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86"/>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298" r:id="rId44"/>
    <p:sldId id="299" r:id="rId45"/>
    <p:sldId id="300" r:id="rId46"/>
    <p:sldId id="301" r:id="rId47"/>
    <p:sldId id="302" r:id="rId48"/>
    <p:sldId id="303" r:id="rId49"/>
    <p:sldId id="304" r:id="rId50"/>
    <p:sldId id="305" r:id="rId51"/>
    <p:sldId id="306" r:id="rId52"/>
    <p:sldId id="307" r:id="rId53"/>
    <p:sldId id="308" r:id="rId54"/>
    <p:sldId id="309" r:id="rId55"/>
    <p:sldId id="310" r:id="rId56"/>
    <p:sldId id="311" r:id="rId57"/>
    <p:sldId id="312" r:id="rId58"/>
    <p:sldId id="313" r:id="rId59"/>
    <p:sldId id="314" r:id="rId60"/>
    <p:sldId id="315" r:id="rId61"/>
    <p:sldId id="316" r:id="rId62"/>
    <p:sldId id="317" r:id="rId63"/>
    <p:sldId id="318" r:id="rId64"/>
    <p:sldId id="319" r:id="rId65"/>
    <p:sldId id="320" r:id="rId66"/>
    <p:sldId id="321" r:id="rId67"/>
    <p:sldId id="322" r:id="rId68"/>
    <p:sldId id="323" r:id="rId69"/>
    <p:sldId id="324" r:id="rId70"/>
    <p:sldId id="325" r:id="rId71"/>
    <p:sldId id="326" r:id="rId72"/>
    <p:sldId id="327" r:id="rId73"/>
    <p:sldId id="328" r:id="rId74"/>
    <p:sldId id="329" r:id="rId75"/>
    <p:sldId id="330" r:id="rId76"/>
    <p:sldId id="331" r:id="rId77"/>
    <p:sldId id="332" r:id="rId78"/>
    <p:sldId id="333" r:id="rId79"/>
    <p:sldId id="334" r:id="rId80"/>
    <p:sldId id="335" r:id="rId81"/>
    <p:sldId id="336" r:id="rId82"/>
    <p:sldId id="337" r:id="rId83"/>
    <p:sldId id="338" r:id="rId84"/>
    <p:sldId id="339" r:id="rId85"/>
  </p:sldIdLst>
  <p:sldSz cx="7556500" cy="10261600"/>
  <p:notesSz cx="7556500" cy="10261600"/>
  <p:defaultTex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880">
          <p15:clr>
            <a:srgbClr val="A4A3A4"/>
          </p15:clr>
        </p15:guide>
        <p15:guide id="2"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2" autoAdjust="0"/>
    <p:restoredTop sz="94632" autoAdjust="0"/>
  </p:normalViewPr>
  <p:slideViewPr>
    <p:cSldViewPr>
      <p:cViewPr varScale="1">
        <p:scale>
          <a:sx n="73" d="100"/>
          <a:sy n="73" d="100"/>
        </p:scale>
        <p:origin x="3060" y="60"/>
      </p:cViewPr>
      <p:guideLst>
        <p:guide orient="horz" pos="2880"/>
        <p:guide pos="2160"/>
      </p:guideLst>
    </p:cSldViewPr>
  </p:slideViewPr>
  <p:outlineViewPr>
    <p:cViewPr>
      <p:scale>
        <a:sx n="33" d="100"/>
        <a:sy n="33" d="100"/>
      </p:scale>
      <p:origin x="0" y="0"/>
    </p:cViewPr>
  </p:outlin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slide" Target="slides/slide83.xml"/><Relationship Id="rId89" Type="http://schemas.openxmlformats.org/officeDocument/2006/relationships/theme" Target="theme/theme1.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tableStyles" Target="tableStyles.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3275013" cy="514350"/>
          </a:xfrm>
          <a:prstGeom prst="rect">
            <a:avLst/>
          </a:prstGeom>
        </p:spPr>
        <p:txBody>
          <a:bodyPr vert="horz" lIns="91440" tIns="45720" rIns="91440" bIns="45720" rtlCol="0"/>
          <a:lstStyle>
            <a:lvl1pPr algn="l">
              <a:defRPr sz="1200"/>
            </a:lvl1pPr>
          </a:lstStyle>
          <a:p>
            <a:endParaRPr lang="ru-RU"/>
          </a:p>
        </p:txBody>
      </p:sp>
      <p:sp>
        <p:nvSpPr>
          <p:cNvPr id="3" name="Дата 2"/>
          <p:cNvSpPr>
            <a:spLocks noGrp="1"/>
          </p:cNvSpPr>
          <p:nvPr>
            <p:ph type="dt" idx="1"/>
          </p:nvPr>
        </p:nvSpPr>
        <p:spPr>
          <a:xfrm>
            <a:off x="4279900" y="0"/>
            <a:ext cx="3275013" cy="514350"/>
          </a:xfrm>
          <a:prstGeom prst="rect">
            <a:avLst/>
          </a:prstGeom>
        </p:spPr>
        <p:txBody>
          <a:bodyPr vert="horz" lIns="91440" tIns="45720" rIns="91440" bIns="45720" rtlCol="0"/>
          <a:lstStyle>
            <a:lvl1pPr algn="r">
              <a:defRPr sz="1200"/>
            </a:lvl1pPr>
          </a:lstStyle>
          <a:p>
            <a:fld id="{BC41A235-5734-4F92-AA0A-F2587579506D}" type="datetimeFigureOut">
              <a:rPr lang="ru-RU" smtClean="0"/>
              <a:t>25.01.2021</a:t>
            </a:fld>
            <a:endParaRPr lang="ru-RU"/>
          </a:p>
        </p:txBody>
      </p:sp>
      <p:sp>
        <p:nvSpPr>
          <p:cNvPr id="4" name="Образ слайда 3"/>
          <p:cNvSpPr>
            <a:spLocks noGrp="1" noRot="1" noChangeAspect="1"/>
          </p:cNvSpPr>
          <p:nvPr>
            <p:ph type="sldImg" idx="2"/>
          </p:nvPr>
        </p:nvSpPr>
        <p:spPr>
          <a:xfrm>
            <a:off x="2503488" y="1282700"/>
            <a:ext cx="2549525" cy="3463925"/>
          </a:xfrm>
          <a:prstGeom prst="rect">
            <a:avLst/>
          </a:prstGeom>
          <a:noFill/>
          <a:ln w="12700">
            <a:solidFill>
              <a:prstClr val="black"/>
            </a:solidFill>
          </a:ln>
        </p:spPr>
        <p:txBody>
          <a:bodyPr vert="horz" lIns="91440" tIns="45720" rIns="91440" bIns="45720" rtlCol="0" anchor="ctr"/>
          <a:lstStyle/>
          <a:p>
            <a:endParaRPr lang="ru-RU"/>
          </a:p>
        </p:txBody>
      </p:sp>
      <p:sp>
        <p:nvSpPr>
          <p:cNvPr id="5" name="Заметки 4"/>
          <p:cNvSpPr>
            <a:spLocks noGrp="1"/>
          </p:cNvSpPr>
          <p:nvPr>
            <p:ph type="body" sz="quarter" idx="3"/>
          </p:nvPr>
        </p:nvSpPr>
        <p:spPr>
          <a:xfrm>
            <a:off x="755650" y="4938713"/>
            <a:ext cx="6045200" cy="4040187"/>
          </a:xfrm>
          <a:prstGeom prst="rect">
            <a:avLst/>
          </a:prstGeom>
        </p:spPr>
        <p:txBody>
          <a:bodyPr vert="horz" lIns="91440" tIns="45720" rIns="91440" bIns="45720" rtlCol="0"/>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6" name="Нижний колонтитул 5"/>
          <p:cNvSpPr>
            <a:spLocks noGrp="1"/>
          </p:cNvSpPr>
          <p:nvPr>
            <p:ph type="ftr" sz="quarter" idx="4"/>
          </p:nvPr>
        </p:nvSpPr>
        <p:spPr>
          <a:xfrm>
            <a:off x="0" y="9747250"/>
            <a:ext cx="3275013" cy="514350"/>
          </a:xfrm>
          <a:prstGeom prst="rect">
            <a:avLst/>
          </a:prstGeom>
        </p:spPr>
        <p:txBody>
          <a:bodyPr vert="horz" lIns="91440" tIns="45720" rIns="91440" bIns="45720" rtlCol="0" anchor="b"/>
          <a:lstStyle>
            <a:lvl1pPr algn="l">
              <a:defRPr sz="1200"/>
            </a:lvl1pPr>
          </a:lstStyle>
          <a:p>
            <a:endParaRPr lang="ru-RU"/>
          </a:p>
        </p:txBody>
      </p:sp>
      <p:sp>
        <p:nvSpPr>
          <p:cNvPr id="7" name="Номер слайда 6"/>
          <p:cNvSpPr>
            <a:spLocks noGrp="1"/>
          </p:cNvSpPr>
          <p:nvPr>
            <p:ph type="sldNum" sz="quarter" idx="5"/>
          </p:nvPr>
        </p:nvSpPr>
        <p:spPr>
          <a:xfrm>
            <a:off x="4279900" y="9747250"/>
            <a:ext cx="3275013" cy="514350"/>
          </a:xfrm>
          <a:prstGeom prst="rect">
            <a:avLst/>
          </a:prstGeom>
        </p:spPr>
        <p:txBody>
          <a:bodyPr vert="horz" lIns="91440" tIns="45720" rIns="91440" bIns="45720" rtlCol="0" anchor="b"/>
          <a:lstStyle>
            <a:lvl1pPr algn="r">
              <a:defRPr sz="1200"/>
            </a:lvl1pPr>
          </a:lstStyle>
          <a:p>
            <a:fld id="{81FFB7A6-0B01-4C16-A3CB-733E4A49710F}" type="slidenum">
              <a:rPr lang="ru-RU" smtClean="0"/>
              <a:t>‹#›</a:t>
            </a:fld>
            <a:endParaRPr lang="ru-RU"/>
          </a:p>
        </p:txBody>
      </p:sp>
    </p:spTree>
    <p:extLst>
      <p:ext uri="{BB962C8B-B14F-4D97-AF65-F5344CB8AC3E}">
        <p14:creationId xmlns:p14="http://schemas.microsoft.com/office/powerpoint/2010/main" val="185901631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5"/>
          </p:nvPr>
        </p:nvSpPr>
        <p:spPr/>
        <p:txBody>
          <a:bodyPr/>
          <a:lstStyle/>
          <a:p>
            <a:fld id="{81FFB7A6-0B01-4C16-A3CB-733E4A49710F}" type="slidenum">
              <a:rPr lang="ru-RU" smtClean="0"/>
              <a:t>1</a:t>
            </a:fld>
            <a:endParaRPr lang="ru-RU"/>
          </a:p>
        </p:txBody>
      </p:sp>
    </p:spTree>
    <p:extLst>
      <p:ext uri="{BB962C8B-B14F-4D97-AF65-F5344CB8AC3E}">
        <p14:creationId xmlns:p14="http://schemas.microsoft.com/office/powerpoint/2010/main" val="21147279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5"/>
          </p:nvPr>
        </p:nvSpPr>
        <p:spPr/>
        <p:txBody>
          <a:bodyPr/>
          <a:lstStyle/>
          <a:p>
            <a:fld id="{81FFB7A6-0B01-4C16-A3CB-733E4A49710F}" type="slidenum">
              <a:rPr lang="ru-RU" smtClean="0"/>
              <a:t>15</a:t>
            </a:fld>
            <a:endParaRPr lang="ru-RU"/>
          </a:p>
        </p:txBody>
      </p:sp>
    </p:spTree>
    <p:extLst>
      <p:ext uri="{BB962C8B-B14F-4D97-AF65-F5344CB8AC3E}">
        <p14:creationId xmlns:p14="http://schemas.microsoft.com/office/powerpoint/2010/main" val="409667306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567213" y="3181096"/>
            <a:ext cx="6428422" cy="2154936"/>
          </a:xfrm>
          <a:prstGeom prst="rect">
            <a:avLst/>
          </a:prstGeom>
        </p:spPr>
        <p:txBody>
          <a:bodyPr wrap="square" lIns="0" tIns="0" rIns="0" bIns="0">
            <a:spAutoFit/>
          </a:bodyPr>
          <a:lstStyle>
            <a:lvl1pPr>
              <a:defRPr/>
            </a:lvl1pPr>
          </a:lstStyle>
          <a:p>
            <a:endParaRPr/>
          </a:p>
        </p:txBody>
      </p:sp>
      <p:sp>
        <p:nvSpPr>
          <p:cNvPr id="3" name="Holder 3"/>
          <p:cNvSpPr>
            <a:spLocks noGrp="1"/>
          </p:cNvSpPr>
          <p:nvPr>
            <p:ph type="subTitle" idx="4"/>
          </p:nvPr>
        </p:nvSpPr>
        <p:spPr>
          <a:xfrm>
            <a:off x="1134427" y="5746496"/>
            <a:ext cx="5293995" cy="25654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1/25/2021</a:t>
            </a:fld>
            <a:endParaRPr lang="en-US"/>
          </a:p>
        </p:txBody>
      </p:sp>
      <p:sp>
        <p:nvSpPr>
          <p:cNvPr id="6" name="Holder 6"/>
          <p:cNvSpPr>
            <a:spLocks noGrp="1"/>
          </p:cNvSpPr>
          <p:nvPr>
            <p:ph type="sldNum" sz="quarter" idx="7"/>
          </p:nvPr>
        </p:nvSpPr>
        <p:spPr/>
        <p:txBody>
          <a:bodyPr lIns="0" tIns="0" rIns="0" bIns="0"/>
          <a:lstStyle>
            <a:lvl1pPr>
              <a:defRPr sz="600" b="0" i="0">
                <a:solidFill>
                  <a:srgbClr val="131111"/>
                </a:solidFill>
                <a:latin typeface="Arial"/>
                <a:cs typeface="Arial"/>
              </a:defRPr>
            </a:lvl1pPr>
          </a:lstStyle>
          <a:p>
            <a:pPr marL="37465">
              <a:lnSpc>
                <a:spcPct val="100000"/>
              </a:lnSpc>
              <a:spcBef>
                <a:spcPts val="55"/>
              </a:spcBef>
            </a:pPr>
            <a:fld id="{81D60167-4931-47E6-BA6A-407CBD079E47}" type="slidenum">
              <a:rPr dirty="0"/>
              <a:t>‹#›</a:t>
            </a:fld>
            <a:endParaRPr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a:lvl1pPr>
          </a:lstStyle>
          <a:p>
            <a:endParaRPr/>
          </a:p>
        </p:txBody>
      </p:sp>
      <p:sp>
        <p:nvSpPr>
          <p:cNvPr id="3" name="Holder 3"/>
          <p:cNvSpPr>
            <a:spLocks noGrp="1"/>
          </p:cNvSpPr>
          <p:nvPr>
            <p:ph type="body" idx="1"/>
          </p:nvPr>
        </p:nvSpPr>
        <p:spPr/>
        <p:txBody>
          <a:bodyPr lIns="0" tIns="0" rIns="0" bIns="0"/>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1/25/2021</a:t>
            </a:fld>
            <a:endParaRPr lang="en-US"/>
          </a:p>
        </p:txBody>
      </p:sp>
      <p:sp>
        <p:nvSpPr>
          <p:cNvPr id="6" name="Holder 6"/>
          <p:cNvSpPr>
            <a:spLocks noGrp="1"/>
          </p:cNvSpPr>
          <p:nvPr>
            <p:ph type="sldNum" sz="quarter" idx="7"/>
          </p:nvPr>
        </p:nvSpPr>
        <p:spPr/>
        <p:txBody>
          <a:bodyPr lIns="0" tIns="0" rIns="0" bIns="0"/>
          <a:lstStyle>
            <a:lvl1pPr>
              <a:defRPr sz="600" b="0" i="0">
                <a:solidFill>
                  <a:srgbClr val="131111"/>
                </a:solidFill>
                <a:latin typeface="Arial"/>
                <a:cs typeface="Arial"/>
              </a:defRPr>
            </a:lvl1pPr>
          </a:lstStyle>
          <a:p>
            <a:pPr marL="37465">
              <a:lnSpc>
                <a:spcPct val="100000"/>
              </a:lnSpc>
              <a:spcBef>
                <a:spcPts val="55"/>
              </a:spcBef>
            </a:pPr>
            <a:fld id="{81D60167-4931-47E6-BA6A-407CBD079E47}" type="slidenum">
              <a:rPr dirty="0"/>
              <a:t>‹#›</a:t>
            </a:fld>
            <a:endParaRPr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a:lvl1pPr>
          </a:lstStyle>
          <a:p>
            <a:endParaRPr/>
          </a:p>
        </p:txBody>
      </p:sp>
      <p:sp>
        <p:nvSpPr>
          <p:cNvPr id="3" name="Holder 3"/>
          <p:cNvSpPr>
            <a:spLocks noGrp="1"/>
          </p:cNvSpPr>
          <p:nvPr>
            <p:ph sz="half" idx="2"/>
          </p:nvPr>
        </p:nvSpPr>
        <p:spPr>
          <a:xfrm>
            <a:off x="378142" y="2360168"/>
            <a:ext cx="3289839" cy="6772656"/>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3894867" y="2360168"/>
            <a:ext cx="3289839" cy="6772656"/>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1/25/2021</a:t>
            </a:fld>
            <a:endParaRPr lang="en-US"/>
          </a:p>
        </p:txBody>
      </p:sp>
      <p:sp>
        <p:nvSpPr>
          <p:cNvPr id="7" name="Holder 7"/>
          <p:cNvSpPr>
            <a:spLocks noGrp="1"/>
          </p:cNvSpPr>
          <p:nvPr>
            <p:ph type="sldNum" sz="quarter" idx="7"/>
          </p:nvPr>
        </p:nvSpPr>
        <p:spPr/>
        <p:txBody>
          <a:bodyPr lIns="0" tIns="0" rIns="0" bIns="0"/>
          <a:lstStyle>
            <a:lvl1pPr>
              <a:defRPr sz="600" b="0" i="0">
                <a:solidFill>
                  <a:srgbClr val="131111"/>
                </a:solidFill>
                <a:latin typeface="Arial"/>
                <a:cs typeface="Arial"/>
              </a:defRPr>
            </a:lvl1pPr>
          </a:lstStyle>
          <a:p>
            <a:pPr marL="37465">
              <a:lnSpc>
                <a:spcPct val="100000"/>
              </a:lnSpc>
              <a:spcBef>
                <a:spcPts val="55"/>
              </a:spcBef>
            </a:pPr>
            <a:fld id="{81D60167-4931-47E6-BA6A-407CBD079E47}" type="slidenum">
              <a:rPr dirty="0"/>
              <a:t>‹#›</a:t>
            </a:fld>
            <a:endParaRPr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1/25/2021</a:t>
            </a:fld>
            <a:endParaRPr lang="en-US"/>
          </a:p>
        </p:txBody>
      </p:sp>
      <p:sp>
        <p:nvSpPr>
          <p:cNvPr id="5" name="Holder 5"/>
          <p:cNvSpPr>
            <a:spLocks noGrp="1"/>
          </p:cNvSpPr>
          <p:nvPr>
            <p:ph type="sldNum" sz="quarter" idx="7"/>
          </p:nvPr>
        </p:nvSpPr>
        <p:spPr/>
        <p:txBody>
          <a:bodyPr lIns="0" tIns="0" rIns="0" bIns="0"/>
          <a:lstStyle>
            <a:lvl1pPr>
              <a:defRPr sz="600" b="0" i="0">
                <a:solidFill>
                  <a:srgbClr val="131111"/>
                </a:solidFill>
                <a:latin typeface="Arial"/>
                <a:cs typeface="Arial"/>
              </a:defRPr>
            </a:lvl1pPr>
          </a:lstStyle>
          <a:p>
            <a:pPr marL="37465">
              <a:lnSpc>
                <a:spcPct val="100000"/>
              </a:lnSpc>
              <a:spcBef>
                <a:spcPts val="55"/>
              </a:spcBef>
            </a:pPr>
            <a:fld id="{81D60167-4931-47E6-BA6A-407CBD079E47}" type="slidenum">
              <a:rPr dirty="0"/>
              <a:t>‹#›</a:t>
            </a:fld>
            <a:endParaRPr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1/25/2021</a:t>
            </a:fld>
            <a:endParaRPr lang="en-US"/>
          </a:p>
        </p:txBody>
      </p:sp>
      <p:sp>
        <p:nvSpPr>
          <p:cNvPr id="4" name="Holder 4"/>
          <p:cNvSpPr>
            <a:spLocks noGrp="1"/>
          </p:cNvSpPr>
          <p:nvPr>
            <p:ph type="sldNum" sz="quarter" idx="7"/>
          </p:nvPr>
        </p:nvSpPr>
        <p:spPr/>
        <p:txBody>
          <a:bodyPr lIns="0" tIns="0" rIns="0" bIns="0"/>
          <a:lstStyle>
            <a:lvl1pPr>
              <a:defRPr sz="600" b="0" i="0">
                <a:solidFill>
                  <a:srgbClr val="131111"/>
                </a:solidFill>
                <a:latin typeface="Arial"/>
                <a:cs typeface="Arial"/>
              </a:defRPr>
            </a:lvl1pPr>
          </a:lstStyle>
          <a:p>
            <a:pPr marL="37465">
              <a:lnSpc>
                <a:spcPct val="100000"/>
              </a:lnSpc>
              <a:spcBef>
                <a:spcPts val="55"/>
              </a:spcBef>
            </a:pPr>
            <a:fld id="{81D60167-4931-47E6-BA6A-407CBD079E47}" type="slidenum">
              <a:rPr dirty="0"/>
              <a:t>‹#›</a:t>
            </a:fld>
            <a:endParaRPr dirty="0"/>
          </a:p>
        </p:txBody>
      </p:sp>
    </p:spTree>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title"/>
          </p:nvPr>
        </p:nvSpPr>
        <p:spPr>
          <a:xfrm>
            <a:off x="378142" y="410464"/>
            <a:ext cx="6806565" cy="1641856"/>
          </a:xfrm>
          <a:prstGeom prst="rect">
            <a:avLst/>
          </a:prstGeom>
        </p:spPr>
        <p:txBody>
          <a:bodyPr wrap="square" lIns="0" tIns="0" rIns="0" bIns="0">
            <a:spAutoFit/>
          </a:bodyPr>
          <a:lstStyle>
            <a:lvl1pPr>
              <a:defRPr/>
            </a:lvl1pPr>
          </a:lstStyle>
          <a:p>
            <a:endParaRPr/>
          </a:p>
        </p:txBody>
      </p:sp>
      <p:sp>
        <p:nvSpPr>
          <p:cNvPr id="3" name="Holder 3"/>
          <p:cNvSpPr>
            <a:spLocks noGrp="1"/>
          </p:cNvSpPr>
          <p:nvPr>
            <p:ph type="body" idx="1"/>
          </p:nvPr>
        </p:nvSpPr>
        <p:spPr>
          <a:xfrm>
            <a:off x="378142" y="2360168"/>
            <a:ext cx="6806565" cy="6772656"/>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a:xfrm>
            <a:off x="2571369" y="9543288"/>
            <a:ext cx="2420112" cy="513080"/>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378142" y="9543288"/>
            <a:ext cx="1739455" cy="513080"/>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1/25/2021</a:t>
            </a:fld>
            <a:endParaRPr lang="en-US"/>
          </a:p>
        </p:txBody>
      </p:sp>
      <p:sp>
        <p:nvSpPr>
          <p:cNvPr id="6" name="Holder 6"/>
          <p:cNvSpPr>
            <a:spLocks noGrp="1"/>
          </p:cNvSpPr>
          <p:nvPr>
            <p:ph type="sldNum" sz="quarter" idx="7"/>
          </p:nvPr>
        </p:nvSpPr>
        <p:spPr>
          <a:xfrm>
            <a:off x="3703364" y="9996493"/>
            <a:ext cx="147954" cy="119379"/>
          </a:xfrm>
          <a:prstGeom prst="rect">
            <a:avLst/>
          </a:prstGeom>
        </p:spPr>
        <p:txBody>
          <a:bodyPr wrap="square" lIns="0" tIns="0" rIns="0" bIns="0">
            <a:spAutoFit/>
          </a:bodyPr>
          <a:lstStyle>
            <a:lvl1pPr>
              <a:defRPr sz="600" b="0" i="0">
                <a:solidFill>
                  <a:srgbClr val="131111"/>
                </a:solidFill>
                <a:latin typeface="Arial"/>
                <a:cs typeface="Arial"/>
              </a:defRPr>
            </a:lvl1pPr>
          </a:lstStyle>
          <a:p>
            <a:pPr marL="37465">
              <a:lnSpc>
                <a:spcPct val="100000"/>
              </a:lnSpc>
              <a:spcBef>
                <a:spcPts val="55"/>
              </a:spcBef>
            </a:pPr>
            <a:fld id="{81D60167-4931-47E6-BA6A-407CBD079E47}" type="slidenum">
              <a:rPr dirty="0"/>
              <a:t>‹#›</a:t>
            </a:fld>
            <a:endParaRPr dirty="0"/>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hyperlink" Target="http://www.the-mspa.com/support" TargetMode="External"/><Relationship Id="rId3" Type="http://schemas.openxmlformats.org/officeDocument/2006/relationships/image" Target="../media/image1.png"/><Relationship Id="rId7"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5.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hyperlink" Target="http://www.the-mspa.com/" TargetMode="External"/></Relationships>
</file>

<file path=ppt/slides/_rels/slide10.xml.rels><?xml version="1.0" encoding="UTF-8" standalone="yes"?>
<Relationships xmlns="http://schemas.openxmlformats.org/package/2006/relationships"><Relationship Id="rId8" Type="http://schemas.openxmlformats.org/officeDocument/2006/relationships/image" Target="../media/image71.png"/><Relationship Id="rId13" Type="http://schemas.openxmlformats.org/officeDocument/2006/relationships/image" Target="../media/image76.png"/><Relationship Id="rId3" Type="http://schemas.openxmlformats.org/officeDocument/2006/relationships/image" Target="../media/image66.png"/><Relationship Id="rId7" Type="http://schemas.openxmlformats.org/officeDocument/2006/relationships/image" Target="../media/image70.png"/><Relationship Id="rId12" Type="http://schemas.openxmlformats.org/officeDocument/2006/relationships/image" Target="../media/image75.png"/><Relationship Id="rId2" Type="http://schemas.openxmlformats.org/officeDocument/2006/relationships/image" Target="../media/image65.png"/><Relationship Id="rId1" Type="http://schemas.openxmlformats.org/officeDocument/2006/relationships/slideLayout" Target="../slideLayouts/slideLayout5.xml"/><Relationship Id="rId6" Type="http://schemas.openxmlformats.org/officeDocument/2006/relationships/image" Target="../media/image69.png"/><Relationship Id="rId11" Type="http://schemas.openxmlformats.org/officeDocument/2006/relationships/image" Target="../media/image74.png"/><Relationship Id="rId5" Type="http://schemas.openxmlformats.org/officeDocument/2006/relationships/image" Target="../media/image68.png"/><Relationship Id="rId15" Type="http://schemas.openxmlformats.org/officeDocument/2006/relationships/image" Target="../media/image78.png"/><Relationship Id="rId10" Type="http://schemas.openxmlformats.org/officeDocument/2006/relationships/image" Target="../media/image73.png"/><Relationship Id="rId4" Type="http://schemas.openxmlformats.org/officeDocument/2006/relationships/image" Target="../media/image67.png"/><Relationship Id="rId9" Type="http://schemas.openxmlformats.org/officeDocument/2006/relationships/image" Target="../media/image72.png"/><Relationship Id="rId14" Type="http://schemas.openxmlformats.org/officeDocument/2006/relationships/image" Target="../media/image77.png"/></Relationships>
</file>

<file path=ppt/slides/_rels/slide11.xml.rels><?xml version="1.0" encoding="UTF-8" standalone="yes"?>
<Relationships xmlns="http://schemas.openxmlformats.org/package/2006/relationships"><Relationship Id="rId8" Type="http://schemas.openxmlformats.org/officeDocument/2006/relationships/image" Target="../media/image85.png"/><Relationship Id="rId13" Type="http://schemas.openxmlformats.org/officeDocument/2006/relationships/image" Target="../media/image90.png"/><Relationship Id="rId18" Type="http://schemas.openxmlformats.org/officeDocument/2006/relationships/image" Target="../media/image95.png"/><Relationship Id="rId3" Type="http://schemas.openxmlformats.org/officeDocument/2006/relationships/image" Target="../media/image80.png"/><Relationship Id="rId21" Type="http://schemas.openxmlformats.org/officeDocument/2006/relationships/image" Target="../media/image98.png"/><Relationship Id="rId7" Type="http://schemas.openxmlformats.org/officeDocument/2006/relationships/image" Target="../media/image84.png"/><Relationship Id="rId12" Type="http://schemas.openxmlformats.org/officeDocument/2006/relationships/image" Target="../media/image89.png"/><Relationship Id="rId17" Type="http://schemas.openxmlformats.org/officeDocument/2006/relationships/image" Target="../media/image94.png"/><Relationship Id="rId2" Type="http://schemas.openxmlformats.org/officeDocument/2006/relationships/image" Target="../media/image79.png"/><Relationship Id="rId16" Type="http://schemas.openxmlformats.org/officeDocument/2006/relationships/image" Target="../media/image93.png"/><Relationship Id="rId20" Type="http://schemas.openxmlformats.org/officeDocument/2006/relationships/image" Target="../media/image97.png"/><Relationship Id="rId1" Type="http://schemas.openxmlformats.org/officeDocument/2006/relationships/slideLayout" Target="../slideLayouts/slideLayout5.xml"/><Relationship Id="rId6" Type="http://schemas.openxmlformats.org/officeDocument/2006/relationships/image" Target="../media/image83.png"/><Relationship Id="rId11" Type="http://schemas.openxmlformats.org/officeDocument/2006/relationships/image" Target="../media/image88.png"/><Relationship Id="rId5" Type="http://schemas.openxmlformats.org/officeDocument/2006/relationships/image" Target="../media/image82.png"/><Relationship Id="rId15" Type="http://schemas.openxmlformats.org/officeDocument/2006/relationships/image" Target="../media/image92.png"/><Relationship Id="rId10" Type="http://schemas.openxmlformats.org/officeDocument/2006/relationships/image" Target="../media/image87.png"/><Relationship Id="rId19" Type="http://schemas.openxmlformats.org/officeDocument/2006/relationships/image" Target="../media/image96.png"/><Relationship Id="rId4" Type="http://schemas.openxmlformats.org/officeDocument/2006/relationships/image" Target="../media/image81.png"/><Relationship Id="rId9" Type="http://schemas.openxmlformats.org/officeDocument/2006/relationships/image" Target="../media/image86.png"/><Relationship Id="rId14" Type="http://schemas.openxmlformats.org/officeDocument/2006/relationships/image" Target="../media/image91.png"/></Relationships>
</file>

<file path=ppt/slides/_rels/slide12.xml.rels><?xml version="1.0" encoding="UTF-8" standalone="yes"?>
<Relationships xmlns="http://schemas.openxmlformats.org/package/2006/relationships"><Relationship Id="rId8" Type="http://schemas.openxmlformats.org/officeDocument/2006/relationships/image" Target="../media/image105.png"/><Relationship Id="rId13" Type="http://schemas.openxmlformats.org/officeDocument/2006/relationships/image" Target="../media/image110.png"/><Relationship Id="rId18" Type="http://schemas.openxmlformats.org/officeDocument/2006/relationships/image" Target="../media/image115.png"/><Relationship Id="rId3" Type="http://schemas.openxmlformats.org/officeDocument/2006/relationships/image" Target="../media/image100.png"/><Relationship Id="rId21" Type="http://schemas.openxmlformats.org/officeDocument/2006/relationships/image" Target="../media/image118.png"/><Relationship Id="rId7" Type="http://schemas.openxmlformats.org/officeDocument/2006/relationships/image" Target="../media/image104.png"/><Relationship Id="rId12" Type="http://schemas.openxmlformats.org/officeDocument/2006/relationships/image" Target="../media/image109.png"/><Relationship Id="rId17" Type="http://schemas.openxmlformats.org/officeDocument/2006/relationships/image" Target="../media/image114.png"/><Relationship Id="rId2" Type="http://schemas.openxmlformats.org/officeDocument/2006/relationships/image" Target="../media/image99.png"/><Relationship Id="rId16" Type="http://schemas.openxmlformats.org/officeDocument/2006/relationships/image" Target="../media/image113.png"/><Relationship Id="rId20" Type="http://schemas.openxmlformats.org/officeDocument/2006/relationships/image" Target="../media/image117.png"/><Relationship Id="rId1" Type="http://schemas.openxmlformats.org/officeDocument/2006/relationships/slideLayout" Target="../slideLayouts/slideLayout5.xml"/><Relationship Id="rId6" Type="http://schemas.openxmlformats.org/officeDocument/2006/relationships/image" Target="../media/image103.png"/><Relationship Id="rId11" Type="http://schemas.openxmlformats.org/officeDocument/2006/relationships/image" Target="../media/image108.png"/><Relationship Id="rId24" Type="http://schemas.openxmlformats.org/officeDocument/2006/relationships/image" Target="../media/image121.png"/><Relationship Id="rId5" Type="http://schemas.openxmlformats.org/officeDocument/2006/relationships/image" Target="../media/image102.png"/><Relationship Id="rId15" Type="http://schemas.openxmlformats.org/officeDocument/2006/relationships/image" Target="../media/image112.png"/><Relationship Id="rId23" Type="http://schemas.openxmlformats.org/officeDocument/2006/relationships/image" Target="../media/image120.png"/><Relationship Id="rId10" Type="http://schemas.openxmlformats.org/officeDocument/2006/relationships/image" Target="../media/image107.png"/><Relationship Id="rId19" Type="http://schemas.openxmlformats.org/officeDocument/2006/relationships/image" Target="../media/image116.png"/><Relationship Id="rId4" Type="http://schemas.openxmlformats.org/officeDocument/2006/relationships/image" Target="../media/image101.png"/><Relationship Id="rId9" Type="http://schemas.openxmlformats.org/officeDocument/2006/relationships/image" Target="../media/image106.png"/><Relationship Id="rId14" Type="http://schemas.openxmlformats.org/officeDocument/2006/relationships/image" Target="../media/image111.png"/><Relationship Id="rId22" Type="http://schemas.openxmlformats.org/officeDocument/2006/relationships/image" Target="../media/image119.png"/></Relationships>
</file>

<file path=ppt/slides/_rels/slide13.xml.rels><?xml version="1.0" encoding="UTF-8" standalone="yes"?>
<Relationships xmlns="http://schemas.openxmlformats.org/package/2006/relationships"><Relationship Id="rId8" Type="http://schemas.openxmlformats.org/officeDocument/2006/relationships/image" Target="../media/image128.png"/><Relationship Id="rId13" Type="http://schemas.openxmlformats.org/officeDocument/2006/relationships/image" Target="../media/image133.png"/><Relationship Id="rId3" Type="http://schemas.openxmlformats.org/officeDocument/2006/relationships/image" Target="../media/image123.png"/><Relationship Id="rId7" Type="http://schemas.openxmlformats.org/officeDocument/2006/relationships/image" Target="../media/image127.png"/><Relationship Id="rId12" Type="http://schemas.openxmlformats.org/officeDocument/2006/relationships/image" Target="../media/image132.png"/><Relationship Id="rId2" Type="http://schemas.openxmlformats.org/officeDocument/2006/relationships/image" Target="../media/image122.png"/><Relationship Id="rId16" Type="http://schemas.openxmlformats.org/officeDocument/2006/relationships/image" Target="../media/image135.png"/><Relationship Id="rId1" Type="http://schemas.openxmlformats.org/officeDocument/2006/relationships/slideLayout" Target="../slideLayouts/slideLayout5.xml"/><Relationship Id="rId6" Type="http://schemas.openxmlformats.org/officeDocument/2006/relationships/image" Target="../media/image126.png"/><Relationship Id="rId11" Type="http://schemas.openxmlformats.org/officeDocument/2006/relationships/image" Target="../media/image131.png"/><Relationship Id="rId5" Type="http://schemas.openxmlformats.org/officeDocument/2006/relationships/image" Target="../media/image125.png"/><Relationship Id="rId15" Type="http://schemas.openxmlformats.org/officeDocument/2006/relationships/image" Target="../media/image88.png"/><Relationship Id="rId10" Type="http://schemas.openxmlformats.org/officeDocument/2006/relationships/image" Target="../media/image130.png"/><Relationship Id="rId4" Type="http://schemas.openxmlformats.org/officeDocument/2006/relationships/image" Target="../media/image124.png"/><Relationship Id="rId9" Type="http://schemas.openxmlformats.org/officeDocument/2006/relationships/image" Target="../media/image129.png"/><Relationship Id="rId14" Type="http://schemas.openxmlformats.org/officeDocument/2006/relationships/image" Target="../media/image134.png"/></Relationships>
</file>

<file path=ppt/slides/_rels/slide14.xml.rels><?xml version="1.0" encoding="UTF-8" standalone="yes"?>
<Relationships xmlns="http://schemas.openxmlformats.org/package/2006/relationships"><Relationship Id="rId8" Type="http://schemas.openxmlformats.org/officeDocument/2006/relationships/image" Target="../media/image142.png"/><Relationship Id="rId13" Type="http://schemas.openxmlformats.org/officeDocument/2006/relationships/image" Target="../media/image147.png"/><Relationship Id="rId18" Type="http://schemas.openxmlformats.org/officeDocument/2006/relationships/image" Target="../media/image152.png"/><Relationship Id="rId3" Type="http://schemas.openxmlformats.org/officeDocument/2006/relationships/image" Target="../media/image137.png"/><Relationship Id="rId21" Type="http://schemas.openxmlformats.org/officeDocument/2006/relationships/image" Target="../media/image155.png"/><Relationship Id="rId7" Type="http://schemas.openxmlformats.org/officeDocument/2006/relationships/image" Target="../media/image141.png"/><Relationship Id="rId12" Type="http://schemas.openxmlformats.org/officeDocument/2006/relationships/image" Target="../media/image146.png"/><Relationship Id="rId17" Type="http://schemas.openxmlformats.org/officeDocument/2006/relationships/image" Target="../media/image151.png"/><Relationship Id="rId2" Type="http://schemas.openxmlformats.org/officeDocument/2006/relationships/image" Target="../media/image136.png"/><Relationship Id="rId16" Type="http://schemas.openxmlformats.org/officeDocument/2006/relationships/image" Target="../media/image150.png"/><Relationship Id="rId20" Type="http://schemas.openxmlformats.org/officeDocument/2006/relationships/image" Target="../media/image154.png"/><Relationship Id="rId1" Type="http://schemas.openxmlformats.org/officeDocument/2006/relationships/slideLayout" Target="../slideLayouts/slideLayout5.xml"/><Relationship Id="rId6" Type="http://schemas.openxmlformats.org/officeDocument/2006/relationships/image" Target="../media/image140.png"/><Relationship Id="rId11" Type="http://schemas.openxmlformats.org/officeDocument/2006/relationships/image" Target="../media/image145.png"/><Relationship Id="rId5" Type="http://schemas.openxmlformats.org/officeDocument/2006/relationships/image" Target="../media/image139.png"/><Relationship Id="rId15" Type="http://schemas.openxmlformats.org/officeDocument/2006/relationships/image" Target="../media/image149.png"/><Relationship Id="rId23" Type="http://schemas.openxmlformats.org/officeDocument/2006/relationships/image" Target="../media/image157.png"/><Relationship Id="rId10" Type="http://schemas.openxmlformats.org/officeDocument/2006/relationships/image" Target="../media/image144.png"/><Relationship Id="rId19" Type="http://schemas.openxmlformats.org/officeDocument/2006/relationships/image" Target="../media/image153.png"/><Relationship Id="rId4" Type="http://schemas.openxmlformats.org/officeDocument/2006/relationships/image" Target="../media/image138.png"/><Relationship Id="rId9" Type="http://schemas.openxmlformats.org/officeDocument/2006/relationships/image" Target="../media/image143.png"/><Relationship Id="rId14" Type="http://schemas.openxmlformats.org/officeDocument/2006/relationships/image" Target="../media/image148.png"/><Relationship Id="rId22" Type="http://schemas.openxmlformats.org/officeDocument/2006/relationships/image" Target="../media/image156.png"/></Relationships>
</file>

<file path=ppt/slides/_rels/slide15.xml.rels><?xml version="1.0" encoding="UTF-8" standalone="yes"?>
<Relationships xmlns="http://schemas.openxmlformats.org/package/2006/relationships"><Relationship Id="rId8" Type="http://schemas.openxmlformats.org/officeDocument/2006/relationships/image" Target="../media/image163.png"/><Relationship Id="rId3" Type="http://schemas.openxmlformats.org/officeDocument/2006/relationships/image" Target="../media/image158.png"/><Relationship Id="rId7" Type="http://schemas.openxmlformats.org/officeDocument/2006/relationships/image" Target="../media/image162.png"/><Relationship Id="rId2" Type="http://schemas.openxmlformats.org/officeDocument/2006/relationships/notesSlide" Target="../notesSlides/notesSlide2.xml"/><Relationship Id="rId1" Type="http://schemas.openxmlformats.org/officeDocument/2006/relationships/slideLayout" Target="../slideLayouts/slideLayout5.xml"/><Relationship Id="rId6" Type="http://schemas.openxmlformats.org/officeDocument/2006/relationships/image" Target="../media/image161.png"/><Relationship Id="rId5" Type="http://schemas.openxmlformats.org/officeDocument/2006/relationships/image" Target="../media/image160.png"/><Relationship Id="rId4" Type="http://schemas.openxmlformats.org/officeDocument/2006/relationships/image" Target="../media/image159.png"/><Relationship Id="rId9" Type="http://schemas.openxmlformats.org/officeDocument/2006/relationships/image" Target="../media/image164.png"/></Relationships>
</file>

<file path=ppt/slides/_rels/slide16.xml.rels><?xml version="1.0" encoding="UTF-8" standalone="yes"?>
<Relationships xmlns="http://schemas.openxmlformats.org/package/2006/relationships"><Relationship Id="rId8" Type="http://schemas.openxmlformats.org/officeDocument/2006/relationships/image" Target="../media/image171.png"/><Relationship Id="rId13" Type="http://schemas.openxmlformats.org/officeDocument/2006/relationships/image" Target="../media/image176.png"/><Relationship Id="rId3" Type="http://schemas.openxmlformats.org/officeDocument/2006/relationships/image" Target="../media/image166.png"/><Relationship Id="rId7" Type="http://schemas.openxmlformats.org/officeDocument/2006/relationships/image" Target="../media/image170.png"/><Relationship Id="rId12" Type="http://schemas.openxmlformats.org/officeDocument/2006/relationships/image" Target="../media/image175.png"/><Relationship Id="rId2" Type="http://schemas.openxmlformats.org/officeDocument/2006/relationships/image" Target="../media/image165.png"/><Relationship Id="rId16" Type="http://schemas.openxmlformats.org/officeDocument/2006/relationships/image" Target="../media/image179.png"/><Relationship Id="rId1" Type="http://schemas.openxmlformats.org/officeDocument/2006/relationships/slideLayout" Target="../slideLayouts/slideLayout5.xml"/><Relationship Id="rId6" Type="http://schemas.openxmlformats.org/officeDocument/2006/relationships/image" Target="../media/image169.png"/><Relationship Id="rId11" Type="http://schemas.openxmlformats.org/officeDocument/2006/relationships/image" Target="../media/image174.png"/><Relationship Id="rId5" Type="http://schemas.openxmlformats.org/officeDocument/2006/relationships/image" Target="../media/image168.png"/><Relationship Id="rId15" Type="http://schemas.openxmlformats.org/officeDocument/2006/relationships/image" Target="../media/image178.png"/><Relationship Id="rId10" Type="http://schemas.openxmlformats.org/officeDocument/2006/relationships/image" Target="../media/image173.png"/><Relationship Id="rId4" Type="http://schemas.openxmlformats.org/officeDocument/2006/relationships/image" Target="../media/image167.png"/><Relationship Id="rId9" Type="http://schemas.openxmlformats.org/officeDocument/2006/relationships/image" Target="../media/image172.png"/><Relationship Id="rId14" Type="http://schemas.openxmlformats.org/officeDocument/2006/relationships/image" Target="../media/image177.png"/></Relationships>
</file>

<file path=ppt/slides/_rels/slide17.xml.rels><?xml version="1.0" encoding="UTF-8" standalone="yes"?>
<Relationships xmlns="http://schemas.openxmlformats.org/package/2006/relationships"><Relationship Id="rId8" Type="http://schemas.openxmlformats.org/officeDocument/2006/relationships/image" Target="../media/image186.png"/><Relationship Id="rId13" Type="http://schemas.openxmlformats.org/officeDocument/2006/relationships/image" Target="../media/image191.png"/><Relationship Id="rId3" Type="http://schemas.openxmlformats.org/officeDocument/2006/relationships/image" Target="../media/image181.png"/><Relationship Id="rId7" Type="http://schemas.openxmlformats.org/officeDocument/2006/relationships/image" Target="../media/image185.png"/><Relationship Id="rId12" Type="http://schemas.openxmlformats.org/officeDocument/2006/relationships/image" Target="../media/image190.png"/><Relationship Id="rId2" Type="http://schemas.openxmlformats.org/officeDocument/2006/relationships/image" Target="../media/image180.png"/><Relationship Id="rId16" Type="http://schemas.openxmlformats.org/officeDocument/2006/relationships/image" Target="../media/image194.png"/><Relationship Id="rId1" Type="http://schemas.openxmlformats.org/officeDocument/2006/relationships/slideLayout" Target="../slideLayouts/slideLayout5.xml"/><Relationship Id="rId6" Type="http://schemas.openxmlformats.org/officeDocument/2006/relationships/image" Target="../media/image184.png"/><Relationship Id="rId11" Type="http://schemas.openxmlformats.org/officeDocument/2006/relationships/image" Target="../media/image189.png"/><Relationship Id="rId5" Type="http://schemas.openxmlformats.org/officeDocument/2006/relationships/image" Target="../media/image183.png"/><Relationship Id="rId15" Type="http://schemas.openxmlformats.org/officeDocument/2006/relationships/image" Target="../media/image193.png"/><Relationship Id="rId10" Type="http://schemas.openxmlformats.org/officeDocument/2006/relationships/image" Target="../media/image188.png"/><Relationship Id="rId4" Type="http://schemas.openxmlformats.org/officeDocument/2006/relationships/image" Target="../media/image182.png"/><Relationship Id="rId9" Type="http://schemas.openxmlformats.org/officeDocument/2006/relationships/image" Target="../media/image187.png"/><Relationship Id="rId14" Type="http://schemas.openxmlformats.org/officeDocument/2006/relationships/image" Target="../media/image192.png"/></Relationships>
</file>

<file path=ppt/slides/_rels/slide18.xml.rels><?xml version="1.0" encoding="UTF-8" standalone="yes"?>
<Relationships xmlns="http://schemas.openxmlformats.org/package/2006/relationships"><Relationship Id="rId8" Type="http://schemas.openxmlformats.org/officeDocument/2006/relationships/image" Target="../media/image201.png"/><Relationship Id="rId3" Type="http://schemas.openxmlformats.org/officeDocument/2006/relationships/image" Target="../media/image196.png"/><Relationship Id="rId7" Type="http://schemas.openxmlformats.org/officeDocument/2006/relationships/image" Target="../media/image200.png"/><Relationship Id="rId12" Type="http://schemas.openxmlformats.org/officeDocument/2006/relationships/image" Target="../media/image205.png"/><Relationship Id="rId2" Type="http://schemas.openxmlformats.org/officeDocument/2006/relationships/image" Target="../media/image195.png"/><Relationship Id="rId1" Type="http://schemas.openxmlformats.org/officeDocument/2006/relationships/slideLayout" Target="../slideLayouts/slideLayout5.xml"/><Relationship Id="rId6" Type="http://schemas.openxmlformats.org/officeDocument/2006/relationships/image" Target="../media/image199.png"/><Relationship Id="rId11" Type="http://schemas.openxmlformats.org/officeDocument/2006/relationships/image" Target="../media/image204.png"/><Relationship Id="rId5" Type="http://schemas.openxmlformats.org/officeDocument/2006/relationships/image" Target="../media/image198.png"/><Relationship Id="rId10" Type="http://schemas.openxmlformats.org/officeDocument/2006/relationships/image" Target="../media/image203.png"/><Relationship Id="rId4" Type="http://schemas.openxmlformats.org/officeDocument/2006/relationships/image" Target="../media/image197.png"/><Relationship Id="rId9" Type="http://schemas.openxmlformats.org/officeDocument/2006/relationships/image" Target="../media/image202.png"/></Relationships>
</file>

<file path=ppt/slides/_rels/slide19.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image" Target="../media/image206.png"/><Relationship Id="rId1" Type="http://schemas.openxmlformats.org/officeDocument/2006/relationships/slideLayout" Target="../slideLayouts/slideLayout5.xml"/><Relationship Id="rId4" Type="http://schemas.openxmlformats.org/officeDocument/2006/relationships/image" Target="../media/image208.png"/></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5.xml"/><Relationship Id="rId5" Type="http://schemas.openxmlformats.org/officeDocument/2006/relationships/image" Target="../media/image8.png"/><Relationship Id="rId4" Type="http://schemas.openxmlformats.org/officeDocument/2006/relationships/image" Target="../media/image7.png"/></Relationships>
</file>

<file path=ppt/slides/_rels/slide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hyperlink" Target="http://www.the-mspa.com/after-sales" TargetMode="External"/><Relationship Id="rId1" Type="http://schemas.openxmlformats.org/officeDocument/2006/relationships/slideLayout" Target="../slideLayouts/slideLayout5.xml"/><Relationship Id="rId4" Type="http://schemas.openxmlformats.org/officeDocument/2006/relationships/image" Target="../media/image209.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212.png"/><Relationship Id="rId2" Type="http://schemas.openxmlformats.org/officeDocument/2006/relationships/hyperlink" Target="http://www.the-mspa.com/" TargetMode="External"/><Relationship Id="rId1" Type="http://schemas.openxmlformats.org/officeDocument/2006/relationships/slideLayout" Target="../slideLayouts/slideLayout5.xml"/><Relationship Id="rId6" Type="http://schemas.openxmlformats.org/officeDocument/2006/relationships/hyperlink" Target="http://www.the-mspa.com/support" TargetMode="External"/><Relationship Id="rId5" Type="http://schemas.openxmlformats.org/officeDocument/2006/relationships/image" Target="../media/image211.png"/><Relationship Id="rId4" Type="http://schemas.openxmlformats.org/officeDocument/2006/relationships/image" Target="../media/image210.png"/></Relationships>
</file>

<file path=ppt/slides/_rels/slide2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5.xml"/><Relationship Id="rId5" Type="http://schemas.openxmlformats.org/officeDocument/2006/relationships/image" Target="../media/image8.png"/><Relationship Id="rId4" Type="http://schemas.openxmlformats.org/officeDocument/2006/relationships/image" Target="../media/image7.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5.xml"/><Relationship Id="rId6" Type="http://schemas.openxmlformats.org/officeDocument/2006/relationships/image" Target="../media/image213.png"/><Relationship Id="rId5" Type="http://schemas.openxmlformats.org/officeDocument/2006/relationships/image" Target="../media/image12.png"/><Relationship Id="rId4" Type="http://schemas.openxmlformats.org/officeDocument/2006/relationships/image" Target="../media/image11.png"/></Relationships>
</file>

<file path=ppt/slides/_rels/slide2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8" Type="http://schemas.openxmlformats.org/officeDocument/2006/relationships/image" Target="../media/image220.png"/><Relationship Id="rId13" Type="http://schemas.openxmlformats.org/officeDocument/2006/relationships/image" Target="../media/image225.png"/><Relationship Id="rId18" Type="http://schemas.openxmlformats.org/officeDocument/2006/relationships/image" Target="../media/image230.png"/><Relationship Id="rId3" Type="http://schemas.openxmlformats.org/officeDocument/2006/relationships/image" Target="../media/image215.png"/><Relationship Id="rId7" Type="http://schemas.openxmlformats.org/officeDocument/2006/relationships/image" Target="../media/image219.png"/><Relationship Id="rId12" Type="http://schemas.openxmlformats.org/officeDocument/2006/relationships/image" Target="../media/image224.png"/><Relationship Id="rId17" Type="http://schemas.openxmlformats.org/officeDocument/2006/relationships/image" Target="../media/image229.png"/><Relationship Id="rId2" Type="http://schemas.openxmlformats.org/officeDocument/2006/relationships/image" Target="../media/image214.png"/><Relationship Id="rId16" Type="http://schemas.openxmlformats.org/officeDocument/2006/relationships/image" Target="../media/image228.png"/><Relationship Id="rId1" Type="http://schemas.openxmlformats.org/officeDocument/2006/relationships/slideLayout" Target="../slideLayouts/slideLayout5.xml"/><Relationship Id="rId6" Type="http://schemas.openxmlformats.org/officeDocument/2006/relationships/image" Target="../media/image218.png"/><Relationship Id="rId11" Type="http://schemas.openxmlformats.org/officeDocument/2006/relationships/image" Target="../media/image223.png"/><Relationship Id="rId5" Type="http://schemas.openxmlformats.org/officeDocument/2006/relationships/image" Target="../media/image217.png"/><Relationship Id="rId15" Type="http://schemas.openxmlformats.org/officeDocument/2006/relationships/image" Target="../media/image227.png"/><Relationship Id="rId10" Type="http://schemas.openxmlformats.org/officeDocument/2006/relationships/image" Target="../media/image222.png"/><Relationship Id="rId4" Type="http://schemas.openxmlformats.org/officeDocument/2006/relationships/image" Target="../media/image216.png"/><Relationship Id="rId9" Type="http://schemas.openxmlformats.org/officeDocument/2006/relationships/image" Target="../media/image221.png"/><Relationship Id="rId14" Type="http://schemas.openxmlformats.org/officeDocument/2006/relationships/image" Target="../media/image226.png"/></Relationships>
</file>

<file path=ppt/slides/_rels/slide29.xml.rels><?xml version="1.0" encoding="UTF-8" standalone="yes"?>
<Relationships xmlns="http://schemas.openxmlformats.org/package/2006/relationships"><Relationship Id="rId8" Type="http://schemas.openxmlformats.org/officeDocument/2006/relationships/image" Target="../media/image237.png"/><Relationship Id="rId13" Type="http://schemas.openxmlformats.org/officeDocument/2006/relationships/image" Target="../media/image241.png"/><Relationship Id="rId18" Type="http://schemas.openxmlformats.org/officeDocument/2006/relationships/image" Target="../media/image48.png"/><Relationship Id="rId3" Type="http://schemas.openxmlformats.org/officeDocument/2006/relationships/image" Target="../media/image232.png"/><Relationship Id="rId21" Type="http://schemas.openxmlformats.org/officeDocument/2006/relationships/image" Target="../media/image246.png"/><Relationship Id="rId7" Type="http://schemas.openxmlformats.org/officeDocument/2006/relationships/image" Target="../media/image236.png"/><Relationship Id="rId12" Type="http://schemas.openxmlformats.org/officeDocument/2006/relationships/image" Target="../media/image42.png"/><Relationship Id="rId17" Type="http://schemas.openxmlformats.org/officeDocument/2006/relationships/image" Target="../media/image245.png"/><Relationship Id="rId2" Type="http://schemas.openxmlformats.org/officeDocument/2006/relationships/image" Target="../media/image231.png"/><Relationship Id="rId16" Type="http://schemas.openxmlformats.org/officeDocument/2006/relationships/image" Target="../media/image244.png"/><Relationship Id="rId20" Type="http://schemas.openxmlformats.org/officeDocument/2006/relationships/image" Target="../media/image50.png"/><Relationship Id="rId1" Type="http://schemas.openxmlformats.org/officeDocument/2006/relationships/slideLayout" Target="../slideLayouts/slideLayout5.xml"/><Relationship Id="rId6" Type="http://schemas.openxmlformats.org/officeDocument/2006/relationships/image" Target="../media/image235.png"/><Relationship Id="rId11" Type="http://schemas.openxmlformats.org/officeDocument/2006/relationships/image" Target="../media/image240.png"/><Relationship Id="rId5" Type="http://schemas.openxmlformats.org/officeDocument/2006/relationships/image" Target="../media/image234.png"/><Relationship Id="rId15" Type="http://schemas.openxmlformats.org/officeDocument/2006/relationships/image" Target="../media/image243.png"/><Relationship Id="rId10" Type="http://schemas.openxmlformats.org/officeDocument/2006/relationships/image" Target="../media/image239.png"/><Relationship Id="rId19" Type="http://schemas.openxmlformats.org/officeDocument/2006/relationships/image" Target="../media/image49.png"/><Relationship Id="rId4" Type="http://schemas.openxmlformats.org/officeDocument/2006/relationships/image" Target="../media/image233.png"/><Relationship Id="rId9" Type="http://schemas.openxmlformats.org/officeDocument/2006/relationships/image" Target="../media/image238.png"/><Relationship Id="rId14" Type="http://schemas.openxmlformats.org/officeDocument/2006/relationships/image" Target="../media/image242.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8" Type="http://schemas.openxmlformats.org/officeDocument/2006/relationships/image" Target="../media/image252.png"/><Relationship Id="rId13" Type="http://schemas.openxmlformats.org/officeDocument/2006/relationships/image" Target="../media/image256.png"/><Relationship Id="rId3" Type="http://schemas.openxmlformats.org/officeDocument/2006/relationships/image" Target="../media/image248.png"/><Relationship Id="rId7" Type="http://schemas.openxmlformats.org/officeDocument/2006/relationships/image" Target="../media/image251.png"/><Relationship Id="rId12" Type="http://schemas.openxmlformats.org/officeDocument/2006/relationships/image" Target="../media/image255.png"/><Relationship Id="rId2" Type="http://schemas.openxmlformats.org/officeDocument/2006/relationships/image" Target="../media/image247.png"/><Relationship Id="rId1" Type="http://schemas.openxmlformats.org/officeDocument/2006/relationships/slideLayout" Target="../slideLayouts/slideLayout5.xml"/><Relationship Id="rId6" Type="http://schemas.openxmlformats.org/officeDocument/2006/relationships/image" Target="../media/image250.png"/><Relationship Id="rId11" Type="http://schemas.openxmlformats.org/officeDocument/2006/relationships/image" Target="../media/image254.png"/><Relationship Id="rId5" Type="http://schemas.openxmlformats.org/officeDocument/2006/relationships/image" Target="../media/image55.png"/><Relationship Id="rId10" Type="http://schemas.openxmlformats.org/officeDocument/2006/relationships/image" Target="../media/image60.png"/><Relationship Id="rId4" Type="http://schemas.openxmlformats.org/officeDocument/2006/relationships/image" Target="../media/image249.png"/><Relationship Id="rId9" Type="http://schemas.openxmlformats.org/officeDocument/2006/relationships/image" Target="../media/image253.png"/><Relationship Id="rId14" Type="http://schemas.openxmlformats.org/officeDocument/2006/relationships/image" Target="../media/image257.png"/></Relationships>
</file>

<file path=ppt/slides/_rels/slide31.xml.rels><?xml version="1.0" encoding="UTF-8" standalone="yes"?>
<Relationships xmlns="http://schemas.openxmlformats.org/package/2006/relationships"><Relationship Id="rId8" Type="http://schemas.openxmlformats.org/officeDocument/2006/relationships/image" Target="../media/image71.png"/><Relationship Id="rId13" Type="http://schemas.openxmlformats.org/officeDocument/2006/relationships/image" Target="../media/image268.png"/><Relationship Id="rId3" Type="http://schemas.openxmlformats.org/officeDocument/2006/relationships/image" Target="../media/image259.png"/><Relationship Id="rId7" Type="http://schemas.openxmlformats.org/officeDocument/2006/relationships/image" Target="../media/image263.png"/><Relationship Id="rId12" Type="http://schemas.openxmlformats.org/officeDocument/2006/relationships/image" Target="../media/image267.png"/><Relationship Id="rId2" Type="http://schemas.openxmlformats.org/officeDocument/2006/relationships/image" Target="../media/image258.png"/><Relationship Id="rId1" Type="http://schemas.openxmlformats.org/officeDocument/2006/relationships/slideLayout" Target="../slideLayouts/slideLayout5.xml"/><Relationship Id="rId6" Type="http://schemas.openxmlformats.org/officeDocument/2006/relationships/image" Target="../media/image262.png"/><Relationship Id="rId11" Type="http://schemas.openxmlformats.org/officeDocument/2006/relationships/image" Target="../media/image266.png"/><Relationship Id="rId5" Type="http://schemas.openxmlformats.org/officeDocument/2006/relationships/image" Target="../media/image261.png"/><Relationship Id="rId15" Type="http://schemas.openxmlformats.org/officeDocument/2006/relationships/image" Target="../media/image270.png"/><Relationship Id="rId10" Type="http://schemas.openxmlformats.org/officeDocument/2006/relationships/image" Target="../media/image265.png"/><Relationship Id="rId4" Type="http://schemas.openxmlformats.org/officeDocument/2006/relationships/image" Target="../media/image260.png"/><Relationship Id="rId9" Type="http://schemas.openxmlformats.org/officeDocument/2006/relationships/image" Target="../media/image264.png"/><Relationship Id="rId14" Type="http://schemas.openxmlformats.org/officeDocument/2006/relationships/image" Target="../media/image269.png"/></Relationships>
</file>

<file path=ppt/slides/_rels/slide32.xml.rels><?xml version="1.0" encoding="UTF-8" standalone="yes"?>
<Relationships xmlns="http://schemas.openxmlformats.org/package/2006/relationships"><Relationship Id="rId8" Type="http://schemas.openxmlformats.org/officeDocument/2006/relationships/image" Target="../media/image277.png"/><Relationship Id="rId13" Type="http://schemas.openxmlformats.org/officeDocument/2006/relationships/image" Target="../media/image282.png"/><Relationship Id="rId18" Type="http://schemas.openxmlformats.org/officeDocument/2006/relationships/image" Target="../media/image287.png"/><Relationship Id="rId3" Type="http://schemas.openxmlformats.org/officeDocument/2006/relationships/image" Target="../media/image272.png"/><Relationship Id="rId21" Type="http://schemas.openxmlformats.org/officeDocument/2006/relationships/image" Target="../media/image290.png"/><Relationship Id="rId7" Type="http://schemas.openxmlformats.org/officeDocument/2006/relationships/image" Target="../media/image276.png"/><Relationship Id="rId12" Type="http://schemas.openxmlformats.org/officeDocument/2006/relationships/image" Target="../media/image281.png"/><Relationship Id="rId17" Type="http://schemas.openxmlformats.org/officeDocument/2006/relationships/image" Target="../media/image286.png"/><Relationship Id="rId2" Type="http://schemas.openxmlformats.org/officeDocument/2006/relationships/image" Target="../media/image271.png"/><Relationship Id="rId16" Type="http://schemas.openxmlformats.org/officeDocument/2006/relationships/image" Target="../media/image285.png"/><Relationship Id="rId20" Type="http://schemas.openxmlformats.org/officeDocument/2006/relationships/image" Target="../media/image289.png"/><Relationship Id="rId1" Type="http://schemas.openxmlformats.org/officeDocument/2006/relationships/slideLayout" Target="../slideLayouts/slideLayout5.xml"/><Relationship Id="rId6" Type="http://schemas.openxmlformats.org/officeDocument/2006/relationships/image" Target="../media/image275.png"/><Relationship Id="rId11" Type="http://schemas.openxmlformats.org/officeDocument/2006/relationships/image" Target="../media/image280.png"/><Relationship Id="rId5" Type="http://schemas.openxmlformats.org/officeDocument/2006/relationships/image" Target="../media/image274.png"/><Relationship Id="rId15" Type="http://schemas.openxmlformats.org/officeDocument/2006/relationships/image" Target="../media/image284.png"/><Relationship Id="rId10" Type="http://schemas.openxmlformats.org/officeDocument/2006/relationships/image" Target="../media/image279.png"/><Relationship Id="rId19" Type="http://schemas.openxmlformats.org/officeDocument/2006/relationships/image" Target="../media/image288.png"/><Relationship Id="rId4" Type="http://schemas.openxmlformats.org/officeDocument/2006/relationships/image" Target="../media/image273.png"/><Relationship Id="rId9" Type="http://schemas.openxmlformats.org/officeDocument/2006/relationships/image" Target="../media/image278.png"/><Relationship Id="rId14" Type="http://schemas.openxmlformats.org/officeDocument/2006/relationships/image" Target="../media/image283.png"/><Relationship Id="rId22" Type="http://schemas.openxmlformats.org/officeDocument/2006/relationships/image" Target="../media/image291.png"/></Relationships>
</file>

<file path=ppt/slides/_rels/slide33.xml.rels><?xml version="1.0" encoding="UTF-8" standalone="yes"?>
<Relationships xmlns="http://schemas.openxmlformats.org/package/2006/relationships"><Relationship Id="rId8" Type="http://schemas.openxmlformats.org/officeDocument/2006/relationships/image" Target="../media/image298.png"/><Relationship Id="rId13" Type="http://schemas.openxmlformats.org/officeDocument/2006/relationships/image" Target="../media/image303.png"/><Relationship Id="rId18" Type="http://schemas.openxmlformats.org/officeDocument/2006/relationships/image" Target="../media/image308.png"/><Relationship Id="rId3" Type="http://schemas.openxmlformats.org/officeDocument/2006/relationships/image" Target="../media/image293.png"/><Relationship Id="rId21" Type="http://schemas.openxmlformats.org/officeDocument/2006/relationships/image" Target="../media/image311.png"/><Relationship Id="rId7" Type="http://schemas.openxmlformats.org/officeDocument/2006/relationships/image" Target="../media/image297.png"/><Relationship Id="rId12" Type="http://schemas.openxmlformats.org/officeDocument/2006/relationships/image" Target="../media/image302.png"/><Relationship Id="rId17" Type="http://schemas.openxmlformats.org/officeDocument/2006/relationships/image" Target="../media/image307.png"/><Relationship Id="rId2" Type="http://schemas.openxmlformats.org/officeDocument/2006/relationships/image" Target="../media/image292.png"/><Relationship Id="rId16" Type="http://schemas.openxmlformats.org/officeDocument/2006/relationships/image" Target="../media/image306.png"/><Relationship Id="rId20" Type="http://schemas.openxmlformats.org/officeDocument/2006/relationships/image" Target="../media/image310.png"/><Relationship Id="rId1" Type="http://schemas.openxmlformats.org/officeDocument/2006/relationships/slideLayout" Target="../slideLayouts/slideLayout5.xml"/><Relationship Id="rId6" Type="http://schemas.openxmlformats.org/officeDocument/2006/relationships/image" Target="../media/image296.png"/><Relationship Id="rId11" Type="http://schemas.openxmlformats.org/officeDocument/2006/relationships/image" Target="../media/image301.png"/><Relationship Id="rId24" Type="http://schemas.openxmlformats.org/officeDocument/2006/relationships/image" Target="../media/image314.png"/><Relationship Id="rId5" Type="http://schemas.openxmlformats.org/officeDocument/2006/relationships/image" Target="../media/image295.png"/><Relationship Id="rId15" Type="http://schemas.openxmlformats.org/officeDocument/2006/relationships/image" Target="../media/image305.png"/><Relationship Id="rId23" Type="http://schemas.openxmlformats.org/officeDocument/2006/relationships/image" Target="../media/image313.png"/><Relationship Id="rId10" Type="http://schemas.openxmlformats.org/officeDocument/2006/relationships/image" Target="../media/image300.png"/><Relationship Id="rId19" Type="http://schemas.openxmlformats.org/officeDocument/2006/relationships/image" Target="../media/image309.png"/><Relationship Id="rId4" Type="http://schemas.openxmlformats.org/officeDocument/2006/relationships/image" Target="../media/image294.png"/><Relationship Id="rId9" Type="http://schemas.openxmlformats.org/officeDocument/2006/relationships/image" Target="../media/image299.png"/><Relationship Id="rId14" Type="http://schemas.openxmlformats.org/officeDocument/2006/relationships/image" Target="../media/image304.png"/><Relationship Id="rId22" Type="http://schemas.openxmlformats.org/officeDocument/2006/relationships/image" Target="../media/image312.png"/></Relationships>
</file>

<file path=ppt/slides/_rels/slide34.xml.rels><?xml version="1.0" encoding="UTF-8" standalone="yes"?>
<Relationships xmlns="http://schemas.openxmlformats.org/package/2006/relationships"><Relationship Id="rId8" Type="http://schemas.openxmlformats.org/officeDocument/2006/relationships/image" Target="../media/image321.png"/><Relationship Id="rId13" Type="http://schemas.openxmlformats.org/officeDocument/2006/relationships/image" Target="../media/image86.png"/><Relationship Id="rId3" Type="http://schemas.openxmlformats.org/officeDocument/2006/relationships/image" Target="../media/image316.png"/><Relationship Id="rId7" Type="http://schemas.openxmlformats.org/officeDocument/2006/relationships/image" Target="../media/image320.png"/><Relationship Id="rId12" Type="http://schemas.openxmlformats.org/officeDocument/2006/relationships/image" Target="../media/image85.png"/><Relationship Id="rId2" Type="http://schemas.openxmlformats.org/officeDocument/2006/relationships/image" Target="../media/image315.png"/><Relationship Id="rId16" Type="http://schemas.openxmlformats.org/officeDocument/2006/relationships/image" Target="../media/image327.png"/><Relationship Id="rId1" Type="http://schemas.openxmlformats.org/officeDocument/2006/relationships/slideLayout" Target="../slideLayouts/slideLayout5.xml"/><Relationship Id="rId6" Type="http://schemas.openxmlformats.org/officeDocument/2006/relationships/image" Target="../media/image319.png"/><Relationship Id="rId11" Type="http://schemas.openxmlformats.org/officeDocument/2006/relationships/image" Target="../media/image324.png"/><Relationship Id="rId5" Type="http://schemas.openxmlformats.org/officeDocument/2006/relationships/image" Target="../media/image318.png"/><Relationship Id="rId15" Type="http://schemas.openxmlformats.org/officeDocument/2006/relationships/image" Target="../media/image326.png"/><Relationship Id="rId10" Type="http://schemas.openxmlformats.org/officeDocument/2006/relationships/image" Target="../media/image323.png"/><Relationship Id="rId4" Type="http://schemas.openxmlformats.org/officeDocument/2006/relationships/image" Target="../media/image317.png"/><Relationship Id="rId9" Type="http://schemas.openxmlformats.org/officeDocument/2006/relationships/image" Target="../media/image322.png"/><Relationship Id="rId14" Type="http://schemas.openxmlformats.org/officeDocument/2006/relationships/image" Target="../media/image325.png"/></Relationships>
</file>

<file path=ppt/slides/_rels/slide35.xml.rels><?xml version="1.0" encoding="UTF-8" standalone="yes"?>
<Relationships xmlns="http://schemas.openxmlformats.org/package/2006/relationships"><Relationship Id="rId8" Type="http://schemas.openxmlformats.org/officeDocument/2006/relationships/image" Target="../media/image334.png"/><Relationship Id="rId13" Type="http://schemas.openxmlformats.org/officeDocument/2006/relationships/image" Target="../media/image339.png"/><Relationship Id="rId18" Type="http://schemas.openxmlformats.org/officeDocument/2006/relationships/image" Target="../media/image344.png"/><Relationship Id="rId3" Type="http://schemas.openxmlformats.org/officeDocument/2006/relationships/image" Target="../media/image329.png"/><Relationship Id="rId21" Type="http://schemas.openxmlformats.org/officeDocument/2006/relationships/image" Target="../media/image347.png"/><Relationship Id="rId7" Type="http://schemas.openxmlformats.org/officeDocument/2006/relationships/image" Target="../media/image333.png"/><Relationship Id="rId12" Type="http://schemas.openxmlformats.org/officeDocument/2006/relationships/image" Target="../media/image338.png"/><Relationship Id="rId17" Type="http://schemas.openxmlformats.org/officeDocument/2006/relationships/image" Target="../media/image343.png"/><Relationship Id="rId2" Type="http://schemas.openxmlformats.org/officeDocument/2006/relationships/image" Target="../media/image328.png"/><Relationship Id="rId16" Type="http://schemas.openxmlformats.org/officeDocument/2006/relationships/image" Target="../media/image342.png"/><Relationship Id="rId20" Type="http://schemas.openxmlformats.org/officeDocument/2006/relationships/image" Target="../media/image346.png"/><Relationship Id="rId1" Type="http://schemas.openxmlformats.org/officeDocument/2006/relationships/slideLayout" Target="../slideLayouts/slideLayout5.xml"/><Relationship Id="rId6" Type="http://schemas.openxmlformats.org/officeDocument/2006/relationships/image" Target="../media/image332.png"/><Relationship Id="rId11" Type="http://schemas.openxmlformats.org/officeDocument/2006/relationships/image" Target="../media/image337.png"/><Relationship Id="rId5" Type="http://schemas.openxmlformats.org/officeDocument/2006/relationships/image" Target="../media/image331.png"/><Relationship Id="rId15" Type="http://schemas.openxmlformats.org/officeDocument/2006/relationships/image" Target="../media/image341.png"/><Relationship Id="rId10" Type="http://schemas.openxmlformats.org/officeDocument/2006/relationships/image" Target="../media/image336.png"/><Relationship Id="rId19" Type="http://schemas.openxmlformats.org/officeDocument/2006/relationships/image" Target="../media/image345.png"/><Relationship Id="rId4" Type="http://schemas.openxmlformats.org/officeDocument/2006/relationships/image" Target="../media/image330.png"/><Relationship Id="rId9" Type="http://schemas.openxmlformats.org/officeDocument/2006/relationships/image" Target="../media/image335.png"/><Relationship Id="rId14" Type="http://schemas.openxmlformats.org/officeDocument/2006/relationships/image" Target="../media/image340.png"/><Relationship Id="rId22" Type="http://schemas.openxmlformats.org/officeDocument/2006/relationships/image" Target="../media/image348.png"/></Relationships>
</file>

<file path=ppt/slides/_rels/slide36.xml.rels><?xml version="1.0" encoding="UTF-8" standalone="yes"?>
<Relationships xmlns="http://schemas.openxmlformats.org/package/2006/relationships"><Relationship Id="rId8" Type="http://schemas.openxmlformats.org/officeDocument/2006/relationships/image" Target="../media/image355.png"/><Relationship Id="rId3" Type="http://schemas.openxmlformats.org/officeDocument/2006/relationships/image" Target="../media/image350.png"/><Relationship Id="rId7" Type="http://schemas.openxmlformats.org/officeDocument/2006/relationships/image" Target="../media/image354.png"/><Relationship Id="rId2" Type="http://schemas.openxmlformats.org/officeDocument/2006/relationships/image" Target="../media/image349.png"/><Relationship Id="rId1" Type="http://schemas.openxmlformats.org/officeDocument/2006/relationships/slideLayout" Target="../slideLayouts/slideLayout5.xml"/><Relationship Id="rId6" Type="http://schemas.openxmlformats.org/officeDocument/2006/relationships/image" Target="../media/image353.png"/><Relationship Id="rId11" Type="http://schemas.openxmlformats.org/officeDocument/2006/relationships/image" Target="../media/image358.png"/><Relationship Id="rId5" Type="http://schemas.openxmlformats.org/officeDocument/2006/relationships/image" Target="../media/image352.png"/><Relationship Id="rId10" Type="http://schemas.openxmlformats.org/officeDocument/2006/relationships/image" Target="../media/image357.png"/><Relationship Id="rId4" Type="http://schemas.openxmlformats.org/officeDocument/2006/relationships/image" Target="../media/image351.png"/><Relationship Id="rId9" Type="http://schemas.openxmlformats.org/officeDocument/2006/relationships/image" Target="../media/image356.png"/></Relationships>
</file>

<file path=ppt/slides/_rels/slide37.xml.rels><?xml version="1.0" encoding="UTF-8" standalone="yes"?>
<Relationships xmlns="http://schemas.openxmlformats.org/package/2006/relationships"><Relationship Id="rId8" Type="http://schemas.openxmlformats.org/officeDocument/2006/relationships/image" Target="../media/image365.png"/><Relationship Id="rId13" Type="http://schemas.openxmlformats.org/officeDocument/2006/relationships/image" Target="../media/image370.png"/><Relationship Id="rId3" Type="http://schemas.openxmlformats.org/officeDocument/2006/relationships/image" Target="../media/image360.png"/><Relationship Id="rId7" Type="http://schemas.openxmlformats.org/officeDocument/2006/relationships/image" Target="../media/image364.png"/><Relationship Id="rId12" Type="http://schemas.openxmlformats.org/officeDocument/2006/relationships/image" Target="../media/image369.png"/><Relationship Id="rId2" Type="http://schemas.openxmlformats.org/officeDocument/2006/relationships/image" Target="../media/image359.png"/><Relationship Id="rId16" Type="http://schemas.openxmlformats.org/officeDocument/2006/relationships/image" Target="../media/image373.png"/><Relationship Id="rId1" Type="http://schemas.openxmlformats.org/officeDocument/2006/relationships/slideLayout" Target="../slideLayouts/slideLayout5.xml"/><Relationship Id="rId6" Type="http://schemas.openxmlformats.org/officeDocument/2006/relationships/image" Target="../media/image363.png"/><Relationship Id="rId11" Type="http://schemas.openxmlformats.org/officeDocument/2006/relationships/image" Target="../media/image368.png"/><Relationship Id="rId5" Type="http://schemas.openxmlformats.org/officeDocument/2006/relationships/image" Target="../media/image362.png"/><Relationship Id="rId15" Type="http://schemas.openxmlformats.org/officeDocument/2006/relationships/image" Target="../media/image372.png"/><Relationship Id="rId10" Type="http://schemas.openxmlformats.org/officeDocument/2006/relationships/image" Target="../media/image367.png"/><Relationship Id="rId4" Type="http://schemas.openxmlformats.org/officeDocument/2006/relationships/image" Target="../media/image361.png"/><Relationship Id="rId9" Type="http://schemas.openxmlformats.org/officeDocument/2006/relationships/image" Target="../media/image366.png"/><Relationship Id="rId14" Type="http://schemas.openxmlformats.org/officeDocument/2006/relationships/image" Target="../media/image371.png"/></Relationships>
</file>

<file path=ppt/slides/_rels/slide38.xml.rels><?xml version="1.0" encoding="UTF-8" standalone="yes"?>
<Relationships xmlns="http://schemas.openxmlformats.org/package/2006/relationships"><Relationship Id="rId8" Type="http://schemas.openxmlformats.org/officeDocument/2006/relationships/image" Target="../media/image380.png"/><Relationship Id="rId13" Type="http://schemas.openxmlformats.org/officeDocument/2006/relationships/image" Target="../media/image383.png"/><Relationship Id="rId3" Type="http://schemas.openxmlformats.org/officeDocument/2006/relationships/image" Target="../media/image375.png"/><Relationship Id="rId7" Type="http://schemas.openxmlformats.org/officeDocument/2006/relationships/image" Target="../media/image379.png"/><Relationship Id="rId12" Type="http://schemas.openxmlformats.org/officeDocument/2006/relationships/image" Target="../media/image382.png"/><Relationship Id="rId2" Type="http://schemas.openxmlformats.org/officeDocument/2006/relationships/image" Target="../media/image374.png"/><Relationship Id="rId16" Type="http://schemas.openxmlformats.org/officeDocument/2006/relationships/image" Target="../media/image386.png"/><Relationship Id="rId1" Type="http://schemas.openxmlformats.org/officeDocument/2006/relationships/slideLayout" Target="../slideLayouts/slideLayout5.xml"/><Relationship Id="rId6" Type="http://schemas.openxmlformats.org/officeDocument/2006/relationships/image" Target="../media/image378.png"/><Relationship Id="rId11" Type="http://schemas.openxmlformats.org/officeDocument/2006/relationships/image" Target="../media/image189.png"/><Relationship Id="rId5" Type="http://schemas.openxmlformats.org/officeDocument/2006/relationships/image" Target="../media/image377.png"/><Relationship Id="rId15" Type="http://schemas.openxmlformats.org/officeDocument/2006/relationships/image" Target="../media/image385.png"/><Relationship Id="rId10" Type="http://schemas.openxmlformats.org/officeDocument/2006/relationships/image" Target="../media/image381.png"/><Relationship Id="rId4" Type="http://schemas.openxmlformats.org/officeDocument/2006/relationships/image" Target="../media/image376.png"/><Relationship Id="rId9" Type="http://schemas.openxmlformats.org/officeDocument/2006/relationships/image" Target="../media/image187.png"/><Relationship Id="rId14" Type="http://schemas.openxmlformats.org/officeDocument/2006/relationships/image" Target="../media/image384.png"/></Relationships>
</file>

<file path=ppt/slides/_rels/slide39.xml.rels><?xml version="1.0" encoding="UTF-8" standalone="yes"?>
<Relationships xmlns="http://schemas.openxmlformats.org/package/2006/relationships"><Relationship Id="rId8" Type="http://schemas.openxmlformats.org/officeDocument/2006/relationships/image" Target="../media/image389.png"/><Relationship Id="rId3" Type="http://schemas.openxmlformats.org/officeDocument/2006/relationships/image" Target="../media/image196.png"/><Relationship Id="rId7" Type="http://schemas.openxmlformats.org/officeDocument/2006/relationships/image" Target="../media/image388.png"/><Relationship Id="rId2" Type="http://schemas.openxmlformats.org/officeDocument/2006/relationships/image" Target="../media/image195.png"/><Relationship Id="rId1" Type="http://schemas.openxmlformats.org/officeDocument/2006/relationships/slideLayout" Target="../slideLayouts/slideLayout5.xml"/><Relationship Id="rId6" Type="http://schemas.openxmlformats.org/officeDocument/2006/relationships/image" Target="../media/image387.png"/><Relationship Id="rId11" Type="http://schemas.openxmlformats.org/officeDocument/2006/relationships/image" Target="../media/image392.png"/><Relationship Id="rId5" Type="http://schemas.openxmlformats.org/officeDocument/2006/relationships/image" Target="../media/image198.png"/><Relationship Id="rId10" Type="http://schemas.openxmlformats.org/officeDocument/2006/relationships/image" Target="../media/image391.png"/><Relationship Id="rId4" Type="http://schemas.openxmlformats.org/officeDocument/2006/relationships/image" Target="../media/image197.png"/><Relationship Id="rId9" Type="http://schemas.openxmlformats.org/officeDocument/2006/relationships/image" Target="../media/image390.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3" Type="http://schemas.openxmlformats.org/officeDocument/2006/relationships/image" Target="../media/image394.png"/><Relationship Id="rId2" Type="http://schemas.openxmlformats.org/officeDocument/2006/relationships/image" Target="../media/image393.png"/><Relationship Id="rId1" Type="http://schemas.openxmlformats.org/officeDocument/2006/relationships/slideLayout" Target="../slideLayouts/slideLayout5.xml"/><Relationship Id="rId4" Type="http://schemas.openxmlformats.org/officeDocument/2006/relationships/image" Target="../media/image395.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hyperlink" Target="http://www.the-mspa.com/after-sales" TargetMode="External"/><Relationship Id="rId1" Type="http://schemas.openxmlformats.org/officeDocument/2006/relationships/slideLayout" Target="../slideLayouts/slideLayout5.xml"/><Relationship Id="rId4" Type="http://schemas.openxmlformats.org/officeDocument/2006/relationships/image" Target="../media/image396.png"/></Relationships>
</file>

<file path=ppt/slides/_rels/slide43.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212.png"/><Relationship Id="rId2" Type="http://schemas.openxmlformats.org/officeDocument/2006/relationships/hyperlink" Target="http://www.the-mspa.com/" TargetMode="External"/><Relationship Id="rId1" Type="http://schemas.openxmlformats.org/officeDocument/2006/relationships/slideLayout" Target="../slideLayouts/slideLayout5.xml"/><Relationship Id="rId6" Type="http://schemas.openxmlformats.org/officeDocument/2006/relationships/hyperlink" Target="http://www.the-mspa.com/support" TargetMode="External"/><Relationship Id="rId5" Type="http://schemas.openxmlformats.org/officeDocument/2006/relationships/image" Target="../media/image4.png"/><Relationship Id="rId4" Type="http://schemas.openxmlformats.org/officeDocument/2006/relationships/image" Target="../media/image210.png"/></Relationships>
</file>

<file path=ppt/slides/_rels/slide4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5.xml"/><Relationship Id="rId5" Type="http://schemas.openxmlformats.org/officeDocument/2006/relationships/image" Target="../media/image8.png"/><Relationship Id="rId4" Type="http://schemas.openxmlformats.org/officeDocument/2006/relationships/image" Target="../media/image7.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5.xml"/><Relationship Id="rId6" Type="http://schemas.openxmlformats.org/officeDocument/2006/relationships/image" Target="../media/image213.png"/><Relationship Id="rId5" Type="http://schemas.openxmlformats.org/officeDocument/2006/relationships/image" Target="../media/image12.png"/><Relationship Id="rId4" Type="http://schemas.openxmlformats.org/officeDocument/2006/relationships/image" Target="../media/image11.png"/></Relationships>
</file>

<file path=ppt/slides/_rels/slide4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8" Type="http://schemas.openxmlformats.org/officeDocument/2006/relationships/image" Target="../media/image402.png"/><Relationship Id="rId13" Type="http://schemas.openxmlformats.org/officeDocument/2006/relationships/image" Target="../media/image406.png"/><Relationship Id="rId18" Type="http://schemas.openxmlformats.org/officeDocument/2006/relationships/image" Target="../media/image411.png"/><Relationship Id="rId3" Type="http://schemas.openxmlformats.org/officeDocument/2006/relationships/image" Target="../media/image397.png"/><Relationship Id="rId7" Type="http://schemas.openxmlformats.org/officeDocument/2006/relationships/image" Target="../media/image401.png"/><Relationship Id="rId12" Type="http://schemas.openxmlformats.org/officeDocument/2006/relationships/image" Target="../media/image405.png"/><Relationship Id="rId17" Type="http://schemas.openxmlformats.org/officeDocument/2006/relationships/image" Target="../media/image410.png"/><Relationship Id="rId2" Type="http://schemas.openxmlformats.org/officeDocument/2006/relationships/image" Target="../media/image214.png"/><Relationship Id="rId16" Type="http://schemas.openxmlformats.org/officeDocument/2006/relationships/image" Target="../media/image409.png"/><Relationship Id="rId1" Type="http://schemas.openxmlformats.org/officeDocument/2006/relationships/slideLayout" Target="../slideLayouts/slideLayout5.xml"/><Relationship Id="rId6" Type="http://schemas.openxmlformats.org/officeDocument/2006/relationships/image" Target="../media/image400.png"/><Relationship Id="rId11" Type="http://schemas.openxmlformats.org/officeDocument/2006/relationships/image" Target="../media/image24.png"/><Relationship Id="rId5" Type="http://schemas.openxmlformats.org/officeDocument/2006/relationships/image" Target="../media/image399.png"/><Relationship Id="rId15" Type="http://schemas.openxmlformats.org/officeDocument/2006/relationships/image" Target="../media/image408.png"/><Relationship Id="rId10" Type="http://schemas.openxmlformats.org/officeDocument/2006/relationships/image" Target="../media/image404.png"/><Relationship Id="rId4" Type="http://schemas.openxmlformats.org/officeDocument/2006/relationships/image" Target="../media/image398.png"/><Relationship Id="rId9" Type="http://schemas.openxmlformats.org/officeDocument/2006/relationships/image" Target="../media/image403.png"/><Relationship Id="rId14" Type="http://schemas.openxmlformats.org/officeDocument/2006/relationships/image" Target="../media/image407.png"/></Relationships>
</file>

<file path=ppt/slides/_rels/slide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5.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png"/></Relationships>
</file>

<file path=ppt/slides/_rels/slide50.xml.rels><?xml version="1.0" encoding="UTF-8" standalone="yes"?>
<Relationships xmlns="http://schemas.openxmlformats.org/package/2006/relationships"><Relationship Id="rId8" Type="http://schemas.openxmlformats.org/officeDocument/2006/relationships/image" Target="../media/image38.png"/><Relationship Id="rId13" Type="http://schemas.openxmlformats.org/officeDocument/2006/relationships/image" Target="../media/image419.png"/><Relationship Id="rId18" Type="http://schemas.openxmlformats.org/officeDocument/2006/relationships/image" Target="../media/image424.png"/><Relationship Id="rId3" Type="http://schemas.openxmlformats.org/officeDocument/2006/relationships/image" Target="../media/image413.png"/><Relationship Id="rId21" Type="http://schemas.openxmlformats.org/officeDocument/2006/relationships/image" Target="../media/image425.png"/><Relationship Id="rId7" Type="http://schemas.openxmlformats.org/officeDocument/2006/relationships/image" Target="../media/image416.png"/><Relationship Id="rId12" Type="http://schemas.openxmlformats.org/officeDocument/2006/relationships/image" Target="../media/image418.png"/><Relationship Id="rId17" Type="http://schemas.openxmlformats.org/officeDocument/2006/relationships/image" Target="../media/image423.png"/><Relationship Id="rId2" Type="http://schemas.openxmlformats.org/officeDocument/2006/relationships/image" Target="../media/image412.png"/><Relationship Id="rId16" Type="http://schemas.openxmlformats.org/officeDocument/2006/relationships/image" Target="../media/image422.png"/><Relationship Id="rId20" Type="http://schemas.openxmlformats.org/officeDocument/2006/relationships/image" Target="../media/image50.png"/><Relationship Id="rId1" Type="http://schemas.openxmlformats.org/officeDocument/2006/relationships/slideLayout" Target="../slideLayouts/slideLayout5.xml"/><Relationship Id="rId6" Type="http://schemas.openxmlformats.org/officeDocument/2006/relationships/image" Target="../media/image415.png"/><Relationship Id="rId11" Type="http://schemas.openxmlformats.org/officeDocument/2006/relationships/image" Target="../media/image240.png"/><Relationship Id="rId5" Type="http://schemas.openxmlformats.org/officeDocument/2006/relationships/image" Target="../media/image35.png"/><Relationship Id="rId15" Type="http://schemas.openxmlformats.org/officeDocument/2006/relationships/image" Target="../media/image421.png"/><Relationship Id="rId10" Type="http://schemas.openxmlformats.org/officeDocument/2006/relationships/image" Target="../media/image239.png"/><Relationship Id="rId19" Type="http://schemas.openxmlformats.org/officeDocument/2006/relationships/image" Target="../media/image49.png"/><Relationship Id="rId4" Type="http://schemas.openxmlformats.org/officeDocument/2006/relationships/image" Target="../media/image414.png"/><Relationship Id="rId9" Type="http://schemas.openxmlformats.org/officeDocument/2006/relationships/image" Target="../media/image417.png"/><Relationship Id="rId14" Type="http://schemas.openxmlformats.org/officeDocument/2006/relationships/image" Target="../media/image420.png"/></Relationships>
</file>

<file path=ppt/slides/_rels/slide51.xml.rels><?xml version="1.0" encoding="UTF-8" standalone="yes"?>
<Relationships xmlns="http://schemas.openxmlformats.org/package/2006/relationships"><Relationship Id="rId8" Type="http://schemas.openxmlformats.org/officeDocument/2006/relationships/image" Target="../media/image429.png"/><Relationship Id="rId13" Type="http://schemas.openxmlformats.org/officeDocument/2006/relationships/image" Target="../media/image433.png"/><Relationship Id="rId3" Type="http://schemas.openxmlformats.org/officeDocument/2006/relationships/image" Target="../media/image248.png"/><Relationship Id="rId7" Type="http://schemas.openxmlformats.org/officeDocument/2006/relationships/image" Target="../media/image428.png"/><Relationship Id="rId12" Type="http://schemas.openxmlformats.org/officeDocument/2006/relationships/image" Target="../media/image432.png"/><Relationship Id="rId2" Type="http://schemas.openxmlformats.org/officeDocument/2006/relationships/image" Target="../media/image426.png"/><Relationship Id="rId1" Type="http://schemas.openxmlformats.org/officeDocument/2006/relationships/slideLayout" Target="../slideLayouts/slideLayout5.xml"/><Relationship Id="rId6" Type="http://schemas.openxmlformats.org/officeDocument/2006/relationships/image" Target="../media/image427.png"/><Relationship Id="rId11" Type="http://schemas.openxmlformats.org/officeDocument/2006/relationships/image" Target="../media/image431.png"/><Relationship Id="rId5" Type="http://schemas.openxmlformats.org/officeDocument/2006/relationships/image" Target="../media/image55.png"/><Relationship Id="rId10" Type="http://schemas.openxmlformats.org/officeDocument/2006/relationships/image" Target="../media/image60.png"/><Relationship Id="rId4" Type="http://schemas.openxmlformats.org/officeDocument/2006/relationships/image" Target="../media/image249.png"/><Relationship Id="rId9" Type="http://schemas.openxmlformats.org/officeDocument/2006/relationships/image" Target="../media/image430.png"/><Relationship Id="rId14" Type="http://schemas.openxmlformats.org/officeDocument/2006/relationships/image" Target="../media/image434.png"/></Relationships>
</file>

<file path=ppt/slides/_rels/slide52.xml.rels><?xml version="1.0" encoding="UTF-8" standalone="yes"?>
<Relationships xmlns="http://schemas.openxmlformats.org/package/2006/relationships"><Relationship Id="rId8" Type="http://schemas.openxmlformats.org/officeDocument/2006/relationships/image" Target="../media/image441.png"/><Relationship Id="rId13" Type="http://schemas.openxmlformats.org/officeDocument/2006/relationships/image" Target="../media/image446.png"/><Relationship Id="rId3" Type="http://schemas.openxmlformats.org/officeDocument/2006/relationships/image" Target="../media/image436.png"/><Relationship Id="rId7" Type="http://schemas.openxmlformats.org/officeDocument/2006/relationships/image" Target="../media/image440.png"/><Relationship Id="rId12" Type="http://schemas.openxmlformats.org/officeDocument/2006/relationships/image" Target="../media/image445.png"/><Relationship Id="rId2" Type="http://schemas.openxmlformats.org/officeDocument/2006/relationships/image" Target="../media/image435.png"/><Relationship Id="rId1" Type="http://schemas.openxmlformats.org/officeDocument/2006/relationships/slideLayout" Target="../slideLayouts/slideLayout5.xml"/><Relationship Id="rId6" Type="http://schemas.openxmlformats.org/officeDocument/2006/relationships/image" Target="../media/image439.png"/><Relationship Id="rId11" Type="http://schemas.openxmlformats.org/officeDocument/2006/relationships/image" Target="../media/image444.png"/><Relationship Id="rId5" Type="http://schemas.openxmlformats.org/officeDocument/2006/relationships/image" Target="../media/image438.png"/><Relationship Id="rId15" Type="http://schemas.openxmlformats.org/officeDocument/2006/relationships/image" Target="../media/image447.png"/><Relationship Id="rId10" Type="http://schemas.openxmlformats.org/officeDocument/2006/relationships/image" Target="../media/image443.png"/><Relationship Id="rId4" Type="http://schemas.openxmlformats.org/officeDocument/2006/relationships/image" Target="../media/image437.png"/><Relationship Id="rId9" Type="http://schemas.openxmlformats.org/officeDocument/2006/relationships/image" Target="../media/image442.png"/><Relationship Id="rId14" Type="http://schemas.openxmlformats.org/officeDocument/2006/relationships/image" Target="../media/image269.png"/></Relationships>
</file>

<file path=ppt/slides/_rels/slide53.xml.rels><?xml version="1.0" encoding="UTF-8" standalone="yes"?>
<Relationships xmlns="http://schemas.openxmlformats.org/package/2006/relationships"><Relationship Id="rId8" Type="http://schemas.openxmlformats.org/officeDocument/2006/relationships/image" Target="../media/image454.png"/><Relationship Id="rId13" Type="http://schemas.openxmlformats.org/officeDocument/2006/relationships/image" Target="../media/image459.png"/><Relationship Id="rId18" Type="http://schemas.openxmlformats.org/officeDocument/2006/relationships/image" Target="../media/image464.png"/><Relationship Id="rId3" Type="http://schemas.openxmlformats.org/officeDocument/2006/relationships/image" Target="../media/image449.png"/><Relationship Id="rId21" Type="http://schemas.openxmlformats.org/officeDocument/2006/relationships/image" Target="../media/image467.png"/><Relationship Id="rId7" Type="http://schemas.openxmlformats.org/officeDocument/2006/relationships/image" Target="../media/image453.png"/><Relationship Id="rId12" Type="http://schemas.openxmlformats.org/officeDocument/2006/relationships/image" Target="../media/image458.png"/><Relationship Id="rId17" Type="http://schemas.openxmlformats.org/officeDocument/2006/relationships/image" Target="../media/image463.png"/><Relationship Id="rId2" Type="http://schemas.openxmlformats.org/officeDocument/2006/relationships/image" Target="../media/image448.png"/><Relationship Id="rId16" Type="http://schemas.openxmlformats.org/officeDocument/2006/relationships/image" Target="../media/image462.png"/><Relationship Id="rId20" Type="http://schemas.openxmlformats.org/officeDocument/2006/relationships/image" Target="../media/image466.png"/><Relationship Id="rId1" Type="http://schemas.openxmlformats.org/officeDocument/2006/relationships/slideLayout" Target="../slideLayouts/slideLayout5.xml"/><Relationship Id="rId6" Type="http://schemas.openxmlformats.org/officeDocument/2006/relationships/image" Target="../media/image452.png"/><Relationship Id="rId11" Type="http://schemas.openxmlformats.org/officeDocument/2006/relationships/image" Target="../media/image457.png"/><Relationship Id="rId5" Type="http://schemas.openxmlformats.org/officeDocument/2006/relationships/image" Target="../media/image451.png"/><Relationship Id="rId15" Type="http://schemas.openxmlformats.org/officeDocument/2006/relationships/image" Target="../media/image461.png"/><Relationship Id="rId10" Type="http://schemas.openxmlformats.org/officeDocument/2006/relationships/image" Target="../media/image456.png"/><Relationship Id="rId19" Type="http://schemas.openxmlformats.org/officeDocument/2006/relationships/image" Target="../media/image465.png"/><Relationship Id="rId4" Type="http://schemas.openxmlformats.org/officeDocument/2006/relationships/image" Target="../media/image450.png"/><Relationship Id="rId9" Type="http://schemas.openxmlformats.org/officeDocument/2006/relationships/image" Target="../media/image455.png"/><Relationship Id="rId14" Type="http://schemas.openxmlformats.org/officeDocument/2006/relationships/image" Target="../media/image460.png"/><Relationship Id="rId22" Type="http://schemas.openxmlformats.org/officeDocument/2006/relationships/image" Target="../media/image468.png"/></Relationships>
</file>

<file path=ppt/slides/_rels/slide54.xml.rels><?xml version="1.0" encoding="UTF-8" standalone="yes"?>
<Relationships xmlns="http://schemas.openxmlformats.org/package/2006/relationships"><Relationship Id="rId8" Type="http://schemas.openxmlformats.org/officeDocument/2006/relationships/image" Target="../media/image475.png"/><Relationship Id="rId13" Type="http://schemas.openxmlformats.org/officeDocument/2006/relationships/image" Target="../media/image480.png"/><Relationship Id="rId18" Type="http://schemas.openxmlformats.org/officeDocument/2006/relationships/image" Target="../media/image484.png"/><Relationship Id="rId3" Type="http://schemas.openxmlformats.org/officeDocument/2006/relationships/image" Target="../media/image470.png"/><Relationship Id="rId21" Type="http://schemas.openxmlformats.org/officeDocument/2006/relationships/image" Target="../media/image487.png"/><Relationship Id="rId7" Type="http://schemas.openxmlformats.org/officeDocument/2006/relationships/image" Target="../media/image474.png"/><Relationship Id="rId12" Type="http://schemas.openxmlformats.org/officeDocument/2006/relationships/image" Target="../media/image479.png"/><Relationship Id="rId17" Type="http://schemas.openxmlformats.org/officeDocument/2006/relationships/image" Target="../media/image483.png"/><Relationship Id="rId2" Type="http://schemas.openxmlformats.org/officeDocument/2006/relationships/image" Target="../media/image469.png"/><Relationship Id="rId16" Type="http://schemas.openxmlformats.org/officeDocument/2006/relationships/image" Target="../media/image113.png"/><Relationship Id="rId20" Type="http://schemas.openxmlformats.org/officeDocument/2006/relationships/image" Target="../media/image486.png"/><Relationship Id="rId1" Type="http://schemas.openxmlformats.org/officeDocument/2006/relationships/slideLayout" Target="../slideLayouts/slideLayout5.xml"/><Relationship Id="rId6" Type="http://schemas.openxmlformats.org/officeDocument/2006/relationships/image" Target="../media/image473.png"/><Relationship Id="rId11" Type="http://schemas.openxmlformats.org/officeDocument/2006/relationships/image" Target="../media/image478.png"/><Relationship Id="rId24" Type="http://schemas.openxmlformats.org/officeDocument/2006/relationships/image" Target="../media/image490.png"/><Relationship Id="rId5" Type="http://schemas.openxmlformats.org/officeDocument/2006/relationships/image" Target="../media/image472.png"/><Relationship Id="rId15" Type="http://schemas.openxmlformats.org/officeDocument/2006/relationships/image" Target="../media/image482.png"/><Relationship Id="rId23" Type="http://schemas.openxmlformats.org/officeDocument/2006/relationships/image" Target="../media/image489.png"/><Relationship Id="rId10" Type="http://schemas.openxmlformats.org/officeDocument/2006/relationships/image" Target="../media/image477.png"/><Relationship Id="rId19" Type="http://schemas.openxmlformats.org/officeDocument/2006/relationships/image" Target="../media/image485.png"/><Relationship Id="rId4" Type="http://schemas.openxmlformats.org/officeDocument/2006/relationships/image" Target="../media/image471.png"/><Relationship Id="rId9" Type="http://schemas.openxmlformats.org/officeDocument/2006/relationships/image" Target="../media/image476.png"/><Relationship Id="rId14" Type="http://schemas.openxmlformats.org/officeDocument/2006/relationships/image" Target="../media/image481.png"/><Relationship Id="rId22" Type="http://schemas.openxmlformats.org/officeDocument/2006/relationships/image" Target="../media/image488.png"/></Relationships>
</file>

<file path=ppt/slides/_rels/slide55.xml.rels><?xml version="1.0" encoding="UTF-8" standalone="yes"?>
<Relationships xmlns="http://schemas.openxmlformats.org/package/2006/relationships"><Relationship Id="rId8" Type="http://schemas.openxmlformats.org/officeDocument/2006/relationships/image" Target="../media/image497.png"/><Relationship Id="rId13" Type="http://schemas.openxmlformats.org/officeDocument/2006/relationships/image" Target="../media/image502.png"/><Relationship Id="rId3" Type="http://schemas.openxmlformats.org/officeDocument/2006/relationships/image" Target="../media/image492.png"/><Relationship Id="rId7" Type="http://schemas.openxmlformats.org/officeDocument/2006/relationships/image" Target="../media/image496.png"/><Relationship Id="rId12" Type="http://schemas.openxmlformats.org/officeDocument/2006/relationships/image" Target="../media/image501.png"/><Relationship Id="rId2" Type="http://schemas.openxmlformats.org/officeDocument/2006/relationships/image" Target="../media/image491.png"/><Relationship Id="rId16" Type="http://schemas.openxmlformats.org/officeDocument/2006/relationships/image" Target="../media/image505.png"/><Relationship Id="rId1" Type="http://schemas.openxmlformats.org/officeDocument/2006/relationships/slideLayout" Target="../slideLayouts/slideLayout5.xml"/><Relationship Id="rId6" Type="http://schemas.openxmlformats.org/officeDocument/2006/relationships/image" Target="../media/image495.png"/><Relationship Id="rId11" Type="http://schemas.openxmlformats.org/officeDocument/2006/relationships/image" Target="../media/image500.png"/><Relationship Id="rId5" Type="http://schemas.openxmlformats.org/officeDocument/2006/relationships/image" Target="../media/image494.png"/><Relationship Id="rId15" Type="http://schemas.openxmlformats.org/officeDocument/2006/relationships/image" Target="../media/image504.png"/><Relationship Id="rId10" Type="http://schemas.openxmlformats.org/officeDocument/2006/relationships/image" Target="../media/image499.png"/><Relationship Id="rId4" Type="http://schemas.openxmlformats.org/officeDocument/2006/relationships/image" Target="../media/image493.png"/><Relationship Id="rId9" Type="http://schemas.openxmlformats.org/officeDocument/2006/relationships/image" Target="../media/image498.png"/><Relationship Id="rId14" Type="http://schemas.openxmlformats.org/officeDocument/2006/relationships/image" Target="../media/image503.png"/></Relationships>
</file>

<file path=ppt/slides/_rels/slide56.xml.rels><?xml version="1.0" encoding="UTF-8" standalone="yes"?>
<Relationships xmlns="http://schemas.openxmlformats.org/package/2006/relationships"><Relationship Id="rId8" Type="http://schemas.openxmlformats.org/officeDocument/2006/relationships/image" Target="../media/image512.png"/><Relationship Id="rId13" Type="http://schemas.openxmlformats.org/officeDocument/2006/relationships/image" Target="../media/image516.png"/><Relationship Id="rId18" Type="http://schemas.openxmlformats.org/officeDocument/2006/relationships/image" Target="../media/image521.png"/><Relationship Id="rId3" Type="http://schemas.openxmlformats.org/officeDocument/2006/relationships/image" Target="../media/image507.png"/><Relationship Id="rId21" Type="http://schemas.openxmlformats.org/officeDocument/2006/relationships/image" Target="../media/image523.png"/><Relationship Id="rId7" Type="http://schemas.openxmlformats.org/officeDocument/2006/relationships/image" Target="../media/image511.png"/><Relationship Id="rId12" Type="http://schemas.openxmlformats.org/officeDocument/2006/relationships/image" Target="../media/image146.png"/><Relationship Id="rId17" Type="http://schemas.openxmlformats.org/officeDocument/2006/relationships/image" Target="../media/image520.png"/><Relationship Id="rId2" Type="http://schemas.openxmlformats.org/officeDocument/2006/relationships/image" Target="../media/image506.png"/><Relationship Id="rId16" Type="http://schemas.openxmlformats.org/officeDocument/2006/relationships/image" Target="../media/image519.png"/><Relationship Id="rId20" Type="http://schemas.openxmlformats.org/officeDocument/2006/relationships/image" Target="../media/image154.png"/><Relationship Id="rId1" Type="http://schemas.openxmlformats.org/officeDocument/2006/relationships/slideLayout" Target="../slideLayouts/slideLayout5.xml"/><Relationship Id="rId6" Type="http://schemas.openxmlformats.org/officeDocument/2006/relationships/image" Target="../media/image510.png"/><Relationship Id="rId11" Type="http://schemas.openxmlformats.org/officeDocument/2006/relationships/image" Target="../media/image515.png"/><Relationship Id="rId5" Type="http://schemas.openxmlformats.org/officeDocument/2006/relationships/image" Target="../media/image509.png"/><Relationship Id="rId15" Type="http://schemas.openxmlformats.org/officeDocument/2006/relationships/image" Target="../media/image518.png"/><Relationship Id="rId23" Type="http://schemas.openxmlformats.org/officeDocument/2006/relationships/image" Target="../media/image525.png"/><Relationship Id="rId10" Type="http://schemas.openxmlformats.org/officeDocument/2006/relationships/image" Target="../media/image514.png"/><Relationship Id="rId19" Type="http://schemas.openxmlformats.org/officeDocument/2006/relationships/image" Target="../media/image522.png"/><Relationship Id="rId4" Type="http://schemas.openxmlformats.org/officeDocument/2006/relationships/image" Target="../media/image508.png"/><Relationship Id="rId9" Type="http://schemas.openxmlformats.org/officeDocument/2006/relationships/image" Target="../media/image513.png"/><Relationship Id="rId14" Type="http://schemas.openxmlformats.org/officeDocument/2006/relationships/image" Target="../media/image517.png"/><Relationship Id="rId22" Type="http://schemas.openxmlformats.org/officeDocument/2006/relationships/image" Target="../media/image524.png"/></Relationships>
</file>

<file path=ppt/slides/_rels/slide57.xml.rels><?xml version="1.0" encoding="UTF-8" standalone="yes"?>
<Relationships xmlns="http://schemas.openxmlformats.org/package/2006/relationships"><Relationship Id="rId8" Type="http://schemas.openxmlformats.org/officeDocument/2006/relationships/image" Target="../media/image532.png"/><Relationship Id="rId3" Type="http://schemas.openxmlformats.org/officeDocument/2006/relationships/image" Target="../media/image527.png"/><Relationship Id="rId7" Type="http://schemas.openxmlformats.org/officeDocument/2006/relationships/image" Target="../media/image531.png"/><Relationship Id="rId2" Type="http://schemas.openxmlformats.org/officeDocument/2006/relationships/image" Target="../media/image526.png"/><Relationship Id="rId1" Type="http://schemas.openxmlformats.org/officeDocument/2006/relationships/slideLayout" Target="../slideLayouts/slideLayout5.xml"/><Relationship Id="rId6" Type="http://schemas.openxmlformats.org/officeDocument/2006/relationships/image" Target="../media/image530.png"/><Relationship Id="rId5" Type="http://schemas.openxmlformats.org/officeDocument/2006/relationships/image" Target="../media/image529.png"/><Relationship Id="rId10" Type="http://schemas.openxmlformats.org/officeDocument/2006/relationships/image" Target="../media/image534.png"/><Relationship Id="rId4" Type="http://schemas.openxmlformats.org/officeDocument/2006/relationships/image" Target="../media/image528.png"/><Relationship Id="rId9" Type="http://schemas.openxmlformats.org/officeDocument/2006/relationships/image" Target="../media/image533.png"/></Relationships>
</file>

<file path=ppt/slides/_rels/slide58.xml.rels><?xml version="1.0" encoding="UTF-8" standalone="yes"?>
<Relationships xmlns="http://schemas.openxmlformats.org/package/2006/relationships"><Relationship Id="rId8" Type="http://schemas.openxmlformats.org/officeDocument/2006/relationships/image" Target="../media/image541.png"/><Relationship Id="rId13" Type="http://schemas.openxmlformats.org/officeDocument/2006/relationships/image" Target="../media/image546.png"/><Relationship Id="rId18" Type="http://schemas.openxmlformats.org/officeDocument/2006/relationships/image" Target="../media/image551.png"/><Relationship Id="rId3" Type="http://schemas.openxmlformats.org/officeDocument/2006/relationships/image" Target="../media/image536.png"/><Relationship Id="rId7" Type="http://schemas.openxmlformats.org/officeDocument/2006/relationships/image" Target="../media/image540.png"/><Relationship Id="rId12" Type="http://schemas.openxmlformats.org/officeDocument/2006/relationships/image" Target="../media/image545.png"/><Relationship Id="rId17" Type="http://schemas.openxmlformats.org/officeDocument/2006/relationships/image" Target="../media/image550.png"/><Relationship Id="rId2" Type="http://schemas.openxmlformats.org/officeDocument/2006/relationships/image" Target="../media/image535.png"/><Relationship Id="rId16" Type="http://schemas.openxmlformats.org/officeDocument/2006/relationships/image" Target="../media/image549.png"/><Relationship Id="rId1" Type="http://schemas.openxmlformats.org/officeDocument/2006/relationships/slideLayout" Target="../slideLayouts/slideLayout5.xml"/><Relationship Id="rId6" Type="http://schemas.openxmlformats.org/officeDocument/2006/relationships/image" Target="../media/image539.png"/><Relationship Id="rId11" Type="http://schemas.openxmlformats.org/officeDocument/2006/relationships/image" Target="../media/image544.png"/><Relationship Id="rId5" Type="http://schemas.openxmlformats.org/officeDocument/2006/relationships/image" Target="../media/image538.png"/><Relationship Id="rId15" Type="http://schemas.openxmlformats.org/officeDocument/2006/relationships/image" Target="../media/image548.png"/><Relationship Id="rId10" Type="http://schemas.openxmlformats.org/officeDocument/2006/relationships/image" Target="../media/image543.png"/><Relationship Id="rId4" Type="http://schemas.openxmlformats.org/officeDocument/2006/relationships/image" Target="../media/image537.png"/><Relationship Id="rId9" Type="http://schemas.openxmlformats.org/officeDocument/2006/relationships/image" Target="../media/image542.png"/><Relationship Id="rId14" Type="http://schemas.openxmlformats.org/officeDocument/2006/relationships/image" Target="../media/image547.png"/></Relationships>
</file>

<file path=ppt/slides/_rels/slide59.xml.rels><?xml version="1.0" encoding="UTF-8" standalone="yes"?>
<Relationships xmlns="http://schemas.openxmlformats.org/package/2006/relationships"><Relationship Id="rId8" Type="http://schemas.openxmlformats.org/officeDocument/2006/relationships/image" Target="../media/image558.png"/><Relationship Id="rId13" Type="http://schemas.openxmlformats.org/officeDocument/2006/relationships/image" Target="../media/image562.png"/><Relationship Id="rId3" Type="http://schemas.openxmlformats.org/officeDocument/2006/relationships/image" Target="../media/image553.png"/><Relationship Id="rId7" Type="http://schemas.openxmlformats.org/officeDocument/2006/relationships/image" Target="../media/image557.png"/><Relationship Id="rId12" Type="http://schemas.openxmlformats.org/officeDocument/2006/relationships/image" Target="../media/image561.png"/><Relationship Id="rId2" Type="http://schemas.openxmlformats.org/officeDocument/2006/relationships/image" Target="../media/image552.png"/><Relationship Id="rId16" Type="http://schemas.openxmlformats.org/officeDocument/2006/relationships/image" Target="../media/image565.png"/><Relationship Id="rId1" Type="http://schemas.openxmlformats.org/officeDocument/2006/relationships/slideLayout" Target="../slideLayouts/slideLayout5.xml"/><Relationship Id="rId6" Type="http://schemas.openxmlformats.org/officeDocument/2006/relationships/image" Target="../media/image556.png"/><Relationship Id="rId11" Type="http://schemas.openxmlformats.org/officeDocument/2006/relationships/image" Target="../media/image189.png"/><Relationship Id="rId5" Type="http://schemas.openxmlformats.org/officeDocument/2006/relationships/image" Target="../media/image555.png"/><Relationship Id="rId15" Type="http://schemas.openxmlformats.org/officeDocument/2006/relationships/image" Target="../media/image564.png"/><Relationship Id="rId10" Type="http://schemas.openxmlformats.org/officeDocument/2006/relationships/image" Target="../media/image560.png"/><Relationship Id="rId4" Type="http://schemas.openxmlformats.org/officeDocument/2006/relationships/image" Target="../media/image554.png"/><Relationship Id="rId9" Type="http://schemas.openxmlformats.org/officeDocument/2006/relationships/image" Target="../media/image559.png"/><Relationship Id="rId14" Type="http://schemas.openxmlformats.org/officeDocument/2006/relationships/image" Target="../media/image563.png"/></Relationships>
</file>

<file path=ppt/slides/_rels/slide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8" Type="http://schemas.openxmlformats.org/officeDocument/2006/relationships/image" Target="../media/image568.png"/><Relationship Id="rId3" Type="http://schemas.openxmlformats.org/officeDocument/2006/relationships/image" Target="../media/image196.png"/><Relationship Id="rId7" Type="http://schemas.openxmlformats.org/officeDocument/2006/relationships/image" Target="../media/image567.png"/><Relationship Id="rId2" Type="http://schemas.openxmlformats.org/officeDocument/2006/relationships/image" Target="../media/image195.png"/><Relationship Id="rId1" Type="http://schemas.openxmlformats.org/officeDocument/2006/relationships/slideLayout" Target="../slideLayouts/slideLayout5.xml"/><Relationship Id="rId6" Type="http://schemas.openxmlformats.org/officeDocument/2006/relationships/image" Target="../media/image566.png"/><Relationship Id="rId11" Type="http://schemas.openxmlformats.org/officeDocument/2006/relationships/image" Target="../media/image571.png"/><Relationship Id="rId5" Type="http://schemas.openxmlformats.org/officeDocument/2006/relationships/image" Target="../media/image198.png"/><Relationship Id="rId10" Type="http://schemas.openxmlformats.org/officeDocument/2006/relationships/image" Target="../media/image570.png"/><Relationship Id="rId4" Type="http://schemas.openxmlformats.org/officeDocument/2006/relationships/image" Target="../media/image197.png"/><Relationship Id="rId9" Type="http://schemas.openxmlformats.org/officeDocument/2006/relationships/image" Target="../media/image569.png"/></Relationships>
</file>

<file path=ppt/slides/_rels/slide61.xml.rels><?xml version="1.0" encoding="UTF-8" standalone="yes"?>
<Relationships xmlns="http://schemas.openxmlformats.org/package/2006/relationships"><Relationship Id="rId3" Type="http://schemas.openxmlformats.org/officeDocument/2006/relationships/image" Target="../media/image573.png"/><Relationship Id="rId2" Type="http://schemas.openxmlformats.org/officeDocument/2006/relationships/image" Target="../media/image572.png"/><Relationship Id="rId1" Type="http://schemas.openxmlformats.org/officeDocument/2006/relationships/slideLayout" Target="../slideLayouts/slideLayout5.xml"/><Relationship Id="rId4" Type="http://schemas.openxmlformats.org/officeDocument/2006/relationships/image" Target="../media/image574.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hyperlink" Target="http://www.the-mspa.com/after-sales" TargetMode="External"/><Relationship Id="rId1" Type="http://schemas.openxmlformats.org/officeDocument/2006/relationships/slideLayout" Target="../slideLayouts/slideLayout5.xml"/><Relationship Id="rId4" Type="http://schemas.openxmlformats.org/officeDocument/2006/relationships/image" Target="../media/image575.png"/></Relationships>
</file>

<file path=ppt/slides/_rels/slide64.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212.png"/><Relationship Id="rId2" Type="http://schemas.openxmlformats.org/officeDocument/2006/relationships/hyperlink" Target="http://www.the-mspa.com/" TargetMode="External"/><Relationship Id="rId1" Type="http://schemas.openxmlformats.org/officeDocument/2006/relationships/slideLayout" Target="../slideLayouts/slideLayout5.xml"/><Relationship Id="rId6" Type="http://schemas.openxmlformats.org/officeDocument/2006/relationships/hyperlink" Target="http://www.the-mspa.com/support" TargetMode="External"/><Relationship Id="rId5" Type="http://schemas.openxmlformats.org/officeDocument/2006/relationships/image" Target="../media/image4.png"/><Relationship Id="rId4" Type="http://schemas.openxmlformats.org/officeDocument/2006/relationships/image" Target="../media/image3.png"/></Relationships>
</file>

<file path=ppt/slides/_rels/slide6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5.xml"/><Relationship Id="rId5" Type="http://schemas.openxmlformats.org/officeDocument/2006/relationships/image" Target="../media/image8.png"/><Relationship Id="rId4" Type="http://schemas.openxmlformats.org/officeDocument/2006/relationships/image" Target="../media/image7.pn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5.xml"/><Relationship Id="rId6" Type="http://schemas.openxmlformats.org/officeDocument/2006/relationships/image" Target="../media/image213.png"/><Relationship Id="rId5" Type="http://schemas.openxmlformats.org/officeDocument/2006/relationships/image" Target="../media/image12.png"/><Relationship Id="rId4" Type="http://schemas.openxmlformats.org/officeDocument/2006/relationships/image" Target="../media/image11.png"/></Relationships>
</file>

<file path=ppt/slides/_rels/slide6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8" Type="http://schemas.openxmlformats.org/officeDocument/2006/relationships/image" Target="../media/image21.png"/><Relationship Id="rId13" Type="http://schemas.openxmlformats.org/officeDocument/2006/relationships/image" Target="../media/image26.png"/><Relationship Id="rId18" Type="http://schemas.openxmlformats.org/officeDocument/2006/relationships/image" Target="../media/image31.png"/><Relationship Id="rId3" Type="http://schemas.openxmlformats.org/officeDocument/2006/relationships/image" Target="../media/image16.png"/><Relationship Id="rId7" Type="http://schemas.openxmlformats.org/officeDocument/2006/relationships/image" Target="../media/image20.png"/><Relationship Id="rId12" Type="http://schemas.openxmlformats.org/officeDocument/2006/relationships/image" Target="../media/image25.png"/><Relationship Id="rId17" Type="http://schemas.openxmlformats.org/officeDocument/2006/relationships/image" Target="../media/image30.png"/><Relationship Id="rId2" Type="http://schemas.openxmlformats.org/officeDocument/2006/relationships/image" Target="../media/image15.png"/><Relationship Id="rId16" Type="http://schemas.openxmlformats.org/officeDocument/2006/relationships/image" Target="../media/image29.png"/><Relationship Id="rId1" Type="http://schemas.openxmlformats.org/officeDocument/2006/relationships/slideLayout" Target="../slideLayouts/slideLayout5.xml"/><Relationship Id="rId6" Type="http://schemas.openxmlformats.org/officeDocument/2006/relationships/image" Target="../media/image19.png"/><Relationship Id="rId11" Type="http://schemas.openxmlformats.org/officeDocument/2006/relationships/image" Target="../media/image24.png"/><Relationship Id="rId5" Type="http://schemas.openxmlformats.org/officeDocument/2006/relationships/image" Target="../media/image18.png"/><Relationship Id="rId15" Type="http://schemas.openxmlformats.org/officeDocument/2006/relationships/image" Target="../media/image28.png"/><Relationship Id="rId10" Type="http://schemas.openxmlformats.org/officeDocument/2006/relationships/image" Target="../media/image23.png"/><Relationship Id="rId4" Type="http://schemas.openxmlformats.org/officeDocument/2006/relationships/image" Target="../media/image17.png"/><Relationship Id="rId9" Type="http://schemas.openxmlformats.org/officeDocument/2006/relationships/image" Target="../media/image22.png"/><Relationship Id="rId14" Type="http://schemas.openxmlformats.org/officeDocument/2006/relationships/image" Target="../media/image27.png"/></Relationships>
</file>

<file path=ppt/slides/_rels/slide70.xml.rels><?xml version="1.0" encoding="UTF-8" standalone="yes"?>
<Relationships xmlns="http://schemas.openxmlformats.org/package/2006/relationships"><Relationship Id="rId8" Type="http://schemas.openxmlformats.org/officeDocument/2006/relationships/image" Target="../media/image580.png"/><Relationship Id="rId13" Type="http://schemas.openxmlformats.org/officeDocument/2006/relationships/image" Target="../media/image585.png"/><Relationship Id="rId18" Type="http://schemas.openxmlformats.org/officeDocument/2006/relationships/image" Target="../media/image589.png"/><Relationship Id="rId3" Type="http://schemas.openxmlformats.org/officeDocument/2006/relationships/image" Target="../media/image576.png"/><Relationship Id="rId7" Type="http://schemas.openxmlformats.org/officeDocument/2006/relationships/image" Target="../media/image579.png"/><Relationship Id="rId12" Type="http://schemas.openxmlformats.org/officeDocument/2006/relationships/image" Target="../media/image584.png"/><Relationship Id="rId17" Type="http://schemas.openxmlformats.org/officeDocument/2006/relationships/image" Target="../media/image588.png"/><Relationship Id="rId2" Type="http://schemas.openxmlformats.org/officeDocument/2006/relationships/image" Target="../media/image214.png"/><Relationship Id="rId16" Type="http://schemas.openxmlformats.org/officeDocument/2006/relationships/image" Target="../media/image587.png"/><Relationship Id="rId1" Type="http://schemas.openxmlformats.org/officeDocument/2006/relationships/slideLayout" Target="../slideLayouts/slideLayout5.xml"/><Relationship Id="rId6" Type="http://schemas.openxmlformats.org/officeDocument/2006/relationships/image" Target="../media/image19.png"/><Relationship Id="rId11" Type="http://schemas.openxmlformats.org/officeDocument/2006/relationships/image" Target="../media/image583.png"/><Relationship Id="rId5" Type="http://schemas.openxmlformats.org/officeDocument/2006/relationships/image" Target="../media/image578.png"/><Relationship Id="rId15" Type="http://schemas.openxmlformats.org/officeDocument/2006/relationships/image" Target="../media/image586.png"/><Relationship Id="rId10" Type="http://schemas.openxmlformats.org/officeDocument/2006/relationships/image" Target="../media/image582.png"/><Relationship Id="rId4" Type="http://schemas.openxmlformats.org/officeDocument/2006/relationships/image" Target="../media/image577.png"/><Relationship Id="rId9" Type="http://schemas.openxmlformats.org/officeDocument/2006/relationships/image" Target="../media/image581.png"/><Relationship Id="rId14" Type="http://schemas.openxmlformats.org/officeDocument/2006/relationships/image" Target="../media/image27.png"/></Relationships>
</file>

<file path=ppt/slides/_rels/slide71.xml.rels><?xml version="1.0" encoding="UTF-8" standalone="yes"?>
<Relationships xmlns="http://schemas.openxmlformats.org/package/2006/relationships"><Relationship Id="rId8" Type="http://schemas.openxmlformats.org/officeDocument/2006/relationships/image" Target="../media/image38.png"/><Relationship Id="rId13" Type="http://schemas.openxmlformats.org/officeDocument/2006/relationships/image" Target="../media/image43.png"/><Relationship Id="rId18" Type="http://schemas.openxmlformats.org/officeDocument/2006/relationships/image" Target="../media/image48.png"/><Relationship Id="rId3" Type="http://schemas.openxmlformats.org/officeDocument/2006/relationships/image" Target="../media/image591.png"/><Relationship Id="rId21" Type="http://schemas.openxmlformats.org/officeDocument/2006/relationships/image" Target="../media/image602.png"/><Relationship Id="rId7" Type="http://schemas.openxmlformats.org/officeDocument/2006/relationships/image" Target="../media/image595.png"/><Relationship Id="rId12" Type="http://schemas.openxmlformats.org/officeDocument/2006/relationships/image" Target="../media/image418.png"/><Relationship Id="rId17" Type="http://schemas.openxmlformats.org/officeDocument/2006/relationships/image" Target="../media/image601.png"/><Relationship Id="rId2" Type="http://schemas.openxmlformats.org/officeDocument/2006/relationships/image" Target="../media/image590.png"/><Relationship Id="rId16" Type="http://schemas.openxmlformats.org/officeDocument/2006/relationships/image" Target="../media/image600.png"/><Relationship Id="rId20" Type="http://schemas.openxmlformats.org/officeDocument/2006/relationships/image" Target="../media/image50.png"/><Relationship Id="rId1" Type="http://schemas.openxmlformats.org/officeDocument/2006/relationships/slideLayout" Target="../slideLayouts/slideLayout5.xml"/><Relationship Id="rId6" Type="http://schemas.openxmlformats.org/officeDocument/2006/relationships/image" Target="../media/image594.png"/><Relationship Id="rId11" Type="http://schemas.openxmlformats.org/officeDocument/2006/relationships/image" Target="../media/image240.png"/><Relationship Id="rId5" Type="http://schemas.openxmlformats.org/officeDocument/2006/relationships/image" Target="../media/image593.png"/><Relationship Id="rId15" Type="http://schemas.openxmlformats.org/officeDocument/2006/relationships/image" Target="../media/image599.png"/><Relationship Id="rId10" Type="http://schemas.openxmlformats.org/officeDocument/2006/relationships/image" Target="../media/image597.png"/><Relationship Id="rId19" Type="http://schemas.openxmlformats.org/officeDocument/2006/relationships/image" Target="../media/image49.png"/><Relationship Id="rId4" Type="http://schemas.openxmlformats.org/officeDocument/2006/relationships/image" Target="../media/image592.png"/><Relationship Id="rId9" Type="http://schemas.openxmlformats.org/officeDocument/2006/relationships/image" Target="../media/image596.png"/><Relationship Id="rId14" Type="http://schemas.openxmlformats.org/officeDocument/2006/relationships/image" Target="../media/image598.png"/></Relationships>
</file>

<file path=ppt/slides/_rels/slide72.xml.rels><?xml version="1.0" encoding="UTF-8" standalone="yes"?>
<Relationships xmlns="http://schemas.openxmlformats.org/package/2006/relationships"><Relationship Id="rId8" Type="http://schemas.openxmlformats.org/officeDocument/2006/relationships/image" Target="../media/image607.png"/><Relationship Id="rId13" Type="http://schemas.openxmlformats.org/officeDocument/2006/relationships/image" Target="../media/image433.png"/><Relationship Id="rId3" Type="http://schemas.openxmlformats.org/officeDocument/2006/relationships/image" Target="../media/image604.png"/><Relationship Id="rId7" Type="http://schemas.openxmlformats.org/officeDocument/2006/relationships/image" Target="../media/image606.png"/><Relationship Id="rId12" Type="http://schemas.openxmlformats.org/officeDocument/2006/relationships/image" Target="../media/image609.png"/><Relationship Id="rId2" Type="http://schemas.openxmlformats.org/officeDocument/2006/relationships/image" Target="../media/image603.png"/><Relationship Id="rId1" Type="http://schemas.openxmlformats.org/officeDocument/2006/relationships/slideLayout" Target="../slideLayouts/slideLayout5.xml"/><Relationship Id="rId6" Type="http://schemas.openxmlformats.org/officeDocument/2006/relationships/image" Target="../media/image605.png"/><Relationship Id="rId11" Type="http://schemas.openxmlformats.org/officeDocument/2006/relationships/image" Target="../media/image254.png"/><Relationship Id="rId5" Type="http://schemas.openxmlformats.org/officeDocument/2006/relationships/image" Target="../media/image55.png"/><Relationship Id="rId10" Type="http://schemas.openxmlformats.org/officeDocument/2006/relationships/image" Target="../media/image60.png"/><Relationship Id="rId4" Type="http://schemas.openxmlformats.org/officeDocument/2006/relationships/image" Target="../media/image249.png"/><Relationship Id="rId9" Type="http://schemas.openxmlformats.org/officeDocument/2006/relationships/image" Target="../media/image608.png"/><Relationship Id="rId14" Type="http://schemas.openxmlformats.org/officeDocument/2006/relationships/image" Target="../media/image64.png"/></Relationships>
</file>

<file path=ppt/slides/_rels/slide73.xml.rels><?xml version="1.0" encoding="UTF-8" standalone="yes"?>
<Relationships xmlns="http://schemas.openxmlformats.org/package/2006/relationships"><Relationship Id="rId8" Type="http://schemas.openxmlformats.org/officeDocument/2006/relationships/image" Target="../media/image71.png"/><Relationship Id="rId13" Type="http://schemas.openxmlformats.org/officeDocument/2006/relationships/image" Target="../media/image76.png"/><Relationship Id="rId3" Type="http://schemas.openxmlformats.org/officeDocument/2006/relationships/image" Target="../media/image611.png"/><Relationship Id="rId7" Type="http://schemas.openxmlformats.org/officeDocument/2006/relationships/image" Target="../media/image263.png"/><Relationship Id="rId12" Type="http://schemas.openxmlformats.org/officeDocument/2006/relationships/image" Target="../media/image75.png"/><Relationship Id="rId2" Type="http://schemas.openxmlformats.org/officeDocument/2006/relationships/image" Target="../media/image610.png"/><Relationship Id="rId1" Type="http://schemas.openxmlformats.org/officeDocument/2006/relationships/slideLayout" Target="../slideLayouts/slideLayout5.xml"/><Relationship Id="rId6" Type="http://schemas.openxmlformats.org/officeDocument/2006/relationships/image" Target="../media/image69.png"/><Relationship Id="rId11" Type="http://schemas.openxmlformats.org/officeDocument/2006/relationships/image" Target="../media/image74.png"/><Relationship Id="rId5" Type="http://schemas.openxmlformats.org/officeDocument/2006/relationships/image" Target="../media/image68.png"/><Relationship Id="rId15" Type="http://schemas.openxmlformats.org/officeDocument/2006/relationships/image" Target="../media/image78.png"/><Relationship Id="rId10" Type="http://schemas.openxmlformats.org/officeDocument/2006/relationships/image" Target="../media/image73.png"/><Relationship Id="rId4" Type="http://schemas.openxmlformats.org/officeDocument/2006/relationships/image" Target="../media/image612.png"/><Relationship Id="rId9" Type="http://schemas.openxmlformats.org/officeDocument/2006/relationships/image" Target="../media/image72.png"/><Relationship Id="rId14" Type="http://schemas.openxmlformats.org/officeDocument/2006/relationships/image" Target="../media/image613.png"/></Relationships>
</file>

<file path=ppt/slides/_rels/slide74.xml.rels><?xml version="1.0" encoding="UTF-8" standalone="yes"?>
<Relationships xmlns="http://schemas.openxmlformats.org/package/2006/relationships"><Relationship Id="rId8" Type="http://schemas.openxmlformats.org/officeDocument/2006/relationships/image" Target="../media/image620.png"/><Relationship Id="rId13" Type="http://schemas.openxmlformats.org/officeDocument/2006/relationships/image" Target="../media/image625.png"/><Relationship Id="rId18" Type="http://schemas.openxmlformats.org/officeDocument/2006/relationships/image" Target="../media/image94.png"/><Relationship Id="rId3" Type="http://schemas.openxmlformats.org/officeDocument/2006/relationships/image" Target="../media/image615.png"/><Relationship Id="rId21" Type="http://schemas.openxmlformats.org/officeDocument/2006/relationships/image" Target="../media/image97.png"/><Relationship Id="rId7" Type="http://schemas.openxmlformats.org/officeDocument/2006/relationships/image" Target="../media/image619.png"/><Relationship Id="rId12" Type="http://schemas.openxmlformats.org/officeDocument/2006/relationships/image" Target="../media/image624.png"/><Relationship Id="rId17" Type="http://schemas.openxmlformats.org/officeDocument/2006/relationships/image" Target="../media/image629.png"/><Relationship Id="rId2" Type="http://schemas.openxmlformats.org/officeDocument/2006/relationships/image" Target="../media/image614.png"/><Relationship Id="rId16" Type="http://schemas.openxmlformats.org/officeDocument/2006/relationships/image" Target="../media/image628.png"/><Relationship Id="rId20" Type="http://schemas.openxmlformats.org/officeDocument/2006/relationships/image" Target="../media/image96.png"/><Relationship Id="rId1" Type="http://schemas.openxmlformats.org/officeDocument/2006/relationships/slideLayout" Target="../slideLayouts/slideLayout5.xml"/><Relationship Id="rId6" Type="http://schemas.openxmlformats.org/officeDocument/2006/relationships/image" Target="../media/image618.png"/><Relationship Id="rId11" Type="http://schemas.openxmlformats.org/officeDocument/2006/relationships/image" Target="../media/image623.png"/><Relationship Id="rId5" Type="http://schemas.openxmlformats.org/officeDocument/2006/relationships/image" Target="../media/image617.png"/><Relationship Id="rId15" Type="http://schemas.openxmlformats.org/officeDocument/2006/relationships/image" Target="../media/image627.png"/><Relationship Id="rId10" Type="http://schemas.openxmlformats.org/officeDocument/2006/relationships/image" Target="../media/image622.png"/><Relationship Id="rId19" Type="http://schemas.openxmlformats.org/officeDocument/2006/relationships/image" Target="../media/image95.png"/><Relationship Id="rId4" Type="http://schemas.openxmlformats.org/officeDocument/2006/relationships/image" Target="../media/image616.png"/><Relationship Id="rId9" Type="http://schemas.openxmlformats.org/officeDocument/2006/relationships/image" Target="../media/image621.png"/><Relationship Id="rId14" Type="http://schemas.openxmlformats.org/officeDocument/2006/relationships/image" Target="../media/image626.png"/><Relationship Id="rId22" Type="http://schemas.openxmlformats.org/officeDocument/2006/relationships/image" Target="../media/image98.png"/></Relationships>
</file>

<file path=ppt/slides/_rels/slide75.xml.rels><?xml version="1.0" encoding="UTF-8" standalone="yes"?>
<Relationships xmlns="http://schemas.openxmlformats.org/package/2006/relationships"><Relationship Id="rId8" Type="http://schemas.openxmlformats.org/officeDocument/2006/relationships/image" Target="../media/image105.png"/><Relationship Id="rId13" Type="http://schemas.openxmlformats.org/officeDocument/2006/relationships/image" Target="../media/image110.png"/><Relationship Id="rId18" Type="http://schemas.openxmlformats.org/officeDocument/2006/relationships/image" Target="../media/image115.png"/><Relationship Id="rId3" Type="http://schemas.openxmlformats.org/officeDocument/2006/relationships/image" Target="../media/image100.png"/><Relationship Id="rId21" Type="http://schemas.openxmlformats.org/officeDocument/2006/relationships/image" Target="../media/image118.png"/><Relationship Id="rId7" Type="http://schemas.openxmlformats.org/officeDocument/2006/relationships/image" Target="../media/image104.png"/><Relationship Id="rId12" Type="http://schemas.openxmlformats.org/officeDocument/2006/relationships/image" Target="../media/image109.png"/><Relationship Id="rId17" Type="http://schemas.openxmlformats.org/officeDocument/2006/relationships/image" Target="../media/image114.png"/><Relationship Id="rId2" Type="http://schemas.openxmlformats.org/officeDocument/2006/relationships/image" Target="../media/image99.png"/><Relationship Id="rId16" Type="http://schemas.openxmlformats.org/officeDocument/2006/relationships/image" Target="../media/image113.png"/><Relationship Id="rId20" Type="http://schemas.openxmlformats.org/officeDocument/2006/relationships/image" Target="../media/image117.png"/><Relationship Id="rId1" Type="http://schemas.openxmlformats.org/officeDocument/2006/relationships/slideLayout" Target="../slideLayouts/slideLayout5.xml"/><Relationship Id="rId6" Type="http://schemas.openxmlformats.org/officeDocument/2006/relationships/image" Target="../media/image103.png"/><Relationship Id="rId11" Type="http://schemas.openxmlformats.org/officeDocument/2006/relationships/image" Target="../media/image108.png"/><Relationship Id="rId24" Type="http://schemas.openxmlformats.org/officeDocument/2006/relationships/image" Target="../media/image121.png"/><Relationship Id="rId5" Type="http://schemas.openxmlformats.org/officeDocument/2006/relationships/image" Target="../media/image102.png"/><Relationship Id="rId15" Type="http://schemas.openxmlformats.org/officeDocument/2006/relationships/image" Target="../media/image112.png"/><Relationship Id="rId23" Type="http://schemas.openxmlformats.org/officeDocument/2006/relationships/image" Target="../media/image120.png"/><Relationship Id="rId10" Type="http://schemas.openxmlformats.org/officeDocument/2006/relationships/image" Target="../media/image107.png"/><Relationship Id="rId19" Type="http://schemas.openxmlformats.org/officeDocument/2006/relationships/image" Target="../media/image116.png"/><Relationship Id="rId4" Type="http://schemas.openxmlformats.org/officeDocument/2006/relationships/image" Target="../media/image101.png"/><Relationship Id="rId9" Type="http://schemas.openxmlformats.org/officeDocument/2006/relationships/image" Target="../media/image106.png"/><Relationship Id="rId14" Type="http://schemas.openxmlformats.org/officeDocument/2006/relationships/image" Target="../media/image111.png"/><Relationship Id="rId22" Type="http://schemas.openxmlformats.org/officeDocument/2006/relationships/image" Target="../media/image119.png"/></Relationships>
</file>

<file path=ppt/slides/_rels/slide76.xml.rels><?xml version="1.0" encoding="UTF-8" standalone="yes"?>
<Relationships xmlns="http://schemas.openxmlformats.org/package/2006/relationships"><Relationship Id="rId8" Type="http://schemas.openxmlformats.org/officeDocument/2006/relationships/image" Target="../media/image636.png"/><Relationship Id="rId13" Type="http://schemas.openxmlformats.org/officeDocument/2006/relationships/image" Target="../media/image641.png"/><Relationship Id="rId3" Type="http://schemas.openxmlformats.org/officeDocument/2006/relationships/image" Target="../media/image631.png"/><Relationship Id="rId7" Type="http://schemas.openxmlformats.org/officeDocument/2006/relationships/image" Target="../media/image635.png"/><Relationship Id="rId12" Type="http://schemas.openxmlformats.org/officeDocument/2006/relationships/image" Target="../media/image640.png"/><Relationship Id="rId2" Type="http://schemas.openxmlformats.org/officeDocument/2006/relationships/image" Target="../media/image630.png"/><Relationship Id="rId16" Type="http://schemas.openxmlformats.org/officeDocument/2006/relationships/image" Target="../media/image643.png"/><Relationship Id="rId1" Type="http://schemas.openxmlformats.org/officeDocument/2006/relationships/slideLayout" Target="../slideLayouts/slideLayout5.xml"/><Relationship Id="rId6" Type="http://schemas.openxmlformats.org/officeDocument/2006/relationships/image" Target="../media/image634.png"/><Relationship Id="rId11" Type="http://schemas.openxmlformats.org/officeDocument/2006/relationships/image" Target="../media/image639.png"/><Relationship Id="rId5" Type="http://schemas.openxmlformats.org/officeDocument/2006/relationships/image" Target="../media/image633.png"/><Relationship Id="rId15" Type="http://schemas.openxmlformats.org/officeDocument/2006/relationships/image" Target="../media/image642.png"/><Relationship Id="rId10" Type="http://schemas.openxmlformats.org/officeDocument/2006/relationships/image" Target="../media/image638.png"/><Relationship Id="rId4" Type="http://schemas.openxmlformats.org/officeDocument/2006/relationships/image" Target="../media/image632.png"/><Relationship Id="rId9" Type="http://schemas.openxmlformats.org/officeDocument/2006/relationships/image" Target="../media/image637.png"/><Relationship Id="rId14" Type="http://schemas.openxmlformats.org/officeDocument/2006/relationships/image" Target="../media/image134.png"/></Relationships>
</file>

<file path=ppt/slides/_rels/slide77.xml.rels><?xml version="1.0" encoding="UTF-8" standalone="yes"?>
<Relationships xmlns="http://schemas.openxmlformats.org/package/2006/relationships"><Relationship Id="rId8" Type="http://schemas.openxmlformats.org/officeDocument/2006/relationships/image" Target="../media/image142.png"/><Relationship Id="rId13" Type="http://schemas.openxmlformats.org/officeDocument/2006/relationships/image" Target="../media/image147.png"/><Relationship Id="rId18" Type="http://schemas.openxmlformats.org/officeDocument/2006/relationships/image" Target="../media/image152.png"/><Relationship Id="rId3" Type="http://schemas.openxmlformats.org/officeDocument/2006/relationships/image" Target="../media/image137.png"/><Relationship Id="rId21" Type="http://schemas.openxmlformats.org/officeDocument/2006/relationships/image" Target="../media/image644.png"/><Relationship Id="rId7" Type="http://schemas.openxmlformats.org/officeDocument/2006/relationships/image" Target="../media/image141.png"/><Relationship Id="rId12" Type="http://schemas.openxmlformats.org/officeDocument/2006/relationships/image" Target="../media/image146.png"/><Relationship Id="rId17" Type="http://schemas.openxmlformats.org/officeDocument/2006/relationships/image" Target="../media/image151.png"/><Relationship Id="rId2" Type="http://schemas.openxmlformats.org/officeDocument/2006/relationships/image" Target="../media/image136.png"/><Relationship Id="rId16" Type="http://schemas.openxmlformats.org/officeDocument/2006/relationships/image" Target="../media/image150.png"/><Relationship Id="rId20" Type="http://schemas.openxmlformats.org/officeDocument/2006/relationships/image" Target="../media/image154.png"/><Relationship Id="rId1" Type="http://schemas.openxmlformats.org/officeDocument/2006/relationships/slideLayout" Target="../slideLayouts/slideLayout5.xml"/><Relationship Id="rId6" Type="http://schemas.openxmlformats.org/officeDocument/2006/relationships/image" Target="../media/image140.png"/><Relationship Id="rId11" Type="http://schemas.openxmlformats.org/officeDocument/2006/relationships/image" Target="../media/image145.png"/><Relationship Id="rId5" Type="http://schemas.openxmlformats.org/officeDocument/2006/relationships/image" Target="../media/image139.png"/><Relationship Id="rId15" Type="http://schemas.openxmlformats.org/officeDocument/2006/relationships/image" Target="../media/image149.png"/><Relationship Id="rId23" Type="http://schemas.openxmlformats.org/officeDocument/2006/relationships/image" Target="../media/image645.png"/><Relationship Id="rId10" Type="http://schemas.openxmlformats.org/officeDocument/2006/relationships/image" Target="../media/image144.png"/><Relationship Id="rId19" Type="http://schemas.openxmlformats.org/officeDocument/2006/relationships/image" Target="../media/image153.png"/><Relationship Id="rId4" Type="http://schemas.openxmlformats.org/officeDocument/2006/relationships/image" Target="../media/image138.png"/><Relationship Id="rId9" Type="http://schemas.openxmlformats.org/officeDocument/2006/relationships/image" Target="../media/image143.png"/><Relationship Id="rId14" Type="http://schemas.openxmlformats.org/officeDocument/2006/relationships/image" Target="../media/image148.png"/><Relationship Id="rId22" Type="http://schemas.openxmlformats.org/officeDocument/2006/relationships/image" Target="../media/image524.png"/></Relationships>
</file>

<file path=ppt/slides/_rels/slide78.xml.rels><?xml version="1.0" encoding="UTF-8" standalone="yes"?>
<Relationships xmlns="http://schemas.openxmlformats.org/package/2006/relationships"><Relationship Id="rId8" Type="http://schemas.openxmlformats.org/officeDocument/2006/relationships/image" Target="../media/image650.png"/><Relationship Id="rId3" Type="http://schemas.openxmlformats.org/officeDocument/2006/relationships/image" Target="../media/image159.png"/><Relationship Id="rId7" Type="http://schemas.openxmlformats.org/officeDocument/2006/relationships/image" Target="../media/image649.png"/><Relationship Id="rId2" Type="http://schemas.openxmlformats.org/officeDocument/2006/relationships/image" Target="../media/image158.png"/><Relationship Id="rId1" Type="http://schemas.openxmlformats.org/officeDocument/2006/relationships/slideLayout" Target="../slideLayouts/slideLayout5.xml"/><Relationship Id="rId6" Type="http://schemas.openxmlformats.org/officeDocument/2006/relationships/image" Target="../media/image648.png"/><Relationship Id="rId5" Type="http://schemas.openxmlformats.org/officeDocument/2006/relationships/image" Target="../media/image647.png"/><Relationship Id="rId10" Type="http://schemas.openxmlformats.org/officeDocument/2006/relationships/image" Target="../media/image652.png"/><Relationship Id="rId4" Type="http://schemas.openxmlformats.org/officeDocument/2006/relationships/image" Target="../media/image646.png"/><Relationship Id="rId9" Type="http://schemas.openxmlformats.org/officeDocument/2006/relationships/image" Target="../media/image651.png"/></Relationships>
</file>

<file path=ppt/slides/_rels/slide79.xml.rels><?xml version="1.0" encoding="UTF-8" standalone="yes"?>
<Relationships xmlns="http://schemas.openxmlformats.org/package/2006/relationships"><Relationship Id="rId8" Type="http://schemas.openxmlformats.org/officeDocument/2006/relationships/image" Target="../media/image659.png"/><Relationship Id="rId13" Type="http://schemas.openxmlformats.org/officeDocument/2006/relationships/image" Target="../media/image174.png"/><Relationship Id="rId18" Type="http://schemas.openxmlformats.org/officeDocument/2006/relationships/image" Target="../media/image667.png"/><Relationship Id="rId3" Type="http://schemas.openxmlformats.org/officeDocument/2006/relationships/image" Target="../media/image654.png"/><Relationship Id="rId7" Type="http://schemas.openxmlformats.org/officeDocument/2006/relationships/image" Target="../media/image658.png"/><Relationship Id="rId12" Type="http://schemas.openxmlformats.org/officeDocument/2006/relationships/image" Target="../media/image663.png"/><Relationship Id="rId17" Type="http://schemas.openxmlformats.org/officeDocument/2006/relationships/image" Target="../media/image666.png"/><Relationship Id="rId2" Type="http://schemas.openxmlformats.org/officeDocument/2006/relationships/image" Target="../media/image653.png"/><Relationship Id="rId16" Type="http://schemas.openxmlformats.org/officeDocument/2006/relationships/image" Target="../media/image177.png"/><Relationship Id="rId1" Type="http://schemas.openxmlformats.org/officeDocument/2006/relationships/slideLayout" Target="../slideLayouts/slideLayout5.xml"/><Relationship Id="rId6" Type="http://schemas.openxmlformats.org/officeDocument/2006/relationships/image" Target="../media/image657.png"/><Relationship Id="rId11" Type="http://schemas.openxmlformats.org/officeDocument/2006/relationships/image" Target="../media/image662.png"/><Relationship Id="rId5" Type="http://schemas.openxmlformats.org/officeDocument/2006/relationships/image" Target="../media/image656.png"/><Relationship Id="rId15" Type="http://schemas.openxmlformats.org/officeDocument/2006/relationships/image" Target="../media/image665.png"/><Relationship Id="rId10" Type="http://schemas.openxmlformats.org/officeDocument/2006/relationships/image" Target="../media/image661.png"/><Relationship Id="rId4" Type="http://schemas.openxmlformats.org/officeDocument/2006/relationships/image" Target="../media/image655.png"/><Relationship Id="rId9" Type="http://schemas.openxmlformats.org/officeDocument/2006/relationships/image" Target="../media/image660.png"/><Relationship Id="rId14" Type="http://schemas.openxmlformats.org/officeDocument/2006/relationships/image" Target="../media/image664.png"/></Relationships>
</file>

<file path=ppt/slides/_rels/slide8.xml.rels><?xml version="1.0" encoding="UTF-8" standalone="yes"?>
<Relationships xmlns="http://schemas.openxmlformats.org/package/2006/relationships"><Relationship Id="rId8" Type="http://schemas.openxmlformats.org/officeDocument/2006/relationships/image" Target="../media/image38.png"/><Relationship Id="rId13" Type="http://schemas.openxmlformats.org/officeDocument/2006/relationships/image" Target="../media/image43.png"/><Relationship Id="rId18" Type="http://schemas.openxmlformats.org/officeDocument/2006/relationships/image" Target="../media/image48.png"/><Relationship Id="rId3" Type="http://schemas.openxmlformats.org/officeDocument/2006/relationships/image" Target="../media/image33.png"/><Relationship Id="rId21" Type="http://schemas.openxmlformats.org/officeDocument/2006/relationships/image" Target="../media/image51.png"/><Relationship Id="rId7" Type="http://schemas.openxmlformats.org/officeDocument/2006/relationships/image" Target="../media/image37.png"/><Relationship Id="rId12" Type="http://schemas.openxmlformats.org/officeDocument/2006/relationships/image" Target="../media/image42.png"/><Relationship Id="rId17" Type="http://schemas.openxmlformats.org/officeDocument/2006/relationships/image" Target="../media/image47.png"/><Relationship Id="rId2" Type="http://schemas.openxmlformats.org/officeDocument/2006/relationships/image" Target="../media/image32.png"/><Relationship Id="rId16" Type="http://schemas.openxmlformats.org/officeDocument/2006/relationships/image" Target="../media/image46.png"/><Relationship Id="rId20" Type="http://schemas.openxmlformats.org/officeDocument/2006/relationships/image" Target="../media/image50.png"/><Relationship Id="rId1" Type="http://schemas.openxmlformats.org/officeDocument/2006/relationships/slideLayout" Target="../slideLayouts/slideLayout5.xml"/><Relationship Id="rId6" Type="http://schemas.openxmlformats.org/officeDocument/2006/relationships/image" Target="../media/image36.png"/><Relationship Id="rId11" Type="http://schemas.openxmlformats.org/officeDocument/2006/relationships/image" Target="../media/image41.png"/><Relationship Id="rId5" Type="http://schemas.openxmlformats.org/officeDocument/2006/relationships/image" Target="../media/image35.png"/><Relationship Id="rId15" Type="http://schemas.openxmlformats.org/officeDocument/2006/relationships/image" Target="../media/image45.png"/><Relationship Id="rId10" Type="http://schemas.openxmlformats.org/officeDocument/2006/relationships/image" Target="../media/image40.png"/><Relationship Id="rId19" Type="http://schemas.openxmlformats.org/officeDocument/2006/relationships/image" Target="../media/image49.png"/><Relationship Id="rId4" Type="http://schemas.openxmlformats.org/officeDocument/2006/relationships/image" Target="../media/image34.png"/><Relationship Id="rId9" Type="http://schemas.openxmlformats.org/officeDocument/2006/relationships/image" Target="../media/image39.png"/><Relationship Id="rId14" Type="http://schemas.openxmlformats.org/officeDocument/2006/relationships/image" Target="../media/image44.png"/></Relationships>
</file>

<file path=ppt/slides/_rels/slide80.xml.rels><?xml version="1.0" encoding="UTF-8" standalone="yes"?>
<Relationships xmlns="http://schemas.openxmlformats.org/package/2006/relationships"><Relationship Id="rId8" Type="http://schemas.openxmlformats.org/officeDocument/2006/relationships/image" Target="../media/image186.png"/><Relationship Id="rId13" Type="http://schemas.openxmlformats.org/officeDocument/2006/relationships/image" Target="../media/image676.png"/><Relationship Id="rId3" Type="http://schemas.openxmlformats.org/officeDocument/2006/relationships/image" Target="../media/image669.png"/><Relationship Id="rId7" Type="http://schemas.openxmlformats.org/officeDocument/2006/relationships/image" Target="../media/image673.png"/><Relationship Id="rId12" Type="http://schemas.openxmlformats.org/officeDocument/2006/relationships/image" Target="../media/image675.png"/><Relationship Id="rId2" Type="http://schemas.openxmlformats.org/officeDocument/2006/relationships/image" Target="../media/image668.png"/><Relationship Id="rId16" Type="http://schemas.openxmlformats.org/officeDocument/2006/relationships/image" Target="../media/image679.png"/><Relationship Id="rId1" Type="http://schemas.openxmlformats.org/officeDocument/2006/relationships/slideLayout" Target="../slideLayouts/slideLayout5.xml"/><Relationship Id="rId6" Type="http://schemas.openxmlformats.org/officeDocument/2006/relationships/image" Target="../media/image672.png"/><Relationship Id="rId11" Type="http://schemas.openxmlformats.org/officeDocument/2006/relationships/image" Target="../media/image189.png"/><Relationship Id="rId5" Type="http://schemas.openxmlformats.org/officeDocument/2006/relationships/image" Target="../media/image671.png"/><Relationship Id="rId15" Type="http://schemas.openxmlformats.org/officeDocument/2006/relationships/image" Target="../media/image678.png"/><Relationship Id="rId10" Type="http://schemas.openxmlformats.org/officeDocument/2006/relationships/image" Target="../media/image674.png"/><Relationship Id="rId4" Type="http://schemas.openxmlformats.org/officeDocument/2006/relationships/image" Target="../media/image670.png"/><Relationship Id="rId9" Type="http://schemas.openxmlformats.org/officeDocument/2006/relationships/image" Target="../media/image187.png"/><Relationship Id="rId14" Type="http://schemas.openxmlformats.org/officeDocument/2006/relationships/image" Target="../media/image677.png"/></Relationships>
</file>

<file path=ppt/slides/_rels/slide81.xml.rels><?xml version="1.0" encoding="UTF-8" standalone="yes"?>
<Relationships xmlns="http://schemas.openxmlformats.org/package/2006/relationships"><Relationship Id="rId8" Type="http://schemas.openxmlformats.org/officeDocument/2006/relationships/image" Target="../media/image682.png"/><Relationship Id="rId3" Type="http://schemas.openxmlformats.org/officeDocument/2006/relationships/image" Target="../media/image196.png"/><Relationship Id="rId7" Type="http://schemas.openxmlformats.org/officeDocument/2006/relationships/image" Target="../media/image681.png"/><Relationship Id="rId2" Type="http://schemas.openxmlformats.org/officeDocument/2006/relationships/image" Target="../media/image195.png"/><Relationship Id="rId1" Type="http://schemas.openxmlformats.org/officeDocument/2006/relationships/slideLayout" Target="../slideLayouts/slideLayout5.xml"/><Relationship Id="rId6" Type="http://schemas.openxmlformats.org/officeDocument/2006/relationships/image" Target="../media/image680.png"/><Relationship Id="rId5" Type="http://schemas.openxmlformats.org/officeDocument/2006/relationships/image" Target="../media/image198.png"/><Relationship Id="rId10" Type="http://schemas.openxmlformats.org/officeDocument/2006/relationships/image" Target="../media/image684.png"/><Relationship Id="rId4" Type="http://schemas.openxmlformats.org/officeDocument/2006/relationships/image" Target="../media/image197.png"/><Relationship Id="rId9" Type="http://schemas.openxmlformats.org/officeDocument/2006/relationships/image" Target="../media/image683.png"/></Relationships>
</file>

<file path=ppt/slides/_rels/slide82.xml.rels><?xml version="1.0" encoding="UTF-8" standalone="yes"?>
<Relationships xmlns="http://schemas.openxmlformats.org/package/2006/relationships"><Relationship Id="rId3" Type="http://schemas.openxmlformats.org/officeDocument/2006/relationships/image" Target="../media/image686.png"/><Relationship Id="rId2" Type="http://schemas.openxmlformats.org/officeDocument/2006/relationships/image" Target="../media/image685.png"/><Relationship Id="rId1" Type="http://schemas.openxmlformats.org/officeDocument/2006/relationships/slideLayout" Target="../slideLayouts/slideLayout5.xml"/><Relationship Id="rId4" Type="http://schemas.openxmlformats.org/officeDocument/2006/relationships/image" Target="../media/image687.png"/></Relationships>
</file>

<file path=ppt/slides/_rels/slide83.xml.rels><?xml version="1.0" encoding="UTF-8" standalone="yes"?>
<Relationships xmlns="http://schemas.openxmlformats.org/package/2006/relationships"><Relationship Id="rId8" Type="http://schemas.openxmlformats.org/officeDocument/2006/relationships/image" Target="../media/image694.png"/><Relationship Id="rId13" Type="http://schemas.openxmlformats.org/officeDocument/2006/relationships/image" Target="../media/image699.png"/><Relationship Id="rId18" Type="http://schemas.openxmlformats.org/officeDocument/2006/relationships/image" Target="../media/image704.png"/><Relationship Id="rId26" Type="http://schemas.openxmlformats.org/officeDocument/2006/relationships/image" Target="../media/image712.png"/><Relationship Id="rId39" Type="http://schemas.openxmlformats.org/officeDocument/2006/relationships/image" Target="../media/image725.png"/><Relationship Id="rId3" Type="http://schemas.openxmlformats.org/officeDocument/2006/relationships/image" Target="../media/image689.png"/><Relationship Id="rId21" Type="http://schemas.openxmlformats.org/officeDocument/2006/relationships/image" Target="../media/image707.png"/><Relationship Id="rId34" Type="http://schemas.openxmlformats.org/officeDocument/2006/relationships/image" Target="../media/image720.png"/><Relationship Id="rId42" Type="http://schemas.openxmlformats.org/officeDocument/2006/relationships/image" Target="../media/image728.png"/><Relationship Id="rId7" Type="http://schemas.openxmlformats.org/officeDocument/2006/relationships/image" Target="../media/image693.png"/><Relationship Id="rId12" Type="http://schemas.openxmlformats.org/officeDocument/2006/relationships/image" Target="../media/image698.png"/><Relationship Id="rId17" Type="http://schemas.openxmlformats.org/officeDocument/2006/relationships/image" Target="../media/image703.png"/><Relationship Id="rId25" Type="http://schemas.openxmlformats.org/officeDocument/2006/relationships/image" Target="../media/image711.png"/><Relationship Id="rId33" Type="http://schemas.openxmlformats.org/officeDocument/2006/relationships/image" Target="../media/image719.png"/><Relationship Id="rId38" Type="http://schemas.openxmlformats.org/officeDocument/2006/relationships/image" Target="../media/image724.png"/><Relationship Id="rId46" Type="http://schemas.openxmlformats.org/officeDocument/2006/relationships/image" Target="../media/image732.png"/><Relationship Id="rId2" Type="http://schemas.openxmlformats.org/officeDocument/2006/relationships/image" Target="../media/image688.png"/><Relationship Id="rId16" Type="http://schemas.openxmlformats.org/officeDocument/2006/relationships/image" Target="../media/image702.png"/><Relationship Id="rId20" Type="http://schemas.openxmlformats.org/officeDocument/2006/relationships/image" Target="../media/image706.png"/><Relationship Id="rId29" Type="http://schemas.openxmlformats.org/officeDocument/2006/relationships/image" Target="../media/image715.png"/><Relationship Id="rId41" Type="http://schemas.openxmlformats.org/officeDocument/2006/relationships/image" Target="../media/image727.png"/><Relationship Id="rId1" Type="http://schemas.openxmlformats.org/officeDocument/2006/relationships/slideLayout" Target="../slideLayouts/slideLayout5.xml"/><Relationship Id="rId6" Type="http://schemas.openxmlformats.org/officeDocument/2006/relationships/image" Target="../media/image692.png"/><Relationship Id="rId11" Type="http://schemas.openxmlformats.org/officeDocument/2006/relationships/image" Target="../media/image697.png"/><Relationship Id="rId24" Type="http://schemas.openxmlformats.org/officeDocument/2006/relationships/image" Target="../media/image710.png"/><Relationship Id="rId32" Type="http://schemas.openxmlformats.org/officeDocument/2006/relationships/image" Target="../media/image718.png"/><Relationship Id="rId37" Type="http://schemas.openxmlformats.org/officeDocument/2006/relationships/image" Target="../media/image723.png"/><Relationship Id="rId40" Type="http://schemas.openxmlformats.org/officeDocument/2006/relationships/image" Target="../media/image726.png"/><Relationship Id="rId45" Type="http://schemas.openxmlformats.org/officeDocument/2006/relationships/image" Target="../media/image731.png"/><Relationship Id="rId5" Type="http://schemas.openxmlformats.org/officeDocument/2006/relationships/image" Target="../media/image691.png"/><Relationship Id="rId15" Type="http://schemas.openxmlformats.org/officeDocument/2006/relationships/image" Target="../media/image701.png"/><Relationship Id="rId23" Type="http://schemas.openxmlformats.org/officeDocument/2006/relationships/image" Target="../media/image709.png"/><Relationship Id="rId28" Type="http://schemas.openxmlformats.org/officeDocument/2006/relationships/image" Target="../media/image714.png"/><Relationship Id="rId36" Type="http://schemas.openxmlformats.org/officeDocument/2006/relationships/image" Target="../media/image722.png"/><Relationship Id="rId10" Type="http://schemas.openxmlformats.org/officeDocument/2006/relationships/image" Target="../media/image696.png"/><Relationship Id="rId19" Type="http://schemas.openxmlformats.org/officeDocument/2006/relationships/image" Target="../media/image705.png"/><Relationship Id="rId31" Type="http://schemas.openxmlformats.org/officeDocument/2006/relationships/image" Target="../media/image717.png"/><Relationship Id="rId44" Type="http://schemas.openxmlformats.org/officeDocument/2006/relationships/image" Target="../media/image730.png"/><Relationship Id="rId4" Type="http://schemas.openxmlformats.org/officeDocument/2006/relationships/image" Target="../media/image690.png"/><Relationship Id="rId9" Type="http://schemas.openxmlformats.org/officeDocument/2006/relationships/image" Target="../media/image695.png"/><Relationship Id="rId14" Type="http://schemas.openxmlformats.org/officeDocument/2006/relationships/image" Target="../media/image700.png"/><Relationship Id="rId22" Type="http://schemas.openxmlformats.org/officeDocument/2006/relationships/image" Target="../media/image708.png"/><Relationship Id="rId27" Type="http://schemas.openxmlformats.org/officeDocument/2006/relationships/image" Target="../media/image713.png"/><Relationship Id="rId30" Type="http://schemas.openxmlformats.org/officeDocument/2006/relationships/image" Target="../media/image716.png"/><Relationship Id="rId35" Type="http://schemas.openxmlformats.org/officeDocument/2006/relationships/image" Target="../media/image721.png"/><Relationship Id="rId43" Type="http://schemas.openxmlformats.org/officeDocument/2006/relationships/image" Target="../media/image729.png"/></Relationships>
</file>

<file path=ppt/slides/_rels/slide8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hyperlink" Target="http://www.the-mspa.com/after-sales" TargetMode="External"/><Relationship Id="rId1" Type="http://schemas.openxmlformats.org/officeDocument/2006/relationships/slideLayout" Target="../slideLayouts/slideLayout5.xml"/><Relationship Id="rId4" Type="http://schemas.openxmlformats.org/officeDocument/2006/relationships/image" Target="../media/image733.png"/></Relationships>
</file>

<file path=ppt/slides/_rels/slide9.xml.rels><?xml version="1.0" encoding="UTF-8" standalone="yes"?>
<Relationships xmlns="http://schemas.openxmlformats.org/package/2006/relationships"><Relationship Id="rId8" Type="http://schemas.openxmlformats.org/officeDocument/2006/relationships/image" Target="../media/image58.png"/><Relationship Id="rId13" Type="http://schemas.openxmlformats.org/officeDocument/2006/relationships/image" Target="../media/image63.png"/><Relationship Id="rId3" Type="http://schemas.openxmlformats.org/officeDocument/2006/relationships/image" Target="../media/image53.png"/><Relationship Id="rId7" Type="http://schemas.openxmlformats.org/officeDocument/2006/relationships/image" Target="../media/image57.png"/><Relationship Id="rId12" Type="http://schemas.openxmlformats.org/officeDocument/2006/relationships/image" Target="../media/image62.png"/><Relationship Id="rId2" Type="http://schemas.openxmlformats.org/officeDocument/2006/relationships/image" Target="../media/image52.png"/><Relationship Id="rId1" Type="http://schemas.openxmlformats.org/officeDocument/2006/relationships/slideLayout" Target="../slideLayouts/slideLayout5.xml"/><Relationship Id="rId6" Type="http://schemas.openxmlformats.org/officeDocument/2006/relationships/image" Target="../media/image56.png"/><Relationship Id="rId11" Type="http://schemas.openxmlformats.org/officeDocument/2006/relationships/image" Target="../media/image61.png"/><Relationship Id="rId5" Type="http://schemas.openxmlformats.org/officeDocument/2006/relationships/image" Target="../media/image55.png"/><Relationship Id="rId10" Type="http://schemas.openxmlformats.org/officeDocument/2006/relationships/image" Target="../media/image60.png"/><Relationship Id="rId4" Type="http://schemas.openxmlformats.org/officeDocument/2006/relationships/image" Target="../media/image54.png"/><Relationship Id="rId9" Type="http://schemas.openxmlformats.org/officeDocument/2006/relationships/image" Target="../media/image59.png"/><Relationship Id="rId14" Type="http://schemas.openxmlformats.org/officeDocument/2006/relationships/image" Target="../media/image64.png"/></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6091" y="1435188"/>
            <a:ext cx="7553887" cy="4833138"/>
          </a:xfrm>
          <a:prstGeom prst="rect">
            <a:avLst/>
          </a:prstGeom>
          <a:blipFill>
            <a:blip r:embed="rId3" cstate="print"/>
            <a:stretch>
              <a:fillRect/>
            </a:stretch>
          </a:blipFill>
        </p:spPr>
        <p:txBody>
          <a:bodyPr wrap="square" lIns="0" tIns="0" rIns="0" bIns="0" rtlCol="0"/>
          <a:lstStyle/>
          <a:p>
            <a:endParaRPr/>
          </a:p>
        </p:txBody>
      </p:sp>
      <p:sp>
        <p:nvSpPr>
          <p:cNvPr id="3" name="object 3"/>
          <p:cNvSpPr txBox="1"/>
          <p:nvPr/>
        </p:nvSpPr>
        <p:spPr>
          <a:xfrm>
            <a:off x="2473987" y="881844"/>
            <a:ext cx="99060" cy="144780"/>
          </a:xfrm>
          <a:prstGeom prst="rect">
            <a:avLst/>
          </a:prstGeom>
        </p:spPr>
        <p:txBody>
          <a:bodyPr vert="horz" wrap="square" lIns="0" tIns="16510" rIns="0" bIns="0" rtlCol="0">
            <a:spAutoFit/>
          </a:bodyPr>
          <a:lstStyle/>
          <a:p>
            <a:pPr marL="12700">
              <a:lnSpc>
                <a:spcPct val="100000"/>
              </a:lnSpc>
              <a:spcBef>
                <a:spcPts val="130"/>
              </a:spcBef>
            </a:pPr>
            <a:r>
              <a:rPr sz="750" spc="20" dirty="0">
                <a:solidFill>
                  <a:srgbClr val="231F20"/>
                </a:solidFill>
                <a:latin typeface="Arial"/>
                <a:cs typeface="Arial"/>
              </a:rPr>
              <a:t>®</a:t>
            </a:r>
            <a:endParaRPr sz="750">
              <a:latin typeface="Arial"/>
              <a:cs typeface="Arial"/>
            </a:endParaRPr>
          </a:p>
        </p:txBody>
      </p:sp>
      <p:sp>
        <p:nvSpPr>
          <p:cNvPr id="4" name="object 4"/>
          <p:cNvSpPr/>
          <p:nvPr/>
        </p:nvSpPr>
        <p:spPr>
          <a:xfrm>
            <a:off x="573080" y="427301"/>
            <a:ext cx="863600" cy="594360"/>
          </a:xfrm>
          <a:custGeom>
            <a:avLst/>
            <a:gdLst/>
            <a:ahLst/>
            <a:cxnLst/>
            <a:rect l="l" t="t" r="r" b="b"/>
            <a:pathLst>
              <a:path w="863600" h="594360">
                <a:moveTo>
                  <a:pt x="844816" y="145002"/>
                </a:moveTo>
                <a:lnTo>
                  <a:pt x="656622" y="145002"/>
                </a:lnTo>
                <a:lnTo>
                  <a:pt x="674639" y="145689"/>
                </a:lnTo>
                <a:lnTo>
                  <a:pt x="682411" y="150498"/>
                </a:lnTo>
                <a:lnTo>
                  <a:pt x="681527" y="163551"/>
                </a:lnTo>
                <a:lnTo>
                  <a:pt x="673577" y="188970"/>
                </a:lnTo>
                <a:lnTo>
                  <a:pt x="662658" y="238438"/>
                </a:lnTo>
                <a:lnTo>
                  <a:pt x="637799" y="350812"/>
                </a:lnTo>
                <a:lnTo>
                  <a:pt x="610842" y="472044"/>
                </a:lnTo>
                <a:lnTo>
                  <a:pt x="593529" y="548545"/>
                </a:lnTo>
                <a:lnTo>
                  <a:pt x="587625" y="575213"/>
                </a:lnTo>
                <a:lnTo>
                  <a:pt x="587564" y="589299"/>
                </a:lnTo>
                <a:lnTo>
                  <a:pt x="595361" y="594140"/>
                </a:lnTo>
                <a:lnTo>
                  <a:pt x="612769" y="594239"/>
                </a:lnTo>
                <a:lnTo>
                  <a:pt x="717417" y="594239"/>
                </a:lnTo>
                <a:lnTo>
                  <a:pt x="738328" y="593448"/>
                </a:lnTo>
                <a:lnTo>
                  <a:pt x="749407" y="587913"/>
                </a:lnTo>
                <a:lnTo>
                  <a:pt x="754348" y="572888"/>
                </a:lnTo>
                <a:lnTo>
                  <a:pt x="756850" y="543630"/>
                </a:lnTo>
                <a:lnTo>
                  <a:pt x="766979" y="498371"/>
                </a:lnTo>
                <a:lnTo>
                  <a:pt x="791456" y="388498"/>
                </a:lnTo>
                <a:lnTo>
                  <a:pt x="821417" y="252867"/>
                </a:lnTo>
                <a:lnTo>
                  <a:pt x="844816" y="145002"/>
                </a:lnTo>
                <a:close/>
              </a:path>
              <a:path w="863600" h="594360">
                <a:moveTo>
                  <a:pt x="845914" y="139944"/>
                </a:moveTo>
                <a:lnTo>
                  <a:pt x="264745" y="139944"/>
                </a:lnTo>
                <a:lnTo>
                  <a:pt x="282836" y="143897"/>
                </a:lnTo>
                <a:lnTo>
                  <a:pt x="298617" y="144267"/>
                </a:lnTo>
                <a:lnTo>
                  <a:pt x="351555" y="146209"/>
                </a:lnTo>
                <a:lnTo>
                  <a:pt x="374791" y="147675"/>
                </a:lnTo>
                <a:lnTo>
                  <a:pt x="385468" y="151798"/>
                </a:lnTo>
                <a:lnTo>
                  <a:pt x="386224" y="161848"/>
                </a:lnTo>
                <a:lnTo>
                  <a:pt x="379699" y="181096"/>
                </a:lnTo>
                <a:lnTo>
                  <a:pt x="369630" y="228040"/>
                </a:lnTo>
                <a:lnTo>
                  <a:pt x="346463" y="335450"/>
                </a:lnTo>
                <a:lnTo>
                  <a:pt x="320752" y="453192"/>
                </a:lnTo>
                <a:lnTo>
                  <a:pt x="295772" y="563168"/>
                </a:lnTo>
                <a:lnTo>
                  <a:pt x="295231" y="580193"/>
                </a:lnTo>
                <a:lnTo>
                  <a:pt x="303129" y="587922"/>
                </a:lnTo>
                <a:lnTo>
                  <a:pt x="321164" y="592068"/>
                </a:lnTo>
                <a:lnTo>
                  <a:pt x="329448" y="592085"/>
                </a:lnTo>
                <a:lnTo>
                  <a:pt x="415716" y="593160"/>
                </a:lnTo>
                <a:lnTo>
                  <a:pt x="442375" y="593080"/>
                </a:lnTo>
                <a:lnTo>
                  <a:pt x="456065" y="588472"/>
                </a:lnTo>
                <a:lnTo>
                  <a:pt x="461109" y="575213"/>
                </a:lnTo>
                <a:lnTo>
                  <a:pt x="461829" y="549180"/>
                </a:lnTo>
                <a:lnTo>
                  <a:pt x="493217" y="397311"/>
                </a:lnTo>
                <a:lnTo>
                  <a:pt x="517733" y="279387"/>
                </a:lnTo>
                <a:lnTo>
                  <a:pt x="535045" y="197390"/>
                </a:lnTo>
                <a:lnTo>
                  <a:pt x="549679" y="148339"/>
                </a:lnTo>
                <a:lnTo>
                  <a:pt x="560055" y="143808"/>
                </a:lnTo>
                <a:lnTo>
                  <a:pt x="845075" y="143808"/>
                </a:lnTo>
                <a:lnTo>
                  <a:pt x="845914" y="139944"/>
                </a:lnTo>
                <a:close/>
              </a:path>
              <a:path w="863600" h="594360">
                <a:moveTo>
                  <a:pt x="446855" y="5824"/>
                </a:moveTo>
                <a:lnTo>
                  <a:pt x="413455" y="7753"/>
                </a:lnTo>
                <a:lnTo>
                  <a:pt x="44203" y="7753"/>
                </a:lnTo>
                <a:lnTo>
                  <a:pt x="32776" y="10736"/>
                </a:lnTo>
                <a:lnTo>
                  <a:pt x="28653" y="13563"/>
                </a:lnTo>
                <a:lnTo>
                  <a:pt x="31553" y="17887"/>
                </a:lnTo>
                <a:lnTo>
                  <a:pt x="41193" y="25355"/>
                </a:lnTo>
                <a:lnTo>
                  <a:pt x="65183" y="29077"/>
                </a:lnTo>
                <a:lnTo>
                  <a:pt x="98490" y="35418"/>
                </a:lnTo>
                <a:lnTo>
                  <a:pt x="111943" y="51519"/>
                </a:lnTo>
                <a:lnTo>
                  <a:pt x="107658" y="89968"/>
                </a:lnTo>
                <a:lnTo>
                  <a:pt x="87708" y="163551"/>
                </a:lnTo>
                <a:lnTo>
                  <a:pt x="49172" y="341014"/>
                </a:lnTo>
                <a:lnTo>
                  <a:pt x="20802" y="472044"/>
                </a:lnTo>
                <a:lnTo>
                  <a:pt x="4401" y="548545"/>
                </a:lnTo>
                <a:lnTo>
                  <a:pt x="0" y="571525"/>
                </a:lnTo>
                <a:lnTo>
                  <a:pt x="99" y="583559"/>
                </a:lnTo>
                <a:lnTo>
                  <a:pt x="6108" y="588582"/>
                </a:lnTo>
                <a:lnTo>
                  <a:pt x="19438" y="590531"/>
                </a:lnTo>
                <a:lnTo>
                  <a:pt x="126778" y="592068"/>
                </a:lnTo>
                <a:lnTo>
                  <a:pt x="146343" y="591467"/>
                </a:lnTo>
                <a:lnTo>
                  <a:pt x="156807" y="587267"/>
                </a:lnTo>
                <a:lnTo>
                  <a:pt x="161718" y="575866"/>
                </a:lnTo>
                <a:lnTo>
                  <a:pt x="164624" y="553663"/>
                </a:lnTo>
                <a:lnTo>
                  <a:pt x="173903" y="512641"/>
                </a:lnTo>
                <a:lnTo>
                  <a:pt x="195471" y="415939"/>
                </a:lnTo>
                <a:lnTo>
                  <a:pt x="219922" y="303105"/>
                </a:lnTo>
                <a:lnTo>
                  <a:pt x="237852" y="213684"/>
                </a:lnTo>
                <a:lnTo>
                  <a:pt x="246470" y="168295"/>
                </a:lnTo>
                <a:lnTo>
                  <a:pt x="254029" y="145896"/>
                </a:lnTo>
                <a:lnTo>
                  <a:pt x="264745" y="139944"/>
                </a:lnTo>
                <a:lnTo>
                  <a:pt x="845914" y="139944"/>
                </a:lnTo>
                <a:lnTo>
                  <a:pt x="847998" y="130334"/>
                </a:lnTo>
                <a:lnTo>
                  <a:pt x="863419" y="51519"/>
                </a:lnTo>
                <a:lnTo>
                  <a:pt x="863411" y="49333"/>
                </a:lnTo>
                <a:lnTo>
                  <a:pt x="482188" y="49333"/>
                </a:lnTo>
                <a:lnTo>
                  <a:pt x="474777" y="22716"/>
                </a:lnTo>
                <a:lnTo>
                  <a:pt x="465147" y="9512"/>
                </a:lnTo>
                <a:lnTo>
                  <a:pt x="446855" y="5824"/>
                </a:lnTo>
                <a:close/>
              </a:path>
              <a:path w="863600" h="594360">
                <a:moveTo>
                  <a:pt x="845075" y="143808"/>
                </a:moveTo>
                <a:lnTo>
                  <a:pt x="560055" y="143808"/>
                </a:lnTo>
                <a:lnTo>
                  <a:pt x="577819" y="146209"/>
                </a:lnTo>
                <a:lnTo>
                  <a:pt x="631027" y="145191"/>
                </a:lnTo>
                <a:lnTo>
                  <a:pt x="844816" y="145002"/>
                </a:lnTo>
                <a:lnTo>
                  <a:pt x="845075" y="143808"/>
                </a:lnTo>
                <a:close/>
              </a:path>
              <a:path w="863600" h="594360">
                <a:moveTo>
                  <a:pt x="836963" y="0"/>
                </a:moveTo>
                <a:lnTo>
                  <a:pt x="782708" y="4375"/>
                </a:lnTo>
                <a:lnTo>
                  <a:pt x="564331" y="4375"/>
                </a:lnTo>
                <a:lnTo>
                  <a:pt x="525672" y="5078"/>
                </a:lnTo>
                <a:lnTo>
                  <a:pt x="504228" y="9995"/>
                </a:lnTo>
                <a:lnTo>
                  <a:pt x="492301" y="23342"/>
                </a:lnTo>
                <a:lnTo>
                  <a:pt x="482188" y="49333"/>
                </a:lnTo>
                <a:lnTo>
                  <a:pt x="863411" y="49333"/>
                </a:lnTo>
                <a:lnTo>
                  <a:pt x="861849" y="11662"/>
                </a:lnTo>
                <a:lnTo>
                  <a:pt x="836963" y="0"/>
                </a:lnTo>
                <a:close/>
              </a:path>
            </a:pathLst>
          </a:custGeom>
          <a:solidFill>
            <a:srgbClr val="231F20"/>
          </a:solidFill>
        </p:spPr>
        <p:txBody>
          <a:bodyPr wrap="square" lIns="0" tIns="0" rIns="0" bIns="0" rtlCol="0"/>
          <a:lstStyle/>
          <a:p>
            <a:endParaRPr/>
          </a:p>
        </p:txBody>
      </p:sp>
      <p:sp>
        <p:nvSpPr>
          <p:cNvPr id="5" name="object 5"/>
          <p:cNvSpPr/>
          <p:nvPr/>
        </p:nvSpPr>
        <p:spPr>
          <a:xfrm>
            <a:off x="1251064" y="847439"/>
            <a:ext cx="1261745" cy="367030"/>
          </a:xfrm>
          <a:custGeom>
            <a:avLst/>
            <a:gdLst/>
            <a:ahLst/>
            <a:cxnLst/>
            <a:rect l="l" t="t" r="r" b="b"/>
            <a:pathLst>
              <a:path w="1261745" h="367030">
                <a:moveTo>
                  <a:pt x="681449" y="206190"/>
                </a:moveTo>
                <a:lnTo>
                  <a:pt x="590060" y="206190"/>
                </a:lnTo>
                <a:lnTo>
                  <a:pt x="588987" y="209861"/>
                </a:lnTo>
                <a:lnTo>
                  <a:pt x="577387" y="221108"/>
                </a:lnTo>
                <a:lnTo>
                  <a:pt x="563783" y="234572"/>
                </a:lnTo>
                <a:lnTo>
                  <a:pt x="548852" y="247898"/>
                </a:lnTo>
                <a:lnTo>
                  <a:pt x="533272" y="258730"/>
                </a:lnTo>
                <a:lnTo>
                  <a:pt x="508075" y="272303"/>
                </a:lnTo>
                <a:lnTo>
                  <a:pt x="471890" y="292563"/>
                </a:lnTo>
                <a:lnTo>
                  <a:pt x="436996" y="314852"/>
                </a:lnTo>
                <a:lnTo>
                  <a:pt x="415670" y="334511"/>
                </a:lnTo>
                <a:lnTo>
                  <a:pt x="412823" y="351023"/>
                </a:lnTo>
                <a:lnTo>
                  <a:pt x="423208" y="363420"/>
                </a:lnTo>
                <a:lnTo>
                  <a:pt x="443756" y="366401"/>
                </a:lnTo>
                <a:lnTo>
                  <a:pt x="471398" y="354666"/>
                </a:lnTo>
                <a:lnTo>
                  <a:pt x="489666" y="340742"/>
                </a:lnTo>
                <a:lnTo>
                  <a:pt x="438596" y="340742"/>
                </a:lnTo>
                <a:lnTo>
                  <a:pt x="440207" y="332708"/>
                </a:lnTo>
                <a:lnTo>
                  <a:pt x="455886" y="316378"/>
                </a:lnTo>
                <a:lnTo>
                  <a:pt x="481885" y="298481"/>
                </a:lnTo>
                <a:lnTo>
                  <a:pt x="506251" y="284052"/>
                </a:lnTo>
                <a:lnTo>
                  <a:pt x="517029" y="278123"/>
                </a:lnTo>
                <a:lnTo>
                  <a:pt x="565605" y="278123"/>
                </a:lnTo>
                <a:lnTo>
                  <a:pt x="578306" y="267128"/>
                </a:lnTo>
                <a:lnTo>
                  <a:pt x="591400" y="255555"/>
                </a:lnTo>
                <a:lnTo>
                  <a:pt x="701616" y="255555"/>
                </a:lnTo>
                <a:lnTo>
                  <a:pt x="716984" y="250701"/>
                </a:lnTo>
                <a:lnTo>
                  <a:pt x="732751" y="243986"/>
                </a:lnTo>
                <a:lnTo>
                  <a:pt x="740447" y="241058"/>
                </a:lnTo>
                <a:lnTo>
                  <a:pt x="631405" y="241058"/>
                </a:lnTo>
                <a:lnTo>
                  <a:pt x="619333" y="239753"/>
                </a:lnTo>
                <a:lnTo>
                  <a:pt x="618477" y="233915"/>
                </a:lnTo>
                <a:lnTo>
                  <a:pt x="674346" y="208955"/>
                </a:lnTo>
                <a:lnTo>
                  <a:pt x="681449" y="206190"/>
                </a:lnTo>
                <a:close/>
              </a:path>
              <a:path w="1261745" h="367030">
                <a:moveTo>
                  <a:pt x="565605" y="278123"/>
                </a:moveTo>
                <a:lnTo>
                  <a:pt x="517029" y="278123"/>
                </a:lnTo>
                <a:lnTo>
                  <a:pt x="494499" y="299149"/>
                </a:lnTo>
                <a:lnTo>
                  <a:pt x="481617" y="310983"/>
                </a:lnTo>
                <a:lnTo>
                  <a:pt x="444663" y="339461"/>
                </a:lnTo>
                <a:lnTo>
                  <a:pt x="438596" y="340742"/>
                </a:lnTo>
                <a:lnTo>
                  <a:pt x="489666" y="340742"/>
                </a:lnTo>
                <a:lnTo>
                  <a:pt x="507117" y="327441"/>
                </a:lnTo>
                <a:lnTo>
                  <a:pt x="546482" y="294676"/>
                </a:lnTo>
                <a:lnTo>
                  <a:pt x="565605" y="278123"/>
                </a:lnTo>
                <a:close/>
              </a:path>
              <a:path w="1261745" h="367030">
                <a:moveTo>
                  <a:pt x="575764" y="0"/>
                </a:moveTo>
                <a:lnTo>
                  <a:pt x="526523" y="125"/>
                </a:lnTo>
                <a:lnTo>
                  <a:pt x="472389" y="3982"/>
                </a:lnTo>
                <a:lnTo>
                  <a:pt x="417409" y="10408"/>
                </a:lnTo>
                <a:lnTo>
                  <a:pt x="365631" y="18240"/>
                </a:lnTo>
                <a:lnTo>
                  <a:pt x="321102" y="26315"/>
                </a:lnTo>
                <a:lnTo>
                  <a:pt x="244910" y="45462"/>
                </a:lnTo>
                <a:lnTo>
                  <a:pt x="195408" y="62607"/>
                </a:lnTo>
                <a:lnTo>
                  <a:pt x="148434" y="83202"/>
                </a:lnTo>
                <a:lnTo>
                  <a:pt x="113053" y="105541"/>
                </a:lnTo>
                <a:lnTo>
                  <a:pt x="98336" y="127920"/>
                </a:lnTo>
                <a:lnTo>
                  <a:pt x="117137" y="146069"/>
                </a:lnTo>
                <a:lnTo>
                  <a:pt x="165702" y="158146"/>
                </a:lnTo>
                <a:lnTo>
                  <a:pt x="228083" y="166095"/>
                </a:lnTo>
                <a:lnTo>
                  <a:pt x="288337" y="171857"/>
                </a:lnTo>
                <a:lnTo>
                  <a:pt x="330517" y="177374"/>
                </a:lnTo>
                <a:lnTo>
                  <a:pt x="359560" y="185385"/>
                </a:lnTo>
                <a:lnTo>
                  <a:pt x="375896" y="194271"/>
                </a:lnTo>
                <a:lnTo>
                  <a:pt x="377860" y="204035"/>
                </a:lnTo>
                <a:lnTo>
                  <a:pt x="363791" y="214674"/>
                </a:lnTo>
                <a:lnTo>
                  <a:pt x="315687" y="236832"/>
                </a:lnTo>
                <a:lnTo>
                  <a:pt x="239179" y="257981"/>
                </a:lnTo>
                <a:lnTo>
                  <a:pt x="189212" y="267150"/>
                </a:lnTo>
                <a:lnTo>
                  <a:pt x="126219" y="278806"/>
                </a:lnTo>
                <a:lnTo>
                  <a:pt x="65557" y="291297"/>
                </a:lnTo>
                <a:lnTo>
                  <a:pt x="19209" y="303593"/>
                </a:lnTo>
                <a:lnTo>
                  <a:pt x="0" y="314509"/>
                </a:lnTo>
                <a:lnTo>
                  <a:pt x="6240" y="323935"/>
                </a:lnTo>
                <a:lnTo>
                  <a:pt x="30691" y="327766"/>
                </a:lnTo>
                <a:lnTo>
                  <a:pt x="76747" y="325537"/>
                </a:lnTo>
                <a:lnTo>
                  <a:pt x="147802" y="316782"/>
                </a:lnTo>
                <a:lnTo>
                  <a:pt x="199662" y="307572"/>
                </a:lnTo>
                <a:lnTo>
                  <a:pt x="200176" y="307448"/>
                </a:lnTo>
                <a:lnTo>
                  <a:pt x="75349" y="307448"/>
                </a:lnTo>
                <a:lnTo>
                  <a:pt x="87054" y="304392"/>
                </a:lnTo>
                <a:lnTo>
                  <a:pt x="127863" y="297669"/>
                </a:lnTo>
                <a:lnTo>
                  <a:pt x="191960" y="287890"/>
                </a:lnTo>
                <a:lnTo>
                  <a:pt x="275263" y="287890"/>
                </a:lnTo>
                <a:lnTo>
                  <a:pt x="287470" y="284380"/>
                </a:lnTo>
                <a:lnTo>
                  <a:pt x="331556" y="271241"/>
                </a:lnTo>
                <a:lnTo>
                  <a:pt x="381188" y="257636"/>
                </a:lnTo>
                <a:lnTo>
                  <a:pt x="520766" y="225504"/>
                </a:lnTo>
                <a:lnTo>
                  <a:pt x="521305" y="225355"/>
                </a:lnTo>
                <a:lnTo>
                  <a:pt x="428840" y="225355"/>
                </a:lnTo>
                <a:lnTo>
                  <a:pt x="465846" y="203164"/>
                </a:lnTo>
                <a:lnTo>
                  <a:pt x="481236" y="189893"/>
                </a:lnTo>
                <a:lnTo>
                  <a:pt x="421254" y="158317"/>
                </a:lnTo>
                <a:lnTo>
                  <a:pt x="362635" y="149054"/>
                </a:lnTo>
                <a:lnTo>
                  <a:pt x="296474" y="141626"/>
                </a:lnTo>
                <a:lnTo>
                  <a:pt x="236935" y="136481"/>
                </a:lnTo>
                <a:lnTo>
                  <a:pt x="198183" y="134067"/>
                </a:lnTo>
                <a:lnTo>
                  <a:pt x="171742" y="131648"/>
                </a:lnTo>
                <a:lnTo>
                  <a:pt x="153498" y="127538"/>
                </a:lnTo>
                <a:lnTo>
                  <a:pt x="146227" y="123082"/>
                </a:lnTo>
                <a:lnTo>
                  <a:pt x="152704" y="119627"/>
                </a:lnTo>
                <a:lnTo>
                  <a:pt x="180027" y="99815"/>
                </a:lnTo>
                <a:lnTo>
                  <a:pt x="248513" y="77099"/>
                </a:lnTo>
                <a:lnTo>
                  <a:pt x="321284" y="63709"/>
                </a:lnTo>
                <a:lnTo>
                  <a:pt x="380793" y="53567"/>
                </a:lnTo>
                <a:lnTo>
                  <a:pt x="434958" y="45817"/>
                </a:lnTo>
                <a:lnTo>
                  <a:pt x="483943" y="40617"/>
                </a:lnTo>
                <a:lnTo>
                  <a:pt x="527913" y="38129"/>
                </a:lnTo>
                <a:lnTo>
                  <a:pt x="680569" y="38129"/>
                </a:lnTo>
                <a:lnTo>
                  <a:pt x="661652" y="20619"/>
                </a:lnTo>
                <a:lnTo>
                  <a:pt x="616064" y="4768"/>
                </a:lnTo>
                <a:lnTo>
                  <a:pt x="575764" y="0"/>
                </a:lnTo>
                <a:close/>
              </a:path>
              <a:path w="1261745" h="367030">
                <a:moveTo>
                  <a:pt x="275263" y="287890"/>
                </a:moveTo>
                <a:lnTo>
                  <a:pt x="191960" y="287890"/>
                </a:lnTo>
                <a:lnTo>
                  <a:pt x="172877" y="293999"/>
                </a:lnTo>
                <a:lnTo>
                  <a:pt x="136736" y="300383"/>
                </a:lnTo>
                <a:lnTo>
                  <a:pt x="99054" y="305410"/>
                </a:lnTo>
                <a:lnTo>
                  <a:pt x="75349" y="307448"/>
                </a:lnTo>
                <a:lnTo>
                  <a:pt x="200176" y="307448"/>
                </a:lnTo>
                <a:lnTo>
                  <a:pt x="244862" y="296630"/>
                </a:lnTo>
                <a:lnTo>
                  <a:pt x="275263" y="287890"/>
                </a:lnTo>
                <a:close/>
              </a:path>
              <a:path w="1261745" h="367030">
                <a:moveTo>
                  <a:pt x="819027" y="236099"/>
                </a:moveTo>
                <a:lnTo>
                  <a:pt x="759474" y="236099"/>
                </a:lnTo>
                <a:lnTo>
                  <a:pt x="770719" y="236885"/>
                </a:lnTo>
                <a:lnTo>
                  <a:pt x="774014" y="243986"/>
                </a:lnTo>
                <a:lnTo>
                  <a:pt x="772853" y="254591"/>
                </a:lnTo>
                <a:lnTo>
                  <a:pt x="776528" y="265430"/>
                </a:lnTo>
                <a:lnTo>
                  <a:pt x="789976" y="272125"/>
                </a:lnTo>
                <a:lnTo>
                  <a:pt x="818133" y="270300"/>
                </a:lnTo>
                <a:lnTo>
                  <a:pt x="858021" y="259175"/>
                </a:lnTo>
                <a:lnTo>
                  <a:pt x="886835" y="248461"/>
                </a:lnTo>
                <a:lnTo>
                  <a:pt x="822791" y="248461"/>
                </a:lnTo>
                <a:lnTo>
                  <a:pt x="813498" y="245484"/>
                </a:lnTo>
                <a:lnTo>
                  <a:pt x="819027" y="236099"/>
                </a:lnTo>
                <a:close/>
              </a:path>
              <a:path w="1261745" h="367030">
                <a:moveTo>
                  <a:pt x="701616" y="255555"/>
                </a:moveTo>
                <a:lnTo>
                  <a:pt x="591400" y="255555"/>
                </a:lnTo>
                <a:lnTo>
                  <a:pt x="595015" y="265895"/>
                </a:lnTo>
                <a:lnTo>
                  <a:pt x="601457" y="270549"/>
                </a:lnTo>
                <a:lnTo>
                  <a:pt x="615441" y="270605"/>
                </a:lnTo>
                <a:lnTo>
                  <a:pt x="641680" y="267150"/>
                </a:lnTo>
                <a:lnTo>
                  <a:pt x="674441" y="261865"/>
                </a:lnTo>
                <a:lnTo>
                  <a:pt x="698512" y="256535"/>
                </a:lnTo>
                <a:lnTo>
                  <a:pt x="701616" y="255555"/>
                </a:lnTo>
                <a:close/>
              </a:path>
              <a:path w="1261745" h="367030">
                <a:moveTo>
                  <a:pt x="984879" y="226256"/>
                </a:moveTo>
                <a:lnTo>
                  <a:pt x="939647" y="226256"/>
                </a:lnTo>
                <a:lnTo>
                  <a:pt x="933830" y="244506"/>
                </a:lnTo>
                <a:lnTo>
                  <a:pt x="933749" y="247682"/>
                </a:lnTo>
                <a:lnTo>
                  <a:pt x="933635" y="253903"/>
                </a:lnTo>
                <a:lnTo>
                  <a:pt x="940735" y="257105"/>
                </a:lnTo>
                <a:lnTo>
                  <a:pt x="990127" y="255051"/>
                </a:lnTo>
                <a:lnTo>
                  <a:pt x="1105256" y="244917"/>
                </a:lnTo>
                <a:lnTo>
                  <a:pt x="1168819" y="238588"/>
                </a:lnTo>
                <a:lnTo>
                  <a:pt x="1210744" y="233580"/>
                </a:lnTo>
                <a:lnTo>
                  <a:pt x="1000344" y="233580"/>
                </a:lnTo>
                <a:lnTo>
                  <a:pt x="981430" y="231679"/>
                </a:lnTo>
                <a:lnTo>
                  <a:pt x="984879" y="226256"/>
                </a:lnTo>
                <a:close/>
              </a:path>
              <a:path w="1261745" h="367030">
                <a:moveTo>
                  <a:pt x="1015097" y="202785"/>
                </a:moveTo>
                <a:lnTo>
                  <a:pt x="947004" y="202785"/>
                </a:lnTo>
                <a:lnTo>
                  <a:pt x="948433" y="206722"/>
                </a:lnTo>
                <a:lnTo>
                  <a:pt x="928065" y="216173"/>
                </a:lnTo>
                <a:lnTo>
                  <a:pt x="891311" y="229363"/>
                </a:lnTo>
                <a:lnTo>
                  <a:pt x="852474" y="241606"/>
                </a:lnTo>
                <a:lnTo>
                  <a:pt x="822791" y="248461"/>
                </a:lnTo>
                <a:lnTo>
                  <a:pt x="886835" y="248461"/>
                </a:lnTo>
                <a:lnTo>
                  <a:pt x="897469" y="244506"/>
                </a:lnTo>
                <a:lnTo>
                  <a:pt x="927725" y="231679"/>
                </a:lnTo>
                <a:lnTo>
                  <a:pt x="939647" y="226256"/>
                </a:lnTo>
                <a:lnTo>
                  <a:pt x="984879" y="226256"/>
                </a:lnTo>
                <a:lnTo>
                  <a:pt x="986093" y="224349"/>
                </a:lnTo>
                <a:lnTo>
                  <a:pt x="997796" y="215163"/>
                </a:lnTo>
                <a:lnTo>
                  <a:pt x="1011396" y="205701"/>
                </a:lnTo>
                <a:lnTo>
                  <a:pt x="1015097" y="202785"/>
                </a:lnTo>
                <a:close/>
              </a:path>
              <a:path w="1261745" h="367030">
                <a:moveTo>
                  <a:pt x="792105" y="193554"/>
                </a:moveTo>
                <a:lnTo>
                  <a:pt x="724635" y="193554"/>
                </a:lnTo>
                <a:lnTo>
                  <a:pt x="742264" y="196005"/>
                </a:lnTo>
                <a:lnTo>
                  <a:pt x="745888" y="204269"/>
                </a:lnTo>
                <a:lnTo>
                  <a:pt x="694540" y="230025"/>
                </a:lnTo>
                <a:lnTo>
                  <a:pt x="649774" y="239544"/>
                </a:lnTo>
                <a:lnTo>
                  <a:pt x="631405" y="241058"/>
                </a:lnTo>
                <a:lnTo>
                  <a:pt x="740447" y="241058"/>
                </a:lnTo>
                <a:lnTo>
                  <a:pt x="745183" y="239256"/>
                </a:lnTo>
                <a:lnTo>
                  <a:pt x="759474" y="236099"/>
                </a:lnTo>
                <a:lnTo>
                  <a:pt x="819027" y="236099"/>
                </a:lnTo>
                <a:lnTo>
                  <a:pt x="820733" y="233202"/>
                </a:lnTo>
                <a:lnTo>
                  <a:pt x="830803" y="225571"/>
                </a:lnTo>
                <a:lnTo>
                  <a:pt x="836350" y="223843"/>
                </a:lnTo>
                <a:lnTo>
                  <a:pt x="768591" y="223843"/>
                </a:lnTo>
                <a:lnTo>
                  <a:pt x="771089" y="219795"/>
                </a:lnTo>
                <a:lnTo>
                  <a:pt x="780890" y="209861"/>
                </a:lnTo>
                <a:lnTo>
                  <a:pt x="790826" y="197772"/>
                </a:lnTo>
                <a:lnTo>
                  <a:pt x="792105" y="193554"/>
                </a:lnTo>
                <a:close/>
              </a:path>
              <a:path w="1261745" h="367030">
                <a:moveTo>
                  <a:pt x="1253921" y="222332"/>
                </a:moveTo>
                <a:lnTo>
                  <a:pt x="1225985" y="223247"/>
                </a:lnTo>
                <a:lnTo>
                  <a:pt x="1047450" y="232456"/>
                </a:lnTo>
                <a:lnTo>
                  <a:pt x="1000344" y="233580"/>
                </a:lnTo>
                <a:lnTo>
                  <a:pt x="1210744" y="233580"/>
                </a:lnTo>
                <a:lnTo>
                  <a:pt x="1219504" y="232533"/>
                </a:lnTo>
                <a:lnTo>
                  <a:pt x="1250199" y="227526"/>
                </a:lnTo>
                <a:lnTo>
                  <a:pt x="1261478" y="223986"/>
                </a:lnTo>
                <a:lnTo>
                  <a:pt x="1253921" y="222332"/>
                </a:lnTo>
                <a:close/>
              </a:path>
              <a:path w="1261745" h="367030">
                <a:moveTo>
                  <a:pt x="647938" y="172430"/>
                </a:moveTo>
                <a:lnTo>
                  <a:pt x="629348" y="174377"/>
                </a:lnTo>
                <a:lnTo>
                  <a:pt x="610133" y="178936"/>
                </a:lnTo>
                <a:lnTo>
                  <a:pt x="594375" y="186307"/>
                </a:lnTo>
                <a:lnTo>
                  <a:pt x="571526" y="195456"/>
                </a:lnTo>
                <a:lnTo>
                  <a:pt x="531037" y="205352"/>
                </a:lnTo>
                <a:lnTo>
                  <a:pt x="453483" y="220254"/>
                </a:lnTo>
                <a:lnTo>
                  <a:pt x="428840" y="225355"/>
                </a:lnTo>
                <a:lnTo>
                  <a:pt x="521305" y="225355"/>
                </a:lnTo>
                <a:lnTo>
                  <a:pt x="590060" y="206190"/>
                </a:lnTo>
                <a:lnTo>
                  <a:pt x="681449" y="206190"/>
                </a:lnTo>
                <a:lnTo>
                  <a:pt x="692962" y="201708"/>
                </a:lnTo>
                <a:lnTo>
                  <a:pt x="648369" y="201708"/>
                </a:lnTo>
                <a:lnTo>
                  <a:pt x="653262" y="190595"/>
                </a:lnTo>
                <a:lnTo>
                  <a:pt x="657639" y="179055"/>
                </a:lnTo>
                <a:lnTo>
                  <a:pt x="656626" y="173470"/>
                </a:lnTo>
                <a:lnTo>
                  <a:pt x="647938" y="172430"/>
                </a:lnTo>
                <a:close/>
              </a:path>
              <a:path w="1261745" h="367030">
                <a:moveTo>
                  <a:pt x="938860" y="173463"/>
                </a:moveTo>
                <a:lnTo>
                  <a:pt x="883516" y="184324"/>
                </a:lnTo>
                <a:lnTo>
                  <a:pt x="829341" y="201310"/>
                </a:lnTo>
                <a:lnTo>
                  <a:pt x="768591" y="223843"/>
                </a:lnTo>
                <a:lnTo>
                  <a:pt x="836350" y="223843"/>
                </a:lnTo>
                <a:lnTo>
                  <a:pt x="850601" y="219406"/>
                </a:lnTo>
                <a:lnTo>
                  <a:pt x="887018" y="211524"/>
                </a:lnTo>
                <a:lnTo>
                  <a:pt x="925843" y="204380"/>
                </a:lnTo>
                <a:lnTo>
                  <a:pt x="947004" y="202785"/>
                </a:lnTo>
                <a:lnTo>
                  <a:pt x="1015097" y="202785"/>
                </a:lnTo>
                <a:lnTo>
                  <a:pt x="1021753" y="197542"/>
                </a:lnTo>
                <a:lnTo>
                  <a:pt x="1024393" y="192449"/>
                </a:lnTo>
                <a:lnTo>
                  <a:pt x="977544" y="192449"/>
                </a:lnTo>
                <a:lnTo>
                  <a:pt x="976504" y="186986"/>
                </a:lnTo>
                <a:lnTo>
                  <a:pt x="971613" y="179860"/>
                </a:lnTo>
                <a:lnTo>
                  <a:pt x="960017" y="174282"/>
                </a:lnTo>
                <a:lnTo>
                  <a:pt x="938860" y="173463"/>
                </a:lnTo>
                <a:close/>
              </a:path>
              <a:path w="1261745" h="367030">
                <a:moveTo>
                  <a:pt x="771885" y="175223"/>
                </a:moveTo>
                <a:lnTo>
                  <a:pt x="746045" y="176156"/>
                </a:lnTo>
                <a:lnTo>
                  <a:pt x="709041" y="182797"/>
                </a:lnTo>
                <a:lnTo>
                  <a:pt x="674286" y="193079"/>
                </a:lnTo>
                <a:lnTo>
                  <a:pt x="654719" y="200960"/>
                </a:lnTo>
                <a:lnTo>
                  <a:pt x="648369" y="201708"/>
                </a:lnTo>
                <a:lnTo>
                  <a:pt x="692962" y="201708"/>
                </a:lnTo>
                <a:lnTo>
                  <a:pt x="705864" y="196686"/>
                </a:lnTo>
                <a:lnTo>
                  <a:pt x="724635" y="193554"/>
                </a:lnTo>
                <a:lnTo>
                  <a:pt x="792105" y="193554"/>
                </a:lnTo>
                <a:lnTo>
                  <a:pt x="794181" y="186709"/>
                </a:lnTo>
                <a:lnTo>
                  <a:pt x="787588" y="179055"/>
                </a:lnTo>
                <a:lnTo>
                  <a:pt x="771885" y="175223"/>
                </a:lnTo>
                <a:close/>
              </a:path>
              <a:path w="1261745" h="367030">
                <a:moveTo>
                  <a:pt x="1014195" y="180240"/>
                </a:moveTo>
                <a:lnTo>
                  <a:pt x="999261" y="181298"/>
                </a:lnTo>
                <a:lnTo>
                  <a:pt x="981278" y="185350"/>
                </a:lnTo>
                <a:lnTo>
                  <a:pt x="978039" y="190252"/>
                </a:lnTo>
                <a:lnTo>
                  <a:pt x="977544" y="192449"/>
                </a:lnTo>
                <a:lnTo>
                  <a:pt x="1024393" y="192449"/>
                </a:lnTo>
                <a:lnTo>
                  <a:pt x="1025507" y="190300"/>
                </a:lnTo>
                <a:lnTo>
                  <a:pt x="1022965" y="183886"/>
                </a:lnTo>
                <a:lnTo>
                  <a:pt x="1014195" y="180240"/>
                </a:lnTo>
                <a:close/>
              </a:path>
              <a:path w="1261745" h="367030">
                <a:moveTo>
                  <a:pt x="680569" y="38129"/>
                </a:moveTo>
                <a:lnTo>
                  <a:pt x="527913" y="38129"/>
                </a:lnTo>
                <a:lnTo>
                  <a:pt x="567034" y="38513"/>
                </a:lnTo>
                <a:lnTo>
                  <a:pt x="601471" y="41929"/>
                </a:lnTo>
                <a:lnTo>
                  <a:pt x="627907" y="45817"/>
                </a:lnTo>
                <a:lnTo>
                  <a:pt x="641099" y="49253"/>
                </a:lnTo>
                <a:lnTo>
                  <a:pt x="645402" y="54273"/>
                </a:lnTo>
                <a:lnTo>
                  <a:pt x="644779" y="62807"/>
                </a:lnTo>
                <a:lnTo>
                  <a:pt x="649357" y="66020"/>
                </a:lnTo>
                <a:lnTo>
                  <a:pt x="646450" y="68218"/>
                </a:lnTo>
                <a:lnTo>
                  <a:pt x="632068" y="70415"/>
                </a:lnTo>
                <a:lnTo>
                  <a:pt x="602221" y="73628"/>
                </a:lnTo>
                <a:lnTo>
                  <a:pt x="573108" y="78589"/>
                </a:lnTo>
                <a:lnTo>
                  <a:pt x="561559" y="84229"/>
                </a:lnTo>
                <a:lnTo>
                  <a:pt x="564530" y="88855"/>
                </a:lnTo>
                <a:lnTo>
                  <a:pt x="578980" y="90773"/>
                </a:lnTo>
                <a:lnTo>
                  <a:pt x="629453" y="88630"/>
                </a:lnTo>
                <a:lnTo>
                  <a:pt x="674154" y="73628"/>
                </a:lnTo>
                <a:lnTo>
                  <a:pt x="683944" y="58198"/>
                </a:lnTo>
                <a:lnTo>
                  <a:pt x="682028" y="39479"/>
                </a:lnTo>
                <a:lnTo>
                  <a:pt x="680569" y="38129"/>
                </a:lnTo>
                <a:close/>
              </a:path>
            </a:pathLst>
          </a:custGeom>
          <a:solidFill>
            <a:srgbClr val="231F20"/>
          </a:solidFill>
        </p:spPr>
        <p:txBody>
          <a:bodyPr wrap="square" lIns="0" tIns="0" rIns="0" bIns="0" rtlCol="0"/>
          <a:lstStyle/>
          <a:p>
            <a:endParaRPr/>
          </a:p>
        </p:txBody>
      </p:sp>
      <p:sp>
        <p:nvSpPr>
          <p:cNvPr id="6" name="object 6"/>
          <p:cNvSpPr txBox="1"/>
          <p:nvPr/>
        </p:nvSpPr>
        <p:spPr>
          <a:xfrm>
            <a:off x="561832" y="1213678"/>
            <a:ext cx="2092960" cy="244475"/>
          </a:xfrm>
          <a:prstGeom prst="rect">
            <a:avLst/>
          </a:prstGeom>
        </p:spPr>
        <p:txBody>
          <a:bodyPr vert="horz" wrap="square" lIns="0" tIns="17145" rIns="0" bIns="0" rtlCol="0">
            <a:spAutoFit/>
          </a:bodyPr>
          <a:lstStyle/>
          <a:p>
            <a:pPr marL="12700">
              <a:lnSpc>
                <a:spcPct val="100000"/>
              </a:lnSpc>
              <a:spcBef>
                <a:spcPts val="135"/>
              </a:spcBef>
            </a:pPr>
            <a:r>
              <a:rPr sz="1400" spc="229" dirty="0">
                <a:solidFill>
                  <a:srgbClr val="231F20"/>
                </a:solidFill>
                <a:latin typeface="Arial"/>
                <a:cs typeface="Arial"/>
                <a:hlinkClick r:id="rId4"/>
              </a:rPr>
              <a:t>www.the-mspa.com</a:t>
            </a:r>
            <a:r>
              <a:rPr sz="1400" spc="-160" dirty="0">
                <a:solidFill>
                  <a:srgbClr val="231F20"/>
                </a:solidFill>
                <a:latin typeface="Arial"/>
                <a:cs typeface="Arial"/>
                <a:hlinkClick r:id="rId4"/>
              </a:rPr>
              <a:t> </a:t>
            </a:r>
            <a:endParaRPr sz="1400">
              <a:latin typeface="Arial"/>
              <a:cs typeface="Arial"/>
            </a:endParaRPr>
          </a:p>
        </p:txBody>
      </p:sp>
      <p:sp>
        <p:nvSpPr>
          <p:cNvPr id="7" name="object 7"/>
          <p:cNvSpPr txBox="1"/>
          <p:nvPr/>
        </p:nvSpPr>
        <p:spPr>
          <a:xfrm>
            <a:off x="1915236" y="6297944"/>
            <a:ext cx="3567827" cy="843821"/>
          </a:xfrm>
          <a:prstGeom prst="rect">
            <a:avLst/>
          </a:prstGeom>
        </p:spPr>
        <p:txBody>
          <a:bodyPr vert="horz" wrap="square" lIns="0" tIns="12700" rIns="0" bIns="0" rtlCol="0">
            <a:spAutoFit/>
          </a:bodyPr>
          <a:lstStyle/>
          <a:p>
            <a:pPr marL="12700" algn="ctr">
              <a:lnSpc>
                <a:spcPct val="100000"/>
              </a:lnSpc>
              <a:spcBef>
                <a:spcPts val="100"/>
              </a:spcBef>
            </a:pPr>
            <a:r>
              <a:rPr lang="ru-RU" sz="2700" b="1" dirty="0">
                <a:solidFill>
                  <a:srgbClr val="231F20"/>
                </a:solidFill>
                <a:latin typeface="Century Gothic"/>
                <a:cs typeface="Century Gothic"/>
              </a:rPr>
              <a:t>ИНСТРУКЦИЯ ПО ЭКСПЛУАТАЦИИ</a:t>
            </a:r>
            <a:endParaRPr sz="2700" dirty="0">
              <a:latin typeface="Century Gothic"/>
              <a:cs typeface="Century Gothic"/>
            </a:endParaRPr>
          </a:p>
        </p:txBody>
      </p:sp>
      <p:sp>
        <p:nvSpPr>
          <p:cNvPr id="8" name="object 8"/>
          <p:cNvSpPr txBox="1"/>
          <p:nvPr/>
        </p:nvSpPr>
        <p:spPr>
          <a:xfrm>
            <a:off x="509544" y="9688258"/>
            <a:ext cx="5534025" cy="410369"/>
          </a:xfrm>
          <a:prstGeom prst="rect">
            <a:avLst/>
          </a:prstGeom>
        </p:spPr>
        <p:txBody>
          <a:bodyPr vert="horz" wrap="square" lIns="0" tIns="25400" rIns="0" bIns="0" rtlCol="0">
            <a:spAutoFit/>
          </a:bodyPr>
          <a:lstStyle/>
          <a:p>
            <a:pPr marL="12700" marR="5080">
              <a:lnSpc>
                <a:spcPts val="1000"/>
              </a:lnSpc>
              <a:spcBef>
                <a:spcPts val="200"/>
              </a:spcBef>
            </a:pPr>
            <a:r>
              <a:rPr lang="ru-RU" sz="900" dirty="0">
                <a:solidFill>
                  <a:srgbClr val="231F20"/>
                </a:solidFill>
                <a:latin typeface="Arial Narrow"/>
                <a:cs typeface="Arial Narrow"/>
              </a:rPr>
              <a:t>Благодаря непрерывному процессу совершенствования своей продукции</a:t>
            </a:r>
            <a:r>
              <a:rPr sz="900" spc="-5" dirty="0">
                <a:solidFill>
                  <a:srgbClr val="231F20"/>
                </a:solidFill>
                <a:latin typeface="Arial Narrow"/>
                <a:cs typeface="Arial Narrow"/>
              </a:rPr>
              <a:t>, </a:t>
            </a:r>
            <a:r>
              <a:rPr sz="900" spc="-5" dirty="0" err="1">
                <a:solidFill>
                  <a:srgbClr val="231F20"/>
                </a:solidFill>
                <a:latin typeface="Arial Narrow"/>
                <a:cs typeface="Arial Narrow"/>
              </a:rPr>
              <a:t>MSpa</a:t>
            </a:r>
            <a:r>
              <a:rPr sz="900" spc="-5" dirty="0">
                <a:solidFill>
                  <a:srgbClr val="231F20"/>
                </a:solidFill>
                <a:latin typeface="Arial Narrow"/>
                <a:cs typeface="Arial Narrow"/>
              </a:rPr>
              <a:t> </a:t>
            </a:r>
            <a:r>
              <a:rPr lang="ru-RU" sz="900" spc="-5" dirty="0">
                <a:solidFill>
                  <a:srgbClr val="231F20"/>
                </a:solidFill>
                <a:latin typeface="Arial Narrow"/>
                <a:cs typeface="Arial Narrow"/>
              </a:rPr>
              <a:t>оставляет за собой право менять спецификации и внешний вид продукции</a:t>
            </a:r>
            <a:r>
              <a:rPr sz="900" spc="-5" dirty="0">
                <a:solidFill>
                  <a:srgbClr val="231F20"/>
                </a:solidFill>
                <a:latin typeface="Arial Narrow"/>
                <a:cs typeface="Arial Narrow"/>
              </a:rPr>
              <a:t>, </a:t>
            </a:r>
            <a:r>
              <a:rPr lang="ru-RU" sz="900" dirty="0">
                <a:solidFill>
                  <a:srgbClr val="231F20"/>
                </a:solidFill>
                <a:latin typeface="Arial Narrow"/>
                <a:cs typeface="Arial Narrow"/>
              </a:rPr>
              <a:t>что может привести к обновлениям в инструкции по эксплуатации продукции без предварительного уведомления</a:t>
            </a:r>
            <a:r>
              <a:rPr sz="900" dirty="0">
                <a:solidFill>
                  <a:srgbClr val="231F20"/>
                </a:solidFill>
                <a:latin typeface="Arial Narrow"/>
                <a:cs typeface="Arial Narrow"/>
              </a:rPr>
              <a:t>.</a:t>
            </a:r>
            <a:endParaRPr sz="900" dirty="0">
              <a:latin typeface="Arial Narrow"/>
              <a:cs typeface="Arial Narrow"/>
            </a:endParaRPr>
          </a:p>
        </p:txBody>
      </p:sp>
      <p:sp>
        <p:nvSpPr>
          <p:cNvPr id="9" name="object 9"/>
          <p:cNvSpPr txBox="1"/>
          <p:nvPr/>
        </p:nvSpPr>
        <p:spPr>
          <a:xfrm>
            <a:off x="2853965" y="7075609"/>
            <a:ext cx="845185" cy="660400"/>
          </a:xfrm>
          <a:prstGeom prst="rect">
            <a:avLst/>
          </a:prstGeom>
        </p:spPr>
        <p:txBody>
          <a:bodyPr vert="horz" wrap="square" lIns="0" tIns="11430" rIns="0" bIns="0" rtlCol="0">
            <a:spAutoFit/>
          </a:bodyPr>
          <a:lstStyle/>
          <a:p>
            <a:pPr marL="12700" marR="5080">
              <a:lnSpc>
                <a:spcPct val="138900"/>
              </a:lnSpc>
              <a:spcBef>
                <a:spcPts val="90"/>
              </a:spcBef>
            </a:pPr>
            <a:r>
              <a:rPr sz="1500" b="1" spc="10" dirty="0">
                <a:solidFill>
                  <a:srgbClr val="231F20"/>
                </a:solidFill>
                <a:latin typeface="Arial"/>
                <a:cs typeface="Arial"/>
              </a:rPr>
              <a:t>F-MO061  </a:t>
            </a:r>
            <a:r>
              <a:rPr sz="1500" b="1" spc="15" dirty="0">
                <a:solidFill>
                  <a:srgbClr val="231F20"/>
                </a:solidFill>
                <a:latin typeface="Arial"/>
                <a:cs typeface="Arial"/>
              </a:rPr>
              <a:t>F-TU061</a:t>
            </a:r>
            <a:endParaRPr sz="1500">
              <a:latin typeface="Arial"/>
              <a:cs typeface="Arial"/>
            </a:endParaRPr>
          </a:p>
        </p:txBody>
      </p:sp>
      <p:sp>
        <p:nvSpPr>
          <p:cNvPr id="10" name="object 10"/>
          <p:cNvSpPr txBox="1"/>
          <p:nvPr/>
        </p:nvSpPr>
        <p:spPr>
          <a:xfrm>
            <a:off x="3889206" y="7075609"/>
            <a:ext cx="812800" cy="660400"/>
          </a:xfrm>
          <a:prstGeom prst="rect">
            <a:avLst/>
          </a:prstGeom>
        </p:spPr>
        <p:txBody>
          <a:bodyPr vert="horz" wrap="square" lIns="0" tIns="11430" rIns="0" bIns="0" rtlCol="0">
            <a:spAutoFit/>
          </a:bodyPr>
          <a:lstStyle/>
          <a:p>
            <a:pPr marL="12700" marR="5080">
              <a:lnSpc>
                <a:spcPct val="138900"/>
              </a:lnSpc>
              <a:spcBef>
                <a:spcPts val="90"/>
              </a:spcBef>
            </a:pPr>
            <a:r>
              <a:rPr sz="1500" b="1" spc="15" dirty="0">
                <a:solidFill>
                  <a:srgbClr val="231F20"/>
                </a:solidFill>
                <a:latin typeface="Arial"/>
                <a:cs typeface="Arial"/>
              </a:rPr>
              <a:t>Mono  Tuscany</a:t>
            </a:r>
            <a:endParaRPr sz="1500">
              <a:latin typeface="Arial"/>
              <a:cs typeface="Arial"/>
            </a:endParaRPr>
          </a:p>
        </p:txBody>
      </p:sp>
      <p:sp>
        <p:nvSpPr>
          <p:cNvPr id="11" name="object 11"/>
          <p:cNvSpPr/>
          <p:nvPr/>
        </p:nvSpPr>
        <p:spPr>
          <a:xfrm>
            <a:off x="6771037" y="9560014"/>
            <a:ext cx="200025" cy="339090"/>
          </a:xfrm>
          <a:custGeom>
            <a:avLst/>
            <a:gdLst/>
            <a:ahLst/>
            <a:cxnLst/>
            <a:rect l="l" t="t" r="r" b="b"/>
            <a:pathLst>
              <a:path w="200025" h="339090">
                <a:moveTo>
                  <a:pt x="186143" y="0"/>
                </a:moveTo>
                <a:lnTo>
                  <a:pt x="181178" y="0"/>
                </a:lnTo>
                <a:lnTo>
                  <a:pt x="132810" y="6009"/>
                </a:lnTo>
                <a:lnTo>
                  <a:pt x="89473" y="22991"/>
                </a:lnTo>
                <a:lnTo>
                  <a:pt x="52846" y="49377"/>
                </a:lnTo>
                <a:lnTo>
                  <a:pt x="24606" y="83599"/>
                </a:lnTo>
                <a:lnTo>
                  <a:pt x="6431" y="124089"/>
                </a:lnTo>
                <a:lnTo>
                  <a:pt x="0" y="169278"/>
                </a:lnTo>
                <a:lnTo>
                  <a:pt x="6431" y="214482"/>
                </a:lnTo>
                <a:lnTo>
                  <a:pt x="24606" y="254980"/>
                </a:lnTo>
                <a:lnTo>
                  <a:pt x="52846" y="289205"/>
                </a:lnTo>
                <a:lnTo>
                  <a:pt x="89473" y="315592"/>
                </a:lnTo>
                <a:lnTo>
                  <a:pt x="132810" y="332573"/>
                </a:lnTo>
                <a:lnTo>
                  <a:pt x="181178" y="338581"/>
                </a:lnTo>
                <a:lnTo>
                  <a:pt x="185788" y="338581"/>
                </a:lnTo>
                <a:lnTo>
                  <a:pt x="199466" y="337642"/>
                </a:lnTo>
                <a:lnTo>
                  <a:pt x="199567" y="285762"/>
                </a:lnTo>
                <a:lnTo>
                  <a:pt x="185851" y="285762"/>
                </a:lnTo>
                <a:lnTo>
                  <a:pt x="141224" y="278817"/>
                </a:lnTo>
                <a:lnTo>
                  <a:pt x="103351" y="259578"/>
                </a:lnTo>
                <a:lnTo>
                  <a:pt x="74886" y="230437"/>
                </a:lnTo>
                <a:lnTo>
                  <a:pt x="58483" y="193789"/>
                </a:lnTo>
                <a:lnTo>
                  <a:pt x="163182" y="193789"/>
                </a:lnTo>
                <a:lnTo>
                  <a:pt x="163182" y="144106"/>
                </a:lnTo>
                <a:lnTo>
                  <a:pt x="58407" y="144106"/>
                </a:lnTo>
                <a:lnTo>
                  <a:pt x="74732" y="107314"/>
                </a:lnTo>
                <a:lnTo>
                  <a:pt x="103198" y="78057"/>
                </a:lnTo>
                <a:lnTo>
                  <a:pt x="141130" y="58739"/>
                </a:lnTo>
                <a:lnTo>
                  <a:pt x="185851" y="51765"/>
                </a:lnTo>
                <a:lnTo>
                  <a:pt x="199567" y="51765"/>
                </a:lnTo>
                <a:lnTo>
                  <a:pt x="199567" y="901"/>
                </a:lnTo>
                <a:lnTo>
                  <a:pt x="186143" y="0"/>
                </a:lnTo>
                <a:close/>
              </a:path>
              <a:path w="200025" h="339090">
                <a:moveTo>
                  <a:pt x="199567" y="51765"/>
                </a:moveTo>
                <a:lnTo>
                  <a:pt x="187731" y="51765"/>
                </a:lnTo>
                <a:lnTo>
                  <a:pt x="199567" y="52463"/>
                </a:lnTo>
                <a:lnTo>
                  <a:pt x="199567" y="51765"/>
                </a:lnTo>
                <a:close/>
              </a:path>
            </a:pathLst>
          </a:custGeom>
          <a:solidFill>
            <a:srgbClr val="070101"/>
          </a:solidFill>
        </p:spPr>
        <p:txBody>
          <a:bodyPr wrap="square" lIns="0" tIns="0" rIns="0" bIns="0" rtlCol="0"/>
          <a:lstStyle/>
          <a:p>
            <a:endParaRPr/>
          </a:p>
        </p:txBody>
      </p:sp>
      <p:sp>
        <p:nvSpPr>
          <p:cNvPr id="12" name="object 12"/>
          <p:cNvSpPr/>
          <p:nvPr/>
        </p:nvSpPr>
        <p:spPr>
          <a:xfrm>
            <a:off x="6771037" y="9560014"/>
            <a:ext cx="200025" cy="339090"/>
          </a:xfrm>
          <a:custGeom>
            <a:avLst/>
            <a:gdLst/>
            <a:ahLst/>
            <a:cxnLst/>
            <a:rect l="l" t="t" r="r" b="b"/>
            <a:pathLst>
              <a:path w="200025" h="339090">
                <a:moveTo>
                  <a:pt x="185851" y="51765"/>
                </a:moveTo>
                <a:lnTo>
                  <a:pt x="187731" y="51765"/>
                </a:lnTo>
                <a:lnTo>
                  <a:pt x="199567" y="52463"/>
                </a:lnTo>
                <a:lnTo>
                  <a:pt x="199567" y="901"/>
                </a:lnTo>
                <a:lnTo>
                  <a:pt x="186143" y="0"/>
                </a:lnTo>
                <a:lnTo>
                  <a:pt x="181178" y="0"/>
                </a:lnTo>
                <a:lnTo>
                  <a:pt x="132810" y="6009"/>
                </a:lnTo>
                <a:lnTo>
                  <a:pt x="89473" y="22991"/>
                </a:lnTo>
                <a:lnTo>
                  <a:pt x="52846" y="49377"/>
                </a:lnTo>
                <a:lnTo>
                  <a:pt x="24606" y="83599"/>
                </a:lnTo>
                <a:lnTo>
                  <a:pt x="6431" y="124089"/>
                </a:lnTo>
                <a:lnTo>
                  <a:pt x="0" y="169278"/>
                </a:lnTo>
                <a:lnTo>
                  <a:pt x="6431" y="214482"/>
                </a:lnTo>
                <a:lnTo>
                  <a:pt x="24606" y="254980"/>
                </a:lnTo>
                <a:lnTo>
                  <a:pt x="52846" y="289205"/>
                </a:lnTo>
                <a:lnTo>
                  <a:pt x="89473" y="315592"/>
                </a:lnTo>
                <a:lnTo>
                  <a:pt x="132810" y="332573"/>
                </a:lnTo>
                <a:lnTo>
                  <a:pt x="181178" y="338581"/>
                </a:lnTo>
                <a:lnTo>
                  <a:pt x="185788" y="338581"/>
                </a:lnTo>
                <a:lnTo>
                  <a:pt x="199466" y="337642"/>
                </a:lnTo>
                <a:lnTo>
                  <a:pt x="199567" y="285762"/>
                </a:lnTo>
                <a:lnTo>
                  <a:pt x="185851" y="285762"/>
                </a:lnTo>
                <a:lnTo>
                  <a:pt x="141224" y="278817"/>
                </a:lnTo>
                <a:lnTo>
                  <a:pt x="103351" y="259578"/>
                </a:lnTo>
                <a:lnTo>
                  <a:pt x="74886" y="230437"/>
                </a:lnTo>
                <a:lnTo>
                  <a:pt x="58483" y="193789"/>
                </a:lnTo>
                <a:lnTo>
                  <a:pt x="163182" y="193789"/>
                </a:lnTo>
                <a:lnTo>
                  <a:pt x="163182" y="144106"/>
                </a:lnTo>
                <a:lnTo>
                  <a:pt x="58407" y="144106"/>
                </a:lnTo>
                <a:lnTo>
                  <a:pt x="74732" y="107314"/>
                </a:lnTo>
                <a:lnTo>
                  <a:pt x="103198" y="78057"/>
                </a:lnTo>
                <a:lnTo>
                  <a:pt x="141130" y="58739"/>
                </a:lnTo>
                <a:lnTo>
                  <a:pt x="185851" y="51765"/>
                </a:lnTo>
                <a:close/>
              </a:path>
            </a:pathLst>
          </a:custGeom>
          <a:ln w="9105">
            <a:solidFill>
              <a:srgbClr val="070101"/>
            </a:solidFill>
          </a:ln>
        </p:spPr>
        <p:txBody>
          <a:bodyPr wrap="square" lIns="0" tIns="0" rIns="0" bIns="0" rtlCol="0"/>
          <a:lstStyle/>
          <a:p>
            <a:endParaRPr/>
          </a:p>
        </p:txBody>
      </p:sp>
      <p:sp>
        <p:nvSpPr>
          <p:cNvPr id="13" name="object 13"/>
          <p:cNvSpPr/>
          <p:nvPr/>
        </p:nvSpPr>
        <p:spPr>
          <a:xfrm>
            <a:off x="6464974" y="9560012"/>
            <a:ext cx="200025" cy="338455"/>
          </a:xfrm>
          <a:custGeom>
            <a:avLst/>
            <a:gdLst/>
            <a:ahLst/>
            <a:cxnLst/>
            <a:rect l="l" t="t" r="r" b="b"/>
            <a:pathLst>
              <a:path w="200025" h="338454">
                <a:moveTo>
                  <a:pt x="185661" y="0"/>
                </a:moveTo>
                <a:lnTo>
                  <a:pt x="181165" y="0"/>
                </a:lnTo>
                <a:lnTo>
                  <a:pt x="132798" y="6002"/>
                </a:lnTo>
                <a:lnTo>
                  <a:pt x="89464" y="22965"/>
                </a:lnTo>
                <a:lnTo>
                  <a:pt x="52839" y="49323"/>
                </a:lnTo>
                <a:lnTo>
                  <a:pt x="24602" y="83511"/>
                </a:lnTo>
                <a:lnTo>
                  <a:pt x="6430" y="123963"/>
                </a:lnTo>
                <a:lnTo>
                  <a:pt x="0" y="169113"/>
                </a:lnTo>
                <a:lnTo>
                  <a:pt x="6430" y="214264"/>
                </a:lnTo>
                <a:lnTo>
                  <a:pt x="24602" y="254718"/>
                </a:lnTo>
                <a:lnTo>
                  <a:pt x="52839" y="288909"/>
                </a:lnTo>
                <a:lnTo>
                  <a:pt x="89464" y="315270"/>
                </a:lnTo>
                <a:lnTo>
                  <a:pt x="132798" y="332235"/>
                </a:lnTo>
                <a:lnTo>
                  <a:pt x="181165" y="338239"/>
                </a:lnTo>
                <a:lnTo>
                  <a:pt x="185750" y="338239"/>
                </a:lnTo>
                <a:lnTo>
                  <a:pt x="194894" y="337807"/>
                </a:lnTo>
                <a:lnTo>
                  <a:pt x="199555" y="337451"/>
                </a:lnTo>
                <a:lnTo>
                  <a:pt x="199555" y="285762"/>
                </a:lnTo>
                <a:lnTo>
                  <a:pt x="186042" y="285762"/>
                </a:lnTo>
                <a:lnTo>
                  <a:pt x="135055" y="276651"/>
                </a:lnTo>
                <a:lnTo>
                  <a:pt x="93589" y="251745"/>
                </a:lnTo>
                <a:lnTo>
                  <a:pt x="65720" y="214685"/>
                </a:lnTo>
                <a:lnTo>
                  <a:pt x="55524" y="169113"/>
                </a:lnTo>
                <a:lnTo>
                  <a:pt x="65720" y="123545"/>
                </a:lnTo>
                <a:lnTo>
                  <a:pt x="93589" y="86485"/>
                </a:lnTo>
                <a:lnTo>
                  <a:pt x="135055" y="61576"/>
                </a:lnTo>
                <a:lnTo>
                  <a:pt x="186042" y="52463"/>
                </a:lnTo>
                <a:lnTo>
                  <a:pt x="199555" y="52463"/>
                </a:lnTo>
                <a:lnTo>
                  <a:pt x="199555" y="685"/>
                </a:lnTo>
                <a:lnTo>
                  <a:pt x="194525" y="469"/>
                </a:lnTo>
                <a:lnTo>
                  <a:pt x="190119" y="177"/>
                </a:lnTo>
                <a:lnTo>
                  <a:pt x="185661" y="0"/>
                </a:lnTo>
                <a:close/>
              </a:path>
              <a:path w="200025" h="338454">
                <a:moveTo>
                  <a:pt x="199555" y="285407"/>
                </a:moveTo>
                <a:lnTo>
                  <a:pt x="189598" y="285724"/>
                </a:lnTo>
                <a:lnTo>
                  <a:pt x="187807" y="285762"/>
                </a:lnTo>
                <a:lnTo>
                  <a:pt x="199555" y="285762"/>
                </a:lnTo>
                <a:lnTo>
                  <a:pt x="199555" y="285407"/>
                </a:lnTo>
                <a:close/>
              </a:path>
              <a:path w="200025" h="338454">
                <a:moveTo>
                  <a:pt x="199555" y="52463"/>
                </a:moveTo>
                <a:lnTo>
                  <a:pt x="187756" y="52463"/>
                </a:lnTo>
                <a:lnTo>
                  <a:pt x="191160" y="52565"/>
                </a:lnTo>
                <a:lnTo>
                  <a:pt x="199555" y="53162"/>
                </a:lnTo>
                <a:lnTo>
                  <a:pt x="199555" y="52463"/>
                </a:lnTo>
                <a:close/>
              </a:path>
            </a:pathLst>
          </a:custGeom>
          <a:solidFill>
            <a:srgbClr val="070101"/>
          </a:solidFill>
        </p:spPr>
        <p:txBody>
          <a:bodyPr wrap="square" lIns="0" tIns="0" rIns="0" bIns="0" rtlCol="0"/>
          <a:lstStyle/>
          <a:p>
            <a:endParaRPr/>
          </a:p>
        </p:txBody>
      </p:sp>
      <p:sp>
        <p:nvSpPr>
          <p:cNvPr id="14" name="object 14"/>
          <p:cNvSpPr/>
          <p:nvPr/>
        </p:nvSpPr>
        <p:spPr>
          <a:xfrm>
            <a:off x="6464974" y="9560012"/>
            <a:ext cx="200025" cy="338455"/>
          </a:xfrm>
          <a:custGeom>
            <a:avLst/>
            <a:gdLst/>
            <a:ahLst/>
            <a:cxnLst/>
            <a:rect l="l" t="t" r="r" b="b"/>
            <a:pathLst>
              <a:path w="200025" h="338454">
                <a:moveTo>
                  <a:pt x="194525" y="469"/>
                </a:moveTo>
                <a:lnTo>
                  <a:pt x="190119" y="177"/>
                </a:lnTo>
                <a:lnTo>
                  <a:pt x="185661" y="0"/>
                </a:lnTo>
                <a:lnTo>
                  <a:pt x="181165" y="0"/>
                </a:lnTo>
                <a:lnTo>
                  <a:pt x="132798" y="6002"/>
                </a:lnTo>
                <a:lnTo>
                  <a:pt x="89464" y="22965"/>
                </a:lnTo>
                <a:lnTo>
                  <a:pt x="52839" y="49323"/>
                </a:lnTo>
                <a:lnTo>
                  <a:pt x="24602" y="83511"/>
                </a:lnTo>
                <a:lnTo>
                  <a:pt x="6430" y="123963"/>
                </a:lnTo>
                <a:lnTo>
                  <a:pt x="0" y="169113"/>
                </a:lnTo>
                <a:lnTo>
                  <a:pt x="6430" y="214264"/>
                </a:lnTo>
                <a:lnTo>
                  <a:pt x="24602" y="254718"/>
                </a:lnTo>
                <a:lnTo>
                  <a:pt x="52839" y="288909"/>
                </a:lnTo>
                <a:lnTo>
                  <a:pt x="89464" y="315270"/>
                </a:lnTo>
                <a:lnTo>
                  <a:pt x="132798" y="332235"/>
                </a:lnTo>
                <a:lnTo>
                  <a:pt x="181165" y="338239"/>
                </a:lnTo>
                <a:lnTo>
                  <a:pt x="185750" y="338239"/>
                </a:lnTo>
                <a:lnTo>
                  <a:pt x="194894" y="337807"/>
                </a:lnTo>
                <a:lnTo>
                  <a:pt x="199555" y="337451"/>
                </a:lnTo>
                <a:lnTo>
                  <a:pt x="199555" y="285407"/>
                </a:lnTo>
                <a:lnTo>
                  <a:pt x="191350" y="285661"/>
                </a:lnTo>
                <a:lnTo>
                  <a:pt x="189598" y="285724"/>
                </a:lnTo>
                <a:lnTo>
                  <a:pt x="187807" y="285762"/>
                </a:lnTo>
                <a:lnTo>
                  <a:pt x="186042" y="285762"/>
                </a:lnTo>
                <a:lnTo>
                  <a:pt x="135055" y="276651"/>
                </a:lnTo>
                <a:lnTo>
                  <a:pt x="93589" y="251745"/>
                </a:lnTo>
                <a:lnTo>
                  <a:pt x="65720" y="214685"/>
                </a:lnTo>
                <a:lnTo>
                  <a:pt x="55524" y="169113"/>
                </a:lnTo>
                <a:lnTo>
                  <a:pt x="65720" y="123545"/>
                </a:lnTo>
                <a:lnTo>
                  <a:pt x="93589" y="86485"/>
                </a:lnTo>
                <a:lnTo>
                  <a:pt x="135055" y="61576"/>
                </a:lnTo>
                <a:lnTo>
                  <a:pt x="186042" y="52463"/>
                </a:lnTo>
                <a:lnTo>
                  <a:pt x="187756" y="52463"/>
                </a:lnTo>
                <a:lnTo>
                  <a:pt x="189471" y="52527"/>
                </a:lnTo>
                <a:lnTo>
                  <a:pt x="191160" y="52565"/>
                </a:lnTo>
                <a:lnTo>
                  <a:pt x="199555" y="53162"/>
                </a:lnTo>
                <a:lnTo>
                  <a:pt x="199555" y="685"/>
                </a:lnTo>
                <a:lnTo>
                  <a:pt x="194525" y="469"/>
                </a:lnTo>
                <a:close/>
              </a:path>
            </a:pathLst>
          </a:custGeom>
          <a:ln w="9105">
            <a:solidFill>
              <a:srgbClr val="070101"/>
            </a:solidFill>
          </a:ln>
        </p:spPr>
        <p:txBody>
          <a:bodyPr wrap="square" lIns="0" tIns="0" rIns="0" bIns="0" rtlCol="0"/>
          <a:lstStyle/>
          <a:p>
            <a:endParaRPr/>
          </a:p>
        </p:txBody>
      </p:sp>
      <p:sp>
        <p:nvSpPr>
          <p:cNvPr id="15" name="object 15"/>
          <p:cNvSpPr/>
          <p:nvPr/>
        </p:nvSpPr>
        <p:spPr>
          <a:xfrm>
            <a:off x="685763" y="8449179"/>
            <a:ext cx="708025" cy="615315"/>
          </a:xfrm>
          <a:custGeom>
            <a:avLst/>
            <a:gdLst/>
            <a:ahLst/>
            <a:cxnLst/>
            <a:rect l="l" t="t" r="r" b="b"/>
            <a:pathLst>
              <a:path w="708025" h="615315">
                <a:moveTo>
                  <a:pt x="359613" y="0"/>
                </a:moveTo>
                <a:lnTo>
                  <a:pt x="347802" y="0"/>
                </a:lnTo>
                <a:lnTo>
                  <a:pt x="342138" y="4190"/>
                </a:lnTo>
                <a:lnTo>
                  <a:pt x="800" y="595248"/>
                </a:lnTo>
                <a:lnTo>
                  <a:pt x="0" y="602259"/>
                </a:lnTo>
                <a:lnTo>
                  <a:pt x="5892" y="612482"/>
                </a:lnTo>
                <a:lnTo>
                  <a:pt x="12369" y="615302"/>
                </a:lnTo>
                <a:lnTo>
                  <a:pt x="695058" y="615302"/>
                </a:lnTo>
                <a:lnTo>
                  <a:pt x="701522" y="612482"/>
                </a:lnTo>
                <a:lnTo>
                  <a:pt x="707415" y="602259"/>
                </a:lnTo>
                <a:lnTo>
                  <a:pt x="706615" y="595248"/>
                </a:lnTo>
                <a:lnTo>
                  <a:pt x="365277" y="4190"/>
                </a:lnTo>
                <a:lnTo>
                  <a:pt x="359613" y="0"/>
                </a:lnTo>
                <a:close/>
              </a:path>
            </a:pathLst>
          </a:custGeom>
          <a:solidFill>
            <a:srgbClr val="231F20"/>
          </a:solidFill>
        </p:spPr>
        <p:txBody>
          <a:bodyPr wrap="square" lIns="0" tIns="0" rIns="0" bIns="0" rtlCol="0"/>
          <a:lstStyle/>
          <a:p>
            <a:endParaRPr/>
          </a:p>
        </p:txBody>
      </p:sp>
      <p:sp>
        <p:nvSpPr>
          <p:cNvPr id="16" name="object 16"/>
          <p:cNvSpPr/>
          <p:nvPr/>
        </p:nvSpPr>
        <p:spPr>
          <a:xfrm>
            <a:off x="683730" y="8445847"/>
            <a:ext cx="711835" cy="622300"/>
          </a:xfrm>
          <a:custGeom>
            <a:avLst/>
            <a:gdLst/>
            <a:ahLst/>
            <a:cxnLst/>
            <a:rect l="l" t="t" r="r" b="b"/>
            <a:pathLst>
              <a:path w="711835" h="622300">
                <a:moveTo>
                  <a:pt x="362572" y="0"/>
                </a:moveTo>
                <a:lnTo>
                  <a:pt x="348907" y="0"/>
                </a:lnTo>
                <a:lnTo>
                  <a:pt x="342074" y="4495"/>
                </a:lnTo>
                <a:lnTo>
                  <a:pt x="4356" y="589305"/>
                </a:lnTo>
                <a:lnTo>
                  <a:pt x="0" y="601983"/>
                </a:lnTo>
                <a:lnTo>
                  <a:pt x="2100" y="612365"/>
                </a:lnTo>
                <a:lnTo>
                  <a:pt x="10037" y="619380"/>
                </a:lnTo>
                <a:lnTo>
                  <a:pt x="23190" y="621957"/>
                </a:lnTo>
                <a:lnTo>
                  <a:pt x="688289" y="621957"/>
                </a:lnTo>
                <a:lnTo>
                  <a:pt x="701442" y="619380"/>
                </a:lnTo>
                <a:lnTo>
                  <a:pt x="706056" y="615302"/>
                </a:lnTo>
                <a:lnTo>
                  <a:pt x="15748" y="615302"/>
                </a:lnTo>
                <a:lnTo>
                  <a:pt x="10160" y="613029"/>
                </a:lnTo>
                <a:lnTo>
                  <a:pt x="5562" y="605066"/>
                </a:lnTo>
                <a:lnTo>
                  <a:pt x="6388" y="599071"/>
                </a:lnTo>
                <a:lnTo>
                  <a:pt x="346379" y="10350"/>
                </a:lnTo>
                <a:lnTo>
                  <a:pt x="351142" y="6654"/>
                </a:lnTo>
                <a:lnTo>
                  <a:pt x="370650" y="6654"/>
                </a:lnTo>
                <a:lnTo>
                  <a:pt x="369405" y="4495"/>
                </a:lnTo>
                <a:lnTo>
                  <a:pt x="362572" y="0"/>
                </a:lnTo>
                <a:close/>
              </a:path>
              <a:path w="711835" h="622300">
                <a:moveTo>
                  <a:pt x="370650" y="6654"/>
                </a:moveTo>
                <a:lnTo>
                  <a:pt x="360337" y="6654"/>
                </a:lnTo>
                <a:lnTo>
                  <a:pt x="365099" y="10350"/>
                </a:lnTo>
                <a:lnTo>
                  <a:pt x="705091" y="599071"/>
                </a:lnTo>
                <a:lnTo>
                  <a:pt x="705916" y="605066"/>
                </a:lnTo>
                <a:lnTo>
                  <a:pt x="701319" y="613029"/>
                </a:lnTo>
                <a:lnTo>
                  <a:pt x="695731" y="615302"/>
                </a:lnTo>
                <a:lnTo>
                  <a:pt x="706056" y="615302"/>
                </a:lnTo>
                <a:lnTo>
                  <a:pt x="709379" y="612365"/>
                </a:lnTo>
                <a:lnTo>
                  <a:pt x="711479" y="601983"/>
                </a:lnTo>
                <a:lnTo>
                  <a:pt x="707123" y="589305"/>
                </a:lnTo>
                <a:lnTo>
                  <a:pt x="370650" y="6654"/>
                </a:lnTo>
                <a:close/>
              </a:path>
            </a:pathLst>
          </a:custGeom>
          <a:solidFill>
            <a:srgbClr val="231F20"/>
          </a:solidFill>
        </p:spPr>
        <p:txBody>
          <a:bodyPr wrap="square" lIns="0" tIns="0" rIns="0" bIns="0" rtlCol="0"/>
          <a:lstStyle/>
          <a:p>
            <a:endParaRPr/>
          </a:p>
        </p:txBody>
      </p:sp>
      <p:sp>
        <p:nvSpPr>
          <p:cNvPr id="17" name="object 17"/>
          <p:cNvSpPr/>
          <p:nvPr/>
        </p:nvSpPr>
        <p:spPr>
          <a:xfrm>
            <a:off x="982718" y="8604686"/>
            <a:ext cx="113664" cy="269875"/>
          </a:xfrm>
          <a:custGeom>
            <a:avLst/>
            <a:gdLst/>
            <a:ahLst/>
            <a:cxnLst/>
            <a:rect l="l" t="t" r="r" b="b"/>
            <a:pathLst>
              <a:path w="113665" h="269875">
                <a:moveTo>
                  <a:pt x="0" y="40776"/>
                </a:moveTo>
                <a:lnTo>
                  <a:pt x="17736" y="9190"/>
                </a:lnTo>
                <a:lnTo>
                  <a:pt x="56756" y="0"/>
                </a:lnTo>
                <a:lnTo>
                  <a:pt x="95776" y="11197"/>
                </a:lnTo>
                <a:lnTo>
                  <a:pt x="113512" y="40776"/>
                </a:lnTo>
                <a:lnTo>
                  <a:pt x="113512" y="226501"/>
                </a:lnTo>
                <a:lnTo>
                  <a:pt x="101707" y="255304"/>
                </a:lnTo>
                <a:lnTo>
                  <a:pt x="73556" y="269478"/>
                </a:lnTo>
                <a:lnTo>
                  <a:pt x="39956" y="269249"/>
                </a:lnTo>
                <a:lnTo>
                  <a:pt x="11805" y="254847"/>
                </a:lnTo>
                <a:lnTo>
                  <a:pt x="0" y="226501"/>
                </a:lnTo>
                <a:lnTo>
                  <a:pt x="0" y="40776"/>
                </a:lnTo>
                <a:close/>
              </a:path>
            </a:pathLst>
          </a:custGeom>
          <a:ln w="12699">
            <a:solidFill>
              <a:srgbClr val="F1F2F2"/>
            </a:solidFill>
          </a:ln>
        </p:spPr>
        <p:txBody>
          <a:bodyPr wrap="square" lIns="0" tIns="0" rIns="0" bIns="0" rtlCol="0"/>
          <a:lstStyle/>
          <a:p>
            <a:endParaRPr/>
          </a:p>
        </p:txBody>
      </p:sp>
      <p:sp>
        <p:nvSpPr>
          <p:cNvPr id="18" name="object 18"/>
          <p:cNvSpPr/>
          <p:nvPr/>
        </p:nvSpPr>
        <p:spPr>
          <a:xfrm>
            <a:off x="975568" y="8899447"/>
            <a:ext cx="127800" cy="127787"/>
          </a:xfrm>
          <a:prstGeom prst="rect">
            <a:avLst/>
          </a:prstGeom>
          <a:blipFill>
            <a:blip r:embed="rId5" cstate="print"/>
            <a:stretch>
              <a:fillRect/>
            </a:stretch>
          </a:blipFill>
        </p:spPr>
        <p:txBody>
          <a:bodyPr wrap="square" lIns="0" tIns="0" rIns="0" bIns="0" rtlCol="0"/>
          <a:lstStyle/>
          <a:p>
            <a:endParaRPr/>
          </a:p>
        </p:txBody>
      </p:sp>
      <p:sp>
        <p:nvSpPr>
          <p:cNvPr id="19" name="object 19"/>
          <p:cNvSpPr/>
          <p:nvPr/>
        </p:nvSpPr>
        <p:spPr>
          <a:xfrm>
            <a:off x="1631444" y="8420224"/>
            <a:ext cx="251647" cy="195365"/>
          </a:xfrm>
          <a:prstGeom prst="rect">
            <a:avLst/>
          </a:prstGeom>
          <a:blipFill>
            <a:blip r:embed="rId6" cstate="print"/>
            <a:stretch>
              <a:fillRect/>
            </a:stretch>
          </a:blipFill>
        </p:spPr>
        <p:txBody>
          <a:bodyPr wrap="square" lIns="0" tIns="0" rIns="0" bIns="0" rtlCol="0"/>
          <a:lstStyle/>
          <a:p>
            <a:endParaRPr/>
          </a:p>
        </p:txBody>
      </p:sp>
      <p:sp>
        <p:nvSpPr>
          <p:cNvPr id="20" name="object 20"/>
          <p:cNvSpPr/>
          <p:nvPr/>
        </p:nvSpPr>
        <p:spPr>
          <a:xfrm>
            <a:off x="1984825" y="8420434"/>
            <a:ext cx="251665" cy="195365"/>
          </a:xfrm>
          <a:prstGeom prst="rect">
            <a:avLst/>
          </a:prstGeom>
          <a:blipFill>
            <a:blip r:embed="rId7" cstate="print"/>
            <a:stretch>
              <a:fillRect/>
            </a:stretch>
          </a:blipFill>
        </p:spPr>
        <p:txBody>
          <a:bodyPr wrap="square" lIns="0" tIns="0" rIns="0" bIns="0" rtlCol="0"/>
          <a:lstStyle/>
          <a:p>
            <a:endParaRPr/>
          </a:p>
        </p:txBody>
      </p:sp>
      <p:graphicFrame>
        <p:nvGraphicFramePr>
          <p:cNvPr id="21" name="object 21"/>
          <p:cNvGraphicFramePr>
            <a:graphicFrameLocks noGrp="1"/>
          </p:cNvGraphicFramePr>
          <p:nvPr>
            <p:extLst>
              <p:ext uri="{D42A27DB-BD31-4B8C-83A1-F6EECF244321}">
                <p14:modId xmlns:p14="http://schemas.microsoft.com/office/powerpoint/2010/main" val="3425264885"/>
              </p:ext>
            </p:extLst>
          </p:nvPr>
        </p:nvGraphicFramePr>
        <p:xfrm>
          <a:off x="541337" y="8354276"/>
          <a:ext cx="4684713" cy="1323066"/>
        </p:xfrm>
        <a:graphic>
          <a:graphicData uri="http://schemas.openxmlformats.org/drawingml/2006/table">
            <a:tbl>
              <a:tblPr firstRow="1" bandRow="1">
                <a:tableStyleId>{2D5ABB26-0587-4C30-8999-92F81FD0307C}</a:tableStyleId>
              </a:tblPr>
              <a:tblGrid>
                <a:gridCol w="1007853">
                  <a:extLst>
                    <a:ext uri="{9D8B030D-6E8A-4147-A177-3AD203B41FA5}">
                      <a16:colId xmlns:a16="http://schemas.microsoft.com/office/drawing/2014/main" val="20000"/>
                    </a:ext>
                  </a:extLst>
                </a:gridCol>
                <a:gridCol w="3676860">
                  <a:extLst>
                    <a:ext uri="{9D8B030D-6E8A-4147-A177-3AD203B41FA5}">
                      <a16:colId xmlns:a16="http://schemas.microsoft.com/office/drawing/2014/main" val="20001"/>
                    </a:ext>
                  </a:extLst>
                </a:gridCol>
              </a:tblGrid>
              <a:tr h="799871">
                <a:tc>
                  <a:txBody>
                    <a:bodyPr/>
                    <a:lstStyle/>
                    <a:p>
                      <a:pPr>
                        <a:lnSpc>
                          <a:spcPct val="100000"/>
                        </a:lnSpc>
                      </a:pPr>
                      <a:endParaRPr sz="1000">
                        <a:latin typeface="Times New Roman"/>
                        <a:cs typeface="Times New Roman"/>
                      </a:endParaRPr>
                    </a:p>
                  </a:txBody>
                  <a:tcPr marL="0" marR="0" marT="0" marB="0">
                    <a:lnR w="19050">
                      <a:solidFill>
                        <a:srgbClr val="231F20"/>
                      </a:solidFill>
                      <a:prstDash val="solid"/>
                    </a:lnR>
                  </a:tcPr>
                </a:tc>
                <a:tc>
                  <a:txBody>
                    <a:bodyPr/>
                    <a:lstStyle/>
                    <a:p>
                      <a:pPr>
                        <a:lnSpc>
                          <a:spcPct val="100000"/>
                        </a:lnSpc>
                      </a:pPr>
                      <a:endParaRPr sz="1200" dirty="0">
                        <a:latin typeface="Times New Roman"/>
                        <a:cs typeface="Times New Roman"/>
                      </a:endParaRPr>
                    </a:p>
                    <a:p>
                      <a:pPr>
                        <a:lnSpc>
                          <a:spcPct val="100000"/>
                        </a:lnSpc>
                        <a:spcBef>
                          <a:spcPts val="10"/>
                        </a:spcBef>
                      </a:pPr>
                      <a:endParaRPr sz="950" dirty="0">
                        <a:latin typeface="Times New Roman"/>
                        <a:cs typeface="Times New Roman"/>
                      </a:endParaRPr>
                    </a:p>
                    <a:p>
                      <a:pPr marL="122555">
                        <a:lnSpc>
                          <a:spcPts val="1260"/>
                        </a:lnSpc>
                      </a:pPr>
                      <a:r>
                        <a:rPr lang="ru-RU" sz="1100" spc="5" dirty="0">
                          <a:solidFill>
                            <a:srgbClr val="231F20"/>
                          </a:solidFill>
                          <a:latin typeface="Arial"/>
                          <a:cs typeface="Arial"/>
                        </a:rPr>
                        <a:t>ВОПРОСЫ?</a:t>
                      </a:r>
                      <a:r>
                        <a:rPr sz="1100" spc="5" dirty="0">
                          <a:solidFill>
                            <a:srgbClr val="231F20"/>
                          </a:solidFill>
                          <a:latin typeface="Arial"/>
                          <a:cs typeface="Arial"/>
                        </a:rPr>
                        <a:t> </a:t>
                      </a:r>
                      <a:r>
                        <a:rPr lang="ru-RU" sz="1100" spc="5" dirty="0">
                          <a:solidFill>
                            <a:srgbClr val="231F20"/>
                          </a:solidFill>
                          <a:latin typeface="Arial"/>
                          <a:cs typeface="Arial"/>
                        </a:rPr>
                        <a:t>ПРОБЛЕМЫ</a:t>
                      </a:r>
                      <a:r>
                        <a:rPr sz="1100" spc="5" dirty="0">
                          <a:solidFill>
                            <a:srgbClr val="231F20"/>
                          </a:solidFill>
                          <a:latin typeface="Arial"/>
                          <a:cs typeface="Arial"/>
                        </a:rPr>
                        <a:t>?</a:t>
                      </a:r>
                      <a:r>
                        <a:rPr lang="ru-RU" sz="1100" spc="5" dirty="0">
                          <a:solidFill>
                            <a:srgbClr val="231F20"/>
                          </a:solidFill>
                          <a:latin typeface="Arial"/>
                          <a:cs typeface="Arial"/>
                        </a:rPr>
                        <a:t> НЕДОСТАЮЩИЕ ЧАСТИ</a:t>
                      </a:r>
                      <a:r>
                        <a:rPr sz="1100" spc="5" dirty="0">
                          <a:solidFill>
                            <a:srgbClr val="231F20"/>
                          </a:solidFill>
                          <a:latin typeface="Arial"/>
                          <a:cs typeface="Arial"/>
                        </a:rPr>
                        <a:t>?</a:t>
                      </a:r>
                      <a:endParaRPr sz="1100" dirty="0">
                        <a:latin typeface="Arial"/>
                        <a:cs typeface="Arial"/>
                      </a:endParaRPr>
                    </a:p>
                    <a:p>
                      <a:pPr marL="122555">
                        <a:lnSpc>
                          <a:spcPts val="1140"/>
                        </a:lnSpc>
                      </a:pPr>
                      <a:r>
                        <a:rPr lang="ru-RU" sz="1000" dirty="0">
                          <a:solidFill>
                            <a:srgbClr val="231F20"/>
                          </a:solidFill>
                          <a:latin typeface="Arial"/>
                          <a:cs typeface="Arial"/>
                        </a:rPr>
                        <a:t>За часто возникающими вопросами</a:t>
                      </a:r>
                      <a:r>
                        <a:rPr sz="1000" dirty="0">
                          <a:solidFill>
                            <a:srgbClr val="231F20"/>
                          </a:solidFill>
                          <a:latin typeface="Arial"/>
                          <a:cs typeface="Arial"/>
                        </a:rPr>
                        <a:t>, </a:t>
                      </a:r>
                      <a:r>
                        <a:rPr lang="ru-RU" sz="1000" dirty="0">
                          <a:solidFill>
                            <a:srgbClr val="231F20"/>
                          </a:solidFill>
                          <a:latin typeface="Arial"/>
                          <a:cs typeface="Arial"/>
                        </a:rPr>
                        <a:t>инструкциями по эксплуатации</a:t>
                      </a:r>
                      <a:r>
                        <a:rPr sz="1000" dirty="0">
                          <a:solidFill>
                            <a:srgbClr val="231F20"/>
                          </a:solidFill>
                          <a:latin typeface="Arial"/>
                          <a:cs typeface="Arial"/>
                        </a:rPr>
                        <a:t>, </a:t>
                      </a:r>
                      <a:r>
                        <a:rPr lang="ru-RU" sz="1000" dirty="0">
                          <a:solidFill>
                            <a:srgbClr val="231F20"/>
                          </a:solidFill>
                          <a:latin typeface="Arial"/>
                          <a:cs typeface="Arial"/>
                        </a:rPr>
                        <a:t>видео</a:t>
                      </a:r>
                      <a:r>
                        <a:rPr sz="1000" dirty="0">
                          <a:solidFill>
                            <a:srgbClr val="231F20"/>
                          </a:solidFill>
                          <a:latin typeface="Arial"/>
                          <a:cs typeface="Arial"/>
                        </a:rPr>
                        <a:t> </a:t>
                      </a:r>
                      <a:r>
                        <a:rPr lang="ru-RU" sz="1000" dirty="0">
                          <a:solidFill>
                            <a:srgbClr val="231F20"/>
                          </a:solidFill>
                          <a:latin typeface="Arial"/>
                          <a:cs typeface="Arial"/>
                        </a:rPr>
                        <a:t>или запчастями</a:t>
                      </a:r>
                      <a:r>
                        <a:rPr sz="1000" dirty="0">
                          <a:solidFill>
                            <a:srgbClr val="231F20"/>
                          </a:solidFill>
                          <a:latin typeface="Arial"/>
                          <a:cs typeface="Arial"/>
                        </a:rPr>
                        <a:t>, </a:t>
                      </a:r>
                      <a:r>
                        <a:rPr lang="ru-RU" sz="1000" spc="-5" dirty="0">
                          <a:solidFill>
                            <a:srgbClr val="231F20"/>
                          </a:solidFill>
                          <a:latin typeface="Arial"/>
                          <a:cs typeface="Arial"/>
                        </a:rPr>
                        <a:t>пожалуйста обратитесь на сайт</a:t>
                      </a:r>
                      <a:endParaRPr sz="1000" dirty="0">
                        <a:latin typeface="Arial"/>
                        <a:cs typeface="Arial"/>
                      </a:endParaRPr>
                    </a:p>
                    <a:p>
                      <a:pPr marL="122555">
                        <a:lnSpc>
                          <a:spcPct val="100000"/>
                        </a:lnSpc>
                      </a:pPr>
                      <a:r>
                        <a:rPr sz="900" spc="-5" dirty="0">
                          <a:solidFill>
                            <a:srgbClr val="231F20"/>
                          </a:solidFill>
                          <a:latin typeface="Arial"/>
                          <a:cs typeface="Arial"/>
                          <a:hlinkClick r:id="rId8"/>
                        </a:rPr>
                        <a:t>www.the-mspa.com/support</a:t>
                      </a:r>
                      <a:endParaRPr sz="900" dirty="0">
                        <a:latin typeface="Arial"/>
                        <a:cs typeface="Arial"/>
                      </a:endParaRPr>
                    </a:p>
                  </a:txBody>
                  <a:tcPr marL="0" marR="0" marT="0" marB="0">
                    <a:lnL w="19050">
                      <a:solidFill>
                        <a:srgbClr val="231F20"/>
                      </a:solidFill>
                      <a:prstDash val="solid"/>
                    </a:lnL>
                  </a:tcPr>
                </a:tc>
                <a:extLst>
                  <a:ext uri="{0D108BD9-81ED-4DB2-BD59-A6C34878D82A}">
                    <a16:rowId xmlns:a16="http://schemas.microsoft.com/office/drawing/2014/main" val="10000"/>
                  </a:ext>
                </a:extLst>
              </a:tr>
              <a:tr h="274046">
                <a:tc gridSpan="2">
                  <a:txBody>
                    <a:bodyPr/>
                    <a:lstStyle/>
                    <a:p>
                      <a:pPr marL="301625">
                        <a:lnSpc>
                          <a:spcPct val="100000"/>
                        </a:lnSpc>
                        <a:spcBef>
                          <a:spcPts val="400"/>
                        </a:spcBef>
                      </a:pPr>
                      <a:endParaRPr sz="1100" dirty="0">
                        <a:latin typeface="Arial"/>
                        <a:cs typeface="Arial"/>
                      </a:endParaRPr>
                    </a:p>
                  </a:txBody>
                  <a:tcPr marL="0" marR="0" marT="50800" marB="0">
                    <a:solidFill>
                      <a:srgbClr val="231F20"/>
                    </a:solidFill>
                  </a:tcPr>
                </a:tc>
                <a:tc hMerge="1">
                  <a:txBody>
                    <a:bodyPr/>
                    <a:lstStyle/>
                    <a:p>
                      <a:endParaRPr/>
                    </a:p>
                  </a:txBody>
                  <a:tcPr marL="0" marR="0" marT="0" marB="0"/>
                </a:tc>
                <a:extLst>
                  <a:ext uri="{0D108BD9-81ED-4DB2-BD59-A6C34878D82A}">
                    <a16:rowId xmlns:a16="http://schemas.microsoft.com/office/drawing/2014/main" val="10001"/>
                  </a:ext>
                </a:extLst>
              </a:tr>
            </a:tbl>
          </a:graphicData>
        </a:graphic>
      </p:graphicFrame>
      <p:sp>
        <p:nvSpPr>
          <p:cNvPr id="22" name="object 22"/>
          <p:cNvSpPr txBox="1"/>
          <p:nvPr/>
        </p:nvSpPr>
        <p:spPr>
          <a:xfrm>
            <a:off x="515937" y="8123617"/>
            <a:ext cx="221615" cy="183384"/>
          </a:xfrm>
          <a:prstGeom prst="rect">
            <a:avLst/>
          </a:prstGeom>
        </p:spPr>
        <p:txBody>
          <a:bodyPr vert="horz" wrap="square" lIns="0" tIns="13970" rIns="0" bIns="0" rtlCol="0">
            <a:spAutoFit/>
          </a:bodyPr>
          <a:lstStyle/>
          <a:p>
            <a:pPr marL="12700">
              <a:lnSpc>
                <a:spcPct val="100000"/>
              </a:lnSpc>
              <a:spcBef>
                <a:spcPts val="110"/>
              </a:spcBef>
            </a:pPr>
            <a:r>
              <a:rPr lang="en-US" sz="1100" b="1" spc="5" dirty="0">
                <a:solidFill>
                  <a:srgbClr val="231F20"/>
                </a:solidFill>
                <a:latin typeface="Arial"/>
                <a:cs typeface="Arial"/>
              </a:rPr>
              <a:t>RU</a:t>
            </a:r>
            <a:endParaRPr sz="1100" dirty="0">
              <a:latin typeface="Arial"/>
              <a:cs typeface="Aria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27954" y="471342"/>
            <a:ext cx="6663421" cy="845937"/>
          </a:xfrm>
          <a:prstGeom prst="rect">
            <a:avLst/>
          </a:prstGeom>
        </p:spPr>
        <p:txBody>
          <a:bodyPr vert="horz" wrap="square" lIns="0" tIns="12700" rIns="0" bIns="0" rtlCol="0">
            <a:spAutoFit/>
          </a:bodyPr>
          <a:lstStyle/>
          <a:p>
            <a:pPr marL="325120" marR="5080" indent="-313055">
              <a:lnSpc>
                <a:spcPct val="111100"/>
              </a:lnSpc>
              <a:spcBef>
                <a:spcPts val="100"/>
              </a:spcBef>
            </a:pPr>
            <a:r>
              <a:rPr lang="ru-RU" sz="900" b="1" dirty="0">
                <a:solidFill>
                  <a:srgbClr val="231F20"/>
                </a:solidFill>
                <a:latin typeface="Arial Narrow"/>
                <a:cs typeface="Arial Narrow"/>
              </a:rPr>
              <a:t>ПРИМЕЧАНИЕ</a:t>
            </a:r>
            <a:r>
              <a:rPr sz="900" b="1" dirty="0">
                <a:solidFill>
                  <a:srgbClr val="231F20"/>
                </a:solidFill>
                <a:latin typeface="Arial Narrow"/>
                <a:cs typeface="Arial Narrow"/>
              </a:rPr>
              <a:t>: </a:t>
            </a:r>
            <a:endParaRPr lang="ru-RU" sz="900" b="1" dirty="0">
              <a:solidFill>
                <a:srgbClr val="231F20"/>
              </a:solidFill>
              <a:latin typeface="Arial Narrow"/>
              <a:cs typeface="Arial Narrow"/>
            </a:endParaRPr>
          </a:p>
          <a:p>
            <a:pPr marL="325120" marR="5080" indent="-313055">
              <a:lnSpc>
                <a:spcPct val="111100"/>
              </a:lnSpc>
              <a:spcBef>
                <a:spcPts val="100"/>
              </a:spcBef>
            </a:pPr>
            <a:r>
              <a:rPr lang="ru-RU" sz="900" spc="-5" dirty="0">
                <a:solidFill>
                  <a:srgbClr val="231F20"/>
                </a:solidFill>
                <a:latin typeface="Arial Narrow"/>
                <a:cs typeface="Arial Narrow"/>
              </a:rPr>
              <a:t>Поместите всю упаковку на выбранную площадку</a:t>
            </a:r>
            <a:r>
              <a:rPr lang="en-US" sz="900" spc="-5" dirty="0">
                <a:solidFill>
                  <a:srgbClr val="231F20"/>
                </a:solidFill>
                <a:latin typeface="Arial Narrow"/>
                <a:cs typeface="Arial Narrow"/>
              </a:rPr>
              <a:t>. </a:t>
            </a:r>
            <a:r>
              <a:rPr lang="ru-RU" sz="900" dirty="0">
                <a:solidFill>
                  <a:srgbClr val="231F20"/>
                </a:solidFill>
                <a:latin typeface="Arial Narrow"/>
                <a:cs typeface="Arial Narrow"/>
              </a:rPr>
              <a:t>Не тащите гидромассажную ванну по земле, это может привести к повреждениям и протечке. </a:t>
            </a:r>
          </a:p>
          <a:p>
            <a:pPr marL="325120" marR="5080" indent="-313055">
              <a:lnSpc>
                <a:spcPct val="111100"/>
              </a:lnSpc>
              <a:spcBef>
                <a:spcPts val="100"/>
              </a:spcBef>
            </a:pPr>
            <a:r>
              <a:rPr lang="ru-RU" sz="900" dirty="0">
                <a:solidFill>
                  <a:srgbClr val="231F20"/>
                </a:solidFill>
                <a:latin typeface="Arial Narrow"/>
                <a:cs typeface="Arial Narrow"/>
              </a:rPr>
              <a:t>Осторожно вскройте коробку – ее можно использовать для дальнейшего хранения бассейна.</a:t>
            </a:r>
            <a:endParaRPr lang="en-US" sz="900" dirty="0">
              <a:latin typeface="Arial Narrow"/>
              <a:cs typeface="Arial Narrow"/>
            </a:endParaRPr>
          </a:p>
          <a:p>
            <a:pPr marL="325120" marR="322580" indent="-313055">
              <a:lnSpc>
                <a:spcPct val="111100"/>
              </a:lnSpc>
              <a:spcBef>
                <a:spcPts val="200"/>
              </a:spcBef>
            </a:pPr>
            <a:r>
              <a:rPr lang="ru-RU" sz="900" spc="-5" dirty="0">
                <a:solidFill>
                  <a:srgbClr val="231F20"/>
                </a:solidFill>
                <a:latin typeface="Arial Narrow"/>
                <a:cs typeface="Arial Narrow"/>
              </a:rPr>
              <a:t>Разложите детали на земле, чтобы убедиться, что все на месте. В случае недостачи некоторых деталей или наличии поврежденных, свяжитесь </a:t>
            </a:r>
          </a:p>
          <a:p>
            <a:pPr marL="325120" marR="322580" indent="-313055">
              <a:lnSpc>
                <a:spcPct val="111100"/>
              </a:lnSpc>
              <a:spcBef>
                <a:spcPts val="200"/>
              </a:spcBef>
            </a:pPr>
            <a:r>
              <a:rPr lang="ru-RU" sz="900" spc="-5" dirty="0">
                <a:solidFill>
                  <a:srgbClr val="231F20"/>
                </a:solidFill>
                <a:latin typeface="Arial Narrow"/>
                <a:cs typeface="Arial Narrow"/>
              </a:rPr>
              <a:t>с соответствующим центром гарантийного обслуживания гидромассажных бассейнов. </a:t>
            </a:r>
            <a:endParaRPr sz="900" dirty="0">
              <a:latin typeface="Arial Narrow"/>
              <a:cs typeface="Arial Narrow"/>
            </a:endParaRPr>
          </a:p>
        </p:txBody>
      </p:sp>
      <p:sp>
        <p:nvSpPr>
          <p:cNvPr id="3" name="object 3"/>
          <p:cNvSpPr txBox="1"/>
          <p:nvPr/>
        </p:nvSpPr>
        <p:spPr>
          <a:xfrm>
            <a:off x="532842" y="4907821"/>
            <a:ext cx="6515733" cy="1855636"/>
          </a:xfrm>
          <a:prstGeom prst="rect">
            <a:avLst/>
          </a:prstGeom>
        </p:spPr>
        <p:txBody>
          <a:bodyPr vert="horz" wrap="square" lIns="0" tIns="90170" rIns="0" bIns="0" rtlCol="0">
            <a:spAutoFit/>
          </a:bodyPr>
          <a:lstStyle/>
          <a:p>
            <a:pPr marL="12700">
              <a:lnSpc>
                <a:spcPct val="100000"/>
              </a:lnSpc>
              <a:spcBef>
                <a:spcPts val="710"/>
              </a:spcBef>
            </a:pPr>
            <a:r>
              <a:rPr lang="ru-RU" sz="1200" b="1" spc="-5" dirty="0">
                <a:solidFill>
                  <a:srgbClr val="231F20"/>
                </a:solidFill>
                <a:latin typeface="Arial Narrow"/>
                <a:cs typeface="Arial Narrow"/>
              </a:rPr>
              <a:t>Надувание СПА-бассейна</a:t>
            </a:r>
            <a:endParaRPr sz="1200" dirty="0">
              <a:latin typeface="Arial Narrow"/>
              <a:cs typeface="Arial Narrow"/>
            </a:endParaRPr>
          </a:p>
          <a:p>
            <a:pPr marL="168910" indent="-156845">
              <a:lnSpc>
                <a:spcPct val="100000"/>
              </a:lnSpc>
              <a:spcBef>
                <a:spcPts val="459"/>
              </a:spcBef>
              <a:buAutoNum type="arabicPeriod"/>
              <a:tabLst>
                <a:tab pos="169545" algn="l"/>
              </a:tabLst>
            </a:pPr>
            <a:r>
              <a:rPr lang="ru-RU" sz="900" dirty="0">
                <a:solidFill>
                  <a:srgbClr val="231F20"/>
                </a:solidFill>
                <a:latin typeface="Arial Narrow"/>
                <a:cs typeface="Arial Narrow"/>
              </a:rPr>
              <a:t>Прикрепите манометр и шланг насоса к ручному насосу и надежно затяните его. </a:t>
            </a:r>
            <a:endParaRPr sz="900" dirty="0">
              <a:latin typeface="Arial Narrow"/>
              <a:cs typeface="Arial Narrow"/>
            </a:endParaRPr>
          </a:p>
          <a:p>
            <a:pPr marL="168910" indent="-156845">
              <a:lnSpc>
                <a:spcPct val="100000"/>
              </a:lnSpc>
              <a:spcBef>
                <a:spcPts val="320"/>
              </a:spcBef>
              <a:buAutoNum type="arabicPeriod"/>
              <a:tabLst>
                <a:tab pos="169545" algn="l"/>
              </a:tabLst>
            </a:pPr>
            <a:r>
              <a:rPr lang="ru-RU" sz="900" spc="-5" dirty="0">
                <a:solidFill>
                  <a:srgbClr val="231F20"/>
                </a:solidFill>
                <a:latin typeface="Arial Narrow"/>
                <a:cs typeface="Arial Narrow"/>
              </a:rPr>
              <a:t>Откройте крышку клапана, поворачивая против часовой стрелки. Предварительно убедитесь, что клапан очищен от мусора, песка или грязи. </a:t>
            </a:r>
            <a:endParaRPr sz="900" dirty="0">
              <a:latin typeface="Arial Narrow"/>
              <a:cs typeface="Arial Narrow"/>
            </a:endParaRPr>
          </a:p>
          <a:p>
            <a:pPr marL="168910" indent="-156845">
              <a:lnSpc>
                <a:spcPct val="100000"/>
              </a:lnSpc>
              <a:spcBef>
                <a:spcPts val="325"/>
              </a:spcBef>
              <a:buAutoNum type="arabicPeriod"/>
              <a:tabLst>
                <a:tab pos="169545" algn="l"/>
              </a:tabLst>
            </a:pPr>
            <a:r>
              <a:rPr lang="ru-RU" sz="900" dirty="0">
                <a:solidFill>
                  <a:srgbClr val="231F20"/>
                </a:solidFill>
                <a:latin typeface="Arial Narrow"/>
                <a:cs typeface="Arial Narrow"/>
              </a:rPr>
              <a:t>Нажмите кнопку клапана и поверните его против часовой стрелки на 90 градусов, так, чтобы он выскочил и оказался в положении </a:t>
            </a:r>
            <a:r>
              <a:rPr sz="900" dirty="0">
                <a:solidFill>
                  <a:srgbClr val="231F20"/>
                </a:solidFill>
                <a:latin typeface="Arial Narrow"/>
                <a:cs typeface="Arial Narrow"/>
              </a:rPr>
              <a:t>“OUT”.</a:t>
            </a:r>
            <a:endParaRPr sz="900" dirty="0">
              <a:latin typeface="Arial Narrow"/>
              <a:cs typeface="Arial Narrow"/>
            </a:endParaRPr>
          </a:p>
          <a:p>
            <a:pPr marL="168910" indent="-156845">
              <a:lnSpc>
                <a:spcPct val="100000"/>
              </a:lnSpc>
              <a:spcBef>
                <a:spcPts val="320"/>
              </a:spcBef>
              <a:buAutoNum type="arabicPeriod"/>
              <a:tabLst>
                <a:tab pos="169545" algn="l"/>
              </a:tabLst>
            </a:pPr>
            <a:r>
              <a:rPr lang="ru-RU" sz="900" dirty="0">
                <a:solidFill>
                  <a:srgbClr val="231F20"/>
                </a:solidFill>
                <a:latin typeface="Arial Narrow"/>
                <a:cs typeface="Arial Narrow"/>
              </a:rPr>
              <a:t>Подсоедините сопло насоса к гнезду клапана на корпусе СПА-бассейна</a:t>
            </a:r>
            <a:r>
              <a:rPr sz="900" spc="-5" dirty="0">
                <a:solidFill>
                  <a:srgbClr val="231F20"/>
                </a:solidFill>
                <a:latin typeface="Arial Narrow"/>
                <a:cs typeface="Arial Narrow"/>
              </a:rPr>
              <a:t>, </a:t>
            </a:r>
            <a:r>
              <a:rPr lang="ru-RU" sz="900" spc="-5" dirty="0">
                <a:solidFill>
                  <a:srgbClr val="231F20"/>
                </a:solidFill>
                <a:latin typeface="Arial Narrow"/>
                <a:cs typeface="Arial Narrow"/>
              </a:rPr>
              <a:t>и затяните его по часовой стрелке</a:t>
            </a:r>
            <a:r>
              <a:rPr sz="900" spc="-5" dirty="0">
                <a:solidFill>
                  <a:srgbClr val="231F20"/>
                </a:solidFill>
                <a:latin typeface="Arial Narrow"/>
                <a:cs typeface="Arial Narrow"/>
              </a:rPr>
              <a:t>.</a:t>
            </a:r>
            <a:endParaRPr sz="900" dirty="0">
              <a:latin typeface="Arial Narrow"/>
              <a:cs typeface="Arial Narrow"/>
            </a:endParaRPr>
          </a:p>
          <a:p>
            <a:pPr marL="168910" indent="-156845">
              <a:lnSpc>
                <a:spcPct val="100000"/>
              </a:lnSpc>
              <a:spcBef>
                <a:spcPts val="320"/>
              </a:spcBef>
              <a:buAutoNum type="arabicPeriod"/>
              <a:tabLst>
                <a:tab pos="169545" algn="l"/>
              </a:tabLst>
            </a:pPr>
            <a:r>
              <a:rPr lang="ru-RU" sz="900" dirty="0">
                <a:solidFill>
                  <a:srgbClr val="231F20"/>
                </a:solidFill>
                <a:latin typeface="Arial Narrow"/>
                <a:cs typeface="Arial Narrow"/>
              </a:rPr>
              <a:t>Начните накачивать воздух в СПА-ванну, двигая поршень насоса вверх-вниз, надуйте ванну до 0,8 атмосфер. </a:t>
            </a:r>
            <a:r>
              <a:rPr sz="900" dirty="0">
                <a:solidFill>
                  <a:srgbClr val="231F20"/>
                </a:solidFill>
                <a:latin typeface="Arial Narrow"/>
                <a:cs typeface="Arial Narrow"/>
              </a:rPr>
              <a:t>(</a:t>
            </a:r>
            <a:r>
              <a:rPr lang="ru-RU" sz="900" dirty="0">
                <a:solidFill>
                  <a:srgbClr val="231F20"/>
                </a:solidFill>
                <a:latin typeface="Arial Narrow"/>
                <a:cs typeface="Arial Narrow"/>
              </a:rPr>
              <a:t>только</a:t>
            </a:r>
            <a:r>
              <a:rPr sz="900" dirty="0">
                <a:solidFill>
                  <a:srgbClr val="231F20"/>
                </a:solidFill>
                <a:latin typeface="Arial Narrow"/>
                <a:cs typeface="Arial Narrow"/>
              </a:rPr>
              <a:t> </a:t>
            </a:r>
            <a:r>
              <a:rPr lang="ru-RU" sz="900" dirty="0">
                <a:solidFill>
                  <a:srgbClr val="231F20"/>
                </a:solidFill>
                <a:latin typeface="Arial Narrow"/>
                <a:cs typeface="Arial Narrow"/>
              </a:rPr>
              <a:t>гидромассажную ванну</a:t>
            </a:r>
            <a:r>
              <a:rPr sz="900" dirty="0">
                <a:solidFill>
                  <a:srgbClr val="231F20"/>
                </a:solidFill>
                <a:latin typeface="Arial Narrow"/>
                <a:cs typeface="Arial Narrow"/>
              </a:rPr>
              <a:t>, </a:t>
            </a:r>
            <a:r>
              <a:rPr lang="ru-RU" sz="900" dirty="0">
                <a:solidFill>
                  <a:srgbClr val="231F20"/>
                </a:solidFill>
                <a:latin typeface="Arial Narrow"/>
                <a:cs typeface="Arial Narrow"/>
              </a:rPr>
              <a:t>не камеру</a:t>
            </a:r>
            <a:r>
              <a:rPr sz="900" dirty="0">
                <a:solidFill>
                  <a:srgbClr val="231F20"/>
                </a:solidFill>
                <a:latin typeface="Arial Narrow"/>
                <a:cs typeface="Arial Narrow"/>
              </a:rPr>
              <a:t>).</a:t>
            </a:r>
            <a:r>
              <a:rPr lang="ru-RU" sz="900" dirty="0">
                <a:solidFill>
                  <a:srgbClr val="231F20"/>
                </a:solidFill>
                <a:latin typeface="Arial Narrow"/>
                <a:cs typeface="Arial Narrow"/>
              </a:rPr>
              <a:t> </a:t>
            </a:r>
            <a:endParaRPr sz="900" dirty="0">
              <a:latin typeface="Arial Narrow"/>
              <a:cs typeface="Arial Narrow"/>
            </a:endParaRPr>
          </a:p>
          <a:p>
            <a:pPr marL="168910" indent="-156845">
              <a:lnSpc>
                <a:spcPct val="100000"/>
              </a:lnSpc>
              <a:spcBef>
                <a:spcPts val="320"/>
              </a:spcBef>
              <a:buAutoNum type="arabicPeriod"/>
              <a:tabLst>
                <a:tab pos="169545" algn="l"/>
              </a:tabLst>
            </a:pPr>
            <a:r>
              <a:rPr lang="ru-RU" sz="900" dirty="0">
                <a:solidFill>
                  <a:srgbClr val="231F20"/>
                </a:solidFill>
                <a:latin typeface="Arial Narrow"/>
                <a:cs typeface="Arial Narrow"/>
              </a:rPr>
              <a:t>Подсоедините </a:t>
            </a:r>
            <a:r>
              <a:rPr sz="900" dirty="0">
                <a:solidFill>
                  <a:srgbClr val="231F20"/>
                </a:solidFill>
                <a:latin typeface="Arial Narrow"/>
                <a:cs typeface="Arial Narrow"/>
              </a:rPr>
              <a:t>U-</a:t>
            </a:r>
            <a:r>
              <a:rPr lang="ru-RU" sz="900" dirty="0">
                <a:solidFill>
                  <a:srgbClr val="231F20"/>
                </a:solidFill>
                <a:latin typeface="Arial Narrow"/>
                <a:cs typeface="Arial Narrow"/>
              </a:rPr>
              <a:t>образную крышку к блоку управления СПА-бассейна</a:t>
            </a:r>
            <a:r>
              <a:rPr sz="900" spc="-5" dirty="0">
                <a:solidFill>
                  <a:srgbClr val="231F20"/>
                </a:solidFill>
                <a:latin typeface="Arial Narrow"/>
                <a:cs typeface="Arial Narrow"/>
              </a:rPr>
              <a:t>.</a:t>
            </a:r>
            <a:endParaRPr sz="900" dirty="0">
              <a:latin typeface="Arial Narrow"/>
              <a:cs typeface="Arial Narrow"/>
            </a:endParaRPr>
          </a:p>
          <a:p>
            <a:pPr marL="12700">
              <a:lnSpc>
                <a:spcPct val="100000"/>
              </a:lnSpc>
              <a:spcBef>
                <a:spcPts val="320"/>
              </a:spcBef>
            </a:pPr>
            <a:r>
              <a:rPr lang="ru-RU" sz="900" b="1" dirty="0">
                <a:solidFill>
                  <a:srgbClr val="231F20"/>
                </a:solidFill>
                <a:latin typeface="Arial Narrow"/>
                <a:cs typeface="Arial Narrow"/>
              </a:rPr>
              <a:t>ПРИМЕЧАНИЕ</a:t>
            </a:r>
            <a:r>
              <a:rPr sz="900" b="1" dirty="0">
                <a:solidFill>
                  <a:srgbClr val="231F20"/>
                </a:solidFill>
                <a:latin typeface="Arial Narrow"/>
                <a:cs typeface="Arial Narrow"/>
              </a:rPr>
              <a:t>: </a:t>
            </a:r>
            <a:r>
              <a:rPr sz="900" dirty="0">
                <a:solidFill>
                  <a:srgbClr val="231F20"/>
                </a:solidFill>
                <a:latin typeface="Arial Narrow"/>
                <a:cs typeface="Arial Narrow"/>
              </a:rPr>
              <a:t>U-</a:t>
            </a:r>
            <a:r>
              <a:rPr lang="ru-RU" sz="900" dirty="0">
                <a:solidFill>
                  <a:srgbClr val="231F20"/>
                </a:solidFill>
                <a:latin typeface="Arial Narrow"/>
                <a:cs typeface="Arial Narrow"/>
              </a:rPr>
              <a:t>образная крышка</a:t>
            </a:r>
            <a:r>
              <a:rPr sz="900" spc="-5" dirty="0">
                <a:solidFill>
                  <a:srgbClr val="231F20"/>
                </a:solidFill>
                <a:latin typeface="Arial Narrow"/>
                <a:cs typeface="Arial Narrow"/>
              </a:rPr>
              <a:t> </a:t>
            </a:r>
            <a:r>
              <a:rPr lang="ru-RU" sz="900" spc="-5" dirty="0">
                <a:solidFill>
                  <a:srgbClr val="231F20"/>
                </a:solidFill>
                <a:latin typeface="Arial Narrow"/>
                <a:cs typeface="Arial Narrow"/>
              </a:rPr>
              <a:t>должна быть установлена перед использованием СПА-бассейна. </a:t>
            </a:r>
          </a:p>
          <a:p>
            <a:pPr marL="12700">
              <a:lnSpc>
                <a:spcPct val="100000"/>
              </a:lnSpc>
              <a:spcBef>
                <a:spcPts val="320"/>
              </a:spcBef>
            </a:pPr>
            <a:r>
              <a:rPr lang="ru-RU" sz="900" b="1" spc="-5" dirty="0">
                <a:solidFill>
                  <a:srgbClr val="231F20"/>
                </a:solidFill>
                <a:latin typeface="Arial Narrow"/>
                <a:cs typeface="Arial Narrow"/>
              </a:rPr>
              <a:t>ВНИМАНИЕ</a:t>
            </a:r>
            <a:r>
              <a:rPr sz="900" b="1" dirty="0">
                <a:solidFill>
                  <a:srgbClr val="231F20"/>
                </a:solidFill>
                <a:latin typeface="Arial Narrow"/>
                <a:cs typeface="Arial Narrow"/>
              </a:rPr>
              <a:t>: </a:t>
            </a:r>
            <a:r>
              <a:rPr lang="ru-RU" sz="900" dirty="0">
                <a:solidFill>
                  <a:srgbClr val="231F20"/>
                </a:solidFill>
                <a:latin typeface="Arial Narrow"/>
                <a:cs typeface="Arial Narrow"/>
              </a:rPr>
              <a:t>Не садитесь, не опирайтесь и</a:t>
            </a:r>
            <a:r>
              <a:rPr sz="900" spc="-5" dirty="0">
                <a:solidFill>
                  <a:srgbClr val="231F20"/>
                </a:solidFill>
                <a:latin typeface="Arial Narrow"/>
                <a:cs typeface="Arial Narrow"/>
              </a:rPr>
              <a:t> </a:t>
            </a:r>
            <a:r>
              <a:rPr lang="ru-RU" sz="900" spc="-5" dirty="0">
                <a:solidFill>
                  <a:srgbClr val="231F20"/>
                </a:solidFill>
                <a:latin typeface="Arial Narrow"/>
                <a:cs typeface="Arial Narrow"/>
              </a:rPr>
              <a:t>не кладите какие-либо объекты на блок управления СПА-бассейна</a:t>
            </a:r>
            <a:r>
              <a:rPr sz="900" dirty="0">
                <a:solidFill>
                  <a:srgbClr val="231F20"/>
                </a:solidFill>
                <a:latin typeface="Arial Narrow"/>
                <a:cs typeface="Arial Narrow"/>
              </a:rPr>
              <a:t>.</a:t>
            </a:r>
            <a:endParaRPr sz="900" dirty="0">
              <a:latin typeface="Arial Narrow"/>
              <a:cs typeface="Arial Narrow"/>
            </a:endParaRPr>
          </a:p>
        </p:txBody>
      </p:sp>
      <p:sp>
        <p:nvSpPr>
          <p:cNvPr id="4" name="object 4"/>
          <p:cNvSpPr/>
          <p:nvPr/>
        </p:nvSpPr>
        <p:spPr>
          <a:xfrm>
            <a:off x="601814"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 name="object 5"/>
          <p:cNvSpPr/>
          <p:nvPr/>
        </p:nvSpPr>
        <p:spPr>
          <a:xfrm>
            <a:off x="573455"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 name="object 6"/>
          <p:cNvSpPr/>
          <p:nvPr/>
        </p:nvSpPr>
        <p:spPr>
          <a:xfrm>
            <a:off x="545211"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 name="object 7"/>
          <p:cNvSpPr/>
          <p:nvPr/>
        </p:nvSpPr>
        <p:spPr>
          <a:xfrm>
            <a:off x="686943"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 name="object 8"/>
          <p:cNvSpPr/>
          <p:nvPr/>
        </p:nvSpPr>
        <p:spPr>
          <a:xfrm>
            <a:off x="658596"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 name="object 9"/>
          <p:cNvSpPr/>
          <p:nvPr/>
        </p:nvSpPr>
        <p:spPr>
          <a:xfrm>
            <a:off x="630351"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 name="object 10"/>
          <p:cNvSpPr/>
          <p:nvPr/>
        </p:nvSpPr>
        <p:spPr>
          <a:xfrm>
            <a:off x="772071"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 name="object 11"/>
          <p:cNvSpPr/>
          <p:nvPr/>
        </p:nvSpPr>
        <p:spPr>
          <a:xfrm>
            <a:off x="743737"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 name="object 12"/>
          <p:cNvSpPr/>
          <p:nvPr/>
        </p:nvSpPr>
        <p:spPr>
          <a:xfrm>
            <a:off x="715492"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 name="object 13"/>
          <p:cNvSpPr/>
          <p:nvPr/>
        </p:nvSpPr>
        <p:spPr>
          <a:xfrm>
            <a:off x="857211"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 name="object 14"/>
          <p:cNvSpPr/>
          <p:nvPr/>
        </p:nvSpPr>
        <p:spPr>
          <a:xfrm>
            <a:off x="828865"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 name="object 15"/>
          <p:cNvSpPr/>
          <p:nvPr/>
        </p:nvSpPr>
        <p:spPr>
          <a:xfrm>
            <a:off x="800620"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 name="object 16"/>
          <p:cNvSpPr/>
          <p:nvPr/>
        </p:nvSpPr>
        <p:spPr>
          <a:xfrm>
            <a:off x="942352"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 name="object 17"/>
          <p:cNvSpPr/>
          <p:nvPr/>
        </p:nvSpPr>
        <p:spPr>
          <a:xfrm>
            <a:off x="914006"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 name="object 18"/>
          <p:cNvSpPr/>
          <p:nvPr/>
        </p:nvSpPr>
        <p:spPr>
          <a:xfrm>
            <a:off x="885744" y="1818539"/>
            <a:ext cx="15875" cy="10160"/>
          </a:xfrm>
          <a:custGeom>
            <a:avLst/>
            <a:gdLst/>
            <a:ahLst/>
            <a:cxnLst/>
            <a:rect l="l" t="t" r="r" b="b"/>
            <a:pathLst>
              <a:path w="15875" h="10160">
                <a:moveTo>
                  <a:pt x="0" y="9537"/>
                </a:moveTo>
                <a:lnTo>
                  <a:pt x="15811" y="9537"/>
                </a:lnTo>
                <a:lnTo>
                  <a:pt x="15811" y="12"/>
                </a:lnTo>
                <a:lnTo>
                  <a:pt x="0" y="0"/>
                </a:lnTo>
                <a:lnTo>
                  <a:pt x="0" y="9537"/>
                </a:lnTo>
                <a:close/>
              </a:path>
            </a:pathLst>
          </a:custGeom>
          <a:solidFill>
            <a:srgbClr val="231F20"/>
          </a:solidFill>
        </p:spPr>
        <p:txBody>
          <a:bodyPr wrap="square" lIns="0" tIns="0" rIns="0" bIns="0" rtlCol="0"/>
          <a:lstStyle/>
          <a:p>
            <a:endParaRPr/>
          </a:p>
        </p:txBody>
      </p:sp>
      <p:sp>
        <p:nvSpPr>
          <p:cNvPr id="19" name="object 19"/>
          <p:cNvSpPr/>
          <p:nvPr/>
        </p:nvSpPr>
        <p:spPr>
          <a:xfrm>
            <a:off x="1027493"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 name="object 20"/>
          <p:cNvSpPr/>
          <p:nvPr/>
        </p:nvSpPr>
        <p:spPr>
          <a:xfrm>
            <a:off x="999142" y="1818539"/>
            <a:ext cx="15875" cy="10160"/>
          </a:xfrm>
          <a:custGeom>
            <a:avLst/>
            <a:gdLst/>
            <a:ahLst/>
            <a:cxnLst/>
            <a:rect l="l" t="t" r="r" b="b"/>
            <a:pathLst>
              <a:path w="15875" h="10160">
                <a:moveTo>
                  <a:pt x="0" y="9537"/>
                </a:moveTo>
                <a:lnTo>
                  <a:pt x="15811" y="9537"/>
                </a:lnTo>
                <a:lnTo>
                  <a:pt x="15811" y="12"/>
                </a:lnTo>
                <a:lnTo>
                  <a:pt x="0" y="0"/>
                </a:lnTo>
                <a:lnTo>
                  <a:pt x="0" y="9537"/>
                </a:lnTo>
                <a:close/>
              </a:path>
            </a:pathLst>
          </a:custGeom>
          <a:solidFill>
            <a:srgbClr val="231F20"/>
          </a:solidFill>
        </p:spPr>
        <p:txBody>
          <a:bodyPr wrap="square" lIns="0" tIns="0" rIns="0" bIns="0" rtlCol="0"/>
          <a:lstStyle/>
          <a:p>
            <a:endParaRPr/>
          </a:p>
        </p:txBody>
      </p:sp>
      <p:sp>
        <p:nvSpPr>
          <p:cNvPr id="21" name="object 21"/>
          <p:cNvSpPr/>
          <p:nvPr/>
        </p:nvSpPr>
        <p:spPr>
          <a:xfrm>
            <a:off x="970889"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 name="object 22"/>
          <p:cNvSpPr/>
          <p:nvPr/>
        </p:nvSpPr>
        <p:spPr>
          <a:xfrm>
            <a:off x="1112621"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3" name="object 23"/>
          <p:cNvSpPr/>
          <p:nvPr/>
        </p:nvSpPr>
        <p:spPr>
          <a:xfrm>
            <a:off x="1084275" y="181855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4" name="object 24"/>
          <p:cNvSpPr/>
          <p:nvPr/>
        </p:nvSpPr>
        <p:spPr>
          <a:xfrm>
            <a:off x="1056030"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5" name="object 25"/>
          <p:cNvSpPr/>
          <p:nvPr/>
        </p:nvSpPr>
        <p:spPr>
          <a:xfrm>
            <a:off x="1197762"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6" name="object 26"/>
          <p:cNvSpPr/>
          <p:nvPr/>
        </p:nvSpPr>
        <p:spPr>
          <a:xfrm>
            <a:off x="1169416"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7" name="object 27"/>
          <p:cNvSpPr/>
          <p:nvPr/>
        </p:nvSpPr>
        <p:spPr>
          <a:xfrm>
            <a:off x="1141158"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8" name="object 28"/>
          <p:cNvSpPr/>
          <p:nvPr/>
        </p:nvSpPr>
        <p:spPr>
          <a:xfrm>
            <a:off x="1282903"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9" name="object 29"/>
          <p:cNvSpPr/>
          <p:nvPr/>
        </p:nvSpPr>
        <p:spPr>
          <a:xfrm>
            <a:off x="1254544"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0" name="object 30"/>
          <p:cNvSpPr/>
          <p:nvPr/>
        </p:nvSpPr>
        <p:spPr>
          <a:xfrm>
            <a:off x="1226286"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1" name="object 31"/>
          <p:cNvSpPr/>
          <p:nvPr/>
        </p:nvSpPr>
        <p:spPr>
          <a:xfrm>
            <a:off x="1368018"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2" name="object 32"/>
          <p:cNvSpPr/>
          <p:nvPr/>
        </p:nvSpPr>
        <p:spPr>
          <a:xfrm>
            <a:off x="1339672"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3" name="object 33"/>
          <p:cNvSpPr/>
          <p:nvPr/>
        </p:nvSpPr>
        <p:spPr>
          <a:xfrm>
            <a:off x="1311427"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4" name="object 34"/>
          <p:cNvSpPr/>
          <p:nvPr/>
        </p:nvSpPr>
        <p:spPr>
          <a:xfrm>
            <a:off x="1453159"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5" name="object 35"/>
          <p:cNvSpPr/>
          <p:nvPr/>
        </p:nvSpPr>
        <p:spPr>
          <a:xfrm>
            <a:off x="1424813"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6" name="object 36"/>
          <p:cNvSpPr/>
          <p:nvPr/>
        </p:nvSpPr>
        <p:spPr>
          <a:xfrm>
            <a:off x="1396580"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7" name="object 37"/>
          <p:cNvSpPr/>
          <p:nvPr/>
        </p:nvSpPr>
        <p:spPr>
          <a:xfrm>
            <a:off x="1538300"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8" name="object 38"/>
          <p:cNvSpPr/>
          <p:nvPr/>
        </p:nvSpPr>
        <p:spPr>
          <a:xfrm>
            <a:off x="1509966"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9" name="object 39"/>
          <p:cNvSpPr/>
          <p:nvPr/>
        </p:nvSpPr>
        <p:spPr>
          <a:xfrm>
            <a:off x="1481708"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0" name="object 40"/>
          <p:cNvSpPr/>
          <p:nvPr/>
        </p:nvSpPr>
        <p:spPr>
          <a:xfrm>
            <a:off x="1623441"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1" name="object 41"/>
          <p:cNvSpPr/>
          <p:nvPr/>
        </p:nvSpPr>
        <p:spPr>
          <a:xfrm>
            <a:off x="1595094"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2" name="object 42"/>
          <p:cNvSpPr/>
          <p:nvPr/>
        </p:nvSpPr>
        <p:spPr>
          <a:xfrm>
            <a:off x="1566835" y="1818539"/>
            <a:ext cx="15875" cy="10160"/>
          </a:xfrm>
          <a:custGeom>
            <a:avLst/>
            <a:gdLst/>
            <a:ahLst/>
            <a:cxnLst/>
            <a:rect l="l" t="t" r="r" b="b"/>
            <a:pathLst>
              <a:path w="15875" h="10160">
                <a:moveTo>
                  <a:pt x="0" y="9537"/>
                </a:moveTo>
                <a:lnTo>
                  <a:pt x="15811" y="9537"/>
                </a:lnTo>
                <a:lnTo>
                  <a:pt x="15811" y="12"/>
                </a:lnTo>
                <a:lnTo>
                  <a:pt x="0" y="0"/>
                </a:lnTo>
                <a:lnTo>
                  <a:pt x="0" y="9537"/>
                </a:lnTo>
                <a:close/>
              </a:path>
            </a:pathLst>
          </a:custGeom>
          <a:solidFill>
            <a:srgbClr val="231F20"/>
          </a:solidFill>
        </p:spPr>
        <p:txBody>
          <a:bodyPr wrap="square" lIns="0" tIns="0" rIns="0" bIns="0" rtlCol="0"/>
          <a:lstStyle/>
          <a:p>
            <a:endParaRPr/>
          </a:p>
        </p:txBody>
      </p:sp>
      <p:sp>
        <p:nvSpPr>
          <p:cNvPr id="43" name="object 43"/>
          <p:cNvSpPr/>
          <p:nvPr/>
        </p:nvSpPr>
        <p:spPr>
          <a:xfrm>
            <a:off x="1708569"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4" name="object 44"/>
          <p:cNvSpPr/>
          <p:nvPr/>
        </p:nvSpPr>
        <p:spPr>
          <a:xfrm>
            <a:off x="1680222"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5" name="object 45"/>
          <p:cNvSpPr/>
          <p:nvPr/>
        </p:nvSpPr>
        <p:spPr>
          <a:xfrm>
            <a:off x="1651977"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6" name="object 46"/>
          <p:cNvSpPr/>
          <p:nvPr/>
        </p:nvSpPr>
        <p:spPr>
          <a:xfrm>
            <a:off x="1793697"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7" name="object 47"/>
          <p:cNvSpPr/>
          <p:nvPr/>
        </p:nvSpPr>
        <p:spPr>
          <a:xfrm>
            <a:off x="1765363"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8" name="object 48"/>
          <p:cNvSpPr/>
          <p:nvPr/>
        </p:nvSpPr>
        <p:spPr>
          <a:xfrm>
            <a:off x="1737105" y="181855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9" name="object 49"/>
          <p:cNvSpPr/>
          <p:nvPr/>
        </p:nvSpPr>
        <p:spPr>
          <a:xfrm>
            <a:off x="1878838"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0" name="object 50"/>
          <p:cNvSpPr/>
          <p:nvPr/>
        </p:nvSpPr>
        <p:spPr>
          <a:xfrm>
            <a:off x="1850504"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1" name="object 51"/>
          <p:cNvSpPr/>
          <p:nvPr/>
        </p:nvSpPr>
        <p:spPr>
          <a:xfrm>
            <a:off x="1822246"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2" name="object 52"/>
          <p:cNvSpPr/>
          <p:nvPr/>
        </p:nvSpPr>
        <p:spPr>
          <a:xfrm>
            <a:off x="1963966" y="181855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53" name="object 53"/>
          <p:cNvSpPr/>
          <p:nvPr/>
        </p:nvSpPr>
        <p:spPr>
          <a:xfrm>
            <a:off x="1935632"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4" name="object 54"/>
          <p:cNvSpPr/>
          <p:nvPr/>
        </p:nvSpPr>
        <p:spPr>
          <a:xfrm>
            <a:off x="1907374"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5" name="object 55"/>
          <p:cNvSpPr/>
          <p:nvPr/>
        </p:nvSpPr>
        <p:spPr>
          <a:xfrm>
            <a:off x="2049119"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6" name="object 56"/>
          <p:cNvSpPr/>
          <p:nvPr/>
        </p:nvSpPr>
        <p:spPr>
          <a:xfrm>
            <a:off x="2020760"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7" name="object 57"/>
          <p:cNvSpPr/>
          <p:nvPr/>
        </p:nvSpPr>
        <p:spPr>
          <a:xfrm>
            <a:off x="1992515"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8" name="object 58"/>
          <p:cNvSpPr/>
          <p:nvPr/>
        </p:nvSpPr>
        <p:spPr>
          <a:xfrm>
            <a:off x="2134247"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9" name="object 59"/>
          <p:cNvSpPr/>
          <p:nvPr/>
        </p:nvSpPr>
        <p:spPr>
          <a:xfrm>
            <a:off x="2105914"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0" name="object 60"/>
          <p:cNvSpPr/>
          <p:nvPr/>
        </p:nvSpPr>
        <p:spPr>
          <a:xfrm>
            <a:off x="2077656"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1" name="object 61"/>
          <p:cNvSpPr/>
          <p:nvPr/>
        </p:nvSpPr>
        <p:spPr>
          <a:xfrm>
            <a:off x="2219375"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2" name="object 62"/>
          <p:cNvSpPr/>
          <p:nvPr/>
        </p:nvSpPr>
        <p:spPr>
          <a:xfrm>
            <a:off x="2191054"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3" name="object 63"/>
          <p:cNvSpPr/>
          <p:nvPr/>
        </p:nvSpPr>
        <p:spPr>
          <a:xfrm>
            <a:off x="2162797"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4" name="object 64"/>
          <p:cNvSpPr/>
          <p:nvPr/>
        </p:nvSpPr>
        <p:spPr>
          <a:xfrm>
            <a:off x="2304516"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5" name="object 65"/>
          <p:cNvSpPr/>
          <p:nvPr/>
        </p:nvSpPr>
        <p:spPr>
          <a:xfrm>
            <a:off x="2276182"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6" name="object 66"/>
          <p:cNvSpPr/>
          <p:nvPr/>
        </p:nvSpPr>
        <p:spPr>
          <a:xfrm>
            <a:off x="2247925"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7" name="object 67"/>
          <p:cNvSpPr/>
          <p:nvPr/>
        </p:nvSpPr>
        <p:spPr>
          <a:xfrm>
            <a:off x="2389657"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8" name="object 68"/>
          <p:cNvSpPr/>
          <p:nvPr/>
        </p:nvSpPr>
        <p:spPr>
          <a:xfrm>
            <a:off x="2361310"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9" name="object 69"/>
          <p:cNvSpPr/>
          <p:nvPr/>
        </p:nvSpPr>
        <p:spPr>
          <a:xfrm>
            <a:off x="2333053"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0" name="object 70"/>
          <p:cNvSpPr/>
          <p:nvPr/>
        </p:nvSpPr>
        <p:spPr>
          <a:xfrm>
            <a:off x="2474785"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1" name="object 71"/>
          <p:cNvSpPr/>
          <p:nvPr/>
        </p:nvSpPr>
        <p:spPr>
          <a:xfrm>
            <a:off x="2446451"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2" name="object 72"/>
          <p:cNvSpPr/>
          <p:nvPr/>
        </p:nvSpPr>
        <p:spPr>
          <a:xfrm>
            <a:off x="2418194"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3" name="object 73"/>
          <p:cNvSpPr/>
          <p:nvPr/>
        </p:nvSpPr>
        <p:spPr>
          <a:xfrm>
            <a:off x="2559913"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4" name="object 74"/>
          <p:cNvSpPr/>
          <p:nvPr/>
        </p:nvSpPr>
        <p:spPr>
          <a:xfrm>
            <a:off x="2531592"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5" name="object 75"/>
          <p:cNvSpPr/>
          <p:nvPr/>
        </p:nvSpPr>
        <p:spPr>
          <a:xfrm>
            <a:off x="2503335"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6" name="object 76"/>
          <p:cNvSpPr/>
          <p:nvPr/>
        </p:nvSpPr>
        <p:spPr>
          <a:xfrm>
            <a:off x="2645067"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7" name="object 77"/>
          <p:cNvSpPr/>
          <p:nvPr/>
        </p:nvSpPr>
        <p:spPr>
          <a:xfrm>
            <a:off x="2616720"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8" name="object 78"/>
          <p:cNvSpPr/>
          <p:nvPr/>
        </p:nvSpPr>
        <p:spPr>
          <a:xfrm>
            <a:off x="2588475"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9" name="object 79"/>
          <p:cNvSpPr/>
          <p:nvPr/>
        </p:nvSpPr>
        <p:spPr>
          <a:xfrm>
            <a:off x="2730207"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0" name="object 80"/>
          <p:cNvSpPr/>
          <p:nvPr/>
        </p:nvSpPr>
        <p:spPr>
          <a:xfrm>
            <a:off x="2701848"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1" name="object 81"/>
          <p:cNvSpPr/>
          <p:nvPr/>
        </p:nvSpPr>
        <p:spPr>
          <a:xfrm>
            <a:off x="2673604"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2" name="object 82"/>
          <p:cNvSpPr/>
          <p:nvPr/>
        </p:nvSpPr>
        <p:spPr>
          <a:xfrm>
            <a:off x="2815335"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3" name="object 83"/>
          <p:cNvSpPr/>
          <p:nvPr/>
        </p:nvSpPr>
        <p:spPr>
          <a:xfrm>
            <a:off x="2786976" y="181855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84" name="object 84"/>
          <p:cNvSpPr/>
          <p:nvPr/>
        </p:nvSpPr>
        <p:spPr>
          <a:xfrm>
            <a:off x="2758744"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5" name="object 85"/>
          <p:cNvSpPr/>
          <p:nvPr/>
        </p:nvSpPr>
        <p:spPr>
          <a:xfrm>
            <a:off x="2900464"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6" name="object 86"/>
          <p:cNvSpPr/>
          <p:nvPr/>
        </p:nvSpPr>
        <p:spPr>
          <a:xfrm>
            <a:off x="2872117" y="181855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87" name="object 87"/>
          <p:cNvSpPr/>
          <p:nvPr/>
        </p:nvSpPr>
        <p:spPr>
          <a:xfrm>
            <a:off x="2843885"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8" name="object 88"/>
          <p:cNvSpPr/>
          <p:nvPr/>
        </p:nvSpPr>
        <p:spPr>
          <a:xfrm>
            <a:off x="2985604"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9" name="object 89"/>
          <p:cNvSpPr/>
          <p:nvPr/>
        </p:nvSpPr>
        <p:spPr>
          <a:xfrm>
            <a:off x="2957258"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0" name="object 90"/>
          <p:cNvSpPr/>
          <p:nvPr/>
        </p:nvSpPr>
        <p:spPr>
          <a:xfrm>
            <a:off x="2929013"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1" name="object 91"/>
          <p:cNvSpPr/>
          <p:nvPr/>
        </p:nvSpPr>
        <p:spPr>
          <a:xfrm>
            <a:off x="3070745"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2" name="object 92"/>
          <p:cNvSpPr/>
          <p:nvPr/>
        </p:nvSpPr>
        <p:spPr>
          <a:xfrm>
            <a:off x="3042386"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3" name="object 93"/>
          <p:cNvSpPr/>
          <p:nvPr/>
        </p:nvSpPr>
        <p:spPr>
          <a:xfrm>
            <a:off x="3014141"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4" name="object 94"/>
          <p:cNvSpPr/>
          <p:nvPr/>
        </p:nvSpPr>
        <p:spPr>
          <a:xfrm>
            <a:off x="3155873"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5" name="object 95"/>
          <p:cNvSpPr/>
          <p:nvPr/>
        </p:nvSpPr>
        <p:spPr>
          <a:xfrm>
            <a:off x="3127527" y="181855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6" name="object 96"/>
          <p:cNvSpPr/>
          <p:nvPr/>
        </p:nvSpPr>
        <p:spPr>
          <a:xfrm>
            <a:off x="3099282"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7" name="object 97"/>
          <p:cNvSpPr/>
          <p:nvPr/>
        </p:nvSpPr>
        <p:spPr>
          <a:xfrm>
            <a:off x="3241014"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8" name="object 98"/>
          <p:cNvSpPr/>
          <p:nvPr/>
        </p:nvSpPr>
        <p:spPr>
          <a:xfrm>
            <a:off x="3212668"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9" name="object 99"/>
          <p:cNvSpPr/>
          <p:nvPr/>
        </p:nvSpPr>
        <p:spPr>
          <a:xfrm>
            <a:off x="3184423"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0" name="object 100"/>
          <p:cNvSpPr/>
          <p:nvPr/>
        </p:nvSpPr>
        <p:spPr>
          <a:xfrm>
            <a:off x="3326155"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1" name="object 101"/>
          <p:cNvSpPr/>
          <p:nvPr/>
        </p:nvSpPr>
        <p:spPr>
          <a:xfrm>
            <a:off x="3297809"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2" name="object 102"/>
          <p:cNvSpPr/>
          <p:nvPr/>
        </p:nvSpPr>
        <p:spPr>
          <a:xfrm>
            <a:off x="3269551"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3" name="object 103"/>
          <p:cNvSpPr/>
          <p:nvPr/>
        </p:nvSpPr>
        <p:spPr>
          <a:xfrm>
            <a:off x="3411296"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4" name="object 104"/>
          <p:cNvSpPr/>
          <p:nvPr/>
        </p:nvSpPr>
        <p:spPr>
          <a:xfrm>
            <a:off x="3382936"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5" name="object 105"/>
          <p:cNvSpPr/>
          <p:nvPr/>
        </p:nvSpPr>
        <p:spPr>
          <a:xfrm>
            <a:off x="3354679"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6" name="object 106"/>
          <p:cNvSpPr/>
          <p:nvPr/>
        </p:nvSpPr>
        <p:spPr>
          <a:xfrm>
            <a:off x="3496411"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7" name="object 107"/>
          <p:cNvSpPr/>
          <p:nvPr/>
        </p:nvSpPr>
        <p:spPr>
          <a:xfrm>
            <a:off x="3468065"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8" name="object 108"/>
          <p:cNvSpPr/>
          <p:nvPr/>
        </p:nvSpPr>
        <p:spPr>
          <a:xfrm>
            <a:off x="3439807" y="181855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09" name="object 109"/>
          <p:cNvSpPr/>
          <p:nvPr/>
        </p:nvSpPr>
        <p:spPr>
          <a:xfrm>
            <a:off x="3581539"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0" name="object 110"/>
          <p:cNvSpPr/>
          <p:nvPr/>
        </p:nvSpPr>
        <p:spPr>
          <a:xfrm>
            <a:off x="3553205"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1" name="object 111"/>
          <p:cNvSpPr/>
          <p:nvPr/>
        </p:nvSpPr>
        <p:spPr>
          <a:xfrm>
            <a:off x="3524948" y="181855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2" name="object 112"/>
          <p:cNvSpPr/>
          <p:nvPr/>
        </p:nvSpPr>
        <p:spPr>
          <a:xfrm>
            <a:off x="3666680" y="181855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3" name="object 113"/>
          <p:cNvSpPr/>
          <p:nvPr/>
        </p:nvSpPr>
        <p:spPr>
          <a:xfrm>
            <a:off x="3638346"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4" name="object 114"/>
          <p:cNvSpPr/>
          <p:nvPr/>
        </p:nvSpPr>
        <p:spPr>
          <a:xfrm>
            <a:off x="3610102"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5" name="object 115"/>
          <p:cNvSpPr/>
          <p:nvPr/>
        </p:nvSpPr>
        <p:spPr>
          <a:xfrm>
            <a:off x="3751821" y="181855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6" name="object 116"/>
          <p:cNvSpPr/>
          <p:nvPr/>
        </p:nvSpPr>
        <p:spPr>
          <a:xfrm>
            <a:off x="3723487"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7" name="object 117"/>
          <p:cNvSpPr/>
          <p:nvPr/>
        </p:nvSpPr>
        <p:spPr>
          <a:xfrm>
            <a:off x="3695230"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8" name="object 118"/>
          <p:cNvSpPr/>
          <p:nvPr/>
        </p:nvSpPr>
        <p:spPr>
          <a:xfrm>
            <a:off x="3836961"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9" name="object 119"/>
          <p:cNvSpPr/>
          <p:nvPr/>
        </p:nvSpPr>
        <p:spPr>
          <a:xfrm>
            <a:off x="3808615"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0" name="object 120"/>
          <p:cNvSpPr/>
          <p:nvPr/>
        </p:nvSpPr>
        <p:spPr>
          <a:xfrm>
            <a:off x="3780358"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1" name="object 121"/>
          <p:cNvSpPr/>
          <p:nvPr/>
        </p:nvSpPr>
        <p:spPr>
          <a:xfrm>
            <a:off x="3922090"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2" name="object 122"/>
          <p:cNvSpPr/>
          <p:nvPr/>
        </p:nvSpPr>
        <p:spPr>
          <a:xfrm>
            <a:off x="3893756"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3" name="object 123"/>
          <p:cNvSpPr/>
          <p:nvPr/>
        </p:nvSpPr>
        <p:spPr>
          <a:xfrm>
            <a:off x="3865498"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4" name="object 124"/>
          <p:cNvSpPr/>
          <p:nvPr/>
        </p:nvSpPr>
        <p:spPr>
          <a:xfrm>
            <a:off x="4007218"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5" name="object 125"/>
          <p:cNvSpPr/>
          <p:nvPr/>
        </p:nvSpPr>
        <p:spPr>
          <a:xfrm>
            <a:off x="3978897"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6" name="object 126"/>
          <p:cNvSpPr/>
          <p:nvPr/>
        </p:nvSpPr>
        <p:spPr>
          <a:xfrm>
            <a:off x="3950639"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7" name="object 127"/>
          <p:cNvSpPr/>
          <p:nvPr/>
        </p:nvSpPr>
        <p:spPr>
          <a:xfrm>
            <a:off x="4092359"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8" name="object 128"/>
          <p:cNvSpPr/>
          <p:nvPr/>
        </p:nvSpPr>
        <p:spPr>
          <a:xfrm>
            <a:off x="4064025"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9" name="object 129"/>
          <p:cNvSpPr/>
          <p:nvPr/>
        </p:nvSpPr>
        <p:spPr>
          <a:xfrm>
            <a:off x="4035768"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0" name="object 130"/>
          <p:cNvSpPr/>
          <p:nvPr/>
        </p:nvSpPr>
        <p:spPr>
          <a:xfrm>
            <a:off x="4177500"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1" name="object 131"/>
          <p:cNvSpPr/>
          <p:nvPr/>
        </p:nvSpPr>
        <p:spPr>
          <a:xfrm>
            <a:off x="4149153"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2" name="object 132"/>
          <p:cNvSpPr/>
          <p:nvPr/>
        </p:nvSpPr>
        <p:spPr>
          <a:xfrm>
            <a:off x="4120908"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3" name="object 133"/>
          <p:cNvSpPr/>
          <p:nvPr/>
        </p:nvSpPr>
        <p:spPr>
          <a:xfrm>
            <a:off x="4262640"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4" name="object 134"/>
          <p:cNvSpPr/>
          <p:nvPr/>
        </p:nvSpPr>
        <p:spPr>
          <a:xfrm>
            <a:off x="4234294"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5" name="object 135"/>
          <p:cNvSpPr/>
          <p:nvPr/>
        </p:nvSpPr>
        <p:spPr>
          <a:xfrm>
            <a:off x="4206049"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6" name="object 136"/>
          <p:cNvSpPr/>
          <p:nvPr/>
        </p:nvSpPr>
        <p:spPr>
          <a:xfrm>
            <a:off x="4347768"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7" name="object 137"/>
          <p:cNvSpPr/>
          <p:nvPr/>
        </p:nvSpPr>
        <p:spPr>
          <a:xfrm>
            <a:off x="4319447"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8" name="object 138"/>
          <p:cNvSpPr/>
          <p:nvPr/>
        </p:nvSpPr>
        <p:spPr>
          <a:xfrm>
            <a:off x="4291190"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9" name="object 139"/>
          <p:cNvSpPr/>
          <p:nvPr/>
        </p:nvSpPr>
        <p:spPr>
          <a:xfrm>
            <a:off x="4432909"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0" name="object 140"/>
          <p:cNvSpPr/>
          <p:nvPr/>
        </p:nvSpPr>
        <p:spPr>
          <a:xfrm>
            <a:off x="4404575"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1" name="object 141"/>
          <p:cNvSpPr/>
          <p:nvPr/>
        </p:nvSpPr>
        <p:spPr>
          <a:xfrm>
            <a:off x="4376318"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2" name="object 142"/>
          <p:cNvSpPr/>
          <p:nvPr/>
        </p:nvSpPr>
        <p:spPr>
          <a:xfrm>
            <a:off x="4518050"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3" name="object 143"/>
          <p:cNvSpPr/>
          <p:nvPr/>
        </p:nvSpPr>
        <p:spPr>
          <a:xfrm>
            <a:off x="4489691"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4" name="object 144"/>
          <p:cNvSpPr/>
          <p:nvPr/>
        </p:nvSpPr>
        <p:spPr>
          <a:xfrm>
            <a:off x="4461446"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5" name="object 145"/>
          <p:cNvSpPr/>
          <p:nvPr/>
        </p:nvSpPr>
        <p:spPr>
          <a:xfrm>
            <a:off x="4603178"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6" name="object 146"/>
          <p:cNvSpPr/>
          <p:nvPr/>
        </p:nvSpPr>
        <p:spPr>
          <a:xfrm>
            <a:off x="4574819" y="181855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7" name="object 147"/>
          <p:cNvSpPr/>
          <p:nvPr/>
        </p:nvSpPr>
        <p:spPr>
          <a:xfrm>
            <a:off x="4546587"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8" name="object 148"/>
          <p:cNvSpPr/>
          <p:nvPr/>
        </p:nvSpPr>
        <p:spPr>
          <a:xfrm>
            <a:off x="4688306"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9" name="object 149"/>
          <p:cNvSpPr/>
          <p:nvPr/>
        </p:nvSpPr>
        <p:spPr>
          <a:xfrm>
            <a:off x="4659960" y="181855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50" name="object 150"/>
          <p:cNvSpPr/>
          <p:nvPr/>
        </p:nvSpPr>
        <p:spPr>
          <a:xfrm>
            <a:off x="4631728"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1" name="object 151"/>
          <p:cNvSpPr/>
          <p:nvPr/>
        </p:nvSpPr>
        <p:spPr>
          <a:xfrm>
            <a:off x="4773447"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2" name="object 152"/>
          <p:cNvSpPr/>
          <p:nvPr/>
        </p:nvSpPr>
        <p:spPr>
          <a:xfrm>
            <a:off x="4745101"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3" name="object 153"/>
          <p:cNvSpPr/>
          <p:nvPr/>
        </p:nvSpPr>
        <p:spPr>
          <a:xfrm>
            <a:off x="4716869"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4" name="object 154"/>
          <p:cNvSpPr/>
          <p:nvPr/>
        </p:nvSpPr>
        <p:spPr>
          <a:xfrm>
            <a:off x="4858600"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5" name="object 155"/>
          <p:cNvSpPr/>
          <p:nvPr/>
        </p:nvSpPr>
        <p:spPr>
          <a:xfrm>
            <a:off x="4830241"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6" name="object 156"/>
          <p:cNvSpPr/>
          <p:nvPr/>
        </p:nvSpPr>
        <p:spPr>
          <a:xfrm>
            <a:off x="4801996"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7" name="object 157"/>
          <p:cNvSpPr/>
          <p:nvPr/>
        </p:nvSpPr>
        <p:spPr>
          <a:xfrm>
            <a:off x="4943728"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8" name="object 158"/>
          <p:cNvSpPr/>
          <p:nvPr/>
        </p:nvSpPr>
        <p:spPr>
          <a:xfrm>
            <a:off x="4915369"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9" name="object 159"/>
          <p:cNvSpPr/>
          <p:nvPr/>
        </p:nvSpPr>
        <p:spPr>
          <a:xfrm>
            <a:off x="4887137"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0" name="object 160"/>
          <p:cNvSpPr/>
          <p:nvPr/>
        </p:nvSpPr>
        <p:spPr>
          <a:xfrm>
            <a:off x="5028856"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1" name="object 161"/>
          <p:cNvSpPr/>
          <p:nvPr/>
        </p:nvSpPr>
        <p:spPr>
          <a:xfrm>
            <a:off x="5000510"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2" name="object 162"/>
          <p:cNvSpPr/>
          <p:nvPr/>
        </p:nvSpPr>
        <p:spPr>
          <a:xfrm>
            <a:off x="4972278"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3" name="object 163"/>
          <p:cNvSpPr/>
          <p:nvPr/>
        </p:nvSpPr>
        <p:spPr>
          <a:xfrm>
            <a:off x="5113985"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4" name="object 164"/>
          <p:cNvSpPr/>
          <p:nvPr/>
        </p:nvSpPr>
        <p:spPr>
          <a:xfrm>
            <a:off x="5085651"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5" name="object 165"/>
          <p:cNvSpPr/>
          <p:nvPr/>
        </p:nvSpPr>
        <p:spPr>
          <a:xfrm>
            <a:off x="5057394"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6" name="object 166"/>
          <p:cNvSpPr/>
          <p:nvPr/>
        </p:nvSpPr>
        <p:spPr>
          <a:xfrm>
            <a:off x="5199126"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7" name="object 167"/>
          <p:cNvSpPr/>
          <p:nvPr/>
        </p:nvSpPr>
        <p:spPr>
          <a:xfrm>
            <a:off x="5170779"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8" name="object 168"/>
          <p:cNvSpPr/>
          <p:nvPr/>
        </p:nvSpPr>
        <p:spPr>
          <a:xfrm>
            <a:off x="5142522"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9" name="object 169"/>
          <p:cNvSpPr/>
          <p:nvPr/>
        </p:nvSpPr>
        <p:spPr>
          <a:xfrm>
            <a:off x="5284266"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0" name="object 170"/>
          <p:cNvSpPr/>
          <p:nvPr/>
        </p:nvSpPr>
        <p:spPr>
          <a:xfrm>
            <a:off x="5255920"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1" name="object 171"/>
          <p:cNvSpPr/>
          <p:nvPr/>
        </p:nvSpPr>
        <p:spPr>
          <a:xfrm>
            <a:off x="5227663" y="181855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2" name="object 172"/>
          <p:cNvSpPr/>
          <p:nvPr/>
        </p:nvSpPr>
        <p:spPr>
          <a:xfrm>
            <a:off x="5369394"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3" name="object 173"/>
          <p:cNvSpPr/>
          <p:nvPr/>
        </p:nvSpPr>
        <p:spPr>
          <a:xfrm>
            <a:off x="5341061"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4" name="object 174"/>
          <p:cNvSpPr/>
          <p:nvPr/>
        </p:nvSpPr>
        <p:spPr>
          <a:xfrm>
            <a:off x="5312803" y="181855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5" name="object 175"/>
          <p:cNvSpPr/>
          <p:nvPr/>
        </p:nvSpPr>
        <p:spPr>
          <a:xfrm>
            <a:off x="5454522" y="181855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6" name="object 176"/>
          <p:cNvSpPr/>
          <p:nvPr/>
        </p:nvSpPr>
        <p:spPr>
          <a:xfrm>
            <a:off x="5426202"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7" name="object 177"/>
          <p:cNvSpPr/>
          <p:nvPr/>
        </p:nvSpPr>
        <p:spPr>
          <a:xfrm>
            <a:off x="5397944"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8" name="object 178"/>
          <p:cNvSpPr/>
          <p:nvPr/>
        </p:nvSpPr>
        <p:spPr>
          <a:xfrm>
            <a:off x="5539663" y="181855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9" name="object 179"/>
          <p:cNvSpPr/>
          <p:nvPr/>
        </p:nvSpPr>
        <p:spPr>
          <a:xfrm>
            <a:off x="5511330"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0" name="object 180"/>
          <p:cNvSpPr/>
          <p:nvPr/>
        </p:nvSpPr>
        <p:spPr>
          <a:xfrm>
            <a:off x="5483072"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1" name="object 181"/>
          <p:cNvSpPr/>
          <p:nvPr/>
        </p:nvSpPr>
        <p:spPr>
          <a:xfrm>
            <a:off x="5624804"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2" name="object 182"/>
          <p:cNvSpPr/>
          <p:nvPr/>
        </p:nvSpPr>
        <p:spPr>
          <a:xfrm>
            <a:off x="5596458"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3" name="object 183"/>
          <p:cNvSpPr/>
          <p:nvPr/>
        </p:nvSpPr>
        <p:spPr>
          <a:xfrm>
            <a:off x="5568200"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4" name="object 184"/>
          <p:cNvSpPr/>
          <p:nvPr/>
        </p:nvSpPr>
        <p:spPr>
          <a:xfrm>
            <a:off x="5709932"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5" name="object 185"/>
          <p:cNvSpPr/>
          <p:nvPr/>
        </p:nvSpPr>
        <p:spPr>
          <a:xfrm>
            <a:off x="5681598"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6" name="object 186"/>
          <p:cNvSpPr/>
          <p:nvPr/>
        </p:nvSpPr>
        <p:spPr>
          <a:xfrm>
            <a:off x="5653341"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7" name="object 187"/>
          <p:cNvSpPr/>
          <p:nvPr/>
        </p:nvSpPr>
        <p:spPr>
          <a:xfrm>
            <a:off x="5795073"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8" name="object 188"/>
          <p:cNvSpPr/>
          <p:nvPr/>
        </p:nvSpPr>
        <p:spPr>
          <a:xfrm>
            <a:off x="5766739"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9" name="object 189"/>
          <p:cNvSpPr/>
          <p:nvPr/>
        </p:nvSpPr>
        <p:spPr>
          <a:xfrm>
            <a:off x="5738482"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0" name="object 190"/>
          <p:cNvSpPr/>
          <p:nvPr/>
        </p:nvSpPr>
        <p:spPr>
          <a:xfrm>
            <a:off x="5880214"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1" name="object 191"/>
          <p:cNvSpPr/>
          <p:nvPr/>
        </p:nvSpPr>
        <p:spPr>
          <a:xfrm>
            <a:off x="5851868"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2" name="object 192"/>
          <p:cNvSpPr/>
          <p:nvPr/>
        </p:nvSpPr>
        <p:spPr>
          <a:xfrm>
            <a:off x="5823623"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3" name="object 193"/>
          <p:cNvSpPr/>
          <p:nvPr/>
        </p:nvSpPr>
        <p:spPr>
          <a:xfrm>
            <a:off x="5965355"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4" name="object 194"/>
          <p:cNvSpPr/>
          <p:nvPr/>
        </p:nvSpPr>
        <p:spPr>
          <a:xfrm>
            <a:off x="5937008"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5" name="object 195"/>
          <p:cNvSpPr/>
          <p:nvPr/>
        </p:nvSpPr>
        <p:spPr>
          <a:xfrm>
            <a:off x="5908751"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6" name="object 196"/>
          <p:cNvSpPr/>
          <p:nvPr/>
        </p:nvSpPr>
        <p:spPr>
          <a:xfrm>
            <a:off x="6050483"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7" name="object 197"/>
          <p:cNvSpPr/>
          <p:nvPr/>
        </p:nvSpPr>
        <p:spPr>
          <a:xfrm>
            <a:off x="6022136"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8" name="object 198"/>
          <p:cNvSpPr/>
          <p:nvPr/>
        </p:nvSpPr>
        <p:spPr>
          <a:xfrm>
            <a:off x="5993891"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9" name="object 199"/>
          <p:cNvSpPr/>
          <p:nvPr/>
        </p:nvSpPr>
        <p:spPr>
          <a:xfrm>
            <a:off x="6135611"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0" name="object 200"/>
          <p:cNvSpPr/>
          <p:nvPr/>
        </p:nvSpPr>
        <p:spPr>
          <a:xfrm>
            <a:off x="6107277"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1" name="object 201"/>
          <p:cNvSpPr/>
          <p:nvPr/>
        </p:nvSpPr>
        <p:spPr>
          <a:xfrm>
            <a:off x="6079032"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2" name="object 202"/>
          <p:cNvSpPr/>
          <p:nvPr/>
        </p:nvSpPr>
        <p:spPr>
          <a:xfrm>
            <a:off x="6220752"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3" name="object 203"/>
          <p:cNvSpPr/>
          <p:nvPr/>
        </p:nvSpPr>
        <p:spPr>
          <a:xfrm>
            <a:off x="6192418"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4" name="object 204"/>
          <p:cNvSpPr/>
          <p:nvPr/>
        </p:nvSpPr>
        <p:spPr>
          <a:xfrm>
            <a:off x="6164160"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5" name="object 205"/>
          <p:cNvSpPr/>
          <p:nvPr/>
        </p:nvSpPr>
        <p:spPr>
          <a:xfrm>
            <a:off x="6305893"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6" name="object 206"/>
          <p:cNvSpPr/>
          <p:nvPr/>
        </p:nvSpPr>
        <p:spPr>
          <a:xfrm>
            <a:off x="6277546"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7" name="object 207"/>
          <p:cNvSpPr/>
          <p:nvPr/>
        </p:nvSpPr>
        <p:spPr>
          <a:xfrm>
            <a:off x="6249289"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8" name="object 208"/>
          <p:cNvSpPr/>
          <p:nvPr/>
        </p:nvSpPr>
        <p:spPr>
          <a:xfrm>
            <a:off x="6391021"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9" name="object 209"/>
          <p:cNvSpPr/>
          <p:nvPr/>
        </p:nvSpPr>
        <p:spPr>
          <a:xfrm>
            <a:off x="6362674"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0" name="object 210"/>
          <p:cNvSpPr/>
          <p:nvPr/>
        </p:nvSpPr>
        <p:spPr>
          <a:xfrm>
            <a:off x="6334442"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1" name="object 211"/>
          <p:cNvSpPr/>
          <p:nvPr/>
        </p:nvSpPr>
        <p:spPr>
          <a:xfrm>
            <a:off x="6476161"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2" name="object 212"/>
          <p:cNvSpPr/>
          <p:nvPr/>
        </p:nvSpPr>
        <p:spPr>
          <a:xfrm>
            <a:off x="6447815"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3" name="object 213"/>
          <p:cNvSpPr/>
          <p:nvPr/>
        </p:nvSpPr>
        <p:spPr>
          <a:xfrm>
            <a:off x="6419583"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4" name="object 214"/>
          <p:cNvSpPr/>
          <p:nvPr/>
        </p:nvSpPr>
        <p:spPr>
          <a:xfrm>
            <a:off x="6561302"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5" name="object 215"/>
          <p:cNvSpPr/>
          <p:nvPr/>
        </p:nvSpPr>
        <p:spPr>
          <a:xfrm>
            <a:off x="6532956"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6" name="object 216"/>
          <p:cNvSpPr/>
          <p:nvPr/>
        </p:nvSpPr>
        <p:spPr>
          <a:xfrm>
            <a:off x="6504711"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7" name="object 217"/>
          <p:cNvSpPr/>
          <p:nvPr/>
        </p:nvSpPr>
        <p:spPr>
          <a:xfrm>
            <a:off x="6646443"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8" name="object 218"/>
          <p:cNvSpPr/>
          <p:nvPr/>
        </p:nvSpPr>
        <p:spPr>
          <a:xfrm>
            <a:off x="6618084"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9" name="object 219"/>
          <p:cNvSpPr/>
          <p:nvPr/>
        </p:nvSpPr>
        <p:spPr>
          <a:xfrm>
            <a:off x="6589839"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0" name="object 220"/>
          <p:cNvSpPr/>
          <p:nvPr/>
        </p:nvSpPr>
        <p:spPr>
          <a:xfrm>
            <a:off x="6731571"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1" name="object 221"/>
          <p:cNvSpPr/>
          <p:nvPr/>
        </p:nvSpPr>
        <p:spPr>
          <a:xfrm>
            <a:off x="6703212"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2" name="object 222"/>
          <p:cNvSpPr/>
          <p:nvPr/>
        </p:nvSpPr>
        <p:spPr>
          <a:xfrm>
            <a:off x="6674967"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3" name="object 223"/>
          <p:cNvSpPr/>
          <p:nvPr/>
        </p:nvSpPr>
        <p:spPr>
          <a:xfrm>
            <a:off x="6816699"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4" name="object 224"/>
          <p:cNvSpPr/>
          <p:nvPr/>
        </p:nvSpPr>
        <p:spPr>
          <a:xfrm>
            <a:off x="6788353"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5" name="object 225"/>
          <p:cNvSpPr/>
          <p:nvPr/>
        </p:nvSpPr>
        <p:spPr>
          <a:xfrm>
            <a:off x="6760108"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6" name="object 226"/>
          <p:cNvSpPr/>
          <p:nvPr/>
        </p:nvSpPr>
        <p:spPr>
          <a:xfrm>
            <a:off x="6901827"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7" name="object 227"/>
          <p:cNvSpPr/>
          <p:nvPr/>
        </p:nvSpPr>
        <p:spPr>
          <a:xfrm>
            <a:off x="6873493"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8" name="object 228"/>
          <p:cNvSpPr/>
          <p:nvPr/>
        </p:nvSpPr>
        <p:spPr>
          <a:xfrm>
            <a:off x="6845248" y="181855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9" name="object 229"/>
          <p:cNvSpPr/>
          <p:nvPr/>
        </p:nvSpPr>
        <p:spPr>
          <a:xfrm>
            <a:off x="6986981"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30" name="object 230"/>
          <p:cNvSpPr/>
          <p:nvPr/>
        </p:nvSpPr>
        <p:spPr>
          <a:xfrm>
            <a:off x="6958634"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31" name="object 231"/>
          <p:cNvSpPr/>
          <p:nvPr/>
        </p:nvSpPr>
        <p:spPr>
          <a:xfrm>
            <a:off x="6930376" y="181855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32" name="object 232"/>
          <p:cNvSpPr txBox="1"/>
          <p:nvPr/>
        </p:nvSpPr>
        <p:spPr>
          <a:xfrm>
            <a:off x="526045" y="1246966"/>
            <a:ext cx="6515734" cy="1829090"/>
          </a:xfrm>
          <a:prstGeom prst="rect">
            <a:avLst/>
          </a:prstGeom>
        </p:spPr>
        <p:txBody>
          <a:bodyPr vert="horz" wrap="square" lIns="0" tIns="60325" rIns="0" bIns="0" rtlCol="0">
            <a:spAutoFit/>
          </a:bodyPr>
          <a:lstStyle/>
          <a:p>
            <a:pPr marL="12700">
              <a:lnSpc>
                <a:spcPct val="100000"/>
              </a:lnSpc>
              <a:spcBef>
                <a:spcPts val="475"/>
              </a:spcBef>
            </a:pPr>
            <a:r>
              <a:rPr lang="ru-RU" sz="1600" b="1" dirty="0">
                <a:solidFill>
                  <a:srgbClr val="231F20"/>
                </a:solidFill>
                <a:latin typeface="Arial Narrow"/>
                <a:cs typeface="Arial Narrow"/>
              </a:rPr>
              <a:t>УСТАНОВКА СПА-БАССЕЙНА </a:t>
            </a:r>
            <a:r>
              <a:rPr lang="en-US" sz="1600" b="1" dirty="0">
                <a:solidFill>
                  <a:srgbClr val="231F20"/>
                </a:solidFill>
                <a:latin typeface="Arial Narrow"/>
                <a:cs typeface="Arial Narrow"/>
              </a:rPr>
              <a:t>MONO</a:t>
            </a:r>
            <a:endParaRPr lang="ru-RU" sz="1600" b="1" dirty="0">
              <a:solidFill>
                <a:srgbClr val="231F20"/>
              </a:solidFill>
              <a:latin typeface="Arial Narrow"/>
              <a:cs typeface="Arial Narrow"/>
            </a:endParaRPr>
          </a:p>
          <a:p>
            <a:pPr marL="12700">
              <a:lnSpc>
                <a:spcPct val="100000"/>
              </a:lnSpc>
              <a:spcBef>
                <a:spcPts val="475"/>
              </a:spcBef>
            </a:pPr>
            <a:r>
              <a:rPr lang="ru-RU" sz="1200" b="1" dirty="0">
                <a:solidFill>
                  <a:srgbClr val="231F20"/>
                </a:solidFill>
                <a:latin typeface="Arial Narrow"/>
                <a:cs typeface="Arial Narrow"/>
              </a:rPr>
              <a:t>СБОРКА</a:t>
            </a:r>
            <a:r>
              <a:rPr sz="1200" b="1" dirty="0">
                <a:solidFill>
                  <a:srgbClr val="231F20"/>
                </a:solidFill>
                <a:latin typeface="Arial Narrow"/>
                <a:cs typeface="Arial Narrow"/>
              </a:rPr>
              <a:t> </a:t>
            </a:r>
            <a:r>
              <a:rPr lang="ru-RU" sz="1200" b="1" dirty="0">
                <a:solidFill>
                  <a:srgbClr val="231F20"/>
                </a:solidFill>
                <a:latin typeface="Arial Narrow"/>
                <a:cs typeface="Arial Narrow"/>
              </a:rPr>
              <a:t> </a:t>
            </a:r>
            <a:endParaRPr sz="1200" dirty="0">
              <a:latin typeface="Arial Narrow"/>
              <a:cs typeface="Arial Narrow"/>
            </a:endParaRPr>
          </a:p>
          <a:p>
            <a:pPr>
              <a:lnSpc>
                <a:spcPct val="100000"/>
              </a:lnSpc>
              <a:spcBef>
                <a:spcPts val="5"/>
              </a:spcBef>
            </a:pPr>
            <a:endParaRPr sz="1200" dirty="0">
              <a:latin typeface="Times New Roman"/>
              <a:cs typeface="Times New Roman"/>
            </a:endParaRPr>
          </a:p>
          <a:p>
            <a:pPr marL="27305">
              <a:lnSpc>
                <a:spcPct val="100000"/>
              </a:lnSpc>
            </a:pPr>
            <a:r>
              <a:rPr lang="ru-RU" sz="1200" b="1" dirty="0">
                <a:solidFill>
                  <a:srgbClr val="231F20"/>
                </a:solidFill>
                <a:latin typeface="Arial Narrow"/>
                <a:cs typeface="Arial Narrow"/>
              </a:rPr>
              <a:t>Подключение блока управления к СПА</a:t>
            </a:r>
            <a:endParaRPr sz="1200" dirty="0">
              <a:latin typeface="Arial Narrow"/>
              <a:cs typeface="Arial Narrow"/>
            </a:endParaRPr>
          </a:p>
          <a:p>
            <a:pPr marL="183515" marR="5080" indent="-156845">
              <a:lnSpc>
                <a:spcPct val="129700"/>
              </a:lnSpc>
              <a:spcBef>
                <a:spcPts val="140"/>
              </a:spcBef>
              <a:buAutoNum type="arabicPeriod"/>
              <a:tabLst>
                <a:tab pos="184150" algn="l"/>
              </a:tabLst>
            </a:pPr>
            <a:r>
              <a:rPr lang="ru-RU" sz="900" dirty="0">
                <a:solidFill>
                  <a:srgbClr val="231F20"/>
                </a:solidFill>
                <a:latin typeface="Arial Narrow"/>
                <a:cs typeface="Arial Narrow"/>
              </a:rPr>
              <a:t>Достаньте пенопластовый коврик и расположите его на очищенном участке. Затем расположите гидромассажную ванну на коврике и </a:t>
            </a:r>
            <a:r>
              <a:rPr lang="ru-RU" sz="900" spc="-5" dirty="0">
                <a:solidFill>
                  <a:srgbClr val="231F20"/>
                </a:solidFill>
                <a:latin typeface="Arial Narrow"/>
                <a:cs typeface="Arial Narrow"/>
              </a:rPr>
              <a:t>направьте соединительные трубки туда, где собираетесь установить внешний блок управления. </a:t>
            </a:r>
            <a:endParaRPr sz="900" dirty="0">
              <a:latin typeface="Arial Narrow"/>
              <a:cs typeface="Arial Narrow"/>
            </a:endParaRPr>
          </a:p>
          <a:p>
            <a:pPr marL="183515" indent="-156845">
              <a:lnSpc>
                <a:spcPct val="100000"/>
              </a:lnSpc>
              <a:spcBef>
                <a:spcPts val="320"/>
              </a:spcBef>
              <a:buAutoNum type="arabicPeriod"/>
              <a:tabLst>
                <a:tab pos="184150" algn="l"/>
              </a:tabLst>
            </a:pPr>
            <a:r>
              <a:rPr lang="ru-RU" sz="900" dirty="0">
                <a:solidFill>
                  <a:srgbClr val="231F20"/>
                </a:solidFill>
                <a:latin typeface="Arial Narrow"/>
                <a:cs typeface="Arial Narrow"/>
              </a:rPr>
              <a:t>Убедитесь, что все резиновые уплотнительные кольца на месте</a:t>
            </a:r>
            <a:r>
              <a:rPr sz="900" dirty="0">
                <a:solidFill>
                  <a:srgbClr val="231F20"/>
                </a:solidFill>
                <a:latin typeface="Arial Narrow"/>
                <a:cs typeface="Arial Narrow"/>
              </a:rPr>
              <a:t>.</a:t>
            </a:r>
            <a:endParaRPr sz="900" dirty="0">
              <a:latin typeface="Arial Narrow"/>
              <a:cs typeface="Arial Narrow"/>
            </a:endParaRPr>
          </a:p>
          <a:p>
            <a:pPr marL="183515" indent="-156845">
              <a:lnSpc>
                <a:spcPct val="100000"/>
              </a:lnSpc>
              <a:spcBef>
                <a:spcPts val="320"/>
              </a:spcBef>
              <a:buAutoNum type="arabicPeriod"/>
              <a:tabLst>
                <a:tab pos="184150" algn="l"/>
              </a:tabLst>
            </a:pPr>
            <a:r>
              <a:rPr lang="ru-RU" sz="900" dirty="0">
                <a:solidFill>
                  <a:srgbClr val="231F20"/>
                </a:solidFill>
                <a:latin typeface="Arial Narrow"/>
                <a:cs typeface="Arial Narrow"/>
              </a:rPr>
              <a:t>Соедините блок управления с СПА-бассейном</a:t>
            </a:r>
            <a:r>
              <a:rPr sz="900" dirty="0">
                <a:solidFill>
                  <a:srgbClr val="231F20"/>
                </a:solidFill>
                <a:latin typeface="Arial Narrow"/>
                <a:cs typeface="Arial Narrow"/>
              </a:rPr>
              <a:t> </a:t>
            </a:r>
            <a:r>
              <a:rPr lang="ru-RU" sz="900" dirty="0">
                <a:solidFill>
                  <a:srgbClr val="231F20"/>
                </a:solidFill>
                <a:latin typeface="Arial Narrow"/>
                <a:cs typeface="Arial Narrow"/>
              </a:rPr>
              <a:t>по порядку </a:t>
            </a:r>
            <a:r>
              <a:rPr sz="900" dirty="0">
                <a:solidFill>
                  <a:srgbClr val="231F20"/>
                </a:solidFill>
                <a:latin typeface="Arial Narrow"/>
                <a:cs typeface="Arial Narrow"/>
              </a:rPr>
              <a:t>(1 </a:t>
            </a:r>
            <a:r>
              <a:rPr lang="ru-RU" sz="900" dirty="0">
                <a:solidFill>
                  <a:srgbClr val="231F20"/>
                </a:solidFill>
                <a:latin typeface="Arial Narrow"/>
                <a:cs typeface="Arial Narrow"/>
              </a:rPr>
              <a:t>к</a:t>
            </a:r>
            <a:r>
              <a:rPr sz="900" dirty="0">
                <a:solidFill>
                  <a:srgbClr val="231F20"/>
                </a:solidFill>
                <a:latin typeface="Arial Narrow"/>
                <a:cs typeface="Arial Narrow"/>
              </a:rPr>
              <a:t> </a:t>
            </a:r>
            <a:r>
              <a:rPr sz="900" spc="-5" dirty="0">
                <a:solidFill>
                  <a:srgbClr val="231F20"/>
                </a:solidFill>
                <a:latin typeface="Arial Narrow"/>
                <a:cs typeface="Arial Narrow"/>
              </a:rPr>
              <a:t>1, </a:t>
            </a:r>
            <a:r>
              <a:rPr sz="900" dirty="0">
                <a:solidFill>
                  <a:srgbClr val="231F20"/>
                </a:solidFill>
                <a:latin typeface="Arial Narrow"/>
                <a:cs typeface="Arial Narrow"/>
              </a:rPr>
              <a:t>2 </a:t>
            </a:r>
            <a:r>
              <a:rPr lang="ru-RU" sz="900" dirty="0">
                <a:solidFill>
                  <a:srgbClr val="231F20"/>
                </a:solidFill>
                <a:latin typeface="Arial Narrow"/>
                <a:cs typeface="Arial Narrow"/>
              </a:rPr>
              <a:t>к</a:t>
            </a:r>
            <a:r>
              <a:rPr sz="900" dirty="0">
                <a:solidFill>
                  <a:srgbClr val="231F20"/>
                </a:solidFill>
                <a:latin typeface="Arial Narrow"/>
                <a:cs typeface="Arial Narrow"/>
              </a:rPr>
              <a:t> 2 </a:t>
            </a:r>
            <a:r>
              <a:rPr lang="ru-RU" sz="900" dirty="0">
                <a:solidFill>
                  <a:srgbClr val="231F20"/>
                </a:solidFill>
                <a:latin typeface="Arial Narrow"/>
                <a:cs typeface="Arial Narrow"/>
              </a:rPr>
              <a:t>и</a:t>
            </a:r>
            <a:r>
              <a:rPr sz="900" spc="-5" dirty="0">
                <a:solidFill>
                  <a:srgbClr val="231F20"/>
                </a:solidFill>
                <a:latin typeface="Arial Narrow"/>
                <a:cs typeface="Arial Narrow"/>
              </a:rPr>
              <a:t> </a:t>
            </a:r>
            <a:r>
              <a:rPr sz="900" dirty="0">
                <a:solidFill>
                  <a:srgbClr val="231F20"/>
                </a:solidFill>
                <a:latin typeface="Arial Narrow"/>
                <a:cs typeface="Arial Narrow"/>
              </a:rPr>
              <a:t>3 </a:t>
            </a:r>
            <a:r>
              <a:rPr lang="ru-RU" sz="900" dirty="0">
                <a:solidFill>
                  <a:srgbClr val="231F20"/>
                </a:solidFill>
                <a:latin typeface="Arial Narrow"/>
                <a:cs typeface="Arial Narrow"/>
              </a:rPr>
              <a:t>к</a:t>
            </a:r>
            <a:r>
              <a:rPr sz="900" dirty="0">
                <a:solidFill>
                  <a:srgbClr val="231F20"/>
                </a:solidFill>
                <a:latin typeface="Arial Narrow"/>
                <a:cs typeface="Arial Narrow"/>
              </a:rPr>
              <a:t> </a:t>
            </a:r>
            <a:r>
              <a:rPr sz="900" spc="-5" dirty="0">
                <a:solidFill>
                  <a:srgbClr val="231F20"/>
                </a:solidFill>
                <a:latin typeface="Arial Narrow"/>
                <a:cs typeface="Arial Narrow"/>
              </a:rPr>
              <a:t>3). </a:t>
            </a:r>
            <a:r>
              <a:rPr lang="ru-RU" sz="900" dirty="0">
                <a:solidFill>
                  <a:srgbClr val="231F20"/>
                </a:solidFill>
                <a:latin typeface="Arial Narrow"/>
                <a:cs typeface="Arial Narrow"/>
              </a:rPr>
              <a:t>Надежно затяните разъемы вручную</a:t>
            </a:r>
            <a:r>
              <a:rPr sz="900" spc="-5" dirty="0">
                <a:solidFill>
                  <a:srgbClr val="231F20"/>
                </a:solidFill>
                <a:latin typeface="Arial Narrow"/>
                <a:cs typeface="Arial Narrow"/>
              </a:rPr>
              <a:t>.</a:t>
            </a:r>
            <a:endParaRPr sz="900" dirty="0">
              <a:latin typeface="Arial Narrow"/>
              <a:cs typeface="Arial Narrow"/>
            </a:endParaRPr>
          </a:p>
          <a:p>
            <a:pPr marL="27305">
              <a:lnSpc>
                <a:spcPct val="100000"/>
              </a:lnSpc>
              <a:spcBef>
                <a:spcPts val="320"/>
              </a:spcBef>
            </a:pPr>
            <a:r>
              <a:rPr lang="ru-RU" sz="900" b="1" dirty="0">
                <a:solidFill>
                  <a:srgbClr val="231F20"/>
                </a:solidFill>
                <a:latin typeface="Arial Narrow"/>
                <a:cs typeface="Arial Narrow"/>
              </a:rPr>
              <a:t>ПРИМЕЧАНИЕ</a:t>
            </a:r>
            <a:r>
              <a:rPr sz="900" b="1" dirty="0">
                <a:solidFill>
                  <a:srgbClr val="231F20"/>
                </a:solidFill>
                <a:latin typeface="Arial Narrow"/>
                <a:cs typeface="Arial Narrow"/>
              </a:rPr>
              <a:t>: </a:t>
            </a:r>
            <a:r>
              <a:rPr lang="ru-RU" sz="900" dirty="0">
                <a:solidFill>
                  <a:srgbClr val="231F20"/>
                </a:solidFill>
                <a:latin typeface="Arial Narrow"/>
                <a:cs typeface="Arial Narrow"/>
              </a:rPr>
              <a:t>Не используйте какие-либо инструменты для затягивания</a:t>
            </a:r>
            <a:r>
              <a:rPr sz="900" dirty="0">
                <a:solidFill>
                  <a:srgbClr val="231F20"/>
                </a:solidFill>
                <a:latin typeface="Arial Narrow"/>
                <a:cs typeface="Arial Narrow"/>
              </a:rPr>
              <a:t>.</a:t>
            </a:r>
            <a:endParaRPr sz="900" dirty="0">
              <a:latin typeface="Arial Narrow"/>
              <a:cs typeface="Arial Narrow"/>
            </a:endParaRPr>
          </a:p>
        </p:txBody>
      </p:sp>
      <p:sp>
        <p:nvSpPr>
          <p:cNvPr id="233" name="object 233"/>
          <p:cNvSpPr/>
          <p:nvPr/>
        </p:nvSpPr>
        <p:spPr>
          <a:xfrm>
            <a:off x="676286" y="3673821"/>
            <a:ext cx="1720855" cy="887554"/>
          </a:xfrm>
          <a:prstGeom prst="rect">
            <a:avLst/>
          </a:prstGeom>
          <a:blipFill>
            <a:blip r:embed="rId2" cstate="print"/>
            <a:stretch>
              <a:fillRect/>
            </a:stretch>
          </a:blipFill>
        </p:spPr>
        <p:txBody>
          <a:bodyPr wrap="square" lIns="0" tIns="0" rIns="0" bIns="0" rtlCol="0"/>
          <a:lstStyle/>
          <a:p>
            <a:endParaRPr/>
          </a:p>
        </p:txBody>
      </p:sp>
      <p:sp>
        <p:nvSpPr>
          <p:cNvPr id="234" name="object 234"/>
          <p:cNvSpPr/>
          <p:nvPr/>
        </p:nvSpPr>
        <p:spPr>
          <a:xfrm>
            <a:off x="5085156" y="4079188"/>
            <a:ext cx="1686532" cy="798334"/>
          </a:xfrm>
          <a:prstGeom prst="rect">
            <a:avLst/>
          </a:prstGeom>
          <a:blipFill>
            <a:blip r:embed="rId3" cstate="print"/>
            <a:stretch>
              <a:fillRect/>
            </a:stretch>
          </a:blipFill>
        </p:spPr>
        <p:txBody>
          <a:bodyPr wrap="square" lIns="0" tIns="0" rIns="0" bIns="0" rtlCol="0"/>
          <a:lstStyle/>
          <a:p>
            <a:endParaRPr/>
          </a:p>
        </p:txBody>
      </p:sp>
      <p:sp>
        <p:nvSpPr>
          <p:cNvPr id="235" name="object 235"/>
          <p:cNvSpPr/>
          <p:nvPr/>
        </p:nvSpPr>
        <p:spPr>
          <a:xfrm>
            <a:off x="5004709" y="3262743"/>
            <a:ext cx="1860809" cy="699610"/>
          </a:xfrm>
          <a:prstGeom prst="rect">
            <a:avLst/>
          </a:prstGeom>
          <a:blipFill>
            <a:blip r:embed="rId4" cstate="print"/>
            <a:stretch>
              <a:fillRect/>
            </a:stretch>
          </a:blipFill>
        </p:spPr>
        <p:txBody>
          <a:bodyPr wrap="square" lIns="0" tIns="0" rIns="0" bIns="0" rtlCol="0"/>
          <a:lstStyle/>
          <a:p>
            <a:endParaRPr/>
          </a:p>
        </p:txBody>
      </p:sp>
      <p:sp>
        <p:nvSpPr>
          <p:cNvPr id="236" name="object 236"/>
          <p:cNvSpPr/>
          <p:nvPr/>
        </p:nvSpPr>
        <p:spPr>
          <a:xfrm>
            <a:off x="713223" y="6988514"/>
            <a:ext cx="1237987" cy="1084620"/>
          </a:xfrm>
          <a:prstGeom prst="rect">
            <a:avLst/>
          </a:prstGeom>
          <a:blipFill>
            <a:blip r:embed="rId5" cstate="print"/>
            <a:stretch>
              <a:fillRect/>
            </a:stretch>
          </a:blipFill>
        </p:spPr>
        <p:txBody>
          <a:bodyPr wrap="square" lIns="0" tIns="0" rIns="0" bIns="0" rtlCol="0"/>
          <a:lstStyle/>
          <a:p>
            <a:endParaRPr/>
          </a:p>
        </p:txBody>
      </p:sp>
      <p:sp>
        <p:nvSpPr>
          <p:cNvPr id="237" name="object 237"/>
          <p:cNvSpPr/>
          <p:nvPr/>
        </p:nvSpPr>
        <p:spPr>
          <a:xfrm>
            <a:off x="1304496" y="8370148"/>
            <a:ext cx="1516883" cy="1292096"/>
          </a:xfrm>
          <a:prstGeom prst="rect">
            <a:avLst/>
          </a:prstGeom>
          <a:blipFill>
            <a:blip r:embed="rId6" cstate="print"/>
            <a:stretch>
              <a:fillRect/>
            </a:stretch>
          </a:blipFill>
        </p:spPr>
        <p:txBody>
          <a:bodyPr wrap="square" lIns="0" tIns="0" rIns="0" bIns="0" rtlCol="0"/>
          <a:lstStyle/>
          <a:p>
            <a:endParaRPr/>
          </a:p>
        </p:txBody>
      </p:sp>
      <p:sp>
        <p:nvSpPr>
          <p:cNvPr id="238" name="object 238"/>
          <p:cNvSpPr/>
          <p:nvPr/>
        </p:nvSpPr>
        <p:spPr>
          <a:xfrm>
            <a:off x="3500487" y="4004307"/>
            <a:ext cx="245745" cy="157480"/>
          </a:xfrm>
          <a:custGeom>
            <a:avLst/>
            <a:gdLst/>
            <a:ahLst/>
            <a:cxnLst/>
            <a:rect l="l" t="t" r="r" b="b"/>
            <a:pathLst>
              <a:path w="245745" h="157479">
                <a:moveTo>
                  <a:pt x="0" y="0"/>
                </a:moveTo>
                <a:lnTo>
                  <a:pt x="245516" y="157086"/>
                </a:lnTo>
              </a:path>
            </a:pathLst>
          </a:custGeom>
          <a:ln w="7048">
            <a:solidFill>
              <a:srgbClr val="58595B"/>
            </a:solidFill>
          </a:ln>
        </p:spPr>
        <p:txBody>
          <a:bodyPr wrap="square" lIns="0" tIns="0" rIns="0" bIns="0" rtlCol="0"/>
          <a:lstStyle/>
          <a:p>
            <a:endParaRPr/>
          </a:p>
        </p:txBody>
      </p:sp>
      <p:sp>
        <p:nvSpPr>
          <p:cNvPr id="239" name="object 239"/>
          <p:cNvSpPr/>
          <p:nvPr/>
        </p:nvSpPr>
        <p:spPr>
          <a:xfrm>
            <a:off x="3003500" y="3694926"/>
            <a:ext cx="276225" cy="290195"/>
          </a:xfrm>
          <a:custGeom>
            <a:avLst/>
            <a:gdLst/>
            <a:ahLst/>
            <a:cxnLst/>
            <a:rect l="l" t="t" r="r" b="b"/>
            <a:pathLst>
              <a:path w="276225" h="290195">
                <a:moveTo>
                  <a:pt x="4216" y="177500"/>
                </a:moveTo>
                <a:lnTo>
                  <a:pt x="0" y="131040"/>
                </a:lnTo>
                <a:lnTo>
                  <a:pt x="9420" y="87498"/>
                </a:lnTo>
                <a:lnTo>
                  <a:pt x="30814" y="49749"/>
                </a:lnTo>
                <a:lnTo>
                  <a:pt x="62519" y="20664"/>
                </a:lnTo>
                <a:lnTo>
                  <a:pt x="102870" y="3117"/>
                </a:lnTo>
                <a:lnTo>
                  <a:pt x="146939" y="0"/>
                </a:lnTo>
                <a:lnTo>
                  <a:pt x="188598" y="11137"/>
                </a:lnTo>
                <a:lnTo>
                  <a:pt x="225071" y="34734"/>
                </a:lnTo>
                <a:lnTo>
                  <a:pt x="253584" y="68994"/>
                </a:lnTo>
                <a:lnTo>
                  <a:pt x="271361" y="112121"/>
                </a:lnTo>
                <a:lnTo>
                  <a:pt x="275596" y="158587"/>
                </a:lnTo>
                <a:lnTo>
                  <a:pt x="266160" y="202143"/>
                </a:lnTo>
                <a:lnTo>
                  <a:pt x="244726" y="239905"/>
                </a:lnTo>
                <a:lnTo>
                  <a:pt x="212967" y="268995"/>
                </a:lnTo>
                <a:lnTo>
                  <a:pt x="172555" y="286530"/>
                </a:lnTo>
                <a:lnTo>
                  <a:pt x="128469" y="289665"/>
                </a:lnTo>
                <a:lnTo>
                  <a:pt x="86791" y="278544"/>
                </a:lnTo>
                <a:lnTo>
                  <a:pt x="50322" y="254953"/>
                </a:lnTo>
                <a:lnTo>
                  <a:pt x="21864" y="220676"/>
                </a:lnTo>
                <a:lnTo>
                  <a:pt x="4216" y="177500"/>
                </a:lnTo>
              </a:path>
            </a:pathLst>
          </a:custGeom>
          <a:ln w="4699">
            <a:solidFill>
              <a:srgbClr val="231F20"/>
            </a:solidFill>
          </a:ln>
        </p:spPr>
        <p:txBody>
          <a:bodyPr wrap="square" lIns="0" tIns="0" rIns="0" bIns="0" rtlCol="0"/>
          <a:lstStyle/>
          <a:p>
            <a:endParaRPr/>
          </a:p>
        </p:txBody>
      </p:sp>
      <p:sp>
        <p:nvSpPr>
          <p:cNvPr id="240" name="object 240"/>
          <p:cNvSpPr/>
          <p:nvPr/>
        </p:nvSpPr>
        <p:spPr>
          <a:xfrm>
            <a:off x="3003200" y="3677615"/>
            <a:ext cx="298450" cy="323215"/>
          </a:xfrm>
          <a:custGeom>
            <a:avLst/>
            <a:gdLst/>
            <a:ahLst/>
            <a:cxnLst/>
            <a:rect l="l" t="t" r="r" b="b"/>
            <a:pathLst>
              <a:path w="298450" h="323214">
                <a:moveTo>
                  <a:pt x="4962" y="196566"/>
                </a:moveTo>
                <a:lnTo>
                  <a:pt x="0" y="144769"/>
                </a:lnTo>
                <a:lnTo>
                  <a:pt x="9808" y="96329"/>
                </a:lnTo>
                <a:lnTo>
                  <a:pt x="32619" y="54442"/>
                </a:lnTo>
                <a:lnTo>
                  <a:pt x="66663" y="22302"/>
                </a:lnTo>
                <a:lnTo>
                  <a:pt x="110169" y="3107"/>
                </a:lnTo>
                <a:lnTo>
                  <a:pt x="157822" y="0"/>
                </a:lnTo>
                <a:lnTo>
                  <a:pt x="202986" y="12764"/>
                </a:lnTo>
                <a:lnTo>
                  <a:pt x="242644" y="39370"/>
                </a:lnTo>
                <a:lnTo>
                  <a:pt x="273781" y="77789"/>
                </a:lnTo>
                <a:lnTo>
                  <a:pt x="293379" y="125992"/>
                </a:lnTo>
                <a:lnTo>
                  <a:pt x="298343" y="177811"/>
                </a:lnTo>
                <a:lnTo>
                  <a:pt x="288500" y="226271"/>
                </a:lnTo>
                <a:lnTo>
                  <a:pt x="265635" y="268174"/>
                </a:lnTo>
                <a:lnTo>
                  <a:pt x="231530" y="300321"/>
                </a:lnTo>
                <a:lnTo>
                  <a:pt x="187969" y="319515"/>
                </a:lnTo>
                <a:lnTo>
                  <a:pt x="140310" y="322641"/>
                </a:lnTo>
                <a:lnTo>
                  <a:pt x="95131" y="309894"/>
                </a:lnTo>
                <a:lnTo>
                  <a:pt x="55482" y="283289"/>
                </a:lnTo>
                <a:lnTo>
                  <a:pt x="24410" y="244841"/>
                </a:lnTo>
                <a:lnTo>
                  <a:pt x="4962" y="196566"/>
                </a:lnTo>
              </a:path>
            </a:pathLst>
          </a:custGeom>
          <a:ln w="18808">
            <a:solidFill>
              <a:srgbClr val="231F20"/>
            </a:solidFill>
          </a:ln>
        </p:spPr>
        <p:txBody>
          <a:bodyPr wrap="square" lIns="0" tIns="0" rIns="0" bIns="0" rtlCol="0"/>
          <a:lstStyle/>
          <a:p>
            <a:endParaRPr/>
          </a:p>
        </p:txBody>
      </p:sp>
      <p:sp>
        <p:nvSpPr>
          <p:cNvPr id="241" name="object 241"/>
          <p:cNvSpPr/>
          <p:nvPr/>
        </p:nvSpPr>
        <p:spPr>
          <a:xfrm>
            <a:off x="2981830" y="3650320"/>
            <a:ext cx="339725" cy="368300"/>
          </a:xfrm>
          <a:custGeom>
            <a:avLst/>
            <a:gdLst/>
            <a:ahLst/>
            <a:cxnLst/>
            <a:rect l="l" t="t" r="r" b="b"/>
            <a:pathLst>
              <a:path w="339725" h="368300">
                <a:moveTo>
                  <a:pt x="5919" y="224066"/>
                </a:moveTo>
                <a:lnTo>
                  <a:pt x="0" y="174851"/>
                </a:lnTo>
                <a:lnTo>
                  <a:pt x="5975" y="127868"/>
                </a:lnTo>
                <a:lnTo>
                  <a:pt x="22678" y="85218"/>
                </a:lnTo>
                <a:lnTo>
                  <a:pt x="48941" y="48999"/>
                </a:lnTo>
                <a:lnTo>
                  <a:pt x="83596" y="21312"/>
                </a:lnTo>
                <a:lnTo>
                  <a:pt x="125476" y="4254"/>
                </a:lnTo>
                <a:lnTo>
                  <a:pt x="170706" y="0"/>
                </a:lnTo>
                <a:lnTo>
                  <a:pt x="214367" y="8533"/>
                </a:lnTo>
                <a:lnTo>
                  <a:pt x="254477" y="28522"/>
                </a:lnTo>
                <a:lnTo>
                  <a:pt x="289049" y="58632"/>
                </a:lnTo>
                <a:lnTo>
                  <a:pt x="316099" y="97528"/>
                </a:lnTo>
                <a:lnTo>
                  <a:pt x="333642" y="143878"/>
                </a:lnTo>
                <a:lnTo>
                  <a:pt x="339563" y="193108"/>
                </a:lnTo>
                <a:lnTo>
                  <a:pt x="333570" y="240109"/>
                </a:lnTo>
                <a:lnTo>
                  <a:pt x="316834" y="282778"/>
                </a:lnTo>
                <a:lnTo>
                  <a:pt x="290526" y="319012"/>
                </a:lnTo>
                <a:lnTo>
                  <a:pt x="255818" y="346709"/>
                </a:lnTo>
                <a:lnTo>
                  <a:pt x="213881" y="363766"/>
                </a:lnTo>
                <a:lnTo>
                  <a:pt x="168643" y="368030"/>
                </a:lnTo>
                <a:lnTo>
                  <a:pt x="124967" y="359509"/>
                </a:lnTo>
                <a:lnTo>
                  <a:pt x="84854" y="339526"/>
                </a:lnTo>
                <a:lnTo>
                  <a:pt x="50307" y="309408"/>
                </a:lnTo>
                <a:lnTo>
                  <a:pt x="23328" y="270479"/>
                </a:lnTo>
                <a:lnTo>
                  <a:pt x="5919" y="224066"/>
                </a:lnTo>
              </a:path>
            </a:pathLst>
          </a:custGeom>
          <a:ln w="4699">
            <a:solidFill>
              <a:srgbClr val="231F20"/>
            </a:solidFill>
          </a:ln>
        </p:spPr>
        <p:txBody>
          <a:bodyPr wrap="square" lIns="0" tIns="0" rIns="0" bIns="0" rtlCol="0"/>
          <a:lstStyle/>
          <a:p>
            <a:endParaRPr/>
          </a:p>
        </p:txBody>
      </p:sp>
      <p:sp>
        <p:nvSpPr>
          <p:cNvPr id="242" name="object 242"/>
          <p:cNvSpPr/>
          <p:nvPr/>
        </p:nvSpPr>
        <p:spPr>
          <a:xfrm>
            <a:off x="2982284" y="3639804"/>
            <a:ext cx="355600" cy="394335"/>
          </a:xfrm>
          <a:custGeom>
            <a:avLst/>
            <a:gdLst/>
            <a:ahLst/>
            <a:cxnLst/>
            <a:rect l="l" t="t" r="r" b="b"/>
            <a:pathLst>
              <a:path w="355600" h="394335">
                <a:moveTo>
                  <a:pt x="6494" y="238774"/>
                </a:moveTo>
                <a:lnTo>
                  <a:pt x="0" y="186069"/>
                </a:lnTo>
                <a:lnTo>
                  <a:pt x="5951" y="135824"/>
                </a:lnTo>
                <a:lnTo>
                  <a:pt x="23144" y="90279"/>
                </a:lnTo>
                <a:lnTo>
                  <a:pt x="50374" y="51678"/>
                </a:lnTo>
                <a:lnTo>
                  <a:pt x="86437" y="22260"/>
                </a:lnTo>
                <a:lnTo>
                  <a:pt x="130129" y="4269"/>
                </a:lnTo>
                <a:lnTo>
                  <a:pt x="177392" y="0"/>
                </a:lnTo>
                <a:lnTo>
                  <a:pt x="223103" y="9410"/>
                </a:lnTo>
                <a:lnTo>
                  <a:pt x="265176" y="31059"/>
                </a:lnTo>
                <a:lnTo>
                  <a:pt x="301526" y="63508"/>
                </a:lnTo>
                <a:lnTo>
                  <a:pt x="330069" y="105316"/>
                </a:lnTo>
                <a:lnTo>
                  <a:pt x="348721" y="155043"/>
                </a:lnTo>
                <a:lnTo>
                  <a:pt x="355233" y="207767"/>
                </a:lnTo>
                <a:lnTo>
                  <a:pt x="349264" y="258029"/>
                </a:lnTo>
                <a:lnTo>
                  <a:pt x="332028" y="303587"/>
                </a:lnTo>
                <a:lnTo>
                  <a:pt x="304740" y="342197"/>
                </a:lnTo>
                <a:lnTo>
                  <a:pt x="268611" y="371615"/>
                </a:lnTo>
                <a:lnTo>
                  <a:pt x="224858" y="389599"/>
                </a:lnTo>
                <a:lnTo>
                  <a:pt x="177581" y="393879"/>
                </a:lnTo>
                <a:lnTo>
                  <a:pt x="131855" y="384482"/>
                </a:lnTo>
                <a:lnTo>
                  <a:pt x="89782" y="362840"/>
                </a:lnTo>
                <a:lnTo>
                  <a:pt x="53463" y="330387"/>
                </a:lnTo>
                <a:lnTo>
                  <a:pt x="25000" y="288554"/>
                </a:lnTo>
                <a:lnTo>
                  <a:pt x="6494" y="238774"/>
                </a:lnTo>
              </a:path>
            </a:pathLst>
          </a:custGeom>
          <a:ln w="4698">
            <a:solidFill>
              <a:srgbClr val="231F20"/>
            </a:solidFill>
          </a:ln>
        </p:spPr>
        <p:txBody>
          <a:bodyPr wrap="square" lIns="0" tIns="0" rIns="0" bIns="0" rtlCol="0"/>
          <a:lstStyle/>
          <a:p>
            <a:endParaRPr/>
          </a:p>
        </p:txBody>
      </p:sp>
      <p:sp>
        <p:nvSpPr>
          <p:cNvPr id="243" name="object 243"/>
          <p:cNvSpPr/>
          <p:nvPr/>
        </p:nvSpPr>
        <p:spPr>
          <a:xfrm>
            <a:off x="3121733" y="3633810"/>
            <a:ext cx="239395" cy="405130"/>
          </a:xfrm>
          <a:custGeom>
            <a:avLst/>
            <a:gdLst/>
            <a:ahLst/>
            <a:cxnLst/>
            <a:rect l="l" t="t" r="r" b="b"/>
            <a:pathLst>
              <a:path w="239395" h="405129">
                <a:moveTo>
                  <a:pt x="36956" y="400163"/>
                </a:moveTo>
                <a:lnTo>
                  <a:pt x="70255" y="405064"/>
                </a:lnTo>
                <a:lnTo>
                  <a:pt x="101807" y="401910"/>
                </a:lnTo>
                <a:lnTo>
                  <a:pt x="131175" y="391590"/>
                </a:lnTo>
                <a:lnTo>
                  <a:pt x="181611" y="353023"/>
                </a:lnTo>
                <a:lnTo>
                  <a:pt x="218064" y="296499"/>
                </a:lnTo>
                <a:lnTo>
                  <a:pt x="237036" y="229152"/>
                </a:lnTo>
                <a:lnTo>
                  <a:pt x="238873" y="193650"/>
                </a:lnTo>
                <a:lnTo>
                  <a:pt x="235028" y="158117"/>
                </a:lnTo>
                <a:lnTo>
                  <a:pt x="208543" y="90528"/>
                </a:lnTo>
                <a:lnTo>
                  <a:pt x="185027" y="60255"/>
                </a:lnTo>
                <a:lnTo>
                  <a:pt x="154080" y="33519"/>
                </a:lnTo>
                <a:lnTo>
                  <a:pt x="115265" y="11212"/>
                </a:lnTo>
                <a:lnTo>
                  <a:pt x="69892" y="0"/>
                </a:lnTo>
                <a:lnTo>
                  <a:pt x="33310" y="195"/>
                </a:lnTo>
                <a:lnTo>
                  <a:pt x="8889" y="5172"/>
                </a:lnTo>
                <a:lnTo>
                  <a:pt x="0" y="8304"/>
                </a:lnTo>
              </a:path>
            </a:pathLst>
          </a:custGeom>
          <a:ln w="4699">
            <a:solidFill>
              <a:srgbClr val="231F20"/>
            </a:solidFill>
          </a:ln>
        </p:spPr>
        <p:txBody>
          <a:bodyPr wrap="square" lIns="0" tIns="0" rIns="0" bIns="0" rtlCol="0"/>
          <a:lstStyle/>
          <a:p>
            <a:endParaRPr/>
          </a:p>
        </p:txBody>
      </p:sp>
      <p:sp>
        <p:nvSpPr>
          <p:cNvPr id="244" name="object 244"/>
          <p:cNvSpPr/>
          <p:nvPr/>
        </p:nvSpPr>
        <p:spPr>
          <a:xfrm>
            <a:off x="3247377" y="3650094"/>
            <a:ext cx="124460" cy="361950"/>
          </a:xfrm>
          <a:custGeom>
            <a:avLst/>
            <a:gdLst/>
            <a:ahLst/>
            <a:cxnLst/>
            <a:rect l="l" t="t" r="r" b="b"/>
            <a:pathLst>
              <a:path w="124460" h="361950">
                <a:moveTo>
                  <a:pt x="28155" y="361784"/>
                </a:moveTo>
                <a:lnTo>
                  <a:pt x="78000" y="322262"/>
                </a:lnTo>
                <a:lnTo>
                  <a:pt x="98838" y="289560"/>
                </a:lnTo>
                <a:lnTo>
                  <a:pt x="114609" y="250606"/>
                </a:lnTo>
                <a:lnTo>
                  <a:pt x="123554" y="207181"/>
                </a:lnTo>
                <a:lnTo>
                  <a:pt x="123914" y="161069"/>
                </a:lnTo>
                <a:lnTo>
                  <a:pt x="113932" y="114050"/>
                </a:lnTo>
                <a:lnTo>
                  <a:pt x="91848" y="67907"/>
                </a:lnTo>
                <a:lnTo>
                  <a:pt x="55905" y="24422"/>
                </a:lnTo>
                <a:lnTo>
                  <a:pt x="16965" y="4281"/>
                </a:lnTo>
                <a:lnTo>
                  <a:pt x="4615" y="842"/>
                </a:lnTo>
                <a:lnTo>
                  <a:pt x="0" y="0"/>
                </a:lnTo>
              </a:path>
            </a:pathLst>
          </a:custGeom>
          <a:ln w="4699">
            <a:solidFill>
              <a:srgbClr val="231F20"/>
            </a:solidFill>
          </a:ln>
        </p:spPr>
        <p:txBody>
          <a:bodyPr wrap="square" lIns="0" tIns="0" rIns="0" bIns="0" rtlCol="0"/>
          <a:lstStyle/>
          <a:p>
            <a:endParaRPr/>
          </a:p>
        </p:txBody>
      </p:sp>
      <p:sp>
        <p:nvSpPr>
          <p:cNvPr id="245" name="object 245"/>
          <p:cNvSpPr/>
          <p:nvPr/>
        </p:nvSpPr>
        <p:spPr>
          <a:xfrm>
            <a:off x="3261197" y="3651852"/>
            <a:ext cx="122555" cy="355600"/>
          </a:xfrm>
          <a:custGeom>
            <a:avLst/>
            <a:gdLst/>
            <a:ahLst/>
            <a:cxnLst/>
            <a:rect l="l" t="t" r="r" b="b"/>
            <a:pathLst>
              <a:path w="122554" h="355600">
                <a:moveTo>
                  <a:pt x="24841" y="355295"/>
                </a:moveTo>
                <a:lnTo>
                  <a:pt x="75010" y="316561"/>
                </a:lnTo>
                <a:lnTo>
                  <a:pt x="96195" y="284694"/>
                </a:lnTo>
                <a:lnTo>
                  <a:pt x="112379" y="246730"/>
                </a:lnTo>
                <a:lnTo>
                  <a:pt x="121762" y="204348"/>
                </a:lnTo>
                <a:lnTo>
                  <a:pt x="122540" y="159226"/>
                </a:lnTo>
                <a:lnTo>
                  <a:pt x="112915" y="113040"/>
                </a:lnTo>
                <a:lnTo>
                  <a:pt x="91083" y="67470"/>
                </a:lnTo>
                <a:lnTo>
                  <a:pt x="55245" y="24193"/>
                </a:lnTo>
                <a:lnTo>
                  <a:pt x="16616" y="4181"/>
                </a:lnTo>
                <a:lnTo>
                  <a:pt x="4504" y="812"/>
                </a:lnTo>
                <a:lnTo>
                  <a:pt x="0" y="0"/>
                </a:lnTo>
              </a:path>
            </a:pathLst>
          </a:custGeom>
          <a:ln w="4699">
            <a:solidFill>
              <a:srgbClr val="231F20"/>
            </a:solidFill>
          </a:ln>
        </p:spPr>
        <p:txBody>
          <a:bodyPr wrap="square" lIns="0" tIns="0" rIns="0" bIns="0" rtlCol="0"/>
          <a:lstStyle/>
          <a:p>
            <a:endParaRPr/>
          </a:p>
        </p:txBody>
      </p:sp>
      <p:sp>
        <p:nvSpPr>
          <p:cNvPr id="246" name="object 246"/>
          <p:cNvSpPr/>
          <p:nvPr/>
        </p:nvSpPr>
        <p:spPr>
          <a:xfrm>
            <a:off x="3268085" y="3651858"/>
            <a:ext cx="125095" cy="353695"/>
          </a:xfrm>
          <a:custGeom>
            <a:avLst/>
            <a:gdLst/>
            <a:ahLst/>
            <a:cxnLst/>
            <a:rect l="l" t="t" r="r" b="b"/>
            <a:pathLst>
              <a:path w="125095" h="353695">
                <a:moveTo>
                  <a:pt x="21958" y="353682"/>
                </a:moveTo>
                <a:lnTo>
                  <a:pt x="77096" y="313474"/>
                </a:lnTo>
                <a:lnTo>
                  <a:pt x="99218" y="281463"/>
                </a:lnTo>
                <a:lnTo>
                  <a:pt x="115597" y="243630"/>
                </a:lnTo>
                <a:lnTo>
                  <a:pt x="124650" y="201561"/>
                </a:lnTo>
                <a:lnTo>
                  <a:pt x="124792" y="156842"/>
                </a:lnTo>
                <a:lnTo>
                  <a:pt x="114440" y="111061"/>
                </a:lnTo>
                <a:lnTo>
                  <a:pt x="92010" y="65803"/>
                </a:lnTo>
                <a:lnTo>
                  <a:pt x="55918" y="22656"/>
                </a:lnTo>
                <a:lnTo>
                  <a:pt x="17662" y="2832"/>
                </a:lnTo>
                <a:lnTo>
                  <a:pt x="4876" y="354"/>
                </a:lnTo>
                <a:lnTo>
                  <a:pt x="0" y="0"/>
                </a:lnTo>
              </a:path>
            </a:pathLst>
          </a:custGeom>
          <a:ln w="4699">
            <a:solidFill>
              <a:srgbClr val="231F20"/>
            </a:solidFill>
          </a:ln>
        </p:spPr>
        <p:txBody>
          <a:bodyPr wrap="square" lIns="0" tIns="0" rIns="0" bIns="0" rtlCol="0"/>
          <a:lstStyle/>
          <a:p>
            <a:endParaRPr/>
          </a:p>
        </p:txBody>
      </p:sp>
      <p:sp>
        <p:nvSpPr>
          <p:cNvPr id="247" name="object 247"/>
          <p:cNvSpPr/>
          <p:nvPr/>
        </p:nvSpPr>
        <p:spPr>
          <a:xfrm>
            <a:off x="3279406" y="3652732"/>
            <a:ext cx="121920" cy="348615"/>
          </a:xfrm>
          <a:custGeom>
            <a:avLst/>
            <a:gdLst/>
            <a:ahLst/>
            <a:cxnLst/>
            <a:rect l="l" t="t" r="r" b="b"/>
            <a:pathLst>
              <a:path w="121920" h="348614">
                <a:moveTo>
                  <a:pt x="20497" y="348449"/>
                </a:moveTo>
                <a:lnTo>
                  <a:pt x="71304" y="310282"/>
                </a:lnTo>
                <a:lnTo>
                  <a:pt x="93156" y="279003"/>
                </a:lnTo>
                <a:lnTo>
                  <a:pt x="110130" y="241735"/>
                </a:lnTo>
                <a:lnTo>
                  <a:pt x="120340" y="200085"/>
                </a:lnTo>
                <a:lnTo>
                  <a:pt x="121904" y="155658"/>
                </a:lnTo>
                <a:lnTo>
                  <a:pt x="112938" y="110061"/>
                </a:lnTo>
                <a:lnTo>
                  <a:pt x="91558" y="64899"/>
                </a:lnTo>
                <a:lnTo>
                  <a:pt x="55879" y="21780"/>
                </a:lnTo>
                <a:lnTo>
                  <a:pt x="16952" y="2960"/>
                </a:lnTo>
                <a:lnTo>
                  <a:pt x="4611" y="429"/>
                </a:lnTo>
                <a:lnTo>
                  <a:pt x="0" y="0"/>
                </a:lnTo>
              </a:path>
            </a:pathLst>
          </a:custGeom>
          <a:ln w="4698">
            <a:solidFill>
              <a:srgbClr val="231F20"/>
            </a:solidFill>
          </a:ln>
        </p:spPr>
        <p:txBody>
          <a:bodyPr wrap="square" lIns="0" tIns="0" rIns="0" bIns="0" rtlCol="0"/>
          <a:lstStyle/>
          <a:p>
            <a:endParaRPr/>
          </a:p>
        </p:txBody>
      </p:sp>
      <p:sp>
        <p:nvSpPr>
          <p:cNvPr id="248" name="object 248"/>
          <p:cNvSpPr/>
          <p:nvPr/>
        </p:nvSpPr>
        <p:spPr>
          <a:xfrm>
            <a:off x="3129235" y="3566311"/>
            <a:ext cx="234950" cy="69850"/>
          </a:xfrm>
          <a:custGeom>
            <a:avLst/>
            <a:gdLst/>
            <a:ahLst/>
            <a:cxnLst/>
            <a:rect l="l" t="t" r="r" b="b"/>
            <a:pathLst>
              <a:path w="234950" h="69850">
                <a:moveTo>
                  <a:pt x="0" y="69466"/>
                </a:moveTo>
                <a:lnTo>
                  <a:pt x="162891" y="3958"/>
                </a:lnTo>
                <a:lnTo>
                  <a:pt x="234760" y="0"/>
                </a:lnTo>
              </a:path>
            </a:pathLst>
          </a:custGeom>
          <a:ln w="4698">
            <a:solidFill>
              <a:srgbClr val="231F20"/>
            </a:solidFill>
          </a:ln>
        </p:spPr>
        <p:txBody>
          <a:bodyPr wrap="square" lIns="0" tIns="0" rIns="0" bIns="0" rtlCol="0"/>
          <a:lstStyle/>
          <a:p>
            <a:endParaRPr/>
          </a:p>
        </p:txBody>
      </p:sp>
      <p:sp>
        <p:nvSpPr>
          <p:cNvPr id="249" name="object 249"/>
          <p:cNvSpPr/>
          <p:nvPr/>
        </p:nvSpPr>
        <p:spPr>
          <a:xfrm>
            <a:off x="3167411" y="3585717"/>
            <a:ext cx="302260" cy="464184"/>
          </a:xfrm>
          <a:custGeom>
            <a:avLst/>
            <a:gdLst/>
            <a:ahLst/>
            <a:cxnLst/>
            <a:rect l="l" t="t" r="r" b="b"/>
            <a:pathLst>
              <a:path w="302260" h="464185">
                <a:moveTo>
                  <a:pt x="227849" y="0"/>
                </a:moveTo>
                <a:lnTo>
                  <a:pt x="261784" y="50500"/>
                </a:lnTo>
                <a:lnTo>
                  <a:pt x="299224" y="212392"/>
                </a:lnTo>
                <a:lnTo>
                  <a:pt x="302204" y="260054"/>
                </a:lnTo>
                <a:lnTo>
                  <a:pt x="296885" y="303599"/>
                </a:lnTo>
                <a:lnTo>
                  <a:pt x="284021" y="342681"/>
                </a:lnTo>
                <a:lnTo>
                  <a:pt x="264367" y="376953"/>
                </a:lnTo>
                <a:lnTo>
                  <a:pt x="238676" y="406072"/>
                </a:lnTo>
                <a:lnTo>
                  <a:pt x="207702" y="429691"/>
                </a:lnTo>
                <a:lnTo>
                  <a:pt x="172201" y="447465"/>
                </a:lnTo>
                <a:lnTo>
                  <a:pt x="132926" y="459047"/>
                </a:lnTo>
                <a:lnTo>
                  <a:pt x="90631" y="464094"/>
                </a:lnTo>
                <a:lnTo>
                  <a:pt x="46071" y="462259"/>
                </a:lnTo>
                <a:lnTo>
                  <a:pt x="0" y="453196"/>
                </a:lnTo>
              </a:path>
            </a:pathLst>
          </a:custGeom>
          <a:ln w="4699">
            <a:solidFill>
              <a:srgbClr val="231F20"/>
            </a:solidFill>
          </a:ln>
        </p:spPr>
        <p:txBody>
          <a:bodyPr wrap="square" lIns="0" tIns="0" rIns="0" bIns="0" rtlCol="0"/>
          <a:lstStyle/>
          <a:p>
            <a:endParaRPr/>
          </a:p>
        </p:txBody>
      </p:sp>
      <p:sp>
        <p:nvSpPr>
          <p:cNvPr id="250" name="object 250"/>
          <p:cNvSpPr/>
          <p:nvPr/>
        </p:nvSpPr>
        <p:spPr>
          <a:xfrm>
            <a:off x="3124052" y="3728740"/>
            <a:ext cx="153159" cy="218109"/>
          </a:xfrm>
          <a:prstGeom prst="rect">
            <a:avLst/>
          </a:prstGeom>
          <a:blipFill>
            <a:blip r:embed="rId7" cstate="print"/>
            <a:stretch>
              <a:fillRect/>
            </a:stretch>
          </a:blipFill>
        </p:spPr>
        <p:txBody>
          <a:bodyPr wrap="square" lIns="0" tIns="0" rIns="0" bIns="0" rtlCol="0"/>
          <a:lstStyle/>
          <a:p>
            <a:endParaRPr/>
          </a:p>
        </p:txBody>
      </p:sp>
      <p:sp>
        <p:nvSpPr>
          <p:cNvPr id="251" name="object 251"/>
          <p:cNvSpPr/>
          <p:nvPr/>
        </p:nvSpPr>
        <p:spPr>
          <a:xfrm>
            <a:off x="2927949" y="3532220"/>
            <a:ext cx="596265" cy="596265"/>
          </a:xfrm>
          <a:custGeom>
            <a:avLst/>
            <a:gdLst/>
            <a:ahLst/>
            <a:cxnLst/>
            <a:rect l="l" t="t" r="r" b="b"/>
            <a:pathLst>
              <a:path w="596264" h="596264">
                <a:moveTo>
                  <a:pt x="595655" y="297827"/>
                </a:moveTo>
                <a:lnTo>
                  <a:pt x="591757" y="346138"/>
                </a:lnTo>
                <a:lnTo>
                  <a:pt x="580471" y="391967"/>
                </a:lnTo>
                <a:lnTo>
                  <a:pt x="562410" y="434701"/>
                </a:lnTo>
                <a:lnTo>
                  <a:pt x="538189" y="473727"/>
                </a:lnTo>
                <a:lnTo>
                  <a:pt x="508420" y="508431"/>
                </a:lnTo>
                <a:lnTo>
                  <a:pt x="473717" y="538201"/>
                </a:lnTo>
                <a:lnTo>
                  <a:pt x="434693" y="562423"/>
                </a:lnTo>
                <a:lnTo>
                  <a:pt x="391961" y="580483"/>
                </a:lnTo>
                <a:lnTo>
                  <a:pt x="346134" y="591769"/>
                </a:lnTo>
                <a:lnTo>
                  <a:pt x="297827" y="595668"/>
                </a:lnTo>
                <a:lnTo>
                  <a:pt x="249514" y="591769"/>
                </a:lnTo>
                <a:lnTo>
                  <a:pt x="203684" y="580483"/>
                </a:lnTo>
                <a:lnTo>
                  <a:pt x="160951" y="562423"/>
                </a:lnTo>
                <a:lnTo>
                  <a:pt x="121927" y="538201"/>
                </a:lnTo>
                <a:lnTo>
                  <a:pt x="87225" y="508431"/>
                </a:lnTo>
                <a:lnTo>
                  <a:pt x="57458" y="473727"/>
                </a:lnTo>
                <a:lnTo>
                  <a:pt x="33239" y="434701"/>
                </a:lnTo>
                <a:lnTo>
                  <a:pt x="15181" y="391967"/>
                </a:lnTo>
                <a:lnTo>
                  <a:pt x="3897" y="346138"/>
                </a:lnTo>
                <a:lnTo>
                  <a:pt x="0" y="297827"/>
                </a:lnTo>
                <a:lnTo>
                  <a:pt x="3897" y="249520"/>
                </a:lnTo>
                <a:lnTo>
                  <a:pt x="15181" y="203694"/>
                </a:lnTo>
                <a:lnTo>
                  <a:pt x="33239" y="160962"/>
                </a:lnTo>
                <a:lnTo>
                  <a:pt x="57458" y="121937"/>
                </a:lnTo>
                <a:lnTo>
                  <a:pt x="87225" y="87234"/>
                </a:lnTo>
                <a:lnTo>
                  <a:pt x="121927" y="57465"/>
                </a:lnTo>
                <a:lnTo>
                  <a:pt x="160951" y="33244"/>
                </a:lnTo>
                <a:lnTo>
                  <a:pt x="203684" y="15184"/>
                </a:lnTo>
                <a:lnTo>
                  <a:pt x="249514" y="3898"/>
                </a:lnTo>
                <a:lnTo>
                  <a:pt x="297827" y="0"/>
                </a:lnTo>
                <a:lnTo>
                  <a:pt x="346134" y="3898"/>
                </a:lnTo>
                <a:lnTo>
                  <a:pt x="391961" y="15184"/>
                </a:lnTo>
                <a:lnTo>
                  <a:pt x="434693" y="33244"/>
                </a:lnTo>
                <a:lnTo>
                  <a:pt x="473717" y="57465"/>
                </a:lnTo>
                <a:lnTo>
                  <a:pt x="508420" y="87234"/>
                </a:lnTo>
                <a:lnTo>
                  <a:pt x="538189" y="121937"/>
                </a:lnTo>
                <a:lnTo>
                  <a:pt x="562410" y="160962"/>
                </a:lnTo>
                <a:lnTo>
                  <a:pt x="580471" y="203694"/>
                </a:lnTo>
                <a:lnTo>
                  <a:pt x="591757" y="249520"/>
                </a:lnTo>
                <a:lnTo>
                  <a:pt x="595655" y="297827"/>
                </a:lnTo>
                <a:close/>
              </a:path>
            </a:pathLst>
          </a:custGeom>
          <a:ln w="7048">
            <a:solidFill>
              <a:srgbClr val="231F20"/>
            </a:solidFill>
          </a:ln>
        </p:spPr>
        <p:txBody>
          <a:bodyPr wrap="square" lIns="0" tIns="0" rIns="0" bIns="0" rtlCol="0"/>
          <a:lstStyle/>
          <a:p>
            <a:endParaRPr/>
          </a:p>
        </p:txBody>
      </p:sp>
      <p:sp>
        <p:nvSpPr>
          <p:cNvPr id="252" name="object 252"/>
          <p:cNvSpPr/>
          <p:nvPr/>
        </p:nvSpPr>
        <p:spPr>
          <a:xfrm>
            <a:off x="3630239" y="3787683"/>
            <a:ext cx="873125" cy="767080"/>
          </a:xfrm>
          <a:custGeom>
            <a:avLst/>
            <a:gdLst/>
            <a:ahLst/>
            <a:cxnLst/>
            <a:rect l="l" t="t" r="r" b="b"/>
            <a:pathLst>
              <a:path w="873125" h="767079">
                <a:moveTo>
                  <a:pt x="79933" y="13473"/>
                </a:moveTo>
                <a:lnTo>
                  <a:pt x="122810" y="9375"/>
                </a:lnTo>
                <a:lnTo>
                  <a:pt x="173390" y="6074"/>
                </a:lnTo>
                <a:lnTo>
                  <a:pt x="230018" y="3527"/>
                </a:lnTo>
                <a:lnTo>
                  <a:pt x="291037" y="1693"/>
                </a:lnTo>
                <a:lnTo>
                  <a:pt x="354792" y="531"/>
                </a:lnTo>
                <a:lnTo>
                  <a:pt x="419626" y="0"/>
                </a:lnTo>
                <a:lnTo>
                  <a:pt x="483882" y="57"/>
                </a:lnTo>
                <a:lnTo>
                  <a:pt x="545906" y="662"/>
                </a:lnTo>
                <a:lnTo>
                  <a:pt x="604040" y="1773"/>
                </a:lnTo>
                <a:lnTo>
                  <a:pt x="656629" y="3349"/>
                </a:lnTo>
                <a:lnTo>
                  <a:pt x="702016" y="5349"/>
                </a:lnTo>
                <a:lnTo>
                  <a:pt x="764562" y="10452"/>
                </a:lnTo>
                <a:lnTo>
                  <a:pt x="830403" y="53998"/>
                </a:lnTo>
                <a:lnTo>
                  <a:pt x="858623" y="104199"/>
                </a:lnTo>
                <a:lnTo>
                  <a:pt x="870271" y="146907"/>
                </a:lnTo>
                <a:lnTo>
                  <a:pt x="872553" y="164959"/>
                </a:lnTo>
                <a:lnTo>
                  <a:pt x="871060" y="376357"/>
                </a:lnTo>
                <a:lnTo>
                  <a:pt x="870562" y="491312"/>
                </a:lnTo>
                <a:lnTo>
                  <a:pt x="871060" y="549862"/>
                </a:lnTo>
                <a:lnTo>
                  <a:pt x="872553" y="592047"/>
                </a:lnTo>
                <a:lnTo>
                  <a:pt x="867291" y="657874"/>
                </a:lnTo>
                <a:lnTo>
                  <a:pt x="857439" y="707139"/>
                </a:lnTo>
                <a:lnTo>
                  <a:pt x="841518" y="740953"/>
                </a:lnTo>
                <a:lnTo>
                  <a:pt x="818051" y="760427"/>
                </a:lnTo>
                <a:lnTo>
                  <a:pt x="785558" y="766672"/>
                </a:lnTo>
                <a:lnTo>
                  <a:pt x="574382" y="766672"/>
                </a:lnTo>
                <a:lnTo>
                  <a:pt x="575547" y="749837"/>
                </a:lnTo>
                <a:lnTo>
                  <a:pt x="575935" y="734580"/>
                </a:lnTo>
                <a:lnTo>
                  <a:pt x="574382" y="674076"/>
                </a:lnTo>
                <a:lnTo>
                  <a:pt x="546626" y="630086"/>
                </a:lnTo>
                <a:lnTo>
                  <a:pt x="480499" y="596687"/>
                </a:lnTo>
                <a:lnTo>
                  <a:pt x="439758" y="589414"/>
                </a:lnTo>
                <a:lnTo>
                  <a:pt x="397475" y="591334"/>
                </a:lnTo>
                <a:lnTo>
                  <a:pt x="356336" y="604630"/>
                </a:lnTo>
                <a:lnTo>
                  <a:pt x="319025" y="631484"/>
                </a:lnTo>
                <a:lnTo>
                  <a:pt x="288226" y="674076"/>
                </a:lnTo>
                <a:lnTo>
                  <a:pt x="288226" y="766672"/>
                </a:lnTo>
                <a:lnTo>
                  <a:pt x="106692" y="766672"/>
                </a:lnTo>
                <a:lnTo>
                  <a:pt x="48554" y="761710"/>
                </a:lnTo>
                <a:lnTo>
                  <a:pt x="18060" y="742742"/>
                </a:lnTo>
                <a:lnTo>
                  <a:pt x="5210" y="694184"/>
                </a:lnTo>
                <a:lnTo>
                  <a:pt x="0" y="600454"/>
                </a:lnTo>
                <a:lnTo>
                  <a:pt x="0" y="160742"/>
                </a:lnTo>
                <a:lnTo>
                  <a:pt x="1248" y="89797"/>
                </a:lnTo>
                <a:lnTo>
                  <a:pt x="9991" y="50808"/>
                </a:lnTo>
                <a:lnTo>
                  <a:pt x="33722" y="29969"/>
                </a:lnTo>
                <a:lnTo>
                  <a:pt x="79933" y="13473"/>
                </a:lnTo>
                <a:close/>
              </a:path>
            </a:pathLst>
          </a:custGeom>
          <a:ln w="7048">
            <a:solidFill>
              <a:srgbClr val="231F20"/>
            </a:solidFill>
          </a:ln>
        </p:spPr>
        <p:txBody>
          <a:bodyPr wrap="square" lIns="0" tIns="0" rIns="0" bIns="0" rtlCol="0"/>
          <a:lstStyle/>
          <a:p>
            <a:endParaRPr/>
          </a:p>
        </p:txBody>
      </p:sp>
      <p:sp>
        <p:nvSpPr>
          <p:cNvPr id="253" name="object 253"/>
          <p:cNvSpPr/>
          <p:nvPr/>
        </p:nvSpPr>
        <p:spPr>
          <a:xfrm>
            <a:off x="3661792" y="4508059"/>
            <a:ext cx="257175" cy="153670"/>
          </a:xfrm>
          <a:custGeom>
            <a:avLst/>
            <a:gdLst/>
            <a:ahLst/>
            <a:cxnLst/>
            <a:rect l="l" t="t" r="r" b="b"/>
            <a:pathLst>
              <a:path w="257175" h="153670">
                <a:moveTo>
                  <a:pt x="0" y="0"/>
                </a:moveTo>
                <a:lnTo>
                  <a:pt x="3714" y="40764"/>
                </a:lnTo>
                <a:lnTo>
                  <a:pt x="7986" y="85207"/>
                </a:lnTo>
                <a:lnTo>
                  <a:pt x="24118" y="133167"/>
                </a:lnTo>
                <a:lnTo>
                  <a:pt x="75012" y="152299"/>
                </a:lnTo>
                <a:lnTo>
                  <a:pt x="86258" y="153581"/>
                </a:lnTo>
                <a:lnTo>
                  <a:pt x="256679" y="153581"/>
                </a:lnTo>
                <a:lnTo>
                  <a:pt x="256679" y="46291"/>
                </a:lnTo>
              </a:path>
            </a:pathLst>
          </a:custGeom>
          <a:ln w="7048">
            <a:solidFill>
              <a:srgbClr val="231F20"/>
            </a:solidFill>
          </a:ln>
        </p:spPr>
        <p:txBody>
          <a:bodyPr wrap="square" lIns="0" tIns="0" rIns="0" bIns="0" rtlCol="0"/>
          <a:lstStyle/>
          <a:p>
            <a:endParaRPr/>
          </a:p>
        </p:txBody>
      </p:sp>
      <p:sp>
        <p:nvSpPr>
          <p:cNvPr id="254" name="object 254"/>
          <p:cNvSpPr/>
          <p:nvPr/>
        </p:nvSpPr>
        <p:spPr>
          <a:xfrm>
            <a:off x="4204618" y="4541904"/>
            <a:ext cx="258445" cy="120014"/>
          </a:xfrm>
          <a:custGeom>
            <a:avLst/>
            <a:gdLst/>
            <a:ahLst/>
            <a:cxnLst/>
            <a:rect l="l" t="t" r="r" b="b"/>
            <a:pathLst>
              <a:path w="258445" h="120014">
                <a:moveTo>
                  <a:pt x="0" y="12446"/>
                </a:moveTo>
                <a:lnTo>
                  <a:pt x="0" y="119735"/>
                </a:lnTo>
                <a:lnTo>
                  <a:pt x="81086" y="118549"/>
                </a:lnTo>
                <a:lnTo>
                  <a:pt x="128052" y="118154"/>
                </a:lnTo>
                <a:lnTo>
                  <a:pt x="158843" y="118549"/>
                </a:lnTo>
                <a:lnTo>
                  <a:pt x="191401" y="119735"/>
                </a:lnTo>
                <a:lnTo>
                  <a:pt x="223982" y="118000"/>
                </a:lnTo>
                <a:lnTo>
                  <a:pt x="244347" y="110537"/>
                </a:lnTo>
                <a:lnTo>
                  <a:pt x="254845" y="98736"/>
                </a:lnTo>
                <a:lnTo>
                  <a:pt x="257822" y="83985"/>
                </a:lnTo>
                <a:lnTo>
                  <a:pt x="257822" y="0"/>
                </a:lnTo>
              </a:path>
            </a:pathLst>
          </a:custGeom>
          <a:ln w="7048">
            <a:solidFill>
              <a:srgbClr val="231F20"/>
            </a:solidFill>
          </a:ln>
        </p:spPr>
        <p:txBody>
          <a:bodyPr wrap="square" lIns="0" tIns="0" rIns="0" bIns="0" rtlCol="0"/>
          <a:lstStyle/>
          <a:p>
            <a:endParaRPr/>
          </a:p>
        </p:txBody>
      </p:sp>
      <p:sp>
        <p:nvSpPr>
          <p:cNvPr id="255" name="object 255"/>
          <p:cNvSpPr/>
          <p:nvPr/>
        </p:nvSpPr>
        <p:spPr>
          <a:xfrm>
            <a:off x="3661788" y="3869257"/>
            <a:ext cx="24765" cy="24765"/>
          </a:xfrm>
          <a:custGeom>
            <a:avLst/>
            <a:gdLst/>
            <a:ahLst/>
            <a:cxnLst/>
            <a:rect l="l" t="t" r="r" b="b"/>
            <a:pathLst>
              <a:path w="24764" h="24764">
                <a:moveTo>
                  <a:pt x="24472" y="12230"/>
                </a:moveTo>
                <a:lnTo>
                  <a:pt x="24472" y="18986"/>
                </a:lnTo>
                <a:lnTo>
                  <a:pt x="18999" y="24460"/>
                </a:lnTo>
                <a:lnTo>
                  <a:pt x="12255" y="24460"/>
                </a:lnTo>
                <a:lnTo>
                  <a:pt x="5486" y="24460"/>
                </a:lnTo>
                <a:lnTo>
                  <a:pt x="0" y="18986"/>
                </a:lnTo>
                <a:lnTo>
                  <a:pt x="0" y="12230"/>
                </a:lnTo>
                <a:lnTo>
                  <a:pt x="0" y="5473"/>
                </a:lnTo>
                <a:lnTo>
                  <a:pt x="5486" y="0"/>
                </a:lnTo>
                <a:lnTo>
                  <a:pt x="12255" y="0"/>
                </a:lnTo>
                <a:lnTo>
                  <a:pt x="18999" y="0"/>
                </a:lnTo>
                <a:lnTo>
                  <a:pt x="24472" y="5473"/>
                </a:lnTo>
                <a:lnTo>
                  <a:pt x="24472" y="12230"/>
                </a:lnTo>
                <a:close/>
              </a:path>
            </a:pathLst>
          </a:custGeom>
          <a:ln w="7048">
            <a:solidFill>
              <a:srgbClr val="231F20"/>
            </a:solidFill>
          </a:ln>
        </p:spPr>
        <p:txBody>
          <a:bodyPr wrap="square" lIns="0" tIns="0" rIns="0" bIns="0" rtlCol="0"/>
          <a:lstStyle/>
          <a:p>
            <a:endParaRPr/>
          </a:p>
        </p:txBody>
      </p:sp>
      <p:sp>
        <p:nvSpPr>
          <p:cNvPr id="256" name="object 256"/>
          <p:cNvSpPr/>
          <p:nvPr/>
        </p:nvSpPr>
        <p:spPr>
          <a:xfrm>
            <a:off x="3686257" y="4457617"/>
            <a:ext cx="24765" cy="24765"/>
          </a:xfrm>
          <a:custGeom>
            <a:avLst/>
            <a:gdLst/>
            <a:ahLst/>
            <a:cxnLst/>
            <a:rect l="l" t="t" r="r" b="b"/>
            <a:pathLst>
              <a:path w="24764" h="24764">
                <a:moveTo>
                  <a:pt x="24498" y="12230"/>
                </a:moveTo>
                <a:lnTo>
                  <a:pt x="24498" y="18986"/>
                </a:lnTo>
                <a:lnTo>
                  <a:pt x="18986" y="24460"/>
                </a:lnTo>
                <a:lnTo>
                  <a:pt x="12255" y="24460"/>
                </a:lnTo>
                <a:lnTo>
                  <a:pt x="5499" y="24460"/>
                </a:lnTo>
                <a:lnTo>
                  <a:pt x="0" y="18986"/>
                </a:lnTo>
                <a:lnTo>
                  <a:pt x="0" y="12230"/>
                </a:lnTo>
                <a:lnTo>
                  <a:pt x="0" y="5473"/>
                </a:lnTo>
                <a:lnTo>
                  <a:pt x="5499" y="0"/>
                </a:lnTo>
                <a:lnTo>
                  <a:pt x="12255" y="0"/>
                </a:lnTo>
                <a:lnTo>
                  <a:pt x="18986" y="0"/>
                </a:lnTo>
                <a:lnTo>
                  <a:pt x="24498" y="5473"/>
                </a:lnTo>
                <a:lnTo>
                  <a:pt x="24498" y="12230"/>
                </a:lnTo>
                <a:close/>
              </a:path>
            </a:pathLst>
          </a:custGeom>
          <a:ln w="7048">
            <a:solidFill>
              <a:srgbClr val="231F20"/>
            </a:solidFill>
          </a:ln>
        </p:spPr>
        <p:txBody>
          <a:bodyPr wrap="square" lIns="0" tIns="0" rIns="0" bIns="0" rtlCol="0"/>
          <a:lstStyle/>
          <a:p>
            <a:endParaRPr/>
          </a:p>
        </p:txBody>
      </p:sp>
      <p:sp>
        <p:nvSpPr>
          <p:cNvPr id="257" name="object 257"/>
          <p:cNvSpPr/>
          <p:nvPr/>
        </p:nvSpPr>
        <p:spPr>
          <a:xfrm>
            <a:off x="4018060" y="4409176"/>
            <a:ext cx="97155" cy="97155"/>
          </a:xfrm>
          <a:custGeom>
            <a:avLst/>
            <a:gdLst/>
            <a:ahLst/>
            <a:cxnLst/>
            <a:rect l="l" t="t" r="r" b="b"/>
            <a:pathLst>
              <a:path w="97154" h="97154">
                <a:moveTo>
                  <a:pt x="96888" y="48412"/>
                </a:moveTo>
                <a:lnTo>
                  <a:pt x="93079" y="67277"/>
                </a:lnTo>
                <a:lnTo>
                  <a:pt x="82694" y="82677"/>
                </a:lnTo>
                <a:lnTo>
                  <a:pt x="67297" y="93057"/>
                </a:lnTo>
                <a:lnTo>
                  <a:pt x="48450" y="96862"/>
                </a:lnTo>
                <a:lnTo>
                  <a:pt x="29596" y="93057"/>
                </a:lnTo>
                <a:lnTo>
                  <a:pt x="14195" y="82677"/>
                </a:lnTo>
                <a:lnTo>
                  <a:pt x="3809" y="67277"/>
                </a:lnTo>
                <a:lnTo>
                  <a:pt x="0" y="48412"/>
                </a:lnTo>
                <a:lnTo>
                  <a:pt x="3809" y="29569"/>
                </a:lnTo>
                <a:lnTo>
                  <a:pt x="14195" y="14181"/>
                </a:lnTo>
                <a:lnTo>
                  <a:pt x="29596" y="3805"/>
                </a:lnTo>
                <a:lnTo>
                  <a:pt x="48450" y="0"/>
                </a:lnTo>
                <a:lnTo>
                  <a:pt x="67297" y="3805"/>
                </a:lnTo>
                <a:lnTo>
                  <a:pt x="82694" y="14181"/>
                </a:lnTo>
                <a:lnTo>
                  <a:pt x="93079" y="29569"/>
                </a:lnTo>
                <a:lnTo>
                  <a:pt x="96888" y="48412"/>
                </a:lnTo>
                <a:close/>
              </a:path>
            </a:pathLst>
          </a:custGeom>
          <a:ln w="4699">
            <a:solidFill>
              <a:srgbClr val="231F20"/>
            </a:solidFill>
          </a:ln>
        </p:spPr>
        <p:txBody>
          <a:bodyPr wrap="square" lIns="0" tIns="0" rIns="0" bIns="0" rtlCol="0"/>
          <a:lstStyle/>
          <a:p>
            <a:endParaRPr/>
          </a:p>
        </p:txBody>
      </p:sp>
      <p:sp>
        <p:nvSpPr>
          <p:cNvPr id="258" name="object 258"/>
          <p:cNvSpPr/>
          <p:nvPr/>
        </p:nvSpPr>
        <p:spPr>
          <a:xfrm>
            <a:off x="4059308" y="3805583"/>
            <a:ext cx="24765" cy="24765"/>
          </a:xfrm>
          <a:custGeom>
            <a:avLst/>
            <a:gdLst/>
            <a:ahLst/>
            <a:cxnLst/>
            <a:rect l="l" t="t" r="r" b="b"/>
            <a:pathLst>
              <a:path w="24764" h="24764">
                <a:moveTo>
                  <a:pt x="24460" y="12242"/>
                </a:moveTo>
                <a:lnTo>
                  <a:pt x="24460" y="18986"/>
                </a:lnTo>
                <a:lnTo>
                  <a:pt x="18999" y="24485"/>
                </a:lnTo>
                <a:lnTo>
                  <a:pt x="12242" y="24485"/>
                </a:lnTo>
                <a:lnTo>
                  <a:pt x="5486" y="24485"/>
                </a:lnTo>
                <a:lnTo>
                  <a:pt x="0" y="18986"/>
                </a:lnTo>
                <a:lnTo>
                  <a:pt x="0" y="12242"/>
                </a:lnTo>
                <a:lnTo>
                  <a:pt x="0" y="5486"/>
                </a:lnTo>
                <a:lnTo>
                  <a:pt x="5486" y="0"/>
                </a:lnTo>
                <a:lnTo>
                  <a:pt x="12242" y="0"/>
                </a:lnTo>
                <a:lnTo>
                  <a:pt x="18999" y="0"/>
                </a:lnTo>
                <a:lnTo>
                  <a:pt x="24460" y="5486"/>
                </a:lnTo>
                <a:lnTo>
                  <a:pt x="24460" y="12242"/>
                </a:lnTo>
                <a:close/>
              </a:path>
            </a:pathLst>
          </a:custGeom>
          <a:ln w="7048">
            <a:solidFill>
              <a:srgbClr val="231F20"/>
            </a:solidFill>
          </a:ln>
        </p:spPr>
        <p:txBody>
          <a:bodyPr wrap="square" lIns="0" tIns="0" rIns="0" bIns="0" rtlCol="0"/>
          <a:lstStyle/>
          <a:p>
            <a:endParaRPr/>
          </a:p>
        </p:txBody>
      </p:sp>
      <p:sp>
        <p:nvSpPr>
          <p:cNvPr id="259" name="object 259"/>
          <p:cNvSpPr/>
          <p:nvPr/>
        </p:nvSpPr>
        <p:spPr>
          <a:xfrm>
            <a:off x="4445877" y="3889243"/>
            <a:ext cx="24765" cy="24765"/>
          </a:xfrm>
          <a:custGeom>
            <a:avLst/>
            <a:gdLst/>
            <a:ahLst/>
            <a:cxnLst/>
            <a:rect l="l" t="t" r="r" b="b"/>
            <a:pathLst>
              <a:path w="24764" h="24764">
                <a:moveTo>
                  <a:pt x="24472" y="12230"/>
                </a:moveTo>
                <a:lnTo>
                  <a:pt x="24472" y="18986"/>
                </a:lnTo>
                <a:lnTo>
                  <a:pt x="18986" y="24460"/>
                </a:lnTo>
                <a:lnTo>
                  <a:pt x="12217" y="24460"/>
                </a:lnTo>
                <a:lnTo>
                  <a:pt x="5473" y="24460"/>
                </a:lnTo>
                <a:lnTo>
                  <a:pt x="0" y="18986"/>
                </a:lnTo>
                <a:lnTo>
                  <a:pt x="0" y="12230"/>
                </a:lnTo>
                <a:lnTo>
                  <a:pt x="0" y="5473"/>
                </a:lnTo>
                <a:lnTo>
                  <a:pt x="5473" y="0"/>
                </a:lnTo>
                <a:lnTo>
                  <a:pt x="12217" y="0"/>
                </a:lnTo>
                <a:lnTo>
                  <a:pt x="18986" y="0"/>
                </a:lnTo>
                <a:lnTo>
                  <a:pt x="24472" y="5473"/>
                </a:lnTo>
                <a:lnTo>
                  <a:pt x="24472" y="12230"/>
                </a:lnTo>
                <a:close/>
              </a:path>
            </a:pathLst>
          </a:custGeom>
          <a:ln w="7048">
            <a:solidFill>
              <a:srgbClr val="231F20"/>
            </a:solidFill>
          </a:ln>
        </p:spPr>
        <p:txBody>
          <a:bodyPr wrap="square" lIns="0" tIns="0" rIns="0" bIns="0" rtlCol="0"/>
          <a:lstStyle/>
          <a:p>
            <a:endParaRPr/>
          </a:p>
        </p:txBody>
      </p:sp>
      <p:sp>
        <p:nvSpPr>
          <p:cNvPr id="260" name="object 260"/>
          <p:cNvSpPr/>
          <p:nvPr/>
        </p:nvSpPr>
        <p:spPr>
          <a:xfrm>
            <a:off x="4406971" y="4469852"/>
            <a:ext cx="24765" cy="24765"/>
          </a:xfrm>
          <a:custGeom>
            <a:avLst/>
            <a:gdLst/>
            <a:ahLst/>
            <a:cxnLst/>
            <a:rect l="l" t="t" r="r" b="b"/>
            <a:pathLst>
              <a:path w="24764" h="24764">
                <a:moveTo>
                  <a:pt x="24472" y="12230"/>
                </a:moveTo>
                <a:lnTo>
                  <a:pt x="24472" y="18986"/>
                </a:lnTo>
                <a:lnTo>
                  <a:pt x="18986" y="24447"/>
                </a:lnTo>
                <a:lnTo>
                  <a:pt x="12230" y="24447"/>
                </a:lnTo>
                <a:lnTo>
                  <a:pt x="5486" y="24447"/>
                </a:lnTo>
                <a:lnTo>
                  <a:pt x="0" y="18986"/>
                </a:lnTo>
                <a:lnTo>
                  <a:pt x="0" y="12230"/>
                </a:lnTo>
                <a:lnTo>
                  <a:pt x="0" y="5461"/>
                </a:lnTo>
                <a:lnTo>
                  <a:pt x="5486" y="0"/>
                </a:lnTo>
                <a:lnTo>
                  <a:pt x="12230" y="0"/>
                </a:lnTo>
                <a:lnTo>
                  <a:pt x="18986" y="0"/>
                </a:lnTo>
                <a:lnTo>
                  <a:pt x="24472" y="5461"/>
                </a:lnTo>
                <a:lnTo>
                  <a:pt x="24472" y="12230"/>
                </a:lnTo>
                <a:close/>
              </a:path>
            </a:pathLst>
          </a:custGeom>
          <a:ln w="7048">
            <a:solidFill>
              <a:srgbClr val="231F20"/>
            </a:solidFill>
          </a:ln>
        </p:spPr>
        <p:txBody>
          <a:bodyPr wrap="square" lIns="0" tIns="0" rIns="0" bIns="0" rtlCol="0"/>
          <a:lstStyle/>
          <a:p>
            <a:endParaRPr/>
          </a:p>
        </p:txBody>
      </p:sp>
      <p:sp>
        <p:nvSpPr>
          <p:cNvPr id="261" name="object 261"/>
          <p:cNvSpPr/>
          <p:nvPr/>
        </p:nvSpPr>
        <p:spPr>
          <a:xfrm>
            <a:off x="4009641" y="4400743"/>
            <a:ext cx="114300" cy="114300"/>
          </a:xfrm>
          <a:custGeom>
            <a:avLst/>
            <a:gdLst/>
            <a:ahLst/>
            <a:cxnLst/>
            <a:rect l="l" t="t" r="r" b="b"/>
            <a:pathLst>
              <a:path w="114300" h="114300">
                <a:moveTo>
                  <a:pt x="113715" y="56845"/>
                </a:moveTo>
                <a:lnTo>
                  <a:pt x="109248" y="78986"/>
                </a:lnTo>
                <a:lnTo>
                  <a:pt x="97064" y="97062"/>
                </a:lnTo>
                <a:lnTo>
                  <a:pt x="78991" y="109248"/>
                </a:lnTo>
                <a:lnTo>
                  <a:pt x="56857" y="113715"/>
                </a:lnTo>
                <a:lnTo>
                  <a:pt x="34740" y="109248"/>
                </a:lnTo>
                <a:lnTo>
                  <a:pt x="16665" y="97062"/>
                </a:lnTo>
                <a:lnTo>
                  <a:pt x="4472" y="78986"/>
                </a:lnTo>
                <a:lnTo>
                  <a:pt x="0" y="56845"/>
                </a:lnTo>
                <a:lnTo>
                  <a:pt x="4472" y="34723"/>
                </a:lnTo>
                <a:lnTo>
                  <a:pt x="16665" y="16654"/>
                </a:lnTo>
                <a:lnTo>
                  <a:pt x="34740" y="4469"/>
                </a:lnTo>
                <a:lnTo>
                  <a:pt x="56857" y="0"/>
                </a:lnTo>
                <a:lnTo>
                  <a:pt x="78991" y="4469"/>
                </a:lnTo>
                <a:lnTo>
                  <a:pt x="97064" y="16654"/>
                </a:lnTo>
                <a:lnTo>
                  <a:pt x="109248" y="34723"/>
                </a:lnTo>
                <a:lnTo>
                  <a:pt x="113715" y="56845"/>
                </a:lnTo>
                <a:close/>
              </a:path>
            </a:pathLst>
          </a:custGeom>
          <a:ln w="4699">
            <a:solidFill>
              <a:srgbClr val="231F20"/>
            </a:solidFill>
          </a:ln>
        </p:spPr>
        <p:txBody>
          <a:bodyPr wrap="square" lIns="0" tIns="0" rIns="0" bIns="0" rtlCol="0"/>
          <a:lstStyle/>
          <a:p>
            <a:endParaRPr/>
          </a:p>
        </p:txBody>
      </p:sp>
      <p:sp>
        <p:nvSpPr>
          <p:cNvPr id="262" name="object 262"/>
          <p:cNvSpPr/>
          <p:nvPr/>
        </p:nvSpPr>
        <p:spPr>
          <a:xfrm>
            <a:off x="4049107" y="4440201"/>
            <a:ext cx="34925" cy="34925"/>
          </a:xfrm>
          <a:custGeom>
            <a:avLst/>
            <a:gdLst/>
            <a:ahLst/>
            <a:cxnLst/>
            <a:rect l="l" t="t" r="r" b="b"/>
            <a:pathLst>
              <a:path w="34925" h="34925">
                <a:moveTo>
                  <a:pt x="34810" y="17411"/>
                </a:moveTo>
                <a:lnTo>
                  <a:pt x="34810" y="27025"/>
                </a:lnTo>
                <a:lnTo>
                  <a:pt x="27000" y="34797"/>
                </a:lnTo>
                <a:lnTo>
                  <a:pt x="17398" y="34797"/>
                </a:lnTo>
                <a:lnTo>
                  <a:pt x="7785" y="34797"/>
                </a:lnTo>
                <a:lnTo>
                  <a:pt x="0" y="27025"/>
                </a:lnTo>
                <a:lnTo>
                  <a:pt x="0" y="17411"/>
                </a:lnTo>
                <a:lnTo>
                  <a:pt x="0" y="7797"/>
                </a:lnTo>
                <a:lnTo>
                  <a:pt x="7785" y="0"/>
                </a:lnTo>
                <a:lnTo>
                  <a:pt x="17398" y="0"/>
                </a:lnTo>
                <a:lnTo>
                  <a:pt x="27000" y="0"/>
                </a:lnTo>
                <a:lnTo>
                  <a:pt x="34810" y="7797"/>
                </a:lnTo>
                <a:lnTo>
                  <a:pt x="34810" y="17411"/>
                </a:lnTo>
                <a:close/>
              </a:path>
            </a:pathLst>
          </a:custGeom>
          <a:ln w="7048">
            <a:solidFill>
              <a:srgbClr val="231F20"/>
            </a:solidFill>
          </a:ln>
        </p:spPr>
        <p:txBody>
          <a:bodyPr wrap="square" lIns="0" tIns="0" rIns="0" bIns="0" rtlCol="0"/>
          <a:lstStyle/>
          <a:p>
            <a:endParaRPr/>
          </a:p>
        </p:txBody>
      </p:sp>
      <p:sp>
        <p:nvSpPr>
          <p:cNvPr id="263" name="object 263"/>
          <p:cNvSpPr/>
          <p:nvPr/>
        </p:nvSpPr>
        <p:spPr>
          <a:xfrm>
            <a:off x="4063619" y="4409186"/>
            <a:ext cx="3175" cy="31115"/>
          </a:xfrm>
          <a:custGeom>
            <a:avLst/>
            <a:gdLst/>
            <a:ahLst/>
            <a:cxnLst/>
            <a:rect l="l" t="t" r="r" b="b"/>
            <a:pathLst>
              <a:path w="3175" h="31114">
                <a:moveTo>
                  <a:pt x="2882" y="31013"/>
                </a:moveTo>
                <a:lnTo>
                  <a:pt x="0" y="31013"/>
                </a:lnTo>
                <a:lnTo>
                  <a:pt x="0" y="0"/>
                </a:lnTo>
                <a:lnTo>
                  <a:pt x="2882" y="0"/>
                </a:lnTo>
                <a:lnTo>
                  <a:pt x="2882" y="31013"/>
                </a:lnTo>
                <a:close/>
              </a:path>
            </a:pathLst>
          </a:custGeom>
          <a:solidFill>
            <a:srgbClr val="231F20"/>
          </a:solidFill>
        </p:spPr>
        <p:txBody>
          <a:bodyPr wrap="square" lIns="0" tIns="0" rIns="0" bIns="0" rtlCol="0"/>
          <a:lstStyle/>
          <a:p>
            <a:endParaRPr/>
          </a:p>
        </p:txBody>
      </p:sp>
      <p:sp>
        <p:nvSpPr>
          <p:cNvPr id="264" name="object 264"/>
          <p:cNvSpPr/>
          <p:nvPr/>
        </p:nvSpPr>
        <p:spPr>
          <a:xfrm>
            <a:off x="4063619" y="4474997"/>
            <a:ext cx="3175" cy="31115"/>
          </a:xfrm>
          <a:custGeom>
            <a:avLst/>
            <a:gdLst/>
            <a:ahLst/>
            <a:cxnLst/>
            <a:rect l="l" t="t" r="r" b="b"/>
            <a:pathLst>
              <a:path w="3175" h="31114">
                <a:moveTo>
                  <a:pt x="2882" y="31051"/>
                </a:moveTo>
                <a:lnTo>
                  <a:pt x="0" y="31051"/>
                </a:lnTo>
                <a:lnTo>
                  <a:pt x="0" y="0"/>
                </a:lnTo>
                <a:lnTo>
                  <a:pt x="2882" y="0"/>
                </a:lnTo>
                <a:lnTo>
                  <a:pt x="2882" y="31051"/>
                </a:lnTo>
                <a:close/>
              </a:path>
            </a:pathLst>
          </a:custGeom>
          <a:solidFill>
            <a:srgbClr val="231F20"/>
          </a:solidFill>
        </p:spPr>
        <p:txBody>
          <a:bodyPr wrap="square" lIns="0" tIns="0" rIns="0" bIns="0" rtlCol="0"/>
          <a:lstStyle/>
          <a:p>
            <a:endParaRPr/>
          </a:p>
        </p:txBody>
      </p:sp>
      <p:sp>
        <p:nvSpPr>
          <p:cNvPr id="265" name="object 265"/>
          <p:cNvSpPr/>
          <p:nvPr/>
        </p:nvSpPr>
        <p:spPr>
          <a:xfrm>
            <a:off x="4083913" y="4456188"/>
            <a:ext cx="31115" cy="3175"/>
          </a:xfrm>
          <a:custGeom>
            <a:avLst/>
            <a:gdLst/>
            <a:ahLst/>
            <a:cxnLst/>
            <a:rect l="l" t="t" r="r" b="b"/>
            <a:pathLst>
              <a:path w="31114" h="3175">
                <a:moveTo>
                  <a:pt x="0" y="0"/>
                </a:moveTo>
                <a:lnTo>
                  <a:pt x="31026" y="0"/>
                </a:lnTo>
                <a:lnTo>
                  <a:pt x="31026" y="2844"/>
                </a:lnTo>
                <a:lnTo>
                  <a:pt x="0" y="2844"/>
                </a:lnTo>
                <a:lnTo>
                  <a:pt x="0" y="0"/>
                </a:lnTo>
                <a:close/>
              </a:path>
            </a:pathLst>
          </a:custGeom>
          <a:solidFill>
            <a:srgbClr val="231F20"/>
          </a:solidFill>
        </p:spPr>
        <p:txBody>
          <a:bodyPr wrap="square" lIns="0" tIns="0" rIns="0" bIns="0" rtlCol="0"/>
          <a:lstStyle/>
          <a:p>
            <a:endParaRPr/>
          </a:p>
        </p:txBody>
      </p:sp>
      <p:sp>
        <p:nvSpPr>
          <p:cNvPr id="266" name="object 266"/>
          <p:cNvSpPr/>
          <p:nvPr/>
        </p:nvSpPr>
        <p:spPr>
          <a:xfrm>
            <a:off x="4018064" y="4456188"/>
            <a:ext cx="31115" cy="3175"/>
          </a:xfrm>
          <a:custGeom>
            <a:avLst/>
            <a:gdLst/>
            <a:ahLst/>
            <a:cxnLst/>
            <a:rect l="l" t="t" r="r" b="b"/>
            <a:pathLst>
              <a:path w="31114" h="3175">
                <a:moveTo>
                  <a:pt x="0" y="0"/>
                </a:moveTo>
                <a:lnTo>
                  <a:pt x="31026" y="0"/>
                </a:lnTo>
                <a:lnTo>
                  <a:pt x="31026" y="2844"/>
                </a:lnTo>
                <a:lnTo>
                  <a:pt x="0" y="2844"/>
                </a:lnTo>
                <a:lnTo>
                  <a:pt x="0" y="0"/>
                </a:lnTo>
                <a:close/>
              </a:path>
            </a:pathLst>
          </a:custGeom>
          <a:solidFill>
            <a:srgbClr val="231F20"/>
          </a:solidFill>
        </p:spPr>
        <p:txBody>
          <a:bodyPr wrap="square" lIns="0" tIns="0" rIns="0" bIns="0" rtlCol="0"/>
          <a:lstStyle/>
          <a:p>
            <a:endParaRPr/>
          </a:p>
        </p:txBody>
      </p:sp>
      <p:sp>
        <p:nvSpPr>
          <p:cNvPr id="267" name="object 267"/>
          <p:cNvSpPr/>
          <p:nvPr/>
        </p:nvSpPr>
        <p:spPr>
          <a:xfrm>
            <a:off x="3695113" y="4223101"/>
            <a:ext cx="102235" cy="102235"/>
          </a:xfrm>
          <a:custGeom>
            <a:avLst/>
            <a:gdLst/>
            <a:ahLst/>
            <a:cxnLst/>
            <a:rect l="l" t="t" r="r" b="b"/>
            <a:pathLst>
              <a:path w="102235" h="102235">
                <a:moveTo>
                  <a:pt x="101777" y="50863"/>
                </a:moveTo>
                <a:lnTo>
                  <a:pt x="97776" y="70673"/>
                </a:lnTo>
                <a:lnTo>
                  <a:pt x="86868" y="86853"/>
                </a:lnTo>
                <a:lnTo>
                  <a:pt x="70691" y="97764"/>
                </a:lnTo>
                <a:lnTo>
                  <a:pt x="50888" y="101765"/>
                </a:lnTo>
                <a:lnTo>
                  <a:pt x="31091" y="97764"/>
                </a:lnTo>
                <a:lnTo>
                  <a:pt x="14914" y="86853"/>
                </a:lnTo>
                <a:lnTo>
                  <a:pt x="4002" y="70673"/>
                </a:lnTo>
                <a:lnTo>
                  <a:pt x="0" y="50863"/>
                </a:lnTo>
                <a:lnTo>
                  <a:pt x="4002" y="31064"/>
                </a:lnTo>
                <a:lnTo>
                  <a:pt x="14914" y="14897"/>
                </a:lnTo>
                <a:lnTo>
                  <a:pt x="31091" y="3996"/>
                </a:lnTo>
                <a:lnTo>
                  <a:pt x="50888" y="0"/>
                </a:lnTo>
                <a:lnTo>
                  <a:pt x="70691" y="3996"/>
                </a:lnTo>
                <a:lnTo>
                  <a:pt x="86868" y="14897"/>
                </a:lnTo>
                <a:lnTo>
                  <a:pt x="97776" y="31064"/>
                </a:lnTo>
                <a:lnTo>
                  <a:pt x="101777" y="50863"/>
                </a:lnTo>
                <a:close/>
              </a:path>
            </a:pathLst>
          </a:custGeom>
          <a:ln w="7048">
            <a:solidFill>
              <a:srgbClr val="231F20"/>
            </a:solidFill>
          </a:ln>
        </p:spPr>
        <p:txBody>
          <a:bodyPr wrap="square" lIns="0" tIns="0" rIns="0" bIns="0" rtlCol="0"/>
          <a:lstStyle/>
          <a:p>
            <a:endParaRPr/>
          </a:p>
        </p:txBody>
      </p:sp>
      <p:sp>
        <p:nvSpPr>
          <p:cNvPr id="268" name="object 268"/>
          <p:cNvSpPr/>
          <p:nvPr/>
        </p:nvSpPr>
        <p:spPr>
          <a:xfrm>
            <a:off x="3666468" y="4193766"/>
            <a:ext cx="160020" cy="160020"/>
          </a:xfrm>
          <a:custGeom>
            <a:avLst/>
            <a:gdLst/>
            <a:ahLst/>
            <a:cxnLst/>
            <a:rect l="l" t="t" r="r" b="b"/>
            <a:pathLst>
              <a:path w="160020" h="160020">
                <a:moveTo>
                  <a:pt x="159753" y="79857"/>
                </a:moveTo>
                <a:lnTo>
                  <a:pt x="153472" y="110946"/>
                </a:lnTo>
                <a:lnTo>
                  <a:pt x="136350" y="136324"/>
                </a:lnTo>
                <a:lnTo>
                  <a:pt x="110965" y="153431"/>
                </a:lnTo>
                <a:lnTo>
                  <a:pt x="79895" y="159702"/>
                </a:lnTo>
                <a:lnTo>
                  <a:pt x="48815" y="153431"/>
                </a:lnTo>
                <a:lnTo>
                  <a:pt x="23417" y="136324"/>
                </a:lnTo>
                <a:lnTo>
                  <a:pt x="6284" y="110946"/>
                </a:lnTo>
                <a:lnTo>
                  <a:pt x="0" y="79857"/>
                </a:lnTo>
                <a:lnTo>
                  <a:pt x="6284" y="48777"/>
                </a:lnTo>
                <a:lnTo>
                  <a:pt x="23417" y="23393"/>
                </a:lnTo>
                <a:lnTo>
                  <a:pt x="48815" y="6276"/>
                </a:lnTo>
                <a:lnTo>
                  <a:pt x="79895" y="0"/>
                </a:lnTo>
                <a:lnTo>
                  <a:pt x="110965" y="6276"/>
                </a:lnTo>
                <a:lnTo>
                  <a:pt x="136350" y="23393"/>
                </a:lnTo>
                <a:lnTo>
                  <a:pt x="153472" y="48777"/>
                </a:lnTo>
                <a:lnTo>
                  <a:pt x="159753" y="79857"/>
                </a:lnTo>
                <a:close/>
              </a:path>
            </a:pathLst>
          </a:custGeom>
          <a:ln w="7048">
            <a:solidFill>
              <a:srgbClr val="231F20"/>
            </a:solidFill>
          </a:ln>
        </p:spPr>
        <p:txBody>
          <a:bodyPr wrap="square" lIns="0" tIns="0" rIns="0" bIns="0" rtlCol="0"/>
          <a:lstStyle/>
          <a:p>
            <a:endParaRPr/>
          </a:p>
        </p:txBody>
      </p:sp>
      <p:sp>
        <p:nvSpPr>
          <p:cNvPr id="269" name="object 269"/>
          <p:cNvSpPr/>
          <p:nvPr/>
        </p:nvSpPr>
        <p:spPr>
          <a:xfrm>
            <a:off x="3759137" y="4223903"/>
            <a:ext cx="10795" cy="29209"/>
          </a:xfrm>
          <a:custGeom>
            <a:avLst/>
            <a:gdLst/>
            <a:ahLst/>
            <a:cxnLst/>
            <a:rect l="l" t="t" r="r" b="b"/>
            <a:pathLst>
              <a:path w="10795" h="29210">
                <a:moveTo>
                  <a:pt x="0" y="0"/>
                </a:moveTo>
                <a:lnTo>
                  <a:pt x="0" y="24320"/>
                </a:lnTo>
                <a:lnTo>
                  <a:pt x="5245" y="29057"/>
                </a:lnTo>
                <a:lnTo>
                  <a:pt x="10502" y="24320"/>
                </a:lnTo>
              </a:path>
            </a:pathLst>
          </a:custGeom>
          <a:ln w="7048">
            <a:solidFill>
              <a:srgbClr val="231F20"/>
            </a:solidFill>
          </a:ln>
        </p:spPr>
        <p:txBody>
          <a:bodyPr wrap="square" lIns="0" tIns="0" rIns="0" bIns="0" rtlCol="0"/>
          <a:lstStyle/>
          <a:p>
            <a:endParaRPr/>
          </a:p>
        </p:txBody>
      </p:sp>
      <p:sp>
        <p:nvSpPr>
          <p:cNvPr id="270" name="object 270"/>
          <p:cNvSpPr/>
          <p:nvPr/>
        </p:nvSpPr>
        <p:spPr>
          <a:xfrm>
            <a:off x="3753453" y="4228368"/>
            <a:ext cx="32384" cy="57785"/>
          </a:xfrm>
          <a:custGeom>
            <a:avLst/>
            <a:gdLst/>
            <a:ahLst/>
            <a:cxnLst/>
            <a:rect l="l" t="t" r="r" b="b"/>
            <a:pathLst>
              <a:path w="32385" h="57785">
                <a:moveTo>
                  <a:pt x="15047" y="0"/>
                </a:moveTo>
                <a:lnTo>
                  <a:pt x="15435" y="3696"/>
                </a:lnTo>
                <a:lnTo>
                  <a:pt x="15243" y="11901"/>
                </a:lnTo>
                <a:lnTo>
                  <a:pt x="14953" y="21490"/>
                </a:lnTo>
                <a:lnTo>
                  <a:pt x="15047" y="29337"/>
                </a:lnTo>
                <a:lnTo>
                  <a:pt x="3658" y="32698"/>
                </a:lnTo>
                <a:lnTo>
                  <a:pt x="0" y="40671"/>
                </a:lnTo>
                <a:lnTo>
                  <a:pt x="2630" y="49750"/>
                </a:lnTo>
                <a:lnTo>
                  <a:pt x="10107" y="56426"/>
                </a:lnTo>
                <a:lnTo>
                  <a:pt x="20790" y="57658"/>
                </a:lnTo>
                <a:lnTo>
                  <a:pt x="29714" y="52930"/>
                </a:lnTo>
                <a:lnTo>
                  <a:pt x="32054" y="43178"/>
                </a:lnTo>
                <a:lnTo>
                  <a:pt x="22985" y="29337"/>
                </a:lnTo>
                <a:lnTo>
                  <a:pt x="22985" y="4889"/>
                </a:lnTo>
              </a:path>
            </a:pathLst>
          </a:custGeom>
          <a:ln w="7048">
            <a:solidFill>
              <a:srgbClr val="231F20"/>
            </a:solidFill>
          </a:ln>
        </p:spPr>
        <p:txBody>
          <a:bodyPr wrap="square" lIns="0" tIns="0" rIns="0" bIns="0" rtlCol="0"/>
          <a:lstStyle/>
          <a:p>
            <a:endParaRPr/>
          </a:p>
        </p:txBody>
      </p:sp>
      <p:sp>
        <p:nvSpPr>
          <p:cNvPr id="271" name="object 271"/>
          <p:cNvSpPr/>
          <p:nvPr/>
        </p:nvSpPr>
        <p:spPr>
          <a:xfrm>
            <a:off x="4338880" y="3936855"/>
            <a:ext cx="102235" cy="102235"/>
          </a:xfrm>
          <a:custGeom>
            <a:avLst/>
            <a:gdLst/>
            <a:ahLst/>
            <a:cxnLst/>
            <a:rect l="l" t="t" r="r" b="b"/>
            <a:pathLst>
              <a:path w="102235" h="102235">
                <a:moveTo>
                  <a:pt x="101815" y="50863"/>
                </a:moveTo>
                <a:lnTo>
                  <a:pt x="97809" y="70671"/>
                </a:lnTo>
                <a:lnTo>
                  <a:pt x="86890" y="86847"/>
                </a:lnTo>
                <a:lnTo>
                  <a:pt x="70708" y="97753"/>
                </a:lnTo>
                <a:lnTo>
                  <a:pt x="50914" y="101752"/>
                </a:lnTo>
                <a:lnTo>
                  <a:pt x="31102" y="97753"/>
                </a:lnTo>
                <a:lnTo>
                  <a:pt x="14917" y="86847"/>
                </a:lnTo>
                <a:lnTo>
                  <a:pt x="4003" y="70671"/>
                </a:lnTo>
                <a:lnTo>
                  <a:pt x="0" y="50863"/>
                </a:lnTo>
                <a:lnTo>
                  <a:pt x="4003" y="31059"/>
                </a:lnTo>
                <a:lnTo>
                  <a:pt x="14917" y="14892"/>
                </a:lnTo>
                <a:lnTo>
                  <a:pt x="31102" y="3995"/>
                </a:lnTo>
                <a:lnTo>
                  <a:pt x="50914" y="0"/>
                </a:lnTo>
                <a:lnTo>
                  <a:pt x="70708" y="3995"/>
                </a:lnTo>
                <a:lnTo>
                  <a:pt x="86890" y="14892"/>
                </a:lnTo>
                <a:lnTo>
                  <a:pt x="97809" y="31059"/>
                </a:lnTo>
                <a:lnTo>
                  <a:pt x="101815" y="50863"/>
                </a:lnTo>
                <a:close/>
              </a:path>
            </a:pathLst>
          </a:custGeom>
          <a:ln w="7048">
            <a:solidFill>
              <a:srgbClr val="231F20"/>
            </a:solidFill>
          </a:ln>
        </p:spPr>
        <p:txBody>
          <a:bodyPr wrap="square" lIns="0" tIns="0" rIns="0" bIns="0" rtlCol="0"/>
          <a:lstStyle/>
          <a:p>
            <a:endParaRPr/>
          </a:p>
        </p:txBody>
      </p:sp>
      <p:sp>
        <p:nvSpPr>
          <p:cNvPr id="272" name="object 272"/>
          <p:cNvSpPr/>
          <p:nvPr/>
        </p:nvSpPr>
        <p:spPr>
          <a:xfrm>
            <a:off x="4310276" y="3907521"/>
            <a:ext cx="160020" cy="160020"/>
          </a:xfrm>
          <a:custGeom>
            <a:avLst/>
            <a:gdLst/>
            <a:ahLst/>
            <a:cxnLst/>
            <a:rect l="l" t="t" r="r" b="b"/>
            <a:pathLst>
              <a:path w="160020" h="160020">
                <a:moveTo>
                  <a:pt x="159715" y="79844"/>
                </a:moveTo>
                <a:lnTo>
                  <a:pt x="153440" y="110932"/>
                </a:lnTo>
                <a:lnTo>
                  <a:pt x="136326" y="136320"/>
                </a:lnTo>
                <a:lnTo>
                  <a:pt x="110943" y="153438"/>
                </a:lnTo>
                <a:lnTo>
                  <a:pt x="79857" y="159715"/>
                </a:lnTo>
                <a:lnTo>
                  <a:pt x="48788" y="153438"/>
                </a:lnTo>
                <a:lnTo>
                  <a:pt x="23402" y="136320"/>
                </a:lnTo>
                <a:lnTo>
                  <a:pt x="6280" y="110932"/>
                </a:lnTo>
                <a:lnTo>
                  <a:pt x="0" y="79844"/>
                </a:lnTo>
                <a:lnTo>
                  <a:pt x="6280" y="48766"/>
                </a:lnTo>
                <a:lnTo>
                  <a:pt x="23402" y="23387"/>
                </a:lnTo>
                <a:lnTo>
                  <a:pt x="48788" y="6274"/>
                </a:lnTo>
                <a:lnTo>
                  <a:pt x="79857" y="0"/>
                </a:lnTo>
                <a:lnTo>
                  <a:pt x="110943" y="6274"/>
                </a:lnTo>
                <a:lnTo>
                  <a:pt x="136326" y="23387"/>
                </a:lnTo>
                <a:lnTo>
                  <a:pt x="153440" y="48766"/>
                </a:lnTo>
                <a:lnTo>
                  <a:pt x="159715" y="79844"/>
                </a:lnTo>
                <a:close/>
              </a:path>
            </a:pathLst>
          </a:custGeom>
          <a:ln w="7048">
            <a:solidFill>
              <a:srgbClr val="231F20"/>
            </a:solidFill>
          </a:ln>
        </p:spPr>
        <p:txBody>
          <a:bodyPr wrap="square" lIns="0" tIns="0" rIns="0" bIns="0" rtlCol="0"/>
          <a:lstStyle/>
          <a:p>
            <a:endParaRPr/>
          </a:p>
        </p:txBody>
      </p:sp>
      <p:sp>
        <p:nvSpPr>
          <p:cNvPr id="273" name="object 273"/>
          <p:cNvSpPr/>
          <p:nvPr/>
        </p:nvSpPr>
        <p:spPr>
          <a:xfrm>
            <a:off x="4356992" y="3937718"/>
            <a:ext cx="36830" cy="45085"/>
          </a:xfrm>
          <a:custGeom>
            <a:avLst/>
            <a:gdLst/>
            <a:ahLst/>
            <a:cxnLst/>
            <a:rect l="l" t="t" r="r" b="b"/>
            <a:pathLst>
              <a:path w="36829" h="45085">
                <a:moveTo>
                  <a:pt x="0" y="11112"/>
                </a:moveTo>
                <a:lnTo>
                  <a:pt x="0" y="43497"/>
                </a:lnTo>
                <a:lnTo>
                  <a:pt x="17211" y="44750"/>
                </a:lnTo>
                <a:lnTo>
                  <a:pt x="26723" y="44992"/>
                </a:lnTo>
                <a:lnTo>
                  <a:pt x="31936" y="44069"/>
                </a:lnTo>
                <a:lnTo>
                  <a:pt x="36245" y="41821"/>
                </a:lnTo>
                <a:lnTo>
                  <a:pt x="36245" y="0"/>
                </a:lnTo>
              </a:path>
            </a:pathLst>
          </a:custGeom>
          <a:ln w="7048">
            <a:solidFill>
              <a:srgbClr val="231F20"/>
            </a:solidFill>
          </a:ln>
        </p:spPr>
        <p:txBody>
          <a:bodyPr wrap="square" lIns="0" tIns="0" rIns="0" bIns="0" rtlCol="0"/>
          <a:lstStyle/>
          <a:p>
            <a:endParaRPr/>
          </a:p>
        </p:txBody>
      </p:sp>
      <p:sp>
        <p:nvSpPr>
          <p:cNvPr id="274" name="object 274"/>
          <p:cNvSpPr/>
          <p:nvPr/>
        </p:nvSpPr>
        <p:spPr>
          <a:xfrm>
            <a:off x="4348251" y="3981170"/>
            <a:ext cx="48895" cy="46355"/>
          </a:xfrm>
          <a:custGeom>
            <a:avLst/>
            <a:gdLst/>
            <a:ahLst/>
            <a:cxnLst/>
            <a:rect l="l" t="t" r="r" b="b"/>
            <a:pathLst>
              <a:path w="48895" h="46354">
                <a:moveTo>
                  <a:pt x="21069" y="0"/>
                </a:moveTo>
                <a:lnTo>
                  <a:pt x="21021" y="2720"/>
                </a:lnTo>
                <a:lnTo>
                  <a:pt x="20950" y="2293"/>
                </a:lnTo>
                <a:lnTo>
                  <a:pt x="20938" y="2155"/>
                </a:lnTo>
                <a:lnTo>
                  <a:pt x="21069" y="5740"/>
                </a:lnTo>
                <a:lnTo>
                  <a:pt x="2502" y="13915"/>
                </a:lnTo>
                <a:lnTo>
                  <a:pt x="0" y="26506"/>
                </a:lnTo>
                <a:lnTo>
                  <a:pt x="7574" y="38728"/>
                </a:lnTo>
                <a:lnTo>
                  <a:pt x="19240" y="45796"/>
                </a:lnTo>
                <a:lnTo>
                  <a:pt x="36093" y="43686"/>
                </a:lnTo>
                <a:lnTo>
                  <a:pt x="48142" y="32631"/>
                </a:lnTo>
                <a:lnTo>
                  <a:pt x="48576" y="18144"/>
                </a:lnTo>
                <a:lnTo>
                  <a:pt x="30581" y="5740"/>
                </a:lnTo>
                <a:lnTo>
                  <a:pt x="30581" y="635"/>
                </a:lnTo>
              </a:path>
            </a:pathLst>
          </a:custGeom>
          <a:ln w="7048">
            <a:solidFill>
              <a:srgbClr val="231F20"/>
            </a:solidFill>
          </a:ln>
        </p:spPr>
        <p:txBody>
          <a:bodyPr wrap="square" lIns="0" tIns="0" rIns="0" bIns="0" rtlCol="0"/>
          <a:lstStyle/>
          <a:p>
            <a:endParaRPr/>
          </a:p>
        </p:txBody>
      </p:sp>
      <p:sp>
        <p:nvSpPr>
          <p:cNvPr id="275" name="object 275"/>
          <p:cNvSpPr/>
          <p:nvPr/>
        </p:nvSpPr>
        <p:spPr>
          <a:xfrm>
            <a:off x="3646932" y="4174464"/>
            <a:ext cx="200660" cy="198755"/>
          </a:xfrm>
          <a:custGeom>
            <a:avLst/>
            <a:gdLst/>
            <a:ahLst/>
            <a:cxnLst/>
            <a:rect l="l" t="t" r="r" b="b"/>
            <a:pathLst>
              <a:path w="200660" h="198754">
                <a:moveTo>
                  <a:pt x="200545" y="198323"/>
                </a:moveTo>
                <a:lnTo>
                  <a:pt x="0" y="198323"/>
                </a:lnTo>
                <a:lnTo>
                  <a:pt x="0" y="0"/>
                </a:lnTo>
                <a:lnTo>
                  <a:pt x="200545" y="0"/>
                </a:lnTo>
                <a:lnTo>
                  <a:pt x="200545" y="198323"/>
                </a:lnTo>
                <a:close/>
              </a:path>
            </a:pathLst>
          </a:custGeom>
          <a:ln w="6350">
            <a:solidFill>
              <a:srgbClr val="231F20"/>
            </a:solidFill>
          </a:ln>
        </p:spPr>
        <p:txBody>
          <a:bodyPr wrap="square" lIns="0" tIns="0" rIns="0" bIns="0" rtlCol="0"/>
          <a:lstStyle/>
          <a:p>
            <a:endParaRPr/>
          </a:p>
        </p:txBody>
      </p:sp>
      <p:sp>
        <p:nvSpPr>
          <p:cNvPr id="276" name="object 276"/>
          <p:cNvSpPr/>
          <p:nvPr/>
        </p:nvSpPr>
        <p:spPr>
          <a:xfrm>
            <a:off x="3971264" y="4359872"/>
            <a:ext cx="200660" cy="198755"/>
          </a:xfrm>
          <a:custGeom>
            <a:avLst/>
            <a:gdLst/>
            <a:ahLst/>
            <a:cxnLst/>
            <a:rect l="l" t="t" r="r" b="b"/>
            <a:pathLst>
              <a:path w="200660" h="198754">
                <a:moveTo>
                  <a:pt x="200545" y="198323"/>
                </a:moveTo>
                <a:lnTo>
                  <a:pt x="0" y="198323"/>
                </a:lnTo>
                <a:lnTo>
                  <a:pt x="0" y="0"/>
                </a:lnTo>
                <a:lnTo>
                  <a:pt x="200545" y="0"/>
                </a:lnTo>
                <a:lnTo>
                  <a:pt x="200545" y="198323"/>
                </a:lnTo>
                <a:close/>
              </a:path>
            </a:pathLst>
          </a:custGeom>
          <a:ln w="6350">
            <a:solidFill>
              <a:srgbClr val="231F20"/>
            </a:solidFill>
          </a:ln>
        </p:spPr>
        <p:txBody>
          <a:bodyPr wrap="square" lIns="0" tIns="0" rIns="0" bIns="0" rtlCol="0"/>
          <a:lstStyle/>
          <a:p>
            <a:endParaRPr/>
          </a:p>
        </p:txBody>
      </p:sp>
      <p:sp>
        <p:nvSpPr>
          <p:cNvPr id="277" name="object 277"/>
          <p:cNvSpPr/>
          <p:nvPr/>
        </p:nvSpPr>
        <p:spPr>
          <a:xfrm>
            <a:off x="4294314" y="3893706"/>
            <a:ext cx="187960" cy="182880"/>
          </a:xfrm>
          <a:custGeom>
            <a:avLst/>
            <a:gdLst/>
            <a:ahLst/>
            <a:cxnLst/>
            <a:rect l="l" t="t" r="r" b="b"/>
            <a:pathLst>
              <a:path w="187960" h="182879">
                <a:moveTo>
                  <a:pt x="187947" y="182473"/>
                </a:moveTo>
                <a:lnTo>
                  <a:pt x="0" y="182473"/>
                </a:lnTo>
                <a:lnTo>
                  <a:pt x="0" y="0"/>
                </a:lnTo>
                <a:lnTo>
                  <a:pt x="187947" y="0"/>
                </a:lnTo>
                <a:lnTo>
                  <a:pt x="187947" y="182473"/>
                </a:lnTo>
                <a:close/>
              </a:path>
            </a:pathLst>
          </a:custGeom>
          <a:ln w="6349">
            <a:solidFill>
              <a:srgbClr val="231F20"/>
            </a:solidFill>
          </a:ln>
        </p:spPr>
        <p:txBody>
          <a:bodyPr wrap="square" lIns="0" tIns="0" rIns="0" bIns="0" rtlCol="0"/>
          <a:lstStyle/>
          <a:p>
            <a:endParaRPr/>
          </a:p>
        </p:txBody>
      </p:sp>
      <p:sp>
        <p:nvSpPr>
          <p:cNvPr id="278" name="object 278"/>
          <p:cNvSpPr/>
          <p:nvPr/>
        </p:nvSpPr>
        <p:spPr>
          <a:xfrm>
            <a:off x="3055313" y="4003263"/>
            <a:ext cx="124244" cy="195313"/>
          </a:xfrm>
          <a:prstGeom prst="rect">
            <a:avLst/>
          </a:prstGeom>
          <a:blipFill>
            <a:blip r:embed="rId8" cstate="print"/>
            <a:stretch>
              <a:fillRect/>
            </a:stretch>
          </a:blipFill>
        </p:spPr>
        <p:txBody>
          <a:bodyPr wrap="square" lIns="0" tIns="0" rIns="0" bIns="0" rtlCol="0"/>
          <a:lstStyle/>
          <a:p>
            <a:endParaRPr/>
          </a:p>
        </p:txBody>
      </p:sp>
      <p:sp>
        <p:nvSpPr>
          <p:cNvPr id="279" name="object 279"/>
          <p:cNvSpPr/>
          <p:nvPr/>
        </p:nvSpPr>
        <p:spPr>
          <a:xfrm>
            <a:off x="2689296" y="7277541"/>
            <a:ext cx="565150" cy="452120"/>
          </a:xfrm>
          <a:custGeom>
            <a:avLst/>
            <a:gdLst/>
            <a:ahLst/>
            <a:cxnLst/>
            <a:rect l="l" t="t" r="r" b="b"/>
            <a:pathLst>
              <a:path w="565150" h="452120">
                <a:moveTo>
                  <a:pt x="168947" y="25119"/>
                </a:moveTo>
                <a:lnTo>
                  <a:pt x="86155" y="59658"/>
                </a:lnTo>
                <a:lnTo>
                  <a:pt x="41247" y="92116"/>
                </a:lnTo>
                <a:lnTo>
                  <a:pt x="18644" y="141346"/>
                </a:lnTo>
                <a:lnTo>
                  <a:pt x="2768" y="226198"/>
                </a:lnTo>
                <a:lnTo>
                  <a:pt x="0" y="268026"/>
                </a:lnTo>
                <a:lnTo>
                  <a:pt x="5607" y="306549"/>
                </a:lnTo>
                <a:lnTo>
                  <a:pt x="40843" y="372154"/>
                </a:lnTo>
                <a:lnTo>
                  <a:pt x="69916" y="398474"/>
                </a:lnTo>
                <a:lnTo>
                  <a:pt x="106258" y="419963"/>
                </a:lnTo>
                <a:lnTo>
                  <a:pt x="149590" y="436241"/>
                </a:lnTo>
                <a:lnTo>
                  <a:pt x="199637" y="446925"/>
                </a:lnTo>
                <a:lnTo>
                  <a:pt x="256120" y="451636"/>
                </a:lnTo>
                <a:lnTo>
                  <a:pt x="304937" y="449563"/>
                </a:lnTo>
                <a:lnTo>
                  <a:pt x="351512" y="441080"/>
                </a:lnTo>
                <a:lnTo>
                  <a:pt x="395193" y="426783"/>
                </a:lnTo>
                <a:lnTo>
                  <a:pt x="435326" y="407269"/>
                </a:lnTo>
                <a:lnTo>
                  <a:pt x="471260" y="383133"/>
                </a:lnTo>
                <a:lnTo>
                  <a:pt x="502340" y="354971"/>
                </a:lnTo>
                <a:lnTo>
                  <a:pt x="527914" y="323380"/>
                </a:lnTo>
                <a:lnTo>
                  <a:pt x="547330" y="288954"/>
                </a:lnTo>
                <a:lnTo>
                  <a:pt x="559935" y="252291"/>
                </a:lnTo>
                <a:lnTo>
                  <a:pt x="565075" y="213986"/>
                </a:lnTo>
                <a:lnTo>
                  <a:pt x="562099" y="174635"/>
                </a:lnTo>
                <a:lnTo>
                  <a:pt x="550354" y="134834"/>
                </a:lnTo>
                <a:lnTo>
                  <a:pt x="526288" y="91934"/>
                </a:lnTo>
                <a:lnTo>
                  <a:pt x="494474" y="58281"/>
                </a:lnTo>
                <a:lnTo>
                  <a:pt x="456645" y="33068"/>
                </a:lnTo>
                <a:lnTo>
                  <a:pt x="414533" y="15488"/>
                </a:lnTo>
                <a:lnTo>
                  <a:pt x="369871" y="4734"/>
                </a:lnTo>
                <a:lnTo>
                  <a:pt x="324391" y="0"/>
                </a:lnTo>
                <a:lnTo>
                  <a:pt x="279826" y="478"/>
                </a:lnTo>
                <a:lnTo>
                  <a:pt x="237908" y="5362"/>
                </a:lnTo>
                <a:lnTo>
                  <a:pt x="200371" y="13844"/>
                </a:lnTo>
                <a:lnTo>
                  <a:pt x="168947" y="25119"/>
                </a:lnTo>
                <a:close/>
              </a:path>
            </a:pathLst>
          </a:custGeom>
          <a:ln w="6350">
            <a:solidFill>
              <a:srgbClr val="231F20"/>
            </a:solidFill>
          </a:ln>
        </p:spPr>
        <p:txBody>
          <a:bodyPr wrap="square" lIns="0" tIns="0" rIns="0" bIns="0" rtlCol="0"/>
          <a:lstStyle/>
          <a:p>
            <a:endParaRPr/>
          </a:p>
        </p:txBody>
      </p:sp>
      <p:sp>
        <p:nvSpPr>
          <p:cNvPr id="280" name="object 280"/>
          <p:cNvSpPr/>
          <p:nvPr/>
        </p:nvSpPr>
        <p:spPr>
          <a:xfrm>
            <a:off x="2689296" y="7280322"/>
            <a:ext cx="565150" cy="452120"/>
          </a:xfrm>
          <a:custGeom>
            <a:avLst/>
            <a:gdLst/>
            <a:ahLst/>
            <a:cxnLst/>
            <a:rect l="l" t="t" r="r" b="b"/>
            <a:pathLst>
              <a:path w="565150" h="452120">
                <a:moveTo>
                  <a:pt x="168947" y="25103"/>
                </a:moveTo>
                <a:lnTo>
                  <a:pt x="86155" y="59650"/>
                </a:lnTo>
                <a:lnTo>
                  <a:pt x="41247" y="92113"/>
                </a:lnTo>
                <a:lnTo>
                  <a:pt x="18644" y="141348"/>
                </a:lnTo>
                <a:lnTo>
                  <a:pt x="2768" y="226208"/>
                </a:lnTo>
                <a:lnTo>
                  <a:pt x="0" y="268029"/>
                </a:lnTo>
                <a:lnTo>
                  <a:pt x="5607" y="306547"/>
                </a:lnTo>
                <a:lnTo>
                  <a:pt x="40843" y="372147"/>
                </a:lnTo>
                <a:lnTo>
                  <a:pt x="69916" y="398466"/>
                </a:lnTo>
                <a:lnTo>
                  <a:pt x="106258" y="419954"/>
                </a:lnTo>
                <a:lnTo>
                  <a:pt x="149590" y="436231"/>
                </a:lnTo>
                <a:lnTo>
                  <a:pt x="199637" y="446913"/>
                </a:lnTo>
                <a:lnTo>
                  <a:pt x="256120" y="451620"/>
                </a:lnTo>
                <a:lnTo>
                  <a:pt x="304937" y="449553"/>
                </a:lnTo>
                <a:lnTo>
                  <a:pt x="351512" y="441074"/>
                </a:lnTo>
                <a:lnTo>
                  <a:pt x="395193" y="426780"/>
                </a:lnTo>
                <a:lnTo>
                  <a:pt x="435326" y="407268"/>
                </a:lnTo>
                <a:lnTo>
                  <a:pt x="471260" y="383133"/>
                </a:lnTo>
                <a:lnTo>
                  <a:pt x="502340" y="354972"/>
                </a:lnTo>
                <a:lnTo>
                  <a:pt x="527914" y="323380"/>
                </a:lnTo>
                <a:lnTo>
                  <a:pt x="547330" y="288954"/>
                </a:lnTo>
                <a:lnTo>
                  <a:pt x="559935" y="252290"/>
                </a:lnTo>
                <a:lnTo>
                  <a:pt x="565075" y="213984"/>
                </a:lnTo>
                <a:lnTo>
                  <a:pt x="562099" y="174633"/>
                </a:lnTo>
                <a:lnTo>
                  <a:pt x="550354" y="134831"/>
                </a:lnTo>
                <a:lnTo>
                  <a:pt x="526288" y="91932"/>
                </a:lnTo>
                <a:lnTo>
                  <a:pt x="494474" y="58279"/>
                </a:lnTo>
                <a:lnTo>
                  <a:pt x="456645" y="33067"/>
                </a:lnTo>
                <a:lnTo>
                  <a:pt x="414533" y="15488"/>
                </a:lnTo>
                <a:lnTo>
                  <a:pt x="369871" y="4734"/>
                </a:lnTo>
                <a:lnTo>
                  <a:pt x="324391" y="0"/>
                </a:lnTo>
                <a:lnTo>
                  <a:pt x="279826" y="476"/>
                </a:lnTo>
                <a:lnTo>
                  <a:pt x="237908" y="5357"/>
                </a:lnTo>
                <a:lnTo>
                  <a:pt x="200371" y="13835"/>
                </a:lnTo>
                <a:lnTo>
                  <a:pt x="168947" y="25103"/>
                </a:lnTo>
                <a:close/>
              </a:path>
            </a:pathLst>
          </a:custGeom>
          <a:ln w="6350">
            <a:solidFill>
              <a:srgbClr val="231F20"/>
            </a:solidFill>
          </a:ln>
        </p:spPr>
        <p:txBody>
          <a:bodyPr wrap="square" lIns="0" tIns="0" rIns="0" bIns="0" rtlCol="0"/>
          <a:lstStyle/>
          <a:p>
            <a:endParaRPr/>
          </a:p>
        </p:txBody>
      </p:sp>
      <p:sp>
        <p:nvSpPr>
          <p:cNvPr id="281" name="object 281"/>
          <p:cNvSpPr/>
          <p:nvPr/>
        </p:nvSpPr>
        <p:spPr>
          <a:xfrm>
            <a:off x="2731454" y="7300807"/>
            <a:ext cx="487045" cy="379095"/>
          </a:xfrm>
          <a:custGeom>
            <a:avLst/>
            <a:gdLst/>
            <a:ahLst/>
            <a:cxnLst/>
            <a:rect l="l" t="t" r="r" b="b"/>
            <a:pathLst>
              <a:path w="487044" h="379095">
                <a:moveTo>
                  <a:pt x="144449" y="21419"/>
                </a:moveTo>
                <a:lnTo>
                  <a:pt x="68462" y="57339"/>
                </a:lnTo>
                <a:lnTo>
                  <a:pt x="28086" y="86948"/>
                </a:lnTo>
                <a:lnTo>
                  <a:pt x="9779" y="126114"/>
                </a:lnTo>
                <a:lnTo>
                  <a:pt x="0" y="190710"/>
                </a:lnTo>
                <a:lnTo>
                  <a:pt x="385" y="227858"/>
                </a:lnTo>
                <a:lnTo>
                  <a:pt x="10506" y="264991"/>
                </a:lnTo>
                <a:lnTo>
                  <a:pt x="30550" y="300061"/>
                </a:lnTo>
                <a:lnTo>
                  <a:pt x="60703" y="331019"/>
                </a:lnTo>
                <a:lnTo>
                  <a:pt x="101153" y="355817"/>
                </a:lnTo>
                <a:lnTo>
                  <a:pt x="152086" y="372404"/>
                </a:lnTo>
                <a:lnTo>
                  <a:pt x="213690" y="378733"/>
                </a:lnTo>
                <a:lnTo>
                  <a:pt x="261107" y="375235"/>
                </a:lnTo>
                <a:lnTo>
                  <a:pt x="307324" y="364526"/>
                </a:lnTo>
                <a:lnTo>
                  <a:pt x="351025" y="347395"/>
                </a:lnTo>
                <a:lnTo>
                  <a:pt x="390894" y="324628"/>
                </a:lnTo>
                <a:lnTo>
                  <a:pt x="425616" y="297013"/>
                </a:lnTo>
                <a:lnTo>
                  <a:pt x="453875" y="265338"/>
                </a:lnTo>
                <a:lnTo>
                  <a:pt x="474356" y="230391"/>
                </a:lnTo>
                <a:lnTo>
                  <a:pt x="485742" y="192958"/>
                </a:lnTo>
                <a:lnTo>
                  <a:pt x="486719" y="153827"/>
                </a:lnTo>
                <a:lnTo>
                  <a:pt x="475970" y="113786"/>
                </a:lnTo>
                <a:lnTo>
                  <a:pt x="448703" y="69889"/>
                </a:lnTo>
                <a:lnTo>
                  <a:pt x="411504" y="37889"/>
                </a:lnTo>
                <a:lnTo>
                  <a:pt x="367315" y="16458"/>
                </a:lnTo>
                <a:lnTo>
                  <a:pt x="319077" y="4271"/>
                </a:lnTo>
                <a:lnTo>
                  <a:pt x="269731" y="0"/>
                </a:lnTo>
                <a:lnTo>
                  <a:pt x="222217" y="2318"/>
                </a:lnTo>
                <a:lnTo>
                  <a:pt x="179476" y="9900"/>
                </a:lnTo>
                <a:lnTo>
                  <a:pt x="144449" y="21419"/>
                </a:lnTo>
                <a:close/>
              </a:path>
            </a:pathLst>
          </a:custGeom>
          <a:ln w="6350">
            <a:solidFill>
              <a:srgbClr val="231F20"/>
            </a:solidFill>
          </a:ln>
        </p:spPr>
        <p:txBody>
          <a:bodyPr wrap="square" lIns="0" tIns="0" rIns="0" bIns="0" rtlCol="0"/>
          <a:lstStyle/>
          <a:p>
            <a:endParaRPr/>
          </a:p>
        </p:txBody>
      </p:sp>
      <p:sp>
        <p:nvSpPr>
          <p:cNvPr id="282" name="object 282"/>
          <p:cNvSpPr/>
          <p:nvPr/>
        </p:nvSpPr>
        <p:spPr>
          <a:xfrm>
            <a:off x="2735189" y="7377853"/>
            <a:ext cx="468630" cy="215900"/>
          </a:xfrm>
          <a:custGeom>
            <a:avLst/>
            <a:gdLst/>
            <a:ahLst/>
            <a:cxnLst/>
            <a:rect l="l" t="t" r="r" b="b"/>
            <a:pathLst>
              <a:path w="468630" h="215900">
                <a:moveTo>
                  <a:pt x="37465" y="23461"/>
                </a:moveTo>
                <a:lnTo>
                  <a:pt x="80379" y="6926"/>
                </a:lnTo>
                <a:lnTo>
                  <a:pt x="110882" y="0"/>
                </a:lnTo>
                <a:lnTo>
                  <a:pt x="143555" y="1410"/>
                </a:lnTo>
                <a:lnTo>
                  <a:pt x="192977" y="9885"/>
                </a:lnTo>
                <a:lnTo>
                  <a:pt x="247411" y="22141"/>
                </a:lnTo>
                <a:lnTo>
                  <a:pt x="292650" y="34399"/>
                </a:lnTo>
                <a:lnTo>
                  <a:pt x="339588" y="44614"/>
                </a:lnTo>
                <a:lnTo>
                  <a:pt x="399123" y="50741"/>
                </a:lnTo>
                <a:lnTo>
                  <a:pt x="431235" y="50826"/>
                </a:lnTo>
                <a:lnTo>
                  <a:pt x="448277" y="51423"/>
                </a:lnTo>
                <a:lnTo>
                  <a:pt x="455954" y="53045"/>
                </a:lnTo>
                <a:lnTo>
                  <a:pt x="459969" y="56202"/>
                </a:lnTo>
                <a:lnTo>
                  <a:pt x="464687" y="66397"/>
                </a:lnTo>
                <a:lnTo>
                  <a:pt x="468475" y="86728"/>
                </a:lnTo>
                <a:lnTo>
                  <a:pt x="468009" y="114043"/>
                </a:lnTo>
                <a:lnTo>
                  <a:pt x="459969" y="145191"/>
                </a:lnTo>
                <a:lnTo>
                  <a:pt x="455407" y="167338"/>
                </a:lnTo>
                <a:lnTo>
                  <a:pt x="450765" y="179355"/>
                </a:lnTo>
                <a:lnTo>
                  <a:pt x="443231" y="185412"/>
                </a:lnTo>
                <a:lnTo>
                  <a:pt x="429997" y="189679"/>
                </a:lnTo>
                <a:lnTo>
                  <a:pt x="396637" y="204022"/>
                </a:lnTo>
                <a:lnTo>
                  <a:pt x="377667" y="211512"/>
                </a:lnTo>
                <a:lnTo>
                  <a:pt x="366021" y="214584"/>
                </a:lnTo>
                <a:lnTo>
                  <a:pt x="354635" y="215676"/>
                </a:lnTo>
                <a:lnTo>
                  <a:pt x="338027" y="215154"/>
                </a:lnTo>
                <a:lnTo>
                  <a:pt x="317167" y="212234"/>
                </a:lnTo>
                <a:lnTo>
                  <a:pt x="294606" y="207714"/>
                </a:lnTo>
                <a:lnTo>
                  <a:pt x="272898" y="202391"/>
                </a:lnTo>
                <a:lnTo>
                  <a:pt x="241865" y="193374"/>
                </a:lnTo>
                <a:lnTo>
                  <a:pt x="196953" y="181287"/>
                </a:lnTo>
                <a:lnTo>
                  <a:pt x="149148" y="172263"/>
                </a:lnTo>
                <a:lnTo>
                  <a:pt x="109436" y="172432"/>
                </a:lnTo>
                <a:lnTo>
                  <a:pt x="101239" y="174475"/>
                </a:lnTo>
                <a:lnTo>
                  <a:pt x="94912" y="175156"/>
                </a:lnTo>
                <a:lnTo>
                  <a:pt x="55906" y="168773"/>
                </a:lnTo>
                <a:lnTo>
                  <a:pt x="16830" y="160434"/>
                </a:lnTo>
                <a:lnTo>
                  <a:pt x="0" y="140067"/>
                </a:lnTo>
                <a:lnTo>
                  <a:pt x="1372" y="118317"/>
                </a:lnTo>
                <a:lnTo>
                  <a:pt x="6381" y="89625"/>
                </a:lnTo>
                <a:lnTo>
                  <a:pt x="15737" y="62055"/>
                </a:lnTo>
                <a:lnTo>
                  <a:pt x="26934" y="38902"/>
                </a:lnTo>
                <a:lnTo>
                  <a:pt x="37465" y="23461"/>
                </a:lnTo>
                <a:close/>
              </a:path>
            </a:pathLst>
          </a:custGeom>
          <a:ln w="6350">
            <a:solidFill>
              <a:srgbClr val="231F20"/>
            </a:solidFill>
          </a:ln>
        </p:spPr>
        <p:txBody>
          <a:bodyPr wrap="square" lIns="0" tIns="0" rIns="0" bIns="0" rtlCol="0"/>
          <a:lstStyle/>
          <a:p>
            <a:endParaRPr/>
          </a:p>
        </p:txBody>
      </p:sp>
      <p:sp>
        <p:nvSpPr>
          <p:cNvPr id="283" name="object 283"/>
          <p:cNvSpPr/>
          <p:nvPr/>
        </p:nvSpPr>
        <p:spPr>
          <a:xfrm>
            <a:off x="2737643" y="7494939"/>
            <a:ext cx="440690" cy="67945"/>
          </a:xfrm>
          <a:custGeom>
            <a:avLst/>
            <a:gdLst/>
            <a:ahLst/>
            <a:cxnLst/>
            <a:rect l="l" t="t" r="r" b="b"/>
            <a:pathLst>
              <a:path w="440689" h="67945">
                <a:moveTo>
                  <a:pt x="0" y="28967"/>
                </a:moveTo>
                <a:lnTo>
                  <a:pt x="39014" y="11268"/>
                </a:lnTo>
                <a:lnTo>
                  <a:pt x="63039" y="2478"/>
                </a:lnTo>
                <a:lnTo>
                  <a:pt x="81992" y="0"/>
                </a:lnTo>
                <a:lnTo>
                  <a:pt x="105791" y="1231"/>
                </a:lnTo>
                <a:lnTo>
                  <a:pt x="137721" y="5139"/>
                </a:lnTo>
                <a:lnTo>
                  <a:pt x="172762" y="11737"/>
                </a:lnTo>
                <a:lnTo>
                  <a:pt x="208373" y="20015"/>
                </a:lnTo>
                <a:lnTo>
                  <a:pt x="242011" y="28967"/>
                </a:lnTo>
                <a:lnTo>
                  <a:pt x="287475" y="38289"/>
                </a:lnTo>
                <a:lnTo>
                  <a:pt x="345549" y="46449"/>
                </a:lnTo>
                <a:lnTo>
                  <a:pt x="399225" y="52085"/>
                </a:lnTo>
                <a:lnTo>
                  <a:pt x="431495" y="53834"/>
                </a:lnTo>
                <a:lnTo>
                  <a:pt x="437719" y="52438"/>
                </a:lnTo>
                <a:lnTo>
                  <a:pt x="440331" y="53432"/>
                </a:lnTo>
                <a:lnTo>
                  <a:pt x="439814" y="58129"/>
                </a:lnTo>
                <a:lnTo>
                  <a:pt x="436651" y="67842"/>
                </a:lnTo>
              </a:path>
            </a:pathLst>
          </a:custGeom>
          <a:ln w="6349">
            <a:solidFill>
              <a:srgbClr val="231F20"/>
            </a:solidFill>
          </a:ln>
        </p:spPr>
        <p:txBody>
          <a:bodyPr wrap="square" lIns="0" tIns="0" rIns="0" bIns="0" rtlCol="0"/>
          <a:lstStyle/>
          <a:p>
            <a:endParaRPr/>
          </a:p>
        </p:txBody>
      </p:sp>
      <p:sp>
        <p:nvSpPr>
          <p:cNvPr id="284" name="object 284"/>
          <p:cNvSpPr/>
          <p:nvPr/>
        </p:nvSpPr>
        <p:spPr>
          <a:xfrm>
            <a:off x="2775607" y="7509970"/>
            <a:ext cx="97790" cy="29845"/>
          </a:xfrm>
          <a:custGeom>
            <a:avLst/>
            <a:gdLst/>
            <a:ahLst/>
            <a:cxnLst/>
            <a:rect l="l" t="t" r="r" b="b"/>
            <a:pathLst>
              <a:path w="97789" h="29845">
                <a:moveTo>
                  <a:pt x="0" y="19405"/>
                </a:moveTo>
                <a:lnTo>
                  <a:pt x="10300" y="9970"/>
                </a:lnTo>
                <a:lnTo>
                  <a:pt x="21112" y="5126"/>
                </a:lnTo>
                <a:lnTo>
                  <a:pt x="39074" y="3341"/>
                </a:lnTo>
                <a:lnTo>
                  <a:pt x="70827" y="3086"/>
                </a:lnTo>
                <a:lnTo>
                  <a:pt x="84531" y="134"/>
                </a:lnTo>
                <a:lnTo>
                  <a:pt x="91876" y="0"/>
                </a:lnTo>
                <a:lnTo>
                  <a:pt x="95361" y="3446"/>
                </a:lnTo>
                <a:lnTo>
                  <a:pt x="97485" y="11239"/>
                </a:lnTo>
                <a:lnTo>
                  <a:pt x="97485" y="29718"/>
                </a:lnTo>
                <a:lnTo>
                  <a:pt x="61747" y="29718"/>
                </a:lnTo>
                <a:lnTo>
                  <a:pt x="55742" y="29567"/>
                </a:lnTo>
                <a:lnTo>
                  <a:pt x="50863" y="28965"/>
                </a:lnTo>
                <a:lnTo>
                  <a:pt x="45070" y="27682"/>
                </a:lnTo>
                <a:lnTo>
                  <a:pt x="36322" y="25488"/>
                </a:lnTo>
                <a:lnTo>
                  <a:pt x="25799" y="23257"/>
                </a:lnTo>
                <a:lnTo>
                  <a:pt x="16122" y="21756"/>
                </a:lnTo>
                <a:lnTo>
                  <a:pt x="7464" y="20600"/>
                </a:lnTo>
                <a:lnTo>
                  <a:pt x="0" y="19405"/>
                </a:lnTo>
                <a:close/>
              </a:path>
            </a:pathLst>
          </a:custGeom>
          <a:ln w="6350">
            <a:solidFill>
              <a:srgbClr val="231F20"/>
            </a:solidFill>
          </a:ln>
        </p:spPr>
        <p:txBody>
          <a:bodyPr wrap="square" lIns="0" tIns="0" rIns="0" bIns="0" rtlCol="0"/>
          <a:lstStyle/>
          <a:p>
            <a:endParaRPr/>
          </a:p>
        </p:txBody>
      </p:sp>
      <p:sp>
        <p:nvSpPr>
          <p:cNvPr id="285" name="object 285"/>
          <p:cNvSpPr/>
          <p:nvPr/>
        </p:nvSpPr>
        <p:spPr>
          <a:xfrm>
            <a:off x="3044634" y="7549630"/>
            <a:ext cx="99695" cy="32384"/>
          </a:xfrm>
          <a:custGeom>
            <a:avLst/>
            <a:gdLst/>
            <a:ahLst/>
            <a:cxnLst/>
            <a:rect l="l" t="t" r="r" b="b"/>
            <a:pathLst>
              <a:path w="99694" h="32384">
                <a:moveTo>
                  <a:pt x="99669" y="13144"/>
                </a:moveTo>
                <a:lnTo>
                  <a:pt x="79046" y="24142"/>
                </a:lnTo>
                <a:lnTo>
                  <a:pt x="66371" y="29692"/>
                </a:lnTo>
                <a:lnTo>
                  <a:pt x="56423" y="31489"/>
                </a:lnTo>
                <a:lnTo>
                  <a:pt x="43980" y="31229"/>
                </a:lnTo>
                <a:lnTo>
                  <a:pt x="20496" y="32249"/>
                </a:lnTo>
                <a:lnTo>
                  <a:pt x="8129" y="31392"/>
                </a:lnTo>
                <a:lnTo>
                  <a:pt x="2794" y="27580"/>
                </a:lnTo>
                <a:lnTo>
                  <a:pt x="406" y="19735"/>
                </a:lnTo>
                <a:lnTo>
                  <a:pt x="0" y="0"/>
                </a:lnTo>
                <a:lnTo>
                  <a:pt x="17170" y="2650"/>
                </a:lnTo>
                <a:lnTo>
                  <a:pt x="26970" y="4011"/>
                </a:lnTo>
                <a:lnTo>
                  <a:pt x="33066" y="4513"/>
                </a:lnTo>
                <a:lnTo>
                  <a:pt x="39128" y="4584"/>
                </a:lnTo>
                <a:lnTo>
                  <a:pt x="44773" y="4970"/>
                </a:lnTo>
                <a:lnTo>
                  <a:pt x="48847" y="6091"/>
                </a:lnTo>
                <a:lnTo>
                  <a:pt x="53830" y="7890"/>
                </a:lnTo>
                <a:lnTo>
                  <a:pt x="62204" y="10312"/>
                </a:lnTo>
                <a:lnTo>
                  <a:pt x="72909" y="12035"/>
                </a:lnTo>
                <a:lnTo>
                  <a:pt x="82975" y="12419"/>
                </a:lnTo>
                <a:lnTo>
                  <a:pt x="92022" y="12457"/>
                </a:lnTo>
                <a:lnTo>
                  <a:pt x="99669" y="13144"/>
                </a:lnTo>
                <a:close/>
              </a:path>
            </a:pathLst>
          </a:custGeom>
          <a:ln w="6350">
            <a:solidFill>
              <a:srgbClr val="231F20"/>
            </a:solidFill>
          </a:ln>
        </p:spPr>
        <p:txBody>
          <a:bodyPr wrap="square" lIns="0" tIns="0" rIns="0" bIns="0" rtlCol="0"/>
          <a:lstStyle/>
          <a:p>
            <a:endParaRPr/>
          </a:p>
        </p:txBody>
      </p:sp>
      <p:sp>
        <p:nvSpPr>
          <p:cNvPr id="286" name="object 286"/>
          <p:cNvSpPr/>
          <p:nvPr/>
        </p:nvSpPr>
        <p:spPr>
          <a:xfrm>
            <a:off x="3174066" y="7433215"/>
            <a:ext cx="28575" cy="116839"/>
          </a:xfrm>
          <a:custGeom>
            <a:avLst/>
            <a:gdLst/>
            <a:ahLst/>
            <a:cxnLst/>
            <a:rect l="l" t="t" r="r" b="b"/>
            <a:pathLst>
              <a:path w="28575" h="116840">
                <a:moveTo>
                  <a:pt x="19723" y="0"/>
                </a:moveTo>
                <a:lnTo>
                  <a:pt x="27794" y="41909"/>
                </a:lnTo>
                <a:lnTo>
                  <a:pt x="28430" y="68006"/>
                </a:lnTo>
                <a:lnTo>
                  <a:pt x="19782" y="89205"/>
                </a:lnTo>
                <a:lnTo>
                  <a:pt x="0" y="116420"/>
                </a:lnTo>
              </a:path>
            </a:pathLst>
          </a:custGeom>
          <a:ln w="6350">
            <a:solidFill>
              <a:srgbClr val="231F20"/>
            </a:solidFill>
          </a:ln>
        </p:spPr>
        <p:txBody>
          <a:bodyPr wrap="square" lIns="0" tIns="0" rIns="0" bIns="0" rtlCol="0"/>
          <a:lstStyle/>
          <a:p>
            <a:endParaRPr/>
          </a:p>
        </p:txBody>
      </p:sp>
      <p:sp>
        <p:nvSpPr>
          <p:cNvPr id="287" name="object 287"/>
          <p:cNvSpPr/>
          <p:nvPr/>
        </p:nvSpPr>
        <p:spPr>
          <a:xfrm>
            <a:off x="2824336" y="7554824"/>
            <a:ext cx="263525" cy="88900"/>
          </a:xfrm>
          <a:custGeom>
            <a:avLst/>
            <a:gdLst/>
            <a:ahLst/>
            <a:cxnLst/>
            <a:rect l="l" t="t" r="r" b="b"/>
            <a:pathLst>
              <a:path w="263525" h="88900">
                <a:moveTo>
                  <a:pt x="0" y="0"/>
                </a:moveTo>
                <a:lnTo>
                  <a:pt x="14691" y="46329"/>
                </a:lnTo>
                <a:lnTo>
                  <a:pt x="32423" y="70978"/>
                </a:lnTo>
                <a:lnTo>
                  <a:pt x="64747" y="82233"/>
                </a:lnTo>
                <a:lnTo>
                  <a:pt x="123215" y="88379"/>
                </a:lnTo>
                <a:lnTo>
                  <a:pt x="187458" y="84670"/>
                </a:lnTo>
                <a:lnTo>
                  <a:pt x="230822" y="68251"/>
                </a:lnTo>
                <a:lnTo>
                  <a:pt x="255346" y="50244"/>
                </a:lnTo>
                <a:lnTo>
                  <a:pt x="263067" y="41770"/>
                </a:lnTo>
              </a:path>
            </a:pathLst>
          </a:custGeom>
          <a:ln w="6350">
            <a:solidFill>
              <a:srgbClr val="231F20"/>
            </a:solidFill>
          </a:ln>
        </p:spPr>
        <p:txBody>
          <a:bodyPr wrap="square" lIns="0" tIns="0" rIns="0" bIns="0" rtlCol="0"/>
          <a:lstStyle/>
          <a:p>
            <a:endParaRPr/>
          </a:p>
        </p:txBody>
      </p:sp>
      <p:sp>
        <p:nvSpPr>
          <p:cNvPr id="288" name="object 288"/>
          <p:cNvSpPr/>
          <p:nvPr/>
        </p:nvSpPr>
        <p:spPr>
          <a:xfrm>
            <a:off x="2824336" y="7559481"/>
            <a:ext cx="263525" cy="88900"/>
          </a:xfrm>
          <a:custGeom>
            <a:avLst/>
            <a:gdLst/>
            <a:ahLst/>
            <a:cxnLst/>
            <a:rect l="l" t="t" r="r" b="b"/>
            <a:pathLst>
              <a:path w="263525" h="88900">
                <a:moveTo>
                  <a:pt x="0" y="0"/>
                </a:moveTo>
                <a:lnTo>
                  <a:pt x="14691" y="46336"/>
                </a:lnTo>
                <a:lnTo>
                  <a:pt x="32423" y="70989"/>
                </a:lnTo>
                <a:lnTo>
                  <a:pt x="64747" y="82245"/>
                </a:lnTo>
                <a:lnTo>
                  <a:pt x="123215" y="88391"/>
                </a:lnTo>
                <a:lnTo>
                  <a:pt x="187458" y="84681"/>
                </a:lnTo>
                <a:lnTo>
                  <a:pt x="230822" y="68257"/>
                </a:lnTo>
                <a:lnTo>
                  <a:pt x="255346" y="50246"/>
                </a:lnTo>
                <a:lnTo>
                  <a:pt x="263067" y="41770"/>
                </a:lnTo>
              </a:path>
            </a:pathLst>
          </a:custGeom>
          <a:ln w="6350">
            <a:solidFill>
              <a:srgbClr val="231F20"/>
            </a:solidFill>
          </a:ln>
        </p:spPr>
        <p:txBody>
          <a:bodyPr wrap="square" lIns="0" tIns="0" rIns="0" bIns="0" rtlCol="0"/>
          <a:lstStyle/>
          <a:p>
            <a:endParaRPr/>
          </a:p>
        </p:txBody>
      </p:sp>
      <p:sp>
        <p:nvSpPr>
          <p:cNvPr id="289" name="object 289"/>
          <p:cNvSpPr/>
          <p:nvPr/>
        </p:nvSpPr>
        <p:spPr>
          <a:xfrm>
            <a:off x="2959446" y="7290807"/>
            <a:ext cx="298246" cy="155018"/>
          </a:xfrm>
          <a:prstGeom prst="rect">
            <a:avLst/>
          </a:prstGeom>
          <a:blipFill>
            <a:blip r:embed="rId9" cstate="print"/>
            <a:stretch>
              <a:fillRect/>
            </a:stretch>
          </a:blipFill>
        </p:spPr>
        <p:txBody>
          <a:bodyPr wrap="square" lIns="0" tIns="0" rIns="0" bIns="0" rtlCol="0"/>
          <a:lstStyle/>
          <a:p>
            <a:endParaRPr/>
          </a:p>
        </p:txBody>
      </p:sp>
      <p:sp>
        <p:nvSpPr>
          <p:cNvPr id="290" name="object 290"/>
          <p:cNvSpPr/>
          <p:nvPr/>
        </p:nvSpPr>
        <p:spPr>
          <a:xfrm>
            <a:off x="2448847" y="7110966"/>
            <a:ext cx="1032510" cy="855980"/>
          </a:xfrm>
          <a:custGeom>
            <a:avLst/>
            <a:gdLst/>
            <a:ahLst/>
            <a:cxnLst/>
            <a:rect l="l" t="t" r="r" b="b"/>
            <a:pathLst>
              <a:path w="1032510" h="855979">
                <a:moveTo>
                  <a:pt x="9408" y="482566"/>
                </a:moveTo>
                <a:lnTo>
                  <a:pt x="20548" y="528821"/>
                </a:lnTo>
                <a:lnTo>
                  <a:pt x="36311" y="572554"/>
                </a:lnTo>
                <a:lnTo>
                  <a:pt x="56452" y="613629"/>
                </a:lnTo>
                <a:lnTo>
                  <a:pt x="80723" y="651908"/>
                </a:lnTo>
                <a:lnTo>
                  <a:pt x="108878" y="687255"/>
                </a:lnTo>
                <a:lnTo>
                  <a:pt x="140669" y="719533"/>
                </a:lnTo>
                <a:lnTo>
                  <a:pt x="175849" y="748605"/>
                </a:lnTo>
                <a:lnTo>
                  <a:pt x="214172" y="774335"/>
                </a:lnTo>
                <a:lnTo>
                  <a:pt x="255390" y="796585"/>
                </a:lnTo>
                <a:lnTo>
                  <a:pt x="299257" y="815219"/>
                </a:lnTo>
                <a:lnTo>
                  <a:pt x="345526" y="830099"/>
                </a:lnTo>
                <a:lnTo>
                  <a:pt x="393949" y="841090"/>
                </a:lnTo>
                <a:lnTo>
                  <a:pt x="444280" y="848054"/>
                </a:lnTo>
                <a:lnTo>
                  <a:pt x="496273" y="850855"/>
                </a:lnTo>
                <a:lnTo>
                  <a:pt x="549679" y="849355"/>
                </a:lnTo>
                <a:lnTo>
                  <a:pt x="601795" y="843579"/>
                </a:lnTo>
                <a:lnTo>
                  <a:pt x="652112" y="833658"/>
                </a:lnTo>
                <a:lnTo>
                  <a:pt x="700387" y="819823"/>
                </a:lnTo>
                <a:lnTo>
                  <a:pt x="746377" y="802306"/>
                </a:lnTo>
                <a:lnTo>
                  <a:pt x="789841" y="781339"/>
                </a:lnTo>
                <a:lnTo>
                  <a:pt x="830535" y="757151"/>
                </a:lnTo>
                <a:lnTo>
                  <a:pt x="868217" y="729975"/>
                </a:lnTo>
                <a:lnTo>
                  <a:pt x="902645" y="700043"/>
                </a:lnTo>
                <a:lnTo>
                  <a:pt x="933577" y="667584"/>
                </a:lnTo>
                <a:lnTo>
                  <a:pt x="960769" y="632831"/>
                </a:lnTo>
                <a:lnTo>
                  <a:pt x="983979" y="596015"/>
                </a:lnTo>
                <a:lnTo>
                  <a:pt x="1002966" y="557367"/>
                </a:lnTo>
                <a:lnTo>
                  <a:pt x="1017486" y="517118"/>
                </a:lnTo>
                <a:lnTo>
                  <a:pt x="1027297" y="475500"/>
                </a:lnTo>
                <a:lnTo>
                  <a:pt x="1032156" y="432744"/>
                </a:lnTo>
                <a:lnTo>
                  <a:pt x="1031822" y="389081"/>
                </a:lnTo>
                <a:lnTo>
                  <a:pt x="1025876" y="344071"/>
                </a:lnTo>
                <a:lnTo>
                  <a:pt x="1014510" y="300807"/>
                </a:lnTo>
                <a:lnTo>
                  <a:pt x="998031" y="259510"/>
                </a:lnTo>
                <a:lnTo>
                  <a:pt x="976743" y="220401"/>
                </a:lnTo>
                <a:lnTo>
                  <a:pt x="950953" y="183699"/>
                </a:lnTo>
                <a:lnTo>
                  <a:pt x="920967" y="149626"/>
                </a:lnTo>
                <a:lnTo>
                  <a:pt x="887089" y="118402"/>
                </a:lnTo>
                <a:lnTo>
                  <a:pt x="849625" y="90248"/>
                </a:lnTo>
                <a:lnTo>
                  <a:pt x="808882" y="65384"/>
                </a:lnTo>
                <a:lnTo>
                  <a:pt x="765165" y="44030"/>
                </a:lnTo>
                <a:lnTo>
                  <a:pt x="718779" y="26408"/>
                </a:lnTo>
                <a:lnTo>
                  <a:pt x="607692" y="3956"/>
                </a:lnTo>
                <a:lnTo>
                  <a:pt x="536155" y="0"/>
                </a:lnTo>
                <a:lnTo>
                  <a:pt x="485481" y="580"/>
                </a:lnTo>
                <a:lnTo>
                  <a:pt x="466240" y="1668"/>
                </a:lnTo>
                <a:lnTo>
                  <a:pt x="457487" y="2148"/>
                </a:lnTo>
                <a:lnTo>
                  <a:pt x="382101" y="16112"/>
                </a:lnTo>
                <a:lnTo>
                  <a:pt x="330442" y="31761"/>
                </a:lnTo>
                <a:lnTo>
                  <a:pt x="281506" y="51640"/>
                </a:lnTo>
                <a:lnTo>
                  <a:pt x="235596" y="75456"/>
                </a:lnTo>
                <a:lnTo>
                  <a:pt x="193016" y="102920"/>
                </a:lnTo>
                <a:lnTo>
                  <a:pt x="154070" y="133738"/>
                </a:lnTo>
                <a:lnTo>
                  <a:pt x="119062" y="167621"/>
                </a:lnTo>
                <a:lnTo>
                  <a:pt x="88296" y="204276"/>
                </a:lnTo>
                <a:lnTo>
                  <a:pt x="62075" y="243412"/>
                </a:lnTo>
                <a:lnTo>
                  <a:pt x="21163" y="307338"/>
                </a:lnTo>
                <a:lnTo>
                  <a:pt x="2099" y="354430"/>
                </a:lnTo>
                <a:lnTo>
                  <a:pt x="0" y="407894"/>
                </a:lnTo>
                <a:lnTo>
                  <a:pt x="9980" y="490935"/>
                </a:lnTo>
                <a:lnTo>
                  <a:pt x="19022" y="534327"/>
                </a:lnTo>
                <a:lnTo>
                  <a:pt x="33162" y="575897"/>
                </a:lnTo>
                <a:lnTo>
                  <a:pt x="52106" y="615435"/>
                </a:lnTo>
                <a:lnTo>
                  <a:pt x="75561" y="652728"/>
                </a:lnTo>
                <a:lnTo>
                  <a:pt x="103235" y="687565"/>
                </a:lnTo>
                <a:lnTo>
                  <a:pt x="134835" y="719735"/>
                </a:lnTo>
                <a:lnTo>
                  <a:pt x="170066" y="749025"/>
                </a:lnTo>
                <a:lnTo>
                  <a:pt x="208637" y="775226"/>
                </a:lnTo>
                <a:lnTo>
                  <a:pt x="250255" y="798124"/>
                </a:lnTo>
                <a:lnTo>
                  <a:pt x="294625" y="817508"/>
                </a:lnTo>
                <a:lnTo>
                  <a:pt x="341456" y="833167"/>
                </a:lnTo>
                <a:lnTo>
                  <a:pt x="390454" y="844890"/>
                </a:lnTo>
                <a:lnTo>
                  <a:pt x="441326" y="852464"/>
                </a:lnTo>
                <a:lnTo>
                  <a:pt x="493779" y="855678"/>
                </a:lnTo>
                <a:lnTo>
                  <a:pt x="547520" y="854321"/>
                </a:lnTo>
                <a:lnTo>
                  <a:pt x="602509" y="848097"/>
                </a:lnTo>
                <a:lnTo>
                  <a:pt x="655476" y="837266"/>
                </a:lnTo>
                <a:lnTo>
                  <a:pt x="706134" y="822099"/>
                </a:lnTo>
                <a:lnTo>
                  <a:pt x="754199" y="802870"/>
                </a:lnTo>
                <a:lnTo>
                  <a:pt x="799385" y="779849"/>
                </a:lnTo>
                <a:lnTo>
                  <a:pt x="841407" y="753311"/>
                </a:lnTo>
                <a:lnTo>
                  <a:pt x="879980" y="723527"/>
                </a:lnTo>
                <a:lnTo>
                  <a:pt x="914817" y="690769"/>
                </a:lnTo>
                <a:lnTo>
                  <a:pt x="945634" y="655310"/>
                </a:lnTo>
                <a:lnTo>
                  <a:pt x="972145" y="617422"/>
                </a:lnTo>
                <a:lnTo>
                  <a:pt x="994065" y="577378"/>
                </a:lnTo>
                <a:lnTo>
                  <a:pt x="1011108" y="535449"/>
                </a:lnTo>
              </a:path>
            </a:pathLst>
          </a:custGeom>
          <a:ln w="6350">
            <a:solidFill>
              <a:srgbClr val="231F20"/>
            </a:solidFill>
          </a:ln>
        </p:spPr>
        <p:txBody>
          <a:bodyPr wrap="square" lIns="0" tIns="0" rIns="0" bIns="0" rtlCol="0"/>
          <a:lstStyle/>
          <a:p>
            <a:endParaRPr/>
          </a:p>
        </p:txBody>
      </p:sp>
      <p:sp>
        <p:nvSpPr>
          <p:cNvPr id="291" name="object 291"/>
          <p:cNvSpPr/>
          <p:nvPr/>
        </p:nvSpPr>
        <p:spPr>
          <a:xfrm>
            <a:off x="2871241" y="7772693"/>
            <a:ext cx="196837" cy="83286"/>
          </a:xfrm>
          <a:prstGeom prst="rect">
            <a:avLst/>
          </a:prstGeom>
          <a:blipFill>
            <a:blip r:embed="rId10" cstate="print"/>
            <a:stretch>
              <a:fillRect/>
            </a:stretch>
          </a:blipFill>
        </p:spPr>
        <p:txBody>
          <a:bodyPr wrap="square" lIns="0" tIns="0" rIns="0" bIns="0" rtlCol="0"/>
          <a:lstStyle/>
          <a:p>
            <a:endParaRPr/>
          </a:p>
        </p:txBody>
      </p:sp>
      <p:sp>
        <p:nvSpPr>
          <p:cNvPr id="292" name="object 292"/>
          <p:cNvSpPr/>
          <p:nvPr/>
        </p:nvSpPr>
        <p:spPr>
          <a:xfrm>
            <a:off x="2841249" y="7151905"/>
            <a:ext cx="202311" cy="98772"/>
          </a:xfrm>
          <a:prstGeom prst="rect">
            <a:avLst/>
          </a:prstGeom>
          <a:blipFill>
            <a:blip r:embed="rId11" cstate="print"/>
            <a:stretch>
              <a:fillRect/>
            </a:stretch>
          </a:blipFill>
        </p:spPr>
        <p:txBody>
          <a:bodyPr wrap="square" lIns="0" tIns="0" rIns="0" bIns="0" rtlCol="0"/>
          <a:lstStyle/>
          <a:p>
            <a:endParaRPr/>
          </a:p>
        </p:txBody>
      </p:sp>
      <p:sp>
        <p:nvSpPr>
          <p:cNvPr id="293" name="object 293"/>
          <p:cNvSpPr/>
          <p:nvPr/>
        </p:nvSpPr>
        <p:spPr>
          <a:xfrm>
            <a:off x="5675910" y="7136686"/>
            <a:ext cx="1113327" cy="856850"/>
          </a:xfrm>
          <a:prstGeom prst="rect">
            <a:avLst/>
          </a:prstGeom>
          <a:blipFill>
            <a:blip r:embed="rId12" cstate="print"/>
            <a:stretch>
              <a:fillRect/>
            </a:stretch>
          </a:blipFill>
        </p:spPr>
        <p:txBody>
          <a:bodyPr wrap="square" lIns="0" tIns="0" rIns="0" bIns="0" rtlCol="0"/>
          <a:lstStyle/>
          <a:p>
            <a:endParaRPr/>
          </a:p>
        </p:txBody>
      </p:sp>
      <p:sp>
        <p:nvSpPr>
          <p:cNvPr id="294" name="object 294"/>
          <p:cNvSpPr txBox="1"/>
          <p:nvPr/>
        </p:nvSpPr>
        <p:spPr>
          <a:xfrm>
            <a:off x="6247326" y="6909234"/>
            <a:ext cx="165100" cy="208279"/>
          </a:xfrm>
          <a:prstGeom prst="rect">
            <a:avLst/>
          </a:prstGeom>
        </p:spPr>
        <p:txBody>
          <a:bodyPr vert="horz" wrap="square" lIns="0" tIns="12700" rIns="0" bIns="0" rtlCol="0">
            <a:spAutoFit/>
          </a:bodyPr>
          <a:lstStyle/>
          <a:p>
            <a:pPr>
              <a:lnSpc>
                <a:spcPct val="100000"/>
              </a:lnSpc>
              <a:spcBef>
                <a:spcPts val="100"/>
              </a:spcBef>
            </a:pPr>
            <a:r>
              <a:rPr sz="1200" dirty="0">
                <a:solidFill>
                  <a:srgbClr val="231F20"/>
                </a:solidFill>
                <a:latin typeface="PMingLiU"/>
                <a:cs typeface="PMingLiU"/>
              </a:rPr>
              <a:t>①</a:t>
            </a:r>
            <a:endParaRPr sz="1200">
              <a:latin typeface="PMingLiU"/>
              <a:cs typeface="PMingLiU"/>
            </a:endParaRPr>
          </a:p>
        </p:txBody>
      </p:sp>
      <p:sp>
        <p:nvSpPr>
          <p:cNvPr id="295" name="object 295"/>
          <p:cNvSpPr/>
          <p:nvPr/>
        </p:nvSpPr>
        <p:spPr>
          <a:xfrm>
            <a:off x="2694292" y="3353892"/>
            <a:ext cx="2002155" cy="1402715"/>
          </a:xfrm>
          <a:custGeom>
            <a:avLst/>
            <a:gdLst/>
            <a:ahLst/>
            <a:cxnLst/>
            <a:rect l="l" t="t" r="r" b="b"/>
            <a:pathLst>
              <a:path w="2002154" h="1402714">
                <a:moveTo>
                  <a:pt x="2002104" y="1402219"/>
                </a:moveTo>
                <a:lnTo>
                  <a:pt x="0" y="1402219"/>
                </a:lnTo>
                <a:lnTo>
                  <a:pt x="0" y="0"/>
                </a:lnTo>
                <a:lnTo>
                  <a:pt x="2002104" y="0"/>
                </a:lnTo>
                <a:lnTo>
                  <a:pt x="2002104" y="1402219"/>
                </a:lnTo>
                <a:close/>
              </a:path>
            </a:pathLst>
          </a:custGeom>
          <a:ln w="7086">
            <a:solidFill>
              <a:srgbClr val="231F20"/>
            </a:solidFill>
          </a:ln>
        </p:spPr>
        <p:txBody>
          <a:bodyPr wrap="square" lIns="0" tIns="0" rIns="0" bIns="0" rtlCol="0"/>
          <a:lstStyle/>
          <a:p>
            <a:endParaRPr/>
          </a:p>
        </p:txBody>
      </p:sp>
      <p:sp>
        <p:nvSpPr>
          <p:cNvPr id="296" name="object 296"/>
          <p:cNvSpPr/>
          <p:nvPr/>
        </p:nvSpPr>
        <p:spPr>
          <a:xfrm>
            <a:off x="541070" y="3353892"/>
            <a:ext cx="2002155" cy="1402715"/>
          </a:xfrm>
          <a:custGeom>
            <a:avLst/>
            <a:gdLst/>
            <a:ahLst/>
            <a:cxnLst/>
            <a:rect l="l" t="t" r="r" b="b"/>
            <a:pathLst>
              <a:path w="2002155" h="1402714">
                <a:moveTo>
                  <a:pt x="2002104" y="1402219"/>
                </a:moveTo>
                <a:lnTo>
                  <a:pt x="0" y="1402219"/>
                </a:lnTo>
                <a:lnTo>
                  <a:pt x="0" y="0"/>
                </a:lnTo>
                <a:lnTo>
                  <a:pt x="2002104" y="0"/>
                </a:lnTo>
                <a:lnTo>
                  <a:pt x="2002104" y="1402219"/>
                </a:lnTo>
                <a:close/>
              </a:path>
            </a:pathLst>
          </a:custGeom>
          <a:ln w="7086">
            <a:solidFill>
              <a:srgbClr val="231F20"/>
            </a:solidFill>
          </a:ln>
        </p:spPr>
        <p:txBody>
          <a:bodyPr wrap="square" lIns="0" tIns="0" rIns="0" bIns="0" rtlCol="0"/>
          <a:lstStyle/>
          <a:p>
            <a:endParaRPr/>
          </a:p>
        </p:txBody>
      </p:sp>
      <p:sp>
        <p:nvSpPr>
          <p:cNvPr id="297" name="object 297"/>
          <p:cNvSpPr/>
          <p:nvPr/>
        </p:nvSpPr>
        <p:spPr>
          <a:xfrm>
            <a:off x="541058" y="6793624"/>
            <a:ext cx="1558925" cy="1402715"/>
          </a:xfrm>
          <a:custGeom>
            <a:avLst/>
            <a:gdLst/>
            <a:ahLst/>
            <a:cxnLst/>
            <a:rect l="l" t="t" r="r" b="b"/>
            <a:pathLst>
              <a:path w="1558925" h="1402715">
                <a:moveTo>
                  <a:pt x="1558645" y="1402219"/>
                </a:moveTo>
                <a:lnTo>
                  <a:pt x="0" y="1402219"/>
                </a:lnTo>
                <a:lnTo>
                  <a:pt x="0" y="0"/>
                </a:lnTo>
                <a:lnTo>
                  <a:pt x="1558645" y="0"/>
                </a:lnTo>
                <a:lnTo>
                  <a:pt x="1558645" y="1402219"/>
                </a:lnTo>
                <a:close/>
              </a:path>
            </a:pathLst>
          </a:custGeom>
          <a:ln w="6248">
            <a:solidFill>
              <a:srgbClr val="231F20"/>
            </a:solidFill>
          </a:ln>
        </p:spPr>
        <p:txBody>
          <a:bodyPr wrap="square" lIns="0" tIns="0" rIns="0" bIns="0" rtlCol="0"/>
          <a:lstStyle/>
          <a:p>
            <a:endParaRPr/>
          </a:p>
        </p:txBody>
      </p:sp>
      <p:sp>
        <p:nvSpPr>
          <p:cNvPr id="298" name="object 298"/>
          <p:cNvSpPr/>
          <p:nvPr/>
        </p:nvSpPr>
        <p:spPr>
          <a:xfrm>
            <a:off x="541058" y="8315083"/>
            <a:ext cx="3201035" cy="1402715"/>
          </a:xfrm>
          <a:custGeom>
            <a:avLst/>
            <a:gdLst/>
            <a:ahLst/>
            <a:cxnLst/>
            <a:rect l="l" t="t" r="r" b="b"/>
            <a:pathLst>
              <a:path w="3201035" h="1402715">
                <a:moveTo>
                  <a:pt x="3200552" y="1402219"/>
                </a:moveTo>
                <a:lnTo>
                  <a:pt x="0" y="1402219"/>
                </a:lnTo>
                <a:lnTo>
                  <a:pt x="0" y="0"/>
                </a:lnTo>
                <a:lnTo>
                  <a:pt x="3200552" y="0"/>
                </a:lnTo>
                <a:lnTo>
                  <a:pt x="3200552" y="1402219"/>
                </a:lnTo>
                <a:close/>
              </a:path>
            </a:pathLst>
          </a:custGeom>
          <a:ln w="6350">
            <a:solidFill>
              <a:srgbClr val="231F20"/>
            </a:solidFill>
          </a:ln>
        </p:spPr>
        <p:txBody>
          <a:bodyPr wrap="square" lIns="0" tIns="0" rIns="0" bIns="0" rtlCol="0"/>
          <a:lstStyle/>
          <a:p>
            <a:endParaRPr/>
          </a:p>
        </p:txBody>
      </p:sp>
      <p:sp>
        <p:nvSpPr>
          <p:cNvPr id="299" name="object 299"/>
          <p:cNvSpPr/>
          <p:nvPr/>
        </p:nvSpPr>
        <p:spPr>
          <a:xfrm>
            <a:off x="2182952" y="6793624"/>
            <a:ext cx="1558925" cy="1402715"/>
          </a:xfrm>
          <a:custGeom>
            <a:avLst/>
            <a:gdLst/>
            <a:ahLst/>
            <a:cxnLst/>
            <a:rect l="l" t="t" r="r" b="b"/>
            <a:pathLst>
              <a:path w="1558925" h="1402715">
                <a:moveTo>
                  <a:pt x="1558658" y="1402219"/>
                </a:moveTo>
                <a:lnTo>
                  <a:pt x="0" y="1402219"/>
                </a:lnTo>
                <a:lnTo>
                  <a:pt x="0" y="0"/>
                </a:lnTo>
                <a:lnTo>
                  <a:pt x="1558658" y="0"/>
                </a:lnTo>
                <a:lnTo>
                  <a:pt x="1558658" y="1402219"/>
                </a:lnTo>
                <a:close/>
              </a:path>
            </a:pathLst>
          </a:custGeom>
          <a:ln w="6248">
            <a:solidFill>
              <a:srgbClr val="231F20"/>
            </a:solidFill>
          </a:ln>
        </p:spPr>
        <p:txBody>
          <a:bodyPr wrap="square" lIns="0" tIns="0" rIns="0" bIns="0" rtlCol="0"/>
          <a:lstStyle/>
          <a:p>
            <a:endParaRPr/>
          </a:p>
        </p:txBody>
      </p:sp>
      <p:sp>
        <p:nvSpPr>
          <p:cNvPr id="300" name="object 300"/>
          <p:cNvSpPr/>
          <p:nvPr/>
        </p:nvSpPr>
        <p:spPr>
          <a:xfrm>
            <a:off x="3824846" y="6793624"/>
            <a:ext cx="1558925" cy="1402715"/>
          </a:xfrm>
          <a:custGeom>
            <a:avLst/>
            <a:gdLst/>
            <a:ahLst/>
            <a:cxnLst/>
            <a:rect l="l" t="t" r="r" b="b"/>
            <a:pathLst>
              <a:path w="1558925" h="1402715">
                <a:moveTo>
                  <a:pt x="1558658" y="1402219"/>
                </a:moveTo>
                <a:lnTo>
                  <a:pt x="0" y="1402219"/>
                </a:lnTo>
                <a:lnTo>
                  <a:pt x="0" y="0"/>
                </a:lnTo>
                <a:lnTo>
                  <a:pt x="1558658" y="0"/>
                </a:lnTo>
                <a:lnTo>
                  <a:pt x="1558658" y="1402219"/>
                </a:lnTo>
                <a:close/>
              </a:path>
            </a:pathLst>
          </a:custGeom>
          <a:ln w="6248">
            <a:solidFill>
              <a:srgbClr val="231F20"/>
            </a:solidFill>
          </a:ln>
        </p:spPr>
        <p:txBody>
          <a:bodyPr wrap="square" lIns="0" tIns="0" rIns="0" bIns="0" rtlCol="0"/>
          <a:lstStyle/>
          <a:p>
            <a:endParaRPr/>
          </a:p>
        </p:txBody>
      </p:sp>
      <p:sp>
        <p:nvSpPr>
          <p:cNvPr id="301" name="object 301"/>
          <p:cNvSpPr/>
          <p:nvPr/>
        </p:nvSpPr>
        <p:spPr>
          <a:xfrm>
            <a:off x="3824846" y="8315083"/>
            <a:ext cx="1558925" cy="1402715"/>
          </a:xfrm>
          <a:custGeom>
            <a:avLst/>
            <a:gdLst/>
            <a:ahLst/>
            <a:cxnLst/>
            <a:rect l="l" t="t" r="r" b="b"/>
            <a:pathLst>
              <a:path w="1558925" h="1402715">
                <a:moveTo>
                  <a:pt x="1558658" y="1402219"/>
                </a:moveTo>
                <a:lnTo>
                  <a:pt x="0" y="1402219"/>
                </a:lnTo>
                <a:lnTo>
                  <a:pt x="0" y="0"/>
                </a:lnTo>
                <a:lnTo>
                  <a:pt x="1558658" y="0"/>
                </a:lnTo>
                <a:lnTo>
                  <a:pt x="1558658" y="1402219"/>
                </a:lnTo>
                <a:close/>
              </a:path>
            </a:pathLst>
          </a:custGeom>
          <a:ln w="6248">
            <a:solidFill>
              <a:srgbClr val="231F20"/>
            </a:solidFill>
          </a:ln>
        </p:spPr>
        <p:txBody>
          <a:bodyPr wrap="square" lIns="0" tIns="0" rIns="0" bIns="0" rtlCol="0"/>
          <a:lstStyle/>
          <a:p>
            <a:endParaRPr/>
          </a:p>
        </p:txBody>
      </p:sp>
      <p:sp>
        <p:nvSpPr>
          <p:cNvPr id="302" name="object 302"/>
          <p:cNvSpPr/>
          <p:nvPr/>
        </p:nvSpPr>
        <p:spPr>
          <a:xfrm>
            <a:off x="5466765" y="6793624"/>
            <a:ext cx="1558925" cy="1402715"/>
          </a:xfrm>
          <a:custGeom>
            <a:avLst/>
            <a:gdLst/>
            <a:ahLst/>
            <a:cxnLst/>
            <a:rect l="l" t="t" r="r" b="b"/>
            <a:pathLst>
              <a:path w="1558925" h="1402715">
                <a:moveTo>
                  <a:pt x="1558645" y="1402219"/>
                </a:moveTo>
                <a:lnTo>
                  <a:pt x="0" y="1402219"/>
                </a:lnTo>
                <a:lnTo>
                  <a:pt x="0" y="0"/>
                </a:lnTo>
                <a:lnTo>
                  <a:pt x="1558645" y="0"/>
                </a:lnTo>
                <a:lnTo>
                  <a:pt x="1558645" y="1402219"/>
                </a:lnTo>
                <a:close/>
              </a:path>
            </a:pathLst>
          </a:custGeom>
          <a:ln w="6248">
            <a:solidFill>
              <a:srgbClr val="231F20"/>
            </a:solidFill>
          </a:ln>
        </p:spPr>
        <p:txBody>
          <a:bodyPr wrap="square" lIns="0" tIns="0" rIns="0" bIns="0" rtlCol="0"/>
          <a:lstStyle/>
          <a:p>
            <a:endParaRPr/>
          </a:p>
        </p:txBody>
      </p:sp>
      <p:graphicFrame>
        <p:nvGraphicFramePr>
          <p:cNvPr id="303" name="object 303"/>
          <p:cNvGraphicFramePr>
            <a:graphicFrameLocks noGrp="1"/>
          </p:cNvGraphicFramePr>
          <p:nvPr/>
        </p:nvGraphicFramePr>
        <p:xfrm>
          <a:off x="4857394" y="3123298"/>
          <a:ext cx="2163442" cy="1849970"/>
        </p:xfrm>
        <a:graphic>
          <a:graphicData uri="http://schemas.openxmlformats.org/drawingml/2006/table">
            <a:tbl>
              <a:tblPr firstRow="1" bandRow="1">
                <a:tableStyleId>{2D5ABB26-0587-4C30-8999-92F81FD0307C}</a:tableStyleId>
              </a:tblPr>
              <a:tblGrid>
                <a:gridCol w="191770">
                  <a:extLst>
                    <a:ext uri="{9D8B030D-6E8A-4147-A177-3AD203B41FA5}">
                      <a16:colId xmlns:a16="http://schemas.microsoft.com/office/drawing/2014/main" val="20000"/>
                    </a:ext>
                  </a:extLst>
                </a:gridCol>
                <a:gridCol w="879475">
                  <a:extLst>
                    <a:ext uri="{9D8B030D-6E8A-4147-A177-3AD203B41FA5}">
                      <a16:colId xmlns:a16="http://schemas.microsoft.com/office/drawing/2014/main" val="20001"/>
                    </a:ext>
                  </a:extLst>
                </a:gridCol>
                <a:gridCol w="140969">
                  <a:extLst>
                    <a:ext uri="{9D8B030D-6E8A-4147-A177-3AD203B41FA5}">
                      <a16:colId xmlns:a16="http://schemas.microsoft.com/office/drawing/2014/main" val="20002"/>
                    </a:ext>
                  </a:extLst>
                </a:gridCol>
                <a:gridCol w="272415">
                  <a:extLst>
                    <a:ext uri="{9D8B030D-6E8A-4147-A177-3AD203B41FA5}">
                      <a16:colId xmlns:a16="http://schemas.microsoft.com/office/drawing/2014/main" val="20003"/>
                    </a:ext>
                  </a:extLst>
                </a:gridCol>
                <a:gridCol w="198754">
                  <a:extLst>
                    <a:ext uri="{9D8B030D-6E8A-4147-A177-3AD203B41FA5}">
                      <a16:colId xmlns:a16="http://schemas.microsoft.com/office/drawing/2014/main" val="20004"/>
                    </a:ext>
                  </a:extLst>
                </a:gridCol>
                <a:gridCol w="480059">
                  <a:extLst>
                    <a:ext uri="{9D8B030D-6E8A-4147-A177-3AD203B41FA5}">
                      <a16:colId xmlns:a16="http://schemas.microsoft.com/office/drawing/2014/main" val="20005"/>
                    </a:ext>
                  </a:extLst>
                </a:gridCol>
              </a:tblGrid>
              <a:tr h="182029">
                <a:tc>
                  <a:txBody>
                    <a:bodyPr/>
                    <a:lstStyle/>
                    <a:p>
                      <a:pPr marL="55880">
                        <a:lnSpc>
                          <a:spcPct val="100000"/>
                        </a:lnSpc>
                        <a:spcBef>
                          <a:spcPts val="145"/>
                        </a:spcBef>
                      </a:pPr>
                      <a:r>
                        <a:rPr sz="900" dirty="0">
                          <a:solidFill>
                            <a:srgbClr val="FFFFFF"/>
                          </a:solidFill>
                          <a:latin typeface="Arial Narrow"/>
                          <a:cs typeface="Arial Narrow"/>
                        </a:rPr>
                        <a:t>3.</a:t>
                      </a:r>
                      <a:endParaRPr sz="900">
                        <a:latin typeface="Arial Narrow"/>
                        <a:cs typeface="Arial Narrow"/>
                      </a:endParaRPr>
                    </a:p>
                  </a:txBody>
                  <a:tcPr marL="0" marR="0" marT="18415" marB="0">
                    <a:lnL w="9525">
                      <a:solidFill>
                        <a:srgbClr val="231F20"/>
                      </a:solidFill>
                      <a:prstDash val="solid"/>
                    </a:lnL>
                    <a:lnT w="9525">
                      <a:solidFill>
                        <a:srgbClr val="231F20"/>
                      </a:solidFill>
                      <a:prstDash val="solid"/>
                    </a:lnT>
                    <a:solidFill>
                      <a:srgbClr val="5A595C"/>
                    </a:solidFill>
                  </a:tcPr>
                </a:tc>
                <a:tc gridSpan="5">
                  <a:txBody>
                    <a:bodyPr/>
                    <a:lstStyle/>
                    <a:p>
                      <a:pPr>
                        <a:lnSpc>
                          <a:spcPct val="100000"/>
                        </a:lnSpc>
                      </a:pPr>
                      <a:endParaRPr sz="900">
                        <a:latin typeface="Times New Roman"/>
                        <a:cs typeface="Times New Roman"/>
                      </a:endParaRPr>
                    </a:p>
                  </a:txBody>
                  <a:tcPr marL="0" marR="0" marT="0" marB="0">
                    <a:lnR w="9525">
                      <a:solidFill>
                        <a:srgbClr val="231F20"/>
                      </a:solidFill>
                      <a:prstDash val="solid"/>
                    </a:lnR>
                    <a:lnT w="9525">
                      <a:solidFill>
                        <a:srgbClr val="231F20"/>
                      </a:solidFill>
                      <a:prstDash val="solid"/>
                    </a:lnT>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667941">
                <a:tc gridSpan="2">
                  <a:txBody>
                    <a:bodyPr/>
                    <a:lstStyle/>
                    <a:p>
                      <a:pPr>
                        <a:lnSpc>
                          <a:spcPct val="100000"/>
                        </a:lnSpc>
                      </a:pPr>
                      <a:endParaRPr sz="700">
                        <a:latin typeface="Times New Roman"/>
                        <a:cs typeface="Times New Roman"/>
                      </a:endParaRPr>
                    </a:p>
                    <a:p>
                      <a:pPr>
                        <a:lnSpc>
                          <a:spcPct val="100000"/>
                        </a:lnSpc>
                        <a:spcBef>
                          <a:spcPts val="15"/>
                        </a:spcBef>
                      </a:pPr>
                      <a:endParaRPr sz="900">
                        <a:latin typeface="Times New Roman"/>
                        <a:cs typeface="Times New Roman"/>
                      </a:endParaRPr>
                    </a:p>
                    <a:p>
                      <a:pPr marR="8255" algn="r">
                        <a:lnSpc>
                          <a:spcPct val="100000"/>
                        </a:lnSpc>
                        <a:spcBef>
                          <a:spcPts val="5"/>
                        </a:spcBef>
                      </a:pPr>
                      <a:r>
                        <a:rPr sz="600" b="1" dirty="0">
                          <a:solidFill>
                            <a:srgbClr val="58595B"/>
                          </a:solidFill>
                          <a:latin typeface="Arial Narrow"/>
                          <a:cs typeface="Arial Narrow"/>
                        </a:rPr>
                        <a:t>3</a:t>
                      </a:r>
                      <a:endParaRPr sz="600">
                        <a:latin typeface="Arial Narrow"/>
                        <a:cs typeface="Arial Narrow"/>
                      </a:endParaRPr>
                    </a:p>
                  </a:txBody>
                  <a:tcPr marL="0" marR="0" marT="0" marB="0">
                    <a:lnL w="9525">
                      <a:solidFill>
                        <a:srgbClr val="231F20"/>
                      </a:solidFill>
                      <a:prstDash val="solid"/>
                    </a:lnL>
                    <a:lnB w="9525">
                      <a:solidFill>
                        <a:srgbClr val="231F20"/>
                      </a:solidFill>
                      <a:prstDash val="solid"/>
                    </a:lnB>
                  </a:tcPr>
                </a:tc>
                <a:tc hMerge="1">
                  <a:txBody>
                    <a:bodyPr/>
                    <a:lstStyle/>
                    <a:p>
                      <a:endParaRPr/>
                    </a:p>
                  </a:txBody>
                  <a:tcPr marL="0" marR="0" marT="0" marB="0"/>
                </a:tc>
                <a:tc>
                  <a:txBody>
                    <a:bodyPr/>
                    <a:lstStyle/>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marL="15875">
                        <a:lnSpc>
                          <a:spcPct val="100000"/>
                        </a:lnSpc>
                        <a:spcBef>
                          <a:spcPts val="530"/>
                        </a:spcBef>
                      </a:pPr>
                      <a:r>
                        <a:rPr sz="600" b="1" dirty="0">
                          <a:solidFill>
                            <a:srgbClr val="58595B"/>
                          </a:solidFill>
                          <a:latin typeface="Arial Narrow"/>
                          <a:cs typeface="Arial Narrow"/>
                        </a:rPr>
                        <a:t>1</a:t>
                      </a:r>
                      <a:endParaRPr sz="600">
                        <a:latin typeface="Arial Narrow"/>
                        <a:cs typeface="Arial Narrow"/>
                      </a:endParaRPr>
                    </a:p>
                  </a:txBody>
                  <a:tcPr marL="0" marR="0" marT="0" marB="0">
                    <a:lnB w="9525">
                      <a:solidFill>
                        <a:srgbClr val="231F20"/>
                      </a:solidFill>
                      <a:prstDash val="solid"/>
                    </a:lnB>
                  </a:tcPr>
                </a:tc>
                <a:tc>
                  <a:txBody>
                    <a:bodyPr/>
                    <a:lstStyle/>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marL="89535">
                        <a:lnSpc>
                          <a:spcPct val="100000"/>
                        </a:lnSpc>
                        <a:spcBef>
                          <a:spcPts val="434"/>
                        </a:spcBef>
                      </a:pPr>
                      <a:r>
                        <a:rPr sz="600" b="1" dirty="0">
                          <a:solidFill>
                            <a:srgbClr val="58595B"/>
                          </a:solidFill>
                          <a:latin typeface="Arial Narrow"/>
                          <a:cs typeface="Arial Narrow"/>
                        </a:rPr>
                        <a:t>2</a:t>
                      </a:r>
                      <a:endParaRPr sz="600">
                        <a:latin typeface="Arial Narrow"/>
                        <a:cs typeface="Arial Narrow"/>
                      </a:endParaRPr>
                    </a:p>
                  </a:txBody>
                  <a:tcPr marL="0" marR="0" marT="0" marB="0">
                    <a:lnB w="9525">
                      <a:solidFill>
                        <a:srgbClr val="231F20"/>
                      </a:solidFill>
                      <a:prstDash val="solid"/>
                    </a:lnB>
                  </a:tcPr>
                </a:tc>
                <a:tc>
                  <a:txBody>
                    <a:bodyPr/>
                    <a:lstStyle/>
                    <a:p>
                      <a:pPr>
                        <a:lnSpc>
                          <a:spcPct val="100000"/>
                        </a:lnSpc>
                        <a:spcBef>
                          <a:spcPts val="45"/>
                        </a:spcBef>
                      </a:pPr>
                      <a:endParaRPr sz="750">
                        <a:latin typeface="Times New Roman"/>
                        <a:cs typeface="Times New Roman"/>
                      </a:endParaRPr>
                    </a:p>
                    <a:p>
                      <a:pPr algn="r">
                        <a:lnSpc>
                          <a:spcPct val="100000"/>
                        </a:lnSpc>
                      </a:pPr>
                      <a:r>
                        <a:rPr sz="600" b="1" dirty="0">
                          <a:solidFill>
                            <a:srgbClr val="58595B"/>
                          </a:solidFill>
                          <a:latin typeface="Arial Narrow"/>
                          <a:cs typeface="Arial Narrow"/>
                        </a:rPr>
                        <a:t>3</a:t>
                      </a:r>
                      <a:endParaRPr sz="600">
                        <a:latin typeface="Arial Narrow"/>
                        <a:cs typeface="Arial Narrow"/>
                      </a:endParaRPr>
                    </a:p>
                    <a:p>
                      <a:pPr marR="8255" algn="r">
                        <a:lnSpc>
                          <a:spcPct val="100000"/>
                        </a:lnSpc>
                        <a:spcBef>
                          <a:spcPts val="340"/>
                        </a:spcBef>
                      </a:pPr>
                      <a:r>
                        <a:rPr sz="600" b="1" dirty="0">
                          <a:solidFill>
                            <a:srgbClr val="58595B"/>
                          </a:solidFill>
                          <a:latin typeface="Arial Narrow"/>
                          <a:cs typeface="Arial Narrow"/>
                        </a:rPr>
                        <a:t>2</a:t>
                      </a:r>
                      <a:endParaRPr sz="600">
                        <a:latin typeface="Arial Narrow"/>
                        <a:cs typeface="Arial Narrow"/>
                      </a:endParaRPr>
                    </a:p>
                  </a:txBody>
                  <a:tcPr marL="0" marR="0" marT="5715" marB="0">
                    <a:lnB w="9525">
                      <a:solidFill>
                        <a:srgbClr val="231F20"/>
                      </a:solidFill>
                      <a:prstDash val="solid"/>
                    </a:lnB>
                  </a:tcPr>
                </a:tc>
                <a:tc>
                  <a:txBody>
                    <a:bodyPr/>
                    <a:lstStyle/>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marL="5715">
                        <a:lnSpc>
                          <a:spcPct val="100000"/>
                        </a:lnSpc>
                        <a:spcBef>
                          <a:spcPts val="405"/>
                        </a:spcBef>
                      </a:pPr>
                      <a:r>
                        <a:rPr sz="600" b="1" dirty="0">
                          <a:solidFill>
                            <a:srgbClr val="58595B"/>
                          </a:solidFill>
                          <a:latin typeface="Arial Narrow"/>
                          <a:cs typeface="Arial Narrow"/>
                        </a:rPr>
                        <a:t>1</a:t>
                      </a:r>
                      <a:endParaRPr sz="600">
                        <a:latin typeface="Arial Narrow"/>
                        <a:cs typeface="Arial Narrow"/>
                      </a:endParaRPr>
                    </a:p>
                  </a:txBody>
                  <a:tcPr marL="0" marR="0" marT="0" marB="0">
                    <a:lnR w="9525">
                      <a:solidFill>
                        <a:srgbClr val="231F20"/>
                      </a:solidFill>
                      <a:prstDash val="solid"/>
                    </a:lnR>
                    <a:lnB w="9525">
                      <a:solidFill>
                        <a:srgbClr val="231F20"/>
                      </a:solidFill>
                      <a:prstDash val="solid"/>
                    </a:lnB>
                  </a:tcPr>
                </a:tc>
                <a:extLst>
                  <a:ext uri="{0D108BD9-81ED-4DB2-BD59-A6C34878D82A}">
                    <a16:rowId xmlns:a16="http://schemas.microsoft.com/office/drawing/2014/main" val="10001"/>
                  </a:ext>
                </a:extLst>
              </a:tr>
            </a:tbl>
          </a:graphicData>
        </a:graphic>
      </p:graphicFrame>
      <p:sp>
        <p:nvSpPr>
          <p:cNvPr id="304" name="object 304"/>
          <p:cNvSpPr txBox="1"/>
          <p:nvPr/>
        </p:nvSpPr>
        <p:spPr>
          <a:xfrm>
            <a:off x="544614" y="3357435"/>
            <a:ext cx="192405" cy="179070"/>
          </a:xfrm>
          <a:prstGeom prst="rect">
            <a:avLst/>
          </a:prstGeom>
          <a:solidFill>
            <a:srgbClr val="5A595C"/>
          </a:solidFill>
        </p:spPr>
        <p:txBody>
          <a:bodyPr vert="horz" wrap="square" lIns="0" tIns="14604" rIns="0" bIns="0" rtlCol="0">
            <a:spAutoFit/>
          </a:bodyPr>
          <a:lstStyle/>
          <a:p>
            <a:pPr marL="55880">
              <a:lnSpc>
                <a:spcPct val="100000"/>
              </a:lnSpc>
              <a:spcBef>
                <a:spcPts val="114"/>
              </a:spcBef>
            </a:pPr>
            <a:r>
              <a:rPr sz="900" dirty="0">
                <a:solidFill>
                  <a:srgbClr val="FFFFFF"/>
                </a:solidFill>
                <a:latin typeface="Arial Narrow"/>
                <a:cs typeface="Arial Narrow"/>
              </a:rPr>
              <a:t>1.</a:t>
            </a:r>
            <a:endParaRPr sz="900">
              <a:latin typeface="Arial Narrow"/>
              <a:cs typeface="Arial Narrow"/>
            </a:endParaRPr>
          </a:p>
        </p:txBody>
      </p:sp>
      <p:sp>
        <p:nvSpPr>
          <p:cNvPr id="305" name="object 305"/>
          <p:cNvSpPr txBox="1"/>
          <p:nvPr/>
        </p:nvSpPr>
        <p:spPr>
          <a:xfrm>
            <a:off x="544182" y="6796747"/>
            <a:ext cx="189230" cy="179070"/>
          </a:xfrm>
          <a:prstGeom prst="rect">
            <a:avLst/>
          </a:prstGeom>
          <a:solidFill>
            <a:srgbClr val="5A595C"/>
          </a:solidFill>
        </p:spPr>
        <p:txBody>
          <a:bodyPr vert="horz" wrap="square" lIns="0" tIns="15240" rIns="0" bIns="0" rtlCol="0">
            <a:spAutoFit/>
          </a:bodyPr>
          <a:lstStyle/>
          <a:p>
            <a:pPr marL="52705">
              <a:lnSpc>
                <a:spcPct val="100000"/>
              </a:lnSpc>
              <a:spcBef>
                <a:spcPts val="120"/>
              </a:spcBef>
            </a:pPr>
            <a:r>
              <a:rPr sz="900" dirty="0">
                <a:solidFill>
                  <a:srgbClr val="FFFFFF"/>
                </a:solidFill>
                <a:latin typeface="Arial Narrow"/>
                <a:cs typeface="Arial Narrow"/>
              </a:rPr>
              <a:t>1.</a:t>
            </a:r>
            <a:endParaRPr sz="900">
              <a:latin typeface="Arial Narrow"/>
              <a:cs typeface="Arial Narrow"/>
            </a:endParaRPr>
          </a:p>
        </p:txBody>
      </p:sp>
      <p:sp>
        <p:nvSpPr>
          <p:cNvPr id="306" name="object 306"/>
          <p:cNvSpPr txBox="1"/>
          <p:nvPr/>
        </p:nvSpPr>
        <p:spPr>
          <a:xfrm>
            <a:off x="544233" y="8318258"/>
            <a:ext cx="189230" cy="179070"/>
          </a:xfrm>
          <a:prstGeom prst="rect">
            <a:avLst/>
          </a:prstGeom>
          <a:solidFill>
            <a:srgbClr val="5A595C"/>
          </a:solidFill>
        </p:spPr>
        <p:txBody>
          <a:bodyPr vert="horz" wrap="square" lIns="0" tIns="15240" rIns="0" bIns="0" rtlCol="0">
            <a:spAutoFit/>
          </a:bodyPr>
          <a:lstStyle/>
          <a:p>
            <a:pPr marL="52705">
              <a:lnSpc>
                <a:spcPct val="100000"/>
              </a:lnSpc>
              <a:spcBef>
                <a:spcPts val="120"/>
              </a:spcBef>
            </a:pPr>
            <a:r>
              <a:rPr sz="900" dirty="0">
                <a:solidFill>
                  <a:srgbClr val="FFFFFF"/>
                </a:solidFill>
                <a:latin typeface="Arial Narrow"/>
                <a:cs typeface="Arial Narrow"/>
              </a:rPr>
              <a:t>5.</a:t>
            </a:r>
            <a:endParaRPr sz="900">
              <a:latin typeface="Arial Narrow"/>
              <a:cs typeface="Arial Narrow"/>
            </a:endParaRPr>
          </a:p>
        </p:txBody>
      </p:sp>
      <p:sp>
        <p:nvSpPr>
          <p:cNvPr id="307" name="object 307"/>
          <p:cNvSpPr txBox="1"/>
          <p:nvPr/>
        </p:nvSpPr>
        <p:spPr>
          <a:xfrm>
            <a:off x="3827970" y="8318208"/>
            <a:ext cx="186690" cy="179070"/>
          </a:xfrm>
          <a:prstGeom prst="rect">
            <a:avLst/>
          </a:prstGeom>
          <a:solidFill>
            <a:srgbClr val="5A595C"/>
          </a:solidFill>
        </p:spPr>
        <p:txBody>
          <a:bodyPr vert="horz" wrap="square" lIns="0" tIns="15240" rIns="0" bIns="0" rtlCol="0">
            <a:spAutoFit/>
          </a:bodyPr>
          <a:lstStyle/>
          <a:p>
            <a:pPr marL="50165">
              <a:lnSpc>
                <a:spcPct val="100000"/>
              </a:lnSpc>
              <a:spcBef>
                <a:spcPts val="120"/>
              </a:spcBef>
            </a:pPr>
            <a:r>
              <a:rPr sz="900" dirty="0">
                <a:solidFill>
                  <a:srgbClr val="FFFFFF"/>
                </a:solidFill>
                <a:latin typeface="Arial Narrow"/>
                <a:cs typeface="Arial Narrow"/>
              </a:rPr>
              <a:t>6.</a:t>
            </a:r>
            <a:endParaRPr sz="900">
              <a:latin typeface="Arial Narrow"/>
              <a:cs typeface="Arial Narrow"/>
            </a:endParaRPr>
          </a:p>
        </p:txBody>
      </p:sp>
      <p:sp>
        <p:nvSpPr>
          <p:cNvPr id="308" name="object 308"/>
          <p:cNvSpPr txBox="1"/>
          <p:nvPr/>
        </p:nvSpPr>
        <p:spPr>
          <a:xfrm>
            <a:off x="2186076" y="6796747"/>
            <a:ext cx="189230" cy="179070"/>
          </a:xfrm>
          <a:prstGeom prst="rect">
            <a:avLst/>
          </a:prstGeom>
          <a:solidFill>
            <a:srgbClr val="5A595C"/>
          </a:solidFill>
        </p:spPr>
        <p:txBody>
          <a:bodyPr vert="horz" wrap="square" lIns="0" tIns="15240" rIns="0" bIns="0" rtlCol="0">
            <a:spAutoFit/>
          </a:bodyPr>
          <a:lstStyle/>
          <a:p>
            <a:pPr marL="52705">
              <a:lnSpc>
                <a:spcPct val="100000"/>
              </a:lnSpc>
              <a:spcBef>
                <a:spcPts val="120"/>
              </a:spcBef>
            </a:pPr>
            <a:r>
              <a:rPr sz="900" dirty="0">
                <a:solidFill>
                  <a:srgbClr val="FFFFFF"/>
                </a:solidFill>
                <a:latin typeface="Arial Narrow"/>
                <a:cs typeface="Arial Narrow"/>
              </a:rPr>
              <a:t>2.</a:t>
            </a:r>
            <a:endParaRPr sz="900">
              <a:latin typeface="Arial Narrow"/>
              <a:cs typeface="Arial Narrow"/>
            </a:endParaRPr>
          </a:p>
        </p:txBody>
      </p:sp>
      <p:sp>
        <p:nvSpPr>
          <p:cNvPr id="309" name="object 309"/>
          <p:cNvSpPr txBox="1"/>
          <p:nvPr/>
        </p:nvSpPr>
        <p:spPr>
          <a:xfrm>
            <a:off x="3827970" y="6796747"/>
            <a:ext cx="186690" cy="179070"/>
          </a:xfrm>
          <a:prstGeom prst="rect">
            <a:avLst/>
          </a:prstGeom>
          <a:solidFill>
            <a:srgbClr val="5A595C"/>
          </a:solidFill>
        </p:spPr>
        <p:txBody>
          <a:bodyPr vert="horz" wrap="square" lIns="0" tIns="15240" rIns="0" bIns="0" rtlCol="0">
            <a:spAutoFit/>
          </a:bodyPr>
          <a:lstStyle/>
          <a:p>
            <a:pPr marL="50165">
              <a:lnSpc>
                <a:spcPct val="100000"/>
              </a:lnSpc>
              <a:spcBef>
                <a:spcPts val="120"/>
              </a:spcBef>
            </a:pPr>
            <a:r>
              <a:rPr sz="900" dirty="0">
                <a:solidFill>
                  <a:srgbClr val="FFFFFF"/>
                </a:solidFill>
                <a:latin typeface="Arial Narrow"/>
                <a:cs typeface="Arial Narrow"/>
              </a:rPr>
              <a:t>3.</a:t>
            </a:r>
            <a:endParaRPr sz="900">
              <a:latin typeface="Arial Narrow"/>
              <a:cs typeface="Arial Narrow"/>
            </a:endParaRPr>
          </a:p>
        </p:txBody>
      </p:sp>
      <p:sp>
        <p:nvSpPr>
          <p:cNvPr id="310" name="object 310"/>
          <p:cNvSpPr txBox="1"/>
          <p:nvPr/>
        </p:nvSpPr>
        <p:spPr>
          <a:xfrm>
            <a:off x="5469890" y="6796747"/>
            <a:ext cx="191135" cy="179070"/>
          </a:xfrm>
          <a:prstGeom prst="rect">
            <a:avLst/>
          </a:prstGeom>
          <a:solidFill>
            <a:srgbClr val="5A595C"/>
          </a:solidFill>
        </p:spPr>
        <p:txBody>
          <a:bodyPr vert="horz" wrap="square" lIns="0" tIns="15240" rIns="0" bIns="0" rtlCol="0">
            <a:spAutoFit/>
          </a:bodyPr>
          <a:lstStyle/>
          <a:p>
            <a:pPr marL="53975">
              <a:lnSpc>
                <a:spcPct val="100000"/>
              </a:lnSpc>
              <a:spcBef>
                <a:spcPts val="120"/>
              </a:spcBef>
            </a:pPr>
            <a:r>
              <a:rPr sz="900" dirty="0">
                <a:solidFill>
                  <a:srgbClr val="FFFFFF"/>
                </a:solidFill>
                <a:latin typeface="Arial Narrow"/>
                <a:cs typeface="Arial Narrow"/>
              </a:rPr>
              <a:t>4.</a:t>
            </a:r>
            <a:endParaRPr sz="900">
              <a:latin typeface="Arial Narrow"/>
              <a:cs typeface="Arial Narrow"/>
            </a:endParaRPr>
          </a:p>
        </p:txBody>
      </p:sp>
      <p:sp>
        <p:nvSpPr>
          <p:cNvPr id="311" name="object 311"/>
          <p:cNvSpPr txBox="1"/>
          <p:nvPr/>
        </p:nvSpPr>
        <p:spPr>
          <a:xfrm>
            <a:off x="2697835" y="3357435"/>
            <a:ext cx="188595" cy="179070"/>
          </a:xfrm>
          <a:prstGeom prst="rect">
            <a:avLst/>
          </a:prstGeom>
          <a:solidFill>
            <a:srgbClr val="5A595C"/>
          </a:solidFill>
        </p:spPr>
        <p:txBody>
          <a:bodyPr vert="horz" wrap="square" lIns="0" tIns="14604" rIns="0" bIns="0" rtlCol="0">
            <a:spAutoFit/>
          </a:bodyPr>
          <a:lstStyle/>
          <a:p>
            <a:pPr marL="52069">
              <a:lnSpc>
                <a:spcPct val="100000"/>
              </a:lnSpc>
              <a:spcBef>
                <a:spcPts val="114"/>
              </a:spcBef>
            </a:pPr>
            <a:r>
              <a:rPr sz="900" dirty="0">
                <a:solidFill>
                  <a:srgbClr val="FFFFFF"/>
                </a:solidFill>
                <a:latin typeface="Arial Narrow"/>
                <a:cs typeface="Arial Narrow"/>
              </a:rPr>
              <a:t>2.</a:t>
            </a:r>
            <a:endParaRPr sz="900">
              <a:latin typeface="Arial Narrow"/>
              <a:cs typeface="Arial Narrow"/>
            </a:endParaRPr>
          </a:p>
        </p:txBody>
      </p:sp>
      <p:sp>
        <p:nvSpPr>
          <p:cNvPr id="312" name="object 312"/>
          <p:cNvSpPr/>
          <p:nvPr/>
        </p:nvSpPr>
        <p:spPr>
          <a:xfrm>
            <a:off x="4086956" y="8698674"/>
            <a:ext cx="2540" cy="300355"/>
          </a:xfrm>
          <a:custGeom>
            <a:avLst/>
            <a:gdLst/>
            <a:ahLst/>
            <a:cxnLst/>
            <a:rect l="l" t="t" r="r" b="b"/>
            <a:pathLst>
              <a:path w="2539" h="300354">
                <a:moveTo>
                  <a:pt x="0" y="0"/>
                </a:moveTo>
                <a:lnTo>
                  <a:pt x="2362" y="299999"/>
                </a:lnTo>
              </a:path>
            </a:pathLst>
          </a:custGeom>
          <a:ln w="24015">
            <a:solidFill>
              <a:srgbClr val="231F20"/>
            </a:solidFill>
          </a:ln>
        </p:spPr>
        <p:txBody>
          <a:bodyPr wrap="square" lIns="0" tIns="0" rIns="0" bIns="0" rtlCol="0"/>
          <a:lstStyle/>
          <a:p>
            <a:endParaRPr/>
          </a:p>
        </p:txBody>
      </p:sp>
      <p:sp>
        <p:nvSpPr>
          <p:cNvPr id="313" name="object 313"/>
          <p:cNvSpPr/>
          <p:nvPr/>
        </p:nvSpPr>
        <p:spPr>
          <a:xfrm>
            <a:off x="4053309" y="8987883"/>
            <a:ext cx="72390" cy="62865"/>
          </a:xfrm>
          <a:custGeom>
            <a:avLst/>
            <a:gdLst/>
            <a:ahLst/>
            <a:cxnLst/>
            <a:rect l="l" t="t" r="r" b="b"/>
            <a:pathLst>
              <a:path w="72389" h="62865">
                <a:moveTo>
                  <a:pt x="71843" y="0"/>
                </a:moveTo>
                <a:lnTo>
                  <a:pt x="0" y="571"/>
                </a:lnTo>
                <a:lnTo>
                  <a:pt x="36410" y="62484"/>
                </a:lnTo>
                <a:lnTo>
                  <a:pt x="71843" y="0"/>
                </a:lnTo>
                <a:close/>
              </a:path>
            </a:pathLst>
          </a:custGeom>
          <a:solidFill>
            <a:srgbClr val="231F20"/>
          </a:solidFill>
        </p:spPr>
        <p:txBody>
          <a:bodyPr wrap="square" lIns="0" tIns="0" rIns="0" bIns="0" rtlCol="0"/>
          <a:lstStyle/>
          <a:p>
            <a:endParaRPr/>
          </a:p>
        </p:txBody>
      </p:sp>
      <p:sp>
        <p:nvSpPr>
          <p:cNvPr id="314" name="object 314"/>
          <p:cNvSpPr/>
          <p:nvPr/>
        </p:nvSpPr>
        <p:spPr>
          <a:xfrm>
            <a:off x="4185449" y="8374932"/>
            <a:ext cx="977372" cy="1281023"/>
          </a:xfrm>
          <a:prstGeom prst="rect">
            <a:avLst/>
          </a:prstGeom>
          <a:blipFill>
            <a:blip r:embed="rId13" cstate="print"/>
            <a:stretch>
              <a:fillRect/>
            </a:stretch>
          </a:blipFill>
        </p:spPr>
        <p:txBody>
          <a:bodyPr wrap="square" lIns="0" tIns="0" rIns="0" bIns="0" rtlCol="0"/>
          <a:lstStyle/>
          <a:p>
            <a:endParaRPr/>
          </a:p>
        </p:txBody>
      </p:sp>
      <p:sp>
        <p:nvSpPr>
          <p:cNvPr id="315" name="object 315"/>
          <p:cNvSpPr/>
          <p:nvPr/>
        </p:nvSpPr>
        <p:spPr>
          <a:xfrm>
            <a:off x="5960628" y="3913708"/>
            <a:ext cx="89814" cy="219302"/>
          </a:xfrm>
          <a:prstGeom prst="rect">
            <a:avLst/>
          </a:prstGeom>
          <a:blipFill>
            <a:blip r:embed="rId14" cstate="print"/>
            <a:stretch>
              <a:fillRect/>
            </a:stretch>
          </a:blipFill>
        </p:spPr>
        <p:txBody>
          <a:bodyPr wrap="square" lIns="0" tIns="0" rIns="0" bIns="0" rtlCol="0"/>
          <a:lstStyle/>
          <a:p>
            <a:endParaRPr/>
          </a:p>
        </p:txBody>
      </p:sp>
      <p:sp>
        <p:nvSpPr>
          <p:cNvPr id="316" name="object 316"/>
          <p:cNvSpPr/>
          <p:nvPr/>
        </p:nvSpPr>
        <p:spPr>
          <a:xfrm>
            <a:off x="4032730" y="6955252"/>
            <a:ext cx="1082014" cy="1066642"/>
          </a:xfrm>
          <a:prstGeom prst="rect">
            <a:avLst/>
          </a:prstGeom>
          <a:blipFill>
            <a:blip r:embed="rId15" cstate="print"/>
            <a:stretch>
              <a:fillRect/>
            </a:stretch>
          </a:blipFill>
        </p:spPr>
        <p:txBody>
          <a:bodyPr wrap="square" lIns="0" tIns="0" rIns="0" bIns="0" rtlCol="0"/>
          <a:lstStyle/>
          <a:p>
            <a:endParaRPr/>
          </a:p>
        </p:txBody>
      </p:sp>
      <p:sp>
        <p:nvSpPr>
          <p:cNvPr id="317" name="object 317"/>
          <p:cNvSpPr txBox="1"/>
          <p:nvPr/>
        </p:nvSpPr>
        <p:spPr>
          <a:xfrm>
            <a:off x="4675230" y="7043055"/>
            <a:ext cx="165100" cy="208279"/>
          </a:xfrm>
          <a:prstGeom prst="rect">
            <a:avLst/>
          </a:prstGeom>
        </p:spPr>
        <p:txBody>
          <a:bodyPr vert="horz" wrap="square" lIns="0" tIns="12700" rIns="0" bIns="0" rtlCol="0">
            <a:spAutoFit/>
          </a:bodyPr>
          <a:lstStyle/>
          <a:p>
            <a:pPr>
              <a:lnSpc>
                <a:spcPct val="100000"/>
              </a:lnSpc>
              <a:spcBef>
                <a:spcPts val="100"/>
              </a:spcBef>
            </a:pPr>
            <a:r>
              <a:rPr sz="1200" dirty="0">
                <a:solidFill>
                  <a:srgbClr val="231F20"/>
                </a:solidFill>
                <a:latin typeface="PMingLiU"/>
                <a:cs typeface="PMingLiU"/>
              </a:rPr>
              <a:t>①</a:t>
            </a:r>
            <a:endParaRPr sz="1200">
              <a:latin typeface="PMingLiU"/>
              <a:cs typeface="PMingLiU"/>
            </a:endParaRPr>
          </a:p>
        </p:txBody>
      </p:sp>
      <p:sp>
        <p:nvSpPr>
          <p:cNvPr id="318" name="object 318"/>
          <p:cNvSpPr txBox="1"/>
          <p:nvPr/>
        </p:nvSpPr>
        <p:spPr>
          <a:xfrm>
            <a:off x="3712244" y="9911121"/>
            <a:ext cx="135890" cy="212090"/>
          </a:xfrm>
          <a:prstGeom prst="rect">
            <a:avLst/>
          </a:prstGeom>
        </p:spPr>
        <p:txBody>
          <a:bodyPr vert="horz" wrap="square" lIns="0" tIns="4445" rIns="0" bIns="0" rtlCol="0">
            <a:spAutoFit/>
          </a:bodyPr>
          <a:lstStyle/>
          <a:p>
            <a:pPr>
              <a:lnSpc>
                <a:spcPct val="100000"/>
              </a:lnSpc>
              <a:spcBef>
                <a:spcPts val="35"/>
              </a:spcBef>
            </a:pPr>
            <a:endParaRPr sz="700">
              <a:latin typeface="Times New Roman"/>
              <a:cs typeface="Times New Roman"/>
            </a:endParaRPr>
          </a:p>
          <a:p>
            <a:pPr marL="25400">
              <a:lnSpc>
                <a:spcPct val="100000"/>
              </a:lnSpc>
            </a:pPr>
            <a:fld id="{81D60167-4931-47E6-BA6A-407CBD079E47}" type="slidenum">
              <a:rPr sz="600" dirty="0">
                <a:solidFill>
                  <a:srgbClr val="131111"/>
                </a:solidFill>
                <a:latin typeface="Arial"/>
                <a:cs typeface="Arial"/>
              </a:rPr>
              <a:t>10</a:t>
            </a:fld>
            <a:endParaRPr sz="600">
              <a:latin typeface="Arial"/>
              <a:cs typeface="Arial"/>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879969" y="1984663"/>
            <a:ext cx="2160437" cy="1089035"/>
          </a:xfrm>
          <a:prstGeom prst="rect">
            <a:avLst/>
          </a:prstGeom>
          <a:blipFill>
            <a:blip r:embed="rId2" cstate="print"/>
            <a:stretch>
              <a:fillRect/>
            </a:stretch>
          </a:blipFill>
        </p:spPr>
        <p:txBody>
          <a:bodyPr wrap="square" lIns="0" tIns="0" rIns="0" bIns="0" rtlCol="0"/>
          <a:lstStyle/>
          <a:p>
            <a:endParaRPr/>
          </a:p>
        </p:txBody>
      </p:sp>
      <p:sp>
        <p:nvSpPr>
          <p:cNvPr id="3" name="object 3"/>
          <p:cNvSpPr txBox="1"/>
          <p:nvPr/>
        </p:nvSpPr>
        <p:spPr>
          <a:xfrm>
            <a:off x="535877" y="3137896"/>
            <a:ext cx="6496600" cy="1344727"/>
          </a:xfrm>
          <a:prstGeom prst="rect">
            <a:avLst/>
          </a:prstGeom>
        </p:spPr>
        <p:txBody>
          <a:bodyPr vert="horz" wrap="square" lIns="0" tIns="90170" rIns="0" bIns="0" rtlCol="0">
            <a:spAutoFit/>
          </a:bodyPr>
          <a:lstStyle/>
          <a:p>
            <a:pPr marL="12700">
              <a:lnSpc>
                <a:spcPct val="100000"/>
              </a:lnSpc>
              <a:spcBef>
                <a:spcPts val="710"/>
              </a:spcBef>
            </a:pPr>
            <a:r>
              <a:rPr lang="ru-RU" sz="1050" b="1" spc="-5" dirty="0">
                <a:solidFill>
                  <a:srgbClr val="231F20"/>
                </a:solidFill>
                <a:latin typeface="Arial Narrow"/>
                <a:cs typeface="Arial Narrow"/>
              </a:rPr>
              <a:t>Установка фильтрующего картриджа</a:t>
            </a:r>
            <a:endParaRPr lang="ru-RU" sz="1050" dirty="0">
              <a:latin typeface="Arial Narrow"/>
              <a:cs typeface="Arial Narrow"/>
            </a:endParaRPr>
          </a:p>
          <a:p>
            <a:pPr marL="12700" marR="5080">
              <a:lnSpc>
                <a:spcPct val="129700"/>
              </a:lnSpc>
              <a:spcBef>
                <a:spcPts val="140"/>
              </a:spcBef>
              <a:buAutoNum type="arabicPeriod"/>
              <a:tabLst>
                <a:tab pos="169545" algn="l"/>
              </a:tabLst>
            </a:pPr>
            <a:r>
              <a:rPr lang="ru-RU" sz="900" dirty="0">
                <a:solidFill>
                  <a:srgbClr val="231F20"/>
                </a:solidFill>
                <a:latin typeface="Arial Narrow"/>
                <a:cs typeface="Arial Narrow"/>
              </a:rPr>
              <a:t>Прикрепите основание фильтрующего картриджа к входной решетке гидромассажной ванны (верхнее положение</a:t>
            </a:r>
            <a:r>
              <a:rPr lang="ru-RU" sz="900" spc="-5" dirty="0">
                <a:solidFill>
                  <a:srgbClr val="231F20"/>
                </a:solidFill>
                <a:latin typeface="Arial Narrow"/>
                <a:cs typeface="Arial Narrow"/>
              </a:rPr>
              <a:t>) и слегка поверните его, чтобы закрепить. </a:t>
            </a:r>
            <a:r>
              <a:rPr lang="ru-RU" sz="900" b="1" dirty="0">
                <a:solidFill>
                  <a:srgbClr val="231F20"/>
                </a:solidFill>
                <a:latin typeface="Arial Narrow"/>
                <a:cs typeface="Arial Narrow"/>
              </a:rPr>
              <a:t>ПРИМЕЧАНИЕ: </a:t>
            </a:r>
            <a:r>
              <a:rPr lang="ru-RU" sz="900" dirty="0">
                <a:solidFill>
                  <a:srgbClr val="231F20"/>
                </a:solidFill>
                <a:latin typeface="Arial Narrow"/>
                <a:cs typeface="Arial Narrow"/>
              </a:rPr>
              <a:t>Основание фильтрующего картриджа </a:t>
            </a:r>
            <a:r>
              <a:rPr lang="ru-RU" sz="900" spc="-5" dirty="0">
                <a:solidFill>
                  <a:srgbClr val="231F20"/>
                </a:solidFill>
                <a:latin typeface="Arial Narrow"/>
                <a:cs typeface="Arial Narrow"/>
              </a:rPr>
              <a:t>предназначено для вкручивания и откручивания. Никогда не применяйте силу, т.к. это может привести к повреждениям</a:t>
            </a:r>
            <a:r>
              <a:rPr lang="ru-RU" sz="900" dirty="0">
                <a:solidFill>
                  <a:srgbClr val="231F20"/>
                </a:solidFill>
                <a:latin typeface="Arial Narrow"/>
                <a:cs typeface="Arial Narrow"/>
              </a:rPr>
              <a:t>.</a:t>
            </a:r>
            <a:endParaRPr lang="ru-RU" sz="900" dirty="0">
              <a:latin typeface="Arial Narrow"/>
              <a:cs typeface="Arial Narrow"/>
            </a:endParaRPr>
          </a:p>
          <a:p>
            <a:pPr marL="12700" marR="5080">
              <a:lnSpc>
                <a:spcPct val="129700"/>
              </a:lnSpc>
              <a:spcBef>
                <a:spcPts val="140"/>
              </a:spcBef>
              <a:tabLst>
                <a:tab pos="169545" algn="l"/>
              </a:tabLst>
            </a:pPr>
            <a:r>
              <a:rPr lang="ru-RU" sz="900" dirty="0">
                <a:solidFill>
                  <a:srgbClr val="231F20"/>
                </a:solidFill>
                <a:latin typeface="Arial Narrow"/>
                <a:cs typeface="Arial Narrow"/>
              </a:rPr>
              <a:t>2. Наденьте сетчатую крышку на фильтрующий картридж, затем прикрепите фильтрующий картридж к основанию.</a:t>
            </a:r>
            <a:endParaRPr lang="ru-RU" sz="900" dirty="0">
              <a:latin typeface="Arial Narrow"/>
              <a:cs typeface="Arial Narrow"/>
            </a:endParaRPr>
          </a:p>
          <a:p>
            <a:pPr marL="12700">
              <a:lnSpc>
                <a:spcPct val="100000"/>
              </a:lnSpc>
              <a:spcBef>
                <a:spcPts val="320"/>
              </a:spcBef>
            </a:pPr>
            <a:r>
              <a:rPr lang="ru-RU" sz="900" b="1" dirty="0">
                <a:solidFill>
                  <a:srgbClr val="231F20"/>
                </a:solidFill>
                <a:latin typeface="Arial Narrow"/>
                <a:cs typeface="Arial Narrow"/>
              </a:rPr>
              <a:t>ПРИМЕЧАНИЕ: </a:t>
            </a:r>
            <a:r>
              <a:rPr lang="ru-RU" sz="900" dirty="0">
                <a:solidFill>
                  <a:srgbClr val="231F20"/>
                </a:solidFill>
                <a:latin typeface="Arial Narrow"/>
                <a:cs typeface="Arial Narrow"/>
              </a:rPr>
              <a:t>Перед установкой фильтрующего картриджа сначала надуйте гидромассажную ванну</a:t>
            </a:r>
            <a:r>
              <a:rPr lang="ru-RU" sz="900" spc="-5" dirty="0">
                <a:solidFill>
                  <a:srgbClr val="231F20"/>
                </a:solidFill>
                <a:latin typeface="Arial Narrow"/>
                <a:cs typeface="Arial Narrow"/>
              </a:rPr>
              <a:t>.</a:t>
            </a:r>
            <a:endParaRPr lang="ru-RU" sz="900" dirty="0">
              <a:latin typeface="Arial Narrow"/>
              <a:cs typeface="Arial Narrow"/>
            </a:endParaRPr>
          </a:p>
          <a:p>
            <a:pPr marL="12700">
              <a:lnSpc>
                <a:spcPct val="100000"/>
              </a:lnSpc>
              <a:spcBef>
                <a:spcPts val="320"/>
              </a:spcBef>
            </a:pPr>
            <a:r>
              <a:rPr lang="ru-RU" sz="900" b="1" dirty="0">
                <a:solidFill>
                  <a:srgbClr val="231F20"/>
                </a:solidFill>
                <a:latin typeface="Arial Narrow"/>
                <a:cs typeface="Arial Narrow"/>
              </a:rPr>
              <a:t>ПРИМЕЧАНИЕ: </a:t>
            </a:r>
            <a:r>
              <a:rPr lang="ru-RU" sz="900" dirty="0">
                <a:solidFill>
                  <a:srgbClr val="231F20"/>
                </a:solidFill>
                <a:latin typeface="Arial Narrow"/>
                <a:cs typeface="Arial Narrow"/>
              </a:rPr>
              <a:t>Всегда используйте фильтрующий картридж, когда СПА используется и наполнен водой.</a:t>
            </a:r>
            <a:endParaRPr lang="ru-RU" sz="900" dirty="0">
              <a:latin typeface="Arial Narrow"/>
              <a:cs typeface="Arial Narrow"/>
            </a:endParaRPr>
          </a:p>
        </p:txBody>
      </p:sp>
      <p:sp>
        <p:nvSpPr>
          <p:cNvPr id="4" name="object 4"/>
          <p:cNvSpPr txBox="1"/>
          <p:nvPr/>
        </p:nvSpPr>
        <p:spPr>
          <a:xfrm>
            <a:off x="527707" y="5817423"/>
            <a:ext cx="6504770" cy="3096489"/>
          </a:xfrm>
          <a:prstGeom prst="rect">
            <a:avLst/>
          </a:prstGeom>
        </p:spPr>
        <p:txBody>
          <a:bodyPr vert="horz" wrap="square" lIns="0" tIns="90170" rIns="0" bIns="0" rtlCol="0">
            <a:spAutoFit/>
          </a:bodyPr>
          <a:lstStyle/>
          <a:p>
            <a:pPr marL="12700">
              <a:lnSpc>
                <a:spcPct val="100000"/>
              </a:lnSpc>
              <a:spcBef>
                <a:spcPts val="710"/>
              </a:spcBef>
            </a:pPr>
            <a:r>
              <a:rPr lang="ru-RU" sz="1200" b="1" dirty="0">
                <a:solidFill>
                  <a:srgbClr val="231F20"/>
                </a:solidFill>
                <a:latin typeface="Arial Narrow"/>
                <a:cs typeface="Arial Narrow"/>
              </a:rPr>
              <a:t>Наполнение гидромассажной ванны водой</a:t>
            </a:r>
            <a:endParaRPr lang="ru-RU" sz="1200" dirty="0">
              <a:latin typeface="Arial Narrow"/>
              <a:cs typeface="Arial Narrow"/>
            </a:endParaRPr>
          </a:p>
          <a:p>
            <a:pPr marL="168910" indent="-156845">
              <a:lnSpc>
                <a:spcPct val="100000"/>
              </a:lnSpc>
              <a:spcBef>
                <a:spcPts val="459"/>
              </a:spcBef>
              <a:buAutoNum type="arabicPeriod"/>
              <a:tabLst>
                <a:tab pos="169545" algn="l"/>
              </a:tabLst>
            </a:pPr>
            <a:r>
              <a:rPr lang="ru-RU" sz="900" dirty="0">
                <a:solidFill>
                  <a:srgbClr val="231F20"/>
                </a:solidFill>
                <a:latin typeface="Arial Narrow"/>
                <a:cs typeface="Arial Narrow"/>
              </a:rPr>
              <a:t>Перед заполнением водой убедитесь, что крышка сливного клапана надежно закрыта.</a:t>
            </a:r>
            <a:endParaRPr lang="ru-RU" sz="900" dirty="0">
              <a:latin typeface="Arial Narrow"/>
              <a:cs typeface="Arial Narrow"/>
            </a:endParaRPr>
          </a:p>
          <a:p>
            <a:pPr marL="168910" marR="2640965" indent="-156845">
              <a:lnSpc>
                <a:spcPct val="129700"/>
              </a:lnSpc>
              <a:buAutoNum type="arabicPeriod"/>
              <a:tabLst>
                <a:tab pos="169545" algn="l"/>
              </a:tabLst>
            </a:pPr>
            <a:r>
              <a:rPr lang="ru-RU" sz="900" dirty="0">
                <a:solidFill>
                  <a:srgbClr val="231F20"/>
                </a:solidFill>
                <a:latin typeface="Arial Narrow"/>
                <a:cs typeface="Arial Narrow"/>
              </a:rPr>
              <a:t>Наполните гидромассажную ванну свежей водой до уровня, указанного между метками </a:t>
            </a:r>
            <a:r>
              <a:rPr lang="ru-RU" sz="900" spc="-5" dirty="0">
                <a:solidFill>
                  <a:srgbClr val="231F20"/>
                </a:solidFill>
                <a:latin typeface="Arial Narrow"/>
                <a:cs typeface="Arial Narrow"/>
              </a:rPr>
              <a:t>MIN и MAX, расположенными на внутренней стенке ванны.</a:t>
            </a:r>
            <a:r>
              <a:rPr lang="ru-RU" sz="900" dirty="0">
                <a:solidFill>
                  <a:srgbClr val="231F20"/>
                </a:solidFill>
                <a:latin typeface="Arial Narrow"/>
                <a:cs typeface="Arial Narrow"/>
              </a:rPr>
              <a:t>.</a:t>
            </a:r>
            <a:endParaRPr lang="ru-RU" sz="900" dirty="0">
              <a:latin typeface="Arial Narrow"/>
              <a:cs typeface="Arial Narrow"/>
            </a:endParaRPr>
          </a:p>
          <a:p>
            <a:pPr marL="12700">
              <a:lnSpc>
                <a:spcPct val="100000"/>
              </a:lnSpc>
              <a:spcBef>
                <a:spcPts val="520"/>
              </a:spcBef>
            </a:pPr>
            <a:r>
              <a:rPr lang="ru-RU" sz="900" b="1" dirty="0">
                <a:solidFill>
                  <a:srgbClr val="231F20"/>
                </a:solidFill>
                <a:latin typeface="Arial Narrow"/>
                <a:cs typeface="Arial Narrow"/>
              </a:rPr>
              <a:t>ПРЕДУПРЕЖДЕНИЕ:</a:t>
            </a:r>
            <a:endParaRPr lang="ru-RU" sz="900" dirty="0">
              <a:latin typeface="Arial Narrow"/>
              <a:cs typeface="Arial Narrow"/>
            </a:endParaRPr>
          </a:p>
          <a:p>
            <a:pPr marL="12700">
              <a:lnSpc>
                <a:spcPct val="100000"/>
              </a:lnSpc>
              <a:spcBef>
                <a:spcPts val="320"/>
              </a:spcBef>
            </a:pPr>
            <a:r>
              <a:rPr lang="ru-RU" sz="900" dirty="0">
                <a:solidFill>
                  <a:srgbClr val="231F20"/>
                </a:solidFill>
                <a:latin typeface="Arial Narrow"/>
                <a:cs typeface="Arial Narrow"/>
              </a:rPr>
              <a:t>Не переполняйте гидромассажную ванну водой.</a:t>
            </a:r>
            <a:endParaRPr lang="ru-RU" sz="900" dirty="0">
              <a:latin typeface="Arial Narrow"/>
              <a:cs typeface="Arial Narrow"/>
            </a:endParaRPr>
          </a:p>
          <a:p>
            <a:pPr marL="12700">
              <a:lnSpc>
                <a:spcPct val="100000"/>
              </a:lnSpc>
              <a:spcBef>
                <a:spcPts val="320"/>
              </a:spcBef>
            </a:pPr>
            <a:r>
              <a:rPr lang="ru-RU" sz="900" dirty="0">
                <a:solidFill>
                  <a:srgbClr val="231F20"/>
                </a:solidFill>
                <a:latin typeface="Arial Narrow"/>
                <a:cs typeface="Arial Narrow"/>
              </a:rPr>
              <a:t>Не включайте СПА, пока уровень воды не достигнет отметки </a:t>
            </a:r>
            <a:r>
              <a:rPr lang="ru-RU" sz="900" spc="-5" dirty="0">
                <a:solidFill>
                  <a:srgbClr val="231F20"/>
                </a:solidFill>
                <a:latin typeface="Arial Narrow"/>
                <a:cs typeface="Arial Narrow"/>
              </a:rPr>
              <a:t>MIN.</a:t>
            </a:r>
            <a:endParaRPr lang="ru-RU" sz="900" dirty="0">
              <a:latin typeface="Arial Narrow"/>
              <a:cs typeface="Arial Narrow"/>
            </a:endParaRPr>
          </a:p>
          <a:p>
            <a:pPr marL="12700" marR="2921635">
              <a:lnSpc>
                <a:spcPct val="129700"/>
              </a:lnSpc>
            </a:pPr>
            <a:r>
              <a:rPr lang="ru-RU" sz="900" dirty="0">
                <a:solidFill>
                  <a:srgbClr val="231F20"/>
                </a:solidFill>
                <a:latin typeface="Arial Narrow"/>
                <a:cs typeface="Arial Narrow"/>
              </a:rPr>
              <a:t>Не перемещайте ванну после наполнения ее водой и/или после соединения ее с блоком управления, т.к. это может повредить СПА или блок управления. </a:t>
            </a:r>
            <a:endParaRPr lang="ru-RU" sz="900" dirty="0">
              <a:latin typeface="Arial Narrow"/>
              <a:cs typeface="Arial Narrow"/>
            </a:endParaRPr>
          </a:p>
          <a:p>
            <a:pPr marL="12700" marR="2698115">
              <a:lnSpc>
                <a:spcPct val="129700"/>
              </a:lnSpc>
            </a:pPr>
            <a:r>
              <a:rPr lang="ru-RU" sz="900" dirty="0">
                <a:solidFill>
                  <a:srgbClr val="231F20"/>
                </a:solidFill>
                <a:latin typeface="Arial Narrow"/>
                <a:cs typeface="Arial Narrow"/>
              </a:rPr>
              <a:t>Не наполняйте ванну водой температурой выше </a:t>
            </a:r>
            <a:r>
              <a:rPr lang="ru-RU" sz="900" spc="-5" dirty="0">
                <a:solidFill>
                  <a:srgbClr val="231F20"/>
                </a:solidFill>
                <a:latin typeface="Arial Narrow"/>
                <a:cs typeface="Arial Narrow"/>
              </a:rPr>
              <a:t>40°C. </a:t>
            </a:r>
            <a:r>
              <a:rPr lang="ru-RU" sz="900" dirty="0">
                <a:solidFill>
                  <a:srgbClr val="231F20"/>
                </a:solidFill>
                <a:latin typeface="Arial Narrow"/>
                <a:cs typeface="Arial Narrow"/>
              </a:rPr>
              <a:t>Рекомендуется наполнять гидромассажную ванну теплой водой для быстрого нагрева воды и сохранения энергии. </a:t>
            </a:r>
          </a:p>
          <a:p>
            <a:pPr marL="12700">
              <a:lnSpc>
                <a:spcPct val="100000"/>
              </a:lnSpc>
            </a:pPr>
            <a:r>
              <a:rPr lang="ru-RU" sz="900" b="1" dirty="0">
                <a:solidFill>
                  <a:srgbClr val="231F20"/>
                </a:solidFill>
                <a:latin typeface="Arial Narrow"/>
                <a:cs typeface="Arial Narrow"/>
              </a:rPr>
              <a:t>НАГРЕВ ВОДЫ</a:t>
            </a:r>
            <a:endParaRPr lang="ru-RU" sz="900" dirty="0">
              <a:latin typeface="Arial Narrow"/>
              <a:cs typeface="Arial Narrow"/>
            </a:endParaRPr>
          </a:p>
          <a:p>
            <a:pPr marL="168910" marR="5080" indent="-156845">
              <a:lnSpc>
                <a:spcPct val="129700"/>
              </a:lnSpc>
              <a:spcBef>
                <a:spcPts val="140"/>
              </a:spcBef>
              <a:buAutoNum type="arabicPeriod"/>
              <a:tabLst>
                <a:tab pos="169545" algn="l"/>
              </a:tabLst>
            </a:pPr>
            <a:r>
              <a:rPr lang="ru-RU" sz="900" spc="-5" dirty="0">
                <a:solidFill>
                  <a:srgbClr val="231F20"/>
                </a:solidFill>
                <a:latin typeface="Arial Narrow"/>
                <a:cs typeface="Arial Narrow"/>
              </a:rPr>
              <a:t>Поместите надувную камеру и крышку СПА-бассейна над гидромассажной ванной, туго затяните ремни с пряжками и убедитесь, что застежки крышки застегнуты с помощью ключа, предоставленного в комплекте. </a:t>
            </a:r>
            <a:endParaRPr lang="ru-RU" sz="900" dirty="0">
              <a:latin typeface="Arial Narrow"/>
              <a:cs typeface="Arial Narrow"/>
            </a:endParaRPr>
          </a:p>
          <a:p>
            <a:pPr marL="168910" indent="-156845">
              <a:lnSpc>
                <a:spcPct val="100000"/>
              </a:lnSpc>
              <a:spcBef>
                <a:spcPts val="120"/>
              </a:spcBef>
              <a:buAutoNum type="arabicPeriod"/>
              <a:tabLst>
                <a:tab pos="169545" algn="l"/>
              </a:tabLst>
            </a:pPr>
            <a:r>
              <a:rPr lang="ru-RU" sz="900" dirty="0">
                <a:solidFill>
                  <a:srgbClr val="231F20"/>
                </a:solidFill>
                <a:latin typeface="Arial Narrow"/>
                <a:cs typeface="Arial Narrow"/>
              </a:rPr>
              <a:t>Убедитесь, что СПА-бассейн подключен к электрической розетке, и обратитесь </a:t>
            </a:r>
            <a:r>
              <a:rPr lang="ru-RU" sz="900" spc="-5" dirty="0">
                <a:solidFill>
                  <a:srgbClr val="231F20"/>
                </a:solidFill>
                <a:latin typeface="Arial Narrow"/>
                <a:cs typeface="Arial Narrow"/>
              </a:rPr>
              <a:t>к разделу «</a:t>
            </a:r>
            <a:r>
              <a:rPr lang="ru-RU" sz="900" dirty="0">
                <a:solidFill>
                  <a:srgbClr val="231F20"/>
                </a:solidFill>
                <a:latin typeface="Arial Narrow"/>
                <a:cs typeface="Arial Narrow"/>
              </a:rPr>
              <a:t>ПУЛЬТ УПРАВЛЕНИЯ»</a:t>
            </a:r>
            <a:r>
              <a:rPr lang="ru-RU" sz="900" spc="-5" dirty="0">
                <a:solidFill>
                  <a:srgbClr val="231F20"/>
                </a:solidFill>
                <a:latin typeface="Arial Narrow"/>
                <a:cs typeface="Arial Narrow"/>
              </a:rPr>
              <a:t> для получения более подробной информации о работе данной функции</a:t>
            </a:r>
            <a:r>
              <a:rPr lang="ru-RU" sz="900" dirty="0">
                <a:solidFill>
                  <a:srgbClr val="231F20"/>
                </a:solidFill>
                <a:latin typeface="Arial Narrow"/>
                <a:cs typeface="Arial Narrow"/>
              </a:rPr>
              <a:t>.</a:t>
            </a:r>
            <a:endParaRPr lang="ru-RU" sz="900" dirty="0">
              <a:latin typeface="Arial Narrow"/>
              <a:cs typeface="Arial Narrow"/>
            </a:endParaRPr>
          </a:p>
        </p:txBody>
      </p:sp>
      <p:sp>
        <p:nvSpPr>
          <p:cNvPr id="5" name="object 5"/>
          <p:cNvSpPr/>
          <p:nvPr/>
        </p:nvSpPr>
        <p:spPr>
          <a:xfrm>
            <a:off x="6318653" y="6411600"/>
            <a:ext cx="690778" cy="690778"/>
          </a:xfrm>
          <a:prstGeom prst="rect">
            <a:avLst/>
          </a:prstGeom>
          <a:blipFill>
            <a:blip r:embed="rId3" cstate="print"/>
            <a:stretch>
              <a:fillRect/>
            </a:stretch>
          </a:blipFill>
        </p:spPr>
        <p:txBody>
          <a:bodyPr wrap="square" lIns="0" tIns="0" rIns="0" bIns="0" rtlCol="0"/>
          <a:lstStyle/>
          <a:p>
            <a:endParaRPr/>
          </a:p>
        </p:txBody>
      </p:sp>
      <p:sp>
        <p:nvSpPr>
          <p:cNvPr id="6" name="object 6"/>
          <p:cNvSpPr/>
          <p:nvPr/>
        </p:nvSpPr>
        <p:spPr>
          <a:xfrm>
            <a:off x="4760230" y="6469606"/>
            <a:ext cx="659393" cy="667487"/>
          </a:xfrm>
          <a:prstGeom prst="rect">
            <a:avLst/>
          </a:prstGeom>
          <a:blipFill>
            <a:blip r:embed="rId4" cstate="print"/>
            <a:stretch>
              <a:fillRect/>
            </a:stretch>
          </a:blipFill>
        </p:spPr>
        <p:txBody>
          <a:bodyPr wrap="square" lIns="0" tIns="0" rIns="0" bIns="0" rtlCol="0"/>
          <a:lstStyle/>
          <a:p>
            <a:endParaRPr/>
          </a:p>
        </p:txBody>
      </p:sp>
      <p:sp>
        <p:nvSpPr>
          <p:cNvPr id="7" name="object 7"/>
          <p:cNvSpPr/>
          <p:nvPr/>
        </p:nvSpPr>
        <p:spPr>
          <a:xfrm>
            <a:off x="5069040" y="6750190"/>
            <a:ext cx="125155" cy="113044"/>
          </a:xfrm>
          <a:prstGeom prst="rect">
            <a:avLst/>
          </a:prstGeom>
          <a:blipFill>
            <a:blip r:embed="rId5" cstate="print"/>
            <a:stretch>
              <a:fillRect/>
            </a:stretch>
          </a:blipFill>
        </p:spPr>
        <p:txBody>
          <a:bodyPr wrap="square" lIns="0" tIns="0" rIns="0" bIns="0" rtlCol="0"/>
          <a:lstStyle/>
          <a:p>
            <a:endParaRPr/>
          </a:p>
        </p:txBody>
      </p:sp>
      <p:sp>
        <p:nvSpPr>
          <p:cNvPr id="8" name="object 8"/>
          <p:cNvSpPr/>
          <p:nvPr/>
        </p:nvSpPr>
        <p:spPr>
          <a:xfrm>
            <a:off x="4716321" y="6457203"/>
            <a:ext cx="1902284" cy="1345785"/>
          </a:xfrm>
          <a:prstGeom prst="rect">
            <a:avLst/>
          </a:prstGeom>
          <a:blipFill>
            <a:blip r:embed="rId6" cstate="print"/>
            <a:stretch>
              <a:fillRect/>
            </a:stretch>
          </a:blipFill>
        </p:spPr>
        <p:txBody>
          <a:bodyPr wrap="square" lIns="0" tIns="0" rIns="0" bIns="0" rtlCol="0"/>
          <a:lstStyle/>
          <a:p>
            <a:endParaRPr/>
          </a:p>
        </p:txBody>
      </p:sp>
      <p:sp>
        <p:nvSpPr>
          <p:cNvPr id="9" name="object 9"/>
          <p:cNvSpPr/>
          <p:nvPr/>
        </p:nvSpPr>
        <p:spPr>
          <a:xfrm>
            <a:off x="4045579" y="2387721"/>
            <a:ext cx="181574" cy="123918"/>
          </a:xfrm>
          <a:prstGeom prst="rect">
            <a:avLst/>
          </a:prstGeom>
          <a:blipFill>
            <a:blip r:embed="rId7" cstate="print"/>
            <a:stretch>
              <a:fillRect/>
            </a:stretch>
          </a:blipFill>
        </p:spPr>
        <p:txBody>
          <a:bodyPr wrap="square" lIns="0" tIns="0" rIns="0" bIns="0" rtlCol="0"/>
          <a:lstStyle/>
          <a:p>
            <a:endParaRPr/>
          </a:p>
        </p:txBody>
      </p:sp>
      <p:sp>
        <p:nvSpPr>
          <p:cNvPr id="10" name="object 10"/>
          <p:cNvSpPr/>
          <p:nvPr/>
        </p:nvSpPr>
        <p:spPr>
          <a:xfrm>
            <a:off x="4183658" y="2345943"/>
            <a:ext cx="437515" cy="238125"/>
          </a:xfrm>
          <a:custGeom>
            <a:avLst/>
            <a:gdLst/>
            <a:ahLst/>
            <a:cxnLst/>
            <a:rect l="l" t="t" r="r" b="b"/>
            <a:pathLst>
              <a:path w="437514" h="238125">
                <a:moveTo>
                  <a:pt x="0" y="151596"/>
                </a:moveTo>
                <a:lnTo>
                  <a:pt x="120890" y="185313"/>
                </a:lnTo>
                <a:lnTo>
                  <a:pt x="220391" y="172083"/>
                </a:lnTo>
                <a:lnTo>
                  <a:pt x="287880" y="142043"/>
                </a:lnTo>
                <a:lnTo>
                  <a:pt x="312737" y="125333"/>
                </a:lnTo>
                <a:lnTo>
                  <a:pt x="358109" y="110502"/>
                </a:lnTo>
                <a:lnTo>
                  <a:pt x="386097" y="112150"/>
                </a:lnTo>
                <a:lnTo>
                  <a:pt x="400271" y="120389"/>
                </a:lnTo>
                <a:lnTo>
                  <a:pt x="404202" y="125333"/>
                </a:lnTo>
                <a:lnTo>
                  <a:pt x="407145" y="164078"/>
                </a:lnTo>
                <a:lnTo>
                  <a:pt x="380668" y="177053"/>
                </a:lnTo>
                <a:lnTo>
                  <a:pt x="347854" y="176132"/>
                </a:lnTo>
                <a:lnTo>
                  <a:pt x="331787" y="173186"/>
                </a:lnTo>
                <a:lnTo>
                  <a:pt x="330987" y="173567"/>
                </a:lnTo>
                <a:lnTo>
                  <a:pt x="330225" y="173936"/>
                </a:lnTo>
                <a:lnTo>
                  <a:pt x="329450" y="174304"/>
                </a:lnTo>
                <a:lnTo>
                  <a:pt x="143910" y="237941"/>
                </a:lnTo>
                <a:lnTo>
                  <a:pt x="46301" y="230466"/>
                </a:lnTo>
                <a:lnTo>
                  <a:pt x="8417" y="194631"/>
                </a:lnTo>
                <a:lnTo>
                  <a:pt x="2057" y="173186"/>
                </a:lnTo>
                <a:lnTo>
                  <a:pt x="2033" y="136327"/>
                </a:lnTo>
                <a:lnTo>
                  <a:pt x="13744" y="106018"/>
                </a:lnTo>
                <a:lnTo>
                  <a:pt x="27717" y="85473"/>
                </a:lnTo>
                <a:lnTo>
                  <a:pt x="34480" y="77911"/>
                </a:lnTo>
                <a:lnTo>
                  <a:pt x="138744" y="35678"/>
                </a:lnTo>
                <a:lnTo>
                  <a:pt x="224426" y="24539"/>
                </a:lnTo>
                <a:lnTo>
                  <a:pt x="282473" y="29126"/>
                </a:lnTo>
                <a:lnTo>
                  <a:pt x="303834" y="34070"/>
                </a:lnTo>
                <a:lnTo>
                  <a:pt x="353590" y="8368"/>
                </a:lnTo>
                <a:lnTo>
                  <a:pt x="402620" y="9142"/>
                </a:lnTo>
                <a:lnTo>
                  <a:pt x="432904" y="56881"/>
                </a:lnTo>
                <a:lnTo>
                  <a:pt x="437042" y="89659"/>
                </a:lnTo>
                <a:lnTo>
                  <a:pt x="434708" y="116659"/>
                </a:lnTo>
              </a:path>
            </a:pathLst>
          </a:custGeom>
          <a:ln w="7023">
            <a:solidFill>
              <a:srgbClr val="231F20"/>
            </a:solidFill>
          </a:ln>
        </p:spPr>
        <p:txBody>
          <a:bodyPr wrap="square" lIns="0" tIns="0" rIns="0" bIns="0" rtlCol="0"/>
          <a:lstStyle/>
          <a:p>
            <a:endParaRPr/>
          </a:p>
        </p:txBody>
      </p:sp>
      <p:sp>
        <p:nvSpPr>
          <p:cNvPr id="11" name="object 11"/>
          <p:cNvSpPr/>
          <p:nvPr/>
        </p:nvSpPr>
        <p:spPr>
          <a:xfrm>
            <a:off x="4185710" y="2405658"/>
            <a:ext cx="447675" cy="227965"/>
          </a:xfrm>
          <a:custGeom>
            <a:avLst/>
            <a:gdLst/>
            <a:ahLst/>
            <a:cxnLst/>
            <a:rect l="l" t="t" r="r" b="b"/>
            <a:pathLst>
              <a:path w="447675" h="227964">
                <a:moveTo>
                  <a:pt x="4470" y="65614"/>
                </a:moveTo>
                <a:lnTo>
                  <a:pt x="71743" y="124706"/>
                </a:lnTo>
                <a:lnTo>
                  <a:pt x="123415" y="142111"/>
                </a:lnTo>
                <a:lnTo>
                  <a:pt x="185807" y="115765"/>
                </a:lnTo>
                <a:lnTo>
                  <a:pt x="285241" y="43605"/>
                </a:lnTo>
                <a:lnTo>
                  <a:pt x="347231" y="9859"/>
                </a:lnTo>
                <a:lnTo>
                  <a:pt x="383249" y="0"/>
                </a:lnTo>
                <a:lnTo>
                  <a:pt x="407116" y="15276"/>
                </a:lnTo>
                <a:lnTo>
                  <a:pt x="432650" y="56940"/>
                </a:lnTo>
                <a:lnTo>
                  <a:pt x="447150" y="105738"/>
                </a:lnTo>
                <a:lnTo>
                  <a:pt x="443777" y="131187"/>
                </a:lnTo>
                <a:lnTo>
                  <a:pt x="415146" y="141554"/>
                </a:lnTo>
                <a:lnTo>
                  <a:pt x="353872" y="145103"/>
                </a:lnTo>
                <a:lnTo>
                  <a:pt x="349960" y="183636"/>
                </a:lnTo>
                <a:lnTo>
                  <a:pt x="329001" y="205098"/>
                </a:lnTo>
                <a:lnTo>
                  <a:pt x="273307" y="217245"/>
                </a:lnTo>
                <a:lnTo>
                  <a:pt x="165188" y="227831"/>
                </a:lnTo>
                <a:lnTo>
                  <a:pt x="113913" y="227537"/>
                </a:lnTo>
                <a:lnTo>
                  <a:pt x="64422" y="219476"/>
                </a:lnTo>
                <a:lnTo>
                  <a:pt x="26001" y="201455"/>
                </a:lnTo>
                <a:lnTo>
                  <a:pt x="7937" y="171278"/>
                </a:lnTo>
                <a:lnTo>
                  <a:pt x="7937" y="141433"/>
                </a:lnTo>
                <a:lnTo>
                  <a:pt x="0" y="113480"/>
                </a:lnTo>
                <a:lnTo>
                  <a:pt x="60779" y="161265"/>
                </a:lnTo>
                <a:lnTo>
                  <a:pt x="112140" y="176531"/>
                </a:lnTo>
                <a:lnTo>
                  <a:pt x="182076" y="158681"/>
                </a:lnTo>
                <a:lnTo>
                  <a:pt x="298576" y="107118"/>
                </a:lnTo>
                <a:lnTo>
                  <a:pt x="311413" y="98055"/>
                </a:lnTo>
                <a:lnTo>
                  <a:pt x="317879" y="91859"/>
                </a:lnTo>
                <a:lnTo>
                  <a:pt x="319942" y="85672"/>
                </a:lnTo>
                <a:lnTo>
                  <a:pt x="319570" y="76638"/>
                </a:lnTo>
                <a:lnTo>
                  <a:pt x="314464" y="64992"/>
                </a:lnTo>
              </a:path>
            </a:pathLst>
          </a:custGeom>
          <a:ln w="7023">
            <a:solidFill>
              <a:srgbClr val="231F20"/>
            </a:solidFill>
          </a:ln>
        </p:spPr>
        <p:txBody>
          <a:bodyPr wrap="square" lIns="0" tIns="0" rIns="0" bIns="0" rtlCol="0"/>
          <a:lstStyle/>
          <a:p>
            <a:endParaRPr/>
          </a:p>
        </p:txBody>
      </p:sp>
      <p:sp>
        <p:nvSpPr>
          <p:cNvPr id="12" name="object 12"/>
          <p:cNvSpPr/>
          <p:nvPr/>
        </p:nvSpPr>
        <p:spPr>
          <a:xfrm>
            <a:off x="4284204" y="2417414"/>
            <a:ext cx="140970" cy="48895"/>
          </a:xfrm>
          <a:custGeom>
            <a:avLst/>
            <a:gdLst/>
            <a:ahLst/>
            <a:cxnLst/>
            <a:rect l="l" t="t" r="r" b="b"/>
            <a:pathLst>
              <a:path w="140970" h="48894">
                <a:moveTo>
                  <a:pt x="0" y="48352"/>
                </a:moveTo>
                <a:lnTo>
                  <a:pt x="37519" y="14072"/>
                </a:lnTo>
                <a:lnTo>
                  <a:pt x="64650" y="0"/>
                </a:lnTo>
                <a:lnTo>
                  <a:pt x="94556" y="3753"/>
                </a:lnTo>
                <a:lnTo>
                  <a:pt x="140398" y="22952"/>
                </a:lnTo>
              </a:path>
            </a:pathLst>
          </a:custGeom>
          <a:ln w="7023">
            <a:solidFill>
              <a:srgbClr val="231F20"/>
            </a:solidFill>
          </a:ln>
        </p:spPr>
        <p:txBody>
          <a:bodyPr wrap="square" lIns="0" tIns="0" rIns="0" bIns="0" rtlCol="0"/>
          <a:lstStyle/>
          <a:p>
            <a:endParaRPr/>
          </a:p>
        </p:txBody>
      </p:sp>
      <p:sp>
        <p:nvSpPr>
          <p:cNvPr id="13" name="object 13"/>
          <p:cNvSpPr/>
          <p:nvPr/>
        </p:nvSpPr>
        <p:spPr>
          <a:xfrm>
            <a:off x="4164674" y="2557574"/>
            <a:ext cx="406400" cy="154305"/>
          </a:xfrm>
          <a:custGeom>
            <a:avLst/>
            <a:gdLst/>
            <a:ahLst/>
            <a:cxnLst/>
            <a:rect l="l" t="t" r="r" b="b"/>
            <a:pathLst>
              <a:path w="406400" h="154305">
                <a:moveTo>
                  <a:pt x="34077" y="34620"/>
                </a:moveTo>
                <a:lnTo>
                  <a:pt x="9321" y="55427"/>
                </a:lnTo>
                <a:lnTo>
                  <a:pt x="0" y="70061"/>
                </a:lnTo>
                <a:lnTo>
                  <a:pt x="5152" y="85449"/>
                </a:lnTo>
                <a:lnTo>
                  <a:pt x="44323" y="124555"/>
                </a:lnTo>
                <a:lnTo>
                  <a:pt x="117921" y="147978"/>
                </a:lnTo>
                <a:lnTo>
                  <a:pt x="165081" y="153556"/>
                </a:lnTo>
                <a:lnTo>
                  <a:pt x="215193" y="153839"/>
                </a:lnTo>
                <a:lnTo>
                  <a:pt x="265292" y="147922"/>
                </a:lnTo>
                <a:lnTo>
                  <a:pt x="312411" y="134901"/>
                </a:lnTo>
                <a:lnTo>
                  <a:pt x="353586" y="113869"/>
                </a:lnTo>
                <a:lnTo>
                  <a:pt x="385850" y="83923"/>
                </a:lnTo>
                <a:lnTo>
                  <a:pt x="406238" y="44157"/>
                </a:lnTo>
                <a:lnTo>
                  <a:pt x="403529" y="28900"/>
                </a:lnTo>
                <a:lnTo>
                  <a:pt x="398519" y="16954"/>
                </a:lnTo>
                <a:lnTo>
                  <a:pt x="390171" y="7571"/>
                </a:lnTo>
                <a:lnTo>
                  <a:pt x="377447" y="0"/>
                </a:lnTo>
              </a:path>
            </a:pathLst>
          </a:custGeom>
          <a:ln w="7023">
            <a:solidFill>
              <a:srgbClr val="231F20"/>
            </a:solidFill>
          </a:ln>
        </p:spPr>
        <p:txBody>
          <a:bodyPr wrap="square" lIns="0" tIns="0" rIns="0" bIns="0" rtlCol="0"/>
          <a:lstStyle/>
          <a:p>
            <a:endParaRPr/>
          </a:p>
        </p:txBody>
      </p:sp>
      <p:sp>
        <p:nvSpPr>
          <p:cNvPr id="14" name="object 14"/>
          <p:cNvSpPr/>
          <p:nvPr/>
        </p:nvSpPr>
        <p:spPr>
          <a:xfrm>
            <a:off x="4166542" y="2606794"/>
            <a:ext cx="424815" cy="274320"/>
          </a:xfrm>
          <a:custGeom>
            <a:avLst/>
            <a:gdLst/>
            <a:ahLst/>
            <a:cxnLst/>
            <a:rect l="l" t="t" r="r" b="b"/>
            <a:pathLst>
              <a:path w="424814" h="274319">
                <a:moveTo>
                  <a:pt x="9339" y="27990"/>
                </a:moveTo>
                <a:lnTo>
                  <a:pt x="2772" y="88229"/>
                </a:lnTo>
                <a:lnTo>
                  <a:pt x="0" y="122424"/>
                </a:lnTo>
                <a:lnTo>
                  <a:pt x="497" y="143280"/>
                </a:lnTo>
                <a:lnTo>
                  <a:pt x="3738" y="163499"/>
                </a:lnTo>
                <a:lnTo>
                  <a:pt x="4769" y="186743"/>
                </a:lnTo>
                <a:lnTo>
                  <a:pt x="32736" y="226857"/>
                </a:lnTo>
                <a:lnTo>
                  <a:pt x="87141" y="256234"/>
                </a:lnTo>
                <a:lnTo>
                  <a:pt x="158268" y="272189"/>
                </a:lnTo>
                <a:lnTo>
                  <a:pt x="197065" y="274294"/>
                </a:lnTo>
                <a:lnTo>
                  <a:pt x="236398" y="272037"/>
                </a:lnTo>
                <a:lnTo>
                  <a:pt x="275052" y="265081"/>
                </a:lnTo>
                <a:lnTo>
                  <a:pt x="311813" y="253092"/>
                </a:lnTo>
                <a:lnTo>
                  <a:pt x="374793" y="212670"/>
                </a:lnTo>
                <a:lnTo>
                  <a:pt x="415622" y="148085"/>
                </a:lnTo>
                <a:lnTo>
                  <a:pt x="424692" y="105892"/>
                </a:lnTo>
                <a:lnTo>
                  <a:pt x="404360" y="0"/>
                </a:lnTo>
              </a:path>
            </a:pathLst>
          </a:custGeom>
          <a:ln w="7023">
            <a:solidFill>
              <a:srgbClr val="231F20"/>
            </a:solidFill>
          </a:ln>
        </p:spPr>
        <p:txBody>
          <a:bodyPr wrap="square" lIns="0" tIns="0" rIns="0" bIns="0" rtlCol="0"/>
          <a:lstStyle/>
          <a:p>
            <a:endParaRPr/>
          </a:p>
        </p:txBody>
      </p:sp>
      <p:sp>
        <p:nvSpPr>
          <p:cNvPr id="15" name="object 15"/>
          <p:cNvSpPr/>
          <p:nvPr/>
        </p:nvSpPr>
        <p:spPr>
          <a:xfrm>
            <a:off x="4016647" y="2649443"/>
            <a:ext cx="718820" cy="427355"/>
          </a:xfrm>
          <a:custGeom>
            <a:avLst/>
            <a:gdLst/>
            <a:ahLst/>
            <a:cxnLst/>
            <a:rect l="l" t="t" r="r" b="b"/>
            <a:pathLst>
              <a:path w="718820" h="427355">
                <a:moveTo>
                  <a:pt x="154756" y="33604"/>
                </a:moveTo>
                <a:lnTo>
                  <a:pt x="108311" y="64567"/>
                </a:lnTo>
                <a:lnTo>
                  <a:pt x="70846" y="94866"/>
                </a:lnTo>
                <a:lnTo>
                  <a:pt x="41840" y="124410"/>
                </a:lnTo>
                <a:lnTo>
                  <a:pt x="7124" y="180886"/>
                </a:lnTo>
                <a:lnTo>
                  <a:pt x="0" y="233288"/>
                </a:lnTo>
                <a:lnTo>
                  <a:pt x="5482" y="257741"/>
                </a:lnTo>
                <a:lnTo>
                  <a:pt x="31935" y="302708"/>
                </a:lnTo>
                <a:lnTo>
                  <a:pt x="75568" y="341837"/>
                </a:lnTo>
                <a:lnTo>
                  <a:pt x="132215" y="374421"/>
                </a:lnTo>
                <a:lnTo>
                  <a:pt x="197714" y="399753"/>
                </a:lnTo>
                <a:lnTo>
                  <a:pt x="267898" y="417129"/>
                </a:lnTo>
                <a:lnTo>
                  <a:pt x="338604" y="425840"/>
                </a:lnTo>
                <a:lnTo>
                  <a:pt x="372851" y="426726"/>
                </a:lnTo>
                <a:lnTo>
                  <a:pt x="405667" y="425182"/>
                </a:lnTo>
                <a:lnTo>
                  <a:pt x="505799" y="408422"/>
                </a:lnTo>
                <a:lnTo>
                  <a:pt x="563779" y="392057"/>
                </a:lnTo>
                <a:lnTo>
                  <a:pt x="611245" y="372489"/>
                </a:lnTo>
                <a:lnTo>
                  <a:pt x="648974" y="350182"/>
                </a:lnTo>
                <a:lnTo>
                  <a:pt x="698326" y="299211"/>
                </a:lnTo>
                <a:lnTo>
                  <a:pt x="718041" y="242861"/>
                </a:lnTo>
                <a:lnTo>
                  <a:pt x="718725" y="213832"/>
                </a:lnTo>
                <a:lnTo>
                  <a:pt x="714328" y="184851"/>
                </a:lnTo>
                <a:lnTo>
                  <a:pt x="693394" y="128898"/>
                </a:lnTo>
                <a:lnTo>
                  <a:pt x="661448" y="78718"/>
                </a:lnTo>
                <a:lnTo>
                  <a:pt x="624698" y="38030"/>
                </a:lnTo>
                <a:lnTo>
                  <a:pt x="589350" y="10552"/>
                </a:lnTo>
                <a:lnTo>
                  <a:pt x="574142" y="2927"/>
                </a:lnTo>
                <a:lnTo>
                  <a:pt x="561614" y="0"/>
                </a:lnTo>
              </a:path>
            </a:pathLst>
          </a:custGeom>
          <a:ln w="7023">
            <a:solidFill>
              <a:srgbClr val="231F20"/>
            </a:solidFill>
          </a:ln>
        </p:spPr>
        <p:txBody>
          <a:bodyPr wrap="square" lIns="0" tIns="0" rIns="0" bIns="0" rtlCol="0"/>
          <a:lstStyle/>
          <a:p>
            <a:endParaRPr/>
          </a:p>
        </p:txBody>
      </p:sp>
      <p:sp>
        <p:nvSpPr>
          <p:cNvPr id="16" name="object 16"/>
          <p:cNvSpPr/>
          <p:nvPr/>
        </p:nvSpPr>
        <p:spPr>
          <a:xfrm>
            <a:off x="4119022" y="2425991"/>
            <a:ext cx="22225" cy="26670"/>
          </a:xfrm>
          <a:custGeom>
            <a:avLst/>
            <a:gdLst/>
            <a:ahLst/>
            <a:cxnLst/>
            <a:rect l="l" t="t" r="r" b="b"/>
            <a:pathLst>
              <a:path w="22225" h="26669">
                <a:moveTo>
                  <a:pt x="21971" y="0"/>
                </a:moveTo>
                <a:lnTo>
                  <a:pt x="0" y="26428"/>
                </a:lnTo>
              </a:path>
            </a:pathLst>
          </a:custGeom>
          <a:ln w="7023">
            <a:solidFill>
              <a:srgbClr val="231F20"/>
            </a:solidFill>
          </a:ln>
        </p:spPr>
        <p:txBody>
          <a:bodyPr wrap="square" lIns="0" tIns="0" rIns="0" bIns="0" rtlCol="0"/>
          <a:lstStyle/>
          <a:p>
            <a:endParaRPr/>
          </a:p>
        </p:txBody>
      </p:sp>
      <p:sp>
        <p:nvSpPr>
          <p:cNvPr id="17" name="object 17"/>
          <p:cNvSpPr/>
          <p:nvPr/>
        </p:nvSpPr>
        <p:spPr>
          <a:xfrm>
            <a:off x="4157141" y="2429520"/>
            <a:ext cx="15875" cy="29209"/>
          </a:xfrm>
          <a:custGeom>
            <a:avLst/>
            <a:gdLst/>
            <a:ahLst/>
            <a:cxnLst/>
            <a:rect l="l" t="t" r="r" b="b"/>
            <a:pathLst>
              <a:path w="15875" h="29210">
                <a:moveTo>
                  <a:pt x="15875" y="0"/>
                </a:moveTo>
                <a:lnTo>
                  <a:pt x="0" y="28625"/>
                </a:lnTo>
              </a:path>
            </a:pathLst>
          </a:custGeom>
          <a:ln w="7023">
            <a:solidFill>
              <a:srgbClr val="231F20"/>
            </a:solidFill>
          </a:ln>
        </p:spPr>
        <p:txBody>
          <a:bodyPr wrap="square" lIns="0" tIns="0" rIns="0" bIns="0" rtlCol="0"/>
          <a:lstStyle/>
          <a:p>
            <a:endParaRPr/>
          </a:p>
        </p:txBody>
      </p:sp>
      <p:sp>
        <p:nvSpPr>
          <p:cNvPr id="18" name="object 18"/>
          <p:cNvSpPr/>
          <p:nvPr/>
        </p:nvSpPr>
        <p:spPr>
          <a:xfrm>
            <a:off x="4150779" y="2473710"/>
            <a:ext cx="6985" cy="20955"/>
          </a:xfrm>
          <a:custGeom>
            <a:avLst/>
            <a:gdLst/>
            <a:ahLst/>
            <a:cxnLst/>
            <a:rect l="l" t="t" r="r" b="b"/>
            <a:pathLst>
              <a:path w="6985" h="20955">
                <a:moveTo>
                  <a:pt x="6362" y="0"/>
                </a:moveTo>
                <a:lnTo>
                  <a:pt x="0" y="20650"/>
                </a:lnTo>
              </a:path>
            </a:pathLst>
          </a:custGeom>
          <a:ln w="7023">
            <a:solidFill>
              <a:srgbClr val="231F20"/>
            </a:solidFill>
          </a:ln>
        </p:spPr>
        <p:txBody>
          <a:bodyPr wrap="square" lIns="0" tIns="0" rIns="0" bIns="0" rtlCol="0"/>
          <a:lstStyle/>
          <a:p>
            <a:endParaRPr/>
          </a:p>
        </p:txBody>
      </p:sp>
      <p:sp>
        <p:nvSpPr>
          <p:cNvPr id="19" name="object 19"/>
          <p:cNvSpPr/>
          <p:nvPr/>
        </p:nvSpPr>
        <p:spPr>
          <a:xfrm>
            <a:off x="4272115" y="2393157"/>
            <a:ext cx="159689" cy="92099"/>
          </a:xfrm>
          <a:prstGeom prst="rect">
            <a:avLst/>
          </a:prstGeom>
          <a:blipFill>
            <a:blip r:embed="rId8" cstate="print"/>
            <a:stretch>
              <a:fillRect/>
            </a:stretch>
          </a:blipFill>
        </p:spPr>
        <p:txBody>
          <a:bodyPr wrap="square" lIns="0" tIns="0" rIns="0" bIns="0" rtlCol="0"/>
          <a:lstStyle/>
          <a:p>
            <a:endParaRPr/>
          </a:p>
        </p:txBody>
      </p:sp>
      <p:sp>
        <p:nvSpPr>
          <p:cNvPr id="20" name="object 20"/>
          <p:cNvSpPr/>
          <p:nvPr/>
        </p:nvSpPr>
        <p:spPr>
          <a:xfrm>
            <a:off x="4237882" y="1897748"/>
            <a:ext cx="706120" cy="579120"/>
          </a:xfrm>
          <a:custGeom>
            <a:avLst/>
            <a:gdLst/>
            <a:ahLst/>
            <a:cxnLst/>
            <a:rect l="l" t="t" r="r" b="b"/>
            <a:pathLst>
              <a:path w="706120" h="579119">
                <a:moveTo>
                  <a:pt x="692599" y="0"/>
                </a:moveTo>
                <a:lnTo>
                  <a:pt x="486074" y="0"/>
                </a:lnTo>
                <a:lnTo>
                  <a:pt x="460381" y="56077"/>
                </a:lnTo>
                <a:lnTo>
                  <a:pt x="353449" y="175635"/>
                </a:lnTo>
                <a:lnTo>
                  <a:pt x="162968" y="337447"/>
                </a:lnTo>
                <a:lnTo>
                  <a:pt x="127012" y="366030"/>
                </a:lnTo>
                <a:lnTo>
                  <a:pt x="89203" y="393805"/>
                </a:lnTo>
                <a:lnTo>
                  <a:pt x="49504" y="420649"/>
                </a:lnTo>
                <a:lnTo>
                  <a:pt x="7875" y="446439"/>
                </a:lnTo>
                <a:lnTo>
                  <a:pt x="0" y="537981"/>
                </a:lnTo>
                <a:lnTo>
                  <a:pt x="27878" y="578604"/>
                </a:lnTo>
                <a:lnTo>
                  <a:pt x="118964" y="577408"/>
                </a:lnTo>
                <a:lnTo>
                  <a:pt x="300712" y="543492"/>
                </a:lnTo>
                <a:lnTo>
                  <a:pt x="526371" y="411169"/>
                </a:lnTo>
                <a:lnTo>
                  <a:pt x="643804" y="314917"/>
                </a:lnTo>
                <a:lnTo>
                  <a:pt x="691002" y="207807"/>
                </a:lnTo>
                <a:lnTo>
                  <a:pt x="705956" y="42909"/>
                </a:lnTo>
                <a:lnTo>
                  <a:pt x="692599" y="0"/>
                </a:lnTo>
                <a:close/>
              </a:path>
            </a:pathLst>
          </a:custGeom>
          <a:solidFill>
            <a:srgbClr val="FFFFFF"/>
          </a:solidFill>
        </p:spPr>
        <p:txBody>
          <a:bodyPr wrap="square" lIns="0" tIns="0" rIns="0" bIns="0" rtlCol="0"/>
          <a:lstStyle/>
          <a:p>
            <a:endParaRPr/>
          </a:p>
        </p:txBody>
      </p:sp>
      <p:sp>
        <p:nvSpPr>
          <p:cNvPr id="21" name="object 21"/>
          <p:cNvSpPr/>
          <p:nvPr/>
        </p:nvSpPr>
        <p:spPr>
          <a:xfrm>
            <a:off x="4237882" y="1897748"/>
            <a:ext cx="706120" cy="579120"/>
          </a:xfrm>
          <a:custGeom>
            <a:avLst/>
            <a:gdLst/>
            <a:ahLst/>
            <a:cxnLst/>
            <a:rect l="l" t="t" r="r" b="b"/>
            <a:pathLst>
              <a:path w="706120" h="579119">
                <a:moveTo>
                  <a:pt x="486074" y="0"/>
                </a:moveTo>
                <a:lnTo>
                  <a:pt x="460381" y="56077"/>
                </a:lnTo>
                <a:lnTo>
                  <a:pt x="353449" y="175635"/>
                </a:lnTo>
                <a:lnTo>
                  <a:pt x="162968" y="337447"/>
                </a:lnTo>
                <a:lnTo>
                  <a:pt x="127012" y="366030"/>
                </a:lnTo>
                <a:lnTo>
                  <a:pt x="89203" y="393805"/>
                </a:lnTo>
                <a:lnTo>
                  <a:pt x="49504" y="420649"/>
                </a:lnTo>
                <a:lnTo>
                  <a:pt x="7875" y="446439"/>
                </a:lnTo>
                <a:lnTo>
                  <a:pt x="0" y="537981"/>
                </a:lnTo>
                <a:lnTo>
                  <a:pt x="27878" y="578604"/>
                </a:lnTo>
                <a:lnTo>
                  <a:pt x="118964" y="577408"/>
                </a:lnTo>
                <a:lnTo>
                  <a:pt x="300712" y="543492"/>
                </a:lnTo>
                <a:lnTo>
                  <a:pt x="526371" y="411169"/>
                </a:lnTo>
                <a:lnTo>
                  <a:pt x="643804" y="314917"/>
                </a:lnTo>
                <a:lnTo>
                  <a:pt x="691002" y="207807"/>
                </a:lnTo>
                <a:lnTo>
                  <a:pt x="705956" y="42909"/>
                </a:lnTo>
                <a:lnTo>
                  <a:pt x="692599" y="0"/>
                </a:lnTo>
                <a:lnTo>
                  <a:pt x="486074" y="0"/>
                </a:lnTo>
              </a:path>
            </a:pathLst>
          </a:custGeom>
          <a:ln w="7023">
            <a:solidFill>
              <a:srgbClr val="231F20"/>
            </a:solidFill>
          </a:ln>
        </p:spPr>
        <p:txBody>
          <a:bodyPr wrap="square" lIns="0" tIns="0" rIns="0" bIns="0" rtlCol="0"/>
          <a:lstStyle/>
          <a:p>
            <a:endParaRPr/>
          </a:p>
        </p:txBody>
      </p:sp>
      <p:sp>
        <p:nvSpPr>
          <p:cNvPr id="22" name="object 22"/>
          <p:cNvSpPr/>
          <p:nvPr/>
        </p:nvSpPr>
        <p:spPr>
          <a:xfrm>
            <a:off x="4255849" y="2254786"/>
            <a:ext cx="183302" cy="109943"/>
          </a:xfrm>
          <a:prstGeom prst="rect">
            <a:avLst/>
          </a:prstGeom>
          <a:blipFill>
            <a:blip r:embed="rId9" cstate="print"/>
            <a:stretch>
              <a:fillRect/>
            </a:stretch>
          </a:blipFill>
        </p:spPr>
        <p:txBody>
          <a:bodyPr wrap="square" lIns="0" tIns="0" rIns="0" bIns="0" rtlCol="0"/>
          <a:lstStyle/>
          <a:p>
            <a:endParaRPr/>
          </a:p>
        </p:txBody>
      </p:sp>
      <p:sp>
        <p:nvSpPr>
          <p:cNvPr id="23" name="object 23"/>
          <p:cNvSpPr/>
          <p:nvPr/>
        </p:nvSpPr>
        <p:spPr>
          <a:xfrm>
            <a:off x="4893454" y="2005251"/>
            <a:ext cx="200762" cy="206228"/>
          </a:xfrm>
          <a:prstGeom prst="rect">
            <a:avLst/>
          </a:prstGeom>
          <a:blipFill>
            <a:blip r:embed="rId10" cstate="print"/>
            <a:stretch>
              <a:fillRect/>
            </a:stretch>
          </a:blipFill>
        </p:spPr>
        <p:txBody>
          <a:bodyPr wrap="square" lIns="0" tIns="0" rIns="0" bIns="0" rtlCol="0"/>
          <a:lstStyle/>
          <a:p>
            <a:endParaRPr/>
          </a:p>
        </p:txBody>
      </p:sp>
      <p:sp>
        <p:nvSpPr>
          <p:cNvPr id="24" name="object 24"/>
          <p:cNvSpPr/>
          <p:nvPr/>
        </p:nvSpPr>
        <p:spPr>
          <a:xfrm>
            <a:off x="4498817" y="2323502"/>
            <a:ext cx="592455" cy="328930"/>
          </a:xfrm>
          <a:custGeom>
            <a:avLst/>
            <a:gdLst/>
            <a:ahLst/>
            <a:cxnLst/>
            <a:rect l="l" t="t" r="r" b="b"/>
            <a:pathLst>
              <a:path w="592454" h="328930">
                <a:moveTo>
                  <a:pt x="591888" y="0"/>
                </a:moveTo>
                <a:lnTo>
                  <a:pt x="50709" y="226635"/>
                </a:lnTo>
                <a:lnTo>
                  <a:pt x="14926" y="261794"/>
                </a:lnTo>
                <a:lnTo>
                  <a:pt x="0" y="284163"/>
                </a:lnTo>
                <a:lnTo>
                  <a:pt x="3230" y="303327"/>
                </a:lnTo>
                <a:lnTo>
                  <a:pt x="21918" y="328870"/>
                </a:lnTo>
                <a:lnTo>
                  <a:pt x="98370" y="318877"/>
                </a:lnTo>
                <a:lnTo>
                  <a:pt x="151091" y="310122"/>
                </a:lnTo>
                <a:lnTo>
                  <a:pt x="204596" y="297723"/>
                </a:lnTo>
                <a:lnTo>
                  <a:pt x="283398" y="276800"/>
                </a:lnTo>
                <a:lnTo>
                  <a:pt x="416667" y="190081"/>
                </a:lnTo>
                <a:lnTo>
                  <a:pt x="493344" y="143306"/>
                </a:lnTo>
                <a:lnTo>
                  <a:pt x="542458" y="120393"/>
                </a:lnTo>
                <a:lnTo>
                  <a:pt x="591888" y="105605"/>
                </a:lnTo>
                <a:lnTo>
                  <a:pt x="591888" y="0"/>
                </a:lnTo>
                <a:close/>
              </a:path>
            </a:pathLst>
          </a:custGeom>
          <a:solidFill>
            <a:srgbClr val="FFFFFF"/>
          </a:solidFill>
        </p:spPr>
        <p:txBody>
          <a:bodyPr wrap="square" lIns="0" tIns="0" rIns="0" bIns="0" rtlCol="0"/>
          <a:lstStyle/>
          <a:p>
            <a:endParaRPr/>
          </a:p>
        </p:txBody>
      </p:sp>
      <p:sp>
        <p:nvSpPr>
          <p:cNvPr id="25" name="object 25"/>
          <p:cNvSpPr/>
          <p:nvPr/>
        </p:nvSpPr>
        <p:spPr>
          <a:xfrm>
            <a:off x="4498817" y="2323502"/>
            <a:ext cx="592455" cy="328930"/>
          </a:xfrm>
          <a:custGeom>
            <a:avLst/>
            <a:gdLst/>
            <a:ahLst/>
            <a:cxnLst/>
            <a:rect l="l" t="t" r="r" b="b"/>
            <a:pathLst>
              <a:path w="592454" h="328930">
                <a:moveTo>
                  <a:pt x="50709" y="226635"/>
                </a:moveTo>
                <a:lnTo>
                  <a:pt x="14926" y="261794"/>
                </a:lnTo>
                <a:lnTo>
                  <a:pt x="0" y="284163"/>
                </a:lnTo>
                <a:lnTo>
                  <a:pt x="3230" y="303327"/>
                </a:lnTo>
                <a:lnTo>
                  <a:pt x="21918" y="328870"/>
                </a:lnTo>
                <a:lnTo>
                  <a:pt x="98370" y="318877"/>
                </a:lnTo>
                <a:lnTo>
                  <a:pt x="151091" y="310122"/>
                </a:lnTo>
                <a:lnTo>
                  <a:pt x="204596" y="297723"/>
                </a:lnTo>
                <a:lnTo>
                  <a:pt x="283398" y="276800"/>
                </a:lnTo>
                <a:lnTo>
                  <a:pt x="416667" y="190081"/>
                </a:lnTo>
                <a:lnTo>
                  <a:pt x="493344" y="143306"/>
                </a:lnTo>
                <a:lnTo>
                  <a:pt x="542458" y="120393"/>
                </a:lnTo>
                <a:lnTo>
                  <a:pt x="591888" y="105605"/>
                </a:lnTo>
                <a:lnTo>
                  <a:pt x="591888" y="0"/>
                </a:lnTo>
                <a:lnTo>
                  <a:pt x="50709" y="226635"/>
                </a:lnTo>
              </a:path>
            </a:pathLst>
          </a:custGeom>
          <a:ln w="7023">
            <a:solidFill>
              <a:srgbClr val="231F20"/>
            </a:solidFill>
          </a:ln>
        </p:spPr>
        <p:txBody>
          <a:bodyPr wrap="square" lIns="0" tIns="0" rIns="0" bIns="0" rtlCol="0"/>
          <a:lstStyle/>
          <a:p>
            <a:endParaRPr/>
          </a:p>
        </p:txBody>
      </p:sp>
      <p:sp>
        <p:nvSpPr>
          <p:cNvPr id="26" name="object 26"/>
          <p:cNvSpPr/>
          <p:nvPr/>
        </p:nvSpPr>
        <p:spPr>
          <a:xfrm>
            <a:off x="4587812" y="2410339"/>
            <a:ext cx="50800" cy="67310"/>
          </a:xfrm>
          <a:custGeom>
            <a:avLst/>
            <a:gdLst/>
            <a:ahLst/>
            <a:cxnLst/>
            <a:rect l="l" t="t" r="r" b="b"/>
            <a:pathLst>
              <a:path w="50800" h="67310">
                <a:moveTo>
                  <a:pt x="0" y="0"/>
                </a:moveTo>
                <a:lnTo>
                  <a:pt x="50761" y="67005"/>
                </a:lnTo>
              </a:path>
            </a:pathLst>
          </a:custGeom>
          <a:ln w="7023">
            <a:solidFill>
              <a:srgbClr val="231F20"/>
            </a:solidFill>
          </a:ln>
        </p:spPr>
        <p:txBody>
          <a:bodyPr wrap="square" lIns="0" tIns="0" rIns="0" bIns="0" rtlCol="0"/>
          <a:lstStyle/>
          <a:p>
            <a:endParaRPr/>
          </a:p>
        </p:txBody>
      </p:sp>
      <p:sp>
        <p:nvSpPr>
          <p:cNvPr id="27" name="object 27"/>
          <p:cNvSpPr/>
          <p:nvPr/>
        </p:nvSpPr>
        <p:spPr>
          <a:xfrm>
            <a:off x="4679551" y="2310777"/>
            <a:ext cx="195427" cy="89828"/>
          </a:xfrm>
          <a:prstGeom prst="rect">
            <a:avLst/>
          </a:prstGeom>
          <a:blipFill>
            <a:blip r:embed="rId11" cstate="print"/>
            <a:stretch>
              <a:fillRect/>
            </a:stretch>
          </a:blipFill>
        </p:spPr>
        <p:txBody>
          <a:bodyPr wrap="square" lIns="0" tIns="0" rIns="0" bIns="0" rtlCol="0"/>
          <a:lstStyle/>
          <a:p>
            <a:endParaRPr/>
          </a:p>
        </p:txBody>
      </p:sp>
      <p:sp>
        <p:nvSpPr>
          <p:cNvPr id="28" name="object 28"/>
          <p:cNvSpPr/>
          <p:nvPr/>
        </p:nvSpPr>
        <p:spPr>
          <a:xfrm>
            <a:off x="4814054" y="2481832"/>
            <a:ext cx="276860" cy="97155"/>
          </a:xfrm>
          <a:custGeom>
            <a:avLst/>
            <a:gdLst/>
            <a:ahLst/>
            <a:cxnLst/>
            <a:rect l="l" t="t" r="r" b="b"/>
            <a:pathLst>
              <a:path w="276860" h="97155">
                <a:moveTo>
                  <a:pt x="62260" y="75043"/>
                </a:moveTo>
                <a:lnTo>
                  <a:pt x="22977" y="87186"/>
                </a:lnTo>
                <a:lnTo>
                  <a:pt x="0" y="96836"/>
                </a:lnTo>
                <a:lnTo>
                  <a:pt x="62260" y="75043"/>
                </a:lnTo>
                <a:close/>
              </a:path>
              <a:path w="276860" h="97155">
                <a:moveTo>
                  <a:pt x="276651" y="58474"/>
                </a:moveTo>
                <a:lnTo>
                  <a:pt x="161200" y="58474"/>
                </a:lnTo>
                <a:lnTo>
                  <a:pt x="246049" y="71741"/>
                </a:lnTo>
                <a:lnTo>
                  <a:pt x="276651" y="76969"/>
                </a:lnTo>
                <a:lnTo>
                  <a:pt x="276651" y="58474"/>
                </a:lnTo>
                <a:close/>
              </a:path>
              <a:path w="276860" h="97155">
                <a:moveTo>
                  <a:pt x="276651" y="0"/>
                </a:moveTo>
                <a:lnTo>
                  <a:pt x="62260" y="75043"/>
                </a:lnTo>
                <a:lnTo>
                  <a:pt x="81776" y="69010"/>
                </a:lnTo>
                <a:lnTo>
                  <a:pt x="161200" y="58474"/>
                </a:lnTo>
                <a:lnTo>
                  <a:pt x="276651" y="58474"/>
                </a:lnTo>
                <a:lnTo>
                  <a:pt x="276651" y="0"/>
                </a:lnTo>
                <a:close/>
              </a:path>
            </a:pathLst>
          </a:custGeom>
          <a:solidFill>
            <a:srgbClr val="FFFFFF"/>
          </a:solidFill>
        </p:spPr>
        <p:txBody>
          <a:bodyPr wrap="square" lIns="0" tIns="0" rIns="0" bIns="0" rtlCol="0"/>
          <a:lstStyle/>
          <a:p>
            <a:endParaRPr/>
          </a:p>
        </p:txBody>
      </p:sp>
      <p:sp>
        <p:nvSpPr>
          <p:cNvPr id="29" name="object 29"/>
          <p:cNvSpPr/>
          <p:nvPr/>
        </p:nvSpPr>
        <p:spPr>
          <a:xfrm>
            <a:off x="4814054" y="2481832"/>
            <a:ext cx="276860" cy="97155"/>
          </a:xfrm>
          <a:custGeom>
            <a:avLst/>
            <a:gdLst/>
            <a:ahLst/>
            <a:cxnLst/>
            <a:rect l="l" t="t" r="r" b="b"/>
            <a:pathLst>
              <a:path w="276860" h="97155">
                <a:moveTo>
                  <a:pt x="276651" y="0"/>
                </a:moveTo>
                <a:lnTo>
                  <a:pt x="276651" y="76969"/>
                </a:lnTo>
                <a:lnTo>
                  <a:pt x="246049" y="71741"/>
                </a:lnTo>
                <a:lnTo>
                  <a:pt x="161200" y="58474"/>
                </a:lnTo>
                <a:lnTo>
                  <a:pt x="81776" y="69010"/>
                </a:lnTo>
                <a:lnTo>
                  <a:pt x="22977" y="87186"/>
                </a:lnTo>
                <a:lnTo>
                  <a:pt x="0" y="96836"/>
                </a:lnTo>
                <a:lnTo>
                  <a:pt x="276651" y="0"/>
                </a:lnTo>
              </a:path>
            </a:pathLst>
          </a:custGeom>
          <a:ln w="7023">
            <a:solidFill>
              <a:srgbClr val="231F20"/>
            </a:solidFill>
          </a:ln>
        </p:spPr>
        <p:txBody>
          <a:bodyPr wrap="square" lIns="0" tIns="0" rIns="0" bIns="0" rtlCol="0"/>
          <a:lstStyle/>
          <a:p>
            <a:endParaRPr/>
          </a:p>
        </p:txBody>
      </p:sp>
      <p:sp>
        <p:nvSpPr>
          <p:cNvPr id="30" name="object 30"/>
          <p:cNvSpPr/>
          <p:nvPr/>
        </p:nvSpPr>
        <p:spPr>
          <a:xfrm>
            <a:off x="4619202" y="2192653"/>
            <a:ext cx="462915" cy="327660"/>
          </a:xfrm>
          <a:custGeom>
            <a:avLst/>
            <a:gdLst/>
            <a:ahLst/>
            <a:cxnLst/>
            <a:rect l="l" t="t" r="r" b="b"/>
            <a:pathLst>
              <a:path w="462914" h="327660">
                <a:moveTo>
                  <a:pt x="75589" y="242345"/>
                </a:moveTo>
                <a:lnTo>
                  <a:pt x="24130" y="274574"/>
                </a:lnTo>
                <a:lnTo>
                  <a:pt x="38595" y="280936"/>
                </a:lnTo>
                <a:lnTo>
                  <a:pt x="28778" y="295435"/>
                </a:lnTo>
                <a:lnTo>
                  <a:pt x="12415" y="320309"/>
                </a:lnTo>
                <a:lnTo>
                  <a:pt x="9143" y="327624"/>
                </a:lnTo>
                <a:lnTo>
                  <a:pt x="38595" y="289445"/>
                </a:lnTo>
                <a:lnTo>
                  <a:pt x="75589" y="242345"/>
                </a:lnTo>
                <a:close/>
              </a:path>
              <a:path w="462914" h="327660">
                <a:moveTo>
                  <a:pt x="15044" y="273257"/>
                </a:moveTo>
                <a:lnTo>
                  <a:pt x="8268" y="278048"/>
                </a:lnTo>
                <a:lnTo>
                  <a:pt x="0" y="289687"/>
                </a:lnTo>
                <a:lnTo>
                  <a:pt x="24130" y="274574"/>
                </a:lnTo>
                <a:lnTo>
                  <a:pt x="23947" y="274494"/>
                </a:lnTo>
                <a:lnTo>
                  <a:pt x="15044" y="273257"/>
                </a:lnTo>
                <a:close/>
              </a:path>
              <a:path w="462914" h="327660">
                <a:moveTo>
                  <a:pt x="137275" y="203713"/>
                </a:moveTo>
                <a:lnTo>
                  <a:pt x="116900" y="207756"/>
                </a:lnTo>
                <a:lnTo>
                  <a:pt x="81095" y="235336"/>
                </a:lnTo>
                <a:lnTo>
                  <a:pt x="75589" y="242345"/>
                </a:lnTo>
                <a:lnTo>
                  <a:pt x="137275" y="203713"/>
                </a:lnTo>
                <a:close/>
              </a:path>
              <a:path w="462914" h="327660">
                <a:moveTo>
                  <a:pt x="287263" y="109777"/>
                </a:moveTo>
                <a:lnTo>
                  <a:pt x="137275" y="203713"/>
                </a:lnTo>
                <a:lnTo>
                  <a:pt x="165482" y="198116"/>
                </a:lnTo>
                <a:lnTo>
                  <a:pt x="246316" y="197827"/>
                </a:lnTo>
                <a:lnTo>
                  <a:pt x="287263" y="109777"/>
                </a:lnTo>
                <a:close/>
              </a:path>
              <a:path w="462914" h="327660">
                <a:moveTo>
                  <a:pt x="462546" y="0"/>
                </a:moveTo>
                <a:lnTo>
                  <a:pt x="378715" y="21650"/>
                </a:lnTo>
                <a:lnTo>
                  <a:pt x="328247" y="49474"/>
                </a:lnTo>
                <a:lnTo>
                  <a:pt x="290871" y="102018"/>
                </a:lnTo>
                <a:lnTo>
                  <a:pt x="287263" y="109777"/>
                </a:lnTo>
                <a:lnTo>
                  <a:pt x="462546" y="0"/>
                </a:lnTo>
                <a:close/>
              </a:path>
            </a:pathLst>
          </a:custGeom>
          <a:solidFill>
            <a:srgbClr val="FFFFFF"/>
          </a:solidFill>
        </p:spPr>
        <p:txBody>
          <a:bodyPr wrap="square" lIns="0" tIns="0" rIns="0" bIns="0" rtlCol="0"/>
          <a:lstStyle/>
          <a:p>
            <a:endParaRPr/>
          </a:p>
        </p:txBody>
      </p:sp>
      <p:sp>
        <p:nvSpPr>
          <p:cNvPr id="31" name="object 31"/>
          <p:cNvSpPr/>
          <p:nvPr/>
        </p:nvSpPr>
        <p:spPr>
          <a:xfrm>
            <a:off x="4619202" y="2192653"/>
            <a:ext cx="462915" cy="327660"/>
          </a:xfrm>
          <a:custGeom>
            <a:avLst/>
            <a:gdLst/>
            <a:ahLst/>
            <a:cxnLst/>
            <a:rect l="l" t="t" r="r" b="b"/>
            <a:pathLst>
              <a:path w="462914" h="327660">
                <a:moveTo>
                  <a:pt x="462546" y="0"/>
                </a:moveTo>
                <a:lnTo>
                  <a:pt x="378715" y="21650"/>
                </a:lnTo>
                <a:lnTo>
                  <a:pt x="328247" y="49474"/>
                </a:lnTo>
                <a:lnTo>
                  <a:pt x="290871" y="102018"/>
                </a:lnTo>
                <a:lnTo>
                  <a:pt x="246316" y="197827"/>
                </a:lnTo>
                <a:lnTo>
                  <a:pt x="165482" y="198116"/>
                </a:lnTo>
                <a:lnTo>
                  <a:pt x="116900" y="207756"/>
                </a:lnTo>
                <a:lnTo>
                  <a:pt x="81095" y="235336"/>
                </a:lnTo>
                <a:lnTo>
                  <a:pt x="38595" y="289445"/>
                </a:lnTo>
                <a:lnTo>
                  <a:pt x="9143" y="327624"/>
                </a:lnTo>
                <a:lnTo>
                  <a:pt x="12415" y="320309"/>
                </a:lnTo>
                <a:lnTo>
                  <a:pt x="28778" y="295435"/>
                </a:lnTo>
                <a:lnTo>
                  <a:pt x="38595" y="280936"/>
                </a:lnTo>
                <a:lnTo>
                  <a:pt x="23947" y="274494"/>
                </a:lnTo>
                <a:lnTo>
                  <a:pt x="15044" y="273257"/>
                </a:lnTo>
                <a:lnTo>
                  <a:pt x="8268" y="278048"/>
                </a:lnTo>
                <a:lnTo>
                  <a:pt x="0" y="289687"/>
                </a:lnTo>
              </a:path>
            </a:pathLst>
          </a:custGeom>
          <a:ln w="7023">
            <a:solidFill>
              <a:srgbClr val="231F20"/>
            </a:solidFill>
          </a:ln>
        </p:spPr>
        <p:txBody>
          <a:bodyPr wrap="square" lIns="0" tIns="0" rIns="0" bIns="0" rtlCol="0"/>
          <a:lstStyle/>
          <a:p>
            <a:endParaRPr/>
          </a:p>
        </p:txBody>
      </p:sp>
      <p:sp>
        <p:nvSpPr>
          <p:cNvPr id="32" name="object 32"/>
          <p:cNvSpPr/>
          <p:nvPr/>
        </p:nvSpPr>
        <p:spPr>
          <a:xfrm>
            <a:off x="4137612" y="2030486"/>
            <a:ext cx="58419" cy="286385"/>
          </a:xfrm>
          <a:custGeom>
            <a:avLst/>
            <a:gdLst/>
            <a:ahLst/>
            <a:cxnLst/>
            <a:rect l="l" t="t" r="r" b="b"/>
            <a:pathLst>
              <a:path w="58420" h="286385">
                <a:moveTo>
                  <a:pt x="0" y="151091"/>
                </a:moveTo>
                <a:lnTo>
                  <a:pt x="29070" y="285953"/>
                </a:lnTo>
                <a:lnTo>
                  <a:pt x="55189" y="164782"/>
                </a:lnTo>
                <a:lnTo>
                  <a:pt x="20421" y="164782"/>
                </a:lnTo>
                <a:lnTo>
                  <a:pt x="0" y="151091"/>
                </a:lnTo>
                <a:close/>
              </a:path>
              <a:path w="58420" h="286385">
                <a:moveTo>
                  <a:pt x="36664" y="0"/>
                </a:moveTo>
                <a:lnTo>
                  <a:pt x="20421" y="0"/>
                </a:lnTo>
                <a:lnTo>
                  <a:pt x="20421" y="164782"/>
                </a:lnTo>
                <a:lnTo>
                  <a:pt x="36664" y="164782"/>
                </a:lnTo>
                <a:lnTo>
                  <a:pt x="36664" y="0"/>
                </a:lnTo>
                <a:close/>
              </a:path>
              <a:path w="58420" h="286385">
                <a:moveTo>
                  <a:pt x="58140" y="151091"/>
                </a:moveTo>
                <a:lnTo>
                  <a:pt x="36664" y="164782"/>
                </a:lnTo>
                <a:lnTo>
                  <a:pt x="55189" y="164782"/>
                </a:lnTo>
                <a:lnTo>
                  <a:pt x="58140" y="151091"/>
                </a:lnTo>
                <a:close/>
              </a:path>
            </a:pathLst>
          </a:custGeom>
          <a:solidFill>
            <a:srgbClr val="58595B"/>
          </a:solidFill>
        </p:spPr>
        <p:txBody>
          <a:bodyPr wrap="square" lIns="0" tIns="0" rIns="0" bIns="0" rtlCol="0"/>
          <a:lstStyle/>
          <a:p>
            <a:endParaRPr/>
          </a:p>
        </p:txBody>
      </p:sp>
      <p:sp>
        <p:nvSpPr>
          <p:cNvPr id="33" name="object 33"/>
          <p:cNvSpPr/>
          <p:nvPr/>
        </p:nvSpPr>
        <p:spPr>
          <a:xfrm>
            <a:off x="6174131" y="2479237"/>
            <a:ext cx="292100" cy="322580"/>
          </a:xfrm>
          <a:custGeom>
            <a:avLst/>
            <a:gdLst/>
            <a:ahLst/>
            <a:cxnLst/>
            <a:rect l="l" t="t" r="r" b="b"/>
            <a:pathLst>
              <a:path w="292100" h="322580">
                <a:moveTo>
                  <a:pt x="110073" y="48590"/>
                </a:moveTo>
                <a:lnTo>
                  <a:pt x="97805" y="23320"/>
                </a:lnTo>
                <a:lnTo>
                  <a:pt x="90028" y="9836"/>
                </a:lnTo>
                <a:lnTo>
                  <a:pt x="83425" y="3581"/>
                </a:lnTo>
                <a:lnTo>
                  <a:pt x="74678" y="0"/>
                </a:lnTo>
                <a:lnTo>
                  <a:pt x="30177" y="15360"/>
                </a:lnTo>
                <a:lnTo>
                  <a:pt x="7605" y="29157"/>
                </a:lnTo>
                <a:lnTo>
                  <a:pt x="0" y="49200"/>
                </a:lnTo>
                <a:lnTo>
                  <a:pt x="396" y="83299"/>
                </a:lnTo>
                <a:lnTo>
                  <a:pt x="15055" y="101207"/>
                </a:lnTo>
                <a:lnTo>
                  <a:pt x="23991" y="110261"/>
                </a:lnTo>
                <a:lnTo>
                  <a:pt x="30848" y="113238"/>
                </a:lnTo>
                <a:lnTo>
                  <a:pt x="39271" y="112915"/>
                </a:lnTo>
                <a:lnTo>
                  <a:pt x="13298" y="219419"/>
                </a:lnTo>
                <a:lnTo>
                  <a:pt x="18937" y="270714"/>
                </a:lnTo>
                <a:lnTo>
                  <a:pt x="69055" y="281017"/>
                </a:lnTo>
                <a:lnTo>
                  <a:pt x="176520" y="264541"/>
                </a:lnTo>
                <a:lnTo>
                  <a:pt x="190886" y="300879"/>
                </a:lnTo>
                <a:lnTo>
                  <a:pt x="202204" y="318554"/>
                </a:lnTo>
                <a:lnTo>
                  <a:pt x="216348" y="322569"/>
                </a:lnTo>
                <a:lnTo>
                  <a:pt x="239194" y="317931"/>
                </a:lnTo>
                <a:lnTo>
                  <a:pt x="270777" y="318585"/>
                </a:lnTo>
                <a:lnTo>
                  <a:pt x="286684" y="312729"/>
                </a:lnTo>
                <a:lnTo>
                  <a:pt x="291760" y="294898"/>
                </a:lnTo>
                <a:lnTo>
                  <a:pt x="290845" y="259626"/>
                </a:lnTo>
                <a:lnTo>
                  <a:pt x="278531" y="232931"/>
                </a:lnTo>
                <a:lnTo>
                  <a:pt x="269676" y="218379"/>
                </a:lnTo>
                <a:lnTo>
                  <a:pt x="260004" y="210880"/>
                </a:lnTo>
                <a:lnTo>
                  <a:pt x="245239" y="205346"/>
                </a:lnTo>
                <a:lnTo>
                  <a:pt x="255350" y="110035"/>
                </a:lnTo>
                <a:lnTo>
                  <a:pt x="244641" y="61936"/>
                </a:lnTo>
                <a:lnTo>
                  <a:pt x="200439" y="46353"/>
                </a:lnTo>
                <a:lnTo>
                  <a:pt x="110073" y="48590"/>
                </a:lnTo>
                <a:close/>
              </a:path>
            </a:pathLst>
          </a:custGeom>
          <a:ln w="5549">
            <a:solidFill>
              <a:srgbClr val="231F20"/>
            </a:solidFill>
          </a:ln>
        </p:spPr>
        <p:txBody>
          <a:bodyPr wrap="square" lIns="0" tIns="0" rIns="0" bIns="0" rtlCol="0"/>
          <a:lstStyle/>
          <a:p>
            <a:endParaRPr/>
          </a:p>
        </p:txBody>
      </p:sp>
      <p:sp>
        <p:nvSpPr>
          <p:cNvPr id="34" name="object 34"/>
          <p:cNvSpPr/>
          <p:nvPr/>
        </p:nvSpPr>
        <p:spPr>
          <a:xfrm>
            <a:off x="6210057" y="2525052"/>
            <a:ext cx="191035" cy="198706"/>
          </a:xfrm>
          <a:prstGeom prst="rect">
            <a:avLst/>
          </a:prstGeom>
          <a:blipFill>
            <a:blip r:embed="rId12" cstate="print"/>
            <a:stretch>
              <a:fillRect/>
            </a:stretch>
          </a:blipFill>
        </p:spPr>
        <p:txBody>
          <a:bodyPr wrap="square" lIns="0" tIns="0" rIns="0" bIns="0" rtlCol="0"/>
          <a:lstStyle/>
          <a:p>
            <a:endParaRPr/>
          </a:p>
        </p:txBody>
      </p:sp>
      <p:sp>
        <p:nvSpPr>
          <p:cNvPr id="35" name="object 35"/>
          <p:cNvSpPr/>
          <p:nvPr/>
        </p:nvSpPr>
        <p:spPr>
          <a:xfrm>
            <a:off x="6098152" y="2420445"/>
            <a:ext cx="387350" cy="412750"/>
          </a:xfrm>
          <a:custGeom>
            <a:avLst/>
            <a:gdLst/>
            <a:ahLst/>
            <a:cxnLst/>
            <a:rect l="l" t="t" r="r" b="b"/>
            <a:pathLst>
              <a:path w="387350" h="412750">
                <a:moveTo>
                  <a:pt x="360269" y="308237"/>
                </a:moveTo>
                <a:lnTo>
                  <a:pt x="386850" y="154375"/>
                </a:lnTo>
                <a:lnTo>
                  <a:pt x="377515" y="71801"/>
                </a:lnTo>
                <a:lnTo>
                  <a:pt x="315888" y="32356"/>
                </a:lnTo>
                <a:lnTo>
                  <a:pt x="185593" y="7882"/>
                </a:lnTo>
                <a:lnTo>
                  <a:pt x="100758" y="0"/>
                </a:lnTo>
                <a:lnTo>
                  <a:pt x="55318" y="6928"/>
                </a:lnTo>
                <a:lnTo>
                  <a:pt x="33826" y="37266"/>
                </a:lnTo>
                <a:lnTo>
                  <a:pt x="20836" y="99614"/>
                </a:lnTo>
                <a:lnTo>
                  <a:pt x="0" y="209165"/>
                </a:lnTo>
                <a:lnTo>
                  <a:pt x="6880" y="275271"/>
                </a:lnTo>
                <a:lnTo>
                  <a:pt x="53920" y="324560"/>
                </a:lnTo>
                <a:lnTo>
                  <a:pt x="153563" y="383662"/>
                </a:lnTo>
                <a:lnTo>
                  <a:pt x="218455" y="405964"/>
                </a:lnTo>
                <a:lnTo>
                  <a:pt x="254266" y="412154"/>
                </a:lnTo>
                <a:lnTo>
                  <a:pt x="273759" y="401114"/>
                </a:lnTo>
                <a:lnTo>
                  <a:pt x="289695" y="371724"/>
                </a:lnTo>
              </a:path>
            </a:pathLst>
          </a:custGeom>
          <a:ln w="5549">
            <a:solidFill>
              <a:srgbClr val="231F20"/>
            </a:solidFill>
          </a:ln>
        </p:spPr>
        <p:txBody>
          <a:bodyPr wrap="square" lIns="0" tIns="0" rIns="0" bIns="0" rtlCol="0"/>
          <a:lstStyle/>
          <a:p>
            <a:endParaRPr/>
          </a:p>
        </p:txBody>
      </p:sp>
      <p:sp>
        <p:nvSpPr>
          <p:cNvPr id="36" name="object 36"/>
          <p:cNvSpPr/>
          <p:nvPr/>
        </p:nvSpPr>
        <p:spPr>
          <a:xfrm>
            <a:off x="5511812" y="1889033"/>
            <a:ext cx="1363980" cy="466725"/>
          </a:xfrm>
          <a:custGeom>
            <a:avLst/>
            <a:gdLst/>
            <a:ahLst/>
            <a:cxnLst/>
            <a:rect l="l" t="t" r="r" b="b"/>
            <a:pathLst>
              <a:path w="1363979" h="466725">
                <a:moveTo>
                  <a:pt x="0" y="466394"/>
                </a:moveTo>
                <a:lnTo>
                  <a:pt x="507563" y="382169"/>
                </a:lnTo>
                <a:lnTo>
                  <a:pt x="818770" y="305511"/>
                </a:lnTo>
                <a:lnTo>
                  <a:pt x="1061438" y="192696"/>
                </a:lnTo>
                <a:lnTo>
                  <a:pt x="1363383" y="0"/>
                </a:lnTo>
              </a:path>
            </a:pathLst>
          </a:custGeom>
          <a:ln w="5549">
            <a:solidFill>
              <a:srgbClr val="231F20"/>
            </a:solidFill>
          </a:ln>
        </p:spPr>
        <p:txBody>
          <a:bodyPr wrap="square" lIns="0" tIns="0" rIns="0" bIns="0" rtlCol="0"/>
          <a:lstStyle/>
          <a:p>
            <a:endParaRPr/>
          </a:p>
        </p:txBody>
      </p:sp>
      <p:sp>
        <p:nvSpPr>
          <p:cNvPr id="37" name="object 37"/>
          <p:cNvSpPr/>
          <p:nvPr/>
        </p:nvSpPr>
        <p:spPr>
          <a:xfrm>
            <a:off x="6407775" y="2843913"/>
            <a:ext cx="551815" cy="226060"/>
          </a:xfrm>
          <a:custGeom>
            <a:avLst/>
            <a:gdLst/>
            <a:ahLst/>
            <a:cxnLst/>
            <a:rect l="l" t="t" r="r" b="b"/>
            <a:pathLst>
              <a:path w="551815" h="226060">
                <a:moveTo>
                  <a:pt x="551649" y="0"/>
                </a:moveTo>
                <a:lnTo>
                  <a:pt x="351442" y="101412"/>
                </a:lnTo>
                <a:lnTo>
                  <a:pt x="227242" y="158742"/>
                </a:lnTo>
                <a:lnTo>
                  <a:pt x="127334" y="193161"/>
                </a:lnTo>
                <a:lnTo>
                  <a:pt x="0" y="225844"/>
                </a:lnTo>
              </a:path>
            </a:pathLst>
          </a:custGeom>
          <a:ln w="5549">
            <a:solidFill>
              <a:srgbClr val="231F20"/>
            </a:solidFill>
          </a:ln>
        </p:spPr>
        <p:txBody>
          <a:bodyPr wrap="square" lIns="0" tIns="0" rIns="0" bIns="0" rtlCol="0"/>
          <a:lstStyle/>
          <a:p>
            <a:endParaRPr/>
          </a:p>
        </p:txBody>
      </p:sp>
      <p:sp>
        <p:nvSpPr>
          <p:cNvPr id="38" name="object 38"/>
          <p:cNvSpPr/>
          <p:nvPr/>
        </p:nvSpPr>
        <p:spPr>
          <a:xfrm>
            <a:off x="6020873" y="2340393"/>
            <a:ext cx="485140" cy="503555"/>
          </a:xfrm>
          <a:custGeom>
            <a:avLst/>
            <a:gdLst/>
            <a:ahLst/>
            <a:cxnLst/>
            <a:rect l="l" t="t" r="r" b="b"/>
            <a:pathLst>
              <a:path w="485140" h="503555">
                <a:moveTo>
                  <a:pt x="366979" y="451777"/>
                </a:moveTo>
                <a:lnTo>
                  <a:pt x="346953" y="476224"/>
                </a:lnTo>
                <a:lnTo>
                  <a:pt x="316034" y="492191"/>
                </a:lnTo>
                <a:lnTo>
                  <a:pt x="279470" y="500886"/>
                </a:lnTo>
                <a:lnTo>
                  <a:pt x="242506" y="503516"/>
                </a:lnTo>
                <a:lnTo>
                  <a:pt x="193632" y="498402"/>
                </a:lnTo>
                <a:lnTo>
                  <a:pt x="148111" y="483733"/>
                </a:lnTo>
                <a:lnTo>
                  <a:pt x="106918" y="460521"/>
                </a:lnTo>
                <a:lnTo>
                  <a:pt x="71027" y="429780"/>
                </a:lnTo>
                <a:lnTo>
                  <a:pt x="41415" y="392522"/>
                </a:lnTo>
                <a:lnTo>
                  <a:pt x="19057" y="349758"/>
                </a:lnTo>
                <a:lnTo>
                  <a:pt x="4926" y="302501"/>
                </a:lnTo>
                <a:lnTo>
                  <a:pt x="0" y="251764"/>
                </a:lnTo>
                <a:lnTo>
                  <a:pt x="4926" y="201027"/>
                </a:lnTo>
                <a:lnTo>
                  <a:pt x="19057" y="153769"/>
                </a:lnTo>
                <a:lnTo>
                  <a:pt x="41415" y="111003"/>
                </a:lnTo>
                <a:lnTo>
                  <a:pt x="71027" y="73742"/>
                </a:lnTo>
                <a:lnTo>
                  <a:pt x="106918" y="42999"/>
                </a:lnTo>
                <a:lnTo>
                  <a:pt x="148111" y="19785"/>
                </a:lnTo>
                <a:lnTo>
                  <a:pt x="193632" y="5115"/>
                </a:lnTo>
                <a:lnTo>
                  <a:pt x="242506" y="0"/>
                </a:lnTo>
                <a:lnTo>
                  <a:pt x="291380" y="5115"/>
                </a:lnTo>
                <a:lnTo>
                  <a:pt x="336901" y="19785"/>
                </a:lnTo>
                <a:lnTo>
                  <a:pt x="378094" y="42999"/>
                </a:lnTo>
                <a:lnTo>
                  <a:pt x="413985" y="73742"/>
                </a:lnTo>
                <a:lnTo>
                  <a:pt x="443597" y="111003"/>
                </a:lnTo>
                <a:lnTo>
                  <a:pt x="465955" y="153769"/>
                </a:lnTo>
                <a:lnTo>
                  <a:pt x="480086" y="201027"/>
                </a:lnTo>
                <a:lnTo>
                  <a:pt x="485013" y="251764"/>
                </a:lnTo>
                <a:lnTo>
                  <a:pt x="481930" y="290002"/>
                </a:lnTo>
                <a:lnTo>
                  <a:pt x="473384" y="329028"/>
                </a:lnTo>
                <a:lnTo>
                  <a:pt x="460425" y="366096"/>
                </a:lnTo>
                <a:lnTo>
                  <a:pt x="444106" y="398462"/>
                </a:lnTo>
              </a:path>
            </a:pathLst>
          </a:custGeom>
          <a:ln w="5549">
            <a:solidFill>
              <a:srgbClr val="231F20"/>
            </a:solidFill>
          </a:ln>
        </p:spPr>
        <p:txBody>
          <a:bodyPr wrap="square" lIns="0" tIns="0" rIns="0" bIns="0" rtlCol="0"/>
          <a:lstStyle/>
          <a:p>
            <a:endParaRPr/>
          </a:p>
        </p:txBody>
      </p:sp>
      <p:sp>
        <p:nvSpPr>
          <p:cNvPr id="39" name="object 39"/>
          <p:cNvSpPr/>
          <p:nvPr/>
        </p:nvSpPr>
        <p:spPr>
          <a:xfrm>
            <a:off x="1056214" y="4462627"/>
            <a:ext cx="1565109" cy="1337429"/>
          </a:xfrm>
          <a:prstGeom prst="rect">
            <a:avLst/>
          </a:prstGeom>
          <a:blipFill>
            <a:blip r:embed="rId13" cstate="print"/>
            <a:stretch>
              <a:fillRect/>
            </a:stretch>
          </a:blipFill>
        </p:spPr>
        <p:txBody>
          <a:bodyPr wrap="square" lIns="0" tIns="0" rIns="0" bIns="0" rtlCol="0"/>
          <a:lstStyle/>
          <a:p>
            <a:endParaRPr/>
          </a:p>
        </p:txBody>
      </p:sp>
      <p:sp>
        <p:nvSpPr>
          <p:cNvPr id="40" name="object 40"/>
          <p:cNvSpPr/>
          <p:nvPr/>
        </p:nvSpPr>
        <p:spPr>
          <a:xfrm>
            <a:off x="5881043" y="4862108"/>
            <a:ext cx="397284" cy="404998"/>
          </a:xfrm>
          <a:prstGeom prst="rect">
            <a:avLst/>
          </a:prstGeom>
          <a:blipFill>
            <a:blip r:embed="rId14" cstate="print"/>
            <a:stretch>
              <a:fillRect/>
            </a:stretch>
          </a:blipFill>
        </p:spPr>
        <p:txBody>
          <a:bodyPr wrap="square" lIns="0" tIns="0" rIns="0" bIns="0" rtlCol="0"/>
          <a:lstStyle/>
          <a:p>
            <a:endParaRPr/>
          </a:p>
        </p:txBody>
      </p:sp>
      <p:sp>
        <p:nvSpPr>
          <p:cNvPr id="41" name="object 41"/>
          <p:cNvSpPr/>
          <p:nvPr/>
        </p:nvSpPr>
        <p:spPr>
          <a:xfrm>
            <a:off x="4939677" y="4473397"/>
            <a:ext cx="1537138" cy="1337326"/>
          </a:xfrm>
          <a:prstGeom prst="rect">
            <a:avLst/>
          </a:prstGeom>
          <a:blipFill>
            <a:blip r:embed="rId15" cstate="print"/>
            <a:stretch>
              <a:fillRect/>
            </a:stretch>
          </a:blipFill>
        </p:spPr>
        <p:txBody>
          <a:bodyPr wrap="square" lIns="0" tIns="0" rIns="0" bIns="0" rtlCol="0"/>
          <a:lstStyle/>
          <a:p>
            <a:endParaRPr/>
          </a:p>
        </p:txBody>
      </p:sp>
      <p:sp>
        <p:nvSpPr>
          <p:cNvPr id="42" name="object 42"/>
          <p:cNvSpPr/>
          <p:nvPr/>
        </p:nvSpPr>
        <p:spPr>
          <a:xfrm>
            <a:off x="3809581" y="4906386"/>
            <a:ext cx="66040" cy="726440"/>
          </a:xfrm>
          <a:custGeom>
            <a:avLst/>
            <a:gdLst/>
            <a:ahLst/>
            <a:cxnLst/>
            <a:rect l="l" t="t" r="r" b="b"/>
            <a:pathLst>
              <a:path w="66039" h="726439">
                <a:moveTo>
                  <a:pt x="2032" y="0"/>
                </a:moveTo>
                <a:lnTo>
                  <a:pt x="38121" y="62103"/>
                </a:lnTo>
                <a:lnTo>
                  <a:pt x="47598" y="106468"/>
                </a:lnTo>
                <a:lnTo>
                  <a:pt x="55368" y="160230"/>
                </a:lnTo>
                <a:lnTo>
                  <a:pt x="61176" y="221925"/>
                </a:lnTo>
                <a:lnTo>
                  <a:pt x="64764" y="290093"/>
                </a:lnTo>
                <a:lnTo>
                  <a:pt x="65874" y="363270"/>
                </a:lnTo>
                <a:lnTo>
                  <a:pt x="64357" y="436449"/>
                </a:lnTo>
                <a:lnTo>
                  <a:pt x="60391" y="504601"/>
                </a:lnTo>
                <a:lnTo>
                  <a:pt x="54241" y="566268"/>
                </a:lnTo>
                <a:lnTo>
                  <a:pt x="46172" y="619990"/>
                </a:lnTo>
                <a:lnTo>
                  <a:pt x="36448" y="664306"/>
                </a:lnTo>
                <a:lnTo>
                  <a:pt x="13097" y="718883"/>
                </a:lnTo>
                <a:lnTo>
                  <a:pt x="0" y="726224"/>
                </a:lnTo>
              </a:path>
            </a:pathLst>
          </a:custGeom>
          <a:ln w="5918">
            <a:solidFill>
              <a:srgbClr val="231F20"/>
            </a:solidFill>
          </a:ln>
        </p:spPr>
        <p:txBody>
          <a:bodyPr wrap="square" lIns="0" tIns="0" rIns="0" bIns="0" rtlCol="0"/>
          <a:lstStyle/>
          <a:p>
            <a:endParaRPr/>
          </a:p>
        </p:txBody>
      </p:sp>
      <p:sp>
        <p:nvSpPr>
          <p:cNvPr id="43" name="object 43"/>
          <p:cNvSpPr/>
          <p:nvPr/>
        </p:nvSpPr>
        <p:spPr>
          <a:xfrm>
            <a:off x="3796038" y="4913708"/>
            <a:ext cx="48260" cy="711200"/>
          </a:xfrm>
          <a:custGeom>
            <a:avLst/>
            <a:gdLst/>
            <a:ahLst/>
            <a:cxnLst/>
            <a:rect l="l" t="t" r="r" b="b"/>
            <a:pathLst>
              <a:path w="48260" h="711200">
                <a:moveTo>
                  <a:pt x="1435" y="0"/>
                </a:moveTo>
                <a:lnTo>
                  <a:pt x="22624" y="54700"/>
                </a:lnTo>
                <a:lnTo>
                  <a:pt x="31329" y="99067"/>
                </a:lnTo>
                <a:lnTo>
                  <a:pt x="38460" y="152831"/>
                </a:lnTo>
                <a:lnTo>
                  <a:pt x="43783" y="214528"/>
                </a:lnTo>
                <a:lnTo>
                  <a:pt x="47065" y="282698"/>
                </a:lnTo>
                <a:lnTo>
                  <a:pt x="48069" y="355879"/>
                </a:lnTo>
                <a:lnTo>
                  <a:pt x="46671" y="428584"/>
                </a:lnTo>
                <a:lnTo>
                  <a:pt x="43057" y="496339"/>
                </a:lnTo>
                <a:lnTo>
                  <a:pt x="37463" y="557714"/>
                </a:lnTo>
                <a:lnTo>
                  <a:pt x="30125" y="611277"/>
                </a:lnTo>
                <a:lnTo>
                  <a:pt x="21278" y="655599"/>
                </a:lnTo>
                <a:lnTo>
                  <a:pt x="11158" y="689248"/>
                </a:lnTo>
                <a:lnTo>
                  <a:pt x="0" y="710793"/>
                </a:lnTo>
              </a:path>
            </a:pathLst>
          </a:custGeom>
          <a:ln w="5918">
            <a:solidFill>
              <a:srgbClr val="231F20"/>
            </a:solidFill>
          </a:ln>
        </p:spPr>
        <p:txBody>
          <a:bodyPr wrap="square" lIns="0" tIns="0" rIns="0" bIns="0" rtlCol="0"/>
          <a:lstStyle/>
          <a:p>
            <a:endParaRPr/>
          </a:p>
        </p:txBody>
      </p:sp>
      <p:sp>
        <p:nvSpPr>
          <p:cNvPr id="44" name="object 44"/>
          <p:cNvSpPr/>
          <p:nvPr/>
        </p:nvSpPr>
        <p:spPr>
          <a:xfrm>
            <a:off x="3724864" y="4906308"/>
            <a:ext cx="73025" cy="726440"/>
          </a:xfrm>
          <a:custGeom>
            <a:avLst/>
            <a:gdLst/>
            <a:ahLst/>
            <a:cxnLst/>
            <a:rect l="l" t="t" r="r" b="b"/>
            <a:pathLst>
              <a:path w="73025" h="726439">
                <a:moveTo>
                  <a:pt x="71170" y="718197"/>
                </a:moveTo>
                <a:lnTo>
                  <a:pt x="67081" y="723493"/>
                </a:lnTo>
                <a:lnTo>
                  <a:pt x="62915" y="726262"/>
                </a:lnTo>
                <a:lnTo>
                  <a:pt x="58597" y="726262"/>
                </a:lnTo>
                <a:lnTo>
                  <a:pt x="25443" y="664130"/>
                </a:lnTo>
                <a:lnTo>
                  <a:pt x="16744" y="619761"/>
                </a:lnTo>
                <a:lnTo>
                  <a:pt x="9615" y="565998"/>
                </a:lnTo>
                <a:lnTo>
                  <a:pt x="4291" y="504304"/>
                </a:lnTo>
                <a:lnTo>
                  <a:pt x="1007" y="436139"/>
                </a:lnTo>
                <a:lnTo>
                  <a:pt x="0" y="362965"/>
                </a:lnTo>
                <a:lnTo>
                  <a:pt x="1411" y="289783"/>
                </a:lnTo>
                <a:lnTo>
                  <a:pt x="5074" y="221627"/>
                </a:lnTo>
                <a:lnTo>
                  <a:pt x="10743" y="159958"/>
                </a:lnTo>
                <a:lnTo>
                  <a:pt x="18175" y="106235"/>
                </a:lnTo>
                <a:lnTo>
                  <a:pt x="27124" y="61918"/>
                </a:lnTo>
                <a:lnTo>
                  <a:pt x="48595" y="7340"/>
                </a:lnTo>
                <a:lnTo>
                  <a:pt x="60629" y="0"/>
                </a:lnTo>
                <a:lnTo>
                  <a:pt x="62318" y="0"/>
                </a:lnTo>
                <a:lnTo>
                  <a:pt x="72605" y="7404"/>
                </a:lnTo>
              </a:path>
            </a:pathLst>
          </a:custGeom>
          <a:ln w="5918">
            <a:solidFill>
              <a:srgbClr val="231F20"/>
            </a:solidFill>
          </a:ln>
        </p:spPr>
        <p:txBody>
          <a:bodyPr wrap="square" lIns="0" tIns="0" rIns="0" bIns="0" rtlCol="0"/>
          <a:lstStyle/>
          <a:p>
            <a:endParaRPr/>
          </a:p>
        </p:txBody>
      </p:sp>
      <p:sp>
        <p:nvSpPr>
          <p:cNvPr id="45" name="object 45"/>
          <p:cNvSpPr/>
          <p:nvPr/>
        </p:nvSpPr>
        <p:spPr>
          <a:xfrm>
            <a:off x="4182634" y="4907487"/>
            <a:ext cx="133350" cy="726440"/>
          </a:xfrm>
          <a:custGeom>
            <a:avLst/>
            <a:gdLst/>
            <a:ahLst/>
            <a:cxnLst/>
            <a:rect l="l" t="t" r="r" b="b"/>
            <a:pathLst>
              <a:path w="133350" h="726439">
                <a:moveTo>
                  <a:pt x="1320" y="28422"/>
                </a:moveTo>
                <a:lnTo>
                  <a:pt x="10159" y="16223"/>
                </a:lnTo>
                <a:lnTo>
                  <a:pt x="19353" y="7296"/>
                </a:lnTo>
                <a:lnTo>
                  <a:pt x="28868" y="1826"/>
                </a:lnTo>
                <a:lnTo>
                  <a:pt x="38671" y="0"/>
                </a:lnTo>
                <a:lnTo>
                  <a:pt x="57934" y="7424"/>
                </a:lnTo>
                <a:lnTo>
                  <a:pt x="91994" y="62151"/>
                </a:lnTo>
                <a:lnTo>
                  <a:pt x="106030" y="106530"/>
                </a:lnTo>
                <a:lnTo>
                  <a:pt x="117563" y="160305"/>
                </a:lnTo>
                <a:lnTo>
                  <a:pt x="126212" y="222013"/>
                </a:lnTo>
                <a:lnTo>
                  <a:pt x="131597" y="290193"/>
                </a:lnTo>
                <a:lnTo>
                  <a:pt x="133337" y="363385"/>
                </a:lnTo>
                <a:lnTo>
                  <a:pt x="131185" y="436560"/>
                </a:lnTo>
                <a:lnTo>
                  <a:pt x="125416" y="504705"/>
                </a:lnTo>
                <a:lnTo>
                  <a:pt x="116420" y="566360"/>
                </a:lnTo>
                <a:lnTo>
                  <a:pt x="104586" y="620067"/>
                </a:lnTo>
                <a:lnTo>
                  <a:pt x="90301" y="664367"/>
                </a:lnTo>
                <a:lnTo>
                  <a:pt x="55939" y="718911"/>
                </a:lnTo>
                <a:lnTo>
                  <a:pt x="36639" y="726236"/>
                </a:lnTo>
                <a:lnTo>
                  <a:pt x="27017" y="724396"/>
                </a:lnTo>
                <a:lnTo>
                  <a:pt x="17672" y="719031"/>
                </a:lnTo>
                <a:lnTo>
                  <a:pt x="8650" y="710315"/>
                </a:lnTo>
                <a:lnTo>
                  <a:pt x="0" y="698423"/>
                </a:lnTo>
              </a:path>
            </a:pathLst>
          </a:custGeom>
          <a:ln w="5918">
            <a:solidFill>
              <a:srgbClr val="231F20"/>
            </a:solidFill>
          </a:ln>
        </p:spPr>
        <p:txBody>
          <a:bodyPr wrap="square" lIns="0" tIns="0" rIns="0" bIns="0" rtlCol="0"/>
          <a:lstStyle/>
          <a:p>
            <a:endParaRPr/>
          </a:p>
        </p:txBody>
      </p:sp>
      <p:sp>
        <p:nvSpPr>
          <p:cNvPr id="46" name="object 46"/>
          <p:cNvSpPr/>
          <p:nvPr/>
        </p:nvSpPr>
        <p:spPr>
          <a:xfrm>
            <a:off x="4201396" y="4913820"/>
            <a:ext cx="78740" cy="713740"/>
          </a:xfrm>
          <a:custGeom>
            <a:avLst/>
            <a:gdLst/>
            <a:ahLst/>
            <a:cxnLst/>
            <a:rect l="l" t="t" r="r" b="b"/>
            <a:pathLst>
              <a:path w="78739" h="713739">
                <a:moveTo>
                  <a:pt x="2006" y="0"/>
                </a:moveTo>
                <a:lnTo>
                  <a:pt x="32689" y="44353"/>
                </a:lnTo>
                <a:lnTo>
                  <a:pt x="45810" y="80272"/>
                </a:lnTo>
                <a:lnTo>
                  <a:pt x="57102" y="124009"/>
                </a:lnTo>
                <a:lnTo>
                  <a:pt x="66302" y="174553"/>
                </a:lnTo>
                <a:lnTo>
                  <a:pt x="73147" y="230896"/>
                </a:lnTo>
                <a:lnTo>
                  <a:pt x="77376" y="292030"/>
                </a:lnTo>
                <a:lnTo>
                  <a:pt x="78727" y="356946"/>
                </a:lnTo>
                <a:lnTo>
                  <a:pt x="77021" y="421848"/>
                </a:lnTo>
                <a:lnTo>
                  <a:pt x="72453" y="482952"/>
                </a:lnTo>
                <a:lnTo>
                  <a:pt x="65293" y="539252"/>
                </a:lnTo>
                <a:lnTo>
                  <a:pt x="55808" y="589740"/>
                </a:lnTo>
                <a:lnTo>
                  <a:pt x="44268" y="633409"/>
                </a:lnTo>
                <a:lnTo>
                  <a:pt x="30940" y="669253"/>
                </a:lnTo>
                <a:lnTo>
                  <a:pt x="16095" y="696263"/>
                </a:lnTo>
                <a:lnTo>
                  <a:pt x="0" y="713435"/>
                </a:lnTo>
              </a:path>
            </a:pathLst>
          </a:custGeom>
          <a:ln w="5918">
            <a:solidFill>
              <a:srgbClr val="231F20"/>
            </a:solidFill>
          </a:ln>
        </p:spPr>
        <p:txBody>
          <a:bodyPr wrap="square" lIns="0" tIns="0" rIns="0" bIns="0" rtlCol="0"/>
          <a:lstStyle/>
          <a:p>
            <a:endParaRPr/>
          </a:p>
        </p:txBody>
      </p:sp>
      <p:sp>
        <p:nvSpPr>
          <p:cNvPr id="47" name="object 47"/>
          <p:cNvSpPr/>
          <p:nvPr/>
        </p:nvSpPr>
        <p:spPr>
          <a:xfrm>
            <a:off x="3762050" y="5104959"/>
            <a:ext cx="49530" cy="328930"/>
          </a:xfrm>
          <a:custGeom>
            <a:avLst/>
            <a:gdLst/>
            <a:ahLst/>
            <a:cxnLst/>
            <a:rect l="l" t="t" r="r" b="b"/>
            <a:pathLst>
              <a:path w="49529" h="328929">
                <a:moveTo>
                  <a:pt x="24904" y="0"/>
                </a:moveTo>
                <a:lnTo>
                  <a:pt x="34406" y="12956"/>
                </a:lnTo>
                <a:lnTo>
                  <a:pt x="42089" y="48223"/>
                </a:lnTo>
                <a:lnTo>
                  <a:pt x="47184" y="100514"/>
                </a:lnTo>
                <a:lnTo>
                  <a:pt x="48920" y="164541"/>
                </a:lnTo>
                <a:lnTo>
                  <a:pt x="46811" y="228531"/>
                </a:lnTo>
                <a:lnTo>
                  <a:pt x="41430" y="280784"/>
                </a:lnTo>
                <a:lnTo>
                  <a:pt x="33568" y="316006"/>
                </a:lnTo>
                <a:lnTo>
                  <a:pt x="24015" y="328904"/>
                </a:lnTo>
                <a:lnTo>
                  <a:pt x="14523" y="315959"/>
                </a:lnTo>
                <a:lnTo>
                  <a:pt x="6845" y="280693"/>
                </a:lnTo>
                <a:lnTo>
                  <a:pt x="1748" y="228404"/>
                </a:lnTo>
                <a:lnTo>
                  <a:pt x="0" y="164388"/>
                </a:lnTo>
                <a:lnTo>
                  <a:pt x="2112" y="100373"/>
                </a:lnTo>
                <a:lnTo>
                  <a:pt x="7499" y="48113"/>
                </a:lnTo>
                <a:lnTo>
                  <a:pt x="15362" y="12894"/>
                </a:lnTo>
                <a:lnTo>
                  <a:pt x="24904" y="0"/>
                </a:lnTo>
                <a:close/>
              </a:path>
            </a:pathLst>
          </a:custGeom>
          <a:ln w="5918">
            <a:solidFill>
              <a:srgbClr val="231F20"/>
            </a:solidFill>
          </a:ln>
        </p:spPr>
        <p:txBody>
          <a:bodyPr wrap="square" lIns="0" tIns="0" rIns="0" bIns="0" rtlCol="0"/>
          <a:lstStyle/>
          <a:p>
            <a:endParaRPr/>
          </a:p>
        </p:txBody>
      </p:sp>
      <p:sp>
        <p:nvSpPr>
          <p:cNvPr id="48" name="object 48"/>
          <p:cNvSpPr/>
          <p:nvPr/>
        </p:nvSpPr>
        <p:spPr>
          <a:xfrm>
            <a:off x="3834631" y="5604941"/>
            <a:ext cx="384810" cy="1270"/>
          </a:xfrm>
          <a:custGeom>
            <a:avLst/>
            <a:gdLst/>
            <a:ahLst/>
            <a:cxnLst/>
            <a:rect l="l" t="t" r="r" b="b"/>
            <a:pathLst>
              <a:path w="384810" h="1270">
                <a:moveTo>
                  <a:pt x="0" y="0"/>
                </a:moveTo>
                <a:lnTo>
                  <a:pt x="384771" y="1092"/>
                </a:lnTo>
              </a:path>
            </a:pathLst>
          </a:custGeom>
          <a:ln w="5918">
            <a:solidFill>
              <a:srgbClr val="231F20"/>
            </a:solidFill>
          </a:ln>
        </p:spPr>
        <p:txBody>
          <a:bodyPr wrap="square" lIns="0" tIns="0" rIns="0" bIns="0" rtlCol="0"/>
          <a:lstStyle/>
          <a:p>
            <a:endParaRPr/>
          </a:p>
        </p:txBody>
      </p:sp>
      <p:sp>
        <p:nvSpPr>
          <p:cNvPr id="49" name="object 49"/>
          <p:cNvSpPr/>
          <p:nvPr/>
        </p:nvSpPr>
        <p:spPr>
          <a:xfrm>
            <a:off x="3853929" y="5553453"/>
            <a:ext cx="388620" cy="1270"/>
          </a:xfrm>
          <a:custGeom>
            <a:avLst/>
            <a:gdLst/>
            <a:ahLst/>
            <a:cxnLst/>
            <a:rect l="l" t="t" r="r" b="b"/>
            <a:pathLst>
              <a:path w="388620" h="1270">
                <a:moveTo>
                  <a:pt x="0" y="0"/>
                </a:moveTo>
                <a:lnTo>
                  <a:pt x="388124" y="1079"/>
                </a:lnTo>
              </a:path>
            </a:pathLst>
          </a:custGeom>
          <a:ln w="5918">
            <a:solidFill>
              <a:srgbClr val="231F20"/>
            </a:solidFill>
          </a:ln>
        </p:spPr>
        <p:txBody>
          <a:bodyPr wrap="square" lIns="0" tIns="0" rIns="0" bIns="0" rtlCol="0"/>
          <a:lstStyle/>
          <a:p>
            <a:endParaRPr/>
          </a:p>
        </p:txBody>
      </p:sp>
      <p:sp>
        <p:nvSpPr>
          <p:cNvPr id="50" name="object 50"/>
          <p:cNvSpPr/>
          <p:nvPr/>
        </p:nvSpPr>
        <p:spPr>
          <a:xfrm>
            <a:off x="3857426" y="5501890"/>
            <a:ext cx="399415" cy="1270"/>
          </a:xfrm>
          <a:custGeom>
            <a:avLst/>
            <a:gdLst/>
            <a:ahLst/>
            <a:cxnLst/>
            <a:rect l="l" t="t" r="r" b="b"/>
            <a:pathLst>
              <a:path w="399414" h="1270">
                <a:moveTo>
                  <a:pt x="0" y="0"/>
                </a:moveTo>
                <a:lnTo>
                  <a:pt x="399326" y="1104"/>
                </a:lnTo>
              </a:path>
            </a:pathLst>
          </a:custGeom>
          <a:ln w="5918">
            <a:solidFill>
              <a:srgbClr val="231F20"/>
            </a:solidFill>
          </a:ln>
        </p:spPr>
        <p:txBody>
          <a:bodyPr wrap="square" lIns="0" tIns="0" rIns="0" bIns="0" rtlCol="0"/>
          <a:lstStyle/>
          <a:p>
            <a:endParaRPr/>
          </a:p>
        </p:txBody>
      </p:sp>
      <p:sp>
        <p:nvSpPr>
          <p:cNvPr id="51" name="object 51"/>
          <p:cNvSpPr/>
          <p:nvPr/>
        </p:nvSpPr>
        <p:spPr>
          <a:xfrm>
            <a:off x="3864669" y="5450333"/>
            <a:ext cx="402590" cy="1270"/>
          </a:xfrm>
          <a:custGeom>
            <a:avLst/>
            <a:gdLst/>
            <a:ahLst/>
            <a:cxnLst/>
            <a:rect l="l" t="t" r="r" b="b"/>
            <a:pathLst>
              <a:path w="402589" h="1270">
                <a:moveTo>
                  <a:pt x="0" y="0"/>
                </a:moveTo>
                <a:lnTo>
                  <a:pt x="402577" y="1104"/>
                </a:lnTo>
              </a:path>
            </a:pathLst>
          </a:custGeom>
          <a:ln w="5918">
            <a:solidFill>
              <a:srgbClr val="231F20"/>
            </a:solidFill>
          </a:ln>
        </p:spPr>
        <p:txBody>
          <a:bodyPr wrap="square" lIns="0" tIns="0" rIns="0" bIns="0" rtlCol="0"/>
          <a:lstStyle/>
          <a:p>
            <a:endParaRPr/>
          </a:p>
        </p:txBody>
      </p:sp>
      <p:sp>
        <p:nvSpPr>
          <p:cNvPr id="52" name="object 52"/>
          <p:cNvSpPr/>
          <p:nvPr/>
        </p:nvSpPr>
        <p:spPr>
          <a:xfrm>
            <a:off x="3869853" y="5398784"/>
            <a:ext cx="401320" cy="1270"/>
          </a:xfrm>
          <a:custGeom>
            <a:avLst/>
            <a:gdLst/>
            <a:ahLst/>
            <a:cxnLst/>
            <a:rect l="l" t="t" r="r" b="b"/>
            <a:pathLst>
              <a:path w="401320" h="1270">
                <a:moveTo>
                  <a:pt x="0" y="0"/>
                </a:moveTo>
                <a:lnTo>
                  <a:pt x="400989" y="1104"/>
                </a:lnTo>
              </a:path>
            </a:pathLst>
          </a:custGeom>
          <a:ln w="5918">
            <a:solidFill>
              <a:srgbClr val="231F20"/>
            </a:solidFill>
          </a:ln>
        </p:spPr>
        <p:txBody>
          <a:bodyPr wrap="square" lIns="0" tIns="0" rIns="0" bIns="0" rtlCol="0"/>
          <a:lstStyle/>
          <a:p>
            <a:endParaRPr/>
          </a:p>
        </p:txBody>
      </p:sp>
      <p:sp>
        <p:nvSpPr>
          <p:cNvPr id="53" name="object 53"/>
          <p:cNvSpPr/>
          <p:nvPr/>
        </p:nvSpPr>
        <p:spPr>
          <a:xfrm>
            <a:off x="3872433" y="5347201"/>
            <a:ext cx="401955" cy="1270"/>
          </a:xfrm>
          <a:custGeom>
            <a:avLst/>
            <a:gdLst/>
            <a:ahLst/>
            <a:cxnLst/>
            <a:rect l="l" t="t" r="r" b="b"/>
            <a:pathLst>
              <a:path w="401954" h="1270">
                <a:moveTo>
                  <a:pt x="0" y="0"/>
                </a:moveTo>
                <a:lnTo>
                  <a:pt x="401840" y="1143"/>
                </a:lnTo>
              </a:path>
            </a:pathLst>
          </a:custGeom>
          <a:ln w="5918">
            <a:solidFill>
              <a:srgbClr val="231F20"/>
            </a:solidFill>
          </a:ln>
        </p:spPr>
        <p:txBody>
          <a:bodyPr wrap="square" lIns="0" tIns="0" rIns="0" bIns="0" rtlCol="0"/>
          <a:lstStyle/>
          <a:p>
            <a:endParaRPr/>
          </a:p>
        </p:txBody>
      </p:sp>
      <p:sp>
        <p:nvSpPr>
          <p:cNvPr id="54" name="object 54"/>
          <p:cNvSpPr/>
          <p:nvPr/>
        </p:nvSpPr>
        <p:spPr>
          <a:xfrm>
            <a:off x="3876005" y="5295670"/>
            <a:ext cx="403225" cy="1270"/>
          </a:xfrm>
          <a:custGeom>
            <a:avLst/>
            <a:gdLst/>
            <a:ahLst/>
            <a:cxnLst/>
            <a:rect l="l" t="t" r="r" b="b"/>
            <a:pathLst>
              <a:path w="403225" h="1270">
                <a:moveTo>
                  <a:pt x="0" y="0"/>
                </a:moveTo>
                <a:lnTo>
                  <a:pt x="403072" y="1117"/>
                </a:lnTo>
              </a:path>
            </a:pathLst>
          </a:custGeom>
          <a:ln w="5918">
            <a:solidFill>
              <a:srgbClr val="231F20"/>
            </a:solidFill>
          </a:ln>
        </p:spPr>
        <p:txBody>
          <a:bodyPr wrap="square" lIns="0" tIns="0" rIns="0" bIns="0" rtlCol="0"/>
          <a:lstStyle/>
          <a:p>
            <a:endParaRPr/>
          </a:p>
        </p:txBody>
      </p:sp>
      <p:sp>
        <p:nvSpPr>
          <p:cNvPr id="55" name="object 55"/>
          <p:cNvSpPr/>
          <p:nvPr/>
        </p:nvSpPr>
        <p:spPr>
          <a:xfrm>
            <a:off x="3872731" y="5244095"/>
            <a:ext cx="404495" cy="1270"/>
          </a:xfrm>
          <a:custGeom>
            <a:avLst/>
            <a:gdLst/>
            <a:ahLst/>
            <a:cxnLst/>
            <a:rect l="l" t="t" r="r" b="b"/>
            <a:pathLst>
              <a:path w="404495" h="1270">
                <a:moveTo>
                  <a:pt x="0" y="0"/>
                </a:moveTo>
                <a:lnTo>
                  <a:pt x="403999" y="1117"/>
                </a:lnTo>
              </a:path>
            </a:pathLst>
          </a:custGeom>
          <a:ln w="5918">
            <a:solidFill>
              <a:srgbClr val="231F20"/>
            </a:solidFill>
          </a:ln>
        </p:spPr>
        <p:txBody>
          <a:bodyPr wrap="square" lIns="0" tIns="0" rIns="0" bIns="0" rtlCol="0"/>
          <a:lstStyle/>
          <a:p>
            <a:endParaRPr/>
          </a:p>
        </p:txBody>
      </p:sp>
      <p:sp>
        <p:nvSpPr>
          <p:cNvPr id="56" name="object 56"/>
          <p:cNvSpPr/>
          <p:nvPr/>
        </p:nvSpPr>
        <p:spPr>
          <a:xfrm>
            <a:off x="3870424" y="5192519"/>
            <a:ext cx="404495" cy="1270"/>
          </a:xfrm>
          <a:custGeom>
            <a:avLst/>
            <a:gdLst/>
            <a:ahLst/>
            <a:cxnLst/>
            <a:rect l="l" t="t" r="r" b="b"/>
            <a:pathLst>
              <a:path w="404495" h="1270">
                <a:moveTo>
                  <a:pt x="0" y="0"/>
                </a:moveTo>
                <a:lnTo>
                  <a:pt x="404317" y="1130"/>
                </a:lnTo>
              </a:path>
            </a:pathLst>
          </a:custGeom>
          <a:ln w="5918">
            <a:solidFill>
              <a:srgbClr val="231F20"/>
            </a:solidFill>
          </a:ln>
        </p:spPr>
        <p:txBody>
          <a:bodyPr wrap="square" lIns="0" tIns="0" rIns="0" bIns="0" rtlCol="0"/>
          <a:lstStyle/>
          <a:p>
            <a:endParaRPr/>
          </a:p>
        </p:txBody>
      </p:sp>
      <p:sp>
        <p:nvSpPr>
          <p:cNvPr id="57" name="object 57"/>
          <p:cNvSpPr/>
          <p:nvPr/>
        </p:nvSpPr>
        <p:spPr>
          <a:xfrm>
            <a:off x="3868836" y="5140938"/>
            <a:ext cx="403225" cy="1270"/>
          </a:xfrm>
          <a:custGeom>
            <a:avLst/>
            <a:gdLst/>
            <a:ahLst/>
            <a:cxnLst/>
            <a:rect l="l" t="t" r="r" b="b"/>
            <a:pathLst>
              <a:path w="403225" h="1270">
                <a:moveTo>
                  <a:pt x="0" y="0"/>
                </a:moveTo>
                <a:lnTo>
                  <a:pt x="402755" y="1143"/>
                </a:lnTo>
              </a:path>
            </a:pathLst>
          </a:custGeom>
          <a:ln w="5918">
            <a:solidFill>
              <a:srgbClr val="231F20"/>
            </a:solidFill>
          </a:ln>
        </p:spPr>
        <p:txBody>
          <a:bodyPr wrap="square" lIns="0" tIns="0" rIns="0" bIns="0" rtlCol="0"/>
          <a:lstStyle/>
          <a:p>
            <a:endParaRPr/>
          </a:p>
        </p:txBody>
      </p:sp>
      <p:sp>
        <p:nvSpPr>
          <p:cNvPr id="58" name="object 58"/>
          <p:cNvSpPr/>
          <p:nvPr/>
        </p:nvSpPr>
        <p:spPr>
          <a:xfrm>
            <a:off x="3867199" y="5089394"/>
            <a:ext cx="401320" cy="1270"/>
          </a:xfrm>
          <a:custGeom>
            <a:avLst/>
            <a:gdLst/>
            <a:ahLst/>
            <a:cxnLst/>
            <a:rect l="l" t="t" r="r" b="b"/>
            <a:pathLst>
              <a:path w="401320" h="1270">
                <a:moveTo>
                  <a:pt x="0" y="0"/>
                </a:moveTo>
                <a:lnTo>
                  <a:pt x="401091" y="1092"/>
                </a:lnTo>
              </a:path>
            </a:pathLst>
          </a:custGeom>
          <a:ln w="5918">
            <a:solidFill>
              <a:srgbClr val="231F20"/>
            </a:solidFill>
          </a:ln>
        </p:spPr>
        <p:txBody>
          <a:bodyPr wrap="square" lIns="0" tIns="0" rIns="0" bIns="0" rtlCol="0"/>
          <a:lstStyle/>
          <a:p>
            <a:endParaRPr/>
          </a:p>
        </p:txBody>
      </p:sp>
      <p:sp>
        <p:nvSpPr>
          <p:cNvPr id="59" name="object 59"/>
          <p:cNvSpPr/>
          <p:nvPr/>
        </p:nvSpPr>
        <p:spPr>
          <a:xfrm>
            <a:off x="3861271" y="5037782"/>
            <a:ext cx="396875" cy="1270"/>
          </a:xfrm>
          <a:custGeom>
            <a:avLst/>
            <a:gdLst/>
            <a:ahLst/>
            <a:cxnLst/>
            <a:rect l="l" t="t" r="r" b="b"/>
            <a:pathLst>
              <a:path w="396875" h="1270">
                <a:moveTo>
                  <a:pt x="0" y="0"/>
                </a:moveTo>
                <a:lnTo>
                  <a:pt x="396748" y="1117"/>
                </a:lnTo>
              </a:path>
            </a:pathLst>
          </a:custGeom>
          <a:ln w="5918">
            <a:solidFill>
              <a:srgbClr val="231F20"/>
            </a:solidFill>
          </a:ln>
        </p:spPr>
        <p:txBody>
          <a:bodyPr wrap="square" lIns="0" tIns="0" rIns="0" bIns="0" rtlCol="0"/>
          <a:lstStyle/>
          <a:p>
            <a:endParaRPr/>
          </a:p>
        </p:txBody>
      </p:sp>
      <p:sp>
        <p:nvSpPr>
          <p:cNvPr id="60" name="object 60"/>
          <p:cNvSpPr/>
          <p:nvPr/>
        </p:nvSpPr>
        <p:spPr>
          <a:xfrm>
            <a:off x="3855839" y="4986219"/>
            <a:ext cx="387985" cy="1270"/>
          </a:xfrm>
          <a:custGeom>
            <a:avLst/>
            <a:gdLst/>
            <a:ahLst/>
            <a:cxnLst/>
            <a:rect l="l" t="t" r="r" b="b"/>
            <a:pathLst>
              <a:path w="387985" h="1270">
                <a:moveTo>
                  <a:pt x="0" y="0"/>
                </a:moveTo>
                <a:lnTo>
                  <a:pt x="387794" y="1066"/>
                </a:lnTo>
              </a:path>
            </a:pathLst>
          </a:custGeom>
          <a:ln w="5918">
            <a:solidFill>
              <a:srgbClr val="231F20"/>
            </a:solidFill>
          </a:ln>
        </p:spPr>
        <p:txBody>
          <a:bodyPr wrap="square" lIns="0" tIns="0" rIns="0" bIns="0" rtlCol="0"/>
          <a:lstStyle/>
          <a:p>
            <a:endParaRPr/>
          </a:p>
        </p:txBody>
      </p:sp>
      <p:sp>
        <p:nvSpPr>
          <p:cNvPr id="61" name="object 61"/>
          <p:cNvSpPr/>
          <p:nvPr/>
        </p:nvSpPr>
        <p:spPr>
          <a:xfrm>
            <a:off x="3838897" y="4934600"/>
            <a:ext cx="389255" cy="1270"/>
          </a:xfrm>
          <a:custGeom>
            <a:avLst/>
            <a:gdLst/>
            <a:ahLst/>
            <a:cxnLst/>
            <a:rect l="l" t="t" r="r" b="b"/>
            <a:pathLst>
              <a:path w="389254" h="1270">
                <a:moveTo>
                  <a:pt x="0" y="0"/>
                </a:moveTo>
                <a:lnTo>
                  <a:pt x="388861" y="1079"/>
                </a:lnTo>
              </a:path>
            </a:pathLst>
          </a:custGeom>
          <a:ln w="5918">
            <a:solidFill>
              <a:srgbClr val="231F20"/>
            </a:solidFill>
          </a:ln>
        </p:spPr>
        <p:txBody>
          <a:bodyPr wrap="square" lIns="0" tIns="0" rIns="0" bIns="0" rtlCol="0"/>
          <a:lstStyle/>
          <a:p>
            <a:endParaRPr/>
          </a:p>
        </p:txBody>
      </p:sp>
      <p:sp>
        <p:nvSpPr>
          <p:cNvPr id="62" name="object 62"/>
          <p:cNvSpPr/>
          <p:nvPr/>
        </p:nvSpPr>
        <p:spPr>
          <a:xfrm>
            <a:off x="3784624" y="5632611"/>
            <a:ext cx="26034" cy="0"/>
          </a:xfrm>
          <a:custGeom>
            <a:avLst/>
            <a:gdLst/>
            <a:ahLst/>
            <a:cxnLst/>
            <a:rect l="l" t="t" r="r" b="b"/>
            <a:pathLst>
              <a:path w="26035">
                <a:moveTo>
                  <a:pt x="25946" y="0"/>
                </a:moveTo>
                <a:lnTo>
                  <a:pt x="0" y="0"/>
                </a:lnTo>
              </a:path>
            </a:pathLst>
          </a:custGeom>
          <a:ln w="5918">
            <a:solidFill>
              <a:srgbClr val="231F20"/>
            </a:solidFill>
          </a:ln>
        </p:spPr>
        <p:txBody>
          <a:bodyPr wrap="square" lIns="0" tIns="0" rIns="0" bIns="0" rtlCol="0"/>
          <a:lstStyle/>
          <a:p>
            <a:endParaRPr/>
          </a:p>
        </p:txBody>
      </p:sp>
      <p:sp>
        <p:nvSpPr>
          <p:cNvPr id="63" name="object 63"/>
          <p:cNvSpPr/>
          <p:nvPr/>
        </p:nvSpPr>
        <p:spPr>
          <a:xfrm>
            <a:off x="3786508" y="4906386"/>
            <a:ext cx="27305" cy="0"/>
          </a:xfrm>
          <a:custGeom>
            <a:avLst/>
            <a:gdLst/>
            <a:ahLst/>
            <a:cxnLst/>
            <a:rect l="l" t="t" r="r" b="b"/>
            <a:pathLst>
              <a:path w="27304">
                <a:moveTo>
                  <a:pt x="27012" y="0"/>
                </a:moveTo>
                <a:lnTo>
                  <a:pt x="0" y="0"/>
                </a:lnTo>
              </a:path>
            </a:pathLst>
          </a:custGeom>
          <a:ln w="5918">
            <a:solidFill>
              <a:srgbClr val="231F20"/>
            </a:solidFill>
          </a:ln>
        </p:spPr>
        <p:txBody>
          <a:bodyPr wrap="square" lIns="0" tIns="0" rIns="0" bIns="0" rtlCol="0"/>
          <a:lstStyle/>
          <a:p>
            <a:endParaRPr/>
          </a:p>
        </p:txBody>
      </p:sp>
      <p:sp>
        <p:nvSpPr>
          <p:cNvPr id="64" name="object 64"/>
          <p:cNvSpPr/>
          <p:nvPr/>
        </p:nvSpPr>
        <p:spPr>
          <a:xfrm>
            <a:off x="3776712" y="5120047"/>
            <a:ext cx="19685" cy="0"/>
          </a:xfrm>
          <a:custGeom>
            <a:avLst/>
            <a:gdLst/>
            <a:ahLst/>
            <a:cxnLst/>
            <a:rect l="l" t="t" r="r" b="b"/>
            <a:pathLst>
              <a:path w="19685">
                <a:moveTo>
                  <a:pt x="0" y="0"/>
                </a:moveTo>
                <a:lnTo>
                  <a:pt x="19316" y="0"/>
                </a:lnTo>
              </a:path>
            </a:pathLst>
          </a:custGeom>
          <a:ln w="5918">
            <a:solidFill>
              <a:srgbClr val="231F20"/>
            </a:solidFill>
          </a:ln>
        </p:spPr>
        <p:txBody>
          <a:bodyPr wrap="square" lIns="0" tIns="0" rIns="0" bIns="0" rtlCol="0"/>
          <a:lstStyle/>
          <a:p>
            <a:endParaRPr/>
          </a:p>
        </p:txBody>
      </p:sp>
      <p:sp>
        <p:nvSpPr>
          <p:cNvPr id="65" name="object 65"/>
          <p:cNvSpPr/>
          <p:nvPr/>
        </p:nvSpPr>
        <p:spPr>
          <a:xfrm>
            <a:off x="3771360" y="5142085"/>
            <a:ext cx="31115" cy="0"/>
          </a:xfrm>
          <a:custGeom>
            <a:avLst/>
            <a:gdLst/>
            <a:ahLst/>
            <a:cxnLst/>
            <a:rect l="l" t="t" r="r" b="b"/>
            <a:pathLst>
              <a:path w="31114">
                <a:moveTo>
                  <a:pt x="30975" y="0"/>
                </a:moveTo>
                <a:lnTo>
                  <a:pt x="0" y="0"/>
                </a:lnTo>
              </a:path>
            </a:pathLst>
          </a:custGeom>
          <a:ln w="5918">
            <a:solidFill>
              <a:srgbClr val="231F20"/>
            </a:solidFill>
          </a:ln>
        </p:spPr>
        <p:txBody>
          <a:bodyPr wrap="square" lIns="0" tIns="0" rIns="0" bIns="0" rtlCol="0"/>
          <a:lstStyle/>
          <a:p>
            <a:endParaRPr/>
          </a:p>
        </p:txBody>
      </p:sp>
      <p:sp>
        <p:nvSpPr>
          <p:cNvPr id="66" name="object 66"/>
          <p:cNvSpPr/>
          <p:nvPr/>
        </p:nvSpPr>
        <p:spPr>
          <a:xfrm>
            <a:off x="3767706" y="5166742"/>
            <a:ext cx="38735" cy="0"/>
          </a:xfrm>
          <a:custGeom>
            <a:avLst/>
            <a:gdLst/>
            <a:ahLst/>
            <a:cxnLst/>
            <a:rect l="l" t="t" r="r" b="b"/>
            <a:pathLst>
              <a:path w="38735">
                <a:moveTo>
                  <a:pt x="38176" y="0"/>
                </a:moveTo>
                <a:lnTo>
                  <a:pt x="0" y="0"/>
                </a:lnTo>
              </a:path>
            </a:pathLst>
          </a:custGeom>
          <a:ln w="5918">
            <a:solidFill>
              <a:srgbClr val="231F20"/>
            </a:solidFill>
          </a:ln>
        </p:spPr>
        <p:txBody>
          <a:bodyPr wrap="square" lIns="0" tIns="0" rIns="0" bIns="0" rtlCol="0"/>
          <a:lstStyle/>
          <a:p>
            <a:endParaRPr/>
          </a:p>
        </p:txBody>
      </p:sp>
      <p:sp>
        <p:nvSpPr>
          <p:cNvPr id="67" name="object 67"/>
          <p:cNvSpPr/>
          <p:nvPr/>
        </p:nvSpPr>
        <p:spPr>
          <a:xfrm>
            <a:off x="3765027" y="5193655"/>
            <a:ext cx="43815" cy="0"/>
          </a:xfrm>
          <a:custGeom>
            <a:avLst/>
            <a:gdLst/>
            <a:ahLst/>
            <a:cxnLst/>
            <a:rect l="l" t="t" r="r" b="b"/>
            <a:pathLst>
              <a:path w="43814">
                <a:moveTo>
                  <a:pt x="43434" y="0"/>
                </a:moveTo>
                <a:lnTo>
                  <a:pt x="0" y="0"/>
                </a:lnTo>
              </a:path>
            </a:pathLst>
          </a:custGeom>
          <a:ln w="5918">
            <a:solidFill>
              <a:srgbClr val="231F20"/>
            </a:solidFill>
          </a:ln>
        </p:spPr>
        <p:txBody>
          <a:bodyPr wrap="square" lIns="0" tIns="0" rIns="0" bIns="0" rtlCol="0"/>
          <a:lstStyle/>
          <a:p>
            <a:endParaRPr/>
          </a:p>
        </p:txBody>
      </p:sp>
      <p:sp>
        <p:nvSpPr>
          <p:cNvPr id="68" name="object 68"/>
          <p:cNvSpPr/>
          <p:nvPr/>
        </p:nvSpPr>
        <p:spPr>
          <a:xfrm>
            <a:off x="3762045" y="5218863"/>
            <a:ext cx="48260" cy="0"/>
          </a:xfrm>
          <a:custGeom>
            <a:avLst/>
            <a:gdLst/>
            <a:ahLst/>
            <a:cxnLst/>
            <a:rect l="l" t="t" r="r" b="b"/>
            <a:pathLst>
              <a:path w="48260">
                <a:moveTo>
                  <a:pt x="47878" y="0"/>
                </a:moveTo>
                <a:lnTo>
                  <a:pt x="0" y="0"/>
                </a:lnTo>
              </a:path>
            </a:pathLst>
          </a:custGeom>
          <a:ln w="5918">
            <a:solidFill>
              <a:srgbClr val="231F20"/>
            </a:solidFill>
          </a:ln>
        </p:spPr>
        <p:txBody>
          <a:bodyPr wrap="square" lIns="0" tIns="0" rIns="0" bIns="0" rtlCol="0"/>
          <a:lstStyle/>
          <a:p>
            <a:endParaRPr/>
          </a:p>
        </p:txBody>
      </p:sp>
      <p:sp>
        <p:nvSpPr>
          <p:cNvPr id="69" name="object 69"/>
          <p:cNvSpPr/>
          <p:nvPr/>
        </p:nvSpPr>
        <p:spPr>
          <a:xfrm>
            <a:off x="3761157" y="5244095"/>
            <a:ext cx="50165" cy="0"/>
          </a:xfrm>
          <a:custGeom>
            <a:avLst/>
            <a:gdLst/>
            <a:ahLst/>
            <a:cxnLst/>
            <a:rect l="l" t="t" r="r" b="b"/>
            <a:pathLst>
              <a:path w="50164">
                <a:moveTo>
                  <a:pt x="49834" y="0"/>
                </a:moveTo>
                <a:lnTo>
                  <a:pt x="0" y="0"/>
                </a:lnTo>
              </a:path>
            </a:pathLst>
          </a:custGeom>
          <a:ln w="5918">
            <a:solidFill>
              <a:srgbClr val="231F20"/>
            </a:solidFill>
          </a:ln>
        </p:spPr>
        <p:txBody>
          <a:bodyPr wrap="square" lIns="0" tIns="0" rIns="0" bIns="0" rtlCol="0"/>
          <a:lstStyle/>
          <a:p>
            <a:endParaRPr/>
          </a:p>
        </p:txBody>
      </p:sp>
      <p:sp>
        <p:nvSpPr>
          <p:cNvPr id="70" name="object 70"/>
          <p:cNvSpPr/>
          <p:nvPr/>
        </p:nvSpPr>
        <p:spPr>
          <a:xfrm>
            <a:off x="3762047" y="5269495"/>
            <a:ext cx="49530" cy="0"/>
          </a:xfrm>
          <a:custGeom>
            <a:avLst/>
            <a:gdLst/>
            <a:ahLst/>
            <a:cxnLst/>
            <a:rect l="l" t="t" r="r" b="b"/>
            <a:pathLst>
              <a:path w="49529">
                <a:moveTo>
                  <a:pt x="48920" y="0"/>
                </a:moveTo>
                <a:lnTo>
                  <a:pt x="0" y="0"/>
                </a:lnTo>
              </a:path>
            </a:pathLst>
          </a:custGeom>
          <a:ln w="5918">
            <a:solidFill>
              <a:srgbClr val="231F20"/>
            </a:solidFill>
          </a:ln>
        </p:spPr>
        <p:txBody>
          <a:bodyPr wrap="square" lIns="0" tIns="0" rIns="0" bIns="0" rtlCol="0"/>
          <a:lstStyle/>
          <a:p>
            <a:endParaRPr/>
          </a:p>
        </p:txBody>
      </p:sp>
      <p:sp>
        <p:nvSpPr>
          <p:cNvPr id="71" name="object 71"/>
          <p:cNvSpPr/>
          <p:nvPr/>
        </p:nvSpPr>
        <p:spPr>
          <a:xfrm>
            <a:off x="3761157" y="5295670"/>
            <a:ext cx="50165" cy="0"/>
          </a:xfrm>
          <a:custGeom>
            <a:avLst/>
            <a:gdLst/>
            <a:ahLst/>
            <a:cxnLst/>
            <a:rect l="l" t="t" r="r" b="b"/>
            <a:pathLst>
              <a:path w="50164">
                <a:moveTo>
                  <a:pt x="49834" y="0"/>
                </a:moveTo>
                <a:lnTo>
                  <a:pt x="0" y="0"/>
                </a:lnTo>
              </a:path>
            </a:pathLst>
          </a:custGeom>
          <a:ln w="5918">
            <a:solidFill>
              <a:srgbClr val="231F20"/>
            </a:solidFill>
          </a:ln>
        </p:spPr>
        <p:txBody>
          <a:bodyPr wrap="square" lIns="0" tIns="0" rIns="0" bIns="0" rtlCol="0"/>
          <a:lstStyle/>
          <a:p>
            <a:endParaRPr/>
          </a:p>
        </p:txBody>
      </p:sp>
      <p:sp>
        <p:nvSpPr>
          <p:cNvPr id="72" name="object 72"/>
          <p:cNvSpPr/>
          <p:nvPr/>
        </p:nvSpPr>
        <p:spPr>
          <a:xfrm>
            <a:off x="3761158" y="5321448"/>
            <a:ext cx="50165" cy="0"/>
          </a:xfrm>
          <a:custGeom>
            <a:avLst/>
            <a:gdLst/>
            <a:ahLst/>
            <a:cxnLst/>
            <a:rect l="l" t="t" r="r" b="b"/>
            <a:pathLst>
              <a:path w="50164">
                <a:moveTo>
                  <a:pt x="49809" y="0"/>
                </a:moveTo>
                <a:lnTo>
                  <a:pt x="0" y="0"/>
                </a:lnTo>
              </a:path>
            </a:pathLst>
          </a:custGeom>
          <a:ln w="5918">
            <a:solidFill>
              <a:srgbClr val="231F20"/>
            </a:solidFill>
          </a:ln>
        </p:spPr>
        <p:txBody>
          <a:bodyPr wrap="square" lIns="0" tIns="0" rIns="0" bIns="0" rtlCol="0"/>
          <a:lstStyle/>
          <a:p>
            <a:endParaRPr/>
          </a:p>
        </p:txBody>
      </p:sp>
      <p:sp>
        <p:nvSpPr>
          <p:cNvPr id="73" name="object 73"/>
          <p:cNvSpPr/>
          <p:nvPr/>
        </p:nvSpPr>
        <p:spPr>
          <a:xfrm>
            <a:off x="3762054" y="5348343"/>
            <a:ext cx="44450" cy="0"/>
          </a:xfrm>
          <a:custGeom>
            <a:avLst/>
            <a:gdLst/>
            <a:ahLst/>
            <a:cxnLst/>
            <a:rect l="l" t="t" r="r" b="b"/>
            <a:pathLst>
              <a:path w="44450">
                <a:moveTo>
                  <a:pt x="43827" y="0"/>
                </a:moveTo>
                <a:lnTo>
                  <a:pt x="0" y="0"/>
                </a:lnTo>
              </a:path>
            </a:pathLst>
          </a:custGeom>
          <a:ln w="5918">
            <a:solidFill>
              <a:srgbClr val="231F20"/>
            </a:solidFill>
          </a:ln>
        </p:spPr>
        <p:txBody>
          <a:bodyPr wrap="square" lIns="0" tIns="0" rIns="0" bIns="0" rtlCol="0"/>
          <a:lstStyle/>
          <a:p>
            <a:endParaRPr/>
          </a:p>
        </p:txBody>
      </p:sp>
      <p:sp>
        <p:nvSpPr>
          <p:cNvPr id="74" name="object 74"/>
          <p:cNvSpPr/>
          <p:nvPr/>
        </p:nvSpPr>
        <p:spPr>
          <a:xfrm>
            <a:off x="3767702" y="5379007"/>
            <a:ext cx="36830" cy="0"/>
          </a:xfrm>
          <a:custGeom>
            <a:avLst/>
            <a:gdLst/>
            <a:ahLst/>
            <a:cxnLst/>
            <a:rect l="l" t="t" r="r" b="b"/>
            <a:pathLst>
              <a:path w="36829">
                <a:moveTo>
                  <a:pt x="36741" y="0"/>
                </a:moveTo>
                <a:lnTo>
                  <a:pt x="0" y="0"/>
                </a:lnTo>
              </a:path>
            </a:pathLst>
          </a:custGeom>
          <a:ln w="5918">
            <a:solidFill>
              <a:srgbClr val="231F20"/>
            </a:solidFill>
          </a:ln>
        </p:spPr>
        <p:txBody>
          <a:bodyPr wrap="square" lIns="0" tIns="0" rIns="0" bIns="0" rtlCol="0"/>
          <a:lstStyle/>
          <a:p>
            <a:endParaRPr/>
          </a:p>
        </p:txBody>
      </p:sp>
      <p:sp>
        <p:nvSpPr>
          <p:cNvPr id="75" name="object 75"/>
          <p:cNvSpPr/>
          <p:nvPr/>
        </p:nvSpPr>
        <p:spPr>
          <a:xfrm>
            <a:off x="3771352" y="5404941"/>
            <a:ext cx="29209" cy="0"/>
          </a:xfrm>
          <a:custGeom>
            <a:avLst/>
            <a:gdLst/>
            <a:ahLst/>
            <a:cxnLst/>
            <a:rect l="l" t="t" r="r" b="b"/>
            <a:pathLst>
              <a:path w="29210">
                <a:moveTo>
                  <a:pt x="28651" y="0"/>
                </a:moveTo>
                <a:lnTo>
                  <a:pt x="0" y="0"/>
                </a:lnTo>
              </a:path>
            </a:pathLst>
          </a:custGeom>
          <a:ln w="5918">
            <a:solidFill>
              <a:srgbClr val="231F20"/>
            </a:solidFill>
          </a:ln>
        </p:spPr>
        <p:txBody>
          <a:bodyPr wrap="square" lIns="0" tIns="0" rIns="0" bIns="0" rtlCol="0"/>
          <a:lstStyle/>
          <a:p>
            <a:endParaRPr/>
          </a:p>
        </p:txBody>
      </p:sp>
      <p:sp>
        <p:nvSpPr>
          <p:cNvPr id="76" name="object 76"/>
          <p:cNvSpPr/>
          <p:nvPr/>
        </p:nvSpPr>
        <p:spPr>
          <a:xfrm>
            <a:off x="3780028" y="5446738"/>
            <a:ext cx="11430" cy="9525"/>
          </a:xfrm>
          <a:custGeom>
            <a:avLst/>
            <a:gdLst/>
            <a:ahLst/>
            <a:cxnLst/>
            <a:rect l="l" t="t" r="r" b="b"/>
            <a:pathLst>
              <a:path w="11429" h="9525">
                <a:moveTo>
                  <a:pt x="11290" y="9398"/>
                </a:moveTo>
                <a:lnTo>
                  <a:pt x="0" y="9398"/>
                </a:lnTo>
                <a:lnTo>
                  <a:pt x="0" y="0"/>
                </a:lnTo>
                <a:lnTo>
                  <a:pt x="11290" y="0"/>
                </a:lnTo>
                <a:lnTo>
                  <a:pt x="11290" y="9398"/>
                </a:lnTo>
                <a:close/>
              </a:path>
            </a:pathLst>
          </a:custGeom>
          <a:ln w="3810">
            <a:solidFill>
              <a:srgbClr val="231F20"/>
            </a:solidFill>
          </a:ln>
        </p:spPr>
        <p:txBody>
          <a:bodyPr wrap="square" lIns="0" tIns="0" rIns="0" bIns="0" rtlCol="0"/>
          <a:lstStyle/>
          <a:p>
            <a:endParaRPr/>
          </a:p>
        </p:txBody>
      </p:sp>
      <p:sp>
        <p:nvSpPr>
          <p:cNvPr id="77" name="object 77"/>
          <p:cNvSpPr/>
          <p:nvPr/>
        </p:nvSpPr>
        <p:spPr>
          <a:xfrm>
            <a:off x="3780028" y="5081105"/>
            <a:ext cx="11430" cy="9525"/>
          </a:xfrm>
          <a:custGeom>
            <a:avLst/>
            <a:gdLst/>
            <a:ahLst/>
            <a:cxnLst/>
            <a:rect l="l" t="t" r="r" b="b"/>
            <a:pathLst>
              <a:path w="11429" h="9525">
                <a:moveTo>
                  <a:pt x="11290" y="9385"/>
                </a:moveTo>
                <a:lnTo>
                  <a:pt x="0" y="9385"/>
                </a:lnTo>
                <a:lnTo>
                  <a:pt x="0" y="0"/>
                </a:lnTo>
                <a:lnTo>
                  <a:pt x="11290" y="0"/>
                </a:lnTo>
                <a:lnTo>
                  <a:pt x="11290" y="9385"/>
                </a:lnTo>
                <a:close/>
              </a:path>
            </a:pathLst>
          </a:custGeom>
          <a:ln w="3810">
            <a:solidFill>
              <a:srgbClr val="231F20"/>
            </a:solidFill>
          </a:ln>
        </p:spPr>
        <p:txBody>
          <a:bodyPr wrap="square" lIns="0" tIns="0" rIns="0" bIns="0" rtlCol="0"/>
          <a:lstStyle/>
          <a:p>
            <a:endParaRPr/>
          </a:p>
        </p:txBody>
      </p:sp>
      <p:sp>
        <p:nvSpPr>
          <p:cNvPr id="78" name="object 78"/>
          <p:cNvSpPr/>
          <p:nvPr/>
        </p:nvSpPr>
        <p:spPr>
          <a:xfrm>
            <a:off x="3822103" y="5252809"/>
            <a:ext cx="9525" cy="28575"/>
          </a:xfrm>
          <a:custGeom>
            <a:avLst/>
            <a:gdLst/>
            <a:ahLst/>
            <a:cxnLst/>
            <a:rect l="l" t="t" r="r" b="b"/>
            <a:pathLst>
              <a:path w="9525" h="28575">
                <a:moveTo>
                  <a:pt x="9448" y="28409"/>
                </a:moveTo>
                <a:lnTo>
                  <a:pt x="0" y="28409"/>
                </a:lnTo>
                <a:lnTo>
                  <a:pt x="0" y="0"/>
                </a:lnTo>
                <a:lnTo>
                  <a:pt x="9448" y="0"/>
                </a:lnTo>
                <a:lnTo>
                  <a:pt x="9448" y="28409"/>
                </a:lnTo>
                <a:close/>
              </a:path>
            </a:pathLst>
          </a:custGeom>
          <a:ln w="3810">
            <a:solidFill>
              <a:srgbClr val="231F20"/>
            </a:solidFill>
          </a:ln>
        </p:spPr>
        <p:txBody>
          <a:bodyPr wrap="square" lIns="0" tIns="0" rIns="0" bIns="0" rtlCol="0"/>
          <a:lstStyle/>
          <a:p>
            <a:endParaRPr/>
          </a:p>
        </p:txBody>
      </p:sp>
      <p:sp>
        <p:nvSpPr>
          <p:cNvPr id="79" name="object 79"/>
          <p:cNvSpPr/>
          <p:nvPr/>
        </p:nvSpPr>
        <p:spPr>
          <a:xfrm>
            <a:off x="3740480" y="5252809"/>
            <a:ext cx="9525" cy="28575"/>
          </a:xfrm>
          <a:custGeom>
            <a:avLst/>
            <a:gdLst/>
            <a:ahLst/>
            <a:cxnLst/>
            <a:rect l="l" t="t" r="r" b="b"/>
            <a:pathLst>
              <a:path w="9525" h="28575">
                <a:moveTo>
                  <a:pt x="9423" y="28409"/>
                </a:moveTo>
                <a:lnTo>
                  <a:pt x="0" y="28409"/>
                </a:lnTo>
                <a:lnTo>
                  <a:pt x="0" y="0"/>
                </a:lnTo>
                <a:lnTo>
                  <a:pt x="9423" y="0"/>
                </a:lnTo>
                <a:lnTo>
                  <a:pt x="9423" y="28409"/>
                </a:lnTo>
                <a:close/>
              </a:path>
            </a:pathLst>
          </a:custGeom>
          <a:ln w="3809">
            <a:solidFill>
              <a:srgbClr val="231F20"/>
            </a:solidFill>
          </a:ln>
        </p:spPr>
        <p:txBody>
          <a:bodyPr wrap="square" lIns="0" tIns="0" rIns="0" bIns="0" rtlCol="0"/>
          <a:lstStyle/>
          <a:p>
            <a:endParaRPr/>
          </a:p>
        </p:txBody>
      </p:sp>
      <p:sp>
        <p:nvSpPr>
          <p:cNvPr id="80" name="object 80"/>
          <p:cNvSpPr/>
          <p:nvPr/>
        </p:nvSpPr>
        <p:spPr>
          <a:xfrm>
            <a:off x="3820453" y="5166414"/>
            <a:ext cx="13335" cy="29845"/>
          </a:xfrm>
          <a:custGeom>
            <a:avLst/>
            <a:gdLst/>
            <a:ahLst/>
            <a:cxnLst/>
            <a:rect l="l" t="t" r="r" b="b"/>
            <a:pathLst>
              <a:path w="13335" h="29845">
                <a:moveTo>
                  <a:pt x="12750" y="28219"/>
                </a:moveTo>
                <a:lnTo>
                  <a:pt x="3365" y="29336"/>
                </a:lnTo>
                <a:lnTo>
                  <a:pt x="0" y="1130"/>
                </a:lnTo>
                <a:lnTo>
                  <a:pt x="9385" y="0"/>
                </a:lnTo>
                <a:lnTo>
                  <a:pt x="12750" y="28219"/>
                </a:lnTo>
                <a:close/>
              </a:path>
            </a:pathLst>
          </a:custGeom>
          <a:ln w="3810">
            <a:solidFill>
              <a:srgbClr val="231F20"/>
            </a:solidFill>
          </a:ln>
        </p:spPr>
        <p:txBody>
          <a:bodyPr wrap="square" lIns="0" tIns="0" rIns="0" bIns="0" rtlCol="0"/>
          <a:lstStyle/>
          <a:p>
            <a:endParaRPr/>
          </a:p>
        </p:txBody>
      </p:sp>
      <p:sp>
        <p:nvSpPr>
          <p:cNvPr id="81" name="object 81"/>
          <p:cNvSpPr/>
          <p:nvPr/>
        </p:nvSpPr>
        <p:spPr>
          <a:xfrm>
            <a:off x="3744654" y="5166707"/>
            <a:ext cx="10795" cy="29209"/>
          </a:xfrm>
          <a:custGeom>
            <a:avLst/>
            <a:gdLst/>
            <a:ahLst/>
            <a:cxnLst/>
            <a:rect l="l" t="t" r="r" b="b"/>
            <a:pathLst>
              <a:path w="10795" h="29210">
                <a:moveTo>
                  <a:pt x="9410" y="28752"/>
                </a:moveTo>
                <a:lnTo>
                  <a:pt x="0" y="28397"/>
                </a:lnTo>
                <a:lnTo>
                  <a:pt x="1079" y="0"/>
                </a:lnTo>
                <a:lnTo>
                  <a:pt x="10490" y="355"/>
                </a:lnTo>
                <a:lnTo>
                  <a:pt x="9410" y="28752"/>
                </a:lnTo>
                <a:close/>
              </a:path>
            </a:pathLst>
          </a:custGeom>
          <a:ln w="3810">
            <a:solidFill>
              <a:srgbClr val="231F20"/>
            </a:solidFill>
          </a:ln>
        </p:spPr>
        <p:txBody>
          <a:bodyPr wrap="square" lIns="0" tIns="0" rIns="0" bIns="0" rtlCol="0"/>
          <a:lstStyle/>
          <a:p>
            <a:endParaRPr/>
          </a:p>
        </p:txBody>
      </p:sp>
      <p:sp>
        <p:nvSpPr>
          <p:cNvPr id="82" name="object 82"/>
          <p:cNvSpPr/>
          <p:nvPr/>
        </p:nvSpPr>
        <p:spPr>
          <a:xfrm>
            <a:off x="3742568" y="5344249"/>
            <a:ext cx="13335" cy="29845"/>
          </a:xfrm>
          <a:custGeom>
            <a:avLst/>
            <a:gdLst/>
            <a:ahLst/>
            <a:cxnLst/>
            <a:rect l="l" t="t" r="r" b="b"/>
            <a:pathLst>
              <a:path w="13335" h="29845">
                <a:moveTo>
                  <a:pt x="0" y="1117"/>
                </a:moveTo>
                <a:lnTo>
                  <a:pt x="9385" y="0"/>
                </a:lnTo>
                <a:lnTo>
                  <a:pt x="12750" y="28206"/>
                </a:lnTo>
                <a:lnTo>
                  <a:pt x="3365" y="29337"/>
                </a:lnTo>
                <a:lnTo>
                  <a:pt x="0" y="1117"/>
                </a:lnTo>
                <a:close/>
              </a:path>
            </a:pathLst>
          </a:custGeom>
          <a:ln w="3810">
            <a:solidFill>
              <a:srgbClr val="231F20"/>
            </a:solidFill>
          </a:ln>
        </p:spPr>
        <p:txBody>
          <a:bodyPr wrap="square" lIns="0" tIns="0" rIns="0" bIns="0" rtlCol="0"/>
          <a:lstStyle/>
          <a:p>
            <a:endParaRPr/>
          </a:p>
        </p:txBody>
      </p:sp>
      <p:sp>
        <p:nvSpPr>
          <p:cNvPr id="83" name="object 83"/>
          <p:cNvSpPr/>
          <p:nvPr/>
        </p:nvSpPr>
        <p:spPr>
          <a:xfrm>
            <a:off x="3820628" y="5344542"/>
            <a:ext cx="10795" cy="29209"/>
          </a:xfrm>
          <a:custGeom>
            <a:avLst/>
            <a:gdLst/>
            <a:ahLst/>
            <a:cxnLst/>
            <a:rect l="l" t="t" r="r" b="b"/>
            <a:pathLst>
              <a:path w="10795" h="29210">
                <a:moveTo>
                  <a:pt x="1079" y="0"/>
                </a:moveTo>
                <a:lnTo>
                  <a:pt x="10490" y="355"/>
                </a:lnTo>
                <a:lnTo>
                  <a:pt x="9410" y="28752"/>
                </a:lnTo>
                <a:lnTo>
                  <a:pt x="0" y="28397"/>
                </a:lnTo>
                <a:lnTo>
                  <a:pt x="1079" y="0"/>
                </a:lnTo>
                <a:close/>
              </a:path>
            </a:pathLst>
          </a:custGeom>
          <a:ln w="3810">
            <a:solidFill>
              <a:srgbClr val="231F20"/>
            </a:solidFill>
          </a:ln>
        </p:spPr>
        <p:txBody>
          <a:bodyPr wrap="square" lIns="0" tIns="0" rIns="0" bIns="0" rtlCol="0"/>
          <a:lstStyle/>
          <a:p>
            <a:endParaRPr/>
          </a:p>
        </p:txBody>
      </p:sp>
      <p:sp>
        <p:nvSpPr>
          <p:cNvPr id="84" name="object 84"/>
          <p:cNvSpPr/>
          <p:nvPr/>
        </p:nvSpPr>
        <p:spPr>
          <a:xfrm>
            <a:off x="3986262" y="4907806"/>
            <a:ext cx="10795" cy="23495"/>
          </a:xfrm>
          <a:custGeom>
            <a:avLst/>
            <a:gdLst/>
            <a:ahLst/>
            <a:cxnLst/>
            <a:rect l="l" t="t" r="r" b="b"/>
            <a:pathLst>
              <a:path w="10795" h="23495">
                <a:moveTo>
                  <a:pt x="0" y="0"/>
                </a:moveTo>
                <a:lnTo>
                  <a:pt x="3594" y="0"/>
                </a:lnTo>
                <a:lnTo>
                  <a:pt x="7048" y="8166"/>
                </a:lnTo>
                <a:lnTo>
                  <a:pt x="10198" y="23063"/>
                </a:lnTo>
              </a:path>
            </a:pathLst>
          </a:custGeom>
          <a:ln w="4965">
            <a:solidFill>
              <a:srgbClr val="231F20"/>
            </a:solidFill>
          </a:ln>
        </p:spPr>
        <p:txBody>
          <a:bodyPr wrap="square" lIns="0" tIns="0" rIns="0" bIns="0" rtlCol="0"/>
          <a:lstStyle/>
          <a:p>
            <a:endParaRPr/>
          </a:p>
        </p:txBody>
      </p:sp>
      <p:sp>
        <p:nvSpPr>
          <p:cNvPr id="85" name="object 85"/>
          <p:cNvSpPr/>
          <p:nvPr/>
        </p:nvSpPr>
        <p:spPr>
          <a:xfrm>
            <a:off x="3983208" y="5605592"/>
            <a:ext cx="12065" cy="31115"/>
          </a:xfrm>
          <a:custGeom>
            <a:avLst/>
            <a:gdLst/>
            <a:ahLst/>
            <a:cxnLst/>
            <a:rect l="l" t="t" r="r" b="b"/>
            <a:pathLst>
              <a:path w="12064" h="31114">
                <a:moveTo>
                  <a:pt x="11734" y="0"/>
                </a:moveTo>
                <a:lnTo>
                  <a:pt x="8963" y="13131"/>
                </a:lnTo>
                <a:lnTo>
                  <a:pt x="6081" y="22766"/>
                </a:lnTo>
                <a:lnTo>
                  <a:pt x="3092" y="28698"/>
                </a:lnTo>
                <a:lnTo>
                  <a:pt x="0" y="30721"/>
                </a:lnTo>
              </a:path>
            </a:pathLst>
          </a:custGeom>
          <a:ln w="4965">
            <a:solidFill>
              <a:srgbClr val="231F20"/>
            </a:solidFill>
          </a:ln>
        </p:spPr>
        <p:txBody>
          <a:bodyPr wrap="square" lIns="0" tIns="0" rIns="0" bIns="0" rtlCol="0"/>
          <a:lstStyle/>
          <a:p>
            <a:endParaRPr/>
          </a:p>
        </p:txBody>
      </p:sp>
      <p:sp>
        <p:nvSpPr>
          <p:cNvPr id="86" name="object 86"/>
          <p:cNvSpPr/>
          <p:nvPr/>
        </p:nvSpPr>
        <p:spPr>
          <a:xfrm>
            <a:off x="3245290" y="4892877"/>
            <a:ext cx="737920" cy="754637"/>
          </a:xfrm>
          <a:prstGeom prst="rect">
            <a:avLst/>
          </a:prstGeom>
          <a:blipFill>
            <a:blip r:embed="rId16" cstate="print"/>
            <a:stretch>
              <a:fillRect/>
            </a:stretch>
          </a:blipFill>
        </p:spPr>
        <p:txBody>
          <a:bodyPr wrap="square" lIns="0" tIns="0" rIns="0" bIns="0" rtlCol="0"/>
          <a:lstStyle/>
          <a:p>
            <a:endParaRPr/>
          </a:p>
        </p:txBody>
      </p:sp>
      <p:sp>
        <p:nvSpPr>
          <p:cNvPr id="87" name="object 87"/>
          <p:cNvSpPr/>
          <p:nvPr/>
        </p:nvSpPr>
        <p:spPr>
          <a:xfrm>
            <a:off x="3352482" y="4907806"/>
            <a:ext cx="60960" cy="728980"/>
          </a:xfrm>
          <a:custGeom>
            <a:avLst/>
            <a:gdLst/>
            <a:ahLst/>
            <a:cxnLst/>
            <a:rect l="l" t="t" r="r" b="b"/>
            <a:pathLst>
              <a:path w="60960" h="728979">
                <a:moveTo>
                  <a:pt x="60740" y="0"/>
                </a:moveTo>
                <a:lnTo>
                  <a:pt x="15185" y="261557"/>
                </a:lnTo>
                <a:lnTo>
                  <a:pt x="0" y="424629"/>
                </a:lnTo>
                <a:lnTo>
                  <a:pt x="15185" y="557514"/>
                </a:lnTo>
                <a:lnTo>
                  <a:pt x="60740" y="728510"/>
                </a:lnTo>
              </a:path>
            </a:pathLst>
          </a:custGeom>
          <a:ln w="4965">
            <a:solidFill>
              <a:srgbClr val="231F20"/>
            </a:solidFill>
          </a:ln>
        </p:spPr>
        <p:txBody>
          <a:bodyPr wrap="square" lIns="0" tIns="0" rIns="0" bIns="0" rtlCol="0"/>
          <a:lstStyle/>
          <a:p>
            <a:endParaRPr/>
          </a:p>
        </p:txBody>
      </p:sp>
      <p:sp>
        <p:nvSpPr>
          <p:cNvPr id="88" name="object 88"/>
          <p:cNvSpPr/>
          <p:nvPr/>
        </p:nvSpPr>
        <p:spPr>
          <a:xfrm>
            <a:off x="3245278" y="4892877"/>
            <a:ext cx="738505" cy="755015"/>
          </a:xfrm>
          <a:custGeom>
            <a:avLst/>
            <a:gdLst/>
            <a:ahLst/>
            <a:cxnLst/>
            <a:rect l="l" t="t" r="r" b="b"/>
            <a:pathLst>
              <a:path w="738504" h="755014">
                <a:moveTo>
                  <a:pt x="737933" y="743435"/>
                </a:moveTo>
                <a:lnTo>
                  <a:pt x="462451" y="751836"/>
                </a:lnTo>
                <a:lnTo>
                  <a:pt x="311250" y="754637"/>
                </a:lnTo>
                <a:lnTo>
                  <a:pt x="230893" y="751836"/>
                </a:lnTo>
                <a:lnTo>
                  <a:pt x="167944" y="743435"/>
                </a:lnTo>
                <a:lnTo>
                  <a:pt x="167347" y="743435"/>
                </a:lnTo>
                <a:lnTo>
                  <a:pt x="67610" y="658688"/>
                </a:lnTo>
                <a:lnTo>
                  <a:pt x="18556" y="536754"/>
                </a:lnTo>
                <a:lnTo>
                  <a:pt x="1765" y="426915"/>
                </a:lnTo>
                <a:lnTo>
                  <a:pt x="0" y="379187"/>
                </a:lnTo>
                <a:lnTo>
                  <a:pt x="7779" y="300599"/>
                </a:lnTo>
                <a:lnTo>
                  <a:pt x="22708" y="233024"/>
                </a:lnTo>
                <a:lnTo>
                  <a:pt x="42854" y="175847"/>
                </a:lnTo>
                <a:lnTo>
                  <a:pt x="66283" y="128453"/>
                </a:lnTo>
                <a:lnTo>
                  <a:pt x="91063" y="90229"/>
                </a:lnTo>
                <a:lnTo>
                  <a:pt x="115260" y="60561"/>
                </a:lnTo>
                <a:lnTo>
                  <a:pt x="154173" y="24431"/>
                </a:lnTo>
                <a:lnTo>
                  <a:pt x="165023" y="16741"/>
                </a:lnTo>
                <a:lnTo>
                  <a:pt x="165963" y="15560"/>
                </a:lnTo>
                <a:lnTo>
                  <a:pt x="166979" y="14925"/>
                </a:lnTo>
                <a:lnTo>
                  <a:pt x="167944" y="14925"/>
                </a:lnTo>
                <a:lnTo>
                  <a:pt x="303973" y="3731"/>
                </a:lnTo>
                <a:lnTo>
                  <a:pt x="408690" y="0"/>
                </a:lnTo>
                <a:lnTo>
                  <a:pt x="535531" y="3731"/>
                </a:lnTo>
                <a:lnTo>
                  <a:pt x="737933" y="14925"/>
                </a:lnTo>
                <a:lnTo>
                  <a:pt x="703564" y="201580"/>
                </a:lnTo>
                <a:lnTo>
                  <a:pt x="692108" y="339685"/>
                </a:lnTo>
                <a:lnTo>
                  <a:pt x="703564" y="497537"/>
                </a:lnTo>
                <a:lnTo>
                  <a:pt x="737933" y="743435"/>
                </a:lnTo>
                <a:close/>
              </a:path>
            </a:pathLst>
          </a:custGeom>
          <a:ln w="5918">
            <a:solidFill>
              <a:srgbClr val="231F20"/>
            </a:solidFill>
          </a:ln>
        </p:spPr>
        <p:txBody>
          <a:bodyPr wrap="square" lIns="0" tIns="0" rIns="0" bIns="0" rtlCol="0"/>
          <a:lstStyle/>
          <a:p>
            <a:endParaRPr/>
          </a:p>
        </p:txBody>
      </p:sp>
      <p:sp>
        <p:nvSpPr>
          <p:cNvPr id="89" name="object 89"/>
          <p:cNvSpPr/>
          <p:nvPr/>
        </p:nvSpPr>
        <p:spPr>
          <a:xfrm>
            <a:off x="3925604" y="4906311"/>
            <a:ext cx="46990" cy="730885"/>
          </a:xfrm>
          <a:custGeom>
            <a:avLst/>
            <a:gdLst/>
            <a:ahLst/>
            <a:cxnLst/>
            <a:rect l="l" t="t" r="r" b="b"/>
            <a:pathLst>
              <a:path w="46989" h="730885">
                <a:moveTo>
                  <a:pt x="46767" y="0"/>
                </a:moveTo>
                <a:lnTo>
                  <a:pt x="11691" y="216165"/>
                </a:lnTo>
                <a:lnTo>
                  <a:pt x="0" y="364296"/>
                </a:lnTo>
                <a:lnTo>
                  <a:pt x="11691" y="512860"/>
                </a:lnTo>
                <a:lnTo>
                  <a:pt x="46767" y="730326"/>
                </a:lnTo>
              </a:path>
            </a:pathLst>
          </a:custGeom>
          <a:ln w="5918">
            <a:solidFill>
              <a:srgbClr val="231F20"/>
            </a:solidFill>
          </a:ln>
        </p:spPr>
        <p:txBody>
          <a:bodyPr wrap="square" lIns="0" tIns="0" rIns="0" bIns="0" rtlCol="0"/>
          <a:lstStyle/>
          <a:p>
            <a:endParaRPr/>
          </a:p>
        </p:txBody>
      </p:sp>
      <p:sp>
        <p:nvSpPr>
          <p:cNvPr id="90" name="object 90"/>
          <p:cNvSpPr/>
          <p:nvPr/>
        </p:nvSpPr>
        <p:spPr>
          <a:xfrm>
            <a:off x="3786856" y="4712977"/>
            <a:ext cx="333375" cy="130810"/>
          </a:xfrm>
          <a:custGeom>
            <a:avLst/>
            <a:gdLst/>
            <a:ahLst/>
            <a:cxnLst/>
            <a:rect l="l" t="t" r="r" b="b"/>
            <a:pathLst>
              <a:path w="333375" h="130810">
                <a:moveTo>
                  <a:pt x="224726" y="0"/>
                </a:moveTo>
                <a:lnTo>
                  <a:pt x="224802" y="44424"/>
                </a:lnTo>
                <a:lnTo>
                  <a:pt x="0" y="44424"/>
                </a:lnTo>
                <a:lnTo>
                  <a:pt x="0" y="86220"/>
                </a:lnTo>
                <a:lnTo>
                  <a:pt x="224878" y="86220"/>
                </a:lnTo>
                <a:lnTo>
                  <a:pt x="224955" y="130632"/>
                </a:lnTo>
                <a:lnTo>
                  <a:pt x="332981" y="65150"/>
                </a:lnTo>
                <a:lnTo>
                  <a:pt x="224726" y="0"/>
                </a:lnTo>
                <a:close/>
              </a:path>
            </a:pathLst>
          </a:custGeom>
          <a:solidFill>
            <a:srgbClr val="58595B"/>
          </a:solidFill>
        </p:spPr>
        <p:txBody>
          <a:bodyPr wrap="square" lIns="0" tIns="0" rIns="0" bIns="0" rtlCol="0"/>
          <a:lstStyle/>
          <a:p>
            <a:endParaRPr/>
          </a:p>
        </p:txBody>
      </p:sp>
      <p:sp>
        <p:nvSpPr>
          <p:cNvPr id="91" name="object 91"/>
          <p:cNvSpPr/>
          <p:nvPr/>
        </p:nvSpPr>
        <p:spPr>
          <a:xfrm>
            <a:off x="4485123" y="8852499"/>
            <a:ext cx="17780" cy="14604"/>
          </a:xfrm>
          <a:custGeom>
            <a:avLst/>
            <a:gdLst/>
            <a:ahLst/>
            <a:cxnLst/>
            <a:rect l="l" t="t" r="r" b="b"/>
            <a:pathLst>
              <a:path w="17779" h="14604">
                <a:moveTo>
                  <a:pt x="0" y="7878"/>
                </a:moveTo>
                <a:lnTo>
                  <a:pt x="2821" y="9245"/>
                </a:lnTo>
                <a:lnTo>
                  <a:pt x="16564" y="14057"/>
                </a:lnTo>
                <a:lnTo>
                  <a:pt x="17364" y="0"/>
                </a:lnTo>
              </a:path>
            </a:pathLst>
          </a:custGeom>
          <a:ln w="3797">
            <a:solidFill>
              <a:srgbClr val="070403"/>
            </a:solidFill>
          </a:ln>
        </p:spPr>
        <p:txBody>
          <a:bodyPr wrap="square" lIns="0" tIns="0" rIns="0" bIns="0" rtlCol="0"/>
          <a:lstStyle/>
          <a:p>
            <a:endParaRPr/>
          </a:p>
        </p:txBody>
      </p:sp>
      <p:sp>
        <p:nvSpPr>
          <p:cNvPr id="92" name="object 92"/>
          <p:cNvSpPr/>
          <p:nvPr/>
        </p:nvSpPr>
        <p:spPr>
          <a:xfrm>
            <a:off x="4501689" y="8866566"/>
            <a:ext cx="3175" cy="109220"/>
          </a:xfrm>
          <a:custGeom>
            <a:avLst/>
            <a:gdLst/>
            <a:ahLst/>
            <a:cxnLst/>
            <a:rect l="l" t="t" r="r" b="b"/>
            <a:pathLst>
              <a:path w="3175" h="109220">
                <a:moveTo>
                  <a:pt x="2717" y="109004"/>
                </a:moveTo>
                <a:lnTo>
                  <a:pt x="0" y="0"/>
                </a:lnTo>
              </a:path>
            </a:pathLst>
          </a:custGeom>
          <a:ln w="3797">
            <a:solidFill>
              <a:srgbClr val="070403"/>
            </a:solidFill>
          </a:ln>
        </p:spPr>
        <p:txBody>
          <a:bodyPr wrap="square" lIns="0" tIns="0" rIns="0" bIns="0" rtlCol="0"/>
          <a:lstStyle/>
          <a:p>
            <a:endParaRPr/>
          </a:p>
        </p:txBody>
      </p:sp>
      <p:sp>
        <p:nvSpPr>
          <p:cNvPr id="93" name="object 93"/>
          <p:cNvSpPr/>
          <p:nvPr/>
        </p:nvSpPr>
        <p:spPr>
          <a:xfrm>
            <a:off x="4722785" y="8820932"/>
            <a:ext cx="13335" cy="168275"/>
          </a:xfrm>
          <a:custGeom>
            <a:avLst/>
            <a:gdLst/>
            <a:ahLst/>
            <a:cxnLst/>
            <a:rect l="l" t="t" r="r" b="b"/>
            <a:pathLst>
              <a:path w="13335" h="168275">
                <a:moveTo>
                  <a:pt x="5939" y="0"/>
                </a:moveTo>
                <a:lnTo>
                  <a:pt x="3246" y="30530"/>
                </a:lnTo>
                <a:lnTo>
                  <a:pt x="5697" y="89840"/>
                </a:lnTo>
                <a:lnTo>
                  <a:pt x="10637" y="137686"/>
                </a:lnTo>
                <a:lnTo>
                  <a:pt x="13334" y="157350"/>
                </a:lnTo>
                <a:lnTo>
                  <a:pt x="13334" y="167789"/>
                </a:lnTo>
                <a:lnTo>
                  <a:pt x="0" y="165262"/>
                </a:lnTo>
              </a:path>
            </a:pathLst>
          </a:custGeom>
          <a:ln w="3797">
            <a:solidFill>
              <a:srgbClr val="070403"/>
            </a:solidFill>
          </a:ln>
        </p:spPr>
        <p:txBody>
          <a:bodyPr wrap="square" lIns="0" tIns="0" rIns="0" bIns="0" rtlCol="0"/>
          <a:lstStyle/>
          <a:p>
            <a:endParaRPr/>
          </a:p>
        </p:txBody>
      </p:sp>
      <p:sp>
        <p:nvSpPr>
          <p:cNvPr id="94" name="object 94"/>
          <p:cNvSpPr/>
          <p:nvPr/>
        </p:nvSpPr>
        <p:spPr>
          <a:xfrm>
            <a:off x="4603425" y="9026880"/>
            <a:ext cx="426084" cy="612775"/>
          </a:xfrm>
          <a:custGeom>
            <a:avLst/>
            <a:gdLst/>
            <a:ahLst/>
            <a:cxnLst/>
            <a:rect l="l" t="t" r="r" b="b"/>
            <a:pathLst>
              <a:path w="426085" h="612775">
                <a:moveTo>
                  <a:pt x="425461" y="0"/>
                </a:moveTo>
                <a:lnTo>
                  <a:pt x="410122" y="9784"/>
                </a:lnTo>
                <a:lnTo>
                  <a:pt x="379818" y="32322"/>
                </a:lnTo>
                <a:lnTo>
                  <a:pt x="361497" y="52416"/>
                </a:lnTo>
                <a:lnTo>
                  <a:pt x="341242" y="70331"/>
                </a:lnTo>
                <a:lnTo>
                  <a:pt x="325221" y="86501"/>
                </a:lnTo>
                <a:lnTo>
                  <a:pt x="314689" y="98202"/>
                </a:lnTo>
                <a:lnTo>
                  <a:pt x="310900" y="102708"/>
                </a:lnTo>
                <a:lnTo>
                  <a:pt x="276331" y="137354"/>
                </a:lnTo>
                <a:lnTo>
                  <a:pt x="204423" y="238268"/>
                </a:lnTo>
                <a:lnTo>
                  <a:pt x="140644" y="299482"/>
                </a:lnTo>
                <a:lnTo>
                  <a:pt x="113761" y="338042"/>
                </a:lnTo>
                <a:lnTo>
                  <a:pt x="95361" y="358930"/>
                </a:lnTo>
                <a:lnTo>
                  <a:pt x="76949" y="369380"/>
                </a:lnTo>
                <a:lnTo>
                  <a:pt x="50030" y="376622"/>
                </a:lnTo>
                <a:lnTo>
                  <a:pt x="35673" y="381834"/>
                </a:lnTo>
                <a:lnTo>
                  <a:pt x="28778" y="384548"/>
                </a:lnTo>
                <a:lnTo>
                  <a:pt x="23885" y="389264"/>
                </a:lnTo>
                <a:lnTo>
                  <a:pt x="15536" y="400485"/>
                </a:lnTo>
                <a:lnTo>
                  <a:pt x="8094" y="428262"/>
                </a:lnTo>
                <a:lnTo>
                  <a:pt x="16149" y="445327"/>
                </a:lnTo>
                <a:lnTo>
                  <a:pt x="31238" y="453922"/>
                </a:lnTo>
                <a:lnTo>
                  <a:pt x="44899" y="456289"/>
                </a:lnTo>
                <a:lnTo>
                  <a:pt x="63241" y="454205"/>
                </a:lnTo>
                <a:lnTo>
                  <a:pt x="191152" y="376622"/>
                </a:lnTo>
                <a:lnTo>
                  <a:pt x="313605" y="264976"/>
                </a:lnTo>
                <a:lnTo>
                  <a:pt x="213129" y="362848"/>
                </a:lnTo>
                <a:lnTo>
                  <a:pt x="148588" y="419830"/>
                </a:lnTo>
                <a:lnTo>
                  <a:pt x="92038" y="457843"/>
                </a:lnTo>
                <a:lnTo>
                  <a:pt x="15536" y="498808"/>
                </a:lnTo>
                <a:lnTo>
                  <a:pt x="0" y="547710"/>
                </a:lnTo>
                <a:lnTo>
                  <a:pt x="15200" y="567229"/>
                </a:lnTo>
                <a:lnTo>
                  <a:pt x="39897" y="569814"/>
                </a:lnTo>
                <a:lnTo>
                  <a:pt x="52849" y="567909"/>
                </a:lnTo>
                <a:lnTo>
                  <a:pt x="204423" y="456289"/>
                </a:lnTo>
                <a:lnTo>
                  <a:pt x="218687" y="446701"/>
                </a:lnTo>
                <a:lnTo>
                  <a:pt x="228712" y="439358"/>
                </a:lnTo>
                <a:lnTo>
                  <a:pt x="239242" y="430526"/>
                </a:lnTo>
                <a:lnTo>
                  <a:pt x="255020" y="416474"/>
                </a:lnTo>
                <a:lnTo>
                  <a:pt x="277496" y="396844"/>
                </a:lnTo>
                <a:lnTo>
                  <a:pt x="300951" y="376961"/>
                </a:lnTo>
                <a:lnTo>
                  <a:pt x="319409" y="361560"/>
                </a:lnTo>
                <a:lnTo>
                  <a:pt x="326890" y="355374"/>
                </a:lnTo>
                <a:lnTo>
                  <a:pt x="318965" y="373866"/>
                </a:lnTo>
                <a:lnTo>
                  <a:pt x="207078" y="477523"/>
                </a:lnTo>
                <a:lnTo>
                  <a:pt x="100677" y="570525"/>
                </a:lnTo>
                <a:lnTo>
                  <a:pt x="84029" y="584802"/>
                </a:lnTo>
                <a:lnTo>
                  <a:pt x="77650" y="594827"/>
                </a:lnTo>
                <a:lnTo>
                  <a:pt x="80794" y="605337"/>
                </a:lnTo>
                <a:lnTo>
                  <a:pt x="86021" y="612236"/>
                </a:lnTo>
              </a:path>
            </a:pathLst>
          </a:custGeom>
          <a:ln w="3797">
            <a:solidFill>
              <a:srgbClr val="070403"/>
            </a:solidFill>
          </a:ln>
        </p:spPr>
        <p:txBody>
          <a:bodyPr wrap="square" lIns="0" tIns="0" rIns="0" bIns="0" rtlCol="0"/>
          <a:lstStyle/>
          <a:p>
            <a:endParaRPr/>
          </a:p>
        </p:txBody>
      </p:sp>
      <p:sp>
        <p:nvSpPr>
          <p:cNvPr id="95" name="object 95"/>
          <p:cNvSpPr/>
          <p:nvPr/>
        </p:nvSpPr>
        <p:spPr>
          <a:xfrm>
            <a:off x="4788877" y="9409426"/>
            <a:ext cx="235438" cy="214099"/>
          </a:xfrm>
          <a:prstGeom prst="rect">
            <a:avLst/>
          </a:prstGeom>
          <a:blipFill>
            <a:blip r:embed="rId17" cstate="print"/>
            <a:stretch>
              <a:fillRect/>
            </a:stretch>
          </a:blipFill>
        </p:spPr>
        <p:txBody>
          <a:bodyPr wrap="square" lIns="0" tIns="0" rIns="0" bIns="0" rtlCol="0"/>
          <a:lstStyle/>
          <a:p>
            <a:endParaRPr/>
          </a:p>
        </p:txBody>
      </p:sp>
      <p:sp>
        <p:nvSpPr>
          <p:cNvPr id="96" name="object 96"/>
          <p:cNvSpPr/>
          <p:nvPr/>
        </p:nvSpPr>
        <p:spPr>
          <a:xfrm>
            <a:off x="4525159" y="8818996"/>
            <a:ext cx="191770" cy="267335"/>
          </a:xfrm>
          <a:custGeom>
            <a:avLst/>
            <a:gdLst/>
            <a:ahLst/>
            <a:cxnLst/>
            <a:rect l="l" t="t" r="r" b="b"/>
            <a:pathLst>
              <a:path w="191770" h="267334">
                <a:moveTo>
                  <a:pt x="191298" y="0"/>
                </a:moveTo>
                <a:lnTo>
                  <a:pt x="190332" y="2403"/>
                </a:lnTo>
                <a:lnTo>
                  <a:pt x="170896" y="60838"/>
                </a:lnTo>
                <a:lnTo>
                  <a:pt x="150023" y="94814"/>
                </a:lnTo>
                <a:lnTo>
                  <a:pt x="111930" y="159183"/>
                </a:lnTo>
                <a:lnTo>
                  <a:pt x="75341" y="221558"/>
                </a:lnTo>
                <a:lnTo>
                  <a:pt x="58983" y="249547"/>
                </a:lnTo>
                <a:lnTo>
                  <a:pt x="32752" y="262914"/>
                </a:lnTo>
                <a:lnTo>
                  <a:pt x="18204" y="267087"/>
                </a:lnTo>
                <a:lnTo>
                  <a:pt x="10113" y="261815"/>
                </a:lnTo>
                <a:lnTo>
                  <a:pt x="3256" y="246842"/>
                </a:lnTo>
                <a:lnTo>
                  <a:pt x="0" y="224882"/>
                </a:lnTo>
                <a:lnTo>
                  <a:pt x="3237" y="202424"/>
                </a:lnTo>
                <a:lnTo>
                  <a:pt x="8474" y="184938"/>
                </a:lnTo>
                <a:lnTo>
                  <a:pt x="11219" y="177894"/>
                </a:lnTo>
                <a:lnTo>
                  <a:pt x="32593" y="143286"/>
                </a:lnTo>
                <a:lnTo>
                  <a:pt x="88371" y="28961"/>
                </a:lnTo>
                <a:lnTo>
                  <a:pt x="98023" y="41"/>
                </a:lnTo>
              </a:path>
            </a:pathLst>
          </a:custGeom>
          <a:ln w="3797">
            <a:solidFill>
              <a:srgbClr val="070403"/>
            </a:solidFill>
          </a:ln>
        </p:spPr>
        <p:txBody>
          <a:bodyPr wrap="square" lIns="0" tIns="0" rIns="0" bIns="0" rtlCol="0"/>
          <a:lstStyle/>
          <a:p>
            <a:endParaRPr/>
          </a:p>
        </p:txBody>
      </p:sp>
      <p:sp>
        <p:nvSpPr>
          <p:cNvPr id="97" name="object 97"/>
          <p:cNvSpPr/>
          <p:nvPr/>
        </p:nvSpPr>
        <p:spPr>
          <a:xfrm>
            <a:off x="4584143" y="8822077"/>
            <a:ext cx="20955" cy="81915"/>
          </a:xfrm>
          <a:custGeom>
            <a:avLst/>
            <a:gdLst/>
            <a:ahLst/>
            <a:cxnLst/>
            <a:rect l="l" t="t" r="r" b="b"/>
            <a:pathLst>
              <a:path w="20954" h="81915">
                <a:moveTo>
                  <a:pt x="20948" y="0"/>
                </a:moveTo>
                <a:lnTo>
                  <a:pt x="13500" y="23252"/>
                </a:lnTo>
                <a:lnTo>
                  <a:pt x="0" y="81761"/>
                </a:lnTo>
              </a:path>
            </a:pathLst>
          </a:custGeom>
          <a:ln w="3797">
            <a:solidFill>
              <a:srgbClr val="070403"/>
            </a:solidFill>
          </a:ln>
        </p:spPr>
        <p:txBody>
          <a:bodyPr wrap="square" lIns="0" tIns="0" rIns="0" bIns="0" rtlCol="0"/>
          <a:lstStyle/>
          <a:p>
            <a:endParaRPr/>
          </a:p>
        </p:txBody>
      </p:sp>
      <p:sp>
        <p:nvSpPr>
          <p:cNvPr id="98" name="object 98"/>
          <p:cNvSpPr/>
          <p:nvPr/>
        </p:nvSpPr>
        <p:spPr>
          <a:xfrm>
            <a:off x="4573649" y="8946266"/>
            <a:ext cx="154940" cy="255270"/>
          </a:xfrm>
          <a:custGeom>
            <a:avLst/>
            <a:gdLst/>
            <a:ahLst/>
            <a:cxnLst/>
            <a:rect l="l" t="t" r="r" b="b"/>
            <a:pathLst>
              <a:path w="154939" h="255270">
                <a:moveTo>
                  <a:pt x="0" y="130327"/>
                </a:moveTo>
                <a:lnTo>
                  <a:pt x="15976" y="188722"/>
                </a:lnTo>
                <a:lnTo>
                  <a:pt x="13258" y="199402"/>
                </a:lnTo>
                <a:lnTo>
                  <a:pt x="29248" y="241922"/>
                </a:lnTo>
                <a:lnTo>
                  <a:pt x="42443" y="241922"/>
                </a:lnTo>
                <a:lnTo>
                  <a:pt x="47853" y="255181"/>
                </a:lnTo>
                <a:lnTo>
                  <a:pt x="66535" y="252590"/>
                </a:lnTo>
                <a:lnTo>
                  <a:pt x="58674" y="217970"/>
                </a:lnTo>
                <a:lnTo>
                  <a:pt x="63919" y="209994"/>
                </a:lnTo>
                <a:lnTo>
                  <a:pt x="53263" y="167513"/>
                </a:lnTo>
                <a:lnTo>
                  <a:pt x="45313" y="156870"/>
                </a:lnTo>
                <a:lnTo>
                  <a:pt x="34582" y="106299"/>
                </a:lnTo>
                <a:lnTo>
                  <a:pt x="154368" y="55892"/>
                </a:lnTo>
                <a:lnTo>
                  <a:pt x="149472" y="34144"/>
                </a:lnTo>
                <a:lnTo>
                  <a:pt x="145348" y="21350"/>
                </a:lnTo>
                <a:lnTo>
                  <a:pt x="139752" y="12521"/>
                </a:lnTo>
                <a:lnTo>
                  <a:pt x="130441" y="2667"/>
                </a:lnTo>
                <a:lnTo>
                  <a:pt x="125145" y="0"/>
                </a:lnTo>
                <a:lnTo>
                  <a:pt x="125145" y="5334"/>
                </a:lnTo>
                <a:lnTo>
                  <a:pt x="127723" y="18707"/>
                </a:lnTo>
                <a:lnTo>
                  <a:pt x="58674" y="45237"/>
                </a:lnTo>
              </a:path>
            </a:pathLst>
          </a:custGeom>
          <a:ln w="3797">
            <a:solidFill>
              <a:srgbClr val="070403"/>
            </a:solidFill>
          </a:ln>
        </p:spPr>
        <p:txBody>
          <a:bodyPr wrap="square" lIns="0" tIns="0" rIns="0" bIns="0" rtlCol="0"/>
          <a:lstStyle/>
          <a:p>
            <a:endParaRPr/>
          </a:p>
        </p:txBody>
      </p:sp>
      <p:sp>
        <p:nvSpPr>
          <p:cNvPr id="99" name="object 99"/>
          <p:cNvSpPr/>
          <p:nvPr/>
        </p:nvSpPr>
        <p:spPr>
          <a:xfrm>
            <a:off x="4626917" y="9010116"/>
            <a:ext cx="125730" cy="186055"/>
          </a:xfrm>
          <a:custGeom>
            <a:avLst/>
            <a:gdLst/>
            <a:ahLst/>
            <a:cxnLst/>
            <a:rect l="l" t="t" r="r" b="b"/>
            <a:pathLst>
              <a:path w="125729" h="186054">
                <a:moveTo>
                  <a:pt x="95770" y="0"/>
                </a:moveTo>
                <a:lnTo>
                  <a:pt x="111759" y="69087"/>
                </a:lnTo>
                <a:lnTo>
                  <a:pt x="117157" y="74421"/>
                </a:lnTo>
                <a:lnTo>
                  <a:pt x="125183" y="116941"/>
                </a:lnTo>
                <a:lnTo>
                  <a:pt x="119849" y="124879"/>
                </a:lnTo>
                <a:lnTo>
                  <a:pt x="111759" y="146138"/>
                </a:lnTo>
                <a:lnTo>
                  <a:pt x="95770" y="148856"/>
                </a:lnTo>
                <a:lnTo>
                  <a:pt x="90614" y="116941"/>
                </a:lnTo>
                <a:lnTo>
                  <a:pt x="82410" y="114223"/>
                </a:lnTo>
                <a:lnTo>
                  <a:pt x="74447" y="74421"/>
                </a:lnTo>
                <a:lnTo>
                  <a:pt x="74447" y="66471"/>
                </a:lnTo>
                <a:lnTo>
                  <a:pt x="78843" y="59673"/>
                </a:lnTo>
                <a:lnTo>
                  <a:pt x="79755" y="52422"/>
                </a:lnTo>
                <a:lnTo>
                  <a:pt x="76686" y="40232"/>
                </a:lnTo>
                <a:lnTo>
                  <a:pt x="69138" y="18618"/>
                </a:lnTo>
                <a:lnTo>
                  <a:pt x="61112" y="18618"/>
                </a:lnTo>
                <a:lnTo>
                  <a:pt x="53251" y="23939"/>
                </a:lnTo>
                <a:lnTo>
                  <a:pt x="82410" y="172719"/>
                </a:lnTo>
                <a:lnTo>
                  <a:pt x="58546" y="183362"/>
                </a:lnTo>
                <a:lnTo>
                  <a:pt x="21412" y="31813"/>
                </a:lnTo>
                <a:lnTo>
                  <a:pt x="58546" y="183362"/>
                </a:lnTo>
                <a:lnTo>
                  <a:pt x="45199" y="186016"/>
                </a:lnTo>
                <a:lnTo>
                  <a:pt x="26542" y="156679"/>
                </a:lnTo>
                <a:lnTo>
                  <a:pt x="0" y="45110"/>
                </a:lnTo>
              </a:path>
            </a:pathLst>
          </a:custGeom>
          <a:ln w="3797">
            <a:solidFill>
              <a:srgbClr val="070403"/>
            </a:solidFill>
          </a:ln>
        </p:spPr>
        <p:txBody>
          <a:bodyPr wrap="square" lIns="0" tIns="0" rIns="0" bIns="0" rtlCol="0"/>
          <a:lstStyle/>
          <a:p>
            <a:endParaRPr/>
          </a:p>
        </p:txBody>
      </p:sp>
      <p:sp>
        <p:nvSpPr>
          <p:cNvPr id="100" name="object 100"/>
          <p:cNvSpPr/>
          <p:nvPr/>
        </p:nvSpPr>
        <p:spPr>
          <a:xfrm>
            <a:off x="4610943" y="9034056"/>
            <a:ext cx="69850" cy="26670"/>
          </a:xfrm>
          <a:custGeom>
            <a:avLst/>
            <a:gdLst/>
            <a:ahLst/>
            <a:cxnLst/>
            <a:rect l="l" t="t" r="r" b="b"/>
            <a:pathLst>
              <a:path w="69850" h="26670">
                <a:moveTo>
                  <a:pt x="0" y="26568"/>
                </a:moveTo>
                <a:lnTo>
                  <a:pt x="61163" y="2616"/>
                </a:lnTo>
                <a:lnTo>
                  <a:pt x="69227" y="0"/>
                </a:lnTo>
              </a:path>
            </a:pathLst>
          </a:custGeom>
          <a:ln w="3797">
            <a:solidFill>
              <a:srgbClr val="070403"/>
            </a:solidFill>
          </a:ln>
        </p:spPr>
        <p:txBody>
          <a:bodyPr wrap="square" lIns="0" tIns="0" rIns="0" bIns="0" rtlCol="0"/>
          <a:lstStyle/>
          <a:p>
            <a:endParaRPr/>
          </a:p>
        </p:txBody>
      </p:sp>
      <p:sp>
        <p:nvSpPr>
          <p:cNvPr id="101" name="object 101"/>
          <p:cNvSpPr/>
          <p:nvPr/>
        </p:nvSpPr>
        <p:spPr>
          <a:xfrm>
            <a:off x="4656273" y="9036677"/>
            <a:ext cx="21590" cy="34925"/>
          </a:xfrm>
          <a:custGeom>
            <a:avLst/>
            <a:gdLst/>
            <a:ahLst/>
            <a:cxnLst/>
            <a:rect l="l" t="t" r="r" b="b"/>
            <a:pathLst>
              <a:path w="21589" h="34925">
                <a:moveTo>
                  <a:pt x="0" y="34594"/>
                </a:moveTo>
                <a:lnTo>
                  <a:pt x="21183" y="26568"/>
                </a:lnTo>
                <a:lnTo>
                  <a:pt x="15836" y="0"/>
                </a:lnTo>
              </a:path>
            </a:pathLst>
          </a:custGeom>
          <a:ln w="3797">
            <a:solidFill>
              <a:srgbClr val="070403"/>
            </a:solidFill>
          </a:ln>
        </p:spPr>
        <p:txBody>
          <a:bodyPr wrap="square" lIns="0" tIns="0" rIns="0" bIns="0" rtlCol="0"/>
          <a:lstStyle/>
          <a:p>
            <a:endParaRPr/>
          </a:p>
        </p:txBody>
      </p:sp>
      <p:sp>
        <p:nvSpPr>
          <p:cNvPr id="102" name="object 102"/>
          <p:cNvSpPr/>
          <p:nvPr/>
        </p:nvSpPr>
        <p:spPr>
          <a:xfrm>
            <a:off x="4656273" y="9071267"/>
            <a:ext cx="26670" cy="24130"/>
          </a:xfrm>
          <a:custGeom>
            <a:avLst/>
            <a:gdLst/>
            <a:ahLst/>
            <a:cxnLst/>
            <a:rect l="l" t="t" r="r" b="b"/>
            <a:pathLst>
              <a:path w="26670" h="24129">
                <a:moveTo>
                  <a:pt x="0" y="10566"/>
                </a:moveTo>
                <a:lnTo>
                  <a:pt x="23901" y="0"/>
                </a:lnTo>
                <a:lnTo>
                  <a:pt x="26504" y="13271"/>
                </a:lnTo>
                <a:lnTo>
                  <a:pt x="5181" y="23952"/>
                </a:lnTo>
              </a:path>
            </a:pathLst>
          </a:custGeom>
          <a:ln w="3797">
            <a:solidFill>
              <a:srgbClr val="070403"/>
            </a:solidFill>
          </a:ln>
        </p:spPr>
        <p:txBody>
          <a:bodyPr wrap="square" lIns="0" tIns="0" rIns="0" bIns="0" rtlCol="0"/>
          <a:lstStyle/>
          <a:p>
            <a:endParaRPr/>
          </a:p>
        </p:txBody>
      </p:sp>
      <p:sp>
        <p:nvSpPr>
          <p:cNvPr id="103" name="object 103"/>
          <p:cNvSpPr/>
          <p:nvPr/>
        </p:nvSpPr>
        <p:spPr>
          <a:xfrm>
            <a:off x="4507123" y="8970199"/>
            <a:ext cx="24130" cy="40005"/>
          </a:xfrm>
          <a:custGeom>
            <a:avLst/>
            <a:gdLst/>
            <a:ahLst/>
            <a:cxnLst/>
            <a:rect l="l" t="t" r="r" b="b"/>
            <a:pathLst>
              <a:path w="24129" h="40004">
                <a:moveTo>
                  <a:pt x="0" y="0"/>
                </a:moveTo>
                <a:lnTo>
                  <a:pt x="3730" y="15280"/>
                </a:lnTo>
                <a:lnTo>
                  <a:pt x="11938" y="27997"/>
                </a:lnTo>
                <a:lnTo>
                  <a:pt x="20145" y="36693"/>
                </a:lnTo>
                <a:lnTo>
                  <a:pt x="23876" y="39916"/>
                </a:lnTo>
              </a:path>
            </a:pathLst>
          </a:custGeom>
          <a:ln w="3797">
            <a:solidFill>
              <a:srgbClr val="070403"/>
            </a:solidFill>
          </a:ln>
        </p:spPr>
        <p:txBody>
          <a:bodyPr wrap="square" lIns="0" tIns="0" rIns="0" bIns="0" rtlCol="0"/>
          <a:lstStyle/>
          <a:p>
            <a:endParaRPr/>
          </a:p>
        </p:txBody>
      </p:sp>
      <p:sp>
        <p:nvSpPr>
          <p:cNvPr id="104" name="object 104"/>
          <p:cNvSpPr/>
          <p:nvPr/>
        </p:nvSpPr>
        <p:spPr>
          <a:xfrm>
            <a:off x="4664174" y="9092383"/>
            <a:ext cx="24130" cy="24130"/>
          </a:xfrm>
          <a:custGeom>
            <a:avLst/>
            <a:gdLst/>
            <a:ahLst/>
            <a:cxnLst/>
            <a:rect l="l" t="t" r="r" b="b"/>
            <a:pathLst>
              <a:path w="24129" h="24129">
                <a:moveTo>
                  <a:pt x="0" y="10756"/>
                </a:moveTo>
                <a:lnTo>
                  <a:pt x="21297" y="0"/>
                </a:lnTo>
                <a:lnTo>
                  <a:pt x="23850" y="13284"/>
                </a:lnTo>
                <a:lnTo>
                  <a:pt x="2717" y="23863"/>
                </a:lnTo>
              </a:path>
            </a:pathLst>
          </a:custGeom>
          <a:ln w="3797">
            <a:solidFill>
              <a:srgbClr val="070403"/>
            </a:solidFill>
          </a:ln>
        </p:spPr>
        <p:txBody>
          <a:bodyPr wrap="square" lIns="0" tIns="0" rIns="0" bIns="0" rtlCol="0"/>
          <a:lstStyle/>
          <a:p>
            <a:endParaRPr/>
          </a:p>
        </p:txBody>
      </p:sp>
      <p:sp>
        <p:nvSpPr>
          <p:cNvPr id="105" name="object 105"/>
          <p:cNvSpPr/>
          <p:nvPr/>
        </p:nvSpPr>
        <p:spPr>
          <a:xfrm>
            <a:off x="4680061" y="9164235"/>
            <a:ext cx="21590" cy="19050"/>
          </a:xfrm>
          <a:custGeom>
            <a:avLst/>
            <a:gdLst/>
            <a:ahLst/>
            <a:cxnLst/>
            <a:rect l="l" t="t" r="r" b="b"/>
            <a:pathLst>
              <a:path w="21589" h="19050">
                <a:moveTo>
                  <a:pt x="0" y="5270"/>
                </a:moveTo>
                <a:lnTo>
                  <a:pt x="18618" y="0"/>
                </a:lnTo>
                <a:lnTo>
                  <a:pt x="21310" y="10591"/>
                </a:lnTo>
                <a:lnTo>
                  <a:pt x="2717" y="18516"/>
                </a:lnTo>
              </a:path>
            </a:pathLst>
          </a:custGeom>
          <a:ln w="3797">
            <a:solidFill>
              <a:srgbClr val="070403"/>
            </a:solidFill>
          </a:ln>
        </p:spPr>
        <p:txBody>
          <a:bodyPr wrap="square" lIns="0" tIns="0" rIns="0" bIns="0" rtlCol="0"/>
          <a:lstStyle/>
          <a:p>
            <a:endParaRPr/>
          </a:p>
        </p:txBody>
      </p:sp>
      <p:sp>
        <p:nvSpPr>
          <p:cNvPr id="106" name="object 106"/>
          <p:cNvSpPr/>
          <p:nvPr/>
        </p:nvSpPr>
        <p:spPr>
          <a:xfrm>
            <a:off x="4674729" y="9140301"/>
            <a:ext cx="24130" cy="19050"/>
          </a:xfrm>
          <a:custGeom>
            <a:avLst/>
            <a:gdLst/>
            <a:ahLst/>
            <a:cxnLst/>
            <a:rect l="l" t="t" r="r" b="b"/>
            <a:pathLst>
              <a:path w="24129" h="19050">
                <a:moveTo>
                  <a:pt x="0" y="8039"/>
                </a:moveTo>
                <a:lnTo>
                  <a:pt x="21336" y="0"/>
                </a:lnTo>
                <a:lnTo>
                  <a:pt x="24066" y="10642"/>
                </a:lnTo>
                <a:lnTo>
                  <a:pt x="2730" y="18669"/>
                </a:lnTo>
              </a:path>
            </a:pathLst>
          </a:custGeom>
          <a:ln w="3797">
            <a:solidFill>
              <a:srgbClr val="070403"/>
            </a:solidFill>
          </a:ln>
        </p:spPr>
        <p:txBody>
          <a:bodyPr wrap="square" lIns="0" tIns="0" rIns="0" bIns="0" rtlCol="0"/>
          <a:lstStyle/>
          <a:p>
            <a:endParaRPr/>
          </a:p>
        </p:txBody>
      </p:sp>
      <p:sp>
        <p:nvSpPr>
          <p:cNvPr id="107" name="object 107"/>
          <p:cNvSpPr/>
          <p:nvPr/>
        </p:nvSpPr>
        <p:spPr>
          <a:xfrm>
            <a:off x="4669370" y="9116245"/>
            <a:ext cx="24130" cy="21590"/>
          </a:xfrm>
          <a:custGeom>
            <a:avLst/>
            <a:gdLst/>
            <a:ahLst/>
            <a:cxnLst/>
            <a:rect l="l" t="t" r="r" b="b"/>
            <a:pathLst>
              <a:path w="24129" h="21590">
                <a:moveTo>
                  <a:pt x="0" y="8089"/>
                </a:moveTo>
                <a:lnTo>
                  <a:pt x="21424" y="0"/>
                </a:lnTo>
                <a:lnTo>
                  <a:pt x="24053" y="13347"/>
                </a:lnTo>
                <a:lnTo>
                  <a:pt x="2743" y="21462"/>
                </a:lnTo>
              </a:path>
            </a:pathLst>
          </a:custGeom>
          <a:ln w="3797">
            <a:solidFill>
              <a:srgbClr val="070403"/>
            </a:solidFill>
          </a:ln>
        </p:spPr>
        <p:txBody>
          <a:bodyPr wrap="square" lIns="0" tIns="0" rIns="0" bIns="0" rtlCol="0"/>
          <a:lstStyle/>
          <a:p>
            <a:endParaRPr/>
          </a:p>
        </p:txBody>
      </p:sp>
      <p:sp>
        <p:nvSpPr>
          <p:cNvPr id="108" name="object 108"/>
          <p:cNvSpPr/>
          <p:nvPr/>
        </p:nvSpPr>
        <p:spPr>
          <a:xfrm>
            <a:off x="4709331" y="9020643"/>
            <a:ext cx="34925" cy="120014"/>
          </a:xfrm>
          <a:custGeom>
            <a:avLst/>
            <a:gdLst/>
            <a:ahLst/>
            <a:cxnLst/>
            <a:rect l="l" t="t" r="r" b="b"/>
            <a:pathLst>
              <a:path w="34925" h="120015">
                <a:moveTo>
                  <a:pt x="0" y="2743"/>
                </a:moveTo>
                <a:lnTo>
                  <a:pt x="5384" y="0"/>
                </a:lnTo>
                <a:lnTo>
                  <a:pt x="13360" y="34582"/>
                </a:lnTo>
                <a:lnTo>
                  <a:pt x="13360" y="58572"/>
                </a:lnTo>
                <a:lnTo>
                  <a:pt x="18618" y="77203"/>
                </a:lnTo>
                <a:lnTo>
                  <a:pt x="31965" y="85026"/>
                </a:lnTo>
                <a:lnTo>
                  <a:pt x="34607" y="111594"/>
                </a:lnTo>
                <a:lnTo>
                  <a:pt x="26720" y="119659"/>
                </a:lnTo>
                <a:lnTo>
                  <a:pt x="24104" y="87655"/>
                </a:lnTo>
                <a:lnTo>
                  <a:pt x="13360" y="82499"/>
                </a:lnTo>
                <a:lnTo>
                  <a:pt x="5384" y="58572"/>
                </a:lnTo>
                <a:lnTo>
                  <a:pt x="5384" y="37198"/>
                </a:lnTo>
                <a:lnTo>
                  <a:pt x="0" y="2743"/>
                </a:lnTo>
              </a:path>
            </a:pathLst>
          </a:custGeom>
          <a:ln w="3797">
            <a:solidFill>
              <a:srgbClr val="070403"/>
            </a:solidFill>
          </a:ln>
        </p:spPr>
        <p:txBody>
          <a:bodyPr wrap="square" lIns="0" tIns="0" rIns="0" bIns="0" rtlCol="0"/>
          <a:lstStyle/>
          <a:p>
            <a:endParaRPr/>
          </a:p>
        </p:txBody>
      </p:sp>
      <p:sp>
        <p:nvSpPr>
          <p:cNvPr id="109" name="object 109"/>
          <p:cNvSpPr/>
          <p:nvPr/>
        </p:nvSpPr>
        <p:spPr>
          <a:xfrm>
            <a:off x="4602330" y="9276505"/>
            <a:ext cx="180820" cy="147426"/>
          </a:xfrm>
          <a:prstGeom prst="rect">
            <a:avLst/>
          </a:prstGeom>
          <a:blipFill>
            <a:blip r:embed="rId18" cstate="print"/>
            <a:stretch>
              <a:fillRect/>
            </a:stretch>
          </a:blipFill>
        </p:spPr>
        <p:txBody>
          <a:bodyPr wrap="square" lIns="0" tIns="0" rIns="0" bIns="0" rtlCol="0"/>
          <a:lstStyle/>
          <a:p>
            <a:endParaRPr/>
          </a:p>
        </p:txBody>
      </p:sp>
      <p:sp>
        <p:nvSpPr>
          <p:cNvPr id="110" name="object 110"/>
          <p:cNvSpPr/>
          <p:nvPr/>
        </p:nvSpPr>
        <p:spPr>
          <a:xfrm>
            <a:off x="4617004" y="9483263"/>
            <a:ext cx="60960" cy="37465"/>
          </a:xfrm>
          <a:custGeom>
            <a:avLst/>
            <a:gdLst/>
            <a:ahLst/>
            <a:cxnLst/>
            <a:rect l="l" t="t" r="r" b="b"/>
            <a:pathLst>
              <a:path w="60960" h="37465">
                <a:moveTo>
                  <a:pt x="60452" y="5168"/>
                </a:moveTo>
                <a:lnTo>
                  <a:pt x="37138" y="5088"/>
                </a:lnTo>
                <a:lnTo>
                  <a:pt x="23530" y="4522"/>
                </a:lnTo>
                <a:lnTo>
                  <a:pt x="14375" y="2988"/>
                </a:lnTo>
                <a:lnTo>
                  <a:pt x="4420" y="0"/>
                </a:lnTo>
                <a:lnTo>
                  <a:pt x="0" y="7988"/>
                </a:lnTo>
                <a:lnTo>
                  <a:pt x="491" y="20524"/>
                </a:lnTo>
                <a:lnTo>
                  <a:pt x="2946" y="32091"/>
                </a:lnTo>
                <a:lnTo>
                  <a:pt x="4420" y="37172"/>
                </a:lnTo>
              </a:path>
            </a:pathLst>
          </a:custGeom>
          <a:ln w="3797">
            <a:solidFill>
              <a:srgbClr val="070403"/>
            </a:solidFill>
          </a:ln>
        </p:spPr>
        <p:txBody>
          <a:bodyPr wrap="square" lIns="0" tIns="0" rIns="0" bIns="0" rtlCol="0"/>
          <a:lstStyle/>
          <a:p>
            <a:endParaRPr/>
          </a:p>
        </p:txBody>
      </p:sp>
      <p:sp>
        <p:nvSpPr>
          <p:cNvPr id="111" name="object 111"/>
          <p:cNvSpPr/>
          <p:nvPr/>
        </p:nvSpPr>
        <p:spPr>
          <a:xfrm>
            <a:off x="4634830" y="9597336"/>
            <a:ext cx="7620" cy="41275"/>
          </a:xfrm>
          <a:custGeom>
            <a:avLst/>
            <a:gdLst/>
            <a:ahLst/>
            <a:cxnLst/>
            <a:rect l="l" t="t" r="r" b="b"/>
            <a:pathLst>
              <a:path w="7620" h="41275">
                <a:moveTo>
                  <a:pt x="0" y="0"/>
                </a:moveTo>
                <a:lnTo>
                  <a:pt x="7232" y="41268"/>
                </a:lnTo>
              </a:path>
            </a:pathLst>
          </a:custGeom>
          <a:ln w="3797">
            <a:solidFill>
              <a:srgbClr val="070403"/>
            </a:solidFill>
          </a:ln>
        </p:spPr>
        <p:txBody>
          <a:bodyPr wrap="square" lIns="0" tIns="0" rIns="0" bIns="0" rtlCol="0"/>
          <a:lstStyle/>
          <a:p>
            <a:endParaRPr/>
          </a:p>
        </p:txBody>
      </p:sp>
      <p:sp>
        <p:nvSpPr>
          <p:cNvPr id="112" name="object 112"/>
          <p:cNvSpPr/>
          <p:nvPr/>
        </p:nvSpPr>
        <p:spPr>
          <a:xfrm>
            <a:off x="4738674" y="9533718"/>
            <a:ext cx="3175" cy="32384"/>
          </a:xfrm>
          <a:custGeom>
            <a:avLst/>
            <a:gdLst/>
            <a:ahLst/>
            <a:cxnLst/>
            <a:rect l="l" t="t" r="r" b="b"/>
            <a:pathLst>
              <a:path w="3175" h="32384">
                <a:moveTo>
                  <a:pt x="1308" y="-1898"/>
                </a:moveTo>
                <a:lnTo>
                  <a:pt x="1308" y="33724"/>
                </a:lnTo>
              </a:path>
            </a:pathLst>
          </a:custGeom>
          <a:ln w="6413">
            <a:solidFill>
              <a:srgbClr val="070403"/>
            </a:solidFill>
          </a:ln>
        </p:spPr>
        <p:txBody>
          <a:bodyPr wrap="square" lIns="0" tIns="0" rIns="0" bIns="0" rtlCol="0"/>
          <a:lstStyle/>
          <a:p>
            <a:endParaRPr/>
          </a:p>
        </p:txBody>
      </p:sp>
      <p:sp>
        <p:nvSpPr>
          <p:cNvPr id="113" name="object 113"/>
          <p:cNvSpPr/>
          <p:nvPr/>
        </p:nvSpPr>
        <p:spPr>
          <a:xfrm>
            <a:off x="4685469" y="8901155"/>
            <a:ext cx="13335" cy="45720"/>
          </a:xfrm>
          <a:custGeom>
            <a:avLst/>
            <a:gdLst/>
            <a:ahLst/>
            <a:cxnLst/>
            <a:rect l="l" t="t" r="r" b="b"/>
            <a:pathLst>
              <a:path w="13335" h="45720">
                <a:moveTo>
                  <a:pt x="0" y="0"/>
                </a:moveTo>
                <a:lnTo>
                  <a:pt x="13322" y="45237"/>
                </a:lnTo>
              </a:path>
            </a:pathLst>
          </a:custGeom>
          <a:ln w="3797">
            <a:solidFill>
              <a:srgbClr val="070403"/>
            </a:solidFill>
          </a:ln>
        </p:spPr>
        <p:txBody>
          <a:bodyPr wrap="square" lIns="0" tIns="0" rIns="0" bIns="0" rtlCol="0"/>
          <a:lstStyle/>
          <a:p>
            <a:endParaRPr/>
          </a:p>
        </p:txBody>
      </p:sp>
      <p:sp>
        <p:nvSpPr>
          <p:cNvPr id="114" name="object 114"/>
          <p:cNvSpPr/>
          <p:nvPr/>
        </p:nvSpPr>
        <p:spPr>
          <a:xfrm>
            <a:off x="4487279" y="9112438"/>
            <a:ext cx="55880" cy="259079"/>
          </a:xfrm>
          <a:custGeom>
            <a:avLst/>
            <a:gdLst/>
            <a:ahLst/>
            <a:cxnLst/>
            <a:rect l="l" t="t" r="r" b="b"/>
            <a:pathLst>
              <a:path w="55879" h="259079">
                <a:moveTo>
                  <a:pt x="21221" y="182791"/>
                </a:moveTo>
                <a:lnTo>
                  <a:pt x="52705" y="258914"/>
                </a:lnTo>
                <a:lnTo>
                  <a:pt x="54992" y="188645"/>
                </a:lnTo>
                <a:lnTo>
                  <a:pt x="34658" y="188645"/>
                </a:lnTo>
                <a:lnTo>
                  <a:pt x="21221" y="182791"/>
                </a:lnTo>
                <a:close/>
              </a:path>
              <a:path w="55879" h="259079">
                <a:moveTo>
                  <a:pt x="9550" y="0"/>
                </a:moveTo>
                <a:lnTo>
                  <a:pt x="0" y="1739"/>
                </a:lnTo>
                <a:lnTo>
                  <a:pt x="34658" y="188645"/>
                </a:lnTo>
                <a:lnTo>
                  <a:pt x="54992" y="188645"/>
                </a:lnTo>
                <a:lnTo>
                  <a:pt x="55048" y="186931"/>
                </a:lnTo>
                <a:lnTo>
                  <a:pt x="44234" y="186931"/>
                </a:lnTo>
                <a:lnTo>
                  <a:pt x="9550" y="0"/>
                </a:lnTo>
                <a:close/>
              </a:path>
              <a:path w="55879" h="259079">
                <a:moveTo>
                  <a:pt x="55384" y="176593"/>
                </a:moveTo>
                <a:lnTo>
                  <a:pt x="44234" y="186931"/>
                </a:lnTo>
                <a:lnTo>
                  <a:pt x="55048" y="186931"/>
                </a:lnTo>
                <a:lnTo>
                  <a:pt x="55384" y="176593"/>
                </a:lnTo>
                <a:close/>
              </a:path>
            </a:pathLst>
          </a:custGeom>
          <a:solidFill>
            <a:srgbClr val="58595B"/>
          </a:solidFill>
        </p:spPr>
        <p:txBody>
          <a:bodyPr wrap="square" lIns="0" tIns="0" rIns="0" bIns="0" rtlCol="0"/>
          <a:lstStyle/>
          <a:p>
            <a:endParaRPr/>
          </a:p>
        </p:txBody>
      </p:sp>
      <p:sp>
        <p:nvSpPr>
          <p:cNvPr id="115" name="object 115"/>
          <p:cNvSpPr/>
          <p:nvPr/>
        </p:nvSpPr>
        <p:spPr>
          <a:xfrm>
            <a:off x="4282221" y="8811854"/>
            <a:ext cx="824230" cy="824230"/>
          </a:xfrm>
          <a:custGeom>
            <a:avLst/>
            <a:gdLst/>
            <a:ahLst/>
            <a:cxnLst/>
            <a:rect l="l" t="t" r="r" b="b"/>
            <a:pathLst>
              <a:path w="824229" h="824229">
                <a:moveTo>
                  <a:pt x="823874" y="411962"/>
                </a:moveTo>
                <a:lnTo>
                  <a:pt x="821103" y="460003"/>
                </a:lnTo>
                <a:lnTo>
                  <a:pt x="812996" y="506417"/>
                </a:lnTo>
                <a:lnTo>
                  <a:pt x="799862" y="550895"/>
                </a:lnTo>
                <a:lnTo>
                  <a:pt x="782009" y="593127"/>
                </a:lnTo>
                <a:lnTo>
                  <a:pt x="759748" y="632805"/>
                </a:lnTo>
                <a:lnTo>
                  <a:pt x="733386" y="669618"/>
                </a:lnTo>
                <a:lnTo>
                  <a:pt x="703233" y="703259"/>
                </a:lnTo>
                <a:lnTo>
                  <a:pt x="669598" y="733417"/>
                </a:lnTo>
                <a:lnTo>
                  <a:pt x="632790" y="759784"/>
                </a:lnTo>
                <a:lnTo>
                  <a:pt x="593117" y="782050"/>
                </a:lnTo>
                <a:lnTo>
                  <a:pt x="550889" y="799906"/>
                </a:lnTo>
                <a:lnTo>
                  <a:pt x="506414" y="813044"/>
                </a:lnTo>
                <a:lnTo>
                  <a:pt x="460003" y="821153"/>
                </a:lnTo>
                <a:lnTo>
                  <a:pt x="411962" y="823925"/>
                </a:lnTo>
                <a:lnTo>
                  <a:pt x="363916" y="821153"/>
                </a:lnTo>
                <a:lnTo>
                  <a:pt x="317499" y="813044"/>
                </a:lnTo>
                <a:lnTo>
                  <a:pt x="273019" y="799906"/>
                </a:lnTo>
                <a:lnTo>
                  <a:pt x="230786" y="782050"/>
                </a:lnTo>
                <a:lnTo>
                  <a:pt x="191108" y="759784"/>
                </a:lnTo>
                <a:lnTo>
                  <a:pt x="154295" y="733417"/>
                </a:lnTo>
                <a:lnTo>
                  <a:pt x="120656" y="703259"/>
                </a:lnTo>
                <a:lnTo>
                  <a:pt x="90499" y="669618"/>
                </a:lnTo>
                <a:lnTo>
                  <a:pt x="64134" y="632805"/>
                </a:lnTo>
                <a:lnTo>
                  <a:pt x="41870" y="593127"/>
                </a:lnTo>
                <a:lnTo>
                  <a:pt x="24015" y="550895"/>
                </a:lnTo>
                <a:lnTo>
                  <a:pt x="10879" y="506417"/>
                </a:lnTo>
                <a:lnTo>
                  <a:pt x="2771" y="460003"/>
                </a:lnTo>
                <a:lnTo>
                  <a:pt x="0" y="411962"/>
                </a:lnTo>
                <a:lnTo>
                  <a:pt x="2771" y="363916"/>
                </a:lnTo>
                <a:lnTo>
                  <a:pt x="10879" y="317499"/>
                </a:lnTo>
                <a:lnTo>
                  <a:pt x="24015" y="273019"/>
                </a:lnTo>
                <a:lnTo>
                  <a:pt x="41870" y="230786"/>
                </a:lnTo>
                <a:lnTo>
                  <a:pt x="64134" y="191108"/>
                </a:lnTo>
                <a:lnTo>
                  <a:pt x="90499" y="154295"/>
                </a:lnTo>
                <a:lnTo>
                  <a:pt x="120656" y="120656"/>
                </a:lnTo>
                <a:lnTo>
                  <a:pt x="154295" y="90499"/>
                </a:lnTo>
                <a:lnTo>
                  <a:pt x="191108" y="64134"/>
                </a:lnTo>
                <a:lnTo>
                  <a:pt x="230786" y="41870"/>
                </a:lnTo>
                <a:lnTo>
                  <a:pt x="273019" y="24015"/>
                </a:lnTo>
                <a:lnTo>
                  <a:pt x="317499" y="10879"/>
                </a:lnTo>
                <a:lnTo>
                  <a:pt x="363916" y="2771"/>
                </a:lnTo>
                <a:lnTo>
                  <a:pt x="411962" y="0"/>
                </a:lnTo>
                <a:lnTo>
                  <a:pt x="460003" y="2771"/>
                </a:lnTo>
                <a:lnTo>
                  <a:pt x="506414" y="10879"/>
                </a:lnTo>
                <a:lnTo>
                  <a:pt x="550889" y="24015"/>
                </a:lnTo>
                <a:lnTo>
                  <a:pt x="593117" y="41870"/>
                </a:lnTo>
                <a:lnTo>
                  <a:pt x="632790" y="64134"/>
                </a:lnTo>
                <a:lnTo>
                  <a:pt x="669598" y="90499"/>
                </a:lnTo>
                <a:lnTo>
                  <a:pt x="703233" y="120656"/>
                </a:lnTo>
                <a:lnTo>
                  <a:pt x="733386" y="154295"/>
                </a:lnTo>
                <a:lnTo>
                  <a:pt x="759748" y="191108"/>
                </a:lnTo>
                <a:lnTo>
                  <a:pt x="782009" y="230786"/>
                </a:lnTo>
                <a:lnTo>
                  <a:pt x="799862" y="273019"/>
                </a:lnTo>
                <a:lnTo>
                  <a:pt x="812996" y="317499"/>
                </a:lnTo>
                <a:lnTo>
                  <a:pt x="821103" y="363916"/>
                </a:lnTo>
                <a:lnTo>
                  <a:pt x="823874" y="411962"/>
                </a:lnTo>
                <a:close/>
              </a:path>
            </a:pathLst>
          </a:custGeom>
          <a:ln w="3797">
            <a:solidFill>
              <a:srgbClr val="231F20"/>
            </a:solidFill>
          </a:ln>
        </p:spPr>
        <p:txBody>
          <a:bodyPr wrap="square" lIns="0" tIns="0" rIns="0" bIns="0" rtlCol="0"/>
          <a:lstStyle/>
          <a:p>
            <a:endParaRPr/>
          </a:p>
        </p:txBody>
      </p:sp>
      <p:sp>
        <p:nvSpPr>
          <p:cNvPr id="116" name="object 116"/>
          <p:cNvSpPr txBox="1"/>
          <p:nvPr/>
        </p:nvSpPr>
        <p:spPr>
          <a:xfrm>
            <a:off x="534354" y="8896952"/>
            <a:ext cx="6482080" cy="1061829"/>
          </a:xfrm>
          <a:prstGeom prst="rect">
            <a:avLst/>
          </a:prstGeom>
          <a:ln w="5270">
            <a:solidFill>
              <a:srgbClr val="231F20"/>
            </a:solidFill>
          </a:ln>
        </p:spPr>
        <p:txBody>
          <a:bodyPr vert="horz" wrap="square" lIns="0" tIns="0" rIns="0" bIns="0" rtlCol="0">
            <a:spAutoFit/>
          </a:bodyPr>
          <a:lstStyle/>
          <a:p>
            <a:pPr>
              <a:lnSpc>
                <a:spcPct val="100000"/>
              </a:lnSpc>
            </a:pPr>
            <a:endParaRPr sz="1100" dirty="0">
              <a:latin typeface="Times New Roman"/>
              <a:cs typeface="Times New Roman"/>
            </a:endParaRPr>
          </a:p>
          <a:p>
            <a:pPr>
              <a:lnSpc>
                <a:spcPct val="100000"/>
              </a:lnSpc>
            </a:pPr>
            <a:endParaRPr sz="1100" dirty="0">
              <a:latin typeface="Times New Roman"/>
              <a:cs typeface="Times New Roman"/>
            </a:endParaRPr>
          </a:p>
          <a:p>
            <a:pPr>
              <a:lnSpc>
                <a:spcPct val="100000"/>
              </a:lnSpc>
            </a:pPr>
            <a:endParaRPr sz="1100" dirty="0">
              <a:latin typeface="Times New Roman"/>
              <a:cs typeface="Times New Roman"/>
            </a:endParaRPr>
          </a:p>
          <a:p>
            <a:pPr marR="149860" algn="r">
              <a:lnSpc>
                <a:spcPct val="100000"/>
              </a:lnSpc>
              <a:spcBef>
                <a:spcPts val="885"/>
              </a:spcBef>
              <a:tabLst>
                <a:tab pos="1381125" algn="l"/>
              </a:tabLst>
            </a:pPr>
            <a:endParaRPr lang="ru-RU" sz="1100" dirty="0">
              <a:latin typeface="Times New Roman"/>
              <a:cs typeface="Times New Roman"/>
            </a:endParaRPr>
          </a:p>
          <a:p>
            <a:pPr marR="149860" algn="r">
              <a:lnSpc>
                <a:spcPct val="100000"/>
              </a:lnSpc>
              <a:spcBef>
                <a:spcPts val="885"/>
              </a:spcBef>
              <a:tabLst>
                <a:tab pos="1381125" algn="l"/>
              </a:tabLst>
            </a:pPr>
            <a:r>
              <a:rPr lang="ru-RU" sz="1000" b="1" dirty="0">
                <a:solidFill>
                  <a:srgbClr val="231F20"/>
                </a:solidFill>
                <a:latin typeface="Arial Narrow"/>
                <a:cs typeface="Arial Narrow"/>
              </a:rPr>
              <a:t>Пристегнуть</a:t>
            </a:r>
            <a:r>
              <a:rPr sz="1000" b="1" dirty="0">
                <a:solidFill>
                  <a:srgbClr val="231F20"/>
                </a:solidFill>
                <a:latin typeface="Arial Narrow"/>
                <a:cs typeface="Arial Narrow"/>
              </a:rPr>
              <a:t>	</a:t>
            </a:r>
            <a:r>
              <a:rPr lang="ru-RU" sz="1000" b="1" dirty="0">
                <a:solidFill>
                  <a:srgbClr val="231F20"/>
                </a:solidFill>
                <a:latin typeface="Arial Narrow"/>
                <a:cs typeface="Arial Narrow"/>
              </a:rPr>
              <a:t>Расстегнуть</a:t>
            </a:r>
            <a:endParaRPr sz="1000" dirty="0">
              <a:latin typeface="Arial Narrow"/>
              <a:cs typeface="Arial Narrow"/>
            </a:endParaRPr>
          </a:p>
        </p:txBody>
      </p:sp>
      <p:sp>
        <p:nvSpPr>
          <p:cNvPr id="117" name="object 117"/>
          <p:cNvSpPr/>
          <p:nvPr/>
        </p:nvSpPr>
        <p:spPr>
          <a:xfrm>
            <a:off x="6143364" y="8941547"/>
            <a:ext cx="822045" cy="822083"/>
          </a:xfrm>
          <a:prstGeom prst="rect">
            <a:avLst/>
          </a:prstGeom>
          <a:blipFill>
            <a:blip r:embed="rId19" cstate="print"/>
            <a:stretch>
              <a:fillRect/>
            </a:stretch>
          </a:blipFill>
        </p:spPr>
        <p:txBody>
          <a:bodyPr wrap="square" lIns="0" tIns="0" rIns="0" bIns="0" rtlCol="0"/>
          <a:lstStyle/>
          <a:p>
            <a:endParaRPr/>
          </a:p>
        </p:txBody>
      </p:sp>
      <p:sp>
        <p:nvSpPr>
          <p:cNvPr id="118" name="object 118"/>
          <p:cNvSpPr/>
          <p:nvPr/>
        </p:nvSpPr>
        <p:spPr>
          <a:xfrm>
            <a:off x="3267322" y="8921862"/>
            <a:ext cx="895985" cy="19685"/>
          </a:xfrm>
          <a:custGeom>
            <a:avLst/>
            <a:gdLst/>
            <a:ahLst/>
            <a:cxnLst/>
            <a:rect l="l" t="t" r="r" b="b"/>
            <a:pathLst>
              <a:path w="895985" h="19684">
                <a:moveTo>
                  <a:pt x="0" y="0"/>
                </a:moveTo>
                <a:lnTo>
                  <a:pt x="311061" y="13349"/>
                </a:lnTo>
                <a:lnTo>
                  <a:pt x="483814" y="19359"/>
                </a:lnTo>
                <a:lnTo>
                  <a:pt x="580417" y="19432"/>
                </a:lnTo>
                <a:lnTo>
                  <a:pt x="663028" y="14973"/>
                </a:lnTo>
                <a:lnTo>
                  <a:pt x="732359" y="10372"/>
                </a:lnTo>
                <a:lnTo>
                  <a:pt x="787852" y="6590"/>
                </a:lnTo>
                <a:lnTo>
                  <a:pt x="831964" y="3610"/>
                </a:lnTo>
                <a:lnTo>
                  <a:pt x="867151" y="1418"/>
                </a:lnTo>
                <a:lnTo>
                  <a:pt x="895870" y="0"/>
                </a:lnTo>
              </a:path>
            </a:pathLst>
          </a:custGeom>
          <a:ln w="3492">
            <a:solidFill>
              <a:srgbClr val="070403"/>
            </a:solidFill>
          </a:ln>
        </p:spPr>
        <p:txBody>
          <a:bodyPr wrap="square" lIns="0" tIns="0" rIns="0" bIns="0" rtlCol="0"/>
          <a:lstStyle/>
          <a:p>
            <a:endParaRPr/>
          </a:p>
        </p:txBody>
      </p:sp>
      <p:sp>
        <p:nvSpPr>
          <p:cNvPr id="119" name="object 119"/>
          <p:cNvSpPr/>
          <p:nvPr/>
        </p:nvSpPr>
        <p:spPr>
          <a:xfrm>
            <a:off x="3637620" y="8936911"/>
            <a:ext cx="163195" cy="274320"/>
          </a:xfrm>
          <a:custGeom>
            <a:avLst/>
            <a:gdLst/>
            <a:ahLst/>
            <a:cxnLst/>
            <a:rect l="l" t="t" r="r" b="b"/>
            <a:pathLst>
              <a:path w="163195" h="274320">
                <a:moveTo>
                  <a:pt x="0" y="0"/>
                </a:moveTo>
                <a:lnTo>
                  <a:pt x="7776" y="150469"/>
                </a:lnTo>
                <a:lnTo>
                  <a:pt x="11823" y="228638"/>
                </a:lnTo>
                <a:lnTo>
                  <a:pt x="13970" y="268909"/>
                </a:lnTo>
                <a:lnTo>
                  <a:pt x="32173" y="274062"/>
                </a:lnTo>
                <a:lnTo>
                  <a:pt x="44432" y="273242"/>
                </a:lnTo>
                <a:lnTo>
                  <a:pt x="49987" y="272567"/>
                </a:lnTo>
                <a:lnTo>
                  <a:pt x="141846" y="271513"/>
                </a:lnTo>
                <a:lnTo>
                  <a:pt x="154217" y="272909"/>
                </a:lnTo>
                <a:lnTo>
                  <a:pt x="160518" y="272349"/>
                </a:lnTo>
                <a:lnTo>
                  <a:pt x="162709" y="268911"/>
                </a:lnTo>
                <a:lnTo>
                  <a:pt x="162750" y="261670"/>
                </a:lnTo>
                <a:lnTo>
                  <a:pt x="160723" y="216004"/>
                </a:lnTo>
                <a:lnTo>
                  <a:pt x="156784" y="127833"/>
                </a:lnTo>
                <a:lnTo>
                  <a:pt x="152945" y="42027"/>
                </a:lnTo>
                <a:lnTo>
                  <a:pt x="151218" y="3454"/>
                </a:lnTo>
              </a:path>
            </a:pathLst>
          </a:custGeom>
          <a:ln w="3492">
            <a:solidFill>
              <a:srgbClr val="070403"/>
            </a:solidFill>
          </a:ln>
        </p:spPr>
        <p:txBody>
          <a:bodyPr wrap="square" lIns="0" tIns="0" rIns="0" bIns="0" rtlCol="0"/>
          <a:lstStyle/>
          <a:p>
            <a:endParaRPr/>
          </a:p>
        </p:txBody>
      </p:sp>
      <p:sp>
        <p:nvSpPr>
          <p:cNvPr id="120" name="object 120"/>
          <p:cNvSpPr/>
          <p:nvPr/>
        </p:nvSpPr>
        <p:spPr>
          <a:xfrm>
            <a:off x="3617636" y="9177632"/>
            <a:ext cx="212725" cy="386715"/>
          </a:xfrm>
          <a:custGeom>
            <a:avLst/>
            <a:gdLst/>
            <a:ahLst/>
            <a:cxnLst/>
            <a:rect l="l" t="t" r="r" b="b"/>
            <a:pathLst>
              <a:path w="212725" h="386715">
                <a:moveTo>
                  <a:pt x="31330" y="3530"/>
                </a:moveTo>
                <a:lnTo>
                  <a:pt x="14456" y="10561"/>
                </a:lnTo>
                <a:lnTo>
                  <a:pt x="5970" y="17202"/>
                </a:lnTo>
                <a:lnTo>
                  <a:pt x="3297" y="27319"/>
                </a:lnTo>
                <a:lnTo>
                  <a:pt x="3860" y="44780"/>
                </a:lnTo>
                <a:lnTo>
                  <a:pt x="20511" y="85919"/>
                </a:lnTo>
                <a:lnTo>
                  <a:pt x="39674" y="100749"/>
                </a:lnTo>
                <a:lnTo>
                  <a:pt x="46456" y="110667"/>
                </a:lnTo>
                <a:lnTo>
                  <a:pt x="40195" y="116967"/>
                </a:lnTo>
                <a:lnTo>
                  <a:pt x="40195" y="120345"/>
                </a:lnTo>
                <a:lnTo>
                  <a:pt x="40195" y="123723"/>
                </a:lnTo>
                <a:lnTo>
                  <a:pt x="32880" y="124231"/>
                </a:lnTo>
                <a:lnTo>
                  <a:pt x="33477" y="129489"/>
                </a:lnTo>
                <a:lnTo>
                  <a:pt x="28765" y="137579"/>
                </a:lnTo>
                <a:lnTo>
                  <a:pt x="25637" y="147281"/>
                </a:lnTo>
                <a:lnTo>
                  <a:pt x="23639" y="161807"/>
                </a:lnTo>
                <a:lnTo>
                  <a:pt x="23191" y="177462"/>
                </a:lnTo>
                <a:lnTo>
                  <a:pt x="24714" y="190550"/>
                </a:lnTo>
                <a:lnTo>
                  <a:pt x="17900" y="188104"/>
                </a:lnTo>
                <a:lnTo>
                  <a:pt x="2227" y="232760"/>
                </a:lnTo>
                <a:lnTo>
                  <a:pt x="0" y="259969"/>
                </a:lnTo>
                <a:lnTo>
                  <a:pt x="542" y="277028"/>
                </a:lnTo>
                <a:lnTo>
                  <a:pt x="3380" y="325568"/>
                </a:lnTo>
                <a:lnTo>
                  <a:pt x="15540" y="368225"/>
                </a:lnTo>
                <a:lnTo>
                  <a:pt x="34734" y="386321"/>
                </a:lnTo>
                <a:lnTo>
                  <a:pt x="35242" y="382143"/>
                </a:lnTo>
                <a:lnTo>
                  <a:pt x="54584" y="381622"/>
                </a:lnTo>
                <a:lnTo>
                  <a:pt x="175412" y="373278"/>
                </a:lnTo>
                <a:lnTo>
                  <a:pt x="184035" y="373278"/>
                </a:lnTo>
                <a:lnTo>
                  <a:pt x="185343" y="367792"/>
                </a:lnTo>
                <a:lnTo>
                  <a:pt x="197091" y="364401"/>
                </a:lnTo>
                <a:lnTo>
                  <a:pt x="198932" y="356552"/>
                </a:lnTo>
                <a:lnTo>
                  <a:pt x="200357" y="351974"/>
                </a:lnTo>
                <a:lnTo>
                  <a:pt x="209661" y="297398"/>
                </a:lnTo>
                <a:lnTo>
                  <a:pt x="210448" y="263795"/>
                </a:lnTo>
                <a:lnTo>
                  <a:pt x="210400" y="258152"/>
                </a:lnTo>
                <a:lnTo>
                  <a:pt x="209372" y="255803"/>
                </a:lnTo>
                <a:lnTo>
                  <a:pt x="209478" y="248772"/>
                </a:lnTo>
                <a:lnTo>
                  <a:pt x="202115" y="207414"/>
                </a:lnTo>
                <a:lnTo>
                  <a:pt x="196037" y="190284"/>
                </a:lnTo>
                <a:lnTo>
                  <a:pt x="186905" y="190284"/>
                </a:lnTo>
                <a:lnTo>
                  <a:pt x="192392" y="176974"/>
                </a:lnTo>
                <a:lnTo>
                  <a:pt x="178900" y="129253"/>
                </a:lnTo>
                <a:lnTo>
                  <a:pt x="177228" y="123723"/>
                </a:lnTo>
                <a:lnTo>
                  <a:pt x="175945" y="114592"/>
                </a:lnTo>
                <a:lnTo>
                  <a:pt x="171488" y="114592"/>
                </a:lnTo>
                <a:lnTo>
                  <a:pt x="180244" y="100382"/>
                </a:lnTo>
                <a:lnTo>
                  <a:pt x="185720" y="91973"/>
                </a:lnTo>
                <a:lnTo>
                  <a:pt x="190217" y="86059"/>
                </a:lnTo>
                <a:lnTo>
                  <a:pt x="196037" y="79336"/>
                </a:lnTo>
                <a:lnTo>
                  <a:pt x="202747" y="71937"/>
                </a:lnTo>
                <a:lnTo>
                  <a:pt x="208041" y="65344"/>
                </a:lnTo>
                <a:lnTo>
                  <a:pt x="211378" y="58309"/>
                </a:lnTo>
                <a:lnTo>
                  <a:pt x="212216" y="49580"/>
                </a:lnTo>
                <a:lnTo>
                  <a:pt x="210815" y="37470"/>
                </a:lnTo>
                <a:lnTo>
                  <a:pt x="206594" y="23128"/>
                </a:lnTo>
                <a:lnTo>
                  <a:pt x="197815" y="9616"/>
                </a:lnTo>
                <a:lnTo>
                  <a:pt x="182740" y="0"/>
                </a:lnTo>
              </a:path>
            </a:pathLst>
          </a:custGeom>
          <a:ln w="3492">
            <a:solidFill>
              <a:srgbClr val="070403"/>
            </a:solidFill>
          </a:ln>
        </p:spPr>
        <p:txBody>
          <a:bodyPr wrap="square" lIns="0" tIns="0" rIns="0" bIns="0" rtlCol="0"/>
          <a:lstStyle/>
          <a:p>
            <a:endParaRPr/>
          </a:p>
        </p:txBody>
      </p:sp>
      <p:sp>
        <p:nvSpPr>
          <p:cNvPr id="121" name="object 121"/>
          <p:cNvSpPr/>
          <p:nvPr/>
        </p:nvSpPr>
        <p:spPr>
          <a:xfrm>
            <a:off x="3615856" y="9196830"/>
            <a:ext cx="213918" cy="364686"/>
          </a:xfrm>
          <a:prstGeom prst="rect">
            <a:avLst/>
          </a:prstGeom>
          <a:blipFill>
            <a:blip r:embed="rId20" cstate="print"/>
            <a:stretch>
              <a:fillRect/>
            </a:stretch>
          </a:blipFill>
        </p:spPr>
        <p:txBody>
          <a:bodyPr wrap="square" lIns="0" tIns="0" rIns="0" bIns="0" rtlCol="0"/>
          <a:lstStyle/>
          <a:p>
            <a:endParaRPr/>
          </a:p>
        </p:txBody>
      </p:sp>
      <p:sp>
        <p:nvSpPr>
          <p:cNvPr id="122" name="object 122"/>
          <p:cNvSpPr/>
          <p:nvPr/>
        </p:nvSpPr>
        <p:spPr>
          <a:xfrm>
            <a:off x="2152050" y="8925459"/>
            <a:ext cx="1040041" cy="616889"/>
          </a:xfrm>
          <a:prstGeom prst="rect">
            <a:avLst/>
          </a:prstGeom>
          <a:blipFill>
            <a:blip r:embed="rId21" cstate="print"/>
            <a:stretch>
              <a:fillRect/>
            </a:stretch>
          </a:blipFill>
        </p:spPr>
        <p:txBody>
          <a:bodyPr wrap="square" lIns="0" tIns="0" rIns="0" bIns="0" rtlCol="0"/>
          <a:lstStyle/>
          <a:p>
            <a:endParaRPr/>
          </a:p>
        </p:txBody>
      </p:sp>
      <p:sp>
        <p:nvSpPr>
          <p:cNvPr id="123" name="object 123"/>
          <p:cNvSpPr/>
          <p:nvPr/>
        </p:nvSpPr>
        <p:spPr>
          <a:xfrm>
            <a:off x="1795647" y="9108702"/>
            <a:ext cx="291465" cy="114300"/>
          </a:xfrm>
          <a:custGeom>
            <a:avLst/>
            <a:gdLst/>
            <a:ahLst/>
            <a:cxnLst/>
            <a:rect l="l" t="t" r="r" b="b"/>
            <a:pathLst>
              <a:path w="291464" h="114300">
                <a:moveTo>
                  <a:pt x="196494" y="0"/>
                </a:moveTo>
                <a:lnTo>
                  <a:pt x="196557" y="38836"/>
                </a:lnTo>
                <a:lnTo>
                  <a:pt x="0" y="38836"/>
                </a:lnTo>
                <a:lnTo>
                  <a:pt x="0" y="75374"/>
                </a:lnTo>
                <a:lnTo>
                  <a:pt x="196608" y="75374"/>
                </a:lnTo>
                <a:lnTo>
                  <a:pt x="196684" y="114211"/>
                </a:lnTo>
                <a:lnTo>
                  <a:pt x="291134" y="56959"/>
                </a:lnTo>
                <a:lnTo>
                  <a:pt x="196494" y="0"/>
                </a:lnTo>
                <a:close/>
              </a:path>
            </a:pathLst>
          </a:custGeom>
          <a:solidFill>
            <a:srgbClr val="58595B"/>
          </a:solidFill>
        </p:spPr>
        <p:txBody>
          <a:bodyPr wrap="square" lIns="0" tIns="0" rIns="0" bIns="0" rtlCol="0"/>
          <a:lstStyle/>
          <a:p>
            <a:endParaRPr/>
          </a:p>
        </p:txBody>
      </p:sp>
      <p:sp>
        <p:nvSpPr>
          <p:cNvPr id="124" name="object 124"/>
          <p:cNvSpPr/>
          <p:nvPr/>
        </p:nvSpPr>
        <p:spPr>
          <a:xfrm>
            <a:off x="630926" y="9023212"/>
            <a:ext cx="1098550" cy="534035"/>
          </a:xfrm>
          <a:custGeom>
            <a:avLst/>
            <a:gdLst/>
            <a:ahLst/>
            <a:cxnLst/>
            <a:rect l="l" t="t" r="r" b="b"/>
            <a:pathLst>
              <a:path w="1098550" h="534034">
                <a:moveTo>
                  <a:pt x="14293" y="19888"/>
                </a:moveTo>
                <a:lnTo>
                  <a:pt x="0" y="74029"/>
                </a:lnTo>
                <a:lnTo>
                  <a:pt x="433" y="124428"/>
                </a:lnTo>
                <a:lnTo>
                  <a:pt x="1729" y="187975"/>
                </a:lnTo>
                <a:lnTo>
                  <a:pt x="3854" y="251990"/>
                </a:lnTo>
                <a:lnTo>
                  <a:pt x="6774" y="303796"/>
                </a:lnTo>
                <a:lnTo>
                  <a:pt x="6805" y="313226"/>
                </a:lnTo>
                <a:lnTo>
                  <a:pt x="18939" y="374061"/>
                </a:lnTo>
                <a:lnTo>
                  <a:pt x="56072" y="419337"/>
                </a:lnTo>
                <a:lnTo>
                  <a:pt x="117849" y="458256"/>
                </a:lnTo>
                <a:lnTo>
                  <a:pt x="157108" y="475071"/>
                </a:lnTo>
                <a:lnTo>
                  <a:pt x="201484" y="489982"/>
                </a:lnTo>
                <a:lnTo>
                  <a:pt x="250630" y="502887"/>
                </a:lnTo>
                <a:lnTo>
                  <a:pt x="304197" y="513680"/>
                </a:lnTo>
                <a:lnTo>
                  <a:pt x="361837" y="522256"/>
                </a:lnTo>
                <a:lnTo>
                  <a:pt x="423203" y="528511"/>
                </a:lnTo>
                <a:lnTo>
                  <a:pt x="487946" y="532341"/>
                </a:lnTo>
                <a:lnTo>
                  <a:pt x="555719" y="533641"/>
                </a:lnTo>
                <a:lnTo>
                  <a:pt x="623721" y="532122"/>
                </a:lnTo>
                <a:lnTo>
                  <a:pt x="689091" y="527687"/>
                </a:lnTo>
                <a:lnTo>
                  <a:pt x="751347" y="520518"/>
                </a:lnTo>
                <a:lnTo>
                  <a:pt x="810005" y="510799"/>
                </a:lnTo>
                <a:lnTo>
                  <a:pt x="864585" y="498712"/>
                </a:lnTo>
                <a:lnTo>
                  <a:pt x="914604" y="484440"/>
                </a:lnTo>
                <a:lnTo>
                  <a:pt x="959580" y="468166"/>
                </a:lnTo>
                <a:lnTo>
                  <a:pt x="999029" y="450072"/>
                </a:lnTo>
                <a:lnTo>
                  <a:pt x="1032470" y="430341"/>
                </a:lnTo>
                <a:lnTo>
                  <a:pt x="1079400" y="386702"/>
                </a:lnTo>
                <a:lnTo>
                  <a:pt x="1096510" y="338709"/>
                </a:lnTo>
                <a:lnTo>
                  <a:pt x="1096543" y="331854"/>
                </a:lnTo>
                <a:lnTo>
                  <a:pt x="1096382" y="325170"/>
                </a:lnTo>
                <a:lnTo>
                  <a:pt x="1096037" y="318649"/>
                </a:lnTo>
                <a:lnTo>
                  <a:pt x="1095520" y="312280"/>
                </a:lnTo>
                <a:lnTo>
                  <a:pt x="1097029" y="263139"/>
                </a:lnTo>
                <a:lnTo>
                  <a:pt x="1097879" y="197750"/>
                </a:lnTo>
                <a:lnTo>
                  <a:pt x="1097944" y="130397"/>
                </a:lnTo>
                <a:lnTo>
                  <a:pt x="1097101" y="75366"/>
                </a:lnTo>
                <a:lnTo>
                  <a:pt x="1095228" y="46939"/>
                </a:lnTo>
                <a:lnTo>
                  <a:pt x="1092271" y="33347"/>
                </a:lnTo>
                <a:lnTo>
                  <a:pt x="1089379" y="20926"/>
                </a:lnTo>
                <a:lnTo>
                  <a:pt x="1085659" y="9777"/>
                </a:lnTo>
                <a:lnTo>
                  <a:pt x="1080216" y="0"/>
                </a:lnTo>
              </a:path>
            </a:pathLst>
          </a:custGeom>
          <a:ln w="5549">
            <a:solidFill>
              <a:srgbClr val="242021"/>
            </a:solidFill>
          </a:ln>
        </p:spPr>
        <p:txBody>
          <a:bodyPr wrap="square" lIns="0" tIns="0" rIns="0" bIns="0" rtlCol="0"/>
          <a:lstStyle/>
          <a:p>
            <a:endParaRPr/>
          </a:p>
        </p:txBody>
      </p:sp>
      <p:sp>
        <p:nvSpPr>
          <p:cNvPr id="125" name="object 125"/>
          <p:cNvSpPr/>
          <p:nvPr/>
        </p:nvSpPr>
        <p:spPr>
          <a:xfrm>
            <a:off x="645220" y="8926529"/>
            <a:ext cx="1071880" cy="234315"/>
          </a:xfrm>
          <a:custGeom>
            <a:avLst/>
            <a:gdLst/>
            <a:ahLst/>
            <a:cxnLst/>
            <a:rect l="l" t="t" r="r" b="b"/>
            <a:pathLst>
              <a:path w="1071880" h="234315">
                <a:moveTo>
                  <a:pt x="1071511" y="113868"/>
                </a:moveTo>
                <a:lnTo>
                  <a:pt x="1029409" y="160571"/>
                </a:lnTo>
                <a:lnTo>
                  <a:pt x="959879" y="187185"/>
                </a:lnTo>
                <a:lnTo>
                  <a:pt x="914590" y="198707"/>
                </a:lnTo>
                <a:lnTo>
                  <a:pt x="863136" y="208848"/>
                </a:lnTo>
                <a:lnTo>
                  <a:pt x="806156" y="217466"/>
                </a:lnTo>
                <a:lnTo>
                  <a:pt x="744288" y="224417"/>
                </a:lnTo>
                <a:lnTo>
                  <a:pt x="678170" y="229559"/>
                </a:lnTo>
                <a:lnTo>
                  <a:pt x="608440" y="232749"/>
                </a:lnTo>
                <a:lnTo>
                  <a:pt x="535736" y="233845"/>
                </a:lnTo>
                <a:lnTo>
                  <a:pt x="463044" y="232749"/>
                </a:lnTo>
                <a:lnTo>
                  <a:pt x="393323" y="229559"/>
                </a:lnTo>
                <a:lnTo>
                  <a:pt x="327212" y="224417"/>
                </a:lnTo>
                <a:lnTo>
                  <a:pt x="265349" y="217466"/>
                </a:lnTo>
                <a:lnTo>
                  <a:pt x="208372" y="208848"/>
                </a:lnTo>
                <a:lnTo>
                  <a:pt x="156921" y="198707"/>
                </a:lnTo>
                <a:lnTo>
                  <a:pt x="111633" y="187185"/>
                </a:lnTo>
                <a:lnTo>
                  <a:pt x="73148" y="174426"/>
                </a:lnTo>
                <a:lnTo>
                  <a:pt x="19138" y="145765"/>
                </a:lnTo>
                <a:lnTo>
                  <a:pt x="0" y="113868"/>
                </a:lnTo>
                <a:lnTo>
                  <a:pt x="4891" y="97706"/>
                </a:lnTo>
                <a:lnTo>
                  <a:pt x="42103" y="68119"/>
                </a:lnTo>
                <a:lnTo>
                  <a:pt x="111633" y="42848"/>
                </a:lnTo>
                <a:lnTo>
                  <a:pt x="156921" y="32083"/>
                </a:lnTo>
                <a:lnTo>
                  <a:pt x="208372" y="22698"/>
                </a:lnTo>
                <a:lnTo>
                  <a:pt x="265349" y="14795"/>
                </a:lnTo>
                <a:lnTo>
                  <a:pt x="327212" y="8472"/>
                </a:lnTo>
                <a:lnTo>
                  <a:pt x="393323" y="3832"/>
                </a:lnTo>
                <a:lnTo>
                  <a:pt x="463044" y="974"/>
                </a:lnTo>
                <a:lnTo>
                  <a:pt x="535736" y="0"/>
                </a:lnTo>
                <a:lnTo>
                  <a:pt x="608440" y="974"/>
                </a:lnTo>
                <a:lnTo>
                  <a:pt x="678170" y="3832"/>
                </a:lnTo>
                <a:lnTo>
                  <a:pt x="744288" y="8472"/>
                </a:lnTo>
                <a:lnTo>
                  <a:pt x="806156" y="14795"/>
                </a:lnTo>
                <a:lnTo>
                  <a:pt x="863136" y="22698"/>
                </a:lnTo>
                <a:lnTo>
                  <a:pt x="914590" y="32083"/>
                </a:lnTo>
                <a:lnTo>
                  <a:pt x="959879" y="42848"/>
                </a:lnTo>
                <a:lnTo>
                  <a:pt x="998364" y="54894"/>
                </a:lnTo>
                <a:lnTo>
                  <a:pt x="1052373" y="82423"/>
                </a:lnTo>
                <a:lnTo>
                  <a:pt x="1071511" y="113868"/>
                </a:lnTo>
                <a:close/>
              </a:path>
            </a:pathLst>
          </a:custGeom>
          <a:ln w="5778">
            <a:solidFill>
              <a:srgbClr val="242021"/>
            </a:solidFill>
          </a:ln>
        </p:spPr>
        <p:txBody>
          <a:bodyPr wrap="square" lIns="0" tIns="0" rIns="0" bIns="0" rtlCol="0"/>
          <a:lstStyle/>
          <a:p>
            <a:endParaRPr/>
          </a:p>
        </p:txBody>
      </p:sp>
      <p:sp>
        <p:nvSpPr>
          <p:cNvPr id="126" name="object 126"/>
          <p:cNvSpPr/>
          <p:nvPr/>
        </p:nvSpPr>
        <p:spPr>
          <a:xfrm>
            <a:off x="646248" y="8926528"/>
            <a:ext cx="1071880" cy="123825"/>
          </a:xfrm>
          <a:custGeom>
            <a:avLst/>
            <a:gdLst/>
            <a:ahLst/>
            <a:cxnLst/>
            <a:rect l="l" t="t" r="r" b="b"/>
            <a:pathLst>
              <a:path w="1071880" h="123825">
                <a:moveTo>
                  <a:pt x="0" y="115506"/>
                </a:moveTo>
                <a:lnTo>
                  <a:pt x="21409" y="79954"/>
                </a:lnTo>
                <a:lnTo>
                  <a:pt x="77944" y="51005"/>
                </a:lnTo>
                <a:lnTo>
                  <a:pt x="117516" y="38987"/>
                </a:lnTo>
                <a:lnTo>
                  <a:pt x="163629" y="28597"/>
                </a:lnTo>
                <a:lnTo>
                  <a:pt x="215537" y="19826"/>
                </a:lnTo>
                <a:lnTo>
                  <a:pt x="272491" y="12668"/>
                </a:lnTo>
                <a:lnTo>
                  <a:pt x="333745" y="7114"/>
                </a:lnTo>
                <a:lnTo>
                  <a:pt x="398552" y="3156"/>
                </a:lnTo>
                <a:lnTo>
                  <a:pt x="466165" y="787"/>
                </a:lnTo>
                <a:lnTo>
                  <a:pt x="535838" y="0"/>
                </a:lnTo>
                <a:lnTo>
                  <a:pt x="608520" y="906"/>
                </a:lnTo>
                <a:lnTo>
                  <a:pt x="678193" y="3608"/>
                </a:lnTo>
                <a:lnTo>
                  <a:pt x="744231" y="8080"/>
                </a:lnTo>
                <a:lnTo>
                  <a:pt x="806007" y="14294"/>
                </a:lnTo>
                <a:lnTo>
                  <a:pt x="862896" y="22225"/>
                </a:lnTo>
                <a:lnTo>
                  <a:pt x="914269" y="31846"/>
                </a:lnTo>
                <a:lnTo>
                  <a:pt x="959502" y="43132"/>
                </a:lnTo>
                <a:lnTo>
                  <a:pt x="997967" y="56054"/>
                </a:lnTo>
                <a:lnTo>
                  <a:pt x="1052090" y="86708"/>
                </a:lnTo>
                <a:lnTo>
                  <a:pt x="1071626" y="123596"/>
                </a:lnTo>
              </a:path>
            </a:pathLst>
          </a:custGeom>
          <a:ln w="6019">
            <a:solidFill>
              <a:srgbClr val="242021"/>
            </a:solidFill>
          </a:ln>
        </p:spPr>
        <p:txBody>
          <a:bodyPr wrap="square" lIns="0" tIns="0" rIns="0" bIns="0" rtlCol="0"/>
          <a:lstStyle/>
          <a:p>
            <a:endParaRPr/>
          </a:p>
        </p:txBody>
      </p:sp>
      <p:sp>
        <p:nvSpPr>
          <p:cNvPr id="127" name="object 127"/>
          <p:cNvSpPr/>
          <p:nvPr/>
        </p:nvSpPr>
        <p:spPr>
          <a:xfrm>
            <a:off x="761927" y="8961251"/>
            <a:ext cx="840105" cy="131445"/>
          </a:xfrm>
          <a:custGeom>
            <a:avLst/>
            <a:gdLst/>
            <a:ahLst/>
            <a:cxnLst/>
            <a:rect l="l" t="t" r="r" b="b"/>
            <a:pathLst>
              <a:path w="840105" h="131445">
                <a:moveTo>
                  <a:pt x="839685" y="65620"/>
                </a:moveTo>
                <a:lnTo>
                  <a:pt x="782372" y="98725"/>
                </a:lnTo>
                <a:lnTo>
                  <a:pt x="740955" y="107880"/>
                </a:lnTo>
                <a:lnTo>
                  <a:pt x="690355" y="115786"/>
                </a:lnTo>
                <a:lnTo>
                  <a:pt x="631759" y="122259"/>
                </a:lnTo>
                <a:lnTo>
                  <a:pt x="566351" y="127111"/>
                </a:lnTo>
                <a:lnTo>
                  <a:pt x="495315" y="130159"/>
                </a:lnTo>
                <a:lnTo>
                  <a:pt x="419836" y="131216"/>
                </a:lnTo>
                <a:lnTo>
                  <a:pt x="344375" y="130159"/>
                </a:lnTo>
                <a:lnTo>
                  <a:pt x="273349" y="127111"/>
                </a:lnTo>
                <a:lnTo>
                  <a:pt x="207945" y="122259"/>
                </a:lnTo>
                <a:lnTo>
                  <a:pt x="149348" y="115786"/>
                </a:lnTo>
                <a:lnTo>
                  <a:pt x="98746" y="107880"/>
                </a:lnTo>
                <a:lnTo>
                  <a:pt x="57324" y="98725"/>
                </a:lnTo>
                <a:lnTo>
                  <a:pt x="6764" y="77409"/>
                </a:lnTo>
                <a:lnTo>
                  <a:pt x="0" y="65620"/>
                </a:lnTo>
                <a:lnTo>
                  <a:pt x="6764" y="53824"/>
                </a:lnTo>
                <a:lnTo>
                  <a:pt x="57324" y="32498"/>
                </a:lnTo>
                <a:lnTo>
                  <a:pt x="98746" y="23340"/>
                </a:lnTo>
                <a:lnTo>
                  <a:pt x="149348" y="15431"/>
                </a:lnTo>
                <a:lnTo>
                  <a:pt x="207945" y="8958"/>
                </a:lnTo>
                <a:lnTo>
                  <a:pt x="273349" y="4104"/>
                </a:lnTo>
                <a:lnTo>
                  <a:pt x="344375" y="1057"/>
                </a:lnTo>
                <a:lnTo>
                  <a:pt x="419836" y="0"/>
                </a:lnTo>
                <a:lnTo>
                  <a:pt x="495315" y="1057"/>
                </a:lnTo>
                <a:lnTo>
                  <a:pt x="566351" y="4104"/>
                </a:lnTo>
                <a:lnTo>
                  <a:pt x="631759" y="8958"/>
                </a:lnTo>
                <a:lnTo>
                  <a:pt x="690355" y="15431"/>
                </a:lnTo>
                <a:lnTo>
                  <a:pt x="740955" y="23340"/>
                </a:lnTo>
                <a:lnTo>
                  <a:pt x="782372" y="32498"/>
                </a:lnTo>
                <a:lnTo>
                  <a:pt x="832922" y="53824"/>
                </a:lnTo>
                <a:lnTo>
                  <a:pt x="839685" y="65620"/>
                </a:lnTo>
                <a:close/>
              </a:path>
            </a:pathLst>
          </a:custGeom>
          <a:ln w="6108">
            <a:solidFill>
              <a:srgbClr val="242021"/>
            </a:solidFill>
          </a:ln>
        </p:spPr>
        <p:txBody>
          <a:bodyPr wrap="square" lIns="0" tIns="0" rIns="0" bIns="0" rtlCol="0"/>
          <a:lstStyle/>
          <a:p>
            <a:endParaRPr/>
          </a:p>
        </p:txBody>
      </p:sp>
      <p:sp>
        <p:nvSpPr>
          <p:cNvPr id="128" name="object 128"/>
          <p:cNvSpPr/>
          <p:nvPr/>
        </p:nvSpPr>
        <p:spPr>
          <a:xfrm>
            <a:off x="777219" y="8954311"/>
            <a:ext cx="789940" cy="137795"/>
          </a:xfrm>
          <a:custGeom>
            <a:avLst/>
            <a:gdLst/>
            <a:ahLst/>
            <a:cxnLst/>
            <a:rect l="l" t="t" r="r" b="b"/>
            <a:pathLst>
              <a:path w="789940" h="137795">
                <a:moveTo>
                  <a:pt x="789432" y="65125"/>
                </a:moveTo>
                <a:lnTo>
                  <a:pt x="736226" y="100422"/>
                </a:lnTo>
                <a:lnTo>
                  <a:pt x="697466" y="110411"/>
                </a:lnTo>
                <a:lnTo>
                  <a:pt x="650048" y="119169"/>
                </a:lnTo>
                <a:lnTo>
                  <a:pt x="595085" y="126492"/>
                </a:lnTo>
                <a:lnTo>
                  <a:pt x="533689" y="132174"/>
                </a:lnTo>
                <a:lnTo>
                  <a:pt x="466973" y="136010"/>
                </a:lnTo>
                <a:lnTo>
                  <a:pt x="396049" y="137795"/>
                </a:lnTo>
                <a:lnTo>
                  <a:pt x="325074" y="137374"/>
                </a:lnTo>
                <a:lnTo>
                  <a:pt x="258231" y="134823"/>
                </a:lnTo>
                <a:lnTo>
                  <a:pt x="196641" y="130323"/>
                </a:lnTo>
                <a:lnTo>
                  <a:pt x="141420" y="124059"/>
                </a:lnTo>
                <a:lnTo>
                  <a:pt x="93687" y="116214"/>
                </a:lnTo>
                <a:lnTo>
                  <a:pt x="54560" y="106971"/>
                </a:lnTo>
                <a:lnTo>
                  <a:pt x="6598" y="85028"/>
                </a:lnTo>
                <a:lnTo>
                  <a:pt x="0" y="72694"/>
                </a:lnTo>
                <a:lnTo>
                  <a:pt x="6122" y="60245"/>
                </a:lnTo>
                <a:lnTo>
                  <a:pt x="53221" y="37388"/>
                </a:lnTo>
                <a:lnTo>
                  <a:pt x="91976" y="27394"/>
                </a:lnTo>
                <a:lnTo>
                  <a:pt x="139385" y="18630"/>
                </a:lnTo>
                <a:lnTo>
                  <a:pt x="194339" y="11303"/>
                </a:lnTo>
                <a:lnTo>
                  <a:pt x="255726" y="5618"/>
                </a:lnTo>
                <a:lnTo>
                  <a:pt x="322435" y="1781"/>
                </a:lnTo>
                <a:lnTo>
                  <a:pt x="393357" y="0"/>
                </a:lnTo>
                <a:lnTo>
                  <a:pt x="464335" y="427"/>
                </a:lnTo>
                <a:lnTo>
                  <a:pt x="531178" y="2985"/>
                </a:lnTo>
                <a:lnTo>
                  <a:pt x="592769" y="7489"/>
                </a:lnTo>
                <a:lnTo>
                  <a:pt x="647989" y="13756"/>
                </a:lnTo>
                <a:lnTo>
                  <a:pt x="695722" y="21603"/>
                </a:lnTo>
                <a:lnTo>
                  <a:pt x="734850" y="30847"/>
                </a:lnTo>
                <a:lnTo>
                  <a:pt x="782822" y="52792"/>
                </a:lnTo>
                <a:lnTo>
                  <a:pt x="789432" y="65125"/>
                </a:lnTo>
                <a:close/>
              </a:path>
            </a:pathLst>
          </a:custGeom>
          <a:ln w="4279">
            <a:solidFill>
              <a:srgbClr val="0B0C0C"/>
            </a:solidFill>
          </a:ln>
        </p:spPr>
        <p:txBody>
          <a:bodyPr wrap="square" lIns="0" tIns="0" rIns="0" bIns="0" rtlCol="0"/>
          <a:lstStyle/>
          <a:p>
            <a:endParaRPr/>
          </a:p>
        </p:txBody>
      </p:sp>
      <p:sp>
        <p:nvSpPr>
          <p:cNvPr id="129" name="object 129"/>
          <p:cNvSpPr/>
          <p:nvPr/>
        </p:nvSpPr>
        <p:spPr>
          <a:xfrm>
            <a:off x="829551" y="8958055"/>
            <a:ext cx="684530" cy="105410"/>
          </a:xfrm>
          <a:custGeom>
            <a:avLst/>
            <a:gdLst/>
            <a:ahLst/>
            <a:cxnLst/>
            <a:rect l="l" t="t" r="r" b="b"/>
            <a:pathLst>
              <a:path w="684530" h="105409">
                <a:moveTo>
                  <a:pt x="684415" y="49276"/>
                </a:moveTo>
                <a:lnTo>
                  <a:pt x="650089" y="72738"/>
                </a:lnTo>
                <a:lnTo>
                  <a:pt x="609885" y="82891"/>
                </a:lnTo>
                <a:lnTo>
                  <a:pt x="557051" y="91545"/>
                </a:lnTo>
                <a:lnTo>
                  <a:pt x="493634" y="98364"/>
                </a:lnTo>
                <a:lnTo>
                  <a:pt x="421682" y="103012"/>
                </a:lnTo>
                <a:lnTo>
                  <a:pt x="343242" y="105156"/>
                </a:lnTo>
                <a:lnTo>
                  <a:pt x="264742" y="104521"/>
                </a:lnTo>
                <a:lnTo>
                  <a:pt x="192628" y="101257"/>
                </a:lnTo>
                <a:lnTo>
                  <a:pt x="128962" y="95660"/>
                </a:lnTo>
                <a:lnTo>
                  <a:pt x="75804" y="88026"/>
                </a:lnTo>
                <a:lnTo>
                  <a:pt x="35217" y="78652"/>
                </a:lnTo>
                <a:lnTo>
                  <a:pt x="0" y="55867"/>
                </a:lnTo>
                <a:lnTo>
                  <a:pt x="8800" y="43722"/>
                </a:lnTo>
                <a:lnTo>
                  <a:pt x="74533" y="22256"/>
                </a:lnTo>
                <a:lnTo>
                  <a:pt x="127371" y="13605"/>
                </a:lnTo>
                <a:lnTo>
                  <a:pt x="190795" y="6789"/>
                </a:lnTo>
                <a:lnTo>
                  <a:pt x="262757" y="2142"/>
                </a:lnTo>
                <a:lnTo>
                  <a:pt x="341210" y="0"/>
                </a:lnTo>
                <a:lnTo>
                  <a:pt x="419696" y="634"/>
                </a:lnTo>
                <a:lnTo>
                  <a:pt x="491798" y="3898"/>
                </a:lnTo>
                <a:lnTo>
                  <a:pt x="555456" y="9494"/>
                </a:lnTo>
                <a:lnTo>
                  <a:pt x="608608" y="17126"/>
                </a:lnTo>
                <a:lnTo>
                  <a:pt x="649193" y="26498"/>
                </a:lnTo>
                <a:lnTo>
                  <a:pt x="684415" y="49276"/>
                </a:lnTo>
                <a:close/>
              </a:path>
            </a:pathLst>
          </a:custGeom>
          <a:ln w="4279">
            <a:solidFill>
              <a:srgbClr val="0B0C0C"/>
            </a:solidFill>
          </a:ln>
        </p:spPr>
        <p:txBody>
          <a:bodyPr wrap="square" lIns="0" tIns="0" rIns="0" bIns="0" rtlCol="0"/>
          <a:lstStyle/>
          <a:p>
            <a:endParaRPr/>
          </a:p>
        </p:txBody>
      </p:sp>
      <p:sp>
        <p:nvSpPr>
          <p:cNvPr id="130" name="object 130"/>
          <p:cNvSpPr/>
          <p:nvPr/>
        </p:nvSpPr>
        <p:spPr>
          <a:xfrm>
            <a:off x="900108" y="8960418"/>
            <a:ext cx="543560" cy="72390"/>
          </a:xfrm>
          <a:custGeom>
            <a:avLst/>
            <a:gdLst/>
            <a:ahLst/>
            <a:cxnLst/>
            <a:rect l="l" t="t" r="r" b="b"/>
            <a:pathLst>
              <a:path w="543560" h="72390">
                <a:moveTo>
                  <a:pt x="543064" y="33426"/>
                </a:moveTo>
                <a:lnTo>
                  <a:pt x="506323" y="51956"/>
                </a:lnTo>
                <a:lnTo>
                  <a:pt x="464002" y="59650"/>
                </a:lnTo>
                <a:lnTo>
                  <a:pt x="409155" y="65806"/>
                </a:lnTo>
                <a:lnTo>
                  <a:pt x="344365" y="70057"/>
                </a:lnTo>
                <a:lnTo>
                  <a:pt x="272211" y="72034"/>
                </a:lnTo>
                <a:lnTo>
                  <a:pt x="200023" y="71449"/>
                </a:lnTo>
                <a:lnTo>
                  <a:pt x="135101" y="68446"/>
                </a:lnTo>
                <a:lnTo>
                  <a:pt x="80041" y="63346"/>
                </a:lnTo>
                <a:lnTo>
                  <a:pt x="37440" y="56466"/>
                </a:lnTo>
                <a:lnTo>
                  <a:pt x="0" y="38646"/>
                </a:lnTo>
                <a:lnTo>
                  <a:pt x="9527" y="28977"/>
                </a:lnTo>
                <a:lnTo>
                  <a:pt x="79065" y="12403"/>
                </a:lnTo>
                <a:lnTo>
                  <a:pt x="133910" y="6237"/>
                </a:lnTo>
                <a:lnTo>
                  <a:pt x="198696" y="1979"/>
                </a:lnTo>
                <a:lnTo>
                  <a:pt x="270840" y="0"/>
                </a:lnTo>
                <a:lnTo>
                  <a:pt x="343037" y="596"/>
                </a:lnTo>
                <a:lnTo>
                  <a:pt x="407964" y="3608"/>
                </a:lnTo>
                <a:lnTo>
                  <a:pt x="463026" y="8716"/>
                </a:lnTo>
                <a:lnTo>
                  <a:pt x="505626" y="15602"/>
                </a:lnTo>
                <a:lnTo>
                  <a:pt x="543064" y="33426"/>
                </a:lnTo>
                <a:close/>
              </a:path>
            </a:pathLst>
          </a:custGeom>
          <a:ln w="4279">
            <a:solidFill>
              <a:srgbClr val="0B0C0C"/>
            </a:solidFill>
          </a:ln>
        </p:spPr>
        <p:txBody>
          <a:bodyPr wrap="square" lIns="0" tIns="0" rIns="0" bIns="0" rtlCol="0"/>
          <a:lstStyle/>
          <a:p>
            <a:endParaRPr/>
          </a:p>
        </p:txBody>
      </p:sp>
      <p:sp>
        <p:nvSpPr>
          <p:cNvPr id="131" name="object 131"/>
          <p:cNvSpPr/>
          <p:nvPr/>
        </p:nvSpPr>
        <p:spPr>
          <a:xfrm>
            <a:off x="975906" y="8964363"/>
            <a:ext cx="391795" cy="52069"/>
          </a:xfrm>
          <a:custGeom>
            <a:avLst/>
            <a:gdLst/>
            <a:ahLst/>
            <a:cxnLst/>
            <a:rect l="l" t="t" r="r" b="b"/>
            <a:pathLst>
              <a:path w="391794" h="52070">
                <a:moveTo>
                  <a:pt x="391477" y="24104"/>
                </a:moveTo>
                <a:lnTo>
                  <a:pt x="376309" y="34339"/>
                </a:lnTo>
                <a:lnTo>
                  <a:pt x="334532" y="42991"/>
                </a:lnTo>
                <a:lnTo>
                  <a:pt x="272421" y="49159"/>
                </a:lnTo>
                <a:lnTo>
                  <a:pt x="196253" y="51942"/>
                </a:lnTo>
                <a:lnTo>
                  <a:pt x="120009" y="50634"/>
                </a:lnTo>
                <a:lnTo>
                  <a:pt x="57678" y="45662"/>
                </a:lnTo>
                <a:lnTo>
                  <a:pt x="15571" y="37805"/>
                </a:lnTo>
                <a:lnTo>
                  <a:pt x="0" y="27838"/>
                </a:lnTo>
                <a:lnTo>
                  <a:pt x="15168" y="17589"/>
                </a:lnTo>
                <a:lnTo>
                  <a:pt x="56956" y="8932"/>
                </a:lnTo>
                <a:lnTo>
                  <a:pt x="119075" y="2769"/>
                </a:lnTo>
                <a:lnTo>
                  <a:pt x="195237" y="0"/>
                </a:lnTo>
                <a:lnTo>
                  <a:pt x="271485" y="1298"/>
                </a:lnTo>
                <a:lnTo>
                  <a:pt x="333814" y="6270"/>
                </a:lnTo>
                <a:lnTo>
                  <a:pt x="375915" y="14133"/>
                </a:lnTo>
                <a:lnTo>
                  <a:pt x="391477" y="24104"/>
                </a:lnTo>
                <a:close/>
              </a:path>
            </a:pathLst>
          </a:custGeom>
          <a:ln w="4279">
            <a:solidFill>
              <a:srgbClr val="0B0C0C"/>
            </a:solidFill>
          </a:ln>
        </p:spPr>
        <p:txBody>
          <a:bodyPr wrap="square" lIns="0" tIns="0" rIns="0" bIns="0" rtlCol="0"/>
          <a:lstStyle/>
          <a:p>
            <a:endParaRPr/>
          </a:p>
        </p:txBody>
      </p:sp>
      <p:sp>
        <p:nvSpPr>
          <p:cNvPr id="132" name="object 132"/>
          <p:cNvSpPr/>
          <p:nvPr/>
        </p:nvSpPr>
        <p:spPr>
          <a:xfrm>
            <a:off x="680355" y="9239020"/>
            <a:ext cx="3175" cy="10160"/>
          </a:xfrm>
          <a:custGeom>
            <a:avLst/>
            <a:gdLst/>
            <a:ahLst/>
            <a:cxnLst/>
            <a:rect l="l" t="t" r="r" b="b"/>
            <a:pathLst>
              <a:path w="3175" h="10159">
                <a:moveTo>
                  <a:pt x="3149" y="0"/>
                </a:moveTo>
                <a:lnTo>
                  <a:pt x="0" y="4787"/>
                </a:lnTo>
                <a:lnTo>
                  <a:pt x="1295" y="9829"/>
                </a:lnTo>
              </a:path>
            </a:pathLst>
          </a:custGeom>
          <a:ln w="3175">
            <a:solidFill>
              <a:srgbClr val="242021"/>
            </a:solidFill>
          </a:ln>
        </p:spPr>
        <p:txBody>
          <a:bodyPr wrap="square" lIns="0" tIns="0" rIns="0" bIns="0" rtlCol="0"/>
          <a:lstStyle/>
          <a:p>
            <a:endParaRPr/>
          </a:p>
        </p:txBody>
      </p:sp>
      <p:sp>
        <p:nvSpPr>
          <p:cNvPr id="133" name="object 133"/>
          <p:cNvSpPr/>
          <p:nvPr/>
        </p:nvSpPr>
        <p:spPr>
          <a:xfrm>
            <a:off x="677396" y="9233643"/>
            <a:ext cx="40640" cy="44450"/>
          </a:xfrm>
          <a:custGeom>
            <a:avLst/>
            <a:gdLst/>
            <a:ahLst/>
            <a:cxnLst/>
            <a:rect l="l" t="t" r="r" b="b"/>
            <a:pathLst>
              <a:path w="40640" h="44450">
                <a:moveTo>
                  <a:pt x="40525" y="22021"/>
                </a:moveTo>
                <a:lnTo>
                  <a:pt x="38933" y="30604"/>
                </a:lnTo>
                <a:lnTo>
                  <a:pt x="34591" y="37612"/>
                </a:lnTo>
                <a:lnTo>
                  <a:pt x="28149" y="42336"/>
                </a:lnTo>
                <a:lnTo>
                  <a:pt x="20256" y="44069"/>
                </a:lnTo>
                <a:lnTo>
                  <a:pt x="12371" y="42336"/>
                </a:lnTo>
                <a:lnTo>
                  <a:pt x="5932" y="37612"/>
                </a:lnTo>
                <a:lnTo>
                  <a:pt x="1591" y="30604"/>
                </a:lnTo>
                <a:lnTo>
                  <a:pt x="0" y="22021"/>
                </a:lnTo>
                <a:lnTo>
                  <a:pt x="1591" y="13448"/>
                </a:lnTo>
                <a:lnTo>
                  <a:pt x="5932" y="6448"/>
                </a:lnTo>
                <a:lnTo>
                  <a:pt x="12371" y="1729"/>
                </a:lnTo>
                <a:lnTo>
                  <a:pt x="20256" y="0"/>
                </a:lnTo>
                <a:lnTo>
                  <a:pt x="28149" y="1729"/>
                </a:lnTo>
                <a:lnTo>
                  <a:pt x="34591" y="6448"/>
                </a:lnTo>
                <a:lnTo>
                  <a:pt x="38933" y="13448"/>
                </a:lnTo>
                <a:lnTo>
                  <a:pt x="40525" y="22021"/>
                </a:lnTo>
                <a:close/>
              </a:path>
            </a:pathLst>
          </a:custGeom>
          <a:ln w="3175">
            <a:solidFill>
              <a:srgbClr val="242021"/>
            </a:solidFill>
          </a:ln>
        </p:spPr>
        <p:txBody>
          <a:bodyPr wrap="square" lIns="0" tIns="0" rIns="0" bIns="0" rtlCol="0"/>
          <a:lstStyle/>
          <a:p>
            <a:endParaRPr/>
          </a:p>
        </p:txBody>
      </p:sp>
      <p:sp>
        <p:nvSpPr>
          <p:cNvPr id="134" name="object 134"/>
          <p:cNvSpPr/>
          <p:nvPr/>
        </p:nvSpPr>
        <p:spPr>
          <a:xfrm>
            <a:off x="673025" y="9230535"/>
            <a:ext cx="50165" cy="53975"/>
          </a:xfrm>
          <a:custGeom>
            <a:avLst/>
            <a:gdLst/>
            <a:ahLst/>
            <a:cxnLst/>
            <a:rect l="l" t="t" r="r" b="b"/>
            <a:pathLst>
              <a:path w="50165" h="53975">
                <a:moveTo>
                  <a:pt x="49758" y="26784"/>
                </a:moveTo>
                <a:lnTo>
                  <a:pt x="47803" y="37213"/>
                </a:lnTo>
                <a:lnTo>
                  <a:pt x="42473" y="45731"/>
                </a:lnTo>
                <a:lnTo>
                  <a:pt x="34569" y="51474"/>
                </a:lnTo>
                <a:lnTo>
                  <a:pt x="24891" y="53581"/>
                </a:lnTo>
                <a:lnTo>
                  <a:pt x="15200" y="51474"/>
                </a:lnTo>
                <a:lnTo>
                  <a:pt x="7288" y="45731"/>
                </a:lnTo>
                <a:lnTo>
                  <a:pt x="1955" y="37213"/>
                </a:lnTo>
                <a:lnTo>
                  <a:pt x="0" y="26784"/>
                </a:lnTo>
                <a:lnTo>
                  <a:pt x="1955" y="16357"/>
                </a:lnTo>
                <a:lnTo>
                  <a:pt x="7288" y="7843"/>
                </a:lnTo>
                <a:lnTo>
                  <a:pt x="15200" y="2104"/>
                </a:lnTo>
                <a:lnTo>
                  <a:pt x="24891" y="0"/>
                </a:lnTo>
                <a:lnTo>
                  <a:pt x="34569" y="2104"/>
                </a:lnTo>
                <a:lnTo>
                  <a:pt x="42473" y="7843"/>
                </a:lnTo>
                <a:lnTo>
                  <a:pt x="47803" y="16357"/>
                </a:lnTo>
                <a:lnTo>
                  <a:pt x="49758" y="26784"/>
                </a:lnTo>
                <a:close/>
              </a:path>
            </a:pathLst>
          </a:custGeom>
          <a:ln w="3175">
            <a:solidFill>
              <a:srgbClr val="242021"/>
            </a:solidFill>
          </a:ln>
        </p:spPr>
        <p:txBody>
          <a:bodyPr wrap="square" lIns="0" tIns="0" rIns="0" bIns="0" rtlCol="0"/>
          <a:lstStyle/>
          <a:p>
            <a:endParaRPr/>
          </a:p>
        </p:txBody>
      </p:sp>
      <p:sp>
        <p:nvSpPr>
          <p:cNvPr id="135" name="object 135"/>
          <p:cNvSpPr/>
          <p:nvPr/>
        </p:nvSpPr>
        <p:spPr>
          <a:xfrm>
            <a:off x="677296" y="9226643"/>
            <a:ext cx="38100" cy="36830"/>
          </a:xfrm>
          <a:custGeom>
            <a:avLst/>
            <a:gdLst/>
            <a:ahLst/>
            <a:cxnLst/>
            <a:rect l="l" t="t" r="r" b="b"/>
            <a:pathLst>
              <a:path w="38100" h="36829">
                <a:moveTo>
                  <a:pt x="5092" y="0"/>
                </a:moveTo>
                <a:lnTo>
                  <a:pt x="1701" y="9093"/>
                </a:lnTo>
                <a:lnTo>
                  <a:pt x="6210" y="12382"/>
                </a:lnTo>
                <a:lnTo>
                  <a:pt x="15481" y="18745"/>
                </a:lnTo>
                <a:lnTo>
                  <a:pt x="4343" y="22212"/>
                </a:lnTo>
                <a:lnTo>
                  <a:pt x="0" y="25133"/>
                </a:lnTo>
                <a:lnTo>
                  <a:pt x="3771" y="32359"/>
                </a:lnTo>
                <a:lnTo>
                  <a:pt x="2489" y="27292"/>
                </a:lnTo>
                <a:lnTo>
                  <a:pt x="8153" y="28587"/>
                </a:lnTo>
                <a:lnTo>
                  <a:pt x="31838" y="29286"/>
                </a:lnTo>
                <a:lnTo>
                  <a:pt x="32067" y="34645"/>
                </a:lnTo>
                <a:lnTo>
                  <a:pt x="34556" y="36791"/>
                </a:lnTo>
                <a:lnTo>
                  <a:pt x="36055" y="23990"/>
                </a:lnTo>
                <a:lnTo>
                  <a:pt x="24041" y="24295"/>
                </a:lnTo>
                <a:lnTo>
                  <a:pt x="27787" y="17754"/>
                </a:lnTo>
                <a:lnTo>
                  <a:pt x="28562" y="13843"/>
                </a:lnTo>
                <a:lnTo>
                  <a:pt x="34467" y="10579"/>
                </a:lnTo>
                <a:lnTo>
                  <a:pt x="37515" y="12484"/>
                </a:lnTo>
                <a:lnTo>
                  <a:pt x="38061" y="2768"/>
                </a:lnTo>
                <a:lnTo>
                  <a:pt x="32943" y="800"/>
                </a:lnTo>
                <a:lnTo>
                  <a:pt x="32740" y="4470"/>
                </a:lnTo>
                <a:lnTo>
                  <a:pt x="34556" y="9067"/>
                </a:lnTo>
                <a:lnTo>
                  <a:pt x="31153" y="9334"/>
                </a:lnTo>
                <a:lnTo>
                  <a:pt x="7391" y="10147"/>
                </a:lnTo>
                <a:lnTo>
                  <a:pt x="8051" y="7289"/>
                </a:lnTo>
                <a:lnTo>
                  <a:pt x="11010" y="3898"/>
                </a:lnTo>
                <a:lnTo>
                  <a:pt x="5092" y="0"/>
                </a:lnTo>
                <a:close/>
              </a:path>
            </a:pathLst>
          </a:custGeom>
          <a:ln w="3175">
            <a:solidFill>
              <a:srgbClr val="242021"/>
            </a:solidFill>
          </a:ln>
        </p:spPr>
        <p:txBody>
          <a:bodyPr wrap="square" lIns="0" tIns="0" rIns="0" bIns="0" rtlCol="0"/>
          <a:lstStyle/>
          <a:p>
            <a:endParaRPr/>
          </a:p>
        </p:txBody>
      </p:sp>
      <p:sp>
        <p:nvSpPr>
          <p:cNvPr id="136" name="object 136"/>
          <p:cNvSpPr/>
          <p:nvPr/>
        </p:nvSpPr>
        <p:spPr>
          <a:xfrm>
            <a:off x="692075" y="9239052"/>
            <a:ext cx="6350" cy="6350"/>
          </a:xfrm>
          <a:custGeom>
            <a:avLst/>
            <a:gdLst/>
            <a:ahLst/>
            <a:cxnLst/>
            <a:rect l="l" t="t" r="r" b="b"/>
            <a:pathLst>
              <a:path w="6350" h="6350">
                <a:moveTo>
                  <a:pt x="5867" y="2908"/>
                </a:moveTo>
                <a:lnTo>
                  <a:pt x="5791" y="4597"/>
                </a:lnTo>
                <a:lnTo>
                  <a:pt x="4406" y="6045"/>
                </a:lnTo>
                <a:lnTo>
                  <a:pt x="2819" y="6172"/>
                </a:lnTo>
                <a:lnTo>
                  <a:pt x="1219" y="6299"/>
                </a:lnTo>
                <a:lnTo>
                  <a:pt x="0" y="5041"/>
                </a:lnTo>
                <a:lnTo>
                  <a:pt x="114" y="3378"/>
                </a:lnTo>
                <a:lnTo>
                  <a:pt x="215" y="1689"/>
                </a:lnTo>
                <a:lnTo>
                  <a:pt x="1562" y="253"/>
                </a:lnTo>
                <a:lnTo>
                  <a:pt x="3162" y="114"/>
                </a:lnTo>
                <a:lnTo>
                  <a:pt x="4724" y="0"/>
                </a:lnTo>
                <a:lnTo>
                  <a:pt x="5969" y="1244"/>
                </a:lnTo>
                <a:lnTo>
                  <a:pt x="5867" y="2908"/>
                </a:lnTo>
                <a:close/>
              </a:path>
            </a:pathLst>
          </a:custGeom>
          <a:ln w="3175">
            <a:solidFill>
              <a:srgbClr val="242021"/>
            </a:solidFill>
          </a:ln>
        </p:spPr>
        <p:txBody>
          <a:bodyPr wrap="square" lIns="0" tIns="0" rIns="0" bIns="0" rtlCol="0"/>
          <a:lstStyle/>
          <a:p>
            <a:endParaRPr/>
          </a:p>
        </p:txBody>
      </p:sp>
      <p:sp>
        <p:nvSpPr>
          <p:cNvPr id="137" name="object 137"/>
          <p:cNvSpPr/>
          <p:nvPr/>
        </p:nvSpPr>
        <p:spPr>
          <a:xfrm>
            <a:off x="709709" y="9239007"/>
            <a:ext cx="6350" cy="11430"/>
          </a:xfrm>
          <a:custGeom>
            <a:avLst/>
            <a:gdLst/>
            <a:ahLst/>
            <a:cxnLst/>
            <a:rect l="l" t="t" r="r" b="b"/>
            <a:pathLst>
              <a:path w="6350" h="11429">
                <a:moveTo>
                  <a:pt x="1168" y="0"/>
                </a:moveTo>
                <a:lnTo>
                  <a:pt x="5880" y="9093"/>
                </a:lnTo>
                <a:lnTo>
                  <a:pt x="0" y="11277"/>
                </a:lnTo>
              </a:path>
            </a:pathLst>
          </a:custGeom>
          <a:ln w="3175">
            <a:solidFill>
              <a:srgbClr val="242021"/>
            </a:solidFill>
          </a:ln>
        </p:spPr>
        <p:txBody>
          <a:bodyPr wrap="square" lIns="0" tIns="0" rIns="0" bIns="0" rtlCol="0"/>
          <a:lstStyle/>
          <a:p>
            <a:endParaRPr/>
          </a:p>
        </p:txBody>
      </p:sp>
      <p:sp>
        <p:nvSpPr>
          <p:cNvPr id="138" name="object 138"/>
          <p:cNvSpPr/>
          <p:nvPr/>
        </p:nvSpPr>
        <p:spPr>
          <a:xfrm>
            <a:off x="683341" y="9226010"/>
            <a:ext cx="1905" cy="7620"/>
          </a:xfrm>
          <a:custGeom>
            <a:avLst/>
            <a:gdLst/>
            <a:ahLst/>
            <a:cxnLst/>
            <a:rect l="l" t="t" r="r" b="b"/>
            <a:pathLst>
              <a:path w="1904" h="7620">
                <a:moveTo>
                  <a:pt x="1701" y="0"/>
                </a:moveTo>
                <a:lnTo>
                  <a:pt x="0" y="2298"/>
                </a:lnTo>
                <a:lnTo>
                  <a:pt x="1282" y="7124"/>
                </a:lnTo>
              </a:path>
            </a:pathLst>
          </a:custGeom>
          <a:ln w="3175">
            <a:solidFill>
              <a:srgbClr val="242021"/>
            </a:solidFill>
          </a:ln>
        </p:spPr>
        <p:txBody>
          <a:bodyPr wrap="square" lIns="0" tIns="0" rIns="0" bIns="0" rtlCol="0"/>
          <a:lstStyle/>
          <a:p>
            <a:endParaRPr/>
          </a:p>
        </p:txBody>
      </p:sp>
      <p:sp>
        <p:nvSpPr>
          <p:cNvPr id="139" name="object 139"/>
          <p:cNvSpPr/>
          <p:nvPr/>
        </p:nvSpPr>
        <p:spPr>
          <a:xfrm>
            <a:off x="709716" y="9229571"/>
            <a:ext cx="3175" cy="1905"/>
          </a:xfrm>
          <a:custGeom>
            <a:avLst/>
            <a:gdLst/>
            <a:ahLst/>
            <a:cxnLst/>
            <a:rect l="l" t="t" r="r" b="b"/>
            <a:pathLst>
              <a:path w="3175" h="1904">
                <a:moveTo>
                  <a:pt x="317" y="1536"/>
                </a:moveTo>
                <a:lnTo>
                  <a:pt x="0" y="88"/>
                </a:lnTo>
                <a:lnTo>
                  <a:pt x="2933" y="0"/>
                </a:lnTo>
              </a:path>
            </a:pathLst>
          </a:custGeom>
          <a:ln w="3175">
            <a:solidFill>
              <a:srgbClr val="242021"/>
            </a:solidFill>
          </a:ln>
        </p:spPr>
        <p:txBody>
          <a:bodyPr wrap="square" lIns="0" tIns="0" rIns="0" bIns="0" rtlCol="0"/>
          <a:lstStyle/>
          <a:p>
            <a:endParaRPr/>
          </a:p>
        </p:txBody>
      </p:sp>
      <p:sp>
        <p:nvSpPr>
          <p:cNvPr id="140" name="object 140"/>
          <p:cNvSpPr/>
          <p:nvPr/>
        </p:nvSpPr>
        <p:spPr>
          <a:xfrm>
            <a:off x="680467" y="9257685"/>
            <a:ext cx="29209" cy="9525"/>
          </a:xfrm>
          <a:custGeom>
            <a:avLst/>
            <a:gdLst/>
            <a:ahLst/>
            <a:cxnLst/>
            <a:rect l="l" t="t" r="r" b="b"/>
            <a:pathLst>
              <a:path w="29209" h="9525">
                <a:moveTo>
                  <a:pt x="0" y="0"/>
                </a:moveTo>
                <a:lnTo>
                  <a:pt x="228" y="3733"/>
                </a:lnTo>
                <a:lnTo>
                  <a:pt x="9720" y="8075"/>
                </a:lnTo>
                <a:lnTo>
                  <a:pt x="15870" y="9507"/>
                </a:lnTo>
                <a:lnTo>
                  <a:pt x="21365" y="8018"/>
                </a:lnTo>
                <a:lnTo>
                  <a:pt x="28892" y="3594"/>
                </a:lnTo>
                <a:lnTo>
                  <a:pt x="28829" y="1828"/>
                </a:lnTo>
              </a:path>
            </a:pathLst>
          </a:custGeom>
          <a:ln w="3175">
            <a:solidFill>
              <a:srgbClr val="242021"/>
            </a:solidFill>
          </a:ln>
        </p:spPr>
        <p:txBody>
          <a:bodyPr wrap="square" lIns="0" tIns="0" rIns="0" bIns="0" rtlCol="0"/>
          <a:lstStyle/>
          <a:p>
            <a:endParaRPr/>
          </a:p>
        </p:txBody>
      </p:sp>
      <p:sp>
        <p:nvSpPr>
          <p:cNvPr id="141" name="object 141"/>
          <p:cNvSpPr/>
          <p:nvPr/>
        </p:nvSpPr>
        <p:spPr>
          <a:xfrm>
            <a:off x="680467" y="9225911"/>
            <a:ext cx="34925" cy="3175"/>
          </a:xfrm>
          <a:custGeom>
            <a:avLst/>
            <a:gdLst/>
            <a:ahLst/>
            <a:cxnLst/>
            <a:rect l="l" t="t" r="r" b="b"/>
            <a:pathLst>
              <a:path w="34925" h="3175">
                <a:moveTo>
                  <a:pt x="-1390" y="1301"/>
                </a:moveTo>
                <a:lnTo>
                  <a:pt x="36277" y="1301"/>
                </a:lnTo>
              </a:path>
            </a:pathLst>
          </a:custGeom>
          <a:ln w="5384">
            <a:solidFill>
              <a:srgbClr val="242021"/>
            </a:solidFill>
          </a:ln>
        </p:spPr>
        <p:txBody>
          <a:bodyPr wrap="square" lIns="0" tIns="0" rIns="0" bIns="0" rtlCol="0"/>
          <a:lstStyle/>
          <a:p>
            <a:endParaRPr/>
          </a:p>
        </p:txBody>
      </p:sp>
      <p:sp>
        <p:nvSpPr>
          <p:cNvPr id="142" name="object 142"/>
          <p:cNvSpPr/>
          <p:nvPr/>
        </p:nvSpPr>
        <p:spPr>
          <a:xfrm>
            <a:off x="1178247" y="9283048"/>
            <a:ext cx="3175" cy="10160"/>
          </a:xfrm>
          <a:custGeom>
            <a:avLst/>
            <a:gdLst/>
            <a:ahLst/>
            <a:cxnLst/>
            <a:rect l="l" t="t" r="r" b="b"/>
            <a:pathLst>
              <a:path w="3175" h="10159">
                <a:moveTo>
                  <a:pt x="3162" y="0"/>
                </a:moveTo>
                <a:lnTo>
                  <a:pt x="0" y="4787"/>
                </a:lnTo>
                <a:lnTo>
                  <a:pt x="1295" y="9829"/>
                </a:lnTo>
              </a:path>
            </a:pathLst>
          </a:custGeom>
          <a:ln w="3175">
            <a:solidFill>
              <a:srgbClr val="242021"/>
            </a:solidFill>
          </a:ln>
        </p:spPr>
        <p:txBody>
          <a:bodyPr wrap="square" lIns="0" tIns="0" rIns="0" bIns="0" rtlCol="0"/>
          <a:lstStyle/>
          <a:p>
            <a:endParaRPr/>
          </a:p>
        </p:txBody>
      </p:sp>
      <p:sp>
        <p:nvSpPr>
          <p:cNvPr id="143" name="object 143"/>
          <p:cNvSpPr/>
          <p:nvPr/>
        </p:nvSpPr>
        <p:spPr>
          <a:xfrm>
            <a:off x="1175288" y="9277659"/>
            <a:ext cx="40640" cy="44450"/>
          </a:xfrm>
          <a:custGeom>
            <a:avLst/>
            <a:gdLst/>
            <a:ahLst/>
            <a:cxnLst/>
            <a:rect l="l" t="t" r="r" b="b"/>
            <a:pathLst>
              <a:path w="40640" h="44450">
                <a:moveTo>
                  <a:pt x="40525" y="22034"/>
                </a:moveTo>
                <a:lnTo>
                  <a:pt x="38933" y="30615"/>
                </a:lnTo>
                <a:lnTo>
                  <a:pt x="34591" y="37618"/>
                </a:lnTo>
                <a:lnTo>
                  <a:pt x="28149" y="42338"/>
                </a:lnTo>
                <a:lnTo>
                  <a:pt x="20256" y="44068"/>
                </a:lnTo>
                <a:lnTo>
                  <a:pt x="12371" y="42338"/>
                </a:lnTo>
                <a:lnTo>
                  <a:pt x="5932" y="37618"/>
                </a:lnTo>
                <a:lnTo>
                  <a:pt x="1591" y="30615"/>
                </a:lnTo>
                <a:lnTo>
                  <a:pt x="0" y="22034"/>
                </a:lnTo>
                <a:lnTo>
                  <a:pt x="1591" y="13458"/>
                </a:lnTo>
                <a:lnTo>
                  <a:pt x="5932" y="6454"/>
                </a:lnTo>
                <a:lnTo>
                  <a:pt x="12371" y="1731"/>
                </a:lnTo>
                <a:lnTo>
                  <a:pt x="20256" y="0"/>
                </a:lnTo>
                <a:lnTo>
                  <a:pt x="28149" y="1731"/>
                </a:lnTo>
                <a:lnTo>
                  <a:pt x="34591" y="6454"/>
                </a:lnTo>
                <a:lnTo>
                  <a:pt x="38933" y="13458"/>
                </a:lnTo>
                <a:lnTo>
                  <a:pt x="40525" y="22034"/>
                </a:lnTo>
                <a:close/>
              </a:path>
            </a:pathLst>
          </a:custGeom>
          <a:ln w="3175">
            <a:solidFill>
              <a:srgbClr val="242021"/>
            </a:solidFill>
          </a:ln>
        </p:spPr>
        <p:txBody>
          <a:bodyPr wrap="square" lIns="0" tIns="0" rIns="0" bIns="0" rtlCol="0"/>
          <a:lstStyle/>
          <a:p>
            <a:endParaRPr/>
          </a:p>
        </p:txBody>
      </p:sp>
      <p:sp>
        <p:nvSpPr>
          <p:cNvPr id="144" name="object 144"/>
          <p:cNvSpPr/>
          <p:nvPr/>
        </p:nvSpPr>
        <p:spPr>
          <a:xfrm>
            <a:off x="1170917" y="9274557"/>
            <a:ext cx="50165" cy="53975"/>
          </a:xfrm>
          <a:custGeom>
            <a:avLst/>
            <a:gdLst/>
            <a:ahLst/>
            <a:cxnLst/>
            <a:rect l="l" t="t" r="r" b="b"/>
            <a:pathLst>
              <a:path w="50165" h="53975">
                <a:moveTo>
                  <a:pt x="49758" y="26784"/>
                </a:moveTo>
                <a:lnTo>
                  <a:pt x="47803" y="37213"/>
                </a:lnTo>
                <a:lnTo>
                  <a:pt x="42473" y="45731"/>
                </a:lnTo>
                <a:lnTo>
                  <a:pt x="34569" y="51474"/>
                </a:lnTo>
                <a:lnTo>
                  <a:pt x="24892" y="53581"/>
                </a:lnTo>
                <a:lnTo>
                  <a:pt x="15200" y="51474"/>
                </a:lnTo>
                <a:lnTo>
                  <a:pt x="7288" y="45731"/>
                </a:lnTo>
                <a:lnTo>
                  <a:pt x="1955" y="37213"/>
                </a:lnTo>
                <a:lnTo>
                  <a:pt x="0" y="26784"/>
                </a:lnTo>
                <a:lnTo>
                  <a:pt x="1955" y="16357"/>
                </a:lnTo>
                <a:lnTo>
                  <a:pt x="7288" y="7843"/>
                </a:lnTo>
                <a:lnTo>
                  <a:pt x="15200" y="2104"/>
                </a:lnTo>
                <a:lnTo>
                  <a:pt x="24892" y="0"/>
                </a:lnTo>
                <a:lnTo>
                  <a:pt x="34569" y="2104"/>
                </a:lnTo>
                <a:lnTo>
                  <a:pt x="42473" y="7843"/>
                </a:lnTo>
                <a:lnTo>
                  <a:pt x="47803" y="16357"/>
                </a:lnTo>
                <a:lnTo>
                  <a:pt x="49758" y="26784"/>
                </a:lnTo>
                <a:close/>
              </a:path>
            </a:pathLst>
          </a:custGeom>
          <a:ln w="3175">
            <a:solidFill>
              <a:srgbClr val="242021"/>
            </a:solidFill>
          </a:ln>
        </p:spPr>
        <p:txBody>
          <a:bodyPr wrap="square" lIns="0" tIns="0" rIns="0" bIns="0" rtlCol="0"/>
          <a:lstStyle/>
          <a:p>
            <a:endParaRPr/>
          </a:p>
        </p:txBody>
      </p:sp>
      <p:sp>
        <p:nvSpPr>
          <p:cNvPr id="145" name="object 145"/>
          <p:cNvSpPr/>
          <p:nvPr/>
        </p:nvSpPr>
        <p:spPr>
          <a:xfrm>
            <a:off x="1175188" y="9270665"/>
            <a:ext cx="38100" cy="36830"/>
          </a:xfrm>
          <a:custGeom>
            <a:avLst/>
            <a:gdLst/>
            <a:ahLst/>
            <a:cxnLst/>
            <a:rect l="l" t="t" r="r" b="b"/>
            <a:pathLst>
              <a:path w="38100" h="36829">
                <a:moveTo>
                  <a:pt x="5092" y="0"/>
                </a:moveTo>
                <a:lnTo>
                  <a:pt x="1701" y="9093"/>
                </a:lnTo>
                <a:lnTo>
                  <a:pt x="6222" y="12382"/>
                </a:lnTo>
                <a:lnTo>
                  <a:pt x="15481" y="18745"/>
                </a:lnTo>
                <a:lnTo>
                  <a:pt x="4343" y="22212"/>
                </a:lnTo>
                <a:lnTo>
                  <a:pt x="0" y="25133"/>
                </a:lnTo>
                <a:lnTo>
                  <a:pt x="3771" y="32359"/>
                </a:lnTo>
                <a:lnTo>
                  <a:pt x="2501" y="27304"/>
                </a:lnTo>
                <a:lnTo>
                  <a:pt x="8153" y="28587"/>
                </a:lnTo>
                <a:lnTo>
                  <a:pt x="31838" y="29286"/>
                </a:lnTo>
                <a:lnTo>
                  <a:pt x="32067" y="34645"/>
                </a:lnTo>
                <a:lnTo>
                  <a:pt x="34556" y="36804"/>
                </a:lnTo>
                <a:lnTo>
                  <a:pt x="36055" y="23990"/>
                </a:lnTo>
                <a:lnTo>
                  <a:pt x="24041" y="24307"/>
                </a:lnTo>
                <a:lnTo>
                  <a:pt x="27787" y="17754"/>
                </a:lnTo>
                <a:lnTo>
                  <a:pt x="28562" y="13842"/>
                </a:lnTo>
                <a:lnTo>
                  <a:pt x="34467" y="10579"/>
                </a:lnTo>
                <a:lnTo>
                  <a:pt x="37515" y="12484"/>
                </a:lnTo>
                <a:lnTo>
                  <a:pt x="38061" y="2755"/>
                </a:lnTo>
                <a:lnTo>
                  <a:pt x="32943" y="800"/>
                </a:lnTo>
                <a:lnTo>
                  <a:pt x="32740" y="4470"/>
                </a:lnTo>
                <a:lnTo>
                  <a:pt x="34556" y="9067"/>
                </a:lnTo>
                <a:lnTo>
                  <a:pt x="31153" y="9334"/>
                </a:lnTo>
                <a:lnTo>
                  <a:pt x="7391" y="10147"/>
                </a:lnTo>
                <a:lnTo>
                  <a:pt x="8051" y="7302"/>
                </a:lnTo>
                <a:lnTo>
                  <a:pt x="11010" y="3886"/>
                </a:lnTo>
                <a:lnTo>
                  <a:pt x="5092" y="0"/>
                </a:lnTo>
                <a:close/>
              </a:path>
            </a:pathLst>
          </a:custGeom>
          <a:ln w="3175">
            <a:solidFill>
              <a:srgbClr val="242021"/>
            </a:solidFill>
          </a:ln>
        </p:spPr>
        <p:txBody>
          <a:bodyPr wrap="square" lIns="0" tIns="0" rIns="0" bIns="0" rtlCol="0"/>
          <a:lstStyle/>
          <a:p>
            <a:endParaRPr/>
          </a:p>
        </p:txBody>
      </p:sp>
      <p:sp>
        <p:nvSpPr>
          <p:cNvPr id="146" name="object 146"/>
          <p:cNvSpPr/>
          <p:nvPr/>
        </p:nvSpPr>
        <p:spPr>
          <a:xfrm>
            <a:off x="1189967" y="9283067"/>
            <a:ext cx="6350" cy="6350"/>
          </a:xfrm>
          <a:custGeom>
            <a:avLst/>
            <a:gdLst/>
            <a:ahLst/>
            <a:cxnLst/>
            <a:rect l="l" t="t" r="r" b="b"/>
            <a:pathLst>
              <a:path w="6350" h="6350">
                <a:moveTo>
                  <a:pt x="5867" y="2921"/>
                </a:moveTo>
                <a:lnTo>
                  <a:pt x="5791" y="4597"/>
                </a:lnTo>
                <a:lnTo>
                  <a:pt x="4406" y="6057"/>
                </a:lnTo>
                <a:lnTo>
                  <a:pt x="2819" y="6172"/>
                </a:lnTo>
                <a:lnTo>
                  <a:pt x="1219" y="6311"/>
                </a:lnTo>
                <a:lnTo>
                  <a:pt x="0" y="5054"/>
                </a:lnTo>
                <a:lnTo>
                  <a:pt x="114" y="3390"/>
                </a:lnTo>
                <a:lnTo>
                  <a:pt x="215" y="1701"/>
                </a:lnTo>
                <a:lnTo>
                  <a:pt x="1562" y="266"/>
                </a:lnTo>
                <a:lnTo>
                  <a:pt x="3162" y="114"/>
                </a:lnTo>
                <a:lnTo>
                  <a:pt x="4724" y="0"/>
                </a:lnTo>
                <a:lnTo>
                  <a:pt x="5969" y="1244"/>
                </a:lnTo>
                <a:lnTo>
                  <a:pt x="5867" y="2921"/>
                </a:lnTo>
                <a:close/>
              </a:path>
            </a:pathLst>
          </a:custGeom>
          <a:ln w="3175">
            <a:solidFill>
              <a:srgbClr val="242021"/>
            </a:solidFill>
          </a:ln>
        </p:spPr>
        <p:txBody>
          <a:bodyPr wrap="square" lIns="0" tIns="0" rIns="0" bIns="0" rtlCol="0"/>
          <a:lstStyle/>
          <a:p>
            <a:endParaRPr/>
          </a:p>
        </p:txBody>
      </p:sp>
      <p:sp>
        <p:nvSpPr>
          <p:cNvPr id="147" name="object 147"/>
          <p:cNvSpPr/>
          <p:nvPr/>
        </p:nvSpPr>
        <p:spPr>
          <a:xfrm>
            <a:off x="1207601" y="9283036"/>
            <a:ext cx="6350" cy="11430"/>
          </a:xfrm>
          <a:custGeom>
            <a:avLst/>
            <a:gdLst/>
            <a:ahLst/>
            <a:cxnLst/>
            <a:rect l="l" t="t" r="r" b="b"/>
            <a:pathLst>
              <a:path w="6350" h="11429">
                <a:moveTo>
                  <a:pt x="1168" y="0"/>
                </a:moveTo>
                <a:lnTo>
                  <a:pt x="5880" y="9093"/>
                </a:lnTo>
                <a:lnTo>
                  <a:pt x="0" y="11277"/>
                </a:lnTo>
              </a:path>
            </a:pathLst>
          </a:custGeom>
          <a:ln w="3175">
            <a:solidFill>
              <a:srgbClr val="242021"/>
            </a:solidFill>
          </a:ln>
        </p:spPr>
        <p:txBody>
          <a:bodyPr wrap="square" lIns="0" tIns="0" rIns="0" bIns="0" rtlCol="0"/>
          <a:lstStyle/>
          <a:p>
            <a:endParaRPr/>
          </a:p>
        </p:txBody>
      </p:sp>
      <p:sp>
        <p:nvSpPr>
          <p:cNvPr id="148" name="object 148"/>
          <p:cNvSpPr/>
          <p:nvPr/>
        </p:nvSpPr>
        <p:spPr>
          <a:xfrm>
            <a:off x="1181233" y="9270038"/>
            <a:ext cx="1905" cy="7620"/>
          </a:xfrm>
          <a:custGeom>
            <a:avLst/>
            <a:gdLst/>
            <a:ahLst/>
            <a:cxnLst/>
            <a:rect l="l" t="t" r="r" b="b"/>
            <a:pathLst>
              <a:path w="1905" h="7620">
                <a:moveTo>
                  <a:pt x="1701" y="0"/>
                </a:moveTo>
                <a:lnTo>
                  <a:pt x="0" y="2286"/>
                </a:lnTo>
                <a:lnTo>
                  <a:pt x="1295" y="7124"/>
                </a:lnTo>
              </a:path>
            </a:pathLst>
          </a:custGeom>
          <a:ln w="3175">
            <a:solidFill>
              <a:srgbClr val="242021"/>
            </a:solidFill>
          </a:ln>
        </p:spPr>
        <p:txBody>
          <a:bodyPr wrap="square" lIns="0" tIns="0" rIns="0" bIns="0" rtlCol="0"/>
          <a:lstStyle/>
          <a:p>
            <a:endParaRPr/>
          </a:p>
        </p:txBody>
      </p:sp>
      <p:sp>
        <p:nvSpPr>
          <p:cNvPr id="149" name="object 149"/>
          <p:cNvSpPr/>
          <p:nvPr/>
        </p:nvSpPr>
        <p:spPr>
          <a:xfrm>
            <a:off x="1207608" y="9273599"/>
            <a:ext cx="3175" cy="1905"/>
          </a:xfrm>
          <a:custGeom>
            <a:avLst/>
            <a:gdLst/>
            <a:ahLst/>
            <a:cxnLst/>
            <a:rect l="l" t="t" r="r" b="b"/>
            <a:pathLst>
              <a:path w="3175" h="1904">
                <a:moveTo>
                  <a:pt x="317" y="1536"/>
                </a:moveTo>
                <a:lnTo>
                  <a:pt x="0" y="88"/>
                </a:lnTo>
                <a:lnTo>
                  <a:pt x="2946" y="0"/>
                </a:lnTo>
              </a:path>
            </a:pathLst>
          </a:custGeom>
          <a:ln w="3175">
            <a:solidFill>
              <a:srgbClr val="242021"/>
            </a:solidFill>
          </a:ln>
        </p:spPr>
        <p:txBody>
          <a:bodyPr wrap="square" lIns="0" tIns="0" rIns="0" bIns="0" rtlCol="0"/>
          <a:lstStyle/>
          <a:p>
            <a:endParaRPr/>
          </a:p>
        </p:txBody>
      </p:sp>
      <p:sp>
        <p:nvSpPr>
          <p:cNvPr id="150" name="object 150"/>
          <p:cNvSpPr/>
          <p:nvPr/>
        </p:nvSpPr>
        <p:spPr>
          <a:xfrm>
            <a:off x="1178359" y="9301702"/>
            <a:ext cx="29209" cy="9525"/>
          </a:xfrm>
          <a:custGeom>
            <a:avLst/>
            <a:gdLst/>
            <a:ahLst/>
            <a:cxnLst/>
            <a:rect l="l" t="t" r="r" b="b"/>
            <a:pathLst>
              <a:path w="29209" h="9525">
                <a:moveTo>
                  <a:pt x="0" y="0"/>
                </a:moveTo>
                <a:lnTo>
                  <a:pt x="228" y="3746"/>
                </a:lnTo>
                <a:lnTo>
                  <a:pt x="9727" y="8087"/>
                </a:lnTo>
                <a:lnTo>
                  <a:pt x="15879" y="9520"/>
                </a:lnTo>
                <a:lnTo>
                  <a:pt x="21372" y="8030"/>
                </a:lnTo>
                <a:lnTo>
                  <a:pt x="28892" y="3606"/>
                </a:lnTo>
                <a:lnTo>
                  <a:pt x="28829" y="1828"/>
                </a:lnTo>
              </a:path>
            </a:pathLst>
          </a:custGeom>
          <a:ln w="3175">
            <a:solidFill>
              <a:srgbClr val="242021"/>
            </a:solidFill>
          </a:ln>
        </p:spPr>
        <p:txBody>
          <a:bodyPr wrap="square" lIns="0" tIns="0" rIns="0" bIns="0" rtlCol="0"/>
          <a:lstStyle/>
          <a:p>
            <a:endParaRPr/>
          </a:p>
        </p:txBody>
      </p:sp>
      <p:sp>
        <p:nvSpPr>
          <p:cNvPr id="151" name="object 151"/>
          <p:cNvSpPr/>
          <p:nvPr/>
        </p:nvSpPr>
        <p:spPr>
          <a:xfrm>
            <a:off x="1178359" y="9269939"/>
            <a:ext cx="34925" cy="3175"/>
          </a:xfrm>
          <a:custGeom>
            <a:avLst/>
            <a:gdLst/>
            <a:ahLst/>
            <a:cxnLst/>
            <a:rect l="l" t="t" r="r" b="b"/>
            <a:pathLst>
              <a:path w="34925" h="3175">
                <a:moveTo>
                  <a:pt x="-1390" y="1295"/>
                </a:moveTo>
                <a:lnTo>
                  <a:pt x="36277" y="1295"/>
                </a:lnTo>
              </a:path>
            </a:pathLst>
          </a:custGeom>
          <a:ln w="5372">
            <a:solidFill>
              <a:srgbClr val="242021"/>
            </a:solidFill>
          </a:ln>
        </p:spPr>
        <p:txBody>
          <a:bodyPr wrap="square" lIns="0" tIns="0" rIns="0" bIns="0" rtlCol="0"/>
          <a:lstStyle/>
          <a:p>
            <a:endParaRPr/>
          </a:p>
        </p:txBody>
      </p:sp>
      <p:sp>
        <p:nvSpPr>
          <p:cNvPr id="152" name="object 152"/>
          <p:cNvSpPr/>
          <p:nvPr/>
        </p:nvSpPr>
        <p:spPr>
          <a:xfrm>
            <a:off x="1698724" y="9214265"/>
            <a:ext cx="3175" cy="8890"/>
          </a:xfrm>
          <a:custGeom>
            <a:avLst/>
            <a:gdLst/>
            <a:ahLst/>
            <a:cxnLst/>
            <a:rect l="l" t="t" r="r" b="b"/>
            <a:pathLst>
              <a:path w="3175" h="8890">
                <a:moveTo>
                  <a:pt x="0" y="0"/>
                </a:moveTo>
                <a:lnTo>
                  <a:pt x="2781" y="4203"/>
                </a:lnTo>
                <a:lnTo>
                  <a:pt x="1651" y="8636"/>
                </a:lnTo>
              </a:path>
            </a:pathLst>
          </a:custGeom>
          <a:ln w="3175">
            <a:solidFill>
              <a:srgbClr val="242021"/>
            </a:solidFill>
          </a:ln>
        </p:spPr>
        <p:txBody>
          <a:bodyPr wrap="square" lIns="0" tIns="0" rIns="0" bIns="0" rtlCol="0"/>
          <a:lstStyle/>
          <a:p>
            <a:endParaRPr/>
          </a:p>
        </p:txBody>
      </p:sp>
      <p:sp>
        <p:nvSpPr>
          <p:cNvPr id="153" name="object 153"/>
          <p:cNvSpPr/>
          <p:nvPr/>
        </p:nvSpPr>
        <p:spPr>
          <a:xfrm>
            <a:off x="1668499" y="9209533"/>
            <a:ext cx="36195" cy="38735"/>
          </a:xfrm>
          <a:custGeom>
            <a:avLst/>
            <a:gdLst/>
            <a:ahLst/>
            <a:cxnLst/>
            <a:rect l="l" t="t" r="r" b="b"/>
            <a:pathLst>
              <a:path w="36194" h="38734">
                <a:moveTo>
                  <a:pt x="0" y="19342"/>
                </a:moveTo>
                <a:lnTo>
                  <a:pt x="1399" y="26884"/>
                </a:lnTo>
                <a:lnTo>
                  <a:pt x="5214" y="33040"/>
                </a:lnTo>
                <a:lnTo>
                  <a:pt x="10871" y="37188"/>
                </a:lnTo>
                <a:lnTo>
                  <a:pt x="17792" y="38709"/>
                </a:lnTo>
                <a:lnTo>
                  <a:pt x="24729" y="37188"/>
                </a:lnTo>
                <a:lnTo>
                  <a:pt x="30392" y="33040"/>
                </a:lnTo>
                <a:lnTo>
                  <a:pt x="34210" y="26884"/>
                </a:lnTo>
                <a:lnTo>
                  <a:pt x="35610" y="19342"/>
                </a:lnTo>
                <a:lnTo>
                  <a:pt x="34210" y="11813"/>
                </a:lnTo>
                <a:lnTo>
                  <a:pt x="30392" y="5665"/>
                </a:lnTo>
                <a:lnTo>
                  <a:pt x="24729" y="1520"/>
                </a:lnTo>
                <a:lnTo>
                  <a:pt x="17792" y="0"/>
                </a:lnTo>
                <a:lnTo>
                  <a:pt x="10871" y="1520"/>
                </a:lnTo>
                <a:lnTo>
                  <a:pt x="5214" y="5665"/>
                </a:lnTo>
                <a:lnTo>
                  <a:pt x="1399" y="11813"/>
                </a:lnTo>
                <a:lnTo>
                  <a:pt x="0" y="19342"/>
                </a:lnTo>
                <a:close/>
              </a:path>
            </a:pathLst>
          </a:custGeom>
          <a:ln w="3175">
            <a:solidFill>
              <a:srgbClr val="242021"/>
            </a:solidFill>
          </a:ln>
        </p:spPr>
        <p:txBody>
          <a:bodyPr wrap="square" lIns="0" tIns="0" rIns="0" bIns="0" rtlCol="0"/>
          <a:lstStyle/>
          <a:p>
            <a:endParaRPr/>
          </a:p>
        </p:txBody>
      </p:sp>
      <p:sp>
        <p:nvSpPr>
          <p:cNvPr id="154" name="object 154"/>
          <p:cNvSpPr/>
          <p:nvPr/>
        </p:nvSpPr>
        <p:spPr>
          <a:xfrm>
            <a:off x="1664233" y="9206799"/>
            <a:ext cx="43815" cy="47625"/>
          </a:xfrm>
          <a:custGeom>
            <a:avLst/>
            <a:gdLst/>
            <a:ahLst/>
            <a:cxnLst/>
            <a:rect l="l" t="t" r="r" b="b"/>
            <a:pathLst>
              <a:path w="43814" h="47625">
                <a:moveTo>
                  <a:pt x="0" y="23533"/>
                </a:moveTo>
                <a:lnTo>
                  <a:pt x="1718" y="32693"/>
                </a:lnTo>
                <a:lnTo>
                  <a:pt x="6403" y="40178"/>
                </a:lnTo>
                <a:lnTo>
                  <a:pt x="13351" y="45226"/>
                </a:lnTo>
                <a:lnTo>
                  <a:pt x="21856" y="47078"/>
                </a:lnTo>
                <a:lnTo>
                  <a:pt x="30365" y="45226"/>
                </a:lnTo>
                <a:lnTo>
                  <a:pt x="37307" y="40178"/>
                </a:lnTo>
                <a:lnTo>
                  <a:pt x="41986" y="32693"/>
                </a:lnTo>
                <a:lnTo>
                  <a:pt x="43700" y="23533"/>
                </a:lnTo>
                <a:lnTo>
                  <a:pt x="41986" y="14375"/>
                </a:lnTo>
                <a:lnTo>
                  <a:pt x="37307" y="6894"/>
                </a:lnTo>
                <a:lnTo>
                  <a:pt x="30365" y="1850"/>
                </a:lnTo>
                <a:lnTo>
                  <a:pt x="21856" y="0"/>
                </a:lnTo>
                <a:lnTo>
                  <a:pt x="13351" y="1850"/>
                </a:lnTo>
                <a:lnTo>
                  <a:pt x="6403" y="6894"/>
                </a:lnTo>
                <a:lnTo>
                  <a:pt x="1718" y="14375"/>
                </a:lnTo>
                <a:lnTo>
                  <a:pt x="0" y="23533"/>
                </a:lnTo>
                <a:close/>
              </a:path>
            </a:pathLst>
          </a:custGeom>
          <a:ln w="3175">
            <a:solidFill>
              <a:srgbClr val="242021"/>
            </a:solidFill>
          </a:ln>
        </p:spPr>
        <p:txBody>
          <a:bodyPr wrap="square" lIns="0" tIns="0" rIns="0" bIns="0" rtlCol="0"/>
          <a:lstStyle/>
          <a:p>
            <a:endParaRPr/>
          </a:p>
        </p:txBody>
      </p:sp>
      <p:sp>
        <p:nvSpPr>
          <p:cNvPr id="155" name="object 155"/>
          <p:cNvSpPr/>
          <p:nvPr/>
        </p:nvSpPr>
        <p:spPr>
          <a:xfrm>
            <a:off x="1670759" y="9203387"/>
            <a:ext cx="33655" cy="32384"/>
          </a:xfrm>
          <a:custGeom>
            <a:avLst/>
            <a:gdLst/>
            <a:ahLst/>
            <a:cxnLst/>
            <a:rect l="l" t="t" r="r" b="b"/>
            <a:pathLst>
              <a:path w="33655" h="32384">
                <a:moveTo>
                  <a:pt x="28968" y="0"/>
                </a:moveTo>
                <a:lnTo>
                  <a:pt x="31927" y="7988"/>
                </a:lnTo>
                <a:lnTo>
                  <a:pt x="27965" y="10871"/>
                </a:lnTo>
                <a:lnTo>
                  <a:pt x="19824" y="16459"/>
                </a:lnTo>
                <a:lnTo>
                  <a:pt x="29616" y="19507"/>
                </a:lnTo>
                <a:lnTo>
                  <a:pt x="33439" y="22072"/>
                </a:lnTo>
                <a:lnTo>
                  <a:pt x="30111" y="28422"/>
                </a:lnTo>
                <a:lnTo>
                  <a:pt x="31242" y="23977"/>
                </a:lnTo>
                <a:lnTo>
                  <a:pt x="26263" y="25120"/>
                </a:lnTo>
                <a:lnTo>
                  <a:pt x="5448" y="25717"/>
                </a:lnTo>
                <a:lnTo>
                  <a:pt x="5270" y="30429"/>
                </a:lnTo>
                <a:lnTo>
                  <a:pt x="3073" y="32321"/>
                </a:lnTo>
                <a:lnTo>
                  <a:pt x="1752" y="21069"/>
                </a:lnTo>
                <a:lnTo>
                  <a:pt x="12306" y="21348"/>
                </a:lnTo>
                <a:lnTo>
                  <a:pt x="9017" y="15595"/>
                </a:lnTo>
                <a:lnTo>
                  <a:pt x="8356" y="12153"/>
                </a:lnTo>
                <a:lnTo>
                  <a:pt x="3162" y="9283"/>
                </a:lnTo>
                <a:lnTo>
                  <a:pt x="495" y="10960"/>
                </a:lnTo>
                <a:lnTo>
                  <a:pt x="0" y="2413"/>
                </a:lnTo>
                <a:lnTo>
                  <a:pt x="4483" y="711"/>
                </a:lnTo>
                <a:lnTo>
                  <a:pt x="4673" y="3924"/>
                </a:lnTo>
                <a:lnTo>
                  <a:pt x="3073" y="7962"/>
                </a:lnTo>
                <a:lnTo>
                  <a:pt x="6057" y="8204"/>
                </a:lnTo>
                <a:lnTo>
                  <a:pt x="26949" y="8915"/>
                </a:lnTo>
                <a:lnTo>
                  <a:pt x="26352" y="6400"/>
                </a:lnTo>
                <a:lnTo>
                  <a:pt x="23761" y="3416"/>
                </a:lnTo>
                <a:lnTo>
                  <a:pt x="28968" y="0"/>
                </a:lnTo>
                <a:close/>
              </a:path>
            </a:pathLst>
          </a:custGeom>
          <a:ln w="3175">
            <a:solidFill>
              <a:srgbClr val="242021"/>
            </a:solidFill>
          </a:ln>
        </p:spPr>
        <p:txBody>
          <a:bodyPr wrap="square" lIns="0" tIns="0" rIns="0" bIns="0" rtlCol="0"/>
          <a:lstStyle/>
          <a:p>
            <a:endParaRPr/>
          </a:p>
        </p:txBody>
      </p:sp>
      <p:sp>
        <p:nvSpPr>
          <p:cNvPr id="156" name="object 156"/>
          <p:cNvSpPr/>
          <p:nvPr/>
        </p:nvSpPr>
        <p:spPr>
          <a:xfrm>
            <a:off x="1685960" y="9214279"/>
            <a:ext cx="5715" cy="5715"/>
          </a:xfrm>
          <a:custGeom>
            <a:avLst/>
            <a:gdLst/>
            <a:ahLst/>
            <a:cxnLst/>
            <a:rect l="l" t="t" r="r" b="b"/>
            <a:pathLst>
              <a:path w="5714" h="5715">
                <a:moveTo>
                  <a:pt x="88" y="2565"/>
                </a:moveTo>
                <a:lnTo>
                  <a:pt x="165" y="4038"/>
                </a:lnTo>
                <a:lnTo>
                  <a:pt x="1384" y="5321"/>
                </a:lnTo>
                <a:lnTo>
                  <a:pt x="2781" y="5435"/>
                </a:lnTo>
                <a:lnTo>
                  <a:pt x="4178" y="5537"/>
                </a:lnTo>
                <a:lnTo>
                  <a:pt x="5245" y="4432"/>
                </a:lnTo>
                <a:lnTo>
                  <a:pt x="5156" y="2971"/>
                </a:lnTo>
                <a:lnTo>
                  <a:pt x="5080" y="1498"/>
                </a:lnTo>
                <a:lnTo>
                  <a:pt x="3873" y="228"/>
                </a:lnTo>
                <a:lnTo>
                  <a:pt x="2476" y="114"/>
                </a:lnTo>
                <a:lnTo>
                  <a:pt x="1104" y="0"/>
                </a:lnTo>
                <a:lnTo>
                  <a:pt x="0" y="1092"/>
                </a:lnTo>
                <a:lnTo>
                  <a:pt x="88" y="2565"/>
                </a:lnTo>
                <a:close/>
              </a:path>
            </a:pathLst>
          </a:custGeom>
          <a:ln w="3175">
            <a:solidFill>
              <a:srgbClr val="242021"/>
            </a:solidFill>
          </a:ln>
        </p:spPr>
        <p:txBody>
          <a:bodyPr wrap="square" lIns="0" tIns="0" rIns="0" bIns="0" rtlCol="0"/>
          <a:lstStyle/>
          <a:p>
            <a:endParaRPr/>
          </a:p>
        </p:txBody>
      </p:sp>
      <p:sp>
        <p:nvSpPr>
          <p:cNvPr id="157" name="object 157"/>
          <p:cNvSpPr/>
          <p:nvPr/>
        </p:nvSpPr>
        <p:spPr>
          <a:xfrm>
            <a:off x="1670560" y="9214253"/>
            <a:ext cx="5715" cy="10160"/>
          </a:xfrm>
          <a:custGeom>
            <a:avLst/>
            <a:gdLst/>
            <a:ahLst/>
            <a:cxnLst/>
            <a:rect l="l" t="t" r="r" b="b"/>
            <a:pathLst>
              <a:path w="5714" h="10159">
                <a:moveTo>
                  <a:pt x="4140" y="0"/>
                </a:moveTo>
                <a:lnTo>
                  <a:pt x="0" y="7975"/>
                </a:lnTo>
                <a:lnTo>
                  <a:pt x="5156" y="9893"/>
                </a:lnTo>
              </a:path>
            </a:pathLst>
          </a:custGeom>
          <a:ln w="3175">
            <a:solidFill>
              <a:srgbClr val="242021"/>
            </a:solidFill>
          </a:ln>
        </p:spPr>
        <p:txBody>
          <a:bodyPr wrap="square" lIns="0" tIns="0" rIns="0" bIns="0" rtlCol="0"/>
          <a:lstStyle/>
          <a:p>
            <a:endParaRPr/>
          </a:p>
        </p:txBody>
      </p:sp>
      <p:sp>
        <p:nvSpPr>
          <p:cNvPr id="158" name="object 158"/>
          <p:cNvSpPr/>
          <p:nvPr/>
        </p:nvSpPr>
        <p:spPr>
          <a:xfrm>
            <a:off x="1697384" y="9202830"/>
            <a:ext cx="1905" cy="6350"/>
          </a:xfrm>
          <a:custGeom>
            <a:avLst/>
            <a:gdLst/>
            <a:ahLst/>
            <a:cxnLst/>
            <a:rect l="l" t="t" r="r" b="b"/>
            <a:pathLst>
              <a:path w="1905" h="6350">
                <a:moveTo>
                  <a:pt x="0" y="0"/>
                </a:moveTo>
                <a:lnTo>
                  <a:pt x="1498" y="2019"/>
                </a:lnTo>
                <a:lnTo>
                  <a:pt x="368" y="6261"/>
                </a:lnTo>
              </a:path>
            </a:pathLst>
          </a:custGeom>
          <a:ln w="3175">
            <a:solidFill>
              <a:srgbClr val="242021"/>
            </a:solidFill>
          </a:ln>
        </p:spPr>
        <p:txBody>
          <a:bodyPr wrap="square" lIns="0" tIns="0" rIns="0" bIns="0" rtlCol="0"/>
          <a:lstStyle/>
          <a:p>
            <a:endParaRPr/>
          </a:p>
        </p:txBody>
      </p:sp>
      <p:sp>
        <p:nvSpPr>
          <p:cNvPr id="159" name="object 159"/>
          <p:cNvSpPr/>
          <p:nvPr/>
        </p:nvSpPr>
        <p:spPr>
          <a:xfrm>
            <a:off x="1673120" y="9205961"/>
            <a:ext cx="3175" cy="1905"/>
          </a:xfrm>
          <a:custGeom>
            <a:avLst/>
            <a:gdLst/>
            <a:ahLst/>
            <a:cxnLst/>
            <a:rect l="l" t="t" r="r" b="b"/>
            <a:pathLst>
              <a:path w="3175" h="1904">
                <a:moveTo>
                  <a:pt x="2311" y="1346"/>
                </a:moveTo>
                <a:lnTo>
                  <a:pt x="2590" y="76"/>
                </a:lnTo>
                <a:lnTo>
                  <a:pt x="0" y="0"/>
                </a:lnTo>
              </a:path>
            </a:pathLst>
          </a:custGeom>
          <a:ln w="3175">
            <a:solidFill>
              <a:srgbClr val="242021"/>
            </a:solidFill>
          </a:ln>
        </p:spPr>
        <p:txBody>
          <a:bodyPr wrap="square" lIns="0" tIns="0" rIns="0" bIns="0" rtlCol="0"/>
          <a:lstStyle/>
          <a:p>
            <a:endParaRPr/>
          </a:p>
        </p:txBody>
      </p:sp>
      <p:sp>
        <p:nvSpPr>
          <p:cNvPr id="160" name="object 160"/>
          <p:cNvSpPr/>
          <p:nvPr/>
        </p:nvSpPr>
        <p:spPr>
          <a:xfrm>
            <a:off x="1676027" y="9230648"/>
            <a:ext cx="25400" cy="8890"/>
          </a:xfrm>
          <a:custGeom>
            <a:avLst/>
            <a:gdLst/>
            <a:ahLst/>
            <a:cxnLst/>
            <a:rect l="l" t="t" r="r" b="b"/>
            <a:pathLst>
              <a:path w="25400" h="8890">
                <a:moveTo>
                  <a:pt x="25374" y="0"/>
                </a:moveTo>
                <a:lnTo>
                  <a:pt x="25184" y="3289"/>
                </a:lnTo>
                <a:lnTo>
                  <a:pt x="16839" y="7102"/>
                </a:lnTo>
                <a:lnTo>
                  <a:pt x="11434" y="8359"/>
                </a:lnTo>
                <a:lnTo>
                  <a:pt x="6608" y="7050"/>
                </a:lnTo>
                <a:lnTo>
                  <a:pt x="0" y="3162"/>
                </a:lnTo>
                <a:lnTo>
                  <a:pt x="63" y="1600"/>
                </a:lnTo>
              </a:path>
            </a:pathLst>
          </a:custGeom>
          <a:ln w="3175">
            <a:solidFill>
              <a:srgbClr val="242021"/>
            </a:solidFill>
          </a:ln>
        </p:spPr>
        <p:txBody>
          <a:bodyPr wrap="square" lIns="0" tIns="0" rIns="0" bIns="0" rtlCol="0"/>
          <a:lstStyle/>
          <a:p>
            <a:endParaRPr/>
          </a:p>
        </p:txBody>
      </p:sp>
      <p:sp>
        <p:nvSpPr>
          <p:cNvPr id="161" name="object 161"/>
          <p:cNvSpPr/>
          <p:nvPr/>
        </p:nvSpPr>
        <p:spPr>
          <a:xfrm>
            <a:off x="1670757" y="9202744"/>
            <a:ext cx="31115" cy="2540"/>
          </a:xfrm>
          <a:custGeom>
            <a:avLst/>
            <a:gdLst/>
            <a:ahLst/>
            <a:cxnLst/>
            <a:rect l="l" t="t" r="r" b="b"/>
            <a:pathLst>
              <a:path w="31114" h="2540">
                <a:moveTo>
                  <a:pt x="-1219" y="1143"/>
                </a:moveTo>
                <a:lnTo>
                  <a:pt x="31864" y="1143"/>
                </a:lnTo>
              </a:path>
            </a:pathLst>
          </a:custGeom>
          <a:ln w="4724">
            <a:solidFill>
              <a:srgbClr val="242021"/>
            </a:solidFill>
          </a:ln>
        </p:spPr>
        <p:txBody>
          <a:bodyPr wrap="square" lIns="0" tIns="0" rIns="0" bIns="0" rtlCol="0"/>
          <a:lstStyle/>
          <a:p>
            <a:endParaRPr/>
          </a:p>
        </p:txBody>
      </p:sp>
      <p:sp>
        <p:nvSpPr>
          <p:cNvPr id="162" name="object 162"/>
          <p:cNvSpPr/>
          <p:nvPr/>
        </p:nvSpPr>
        <p:spPr>
          <a:xfrm>
            <a:off x="540130" y="1792656"/>
            <a:ext cx="2870835" cy="1402715"/>
          </a:xfrm>
          <a:custGeom>
            <a:avLst/>
            <a:gdLst/>
            <a:ahLst/>
            <a:cxnLst/>
            <a:rect l="l" t="t" r="r" b="b"/>
            <a:pathLst>
              <a:path w="2870835" h="1402714">
                <a:moveTo>
                  <a:pt x="2870758" y="1402219"/>
                </a:moveTo>
                <a:lnTo>
                  <a:pt x="0" y="1402219"/>
                </a:lnTo>
                <a:lnTo>
                  <a:pt x="0" y="0"/>
                </a:lnTo>
                <a:lnTo>
                  <a:pt x="2870758" y="0"/>
                </a:lnTo>
                <a:lnTo>
                  <a:pt x="2870758" y="1402219"/>
                </a:lnTo>
                <a:close/>
              </a:path>
            </a:pathLst>
          </a:custGeom>
          <a:ln w="6350">
            <a:solidFill>
              <a:srgbClr val="231F20"/>
            </a:solidFill>
          </a:ln>
        </p:spPr>
        <p:txBody>
          <a:bodyPr wrap="square" lIns="0" tIns="0" rIns="0" bIns="0" rtlCol="0"/>
          <a:lstStyle/>
          <a:p>
            <a:endParaRPr/>
          </a:p>
        </p:txBody>
      </p:sp>
      <p:sp>
        <p:nvSpPr>
          <p:cNvPr id="163" name="object 163"/>
          <p:cNvSpPr/>
          <p:nvPr/>
        </p:nvSpPr>
        <p:spPr>
          <a:xfrm>
            <a:off x="3658006" y="1792656"/>
            <a:ext cx="3362325" cy="1402715"/>
          </a:xfrm>
          <a:custGeom>
            <a:avLst/>
            <a:gdLst/>
            <a:ahLst/>
            <a:cxnLst/>
            <a:rect l="l" t="t" r="r" b="b"/>
            <a:pathLst>
              <a:path w="3362325" h="1402714">
                <a:moveTo>
                  <a:pt x="3362058" y="1402219"/>
                </a:moveTo>
                <a:lnTo>
                  <a:pt x="0" y="1402219"/>
                </a:lnTo>
                <a:lnTo>
                  <a:pt x="0" y="0"/>
                </a:lnTo>
                <a:lnTo>
                  <a:pt x="3362058" y="0"/>
                </a:lnTo>
                <a:lnTo>
                  <a:pt x="3362058" y="1402219"/>
                </a:lnTo>
                <a:close/>
              </a:path>
            </a:pathLst>
          </a:custGeom>
          <a:ln w="6349">
            <a:solidFill>
              <a:srgbClr val="231F20"/>
            </a:solidFill>
          </a:ln>
        </p:spPr>
        <p:txBody>
          <a:bodyPr wrap="square" lIns="0" tIns="0" rIns="0" bIns="0" rtlCol="0"/>
          <a:lstStyle/>
          <a:p>
            <a:endParaRPr/>
          </a:p>
        </p:txBody>
      </p:sp>
      <p:sp>
        <p:nvSpPr>
          <p:cNvPr id="164" name="object 164"/>
          <p:cNvSpPr/>
          <p:nvPr/>
        </p:nvSpPr>
        <p:spPr>
          <a:xfrm>
            <a:off x="3659251" y="1792656"/>
            <a:ext cx="192405" cy="182245"/>
          </a:xfrm>
          <a:custGeom>
            <a:avLst/>
            <a:gdLst/>
            <a:ahLst/>
            <a:cxnLst/>
            <a:rect l="l" t="t" r="r" b="b"/>
            <a:pathLst>
              <a:path w="192404" h="182244">
                <a:moveTo>
                  <a:pt x="192062" y="182016"/>
                </a:moveTo>
                <a:lnTo>
                  <a:pt x="0" y="182016"/>
                </a:lnTo>
                <a:lnTo>
                  <a:pt x="0" y="0"/>
                </a:lnTo>
                <a:lnTo>
                  <a:pt x="192062" y="0"/>
                </a:lnTo>
                <a:lnTo>
                  <a:pt x="192062" y="182016"/>
                </a:lnTo>
                <a:close/>
              </a:path>
            </a:pathLst>
          </a:custGeom>
          <a:solidFill>
            <a:srgbClr val="5A595C"/>
          </a:solidFill>
        </p:spPr>
        <p:txBody>
          <a:bodyPr wrap="square" lIns="0" tIns="0" rIns="0" bIns="0" rtlCol="0"/>
          <a:lstStyle/>
          <a:p>
            <a:endParaRPr/>
          </a:p>
        </p:txBody>
      </p:sp>
      <p:sp>
        <p:nvSpPr>
          <p:cNvPr id="165" name="object 165"/>
          <p:cNvSpPr txBox="1"/>
          <p:nvPr/>
        </p:nvSpPr>
        <p:spPr>
          <a:xfrm>
            <a:off x="521357" y="412458"/>
            <a:ext cx="6470650" cy="1711494"/>
          </a:xfrm>
          <a:prstGeom prst="rect">
            <a:avLst/>
          </a:prstGeom>
        </p:spPr>
        <p:txBody>
          <a:bodyPr vert="horz" wrap="square" lIns="0" tIns="90170" rIns="0" bIns="0" rtlCol="0">
            <a:spAutoFit/>
          </a:bodyPr>
          <a:lstStyle/>
          <a:p>
            <a:pPr marL="12700">
              <a:lnSpc>
                <a:spcPct val="100000"/>
              </a:lnSpc>
              <a:spcBef>
                <a:spcPts val="710"/>
              </a:spcBef>
            </a:pPr>
            <a:r>
              <a:rPr lang="ru-RU" sz="1200" b="1" spc="-5" dirty="0">
                <a:solidFill>
                  <a:srgbClr val="231F20"/>
                </a:solidFill>
                <a:latin typeface="Arial Narrow"/>
                <a:cs typeface="Arial Narrow"/>
              </a:rPr>
              <a:t>Надувание крышки СПА-бассейна</a:t>
            </a:r>
            <a:endParaRPr lang="en-US" sz="1200" dirty="0">
              <a:latin typeface="Arial Narrow"/>
              <a:cs typeface="Arial Narrow"/>
            </a:endParaRPr>
          </a:p>
          <a:p>
            <a:pPr marL="168910" indent="-156845">
              <a:lnSpc>
                <a:spcPct val="100000"/>
              </a:lnSpc>
              <a:spcBef>
                <a:spcPts val="459"/>
              </a:spcBef>
              <a:buAutoNum type="arabicPeriod"/>
              <a:tabLst>
                <a:tab pos="169545" algn="l"/>
              </a:tabLst>
            </a:pPr>
            <a:r>
              <a:rPr lang="ru-RU" sz="900" spc="-5" dirty="0">
                <a:solidFill>
                  <a:srgbClr val="231F20"/>
                </a:solidFill>
                <a:latin typeface="Arial Narrow"/>
                <a:cs typeface="Arial Narrow"/>
              </a:rPr>
              <a:t>Откройте вентиль и вставьте надувной шланг в клапан</a:t>
            </a:r>
            <a:r>
              <a:rPr lang="en-US" sz="900" spc="-5" dirty="0">
                <a:solidFill>
                  <a:srgbClr val="231F20"/>
                </a:solidFill>
                <a:latin typeface="Arial Narrow"/>
                <a:cs typeface="Arial Narrow"/>
              </a:rPr>
              <a:t>.</a:t>
            </a:r>
            <a:endParaRPr lang="en-US" sz="900" dirty="0">
              <a:latin typeface="Arial Narrow"/>
              <a:cs typeface="Arial Narrow"/>
            </a:endParaRPr>
          </a:p>
          <a:p>
            <a:pPr marL="168910" indent="-156845">
              <a:lnSpc>
                <a:spcPct val="100000"/>
              </a:lnSpc>
              <a:spcBef>
                <a:spcPts val="120"/>
              </a:spcBef>
              <a:buAutoNum type="arabicPeriod"/>
              <a:tabLst>
                <a:tab pos="169545" algn="l"/>
              </a:tabLst>
            </a:pPr>
            <a:r>
              <a:rPr lang="ru-RU" sz="900" dirty="0">
                <a:solidFill>
                  <a:srgbClr val="231F20"/>
                </a:solidFill>
                <a:latin typeface="Arial Narrow"/>
                <a:cs typeface="Arial Narrow"/>
              </a:rPr>
              <a:t>Двигайте поршень насоса вверх-вниз, чтобы надуть его, пока камера не станет твердой на ощупь, но не жесткой. </a:t>
            </a:r>
            <a:endParaRPr sz="900" dirty="0">
              <a:latin typeface="Arial Narrow"/>
              <a:cs typeface="Arial Narrow"/>
            </a:endParaRPr>
          </a:p>
          <a:p>
            <a:pPr marL="168910" indent="-156845">
              <a:lnSpc>
                <a:spcPct val="100000"/>
              </a:lnSpc>
              <a:spcBef>
                <a:spcPts val="120"/>
              </a:spcBef>
              <a:buAutoNum type="arabicPeriod"/>
              <a:tabLst>
                <a:tab pos="169545" algn="l"/>
              </a:tabLst>
            </a:pPr>
            <a:r>
              <a:rPr lang="ru-RU" sz="900" dirty="0">
                <a:solidFill>
                  <a:srgbClr val="231F20"/>
                </a:solidFill>
                <a:latin typeface="Arial Narrow"/>
                <a:cs typeface="Arial Narrow"/>
              </a:rPr>
              <a:t>Отсоедините надувной шланг от клапана, затем закройте и задвиньте вентиль внутрь. </a:t>
            </a:r>
            <a:endParaRPr sz="900" dirty="0">
              <a:latin typeface="Arial Narrow"/>
              <a:cs typeface="Arial Narrow"/>
            </a:endParaRPr>
          </a:p>
          <a:p>
            <a:pPr marL="12700" marR="5080">
              <a:lnSpc>
                <a:spcPct val="111100"/>
              </a:lnSpc>
            </a:pPr>
            <a:r>
              <a:rPr lang="ru-RU" sz="900" b="1" dirty="0">
                <a:solidFill>
                  <a:srgbClr val="231F20"/>
                </a:solidFill>
                <a:latin typeface="Arial Narrow"/>
                <a:cs typeface="Arial Narrow"/>
              </a:rPr>
              <a:t>ПРИМЕЧАНИЕ</a:t>
            </a:r>
            <a:r>
              <a:rPr sz="900" b="1" dirty="0">
                <a:solidFill>
                  <a:srgbClr val="231F20"/>
                </a:solidFill>
                <a:latin typeface="Arial Narrow"/>
                <a:cs typeface="Arial Narrow"/>
              </a:rPr>
              <a:t>: </a:t>
            </a:r>
            <a:r>
              <a:rPr lang="ru-RU" sz="900" dirty="0">
                <a:solidFill>
                  <a:srgbClr val="231F20"/>
                </a:solidFill>
                <a:latin typeface="Arial Narrow"/>
                <a:cs typeface="Arial Narrow"/>
              </a:rPr>
              <a:t>Если вам нужно добавить немного воздуха в стенку СПА-ванны или воздушную камеру после их установки</a:t>
            </a:r>
            <a:r>
              <a:rPr sz="900" spc="-5" dirty="0">
                <a:solidFill>
                  <a:srgbClr val="231F20"/>
                </a:solidFill>
                <a:latin typeface="Arial Narrow"/>
                <a:cs typeface="Arial Narrow"/>
              </a:rPr>
              <a:t>, </a:t>
            </a:r>
            <a:r>
              <a:rPr lang="ru-RU" sz="900" spc="-5" dirty="0">
                <a:solidFill>
                  <a:srgbClr val="231F20"/>
                </a:solidFill>
                <a:latin typeface="Arial Narrow"/>
                <a:cs typeface="Arial Narrow"/>
              </a:rPr>
              <a:t>пожалуйста обратитесь к разделу </a:t>
            </a:r>
            <a:r>
              <a:rPr sz="900" dirty="0">
                <a:solidFill>
                  <a:srgbClr val="231F20"/>
                </a:solidFill>
                <a:latin typeface="Arial Narrow"/>
                <a:cs typeface="Arial Narrow"/>
              </a:rPr>
              <a:t>“</a:t>
            </a:r>
            <a:r>
              <a:rPr lang="ru-RU" sz="900" dirty="0">
                <a:solidFill>
                  <a:srgbClr val="231F20"/>
                </a:solidFill>
                <a:latin typeface="Arial Narrow"/>
                <a:cs typeface="Arial Narrow"/>
              </a:rPr>
              <a:t>Надувание СПА-бассейна</a:t>
            </a:r>
            <a:r>
              <a:rPr sz="900" dirty="0">
                <a:solidFill>
                  <a:srgbClr val="231F20"/>
                </a:solidFill>
                <a:latin typeface="Arial Narrow"/>
                <a:cs typeface="Arial Narrow"/>
              </a:rPr>
              <a:t>” </a:t>
            </a:r>
            <a:r>
              <a:rPr lang="ru-RU" sz="900" dirty="0">
                <a:solidFill>
                  <a:srgbClr val="231F20"/>
                </a:solidFill>
                <a:latin typeface="Arial Narrow"/>
                <a:cs typeface="Arial Narrow"/>
              </a:rPr>
              <a:t>или разделу</a:t>
            </a:r>
            <a:r>
              <a:rPr sz="900" dirty="0">
                <a:solidFill>
                  <a:srgbClr val="231F20"/>
                </a:solidFill>
                <a:latin typeface="Arial Narrow"/>
                <a:cs typeface="Arial Narrow"/>
              </a:rPr>
              <a:t> “</a:t>
            </a:r>
            <a:r>
              <a:rPr lang="ru-RU" sz="900" dirty="0">
                <a:solidFill>
                  <a:srgbClr val="231F20"/>
                </a:solidFill>
                <a:latin typeface="Arial Narrow"/>
                <a:cs typeface="Arial Narrow"/>
              </a:rPr>
              <a:t>Надувание крышки СПА-бассейна</a:t>
            </a:r>
            <a:r>
              <a:rPr sz="900" spc="-5" dirty="0">
                <a:solidFill>
                  <a:srgbClr val="231F20"/>
                </a:solidFill>
                <a:latin typeface="Arial Narrow"/>
                <a:cs typeface="Arial Narrow"/>
              </a:rPr>
              <a:t>”. </a:t>
            </a:r>
            <a:r>
              <a:rPr lang="ru-RU" sz="900" dirty="0">
                <a:solidFill>
                  <a:srgbClr val="231F20"/>
                </a:solidFill>
                <a:latin typeface="Arial Narrow"/>
                <a:cs typeface="Arial Narrow"/>
              </a:rPr>
              <a:t>Воздушная камера предварительно устанавливается в крышках СПА-бассейнов моделей</a:t>
            </a:r>
            <a:r>
              <a:rPr sz="900" spc="-5" dirty="0">
                <a:solidFill>
                  <a:srgbClr val="231F20"/>
                </a:solidFill>
                <a:latin typeface="Arial Narrow"/>
                <a:cs typeface="Arial Narrow"/>
              </a:rPr>
              <a:t> MONO. </a:t>
            </a:r>
            <a:r>
              <a:rPr lang="ru-RU" sz="900" dirty="0">
                <a:solidFill>
                  <a:srgbClr val="231F20"/>
                </a:solidFill>
                <a:latin typeface="Arial Narrow"/>
                <a:cs typeface="Arial Narrow"/>
              </a:rPr>
              <a:t>Если требуется переустановка, поместите не надутую воздушную камеру внутри верхней части крышки СПА-бассейна перед надуванием камеры</a:t>
            </a:r>
            <a:r>
              <a:rPr sz="900" dirty="0">
                <a:solidFill>
                  <a:srgbClr val="231F20"/>
                </a:solidFill>
                <a:latin typeface="Arial Narrow"/>
                <a:cs typeface="Arial Narrow"/>
              </a:rPr>
              <a:t>.</a:t>
            </a:r>
            <a:endParaRPr sz="900" dirty="0">
              <a:latin typeface="Arial Narrow"/>
              <a:cs typeface="Arial Narrow"/>
            </a:endParaRPr>
          </a:p>
          <a:p>
            <a:pPr>
              <a:lnSpc>
                <a:spcPct val="100000"/>
              </a:lnSpc>
            </a:pPr>
            <a:endParaRPr sz="1150" dirty="0">
              <a:latin typeface="Times New Roman"/>
              <a:cs typeface="Times New Roman"/>
            </a:endParaRPr>
          </a:p>
          <a:p>
            <a:pPr marL="58419">
              <a:lnSpc>
                <a:spcPct val="100000"/>
              </a:lnSpc>
              <a:tabLst>
                <a:tab pos="3193415" algn="l"/>
              </a:tabLst>
            </a:pPr>
            <a:r>
              <a:rPr sz="900" dirty="0">
                <a:solidFill>
                  <a:srgbClr val="FFFFFF"/>
                </a:solidFill>
                <a:latin typeface="Arial Narrow"/>
                <a:cs typeface="Arial Narrow"/>
              </a:rPr>
              <a:t>1-2.	3.</a:t>
            </a:r>
            <a:endParaRPr sz="900" dirty="0">
              <a:latin typeface="Arial Narrow"/>
              <a:cs typeface="Arial Narrow"/>
            </a:endParaRPr>
          </a:p>
        </p:txBody>
      </p:sp>
      <p:sp>
        <p:nvSpPr>
          <p:cNvPr id="166" name="object 166"/>
          <p:cNvSpPr txBox="1"/>
          <p:nvPr/>
        </p:nvSpPr>
        <p:spPr>
          <a:xfrm>
            <a:off x="538543" y="4465625"/>
            <a:ext cx="6482080" cy="1402715"/>
          </a:xfrm>
          <a:prstGeom prst="rect">
            <a:avLst/>
          </a:prstGeom>
          <a:ln w="6350">
            <a:solidFill>
              <a:srgbClr val="231F20"/>
            </a:solidFill>
          </a:ln>
        </p:spPr>
        <p:txBody>
          <a:bodyPr vert="horz" wrap="square" lIns="0" tIns="91440" rIns="0" bIns="0" rtlCol="0">
            <a:spAutoFit/>
          </a:bodyPr>
          <a:lstStyle/>
          <a:p>
            <a:pPr marL="2811145">
              <a:lnSpc>
                <a:spcPts val="960"/>
              </a:lnSpc>
              <a:spcBef>
                <a:spcPts val="720"/>
              </a:spcBef>
            </a:pPr>
            <a:r>
              <a:rPr lang="ru-RU" sz="900" spc="-5" dirty="0">
                <a:solidFill>
                  <a:srgbClr val="231F20"/>
                </a:solidFill>
                <a:latin typeface="Arial Narrow"/>
                <a:cs typeface="Arial Narrow"/>
              </a:rPr>
              <a:t>Сетчатая крышка</a:t>
            </a:r>
            <a:endParaRPr sz="900" dirty="0">
              <a:latin typeface="Arial Narrow"/>
              <a:cs typeface="Arial Narrow"/>
            </a:endParaRPr>
          </a:p>
          <a:p>
            <a:pPr marL="1566545">
              <a:lnSpc>
                <a:spcPts val="960"/>
              </a:lnSpc>
            </a:pPr>
            <a:r>
              <a:rPr lang="ru-RU" sz="900" dirty="0">
                <a:solidFill>
                  <a:srgbClr val="231F20"/>
                </a:solidFill>
                <a:latin typeface="Arial Narrow"/>
                <a:cs typeface="Arial Narrow"/>
              </a:rPr>
              <a:t>Основание</a:t>
            </a:r>
            <a:endParaRPr sz="900" dirty="0">
              <a:latin typeface="Arial Narrow"/>
              <a:cs typeface="Arial Narrow"/>
            </a:endParaRPr>
          </a:p>
          <a:p>
            <a:pPr>
              <a:lnSpc>
                <a:spcPct val="100000"/>
              </a:lnSpc>
            </a:pPr>
            <a:endParaRPr sz="1000" dirty="0">
              <a:latin typeface="Times New Roman"/>
              <a:cs typeface="Times New Roman"/>
            </a:endParaRPr>
          </a:p>
          <a:p>
            <a:pPr>
              <a:lnSpc>
                <a:spcPct val="100000"/>
              </a:lnSpc>
            </a:pPr>
            <a:endParaRPr sz="1000" dirty="0">
              <a:latin typeface="Times New Roman"/>
              <a:cs typeface="Times New Roman"/>
            </a:endParaRPr>
          </a:p>
          <a:p>
            <a:pPr>
              <a:lnSpc>
                <a:spcPct val="100000"/>
              </a:lnSpc>
            </a:pPr>
            <a:endParaRPr sz="1000" dirty="0">
              <a:latin typeface="Times New Roman"/>
              <a:cs typeface="Times New Roman"/>
            </a:endParaRPr>
          </a:p>
          <a:p>
            <a:pPr>
              <a:lnSpc>
                <a:spcPct val="100000"/>
              </a:lnSpc>
            </a:pPr>
            <a:endParaRPr sz="1000" dirty="0">
              <a:latin typeface="Times New Roman"/>
              <a:cs typeface="Times New Roman"/>
            </a:endParaRPr>
          </a:p>
          <a:p>
            <a:pPr>
              <a:lnSpc>
                <a:spcPct val="100000"/>
              </a:lnSpc>
            </a:pPr>
            <a:endParaRPr sz="1000" dirty="0">
              <a:latin typeface="Times New Roman"/>
              <a:cs typeface="Times New Roman"/>
            </a:endParaRPr>
          </a:p>
          <a:p>
            <a:pPr>
              <a:lnSpc>
                <a:spcPct val="100000"/>
              </a:lnSpc>
              <a:spcBef>
                <a:spcPts val="5"/>
              </a:spcBef>
            </a:pPr>
            <a:endParaRPr sz="1000" dirty="0">
              <a:latin typeface="Times New Roman"/>
              <a:cs typeface="Times New Roman"/>
            </a:endParaRPr>
          </a:p>
          <a:p>
            <a:pPr marL="716280" algn="ctr">
              <a:lnSpc>
                <a:spcPct val="100000"/>
              </a:lnSpc>
            </a:pPr>
            <a:r>
              <a:rPr lang="ru-RU" sz="900" dirty="0">
                <a:solidFill>
                  <a:srgbClr val="231F20"/>
                </a:solidFill>
                <a:latin typeface="Arial Narrow"/>
                <a:cs typeface="Arial Narrow"/>
              </a:rPr>
              <a:t>Картридж</a:t>
            </a:r>
            <a:endParaRPr sz="900" dirty="0">
              <a:latin typeface="Arial Narrow"/>
              <a:cs typeface="Arial Narrow"/>
            </a:endParaRPr>
          </a:p>
        </p:txBody>
      </p:sp>
      <p:sp>
        <p:nvSpPr>
          <p:cNvPr id="167" name="object 167"/>
          <p:cNvSpPr/>
          <p:nvPr/>
        </p:nvSpPr>
        <p:spPr>
          <a:xfrm>
            <a:off x="3498651" y="4689568"/>
            <a:ext cx="0" cy="241300"/>
          </a:xfrm>
          <a:custGeom>
            <a:avLst/>
            <a:gdLst/>
            <a:ahLst/>
            <a:cxnLst/>
            <a:rect l="l" t="t" r="r" b="b"/>
            <a:pathLst>
              <a:path h="241300">
                <a:moveTo>
                  <a:pt x="0" y="241300"/>
                </a:moveTo>
                <a:lnTo>
                  <a:pt x="0" y="0"/>
                </a:lnTo>
              </a:path>
            </a:pathLst>
          </a:custGeom>
          <a:ln w="5918">
            <a:solidFill>
              <a:srgbClr val="231F20"/>
            </a:solidFill>
          </a:ln>
        </p:spPr>
        <p:txBody>
          <a:bodyPr wrap="square" lIns="0" tIns="0" rIns="0" bIns="0" rtlCol="0"/>
          <a:lstStyle/>
          <a:p>
            <a:endParaRPr/>
          </a:p>
        </p:txBody>
      </p:sp>
      <p:sp>
        <p:nvSpPr>
          <p:cNvPr id="168" name="object 168"/>
          <p:cNvSpPr/>
          <p:nvPr/>
        </p:nvSpPr>
        <p:spPr>
          <a:xfrm>
            <a:off x="4143176" y="5433881"/>
            <a:ext cx="0" cy="241300"/>
          </a:xfrm>
          <a:custGeom>
            <a:avLst/>
            <a:gdLst/>
            <a:ahLst/>
            <a:cxnLst/>
            <a:rect l="l" t="t" r="r" b="b"/>
            <a:pathLst>
              <a:path h="241300">
                <a:moveTo>
                  <a:pt x="0" y="241300"/>
                </a:moveTo>
                <a:lnTo>
                  <a:pt x="0" y="0"/>
                </a:lnTo>
              </a:path>
            </a:pathLst>
          </a:custGeom>
          <a:ln w="5918">
            <a:solidFill>
              <a:srgbClr val="231F20"/>
            </a:solidFill>
          </a:ln>
        </p:spPr>
        <p:txBody>
          <a:bodyPr wrap="square" lIns="0" tIns="0" rIns="0" bIns="0" rtlCol="0"/>
          <a:lstStyle/>
          <a:p>
            <a:endParaRPr/>
          </a:p>
        </p:txBody>
      </p:sp>
      <p:sp>
        <p:nvSpPr>
          <p:cNvPr id="169" name="object 169"/>
          <p:cNvSpPr/>
          <p:nvPr/>
        </p:nvSpPr>
        <p:spPr>
          <a:xfrm>
            <a:off x="5387776" y="1792659"/>
            <a:ext cx="0" cy="76200"/>
          </a:xfrm>
          <a:custGeom>
            <a:avLst/>
            <a:gdLst/>
            <a:ahLst/>
            <a:cxnLst/>
            <a:rect l="l" t="t" r="r" b="b"/>
            <a:pathLst>
              <a:path h="76200">
                <a:moveTo>
                  <a:pt x="0" y="0"/>
                </a:moveTo>
                <a:lnTo>
                  <a:pt x="0" y="76200"/>
                </a:lnTo>
              </a:path>
            </a:pathLst>
          </a:custGeom>
          <a:ln w="6350">
            <a:solidFill>
              <a:srgbClr val="231F20"/>
            </a:solidFill>
          </a:ln>
        </p:spPr>
        <p:txBody>
          <a:bodyPr wrap="square" lIns="0" tIns="0" rIns="0" bIns="0" rtlCol="0"/>
          <a:lstStyle/>
          <a:p>
            <a:endParaRPr/>
          </a:p>
        </p:txBody>
      </p:sp>
      <p:sp>
        <p:nvSpPr>
          <p:cNvPr id="170" name="object 170"/>
          <p:cNvSpPr/>
          <p:nvPr/>
        </p:nvSpPr>
        <p:spPr>
          <a:xfrm>
            <a:off x="5387776" y="2007728"/>
            <a:ext cx="0" cy="1042035"/>
          </a:xfrm>
          <a:custGeom>
            <a:avLst/>
            <a:gdLst/>
            <a:ahLst/>
            <a:cxnLst/>
            <a:rect l="l" t="t" r="r" b="b"/>
            <a:pathLst>
              <a:path h="1042035">
                <a:moveTo>
                  <a:pt x="0" y="0"/>
                </a:moveTo>
                <a:lnTo>
                  <a:pt x="0" y="1041514"/>
                </a:lnTo>
              </a:path>
            </a:pathLst>
          </a:custGeom>
          <a:ln w="6350">
            <a:solidFill>
              <a:srgbClr val="231F20"/>
            </a:solidFill>
            <a:prstDash val="lgDash"/>
          </a:ln>
        </p:spPr>
        <p:txBody>
          <a:bodyPr wrap="square" lIns="0" tIns="0" rIns="0" bIns="0" rtlCol="0"/>
          <a:lstStyle/>
          <a:p>
            <a:endParaRPr/>
          </a:p>
        </p:txBody>
      </p:sp>
      <p:sp>
        <p:nvSpPr>
          <p:cNvPr id="171" name="object 171"/>
          <p:cNvSpPr/>
          <p:nvPr/>
        </p:nvSpPr>
        <p:spPr>
          <a:xfrm>
            <a:off x="5387776" y="3118674"/>
            <a:ext cx="0" cy="76200"/>
          </a:xfrm>
          <a:custGeom>
            <a:avLst/>
            <a:gdLst/>
            <a:ahLst/>
            <a:cxnLst/>
            <a:rect l="l" t="t" r="r" b="b"/>
            <a:pathLst>
              <a:path h="76200">
                <a:moveTo>
                  <a:pt x="0" y="0"/>
                </a:moveTo>
                <a:lnTo>
                  <a:pt x="0" y="76200"/>
                </a:lnTo>
              </a:path>
            </a:pathLst>
          </a:custGeom>
          <a:ln w="6350">
            <a:solidFill>
              <a:srgbClr val="231F20"/>
            </a:solidFill>
          </a:ln>
        </p:spPr>
        <p:txBody>
          <a:bodyPr wrap="square" lIns="0" tIns="0" rIns="0" bIns="0" rtlCol="0"/>
          <a:lstStyle/>
          <a:p>
            <a:endParaRPr/>
          </a:p>
        </p:txBody>
      </p:sp>
      <p:sp>
        <p:nvSpPr>
          <p:cNvPr id="172" name="object 172"/>
          <p:cNvSpPr txBox="1"/>
          <p:nvPr/>
        </p:nvSpPr>
        <p:spPr>
          <a:xfrm>
            <a:off x="3712244" y="9911121"/>
            <a:ext cx="135890" cy="212090"/>
          </a:xfrm>
          <a:prstGeom prst="rect">
            <a:avLst/>
          </a:prstGeom>
        </p:spPr>
        <p:txBody>
          <a:bodyPr vert="horz" wrap="square" lIns="0" tIns="4445" rIns="0" bIns="0" rtlCol="0">
            <a:spAutoFit/>
          </a:bodyPr>
          <a:lstStyle/>
          <a:p>
            <a:pPr>
              <a:lnSpc>
                <a:spcPct val="100000"/>
              </a:lnSpc>
              <a:spcBef>
                <a:spcPts val="35"/>
              </a:spcBef>
            </a:pPr>
            <a:endParaRPr sz="700">
              <a:latin typeface="Times New Roman"/>
              <a:cs typeface="Times New Roman"/>
            </a:endParaRPr>
          </a:p>
          <a:p>
            <a:pPr marL="25400">
              <a:lnSpc>
                <a:spcPct val="100000"/>
              </a:lnSpc>
            </a:pPr>
            <a:fld id="{81D60167-4931-47E6-BA6A-407CBD079E47}" type="slidenum">
              <a:rPr sz="600" dirty="0">
                <a:solidFill>
                  <a:srgbClr val="131111"/>
                </a:solidFill>
                <a:latin typeface="Arial"/>
                <a:cs typeface="Arial"/>
              </a:rPr>
              <a:t>11</a:t>
            </a:fld>
            <a:endParaRPr sz="600">
              <a:latin typeface="Arial"/>
              <a:cs typeface="Arial"/>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595515"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 name="object 3"/>
          <p:cNvSpPr/>
          <p:nvPr/>
        </p:nvSpPr>
        <p:spPr>
          <a:xfrm>
            <a:off x="567156"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 name="object 4"/>
          <p:cNvSpPr/>
          <p:nvPr/>
        </p:nvSpPr>
        <p:spPr>
          <a:xfrm>
            <a:off x="538899"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5" name="object 5"/>
          <p:cNvSpPr/>
          <p:nvPr/>
        </p:nvSpPr>
        <p:spPr>
          <a:xfrm>
            <a:off x="680643"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 name="object 6"/>
          <p:cNvSpPr/>
          <p:nvPr/>
        </p:nvSpPr>
        <p:spPr>
          <a:xfrm>
            <a:off x="652297"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 name="object 7"/>
          <p:cNvSpPr/>
          <p:nvPr/>
        </p:nvSpPr>
        <p:spPr>
          <a:xfrm>
            <a:off x="624039"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 name="object 8"/>
          <p:cNvSpPr/>
          <p:nvPr/>
        </p:nvSpPr>
        <p:spPr>
          <a:xfrm>
            <a:off x="765771"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 name="object 9"/>
          <p:cNvSpPr/>
          <p:nvPr/>
        </p:nvSpPr>
        <p:spPr>
          <a:xfrm>
            <a:off x="737438"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 name="object 10"/>
          <p:cNvSpPr/>
          <p:nvPr/>
        </p:nvSpPr>
        <p:spPr>
          <a:xfrm>
            <a:off x="709180"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 name="object 11"/>
          <p:cNvSpPr/>
          <p:nvPr/>
        </p:nvSpPr>
        <p:spPr>
          <a:xfrm>
            <a:off x="850912"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 name="object 12"/>
          <p:cNvSpPr/>
          <p:nvPr/>
        </p:nvSpPr>
        <p:spPr>
          <a:xfrm>
            <a:off x="822566"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 name="object 13"/>
          <p:cNvSpPr/>
          <p:nvPr/>
        </p:nvSpPr>
        <p:spPr>
          <a:xfrm>
            <a:off x="794321"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 name="object 14"/>
          <p:cNvSpPr/>
          <p:nvPr/>
        </p:nvSpPr>
        <p:spPr>
          <a:xfrm>
            <a:off x="936066"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 name="object 15"/>
          <p:cNvSpPr/>
          <p:nvPr/>
        </p:nvSpPr>
        <p:spPr>
          <a:xfrm>
            <a:off x="907707"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 name="object 16"/>
          <p:cNvSpPr/>
          <p:nvPr/>
        </p:nvSpPr>
        <p:spPr>
          <a:xfrm>
            <a:off x="879447" y="1021447"/>
            <a:ext cx="15875" cy="10160"/>
          </a:xfrm>
          <a:custGeom>
            <a:avLst/>
            <a:gdLst/>
            <a:ahLst/>
            <a:cxnLst/>
            <a:rect l="l" t="t" r="r" b="b"/>
            <a:pathLst>
              <a:path w="15875" h="10159">
                <a:moveTo>
                  <a:pt x="0" y="9525"/>
                </a:moveTo>
                <a:lnTo>
                  <a:pt x="15811" y="9537"/>
                </a:lnTo>
                <a:lnTo>
                  <a:pt x="15811" y="12"/>
                </a:lnTo>
                <a:lnTo>
                  <a:pt x="0" y="0"/>
                </a:lnTo>
                <a:lnTo>
                  <a:pt x="0" y="9525"/>
                </a:lnTo>
                <a:close/>
              </a:path>
            </a:pathLst>
          </a:custGeom>
          <a:solidFill>
            <a:srgbClr val="231F20"/>
          </a:solidFill>
        </p:spPr>
        <p:txBody>
          <a:bodyPr wrap="square" lIns="0" tIns="0" rIns="0" bIns="0" rtlCol="0"/>
          <a:lstStyle/>
          <a:p>
            <a:endParaRPr/>
          </a:p>
        </p:txBody>
      </p:sp>
      <p:sp>
        <p:nvSpPr>
          <p:cNvPr id="17" name="object 17"/>
          <p:cNvSpPr/>
          <p:nvPr/>
        </p:nvSpPr>
        <p:spPr>
          <a:xfrm>
            <a:off x="1021181"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 name="object 18"/>
          <p:cNvSpPr/>
          <p:nvPr/>
        </p:nvSpPr>
        <p:spPr>
          <a:xfrm>
            <a:off x="992844" y="1021447"/>
            <a:ext cx="15875" cy="10160"/>
          </a:xfrm>
          <a:custGeom>
            <a:avLst/>
            <a:gdLst/>
            <a:ahLst/>
            <a:cxnLst/>
            <a:rect l="l" t="t" r="r" b="b"/>
            <a:pathLst>
              <a:path w="15875" h="10159">
                <a:moveTo>
                  <a:pt x="0" y="9525"/>
                </a:moveTo>
                <a:lnTo>
                  <a:pt x="15798" y="9537"/>
                </a:lnTo>
                <a:lnTo>
                  <a:pt x="15798" y="12"/>
                </a:lnTo>
                <a:lnTo>
                  <a:pt x="0" y="0"/>
                </a:lnTo>
                <a:lnTo>
                  <a:pt x="0" y="9525"/>
                </a:lnTo>
                <a:close/>
              </a:path>
            </a:pathLst>
          </a:custGeom>
          <a:solidFill>
            <a:srgbClr val="231F20"/>
          </a:solidFill>
        </p:spPr>
        <p:txBody>
          <a:bodyPr wrap="square" lIns="0" tIns="0" rIns="0" bIns="0" rtlCol="0"/>
          <a:lstStyle/>
          <a:p>
            <a:endParaRPr/>
          </a:p>
        </p:txBody>
      </p:sp>
      <p:sp>
        <p:nvSpPr>
          <p:cNvPr id="19" name="object 19"/>
          <p:cNvSpPr/>
          <p:nvPr/>
        </p:nvSpPr>
        <p:spPr>
          <a:xfrm>
            <a:off x="964590"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 name="object 20"/>
          <p:cNvSpPr/>
          <p:nvPr/>
        </p:nvSpPr>
        <p:spPr>
          <a:xfrm>
            <a:off x="1106309"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 name="object 21"/>
          <p:cNvSpPr/>
          <p:nvPr/>
        </p:nvSpPr>
        <p:spPr>
          <a:xfrm>
            <a:off x="1077975"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 name="object 22"/>
          <p:cNvSpPr/>
          <p:nvPr/>
        </p:nvSpPr>
        <p:spPr>
          <a:xfrm>
            <a:off x="1049731"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3" name="object 23"/>
          <p:cNvSpPr/>
          <p:nvPr/>
        </p:nvSpPr>
        <p:spPr>
          <a:xfrm>
            <a:off x="1191450"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4" name="object 24"/>
          <p:cNvSpPr/>
          <p:nvPr/>
        </p:nvSpPr>
        <p:spPr>
          <a:xfrm>
            <a:off x="1163116"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5" name="object 25"/>
          <p:cNvSpPr/>
          <p:nvPr/>
        </p:nvSpPr>
        <p:spPr>
          <a:xfrm>
            <a:off x="1134859"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6" name="object 26"/>
          <p:cNvSpPr/>
          <p:nvPr/>
        </p:nvSpPr>
        <p:spPr>
          <a:xfrm>
            <a:off x="1276591"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7" name="object 27"/>
          <p:cNvSpPr/>
          <p:nvPr/>
        </p:nvSpPr>
        <p:spPr>
          <a:xfrm>
            <a:off x="1248244"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8" name="object 28"/>
          <p:cNvSpPr/>
          <p:nvPr/>
        </p:nvSpPr>
        <p:spPr>
          <a:xfrm>
            <a:off x="1219987"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9" name="object 29"/>
          <p:cNvSpPr/>
          <p:nvPr/>
        </p:nvSpPr>
        <p:spPr>
          <a:xfrm>
            <a:off x="1361719"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0" name="object 30"/>
          <p:cNvSpPr/>
          <p:nvPr/>
        </p:nvSpPr>
        <p:spPr>
          <a:xfrm>
            <a:off x="1333372"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1" name="object 31"/>
          <p:cNvSpPr/>
          <p:nvPr/>
        </p:nvSpPr>
        <p:spPr>
          <a:xfrm>
            <a:off x="1305140"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2" name="object 32"/>
          <p:cNvSpPr/>
          <p:nvPr/>
        </p:nvSpPr>
        <p:spPr>
          <a:xfrm>
            <a:off x="1446860"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3" name="object 33"/>
          <p:cNvSpPr/>
          <p:nvPr/>
        </p:nvSpPr>
        <p:spPr>
          <a:xfrm>
            <a:off x="1418526"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4" name="object 34"/>
          <p:cNvSpPr/>
          <p:nvPr/>
        </p:nvSpPr>
        <p:spPr>
          <a:xfrm>
            <a:off x="1390281"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5" name="object 35"/>
          <p:cNvSpPr/>
          <p:nvPr/>
        </p:nvSpPr>
        <p:spPr>
          <a:xfrm>
            <a:off x="1532000"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6" name="object 36"/>
          <p:cNvSpPr/>
          <p:nvPr/>
        </p:nvSpPr>
        <p:spPr>
          <a:xfrm>
            <a:off x="1503667"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7" name="object 37"/>
          <p:cNvSpPr/>
          <p:nvPr/>
        </p:nvSpPr>
        <p:spPr>
          <a:xfrm>
            <a:off x="1475409"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8" name="object 38"/>
          <p:cNvSpPr/>
          <p:nvPr/>
        </p:nvSpPr>
        <p:spPr>
          <a:xfrm>
            <a:off x="1617141"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9" name="object 39"/>
          <p:cNvSpPr/>
          <p:nvPr/>
        </p:nvSpPr>
        <p:spPr>
          <a:xfrm>
            <a:off x="1588795"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0" name="object 40"/>
          <p:cNvSpPr/>
          <p:nvPr/>
        </p:nvSpPr>
        <p:spPr>
          <a:xfrm>
            <a:off x="1560537" y="1021447"/>
            <a:ext cx="15875" cy="10160"/>
          </a:xfrm>
          <a:custGeom>
            <a:avLst/>
            <a:gdLst/>
            <a:ahLst/>
            <a:cxnLst/>
            <a:rect l="l" t="t" r="r" b="b"/>
            <a:pathLst>
              <a:path w="15875" h="10159">
                <a:moveTo>
                  <a:pt x="0" y="9525"/>
                </a:moveTo>
                <a:lnTo>
                  <a:pt x="15798" y="9537"/>
                </a:lnTo>
                <a:lnTo>
                  <a:pt x="15798" y="12"/>
                </a:lnTo>
                <a:lnTo>
                  <a:pt x="0" y="0"/>
                </a:lnTo>
                <a:lnTo>
                  <a:pt x="0" y="9525"/>
                </a:lnTo>
                <a:close/>
              </a:path>
            </a:pathLst>
          </a:custGeom>
          <a:solidFill>
            <a:srgbClr val="231F20"/>
          </a:solidFill>
        </p:spPr>
        <p:txBody>
          <a:bodyPr wrap="square" lIns="0" tIns="0" rIns="0" bIns="0" rtlCol="0"/>
          <a:lstStyle/>
          <a:p>
            <a:endParaRPr/>
          </a:p>
        </p:txBody>
      </p:sp>
      <p:sp>
        <p:nvSpPr>
          <p:cNvPr id="41" name="object 41"/>
          <p:cNvSpPr/>
          <p:nvPr/>
        </p:nvSpPr>
        <p:spPr>
          <a:xfrm>
            <a:off x="1702269"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2" name="object 42"/>
          <p:cNvSpPr/>
          <p:nvPr/>
        </p:nvSpPr>
        <p:spPr>
          <a:xfrm>
            <a:off x="1673923"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3" name="object 43"/>
          <p:cNvSpPr/>
          <p:nvPr/>
        </p:nvSpPr>
        <p:spPr>
          <a:xfrm>
            <a:off x="164567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4" name="object 44"/>
          <p:cNvSpPr/>
          <p:nvPr/>
        </p:nvSpPr>
        <p:spPr>
          <a:xfrm>
            <a:off x="178739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5" name="object 45"/>
          <p:cNvSpPr/>
          <p:nvPr/>
        </p:nvSpPr>
        <p:spPr>
          <a:xfrm>
            <a:off x="1759064"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6" name="object 46"/>
          <p:cNvSpPr/>
          <p:nvPr/>
        </p:nvSpPr>
        <p:spPr>
          <a:xfrm>
            <a:off x="1730806"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7" name="object 47"/>
          <p:cNvSpPr/>
          <p:nvPr/>
        </p:nvSpPr>
        <p:spPr>
          <a:xfrm>
            <a:off x="187253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8" name="object 48"/>
          <p:cNvSpPr/>
          <p:nvPr/>
        </p:nvSpPr>
        <p:spPr>
          <a:xfrm>
            <a:off x="1844205"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9" name="object 49"/>
          <p:cNvSpPr/>
          <p:nvPr/>
        </p:nvSpPr>
        <p:spPr>
          <a:xfrm>
            <a:off x="1815947"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0" name="object 50"/>
          <p:cNvSpPr/>
          <p:nvPr/>
        </p:nvSpPr>
        <p:spPr>
          <a:xfrm>
            <a:off x="1957666"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1" name="object 51"/>
          <p:cNvSpPr/>
          <p:nvPr/>
        </p:nvSpPr>
        <p:spPr>
          <a:xfrm>
            <a:off x="1929333"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2" name="object 52"/>
          <p:cNvSpPr/>
          <p:nvPr/>
        </p:nvSpPr>
        <p:spPr>
          <a:xfrm>
            <a:off x="190108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3" name="object 53"/>
          <p:cNvSpPr/>
          <p:nvPr/>
        </p:nvSpPr>
        <p:spPr>
          <a:xfrm>
            <a:off x="2042820"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4" name="object 54"/>
          <p:cNvSpPr/>
          <p:nvPr/>
        </p:nvSpPr>
        <p:spPr>
          <a:xfrm>
            <a:off x="2014461"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5" name="object 55"/>
          <p:cNvSpPr/>
          <p:nvPr/>
        </p:nvSpPr>
        <p:spPr>
          <a:xfrm>
            <a:off x="1986216"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6" name="object 56"/>
          <p:cNvSpPr/>
          <p:nvPr/>
        </p:nvSpPr>
        <p:spPr>
          <a:xfrm>
            <a:off x="212794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7" name="object 57"/>
          <p:cNvSpPr/>
          <p:nvPr/>
        </p:nvSpPr>
        <p:spPr>
          <a:xfrm>
            <a:off x="2099602"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8" name="object 58"/>
          <p:cNvSpPr/>
          <p:nvPr/>
        </p:nvSpPr>
        <p:spPr>
          <a:xfrm>
            <a:off x="2071357"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9" name="object 59"/>
          <p:cNvSpPr/>
          <p:nvPr/>
        </p:nvSpPr>
        <p:spPr>
          <a:xfrm>
            <a:off x="2213076"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0" name="object 60"/>
          <p:cNvSpPr/>
          <p:nvPr/>
        </p:nvSpPr>
        <p:spPr>
          <a:xfrm>
            <a:off x="2184742"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1" name="object 61"/>
          <p:cNvSpPr/>
          <p:nvPr/>
        </p:nvSpPr>
        <p:spPr>
          <a:xfrm>
            <a:off x="215649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2" name="object 62"/>
          <p:cNvSpPr/>
          <p:nvPr/>
        </p:nvSpPr>
        <p:spPr>
          <a:xfrm>
            <a:off x="2298217"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3" name="object 63"/>
          <p:cNvSpPr/>
          <p:nvPr/>
        </p:nvSpPr>
        <p:spPr>
          <a:xfrm>
            <a:off x="2269870"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4" name="object 64"/>
          <p:cNvSpPr/>
          <p:nvPr/>
        </p:nvSpPr>
        <p:spPr>
          <a:xfrm>
            <a:off x="2241626"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5" name="object 65"/>
          <p:cNvSpPr/>
          <p:nvPr/>
        </p:nvSpPr>
        <p:spPr>
          <a:xfrm>
            <a:off x="238335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6" name="object 66"/>
          <p:cNvSpPr/>
          <p:nvPr/>
        </p:nvSpPr>
        <p:spPr>
          <a:xfrm>
            <a:off x="2354999"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7" name="object 67"/>
          <p:cNvSpPr/>
          <p:nvPr/>
        </p:nvSpPr>
        <p:spPr>
          <a:xfrm>
            <a:off x="2326754"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8" name="object 68"/>
          <p:cNvSpPr/>
          <p:nvPr/>
        </p:nvSpPr>
        <p:spPr>
          <a:xfrm>
            <a:off x="2468486"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9" name="object 69"/>
          <p:cNvSpPr/>
          <p:nvPr/>
        </p:nvSpPr>
        <p:spPr>
          <a:xfrm>
            <a:off x="2440139"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0" name="object 70"/>
          <p:cNvSpPr/>
          <p:nvPr/>
        </p:nvSpPr>
        <p:spPr>
          <a:xfrm>
            <a:off x="2411895"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1" name="object 71"/>
          <p:cNvSpPr/>
          <p:nvPr/>
        </p:nvSpPr>
        <p:spPr>
          <a:xfrm>
            <a:off x="2553627"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2" name="object 72"/>
          <p:cNvSpPr/>
          <p:nvPr/>
        </p:nvSpPr>
        <p:spPr>
          <a:xfrm>
            <a:off x="2525280"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3" name="object 73"/>
          <p:cNvSpPr/>
          <p:nvPr/>
        </p:nvSpPr>
        <p:spPr>
          <a:xfrm>
            <a:off x="249704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4" name="object 74"/>
          <p:cNvSpPr/>
          <p:nvPr/>
        </p:nvSpPr>
        <p:spPr>
          <a:xfrm>
            <a:off x="2638767"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5" name="object 75"/>
          <p:cNvSpPr/>
          <p:nvPr/>
        </p:nvSpPr>
        <p:spPr>
          <a:xfrm>
            <a:off x="2610421"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6" name="object 76"/>
          <p:cNvSpPr/>
          <p:nvPr/>
        </p:nvSpPr>
        <p:spPr>
          <a:xfrm>
            <a:off x="2582164"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7" name="object 77"/>
          <p:cNvSpPr/>
          <p:nvPr/>
        </p:nvSpPr>
        <p:spPr>
          <a:xfrm>
            <a:off x="272390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8" name="object 78"/>
          <p:cNvSpPr/>
          <p:nvPr/>
        </p:nvSpPr>
        <p:spPr>
          <a:xfrm>
            <a:off x="2695549"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9" name="object 79"/>
          <p:cNvSpPr/>
          <p:nvPr/>
        </p:nvSpPr>
        <p:spPr>
          <a:xfrm>
            <a:off x="2667292"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0" name="object 80"/>
          <p:cNvSpPr/>
          <p:nvPr/>
        </p:nvSpPr>
        <p:spPr>
          <a:xfrm>
            <a:off x="2809036"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1" name="object 81"/>
          <p:cNvSpPr/>
          <p:nvPr/>
        </p:nvSpPr>
        <p:spPr>
          <a:xfrm>
            <a:off x="2780677"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82" name="object 82"/>
          <p:cNvSpPr/>
          <p:nvPr/>
        </p:nvSpPr>
        <p:spPr>
          <a:xfrm>
            <a:off x="2752432"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3" name="object 83"/>
          <p:cNvSpPr/>
          <p:nvPr/>
        </p:nvSpPr>
        <p:spPr>
          <a:xfrm>
            <a:off x="2894152"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4" name="object 84"/>
          <p:cNvSpPr/>
          <p:nvPr/>
        </p:nvSpPr>
        <p:spPr>
          <a:xfrm>
            <a:off x="2865818"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85" name="object 85"/>
          <p:cNvSpPr/>
          <p:nvPr/>
        </p:nvSpPr>
        <p:spPr>
          <a:xfrm>
            <a:off x="2837573"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6" name="object 86"/>
          <p:cNvSpPr/>
          <p:nvPr/>
        </p:nvSpPr>
        <p:spPr>
          <a:xfrm>
            <a:off x="2979292"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7" name="object 87"/>
          <p:cNvSpPr/>
          <p:nvPr/>
        </p:nvSpPr>
        <p:spPr>
          <a:xfrm>
            <a:off x="2950959"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8" name="object 88"/>
          <p:cNvSpPr/>
          <p:nvPr/>
        </p:nvSpPr>
        <p:spPr>
          <a:xfrm>
            <a:off x="2922701"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9" name="object 89"/>
          <p:cNvSpPr/>
          <p:nvPr/>
        </p:nvSpPr>
        <p:spPr>
          <a:xfrm>
            <a:off x="3064433"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0" name="object 90"/>
          <p:cNvSpPr/>
          <p:nvPr/>
        </p:nvSpPr>
        <p:spPr>
          <a:xfrm>
            <a:off x="3036087"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1" name="object 91"/>
          <p:cNvSpPr/>
          <p:nvPr/>
        </p:nvSpPr>
        <p:spPr>
          <a:xfrm>
            <a:off x="3007842"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2" name="object 92"/>
          <p:cNvSpPr/>
          <p:nvPr/>
        </p:nvSpPr>
        <p:spPr>
          <a:xfrm>
            <a:off x="3149574"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3" name="object 93"/>
          <p:cNvSpPr/>
          <p:nvPr/>
        </p:nvSpPr>
        <p:spPr>
          <a:xfrm>
            <a:off x="3121228"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4" name="object 94"/>
          <p:cNvSpPr/>
          <p:nvPr/>
        </p:nvSpPr>
        <p:spPr>
          <a:xfrm>
            <a:off x="3092983"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5" name="object 95"/>
          <p:cNvSpPr/>
          <p:nvPr/>
        </p:nvSpPr>
        <p:spPr>
          <a:xfrm>
            <a:off x="3234702"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6" name="object 96"/>
          <p:cNvSpPr/>
          <p:nvPr/>
        </p:nvSpPr>
        <p:spPr>
          <a:xfrm>
            <a:off x="3206369"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7" name="object 97"/>
          <p:cNvSpPr/>
          <p:nvPr/>
        </p:nvSpPr>
        <p:spPr>
          <a:xfrm>
            <a:off x="3178124"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8" name="object 98"/>
          <p:cNvSpPr/>
          <p:nvPr/>
        </p:nvSpPr>
        <p:spPr>
          <a:xfrm>
            <a:off x="3319843"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9" name="object 99"/>
          <p:cNvSpPr/>
          <p:nvPr/>
        </p:nvSpPr>
        <p:spPr>
          <a:xfrm>
            <a:off x="3291509"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0" name="object 100"/>
          <p:cNvSpPr/>
          <p:nvPr/>
        </p:nvSpPr>
        <p:spPr>
          <a:xfrm>
            <a:off x="3263252"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1" name="object 101"/>
          <p:cNvSpPr/>
          <p:nvPr/>
        </p:nvSpPr>
        <p:spPr>
          <a:xfrm>
            <a:off x="3404984"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2" name="object 102"/>
          <p:cNvSpPr/>
          <p:nvPr/>
        </p:nvSpPr>
        <p:spPr>
          <a:xfrm>
            <a:off x="337663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3" name="object 103"/>
          <p:cNvSpPr/>
          <p:nvPr/>
        </p:nvSpPr>
        <p:spPr>
          <a:xfrm>
            <a:off x="3348380"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4" name="object 104"/>
          <p:cNvSpPr/>
          <p:nvPr/>
        </p:nvSpPr>
        <p:spPr>
          <a:xfrm>
            <a:off x="3490112"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5" name="object 105"/>
          <p:cNvSpPr/>
          <p:nvPr/>
        </p:nvSpPr>
        <p:spPr>
          <a:xfrm>
            <a:off x="3461765"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6" name="object 106"/>
          <p:cNvSpPr/>
          <p:nvPr/>
        </p:nvSpPr>
        <p:spPr>
          <a:xfrm>
            <a:off x="3433508"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7" name="object 107"/>
          <p:cNvSpPr/>
          <p:nvPr/>
        </p:nvSpPr>
        <p:spPr>
          <a:xfrm>
            <a:off x="3575253"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8" name="object 108"/>
          <p:cNvSpPr/>
          <p:nvPr/>
        </p:nvSpPr>
        <p:spPr>
          <a:xfrm>
            <a:off x="3546906"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9" name="object 109"/>
          <p:cNvSpPr/>
          <p:nvPr/>
        </p:nvSpPr>
        <p:spPr>
          <a:xfrm>
            <a:off x="3518661"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0" name="object 110"/>
          <p:cNvSpPr/>
          <p:nvPr/>
        </p:nvSpPr>
        <p:spPr>
          <a:xfrm>
            <a:off x="3660381"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1" name="object 111"/>
          <p:cNvSpPr/>
          <p:nvPr/>
        </p:nvSpPr>
        <p:spPr>
          <a:xfrm>
            <a:off x="3632047"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2" name="object 112"/>
          <p:cNvSpPr/>
          <p:nvPr/>
        </p:nvSpPr>
        <p:spPr>
          <a:xfrm>
            <a:off x="3603802"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3" name="object 113"/>
          <p:cNvSpPr/>
          <p:nvPr/>
        </p:nvSpPr>
        <p:spPr>
          <a:xfrm>
            <a:off x="3745522"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4" name="object 114"/>
          <p:cNvSpPr/>
          <p:nvPr/>
        </p:nvSpPr>
        <p:spPr>
          <a:xfrm>
            <a:off x="371718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5" name="object 115"/>
          <p:cNvSpPr/>
          <p:nvPr/>
        </p:nvSpPr>
        <p:spPr>
          <a:xfrm>
            <a:off x="3688931"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6" name="object 116"/>
          <p:cNvSpPr/>
          <p:nvPr/>
        </p:nvSpPr>
        <p:spPr>
          <a:xfrm>
            <a:off x="3830663"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7" name="object 117"/>
          <p:cNvSpPr/>
          <p:nvPr/>
        </p:nvSpPr>
        <p:spPr>
          <a:xfrm>
            <a:off x="3802316"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8" name="object 118"/>
          <p:cNvSpPr/>
          <p:nvPr/>
        </p:nvSpPr>
        <p:spPr>
          <a:xfrm>
            <a:off x="3774059"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9" name="object 119"/>
          <p:cNvSpPr/>
          <p:nvPr/>
        </p:nvSpPr>
        <p:spPr>
          <a:xfrm>
            <a:off x="3915790"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0" name="object 120"/>
          <p:cNvSpPr/>
          <p:nvPr/>
        </p:nvSpPr>
        <p:spPr>
          <a:xfrm>
            <a:off x="3887457"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1" name="object 121"/>
          <p:cNvSpPr/>
          <p:nvPr/>
        </p:nvSpPr>
        <p:spPr>
          <a:xfrm>
            <a:off x="3859199"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2" name="object 122"/>
          <p:cNvSpPr/>
          <p:nvPr/>
        </p:nvSpPr>
        <p:spPr>
          <a:xfrm>
            <a:off x="400091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3" name="object 123"/>
          <p:cNvSpPr/>
          <p:nvPr/>
        </p:nvSpPr>
        <p:spPr>
          <a:xfrm>
            <a:off x="397259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4" name="object 124"/>
          <p:cNvSpPr/>
          <p:nvPr/>
        </p:nvSpPr>
        <p:spPr>
          <a:xfrm>
            <a:off x="3944340"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5" name="object 125"/>
          <p:cNvSpPr/>
          <p:nvPr/>
        </p:nvSpPr>
        <p:spPr>
          <a:xfrm>
            <a:off x="4086059"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6" name="object 126"/>
          <p:cNvSpPr/>
          <p:nvPr/>
        </p:nvSpPr>
        <p:spPr>
          <a:xfrm>
            <a:off x="4057726"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7" name="object 127"/>
          <p:cNvSpPr/>
          <p:nvPr/>
        </p:nvSpPr>
        <p:spPr>
          <a:xfrm>
            <a:off x="402946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8" name="object 128"/>
          <p:cNvSpPr/>
          <p:nvPr/>
        </p:nvSpPr>
        <p:spPr>
          <a:xfrm>
            <a:off x="4171200"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9" name="object 129"/>
          <p:cNvSpPr/>
          <p:nvPr/>
        </p:nvSpPr>
        <p:spPr>
          <a:xfrm>
            <a:off x="4142854"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0" name="object 130"/>
          <p:cNvSpPr/>
          <p:nvPr/>
        </p:nvSpPr>
        <p:spPr>
          <a:xfrm>
            <a:off x="4114609"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1" name="object 131"/>
          <p:cNvSpPr/>
          <p:nvPr/>
        </p:nvSpPr>
        <p:spPr>
          <a:xfrm>
            <a:off x="4256341"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2" name="object 132"/>
          <p:cNvSpPr/>
          <p:nvPr/>
        </p:nvSpPr>
        <p:spPr>
          <a:xfrm>
            <a:off x="4227995"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3" name="object 133"/>
          <p:cNvSpPr/>
          <p:nvPr/>
        </p:nvSpPr>
        <p:spPr>
          <a:xfrm>
            <a:off x="4199750"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4" name="object 134"/>
          <p:cNvSpPr/>
          <p:nvPr/>
        </p:nvSpPr>
        <p:spPr>
          <a:xfrm>
            <a:off x="4341469"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5" name="object 135"/>
          <p:cNvSpPr/>
          <p:nvPr/>
        </p:nvSpPr>
        <p:spPr>
          <a:xfrm>
            <a:off x="4313135"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6" name="object 136"/>
          <p:cNvSpPr/>
          <p:nvPr/>
        </p:nvSpPr>
        <p:spPr>
          <a:xfrm>
            <a:off x="4284891"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7" name="object 137"/>
          <p:cNvSpPr/>
          <p:nvPr/>
        </p:nvSpPr>
        <p:spPr>
          <a:xfrm>
            <a:off x="4426610"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8" name="object 138"/>
          <p:cNvSpPr/>
          <p:nvPr/>
        </p:nvSpPr>
        <p:spPr>
          <a:xfrm>
            <a:off x="4398264"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9" name="object 139"/>
          <p:cNvSpPr/>
          <p:nvPr/>
        </p:nvSpPr>
        <p:spPr>
          <a:xfrm>
            <a:off x="4370019"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0" name="object 140"/>
          <p:cNvSpPr/>
          <p:nvPr/>
        </p:nvSpPr>
        <p:spPr>
          <a:xfrm>
            <a:off x="4511751"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1" name="object 141"/>
          <p:cNvSpPr/>
          <p:nvPr/>
        </p:nvSpPr>
        <p:spPr>
          <a:xfrm>
            <a:off x="4483392"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2" name="object 142"/>
          <p:cNvSpPr/>
          <p:nvPr/>
        </p:nvSpPr>
        <p:spPr>
          <a:xfrm>
            <a:off x="4455134"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3" name="object 143"/>
          <p:cNvSpPr/>
          <p:nvPr/>
        </p:nvSpPr>
        <p:spPr>
          <a:xfrm>
            <a:off x="4596879"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4" name="object 144"/>
          <p:cNvSpPr/>
          <p:nvPr/>
        </p:nvSpPr>
        <p:spPr>
          <a:xfrm>
            <a:off x="4568520"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5" name="object 145"/>
          <p:cNvSpPr/>
          <p:nvPr/>
        </p:nvSpPr>
        <p:spPr>
          <a:xfrm>
            <a:off x="4540287"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6" name="object 146"/>
          <p:cNvSpPr/>
          <p:nvPr/>
        </p:nvSpPr>
        <p:spPr>
          <a:xfrm>
            <a:off x="4682020"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7" name="object 147"/>
          <p:cNvSpPr/>
          <p:nvPr/>
        </p:nvSpPr>
        <p:spPr>
          <a:xfrm>
            <a:off x="4653660"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8" name="object 148"/>
          <p:cNvSpPr/>
          <p:nvPr/>
        </p:nvSpPr>
        <p:spPr>
          <a:xfrm>
            <a:off x="4625428"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9" name="object 149"/>
          <p:cNvSpPr/>
          <p:nvPr/>
        </p:nvSpPr>
        <p:spPr>
          <a:xfrm>
            <a:off x="4767160"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0" name="object 150"/>
          <p:cNvSpPr/>
          <p:nvPr/>
        </p:nvSpPr>
        <p:spPr>
          <a:xfrm>
            <a:off x="4738814"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1" name="object 151"/>
          <p:cNvSpPr/>
          <p:nvPr/>
        </p:nvSpPr>
        <p:spPr>
          <a:xfrm>
            <a:off x="4710557"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2" name="object 152"/>
          <p:cNvSpPr/>
          <p:nvPr/>
        </p:nvSpPr>
        <p:spPr>
          <a:xfrm>
            <a:off x="4852301"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3" name="object 153"/>
          <p:cNvSpPr/>
          <p:nvPr/>
        </p:nvSpPr>
        <p:spPr>
          <a:xfrm>
            <a:off x="4823942"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4" name="object 154"/>
          <p:cNvSpPr/>
          <p:nvPr/>
        </p:nvSpPr>
        <p:spPr>
          <a:xfrm>
            <a:off x="4795685"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5" name="object 155"/>
          <p:cNvSpPr/>
          <p:nvPr/>
        </p:nvSpPr>
        <p:spPr>
          <a:xfrm>
            <a:off x="4937417"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6" name="object 156"/>
          <p:cNvSpPr/>
          <p:nvPr/>
        </p:nvSpPr>
        <p:spPr>
          <a:xfrm>
            <a:off x="4909070"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7" name="object 157"/>
          <p:cNvSpPr/>
          <p:nvPr/>
        </p:nvSpPr>
        <p:spPr>
          <a:xfrm>
            <a:off x="4880825"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8" name="object 158"/>
          <p:cNvSpPr/>
          <p:nvPr/>
        </p:nvSpPr>
        <p:spPr>
          <a:xfrm>
            <a:off x="5022545"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9" name="object 159"/>
          <p:cNvSpPr/>
          <p:nvPr/>
        </p:nvSpPr>
        <p:spPr>
          <a:xfrm>
            <a:off x="4994211"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0" name="object 160"/>
          <p:cNvSpPr/>
          <p:nvPr/>
        </p:nvSpPr>
        <p:spPr>
          <a:xfrm>
            <a:off x="4965966"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1" name="object 161"/>
          <p:cNvSpPr/>
          <p:nvPr/>
        </p:nvSpPr>
        <p:spPr>
          <a:xfrm>
            <a:off x="5107673"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2" name="object 162"/>
          <p:cNvSpPr/>
          <p:nvPr/>
        </p:nvSpPr>
        <p:spPr>
          <a:xfrm>
            <a:off x="5079352"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3" name="object 163"/>
          <p:cNvSpPr/>
          <p:nvPr/>
        </p:nvSpPr>
        <p:spPr>
          <a:xfrm>
            <a:off x="5051094"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4" name="object 164"/>
          <p:cNvSpPr/>
          <p:nvPr/>
        </p:nvSpPr>
        <p:spPr>
          <a:xfrm>
            <a:off x="5192814"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5" name="object 165"/>
          <p:cNvSpPr/>
          <p:nvPr/>
        </p:nvSpPr>
        <p:spPr>
          <a:xfrm>
            <a:off x="5164480"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6" name="object 166"/>
          <p:cNvSpPr/>
          <p:nvPr/>
        </p:nvSpPr>
        <p:spPr>
          <a:xfrm>
            <a:off x="5136235"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7" name="object 167"/>
          <p:cNvSpPr/>
          <p:nvPr/>
        </p:nvSpPr>
        <p:spPr>
          <a:xfrm>
            <a:off x="5277967"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8" name="object 168"/>
          <p:cNvSpPr/>
          <p:nvPr/>
        </p:nvSpPr>
        <p:spPr>
          <a:xfrm>
            <a:off x="5249621"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9" name="object 169"/>
          <p:cNvSpPr/>
          <p:nvPr/>
        </p:nvSpPr>
        <p:spPr>
          <a:xfrm>
            <a:off x="5221363"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0" name="object 170"/>
          <p:cNvSpPr/>
          <p:nvPr/>
        </p:nvSpPr>
        <p:spPr>
          <a:xfrm>
            <a:off x="5363095"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1" name="object 171"/>
          <p:cNvSpPr/>
          <p:nvPr/>
        </p:nvSpPr>
        <p:spPr>
          <a:xfrm>
            <a:off x="5334761"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2" name="object 172"/>
          <p:cNvSpPr/>
          <p:nvPr/>
        </p:nvSpPr>
        <p:spPr>
          <a:xfrm>
            <a:off x="5306504"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3" name="object 173"/>
          <p:cNvSpPr/>
          <p:nvPr/>
        </p:nvSpPr>
        <p:spPr>
          <a:xfrm>
            <a:off x="5448223"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4" name="object 174"/>
          <p:cNvSpPr/>
          <p:nvPr/>
        </p:nvSpPr>
        <p:spPr>
          <a:xfrm>
            <a:off x="5419902"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5" name="object 175"/>
          <p:cNvSpPr/>
          <p:nvPr/>
        </p:nvSpPr>
        <p:spPr>
          <a:xfrm>
            <a:off x="5391645"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6" name="object 176"/>
          <p:cNvSpPr/>
          <p:nvPr/>
        </p:nvSpPr>
        <p:spPr>
          <a:xfrm>
            <a:off x="5533364"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7" name="object 177"/>
          <p:cNvSpPr/>
          <p:nvPr/>
        </p:nvSpPr>
        <p:spPr>
          <a:xfrm>
            <a:off x="5505031"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8" name="object 178"/>
          <p:cNvSpPr/>
          <p:nvPr/>
        </p:nvSpPr>
        <p:spPr>
          <a:xfrm>
            <a:off x="5476773"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9" name="object 179"/>
          <p:cNvSpPr/>
          <p:nvPr/>
        </p:nvSpPr>
        <p:spPr>
          <a:xfrm>
            <a:off x="5618505"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0" name="object 180"/>
          <p:cNvSpPr/>
          <p:nvPr/>
        </p:nvSpPr>
        <p:spPr>
          <a:xfrm>
            <a:off x="5590159"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1" name="object 181"/>
          <p:cNvSpPr/>
          <p:nvPr/>
        </p:nvSpPr>
        <p:spPr>
          <a:xfrm>
            <a:off x="5561901"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2" name="object 182"/>
          <p:cNvSpPr/>
          <p:nvPr/>
        </p:nvSpPr>
        <p:spPr>
          <a:xfrm>
            <a:off x="5703633"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3" name="object 183"/>
          <p:cNvSpPr/>
          <p:nvPr/>
        </p:nvSpPr>
        <p:spPr>
          <a:xfrm>
            <a:off x="5675299"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4" name="object 184"/>
          <p:cNvSpPr/>
          <p:nvPr/>
        </p:nvSpPr>
        <p:spPr>
          <a:xfrm>
            <a:off x="5647054"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5" name="object 185"/>
          <p:cNvSpPr/>
          <p:nvPr/>
        </p:nvSpPr>
        <p:spPr>
          <a:xfrm>
            <a:off x="5788774"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6" name="object 186"/>
          <p:cNvSpPr/>
          <p:nvPr/>
        </p:nvSpPr>
        <p:spPr>
          <a:xfrm>
            <a:off x="5760440"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7" name="object 187"/>
          <p:cNvSpPr/>
          <p:nvPr/>
        </p:nvSpPr>
        <p:spPr>
          <a:xfrm>
            <a:off x="5732195"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8" name="object 188"/>
          <p:cNvSpPr/>
          <p:nvPr/>
        </p:nvSpPr>
        <p:spPr>
          <a:xfrm>
            <a:off x="5873915"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9" name="object 189"/>
          <p:cNvSpPr/>
          <p:nvPr/>
        </p:nvSpPr>
        <p:spPr>
          <a:xfrm>
            <a:off x="5845581"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0" name="object 190"/>
          <p:cNvSpPr/>
          <p:nvPr/>
        </p:nvSpPr>
        <p:spPr>
          <a:xfrm>
            <a:off x="5817323"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1" name="object 191"/>
          <p:cNvSpPr/>
          <p:nvPr/>
        </p:nvSpPr>
        <p:spPr>
          <a:xfrm>
            <a:off x="5959056"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2" name="object 192"/>
          <p:cNvSpPr/>
          <p:nvPr/>
        </p:nvSpPr>
        <p:spPr>
          <a:xfrm>
            <a:off x="5930709"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3" name="object 193"/>
          <p:cNvSpPr/>
          <p:nvPr/>
        </p:nvSpPr>
        <p:spPr>
          <a:xfrm>
            <a:off x="5902452"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4" name="object 194"/>
          <p:cNvSpPr/>
          <p:nvPr/>
        </p:nvSpPr>
        <p:spPr>
          <a:xfrm>
            <a:off x="6044184"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5" name="object 195"/>
          <p:cNvSpPr/>
          <p:nvPr/>
        </p:nvSpPr>
        <p:spPr>
          <a:xfrm>
            <a:off x="6015825"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96" name="object 196"/>
          <p:cNvSpPr/>
          <p:nvPr/>
        </p:nvSpPr>
        <p:spPr>
          <a:xfrm>
            <a:off x="5987592"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7" name="object 197"/>
          <p:cNvSpPr/>
          <p:nvPr/>
        </p:nvSpPr>
        <p:spPr>
          <a:xfrm>
            <a:off x="6129311"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8" name="object 198"/>
          <p:cNvSpPr/>
          <p:nvPr/>
        </p:nvSpPr>
        <p:spPr>
          <a:xfrm>
            <a:off x="6100965"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99" name="object 199"/>
          <p:cNvSpPr/>
          <p:nvPr/>
        </p:nvSpPr>
        <p:spPr>
          <a:xfrm>
            <a:off x="6072733"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0" name="object 200"/>
          <p:cNvSpPr/>
          <p:nvPr/>
        </p:nvSpPr>
        <p:spPr>
          <a:xfrm>
            <a:off x="6214452"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1" name="object 201"/>
          <p:cNvSpPr/>
          <p:nvPr/>
        </p:nvSpPr>
        <p:spPr>
          <a:xfrm>
            <a:off x="6186106"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2" name="object 202"/>
          <p:cNvSpPr/>
          <p:nvPr/>
        </p:nvSpPr>
        <p:spPr>
          <a:xfrm>
            <a:off x="6157861"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3" name="object 203"/>
          <p:cNvSpPr/>
          <p:nvPr/>
        </p:nvSpPr>
        <p:spPr>
          <a:xfrm>
            <a:off x="6299593"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4" name="object 204"/>
          <p:cNvSpPr/>
          <p:nvPr/>
        </p:nvSpPr>
        <p:spPr>
          <a:xfrm>
            <a:off x="6271234"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5" name="object 205"/>
          <p:cNvSpPr/>
          <p:nvPr/>
        </p:nvSpPr>
        <p:spPr>
          <a:xfrm>
            <a:off x="6243002"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6" name="object 206"/>
          <p:cNvSpPr/>
          <p:nvPr/>
        </p:nvSpPr>
        <p:spPr>
          <a:xfrm>
            <a:off x="6384734"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7" name="object 207"/>
          <p:cNvSpPr/>
          <p:nvPr/>
        </p:nvSpPr>
        <p:spPr>
          <a:xfrm>
            <a:off x="6356375"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8" name="object 208"/>
          <p:cNvSpPr/>
          <p:nvPr/>
        </p:nvSpPr>
        <p:spPr>
          <a:xfrm>
            <a:off x="6328143"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9" name="object 209"/>
          <p:cNvSpPr/>
          <p:nvPr/>
        </p:nvSpPr>
        <p:spPr>
          <a:xfrm>
            <a:off x="6469862"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0" name="object 210"/>
          <p:cNvSpPr/>
          <p:nvPr/>
        </p:nvSpPr>
        <p:spPr>
          <a:xfrm>
            <a:off x="6441516"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1" name="object 211"/>
          <p:cNvSpPr/>
          <p:nvPr/>
        </p:nvSpPr>
        <p:spPr>
          <a:xfrm>
            <a:off x="6413284"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2" name="object 212"/>
          <p:cNvSpPr/>
          <p:nvPr/>
        </p:nvSpPr>
        <p:spPr>
          <a:xfrm>
            <a:off x="6555003"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3" name="object 213"/>
          <p:cNvSpPr/>
          <p:nvPr/>
        </p:nvSpPr>
        <p:spPr>
          <a:xfrm>
            <a:off x="6526656"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4" name="object 214"/>
          <p:cNvSpPr/>
          <p:nvPr/>
        </p:nvSpPr>
        <p:spPr>
          <a:xfrm>
            <a:off x="6498399"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5" name="object 215"/>
          <p:cNvSpPr/>
          <p:nvPr/>
        </p:nvSpPr>
        <p:spPr>
          <a:xfrm>
            <a:off x="6640144"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6" name="object 216"/>
          <p:cNvSpPr/>
          <p:nvPr/>
        </p:nvSpPr>
        <p:spPr>
          <a:xfrm>
            <a:off x="6611784"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7" name="object 217"/>
          <p:cNvSpPr/>
          <p:nvPr/>
        </p:nvSpPr>
        <p:spPr>
          <a:xfrm>
            <a:off x="6583527"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8" name="object 218"/>
          <p:cNvSpPr/>
          <p:nvPr/>
        </p:nvSpPr>
        <p:spPr>
          <a:xfrm>
            <a:off x="6725272"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9" name="object 219"/>
          <p:cNvSpPr/>
          <p:nvPr/>
        </p:nvSpPr>
        <p:spPr>
          <a:xfrm>
            <a:off x="6696912"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0" name="object 220"/>
          <p:cNvSpPr/>
          <p:nvPr/>
        </p:nvSpPr>
        <p:spPr>
          <a:xfrm>
            <a:off x="6668655"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1" name="object 221"/>
          <p:cNvSpPr/>
          <p:nvPr/>
        </p:nvSpPr>
        <p:spPr>
          <a:xfrm>
            <a:off x="6810387"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2" name="object 222"/>
          <p:cNvSpPr/>
          <p:nvPr/>
        </p:nvSpPr>
        <p:spPr>
          <a:xfrm>
            <a:off x="6782054"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3" name="object 223"/>
          <p:cNvSpPr/>
          <p:nvPr/>
        </p:nvSpPr>
        <p:spPr>
          <a:xfrm>
            <a:off x="6753809"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4" name="object 224"/>
          <p:cNvSpPr/>
          <p:nvPr/>
        </p:nvSpPr>
        <p:spPr>
          <a:xfrm>
            <a:off x="6895528"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5" name="object 225"/>
          <p:cNvSpPr/>
          <p:nvPr/>
        </p:nvSpPr>
        <p:spPr>
          <a:xfrm>
            <a:off x="6867194"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6" name="object 226"/>
          <p:cNvSpPr/>
          <p:nvPr/>
        </p:nvSpPr>
        <p:spPr>
          <a:xfrm>
            <a:off x="6838950"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7" name="object 227"/>
          <p:cNvSpPr/>
          <p:nvPr/>
        </p:nvSpPr>
        <p:spPr>
          <a:xfrm>
            <a:off x="6980669"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8" name="object 228"/>
          <p:cNvSpPr/>
          <p:nvPr/>
        </p:nvSpPr>
        <p:spPr>
          <a:xfrm>
            <a:off x="6952335"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9" name="object 229"/>
          <p:cNvSpPr/>
          <p:nvPr/>
        </p:nvSpPr>
        <p:spPr>
          <a:xfrm>
            <a:off x="6924078"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30" name="object 230"/>
          <p:cNvSpPr txBox="1"/>
          <p:nvPr/>
        </p:nvSpPr>
        <p:spPr>
          <a:xfrm>
            <a:off x="519744" y="360916"/>
            <a:ext cx="5880100" cy="3130985"/>
          </a:xfrm>
          <a:prstGeom prst="rect">
            <a:avLst/>
          </a:prstGeom>
        </p:spPr>
        <p:txBody>
          <a:bodyPr vert="horz" wrap="square" lIns="0" tIns="111125" rIns="0" bIns="0" rtlCol="0">
            <a:spAutoFit/>
          </a:bodyPr>
          <a:lstStyle/>
          <a:p>
            <a:pPr marL="12700">
              <a:lnSpc>
                <a:spcPct val="100000"/>
              </a:lnSpc>
              <a:spcBef>
                <a:spcPts val="875"/>
              </a:spcBef>
            </a:pPr>
            <a:r>
              <a:rPr lang="ru-RU" sz="1600" b="1" dirty="0">
                <a:solidFill>
                  <a:srgbClr val="231F20"/>
                </a:solidFill>
                <a:latin typeface="Arial Narrow"/>
                <a:cs typeface="Arial Narrow"/>
              </a:rPr>
              <a:t>УСТАНОВКА СПА БАССЕЙНА</a:t>
            </a:r>
            <a:r>
              <a:rPr sz="1600" b="1" dirty="0">
                <a:solidFill>
                  <a:srgbClr val="231F20"/>
                </a:solidFill>
                <a:latin typeface="Arial Narrow"/>
                <a:cs typeface="Arial Narrow"/>
              </a:rPr>
              <a:t>:</a:t>
            </a:r>
            <a:r>
              <a:rPr sz="1600" b="1" spc="-5" dirty="0">
                <a:solidFill>
                  <a:srgbClr val="231F20"/>
                </a:solidFill>
                <a:latin typeface="Arial Narrow"/>
                <a:cs typeface="Arial Narrow"/>
              </a:rPr>
              <a:t> </a:t>
            </a:r>
            <a:r>
              <a:rPr sz="1600" b="1" dirty="0">
                <a:solidFill>
                  <a:srgbClr val="231F20"/>
                </a:solidFill>
                <a:latin typeface="Arial Narrow"/>
                <a:cs typeface="Arial Narrow"/>
              </a:rPr>
              <a:t>TUSCANY</a:t>
            </a:r>
            <a:endParaRPr sz="1600" dirty="0">
              <a:latin typeface="Arial Narrow"/>
              <a:cs typeface="Arial Narrow"/>
            </a:endParaRPr>
          </a:p>
          <a:p>
            <a:pPr marL="12700">
              <a:lnSpc>
                <a:spcPct val="100000"/>
              </a:lnSpc>
              <a:spcBef>
                <a:spcPts val="580"/>
              </a:spcBef>
            </a:pPr>
            <a:r>
              <a:rPr lang="ru-RU" sz="1200" b="1" dirty="0">
                <a:solidFill>
                  <a:srgbClr val="231F20"/>
                </a:solidFill>
                <a:latin typeface="Arial Narrow"/>
                <a:cs typeface="Arial Narrow"/>
              </a:rPr>
              <a:t>СБОРКА</a:t>
            </a:r>
            <a:r>
              <a:rPr sz="1200" b="1" dirty="0">
                <a:solidFill>
                  <a:srgbClr val="231F20"/>
                </a:solidFill>
                <a:latin typeface="Arial Narrow"/>
                <a:cs typeface="Arial Narrow"/>
              </a:rPr>
              <a:t> -</a:t>
            </a:r>
            <a:r>
              <a:rPr sz="1200" b="1" spc="-5" dirty="0">
                <a:solidFill>
                  <a:srgbClr val="231F20"/>
                </a:solidFill>
                <a:latin typeface="Arial Narrow"/>
                <a:cs typeface="Arial Narrow"/>
              </a:rPr>
              <a:t> </a:t>
            </a:r>
            <a:r>
              <a:rPr sz="1200" b="1" dirty="0">
                <a:solidFill>
                  <a:srgbClr val="231F20"/>
                </a:solidFill>
                <a:latin typeface="Arial Narrow"/>
                <a:cs typeface="Arial Narrow"/>
              </a:rPr>
              <a:t>TUSCANY</a:t>
            </a:r>
            <a:endParaRPr sz="1200" dirty="0">
              <a:latin typeface="Arial Narrow"/>
              <a:cs typeface="Arial Narrow"/>
            </a:endParaRPr>
          </a:p>
          <a:p>
            <a:pPr marL="27305">
              <a:lnSpc>
                <a:spcPct val="100000"/>
              </a:lnSpc>
              <a:spcBef>
                <a:spcPts val="1085"/>
              </a:spcBef>
            </a:pPr>
            <a:r>
              <a:rPr lang="ru-RU" sz="1200" b="1" dirty="0">
                <a:solidFill>
                  <a:srgbClr val="231F20"/>
                </a:solidFill>
                <a:latin typeface="Arial Narrow"/>
                <a:cs typeface="Arial Narrow"/>
              </a:rPr>
              <a:t>СБОРКА СПА БАССЕЙНА</a:t>
            </a:r>
            <a:endParaRPr lang="ru-RU" sz="1200" dirty="0">
              <a:latin typeface="Arial Narrow"/>
              <a:cs typeface="Arial Narrow"/>
            </a:endParaRPr>
          </a:p>
          <a:p>
            <a:pPr marL="183515" indent="-156845">
              <a:lnSpc>
                <a:spcPct val="100000"/>
              </a:lnSpc>
              <a:spcBef>
                <a:spcPts val="459"/>
              </a:spcBef>
              <a:buAutoNum type="arabicPeriod"/>
              <a:tabLst>
                <a:tab pos="184150" algn="l"/>
              </a:tabLst>
            </a:pPr>
            <a:r>
              <a:rPr lang="ru-RU" sz="900" dirty="0">
                <a:solidFill>
                  <a:srgbClr val="231F20"/>
                </a:solidFill>
                <a:latin typeface="Arial Narrow"/>
                <a:cs typeface="Arial Narrow"/>
              </a:rPr>
              <a:t>Достаньте пенопластовый коврик и расположите его на очищенном участке.</a:t>
            </a:r>
            <a:endParaRPr sz="900" dirty="0">
              <a:latin typeface="Arial Narrow"/>
              <a:cs typeface="Arial Narrow"/>
            </a:endParaRPr>
          </a:p>
          <a:p>
            <a:pPr marL="183515" indent="-156845">
              <a:lnSpc>
                <a:spcPct val="100000"/>
              </a:lnSpc>
              <a:spcBef>
                <a:spcPts val="220"/>
              </a:spcBef>
              <a:buAutoNum type="arabicPeriod"/>
              <a:tabLst>
                <a:tab pos="184150" algn="l"/>
              </a:tabLst>
            </a:pPr>
            <a:r>
              <a:rPr lang="ru-RU" sz="900" dirty="0">
                <a:solidFill>
                  <a:srgbClr val="231F20"/>
                </a:solidFill>
                <a:latin typeface="Arial Narrow"/>
                <a:cs typeface="Arial Narrow"/>
              </a:rPr>
              <a:t>Расположите панель с открытым нижним концом по направлению к зоне, где поместите </a:t>
            </a:r>
            <a:r>
              <a:rPr lang="ru-RU" sz="900" spc="-5" dirty="0">
                <a:solidFill>
                  <a:srgbClr val="231F20"/>
                </a:solidFill>
                <a:latin typeface="Arial Narrow"/>
                <a:cs typeface="Arial Narrow"/>
              </a:rPr>
              <a:t>внешний блок управления.</a:t>
            </a:r>
            <a:endParaRPr sz="900" dirty="0">
              <a:latin typeface="Arial Narrow"/>
              <a:cs typeface="Arial Narrow"/>
            </a:endParaRPr>
          </a:p>
          <a:p>
            <a:pPr marL="183515" indent="-156845">
              <a:lnSpc>
                <a:spcPct val="100000"/>
              </a:lnSpc>
              <a:spcBef>
                <a:spcPts val="220"/>
              </a:spcBef>
              <a:buAutoNum type="arabicPeriod"/>
              <a:tabLst>
                <a:tab pos="184150" algn="l"/>
              </a:tabLst>
            </a:pPr>
            <a:r>
              <a:rPr lang="ru-RU" sz="900" dirty="0">
                <a:solidFill>
                  <a:srgbClr val="231F20"/>
                </a:solidFill>
                <a:latin typeface="Arial Narrow"/>
                <a:cs typeface="Arial Narrow"/>
              </a:rPr>
              <a:t>Соедините</a:t>
            </a:r>
            <a:r>
              <a:rPr sz="900" dirty="0">
                <a:solidFill>
                  <a:srgbClr val="231F20"/>
                </a:solidFill>
                <a:latin typeface="Arial Narrow"/>
                <a:cs typeface="Arial Narrow"/>
              </a:rPr>
              <a:t> </a:t>
            </a:r>
            <a:r>
              <a:rPr lang="ru-RU" sz="900" dirty="0">
                <a:solidFill>
                  <a:srgbClr val="231F20"/>
                </a:solidFill>
                <a:latin typeface="Arial Narrow"/>
                <a:cs typeface="Arial Narrow"/>
              </a:rPr>
              <a:t>две части панели, сдвинув угловую балку между ними, и затем сделайте то же самое с остальными панелями. </a:t>
            </a:r>
            <a:endParaRPr sz="900" dirty="0">
              <a:latin typeface="Arial Narrow"/>
              <a:cs typeface="Arial Narrow"/>
            </a:endParaRPr>
          </a:p>
          <a:p>
            <a:pPr marL="183515" indent="-156845">
              <a:lnSpc>
                <a:spcPct val="100000"/>
              </a:lnSpc>
              <a:spcBef>
                <a:spcPts val="219"/>
              </a:spcBef>
              <a:buAutoNum type="arabicPeriod"/>
              <a:tabLst>
                <a:tab pos="184150" algn="l"/>
              </a:tabLst>
            </a:pPr>
            <a:r>
              <a:rPr lang="ru-RU" sz="900" dirty="0">
                <a:solidFill>
                  <a:srgbClr val="231F20"/>
                </a:solidFill>
                <a:latin typeface="Arial Narrow"/>
                <a:cs typeface="Arial Narrow"/>
              </a:rPr>
              <a:t>Поместите губчатые рейки</a:t>
            </a:r>
            <a:r>
              <a:rPr sz="900" dirty="0">
                <a:solidFill>
                  <a:srgbClr val="231F20"/>
                </a:solidFill>
                <a:latin typeface="Arial Narrow"/>
                <a:cs typeface="Arial Narrow"/>
              </a:rPr>
              <a:t> </a:t>
            </a:r>
            <a:r>
              <a:rPr lang="ru-RU" sz="900" dirty="0">
                <a:solidFill>
                  <a:srgbClr val="231F20"/>
                </a:solidFill>
                <a:latin typeface="Arial Narrow"/>
                <a:cs typeface="Arial Narrow"/>
              </a:rPr>
              <a:t>поверх деревянных панелей короткой стороной рейки к внутренней части гидромассажной ванны. </a:t>
            </a:r>
            <a:endParaRPr sz="900" dirty="0">
              <a:latin typeface="Arial Narrow"/>
              <a:cs typeface="Arial Narrow"/>
            </a:endParaRPr>
          </a:p>
          <a:p>
            <a:pPr marL="183515" indent="-156845">
              <a:lnSpc>
                <a:spcPct val="100000"/>
              </a:lnSpc>
              <a:spcBef>
                <a:spcPts val="219"/>
              </a:spcBef>
              <a:buAutoNum type="arabicPeriod"/>
              <a:tabLst>
                <a:tab pos="184150" algn="l"/>
              </a:tabLst>
            </a:pPr>
            <a:r>
              <a:rPr lang="ru-RU" sz="900" dirty="0">
                <a:solidFill>
                  <a:srgbClr val="231F20"/>
                </a:solidFill>
                <a:latin typeface="Arial Narrow"/>
                <a:cs typeface="Arial Narrow"/>
              </a:rPr>
              <a:t>Расположите СПА-конструкцию внутри стенок СПА и убедитесь, что трубы проходят сквозь отверстия в панели.</a:t>
            </a:r>
            <a:endParaRPr sz="900" dirty="0">
              <a:latin typeface="Arial Narrow"/>
              <a:cs typeface="Arial Narrow"/>
            </a:endParaRPr>
          </a:p>
          <a:p>
            <a:pPr marL="183515" indent="-156845">
              <a:lnSpc>
                <a:spcPct val="100000"/>
              </a:lnSpc>
              <a:spcBef>
                <a:spcPts val="219"/>
              </a:spcBef>
              <a:buAutoNum type="arabicPeriod"/>
              <a:tabLst>
                <a:tab pos="184150" algn="l"/>
              </a:tabLst>
            </a:pPr>
            <a:r>
              <a:rPr lang="ru-RU" sz="900" dirty="0">
                <a:solidFill>
                  <a:srgbClr val="231F20"/>
                </a:solidFill>
                <a:latin typeface="Arial Narrow"/>
                <a:cs typeface="Arial Narrow"/>
              </a:rPr>
              <a:t>Растяните верхнюю поверхность СПА-конструкции над губчатыми рейками. Закрепите серебряную пряжку на металлическом поворотном замке на угловых балках. </a:t>
            </a:r>
            <a:endParaRPr sz="900" dirty="0">
              <a:latin typeface="Arial Narrow"/>
              <a:cs typeface="Arial Narrow"/>
            </a:endParaRPr>
          </a:p>
          <a:p>
            <a:pPr marL="183515" indent="-156845">
              <a:lnSpc>
                <a:spcPct val="100000"/>
              </a:lnSpc>
              <a:spcBef>
                <a:spcPts val="215"/>
              </a:spcBef>
              <a:buAutoNum type="arabicPeriod"/>
              <a:tabLst>
                <a:tab pos="184150" algn="l"/>
              </a:tabLst>
            </a:pPr>
            <a:r>
              <a:rPr lang="ru-RU" sz="900" dirty="0">
                <a:solidFill>
                  <a:srgbClr val="231F20"/>
                </a:solidFill>
                <a:latin typeface="Arial Narrow"/>
                <a:cs typeface="Arial Narrow"/>
              </a:rPr>
              <a:t>Убедитесь, что все резиновые уплотнительные кольца на месте. </a:t>
            </a:r>
            <a:endParaRPr sz="900" dirty="0">
              <a:latin typeface="Arial Narrow"/>
              <a:cs typeface="Arial Narrow"/>
            </a:endParaRPr>
          </a:p>
          <a:p>
            <a:pPr marL="183515" indent="-156845">
              <a:lnSpc>
                <a:spcPct val="100000"/>
              </a:lnSpc>
              <a:spcBef>
                <a:spcPts val="220"/>
              </a:spcBef>
              <a:buAutoNum type="arabicPeriod"/>
              <a:tabLst>
                <a:tab pos="184150" algn="l"/>
              </a:tabLst>
            </a:pPr>
            <a:r>
              <a:rPr lang="ru-RU" sz="900" dirty="0">
                <a:solidFill>
                  <a:srgbClr val="231F20"/>
                </a:solidFill>
                <a:latin typeface="Arial Narrow"/>
                <a:cs typeface="Arial Narrow"/>
              </a:rPr>
              <a:t>Соедините блок управления со СПА-бассейном по порядку (1 к 1, 2 к 2 и 3 к 3). Надежно затяните разъемы вручную. </a:t>
            </a:r>
            <a:endParaRPr sz="900" dirty="0">
              <a:latin typeface="Arial Narrow"/>
              <a:cs typeface="Arial Narrow"/>
            </a:endParaRPr>
          </a:p>
          <a:p>
            <a:pPr marL="183515">
              <a:lnSpc>
                <a:spcPct val="100000"/>
              </a:lnSpc>
              <a:spcBef>
                <a:spcPts val="220"/>
              </a:spcBef>
            </a:pPr>
            <a:r>
              <a:rPr lang="ru-RU" sz="900" b="1" dirty="0">
                <a:solidFill>
                  <a:srgbClr val="231F20"/>
                </a:solidFill>
                <a:latin typeface="Arial Narrow"/>
                <a:cs typeface="Arial Narrow"/>
              </a:rPr>
              <a:t>ПРИМЕЧАНИЕ</a:t>
            </a:r>
            <a:r>
              <a:rPr sz="900" b="1" dirty="0">
                <a:solidFill>
                  <a:srgbClr val="231F20"/>
                </a:solidFill>
                <a:latin typeface="Arial Narrow"/>
                <a:cs typeface="Arial Narrow"/>
              </a:rPr>
              <a:t>: </a:t>
            </a:r>
            <a:r>
              <a:rPr lang="ru-RU" sz="900" dirty="0">
                <a:solidFill>
                  <a:srgbClr val="231F20"/>
                </a:solidFill>
                <a:latin typeface="Arial Narrow"/>
                <a:cs typeface="Arial Narrow"/>
              </a:rPr>
              <a:t>Не используйте какие-либо инструменты для затягивания</a:t>
            </a:r>
            <a:r>
              <a:rPr sz="900" dirty="0">
                <a:solidFill>
                  <a:srgbClr val="231F20"/>
                </a:solidFill>
                <a:latin typeface="Arial Narrow"/>
                <a:cs typeface="Arial Narrow"/>
              </a:rPr>
              <a:t>.</a:t>
            </a:r>
            <a:endParaRPr sz="900" dirty="0">
              <a:latin typeface="Arial Narrow"/>
              <a:cs typeface="Arial Narrow"/>
            </a:endParaRPr>
          </a:p>
          <a:p>
            <a:pPr marL="12065">
              <a:lnSpc>
                <a:spcPct val="100000"/>
              </a:lnSpc>
              <a:spcBef>
                <a:spcPts val="320"/>
              </a:spcBef>
              <a:tabLst>
                <a:tab pos="169545" algn="l"/>
              </a:tabLst>
            </a:pPr>
            <a:r>
              <a:rPr lang="ru-RU" sz="900" dirty="0">
                <a:solidFill>
                  <a:srgbClr val="231F20"/>
                </a:solidFill>
                <a:latin typeface="Arial Narrow"/>
                <a:cs typeface="Arial Narrow"/>
              </a:rPr>
              <a:t>9.  Подсоедините U-образную крышку к блоку управления СПА-бассейна</a:t>
            </a:r>
            <a:r>
              <a:rPr lang="ru-RU" sz="900" spc="-5" dirty="0">
                <a:solidFill>
                  <a:srgbClr val="231F20"/>
                </a:solidFill>
                <a:latin typeface="Arial Narrow"/>
                <a:cs typeface="Arial Narrow"/>
              </a:rPr>
              <a:t>.</a:t>
            </a:r>
            <a:endParaRPr lang="ru-RU" sz="900" dirty="0">
              <a:latin typeface="Arial Narrow"/>
              <a:cs typeface="Arial Narrow"/>
            </a:endParaRPr>
          </a:p>
          <a:p>
            <a:pPr marL="12700">
              <a:lnSpc>
                <a:spcPct val="100000"/>
              </a:lnSpc>
              <a:spcBef>
                <a:spcPts val="320"/>
              </a:spcBef>
            </a:pPr>
            <a:r>
              <a:rPr lang="ru-RU" sz="900" b="1" dirty="0">
                <a:solidFill>
                  <a:srgbClr val="231F20"/>
                </a:solidFill>
                <a:latin typeface="Arial Narrow"/>
                <a:cs typeface="Arial Narrow"/>
              </a:rPr>
              <a:t>ПРИМЕЧАНИЕ: </a:t>
            </a:r>
            <a:r>
              <a:rPr lang="ru-RU" sz="900" dirty="0">
                <a:solidFill>
                  <a:srgbClr val="231F20"/>
                </a:solidFill>
                <a:latin typeface="Arial Narrow"/>
                <a:cs typeface="Arial Narrow"/>
              </a:rPr>
              <a:t>U-образная крышка</a:t>
            </a:r>
            <a:r>
              <a:rPr lang="ru-RU" sz="900" spc="-5" dirty="0">
                <a:solidFill>
                  <a:srgbClr val="231F20"/>
                </a:solidFill>
                <a:latin typeface="Arial Narrow"/>
                <a:cs typeface="Arial Narrow"/>
              </a:rPr>
              <a:t> должна быть установлена перед использованием СПА-бассейна. </a:t>
            </a:r>
          </a:p>
          <a:p>
            <a:pPr marL="12700">
              <a:lnSpc>
                <a:spcPct val="100000"/>
              </a:lnSpc>
              <a:spcBef>
                <a:spcPts val="320"/>
              </a:spcBef>
            </a:pPr>
            <a:r>
              <a:rPr lang="ru-RU" sz="900" b="1" dirty="0">
                <a:solidFill>
                  <a:srgbClr val="231F20"/>
                </a:solidFill>
                <a:latin typeface="Arial Narrow"/>
                <a:cs typeface="Arial Narrow"/>
              </a:rPr>
              <a:t>ВНИМАНИЕ</a:t>
            </a:r>
            <a:r>
              <a:rPr sz="900" b="1" dirty="0">
                <a:solidFill>
                  <a:srgbClr val="231F20"/>
                </a:solidFill>
                <a:latin typeface="Arial Narrow"/>
                <a:cs typeface="Arial Narrow"/>
              </a:rPr>
              <a:t>: </a:t>
            </a:r>
            <a:r>
              <a:rPr lang="ru-RU" sz="900" dirty="0">
                <a:solidFill>
                  <a:srgbClr val="231F20"/>
                </a:solidFill>
                <a:latin typeface="Arial Narrow"/>
                <a:cs typeface="Arial Narrow"/>
              </a:rPr>
              <a:t>Не садитесь, не опирайтесь и кладите какие-либо объекты на блок управления СПА</a:t>
            </a:r>
            <a:r>
              <a:rPr sz="900" dirty="0">
                <a:solidFill>
                  <a:srgbClr val="231F20"/>
                </a:solidFill>
                <a:latin typeface="Arial Narrow"/>
                <a:cs typeface="Arial Narrow"/>
              </a:rPr>
              <a:t>.</a:t>
            </a:r>
            <a:endParaRPr sz="900" dirty="0">
              <a:latin typeface="Arial Narrow"/>
              <a:cs typeface="Arial Narrow"/>
            </a:endParaRPr>
          </a:p>
        </p:txBody>
      </p:sp>
      <p:sp>
        <p:nvSpPr>
          <p:cNvPr id="231" name="object 231"/>
          <p:cNvSpPr/>
          <p:nvPr/>
        </p:nvSpPr>
        <p:spPr>
          <a:xfrm>
            <a:off x="1407529" y="7351409"/>
            <a:ext cx="994410" cy="532130"/>
          </a:xfrm>
          <a:custGeom>
            <a:avLst/>
            <a:gdLst/>
            <a:ahLst/>
            <a:cxnLst/>
            <a:rect l="l" t="t" r="r" b="b"/>
            <a:pathLst>
              <a:path w="994410" h="532129">
                <a:moveTo>
                  <a:pt x="0" y="0"/>
                </a:moveTo>
                <a:lnTo>
                  <a:pt x="118402" y="268096"/>
                </a:lnTo>
                <a:lnTo>
                  <a:pt x="496523" y="406674"/>
                </a:lnTo>
                <a:lnTo>
                  <a:pt x="713784" y="480321"/>
                </a:lnTo>
                <a:lnTo>
                  <a:pt x="852283" y="513747"/>
                </a:lnTo>
                <a:lnTo>
                  <a:pt x="994117" y="531660"/>
                </a:lnTo>
              </a:path>
            </a:pathLst>
          </a:custGeom>
          <a:ln w="7340">
            <a:solidFill>
              <a:srgbClr val="070908"/>
            </a:solidFill>
          </a:ln>
        </p:spPr>
        <p:txBody>
          <a:bodyPr wrap="square" lIns="0" tIns="0" rIns="0" bIns="0" rtlCol="0"/>
          <a:lstStyle/>
          <a:p>
            <a:endParaRPr/>
          </a:p>
        </p:txBody>
      </p:sp>
      <p:sp>
        <p:nvSpPr>
          <p:cNvPr id="232" name="object 232"/>
          <p:cNvSpPr/>
          <p:nvPr/>
        </p:nvSpPr>
        <p:spPr>
          <a:xfrm>
            <a:off x="1941450" y="7431838"/>
            <a:ext cx="458470" cy="203835"/>
          </a:xfrm>
          <a:custGeom>
            <a:avLst/>
            <a:gdLst/>
            <a:ahLst/>
            <a:cxnLst/>
            <a:rect l="l" t="t" r="r" b="b"/>
            <a:pathLst>
              <a:path w="458469" h="203834">
                <a:moveTo>
                  <a:pt x="0" y="0"/>
                </a:moveTo>
                <a:lnTo>
                  <a:pt x="458000" y="203276"/>
                </a:lnTo>
              </a:path>
            </a:pathLst>
          </a:custGeom>
          <a:ln w="7340">
            <a:solidFill>
              <a:srgbClr val="070908"/>
            </a:solidFill>
          </a:ln>
        </p:spPr>
        <p:txBody>
          <a:bodyPr wrap="square" lIns="0" tIns="0" rIns="0" bIns="0" rtlCol="0"/>
          <a:lstStyle/>
          <a:p>
            <a:endParaRPr/>
          </a:p>
        </p:txBody>
      </p:sp>
      <p:sp>
        <p:nvSpPr>
          <p:cNvPr id="233" name="object 233"/>
          <p:cNvSpPr/>
          <p:nvPr/>
        </p:nvSpPr>
        <p:spPr>
          <a:xfrm>
            <a:off x="1896785" y="7525610"/>
            <a:ext cx="507365" cy="227965"/>
          </a:xfrm>
          <a:custGeom>
            <a:avLst/>
            <a:gdLst/>
            <a:ahLst/>
            <a:cxnLst/>
            <a:rect l="l" t="t" r="r" b="b"/>
            <a:pathLst>
              <a:path w="507364" h="227965">
                <a:moveTo>
                  <a:pt x="507136" y="227901"/>
                </a:moveTo>
                <a:lnTo>
                  <a:pt x="0" y="0"/>
                </a:lnTo>
              </a:path>
            </a:pathLst>
          </a:custGeom>
          <a:ln w="7340">
            <a:solidFill>
              <a:srgbClr val="070908"/>
            </a:solidFill>
          </a:ln>
        </p:spPr>
        <p:txBody>
          <a:bodyPr wrap="square" lIns="0" tIns="0" rIns="0" bIns="0" rtlCol="0"/>
          <a:lstStyle/>
          <a:p>
            <a:endParaRPr/>
          </a:p>
        </p:txBody>
      </p:sp>
      <p:sp>
        <p:nvSpPr>
          <p:cNvPr id="234" name="object 234"/>
          <p:cNvSpPr/>
          <p:nvPr/>
        </p:nvSpPr>
        <p:spPr>
          <a:xfrm>
            <a:off x="1999568" y="7302220"/>
            <a:ext cx="395605" cy="170180"/>
          </a:xfrm>
          <a:custGeom>
            <a:avLst/>
            <a:gdLst/>
            <a:ahLst/>
            <a:cxnLst/>
            <a:rect l="l" t="t" r="r" b="b"/>
            <a:pathLst>
              <a:path w="395605" h="170179">
                <a:moveTo>
                  <a:pt x="0" y="0"/>
                </a:moveTo>
                <a:lnTo>
                  <a:pt x="207246" y="96908"/>
                </a:lnTo>
                <a:lnTo>
                  <a:pt x="317517" y="146900"/>
                </a:lnTo>
                <a:lnTo>
                  <a:pt x="367883" y="165899"/>
                </a:lnTo>
                <a:lnTo>
                  <a:pt x="395414" y="169824"/>
                </a:lnTo>
              </a:path>
            </a:pathLst>
          </a:custGeom>
          <a:ln w="7340">
            <a:solidFill>
              <a:srgbClr val="070908"/>
            </a:solidFill>
          </a:ln>
        </p:spPr>
        <p:txBody>
          <a:bodyPr wrap="square" lIns="0" tIns="0" rIns="0" bIns="0" rtlCol="0"/>
          <a:lstStyle/>
          <a:p>
            <a:endParaRPr/>
          </a:p>
        </p:txBody>
      </p:sp>
      <p:sp>
        <p:nvSpPr>
          <p:cNvPr id="235" name="object 235"/>
          <p:cNvSpPr/>
          <p:nvPr/>
        </p:nvSpPr>
        <p:spPr>
          <a:xfrm>
            <a:off x="1843163" y="7434033"/>
            <a:ext cx="49530" cy="102870"/>
          </a:xfrm>
          <a:custGeom>
            <a:avLst/>
            <a:gdLst/>
            <a:ahLst/>
            <a:cxnLst/>
            <a:rect l="l" t="t" r="r" b="b"/>
            <a:pathLst>
              <a:path w="49530" h="102870">
                <a:moveTo>
                  <a:pt x="49161" y="0"/>
                </a:moveTo>
                <a:lnTo>
                  <a:pt x="0" y="102793"/>
                </a:lnTo>
              </a:path>
            </a:pathLst>
          </a:custGeom>
          <a:ln w="7340">
            <a:solidFill>
              <a:srgbClr val="070908"/>
            </a:solidFill>
          </a:ln>
        </p:spPr>
        <p:txBody>
          <a:bodyPr wrap="square" lIns="0" tIns="0" rIns="0" bIns="0" rtlCol="0"/>
          <a:lstStyle/>
          <a:p>
            <a:endParaRPr/>
          </a:p>
        </p:txBody>
      </p:sp>
      <p:sp>
        <p:nvSpPr>
          <p:cNvPr id="236" name="object 236"/>
          <p:cNvSpPr/>
          <p:nvPr/>
        </p:nvSpPr>
        <p:spPr>
          <a:xfrm>
            <a:off x="1782852" y="7420631"/>
            <a:ext cx="58419" cy="102870"/>
          </a:xfrm>
          <a:custGeom>
            <a:avLst/>
            <a:gdLst/>
            <a:ahLst/>
            <a:cxnLst/>
            <a:rect l="l" t="t" r="r" b="b"/>
            <a:pathLst>
              <a:path w="58419" h="102870">
                <a:moveTo>
                  <a:pt x="58064" y="0"/>
                </a:moveTo>
                <a:lnTo>
                  <a:pt x="0" y="102806"/>
                </a:lnTo>
              </a:path>
            </a:pathLst>
          </a:custGeom>
          <a:ln w="7340">
            <a:solidFill>
              <a:srgbClr val="070908"/>
            </a:solidFill>
          </a:ln>
        </p:spPr>
        <p:txBody>
          <a:bodyPr wrap="square" lIns="0" tIns="0" rIns="0" bIns="0" rtlCol="0"/>
          <a:lstStyle/>
          <a:p>
            <a:endParaRPr/>
          </a:p>
        </p:txBody>
      </p:sp>
      <p:sp>
        <p:nvSpPr>
          <p:cNvPr id="237" name="object 237"/>
          <p:cNvSpPr/>
          <p:nvPr/>
        </p:nvSpPr>
        <p:spPr>
          <a:xfrm>
            <a:off x="1740432" y="7393812"/>
            <a:ext cx="31750" cy="107314"/>
          </a:xfrm>
          <a:custGeom>
            <a:avLst/>
            <a:gdLst/>
            <a:ahLst/>
            <a:cxnLst/>
            <a:rect l="l" t="t" r="r" b="b"/>
            <a:pathLst>
              <a:path w="31750" h="107315">
                <a:moveTo>
                  <a:pt x="31254" y="0"/>
                </a:moveTo>
                <a:lnTo>
                  <a:pt x="0" y="107238"/>
                </a:lnTo>
              </a:path>
            </a:pathLst>
          </a:custGeom>
          <a:ln w="7340">
            <a:solidFill>
              <a:srgbClr val="070908"/>
            </a:solidFill>
          </a:ln>
        </p:spPr>
        <p:txBody>
          <a:bodyPr wrap="square" lIns="0" tIns="0" rIns="0" bIns="0" rtlCol="0"/>
          <a:lstStyle/>
          <a:p>
            <a:endParaRPr/>
          </a:p>
        </p:txBody>
      </p:sp>
      <p:sp>
        <p:nvSpPr>
          <p:cNvPr id="238" name="object 238"/>
          <p:cNvSpPr/>
          <p:nvPr/>
        </p:nvSpPr>
        <p:spPr>
          <a:xfrm>
            <a:off x="1704643" y="7360332"/>
            <a:ext cx="27305" cy="74295"/>
          </a:xfrm>
          <a:custGeom>
            <a:avLst/>
            <a:gdLst/>
            <a:ahLst/>
            <a:cxnLst/>
            <a:rect l="l" t="t" r="r" b="b"/>
            <a:pathLst>
              <a:path w="27305" h="74295">
                <a:moveTo>
                  <a:pt x="26822" y="0"/>
                </a:moveTo>
                <a:lnTo>
                  <a:pt x="0" y="73685"/>
                </a:lnTo>
              </a:path>
            </a:pathLst>
          </a:custGeom>
          <a:ln w="7340">
            <a:solidFill>
              <a:srgbClr val="070908"/>
            </a:solidFill>
          </a:ln>
        </p:spPr>
        <p:txBody>
          <a:bodyPr wrap="square" lIns="0" tIns="0" rIns="0" bIns="0" rtlCol="0"/>
          <a:lstStyle/>
          <a:p>
            <a:endParaRPr/>
          </a:p>
        </p:txBody>
      </p:sp>
      <p:sp>
        <p:nvSpPr>
          <p:cNvPr id="239" name="object 239"/>
          <p:cNvSpPr/>
          <p:nvPr/>
        </p:nvSpPr>
        <p:spPr>
          <a:xfrm>
            <a:off x="1641002" y="6798679"/>
            <a:ext cx="436880" cy="768350"/>
          </a:xfrm>
          <a:custGeom>
            <a:avLst/>
            <a:gdLst/>
            <a:ahLst/>
            <a:cxnLst/>
            <a:rect l="l" t="t" r="r" b="b"/>
            <a:pathLst>
              <a:path w="436880" h="768350">
                <a:moveTo>
                  <a:pt x="246857" y="0"/>
                </a:moveTo>
                <a:lnTo>
                  <a:pt x="204414" y="403059"/>
                </a:lnTo>
                <a:lnTo>
                  <a:pt x="112796" y="463334"/>
                </a:lnTo>
                <a:lnTo>
                  <a:pt x="92679" y="494601"/>
                </a:lnTo>
                <a:lnTo>
                  <a:pt x="41321" y="586232"/>
                </a:lnTo>
                <a:lnTo>
                  <a:pt x="5608" y="635330"/>
                </a:lnTo>
                <a:lnTo>
                  <a:pt x="704" y="650816"/>
                </a:lnTo>
                <a:lnTo>
                  <a:pt x="0" y="658537"/>
                </a:lnTo>
                <a:lnTo>
                  <a:pt x="4331" y="660799"/>
                </a:lnTo>
                <a:lnTo>
                  <a:pt x="14536" y="659904"/>
                </a:lnTo>
                <a:lnTo>
                  <a:pt x="29736" y="655148"/>
                </a:lnTo>
                <a:lnTo>
                  <a:pt x="45777" y="646803"/>
                </a:lnTo>
                <a:lnTo>
                  <a:pt x="58472" y="638864"/>
                </a:lnTo>
                <a:lnTo>
                  <a:pt x="63634" y="635330"/>
                </a:lnTo>
                <a:lnTo>
                  <a:pt x="63914" y="666447"/>
                </a:lnTo>
                <a:lnTo>
                  <a:pt x="65871" y="683104"/>
                </a:lnTo>
                <a:lnTo>
                  <a:pt x="71184" y="690955"/>
                </a:lnTo>
                <a:lnTo>
                  <a:pt x="81529" y="695655"/>
                </a:lnTo>
                <a:lnTo>
                  <a:pt x="99436" y="702348"/>
                </a:lnTo>
                <a:lnTo>
                  <a:pt x="90829" y="712847"/>
                </a:lnTo>
                <a:lnTo>
                  <a:pt x="89352" y="719143"/>
                </a:lnTo>
                <a:lnTo>
                  <a:pt x="96257" y="723754"/>
                </a:lnTo>
                <a:lnTo>
                  <a:pt x="112796" y="729195"/>
                </a:lnTo>
                <a:lnTo>
                  <a:pt x="129588" y="732280"/>
                </a:lnTo>
                <a:lnTo>
                  <a:pt x="138210" y="730337"/>
                </a:lnTo>
                <a:lnTo>
                  <a:pt x="141387" y="726715"/>
                </a:lnTo>
                <a:lnTo>
                  <a:pt x="141841" y="724763"/>
                </a:lnTo>
                <a:lnTo>
                  <a:pt x="149923" y="738982"/>
                </a:lnTo>
                <a:lnTo>
                  <a:pt x="156108" y="746505"/>
                </a:lnTo>
                <a:lnTo>
                  <a:pt x="163538" y="749838"/>
                </a:lnTo>
                <a:lnTo>
                  <a:pt x="175356" y="751484"/>
                </a:lnTo>
                <a:lnTo>
                  <a:pt x="188025" y="750370"/>
                </a:lnTo>
                <a:lnTo>
                  <a:pt x="196294" y="745678"/>
                </a:lnTo>
                <a:lnTo>
                  <a:pt x="200793" y="740556"/>
                </a:lnTo>
                <a:lnTo>
                  <a:pt x="202153" y="738149"/>
                </a:lnTo>
                <a:lnTo>
                  <a:pt x="198563" y="756197"/>
                </a:lnTo>
                <a:lnTo>
                  <a:pt x="198532" y="765233"/>
                </a:lnTo>
                <a:lnTo>
                  <a:pt x="203109" y="767976"/>
                </a:lnTo>
                <a:lnTo>
                  <a:pt x="213342" y="767143"/>
                </a:lnTo>
                <a:lnTo>
                  <a:pt x="227860" y="756086"/>
                </a:lnTo>
                <a:lnTo>
                  <a:pt x="242376" y="733917"/>
                </a:lnTo>
                <a:lnTo>
                  <a:pt x="253542" y="712161"/>
                </a:lnTo>
                <a:lnTo>
                  <a:pt x="258008" y="702348"/>
                </a:lnTo>
                <a:lnTo>
                  <a:pt x="296006" y="624154"/>
                </a:lnTo>
                <a:lnTo>
                  <a:pt x="351886" y="530352"/>
                </a:lnTo>
                <a:lnTo>
                  <a:pt x="364486" y="448476"/>
                </a:lnTo>
                <a:lnTo>
                  <a:pt x="369147" y="403036"/>
                </a:lnTo>
                <a:lnTo>
                  <a:pt x="366286" y="377695"/>
                </a:lnTo>
                <a:lnTo>
                  <a:pt x="356319" y="356120"/>
                </a:lnTo>
                <a:lnTo>
                  <a:pt x="436722" y="0"/>
                </a:lnTo>
              </a:path>
            </a:pathLst>
          </a:custGeom>
          <a:ln w="7340">
            <a:solidFill>
              <a:srgbClr val="070908"/>
            </a:solidFill>
          </a:ln>
        </p:spPr>
        <p:txBody>
          <a:bodyPr wrap="square" lIns="0" tIns="0" rIns="0" bIns="0" rtlCol="0"/>
          <a:lstStyle/>
          <a:p>
            <a:endParaRPr/>
          </a:p>
        </p:txBody>
      </p:sp>
      <p:sp>
        <p:nvSpPr>
          <p:cNvPr id="240" name="object 240"/>
          <p:cNvSpPr/>
          <p:nvPr/>
        </p:nvSpPr>
        <p:spPr>
          <a:xfrm>
            <a:off x="1322660" y="6798338"/>
            <a:ext cx="511809" cy="421640"/>
          </a:xfrm>
          <a:custGeom>
            <a:avLst/>
            <a:gdLst/>
            <a:ahLst/>
            <a:cxnLst/>
            <a:rect l="l" t="t" r="r" b="b"/>
            <a:pathLst>
              <a:path w="511810" h="421640">
                <a:moveTo>
                  <a:pt x="0" y="0"/>
                </a:moveTo>
                <a:lnTo>
                  <a:pt x="252425" y="338620"/>
                </a:lnTo>
                <a:lnTo>
                  <a:pt x="404368" y="358698"/>
                </a:lnTo>
                <a:lnTo>
                  <a:pt x="511568" y="421220"/>
                </a:lnTo>
              </a:path>
            </a:pathLst>
          </a:custGeom>
          <a:ln w="7340">
            <a:solidFill>
              <a:srgbClr val="070908"/>
            </a:solidFill>
          </a:ln>
        </p:spPr>
        <p:txBody>
          <a:bodyPr wrap="square" lIns="0" tIns="0" rIns="0" bIns="0" rtlCol="0"/>
          <a:lstStyle/>
          <a:p>
            <a:endParaRPr/>
          </a:p>
        </p:txBody>
      </p:sp>
      <p:sp>
        <p:nvSpPr>
          <p:cNvPr id="241" name="object 241"/>
          <p:cNvSpPr/>
          <p:nvPr/>
        </p:nvSpPr>
        <p:spPr>
          <a:xfrm>
            <a:off x="1072379" y="6938956"/>
            <a:ext cx="450215" cy="419100"/>
          </a:xfrm>
          <a:custGeom>
            <a:avLst/>
            <a:gdLst/>
            <a:ahLst/>
            <a:cxnLst/>
            <a:rect l="l" t="t" r="r" b="b"/>
            <a:pathLst>
              <a:path w="450215" h="419100">
                <a:moveTo>
                  <a:pt x="62509" y="0"/>
                </a:moveTo>
                <a:lnTo>
                  <a:pt x="263677" y="126466"/>
                </a:lnTo>
                <a:lnTo>
                  <a:pt x="281027" y="128441"/>
                </a:lnTo>
                <a:lnTo>
                  <a:pt x="293558" y="133981"/>
                </a:lnTo>
                <a:lnTo>
                  <a:pt x="328460" y="173329"/>
                </a:lnTo>
                <a:lnTo>
                  <a:pt x="354712" y="208266"/>
                </a:lnTo>
                <a:lnTo>
                  <a:pt x="377610" y="241504"/>
                </a:lnTo>
                <a:lnTo>
                  <a:pt x="399948" y="276123"/>
                </a:lnTo>
                <a:lnTo>
                  <a:pt x="434460" y="304845"/>
                </a:lnTo>
                <a:lnTo>
                  <a:pt x="449922" y="321400"/>
                </a:lnTo>
                <a:lnTo>
                  <a:pt x="449897" y="332071"/>
                </a:lnTo>
                <a:lnTo>
                  <a:pt x="437946" y="343141"/>
                </a:lnTo>
                <a:lnTo>
                  <a:pt x="421534" y="353137"/>
                </a:lnTo>
                <a:lnTo>
                  <a:pt x="407219" y="357681"/>
                </a:lnTo>
                <a:lnTo>
                  <a:pt x="397095" y="358870"/>
                </a:lnTo>
                <a:lnTo>
                  <a:pt x="393255" y="358800"/>
                </a:lnTo>
                <a:lnTo>
                  <a:pt x="299427" y="251536"/>
                </a:lnTo>
                <a:lnTo>
                  <a:pt x="274866" y="224726"/>
                </a:lnTo>
                <a:lnTo>
                  <a:pt x="335152" y="334251"/>
                </a:lnTo>
                <a:lnTo>
                  <a:pt x="397700" y="392277"/>
                </a:lnTo>
                <a:lnTo>
                  <a:pt x="387091" y="407776"/>
                </a:lnTo>
                <a:lnTo>
                  <a:pt x="379833" y="415736"/>
                </a:lnTo>
                <a:lnTo>
                  <a:pt x="372577" y="418668"/>
                </a:lnTo>
                <a:lnTo>
                  <a:pt x="361975" y="419087"/>
                </a:lnTo>
                <a:lnTo>
                  <a:pt x="341184" y="411415"/>
                </a:lnTo>
                <a:lnTo>
                  <a:pt x="312840" y="394538"/>
                </a:lnTo>
                <a:lnTo>
                  <a:pt x="287842" y="377660"/>
                </a:lnTo>
                <a:lnTo>
                  <a:pt x="277088" y="369989"/>
                </a:lnTo>
                <a:lnTo>
                  <a:pt x="262679" y="375116"/>
                </a:lnTo>
                <a:lnTo>
                  <a:pt x="253920" y="377524"/>
                </a:lnTo>
                <a:lnTo>
                  <a:pt x="247252" y="377845"/>
                </a:lnTo>
                <a:lnTo>
                  <a:pt x="239115" y="376707"/>
                </a:lnTo>
                <a:lnTo>
                  <a:pt x="212305" y="347624"/>
                </a:lnTo>
                <a:lnTo>
                  <a:pt x="172059" y="229209"/>
                </a:lnTo>
                <a:lnTo>
                  <a:pt x="0" y="123507"/>
                </a:lnTo>
              </a:path>
            </a:pathLst>
          </a:custGeom>
          <a:ln w="7340">
            <a:solidFill>
              <a:srgbClr val="070908"/>
            </a:solidFill>
          </a:ln>
        </p:spPr>
        <p:txBody>
          <a:bodyPr wrap="square" lIns="0" tIns="0" rIns="0" bIns="0" rtlCol="0"/>
          <a:lstStyle/>
          <a:p>
            <a:endParaRPr/>
          </a:p>
        </p:txBody>
      </p:sp>
      <p:sp>
        <p:nvSpPr>
          <p:cNvPr id="242" name="object 242"/>
          <p:cNvSpPr/>
          <p:nvPr/>
        </p:nvSpPr>
        <p:spPr>
          <a:xfrm>
            <a:off x="1454472" y="7317872"/>
            <a:ext cx="205740" cy="93980"/>
          </a:xfrm>
          <a:custGeom>
            <a:avLst/>
            <a:gdLst/>
            <a:ahLst/>
            <a:cxnLst/>
            <a:rect l="l" t="t" r="r" b="b"/>
            <a:pathLst>
              <a:path w="205739" h="93979">
                <a:moveTo>
                  <a:pt x="0" y="0"/>
                </a:moveTo>
                <a:lnTo>
                  <a:pt x="102473" y="49236"/>
                </a:lnTo>
                <a:lnTo>
                  <a:pt x="158035" y="75423"/>
                </a:lnTo>
                <a:lnTo>
                  <a:pt x="185951" y="87359"/>
                </a:lnTo>
                <a:lnTo>
                  <a:pt x="205486" y="93840"/>
                </a:lnTo>
              </a:path>
            </a:pathLst>
          </a:custGeom>
          <a:ln w="7340">
            <a:solidFill>
              <a:srgbClr val="070908"/>
            </a:solidFill>
          </a:ln>
        </p:spPr>
        <p:txBody>
          <a:bodyPr wrap="square" lIns="0" tIns="0" rIns="0" bIns="0" rtlCol="0"/>
          <a:lstStyle/>
          <a:p>
            <a:endParaRPr/>
          </a:p>
        </p:txBody>
      </p:sp>
      <p:sp>
        <p:nvSpPr>
          <p:cNvPr id="243" name="object 243"/>
          <p:cNvSpPr/>
          <p:nvPr/>
        </p:nvSpPr>
        <p:spPr>
          <a:xfrm>
            <a:off x="1322660" y="7324587"/>
            <a:ext cx="125095" cy="748665"/>
          </a:xfrm>
          <a:custGeom>
            <a:avLst/>
            <a:gdLst/>
            <a:ahLst/>
            <a:cxnLst/>
            <a:rect l="l" t="t" r="r" b="b"/>
            <a:pathLst>
              <a:path w="125094" h="748665">
                <a:moveTo>
                  <a:pt x="0" y="0"/>
                </a:moveTo>
                <a:lnTo>
                  <a:pt x="40220" y="527215"/>
                </a:lnTo>
                <a:lnTo>
                  <a:pt x="125095" y="748411"/>
                </a:lnTo>
              </a:path>
            </a:pathLst>
          </a:custGeom>
          <a:ln w="7340">
            <a:solidFill>
              <a:srgbClr val="070908"/>
            </a:solidFill>
          </a:ln>
        </p:spPr>
        <p:txBody>
          <a:bodyPr wrap="square" lIns="0" tIns="0" rIns="0" bIns="0" rtlCol="0"/>
          <a:lstStyle/>
          <a:p>
            <a:endParaRPr/>
          </a:p>
        </p:txBody>
      </p:sp>
      <p:sp>
        <p:nvSpPr>
          <p:cNvPr id="244" name="object 244"/>
          <p:cNvSpPr/>
          <p:nvPr/>
        </p:nvSpPr>
        <p:spPr>
          <a:xfrm>
            <a:off x="1601912" y="7652989"/>
            <a:ext cx="6985" cy="407034"/>
          </a:xfrm>
          <a:custGeom>
            <a:avLst/>
            <a:gdLst/>
            <a:ahLst/>
            <a:cxnLst/>
            <a:rect l="l" t="t" r="r" b="b"/>
            <a:pathLst>
              <a:path w="6984" h="407034">
                <a:moveTo>
                  <a:pt x="0" y="0"/>
                </a:moveTo>
                <a:lnTo>
                  <a:pt x="6667" y="406552"/>
                </a:lnTo>
              </a:path>
            </a:pathLst>
          </a:custGeom>
          <a:ln w="7340">
            <a:solidFill>
              <a:srgbClr val="070908"/>
            </a:solidFill>
          </a:ln>
        </p:spPr>
        <p:txBody>
          <a:bodyPr wrap="square" lIns="0" tIns="0" rIns="0" bIns="0" rtlCol="0"/>
          <a:lstStyle/>
          <a:p>
            <a:endParaRPr/>
          </a:p>
        </p:txBody>
      </p:sp>
      <p:sp>
        <p:nvSpPr>
          <p:cNvPr id="245" name="object 245"/>
          <p:cNvSpPr/>
          <p:nvPr/>
        </p:nvSpPr>
        <p:spPr>
          <a:xfrm>
            <a:off x="1450962" y="7434634"/>
            <a:ext cx="27305" cy="641350"/>
          </a:xfrm>
          <a:custGeom>
            <a:avLst/>
            <a:gdLst/>
            <a:ahLst/>
            <a:cxnLst/>
            <a:rect l="l" t="t" r="r" b="b"/>
            <a:pathLst>
              <a:path w="27305" h="641350">
                <a:moveTo>
                  <a:pt x="0" y="0"/>
                </a:moveTo>
                <a:lnTo>
                  <a:pt x="26835" y="641248"/>
                </a:lnTo>
              </a:path>
            </a:pathLst>
          </a:custGeom>
          <a:ln w="7340">
            <a:solidFill>
              <a:srgbClr val="070908"/>
            </a:solidFill>
          </a:ln>
        </p:spPr>
        <p:txBody>
          <a:bodyPr wrap="square" lIns="0" tIns="0" rIns="0" bIns="0" rtlCol="0"/>
          <a:lstStyle/>
          <a:p>
            <a:endParaRPr/>
          </a:p>
        </p:txBody>
      </p:sp>
      <p:sp>
        <p:nvSpPr>
          <p:cNvPr id="246" name="object 246"/>
          <p:cNvSpPr/>
          <p:nvPr/>
        </p:nvSpPr>
        <p:spPr>
          <a:xfrm>
            <a:off x="1382650" y="7334684"/>
            <a:ext cx="39370" cy="675640"/>
          </a:xfrm>
          <a:custGeom>
            <a:avLst/>
            <a:gdLst/>
            <a:ahLst/>
            <a:cxnLst/>
            <a:rect l="l" t="t" r="r" b="b"/>
            <a:pathLst>
              <a:path w="39369" h="675640">
                <a:moveTo>
                  <a:pt x="0" y="0"/>
                </a:moveTo>
                <a:lnTo>
                  <a:pt x="39052" y="675449"/>
                </a:lnTo>
              </a:path>
            </a:pathLst>
          </a:custGeom>
          <a:ln w="7340">
            <a:solidFill>
              <a:srgbClr val="070908"/>
            </a:solidFill>
          </a:ln>
        </p:spPr>
        <p:txBody>
          <a:bodyPr wrap="square" lIns="0" tIns="0" rIns="0" bIns="0" rtlCol="0"/>
          <a:lstStyle/>
          <a:p>
            <a:endParaRPr/>
          </a:p>
        </p:txBody>
      </p:sp>
      <p:sp>
        <p:nvSpPr>
          <p:cNvPr id="247" name="object 247"/>
          <p:cNvSpPr/>
          <p:nvPr/>
        </p:nvSpPr>
        <p:spPr>
          <a:xfrm>
            <a:off x="2036439" y="7264773"/>
            <a:ext cx="355600" cy="43815"/>
          </a:xfrm>
          <a:custGeom>
            <a:avLst/>
            <a:gdLst/>
            <a:ahLst/>
            <a:cxnLst/>
            <a:rect l="l" t="t" r="r" b="b"/>
            <a:pathLst>
              <a:path w="355600" h="43815">
                <a:moveTo>
                  <a:pt x="0" y="43573"/>
                </a:moveTo>
                <a:lnTo>
                  <a:pt x="152476" y="3378"/>
                </a:lnTo>
                <a:lnTo>
                  <a:pt x="263055" y="0"/>
                </a:lnTo>
                <a:lnTo>
                  <a:pt x="355180" y="13474"/>
                </a:lnTo>
              </a:path>
            </a:pathLst>
          </a:custGeom>
          <a:ln w="7340">
            <a:solidFill>
              <a:srgbClr val="070908"/>
            </a:solidFill>
          </a:ln>
        </p:spPr>
        <p:txBody>
          <a:bodyPr wrap="square" lIns="0" tIns="0" rIns="0" bIns="0" rtlCol="0"/>
          <a:lstStyle/>
          <a:p>
            <a:endParaRPr/>
          </a:p>
        </p:txBody>
      </p:sp>
      <p:sp>
        <p:nvSpPr>
          <p:cNvPr id="248" name="object 248"/>
          <p:cNvSpPr/>
          <p:nvPr/>
        </p:nvSpPr>
        <p:spPr>
          <a:xfrm>
            <a:off x="2007927" y="7187523"/>
            <a:ext cx="390525" cy="57785"/>
          </a:xfrm>
          <a:custGeom>
            <a:avLst/>
            <a:gdLst/>
            <a:ahLst/>
            <a:cxnLst/>
            <a:rect l="l" t="t" r="r" b="b"/>
            <a:pathLst>
              <a:path w="390525" h="57784">
                <a:moveTo>
                  <a:pt x="0" y="57194"/>
                </a:moveTo>
                <a:lnTo>
                  <a:pt x="120308" y="23300"/>
                </a:lnTo>
                <a:lnTo>
                  <a:pt x="189560" y="6067"/>
                </a:lnTo>
                <a:lnTo>
                  <a:pt x="233989" y="155"/>
                </a:lnTo>
                <a:lnTo>
                  <a:pt x="279831" y="222"/>
                </a:lnTo>
                <a:lnTo>
                  <a:pt x="326796" y="502"/>
                </a:lnTo>
                <a:lnTo>
                  <a:pt x="358992" y="0"/>
                </a:lnTo>
                <a:lnTo>
                  <a:pt x="379246" y="440"/>
                </a:lnTo>
                <a:lnTo>
                  <a:pt x="390385" y="3549"/>
                </a:lnTo>
              </a:path>
            </a:pathLst>
          </a:custGeom>
          <a:ln w="7340">
            <a:solidFill>
              <a:srgbClr val="070908"/>
            </a:solidFill>
          </a:ln>
        </p:spPr>
        <p:txBody>
          <a:bodyPr wrap="square" lIns="0" tIns="0" rIns="0" bIns="0" rtlCol="0"/>
          <a:lstStyle/>
          <a:p>
            <a:endParaRPr/>
          </a:p>
        </p:txBody>
      </p:sp>
      <p:sp>
        <p:nvSpPr>
          <p:cNvPr id="249" name="object 249"/>
          <p:cNvSpPr/>
          <p:nvPr/>
        </p:nvSpPr>
        <p:spPr>
          <a:xfrm>
            <a:off x="1596571" y="7929147"/>
            <a:ext cx="83573" cy="128600"/>
          </a:xfrm>
          <a:prstGeom prst="rect">
            <a:avLst/>
          </a:prstGeom>
          <a:blipFill>
            <a:blip r:embed="rId2" cstate="print"/>
            <a:stretch>
              <a:fillRect/>
            </a:stretch>
          </a:blipFill>
        </p:spPr>
        <p:txBody>
          <a:bodyPr wrap="square" lIns="0" tIns="0" rIns="0" bIns="0" rtlCol="0"/>
          <a:lstStyle/>
          <a:p>
            <a:endParaRPr/>
          </a:p>
        </p:txBody>
      </p:sp>
      <p:sp>
        <p:nvSpPr>
          <p:cNvPr id="250" name="object 250"/>
          <p:cNvSpPr/>
          <p:nvPr/>
        </p:nvSpPr>
        <p:spPr>
          <a:xfrm>
            <a:off x="1521541" y="7381106"/>
            <a:ext cx="51435" cy="682625"/>
          </a:xfrm>
          <a:custGeom>
            <a:avLst/>
            <a:gdLst/>
            <a:ahLst/>
            <a:cxnLst/>
            <a:rect l="l" t="t" r="r" b="b"/>
            <a:pathLst>
              <a:path w="51434" h="682625">
                <a:moveTo>
                  <a:pt x="51051" y="0"/>
                </a:moveTo>
                <a:lnTo>
                  <a:pt x="18155" y="80689"/>
                </a:lnTo>
                <a:lnTo>
                  <a:pt x="2535" y="132880"/>
                </a:lnTo>
                <a:lnTo>
                  <a:pt x="0" y="179336"/>
                </a:lnTo>
                <a:lnTo>
                  <a:pt x="6359" y="242824"/>
                </a:lnTo>
                <a:lnTo>
                  <a:pt x="14805" y="682586"/>
                </a:lnTo>
              </a:path>
            </a:pathLst>
          </a:custGeom>
          <a:ln w="7340">
            <a:solidFill>
              <a:srgbClr val="070908"/>
            </a:solidFill>
          </a:ln>
        </p:spPr>
        <p:txBody>
          <a:bodyPr wrap="square" lIns="0" tIns="0" rIns="0" bIns="0" rtlCol="0"/>
          <a:lstStyle/>
          <a:p>
            <a:endParaRPr/>
          </a:p>
        </p:txBody>
      </p:sp>
      <p:sp>
        <p:nvSpPr>
          <p:cNvPr id="251" name="object 251"/>
          <p:cNvSpPr/>
          <p:nvPr/>
        </p:nvSpPr>
        <p:spPr>
          <a:xfrm>
            <a:off x="2287761" y="7865170"/>
            <a:ext cx="20320" cy="201295"/>
          </a:xfrm>
          <a:custGeom>
            <a:avLst/>
            <a:gdLst/>
            <a:ahLst/>
            <a:cxnLst/>
            <a:rect l="l" t="t" r="r" b="b"/>
            <a:pathLst>
              <a:path w="20319" h="201295">
                <a:moveTo>
                  <a:pt x="10052" y="-3670"/>
                </a:moveTo>
                <a:lnTo>
                  <a:pt x="10052" y="204774"/>
                </a:lnTo>
              </a:path>
            </a:pathLst>
          </a:custGeom>
          <a:ln w="27444">
            <a:solidFill>
              <a:srgbClr val="070908"/>
            </a:solidFill>
          </a:ln>
        </p:spPr>
        <p:txBody>
          <a:bodyPr wrap="square" lIns="0" tIns="0" rIns="0" bIns="0" rtlCol="0"/>
          <a:lstStyle/>
          <a:p>
            <a:endParaRPr/>
          </a:p>
        </p:txBody>
      </p:sp>
      <p:sp>
        <p:nvSpPr>
          <p:cNvPr id="252" name="object 252"/>
          <p:cNvSpPr/>
          <p:nvPr/>
        </p:nvSpPr>
        <p:spPr>
          <a:xfrm>
            <a:off x="2077727" y="7807131"/>
            <a:ext cx="20320" cy="268605"/>
          </a:xfrm>
          <a:custGeom>
            <a:avLst/>
            <a:gdLst/>
            <a:ahLst/>
            <a:cxnLst/>
            <a:rect l="l" t="t" r="r" b="b"/>
            <a:pathLst>
              <a:path w="20319" h="268604">
                <a:moveTo>
                  <a:pt x="0" y="268071"/>
                </a:moveTo>
                <a:lnTo>
                  <a:pt x="20104" y="0"/>
                </a:lnTo>
              </a:path>
            </a:pathLst>
          </a:custGeom>
          <a:ln w="7340">
            <a:solidFill>
              <a:srgbClr val="070908"/>
            </a:solidFill>
          </a:ln>
        </p:spPr>
        <p:txBody>
          <a:bodyPr wrap="square" lIns="0" tIns="0" rIns="0" bIns="0" rtlCol="0"/>
          <a:lstStyle/>
          <a:p>
            <a:endParaRPr/>
          </a:p>
        </p:txBody>
      </p:sp>
      <p:sp>
        <p:nvSpPr>
          <p:cNvPr id="253" name="object 253"/>
          <p:cNvSpPr/>
          <p:nvPr/>
        </p:nvSpPr>
        <p:spPr>
          <a:xfrm>
            <a:off x="1887865" y="7749064"/>
            <a:ext cx="15875" cy="324485"/>
          </a:xfrm>
          <a:custGeom>
            <a:avLst/>
            <a:gdLst/>
            <a:ahLst/>
            <a:cxnLst/>
            <a:rect l="l" t="t" r="r" b="b"/>
            <a:pathLst>
              <a:path w="15875" h="324484">
                <a:moveTo>
                  <a:pt x="15659" y="0"/>
                </a:moveTo>
                <a:lnTo>
                  <a:pt x="0" y="323926"/>
                </a:lnTo>
              </a:path>
            </a:pathLst>
          </a:custGeom>
          <a:ln w="7340">
            <a:solidFill>
              <a:srgbClr val="070908"/>
            </a:solidFill>
          </a:ln>
        </p:spPr>
        <p:txBody>
          <a:bodyPr wrap="square" lIns="0" tIns="0" rIns="0" bIns="0" rtlCol="0"/>
          <a:lstStyle/>
          <a:p>
            <a:endParaRPr/>
          </a:p>
        </p:txBody>
      </p:sp>
      <p:sp>
        <p:nvSpPr>
          <p:cNvPr id="254" name="object 254"/>
          <p:cNvSpPr/>
          <p:nvPr/>
        </p:nvSpPr>
        <p:spPr>
          <a:xfrm>
            <a:off x="1711382" y="7688702"/>
            <a:ext cx="5080" cy="377825"/>
          </a:xfrm>
          <a:custGeom>
            <a:avLst/>
            <a:gdLst/>
            <a:ahLst/>
            <a:cxnLst/>
            <a:rect l="l" t="t" r="r" b="b"/>
            <a:pathLst>
              <a:path w="5080" h="377825">
                <a:moveTo>
                  <a:pt x="4457" y="0"/>
                </a:moveTo>
                <a:lnTo>
                  <a:pt x="0" y="377571"/>
                </a:lnTo>
              </a:path>
            </a:pathLst>
          </a:custGeom>
          <a:ln w="7340">
            <a:solidFill>
              <a:srgbClr val="070908"/>
            </a:solidFill>
          </a:ln>
        </p:spPr>
        <p:txBody>
          <a:bodyPr wrap="square" lIns="0" tIns="0" rIns="0" bIns="0" rtlCol="0"/>
          <a:lstStyle/>
          <a:p>
            <a:endParaRPr/>
          </a:p>
        </p:txBody>
      </p:sp>
      <p:sp>
        <p:nvSpPr>
          <p:cNvPr id="255" name="object 255"/>
          <p:cNvSpPr/>
          <p:nvPr/>
        </p:nvSpPr>
        <p:spPr>
          <a:xfrm>
            <a:off x="3769692" y="3952825"/>
            <a:ext cx="0" cy="798195"/>
          </a:xfrm>
          <a:custGeom>
            <a:avLst/>
            <a:gdLst/>
            <a:ahLst/>
            <a:cxnLst/>
            <a:rect l="l" t="t" r="r" b="b"/>
            <a:pathLst>
              <a:path h="798195">
                <a:moveTo>
                  <a:pt x="0" y="0"/>
                </a:moveTo>
                <a:lnTo>
                  <a:pt x="0" y="797598"/>
                </a:lnTo>
              </a:path>
            </a:pathLst>
          </a:custGeom>
          <a:ln w="6591">
            <a:solidFill>
              <a:srgbClr val="231F20"/>
            </a:solidFill>
          </a:ln>
        </p:spPr>
        <p:txBody>
          <a:bodyPr wrap="square" lIns="0" tIns="0" rIns="0" bIns="0" rtlCol="0"/>
          <a:lstStyle/>
          <a:p>
            <a:endParaRPr/>
          </a:p>
        </p:txBody>
      </p:sp>
      <p:sp>
        <p:nvSpPr>
          <p:cNvPr id="256" name="object 256"/>
          <p:cNvSpPr/>
          <p:nvPr/>
        </p:nvSpPr>
        <p:spPr>
          <a:xfrm>
            <a:off x="3766123" y="3952825"/>
            <a:ext cx="3810" cy="0"/>
          </a:xfrm>
          <a:custGeom>
            <a:avLst/>
            <a:gdLst/>
            <a:ahLst/>
            <a:cxnLst/>
            <a:rect l="l" t="t" r="r" b="b"/>
            <a:pathLst>
              <a:path w="3810">
                <a:moveTo>
                  <a:pt x="3568" y="0"/>
                </a:moveTo>
                <a:lnTo>
                  <a:pt x="0" y="0"/>
                </a:lnTo>
              </a:path>
            </a:pathLst>
          </a:custGeom>
          <a:ln w="6591">
            <a:solidFill>
              <a:srgbClr val="231F20"/>
            </a:solidFill>
          </a:ln>
        </p:spPr>
        <p:txBody>
          <a:bodyPr wrap="square" lIns="0" tIns="0" rIns="0" bIns="0" rtlCol="0"/>
          <a:lstStyle/>
          <a:p>
            <a:endParaRPr/>
          </a:p>
        </p:txBody>
      </p:sp>
      <p:sp>
        <p:nvSpPr>
          <p:cNvPr id="257" name="object 257"/>
          <p:cNvSpPr/>
          <p:nvPr/>
        </p:nvSpPr>
        <p:spPr>
          <a:xfrm>
            <a:off x="3766096" y="4744584"/>
            <a:ext cx="3810" cy="6350"/>
          </a:xfrm>
          <a:custGeom>
            <a:avLst/>
            <a:gdLst/>
            <a:ahLst/>
            <a:cxnLst/>
            <a:rect l="l" t="t" r="r" b="b"/>
            <a:pathLst>
              <a:path w="3810" h="6350">
                <a:moveTo>
                  <a:pt x="0" y="0"/>
                </a:moveTo>
                <a:lnTo>
                  <a:pt x="1765" y="2705"/>
                </a:lnTo>
                <a:lnTo>
                  <a:pt x="3098" y="4445"/>
                </a:lnTo>
                <a:lnTo>
                  <a:pt x="3492" y="4902"/>
                </a:lnTo>
                <a:lnTo>
                  <a:pt x="3492" y="5765"/>
                </a:lnTo>
              </a:path>
            </a:pathLst>
          </a:custGeom>
          <a:ln w="6591">
            <a:solidFill>
              <a:srgbClr val="231F20"/>
            </a:solidFill>
          </a:ln>
        </p:spPr>
        <p:txBody>
          <a:bodyPr wrap="square" lIns="0" tIns="0" rIns="0" bIns="0" rtlCol="0"/>
          <a:lstStyle/>
          <a:p>
            <a:endParaRPr/>
          </a:p>
        </p:txBody>
      </p:sp>
      <p:sp>
        <p:nvSpPr>
          <p:cNvPr id="258" name="object 258"/>
          <p:cNvSpPr/>
          <p:nvPr/>
        </p:nvSpPr>
        <p:spPr>
          <a:xfrm>
            <a:off x="3683469" y="3952825"/>
            <a:ext cx="83185" cy="0"/>
          </a:xfrm>
          <a:custGeom>
            <a:avLst/>
            <a:gdLst/>
            <a:ahLst/>
            <a:cxnLst/>
            <a:rect l="l" t="t" r="r" b="b"/>
            <a:pathLst>
              <a:path w="83185">
                <a:moveTo>
                  <a:pt x="82626" y="0"/>
                </a:moveTo>
                <a:lnTo>
                  <a:pt x="0" y="0"/>
                </a:lnTo>
              </a:path>
            </a:pathLst>
          </a:custGeom>
          <a:ln w="6591">
            <a:solidFill>
              <a:srgbClr val="231F20"/>
            </a:solidFill>
          </a:ln>
        </p:spPr>
        <p:txBody>
          <a:bodyPr wrap="square" lIns="0" tIns="0" rIns="0" bIns="0" rtlCol="0"/>
          <a:lstStyle/>
          <a:p>
            <a:endParaRPr/>
          </a:p>
        </p:txBody>
      </p:sp>
      <p:sp>
        <p:nvSpPr>
          <p:cNvPr id="259" name="object 259"/>
          <p:cNvSpPr/>
          <p:nvPr/>
        </p:nvSpPr>
        <p:spPr>
          <a:xfrm>
            <a:off x="3683476" y="4790535"/>
            <a:ext cx="33655" cy="0"/>
          </a:xfrm>
          <a:custGeom>
            <a:avLst/>
            <a:gdLst/>
            <a:ahLst/>
            <a:cxnLst/>
            <a:rect l="l" t="t" r="r" b="b"/>
            <a:pathLst>
              <a:path w="33654">
                <a:moveTo>
                  <a:pt x="33134" y="0"/>
                </a:moveTo>
                <a:lnTo>
                  <a:pt x="0" y="0"/>
                </a:lnTo>
              </a:path>
            </a:pathLst>
          </a:custGeom>
          <a:ln w="6591">
            <a:solidFill>
              <a:srgbClr val="231F20"/>
            </a:solidFill>
          </a:ln>
        </p:spPr>
        <p:txBody>
          <a:bodyPr wrap="square" lIns="0" tIns="0" rIns="0" bIns="0" rtlCol="0"/>
          <a:lstStyle/>
          <a:p>
            <a:endParaRPr/>
          </a:p>
        </p:txBody>
      </p:sp>
      <p:sp>
        <p:nvSpPr>
          <p:cNvPr id="260" name="object 260"/>
          <p:cNvSpPr/>
          <p:nvPr/>
        </p:nvSpPr>
        <p:spPr>
          <a:xfrm>
            <a:off x="3716610" y="4735354"/>
            <a:ext cx="49530" cy="55244"/>
          </a:xfrm>
          <a:custGeom>
            <a:avLst/>
            <a:gdLst/>
            <a:ahLst/>
            <a:cxnLst/>
            <a:rect l="l" t="t" r="r" b="b"/>
            <a:pathLst>
              <a:path w="49529" h="55245">
                <a:moveTo>
                  <a:pt x="0" y="55180"/>
                </a:moveTo>
                <a:lnTo>
                  <a:pt x="0" y="24281"/>
                </a:lnTo>
                <a:lnTo>
                  <a:pt x="6407" y="10029"/>
                </a:lnTo>
                <a:lnTo>
                  <a:pt x="18483" y="1469"/>
                </a:lnTo>
                <a:lnTo>
                  <a:pt x="33023" y="0"/>
                </a:lnTo>
                <a:lnTo>
                  <a:pt x="46824" y="7022"/>
                </a:lnTo>
                <a:lnTo>
                  <a:pt x="49479" y="9232"/>
                </a:lnTo>
              </a:path>
            </a:pathLst>
          </a:custGeom>
          <a:ln w="6591">
            <a:solidFill>
              <a:srgbClr val="231F20"/>
            </a:solidFill>
          </a:ln>
        </p:spPr>
        <p:txBody>
          <a:bodyPr wrap="square" lIns="0" tIns="0" rIns="0" bIns="0" rtlCol="0"/>
          <a:lstStyle/>
          <a:p>
            <a:endParaRPr/>
          </a:p>
        </p:txBody>
      </p:sp>
      <p:sp>
        <p:nvSpPr>
          <p:cNvPr id="261" name="object 261"/>
          <p:cNvSpPr/>
          <p:nvPr/>
        </p:nvSpPr>
        <p:spPr>
          <a:xfrm>
            <a:off x="3682150" y="3952830"/>
            <a:ext cx="1905" cy="838200"/>
          </a:xfrm>
          <a:custGeom>
            <a:avLst/>
            <a:gdLst/>
            <a:ahLst/>
            <a:cxnLst/>
            <a:rect l="l" t="t" r="r" b="b"/>
            <a:pathLst>
              <a:path w="1904" h="838200">
                <a:moveTo>
                  <a:pt x="660" y="-3295"/>
                </a:moveTo>
                <a:lnTo>
                  <a:pt x="660" y="841000"/>
                </a:lnTo>
              </a:path>
            </a:pathLst>
          </a:custGeom>
          <a:ln w="7912">
            <a:solidFill>
              <a:srgbClr val="231F20"/>
            </a:solidFill>
          </a:ln>
        </p:spPr>
        <p:txBody>
          <a:bodyPr wrap="square" lIns="0" tIns="0" rIns="0" bIns="0" rtlCol="0"/>
          <a:lstStyle/>
          <a:p>
            <a:endParaRPr/>
          </a:p>
        </p:txBody>
      </p:sp>
      <p:sp>
        <p:nvSpPr>
          <p:cNvPr id="262" name="object 262"/>
          <p:cNvSpPr/>
          <p:nvPr/>
        </p:nvSpPr>
        <p:spPr>
          <a:xfrm>
            <a:off x="3682150" y="3952825"/>
            <a:ext cx="1905" cy="0"/>
          </a:xfrm>
          <a:custGeom>
            <a:avLst/>
            <a:gdLst/>
            <a:ahLst/>
            <a:cxnLst/>
            <a:rect l="l" t="t" r="r" b="b"/>
            <a:pathLst>
              <a:path w="1904">
                <a:moveTo>
                  <a:pt x="660" y="-3295"/>
                </a:moveTo>
                <a:lnTo>
                  <a:pt x="660" y="3295"/>
                </a:lnTo>
              </a:path>
            </a:pathLst>
          </a:custGeom>
          <a:ln w="3175">
            <a:solidFill>
              <a:srgbClr val="231F20"/>
            </a:solidFill>
          </a:ln>
        </p:spPr>
        <p:txBody>
          <a:bodyPr wrap="square" lIns="0" tIns="0" rIns="0" bIns="0" rtlCol="0"/>
          <a:lstStyle/>
          <a:p>
            <a:endParaRPr/>
          </a:p>
        </p:txBody>
      </p:sp>
      <p:sp>
        <p:nvSpPr>
          <p:cNvPr id="263" name="object 263"/>
          <p:cNvSpPr/>
          <p:nvPr/>
        </p:nvSpPr>
        <p:spPr>
          <a:xfrm>
            <a:off x="3769643" y="4750351"/>
            <a:ext cx="1270" cy="1270"/>
          </a:xfrm>
          <a:custGeom>
            <a:avLst/>
            <a:gdLst/>
            <a:ahLst/>
            <a:cxnLst/>
            <a:rect l="l" t="t" r="r" b="b"/>
            <a:pathLst>
              <a:path w="1270" h="1270">
                <a:moveTo>
                  <a:pt x="0" y="0"/>
                </a:moveTo>
                <a:lnTo>
                  <a:pt x="457" y="0"/>
                </a:lnTo>
                <a:lnTo>
                  <a:pt x="457" y="495"/>
                </a:lnTo>
                <a:lnTo>
                  <a:pt x="901" y="914"/>
                </a:lnTo>
                <a:lnTo>
                  <a:pt x="901" y="1257"/>
                </a:lnTo>
              </a:path>
            </a:pathLst>
          </a:custGeom>
          <a:ln w="6591">
            <a:solidFill>
              <a:srgbClr val="231F20"/>
            </a:solidFill>
          </a:ln>
        </p:spPr>
        <p:txBody>
          <a:bodyPr wrap="square" lIns="0" tIns="0" rIns="0" bIns="0" rtlCol="0"/>
          <a:lstStyle/>
          <a:p>
            <a:endParaRPr/>
          </a:p>
        </p:txBody>
      </p:sp>
      <p:sp>
        <p:nvSpPr>
          <p:cNvPr id="264" name="object 264"/>
          <p:cNvSpPr/>
          <p:nvPr/>
        </p:nvSpPr>
        <p:spPr>
          <a:xfrm>
            <a:off x="3773164" y="4763201"/>
            <a:ext cx="0" cy="38100"/>
          </a:xfrm>
          <a:custGeom>
            <a:avLst/>
            <a:gdLst/>
            <a:ahLst/>
            <a:cxnLst/>
            <a:rect l="l" t="t" r="r" b="b"/>
            <a:pathLst>
              <a:path h="38100">
                <a:moveTo>
                  <a:pt x="0" y="0"/>
                </a:moveTo>
                <a:lnTo>
                  <a:pt x="0" y="37514"/>
                </a:lnTo>
              </a:path>
            </a:pathLst>
          </a:custGeom>
          <a:ln w="6591">
            <a:solidFill>
              <a:srgbClr val="231F20"/>
            </a:solidFill>
          </a:ln>
        </p:spPr>
        <p:txBody>
          <a:bodyPr wrap="square" lIns="0" tIns="0" rIns="0" bIns="0" rtlCol="0"/>
          <a:lstStyle/>
          <a:p>
            <a:endParaRPr/>
          </a:p>
        </p:txBody>
      </p:sp>
      <p:sp>
        <p:nvSpPr>
          <p:cNvPr id="265" name="object 265"/>
          <p:cNvSpPr/>
          <p:nvPr/>
        </p:nvSpPr>
        <p:spPr>
          <a:xfrm>
            <a:off x="3770548" y="4751611"/>
            <a:ext cx="3175" cy="12065"/>
          </a:xfrm>
          <a:custGeom>
            <a:avLst/>
            <a:gdLst/>
            <a:ahLst/>
            <a:cxnLst/>
            <a:rect l="l" t="t" r="r" b="b"/>
            <a:pathLst>
              <a:path w="3175" h="12064">
                <a:moveTo>
                  <a:pt x="0" y="0"/>
                </a:moveTo>
                <a:lnTo>
                  <a:pt x="1282" y="3606"/>
                </a:lnTo>
                <a:lnTo>
                  <a:pt x="2184" y="7620"/>
                </a:lnTo>
                <a:lnTo>
                  <a:pt x="2616" y="11595"/>
                </a:lnTo>
              </a:path>
            </a:pathLst>
          </a:custGeom>
          <a:ln w="6591">
            <a:solidFill>
              <a:srgbClr val="231F20"/>
            </a:solidFill>
          </a:ln>
        </p:spPr>
        <p:txBody>
          <a:bodyPr wrap="square" lIns="0" tIns="0" rIns="0" bIns="0" rtlCol="0"/>
          <a:lstStyle/>
          <a:p>
            <a:endParaRPr/>
          </a:p>
        </p:txBody>
      </p:sp>
      <p:sp>
        <p:nvSpPr>
          <p:cNvPr id="266" name="object 266"/>
          <p:cNvSpPr/>
          <p:nvPr/>
        </p:nvSpPr>
        <p:spPr>
          <a:xfrm>
            <a:off x="3288902" y="3952830"/>
            <a:ext cx="0" cy="838200"/>
          </a:xfrm>
          <a:custGeom>
            <a:avLst/>
            <a:gdLst/>
            <a:ahLst/>
            <a:cxnLst/>
            <a:rect l="l" t="t" r="r" b="b"/>
            <a:pathLst>
              <a:path h="838200">
                <a:moveTo>
                  <a:pt x="0" y="837704"/>
                </a:moveTo>
                <a:lnTo>
                  <a:pt x="0" y="0"/>
                </a:lnTo>
              </a:path>
            </a:pathLst>
          </a:custGeom>
          <a:ln w="6591">
            <a:solidFill>
              <a:srgbClr val="231F20"/>
            </a:solidFill>
          </a:ln>
        </p:spPr>
        <p:txBody>
          <a:bodyPr wrap="square" lIns="0" tIns="0" rIns="0" bIns="0" rtlCol="0"/>
          <a:lstStyle/>
          <a:p>
            <a:endParaRPr/>
          </a:p>
        </p:txBody>
      </p:sp>
      <p:sp>
        <p:nvSpPr>
          <p:cNvPr id="267" name="object 267"/>
          <p:cNvSpPr/>
          <p:nvPr/>
        </p:nvSpPr>
        <p:spPr>
          <a:xfrm>
            <a:off x="3284914" y="4790535"/>
            <a:ext cx="4445" cy="0"/>
          </a:xfrm>
          <a:custGeom>
            <a:avLst/>
            <a:gdLst/>
            <a:ahLst/>
            <a:cxnLst/>
            <a:rect l="l" t="t" r="r" b="b"/>
            <a:pathLst>
              <a:path w="4445">
                <a:moveTo>
                  <a:pt x="3987" y="0"/>
                </a:moveTo>
                <a:lnTo>
                  <a:pt x="0" y="0"/>
                </a:lnTo>
              </a:path>
            </a:pathLst>
          </a:custGeom>
          <a:ln w="6591">
            <a:solidFill>
              <a:srgbClr val="231F20"/>
            </a:solidFill>
          </a:ln>
        </p:spPr>
        <p:txBody>
          <a:bodyPr wrap="square" lIns="0" tIns="0" rIns="0" bIns="0" rtlCol="0"/>
          <a:lstStyle/>
          <a:p>
            <a:endParaRPr/>
          </a:p>
        </p:txBody>
      </p:sp>
      <p:sp>
        <p:nvSpPr>
          <p:cNvPr id="268" name="object 268"/>
          <p:cNvSpPr/>
          <p:nvPr/>
        </p:nvSpPr>
        <p:spPr>
          <a:xfrm>
            <a:off x="3284914" y="3952825"/>
            <a:ext cx="4445" cy="0"/>
          </a:xfrm>
          <a:custGeom>
            <a:avLst/>
            <a:gdLst/>
            <a:ahLst/>
            <a:cxnLst/>
            <a:rect l="l" t="t" r="r" b="b"/>
            <a:pathLst>
              <a:path w="4445">
                <a:moveTo>
                  <a:pt x="3987" y="0"/>
                </a:moveTo>
                <a:lnTo>
                  <a:pt x="0" y="0"/>
                </a:lnTo>
              </a:path>
            </a:pathLst>
          </a:custGeom>
          <a:ln w="6591">
            <a:solidFill>
              <a:srgbClr val="231F20"/>
            </a:solidFill>
          </a:ln>
        </p:spPr>
        <p:txBody>
          <a:bodyPr wrap="square" lIns="0" tIns="0" rIns="0" bIns="0" rtlCol="0"/>
          <a:lstStyle/>
          <a:p>
            <a:endParaRPr/>
          </a:p>
        </p:txBody>
      </p:sp>
      <p:sp>
        <p:nvSpPr>
          <p:cNvPr id="269" name="object 269"/>
          <p:cNvSpPr/>
          <p:nvPr/>
        </p:nvSpPr>
        <p:spPr>
          <a:xfrm>
            <a:off x="3202333" y="4790535"/>
            <a:ext cx="83185" cy="0"/>
          </a:xfrm>
          <a:custGeom>
            <a:avLst/>
            <a:gdLst/>
            <a:ahLst/>
            <a:cxnLst/>
            <a:rect l="l" t="t" r="r" b="b"/>
            <a:pathLst>
              <a:path w="83185">
                <a:moveTo>
                  <a:pt x="82600" y="0"/>
                </a:moveTo>
                <a:lnTo>
                  <a:pt x="0" y="0"/>
                </a:lnTo>
              </a:path>
            </a:pathLst>
          </a:custGeom>
          <a:ln w="6591">
            <a:solidFill>
              <a:srgbClr val="231F20"/>
            </a:solidFill>
          </a:ln>
        </p:spPr>
        <p:txBody>
          <a:bodyPr wrap="square" lIns="0" tIns="0" rIns="0" bIns="0" rtlCol="0"/>
          <a:lstStyle/>
          <a:p>
            <a:endParaRPr/>
          </a:p>
        </p:txBody>
      </p:sp>
      <p:sp>
        <p:nvSpPr>
          <p:cNvPr id="270" name="object 270"/>
          <p:cNvSpPr/>
          <p:nvPr/>
        </p:nvSpPr>
        <p:spPr>
          <a:xfrm>
            <a:off x="3202333" y="3952825"/>
            <a:ext cx="83185" cy="0"/>
          </a:xfrm>
          <a:custGeom>
            <a:avLst/>
            <a:gdLst/>
            <a:ahLst/>
            <a:cxnLst/>
            <a:rect l="l" t="t" r="r" b="b"/>
            <a:pathLst>
              <a:path w="83185">
                <a:moveTo>
                  <a:pt x="82600" y="0"/>
                </a:moveTo>
                <a:lnTo>
                  <a:pt x="0" y="0"/>
                </a:lnTo>
              </a:path>
            </a:pathLst>
          </a:custGeom>
          <a:ln w="6591">
            <a:solidFill>
              <a:srgbClr val="231F20"/>
            </a:solidFill>
          </a:ln>
        </p:spPr>
        <p:txBody>
          <a:bodyPr wrap="square" lIns="0" tIns="0" rIns="0" bIns="0" rtlCol="0"/>
          <a:lstStyle/>
          <a:p>
            <a:endParaRPr/>
          </a:p>
        </p:txBody>
      </p:sp>
      <p:sp>
        <p:nvSpPr>
          <p:cNvPr id="271" name="object 271"/>
          <p:cNvSpPr/>
          <p:nvPr/>
        </p:nvSpPr>
        <p:spPr>
          <a:xfrm>
            <a:off x="3201441" y="3952830"/>
            <a:ext cx="0" cy="838200"/>
          </a:xfrm>
          <a:custGeom>
            <a:avLst/>
            <a:gdLst/>
            <a:ahLst/>
            <a:cxnLst/>
            <a:rect l="l" t="t" r="r" b="b"/>
            <a:pathLst>
              <a:path h="838200">
                <a:moveTo>
                  <a:pt x="0" y="837704"/>
                </a:moveTo>
                <a:lnTo>
                  <a:pt x="0" y="0"/>
                </a:lnTo>
              </a:path>
            </a:pathLst>
          </a:custGeom>
          <a:ln w="6591">
            <a:solidFill>
              <a:srgbClr val="231F20"/>
            </a:solidFill>
          </a:ln>
        </p:spPr>
        <p:txBody>
          <a:bodyPr wrap="square" lIns="0" tIns="0" rIns="0" bIns="0" rtlCol="0"/>
          <a:lstStyle/>
          <a:p>
            <a:endParaRPr/>
          </a:p>
        </p:txBody>
      </p:sp>
      <p:sp>
        <p:nvSpPr>
          <p:cNvPr id="272" name="object 272"/>
          <p:cNvSpPr/>
          <p:nvPr/>
        </p:nvSpPr>
        <p:spPr>
          <a:xfrm>
            <a:off x="3201446" y="4790535"/>
            <a:ext cx="1270" cy="0"/>
          </a:xfrm>
          <a:custGeom>
            <a:avLst/>
            <a:gdLst/>
            <a:ahLst/>
            <a:cxnLst/>
            <a:rect l="l" t="t" r="r" b="b"/>
            <a:pathLst>
              <a:path w="1269">
                <a:moveTo>
                  <a:pt x="431" y="-3295"/>
                </a:moveTo>
                <a:lnTo>
                  <a:pt x="431" y="3295"/>
                </a:lnTo>
              </a:path>
            </a:pathLst>
          </a:custGeom>
          <a:ln w="3175">
            <a:solidFill>
              <a:srgbClr val="231F20"/>
            </a:solidFill>
          </a:ln>
        </p:spPr>
        <p:txBody>
          <a:bodyPr wrap="square" lIns="0" tIns="0" rIns="0" bIns="0" rtlCol="0"/>
          <a:lstStyle/>
          <a:p>
            <a:endParaRPr/>
          </a:p>
        </p:txBody>
      </p:sp>
      <p:sp>
        <p:nvSpPr>
          <p:cNvPr id="273" name="object 273"/>
          <p:cNvSpPr/>
          <p:nvPr/>
        </p:nvSpPr>
        <p:spPr>
          <a:xfrm>
            <a:off x="3201446" y="3952825"/>
            <a:ext cx="1270" cy="0"/>
          </a:xfrm>
          <a:custGeom>
            <a:avLst/>
            <a:gdLst/>
            <a:ahLst/>
            <a:cxnLst/>
            <a:rect l="l" t="t" r="r" b="b"/>
            <a:pathLst>
              <a:path w="1269">
                <a:moveTo>
                  <a:pt x="431" y="-3295"/>
                </a:moveTo>
                <a:lnTo>
                  <a:pt x="431" y="3295"/>
                </a:lnTo>
              </a:path>
            </a:pathLst>
          </a:custGeom>
          <a:ln w="3175">
            <a:solidFill>
              <a:srgbClr val="231F20"/>
            </a:solidFill>
          </a:ln>
        </p:spPr>
        <p:txBody>
          <a:bodyPr wrap="square" lIns="0" tIns="0" rIns="0" bIns="0" rtlCol="0"/>
          <a:lstStyle/>
          <a:p>
            <a:endParaRPr/>
          </a:p>
        </p:txBody>
      </p:sp>
      <p:sp>
        <p:nvSpPr>
          <p:cNvPr id="274" name="object 274"/>
          <p:cNvSpPr/>
          <p:nvPr/>
        </p:nvSpPr>
        <p:spPr>
          <a:xfrm>
            <a:off x="3773165" y="4790535"/>
            <a:ext cx="8255" cy="0"/>
          </a:xfrm>
          <a:custGeom>
            <a:avLst/>
            <a:gdLst/>
            <a:ahLst/>
            <a:cxnLst/>
            <a:rect l="l" t="t" r="r" b="b"/>
            <a:pathLst>
              <a:path w="8254">
                <a:moveTo>
                  <a:pt x="0" y="0"/>
                </a:moveTo>
                <a:lnTo>
                  <a:pt x="7962" y="0"/>
                </a:lnTo>
              </a:path>
            </a:pathLst>
          </a:custGeom>
          <a:ln w="6591">
            <a:solidFill>
              <a:srgbClr val="231F20"/>
            </a:solidFill>
          </a:ln>
        </p:spPr>
        <p:txBody>
          <a:bodyPr wrap="square" lIns="0" tIns="0" rIns="0" bIns="0" rtlCol="0"/>
          <a:lstStyle/>
          <a:p>
            <a:endParaRPr/>
          </a:p>
        </p:txBody>
      </p:sp>
      <p:sp>
        <p:nvSpPr>
          <p:cNvPr id="275" name="object 275"/>
          <p:cNvSpPr/>
          <p:nvPr/>
        </p:nvSpPr>
        <p:spPr>
          <a:xfrm>
            <a:off x="3773165" y="4800718"/>
            <a:ext cx="95885" cy="0"/>
          </a:xfrm>
          <a:custGeom>
            <a:avLst/>
            <a:gdLst/>
            <a:ahLst/>
            <a:cxnLst/>
            <a:rect l="l" t="t" r="r" b="b"/>
            <a:pathLst>
              <a:path w="95885">
                <a:moveTo>
                  <a:pt x="0" y="0"/>
                </a:moveTo>
                <a:lnTo>
                  <a:pt x="95478" y="0"/>
                </a:lnTo>
              </a:path>
            </a:pathLst>
          </a:custGeom>
          <a:ln w="6591">
            <a:solidFill>
              <a:srgbClr val="231F20"/>
            </a:solidFill>
          </a:ln>
        </p:spPr>
        <p:txBody>
          <a:bodyPr wrap="square" lIns="0" tIns="0" rIns="0" bIns="0" rtlCol="0"/>
          <a:lstStyle/>
          <a:p>
            <a:endParaRPr/>
          </a:p>
        </p:txBody>
      </p:sp>
      <p:sp>
        <p:nvSpPr>
          <p:cNvPr id="276" name="object 276"/>
          <p:cNvSpPr/>
          <p:nvPr/>
        </p:nvSpPr>
        <p:spPr>
          <a:xfrm>
            <a:off x="3716610" y="4791432"/>
            <a:ext cx="0" cy="8890"/>
          </a:xfrm>
          <a:custGeom>
            <a:avLst/>
            <a:gdLst/>
            <a:ahLst/>
            <a:cxnLst/>
            <a:rect l="l" t="t" r="r" b="b"/>
            <a:pathLst>
              <a:path h="8889">
                <a:moveTo>
                  <a:pt x="-3295" y="4413"/>
                </a:moveTo>
                <a:lnTo>
                  <a:pt x="3295" y="4413"/>
                </a:lnTo>
              </a:path>
            </a:pathLst>
          </a:custGeom>
          <a:ln w="8826">
            <a:solidFill>
              <a:srgbClr val="231F20"/>
            </a:solidFill>
          </a:ln>
        </p:spPr>
        <p:txBody>
          <a:bodyPr wrap="square" lIns="0" tIns="0" rIns="0" bIns="0" rtlCol="0"/>
          <a:lstStyle/>
          <a:p>
            <a:endParaRPr/>
          </a:p>
        </p:txBody>
      </p:sp>
      <p:sp>
        <p:nvSpPr>
          <p:cNvPr id="277" name="object 277"/>
          <p:cNvSpPr/>
          <p:nvPr/>
        </p:nvSpPr>
        <p:spPr>
          <a:xfrm>
            <a:off x="3716610" y="4790621"/>
            <a:ext cx="0" cy="1270"/>
          </a:xfrm>
          <a:custGeom>
            <a:avLst/>
            <a:gdLst/>
            <a:ahLst/>
            <a:cxnLst/>
            <a:rect l="l" t="t" r="r" b="b"/>
            <a:pathLst>
              <a:path h="1270">
                <a:moveTo>
                  <a:pt x="-3295" y="419"/>
                </a:moveTo>
                <a:lnTo>
                  <a:pt x="3295" y="419"/>
                </a:lnTo>
              </a:path>
            </a:pathLst>
          </a:custGeom>
          <a:ln w="3175">
            <a:solidFill>
              <a:srgbClr val="231F20"/>
            </a:solidFill>
          </a:ln>
        </p:spPr>
        <p:txBody>
          <a:bodyPr wrap="square" lIns="0" tIns="0" rIns="0" bIns="0" rtlCol="0"/>
          <a:lstStyle/>
          <a:p>
            <a:endParaRPr/>
          </a:p>
        </p:txBody>
      </p:sp>
      <p:sp>
        <p:nvSpPr>
          <p:cNvPr id="278" name="object 278"/>
          <p:cNvSpPr/>
          <p:nvPr/>
        </p:nvSpPr>
        <p:spPr>
          <a:xfrm>
            <a:off x="3296443" y="4800718"/>
            <a:ext cx="420370" cy="0"/>
          </a:xfrm>
          <a:custGeom>
            <a:avLst/>
            <a:gdLst/>
            <a:ahLst/>
            <a:cxnLst/>
            <a:rect l="l" t="t" r="r" b="b"/>
            <a:pathLst>
              <a:path w="420370">
                <a:moveTo>
                  <a:pt x="0" y="0"/>
                </a:moveTo>
                <a:lnTo>
                  <a:pt x="420166" y="0"/>
                </a:lnTo>
              </a:path>
            </a:pathLst>
          </a:custGeom>
          <a:ln w="6591">
            <a:solidFill>
              <a:srgbClr val="231F20"/>
            </a:solidFill>
          </a:ln>
        </p:spPr>
        <p:txBody>
          <a:bodyPr wrap="square" lIns="0" tIns="0" rIns="0" bIns="0" rtlCol="0"/>
          <a:lstStyle/>
          <a:p>
            <a:endParaRPr/>
          </a:p>
        </p:txBody>
      </p:sp>
      <p:sp>
        <p:nvSpPr>
          <p:cNvPr id="279" name="object 279"/>
          <p:cNvSpPr/>
          <p:nvPr/>
        </p:nvSpPr>
        <p:spPr>
          <a:xfrm>
            <a:off x="3767423" y="4746407"/>
            <a:ext cx="3175" cy="5715"/>
          </a:xfrm>
          <a:custGeom>
            <a:avLst/>
            <a:gdLst/>
            <a:ahLst/>
            <a:cxnLst/>
            <a:rect l="l" t="t" r="r" b="b"/>
            <a:pathLst>
              <a:path w="3175" h="5714">
                <a:moveTo>
                  <a:pt x="0" y="0"/>
                </a:moveTo>
                <a:lnTo>
                  <a:pt x="0" y="368"/>
                </a:lnTo>
                <a:lnTo>
                  <a:pt x="2171" y="3073"/>
                </a:lnTo>
                <a:lnTo>
                  <a:pt x="3073" y="5283"/>
                </a:lnTo>
              </a:path>
            </a:pathLst>
          </a:custGeom>
          <a:ln w="6591">
            <a:solidFill>
              <a:srgbClr val="231F20"/>
            </a:solidFill>
          </a:ln>
        </p:spPr>
        <p:txBody>
          <a:bodyPr wrap="square" lIns="0" tIns="0" rIns="0" bIns="0" rtlCol="0"/>
          <a:lstStyle/>
          <a:p>
            <a:endParaRPr/>
          </a:p>
        </p:txBody>
      </p:sp>
      <p:sp>
        <p:nvSpPr>
          <p:cNvPr id="280" name="object 280"/>
          <p:cNvSpPr/>
          <p:nvPr/>
        </p:nvSpPr>
        <p:spPr>
          <a:xfrm>
            <a:off x="3094979" y="4790535"/>
            <a:ext cx="11430" cy="0"/>
          </a:xfrm>
          <a:custGeom>
            <a:avLst/>
            <a:gdLst/>
            <a:ahLst/>
            <a:cxnLst/>
            <a:rect l="l" t="t" r="r" b="b"/>
            <a:pathLst>
              <a:path w="11430">
                <a:moveTo>
                  <a:pt x="0" y="0"/>
                </a:moveTo>
                <a:lnTo>
                  <a:pt x="10998" y="0"/>
                </a:lnTo>
              </a:path>
            </a:pathLst>
          </a:custGeom>
          <a:ln w="6591">
            <a:solidFill>
              <a:srgbClr val="231F20"/>
            </a:solidFill>
          </a:ln>
        </p:spPr>
        <p:txBody>
          <a:bodyPr wrap="square" lIns="0" tIns="0" rIns="0" bIns="0" rtlCol="0"/>
          <a:lstStyle/>
          <a:p>
            <a:endParaRPr/>
          </a:p>
        </p:txBody>
      </p:sp>
      <p:sp>
        <p:nvSpPr>
          <p:cNvPr id="281" name="object 281"/>
          <p:cNvSpPr/>
          <p:nvPr/>
        </p:nvSpPr>
        <p:spPr>
          <a:xfrm>
            <a:off x="3189907" y="4790535"/>
            <a:ext cx="12065" cy="0"/>
          </a:xfrm>
          <a:custGeom>
            <a:avLst/>
            <a:gdLst/>
            <a:ahLst/>
            <a:cxnLst/>
            <a:rect l="l" t="t" r="r" b="b"/>
            <a:pathLst>
              <a:path w="12064">
                <a:moveTo>
                  <a:pt x="0" y="0"/>
                </a:moveTo>
                <a:lnTo>
                  <a:pt x="11531" y="0"/>
                </a:lnTo>
              </a:path>
            </a:pathLst>
          </a:custGeom>
          <a:ln w="6591">
            <a:solidFill>
              <a:srgbClr val="231F20"/>
            </a:solidFill>
          </a:ln>
        </p:spPr>
        <p:txBody>
          <a:bodyPr wrap="square" lIns="0" tIns="0" rIns="0" bIns="0" rtlCol="0"/>
          <a:lstStyle/>
          <a:p>
            <a:endParaRPr/>
          </a:p>
        </p:txBody>
      </p:sp>
      <p:sp>
        <p:nvSpPr>
          <p:cNvPr id="282" name="object 282"/>
          <p:cNvSpPr/>
          <p:nvPr/>
        </p:nvSpPr>
        <p:spPr>
          <a:xfrm>
            <a:off x="3284959" y="4790535"/>
            <a:ext cx="298450" cy="0"/>
          </a:xfrm>
          <a:custGeom>
            <a:avLst/>
            <a:gdLst/>
            <a:ahLst/>
            <a:cxnLst/>
            <a:rect l="l" t="t" r="r" b="b"/>
            <a:pathLst>
              <a:path w="298450">
                <a:moveTo>
                  <a:pt x="0" y="0"/>
                </a:moveTo>
                <a:lnTo>
                  <a:pt x="298221" y="0"/>
                </a:lnTo>
              </a:path>
            </a:pathLst>
          </a:custGeom>
          <a:ln w="6591">
            <a:solidFill>
              <a:srgbClr val="231F20"/>
            </a:solidFill>
          </a:ln>
        </p:spPr>
        <p:txBody>
          <a:bodyPr wrap="square" lIns="0" tIns="0" rIns="0" bIns="0" rtlCol="0"/>
          <a:lstStyle/>
          <a:p>
            <a:endParaRPr/>
          </a:p>
        </p:txBody>
      </p:sp>
      <p:sp>
        <p:nvSpPr>
          <p:cNvPr id="283" name="object 283"/>
          <p:cNvSpPr/>
          <p:nvPr/>
        </p:nvSpPr>
        <p:spPr>
          <a:xfrm>
            <a:off x="3011003" y="4800718"/>
            <a:ext cx="285750" cy="0"/>
          </a:xfrm>
          <a:custGeom>
            <a:avLst/>
            <a:gdLst/>
            <a:ahLst/>
            <a:cxnLst/>
            <a:rect l="l" t="t" r="r" b="b"/>
            <a:pathLst>
              <a:path w="285750">
                <a:moveTo>
                  <a:pt x="0" y="0"/>
                </a:moveTo>
                <a:lnTo>
                  <a:pt x="285445" y="0"/>
                </a:lnTo>
              </a:path>
            </a:pathLst>
          </a:custGeom>
          <a:ln w="6591">
            <a:solidFill>
              <a:srgbClr val="231F20"/>
            </a:solidFill>
          </a:ln>
        </p:spPr>
        <p:txBody>
          <a:bodyPr wrap="square" lIns="0" tIns="0" rIns="0" bIns="0" rtlCol="0"/>
          <a:lstStyle/>
          <a:p>
            <a:endParaRPr/>
          </a:p>
        </p:txBody>
      </p:sp>
      <p:sp>
        <p:nvSpPr>
          <p:cNvPr id="284" name="object 284"/>
          <p:cNvSpPr/>
          <p:nvPr/>
        </p:nvSpPr>
        <p:spPr>
          <a:xfrm>
            <a:off x="3380412" y="3952825"/>
            <a:ext cx="3810" cy="837565"/>
          </a:xfrm>
          <a:custGeom>
            <a:avLst/>
            <a:gdLst/>
            <a:ahLst/>
            <a:cxnLst/>
            <a:rect l="l" t="t" r="r" b="b"/>
            <a:pathLst>
              <a:path w="3810" h="837564">
                <a:moveTo>
                  <a:pt x="1746" y="-3295"/>
                </a:moveTo>
                <a:lnTo>
                  <a:pt x="1746" y="840708"/>
                </a:lnTo>
              </a:path>
            </a:pathLst>
          </a:custGeom>
          <a:ln w="10083">
            <a:solidFill>
              <a:srgbClr val="231F20"/>
            </a:solidFill>
          </a:ln>
        </p:spPr>
        <p:txBody>
          <a:bodyPr wrap="square" lIns="0" tIns="0" rIns="0" bIns="0" rtlCol="0"/>
          <a:lstStyle/>
          <a:p>
            <a:endParaRPr/>
          </a:p>
        </p:txBody>
      </p:sp>
      <p:sp>
        <p:nvSpPr>
          <p:cNvPr id="285" name="object 285"/>
          <p:cNvSpPr/>
          <p:nvPr/>
        </p:nvSpPr>
        <p:spPr>
          <a:xfrm>
            <a:off x="3297756" y="3952825"/>
            <a:ext cx="83185" cy="0"/>
          </a:xfrm>
          <a:custGeom>
            <a:avLst/>
            <a:gdLst/>
            <a:ahLst/>
            <a:cxnLst/>
            <a:rect l="l" t="t" r="r" b="b"/>
            <a:pathLst>
              <a:path w="83185">
                <a:moveTo>
                  <a:pt x="82613" y="0"/>
                </a:moveTo>
                <a:lnTo>
                  <a:pt x="0" y="0"/>
                </a:lnTo>
              </a:path>
            </a:pathLst>
          </a:custGeom>
          <a:ln w="6591">
            <a:solidFill>
              <a:srgbClr val="231F20"/>
            </a:solidFill>
          </a:ln>
        </p:spPr>
        <p:txBody>
          <a:bodyPr wrap="square" lIns="0" tIns="0" rIns="0" bIns="0" rtlCol="0"/>
          <a:lstStyle/>
          <a:p>
            <a:endParaRPr/>
          </a:p>
        </p:txBody>
      </p:sp>
      <p:sp>
        <p:nvSpPr>
          <p:cNvPr id="286" name="object 286"/>
          <p:cNvSpPr/>
          <p:nvPr/>
        </p:nvSpPr>
        <p:spPr>
          <a:xfrm>
            <a:off x="3296443" y="3952825"/>
            <a:ext cx="0" cy="837565"/>
          </a:xfrm>
          <a:custGeom>
            <a:avLst/>
            <a:gdLst/>
            <a:ahLst/>
            <a:cxnLst/>
            <a:rect l="l" t="t" r="r" b="b"/>
            <a:pathLst>
              <a:path h="837564">
                <a:moveTo>
                  <a:pt x="0" y="837412"/>
                </a:moveTo>
                <a:lnTo>
                  <a:pt x="0" y="0"/>
                </a:lnTo>
              </a:path>
            </a:pathLst>
          </a:custGeom>
          <a:ln w="6591">
            <a:solidFill>
              <a:srgbClr val="231F20"/>
            </a:solidFill>
          </a:ln>
        </p:spPr>
        <p:txBody>
          <a:bodyPr wrap="square" lIns="0" tIns="0" rIns="0" bIns="0" rtlCol="0"/>
          <a:lstStyle/>
          <a:p>
            <a:endParaRPr/>
          </a:p>
        </p:txBody>
      </p:sp>
      <p:sp>
        <p:nvSpPr>
          <p:cNvPr id="287" name="object 287"/>
          <p:cNvSpPr/>
          <p:nvPr/>
        </p:nvSpPr>
        <p:spPr>
          <a:xfrm>
            <a:off x="3296437" y="3952825"/>
            <a:ext cx="1905" cy="0"/>
          </a:xfrm>
          <a:custGeom>
            <a:avLst/>
            <a:gdLst/>
            <a:ahLst/>
            <a:cxnLst/>
            <a:rect l="l" t="t" r="r" b="b"/>
            <a:pathLst>
              <a:path w="1904">
                <a:moveTo>
                  <a:pt x="660" y="-3295"/>
                </a:moveTo>
                <a:lnTo>
                  <a:pt x="660" y="3295"/>
                </a:lnTo>
              </a:path>
            </a:pathLst>
          </a:custGeom>
          <a:ln w="3175">
            <a:solidFill>
              <a:srgbClr val="231F20"/>
            </a:solidFill>
          </a:ln>
        </p:spPr>
        <p:txBody>
          <a:bodyPr wrap="square" lIns="0" tIns="0" rIns="0" bIns="0" rtlCol="0"/>
          <a:lstStyle/>
          <a:p>
            <a:endParaRPr/>
          </a:p>
        </p:txBody>
      </p:sp>
      <p:sp>
        <p:nvSpPr>
          <p:cNvPr id="288" name="object 288"/>
          <p:cNvSpPr/>
          <p:nvPr/>
        </p:nvSpPr>
        <p:spPr>
          <a:xfrm>
            <a:off x="3570864" y="3952825"/>
            <a:ext cx="3810" cy="837565"/>
          </a:xfrm>
          <a:custGeom>
            <a:avLst/>
            <a:gdLst/>
            <a:ahLst/>
            <a:cxnLst/>
            <a:rect l="l" t="t" r="r" b="b"/>
            <a:pathLst>
              <a:path w="3810" h="837564">
                <a:moveTo>
                  <a:pt x="1720" y="-3295"/>
                </a:moveTo>
                <a:lnTo>
                  <a:pt x="1720" y="840708"/>
                </a:lnTo>
              </a:path>
            </a:pathLst>
          </a:custGeom>
          <a:ln w="10033">
            <a:solidFill>
              <a:srgbClr val="231F20"/>
            </a:solidFill>
          </a:ln>
        </p:spPr>
        <p:txBody>
          <a:bodyPr wrap="square" lIns="0" tIns="0" rIns="0" bIns="0" rtlCol="0"/>
          <a:lstStyle/>
          <a:p>
            <a:endParaRPr/>
          </a:p>
        </p:txBody>
      </p:sp>
      <p:sp>
        <p:nvSpPr>
          <p:cNvPr id="289" name="object 289"/>
          <p:cNvSpPr/>
          <p:nvPr/>
        </p:nvSpPr>
        <p:spPr>
          <a:xfrm>
            <a:off x="3488207" y="3952825"/>
            <a:ext cx="83185" cy="0"/>
          </a:xfrm>
          <a:custGeom>
            <a:avLst/>
            <a:gdLst/>
            <a:ahLst/>
            <a:cxnLst/>
            <a:rect l="l" t="t" r="r" b="b"/>
            <a:pathLst>
              <a:path w="83185">
                <a:moveTo>
                  <a:pt x="82588" y="0"/>
                </a:moveTo>
                <a:lnTo>
                  <a:pt x="0" y="0"/>
                </a:lnTo>
              </a:path>
            </a:pathLst>
          </a:custGeom>
          <a:ln w="6591">
            <a:solidFill>
              <a:srgbClr val="231F20"/>
            </a:solidFill>
          </a:ln>
        </p:spPr>
        <p:txBody>
          <a:bodyPr wrap="square" lIns="0" tIns="0" rIns="0" bIns="0" rtlCol="0"/>
          <a:lstStyle/>
          <a:p>
            <a:endParaRPr/>
          </a:p>
        </p:txBody>
      </p:sp>
      <p:sp>
        <p:nvSpPr>
          <p:cNvPr id="290" name="object 290"/>
          <p:cNvSpPr/>
          <p:nvPr/>
        </p:nvSpPr>
        <p:spPr>
          <a:xfrm>
            <a:off x="3486868" y="3952825"/>
            <a:ext cx="0" cy="837565"/>
          </a:xfrm>
          <a:custGeom>
            <a:avLst/>
            <a:gdLst/>
            <a:ahLst/>
            <a:cxnLst/>
            <a:rect l="l" t="t" r="r" b="b"/>
            <a:pathLst>
              <a:path h="837564">
                <a:moveTo>
                  <a:pt x="0" y="837412"/>
                </a:moveTo>
                <a:lnTo>
                  <a:pt x="0" y="0"/>
                </a:lnTo>
              </a:path>
            </a:pathLst>
          </a:custGeom>
          <a:ln w="6591">
            <a:solidFill>
              <a:srgbClr val="231F20"/>
            </a:solidFill>
          </a:ln>
        </p:spPr>
        <p:txBody>
          <a:bodyPr wrap="square" lIns="0" tIns="0" rIns="0" bIns="0" rtlCol="0"/>
          <a:lstStyle/>
          <a:p>
            <a:endParaRPr/>
          </a:p>
        </p:txBody>
      </p:sp>
      <p:sp>
        <p:nvSpPr>
          <p:cNvPr id="291" name="object 291"/>
          <p:cNvSpPr/>
          <p:nvPr/>
        </p:nvSpPr>
        <p:spPr>
          <a:xfrm>
            <a:off x="3486875" y="3952825"/>
            <a:ext cx="1905" cy="0"/>
          </a:xfrm>
          <a:custGeom>
            <a:avLst/>
            <a:gdLst/>
            <a:ahLst/>
            <a:cxnLst/>
            <a:rect l="l" t="t" r="r" b="b"/>
            <a:pathLst>
              <a:path w="1904">
                <a:moveTo>
                  <a:pt x="666" y="-3295"/>
                </a:moveTo>
                <a:lnTo>
                  <a:pt x="666" y="3295"/>
                </a:lnTo>
              </a:path>
            </a:pathLst>
          </a:custGeom>
          <a:ln w="3175">
            <a:solidFill>
              <a:srgbClr val="231F20"/>
            </a:solidFill>
          </a:ln>
        </p:spPr>
        <p:txBody>
          <a:bodyPr wrap="square" lIns="0" tIns="0" rIns="0" bIns="0" rtlCol="0"/>
          <a:lstStyle/>
          <a:p>
            <a:endParaRPr/>
          </a:p>
        </p:txBody>
      </p:sp>
      <p:sp>
        <p:nvSpPr>
          <p:cNvPr id="292" name="object 292"/>
          <p:cNvSpPr/>
          <p:nvPr/>
        </p:nvSpPr>
        <p:spPr>
          <a:xfrm>
            <a:off x="3475377" y="3952825"/>
            <a:ext cx="4445" cy="837565"/>
          </a:xfrm>
          <a:custGeom>
            <a:avLst/>
            <a:gdLst/>
            <a:ahLst/>
            <a:cxnLst/>
            <a:rect l="l" t="t" r="r" b="b"/>
            <a:pathLst>
              <a:path w="4445" h="837564">
                <a:moveTo>
                  <a:pt x="1993" y="-3295"/>
                </a:moveTo>
                <a:lnTo>
                  <a:pt x="1993" y="840708"/>
                </a:lnTo>
              </a:path>
            </a:pathLst>
          </a:custGeom>
          <a:ln w="10579">
            <a:solidFill>
              <a:srgbClr val="231F20"/>
            </a:solidFill>
          </a:ln>
        </p:spPr>
        <p:txBody>
          <a:bodyPr wrap="square" lIns="0" tIns="0" rIns="0" bIns="0" rtlCol="0"/>
          <a:lstStyle/>
          <a:p>
            <a:endParaRPr/>
          </a:p>
        </p:txBody>
      </p:sp>
      <p:sp>
        <p:nvSpPr>
          <p:cNvPr id="293" name="object 293"/>
          <p:cNvSpPr/>
          <p:nvPr/>
        </p:nvSpPr>
        <p:spPr>
          <a:xfrm>
            <a:off x="3392759" y="3952825"/>
            <a:ext cx="83185" cy="0"/>
          </a:xfrm>
          <a:custGeom>
            <a:avLst/>
            <a:gdLst/>
            <a:ahLst/>
            <a:cxnLst/>
            <a:rect l="l" t="t" r="r" b="b"/>
            <a:pathLst>
              <a:path w="83185">
                <a:moveTo>
                  <a:pt x="82613" y="0"/>
                </a:moveTo>
                <a:lnTo>
                  <a:pt x="0" y="0"/>
                </a:lnTo>
              </a:path>
            </a:pathLst>
          </a:custGeom>
          <a:ln w="6591">
            <a:solidFill>
              <a:srgbClr val="231F20"/>
            </a:solidFill>
          </a:ln>
        </p:spPr>
        <p:txBody>
          <a:bodyPr wrap="square" lIns="0" tIns="0" rIns="0" bIns="0" rtlCol="0"/>
          <a:lstStyle/>
          <a:p>
            <a:endParaRPr/>
          </a:p>
        </p:txBody>
      </p:sp>
      <p:sp>
        <p:nvSpPr>
          <p:cNvPr id="294" name="object 294"/>
          <p:cNvSpPr/>
          <p:nvPr/>
        </p:nvSpPr>
        <p:spPr>
          <a:xfrm>
            <a:off x="3391396" y="3952825"/>
            <a:ext cx="0" cy="837565"/>
          </a:xfrm>
          <a:custGeom>
            <a:avLst/>
            <a:gdLst/>
            <a:ahLst/>
            <a:cxnLst/>
            <a:rect l="l" t="t" r="r" b="b"/>
            <a:pathLst>
              <a:path h="837564">
                <a:moveTo>
                  <a:pt x="0" y="837412"/>
                </a:moveTo>
                <a:lnTo>
                  <a:pt x="0" y="0"/>
                </a:lnTo>
              </a:path>
            </a:pathLst>
          </a:custGeom>
          <a:ln w="6591">
            <a:solidFill>
              <a:srgbClr val="231F20"/>
            </a:solidFill>
          </a:ln>
        </p:spPr>
        <p:txBody>
          <a:bodyPr wrap="square" lIns="0" tIns="0" rIns="0" bIns="0" rtlCol="0"/>
          <a:lstStyle/>
          <a:p>
            <a:endParaRPr/>
          </a:p>
        </p:txBody>
      </p:sp>
      <p:sp>
        <p:nvSpPr>
          <p:cNvPr id="295" name="object 295"/>
          <p:cNvSpPr/>
          <p:nvPr/>
        </p:nvSpPr>
        <p:spPr>
          <a:xfrm>
            <a:off x="3391427" y="3952825"/>
            <a:ext cx="1905" cy="0"/>
          </a:xfrm>
          <a:custGeom>
            <a:avLst/>
            <a:gdLst/>
            <a:ahLst/>
            <a:cxnLst/>
            <a:rect l="l" t="t" r="r" b="b"/>
            <a:pathLst>
              <a:path w="1904">
                <a:moveTo>
                  <a:pt x="666" y="-3295"/>
                </a:moveTo>
                <a:lnTo>
                  <a:pt x="666" y="3295"/>
                </a:lnTo>
              </a:path>
            </a:pathLst>
          </a:custGeom>
          <a:ln w="3175">
            <a:solidFill>
              <a:srgbClr val="231F20"/>
            </a:solidFill>
          </a:ln>
        </p:spPr>
        <p:txBody>
          <a:bodyPr wrap="square" lIns="0" tIns="0" rIns="0" bIns="0" rtlCol="0"/>
          <a:lstStyle/>
          <a:p>
            <a:endParaRPr/>
          </a:p>
        </p:txBody>
      </p:sp>
      <p:sp>
        <p:nvSpPr>
          <p:cNvPr id="296" name="object 296"/>
          <p:cNvSpPr/>
          <p:nvPr/>
        </p:nvSpPr>
        <p:spPr>
          <a:xfrm>
            <a:off x="3584540" y="3952830"/>
            <a:ext cx="86360" cy="838200"/>
          </a:xfrm>
          <a:custGeom>
            <a:avLst/>
            <a:gdLst/>
            <a:ahLst/>
            <a:cxnLst/>
            <a:rect l="l" t="t" r="r" b="b"/>
            <a:pathLst>
              <a:path w="86360" h="838200">
                <a:moveTo>
                  <a:pt x="86131" y="837704"/>
                </a:moveTo>
                <a:lnTo>
                  <a:pt x="86131" y="0"/>
                </a:lnTo>
                <a:lnTo>
                  <a:pt x="0" y="0"/>
                </a:lnTo>
              </a:path>
            </a:pathLst>
          </a:custGeom>
          <a:ln w="6591">
            <a:solidFill>
              <a:srgbClr val="231F20"/>
            </a:solidFill>
          </a:ln>
        </p:spPr>
        <p:txBody>
          <a:bodyPr wrap="square" lIns="0" tIns="0" rIns="0" bIns="0" rtlCol="0"/>
          <a:lstStyle/>
          <a:p>
            <a:endParaRPr/>
          </a:p>
        </p:txBody>
      </p:sp>
      <p:sp>
        <p:nvSpPr>
          <p:cNvPr id="297" name="object 297"/>
          <p:cNvSpPr/>
          <p:nvPr/>
        </p:nvSpPr>
        <p:spPr>
          <a:xfrm>
            <a:off x="3583185" y="4790535"/>
            <a:ext cx="99060" cy="0"/>
          </a:xfrm>
          <a:custGeom>
            <a:avLst/>
            <a:gdLst/>
            <a:ahLst/>
            <a:cxnLst/>
            <a:rect l="l" t="t" r="r" b="b"/>
            <a:pathLst>
              <a:path w="99060">
                <a:moveTo>
                  <a:pt x="98971" y="0"/>
                </a:moveTo>
                <a:lnTo>
                  <a:pt x="0" y="0"/>
                </a:lnTo>
              </a:path>
            </a:pathLst>
          </a:custGeom>
          <a:ln w="6591">
            <a:solidFill>
              <a:srgbClr val="231F20"/>
            </a:solidFill>
          </a:ln>
        </p:spPr>
        <p:txBody>
          <a:bodyPr wrap="square" lIns="0" tIns="0" rIns="0" bIns="0" rtlCol="0"/>
          <a:lstStyle/>
          <a:p>
            <a:endParaRPr/>
          </a:p>
        </p:txBody>
      </p:sp>
      <p:sp>
        <p:nvSpPr>
          <p:cNvPr id="298" name="object 298"/>
          <p:cNvSpPr/>
          <p:nvPr/>
        </p:nvSpPr>
        <p:spPr>
          <a:xfrm>
            <a:off x="3583185" y="3952830"/>
            <a:ext cx="0" cy="838200"/>
          </a:xfrm>
          <a:custGeom>
            <a:avLst/>
            <a:gdLst/>
            <a:ahLst/>
            <a:cxnLst/>
            <a:rect l="l" t="t" r="r" b="b"/>
            <a:pathLst>
              <a:path h="838200">
                <a:moveTo>
                  <a:pt x="0" y="837704"/>
                </a:moveTo>
                <a:lnTo>
                  <a:pt x="0" y="0"/>
                </a:lnTo>
              </a:path>
            </a:pathLst>
          </a:custGeom>
          <a:ln w="6591">
            <a:solidFill>
              <a:srgbClr val="231F20"/>
            </a:solidFill>
          </a:ln>
        </p:spPr>
        <p:txBody>
          <a:bodyPr wrap="square" lIns="0" tIns="0" rIns="0" bIns="0" rtlCol="0"/>
          <a:lstStyle/>
          <a:p>
            <a:endParaRPr/>
          </a:p>
        </p:txBody>
      </p:sp>
      <p:sp>
        <p:nvSpPr>
          <p:cNvPr id="299" name="object 299"/>
          <p:cNvSpPr/>
          <p:nvPr/>
        </p:nvSpPr>
        <p:spPr>
          <a:xfrm>
            <a:off x="3583192" y="3952825"/>
            <a:ext cx="1905" cy="0"/>
          </a:xfrm>
          <a:custGeom>
            <a:avLst/>
            <a:gdLst/>
            <a:ahLst/>
            <a:cxnLst/>
            <a:rect l="l" t="t" r="r" b="b"/>
            <a:pathLst>
              <a:path w="1904">
                <a:moveTo>
                  <a:pt x="666" y="-3295"/>
                </a:moveTo>
                <a:lnTo>
                  <a:pt x="666" y="3295"/>
                </a:lnTo>
              </a:path>
            </a:pathLst>
          </a:custGeom>
          <a:ln w="3175">
            <a:solidFill>
              <a:srgbClr val="231F20"/>
            </a:solidFill>
          </a:ln>
        </p:spPr>
        <p:txBody>
          <a:bodyPr wrap="square" lIns="0" tIns="0" rIns="0" bIns="0" rtlCol="0"/>
          <a:lstStyle/>
          <a:p>
            <a:endParaRPr/>
          </a:p>
        </p:txBody>
      </p:sp>
      <p:sp>
        <p:nvSpPr>
          <p:cNvPr id="300" name="object 300"/>
          <p:cNvSpPr/>
          <p:nvPr/>
        </p:nvSpPr>
        <p:spPr>
          <a:xfrm>
            <a:off x="3189911" y="3952830"/>
            <a:ext cx="3810" cy="838200"/>
          </a:xfrm>
          <a:custGeom>
            <a:avLst/>
            <a:gdLst/>
            <a:ahLst/>
            <a:cxnLst/>
            <a:rect l="l" t="t" r="r" b="b"/>
            <a:pathLst>
              <a:path w="3810" h="838200">
                <a:moveTo>
                  <a:pt x="1784" y="-3295"/>
                </a:moveTo>
                <a:lnTo>
                  <a:pt x="1784" y="841000"/>
                </a:lnTo>
              </a:path>
            </a:pathLst>
          </a:custGeom>
          <a:ln w="10160">
            <a:solidFill>
              <a:srgbClr val="231F20"/>
            </a:solidFill>
          </a:ln>
        </p:spPr>
        <p:txBody>
          <a:bodyPr wrap="square" lIns="0" tIns="0" rIns="0" bIns="0" rtlCol="0"/>
          <a:lstStyle/>
          <a:p>
            <a:endParaRPr/>
          </a:p>
        </p:txBody>
      </p:sp>
      <p:sp>
        <p:nvSpPr>
          <p:cNvPr id="301" name="object 301"/>
          <p:cNvSpPr/>
          <p:nvPr/>
        </p:nvSpPr>
        <p:spPr>
          <a:xfrm>
            <a:off x="3189911" y="4790535"/>
            <a:ext cx="3810" cy="0"/>
          </a:xfrm>
          <a:custGeom>
            <a:avLst/>
            <a:gdLst/>
            <a:ahLst/>
            <a:cxnLst/>
            <a:rect l="l" t="t" r="r" b="b"/>
            <a:pathLst>
              <a:path w="3810">
                <a:moveTo>
                  <a:pt x="3568" y="0"/>
                </a:moveTo>
                <a:lnTo>
                  <a:pt x="0" y="0"/>
                </a:lnTo>
              </a:path>
            </a:pathLst>
          </a:custGeom>
          <a:ln w="6591">
            <a:solidFill>
              <a:srgbClr val="231F20"/>
            </a:solidFill>
          </a:ln>
        </p:spPr>
        <p:txBody>
          <a:bodyPr wrap="square" lIns="0" tIns="0" rIns="0" bIns="0" rtlCol="0"/>
          <a:lstStyle/>
          <a:p>
            <a:endParaRPr/>
          </a:p>
        </p:txBody>
      </p:sp>
      <p:sp>
        <p:nvSpPr>
          <p:cNvPr id="302" name="object 302"/>
          <p:cNvSpPr/>
          <p:nvPr/>
        </p:nvSpPr>
        <p:spPr>
          <a:xfrm>
            <a:off x="3107395" y="3952825"/>
            <a:ext cx="82550" cy="0"/>
          </a:xfrm>
          <a:custGeom>
            <a:avLst/>
            <a:gdLst/>
            <a:ahLst/>
            <a:cxnLst/>
            <a:rect l="l" t="t" r="r" b="b"/>
            <a:pathLst>
              <a:path w="82550">
                <a:moveTo>
                  <a:pt x="82511" y="0"/>
                </a:moveTo>
                <a:lnTo>
                  <a:pt x="0" y="0"/>
                </a:lnTo>
              </a:path>
            </a:pathLst>
          </a:custGeom>
          <a:ln w="6591">
            <a:solidFill>
              <a:srgbClr val="231F20"/>
            </a:solidFill>
          </a:ln>
        </p:spPr>
        <p:txBody>
          <a:bodyPr wrap="square" lIns="0" tIns="0" rIns="0" bIns="0" rtlCol="0"/>
          <a:lstStyle/>
          <a:p>
            <a:endParaRPr/>
          </a:p>
        </p:txBody>
      </p:sp>
      <p:sp>
        <p:nvSpPr>
          <p:cNvPr id="303" name="object 303"/>
          <p:cNvSpPr/>
          <p:nvPr/>
        </p:nvSpPr>
        <p:spPr>
          <a:xfrm>
            <a:off x="3107395" y="4790535"/>
            <a:ext cx="82550" cy="0"/>
          </a:xfrm>
          <a:custGeom>
            <a:avLst/>
            <a:gdLst/>
            <a:ahLst/>
            <a:cxnLst/>
            <a:rect l="l" t="t" r="r" b="b"/>
            <a:pathLst>
              <a:path w="82550">
                <a:moveTo>
                  <a:pt x="82511" y="0"/>
                </a:moveTo>
                <a:lnTo>
                  <a:pt x="0" y="0"/>
                </a:lnTo>
              </a:path>
            </a:pathLst>
          </a:custGeom>
          <a:ln w="6591">
            <a:solidFill>
              <a:srgbClr val="231F20"/>
            </a:solidFill>
          </a:ln>
        </p:spPr>
        <p:txBody>
          <a:bodyPr wrap="square" lIns="0" tIns="0" rIns="0" bIns="0" rtlCol="0"/>
          <a:lstStyle/>
          <a:p>
            <a:endParaRPr/>
          </a:p>
        </p:txBody>
      </p:sp>
      <p:sp>
        <p:nvSpPr>
          <p:cNvPr id="304" name="object 304"/>
          <p:cNvSpPr/>
          <p:nvPr/>
        </p:nvSpPr>
        <p:spPr>
          <a:xfrm>
            <a:off x="3105980" y="3952830"/>
            <a:ext cx="0" cy="838200"/>
          </a:xfrm>
          <a:custGeom>
            <a:avLst/>
            <a:gdLst/>
            <a:ahLst/>
            <a:cxnLst/>
            <a:rect l="l" t="t" r="r" b="b"/>
            <a:pathLst>
              <a:path h="838200">
                <a:moveTo>
                  <a:pt x="0" y="837704"/>
                </a:moveTo>
                <a:lnTo>
                  <a:pt x="0" y="0"/>
                </a:lnTo>
              </a:path>
            </a:pathLst>
          </a:custGeom>
          <a:ln w="6591">
            <a:solidFill>
              <a:srgbClr val="231F20"/>
            </a:solidFill>
          </a:ln>
        </p:spPr>
        <p:txBody>
          <a:bodyPr wrap="square" lIns="0" tIns="0" rIns="0" bIns="0" rtlCol="0"/>
          <a:lstStyle/>
          <a:p>
            <a:endParaRPr/>
          </a:p>
        </p:txBody>
      </p:sp>
      <p:sp>
        <p:nvSpPr>
          <p:cNvPr id="305" name="object 305"/>
          <p:cNvSpPr/>
          <p:nvPr/>
        </p:nvSpPr>
        <p:spPr>
          <a:xfrm>
            <a:off x="3105986" y="3952825"/>
            <a:ext cx="1905" cy="0"/>
          </a:xfrm>
          <a:custGeom>
            <a:avLst/>
            <a:gdLst/>
            <a:ahLst/>
            <a:cxnLst/>
            <a:rect l="l" t="t" r="r" b="b"/>
            <a:pathLst>
              <a:path w="1905">
                <a:moveTo>
                  <a:pt x="660" y="-3295"/>
                </a:moveTo>
                <a:lnTo>
                  <a:pt x="660" y="3295"/>
                </a:lnTo>
              </a:path>
            </a:pathLst>
          </a:custGeom>
          <a:ln w="3175">
            <a:solidFill>
              <a:srgbClr val="231F20"/>
            </a:solidFill>
          </a:ln>
        </p:spPr>
        <p:txBody>
          <a:bodyPr wrap="square" lIns="0" tIns="0" rIns="0" bIns="0" rtlCol="0"/>
          <a:lstStyle/>
          <a:p>
            <a:endParaRPr/>
          </a:p>
        </p:txBody>
      </p:sp>
      <p:sp>
        <p:nvSpPr>
          <p:cNvPr id="306" name="object 306"/>
          <p:cNvSpPr/>
          <p:nvPr/>
        </p:nvSpPr>
        <p:spPr>
          <a:xfrm>
            <a:off x="3105986" y="4790535"/>
            <a:ext cx="1905" cy="0"/>
          </a:xfrm>
          <a:custGeom>
            <a:avLst/>
            <a:gdLst/>
            <a:ahLst/>
            <a:cxnLst/>
            <a:rect l="l" t="t" r="r" b="b"/>
            <a:pathLst>
              <a:path w="1905">
                <a:moveTo>
                  <a:pt x="660" y="-3295"/>
                </a:moveTo>
                <a:lnTo>
                  <a:pt x="660" y="3295"/>
                </a:lnTo>
              </a:path>
            </a:pathLst>
          </a:custGeom>
          <a:ln w="3175">
            <a:solidFill>
              <a:srgbClr val="231F20"/>
            </a:solidFill>
          </a:ln>
        </p:spPr>
        <p:txBody>
          <a:bodyPr wrap="square" lIns="0" tIns="0" rIns="0" bIns="0" rtlCol="0"/>
          <a:lstStyle/>
          <a:p>
            <a:endParaRPr/>
          </a:p>
        </p:txBody>
      </p:sp>
      <p:sp>
        <p:nvSpPr>
          <p:cNvPr id="307" name="object 307"/>
          <p:cNvSpPr/>
          <p:nvPr/>
        </p:nvSpPr>
        <p:spPr>
          <a:xfrm>
            <a:off x="3098415" y="3952830"/>
            <a:ext cx="0" cy="838200"/>
          </a:xfrm>
          <a:custGeom>
            <a:avLst/>
            <a:gdLst/>
            <a:ahLst/>
            <a:cxnLst/>
            <a:rect l="l" t="t" r="r" b="b"/>
            <a:pathLst>
              <a:path h="838200">
                <a:moveTo>
                  <a:pt x="0" y="837704"/>
                </a:moveTo>
                <a:lnTo>
                  <a:pt x="0" y="0"/>
                </a:lnTo>
              </a:path>
            </a:pathLst>
          </a:custGeom>
          <a:ln w="6591">
            <a:solidFill>
              <a:srgbClr val="231F20"/>
            </a:solidFill>
          </a:ln>
        </p:spPr>
        <p:txBody>
          <a:bodyPr wrap="square" lIns="0" tIns="0" rIns="0" bIns="0" rtlCol="0"/>
          <a:lstStyle/>
          <a:p>
            <a:endParaRPr/>
          </a:p>
        </p:txBody>
      </p:sp>
      <p:sp>
        <p:nvSpPr>
          <p:cNvPr id="308" name="object 308"/>
          <p:cNvSpPr/>
          <p:nvPr/>
        </p:nvSpPr>
        <p:spPr>
          <a:xfrm>
            <a:off x="3094973" y="4790535"/>
            <a:ext cx="3810" cy="0"/>
          </a:xfrm>
          <a:custGeom>
            <a:avLst/>
            <a:gdLst/>
            <a:ahLst/>
            <a:cxnLst/>
            <a:rect l="l" t="t" r="r" b="b"/>
            <a:pathLst>
              <a:path w="3810">
                <a:moveTo>
                  <a:pt x="3441" y="0"/>
                </a:moveTo>
                <a:lnTo>
                  <a:pt x="0" y="0"/>
                </a:lnTo>
              </a:path>
            </a:pathLst>
          </a:custGeom>
          <a:ln w="6591">
            <a:solidFill>
              <a:srgbClr val="231F20"/>
            </a:solidFill>
          </a:ln>
        </p:spPr>
        <p:txBody>
          <a:bodyPr wrap="square" lIns="0" tIns="0" rIns="0" bIns="0" rtlCol="0"/>
          <a:lstStyle/>
          <a:p>
            <a:endParaRPr/>
          </a:p>
        </p:txBody>
      </p:sp>
      <p:sp>
        <p:nvSpPr>
          <p:cNvPr id="309" name="object 309"/>
          <p:cNvSpPr/>
          <p:nvPr/>
        </p:nvSpPr>
        <p:spPr>
          <a:xfrm>
            <a:off x="3094973" y="3952825"/>
            <a:ext cx="3810" cy="0"/>
          </a:xfrm>
          <a:custGeom>
            <a:avLst/>
            <a:gdLst/>
            <a:ahLst/>
            <a:cxnLst/>
            <a:rect l="l" t="t" r="r" b="b"/>
            <a:pathLst>
              <a:path w="3810">
                <a:moveTo>
                  <a:pt x="3441" y="0"/>
                </a:moveTo>
                <a:lnTo>
                  <a:pt x="0" y="0"/>
                </a:lnTo>
              </a:path>
            </a:pathLst>
          </a:custGeom>
          <a:ln w="6591">
            <a:solidFill>
              <a:srgbClr val="231F20"/>
            </a:solidFill>
          </a:ln>
        </p:spPr>
        <p:txBody>
          <a:bodyPr wrap="square" lIns="0" tIns="0" rIns="0" bIns="0" rtlCol="0"/>
          <a:lstStyle/>
          <a:p>
            <a:endParaRPr/>
          </a:p>
        </p:txBody>
      </p:sp>
      <p:sp>
        <p:nvSpPr>
          <p:cNvPr id="310" name="object 310"/>
          <p:cNvSpPr/>
          <p:nvPr/>
        </p:nvSpPr>
        <p:spPr>
          <a:xfrm>
            <a:off x="3011883" y="4790535"/>
            <a:ext cx="83185" cy="0"/>
          </a:xfrm>
          <a:custGeom>
            <a:avLst/>
            <a:gdLst/>
            <a:ahLst/>
            <a:cxnLst/>
            <a:rect l="l" t="t" r="r" b="b"/>
            <a:pathLst>
              <a:path w="83185">
                <a:moveTo>
                  <a:pt x="83096" y="0"/>
                </a:moveTo>
                <a:lnTo>
                  <a:pt x="0" y="0"/>
                </a:lnTo>
              </a:path>
            </a:pathLst>
          </a:custGeom>
          <a:ln w="6591">
            <a:solidFill>
              <a:srgbClr val="231F20"/>
            </a:solidFill>
          </a:ln>
        </p:spPr>
        <p:txBody>
          <a:bodyPr wrap="square" lIns="0" tIns="0" rIns="0" bIns="0" rtlCol="0"/>
          <a:lstStyle/>
          <a:p>
            <a:endParaRPr/>
          </a:p>
        </p:txBody>
      </p:sp>
      <p:sp>
        <p:nvSpPr>
          <p:cNvPr id="311" name="object 311"/>
          <p:cNvSpPr/>
          <p:nvPr/>
        </p:nvSpPr>
        <p:spPr>
          <a:xfrm>
            <a:off x="3011883" y="3952825"/>
            <a:ext cx="83185" cy="0"/>
          </a:xfrm>
          <a:custGeom>
            <a:avLst/>
            <a:gdLst/>
            <a:ahLst/>
            <a:cxnLst/>
            <a:rect l="l" t="t" r="r" b="b"/>
            <a:pathLst>
              <a:path w="83185">
                <a:moveTo>
                  <a:pt x="83096" y="0"/>
                </a:moveTo>
                <a:lnTo>
                  <a:pt x="0" y="0"/>
                </a:lnTo>
              </a:path>
            </a:pathLst>
          </a:custGeom>
          <a:ln w="6591">
            <a:solidFill>
              <a:srgbClr val="231F20"/>
            </a:solidFill>
          </a:ln>
        </p:spPr>
        <p:txBody>
          <a:bodyPr wrap="square" lIns="0" tIns="0" rIns="0" bIns="0" rtlCol="0"/>
          <a:lstStyle/>
          <a:p>
            <a:endParaRPr/>
          </a:p>
        </p:txBody>
      </p:sp>
      <p:sp>
        <p:nvSpPr>
          <p:cNvPr id="312" name="object 312"/>
          <p:cNvSpPr/>
          <p:nvPr/>
        </p:nvSpPr>
        <p:spPr>
          <a:xfrm>
            <a:off x="3011003" y="3943518"/>
            <a:ext cx="0" cy="857250"/>
          </a:xfrm>
          <a:custGeom>
            <a:avLst/>
            <a:gdLst/>
            <a:ahLst/>
            <a:cxnLst/>
            <a:rect l="l" t="t" r="r" b="b"/>
            <a:pathLst>
              <a:path h="857250">
                <a:moveTo>
                  <a:pt x="0" y="0"/>
                </a:moveTo>
                <a:lnTo>
                  <a:pt x="0" y="857200"/>
                </a:lnTo>
              </a:path>
            </a:pathLst>
          </a:custGeom>
          <a:ln w="6591">
            <a:solidFill>
              <a:srgbClr val="231F20"/>
            </a:solidFill>
          </a:ln>
        </p:spPr>
        <p:txBody>
          <a:bodyPr wrap="square" lIns="0" tIns="0" rIns="0" bIns="0" rtlCol="0"/>
          <a:lstStyle/>
          <a:p>
            <a:endParaRPr/>
          </a:p>
        </p:txBody>
      </p:sp>
      <p:sp>
        <p:nvSpPr>
          <p:cNvPr id="313" name="object 313"/>
          <p:cNvSpPr/>
          <p:nvPr/>
        </p:nvSpPr>
        <p:spPr>
          <a:xfrm>
            <a:off x="3011443" y="4787239"/>
            <a:ext cx="0" cy="6985"/>
          </a:xfrm>
          <a:custGeom>
            <a:avLst/>
            <a:gdLst/>
            <a:ahLst/>
            <a:cxnLst/>
            <a:rect l="l" t="t" r="r" b="b"/>
            <a:pathLst>
              <a:path h="6985">
                <a:moveTo>
                  <a:pt x="0" y="0"/>
                </a:moveTo>
                <a:lnTo>
                  <a:pt x="0" y="6591"/>
                </a:lnTo>
              </a:path>
            </a:pathLst>
          </a:custGeom>
          <a:ln w="3175">
            <a:solidFill>
              <a:srgbClr val="231F20"/>
            </a:solidFill>
          </a:ln>
        </p:spPr>
        <p:txBody>
          <a:bodyPr wrap="square" lIns="0" tIns="0" rIns="0" bIns="0" rtlCol="0"/>
          <a:lstStyle/>
          <a:p>
            <a:endParaRPr/>
          </a:p>
        </p:txBody>
      </p:sp>
      <p:sp>
        <p:nvSpPr>
          <p:cNvPr id="314" name="object 314"/>
          <p:cNvSpPr/>
          <p:nvPr/>
        </p:nvSpPr>
        <p:spPr>
          <a:xfrm>
            <a:off x="3011443" y="3949530"/>
            <a:ext cx="0" cy="6985"/>
          </a:xfrm>
          <a:custGeom>
            <a:avLst/>
            <a:gdLst/>
            <a:ahLst/>
            <a:cxnLst/>
            <a:rect l="l" t="t" r="r" b="b"/>
            <a:pathLst>
              <a:path h="6985">
                <a:moveTo>
                  <a:pt x="0" y="0"/>
                </a:moveTo>
                <a:lnTo>
                  <a:pt x="0" y="6591"/>
                </a:lnTo>
              </a:path>
            </a:pathLst>
          </a:custGeom>
          <a:ln w="3175">
            <a:solidFill>
              <a:srgbClr val="231F20"/>
            </a:solidFill>
          </a:ln>
        </p:spPr>
        <p:txBody>
          <a:bodyPr wrap="square" lIns="0" tIns="0" rIns="0" bIns="0" rtlCol="0"/>
          <a:lstStyle/>
          <a:p>
            <a:endParaRPr/>
          </a:p>
        </p:txBody>
      </p:sp>
      <p:sp>
        <p:nvSpPr>
          <p:cNvPr id="315" name="object 315"/>
          <p:cNvSpPr/>
          <p:nvPr/>
        </p:nvSpPr>
        <p:spPr>
          <a:xfrm>
            <a:off x="3868144" y="4790535"/>
            <a:ext cx="635" cy="0"/>
          </a:xfrm>
          <a:custGeom>
            <a:avLst/>
            <a:gdLst/>
            <a:ahLst/>
            <a:cxnLst/>
            <a:rect l="l" t="t" r="r" b="b"/>
            <a:pathLst>
              <a:path w="635">
                <a:moveTo>
                  <a:pt x="444" y="0"/>
                </a:moveTo>
                <a:lnTo>
                  <a:pt x="0" y="0"/>
                </a:lnTo>
              </a:path>
            </a:pathLst>
          </a:custGeom>
          <a:ln w="6591">
            <a:solidFill>
              <a:srgbClr val="231F20"/>
            </a:solidFill>
          </a:ln>
        </p:spPr>
        <p:txBody>
          <a:bodyPr wrap="square" lIns="0" tIns="0" rIns="0" bIns="0" rtlCol="0"/>
          <a:lstStyle/>
          <a:p>
            <a:endParaRPr/>
          </a:p>
        </p:txBody>
      </p:sp>
      <p:sp>
        <p:nvSpPr>
          <p:cNvPr id="316" name="object 316"/>
          <p:cNvSpPr/>
          <p:nvPr/>
        </p:nvSpPr>
        <p:spPr>
          <a:xfrm>
            <a:off x="3868366" y="3942698"/>
            <a:ext cx="0" cy="858519"/>
          </a:xfrm>
          <a:custGeom>
            <a:avLst/>
            <a:gdLst/>
            <a:ahLst/>
            <a:cxnLst/>
            <a:rect l="l" t="t" r="r" b="b"/>
            <a:pathLst>
              <a:path h="858520">
                <a:moveTo>
                  <a:pt x="0" y="0"/>
                </a:moveTo>
                <a:lnTo>
                  <a:pt x="0" y="858019"/>
                </a:lnTo>
              </a:path>
            </a:pathLst>
          </a:custGeom>
          <a:ln w="7035">
            <a:solidFill>
              <a:srgbClr val="231F20"/>
            </a:solidFill>
          </a:ln>
        </p:spPr>
        <p:txBody>
          <a:bodyPr wrap="square" lIns="0" tIns="0" rIns="0" bIns="0" rtlCol="0"/>
          <a:lstStyle/>
          <a:p>
            <a:endParaRPr/>
          </a:p>
        </p:txBody>
      </p:sp>
      <p:sp>
        <p:nvSpPr>
          <p:cNvPr id="317" name="object 317"/>
          <p:cNvSpPr/>
          <p:nvPr/>
        </p:nvSpPr>
        <p:spPr>
          <a:xfrm>
            <a:off x="3782454" y="4790535"/>
            <a:ext cx="85725" cy="0"/>
          </a:xfrm>
          <a:custGeom>
            <a:avLst/>
            <a:gdLst/>
            <a:ahLst/>
            <a:cxnLst/>
            <a:rect l="l" t="t" r="r" b="b"/>
            <a:pathLst>
              <a:path w="85725">
                <a:moveTo>
                  <a:pt x="85699" y="0"/>
                </a:moveTo>
                <a:lnTo>
                  <a:pt x="0" y="0"/>
                </a:lnTo>
              </a:path>
            </a:pathLst>
          </a:custGeom>
          <a:ln w="6591">
            <a:solidFill>
              <a:srgbClr val="231F20"/>
            </a:solidFill>
          </a:ln>
        </p:spPr>
        <p:txBody>
          <a:bodyPr wrap="square" lIns="0" tIns="0" rIns="0" bIns="0" rtlCol="0"/>
          <a:lstStyle/>
          <a:p>
            <a:endParaRPr/>
          </a:p>
        </p:txBody>
      </p:sp>
      <p:sp>
        <p:nvSpPr>
          <p:cNvPr id="318" name="object 318"/>
          <p:cNvSpPr/>
          <p:nvPr/>
        </p:nvSpPr>
        <p:spPr>
          <a:xfrm>
            <a:off x="3782454" y="3952825"/>
            <a:ext cx="85725" cy="0"/>
          </a:xfrm>
          <a:custGeom>
            <a:avLst/>
            <a:gdLst/>
            <a:ahLst/>
            <a:cxnLst/>
            <a:rect l="l" t="t" r="r" b="b"/>
            <a:pathLst>
              <a:path w="85725">
                <a:moveTo>
                  <a:pt x="85699" y="0"/>
                </a:moveTo>
                <a:lnTo>
                  <a:pt x="0" y="0"/>
                </a:lnTo>
              </a:path>
            </a:pathLst>
          </a:custGeom>
          <a:ln w="6591">
            <a:solidFill>
              <a:srgbClr val="231F20"/>
            </a:solidFill>
          </a:ln>
        </p:spPr>
        <p:txBody>
          <a:bodyPr wrap="square" lIns="0" tIns="0" rIns="0" bIns="0" rtlCol="0"/>
          <a:lstStyle/>
          <a:p>
            <a:endParaRPr/>
          </a:p>
        </p:txBody>
      </p:sp>
      <p:sp>
        <p:nvSpPr>
          <p:cNvPr id="319" name="object 319"/>
          <p:cNvSpPr/>
          <p:nvPr/>
        </p:nvSpPr>
        <p:spPr>
          <a:xfrm>
            <a:off x="3781134" y="4790535"/>
            <a:ext cx="1905" cy="0"/>
          </a:xfrm>
          <a:custGeom>
            <a:avLst/>
            <a:gdLst/>
            <a:ahLst/>
            <a:cxnLst/>
            <a:rect l="l" t="t" r="r" b="b"/>
            <a:pathLst>
              <a:path w="1904">
                <a:moveTo>
                  <a:pt x="660" y="-3295"/>
                </a:moveTo>
                <a:lnTo>
                  <a:pt x="660" y="3295"/>
                </a:lnTo>
              </a:path>
            </a:pathLst>
          </a:custGeom>
          <a:ln w="3175">
            <a:solidFill>
              <a:srgbClr val="231F20"/>
            </a:solidFill>
          </a:ln>
        </p:spPr>
        <p:txBody>
          <a:bodyPr wrap="square" lIns="0" tIns="0" rIns="0" bIns="0" rtlCol="0"/>
          <a:lstStyle/>
          <a:p>
            <a:endParaRPr/>
          </a:p>
        </p:txBody>
      </p:sp>
      <p:sp>
        <p:nvSpPr>
          <p:cNvPr id="320" name="object 320"/>
          <p:cNvSpPr/>
          <p:nvPr/>
        </p:nvSpPr>
        <p:spPr>
          <a:xfrm>
            <a:off x="3781134" y="3952825"/>
            <a:ext cx="1905" cy="0"/>
          </a:xfrm>
          <a:custGeom>
            <a:avLst/>
            <a:gdLst/>
            <a:ahLst/>
            <a:cxnLst/>
            <a:rect l="l" t="t" r="r" b="b"/>
            <a:pathLst>
              <a:path w="1904">
                <a:moveTo>
                  <a:pt x="660" y="-3295"/>
                </a:moveTo>
                <a:lnTo>
                  <a:pt x="660" y="3295"/>
                </a:lnTo>
              </a:path>
            </a:pathLst>
          </a:custGeom>
          <a:ln w="3175">
            <a:solidFill>
              <a:srgbClr val="231F20"/>
            </a:solidFill>
          </a:ln>
        </p:spPr>
        <p:txBody>
          <a:bodyPr wrap="square" lIns="0" tIns="0" rIns="0" bIns="0" rtlCol="0"/>
          <a:lstStyle/>
          <a:p>
            <a:endParaRPr/>
          </a:p>
        </p:txBody>
      </p:sp>
      <p:sp>
        <p:nvSpPr>
          <p:cNvPr id="321" name="object 321"/>
          <p:cNvSpPr/>
          <p:nvPr/>
        </p:nvSpPr>
        <p:spPr>
          <a:xfrm>
            <a:off x="3781127" y="3952830"/>
            <a:ext cx="0" cy="838200"/>
          </a:xfrm>
          <a:custGeom>
            <a:avLst/>
            <a:gdLst/>
            <a:ahLst/>
            <a:cxnLst/>
            <a:rect l="l" t="t" r="r" b="b"/>
            <a:pathLst>
              <a:path h="838200">
                <a:moveTo>
                  <a:pt x="0" y="837704"/>
                </a:moveTo>
                <a:lnTo>
                  <a:pt x="0" y="0"/>
                </a:lnTo>
              </a:path>
            </a:pathLst>
          </a:custGeom>
          <a:ln w="6591">
            <a:solidFill>
              <a:srgbClr val="231F20"/>
            </a:solidFill>
          </a:ln>
        </p:spPr>
        <p:txBody>
          <a:bodyPr wrap="square" lIns="0" tIns="0" rIns="0" bIns="0" rtlCol="0"/>
          <a:lstStyle/>
          <a:p>
            <a:endParaRPr/>
          </a:p>
        </p:txBody>
      </p:sp>
      <p:sp>
        <p:nvSpPr>
          <p:cNvPr id="322" name="object 322"/>
          <p:cNvSpPr/>
          <p:nvPr/>
        </p:nvSpPr>
        <p:spPr>
          <a:xfrm>
            <a:off x="3766065" y="3952825"/>
            <a:ext cx="15240" cy="0"/>
          </a:xfrm>
          <a:custGeom>
            <a:avLst/>
            <a:gdLst/>
            <a:ahLst/>
            <a:cxnLst/>
            <a:rect l="l" t="t" r="r" b="b"/>
            <a:pathLst>
              <a:path w="15239">
                <a:moveTo>
                  <a:pt x="15062" y="0"/>
                </a:moveTo>
                <a:lnTo>
                  <a:pt x="0" y="0"/>
                </a:lnTo>
              </a:path>
            </a:pathLst>
          </a:custGeom>
          <a:ln w="6591">
            <a:solidFill>
              <a:srgbClr val="231F20"/>
            </a:solidFill>
          </a:ln>
        </p:spPr>
        <p:txBody>
          <a:bodyPr wrap="square" lIns="0" tIns="0" rIns="0" bIns="0" rtlCol="0"/>
          <a:lstStyle/>
          <a:p>
            <a:endParaRPr/>
          </a:p>
        </p:txBody>
      </p:sp>
      <p:sp>
        <p:nvSpPr>
          <p:cNvPr id="323" name="object 323"/>
          <p:cNvSpPr/>
          <p:nvPr/>
        </p:nvSpPr>
        <p:spPr>
          <a:xfrm>
            <a:off x="3667081" y="3952825"/>
            <a:ext cx="15240" cy="0"/>
          </a:xfrm>
          <a:custGeom>
            <a:avLst/>
            <a:gdLst/>
            <a:ahLst/>
            <a:cxnLst/>
            <a:rect l="l" t="t" r="r" b="b"/>
            <a:pathLst>
              <a:path w="15239">
                <a:moveTo>
                  <a:pt x="15074" y="0"/>
                </a:moveTo>
                <a:lnTo>
                  <a:pt x="0" y="0"/>
                </a:lnTo>
              </a:path>
            </a:pathLst>
          </a:custGeom>
          <a:ln w="6591">
            <a:solidFill>
              <a:srgbClr val="231F20"/>
            </a:solidFill>
          </a:ln>
        </p:spPr>
        <p:txBody>
          <a:bodyPr wrap="square" lIns="0" tIns="0" rIns="0" bIns="0" rtlCol="0"/>
          <a:lstStyle/>
          <a:p>
            <a:endParaRPr/>
          </a:p>
        </p:txBody>
      </p:sp>
      <p:sp>
        <p:nvSpPr>
          <p:cNvPr id="324" name="object 324"/>
          <p:cNvSpPr/>
          <p:nvPr/>
        </p:nvSpPr>
        <p:spPr>
          <a:xfrm>
            <a:off x="3570790" y="3952825"/>
            <a:ext cx="12700" cy="0"/>
          </a:xfrm>
          <a:custGeom>
            <a:avLst/>
            <a:gdLst/>
            <a:ahLst/>
            <a:cxnLst/>
            <a:rect l="l" t="t" r="r" b="b"/>
            <a:pathLst>
              <a:path w="12700">
                <a:moveTo>
                  <a:pt x="12395" y="0"/>
                </a:moveTo>
                <a:lnTo>
                  <a:pt x="0" y="0"/>
                </a:lnTo>
              </a:path>
            </a:pathLst>
          </a:custGeom>
          <a:ln w="6591">
            <a:solidFill>
              <a:srgbClr val="231F20"/>
            </a:solidFill>
          </a:ln>
        </p:spPr>
        <p:txBody>
          <a:bodyPr wrap="square" lIns="0" tIns="0" rIns="0" bIns="0" rtlCol="0"/>
          <a:lstStyle/>
          <a:p>
            <a:endParaRPr/>
          </a:p>
        </p:txBody>
      </p:sp>
      <p:sp>
        <p:nvSpPr>
          <p:cNvPr id="325" name="object 325"/>
          <p:cNvSpPr/>
          <p:nvPr/>
        </p:nvSpPr>
        <p:spPr>
          <a:xfrm>
            <a:off x="3475375" y="3952825"/>
            <a:ext cx="12065" cy="0"/>
          </a:xfrm>
          <a:custGeom>
            <a:avLst/>
            <a:gdLst/>
            <a:ahLst/>
            <a:cxnLst/>
            <a:rect l="l" t="t" r="r" b="b"/>
            <a:pathLst>
              <a:path w="12064">
                <a:moveTo>
                  <a:pt x="11493" y="0"/>
                </a:moveTo>
                <a:lnTo>
                  <a:pt x="0" y="0"/>
                </a:lnTo>
              </a:path>
            </a:pathLst>
          </a:custGeom>
          <a:ln w="6591">
            <a:solidFill>
              <a:srgbClr val="231F20"/>
            </a:solidFill>
          </a:ln>
        </p:spPr>
        <p:txBody>
          <a:bodyPr wrap="square" lIns="0" tIns="0" rIns="0" bIns="0" rtlCol="0"/>
          <a:lstStyle/>
          <a:p>
            <a:endParaRPr/>
          </a:p>
        </p:txBody>
      </p:sp>
      <p:sp>
        <p:nvSpPr>
          <p:cNvPr id="326" name="object 326"/>
          <p:cNvSpPr/>
          <p:nvPr/>
        </p:nvSpPr>
        <p:spPr>
          <a:xfrm>
            <a:off x="3380373" y="3952825"/>
            <a:ext cx="12065" cy="0"/>
          </a:xfrm>
          <a:custGeom>
            <a:avLst/>
            <a:gdLst/>
            <a:ahLst/>
            <a:cxnLst/>
            <a:rect l="l" t="t" r="r" b="b"/>
            <a:pathLst>
              <a:path w="12064">
                <a:moveTo>
                  <a:pt x="11518" y="0"/>
                </a:moveTo>
                <a:lnTo>
                  <a:pt x="0" y="0"/>
                </a:lnTo>
              </a:path>
            </a:pathLst>
          </a:custGeom>
          <a:ln w="6591">
            <a:solidFill>
              <a:srgbClr val="231F20"/>
            </a:solidFill>
          </a:ln>
        </p:spPr>
        <p:txBody>
          <a:bodyPr wrap="square" lIns="0" tIns="0" rIns="0" bIns="0" rtlCol="0"/>
          <a:lstStyle/>
          <a:p>
            <a:endParaRPr/>
          </a:p>
        </p:txBody>
      </p:sp>
      <p:sp>
        <p:nvSpPr>
          <p:cNvPr id="327" name="object 327"/>
          <p:cNvSpPr/>
          <p:nvPr/>
        </p:nvSpPr>
        <p:spPr>
          <a:xfrm>
            <a:off x="3284912" y="3952825"/>
            <a:ext cx="12065" cy="0"/>
          </a:xfrm>
          <a:custGeom>
            <a:avLst/>
            <a:gdLst/>
            <a:ahLst/>
            <a:cxnLst/>
            <a:rect l="l" t="t" r="r" b="b"/>
            <a:pathLst>
              <a:path w="12064">
                <a:moveTo>
                  <a:pt x="11531" y="0"/>
                </a:moveTo>
                <a:lnTo>
                  <a:pt x="0" y="0"/>
                </a:lnTo>
              </a:path>
            </a:pathLst>
          </a:custGeom>
          <a:ln w="6591">
            <a:solidFill>
              <a:srgbClr val="231F20"/>
            </a:solidFill>
          </a:ln>
        </p:spPr>
        <p:txBody>
          <a:bodyPr wrap="square" lIns="0" tIns="0" rIns="0" bIns="0" rtlCol="0"/>
          <a:lstStyle/>
          <a:p>
            <a:endParaRPr/>
          </a:p>
        </p:txBody>
      </p:sp>
      <p:sp>
        <p:nvSpPr>
          <p:cNvPr id="328" name="object 328"/>
          <p:cNvSpPr/>
          <p:nvPr/>
        </p:nvSpPr>
        <p:spPr>
          <a:xfrm>
            <a:off x="3189909" y="3952825"/>
            <a:ext cx="12065" cy="0"/>
          </a:xfrm>
          <a:custGeom>
            <a:avLst/>
            <a:gdLst/>
            <a:ahLst/>
            <a:cxnLst/>
            <a:rect l="l" t="t" r="r" b="b"/>
            <a:pathLst>
              <a:path w="12064">
                <a:moveTo>
                  <a:pt x="11531" y="0"/>
                </a:moveTo>
                <a:lnTo>
                  <a:pt x="0" y="0"/>
                </a:lnTo>
              </a:path>
            </a:pathLst>
          </a:custGeom>
          <a:ln w="6591">
            <a:solidFill>
              <a:srgbClr val="231F20"/>
            </a:solidFill>
          </a:ln>
        </p:spPr>
        <p:txBody>
          <a:bodyPr wrap="square" lIns="0" tIns="0" rIns="0" bIns="0" rtlCol="0"/>
          <a:lstStyle/>
          <a:p>
            <a:endParaRPr/>
          </a:p>
        </p:txBody>
      </p:sp>
      <p:sp>
        <p:nvSpPr>
          <p:cNvPr id="329" name="object 329"/>
          <p:cNvSpPr/>
          <p:nvPr/>
        </p:nvSpPr>
        <p:spPr>
          <a:xfrm>
            <a:off x="3094982" y="3952825"/>
            <a:ext cx="11430" cy="0"/>
          </a:xfrm>
          <a:custGeom>
            <a:avLst/>
            <a:gdLst/>
            <a:ahLst/>
            <a:cxnLst/>
            <a:rect l="l" t="t" r="r" b="b"/>
            <a:pathLst>
              <a:path w="11430">
                <a:moveTo>
                  <a:pt x="10998" y="0"/>
                </a:moveTo>
                <a:lnTo>
                  <a:pt x="0" y="0"/>
                </a:lnTo>
              </a:path>
            </a:pathLst>
          </a:custGeom>
          <a:ln w="6591">
            <a:solidFill>
              <a:srgbClr val="231F20"/>
            </a:solidFill>
          </a:ln>
        </p:spPr>
        <p:txBody>
          <a:bodyPr wrap="square" lIns="0" tIns="0" rIns="0" bIns="0" rtlCol="0"/>
          <a:lstStyle/>
          <a:p>
            <a:endParaRPr/>
          </a:p>
        </p:txBody>
      </p:sp>
      <p:sp>
        <p:nvSpPr>
          <p:cNvPr id="330" name="object 330"/>
          <p:cNvSpPr/>
          <p:nvPr/>
        </p:nvSpPr>
        <p:spPr>
          <a:xfrm>
            <a:off x="3011008" y="3942698"/>
            <a:ext cx="857885" cy="1270"/>
          </a:xfrm>
          <a:custGeom>
            <a:avLst/>
            <a:gdLst/>
            <a:ahLst/>
            <a:cxnLst/>
            <a:rect l="l" t="t" r="r" b="b"/>
            <a:pathLst>
              <a:path w="857885" h="1270">
                <a:moveTo>
                  <a:pt x="-3295" y="406"/>
                </a:moveTo>
                <a:lnTo>
                  <a:pt x="860875" y="406"/>
                </a:lnTo>
              </a:path>
            </a:pathLst>
          </a:custGeom>
          <a:ln w="7404">
            <a:solidFill>
              <a:srgbClr val="231F20"/>
            </a:solidFill>
          </a:ln>
        </p:spPr>
        <p:txBody>
          <a:bodyPr wrap="square" lIns="0" tIns="0" rIns="0" bIns="0" rtlCol="0"/>
          <a:lstStyle/>
          <a:p>
            <a:endParaRPr/>
          </a:p>
        </p:txBody>
      </p:sp>
      <p:sp>
        <p:nvSpPr>
          <p:cNvPr id="331" name="object 331"/>
          <p:cNvSpPr/>
          <p:nvPr/>
        </p:nvSpPr>
        <p:spPr>
          <a:xfrm>
            <a:off x="3881859" y="4024399"/>
            <a:ext cx="1270" cy="0"/>
          </a:xfrm>
          <a:custGeom>
            <a:avLst/>
            <a:gdLst/>
            <a:ahLst/>
            <a:cxnLst/>
            <a:rect l="l" t="t" r="r" b="b"/>
            <a:pathLst>
              <a:path w="1270">
                <a:moveTo>
                  <a:pt x="444" y="-3295"/>
                </a:moveTo>
                <a:lnTo>
                  <a:pt x="444" y="3295"/>
                </a:lnTo>
              </a:path>
            </a:pathLst>
          </a:custGeom>
          <a:ln w="3175">
            <a:solidFill>
              <a:srgbClr val="231F20"/>
            </a:solidFill>
          </a:ln>
        </p:spPr>
        <p:txBody>
          <a:bodyPr wrap="square" lIns="0" tIns="0" rIns="0" bIns="0" rtlCol="0"/>
          <a:lstStyle/>
          <a:p>
            <a:endParaRPr/>
          </a:p>
        </p:txBody>
      </p:sp>
      <p:sp>
        <p:nvSpPr>
          <p:cNvPr id="332" name="object 332"/>
          <p:cNvSpPr/>
          <p:nvPr/>
        </p:nvSpPr>
        <p:spPr>
          <a:xfrm>
            <a:off x="3881859" y="4719444"/>
            <a:ext cx="1270" cy="0"/>
          </a:xfrm>
          <a:custGeom>
            <a:avLst/>
            <a:gdLst/>
            <a:ahLst/>
            <a:cxnLst/>
            <a:rect l="l" t="t" r="r" b="b"/>
            <a:pathLst>
              <a:path w="1270">
                <a:moveTo>
                  <a:pt x="444" y="-3295"/>
                </a:moveTo>
                <a:lnTo>
                  <a:pt x="444" y="3295"/>
                </a:lnTo>
              </a:path>
            </a:pathLst>
          </a:custGeom>
          <a:ln w="3175">
            <a:solidFill>
              <a:srgbClr val="231F20"/>
            </a:solidFill>
          </a:ln>
        </p:spPr>
        <p:txBody>
          <a:bodyPr wrap="square" lIns="0" tIns="0" rIns="0" bIns="0" rtlCol="0"/>
          <a:lstStyle/>
          <a:p>
            <a:endParaRPr/>
          </a:p>
        </p:txBody>
      </p:sp>
      <p:sp>
        <p:nvSpPr>
          <p:cNvPr id="333" name="object 333"/>
          <p:cNvSpPr/>
          <p:nvPr/>
        </p:nvSpPr>
        <p:spPr>
          <a:xfrm>
            <a:off x="3882751" y="4024399"/>
            <a:ext cx="0" cy="695325"/>
          </a:xfrm>
          <a:custGeom>
            <a:avLst/>
            <a:gdLst/>
            <a:ahLst/>
            <a:cxnLst/>
            <a:rect l="l" t="t" r="r" b="b"/>
            <a:pathLst>
              <a:path h="695325">
                <a:moveTo>
                  <a:pt x="0" y="0"/>
                </a:moveTo>
                <a:lnTo>
                  <a:pt x="0" y="695045"/>
                </a:lnTo>
              </a:path>
            </a:pathLst>
          </a:custGeom>
          <a:ln w="6591">
            <a:solidFill>
              <a:srgbClr val="231F20"/>
            </a:solidFill>
          </a:ln>
        </p:spPr>
        <p:txBody>
          <a:bodyPr wrap="square" lIns="0" tIns="0" rIns="0" bIns="0" rtlCol="0"/>
          <a:lstStyle/>
          <a:p>
            <a:endParaRPr/>
          </a:p>
        </p:txBody>
      </p:sp>
      <p:sp>
        <p:nvSpPr>
          <p:cNvPr id="334" name="object 334"/>
          <p:cNvSpPr/>
          <p:nvPr/>
        </p:nvSpPr>
        <p:spPr>
          <a:xfrm>
            <a:off x="3876960" y="4024399"/>
            <a:ext cx="5080" cy="0"/>
          </a:xfrm>
          <a:custGeom>
            <a:avLst/>
            <a:gdLst/>
            <a:ahLst/>
            <a:cxnLst/>
            <a:rect l="l" t="t" r="r" b="b"/>
            <a:pathLst>
              <a:path w="5079">
                <a:moveTo>
                  <a:pt x="0" y="0"/>
                </a:moveTo>
                <a:lnTo>
                  <a:pt x="4902" y="0"/>
                </a:lnTo>
              </a:path>
            </a:pathLst>
          </a:custGeom>
          <a:ln w="6591">
            <a:solidFill>
              <a:srgbClr val="231F20"/>
            </a:solidFill>
          </a:ln>
        </p:spPr>
        <p:txBody>
          <a:bodyPr wrap="square" lIns="0" tIns="0" rIns="0" bIns="0" rtlCol="0"/>
          <a:lstStyle/>
          <a:p>
            <a:endParaRPr/>
          </a:p>
        </p:txBody>
      </p:sp>
      <p:sp>
        <p:nvSpPr>
          <p:cNvPr id="335" name="object 335"/>
          <p:cNvSpPr/>
          <p:nvPr/>
        </p:nvSpPr>
        <p:spPr>
          <a:xfrm>
            <a:off x="3876960" y="4719444"/>
            <a:ext cx="5080" cy="0"/>
          </a:xfrm>
          <a:custGeom>
            <a:avLst/>
            <a:gdLst/>
            <a:ahLst/>
            <a:cxnLst/>
            <a:rect l="l" t="t" r="r" b="b"/>
            <a:pathLst>
              <a:path w="5079">
                <a:moveTo>
                  <a:pt x="0" y="0"/>
                </a:moveTo>
                <a:lnTo>
                  <a:pt x="4902" y="0"/>
                </a:lnTo>
              </a:path>
            </a:pathLst>
          </a:custGeom>
          <a:ln w="6591">
            <a:solidFill>
              <a:srgbClr val="231F20"/>
            </a:solidFill>
          </a:ln>
        </p:spPr>
        <p:txBody>
          <a:bodyPr wrap="square" lIns="0" tIns="0" rIns="0" bIns="0" rtlCol="0"/>
          <a:lstStyle/>
          <a:p>
            <a:endParaRPr/>
          </a:p>
        </p:txBody>
      </p:sp>
      <p:sp>
        <p:nvSpPr>
          <p:cNvPr id="336" name="object 336"/>
          <p:cNvSpPr/>
          <p:nvPr/>
        </p:nvSpPr>
        <p:spPr>
          <a:xfrm>
            <a:off x="3876154" y="4024399"/>
            <a:ext cx="1270" cy="0"/>
          </a:xfrm>
          <a:custGeom>
            <a:avLst/>
            <a:gdLst/>
            <a:ahLst/>
            <a:cxnLst/>
            <a:rect l="l" t="t" r="r" b="b"/>
            <a:pathLst>
              <a:path w="1270">
                <a:moveTo>
                  <a:pt x="400" y="-3295"/>
                </a:moveTo>
                <a:lnTo>
                  <a:pt x="400" y="3295"/>
                </a:lnTo>
              </a:path>
            </a:pathLst>
          </a:custGeom>
          <a:ln w="3175">
            <a:solidFill>
              <a:srgbClr val="231F20"/>
            </a:solidFill>
          </a:ln>
        </p:spPr>
        <p:txBody>
          <a:bodyPr wrap="square" lIns="0" tIns="0" rIns="0" bIns="0" rtlCol="0"/>
          <a:lstStyle/>
          <a:p>
            <a:endParaRPr/>
          </a:p>
        </p:txBody>
      </p:sp>
      <p:sp>
        <p:nvSpPr>
          <p:cNvPr id="337" name="object 337"/>
          <p:cNvSpPr/>
          <p:nvPr/>
        </p:nvSpPr>
        <p:spPr>
          <a:xfrm>
            <a:off x="3876154" y="4024399"/>
            <a:ext cx="1270" cy="695325"/>
          </a:xfrm>
          <a:custGeom>
            <a:avLst/>
            <a:gdLst/>
            <a:ahLst/>
            <a:cxnLst/>
            <a:rect l="l" t="t" r="r" b="b"/>
            <a:pathLst>
              <a:path w="1270" h="695325">
                <a:moveTo>
                  <a:pt x="400" y="-3295"/>
                </a:moveTo>
                <a:lnTo>
                  <a:pt x="400" y="698341"/>
                </a:lnTo>
              </a:path>
            </a:pathLst>
          </a:custGeom>
          <a:ln w="7391">
            <a:solidFill>
              <a:srgbClr val="231F20"/>
            </a:solidFill>
          </a:ln>
        </p:spPr>
        <p:txBody>
          <a:bodyPr wrap="square" lIns="0" tIns="0" rIns="0" bIns="0" rtlCol="0"/>
          <a:lstStyle/>
          <a:p>
            <a:endParaRPr/>
          </a:p>
        </p:txBody>
      </p:sp>
      <p:sp>
        <p:nvSpPr>
          <p:cNvPr id="338" name="object 338"/>
          <p:cNvSpPr/>
          <p:nvPr/>
        </p:nvSpPr>
        <p:spPr>
          <a:xfrm>
            <a:off x="3873921" y="4024399"/>
            <a:ext cx="2540" cy="0"/>
          </a:xfrm>
          <a:custGeom>
            <a:avLst/>
            <a:gdLst/>
            <a:ahLst/>
            <a:cxnLst/>
            <a:rect l="l" t="t" r="r" b="b"/>
            <a:pathLst>
              <a:path w="2539">
                <a:moveTo>
                  <a:pt x="1117" y="-3295"/>
                </a:moveTo>
                <a:lnTo>
                  <a:pt x="1117" y="3295"/>
                </a:lnTo>
              </a:path>
            </a:pathLst>
          </a:custGeom>
          <a:ln w="3175">
            <a:solidFill>
              <a:srgbClr val="231F20"/>
            </a:solidFill>
          </a:ln>
        </p:spPr>
        <p:txBody>
          <a:bodyPr wrap="square" lIns="0" tIns="0" rIns="0" bIns="0" rtlCol="0"/>
          <a:lstStyle/>
          <a:p>
            <a:endParaRPr/>
          </a:p>
        </p:txBody>
      </p:sp>
      <p:sp>
        <p:nvSpPr>
          <p:cNvPr id="339" name="object 339"/>
          <p:cNvSpPr/>
          <p:nvPr/>
        </p:nvSpPr>
        <p:spPr>
          <a:xfrm>
            <a:off x="3873921" y="4719444"/>
            <a:ext cx="2540" cy="0"/>
          </a:xfrm>
          <a:custGeom>
            <a:avLst/>
            <a:gdLst/>
            <a:ahLst/>
            <a:cxnLst/>
            <a:rect l="l" t="t" r="r" b="b"/>
            <a:pathLst>
              <a:path w="2539">
                <a:moveTo>
                  <a:pt x="1117" y="-3295"/>
                </a:moveTo>
                <a:lnTo>
                  <a:pt x="1117" y="3295"/>
                </a:lnTo>
              </a:path>
            </a:pathLst>
          </a:custGeom>
          <a:ln w="3175">
            <a:solidFill>
              <a:srgbClr val="231F20"/>
            </a:solidFill>
          </a:ln>
        </p:spPr>
        <p:txBody>
          <a:bodyPr wrap="square" lIns="0" tIns="0" rIns="0" bIns="0" rtlCol="0"/>
          <a:lstStyle/>
          <a:p>
            <a:endParaRPr/>
          </a:p>
        </p:txBody>
      </p:sp>
      <p:sp>
        <p:nvSpPr>
          <p:cNvPr id="340" name="object 340"/>
          <p:cNvSpPr/>
          <p:nvPr/>
        </p:nvSpPr>
        <p:spPr>
          <a:xfrm>
            <a:off x="3868589" y="4024399"/>
            <a:ext cx="3175" cy="0"/>
          </a:xfrm>
          <a:custGeom>
            <a:avLst/>
            <a:gdLst/>
            <a:ahLst/>
            <a:cxnLst/>
            <a:rect l="l" t="t" r="r" b="b"/>
            <a:pathLst>
              <a:path w="3175">
                <a:moveTo>
                  <a:pt x="1346" y="-3295"/>
                </a:moveTo>
                <a:lnTo>
                  <a:pt x="1346" y="3295"/>
                </a:lnTo>
              </a:path>
            </a:pathLst>
          </a:custGeom>
          <a:ln w="3175">
            <a:solidFill>
              <a:srgbClr val="231F20"/>
            </a:solidFill>
          </a:ln>
        </p:spPr>
        <p:txBody>
          <a:bodyPr wrap="square" lIns="0" tIns="0" rIns="0" bIns="0" rtlCol="0"/>
          <a:lstStyle/>
          <a:p>
            <a:endParaRPr/>
          </a:p>
        </p:txBody>
      </p:sp>
      <p:sp>
        <p:nvSpPr>
          <p:cNvPr id="341" name="object 341"/>
          <p:cNvSpPr/>
          <p:nvPr/>
        </p:nvSpPr>
        <p:spPr>
          <a:xfrm>
            <a:off x="3868589" y="4719444"/>
            <a:ext cx="3175" cy="0"/>
          </a:xfrm>
          <a:custGeom>
            <a:avLst/>
            <a:gdLst/>
            <a:ahLst/>
            <a:cxnLst/>
            <a:rect l="l" t="t" r="r" b="b"/>
            <a:pathLst>
              <a:path w="3175">
                <a:moveTo>
                  <a:pt x="1346" y="-3295"/>
                </a:moveTo>
                <a:lnTo>
                  <a:pt x="1346" y="3295"/>
                </a:lnTo>
              </a:path>
            </a:pathLst>
          </a:custGeom>
          <a:ln w="3175">
            <a:solidFill>
              <a:srgbClr val="231F20"/>
            </a:solidFill>
          </a:ln>
        </p:spPr>
        <p:txBody>
          <a:bodyPr wrap="square" lIns="0" tIns="0" rIns="0" bIns="0" rtlCol="0"/>
          <a:lstStyle/>
          <a:p>
            <a:endParaRPr/>
          </a:p>
        </p:txBody>
      </p:sp>
      <p:sp>
        <p:nvSpPr>
          <p:cNvPr id="342" name="object 342"/>
          <p:cNvSpPr/>
          <p:nvPr/>
        </p:nvSpPr>
        <p:spPr>
          <a:xfrm>
            <a:off x="3871279" y="4024399"/>
            <a:ext cx="3175" cy="0"/>
          </a:xfrm>
          <a:custGeom>
            <a:avLst/>
            <a:gdLst/>
            <a:ahLst/>
            <a:cxnLst/>
            <a:rect l="l" t="t" r="r" b="b"/>
            <a:pathLst>
              <a:path w="3175">
                <a:moveTo>
                  <a:pt x="1320" y="-3295"/>
                </a:moveTo>
                <a:lnTo>
                  <a:pt x="1320" y="3295"/>
                </a:lnTo>
              </a:path>
            </a:pathLst>
          </a:custGeom>
          <a:ln w="3175">
            <a:solidFill>
              <a:srgbClr val="231F20"/>
            </a:solidFill>
          </a:ln>
        </p:spPr>
        <p:txBody>
          <a:bodyPr wrap="square" lIns="0" tIns="0" rIns="0" bIns="0" rtlCol="0"/>
          <a:lstStyle/>
          <a:p>
            <a:endParaRPr/>
          </a:p>
        </p:txBody>
      </p:sp>
      <p:sp>
        <p:nvSpPr>
          <p:cNvPr id="343" name="object 343"/>
          <p:cNvSpPr/>
          <p:nvPr/>
        </p:nvSpPr>
        <p:spPr>
          <a:xfrm>
            <a:off x="3871279" y="4719444"/>
            <a:ext cx="3175" cy="0"/>
          </a:xfrm>
          <a:custGeom>
            <a:avLst/>
            <a:gdLst/>
            <a:ahLst/>
            <a:cxnLst/>
            <a:rect l="l" t="t" r="r" b="b"/>
            <a:pathLst>
              <a:path w="3175">
                <a:moveTo>
                  <a:pt x="1320" y="-3295"/>
                </a:moveTo>
                <a:lnTo>
                  <a:pt x="1320" y="3295"/>
                </a:lnTo>
              </a:path>
            </a:pathLst>
          </a:custGeom>
          <a:ln w="3175">
            <a:solidFill>
              <a:srgbClr val="231F20"/>
            </a:solidFill>
          </a:ln>
        </p:spPr>
        <p:txBody>
          <a:bodyPr wrap="square" lIns="0" tIns="0" rIns="0" bIns="0" rtlCol="0"/>
          <a:lstStyle/>
          <a:p>
            <a:endParaRPr/>
          </a:p>
        </p:txBody>
      </p:sp>
      <p:sp>
        <p:nvSpPr>
          <p:cNvPr id="344" name="object 344"/>
          <p:cNvSpPr/>
          <p:nvPr/>
        </p:nvSpPr>
        <p:spPr>
          <a:xfrm>
            <a:off x="3621934" y="4416457"/>
            <a:ext cx="102488" cy="102539"/>
          </a:xfrm>
          <a:prstGeom prst="rect">
            <a:avLst/>
          </a:prstGeom>
          <a:blipFill>
            <a:blip r:embed="rId3" cstate="print"/>
            <a:stretch>
              <a:fillRect/>
            </a:stretch>
          </a:blipFill>
        </p:spPr>
        <p:txBody>
          <a:bodyPr wrap="square" lIns="0" tIns="0" rIns="0" bIns="0" rtlCol="0"/>
          <a:lstStyle/>
          <a:p>
            <a:endParaRPr/>
          </a:p>
        </p:txBody>
      </p:sp>
      <p:sp>
        <p:nvSpPr>
          <p:cNvPr id="345" name="object 345"/>
          <p:cNvSpPr/>
          <p:nvPr/>
        </p:nvSpPr>
        <p:spPr>
          <a:xfrm>
            <a:off x="3479493" y="4663233"/>
            <a:ext cx="102539" cy="102501"/>
          </a:xfrm>
          <a:prstGeom prst="rect">
            <a:avLst/>
          </a:prstGeom>
          <a:blipFill>
            <a:blip r:embed="rId4" cstate="print"/>
            <a:stretch>
              <a:fillRect/>
            </a:stretch>
          </a:blipFill>
        </p:spPr>
        <p:txBody>
          <a:bodyPr wrap="square" lIns="0" tIns="0" rIns="0" bIns="0" rtlCol="0"/>
          <a:lstStyle/>
          <a:p>
            <a:endParaRPr/>
          </a:p>
        </p:txBody>
      </p:sp>
      <p:sp>
        <p:nvSpPr>
          <p:cNvPr id="346" name="object 346"/>
          <p:cNvSpPr/>
          <p:nvPr/>
        </p:nvSpPr>
        <p:spPr>
          <a:xfrm>
            <a:off x="3335477" y="4557293"/>
            <a:ext cx="102539" cy="102489"/>
          </a:xfrm>
          <a:prstGeom prst="rect">
            <a:avLst/>
          </a:prstGeom>
          <a:blipFill>
            <a:blip r:embed="rId5" cstate="print"/>
            <a:stretch>
              <a:fillRect/>
            </a:stretch>
          </a:blipFill>
        </p:spPr>
        <p:txBody>
          <a:bodyPr wrap="square" lIns="0" tIns="0" rIns="0" bIns="0" rtlCol="0"/>
          <a:lstStyle/>
          <a:p>
            <a:endParaRPr/>
          </a:p>
        </p:txBody>
      </p:sp>
      <p:sp>
        <p:nvSpPr>
          <p:cNvPr id="347" name="object 347"/>
          <p:cNvSpPr/>
          <p:nvPr/>
        </p:nvSpPr>
        <p:spPr>
          <a:xfrm>
            <a:off x="4559466" y="3896623"/>
            <a:ext cx="36830" cy="235585"/>
          </a:xfrm>
          <a:custGeom>
            <a:avLst/>
            <a:gdLst/>
            <a:ahLst/>
            <a:cxnLst/>
            <a:rect l="l" t="t" r="r" b="b"/>
            <a:pathLst>
              <a:path w="36829" h="235585">
                <a:moveTo>
                  <a:pt x="35364" y="72847"/>
                </a:moveTo>
                <a:lnTo>
                  <a:pt x="15163" y="72847"/>
                </a:lnTo>
                <a:lnTo>
                  <a:pt x="0" y="234581"/>
                </a:lnTo>
                <a:lnTo>
                  <a:pt x="9829" y="235534"/>
                </a:lnTo>
                <a:lnTo>
                  <a:pt x="25019" y="73774"/>
                </a:lnTo>
                <a:lnTo>
                  <a:pt x="35475" y="73774"/>
                </a:lnTo>
                <a:lnTo>
                  <a:pt x="35364" y="72847"/>
                </a:lnTo>
                <a:close/>
              </a:path>
              <a:path w="36829" h="235585">
                <a:moveTo>
                  <a:pt x="35475" y="73774"/>
                </a:moveTo>
                <a:lnTo>
                  <a:pt x="25019" y="73774"/>
                </a:lnTo>
                <a:lnTo>
                  <a:pt x="36601" y="83197"/>
                </a:lnTo>
                <a:lnTo>
                  <a:pt x="35475" y="73774"/>
                </a:lnTo>
                <a:close/>
              </a:path>
              <a:path w="36829" h="235585">
                <a:moveTo>
                  <a:pt x="26657" y="0"/>
                </a:moveTo>
                <a:lnTo>
                  <a:pt x="1447" y="79895"/>
                </a:lnTo>
                <a:lnTo>
                  <a:pt x="15163" y="72847"/>
                </a:lnTo>
                <a:lnTo>
                  <a:pt x="35364" y="72847"/>
                </a:lnTo>
                <a:lnTo>
                  <a:pt x="26657" y="0"/>
                </a:lnTo>
                <a:close/>
              </a:path>
            </a:pathLst>
          </a:custGeom>
          <a:solidFill>
            <a:srgbClr val="58595B"/>
          </a:solidFill>
        </p:spPr>
        <p:txBody>
          <a:bodyPr wrap="square" lIns="0" tIns="0" rIns="0" bIns="0" rtlCol="0"/>
          <a:lstStyle/>
          <a:p>
            <a:endParaRPr/>
          </a:p>
        </p:txBody>
      </p:sp>
      <p:sp>
        <p:nvSpPr>
          <p:cNvPr id="348" name="object 348"/>
          <p:cNvSpPr/>
          <p:nvPr/>
        </p:nvSpPr>
        <p:spPr>
          <a:xfrm>
            <a:off x="5663778" y="4403278"/>
            <a:ext cx="248920" cy="405130"/>
          </a:xfrm>
          <a:custGeom>
            <a:avLst/>
            <a:gdLst/>
            <a:ahLst/>
            <a:cxnLst/>
            <a:rect l="l" t="t" r="r" b="b"/>
            <a:pathLst>
              <a:path w="248920" h="405129">
                <a:moveTo>
                  <a:pt x="0" y="0"/>
                </a:moveTo>
                <a:lnTo>
                  <a:pt x="2616" y="335661"/>
                </a:lnTo>
                <a:lnTo>
                  <a:pt x="236791" y="404609"/>
                </a:lnTo>
                <a:lnTo>
                  <a:pt x="248475" y="53314"/>
                </a:lnTo>
                <a:lnTo>
                  <a:pt x="0" y="0"/>
                </a:lnTo>
                <a:close/>
              </a:path>
            </a:pathLst>
          </a:custGeom>
          <a:ln w="6591">
            <a:solidFill>
              <a:srgbClr val="070908"/>
            </a:solidFill>
          </a:ln>
        </p:spPr>
        <p:txBody>
          <a:bodyPr wrap="square" lIns="0" tIns="0" rIns="0" bIns="0" rtlCol="0"/>
          <a:lstStyle/>
          <a:p>
            <a:endParaRPr/>
          </a:p>
        </p:txBody>
      </p:sp>
      <p:sp>
        <p:nvSpPr>
          <p:cNvPr id="349" name="object 349"/>
          <p:cNvSpPr/>
          <p:nvPr/>
        </p:nvSpPr>
        <p:spPr>
          <a:xfrm>
            <a:off x="5264425" y="4396803"/>
            <a:ext cx="291465" cy="355600"/>
          </a:xfrm>
          <a:custGeom>
            <a:avLst/>
            <a:gdLst/>
            <a:ahLst/>
            <a:cxnLst/>
            <a:rect l="l" t="t" r="r" b="b"/>
            <a:pathLst>
              <a:path w="291464" h="355600">
                <a:moveTo>
                  <a:pt x="288798" y="327825"/>
                </a:moveTo>
                <a:lnTo>
                  <a:pt x="291401" y="0"/>
                </a:lnTo>
                <a:lnTo>
                  <a:pt x="0" y="14325"/>
                </a:lnTo>
                <a:lnTo>
                  <a:pt x="18211" y="355130"/>
                </a:lnTo>
                <a:lnTo>
                  <a:pt x="288798" y="327825"/>
                </a:lnTo>
                <a:close/>
              </a:path>
            </a:pathLst>
          </a:custGeom>
          <a:ln w="6591">
            <a:solidFill>
              <a:srgbClr val="070908"/>
            </a:solidFill>
          </a:ln>
        </p:spPr>
        <p:txBody>
          <a:bodyPr wrap="square" lIns="0" tIns="0" rIns="0" bIns="0" rtlCol="0"/>
          <a:lstStyle/>
          <a:p>
            <a:endParaRPr/>
          </a:p>
        </p:txBody>
      </p:sp>
      <p:sp>
        <p:nvSpPr>
          <p:cNvPr id="350" name="object 350"/>
          <p:cNvSpPr/>
          <p:nvPr/>
        </p:nvSpPr>
        <p:spPr>
          <a:xfrm>
            <a:off x="6032633" y="4287186"/>
            <a:ext cx="10795" cy="148590"/>
          </a:xfrm>
          <a:custGeom>
            <a:avLst/>
            <a:gdLst/>
            <a:ahLst/>
            <a:cxnLst/>
            <a:rect l="l" t="t" r="r" b="b"/>
            <a:pathLst>
              <a:path w="10795" h="148589">
                <a:moveTo>
                  <a:pt x="5353" y="-3295"/>
                </a:moveTo>
                <a:lnTo>
                  <a:pt x="5353" y="151606"/>
                </a:lnTo>
              </a:path>
            </a:pathLst>
          </a:custGeom>
          <a:ln w="17297">
            <a:solidFill>
              <a:srgbClr val="070908"/>
            </a:solidFill>
          </a:ln>
        </p:spPr>
        <p:txBody>
          <a:bodyPr wrap="square" lIns="0" tIns="0" rIns="0" bIns="0" rtlCol="0"/>
          <a:lstStyle/>
          <a:p>
            <a:endParaRPr/>
          </a:p>
        </p:txBody>
      </p:sp>
      <p:sp>
        <p:nvSpPr>
          <p:cNvPr id="351" name="object 351"/>
          <p:cNvSpPr/>
          <p:nvPr/>
        </p:nvSpPr>
        <p:spPr>
          <a:xfrm>
            <a:off x="5948697" y="4280339"/>
            <a:ext cx="5715" cy="123189"/>
          </a:xfrm>
          <a:custGeom>
            <a:avLst/>
            <a:gdLst/>
            <a:ahLst/>
            <a:cxnLst/>
            <a:rect l="l" t="t" r="r" b="b"/>
            <a:pathLst>
              <a:path w="5714" h="123189">
                <a:moveTo>
                  <a:pt x="0" y="0"/>
                </a:moveTo>
                <a:lnTo>
                  <a:pt x="5207" y="122936"/>
                </a:lnTo>
              </a:path>
            </a:pathLst>
          </a:custGeom>
          <a:ln w="6591">
            <a:solidFill>
              <a:srgbClr val="070908"/>
            </a:solidFill>
          </a:ln>
        </p:spPr>
        <p:txBody>
          <a:bodyPr wrap="square" lIns="0" tIns="0" rIns="0" bIns="0" rtlCol="0"/>
          <a:lstStyle/>
          <a:p>
            <a:endParaRPr/>
          </a:p>
        </p:txBody>
      </p:sp>
      <p:sp>
        <p:nvSpPr>
          <p:cNvPr id="352" name="object 352"/>
          <p:cNvSpPr/>
          <p:nvPr/>
        </p:nvSpPr>
        <p:spPr>
          <a:xfrm>
            <a:off x="5926249" y="4281320"/>
            <a:ext cx="15240" cy="109855"/>
          </a:xfrm>
          <a:custGeom>
            <a:avLst/>
            <a:gdLst/>
            <a:ahLst/>
            <a:cxnLst/>
            <a:rect l="l" t="t" r="r" b="b"/>
            <a:pathLst>
              <a:path w="15239" h="109854">
                <a:moveTo>
                  <a:pt x="0" y="0"/>
                </a:moveTo>
                <a:lnTo>
                  <a:pt x="14643" y="109245"/>
                </a:lnTo>
              </a:path>
            </a:pathLst>
          </a:custGeom>
          <a:ln w="6591">
            <a:solidFill>
              <a:srgbClr val="070908"/>
            </a:solidFill>
          </a:ln>
        </p:spPr>
        <p:txBody>
          <a:bodyPr wrap="square" lIns="0" tIns="0" rIns="0" bIns="0" rtlCol="0"/>
          <a:lstStyle/>
          <a:p>
            <a:endParaRPr/>
          </a:p>
        </p:txBody>
      </p:sp>
      <p:sp>
        <p:nvSpPr>
          <p:cNvPr id="353" name="object 353"/>
          <p:cNvSpPr/>
          <p:nvPr/>
        </p:nvSpPr>
        <p:spPr>
          <a:xfrm>
            <a:off x="5820605" y="4286224"/>
            <a:ext cx="20320" cy="86360"/>
          </a:xfrm>
          <a:custGeom>
            <a:avLst/>
            <a:gdLst/>
            <a:ahLst/>
            <a:cxnLst/>
            <a:rect l="l" t="t" r="r" b="b"/>
            <a:pathLst>
              <a:path w="20320" h="86360">
                <a:moveTo>
                  <a:pt x="0" y="0"/>
                </a:moveTo>
                <a:lnTo>
                  <a:pt x="19812" y="85826"/>
                </a:lnTo>
              </a:path>
            </a:pathLst>
          </a:custGeom>
          <a:ln w="6591">
            <a:solidFill>
              <a:srgbClr val="070908"/>
            </a:solidFill>
          </a:ln>
        </p:spPr>
        <p:txBody>
          <a:bodyPr wrap="square" lIns="0" tIns="0" rIns="0" bIns="0" rtlCol="0"/>
          <a:lstStyle/>
          <a:p>
            <a:endParaRPr/>
          </a:p>
        </p:txBody>
      </p:sp>
      <p:sp>
        <p:nvSpPr>
          <p:cNvPr id="354" name="object 354"/>
          <p:cNvSpPr/>
          <p:nvPr/>
        </p:nvSpPr>
        <p:spPr>
          <a:xfrm>
            <a:off x="5938310" y="4279723"/>
            <a:ext cx="24130" cy="2540"/>
          </a:xfrm>
          <a:custGeom>
            <a:avLst/>
            <a:gdLst/>
            <a:ahLst/>
            <a:cxnLst/>
            <a:rect l="l" t="t" r="r" b="b"/>
            <a:pathLst>
              <a:path w="24129" h="2539">
                <a:moveTo>
                  <a:pt x="-3295" y="977"/>
                </a:moveTo>
                <a:lnTo>
                  <a:pt x="27374" y="977"/>
                </a:lnTo>
              </a:path>
            </a:pathLst>
          </a:custGeom>
          <a:ln w="8547">
            <a:solidFill>
              <a:srgbClr val="070908"/>
            </a:solidFill>
          </a:ln>
        </p:spPr>
        <p:txBody>
          <a:bodyPr wrap="square" lIns="0" tIns="0" rIns="0" bIns="0" rtlCol="0"/>
          <a:lstStyle/>
          <a:p>
            <a:endParaRPr/>
          </a:p>
        </p:txBody>
      </p:sp>
      <p:sp>
        <p:nvSpPr>
          <p:cNvPr id="355" name="object 355"/>
          <p:cNvSpPr/>
          <p:nvPr/>
        </p:nvSpPr>
        <p:spPr>
          <a:xfrm>
            <a:off x="5808217" y="4176303"/>
            <a:ext cx="132715" cy="118110"/>
          </a:xfrm>
          <a:custGeom>
            <a:avLst/>
            <a:gdLst/>
            <a:ahLst/>
            <a:cxnLst/>
            <a:rect l="l" t="t" r="r" b="b"/>
            <a:pathLst>
              <a:path w="132714" h="118110">
                <a:moveTo>
                  <a:pt x="2565" y="0"/>
                </a:moveTo>
                <a:lnTo>
                  <a:pt x="0" y="103416"/>
                </a:lnTo>
                <a:lnTo>
                  <a:pt x="19426" y="113446"/>
                </a:lnTo>
                <a:lnTo>
                  <a:pt x="33489" y="117940"/>
                </a:lnTo>
                <a:lnTo>
                  <a:pt x="49020" y="117930"/>
                </a:lnTo>
                <a:lnTo>
                  <a:pt x="98797" y="109984"/>
                </a:lnTo>
                <a:lnTo>
                  <a:pt x="132041" y="73533"/>
                </a:lnTo>
                <a:lnTo>
                  <a:pt x="132676" y="66954"/>
                </a:lnTo>
              </a:path>
            </a:pathLst>
          </a:custGeom>
          <a:ln w="6591">
            <a:solidFill>
              <a:srgbClr val="070908"/>
            </a:solidFill>
          </a:ln>
        </p:spPr>
        <p:txBody>
          <a:bodyPr wrap="square" lIns="0" tIns="0" rIns="0" bIns="0" rtlCol="0"/>
          <a:lstStyle/>
          <a:p>
            <a:endParaRPr/>
          </a:p>
        </p:txBody>
      </p:sp>
      <p:sp>
        <p:nvSpPr>
          <p:cNvPr id="356" name="object 356"/>
          <p:cNvSpPr/>
          <p:nvPr/>
        </p:nvSpPr>
        <p:spPr>
          <a:xfrm>
            <a:off x="5792260" y="3990211"/>
            <a:ext cx="123825" cy="226695"/>
          </a:xfrm>
          <a:custGeom>
            <a:avLst/>
            <a:gdLst/>
            <a:ahLst/>
            <a:cxnLst/>
            <a:rect l="l" t="t" r="r" b="b"/>
            <a:pathLst>
              <a:path w="123825" h="226695">
                <a:moveTo>
                  <a:pt x="95329" y="0"/>
                </a:moveTo>
                <a:lnTo>
                  <a:pt x="32246" y="84875"/>
                </a:lnTo>
                <a:lnTo>
                  <a:pt x="2949" y="132411"/>
                </a:lnTo>
                <a:lnTo>
                  <a:pt x="0" y="159928"/>
                </a:lnTo>
                <a:lnTo>
                  <a:pt x="15954" y="184746"/>
                </a:lnTo>
                <a:lnTo>
                  <a:pt x="79708" y="225082"/>
                </a:lnTo>
                <a:lnTo>
                  <a:pt x="123282" y="226352"/>
                </a:lnTo>
              </a:path>
            </a:pathLst>
          </a:custGeom>
          <a:ln w="6591">
            <a:solidFill>
              <a:srgbClr val="070908"/>
            </a:solidFill>
          </a:ln>
        </p:spPr>
        <p:txBody>
          <a:bodyPr wrap="square" lIns="0" tIns="0" rIns="0" bIns="0" rtlCol="0"/>
          <a:lstStyle/>
          <a:p>
            <a:endParaRPr/>
          </a:p>
        </p:txBody>
      </p:sp>
      <p:sp>
        <p:nvSpPr>
          <p:cNvPr id="357" name="object 357"/>
          <p:cNvSpPr/>
          <p:nvPr/>
        </p:nvSpPr>
        <p:spPr>
          <a:xfrm>
            <a:off x="6008554" y="4166517"/>
            <a:ext cx="47625" cy="120014"/>
          </a:xfrm>
          <a:custGeom>
            <a:avLst/>
            <a:gdLst/>
            <a:ahLst/>
            <a:cxnLst/>
            <a:rect l="l" t="t" r="r" b="b"/>
            <a:pathLst>
              <a:path w="47625" h="120014">
                <a:moveTo>
                  <a:pt x="47498" y="0"/>
                </a:moveTo>
                <a:lnTo>
                  <a:pt x="47498" y="119049"/>
                </a:lnTo>
                <a:lnTo>
                  <a:pt x="0" y="119710"/>
                </a:lnTo>
              </a:path>
            </a:pathLst>
          </a:custGeom>
          <a:ln w="6591">
            <a:solidFill>
              <a:srgbClr val="070908"/>
            </a:solidFill>
          </a:ln>
        </p:spPr>
        <p:txBody>
          <a:bodyPr wrap="square" lIns="0" tIns="0" rIns="0" bIns="0" rtlCol="0"/>
          <a:lstStyle/>
          <a:p>
            <a:endParaRPr/>
          </a:p>
        </p:txBody>
      </p:sp>
      <p:sp>
        <p:nvSpPr>
          <p:cNvPr id="358" name="object 358"/>
          <p:cNvSpPr/>
          <p:nvPr/>
        </p:nvSpPr>
        <p:spPr>
          <a:xfrm>
            <a:off x="5946758" y="3905032"/>
            <a:ext cx="60960" cy="240029"/>
          </a:xfrm>
          <a:custGeom>
            <a:avLst/>
            <a:gdLst/>
            <a:ahLst/>
            <a:cxnLst/>
            <a:rect l="l" t="t" r="r" b="b"/>
            <a:pathLst>
              <a:path w="60960" h="240029">
                <a:moveTo>
                  <a:pt x="60502" y="0"/>
                </a:moveTo>
                <a:lnTo>
                  <a:pt x="0" y="68326"/>
                </a:lnTo>
                <a:lnTo>
                  <a:pt x="24777" y="239979"/>
                </a:lnTo>
              </a:path>
            </a:pathLst>
          </a:custGeom>
          <a:ln w="6591">
            <a:solidFill>
              <a:srgbClr val="070908"/>
            </a:solidFill>
          </a:ln>
        </p:spPr>
        <p:txBody>
          <a:bodyPr wrap="square" lIns="0" tIns="0" rIns="0" bIns="0" rtlCol="0"/>
          <a:lstStyle/>
          <a:p>
            <a:endParaRPr/>
          </a:p>
        </p:txBody>
      </p:sp>
      <p:sp>
        <p:nvSpPr>
          <p:cNvPr id="359" name="object 359"/>
          <p:cNvSpPr/>
          <p:nvPr/>
        </p:nvSpPr>
        <p:spPr>
          <a:xfrm>
            <a:off x="5886254" y="3812635"/>
            <a:ext cx="93345" cy="358140"/>
          </a:xfrm>
          <a:custGeom>
            <a:avLst/>
            <a:gdLst/>
            <a:ahLst/>
            <a:cxnLst/>
            <a:rect l="l" t="t" r="r" b="b"/>
            <a:pathLst>
              <a:path w="93345" h="358139">
                <a:moveTo>
                  <a:pt x="93014" y="0"/>
                </a:moveTo>
                <a:lnTo>
                  <a:pt x="74331" y="18117"/>
                </a:lnTo>
                <a:lnTo>
                  <a:pt x="63090" y="30256"/>
                </a:lnTo>
                <a:lnTo>
                  <a:pt x="54777" y="41907"/>
                </a:lnTo>
                <a:lnTo>
                  <a:pt x="44881" y="58559"/>
                </a:lnTo>
                <a:lnTo>
                  <a:pt x="31182" y="80679"/>
                </a:lnTo>
                <a:lnTo>
                  <a:pt x="16830" y="103633"/>
                </a:lnTo>
                <a:lnTo>
                  <a:pt x="5283" y="125351"/>
                </a:lnTo>
                <a:lnTo>
                  <a:pt x="0" y="143764"/>
                </a:lnTo>
                <a:lnTo>
                  <a:pt x="3311" y="169987"/>
                </a:lnTo>
                <a:lnTo>
                  <a:pt x="12596" y="216858"/>
                </a:lnTo>
                <a:lnTo>
                  <a:pt x="24794" y="271512"/>
                </a:lnTo>
                <a:lnTo>
                  <a:pt x="36842" y="321081"/>
                </a:lnTo>
                <a:lnTo>
                  <a:pt x="48281" y="355178"/>
                </a:lnTo>
                <a:lnTo>
                  <a:pt x="49453" y="357822"/>
                </a:lnTo>
              </a:path>
            </a:pathLst>
          </a:custGeom>
          <a:ln w="6591">
            <a:solidFill>
              <a:srgbClr val="070908"/>
            </a:solidFill>
          </a:ln>
        </p:spPr>
        <p:txBody>
          <a:bodyPr wrap="square" lIns="0" tIns="0" rIns="0" bIns="0" rtlCol="0"/>
          <a:lstStyle/>
          <a:p>
            <a:endParaRPr/>
          </a:p>
        </p:txBody>
      </p:sp>
      <p:sp>
        <p:nvSpPr>
          <p:cNvPr id="360" name="object 360"/>
          <p:cNvSpPr/>
          <p:nvPr/>
        </p:nvSpPr>
        <p:spPr>
          <a:xfrm>
            <a:off x="5943465" y="3707785"/>
            <a:ext cx="356523" cy="248401"/>
          </a:xfrm>
          <a:prstGeom prst="rect">
            <a:avLst/>
          </a:prstGeom>
          <a:blipFill>
            <a:blip r:embed="rId6" cstate="print"/>
            <a:stretch>
              <a:fillRect/>
            </a:stretch>
          </a:blipFill>
        </p:spPr>
        <p:txBody>
          <a:bodyPr wrap="square" lIns="0" tIns="0" rIns="0" bIns="0" rtlCol="0"/>
          <a:lstStyle/>
          <a:p>
            <a:endParaRPr/>
          </a:p>
        </p:txBody>
      </p:sp>
      <p:sp>
        <p:nvSpPr>
          <p:cNvPr id="361" name="object 361"/>
          <p:cNvSpPr/>
          <p:nvPr/>
        </p:nvSpPr>
        <p:spPr>
          <a:xfrm>
            <a:off x="6002583" y="4261762"/>
            <a:ext cx="6350" cy="151130"/>
          </a:xfrm>
          <a:custGeom>
            <a:avLst/>
            <a:gdLst/>
            <a:ahLst/>
            <a:cxnLst/>
            <a:rect l="l" t="t" r="r" b="b"/>
            <a:pathLst>
              <a:path w="6350" h="151129">
                <a:moveTo>
                  <a:pt x="5867" y="0"/>
                </a:moveTo>
                <a:lnTo>
                  <a:pt x="0" y="150939"/>
                </a:lnTo>
              </a:path>
            </a:pathLst>
          </a:custGeom>
          <a:ln w="6591">
            <a:solidFill>
              <a:srgbClr val="070908"/>
            </a:solidFill>
          </a:ln>
        </p:spPr>
        <p:txBody>
          <a:bodyPr wrap="square" lIns="0" tIns="0" rIns="0" bIns="0" rtlCol="0"/>
          <a:lstStyle/>
          <a:p>
            <a:endParaRPr/>
          </a:p>
        </p:txBody>
      </p:sp>
      <p:sp>
        <p:nvSpPr>
          <p:cNvPr id="362" name="object 362"/>
          <p:cNvSpPr/>
          <p:nvPr/>
        </p:nvSpPr>
        <p:spPr>
          <a:xfrm>
            <a:off x="5945101" y="4214497"/>
            <a:ext cx="43815" cy="483870"/>
          </a:xfrm>
          <a:custGeom>
            <a:avLst/>
            <a:gdLst/>
            <a:ahLst/>
            <a:cxnLst/>
            <a:rect l="l" t="t" r="r" b="b"/>
            <a:pathLst>
              <a:path w="43814" h="483870">
                <a:moveTo>
                  <a:pt x="11099" y="192024"/>
                </a:moveTo>
                <a:lnTo>
                  <a:pt x="0" y="483641"/>
                </a:lnTo>
                <a:lnTo>
                  <a:pt x="20091" y="483641"/>
                </a:lnTo>
                <a:lnTo>
                  <a:pt x="43205" y="11074"/>
                </a:lnTo>
                <a:lnTo>
                  <a:pt x="19113" y="0"/>
                </a:lnTo>
                <a:lnTo>
                  <a:pt x="11099" y="192024"/>
                </a:lnTo>
                <a:close/>
              </a:path>
            </a:pathLst>
          </a:custGeom>
          <a:ln w="6591">
            <a:solidFill>
              <a:srgbClr val="070908"/>
            </a:solidFill>
          </a:ln>
        </p:spPr>
        <p:txBody>
          <a:bodyPr wrap="square" lIns="0" tIns="0" rIns="0" bIns="0" rtlCol="0"/>
          <a:lstStyle/>
          <a:p>
            <a:endParaRPr/>
          </a:p>
        </p:txBody>
      </p:sp>
      <p:sp>
        <p:nvSpPr>
          <p:cNvPr id="363" name="object 363"/>
          <p:cNvSpPr/>
          <p:nvPr/>
        </p:nvSpPr>
        <p:spPr>
          <a:xfrm>
            <a:off x="5597214" y="4343227"/>
            <a:ext cx="32384" cy="431800"/>
          </a:xfrm>
          <a:custGeom>
            <a:avLst/>
            <a:gdLst/>
            <a:ahLst/>
            <a:cxnLst/>
            <a:rect l="l" t="t" r="r" b="b"/>
            <a:pathLst>
              <a:path w="32385" h="431800">
                <a:moveTo>
                  <a:pt x="0" y="1003"/>
                </a:moveTo>
                <a:lnTo>
                  <a:pt x="27178" y="0"/>
                </a:lnTo>
                <a:lnTo>
                  <a:pt x="32169" y="431304"/>
                </a:lnTo>
                <a:lnTo>
                  <a:pt x="5029" y="430301"/>
                </a:lnTo>
                <a:lnTo>
                  <a:pt x="0" y="1003"/>
                </a:lnTo>
                <a:close/>
              </a:path>
            </a:pathLst>
          </a:custGeom>
          <a:ln w="6591">
            <a:solidFill>
              <a:srgbClr val="070908"/>
            </a:solidFill>
          </a:ln>
        </p:spPr>
        <p:txBody>
          <a:bodyPr wrap="square" lIns="0" tIns="0" rIns="0" bIns="0" rtlCol="0"/>
          <a:lstStyle/>
          <a:p>
            <a:endParaRPr/>
          </a:p>
        </p:txBody>
      </p:sp>
      <p:sp>
        <p:nvSpPr>
          <p:cNvPr id="364" name="object 364"/>
          <p:cNvSpPr/>
          <p:nvPr/>
        </p:nvSpPr>
        <p:spPr>
          <a:xfrm>
            <a:off x="5185940" y="4363367"/>
            <a:ext cx="56515" cy="459105"/>
          </a:xfrm>
          <a:custGeom>
            <a:avLst/>
            <a:gdLst/>
            <a:ahLst/>
            <a:cxnLst/>
            <a:rect l="l" t="t" r="r" b="b"/>
            <a:pathLst>
              <a:path w="56514" h="459104">
                <a:moveTo>
                  <a:pt x="0" y="3975"/>
                </a:moveTo>
                <a:lnTo>
                  <a:pt x="29184" y="0"/>
                </a:lnTo>
                <a:lnTo>
                  <a:pt x="56349" y="448398"/>
                </a:lnTo>
                <a:lnTo>
                  <a:pt x="25158" y="458482"/>
                </a:lnTo>
                <a:lnTo>
                  <a:pt x="0" y="3975"/>
                </a:lnTo>
                <a:close/>
              </a:path>
            </a:pathLst>
          </a:custGeom>
          <a:ln w="6591">
            <a:solidFill>
              <a:srgbClr val="070908"/>
            </a:solidFill>
          </a:ln>
        </p:spPr>
        <p:txBody>
          <a:bodyPr wrap="square" lIns="0" tIns="0" rIns="0" bIns="0" rtlCol="0"/>
          <a:lstStyle/>
          <a:p>
            <a:endParaRPr/>
          </a:p>
        </p:txBody>
      </p:sp>
      <p:sp>
        <p:nvSpPr>
          <p:cNvPr id="365" name="object 365"/>
          <p:cNvSpPr/>
          <p:nvPr/>
        </p:nvSpPr>
        <p:spPr>
          <a:xfrm>
            <a:off x="5959190" y="4413856"/>
            <a:ext cx="217804" cy="385445"/>
          </a:xfrm>
          <a:custGeom>
            <a:avLst/>
            <a:gdLst/>
            <a:ahLst/>
            <a:cxnLst/>
            <a:rect l="l" t="t" r="r" b="b"/>
            <a:pathLst>
              <a:path w="217804" h="385445">
                <a:moveTo>
                  <a:pt x="43357" y="584"/>
                </a:moveTo>
                <a:lnTo>
                  <a:pt x="217639" y="156781"/>
                </a:lnTo>
                <a:lnTo>
                  <a:pt x="0" y="384848"/>
                </a:lnTo>
                <a:lnTo>
                  <a:pt x="20942" y="0"/>
                </a:lnTo>
                <a:lnTo>
                  <a:pt x="43357" y="584"/>
                </a:lnTo>
                <a:close/>
              </a:path>
            </a:pathLst>
          </a:custGeom>
          <a:ln w="6591">
            <a:solidFill>
              <a:srgbClr val="070908"/>
            </a:solidFill>
          </a:ln>
        </p:spPr>
        <p:txBody>
          <a:bodyPr wrap="square" lIns="0" tIns="0" rIns="0" bIns="0" rtlCol="0"/>
          <a:lstStyle/>
          <a:p>
            <a:endParaRPr/>
          </a:p>
        </p:txBody>
      </p:sp>
      <p:sp>
        <p:nvSpPr>
          <p:cNvPr id="366" name="object 366"/>
          <p:cNvSpPr/>
          <p:nvPr/>
        </p:nvSpPr>
        <p:spPr>
          <a:xfrm>
            <a:off x="5624388" y="4343226"/>
            <a:ext cx="332105" cy="511175"/>
          </a:xfrm>
          <a:custGeom>
            <a:avLst/>
            <a:gdLst/>
            <a:ahLst/>
            <a:cxnLst/>
            <a:rect l="l" t="t" r="r" b="b"/>
            <a:pathLst>
              <a:path w="332104" h="511175">
                <a:moveTo>
                  <a:pt x="0" y="0"/>
                </a:moveTo>
                <a:lnTo>
                  <a:pt x="5003" y="431304"/>
                </a:lnTo>
                <a:lnTo>
                  <a:pt x="246329" y="504748"/>
                </a:lnTo>
                <a:lnTo>
                  <a:pt x="310730" y="510768"/>
                </a:lnTo>
                <a:lnTo>
                  <a:pt x="331812" y="63296"/>
                </a:lnTo>
                <a:lnTo>
                  <a:pt x="0" y="0"/>
                </a:lnTo>
                <a:close/>
              </a:path>
            </a:pathLst>
          </a:custGeom>
          <a:ln w="6591">
            <a:solidFill>
              <a:srgbClr val="070908"/>
            </a:solidFill>
          </a:ln>
        </p:spPr>
        <p:txBody>
          <a:bodyPr wrap="square" lIns="0" tIns="0" rIns="0" bIns="0" rtlCol="0"/>
          <a:lstStyle/>
          <a:p>
            <a:endParaRPr/>
          </a:p>
        </p:txBody>
      </p:sp>
      <p:sp>
        <p:nvSpPr>
          <p:cNvPr id="367" name="object 367"/>
          <p:cNvSpPr/>
          <p:nvPr/>
        </p:nvSpPr>
        <p:spPr>
          <a:xfrm>
            <a:off x="5215122" y="4344261"/>
            <a:ext cx="387350" cy="467995"/>
          </a:xfrm>
          <a:custGeom>
            <a:avLst/>
            <a:gdLst/>
            <a:ahLst/>
            <a:cxnLst/>
            <a:rect l="l" t="t" r="r" b="b"/>
            <a:pathLst>
              <a:path w="387350" h="467995">
                <a:moveTo>
                  <a:pt x="0" y="19100"/>
                </a:moveTo>
                <a:lnTo>
                  <a:pt x="382092" y="0"/>
                </a:lnTo>
                <a:lnTo>
                  <a:pt x="387121" y="429272"/>
                </a:lnTo>
                <a:lnTo>
                  <a:pt x="27165" y="467512"/>
                </a:lnTo>
                <a:lnTo>
                  <a:pt x="0" y="19100"/>
                </a:lnTo>
                <a:close/>
              </a:path>
            </a:pathLst>
          </a:custGeom>
          <a:ln w="6591">
            <a:solidFill>
              <a:srgbClr val="070908"/>
            </a:solidFill>
          </a:ln>
        </p:spPr>
        <p:txBody>
          <a:bodyPr wrap="square" lIns="0" tIns="0" rIns="0" bIns="0" rtlCol="0"/>
          <a:lstStyle/>
          <a:p>
            <a:endParaRPr/>
          </a:p>
        </p:txBody>
      </p:sp>
      <p:sp>
        <p:nvSpPr>
          <p:cNvPr id="368" name="object 368"/>
          <p:cNvSpPr/>
          <p:nvPr/>
        </p:nvSpPr>
        <p:spPr>
          <a:xfrm>
            <a:off x="5086436" y="4433737"/>
            <a:ext cx="83820" cy="399415"/>
          </a:xfrm>
          <a:custGeom>
            <a:avLst/>
            <a:gdLst/>
            <a:ahLst/>
            <a:cxnLst/>
            <a:rect l="l" t="t" r="r" b="b"/>
            <a:pathLst>
              <a:path w="83820" h="399414">
                <a:moveTo>
                  <a:pt x="0" y="24129"/>
                </a:moveTo>
                <a:lnTo>
                  <a:pt x="63322" y="0"/>
                </a:lnTo>
                <a:lnTo>
                  <a:pt x="83426" y="355904"/>
                </a:lnTo>
                <a:lnTo>
                  <a:pt x="4267" y="399186"/>
                </a:lnTo>
              </a:path>
            </a:pathLst>
          </a:custGeom>
          <a:ln w="6591">
            <a:solidFill>
              <a:srgbClr val="070908"/>
            </a:solidFill>
          </a:ln>
        </p:spPr>
        <p:txBody>
          <a:bodyPr wrap="square" lIns="0" tIns="0" rIns="0" bIns="0" rtlCol="0"/>
          <a:lstStyle/>
          <a:p>
            <a:endParaRPr/>
          </a:p>
        </p:txBody>
      </p:sp>
      <p:sp>
        <p:nvSpPr>
          <p:cNvPr id="369" name="object 369"/>
          <p:cNvSpPr/>
          <p:nvPr/>
        </p:nvSpPr>
        <p:spPr>
          <a:xfrm>
            <a:off x="5088395" y="4367339"/>
            <a:ext cx="123189" cy="483234"/>
          </a:xfrm>
          <a:custGeom>
            <a:avLst/>
            <a:gdLst/>
            <a:ahLst/>
            <a:cxnLst/>
            <a:rect l="l" t="t" r="r" b="b"/>
            <a:pathLst>
              <a:path w="123189" h="483235">
                <a:moveTo>
                  <a:pt x="0" y="28194"/>
                </a:moveTo>
                <a:lnTo>
                  <a:pt x="97548" y="0"/>
                </a:lnTo>
                <a:lnTo>
                  <a:pt x="122707" y="454482"/>
                </a:lnTo>
                <a:lnTo>
                  <a:pt x="69392" y="482676"/>
                </a:lnTo>
              </a:path>
            </a:pathLst>
          </a:custGeom>
          <a:ln w="6591">
            <a:solidFill>
              <a:srgbClr val="070908"/>
            </a:solidFill>
          </a:ln>
        </p:spPr>
        <p:txBody>
          <a:bodyPr wrap="square" lIns="0" tIns="0" rIns="0" bIns="0" rtlCol="0"/>
          <a:lstStyle/>
          <a:p>
            <a:endParaRPr/>
          </a:p>
        </p:txBody>
      </p:sp>
      <p:sp>
        <p:nvSpPr>
          <p:cNvPr id="370" name="object 370"/>
          <p:cNvSpPr/>
          <p:nvPr/>
        </p:nvSpPr>
        <p:spPr>
          <a:xfrm>
            <a:off x="5918374" y="4570655"/>
            <a:ext cx="276860" cy="273685"/>
          </a:xfrm>
          <a:custGeom>
            <a:avLst/>
            <a:gdLst/>
            <a:ahLst/>
            <a:cxnLst/>
            <a:rect l="l" t="t" r="r" b="b"/>
            <a:pathLst>
              <a:path w="276860" h="273685">
                <a:moveTo>
                  <a:pt x="258457" y="0"/>
                </a:moveTo>
                <a:lnTo>
                  <a:pt x="0" y="272199"/>
                </a:lnTo>
                <a:lnTo>
                  <a:pt x="22548" y="273032"/>
                </a:lnTo>
                <a:lnTo>
                  <a:pt x="30321" y="273136"/>
                </a:lnTo>
                <a:lnTo>
                  <a:pt x="40868" y="273151"/>
                </a:lnTo>
                <a:lnTo>
                  <a:pt x="159043" y="146581"/>
                </a:lnTo>
                <a:lnTo>
                  <a:pt x="240034" y="58297"/>
                </a:lnTo>
                <a:lnTo>
                  <a:pt x="276313" y="15506"/>
                </a:lnTo>
                <a:lnTo>
                  <a:pt x="275158" y="9550"/>
                </a:lnTo>
                <a:lnTo>
                  <a:pt x="258457" y="0"/>
                </a:lnTo>
                <a:close/>
              </a:path>
            </a:pathLst>
          </a:custGeom>
          <a:solidFill>
            <a:srgbClr val="FFFFFF"/>
          </a:solidFill>
        </p:spPr>
        <p:txBody>
          <a:bodyPr wrap="square" lIns="0" tIns="0" rIns="0" bIns="0" rtlCol="0"/>
          <a:lstStyle/>
          <a:p>
            <a:endParaRPr/>
          </a:p>
        </p:txBody>
      </p:sp>
      <p:sp>
        <p:nvSpPr>
          <p:cNvPr id="371" name="object 371"/>
          <p:cNvSpPr/>
          <p:nvPr/>
        </p:nvSpPr>
        <p:spPr>
          <a:xfrm>
            <a:off x="5918374" y="4570655"/>
            <a:ext cx="276860" cy="273685"/>
          </a:xfrm>
          <a:custGeom>
            <a:avLst/>
            <a:gdLst/>
            <a:ahLst/>
            <a:cxnLst/>
            <a:rect l="l" t="t" r="r" b="b"/>
            <a:pathLst>
              <a:path w="276860" h="273685">
                <a:moveTo>
                  <a:pt x="0" y="272199"/>
                </a:moveTo>
                <a:lnTo>
                  <a:pt x="258457" y="0"/>
                </a:lnTo>
                <a:lnTo>
                  <a:pt x="275158" y="9550"/>
                </a:lnTo>
                <a:lnTo>
                  <a:pt x="240034" y="58297"/>
                </a:lnTo>
                <a:lnTo>
                  <a:pt x="159043" y="146581"/>
                </a:lnTo>
                <a:lnTo>
                  <a:pt x="77826" y="233739"/>
                </a:lnTo>
                <a:lnTo>
                  <a:pt x="40868" y="273151"/>
                </a:lnTo>
                <a:lnTo>
                  <a:pt x="30321" y="273136"/>
                </a:lnTo>
                <a:lnTo>
                  <a:pt x="22548" y="273032"/>
                </a:lnTo>
                <a:lnTo>
                  <a:pt x="13718" y="272749"/>
                </a:lnTo>
                <a:lnTo>
                  <a:pt x="0" y="272199"/>
                </a:lnTo>
                <a:close/>
              </a:path>
            </a:pathLst>
          </a:custGeom>
          <a:ln w="6591">
            <a:solidFill>
              <a:srgbClr val="070908"/>
            </a:solidFill>
          </a:ln>
        </p:spPr>
        <p:txBody>
          <a:bodyPr wrap="square" lIns="0" tIns="0" rIns="0" bIns="0" rtlCol="0"/>
          <a:lstStyle/>
          <a:p>
            <a:endParaRPr/>
          </a:p>
        </p:txBody>
      </p:sp>
      <p:sp>
        <p:nvSpPr>
          <p:cNvPr id="372" name="object 372"/>
          <p:cNvSpPr/>
          <p:nvPr/>
        </p:nvSpPr>
        <p:spPr>
          <a:xfrm>
            <a:off x="6173254" y="4588576"/>
            <a:ext cx="19685" cy="261620"/>
          </a:xfrm>
          <a:custGeom>
            <a:avLst/>
            <a:gdLst/>
            <a:ahLst/>
            <a:cxnLst/>
            <a:rect l="l" t="t" r="r" b="b"/>
            <a:pathLst>
              <a:path w="19685" h="261620">
                <a:moveTo>
                  <a:pt x="19075" y="0"/>
                </a:moveTo>
                <a:lnTo>
                  <a:pt x="0" y="261480"/>
                </a:lnTo>
              </a:path>
            </a:pathLst>
          </a:custGeom>
          <a:ln w="6591">
            <a:solidFill>
              <a:srgbClr val="070908"/>
            </a:solidFill>
          </a:ln>
        </p:spPr>
        <p:txBody>
          <a:bodyPr wrap="square" lIns="0" tIns="0" rIns="0" bIns="0" rtlCol="0"/>
          <a:lstStyle/>
          <a:p>
            <a:endParaRPr/>
          </a:p>
        </p:txBody>
      </p:sp>
      <p:sp>
        <p:nvSpPr>
          <p:cNvPr id="373" name="object 373"/>
          <p:cNvSpPr/>
          <p:nvPr/>
        </p:nvSpPr>
        <p:spPr>
          <a:xfrm>
            <a:off x="5978168" y="4180773"/>
            <a:ext cx="77228" cy="97331"/>
          </a:xfrm>
          <a:prstGeom prst="rect">
            <a:avLst/>
          </a:prstGeom>
          <a:blipFill>
            <a:blip r:embed="rId7" cstate="print"/>
            <a:stretch>
              <a:fillRect/>
            </a:stretch>
          </a:blipFill>
        </p:spPr>
        <p:txBody>
          <a:bodyPr wrap="square" lIns="0" tIns="0" rIns="0" bIns="0" rtlCol="0"/>
          <a:lstStyle/>
          <a:p>
            <a:endParaRPr/>
          </a:p>
        </p:txBody>
      </p:sp>
      <p:sp>
        <p:nvSpPr>
          <p:cNvPr id="374" name="object 374"/>
          <p:cNvSpPr/>
          <p:nvPr/>
        </p:nvSpPr>
        <p:spPr>
          <a:xfrm>
            <a:off x="5908532" y="3911558"/>
            <a:ext cx="269875" cy="356870"/>
          </a:xfrm>
          <a:custGeom>
            <a:avLst/>
            <a:gdLst/>
            <a:ahLst/>
            <a:cxnLst/>
            <a:rect l="l" t="t" r="r" b="b"/>
            <a:pathLst>
              <a:path w="269875" h="356870">
                <a:moveTo>
                  <a:pt x="101690" y="298576"/>
                </a:moveTo>
                <a:lnTo>
                  <a:pt x="83750" y="298576"/>
                </a:lnTo>
                <a:lnTo>
                  <a:pt x="88970" y="302488"/>
                </a:lnTo>
                <a:lnTo>
                  <a:pt x="91014" y="338999"/>
                </a:lnTo>
                <a:lnTo>
                  <a:pt x="93184" y="355638"/>
                </a:lnTo>
                <a:lnTo>
                  <a:pt x="96819" y="356427"/>
                </a:lnTo>
                <a:lnTo>
                  <a:pt x="103257" y="345389"/>
                </a:lnTo>
                <a:lnTo>
                  <a:pt x="102781" y="337553"/>
                </a:lnTo>
                <a:lnTo>
                  <a:pt x="101879" y="320319"/>
                </a:lnTo>
                <a:lnTo>
                  <a:pt x="101339" y="303083"/>
                </a:lnTo>
                <a:lnTo>
                  <a:pt x="101690" y="298576"/>
                </a:lnTo>
                <a:close/>
              </a:path>
              <a:path w="269875" h="356870">
                <a:moveTo>
                  <a:pt x="101949" y="295249"/>
                </a:moveTo>
                <a:lnTo>
                  <a:pt x="68142" y="295249"/>
                </a:lnTo>
                <a:lnTo>
                  <a:pt x="64263" y="300641"/>
                </a:lnTo>
                <a:lnTo>
                  <a:pt x="55627" y="312989"/>
                </a:lnTo>
                <a:lnTo>
                  <a:pt x="46737" y="326555"/>
                </a:lnTo>
                <a:lnTo>
                  <a:pt x="42094" y="335597"/>
                </a:lnTo>
                <a:lnTo>
                  <a:pt x="40824" y="342112"/>
                </a:lnTo>
                <a:lnTo>
                  <a:pt x="55162" y="335597"/>
                </a:lnTo>
                <a:lnTo>
                  <a:pt x="83750" y="298576"/>
                </a:lnTo>
                <a:lnTo>
                  <a:pt x="101690" y="298576"/>
                </a:lnTo>
                <a:lnTo>
                  <a:pt x="101949" y="295249"/>
                </a:lnTo>
                <a:close/>
              </a:path>
              <a:path w="269875" h="356870">
                <a:moveTo>
                  <a:pt x="110131" y="280974"/>
                </a:moveTo>
                <a:lnTo>
                  <a:pt x="56432" y="280974"/>
                </a:lnTo>
                <a:lnTo>
                  <a:pt x="35618" y="302488"/>
                </a:lnTo>
                <a:lnTo>
                  <a:pt x="27350" y="312253"/>
                </a:lnTo>
                <a:lnTo>
                  <a:pt x="20694" y="324548"/>
                </a:lnTo>
                <a:lnTo>
                  <a:pt x="18053" y="337553"/>
                </a:lnTo>
                <a:lnTo>
                  <a:pt x="29102" y="334327"/>
                </a:lnTo>
                <a:lnTo>
                  <a:pt x="68142" y="295249"/>
                </a:lnTo>
                <a:lnTo>
                  <a:pt x="101949" y="295249"/>
                </a:lnTo>
                <a:lnTo>
                  <a:pt x="103341" y="294670"/>
                </a:lnTo>
                <a:lnTo>
                  <a:pt x="105705" y="290620"/>
                </a:lnTo>
                <a:lnTo>
                  <a:pt x="110131" y="280974"/>
                </a:lnTo>
                <a:close/>
              </a:path>
              <a:path w="269875" h="356870">
                <a:moveTo>
                  <a:pt x="125013" y="256946"/>
                </a:moveTo>
                <a:lnTo>
                  <a:pt x="50565" y="256946"/>
                </a:lnTo>
                <a:lnTo>
                  <a:pt x="41778" y="267740"/>
                </a:lnTo>
                <a:lnTo>
                  <a:pt x="36276" y="272622"/>
                </a:lnTo>
                <a:lnTo>
                  <a:pt x="35807" y="272636"/>
                </a:lnTo>
                <a:lnTo>
                  <a:pt x="17701" y="291885"/>
                </a:lnTo>
                <a:lnTo>
                  <a:pt x="2208" y="309762"/>
                </a:lnTo>
                <a:lnTo>
                  <a:pt x="0" y="316185"/>
                </a:lnTo>
                <a:lnTo>
                  <a:pt x="6991" y="316763"/>
                </a:lnTo>
                <a:lnTo>
                  <a:pt x="8878" y="323883"/>
                </a:lnTo>
                <a:lnTo>
                  <a:pt x="14657" y="322529"/>
                </a:lnTo>
                <a:lnTo>
                  <a:pt x="28963" y="309344"/>
                </a:lnTo>
                <a:lnTo>
                  <a:pt x="35730" y="302355"/>
                </a:lnTo>
                <a:lnTo>
                  <a:pt x="39516" y="297884"/>
                </a:lnTo>
                <a:lnTo>
                  <a:pt x="51205" y="285954"/>
                </a:lnTo>
                <a:lnTo>
                  <a:pt x="56432" y="280974"/>
                </a:lnTo>
                <a:lnTo>
                  <a:pt x="110131" y="280974"/>
                </a:lnTo>
                <a:lnTo>
                  <a:pt x="110750" y="279626"/>
                </a:lnTo>
                <a:lnTo>
                  <a:pt x="120186" y="258216"/>
                </a:lnTo>
                <a:lnTo>
                  <a:pt x="123224" y="257534"/>
                </a:lnTo>
                <a:lnTo>
                  <a:pt x="125013" y="256946"/>
                </a:lnTo>
                <a:close/>
              </a:path>
              <a:path w="269875" h="356870">
                <a:moveTo>
                  <a:pt x="56432" y="280974"/>
                </a:moveTo>
                <a:lnTo>
                  <a:pt x="51205" y="285954"/>
                </a:lnTo>
                <a:lnTo>
                  <a:pt x="39516" y="297884"/>
                </a:lnTo>
                <a:lnTo>
                  <a:pt x="35730" y="302355"/>
                </a:lnTo>
                <a:lnTo>
                  <a:pt x="56432" y="280974"/>
                </a:lnTo>
                <a:close/>
              </a:path>
              <a:path w="269875" h="356870">
                <a:moveTo>
                  <a:pt x="269779" y="0"/>
                </a:moveTo>
                <a:lnTo>
                  <a:pt x="254666" y="48852"/>
                </a:lnTo>
                <a:lnTo>
                  <a:pt x="236315" y="89705"/>
                </a:lnTo>
                <a:lnTo>
                  <a:pt x="211245" y="123545"/>
                </a:lnTo>
                <a:lnTo>
                  <a:pt x="176612" y="154290"/>
                </a:lnTo>
                <a:lnTo>
                  <a:pt x="160496" y="162623"/>
                </a:lnTo>
                <a:lnTo>
                  <a:pt x="144888" y="190563"/>
                </a:lnTo>
                <a:lnTo>
                  <a:pt x="81819" y="231546"/>
                </a:lnTo>
                <a:lnTo>
                  <a:pt x="72015" y="232181"/>
                </a:lnTo>
                <a:lnTo>
                  <a:pt x="55431" y="235769"/>
                </a:lnTo>
                <a:lnTo>
                  <a:pt x="46448" y="238933"/>
                </a:lnTo>
                <a:lnTo>
                  <a:pt x="41960" y="243441"/>
                </a:lnTo>
                <a:lnTo>
                  <a:pt x="38855" y="251066"/>
                </a:lnTo>
                <a:lnTo>
                  <a:pt x="16097" y="262737"/>
                </a:lnTo>
                <a:lnTo>
                  <a:pt x="25863" y="269278"/>
                </a:lnTo>
                <a:lnTo>
                  <a:pt x="31743" y="272750"/>
                </a:lnTo>
                <a:lnTo>
                  <a:pt x="35807" y="272636"/>
                </a:lnTo>
                <a:lnTo>
                  <a:pt x="50565" y="256946"/>
                </a:lnTo>
                <a:lnTo>
                  <a:pt x="125013" y="256946"/>
                </a:lnTo>
                <a:lnTo>
                  <a:pt x="180092" y="232181"/>
                </a:lnTo>
                <a:lnTo>
                  <a:pt x="222458" y="199436"/>
                </a:lnTo>
                <a:lnTo>
                  <a:pt x="250260" y="114465"/>
                </a:lnTo>
                <a:lnTo>
                  <a:pt x="269779" y="0"/>
                </a:lnTo>
                <a:close/>
              </a:path>
              <a:path w="269875" h="356870">
                <a:moveTo>
                  <a:pt x="50565" y="256946"/>
                </a:moveTo>
                <a:lnTo>
                  <a:pt x="35807" y="272636"/>
                </a:lnTo>
                <a:lnTo>
                  <a:pt x="36276" y="272622"/>
                </a:lnTo>
                <a:lnTo>
                  <a:pt x="41778" y="267740"/>
                </a:lnTo>
                <a:lnTo>
                  <a:pt x="50565" y="256946"/>
                </a:lnTo>
                <a:close/>
              </a:path>
            </a:pathLst>
          </a:custGeom>
          <a:solidFill>
            <a:srgbClr val="FFFFFF"/>
          </a:solidFill>
        </p:spPr>
        <p:txBody>
          <a:bodyPr wrap="square" lIns="0" tIns="0" rIns="0" bIns="0" rtlCol="0"/>
          <a:lstStyle/>
          <a:p>
            <a:endParaRPr/>
          </a:p>
        </p:txBody>
      </p:sp>
      <p:sp>
        <p:nvSpPr>
          <p:cNvPr id="375" name="object 375"/>
          <p:cNvSpPr/>
          <p:nvPr/>
        </p:nvSpPr>
        <p:spPr>
          <a:xfrm>
            <a:off x="5595500" y="4334032"/>
            <a:ext cx="29845" cy="10795"/>
          </a:xfrm>
          <a:custGeom>
            <a:avLst/>
            <a:gdLst/>
            <a:ahLst/>
            <a:cxnLst/>
            <a:rect l="l" t="t" r="r" b="b"/>
            <a:pathLst>
              <a:path w="29845" h="10795">
                <a:moveTo>
                  <a:pt x="1714" y="10223"/>
                </a:moveTo>
                <a:lnTo>
                  <a:pt x="0" y="0"/>
                </a:lnTo>
                <a:lnTo>
                  <a:pt x="29260" y="0"/>
                </a:lnTo>
                <a:lnTo>
                  <a:pt x="28892" y="9220"/>
                </a:lnTo>
              </a:path>
            </a:pathLst>
          </a:custGeom>
          <a:ln w="6591">
            <a:solidFill>
              <a:srgbClr val="070908"/>
            </a:solidFill>
          </a:ln>
        </p:spPr>
        <p:txBody>
          <a:bodyPr wrap="square" lIns="0" tIns="0" rIns="0" bIns="0" rtlCol="0"/>
          <a:lstStyle/>
          <a:p>
            <a:endParaRPr/>
          </a:p>
        </p:txBody>
      </p:sp>
      <p:sp>
        <p:nvSpPr>
          <p:cNvPr id="376" name="object 376"/>
          <p:cNvSpPr/>
          <p:nvPr/>
        </p:nvSpPr>
        <p:spPr>
          <a:xfrm>
            <a:off x="5177886" y="4354559"/>
            <a:ext cx="37465" cy="13335"/>
          </a:xfrm>
          <a:custGeom>
            <a:avLst/>
            <a:gdLst/>
            <a:ahLst/>
            <a:cxnLst/>
            <a:rect l="l" t="t" r="r" b="b"/>
            <a:pathLst>
              <a:path w="37464" h="13335">
                <a:moveTo>
                  <a:pt x="37236" y="8826"/>
                </a:moveTo>
                <a:lnTo>
                  <a:pt x="28333" y="0"/>
                </a:lnTo>
                <a:lnTo>
                  <a:pt x="0" y="2882"/>
                </a:lnTo>
                <a:lnTo>
                  <a:pt x="8051" y="12788"/>
                </a:lnTo>
              </a:path>
            </a:pathLst>
          </a:custGeom>
          <a:ln w="6591">
            <a:solidFill>
              <a:srgbClr val="070908"/>
            </a:solidFill>
          </a:ln>
        </p:spPr>
        <p:txBody>
          <a:bodyPr wrap="square" lIns="0" tIns="0" rIns="0" bIns="0" rtlCol="0"/>
          <a:lstStyle/>
          <a:p>
            <a:endParaRPr/>
          </a:p>
        </p:txBody>
      </p:sp>
      <p:sp>
        <p:nvSpPr>
          <p:cNvPr id="377" name="object 377"/>
          <p:cNvSpPr/>
          <p:nvPr/>
        </p:nvSpPr>
        <p:spPr>
          <a:xfrm>
            <a:off x="5980900" y="4480393"/>
            <a:ext cx="144780" cy="248920"/>
          </a:xfrm>
          <a:custGeom>
            <a:avLst/>
            <a:gdLst/>
            <a:ahLst/>
            <a:cxnLst/>
            <a:rect l="l" t="t" r="r" b="b"/>
            <a:pathLst>
              <a:path w="144779" h="248920">
                <a:moveTo>
                  <a:pt x="144754" y="144017"/>
                </a:moveTo>
                <a:lnTo>
                  <a:pt x="0" y="0"/>
                </a:lnTo>
                <a:lnTo>
                  <a:pt x="52755" y="51955"/>
                </a:lnTo>
                <a:lnTo>
                  <a:pt x="44894" y="248818"/>
                </a:lnTo>
              </a:path>
            </a:pathLst>
          </a:custGeom>
          <a:ln w="6591">
            <a:solidFill>
              <a:srgbClr val="070908"/>
            </a:solidFill>
          </a:ln>
        </p:spPr>
        <p:txBody>
          <a:bodyPr wrap="square" lIns="0" tIns="0" rIns="0" bIns="0" rtlCol="0"/>
          <a:lstStyle/>
          <a:p>
            <a:endParaRPr/>
          </a:p>
        </p:txBody>
      </p:sp>
      <p:sp>
        <p:nvSpPr>
          <p:cNvPr id="378" name="object 378"/>
          <p:cNvSpPr/>
          <p:nvPr/>
        </p:nvSpPr>
        <p:spPr>
          <a:xfrm>
            <a:off x="5980162" y="4413851"/>
            <a:ext cx="183515" cy="172085"/>
          </a:xfrm>
          <a:custGeom>
            <a:avLst/>
            <a:gdLst/>
            <a:ahLst/>
            <a:cxnLst/>
            <a:rect l="l" t="t" r="r" b="b"/>
            <a:pathLst>
              <a:path w="183514" h="172085">
                <a:moveTo>
                  <a:pt x="0" y="0"/>
                </a:moveTo>
                <a:lnTo>
                  <a:pt x="183172" y="171907"/>
                </a:lnTo>
              </a:path>
            </a:pathLst>
          </a:custGeom>
          <a:ln w="6591">
            <a:solidFill>
              <a:srgbClr val="070908"/>
            </a:solidFill>
          </a:ln>
        </p:spPr>
        <p:txBody>
          <a:bodyPr wrap="square" lIns="0" tIns="0" rIns="0" bIns="0" rtlCol="0"/>
          <a:lstStyle/>
          <a:p>
            <a:endParaRPr/>
          </a:p>
        </p:txBody>
      </p:sp>
      <p:sp>
        <p:nvSpPr>
          <p:cNvPr id="379" name="object 379"/>
          <p:cNvSpPr/>
          <p:nvPr/>
        </p:nvSpPr>
        <p:spPr>
          <a:xfrm>
            <a:off x="5084229" y="4334040"/>
            <a:ext cx="872490" cy="73025"/>
          </a:xfrm>
          <a:custGeom>
            <a:avLst/>
            <a:gdLst/>
            <a:ahLst/>
            <a:cxnLst/>
            <a:rect l="l" t="t" r="r" b="b"/>
            <a:pathLst>
              <a:path w="872489" h="73025">
                <a:moveTo>
                  <a:pt x="0" y="48767"/>
                </a:moveTo>
                <a:lnTo>
                  <a:pt x="93662" y="23393"/>
                </a:lnTo>
                <a:lnTo>
                  <a:pt x="121983" y="20485"/>
                </a:lnTo>
                <a:lnTo>
                  <a:pt x="511276" y="0"/>
                </a:lnTo>
                <a:lnTo>
                  <a:pt x="540537" y="0"/>
                </a:lnTo>
                <a:lnTo>
                  <a:pt x="867435" y="58483"/>
                </a:lnTo>
                <a:lnTo>
                  <a:pt x="871969" y="72542"/>
                </a:lnTo>
              </a:path>
            </a:pathLst>
          </a:custGeom>
          <a:ln w="6591">
            <a:solidFill>
              <a:srgbClr val="070908"/>
            </a:solidFill>
          </a:ln>
        </p:spPr>
        <p:txBody>
          <a:bodyPr wrap="square" lIns="0" tIns="0" rIns="0" bIns="0" rtlCol="0"/>
          <a:lstStyle/>
          <a:p>
            <a:endParaRPr/>
          </a:p>
        </p:txBody>
      </p:sp>
      <p:sp>
        <p:nvSpPr>
          <p:cNvPr id="380" name="object 380"/>
          <p:cNvSpPr/>
          <p:nvPr/>
        </p:nvSpPr>
        <p:spPr>
          <a:xfrm>
            <a:off x="5120356" y="4450128"/>
            <a:ext cx="21590" cy="351790"/>
          </a:xfrm>
          <a:custGeom>
            <a:avLst/>
            <a:gdLst/>
            <a:ahLst/>
            <a:cxnLst/>
            <a:rect l="l" t="t" r="r" b="b"/>
            <a:pathLst>
              <a:path w="21589" h="351789">
                <a:moveTo>
                  <a:pt x="0" y="0"/>
                </a:moveTo>
                <a:lnTo>
                  <a:pt x="21450" y="351256"/>
                </a:lnTo>
              </a:path>
            </a:pathLst>
          </a:custGeom>
          <a:ln w="6591">
            <a:solidFill>
              <a:srgbClr val="070908"/>
            </a:solidFill>
          </a:ln>
        </p:spPr>
        <p:txBody>
          <a:bodyPr wrap="square" lIns="0" tIns="0" rIns="0" bIns="0" rtlCol="0"/>
          <a:lstStyle/>
          <a:p>
            <a:endParaRPr/>
          </a:p>
        </p:txBody>
      </p:sp>
      <p:sp>
        <p:nvSpPr>
          <p:cNvPr id="381" name="object 381"/>
          <p:cNvSpPr/>
          <p:nvPr/>
        </p:nvSpPr>
        <p:spPr>
          <a:xfrm>
            <a:off x="5972711" y="3978520"/>
            <a:ext cx="98319" cy="139280"/>
          </a:xfrm>
          <a:prstGeom prst="rect">
            <a:avLst/>
          </a:prstGeom>
          <a:blipFill>
            <a:blip r:embed="rId8" cstate="print"/>
            <a:stretch>
              <a:fillRect/>
            </a:stretch>
          </a:blipFill>
        </p:spPr>
        <p:txBody>
          <a:bodyPr wrap="square" lIns="0" tIns="0" rIns="0" bIns="0" rtlCol="0"/>
          <a:lstStyle/>
          <a:p>
            <a:endParaRPr/>
          </a:p>
        </p:txBody>
      </p:sp>
      <p:sp>
        <p:nvSpPr>
          <p:cNvPr id="382" name="object 382"/>
          <p:cNvSpPr/>
          <p:nvPr/>
        </p:nvSpPr>
        <p:spPr>
          <a:xfrm>
            <a:off x="6099587" y="3757356"/>
            <a:ext cx="176589" cy="279772"/>
          </a:xfrm>
          <a:prstGeom prst="rect">
            <a:avLst/>
          </a:prstGeom>
          <a:blipFill>
            <a:blip r:embed="rId9" cstate="print"/>
            <a:stretch>
              <a:fillRect/>
            </a:stretch>
          </a:blipFill>
        </p:spPr>
        <p:txBody>
          <a:bodyPr wrap="square" lIns="0" tIns="0" rIns="0" bIns="0" rtlCol="0"/>
          <a:lstStyle/>
          <a:p>
            <a:endParaRPr/>
          </a:p>
        </p:txBody>
      </p:sp>
      <p:sp>
        <p:nvSpPr>
          <p:cNvPr id="383" name="object 383"/>
          <p:cNvSpPr/>
          <p:nvPr/>
        </p:nvSpPr>
        <p:spPr>
          <a:xfrm>
            <a:off x="5908532" y="3911570"/>
            <a:ext cx="269875" cy="356870"/>
          </a:xfrm>
          <a:custGeom>
            <a:avLst/>
            <a:gdLst/>
            <a:ahLst/>
            <a:cxnLst/>
            <a:rect l="l" t="t" r="r" b="b"/>
            <a:pathLst>
              <a:path w="269875" h="356870">
                <a:moveTo>
                  <a:pt x="250260" y="114452"/>
                </a:moveTo>
                <a:lnTo>
                  <a:pt x="234890" y="168998"/>
                </a:lnTo>
                <a:lnTo>
                  <a:pt x="206384" y="216820"/>
                </a:lnTo>
                <a:lnTo>
                  <a:pt x="151765" y="246405"/>
                </a:lnTo>
                <a:lnTo>
                  <a:pt x="120186" y="258203"/>
                </a:lnTo>
                <a:lnTo>
                  <a:pt x="110750" y="279650"/>
                </a:lnTo>
                <a:lnTo>
                  <a:pt x="105708" y="290663"/>
                </a:lnTo>
                <a:lnTo>
                  <a:pt x="103352" y="294720"/>
                </a:lnTo>
                <a:lnTo>
                  <a:pt x="101974" y="295300"/>
                </a:lnTo>
                <a:lnTo>
                  <a:pt x="101350" y="303128"/>
                </a:lnTo>
                <a:lnTo>
                  <a:pt x="101882" y="320351"/>
                </a:lnTo>
                <a:lnTo>
                  <a:pt x="102782" y="337573"/>
                </a:lnTo>
                <a:lnTo>
                  <a:pt x="103257" y="345401"/>
                </a:lnTo>
                <a:lnTo>
                  <a:pt x="96819" y="356425"/>
                </a:lnTo>
                <a:lnTo>
                  <a:pt x="93184" y="355628"/>
                </a:lnTo>
                <a:lnTo>
                  <a:pt x="91014" y="338986"/>
                </a:lnTo>
                <a:lnTo>
                  <a:pt x="88970" y="302475"/>
                </a:lnTo>
                <a:lnTo>
                  <a:pt x="83750" y="298589"/>
                </a:lnTo>
                <a:lnTo>
                  <a:pt x="55162" y="335622"/>
                </a:lnTo>
                <a:lnTo>
                  <a:pt x="40824" y="342112"/>
                </a:lnTo>
                <a:lnTo>
                  <a:pt x="64263" y="300688"/>
                </a:lnTo>
                <a:lnTo>
                  <a:pt x="68142" y="295300"/>
                </a:lnTo>
                <a:lnTo>
                  <a:pt x="29102" y="334352"/>
                </a:lnTo>
                <a:lnTo>
                  <a:pt x="18053" y="337553"/>
                </a:lnTo>
                <a:lnTo>
                  <a:pt x="20694" y="324535"/>
                </a:lnTo>
                <a:lnTo>
                  <a:pt x="27361" y="312241"/>
                </a:lnTo>
                <a:lnTo>
                  <a:pt x="39525" y="297872"/>
                </a:lnTo>
                <a:lnTo>
                  <a:pt x="51209" y="285941"/>
                </a:lnTo>
                <a:lnTo>
                  <a:pt x="56432" y="280962"/>
                </a:lnTo>
                <a:lnTo>
                  <a:pt x="28963" y="309332"/>
                </a:lnTo>
                <a:lnTo>
                  <a:pt x="14657" y="322518"/>
                </a:lnTo>
                <a:lnTo>
                  <a:pt x="8878" y="323876"/>
                </a:lnTo>
                <a:lnTo>
                  <a:pt x="6991" y="316763"/>
                </a:lnTo>
                <a:lnTo>
                  <a:pt x="0" y="316178"/>
                </a:lnTo>
                <a:lnTo>
                  <a:pt x="2208" y="309753"/>
                </a:lnTo>
                <a:lnTo>
                  <a:pt x="17701" y="291878"/>
                </a:lnTo>
                <a:lnTo>
                  <a:pt x="50565" y="256946"/>
                </a:lnTo>
                <a:lnTo>
                  <a:pt x="41778" y="267733"/>
                </a:lnTo>
                <a:lnTo>
                  <a:pt x="38855" y="251079"/>
                </a:lnTo>
                <a:lnTo>
                  <a:pt x="41960" y="243454"/>
                </a:lnTo>
                <a:lnTo>
                  <a:pt x="46452" y="238942"/>
                </a:lnTo>
                <a:lnTo>
                  <a:pt x="55441" y="235771"/>
                </a:lnTo>
                <a:lnTo>
                  <a:pt x="72040" y="232168"/>
                </a:lnTo>
                <a:lnTo>
                  <a:pt x="81819" y="231546"/>
                </a:lnTo>
                <a:lnTo>
                  <a:pt x="144888" y="190550"/>
                </a:lnTo>
                <a:lnTo>
                  <a:pt x="160547" y="162636"/>
                </a:lnTo>
                <a:lnTo>
                  <a:pt x="168640" y="159461"/>
                </a:lnTo>
                <a:lnTo>
                  <a:pt x="176622" y="154335"/>
                </a:lnTo>
                <a:lnTo>
                  <a:pt x="211271" y="123583"/>
                </a:lnTo>
                <a:lnTo>
                  <a:pt x="236325" y="89716"/>
                </a:lnTo>
                <a:lnTo>
                  <a:pt x="254670" y="48852"/>
                </a:lnTo>
                <a:lnTo>
                  <a:pt x="265942" y="14457"/>
                </a:lnTo>
                <a:lnTo>
                  <a:pt x="269779" y="0"/>
                </a:lnTo>
              </a:path>
            </a:pathLst>
          </a:custGeom>
          <a:ln w="6591">
            <a:solidFill>
              <a:srgbClr val="070908"/>
            </a:solidFill>
          </a:ln>
        </p:spPr>
        <p:txBody>
          <a:bodyPr wrap="square" lIns="0" tIns="0" rIns="0" bIns="0" rtlCol="0"/>
          <a:lstStyle/>
          <a:p>
            <a:endParaRPr/>
          </a:p>
        </p:txBody>
      </p:sp>
      <p:sp>
        <p:nvSpPr>
          <p:cNvPr id="384" name="object 384"/>
          <p:cNvSpPr/>
          <p:nvPr/>
        </p:nvSpPr>
        <p:spPr>
          <a:xfrm>
            <a:off x="3028975" y="4088920"/>
            <a:ext cx="1033780" cy="100330"/>
          </a:xfrm>
          <a:custGeom>
            <a:avLst/>
            <a:gdLst/>
            <a:ahLst/>
            <a:cxnLst/>
            <a:rect l="l" t="t" r="r" b="b"/>
            <a:pathLst>
              <a:path w="1033779" h="100329">
                <a:moveTo>
                  <a:pt x="0" y="100114"/>
                </a:moveTo>
                <a:lnTo>
                  <a:pt x="1033348" y="0"/>
                </a:lnTo>
              </a:path>
            </a:pathLst>
          </a:custGeom>
          <a:ln w="6591">
            <a:solidFill>
              <a:srgbClr val="58595B"/>
            </a:solidFill>
          </a:ln>
        </p:spPr>
        <p:txBody>
          <a:bodyPr wrap="square" lIns="0" tIns="0" rIns="0" bIns="0" rtlCol="0"/>
          <a:lstStyle/>
          <a:p>
            <a:endParaRPr/>
          </a:p>
        </p:txBody>
      </p:sp>
      <p:sp>
        <p:nvSpPr>
          <p:cNvPr id="385" name="object 385"/>
          <p:cNvSpPr/>
          <p:nvPr/>
        </p:nvSpPr>
        <p:spPr>
          <a:xfrm>
            <a:off x="1586781" y="7559723"/>
            <a:ext cx="1287780" cy="15240"/>
          </a:xfrm>
          <a:custGeom>
            <a:avLst/>
            <a:gdLst/>
            <a:ahLst/>
            <a:cxnLst/>
            <a:rect l="l" t="t" r="r" b="b"/>
            <a:pathLst>
              <a:path w="1287780" h="15240">
                <a:moveTo>
                  <a:pt x="0" y="15100"/>
                </a:moveTo>
                <a:lnTo>
                  <a:pt x="1287183" y="0"/>
                </a:lnTo>
              </a:path>
            </a:pathLst>
          </a:custGeom>
          <a:ln w="7619">
            <a:solidFill>
              <a:srgbClr val="58595B"/>
            </a:solidFill>
          </a:ln>
        </p:spPr>
        <p:txBody>
          <a:bodyPr wrap="square" lIns="0" tIns="0" rIns="0" bIns="0" rtlCol="0"/>
          <a:lstStyle/>
          <a:p>
            <a:endParaRPr/>
          </a:p>
        </p:txBody>
      </p:sp>
      <p:sp>
        <p:nvSpPr>
          <p:cNvPr id="386" name="object 386"/>
          <p:cNvSpPr/>
          <p:nvPr/>
        </p:nvSpPr>
        <p:spPr>
          <a:xfrm>
            <a:off x="4447758" y="3923869"/>
            <a:ext cx="29845" cy="31750"/>
          </a:xfrm>
          <a:custGeom>
            <a:avLst/>
            <a:gdLst/>
            <a:ahLst/>
            <a:cxnLst/>
            <a:rect l="l" t="t" r="r" b="b"/>
            <a:pathLst>
              <a:path w="29845" h="31750">
                <a:moveTo>
                  <a:pt x="29425" y="15735"/>
                </a:moveTo>
                <a:lnTo>
                  <a:pt x="29425" y="24510"/>
                </a:lnTo>
                <a:lnTo>
                  <a:pt x="22910" y="31534"/>
                </a:lnTo>
                <a:lnTo>
                  <a:pt x="14757" y="31534"/>
                </a:lnTo>
                <a:lnTo>
                  <a:pt x="6616" y="31534"/>
                </a:lnTo>
                <a:lnTo>
                  <a:pt x="0" y="24510"/>
                </a:lnTo>
                <a:lnTo>
                  <a:pt x="0" y="15735"/>
                </a:lnTo>
                <a:lnTo>
                  <a:pt x="0" y="7124"/>
                </a:lnTo>
                <a:lnTo>
                  <a:pt x="6616" y="0"/>
                </a:lnTo>
                <a:lnTo>
                  <a:pt x="14757" y="0"/>
                </a:lnTo>
                <a:lnTo>
                  <a:pt x="22910" y="0"/>
                </a:lnTo>
                <a:lnTo>
                  <a:pt x="29425" y="7124"/>
                </a:lnTo>
                <a:lnTo>
                  <a:pt x="29425" y="15735"/>
                </a:lnTo>
              </a:path>
            </a:pathLst>
          </a:custGeom>
          <a:ln w="6591">
            <a:solidFill>
              <a:srgbClr val="090A0A"/>
            </a:solidFill>
          </a:ln>
        </p:spPr>
        <p:txBody>
          <a:bodyPr wrap="square" lIns="0" tIns="0" rIns="0" bIns="0" rtlCol="0"/>
          <a:lstStyle/>
          <a:p>
            <a:endParaRPr/>
          </a:p>
        </p:txBody>
      </p:sp>
      <p:sp>
        <p:nvSpPr>
          <p:cNvPr id="387" name="object 387"/>
          <p:cNvSpPr/>
          <p:nvPr/>
        </p:nvSpPr>
        <p:spPr>
          <a:xfrm>
            <a:off x="4387710" y="4234998"/>
            <a:ext cx="114094" cy="145586"/>
          </a:xfrm>
          <a:prstGeom prst="rect">
            <a:avLst/>
          </a:prstGeom>
          <a:blipFill>
            <a:blip r:embed="rId10" cstate="print"/>
            <a:stretch>
              <a:fillRect/>
            </a:stretch>
          </a:blipFill>
        </p:spPr>
        <p:txBody>
          <a:bodyPr wrap="square" lIns="0" tIns="0" rIns="0" bIns="0" rtlCol="0"/>
          <a:lstStyle/>
          <a:p>
            <a:endParaRPr/>
          </a:p>
        </p:txBody>
      </p:sp>
      <p:sp>
        <p:nvSpPr>
          <p:cNvPr id="388" name="object 388"/>
          <p:cNvSpPr/>
          <p:nvPr/>
        </p:nvSpPr>
        <p:spPr>
          <a:xfrm>
            <a:off x="4488754" y="3736339"/>
            <a:ext cx="57785" cy="714375"/>
          </a:xfrm>
          <a:custGeom>
            <a:avLst/>
            <a:gdLst/>
            <a:ahLst/>
            <a:cxnLst/>
            <a:rect l="l" t="t" r="r" b="b"/>
            <a:pathLst>
              <a:path w="57785" h="714375">
                <a:moveTo>
                  <a:pt x="0" y="713838"/>
                </a:moveTo>
                <a:lnTo>
                  <a:pt x="57211" y="0"/>
                </a:lnTo>
              </a:path>
            </a:pathLst>
          </a:custGeom>
          <a:ln w="6591">
            <a:solidFill>
              <a:srgbClr val="090A0A"/>
            </a:solidFill>
          </a:ln>
        </p:spPr>
        <p:txBody>
          <a:bodyPr wrap="square" lIns="0" tIns="0" rIns="0" bIns="0" rtlCol="0"/>
          <a:lstStyle/>
          <a:p>
            <a:endParaRPr/>
          </a:p>
        </p:txBody>
      </p:sp>
      <p:sp>
        <p:nvSpPr>
          <p:cNvPr id="389" name="object 389"/>
          <p:cNvSpPr/>
          <p:nvPr/>
        </p:nvSpPr>
        <p:spPr>
          <a:xfrm>
            <a:off x="4338614" y="3735066"/>
            <a:ext cx="45085" cy="695325"/>
          </a:xfrm>
          <a:custGeom>
            <a:avLst/>
            <a:gdLst/>
            <a:ahLst/>
            <a:cxnLst/>
            <a:rect l="l" t="t" r="r" b="b"/>
            <a:pathLst>
              <a:path w="45085" h="695325">
                <a:moveTo>
                  <a:pt x="44697" y="0"/>
                </a:moveTo>
                <a:lnTo>
                  <a:pt x="0" y="694806"/>
                </a:lnTo>
              </a:path>
            </a:pathLst>
          </a:custGeom>
          <a:ln w="6591">
            <a:solidFill>
              <a:srgbClr val="090A0A"/>
            </a:solidFill>
          </a:ln>
        </p:spPr>
        <p:txBody>
          <a:bodyPr wrap="square" lIns="0" tIns="0" rIns="0" bIns="0" rtlCol="0"/>
          <a:lstStyle/>
          <a:p>
            <a:endParaRPr/>
          </a:p>
        </p:txBody>
      </p:sp>
      <p:sp>
        <p:nvSpPr>
          <p:cNvPr id="390" name="object 390"/>
          <p:cNvSpPr/>
          <p:nvPr/>
        </p:nvSpPr>
        <p:spPr>
          <a:xfrm>
            <a:off x="4377404" y="3735903"/>
            <a:ext cx="1905" cy="74930"/>
          </a:xfrm>
          <a:custGeom>
            <a:avLst/>
            <a:gdLst/>
            <a:ahLst/>
            <a:cxnLst/>
            <a:rect l="l" t="t" r="r" b="b"/>
            <a:pathLst>
              <a:path w="1904" h="74929">
                <a:moveTo>
                  <a:pt x="906" y="-3295"/>
                </a:moveTo>
                <a:lnTo>
                  <a:pt x="906" y="77765"/>
                </a:lnTo>
              </a:path>
            </a:pathLst>
          </a:custGeom>
          <a:ln w="8403">
            <a:solidFill>
              <a:srgbClr val="090A0A"/>
            </a:solidFill>
          </a:ln>
        </p:spPr>
        <p:txBody>
          <a:bodyPr wrap="square" lIns="0" tIns="0" rIns="0" bIns="0" rtlCol="0"/>
          <a:lstStyle/>
          <a:p>
            <a:endParaRPr/>
          </a:p>
        </p:txBody>
      </p:sp>
      <p:sp>
        <p:nvSpPr>
          <p:cNvPr id="391" name="object 391"/>
          <p:cNvSpPr/>
          <p:nvPr/>
        </p:nvSpPr>
        <p:spPr>
          <a:xfrm>
            <a:off x="4098449" y="3725842"/>
            <a:ext cx="726440" cy="726440"/>
          </a:xfrm>
          <a:custGeom>
            <a:avLst/>
            <a:gdLst/>
            <a:ahLst/>
            <a:cxnLst/>
            <a:rect l="l" t="t" r="r" b="b"/>
            <a:pathLst>
              <a:path w="726439" h="726439">
                <a:moveTo>
                  <a:pt x="726147" y="363080"/>
                </a:moveTo>
                <a:lnTo>
                  <a:pt x="722833" y="412345"/>
                </a:lnTo>
                <a:lnTo>
                  <a:pt x="713178" y="459596"/>
                </a:lnTo>
                <a:lnTo>
                  <a:pt x="697616" y="504402"/>
                </a:lnTo>
                <a:lnTo>
                  <a:pt x="676578" y="546330"/>
                </a:lnTo>
                <a:lnTo>
                  <a:pt x="650498" y="584945"/>
                </a:lnTo>
                <a:lnTo>
                  <a:pt x="619807" y="619817"/>
                </a:lnTo>
                <a:lnTo>
                  <a:pt x="584939" y="650511"/>
                </a:lnTo>
                <a:lnTo>
                  <a:pt x="546325" y="676595"/>
                </a:lnTo>
                <a:lnTo>
                  <a:pt x="504398" y="697636"/>
                </a:lnTo>
                <a:lnTo>
                  <a:pt x="459591" y="713201"/>
                </a:lnTo>
                <a:lnTo>
                  <a:pt x="412337" y="722858"/>
                </a:lnTo>
                <a:lnTo>
                  <a:pt x="363067" y="726173"/>
                </a:lnTo>
                <a:lnTo>
                  <a:pt x="313800" y="722858"/>
                </a:lnTo>
                <a:lnTo>
                  <a:pt x="266548" y="713201"/>
                </a:lnTo>
                <a:lnTo>
                  <a:pt x="221743" y="697636"/>
                </a:lnTo>
                <a:lnTo>
                  <a:pt x="179818" y="676595"/>
                </a:lnTo>
                <a:lnTo>
                  <a:pt x="141206" y="650511"/>
                </a:lnTo>
                <a:lnTo>
                  <a:pt x="106338" y="619817"/>
                </a:lnTo>
                <a:lnTo>
                  <a:pt x="75648" y="584945"/>
                </a:lnTo>
                <a:lnTo>
                  <a:pt x="49568" y="546330"/>
                </a:lnTo>
                <a:lnTo>
                  <a:pt x="28531" y="504402"/>
                </a:lnTo>
                <a:lnTo>
                  <a:pt x="12968" y="459596"/>
                </a:lnTo>
                <a:lnTo>
                  <a:pt x="3314" y="412345"/>
                </a:lnTo>
                <a:lnTo>
                  <a:pt x="0" y="363080"/>
                </a:lnTo>
                <a:lnTo>
                  <a:pt x="3314" y="313815"/>
                </a:lnTo>
                <a:lnTo>
                  <a:pt x="12968" y="266564"/>
                </a:lnTo>
                <a:lnTo>
                  <a:pt x="28531" y="221759"/>
                </a:lnTo>
                <a:lnTo>
                  <a:pt x="49568" y="179833"/>
                </a:lnTo>
                <a:lnTo>
                  <a:pt x="75648" y="141219"/>
                </a:lnTo>
                <a:lnTo>
                  <a:pt x="106338" y="106349"/>
                </a:lnTo>
                <a:lnTo>
                  <a:pt x="141206" y="75657"/>
                </a:lnTo>
                <a:lnTo>
                  <a:pt x="179818" y="49574"/>
                </a:lnTo>
                <a:lnTo>
                  <a:pt x="221743" y="28534"/>
                </a:lnTo>
                <a:lnTo>
                  <a:pt x="266548" y="12970"/>
                </a:lnTo>
                <a:lnTo>
                  <a:pt x="313800" y="3314"/>
                </a:lnTo>
                <a:lnTo>
                  <a:pt x="363067" y="0"/>
                </a:lnTo>
                <a:lnTo>
                  <a:pt x="412337" y="3314"/>
                </a:lnTo>
                <a:lnTo>
                  <a:pt x="459591" y="12970"/>
                </a:lnTo>
                <a:lnTo>
                  <a:pt x="504398" y="28534"/>
                </a:lnTo>
                <a:lnTo>
                  <a:pt x="546325" y="49574"/>
                </a:lnTo>
                <a:lnTo>
                  <a:pt x="584939" y="75657"/>
                </a:lnTo>
                <a:lnTo>
                  <a:pt x="619807" y="106349"/>
                </a:lnTo>
                <a:lnTo>
                  <a:pt x="650498" y="141219"/>
                </a:lnTo>
                <a:lnTo>
                  <a:pt x="676578" y="179833"/>
                </a:lnTo>
                <a:lnTo>
                  <a:pt x="697616" y="221759"/>
                </a:lnTo>
                <a:lnTo>
                  <a:pt x="713178" y="266564"/>
                </a:lnTo>
                <a:lnTo>
                  <a:pt x="722833" y="313815"/>
                </a:lnTo>
                <a:lnTo>
                  <a:pt x="726147" y="363080"/>
                </a:lnTo>
                <a:close/>
              </a:path>
            </a:pathLst>
          </a:custGeom>
          <a:ln w="6591">
            <a:solidFill>
              <a:srgbClr val="131111"/>
            </a:solidFill>
            <a:prstDash val="sysDot"/>
          </a:ln>
        </p:spPr>
        <p:txBody>
          <a:bodyPr wrap="square" lIns="0" tIns="0" rIns="0" bIns="0" rtlCol="0"/>
          <a:lstStyle/>
          <a:p>
            <a:endParaRPr/>
          </a:p>
        </p:txBody>
      </p:sp>
      <p:sp>
        <p:nvSpPr>
          <p:cNvPr id="392" name="object 392"/>
          <p:cNvSpPr txBox="1"/>
          <p:nvPr/>
        </p:nvSpPr>
        <p:spPr>
          <a:xfrm>
            <a:off x="4025455" y="4491716"/>
            <a:ext cx="915873" cy="151323"/>
          </a:xfrm>
          <a:prstGeom prst="rect">
            <a:avLst/>
          </a:prstGeom>
        </p:spPr>
        <p:txBody>
          <a:bodyPr vert="horz" wrap="square" lIns="0" tIns="12700" rIns="0" bIns="0" rtlCol="0">
            <a:spAutoFit/>
          </a:bodyPr>
          <a:lstStyle/>
          <a:p>
            <a:pPr>
              <a:lnSpc>
                <a:spcPct val="100000"/>
              </a:lnSpc>
              <a:spcBef>
                <a:spcPts val="100"/>
              </a:spcBef>
            </a:pPr>
            <a:r>
              <a:rPr lang="ru-RU" sz="900" dirty="0">
                <a:solidFill>
                  <a:srgbClr val="231F20"/>
                </a:solidFill>
                <a:latin typeface="Arial Narrow"/>
                <a:cs typeface="Arial Narrow"/>
              </a:rPr>
              <a:t>Эта сторона наружу</a:t>
            </a:r>
            <a:endParaRPr sz="900" dirty="0">
              <a:latin typeface="Arial Narrow"/>
              <a:cs typeface="Arial Narrow"/>
            </a:endParaRPr>
          </a:p>
        </p:txBody>
      </p:sp>
      <p:sp>
        <p:nvSpPr>
          <p:cNvPr id="393" name="object 393"/>
          <p:cNvSpPr/>
          <p:nvPr/>
        </p:nvSpPr>
        <p:spPr>
          <a:xfrm>
            <a:off x="3503078" y="3837332"/>
            <a:ext cx="124801" cy="253891"/>
          </a:xfrm>
          <a:prstGeom prst="rect">
            <a:avLst/>
          </a:prstGeom>
          <a:blipFill>
            <a:blip r:embed="rId11" cstate="print"/>
            <a:stretch>
              <a:fillRect/>
            </a:stretch>
          </a:blipFill>
        </p:spPr>
        <p:txBody>
          <a:bodyPr wrap="square" lIns="0" tIns="0" rIns="0" bIns="0" rtlCol="0"/>
          <a:lstStyle/>
          <a:p>
            <a:endParaRPr/>
          </a:p>
        </p:txBody>
      </p:sp>
      <p:sp>
        <p:nvSpPr>
          <p:cNvPr id="394" name="object 394"/>
          <p:cNvSpPr/>
          <p:nvPr/>
        </p:nvSpPr>
        <p:spPr>
          <a:xfrm>
            <a:off x="2873939" y="3817946"/>
            <a:ext cx="136210" cy="225634"/>
          </a:xfrm>
          <a:prstGeom prst="rect">
            <a:avLst/>
          </a:prstGeom>
          <a:blipFill>
            <a:blip r:embed="rId12" cstate="print"/>
            <a:stretch>
              <a:fillRect/>
            </a:stretch>
          </a:blipFill>
        </p:spPr>
        <p:txBody>
          <a:bodyPr wrap="square" lIns="0" tIns="0" rIns="0" bIns="0" rtlCol="0"/>
          <a:lstStyle/>
          <a:p>
            <a:endParaRPr/>
          </a:p>
        </p:txBody>
      </p:sp>
      <p:sp>
        <p:nvSpPr>
          <p:cNvPr id="395" name="object 395"/>
          <p:cNvSpPr/>
          <p:nvPr/>
        </p:nvSpPr>
        <p:spPr>
          <a:xfrm>
            <a:off x="2929954" y="4040286"/>
            <a:ext cx="16510" cy="754380"/>
          </a:xfrm>
          <a:custGeom>
            <a:avLst/>
            <a:gdLst/>
            <a:ahLst/>
            <a:cxnLst/>
            <a:rect l="l" t="t" r="r" b="b"/>
            <a:pathLst>
              <a:path w="16510" h="754379">
                <a:moveTo>
                  <a:pt x="0" y="0"/>
                </a:moveTo>
                <a:lnTo>
                  <a:pt x="16319" y="753986"/>
                </a:lnTo>
              </a:path>
            </a:pathLst>
          </a:custGeom>
          <a:ln w="6591">
            <a:solidFill>
              <a:srgbClr val="231F20"/>
            </a:solidFill>
          </a:ln>
        </p:spPr>
        <p:txBody>
          <a:bodyPr wrap="square" lIns="0" tIns="0" rIns="0" bIns="0" rtlCol="0"/>
          <a:lstStyle/>
          <a:p>
            <a:endParaRPr/>
          </a:p>
        </p:txBody>
      </p:sp>
      <p:sp>
        <p:nvSpPr>
          <p:cNvPr id="396" name="object 396"/>
          <p:cNvSpPr/>
          <p:nvPr/>
        </p:nvSpPr>
        <p:spPr>
          <a:xfrm>
            <a:off x="2946275" y="4794268"/>
            <a:ext cx="67945" cy="6985"/>
          </a:xfrm>
          <a:custGeom>
            <a:avLst/>
            <a:gdLst/>
            <a:ahLst/>
            <a:cxnLst/>
            <a:rect l="l" t="t" r="r" b="b"/>
            <a:pathLst>
              <a:path w="67944" h="6985">
                <a:moveTo>
                  <a:pt x="-3295" y="3225"/>
                </a:moveTo>
                <a:lnTo>
                  <a:pt x="71151" y="3225"/>
                </a:lnTo>
              </a:path>
            </a:pathLst>
          </a:custGeom>
          <a:ln w="13042">
            <a:solidFill>
              <a:srgbClr val="231F20"/>
            </a:solidFill>
          </a:ln>
        </p:spPr>
        <p:txBody>
          <a:bodyPr wrap="square" lIns="0" tIns="0" rIns="0" bIns="0" rtlCol="0"/>
          <a:lstStyle/>
          <a:p>
            <a:endParaRPr/>
          </a:p>
        </p:txBody>
      </p:sp>
      <p:sp>
        <p:nvSpPr>
          <p:cNvPr id="397" name="object 397"/>
          <p:cNvSpPr/>
          <p:nvPr/>
        </p:nvSpPr>
        <p:spPr>
          <a:xfrm>
            <a:off x="3006849" y="4027158"/>
            <a:ext cx="7620" cy="774065"/>
          </a:xfrm>
          <a:custGeom>
            <a:avLst/>
            <a:gdLst/>
            <a:ahLst/>
            <a:cxnLst/>
            <a:rect l="l" t="t" r="r" b="b"/>
            <a:pathLst>
              <a:path w="7619" h="774064">
                <a:moveTo>
                  <a:pt x="0" y="0"/>
                </a:moveTo>
                <a:lnTo>
                  <a:pt x="7277" y="773557"/>
                </a:lnTo>
              </a:path>
            </a:pathLst>
          </a:custGeom>
          <a:ln w="6591">
            <a:solidFill>
              <a:srgbClr val="231F20"/>
            </a:solidFill>
          </a:ln>
        </p:spPr>
        <p:txBody>
          <a:bodyPr wrap="square" lIns="0" tIns="0" rIns="0" bIns="0" rtlCol="0"/>
          <a:lstStyle/>
          <a:p>
            <a:endParaRPr/>
          </a:p>
        </p:txBody>
      </p:sp>
      <p:sp>
        <p:nvSpPr>
          <p:cNvPr id="398" name="object 398"/>
          <p:cNvSpPr/>
          <p:nvPr/>
        </p:nvSpPr>
        <p:spPr>
          <a:xfrm>
            <a:off x="2963208" y="4027162"/>
            <a:ext cx="12065" cy="767715"/>
          </a:xfrm>
          <a:custGeom>
            <a:avLst/>
            <a:gdLst/>
            <a:ahLst/>
            <a:cxnLst/>
            <a:rect l="l" t="t" r="r" b="b"/>
            <a:pathLst>
              <a:path w="12064" h="767714">
                <a:moveTo>
                  <a:pt x="11518" y="767105"/>
                </a:moveTo>
                <a:lnTo>
                  <a:pt x="0" y="0"/>
                </a:lnTo>
              </a:path>
            </a:pathLst>
          </a:custGeom>
          <a:ln w="6591">
            <a:solidFill>
              <a:srgbClr val="231F20"/>
            </a:solidFill>
          </a:ln>
        </p:spPr>
        <p:txBody>
          <a:bodyPr wrap="square" lIns="0" tIns="0" rIns="0" bIns="0" rtlCol="0"/>
          <a:lstStyle/>
          <a:p>
            <a:endParaRPr/>
          </a:p>
        </p:txBody>
      </p:sp>
      <p:sp>
        <p:nvSpPr>
          <p:cNvPr id="399" name="object 399"/>
          <p:cNvSpPr/>
          <p:nvPr/>
        </p:nvSpPr>
        <p:spPr>
          <a:xfrm>
            <a:off x="2938127" y="3992649"/>
            <a:ext cx="19685" cy="802005"/>
          </a:xfrm>
          <a:custGeom>
            <a:avLst/>
            <a:gdLst/>
            <a:ahLst/>
            <a:cxnLst/>
            <a:rect l="l" t="t" r="r" b="b"/>
            <a:pathLst>
              <a:path w="19685" h="802004">
                <a:moveTo>
                  <a:pt x="0" y="0"/>
                </a:moveTo>
                <a:lnTo>
                  <a:pt x="19392" y="801624"/>
                </a:lnTo>
              </a:path>
            </a:pathLst>
          </a:custGeom>
          <a:ln w="6591">
            <a:solidFill>
              <a:srgbClr val="231F20"/>
            </a:solidFill>
          </a:ln>
        </p:spPr>
        <p:txBody>
          <a:bodyPr wrap="square" lIns="0" tIns="0" rIns="0" bIns="0" rtlCol="0"/>
          <a:lstStyle/>
          <a:p>
            <a:endParaRPr/>
          </a:p>
        </p:txBody>
      </p:sp>
      <p:sp>
        <p:nvSpPr>
          <p:cNvPr id="400" name="object 400"/>
          <p:cNvSpPr/>
          <p:nvPr/>
        </p:nvSpPr>
        <p:spPr>
          <a:xfrm>
            <a:off x="558490" y="5537962"/>
            <a:ext cx="715010" cy="100330"/>
          </a:xfrm>
          <a:custGeom>
            <a:avLst/>
            <a:gdLst/>
            <a:ahLst/>
            <a:cxnLst/>
            <a:rect l="l" t="t" r="r" b="b"/>
            <a:pathLst>
              <a:path w="715010" h="100329">
                <a:moveTo>
                  <a:pt x="0" y="0"/>
                </a:moveTo>
                <a:lnTo>
                  <a:pt x="693813" y="93395"/>
                </a:lnTo>
                <a:lnTo>
                  <a:pt x="714756" y="100076"/>
                </a:lnTo>
              </a:path>
            </a:pathLst>
          </a:custGeom>
          <a:ln w="5372">
            <a:solidFill>
              <a:srgbClr val="231F20"/>
            </a:solidFill>
          </a:ln>
        </p:spPr>
        <p:txBody>
          <a:bodyPr wrap="square" lIns="0" tIns="0" rIns="0" bIns="0" rtlCol="0"/>
          <a:lstStyle/>
          <a:p>
            <a:endParaRPr/>
          </a:p>
        </p:txBody>
      </p:sp>
      <p:sp>
        <p:nvSpPr>
          <p:cNvPr id="401" name="object 401"/>
          <p:cNvSpPr/>
          <p:nvPr/>
        </p:nvSpPr>
        <p:spPr>
          <a:xfrm>
            <a:off x="1669074" y="5757097"/>
            <a:ext cx="259079" cy="255904"/>
          </a:xfrm>
          <a:custGeom>
            <a:avLst/>
            <a:gdLst/>
            <a:ahLst/>
            <a:cxnLst/>
            <a:rect l="l" t="t" r="r" b="b"/>
            <a:pathLst>
              <a:path w="259080" h="255904">
                <a:moveTo>
                  <a:pt x="74968" y="192580"/>
                </a:moveTo>
                <a:lnTo>
                  <a:pt x="158851" y="247215"/>
                </a:lnTo>
                <a:lnTo>
                  <a:pt x="187130" y="255523"/>
                </a:lnTo>
                <a:lnTo>
                  <a:pt x="206006" y="247771"/>
                </a:lnTo>
                <a:lnTo>
                  <a:pt x="216548" y="235014"/>
                </a:lnTo>
                <a:lnTo>
                  <a:pt x="219824" y="228305"/>
                </a:lnTo>
                <a:lnTo>
                  <a:pt x="250342" y="138071"/>
                </a:lnTo>
                <a:lnTo>
                  <a:pt x="258928" y="85145"/>
                </a:lnTo>
                <a:lnTo>
                  <a:pt x="241909" y="47843"/>
                </a:lnTo>
                <a:lnTo>
                  <a:pt x="217984" y="25759"/>
                </a:lnTo>
                <a:lnTo>
                  <a:pt x="205854" y="18488"/>
                </a:lnTo>
                <a:lnTo>
                  <a:pt x="131811" y="0"/>
                </a:lnTo>
                <a:lnTo>
                  <a:pt x="80395" y="12606"/>
                </a:lnTo>
                <a:lnTo>
                  <a:pt x="50418" y="35460"/>
                </a:lnTo>
                <a:lnTo>
                  <a:pt x="40690" y="47711"/>
                </a:lnTo>
                <a:lnTo>
                  <a:pt x="0" y="162163"/>
                </a:lnTo>
                <a:lnTo>
                  <a:pt x="8526" y="203064"/>
                </a:lnTo>
                <a:lnTo>
                  <a:pt x="54158" y="228048"/>
                </a:lnTo>
                <a:lnTo>
                  <a:pt x="91516" y="116342"/>
                </a:lnTo>
                <a:lnTo>
                  <a:pt x="94466" y="101533"/>
                </a:lnTo>
                <a:lnTo>
                  <a:pt x="105638" y="97790"/>
                </a:lnTo>
                <a:lnTo>
                  <a:pt x="134203" y="106187"/>
                </a:lnTo>
                <a:lnTo>
                  <a:pt x="189331" y="127797"/>
                </a:lnTo>
              </a:path>
            </a:pathLst>
          </a:custGeom>
          <a:ln w="5372">
            <a:solidFill>
              <a:srgbClr val="231F20"/>
            </a:solidFill>
          </a:ln>
        </p:spPr>
        <p:txBody>
          <a:bodyPr wrap="square" lIns="0" tIns="0" rIns="0" bIns="0" rtlCol="0"/>
          <a:lstStyle/>
          <a:p>
            <a:endParaRPr/>
          </a:p>
        </p:txBody>
      </p:sp>
      <p:sp>
        <p:nvSpPr>
          <p:cNvPr id="402" name="object 402"/>
          <p:cNvSpPr/>
          <p:nvPr/>
        </p:nvSpPr>
        <p:spPr>
          <a:xfrm>
            <a:off x="1827931" y="5884891"/>
            <a:ext cx="30480" cy="120014"/>
          </a:xfrm>
          <a:custGeom>
            <a:avLst/>
            <a:gdLst/>
            <a:ahLst/>
            <a:cxnLst/>
            <a:rect l="l" t="t" r="r" b="b"/>
            <a:pathLst>
              <a:path w="30480" h="120014">
                <a:moveTo>
                  <a:pt x="0" y="119418"/>
                </a:moveTo>
                <a:lnTo>
                  <a:pt x="30467" y="0"/>
                </a:lnTo>
              </a:path>
            </a:pathLst>
          </a:custGeom>
          <a:ln w="5372">
            <a:solidFill>
              <a:srgbClr val="231F20"/>
            </a:solidFill>
          </a:ln>
        </p:spPr>
        <p:txBody>
          <a:bodyPr wrap="square" lIns="0" tIns="0" rIns="0" bIns="0" rtlCol="0"/>
          <a:lstStyle/>
          <a:p>
            <a:endParaRPr/>
          </a:p>
        </p:txBody>
      </p:sp>
      <p:sp>
        <p:nvSpPr>
          <p:cNvPr id="403" name="object 403"/>
          <p:cNvSpPr/>
          <p:nvPr/>
        </p:nvSpPr>
        <p:spPr>
          <a:xfrm>
            <a:off x="1267636" y="5486618"/>
            <a:ext cx="419734" cy="485140"/>
          </a:xfrm>
          <a:custGeom>
            <a:avLst/>
            <a:gdLst/>
            <a:ahLst/>
            <a:cxnLst/>
            <a:rect l="l" t="t" r="r" b="b"/>
            <a:pathLst>
              <a:path w="419735" h="485139">
                <a:moveTo>
                  <a:pt x="419454" y="484700"/>
                </a:moveTo>
                <a:lnTo>
                  <a:pt x="25334" y="183494"/>
                </a:lnTo>
                <a:lnTo>
                  <a:pt x="7576" y="170596"/>
                </a:lnTo>
                <a:lnTo>
                  <a:pt x="0" y="159750"/>
                </a:lnTo>
                <a:lnTo>
                  <a:pt x="9421" y="120642"/>
                </a:lnTo>
                <a:lnTo>
                  <a:pt x="31105" y="59774"/>
                </a:lnTo>
                <a:lnTo>
                  <a:pt x="59942" y="20870"/>
                </a:lnTo>
                <a:lnTo>
                  <a:pt x="105090" y="0"/>
                </a:lnTo>
                <a:lnTo>
                  <a:pt x="141023" y="5435"/>
                </a:lnTo>
                <a:lnTo>
                  <a:pt x="192416" y="37050"/>
                </a:lnTo>
              </a:path>
            </a:pathLst>
          </a:custGeom>
          <a:ln w="5372">
            <a:solidFill>
              <a:srgbClr val="231F20"/>
            </a:solidFill>
          </a:ln>
        </p:spPr>
        <p:txBody>
          <a:bodyPr wrap="square" lIns="0" tIns="0" rIns="0" bIns="0" rtlCol="0"/>
          <a:lstStyle/>
          <a:p>
            <a:endParaRPr/>
          </a:p>
        </p:txBody>
      </p:sp>
      <p:sp>
        <p:nvSpPr>
          <p:cNvPr id="404" name="object 404"/>
          <p:cNvSpPr/>
          <p:nvPr/>
        </p:nvSpPr>
        <p:spPr>
          <a:xfrm>
            <a:off x="1541066" y="5582766"/>
            <a:ext cx="54610" cy="29845"/>
          </a:xfrm>
          <a:custGeom>
            <a:avLst/>
            <a:gdLst/>
            <a:ahLst/>
            <a:cxnLst/>
            <a:rect l="l" t="t" r="r" b="b"/>
            <a:pathLst>
              <a:path w="54609" h="29845">
                <a:moveTo>
                  <a:pt x="0" y="0"/>
                </a:moveTo>
                <a:lnTo>
                  <a:pt x="54292" y="29540"/>
                </a:lnTo>
              </a:path>
            </a:pathLst>
          </a:custGeom>
          <a:ln w="5372">
            <a:solidFill>
              <a:srgbClr val="231F20"/>
            </a:solidFill>
          </a:ln>
        </p:spPr>
        <p:txBody>
          <a:bodyPr wrap="square" lIns="0" tIns="0" rIns="0" bIns="0" rtlCol="0"/>
          <a:lstStyle/>
          <a:p>
            <a:endParaRPr/>
          </a:p>
        </p:txBody>
      </p:sp>
      <p:sp>
        <p:nvSpPr>
          <p:cNvPr id="405" name="object 405"/>
          <p:cNvSpPr/>
          <p:nvPr/>
        </p:nvSpPr>
        <p:spPr>
          <a:xfrm>
            <a:off x="1710705" y="5685693"/>
            <a:ext cx="164465" cy="90170"/>
          </a:xfrm>
          <a:custGeom>
            <a:avLst/>
            <a:gdLst/>
            <a:ahLst/>
            <a:cxnLst/>
            <a:rect l="l" t="t" r="r" b="b"/>
            <a:pathLst>
              <a:path w="164464" h="90170">
                <a:moveTo>
                  <a:pt x="0" y="0"/>
                </a:moveTo>
                <a:lnTo>
                  <a:pt x="164223" y="89890"/>
                </a:lnTo>
              </a:path>
            </a:pathLst>
          </a:custGeom>
          <a:ln w="5372">
            <a:solidFill>
              <a:srgbClr val="231F20"/>
            </a:solidFill>
          </a:ln>
        </p:spPr>
        <p:txBody>
          <a:bodyPr wrap="square" lIns="0" tIns="0" rIns="0" bIns="0" rtlCol="0"/>
          <a:lstStyle/>
          <a:p>
            <a:endParaRPr/>
          </a:p>
        </p:txBody>
      </p:sp>
      <p:sp>
        <p:nvSpPr>
          <p:cNvPr id="406" name="object 406"/>
          <p:cNvSpPr/>
          <p:nvPr/>
        </p:nvSpPr>
        <p:spPr>
          <a:xfrm>
            <a:off x="1372864" y="5431240"/>
            <a:ext cx="222885" cy="296545"/>
          </a:xfrm>
          <a:custGeom>
            <a:avLst/>
            <a:gdLst/>
            <a:ahLst/>
            <a:cxnLst/>
            <a:rect l="l" t="t" r="r" b="b"/>
            <a:pathLst>
              <a:path w="222884" h="296545">
                <a:moveTo>
                  <a:pt x="200272" y="0"/>
                </a:moveTo>
                <a:lnTo>
                  <a:pt x="201827" y="9356"/>
                </a:lnTo>
                <a:lnTo>
                  <a:pt x="200282" y="18178"/>
                </a:lnTo>
                <a:lnTo>
                  <a:pt x="193493" y="27598"/>
                </a:lnTo>
                <a:lnTo>
                  <a:pt x="179317" y="38747"/>
                </a:lnTo>
                <a:lnTo>
                  <a:pt x="159419" y="50108"/>
                </a:lnTo>
                <a:lnTo>
                  <a:pt x="137858" y="60532"/>
                </a:lnTo>
                <a:lnTo>
                  <a:pt x="116059" y="71707"/>
                </a:lnTo>
                <a:lnTo>
                  <a:pt x="95446" y="85318"/>
                </a:lnTo>
                <a:lnTo>
                  <a:pt x="73835" y="100890"/>
                </a:lnTo>
                <a:lnTo>
                  <a:pt x="51687" y="115152"/>
                </a:lnTo>
                <a:lnTo>
                  <a:pt x="34423" y="125568"/>
                </a:lnTo>
                <a:lnTo>
                  <a:pt x="27463" y="129603"/>
                </a:lnTo>
                <a:lnTo>
                  <a:pt x="13506" y="153926"/>
                </a:lnTo>
                <a:lnTo>
                  <a:pt x="6338" y="169314"/>
                </a:lnTo>
                <a:lnTo>
                  <a:pt x="3698" y="182319"/>
                </a:lnTo>
                <a:lnTo>
                  <a:pt x="3321" y="199491"/>
                </a:lnTo>
                <a:lnTo>
                  <a:pt x="5108" y="213437"/>
                </a:lnTo>
                <a:lnTo>
                  <a:pt x="9042" y="216244"/>
                </a:lnTo>
                <a:lnTo>
                  <a:pt x="12975" y="213691"/>
                </a:lnTo>
                <a:lnTo>
                  <a:pt x="14763" y="211556"/>
                </a:lnTo>
                <a:lnTo>
                  <a:pt x="3393" y="247684"/>
                </a:lnTo>
                <a:lnTo>
                  <a:pt x="0" y="264691"/>
                </a:lnTo>
                <a:lnTo>
                  <a:pt x="4941" y="267047"/>
                </a:lnTo>
                <a:lnTo>
                  <a:pt x="18573" y="259219"/>
                </a:lnTo>
                <a:lnTo>
                  <a:pt x="20446" y="286588"/>
                </a:lnTo>
                <a:lnTo>
                  <a:pt x="23982" y="295959"/>
                </a:lnTo>
                <a:lnTo>
                  <a:pt x="31802" y="287553"/>
                </a:lnTo>
                <a:lnTo>
                  <a:pt x="46526" y="261594"/>
                </a:lnTo>
                <a:lnTo>
                  <a:pt x="48431" y="247116"/>
                </a:lnTo>
                <a:lnTo>
                  <a:pt x="57133" y="254255"/>
                </a:lnTo>
                <a:lnTo>
                  <a:pt x="63276" y="254123"/>
                </a:lnTo>
                <a:lnTo>
                  <a:pt x="69778" y="244462"/>
                </a:lnTo>
                <a:lnTo>
                  <a:pt x="79559" y="223011"/>
                </a:lnTo>
                <a:lnTo>
                  <a:pt x="97557" y="191281"/>
                </a:lnTo>
                <a:lnTo>
                  <a:pt x="126809" y="162607"/>
                </a:lnTo>
                <a:lnTo>
                  <a:pt x="167377" y="152388"/>
                </a:lnTo>
                <a:lnTo>
                  <a:pt x="219322" y="176022"/>
                </a:lnTo>
                <a:lnTo>
                  <a:pt x="222497" y="183603"/>
                </a:lnTo>
              </a:path>
            </a:pathLst>
          </a:custGeom>
          <a:ln w="5372">
            <a:solidFill>
              <a:srgbClr val="231F20"/>
            </a:solidFill>
          </a:ln>
        </p:spPr>
        <p:txBody>
          <a:bodyPr wrap="square" lIns="0" tIns="0" rIns="0" bIns="0" rtlCol="0"/>
          <a:lstStyle/>
          <a:p>
            <a:endParaRPr/>
          </a:p>
        </p:txBody>
      </p:sp>
      <p:sp>
        <p:nvSpPr>
          <p:cNvPr id="407" name="object 407"/>
          <p:cNvSpPr/>
          <p:nvPr/>
        </p:nvSpPr>
        <p:spPr>
          <a:xfrm>
            <a:off x="1374395" y="5544817"/>
            <a:ext cx="118817" cy="166611"/>
          </a:xfrm>
          <a:prstGeom prst="rect">
            <a:avLst/>
          </a:prstGeom>
          <a:blipFill>
            <a:blip r:embed="rId13" cstate="print"/>
            <a:stretch>
              <a:fillRect/>
            </a:stretch>
          </a:blipFill>
        </p:spPr>
        <p:txBody>
          <a:bodyPr wrap="square" lIns="0" tIns="0" rIns="0" bIns="0" rtlCol="0"/>
          <a:lstStyle/>
          <a:p>
            <a:endParaRPr/>
          </a:p>
        </p:txBody>
      </p:sp>
      <p:sp>
        <p:nvSpPr>
          <p:cNvPr id="408" name="object 408"/>
          <p:cNvSpPr/>
          <p:nvPr/>
        </p:nvSpPr>
        <p:spPr>
          <a:xfrm>
            <a:off x="1519694" y="5547500"/>
            <a:ext cx="327660" cy="244475"/>
          </a:xfrm>
          <a:custGeom>
            <a:avLst/>
            <a:gdLst/>
            <a:ahLst/>
            <a:cxnLst/>
            <a:rect l="l" t="t" r="r" b="b"/>
            <a:pathLst>
              <a:path w="327660" h="244475">
                <a:moveTo>
                  <a:pt x="279266" y="0"/>
                </a:moveTo>
                <a:lnTo>
                  <a:pt x="239049" y="24330"/>
                </a:lnTo>
                <a:lnTo>
                  <a:pt x="195776" y="40259"/>
                </a:lnTo>
                <a:lnTo>
                  <a:pt x="181859" y="43648"/>
                </a:lnTo>
                <a:lnTo>
                  <a:pt x="171697" y="47775"/>
                </a:lnTo>
                <a:lnTo>
                  <a:pt x="165468" y="51262"/>
                </a:lnTo>
                <a:lnTo>
                  <a:pt x="163353" y="52730"/>
                </a:lnTo>
                <a:lnTo>
                  <a:pt x="147574" y="56085"/>
                </a:lnTo>
                <a:lnTo>
                  <a:pt x="135794" y="60991"/>
                </a:lnTo>
                <a:lnTo>
                  <a:pt x="128423" y="65421"/>
                </a:lnTo>
                <a:lnTo>
                  <a:pt x="125875" y="67348"/>
                </a:lnTo>
                <a:lnTo>
                  <a:pt x="81604" y="67065"/>
                </a:lnTo>
                <a:lnTo>
                  <a:pt x="58124" y="71316"/>
                </a:lnTo>
                <a:lnTo>
                  <a:pt x="47869" y="77720"/>
                </a:lnTo>
                <a:lnTo>
                  <a:pt x="43274" y="83896"/>
                </a:lnTo>
                <a:lnTo>
                  <a:pt x="39097" y="89114"/>
                </a:lnTo>
                <a:lnTo>
                  <a:pt x="34587" y="94543"/>
                </a:lnTo>
                <a:lnTo>
                  <a:pt x="28944" y="100675"/>
                </a:lnTo>
                <a:lnTo>
                  <a:pt x="21367" y="108000"/>
                </a:lnTo>
                <a:lnTo>
                  <a:pt x="13980" y="118021"/>
                </a:lnTo>
                <a:lnTo>
                  <a:pt x="9183" y="129528"/>
                </a:lnTo>
                <a:lnTo>
                  <a:pt x="6588" y="139010"/>
                </a:lnTo>
                <a:lnTo>
                  <a:pt x="5809" y="142951"/>
                </a:lnTo>
                <a:lnTo>
                  <a:pt x="0" y="166274"/>
                </a:lnTo>
                <a:lnTo>
                  <a:pt x="2709" y="171745"/>
                </a:lnTo>
                <a:lnTo>
                  <a:pt x="8397" y="168400"/>
                </a:lnTo>
                <a:lnTo>
                  <a:pt x="11524" y="165277"/>
                </a:lnTo>
                <a:lnTo>
                  <a:pt x="6910" y="193726"/>
                </a:lnTo>
                <a:lnTo>
                  <a:pt x="5571" y="209751"/>
                </a:lnTo>
                <a:lnTo>
                  <a:pt x="7684" y="219239"/>
                </a:lnTo>
                <a:lnTo>
                  <a:pt x="13429" y="228079"/>
                </a:lnTo>
                <a:lnTo>
                  <a:pt x="19889" y="233384"/>
                </a:lnTo>
                <a:lnTo>
                  <a:pt x="24221" y="231424"/>
                </a:lnTo>
                <a:lnTo>
                  <a:pt x="26652" y="226841"/>
                </a:lnTo>
                <a:lnTo>
                  <a:pt x="27412" y="224282"/>
                </a:lnTo>
                <a:lnTo>
                  <a:pt x="28546" y="239300"/>
                </a:lnTo>
                <a:lnTo>
                  <a:pt x="31768" y="244373"/>
                </a:lnTo>
                <a:lnTo>
                  <a:pt x="39638" y="239558"/>
                </a:lnTo>
                <a:lnTo>
                  <a:pt x="54717" y="224917"/>
                </a:lnTo>
                <a:lnTo>
                  <a:pt x="59175" y="213474"/>
                </a:lnTo>
                <a:lnTo>
                  <a:pt x="66765" y="219722"/>
                </a:lnTo>
                <a:lnTo>
                  <a:pt x="72273" y="220546"/>
                </a:lnTo>
                <a:lnTo>
                  <a:pt x="78379" y="214815"/>
                </a:lnTo>
                <a:lnTo>
                  <a:pt x="87762" y="201396"/>
                </a:lnTo>
                <a:lnTo>
                  <a:pt x="101467" y="180395"/>
                </a:lnTo>
                <a:lnTo>
                  <a:pt x="122143" y="157757"/>
                </a:lnTo>
                <a:lnTo>
                  <a:pt x="154851" y="141137"/>
                </a:lnTo>
                <a:lnTo>
                  <a:pt x="204653" y="138188"/>
                </a:lnTo>
                <a:lnTo>
                  <a:pt x="257595" y="137489"/>
                </a:lnTo>
                <a:lnTo>
                  <a:pt x="295996" y="127592"/>
                </a:lnTo>
                <a:lnTo>
                  <a:pt x="319383" y="116087"/>
                </a:lnTo>
                <a:lnTo>
                  <a:pt x="327284" y="110566"/>
                </a:lnTo>
              </a:path>
            </a:pathLst>
          </a:custGeom>
          <a:ln w="5372">
            <a:solidFill>
              <a:srgbClr val="231F20"/>
            </a:solidFill>
          </a:ln>
        </p:spPr>
        <p:txBody>
          <a:bodyPr wrap="square" lIns="0" tIns="0" rIns="0" bIns="0" rtlCol="0"/>
          <a:lstStyle/>
          <a:p>
            <a:endParaRPr/>
          </a:p>
        </p:txBody>
      </p:sp>
      <p:sp>
        <p:nvSpPr>
          <p:cNvPr id="409" name="object 409"/>
          <p:cNvSpPr/>
          <p:nvPr/>
        </p:nvSpPr>
        <p:spPr>
          <a:xfrm>
            <a:off x="1642974" y="5465204"/>
            <a:ext cx="26034" cy="149860"/>
          </a:xfrm>
          <a:custGeom>
            <a:avLst/>
            <a:gdLst/>
            <a:ahLst/>
            <a:cxnLst/>
            <a:rect l="l" t="t" r="r" b="b"/>
            <a:pathLst>
              <a:path w="26035" h="149860">
                <a:moveTo>
                  <a:pt x="25946" y="0"/>
                </a:moveTo>
                <a:lnTo>
                  <a:pt x="10896" y="63836"/>
                </a:lnTo>
                <a:lnTo>
                  <a:pt x="3176" y="100687"/>
                </a:lnTo>
                <a:lnTo>
                  <a:pt x="355" y="124567"/>
                </a:lnTo>
                <a:lnTo>
                  <a:pt x="0" y="149491"/>
                </a:lnTo>
              </a:path>
            </a:pathLst>
          </a:custGeom>
          <a:ln w="5372">
            <a:solidFill>
              <a:srgbClr val="231F20"/>
            </a:solidFill>
          </a:ln>
        </p:spPr>
        <p:txBody>
          <a:bodyPr wrap="square" lIns="0" tIns="0" rIns="0" bIns="0" rtlCol="0"/>
          <a:lstStyle/>
          <a:p>
            <a:endParaRPr/>
          </a:p>
        </p:txBody>
      </p:sp>
      <p:sp>
        <p:nvSpPr>
          <p:cNvPr id="410" name="object 410"/>
          <p:cNvSpPr/>
          <p:nvPr/>
        </p:nvSpPr>
        <p:spPr>
          <a:xfrm>
            <a:off x="1796274" y="5580074"/>
            <a:ext cx="115646" cy="153250"/>
          </a:xfrm>
          <a:prstGeom prst="rect">
            <a:avLst/>
          </a:prstGeom>
          <a:blipFill>
            <a:blip r:embed="rId14" cstate="print"/>
            <a:stretch>
              <a:fillRect/>
            </a:stretch>
          </a:blipFill>
        </p:spPr>
        <p:txBody>
          <a:bodyPr wrap="square" lIns="0" tIns="0" rIns="0" bIns="0" rtlCol="0"/>
          <a:lstStyle/>
          <a:p>
            <a:endParaRPr/>
          </a:p>
        </p:txBody>
      </p:sp>
      <p:sp>
        <p:nvSpPr>
          <p:cNvPr id="411" name="object 411"/>
          <p:cNvSpPr/>
          <p:nvPr/>
        </p:nvSpPr>
        <p:spPr>
          <a:xfrm>
            <a:off x="1573782" y="5642799"/>
            <a:ext cx="92075" cy="114935"/>
          </a:xfrm>
          <a:custGeom>
            <a:avLst/>
            <a:gdLst/>
            <a:ahLst/>
            <a:cxnLst/>
            <a:rect l="l" t="t" r="r" b="b"/>
            <a:pathLst>
              <a:path w="92075" h="114935">
                <a:moveTo>
                  <a:pt x="0" y="114312"/>
                </a:moveTo>
                <a:lnTo>
                  <a:pt x="12422" y="74791"/>
                </a:lnTo>
                <a:lnTo>
                  <a:pt x="40665" y="30505"/>
                </a:lnTo>
                <a:lnTo>
                  <a:pt x="73459" y="9294"/>
                </a:lnTo>
                <a:lnTo>
                  <a:pt x="86317" y="2532"/>
                </a:lnTo>
                <a:lnTo>
                  <a:pt x="91490" y="0"/>
                </a:lnTo>
              </a:path>
            </a:pathLst>
          </a:custGeom>
          <a:ln w="5372">
            <a:solidFill>
              <a:srgbClr val="231F20"/>
            </a:solidFill>
          </a:ln>
        </p:spPr>
        <p:txBody>
          <a:bodyPr wrap="square" lIns="0" tIns="0" rIns="0" bIns="0" rtlCol="0"/>
          <a:lstStyle/>
          <a:p>
            <a:endParaRPr/>
          </a:p>
        </p:txBody>
      </p:sp>
      <p:sp>
        <p:nvSpPr>
          <p:cNvPr id="412" name="object 412"/>
          <p:cNvSpPr/>
          <p:nvPr/>
        </p:nvSpPr>
        <p:spPr>
          <a:xfrm>
            <a:off x="1547105" y="5631400"/>
            <a:ext cx="88265" cy="135890"/>
          </a:xfrm>
          <a:custGeom>
            <a:avLst/>
            <a:gdLst/>
            <a:ahLst/>
            <a:cxnLst/>
            <a:rect l="l" t="t" r="r" b="b"/>
            <a:pathLst>
              <a:path w="88264" h="135889">
                <a:moveTo>
                  <a:pt x="0" y="135280"/>
                </a:moveTo>
                <a:lnTo>
                  <a:pt x="774" y="96937"/>
                </a:lnTo>
                <a:lnTo>
                  <a:pt x="11613" y="56936"/>
                </a:lnTo>
                <a:lnTo>
                  <a:pt x="47200" y="17128"/>
                </a:lnTo>
                <a:lnTo>
                  <a:pt x="81802" y="1107"/>
                </a:lnTo>
                <a:lnTo>
                  <a:pt x="87668" y="0"/>
                </a:lnTo>
              </a:path>
            </a:pathLst>
          </a:custGeom>
          <a:ln w="5372">
            <a:solidFill>
              <a:srgbClr val="231F20"/>
            </a:solidFill>
          </a:ln>
        </p:spPr>
        <p:txBody>
          <a:bodyPr wrap="square" lIns="0" tIns="0" rIns="0" bIns="0" rtlCol="0"/>
          <a:lstStyle/>
          <a:p>
            <a:endParaRPr/>
          </a:p>
        </p:txBody>
      </p:sp>
      <p:sp>
        <p:nvSpPr>
          <p:cNvPr id="413" name="object 413"/>
          <p:cNvSpPr/>
          <p:nvPr/>
        </p:nvSpPr>
        <p:spPr>
          <a:xfrm>
            <a:off x="1531640" y="5631400"/>
            <a:ext cx="56515" cy="77470"/>
          </a:xfrm>
          <a:custGeom>
            <a:avLst/>
            <a:gdLst/>
            <a:ahLst/>
            <a:cxnLst/>
            <a:rect l="l" t="t" r="r" b="b"/>
            <a:pathLst>
              <a:path w="56515" h="77470">
                <a:moveTo>
                  <a:pt x="197" y="77342"/>
                </a:moveTo>
                <a:lnTo>
                  <a:pt x="0" y="41951"/>
                </a:lnTo>
                <a:lnTo>
                  <a:pt x="5760" y="22097"/>
                </a:lnTo>
                <a:lnTo>
                  <a:pt x="22721" y="10531"/>
                </a:lnTo>
                <a:lnTo>
                  <a:pt x="56128" y="0"/>
                </a:lnTo>
              </a:path>
            </a:pathLst>
          </a:custGeom>
          <a:ln w="5372">
            <a:solidFill>
              <a:srgbClr val="231F20"/>
            </a:solidFill>
          </a:ln>
        </p:spPr>
        <p:txBody>
          <a:bodyPr wrap="square" lIns="0" tIns="0" rIns="0" bIns="0" rtlCol="0"/>
          <a:lstStyle/>
          <a:p>
            <a:endParaRPr/>
          </a:p>
        </p:txBody>
      </p:sp>
      <p:sp>
        <p:nvSpPr>
          <p:cNvPr id="414" name="object 414"/>
          <p:cNvSpPr/>
          <p:nvPr/>
        </p:nvSpPr>
        <p:spPr>
          <a:xfrm>
            <a:off x="1525501" y="5688465"/>
            <a:ext cx="7620" cy="27305"/>
          </a:xfrm>
          <a:custGeom>
            <a:avLst/>
            <a:gdLst/>
            <a:ahLst/>
            <a:cxnLst/>
            <a:rect l="l" t="t" r="r" b="b"/>
            <a:pathLst>
              <a:path w="7619" h="27304">
                <a:moveTo>
                  <a:pt x="0" y="1990"/>
                </a:moveTo>
                <a:lnTo>
                  <a:pt x="5093" y="0"/>
                </a:lnTo>
                <a:lnTo>
                  <a:pt x="7126" y="1928"/>
                </a:lnTo>
                <a:lnTo>
                  <a:pt x="6399" y="10107"/>
                </a:lnTo>
                <a:lnTo>
                  <a:pt x="3213" y="26869"/>
                </a:lnTo>
              </a:path>
            </a:pathLst>
          </a:custGeom>
          <a:ln w="5372">
            <a:solidFill>
              <a:srgbClr val="231F20"/>
            </a:solidFill>
          </a:ln>
        </p:spPr>
        <p:txBody>
          <a:bodyPr wrap="square" lIns="0" tIns="0" rIns="0" bIns="0" rtlCol="0"/>
          <a:lstStyle/>
          <a:p>
            <a:endParaRPr/>
          </a:p>
        </p:txBody>
      </p:sp>
      <p:sp>
        <p:nvSpPr>
          <p:cNvPr id="415" name="object 415"/>
          <p:cNvSpPr/>
          <p:nvPr/>
        </p:nvSpPr>
        <p:spPr>
          <a:xfrm>
            <a:off x="1530647" y="5738959"/>
            <a:ext cx="15875" cy="36830"/>
          </a:xfrm>
          <a:custGeom>
            <a:avLst/>
            <a:gdLst/>
            <a:ahLst/>
            <a:cxnLst/>
            <a:rect l="l" t="t" r="r" b="b"/>
            <a:pathLst>
              <a:path w="15875" h="36829">
                <a:moveTo>
                  <a:pt x="0" y="2321"/>
                </a:moveTo>
                <a:lnTo>
                  <a:pt x="9517" y="0"/>
                </a:lnTo>
                <a:lnTo>
                  <a:pt x="14271" y="2799"/>
                </a:lnTo>
                <a:lnTo>
                  <a:pt x="15687" y="13935"/>
                </a:lnTo>
                <a:lnTo>
                  <a:pt x="15189" y="36624"/>
                </a:lnTo>
              </a:path>
            </a:pathLst>
          </a:custGeom>
          <a:ln w="5372">
            <a:solidFill>
              <a:srgbClr val="231F20"/>
            </a:solidFill>
          </a:ln>
        </p:spPr>
        <p:txBody>
          <a:bodyPr wrap="square" lIns="0" tIns="0" rIns="0" bIns="0" rtlCol="0"/>
          <a:lstStyle/>
          <a:p>
            <a:endParaRPr/>
          </a:p>
        </p:txBody>
      </p:sp>
      <p:sp>
        <p:nvSpPr>
          <p:cNvPr id="416" name="object 416"/>
          <p:cNvSpPr/>
          <p:nvPr/>
        </p:nvSpPr>
        <p:spPr>
          <a:xfrm>
            <a:off x="1548717" y="5743717"/>
            <a:ext cx="11430" cy="75565"/>
          </a:xfrm>
          <a:custGeom>
            <a:avLst/>
            <a:gdLst/>
            <a:ahLst/>
            <a:cxnLst/>
            <a:rect l="l" t="t" r="r" b="b"/>
            <a:pathLst>
              <a:path w="11430" h="75564">
                <a:moveTo>
                  <a:pt x="0" y="0"/>
                </a:moveTo>
                <a:lnTo>
                  <a:pt x="6395" y="2672"/>
                </a:lnTo>
                <a:lnTo>
                  <a:pt x="9682" y="7662"/>
                </a:lnTo>
                <a:lnTo>
                  <a:pt x="10899" y="18661"/>
                </a:lnTo>
                <a:lnTo>
                  <a:pt x="11087" y="39357"/>
                </a:lnTo>
                <a:lnTo>
                  <a:pt x="11087" y="75069"/>
                </a:lnTo>
              </a:path>
            </a:pathLst>
          </a:custGeom>
          <a:ln w="5372">
            <a:solidFill>
              <a:srgbClr val="231F20"/>
            </a:solidFill>
          </a:ln>
        </p:spPr>
        <p:txBody>
          <a:bodyPr wrap="square" lIns="0" tIns="0" rIns="0" bIns="0" rtlCol="0"/>
          <a:lstStyle/>
          <a:p>
            <a:endParaRPr/>
          </a:p>
        </p:txBody>
      </p:sp>
      <p:sp>
        <p:nvSpPr>
          <p:cNvPr id="417" name="object 417"/>
          <p:cNvSpPr/>
          <p:nvPr/>
        </p:nvSpPr>
        <p:spPr>
          <a:xfrm>
            <a:off x="1578870" y="5730638"/>
            <a:ext cx="24765" cy="30480"/>
          </a:xfrm>
          <a:custGeom>
            <a:avLst/>
            <a:gdLst/>
            <a:ahLst/>
            <a:cxnLst/>
            <a:rect l="l" t="t" r="r" b="b"/>
            <a:pathLst>
              <a:path w="24765" h="30479">
                <a:moveTo>
                  <a:pt x="4127" y="0"/>
                </a:moveTo>
                <a:lnTo>
                  <a:pt x="19607" y="11460"/>
                </a:lnTo>
                <a:lnTo>
                  <a:pt x="24337" y="18440"/>
                </a:lnTo>
                <a:lnTo>
                  <a:pt x="17931" y="23781"/>
                </a:lnTo>
                <a:lnTo>
                  <a:pt x="0" y="30327"/>
                </a:lnTo>
              </a:path>
            </a:pathLst>
          </a:custGeom>
          <a:ln w="5372">
            <a:solidFill>
              <a:srgbClr val="231F20"/>
            </a:solidFill>
          </a:ln>
        </p:spPr>
        <p:txBody>
          <a:bodyPr wrap="square" lIns="0" tIns="0" rIns="0" bIns="0" rtlCol="0"/>
          <a:lstStyle/>
          <a:p>
            <a:endParaRPr/>
          </a:p>
        </p:txBody>
      </p:sp>
      <p:sp>
        <p:nvSpPr>
          <p:cNvPr id="418" name="object 418"/>
          <p:cNvSpPr/>
          <p:nvPr/>
        </p:nvSpPr>
        <p:spPr>
          <a:xfrm>
            <a:off x="1740768" y="5956517"/>
            <a:ext cx="31750" cy="342265"/>
          </a:xfrm>
          <a:custGeom>
            <a:avLst/>
            <a:gdLst/>
            <a:ahLst/>
            <a:cxnLst/>
            <a:rect l="l" t="t" r="r" b="b"/>
            <a:pathLst>
              <a:path w="31750" h="342264">
                <a:moveTo>
                  <a:pt x="0" y="0"/>
                </a:moveTo>
                <a:lnTo>
                  <a:pt x="31229" y="23660"/>
                </a:lnTo>
                <a:lnTo>
                  <a:pt x="15608" y="341947"/>
                </a:lnTo>
              </a:path>
            </a:pathLst>
          </a:custGeom>
          <a:ln w="5372">
            <a:solidFill>
              <a:srgbClr val="231F20"/>
            </a:solidFill>
          </a:ln>
        </p:spPr>
        <p:txBody>
          <a:bodyPr wrap="square" lIns="0" tIns="0" rIns="0" bIns="0" rtlCol="0"/>
          <a:lstStyle/>
          <a:p>
            <a:endParaRPr/>
          </a:p>
        </p:txBody>
      </p:sp>
      <p:sp>
        <p:nvSpPr>
          <p:cNvPr id="419" name="object 419"/>
          <p:cNvSpPr/>
          <p:nvPr/>
        </p:nvSpPr>
        <p:spPr>
          <a:xfrm>
            <a:off x="1214179" y="5634018"/>
            <a:ext cx="46990" cy="13335"/>
          </a:xfrm>
          <a:custGeom>
            <a:avLst/>
            <a:gdLst/>
            <a:ahLst/>
            <a:cxnLst/>
            <a:rect l="l" t="t" r="r" b="b"/>
            <a:pathLst>
              <a:path w="46990" h="13335">
                <a:moveTo>
                  <a:pt x="46443" y="0"/>
                </a:moveTo>
                <a:lnTo>
                  <a:pt x="0" y="13093"/>
                </a:lnTo>
              </a:path>
            </a:pathLst>
          </a:custGeom>
          <a:ln w="5372">
            <a:solidFill>
              <a:srgbClr val="231F20"/>
            </a:solidFill>
          </a:ln>
        </p:spPr>
        <p:txBody>
          <a:bodyPr wrap="square" lIns="0" tIns="0" rIns="0" bIns="0" rtlCol="0"/>
          <a:lstStyle/>
          <a:p>
            <a:endParaRPr/>
          </a:p>
        </p:txBody>
      </p:sp>
      <p:sp>
        <p:nvSpPr>
          <p:cNvPr id="420" name="object 420"/>
          <p:cNvSpPr/>
          <p:nvPr/>
        </p:nvSpPr>
        <p:spPr>
          <a:xfrm>
            <a:off x="544518" y="5555117"/>
            <a:ext cx="669925" cy="92075"/>
          </a:xfrm>
          <a:custGeom>
            <a:avLst/>
            <a:gdLst/>
            <a:ahLst/>
            <a:cxnLst/>
            <a:rect l="l" t="t" r="r" b="b"/>
            <a:pathLst>
              <a:path w="669925" h="92075">
                <a:moveTo>
                  <a:pt x="669658" y="91998"/>
                </a:moveTo>
                <a:lnTo>
                  <a:pt x="0" y="0"/>
                </a:lnTo>
              </a:path>
            </a:pathLst>
          </a:custGeom>
          <a:ln w="5372">
            <a:solidFill>
              <a:srgbClr val="231F20"/>
            </a:solidFill>
          </a:ln>
        </p:spPr>
        <p:txBody>
          <a:bodyPr wrap="square" lIns="0" tIns="0" rIns="0" bIns="0" rtlCol="0"/>
          <a:lstStyle/>
          <a:p>
            <a:endParaRPr/>
          </a:p>
        </p:txBody>
      </p:sp>
      <p:sp>
        <p:nvSpPr>
          <p:cNvPr id="421" name="object 421"/>
          <p:cNvSpPr/>
          <p:nvPr/>
        </p:nvSpPr>
        <p:spPr>
          <a:xfrm>
            <a:off x="552127" y="5571994"/>
            <a:ext cx="671195" cy="88265"/>
          </a:xfrm>
          <a:custGeom>
            <a:avLst/>
            <a:gdLst/>
            <a:ahLst/>
            <a:cxnLst/>
            <a:rect l="l" t="t" r="r" b="b"/>
            <a:pathLst>
              <a:path w="671194" h="88264">
                <a:moveTo>
                  <a:pt x="0" y="0"/>
                </a:moveTo>
                <a:lnTo>
                  <a:pt x="670928" y="88214"/>
                </a:lnTo>
              </a:path>
            </a:pathLst>
          </a:custGeom>
          <a:ln w="5372">
            <a:solidFill>
              <a:srgbClr val="231F20"/>
            </a:solidFill>
          </a:ln>
        </p:spPr>
        <p:txBody>
          <a:bodyPr wrap="square" lIns="0" tIns="0" rIns="0" bIns="0" rtlCol="0"/>
          <a:lstStyle/>
          <a:p>
            <a:endParaRPr/>
          </a:p>
        </p:txBody>
      </p:sp>
      <p:sp>
        <p:nvSpPr>
          <p:cNvPr id="422" name="object 422"/>
          <p:cNvSpPr/>
          <p:nvPr/>
        </p:nvSpPr>
        <p:spPr>
          <a:xfrm>
            <a:off x="1214179" y="5660206"/>
            <a:ext cx="8890" cy="493395"/>
          </a:xfrm>
          <a:custGeom>
            <a:avLst/>
            <a:gdLst/>
            <a:ahLst/>
            <a:cxnLst/>
            <a:rect l="l" t="t" r="r" b="b"/>
            <a:pathLst>
              <a:path w="8890" h="493395">
                <a:moveTo>
                  <a:pt x="8877" y="0"/>
                </a:moveTo>
                <a:lnTo>
                  <a:pt x="0" y="492785"/>
                </a:lnTo>
              </a:path>
            </a:pathLst>
          </a:custGeom>
          <a:ln w="5372">
            <a:solidFill>
              <a:srgbClr val="231F20"/>
            </a:solidFill>
          </a:ln>
        </p:spPr>
        <p:txBody>
          <a:bodyPr wrap="square" lIns="0" tIns="0" rIns="0" bIns="0" rtlCol="0"/>
          <a:lstStyle/>
          <a:p>
            <a:endParaRPr/>
          </a:p>
        </p:txBody>
      </p:sp>
      <p:sp>
        <p:nvSpPr>
          <p:cNvPr id="423" name="object 423"/>
          <p:cNvSpPr/>
          <p:nvPr/>
        </p:nvSpPr>
        <p:spPr>
          <a:xfrm>
            <a:off x="895214" y="5961640"/>
            <a:ext cx="779780" cy="328930"/>
          </a:xfrm>
          <a:custGeom>
            <a:avLst/>
            <a:gdLst/>
            <a:ahLst/>
            <a:cxnLst/>
            <a:rect l="l" t="t" r="r" b="b"/>
            <a:pathLst>
              <a:path w="779780" h="328929">
                <a:moveTo>
                  <a:pt x="0" y="328307"/>
                </a:moveTo>
                <a:lnTo>
                  <a:pt x="779208" y="0"/>
                </a:lnTo>
              </a:path>
            </a:pathLst>
          </a:custGeom>
          <a:ln w="5372">
            <a:solidFill>
              <a:srgbClr val="231F20"/>
            </a:solidFill>
          </a:ln>
        </p:spPr>
        <p:txBody>
          <a:bodyPr wrap="square" lIns="0" tIns="0" rIns="0" bIns="0" rtlCol="0"/>
          <a:lstStyle/>
          <a:p>
            <a:endParaRPr/>
          </a:p>
        </p:txBody>
      </p:sp>
      <p:sp>
        <p:nvSpPr>
          <p:cNvPr id="424" name="object 424"/>
          <p:cNvSpPr/>
          <p:nvPr/>
        </p:nvSpPr>
        <p:spPr>
          <a:xfrm>
            <a:off x="1021022" y="5980181"/>
            <a:ext cx="751205" cy="318770"/>
          </a:xfrm>
          <a:custGeom>
            <a:avLst/>
            <a:gdLst/>
            <a:ahLst/>
            <a:cxnLst/>
            <a:rect l="l" t="t" r="r" b="b"/>
            <a:pathLst>
              <a:path w="751205" h="318770">
                <a:moveTo>
                  <a:pt x="0" y="318287"/>
                </a:moveTo>
                <a:lnTo>
                  <a:pt x="750976" y="0"/>
                </a:lnTo>
              </a:path>
            </a:pathLst>
          </a:custGeom>
          <a:ln w="5372">
            <a:solidFill>
              <a:srgbClr val="231F20"/>
            </a:solidFill>
          </a:ln>
        </p:spPr>
        <p:txBody>
          <a:bodyPr wrap="square" lIns="0" tIns="0" rIns="0" bIns="0" rtlCol="0"/>
          <a:lstStyle/>
          <a:p>
            <a:endParaRPr/>
          </a:p>
        </p:txBody>
      </p:sp>
      <p:sp>
        <p:nvSpPr>
          <p:cNvPr id="425" name="object 425"/>
          <p:cNvSpPr/>
          <p:nvPr/>
        </p:nvSpPr>
        <p:spPr>
          <a:xfrm>
            <a:off x="1732615" y="5993426"/>
            <a:ext cx="8255" cy="356870"/>
          </a:xfrm>
          <a:custGeom>
            <a:avLst/>
            <a:gdLst/>
            <a:ahLst/>
            <a:cxnLst/>
            <a:rect l="l" t="t" r="r" b="b"/>
            <a:pathLst>
              <a:path w="8255" h="356870">
                <a:moveTo>
                  <a:pt x="8153" y="0"/>
                </a:moveTo>
                <a:lnTo>
                  <a:pt x="0" y="356514"/>
                </a:lnTo>
              </a:path>
            </a:pathLst>
          </a:custGeom>
          <a:ln w="5372">
            <a:solidFill>
              <a:srgbClr val="231F20"/>
            </a:solidFill>
          </a:ln>
        </p:spPr>
        <p:txBody>
          <a:bodyPr wrap="square" lIns="0" tIns="0" rIns="0" bIns="0" rtlCol="0"/>
          <a:lstStyle/>
          <a:p>
            <a:endParaRPr/>
          </a:p>
        </p:txBody>
      </p:sp>
      <p:sp>
        <p:nvSpPr>
          <p:cNvPr id="426" name="object 426"/>
          <p:cNvSpPr/>
          <p:nvPr/>
        </p:nvSpPr>
        <p:spPr>
          <a:xfrm>
            <a:off x="1655947" y="6034800"/>
            <a:ext cx="0" cy="315595"/>
          </a:xfrm>
          <a:custGeom>
            <a:avLst/>
            <a:gdLst/>
            <a:ahLst/>
            <a:cxnLst/>
            <a:rect l="l" t="t" r="r" b="b"/>
            <a:pathLst>
              <a:path h="315595">
                <a:moveTo>
                  <a:pt x="0" y="0"/>
                </a:moveTo>
                <a:lnTo>
                  <a:pt x="0" y="315137"/>
                </a:lnTo>
              </a:path>
            </a:pathLst>
          </a:custGeom>
          <a:ln w="5372">
            <a:solidFill>
              <a:srgbClr val="231F20"/>
            </a:solidFill>
          </a:ln>
        </p:spPr>
        <p:txBody>
          <a:bodyPr wrap="square" lIns="0" tIns="0" rIns="0" bIns="0" rtlCol="0"/>
          <a:lstStyle/>
          <a:p>
            <a:endParaRPr/>
          </a:p>
        </p:txBody>
      </p:sp>
      <p:sp>
        <p:nvSpPr>
          <p:cNvPr id="427" name="object 427"/>
          <p:cNvSpPr/>
          <p:nvPr/>
        </p:nvSpPr>
        <p:spPr>
          <a:xfrm>
            <a:off x="1559806" y="6066544"/>
            <a:ext cx="8890" cy="277495"/>
          </a:xfrm>
          <a:custGeom>
            <a:avLst/>
            <a:gdLst/>
            <a:ahLst/>
            <a:cxnLst/>
            <a:rect l="l" t="t" r="r" b="b"/>
            <a:pathLst>
              <a:path w="8890" h="277495">
                <a:moveTo>
                  <a:pt x="8420" y="0"/>
                </a:moveTo>
                <a:lnTo>
                  <a:pt x="0" y="277037"/>
                </a:lnTo>
              </a:path>
            </a:pathLst>
          </a:custGeom>
          <a:ln w="5372">
            <a:solidFill>
              <a:srgbClr val="231F20"/>
            </a:solidFill>
          </a:ln>
        </p:spPr>
        <p:txBody>
          <a:bodyPr wrap="square" lIns="0" tIns="0" rIns="0" bIns="0" rtlCol="0"/>
          <a:lstStyle/>
          <a:p>
            <a:endParaRPr/>
          </a:p>
        </p:txBody>
      </p:sp>
      <p:sp>
        <p:nvSpPr>
          <p:cNvPr id="428" name="object 428"/>
          <p:cNvSpPr/>
          <p:nvPr/>
        </p:nvSpPr>
        <p:spPr>
          <a:xfrm>
            <a:off x="1460672" y="6111421"/>
            <a:ext cx="1905" cy="238760"/>
          </a:xfrm>
          <a:custGeom>
            <a:avLst/>
            <a:gdLst/>
            <a:ahLst/>
            <a:cxnLst/>
            <a:rect l="l" t="t" r="r" b="b"/>
            <a:pathLst>
              <a:path w="1905" h="238760">
                <a:moveTo>
                  <a:pt x="1638" y="0"/>
                </a:moveTo>
                <a:lnTo>
                  <a:pt x="0" y="238518"/>
                </a:lnTo>
              </a:path>
            </a:pathLst>
          </a:custGeom>
          <a:ln w="5372">
            <a:solidFill>
              <a:srgbClr val="231F20"/>
            </a:solidFill>
          </a:ln>
        </p:spPr>
        <p:txBody>
          <a:bodyPr wrap="square" lIns="0" tIns="0" rIns="0" bIns="0" rtlCol="0"/>
          <a:lstStyle/>
          <a:p>
            <a:endParaRPr/>
          </a:p>
        </p:txBody>
      </p:sp>
      <p:sp>
        <p:nvSpPr>
          <p:cNvPr id="429" name="object 429"/>
          <p:cNvSpPr/>
          <p:nvPr/>
        </p:nvSpPr>
        <p:spPr>
          <a:xfrm>
            <a:off x="1359020" y="6159562"/>
            <a:ext cx="4445" cy="176530"/>
          </a:xfrm>
          <a:custGeom>
            <a:avLst/>
            <a:gdLst/>
            <a:ahLst/>
            <a:cxnLst/>
            <a:rect l="l" t="t" r="r" b="b"/>
            <a:pathLst>
              <a:path w="4444" h="176529">
                <a:moveTo>
                  <a:pt x="3822" y="0"/>
                </a:moveTo>
                <a:lnTo>
                  <a:pt x="0" y="176403"/>
                </a:lnTo>
              </a:path>
            </a:pathLst>
          </a:custGeom>
          <a:ln w="5372">
            <a:solidFill>
              <a:srgbClr val="231F20"/>
            </a:solidFill>
          </a:ln>
        </p:spPr>
        <p:txBody>
          <a:bodyPr wrap="square" lIns="0" tIns="0" rIns="0" bIns="0" rtlCol="0"/>
          <a:lstStyle/>
          <a:p>
            <a:endParaRPr/>
          </a:p>
        </p:txBody>
      </p:sp>
      <p:sp>
        <p:nvSpPr>
          <p:cNvPr id="430" name="object 430"/>
          <p:cNvSpPr/>
          <p:nvPr/>
        </p:nvSpPr>
        <p:spPr>
          <a:xfrm>
            <a:off x="1247204" y="6205072"/>
            <a:ext cx="0" cy="126364"/>
          </a:xfrm>
          <a:custGeom>
            <a:avLst/>
            <a:gdLst/>
            <a:ahLst/>
            <a:cxnLst/>
            <a:rect l="l" t="t" r="r" b="b"/>
            <a:pathLst>
              <a:path h="126364">
                <a:moveTo>
                  <a:pt x="0" y="0"/>
                </a:moveTo>
                <a:lnTo>
                  <a:pt x="0" y="125806"/>
                </a:lnTo>
              </a:path>
            </a:pathLst>
          </a:custGeom>
          <a:ln w="5372">
            <a:solidFill>
              <a:srgbClr val="231F20"/>
            </a:solidFill>
          </a:ln>
        </p:spPr>
        <p:txBody>
          <a:bodyPr wrap="square" lIns="0" tIns="0" rIns="0" bIns="0" rtlCol="0"/>
          <a:lstStyle/>
          <a:p>
            <a:endParaRPr/>
          </a:p>
        </p:txBody>
      </p:sp>
      <p:sp>
        <p:nvSpPr>
          <p:cNvPr id="431" name="object 431"/>
          <p:cNvSpPr/>
          <p:nvPr/>
        </p:nvSpPr>
        <p:spPr>
          <a:xfrm>
            <a:off x="1122701" y="6255227"/>
            <a:ext cx="635" cy="88900"/>
          </a:xfrm>
          <a:custGeom>
            <a:avLst/>
            <a:gdLst/>
            <a:ahLst/>
            <a:cxnLst/>
            <a:rect l="l" t="t" r="r" b="b"/>
            <a:pathLst>
              <a:path w="634" h="88900">
                <a:moveTo>
                  <a:pt x="368" y="0"/>
                </a:moveTo>
                <a:lnTo>
                  <a:pt x="0" y="88353"/>
                </a:lnTo>
              </a:path>
            </a:pathLst>
          </a:custGeom>
          <a:ln w="5372">
            <a:solidFill>
              <a:srgbClr val="231F20"/>
            </a:solidFill>
          </a:ln>
        </p:spPr>
        <p:txBody>
          <a:bodyPr wrap="square" lIns="0" tIns="0" rIns="0" bIns="0" rtlCol="0"/>
          <a:lstStyle/>
          <a:p>
            <a:endParaRPr/>
          </a:p>
        </p:txBody>
      </p:sp>
      <p:sp>
        <p:nvSpPr>
          <p:cNvPr id="432" name="object 432"/>
          <p:cNvSpPr/>
          <p:nvPr/>
        </p:nvSpPr>
        <p:spPr>
          <a:xfrm>
            <a:off x="1273246" y="5680274"/>
            <a:ext cx="382905" cy="289560"/>
          </a:xfrm>
          <a:custGeom>
            <a:avLst/>
            <a:gdLst/>
            <a:ahLst/>
            <a:cxnLst/>
            <a:rect l="l" t="t" r="r" b="b"/>
            <a:pathLst>
              <a:path w="382905" h="289560">
                <a:moveTo>
                  <a:pt x="382701" y="289153"/>
                </a:moveTo>
                <a:lnTo>
                  <a:pt x="0" y="0"/>
                </a:lnTo>
              </a:path>
            </a:pathLst>
          </a:custGeom>
          <a:ln w="5372">
            <a:solidFill>
              <a:srgbClr val="231F20"/>
            </a:solidFill>
          </a:ln>
        </p:spPr>
        <p:txBody>
          <a:bodyPr wrap="square" lIns="0" tIns="0" rIns="0" bIns="0" rtlCol="0"/>
          <a:lstStyle/>
          <a:p>
            <a:endParaRPr/>
          </a:p>
        </p:txBody>
      </p:sp>
      <p:sp>
        <p:nvSpPr>
          <p:cNvPr id="433" name="object 433"/>
          <p:cNvSpPr/>
          <p:nvPr/>
        </p:nvSpPr>
        <p:spPr>
          <a:xfrm>
            <a:off x="1223057" y="5658071"/>
            <a:ext cx="43815" cy="478155"/>
          </a:xfrm>
          <a:custGeom>
            <a:avLst/>
            <a:gdLst/>
            <a:ahLst/>
            <a:cxnLst/>
            <a:rect l="l" t="t" r="r" b="b"/>
            <a:pathLst>
              <a:path w="43815" h="478154">
                <a:moveTo>
                  <a:pt x="37566" y="477913"/>
                </a:moveTo>
                <a:lnTo>
                  <a:pt x="43205" y="2133"/>
                </a:lnTo>
                <a:lnTo>
                  <a:pt x="27787" y="0"/>
                </a:lnTo>
                <a:lnTo>
                  <a:pt x="0" y="0"/>
                </a:lnTo>
              </a:path>
            </a:pathLst>
          </a:custGeom>
          <a:ln w="5372">
            <a:solidFill>
              <a:srgbClr val="231F20"/>
            </a:solidFill>
          </a:ln>
        </p:spPr>
        <p:txBody>
          <a:bodyPr wrap="square" lIns="0" tIns="0" rIns="0" bIns="0" rtlCol="0"/>
          <a:lstStyle/>
          <a:p>
            <a:endParaRPr/>
          </a:p>
        </p:txBody>
      </p:sp>
      <p:sp>
        <p:nvSpPr>
          <p:cNvPr id="434" name="object 434"/>
          <p:cNvSpPr/>
          <p:nvPr/>
        </p:nvSpPr>
        <p:spPr>
          <a:xfrm>
            <a:off x="1227509" y="5638035"/>
            <a:ext cx="36830" cy="13970"/>
          </a:xfrm>
          <a:custGeom>
            <a:avLst/>
            <a:gdLst/>
            <a:ahLst/>
            <a:cxnLst/>
            <a:rect l="l" t="t" r="r" b="b"/>
            <a:pathLst>
              <a:path w="36830" h="13970">
                <a:moveTo>
                  <a:pt x="0" y="9080"/>
                </a:moveTo>
                <a:lnTo>
                  <a:pt x="9880" y="7137"/>
                </a:lnTo>
                <a:lnTo>
                  <a:pt x="13817" y="13436"/>
                </a:lnTo>
                <a:lnTo>
                  <a:pt x="36703" y="4762"/>
                </a:lnTo>
                <a:lnTo>
                  <a:pt x="25247" y="4762"/>
                </a:lnTo>
                <a:lnTo>
                  <a:pt x="22872" y="0"/>
                </a:lnTo>
              </a:path>
            </a:pathLst>
          </a:custGeom>
          <a:ln w="5372">
            <a:solidFill>
              <a:srgbClr val="231F20"/>
            </a:solidFill>
          </a:ln>
        </p:spPr>
        <p:txBody>
          <a:bodyPr wrap="square" lIns="0" tIns="0" rIns="0" bIns="0" rtlCol="0"/>
          <a:lstStyle/>
          <a:p>
            <a:endParaRPr/>
          </a:p>
        </p:txBody>
      </p:sp>
      <p:sp>
        <p:nvSpPr>
          <p:cNvPr id="435" name="object 435"/>
          <p:cNvSpPr/>
          <p:nvPr/>
        </p:nvSpPr>
        <p:spPr>
          <a:xfrm>
            <a:off x="1251818" y="5648998"/>
            <a:ext cx="27305" cy="9525"/>
          </a:xfrm>
          <a:custGeom>
            <a:avLst/>
            <a:gdLst/>
            <a:ahLst/>
            <a:cxnLst/>
            <a:rect l="l" t="t" r="r" b="b"/>
            <a:pathLst>
              <a:path w="27305" h="9525">
                <a:moveTo>
                  <a:pt x="0" y="2476"/>
                </a:moveTo>
                <a:lnTo>
                  <a:pt x="12395" y="0"/>
                </a:lnTo>
                <a:lnTo>
                  <a:pt x="27165" y="4737"/>
                </a:lnTo>
                <a:lnTo>
                  <a:pt x="8801" y="9067"/>
                </a:lnTo>
                <a:lnTo>
                  <a:pt x="0" y="2476"/>
                </a:lnTo>
                <a:close/>
              </a:path>
            </a:pathLst>
          </a:custGeom>
          <a:ln w="5372">
            <a:solidFill>
              <a:srgbClr val="231F20"/>
            </a:solidFill>
          </a:ln>
        </p:spPr>
        <p:txBody>
          <a:bodyPr wrap="square" lIns="0" tIns="0" rIns="0" bIns="0" rtlCol="0"/>
          <a:lstStyle/>
          <a:p>
            <a:endParaRPr/>
          </a:p>
        </p:txBody>
      </p:sp>
      <p:sp>
        <p:nvSpPr>
          <p:cNvPr id="436" name="object 436"/>
          <p:cNvSpPr/>
          <p:nvPr/>
        </p:nvSpPr>
        <p:spPr>
          <a:xfrm>
            <a:off x="1272874" y="5745807"/>
            <a:ext cx="306070" cy="256540"/>
          </a:xfrm>
          <a:custGeom>
            <a:avLst/>
            <a:gdLst/>
            <a:ahLst/>
            <a:cxnLst/>
            <a:rect l="l" t="t" r="r" b="b"/>
            <a:pathLst>
              <a:path w="306069" h="256539">
                <a:moveTo>
                  <a:pt x="305993" y="256095"/>
                </a:moveTo>
                <a:lnTo>
                  <a:pt x="0" y="0"/>
                </a:lnTo>
              </a:path>
            </a:pathLst>
          </a:custGeom>
          <a:ln w="5372">
            <a:solidFill>
              <a:srgbClr val="231F20"/>
            </a:solidFill>
          </a:ln>
        </p:spPr>
        <p:txBody>
          <a:bodyPr wrap="square" lIns="0" tIns="0" rIns="0" bIns="0" rtlCol="0"/>
          <a:lstStyle/>
          <a:p>
            <a:endParaRPr/>
          </a:p>
        </p:txBody>
      </p:sp>
      <p:sp>
        <p:nvSpPr>
          <p:cNvPr id="437" name="object 437"/>
          <p:cNvSpPr/>
          <p:nvPr/>
        </p:nvSpPr>
        <p:spPr>
          <a:xfrm>
            <a:off x="1298032" y="5787694"/>
            <a:ext cx="262255" cy="225425"/>
          </a:xfrm>
          <a:custGeom>
            <a:avLst/>
            <a:gdLst/>
            <a:ahLst/>
            <a:cxnLst/>
            <a:rect l="l" t="t" r="r" b="b"/>
            <a:pathLst>
              <a:path w="262255" h="225425">
                <a:moveTo>
                  <a:pt x="261772" y="225005"/>
                </a:moveTo>
                <a:lnTo>
                  <a:pt x="0" y="0"/>
                </a:lnTo>
              </a:path>
            </a:pathLst>
          </a:custGeom>
          <a:ln w="5372">
            <a:solidFill>
              <a:srgbClr val="231F20"/>
            </a:solidFill>
          </a:ln>
        </p:spPr>
        <p:txBody>
          <a:bodyPr wrap="square" lIns="0" tIns="0" rIns="0" bIns="0" rtlCol="0"/>
          <a:lstStyle/>
          <a:p>
            <a:endParaRPr/>
          </a:p>
        </p:txBody>
      </p:sp>
      <p:sp>
        <p:nvSpPr>
          <p:cNvPr id="438" name="object 438"/>
          <p:cNvSpPr/>
          <p:nvPr/>
        </p:nvSpPr>
        <p:spPr>
          <a:xfrm>
            <a:off x="1298028" y="5787696"/>
            <a:ext cx="0" cy="338455"/>
          </a:xfrm>
          <a:custGeom>
            <a:avLst/>
            <a:gdLst/>
            <a:ahLst/>
            <a:cxnLst/>
            <a:rect l="l" t="t" r="r" b="b"/>
            <a:pathLst>
              <a:path h="338454">
                <a:moveTo>
                  <a:pt x="0" y="0"/>
                </a:moveTo>
                <a:lnTo>
                  <a:pt x="0" y="338112"/>
                </a:lnTo>
              </a:path>
            </a:pathLst>
          </a:custGeom>
          <a:ln w="5372">
            <a:solidFill>
              <a:srgbClr val="231F20"/>
            </a:solidFill>
          </a:ln>
        </p:spPr>
        <p:txBody>
          <a:bodyPr wrap="square" lIns="0" tIns="0" rIns="0" bIns="0" rtlCol="0"/>
          <a:lstStyle/>
          <a:p>
            <a:endParaRPr/>
          </a:p>
        </p:txBody>
      </p:sp>
      <p:sp>
        <p:nvSpPr>
          <p:cNvPr id="439" name="object 439"/>
          <p:cNvSpPr/>
          <p:nvPr/>
        </p:nvSpPr>
        <p:spPr>
          <a:xfrm>
            <a:off x="1346078" y="5831216"/>
            <a:ext cx="3175" cy="269240"/>
          </a:xfrm>
          <a:custGeom>
            <a:avLst/>
            <a:gdLst/>
            <a:ahLst/>
            <a:cxnLst/>
            <a:rect l="l" t="t" r="r" b="b"/>
            <a:pathLst>
              <a:path w="3175" h="269239">
                <a:moveTo>
                  <a:pt x="2552" y="0"/>
                </a:moveTo>
                <a:lnTo>
                  <a:pt x="0" y="268770"/>
                </a:lnTo>
              </a:path>
            </a:pathLst>
          </a:custGeom>
          <a:ln w="5372">
            <a:solidFill>
              <a:srgbClr val="231F20"/>
            </a:solidFill>
          </a:ln>
        </p:spPr>
        <p:txBody>
          <a:bodyPr wrap="square" lIns="0" tIns="0" rIns="0" bIns="0" rtlCol="0"/>
          <a:lstStyle/>
          <a:p>
            <a:endParaRPr/>
          </a:p>
        </p:txBody>
      </p:sp>
      <p:sp>
        <p:nvSpPr>
          <p:cNvPr id="440" name="object 440"/>
          <p:cNvSpPr/>
          <p:nvPr/>
        </p:nvSpPr>
        <p:spPr>
          <a:xfrm>
            <a:off x="558483" y="5665659"/>
            <a:ext cx="660400" cy="92075"/>
          </a:xfrm>
          <a:custGeom>
            <a:avLst/>
            <a:gdLst/>
            <a:ahLst/>
            <a:cxnLst/>
            <a:rect l="l" t="t" r="r" b="b"/>
            <a:pathLst>
              <a:path w="660400" h="92075">
                <a:moveTo>
                  <a:pt x="660120" y="91452"/>
                </a:moveTo>
                <a:lnTo>
                  <a:pt x="0" y="0"/>
                </a:lnTo>
              </a:path>
            </a:pathLst>
          </a:custGeom>
          <a:ln w="5372">
            <a:solidFill>
              <a:srgbClr val="231F20"/>
            </a:solidFill>
          </a:ln>
        </p:spPr>
        <p:txBody>
          <a:bodyPr wrap="square" lIns="0" tIns="0" rIns="0" bIns="0" rtlCol="0"/>
          <a:lstStyle/>
          <a:p>
            <a:endParaRPr/>
          </a:p>
        </p:txBody>
      </p:sp>
      <p:sp>
        <p:nvSpPr>
          <p:cNvPr id="441" name="object 441"/>
          <p:cNvSpPr/>
          <p:nvPr/>
        </p:nvSpPr>
        <p:spPr>
          <a:xfrm>
            <a:off x="558483" y="5640565"/>
            <a:ext cx="660400" cy="88265"/>
          </a:xfrm>
          <a:custGeom>
            <a:avLst/>
            <a:gdLst/>
            <a:ahLst/>
            <a:cxnLst/>
            <a:rect l="l" t="t" r="r" b="b"/>
            <a:pathLst>
              <a:path w="660400" h="88264">
                <a:moveTo>
                  <a:pt x="660120" y="88163"/>
                </a:moveTo>
                <a:lnTo>
                  <a:pt x="0" y="0"/>
                </a:lnTo>
              </a:path>
            </a:pathLst>
          </a:custGeom>
          <a:ln w="5372">
            <a:solidFill>
              <a:srgbClr val="231F20"/>
            </a:solidFill>
          </a:ln>
        </p:spPr>
        <p:txBody>
          <a:bodyPr wrap="square" lIns="0" tIns="0" rIns="0" bIns="0" rtlCol="0"/>
          <a:lstStyle/>
          <a:p>
            <a:endParaRPr/>
          </a:p>
        </p:txBody>
      </p:sp>
      <p:sp>
        <p:nvSpPr>
          <p:cNvPr id="442" name="object 442"/>
          <p:cNvSpPr/>
          <p:nvPr/>
        </p:nvSpPr>
        <p:spPr>
          <a:xfrm>
            <a:off x="1123069" y="5745812"/>
            <a:ext cx="0" cy="448945"/>
          </a:xfrm>
          <a:custGeom>
            <a:avLst/>
            <a:gdLst/>
            <a:ahLst/>
            <a:cxnLst/>
            <a:rect l="l" t="t" r="r" b="b"/>
            <a:pathLst>
              <a:path h="448945">
                <a:moveTo>
                  <a:pt x="0" y="0"/>
                </a:moveTo>
                <a:lnTo>
                  <a:pt x="0" y="448424"/>
                </a:lnTo>
              </a:path>
            </a:pathLst>
          </a:custGeom>
          <a:ln w="5372">
            <a:solidFill>
              <a:srgbClr val="231F20"/>
            </a:solidFill>
          </a:ln>
        </p:spPr>
        <p:txBody>
          <a:bodyPr wrap="square" lIns="0" tIns="0" rIns="0" bIns="0" rtlCol="0"/>
          <a:lstStyle/>
          <a:p>
            <a:endParaRPr/>
          </a:p>
        </p:txBody>
      </p:sp>
      <p:sp>
        <p:nvSpPr>
          <p:cNvPr id="443" name="object 443"/>
          <p:cNvSpPr/>
          <p:nvPr/>
        </p:nvSpPr>
        <p:spPr>
          <a:xfrm>
            <a:off x="1146097" y="5748034"/>
            <a:ext cx="7620" cy="436245"/>
          </a:xfrm>
          <a:custGeom>
            <a:avLst/>
            <a:gdLst/>
            <a:ahLst/>
            <a:cxnLst/>
            <a:rect l="l" t="t" r="r" b="b"/>
            <a:pathLst>
              <a:path w="7619" h="436245">
                <a:moveTo>
                  <a:pt x="7035" y="0"/>
                </a:moveTo>
                <a:lnTo>
                  <a:pt x="0" y="436206"/>
                </a:lnTo>
              </a:path>
            </a:pathLst>
          </a:custGeom>
          <a:ln w="5372">
            <a:solidFill>
              <a:srgbClr val="231F20"/>
            </a:solidFill>
          </a:ln>
        </p:spPr>
        <p:txBody>
          <a:bodyPr wrap="square" lIns="0" tIns="0" rIns="0" bIns="0" rtlCol="0"/>
          <a:lstStyle/>
          <a:p>
            <a:endParaRPr/>
          </a:p>
        </p:txBody>
      </p:sp>
      <p:sp>
        <p:nvSpPr>
          <p:cNvPr id="444" name="object 444"/>
          <p:cNvSpPr/>
          <p:nvPr/>
        </p:nvSpPr>
        <p:spPr>
          <a:xfrm>
            <a:off x="1195083" y="5754384"/>
            <a:ext cx="4445" cy="405765"/>
          </a:xfrm>
          <a:custGeom>
            <a:avLst/>
            <a:gdLst/>
            <a:ahLst/>
            <a:cxnLst/>
            <a:rect l="l" t="t" r="r" b="b"/>
            <a:pathLst>
              <a:path w="4444" h="405764">
                <a:moveTo>
                  <a:pt x="3962" y="0"/>
                </a:moveTo>
                <a:lnTo>
                  <a:pt x="0" y="405180"/>
                </a:lnTo>
              </a:path>
            </a:pathLst>
          </a:custGeom>
          <a:ln w="5372">
            <a:solidFill>
              <a:srgbClr val="231F20"/>
            </a:solidFill>
          </a:ln>
        </p:spPr>
        <p:txBody>
          <a:bodyPr wrap="square" lIns="0" tIns="0" rIns="0" bIns="0" rtlCol="0"/>
          <a:lstStyle/>
          <a:p>
            <a:endParaRPr/>
          </a:p>
        </p:txBody>
      </p:sp>
      <p:sp>
        <p:nvSpPr>
          <p:cNvPr id="445" name="object 445"/>
          <p:cNvSpPr/>
          <p:nvPr/>
        </p:nvSpPr>
        <p:spPr>
          <a:xfrm>
            <a:off x="2204709" y="5501264"/>
            <a:ext cx="1479550" cy="357505"/>
          </a:xfrm>
          <a:custGeom>
            <a:avLst/>
            <a:gdLst/>
            <a:ahLst/>
            <a:cxnLst/>
            <a:rect l="l" t="t" r="r" b="b"/>
            <a:pathLst>
              <a:path w="1479550" h="357504">
                <a:moveTo>
                  <a:pt x="18907" y="155308"/>
                </a:moveTo>
                <a:lnTo>
                  <a:pt x="170189" y="66827"/>
                </a:lnTo>
                <a:lnTo>
                  <a:pt x="511552" y="7950"/>
                </a:lnTo>
                <a:lnTo>
                  <a:pt x="897556" y="0"/>
                </a:lnTo>
                <a:lnTo>
                  <a:pt x="1266059" y="33172"/>
                </a:lnTo>
                <a:lnTo>
                  <a:pt x="1479432" y="145668"/>
                </a:lnTo>
                <a:lnTo>
                  <a:pt x="1479432" y="205854"/>
                </a:lnTo>
                <a:lnTo>
                  <a:pt x="1167139" y="357504"/>
                </a:lnTo>
                <a:lnTo>
                  <a:pt x="395170" y="357504"/>
                </a:lnTo>
                <a:lnTo>
                  <a:pt x="18907" y="231000"/>
                </a:lnTo>
                <a:lnTo>
                  <a:pt x="4726" y="206843"/>
                </a:lnTo>
                <a:lnTo>
                  <a:pt x="0" y="190906"/>
                </a:lnTo>
                <a:lnTo>
                  <a:pt x="4726" y="176093"/>
                </a:lnTo>
                <a:lnTo>
                  <a:pt x="18907" y="155308"/>
                </a:lnTo>
                <a:close/>
              </a:path>
            </a:pathLst>
          </a:custGeom>
          <a:ln w="5372">
            <a:solidFill>
              <a:srgbClr val="070908"/>
            </a:solidFill>
          </a:ln>
        </p:spPr>
        <p:txBody>
          <a:bodyPr wrap="square" lIns="0" tIns="0" rIns="0" bIns="0" rtlCol="0"/>
          <a:lstStyle/>
          <a:p>
            <a:endParaRPr/>
          </a:p>
        </p:txBody>
      </p:sp>
      <p:sp>
        <p:nvSpPr>
          <p:cNvPr id="446" name="object 446"/>
          <p:cNvSpPr/>
          <p:nvPr/>
        </p:nvSpPr>
        <p:spPr>
          <a:xfrm>
            <a:off x="2248842" y="5745330"/>
            <a:ext cx="46990" cy="439420"/>
          </a:xfrm>
          <a:custGeom>
            <a:avLst/>
            <a:gdLst/>
            <a:ahLst/>
            <a:cxnLst/>
            <a:rect l="l" t="t" r="r" b="b"/>
            <a:pathLst>
              <a:path w="46989" h="439420">
                <a:moveTo>
                  <a:pt x="0" y="0"/>
                </a:moveTo>
                <a:lnTo>
                  <a:pt x="46545" y="438873"/>
                </a:lnTo>
              </a:path>
            </a:pathLst>
          </a:custGeom>
          <a:ln w="5372">
            <a:solidFill>
              <a:srgbClr val="070908"/>
            </a:solidFill>
          </a:ln>
        </p:spPr>
        <p:txBody>
          <a:bodyPr wrap="square" lIns="0" tIns="0" rIns="0" bIns="0" rtlCol="0"/>
          <a:lstStyle/>
          <a:p>
            <a:endParaRPr/>
          </a:p>
        </p:txBody>
      </p:sp>
      <p:sp>
        <p:nvSpPr>
          <p:cNvPr id="447" name="object 447"/>
          <p:cNvSpPr/>
          <p:nvPr/>
        </p:nvSpPr>
        <p:spPr>
          <a:xfrm>
            <a:off x="2295389" y="6184199"/>
            <a:ext cx="357505" cy="200025"/>
          </a:xfrm>
          <a:custGeom>
            <a:avLst/>
            <a:gdLst/>
            <a:ahLst/>
            <a:cxnLst/>
            <a:rect l="l" t="t" r="r" b="b"/>
            <a:pathLst>
              <a:path w="357505" h="200025">
                <a:moveTo>
                  <a:pt x="0" y="0"/>
                </a:moveTo>
                <a:lnTo>
                  <a:pt x="356882" y="199783"/>
                </a:lnTo>
              </a:path>
            </a:pathLst>
          </a:custGeom>
          <a:ln w="5372">
            <a:solidFill>
              <a:srgbClr val="070908"/>
            </a:solidFill>
          </a:ln>
        </p:spPr>
        <p:txBody>
          <a:bodyPr wrap="square" lIns="0" tIns="0" rIns="0" bIns="0" rtlCol="0"/>
          <a:lstStyle/>
          <a:p>
            <a:endParaRPr/>
          </a:p>
        </p:txBody>
      </p:sp>
      <p:sp>
        <p:nvSpPr>
          <p:cNvPr id="448" name="object 448"/>
          <p:cNvSpPr/>
          <p:nvPr/>
        </p:nvSpPr>
        <p:spPr>
          <a:xfrm>
            <a:off x="2652265" y="6383987"/>
            <a:ext cx="669290" cy="0"/>
          </a:xfrm>
          <a:custGeom>
            <a:avLst/>
            <a:gdLst/>
            <a:ahLst/>
            <a:cxnLst/>
            <a:rect l="l" t="t" r="r" b="b"/>
            <a:pathLst>
              <a:path w="669289">
                <a:moveTo>
                  <a:pt x="0" y="0"/>
                </a:moveTo>
                <a:lnTo>
                  <a:pt x="669150" y="0"/>
                </a:lnTo>
              </a:path>
            </a:pathLst>
          </a:custGeom>
          <a:ln w="5372">
            <a:solidFill>
              <a:srgbClr val="070908"/>
            </a:solidFill>
          </a:ln>
        </p:spPr>
        <p:txBody>
          <a:bodyPr wrap="square" lIns="0" tIns="0" rIns="0" bIns="0" rtlCol="0"/>
          <a:lstStyle/>
          <a:p>
            <a:endParaRPr/>
          </a:p>
        </p:txBody>
      </p:sp>
      <p:sp>
        <p:nvSpPr>
          <p:cNvPr id="449" name="object 449"/>
          <p:cNvSpPr/>
          <p:nvPr/>
        </p:nvSpPr>
        <p:spPr>
          <a:xfrm>
            <a:off x="3321422" y="6166741"/>
            <a:ext cx="281305" cy="217804"/>
          </a:xfrm>
          <a:custGeom>
            <a:avLst/>
            <a:gdLst/>
            <a:ahLst/>
            <a:cxnLst/>
            <a:rect l="l" t="t" r="r" b="b"/>
            <a:pathLst>
              <a:path w="281304" h="217804">
                <a:moveTo>
                  <a:pt x="0" y="217246"/>
                </a:moveTo>
                <a:lnTo>
                  <a:pt x="281254" y="0"/>
                </a:lnTo>
              </a:path>
            </a:pathLst>
          </a:custGeom>
          <a:ln w="5372">
            <a:solidFill>
              <a:srgbClr val="070908"/>
            </a:solidFill>
          </a:ln>
        </p:spPr>
        <p:txBody>
          <a:bodyPr wrap="square" lIns="0" tIns="0" rIns="0" bIns="0" rtlCol="0"/>
          <a:lstStyle/>
          <a:p>
            <a:endParaRPr/>
          </a:p>
        </p:txBody>
      </p:sp>
      <p:sp>
        <p:nvSpPr>
          <p:cNvPr id="450" name="object 450"/>
          <p:cNvSpPr/>
          <p:nvPr/>
        </p:nvSpPr>
        <p:spPr>
          <a:xfrm>
            <a:off x="3602670" y="5720890"/>
            <a:ext cx="53340" cy="446405"/>
          </a:xfrm>
          <a:custGeom>
            <a:avLst/>
            <a:gdLst/>
            <a:ahLst/>
            <a:cxnLst/>
            <a:rect l="l" t="t" r="r" b="b"/>
            <a:pathLst>
              <a:path w="53339" h="446404">
                <a:moveTo>
                  <a:pt x="0" y="445846"/>
                </a:moveTo>
                <a:lnTo>
                  <a:pt x="53111" y="0"/>
                </a:lnTo>
              </a:path>
            </a:pathLst>
          </a:custGeom>
          <a:ln w="5372">
            <a:solidFill>
              <a:srgbClr val="070908"/>
            </a:solidFill>
          </a:ln>
        </p:spPr>
        <p:txBody>
          <a:bodyPr wrap="square" lIns="0" tIns="0" rIns="0" bIns="0" rtlCol="0"/>
          <a:lstStyle/>
          <a:p>
            <a:endParaRPr/>
          </a:p>
        </p:txBody>
      </p:sp>
      <p:sp>
        <p:nvSpPr>
          <p:cNvPr id="451" name="object 451"/>
          <p:cNvSpPr/>
          <p:nvPr/>
        </p:nvSpPr>
        <p:spPr>
          <a:xfrm>
            <a:off x="2354738" y="5563639"/>
            <a:ext cx="1329690" cy="182245"/>
          </a:xfrm>
          <a:custGeom>
            <a:avLst/>
            <a:gdLst/>
            <a:ahLst/>
            <a:cxnLst/>
            <a:rect l="l" t="t" r="r" b="b"/>
            <a:pathLst>
              <a:path w="1329689" h="182245">
                <a:moveTo>
                  <a:pt x="1084033" y="39293"/>
                </a:moveTo>
                <a:lnTo>
                  <a:pt x="747483" y="0"/>
                </a:lnTo>
                <a:lnTo>
                  <a:pt x="375259" y="9296"/>
                </a:lnTo>
                <a:lnTo>
                  <a:pt x="51117" y="65112"/>
                </a:lnTo>
                <a:lnTo>
                  <a:pt x="0" y="104686"/>
                </a:lnTo>
                <a:lnTo>
                  <a:pt x="260489" y="181686"/>
                </a:lnTo>
                <a:lnTo>
                  <a:pt x="983208" y="173697"/>
                </a:lnTo>
                <a:lnTo>
                  <a:pt x="1231366" y="94589"/>
                </a:lnTo>
                <a:lnTo>
                  <a:pt x="1272510" y="77339"/>
                </a:lnTo>
                <a:lnTo>
                  <a:pt x="1296436" y="70413"/>
                </a:lnTo>
                <a:lnTo>
                  <a:pt x="1312335" y="72752"/>
                </a:lnTo>
                <a:lnTo>
                  <a:pt x="1329397" y="83299"/>
                </a:lnTo>
              </a:path>
            </a:pathLst>
          </a:custGeom>
          <a:ln w="5372">
            <a:solidFill>
              <a:srgbClr val="070908"/>
            </a:solidFill>
          </a:ln>
        </p:spPr>
        <p:txBody>
          <a:bodyPr wrap="square" lIns="0" tIns="0" rIns="0" bIns="0" rtlCol="0"/>
          <a:lstStyle/>
          <a:p>
            <a:endParaRPr/>
          </a:p>
        </p:txBody>
      </p:sp>
      <p:sp>
        <p:nvSpPr>
          <p:cNvPr id="452" name="object 452"/>
          <p:cNvSpPr/>
          <p:nvPr/>
        </p:nvSpPr>
        <p:spPr>
          <a:xfrm>
            <a:off x="3436646" y="5534218"/>
            <a:ext cx="121920" cy="133350"/>
          </a:xfrm>
          <a:custGeom>
            <a:avLst/>
            <a:gdLst/>
            <a:ahLst/>
            <a:cxnLst/>
            <a:rect l="l" t="t" r="r" b="b"/>
            <a:pathLst>
              <a:path w="121920" h="133350">
                <a:moveTo>
                  <a:pt x="34125" y="215"/>
                </a:moveTo>
                <a:lnTo>
                  <a:pt x="13001" y="0"/>
                </a:lnTo>
                <a:lnTo>
                  <a:pt x="2626" y="7063"/>
                </a:lnTo>
                <a:lnTo>
                  <a:pt x="0" y="27829"/>
                </a:lnTo>
                <a:lnTo>
                  <a:pt x="2121" y="68719"/>
                </a:lnTo>
                <a:lnTo>
                  <a:pt x="121438" y="132955"/>
                </a:lnTo>
              </a:path>
            </a:pathLst>
          </a:custGeom>
          <a:ln w="5372">
            <a:solidFill>
              <a:srgbClr val="070908"/>
            </a:solidFill>
          </a:ln>
        </p:spPr>
        <p:txBody>
          <a:bodyPr wrap="square" lIns="0" tIns="0" rIns="0" bIns="0" rtlCol="0"/>
          <a:lstStyle/>
          <a:p>
            <a:endParaRPr/>
          </a:p>
        </p:txBody>
      </p:sp>
      <p:sp>
        <p:nvSpPr>
          <p:cNvPr id="453" name="object 453"/>
          <p:cNvSpPr/>
          <p:nvPr/>
        </p:nvSpPr>
        <p:spPr>
          <a:xfrm>
            <a:off x="3102222" y="5501011"/>
            <a:ext cx="13970" cy="62865"/>
          </a:xfrm>
          <a:custGeom>
            <a:avLst/>
            <a:gdLst/>
            <a:ahLst/>
            <a:cxnLst/>
            <a:rect l="l" t="t" r="r" b="b"/>
            <a:pathLst>
              <a:path w="13969" h="62864">
                <a:moveTo>
                  <a:pt x="0" y="62623"/>
                </a:moveTo>
                <a:lnTo>
                  <a:pt x="2211" y="25337"/>
                </a:lnTo>
                <a:lnTo>
                  <a:pt x="4403" y="6412"/>
                </a:lnTo>
                <a:lnTo>
                  <a:pt x="7886" y="0"/>
                </a:lnTo>
                <a:lnTo>
                  <a:pt x="13970" y="254"/>
                </a:lnTo>
              </a:path>
            </a:pathLst>
          </a:custGeom>
          <a:ln w="5372">
            <a:solidFill>
              <a:srgbClr val="070908"/>
            </a:solidFill>
          </a:ln>
        </p:spPr>
        <p:txBody>
          <a:bodyPr wrap="square" lIns="0" tIns="0" rIns="0" bIns="0" rtlCol="0"/>
          <a:lstStyle/>
          <a:p>
            <a:endParaRPr/>
          </a:p>
        </p:txBody>
      </p:sp>
      <p:sp>
        <p:nvSpPr>
          <p:cNvPr id="454" name="object 454"/>
          <p:cNvSpPr/>
          <p:nvPr/>
        </p:nvSpPr>
        <p:spPr>
          <a:xfrm>
            <a:off x="2716262" y="5509221"/>
            <a:ext cx="20955" cy="64135"/>
          </a:xfrm>
          <a:custGeom>
            <a:avLst/>
            <a:gdLst/>
            <a:ahLst/>
            <a:cxnLst/>
            <a:rect l="l" t="t" r="r" b="b"/>
            <a:pathLst>
              <a:path w="20955" h="64135">
                <a:moveTo>
                  <a:pt x="13741" y="63715"/>
                </a:moveTo>
                <a:lnTo>
                  <a:pt x="19891" y="35538"/>
                </a:lnTo>
                <a:lnTo>
                  <a:pt x="20510" y="19508"/>
                </a:lnTo>
                <a:lnTo>
                  <a:pt x="14309" y="9653"/>
                </a:lnTo>
                <a:lnTo>
                  <a:pt x="0" y="0"/>
                </a:lnTo>
              </a:path>
            </a:pathLst>
          </a:custGeom>
          <a:ln w="5372">
            <a:solidFill>
              <a:srgbClr val="070908"/>
            </a:solidFill>
          </a:ln>
        </p:spPr>
        <p:txBody>
          <a:bodyPr wrap="square" lIns="0" tIns="0" rIns="0" bIns="0" rtlCol="0"/>
          <a:lstStyle/>
          <a:p>
            <a:endParaRPr/>
          </a:p>
        </p:txBody>
      </p:sp>
      <p:sp>
        <p:nvSpPr>
          <p:cNvPr id="455" name="object 455"/>
          <p:cNvSpPr/>
          <p:nvPr/>
        </p:nvSpPr>
        <p:spPr>
          <a:xfrm>
            <a:off x="2374903" y="5568088"/>
            <a:ext cx="43180" cy="59690"/>
          </a:xfrm>
          <a:custGeom>
            <a:avLst/>
            <a:gdLst/>
            <a:ahLst/>
            <a:cxnLst/>
            <a:rect l="l" t="t" r="r" b="b"/>
            <a:pathLst>
              <a:path w="43180" h="59689">
                <a:moveTo>
                  <a:pt x="38988" y="59283"/>
                </a:moveTo>
                <a:lnTo>
                  <a:pt x="42666" y="37126"/>
                </a:lnTo>
                <a:lnTo>
                  <a:pt x="39830" y="23564"/>
                </a:lnTo>
                <a:lnTo>
                  <a:pt x="26826" y="13042"/>
                </a:lnTo>
                <a:lnTo>
                  <a:pt x="0" y="0"/>
                </a:lnTo>
              </a:path>
            </a:pathLst>
          </a:custGeom>
          <a:ln w="5372">
            <a:solidFill>
              <a:srgbClr val="070908"/>
            </a:solidFill>
          </a:ln>
        </p:spPr>
        <p:txBody>
          <a:bodyPr wrap="square" lIns="0" tIns="0" rIns="0" bIns="0" rtlCol="0"/>
          <a:lstStyle/>
          <a:p>
            <a:endParaRPr/>
          </a:p>
        </p:txBody>
      </p:sp>
      <p:sp>
        <p:nvSpPr>
          <p:cNvPr id="456" name="object 456"/>
          <p:cNvSpPr/>
          <p:nvPr/>
        </p:nvSpPr>
        <p:spPr>
          <a:xfrm>
            <a:off x="2240235" y="5646849"/>
            <a:ext cx="105410" cy="20320"/>
          </a:xfrm>
          <a:custGeom>
            <a:avLst/>
            <a:gdLst/>
            <a:ahLst/>
            <a:cxnLst/>
            <a:rect l="l" t="t" r="r" b="b"/>
            <a:pathLst>
              <a:path w="105410" h="20320">
                <a:moveTo>
                  <a:pt x="0" y="0"/>
                </a:moveTo>
                <a:lnTo>
                  <a:pt x="44948" y="7968"/>
                </a:lnTo>
                <a:lnTo>
                  <a:pt x="70881" y="12741"/>
                </a:lnTo>
                <a:lnTo>
                  <a:pt x="87657" y="16223"/>
                </a:lnTo>
                <a:lnTo>
                  <a:pt x="105130" y="20320"/>
                </a:lnTo>
              </a:path>
            </a:pathLst>
          </a:custGeom>
          <a:ln w="5372">
            <a:solidFill>
              <a:srgbClr val="070908"/>
            </a:solidFill>
          </a:ln>
        </p:spPr>
        <p:txBody>
          <a:bodyPr wrap="square" lIns="0" tIns="0" rIns="0" bIns="0" rtlCol="0"/>
          <a:lstStyle/>
          <a:p>
            <a:endParaRPr/>
          </a:p>
        </p:txBody>
      </p:sp>
      <p:sp>
        <p:nvSpPr>
          <p:cNvPr id="457" name="object 457"/>
          <p:cNvSpPr/>
          <p:nvPr/>
        </p:nvSpPr>
        <p:spPr>
          <a:xfrm>
            <a:off x="2579565" y="5745325"/>
            <a:ext cx="36195" cy="113664"/>
          </a:xfrm>
          <a:custGeom>
            <a:avLst/>
            <a:gdLst/>
            <a:ahLst/>
            <a:cxnLst/>
            <a:rect l="l" t="t" r="r" b="b"/>
            <a:pathLst>
              <a:path w="36194" h="113664">
                <a:moveTo>
                  <a:pt x="20312" y="113449"/>
                </a:moveTo>
                <a:lnTo>
                  <a:pt x="3878" y="54104"/>
                </a:lnTo>
                <a:lnTo>
                  <a:pt x="0" y="22505"/>
                </a:lnTo>
                <a:lnTo>
                  <a:pt x="10116" y="8016"/>
                </a:lnTo>
                <a:lnTo>
                  <a:pt x="35666" y="0"/>
                </a:lnTo>
              </a:path>
            </a:pathLst>
          </a:custGeom>
          <a:ln w="5372">
            <a:solidFill>
              <a:srgbClr val="070908"/>
            </a:solidFill>
          </a:ln>
        </p:spPr>
        <p:txBody>
          <a:bodyPr wrap="square" lIns="0" tIns="0" rIns="0" bIns="0" rtlCol="0"/>
          <a:lstStyle/>
          <a:p>
            <a:endParaRPr/>
          </a:p>
        </p:txBody>
      </p:sp>
      <p:sp>
        <p:nvSpPr>
          <p:cNvPr id="458" name="object 458"/>
          <p:cNvSpPr/>
          <p:nvPr/>
        </p:nvSpPr>
        <p:spPr>
          <a:xfrm>
            <a:off x="3337942" y="5737330"/>
            <a:ext cx="38100" cy="121920"/>
          </a:xfrm>
          <a:custGeom>
            <a:avLst/>
            <a:gdLst/>
            <a:ahLst/>
            <a:cxnLst/>
            <a:rect l="l" t="t" r="r" b="b"/>
            <a:pathLst>
              <a:path w="38100" h="121920">
                <a:moveTo>
                  <a:pt x="0" y="0"/>
                </a:moveTo>
                <a:lnTo>
                  <a:pt x="26545" y="3304"/>
                </a:lnTo>
                <a:lnTo>
                  <a:pt x="37820" y="17057"/>
                </a:lnTo>
                <a:lnTo>
                  <a:pt x="36008" y="52644"/>
                </a:lnTo>
                <a:lnTo>
                  <a:pt x="23291" y="121450"/>
                </a:lnTo>
              </a:path>
            </a:pathLst>
          </a:custGeom>
          <a:ln w="5372">
            <a:solidFill>
              <a:srgbClr val="070908"/>
            </a:solidFill>
          </a:ln>
        </p:spPr>
        <p:txBody>
          <a:bodyPr wrap="square" lIns="0" tIns="0" rIns="0" bIns="0" rtlCol="0"/>
          <a:lstStyle/>
          <a:p>
            <a:endParaRPr/>
          </a:p>
        </p:txBody>
      </p:sp>
      <p:sp>
        <p:nvSpPr>
          <p:cNvPr id="459" name="object 459"/>
          <p:cNvSpPr/>
          <p:nvPr/>
        </p:nvSpPr>
        <p:spPr>
          <a:xfrm>
            <a:off x="2590316" y="5858774"/>
            <a:ext cx="36195" cy="511175"/>
          </a:xfrm>
          <a:custGeom>
            <a:avLst/>
            <a:gdLst/>
            <a:ahLst/>
            <a:cxnLst/>
            <a:rect l="l" t="t" r="r" b="b"/>
            <a:pathLst>
              <a:path w="36194" h="511175">
                <a:moveTo>
                  <a:pt x="0" y="0"/>
                </a:moveTo>
                <a:lnTo>
                  <a:pt x="36106" y="510730"/>
                </a:lnTo>
              </a:path>
            </a:pathLst>
          </a:custGeom>
          <a:ln w="5372">
            <a:solidFill>
              <a:srgbClr val="070908"/>
            </a:solidFill>
          </a:ln>
        </p:spPr>
        <p:txBody>
          <a:bodyPr wrap="square" lIns="0" tIns="0" rIns="0" bIns="0" rtlCol="0"/>
          <a:lstStyle/>
          <a:p>
            <a:endParaRPr/>
          </a:p>
        </p:txBody>
      </p:sp>
      <p:sp>
        <p:nvSpPr>
          <p:cNvPr id="460" name="object 460"/>
          <p:cNvSpPr/>
          <p:nvPr/>
        </p:nvSpPr>
        <p:spPr>
          <a:xfrm>
            <a:off x="2658667" y="5858779"/>
            <a:ext cx="25400" cy="525780"/>
          </a:xfrm>
          <a:custGeom>
            <a:avLst/>
            <a:gdLst/>
            <a:ahLst/>
            <a:cxnLst/>
            <a:rect l="l" t="t" r="r" b="b"/>
            <a:pathLst>
              <a:path w="25400" h="525779">
                <a:moveTo>
                  <a:pt x="24790" y="525208"/>
                </a:moveTo>
                <a:lnTo>
                  <a:pt x="0" y="0"/>
                </a:lnTo>
              </a:path>
            </a:pathLst>
          </a:custGeom>
          <a:ln w="5372">
            <a:solidFill>
              <a:srgbClr val="070908"/>
            </a:solidFill>
          </a:ln>
        </p:spPr>
        <p:txBody>
          <a:bodyPr wrap="square" lIns="0" tIns="0" rIns="0" bIns="0" rtlCol="0"/>
          <a:lstStyle/>
          <a:p>
            <a:endParaRPr/>
          </a:p>
        </p:txBody>
      </p:sp>
      <p:sp>
        <p:nvSpPr>
          <p:cNvPr id="461" name="object 461"/>
          <p:cNvSpPr/>
          <p:nvPr/>
        </p:nvSpPr>
        <p:spPr>
          <a:xfrm>
            <a:off x="3297647" y="5858774"/>
            <a:ext cx="24130" cy="525780"/>
          </a:xfrm>
          <a:custGeom>
            <a:avLst/>
            <a:gdLst/>
            <a:ahLst/>
            <a:cxnLst/>
            <a:rect l="l" t="t" r="r" b="b"/>
            <a:pathLst>
              <a:path w="24129" h="525779">
                <a:moveTo>
                  <a:pt x="23774" y="0"/>
                </a:moveTo>
                <a:lnTo>
                  <a:pt x="0" y="525208"/>
                </a:lnTo>
              </a:path>
            </a:pathLst>
          </a:custGeom>
          <a:ln w="5372">
            <a:solidFill>
              <a:srgbClr val="070908"/>
            </a:solidFill>
          </a:ln>
        </p:spPr>
        <p:txBody>
          <a:bodyPr wrap="square" lIns="0" tIns="0" rIns="0" bIns="0" rtlCol="0"/>
          <a:lstStyle/>
          <a:p>
            <a:endParaRPr/>
          </a:p>
        </p:txBody>
      </p:sp>
      <p:sp>
        <p:nvSpPr>
          <p:cNvPr id="462" name="object 462"/>
          <p:cNvSpPr/>
          <p:nvPr/>
        </p:nvSpPr>
        <p:spPr>
          <a:xfrm>
            <a:off x="3345148" y="5854953"/>
            <a:ext cx="34925" cy="511175"/>
          </a:xfrm>
          <a:custGeom>
            <a:avLst/>
            <a:gdLst/>
            <a:ahLst/>
            <a:cxnLst/>
            <a:rect l="l" t="t" r="r" b="b"/>
            <a:pathLst>
              <a:path w="34925" h="511175">
                <a:moveTo>
                  <a:pt x="0" y="510692"/>
                </a:moveTo>
                <a:lnTo>
                  <a:pt x="34582" y="0"/>
                </a:lnTo>
              </a:path>
            </a:pathLst>
          </a:custGeom>
          <a:ln w="5372">
            <a:solidFill>
              <a:srgbClr val="070908"/>
            </a:solidFill>
          </a:ln>
        </p:spPr>
        <p:txBody>
          <a:bodyPr wrap="square" lIns="0" tIns="0" rIns="0" bIns="0" rtlCol="0"/>
          <a:lstStyle/>
          <a:p>
            <a:endParaRPr/>
          </a:p>
        </p:txBody>
      </p:sp>
      <p:sp>
        <p:nvSpPr>
          <p:cNvPr id="463" name="object 463"/>
          <p:cNvSpPr/>
          <p:nvPr/>
        </p:nvSpPr>
        <p:spPr>
          <a:xfrm>
            <a:off x="2616081" y="5870776"/>
            <a:ext cx="15875" cy="38735"/>
          </a:xfrm>
          <a:custGeom>
            <a:avLst/>
            <a:gdLst/>
            <a:ahLst/>
            <a:cxnLst/>
            <a:rect l="l" t="t" r="r" b="b"/>
            <a:pathLst>
              <a:path w="15875" h="38735">
                <a:moveTo>
                  <a:pt x="15620" y="30327"/>
                </a:moveTo>
                <a:lnTo>
                  <a:pt x="15620" y="34645"/>
                </a:lnTo>
                <a:lnTo>
                  <a:pt x="12128" y="38150"/>
                </a:lnTo>
                <a:lnTo>
                  <a:pt x="7823" y="38150"/>
                </a:lnTo>
                <a:lnTo>
                  <a:pt x="3492" y="38150"/>
                </a:lnTo>
                <a:lnTo>
                  <a:pt x="0" y="34645"/>
                </a:lnTo>
                <a:lnTo>
                  <a:pt x="0" y="30327"/>
                </a:lnTo>
                <a:lnTo>
                  <a:pt x="0" y="7823"/>
                </a:lnTo>
                <a:lnTo>
                  <a:pt x="0" y="3517"/>
                </a:lnTo>
                <a:lnTo>
                  <a:pt x="3492" y="0"/>
                </a:lnTo>
                <a:lnTo>
                  <a:pt x="7823" y="0"/>
                </a:lnTo>
                <a:lnTo>
                  <a:pt x="12128" y="0"/>
                </a:lnTo>
                <a:lnTo>
                  <a:pt x="15620" y="3517"/>
                </a:lnTo>
                <a:lnTo>
                  <a:pt x="15620" y="7823"/>
                </a:lnTo>
                <a:lnTo>
                  <a:pt x="15620" y="30327"/>
                </a:lnTo>
                <a:close/>
              </a:path>
            </a:pathLst>
          </a:custGeom>
          <a:ln w="5372">
            <a:solidFill>
              <a:srgbClr val="070908"/>
            </a:solidFill>
          </a:ln>
        </p:spPr>
        <p:txBody>
          <a:bodyPr wrap="square" lIns="0" tIns="0" rIns="0" bIns="0" rtlCol="0"/>
          <a:lstStyle/>
          <a:p>
            <a:endParaRPr/>
          </a:p>
        </p:txBody>
      </p:sp>
      <p:sp>
        <p:nvSpPr>
          <p:cNvPr id="464" name="object 464"/>
          <p:cNvSpPr/>
          <p:nvPr/>
        </p:nvSpPr>
        <p:spPr>
          <a:xfrm>
            <a:off x="2610290" y="5883564"/>
            <a:ext cx="27940" cy="10160"/>
          </a:xfrm>
          <a:custGeom>
            <a:avLst/>
            <a:gdLst/>
            <a:ahLst/>
            <a:cxnLst/>
            <a:rect l="l" t="t" r="r" b="b"/>
            <a:pathLst>
              <a:path w="27939" h="10160">
                <a:moveTo>
                  <a:pt x="27762" y="4851"/>
                </a:moveTo>
                <a:lnTo>
                  <a:pt x="27762" y="7518"/>
                </a:lnTo>
                <a:lnTo>
                  <a:pt x="25577" y="9702"/>
                </a:lnTo>
                <a:lnTo>
                  <a:pt x="22910" y="9702"/>
                </a:lnTo>
                <a:lnTo>
                  <a:pt x="4851" y="9702"/>
                </a:lnTo>
                <a:lnTo>
                  <a:pt x="2184" y="9702"/>
                </a:lnTo>
                <a:lnTo>
                  <a:pt x="0" y="7518"/>
                </a:lnTo>
                <a:lnTo>
                  <a:pt x="0" y="4851"/>
                </a:lnTo>
                <a:lnTo>
                  <a:pt x="0" y="2159"/>
                </a:lnTo>
                <a:lnTo>
                  <a:pt x="2184" y="0"/>
                </a:lnTo>
                <a:lnTo>
                  <a:pt x="4851" y="0"/>
                </a:lnTo>
                <a:lnTo>
                  <a:pt x="22910" y="0"/>
                </a:lnTo>
                <a:lnTo>
                  <a:pt x="25577" y="0"/>
                </a:lnTo>
                <a:lnTo>
                  <a:pt x="27762" y="2159"/>
                </a:lnTo>
                <a:lnTo>
                  <a:pt x="27762" y="4851"/>
                </a:lnTo>
                <a:close/>
              </a:path>
            </a:pathLst>
          </a:custGeom>
          <a:ln w="5372">
            <a:solidFill>
              <a:srgbClr val="070908"/>
            </a:solidFill>
          </a:ln>
        </p:spPr>
        <p:txBody>
          <a:bodyPr wrap="square" lIns="0" tIns="0" rIns="0" bIns="0" rtlCol="0"/>
          <a:lstStyle/>
          <a:p>
            <a:endParaRPr/>
          </a:p>
        </p:txBody>
      </p:sp>
      <p:sp>
        <p:nvSpPr>
          <p:cNvPr id="465" name="object 465"/>
          <p:cNvSpPr/>
          <p:nvPr/>
        </p:nvSpPr>
        <p:spPr>
          <a:xfrm>
            <a:off x="3344757" y="5870776"/>
            <a:ext cx="15875" cy="38735"/>
          </a:xfrm>
          <a:custGeom>
            <a:avLst/>
            <a:gdLst/>
            <a:ahLst/>
            <a:cxnLst/>
            <a:rect l="l" t="t" r="r" b="b"/>
            <a:pathLst>
              <a:path w="15875" h="38735">
                <a:moveTo>
                  <a:pt x="15633" y="30327"/>
                </a:moveTo>
                <a:lnTo>
                  <a:pt x="15633" y="34645"/>
                </a:lnTo>
                <a:lnTo>
                  <a:pt x="12128" y="38150"/>
                </a:lnTo>
                <a:lnTo>
                  <a:pt x="7823" y="38150"/>
                </a:lnTo>
                <a:lnTo>
                  <a:pt x="3505" y="38150"/>
                </a:lnTo>
                <a:lnTo>
                  <a:pt x="0" y="34645"/>
                </a:lnTo>
                <a:lnTo>
                  <a:pt x="0" y="30327"/>
                </a:lnTo>
                <a:lnTo>
                  <a:pt x="0" y="7823"/>
                </a:lnTo>
                <a:lnTo>
                  <a:pt x="0" y="3517"/>
                </a:lnTo>
                <a:lnTo>
                  <a:pt x="3505" y="0"/>
                </a:lnTo>
                <a:lnTo>
                  <a:pt x="7823" y="0"/>
                </a:lnTo>
                <a:lnTo>
                  <a:pt x="12128" y="0"/>
                </a:lnTo>
                <a:lnTo>
                  <a:pt x="15633" y="3517"/>
                </a:lnTo>
                <a:lnTo>
                  <a:pt x="15633" y="7823"/>
                </a:lnTo>
                <a:lnTo>
                  <a:pt x="15633" y="30327"/>
                </a:lnTo>
                <a:close/>
              </a:path>
            </a:pathLst>
          </a:custGeom>
          <a:ln w="5372">
            <a:solidFill>
              <a:srgbClr val="070908"/>
            </a:solidFill>
          </a:ln>
        </p:spPr>
        <p:txBody>
          <a:bodyPr wrap="square" lIns="0" tIns="0" rIns="0" bIns="0" rtlCol="0"/>
          <a:lstStyle/>
          <a:p>
            <a:endParaRPr/>
          </a:p>
        </p:txBody>
      </p:sp>
      <p:sp>
        <p:nvSpPr>
          <p:cNvPr id="466" name="object 466"/>
          <p:cNvSpPr/>
          <p:nvPr/>
        </p:nvSpPr>
        <p:spPr>
          <a:xfrm>
            <a:off x="3338978" y="5883564"/>
            <a:ext cx="27940" cy="10160"/>
          </a:xfrm>
          <a:custGeom>
            <a:avLst/>
            <a:gdLst/>
            <a:ahLst/>
            <a:cxnLst/>
            <a:rect l="l" t="t" r="r" b="b"/>
            <a:pathLst>
              <a:path w="27939" h="10160">
                <a:moveTo>
                  <a:pt x="27736" y="4851"/>
                </a:moveTo>
                <a:lnTo>
                  <a:pt x="27736" y="7518"/>
                </a:lnTo>
                <a:lnTo>
                  <a:pt x="25565" y="9702"/>
                </a:lnTo>
                <a:lnTo>
                  <a:pt x="22898" y="9702"/>
                </a:lnTo>
                <a:lnTo>
                  <a:pt x="4838" y="9702"/>
                </a:lnTo>
                <a:lnTo>
                  <a:pt x="2159" y="9702"/>
                </a:lnTo>
                <a:lnTo>
                  <a:pt x="0" y="7518"/>
                </a:lnTo>
                <a:lnTo>
                  <a:pt x="0" y="4851"/>
                </a:lnTo>
                <a:lnTo>
                  <a:pt x="0" y="2159"/>
                </a:lnTo>
                <a:lnTo>
                  <a:pt x="2159" y="0"/>
                </a:lnTo>
                <a:lnTo>
                  <a:pt x="4838" y="0"/>
                </a:lnTo>
                <a:lnTo>
                  <a:pt x="22898" y="0"/>
                </a:lnTo>
                <a:lnTo>
                  <a:pt x="25565" y="0"/>
                </a:lnTo>
                <a:lnTo>
                  <a:pt x="27736" y="2159"/>
                </a:lnTo>
                <a:lnTo>
                  <a:pt x="27736" y="4851"/>
                </a:lnTo>
                <a:close/>
              </a:path>
            </a:pathLst>
          </a:custGeom>
          <a:ln w="5372">
            <a:solidFill>
              <a:srgbClr val="070908"/>
            </a:solidFill>
          </a:ln>
        </p:spPr>
        <p:txBody>
          <a:bodyPr wrap="square" lIns="0" tIns="0" rIns="0" bIns="0" rtlCol="0"/>
          <a:lstStyle/>
          <a:p>
            <a:endParaRPr/>
          </a:p>
        </p:txBody>
      </p:sp>
      <p:sp>
        <p:nvSpPr>
          <p:cNvPr id="467" name="object 467"/>
          <p:cNvSpPr/>
          <p:nvPr/>
        </p:nvSpPr>
        <p:spPr>
          <a:xfrm>
            <a:off x="2605763" y="6000412"/>
            <a:ext cx="48895" cy="62865"/>
          </a:xfrm>
          <a:custGeom>
            <a:avLst/>
            <a:gdLst/>
            <a:ahLst/>
            <a:cxnLst/>
            <a:rect l="l" t="t" r="r" b="b"/>
            <a:pathLst>
              <a:path w="48894" h="62864">
                <a:moveTo>
                  <a:pt x="10312" y="16981"/>
                </a:moveTo>
                <a:lnTo>
                  <a:pt x="7070" y="8414"/>
                </a:lnTo>
                <a:lnTo>
                  <a:pt x="7616" y="4211"/>
                </a:lnTo>
                <a:lnTo>
                  <a:pt x="13416" y="3162"/>
                </a:lnTo>
                <a:lnTo>
                  <a:pt x="25933" y="4053"/>
                </a:lnTo>
                <a:lnTo>
                  <a:pt x="25933" y="16981"/>
                </a:lnTo>
                <a:lnTo>
                  <a:pt x="28875" y="20577"/>
                </a:lnTo>
                <a:lnTo>
                  <a:pt x="30518" y="20410"/>
                </a:lnTo>
                <a:lnTo>
                  <a:pt x="31455" y="15252"/>
                </a:lnTo>
                <a:lnTo>
                  <a:pt x="32283" y="3875"/>
                </a:lnTo>
                <a:lnTo>
                  <a:pt x="41235" y="0"/>
                </a:lnTo>
                <a:lnTo>
                  <a:pt x="45700" y="1352"/>
                </a:lnTo>
                <a:lnTo>
                  <a:pt x="47013" y="10313"/>
                </a:lnTo>
                <a:lnTo>
                  <a:pt x="46507" y="29262"/>
                </a:lnTo>
                <a:lnTo>
                  <a:pt x="48450" y="47360"/>
                </a:lnTo>
                <a:lnTo>
                  <a:pt x="38747" y="48020"/>
                </a:lnTo>
                <a:lnTo>
                  <a:pt x="33028" y="58921"/>
                </a:lnTo>
                <a:lnTo>
                  <a:pt x="29236" y="62555"/>
                </a:lnTo>
                <a:lnTo>
                  <a:pt x="25676" y="58921"/>
                </a:lnTo>
                <a:lnTo>
                  <a:pt x="20650" y="48020"/>
                </a:lnTo>
                <a:lnTo>
                  <a:pt x="14602" y="49479"/>
                </a:lnTo>
                <a:lnTo>
                  <a:pt x="11509" y="48076"/>
                </a:lnTo>
                <a:lnTo>
                  <a:pt x="10402" y="42107"/>
                </a:lnTo>
                <a:lnTo>
                  <a:pt x="10312" y="29872"/>
                </a:lnTo>
                <a:lnTo>
                  <a:pt x="0" y="20207"/>
                </a:lnTo>
                <a:lnTo>
                  <a:pt x="10312" y="16981"/>
                </a:lnTo>
                <a:close/>
              </a:path>
            </a:pathLst>
          </a:custGeom>
          <a:ln w="5372">
            <a:solidFill>
              <a:srgbClr val="070908"/>
            </a:solidFill>
          </a:ln>
        </p:spPr>
        <p:txBody>
          <a:bodyPr wrap="square" lIns="0" tIns="0" rIns="0" bIns="0" rtlCol="0"/>
          <a:lstStyle/>
          <a:p>
            <a:endParaRPr/>
          </a:p>
        </p:txBody>
      </p:sp>
      <p:sp>
        <p:nvSpPr>
          <p:cNvPr id="468" name="object 468"/>
          <p:cNvSpPr/>
          <p:nvPr/>
        </p:nvSpPr>
        <p:spPr>
          <a:xfrm>
            <a:off x="2618656" y="6030286"/>
            <a:ext cx="10795" cy="17145"/>
          </a:xfrm>
          <a:custGeom>
            <a:avLst/>
            <a:gdLst/>
            <a:ahLst/>
            <a:cxnLst/>
            <a:rect l="l" t="t" r="r" b="b"/>
            <a:pathLst>
              <a:path w="10794" h="17145">
                <a:moveTo>
                  <a:pt x="0" y="0"/>
                </a:moveTo>
                <a:lnTo>
                  <a:pt x="10668" y="5207"/>
                </a:lnTo>
                <a:lnTo>
                  <a:pt x="10160" y="16852"/>
                </a:lnTo>
              </a:path>
            </a:pathLst>
          </a:custGeom>
          <a:ln w="5372">
            <a:solidFill>
              <a:srgbClr val="070908"/>
            </a:solidFill>
          </a:ln>
        </p:spPr>
        <p:txBody>
          <a:bodyPr wrap="square" lIns="0" tIns="0" rIns="0" bIns="0" rtlCol="0"/>
          <a:lstStyle/>
          <a:p>
            <a:endParaRPr/>
          </a:p>
        </p:txBody>
      </p:sp>
      <p:sp>
        <p:nvSpPr>
          <p:cNvPr id="469" name="object 469"/>
          <p:cNvSpPr/>
          <p:nvPr/>
        </p:nvSpPr>
        <p:spPr>
          <a:xfrm>
            <a:off x="2611831" y="6020557"/>
            <a:ext cx="42545" cy="32384"/>
          </a:xfrm>
          <a:custGeom>
            <a:avLst/>
            <a:gdLst/>
            <a:ahLst/>
            <a:cxnLst/>
            <a:rect l="l" t="t" r="r" b="b"/>
            <a:pathLst>
              <a:path w="42544" h="32385">
                <a:moveTo>
                  <a:pt x="29768" y="32270"/>
                </a:moveTo>
                <a:lnTo>
                  <a:pt x="25705" y="24681"/>
                </a:lnTo>
                <a:lnTo>
                  <a:pt x="24793" y="19804"/>
                </a:lnTo>
                <a:lnTo>
                  <a:pt x="27429" y="15523"/>
                </a:lnTo>
                <a:lnTo>
                  <a:pt x="34010" y="9728"/>
                </a:lnTo>
                <a:lnTo>
                  <a:pt x="42379" y="10007"/>
                </a:lnTo>
                <a:lnTo>
                  <a:pt x="33959" y="0"/>
                </a:lnTo>
                <a:lnTo>
                  <a:pt x="34850" y="4336"/>
                </a:lnTo>
                <a:lnTo>
                  <a:pt x="31610" y="5781"/>
                </a:lnTo>
                <a:lnTo>
                  <a:pt x="21054" y="4336"/>
                </a:lnTo>
                <a:lnTo>
                  <a:pt x="0" y="0"/>
                </a:lnTo>
              </a:path>
            </a:pathLst>
          </a:custGeom>
          <a:ln w="5372">
            <a:solidFill>
              <a:srgbClr val="070908"/>
            </a:solidFill>
          </a:ln>
        </p:spPr>
        <p:txBody>
          <a:bodyPr wrap="square" lIns="0" tIns="0" rIns="0" bIns="0" rtlCol="0"/>
          <a:lstStyle/>
          <a:p>
            <a:endParaRPr/>
          </a:p>
        </p:txBody>
      </p:sp>
      <p:sp>
        <p:nvSpPr>
          <p:cNvPr id="470" name="object 470"/>
          <p:cNvSpPr/>
          <p:nvPr/>
        </p:nvSpPr>
        <p:spPr>
          <a:xfrm>
            <a:off x="2644514" y="6030282"/>
            <a:ext cx="4445" cy="18415"/>
          </a:xfrm>
          <a:custGeom>
            <a:avLst/>
            <a:gdLst/>
            <a:ahLst/>
            <a:cxnLst/>
            <a:rect l="l" t="t" r="r" b="b"/>
            <a:pathLst>
              <a:path w="4444" h="18414">
                <a:moveTo>
                  <a:pt x="0" y="18148"/>
                </a:moveTo>
                <a:lnTo>
                  <a:pt x="3937" y="7048"/>
                </a:lnTo>
                <a:lnTo>
                  <a:pt x="1320" y="0"/>
                </a:lnTo>
              </a:path>
            </a:pathLst>
          </a:custGeom>
          <a:ln w="5372">
            <a:solidFill>
              <a:srgbClr val="070908"/>
            </a:solidFill>
          </a:ln>
        </p:spPr>
        <p:txBody>
          <a:bodyPr wrap="square" lIns="0" tIns="0" rIns="0" bIns="0" rtlCol="0"/>
          <a:lstStyle/>
          <a:p>
            <a:endParaRPr/>
          </a:p>
        </p:txBody>
      </p:sp>
      <p:sp>
        <p:nvSpPr>
          <p:cNvPr id="471" name="object 471"/>
          <p:cNvSpPr/>
          <p:nvPr/>
        </p:nvSpPr>
        <p:spPr>
          <a:xfrm>
            <a:off x="3312250" y="5999261"/>
            <a:ext cx="46355" cy="57785"/>
          </a:xfrm>
          <a:custGeom>
            <a:avLst/>
            <a:gdLst/>
            <a:ahLst/>
            <a:cxnLst/>
            <a:rect l="l" t="t" r="r" b="b"/>
            <a:pathLst>
              <a:path w="46354" h="57785">
                <a:moveTo>
                  <a:pt x="9791" y="15602"/>
                </a:moveTo>
                <a:lnTo>
                  <a:pt x="6714" y="7722"/>
                </a:lnTo>
                <a:lnTo>
                  <a:pt x="7227" y="3856"/>
                </a:lnTo>
                <a:lnTo>
                  <a:pt x="12715" y="2888"/>
                </a:lnTo>
                <a:lnTo>
                  <a:pt x="24561" y="3702"/>
                </a:lnTo>
                <a:lnTo>
                  <a:pt x="24561" y="15602"/>
                </a:lnTo>
                <a:lnTo>
                  <a:pt x="29349" y="21825"/>
                </a:lnTo>
                <a:lnTo>
                  <a:pt x="30568" y="3549"/>
                </a:lnTo>
                <a:lnTo>
                  <a:pt x="39030" y="0"/>
                </a:lnTo>
                <a:lnTo>
                  <a:pt x="43251" y="1249"/>
                </a:lnTo>
                <a:lnTo>
                  <a:pt x="44493" y="9488"/>
                </a:lnTo>
                <a:lnTo>
                  <a:pt x="44018" y="26905"/>
                </a:lnTo>
                <a:lnTo>
                  <a:pt x="45859" y="43554"/>
                </a:lnTo>
                <a:lnTo>
                  <a:pt x="36703" y="44139"/>
                </a:lnTo>
                <a:lnTo>
                  <a:pt x="31270" y="54176"/>
                </a:lnTo>
                <a:lnTo>
                  <a:pt x="27674" y="57521"/>
                </a:lnTo>
                <a:lnTo>
                  <a:pt x="24310" y="54176"/>
                </a:lnTo>
                <a:lnTo>
                  <a:pt x="19570" y="44139"/>
                </a:lnTo>
                <a:lnTo>
                  <a:pt x="9677" y="46971"/>
                </a:lnTo>
                <a:lnTo>
                  <a:pt x="9791" y="27476"/>
                </a:lnTo>
                <a:lnTo>
                  <a:pt x="0" y="18573"/>
                </a:lnTo>
                <a:lnTo>
                  <a:pt x="9791" y="15602"/>
                </a:lnTo>
                <a:close/>
              </a:path>
            </a:pathLst>
          </a:custGeom>
          <a:ln w="5372">
            <a:solidFill>
              <a:srgbClr val="070908"/>
            </a:solidFill>
          </a:ln>
        </p:spPr>
        <p:txBody>
          <a:bodyPr wrap="square" lIns="0" tIns="0" rIns="0" bIns="0" rtlCol="0"/>
          <a:lstStyle/>
          <a:p>
            <a:endParaRPr/>
          </a:p>
        </p:txBody>
      </p:sp>
      <p:sp>
        <p:nvSpPr>
          <p:cNvPr id="472" name="object 472"/>
          <p:cNvSpPr/>
          <p:nvPr/>
        </p:nvSpPr>
        <p:spPr>
          <a:xfrm>
            <a:off x="3324472" y="6026739"/>
            <a:ext cx="10160" cy="15875"/>
          </a:xfrm>
          <a:custGeom>
            <a:avLst/>
            <a:gdLst/>
            <a:ahLst/>
            <a:cxnLst/>
            <a:rect l="l" t="t" r="r" b="b"/>
            <a:pathLst>
              <a:path w="10160" h="15875">
                <a:moveTo>
                  <a:pt x="0" y="0"/>
                </a:moveTo>
                <a:lnTo>
                  <a:pt x="10071" y="4775"/>
                </a:lnTo>
                <a:lnTo>
                  <a:pt x="9639" y="15468"/>
                </a:lnTo>
              </a:path>
            </a:pathLst>
          </a:custGeom>
          <a:ln w="5372">
            <a:solidFill>
              <a:srgbClr val="070908"/>
            </a:solidFill>
          </a:ln>
        </p:spPr>
        <p:txBody>
          <a:bodyPr wrap="square" lIns="0" tIns="0" rIns="0" bIns="0" rtlCol="0"/>
          <a:lstStyle/>
          <a:p>
            <a:endParaRPr/>
          </a:p>
        </p:txBody>
      </p:sp>
      <p:sp>
        <p:nvSpPr>
          <p:cNvPr id="473" name="object 473"/>
          <p:cNvSpPr/>
          <p:nvPr/>
        </p:nvSpPr>
        <p:spPr>
          <a:xfrm>
            <a:off x="3317983" y="6017790"/>
            <a:ext cx="40640" cy="29845"/>
          </a:xfrm>
          <a:custGeom>
            <a:avLst/>
            <a:gdLst/>
            <a:ahLst/>
            <a:cxnLst/>
            <a:rect l="l" t="t" r="r" b="b"/>
            <a:pathLst>
              <a:path w="40639" h="29845">
                <a:moveTo>
                  <a:pt x="28219" y="29667"/>
                </a:moveTo>
                <a:lnTo>
                  <a:pt x="24359" y="22685"/>
                </a:lnTo>
                <a:lnTo>
                  <a:pt x="23488" y="18200"/>
                </a:lnTo>
                <a:lnTo>
                  <a:pt x="25979" y="14270"/>
                </a:lnTo>
                <a:lnTo>
                  <a:pt x="32207" y="8953"/>
                </a:lnTo>
                <a:lnTo>
                  <a:pt x="40119" y="9182"/>
                </a:lnTo>
                <a:lnTo>
                  <a:pt x="32181" y="0"/>
                </a:lnTo>
                <a:lnTo>
                  <a:pt x="33000" y="3979"/>
                </a:lnTo>
                <a:lnTo>
                  <a:pt x="29921" y="5305"/>
                </a:lnTo>
                <a:lnTo>
                  <a:pt x="19926" y="3979"/>
                </a:lnTo>
                <a:lnTo>
                  <a:pt x="0" y="0"/>
                </a:lnTo>
              </a:path>
            </a:pathLst>
          </a:custGeom>
          <a:ln w="5372">
            <a:solidFill>
              <a:srgbClr val="070908"/>
            </a:solidFill>
          </a:ln>
        </p:spPr>
        <p:txBody>
          <a:bodyPr wrap="square" lIns="0" tIns="0" rIns="0" bIns="0" rtlCol="0"/>
          <a:lstStyle/>
          <a:p>
            <a:endParaRPr/>
          </a:p>
        </p:txBody>
      </p:sp>
      <p:sp>
        <p:nvSpPr>
          <p:cNvPr id="474" name="object 474"/>
          <p:cNvSpPr/>
          <p:nvPr/>
        </p:nvSpPr>
        <p:spPr>
          <a:xfrm>
            <a:off x="3353791" y="6036690"/>
            <a:ext cx="3175" cy="12700"/>
          </a:xfrm>
          <a:custGeom>
            <a:avLst/>
            <a:gdLst/>
            <a:ahLst/>
            <a:cxnLst/>
            <a:rect l="l" t="t" r="r" b="b"/>
            <a:pathLst>
              <a:path w="3175" h="12700">
                <a:moveTo>
                  <a:pt x="0" y="12509"/>
                </a:moveTo>
                <a:lnTo>
                  <a:pt x="2730" y="4864"/>
                </a:lnTo>
                <a:lnTo>
                  <a:pt x="927" y="0"/>
                </a:lnTo>
              </a:path>
            </a:pathLst>
          </a:custGeom>
          <a:ln w="5372">
            <a:solidFill>
              <a:srgbClr val="070908"/>
            </a:solidFill>
          </a:ln>
        </p:spPr>
        <p:txBody>
          <a:bodyPr wrap="square" lIns="0" tIns="0" rIns="0" bIns="0" rtlCol="0"/>
          <a:lstStyle/>
          <a:p>
            <a:endParaRPr/>
          </a:p>
        </p:txBody>
      </p:sp>
      <p:sp>
        <p:nvSpPr>
          <p:cNvPr id="475" name="object 475"/>
          <p:cNvSpPr/>
          <p:nvPr/>
        </p:nvSpPr>
        <p:spPr>
          <a:xfrm>
            <a:off x="2292798" y="5755532"/>
            <a:ext cx="32384" cy="445770"/>
          </a:xfrm>
          <a:custGeom>
            <a:avLst/>
            <a:gdLst/>
            <a:ahLst/>
            <a:cxnLst/>
            <a:rect l="l" t="t" r="r" b="b"/>
            <a:pathLst>
              <a:path w="32385" h="445770">
                <a:moveTo>
                  <a:pt x="32194" y="445236"/>
                </a:moveTo>
                <a:lnTo>
                  <a:pt x="0" y="0"/>
                </a:lnTo>
              </a:path>
            </a:pathLst>
          </a:custGeom>
          <a:ln w="5372">
            <a:solidFill>
              <a:srgbClr val="070908"/>
            </a:solidFill>
          </a:ln>
        </p:spPr>
        <p:txBody>
          <a:bodyPr wrap="square" lIns="0" tIns="0" rIns="0" bIns="0" rtlCol="0"/>
          <a:lstStyle/>
          <a:p>
            <a:endParaRPr/>
          </a:p>
        </p:txBody>
      </p:sp>
      <p:sp>
        <p:nvSpPr>
          <p:cNvPr id="476" name="object 476"/>
          <p:cNvSpPr/>
          <p:nvPr/>
        </p:nvSpPr>
        <p:spPr>
          <a:xfrm>
            <a:off x="2324992" y="5766339"/>
            <a:ext cx="29845" cy="451484"/>
          </a:xfrm>
          <a:custGeom>
            <a:avLst/>
            <a:gdLst/>
            <a:ahLst/>
            <a:cxnLst/>
            <a:rect l="l" t="t" r="r" b="b"/>
            <a:pathLst>
              <a:path w="29844" h="451485">
                <a:moveTo>
                  <a:pt x="0" y="0"/>
                </a:moveTo>
                <a:lnTo>
                  <a:pt x="29743" y="451078"/>
                </a:lnTo>
              </a:path>
            </a:pathLst>
          </a:custGeom>
          <a:ln w="5372">
            <a:solidFill>
              <a:srgbClr val="070908"/>
            </a:solidFill>
          </a:ln>
        </p:spPr>
        <p:txBody>
          <a:bodyPr wrap="square" lIns="0" tIns="0" rIns="0" bIns="0" rtlCol="0"/>
          <a:lstStyle/>
          <a:p>
            <a:endParaRPr/>
          </a:p>
        </p:txBody>
      </p:sp>
      <p:sp>
        <p:nvSpPr>
          <p:cNvPr id="477" name="object 477"/>
          <p:cNvSpPr/>
          <p:nvPr/>
        </p:nvSpPr>
        <p:spPr>
          <a:xfrm>
            <a:off x="2354733" y="5783114"/>
            <a:ext cx="40005" cy="457200"/>
          </a:xfrm>
          <a:custGeom>
            <a:avLst/>
            <a:gdLst/>
            <a:ahLst/>
            <a:cxnLst/>
            <a:rect l="l" t="t" r="r" b="b"/>
            <a:pathLst>
              <a:path w="40005" h="457200">
                <a:moveTo>
                  <a:pt x="0" y="0"/>
                </a:moveTo>
                <a:lnTo>
                  <a:pt x="39916" y="456641"/>
                </a:lnTo>
              </a:path>
            </a:pathLst>
          </a:custGeom>
          <a:ln w="5372">
            <a:solidFill>
              <a:srgbClr val="070908"/>
            </a:solidFill>
          </a:ln>
        </p:spPr>
        <p:txBody>
          <a:bodyPr wrap="square" lIns="0" tIns="0" rIns="0" bIns="0" rtlCol="0"/>
          <a:lstStyle/>
          <a:p>
            <a:endParaRPr/>
          </a:p>
        </p:txBody>
      </p:sp>
      <p:sp>
        <p:nvSpPr>
          <p:cNvPr id="478" name="object 478"/>
          <p:cNvSpPr/>
          <p:nvPr/>
        </p:nvSpPr>
        <p:spPr>
          <a:xfrm>
            <a:off x="2394644" y="5789767"/>
            <a:ext cx="33655" cy="468630"/>
          </a:xfrm>
          <a:custGeom>
            <a:avLst/>
            <a:gdLst/>
            <a:ahLst/>
            <a:cxnLst/>
            <a:rect l="l" t="t" r="r" b="b"/>
            <a:pathLst>
              <a:path w="33655" h="468629">
                <a:moveTo>
                  <a:pt x="0" y="0"/>
                </a:moveTo>
                <a:lnTo>
                  <a:pt x="33070" y="468503"/>
                </a:lnTo>
              </a:path>
            </a:pathLst>
          </a:custGeom>
          <a:ln w="5372">
            <a:solidFill>
              <a:srgbClr val="070908"/>
            </a:solidFill>
          </a:ln>
        </p:spPr>
        <p:txBody>
          <a:bodyPr wrap="square" lIns="0" tIns="0" rIns="0" bIns="0" rtlCol="0"/>
          <a:lstStyle/>
          <a:p>
            <a:endParaRPr/>
          </a:p>
        </p:txBody>
      </p:sp>
      <p:sp>
        <p:nvSpPr>
          <p:cNvPr id="479" name="object 479"/>
          <p:cNvSpPr/>
          <p:nvPr/>
        </p:nvSpPr>
        <p:spPr>
          <a:xfrm>
            <a:off x="2431169" y="5802052"/>
            <a:ext cx="43180" cy="473709"/>
          </a:xfrm>
          <a:custGeom>
            <a:avLst/>
            <a:gdLst/>
            <a:ahLst/>
            <a:cxnLst/>
            <a:rect l="l" t="t" r="r" b="b"/>
            <a:pathLst>
              <a:path w="43180" h="473710">
                <a:moveTo>
                  <a:pt x="0" y="0"/>
                </a:moveTo>
                <a:lnTo>
                  <a:pt x="42646" y="473303"/>
                </a:lnTo>
              </a:path>
            </a:pathLst>
          </a:custGeom>
          <a:ln w="5372">
            <a:solidFill>
              <a:srgbClr val="070908"/>
            </a:solidFill>
          </a:ln>
        </p:spPr>
        <p:txBody>
          <a:bodyPr wrap="square" lIns="0" tIns="0" rIns="0" bIns="0" rtlCol="0"/>
          <a:lstStyle/>
          <a:p>
            <a:endParaRPr/>
          </a:p>
        </p:txBody>
      </p:sp>
      <p:sp>
        <p:nvSpPr>
          <p:cNvPr id="480" name="object 480"/>
          <p:cNvSpPr/>
          <p:nvPr/>
        </p:nvSpPr>
        <p:spPr>
          <a:xfrm>
            <a:off x="2473821" y="5816389"/>
            <a:ext cx="36830" cy="488315"/>
          </a:xfrm>
          <a:custGeom>
            <a:avLst/>
            <a:gdLst/>
            <a:ahLst/>
            <a:cxnLst/>
            <a:rect l="l" t="t" r="r" b="b"/>
            <a:pathLst>
              <a:path w="36830" h="488314">
                <a:moveTo>
                  <a:pt x="0" y="0"/>
                </a:moveTo>
                <a:lnTo>
                  <a:pt x="36741" y="488264"/>
                </a:lnTo>
              </a:path>
            </a:pathLst>
          </a:custGeom>
          <a:ln w="5372">
            <a:solidFill>
              <a:srgbClr val="070908"/>
            </a:solidFill>
          </a:ln>
        </p:spPr>
        <p:txBody>
          <a:bodyPr wrap="square" lIns="0" tIns="0" rIns="0" bIns="0" rtlCol="0"/>
          <a:lstStyle/>
          <a:p>
            <a:endParaRPr/>
          </a:p>
        </p:txBody>
      </p:sp>
      <p:sp>
        <p:nvSpPr>
          <p:cNvPr id="481" name="object 481"/>
          <p:cNvSpPr/>
          <p:nvPr/>
        </p:nvSpPr>
        <p:spPr>
          <a:xfrm>
            <a:off x="2510556" y="5828741"/>
            <a:ext cx="32384" cy="494030"/>
          </a:xfrm>
          <a:custGeom>
            <a:avLst/>
            <a:gdLst/>
            <a:ahLst/>
            <a:cxnLst/>
            <a:rect l="l" t="t" r="r" b="b"/>
            <a:pathLst>
              <a:path w="32385" h="494029">
                <a:moveTo>
                  <a:pt x="0" y="0"/>
                </a:moveTo>
                <a:lnTo>
                  <a:pt x="32372" y="494030"/>
                </a:lnTo>
              </a:path>
            </a:pathLst>
          </a:custGeom>
          <a:ln w="5372">
            <a:solidFill>
              <a:srgbClr val="070908"/>
            </a:solidFill>
          </a:ln>
        </p:spPr>
        <p:txBody>
          <a:bodyPr wrap="square" lIns="0" tIns="0" rIns="0" bIns="0" rtlCol="0"/>
          <a:lstStyle/>
          <a:p>
            <a:endParaRPr/>
          </a:p>
        </p:txBody>
      </p:sp>
      <p:sp>
        <p:nvSpPr>
          <p:cNvPr id="482" name="object 482"/>
          <p:cNvSpPr/>
          <p:nvPr/>
        </p:nvSpPr>
        <p:spPr>
          <a:xfrm>
            <a:off x="2553840" y="5843284"/>
            <a:ext cx="36830" cy="506095"/>
          </a:xfrm>
          <a:custGeom>
            <a:avLst/>
            <a:gdLst/>
            <a:ahLst/>
            <a:cxnLst/>
            <a:rect l="l" t="t" r="r" b="b"/>
            <a:pathLst>
              <a:path w="36830" h="506095">
                <a:moveTo>
                  <a:pt x="0" y="0"/>
                </a:moveTo>
                <a:lnTo>
                  <a:pt x="36474" y="506018"/>
                </a:lnTo>
              </a:path>
            </a:pathLst>
          </a:custGeom>
          <a:ln w="5372">
            <a:solidFill>
              <a:srgbClr val="070908"/>
            </a:solidFill>
          </a:ln>
        </p:spPr>
        <p:txBody>
          <a:bodyPr wrap="square" lIns="0" tIns="0" rIns="0" bIns="0" rtlCol="0"/>
          <a:lstStyle/>
          <a:p>
            <a:endParaRPr/>
          </a:p>
        </p:txBody>
      </p:sp>
      <p:sp>
        <p:nvSpPr>
          <p:cNvPr id="483" name="object 483"/>
          <p:cNvSpPr/>
          <p:nvPr/>
        </p:nvSpPr>
        <p:spPr>
          <a:xfrm>
            <a:off x="2732558" y="5858774"/>
            <a:ext cx="17145" cy="525780"/>
          </a:xfrm>
          <a:custGeom>
            <a:avLst/>
            <a:gdLst/>
            <a:ahLst/>
            <a:cxnLst/>
            <a:rect l="l" t="t" r="r" b="b"/>
            <a:pathLst>
              <a:path w="17144" h="525779">
                <a:moveTo>
                  <a:pt x="0" y="0"/>
                </a:moveTo>
                <a:lnTo>
                  <a:pt x="16687" y="525208"/>
                </a:lnTo>
              </a:path>
            </a:pathLst>
          </a:custGeom>
          <a:ln w="5372">
            <a:solidFill>
              <a:srgbClr val="070908"/>
            </a:solidFill>
          </a:ln>
        </p:spPr>
        <p:txBody>
          <a:bodyPr wrap="square" lIns="0" tIns="0" rIns="0" bIns="0" rtlCol="0"/>
          <a:lstStyle/>
          <a:p>
            <a:endParaRPr/>
          </a:p>
        </p:txBody>
      </p:sp>
      <p:sp>
        <p:nvSpPr>
          <p:cNvPr id="484" name="object 484"/>
          <p:cNvSpPr/>
          <p:nvPr/>
        </p:nvSpPr>
        <p:spPr>
          <a:xfrm>
            <a:off x="2803550" y="5858774"/>
            <a:ext cx="12065" cy="525780"/>
          </a:xfrm>
          <a:custGeom>
            <a:avLst/>
            <a:gdLst/>
            <a:ahLst/>
            <a:cxnLst/>
            <a:rect l="l" t="t" r="r" b="b"/>
            <a:pathLst>
              <a:path w="12064" h="525779">
                <a:moveTo>
                  <a:pt x="0" y="0"/>
                </a:moveTo>
                <a:lnTo>
                  <a:pt x="11633" y="525208"/>
                </a:lnTo>
              </a:path>
            </a:pathLst>
          </a:custGeom>
          <a:ln w="5372">
            <a:solidFill>
              <a:srgbClr val="070908"/>
            </a:solidFill>
          </a:ln>
        </p:spPr>
        <p:txBody>
          <a:bodyPr wrap="square" lIns="0" tIns="0" rIns="0" bIns="0" rtlCol="0"/>
          <a:lstStyle/>
          <a:p>
            <a:endParaRPr/>
          </a:p>
        </p:txBody>
      </p:sp>
      <p:sp>
        <p:nvSpPr>
          <p:cNvPr id="485" name="object 485"/>
          <p:cNvSpPr/>
          <p:nvPr/>
        </p:nvSpPr>
        <p:spPr>
          <a:xfrm>
            <a:off x="2877268" y="5858774"/>
            <a:ext cx="8255" cy="525780"/>
          </a:xfrm>
          <a:custGeom>
            <a:avLst/>
            <a:gdLst/>
            <a:ahLst/>
            <a:cxnLst/>
            <a:rect l="l" t="t" r="r" b="b"/>
            <a:pathLst>
              <a:path w="8255" h="525779">
                <a:moveTo>
                  <a:pt x="0" y="0"/>
                </a:moveTo>
                <a:lnTo>
                  <a:pt x="7759" y="525208"/>
                </a:lnTo>
              </a:path>
            </a:pathLst>
          </a:custGeom>
          <a:ln w="5372">
            <a:solidFill>
              <a:srgbClr val="070908"/>
            </a:solidFill>
          </a:ln>
        </p:spPr>
        <p:txBody>
          <a:bodyPr wrap="square" lIns="0" tIns="0" rIns="0" bIns="0" rtlCol="0"/>
          <a:lstStyle/>
          <a:p>
            <a:endParaRPr/>
          </a:p>
        </p:txBody>
      </p:sp>
      <p:sp>
        <p:nvSpPr>
          <p:cNvPr id="486" name="object 486"/>
          <p:cNvSpPr/>
          <p:nvPr/>
        </p:nvSpPr>
        <p:spPr>
          <a:xfrm>
            <a:off x="2948284" y="5858774"/>
            <a:ext cx="0" cy="525780"/>
          </a:xfrm>
          <a:custGeom>
            <a:avLst/>
            <a:gdLst/>
            <a:ahLst/>
            <a:cxnLst/>
            <a:rect l="l" t="t" r="r" b="b"/>
            <a:pathLst>
              <a:path h="525779">
                <a:moveTo>
                  <a:pt x="0" y="0"/>
                </a:moveTo>
                <a:lnTo>
                  <a:pt x="0" y="525208"/>
                </a:lnTo>
              </a:path>
            </a:pathLst>
          </a:custGeom>
          <a:ln w="5372">
            <a:solidFill>
              <a:srgbClr val="070908"/>
            </a:solidFill>
          </a:ln>
        </p:spPr>
        <p:txBody>
          <a:bodyPr wrap="square" lIns="0" tIns="0" rIns="0" bIns="0" rtlCol="0"/>
          <a:lstStyle/>
          <a:p>
            <a:endParaRPr/>
          </a:p>
        </p:txBody>
      </p:sp>
      <p:sp>
        <p:nvSpPr>
          <p:cNvPr id="487" name="object 487"/>
          <p:cNvSpPr/>
          <p:nvPr/>
        </p:nvSpPr>
        <p:spPr>
          <a:xfrm>
            <a:off x="3019430" y="5858774"/>
            <a:ext cx="13335" cy="511175"/>
          </a:xfrm>
          <a:custGeom>
            <a:avLst/>
            <a:gdLst/>
            <a:ahLst/>
            <a:cxnLst/>
            <a:rect l="l" t="t" r="r" b="b"/>
            <a:pathLst>
              <a:path w="13335" h="511175">
                <a:moveTo>
                  <a:pt x="13017" y="0"/>
                </a:moveTo>
                <a:lnTo>
                  <a:pt x="0" y="510730"/>
                </a:lnTo>
              </a:path>
            </a:pathLst>
          </a:custGeom>
          <a:ln w="5372">
            <a:solidFill>
              <a:srgbClr val="070908"/>
            </a:solidFill>
          </a:ln>
        </p:spPr>
        <p:txBody>
          <a:bodyPr wrap="square" lIns="0" tIns="0" rIns="0" bIns="0" rtlCol="0"/>
          <a:lstStyle/>
          <a:p>
            <a:endParaRPr/>
          </a:p>
        </p:txBody>
      </p:sp>
      <p:sp>
        <p:nvSpPr>
          <p:cNvPr id="488" name="object 488"/>
          <p:cNvSpPr/>
          <p:nvPr/>
        </p:nvSpPr>
        <p:spPr>
          <a:xfrm>
            <a:off x="3084796" y="5858774"/>
            <a:ext cx="24765" cy="511175"/>
          </a:xfrm>
          <a:custGeom>
            <a:avLst/>
            <a:gdLst/>
            <a:ahLst/>
            <a:cxnLst/>
            <a:rect l="l" t="t" r="r" b="b"/>
            <a:pathLst>
              <a:path w="24764" h="511175">
                <a:moveTo>
                  <a:pt x="24396" y="0"/>
                </a:moveTo>
                <a:lnTo>
                  <a:pt x="0" y="510730"/>
                </a:lnTo>
              </a:path>
            </a:pathLst>
          </a:custGeom>
          <a:ln w="5372">
            <a:solidFill>
              <a:srgbClr val="070908"/>
            </a:solidFill>
          </a:ln>
        </p:spPr>
        <p:txBody>
          <a:bodyPr wrap="square" lIns="0" tIns="0" rIns="0" bIns="0" rtlCol="0"/>
          <a:lstStyle/>
          <a:p>
            <a:endParaRPr/>
          </a:p>
        </p:txBody>
      </p:sp>
      <p:sp>
        <p:nvSpPr>
          <p:cNvPr id="489" name="object 489"/>
          <p:cNvSpPr/>
          <p:nvPr/>
        </p:nvSpPr>
        <p:spPr>
          <a:xfrm>
            <a:off x="3168199" y="5858774"/>
            <a:ext cx="21590" cy="525780"/>
          </a:xfrm>
          <a:custGeom>
            <a:avLst/>
            <a:gdLst/>
            <a:ahLst/>
            <a:cxnLst/>
            <a:rect l="l" t="t" r="r" b="b"/>
            <a:pathLst>
              <a:path w="21589" h="525779">
                <a:moveTo>
                  <a:pt x="21336" y="0"/>
                </a:moveTo>
                <a:lnTo>
                  <a:pt x="0" y="525208"/>
                </a:lnTo>
              </a:path>
            </a:pathLst>
          </a:custGeom>
          <a:ln w="5372">
            <a:solidFill>
              <a:srgbClr val="070908"/>
            </a:solidFill>
          </a:ln>
        </p:spPr>
        <p:txBody>
          <a:bodyPr wrap="square" lIns="0" tIns="0" rIns="0" bIns="0" rtlCol="0"/>
          <a:lstStyle/>
          <a:p>
            <a:endParaRPr/>
          </a:p>
        </p:txBody>
      </p:sp>
      <p:sp>
        <p:nvSpPr>
          <p:cNvPr id="490" name="object 490"/>
          <p:cNvSpPr/>
          <p:nvPr/>
        </p:nvSpPr>
        <p:spPr>
          <a:xfrm>
            <a:off x="3236098" y="5858774"/>
            <a:ext cx="25400" cy="525780"/>
          </a:xfrm>
          <a:custGeom>
            <a:avLst/>
            <a:gdLst/>
            <a:ahLst/>
            <a:cxnLst/>
            <a:rect l="l" t="t" r="r" b="b"/>
            <a:pathLst>
              <a:path w="25400" h="525779">
                <a:moveTo>
                  <a:pt x="25209" y="0"/>
                </a:moveTo>
                <a:lnTo>
                  <a:pt x="0" y="525208"/>
                </a:lnTo>
              </a:path>
            </a:pathLst>
          </a:custGeom>
          <a:ln w="5372">
            <a:solidFill>
              <a:srgbClr val="070908"/>
            </a:solidFill>
          </a:ln>
        </p:spPr>
        <p:txBody>
          <a:bodyPr wrap="square" lIns="0" tIns="0" rIns="0" bIns="0" rtlCol="0"/>
          <a:lstStyle/>
          <a:p>
            <a:endParaRPr/>
          </a:p>
        </p:txBody>
      </p:sp>
      <p:sp>
        <p:nvSpPr>
          <p:cNvPr id="491" name="object 491"/>
          <p:cNvSpPr/>
          <p:nvPr/>
        </p:nvSpPr>
        <p:spPr>
          <a:xfrm>
            <a:off x="3379723" y="5837466"/>
            <a:ext cx="36195" cy="498475"/>
          </a:xfrm>
          <a:custGeom>
            <a:avLst/>
            <a:gdLst/>
            <a:ahLst/>
            <a:cxnLst/>
            <a:rect l="l" t="t" r="r" b="b"/>
            <a:pathLst>
              <a:path w="36195" h="498475">
                <a:moveTo>
                  <a:pt x="36029" y="0"/>
                </a:moveTo>
                <a:lnTo>
                  <a:pt x="0" y="498233"/>
                </a:lnTo>
              </a:path>
            </a:pathLst>
          </a:custGeom>
          <a:ln w="5372">
            <a:solidFill>
              <a:srgbClr val="070908"/>
            </a:solidFill>
          </a:ln>
        </p:spPr>
        <p:txBody>
          <a:bodyPr wrap="square" lIns="0" tIns="0" rIns="0" bIns="0" rtlCol="0"/>
          <a:lstStyle/>
          <a:p>
            <a:endParaRPr/>
          </a:p>
        </p:txBody>
      </p:sp>
      <p:sp>
        <p:nvSpPr>
          <p:cNvPr id="492" name="object 492"/>
          <p:cNvSpPr/>
          <p:nvPr/>
        </p:nvSpPr>
        <p:spPr>
          <a:xfrm>
            <a:off x="3424129" y="5814987"/>
            <a:ext cx="38100" cy="490220"/>
          </a:xfrm>
          <a:custGeom>
            <a:avLst/>
            <a:gdLst/>
            <a:ahLst/>
            <a:cxnLst/>
            <a:rect l="l" t="t" r="r" b="b"/>
            <a:pathLst>
              <a:path w="38100" h="490220">
                <a:moveTo>
                  <a:pt x="37934" y="0"/>
                </a:moveTo>
                <a:lnTo>
                  <a:pt x="0" y="489673"/>
                </a:lnTo>
              </a:path>
            </a:pathLst>
          </a:custGeom>
          <a:ln w="5372">
            <a:solidFill>
              <a:srgbClr val="070908"/>
            </a:solidFill>
          </a:ln>
        </p:spPr>
        <p:txBody>
          <a:bodyPr wrap="square" lIns="0" tIns="0" rIns="0" bIns="0" rtlCol="0"/>
          <a:lstStyle/>
          <a:p>
            <a:endParaRPr/>
          </a:p>
        </p:txBody>
      </p:sp>
      <p:sp>
        <p:nvSpPr>
          <p:cNvPr id="493" name="object 493"/>
          <p:cNvSpPr/>
          <p:nvPr/>
        </p:nvSpPr>
        <p:spPr>
          <a:xfrm>
            <a:off x="3462060" y="5798051"/>
            <a:ext cx="36195" cy="477520"/>
          </a:xfrm>
          <a:custGeom>
            <a:avLst/>
            <a:gdLst/>
            <a:ahLst/>
            <a:cxnLst/>
            <a:rect l="l" t="t" r="r" b="b"/>
            <a:pathLst>
              <a:path w="36195" h="477520">
                <a:moveTo>
                  <a:pt x="36144" y="0"/>
                </a:moveTo>
                <a:lnTo>
                  <a:pt x="0" y="477304"/>
                </a:lnTo>
              </a:path>
            </a:pathLst>
          </a:custGeom>
          <a:ln w="5372">
            <a:solidFill>
              <a:srgbClr val="070908"/>
            </a:solidFill>
          </a:ln>
        </p:spPr>
        <p:txBody>
          <a:bodyPr wrap="square" lIns="0" tIns="0" rIns="0" bIns="0" rtlCol="0"/>
          <a:lstStyle/>
          <a:p>
            <a:endParaRPr/>
          </a:p>
        </p:txBody>
      </p:sp>
      <p:sp>
        <p:nvSpPr>
          <p:cNvPr id="494" name="object 494"/>
          <p:cNvSpPr/>
          <p:nvPr/>
        </p:nvSpPr>
        <p:spPr>
          <a:xfrm>
            <a:off x="3498204" y="5776075"/>
            <a:ext cx="44450" cy="464184"/>
          </a:xfrm>
          <a:custGeom>
            <a:avLst/>
            <a:gdLst/>
            <a:ahLst/>
            <a:cxnLst/>
            <a:rect l="l" t="t" r="r" b="b"/>
            <a:pathLst>
              <a:path w="44450" h="464185">
                <a:moveTo>
                  <a:pt x="43941" y="0"/>
                </a:moveTo>
                <a:lnTo>
                  <a:pt x="0" y="463677"/>
                </a:lnTo>
              </a:path>
            </a:pathLst>
          </a:custGeom>
          <a:ln w="5372">
            <a:solidFill>
              <a:srgbClr val="070908"/>
            </a:solidFill>
          </a:ln>
        </p:spPr>
        <p:txBody>
          <a:bodyPr wrap="square" lIns="0" tIns="0" rIns="0" bIns="0" rtlCol="0"/>
          <a:lstStyle/>
          <a:p>
            <a:endParaRPr/>
          </a:p>
        </p:txBody>
      </p:sp>
      <p:sp>
        <p:nvSpPr>
          <p:cNvPr id="495" name="object 495"/>
          <p:cNvSpPr/>
          <p:nvPr/>
        </p:nvSpPr>
        <p:spPr>
          <a:xfrm>
            <a:off x="3542146" y="5755537"/>
            <a:ext cx="42545" cy="458470"/>
          </a:xfrm>
          <a:custGeom>
            <a:avLst/>
            <a:gdLst/>
            <a:ahLst/>
            <a:cxnLst/>
            <a:rect l="l" t="t" r="r" b="b"/>
            <a:pathLst>
              <a:path w="42545" h="458470">
                <a:moveTo>
                  <a:pt x="42303" y="0"/>
                </a:moveTo>
                <a:lnTo>
                  <a:pt x="0" y="457949"/>
                </a:lnTo>
              </a:path>
            </a:pathLst>
          </a:custGeom>
          <a:ln w="5372">
            <a:solidFill>
              <a:srgbClr val="070908"/>
            </a:solidFill>
          </a:ln>
        </p:spPr>
        <p:txBody>
          <a:bodyPr wrap="square" lIns="0" tIns="0" rIns="0" bIns="0" rtlCol="0"/>
          <a:lstStyle/>
          <a:p>
            <a:endParaRPr/>
          </a:p>
        </p:txBody>
      </p:sp>
      <p:sp>
        <p:nvSpPr>
          <p:cNvPr id="496" name="object 496"/>
          <p:cNvSpPr/>
          <p:nvPr/>
        </p:nvSpPr>
        <p:spPr>
          <a:xfrm>
            <a:off x="3584452" y="5737330"/>
            <a:ext cx="38100" cy="447040"/>
          </a:xfrm>
          <a:custGeom>
            <a:avLst/>
            <a:gdLst/>
            <a:ahLst/>
            <a:cxnLst/>
            <a:rect l="l" t="t" r="r" b="b"/>
            <a:pathLst>
              <a:path w="38100" h="447039">
                <a:moveTo>
                  <a:pt x="37490" y="0"/>
                </a:moveTo>
                <a:lnTo>
                  <a:pt x="0" y="446874"/>
                </a:lnTo>
              </a:path>
            </a:pathLst>
          </a:custGeom>
          <a:ln w="5372">
            <a:solidFill>
              <a:srgbClr val="070908"/>
            </a:solidFill>
          </a:ln>
        </p:spPr>
        <p:txBody>
          <a:bodyPr wrap="square" lIns="0" tIns="0" rIns="0" bIns="0" rtlCol="0"/>
          <a:lstStyle/>
          <a:p>
            <a:endParaRPr/>
          </a:p>
        </p:txBody>
      </p:sp>
      <p:sp>
        <p:nvSpPr>
          <p:cNvPr id="497" name="object 497"/>
          <p:cNvSpPr/>
          <p:nvPr/>
        </p:nvSpPr>
        <p:spPr>
          <a:xfrm>
            <a:off x="1532414" y="4386066"/>
            <a:ext cx="108800" cy="108851"/>
          </a:xfrm>
          <a:prstGeom prst="rect">
            <a:avLst/>
          </a:prstGeom>
          <a:blipFill>
            <a:blip r:embed="rId15" cstate="print"/>
            <a:stretch>
              <a:fillRect/>
            </a:stretch>
          </a:blipFill>
        </p:spPr>
        <p:txBody>
          <a:bodyPr wrap="square" lIns="0" tIns="0" rIns="0" bIns="0" rtlCol="0"/>
          <a:lstStyle/>
          <a:p>
            <a:endParaRPr/>
          </a:p>
        </p:txBody>
      </p:sp>
      <p:sp>
        <p:nvSpPr>
          <p:cNvPr id="498" name="object 498"/>
          <p:cNvSpPr/>
          <p:nvPr/>
        </p:nvSpPr>
        <p:spPr>
          <a:xfrm>
            <a:off x="1381776" y="4647091"/>
            <a:ext cx="108826" cy="108826"/>
          </a:xfrm>
          <a:prstGeom prst="rect">
            <a:avLst/>
          </a:prstGeom>
          <a:blipFill>
            <a:blip r:embed="rId16" cstate="print"/>
            <a:stretch>
              <a:fillRect/>
            </a:stretch>
          </a:blipFill>
        </p:spPr>
        <p:txBody>
          <a:bodyPr wrap="square" lIns="0" tIns="0" rIns="0" bIns="0" rtlCol="0"/>
          <a:lstStyle/>
          <a:p>
            <a:endParaRPr/>
          </a:p>
        </p:txBody>
      </p:sp>
      <p:sp>
        <p:nvSpPr>
          <p:cNvPr id="499" name="object 499"/>
          <p:cNvSpPr/>
          <p:nvPr/>
        </p:nvSpPr>
        <p:spPr>
          <a:xfrm>
            <a:off x="1229426" y="4535038"/>
            <a:ext cx="108851" cy="108800"/>
          </a:xfrm>
          <a:prstGeom prst="rect">
            <a:avLst/>
          </a:prstGeom>
          <a:blipFill>
            <a:blip r:embed="rId17" cstate="print"/>
            <a:stretch>
              <a:fillRect/>
            </a:stretch>
          </a:blipFill>
        </p:spPr>
        <p:txBody>
          <a:bodyPr wrap="square" lIns="0" tIns="0" rIns="0" bIns="0" rtlCol="0"/>
          <a:lstStyle/>
          <a:p>
            <a:endParaRPr/>
          </a:p>
        </p:txBody>
      </p:sp>
      <p:sp>
        <p:nvSpPr>
          <p:cNvPr id="500" name="object 500"/>
          <p:cNvSpPr/>
          <p:nvPr/>
        </p:nvSpPr>
        <p:spPr>
          <a:xfrm>
            <a:off x="1688914" y="3827176"/>
            <a:ext cx="0" cy="843915"/>
          </a:xfrm>
          <a:custGeom>
            <a:avLst/>
            <a:gdLst/>
            <a:ahLst/>
            <a:cxnLst/>
            <a:rect l="l" t="t" r="r" b="b"/>
            <a:pathLst>
              <a:path h="843914">
                <a:moveTo>
                  <a:pt x="0" y="0"/>
                </a:moveTo>
                <a:lnTo>
                  <a:pt x="0" y="843699"/>
                </a:lnTo>
              </a:path>
            </a:pathLst>
          </a:custGeom>
          <a:ln w="7353">
            <a:solidFill>
              <a:srgbClr val="231F20"/>
            </a:solidFill>
          </a:ln>
        </p:spPr>
        <p:txBody>
          <a:bodyPr wrap="square" lIns="0" tIns="0" rIns="0" bIns="0" rtlCol="0"/>
          <a:lstStyle/>
          <a:p>
            <a:endParaRPr/>
          </a:p>
        </p:txBody>
      </p:sp>
      <p:sp>
        <p:nvSpPr>
          <p:cNvPr id="501" name="object 501"/>
          <p:cNvSpPr/>
          <p:nvPr/>
        </p:nvSpPr>
        <p:spPr>
          <a:xfrm>
            <a:off x="1685155" y="3827176"/>
            <a:ext cx="3810" cy="0"/>
          </a:xfrm>
          <a:custGeom>
            <a:avLst/>
            <a:gdLst/>
            <a:ahLst/>
            <a:cxnLst/>
            <a:rect l="l" t="t" r="r" b="b"/>
            <a:pathLst>
              <a:path w="3810">
                <a:moveTo>
                  <a:pt x="3759" y="0"/>
                </a:moveTo>
                <a:lnTo>
                  <a:pt x="0" y="0"/>
                </a:lnTo>
              </a:path>
            </a:pathLst>
          </a:custGeom>
          <a:ln w="7353">
            <a:solidFill>
              <a:srgbClr val="231F20"/>
            </a:solidFill>
          </a:ln>
        </p:spPr>
        <p:txBody>
          <a:bodyPr wrap="square" lIns="0" tIns="0" rIns="0" bIns="0" rtlCol="0"/>
          <a:lstStyle/>
          <a:p>
            <a:endParaRPr/>
          </a:p>
        </p:txBody>
      </p:sp>
      <p:sp>
        <p:nvSpPr>
          <p:cNvPr id="502" name="object 502"/>
          <p:cNvSpPr/>
          <p:nvPr/>
        </p:nvSpPr>
        <p:spPr>
          <a:xfrm>
            <a:off x="1685131" y="4664695"/>
            <a:ext cx="3810" cy="6350"/>
          </a:xfrm>
          <a:custGeom>
            <a:avLst/>
            <a:gdLst/>
            <a:ahLst/>
            <a:cxnLst/>
            <a:rect l="l" t="t" r="r" b="b"/>
            <a:pathLst>
              <a:path w="3810" h="6350">
                <a:moveTo>
                  <a:pt x="0" y="0"/>
                </a:moveTo>
                <a:lnTo>
                  <a:pt x="1854" y="2870"/>
                </a:lnTo>
                <a:lnTo>
                  <a:pt x="3263" y="4699"/>
                </a:lnTo>
                <a:lnTo>
                  <a:pt x="3682" y="5194"/>
                </a:lnTo>
                <a:lnTo>
                  <a:pt x="3682" y="6096"/>
                </a:lnTo>
              </a:path>
            </a:pathLst>
          </a:custGeom>
          <a:ln w="7353">
            <a:solidFill>
              <a:srgbClr val="231F20"/>
            </a:solidFill>
          </a:ln>
        </p:spPr>
        <p:txBody>
          <a:bodyPr wrap="square" lIns="0" tIns="0" rIns="0" bIns="0" rtlCol="0"/>
          <a:lstStyle/>
          <a:p>
            <a:endParaRPr/>
          </a:p>
        </p:txBody>
      </p:sp>
      <p:sp>
        <p:nvSpPr>
          <p:cNvPr id="503" name="object 503"/>
          <p:cNvSpPr/>
          <p:nvPr/>
        </p:nvSpPr>
        <p:spPr>
          <a:xfrm>
            <a:off x="1597717" y="3827176"/>
            <a:ext cx="87630" cy="0"/>
          </a:xfrm>
          <a:custGeom>
            <a:avLst/>
            <a:gdLst/>
            <a:ahLst/>
            <a:cxnLst/>
            <a:rect l="l" t="t" r="r" b="b"/>
            <a:pathLst>
              <a:path w="87630">
                <a:moveTo>
                  <a:pt x="87414" y="0"/>
                </a:moveTo>
                <a:lnTo>
                  <a:pt x="0" y="0"/>
                </a:lnTo>
              </a:path>
            </a:pathLst>
          </a:custGeom>
          <a:ln w="7353">
            <a:solidFill>
              <a:srgbClr val="231F20"/>
            </a:solidFill>
          </a:ln>
        </p:spPr>
        <p:txBody>
          <a:bodyPr wrap="square" lIns="0" tIns="0" rIns="0" bIns="0" rtlCol="0"/>
          <a:lstStyle/>
          <a:p>
            <a:endParaRPr/>
          </a:p>
        </p:txBody>
      </p:sp>
      <p:sp>
        <p:nvSpPr>
          <p:cNvPr id="504" name="object 504"/>
          <p:cNvSpPr/>
          <p:nvPr/>
        </p:nvSpPr>
        <p:spPr>
          <a:xfrm>
            <a:off x="1597715" y="4713300"/>
            <a:ext cx="35560" cy="0"/>
          </a:xfrm>
          <a:custGeom>
            <a:avLst/>
            <a:gdLst/>
            <a:ahLst/>
            <a:cxnLst/>
            <a:rect l="l" t="t" r="r" b="b"/>
            <a:pathLst>
              <a:path w="35560">
                <a:moveTo>
                  <a:pt x="35064" y="0"/>
                </a:moveTo>
                <a:lnTo>
                  <a:pt x="0" y="0"/>
                </a:lnTo>
              </a:path>
            </a:pathLst>
          </a:custGeom>
          <a:ln w="7353">
            <a:solidFill>
              <a:srgbClr val="231F20"/>
            </a:solidFill>
          </a:ln>
        </p:spPr>
        <p:txBody>
          <a:bodyPr wrap="square" lIns="0" tIns="0" rIns="0" bIns="0" rtlCol="0"/>
          <a:lstStyle/>
          <a:p>
            <a:endParaRPr/>
          </a:p>
        </p:txBody>
      </p:sp>
      <p:sp>
        <p:nvSpPr>
          <p:cNvPr id="505" name="object 505"/>
          <p:cNvSpPr/>
          <p:nvPr/>
        </p:nvSpPr>
        <p:spPr>
          <a:xfrm>
            <a:off x="1632780" y="4654934"/>
            <a:ext cx="52705" cy="58419"/>
          </a:xfrm>
          <a:custGeom>
            <a:avLst/>
            <a:gdLst/>
            <a:ahLst/>
            <a:cxnLst/>
            <a:rect l="l" t="t" r="r" b="b"/>
            <a:pathLst>
              <a:path w="52705" h="58420">
                <a:moveTo>
                  <a:pt x="0" y="58366"/>
                </a:moveTo>
                <a:lnTo>
                  <a:pt x="0" y="25688"/>
                </a:lnTo>
                <a:lnTo>
                  <a:pt x="6762" y="10612"/>
                </a:lnTo>
                <a:lnTo>
                  <a:pt x="19531" y="1555"/>
                </a:lnTo>
                <a:lnTo>
                  <a:pt x="34916" y="0"/>
                </a:lnTo>
                <a:lnTo>
                  <a:pt x="49530" y="7426"/>
                </a:lnTo>
                <a:lnTo>
                  <a:pt x="52349" y="9763"/>
                </a:lnTo>
              </a:path>
            </a:pathLst>
          </a:custGeom>
          <a:ln w="7353">
            <a:solidFill>
              <a:srgbClr val="231F20"/>
            </a:solidFill>
          </a:ln>
        </p:spPr>
        <p:txBody>
          <a:bodyPr wrap="square" lIns="0" tIns="0" rIns="0" bIns="0" rtlCol="0"/>
          <a:lstStyle/>
          <a:p>
            <a:endParaRPr/>
          </a:p>
        </p:txBody>
      </p:sp>
      <p:sp>
        <p:nvSpPr>
          <p:cNvPr id="506" name="object 506"/>
          <p:cNvSpPr/>
          <p:nvPr/>
        </p:nvSpPr>
        <p:spPr>
          <a:xfrm>
            <a:off x="1596322" y="3827183"/>
            <a:ext cx="1905" cy="886460"/>
          </a:xfrm>
          <a:custGeom>
            <a:avLst/>
            <a:gdLst/>
            <a:ahLst/>
            <a:cxnLst/>
            <a:rect l="l" t="t" r="r" b="b"/>
            <a:pathLst>
              <a:path w="1905" h="886460">
                <a:moveTo>
                  <a:pt x="698" y="-3676"/>
                </a:moveTo>
                <a:lnTo>
                  <a:pt x="698" y="889793"/>
                </a:lnTo>
              </a:path>
            </a:pathLst>
          </a:custGeom>
          <a:ln w="8750">
            <a:solidFill>
              <a:srgbClr val="231F20"/>
            </a:solidFill>
          </a:ln>
        </p:spPr>
        <p:txBody>
          <a:bodyPr wrap="square" lIns="0" tIns="0" rIns="0" bIns="0" rtlCol="0"/>
          <a:lstStyle/>
          <a:p>
            <a:endParaRPr/>
          </a:p>
        </p:txBody>
      </p:sp>
      <p:sp>
        <p:nvSpPr>
          <p:cNvPr id="507" name="object 507"/>
          <p:cNvSpPr/>
          <p:nvPr/>
        </p:nvSpPr>
        <p:spPr>
          <a:xfrm>
            <a:off x="1596322" y="3827176"/>
            <a:ext cx="1905" cy="0"/>
          </a:xfrm>
          <a:custGeom>
            <a:avLst/>
            <a:gdLst/>
            <a:ahLst/>
            <a:cxnLst/>
            <a:rect l="l" t="t" r="r" b="b"/>
            <a:pathLst>
              <a:path w="1905">
                <a:moveTo>
                  <a:pt x="698" y="-3676"/>
                </a:moveTo>
                <a:lnTo>
                  <a:pt x="698" y="3676"/>
                </a:lnTo>
              </a:path>
            </a:pathLst>
          </a:custGeom>
          <a:ln w="3175">
            <a:solidFill>
              <a:srgbClr val="231F20"/>
            </a:solidFill>
          </a:ln>
        </p:spPr>
        <p:txBody>
          <a:bodyPr wrap="square" lIns="0" tIns="0" rIns="0" bIns="0" rtlCol="0"/>
          <a:lstStyle/>
          <a:p>
            <a:endParaRPr/>
          </a:p>
        </p:txBody>
      </p:sp>
      <p:sp>
        <p:nvSpPr>
          <p:cNvPr id="508" name="object 508"/>
          <p:cNvSpPr/>
          <p:nvPr/>
        </p:nvSpPr>
        <p:spPr>
          <a:xfrm>
            <a:off x="1688889" y="4670790"/>
            <a:ext cx="1270" cy="1905"/>
          </a:xfrm>
          <a:custGeom>
            <a:avLst/>
            <a:gdLst/>
            <a:ahLst/>
            <a:cxnLst/>
            <a:rect l="l" t="t" r="r" b="b"/>
            <a:pathLst>
              <a:path w="1269" h="1904">
                <a:moveTo>
                  <a:pt x="0" y="0"/>
                </a:moveTo>
                <a:lnTo>
                  <a:pt x="469" y="0"/>
                </a:lnTo>
                <a:lnTo>
                  <a:pt x="469" y="533"/>
                </a:lnTo>
                <a:lnTo>
                  <a:pt x="927" y="977"/>
                </a:lnTo>
                <a:lnTo>
                  <a:pt x="927" y="1333"/>
                </a:lnTo>
              </a:path>
            </a:pathLst>
          </a:custGeom>
          <a:ln w="7353">
            <a:solidFill>
              <a:srgbClr val="231F20"/>
            </a:solidFill>
          </a:ln>
        </p:spPr>
        <p:txBody>
          <a:bodyPr wrap="square" lIns="0" tIns="0" rIns="0" bIns="0" rtlCol="0"/>
          <a:lstStyle/>
          <a:p>
            <a:endParaRPr/>
          </a:p>
        </p:txBody>
      </p:sp>
      <p:sp>
        <p:nvSpPr>
          <p:cNvPr id="509" name="object 509"/>
          <p:cNvSpPr/>
          <p:nvPr/>
        </p:nvSpPr>
        <p:spPr>
          <a:xfrm>
            <a:off x="1692572" y="4684390"/>
            <a:ext cx="0" cy="40005"/>
          </a:xfrm>
          <a:custGeom>
            <a:avLst/>
            <a:gdLst/>
            <a:ahLst/>
            <a:cxnLst/>
            <a:rect l="l" t="t" r="r" b="b"/>
            <a:pathLst>
              <a:path h="40004">
                <a:moveTo>
                  <a:pt x="0" y="0"/>
                </a:moveTo>
                <a:lnTo>
                  <a:pt x="0" y="39686"/>
                </a:lnTo>
              </a:path>
            </a:pathLst>
          </a:custGeom>
          <a:ln w="7353">
            <a:solidFill>
              <a:srgbClr val="231F20"/>
            </a:solidFill>
          </a:ln>
        </p:spPr>
        <p:txBody>
          <a:bodyPr wrap="square" lIns="0" tIns="0" rIns="0" bIns="0" rtlCol="0"/>
          <a:lstStyle/>
          <a:p>
            <a:endParaRPr/>
          </a:p>
        </p:txBody>
      </p:sp>
      <p:sp>
        <p:nvSpPr>
          <p:cNvPr id="510" name="object 510"/>
          <p:cNvSpPr/>
          <p:nvPr/>
        </p:nvSpPr>
        <p:spPr>
          <a:xfrm>
            <a:off x="1689818" y="4672124"/>
            <a:ext cx="3175" cy="12700"/>
          </a:xfrm>
          <a:custGeom>
            <a:avLst/>
            <a:gdLst/>
            <a:ahLst/>
            <a:cxnLst/>
            <a:rect l="l" t="t" r="r" b="b"/>
            <a:pathLst>
              <a:path w="3175" h="12700">
                <a:moveTo>
                  <a:pt x="0" y="0"/>
                </a:moveTo>
                <a:lnTo>
                  <a:pt x="1371" y="3810"/>
                </a:lnTo>
                <a:lnTo>
                  <a:pt x="2311" y="8064"/>
                </a:lnTo>
                <a:lnTo>
                  <a:pt x="2755" y="12268"/>
                </a:lnTo>
              </a:path>
            </a:pathLst>
          </a:custGeom>
          <a:ln w="7353">
            <a:solidFill>
              <a:srgbClr val="231F20"/>
            </a:solidFill>
          </a:ln>
        </p:spPr>
        <p:txBody>
          <a:bodyPr wrap="square" lIns="0" tIns="0" rIns="0" bIns="0" rtlCol="0"/>
          <a:lstStyle/>
          <a:p>
            <a:endParaRPr/>
          </a:p>
        </p:txBody>
      </p:sp>
      <p:sp>
        <p:nvSpPr>
          <p:cNvPr id="511" name="object 511"/>
          <p:cNvSpPr/>
          <p:nvPr/>
        </p:nvSpPr>
        <p:spPr>
          <a:xfrm>
            <a:off x="1180343" y="3827183"/>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12" name="object 512"/>
          <p:cNvSpPr/>
          <p:nvPr/>
        </p:nvSpPr>
        <p:spPr>
          <a:xfrm>
            <a:off x="1176101" y="4713300"/>
            <a:ext cx="4445" cy="0"/>
          </a:xfrm>
          <a:custGeom>
            <a:avLst/>
            <a:gdLst/>
            <a:ahLst/>
            <a:cxnLst/>
            <a:rect l="l" t="t" r="r" b="b"/>
            <a:pathLst>
              <a:path w="4444">
                <a:moveTo>
                  <a:pt x="4241" y="0"/>
                </a:moveTo>
                <a:lnTo>
                  <a:pt x="0" y="0"/>
                </a:lnTo>
              </a:path>
            </a:pathLst>
          </a:custGeom>
          <a:ln w="7353">
            <a:solidFill>
              <a:srgbClr val="231F20"/>
            </a:solidFill>
          </a:ln>
        </p:spPr>
        <p:txBody>
          <a:bodyPr wrap="square" lIns="0" tIns="0" rIns="0" bIns="0" rtlCol="0"/>
          <a:lstStyle/>
          <a:p>
            <a:endParaRPr/>
          </a:p>
        </p:txBody>
      </p:sp>
      <p:sp>
        <p:nvSpPr>
          <p:cNvPr id="513" name="object 513"/>
          <p:cNvSpPr/>
          <p:nvPr/>
        </p:nvSpPr>
        <p:spPr>
          <a:xfrm>
            <a:off x="1176101" y="3827176"/>
            <a:ext cx="4445" cy="0"/>
          </a:xfrm>
          <a:custGeom>
            <a:avLst/>
            <a:gdLst/>
            <a:ahLst/>
            <a:cxnLst/>
            <a:rect l="l" t="t" r="r" b="b"/>
            <a:pathLst>
              <a:path w="4444">
                <a:moveTo>
                  <a:pt x="4241" y="0"/>
                </a:moveTo>
                <a:lnTo>
                  <a:pt x="0" y="0"/>
                </a:lnTo>
              </a:path>
            </a:pathLst>
          </a:custGeom>
          <a:ln w="7353">
            <a:solidFill>
              <a:srgbClr val="231F20"/>
            </a:solidFill>
          </a:ln>
        </p:spPr>
        <p:txBody>
          <a:bodyPr wrap="square" lIns="0" tIns="0" rIns="0" bIns="0" rtlCol="0"/>
          <a:lstStyle/>
          <a:p>
            <a:endParaRPr/>
          </a:p>
        </p:txBody>
      </p:sp>
      <p:sp>
        <p:nvSpPr>
          <p:cNvPr id="514" name="object 514"/>
          <p:cNvSpPr/>
          <p:nvPr/>
        </p:nvSpPr>
        <p:spPr>
          <a:xfrm>
            <a:off x="1088763" y="4713300"/>
            <a:ext cx="87630" cy="0"/>
          </a:xfrm>
          <a:custGeom>
            <a:avLst/>
            <a:gdLst/>
            <a:ahLst/>
            <a:cxnLst/>
            <a:rect l="l" t="t" r="r" b="b"/>
            <a:pathLst>
              <a:path w="87630">
                <a:moveTo>
                  <a:pt x="87375" y="0"/>
                </a:moveTo>
                <a:lnTo>
                  <a:pt x="0" y="0"/>
                </a:lnTo>
              </a:path>
            </a:pathLst>
          </a:custGeom>
          <a:ln w="7353">
            <a:solidFill>
              <a:srgbClr val="231F20"/>
            </a:solidFill>
          </a:ln>
        </p:spPr>
        <p:txBody>
          <a:bodyPr wrap="square" lIns="0" tIns="0" rIns="0" bIns="0" rtlCol="0"/>
          <a:lstStyle/>
          <a:p>
            <a:endParaRPr/>
          </a:p>
        </p:txBody>
      </p:sp>
      <p:sp>
        <p:nvSpPr>
          <p:cNvPr id="515" name="object 515"/>
          <p:cNvSpPr/>
          <p:nvPr/>
        </p:nvSpPr>
        <p:spPr>
          <a:xfrm>
            <a:off x="1088763" y="3827176"/>
            <a:ext cx="87630" cy="0"/>
          </a:xfrm>
          <a:custGeom>
            <a:avLst/>
            <a:gdLst/>
            <a:ahLst/>
            <a:cxnLst/>
            <a:rect l="l" t="t" r="r" b="b"/>
            <a:pathLst>
              <a:path w="87630">
                <a:moveTo>
                  <a:pt x="87375" y="0"/>
                </a:moveTo>
                <a:lnTo>
                  <a:pt x="0" y="0"/>
                </a:lnTo>
              </a:path>
            </a:pathLst>
          </a:custGeom>
          <a:ln w="7353">
            <a:solidFill>
              <a:srgbClr val="231F20"/>
            </a:solidFill>
          </a:ln>
        </p:spPr>
        <p:txBody>
          <a:bodyPr wrap="square" lIns="0" tIns="0" rIns="0" bIns="0" rtlCol="0"/>
          <a:lstStyle/>
          <a:p>
            <a:endParaRPr/>
          </a:p>
        </p:txBody>
      </p:sp>
      <p:sp>
        <p:nvSpPr>
          <p:cNvPr id="516" name="object 516"/>
          <p:cNvSpPr/>
          <p:nvPr/>
        </p:nvSpPr>
        <p:spPr>
          <a:xfrm>
            <a:off x="1087835" y="3827183"/>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17" name="object 517"/>
          <p:cNvSpPr/>
          <p:nvPr/>
        </p:nvSpPr>
        <p:spPr>
          <a:xfrm>
            <a:off x="1087837" y="4713300"/>
            <a:ext cx="1270" cy="0"/>
          </a:xfrm>
          <a:custGeom>
            <a:avLst/>
            <a:gdLst/>
            <a:ahLst/>
            <a:cxnLst/>
            <a:rect l="l" t="t" r="r" b="b"/>
            <a:pathLst>
              <a:path w="1269">
                <a:moveTo>
                  <a:pt x="463" y="-3676"/>
                </a:moveTo>
                <a:lnTo>
                  <a:pt x="463" y="3676"/>
                </a:lnTo>
              </a:path>
            </a:pathLst>
          </a:custGeom>
          <a:ln w="3175">
            <a:solidFill>
              <a:srgbClr val="231F20"/>
            </a:solidFill>
          </a:ln>
        </p:spPr>
        <p:txBody>
          <a:bodyPr wrap="square" lIns="0" tIns="0" rIns="0" bIns="0" rtlCol="0"/>
          <a:lstStyle/>
          <a:p>
            <a:endParaRPr/>
          </a:p>
        </p:txBody>
      </p:sp>
      <p:sp>
        <p:nvSpPr>
          <p:cNvPr id="518" name="object 518"/>
          <p:cNvSpPr/>
          <p:nvPr/>
        </p:nvSpPr>
        <p:spPr>
          <a:xfrm>
            <a:off x="1087837" y="3827176"/>
            <a:ext cx="1270" cy="0"/>
          </a:xfrm>
          <a:custGeom>
            <a:avLst/>
            <a:gdLst/>
            <a:ahLst/>
            <a:cxnLst/>
            <a:rect l="l" t="t" r="r" b="b"/>
            <a:pathLst>
              <a:path w="1269">
                <a:moveTo>
                  <a:pt x="463" y="-3676"/>
                </a:moveTo>
                <a:lnTo>
                  <a:pt x="463" y="3676"/>
                </a:lnTo>
              </a:path>
            </a:pathLst>
          </a:custGeom>
          <a:ln w="3175">
            <a:solidFill>
              <a:srgbClr val="231F20"/>
            </a:solidFill>
          </a:ln>
        </p:spPr>
        <p:txBody>
          <a:bodyPr wrap="square" lIns="0" tIns="0" rIns="0" bIns="0" rtlCol="0"/>
          <a:lstStyle/>
          <a:p>
            <a:endParaRPr/>
          </a:p>
        </p:txBody>
      </p:sp>
      <p:sp>
        <p:nvSpPr>
          <p:cNvPr id="519" name="object 519"/>
          <p:cNvSpPr/>
          <p:nvPr/>
        </p:nvSpPr>
        <p:spPr>
          <a:xfrm>
            <a:off x="1692572" y="4713300"/>
            <a:ext cx="8890" cy="0"/>
          </a:xfrm>
          <a:custGeom>
            <a:avLst/>
            <a:gdLst/>
            <a:ahLst/>
            <a:cxnLst/>
            <a:rect l="l" t="t" r="r" b="b"/>
            <a:pathLst>
              <a:path w="8889">
                <a:moveTo>
                  <a:pt x="0" y="0"/>
                </a:moveTo>
                <a:lnTo>
                  <a:pt x="8445" y="0"/>
                </a:lnTo>
              </a:path>
            </a:pathLst>
          </a:custGeom>
          <a:ln w="7353">
            <a:solidFill>
              <a:srgbClr val="231F20"/>
            </a:solidFill>
          </a:ln>
        </p:spPr>
        <p:txBody>
          <a:bodyPr wrap="square" lIns="0" tIns="0" rIns="0" bIns="0" rtlCol="0"/>
          <a:lstStyle/>
          <a:p>
            <a:endParaRPr/>
          </a:p>
        </p:txBody>
      </p:sp>
      <p:sp>
        <p:nvSpPr>
          <p:cNvPr id="520" name="object 520"/>
          <p:cNvSpPr/>
          <p:nvPr/>
        </p:nvSpPr>
        <p:spPr>
          <a:xfrm>
            <a:off x="1692572" y="4724077"/>
            <a:ext cx="101600" cy="0"/>
          </a:xfrm>
          <a:custGeom>
            <a:avLst/>
            <a:gdLst/>
            <a:ahLst/>
            <a:cxnLst/>
            <a:rect l="l" t="t" r="r" b="b"/>
            <a:pathLst>
              <a:path w="101600">
                <a:moveTo>
                  <a:pt x="0" y="0"/>
                </a:moveTo>
                <a:lnTo>
                  <a:pt x="101041" y="0"/>
                </a:lnTo>
              </a:path>
            </a:pathLst>
          </a:custGeom>
          <a:ln w="7353">
            <a:solidFill>
              <a:srgbClr val="231F20"/>
            </a:solidFill>
          </a:ln>
        </p:spPr>
        <p:txBody>
          <a:bodyPr wrap="square" lIns="0" tIns="0" rIns="0" bIns="0" rtlCol="0"/>
          <a:lstStyle/>
          <a:p>
            <a:endParaRPr/>
          </a:p>
        </p:txBody>
      </p:sp>
      <p:sp>
        <p:nvSpPr>
          <p:cNvPr id="521" name="object 521"/>
          <p:cNvSpPr/>
          <p:nvPr/>
        </p:nvSpPr>
        <p:spPr>
          <a:xfrm>
            <a:off x="1632780" y="4714259"/>
            <a:ext cx="0" cy="9525"/>
          </a:xfrm>
          <a:custGeom>
            <a:avLst/>
            <a:gdLst/>
            <a:ahLst/>
            <a:cxnLst/>
            <a:rect l="l" t="t" r="r" b="b"/>
            <a:pathLst>
              <a:path h="9525">
                <a:moveTo>
                  <a:pt x="-3676" y="4667"/>
                </a:moveTo>
                <a:lnTo>
                  <a:pt x="3676" y="4667"/>
                </a:lnTo>
              </a:path>
            </a:pathLst>
          </a:custGeom>
          <a:ln w="9334">
            <a:solidFill>
              <a:srgbClr val="231F20"/>
            </a:solidFill>
          </a:ln>
        </p:spPr>
        <p:txBody>
          <a:bodyPr wrap="square" lIns="0" tIns="0" rIns="0" bIns="0" rtlCol="0"/>
          <a:lstStyle/>
          <a:p>
            <a:endParaRPr/>
          </a:p>
        </p:txBody>
      </p:sp>
      <p:sp>
        <p:nvSpPr>
          <p:cNvPr id="522" name="object 522"/>
          <p:cNvSpPr/>
          <p:nvPr/>
        </p:nvSpPr>
        <p:spPr>
          <a:xfrm>
            <a:off x="1632780" y="4713390"/>
            <a:ext cx="0" cy="1270"/>
          </a:xfrm>
          <a:custGeom>
            <a:avLst/>
            <a:gdLst/>
            <a:ahLst/>
            <a:cxnLst/>
            <a:rect l="l" t="t" r="r" b="b"/>
            <a:pathLst>
              <a:path h="1270">
                <a:moveTo>
                  <a:pt x="-3676" y="444"/>
                </a:moveTo>
                <a:lnTo>
                  <a:pt x="3676" y="444"/>
                </a:lnTo>
              </a:path>
            </a:pathLst>
          </a:custGeom>
          <a:ln w="3175">
            <a:solidFill>
              <a:srgbClr val="231F20"/>
            </a:solidFill>
          </a:ln>
        </p:spPr>
        <p:txBody>
          <a:bodyPr wrap="square" lIns="0" tIns="0" rIns="0" bIns="0" rtlCol="0"/>
          <a:lstStyle/>
          <a:p>
            <a:endParaRPr/>
          </a:p>
        </p:txBody>
      </p:sp>
      <p:sp>
        <p:nvSpPr>
          <p:cNvPr id="523" name="object 523"/>
          <p:cNvSpPr/>
          <p:nvPr/>
        </p:nvSpPr>
        <p:spPr>
          <a:xfrm>
            <a:off x="1188330" y="4724077"/>
            <a:ext cx="444500" cy="0"/>
          </a:xfrm>
          <a:custGeom>
            <a:avLst/>
            <a:gdLst/>
            <a:ahLst/>
            <a:cxnLst/>
            <a:rect l="l" t="t" r="r" b="b"/>
            <a:pathLst>
              <a:path w="444500">
                <a:moveTo>
                  <a:pt x="0" y="0"/>
                </a:moveTo>
                <a:lnTo>
                  <a:pt x="444449" y="0"/>
                </a:lnTo>
              </a:path>
            </a:pathLst>
          </a:custGeom>
          <a:ln w="7353">
            <a:solidFill>
              <a:srgbClr val="231F20"/>
            </a:solidFill>
          </a:ln>
        </p:spPr>
        <p:txBody>
          <a:bodyPr wrap="square" lIns="0" tIns="0" rIns="0" bIns="0" rtlCol="0"/>
          <a:lstStyle/>
          <a:p>
            <a:endParaRPr/>
          </a:p>
        </p:txBody>
      </p:sp>
      <p:sp>
        <p:nvSpPr>
          <p:cNvPr id="524" name="object 524"/>
          <p:cNvSpPr/>
          <p:nvPr/>
        </p:nvSpPr>
        <p:spPr>
          <a:xfrm>
            <a:off x="1686507" y="4666617"/>
            <a:ext cx="3810" cy="5715"/>
          </a:xfrm>
          <a:custGeom>
            <a:avLst/>
            <a:gdLst/>
            <a:ahLst/>
            <a:cxnLst/>
            <a:rect l="l" t="t" r="r" b="b"/>
            <a:pathLst>
              <a:path w="3810" h="5714">
                <a:moveTo>
                  <a:pt x="0" y="0"/>
                </a:moveTo>
                <a:lnTo>
                  <a:pt x="0" y="406"/>
                </a:lnTo>
                <a:lnTo>
                  <a:pt x="2311" y="3263"/>
                </a:lnTo>
                <a:lnTo>
                  <a:pt x="3276" y="5588"/>
                </a:lnTo>
              </a:path>
            </a:pathLst>
          </a:custGeom>
          <a:ln w="7353">
            <a:solidFill>
              <a:srgbClr val="231F20"/>
            </a:solidFill>
          </a:ln>
        </p:spPr>
        <p:txBody>
          <a:bodyPr wrap="square" lIns="0" tIns="0" rIns="0" bIns="0" rtlCol="0"/>
          <a:lstStyle/>
          <a:p>
            <a:endParaRPr/>
          </a:p>
        </p:txBody>
      </p:sp>
      <p:sp>
        <p:nvSpPr>
          <p:cNvPr id="525" name="object 525"/>
          <p:cNvSpPr/>
          <p:nvPr/>
        </p:nvSpPr>
        <p:spPr>
          <a:xfrm>
            <a:off x="975183" y="4713300"/>
            <a:ext cx="12065" cy="0"/>
          </a:xfrm>
          <a:custGeom>
            <a:avLst/>
            <a:gdLst/>
            <a:ahLst/>
            <a:cxnLst/>
            <a:rect l="l" t="t" r="r" b="b"/>
            <a:pathLst>
              <a:path w="12065">
                <a:moveTo>
                  <a:pt x="0" y="0"/>
                </a:moveTo>
                <a:lnTo>
                  <a:pt x="11684" y="0"/>
                </a:lnTo>
              </a:path>
            </a:pathLst>
          </a:custGeom>
          <a:ln w="7353">
            <a:solidFill>
              <a:srgbClr val="231F20"/>
            </a:solidFill>
          </a:ln>
        </p:spPr>
        <p:txBody>
          <a:bodyPr wrap="square" lIns="0" tIns="0" rIns="0" bIns="0" rtlCol="0"/>
          <a:lstStyle/>
          <a:p>
            <a:endParaRPr/>
          </a:p>
        </p:txBody>
      </p:sp>
      <p:sp>
        <p:nvSpPr>
          <p:cNvPr id="526" name="object 526"/>
          <p:cNvSpPr/>
          <p:nvPr/>
        </p:nvSpPr>
        <p:spPr>
          <a:xfrm>
            <a:off x="1075642" y="4713300"/>
            <a:ext cx="12700" cy="0"/>
          </a:xfrm>
          <a:custGeom>
            <a:avLst/>
            <a:gdLst/>
            <a:ahLst/>
            <a:cxnLst/>
            <a:rect l="l" t="t" r="r" b="b"/>
            <a:pathLst>
              <a:path w="12700">
                <a:moveTo>
                  <a:pt x="0" y="0"/>
                </a:moveTo>
                <a:lnTo>
                  <a:pt x="12192" y="0"/>
                </a:lnTo>
              </a:path>
            </a:pathLst>
          </a:custGeom>
          <a:ln w="7353">
            <a:solidFill>
              <a:srgbClr val="231F20"/>
            </a:solidFill>
          </a:ln>
        </p:spPr>
        <p:txBody>
          <a:bodyPr wrap="square" lIns="0" tIns="0" rIns="0" bIns="0" rtlCol="0"/>
          <a:lstStyle/>
          <a:p>
            <a:endParaRPr/>
          </a:p>
        </p:txBody>
      </p:sp>
      <p:sp>
        <p:nvSpPr>
          <p:cNvPr id="527" name="object 527"/>
          <p:cNvSpPr/>
          <p:nvPr/>
        </p:nvSpPr>
        <p:spPr>
          <a:xfrm>
            <a:off x="1176163" y="4713300"/>
            <a:ext cx="315595" cy="0"/>
          </a:xfrm>
          <a:custGeom>
            <a:avLst/>
            <a:gdLst/>
            <a:ahLst/>
            <a:cxnLst/>
            <a:rect l="l" t="t" r="r" b="b"/>
            <a:pathLst>
              <a:path w="315594">
                <a:moveTo>
                  <a:pt x="0" y="0"/>
                </a:moveTo>
                <a:lnTo>
                  <a:pt x="315493" y="0"/>
                </a:lnTo>
              </a:path>
            </a:pathLst>
          </a:custGeom>
          <a:ln w="7353">
            <a:solidFill>
              <a:srgbClr val="231F20"/>
            </a:solidFill>
          </a:ln>
        </p:spPr>
        <p:txBody>
          <a:bodyPr wrap="square" lIns="0" tIns="0" rIns="0" bIns="0" rtlCol="0"/>
          <a:lstStyle/>
          <a:p>
            <a:endParaRPr/>
          </a:p>
        </p:txBody>
      </p:sp>
      <p:sp>
        <p:nvSpPr>
          <p:cNvPr id="528" name="object 528"/>
          <p:cNvSpPr/>
          <p:nvPr/>
        </p:nvSpPr>
        <p:spPr>
          <a:xfrm>
            <a:off x="886407" y="4713390"/>
            <a:ext cx="0" cy="1270"/>
          </a:xfrm>
          <a:custGeom>
            <a:avLst/>
            <a:gdLst/>
            <a:ahLst/>
            <a:cxnLst/>
            <a:rect l="l" t="t" r="r" b="b"/>
            <a:pathLst>
              <a:path h="1270">
                <a:moveTo>
                  <a:pt x="-3676" y="444"/>
                </a:moveTo>
                <a:lnTo>
                  <a:pt x="3676" y="444"/>
                </a:lnTo>
              </a:path>
            </a:pathLst>
          </a:custGeom>
          <a:ln w="3175">
            <a:solidFill>
              <a:srgbClr val="231F20"/>
            </a:solidFill>
          </a:ln>
        </p:spPr>
        <p:txBody>
          <a:bodyPr wrap="square" lIns="0" tIns="0" rIns="0" bIns="0" rtlCol="0"/>
          <a:lstStyle/>
          <a:p>
            <a:endParaRPr/>
          </a:p>
        </p:txBody>
      </p:sp>
      <p:sp>
        <p:nvSpPr>
          <p:cNvPr id="529" name="object 529"/>
          <p:cNvSpPr/>
          <p:nvPr/>
        </p:nvSpPr>
        <p:spPr>
          <a:xfrm>
            <a:off x="886407" y="4714259"/>
            <a:ext cx="0" cy="9525"/>
          </a:xfrm>
          <a:custGeom>
            <a:avLst/>
            <a:gdLst/>
            <a:ahLst/>
            <a:cxnLst/>
            <a:rect l="l" t="t" r="r" b="b"/>
            <a:pathLst>
              <a:path h="9525">
                <a:moveTo>
                  <a:pt x="-3676" y="4667"/>
                </a:moveTo>
                <a:lnTo>
                  <a:pt x="3676" y="4667"/>
                </a:lnTo>
              </a:path>
            </a:pathLst>
          </a:custGeom>
          <a:ln w="9334">
            <a:solidFill>
              <a:srgbClr val="231F20"/>
            </a:solidFill>
          </a:ln>
        </p:spPr>
        <p:txBody>
          <a:bodyPr wrap="square" lIns="0" tIns="0" rIns="0" bIns="0" rtlCol="0"/>
          <a:lstStyle/>
          <a:p>
            <a:endParaRPr/>
          </a:p>
        </p:txBody>
      </p:sp>
      <p:sp>
        <p:nvSpPr>
          <p:cNvPr id="530" name="object 530"/>
          <p:cNvSpPr/>
          <p:nvPr/>
        </p:nvSpPr>
        <p:spPr>
          <a:xfrm>
            <a:off x="886407" y="4724077"/>
            <a:ext cx="302260" cy="0"/>
          </a:xfrm>
          <a:custGeom>
            <a:avLst/>
            <a:gdLst/>
            <a:ahLst/>
            <a:cxnLst/>
            <a:rect l="l" t="t" r="r" b="b"/>
            <a:pathLst>
              <a:path w="302259">
                <a:moveTo>
                  <a:pt x="0" y="0"/>
                </a:moveTo>
                <a:lnTo>
                  <a:pt x="301917" y="0"/>
                </a:lnTo>
              </a:path>
            </a:pathLst>
          </a:custGeom>
          <a:ln w="7353">
            <a:solidFill>
              <a:srgbClr val="231F20"/>
            </a:solidFill>
          </a:ln>
        </p:spPr>
        <p:txBody>
          <a:bodyPr wrap="square" lIns="0" tIns="0" rIns="0" bIns="0" rtlCol="0"/>
          <a:lstStyle/>
          <a:p>
            <a:endParaRPr/>
          </a:p>
        </p:txBody>
      </p:sp>
      <p:sp>
        <p:nvSpPr>
          <p:cNvPr id="531" name="object 531"/>
          <p:cNvSpPr/>
          <p:nvPr/>
        </p:nvSpPr>
        <p:spPr>
          <a:xfrm>
            <a:off x="886407" y="4723595"/>
            <a:ext cx="0" cy="635"/>
          </a:xfrm>
          <a:custGeom>
            <a:avLst/>
            <a:gdLst/>
            <a:ahLst/>
            <a:cxnLst/>
            <a:rect l="l" t="t" r="r" b="b"/>
            <a:pathLst>
              <a:path h="635">
                <a:moveTo>
                  <a:pt x="-3676" y="241"/>
                </a:moveTo>
                <a:lnTo>
                  <a:pt x="3676" y="241"/>
                </a:lnTo>
              </a:path>
            </a:pathLst>
          </a:custGeom>
          <a:ln w="7353">
            <a:solidFill>
              <a:srgbClr val="231F20"/>
            </a:solidFill>
          </a:ln>
        </p:spPr>
        <p:txBody>
          <a:bodyPr wrap="square" lIns="0" tIns="0" rIns="0" bIns="0" rtlCol="0"/>
          <a:lstStyle/>
          <a:p>
            <a:endParaRPr/>
          </a:p>
        </p:txBody>
      </p:sp>
      <p:sp>
        <p:nvSpPr>
          <p:cNvPr id="532" name="object 532"/>
          <p:cNvSpPr/>
          <p:nvPr/>
        </p:nvSpPr>
        <p:spPr>
          <a:xfrm>
            <a:off x="1277143" y="3827176"/>
            <a:ext cx="3810" cy="885825"/>
          </a:xfrm>
          <a:custGeom>
            <a:avLst/>
            <a:gdLst/>
            <a:ahLst/>
            <a:cxnLst/>
            <a:rect l="l" t="t" r="r" b="b"/>
            <a:pathLst>
              <a:path w="3809" h="885825">
                <a:moveTo>
                  <a:pt x="1847" y="-3676"/>
                </a:moveTo>
                <a:lnTo>
                  <a:pt x="1847" y="889488"/>
                </a:lnTo>
              </a:path>
            </a:pathLst>
          </a:custGeom>
          <a:ln w="11049">
            <a:solidFill>
              <a:srgbClr val="231F20"/>
            </a:solidFill>
          </a:ln>
        </p:spPr>
        <p:txBody>
          <a:bodyPr wrap="square" lIns="0" tIns="0" rIns="0" bIns="0" rtlCol="0"/>
          <a:lstStyle/>
          <a:p>
            <a:endParaRPr/>
          </a:p>
        </p:txBody>
      </p:sp>
      <p:sp>
        <p:nvSpPr>
          <p:cNvPr id="533" name="object 533"/>
          <p:cNvSpPr/>
          <p:nvPr/>
        </p:nvSpPr>
        <p:spPr>
          <a:xfrm>
            <a:off x="1189730" y="3827176"/>
            <a:ext cx="87630" cy="0"/>
          </a:xfrm>
          <a:custGeom>
            <a:avLst/>
            <a:gdLst/>
            <a:ahLst/>
            <a:cxnLst/>
            <a:rect l="l" t="t" r="r" b="b"/>
            <a:pathLst>
              <a:path w="87630">
                <a:moveTo>
                  <a:pt x="87375" y="0"/>
                </a:moveTo>
                <a:lnTo>
                  <a:pt x="0" y="0"/>
                </a:lnTo>
              </a:path>
            </a:pathLst>
          </a:custGeom>
          <a:ln w="7353">
            <a:solidFill>
              <a:srgbClr val="231F20"/>
            </a:solidFill>
          </a:ln>
        </p:spPr>
        <p:txBody>
          <a:bodyPr wrap="square" lIns="0" tIns="0" rIns="0" bIns="0" rtlCol="0"/>
          <a:lstStyle/>
          <a:p>
            <a:endParaRPr/>
          </a:p>
        </p:txBody>
      </p:sp>
      <p:sp>
        <p:nvSpPr>
          <p:cNvPr id="534" name="object 534"/>
          <p:cNvSpPr/>
          <p:nvPr/>
        </p:nvSpPr>
        <p:spPr>
          <a:xfrm>
            <a:off x="1188330" y="3827176"/>
            <a:ext cx="0" cy="885825"/>
          </a:xfrm>
          <a:custGeom>
            <a:avLst/>
            <a:gdLst/>
            <a:ahLst/>
            <a:cxnLst/>
            <a:rect l="l" t="t" r="r" b="b"/>
            <a:pathLst>
              <a:path h="885825">
                <a:moveTo>
                  <a:pt x="0" y="885812"/>
                </a:moveTo>
                <a:lnTo>
                  <a:pt x="0" y="0"/>
                </a:lnTo>
              </a:path>
            </a:pathLst>
          </a:custGeom>
          <a:ln w="7353">
            <a:solidFill>
              <a:srgbClr val="231F20"/>
            </a:solidFill>
          </a:ln>
        </p:spPr>
        <p:txBody>
          <a:bodyPr wrap="square" lIns="0" tIns="0" rIns="0" bIns="0" rtlCol="0"/>
          <a:lstStyle/>
          <a:p>
            <a:endParaRPr/>
          </a:p>
        </p:txBody>
      </p:sp>
      <p:sp>
        <p:nvSpPr>
          <p:cNvPr id="535" name="object 535"/>
          <p:cNvSpPr/>
          <p:nvPr/>
        </p:nvSpPr>
        <p:spPr>
          <a:xfrm>
            <a:off x="1188335" y="3827176"/>
            <a:ext cx="1905" cy="0"/>
          </a:xfrm>
          <a:custGeom>
            <a:avLst/>
            <a:gdLst/>
            <a:ahLst/>
            <a:cxnLst/>
            <a:rect l="l" t="t" r="r" b="b"/>
            <a:pathLst>
              <a:path w="1905">
                <a:moveTo>
                  <a:pt x="698" y="-3676"/>
                </a:moveTo>
                <a:lnTo>
                  <a:pt x="698" y="3676"/>
                </a:lnTo>
              </a:path>
            </a:pathLst>
          </a:custGeom>
          <a:ln w="3175">
            <a:solidFill>
              <a:srgbClr val="231F20"/>
            </a:solidFill>
          </a:ln>
        </p:spPr>
        <p:txBody>
          <a:bodyPr wrap="square" lIns="0" tIns="0" rIns="0" bIns="0" rtlCol="0"/>
          <a:lstStyle/>
          <a:p>
            <a:endParaRPr/>
          </a:p>
        </p:txBody>
      </p:sp>
      <p:sp>
        <p:nvSpPr>
          <p:cNvPr id="536" name="object 536"/>
          <p:cNvSpPr/>
          <p:nvPr/>
        </p:nvSpPr>
        <p:spPr>
          <a:xfrm>
            <a:off x="1478583" y="3827176"/>
            <a:ext cx="3810" cy="885825"/>
          </a:xfrm>
          <a:custGeom>
            <a:avLst/>
            <a:gdLst/>
            <a:ahLst/>
            <a:cxnLst/>
            <a:rect l="l" t="t" r="r" b="b"/>
            <a:pathLst>
              <a:path w="3809" h="885825">
                <a:moveTo>
                  <a:pt x="1835" y="-3676"/>
                </a:moveTo>
                <a:lnTo>
                  <a:pt x="1835" y="889488"/>
                </a:lnTo>
              </a:path>
            </a:pathLst>
          </a:custGeom>
          <a:ln w="11023">
            <a:solidFill>
              <a:srgbClr val="231F20"/>
            </a:solidFill>
          </a:ln>
        </p:spPr>
        <p:txBody>
          <a:bodyPr wrap="square" lIns="0" tIns="0" rIns="0" bIns="0" rtlCol="0"/>
          <a:lstStyle/>
          <a:p>
            <a:endParaRPr/>
          </a:p>
        </p:txBody>
      </p:sp>
      <p:sp>
        <p:nvSpPr>
          <p:cNvPr id="537" name="object 537"/>
          <p:cNvSpPr/>
          <p:nvPr/>
        </p:nvSpPr>
        <p:spPr>
          <a:xfrm>
            <a:off x="1391169" y="3827176"/>
            <a:ext cx="87630" cy="0"/>
          </a:xfrm>
          <a:custGeom>
            <a:avLst/>
            <a:gdLst/>
            <a:ahLst/>
            <a:cxnLst/>
            <a:rect l="l" t="t" r="r" b="b"/>
            <a:pathLst>
              <a:path w="87630">
                <a:moveTo>
                  <a:pt x="87363" y="0"/>
                </a:moveTo>
                <a:lnTo>
                  <a:pt x="0" y="0"/>
                </a:lnTo>
              </a:path>
            </a:pathLst>
          </a:custGeom>
          <a:ln w="7353">
            <a:solidFill>
              <a:srgbClr val="231F20"/>
            </a:solidFill>
          </a:ln>
        </p:spPr>
        <p:txBody>
          <a:bodyPr wrap="square" lIns="0" tIns="0" rIns="0" bIns="0" rtlCol="0"/>
          <a:lstStyle/>
          <a:p>
            <a:endParaRPr/>
          </a:p>
        </p:txBody>
      </p:sp>
      <p:sp>
        <p:nvSpPr>
          <p:cNvPr id="538" name="object 538"/>
          <p:cNvSpPr/>
          <p:nvPr/>
        </p:nvSpPr>
        <p:spPr>
          <a:xfrm>
            <a:off x="1389731" y="3827176"/>
            <a:ext cx="0" cy="885825"/>
          </a:xfrm>
          <a:custGeom>
            <a:avLst/>
            <a:gdLst/>
            <a:ahLst/>
            <a:cxnLst/>
            <a:rect l="l" t="t" r="r" b="b"/>
            <a:pathLst>
              <a:path h="885825">
                <a:moveTo>
                  <a:pt x="0" y="885812"/>
                </a:moveTo>
                <a:lnTo>
                  <a:pt x="0" y="0"/>
                </a:lnTo>
              </a:path>
            </a:pathLst>
          </a:custGeom>
          <a:ln w="7353">
            <a:solidFill>
              <a:srgbClr val="231F20"/>
            </a:solidFill>
          </a:ln>
        </p:spPr>
        <p:txBody>
          <a:bodyPr wrap="square" lIns="0" tIns="0" rIns="0" bIns="0" rtlCol="0"/>
          <a:lstStyle/>
          <a:p>
            <a:endParaRPr/>
          </a:p>
        </p:txBody>
      </p:sp>
      <p:sp>
        <p:nvSpPr>
          <p:cNvPr id="539" name="object 539"/>
          <p:cNvSpPr/>
          <p:nvPr/>
        </p:nvSpPr>
        <p:spPr>
          <a:xfrm>
            <a:off x="1389735" y="3827176"/>
            <a:ext cx="1905" cy="0"/>
          </a:xfrm>
          <a:custGeom>
            <a:avLst/>
            <a:gdLst/>
            <a:ahLst/>
            <a:cxnLst/>
            <a:rect l="l" t="t" r="r" b="b"/>
            <a:pathLst>
              <a:path w="1905">
                <a:moveTo>
                  <a:pt x="717" y="-3676"/>
                </a:moveTo>
                <a:lnTo>
                  <a:pt x="717" y="3676"/>
                </a:lnTo>
              </a:path>
            </a:pathLst>
          </a:custGeom>
          <a:ln w="3175">
            <a:solidFill>
              <a:srgbClr val="231F20"/>
            </a:solidFill>
          </a:ln>
        </p:spPr>
        <p:txBody>
          <a:bodyPr wrap="square" lIns="0" tIns="0" rIns="0" bIns="0" rtlCol="0"/>
          <a:lstStyle/>
          <a:p>
            <a:endParaRPr/>
          </a:p>
        </p:txBody>
      </p:sp>
      <p:sp>
        <p:nvSpPr>
          <p:cNvPr id="540" name="object 540"/>
          <p:cNvSpPr/>
          <p:nvPr/>
        </p:nvSpPr>
        <p:spPr>
          <a:xfrm>
            <a:off x="1377565" y="3827176"/>
            <a:ext cx="4445" cy="885825"/>
          </a:xfrm>
          <a:custGeom>
            <a:avLst/>
            <a:gdLst/>
            <a:ahLst/>
            <a:cxnLst/>
            <a:rect l="l" t="t" r="r" b="b"/>
            <a:pathLst>
              <a:path w="4444" h="885825">
                <a:moveTo>
                  <a:pt x="2120" y="-3676"/>
                </a:moveTo>
                <a:lnTo>
                  <a:pt x="2120" y="889488"/>
                </a:lnTo>
              </a:path>
            </a:pathLst>
          </a:custGeom>
          <a:ln w="11595">
            <a:solidFill>
              <a:srgbClr val="231F20"/>
            </a:solidFill>
          </a:ln>
        </p:spPr>
        <p:txBody>
          <a:bodyPr wrap="square" lIns="0" tIns="0" rIns="0" bIns="0" rtlCol="0"/>
          <a:lstStyle/>
          <a:p>
            <a:endParaRPr/>
          </a:p>
        </p:txBody>
      </p:sp>
      <p:sp>
        <p:nvSpPr>
          <p:cNvPr id="541" name="object 541"/>
          <p:cNvSpPr/>
          <p:nvPr/>
        </p:nvSpPr>
        <p:spPr>
          <a:xfrm>
            <a:off x="1290227" y="3827176"/>
            <a:ext cx="87630" cy="0"/>
          </a:xfrm>
          <a:custGeom>
            <a:avLst/>
            <a:gdLst/>
            <a:ahLst/>
            <a:cxnLst/>
            <a:rect l="l" t="t" r="r" b="b"/>
            <a:pathLst>
              <a:path w="87630">
                <a:moveTo>
                  <a:pt x="87337" y="0"/>
                </a:moveTo>
                <a:lnTo>
                  <a:pt x="0" y="0"/>
                </a:lnTo>
              </a:path>
            </a:pathLst>
          </a:custGeom>
          <a:ln w="7353">
            <a:solidFill>
              <a:srgbClr val="231F20"/>
            </a:solidFill>
          </a:ln>
        </p:spPr>
        <p:txBody>
          <a:bodyPr wrap="square" lIns="0" tIns="0" rIns="0" bIns="0" rtlCol="0"/>
          <a:lstStyle/>
          <a:p>
            <a:endParaRPr/>
          </a:p>
        </p:txBody>
      </p:sp>
      <p:sp>
        <p:nvSpPr>
          <p:cNvPr id="542" name="object 542"/>
          <p:cNvSpPr/>
          <p:nvPr/>
        </p:nvSpPr>
        <p:spPr>
          <a:xfrm>
            <a:off x="1288752" y="3827176"/>
            <a:ext cx="0" cy="885825"/>
          </a:xfrm>
          <a:custGeom>
            <a:avLst/>
            <a:gdLst/>
            <a:ahLst/>
            <a:cxnLst/>
            <a:rect l="l" t="t" r="r" b="b"/>
            <a:pathLst>
              <a:path h="885825">
                <a:moveTo>
                  <a:pt x="0" y="885812"/>
                </a:moveTo>
                <a:lnTo>
                  <a:pt x="0" y="0"/>
                </a:lnTo>
              </a:path>
            </a:pathLst>
          </a:custGeom>
          <a:ln w="7353">
            <a:solidFill>
              <a:srgbClr val="231F20"/>
            </a:solidFill>
          </a:ln>
        </p:spPr>
        <p:txBody>
          <a:bodyPr wrap="square" lIns="0" tIns="0" rIns="0" bIns="0" rtlCol="0"/>
          <a:lstStyle/>
          <a:p>
            <a:endParaRPr/>
          </a:p>
        </p:txBody>
      </p:sp>
      <p:sp>
        <p:nvSpPr>
          <p:cNvPr id="543" name="object 543"/>
          <p:cNvSpPr/>
          <p:nvPr/>
        </p:nvSpPr>
        <p:spPr>
          <a:xfrm>
            <a:off x="1288818" y="3827176"/>
            <a:ext cx="1905" cy="0"/>
          </a:xfrm>
          <a:custGeom>
            <a:avLst/>
            <a:gdLst/>
            <a:ahLst/>
            <a:cxnLst/>
            <a:rect l="l" t="t" r="r" b="b"/>
            <a:pathLst>
              <a:path w="1905">
                <a:moveTo>
                  <a:pt x="685" y="-3676"/>
                </a:moveTo>
                <a:lnTo>
                  <a:pt x="685" y="3676"/>
                </a:lnTo>
              </a:path>
            </a:pathLst>
          </a:custGeom>
          <a:ln w="3175">
            <a:solidFill>
              <a:srgbClr val="231F20"/>
            </a:solidFill>
          </a:ln>
        </p:spPr>
        <p:txBody>
          <a:bodyPr wrap="square" lIns="0" tIns="0" rIns="0" bIns="0" rtlCol="0"/>
          <a:lstStyle/>
          <a:p>
            <a:endParaRPr/>
          </a:p>
        </p:txBody>
      </p:sp>
      <p:sp>
        <p:nvSpPr>
          <p:cNvPr id="544" name="object 544"/>
          <p:cNvSpPr/>
          <p:nvPr/>
        </p:nvSpPr>
        <p:spPr>
          <a:xfrm>
            <a:off x="1493066" y="3827183"/>
            <a:ext cx="91440" cy="886460"/>
          </a:xfrm>
          <a:custGeom>
            <a:avLst/>
            <a:gdLst/>
            <a:ahLst/>
            <a:cxnLst/>
            <a:rect l="l" t="t" r="r" b="b"/>
            <a:pathLst>
              <a:path w="91440" h="886460">
                <a:moveTo>
                  <a:pt x="91097" y="886117"/>
                </a:moveTo>
                <a:lnTo>
                  <a:pt x="91097" y="0"/>
                </a:lnTo>
                <a:lnTo>
                  <a:pt x="0" y="0"/>
                </a:lnTo>
              </a:path>
            </a:pathLst>
          </a:custGeom>
          <a:ln w="7353">
            <a:solidFill>
              <a:srgbClr val="231F20"/>
            </a:solidFill>
          </a:ln>
        </p:spPr>
        <p:txBody>
          <a:bodyPr wrap="square" lIns="0" tIns="0" rIns="0" bIns="0" rtlCol="0"/>
          <a:lstStyle/>
          <a:p>
            <a:endParaRPr/>
          </a:p>
        </p:txBody>
      </p:sp>
      <p:sp>
        <p:nvSpPr>
          <p:cNvPr id="545" name="object 545"/>
          <p:cNvSpPr/>
          <p:nvPr/>
        </p:nvSpPr>
        <p:spPr>
          <a:xfrm>
            <a:off x="1491656" y="4713300"/>
            <a:ext cx="104775" cy="0"/>
          </a:xfrm>
          <a:custGeom>
            <a:avLst/>
            <a:gdLst/>
            <a:ahLst/>
            <a:cxnLst/>
            <a:rect l="l" t="t" r="r" b="b"/>
            <a:pathLst>
              <a:path w="104775">
                <a:moveTo>
                  <a:pt x="104660" y="0"/>
                </a:moveTo>
                <a:lnTo>
                  <a:pt x="0" y="0"/>
                </a:lnTo>
              </a:path>
            </a:pathLst>
          </a:custGeom>
          <a:ln w="7353">
            <a:solidFill>
              <a:srgbClr val="231F20"/>
            </a:solidFill>
          </a:ln>
        </p:spPr>
        <p:txBody>
          <a:bodyPr wrap="square" lIns="0" tIns="0" rIns="0" bIns="0" rtlCol="0"/>
          <a:lstStyle/>
          <a:p>
            <a:endParaRPr/>
          </a:p>
        </p:txBody>
      </p:sp>
      <p:sp>
        <p:nvSpPr>
          <p:cNvPr id="546" name="object 546"/>
          <p:cNvSpPr/>
          <p:nvPr/>
        </p:nvSpPr>
        <p:spPr>
          <a:xfrm>
            <a:off x="1491654" y="3827183"/>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47" name="object 547"/>
          <p:cNvSpPr/>
          <p:nvPr/>
        </p:nvSpPr>
        <p:spPr>
          <a:xfrm>
            <a:off x="1491659" y="3827176"/>
            <a:ext cx="1905" cy="0"/>
          </a:xfrm>
          <a:custGeom>
            <a:avLst/>
            <a:gdLst/>
            <a:ahLst/>
            <a:cxnLst/>
            <a:rect l="l" t="t" r="r" b="b"/>
            <a:pathLst>
              <a:path w="1905">
                <a:moveTo>
                  <a:pt x="685" y="-3676"/>
                </a:moveTo>
                <a:lnTo>
                  <a:pt x="685" y="3676"/>
                </a:lnTo>
              </a:path>
            </a:pathLst>
          </a:custGeom>
          <a:ln w="3175">
            <a:solidFill>
              <a:srgbClr val="231F20"/>
            </a:solidFill>
          </a:ln>
        </p:spPr>
        <p:txBody>
          <a:bodyPr wrap="square" lIns="0" tIns="0" rIns="0" bIns="0" rtlCol="0"/>
          <a:lstStyle/>
          <a:p>
            <a:endParaRPr/>
          </a:p>
        </p:txBody>
      </p:sp>
      <p:sp>
        <p:nvSpPr>
          <p:cNvPr id="548" name="object 548"/>
          <p:cNvSpPr/>
          <p:nvPr/>
        </p:nvSpPr>
        <p:spPr>
          <a:xfrm>
            <a:off x="1075641" y="3827183"/>
            <a:ext cx="3810" cy="886460"/>
          </a:xfrm>
          <a:custGeom>
            <a:avLst/>
            <a:gdLst/>
            <a:ahLst/>
            <a:cxnLst/>
            <a:rect l="l" t="t" r="r" b="b"/>
            <a:pathLst>
              <a:path w="3809" h="886460">
                <a:moveTo>
                  <a:pt x="1873" y="-3676"/>
                </a:moveTo>
                <a:lnTo>
                  <a:pt x="1873" y="889793"/>
                </a:lnTo>
              </a:path>
            </a:pathLst>
          </a:custGeom>
          <a:ln w="11099">
            <a:solidFill>
              <a:srgbClr val="231F20"/>
            </a:solidFill>
          </a:ln>
        </p:spPr>
        <p:txBody>
          <a:bodyPr wrap="square" lIns="0" tIns="0" rIns="0" bIns="0" rtlCol="0"/>
          <a:lstStyle/>
          <a:p>
            <a:endParaRPr/>
          </a:p>
        </p:txBody>
      </p:sp>
      <p:sp>
        <p:nvSpPr>
          <p:cNvPr id="549" name="object 549"/>
          <p:cNvSpPr/>
          <p:nvPr/>
        </p:nvSpPr>
        <p:spPr>
          <a:xfrm>
            <a:off x="1075641" y="4713300"/>
            <a:ext cx="3810" cy="0"/>
          </a:xfrm>
          <a:custGeom>
            <a:avLst/>
            <a:gdLst/>
            <a:ahLst/>
            <a:cxnLst/>
            <a:rect l="l" t="t" r="r" b="b"/>
            <a:pathLst>
              <a:path w="3809">
                <a:moveTo>
                  <a:pt x="3746" y="0"/>
                </a:moveTo>
                <a:lnTo>
                  <a:pt x="0" y="0"/>
                </a:lnTo>
              </a:path>
            </a:pathLst>
          </a:custGeom>
          <a:ln w="7353">
            <a:solidFill>
              <a:srgbClr val="231F20"/>
            </a:solidFill>
          </a:ln>
        </p:spPr>
        <p:txBody>
          <a:bodyPr wrap="square" lIns="0" tIns="0" rIns="0" bIns="0" rtlCol="0"/>
          <a:lstStyle/>
          <a:p>
            <a:endParaRPr/>
          </a:p>
        </p:txBody>
      </p:sp>
      <p:sp>
        <p:nvSpPr>
          <p:cNvPr id="550" name="object 550"/>
          <p:cNvSpPr/>
          <p:nvPr/>
        </p:nvSpPr>
        <p:spPr>
          <a:xfrm>
            <a:off x="988330" y="3827176"/>
            <a:ext cx="87630" cy="0"/>
          </a:xfrm>
          <a:custGeom>
            <a:avLst/>
            <a:gdLst/>
            <a:ahLst/>
            <a:cxnLst/>
            <a:rect l="l" t="t" r="r" b="b"/>
            <a:pathLst>
              <a:path w="87630">
                <a:moveTo>
                  <a:pt x="87312" y="0"/>
                </a:moveTo>
                <a:lnTo>
                  <a:pt x="0" y="0"/>
                </a:lnTo>
              </a:path>
            </a:pathLst>
          </a:custGeom>
          <a:ln w="7353">
            <a:solidFill>
              <a:srgbClr val="231F20"/>
            </a:solidFill>
          </a:ln>
        </p:spPr>
        <p:txBody>
          <a:bodyPr wrap="square" lIns="0" tIns="0" rIns="0" bIns="0" rtlCol="0"/>
          <a:lstStyle/>
          <a:p>
            <a:endParaRPr/>
          </a:p>
        </p:txBody>
      </p:sp>
      <p:sp>
        <p:nvSpPr>
          <p:cNvPr id="551" name="object 551"/>
          <p:cNvSpPr/>
          <p:nvPr/>
        </p:nvSpPr>
        <p:spPr>
          <a:xfrm>
            <a:off x="988330" y="4713300"/>
            <a:ext cx="87630" cy="0"/>
          </a:xfrm>
          <a:custGeom>
            <a:avLst/>
            <a:gdLst/>
            <a:ahLst/>
            <a:cxnLst/>
            <a:rect l="l" t="t" r="r" b="b"/>
            <a:pathLst>
              <a:path w="87630">
                <a:moveTo>
                  <a:pt x="87312" y="0"/>
                </a:moveTo>
                <a:lnTo>
                  <a:pt x="0" y="0"/>
                </a:lnTo>
              </a:path>
            </a:pathLst>
          </a:custGeom>
          <a:ln w="7353">
            <a:solidFill>
              <a:srgbClr val="231F20"/>
            </a:solidFill>
          </a:ln>
        </p:spPr>
        <p:txBody>
          <a:bodyPr wrap="square" lIns="0" tIns="0" rIns="0" bIns="0" rtlCol="0"/>
          <a:lstStyle/>
          <a:p>
            <a:endParaRPr/>
          </a:p>
        </p:txBody>
      </p:sp>
      <p:sp>
        <p:nvSpPr>
          <p:cNvPr id="552" name="object 552"/>
          <p:cNvSpPr/>
          <p:nvPr/>
        </p:nvSpPr>
        <p:spPr>
          <a:xfrm>
            <a:off x="986867" y="3827183"/>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53" name="object 553"/>
          <p:cNvSpPr/>
          <p:nvPr/>
        </p:nvSpPr>
        <p:spPr>
          <a:xfrm>
            <a:off x="986871" y="3827176"/>
            <a:ext cx="1905" cy="0"/>
          </a:xfrm>
          <a:custGeom>
            <a:avLst/>
            <a:gdLst/>
            <a:ahLst/>
            <a:cxnLst/>
            <a:rect l="l" t="t" r="r" b="b"/>
            <a:pathLst>
              <a:path w="1905">
                <a:moveTo>
                  <a:pt x="698" y="-3676"/>
                </a:moveTo>
                <a:lnTo>
                  <a:pt x="698" y="3676"/>
                </a:lnTo>
              </a:path>
            </a:pathLst>
          </a:custGeom>
          <a:ln w="3175">
            <a:solidFill>
              <a:srgbClr val="231F20"/>
            </a:solidFill>
          </a:ln>
        </p:spPr>
        <p:txBody>
          <a:bodyPr wrap="square" lIns="0" tIns="0" rIns="0" bIns="0" rtlCol="0"/>
          <a:lstStyle/>
          <a:p>
            <a:endParaRPr/>
          </a:p>
        </p:txBody>
      </p:sp>
      <p:sp>
        <p:nvSpPr>
          <p:cNvPr id="554" name="object 554"/>
          <p:cNvSpPr/>
          <p:nvPr/>
        </p:nvSpPr>
        <p:spPr>
          <a:xfrm>
            <a:off x="986871" y="4713300"/>
            <a:ext cx="1905" cy="0"/>
          </a:xfrm>
          <a:custGeom>
            <a:avLst/>
            <a:gdLst/>
            <a:ahLst/>
            <a:cxnLst/>
            <a:rect l="l" t="t" r="r" b="b"/>
            <a:pathLst>
              <a:path w="1905">
                <a:moveTo>
                  <a:pt x="698" y="-3676"/>
                </a:moveTo>
                <a:lnTo>
                  <a:pt x="698" y="3676"/>
                </a:lnTo>
              </a:path>
            </a:pathLst>
          </a:custGeom>
          <a:ln w="3175">
            <a:solidFill>
              <a:srgbClr val="231F20"/>
            </a:solidFill>
          </a:ln>
        </p:spPr>
        <p:txBody>
          <a:bodyPr wrap="square" lIns="0" tIns="0" rIns="0" bIns="0" rtlCol="0"/>
          <a:lstStyle/>
          <a:p>
            <a:endParaRPr/>
          </a:p>
        </p:txBody>
      </p:sp>
      <p:sp>
        <p:nvSpPr>
          <p:cNvPr id="555" name="object 555"/>
          <p:cNvSpPr/>
          <p:nvPr/>
        </p:nvSpPr>
        <p:spPr>
          <a:xfrm>
            <a:off x="978842" y="3827183"/>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56" name="object 556"/>
          <p:cNvSpPr/>
          <p:nvPr/>
        </p:nvSpPr>
        <p:spPr>
          <a:xfrm>
            <a:off x="975184" y="4713300"/>
            <a:ext cx="3810" cy="0"/>
          </a:xfrm>
          <a:custGeom>
            <a:avLst/>
            <a:gdLst/>
            <a:ahLst/>
            <a:cxnLst/>
            <a:rect l="l" t="t" r="r" b="b"/>
            <a:pathLst>
              <a:path w="3809">
                <a:moveTo>
                  <a:pt x="1828" y="-3676"/>
                </a:moveTo>
                <a:lnTo>
                  <a:pt x="1828" y="3676"/>
                </a:lnTo>
              </a:path>
            </a:pathLst>
          </a:custGeom>
          <a:ln w="3657">
            <a:solidFill>
              <a:srgbClr val="231F20"/>
            </a:solidFill>
          </a:ln>
        </p:spPr>
        <p:txBody>
          <a:bodyPr wrap="square" lIns="0" tIns="0" rIns="0" bIns="0" rtlCol="0"/>
          <a:lstStyle/>
          <a:p>
            <a:endParaRPr/>
          </a:p>
        </p:txBody>
      </p:sp>
      <p:sp>
        <p:nvSpPr>
          <p:cNvPr id="557" name="object 557"/>
          <p:cNvSpPr/>
          <p:nvPr/>
        </p:nvSpPr>
        <p:spPr>
          <a:xfrm>
            <a:off x="975184" y="3827176"/>
            <a:ext cx="3810" cy="0"/>
          </a:xfrm>
          <a:custGeom>
            <a:avLst/>
            <a:gdLst/>
            <a:ahLst/>
            <a:cxnLst/>
            <a:rect l="l" t="t" r="r" b="b"/>
            <a:pathLst>
              <a:path w="3809">
                <a:moveTo>
                  <a:pt x="1828" y="-3676"/>
                </a:moveTo>
                <a:lnTo>
                  <a:pt x="1828" y="3676"/>
                </a:lnTo>
              </a:path>
            </a:pathLst>
          </a:custGeom>
          <a:ln w="3657">
            <a:solidFill>
              <a:srgbClr val="231F20"/>
            </a:solidFill>
          </a:ln>
        </p:spPr>
        <p:txBody>
          <a:bodyPr wrap="square" lIns="0" tIns="0" rIns="0" bIns="0" rtlCol="0"/>
          <a:lstStyle/>
          <a:p>
            <a:endParaRPr/>
          </a:p>
        </p:txBody>
      </p:sp>
      <p:sp>
        <p:nvSpPr>
          <p:cNvPr id="558" name="object 558"/>
          <p:cNvSpPr/>
          <p:nvPr/>
        </p:nvSpPr>
        <p:spPr>
          <a:xfrm>
            <a:off x="887299" y="4713300"/>
            <a:ext cx="88265" cy="0"/>
          </a:xfrm>
          <a:custGeom>
            <a:avLst/>
            <a:gdLst/>
            <a:ahLst/>
            <a:cxnLst/>
            <a:rect l="l" t="t" r="r" b="b"/>
            <a:pathLst>
              <a:path w="88265">
                <a:moveTo>
                  <a:pt x="87884" y="0"/>
                </a:moveTo>
                <a:lnTo>
                  <a:pt x="0" y="0"/>
                </a:lnTo>
              </a:path>
            </a:pathLst>
          </a:custGeom>
          <a:ln w="7353">
            <a:solidFill>
              <a:srgbClr val="231F20"/>
            </a:solidFill>
          </a:ln>
        </p:spPr>
        <p:txBody>
          <a:bodyPr wrap="square" lIns="0" tIns="0" rIns="0" bIns="0" rtlCol="0"/>
          <a:lstStyle/>
          <a:p>
            <a:endParaRPr/>
          </a:p>
        </p:txBody>
      </p:sp>
      <p:sp>
        <p:nvSpPr>
          <p:cNvPr id="559" name="object 559"/>
          <p:cNvSpPr/>
          <p:nvPr/>
        </p:nvSpPr>
        <p:spPr>
          <a:xfrm>
            <a:off x="887299" y="3827176"/>
            <a:ext cx="88265" cy="0"/>
          </a:xfrm>
          <a:custGeom>
            <a:avLst/>
            <a:gdLst/>
            <a:ahLst/>
            <a:cxnLst/>
            <a:rect l="l" t="t" r="r" b="b"/>
            <a:pathLst>
              <a:path w="88265">
                <a:moveTo>
                  <a:pt x="87884" y="0"/>
                </a:moveTo>
                <a:lnTo>
                  <a:pt x="0" y="0"/>
                </a:lnTo>
              </a:path>
            </a:pathLst>
          </a:custGeom>
          <a:ln w="7353">
            <a:solidFill>
              <a:srgbClr val="231F20"/>
            </a:solidFill>
          </a:ln>
        </p:spPr>
        <p:txBody>
          <a:bodyPr wrap="square" lIns="0" tIns="0" rIns="0" bIns="0" rtlCol="0"/>
          <a:lstStyle/>
          <a:p>
            <a:endParaRPr/>
          </a:p>
        </p:txBody>
      </p:sp>
      <p:sp>
        <p:nvSpPr>
          <p:cNvPr id="560" name="object 560"/>
          <p:cNvSpPr/>
          <p:nvPr/>
        </p:nvSpPr>
        <p:spPr>
          <a:xfrm>
            <a:off x="886407" y="3827183"/>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61" name="object 561"/>
          <p:cNvSpPr/>
          <p:nvPr/>
        </p:nvSpPr>
        <p:spPr>
          <a:xfrm>
            <a:off x="886854" y="4709623"/>
            <a:ext cx="0" cy="7620"/>
          </a:xfrm>
          <a:custGeom>
            <a:avLst/>
            <a:gdLst/>
            <a:ahLst/>
            <a:cxnLst/>
            <a:rect l="l" t="t" r="r" b="b"/>
            <a:pathLst>
              <a:path h="7620">
                <a:moveTo>
                  <a:pt x="0" y="0"/>
                </a:moveTo>
                <a:lnTo>
                  <a:pt x="0" y="7353"/>
                </a:lnTo>
              </a:path>
            </a:pathLst>
          </a:custGeom>
          <a:ln w="3175">
            <a:solidFill>
              <a:srgbClr val="231F20"/>
            </a:solidFill>
          </a:ln>
        </p:spPr>
        <p:txBody>
          <a:bodyPr wrap="square" lIns="0" tIns="0" rIns="0" bIns="0" rtlCol="0"/>
          <a:lstStyle/>
          <a:p>
            <a:endParaRPr/>
          </a:p>
        </p:txBody>
      </p:sp>
      <p:sp>
        <p:nvSpPr>
          <p:cNvPr id="562" name="object 562"/>
          <p:cNvSpPr/>
          <p:nvPr/>
        </p:nvSpPr>
        <p:spPr>
          <a:xfrm>
            <a:off x="886854" y="3823500"/>
            <a:ext cx="0" cy="7620"/>
          </a:xfrm>
          <a:custGeom>
            <a:avLst/>
            <a:gdLst/>
            <a:ahLst/>
            <a:cxnLst/>
            <a:rect l="l" t="t" r="r" b="b"/>
            <a:pathLst>
              <a:path h="7620">
                <a:moveTo>
                  <a:pt x="0" y="0"/>
                </a:moveTo>
                <a:lnTo>
                  <a:pt x="0" y="7353"/>
                </a:lnTo>
              </a:path>
            </a:pathLst>
          </a:custGeom>
          <a:ln w="3175">
            <a:solidFill>
              <a:srgbClr val="231F20"/>
            </a:solidFill>
          </a:ln>
        </p:spPr>
        <p:txBody>
          <a:bodyPr wrap="square" lIns="0" tIns="0" rIns="0" bIns="0" rtlCol="0"/>
          <a:lstStyle/>
          <a:p>
            <a:endParaRPr/>
          </a:p>
        </p:txBody>
      </p:sp>
      <p:sp>
        <p:nvSpPr>
          <p:cNvPr id="563" name="object 563"/>
          <p:cNvSpPr/>
          <p:nvPr/>
        </p:nvSpPr>
        <p:spPr>
          <a:xfrm>
            <a:off x="1793071" y="4713300"/>
            <a:ext cx="635" cy="0"/>
          </a:xfrm>
          <a:custGeom>
            <a:avLst/>
            <a:gdLst/>
            <a:ahLst/>
            <a:cxnLst/>
            <a:rect l="l" t="t" r="r" b="b"/>
            <a:pathLst>
              <a:path w="635">
                <a:moveTo>
                  <a:pt x="444" y="0"/>
                </a:moveTo>
                <a:lnTo>
                  <a:pt x="0" y="0"/>
                </a:lnTo>
              </a:path>
            </a:pathLst>
          </a:custGeom>
          <a:ln w="7353">
            <a:solidFill>
              <a:srgbClr val="231F20"/>
            </a:solidFill>
          </a:ln>
        </p:spPr>
        <p:txBody>
          <a:bodyPr wrap="square" lIns="0" tIns="0" rIns="0" bIns="0" rtlCol="0"/>
          <a:lstStyle/>
          <a:p>
            <a:endParaRPr/>
          </a:p>
        </p:txBody>
      </p:sp>
      <p:sp>
        <p:nvSpPr>
          <p:cNvPr id="564" name="object 564"/>
          <p:cNvSpPr/>
          <p:nvPr/>
        </p:nvSpPr>
        <p:spPr>
          <a:xfrm>
            <a:off x="1793293" y="3816462"/>
            <a:ext cx="0" cy="908050"/>
          </a:xfrm>
          <a:custGeom>
            <a:avLst/>
            <a:gdLst/>
            <a:ahLst/>
            <a:cxnLst/>
            <a:rect l="l" t="t" r="r" b="b"/>
            <a:pathLst>
              <a:path h="908050">
                <a:moveTo>
                  <a:pt x="0" y="0"/>
                </a:moveTo>
                <a:lnTo>
                  <a:pt x="0" y="907615"/>
                </a:lnTo>
              </a:path>
            </a:pathLst>
          </a:custGeom>
          <a:ln w="7797">
            <a:solidFill>
              <a:srgbClr val="231F20"/>
            </a:solidFill>
          </a:ln>
        </p:spPr>
        <p:txBody>
          <a:bodyPr wrap="square" lIns="0" tIns="0" rIns="0" bIns="0" rtlCol="0"/>
          <a:lstStyle/>
          <a:p>
            <a:endParaRPr/>
          </a:p>
        </p:txBody>
      </p:sp>
      <p:sp>
        <p:nvSpPr>
          <p:cNvPr id="565" name="object 565"/>
          <p:cNvSpPr/>
          <p:nvPr/>
        </p:nvSpPr>
        <p:spPr>
          <a:xfrm>
            <a:off x="1702428" y="4713300"/>
            <a:ext cx="90805" cy="0"/>
          </a:xfrm>
          <a:custGeom>
            <a:avLst/>
            <a:gdLst/>
            <a:ahLst/>
            <a:cxnLst/>
            <a:rect l="l" t="t" r="r" b="b"/>
            <a:pathLst>
              <a:path w="90805">
                <a:moveTo>
                  <a:pt x="90665" y="0"/>
                </a:moveTo>
                <a:lnTo>
                  <a:pt x="0" y="0"/>
                </a:lnTo>
              </a:path>
            </a:pathLst>
          </a:custGeom>
          <a:ln w="7353">
            <a:solidFill>
              <a:srgbClr val="231F20"/>
            </a:solidFill>
          </a:ln>
        </p:spPr>
        <p:txBody>
          <a:bodyPr wrap="square" lIns="0" tIns="0" rIns="0" bIns="0" rtlCol="0"/>
          <a:lstStyle/>
          <a:p>
            <a:endParaRPr/>
          </a:p>
        </p:txBody>
      </p:sp>
      <p:sp>
        <p:nvSpPr>
          <p:cNvPr id="566" name="object 566"/>
          <p:cNvSpPr/>
          <p:nvPr/>
        </p:nvSpPr>
        <p:spPr>
          <a:xfrm>
            <a:off x="1702428" y="3827176"/>
            <a:ext cx="90805" cy="0"/>
          </a:xfrm>
          <a:custGeom>
            <a:avLst/>
            <a:gdLst/>
            <a:ahLst/>
            <a:cxnLst/>
            <a:rect l="l" t="t" r="r" b="b"/>
            <a:pathLst>
              <a:path w="90805">
                <a:moveTo>
                  <a:pt x="90665" y="0"/>
                </a:moveTo>
                <a:lnTo>
                  <a:pt x="0" y="0"/>
                </a:lnTo>
              </a:path>
            </a:pathLst>
          </a:custGeom>
          <a:ln w="7353">
            <a:solidFill>
              <a:srgbClr val="231F20"/>
            </a:solidFill>
          </a:ln>
        </p:spPr>
        <p:txBody>
          <a:bodyPr wrap="square" lIns="0" tIns="0" rIns="0" bIns="0" rtlCol="0"/>
          <a:lstStyle/>
          <a:p>
            <a:endParaRPr/>
          </a:p>
        </p:txBody>
      </p:sp>
      <p:sp>
        <p:nvSpPr>
          <p:cNvPr id="567" name="object 567"/>
          <p:cNvSpPr/>
          <p:nvPr/>
        </p:nvSpPr>
        <p:spPr>
          <a:xfrm>
            <a:off x="1701022" y="4713300"/>
            <a:ext cx="1905" cy="0"/>
          </a:xfrm>
          <a:custGeom>
            <a:avLst/>
            <a:gdLst/>
            <a:ahLst/>
            <a:cxnLst/>
            <a:rect l="l" t="t" r="r" b="b"/>
            <a:pathLst>
              <a:path w="1905">
                <a:moveTo>
                  <a:pt x="704" y="-3676"/>
                </a:moveTo>
                <a:lnTo>
                  <a:pt x="704" y="3676"/>
                </a:lnTo>
              </a:path>
            </a:pathLst>
          </a:custGeom>
          <a:ln w="3175">
            <a:solidFill>
              <a:srgbClr val="231F20"/>
            </a:solidFill>
          </a:ln>
        </p:spPr>
        <p:txBody>
          <a:bodyPr wrap="square" lIns="0" tIns="0" rIns="0" bIns="0" rtlCol="0"/>
          <a:lstStyle/>
          <a:p>
            <a:endParaRPr/>
          </a:p>
        </p:txBody>
      </p:sp>
      <p:sp>
        <p:nvSpPr>
          <p:cNvPr id="568" name="object 568"/>
          <p:cNvSpPr/>
          <p:nvPr/>
        </p:nvSpPr>
        <p:spPr>
          <a:xfrm>
            <a:off x="1701022" y="3827176"/>
            <a:ext cx="1905" cy="0"/>
          </a:xfrm>
          <a:custGeom>
            <a:avLst/>
            <a:gdLst/>
            <a:ahLst/>
            <a:cxnLst/>
            <a:rect l="l" t="t" r="r" b="b"/>
            <a:pathLst>
              <a:path w="1905">
                <a:moveTo>
                  <a:pt x="704" y="-3676"/>
                </a:moveTo>
                <a:lnTo>
                  <a:pt x="704" y="3676"/>
                </a:lnTo>
              </a:path>
            </a:pathLst>
          </a:custGeom>
          <a:ln w="3175">
            <a:solidFill>
              <a:srgbClr val="231F20"/>
            </a:solidFill>
          </a:ln>
        </p:spPr>
        <p:txBody>
          <a:bodyPr wrap="square" lIns="0" tIns="0" rIns="0" bIns="0" rtlCol="0"/>
          <a:lstStyle/>
          <a:p>
            <a:endParaRPr/>
          </a:p>
        </p:txBody>
      </p:sp>
      <p:sp>
        <p:nvSpPr>
          <p:cNvPr id="569" name="object 569"/>
          <p:cNvSpPr/>
          <p:nvPr/>
        </p:nvSpPr>
        <p:spPr>
          <a:xfrm>
            <a:off x="1701019" y="3827183"/>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70" name="object 570"/>
          <p:cNvSpPr/>
          <p:nvPr/>
        </p:nvSpPr>
        <p:spPr>
          <a:xfrm>
            <a:off x="886407" y="3826731"/>
            <a:ext cx="0" cy="635"/>
          </a:xfrm>
          <a:custGeom>
            <a:avLst/>
            <a:gdLst/>
            <a:ahLst/>
            <a:cxnLst/>
            <a:rect l="l" t="t" r="r" b="b"/>
            <a:pathLst>
              <a:path h="635">
                <a:moveTo>
                  <a:pt x="-3676" y="222"/>
                </a:moveTo>
                <a:lnTo>
                  <a:pt x="3676" y="222"/>
                </a:lnTo>
              </a:path>
            </a:pathLst>
          </a:custGeom>
          <a:ln w="7353">
            <a:solidFill>
              <a:srgbClr val="231F20"/>
            </a:solidFill>
          </a:ln>
        </p:spPr>
        <p:txBody>
          <a:bodyPr wrap="square" lIns="0" tIns="0" rIns="0" bIns="0" rtlCol="0"/>
          <a:lstStyle/>
          <a:p>
            <a:endParaRPr/>
          </a:p>
        </p:txBody>
      </p:sp>
      <p:sp>
        <p:nvSpPr>
          <p:cNvPr id="571" name="object 571"/>
          <p:cNvSpPr/>
          <p:nvPr/>
        </p:nvSpPr>
        <p:spPr>
          <a:xfrm>
            <a:off x="1685067" y="3827176"/>
            <a:ext cx="16510" cy="0"/>
          </a:xfrm>
          <a:custGeom>
            <a:avLst/>
            <a:gdLst/>
            <a:ahLst/>
            <a:cxnLst/>
            <a:rect l="l" t="t" r="r" b="b"/>
            <a:pathLst>
              <a:path w="16510">
                <a:moveTo>
                  <a:pt x="15951" y="0"/>
                </a:moveTo>
                <a:lnTo>
                  <a:pt x="0" y="0"/>
                </a:lnTo>
              </a:path>
            </a:pathLst>
          </a:custGeom>
          <a:ln w="7353">
            <a:solidFill>
              <a:srgbClr val="231F20"/>
            </a:solidFill>
          </a:ln>
        </p:spPr>
        <p:txBody>
          <a:bodyPr wrap="square" lIns="0" tIns="0" rIns="0" bIns="0" rtlCol="0"/>
          <a:lstStyle/>
          <a:p>
            <a:endParaRPr/>
          </a:p>
        </p:txBody>
      </p:sp>
      <p:sp>
        <p:nvSpPr>
          <p:cNvPr id="572" name="object 572"/>
          <p:cNvSpPr/>
          <p:nvPr/>
        </p:nvSpPr>
        <p:spPr>
          <a:xfrm>
            <a:off x="1580353" y="3827176"/>
            <a:ext cx="16510" cy="0"/>
          </a:xfrm>
          <a:custGeom>
            <a:avLst/>
            <a:gdLst/>
            <a:ahLst/>
            <a:cxnLst/>
            <a:rect l="l" t="t" r="r" b="b"/>
            <a:pathLst>
              <a:path w="16509">
                <a:moveTo>
                  <a:pt x="15963" y="0"/>
                </a:moveTo>
                <a:lnTo>
                  <a:pt x="0" y="0"/>
                </a:lnTo>
              </a:path>
            </a:pathLst>
          </a:custGeom>
          <a:ln w="7353">
            <a:solidFill>
              <a:srgbClr val="231F20"/>
            </a:solidFill>
          </a:ln>
        </p:spPr>
        <p:txBody>
          <a:bodyPr wrap="square" lIns="0" tIns="0" rIns="0" bIns="0" rtlCol="0"/>
          <a:lstStyle/>
          <a:p>
            <a:endParaRPr/>
          </a:p>
        </p:txBody>
      </p:sp>
      <p:sp>
        <p:nvSpPr>
          <p:cNvPr id="573" name="object 573"/>
          <p:cNvSpPr/>
          <p:nvPr/>
        </p:nvSpPr>
        <p:spPr>
          <a:xfrm>
            <a:off x="1478535" y="3827176"/>
            <a:ext cx="13335" cy="0"/>
          </a:xfrm>
          <a:custGeom>
            <a:avLst/>
            <a:gdLst/>
            <a:ahLst/>
            <a:cxnLst/>
            <a:rect l="l" t="t" r="r" b="b"/>
            <a:pathLst>
              <a:path w="13334">
                <a:moveTo>
                  <a:pt x="13119" y="0"/>
                </a:moveTo>
                <a:lnTo>
                  <a:pt x="0" y="0"/>
                </a:lnTo>
              </a:path>
            </a:pathLst>
          </a:custGeom>
          <a:ln w="7353">
            <a:solidFill>
              <a:srgbClr val="231F20"/>
            </a:solidFill>
          </a:ln>
        </p:spPr>
        <p:txBody>
          <a:bodyPr wrap="square" lIns="0" tIns="0" rIns="0" bIns="0" rtlCol="0"/>
          <a:lstStyle/>
          <a:p>
            <a:endParaRPr/>
          </a:p>
        </p:txBody>
      </p:sp>
      <p:sp>
        <p:nvSpPr>
          <p:cNvPr id="574" name="object 574"/>
          <p:cNvSpPr/>
          <p:nvPr/>
        </p:nvSpPr>
        <p:spPr>
          <a:xfrm>
            <a:off x="1377565" y="3827176"/>
            <a:ext cx="12700" cy="0"/>
          </a:xfrm>
          <a:custGeom>
            <a:avLst/>
            <a:gdLst/>
            <a:ahLst/>
            <a:cxnLst/>
            <a:rect l="l" t="t" r="r" b="b"/>
            <a:pathLst>
              <a:path w="12700">
                <a:moveTo>
                  <a:pt x="12166" y="0"/>
                </a:moveTo>
                <a:lnTo>
                  <a:pt x="0" y="0"/>
                </a:lnTo>
              </a:path>
            </a:pathLst>
          </a:custGeom>
          <a:ln w="7353">
            <a:solidFill>
              <a:srgbClr val="231F20"/>
            </a:solidFill>
          </a:ln>
        </p:spPr>
        <p:txBody>
          <a:bodyPr wrap="square" lIns="0" tIns="0" rIns="0" bIns="0" rtlCol="0"/>
          <a:lstStyle/>
          <a:p>
            <a:endParaRPr/>
          </a:p>
        </p:txBody>
      </p:sp>
      <p:sp>
        <p:nvSpPr>
          <p:cNvPr id="575" name="object 575"/>
          <p:cNvSpPr/>
          <p:nvPr/>
        </p:nvSpPr>
        <p:spPr>
          <a:xfrm>
            <a:off x="1277105" y="3827176"/>
            <a:ext cx="12700" cy="0"/>
          </a:xfrm>
          <a:custGeom>
            <a:avLst/>
            <a:gdLst/>
            <a:ahLst/>
            <a:cxnLst/>
            <a:rect l="l" t="t" r="r" b="b"/>
            <a:pathLst>
              <a:path w="12700">
                <a:moveTo>
                  <a:pt x="12191" y="0"/>
                </a:moveTo>
                <a:lnTo>
                  <a:pt x="0" y="0"/>
                </a:lnTo>
              </a:path>
            </a:pathLst>
          </a:custGeom>
          <a:ln w="7353">
            <a:solidFill>
              <a:srgbClr val="231F20"/>
            </a:solidFill>
          </a:ln>
        </p:spPr>
        <p:txBody>
          <a:bodyPr wrap="square" lIns="0" tIns="0" rIns="0" bIns="0" rtlCol="0"/>
          <a:lstStyle/>
          <a:p>
            <a:endParaRPr/>
          </a:p>
        </p:txBody>
      </p:sp>
      <p:sp>
        <p:nvSpPr>
          <p:cNvPr id="576" name="object 576"/>
          <p:cNvSpPr/>
          <p:nvPr/>
        </p:nvSpPr>
        <p:spPr>
          <a:xfrm>
            <a:off x="1176100" y="3827176"/>
            <a:ext cx="12700" cy="0"/>
          </a:xfrm>
          <a:custGeom>
            <a:avLst/>
            <a:gdLst/>
            <a:ahLst/>
            <a:cxnLst/>
            <a:rect l="l" t="t" r="r" b="b"/>
            <a:pathLst>
              <a:path w="12700">
                <a:moveTo>
                  <a:pt x="12230" y="0"/>
                </a:moveTo>
                <a:lnTo>
                  <a:pt x="0" y="0"/>
                </a:lnTo>
              </a:path>
            </a:pathLst>
          </a:custGeom>
          <a:ln w="7353">
            <a:solidFill>
              <a:srgbClr val="231F20"/>
            </a:solidFill>
          </a:ln>
        </p:spPr>
        <p:txBody>
          <a:bodyPr wrap="square" lIns="0" tIns="0" rIns="0" bIns="0" rtlCol="0"/>
          <a:lstStyle/>
          <a:p>
            <a:endParaRPr/>
          </a:p>
        </p:txBody>
      </p:sp>
      <p:sp>
        <p:nvSpPr>
          <p:cNvPr id="577" name="object 577"/>
          <p:cNvSpPr/>
          <p:nvPr/>
        </p:nvSpPr>
        <p:spPr>
          <a:xfrm>
            <a:off x="1075642" y="3827176"/>
            <a:ext cx="12700" cy="0"/>
          </a:xfrm>
          <a:custGeom>
            <a:avLst/>
            <a:gdLst/>
            <a:ahLst/>
            <a:cxnLst/>
            <a:rect l="l" t="t" r="r" b="b"/>
            <a:pathLst>
              <a:path w="12700">
                <a:moveTo>
                  <a:pt x="12191" y="0"/>
                </a:moveTo>
                <a:lnTo>
                  <a:pt x="0" y="0"/>
                </a:lnTo>
              </a:path>
            </a:pathLst>
          </a:custGeom>
          <a:ln w="7353">
            <a:solidFill>
              <a:srgbClr val="231F20"/>
            </a:solidFill>
          </a:ln>
        </p:spPr>
        <p:txBody>
          <a:bodyPr wrap="square" lIns="0" tIns="0" rIns="0" bIns="0" rtlCol="0"/>
          <a:lstStyle/>
          <a:p>
            <a:endParaRPr/>
          </a:p>
        </p:txBody>
      </p:sp>
      <p:sp>
        <p:nvSpPr>
          <p:cNvPr id="578" name="object 578"/>
          <p:cNvSpPr/>
          <p:nvPr/>
        </p:nvSpPr>
        <p:spPr>
          <a:xfrm>
            <a:off x="975183" y="3827176"/>
            <a:ext cx="12065" cy="0"/>
          </a:xfrm>
          <a:custGeom>
            <a:avLst/>
            <a:gdLst/>
            <a:ahLst/>
            <a:cxnLst/>
            <a:rect l="l" t="t" r="r" b="b"/>
            <a:pathLst>
              <a:path w="12065">
                <a:moveTo>
                  <a:pt x="11684" y="0"/>
                </a:moveTo>
                <a:lnTo>
                  <a:pt x="0" y="0"/>
                </a:lnTo>
              </a:path>
            </a:pathLst>
          </a:custGeom>
          <a:ln w="7353">
            <a:solidFill>
              <a:srgbClr val="231F20"/>
            </a:solidFill>
          </a:ln>
        </p:spPr>
        <p:txBody>
          <a:bodyPr wrap="square" lIns="0" tIns="0" rIns="0" bIns="0" rtlCol="0"/>
          <a:lstStyle/>
          <a:p>
            <a:endParaRPr/>
          </a:p>
        </p:txBody>
      </p:sp>
      <p:sp>
        <p:nvSpPr>
          <p:cNvPr id="579" name="object 579"/>
          <p:cNvSpPr/>
          <p:nvPr/>
        </p:nvSpPr>
        <p:spPr>
          <a:xfrm>
            <a:off x="886407" y="3817329"/>
            <a:ext cx="0" cy="9525"/>
          </a:xfrm>
          <a:custGeom>
            <a:avLst/>
            <a:gdLst/>
            <a:ahLst/>
            <a:cxnLst/>
            <a:rect l="l" t="t" r="r" b="b"/>
            <a:pathLst>
              <a:path h="9525">
                <a:moveTo>
                  <a:pt x="-3676" y="4699"/>
                </a:moveTo>
                <a:lnTo>
                  <a:pt x="3676" y="4699"/>
                </a:lnTo>
              </a:path>
            </a:pathLst>
          </a:custGeom>
          <a:ln w="9398">
            <a:solidFill>
              <a:srgbClr val="231F20"/>
            </a:solidFill>
          </a:ln>
        </p:spPr>
        <p:txBody>
          <a:bodyPr wrap="square" lIns="0" tIns="0" rIns="0" bIns="0" rtlCol="0"/>
          <a:lstStyle/>
          <a:p>
            <a:endParaRPr/>
          </a:p>
        </p:txBody>
      </p:sp>
      <p:sp>
        <p:nvSpPr>
          <p:cNvPr id="580" name="object 580"/>
          <p:cNvSpPr/>
          <p:nvPr/>
        </p:nvSpPr>
        <p:spPr>
          <a:xfrm>
            <a:off x="886405" y="3816462"/>
            <a:ext cx="907415" cy="1270"/>
          </a:xfrm>
          <a:custGeom>
            <a:avLst/>
            <a:gdLst/>
            <a:ahLst/>
            <a:cxnLst/>
            <a:rect l="l" t="t" r="r" b="b"/>
            <a:pathLst>
              <a:path w="907414" h="1270">
                <a:moveTo>
                  <a:pt x="-3676" y="431"/>
                </a:moveTo>
                <a:lnTo>
                  <a:pt x="910786" y="431"/>
                </a:lnTo>
              </a:path>
            </a:pathLst>
          </a:custGeom>
          <a:ln w="8216">
            <a:solidFill>
              <a:srgbClr val="231F20"/>
            </a:solidFill>
          </a:ln>
        </p:spPr>
        <p:txBody>
          <a:bodyPr wrap="square" lIns="0" tIns="0" rIns="0" bIns="0" rtlCol="0"/>
          <a:lstStyle/>
          <a:p>
            <a:endParaRPr/>
          </a:p>
        </p:txBody>
      </p:sp>
      <p:sp>
        <p:nvSpPr>
          <p:cNvPr id="581" name="object 581"/>
          <p:cNvSpPr/>
          <p:nvPr/>
        </p:nvSpPr>
        <p:spPr>
          <a:xfrm>
            <a:off x="872359" y="3902893"/>
            <a:ext cx="5715" cy="0"/>
          </a:xfrm>
          <a:custGeom>
            <a:avLst/>
            <a:gdLst/>
            <a:ahLst/>
            <a:cxnLst/>
            <a:rect l="l" t="t" r="r" b="b"/>
            <a:pathLst>
              <a:path w="5715">
                <a:moveTo>
                  <a:pt x="5143" y="0"/>
                </a:moveTo>
                <a:lnTo>
                  <a:pt x="0" y="0"/>
                </a:lnTo>
              </a:path>
            </a:pathLst>
          </a:custGeom>
          <a:ln w="7353">
            <a:solidFill>
              <a:srgbClr val="231F20"/>
            </a:solidFill>
          </a:ln>
        </p:spPr>
        <p:txBody>
          <a:bodyPr wrap="square" lIns="0" tIns="0" rIns="0" bIns="0" rtlCol="0"/>
          <a:lstStyle/>
          <a:p>
            <a:endParaRPr/>
          </a:p>
        </p:txBody>
      </p:sp>
      <p:sp>
        <p:nvSpPr>
          <p:cNvPr id="582" name="object 582"/>
          <p:cNvSpPr/>
          <p:nvPr/>
        </p:nvSpPr>
        <p:spPr>
          <a:xfrm>
            <a:off x="872359" y="4638104"/>
            <a:ext cx="5715" cy="0"/>
          </a:xfrm>
          <a:custGeom>
            <a:avLst/>
            <a:gdLst/>
            <a:ahLst/>
            <a:cxnLst/>
            <a:rect l="l" t="t" r="r" b="b"/>
            <a:pathLst>
              <a:path w="5715">
                <a:moveTo>
                  <a:pt x="5143" y="0"/>
                </a:moveTo>
                <a:lnTo>
                  <a:pt x="0" y="0"/>
                </a:lnTo>
              </a:path>
            </a:pathLst>
          </a:custGeom>
          <a:ln w="7353">
            <a:solidFill>
              <a:srgbClr val="231F20"/>
            </a:solidFill>
          </a:ln>
        </p:spPr>
        <p:txBody>
          <a:bodyPr wrap="square" lIns="0" tIns="0" rIns="0" bIns="0" rtlCol="0"/>
          <a:lstStyle/>
          <a:p>
            <a:endParaRPr/>
          </a:p>
        </p:txBody>
      </p:sp>
      <p:sp>
        <p:nvSpPr>
          <p:cNvPr id="583" name="object 583"/>
          <p:cNvSpPr/>
          <p:nvPr/>
        </p:nvSpPr>
        <p:spPr>
          <a:xfrm>
            <a:off x="877506" y="3902889"/>
            <a:ext cx="1270" cy="735330"/>
          </a:xfrm>
          <a:custGeom>
            <a:avLst/>
            <a:gdLst/>
            <a:ahLst/>
            <a:cxnLst/>
            <a:rect l="l" t="t" r="r" b="b"/>
            <a:pathLst>
              <a:path w="1269" h="735329">
                <a:moveTo>
                  <a:pt x="457" y="-3676"/>
                </a:moveTo>
                <a:lnTo>
                  <a:pt x="457" y="738892"/>
                </a:lnTo>
              </a:path>
            </a:pathLst>
          </a:custGeom>
          <a:ln w="8267">
            <a:solidFill>
              <a:srgbClr val="231F20"/>
            </a:solidFill>
          </a:ln>
        </p:spPr>
        <p:txBody>
          <a:bodyPr wrap="square" lIns="0" tIns="0" rIns="0" bIns="0" rtlCol="0"/>
          <a:lstStyle/>
          <a:p>
            <a:endParaRPr/>
          </a:p>
        </p:txBody>
      </p:sp>
      <p:sp>
        <p:nvSpPr>
          <p:cNvPr id="584" name="object 584"/>
          <p:cNvSpPr/>
          <p:nvPr/>
        </p:nvSpPr>
        <p:spPr>
          <a:xfrm>
            <a:off x="877506" y="4638104"/>
            <a:ext cx="1270" cy="0"/>
          </a:xfrm>
          <a:custGeom>
            <a:avLst/>
            <a:gdLst/>
            <a:ahLst/>
            <a:cxnLst/>
            <a:rect l="l" t="t" r="r" b="b"/>
            <a:pathLst>
              <a:path w="1269">
                <a:moveTo>
                  <a:pt x="457" y="-3676"/>
                </a:moveTo>
                <a:lnTo>
                  <a:pt x="457" y="3676"/>
                </a:lnTo>
              </a:path>
            </a:pathLst>
          </a:custGeom>
          <a:ln w="3175">
            <a:solidFill>
              <a:srgbClr val="231F20"/>
            </a:solidFill>
          </a:ln>
        </p:spPr>
        <p:txBody>
          <a:bodyPr wrap="square" lIns="0" tIns="0" rIns="0" bIns="0" rtlCol="0"/>
          <a:lstStyle/>
          <a:p>
            <a:endParaRPr/>
          </a:p>
        </p:txBody>
      </p:sp>
      <p:sp>
        <p:nvSpPr>
          <p:cNvPr id="585" name="object 585"/>
          <p:cNvSpPr/>
          <p:nvPr/>
        </p:nvSpPr>
        <p:spPr>
          <a:xfrm>
            <a:off x="871425" y="3902889"/>
            <a:ext cx="0" cy="735330"/>
          </a:xfrm>
          <a:custGeom>
            <a:avLst/>
            <a:gdLst/>
            <a:ahLst/>
            <a:cxnLst/>
            <a:rect l="l" t="t" r="r" b="b"/>
            <a:pathLst>
              <a:path h="735329">
                <a:moveTo>
                  <a:pt x="0" y="735215"/>
                </a:moveTo>
                <a:lnTo>
                  <a:pt x="0" y="0"/>
                </a:lnTo>
              </a:path>
            </a:pathLst>
          </a:custGeom>
          <a:ln w="7353">
            <a:solidFill>
              <a:srgbClr val="231F20"/>
            </a:solidFill>
          </a:ln>
        </p:spPr>
        <p:txBody>
          <a:bodyPr wrap="square" lIns="0" tIns="0" rIns="0" bIns="0" rtlCol="0"/>
          <a:lstStyle/>
          <a:p>
            <a:endParaRPr/>
          </a:p>
        </p:txBody>
      </p:sp>
      <p:sp>
        <p:nvSpPr>
          <p:cNvPr id="586" name="object 586"/>
          <p:cNvSpPr/>
          <p:nvPr/>
        </p:nvSpPr>
        <p:spPr>
          <a:xfrm>
            <a:off x="871429" y="3902893"/>
            <a:ext cx="1270" cy="0"/>
          </a:xfrm>
          <a:custGeom>
            <a:avLst/>
            <a:gdLst/>
            <a:ahLst/>
            <a:cxnLst/>
            <a:rect l="l" t="t" r="r" b="b"/>
            <a:pathLst>
              <a:path w="1269">
                <a:moveTo>
                  <a:pt x="463" y="-3676"/>
                </a:moveTo>
                <a:lnTo>
                  <a:pt x="463" y="3676"/>
                </a:lnTo>
              </a:path>
            </a:pathLst>
          </a:custGeom>
          <a:ln w="3175">
            <a:solidFill>
              <a:srgbClr val="231F20"/>
            </a:solidFill>
          </a:ln>
        </p:spPr>
        <p:txBody>
          <a:bodyPr wrap="square" lIns="0" tIns="0" rIns="0" bIns="0" rtlCol="0"/>
          <a:lstStyle/>
          <a:p>
            <a:endParaRPr/>
          </a:p>
        </p:txBody>
      </p:sp>
      <p:sp>
        <p:nvSpPr>
          <p:cNvPr id="587" name="object 587"/>
          <p:cNvSpPr/>
          <p:nvPr/>
        </p:nvSpPr>
        <p:spPr>
          <a:xfrm>
            <a:off x="871429" y="4638104"/>
            <a:ext cx="1270" cy="0"/>
          </a:xfrm>
          <a:custGeom>
            <a:avLst/>
            <a:gdLst/>
            <a:ahLst/>
            <a:cxnLst/>
            <a:rect l="l" t="t" r="r" b="b"/>
            <a:pathLst>
              <a:path w="1269">
                <a:moveTo>
                  <a:pt x="463" y="-3676"/>
                </a:moveTo>
                <a:lnTo>
                  <a:pt x="463" y="3676"/>
                </a:lnTo>
              </a:path>
            </a:pathLst>
          </a:custGeom>
          <a:ln w="3175">
            <a:solidFill>
              <a:srgbClr val="231F20"/>
            </a:solidFill>
          </a:ln>
        </p:spPr>
        <p:txBody>
          <a:bodyPr wrap="square" lIns="0" tIns="0" rIns="0" bIns="0" rtlCol="0"/>
          <a:lstStyle/>
          <a:p>
            <a:endParaRPr/>
          </a:p>
        </p:txBody>
      </p:sp>
      <p:sp>
        <p:nvSpPr>
          <p:cNvPr id="588" name="object 588"/>
          <p:cNvSpPr/>
          <p:nvPr/>
        </p:nvSpPr>
        <p:spPr>
          <a:xfrm>
            <a:off x="878466" y="3902893"/>
            <a:ext cx="2540" cy="0"/>
          </a:xfrm>
          <a:custGeom>
            <a:avLst/>
            <a:gdLst/>
            <a:ahLst/>
            <a:cxnLst/>
            <a:rect l="l" t="t" r="r" b="b"/>
            <a:pathLst>
              <a:path w="2540">
                <a:moveTo>
                  <a:pt x="1143" y="-3676"/>
                </a:moveTo>
                <a:lnTo>
                  <a:pt x="1143" y="3676"/>
                </a:lnTo>
              </a:path>
            </a:pathLst>
          </a:custGeom>
          <a:ln w="3175">
            <a:solidFill>
              <a:srgbClr val="231F20"/>
            </a:solidFill>
          </a:ln>
        </p:spPr>
        <p:txBody>
          <a:bodyPr wrap="square" lIns="0" tIns="0" rIns="0" bIns="0" rtlCol="0"/>
          <a:lstStyle/>
          <a:p>
            <a:endParaRPr/>
          </a:p>
        </p:txBody>
      </p:sp>
      <p:sp>
        <p:nvSpPr>
          <p:cNvPr id="589" name="object 589"/>
          <p:cNvSpPr/>
          <p:nvPr/>
        </p:nvSpPr>
        <p:spPr>
          <a:xfrm>
            <a:off x="878466" y="4638104"/>
            <a:ext cx="2540" cy="0"/>
          </a:xfrm>
          <a:custGeom>
            <a:avLst/>
            <a:gdLst/>
            <a:ahLst/>
            <a:cxnLst/>
            <a:rect l="l" t="t" r="r" b="b"/>
            <a:pathLst>
              <a:path w="2540">
                <a:moveTo>
                  <a:pt x="1143" y="-3676"/>
                </a:moveTo>
                <a:lnTo>
                  <a:pt x="1143" y="3676"/>
                </a:lnTo>
              </a:path>
            </a:pathLst>
          </a:custGeom>
          <a:ln w="3175">
            <a:solidFill>
              <a:srgbClr val="231F20"/>
            </a:solidFill>
          </a:ln>
        </p:spPr>
        <p:txBody>
          <a:bodyPr wrap="square" lIns="0" tIns="0" rIns="0" bIns="0" rtlCol="0"/>
          <a:lstStyle/>
          <a:p>
            <a:endParaRPr/>
          </a:p>
        </p:txBody>
      </p:sp>
      <p:sp>
        <p:nvSpPr>
          <p:cNvPr id="590" name="object 590"/>
          <p:cNvSpPr/>
          <p:nvPr/>
        </p:nvSpPr>
        <p:spPr>
          <a:xfrm>
            <a:off x="883550" y="3902893"/>
            <a:ext cx="3175" cy="0"/>
          </a:xfrm>
          <a:custGeom>
            <a:avLst/>
            <a:gdLst/>
            <a:ahLst/>
            <a:cxnLst/>
            <a:rect l="l" t="t" r="r" b="b"/>
            <a:pathLst>
              <a:path w="3175">
                <a:moveTo>
                  <a:pt x="1428" y="-3676"/>
                </a:moveTo>
                <a:lnTo>
                  <a:pt x="1428" y="3676"/>
                </a:lnTo>
              </a:path>
            </a:pathLst>
          </a:custGeom>
          <a:ln w="3175">
            <a:solidFill>
              <a:srgbClr val="231F20"/>
            </a:solidFill>
          </a:ln>
        </p:spPr>
        <p:txBody>
          <a:bodyPr wrap="square" lIns="0" tIns="0" rIns="0" bIns="0" rtlCol="0"/>
          <a:lstStyle/>
          <a:p>
            <a:endParaRPr/>
          </a:p>
        </p:txBody>
      </p:sp>
      <p:sp>
        <p:nvSpPr>
          <p:cNvPr id="591" name="object 591"/>
          <p:cNvSpPr/>
          <p:nvPr/>
        </p:nvSpPr>
        <p:spPr>
          <a:xfrm>
            <a:off x="883550" y="4638104"/>
            <a:ext cx="3175" cy="0"/>
          </a:xfrm>
          <a:custGeom>
            <a:avLst/>
            <a:gdLst/>
            <a:ahLst/>
            <a:cxnLst/>
            <a:rect l="l" t="t" r="r" b="b"/>
            <a:pathLst>
              <a:path w="3175">
                <a:moveTo>
                  <a:pt x="1428" y="-3676"/>
                </a:moveTo>
                <a:lnTo>
                  <a:pt x="1428" y="3676"/>
                </a:lnTo>
              </a:path>
            </a:pathLst>
          </a:custGeom>
          <a:ln w="3175">
            <a:solidFill>
              <a:srgbClr val="231F20"/>
            </a:solidFill>
          </a:ln>
        </p:spPr>
        <p:txBody>
          <a:bodyPr wrap="square" lIns="0" tIns="0" rIns="0" bIns="0" rtlCol="0"/>
          <a:lstStyle/>
          <a:p>
            <a:endParaRPr/>
          </a:p>
        </p:txBody>
      </p:sp>
      <p:sp>
        <p:nvSpPr>
          <p:cNvPr id="592" name="object 592"/>
          <p:cNvSpPr/>
          <p:nvPr/>
        </p:nvSpPr>
        <p:spPr>
          <a:xfrm>
            <a:off x="880697" y="3902893"/>
            <a:ext cx="3175" cy="0"/>
          </a:xfrm>
          <a:custGeom>
            <a:avLst/>
            <a:gdLst/>
            <a:ahLst/>
            <a:cxnLst/>
            <a:rect l="l" t="t" r="r" b="b"/>
            <a:pathLst>
              <a:path w="3175">
                <a:moveTo>
                  <a:pt x="1428" y="-3676"/>
                </a:moveTo>
                <a:lnTo>
                  <a:pt x="1428" y="3676"/>
                </a:lnTo>
              </a:path>
            </a:pathLst>
          </a:custGeom>
          <a:ln w="3175">
            <a:solidFill>
              <a:srgbClr val="231F20"/>
            </a:solidFill>
          </a:ln>
        </p:spPr>
        <p:txBody>
          <a:bodyPr wrap="square" lIns="0" tIns="0" rIns="0" bIns="0" rtlCol="0"/>
          <a:lstStyle/>
          <a:p>
            <a:endParaRPr/>
          </a:p>
        </p:txBody>
      </p:sp>
      <p:sp>
        <p:nvSpPr>
          <p:cNvPr id="593" name="object 593"/>
          <p:cNvSpPr/>
          <p:nvPr/>
        </p:nvSpPr>
        <p:spPr>
          <a:xfrm>
            <a:off x="880697" y="4638104"/>
            <a:ext cx="3175" cy="0"/>
          </a:xfrm>
          <a:custGeom>
            <a:avLst/>
            <a:gdLst/>
            <a:ahLst/>
            <a:cxnLst/>
            <a:rect l="l" t="t" r="r" b="b"/>
            <a:pathLst>
              <a:path w="3175">
                <a:moveTo>
                  <a:pt x="1428" y="-3676"/>
                </a:moveTo>
                <a:lnTo>
                  <a:pt x="1428" y="3676"/>
                </a:lnTo>
              </a:path>
            </a:pathLst>
          </a:custGeom>
          <a:ln w="3175">
            <a:solidFill>
              <a:srgbClr val="231F20"/>
            </a:solidFill>
          </a:ln>
        </p:spPr>
        <p:txBody>
          <a:bodyPr wrap="square" lIns="0" tIns="0" rIns="0" bIns="0" rtlCol="0"/>
          <a:lstStyle/>
          <a:p>
            <a:endParaRPr/>
          </a:p>
        </p:txBody>
      </p:sp>
      <p:sp>
        <p:nvSpPr>
          <p:cNvPr id="594" name="object 594"/>
          <p:cNvSpPr/>
          <p:nvPr/>
        </p:nvSpPr>
        <p:spPr>
          <a:xfrm>
            <a:off x="1807566" y="3902893"/>
            <a:ext cx="1270" cy="0"/>
          </a:xfrm>
          <a:custGeom>
            <a:avLst/>
            <a:gdLst/>
            <a:ahLst/>
            <a:cxnLst/>
            <a:rect l="l" t="t" r="r" b="b"/>
            <a:pathLst>
              <a:path w="1269">
                <a:moveTo>
                  <a:pt x="463" y="-3676"/>
                </a:moveTo>
                <a:lnTo>
                  <a:pt x="463" y="3676"/>
                </a:lnTo>
              </a:path>
            </a:pathLst>
          </a:custGeom>
          <a:ln w="3175">
            <a:solidFill>
              <a:srgbClr val="231F20"/>
            </a:solidFill>
          </a:ln>
        </p:spPr>
        <p:txBody>
          <a:bodyPr wrap="square" lIns="0" tIns="0" rIns="0" bIns="0" rtlCol="0"/>
          <a:lstStyle/>
          <a:p>
            <a:endParaRPr/>
          </a:p>
        </p:txBody>
      </p:sp>
      <p:sp>
        <p:nvSpPr>
          <p:cNvPr id="595" name="object 595"/>
          <p:cNvSpPr/>
          <p:nvPr/>
        </p:nvSpPr>
        <p:spPr>
          <a:xfrm>
            <a:off x="1807566" y="4638104"/>
            <a:ext cx="1270" cy="0"/>
          </a:xfrm>
          <a:custGeom>
            <a:avLst/>
            <a:gdLst/>
            <a:ahLst/>
            <a:cxnLst/>
            <a:rect l="l" t="t" r="r" b="b"/>
            <a:pathLst>
              <a:path w="1269">
                <a:moveTo>
                  <a:pt x="463" y="-3676"/>
                </a:moveTo>
                <a:lnTo>
                  <a:pt x="463" y="3676"/>
                </a:lnTo>
              </a:path>
            </a:pathLst>
          </a:custGeom>
          <a:ln w="3175">
            <a:solidFill>
              <a:srgbClr val="231F20"/>
            </a:solidFill>
          </a:ln>
        </p:spPr>
        <p:txBody>
          <a:bodyPr wrap="square" lIns="0" tIns="0" rIns="0" bIns="0" rtlCol="0"/>
          <a:lstStyle/>
          <a:p>
            <a:endParaRPr/>
          </a:p>
        </p:txBody>
      </p:sp>
      <p:sp>
        <p:nvSpPr>
          <p:cNvPr id="596" name="object 596"/>
          <p:cNvSpPr/>
          <p:nvPr/>
        </p:nvSpPr>
        <p:spPr>
          <a:xfrm>
            <a:off x="1808497" y="3902893"/>
            <a:ext cx="0" cy="735330"/>
          </a:xfrm>
          <a:custGeom>
            <a:avLst/>
            <a:gdLst/>
            <a:ahLst/>
            <a:cxnLst/>
            <a:rect l="l" t="t" r="r" b="b"/>
            <a:pathLst>
              <a:path h="735329">
                <a:moveTo>
                  <a:pt x="0" y="0"/>
                </a:moveTo>
                <a:lnTo>
                  <a:pt x="0" y="735215"/>
                </a:lnTo>
              </a:path>
            </a:pathLst>
          </a:custGeom>
          <a:ln w="7353">
            <a:solidFill>
              <a:srgbClr val="231F20"/>
            </a:solidFill>
          </a:ln>
        </p:spPr>
        <p:txBody>
          <a:bodyPr wrap="square" lIns="0" tIns="0" rIns="0" bIns="0" rtlCol="0"/>
          <a:lstStyle/>
          <a:p>
            <a:endParaRPr/>
          </a:p>
        </p:txBody>
      </p:sp>
      <p:sp>
        <p:nvSpPr>
          <p:cNvPr id="597" name="object 597"/>
          <p:cNvSpPr/>
          <p:nvPr/>
        </p:nvSpPr>
        <p:spPr>
          <a:xfrm>
            <a:off x="1802408" y="3902893"/>
            <a:ext cx="5715" cy="0"/>
          </a:xfrm>
          <a:custGeom>
            <a:avLst/>
            <a:gdLst/>
            <a:ahLst/>
            <a:cxnLst/>
            <a:rect l="l" t="t" r="r" b="b"/>
            <a:pathLst>
              <a:path w="5714">
                <a:moveTo>
                  <a:pt x="0" y="0"/>
                </a:moveTo>
                <a:lnTo>
                  <a:pt x="5156" y="0"/>
                </a:lnTo>
              </a:path>
            </a:pathLst>
          </a:custGeom>
          <a:ln w="7353">
            <a:solidFill>
              <a:srgbClr val="231F20"/>
            </a:solidFill>
          </a:ln>
        </p:spPr>
        <p:txBody>
          <a:bodyPr wrap="square" lIns="0" tIns="0" rIns="0" bIns="0" rtlCol="0"/>
          <a:lstStyle/>
          <a:p>
            <a:endParaRPr/>
          </a:p>
        </p:txBody>
      </p:sp>
      <p:sp>
        <p:nvSpPr>
          <p:cNvPr id="598" name="object 598"/>
          <p:cNvSpPr/>
          <p:nvPr/>
        </p:nvSpPr>
        <p:spPr>
          <a:xfrm>
            <a:off x="1802408" y="4638104"/>
            <a:ext cx="5715" cy="0"/>
          </a:xfrm>
          <a:custGeom>
            <a:avLst/>
            <a:gdLst/>
            <a:ahLst/>
            <a:cxnLst/>
            <a:rect l="l" t="t" r="r" b="b"/>
            <a:pathLst>
              <a:path w="5714">
                <a:moveTo>
                  <a:pt x="0" y="0"/>
                </a:moveTo>
                <a:lnTo>
                  <a:pt x="5156" y="0"/>
                </a:lnTo>
              </a:path>
            </a:pathLst>
          </a:custGeom>
          <a:ln w="7353">
            <a:solidFill>
              <a:srgbClr val="231F20"/>
            </a:solidFill>
          </a:ln>
        </p:spPr>
        <p:txBody>
          <a:bodyPr wrap="square" lIns="0" tIns="0" rIns="0" bIns="0" rtlCol="0"/>
          <a:lstStyle/>
          <a:p>
            <a:endParaRPr/>
          </a:p>
        </p:txBody>
      </p:sp>
      <p:sp>
        <p:nvSpPr>
          <p:cNvPr id="599" name="object 599"/>
          <p:cNvSpPr/>
          <p:nvPr/>
        </p:nvSpPr>
        <p:spPr>
          <a:xfrm>
            <a:off x="1801515" y="3902893"/>
            <a:ext cx="1270" cy="0"/>
          </a:xfrm>
          <a:custGeom>
            <a:avLst/>
            <a:gdLst/>
            <a:ahLst/>
            <a:cxnLst/>
            <a:rect l="l" t="t" r="r" b="b"/>
            <a:pathLst>
              <a:path w="1269">
                <a:moveTo>
                  <a:pt x="444" y="-3676"/>
                </a:moveTo>
                <a:lnTo>
                  <a:pt x="444" y="3676"/>
                </a:lnTo>
              </a:path>
            </a:pathLst>
          </a:custGeom>
          <a:ln w="3175">
            <a:solidFill>
              <a:srgbClr val="231F20"/>
            </a:solidFill>
          </a:ln>
        </p:spPr>
        <p:txBody>
          <a:bodyPr wrap="square" lIns="0" tIns="0" rIns="0" bIns="0" rtlCol="0"/>
          <a:lstStyle/>
          <a:p>
            <a:endParaRPr/>
          </a:p>
        </p:txBody>
      </p:sp>
      <p:sp>
        <p:nvSpPr>
          <p:cNvPr id="600" name="object 600"/>
          <p:cNvSpPr/>
          <p:nvPr/>
        </p:nvSpPr>
        <p:spPr>
          <a:xfrm>
            <a:off x="1801515" y="3902893"/>
            <a:ext cx="1270" cy="735330"/>
          </a:xfrm>
          <a:custGeom>
            <a:avLst/>
            <a:gdLst/>
            <a:ahLst/>
            <a:cxnLst/>
            <a:rect l="l" t="t" r="r" b="b"/>
            <a:pathLst>
              <a:path w="1269" h="735329">
                <a:moveTo>
                  <a:pt x="444" y="-3676"/>
                </a:moveTo>
                <a:lnTo>
                  <a:pt x="444" y="738892"/>
                </a:lnTo>
              </a:path>
            </a:pathLst>
          </a:custGeom>
          <a:ln w="8242">
            <a:solidFill>
              <a:srgbClr val="231F20"/>
            </a:solidFill>
          </a:ln>
        </p:spPr>
        <p:txBody>
          <a:bodyPr wrap="square" lIns="0" tIns="0" rIns="0" bIns="0" rtlCol="0"/>
          <a:lstStyle/>
          <a:p>
            <a:endParaRPr/>
          </a:p>
        </p:txBody>
      </p:sp>
      <p:sp>
        <p:nvSpPr>
          <p:cNvPr id="601" name="object 601"/>
          <p:cNvSpPr/>
          <p:nvPr/>
        </p:nvSpPr>
        <p:spPr>
          <a:xfrm>
            <a:off x="1799170" y="3902893"/>
            <a:ext cx="2540" cy="0"/>
          </a:xfrm>
          <a:custGeom>
            <a:avLst/>
            <a:gdLst/>
            <a:ahLst/>
            <a:cxnLst/>
            <a:rect l="l" t="t" r="r" b="b"/>
            <a:pathLst>
              <a:path w="2539">
                <a:moveTo>
                  <a:pt x="1174" y="-3676"/>
                </a:moveTo>
                <a:lnTo>
                  <a:pt x="1174" y="3676"/>
                </a:lnTo>
              </a:path>
            </a:pathLst>
          </a:custGeom>
          <a:ln w="3175">
            <a:solidFill>
              <a:srgbClr val="231F20"/>
            </a:solidFill>
          </a:ln>
        </p:spPr>
        <p:txBody>
          <a:bodyPr wrap="square" lIns="0" tIns="0" rIns="0" bIns="0" rtlCol="0"/>
          <a:lstStyle/>
          <a:p>
            <a:endParaRPr/>
          </a:p>
        </p:txBody>
      </p:sp>
      <p:sp>
        <p:nvSpPr>
          <p:cNvPr id="602" name="object 602"/>
          <p:cNvSpPr/>
          <p:nvPr/>
        </p:nvSpPr>
        <p:spPr>
          <a:xfrm>
            <a:off x="1799170" y="4638104"/>
            <a:ext cx="2540" cy="0"/>
          </a:xfrm>
          <a:custGeom>
            <a:avLst/>
            <a:gdLst/>
            <a:ahLst/>
            <a:cxnLst/>
            <a:rect l="l" t="t" r="r" b="b"/>
            <a:pathLst>
              <a:path w="2539">
                <a:moveTo>
                  <a:pt x="1174" y="-3676"/>
                </a:moveTo>
                <a:lnTo>
                  <a:pt x="1174" y="3676"/>
                </a:lnTo>
              </a:path>
            </a:pathLst>
          </a:custGeom>
          <a:ln w="3175">
            <a:solidFill>
              <a:srgbClr val="231F20"/>
            </a:solidFill>
          </a:ln>
        </p:spPr>
        <p:txBody>
          <a:bodyPr wrap="square" lIns="0" tIns="0" rIns="0" bIns="0" rtlCol="0"/>
          <a:lstStyle/>
          <a:p>
            <a:endParaRPr/>
          </a:p>
        </p:txBody>
      </p:sp>
      <p:sp>
        <p:nvSpPr>
          <p:cNvPr id="603" name="object 603"/>
          <p:cNvSpPr/>
          <p:nvPr/>
        </p:nvSpPr>
        <p:spPr>
          <a:xfrm>
            <a:off x="1793515" y="3902893"/>
            <a:ext cx="3175" cy="0"/>
          </a:xfrm>
          <a:custGeom>
            <a:avLst/>
            <a:gdLst/>
            <a:ahLst/>
            <a:cxnLst/>
            <a:rect l="l" t="t" r="r" b="b"/>
            <a:pathLst>
              <a:path w="3175">
                <a:moveTo>
                  <a:pt x="1428" y="-3676"/>
                </a:moveTo>
                <a:lnTo>
                  <a:pt x="1428" y="3676"/>
                </a:lnTo>
              </a:path>
            </a:pathLst>
          </a:custGeom>
          <a:ln w="3175">
            <a:solidFill>
              <a:srgbClr val="231F20"/>
            </a:solidFill>
          </a:ln>
        </p:spPr>
        <p:txBody>
          <a:bodyPr wrap="square" lIns="0" tIns="0" rIns="0" bIns="0" rtlCol="0"/>
          <a:lstStyle/>
          <a:p>
            <a:endParaRPr/>
          </a:p>
        </p:txBody>
      </p:sp>
      <p:sp>
        <p:nvSpPr>
          <p:cNvPr id="604" name="object 604"/>
          <p:cNvSpPr/>
          <p:nvPr/>
        </p:nvSpPr>
        <p:spPr>
          <a:xfrm>
            <a:off x="1793515" y="4638104"/>
            <a:ext cx="3175" cy="0"/>
          </a:xfrm>
          <a:custGeom>
            <a:avLst/>
            <a:gdLst/>
            <a:ahLst/>
            <a:cxnLst/>
            <a:rect l="l" t="t" r="r" b="b"/>
            <a:pathLst>
              <a:path w="3175">
                <a:moveTo>
                  <a:pt x="1428" y="-3676"/>
                </a:moveTo>
                <a:lnTo>
                  <a:pt x="1428" y="3676"/>
                </a:lnTo>
              </a:path>
            </a:pathLst>
          </a:custGeom>
          <a:ln w="3175">
            <a:solidFill>
              <a:srgbClr val="231F20"/>
            </a:solidFill>
          </a:ln>
        </p:spPr>
        <p:txBody>
          <a:bodyPr wrap="square" lIns="0" tIns="0" rIns="0" bIns="0" rtlCol="0"/>
          <a:lstStyle/>
          <a:p>
            <a:endParaRPr/>
          </a:p>
        </p:txBody>
      </p:sp>
      <p:sp>
        <p:nvSpPr>
          <p:cNvPr id="605" name="object 605"/>
          <p:cNvSpPr/>
          <p:nvPr/>
        </p:nvSpPr>
        <p:spPr>
          <a:xfrm>
            <a:off x="1796368" y="3902893"/>
            <a:ext cx="3175" cy="0"/>
          </a:xfrm>
          <a:custGeom>
            <a:avLst/>
            <a:gdLst/>
            <a:ahLst/>
            <a:cxnLst/>
            <a:rect l="l" t="t" r="r" b="b"/>
            <a:pathLst>
              <a:path w="3175">
                <a:moveTo>
                  <a:pt x="1403" y="-3676"/>
                </a:moveTo>
                <a:lnTo>
                  <a:pt x="1403" y="3676"/>
                </a:lnTo>
              </a:path>
            </a:pathLst>
          </a:custGeom>
          <a:ln w="3175">
            <a:solidFill>
              <a:srgbClr val="231F20"/>
            </a:solidFill>
          </a:ln>
        </p:spPr>
        <p:txBody>
          <a:bodyPr wrap="square" lIns="0" tIns="0" rIns="0" bIns="0" rtlCol="0"/>
          <a:lstStyle/>
          <a:p>
            <a:endParaRPr/>
          </a:p>
        </p:txBody>
      </p:sp>
      <p:sp>
        <p:nvSpPr>
          <p:cNvPr id="606" name="object 606"/>
          <p:cNvSpPr/>
          <p:nvPr/>
        </p:nvSpPr>
        <p:spPr>
          <a:xfrm>
            <a:off x="1796368" y="4638104"/>
            <a:ext cx="3175" cy="0"/>
          </a:xfrm>
          <a:custGeom>
            <a:avLst/>
            <a:gdLst/>
            <a:ahLst/>
            <a:cxnLst/>
            <a:rect l="l" t="t" r="r" b="b"/>
            <a:pathLst>
              <a:path w="3175">
                <a:moveTo>
                  <a:pt x="1403" y="-3676"/>
                </a:moveTo>
                <a:lnTo>
                  <a:pt x="1403" y="3676"/>
                </a:lnTo>
              </a:path>
            </a:pathLst>
          </a:custGeom>
          <a:ln w="3175">
            <a:solidFill>
              <a:srgbClr val="231F20"/>
            </a:solidFill>
          </a:ln>
        </p:spPr>
        <p:txBody>
          <a:bodyPr wrap="square" lIns="0" tIns="0" rIns="0" bIns="0" rtlCol="0"/>
          <a:lstStyle/>
          <a:p>
            <a:endParaRPr/>
          </a:p>
        </p:txBody>
      </p:sp>
      <p:sp>
        <p:nvSpPr>
          <p:cNvPr id="607" name="object 607"/>
          <p:cNvSpPr/>
          <p:nvPr/>
        </p:nvSpPr>
        <p:spPr>
          <a:xfrm>
            <a:off x="859965" y="4375848"/>
            <a:ext cx="7620" cy="8890"/>
          </a:xfrm>
          <a:custGeom>
            <a:avLst/>
            <a:gdLst/>
            <a:ahLst/>
            <a:cxnLst/>
            <a:rect l="l" t="t" r="r" b="b"/>
            <a:pathLst>
              <a:path w="7619" h="8889">
                <a:moveTo>
                  <a:pt x="7183" y="8575"/>
                </a:moveTo>
                <a:lnTo>
                  <a:pt x="1466" y="7526"/>
                </a:lnTo>
                <a:lnTo>
                  <a:pt x="0" y="5628"/>
                </a:lnTo>
                <a:lnTo>
                  <a:pt x="1695" y="3997"/>
                </a:lnTo>
                <a:lnTo>
                  <a:pt x="3041" y="3304"/>
                </a:lnTo>
                <a:lnTo>
                  <a:pt x="7298" y="0"/>
                </a:lnTo>
              </a:path>
            </a:pathLst>
          </a:custGeom>
          <a:ln w="5308">
            <a:solidFill>
              <a:srgbClr val="231F20"/>
            </a:solidFill>
          </a:ln>
        </p:spPr>
        <p:txBody>
          <a:bodyPr wrap="square" lIns="0" tIns="0" rIns="0" bIns="0" rtlCol="0"/>
          <a:lstStyle/>
          <a:p>
            <a:endParaRPr/>
          </a:p>
        </p:txBody>
      </p:sp>
      <p:sp>
        <p:nvSpPr>
          <p:cNvPr id="608" name="object 608"/>
          <p:cNvSpPr/>
          <p:nvPr/>
        </p:nvSpPr>
        <p:spPr>
          <a:xfrm>
            <a:off x="804104" y="4214878"/>
            <a:ext cx="65405" cy="170815"/>
          </a:xfrm>
          <a:custGeom>
            <a:avLst/>
            <a:gdLst/>
            <a:ahLst/>
            <a:cxnLst/>
            <a:rect l="l" t="t" r="r" b="b"/>
            <a:pathLst>
              <a:path w="65405" h="170814">
                <a:moveTo>
                  <a:pt x="63175" y="159739"/>
                </a:moveTo>
                <a:lnTo>
                  <a:pt x="49555" y="160820"/>
                </a:lnTo>
                <a:lnTo>
                  <a:pt x="40701" y="158953"/>
                </a:lnTo>
                <a:lnTo>
                  <a:pt x="36872" y="158932"/>
                </a:lnTo>
                <a:lnTo>
                  <a:pt x="37280" y="161300"/>
                </a:lnTo>
                <a:lnTo>
                  <a:pt x="41135" y="166598"/>
                </a:lnTo>
                <a:lnTo>
                  <a:pt x="42379" y="170307"/>
                </a:lnTo>
                <a:lnTo>
                  <a:pt x="29552" y="168783"/>
                </a:lnTo>
                <a:lnTo>
                  <a:pt x="16789" y="167220"/>
                </a:lnTo>
                <a:lnTo>
                  <a:pt x="15697" y="169773"/>
                </a:lnTo>
                <a:lnTo>
                  <a:pt x="22478" y="162852"/>
                </a:lnTo>
                <a:lnTo>
                  <a:pt x="27952" y="158686"/>
                </a:lnTo>
                <a:lnTo>
                  <a:pt x="13842" y="159575"/>
                </a:lnTo>
                <a:lnTo>
                  <a:pt x="5689" y="164045"/>
                </a:lnTo>
                <a:lnTo>
                  <a:pt x="0" y="161455"/>
                </a:lnTo>
                <a:lnTo>
                  <a:pt x="1358" y="159740"/>
                </a:lnTo>
                <a:lnTo>
                  <a:pt x="2730" y="157988"/>
                </a:lnTo>
                <a:lnTo>
                  <a:pt x="533" y="150863"/>
                </a:lnTo>
                <a:lnTo>
                  <a:pt x="6311" y="152031"/>
                </a:lnTo>
                <a:lnTo>
                  <a:pt x="12090" y="153225"/>
                </a:lnTo>
                <a:lnTo>
                  <a:pt x="15493" y="156210"/>
                </a:lnTo>
                <a:lnTo>
                  <a:pt x="17119" y="146723"/>
                </a:lnTo>
                <a:lnTo>
                  <a:pt x="23926" y="135763"/>
                </a:lnTo>
                <a:lnTo>
                  <a:pt x="12509" y="140576"/>
                </a:lnTo>
                <a:lnTo>
                  <a:pt x="3987" y="143560"/>
                </a:lnTo>
                <a:lnTo>
                  <a:pt x="9270" y="133527"/>
                </a:lnTo>
                <a:lnTo>
                  <a:pt x="11950" y="122936"/>
                </a:lnTo>
                <a:lnTo>
                  <a:pt x="18376" y="128104"/>
                </a:lnTo>
                <a:lnTo>
                  <a:pt x="23494" y="131699"/>
                </a:lnTo>
                <a:lnTo>
                  <a:pt x="25730" y="121539"/>
                </a:lnTo>
                <a:lnTo>
                  <a:pt x="31470" y="110680"/>
                </a:lnTo>
                <a:lnTo>
                  <a:pt x="21272" y="115684"/>
                </a:lnTo>
                <a:lnTo>
                  <a:pt x="11023" y="120713"/>
                </a:lnTo>
                <a:lnTo>
                  <a:pt x="17856" y="107848"/>
                </a:lnTo>
                <a:lnTo>
                  <a:pt x="19443" y="95415"/>
                </a:lnTo>
                <a:lnTo>
                  <a:pt x="28816" y="104546"/>
                </a:lnTo>
                <a:lnTo>
                  <a:pt x="31089" y="104152"/>
                </a:lnTo>
                <a:lnTo>
                  <a:pt x="33375" y="97739"/>
                </a:lnTo>
                <a:lnTo>
                  <a:pt x="35661" y="91300"/>
                </a:lnTo>
                <a:lnTo>
                  <a:pt x="36944" y="88531"/>
                </a:lnTo>
                <a:lnTo>
                  <a:pt x="28117" y="91643"/>
                </a:lnTo>
                <a:lnTo>
                  <a:pt x="20891" y="94894"/>
                </a:lnTo>
                <a:lnTo>
                  <a:pt x="25768" y="84594"/>
                </a:lnTo>
                <a:lnTo>
                  <a:pt x="27622" y="72898"/>
                </a:lnTo>
                <a:lnTo>
                  <a:pt x="36474" y="79032"/>
                </a:lnTo>
                <a:lnTo>
                  <a:pt x="39014" y="82232"/>
                </a:lnTo>
                <a:lnTo>
                  <a:pt x="41782" y="73875"/>
                </a:lnTo>
                <a:lnTo>
                  <a:pt x="44513" y="65493"/>
                </a:lnTo>
                <a:lnTo>
                  <a:pt x="44513" y="63754"/>
                </a:lnTo>
                <a:lnTo>
                  <a:pt x="36118" y="67132"/>
                </a:lnTo>
                <a:lnTo>
                  <a:pt x="29578" y="71602"/>
                </a:lnTo>
                <a:lnTo>
                  <a:pt x="34023" y="60007"/>
                </a:lnTo>
                <a:lnTo>
                  <a:pt x="38493" y="48425"/>
                </a:lnTo>
                <a:lnTo>
                  <a:pt x="40500" y="53492"/>
                </a:lnTo>
                <a:lnTo>
                  <a:pt x="43865" y="54521"/>
                </a:lnTo>
                <a:lnTo>
                  <a:pt x="47294" y="55549"/>
                </a:lnTo>
                <a:lnTo>
                  <a:pt x="48171" y="53225"/>
                </a:lnTo>
                <a:lnTo>
                  <a:pt x="49860" y="47561"/>
                </a:lnTo>
                <a:lnTo>
                  <a:pt x="51587" y="41884"/>
                </a:lnTo>
                <a:lnTo>
                  <a:pt x="51828" y="40081"/>
                </a:lnTo>
                <a:lnTo>
                  <a:pt x="44780" y="43307"/>
                </a:lnTo>
                <a:lnTo>
                  <a:pt x="37350" y="47155"/>
                </a:lnTo>
                <a:lnTo>
                  <a:pt x="42303" y="36474"/>
                </a:lnTo>
                <a:lnTo>
                  <a:pt x="47218" y="25793"/>
                </a:lnTo>
                <a:lnTo>
                  <a:pt x="49009" y="28460"/>
                </a:lnTo>
                <a:lnTo>
                  <a:pt x="51612" y="31242"/>
                </a:lnTo>
                <a:lnTo>
                  <a:pt x="54241" y="34061"/>
                </a:lnTo>
                <a:lnTo>
                  <a:pt x="56565" y="28905"/>
                </a:lnTo>
                <a:lnTo>
                  <a:pt x="57467" y="23964"/>
                </a:lnTo>
                <a:lnTo>
                  <a:pt x="58369" y="19037"/>
                </a:lnTo>
                <a:lnTo>
                  <a:pt x="60159" y="15430"/>
                </a:lnTo>
                <a:lnTo>
                  <a:pt x="51854" y="19532"/>
                </a:lnTo>
                <a:lnTo>
                  <a:pt x="46558" y="21615"/>
                </a:lnTo>
                <a:lnTo>
                  <a:pt x="49695" y="12801"/>
                </a:lnTo>
                <a:lnTo>
                  <a:pt x="52831" y="3962"/>
                </a:lnTo>
                <a:lnTo>
                  <a:pt x="54203" y="3429"/>
                </a:lnTo>
                <a:lnTo>
                  <a:pt x="59448" y="7607"/>
                </a:lnTo>
                <a:lnTo>
                  <a:pt x="63271" y="9398"/>
                </a:lnTo>
                <a:lnTo>
                  <a:pt x="65227" y="177"/>
                </a:lnTo>
                <a:lnTo>
                  <a:pt x="65322" y="0"/>
                </a:lnTo>
              </a:path>
            </a:pathLst>
          </a:custGeom>
          <a:ln w="5308">
            <a:solidFill>
              <a:srgbClr val="231F20"/>
            </a:solidFill>
          </a:ln>
        </p:spPr>
        <p:txBody>
          <a:bodyPr wrap="square" lIns="0" tIns="0" rIns="0" bIns="0" rtlCol="0"/>
          <a:lstStyle/>
          <a:p>
            <a:endParaRPr/>
          </a:p>
        </p:txBody>
      </p:sp>
      <p:sp>
        <p:nvSpPr>
          <p:cNvPr id="609" name="object 609"/>
          <p:cNvSpPr/>
          <p:nvPr/>
        </p:nvSpPr>
        <p:spPr>
          <a:xfrm>
            <a:off x="857583" y="4193796"/>
            <a:ext cx="12065" cy="18415"/>
          </a:xfrm>
          <a:custGeom>
            <a:avLst/>
            <a:gdLst/>
            <a:ahLst/>
            <a:cxnLst/>
            <a:rect l="l" t="t" r="r" b="b"/>
            <a:pathLst>
              <a:path w="12065" h="18414">
                <a:moveTo>
                  <a:pt x="11939" y="13888"/>
                </a:moveTo>
                <a:lnTo>
                  <a:pt x="5346" y="17386"/>
                </a:lnTo>
                <a:lnTo>
                  <a:pt x="0" y="18275"/>
                </a:lnTo>
                <a:lnTo>
                  <a:pt x="4305" y="9131"/>
                </a:lnTo>
                <a:lnTo>
                  <a:pt x="8610" y="0"/>
                </a:lnTo>
                <a:lnTo>
                  <a:pt x="9220" y="2273"/>
                </a:lnTo>
                <a:lnTo>
                  <a:pt x="12069" y="4191"/>
                </a:lnTo>
              </a:path>
            </a:pathLst>
          </a:custGeom>
          <a:ln w="5308">
            <a:solidFill>
              <a:srgbClr val="231F20"/>
            </a:solidFill>
          </a:ln>
        </p:spPr>
        <p:txBody>
          <a:bodyPr wrap="square" lIns="0" tIns="0" rIns="0" bIns="0" rtlCol="0"/>
          <a:lstStyle/>
          <a:p>
            <a:endParaRPr/>
          </a:p>
        </p:txBody>
      </p:sp>
      <p:sp>
        <p:nvSpPr>
          <p:cNvPr id="610" name="object 610"/>
          <p:cNvSpPr/>
          <p:nvPr/>
        </p:nvSpPr>
        <p:spPr>
          <a:xfrm>
            <a:off x="863514" y="4169831"/>
            <a:ext cx="6985" cy="21590"/>
          </a:xfrm>
          <a:custGeom>
            <a:avLst/>
            <a:gdLst/>
            <a:ahLst/>
            <a:cxnLst/>
            <a:rect l="l" t="t" r="r" b="b"/>
            <a:pathLst>
              <a:path w="6984" h="21589">
                <a:moveTo>
                  <a:pt x="6276" y="17905"/>
                </a:moveTo>
                <a:lnTo>
                  <a:pt x="6045" y="18021"/>
                </a:lnTo>
                <a:lnTo>
                  <a:pt x="0" y="21564"/>
                </a:lnTo>
                <a:lnTo>
                  <a:pt x="5791" y="9753"/>
                </a:lnTo>
                <a:lnTo>
                  <a:pt x="5918" y="0"/>
                </a:lnTo>
                <a:lnTo>
                  <a:pt x="6512" y="345"/>
                </a:lnTo>
              </a:path>
            </a:pathLst>
          </a:custGeom>
          <a:ln w="5308">
            <a:solidFill>
              <a:srgbClr val="231F20"/>
            </a:solidFill>
          </a:ln>
        </p:spPr>
        <p:txBody>
          <a:bodyPr wrap="square" lIns="0" tIns="0" rIns="0" bIns="0" rtlCol="0"/>
          <a:lstStyle/>
          <a:p>
            <a:endParaRPr/>
          </a:p>
        </p:txBody>
      </p:sp>
      <p:sp>
        <p:nvSpPr>
          <p:cNvPr id="611" name="object 611"/>
          <p:cNvSpPr/>
          <p:nvPr/>
        </p:nvSpPr>
        <p:spPr>
          <a:xfrm>
            <a:off x="1810354" y="4153551"/>
            <a:ext cx="4445" cy="6985"/>
          </a:xfrm>
          <a:custGeom>
            <a:avLst/>
            <a:gdLst/>
            <a:ahLst/>
            <a:cxnLst/>
            <a:rect l="l" t="t" r="r" b="b"/>
            <a:pathLst>
              <a:path w="4444" h="6985">
                <a:moveTo>
                  <a:pt x="21" y="50"/>
                </a:moveTo>
                <a:lnTo>
                  <a:pt x="2079" y="203"/>
                </a:lnTo>
                <a:lnTo>
                  <a:pt x="3908" y="0"/>
                </a:lnTo>
                <a:lnTo>
                  <a:pt x="1507" y="4127"/>
                </a:lnTo>
                <a:lnTo>
                  <a:pt x="0" y="6722"/>
                </a:lnTo>
              </a:path>
            </a:pathLst>
          </a:custGeom>
          <a:ln w="5308">
            <a:solidFill>
              <a:srgbClr val="231F20"/>
            </a:solidFill>
          </a:ln>
        </p:spPr>
        <p:txBody>
          <a:bodyPr wrap="square" lIns="0" tIns="0" rIns="0" bIns="0" rtlCol="0"/>
          <a:lstStyle/>
          <a:p>
            <a:endParaRPr/>
          </a:p>
        </p:txBody>
      </p:sp>
      <p:sp>
        <p:nvSpPr>
          <p:cNvPr id="612" name="object 612"/>
          <p:cNvSpPr/>
          <p:nvPr/>
        </p:nvSpPr>
        <p:spPr>
          <a:xfrm>
            <a:off x="1809620" y="4157920"/>
            <a:ext cx="74295" cy="240665"/>
          </a:xfrm>
          <a:custGeom>
            <a:avLst/>
            <a:gdLst/>
            <a:ahLst/>
            <a:cxnLst/>
            <a:rect l="l" t="t" r="r" b="b"/>
            <a:pathLst>
              <a:path w="74294" h="240664">
                <a:moveTo>
                  <a:pt x="729" y="3759"/>
                </a:moveTo>
                <a:lnTo>
                  <a:pt x="7372" y="2641"/>
                </a:lnTo>
                <a:lnTo>
                  <a:pt x="11855" y="3746"/>
                </a:lnTo>
                <a:lnTo>
                  <a:pt x="15538" y="0"/>
                </a:lnTo>
                <a:lnTo>
                  <a:pt x="22726" y="25"/>
                </a:lnTo>
                <a:lnTo>
                  <a:pt x="23818" y="5829"/>
                </a:lnTo>
                <a:lnTo>
                  <a:pt x="24885" y="11607"/>
                </a:lnTo>
                <a:lnTo>
                  <a:pt x="21164" y="11633"/>
                </a:lnTo>
                <a:lnTo>
                  <a:pt x="15601" y="8483"/>
                </a:lnTo>
                <a:lnTo>
                  <a:pt x="12439" y="7531"/>
                </a:lnTo>
                <a:lnTo>
                  <a:pt x="13887" y="14566"/>
                </a:lnTo>
                <a:lnTo>
                  <a:pt x="15411" y="21602"/>
                </a:lnTo>
                <a:lnTo>
                  <a:pt x="18878" y="22250"/>
                </a:lnTo>
                <a:lnTo>
                  <a:pt x="23158" y="19303"/>
                </a:lnTo>
                <a:lnTo>
                  <a:pt x="26968" y="17068"/>
                </a:lnTo>
                <a:lnTo>
                  <a:pt x="28403" y="26301"/>
                </a:lnTo>
                <a:lnTo>
                  <a:pt x="29838" y="35534"/>
                </a:lnTo>
                <a:lnTo>
                  <a:pt x="25457" y="33400"/>
                </a:lnTo>
                <a:lnTo>
                  <a:pt x="22713" y="32092"/>
                </a:lnTo>
                <a:lnTo>
                  <a:pt x="19996" y="30784"/>
                </a:lnTo>
                <a:lnTo>
                  <a:pt x="17570" y="30568"/>
                </a:lnTo>
                <a:lnTo>
                  <a:pt x="19780" y="38582"/>
                </a:lnTo>
                <a:lnTo>
                  <a:pt x="21951" y="46545"/>
                </a:lnTo>
                <a:lnTo>
                  <a:pt x="22180" y="45478"/>
                </a:lnTo>
                <a:lnTo>
                  <a:pt x="26523" y="43522"/>
                </a:lnTo>
                <a:lnTo>
                  <a:pt x="30841" y="41567"/>
                </a:lnTo>
                <a:lnTo>
                  <a:pt x="31870" y="44589"/>
                </a:lnTo>
                <a:lnTo>
                  <a:pt x="32861" y="49606"/>
                </a:lnTo>
                <a:lnTo>
                  <a:pt x="33889" y="54622"/>
                </a:lnTo>
                <a:lnTo>
                  <a:pt x="34512" y="58788"/>
                </a:lnTo>
                <a:lnTo>
                  <a:pt x="27641" y="55410"/>
                </a:lnTo>
                <a:lnTo>
                  <a:pt x="20796" y="52057"/>
                </a:lnTo>
                <a:lnTo>
                  <a:pt x="25063" y="61747"/>
                </a:lnTo>
                <a:lnTo>
                  <a:pt x="24377" y="70307"/>
                </a:lnTo>
                <a:lnTo>
                  <a:pt x="31705" y="66878"/>
                </a:lnTo>
                <a:lnTo>
                  <a:pt x="39096" y="63449"/>
                </a:lnTo>
                <a:lnTo>
                  <a:pt x="38055" y="70497"/>
                </a:lnTo>
                <a:lnTo>
                  <a:pt x="38563" y="72504"/>
                </a:lnTo>
                <a:lnTo>
                  <a:pt x="39071" y="74523"/>
                </a:lnTo>
                <a:lnTo>
                  <a:pt x="42944" y="82613"/>
                </a:lnTo>
                <a:lnTo>
                  <a:pt x="33254" y="78320"/>
                </a:lnTo>
                <a:lnTo>
                  <a:pt x="28238" y="74752"/>
                </a:lnTo>
                <a:lnTo>
                  <a:pt x="30092" y="84632"/>
                </a:lnTo>
                <a:lnTo>
                  <a:pt x="31946" y="94513"/>
                </a:lnTo>
                <a:lnTo>
                  <a:pt x="37191" y="89534"/>
                </a:lnTo>
                <a:lnTo>
                  <a:pt x="41776" y="86118"/>
                </a:lnTo>
                <a:lnTo>
                  <a:pt x="44024" y="95097"/>
                </a:lnTo>
                <a:lnTo>
                  <a:pt x="46285" y="104063"/>
                </a:lnTo>
                <a:lnTo>
                  <a:pt x="44570" y="104216"/>
                </a:lnTo>
                <a:lnTo>
                  <a:pt x="36391" y="100634"/>
                </a:lnTo>
                <a:lnTo>
                  <a:pt x="33331" y="99034"/>
                </a:lnTo>
                <a:lnTo>
                  <a:pt x="35731" y="107924"/>
                </a:lnTo>
                <a:lnTo>
                  <a:pt x="38157" y="116839"/>
                </a:lnTo>
                <a:lnTo>
                  <a:pt x="36137" y="114896"/>
                </a:lnTo>
                <a:lnTo>
                  <a:pt x="42843" y="112445"/>
                </a:lnTo>
                <a:lnTo>
                  <a:pt x="49536" y="109981"/>
                </a:lnTo>
                <a:lnTo>
                  <a:pt x="49460" y="119672"/>
                </a:lnTo>
                <a:lnTo>
                  <a:pt x="54209" y="130467"/>
                </a:lnTo>
                <a:lnTo>
                  <a:pt x="43592" y="125221"/>
                </a:lnTo>
                <a:lnTo>
                  <a:pt x="37687" y="121323"/>
                </a:lnTo>
                <a:lnTo>
                  <a:pt x="40912" y="131965"/>
                </a:lnTo>
                <a:lnTo>
                  <a:pt x="44151" y="142608"/>
                </a:lnTo>
                <a:lnTo>
                  <a:pt x="45192" y="138544"/>
                </a:lnTo>
                <a:lnTo>
                  <a:pt x="48964" y="136601"/>
                </a:lnTo>
                <a:lnTo>
                  <a:pt x="52736" y="134670"/>
                </a:lnTo>
                <a:lnTo>
                  <a:pt x="53562" y="137756"/>
                </a:lnTo>
                <a:lnTo>
                  <a:pt x="54819" y="144081"/>
                </a:lnTo>
                <a:lnTo>
                  <a:pt x="56064" y="150406"/>
                </a:lnTo>
                <a:lnTo>
                  <a:pt x="56584" y="152412"/>
                </a:lnTo>
                <a:lnTo>
                  <a:pt x="48355" y="149009"/>
                </a:lnTo>
                <a:lnTo>
                  <a:pt x="42919" y="146126"/>
                </a:lnTo>
                <a:lnTo>
                  <a:pt x="45434" y="155803"/>
                </a:lnTo>
                <a:lnTo>
                  <a:pt x="47910" y="165480"/>
                </a:lnTo>
                <a:lnTo>
                  <a:pt x="48418" y="163753"/>
                </a:lnTo>
                <a:lnTo>
                  <a:pt x="53447" y="161645"/>
                </a:lnTo>
                <a:lnTo>
                  <a:pt x="58438" y="159550"/>
                </a:lnTo>
                <a:lnTo>
                  <a:pt x="58121" y="163207"/>
                </a:lnTo>
                <a:lnTo>
                  <a:pt x="59442" y="167919"/>
                </a:lnTo>
                <a:lnTo>
                  <a:pt x="60750" y="172643"/>
                </a:lnTo>
                <a:lnTo>
                  <a:pt x="62287" y="178307"/>
                </a:lnTo>
                <a:lnTo>
                  <a:pt x="54222" y="174218"/>
                </a:lnTo>
                <a:lnTo>
                  <a:pt x="47567" y="170497"/>
                </a:lnTo>
                <a:lnTo>
                  <a:pt x="50730" y="180378"/>
                </a:lnTo>
                <a:lnTo>
                  <a:pt x="53943" y="190258"/>
                </a:lnTo>
                <a:lnTo>
                  <a:pt x="52787" y="188417"/>
                </a:lnTo>
                <a:lnTo>
                  <a:pt x="57194" y="186524"/>
                </a:lnTo>
                <a:lnTo>
                  <a:pt x="61613" y="184607"/>
                </a:lnTo>
                <a:lnTo>
                  <a:pt x="64230" y="184823"/>
                </a:lnTo>
                <a:lnTo>
                  <a:pt x="65093" y="193408"/>
                </a:lnTo>
                <a:lnTo>
                  <a:pt x="65982" y="202018"/>
                </a:lnTo>
                <a:lnTo>
                  <a:pt x="65208" y="202056"/>
                </a:lnTo>
                <a:lnTo>
                  <a:pt x="59124" y="199529"/>
                </a:lnTo>
                <a:lnTo>
                  <a:pt x="53066" y="197002"/>
                </a:lnTo>
                <a:lnTo>
                  <a:pt x="54552" y="202653"/>
                </a:lnTo>
                <a:lnTo>
                  <a:pt x="56013" y="206540"/>
                </a:lnTo>
                <a:lnTo>
                  <a:pt x="57461" y="210438"/>
                </a:lnTo>
                <a:lnTo>
                  <a:pt x="57372" y="214795"/>
                </a:lnTo>
                <a:lnTo>
                  <a:pt x="64623" y="210883"/>
                </a:lnTo>
                <a:lnTo>
                  <a:pt x="71837" y="206984"/>
                </a:lnTo>
                <a:lnTo>
                  <a:pt x="71570" y="218236"/>
                </a:lnTo>
                <a:lnTo>
                  <a:pt x="73979" y="225679"/>
                </a:lnTo>
                <a:lnTo>
                  <a:pt x="73885" y="228676"/>
                </a:lnTo>
                <a:lnTo>
                  <a:pt x="70481" y="227691"/>
                </a:lnTo>
                <a:lnTo>
                  <a:pt x="62960" y="223189"/>
                </a:lnTo>
                <a:lnTo>
                  <a:pt x="56927" y="219062"/>
                </a:lnTo>
                <a:lnTo>
                  <a:pt x="60521" y="230390"/>
                </a:lnTo>
                <a:lnTo>
                  <a:pt x="68116" y="235432"/>
                </a:lnTo>
                <a:lnTo>
                  <a:pt x="65512" y="239737"/>
                </a:lnTo>
                <a:lnTo>
                  <a:pt x="59899" y="239610"/>
                </a:lnTo>
                <a:lnTo>
                  <a:pt x="54260" y="239471"/>
                </a:lnTo>
                <a:lnTo>
                  <a:pt x="49320" y="240525"/>
                </a:lnTo>
                <a:lnTo>
                  <a:pt x="53206" y="233311"/>
                </a:lnTo>
                <a:lnTo>
                  <a:pt x="56343" y="229641"/>
                </a:lnTo>
                <a:lnTo>
                  <a:pt x="40036" y="230873"/>
                </a:lnTo>
                <a:lnTo>
                  <a:pt x="32492" y="230708"/>
                </a:lnTo>
                <a:lnTo>
                  <a:pt x="30651" y="232829"/>
                </a:lnTo>
                <a:lnTo>
                  <a:pt x="35998" y="237540"/>
                </a:lnTo>
                <a:lnTo>
                  <a:pt x="39985" y="239902"/>
                </a:lnTo>
                <a:lnTo>
                  <a:pt x="24352" y="238975"/>
                </a:lnTo>
                <a:lnTo>
                  <a:pt x="8743" y="238023"/>
                </a:lnTo>
                <a:lnTo>
                  <a:pt x="12337" y="238721"/>
                </a:lnTo>
                <a:lnTo>
                  <a:pt x="15411" y="232778"/>
                </a:lnTo>
                <a:lnTo>
                  <a:pt x="16821" y="230009"/>
                </a:lnTo>
                <a:lnTo>
                  <a:pt x="4870" y="230555"/>
                </a:lnTo>
                <a:lnTo>
                  <a:pt x="0" y="230773"/>
                </a:lnTo>
              </a:path>
            </a:pathLst>
          </a:custGeom>
          <a:ln w="5308">
            <a:solidFill>
              <a:srgbClr val="231F20"/>
            </a:solidFill>
          </a:ln>
        </p:spPr>
        <p:txBody>
          <a:bodyPr wrap="square" lIns="0" tIns="0" rIns="0" bIns="0" rtlCol="0"/>
          <a:lstStyle/>
          <a:p>
            <a:endParaRPr/>
          </a:p>
        </p:txBody>
      </p:sp>
      <p:sp>
        <p:nvSpPr>
          <p:cNvPr id="613" name="object 613"/>
          <p:cNvSpPr/>
          <p:nvPr/>
        </p:nvSpPr>
        <p:spPr>
          <a:xfrm>
            <a:off x="730303" y="4372838"/>
            <a:ext cx="137160" cy="253365"/>
          </a:xfrm>
          <a:custGeom>
            <a:avLst/>
            <a:gdLst/>
            <a:ahLst/>
            <a:cxnLst/>
            <a:rect l="l" t="t" r="r" b="b"/>
            <a:pathLst>
              <a:path w="137159" h="253364">
                <a:moveTo>
                  <a:pt x="130432" y="251180"/>
                </a:moveTo>
                <a:lnTo>
                  <a:pt x="116188" y="251180"/>
                </a:lnTo>
                <a:lnTo>
                  <a:pt x="131910" y="252958"/>
                </a:lnTo>
                <a:lnTo>
                  <a:pt x="130432" y="251180"/>
                </a:lnTo>
                <a:close/>
              </a:path>
              <a:path w="137159" h="253364">
                <a:moveTo>
                  <a:pt x="122297" y="239953"/>
                </a:moveTo>
                <a:lnTo>
                  <a:pt x="72462" y="239953"/>
                </a:lnTo>
                <a:lnTo>
                  <a:pt x="65794" y="244703"/>
                </a:lnTo>
                <a:lnTo>
                  <a:pt x="64307" y="245410"/>
                </a:lnTo>
                <a:lnTo>
                  <a:pt x="62511" y="247015"/>
                </a:lnTo>
                <a:lnTo>
                  <a:pt x="64133" y="248989"/>
                </a:lnTo>
                <a:lnTo>
                  <a:pt x="73262" y="250482"/>
                </a:lnTo>
                <a:lnTo>
                  <a:pt x="92071" y="251879"/>
                </a:lnTo>
                <a:lnTo>
                  <a:pt x="87206" y="247294"/>
                </a:lnTo>
                <a:lnTo>
                  <a:pt x="82317" y="243130"/>
                </a:lnTo>
                <a:lnTo>
                  <a:pt x="81669" y="241180"/>
                </a:lnTo>
                <a:lnTo>
                  <a:pt x="86146" y="240938"/>
                </a:lnTo>
                <a:lnTo>
                  <a:pt x="122965" y="240938"/>
                </a:lnTo>
                <a:lnTo>
                  <a:pt x="122297" y="239953"/>
                </a:lnTo>
                <a:close/>
              </a:path>
              <a:path w="137159" h="253364">
                <a:moveTo>
                  <a:pt x="123450" y="241652"/>
                </a:moveTo>
                <a:lnTo>
                  <a:pt x="107256" y="241652"/>
                </a:lnTo>
                <a:lnTo>
                  <a:pt x="111822" y="241987"/>
                </a:lnTo>
                <a:lnTo>
                  <a:pt x="111250" y="243277"/>
                </a:lnTo>
                <a:lnTo>
                  <a:pt x="106460" y="245897"/>
                </a:lnTo>
                <a:lnTo>
                  <a:pt x="100890" y="249708"/>
                </a:lnTo>
                <a:lnTo>
                  <a:pt x="100046" y="251529"/>
                </a:lnTo>
                <a:lnTo>
                  <a:pt x="104842" y="251855"/>
                </a:lnTo>
                <a:lnTo>
                  <a:pt x="116188" y="251180"/>
                </a:lnTo>
                <a:lnTo>
                  <a:pt x="130432" y="251180"/>
                </a:lnTo>
                <a:lnTo>
                  <a:pt x="127643" y="247827"/>
                </a:lnTo>
                <a:lnTo>
                  <a:pt x="123450" y="241652"/>
                </a:lnTo>
                <a:close/>
              </a:path>
              <a:path w="137159" h="253364">
                <a:moveTo>
                  <a:pt x="133787" y="239102"/>
                </a:moveTo>
                <a:lnTo>
                  <a:pt x="31098" y="239102"/>
                </a:lnTo>
                <a:lnTo>
                  <a:pt x="25103" y="243332"/>
                </a:lnTo>
                <a:lnTo>
                  <a:pt x="21209" y="247015"/>
                </a:lnTo>
                <a:lnTo>
                  <a:pt x="20968" y="248386"/>
                </a:lnTo>
                <a:lnTo>
                  <a:pt x="24802" y="248729"/>
                </a:lnTo>
                <a:lnTo>
                  <a:pt x="33130" y="249326"/>
                </a:lnTo>
                <a:lnTo>
                  <a:pt x="47443" y="250850"/>
                </a:lnTo>
                <a:lnTo>
                  <a:pt x="45989" y="247068"/>
                </a:lnTo>
                <a:lnTo>
                  <a:pt x="41581" y="241727"/>
                </a:lnTo>
                <a:lnTo>
                  <a:pt x="41075" y="239326"/>
                </a:lnTo>
                <a:lnTo>
                  <a:pt x="133784" y="239326"/>
                </a:lnTo>
                <a:lnTo>
                  <a:pt x="133787" y="239102"/>
                </a:lnTo>
                <a:close/>
              </a:path>
              <a:path w="137159" h="253364">
                <a:moveTo>
                  <a:pt x="351" y="231203"/>
                </a:moveTo>
                <a:lnTo>
                  <a:pt x="2942" y="238429"/>
                </a:lnTo>
                <a:lnTo>
                  <a:pt x="1456" y="240207"/>
                </a:lnTo>
                <a:lnTo>
                  <a:pt x="0" y="241896"/>
                </a:lnTo>
                <a:lnTo>
                  <a:pt x="6384" y="244576"/>
                </a:lnTo>
                <a:lnTo>
                  <a:pt x="15375" y="240030"/>
                </a:lnTo>
                <a:lnTo>
                  <a:pt x="31098" y="239102"/>
                </a:lnTo>
                <a:lnTo>
                  <a:pt x="133787" y="239102"/>
                </a:lnTo>
                <a:lnTo>
                  <a:pt x="133821" y="236601"/>
                </a:lnTo>
                <a:lnTo>
                  <a:pt x="17166" y="236601"/>
                </a:lnTo>
                <a:lnTo>
                  <a:pt x="13331" y="233565"/>
                </a:lnTo>
                <a:lnTo>
                  <a:pt x="351" y="231203"/>
                </a:lnTo>
                <a:close/>
              </a:path>
              <a:path w="137159" h="253364">
                <a:moveTo>
                  <a:pt x="133776" y="239915"/>
                </a:moveTo>
                <a:lnTo>
                  <a:pt x="122271" y="239915"/>
                </a:lnTo>
                <a:lnTo>
                  <a:pt x="133748" y="242026"/>
                </a:lnTo>
                <a:lnTo>
                  <a:pt x="133776" y="239915"/>
                </a:lnTo>
                <a:close/>
              </a:path>
              <a:path w="137159" h="253364">
                <a:moveTo>
                  <a:pt x="122965" y="240938"/>
                </a:moveTo>
                <a:lnTo>
                  <a:pt x="86146" y="240938"/>
                </a:lnTo>
                <a:lnTo>
                  <a:pt x="96630" y="241896"/>
                </a:lnTo>
                <a:lnTo>
                  <a:pt x="107256" y="241652"/>
                </a:lnTo>
                <a:lnTo>
                  <a:pt x="123450" y="241652"/>
                </a:lnTo>
                <a:lnTo>
                  <a:pt x="122965" y="240938"/>
                </a:lnTo>
                <a:close/>
              </a:path>
              <a:path w="137159" h="253364">
                <a:moveTo>
                  <a:pt x="133784" y="239326"/>
                </a:moveTo>
                <a:lnTo>
                  <a:pt x="41075" y="239326"/>
                </a:lnTo>
                <a:lnTo>
                  <a:pt x="45363" y="239338"/>
                </a:lnTo>
                <a:lnTo>
                  <a:pt x="55317" y="241211"/>
                </a:lnTo>
                <a:lnTo>
                  <a:pt x="72462" y="239953"/>
                </a:lnTo>
                <a:lnTo>
                  <a:pt x="122297" y="239953"/>
                </a:lnTo>
                <a:lnTo>
                  <a:pt x="133776" y="239915"/>
                </a:lnTo>
                <a:lnTo>
                  <a:pt x="133784" y="239326"/>
                </a:lnTo>
                <a:close/>
              </a:path>
              <a:path w="137159" h="253364">
                <a:moveTo>
                  <a:pt x="134072" y="217851"/>
                </a:moveTo>
                <a:lnTo>
                  <a:pt x="23713" y="217851"/>
                </a:lnTo>
                <a:lnTo>
                  <a:pt x="22890" y="220619"/>
                </a:lnTo>
                <a:lnTo>
                  <a:pt x="18779" y="226974"/>
                </a:lnTo>
                <a:lnTo>
                  <a:pt x="17166" y="236601"/>
                </a:lnTo>
                <a:lnTo>
                  <a:pt x="133821" y="236601"/>
                </a:lnTo>
                <a:lnTo>
                  <a:pt x="134072" y="217851"/>
                </a:lnTo>
                <a:close/>
              </a:path>
              <a:path w="137159" h="253364">
                <a:moveTo>
                  <a:pt x="12569" y="202844"/>
                </a:moveTo>
                <a:lnTo>
                  <a:pt x="9775" y="213614"/>
                </a:lnTo>
                <a:lnTo>
                  <a:pt x="4085" y="223799"/>
                </a:lnTo>
                <a:lnTo>
                  <a:pt x="13521" y="220738"/>
                </a:lnTo>
                <a:lnTo>
                  <a:pt x="20754" y="218085"/>
                </a:lnTo>
                <a:lnTo>
                  <a:pt x="23713" y="217851"/>
                </a:lnTo>
                <a:lnTo>
                  <a:pt x="134072" y="217851"/>
                </a:lnTo>
                <a:lnTo>
                  <a:pt x="134155" y="211747"/>
                </a:lnTo>
                <a:lnTo>
                  <a:pt x="25650" y="211747"/>
                </a:lnTo>
                <a:lnTo>
                  <a:pt x="19833" y="208102"/>
                </a:lnTo>
                <a:lnTo>
                  <a:pt x="12569" y="202844"/>
                </a:lnTo>
                <a:close/>
              </a:path>
              <a:path w="137159" h="253364">
                <a:moveTo>
                  <a:pt x="134441" y="190398"/>
                </a:moveTo>
                <a:lnTo>
                  <a:pt x="34159" y="190398"/>
                </a:lnTo>
                <a:lnTo>
                  <a:pt x="27948" y="201434"/>
                </a:lnTo>
                <a:lnTo>
                  <a:pt x="25650" y="211747"/>
                </a:lnTo>
                <a:lnTo>
                  <a:pt x="134155" y="211747"/>
                </a:lnTo>
                <a:lnTo>
                  <a:pt x="134441" y="190398"/>
                </a:lnTo>
                <a:close/>
              </a:path>
              <a:path w="137159" h="253364">
                <a:moveTo>
                  <a:pt x="20379" y="174967"/>
                </a:moveTo>
                <a:lnTo>
                  <a:pt x="18842" y="187553"/>
                </a:lnTo>
                <a:lnTo>
                  <a:pt x="17871" y="189515"/>
                </a:lnTo>
                <a:lnTo>
                  <a:pt x="16583" y="193447"/>
                </a:lnTo>
                <a:lnTo>
                  <a:pt x="17423" y="196420"/>
                </a:lnTo>
                <a:lnTo>
                  <a:pt x="22830" y="195503"/>
                </a:lnTo>
                <a:lnTo>
                  <a:pt x="34159" y="190398"/>
                </a:lnTo>
                <a:lnTo>
                  <a:pt x="134441" y="190398"/>
                </a:lnTo>
                <a:lnTo>
                  <a:pt x="134525" y="184200"/>
                </a:lnTo>
                <a:lnTo>
                  <a:pt x="31047" y="184200"/>
                </a:lnTo>
                <a:lnTo>
                  <a:pt x="20379" y="174967"/>
                </a:lnTo>
                <a:close/>
              </a:path>
              <a:path w="137159" h="253364">
                <a:moveTo>
                  <a:pt x="134743" y="167932"/>
                </a:moveTo>
                <a:lnTo>
                  <a:pt x="39861" y="167932"/>
                </a:lnTo>
                <a:lnTo>
                  <a:pt x="38464" y="170738"/>
                </a:lnTo>
                <a:lnTo>
                  <a:pt x="33600" y="183781"/>
                </a:lnTo>
                <a:lnTo>
                  <a:pt x="31047" y="184200"/>
                </a:lnTo>
                <a:lnTo>
                  <a:pt x="134525" y="184200"/>
                </a:lnTo>
                <a:lnTo>
                  <a:pt x="134743" y="167932"/>
                </a:lnTo>
                <a:close/>
              </a:path>
              <a:path w="137159" h="253364">
                <a:moveTo>
                  <a:pt x="29053" y="152107"/>
                </a:moveTo>
                <a:lnTo>
                  <a:pt x="27250" y="163969"/>
                </a:lnTo>
                <a:lnTo>
                  <a:pt x="21992" y="174421"/>
                </a:lnTo>
                <a:lnTo>
                  <a:pt x="30018" y="171119"/>
                </a:lnTo>
                <a:lnTo>
                  <a:pt x="39861" y="167932"/>
                </a:lnTo>
                <a:lnTo>
                  <a:pt x="134743" y="167932"/>
                </a:lnTo>
                <a:lnTo>
                  <a:pt x="134829" y="161556"/>
                </a:lnTo>
                <a:lnTo>
                  <a:pt x="42020" y="161556"/>
                </a:lnTo>
                <a:lnTo>
                  <a:pt x="39112" y="158292"/>
                </a:lnTo>
                <a:lnTo>
                  <a:pt x="29053" y="152107"/>
                </a:lnTo>
                <a:close/>
              </a:path>
              <a:path w="137159" h="253364">
                <a:moveTo>
                  <a:pt x="135081" y="142798"/>
                </a:moveTo>
                <a:lnTo>
                  <a:pt x="47824" y="142798"/>
                </a:lnTo>
                <a:lnTo>
                  <a:pt x="47849" y="144564"/>
                </a:lnTo>
                <a:lnTo>
                  <a:pt x="44915" y="153073"/>
                </a:lnTo>
                <a:lnTo>
                  <a:pt x="42020" y="161556"/>
                </a:lnTo>
                <a:lnTo>
                  <a:pt x="134829" y="161556"/>
                </a:lnTo>
                <a:lnTo>
                  <a:pt x="135081" y="142798"/>
                </a:lnTo>
                <a:close/>
              </a:path>
              <a:path w="137159" h="253364">
                <a:moveTo>
                  <a:pt x="40750" y="127279"/>
                </a:moveTo>
                <a:lnTo>
                  <a:pt x="31225" y="150774"/>
                </a:lnTo>
                <a:lnTo>
                  <a:pt x="38477" y="146253"/>
                </a:lnTo>
                <a:lnTo>
                  <a:pt x="47824" y="142798"/>
                </a:lnTo>
                <a:lnTo>
                  <a:pt x="135081" y="142798"/>
                </a:lnTo>
                <a:lnTo>
                  <a:pt x="135193" y="134467"/>
                </a:lnTo>
                <a:lnTo>
                  <a:pt x="50757" y="134467"/>
                </a:lnTo>
                <a:lnTo>
                  <a:pt x="43061" y="132384"/>
                </a:lnTo>
                <a:lnTo>
                  <a:pt x="40750" y="127279"/>
                </a:lnTo>
                <a:close/>
              </a:path>
              <a:path w="137159" h="253364">
                <a:moveTo>
                  <a:pt x="135404" y="118770"/>
                </a:moveTo>
                <a:lnTo>
                  <a:pt x="55558" y="118770"/>
                </a:lnTo>
                <a:lnTo>
                  <a:pt x="55329" y="120599"/>
                </a:lnTo>
                <a:lnTo>
                  <a:pt x="53501" y="126365"/>
                </a:lnTo>
                <a:lnTo>
                  <a:pt x="51710" y="132105"/>
                </a:lnTo>
                <a:lnTo>
                  <a:pt x="50757" y="134467"/>
                </a:lnTo>
                <a:lnTo>
                  <a:pt x="135193" y="134467"/>
                </a:lnTo>
                <a:lnTo>
                  <a:pt x="135404" y="118770"/>
                </a:lnTo>
                <a:close/>
              </a:path>
              <a:path w="137159" h="253364">
                <a:moveTo>
                  <a:pt x="50122" y="104305"/>
                </a:moveTo>
                <a:lnTo>
                  <a:pt x="39429" y="125971"/>
                </a:lnTo>
                <a:lnTo>
                  <a:pt x="47697" y="122072"/>
                </a:lnTo>
                <a:lnTo>
                  <a:pt x="55558" y="118770"/>
                </a:lnTo>
                <a:lnTo>
                  <a:pt x="135404" y="118770"/>
                </a:lnTo>
                <a:lnTo>
                  <a:pt x="135486" y="112649"/>
                </a:lnTo>
                <a:lnTo>
                  <a:pt x="58098" y="112649"/>
                </a:lnTo>
                <a:lnTo>
                  <a:pt x="52142" y="106984"/>
                </a:lnTo>
                <a:lnTo>
                  <a:pt x="50122" y="104305"/>
                </a:lnTo>
                <a:close/>
              </a:path>
              <a:path w="137159" h="253364">
                <a:moveTo>
                  <a:pt x="135740" y="93776"/>
                </a:moveTo>
                <a:lnTo>
                  <a:pt x="64359" y="93776"/>
                </a:lnTo>
                <a:lnTo>
                  <a:pt x="62429" y="97434"/>
                </a:lnTo>
                <a:lnTo>
                  <a:pt x="60638" y="107454"/>
                </a:lnTo>
                <a:lnTo>
                  <a:pt x="58098" y="112649"/>
                </a:lnTo>
                <a:lnTo>
                  <a:pt x="135486" y="112649"/>
                </a:lnTo>
                <a:lnTo>
                  <a:pt x="135740" y="93776"/>
                </a:lnTo>
                <a:close/>
              </a:path>
              <a:path w="137159" h="253364">
                <a:moveTo>
                  <a:pt x="57450" y="81610"/>
                </a:moveTo>
                <a:lnTo>
                  <a:pt x="55914" y="82156"/>
                </a:lnTo>
                <a:lnTo>
                  <a:pt x="52624" y="91122"/>
                </a:lnTo>
                <a:lnTo>
                  <a:pt x="49246" y="100076"/>
                </a:lnTo>
                <a:lnTo>
                  <a:pt x="55139" y="97942"/>
                </a:lnTo>
                <a:lnTo>
                  <a:pt x="64359" y="93776"/>
                </a:lnTo>
                <a:lnTo>
                  <a:pt x="135740" y="93776"/>
                </a:lnTo>
                <a:lnTo>
                  <a:pt x="135822" y="87642"/>
                </a:lnTo>
                <a:lnTo>
                  <a:pt x="67737" y="87642"/>
                </a:lnTo>
                <a:lnTo>
                  <a:pt x="63419" y="85852"/>
                </a:lnTo>
                <a:lnTo>
                  <a:pt x="57450" y="81610"/>
                </a:lnTo>
                <a:close/>
              </a:path>
              <a:path w="137159" h="253364">
                <a:moveTo>
                  <a:pt x="136087" y="67970"/>
                </a:moveTo>
                <a:lnTo>
                  <a:pt x="75675" y="67970"/>
                </a:lnTo>
                <a:lnTo>
                  <a:pt x="69757" y="78270"/>
                </a:lnTo>
                <a:lnTo>
                  <a:pt x="67737" y="87642"/>
                </a:lnTo>
                <a:lnTo>
                  <a:pt x="135822" y="87642"/>
                </a:lnTo>
                <a:lnTo>
                  <a:pt x="136087" y="67970"/>
                </a:lnTo>
                <a:close/>
              </a:path>
              <a:path w="137159" h="253364">
                <a:moveTo>
                  <a:pt x="65782" y="56743"/>
                </a:moveTo>
                <a:lnTo>
                  <a:pt x="56523" y="75285"/>
                </a:lnTo>
                <a:lnTo>
                  <a:pt x="62480" y="74383"/>
                </a:lnTo>
                <a:lnTo>
                  <a:pt x="75675" y="67970"/>
                </a:lnTo>
                <a:lnTo>
                  <a:pt x="136087" y="67970"/>
                </a:lnTo>
                <a:lnTo>
                  <a:pt x="136122" y="65328"/>
                </a:lnTo>
                <a:lnTo>
                  <a:pt x="77085" y="65328"/>
                </a:lnTo>
                <a:lnTo>
                  <a:pt x="66518" y="59042"/>
                </a:lnTo>
                <a:lnTo>
                  <a:pt x="65782" y="56743"/>
                </a:lnTo>
                <a:close/>
              </a:path>
              <a:path w="137159" h="253364">
                <a:moveTo>
                  <a:pt x="136360" y="47663"/>
                </a:moveTo>
                <a:lnTo>
                  <a:pt x="76081" y="47663"/>
                </a:lnTo>
                <a:lnTo>
                  <a:pt x="78837" y="48412"/>
                </a:lnTo>
                <a:lnTo>
                  <a:pt x="75929" y="58343"/>
                </a:lnTo>
                <a:lnTo>
                  <a:pt x="77085" y="65328"/>
                </a:lnTo>
                <a:lnTo>
                  <a:pt x="136122" y="65328"/>
                </a:lnTo>
                <a:lnTo>
                  <a:pt x="136360" y="47663"/>
                </a:lnTo>
                <a:close/>
              </a:path>
              <a:path w="137159" h="253364">
                <a:moveTo>
                  <a:pt x="68944" y="32423"/>
                </a:moveTo>
                <a:lnTo>
                  <a:pt x="68995" y="42316"/>
                </a:lnTo>
                <a:lnTo>
                  <a:pt x="62734" y="54305"/>
                </a:lnTo>
                <a:lnTo>
                  <a:pt x="69503" y="50711"/>
                </a:lnTo>
                <a:lnTo>
                  <a:pt x="76081" y="47663"/>
                </a:lnTo>
                <a:lnTo>
                  <a:pt x="136360" y="47663"/>
                </a:lnTo>
                <a:lnTo>
                  <a:pt x="136485" y="38315"/>
                </a:lnTo>
                <a:lnTo>
                  <a:pt x="80310" y="38315"/>
                </a:lnTo>
                <a:lnTo>
                  <a:pt x="68944" y="32423"/>
                </a:lnTo>
                <a:close/>
              </a:path>
              <a:path w="137159" h="253364">
                <a:moveTo>
                  <a:pt x="136686" y="23380"/>
                </a:moveTo>
                <a:lnTo>
                  <a:pt x="86965" y="23380"/>
                </a:lnTo>
                <a:lnTo>
                  <a:pt x="86025" y="24853"/>
                </a:lnTo>
                <a:lnTo>
                  <a:pt x="84552" y="30708"/>
                </a:lnTo>
                <a:lnTo>
                  <a:pt x="83142" y="36550"/>
                </a:lnTo>
                <a:lnTo>
                  <a:pt x="80310" y="38315"/>
                </a:lnTo>
                <a:lnTo>
                  <a:pt x="136485" y="38315"/>
                </a:lnTo>
                <a:lnTo>
                  <a:pt x="136686" y="23380"/>
                </a:lnTo>
                <a:close/>
              </a:path>
              <a:path w="137159" h="253364">
                <a:moveTo>
                  <a:pt x="79708" y="11894"/>
                </a:moveTo>
                <a:lnTo>
                  <a:pt x="73592" y="28625"/>
                </a:lnTo>
                <a:lnTo>
                  <a:pt x="77859" y="26339"/>
                </a:lnTo>
                <a:lnTo>
                  <a:pt x="86965" y="23380"/>
                </a:lnTo>
                <a:lnTo>
                  <a:pt x="136686" y="23380"/>
                </a:lnTo>
                <a:lnTo>
                  <a:pt x="136805" y="14541"/>
                </a:lnTo>
                <a:lnTo>
                  <a:pt x="88299" y="14541"/>
                </a:lnTo>
                <a:lnTo>
                  <a:pt x="79708" y="11894"/>
                </a:lnTo>
                <a:close/>
              </a:path>
              <a:path w="137159" h="253364">
                <a:moveTo>
                  <a:pt x="105469" y="0"/>
                </a:moveTo>
                <a:lnTo>
                  <a:pt x="91778" y="228"/>
                </a:lnTo>
                <a:lnTo>
                  <a:pt x="87359" y="4673"/>
                </a:lnTo>
                <a:lnTo>
                  <a:pt x="92071" y="8115"/>
                </a:lnTo>
                <a:lnTo>
                  <a:pt x="93264" y="11023"/>
                </a:lnTo>
                <a:lnTo>
                  <a:pt x="88299" y="14541"/>
                </a:lnTo>
                <a:lnTo>
                  <a:pt x="136805" y="14541"/>
                </a:lnTo>
                <a:lnTo>
                  <a:pt x="136888" y="8305"/>
                </a:lnTo>
                <a:lnTo>
                  <a:pt x="121884" y="8297"/>
                </a:lnTo>
                <a:lnTo>
                  <a:pt x="117725" y="7937"/>
                </a:lnTo>
                <a:lnTo>
                  <a:pt x="107590" y="7454"/>
                </a:lnTo>
                <a:lnTo>
                  <a:pt x="98560" y="6858"/>
                </a:lnTo>
                <a:lnTo>
                  <a:pt x="105634" y="1333"/>
                </a:lnTo>
                <a:lnTo>
                  <a:pt x="105469" y="0"/>
                </a:lnTo>
                <a:close/>
              </a:path>
              <a:path w="137159" h="253364">
                <a:moveTo>
                  <a:pt x="80133" y="10731"/>
                </a:moveTo>
                <a:lnTo>
                  <a:pt x="79396" y="11798"/>
                </a:lnTo>
                <a:lnTo>
                  <a:pt x="79708" y="11894"/>
                </a:lnTo>
                <a:lnTo>
                  <a:pt x="80133" y="10731"/>
                </a:lnTo>
                <a:close/>
              </a:path>
              <a:path w="137159" h="253364">
                <a:moveTo>
                  <a:pt x="119706" y="520"/>
                </a:moveTo>
                <a:lnTo>
                  <a:pt x="118855" y="533"/>
                </a:lnTo>
                <a:lnTo>
                  <a:pt x="121979" y="8305"/>
                </a:lnTo>
                <a:lnTo>
                  <a:pt x="136889" y="8297"/>
                </a:lnTo>
                <a:lnTo>
                  <a:pt x="131631" y="8204"/>
                </a:lnTo>
                <a:lnTo>
                  <a:pt x="136928" y="5401"/>
                </a:lnTo>
                <a:lnTo>
                  <a:pt x="136987" y="992"/>
                </a:lnTo>
                <a:lnTo>
                  <a:pt x="134133" y="838"/>
                </a:lnTo>
                <a:lnTo>
                  <a:pt x="119706" y="520"/>
                </a:lnTo>
                <a:close/>
              </a:path>
            </a:pathLst>
          </a:custGeom>
          <a:solidFill>
            <a:srgbClr val="FFFFFF"/>
          </a:solidFill>
        </p:spPr>
        <p:txBody>
          <a:bodyPr wrap="square" lIns="0" tIns="0" rIns="0" bIns="0" rtlCol="0"/>
          <a:lstStyle/>
          <a:p>
            <a:endParaRPr/>
          </a:p>
        </p:txBody>
      </p:sp>
      <p:sp>
        <p:nvSpPr>
          <p:cNvPr id="614" name="object 614"/>
          <p:cNvSpPr/>
          <p:nvPr/>
        </p:nvSpPr>
        <p:spPr>
          <a:xfrm>
            <a:off x="817662" y="4372838"/>
            <a:ext cx="50165" cy="8890"/>
          </a:xfrm>
          <a:custGeom>
            <a:avLst/>
            <a:gdLst/>
            <a:ahLst/>
            <a:cxnLst/>
            <a:rect l="l" t="t" r="r" b="b"/>
            <a:pathLst>
              <a:path w="50165" h="8889">
                <a:moveTo>
                  <a:pt x="4711" y="8115"/>
                </a:moveTo>
                <a:lnTo>
                  <a:pt x="0" y="4673"/>
                </a:lnTo>
                <a:lnTo>
                  <a:pt x="4419" y="228"/>
                </a:lnTo>
                <a:lnTo>
                  <a:pt x="11252" y="114"/>
                </a:lnTo>
                <a:lnTo>
                  <a:pt x="18110" y="0"/>
                </a:lnTo>
                <a:lnTo>
                  <a:pt x="18275" y="1333"/>
                </a:lnTo>
                <a:lnTo>
                  <a:pt x="11201" y="6858"/>
                </a:lnTo>
                <a:lnTo>
                  <a:pt x="15709" y="7162"/>
                </a:lnTo>
                <a:lnTo>
                  <a:pt x="20231" y="7454"/>
                </a:lnTo>
                <a:lnTo>
                  <a:pt x="30365" y="7937"/>
                </a:lnTo>
                <a:lnTo>
                  <a:pt x="34620" y="8305"/>
                </a:lnTo>
                <a:lnTo>
                  <a:pt x="33070" y="4432"/>
                </a:lnTo>
                <a:lnTo>
                  <a:pt x="31495" y="533"/>
                </a:lnTo>
                <a:lnTo>
                  <a:pt x="32346" y="520"/>
                </a:lnTo>
                <a:lnTo>
                  <a:pt x="39535" y="673"/>
                </a:lnTo>
                <a:lnTo>
                  <a:pt x="46774" y="838"/>
                </a:lnTo>
                <a:lnTo>
                  <a:pt x="49627" y="992"/>
                </a:lnTo>
              </a:path>
            </a:pathLst>
          </a:custGeom>
          <a:ln w="5308">
            <a:solidFill>
              <a:srgbClr val="231F20"/>
            </a:solidFill>
          </a:ln>
        </p:spPr>
        <p:txBody>
          <a:bodyPr wrap="square" lIns="0" tIns="0" rIns="0" bIns="0" rtlCol="0"/>
          <a:lstStyle/>
          <a:p>
            <a:endParaRPr/>
          </a:p>
        </p:txBody>
      </p:sp>
      <p:sp>
        <p:nvSpPr>
          <p:cNvPr id="615" name="object 615"/>
          <p:cNvSpPr/>
          <p:nvPr/>
        </p:nvSpPr>
        <p:spPr>
          <a:xfrm>
            <a:off x="861934" y="4378240"/>
            <a:ext cx="5715" cy="3175"/>
          </a:xfrm>
          <a:custGeom>
            <a:avLst/>
            <a:gdLst/>
            <a:ahLst/>
            <a:cxnLst/>
            <a:rect l="l" t="t" r="r" b="b"/>
            <a:pathLst>
              <a:path w="5715" h="3175">
                <a:moveTo>
                  <a:pt x="5296" y="0"/>
                </a:moveTo>
                <a:lnTo>
                  <a:pt x="0" y="2803"/>
                </a:lnTo>
                <a:lnTo>
                  <a:pt x="5257" y="2896"/>
                </a:lnTo>
              </a:path>
            </a:pathLst>
          </a:custGeom>
          <a:ln w="5308">
            <a:solidFill>
              <a:srgbClr val="231F20"/>
            </a:solidFill>
          </a:ln>
        </p:spPr>
        <p:txBody>
          <a:bodyPr wrap="square" lIns="0" tIns="0" rIns="0" bIns="0" rtlCol="0"/>
          <a:lstStyle/>
          <a:p>
            <a:endParaRPr/>
          </a:p>
        </p:txBody>
      </p:sp>
      <p:sp>
        <p:nvSpPr>
          <p:cNvPr id="616" name="object 616"/>
          <p:cNvSpPr/>
          <p:nvPr/>
        </p:nvSpPr>
        <p:spPr>
          <a:xfrm>
            <a:off x="730248" y="4380954"/>
            <a:ext cx="133985" cy="245110"/>
          </a:xfrm>
          <a:custGeom>
            <a:avLst/>
            <a:gdLst/>
            <a:ahLst/>
            <a:cxnLst/>
            <a:rect l="l" t="t" r="r" b="b"/>
            <a:pathLst>
              <a:path w="133984" h="245110">
                <a:moveTo>
                  <a:pt x="133802" y="233911"/>
                </a:moveTo>
                <a:lnTo>
                  <a:pt x="122326" y="231800"/>
                </a:lnTo>
                <a:lnTo>
                  <a:pt x="127698" y="239712"/>
                </a:lnTo>
                <a:lnTo>
                  <a:pt x="131965" y="244843"/>
                </a:lnTo>
                <a:lnTo>
                  <a:pt x="116243" y="243065"/>
                </a:lnTo>
                <a:lnTo>
                  <a:pt x="104896" y="243739"/>
                </a:lnTo>
                <a:lnTo>
                  <a:pt x="100101" y="243414"/>
                </a:lnTo>
                <a:lnTo>
                  <a:pt x="100944" y="241593"/>
                </a:lnTo>
                <a:lnTo>
                  <a:pt x="106514" y="237782"/>
                </a:lnTo>
                <a:lnTo>
                  <a:pt x="111304" y="235162"/>
                </a:lnTo>
                <a:lnTo>
                  <a:pt x="111877" y="233872"/>
                </a:lnTo>
                <a:lnTo>
                  <a:pt x="107311" y="233536"/>
                </a:lnTo>
                <a:lnTo>
                  <a:pt x="96685" y="233781"/>
                </a:lnTo>
                <a:lnTo>
                  <a:pt x="86200" y="232822"/>
                </a:lnTo>
                <a:lnTo>
                  <a:pt x="81724" y="233065"/>
                </a:lnTo>
                <a:lnTo>
                  <a:pt x="82372" y="235015"/>
                </a:lnTo>
                <a:lnTo>
                  <a:pt x="87261" y="239179"/>
                </a:lnTo>
                <a:lnTo>
                  <a:pt x="92125" y="243763"/>
                </a:lnTo>
                <a:lnTo>
                  <a:pt x="73317" y="242366"/>
                </a:lnTo>
                <a:lnTo>
                  <a:pt x="64188" y="240874"/>
                </a:lnTo>
                <a:lnTo>
                  <a:pt x="62506" y="238953"/>
                </a:lnTo>
                <a:lnTo>
                  <a:pt x="64362" y="237294"/>
                </a:lnTo>
                <a:lnTo>
                  <a:pt x="65849" y="236588"/>
                </a:lnTo>
                <a:lnTo>
                  <a:pt x="72516" y="231838"/>
                </a:lnTo>
                <a:lnTo>
                  <a:pt x="55371" y="233095"/>
                </a:lnTo>
                <a:lnTo>
                  <a:pt x="45418" y="231223"/>
                </a:lnTo>
                <a:lnTo>
                  <a:pt x="41130" y="231211"/>
                </a:lnTo>
                <a:lnTo>
                  <a:pt x="41636" y="233611"/>
                </a:lnTo>
                <a:lnTo>
                  <a:pt x="46062" y="238975"/>
                </a:lnTo>
                <a:lnTo>
                  <a:pt x="47497" y="242735"/>
                </a:lnTo>
                <a:lnTo>
                  <a:pt x="33185" y="241211"/>
                </a:lnTo>
                <a:lnTo>
                  <a:pt x="24856" y="240613"/>
                </a:lnTo>
                <a:lnTo>
                  <a:pt x="21023" y="240271"/>
                </a:lnTo>
                <a:lnTo>
                  <a:pt x="21263" y="238900"/>
                </a:lnTo>
                <a:lnTo>
                  <a:pt x="25158" y="235216"/>
                </a:lnTo>
                <a:lnTo>
                  <a:pt x="31153" y="230987"/>
                </a:lnTo>
                <a:lnTo>
                  <a:pt x="15430" y="231914"/>
                </a:lnTo>
                <a:lnTo>
                  <a:pt x="6438" y="236461"/>
                </a:lnTo>
                <a:lnTo>
                  <a:pt x="0" y="233845"/>
                </a:lnTo>
                <a:lnTo>
                  <a:pt x="1511" y="232092"/>
                </a:lnTo>
                <a:lnTo>
                  <a:pt x="2997" y="230314"/>
                </a:lnTo>
                <a:lnTo>
                  <a:pt x="406" y="223088"/>
                </a:lnTo>
                <a:lnTo>
                  <a:pt x="6896" y="224282"/>
                </a:lnTo>
                <a:lnTo>
                  <a:pt x="13385" y="225450"/>
                </a:lnTo>
                <a:lnTo>
                  <a:pt x="17221" y="228485"/>
                </a:lnTo>
                <a:lnTo>
                  <a:pt x="18834" y="218859"/>
                </a:lnTo>
                <a:lnTo>
                  <a:pt x="22945" y="212503"/>
                </a:lnTo>
                <a:lnTo>
                  <a:pt x="23768" y="209735"/>
                </a:lnTo>
                <a:lnTo>
                  <a:pt x="20809" y="209970"/>
                </a:lnTo>
                <a:lnTo>
                  <a:pt x="13576" y="212623"/>
                </a:lnTo>
                <a:lnTo>
                  <a:pt x="4140" y="215684"/>
                </a:lnTo>
                <a:lnTo>
                  <a:pt x="9829" y="205498"/>
                </a:lnTo>
                <a:lnTo>
                  <a:pt x="12623" y="194729"/>
                </a:lnTo>
                <a:lnTo>
                  <a:pt x="19888" y="199986"/>
                </a:lnTo>
                <a:lnTo>
                  <a:pt x="25704" y="203631"/>
                </a:lnTo>
                <a:lnTo>
                  <a:pt x="28003" y="193319"/>
                </a:lnTo>
                <a:lnTo>
                  <a:pt x="34213" y="182283"/>
                </a:lnTo>
                <a:lnTo>
                  <a:pt x="22885" y="187388"/>
                </a:lnTo>
                <a:lnTo>
                  <a:pt x="17477" y="188305"/>
                </a:lnTo>
                <a:lnTo>
                  <a:pt x="16638" y="185332"/>
                </a:lnTo>
                <a:lnTo>
                  <a:pt x="17925" y="181400"/>
                </a:lnTo>
                <a:lnTo>
                  <a:pt x="18897" y="179438"/>
                </a:lnTo>
                <a:lnTo>
                  <a:pt x="20434" y="166852"/>
                </a:lnTo>
                <a:lnTo>
                  <a:pt x="31102" y="176085"/>
                </a:lnTo>
                <a:lnTo>
                  <a:pt x="33654" y="175666"/>
                </a:lnTo>
                <a:lnTo>
                  <a:pt x="36067" y="169164"/>
                </a:lnTo>
                <a:lnTo>
                  <a:pt x="38519" y="162623"/>
                </a:lnTo>
                <a:lnTo>
                  <a:pt x="39916" y="159816"/>
                </a:lnTo>
                <a:lnTo>
                  <a:pt x="30073" y="163004"/>
                </a:lnTo>
                <a:lnTo>
                  <a:pt x="22047" y="166306"/>
                </a:lnTo>
                <a:lnTo>
                  <a:pt x="27304" y="155854"/>
                </a:lnTo>
                <a:lnTo>
                  <a:pt x="29108" y="143992"/>
                </a:lnTo>
                <a:lnTo>
                  <a:pt x="39166" y="150177"/>
                </a:lnTo>
                <a:lnTo>
                  <a:pt x="42075" y="153441"/>
                </a:lnTo>
                <a:lnTo>
                  <a:pt x="44970" y="144957"/>
                </a:lnTo>
                <a:lnTo>
                  <a:pt x="47904" y="136448"/>
                </a:lnTo>
                <a:lnTo>
                  <a:pt x="47878" y="134683"/>
                </a:lnTo>
                <a:lnTo>
                  <a:pt x="38531" y="138137"/>
                </a:lnTo>
                <a:lnTo>
                  <a:pt x="31280" y="142659"/>
                </a:lnTo>
                <a:lnTo>
                  <a:pt x="36042" y="130911"/>
                </a:lnTo>
                <a:lnTo>
                  <a:pt x="40805" y="119164"/>
                </a:lnTo>
                <a:lnTo>
                  <a:pt x="43116" y="124269"/>
                </a:lnTo>
                <a:lnTo>
                  <a:pt x="46964" y="125310"/>
                </a:lnTo>
                <a:lnTo>
                  <a:pt x="50812" y="126352"/>
                </a:lnTo>
                <a:lnTo>
                  <a:pt x="51765" y="123990"/>
                </a:lnTo>
                <a:lnTo>
                  <a:pt x="53555" y="118249"/>
                </a:lnTo>
                <a:lnTo>
                  <a:pt x="55384" y="112483"/>
                </a:lnTo>
                <a:lnTo>
                  <a:pt x="55613" y="110655"/>
                </a:lnTo>
                <a:lnTo>
                  <a:pt x="47751" y="113957"/>
                </a:lnTo>
                <a:lnTo>
                  <a:pt x="39484" y="117855"/>
                </a:lnTo>
                <a:lnTo>
                  <a:pt x="44818" y="107022"/>
                </a:lnTo>
                <a:lnTo>
                  <a:pt x="50177" y="96189"/>
                </a:lnTo>
                <a:lnTo>
                  <a:pt x="52196" y="98869"/>
                </a:lnTo>
                <a:lnTo>
                  <a:pt x="55168" y="101688"/>
                </a:lnTo>
                <a:lnTo>
                  <a:pt x="58153" y="104533"/>
                </a:lnTo>
                <a:lnTo>
                  <a:pt x="60693" y="99339"/>
                </a:lnTo>
                <a:lnTo>
                  <a:pt x="61594" y="94335"/>
                </a:lnTo>
                <a:lnTo>
                  <a:pt x="62483" y="89319"/>
                </a:lnTo>
                <a:lnTo>
                  <a:pt x="64414" y="85661"/>
                </a:lnTo>
                <a:lnTo>
                  <a:pt x="55194" y="89827"/>
                </a:lnTo>
                <a:lnTo>
                  <a:pt x="49301" y="91960"/>
                </a:lnTo>
                <a:lnTo>
                  <a:pt x="52679" y="83007"/>
                </a:lnTo>
                <a:lnTo>
                  <a:pt x="55968" y="74041"/>
                </a:lnTo>
                <a:lnTo>
                  <a:pt x="57505" y="73494"/>
                </a:lnTo>
                <a:lnTo>
                  <a:pt x="63474" y="77736"/>
                </a:lnTo>
                <a:lnTo>
                  <a:pt x="67792" y="79527"/>
                </a:lnTo>
                <a:lnTo>
                  <a:pt x="69811" y="70154"/>
                </a:lnTo>
                <a:lnTo>
                  <a:pt x="75730" y="59855"/>
                </a:lnTo>
                <a:lnTo>
                  <a:pt x="62534" y="66268"/>
                </a:lnTo>
                <a:lnTo>
                  <a:pt x="56578" y="67170"/>
                </a:lnTo>
                <a:lnTo>
                  <a:pt x="61213" y="57899"/>
                </a:lnTo>
                <a:lnTo>
                  <a:pt x="65836" y="48628"/>
                </a:lnTo>
                <a:lnTo>
                  <a:pt x="66573" y="50927"/>
                </a:lnTo>
                <a:lnTo>
                  <a:pt x="71843" y="54063"/>
                </a:lnTo>
                <a:lnTo>
                  <a:pt x="77139" y="57213"/>
                </a:lnTo>
                <a:lnTo>
                  <a:pt x="75984" y="50228"/>
                </a:lnTo>
                <a:lnTo>
                  <a:pt x="77444" y="45262"/>
                </a:lnTo>
                <a:lnTo>
                  <a:pt x="78892" y="40297"/>
                </a:lnTo>
                <a:lnTo>
                  <a:pt x="76136" y="39547"/>
                </a:lnTo>
                <a:lnTo>
                  <a:pt x="69557" y="42595"/>
                </a:lnTo>
                <a:lnTo>
                  <a:pt x="62788" y="46189"/>
                </a:lnTo>
                <a:lnTo>
                  <a:pt x="69049" y="34201"/>
                </a:lnTo>
                <a:lnTo>
                  <a:pt x="68999" y="24307"/>
                </a:lnTo>
                <a:lnTo>
                  <a:pt x="80365" y="30200"/>
                </a:lnTo>
                <a:lnTo>
                  <a:pt x="83197" y="28435"/>
                </a:lnTo>
                <a:lnTo>
                  <a:pt x="84607" y="22593"/>
                </a:lnTo>
                <a:lnTo>
                  <a:pt x="86080" y="16738"/>
                </a:lnTo>
                <a:lnTo>
                  <a:pt x="87020" y="15265"/>
                </a:lnTo>
                <a:lnTo>
                  <a:pt x="77914" y="18224"/>
                </a:lnTo>
                <a:lnTo>
                  <a:pt x="73647" y="20510"/>
                </a:lnTo>
                <a:lnTo>
                  <a:pt x="76923" y="11569"/>
                </a:lnTo>
                <a:lnTo>
                  <a:pt x="80187" y="2616"/>
                </a:lnTo>
                <a:lnTo>
                  <a:pt x="79451" y="3682"/>
                </a:lnTo>
                <a:lnTo>
                  <a:pt x="88353" y="6426"/>
                </a:lnTo>
                <a:lnTo>
                  <a:pt x="93319" y="2908"/>
                </a:lnTo>
                <a:lnTo>
                  <a:pt x="92125" y="0"/>
                </a:lnTo>
              </a:path>
            </a:pathLst>
          </a:custGeom>
          <a:ln w="5308">
            <a:solidFill>
              <a:srgbClr val="231F20"/>
            </a:solidFill>
          </a:ln>
        </p:spPr>
        <p:txBody>
          <a:bodyPr wrap="square" lIns="0" tIns="0" rIns="0" bIns="0" rtlCol="0"/>
          <a:lstStyle/>
          <a:p>
            <a:endParaRPr/>
          </a:p>
        </p:txBody>
      </p:sp>
      <p:sp>
        <p:nvSpPr>
          <p:cNvPr id="617" name="object 617"/>
          <p:cNvSpPr/>
          <p:nvPr/>
        </p:nvSpPr>
        <p:spPr>
          <a:xfrm>
            <a:off x="1808833" y="4385390"/>
            <a:ext cx="127000" cy="250190"/>
          </a:xfrm>
          <a:custGeom>
            <a:avLst/>
            <a:gdLst/>
            <a:ahLst/>
            <a:cxnLst/>
            <a:rect l="l" t="t" r="r" b="b"/>
            <a:pathLst>
              <a:path w="127000" h="250189">
                <a:moveTo>
                  <a:pt x="111496" y="238734"/>
                </a:moveTo>
                <a:lnTo>
                  <a:pt x="107117" y="238734"/>
                </a:lnTo>
                <a:lnTo>
                  <a:pt x="103561" y="242455"/>
                </a:lnTo>
                <a:lnTo>
                  <a:pt x="99053" y="249783"/>
                </a:lnTo>
                <a:lnTo>
                  <a:pt x="104603" y="248703"/>
                </a:lnTo>
                <a:lnTo>
                  <a:pt x="117357" y="248703"/>
                </a:lnTo>
                <a:lnTo>
                  <a:pt x="120148" y="244589"/>
                </a:lnTo>
                <a:lnTo>
                  <a:pt x="111740" y="239483"/>
                </a:lnTo>
                <a:lnTo>
                  <a:pt x="111496" y="238734"/>
                </a:lnTo>
                <a:close/>
              </a:path>
              <a:path w="127000" h="250189">
                <a:moveTo>
                  <a:pt x="100855" y="239178"/>
                </a:moveTo>
                <a:lnTo>
                  <a:pt x="62972" y="239178"/>
                </a:lnTo>
                <a:lnTo>
                  <a:pt x="61325" y="242010"/>
                </a:lnTo>
                <a:lnTo>
                  <a:pt x="58962" y="245394"/>
                </a:lnTo>
                <a:lnTo>
                  <a:pt x="58453" y="247043"/>
                </a:lnTo>
                <a:lnTo>
                  <a:pt x="61861" y="247734"/>
                </a:lnTo>
                <a:lnTo>
                  <a:pt x="88677" y="249173"/>
                </a:lnTo>
                <a:lnTo>
                  <a:pt x="84232" y="246786"/>
                </a:lnTo>
                <a:lnTo>
                  <a:pt x="78377" y="242010"/>
                </a:lnTo>
                <a:lnTo>
                  <a:pt x="80460" y="239877"/>
                </a:lnTo>
                <a:lnTo>
                  <a:pt x="91015" y="239877"/>
                </a:lnTo>
                <a:lnTo>
                  <a:pt x="100855" y="239178"/>
                </a:lnTo>
                <a:close/>
              </a:path>
              <a:path w="127000" h="250189">
                <a:moveTo>
                  <a:pt x="117357" y="248703"/>
                </a:moveTo>
                <a:lnTo>
                  <a:pt x="104603" y="248703"/>
                </a:lnTo>
                <a:lnTo>
                  <a:pt x="117176" y="248970"/>
                </a:lnTo>
                <a:lnTo>
                  <a:pt x="117357" y="248703"/>
                </a:lnTo>
                <a:close/>
              </a:path>
              <a:path w="127000" h="250189">
                <a:moveTo>
                  <a:pt x="13" y="244167"/>
                </a:moveTo>
                <a:lnTo>
                  <a:pt x="0" y="248472"/>
                </a:lnTo>
                <a:lnTo>
                  <a:pt x="3968" y="248856"/>
                </a:lnTo>
                <a:lnTo>
                  <a:pt x="1445" y="245394"/>
                </a:lnTo>
                <a:lnTo>
                  <a:pt x="13" y="244167"/>
                </a:lnTo>
                <a:close/>
              </a:path>
              <a:path w="127000" h="250189">
                <a:moveTo>
                  <a:pt x="43344" y="247662"/>
                </a:moveTo>
                <a:lnTo>
                  <a:pt x="15931" y="247662"/>
                </a:lnTo>
                <a:lnTo>
                  <a:pt x="43821" y="248589"/>
                </a:lnTo>
                <a:lnTo>
                  <a:pt x="43344" y="247662"/>
                </a:lnTo>
                <a:close/>
              </a:path>
              <a:path w="127000" h="250189">
                <a:moveTo>
                  <a:pt x="36627" y="239153"/>
                </a:moveTo>
                <a:lnTo>
                  <a:pt x="22129" y="239153"/>
                </a:lnTo>
                <a:lnTo>
                  <a:pt x="20427" y="241566"/>
                </a:lnTo>
                <a:lnTo>
                  <a:pt x="14674" y="248018"/>
                </a:lnTo>
                <a:lnTo>
                  <a:pt x="15931" y="247662"/>
                </a:lnTo>
                <a:lnTo>
                  <a:pt x="43344" y="247662"/>
                </a:lnTo>
                <a:lnTo>
                  <a:pt x="42386" y="245795"/>
                </a:lnTo>
                <a:lnTo>
                  <a:pt x="38096" y="240321"/>
                </a:lnTo>
                <a:lnTo>
                  <a:pt x="36302" y="240321"/>
                </a:lnTo>
                <a:lnTo>
                  <a:pt x="36627" y="239153"/>
                </a:lnTo>
                <a:close/>
              </a:path>
              <a:path w="127000" h="250189">
                <a:moveTo>
                  <a:pt x="36772" y="238632"/>
                </a:moveTo>
                <a:lnTo>
                  <a:pt x="36302" y="240321"/>
                </a:lnTo>
                <a:lnTo>
                  <a:pt x="38039" y="240249"/>
                </a:lnTo>
                <a:lnTo>
                  <a:pt x="36772" y="238632"/>
                </a:lnTo>
                <a:close/>
              </a:path>
              <a:path w="127000" h="250189">
                <a:moveTo>
                  <a:pt x="38039" y="240249"/>
                </a:moveTo>
                <a:lnTo>
                  <a:pt x="36302" y="240321"/>
                </a:lnTo>
                <a:lnTo>
                  <a:pt x="38096" y="240321"/>
                </a:lnTo>
                <a:close/>
              </a:path>
              <a:path w="127000" h="250189">
                <a:moveTo>
                  <a:pt x="111463" y="238632"/>
                </a:moveTo>
                <a:lnTo>
                  <a:pt x="36772" y="238632"/>
                </a:lnTo>
                <a:lnTo>
                  <a:pt x="38039" y="240249"/>
                </a:lnTo>
                <a:lnTo>
                  <a:pt x="62972" y="239178"/>
                </a:lnTo>
                <a:lnTo>
                  <a:pt x="100855" y="239178"/>
                </a:lnTo>
                <a:lnTo>
                  <a:pt x="107117" y="238734"/>
                </a:lnTo>
                <a:lnTo>
                  <a:pt x="111496" y="238734"/>
                </a:lnTo>
                <a:close/>
              </a:path>
              <a:path w="127000" h="250189">
                <a:moveTo>
                  <a:pt x="91015" y="239877"/>
                </a:moveTo>
                <a:lnTo>
                  <a:pt x="80460" y="239877"/>
                </a:lnTo>
                <a:lnTo>
                  <a:pt x="88868" y="240029"/>
                </a:lnTo>
                <a:lnTo>
                  <a:pt x="91015" y="239877"/>
                </a:lnTo>
                <a:close/>
              </a:path>
              <a:path w="127000" h="250189">
                <a:moveTo>
                  <a:pt x="14581" y="7403"/>
                </a:moveTo>
                <a:lnTo>
                  <a:pt x="1804" y="7407"/>
                </a:lnTo>
                <a:lnTo>
                  <a:pt x="818" y="7518"/>
                </a:lnTo>
                <a:lnTo>
                  <a:pt x="770" y="8470"/>
                </a:lnTo>
                <a:lnTo>
                  <a:pt x="28" y="239455"/>
                </a:lnTo>
                <a:lnTo>
                  <a:pt x="22129" y="239153"/>
                </a:lnTo>
                <a:lnTo>
                  <a:pt x="36627" y="239153"/>
                </a:lnTo>
                <a:lnTo>
                  <a:pt x="36772" y="238632"/>
                </a:lnTo>
                <a:lnTo>
                  <a:pt x="111463" y="238632"/>
                </a:lnTo>
                <a:lnTo>
                  <a:pt x="107994" y="227977"/>
                </a:lnTo>
                <a:lnTo>
                  <a:pt x="124625" y="227977"/>
                </a:lnTo>
                <a:lnTo>
                  <a:pt x="124339" y="227126"/>
                </a:lnTo>
                <a:lnTo>
                  <a:pt x="124504" y="223672"/>
                </a:lnTo>
                <a:lnTo>
                  <a:pt x="108578" y="223672"/>
                </a:lnTo>
                <a:lnTo>
                  <a:pt x="108756" y="219239"/>
                </a:lnTo>
                <a:lnTo>
                  <a:pt x="107194" y="215277"/>
                </a:lnTo>
                <a:lnTo>
                  <a:pt x="105682" y="211353"/>
                </a:lnTo>
                <a:lnTo>
                  <a:pt x="104120" y="205600"/>
                </a:lnTo>
                <a:lnTo>
                  <a:pt x="117987" y="205600"/>
                </a:lnTo>
                <a:lnTo>
                  <a:pt x="117357" y="198767"/>
                </a:lnTo>
                <a:lnTo>
                  <a:pt x="105212" y="198767"/>
                </a:lnTo>
                <a:lnTo>
                  <a:pt x="103968" y="196925"/>
                </a:lnTo>
                <a:lnTo>
                  <a:pt x="104522" y="196708"/>
                </a:lnTo>
                <a:lnTo>
                  <a:pt x="98494" y="178739"/>
                </a:lnTo>
                <a:lnTo>
                  <a:pt x="112579" y="178739"/>
                </a:lnTo>
                <a:lnTo>
                  <a:pt x="111119" y="173634"/>
                </a:lnTo>
                <a:lnTo>
                  <a:pt x="98977" y="173634"/>
                </a:lnTo>
                <a:lnTo>
                  <a:pt x="96399" y="163804"/>
                </a:lnTo>
                <a:lnTo>
                  <a:pt x="93782" y="153999"/>
                </a:lnTo>
                <a:lnTo>
                  <a:pt x="107543" y="153999"/>
                </a:lnTo>
                <a:lnTo>
                  <a:pt x="106842" y="150418"/>
                </a:lnTo>
                <a:lnTo>
                  <a:pt x="95218" y="150418"/>
                </a:lnTo>
                <a:lnTo>
                  <a:pt x="91827" y="139623"/>
                </a:lnTo>
                <a:lnTo>
                  <a:pt x="88398" y="128866"/>
                </a:lnTo>
                <a:lnTo>
                  <a:pt x="102468" y="128866"/>
                </a:lnTo>
                <a:lnTo>
                  <a:pt x="101669" y="127152"/>
                </a:lnTo>
                <a:lnTo>
                  <a:pt x="101750" y="124294"/>
                </a:lnTo>
                <a:lnTo>
                  <a:pt x="89045" y="124294"/>
                </a:lnTo>
                <a:lnTo>
                  <a:pt x="86836" y="122338"/>
                </a:lnTo>
                <a:lnTo>
                  <a:pt x="88357" y="121832"/>
                </a:lnTo>
                <a:lnTo>
                  <a:pt x="83991" y="106222"/>
                </a:lnTo>
                <a:lnTo>
                  <a:pt x="97131" y="106222"/>
                </a:lnTo>
                <a:lnTo>
                  <a:pt x="95975" y="101663"/>
                </a:lnTo>
                <a:lnTo>
                  <a:pt x="82556" y="101663"/>
                </a:lnTo>
                <a:lnTo>
                  <a:pt x="78796" y="81622"/>
                </a:lnTo>
                <a:lnTo>
                  <a:pt x="91112" y="81622"/>
                </a:lnTo>
                <a:lnTo>
                  <a:pt x="90976" y="81355"/>
                </a:lnTo>
                <a:lnTo>
                  <a:pt x="90430" y="79311"/>
                </a:lnTo>
                <a:lnTo>
                  <a:pt x="89909" y="77253"/>
                </a:lnTo>
                <a:lnTo>
                  <a:pt x="89937" y="77101"/>
                </a:lnTo>
                <a:lnTo>
                  <a:pt x="74555" y="77101"/>
                </a:lnTo>
                <a:lnTo>
                  <a:pt x="75507" y="68427"/>
                </a:lnTo>
                <a:lnTo>
                  <a:pt x="70910" y="58597"/>
                </a:lnTo>
                <a:lnTo>
                  <a:pt x="85052" y="58597"/>
                </a:lnTo>
                <a:lnTo>
                  <a:pt x="83921" y="52996"/>
                </a:lnTo>
                <a:lnTo>
                  <a:pt x="72370" y="52996"/>
                </a:lnTo>
                <a:lnTo>
                  <a:pt x="67760" y="36804"/>
                </a:lnTo>
                <a:lnTo>
                  <a:pt x="80673" y="36804"/>
                </a:lnTo>
                <a:lnTo>
                  <a:pt x="79418" y="28358"/>
                </a:lnTo>
                <a:lnTo>
                  <a:pt x="69386" y="28358"/>
                </a:lnTo>
                <a:lnTo>
                  <a:pt x="65487" y="27685"/>
                </a:lnTo>
                <a:lnTo>
                  <a:pt x="62452" y="13423"/>
                </a:lnTo>
                <a:lnTo>
                  <a:pt x="75635" y="13423"/>
                </a:lnTo>
                <a:lnTo>
                  <a:pt x="74960" y="9778"/>
                </a:lnTo>
                <a:lnTo>
                  <a:pt x="48367" y="9778"/>
                </a:lnTo>
                <a:lnTo>
                  <a:pt x="49079" y="8699"/>
                </a:lnTo>
                <a:lnTo>
                  <a:pt x="36340" y="8699"/>
                </a:lnTo>
                <a:lnTo>
                  <a:pt x="13074" y="7518"/>
                </a:lnTo>
                <a:lnTo>
                  <a:pt x="14581" y="7403"/>
                </a:lnTo>
                <a:close/>
              </a:path>
              <a:path w="127000" h="250189">
                <a:moveTo>
                  <a:pt x="124625" y="227977"/>
                </a:moveTo>
                <a:lnTo>
                  <a:pt x="107994" y="227977"/>
                </a:lnTo>
                <a:lnTo>
                  <a:pt x="114649" y="232155"/>
                </a:lnTo>
                <a:lnTo>
                  <a:pt x="122944" y="236720"/>
                </a:lnTo>
                <a:lnTo>
                  <a:pt x="126718" y="237718"/>
                </a:lnTo>
                <a:lnTo>
                  <a:pt x="126880" y="234677"/>
                </a:lnTo>
                <a:lnTo>
                  <a:pt x="124625" y="227977"/>
                </a:lnTo>
                <a:close/>
              </a:path>
              <a:path w="127000" h="250189">
                <a:moveTo>
                  <a:pt x="124885" y="215709"/>
                </a:moveTo>
                <a:lnTo>
                  <a:pt x="108578" y="223672"/>
                </a:lnTo>
                <a:lnTo>
                  <a:pt x="124504" y="223672"/>
                </a:lnTo>
                <a:lnTo>
                  <a:pt x="124885" y="215709"/>
                </a:lnTo>
                <a:close/>
              </a:path>
              <a:path w="127000" h="250189">
                <a:moveTo>
                  <a:pt x="117987" y="205600"/>
                </a:moveTo>
                <a:lnTo>
                  <a:pt x="104120" y="205600"/>
                </a:lnTo>
                <a:lnTo>
                  <a:pt x="117582" y="210718"/>
                </a:lnTo>
                <a:lnTo>
                  <a:pt x="118446" y="210692"/>
                </a:lnTo>
                <a:lnTo>
                  <a:pt x="117987" y="205600"/>
                </a:lnTo>
                <a:close/>
              </a:path>
              <a:path w="127000" h="250189">
                <a:moveTo>
                  <a:pt x="104522" y="196708"/>
                </a:moveTo>
                <a:lnTo>
                  <a:pt x="103968" y="196925"/>
                </a:lnTo>
                <a:lnTo>
                  <a:pt x="105212" y="198767"/>
                </a:lnTo>
                <a:lnTo>
                  <a:pt x="104522" y="196708"/>
                </a:lnTo>
                <a:close/>
              </a:path>
              <a:path w="127000" h="250189">
                <a:moveTo>
                  <a:pt x="113925" y="193027"/>
                </a:moveTo>
                <a:lnTo>
                  <a:pt x="104522" y="196708"/>
                </a:lnTo>
                <a:lnTo>
                  <a:pt x="105212" y="198767"/>
                </a:lnTo>
                <a:lnTo>
                  <a:pt x="117357" y="198767"/>
                </a:lnTo>
                <a:lnTo>
                  <a:pt x="116833" y="193217"/>
                </a:lnTo>
                <a:lnTo>
                  <a:pt x="113925" y="193027"/>
                </a:lnTo>
                <a:close/>
              </a:path>
              <a:path w="127000" h="250189">
                <a:moveTo>
                  <a:pt x="112579" y="178739"/>
                </a:moveTo>
                <a:lnTo>
                  <a:pt x="98494" y="178739"/>
                </a:lnTo>
                <a:lnTo>
                  <a:pt x="105886" y="182498"/>
                </a:lnTo>
                <a:lnTo>
                  <a:pt x="114801" y="186626"/>
                </a:lnTo>
                <a:lnTo>
                  <a:pt x="113201" y="180885"/>
                </a:lnTo>
                <a:lnTo>
                  <a:pt x="112579" y="178739"/>
                </a:lnTo>
                <a:close/>
              </a:path>
              <a:path w="127000" h="250189">
                <a:moveTo>
                  <a:pt x="110902" y="167601"/>
                </a:moveTo>
                <a:lnTo>
                  <a:pt x="99586" y="171881"/>
                </a:lnTo>
                <a:lnTo>
                  <a:pt x="98977" y="173634"/>
                </a:lnTo>
                <a:lnTo>
                  <a:pt x="111119" y="173634"/>
                </a:lnTo>
                <a:lnTo>
                  <a:pt x="110458" y="171284"/>
                </a:lnTo>
                <a:lnTo>
                  <a:pt x="110902" y="167601"/>
                </a:lnTo>
                <a:close/>
              </a:path>
              <a:path w="127000" h="250189">
                <a:moveTo>
                  <a:pt x="107543" y="153999"/>
                </a:moveTo>
                <a:lnTo>
                  <a:pt x="93782" y="153999"/>
                </a:lnTo>
                <a:lnTo>
                  <a:pt x="99790" y="156908"/>
                </a:lnTo>
                <a:lnTo>
                  <a:pt x="108959" y="160349"/>
                </a:lnTo>
                <a:lnTo>
                  <a:pt x="108400" y="158317"/>
                </a:lnTo>
                <a:lnTo>
                  <a:pt x="107543" y="153999"/>
                </a:lnTo>
                <a:close/>
              </a:path>
              <a:path w="127000" h="250189">
                <a:moveTo>
                  <a:pt x="104997" y="142354"/>
                </a:moveTo>
                <a:lnTo>
                  <a:pt x="96500" y="146303"/>
                </a:lnTo>
                <a:lnTo>
                  <a:pt x="95218" y="150418"/>
                </a:lnTo>
                <a:lnTo>
                  <a:pt x="106842" y="150418"/>
                </a:lnTo>
                <a:lnTo>
                  <a:pt x="105898" y="145503"/>
                </a:lnTo>
                <a:lnTo>
                  <a:pt x="104997" y="142354"/>
                </a:lnTo>
                <a:close/>
              </a:path>
              <a:path w="127000" h="250189">
                <a:moveTo>
                  <a:pt x="102468" y="128866"/>
                </a:moveTo>
                <a:lnTo>
                  <a:pt x="88398" y="128866"/>
                </a:lnTo>
                <a:lnTo>
                  <a:pt x="94976" y="132803"/>
                </a:lnTo>
                <a:lnTo>
                  <a:pt x="106762" y="138086"/>
                </a:lnTo>
                <a:lnTo>
                  <a:pt x="102468" y="128866"/>
                </a:lnTo>
                <a:close/>
              </a:path>
              <a:path w="127000" h="250189">
                <a:moveTo>
                  <a:pt x="88357" y="121832"/>
                </a:moveTo>
                <a:lnTo>
                  <a:pt x="86836" y="122338"/>
                </a:lnTo>
                <a:lnTo>
                  <a:pt x="89045" y="124294"/>
                </a:lnTo>
                <a:lnTo>
                  <a:pt x="88357" y="121832"/>
                </a:lnTo>
                <a:close/>
              </a:path>
              <a:path w="127000" h="250189">
                <a:moveTo>
                  <a:pt x="101949" y="117309"/>
                </a:moveTo>
                <a:lnTo>
                  <a:pt x="88357" y="121832"/>
                </a:lnTo>
                <a:lnTo>
                  <a:pt x="89045" y="124294"/>
                </a:lnTo>
                <a:lnTo>
                  <a:pt x="101750" y="124294"/>
                </a:lnTo>
                <a:lnTo>
                  <a:pt x="101949" y="117309"/>
                </a:lnTo>
                <a:close/>
              </a:path>
              <a:path w="127000" h="250189">
                <a:moveTo>
                  <a:pt x="97131" y="106222"/>
                </a:moveTo>
                <a:lnTo>
                  <a:pt x="83991" y="106222"/>
                </a:lnTo>
                <a:lnTo>
                  <a:pt x="87407" y="107848"/>
                </a:lnTo>
                <a:lnTo>
                  <a:pt x="96513" y="111480"/>
                </a:lnTo>
                <a:lnTo>
                  <a:pt x="98418" y="111315"/>
                </a:lnTo>
                <a:lnTo>
                  <a:pt x="97131" y="106222"/>
                </a:lnTo>
                <a:close/>
              </a:path>
              <a:path w="127000" h="250189">
                <a:moveTo>
                  <a:pt x="93757" y="93103"/>
                </a:moveTo>
                <a:lnTo>
                  <a:pt x="88525" y="96595"/>
                </a:lnTo>
                <a:lnTo>
                  <a:pt x="82556" y="101663"/>
                </a:lnTo>
                <a:lnTo>
                  <a:pt x="95975" y="101663"/>
                </a:lnTo>
                <a:lnTo>
                  <a:pt x="93757" y="93103"/>
                </a:lnTo>
                <a:close/>
              </a:path>
              <a:path w="127000" h="250189">
                <a:moveTo>
                  <a:pt x="91112" y="81622"/>
                </a:moveTo>
                <a:lnTo>
                  <a:pt x="78796" y="81622"/>
                </a:lnTo>
                <a:lnTo>
                  <a:pt x="84359" y="85216"/>
                </a:lnTo>
                <a:lnTo>
                  <a:pt x="95154" y="89534"/>
                </a:lnTo>
                <a:lnTo>
                  <a:pt x="91112" y="81622"/>
                </a:lnTo>
                <a:close/>
              </a:path>
              <a:path w="127000" h="250189">
                <a:moveTo>
                  <a:pt x="91217" y="70129"/>
                </a:moveTo>
                <a:lnTo>
                  <a:pt x="74555" y="77101"/>
                </a:lnTo>
                <a:lnTo>
                  <a:pt x="89937" y="77101"/>
                </a:lnTo>
                <a:lnTo>
                  <a:pt x="91217" y="70129"/>
                </a:lnTo>
                <a:close/>
              </a:path>
              <a:path w="127000" h="250189">
                <a:moveTo>
                  <a:pt x="85052" y="58597"/>
                </a:moveTo>
                <a:lnTo>
                  <a:pt x="70910" y="58597"/>
                </a:lnTo>
                <a:lnTo>
                  <a:pt x="86162" y="65392"/>
                </a:lnTo>
                <a:lnTo>
                  <a:pt x="85578" y="61162"/>
                </a:lnTo>
                <a:lnTo>
                  <a:pt x="85052" y="58597"/>
                </a:lnTo>
                <a:close/>
              </a:path>
              <a:path w="127000" h="250189">
                <a:moveTo>
                  <a:pt x="82454" y="47904"/>
                </a:moveTo>
                <a:lnTo>
                  <a:pt x="72624" y="51917"/>
                </a:lnTo>
                <a:lnTo>
                  <a:pt x="72370" y="52996"/>
                </a:lnTo>
                <a:lnTo>
                  <a:pt x="83921" y="52996"/>
                </a:lnTo>
                <a:lnTo>
                  <a:pt x="83521" y="50990"/>
                </a:lnTo>
                <a:lnTo>
                  <a:pt x="82454" y="47904"/>
                </a:lnTo>
                <a:close/>
              </a:path>
              <a:path w="127000" h="250189">
                <a:moveTo>
                  <a:pt x="80673" y="36804"/>
                </a:moveTo>
                <a:lnTo>
                  <a:pt x="67760" y="36804"/>
                </a:lnTo>
                <a:lnTo>
                  <a:pt x="70453" y="37007"/>
                </a:lnTo>
                <a:lnTo>
                  <a:pt x="76549" y="39636"/>
                </a:lnTo>
                <a:lnTo>
                  <a:pt x="81425" y="41808"/>
                </a:lnTo>
                <a:lnTo>
                  <a:pt x="80673" y="36804"/>
                </a:lnTo>
                <a:close/>
              </a:path>
              <a:path w="127000" h="250189">
                <a:moveTo>
                  <a:pt x="78644" y="23075"/>
                </a:moveTo>
                <a:lnTo>
                  <a:pt x="74288" y="25323"/>
                </a:lnTo>
                <a:lnTo>
                  <a:pt x="69386" y="28358"/>
                </a:lnTo>
                <a:lnTo>
                  <a:pt x="79418" y="28358"/>
                </a:lnTo>
                <a:lnTo>
                  <a:pt x="78644" y="23075"/>
                </a:lnTo>
                <a:close/>
              </a:path>
              <a:path w="127000" h="250189">
                <a:moveTo>
                  <a:pt x="75635" y="13423"/>
                </a:moveTo>
                <a:lnTo>
                  <a:pt x="62452" y="13423"/>
                </a:lnTo>
                <a:lnTo>
                  <a:pt x="66033" y="14376"/>
                </a:lnTo>
                <a:lnTo>
                  <a:pt x="72205" y="17563"/>
                </a:lnTo>
                <a:lnTo>
                  <a:pt x="76396" y="17538"/>
                </a:lnTo>
                <a:lnTo>
                  <a:pt x="75635" y="13423"/>
                </a:lnTo>
                <a:close/>
              </a:path>
              <a:path w="127000" h="250189">
                <a:moveTo>
                  <a:pt x="56889" y="8470"/>
                </a:moveTo>
                <a:lnTo>
                  <a:pt x="48367" y="9778"/>
                </a:lnTo>
                <a:lnTo>
                  <a:pt x="74960" y="9778"/>
                </a:lnTo>
                <a:lnTo>
                  <a:pt x="74927" y="9600"/>
                </a:lnTo>
                <a:lnTo>
                  <a:pt x="61905" y="9600"/>
                </a:lnTo>
                <a:lnTo>
                  <a:pt x="56889" y="8470"/>
                </a:lnTo>
                <a:close/>
              </a:path>
              <a:path w="127000" h="250189">
                <a:moveTo>
                  <a:pt x="66122" y="5765"/>
                </a:moveTo>
                <a:lnTo>
                  <a:pt x="61905" y="9600"/>
                </a:lnTo>
                <a:lnTo>
                  <a:pt x="74927" y="9600"/>
                </a:lnTo>
                <a:lnTo>
                  <a:pt x="74224" y="5803"/>
                </a:lnTo>
                <a:lnTo>
                  <a:pt x="66122" y="5765"/>
                </a:lnTo>
                <a:close/>
              </a:path>
              <a:path w="127000" h="250189">
                <a:moveTo>
                  <a:pt x="30727" y="177"/>
                </a:moveTo>
                <a:lnTo>
                  <a:pt x="29762" y="1079"/>
                </a:lnTo>
                <a:lnTo>
                  <a:pt x="36010" y="7607"/>
                </a:lnTo>
                <a:lnTo>
                  <a:pt x="36340" y="8699"/>
                </a:lnTo>
                <a:lnTo>
                  <a:pt x="49079" y="8699"/>
                </a:lnTo>
                <a:lnTo>
                  <a:pt x="51149" y="5562"/>
                </a:lnTo>
                <a:lnTo>
                  <a:pt x="53819" y="1574"/>
                </a:lnTo>
                <a:lnTo>
                  <a:pt x="51860" y="1574"/>
                </a:lnTo>
                <a:lnTo>
                  <a:pt x="30727" y="177"/>
                </a:lnTo>
                <a:close/>
              </a:path>
              <a:path w="127000" h="250189">
                <a:moveTo>
                  <a:pt x="773" y="7469"/>
                </a:moveTo>
                <a:close/>
              </a:path>
              <a:path w="127000" h="250189">
                <a:moveTo>
                  <a:pt x="797" y="0"/>
                </a:moveTo>
                <a:lnTo>
                  <a:pt x="774" y="7407"/>
                </a:lnTo>
                <a:lnTo>
                  <a:pt x="14581" y="7403"/>
                </a:lnTo>
                <a:lnTo>
                  <a:pt x="14915" y="7378"/>
                </a:lnTo>
                <a:lnTo>
                  <a:pt x="18459" y="1206"/>
                </a:lnTo>
                <a:lnTo>
                  <a:pt x="15398" y="495"/>
                </a:lnTo>
                <a:lnTo>
                  <a:pt x="797" y="0"/>
                </a:lnTo>
                <a:close/>
              </a:path>
              <a:path w="127000" h="250189">
                <a:moveTo>
                  <a:pt x="53955" y="1371"/>
                </a:moveTo>
                <a:lnTo>
                  <a:pt x="51860" y="1574"/>
                </a:lnTo>
                <a:lnTo>
                  <a:pt x="53819" y="1574"/>
                </a:lnTo>
                <a:lnTo>
                  <a:pt x="53955" y="1371"/>
                </a:lnTo>
                <a:close/>
              </a:path>
            </a:pathLst>
          </a:custGeom>
          <a:solidFill>
            <a:srgbClr val="FFFFFF"/>
          </a:solidFill>
        </p:spPr>
        <p:txBody>
          <a:bodyPr wrap="square" lIns="0" tIns="0" rIns="0" bIns="0" rtlCol="0"/>
          <a:lstStyle/>
          <a:p>
            <a:endParaRPr/>
          </a:p>
        </p:txBody>
      </p:sp>
      <p:sp>
        <p:nvSpPr>
          <p:cNvPr id="618" name="object 618"/>
          <p:cNvSpPr/>
          <p:nvPr/>
        </p:nvSpPr>
        <p:spPr>
          <a:xfrm>
            <a:off x="1809607" y="4392794"/>
            <a:ext cx="1270" cy="635"/>
          </a:xfrm>
          <a:custGeom>
            <a:avLst/>
            <a:gdLst/>
            <a:ahLst/>
            <a:cxnLst/>
            <a:rect l="l" t="t" r="r" b="b"/>
            <a:pathLst>
              <a:path w="1269" h="635">
                <a:moveTo>
                  <a:pt x="0" y="3"/>
                </a:moveTo>
                <a:lnTo>
                  <a:pt x="1061" y="0"/>
                </a:lnTo>
                <a:lnTo>
                  <a:pt x="45" y="114"/>
                </a:lnTo>
              </a:path>
            </a:pathLst>
          </a:custGeom>
          <a:ln w="5308">
            <a:solidFill>
              <a:srgbClr val="231F20"/>
            </a:solidFill>
          </a:ln>
        </p:spPr>
        <p:txBody>
          <a:bodyPr wrap="square" lIns="0" tIns="0" rIns="0" bIns="0" rtlCol="0"/>
          <a:lstStyle/>
          <a:p>
            <a:endParaRPr/>
          </a:p>
        </p:txBody>
      </p:sp>
      <p:sp>
        <p:nvSpPr>
          <p:cNvPr id="619" name="object 619"/>
          <p:cNvSpPr/>
          <p:nvPr/>
        </p:nvSpPr>
        <p:spPr>
          <a:xfrm>
            <a:off x="1808862" y="4385390"/>
            <a:ext cx="127000" cy="250190"/>
          </a:xfrm>
          <a:custGeom>
            <a:avLst/>
            <a:gdLst/>
            <a:ahLst/>
            <a:cxnLst/>
            <a:rect l="l" t="t" r="r" b="b"/>
            <a:pathLst>
              <a:path w="127000" h="250189">
                <a:moveTo>
                  <a:pt x="769" y="0"/>
                </a:moveTo>
                <a:lnTo>
                  <a:pt x="6225" y="190"/>
                </a:lnTo>
                <a:lnTo>
                  <a:pt x="15369" y="495"/>
                </a:lnTo>
                <a:lnTo>
                  <a:pt x="18430" y="1206"/>
                </a:lnTo>
                <a:lnTo>
                  <a:pt x="16665" y="4279"/>
                </a:lnTo>
                <a:lnTo>
                  <a:pt x="14887" y="7378"/>
                </a:lnTo>
                <a:lnTo>
                  <a:pt x="13045" y="7518"/>
                </a:lnTo>
                <a:lnTo>
                  <a:pt x="24678" y="8115"/>
                </a:lnTo>
                <a:lnTo>
                  <a:pt x="36311" y="8699"/>
                </a:lnTo>
                <a:lnTo>
                  <a:pt x="35981" y="7607"/>
                </a:lnTo>
                <a:lnTo>
                  <a:pt x="32857" y="4330"/>
                </a:lnTo>
                <a:lnTo>
                  <a:pt x="29733" y="1079"/>
                </a:lnTo>
                <a:lnTo>
                  <a:pt x="30698" y="177"/>
                </a:lnTo>
                <a:lnTo>
                  <a:pt x="41264" y="876"/>
                </a:lnTo>
                <a:lnTo>
                  <a:pt x="51831" y="1574"/>
                </a:lnTo>
                <a:lnTo>
                  <a:pt x="53926" y="1371"/>
                </a:lnTo>
                <a:lnTo>
                  <a:pt x="51120" y="5562"/>
                </a:lnTo>
                <a:lnTo>
                  <a:pt x="48338" y="9778"/>
                </a:lnTo>
                <a:lnTo>
                  <a:pt x="56860" y="8470"/>
                </a:lnTo>
                <a:lnTo>
                  <a:pt x="61877" y="9600"/>
                </a:lnTo>
                <a:lnTo>
                  <a:pt x="66093" y="5765"/>
                </a:lnTo>
                <a:lnTo>
                  <a:pt x="74196" y="5803"/>
                </a:lnTo>
                <a:lnTo>
                  <a:pt x="75288" y="11658"/>
                </a:lnTo>
                <a:lnTo>
                  <a:pt x="76367" y="17538"/>
                </a:lnTo>
                <a:lnTo>
                  <a:pt x="72176" y="17563"/>
                </a:lnTo>
                <a:lnTo>
                  <a:pt x="66004" y="14376"/>
                </a:lnTo>
                <a:lnTo>
                  <a:pt x="62423" y="13423"/>
                </a:lnTo>
                <a:lnTo>
                  <a:pt x="63921" y="20548"/>
                </a:lnTo>
                <a:lnTo>
                  <a:pt x="65458" y="27685"/>
                </a:lnTo>
                <a:lnTo>
                  <a:pt x="69357" y="28358"/>
                </a:lnTo>
                <a:lnTo>
                  <a:pt x="74259" y="25323"/>
                </a:lnTo>
                <a:lnTo>
                  <a:pt x="78615" y="23075"/>
                </a:lnTo>
                <a:lnTo>
                  <a:pt x="79987" y="32435"/>
                </a:lnTo>
                <a:lnTo>
                  <a:pt x="81396" y="41808"/>
                </a:lnTo>
                <a:lnTo>
                  <a:pt x="76520" y="39636"/>
                </a:lnTo>
                <a:lnTo>
                  <a:pt x="73484" y="38328"/>
                </a:lnTo>
                <a:lnTo>
                  <a:pt x="70424" y="37007"/>
                </a:lnTo>
                <a:lnTo>
                  <a:pt x="67731" y="36804"/>
                </a:lnTo>
                <a:lnTo>
                  <a:pt x="70030" y="44894"/>
                </a:lnTo>
                <a:lnTo>
                  <a:pt x="72341" y="52996"/>
                </a:lnTo>
                <a:lnTo>
                  <a:pt x="72595" y="51917"/>
                </a:lnTo>
                <a:lnTo>
                  <a:pt x="77510" y="49923"/>
                </a:lnTo>
                <a:lnTo>
                  <a:pt x="82425" y="47904"/>
                </a:lnTo>
                <a:lnTo>
                  <a:pt x="83492" y="50990"/>
                </a:lnTo>
                <a:lnTo>
                  <a:pt x="84508" y="56082"/>
                </a:lnTo>
                <a:lnTo>
                  <a:pt x="85549" y="61162"/>
                </a:lnTo>
                <a:lnTo>
                  <a:pt x="86134" y="65392"/>
                </a:lnTo>
                <a:lnTo>
                  <a:pt x="78475" y="62001"/>
                </a:lnTo>
                <a:lnTo>
                  <a:pt x="70881" y="58597"/>
                </a:lnTo>
                <a:lnTo>
                  <a:pt x="75478" y="68427"/>
                </a:lnTo>
                <a:lnTo>
                  <a:pt x="74526" y="77101"/>
                </a:lnTo>
                <a:lnTo>
                  <a:pt x="82844" y="73608"/>
                </a:lnTo>
                <a:lnTo>
                  <a:pt x="91188" y="70129"/>
                </a:lnTo>
                <a:lnTo>
                  <a:pt x="89880" y="77253"/>
                </a:lnTo>
                <a:lnTo>
                  <a:pt x="90401" y="79311"/>
                </a:lnTo>
                <a:lnTo>
                  <a:pt x="90947" y="81355"/>
                </a:lnTo>
                <a:lnTo>
                  <a:pt x="95125" y="89534"/>
                </a:lnTo>
                <a:lnTo>
                  <a:pt x="84330" y="85216"/>
                </a:lnTo>
                <a:lnTo>
                  <a:pt x="78768" y="81622"/>
                </a:lnTo>
                <a:lnTo>
                  <a:pt x="80634" y="91642"/>
                </a:lnTo>
                <a:lnTo>
                  <a:pt x="82527" y="101663"/>
                </a:lnTo>
                <a:lnTo>
                  <a:pt x="88496" y="96595"/>
                </a:lnTo>
                <a:lnTo>
                  <a:pt x="93728" y="93103"/>
                </a:lnTo>
                <a:lnTo>
                  <a:pt x="96090" y="102222"/>
                </a:lnTo>
                <a:lnTo>
                  <a:pt x="98389" y="111315"/>
                </a:lnTo>
                <a:lnTo>
                  <a:pt x="96484" y="111480"/>
                </a:lnTo>
                <a:lnTo>
                  <a:pt x="87378" y="107848"/>
                </a:lnTo>
                <a:lnTo>
                  <a:pt x="83962" y="106222"/>
                </a:lnTo>
                <a:lnTo>
                  <a:pt x="86489" y="115252"/>
                </a:lnTo>
                <a:lnTo>
                  <a:pt x="89016" y="124294"/>
                </a:lnTo>
                <a:lnTo>
                  <a:pt x="86807" y="122338"/>
                </a:lnTo>
                <a:lnTo>
                  <a:pt x="94376" y="119824"/>
                </a:lnTo>
                <a:lnTo>
                  <a:pt x="101920" y="117309"/>
                </a:lnTo>
                <a:lnTo>
                  <a:pt x="101640" y="127152"/>
                </a:lnTo>
                <a:lnTo>
                  <a:pt x="106733" y="138086"/>
                </a:lnTo>
                <a:lnTo>
                  <a:pt x="94947" y="132803"/>
                </a:lnTo>
                <a:lnTo>
                  <a:pt x="88369" y="128866"/>
                </a:lnTo>
                <a:lnTo>
                  <a:pt x="91798" y="139623"/>
                </a:lnTo>
                <a:lnTo>
                  <a:pt x="95189" y="150418"/>
                </a:lnTo>
                <a:lnTo>
                  <a:pt x="96471" y="146303"/>
                </a:lnTo>
                <a:lnTo>
                  <a:pt x="100751" y="144322"/>
                </a:lnTo>
                <a:lnTo>
                  <a:pt x="104968" y="142354"/>
                </a:lnTo>
                <a:lnTo>
                  <a:pt x="105869" y="145503"/>
                </a:lnTo>
                <a:lnTo>
                  <a:pt x="107101" y="151917"/>
                </a:lnTo>
                <a:lnTo>
                  <a:pt x="108371" y="158317"/>
                </a:lnTo>
                <a:lnTo>
                  <a:pt x="108930" y="160349"/>
                </a:lnTo>
                <a:lnTo>
                  <a:pt x="99761" y="156908"/>
                </a:lnTo>
                <a:lnTo>
                  <a:pt x="93754" y="153999"/>
                </a:lnTo>
                <a:lnTo>
                  <a:pt x="96370" y="163804"/>
                </a:lnTo>
                <a:lnTo>
                  <a:pt x="98948" y="173634"/>
                </a:lnTo>
                <a:lnTo>
                  <a:pt x="99557" y="171881"/>
                </a:lnTo>
                <a:lnTo>
                  <a:pt x="105234" y="169747"/>
                </a:lnTo>
                <a:lnTo>
                  <a:pt x="110873" y="167601"/>
                </a:lnTo>
                <a:lnTo>
                  <a:pt x="110429" y="171284"/>
                </a:lnTo>
                <a:lnTo>
                  <a:pt x="111788" y="176110"/>
                </a:lnTo>
                <a:lnTo>
                  <a:pt x="113172" y="180885"/>
                </a:lnTo>
                <a:lnTo>
                  <a:pt x="114772" y="186626"/>
                </a:lnTo>
                <a:lnTo>
                  <a:pt x="105857" y="182498"/>
                </a:lnTo>
                <a:lnTo>
                  <a:pt x="98465" y="178739"/>
                </a:lnTo>
                <a:lnTo>
                  <a:pt x="101818" y="188759"/>
                </a:lnTo>
                <a:lnTo>
                  <a:pt x="118417" y="210692"/>
                </a:lnTo>
                <a:lnTo>
                  <a:pt x="117553" y="210718"/>
                </a:lnTo>
                <a:lnTo>
                  <a:pt x="110797" y="208165"/>
                </a:lnTo>
                <a:lnTo>
                  <a:pt x="104091" y="205600"/>
                </a:lnTo>
                <a:lnTo>
                  <a:pt x="105653" y="211353"/>
                </a:lnTo>
                <a:lnTo>
                  <a:pt x="107165" y="215277"/>
                </a:lnTo>
                <a:lnTo>
                  <a:pt x="108727" y="219239"/>
                </a:lnTo>
                <a:lnTo>
                  <a:pt x="108549" y="223672"/>
                </a:lnTo>
                <a:lnTo>
                  <a:pt x="116728" y="219671"/>
                </a:lnTo>
                <a:lnTo>
                  <a:pt x="124856" y="215709"/>
                </a:lnTo>
                <a:lnTo>
                  <a:pt x="124310" y="227126"/>
                </a:lnTo>
                <a:lnTo>
                  <a:pt x="126852" y="234677"/>
                </a:lnTo>
                <a:lnTo>
                  <a:pt x="126689" y="237718"/>
                </a:lnTo>
                <a:lnTo>
                  <a:pt x="122915" y="236720"/>
                </a:lnTo>
                <a:lnTo>
                  <a:pt x="114620" y="232155"/>
                </a:lnTo>
                <a:lnTo>
                  <a:pt x="107965" y="227977"/>
                </a:lnTo>
                <a:lnTo>
                  <a:pt x="111711" y="239483"/>
                </a:lnTo>
                <a:lnTo>
                  <a:pt x="120119" y="244589"/>
                </a:lnTo>
                <a:lnTo>
                  <a:pt x="117147" y="248970"/>
                </a:lnTo>
                <a:lnTo>
                  <a:pt x="110848" y="248843"/>
                </a:lnTo>
                <a:lnTo>
                  <a:pt x="104574" y="248703"/>
                </a:lnTo>
                <a:lnTo>
                  <a:pt x="99024" y="249783"/>
                </a:lnTo>
                <a:lnTo>
                  <a:pt x="103533" y="242455"/>
                </a:lnTo>
                <a:lnTo>
                  <a:pt x="107089" y="238734"/>
                </a:lnTo>
                <a:lnTo>
                  <a:pt x="88839" y="240029"/>
                </a:lnTo>
                <a:lnTo>
                  <a:pt x="80431" y="239877"/>
                </a:lnTo>
                <a:lnTo>
                  <a:pt x="78348" y="242010"/>
                </a:lnTo>
                <a:lnTo>
                  <a:pt x="84203" y="246786"/>
                </a:lnTo>
                <a:lnTo>
                  <a:pt x="88648" y="249173"/>
                </a:lnTo>
                <a:lnTo>
                  <a:pt x="71211" y="248259"/>
                </a:lnTo>
                <a:lnTo>
                  <a:pt x="61832" y="247734"/>
                </a:lnTo>
                <a:lnTo>
                  <a:pt x="58424" y="247043"/>
                </a:lnTo>
                <a:lnTo>
                  <a:pt x="58933" y="245394"/>
                </a:lnTo>
                <a:lnTo>
                  <a:pt x="61305" y="241998"/>
                </a:lnTo>
                <a:lnTo>
                  <a:pt x="62943" y="239178"/>
                </a:lnTo>
                <a:lnTo>
                  <a:pt x="49621" y="239763"/>
                </a:lnTo>
                <a:lnTo>
                  <a:pt x="36273" y="240321"/>
                </a:lnTo>
                <a:lnTo>
                  <a:pt x="36743" y="238632"/>
                </a:lnTo>
                <a:lnTo>
                  <a:pt x="42357" y="245795"/>
                </a:lnTo>
                <a:lnTo>
                  <a:pt x="43792" y="248589"/>
                </a:lnTo>
                <a:lnTo>
                  <a:pt x="29847" y="248132"/>
                </a:lnTo>
                <a:lnTo>
                  <a:pt x="15903" y="247662"/>
                </a:lnTo>
                <a:lnTo>
                  <a:pt x="14645" y="248018"/>
                </a:lnTo>
                <a:lnTo>
                  <a:pt x="20398" y="241566"/>
                </a:lnTo>
                <a:lnTo>
                  <a:pt x="22100" y="239153"/>
                </a:lnTo>
                <a:lnTo>
                  <a:pt x="8752" y="239331"/>
                </a:lnTo>
                <a:lnTo>
                  <a:pt x="0" y="239455"/>
                </a:lnTo>
              </a:path>
            </a:pathLst>
          </a:custGeom>
          <a:ln w="5308">
            <a:solidFill>
              <a:srgbClr val="231F20"/>
            </a:solidFill>
          </a:ln>
        </p:spPr>
        <p:txBody>
          <a:bodyPr wrap="square" lIns="0" tIns="0" rIns="0" bIns="0" rtlCol="0"/>
          <a:lstStyle/>
          <a:p>
            <a:endParaRPr/>
          </a:p>
        </p:txBody>
      </p:sp>
      <p:sp>
        <p:nvSpPr>
          <p:cNvPr id="620" name="object 620"/>
          <p:cNvSpPr/>
          <p:nvPr/>
        </p:nvSpPr>
        <p:spPr>
          <a:xfrm>
            <a:off x="1808833" y="4629558"/>
            <a:ext cx="4445" cy="5080"/>
          </a:xfrm>
          <a:custGeom>
            <a:avLst/>
            <a:gdLst/>
            <a:ahLst/>
            <a:cxnLst/>
            <a:rect l="l" t="t" r="r" b="b"/>
            <a:pathLst>
              <a:path w="4444" h="5079">
                <a:moveTo>
                  <a:pt x="13" y="0"/>
                </a:moveTo>
                <a:lnTo>
                  <a:pt x="1453" y="1234"/>
                </a:lnTo>
                <a:lnTo>
                  <a:pt x="3968" y="4688"/>
                </a:lnTo>
                <a:lnTo>
                  <a:pt x="0" y="4305"/>
                </a:lnTo>
              </a:path>
            </a:pathLst>
          </a:custGeom>
          <a:ln w="5308">
            <a:solidFill>
              <a:srgbClr val="231F20"/>
            </a:solidFill>
          </a:ln>
        </p:spPr>
        <p:txBody>
          <a:bodyPr wrap="square" lIns="0" tIns="0" rIns="0" bIns="0" rtlCol="0"/>
          <a:lstStyle/>
          <a:p>
            <a:endParaRPr/>
          </a:p>
        </p:txBody>
      </p:sp>
      <p:sp>
        <p:nvSpPr>
          <p:cNvPr id="621" name="object 621"/>
          <p:cNvSpPr/>
          <p:nvPr/>
        </p:nvSpPr>
        <p:spPr>
          <a:xfrm>
            <a:off x="660796" y="4612984"/>
            <a:ext cx="479425" cy="257810"/>
          </a:xfrm>
          <a:custGeom>
            <a:avLst/>
            <a:gdLst/>
            <a:ahLst/>
            <a:cxnLst/>
            <a:rect l="l" t="t" r="r" b="b"/>
            <a:pathLst>
              <a:path w="479425" h="257810">
                <a:moveTo>
                  <a:pt x="411911" y="247649"/>
                </a:moveTo>
                <a:lnTo>
                  <a:pt x="392950" y="247649"/>
                </a:lnTo>
                <a:lnTo>
                  <a:pt x="390169" y="250189"/>
                </a:lnTo>
                <a:lnTo>
                  <a:pt x="386335" y="253999"/>
                </a:lnTo>
                <a:lnTo>
                  <a:pt x="385178" y="255269"/>
                </a:lnTo>
                <a:lnTo>
                  <a:pt x="388669" y="256539"/>
                </a:lnTo>
                <a:lnTo>
                  <a:pt x="417601" y="257809"/>
                </a:lnTo>
                <a:lnTo>
                  <a:pt x="413600" y="255269"/>
                </a:lnTo>
                <a:lnTo>
                  <a:pt x="408851" y="250189"/>
                </a:lnTo>
                <a:lnTo>
                  <a:pt x="411911" y="247649"/>
                </a:lnTo>
                <a:close/>
              </a:path>
              <a:path w="479425" h="257810">
                <a:moveTo>
                  <a:pt x="446460" y="241299"/>
                </a:moveTo>
                <a:lnTo>
                  <a:pt x="49984" y="241299"/>
                </a:lnTo>
                <a:lnTo>
                  <a:pt x="60972" y="242569"/>
                </a:lnTo>
                <a:lnTo>
                  <a:pt x="142458" y="242569"/>
                </a:lnTo>
                <a:lnTo>
                  <a:pt x="152869" y="243839"/>
                </a:lnTo>
                <a:lnTo>
                  <a:pt x="271056" y="243839"/>
                </a:lnTo>
                <a:lnTo>
                  <a:pt x="285381" y="246379"/>
                </a:lnTo>
                <a:lnTo>
                  <a:pt x="364337" y="246379"/>
                </a:lnTo>
                <a:lnTo>
                  <a:pt x="364949" y="247649"/>
                </a:lnTo>
                <a:lnTo>
                  <a:pt x="438396" y="247649"/>
                </a:lnTo>
                <a:lnTo>
                  <a:pt x="439088" y="248919"/>
                </a:lnTo>
                <a:lnTo>
                  <a:pt x="436384" y="251459"/>
                </a:lnTo>
                <a:lnTo>
                  <a:pt x="428815" y="257809"/>
                </a:lnTo>
                <a:lnTo>
                  <a:pt x="448995" y="257809"/>
                </a:lnTo>
                <a:lnTo>
                  <a:pt x="453859" y="253999"/>
                </a:lnTo>
                <a:lnTo>
                  <a:pt x="446481" y="247649"/>
                </a:lnTo>
                <a:lnTo>
                  <a:pt x="446460" y="241299"/>
                </a:lnTo>
                <a:close/>
              </a:path>
              <a:path w="479425" h="257810">
                <a:moveTo>
                  <a:pt x="232829" y="253999"/>
                </a:moveTo>
                <a:lnTo>
                  <a:pt x="216573" y="253999"/>
                </a:lnTo>
                <a:lnTo>
                  <a:pt x="234480" y="256539"/>
                </a:lnTo>
                <a:lnTo>
                  <a:pt x="232829" y="253999"/>
                </a:lnTo>
                <a:close/>
              </a:path>
              <a:path w="479425" h="257810">
                <a:moveTo>
                  <a:pt x="317449" y="246379"/>
                </a:moveTo>
                <a:lnTo>
                  <a:pt x="300794" y="246379"/>
                </a:lnTo>
                <a:lnTo>
                  <a:pt x="299364" y="248919"/>
                </a:lnTo>
                <a:lnTo>
                  <a:pt x="292544" y="253999"/>
                </a:lnTo>
                <a:lnTo>
                  <a:pt x="298373" y="253999"/>
                </a:lnTo>
                <a:lnTo>
                  <a:pt x="309054" y="255269"/>
                </a:lnTo>
                <a:lnTo>
                  <a:pt x="324713" y="256539"/>
                </a:lnTo>
                <a:lnTo>
                  <a:pt x="323164" y="252729"/>
                </a:lnTo>
                <a:lnTo>
                  <a:pt x="317449" y="246379"/>
                </a:lnTo>
                <a:close/>
              </a:path>
              <a:path w="479425" h="257810">
                <a:moveTo>
                  <a:pt x="364337" y="246379"/>
                </a:moveTo>
                <a:lnTo>
                  <a:pt x="348107" y="246379"/>
                </a:lnTo>
                <a:lnTo>
                  <a:pt x="345376" y="248919"/>
                </a:lnTo>
                <a:lnTo>
                  <a:pt x="340861" y="252729"/>
                </a:lnTo>
                <a:lnTo>
                  <a:pt x="340472" y="255269"/>
                </a:lnTo>
                <a:lnTo>
                  <a:pt x="344538" y="255269"/>
                </a:lnTo>
                <a:lnTo>
                  <a:pt x="353390" y="256539"/>
                </a:lnTo>
                <a:lnTo>
                  <a:pt x="368566" y="256539"/>
                </a:lnTo>
                <a:lnTo>
                  <a:pt x="368007" y="253999"/>
                </a:lnTo>
                <a:lnTo>
                  <a:pt x="364949" y="247649"/>
                </a:lnTo>
                <a:lnTo>
                  <a:pt x="363245" y="247649"/>
                </a:lnTo>
                <a:lnTo>
                  <a:pt x="364337" y="246379"/>
                </a:lnTo>
                <a:close/>
              </a:path>
              <a:path w="479425" h="257810">
                <a:moveTo>
                  <a:pt x="271056" y="243839"/>
                </a:moveTo>
                <a:lnTo>
                  <a:pt x="160794" y="243839"/>
                </a:lnTo>
                <a:lnTo>
                  <a:pt x="164485" y="246379"/>
                </a:lnTo>
                <a:lnTo>
                  <a:pt x="162471" y="248919"/>
                </a:lnTo>
                <a:lnTo>
                  <a:pt x="159641" y="251459"/>
                </a:lnTo>
                <a:lnTo>
                  <a:pt x="161971" y="252729"/>
                </a:lnTo>
                <a:lnTo>
                  <a:pt x="171919" y="252729"/>
                </a:lnTo>
                <a:lnTo>
                  <a:pt x="177558" y="253999"/>
                </a:lnTo>
                <a:lnTo>
                  <a:pt x="189877" y="255269"/>
                </a:lnTo>
                <a:lnTo>
                  <a:pt x="182943" y="245109"/>
                </a:lnTo>
                <a:lnTo>
                  <a:pt x="272004" y="245109"/>
                </a:lnTo>
                <a:lnTo>
                  <a:pt x="271056" y="243839"/>
                </a:lnTo>
                <a:close/>
              </a:path>
              <a:path w="479425" h="257810">
                <a:moveTo>
                  <a:pt x="228473" y="245109"/>
                </a:moveTo>
                <a:lnTo>
                  <a:pt x="215112" y="245109"/>
                </a:lnTo>
                <a:lnTo>
                  <a:pt x="208889" y="247649"/>
                </a:lnTo>
                <a:lnTo>
                  <a:pt x="201780" y="252729"/>
                </a:lnTo>
                <a:lnTo>
                  <a:pt x="200210" y="253999"/>
                </a:lnTo>
                <a:lnTo>
                  <a:pt x="204901" y="255269"/>
                </a:lnTo>
                <a:lnTo>
                  <a:pt x="216573" y="253999"/>
                </a:lnTo>
                <a:lnTo>
                  <a:pt x="232829" y="253999"/>
                </a:lnTo>
                <a:lnTo>
                  <a:pt x="231178" y="251459"/>
                </a:lnTo>
                <a:lnTo>
                  <a:pt x="229014" y="246379"/>
                </a:lnTo>
                <a:lnTo>
                  <a:pt x="226021" y="246379"/>
                </a:lnTo>
                <a:lnTo>
                  <a:pt x="228473" y="245109"/>
                </a:lnTo>
                <a:close/>
              </a:path>
              <a:path w="479425" h="257810">
                <a:moveTo>
                  <a:pt x="272004" y="245109"/>
                </a:moveTo>
                <a:lnTo>
                  <a:pt x="228473" y="245109"/>
                </a:lnTo>
                <a:lnTo>
                  <a:pt x="229014" y="246379"/>
                </a:lnTo>
                <a:lnTo>
                  <a:pt x="258897" y="246379"/>
                </a:lnTo>
                <a:lnTo>
                  <a:pt x="258049" y="247649"/>
                </a:lnTo>
                <a:lnTo>
                  <a:pt x="252818" y="250189"/>
                </a:lnTo>
                <a:lnTo>
                  <a:pt x="250652" y="252729"/>
                </a:lnTo>
                <a:lnTo>
                  <a:pt x="254169" y="253999"/>
                </a:lnTo>
                <a:lnTo>
                  <a:pt x="259903" y="255269"/>
                </a:lnTo>
                <a:lnTo>
                  <a:pt x="264388" y="253999"/>
                </a:lnTo>
                <a:lnTo>
                  <a:pt x="277411" y="253999"/>
                </a:lnTo>
                <a:lnTo>
                  <a:pt x="276745" y="251459"/>
                </a:lnTo>
                <a:lnTo>
                  <a:pt x="272004" y="245109"/>
                </a:lnTo>
                <a:close/>
              </a:path>
              <a:path w="479425" h="257810">
                <a:moveTo>
                  <a:pt x="277411" y="253999"/>
                </a:moveTo>
                <a:lnTo>
                  <a:pt x="264388" y="253999"/>
                </a:lnTo>
                <a:lnTo>
                  <a:pt x="274062" y="255269"/>
                </a:lnTo>
                <a:lnTo>
                  <a:pt x="277743" y="255269"/>
                </a:lnTo>
                <a:lnTo>
                  <a:pt x="277411" y="253999"/>
                </a:lnTo>
                <a:close/>
              </a:path>
              <a:path w="479425" h="257810">
                <a:moveTo>
                  <a:pt x="137726" y="242569"/>
                </a:moveTo>
                <a:lnTo>
                  <a:pt x="118196" y="242569"/>
                </a:lnTo>
                <a:lnTo>
                  <a:pt x="123232" y="243839"/>
                </a:lnTo>
                <a:lnTo>
                  <a:pt x="122618" y="245109"/>
                </a:lnTo>
                <a:lnTo>
                  <a:pt x="117373" y="247649"/>
                </a:lnTo>
                <a:lnTo>
                  <a:pt x="111320" y="251459"/>
                </a:lnTo>
                <a:lnTo>
                  <a:pt x="110432" y="252729"/>
                </a:lnTo>
                <a:lnTo>
                  <a:pt x="128219" y="252729"/>
                </a:lnTo>
                <a:lnTo>
                  <a:pt x="145542" y="253999"/>
                </a:lnTo>
                <a:lnTo>
                  <a:pt x="140766" y="248919"/>
                </a:lnTo>
                <a:lnTo>
                  <a:pt x="137541" y="245109"/>
                </a:lnTo>
                <a:lnTo>
                  <a:pt x="137726" y="242569"/>
                </a:lnTo>
                <a:close/>
              </a:path>
              <a:path w="479425" h="257810">
                <a:moveTo>
                  <a:pt x="446455" y="240029"/>
                </a:moveTo>
                <a:lnTo>
                  <a:pt x="34277" y="240029"/>
                </a:lnTo>
                <a:lnTo>
                  <a:pt x="27711" y="245109"/>
                </a:lnTo>
                <a:lnTo>
                  <a:pt x="23504" y="248919"/>
                </a:lnTo>
                <a:lnTo>
                  <a:pt x="23271" y="250189"/>
                </a:lnTo>
                <a:lnTo>
                  <a:pt x="27502" y="250189"/>
                </a:lnTo>
                <a:lnTo>
                  <a:pt x="36690" y="251459"/>
                </a:lnTo>
                <a:lnTo>
                  <a:pt x="52476" y="252729"/>
                </a:lnTo>
                <a:lnTo>
                  <a:pt x="50825" y="248919"/>
                </a:lnTo>
                <a:lnTo>
                  <a:pt x="45861" y="243839"/>
                </a:lnTo>
                <a:lnTo>
                  <a:pt x="45264" y="241299"/>
                </a:lnTo>
                <a:lnTo>
                  <a:pt x="446460" y="241299"/>
                </a:lnTo>
                <a:lnTo>
                  <a:pt x="446455" y="240029"/>
                </a:lnTo>
                <a:close/>
              </a:path>
              <a:path w="479425" h="257810">
                <a:moveTo>
                  <a:pt x="90012" y="242569"/>
                </a:moveTo>
                <a:lnTo>
                  <a:pt x="76577" y="242569"/>
                </a:lnTo>
                <a:lnTo>
                  <a:pt x="76485" y="243839"/>
                </a:lnTo>
                <a:lnTo>
                  <a:pt x="72580" y="246379"/>
                </a:lnTo>
                <a:lnTo>
                  <a:pt x="70954" y="246379"/>
                </a:lnTo>
                <a:lnTo>
                  <a:pt x="68938" y="248919"/>
                </a:lnTo>
                <a:lnTo>
                  <a:pt x="70823" y="250189"/>
                </a:lnTo>
                <a:lnTo>
                  <a:pt x="80899" y="251459"/>
                </a:lnTo>
                <a:lnTo>
                  <a:pt x="92825" y="252729"/>
                </a:lnTo>
                <a:lnTo>
                  <a:pt x="98396" y="252729"/>
                </a:lnTo>
                <a:lnTo>
                  <a:pt x="99047" y="251459"/>
                </a:lnTo>
                <a:lnTo>
                  <a:pt x="96215" y="248919"/>
                </a:lnTo>
                <a:lnTo>
                  <a:pt x="90760" y="245109"/>
                </a:lnTo>
                <a:lnTo>
                  <a:pt x="90012" y="242569"/>
                </a:lnTo>
                <a:close/>
              </a:path>
              <a:path w="479425" h="257810">
                <a:moveTo>
                  <a:pt x="432871" y="247649"/>
                </a:moveTo>
                <a:lnTo>
                  <a:pt x="411911" y="247649"/>
                </a:lnTo>
                <a:lnTo>
                  <a:pt x="421081" y="248919"/>
                </a:lnTo>
                <a:lnTo>
                  <a:pt x="432871" y="247649"/>
                </a:lnTo>
                <a:close/>
              </a:path>
              <a:path w="479425" h="257810">
                <a:moveTo>
                  <a:pt x="348107" y="246379"/>
                </a:moveTo>
                <a:lnTo>
                  <a:pt x="317449" y="246379"/>
                </a:lnTo>
                <a:lnTo>
                  <a:pt x="318617" y="247649"/>
                </a:lnTo>
                <a:lnTo>
                  <a:pt x="348107" y="246379"/>
                </a:lnTo>
                <a:close/>
              </a:path>
              <a:path w="479425" h="257810">
                <a:moveTo>
                  <a:pt x="364337" y="246379"/>
                </a:moveTo>
                <a:lnTo>
                  <a:pt x="363245" y="247649"/>
                </a:lnTo>
                <a:lnTo>
                  <a:pt x="364949" y="247649"/>
                </a:lnTo>
                <a:lnTo>
                  <a:pt x="364337" y="246379"/>
                </a:lnTo>
                <a:close/>
              </a:path>
              <a:path w="479425" h="257810">
                <a:moveTo>
                  <a:pt x="203" y="232409"/>
                </a:moveTo>
                <a:lnTo>
                  <a:pt x="3225" y="240029"/>
                </a:lnTo>
                <a:lnTo>
                  <a:pt x="0" y="243839"/>
                </a:lnTo>
                <a:lnTo>
                  <a:pt x="7175" y="246379"/>
                </a:lnTo>
                <a:lnTo>
                  <a:pt x="16979" y="241299"/>
                </a:lnTo>
                <a:lnTo>
                  <a:pt x="34277" y="240029"/>
                </a:lnTo>
                <a:lnTo>
                  <a:pt x="446455" y="240029"/>
                </a:lnTo>
                <a:lnTo>
                  <a:pt x="446451" y="238759"/>
                </a:lnTo>
                <a:lnTo>
                  <a:pt x="18834" y="238759"/>
                </a:lnTo>
                <a:lnTo>
                  <a:pt x="14579" y="234949"/>
                </a:lnTo>
                <a:lnTo>
                  <a:pt x="203" y="232409"/>
                </a:lnTo>
                <a:close/>
              </a:path>
              <a:path w="479425" h="257810">
                <a:moveTo>
                  <a:pt x="228473" y="245109"/>
                </a:moveTo>
                <a:lnTo>
                  <a:pt x="226021" y="246379"/>
                </a:lnTo>
                <a:lnTo>
                  <a:pt x="229014" y="246379"/>
                </a:lnTo>
                <a:lnTo>
                  <a:pt x="228473" y="245109"/>
                </a:lnTo>
                <a:close/>
              </a:path>
              <a:path w="479425" h="257810">
                <a:moveTo>
                  <a:pt x="464743" y="236219"/>
                </a:moveTo>
                <a:lnTo>
                  <a:pt x="446443" y="236219"/>
                </a:lnTo>
                <a:lnTo>
                  <a:pt x="452259" y="241299"/>
                </a:lnTo>
                <a:lnTo>
                  <a:pt x="459734" y="245109"/>
                </a:lnTo>
                <a:lnTo>
                  <a:pt x="463526" y="246379"/>
                </a:lnTo>
                <a:lnTo>
                  <a:pt x="464805" y="243839"/>
                </a:lnTo>
                <a:lnTo>
                  <a:pt x="464743" y="236219"/>
                </a:lnTo>
                <a:close/>
              </a:path>
              <a:path w="479425" h="257810">
                <a:moveTo>
                  <a:pt x="118196" y="242569"/>
                </a:moveTo>
                <a:lnTo>
                  <a:pt x="94934" y="242569"/>
                </a:lnTo>
                <a:lnTo>
                  <a:pt x="106489" y="243839"/>
                </a:lnTo>
                <a:lnTo>
                  <a:pt x="118196" y="242569"/>
                </a:lnTo>
                <a:close/>
              </a:path>
              <a:path w="479425" h="257810">
                <a:moveTo>
                  <a:pt x="449834" y="219709"/>
                </a:moveTo>
                <a:lnTo>
                  <a:pt x="25687" y="219709"/>
                </a:lnTo>
                <a:lnTo>
                  <a:pt x="24840" y="222249"/>
                </a:lnTo>
                <a:lnTo>
                  <a:pt x="20447" y="228599"/>
                </a:lnTo>
                <a:lnTo>
                  <a:pt x="18834" y="238759"/>
                </a:lnTo>
                <a:lnTo>
                  <a:pt x="446451" y="238759"/>
                </a:lnTo>
                <a:lnTo>
                  <a:pt x="446443" y="236219"/>
                </a:lnTo>
                <a:lnTo>
                  <a:pt x="464743" y="236219"/>
                </a:lnTo>
                <a:lnTo>
                  <a:pt x="466305" y="232409"/>
                </a:lnTo>
                <a:lnTo>
                  <a:pt x="448614" y="232409"/>
                </a:lnTo>
                <a:lnTo>
                  <a:pt x="450405" y="227329"/>
                </a:lnTo>
                <a:lnTo>
                  <a:pt x="449834" y="219709"/>
                </a:lnTo>
                <a:close/>
              </a:path>
              <a:path w="479425" h="257810">
                <a:moveTo>
                  <a:pt x="469430" y="224789"/>
                </a:moveTo>
                <a:lnTo>
                  <a:pt x="448614" y="232409"/>
                </a:lnTo>
                <a:lnTo>
                  <a:pt x="466305" y="232409"/>
                </a:lnTo>
                <a:lnTo>
                  <a:pt x="469430" y="224789"/>
                </a:lnTo>
                <a:close/>
              </a:path>
              <a:path w="479425" h="257810">
                <a:moveTo>
                  <a:pt x="13055" y="204469"/>
                </a:moveTo>
                <a:lnTo>
                  <a:pt x="10248" y="214629"/>
                </a:lnTo>
                <a:lnTo>
                  <a:pt x="4127" y="224789"/>
                </a:lnTo>
                <a:lnTo>
                  <a:pt x="14516" y="222249"/>
                </a:lnTo>
                <a:lnTo>
                  <a:pt x="22431" y="219709"/>
                </a:lnTo>
                <a:lnTo>
                  <a:pt x="449834" y="219709"/>
                </a:lnTo>
                <a:lnTo>
                  <a:pt x="450151" y="213359"/>
                </a:lnTo>
                <a:lnTo>
                  <a:pt x="27660" y="213359"/>
                </a:lnTo>
                <a:lnTo>
                  <a:pt x="21183" y="209549"/>
                </a:lnTo>
                <a:lnTo>
                  <a:pt x="13055" y="204469"/>
                </a:lnTo>
                <a:close/>
              </a:path>
              <a:path w="479425" h="257810">
                <a:moveTo>
                  <a:pt x="453694" y="191769"/>
                </a:moveTo>
                <a:lnTo>
                  <a:pt x="36639" y="191769"/>
                </a:lnTo>
                <a:lnTo>
                  <a:pt x="29984" y="203199"/>
                </a:lnTo>
                <a:lnTo>
                  <a:pt x="27660" y="213359"/>
                </a:lnTo>
                <a:lnTo>
                  <a:pt x="450151" y="213359"/>
                </a:lnTo>
                <a:lnTo>
                  <a:pt x="463156" y="219709"/>
                </a:lnTo>
                <a:lnTo>
                  <a:pt x="464121" y="218439"/>
                </a:lnTo>
                <a:lnTo>
                  <a:pt x="467225" y="207009"/>
                </a:lnTo>
                <a:lnTo>
                  <a:pt x="453847" y="207009"/>
                </a:lnTo>
                <a:lnTo>
                  <a:pt x="453148" y="204469"/>
                </a:lnTo>
                <a:lnTo>
                  <a:pt x="453819" y="204262"/>
                </a:lnTo>
                <a:lnTo>
                  <a:pt x="453694" y="191769"/>
                </a:lnTo>
                <a:close/>
              </a:path>
              <a:path w="479425" h="257810">
                <a:moveTo>
                  <a:pt x="453819" y="204262"/>
                </a:moveTo>
                <a:lnTo>
                  <a:pt x="453148" y="204469"/>
                </a:lnTo>
                <a:lnTo>
                  <a:pt x="453847" y="207009"/>
                </a:lnTo>
                <a:lnTo>
                  <a:pt x="453819" y="204262"/>
                </a:lnTo>
                <a:close/>
              </a:path>
              <a:path w="479425" h="257810">
                <a:moveTo>
                  <a:pt x="465455" y="200659"/>
                </a:moveTo>
                <a:lnTo>
                  <a:pt x="453819" y="204262"/>
                </a:lnTo>
                <a:lnTo>
                  <a:pt x="453847" y="207009"/>
                </a:lnTo>
                <a:lnTo>
                  <a:pt x="467225" y="207009"/>
                </a:lnTo>
                <a:lnTo>
                  <a:pt x="468604" y="201929"/>
                </a:lnTo>
                <a:lnTo>
                  <a:pt x="465455" y="200659"/>
                </a:lnTo>
                <a:close/>
              </a:path>
              <a:path w="479425" h="257810">
                <a:moveTo>
                  <a:pt x="22439" y="179069"/>
                </a:moveTo>
                <a:lnTo>
                  <a:pt x="20707" y="181609"/>
                </a:lnTo>
                <a:lnTo>
                  <a:pt x="19697" y="189229"/>
                </a:lnTo>
                <a:lnTo>
                  <a:pt x="18663" y="190499"/>
                </a:lnTo>
                <a:lnTo>
                  <a:pt x="17319" y="194309"/>
                </a:lnTo>
                <a:lnTo>
                  <a:pt x="18304" y="198119"/>
                </a:lnTo>
                <a:lnTo>
                  <a:pt x="24257" y="196849"/>
                </a:lnTo>
                <a:lnTo>
                  <a:pt x="36639" y="191769"/>
                </a:lnTo>
                <a:lnTo>
                  <a:pt x="453694" y="191769"/>
                </a:lnTo>
                <a:lnTo>
                  <a:pt x="453644" y="186689"/>
                </a:lnTo>
                <a:lnTo>
                  <a:pt x="469141" y="186689"/>
                </a:lnTo>
                <a:lnTo>
                  <a:pt x="469193" y="185419"/>
                </a:lnTo>
                <a:lnTo>
                  <a:pt x="33096" y="185419"/>
                </a:lnTo>
                <a:lnTo>
                  <a:pt x="26150" y="180339"/>
                </a:lnTo>
                <a:lnTo>
                  <a:pt x="22439" y="179069"/>
                </a:lnTo>
                <a:close/>
              </a:path>
              <a:path w="479425" h="257810">
                <a:moveTo>
                  <a:pt x="469141" y="186689"/>
                </a:moveTo>
                <a:lnTo>
                  <a:pt x="453644" y="186689"/>
                </a:lnTo>
                <a:lnTo>
                  <a:pt x="460400" y="190499"/>
                </a:lnTo>
                <a:lnTo>
                  <a:pt x="468757" y="194309"/>
                </a:lnTo>
                <a:lnTo>
                  <a:pt x="469036" y="189229"/>
                </a:lnTo>
                <a:lnTo>
                  <a:pt x="469141" y="186689"/>
                </a:lnTo>
                <a:close/>
              </a:path>
              <a:path w="479425" h="257810">
                <a:moveTo>
                  <a:pt x="456769" y="168909"/>
                </a:moveTo>
                <a:lnTo>
                  <a:pt x="42443" y="168909"/>
                </a:lnTo>
                <a:lnTo>
                  <a:pt x="40982" y="171449"/>
                </a:lnTo>
                <a:lnTo>
                  <a:pt x="35839" y="185419"/>
                </a:lnTo>
                <a:lnTo>
                  <a:pt x="469193" y="185419"/>
                </a:lnTo>
                <a:lnTo>
                  <a:pt x="469350" y="181609"/>
                </a:lnTo>
                <a:lnTo>
                  <a:pt x="455968" y="181609"/>
                </a:lnTo>
                <a:lnTo>
                  <a:pt x="456769" y="168909"/>
                </a:lnTo>
                <a:close/>
              </a:path>
              <a:path w="479425" h="257810">
                <a:moveTo>
                  <a:pt x="471258" y="175259"/>
                </a:moveTo>
                <a:lnTo>
                  <a:pt x="457276" y="179069"/>
                </a:lnTo>
                <a:lnTo>
                  <a:pt x="455968" y="181609"/>
                </a:lnTo>
                <a:lnTo>
                  <a:pt x="469350" y="181609"/>
                </a:lnTo>
                <a:lnTo>
                  <a:pt x="469455" y="179069"/>
                </a:lnTo>
                <a:lnTo>
                  <a:pt x="471258" y="175259"/>
                </a:lnTo>
                <a:close/>
              </a:path>
              <a:path w="479425" h="257810">
                <a:moveTo>
                  <a:pt x="30187" y="152399"/>
                </a:moveTo>
                <a:lnTo>
                  <a:pt x="28422" y="165099"/>
                </a:lnTo>
                <a:lnTo>
                  <a:pt x="22885" y="175259"/>
                </a:lnTo>
                <a:lnTo>
                  <a:pt x="31673" y="172719"/>
                </a:lnTo>
                <a:lnTo>
                  <a:pt x="42443" y="168909"/>
                </a:lnTo>
                <a:lnTo>
                  <a:pt x="456769" y="168909"/>
                </a:lnTo>
                <a:lnTo>
                  <a:pt x="457170" y="162559"/>
                </a:lnTo>
                <a:lnTo>
                  <a:pt x="44716" y="162559"/>
                </a:lnTo>
                <a:lnTo>
                  <a:pt x="41478" y="158749"/>
                </a:lnTo>
                <a:lnTo>
                  <a:pt x="30187" y="152399"/>
                </a:lnTo>
                <a:close/>
              </a:path>
              <a:path w="479425" h="257810">
                <a:moveTo>
                  <a:pt x="472490" y="161289"/>
                </a:moveTo>
                <a:lnTo>
                  <a:pt x="457250" y="161289"/>
                </a:lnTo>
                <a:lnTo>
                  <a:pt x="462826" y="163829"/>
                </a:lnTo>
                <a:lnTo>
                  <a:pt x="471716" y="167639"/>
                </a:lnTo>
                <a:lnTo>
                  <a:pt x="471830" y="166369"/>
                </a:lnTo>
                <a:lnTo>
                  <a:pt x="472490" y="161289"/>
                </a:lnTo>
                <a:close/>
              </a:path>
              <a:path w="479425" h="257810">
                <a:moveTo>
                  <a:pt x="460260" y="143509"/>
                </a:moveTo>
                <a:lnTo>
                  <a:pt x="50749" y="143509"/>
                </a:lnTo>
                <a:lnTo>
                  <a:pt x="50787" y="144779"/>
                </a:lnTo>
                <a:lnTo>
                  <a:pt x="44716" y="162559"/>
                </a:lnTo>
                <a:lnTo>
                  <a:pt x="457170" y="162559"/>
                </a:lnTo>
                <a:lnTo>
                  <a:pt x="457250" y="161289"/>
                </a:lnTo>
                <a:lnTo>
                  <a:pt x="472490" y="161289"/>
                </a:lnTo>
                <a:lnTo>
                  <a:pt x="472986" y="157479"/>
                </a:lnTo>
                <a:lnTo>
                  <a:pt x="460121" y="157479"/>
                </a:lnTo>
                <a:lnTo>
                  <a:pt x="460260" y="143509"/>
                </a:lnTo>
                <a:close/>
              </a:path>
              <a:path w="479425" h="257810">
                <a:moveTo>
                  <a:pt x="473798" y="149859"/>
                </a:moveTo>
                <a:lnTo>
                  <a:pt x="463003" y="153669"/>
                </a:lnTo>
                <a:lnTo>
                  <a:pt x="460121" y="157479"/>
                </a:lnTo>
                <a:lnTo>
                  <a:pt x="472986" y="157479"/>
                </a:lnTo>
                <a:lnTo>
                  <a:pt x="473646" y="152399"/>
                </a:lnTo>
                <a:lnTo>
                  <a:pt x="473798" y="149859"/>
                </a:lnTo>
                <a:close/>
              </a:path>
              <a:path w="479425" h="257810">
                <a:moveTo>
                  <a:pt x="42583" y="128269"/>
                </a:moveTo>
                <a:lnTo>
                  <a:pt x="37617" y="139699"/>
                </a:lnTo>
                <a:lnTo>
                  <a:pt x="32588" y="151129"/>
                </a:lnTo>
                <a:lnTo>
                  <a:pt x="40487" y="147319"/>
                </a:lnTo>
                <a:lnTo>
                  <a:pt x="50749" y="143509"/>
                </a:lnTo>
                <a:lnTo>
                  <a:pt x="460260" y="143509"/>
                </a:lnTo>
                <a:lnTo>
                  <a:pt x="460336" y="135889"/>
                </a:lnTo>
                <a:lnTo>
                  <a:pt x="475761" y="135889"/>
                </a:lnTo>
                <a:lnTo>
                  <a:pt x="475576" y="134619"/>
                </a:lnTo>
                <a:lnTo>
                  <a:pt x="53822" y="134619"/>
                </a:lnTo>
                <a:lnTo>
                  <a:pt x="45275" y="133349"/>
                </a:lnTo>
                <a:lnTo>
                  <a:pt x="42583" y="128269"/>
                </a:lnTo>
                <a:close/>
              </a:path>
              <a:path w="479425" h="257810">
                <a:moveTo>
                  <a:pt x="475761" y="135889"/>
                </a:moveTo>
                <a:lnTo>
                  <a:pt x="460336" y="135889"/>
                </a:lnTo>
                <a:lnTo>
                  <a:pt x="466115" y="139699"/>
                </a:lnTo>
                <a:lnTo>
                  <a:pt x="477240" y="146049"/>
                </a:lnTo>
                <a:lnTo>
                  <a:pt x="475761" y="135889"/>
                </a:lnTo>
                <a:close/>
              </a:path>
              <a:path w="479425" h="257810">
                <a:moveTo>
                  <a:pt x="463208" y="119379"/>
                </a:moveTo>
                <a:lnTo>
                  <a:pt x="58762" y="119379"/>
                </a:lnTo>
                <a:lnTo>
                  <a:pt x="58547" y="120649"/>
                </a:lnTo>
                <a:lnTo>
                  <a:pt x="54800" y="133349"/>
                </a:lnTo>
                <a:lnTo>
                  <a:pt x="53822" y="134619"/>
                </a:lnTo>
                <a:lnTo>
                  <a:pt x="475576" y="134619"/>
                </a:lnTo>
                <a:lnTo>
                  <a:pt x="477005" y="130809"/>
                </a:lnTo>
                <a:lnTo>
                  <a:pt x="462635" y="130809"/>
                </a:lnTo>
                <a:lnTo>
                  <a:pt x="460895" y="129539"/>
                </a:lnTo>
                <a:lnTo>
                  <a:pt x="462726" y="129036"/>
                </a:lnTo>
                <a:lnTo>
                  <a:pt x="463208" y="119379"/>
                </a:lnTo>
                <a:close/>
              </a:path>
              <a:path w="479425" h="257810">
                <a:moveTo>
                  <a:pt x="462726" y="129036"/>
                </a:moveTo>
                <a:lnTo>
                  <a:pt x="460895" y="129539"/>
                </a:lnTo>
                <a:lnTo>
                  <a:pt x="462635" y="130809"/>
                </a:lnTo>
                <a:lnTo>
                  <a:pt x="462726" y="129036"/>
                </a:lnTo>
                <a:close/>
              </a:path>
              <a:path w="479425" h="257810">
                <a:moveTo>
                  <a:pt x="479386" y="124459"/>
                </a:moveTo>
                <a:lnTo>
                  <a:pt x="462726" y="129036"/>
                </a:lnTo>
                <a:lnTo>
                  <a:pt x="462635" y="130809"/>
                </a:lnTo>
                <a:lnTo>
                  <a:pt x="477005" y="130809"/>
                </a:lnTo>
                <a:lnTo>
                  <a:pt x="479386" y="124459"/>
                </a:lnTo>
                <a:close/>
              </a:path>
              <a:path w="479425" h="257810">
                <a:moveTo>
                  <a:pt x="52438" y="104139"/>
                </a:moveTo>
                <a:lnTo>
                  <a:pt x="41109" y="126999"/>
                </a:lnTo>
                <a:lnTo>
                  <a:pt x="50165" y="123189"/>
                </a:lnTo>
                <a:lnTo>
                  <a:pt x="58762" y="119379"/>
                </a:lnTo>
                <a:lnTo>
                  <a:pt x="463208" y="119379"/>
                </a:lnTo>
                <a:lnTo>
                  <a:pt x="463499" y="113029"/>
                </a:lnTo>
                <a:lnTo>
                  <a:pt x="61468" y="113029"/>
                </a:lnTo>
                <a:lnTo>
                  <a:pt x="54762" y="107949"/>
                </a:lnTo>
                <a:lnTo>
                  <a:pt x="52438" y="104139"/>
                </a:lnTo>
                <a:close/>
              </a:path>
              <a:path w="479425" h="257810">
                <a:moveTo>
                  <a:pt x="202026" y="93979"/>
                </a:moveTo>
                <a:lnTo>
                  <a:pt x="68021" y="93979"/>
                </a:lnTo>
                <a:lnTo>
                  <a:pt x="65951" y="97789"/>
                </a:lnTo>
                <a:lnTo>
                  <a:pt x="65087" y="102869"/>
                </a:lnTo>
                <a:lnTo>
                  <a:pt x="64185" y="107949"/>
                </a:lnTo>
                <a:lnTo>
                  <a:pt x="61468" y="113029"/>
                </a:lnTo>
                <a:lnTo>
                  <a:pt x="463499" y="113029"/>
                </a:lnTo>
                <a:lnTo>
                  <a:pt x="466674" y="114299"/>
                </a:lnTo>
                <a:lnTo>
                  <a:pt x="475437" y="118109"/>
                </a:lnTo>
                <a:lnTo>
                  <a:pt x="477634" y="118109"/>
                </a:lnTo>
                <a:lnTo>
                  <a:pt x="478096" y="111759"/>
                </a:lnTo>
                <a:lnTo>
                  <a:pt x="201787" y="111759"/>
                </a:lnTo>
                <a:lnTo>
                  <a:pt x="202026" y="93979"/>
                </a:lnTo>
                <a:close/>
              </a:path>
              <a:path w="479425" h="257810">
                <a:moveTo>
                  <a:pt x="60096" y="81279"/>
                </a:moveTo>
                <a:lnTo>
                  <a:pt x="58394" y="82549"/>
                </a:lnTo>
                <a:lnTo>
                  <a:pt x="51396" y="100329"/>
                </a:lnTo>
                <a:lnTo>
                  <a:pt x="57899" y="97789"/>
                </a:lnTo>
                <a:lnTo>
                  <a:pt x="68021" y="93979"/>
                </a:lnTo>
                <a:lnTo>
                  <a:pt x="202026" y="93979"/>
                </a:lnTo>
                <a:lnTo>
                  <a:pt x="202112" y="87629"/>
                </a:lnTo>
                <a:lnTo>
                  <a:pt x="71602" y="87629"/>
                </a:lnTo>
                <a:lnTo>
                  <a:pt x="66763" y="86359"/>
                </a:lnTo>
                <a:lnTo>
                  <a:pt x="60096" y="81279"/>
                </a:lnTo>
                <a:close/>
              </a:path>
              <a:path w="479425" h="257810">
                <a:moveTo>
                  <a:pt x="202351" y="69849"/>
                </a:moveTo>
                <a:lnTo>
                  <a:pt x="77387" y="69849"/>
                </a:lnTo>
                <a:lnTo>
                  <a:pt x="77086" y="72389"/>
                </a:lnTo>
                <a:lnTo>
                  <a:pt x="73634" y="78739"/>
                </a:lnTo>
                <a:lnTo>
                  <a:pt x="71602" y="87629"/>
                </a:lnTo>
                <a:lnTo>
                  <a:pt x="202112" y="87629"/>
                </a:lnTo>
                <a:lnTo>
                  <a:pt x="202351" y="69849"/>
                </a:lnTo>
                <a:close/>
              </a:path>
              <a:path w="479425" h="257810">
                <a:moveTo>
                  <a:pt x="68757" y="57149"/>
                </a:moveTo>
                <a:lnTo>
                  <a:pt x="58915" y="74929"/>
                </a:lnTo>
                <a:lnTo>
                  <a:pt x="65481" y="74929"/>
                </a:lnTo>
                <a:lnTo>
                  <a:pt x="73773" y="71119"/>
                </a:lnTo>
                <a:lnTo>
                  <a:pt x="77387" y="69849"/>
                </a:lnTo>
                <a:lnTo>
                  <a:pt x="202351" y="69849"/>
                </a:lnTo>
                <a:lnTo>
                  <a:pt x="202419" y="64769"/>
                </a:lnTo>
                <a:lnTo>
                  <a:pt x="81457" y="64769"/>
                </a:lnTo>
                <a:lnTo>
                  <a:pt x="69659" y="59689"/>
                </a:lnTo>
                <a:lnTo>
                  <a:pt x="68757" y="57149"/>
                </a:lnTo>
                <a:close/>
              </a:path>
              <a:path w="479425" h="257810">
                <a:moveTo>
                  <a:pt x="202658" y="46989"/>
                </a:moveTo>
                <a:lnTo>
                  <a:pt x="79997" y="46989"/>
                </a:lnTo>
                <a:lnTo>
                  <a:pt x="83083" y="48259"/>
                </a:lnTo>
                <a:lnTo>
                  <a:pt x="80022" y="58419"/>
                </a:lnTo>
                <a:lnTo>
                  <a:pt x="81457" y="64769"/>
                </a:lnTo>
                <a:lnTo>
                  <a:pt x="202419" y="64769"/>
                </a:lnTo>
                <a:lnTo>
                  <a:pt x="202658" y="46989"/>
                </a:lnTo>
                <a:close/>
              </a:path>
              <a:path w="479425" h="257810">
                <a:moveTo>
                  <a:pt x="71729" y="31749"/>
                </a:moveTo>
                <a:lnTo>
                  <a:pt x="72034" y="41909"/>
                </a:lnTo>
                <a:lnTo>
                  <a:pt x="65341" y="54609"/>
                </a:lnTo>
                <a:lnTo>
                  <a:pt x="72758" y="50799"/>
                </a:lnTo>
                <a:lnTo>
                  <a:pt x="79997" y="46989"/>
                </a:lnTo>
                <a:lnTo>
                  <a:pt x="202658" y="46989"/>
                </a:lnTo>
                <a:lnTo>
                  <a:pt x="202778" y="38099"/>
                </a:lnTo>
                <a:lnTo>
                  <a:pt x="84467" y="38099"/>
                </a:lnTo>
                <a:lnTo>
                  <a:pt x="71729" y="31749"/>
                </a:lnTo>
                <a:close/>
              </a:path>
              <a:path w="479425" h="257810">
                <a:moveTo>
                  <a:pt x="202983" y="22859"/>
                </a:moveTo>
                <a:lnTo>
                  <a:pt x="91516" y="22859"/>
                </a:lnTo>
                <a:lnTo>
                  <a:pt x="90512" y="24129"/>
                </a:lnTo>
                <a:lnTo>
                  <a:pt x="87566" y="36829"/>
                </a:lnTo>
                <a:lnTo>
                  <a:pt x="84467" y="38099"/>
                </a:lnTo>
                <a:lnTo>
                  <a:pt x="202778" y="38099"/>
                </a:lnTo>
                <a:lnTo>
                  <a:pt x="202983" y="22859"/>
                </a:lnTo>
                <a:close/>
              </a:path>
              <a:path w="479425" h="257810">
                <a:moveTo>
                  <a:pt x="83163" y="11512"/>
                </a:moveTo>
                <a:lnTo>
                  <a:pt x="80213" y="19049"/>
                </a:lnTo>
                <a:lnTo>
                  <a:pt x="76809" y="27939"/>
                </a:lnTo>
                <a:lnTo>
                  <a:pt x="81483" y="26669"/>
                </a:lnTo>
                <a:lnTo>
                  <a:pt x="91516" y="22859"/>
                </a:lnTo>
                <a:lnTo>
                  <a:pt x="202983" y="22859"/>
                </a:lnTo>
                <a:lnTo>
                  <a:pt x="203103" y="13969"/>
                </a:lnTo>
                <a:lnTo>
                  <a:pt x="92798" y="13969"/>
                </a:lnTo>
                <a:lnTo>
                  <a:pt x="83163" y="11512"/>
                </a:lnTo>
                <a:close/>
              </a:path>
              <a:path w="479425" h="257810">
                <a:moveTo>
                  <a:pt x="111556" y="0"/>
                </a:moveTo>
                <a:lnTo>
                  <a:pt x="96342" y="0"/>
                </a:lnTo>
                <a:lnTo>
                  <a:pt x="91554" y="3809"/>
                </a:lnTo>
                <a:lnTo>
                  <a:pt x="96862" y="7619"/>
                </a:lnTo>
                <a:lnTo>
                  <a:pt x="98221" y="10159"/>
                </a:lnTo>
                <a:lnTo>
                  <a:pt x="92798" y="13969"/>
                </a:lnTo>
                <a:lnTo>
                  <a:pt x="203103" y="13969"/>
                </a:lnTo>
                <a:lnTo>
                  <a:pt x="203154" y="10159"/>
                </a:lnTo>
                <a:lnTo>
                  <a:pt x="171704" y="10159"/>
                </a:lnTo>
                <a:lnTo>
                  <a:pt x="163004" y="7619"/>
                </a:lnTo>
                <a:lnTo>
                  <a:pt x="114071" y="7619"/>
                </a:lnTo>
                <a:lnTo>
                  <a:pt x="109054" y="6349"/>
                </a:lnTo>
                <a:lnTo>
                  <a:pt x="104025" y="6349"/>
                </a:lnTo>
                <a:lnTo>
                  <a:pt x="111747" y="1269"/>
                </a:lnTo>
                <a:lnTo>
                  <a:pt x="111556" y="0"/>
                </a:lnTo>
                <a:close/>
              </a:path>
              <a:path w="479425" h="257810">
                <a:moveTo>
                  <a:pt x="83693" y="10159"/>
                </a:moveTo>
                <a:lnTo>
                  <a:pt x="82842" y="11429"/>
                </a:lnTo>
                <a:lnTo>
                  <a:pt x="83163" y="11512"/>
                </a:lnTo>
                <a:lnTo>
                  <a:pt x="83693" y="10159"/>
                </a:lnTo>
                <a:close/>
              </a:path>
              <a:path w="479425" h="257810">
                <a:moveTo>
                  <a:pt x="163068" y="0"/>
                </a:moveTo>
                <a:lnTo>
                  <a:pt x="167627" y="3809"/>
                </a:lnTo>
                <a:lnTo>
                  <a:pt x="171704" y="10159"/>
                </a:lnTo>
                <a:lnTo>
                  <a:pt x="203154" y="10159"/>
                </a:lnTo>
                <a:lnTo>
                  <a:pt x="203171" y="8889"/>
                </a:lnTo>
                <a:lnTo>
                  <a:pt x="190842" y="8889"/>
                </a:lnTo>
                <a:lnTo>
                  <a:pt x="183972" y="7619"/>
                </a:lnTo>
                <a:lnTo>
                  <a:pt x="186042" y="6349"/>
                </a:lnTo>
                <a:lnTo>
                  <a:pt x="193179" y="1269"/>
                </a:lnTo>
                <a:lnTo>
                  <a:pt x="187744" y="1269"/>
                </a:lnTo>
                <a:lnTo>
                  <a:pt x="163068" y="0"/>
                </a:lnTo>
                <a:close/>
              </a:path>
              <a:path w="479425" h="257810">
                <a:moveTo>
                  <a:pt x="143383" y="0"/>
                </a:moveTo>
                <a:lnTo>
                  <a:pt x="126453" y="0"/>
                </a:lnTo>
                <a:lnTo>
                  <a:pt x="128244" y="3809"/>
                </a:lnTo>
                <a:lnTo>
                  <a:pt x="130073" y="7619"/>
                </a:lnTo>
                <a:lnTo>
                  <a:pt x="140766" y="7619"/>
                </a:lnTo>
                <a:lnTo>
                  <a:pt x="150571" y="2539"/>
                </a:lnTo>
                <a:lnTo>
                  <a:pt x="151498" y="1269"/>
                </a:lnTo>
                <a:lnTo>
                  <a:pt x="143383" y="0"/>
                </a:lnTo>
                <a:close/>
              </a:path>
            </a:pathLst>
          </a:custGeom>
          <a:solidFill>
            <a:srgbClr val="FFFFFF"/>
          </a:solidFill>
        </p:spPr>
        <p:txBody>
          <a:bodyPr wrap="square" lIns="0" tIns="0" rIns="0" bIns="0" rtlCol="0"/>
          <a:lstStyle/>
          <a:p>
            <a:endParaRPr/>
          </a:p>
        </p:txBody>
      </p:sp>
      <p:sp>
        <p:nvSpPr>
          <p:cNvPr id="622" name="object 622"/>
          <p:cNvSpPr/>
          <p:nvPr/>
        </p:nvSpPr>
        <p:spPr>
          <a:xfrm>
            <a:off x="752350" y="4611854"/>
            <a:ext cx="111760" cy="10795"/>
          </a:xfrm>
          <a:custGeom>
            <a:avLst/>
            <a:gdLst/>
            <a:ahLst/>
            <a:cxnLst/>
            <a:rect l="l" t="t" r="r" b="b"/>
            <a:pathLst>
              <a:path w="111759" h="10795">
                <a:moveTo>
                  <a:pt x="5308" y="8216"/>
                </a:moveTo>
                <a:lnTo>
                  <a:pt x="0" y="4737"/>
                </a:lnTo>
                <a:lnTo>
                  <a:pt x="4787" y="253"/>
                </a:lnTo>
                <a:lnTo>
                  <a:pt x="12407" y="126"/>
                </a:lnTo>
                <a:lnTo>
                  <a:pt x="20002" y="0"/>
                </a:lnTo>
                <a:lnTo>
                  <a:pt x="20192" y="1358"/>
                </a:lnTo>
                <a:lnTo>
                  <a:pt x="12471" y="6934"/>
                </a:lnTo>
                <a:lnTo>
                  <a:pt x="17500" y="7200"/>
                </a:lnTo>
                <a:lnTo>
                  <a:pt x="22517" y="7505"/>
                </a:lnTo>
                <a:lnTo>
                  <a:pt x="33756" y="7975"/>
                </a:lnTo>
                <a:lnTo>
                  <a:pt x="38519" y="8343"/>
                </a:lnTo>
                <a:lnTo>
                  <a:pt x="36690" y="4444"/>
                </a:lnTo>
                <a:lnTo>
                  <a:pt x="34899" y="546"/>
                </a:lnTo>
                <a:lnTo>
                  <a:pt x="35813" y="507"/>
                </a:lnTo>
                <a:lnTo>
                  <a:pt x="43814" y="622"/>
                </a:lnTo>
                <a:lnTo>
                  <a:pt x="51828" y="774"/>
                </a:lnTo>
                <a:lnTo>
                  <a:pt x="59943" y="1168"/>
                </a:lnTo>
                <a:lnTo>
                  <a:pt x="59486" y="2298"/>
                </a:lnTo>
                <a:lnTo>
                  <a:pt x="59016" y="3441"/>
                </a:lnTo>
                <a:lnTo>
                  <a:pt x="49212" y="8216"/>
                </a:lnTo>
                <a:lnTo>
                  <a:pt x="60337" y="8369"/>
                </a:lnTo>
                <a:lnTo>
                  <a:pt x="71450" y="8521"/>
                </a:lnTo>
                <a:lnTo>
                  <a:pt x="80149" y="10325"/>
                </a:lnTo>
                <a:lnTo>
                  <a:pt x="76072" y="4749"/>
                </a:lnTo>
                <a:lnTo>
                  <a:pt x="71513" y="939"/>
                </a:lnTo>
                <a:lnTo>
                  <a:pt x="83845" y="1155"/>
                </a:lnTo>
                <a:lnTo>
                  <a:pt x="96189" y="1396"/>
                </a:lnTo>
                <a:lnTo>
                  <a:pt x="101625" y="1930"/>
                </a:lnTo>
                <a:lnTo>
                  <a:pt x="94488" y="6286"/>
                </a:lnTo>
                <a:lnTo>
                  <a:pt x="92417" y="8750"/>
                </a:lnTo>
                <a:lnTo>
                  <a:pt x="99288" y="8991"/>
                </a:lnTo>
                <a:lnTo>
                  <a:pt x="105336" y="9270"/>
                </a:lnTo>
                <a:lnTo>
                  <a:pt x="111580" y="9270"/>
                </a:lnTo>
              </a:path>
            </a:pathLst>
          </a:custGeom>
          <a:ln w="5308">
            <a:solidFill>
              <a:srgbClr val="231F20"/>
            </a:solidFill>
          </a:ln>
        </p:spPr>
        <p:txBody>
          <a:bodyPr wrap="square" lIns="0" tIns="0" rIns="0" bIns="0" rtlCol="0"/>
          <a:lstStyle/>
          <a:p>
            <a:endParaRPr/>
          </a:p>
        </p:txBody>
      </p:sp>
      <p:sp>
        <p:nvSpPr>
          <p:cNvPr id="623" name="object 623"/>
          <p:cNvSpPr/>
          <p:nvPr/>
        </p:nvSpPr>
        <p:spPr>
          <a:xfrm>
            <a:off x="660796" y="4620071"/>
            <a:ext cx="479425" cy="250825"/>
          </a:xfrm>
          <a:custGeom>
            <a:avLst/>
            <a:gdLst/>
            <a:ahLst/>
            <a:cxnLst/>
            <a:rect l="l" t="t" r="r" b="b"/>
            <a:pathLst>
              <a:path w="479425" h="250825">
                <a:moveTo>
                  <a:pt x="478096" y="103999"/>
                </a:moveTo>
                <a:lnTo>
                  <a:pt x="477634" y="110591"/>
                </a:lnTo>
                <a:lnTo>
                  <a:pt x="475437" y="110705"/>
                </a:lnTo>
                <a:lnTo>
                  <a:pt x="466674" y="106959"/>
                </a:lnTo>
                <a:lnTo>
                  <a:pt x="463499" y="105257"/>
                </a:lnTo>
                <a:lnTo>
                  <a:pt x="463092" y="114439"/>
                </a:lnTo>
                <a:lnTo>
                  <a:pt x="462635" y="123609"/>
                </a:lnTo>
                <a:lnTo>
                  <a:pt x="460895" y="121602"/>
                </a:lnTo>
                <a:lnTo>
                  <a:pt x="470154" y="119138"/>
                </a:lnTo>
                <a:lnTo>
                  <a:pt x="479386" y="116674"/>
                </a:lnTo>
                <a:lnTo>
                  <a:pt x="475576" y="126631"/>
                </a:lnTo>
                <a:lnTo>
                  <a:pt x="477240" y="137756"/>
                </a:lnTo>
                <a:lnTo>
                  <a:pt x="466115" y="132283"/>
                </a:lnTo>
                <a:lnTo>
                  <a:pt x="460336" y="128206"/>
                </a:lnTo>
                <a:lnTo>
                  <a:pt x="460222" y="139166"/>
                </a:lnTo>
                <a:lnTo>
                  <a:pt x="460121" y="150114"/>
                </a:lnTo>
                <a:lnTo>
                  <a:pt x="463003" y="145961"/>
                </a:lnTo>
                <a:lnTo>
                  <a:pt x="468426" y="143992"/>
                </a:lnTo>
                <a:lnTo>
                  <a:pt x="473798" y="142049"/>
                </a:lnTo>
                <a:lnTo>
                  <a:pt x="473646" y="145249"/>
                </a:lnTo>
                <a:lnTo>
                  <a:pt x="472732" y="151726"/>
                </a:lnTo>
                <a:lnTo>
                  <a:pt x="471830" y="158242"/>
                </a:lnTo>
                <a:lnTo>
                  <a:pt x="471716" y="160324"/>
                </a:lnTo>
                <a:lnTo>
                  <a:pt x="462826" y="156730"/>
                </a:lnTo>
                <a:lnTo>
                  <a:pt x="457250" y="153720"/>
                </a:lnTo>
                <a:lnTo>
                  <a:pt x="456615" y="163690"/>
                </a:lnTo>
                <a:lnTo>
                  <a:pt x="455968" y="173647"/>
                </a:lnTo>
                <a:lnTo>
                  <a:pt x="457276" y="171881"/>
                </a:lnTo>
                <a:lnTo>
                  <a:pt x="464273" y="169760"/>
                </a:lnTo>
                <a:lnTo>
                  <a:pt x="471258" y="167652"/>
                </a:lnTo>
                <a:lnTo>
                  <a:pt x="469455" y="171399"/>
                </a:lnTo>
                <a:lnTo>
                  <a:pt x="469252" y="176263"/>
                </a:lnTo>
                <a:lnTo>
                  <a:pt x="469036" y="181127"/>
                </a:lnTo>
                <a:lnTo>
                  <a:pt x="468757" y="186944"/>
                </a:lnTo>
                <a:lnTo>
                  <a:pt x="460400" y="182676"/>
                </a:lnTo>
                <a:lnTo>
                  <a:pt x="453644" y="178803"/>
                </a:lnTo>
                <a:lnTo>
                  <a:pt x="453732" y="188963"/>
                </a:lnTo>
                <a:lnTo>
                  <a:pt x="453847" y="199148"/>
                </a:lnTo>
                <a:lnTo>
                  <a:pt x="453148" y="197256"/>
                </a:lnTo>
                <a:lnTo>
                  <a:pt x="459295" y="195338"/>
                </a:lnTo>
                <a:lnTo>
                  <a:pt x="465455" y="193408"/>
                </a:lnTo>
                <a:lnTo>
                  <a:pt x="468604" y="193662"/>
                </a:lnTo>
                <a:lnTo>
                  <a:pt x="466356" y="202501"/>
                </a:lnTo>
                <a:lnTo>
                  <a:pt x="464121" y="211340"/>
                </a:lnTo>
                <a:lnTo>
                  <a:pt x="463156" y="211366"/>
                </a:lnTo>
                <a:lnTo>
                  <a:pt x="456628" y="208711"/>
                </a:lnTo>
                <a:lnTo>
                  <a:pt x="450151" y="206070"/>
                </a:lnTo>
                <a:lnTo>
                  <a:pt x="449834" y="211886"/>
                </a:lnTo>
                <a:lnTo>
                  <a:pt x="450126" y="215887"/>
                </a:lnTo>
                <a:lnTo>
                  <a:pt x="450405" y="219900"/>
                </a:lnTo>
                <a:lnTo>
                  <a:pt x="448614" y="224370"/>
                </a:lnTo>
                <a:lnTo>
                  <a:pt x="459041" y="220421"/>
                </a:lnTo>
                <a:lnTo>
                  <a:pt x="469430" y="216484"/>
                </a:lnTo>
                <a:lnTo>
                  <a:pt x="464743" y="228028"/>
                </a:lnTo>
                <a:lnTo>
                  <a:pt x="464805" y="235707"/>
                </a:lnTo>
                <a:lnTo>
                  <a:pt x="463526" y="238788"/>
                </a:lnTo>
                <a:lnTo>
                  <a:pt x="459734" y="237740"/>
                </a:lnTo>
                <a:lnTo>
                  <a:pt x="452259" y="233032"/>
                </a:lnTo>
                <a:lnTo>
                  <a:pt x="446443" y="228752"/>
                </a:lnTo>
                <a:lnTo>
                  <a:pt x="446481" y="240423"/>
                </a:lnTo>
                <a:lnTo>
                  <a:pt x="453859" y="245656"/>
                </a:lnTo>
                <a:lnTo>
                  <a:pt x="448995" y="250063"/>
                </a:lnTo>
                <a:lnTo>
                  <a:pt x="442125" y="249872"/>
                </a:lnTo>
                <a:lnTo>
                  <a:pt x="435292" y="249682"/>
                </a:lnTo>
                <a:lnTo>
                  <a:pt x="428815" y="250723"/>
                </a:lnTo>
                <a:lnTo>
                  <a:pt x="436384" y="243344"/>
                </a:lnTo>
                <a:lnTo>
                  <a:pt x="439088" y="241203"/>
                </a:lnTo>
                <a:lnTo>
                  <a:pt x="438396" y="240218"/>
                </a:lnTo>
                <a:lnTo>
                  <a:pt x="432871" y="240146"/>
                </a:lnTo>
                <a:lnTo>
                  <a:pt x="421081" y="240741"/>
                </a:lnTo>
                <a:lnTo>
                  <a:pt x="411911" y="240512"/>
                </a:lnTo>
                <a:lnTo>
                  <a:pt x="408851" y="242671"/>
                </a:lnTo>
                <a:lnTo>
                  <a:pt x="413600" y="247561"/>
                </a:lnTo>
                <a:lnTo>
                  <a:pt x="417601" y="250012"/>
                </a:lnTo>
                <a:lnTo>
                  <a:pt x="398780" y="248907"/>
                </a:lnTo>
                <a:lnTo>
                  <a:pt x="388669" y="248294"/>
                </a:lnTo>
                <a:lnTo>
                  <a:pt x="385178" y="247565"/>
                </a:lnTo>
                <a:lnTo>
                  <a:pt x="386335" y="245901"/>
                </a:lnTo>
                <a:lnTo>
                  <a:pt x="390169" y="242481"/>
                </a:lnTo>
                <a:lnTo>
                  <a:pt x="392950" y="239649"/>
                </a:lnTo>
                <a:lnTo>
                  <a:pt x="378117" y="240106"/>
                </a:lnTo>
                <a:lnTo>
                  <a:pt x="363245" y="240538"/>
                </a:lnTo>
                <a:lnTo>
                  <a:pt x="364337" y="238861"/>
                </a:lnTo>
                <a:lnTo>
                  <a:pt x="368007" y="246151"/>
                </a:lnTo>
                <a:lnTo>
                  <a:pt x="368566" y="248996"/>
                </a:lnTo>
                <a:lnTo>
                  <a:pt x="353390" y="248399"/>
                </a:lnTo>
                <a:lnTo>
                  <a:pt x="344538" y="248003"/>
                </a:lnTo>
                <a:lnTo>
                  <a:pt x="340472" y="247229"/>
                </a:lnTo>
                <a:lnTo>
                  <a:pt x="340861" y="245357"/>
                </a:lnTo>
                <a:lnTo>
                  <a:pt x="345376" y="241668"/>
                </a:lnTo>
                <a:lnTo>
                  <a:pt x="348107" y="239217"/>
                </a:lnTo>
                <a:lnTo>
                  <a:pt x="333375" y="239280"/>
                </a:lnTo>
                <a:lnTo>
                  <a:pt x="318617" y="239356"/>
                </a:lnTo>
                <a:lnTo>
                  <a:pt x="317449" y="239039"/>
                </a:lnTo>
                <a:lnTo>
                  <a:pt x="323164" y="245338"/>
                </a:lnTo>
                <a:lnTo>
                  <a:pt x="324713" y="248881"/>
                </a:lnTo>
                <a:lnTo>
                  <a:pt x="309054" y="247294"/>
                </a:lnTo>
                <a:lnTo>
                  <a:pt x="298373" y="246837"/>
                </a:lnTo>
                <a:lnTo>
                  <a:pt x="292544" y="246621"/>
                </a:lnTo>
                <a:lnTo>
                  <a:pt x="299364" y="241668"/>
                </a:lnTo>
                <a:lnTo>
                  <a:pt x="300794" y="239208"/>
                </a:lnTo>
                <a:lnTo>
                  <a:pt x="297127" y="238609"/>
                </a:lnTo>
                <a:lnTo>
                  <a:pt x="291715" y="238869"/>
                </a:lnTo>
                <a:lnTo>
                  <a:pt x="287909" y="238988"/>
                </a:lnTo>
                <a:lnTo>
                  <a:pt x="285381" y="238633"/>
                </a:lnTo>
                <a:lnTo>
                  <a:pt x="271056" y="236232"/>
                </a:lnTo>
                <a:lnTo>
                  <a:pt x="276745" y="243408"/>
                </a:lnTo>
                <a:lnTo>
                  <a:pt x="277743" y="246952"/>
                </a:lnTo>
                <a:lnTo>
                  <a:pt x="274062" y="247732"/>
                </a:lnTo>
                <a:lnTo>
                  <a:pt x="268633" y="247197"/>
                </a:lnTo>
                <a:lnTo>
                  <a:pt x="264388" y="246799"/>
                </a:lnTo>
                <a:lnTo>
                  <a:pt x="259903" y="247038"/>
                </a:lnTo>
                <a:lnTo>
                  <a:pt x="254169" y="246853"/>
                </a:lnTo>
                <a:lnTo>
                  <a:pt x="250652" y="245434"/>
                </a:lnTo>
                <a:lnTo>
                  <a:pt x="252818" y="241973"/>
                </a:lnTo>
                <a:lnTo>
                  <a:pt x="258049" y="239834"/>
                </a:lnTo>
                <a:lnTo>
                  <a:pt x="258897" y="238723"/>
                </a:lnTo>
                <a:lnTo>
                  <a:pt x="254556" y="238281"/>
                </a:lnTo>
                <a:lnTo>
                  <a:pt x="244221" y="238150"/>
                </a:lnTo>
                <a:lnTo>
                  <a:pt x="226021" y="238036"/>
                </a:lnTo>
                <a:lnTo>
                  <a:pt x="228473" y="236956"/>
                </a:lnTo>
                <a:lnTo>
                  <a:pt x="231178" y="243674"/>
                </a:lnTo>
                <a:lnTo>
                  <a:pt x="234480" y="248272"/>
                </a:lnTo>
                <a:lnTo>
                  <a:pt x="216573" y="246075"/>
                </a:lnTo>
                <a:lnTo>
                  <a:pt x="204901" y="247131"/>
                </a:lnTo>
                <a:lnTo>
                  <a:pt x="200210" y="246859"/>
                </a:lnTo>
                <a:lnTo>
                  <a:pt x="201780" y="244696"/>
                </a:lnTo>
                <a:lnTo>
                  <a:pt x="208889" y="240080"/>
                </a:lnTo>
                <a:lnTo>
                  <a:pt x="215112" y="237655"/>
                </a:lnTo>
                <a:lnTo>
                  <a:pt x="199136" y="237236"/>
                </a:lnTo>
                <a:lnTo>
                  <a:pt x="183184" y="236842"/>
                </a:lnTo>
                <a:lnTo>
                  <a:pt x="182943" y="237070"/>
                </a:lnTo>
                <a:lnTo>
                  <a:pt x="186410" y="242138"/>
                </a:lnTo>
                <a:lnTo>
                  <a:pt x="189877" y="247230"/>
                </a:lnTo>
                <a:lnTo>
                  <a:pt x="177558" y="246049"/>
                </a:lnTo>
                <a:lnTo>
                  <a:pt x="171919" y="245605"/>
                </a:lnTo>
                <a:lnTo>
                  <a:pt x="166912" y="245557"/>
                </a:lnTo>
                <a:lnTo>
                  <a:pt x="161971" y="245438"/>
                </a:lnTo>
                <a:lnTo>
                  <a:pt x="159641" y="244317"/>
                </a:lnTo>
                <a:lnTo>
                  <a:pt x="162471" y="241261"/>
                </a:lnTo>
                <a:lnTo>
                  <a:pt x="164485" y="238083"/>
                </a:lnTo>
                <a:lnTo>
                  <a:pt x="160794" y="236748"/>
                </a:lnTo>
                <a:lnTo>
                  <a:pt x="155541" y="236502"/>
                </a:lnTo>
                <a:lnTo>
                  <a:pt x="152869" y="236588"/>
                </a:lnTo>
                <a:lnTo>
                  <a:pt x="142458" y="234965"/>
                </a:lnTo>
                <a:lnTo>
                  <a:pt x="137726" y="234940"/>
                </a:lnTo>
                <a:lnTo>
                  <a:pt x="137541" y="236977"/>
                </a:lnTo>
                <a:lnTo>
                  <a:pt x="140766" y="241541"/>
                </a:lnTo>
                <a:lnTo>
                  <a:pt x="145542" y="246672"/>
                </a:lnTo>
                <a:lnTo>
                  <a:pt x="128219" y="244919"/>
                </a:lnTo>
                <a:lnTo>
                  <a:pt x="115726" y="245622"/>
                </a:lnTo>
                <a:lnTo>
                  <a:pt x="110432" y="245305"/>
                </a:lnTo>
                <a:lnTo>
                  <a:pt x="111320" y="243471"/>
                </a:lnTo>
                <a:lnTo>
                  <a:pt x="117373" y="239623"/>
                </a:lnTo>
                <a:lnTo>
                  <a:pt x="122618" y="236982"/>
                </a:lnTo>
                <a:lnTo>
                  <a:pt x="123232" y="235683"/>
                </a:lnTo>
                <a:lnTo>
                  <a:pt x="118196" y="235351"/>
                </a:lnTo>
                <a:lnTo>
                  <a:pt x="106489" y="235610"/>
                </a:lnTo>
                <a:lnTo>
                  <a:pt x="94934" y="234659"/>
                </a:lnTo>
                <a:lnTo>
                  <a:pt x="90012" y="234908"/>
                </a:lnTo>
                <a:lnTo>
                  <a:pt x="90760" y="236867"/>
                </a:lnTo>
                <a:lnTo>
                  <a:pt x="96215" y="241046"/>
                </a:lnTo>
                <a:lnTo>
                  <a:pt x="99047" y="243704"/>
                </a:lnTo>
                <a:lnTo>
                  <a:pt x="98396" y="244932"/>
                </a:lnTo>
                <a:lnTo>
                  <a:pt x="92825" y="245035"/>
                </a:lnTo>
                <a:lnTo>
                  <a:pt x="80899" y="244322"/>
                </a:lnTo>
                <a:lnTo>
                  <a:pt x="70823" y="242820"/>
                </a:lnTo>
                <a:lnTo>
                  <a:pt x="68938" y="240877"/>
                </a:lnTo>
                <a:lnTo>
                  <a:pt x="70954" y="239196"/>
                </a:lnTo>
                <a:lnTo>
                  <a:pt x="72580" y="238480"/>
                </a:lnTo>
                <a:lnTo>
                  <a:pt x="76485" y="235725"/>
                </a:lnTo>
                <a:lnTo>
                  <a:pt x="76577" y="234443"/>
                </a:lnTo>
                <a:lnTo>
                  <a:pt x="71769" y="234306"/>
                </a:lnTo>
                <a:lnTo>
                  <a:pt x="60972" y="234988"/>
                </a:lnTo>
                <a:lnTo>
                  <a:pt x="49984" y="233123"/>
                </a:lnTo>
                <a:lnTo>
                  <a:pt x="45264" y="233121"/>
                </a:lnTo>
                <a:lnTo>
                  <a:pt x="45861" y="235538"/>
                </a:lnTo>
                <a:lnTo>
                  <a:pt x="50825" y="240931"/>
                </a:lnTo>
                <a:lnTo>
                  <a:pt x="52476" y="244716"/>
                </a:lnTo>
                <a:lnTo>
                  <a:pt x="36690" y="243179"/>
                </a:lnTo>
                <a:lnTo>
                  <a:pt x="27502" y="242607"/>
                </a:lnTo>
                <a:lnTo>
                  <a:pt x="23271" y="242276"/>
                </a:lnTo>
                <a:lnTo>
                  <a:pt x="23504" y="240895"/>
                </a:lnTo>
                <a:lnTo>
                  <a:pt x="27711" y="237172"/>
                </a:lnTo>
                <a:lnTo>
                  <a:pt x="34277" y="232905"/>
                </a:lnTo>
                <a:lnTo>
                  <a:pt x="16979" y="233883"/>
                </a:lnTo>
                <a:lnTo>
                  <a:pt x="7175" y="238467"/>
                </a:lnTo>
                <a:lnTo>
                  <a:pt x="0" y="235826"/>
                </a:lnTo>
                <a:lnTo>
                  <a:pt x="1600" y="234073"/>
                </a:lnTo>
                <a:lnTo>
                  <a:pt x="3225" y="232283"/>
                </a:lnTo>
                <a:lnTo>
                  <a:pt x="203" y="225018"/>
                </a:lnTo>
                <a:lnTo>
                  <a:pt x="7391" y="226186"/>
                </a:lnTo>
                <a:lnTo>
                  <a:pt x="14579" y="227355"/>
                </a:lnTo>
                <a:lnTo>
                  <a:pt x="18834" y="230416"/>
                </a:lnTo>
                <a:lnTo>
                  <a:pt x="20447" y="220713"/>
                </a:lnTo>
                <a:lnTo>
                  <a:pt x="24840" y="214293"/>
                </a:lnTo>
                <a:lnTo>
                  <a:pt x="25687" y="211501"/>
                </a:lnTo>
                <a:lnTo>
                  <a:pt x="22431" y="211749"/>
                </a:lnTo>
                <a:lnTo>
                  <a:pt x="14516" y="214452"/>
                </a:lnTo>
                <a:lnTo>
                  <a:pt x="4127" y="217538"/>
                </a:lnTo>
                <a:lnTo>
                  <a:pt x="10248" y="207264"/>
                </a:lnTo>
                <a:lnTo>
                  <a:pt x="13055" y="196418"/>
                </a:lnTo>
                <a:lnTo>
                  <a:pt x="21183" y="201676"/>
                </a:lnTo>
                <a:lnTo>
                  <a:pt x="27660" y="205320"/>
                </a:lnTo>
                <a:lnTo>
                  <a:pt x="29984" y="194932"/>
                </a:lnTo>
                <a:lnTo>
                  <a:pt x="36639" y="183807"/>
                </a:lnTo>
                <a:lnTo>
                  <a:pt x="24257" y="188976"/>
                </a:lnTo>
                <a:lnTo>
                  <a:pt x="18304" y="189911"/>
                </a:lnTo>
                <a:lnTo>
                  <a:pt x="17319" y="186918"/>
                </a:lnTo>
                <a:lnTo>
                  <a:pt x="18663" y="182953"/>
                </a:lnTo>
                <a:lnTo>
                  <a:pt x="19697" y="180975"/>
                </a:lnTo>
                <a:lnTo>
                  <a:pt x="20707" y="173785"/>
                </a:lnTo>
                <a:lnTo>
                  <a:pt x="22439" y="171032"/>
                </a:lnTo>
                <a:lnTo>
                  <a:pt x="26150" y="172397"/>
                </a:lnTo>
                <a:lnTo>
                  <a:pt x="33096" y="177558"/>
                </a:lnTo>
                <a:lnTo>
                  <a:pt x="35839" y="177152"/>
                </a:lnTo>
                <a:lnTo>
                  <a:pt x="38417" y="170573"/>
                </a:lnTo>
                <a:lnTo>
                  <a:pt x="40982" y="163995"/>
                </a:lnTo>
                <a:lnTo>
                  <a:pt x="42443" y="161163"/>
                </a:lnTo>
                <a:lnTo>
                  <a:pt x="31673" y="164388"/>
                </a:lnTo>
                <a:lnTo>
                  <a:pt x="22885" y="167728"/>
                </a:lnTo>
                <a:lnTo>
                  <a:pt x="28422" y="157175"/>
                </a:lnTo>
                <a:lnTo>
                  <a:pt x="30187" y="145237"/>
                </a:lnTo>
                <a:lnTo>
                  <a:pt x="41478" y="151447"/>
                </a:lnTo>
                <a:lnTo>
                  <a:pt x="44716" y="154736"/>
                </a:lnTo>
                <a:lnTo>
                  <a:pt x="47764" y="146164"/>
                </a:lnTo>
                <a:lnTo>
                  <a:pt x="50787" y="137591"/>
                </a:lnTo>
                <a:lnTo>
                  <a:pt x="50749" y="135813"/>
                </a:lnTo>
                <a:lnTo>
                  <a:pt x="40487" y="139319"/>
                </a:lnTo>
                <a:lnTo>
                  <a:pt x="32588" y="143891"/>
                </a:lnTo>
                <a:lnTo>
                  <a:pt x="37617" y="132029"/>
                </a:lnTo>
                <a:lnTo>
                  <a:pt x="42583" y="120180"/>
                </a:lnTo>
                <a:lnTo>
                  <a:pt x="45275" y="125323"/>
                </a:lnTo>
                <a:lnTo>
                  <a:pt x="49517" y="126364"/>
                </a:lnTo>
                <a:lnTo>
                  <a:pt x="53822" y="127406"/>
                </a:lnTo>
                <a:lnTo>
                  <a:pt x="54800" y="125031"/>
                </a:lnTo>
                <a:lnTo>
                  <a:pt x="56680" y="119214"/>
                </a:lnTo>
                <a:lnTo>
                  <a:pt x="58547" y="113449"/>
                </a:lnTo>
                <a:lnTo>
                  <a:pt x="58762" y="111582"/>
                </a:lnTo>
                <a:lnTo>
                  <a:pt x="50165" y="114909"/>
                </a:lnTo>
                <a:lnTo>
                  <a:pt x="41109" y="118884"/>
                </a:lnTo>
                <a:lnTo>
                  <a:pt x="46774" y="107950"/>
                </a:lnTo>
                <a:lnTo>
                  <a:pt x="52438" y="97015"/>
                </a:lnTo>
                <a:lnTo>
                  <a:pt x="54762" y="99733"/>
                </a:lnTo>
                <a:lnTo>
                  <a:pt x="58102" y="102565"/>
                </a:lnTo>
                <a:lnTo>
                  <a:pt x="61468" y="105422"/>
                </a:lnTo>
                <a:lnTo>
                  <a:pt x="64185" y="100152"/>
                </a:lnTo>
                <a:lnTo>
                  <a:pt x="65087" y="95097"/>
                </a:lnTo>
                <a:lnTo>
                  <a:pt x="65951" y="90068"/>
                </a:lnTo>
                <a:lnTo>
                  <a:pt x="68021" y="86360"/>
                </a:lnTo>
                <a:lnTo>
                  <a:pt x="57899" y="90589"/>
                </a:lnTo>
                <a:lnTo>
                  <a:pt x="51396" y="92748"/>
                </a:lnTo>
                <a:lnTo>
                  <a:pt x="54902" y="83705"/>
                </a:lnTo>
                <a:lnTo>
                  <a:pt x="58394" y="74676"/>
                </a:lnTo>
                <a:lnTo>
                  <a:pt x="60096" y="74117"/>
                </a:lnTo>
                <a:lnTo>
                  <a:pt x="66763" y="78371"/>
                </a:lnTo>
                <a:lnTo>
                  <a:pt x="71602" y="80175"/>
                </a:lnTo>
                <a:lnTo>
                  <a:pt x="73634" y="70726"/>
                </a:lnTo>
                <a:lnTo>
                  <a:pt x="77086" y="64828"/>
                </a:lnTo>
                <a:lnTo>
                  <a:pt x="77387" y="62455"/>
                </a:lnTo>
                <a:lnTo>
                  <a:pt x="73773" y="63239"/>
                </a:lnTo>
                <a:lnTo>
                  <a:pt x="65481" y="66814"/>
                </a:lnTo>
                <a:lnTo>
                  <a:pt x="58915" y="67741"/>
                </a:lnTo>
                <a:lnTo>
                  <a:pt x="63830" y="58407"/>
                </a:lnTo>
                <a:lnTo>
                  <a:pt x="68757" y="49047"/>
                </a:lnTo>
                <a:lnTo>
                  <a:pt x="69659" y="51358"/>
                </a:lnTo>
                <a:lnTo>
                  <a:pt x="75552" y="54521"/>
                </a:lnTo>
                <a:lnTo>
                  <a:pt x="81457" y="57683"/>
                </a:lnTo>
                <a:lnTo>
                  <a:pt x="80022" y="50660"/>
                </a:lnTo>
                <a:lnTo>
                  <a:pt x="81559" y="45631"/>
                </a:lnTo>
                <a:lnTo>
                  <a:pt x="83083" y="40627"/>
                </a:lnTo>
                <a:lnTo>
                  <a:pt x="79997" y="39878"/>
                </a:lnTo>
                <a:lnTo>
                  <a:pt x="72758" y="42964"/>
                </a:lnTo>
                <a:lnTo>
                  <a:pt x="65341" y="46583"/>
                </a:lnTo>
                <a:lnTo>
                  <a:pt x="72034" y="34505"/>
                </a:lnTo>
                <a:lnTo>
                  <a:pt x="71729" y="24536"/>
                </a:lnTo>
                <a:lnTo>
                  <a:pt x="84467" y="30429"/>
                </a:lnTo>
                <a:lnTo>
                  <a:pt x="87566" y="28651"/>
                </a:lnTo>
                <a:lnTo>
                  <a:pt x="89027" y="22758"/>
                </a:lnTo>
                <a:lnTo>
                  <a:pt x="90512" y="16852"/>
                </a:lnTo>
                <a:lnTo>
                  <a:pt x="91516" y="15367"/>
                </a:lnTo>
                <a:lnTo>
                  <a:pt x="81483" y="18376"/>
                </a:lnTo>
                <a:lnTo>
                  <a:pt x="76809" y="20688"/>
                </a:lnTo>
                <a:lnTo>
                  <a:pt x="80213" y="11658"/>
                </a:lnTo>
                <a:lnTo>
                  <a:pt x="83693" y="2641"/>
                </a:lnTo>
                <a:lnTo>
                  <a:pt x="82842" y="3708"/>
                </a:lnTo>
                <a:lnTo>
                  <a:pt x="92798" y="6464"/>
                </a:lnTo>
                <a:lnTo>
                  <a:pt x="98221" y="2908"/>
                </a:lnTo>
                <a:lnTo>
                  <a:pt x="96862" y="0"/>
                </a:lnTo>
              </a:path>
            </a:pathLst>
          </a:custGeom>
          <a:ln w="5308">
            <a:solidFill>
              <a:srgbClr val="231F20"/>
            </a:solidFill>
          </a:ln>
        </p:spPr>
        <p:txBody>
          <a:bodyPr wrap="square" lIns="0" tIns="0" rIns="0" bIns="0" rtlCol="0"/>
          <a:lstStyle/>
          <a:p>
            <a:endParaRPr/>
          </a:p>
        </p:txBody>
      </p:sp>
      <p:sp>
        <p:nvSpPr>
          <p:cNvPr id="624" name="object 624"/>
          <p:cNvSpPr/>
          <p:nvPr/>
        </p:nvSpPr>
        <p:spPr>
          <a:xfrm>
            <a:off x="1520224" y="4622932"/>
            <a:ext cx="468630" cy="251460"/>
          </a:xfrm>
          <a:custGeom>
            <a:avLst/>
            <a:gdLst/>
            <a:ahLst/>
            <a:cxnLst/>
            <a:rect l="l" t="t" r="r" b="b"/>
            <a:pathLst>
              <a:path w="468630" h="251460">
                <a:moveTo>
                  <a:pt x="149644" y="248920"/>
                </a:moveTo>
                <a:lnTo>
                  <a:pt x="134988" y="248920"/>
                </a:lnTo>
                <a:lnTo>
                  <a:pt x="152895" y="251460"/>
                </a:lnTo>
                <a:lnTo>
                  <a:pt x="149644" y="248920"/>
                </a:lnTo>
                <a:close/>
              </a:path>
              <a:path w="468630" h="251460">
                <a:moveTo>
                  <a:pt x="310299" y="240030"/>
                </a:moveTo>
                <a:lnTo>
                  <a:pt x="174409" y="240030"/>
                </a:lnTo>
                <a:lnTo>
                  <a:pt x="168033" y="245110"/>
                </a:lnTo>
                <a:lnTo>
                  <a:pt x="161594" y="251460"/>
                </a:lnTo>
                <a:lnTo>
                  <a:pt x="173240" y="248920"/>
                </a:lnTo>
                <a:lnTo>
                  <a:pt x="194881" y="248920"/>
                </a:lnTo>
                <a:lnTo>
                  <a:pt x="187109" y="241300"/>
                </a:lnTo>
                <a:lnTo>
                  <a:pt x="302888" y="241300"/>
                </a:lnTo>
                <a:lnTo>
                  <a:pt x="310299" y="240030"/>
                </a:lnTo>
                <a:close/>
              </a:path>
              <a:path w="468630" h="251460">
                <a:moveTo>
                  <a:pt x="194881" y="248920"/>
                </a:moveTo>
                <a:lnTo>
                  <a:pt x="173240" y="248920"/>
                </a:lnTo>
                <a:lnTo>
                  <a:pt x="184696" y="250190"/>
                </a:lnTo>
                <a:lnTo>
                  <a:pt x="197472" y="251460"/>
                </a:lnTo>
                <a:lnTo>
                  <a:pt x="194881" y="248920"/>
                </a:lnTo>
                <a:close/>
              </a:path>
              <a:path w="468630" h="251460">
                <a:moveTo>
                  <a:pt x="234518" y="241300"/>
                </a:moveTo>
                <a:lnTo>
                  <a:pt x="219506" y="241300"/>
                </a:lnTo>
                <a:lnTo>
                  <a:pt x="214109" y="243840"/>
                </a:lnTo>
                <a:lnTo>
                  <a:pt x="208545" y="248920"/>
                </a:lnTo>
                <a:lnTo>
                  <a:pt x="207698" y="250190"/>
                </a:lnTo>
                <a:lnTo>
                  <a:pt x="223786" y="250190"/>
                </a:lnTo>
                <a:lnTo>
                  <a:pt x="242481" y="251460"/>
                </a:lnTo>
                <a:lnTo>
                  <a:pt x="237629" y="247650"/>
                </a:lnTo>
                <a:lnTo>
                  <a:pt x="234728" y="243840"/>
                </a:lnTo>
                <a:lnTo>
                  <a:pt x="234518" y="241300"/>
                </a:lnTo>
                <a:close/>
              </a:path>
              <a:path w="468630" h="251460">
                <a:moveTo>
                  <a:pt x="451366" y="240030"/>
                </a:moveTo>
                <a:lnTo>
                  <a:pt x="310299" y="240030"/>
                </a:lnTo>
                <a:lnTo>
                  <a:pt x="305168" y="243840"/>
                </a:lnTo>
                <a:lnTo>
                  <a:pt x="300012" y="248920"/>
                </a:lnTo>
                <a:lnTo>
                  <a:pt x="305904" y="248920"/>
                </a:lnTo>
                <a:lnTo>
                  <a:pt x="316737" y="250190"/>
                </a:lnTo>
                <a:lnTo>
                  <a:pt x="332917" y="251460"/>
                </a:lnTo>
                <a:lnTo>
                  <a:pt x="330199" y="247650"/>
                </a:lnTo>
                <a:lnTo>
                  <a:pt x="322402" y="241300"/>
                </a:lnTo>
                <a:lnTo>
                  <a:pt x="451802" y="241300"/>
                </a:lnTo>
                <a:lnTo>
                  <a:pt x="451366" y="240030"/>
                </a:lnTo>
                <a:close/>
              </a:path>
              <a:path w="468630" h="251460">
                <a:moveTo>
                  <a:pt x="369201" y="241300"/>
                </a:moveTo>
                <a:lnTo>
                  <a:pt x="353085" y="241300"/>
                </a:lnTo>
                <a:lnTo>
                  <a:pt x="351180" y="243840"/>
                </a:lnTo>
                <a:lnTo>
                  <a:pt x="344728" y="250190"/>
                </a:lnTo>
                <a:lnTo>
                  <a:pt x="361505" y="250190"/>
                </a:lnTo>
                <a:lnTo>
                  <a:pt x="376808" y="251460"/>
                </a:lnTo>
                <a:lnTo>
                  <a:pt x="375323" y="247650"/>
                </a:lnTo>
                <a:lnTo>
                  <a:pt x="370425" y="242570"/>
                </a:lnTo>
                <a:lnTo>
                  <a:pt x="368706" y="242570"/>
                </a:lnTo>
                <a:lnTo>
                  <a:pt x="369201" y="241300"/>
                </a:lnTo>
                <a:close/>
              </a:path>
              <a:path w="468630" h="251460">
                <a:moveTo>
                  <a:pt x="446684" y="241300"/>
                </a:moveTo>
                <a:lnTo>
                  <a:pt x="398094" y="241300"/>
                </a:lnTo>
                <a:lnTo>
                  <a:pt x="396239" y="243840"/>
                </a:lnTo>
                <a:lnTo>
                  <a:pt x="393554" y="247650"/>
                </a:lnTo>
                <a:lnTo>
                  <a:pt x="392961" y="248920"/>
                </a:lnTo>
                <a:lnTo>
                  <a:pt x="396709" y="250190"/>
                </a:lnTo>
                <a:lnTo>
                  <a:pt x="426211" y="251460"/>
                </a:lnTo>
                <a:lnTo>
                  <a:pt x="421373" y="248920"/>
                </a:lnTo>
                <a:lnTo>
                  <a:pt x="414997" y="243840"/>
                </a:lnTo>
                <a:lnTo>
                  <a:pt x="417322" y="242570"/>
                </a:lnTo>
                <a:lnTo>
                  <a:pt x="426580" y="242570"/>
                </a:lnTo>
                <a:lnTo>
                  <a:pt x="446684" y="241300"/>
                </a:lnTo>
                <a:close/>
              </a:path>
              <a:path w="468630" h="251460">
                <a:moveTo>
                  <a:pt x="451802" y="241300"/>
                </a:moveTo>
                <a:lnTo>
                  <a:pt x="446684" y="241300"/>
                </a:lnTo>
                <a:lnTo>
                  <a:pt x="442709" y="245110"/>
                </a:lnTo>
                <a:lnTo>
                  <a:pt x="437616" y="251460"/>
                </a:lnTo>
                <a:lnTo>
                  <a:pt x="457606" y="251460"/>
                </a:lnTo>
                <a:lnTo>
                  <a:pt x="460971" y="246380"/>
                </a:lnTo>
                <a:lnTo>
                  <a:pt x="451802" y="241300"/>
                </a:lnTo>
                <a:close/>
              </a:path>
              <a:path w="468630" h="251460">
                <a:moveTo>
                  <a:pt x="26377" y="247650"/>
                </a:moveTo>
                <a:lnTo>
                  <a:pt x="25971" y="250190"/>
                </a:lnTo>
                <a:lnTo>
                  <a:pt x="27793" y="247760"/>
                </a:lnTo>
                <a:lnTo>
                  <a:pt x="26377" y="247650"/>
                </a:lnTo>
                <a:close/>
              </a:path>
              <a:path w="468630" h="251460">
                <a:moveTo>
                  <a:pt x="47893" y="238760"/>
                </a:moveTo>
                <a:lnTo>
                  <a:pt x="36817" y="238760"/>
                </a:lnTo>
                <a:lnTo>
                  <a:pt x="31686" y="242570"/>
                </a:lnTo>
                <a:lnTo>
                  <a:pt x="27793" y="247760"/>
                </a:lnTo>
                <a:lnTo>
                  <a:pt x="58991" y="250190"/>
                </a:lnTo>
                <a:lnTo>
                  <a:pt x="56083" y="246380"/>
                </a:lnTo>
                <a:lnTo>
                  <a:pt x="49302" y="241300"/>
                </a:lnTo>
                <a:lnTo>
                  <a:pt x="47893" y="238760"/>
                </a:lnTo>
                <a:close/>
              </a:path>
              <a:path w="468630" h="251460">
                <a:moveTo>
                  <a:pt x="145891" y="238760"/>
                </a:moveTo>
                <a:lnTo>
                  <a:pt x="82727" y="238760"/>
                </a:lnTo>
                <a:lnTo>
                  <a:pt x="77050" y="243840"/>
                </a:lnTo>
                <a:lnTo>
                  <a:pt x="75664" y="243840"/>
                </a:lnTo>
                <a:lnTo>
                  <a:pt x="74209" y="246380"/>
                </a:lnTo>
                <a:lnTo>
                  <a:pt x="76740" y="247650"/>
                </a:lnTo>
                <a:lnTo>
                  <a:pt x="87312" y="248920"/>
                </a:lnTo>
                <a:lnTo>
                  <a:pt x="99529" y="250190"/>
                </a:lnTo>
                <a:lnTo>
                  <a:pt x="105087" y="250190"/>
                </a:lnTo>
                <a:lnTo>
                  <a:pt x="105323" y="248920"/>
                </a:lnTo>
                <a:lnTo>
                  <a:pt x="101574" y="246380"/>
                </a:lnTo>
                <a:lnTo>
                  <a:pt x="94720" y="241300"/>
                </a:lnTo>
                <a:lnTo>
                  <a:pt x="93321" y="240030"/>
                </a:lnTo>
                <a:lnTo>
                  <a:pt x="141139" y="240030"/>
                </a:lnTo>
                <a:lnTo>
                  <a:pt x="145891" y="238760"/>
                </a:lnTo>
                <a:close/>
              </a:path>
              <a:path w="468630" h="251460">
                <a:moveTo>
                  <a:pt x="141139" y="240030"/>
                </a:moveTo>
                <a:lnTo>
                  <a:pt x="126860" y="240030"/>
                </a:lnTo>
                <a:lnTo>
                  <a:pt x="126680" y="241300"/>
                </a:lnTo>
                <a:lnTo>
                  <a:pt x="122313" y="243840"/>
                </a:lnTo>
                <a:lnTo>
                  <a:pt x="117553" y="247650"/>
                </a:lnTo>
                <a:lnTo>
                  <a:pt x="117287" y="250190"/>
                </a:lnTo>
                <a:lnTo>
                  <a:pt x="122703" y="250190"/>
                </a:lnTo>
                <a:lnTo>
                  <a:pt x="134988" y="248920"/>
                </a:lnTo>
                <a:lnTo>
                  <a:pt x="149644" y="248920"/>
                </a:lnTo>
                <a:lnTo>
                  <a:pt x="146392" y="246380"/>
                </a:lnTo>
                <a:lnTo>
                  <a:pt x="141634" y="241300"/>
                </a:lnTo>
                <a:lnTo>
                  <a:pt x="141139" y="240030"/>
                </a:lnTo>
                <a:close/>
              </a:path>
              <a:path w="468630" h="251460">
                <a:moveTo>
                  <a:pt x="283913" y="241300"/>
                </a:moveTo>
                <a:lnTo>
                  <a:pt x="263690" y="241300"/>
                </a:lnTo>
                <a:lnTo>
                  <a:pt x="263221" y="242570"/>
                </a:lnTo>
                <a:lnTo>
                  <a:pt x="258711" y="245110"/>
                </a:lnTo>
                <a:lnTo>
                  <a:pt x="257712" y="248920"/>
                </a:lnTo>
                <a:lnTo>
                  <a:pt x="261699" y="250190"/>
                </a:lnTo>
                <a:lnTo>
                  <a:pt x="285317" y="250190"/>
                </a:lnTo>
                <a:lnTo>
                  <a:pt x="283121" y="246380"/>
                </a:lnTo>
                <a:lnTo>
                  <a:pt x="280832" y="242570"/>
                </a:lnTo>
                <a:lnTo>
                  <a:pt x="283913" y="241300"/>
                </a:lnTo>
                <a:close/>
              </a:path>
              <a:path w="468630" h="251460">
                <a:moveTo>
                  <a:pt x="0" y="231140"/>
                </a:moveTo>
                <a:lnTo>
                  <a:pt x="5460" y="238760"/>
                </a:lnTo>
                <a:lnTo>
                  <a:pt x="3454" y="241300"/>
                </a:lnTo>
                <a:lnTo>
                  <a:pt x="11468" y="243840"/>
                </a:lnTo>
                <a:lnTo>
                  <a:pt x="19773" y="240030"/>
                </a:lnTo>
                <a:lnTo>
                  <a:pt x="36817" y="238760"/>
                </a:lnTo>
                <a:lnTo>
                  <a:pt x="450930" y="238760"/>
                </a:lnTo>
                <a:lnTo>
                  <a:pt x="450058" y="236220"/>
                </a:lnTo>
                <a:lnTo>
                  <a:pt x="20497" y="236220"/>
                </a:lnTo>
                <a:lnTo>
                  <a:pt x="15189" y="233680"/>
                </a:lnTo>
                <a:lnTo>
                  <a:pt x="0" y="231140"/>
                </a:lnTo>
                <a:close/>
              </a:path>
              <a:path w="468630" h="251460">
                <a:moveTo>
                  <a:pt x="302888" y="241300"/>
                </a:moveTo>
                <a:lnTo>
                  <a:pt x="292811" y="241300"/>
                </a:lnTo>
                <a:lnTo>
                  <a:pt x="295478" y="242570"/>
                </a:lnTo>
                <a:lnTo>
                  <a:pt x="302888" y="241300"/>
                </a:lnTo>
                <a:close/>
              </a:path>
              <a:path w="468630" h="251460">
                <a:moveTo>
                  <a:pt x="369201" y="241300"/>
                </a:moveTo>
                <a:lnTo>
                  <a:pt x="368706" y="242570"/>
                </a:lnTo>
                <a:lnTo>
                  <a:pt x="370357" y="242498"/>
                </a:lnTo>
                <a:lnTo>
                  <a:pt x="369201" y="241300"/>
                </a:lnTo>
                <a:close/>
              </a:path>
              <a:path w="468630" h="251460">
                <a:moveTo>
                  <a:pt x="370357" y="242498"/>
                </a:moveTo>
                <a:lnTo>
                  <a:pt x="368706" y="242570"/>
                </a:lnTo>
                <a:lnTo>
                  <a:pt x="370425" y="242570"/>
                </a:lnTo>
                <a:close/>
              </a:path>
              <a:path w="468630" h="251460">
                <a:moveTo>
                  <a:pt x="398094" y="241300"/>
                </a:moveTo>
                <a:lnTo>
                  <a:pt x="369201" y="241300"/>
                </a:lnTo>
                <a:lnTo>
                  <a:pt x="370357" y="242498"/>
                </a:lnTo>
                <a:lnTo>
                  <a:pt x="398094" y="241300"/>
                </a:lnTo>
                <a:close/>
              </a:path>
              <a:path w="468630" h="251460">
                <a:moveTo>
                  <a:pt x="450930" y="238760"/>
                </a:moveTo>
                <a:lnTo>
                  <a:pt x="145891" y="238760"/>
                </a:lnTo>
                <a:lnTo>
                  <a:pt x="156870" y="241300"/>
                </a:lnTo>
                <a:lnTo>
                  <a:pt x="174409" y="240030"/>
                </a:lnTo>
                <a:lnTo>
                  <a:pt x="451366" y="240030"/>
                </a:lnTo>
                <a:lnTo>
                  <a:pt x="450930" y="238760"/>
                </a:lnTo>
                <a:close/>
              </a:path>
              <a:path w="468630" h="251460">
                <a:moveTo>
                  <a:pt x="82727" y="238760"/>
                </a:moveTo>
                <a:lnTo>
                  <a:pt x="52620" y="238760"/>
                </a:lnTo>
                <a:lnTo>
                  <a:pt x="64249" y="240030"/>
                </a:lnTo>
                <a:lnTo>
                  <a:pt x="82727" y="238760"/>
                </a:lnTo>
                <a:close/>
              </a:path>
              <a:path w="468630" h="251460">
                <a:moveTo>
                  <a:pt x="466364" y="229870"/>
                </a:moveTo>
                <a:lnTo>
                  <a:pt x="447878" y="229870"/>
                </a:lnTo>
                <a:lnTo>
                  <a:pt x="455104" y="233680"/>
                </a:lnTo>
                <a:lnTo>
                  <a:pt x="464167" y="238760"/>
                </a:lnTo>
                <a:lnTo>
                  <a:pt x="468315" y="240030"/>
                </a:lnTo>
                <a:lnTo>
                  <a:pt x="468563" y="236220"/>
                </a:lnTo>
                <a:lnTo>
                  <a:pt x="466364" y="229870"/>
                </a:lnTo>
                <a:close/>
              </a:path>
              <a:path w="468630" h="251460">
                <a:moveTo>
                  <a:pt x="446688" y="215900"/>
                </a:moveTo>
                <a:lnTo>
                  <a:pt x="23063" y="215900"/>
                </a:lnTo>
                <a:lnTo>
                  <a:pt x="18872" y="226060"/>
                </a:lnTo>
                <a:lnTo>
                  <a:pt x="20497" y="236220"/>
                </a:lnTo>
                <a:lnTo>
                  <a:pt x="450058" y="236220"/>
                </a:lnTo>
                <a:lnTo>
                  <a:pt x="447878" y="229870"/>
                </a:lnTo>
                <a:lnTo>
                  <a:pt x="466364" y="229870"/>
                </a:lnTo>
                <a:lnTo>
                  <a:pt x="465924" y="228600"/>
                </a:lnTo>
                <a:lnTo>
                  <a:pt x="466097" y="226060"/>
                </a:lnTo>
                <a:lnTo>
                  <a:pt x="448602" y="226060"/>
                </a:lnTo>
                <a:lnTo>
                  <a:pt x="448881" y="220980"/>
                </a:lnTo>
                <a:lnTo>
                  <a:pt x="446688" y="215900"/>
                </a:lnTo>
                <a:close/>
              </a:path>
              <a:path w="468630" h="251460">
                <a:moveTo>
                  <a:pt x="466699" y="217170"/>
                </a:moveTo>
                <a:lnTo>
                  <a:pt x="457657" y="222250"/>
                </a:lnTo>
                <a:lnTo>
                  <a:pt x="448602" y="226060"/>
                </a:lnTo>
                <a:lnTo>
                  <a:pt x="466097" y="226060"/>
                </a:lnTo>
                <a:lnTo>
                  <a:pt x="466699" y="217170"/>
                </a:lnTo>
                <a:close/>
              </a:path>
              <a:path w="468630" h="251460">
                <a:moveTo>
                  <a:pt x="3301" y="201930"/>
                </a:moveTo>
                <a:lnTo>
                  <a:pt x="4102" y="213360"/>
                </a:lnTo>
                <a:lnTo>
                  <a:pt x="1422" y="223520"/>
                </a:lnTo>
                <a:lnTo>
                  <a:pt x="10807" y="219710"/>
                </a:lnTo>
                <a:lnTo>
                  <a:pt x="23063" y="215900"/>
                </a:lnTo>
                <a:lnTo>
                  <a:pt x="446688" y="215900"/>
                </a:lnTo>
                <a:lnTo>
                  <a:pt x="445592" y="213360"/>
                </a:lnTo>
                <a:lnTo>
                  <a:pt x="444947" y="210820"/>
                </a:lnTo>
                <a:lnTo>
                  <a:pt x="20942" y="210820"/>
                </a:lnTo>
                <a:lnTo>
                  <a:pt x="13195" y="207010"/>
                </a:lnTo>
                <a:lnTo>
                  <a:pt x="3301" y="201930"/>
                </a:lnTo>
                <a:close/>
              </a:path>
              <a:path w="468630" h="251460">
                <a:moveTo>
                  <a:pt x="459243" y="207010"/>
                </a:moveTo>
                <a:lnTo>
                  <a:pt x="443979" y="207010"/>
                </a:lnTo>
                <a:lnTo>
                  <a:pt x="458736" y="212090"/>
                </a:lnTo>
                <a:lnTo>
                  <a:pt x="459689" y="212090"/>
                </a:lnTo>
                <a:lnTo>
                  <a:pt x="459243" y="207010"/>
                </a:lnTo>
                <a:close/>
              </a:path>
              <a:path w="468630" h="251460">
                <a:moveTo>
                  <a:pt x="441366" y="189230"/>
                </a:moveTo>
                <a:lnTo>
                  <a:pt x="22694" y="189230"/>
                </a:lnTo>
                <a:lnTo>
                  <a:pt x="19761" y="200660"/>
                </a:lnTo>
                <a:lnTo>
                  <a:pt x="20942" y="210820"/>
                </a:lnTo>
                <a:lnTo>
                  <a:pt x="444947" y="210820"/>
                </a:lnTo>
                <a:lnTo>
                  <a:pt x="443979" y="207010"/>
                </a:lnTo>
                <a:lnTo>
                  <a:pt x="459243" y="207010"/>
                </a:lnTo>
                <a:lnTo>
                  <a:pt x="458686" y="200660"/>
                </a:lnTo>
                <a:lnTo>
                  <a:pt x="445376" y="200660"/>
                </a:lnTo>
                <a:lnTo>
                  <a:pt x="443991" y="198120"/>
                </a:lnTo>
                <a:lnTo>
                  <a:pt x="444430" y="197968"/>
                </a:lnTo>
                <a:lnTo>
                  <a:pt x="441366" y="189230"/>
                </a:lnTo>
                <a:close/>
              </a:path>
              <a:path w="468630" h="251460">
                <a:moveTo>
                  <a:pt x="4195" y="177800"/>
                </a:moveTo>
                <a:lnTo>
                  <a:pt x="3386" y="180340"/>
                </a:lnTo>
                <a:lnTo>
                  <a:pt x="4787" y="186690"/>
                </a:lnTo>
                <a:lnTo>
                  <a:pt x="1320" y="200660"/>
                </a:lnTo>
                <a:lnTo>
                  <a:pt x="22694" y="189230"/>
                </a:lnTo>
                <a:lnTo>
                  <a:pt x="441366" y="189230"/>
                </a:lnTo>
                <a:lnTo>
                  <a:pt x="439600" y="184150"/>
                </a:lnTo>
                <a:lnTo>
                  <a:pt x="17043" y="184150"/>
                </a:lnTo>
                <a:lnTo>
                  <a:pt x="8365" y="179070"/>
                </a:lnTo>
                <a:lnTo>
                  <a:pt x="4195" y="177800"/>
                </a:lnTo>
                <a:close/>
              </a:path>
              <a:path w="468630" h="251460">
                <a:moveTo>
                  <a:pt x="444430" y="197968"/>
                </a:moveTo>
                <a:lnTo>
                  <a:pt x="443991" y="198120"/>
                </a:lnTo>
                <a:lnTo>
                  <a:pt x="445376" y="200660"/>
                </a:lnTo>
                <a:lnTo>
                  <a:pt x="444430" y="197968"/>
                </a:lnTo>
                <a:close/>
              </a:path>
              <a:path w="468630" h="251460">
                <a:moveTo>
                  <a:pt x="455028" y="194310"/>
                </a:moveTo>
                <a:lnTo>
                  <a:pt x="444430" y="197968"/>
                </a:lnTo>
                <a:lnTo>
                  <a:pt x="445376" y="200660"/>
                </a:lnTo>
                <a:lnTo>
                  <a:pt x="458686" y="200660"/>
                </a:lnTo>
                <a:lnTo>
                  <a:pt x="458241" y="195580"/>
                </a:lnTo>
                <a:lnTo>
                  <a:pt x="455028" y="194310"/>
                </a:lnTo>
                <a:close/>
              </a:path>
              <a:path w="468630" h="251460">
                <a:moveTo>
                  <a:pt x="453770" y="180340"/>
                </a:moveTo>
                <a:lnTo>
                  <a:pt x="438276" y="180340"/>
                </a:lnTo>
                <a:lnTo>
                  <a:pt x="446366" y="184150"/>
                </a:lnTo>
                <a:lnTo>
                  <a:pt x="456120" y="187960"/>
                </a:lnTo>
                <a:lnTo>
                  <a:pt x="454482" y="182880"/>
                </a:lnTo>
                <a:lnTo>
                  <a:pt x="453770" y="180340"/>
                </a:lnTo>
                <a:close/>
              </a:path>
              <a:path w="468630" h="251460">
                <a:moveTo>
                  <a:pt x="436889" y="167640"/>
                </a:moveTo>
                <a:lnTo>
                  <a:pt x="20942" y="167640"/>
                </a:lnTo>
                <a:lnTo>
                  <a:pt x="20421" y="170180"/>
                </a:lnTo>
                <a:lnTo>
                  <a:pt x="19710" y="182880"/>
                </a:lnTo>
                <a:lnTo>
                  <a:pt x="17043" y="184150"/>
                </a:lnTo>
                <a:lnTo>
                  <a:pt x="439600" y="184150"/>
                </a:lnTo>
                <a:lnTo>
                  <a:pt x="438276" y="180340"/>
                </a:lnTo>
                <a:lnTo>
                  <a:pt x="453770" y="180340"/>
                </a:lnTo>
                <a:lnTo>
                  <a:pt x="452348" y="175260"/>
                </a:lnTo>
                <a:lnTo>
                  <a:pt x="438899" y="175260"/>
                </a:lnTo>
                <a:lnTo>
                  <a:pt x="436889" y="167640"/>
                </a:lnTo>
                <a:close/>
              </a:path>
              <a:path w="468630" h="251460">
                <a:moveTo>
                  <a:pt x="452196" y="168910"/>
                </a:moveTo>
                <a:lnTo>
                  <a:pt x="439623" y="173990"/>
                </a:lnTo>
                <a:lnTo>
                  <a:pt x="438899" y="175260"/>
                </a:lnTo>
                <a:lnTo>
                  <a:pt x="452348" y="175260"/>
                </a:lnTo>
                <a:lnTo>
                  <a:pt x="451637" y="172720"/>
                </a:lnTo>
                <a:lnTo>
                  <a:pt x="452196" y="168910"/>
                </a:lnTo>
                <a:close/>
              </a:path>
              <a:path w="468630" h="251460">
                <a:moveTo>
                  <a:pt x="3352" y="151130"/>
                </a:moveTo>
                <a:lnTo>
                  <a:pt x="5587" y="163830"/>
                </a:lnTo>
                <a:lnTo>
                  <a:pt x="3568" y="173990"/>
                </a:lnTo>
                <a:lnTo>
                  <a:pt x="11226" y="170180"/>
                </a:lnTo>
                <a:lnTo>
                  <a:pt x="20942" y="167640"/>
                </a:lnTo>
                <a:lnTo>
                  <a:pt x="436889" y="167640"/>
                </a:lnTo>
                <a:lnTo>
                  <a:pt x="435214" y="161290"/>
                </a:lnTo>
                <a:lnTo>
                  <a:pt x="21081" y="161290"/>
                </a:lnTo>
                <a:lnTo>
                  <a:pt x="16725" y="157480"/>
                </a:lnTo>
                <a:lnTo>
                  <a:pt x="3352" y="151130"/>
                </a:lnTo>
                <a:close/>
              </a:path>
              <a:path w="468630" h="251460">
                <a:moveTo>
                  <a:pt x="432053" y="142240"/>
                </a:moveTo>
                <a:lnTo>
                  <a:pt x="20802" y="142240"/>
                </a:lnTo>
                <a:lnTo>
                  <a:pt x="21462" y="143510"/>
                </a:lnTo>
                <a:lnTo>
                  <a:pt x="21081" y="161290"/>
                </a:lnTo>
                <a:lnTo>
                  <a:pt x="435214" y="161290"/>
                </a:lnTo>
                <a:lnTo>
                  <a:pt x="433539" y="154940"/>
                </a:lnTo>
                <a:lnTo>
                  <a:pt x="448607" y="154940"/>
                </a:lnTo>
                <a:lnTo>
                  <a:pt x="448101" y="152400"/>
                </a:lnTo>
                <a:lnTo>
                  <a:pt x="435203" y="152400"/>
                </a:lnTo>
                <a:lnTo>
                  <a:pt x="432053" y="142240"/>
                </a:lnTo>
                <a:close/>
              </a:path>
              <a:path w="468630" h="251460">
                <a:moveTo>
                  <a:pt x="448607" y="154940"/>
                </a:moveTo>
                <a:lnTo>
                  <a:pt x="433539" y="154940"/>
                </a:lnTo>
                <a:lnTo>
                  <a:pt x="440143" y="158750"/>
                </a:lnTo>
                <a:lnTo>
                  <a:pt x="450189" y="161290"/>
                </a:lnTo>
                <a:lnTo>
                  <a:pt x="449618" y="160020"/>
                </a:lnTo>
                <a:lnTo>
                  <a:pt x="448607" y="154940"/>
                </a:lnTo>
                <a:close/>
              </a:path>
              <a:path w="468630" h="251460">
                <a:moveTo>
                  <a:pt x="446163" y="143510"/>
                </a:moveTo>
                <a:lnTo>
                  <a:pt x="441451" y="146050"/>
                </a:lnTo>
                <a:lnTo>
                  <a:pt x="436702" y="147320"/>
                </a:lnTo>
                <a:lnTo>
                  <a:pt x="435203" y="152400"/>
                </a:lnTo>
                <a:lnTo>
                  <a:pt x="448101" y="152400"/>
                </a:lnTo>
                <a:lnTo>
                  <a:pt x="447090" y="147320"/>
                </a:lnTo>
                <a:lnTo>
                  <a:pt x="446163" y="143510"/>
                </a:lnTo>
                <a:close/>
              </a:path>
              <a:path w="468630" h="251460">
                <a:moveTo>
                  <a:pt x="7416" y="127000"/>
                </a:moveTo>
                <a:lnTo>
                  <a:pt x="5283" y="149860"/>
                </a:lnTo>
                <a:lnTo>
                  <a:pt x="11696" y="146050"/>
                </a:lnTo>
                <a:lnTo>
                  <a:pt x="20802" y="142240"/>
                </a:lnTo>
                <a:lnTo>
                  <a:pt x="432053" y="142240"/>
                </a:lnTo>
                <a:lnTo>
                  <a:pt x="429298" y="133350"/>
                </a:lnTo>
                <a:lnTo>
                  <a:pt x="21069" y="133350"/>
                </a:lnTo>
                <a:lnTo>
                  <a:pt x="11836" y="132080"/>
                </a:lnTo>
                <a:lnTo>
                  <a:pt x="7416" y="127000"/>
                </a:lnTo>
                <a:close/>
              </a:path>
              <a:path w="468630" h="251460">
                <a:moveTo>
                  <a:pt x="443395" y="129540"/>
                </a:moveTo>
                <a:lnTo>
                  <a:pt x="428116" y="129540"/>
                </a:lnTo>
                <a:lnTo>
                  <a:pt x="435254" y="134620"/>
                </a:lnTo>
                <a:lnTo>
                  <a:pt x="448170" y="139700"/>
                </a:lnTo>
                <a:lnTo>
                  <a:pt x="443395" y="129540"/>
                </a:lnTo>
                <a:close/>
              </a:path>
              <a:path w="468630" h="251460">
                <a:moveTo>
                  <a:pt x="426625" y="118110"/>
                </a:moveTo>
                <a:lnTo>
                  <a:pt x="20777" y="118110"/>
                </a:lnTo>
                <a:lnTo>
                  <a:pt x="21170" y="119380"/>
                </a:lnTo>
                <a:lnTo>
                  <a:pt x="21177" y="132080"/>
                </a:lnTo>
                <a:lnTo>
                  <a:pt x="21069" y="133350"/>
                </a:lnTo>
                <a:lnTo>
                  <a:pt x="429298" y="133350"/>
                </a:lnTo>
                <a:lnTo>
                  <a:pt x="428116" y="129540"/>
                </a:lnTo>
                <a:lnTo>
                  <a:pt x="443395" y="129540"/>
                </a:lnTo>
                <a:lnTo>
                  <a:pt x="442798" y="128270"/>
                </a:lnTo>
                <a:lnTo>
                  <a:pt x="442922" y="125730"/>
                </a:lnTo>
                <a:lnTo>
                  <a:pt x="428878" y="125730"/>
                </a:lnTo>
                <a:lnTo>
                  <a:pt x="426453" y="123190"/>
                </a:lnTo>
                <a:lnTo>
                  <a:pt x="427990" y="122726"/>
                </a:lnTo>
                <a:lnTo>
                  <a:pt x="426625" y="118110"/>
                </a:lnTo>
                <a:close/>
              </a:path>
              <a:path w="468630" h="251460">
                <a:moveTo>
                  <a:pt x="9575" y="104140"/>
                </a:moveTo>
                <a:lnTo>
                  <a:pt x="7569" y="114300"/>
                </a:lnTo>
                <a:lnTo>
                  <a:pt x="5511" y="125730"/>
                </a:lnTo>
                <a:lnTo>
                  <a:pt x="20777" y="118110"/>
                </a:lnTo>
                <a:lnTo>
                  <a:pt x="426625" y="118110"/>
                </a:lnTo>
                <a:lnTo>
                  <a:pt x="426250" y="116840"/>
                </a:lnTo>
                <a:lnTo>
                  <a:pt x="424948" y="111760"/>
                </a:lnTo>
                <a:lnTo>
                  <a:pt x="21412" y="111760"/>
                </a:lnTo>
                <a:lnTo>
                  <a:pt x="12801" y="106680"/>
                </a:lnTo>
                <a:lnTo>
                  <a:pt x="9575" y="104140"/>
                </a:lnTo>
                <a:close/>
              </a:path>
              <a:path w="468630" h="251460">
                <a:moveTo>
                  <a:pt x="427990" y="122726"/>
                </a:moveTo>
                <a:lnTo>
                  <a:pt x="426453" y="123190"/>
                </a:lnTo>
                <a:lnTo>
                  <a:pt x="428878" y="125730"/>
                </a:lnTo>
                <a:lnTo>
                  <a:pt x="427990" y="122726"/>
                </a:lnTo>
                <a:close/>
              </a:path>
              <a:path w="468630" h="251460">
                <a:moveTo>
                  <a:pt x="443293" y="118110"/>
                </a:moveTo>
                <a:lnTo>
                  <a:pt x="427990" y="122726"/>
                </a:lnTo>
                <a:lnTo>
                  <a:pt x="428878" y="125730"/>
                </a:lnTo>
                <a:lnTo>
                  <a:pt x="442922" y="125730"/>
                </a:lnTo>
                <a:lnTo>
                  <a:pt x="443293" y="118110"/>
                </a:lnTo>
                <a:close/>
              </a:path>
              <a:path w="468630" h="251460">
                <a:moveTo>
                  <a:pt x="437936" y="106680"/>
                </a:moveTo>
                <a:lnTo>
                  <a:pt x="423646" y="106680"/>
                </a:lnTo>
                <a:lnTo>
                  <a:pt x="427342" y="109220"/>
                </a:lnTo>
                <a:lnTo>
                  <a:pt x="437362" y="113030"/>
                </a:lnTo>
                <a:lnTo>
                  <a:pt x="439496" y="113030"/>
                </a:lnTo>
                <a:lnTo>
                  <a:pt x="437936" y="106680"/>
                </a:lnTo>
                <a:close/>
              </a:path>
              <a:path w="468630" h="251460">
                <a:moveTo>
                  <a:pt x="288620" y="7620"/>
                </a:moveTo>
                <a:lnTo>
                  <a:pt x="288319" y="101600"/>
                </a:lnTo>
                <a:lnTo>
                  <a:pt x="21641" y="101600"/>
                </a:lnTo>
                <a:lnTo>
                  <a:pt x="22377" y="106680"/>
                </a:lnTo>
                <a:lnTo>
                  <a:pt x="21412" y="111760"/>
                </a:lnTo>
                <a:lnTo>
                  <a:pt x="424948" y="111760"/>
                </a:lnTo>
                <a:lnTo>
                  <a:pt x="423646" y="106680"/>
                </a:lnTo>
                <a:lnTo>
                  <a:pt x="437936" y="106680"/>
                </a:lnTo>
                <a:lnTo>
                  <a:pt x="437001" y="102870"/>
                </a:lnTo>
                <a:lnTo>
                  <a:pt x="422135" y="102870"/>
                </a:lnTo>
                <a:lnTo>
                  <a:pt x="421959" y="101600"/>
                </a:lnTo>
                <a:lnTo>
                  <a:pt x="418350" y="82550"/>
                </a:lnTo>
                <a:lnTo>
                  <a:pt x="431812" y="82550"/>
                </a:lnTo>
                <a:lnTo>
                  <a:pt x="430733" y="77470"/>
                </a:lnTo>
                <a:lnTo>
                  <a:pt x="413715" y="77470"/>
                </a:lnTo>
                <a:lnTo>
                  <a:pt x="414934" y="68580"/>
                </a:lnTo>
                <a:lnTo>
                  <a:pt x="410070" y="59690"/>
                </a:lnTo>
                <a:lnTo>
                  <a:pt x="425729" y="59690"/>
                </a:lnTo>
                <a:lnTo>
                  <a:pt x="424427" y="53340"/>
                </a:lnTo>
                <a:lnTo>
                  <a:pt x="411746" y="53340"/>
                </a:lnTo>
                <a:lnTo>
                  <a:pt x="409384" y="45720"/>
                </a:lnTo>
                <a:lnTo>
                  <a:pt x="406958" y="36830"/>
                </a:lnTo>
                <a:lnTo>
                  <a:pt x="421255" y="36830"/>
                </a:lnTo>
                <a:lnTo>
                  <a:pt x="420662" y="33020"/>
                </a:lnTo>
                <a:lnTo>
                  <a:pt x="420152" y="29210"/>
                </a:lnTo>
                <a:lnTo>
                  <a:pt x="408965" y="29210"/>
                </a:lnTo>
                <a:lnTo>
                  <a:pt x="404634" y="27940"/>
                </a:lnTo>
                <a:lnTo>
                  <a:pt x="401573" y="13970"/>
                </a:lnTo>
                <a:lnTo>
                  <a:pt x="416288" y="13970"/>
                </a:lnTo>
                <a:lnTo>
                  <a:pt x="415861" y="11430"/>
                </a:lnTo>
                <a:lnTo>
                  <a:pt x="415588" y="10160"/>
                </a:lnTo>
                <a:lnTo>
                  <a:pt x="385991" y="10160"/>
                </a:lnTo>
                <a:lnTo>
                  <a:pt x="387045" y="8890"/>
                </a:lnTo>
                <a:lnTo>
                  <a:pt x="295973" y="8890"/>
                </a:lnTo>
                <a:lnTo>
                  <a:pt x="288620" y="7620"/>
                </a:lnTo>
                <a:close/>
              </a:path>
              <a:path w="468630" h="251460">
                <a:moveTo>
                  <a:pt x="434682" y="93980"/>
                </a:moveTo>
                <a:lnTo>
                  <a:pt x="428828" y="97790"/>
                </a:lnTo>
                <a:lnTo>
                  <a:pt x="423351" y="101600"/>
                </a:lnTo>
                <a:lnTo>
                  <a:pt x="422135" y="102870"/>
                </a:lnTo>
                <a:lnTo>
                  <a:pt x="437001" y="102870"/>
                </a:lnTo>
                <a:lnTo>
                  <a:pt x="436689" y="101600"/>
                </a:lnTo>
                <a:lnTo>
                  <a:pt x="434682" y="93980"/>
                </a:lnTo>
                <a:close/>
              </a:path>
              <a:path w="468630" h="251460">
                <a:moveTo>
                  <a:pt x="431812" y="82550"/>
                </a:moveTo>
                <a:lnTo>
                  <a:pt x="418350" y="82550"/>
                </a:lnTo>
                <a:lnTo>
                  <a:pt x="424433" y="86360"/>
                </a:lnTo>
                <a:lnTo>
                  <a:pt x="436270" y="90170"/>
                </a:lnTo>
                <a:lnTo>
                  <a:pt x="431812" y="82550"/>
                </a:lnTo>
                <a:close/>
              </a:path>
              <a:path w="468630" h="251460">
                <a:moveTo>
                  <a:pt x="432320" y="71120"/>
                </a:moveTo>
                <a:lnTo>
                  <a:pt x="413715" y="77470"/>
                </a:lnTo>
                <a:lnTo>
                  <a:pt x="430733" y="77470"/>
                </a:lnTo>
                <a:lnTo>
                  <a:pt x="432320" y="71120"/>
                </a:lnTo>
                <a:close/>
              </a:path>
              <a:path w="468630" h="251460">
                <a:moveTo>
                  <a:pt x="425729" y="59690"/>
                </a:moveTo>
                <a:lnTo>
                  <a:pt x="410070" y="59690"/>
                </a:lnTo>
                <a:lnTo>
                  <a:pt x="426821" y="66040"/>
                </a:lnTo>
                <a:lnTo>
                  <a:pt x="426250" y="62230"/>
                </a:lnTo>
                <a:lnTo>
                  <a:pt x="425729" y="59690"/>
                </a:lnTo>
                <a:close/>
              </a:path>
              <a:path w="468630" h="251460">
                <a:moveTo>
                  <a:pt x="423049" y="48260"/>
                </a:moveTo>
                <a:lnTo>
                  <a:pt x="417550" y="50800"/>
                </a:lnTo>
                <a:lnTo>
                  <a:pt x="412064" y="52070"/>
                </a:lnTo>
                <a:lnTo>
                  <a:pt x="411746" y="53340"/>
                </a:lnTo>
                <a:lnTo>
                  <a:pt x="424427" y="53340"/>
                </a:lnTo>
                <a:lnTo>
                  <a:pt x="424167" y="52070"/>
                </a:lnTo>
                <a:lnTo>
                  <a:pt x="423049" y="48260"/>
                </a:lnTo>
                <a:close/>
              </a:path>
              <a:path w="468630" h="251460">
                <a:moveTo>
                  <a:pt x="421255" y="36830"/>
                </a:moveTo>
                <a:lnTo>
                  <a:pt x="406958" y="36830"/>
                </a:lnTo>
                <a:lnTo>
                  <a:pt x="409981" y="38100"/>
                </a:lnTo>
                <a:lnTo>
                  <a:pt x="416674" y="40640"/>
                </a:lnTo>
                <a:lnTo>
                  <a:pt x="422046" y="41910"/>
                </a:lnTo>
                <a:lnTo>
                  <a:pt x="421255" y="36830"/>
                </a:lnTo>
                <a:close/>
              </a:path>
              <a:path w="468630" h="251460">
                <a:moveTo>
                  <a:pt x="419303" y="22860"/>
                </a:moveTo>
                <a:lnTo>
                  <a:pt x="414439" y="25400"/>
                </a:lnTo>
                <a:lnTo>
                  <a:pt x="408965" y="29210"/>
                </a:lnTo>
                <a:lnTo>
                  <a:pt x="420152" y="29210"/>
                </a:lnTo>
                <a:lnTo>
                  <a:pt x="419303" y="22860"/>
                </a:lnTo>
                <a:close/>
              </a:path>
              <a:path w="468630" h="251460">
                <a:moveTo>
                  <a:pt x="416288" y="13970"/>
                </a:moveTo>
                <a:lnTo>
                  <a:pt x="401573" y="13970"/>
                </a:lnTo>
                <a:lnTo>
                  <a:pt x="405485" y="15240"/>
                </a:lnTo>
                <a:lnTo>
                  <a:pt x="412305" y="17780"/>
                </a:lnTo>
                <a:lnTo>
                  <a:pt x="416928" y="17780"/>
                </a:lnTo>
                <a:lnTo>
                  <a:pt x="416288" y="13970"/>
                </a:lnTo>
                <a:close/>
              </a:path>
              <a:path w="468630" h="251460">
                <a:moveTo>
                  <a:pt x="395465" y="8890"/>
                </a:moveTo>
                <a:lnTo>
                  <a:pt x="385991" y="10160"/>
                </a:lnTo>
                <a:lnTo>
                  <a:pt x="401040" y="10160"/>
                </a:lnTo>
                <a:lnTo>
                  <a:pt x="395465" y="8890"/>
                </a:lnTo>
                <a:close/>
              </a:path>
              <a:path w="468630" h="251460">
                <a:moveTo>
                  <a:pt x="414769" y="6350"/>
                </a:moveTo>
                <a:lnTo>
                  <a:pt x="405777" y="6350"/>
                </a:lnTo>
                <a:lnTo>
                  <a:pt x="401040" y="10160"/>
                </a:lnTo>
                <a:lnTo>
                  <a:pt x="415588" y="10160"/>
                </a:lnTo>
                <a:lnTo>
                  <a:pt x="414769" y="6350"/>
                </a:lnTo>
                <a:close/>
              </a:path>
              <a:path w="468630" h="251460">
                <a:moveTo>
                  <a:pt x="313143" y="0"/>
                </a:moveTo>
                <a:lnTo>
                  <a:pt x="288646" y="0"/>
                </a:lnTo>
                <a:lnTo>
                  <a:pt x="288636" y="2540"/>
                </a:lnTo>
                <a:lnTo>
                  <a:pt x="289636" y="3810"/>
                </a:lnTo>
                <a:lnTo>
                  <a:pt x="295973" y="8890"/>
                </a:lnTo>
                <a:lnTo>
                  <a:pt x="359778" y="8890"/>
                </a:lnTo>
                <a:lnTo>
                  <a:pt x="346862" y="7620"/>
                </a:lnTo>
                <a:lnTo>
                  <a:pt x="308444" y="7620"/>
                </a:lnTo>
                <a:lnTo>
                  <a:pt x="309244" y="5080"/>
                </a:lnTo>
                <a:lnTo>
                  <a:pt x="313143" y="0"/>
                </a:lnTo>
                <a:close/>
              </a:path>
              <a:path w="468630" h="251460">
                <a:moveTo>
                  <a:pt x="366623" y="0"/>
                </a:moveTo>
                <a:lnTo>
                  <a:pt x="365531" y="1270"/>
                </a:lnTo>
                <a:lnTo>
                  <a:pt x="368896" y="5080"/>
                </a:lnTo>
                <a:lnTo>
                  <a:pt x="372313" y="7620"/>
                </a:lnTo>
                <a:lnTo>
                  <a:pt x="372643" y="8890"/>
                </a:lnTo>
                <a:lnTo>
                  <a:pt x="387045" y="8890"/>
                </a:lnTo>
                <a:lnTo>
                  <a:pt x="389153" y="6350"/>
                </a:lnTo>
                <a:lnTo>
                  <a:pt x="392341" y="1270"/>
                </a:lnTo>
                <a:lnTo>
                  <a:pt x="390042" y="1270"/>
                </a:lnTo>
                <a:lnTo>
                  <a:pt x="366623" y="0"/>
                </a:lnTo>
                <a:close/>
              </a:path>
              <a:path w="468630" h="251460">
                <a:moveTo>
                  <a:pt x="329285" y="0"/>
                </a:moveTo>
                <a:lnTo>
                  <a:pt x="325437" y="0"/>
                </a:lnTo>
                <a:lnTo>
                  <a:pt x="333247" y="7620"/>
                </a:lnTo>
                <a:lnTo>
                  <a:pt x="348907" y="7620"/>
                </a:lnTo>
                <a:lnTo>
                  <a:pt x="352932" y="1270"/>
                </a:lnTo>
                <a:lnTo>
                  <a:pt x="349592" y="1270"/>
                </a:lnTo>
                <a:lnTo>
                  <a:pt x="329285" y="0"/>
                </a:lnTo>
                <a:close/>
              </a:path>
            </a:pathLst>
          </a:custGeom>
          <a:solidFill>
            <a:srgbClr val="FFFFFF"/>
          </a:solidFill>
        </p:spPr>
        <p:txBody>
          <a:bodyPr wrap="square" lIns="0" tIns="0" rIns="0" bIns="0" rtlCol="0"/>
          <a:lstStyle/>
          <a:p>
            <a:endParaRPr/>
          </a:p>
        </p:txBody>
      </p:sp>
      <p:sp>
        <p:nvSpPr>
          <p:cNvPr id="625" name="object 625"/>
          <p:cNvSpPr/>
          <p:nvPr/>
        </p:nvSpPr>
        <p:spPr>
          <a:xfrm>
            <a:off x="1942183" y="4724070"/>
            <a:ext cx="1905" cy="1270"/>
          </a:xfrm>
          <a:custGeom>
            <a:avLst/>
            <a:gdLst/>
            <a:ahLst/>
            <a:cxnLst/>
            <a:rect l="l" t="t" r="r" b="b"/>
            <a:pathLst>
              <a:path w="1905" h="1270">
                <a:moveTo>
                  <a:pt x="0" y="0"/>
                </a:moveTo>
                <a:lnTo>
                  <a:pt x="175" y="932"/>
                </a:lnTo>
                <a:lnTo>
                  <a:pt x="1391" y="0"/>
                </a:lnTo>
              </a:path>
            </a:pathLst>
          </a:custGeom>
          <a:ln w="5308">
            <a:solidFill>
              <a:srgbClr val="231F20"/>
            </a:solidFill>
          </a:ln>
        </p:spPr>
        <p:txBody>
          <a:bodyPr wrap="square" lIns="0" tIns="0" rIns="0" bIns="0" rtlCol="0"/>
          <a:lstStyle/>
          <a:p>
            <a:endParaRPr/>
          </a:p>
        </p:txBody>
      </p:sp>
      <p:sp>
        <p:nvSpPr>
          <p:cNvPr id="626" name="object 626"/>
          <p:cNvSpPr/>
          <p:nvPr/>
        </p:nvSpPr>
        <p:spPr>
          <a:xfrm>
            <a:off x="1520224" y="4724070"/>
            <a:ext cx="468630" cy="150495"/>
          </a:xfrm>
          <a:custGeom>
            <a:avLst/>
            <a:gdLst/>
            <a:ahLst/>
            <a:cxnLst/>
            <a:rect l="l" t="t" r="r" b="b"/>
            <a:pathLst>
              <a:path w="468630" h="150495">
                <a:moveTo>
                  <a:pt x="436689" y="0"/>
                </a:moveTo>
                <a:lnTo>
                  <a:pt x="437070" y="1465"/>
                </a:lnTo>
                <a:lnTo>
                  <a:pt x="439496" y="10647"/>
                </a:lnTo>
                <a:lnTo>
                  <a:pt x="437362" y="10787"/>
                </a:lnTo>
                <a:lnTo>
                  <a:pt x="427342" y="7180"/>
                </a:lnTo>
                <a:lnTo>
                  <a:pt x="423646" y="5529"/>
                </a:lnTo>
                <a:lnTo>
                  <a:pt x="426250" y="14648"/>
                </a:lnTo>
                <a:lnTo>
                  <a:pt x="428878" y="23753"/>
                </a:lnTo>
                <a:lnTo>
                  <a:pt x="426453" y="21772"/>
                </a:lnTo>
                <a:lnTo>
                  <a:pt x="434873" y="19232"/>
                </a:lnTo>
                <a:lnTo>
                  <a:pt x="443293" y="16692"/>
                </a:lnTo>
                <a:lnTo>
                  <a:pt x="442798" y="26598"/>
                </a:lnTo>
                <a:lnTo>
                  <a:pt x="448170" y="37635"/>
                </a:lnTo>
                <a:lnTo>
                  <a:pt x="435254" y="32313"/>
                </a:lnTo>
                <a:lnTo>
                  <a:pt x="428116" y="28351"/>
                </a:lnTo>
                <a:lnTo>
                  <a:pt x="431660" y="39197"/>
                </a:lnTo>
                <a:lnTo>
                  <a:pt x="435203" y="50106"/>
                </a:lnTo>
                <a:lnTo>
                  <a:pt x="436702" y="45915"/>
                </a:lnTo>
                <a:lnTo>
                  <a:pt x="441451" y="43934"/>
                </a:lnTo>
                <a:lnTo>
                  <a:pt x="446163" y="41940"/>
                </a:lnTo>
                <a:lnTo>
                  <a:pt x="447090" y="45089"/>
                </a:lnTo>
                <a:lnTo>
                  <a:pt x="448348" y="51579"/>
                </a:lnTo>
                <a:lnTo>
                  <a:pt x="449618" y="58043"/>
                </a:lnTo>
                <a:lnTo>
                  <a:pt x="450189" y="60101"/>
                </a:lnTo>
                <a:lnTo>
                  <a:pt x="440143" y="56634"/>
                </a:lnTo>
                <a:lnTo>
                  <a:pt x="433539" y="53700"/>
                </a:lnTo>
                <a:lnTo>
                  <a:pt x="436219" y="63593"/>
                </a:lnTo>
                <a:lnTo>
                  <a:pt x="438899" y="73487"/>
                </a:lnTo>
                <a:lnTo>
                  <a:pt x="439623" y="71734"/>
                </a:lnTo>
                <a:lnTo>
                  <a:pt x="445922" y="69550"/>
                </a:lnTo>
                <a:lnTo>
                  <a:pt x="452196" y="67391"/>
                </a:lnTo>
                <a:lnTo>
                  <a:pt x="451637" y="71112"/>
                </a:lnTo>
                <a:lnTo>
                  <a:pt x="453047" y="75963"/>
                </a:lnTo>
                <a:lnTo>
                  <a:pt x="454482" y="80776"/>
                </a:lnTo>
                <a:lnTo>
                  <a:pt x="456120" y="86568"/>
                </a:lnTo>
                <a:lnTo>
                  <a:pt x="446366" y="82415"/>
                </a:lnTo>
                <a:lnTo>
                  <a:pt x="438276" y="78630"/>
                </a:lnTo>
                <a:lnTo>
                  <a:pt x="441807" y="88727"/>
                </a:lnTo>
                <a:lnTo>
                  <a:pt x="445376" y="98823"/>
                </a:lnTo>
                <a:lnTo>
                  <a:pt x="443991" y="96969"/>
                </a:lnTo>
                <a:lnTo>
                  <a:pt x="449516" y="95000"/>
                </a:lnTo>
                <a:lnTo>
                  <a:pt x="455028" y="93019"/>
                </a:lnTo>
                <a:lnTo>
                  <a:pt x="458241" y="93235"/>
                </a:lnTo>
                <a:lnTo>
                  <a:pt x="458965" y="102024"/>
                </a:lnTo>
                <a:lnTo>
                  <a:pt x="459689" y="110825"/>
                </a:lnTo>
                <a:lnTo>
                  <a:pt x="458736" y="110863"/>
                </a:lnTo>
                <a:lnTo>
                  <a:pt x="451345" y="108310"/>
                </a:lnTo>
                <a:lnTo>
                  <a:pt x="443979" y="105745"/>
                </a:lnTo>
                <a:lnTo>
                  <a:pt x="445592" y="111510"/>
                </a:lnTo>
                <a:lnTo>
                  <a:pt x="447230" y="115498"/>
                </a:lnTo>
                <a:lnTo>
                  <a:pt x="448881" y="119486"/>
                </a:lnTo>
                <a:lnTo>
                  <a:pt x="448602" y="123931"/>
                </a:lnTo>
                <a:lnTo>
                  <a:pt x="457657" y="119918"/>
                </a:lnTo>
                <a:lnTo>
                  <a:pt x="466699" y="115879"/>
                </a:lnTo>
                <a:lnTo>
                  <a:pt x="465924" y="127385"/>
                </a:lnTo>
                <a:lnTo>
                  <a:pt x="468563" y="135009"/>
                </a:lnTo>
                <a:lnTo>
                  <a:pt x="468315" y="138082"/>
                </a:lnTo>
                <a:lnTo>
                  <a:pt x="464167" y="137083"/>
                </a:lnTo>
                <a:lnTo>
                  <a:pt x="455104" y="132491"/>
                </a:lnTo>
                <a:lnTo>
                  <a:pt x="447878" y="128300"/>
                </a:lnTo>
                <a:lnTo>
                  <a:pt x="451802" y="139882"/>
                </a:lnTo>
                <a:lnTo>
                  <a:pt x="460971" y="145026"/>
                </a:lnTo>
                <a:lnTo>
                  <a:pt x="457606" y="149445"/>
                </a:lnTo>
                <a:lnTo>
                  <a:pt x="450659" y="149318"/>
                </a:lnTo>
                <a:lnTo>
                  <a:pt x="443788" y="149204"/>
                </a:lnTo>
                <a:lnTo>
                  <a:pt x="437616" y="150322"/>
                </a:lnTo>
                <a:lnTo>
                  <a:pt x="442709" y="142905"/>
                </a:lnTo>
                <a:lnTo>
                  <a:pt x="446684" y="139146"/>
                </a:lnTo>
                <a:lnTo>
                  <a:pt x="426580" y="140479"/>
                </a:lnTo>
                <a:lnTo>
                  <a:pt x="417322" y="140327"/>
                </a:lnTo>
                <a:lnTo>
                  <a:pt x="414997" y="142498"/>
                </a:lnTo>
                <a:lnTo>
                  <a:pt x="421373" y="147299"/>
                </a:lnTo>
                <a:lnTo>
                  <a:pt x="426211" y="149699"/>
                </a:lnTo>
                <a:lnTo>
                  <a:pt x="407047" y="148798"/>
                </a:lnTo>
                <a:lnTo>
                  <a:pt x="396709" y="148296"/>
                </a:lnTo>
                <a:lnTo>
                  <a:pt x="392961" y="147601"/>
                </a:lnTo>
                <a:lnTo>
                  <a:pt x="393554" y="145929"/>
                </a:lnTo>
                <a:lnTo>
                  <a:pt x="396239" y="142498"/>
                </a:lnTo>
                <a:lnTo>
                  <a:pt x="398094" y="139666"/>
                </a:lnTo>
                <a:lnTo>
                  <a:pt x="383387" y="140263"/>
                </a:lnTo>
                <a:lnTo>
                  <a:pt x="368706" y="140873"/>
                </a:lnTo>
                <a:lnTo>
                  <a:pt x="369201" y="139171"/>
                </a:lnTo>
                <a:lnTo>
                  <a:pt x="375323" y="146397"/>
                </a:lnTo>
                <a:lnTo>
                  <a:pt x="376808" y="149191"/>
                </a:lnTo>
                <a:lnTo>
                  <a:pt x="361505" y="148747"/>
                </a:lnTo>
                <a:lnTo>
                  <a:pt x="346113" y="148328"/>
                </a:lnTo>
                <a:lnTo>
                  <a:pt x="344728" y="148658"/>
                </a:lnTo>
                <a:lnTo>
                  <a:pt x="351180" y="142156"/>
                </a:lnTo>
                <a:lnTo>
                  <a:pt x="353085" y="139717"/>
                </a:lnTo>
                <a:lnTo>
                  <a:pt x="338366" y="139933"/>
                </a:lnTo>
                <a:lnTo>
                  <a:pt x="323672" y="140124"/>
                </a:lnTo>
                <a:lnTo>
                  <a:pt x="322402" y="139844"/>
                </a:lnTo>
                <a:lnTo>
                  <a:pt x="330199" y="146042"/>
                </a:lnTo>
                <a:lnTo>
                  <a:pt x="332917" y="149534"/>
                </a:lnTo>
                <a:lnTo>
                  <a:pt x="316737" y="148112"/>
                </a:lnTo>
                <a:lnTo>
                  <a:pt x="305904" y="147756"/>
                </a:lnTo>
                <a:lnTo>
                  <a:pt x="300012" y="147617"/>
                </a:lnTo>
                <a:lnTo>
                  <a:pt x="305168" y="142638"/>
                </a:lnTo>
                <a:lnTo>
                  <a:pt x="310299" y="137647"/>
                </a:lnTo>
                <a:lnTo>
                  <a:pt x="295478" y="140441"/>
                </a:lnTo>
                <a:lnTo>
                  <a:pt x="292811" y="140098"/>
                </a:lnTo>
                <a:lnTo>
                  <a:pt x="289020" y="139667"/>
                </a:lnTo>
                <a:lnTo>
                  <a:pt x="283913" y="139571"/>
                </a:lnTo>
                <a:lnTo>
                  <a:pt x="280832" y="140866"/>
                </a:lnTo>
                <a:lnTo>
                  <a:pt x="283121" y="144607"/>
                </a:lnTo>
                <a:lnTo>
                  <a:pt x="285317" y="148101"/>
                </a:lnTo>
                <a:lnTo>
                  <a:pt x="281900" y="148907"/>
                </a:lnTo>
                <a:lnTo>
                  <a:pt x="276289" y="148430"/>
                </a:lnTo>
                <a:lnTo>
                  <a:pt x="271906" y="148074"/>
                </a:lnTo>
                <a:lnTo>
                  <a:pt x="267491" y="148365"/>
                </a:lnTo>
                <a:lnTo>
                  <a:pt x="261699" y="148244"/>
                </a:lnTo>
                <a:lnTo>
                  <a:pt x="257712" y="146872"/>
                </a:lnTo>
                <a:lnTo>
                  <a:pt x="258711" y="143413"/>
                </a:lnTo>
                <a:lnTo>
                  <a:pt x="263221" y="141241"/>
                </a:lnTo>
                <a:lnTo>
                  <a:pt x="263690" y="140131"/>
                </a:lnTo>
                <a:lnTo>
                  <a:pt x="259186" y="139739"/>
                </a:lnTo>
                <a:lnTo>
                  <a:pt x="248780" y="139717"/>
                </a:lnTo>
                <a:lnTo>
                  <a:pt x="238651" y="139687"/>
                </a:lnTo>
                <a:lnTo>
                  <a:pt x="234518" y="140058"/>
                </a:lnTo>
                <a:lnTo>
                  <a:pt x="234728" y="141666"/>
                </a:lnTo>
                <a:lnTo>
                  <a:pt x="237629" y="145343"/>
                </a:lnTo>
                <a:lnTo>
                  <a:pt x="242481" y="149852"/>
                </a:lnTo>
                <a:lnTo>
                  <a:pt x="223786" y="147871"/>
                </a:lnTo>
                <a:lnTo>
                  <a:pt x="212476" y="149021"/>
                </a:lnTo>
                <a:lnTo>
                  <a:pt x="207698" y="148791"/>
                </a:lnTo>
                <a:lnTo>
                  <a:pt x="208545" y="146628"/>
                </a:lnTo>
                <a:lnTo>
                  <a:pt x="214109" y="141978"/>
                </a:lnTo>
                <a:lnTo>
                  <a:pt x="219506" y="139514"/>
                </a:lnTo>
                <a:lnTo>
                  <a:pt x="203377" y="139260"/>
                </a:lnTo>
                <a:lnTo>
                  <a:pt x="187274" y="139019"/>
                </a:lnTo>
                <a:lnTo>
                  <a:pt x="187109" y="139260"/>
                </a:lnTo>
                <a:lnTo>
                  <a:pt x="192290" y="144276"/>
                </a:lnTo>
                <a:lnTo>
                  <a:pt x="197472" y="149280"/>
                </a:lnTo>
                <a:lnTo>
                  <a:pt x="184696" y="148239"/>
                </a:lnTo>
                <a:lnTo>
                  <a:pt x="178930" y="147845"/>
                </a:lnTo>
                <a:lnTo>
                  <a:pt x="173240" y="147464"/>
                </a:lnTo>
                <a:lnTo>
                  <a:pt x="161594" y="149458"/>
                </a:lnTo>
                <a:lnTo>
                  <a:pt x="168033" y="143641"/>
                </a:lnTo>
                <a:lnTo>
                  <a:pt x="174409" y="137812"/>
                </a:lnTo>
                <a:lnTo>
                  <a:pt x="156870" y="139095"/>
                </a:lnTo>
                <a:lnTo>
                  <a:pt x="145891" y="137602"/>
                </a:lnTo>
                <a:lnTo>
                  <a:pt x="141139" y="137626"/>
                </a:lnTo>
                <a:lnTo>
                  <a:pt x="141634" y="139640"/>
                </a:lnTo>
                <a:lnTo>
                  <a:pt x="146392" y="144111"/>
                </a:lnTo>
                <a:lnTo>
                  <a:pt x="152895" y="149191"/>
                </a:lnTo>
                <a:lnTo>
                  <a:pt x="134988" y="147617"/>
                </a:lnTo>
                <a:lnTo>
                  <a:pt x="122703" y="148451"/>
                </a:lnTo>
                <a:lnTo>
                  <a:pt x="117287" y="148193"/>
                </a:lnTo>
                <a:lnTo>
                  <a:pt x="117553" y="146361"/>
                </a:lnTo>
                <a:lnTo>
                  <a:pt x="122313" y="142473"/>
                </a:lnTo>
                <a:lnTo>
                  <a:pt x="126680" y="139798"/>
                </a:lnTo>
                <a:lnTo>
                  <a:pt x="126860" y="138504"/>
                </a:lnTo>
                <a:lnTo>
                  <a:pt x="121706" y="138230"/>
                </a:lnTo>
                <a:lnTo>
                  <a:pt x="110070" y="138612"/>
                </a:lnTo>
                <a:lnTo>
                  <a:pt x="98172" y="137791"/>
                </a:lnTo>
                <a:lnTo>
                  <a:pt x="93321" y="138090"/>
                </a:lnTo>
                <a:lnTo>
                  <a:pt x="94720" y="140025"/>
                </a:lnTo>
                <a:lnTo>
                  <a:pt x="101574" y="144111"/>
                </a:lnTo>
                <a:lnTo>
                  <a:pt x="105323" y="146714"/>
                </a:lnTo>
                <a:lnTo>
                  <a:pt x="105087" y="147932"/>
                </a:lnTo>
                <a:lnTo>
                  <a:pt x="99529" y="148081"/>
                </a:lnTo>
                <a:lnTo>
                  <a:pt x="87312" y="147477"/>
                </a:lnTo>
                <a:lnTo>
                  <a:pt x="76740" y="146113"/>
                </a:lnTo>
                <a:lnTo>
                  <a:pt x="74209" y="144215"/>
                </a:lnTo>
                <a:lnTo>
                  <a:pt x="75664" y="142528"/>
                </a:lnTo>
                <a:lnTo>
                  <a:pt x="77050" y="141800"/>
                </a:lnTo>
                <a:lnTo>
                  <a:pt x="82727" y="136974"/>
                </a:lnTo>
                <a:lnTo>
                  <a:pt x="64249" y="138473"/>
                </a:lnTo>
                <a:lnTo>
                  <a:pt x="52620" y="136737"/>
                </a:lnTo>
                <a:lnTo>
                  <a:pt x="47893" y="136782"/>
                </a:lnTo>
                <a:lnTo>
                  <a:pt x="49302" y="139167"/>
                </a:lnTo>
                <a:lnTo>
                  <a:pt x="56083" y="144454"/>
                </a:lnTo>
                <a:lnTo>
                  <a:pt x="58991" y="148188"/>
                </a:lnTo>
                <a:lnTo>
                  <a:pt x="42671" y="146867"/>
                </a:lnTo>
                <a:lnTo>
                  <a:pt x="26377" y="145508"/>
                </a:lnTo>
                <a:lnTo>
                  <a:pt x="25971" y="148086"/>
                </a:lnTo>
                <a:lnTo>
                  <a:pt x="31686" y="140962"/>
                </a:lnTo>
                <a:lnTo>
                  <a:pt x="36817" y="136669"/>
                </a:lnTo>
                <a:lnTo>
                  <a:pt x="19773" y="137799"/>
                </a:lnTo>
                <a:lnTo>
                  <a:pt x="11468" y="142473"/>
                </a:lnTo>
                <a:lnTo>
                  <a:pt x="3454" y="139920"/>
                </a:lnTo>
                <a:lnTo>
                  <a:pt x="4457" y="138155"/>
                </a:lnTo>
                <a:lnTo>
                  <a:pt x="5460" y="136364"/>
                </a:lnTo>
                <a:lnTo>
                  <a:pt x="0" y="129214"/>
                </a:lnTo>
                <a:lnTo>
                  <a:pt x="7569" y="130281"/>
                </a:lnTo>
                <a:lnTo>
                  <a:pt x="15189" y="131373"/>
                </a:lnTo>
                <a:lnTo>
                  <a:pt x="20497" y="134358"/>
                </a:lnTo>
                <a:lnTo>
                  <a:pt x="18872" y="124718"/>
                </a:lnTo>
                <a:lnTo>
                  <a:pt x="23063" y="113504"/>
                </a:lnTo>
                <a:lnTo>
                  <a:pt x="10807" y="118572"/>
                </a:lnTo>
                <a:lnTo>
                  <a:pt x="1422" y="121747"/>
                </a:lnTo>
                <a:lnTo>
                  <a:pt x="4102" y="111485"/>
                </a:lnTo>
                <a:lnTo>
                  <a:pt x="3301" y="100715"/>
                </a:lnTo>
                <a:lnTo>
                  <a:pt x="13195" y="105846"/>
                </a:lnTo>
                <a:lnTo>
                  <a:pt x="20942" y="109402"/>
                </a:lnTo>
                <a:lnTo>
                  <a:pt x="19761" y="99077"/>
                </a:lnTo>
                <a:lnTo>
                  <a:pt x="22694" y="87965"/>
                </a:lnTo>
                <a:lnTo>
                  <a:pt x="12026" y="93235"/>
                </a:lnTo>
                <a:lnTo>
                  <a:pt x="1320" y="98506"/>
                </a:lnTo>
                <a:lnTo>
                  <a:pt x="4787" y="85348"/>
                </a:lnTo>
                <a:lnTo>
                  <a:pt x="3386" y="78207"/>
                </a:lnTo>
                <a:lnTo>
                  <a:pt x="4195" y="75460"/>
                </a:lnTo>
                <a:lnTo>
                  <a:pt x="8365" y="76778"/>
                </a:lnTo>
                <a:lnTo>
                  <a:pt x="17043" y="81831"/>
                </a:lnTo>
                <a:lnTo>
                  <a:pt x="19710" y="81386"/>
                </a:lnTo>
                <a:lnTo>
                  <a:pt x="20078" y="74833"/>
                </a:lnTo>
                <a:lnTo>
                  <a:pt x="20421" y="68280"/>
                </a:lnTo>
                <a:lnTo>
                  <a:pt x="20942" y="65473"/>
                </a:lnTo>
                <a:lnTo>
                  <a:pt x="11226" y="68788"/>
                </a:lnTo>
                <a:lnTo>
                  <a:pt x="3568" y="72179"/>
                </a:lnTo>
                <a:lnTo>
                  <a:pt x="5587" y="61688"/>
                </a:lnTo>
                <a:lnTo>
                  <a:pt x="3352" y="49827"/>
                </a:lnTo>
                <a:lnTo>
                  <a:pt x="16725" y="55859"/>
                </a:lnTo>
                <a:lnTo>
                  <a:pt x="21081" y="59072"/>
                </a:lnTo>
                <a:lnTo>
                  <a:pt x="21259" y="50550"/>
                </a:lnTo>
                <a:lnTo>
                  <a:pt x="21462" y="42016"/>
                </a:lnTo>
                <a:lnTo>
                  <a:pt x="20802" y="40263"/>
                </a:lnTo>
                <a:lnTo>
                  <a:pt x="11696" y="43819"/>
                </a:lnTo>
                <a:lnTo>
                  <a:pt x="5283" y="48455"/>
                </a:lnTo>
                <a:lnTo>
                  <a:pt x="6388" y="36631"/>
                </a:lnTo>
                <a:lnTo>
                  <a:pt x="7416" y="24833"/>
                </a:lnTo>
                <a:lnTo>
                  <a:pt x="11836" y="29938"/>
                </a:lnTo>
                <a:lnTo>
                  <a:pt x="16433" y="30904"/>
                </a:lnTo>
                <a:lnTo>
                  <a:pt x="21069" y="31894"/>
                </a:lnTo>
                <a:lnTo>
                  <a:pt x="21285" y="29519"/>
                </a:lnTo>
                <a:lnTo>
                  <a:pt x="21221" y="23741"/>
                </a:lnTo>
                <a:lnTo>
                  <a:pt x="21170" y="17975"/>
                </a:lnTo>
                <a:lnTo>
                  <a:pt x="20777" y="16159"/>
                </a:lnTo>
                <a:lnTo>
                  <a:pt x="13220" y="19550"/>
                </a:lnTo>
                <a:lnTo>
                  <a:pt x="5511" y="23588"/>
                </a:lnTo>
                <a:lnTo>
                  <a:pt x="7569" y="12666"/>
                </a:lnTo>
                <a:lnTo>
                  <a:pt x="9575" y="1770"/>
                </a:lnTo>
                <a:lnTo>
                  <a:pt x="12801" y="4437"/>
                </a:lnTo>
                <a:lnTo>
                  <a:pt x="17119" y="7231"/>
                </a:lnTo>
                <a:lnTo>
                  <a:pt x="21412" y="9999"/>
                </a:lnTo>
                <a:lnTo>
                  <a:pt x="22377" y="4754"/>
                </a:lnTo>
                <a:lnTo>
                  <a:pt x="21641" y="0"/>
                </a:lnTo>
              </a:path>
            </a:pathLst>
          </a:custGeom>
          <a:ln w="5308">
            <a:solidFill>
              <a:srgbClr val="231F20"/>
            </a:solidFill>
          </a:ln>
        </p:spPr>
        <p:txBody>
          <a:bodyPr wrap="square" lIns="0" tIns="0" rIns="0" bIns="0" rtlCol="0"/>
          <a:lstStyle/>
          <a:p>
            <a:endParaRPr/>
          </a:p>
        </p:txBody>
      </p:sp>
      <p:sp>
        <p:nvSpPr>
          <p:cNvPr id="627" name="object 627"/>
          <p:cNvSpPr/>
          <p:nvPr/>
        </p:nvSpPr>
        <p:spPr>
          <a:xfrm>
            <a:off x="1806189" y="4619507"/>
            <a:ext cx="153378" cy="107217"/>
          </a:xfrm>
          <a:prstGeom prst="rect">
            <a:avLst/>
          </a:prstGeom>
          <a:blipFill>
            <a:blip r:embed="rId18" cstate="print"/>
            <a:stretch>
              <a:fillRect/>
            </a:stretch>
          </a:blipFill>
        </p:spPr>
        <p:txBody>
          <a:bodyPr wrap="square" lIns="0" tIns="0" rIns="0" bIns="0" rtlCol="0"/>
          <a:lstStyle/>
          <a:p>
            <a:endParaRPr/>
          </a:p>
        </p:txBody>
      </p:sp>
      <p:sp>
        <p:nvSpPr>
          <p:cNvPr id="628" name="object 628"/>
          <p:cNvSpPr/>
          <p:nvPr/>
        </p:nvSpPr>
        <p:spPr>
          <a:xfrm>
            <a:off x="1098824" y="4724070"/>
            <a:ext cx="468630" cy="147955"/>
          </a:xfrm>
          <a:custGeom>
            <a:avLst/>
            <a:gdLst/>
            <a:ahLst/>
            <a:cxnLst/>
            <a:rect l="l" t="t" r="r" b="b"/>
            <a:pathLst>
              <a:path w="468630" h="147954">
                <a:moveTo>
                  <a:pt x="237790" y="145554"/>
                </a:moveTo>
                <a:lnTo>
                  <a:pt x="221183" y="145554"/>
                </a:lnTo>
                <a:lnTo>
                  <a:pt x="239560" y="147446"/>
                </a:lnTo>
                <a:lnTo>
                  <a:pt x="237790" y="145554"/>
                </a:lnTo>
                <a:close/>
              </a:path>
              <a:path w="468630" h="147954">
                <a:moveTo>
                  <a:pt x="148412" y="145706"/>
                </a:moveTo>
                <a:lnTo>
                  <a:pt x="132422" y="145706"/>
                </a:lnTo>
                <a:lnTo>
                  <a:pt x="150114" y="147192"/>
                </a:lnTo>
                <a:lnTo>
                  <a:pt x="148412" y="145706"/>
                </a:lnTo>
                <a:close/>
              </a:path>
              <a:path w="468630" h="147954">
                <a:moveTo>
                  <a:pt x="193457" y="145719"/>
                </a:moveTo>
                <a:lnTo>
                  <a:pt x="176364" y="145719"/>
                </a:lnTo>
                <a:lnTo>
                  <a:pt x="182067" y="146075"/>
                </a:lnTo>
                <a:lnTo>
                  <a:pt x="194678" y="147078"/>
                </a:lnTo>
                <a:lnTo>
                  <a:pt x="193457" y="145719"/>
                </a:lnTo>
                <a:close/>
              </a:path>
              <a:path w="468630" h="147954">
                <a:moveTo>
                  <a:pt x="449864" y="135750"/>
                </a:moveTo>
                <a:lnTo>
                  <a:pt x="445020" y="135750"/>
                </a:lnTo>
                <a:lnTo>
                  <a:pt x="440499" y="139534"/>
                </a:lnTo>
                <a:lnTo>
                  <a:pt x="434454" y="147002"/>
                </a:lnTo>
                <a:lnTo>
                  <a:pt x="440728" y="145859"/>
                </a:lnTo>
                <a:lnTo>
                  <a:pt x="454630" y="145859"/>
                </a:lnTo>
                <a:lnTo>
                  <a:pt x="458482" y="141579"/>
                </a:lnTo>
                <a:lnTo>
                  <a:pt x="450075" y="136512"/>
                </a:lnTo>
                <a:lnTo>
                  <a:pt x="449980" y="136318"/>
                </a:lnTo>
                <a:lnTo>
                  <a:pt x="449864" y="135750"/>
                </a:lnTo>
                <a:close/>
              </a:path>
              <a:path w="468630" h="147954">
                <a:moveTo>
                  <a:pt x="298632" y="136842"/>
                </a:moveTo>
                <a:lnTo>
                  <a:pt x="185864" y="136842"/>
                </a:lnTo>
                <a:lnTo>
                  <a:pt x="217982" y="137159"/>
                </a:lnTo>
                <a:lnTo>
                  <a:pt x="212280" y="139674"/>
                </a:lnTo>
                <a:lnTo>
                  <a:pt x="206068" y="144359"/>
                </a:lnTo>
                <a:lnTo>
                  <a:pt x="204925" y="146534"/>
                </a:lnTo>
                <a:lnTo>
                  <a:pt x="209685" y="146748"/>
                </a:lnTo>
                <a:lnTo>
                  <a:pt x="221183" y="145554"/>
                </a:lnTo>
                <a:lnTo>
                  <a:pt x="237790" y="145554"/>
                </a:lnTo>
                <a:lnTo>
                  <a:pt x="235343" y="142938"/>
                </a:lnTo>
                <a:lnTo>
                  <a:pt x="232978" y="139344"/>
                </a:lnTo>
                <a:lnTo>
                  <a:pt x="232927" y="137648"/>
                </a:lnTo>
                <a:lnTo>
                  <a:pt x="237108" y="137255"/>
                </a:lnTo>
                <a:lnTo>
                  <a:pt x="281701" y="137207"/>
                </a:lnTo>
                <a:lnTo>
                  <a:pt x="282368" y="136939"/>
                </a:lnTo>
                <a:lnTo>
                  <a:pt x="298119" y="136939"/>
                </a:lnTo>
                <a:lnTo>
                  <a:pt x="298632" y="136842"/>
                </a:lnTo>
                <a:close/>
              </a:path>
              <a:path w="468630" h="147954">
                <a:moveTo>
                  <a:pt x="449688" y="134886"/>
                </a:moveTo>
                <a:lnTo>
                  <a:pt x="308991" y="134886"/>
                </a:lnTo>
                <a:lnTo>
                  <a:pt x="297332" y="144932"/>
                </a:lnTo>
                <a:lnTo>
                  <a:pt x="314020" y="145351"/>
                </a:lnTo>
                <a:lnTo>
                  <a:pt x="329996" y="146697"/>
                </a:lnTo>
                <a:lnTo>
                  <a:pt x="327723" y="143217"/>
                </a:lnTo>
                <a:lnTo>
                  <a:pt x="320725" y="137032"/>
                </a:lnTo>
                <a:lnTo>
                  <a:pt x="337355" y="137032"/>
                </a:lnTo>
                <a:lnTo>
                  <a:pt x="351434" y="136753"/>
                </a:lnTo>
                <a:lnTo>
                  <a:pt x="367332" y="136753"/>
                </a:lnTo>
                <a:lnTo>
                  <a:pt x="367601" y="136131"/>
                </a:lnTo>
                <a:lnTo>
                  <a:pt x="439636" y="136131"/>
                </a:lnTo>
                <a:lnTo>
                  <a:pt x="445020" y="135750"/>
                </a:lnTo>
                <a:lnTo>
                  <a:pt x="449864" y="135750"/>
                </a:lnTo>
                <a:lnTo>
                  <a:pt x="449688" y="134886"/>
                </a:lnTo>
                <a:close/>
              </a:path>
              <a:path w="468630" h="147954">
                <a:moveTo>
                  <a:pt x="49012" y="135165"/>
                </a:moveTo>
                <a:lnTo>
                  <a:pt x="35750" y="135165"/>
                </a:lnTo>
                <a:lnTo>
                  <a:pt x="30000" y="139534"/>
                </a:lnTo>
                <a:lnTo>
                  <a:pt x="26577" y="143217"/>
                </a:lnTo>
                <a:lnTo>
                  <a:pt x="26579" y="144627"/>
                </a:lnTo>
                <a:lnTo>
                  <a:pt x="30898" y="144897"/>
                </a:lnTo>
                <a:lnTo>
                  <a:pt x="40259" y="145338"/>
                </a:lnTo>
                <a:lnTo>
                  <a:pt x="56387" y="146621"/>
                </a:lnTo>
                <a:lnTo>
                  <a:pt x="54007" y="142938"/>
                </a:lnTo>
                <a:lnTo>
                  <a:pt x="53885" y="142809"/>
                </a:lnTo>
                <a:lnTo>
                  <a:pt x="47894" y="137578"/>
                </a:lnTo>
                <a:lnTo>
                  <a:pt x="46810" y="135196"/>
                </a:lnTo>
                <a:lnTo>
                  <a:pt x="49012" y="135165"/>
                </a:lnTo>
                <a:close/>
              </a:path>
              <a:path w="468630" h="147954">
                <a:moveTo>
                  <a:pt x="140007" y="136332"/>
                </a:moveTo>
                <a:lnTo>
                  <a:pt x="120422" y="136332"/>
                </a:lnTo>
                <a:lnTo>
                  <a:pt x="125539" y="136585"/>
                </a:lnTo>
                <a:lnTo>
                  <a:pt x="125189" y="137880"/>
                </a:lnTo>
                <a:lnTo>
                  <a:pt x="120472" y="140576"/>
                </a:lnTo>
                <a:lnTo>
                  <a:pt x="115193" y="144506"/>
                </a:lnTo>
                <a:lnTo>
                  <a:pt x="114679" y="146351"/>
                </a:lnTo>
                <a:lnTo>
                  <a:pt x="120048" y="146591"/>
                </a:lnTo>
                <a:lnTo>
                  <a:pt x="132422" y="145706"/>
                </a:lnTo>
                <a:lnTo>
                  <a:pt x="148412" y="145706"/>
                </a:lnTo>
                <a:lnTo>
                  <a:pt x="144180" y="141985"/>
                </a:lnTo>
                <a:lnTo>
                  <a:pt x="140237" y="137748"/>
                </a:lnTo>
                <a:lnTo>
                  <a:pt x="140116" y="137312"/>
                </a:lnTo>
                <a:lnTo>
                  <a:pt x="140007" y="136332"/>
                </a:lnTo>
                <a:close/>
              </a:path>
              <a:path w="468630" h="147954">
                <a:moveTo>
                  <a:pt x="434251" y="136512"/>
                </a:moveTo>
                <a:lnTo>
                  <a:pt x="396405" y="136512"/>
                </a:lnTo>
                <a:lnTo>
                  <a:pt x="393846" y="139674"/>
                </a:lnTo>
                <a:lnTo>
                  <a:pt x="391015" y="142809"/>
                </a:lnTo>
                <a:lnTo>
                  <a:pt x="390406" y="144068"/>
                </a:lnTo>
                <a:lnTo>
                  <a:pt x="390296" y="144506"/>
                </a:lnTo>
                <a:lnTo>
                  <a:pt x="393849" y="145171"/>
                </a:lnTo>
                <a:lnTo>
                  <a:pt x="409197" y="145861"/>
                </a:lnTo>
                <a:lnTo>
                  <a:pt x="423113" y="146456"/>
                </a:lnTo>
                <a:lnTo>
                  <a:pt x="418630" y="144068"/>
                </a:lnTo>
                <a:lnTo>
                  <a:pt x="413033" y="139344"/>
                </a:lnTo>
                <a:lnTo>
                  <a:pt x="415531" y="137096"/>
                </a:lnTo>
                <a:lnTo>
                  <a:pt x="425995" y="137096"/>
                </a:lnTo>
                <a:lnTo>
                  <a:pt x="434251" y="136512"/>
                </a:lnTo>
                <a:close/>
              </a:path>
              <a:path w="468630" h="147954">
                <a:moveTo>
                  <a:pt x="139968" y="135988"/>
                </a:moveTo>
                <a:lnTo>
                  <a:pt x="73648" y="135988"/>
                </a:lnTo>
                <a:lnTo>
                  <a:pt x="78501" y="136050"/>
                </a:lnTo>
                <a:lnTo>
                  <a:pt x="78551" y="137426"/>
                </a:lnTo>
                <a:lnTo>
                  <a:pt x="75323" y="140118"/>
                </a:lnTo>
                <a:lnTo>
                  <a:pt x="73836" y="140855"/>
                </a:lnTo>
                <a:lnTo>
                  <a:pt x="72147" y="142555"/>
                </a:lnTo>
                <a:lnTo>
                  <a:pt x="74418" y="144453"/>
                </a:lnTo>
                <a:lnTo>
                  <a:pt x="84810" y="145783"/>
                </a:lnTo>
                <a:lnTo>
                  <a:pt x="96920" y="146329"/>
                </a:lnTo>
                <a:lnTo>
                  <a:pt x="102490" y="146151"/>
                </a:lnTo>
                <a:lnTo>
                  <a:pt x="102818" y="145171"/>
                </a:lnTo>
                <a:lnTo>
                  <a:pt x="102863" y="144897"/>
                </a:lnTo>
                <a:lnTo>
                  <a:pt x="99529" y="142328"/>
                </a:lnTo>
                <a:lnTo>
                  <a:pt x="93205" y="138249"/>
                </a:lnTo>
                <a:lnTo>
                  <a:pt x="92060" y="136318"/>
                </a:lnTo>
                <a:lnTo>
                  <a:pt x="96949" y="135995"/>
                </a:lnTo>
                <a:lnTo>
                  <a:pt x="139969" y="135995"/>
                </a:lnTo>
                <a:close/>
              </a:path>
              <a:path w="468630" h="147954">
                <a:moveTo>
                  <a:pt x="282335" y="145541"/>
                </a:moveTo>
                <a:lnTo>
                  <a:pt x="269189" y="145541"/>
                </a:lnTo>
                <a:lnTo>
                  <a:pt x="273524" y="145861"/>
                </a:lnTo>
                <a:lnTo>
                  <a:pt x="279066" y="146307"/>
                </a:lnTo>
                <a:lnTo>
                  <a:pt x="282335" y="145541"/>
                </a:lnTo>
                <a:close/>
              </a:path>
              <a:path w="468630" h="147954">
                <a:moveTo>
                  <a:pt x="373564" y="145440"/>
                </a:moveTo>
                <a:lnTo>
                  <a:pt x="343331" y="145440"/>
                </a:lnTo>
                <a:lnTo>
                  <a:pt x="373849" y="146164"/>
                </a:lnTo>
                <a:lnTo>
                  <a:pt x="373564" y="145440"/>
                </a:lnTo>
                <a:close/>
              </a:path>
              <a:path w="468630" h="147954">
                <a:moveTo>
                  <a:pt x="454630" y="145859"/>
                </a:moveTo>
                <a:lnTo>
                  <a:pt x="440728" y="145859"/>
                </a:lnTo>
                <a:lnTo>
                  <a:pt x="454482" y="146024"/>
                </a:lnTo>
                <a:lnTo>
                  <a:pt x="454630" y="145859"/>
                </a:lnTo>
                <a:close/>
              </a:path>
              <a:path w="468630" h="147954">
                <a:moveTo>
                  <a:pt x="281701" y="137207"/>
                </a:moveTo>
                <a:lnTo>
                  <a:pt x="257609" y="137207"/>
                </a:lnTo>
                <a:lnTo>
                  <a:pt x="262056" y="137578"/>
                </a:lnTo>
                <a:lnTo>
                  <a:pt x="261443" y="138693"/>
                </a:lnTo>
                <a:lnTo>
                  <a:pt x="256654" y="140893"/>
                </a:lnTo>
                <a:lnTo>
                  <a:pt x="255182" y="144370"/>
                </a:lnTo>
                <a:lnTo>
                  <a:pt x="258983" y="145732"/>
                </a:lnTo>
                <a:lnTo>
                  <a:pt x="264753" y="145837"/>
                </a:lnTo>
                <a:lnTo>
                  <a:pt x="269189" y="145541"/>
                </a:lnTo>
                <a:lnTo>
                  <a:pt x="282335" y="145541"/>
                </a:lnTo>
                <a:lnTo>
                  <a:pt x="282594" y="145481"/>
                </a:lnTo>
                <a:lnTo>
                  <a:pt x="279109" y="138249"/>
                </a:lnTo>
                <a:lnTo>
                  <a:pt x="281701" y="137207"/>
                </a:lnTo>
                <a:close/>
              </a:path>
              <a:path w="468630" h="147954">
                <a:moveTo>
                  <a:pt x="367332" y="136753"/>
                </a:moveTo>
                <a:lnTo>
                  <a:pt x="351434" y="136753"/>
                </a:lnTo>
                <a:lnTo>
                  <a:pt x="349156" y="139255"/>
                </a:lnTo>
                <a:lnTo>
                  <a:pt x="341896" y="145770"/>
                </a:lnTo>
                <a:lnTo>
                  <a:pt x="343331" y="145440"/>
                </a:lnTo>
                <a:lnTo>
                  <a:pt x="373564" y="145440"/>
                </a:lnTo>
                <a:lnTo>
                  <a:pt x="372745" y="143357"/>
                </a:lnTo>
                <a:lnTo>
                  <a:pt x="368812" y="137832"/>
                </a:lnTo>
                <a:lnTo>
                  <a:pt x="366864" y="137832"/>
                </a:lnTo>
                <a:lnTo>
                  <a:pt x="367332" y="136753"/>
                </a:lnTo>
                <a:close/>
              </a:path>
              <a:path w="468630" h="147954">
                <a:moveTo>
                  <a:pt x="185794" y="136924"/>
                </a:moveTo>
                <a:lnTo>
                  <a:pt x="158104" y="136924"/>
                </a:lnTo>
                <a:lnTo>
                  <a:pt x="163409" y="137099"/>
                </a:lnTo>
                <a:lnTo>
                  <a:pt x="167369" y="138374"/>
                </a:lnTo>
                <a:lnTo>
                  <a:pt x="165970" y="141579"/>
                </a:lnTo>
                <a:lnTo>
                  <a:pt x="163770" y="144627"/>
                </a:lnTo>
                <a:lnTo>
                  <a:pt x="166333" y="145703"/>
                </a:lnTo>
                <a:lnTo>
                  <a:pt x="171320" y="145747"/>
                </a:lnTo>
                <a:lnTo>
                  <a:pt x="193457" y="145719"/>
                </a:lnTo>
                <a:lnTo>
                  <a:pt x="185753" y="137185"/>
                </a:lnTo>
                <a:lnTo>
                  <a:pt x="185794" y="136924"/>
                </a:lnTo>
                <a:close/>
              </a:path>
              <a:path w="468630" h="147954">
                <a:moveTo>
                  <a:pt x="0" y="127838"/>
                </a:moveTo>
                <a:lnTo>
                  <a:pt x="4378" y="134886"/>
                </a:lnTo>
                <a:lnTo>
                  <a:pt x="4374" y="135131"/>
                </a:lnTo>
                <a:lnTo>
                  <a:pt x="1930" y="138582"/>
                </a:lnTo>
                <a:lnTo>
                  <a:pt x="9651" y="141096"/>
                </a:lnTo>
                <a:lnTo>
                  <a:pt x="18567" y="136397"/>
                </a:lnTo>
                <a:lnTo>
                  <a:pt x="35750" y="135165"/>
                </a:lnTo>
                <a:lnTo>
                  <a:pt x="49012" y="135165"/>
                </a:lnTo>
                <a:lnTo>
                  <a:pt x="51547" y="135131"/>
                </a:lnTo>
                <a:lnTo>
                  <a:pt x="307695" y="135131"/>
                </a:lnTo>
                <a:lnTo>
                  <a:pt x="308991" y="134886"/>
                </a:lnTo>
                <a:lnTo>
                  <a:pt x="449688" y="134886"/>
                </a:lnTo>
                <a:lnTo>
                  <a:pt x="449285" y="132905"/>
                </a:lnTo>
                <a:lnTo>
                  <a:pt x="19761" y="132905"/>
                </a:lnTo>
                <a:lnTo>
                  <a:pt x="14846" y="129958"/>
                </a:lnTo>
                <a:lnTo>
                  <a:pt x="0" y="127838"/>
                </a:lnTo>
                <a:close/>
              </a:path>
              <a:path w="468630" h="147954">
                <a:moveTo>
                  <a:pt x="367601" y="136131"/>
                </a:moveTo>
                <a:lnTo>
                  <a:pt x="366864" y="137832"/>
                </a:lnTo>
                <a:lnTo>
                  <a:pt x="368752" y="137748"/>
                </a:lnTo>
                <a:lnTo>
                  <a:pt x="367601" y="136131"/>
                </a:lnTo>
                <a:close/>
              </a:path>
              <a:path w="468630" h="147954">
                <a:moveTo>
                  <a:pt x="368752" y="137748"/>
                </a:moveTo>
                <a:lnTo>
                  <a:pt x="366864" y="137832"/>
                </a:lnTo>
                <a:lnTo>
                  <a:pt x="368812" y="137832"/>
                </a:lnTo>
                <a:close/>
              </a:path>
              <a:path w="468630" h="147954">
                <a:moveTo>
                  <a:pt x="298119" y="136939"/>
                </a:moveTo>
                <a:lnTo>
                  <a:pt x="282368" y="136939"/>
                </a:lnTo>
                <a:lnTo>
                  <a:pt x="287461" y="137012"/>
                </a:lnTo>
                <a:lnTo>
                  <a:pt x="291185" y="137426"/>
                </a:lnTo>
                <a:lnTo>
                  <a:pt x="293789" y="137756"/>
                </a:lnTo>
                <a:lnTo>
                  <a:pt x="298119" y="136939"/>
                </a:lnTo>
                <a:close/>
              </a:path>
              <a:path w="468630" h="147954">
                <a:moveTo>
                  <a:pt x="439636" y="136131"/>
                </a:moveTo>
                <a:lnTo>
                  <a:pt x="367601" y="136131"/>
                </a:lnTo>
                <a:lnTo>
                  <a:pt x="368752" y="137748"/>
                </a:lnTo>
                <a:lnTo>
                  <a:pt x="396405" y="136512"/>
                </a:lnTo>
                <a:lnTo>
                  <a:pt x="434251" y="136512"/>
                </a:lnTo>
                <a:lnTo>
                  <a:pt x="439636" y="136131"/>
                </a:lnTo>
                <a:close/>
              </a:path>
              <a:path w="468630" h="147954">
                <a:moveTo>
                  <a:pt x="337355" y="137032"/>
                </a:moveTo>
                <a:lnTo>
                  <a:pt x="320725" y="137032"/>
                </a:lnTo>
                <a:lnTo>
                  <a:pt x="321983" y="137312"/>
                </a:lnTo>
                <a:lnTo>
                  <a:pt x="337355" y="137032"/>
                </a:lnTo>
                <a:close/>
              </a:path>
              <a:path w="468630" h="147954">
                <a:moveTo>
                  <a:pt x="425995" y="137096"/>
                </a:moveTo>
                <a:lnTo>
                  <a:pt x="415531" y="137096"/>
                </a:lnTo>
                <a:lnTo>
                  <a:pt x="424738" y="137185"/>
                </a:lnTo>
                <a:lnTo>
                  <a:pt x="425995" y="137096"/>
                </a:lnTo>
                <a:close/>
              </a:path>
              <a:path w="468630" h="147954">
                <a:moveTo>
                  <a:pt x="305232" y="135596"/>
                </a:moveTo>
                <a:lnTo>
                  <a:pt x="144679" y="135596"/>
                </a:lnTo>
                <a:lnTo>
                  <a:pt x="155448" y="137045"/>
                </a:lnTo>
                <a:lnTo>
                  <a:pt x="158104" y="136924"/>
                </a:lnTo>
                <a:lnTo>
                  <a:pt x="185794" y="136924"/>
                </a:lnTo>
                <a:lnTo>
                  <a:pt x="298699" y="136829"/>
                </a:lnTo>
                <a:lnTo>
                  <a:pt x="305232" y="135596"/>
                </a:lnTo>
                <a:close/>
              </a:path>
              <a:path w="468630" h="147954">
                <a:moveTo>
                  <a:pt x="307695" y="135131"/>
                </a:moveTo>
                <a:lnTo>
                  <a:pt x="51547" y="135131"/>
                </a:lnTo>
                <a:lnTo>
                  <a:pt x="62953" y="136829"/>
                </a:lnTo>
                <a:lnTo>
                  <a:pt x="73648" y="135988"/>
                </a:lnTo>
                <a:lnTo>
                  <a:pt x="139968" y="135988"/>
                </a:lnTo>
                <a:lnTo>
                  <a:pt x="139930" y="135642"/>
                </a:lnTo>
                <a:lnTo>
                  <a:pt x="305232" y="135596"/>
                </a:lnTo>
                <a:lnTo>
                  <a:pt x="307695" y="135131"/>
                </a:lnTo>
                <a:close/>
              </a:path>
              <a:path w="468630" h="147954">
                <a:moveTo>
                  <a:pt x="139969" y="135995"/>
                </a:moveTo>
                <a:lnTo>
                  <a:pt x="96949" y="135995"/>
                </a:lnTo>
                <a:lnTo>
                  <a:pt x="108737" y="136766"/>
                </a:lnTo>
                <a:lnTo>
                  <a:pt x="120422" y="136332"/>
                </a:lnTo>
                <a:lnTo>
                  <a:pt x="140007" y="136332"/>
                </a:lnTo>
                <a:lnTo>
                  <a:pt x="139969" y="135995"/>
                </a:lnTo>
                <a:close/>
              </a:path>
              <a:path w="468630" h="147954">
                <a:moveTo>
                  <a:pt x="465997" y="124866"/>
                </a:moveTo>
                <a:lnTo>
                  <a:pt x="447649" y="124866"/>
                </a:lnTo>
                <a:lnTo>
                  <a:pt x="454304" y="129044"/>
                </a:lnTo>
                <a:lnTo>
                  <a:pt x="462756" y="133614"/>
                </a:lnTo>
                <a:lnTo>
                  <a:pt x="466769" y="134599"/>
                </a:lnTo>
                <a:lnTo>
                  <a:pt x="467420" y="131514"/>
                </a:lnTo>
                <a:lnTo>
                  <a:pt x="465997" y="124866"/>
                </a:lnTo>
                <a:close/>
              </a:path>
              <a:path w="468630" h="147954">
                <a:moveTo>
                  <a:pt x="448714" y="111988"/>
                </a:moveTo>
                <a:lnTo>
                  <a:pt x="25120" y="111988"/>
                </a:lnTo>
                <a:lnTo>
                  <a:pt x="19392" y="123266"/>
                </a:lnTo>
                <a:lnTo>
                  <a:pt x="19761" y="132905"/>
                </a:lnTo>
                <a:lnTo>
                  <a:pt x="449285" y="132905"/>
                </a:lnTo>
                <a:lnTo>
                  <a:pt x="447649" y="124866"/>
                </a:lnTo>
                <a:lnTo>
                  <a:pt x="465997" y="124866"/>
                </a:lnTo>
                <a:lnTo>
                  <a:pt x="465908" y="123266"/>
                </a:lnTo>
                <a:lnTo>
                  <a:pt x="466472" y="120472"/>
                </a:lnTo>
                <a:lnTo>
                  <a:pt x="448957" y="120472"/>
                </a:lnTo>
                <a:lnTo>
                  <a:pt x="449821" y="116014"/>
                </a:lnTo>
                <a:lnTo>
                  <a:pt x="448714" y="111988"/>
                </a:lnTo>
                <a:close/>
              </a:path>
              <a:path w="468630" h="147954">
                <a:moveTo>
                  <a:pt x="468122" y="112305"/>
                </a:moveTo>
                <a:lnTo>
                  <a:pt x="448957" y="120472"/>
                </a:lnTo>
                <a:lnTo>
                  <a:pt x="466472" y="120472"/>
                </a:lnTo>
                <a:lnTo>
                  <a:pt x="468122" y="112305"/>
                </a:lnTo>
                <a:close/>
              </a:path>
              <a:path w="468630" h="147954">
                <a:moveTo>
                  <a:pt x="7111" y="99263"/>
                </a:moveTo>
                <a:lnTo>
                  <a:pt x="6426" y="110070"/>
                </a:lnTo>
                <a:lnTo>
                  <a:pt x="2387" y="120357"/>
                </a:lnTo>
                <a:lnTo>
                  <a:pt x="12192" y="117131"/>
                </a:lnTo>
                <a:lnTo>
                  <a:pt x="25120" y="111988"/>
                </a:lnTo>
                <a:lnTo>
                  <a:pt x="448714" y="111988"/>
                </a:lnTo>
                <a:lnTo>
                  <a:pt x="447624" y="108026"/>
                </a:lnTo>
                <a:lnTo>
                  <a:pt x="447604" y="107886"/>
                </a:lnTo>
                <a:lnTo>
                  <a:pt x="23545" y="107886"/>
                </a:lnTo>
                <a:lnTo>
                  <a:pt x="16319" y="104355"/>
                </a:lnTo>
                <a:lnTo>
                  <a:pt x="7111" y="99263"/>
                </a:lnTo>
                <a:close/>
              </a:path>
              <a:path w="468630" h="147954">
                <a:moveTo>
                  <a:pt x="447186" y="86385"/>
                </a:moveTo>
                <a:lnTo>
                  <a:pt x="28232" y="86385"/>
                </a:lnTo>
                <a:lnTo>
                  <a:pt x="23761" y="97535"/>
                </a:lnTo>
                <a:lnTo>
                  <a:pt x="23545" y="107886"/>
                </a:lnTo>
                <a:lnTo>
                  <a:pt x="447604" y="107886"/>
                </a:lnTo>
                <a:lnTo>
                  <a:pt x="446811" y="102234"/>
                </a:lnTo>
                <a:lnTo>
                  <a:pt x="462057" y="102234"/>
                </a:lnTo>
                <a:lnTo>
                  <a:pt x="462417" y="95287"/>
                </a:lnTo>
                <a:lnTo>
                  <a:pt x="449110" y="95287"/>
                </a:lnTo>
                <a:lnTo>
                  <a:pt x="447979" y="93433"/>
                </a:lnTo>
                <a:lnTo>
                  <a:pt x="448658" y="93196"/>
                </a:lnTo>
                <a:lnTo>
                  <a:pt x="447186" y="86385"/>
                </a:lnTo>
                <a:close/>
              </a:path>
              <a:path w="468630" h="147954">
                <a:moveTo>
                  <a:pt x="462057" y="102234"/>
                </a:moveTo>
                <a:lnTo>
                  <a:pt x="446811" y="102234"/>
                </a:lnTo>
                <a:lnTo>
                  <a:pt x="460819" y="107327"/>
                </a:lnTo>
                <a:lnTo>
                  <a:pt x="461797" y="107264"/>
                </a:lnTo>
                <a:lnTo>
                  <a:pt x="462057" y="102234"/>
                </a:lnTo>
                <a:close/>
              </a:path>
              <a:path w="468630" h="147954">
                <a:moveTo>
                  <a:pt x="11439" y="73926"/>
                </a:moveTo>
                <a:lnTo>
                  <a:pt x="10252" y="76688"/>
                </a:lnTo>
                <a:lnTo>
                  <a:pt x="10667" y="83845"/>
                </a:lnTo>
                <a:lnTo>
                  <a:pt x="5410" y="97040"/>
                </a:lnTo>
                <a:lnTo>
                  <a:pt x="28232" y="86385"/>
                </a:lnTo>
                <a:lnTo>
                  <a:pt x="447186" y="86385"/>
                </a:lnTo>
                <a:lnTo>
                  <a:pt x="445878" y="80238"/>
                </a:lnTo>
                <a:lnTo>
                  <a:pt x="23393" y="80238"/>
                </a:lnTo>
                <a:lnTo>
                  <a:pt x="15422" y="75222"/>
                </a:lnTo>
                <a:lnTo>
                  <a:pt x="11439" y="73926"/>
                </a:lnTo>
                <a:close/>
              </a:path>
              <a:path w="468630" h="147954">
                <a:moveTo>
                  <a:pt x="448658" y="93196"/>
                </a:moveTo>
                <a:lnTo>
                  <a:pt x="447979" y="93433"/>
                </a:lnTo>
                <a:lnTo>
                  <a:pt x="449110" y="95287"/>
                </a:lnTo>
                <a:lnTo>
                  <a:pt x="448658" y="93196"/>
                </a:lnTo>
                <a:close/>
              </a:path>
              <a:path w="468630" h="147954">
                <a:moveTo>
                  <a:pt x="459549" y="89433"/>
                </a:moveTo>
                <a:lnTo>
                  <a:pt x="448658" y="93196"/>
                </a:lnTo>
                <a:lnTo>
                  <a:pt x="449110" y="95287"/>
                </a:lnTo>
                <a:lnTo>
                  <a:pt x="462417" y="95287"/>
                </a:lnTo>
                <a:lnTo>
                  <a:pt x="462711" y="89611"/>
                </a:lnTo>
                <a:lnTo>
                  <a:pt x="459549" y="89433"/>
                </a:lnTo>
                <a:close/>
              </a:path>
              <a:path w="468630" h="147954">
                <a:moveTo>
                  <a:pt x="460316" y="75056"/>
                </a:moveTo>
                <a:lnTo>
                  <a:pt x="444779" y="75056"/>
                </a:lnTo>
                <a:lnTo>
                  <a:pt x="452310" y="78816"/>
                </a:lnTo>
                <a:lnTo>
                  <a:pt x="461518" y="82930"/>
                </a:lnTo>
                <a:lnTo>
                  <a:pt x="460316" y="75056"/>
                </a:lnTo>
                <a:close/>
              </a:path>
              <a:path w="468630" h="147954">
                <a:moveTo>
                  <a:pt x="445281" y="63830"/>
                </a:moveTo>
                <a:lnTo>
                  <a:pt x="29514" y="63830"/>
                </a:lnTo>
                <a:lnTo>
                  <a:pt x="28625" y="66649"/>
                </a:lnTo>
                <a:lnTo>
                  <a:pt x="26136" y="79781"/>
                </a:lnTo>
                <a:lnTo>
                  <a:pt x="23393" y="80238"/>
                </a:lnTo>
                <a:lnTo>
                  <a:pt x="445878" y="80238"/>
                </a:lnTo>
                <a:lnTo>
                  <a:pt x="444779" y="75056"/>
                </a:lnTo>
                <a:lnTo>
                  <a:pt x="460316" y="75056"/>
                </a:lnTo>
                <a:lnTo>
                  <a:pt x="459512" y="69900"/>
                </a:lnTo>
                <a:lnTo>
                  <a:pt x="446112" y="69900"/>
                </a:lnTo>
                <a:lnTo>
                  <a:pt x="445281" y="63830"/>
                </a:lnTo>
                <a:close/>
              </a:path>
              <a:path w="468630" h="147954">
                <a:moveTo>
                  <a:pt x="14058" y="48209"/>
                </a:moveTo>
                <a:lnTo>
                  <a:pt x="14681" y="60083"/>
                </a:lnTo>
                <a:lnTo>
                  <a:pt x="11201" y="70624"/>
                </a:lnTo>
                <a:lnTo>
                  <a:pt x="19342" y="67182"/>
                </a:lnTo>
                <a:lnTo>
                  <a:pt x="29514" y="63830"/>
                </a:lnTo>
                <a:lnTo>
                  <a:pt x="445281" y="63830"/>
                </a:lnTo>
                <a:lnTo>
                  <a:pt x="444410" y="57403"/>
                </a:lnTo>
                <a:lnTo>
                  <a:pt x="30518" y="57403"/>
                </a:lnTo>
                <a:lnTo>
                  <a:pt x="26568" y="54190"/>
                </a:lnTo>
                <a:lnTo>
                  <a:pt x="14058" y="48209"/>
                </a:lnTo>
                <a:close/>
              </a:path>
              <a:path w="468630" h="147954">
                <a:moveTo>
                  <a:pt x="460171" y="63703"/>
                </a:moveTo>
                <a:lnTo>
                  <a:pt x="447040" y="68122"/>
                </a:lnTo>
                <a:lnTo>
                  <a:pt x="446112" y="69900"/>
                </a:lnTo>
                <a:lnTo>
                  <a:pt x="459512" y="69900"/>
                </a:lnTo>
                <a:lnTo>
                  <a:pt x="459235" y="68122"/>
                </a:lnTo>
                <a:lnTo>
                  <a:pt x="459204" y="67182"/>
                </a:lnTo>
                <a:lnTo>
                  <a:pt x="460171" y="63703"/>
                </a:lnTo>
                <a:close/>
              </a:path>
              <a:path w="468630" h="147954">
                <a:moveTo>
                  <a:pt x="444058" y="38518"/>
                </a:moveTo>
                <a:lnTo>
                  <a:pt x="32816" y="38518"/>
                </a:lnTo>
                <a:lnTo>
                  <a:pt x="33185" y="40296"/>
                </a:lnTo>
                <a:lnTo>
                  <a:pt x="31876" y="48856"/>
                </a:lnTo>
                <a:lnTo>
                  <a:pt x="30518" y="57403"/>
                </a:lnTo>
                <a:lnTo>
                  <a:pt x="444410" y="57403"/>
                </a:lnTo>
                <a:lnTo>
                  <a:pt x="443433" y="50075"/>
                </a:lnTo>
                <a:lnTo>
                  <a:pt x="458630" y="50075"/>
                </a:lnTo>
                <a:lnTo>
                  <a:pt x="458408" y="46418"/>
                </a:lnTo>
                <a:lnTo>
                  <a:pt x="445579" y="46418"/>
                </a:lnTo>
                <a:lnTo>
                  <a:pt x="444058" y="38518"/>
                </a:lnTo>
                <a:close/>
              </a:path>
              <a:path w="468630" h="147954">
                <a:moveTo>
                  <a:pt x="458630" y="50075"/>
                </a:moveTo>
                <a:lnTo>
                  <a:pt x="443433" y="50075"/>
                </a:lnTo>
                <a:lnTo>
                  <a:pt x="449605" y="52971"/>
                </a:lnTo>
                <a:lnTo>
                  <a:pt x="459155" y="56375"/>
                </a:lnTo>
                <a:lnTo>
                  <a:pt x="458889" y="54330"/>
                </a:lnTo>
                <a:lnTo>
                  <a:pt x="458630" y="50075"/>
                </a:lnTo>
                <a:close/>
              </a:path>
              <a:path w="468630" h="147954">
                <a:moveTo>
                  <a:pt x="21475" y="23113"/>
                </a:moveTo>
                <a:lnTo>
                  <a:pt x="16167" y="46824"/>
                </a:lnTo>
                <a:lnTo>
                  <a:pt x="23164" y="42151"/>
                </a:lnTo>
                <a:lnTo>
                  <a:pt x="32816" y="38518"/>
                </a:lnTo>
                <a:lnTo>
                  <a:pt x="444058" y="38518"/>
                </a:lnTo>
                <a:lnTo>
                  <a:pt x="442471" y="30136"/>
                </a:lnTo>
                <a:lnTo>
                  <a:pt x="34201" y="30136"/>
                </a:lnTo>
                <a:lnTo>
                  <a:pt x="25184" y="28206"/>
                </a:lnTo>
                <a:lnTo>
                  <a:pt x="21475" y="23113"/>
                </a:lnTo>
                <a:close/>
              </a:path>
              <a:path w="468630" h="147954">
                <a:moveTo>
                  <a:pt x="457631" y="38176"/>
                </a:moveTo>
                <a:lnTo>
                  <a:pt x="447611" y="42227"/>
                </a:lnTo>
                <a:lnTo>
                  <a:pt x="445579" y="46418"/>
                </a:lnTo>
                <a:lnTo>
                  <a:pt x="458408" y="46418"/>
                </a:lnTo>
                <a:lnTo>
                  <a:pt x="458101" y="41363"/>
                </a:lnTo>
                <a:lnTo>
                  <a:pt x="457631" y="38176"/>
                </a:lnTo>
                <a:close/>
              </a:path>
              <a:path w="468630" h="147954">
                <a:moveTo>
                  <a:pt x="456992" y="24637"/>
                </a:moveTo>
                <a:lnTo>
                  <a:pt x="441439" y="24637"/>
                </a:lnTo>
                <a:lnTo>
                  <a:pt x="448017" y="28587"/>
                </a:lnTo>
                <a:lnTo>
                  <a:pt x="460197" y="33858"/>
                </a:lnTo>
                <a:lnTo>
                  <a:pt x="456992" y="24637"/>
                </a:lnTo>
                <a:close/>
              </a:path>
              <a:path w="468630" h="147954">
                <a:moveTo>
                  <a:pt x="441969" y="14363"/>
                </a:moveTo>
                <a:lnTo>
                  <a:pt x="36042" y="14363"/>
                </a:lnTo>
                <a:lnTo>
                  <a:pt x="36207" y="16192"/>
                </a:lnTo>
                <a:lnTo>
                  <a:pt x="34721" y="27774"/>
                </a:lnTo>
                <a:lnTo>
                  <a:pt x="34201" y="30136"/>
                </a:lnTo>
                <a:lnTo>
                  <a:pt x="442471" y="30136"/>
                </a:lnTo>
                <a:lnTo>
                  <a:pt x="441439" y="24637"/>
                </a:lnTo>
                <a:lnTo>
                  <a:pt x="456992" y="24637"/>
                </a:lnTo>
                <a:lnTo>
                  <a:pt x="456361" y="22821"/>
                </a:lnTo>
                <a:lnTo>
                  <a:pt x="456870" y="20015"/>
                </a:lnTo>
                <a:lnTo>
                  <a:pt x="442810" y="20015"/>
                </a:lnTo>
                <a:lnTo>
                  <a:pt x="440677" y="18059"/>
                </a:lnTo>
                <a:lnTo>
                  <a:pt x="442441" y="17535"/>
                </a:lnTo>
                <a:lnTo>
                  <a:pt x="441969" y="14363"/>
                </a:lnTo>
                <a:close/>
              </a:path>
              <a:path w="468630" h="147954">
                <a:moveTo>
                  <a:pt x="26780" y="0"/>
                </a:moveTo>
                <a:lnTo>
                  <a:pt x="23291" y="10921"/>
                </a:lnTo>
                <a:lnTo>
                  <a:pt x="19748" y="21869"/>
                </a:lnTo>
                <a:lnTo>
                  <a:pt x="28028" y="17805"/>
                </a:lnTo>
                <a:lnTo>
                  <a:pt x="36042" y="14363"/>
                </a:lnTo>
                <a:lnTo>
                  <a:pt x="441969" y="14363"/>
                </a:lnTo>
                <a:lnTo>
                  <a:pt x="441040" y="8191"/>
                </a:lnTo>
                <a:lnTo>
                  <a:pt x="37515" y="8191"/>
                </a:lnTo>
                <a:lnTo>
                  <a:pt x="29679" y="2628"/>
                </a:lnTo>
                <a:lnTo>
                  <a:pt x="26780" y="0"/>
                </a:lnTo>
                <a:close/>
              </a:path>
              <a:path w="468630" h="147954">
                <a:moveTo>
                  <a:pt x="442441" y="17535"/>
                </a:moveTo>
                <a:lnTo>
                  <a:pt x="440677" y="18059"/>
                </a:lnTo>
                <a:lnTo>
                  <a:pt x="442810" y="20015"/>
                </a:lnTo>
                <a:lnTo>
                  <a:pt x="442441" y="17535"/>
                </a:lnTo>
                <a:close/>
              </a:path>
              <a:path w="468630" h="147954">
                <a:moveTo>
                  <a:pt x="458165" y="12864"/>
                </a:moveTo>
                <a:lnTo>
                  <a:pt x="442441" y="17535"/>
                </a:lnTo>
                <a:lnTo>
                  <a:pt x="442810" y="20015"/>
                </a:lnTo>
                <a:lnTo>
                  <a:pt x="456870" y="20015"/>
                </a:lnTo>
                <a:lnTo>
                  <a:pt x="458165" y="12864"/>
                </a:lnTo>
                <a:close/>
              </a:path>
              <a:path w="468630" h="147954">
                <a:moveTo>
                  <a:pt x="454370" y="0"/>
                </a:moveTo>
                <a:lnTo>
                  <a:pt x="39125" y="0"/>
                </a:lnTo>
                <a:lnTo>
                  <a:pt x="39192" y="2933"/>
                </a:lnTo>
                <a:lnTo>
                  <a:pt x="37515" y="8191"/>
                </a:lnTo>
                <a:lnTo>
                  <a:pt x="441040" y="8191"/>
                </a:lnTo>
                <a:lnTo>
                  <a:pt x="440055" y="1752"/>
                </a:lnTo>
                <a:lnTo>
                  <a:pt x="454584" y="1752"/>
                </a:lnTo>
                <a:lnTo>
                  <a:pt x="454370" y="0"/>
                </a:lnTo>
                <a:close/>
              </a:path>
              <a:path w="468630" h="147954">
                <a:moveTo>
                  <a:pt x="454584" y="1752"/>
                </a:moveTo>
                <a:lnTo>
                  <a:pt x="440055" y="1752"/>
                </a:lnTo>
                <a:lnTo>
                  <a:pt x="443560" y="3390"/>
                </a:lnTo>
                <a:lnTo>
                  <a:pt x="453059" y="6984"/>
                </a:lnTo>
                <a:lnTo>
                  <a:pt x="455206" y="6819"/>
                </a:lnTo>
                <a:lnTo>
                  <a:pt x="454584" y="1752"/>
                </a:lnTo>
                <a:close/>
              </a:path>
            </a:pathLst>
          </a:custGeom>
          <a:solidFill>
            <a:srgbClr val="FFFFFF"/>
          </a:solidFill>
        </p:spPr>
        <p:txBody>
          <a:bodyPr wrap="square" lIns="0" tIns="0" rIns="0" bIns="0" rtlCol="0"/>
          <a:lstStyle/>
          <a:p>
            <a:endParaRPr/>
          </a:p>
        </p:txBody>
      </p:sp>
      <p:sp>
        <p:nvSpPr>
          <p:cNvPr id="629" name="object 629"/>
          <p:cNvSpPr/>
          <p:nvPr/>
        </p:nvSpPr>
        <p:spPr>
          <a:xfrm>
            <a:off x="1098824" y="4724070"/>
            <a:ext cx="468630" cy="147955"/>
          </a:xfrm>
          <a:custGeom>
            <a:avLst/>
            <a:gdLst/>
            <a:ahLst/>
            <a:cxnLst/>
            <a:rect l="l" t="t" r="r" b="b"/>
            <a:pathLst>
              <a:path w="468630" h="147954">
                <a:moveTo>
                  <a:pt x="454370" y="0"/>
                </a:moveTo>
                <a:lnTo>
                  <a:pt x="455206" y="6819"/>
                </a:lnTo>
                <a:lnTo>
                  <a:pt x="453059" y="6984"/>
                </a:lnTo>
                <a:lnTo>
                  <a:pt x="443560" y="3390"/>
                </a:lnTo>
                <a:lnTo>
                  <a:pt x="440055" y="1752"/>
                </a:lnTo>
                <a:lnTo>
                  <a:pt x="441452" y="10883"/>
                </a:lnTo>
                <a:lnTo>
                  <a:pt x="442810" y="20015"/>
                </a:lnTo>
                <a:lnTo>
                  <a:pt x="440677" y="18059"/>
                </a:lnTo>
                <a:lnTo>
                  <a:pt x="449427" y="15455"/>
                </a:lnTo>
                <a:lnTo>
                  <a:pt x="458165" y="12864"/>
                </a:lnTo>
                <a:lnTo>
                  <a:pt x="456361" y="22821"/>
                </a:lnTo>
                <a:lnTo>
                  <a:pt x="460197" y="33858"/>
                </a:lnTo>
                <a:lnTo>
                  <a:pt x="448017" y="28587"/>
                </a:lnTo>
                <a:lnTo>
                  <a:pt x="441439" y="24637"/>
                </a:lnTo>
                <a:lnTo>
                  <a:pt x="443484" y="35534"/>
                </a:lnTo>
                <a:lnTo>
                  <a:pt x="445579" y="46418"/>
                </a:lnTo>
                <a:lnTo>
                  <a:pt x="447611" y="42227"/>
                </a:lnTo>
                <a:lnTo>
                  <a:pt x="452640" y="40208"/>
                </a:lnTo>
                <a:lnTo>
                  <a:pt x="457631" y="38176"/>
                </a:lnTo>
                <a:lnTo>
                  <a:pt x="458101" y="41363"/>
                </a:lnTo>
                <a:lnTo>
                  <a:pt x="458482" y="47840"/>
                </a:lnTo>
                <a:lnTo>
                  <a:pt x="458889" y="54330"/>
                </a:lnTo>
                <a:lnTo>
                  <a:pt x="459155" y="56375"/>
                </a:lnTo>
                <a:lnTo>
                  <a:pt x="449605" y="52971"/>
                </a:lnTo>
                <a:lnTo>
                  <a:pt x="443433" y="50075"/>
                </a:lnTo>
                <a:lnTo>
                  <a:pt x="444753" y="59981"/>
                </a:lnTo>
                <a:lnTo>
                  <a:pt x="446112" y="69900"/>
                </a:lnTo>
                <a:lnTo>
                  <a:pt x="447040" y="68122"/>
                </a:lnTo>
                <a:lnTo>
                  <a:pt x="453631" y="65912"/>
                </a:lnTo>
                <a:lnTo>
                  <a:pt x="460171" y="63703"/>
                </a:lnTo>
                <a:lnTo>
                  <a:pt x="459130" y="67449"/>
                </a:lnTo>
                <a:lnTo>
                  <a:pt x="459879" y="72300"/>
                </a:lnTo>
                <a:lnTo>
                  <a:pt x="460641" y="77139"/>
                </a:lnTo>
                <a:lnTo>
                  <a:pt x="461518" y="82930"/>
                </a:lnTo>
                <a:lnTo>
                  <a:pt x="452310" y="78816"/>
                </a:lnTo>
                <a:lnTo>
                  <a:pt x="444779" y="75056"/>
                </a:lnTo>
                <a:lnTo>
                  <a:pt x="446925" y="85178"/>
                </a:lnTo>
                <a:lnTo>
                  <a:pt x="462711" y="89611"/>
                </a:lnTo>
                <a:lnTo>
                  <a:pt x="462254" y="98450"/>
                </a:lnTo>
                <a:lnTo>
                  <a:pt x="461797" y="107264"/>
                </a:lnTo>
                <a:lnTo>
                  <a:pt x="460819" y="107327"/>
                </a:lnTo>
                <a:lnTo>
                  <a:pt x="453783" y="104774"/>
                </a:lnTo>
                <a:lnTo>
                  <a:pt x="446811" y="102234"/>
                </a:lnTo>
                <a:lnTo>
                  <a:pt x="447624" y="108026"/>
                </a:lnTo>
                <a:lnTo>
                  <a:pt x="448716" y="112026"/>
                </a:lnTo>
                <a:lnTo>
                  <a:pt x="449821" y="116014"/>
                </a:lnTo>
                <a:lnTo>
                  <a:pt x="448957" y="120472"/>
                </a:lnTo>
                <a:lnTo>
                  <a:pt x="458533" y="116395"/>
                </a:lnTo>
                <a:lnTo>
                  <a:pt x="468122" y="112305"/>
                </a:lnTo>
                <a:lnTo>
                  <a:pt x="465785" y="123875"/>
                </a:lnTo>
                <a:lnTo>
                  <a:pt x="467420" y="131514"/>
                </a:lnTo>
                <a:lnTo>
                  <a:pt x="466769" y="134599"/>
                </a:lnTo>
                <a:lnTo>
                  <a:pt x="462756" y="133614"/>
                </a:lnTo>
                <a:lnTo>
                  <a:pt x="454304" y="129044"/>
                </a:lnTo>
                <a:lnTo>
                  <a:pt x="447649" y="124866"/>
                </a:lnTo>
                <a:lnTo>
                  <a:pt x="450011" y="136474"/>
                </a:lnTo>
                <a:lnTo>
                  <a:pt x="458482" y="141579"/>
                </a:lnTo>
                <a:lnTo>
                  <a:pt x="454482" y="146024"/>
                </a:lnTo>
                <a:lnTo>
                  <a:pt x="447598" y="145960"/>
                </a:lnTo>
                <a:lnTo>
                  <a:pt x="440728" y="145859"/>
                </a:lnTo>
                <a:lnTo>
                  <a:pt x="434454" y="147002"/>
                </a:lnTo>
                <a:lnTo>
                  <a:pt x="440499" y="139534"/>
                </a:lnTo>
                <a:lnTo>
                  <a:pt x="445020" y="135750"/>
                </a:lnTo>
                <a:lnTo>
                  <a:pt x="424738" y="137185"/>
                </a:lnTo>
                <a:lnTo>
                  <a:pt x="415531" y="137096"/>
                </a:lnTo>
                <a:lnTo>
                  <a:pt x="412927" y="139255"/>
                </a:lnTo>
                <a:lnTo>
                  <a:pt x="418630" y="144068"/>
                </a:lnTo>
                <a:lnTo>
                  <a:pt x="423113" y="146456"/>
                </a:lnTo>
                <a:lnTo>
                  <a:pt x="404101" y="145643"/>
                </a:lnTo>
                <a:lnTo>
                  <a:pt x="393849" y="145171"/>
                </a:lnTo>
                <a:lnTo>
                  <a:pt x="390202" y="144489"/>
                </a:lnTo>
                <a:lnTo>
                  <a:pt x="391015" y="142809"/>
                </a:lnTo>
                <a:lnTo>
                  <a:pt x="394144" y="139344"/>
                </a:lnTo>
                <a:lnTo>
                  <a:pt x="396405" y="136512"/>
                </a:lnTo>
                <a:lnTo>
                  <a:pt x="381647" y="137172"/>
                </a:lnTo>
                <a:lnTo>
                  <a:pt x="366864" y="137832"/>
                </a:lnTo>
                <a:lnTo>
                  <a:pt x="367601" y="136131"/>
                </a:lnTo>
                <a:lnTo>
                  <a:pt x="372745" y="143357"/>
                </a:lnTo>
                <a:lnTo>
                  <a:pt x="373849" y="146164"/>
                </a:lnTo>
                <a:lnTo>
                  <a:pt x="358559" y="145808"/>
                </a:lnTo>
                <a:lnTo>
                  <a:pt x="343331" y="145440"/>
                </a:lnTo>
                <a:lnTo>
                  <a:pt x="341896" y="145770"/>
                </a:lnTo>
                <a:lnTo>
                  <a:pt x="349199" y="139217"/>
                </a:lnTo>
                <a:lnTo>
                  <a:pt x="351434" y="136753"/>
                </a:lnTo>
                <a:lnTo>
                  <a:pt x="336715" y="137045"/>
                </a:lnTo>
                <a:lnTo>
                  <a:pt x="321983" y="137312"/>
                </a:lnTo>
                <a:lnTo>
                  <a:pt x="320725" y="137032"/>
                </a:lnTo>
                <a:lnTo>
                  <a:pt x="327723" y="143217"/>
                </a:lnTo>
                <a:lnTo>
                  <a:pt x="329996" y="146697"/>
                </a:lnTo>
                <a:lnTo>
                  <a:pt x="314020" y="145351"/>
                </a:lnTo>
                <a:lnTo>
                  <a:pt x="303250" y="145059"/>
                </a:lnTo>
                <a:lnTo>
                  <a:pt x="297332" y="144932"/>
                </a:lnTo>
                <a:lnTo>
                  <a:pt x="303161" y="139915"/>
                </a:lnTo>
                <a:lnTo>
                  <a:pt x="308991" y="134886"/>
                </a:lnTo>
                <a:lnTo>
                  <a:pt x="293789" y="137756"/>
                </a:lnTo>
                <a:lnTo>
                  <a:pt x="291185" y="137426"/>
                </a:lnTo>
                <a:lnTo>
                  <a:pt x="287461" y="137012"/>
                </a:lnTo>
                <a:lnTo>
                  <a:pt x="282368" y="136939"/>
                </a:lnTo>
                <a:lnTo>
                  <a:pt x="279109" y="138249"/>
                </a:lnTo>
                <a:lnTo>
                  <a:pt x="280885" y="141985"/>
                </a:lnTo>
                <a:lnTo>
                  <a:pt x="282594" y="145481"/>
                </a:lnTo>
                <a:lnTo>
                  <a:pt x="279066" y="146307"/>
                </a:lnTo>
                <a:lnTo>
                  <a:pt x="273524" y="145861"/>
                </a:lnTo>
                <a:lnTo>
                  <a:pt x="269189" y="145541"/>
                </a:lnTo>
                <a:lnTo>
                  <a:pt x="264753" y="145837"/>
                </a:lnTo>
                <a:lnTo>
                  <a:pt x="258983" y="145732"/>
                </a:lnTo>
                <a:lnTo>
                  <a:pt x="255182" y="144370"/>
                </a:lnTo>
                <a:lnTo>
                  <a:pt x="256654" y="140893"/>
                </a:lnTo>
                <a:lnTo>
                  <a:pt x="261443" y="138693"/>
                </a:lnTo>
                <a:lnTo>
                  <a:pt x="262056" y="137578"/>
                </a:lnTo>
                <a:lnTo>
                  <a:pt x="257609" y="137207"/>
                </a:lnTo>
                <a:lnTo>
                  <a:pt x="247218" y="137236"/>
                </a:lnTo>
                <a:lnTo>
                  <a:pt x="237108" y="137255"/>
                </a:lnTo>
                <a:lnTo>
                  <a:pt x="232927" y="137648"/>
                </a:lnTo>
                <a:lnTo>
                  <a:pt x="232923" y="139261"/>
                </a:lnTo>
                <a:lnTo>
                  <a:pt x="235343" y="142938"/>
                </a:lnTo>
                <a:lnTo>
                  <a:pt x="239560" y="147446"/>
                </a:lnTo>
                <a:lnTo>
                  <a:pt x="221183" y="145554"/>
                </a:lnTo>
                <a:lnTo>
                  <a:pt x="209685" y="146748"/>
                </a:lnTo>
                <a:lnTo>
                  <a:pt x="204925" y="146534"/>
                </a:lnTo>
                <a:lnTo>
                  <a:pt x="206068" y="144359"/>
                </a:lnTo>
                <a:lnTo>
                  <a:pt x="212280" y="139674"/>
                </a:lnTo>
                <a:lnTo>
                  <a:pt x="217982" y="137159"/>
                </a:lnTo>
                <a:lnTo>
                  <a:pt x="201917" y="137007"/>
                </a:lnTo>
                <a:lnTo>
                  <a:pt x="185864" y="136842"/>
                </a:lnTo>
                <a:lnTo>
                  <a:pt x="185661" y="137083"/>
                </a:lnTo>
                <a:lnTo>
                  <a:pt x="190169" y="142062"/>
                </a:lnTo>
                <a:lnTo>
                  <a:pt x="194678" y="147078"/>
                </a:lnTo>
                <a:lnTo>
                  <a:pt x="182067" y="146075"/>
                </a:lnTo>
                <a:lnTo>
                  <a:pt x="176364" y="145719"/>
                </a:lnTo>
                <a:lnTo>
                  <a:pt x="171320" y="145747"/>
                </a:lnTo>
                <a:lnTo>
                  <a:pt x="166333" y="145703"/>
                </a:lnTo>
                <a:lnTo>
                  <a:pt x="163768" y="144626"/>
                </a:lnTo>
                <a:lnTo>
                  <a:pt x="165989" y="141554"/>
                </a:lnTo>
                <a:lnTo>
                  <a:pt x="167369" y="138374"/>
                </a:lnTo>
                <a:lnTo>
                  <a:pt x="163409" y="137099"/>
                </a:lnTo>
                <a:lnTo>
                  <a:pt x="158104" y="136924"/>
                </a:lnTo>
                <a:lnTo>
                  <a:pt x="155448" y="137045"/>
                </a:lnTo>
                <a:lnTo>
                  <a:pt x="144679" y="135596"/>
                </a:lnTo>
                <a:lnTo>
                  <a:pt x="139930" y="135642"/>
                </a:lnTo>
                <a:lnTo>
                  <a:pt x="140155" y="137659"/>
                </a:lnTo>
                <a:lnTo>
                  <a:pt x="144310" y="142125"/>
                </a:lnTo>
                <a:lnTo>
                  <a:pt x="150114" y="147192"/>
                </a:lnTo>
                <a:lnTo>
                  <a:pt x="132422" y="145706"/>
                </a:lnTo>
                <a:lnTo>
                  <a:pt x="120048" y="146591"/>
                </a:lnTo>
                <a:lnTo>
                  <a:pt x="114679" y="146351"/>
                </a:lnTo>
                <a:lnTo>
                  <a:pt x="115193" y="144506"/>
                </a:lnTo>
                <a:lnTo>
                  <a:pt x="120472" y="140576"/>
                </a:lnTo>
                <a:lnTo>
                  <a:pt x="125189" y="137880"/>
                </a:lnTo>
                <a:lnTo>
                  <a:pt x="125539" y="136585"/>
                </a:lnTo>
                <a:lnTo>
                  <a:pt x="120422" y="136332"/>
                </a:lnTo>
                <a:lnTo>
                  <a:pt x="108737" y="136766"/>
                </a:lnTo>
                <a:lnTo>
                  <a:pt x="96949" y="135995"/>
                </a:lnTo>
                <a:lnTo>
                  <a:pt x="92060" y="136318"/>
                </a:lnTo>
                <a:lnTo>
                  <a:pt x="93208" y="138255"/>
                </a:lnTo>
                <a:lnTo>
                  <a:pt x="99529" y="142328"/>
                </a:lnTo>
                <a:lnTo>
                  <a:pt x="102900" y="144925"/>
                </a:lnTo>
                <a:lnTo>
                  <a:pt x="102490" y="146151"/>
                </a:lnTo>
                <a:lnTo>
                  <a:pt x="96920" y="146329"/>
                </a:lnTo>
                <a:lnTo>
                  <a:pt x="84810" y="145783"/>
                </a:lnTo>
                <a:lnTo>
                  <a:pt x="74418" y="144453"/>
                </a:lnTo>
                <a:lnTo>
                  <a:pt x="72147" y="142555"/>
                </a:lnTo>
                <a:lnTo>
                  <a:pt x="73836" y="140855"/>
                </a:lnTo>
                <a:lnTo>
                  <a:pt x="75323" y="140118"/>
                </a:lnTo>
                <a:lnTo>
                  <a:pt x="78673" y="137324"/>
                </a:lnTo>
                <a:lnTo>
                  <a:pt x="78501" y="136050"/>
                </a:lnTo>
                <a:lnTo>
                  <a:pt x="73648" y="135988"/>
                </a:lnTo>
                <a:lnTo>
                  <a:pt x="62953" y="136829"/>
                </a:lnTo>
                <a:lnTo>
                  <a:pt x="51547" y="135131"/>
                </a:lnTo>
                <a:lnTo>
                  <a:pt x="46810" y="135196"/>
                </a:lnTo>
                <a:lnTo>
                  <a:pt x="47900" y="137592"/>
                </a:lnTo>
                <a:lnTo>
                  <a:pt x="53975" y="142887"/>
                </a:lnTo>
                <a:lnTo>
                  <a:pt x="56387" y="146621"/>
                </a:lnTo>
                <a:lnTo>
                  <a:pt x="40259" y="145338"/>
                </a:lnTo>
                <a:lnTo>
                  <a:pt x="30898" y="144897"/>
                </a:lnTo>
                <a:lnTo>
                  <a:pt x="26579" y="144627"/>
                </a:lnTo>
                <a:lnTo>
                  <a:pt x="26544" y="143252"/>
                </a:lnTo>
                <a:lnTo>
                  <a:pt x="30035" y="139496"/>
                </a:lnTo>
                <a:lnTo>
                  <a:pt x="35750" y="135165"/>
                </a:lnTo>
                <a:lnTo>
                  <a:pt x="18567" y="136397"/>
                </a:lnTo>
                <a:lnTo>
                  <a:pt x="9651" y="141096"/>
                </a:lnTo>
                <a:lnTo>
                  <a:pt x="1930" y="138582"/>
                </a:lnTo>
                <a:lnTo>
                  <a:pt x="3200" y="136804"/>
                </a:lnTo>
                <a:lnTo>
                  <a:pt x="4457" y="135013"/>
                </a:lnTo>
                <a:lnTo>
                  <a:pt x="0" y="127838"/>
                </a:lnTo>
                <a:lnTo>
                  <a:pt x="7391" y="128892"/>
                </a:lnTo>
                <a:lnTo>
                  <a:pt x="14846" y="129958"/>
                </a:lnTo>
                <a:lnTo>
                  <a:pt x="19761" y="132905"/>
                </a:lnTo>
                <a:lnTo>
                  <a:pt x="19392" y="123266"/>
                </a:lnTo>
                <a:lnTo>
                  <a:pt x="25120" y="111988"/>
                </a:lnTo>
                <a:lnTo>
                  <a:pt x="12192" y="117131"/>
                </a:lnTo>
                <a:lnTo>
                  <a:pt x="2387" y="120357"/>
                </a:lnTo>
                <a:lnTo>
                  <a:pt x="6426" y="110070"/>
                </a:lnTo>
                <a:lnTo>
                  <a:pt x="7111" y="99263"/>
                </a:lnTo>
                <a:lnTo>
                  <a:pt x="16319" y="104355"/>
                </a:lnTo>
                <a:lnTo>
                  <a:pt x="23545" y="107886"/>
                </a:lnTo>
                <a:lnTo>
                  <a:pt x="23761" y="97535"/>
                </a:lnTo>
                <a:lnTo>
                  <a:pt x="28232" y="86385"/>
                </a:lnTo>
                <a:lnTo>
                  <a:pt x="16840" y="91706"/>
                </a:lnTo>
                <a:lnTo>
                  <a:pt x="5410" y="97040"/>
                </a:lnTo>
                <a:lnTo>
                  <a:pt x="10667" y="83845"/>
                </a:lnTo>
                <a:lnTo>
                  <a:pt x="10252" y="76688"/>
                </a:lnTo>
                <a:lnTo>
                  <a:pt x="11439" y="73926"/>
                </a:lnTo>
                <a:lnTo>
                  <a:pt x="15422" y="75222"/>
                </a:lnTo>
                <a:lnTo>
                  <a:pt x="23393" y="80238"/>
                </a:lnTo>
                <a:lnTo>
                  <a:pt x="26136" y="79781"/>
                </a:lnTo>
                <a:lnTo>
                  <a:pt x="27355" y="73228"/>
                </a:lnTo>
                <a:lnTo>
                  <a:pt x="28625" y="66649"/>
                </a:lnTo>
                <a:lnTo>
                  <a:pt x="29514" y="63830"/>
                </a:lnTo>
                <a:lnTo>
                  <a:pt x="19342" y="67182"/>
                </a:lnTo>
                <a:lnTo>
                  <a:pt x="11201" y="70624"/>
                </a:lnTo>
                <a:lnTo>
                  <a:pt x="14681" y="60083"/>
                </a:lnTo>
                <a:lnTo>
                  <a:pt x="14058" y="48209"/>
                </a:lnTo>
                <a:lnTo>
                  <a:pt x="26568" y="54190"/>
                </a:lnTo>
                <a:lnTo>
                  <a:pt x="30518" y="57403"/>
                </a:lnTo>
                <a:lnTo>
                  <a:pt x="31876" y="48856"/>
                </a:lnTo>
                <a:lnTo>
                  <a:pt x="33185" y="40296"/>
                </a:lnTo>
                <a:lnTo>
                  <a:pt x="32816" y="38518"/>
                </a:lnTo>
                <a:lnTo>
                  <a:pt x="23164" y="42151"/>
                </a:lnTo>
                <a:lnTo>
                  <a:pt x="16167" y="46824"/>
                </a:lnTo>
                <a:lnTo>
                  <a:pt x="18846" y="34988"/>
                </a:lnTo>
                <a:lnTo>
                  <a:pt x="21475" y="23113"/>
                </a:lnTo>
                <a:lnTo>
                  <a:pt x="25184" y="28206"/>
                </a:lnTo>
                <a:lnTo>
                  <a:pt x="29705" y="29159"/>
                </a:lnTo>
                <a:lnTo>
                  <a:pt x="34201" y="30136"/>
                </a:lnTo>
                <a:lnTo>
                  <a:pt x="34721" y="27774"/>
                </a:lnTo>
                <a:lnTo>
                  <a:pt x="35471" y="21958"/>
                </a:lnTo>
                <a:lnTo>
                  <a:pt x="36207" y="16192"/>
                </a:lnTo>
                <a:lnTo>
                  <a:pt x="36042" y="14363"/>
                </a:lnTo>
                <a:lnTo>
                  <a:pt x="28028" y="17805"/>
                </a:lnTo>
                <a:lnTo>
                  <a:pt x="19748" y="21869"/>
                </a:lnTo>
                <a:lnTo>
                  <a:pt x="23291" y="10921"/>
                </a:lnTo>
                <a:lnTo>
                  <a:pt x="26780" y="0"/>
                </a:lnTo>
              </a:path>
            </a:pathLst>
          </a:custGeom>
          <a:ln w="5308">
            <a:solidFill>
              <a:srgbClr val="231F20"/>
            </a:solidFill>
          </a:ln>
        </p:spPr>
        <p:txBody>
          <a:bodyPr wrap="square" lIns="0" tIns="0" rIns="0" bIns="0" rtlCol="0"/>
          <a:lstStyle/>
          <a:p>
            <a:endParaRPr/>
          </a:p>
        </p:txBody>
      </p:sp>
      <p:sp>
        <p:nvSpPr>
          <p:cNvPr id="630" name="object 630"/>
          <p:cNvSpPr/>
          <p:nvPr/>
        </p:nvSpPr>
        <p:spPr>
          <a:xfrm>
            <a:off x="1125622" y="4724070"/>
            <a:ext cx="12700" cy="8255"/>
          </a:xfrm>
          <a:custGeom>
            <a:avLst/>
            <a:gdLst/>
            <a:ahLst/>
            <a:cxnLst/>
            <a:rect l="l" t="t" r="r" b="b"/>
            <a:pathLst>
              <a:path w="12700" h="8254">
                <a:moveTo>
                  <a:pt x="0" y="0"/>
                </a:moveTo>
                <a:lnTo>
                  <a:pt x="2881" y="2628"/>
                </a:lnTo>
                <a:lnTo>
                  <a:pt x="6780" y="5397"/>
                </a:lnTo>
                <a:lnTo>
                  <a:pt x="10717" y="8191"/>
                </a:lnTo>
                <a:lnTo>
                  <a:pt x="12393" y="2933"/>
                </a:lnTo>
                <a:lnTo>
                  <a:pt x="12327" y="0"/>
                </a:lnTo>
              </a:path>
            </a:pathLst>
          </a:custGeom>
          <a:ln w="5308">
            <a:solidFill>
              <a:srgbClr val="231F20"/>
            </a:solidFill>
          </a:ln>
        </p:spPr>
        <p:txBody>
          <a:bodyPr wrap="square" lIns="0" tIns="0" rIns="0" bIns="0" rtlCol="0"/>
          <a:lstStyle/>
          <a:p>
            <a:endParaRPr/>
          </a:p>
        </p:txBody>
      </p:sp>
      <p:sp>
        <p:nvSpPr>
          <p:cNvPr id="631" name="object 631"/>
          <p:cNvSpPr/>
          <p:nvPr/>
        </p:nvSpPr>
        <p:spPr>
          <a:xfrm>
            <a:off x="4774665" y="6999656"/>
            <a:ext cx="1682750" cy="407034"/>
          </a:xfrm>
          <a:custGeom>
            <a:avLst/>
            <a:gdLst/>
            <a:ahLst/>
            <a:cxnLst/>
            <a:rect l="l" t="t" r="r" b="b"/>
            <a:pathLst>
              <a:path w="1682750" h="407034">
                <a:moveTo>
                  <a:pt x="21507" y="176644"/>
                </a:moveTo>
                <a:lnTo>
                  <a:pt x="193579" y="75996"/>
                </a:lnTo>
                <a:lnTo>
                  <a:pt x="581818" y="9042"/>
                </a:lnTo>
                <a:lnTo>
                  <a:pt x="1020845" y="0"/>
                </a:lnTo>
                <a:lnTo>
                  <a:pt x="1439957" y="37731"/>
                </a:lnTo>
                <a:lnTo>
                  <a:pt x="1682642" y="165671"/>
                </a:lnTo>
                <a:lnTo>
                  <a:pt x="1682642" y="234149"/>
                </a:lnTo>
                <a:lnTo>
                  <a:pt x="1327461" y="406603"/>
                </a:lnTo>
                <a:lnTo>
                  <a:pt x="449472" y="406603"/>
                </a:lnTo>
                <a:lnTo>
                  <a:pt x="21507" y="262737"/>
                </a:lnTo>
                <a:lnTo>
                  <a:pt x="5376" y="235267"/>
                </a:lnTo>
                <a:lnTo>
                  <a:pt x="0" y="217143"/>
                </a:lnTo>
                <a:lnTo>
                  <a:pt x="5376" y="200292"/>
                </a:lnTo>
                <a:lnTo>
                  <a:pt x="21507" y="176644"/>
                </a:lnTo>
                <a:close/>
              </a:path>
            </a:pathLst>
          </a:custGeom>
          <a:ln w="7543">
            <a:solidFill>
              <a:srgbClr val="070908"/>
            </a:solidFill>
          </a:ln>
        </p:spPr>
        <p:txBody>
          <a:bodyPr wrap="square" lIns="0" tIns="0" rIns="0" bIns="0" rtlCol="0"/>
          <a:lstStyle/>
          <a:p>
            <a:endParaRPr/>
          </a:p>
        </p:txBody>
      </p:sp>
      <p:sp>
        <p:nvSpPr>
          <p:cNvPr id="632" name="object 632"/>
          <p:cNvSpPr/>
          <p:nvPr/>
        </p:nvSpPr>
        <p:spPr>
          <a:xfrm>
            <a:off x="4824859" y="7277248"/>
            <a:ext cx="53340" cy="499745"/>
          </a:xfrm>
          <a:custGeom>
            <a:avLst/>
            <a:gdLst/>
            <a:ahLst/>
            <a:cxnLst/>
            <a:rect l="l" t="t" r="r" b="b"/>
            <a:pathLst>
              <a:path w="53339" h="499745">
                <a:moveTo>
                  <a:pt x="0" y="0"/>
                </a:moveTo>
                <a:lnTo>
                  <a:pt x="52933" y="499148"/>
                </a:lnTo>
              </a:path>
            </a:pathLst>
          </a:custGeom>
          <a:ln w="7543">
            <a:solidFill>
              <a:srgbClr val="070908"/>
            </a:solidFill>
          </a:ln>
        </p:spPr>
        <p:txBody>
          <a:bodyPr wrap="square" lIns="0" tIns="0" rIns="0" bIns="0" rtlCol="0"/>
          <a:lstStyle/>
          <a:p>
            <a:endParaRPr/>
          </a:p>
        </p:txBody>
      </p:sp>
      <p:sp>
        <p:nvSpPr>
          <p:cNvPr id="633" name="object 633"/>
          <p:cNvSpPr/>
          <p:nvPr/>
        </p:nvSpPr>
        <p:spPr>
          <a:xfrm>
            <a:off x="4877791" y="7776393"/>
            <a:ext cx="406400" cy="227329"/>
          </a:xfrm>
          <a:custGeom>
            <a:avLst/>
            <a:gdLst/>
            <a:ahLst/>
            <a:cxnLst/>
            <a:rect l="l" t="t" r="r" b="b"/>
            <a:pathLst>
              <a:path w="406400" h="227329">
                <a:moveTo>
                  <a:pt x="0" y="0"/>
                </a:moveTo>
                <a:lnTo>
                  <a:pt x="405904" y="227215"/>
                </a:lnTo>
              </a:path>
            </a:pathLst>
          </a:custGeom>
          <a:ln w="7543">
            <a:solidFill>
              <a:srgbClr val="070908"/>
            </a:solidFill>
          </a:ln>
        </p:spPr>
        <p:txBody>
          <a:bodyPr wrap="square" lIns="0" tIns="0" rIns="0" bIns="0" rtlCol="0"/>
          <a:lstStyle/>
          <a:p>
            <a:endParaRPr/>
          </a:p>
        </p:txBody>
      </p:sp>
      <p:sp>
        <p:nvSpPr>
          <p:cNvPr id="634" name="object 634"/>
          <p:cNvSpPr/>
          <p:nvPr/>
        </p:nvSpPr>
        <p:spPr>
          <a:xfrm>
            <a:off x="5283696" y="8003605"/>
            <a:ext cx="761365" cy="0"/>
          </a:xfrm>
          <a:custGeom>
            <a:avLst/>
            <a:gdLst/>
            <a:ahLst/>
            <a:cxnLst/>
            <a:rect l="l" t="t" r="r" b="b"/>
            <a:pathLst>
              <a:path w="761364">
                <a:moveTo>
                  <a:pt x="0" y="0"/>
                </a:moveTo>
                <a:lnTo>
                  <a:pt x="761072" y="0"/>
                </a:lnTo>
              </a:path>
            </a:pathLst>
          </a:custGeom>
          <a:ln w="7543">
            <a:solidFill>
              <a:srgbClr val="070908"/>
            </a:solidFill>
          </a:ln>
        </p:spPr>
        <p:txBody>
          <a:bodyPr wrap="square" lIns="0" tIns="0" rIns="0" bIns="0" rtlCol="0"/>
          <a:lstStyle/>
          <a:p>
            <a:endParaRPr/>
          </a:p>
        </p:txBody>
      </p:sp>
      <p:sp>
        <p:nvSpPr>
          <p:cNvPr id="635" name="object 635"/>
          <p:cNvSpPr/>
          <p:nvPr/>
        </p:nvSpPr>
        <p:spPr>
          <a:xfrm>
            <a:off x="6044765" y="7756552"/>
            <a:ext cx="320040" cy="247650"/>
          </a:xfrm>
          <a:custGeom>
            <a:avLst/>
            <a:gdLst/>
            <a:ahLst/>
            <a:cxnLst/>
            <a:rect l="l" t="t" r="r" b="b"/>
            <a:pathLst>
              <a:path w="320039" h="247650">
                <a:moveTo>
                  <a:pt x="0" y="247053"/>
                </a:moveTo>
                <a:lnTo>
                  <a:pt x="319874" y="0"/>
                </a:lnTo>
              </a:path>
            </a:pathLst>
          </a:custGeom>
          <a:ln w="7543">
            <a:solidFill>
              <a:srgbClr val="070908"/>
            </a:solidFill>
          </a:ln>
        </p:spPr>
        <p:txBody>
          <a:bodyPr wrap="square" lIns="0" tIns="0" rIns="0" bIns="0" rtlCol="0"/>
          <a:lstStyle/>
          <a:p>
            <a:endParaRPr/>
          </a:p>
        </p:txBody>
      </p:sp>
      <p:sp>
        <p:nvSpPr>
          <p:cNvPr id="636" name="object 636"/>
          <p:cNvSpPr/>
          <p:nvPr/>
        </p:nvSpPr>
        <p:spPr>
          <a:xfrm>
            <a:off x="6364646" y="7249451"/>
            <a:ext cx="60960" cy="507365"/>
          </a:xfrm>
          <a:custGeom>
            <a:avLst/>
            <a:gdLst/>
            <a:ahLst/>
            <a:cxnLst/>
            <a:rect l="l" t="t" r="r" b="b"/>
            <a:pathLst>
              <a:path w="60960" h="507365">
                <a:moveTo>
                  <a:pt x="0" y="507098"/>
                </a:moveTo>
                <a:lnTo>
                  <a:pt x="60413" y="0"/>
                </a:lnTo>
              </a:path>
            </a:pathLst>
          </a:custGeom>
          <a:ln w="7543">
            <a:solidFill>
              <a:srgbClr val="070908"/>
            </a:solidFill>
          </a:ln>
        </p:spPr>
        <p:txBody>
          <a:bodyPr wrap="square" lIns="0" tIns="0" rIns="0" bIns="0" rtlCol="0"/>
          <a:lstStyle/>
          <a:p>
            <a:endParaRPr/>
          </a:p>
        </p:txBody>
      </p:sp>
      <p:sp>
        <p:nvSpPr>
          <p:cNvPr id="637" name="object 637"/>
          <p:cNvSpPr/>
          <p:nvPr/>
        </p:nvSpPr>
        <p:spPr>
          <a:xfrm>
            <a:off x="5201030" y="7277251"/>
            <a:ext cx="40640" cy="129539"/>
          </a:xfrm>
          <a:custGeom>
            <a:avLst/>
            <a:gdLst/>
            <a:ahLst/>
            <a:cxnLst/>
            <a:rect l="l" t="t" r="r" b="b"/>
            <a:pathLst>
              <a:path w="40639" h="129540">
                <a:moveTo>
                  <a:pt x="23109" y="129006"/>
                </a:moveTo>
                <a:lnTo>
                  <a:pt x="4415" y="61518"/>
                </a:lnTo>
                <a:lnTo>
                  <a:pt x="0" y="25584"/>
                </a:lnTo>
                <a:lnTo>
                  <a:pt x="11498" y="9109"/>
                </a:lnTo>
                <a:lnTo>
                  <a:pt x="40546" y="0"/>
                </a:lnTo>
              </a:path>
            </a:pathLst>
          </a:custGeom>
          <a:ln w="7543">
            <a:solidFill>
              <a:srgbClr val="070908"/>
            </a:solidFill>
          </a:ln>
        </p:spPr>
        <p:txBody>
          <a:bodyPr wrap="square" lIns="0" tIns="0" rIns="0" bIns="0" rtlCol="0"/>
          <a:lstStyle/>
          <a:p>
            <a:endParaRPr/>
          </a:p>
        </p:txBody>
      </p:sp>
      <p:sp>
        <p:nvSpPr>
          <p:cNvPr id="638" name="object 638"/>
          <p:cNvSpPr/>
          <p:nvPr/>
        </p:nvSpPr>
        <p:spPr>
          <a:xfrm>
            <a:off x="6063567" y="7268139"/>
            <a:ext cx="43180" cy="138430"/>
          </a:xfrm>
          <a:custGeom>
            <a:avLst/>
            <a:gdLst/>
            <a:ahLst/>
            <a:cxnLst/>
            <a:rect l="l" t="t" r="r" b="b"/>
            <a:pathLst>
              <a:path w="43179" h="138429">
                <a:moveTo>
                  <a:pt x="0" y="0"/>
                </a:moveTo>
                <a:lnTo>
                  <a:pt x="30188" y="3758"/>
                </a:lnTo>
                <a:lnTo>
                  <a:pt x="43008" y="19397"/>
                </a:lnTo>
                <a:lnTo>
                  <a:pt x="40940" y="59866"/>
                </a:lnTo>
                <a:lnTo>
                  <a:pt x="26466" y="138112"/>
                </a:lnTo>
              </a:path>
            </a:pathLst>
          </a:custGeom>
          <a:ln w="7543">
            <a:solidFill>
              <a:srgbClr val="070908"/>
            </a:solidFill>
          </a:ln>
        </p:spPr>
        <p:txBody>
          <a:bodyPr wrap="square" lIns="0" tIns="0" rIns="0" bIns="0" rtlCol="0"/>
          <a:lstStyle/>
          <a:p>
            <a:endParaRPr/>
          </a:p>
        </p:txBody>
      </p:sp>
      <p:sp>
        <p:nvSpPr>
          <p:cNvPr id="639" name="object 639"/>
          <p:cNvSpPr/>
          <p:nvPr/>
        </p:nvSpPr>
        <p:spPr>
          <a:xfrm>
            <a:off x="5213213" y="7406258"/>
            <a:ext cx="41275" cy="581025"/>
          </a:xfrm>
          <a:custGeom>
            <a:avLst/>
            <a:gdLst/>
            <a:ahLst/>
            <a:cxnLst/>
            <a:rect l="l" t="t" r="r" b="b"/>
            <a:pathLst>
              <a:path w="41275" h="581025">
                <a:moveTo>
                  <a:pt x="0" y="0"/>
                </a:moveTo>
                <a:lnTo>
                  <a:pt x="41084" y="580898"/>
                </a:lnTo>
              </a:path>
            </a:pathLst>
          </a:custGeom>
          <a:ln w="7543">
            <a:solidFill>
              <a:srgbClr val="070908"/>
            </a:solidFill>
          </a:ln>
        </p:spPr>
        <p:txBody>
          <a:bodyPr wrap="square" lIns="0" tIns="0" rIns="0" bIns="0" rtlCol="0"/>
          <a:lstStyle/>
          <a:p>
            <a:endParaRPr/>
          </a:p>
        </p:txBody>
      </p:sp>
      <p:sp>
        <p:nvSpPr>
          <p:cNvPr id="640" name="object 640"/>
          <p:cNvSpPr/>
          <p:nvPr/>
        </p:nvSpPr>
        <p:spPr>
          <a:xfrm>
            <a:off x="5290946" y="7406260"/>
            <a:ext cx="28575" cy="597535"/>
          </a:xfrm>
          <a:custGeom>
            <a:avLst/>
            <a:gdLst/>
            <a:ahLst/>
            <a:cxnLst/>
            <a:rect l="l" t="t" r="r" b="b"/>
            <a:pathLst>
              <a:path w="28575" h="597534">
                <a:moveTo>
                  <a:pt x="28232" y="597344"/>
                </a:moveTo>
                <a:lnTo>
                  <a:pt x="0" y="0"/>
                </a:lnTo>
              </a:path>
            </a:pathLst>
          </a:custGeom>
          <a:ln w="7543">
            <a:solidFill>
              <a:srgbClr val="070908"/>
            </a:solidFill>
          </a:ln>
        </p:spPr>
        <p:txBody>
          <a:bodyPr wrap="square" lIns="0" tIns="0" rIns="0" bIns="0" rtlCol="0"/>
          <a:lstStyle/>
          <a:p>
            <a:endParaRPr/>
          </a:p>
        </p:txBody>
      </p:sp>
      <p:sp>
        <p:nvSpPr>
          <p:cNvPr id="641" name="object 641"/>
          <p:cNvSpPr/>
          <p:nvPr/>
        </p:nvSpPr>
        <p:spPr>
          <a:xfrm>
            <a:off x="6017714" y="7406258"/>
            <a:ext cx="27305" cy="597535"/>
          </a:xfrm>
          <a:custGeom>
            <a:avLst/>
            <a:gdLst/>
            <a:ahLst/>
            <a:cxnLst/>
            <a:rect l="l" t="t" r="r" b="b"/>
            <a:pathLst>
              <a:path w="27304" h="597534">
                <a:moveTo>
                  <a:pt x="27050" y="0"/>
                </a:moveTo>
                <a:lnTo>
                  <a:pt x="0" y="597344"/>
                </a:lnTo>
              </a:path>
            </a:pathLst>
          </a:custGeom>
          <a:ln w="7543">
            <a:solidFill>
              <a:srgbClr val="070908"/>
            </a:solidFill>
          </a:ln>
        </p:spPr>
        <p:txBody>
          <a:bodyPr wrap="square" lIns="0" tIns="0" rIns="0" bIns="0" rtlCol="0"/>
          <a:lstStyle/>
          <a:p>
            <a:endParaRPr/>
          </a:p>
        </p:txBody>
      </p:sp>
      <p:sp>
        <p:nvSpPr>
          <p:cNvPr id="642" name="object 642"/>
          <p:cNvSpPr/>
          <p:nvPr/>
        </p:nvSpPr>
        <p:spPr>
          <a:xfrm>
            <a:off x="6071765" y="7401921"/>
            <a:ext cx="39370" cy="581025"/>
          </a:xfrm>
          <a:custGeom>
            <a:avLst/>
            <a:gdLst/>
            <a:ahLst/>
            <a:cxnLst/>
            <a:rect l="l" t="t" r="r" b="b"/>
            <a:pathLst>
              <a:path w="39370" h="581025">
                <a:moveTo>
                  <a:pt x="0" y="580847"/>
                </a:moveTo>
                <a:lnTo>
                  <a:pt x="39306" y="0"/>
                </a:lnTo>
              </a:path>
            </a:pathLst>
          </a:custGeom>
          <a:ln w="7543">
            <a:solidFill>
              <a:srgbClr val="070908"/>
            </a:solidFill>
          </a:ln>
        </p:spPr>
        <p:txBody>
          <a:bodyPr wrap="square" lIns="0" tIns="0" rIns="0" bIns="0" rtlCol="0"/>
          <a:lstStyle/>
          <a:p>
            <a:endParaRPr/>
          </a:p>
        </p:txBody>
      </p:sp>
      <p:sp>
        <p:nvSpPr>
          <p:cNvPr id="643" name="object 643"/>
          <p:cNvSpPr/>
          <p:nvPr/>
        </p:nvSpPr>
        <p:spPr>
          <a:xfrm>
            <a:off x="5233734" y="7567376"/>
            <a:ext cx="52705" cy="71755"/>
          </a:xfrm>
          <a:custGeom>
            <a:avLst/>
            <a:gdLst/>
            <a:ahLst/>
            <a:cxnLst/>
            <a:rect l="l" t="t" r="r" b="b"/>
            <a:pathLst>
              <a:path w="52704" h="71754">
                <a:moveTo>
                  <a:pt x="8810" y="19304"/>
                </a:moveTo>
                <a:lnTo>
                  <a:pt x="5116" y="9565"/>
                </a:lnTo>
                <a:lnTo>
                  <a:pt x="5735" y="4784"/>
                </a:lnTo>
                <a:lnTo>
                  <a:pt x="12334" y="3580"/>
                </a:lnTo>
                <a:lnTo>
                  <a:pt x="26577" y="4572"/>
                </a:lnTo>
                <a:lnTo>
                  <a:pt x="26577" y="19304"/>
                </a:lnTo>
                <a:lnTo>
                  <a:pt x="29919" y="23386"/>
                </a:lnTo>
                <a:lnTo>
                  <a:pt x="31786" y="23194"/>
                </a:lnTo>
                <a:lnTo>
                  <a:pt x="32855" y="17334"/>
                </a:lnTo>
                <a:lnTo>
                  <a:pt x="33804" y="4406"/>
                </a:lnTo>
                <a:lnTo>
                  <a:pt x="43972" y="0"/>
                </a:lnTo>
                <a:lnTo>
                  <a:pt x="49044" y="1536"/>
                </a:lnTo>
                <a:lnTo>
                  <a:pt x="50534" y="11722"/>
                </a:lnTo>
                <a:lnTo>
                  <a:pt x="49958" y="33261"/>
                </a:lnTo>
                <a:lnTo>
                  <a:pt x="52181" y="53860"/>
                </a:lnTo>
                <a:lnTo>
                  <a:pt x="41144" y="54597"/>
                </a:lnTo>
                <a:lnTo>
                  <a:pt x="34644" y="67005"/>
                </a:lnTo>
                <a:lnTo>
                  <a:pt x="30333" y="71142"/>
                </a:lnTo>
                <a:lnTo>
                  <a:pt x="26285" y="67005"/>
                </a:lnTo>
                <a:lnTo>
                  <a:pt x="20570" y="54597"/>
                </a:lnTo>
                <a:lnTo>
                  <a:pt x="13679" y="56268"/>
                </a:lnTo>
                <a:lnTo>
                  <a:pt x="10156" y="54676"/>
                </a:lnTo>
                <a:lnTo>
                  <a:pt x="8901" y="47889"/>
                </a:lnTo>
                <a:lnTo>
                  <a:pt x="8810" y="33972"/>
                </a:lnTo>
                <a:lnTo>
                  <a:pt x="2202" y="27556"/>
                </a:lnTo>
                <a:lnTo>
                  <a:pt x="0" y="23890"/>
                </a:lnTo>
                <a:lnTo>
                  <a:pt x="2202" y="21597"/>
                </a:lnTo>
                <a:lnTo>
                  <a:pt x="8810" y="19304"/>
                </a:lnTo>
                <a:close/>
              </a:path>
            </a:pathLst>
          </a:custGeom>
          <a:ln w="7543">
            <a:solidFill>
              <a:srgbClr val="070908"/>
            </a:solidFill>
          </a:ln>
        </p:spPr>
        <p:txBody>
          <a:bodyPr wrap="square" lIns="0" tIns="0" rIns="0" bIns="0" rtlCol="0"/>
          <a:lstStyle/>
          <a:p>
            <a:endParaRPr/>
          </a:p>
        </p:txBody>
      </p:sp>
      <p:sp>
        <p:nvSpPr>
          <p:cNvPr id="644" name="object 644"/>
          <p:cNvSpPr/>
          <p:nvPr/>
        </p:nvSpPr>
        <p:spPr>
          <a:xfrm>
            <a:off x="5245484" y="7601346"/>
            <a:ext cx="12700" cy="19685"/>
          </a:xfrm>
          <a:custGeom>
            <a:avLst/>
            <a:gdLst/>
            <a:ahLst/>
            <a:cxnLst/>
            <a:rect l="l" t="t" r="r" b="b"/>
            <a:pathLst>
              <a:path w="12700" h="19684">
                <a:moveTo>
                  <a:pt x="0" y="0"/>
                </a:moveTo>
                <a:lnTo>
                  <a:pt x="12090" y="5930"/>
                </a:lnTo>
                <a:lnTo>
                  <a:pt x="11557" y="19151"/>
                </a:lnTo>
              </a:path>
            </a:pathLst>
          </a:custGeom>
          <a:ln w="7543">
            <a:solidFill>
              <a:srgbClr val="070908"/>
            </a:solidFill>
          </a:ln>
        </p:spPr>
        <p:txBody>
          <a:bodyPr wrap="square" lIns="0" tIns="0" rIns="0" bIns="0" rtlCol="0"/>
          <a:lstStyle/>
          <a:p>
            <a:endParaRPr/>
          </a:p>
        </p:txBody>
      </p:sp>
      <p:sp>
        <p:nvSpPr>
          <p:cNvPr id="645" name="object 645"/>
          <p:cNvSpPr/>
          <p:nvPr/>
        </p:nvSpPr>
        <p:spPr>
          <a:xfrm>
            <a:off x="5237695" y="7590292"/>
            <a:ext cx="48260" cy="36830"/>
          </a:xfrm>
          <a:custGeom>
            <a:avLst/>
            <a:gdLst/>
            <a:ahLst/>
            <a:cxnLst/>
            <a:rect l="l" t="t" r="r" b="b"/>
            <a:pathLst>
              <a:path w="48260" h="36829">
                <a:moveTo>
                  <a:pt x="33883" y="36690"/>
                </a:moveTo>
                <a:lnTo>
                  <a:pt x="29250" y="28060"/>
                </a:lnTo>
                <a:lnTo>
                  <a:pt x="28206" y="22512"/>
                </a:lnTo>
                <a:lnTo>
                  <a:pt x="31201" y="17643"/>
                </a:lnTo>
                <a:lnTo>
                  <a:pt x="38684" y="11049"/>
                </a:lnTo>
                <a:lnTo>
                  <a:pt x="48221" y="11341"/>
                </a:lnTo>
                <a:lnTo>
                  <a:pt x="38646" y="0"/>
                </a:lnTo>
                <a:lnTo>
                  <a:pt x="39649" y="4922"/>
                </a:lnTo>
                <a:lnTo>
                  <a:pt x="35958" y="6562"/>
                </a:lnTo>
                <a:lnTo>
                  <a:pt x="23949" y="4922"/>
                </a:lnTo>
                <a:lnTo>
                  <a:pt x="0" y="0"/>
                </a:lnTo>
              </a:path>
            </a:pathLst>
          </a:custGeom>
          <a:ln w="7543">
            <a:solidFill>
              <a:srgbClr val="070908"/>
            </a:solidFill>
          </a:ln>
        </p:spPr>
        <p:txBody>
          <a:bodyPr wrap="square" lIns="0" tIns="0" rIns="0" bIns="0" rtlCol="0"/>
          <a:lstStyle/>
          <a:p>
            <a:endParaRPr/>
          </a:p>
        </p:txBody>
      </p:sp>
      <p:sp>
        <p:nvSpPr>
          <p:cNvPr id="646" name="object 646"/>
          <p:cNvSpPr/>
          <p:nvPr/>
        </p:nvSpPr>
        <p:spPr>
          <a:xfrm>
            <a:off x="5274877" y="7601347"/>
            <a:ext cx="5080" cy="20955"/>
          </a:xfrm>
          <a:custGeom>
            <a:avLst/>
            <a:gdLst/>
            <a:ahLst/>
            <a:cxnLst/>
            <a:rect l="l" t="t" r="r" b="b"/>
            <a:pathLst>
              <a:path w="5079" h="20954">
                <a:moveTo>
                  <a:pt x="0" y="20624"/>
                </a:moveTo>
                <a:lnTo>
                  <a:pt x="4470" y="8013"/>
                </a:lnTo>
                <a:lnTo>
                  <a:pt x="1498" y="0"/>
                </a:lnTo>
              </a:path>
            </a:pathLst>
          </a:custGeom>
          <a:ln w="7543">
            <a:solidFill>
              <a:srgbClr val="070908"/>
            </a:solidFill>
          </a:ln>
        </p:spPr>
        <p:txBody>
          <a:bodyPr wrap="square" lIns="0" tIns="0" rIns="0" bIns="0" rtlCol="0"/>
          <a:lstStyle/>
          <a:p>
            <a:endParaRPr/>
          </a:p>
        </p:txBody>
      </p:sp>
      <p:sp>
        <p:nvSpPr>
          <p:cNvPr id="647" name="object 647"/>
          <p:cNvSpPr/>
          <p:nvPr/>
        </p:nvSpPr>
        <p:spPr>
          <a:xfrm>
            <a:off x="6037116" y="7566056"/>
            <a:ext cx="49530" cy="66040"/>
          </a:xfrm>
          <a:custGeom>
            <a:avLst/>
            <a:gdLst/>
            <a:ahLst/>
            <a:cxnLst/>
            <a:rect l="l" t="t" r="r" b="b"/>
            <a:pathLst>
              <a:path w="49529" h="66040">
                <a:moveTo>
                  <a:pt x="8343" y="17753"/>
                </a:moveTo>
                <a:lnTo>
                  <a:pt x="4856" y="8783"/>
                </a:lnTo>
                <a:lnTo>
                  <a:pt x="5446" y="4384"/>
                </a:lnTo>
                <a:lnTo>
                  <a:pt x="11692" y="3288"/>
                </a:lnTo>
                <a:lnTo>
                  <a:pt x="25171" y="4227"/>
                </a:lnTo>
                <a:lnTo>
                  <a:pt x="25171" y="17753"/>
                </a:lnTo>
                <a:lnTo>
                  <a:pt x="28328" y="21518"/>
                </a:lnTo>
                <a:lnTo>
                  <a:pt x="30091" y="21345"/>
                </a:lnTo>
                <a:lnTo>
                  <a:pt x="31098" y="15951"/>
                </a:lnTo>
                <a:lnTo>
                  <a:pt x="31991" y="4049"/>
                </a:lnTo>
                <a:lnTo>
                  <a:pt x="41617" y="0"/>
                </a:lnTo>
                <a:lnTo>
                  <a:pt x="46420" y="1416"/>
                </a:lnTo>
                <a:lnTo>
                  <a:pt x="47834" y="10788"/>
                </a:lnTo>
                <a:lnTo>
                  <a:pt x="47294" y="30605"/>
                </a:lnTo>
                <a:lnTo>
                  <a:pt x="49390" y="49515"/>
                </a:lnTo>
                <a:lnTo>
                  <a:pt x="38938" y="50201"/>
                </a:lnTo>
                <a:lnTo>
                  <a:pt x="32776" y="61617"/>
                </a:lnTo>
                <a:lnTo>
                  <a:pt x="28694" y="65422"/>
                </a:lnTo>
                <a:lnTo>
                  <a:pt x="24866" y="61617"/>
                </a:lnTo>
                <a:lnTo>
                  <a:pt x="19469" y="50201"/>
                </a:lnTo>
                <a:lnTo>
                  <a:pt x="12965" y="51734"/>
                </a:lnTo>
                <a:lnTo>
                  <a:pt x="9639" y="50269"/>
                </a:lnTo>
                <a:lnTo>
                  <a:pt x="8446" y="44031"/>
                </a:lnTo>
                <a:lnTo>
                  <a:pt x="8343" y="31240"/>
                </a:lnTo>
                <a:lnTo>
                  <a:pt x="2085" y="25336"/>
                </a:lnTo>
                <a:lnTo>
                  <a:pt x="0" y="21963"/>
                </a:lnTo>
                <a:lnTo>
                  <a:pt x="2085" y="19857"/>
                </a:lnTo>
                <a:lnTo>
                  <a:pt x="8343" y="17753"/>
                </a:lnTo>
                <a:close/>
              </a:path>
            </a:pathLst>
          </a:custGeom>
          <a:ln w="7543">
            <a:solidFill>
              <a:srgbClr val="070908"/>
            </a:solidFill>
          </a:ln>
        </p:spPr>
        <p:txBody>
          <a:bodyPr wrap="square" lIns="0" tIns="0" rIns="0" bIns="0" rtlCol="0"/>
          <a:lstStyle/>
          <a:p>
            <a:endParaRPr/>
          </a:p>
        </p:txBody>
      </p:sp>
      <p:sp>
        <p:nvSpPr>
          <p:cNvPr id="648" name="object 648"/>
          <p:cNvSpPr/>
          <p:nvPr/>
        </p:nvSpPr>
        <p:spPr>
          <a:xfrm>
            <a:off x="6048238" y="7597304"/>
            <a:ext cx="12065" cy="17780"/>
          </a:xfrm>
          <a:custGeom>
            <a:avLst/>
            <a:gdLst/>
            <a:ahLst/>
            <a:cxnLst/>
            <a:rect l="l" t="t" r="r" b="b"/>
            <a:pathLst>
              <a:path w="12064" h="17779">
                <a:moveTo>
                  <a:pt x="0" y="0"/>
                </a:moveTo>
                <a:lnTo>
                  <a:pt x="11455" y="5422"/>
                </a:lnTo>
                <a:lnTo>
                  <a:pt x="10960" y="17602"/>
                </a:lnTo>
              </a:path>
            </a:pathLst>
          </a:custGeom>
          <a:ln w="7543">
            <a:solidFill>
              <a:srgbClr val="070908"/>
            </a:solidFill>
          </a:ln>
        </p:spPr>
        <p:txBody>
          <a:bodyPr wrap="square" lIns="0" tIns="0" rIns="0" bIns="0" rtlCol="0"/>
          <a:lstStyle/>
          <a:p>
            <a:endParaRPr/>
          </a:p>
        </p:txBody>
      </p:sp>
      <p:sp>
        <p:nvSpPr>
          <p:cNvPr id="649" name="object 649"/>
          <p:cNvSpPr/>
          <p:nvPr/>
        </p:nvSpPr>
        <p:spPr>
          <a:xfrm>
            <a:off x="6040877" y="7587111"/>
            <a:ext cx="45720" cy="34290"/>
          </a:xfrm>
          <a:custGeom>
            <a:avLst/>
            <a:gdLst/>
            <a:ahLst/>
            <a:cxnLst/>
            <a:rect l="l" t="t" r="r" b="b"/>
            <a:pathLst>
              <a:path w="45720" h="34290">
                <a:moveTo>
                  <a:pt x="32067" y="33756"/>
                </a:moveTo>
                <a:lnTo>
                  <a:pt x="27673" y="25816"/>
                </a:lnTo>
                <a:lnTo>
                  <a:pt x="26681" y="20715"/>
                </a:lnTo>
                <a:lnTo>
                  <a:pt x="29515" y="16245"/>
                </a:lnTo>
                <a:lnTo>
                  <a:pt x="36601" y="10198"/>
                </a:lnTo>
                <a:lnTo>
                  <a:pt x="45631" y="10464"/>
                </a:lnTo>
                <a:lnTo>
                  <a:pt x="36563" y="0"/>
                </a:lnTo>
                <a:lnTo>
                  <a:pt x="37513" y="4543"/>
                </a:lnTo>
                <a:lnTo>
                  <a:pt x="34021" y="6057"/>
                </a:lnTo>
                <a:lnTo>
                  <a:pt x="22659" y="4543"/>
                </a:lnTo>
                <a:lnTo>
                  <a:pt x="0" y="0"/>
                </a:lnTo>
              </a:path>
            </a:pathLst>
          </a:custGeom>
          <a:ln w="7543">
            <a:solidFill>
              <a:srgbClr val="070908"/>
            </a:solidFill>
          </a:ln>
        </p:spPr>
        <p:txBody>
          <a:bodyPr wrap="square" lIns="0" tIns="0" rIns="0" bIns="0" rtlCol="0"/>
          <a:lstStyle/>
          <a:p>
            <a:endParaRPr/>
          </a:p>
        </p:txBody>
      </p:sp>
      <p:sp>
        <p:nvSpPr>
          <p:cNvPr id="650" name="object 650"/>
          <p:cNvSpPr/>
          <p:nvPr/>
        </p:nvSpPr>
        <p:spPr>
          <a:xfrm>
            <a:off x="6081600" y="7608622"/>
            <a:ext cx="3175" cy="14604"/>
          </a:xfrm>
          <a:custGeom>
            <a:avLst/>
            <a:gdLst/>
            <a:ahLst/>
            <a:cxnLst/>
            <a:rect l="l" t="t" r="r" b="b"/>
            <a:pathLst>
              <a:path w="3175" h="14604">
                <a:moveTo>
                  <a:pt x="0" y="14236"/>
                </a:moveTo>
                <a:lnTo>
                  <a:pt x="3073" y="5537"/>
                </a:lnTo>
                <a:lnTo>
                  <a:pt x="1041" y="0"/>
                </a:lnTo>
              </a:path>
            </a:pathLst>
          </a:custGeom>
          <a:ln w="7543">
            <a:solidFill>
              <a:srgbClr val="070908"/>
            </a:solidFill>
          </a:ln>
        </p:spPr>
        <p:txBody>
          <a:bodyPr wrap="square" lIns="0" tIns="0" rIns="0" bIns="0" rtlCol="0"/>
          <a:lstStyle/>
          <a:p>
            <a:endParaRPr/>
          </a:p>
        </p:txBody>
      </p:sp>
      <p:sp>
        <p:nvSpPr>
          <p:cNvPr id="651" name="object 651"/>
          <p:cNvSpPr/>
          <p:nvPr/>
        </p:nvSpPr>
        <p:spPr>
          <a:xfrm>
            <a:off x="4874850" y="7288858"/>
            <a:ext cx="36830" cy="506730"/>
          </a:xfrm>
          <a:custGeom>
            <a:avLst/>
            <a:gdLst/>
            <a:ahLst/>
            <a:cxnLst/>
            <a:rect l="l" t="t" r="r" b="b"/>
            <a:pathLst>
              <a:path w="36829" h="506729">
                <a:moveTo>
                  <a:pt x="36614" y="506361"/>
                </a:moveTo>
                <a:lnTo>
                  <a:pt x="0" y="0"/>
                </a:lnTo>
              </a:path>
            </a:pathLst>
          </a:custGeom>
          <a:ln w="7543">
            <a:solidFill>
              <a:srgbClr val="070908"/>
            </a:solidFill>
          </a:ln>
        </p:spPr>
        <p:txBody>
          <a:bodyPr wrap="square" lIns="0" tIns="0" rIns="0" bIns="0" rtlCol="0"/>
          <a:lstStyle/>
          <a:p>
            <a:endParaRPr/>
          </a:p>
        </p:txBody>
      </p:sp>
      <p:sp>
        <p:nvSpPr>
          <p:cNvPr id="652" name="object 652"/>
          <p:cNvSpPr/>
          <p:nvPr/>
        </p:nvSpPr>
        <p:spPr>
          <a:xfrm>
            <a:off x="4911464" y="7301147"/>
            <a:ext cx="34290" cy="513080"/>
          </a:xfrm>
          <a:custGeom>
            <a:avLst/>
            <a:gdLst/>
            <a:ahLst/>
            <a:cxnLst/>
            <a:rect l="l" t="t" r="r" b="b"/>
            <a:pathLst>
              <a:path w="34289" h="513079">
                <a:moveTo>
                  <a:pt x="0" y="0"/>
                </a:moveTo>
                <a:lnTo>
                  <a:pt x="33807" y="513029"/>
                </a:lnTo>
              </a:path>
            </a:pathLst>
          </a:custGeom>
          <a:ln w="7543">
            <a:solidFill>
              <a:srgbClr val="070908"/>
            </a:solidFill>
          </a:ln>
        </p:spPr>
        <p:txBody>
          <a:bodyPr wrap="square" lIns="0" tIns="0" rIns="0" bIns="0" rtlCol="0"/>
          <a:lstStyle/>
          <a:p>
            <a:endParaRPr/>
          </a:p>
        </p:txBody>
      </p:sp>
      <p:sp>
        <p:nvSpPr>
          <p:cNvPr id="653" name="object 653"/>
          <p:cNvSpPr/>
          <p:nvPr/>
        </p:nvSpPr>
        <p:spPr>
          <a:xfrm>
            <a:off x="4945273" y="7320191"/>
            <a:ext cx="45720" cy="519430"/>
          </a:xfrm>
          <a:custGeom>
            <a:avLst/>
            <a:gdLst/>
            <a:ahLst/>
            <a:cxnLst/>
            <a:rect l="l" t="t" r="r" b="b"/>
            <a:pathLst>
              <a:path w="45720" h="519429">
                <a:moveTo>
                  <a:pt x="0" y="0"/>
                </a:moveTo>
                <a:lnTo>
                  <a:pt x="45402" y="519391"/>
                </a:lnTo>
              </a:path>
            </a:pathLst>
          </a:custGeom>
          <a:ln w="7543">
            <a:solidFill>
              <a:srgbClr val="070908"/>
            </a:solidFill>
          </a:ln>
        </p:spPr>
        <p:txBody>
          <a:bodyPr wrap="square" lIns="0" tIns="0" rIns="0" bIns="0" rtlCol="0"/>
          <a:lstStyle/>
          <a:p>
            <a:endParaRPr/>
          </a:p>
        </p:txBody>
      </p:sp>
      <p:sp>
        <p:nvSpPr>
          <p:cNvPr id="654" name="object 654"/>
          <p:cNvSpPr/>
          <p:nvPr/>
        </p:nvSpPr>
        <p:spPr>
          <a:xfrm>
            <a:off x="4990678" y="7327794"/>
            <a:ext cx="38100" cy="533400"/>
          </a:xfrm>
          <a:custGeom>
            <a:avLst/>
            <a:gdLst/>
            <a:ahLst/>
            <a:cxnLst/>
            <a:rect l="l" t="t" r="r" b="b"/>
            <a:pathLst>
              <a:path w="38100" h="533400">
                <a:moveTo>
                  <a:pt x="0" y="0"/>
                </a:moveTo>
                <a:lnTo>
                  <a:pt x="37592" y="532841"/>
                </a:lnTo>
              </a:path>
            </a:pathLst>
          </a:custGeom>
          <a:ln w="7543">
            <a:solidFill>
              <a:srgbClr val="070908"/>
            </a:solidFill>
          </a:ln>
        </p:spPr>
        <p:txBody>
          <a:bodyPr wrap="square" lIns="0" tIns="0" rIns="0" bIns="0" rtlCol="0"/>
          <a:lstStyle/>
          <a:p>
            <a:endParaRPr/>
          </a:p>
        </p:txBody>
      </p:sp>
      <p:sp>
        <p:nvSpPr>
          <p:cNvPr id="655" name="object 655"/>
          <p:cNvSpPr/>
          <p:nvPr/>
        </p:nvSpPr>
        <p:spPr>
          <a:xfrm>
            <a:off x="5032250" y="7341765"/>
            <a:ext cx="48895" cy="538480"/>
          </a:xfrm>
          <a:custGeom>
            <a:avLst/>
            <a:gdLst/>
            <a:ahLst/>
            <a:cxnLst/>
            <a:rect l="l" t="t" r="r" b="b"/>
            <a:pathLst>
              <a:path w="48895" h="538479">
                <a:moveTo>
                  <a:pt x="0" y="0"/>
                </a:moveTo>
                <a:lnTo>
                  <a:pt x="48475" y="538314"/>
                </a:lnTo>
              </a:path>
            </a:pathLst>
          </a:custGeom>
          <a:ln w="7543">
            <a:solidFill>
              <a:srgbClr val="070908"/>
            </a:solidFill>
          </a:ln>
        </p:spPr>
        <p:txBody>
          <a:bodyPr wrap="square" lIns="0" tIns="0" rIns="0" bIns="0" rtlCol="0"/>
          <a:lstStyle/>
          <a:p>
            <a:endParaRPr/>
          </a:p>
        </p:txBody>
      </p:sp>
      <p:sp>
        <p:nvSpPr>
          <p:cNvPr id="656" name="object 656"/>
          <p:cNvSpPr/>
          <p:nvPr/>
        </p:nvSpPr>
        <p:spPr>
          <a:xfrm>
            <a:off x="5080731" y="7358062"/>
            <a:ext cx="41910" cy="555625"/>
          </a:xfrm>
          <a:custGeom>
            <a:avLst/>
            <a:gdLst/>
            <a:ahLst/>
            <a:cxnLst/>
            <a:rect l="l" t="t" r="r" b="b"/>
            <a:pathLst>
              <a:path w="41910" h="555625">
                <a:moveTo>
                  <a:pt x="0" y="0"/>
                </a:moveTo>
                <a:lnTo>
                  <a:pt x="41808" y="555358"/>
                </a:lnTo>
              </a:path>
            </a:pathLst>
          </a:custGeom>
          <a:ln w="7543">
            <a:solidFill>
              <a:srgbClr val="070908"/>
            </a:solidFill>
          </a:ln>
        </p:spPr>
        <p:txBody>
          <a:bodyPr wrap="square" lIns="0" tIns="0" rIns="0" bIns="0" rtlCol="0"/>
          <a:lstStyle/>
          <a:p>
            <a:endParaRPr/>
          </a:p>
        </p:txBody>
      </p:sp>
      <p:sp>
        <p:nvSpPr>
          <p:cNvPr id="657" name="object 657"/>
          <p:cNvSpPr/>
          <p:nvPr/>
        </p:nvSpPr>
        <p:spPr>
          <a:xfrm>
            <a:off x="5122540" y="7372107"/>
            <a:ext cx="36830" cy="561975"/>
          </a:xfrm>
          <a:custGeom>
            <a:avLst/>
            <a:gdLst/>
            <a:ahLst/>
            <a:cxnLst/>
            <a:rect l="l" t="t" r="r" b="b"/>
            <a:pathLst>
              <a:path w="36829" h="561975">
                <a:moveTo>
                  <a:pt x="0" y="0"/>
                </a:moveTo>
                <a:lnTo>
                  <a:pt x="36817" y="561911"/>
                </a:lnTo>
              </a:path>
            </a:pathLst>
          </a:custGeom>
          <a:ln w="7543">
            <a:solidFill>
              <a:srgbClr val="070908"/>
            </a:solidFill>
          </a:ln>
        </p:spPr>
        <p:txBody>
          <a:bodyPr wrap="square" lIns="0" tIns="0" rIns="0" bIns="0" rtlCol="0"/>
          <a:lstStyle/>
          <a:p>
            <a:endParaRPr/>
          </a:p>
        </p:txBody>
      </p:sp>
      <p:sp>
        <p:nvSpPr>
          <p:cNvPr id="658" name="object 658"/>
          <p:cNvSpPr/>
          <p:nvPr/>
        </p:nvSpPr>
        <p:spPr>
          <a:xfrm>
            <a:off x="5171752" y="7388659"/>
            <a:ext cx="41910" cy="575945"/>
          </a:xfrm>
          <a:custGeom>
            <a:avLst/>
            <a:gdLst/>
            <a:ahLst/>
            <a:cxnLst/>
            <a:rect l="l" t="t" r="r" b="b"/>
            <a:pathLst>
              <a:path w="41910" h="575945">
                <a:moveTo>
                  <a:pt x="0" y="0"/>
                </a:moveTo>
                <a:lnTo>
                  <a:pt x="41465" y="575500"/>
                </a:lnTo>
              </a:path>
            </a:pathLst>
          </a:custGeom>
          <a:ln w="7543">
            <a:solidFill>
              <a:srgbClr val="070908"/>
            </a:solidFill>
          </a:ln>
        </p:spPr>
        <p:txBody>
          <a:bodyPr wrap="square" lIns="0" tIns="0" rIns="0" bIns="0" rtlCol="0"/>
          <a:lstStyle/>
          <a:p>
            <a:endParaRPr/>
          </a:p>
        </p:txBody>
      </p:sp>
      <p:sp>
        <p:nvSpPr>
          <p:cNvPr id="659" name="object 659"/>
          <p:cNvSpPr/>
          <p:nvPr/>
        </p:nvSpPr>
        <p:spPr>
          <a:xfrm>
            <a:off x="5375001" y="7406258"/>
            <a:ext cx="19050" cy="597535"/>
          </a:xfrm>
          <a:custGeom>
            <a:avLst/>
            <a:gdLst/>
            <a:ahLst/>
            <a:cxnLst/>
            <a:rect l="l" t="t" r="r" b="b"/>
            <a:pathLst>
              <a:path w="19050" h="597534">
                <a:moveTo>
                  <a:pt x="0" y="0"/>
                </a:moveTo>
                <a:lnTo>
                  <a:pt x="18999" y="597344"/>
                </a:lnTo>
              </a:path>
            </a:pathLst>
          </a:custGeom>
          <a:ln w="7543">
            <a:solidFill>
              <a:srgbClr val="070908"/>
            </a:solidFill>
          </a:ln>
        </p:spPr>
        <p:txBody>
          <a:bodyPr wrap="square" lIns="0" tIns="0" rIns="0" bIns="0" rtlCol="0"/>
          <a:lstStyle/>
          <a:p>
            <a:endParaRPr/>
          </a:p>
        </p:txBody>
      </p:sp>
      <p:sp>
        <p:nvSpPr>
          <p:cNvPr id="660" name="object 660"/>
          <p:cNvSpPr/>
          <p:nvPr/>
        </p:nvSpPr>
        <p:spPr>
          <a:xfrm>
            <a:off x="5455779" y="7406258"/>
            <a:ext cx="13335" cy="597535"/>
          </a:xfrm>
          <a:custGeom>
            <a:avLst/>
            <a:gdLst/>
            <a:ahLst/>
            <a:cxnLst/>
            <a:rect l="l" t="t" r="r" b="b"/>
            <a:pathLst>
              <a:path w="13335" h="597534">
                <a:moveTo>
                  <a:pt x="0" y="0"/>
                </a:moveTo>
                <a:lnTo>
                  <a:pt x="13220" y="597344"/>
                </a:lnTo>
              </a:path>
            </a:pathLst>
          </a:custGeom>
          <a:ln w="7543">
            <a:solidFill>
              <a:srgbClr val="070908"/>
            </a:solidFill>
          </a:ln>
        </p:spPr>
        <p:txBody>
          <a:bodyPr wrap="square" lIns="0" tIns="0" rIns="0" bIns="0" rtlCol="0"/>
          <a:lstStyle/>
          <a:p>
            <a:endParaRPr/>
          </a:p>
        </p:txBody>
      </p:sp>
      <p:sp>
        <p:nvSpPr>
          <p:cNvPr id="661" name="object 661"/>
          <p:cNvSpPr/>
          <p:nvPr/>
        </p:nvSpPr>
        <p:spPr>
          <a:xfrm>
            <a:off x="5539581" y="7406258"/>
            <a:ext cx="8890" cy="597535"/>
          </a:xfrm>
          <a:custGeom>
            <a:avLst/>
            <a:gdLst/>
            <a:ahLst/>
            <a:cxnLst/>
            <a:rect l="l" t="t" r="r" b="b"/>
            <a:pathLst>
              <a:path w="8889" h="597534">
                <a:moveTo>
                  <a:pt x="0" y="0"/>
                </a:moveTo>
                <a:lnTo>
                  <a:pt x="8826" y="597344"/>
                </a:lnTo>
              </a:path>
            </a:pathLst>
          </a:custGeom>
          <a:ln w="7543">
            <a:solidFill>
              <a:srgbClr val="070908"/>
            </a:solidFill>
          </a:ln>
        </p:spPr>
        <p:txBody>
          <a:bodyPr wrap="square" lIns="0" tIns="0" rIns="0" bIns="0" rtlCol="0"/>
          <a:lstStyle/>
          <a:p>
            <a:endParaRPr/>
          </a:p>
        </p:txBody>
      </p:sp>
      <p:sp>
        <p:nvSpPr>
          <p:cNvPr id="662" name="object 662"/>
          <p:cNvSpPr/>
          <p:nvPr/>
        </p:nvSpPr>
        <p:spPr>
          <a:xfrm>
            <a:off x="5620358" y="7406258"/>
            <a:ext cx="0" cy="597535"/>
          </a:xfrm>
          <a:custGeom>
            <a:avLst/>
            <a:gdLst/>
            <a:ahLst/>
            <a:cxnLst/>
            <a:rect l="l" t="t" r="r" b="b"/>
            <a:pathLst>
              <a:path h="597534">
                <a:moveTo>
                  <a:pt x="0" y="0"/>
                </a:moveTo>
                <a:lnTo>
                  <a:pt x="0" y="597344"/>
                </a:lnTo>
              </a:path>
            </a:pathLst>
          </a:custGeom>
          <a:ln w="7543">
            <a:solidFill>
              <a:srgbClr val="070908"/>
            </a:solidFill>
          </a:ln>
        </p:spPr>
        <p:txBody>
          <a:bodyPr wrap="square" lIns="0" tIns="0" rIns="0" bIns="0" rtlCol="0"/>
          <a:lstStyle/>
          <a:p>
            <a:endParaRPr/>
          </a:p>
        </p:txBody>
      </p:sp>
      <p:sp>
        <p:nvSpPr>
          <p:cNvPr id="663" name="object 663"/>
          <p:cNvSpPr/>
          <p:nvPr/>
        </p:nvSpPr>
        <p:spPr>
          <a:xfrm>
            <a:off x="5701296" y="7406258"/>
            <a:ext cx="15240" cy="581025"/>
          </a:xfrm>
          <a:custGeom>
            <a:avLst/>
            <a:gdLst/>
            <a:ahLst/>
            <a:cxnLst/>
            <a:rect l="l" t="t" r="r" b="b"/>
            <a:pathLst>
              <a:path w="15239" h="581025">
                <a:moveTo>
                  <a:pt x="14782" y="0"/>
                </a:moveTo>
                <a:lnTo>
                  <a:pt x="0" y="580898"/>
                </a:lnTo>
              </a:path>
            </a:pathLst>
          </a:custGeom>
          <a:ln w="7543">
            <a:solidFill>
              <a:srgbClr val="070908"/>
            </a:solidFill>
          </a:ln>
        </p:spPr>
        <p:txBody>
          <a:bodyPr wrap="square" lIns="0" tIns="0" rIns="0" bIns="0" rtlCol="0"/>
          <a:lstStyle/>
          <a:p>
            <a:endParaRPr/>
          </a:p>
        </p:txBody>
      </p:sp>
      <p:sp>
        <p:nvSpPr>
          <p:cNvPr id="664" name="object 664"/>
          <p:cNvSpPr/>
          <p:nvPr/>
        </p:nvSpPr>
        <p:spPr>
          <a:xfrm>
            <a:off x="5775629" y="7406258"/>
            <a:ext cx="27940" cy="581025"/>
          </a:xfrm>
          <a:custGeom>
            <a:avLst/>
            <a:gdLst/>
            <a:ahLst/>
            <a:cxnLst/>
            <a:rect l="l" t="t" r="r" b="b"/>
            <a:pathLst>
              <a:path w="27939" h="581025">
                <a:moveTo>
                  <a:pt x="27762" y="0"/>
                </a:moveTo>
                <a:lnTo>
                  <a:pt x="0" y="580898"/>
                </a:lnTo>
              </a:path>
            </a:pathLst>
          </a:custGeom>
          <a:ln w="7543">
            <a:solidFill>
              <a:srgbClr val="070908"/>
            </a:solidFill>
          </a:ln>
        </p:spPr>
        <p:txBody>
          <a:bodyPr wrap="square" lIns="0" tIns="0" rIns="0" bIns="0" rtlCol="0"/>
          <a:lstStyle/>
          <a:p>
            <a:endParaRPr/>
          </a:p>
        </p:txBody>
      </p:sp>
      <p:sp>
        <p:nvSpPr>
          <p:cNvPr id="665" name="object 665"/>
          <p:cNvSpPr/>
          <p:nvPr/>
        </p:nvSpPr>
        <p:spPr>
          <a:xfrm>
            <a:off x="5870489" y="7406258"/>
            <a:ext cx="24765" cy="597535"/>
          </a:xfrm>
          <a:custGeom>
            <a:avLst/>
            <a:gdLst/>
            <a:ahLst/>
            <a:cxnLst/>
            <a:rect l="l" t="t" r="r" b="b"/>
            <a:pathLst>
              <a:path w="24764" h="597534">
                <a:moveTo>
                  <a:pt x="24269" y="0"/>
                </a:moveTo>
                <a:lnTo>
                  <a:pt x="0" y="597344"/>
                </a:lnTo>
              </a:path>
            </a:pathLst>
          </a:custGeom>
          <a:ln w="7543">
            <a:solidFill>
              <a:srgbClr val="070908"/>
            </a:solidFill>
          </a:ln>
        </p:spPr>
        <p:txBody>
          <a:bodyPr wrap="square" lIns="0" tIns="0" rIns="0" bIns="0" rtlCol="0"/>
          <a:lstStyle/>
          <a:p>
            <a:endParaRPr/>
          </a:p>
        </p:txBody>
      </p:sp>
      <p:sp>
        <p:nvSpPr>
          <p:cNvPr id="666" name="object 666"/>
          <p:cNvSpPr/>
          <p:nvPr/>
        </p:nvSpPr>
        <p:spPr>
          <a:xfrm>
            <a:off x="5947702" y="7406258"/>
            <a:ext cx="29209" cy="597535"/>
          </a:xfrm>
          <a:custGeom>
            <a:avLst/>
            <a:gdLst/>
            <a:ahLst/>
            <a:cxnLst/>
            <a:rect l="l" t="t" r="r" b="b"/>
            <a:pathLst>
              <a:path w="29210" h="597534">
                <a:moveTo>
                  <a:pt x="28689" y="0"/>
                </a:moveTo>
                <a:lnTo>
                  <a:pt x="0" y="597344"/>
                </a:lnTo>
              </a:path>
            </a:pathLst>
          </a:custGeom>
          <a:ln w="7543">
            <a:solidFill>
              <a:srgbClr val="070908"/>
            </a:solidFill>
          </a:ln>
        </p:spPr>
        <p:txBody>
          <a:bodyPr wrap="square" lIns="0" tIns="0" rIns="0" bIns="0" rtlCol="0"/>
          <a:lstStyle/>
          <a:p>
            <a:endParaRPr/>
          </a:p>
        </p:txBody>
      </p:sp>
      <p:sp>
        <p:nvSpPr>
          <p:cNvPr id="667" name="object 667"/>
          <p:cNvSpPr/>
          <p:nvPr/>
        </p:nvSpPr>
        <p:spPr>
          <a:xfrm>
            <a:off x="6111063" y="7382023"/>
            <a:ext cx="41275" cy="567055"/>
          </a:xfrm>
          <a:custGeom>
            <a:avLst/>
            <a:gdLst/>
            <a:ahLst/>
            <a:cxnLst/>
            <a:rect l="l" t="t" r="r" b="b"/>
            <a:pathLst>
              <a:path w="41275" h="567054">
                <a:moveTo>
                  <a:pt x="40982" y="0"/>
                </a:moveTo>
                <a:lnTo>
                  <a:pt x="0" y="566699"/>
                </a:lnTo>
              </a:path>
            </a:pathLst>
          </a:custGeom>
          <a:ln w="7543">
            <a:solidFill>
              <a:srgbClr val="070908"/>
            </a:solidFill>
          </a:ln>
        </p:spPr>
        <p:txBody>
          <a:bodyPr wrap="square" lIns="0" tIns="0" rIns="0" bIns="0" rtlCol="0"/>
          <a:lstStyle/>
          <a:p>
            <a:endParaRPr/>
          </a:p>
        </p:txBody>
      </p:sp>
      <p:sp>
        <p:nvSpPr>
          <p:cNvPr id="668" name="object 668"/>
          <p:cNvSpPr/>
          <p:nvPr/>
        </p:nvSpPr>
        <p:spPr>
          <a:xfrm>
            <a:off x="6161577" y="7356475"/>
            <a:ext cx="43180" cy="557530"/>
          </a:xfrm>
          <a:custGeom>
            <a:avLst/>
            <a:gdLst/>
            <a:ahLst/>
            <a:cxnLst/>
            <a:rect l="l" t="t" r="r" b="b"/>
            <a:pathLst>
              <a:path w="43179" h="557529">
                <a:moveTo>
                  <a:pt x="43129" y="0"/>
                </a:moveTo>
                <a:lnTo>
                  <a:pt x="0" y="556945"/>
                </a:lnTo>
              </a:path>
            </a:pathLst>
          </a:custGeom>
          <a:ln w="7543">
            <a:solidFill>
              <a:srgbClr val="070908"/>
            </a:solidFill>
          </a:ln>
        </p:spPr>
        <p:txBody>
          <a:bodyPr wrap="square" lIns="0" tIns="0" rIns="0" bIns="0" rtlCol="0"/>
          <a:lstStyle/>
          <a:p>
            <a:endParaRPr/>
          </a:p>
        </p:txBody>
      </p:sp>
      <p:sp>
        <p:nvSpPr>
          <p:cNvPr id="669" name="object 669"/>
          <p:cNvSpPr/>
          <p:nvPr/>
        </p:nvSpPr>
        <p:spPr>
          <a:xfrm>
            <a:off x="6204709" y="7337201"/>
            <a:ext cx="41275" cy="542925"/>
          </a:xfrm>
          <a:custGeom>
            <a:avLst/>
            <a:gdLst/>
            <a:ahLst/>
            <a:cxnLst/>
            <a:rect l="l" t="t" r="r" b="b"/>
            <a:pathLst>
              <a:path w="41275" h="542925">
                <a:moveTo>
                  <a:pt x="41135" y="0"/>
                </a:moveTo>
                <a:lnTo>
                  <a:pt x="0" y="542874"/>
                </a:lnTo>
              </a:path>
            </a:pathLst>
          </a:custGeom>
          <a:ln w="7543">
            <a:solidFill>
              <a:srgbClr val="070908"/>
            </a:solidFill>
          </a:ln>
        </p:spPr>
        <p:txBody>
          <a:bodyPr wrap="square" lIns="0" tIns="0" rIns="0" bIns="0" rtlCol="0"/>
          <a:lstStyle/>
          <a:p>
            <a:endParaRPr/>
          </a:p>
        </p:txBody>
      </p:sp>
      <p:sp>
        <p:nvSpPr>
          <p:cNvPr id="670" name="object 670"/>
          <p:cNvSpPr/>
          <p:nvPr/>
        </p:nvSpPr>
        <p:spPr>
          <a:xfrm>
            <a:off x="6245839" y="7312204"/>
            <a:ext cx="50165" cy="527685"/>
          </a:xfrm>
          <a:custGeom>
            <a:avLst/>
            <a:gdLst/>
            <a:ahLst/>
            <a:cxnLst/>
            <a:rect l="l" t="t" r="r" b="b"/>
            <a:pathLst>
              <a:path w="50164" h="527684">
                <a:moveTo>
                  <a:pt x="49974" y="0"/>
                </a:moveTo>
                <a:lnTo>
                  <a:pt x="0" y="527380"/>
                </a:lnTo>
              </a:path>
            </a:pathLst>
          </a:custGeom>
          <a:ln w="7543">
            <a:solidFill>
              <a:srgbClr val="070908"/>
            </a:solidFill>
          </a:ln>
        </p:spPr>
        <p:txBody>
          <a:bodyPr wrap="square" lIns="0" tIns="0" rIns="0" bIns="0" rtlCol="0"/>
          <a:lstStyle/>
          <a:p>
            <a:endParaRPr/>
          </a:p>
        </p:txBody>
      </p:sp>
      <p:sp>
        <p:nvSpPr>
          <p:cNvPr id="671" name="object 671"/>
          <p:cNvSpPr/>
          <p:nvPr/>
        </p:nvSpPr>
        <p:spPr>
          <a:xfrm>
            <a:off x="6295815" y="7288858"/>
            <a:ext cx="48260" cy="521334"/>
          </a:xfrm>
          <a:custGeom>
            <a:avLst/>
            <a:gdLst/>
            <a:ahLst/>
            <a:cxnLst/>
            <a:rect l="l" t="t" r="r" b="b"/>
            <a:pathLst>
              <a:path w="48260" h="521334">
                <a:moveTo>
                  <a:pt x="48120" y="0"/>
                </a:moveTo>
                <a:lnTo>
                  <a:pt x="0" y="520852"/>
                </a:lnTo>
              </a:path>
            </a:pathLst>
          </a:custGeom>
          <a:ln w="7543">
            <a:solidFill>
              <a:srgbClr val="070908"/>
            </a:solidFill>
          </a:ln>
        </p:spPr>
        <p:txBody>
          <a:bodyPr wrap="square" lIns="0" tIns="0" rIns="0" bIns="0" rtlCol="0"/>
          <a:lstStyle/>
          <a:p>
            <a:endParaRPr/>
          </a:p>
        </p:txBody>
      </p:sp>
      <p:sp>
        <p:nvSpPr>
          <p:cNvPr id="672" name="object 672"/>
          <p:cNvSpPr/>
          <p:nvPr/>
        </p:nvSpPr>
        <p:spPr>
          <a:xfrm>
            <a:off x="6343940" y="7268139"/>
            <a:ext cx="43180" cy="508634"/>
          </a:xfrm>
          <a:custGeom>
            <a:avLst/>
            <a:gdLst/>
            <a:ahLst/>
            <a:cxnLst/>
            <a:rect l="l" t="t" r="r" b="b"/>
            <a:pathLst>
              <a:path w="43179" h="508634">
                <a:moveTo>
                  <a:pt x="42633" y="0"/>
                </a:moveTo>
                <a:lnTo>
                  <a:pt x="0" y="508254"/>
                </a:lnTo>
              </a:path>
            </a:pathLst>
          </a:custGeom>
          <a:ln w="7543">
            <a:solidFill>
              <a:srgbClr val="070908"/>
            </a:solidFill>
          </a:ln>
        </p:spPr>
        <p:txBody>
          <a:bodyPr wrap="square" lIns="0" tIns="0" rIns="0" bIns="0" rtlCol="0"/>
          <a:lstStyle/>
          <a:p>
            <a:endParaRPr/>
          </a:p>
        </p:txBody>
      </p:sp>
      <p:sp>
        <p:nvSpPr>
          <p:cNvPr id="673" name="object 673"/>
          <p:cNvSpPr/>
          <p:nvPr/>
        </p:nvSpPr>
        <p:spPr>
          <a:xfrm>
            <a:off x="4764327" y="7070581"/>
            <a:ext cx="1693545" cy="405765"/>
          </a:xfrm>
          <a:custGeom>
            <a:avLst/>
            <a:gdLst/>
            <a:ahLst/>
            <a:cxnLst/>
            <a:rect l="l" t="t" r="r" b="b"/>
            <a:pathLst>
              <a:path w="1693545" h="405765">
                <a:moveTo>
                  <a:pt x="50746" y="94640"/>
                </a:moveTo>
                <a:lnTo>
                  <a:pt x="14345" y="104536"/>
                </a:lnTo>
                <a:lnTo>
                  <a:pt x="0" y="121994"/>
                </a:lnTo>
                <a:lnTo>
                  <a:pt x="5718" y="159757"/>
                </a:lnTo>
                <a:lnTo>
                  <a:pt x="29511" y="230568"/>
                </a:lnTo>
                <a:lnTo>
                  <a:pt x="481161" y="405206"/>
                </a:lnTo>
                <a:lnTo>
                  <a:pt x="1315869" y="405206"/>
                </a:lnTo>
                <a:lnTo>
                  <a:pt x="1692983" y="218274"/>
                </a:lnTo>
                <a:lnTo>
                  <a:pt x="1692983" y="206667"/>
                </a:lnTo>
                <a:lnTo>
                  <a:pt x="477250" y="206667"/>
                </a:lnTo>
                <a:lnTo>
                  <a:pt x="180946" y="119087"/>
                </a:lnTo>
                <a:lnTo>
                  <a:pt x="182653" y="117767"/>
                </a:lnTo>
                <a:lnTo>
                  <a:pt x="170316" y="117767"/>
                </a:lnTo>
                <a:lnTo>
                  <a:pt x="150438" y="113098"/>
                </a:lnTo>
                <a:lnTo>
                  <a:pt x="131357" y="109132"/>
                </a:lnTo>
                <a:lnTo>
                  <a:pt x="50746" y="94640"/>
                </a:lnTo>
                <a:close/>
              </a:path>
              <a:path w="1693545" h="405765">
                <a:moveTo>
                  <a:pt x="1655491" y="80100"/>
                </a:moveTo>
                <a:lnTo>
                  <a:pt x="1628280" y="87982"/>
                </a:lnTo>
                <a:lnTo>
                  <a:pt x="1581489" y="107607"/>
                </a:lnTo>
                <a:lnTo>
                  <a:pt x="1299244" y="197561"/>
                </a:lnTo>
                <a:lnTo>
                  <a:pt x="477250" y="206667"/>
                </a:lnTo>
                <a:lnTo>
                  <a:pt x="1692983" y="206667"/>
                </a:lnTo>
                <a:lnTo>
                  <a:pt x="1692983" y="94741"/>
                </a:lnTo>
                <a:lnTo>
                  <a:pt x="1673574" y="82755"/>
                </a:lnTo>
                <a:lnTo>
                  <a:pt x="1655491" y="80100"/>
                </a:lnTo>
                <a:close/>
              </a:path>
              <a:path w="1693545" h="405765">
                <a:moveTo>
                  <a:pt x="183667" y="116982"/>
                </a:moveTo>
                <a:lnTo>
                  <a:pt x="170316" y="117767"/>
                </a:lnTo>
                <a:lnTo>
                  <a:pt x="182653" y="117767"/>
                </a:lnTo>
                <a:lnTo>
                  <a:pt x="183667" y="116982"/>
                </a:lnTo>
                <a:close/>
              </a:path>
              <a:path w="1693545" h="405765">
                <a:moveTo>
                  <a:pt x="1031122" y="0"/>
                </a:moveTo>
                <a:lnTo>
                  <a:pt x="607780" y="10591"/>
                </a:lnTo>
                <a:lnTo>
                  <a:pt x="239112" y="74091"/>
                </a:lnTo>
                <a:lnTo>
                  <a:pt x="183667" y="116982"/>
                </a:lnTo>
                <a:lnTo>
                  <a:pt x="1413900" y="44716"/>
                </a:lnTo>
                <a:lnTo>
                  <a:pt x="1031122" y="0"/>
                </a:lnTo>
                <a:close/>
              </a:path>
            </a:pathLst>
          </a:custGeom>
          <a:solidFill>
            <a:srgbClr val="FFFFFF"/>
          </a:solidFill>
        </p:spPr>
        <p:txBody>
          <a:bodyPr wrap="square" lIns="0" tIns="0" rIns="0" bIns="0" rtlCol="0"/>
          <a:lstStyle/>
          <a:p>
            <a:endParaRPr/>
          </a:p>
        </p:txBody>
      </p:sp>
      <p:sp>
        <p:nvSpPr>
          <p:cNvPr id="674" name="object 674"/>
          <p:cNvSpPr/>
          <p:nvPr/>
        </p:nvSpPr>
        <p:spPr>
          <a:xfrm>
            <a:off x="4764327" y="7070581"/>
            <a:ext cx="1693545" cy="405765"/>
          </a:xfrm>
          <a:custGeom>
            <a:avLst/>
            <a:gdLst/>
            <a:ahLst/>
            <a:cxnLst/>
            <a:rect l="l" t="t" r="r" b="b"/>
            <a:pathLst>
              <a:path w="1693545" h="405765">
                <a:moveTo>
                  <a:pt x="1413900" y="44716"/>
                </a:moveTo>
                <a:lnTo>
                  <a:pt x="1031122" y="0"/>
                </a:lnTo>
                <a:lnTo>
                  <a:pt x="607780" y="10591"/>
                </a:lnTo>
                <a:lnTo>
                  <a:pt x="239112" y="74091"/>
                </a:lnTo>
                <a:lnTo>
                  <a:pt x="180946" y="119087"/>
                </a:lnTo>
                <a:lnTo>
                  <a:pt x="477250" y="206667"/>
                </a:lnTo>
                <a:lnTo>
                  <a:pt x="1299244" y="197561"/>
                </a:lnTo>
                <a:lnTo>
                  <a:pt x="1581489" y="107607"/>
                </a:lnTo>
                <a:lnTo>
                  <a:pt x="1628280" y="87982"/>
                </a:lnTo>
                <a:lnTo>
                  <a:pt x="1655491" y="80100"/>
                </a:lnTo>
                <a:lnTo>
                  <a:pt x="1673574" y="82755"/>
                </a:lnTo>
                <a:lnTo>
                  <a:pt x="1692983" y="94741"/>
                </a:lnTo>
                <a:lnTo>
                  <a:pt x="1692983" y="218274"/>
                </a:lnTo>
                <a:lnTo>
                  <a:pt x="1315869" y="405206"/>
                </a:lnTo>
                <a:lnTo>
                  <a:pt x="481161" y="405206"/>
                </a:lnTo>
                <a:lnTo>
                  <a:pt x="29511" y="230568"/>
                </a:lnTo>
                <a:lnTo>
                  <a:pt x="5718" y="159757"/>
                </a:lnTo>
                <a:lnTo>
                  <a:pt x="0" y="121994"/>
                </a:lnTo>
                <a:lnTo>
                  <a:pt x="14345" y="104536"/>
                </a:lnTo>
                <a:lnTo>
                  <a:pt x="101863" y="103702"/>
                </a:lnTo>
                <a:lnTo>
                  <a:pt x="150438" y="113098"/>
                </a:lnTo>
                <a:lnTo>
                  <a:pt x="170316" y="117767"/>
                </a:lnTo>
              </a:path>
            </a:pathLst>
          </a:custGeom>
          <a:ln w="7543">
            <a:solidFill>
              <a:srgbClr val="070908"/>
            </a:solidFill>
          </a:ln>
        </p:spPr>
        <p:txBody>
          <a:bodyPr wrap="square" lIns="0" tIns="0" rIns="0" bIns="0" rtlCol="0"/>
          <a:lstStyle/>
          <a:p>
            <a:endParaRPr/>
          </a:p>
        </p:txBody>
      </p:sp>
      <p:sp>
        <p:nvSpPr>
          <p:cNvPr id="675" name="object 675"/>
          <p:cNvSpPr/>
          <p:nvPr/>
        </p:nvSpPr>
        <p:spPr>
          <a:xfrm>
            <a:off x="6183151" y="7119404"/>
            <a:ext cx="163195" cy="59055"/>
          </a:xfrm>
          <a:custGeom>
            <a:avLst/>
            <a:gdLst/>
            <a:ahLst/>
            <a:cxnLst/>
            <a:rect l="l" t="t" r="r" b="b"/>
            <a:pathLst>
              <a:path w="163195" h="59054">
                <a:moveTo>
                  <a:pt x="0" y="0"/>
                </a:moveTo>
                <a:lnTo>
                  <a:pt x="162674" y="58775"/>
                </a:lnTo>
              </a:path>
            </a:pathLst>
          </a:custGeom>
          <a:ln w="7543">
            <a:solidFill>
              <a:srgbClr val="070908"/>
            </a:solidFill>
          </a:ln>
        </p:spPr>
        <p:txBody>
          <a:bodyPr wrap="square" lIns="0" tIns="0" rIns="0" bIns="0" rtlCol="0"/>
          <a:lstStyle/>
          <a:p>
            <a:endParaRPr/>
          </a:p>
        </p:txBody>
      </p:sp>
      <p:sp>
        <p:nvSpPr>
          <p:cNvPr id="676" name="object 676"/>
          <p:cNvSpPr/>
          <p:nvPr/>
        </p:nvSpPr>
        <p:spPr>
          <a:xfrm>
            <a:off x="5242549" y="7419936"/>
            <a:ext cx="17780" cy="43815"/>
          </a:xfrm>
          <a:custGeom>
            <a:avLst/>
            <a:gdLst/>
            <a:ahLst/>
            <a:cxnLst/>
            <a:rect l="l" t="t" r="r" b="b"/>
            <a:pathLst>
              <a:path w="17779" h="43815">
                <a:moveTo>
                  <a:pt x="17767" y="34480"/>
                </a:moveTo>
                <a:lnTo>
                  <a:pt x="17767" y="39370"/>
                </a:lnTo>
                <a:lnTo>
                  <a:pt x="13792" y="43370"/>
                </a:lnTo>
                <a:lnTo>
                  <a:pt x="8890" y="43370"/>
                </a:lnTo>
                <a:lnTo>
                  <a:pt x="3975" y="43370"/>
                </a:lnTo>
                <a:lnTo>
                  <a:pt x="0" y="39370"/>
                </a:lnTo>
                <a:lnTo>
                  <a:pt x="0" y="34480"/>
                </a:lnTo>
                <a:lnTo>
                  <a:pt x="0" y="8890"/>
                </a:lnTo>
                <a:lnTo>
                  <a:pt x="0" y="3975"/>
                </a:lnTo>
                <a:lnTo>
                  <a:pt x="3975" y="0"/>
                </a:lnTo>
                <a:lnTo>
                  <a:pt x="8890" y="0"/>
                </a:lnTo>
                <a:lnTo>
                  <a:pt x="13792" y="0"/>
                </a:lnTo>
                <a:lnTo>
                  <a:pt x="17767" y="3975"/>
                </a:lnTo>
                <a:lnTo>
                  <a:pt x="17767" y="8890"/>
                </a:lnTo>
                <a:lnTo>
                  <a:pt x="17767" y="34480"/>
                </a:lnTo>
                <a:close/>
              </a:path>
            </a:pathLst>
          </a:custGeom>
          <a:ln w="7543">
            <a:solidFill>
              <a:srgbClr val="070908"/>
            </a:solidFill>
          </a:ln>
        </p:spPr>
        <p:txBody>
          <a:bodyPr wrap="square" lIns="0" tIns="0" rIns="0" bIns="0" rtlCol="0"/>
          <a:lstStyle/>
          <a:p>
            <a:endParaRPr/>
          </a:p>
        </p:txBody>
      </p:sp>
      <p:sp>
        <p:nvSpPr>
          <p:cNvPr id="677" name="object 677"/>
          <p:cNvSpPr/>
          <p:nvPr/>
        </p:nvSpPr>
        <p:spPr>
          <a:xfrm>
            <a:off x="5235976" y="7434462"/>
            <a:ext cx="31750" cy="11430"/>
          </a:xfrm>
          <a:custGeom>
            <a:avLst/>
            <a:gdLst/>
            <a:ahLst/>
            <a:cxnLst/>
            <a:rect l="l" t="t" r="r" b="b"/>
            <a:pathLst>
              <a:path w="31750" h="11429">
                <a:moveTo>
                  <a:pt x="31559" y="5511"/>
                </a:moveTo>
                <a:lnTo>
                  <a:pt x="31559" y="8572"/>
                </a:lnTo>
                <a:lnTo>
                  <a:pt x="29095" y="11036"/>
                </a:lnTo>
                <a:lnTo>
                  <a:pt x="26022" y="11036"/>
                </a:lnTo>
                <a:lnTo>
                  <a:pt x="5511" y="11036"/>
                </a:lnTo>
                <a:lnTo>
                  <a:pt x="2476" y="11036"/>
                </a:lnTo>
                <a:lnTo>
                  <a:pt x="0" y="8572"/>
                </a:lnTo>
                <a:lnTo>
                  <a:pt x="0" y="5511"/>
                </a:lnTo>
                <a:lnTo>
                  <a:pt x="0" y="2476"/>
                </a:lnTo>
                <a:lnTo>
                  <a:pt x="2476" y="0"/>
                </a:lnTo>
                <a:lnTo>
                  <a:pt x="5511" y="0"/>
                </a:lnTo>
                <a:lnTo>
                  <a:pt x="26022" y="0"/>
                </a:lnTo>
                <a:lnTo>
                  <a:pt x="29095" y="0"/>
                </a:lnTo>
                <a:lnTo>
                  <a:pt x="31559" y="2476"/>
                </a:lnTo>
                <a:lnTo>
                  <a:pt x="31559" y="5511"/>
                </a:lnTo>
                <a:close/>
              </a:path>
            </a:pathLst>
          </a:custGeom>
          <a:ln w="7543">
            <a:solidFill>
              <a:srgbClr val="070908"/>
            </a:solidFill>
          </a:ln>
        </p:spPr>
        <p:txBody>
          <a:bodyPr wrap="square" lIns="0" tIns="0" rIns="0" bIns="0" rtlCol="0"/>
          <a:lstStyle/>
          <a:p>
            <a:endParaRPr/>
          </a:p>
        </p:txBody>
      </p:sp>
      <p:sp>
        <p:nvSpPr>
          <p:cNvPr id="678" name="object 678"/>
          <p:cNvSpPr/>
          <p:nvPr/>
        </p:nvSpPr>
        <p:spPr>
          <a:xfrm>
            <a:off x="6071299" y="7419936"/>
            <a:ext cx="18415" cy="43815"/>
          </a:xfrm>
          <a:custGeom>
            <a:avLst/>
            <a:gdLst/>
            <a:ahLst/>
            <a:cxnLst/>
            <a:rect l="l" t="t" r="r" b="b"/>
            <a:pathLst>
              <a:path w="18414" h="43815">
                <a:moveTo>
                  <a:pt x="17792" y="34480"/>
                </a:moveTo>
                <a:lnTo>
                  <a:pt x="17792" y="39370"/>
                </a:lnTo>
                <a:lnTo>
                  <a:pt x="13804" y="43370"/>
                </a:lnTo>
                <a:lnTo>
                  <a:pt x="8902" y="43370"/>
                </a:lnTo>
                <a:lnTo>
                  <a:pt x="4000" y="43370"/>
                </a:lnTo>
                <a:lnTo>
                  <a:pt x="0" y="39370"/>
                </a:lnTo>
                <a:lnTo>
                  <a:pt x="0" y="34480"/>
                </a:lnTo>
                <a:lnTo>
                  <a:pt x="0" y="8890"/>
                </a:lnTo>
                <a:lnTo>
                  <a:pt x="0" y="3975"/>
                </a:lnTo>
                <a:lnTo>
                  <a:pt x="4000" y="0"/>
                </a:lnTo>
                <a:lnTo>
                  <a:pt x="8902" y="0"/>
                </a:lnTo>
                <a:lnTo>
                  <a:pt x="13804" y="0"/>
                </a:lnTo>
                <a:lnTo>
                  <a:pt x="17792" y="3975"/>
                </a:lnTo>
                <a:lnTo>
                  <a:pt x="17792" y="8890"/>
                </a:lnTo>
                <a:lnTo>
                  <a:pt x="17792" y="34480"/>
                </a:lnTo>
                <a:close/>
              </a:path>
            </a:pathLst>
          </a:custGeom>
          <a:ln w="7543">
            <a:solidFill>
              <a:srgbClr val="070908"/>
            </a:solidFill>
          </a:ln>
        </p:spPr>
        <p:txBody>
          <a:bodyPr wrap="square" lIns="0" tIns="0" rIns="0" bIns="0" rtlCol="0"/>
          <a:lstStyle/>
          <a:p>
            <a:endParaRPr/>
          </a:p>
        </p:txBody>
      </p:sp>
      <p:sp>
        <p:nvSpPr>
          <p:cNvPr id="679" name="object 679"/>
          <p:cNvSpPr/>
          <p:nvPr/>
        </p:nvSpPr>
        <p:spPr>
          <a:xfrm>
            <a:off x="6064739" y="7434462"/>
            <a:ext cx="31750" cy="11430"/>
          </a:xfrm>
          <a:custGeom>
            <a:avLst/>
            <a:gdLst/>
            <a:ahLst/>
            <a:cxnLst/>
            <a:rect l="l" t="t" r="r" b="b"/>
            <a:pathLst>
              <a:path w="31750" h="11429">
                <a:moveTo>
                  <a:pt x="31546" y="5511"/>
                </a:moveTo>
                <a:lnTo>
                  <a:pt x="31546" y="8572"/>
                </a:lnTo>
                <a:lnTo>
                  <a:pt x="29095" y="11036"/>
                </a:lnTo>
                <a:lnTo>
                  <a:pt x="26034" y="11036"/>
                </a:lnTo>
                <a:lnTo>
                  <a:pt x="5511" y="11036"/>
                </a:lnTo>
                <a:lnTo>
                  <a:pt x="2476" y="11036"/>
                </a:lnTo>
                <a:lnTo>
                  <a:pt x="0" y="8572"/>
                </a:lnTo>
                <a:lnTo>
                  <a:pt x="0" y="5511"/>
                </a:lnTo>
                <a:lnTo>
                  <a:pt x="0" y="2476"/>
                </a:lnTo>
                <a:lnTo>
                  <a:pt x="2476" y="0"/>
                </a:lnTo>
                <a:lnTo>
                  <a:pt x="5511" y="0"/>
                </a:lnTo>
                <a:lnTo>
                  <a:pt x="26034" y="0"/>
                </a:lnTo>
                <a:lnTo>
                  <a:pt x="29095" y="0"/>
                </a:lnTo>
                <a:lnTo>
                  <a:pt x="31546" y="2476"/>
                </a:lnTo>
                <a:lnTo>
                  <a:pt x="31546" y="5511"/>
                </a:lnTo>
                <a:close/>
              </a:path>
            </a:pathLst>
          </a:custGeom>
          <a:ln w="7543">
            <a:solidFill>
              <a:srgbClr val="070908"/>
            </a:solidFill>
          </a:ln>
        </p:spPr>
        <p:txBody>
          <a:bodyPr wrap="square" lIns="0" tIns="0" rIns="0" bIns="0" rtlCol="0"/>
          <a:lstStyle/>
          <a:p>
            <a:endParaRPr/>
          </a:p>
        </p:txBody>
      </p:sp>
      <p:sp>
        <p:nvSpPr>
          <p:cNvPr id="680" name="object 680"/>
          <p:cNvSpPr/>
          <p:nvPr/>
        </p:nvSpPr>
        <p:spPr>
          <a:xfrm>
            <a:off x="2965437" y="7337936"/>
            <a:ext cx="786765" cy="579755"/>
          </a:xfrm>
          <a:custGeom>
            <a:avLst/>
            <a:gdLst/>
            <a:ahLst/>
            <a:cxnLst/>
            <a:rect l="l" t="t" r="r" b="b"/>
            <a:pathLst>
              <a:path w="786764" h="579754">
                <a:moveTo>
                  <a:pt x="0" y="0"/>
                </a:moveTo>
                <a:lnTo>
                  <a:pt x="42539" y="86346"/>
                </a:lnTo>
                <a:lnTo>
                  <a:pt x="142616" y="195215"/>
                </a:lnTo>
                <a:lnTo>
                  <a:pt x="318572" y="342083"/>
                </a:lnTo>
                <a:lnTo>
                  <a:pt x="511686" y="481960"/>
                </a:lnTo>
                <a:lnTo>
                  <a:pt x="642290" y="550706"/>
                </a:lnTo>
                <a:lnTo>
                  <a:pt x="716309" y="573494"/>
                </a:lnTo>
                <a:lnTo>
                  <a:pt x="739666" y="575496"/>
                </a:lnTo>
                <a:lnTo>
                  <a:pt x="786567" y="579613"/>
                </a:lnTo>
              </a:path>
            </a:pathLst>
          </a:custGeom>
          <a:ln w="7340">
            <a:solidFill>
              <a:srgbClr val="131111"/>
            </a:solidFill>
          </a:ln>
        </p:spPr>
        <p:txBody>
          <a:bodyPr wrap="square" lIns="0" tIns="0" rIns="0" bIns="0" rtlCol="0"/>
          <a:lstStyle/>
          <a:p>
            <a:endParaRPr/>
          </a:p>
        </p:txBody>
      </p:sp>
      <p:sp>
        <p:nvSpPr>
          <p:cNvPr id="681" name="object 681"/>
          <p:cNvSpPr/>
          <p:nvPr/>
        </p:nvSpPr>
        <p:spPr>
          <a:xfrm>
            <a:off x="3067006" y="7169040"/>
            <a:ext cx="878840" cy="433070"/>
          </a:xfrm>
          <a:custGeom>
            <a:avLst/>
            <a:gdLst/>
            <a:ahLst/>
            <a:cxnLst/>
            <a:rect l="l" t="t" r="r" b="b"/>
            <a:pathLst>
              <a:path w="878839" h="433070">
                <a:moveTo>
                  <a:pt x="0" y="0"/>
                </a:moveTo>
                <a:lnTo>
                  <a:pt x="13478" y="20353"/>
                </a:lnTo>
                <a:lnTo>
                  <a:pt x="82271" y="80224"/>
                </a:lnTo>
                <a:lnTo>
                  <a:pt x="193615" y="150179"/>
                </a:lnTo>
                <a:lnTo>
                  <a:pt x="275133" y="200860"/>
                </a:lnTo>
                <a:lnTo>
                  <a:pt x="333454" y="239776"/>
                </a:lnTo>
                <a:lnTo>
                  <a:pt x="373450" y="269202"/>
                </a:lnTo>
                <a:lnTo>
                  <a:pt x="399994" y="291413"/>
                </a:lnTo>
                <a:lnTo>
                  <a:pt x="417961" y="308685"/>
                </a:lnTo>
                <a:lnTo>
                  <a:pt x="432222" y="323293"/>
                </a:lnTo>
                <a:lnTo>
                  <a:pt x="451167" y="337820"/>
                </a:lnTo>
                <a:lnTo>
                  <a:pt x="480830" y="352152"/>
                </a:lnTo>
                <a:lnTo>
                  <a:pt x="522580" y="364534"/>
                </a:lnTo>
                <a:lnTo>
                  <a:pt x="577780" y="373211"/>
                </a:lnTo>
                <a:lnTo>
                  <a:pt x="647798" y="376428"/>
                </a:lnTo>
                <a:lnTo>
                  <a:pt x="734000" y="372429"/>
                </a:lnTo>
                <a:lnTo>
                  <a:pt x="856749" y="424949"/>
                </a:lnTo>
                <a:lnTo>
                  <a:pt x="878315" y="432857"/>
                </a:lnTo>
              </a:path>
            </a:pathLst>
          </a:custGeom>
          <a:ln w="7340">
            <a:solidFill>
              <a:srgbClr val="131111"/>
            </a:solidFill>
            <a:prstDash val="sysDot"/>
          </a:ln>
        </p:spPr>
        <p:txBody>
          <a:bodyPr wrap="square" lIns="0" tIns="0" rIns="0" bIns="0" rtlCol="0"/>
          <a:lstStyle/>
          <a:p>
            <a:endParaRPr/>
          </a:p>
        </p:txBody>
      </p:sp>
      <p:sp>
        <p:nvSpPr>
          <p:cNvPr id="682" name="object 682"/>
          <p:cNvSpPr/>
          <p:nvPr/>
        </p:nvSpPr>
        <p:spPr>
          <a:xfrm>
            <a:off x="3231674" y="7391753"/>
            <a:ext cx="141605" cy="288290"/>
          </a:xfrm>
          <a:custGeom>
            <a:avLst/>
            <a:gdLst/>
            <a:ahLst/>
            <a:cxnLst/>
            <a:rect l="l" t="t" r="r" b="b"/>
            <a:pathLst>
              <a:path w="141604" h="288290">
                <a:moveTo>
                  <a:pt x="12457" y="113828"/>
                </a:moveTo>
                <a:lnTo>
                  <a:pt x="654" y="46166"/>
                </a:lnTo>
                <a:lnTo>
                  <a:pt x="0" y="11774"/>
                </a:lnTo>
                <a:lnTo>
                  <a:pt x="13444" y="0"/>
                </a:lnTo>
                <a:lnTo>
                  <a:pt x="73638" y="14800"/>
                </a:lnTo>
                <a:lnTo>
                  <a:pt x="98431" y="48668"/>
                </a:lnTo>
                <a:lnTo>
                  <a:pt x="117814" y="93150"/>
                </a:lnTo>
                <a:lnTo>
                  <a:pt x="131281" y="139603"/>
                </a:lnTo>
                <a:lnTo>
                  <a:pt x="138326" y="179385"/>
                </a:lnTo>
                <a:lnTo>
                  <a:pt x="141419" y="222524"/>
                </a:lnTo>
                <a:lnTo>
                  <a:pt x="138768" y="261537"/>
                </a:lnTo>
                <a:lnTo>
                  <a:pt x="126282" y="286693"/>
                </a:lnTo>
                <a:lnTo>
                  <a:pt x="99871" y="288263"/>
                </a:lnTo>
                <a:lnTo>
                  <a:pt x="71581" y="267486"/>
                </a:lnTo>
                <a:lnTo>
                  <a:pt x="54527" y="239310"/>
                </a:lnTo>
                <a:lnTo>
                  <a:pt x="46162" y="214507"/>
                </a:lnTo>
                <a:lnTo>
                  <a:pt x="43940" y="203846"/>
                </a:lnTo>
              </a:path>
            </a:pathLst>
          </a:custGeom>
          <a:ln w="7340">
            <a:solidFill>
              <a:srgbClr val="131111"/>
            </a:solidFill>
          </a:ln>
        </p:spPr>
        <p:txBody>
          <a:bodyPr wrap="square" lIns="0" tIns="0" rIns="0" bIns="0" rtlCol="0"/>
          <a:lstStyle/>
          <a:p>
            <a:endParaRPr/>
          </a:p>
        </p:txBody>
      </p:sp>
      <p:sp>
        <p:nvSpPr>
          <p:cNvPr id="683" name="object 683"/>
          <p:cNvSpPr/>
          <p:nvPr/>
        </p:nvSpPr>
        <p:spPr>
          <a:xfrm>
            <a:off x="3188441" y="7453882"/>
            <a:ext cx="158133" cy="170519"/>
          </a:xfrm>
          <a:prstGeom prst="rect">
            <a:avLst/>
          </a:prstGeom>
          <a:blipFill>
            <a:blip r:embed="rId19" cstate="print"/>
            <a:stretch>
              <a:fillRect/>
            </a:stretch>
          </a:blipFill>
        </p:spPr>
        <p:txBody>
          <a:bodyPr wrap="square" lIns="0" tIns="0" rIns="0" bIns="0" rtlCol="0"/>
          <a:lstStyle/>
          <a:p>
            <a:endParaRPr/>
          </a:p>
        </p:txBody>
      </p:sp>
      <p:sp>
        <p:nvSpPr>
          <p:cNvPr id="684" name="object 684"/>
          <p:cNvSpPr/>
          <p:nvPr/>
        </p:nvSpPr>
        <p:spPr>
          <a:xfrm>
            <a:off x="3265302" y="7380034"/>
            <a:ext cx="131445" cy="302895"/>
          </a:xfrm>
          <a:custGeom>
            <a:avLst/>
            <a:gdLst/>
            <a:ahLst/>
            <a:cxnLst/>
            <a:rect l="l" t="t" r="r" b="b"/>
            <a:pathLst>
              <a:path w="131445" h="302895">
                <a:moveTo>
                  <a:pt x="0" y="11823"/>
                </a:moveTo>
                <a:lnTo>
                  <a:pt x="49911" y="0"/>
                </a:lnTo>
                <a:lnTo>
                  <a:pt x="84861" y="22671"/>
                </a:lnTo>
                <a:lnTo>
                  <a:pt x="115595" y="87612"/>
                </a:lnTo>
                <a:lnTo>
                  <a:pt x="125564" y="159854"/>
                </a:lnTo>
                <a:lnTo>
                  <a:pt x="131408" y="233371"/>
                </a:lnTo>
                <a:lnTo>
                  <a:pt x="129071" y="274205"/>
                </a:lnTo>
                <a:lnTo>
                  <a:pt x="123812" y="291789"/>
                </a:lnTo>
                <a:lnTo>
                  <a:pt x="120891" y="295554"/>
                </a:lnTo>
                <a:lnTo>
                  <a:pt x="87325" y="302818"/>
                </a:lnTo>
              </a:path>
            </a:pathLst>
          </a:custGeom>
          <a:ln w="7340">
            <a:solidFill>
              <a:srgbClr val="131111"/>
            </a:solidFill>
          </a:ln>
        </p:spPr>
        <p:txBody>
          <a:bodyPr wrap="square" lIns="0" tIns="0" rIns="0" bIns="0" rtlCol="0"/>
          <a:lstStyle/>
          <a:p>
            <a:endParaRPr/>
          </a:p>
        </p:txBody>
      </p:sp>
      <p:sp>
        <p:nvSpPr>
          <p:cNvPr id="685" name="object 685"/>
          <p:cNvSpPr/>
          <p:nvPr/>
        </p:nvSpPr>
        <p:spPr>
          <a:xfrm>
            <a:off x="3361642" y="7740544"/>
            <a:ext cx="0" cy="274320"/>
          </a:xfrm>
          <a:custGeom>
            <a:avLst/>
            <a:gdLst/>
            <a:ahLst/>
            <a:cxnLst/>
            <a:rect l="l" t="t" r="r" b="b"/>
            <a:pathLst>
              <a:path h="274320">
                <a:moveTo>
                  <a:pt x="0" y="0"/>
                </a:moveTo>
                <a:lnTo>
                  <a:pt x="0" y="273989"/>
                </a:lnTo>
              </a:path>
            </a:pathLst>
          </a:custGeom>
          <a:ln w="7340">
            <a:solidFill>
              <a:srgbClr val="131111"/>
            </a:solidFill>
          </a:ln>
        </p:spPr>
        <p:txBody>
          <a:bodyPr wrap="square" lIns="0" tIns="0" rIns="0" bIns="0" rtlCol="0"/>
          <a:lstStyle/>
          <a:p>
            <a:endParaRPr/>
          </a:p>
        </p:txBody>
      </p:sp>
      <p:sp>
        <p:nvSpPr>
          <p:cNvPr id="686" name="object 686"/>
          <p:cNvSpPr/>
          <p:nvPr/>
        </p:nvSpPr>
        <p:spPr>
          <a:xfrm>
            <a:off x="3239690" y="7642113"/>
            <a:ext cx="0" cy="337820"/>
          </a:xfrm>
          <a:custGeom>
            <a:avLst/>
            <a:gdLst/>
            <a:ahLst/>
            <a:cxnLst/>
            <a:rect l="l" t="t" r="r" b="b"/>
            <a:pathLst>
              <a:path h="337820">
                <a:moveTo>
                  <a:pt x="0" y="0"/>
                </a:moveTo>
                <a:lnTo>
                  <a:pt x="0" y="337456"/>
                </a:lnTo>
              </a:path>
            </a:pathLst>
          </a:custGeom>
          <a:ln w="7340">
            <a:solidFill>
              <a:srgbClr val="131111"/>
            </a:solidFill>
          </a:ln>
        </p:spPr>
        <p:txBody>
          <a:bodyPr wrap="square" lIns="0" tIns="0" rIns="0" bIns="0" rtlCol="0"/>
          <a:lstStyle/>
          <a:p>
            <a:endParaRPr/>
          </a:p>
        </p:txBody>
      </p:sp>
      <p:sp>
        <p:nvSpPr>
          <p:cNvPr id="687" name="object 687"/>
          <p:cNvSpPr/>
          <p:nvPr/>
        </p:nvSpPr>
        <p:spPr>
          <a:xfrm>
            <a:off x="3102823" y="7887885"/>
            <a:ext cx="2540" cy="3810"/>
          </a:xfrm>
          <a:custGeom>
            <a:avLst/>
            <a:gdLst/>
            <a:ahLst/>
            <a:cxnLst/>
            <a:rect l="l" t="t" r="r" b="b"/>
            <a:pathLst>
              <a:path w="2539" h="3809">
                <a:moveTo>
                  <a:pt x="0" y="3810"/>
                </a:moveTo>
                <a:lnTo>
                  <a:pt x="2350" y="3810"/>
                </a:lnTo>
                <a:lnTo>
                  <a:pt x="2350" y="0"/>
                </a:lnTo>
                <a:lnTo>
                  <a:pt x="0" y="0"/>
                </a:lnTo>
                <a:lnTo>
                  <a:pt x="0" y="3810"/>
                </a:lnTo>
                <a:close/>
              </a:path>
            </a:pathLst>
          </a:custGeom>
          <a:solidFill>
            <a:srgbClr val="131111"/>
          </a:solidFill>
        </p:spPr>
        <p:txBody>
          <a:bodyPr wrap="square" lIns="0" tIns="0" rIns="0" bIns="0" rtlCol="0"/>
          <a:lstStyle/>
          <a:p>
            <a:endParaRPr/>
          </a:p>
        </p:txBody>
      </p:sp>
      <p:sp>
        <p:nvSpPr>
          <p:cNvPr id="688" name="object 688"/>
          <p:cNvSpPr/>
          <p:nvPr/>
        </p:nvSpPr>
        <p:spPr>
          <a:xfrm>
            <a:off x="3101503" y="7495454"/>
            <a:ext cx="0" cy="392430"/>
          </a:xfrm>
          <a:custGeom>
            <a:avLst/>
            <a:gdLst/>
            <a:ahLst/>
            <a:cxnLst/>
            <a:rect l="l" t="t" r="r" b="b"/>
            <a:pathLst>
              <a:path h="392429">
                <a:moveTo>
                  <a:pt x="0" y="0"/>
                </a:moveTo>
                <a:lnTo>
                  <a:pt x="0" y="392430"/>
                </a:lnTo>
              </a:path>
            </a:pathLst>
          </a:custGeom>
          <a:ln w="7340">
            <a:solidFill>
              <a:srgbClr val="131111"/>
            </a:solidFill>
          </a:ln>
        </p:spPr>
        <p:txBody>
          <a:bodyPr wrap="square" lIns="0" tIns="0" rIns="0" bIns="0" rtlCol="0"/>
          <a:lstStyle/>
          <a:p>
            <a:endParaRPr/>
          </a:p>
        </p:txBody>
      </p:sp>
      <p:sp>
        <p:nvSpPr>
          <p:cNvPr id="689" name="object 689"/>
          <p:cNvSpPr/>
          <p:nvPr/>
        </p:nvSpPr>
        <p:spPr>
          <a:xfrm>
            <a:off x="3001379" y="7351638"/>
            <a:ext cx="0" cy="417830"/>
          </a:xfrm>
          <a:custGeom>
            <a:avLst/>
            <a:gdLst/>
            <a:ahLst/>
            <a:cxnLst/>
            <a:rect l="l" t="t" r="r" b="b"/>
            <a:pathLst>
              <a:path h="417829">
                <a:moveTo>
                  <a:pt x="0" y="0"/>
                </a:moveTo>
                <a:lnTo>
                  <a:pt x="0" y="417795"/>
                </a:lnTo>
              </a:path>
            </a:pathLst>
          </a:custGeom>
          <a:ln w="7340">
            <a:solidFill>
              <a:srgbClr val="131111"/>
            </a:solidFill>
          </a:ln>
        </p:spPr>
        <p:txBody>
          <a:bodyPr wrap="square" lIns="0" tIns="0" rIns="0" bIns="0" rtlCol="0"/>
          <a:lstStyle/>
          <a:p>
            <a:endParaRPr/>
          </a:p>
        </p:txBody>
      </p:sp>
      <p:sp>
        <p:nvSpPr>
          <p:cNvPr id="690" name="object 690"/>
          <p:cNvSpPr/>
          <p:nvPr/>
        </p:nvSpPr>
        <p:spPr>
          <a:xfrm>
            <a:off x="3588134" y="7864109"/>
            <a:ext cx="0" cy="137160"/>
          </a:xfrm>
          <a:custGeom>
            <a:avLst/>
            <a:gdLst/>
            <a:ahLst/>
            <a:cxnLst/>
            <a:rect l="l" t="t" r="r" b="b"/>
            <a:pathLst>
              <a:path h="137159">
                <a:moveTo>
                  <a:pt x="0" y="0"/>
                </a:moveTo>
                <a:lnTo>
                  <a:pt x="0" y="137160"/>
                </a:lnTo>
              </a:path>
            </a:pathLst>
          </a:custGeom>
          <a:ln w="7340">
            <a:solidFill>
              <a:srgbClr val="131111"/>
            </a:solidFill>
          </a:ln>
        </p:spPr>
        <p:txBody>
          <a:bodyPr wrap="square" lIns="0" tIns="0" rIns="0" bIns="0" rtlCol="0"/>
          <a:lstStyle/>
          <a:p>
            <a:endParaRPr/>
          </a:p>
        </p:txBody>
      </p:sp>
      <p:sp>
        <p:nvSpPr>
          <p:cNvPr id="691" name="object 691"/>
          <p:cNvSpPr/>
          <p:nvPr/>
        </p:nvSpPr>
        <p:spPr>
          <a:xfrm>
            <a:off x="3161285" y="7088278"/>
            <a:ext cx="147320" cy="253365"/>
          </a:xfrm>
          <a:custGeom>
            <a:avLst/>
            <a:gdLst/>
            <a:ahLst/>
            <a:cxnLst/>
            <a:rect l="l" t="t" r="r" b="b"/>
            <a:pathLst>
              <a:path w="147320" h="253365">
                <a:moveTo>
                  <a:pt x="147114" y="253114"/>
                </a:moveTo>
                <a:lnTo>
                  <a:pt x="29833" y="58234"/>
                </a:lnTo>
                <a:lnTo>
                  <a:pt x="0" y="0"/>
                </a:lnTo>
              </a:path>
            </a:pathLst>
          </a:custGeom>
          <a:ln w="7340">
            <a:solidFill>
              <a:srgbClr val="131111"/>
            </a:solidFill>
          </a:ln>
        </p:spPr>
        <p:txBody>
          <a:bodyPr wrap="square" lIns="0" tIns="0" rIns="0" bIns="0" rtlCol="0"/>
          <a:lstStyle/>
          <a:p>
            <a:endParaRPr/>
          </a:p>
        </p:txBody>
      </p:sp>
      <p:sp>
        <p:nvSpPr>
          <p:cNvPr id="692" name="object 692"/>
          <p:cNvSpPr/>
          <p:nvPr/>
        </p:nvSpPr>
        <p:spPr>
          <a:xfrm>
            <a:off x="3510030" y="7006863"/>
            <a:ext cx="284480" cy="451484"/>
          </a:xfrm>
          <a:custGeom>
            <a:avLst/>
            <a:gdLst/>
            <a:ahLst/>
            <a:cxnLst/>
            <a:rect l="l" t="t" r="r" b="b"/>
            <a:pathLst>
              <a:path w="284479" h="451484">
                <a:moveTo>
                  <a:pt x="0" y="0"/>
                </a:moveTo>
                <a:lnTo>
                  <a:pt x="79913" y="200203"/>
                </a:lnTo>
                <a:lnTo>
                  <a:pt x="145723" y="337983"/>
                </a:lnTo>
                <a:lnTo>
                  <a:pt x="204187" y="405887"/>
                </a:lnTo>
                <a:lnTo>
                  <a:pt x="283984" y="451381"/>
                </a:lnTo>
              </a:path>
            </a:pathLst>
          </a:custGeom>
          <a:ln w="7340">
            <a:solidFill>
              <a:srgbClr val="131111"/>
            </a:solidFill>
          </a:ln>
        </p:spPr>
        <p:txBody>
          <a:bodyPr wrap="square" lIns="0" tIns="0" rIns="0" bIns="0" rtlCol="0"/>
          <a:lstStyle/>
          <a:p>
            <a:endParaRPr/>
          </a:p>
        </p:txBody>
      </p:sp>
      <p:sp>
        <p:nvSpPr>
          <p:cNvPr id="693" name="object 693"/>
          <p:cNvSpPr/>
          <p:nvPr/>
        </p:nvSpPr>
        <p:spPr>
          <a:xfrm>
            <a:off x="3641055" y="7595295"/>
            <a:ext cx="80645" cy="343535"/>
          </a:xfrm>
          <a:custGeom>
            <a:avLst/>
            <a:gdLst/>
            <a:ahLst/>
            <a:cxnLst/>
            <a:rect l="l" t="t" r="r" b="b"/>
            <a:pathLst>
              <a:path w="80645" h="343534">
                <a:moveTo>
                  <a:pt x="0" y="0"/>
                </a:moveTo>
                <a:lnTo>
                  <a:pt x="80429" y="326872"/>
                </a:lnTo>
                <a:lnTo>
                  <a:pt x="80429" y="343379"/>
                </a:lnTo>
              </a:path>
            </a:pathLst>
          </a:custGeom>
          <a:ln w="7340">
            <a:solidFill>
              <a:srgbClr val="131111"/>
            </a:solidFill>
          </a:ln>
        </p:spPr>
        <p:txBody>
          <a:bodyPr wrap="square" lIns="0" tIns="0" rIns="0" bIns="0" rtlCol="0"/>
          <a:lstStyle/>
          <a:p>
            <a:endParaRPr/>
          </a:p>
        </p:txBody>
      </p:sp>
      <p:sp>
        <p:nvSpPr>
          <p:cNvPr id="694" name="object 694"/>
          <p:cNvSpPr/>
          <p:nvPr/>
        </p:nvSpPr>
        <p:spPr>
          <a:xfrm>
            <a:off x="2934572" y="7002104"/>
            <a:ext cx="1019175" cy="1019175"/>
          </a:xfrm>
          <a:custGeom>
            <a:avLst/>
            <a:gdLst/>
            <a:ahLst/>
            <a:cxnLst/>
            <a:rect l="l" t="t" r="r" b="b"/>
            <a:pathLst>
              <a:path w="1019175" h="1019175">
                <a:moveTo>
                  <a:pt x="1018997" y="509498"/>
                </a:moveTo>
                <a:lnTo>
                  <a:pt x="1016664" y="558567"/>
                </a:lnTo>
                <a:lnTo>
                  <a:pt x="1009810" y="606317"/>
                </a:lnTo>
                <a:lnTo>
                  <a:pt x="998647" y="652534"/>
                </a:lnTo>
                <a:lnTo>
                  <a:pt x="983388" y="697005"/>
                </a:lnTo>
                <a:lnTo>
                  <a:pt x="964248" y="739515"/>
                </a:lnTo>
                <a:lnTo>
                  <a:pt x="941440" y="779852"/>
                </a:lnTo>
                <a:lnTo>
                  <a:pt x="915177" y="817801"/>
                </a:lnTo>
                <a:lnTo>
                  <a:pt x="885673" y="853150"/>
                </a:lnTo>
                <a:lnTo>
                  <a:pt x="853141" y="885685"/>
                </a:lnTo>
                <a:lnTo>
                  <a:pt x="817795" y="915192"/>
                </a:lnTo>
                <a:lnTo>
                  <a:pt x="779848" y="941457"/>
                </a:lnTo>
                <a:lnTo>
                  <a:pt x="739514" y="964268"/>
                </a:lnTo>
                <a:lnTo>
                  <a:pt x="697007" y="983410"/>
                </a:lnTo>
                <a:lnTo>
                  <a:pt x="652539" y="998670"/>
                </a:lnTo>
                <a:lnTo>
                  <a:pt x="606325" y="1009834"/>
                </a:lnTo>
                <a:lnTo>
                  <a:pt x="558578" y="1016690"/>
                </a:lnTo>
                <a:lnTo>
                  <a:pt x="509511" y="1019022"/>
                </a:lnTo>
                <a:lnTo>
                  <a:pt x="460442" y="1016690"/>
                </a:lnTo>
                <a:lnTo>
                  <a:pt x="412692" y="1009834"/>
                </a:lnTo>
                <a:lnTo>
                  <a:pt x="366476" y="998670"/>
                </a:lnTo>
                <a:lnTo>
                  <a:pt x="322006" y="983410"/>
                </a:lnTo>
                <a:lnTo>
                  <a:pt x="279497" y="964268"/>
                </a:lnTo>
                <a:lnTo>
                  <a:pt x="239161" y="941457"/>
                </a:lnTo>
                <a:lnTo>
                  <a:pt x="201212" y="915192"/>
                </a:lnTo>
                <a:lnTo>
                  <a:pt x="165864" y="885685"/>
                </a:lnTo>
                <a:lnTo>
                  <a:pt x="133331" y="853150"/>
                </a:lnTo>
                <a:lnTo>
                  <a:pt x="103825" y="817801"/>
                </a:lnTo>
                <a:lnTo>
                  <a:pt x="77561" y="779852"/>
                </a:lnTo>
                <a:lnTo>
                  <a:pt x="54751" y="739515"/>
                </a:lnTo>
                <a:lnTo>
                  <a:pt x="35610" y="697005"/>
                </a:lnTo>
                <a:lnTo>
                  <a:pt x="20351" y="652534"/>
                </a:lnTo>
                <a:lnTo>
                  <a:pt x="9187" y="606317"/>
                </a:lnTo>
                <a:lnTo>
                  <a:pt x="2332" y="558567"/>
                </a:lnTo>
                <a:lnTo>
                  <a:pt x="0" y="509498"/>
                </a:lnTo>
                <a:lnTo>
                  <a:pt x="2332" y="460433"/>
                </a:lnTo>
                <a:lnTo>
                  <a:pt x="9187" y="412687"/>
                </a:lnTo>
                <a:lnTo>
                  <a:pt x="20351" y="366473"/>
                </a:lnTo>
                <a:lnTo>
                  <a:pt x="35610" y="322006"/>
                </a:lnTo>
                <a:lnTo>
                  <a:pt x="54751" y="279498"/>
                </a:lnTo>
                <a:lnTo>
                  <a:pt x="77561" y="239163"/>
                </a:lnTo>
                <a:lnTo>
                  <a:pt x="103825" y="201215"/>
                </a:lnTo>
                <a:lnTo>
                  <a:pt x="133331" y="165867"/>
                </a:lnTo>
                <a:lnTo>
                  <a:pt x="165864" y="133334"/>
                </a:lnTo>
                <a:lnTo>
                  <a:pt x="201212" y="103828"/>
                </a:lnTo>
                <a:lnTo>
                  <a:pt x="239161" y="77563"/>
                </a:lnTo>
                <a:lnTo>
                  <a:pt x="279497" y="54753"/>
                </a:lnTo>
                <a:lnTo>
                  <a:pt x="322006" y="35611"/>
                </a:lnTo>
                <a:lnTo>
                  <a:pt x="366476" y="20352"/>
                </a:lnTo>
                <a:lnTo>
                  <a:pt x="412692" y="9187"/>
                </a:lnTo>
                <a:lnTo>
                  <a:pt x="460442" y="2332"/>
                </a:lnTo>
                <a:lnTo>
                  <a:pt x="509511" y="0"/>
                </a:lnTo>
                <a:lnTo>
                  <a:pt x="558578" y="2332"/>
                </a:lnTo>
                <a:lnTo>
                  <a:pt x="606325" y="9187"/>
                </a:lnTo>
                <a:lnTo>
                  <a:pt x="652539" y="20352"/>
                </a:lnTo>
                <a:lnTo>
                  <a:pt x="697007" y="35611"/>
                </a:lnTo>
                <a:lnTo>
                  <a:pt x="739514" y="54753"/>
                </a:lnTo>
                <a:lnTo>
                  <a:pt x="779848" y="77563"/>
                </a:lnTo>
                <a:lnTo>
                  <a:pt x="817795" y="103828"/>
                </a:lnTo>
                <a:lnTo>
                  <a:pt x="853141" y="133334"/>
                </a:lnTo>
                <a:lnTo>
                  <a:pt x="885673" y="165867"/>
                </a:lnTo>
                <a:lnTo>
                  <a:pt x="915177" y="201215"/>
                </a:lnTo>
                <a:lnTo>
                  <a:pt x="941440" y="239163"/>
                </a:lnTo>
                <a:lnTo>
                  <a:pt x="964248" y="279498"/>
                </a:lnTo>
                <a:lnTo>
                  <a:pt x="983388" y="322006"/>
                </a:lnTo>
                <a:lnTo>
                  <a:pt x="998647" y="366473"/>
                </a:lnTo>
                <a:lnTo>
                  <a:pt x="1009810" y="412687"/>
                </a:lnTo>
                <a:lnTo>
                  <a:pt x="1016664" y="460433"/>
                </a:lnTo>
                <a:lnTo>
                  <a:pt x="1018997" y="509498"/>
                </a:lnTo>
                <a:close/>
              </a:path>
            </a:pathLst>
          </a:custGeom>
          <a:ln w="7340">
            <a:solidFill>
              <a:srgbClr val="131111"/>
            </a:solidFill>
            <a:prstDash val="sysDot"/>
          </a:ln>
        </p:spPr>
        <p:txBody>
          <a:bodyPr wrap="square" lIns="0" tIns="0" rIns="0" bIns="0" rtlCol="0"/>
          <a:lstStyle/>
          <a:p>
            <a:endParaRPr/>
          </a:p>
        </p:txBody>
      </p:sp>
      <p:sp>
        <p:nvSpPr>
          <p:cNvPr id="695" name="object 695"/>
          <p:cNvSpPr/>
          <p:nvPr/>
        </p:nvSpPr>
        <p:spPr>
          <a:xfrm>
            <a:off x="4048805" y="5331345"/>
            <a:ext cx="2753666" cy="1083077"/>
          </a:xfrm>
          <a:prstGeom prst="rect">
            <a:avLst/>
          </a:prstGeom>
          <a:blipFill>
            <a:blip r:embed="rId20" cstate="print"/>
            <a:stretch>
              <a:fillRect/>
            </a:stretch>
          </a:blipFill>
        </p:spPr>
        <p:txBody>
          <a:bodyPr wrap="square" lIns="0" tIns="0" rIns="0" bIns="0" rtlCol="0"/>
          <a:lstStyle/>
          <a:p>
            <a:endParaRPr/>
          </a:p>
        </p:txBody>
      </p:sp>
      <p:sp>
        <p:nvSpPr>
          <p:cNvPr id="696" name="object 696"/>
          <p:cNvSpPr/>
          <p:nvPr/>
        </p:nvSpPr>
        <p:spPr>
          <a:xfrm>
            <a:off x="5485159" y="8844186"/>
            <a:ext cx="2540" cy="244475"/>
          </a:xfrm>
          <a:custGeom>
            <a:avLst/>
            <a:gdLst/>
            <a:ahLst/>
            <a:cxnLst/>
            <a:rect l="l" t="t" r="r" b="b"/>
            <a:pathLst>
              <a:path w="2539" h="244475">
                <a:moveTo>
                  <a:pt x="0" y="0"/>
                </a:moveTo>
                <a:lnTo>
                  <a:pt x="1917" y="244233"/>
                </a:lnTo>
              </a:path>
            </a:pathLst>
          </a:custGeom>
          <a:ln w="19545">
            <a:solidFill>
              <a:srgbClr val="231F20"/>
            </a:solidFill>
          </a:ln>
        </p:spPr>
        <p:txBody>
          <a:bodyPr wrap="square" lIns="0" tIns="0" rIns="0" bIns="0" rtlCol="0"/>
          <a:lstStyle/>
          <a:p>
            <a:endParaRPr/>
          </a:p>
        </p:txBody>
      </p:sp>
      <p:sp>
        <p:nvSpPr>
          <p:cNvPr id="697" name="object 697"/>
          <p:cNvSpPr/>
          <p:nvPr/>
        </p:nvSpPr>
        <p:spPr>
          <a:xfrm>
            <a:off x="5457775" y="9079632"/>
            <a:ext cx="59055" cy="51435"/>
          </a:xfrm>
          <a:custGeom>
            <a:avLst/>
            <a:gdLst/>
            <a:ahLst/>
            <a:cxnLst/>
            <a:rect l="l" t="t" r="r" b="b"/>
            <a:pathLst>
              <a:path w="59054" h="51434">
                <a:moveTo>
                  <a:pt x="58483" y="0"/>
                </a:moveTo>
                <a:lnTo>
                  <a:pt x="0" y="457"/>
                </a:lnTo>
                <a:lnTo>
                  <a:pt x="29641" y="50876"/>
                </a:lnTo>
                <a:lnTo>
                  <a:pt x="58483" y="0"/>
                </a:lnTo>
                <a:close/>
              </a:path>
            </a:pathLst>
          </a:custGeom>
          <a:solidFill>
            <a:srgbClr val="231F20"/>
          </a:solidFill>
        </p:spPr>
        <p:txBody>
          <a:bodyPr wrap="square" lIns="0" tIns="0" rIns="0" bIns="0" rtlCol="0"/>
          <a:lstStyle/>
          <a:p>
            <a:endParaRPr/>
          </a:p>
        </p:txBody>
      </p:sp>
      <p:sp>
        <p:nvSpPr>
          <p:cNvPr id="698" name="object 698"/>
          <p:cNvSpPr/>
          <p:nvPr/>
        </p:nvSpPr>
        <p:spPr>
          <a:xfrm>
            <a:off x="5642127" y="8413586"/>
            <a:ext cx="795943" cy="1224126"/>
          </a:xfrm>
          <a:prstGeom prst="rect">
            <a:avLst/>
          </a:prstGeom>
          <a:blipFill>
            <a:blip r:embed="rId21" cstate="print"/>
            <a:stretch>
              <a:fillRect/>
            </a:stretch>
          </a:blipFill>
        </p:spPr>
        <p:txBody>
          <a:bodyPr wrap="square" lIns="0" tIns="0" rIns="0" bIns="0" rtlCol="0"/>
          <a:lstStyle/>
          <a:p>
            <a:endParaRPr/>
          </a:p>
        </p:txBody>
      </p:sp>
      <p:sp>
        <p:nvSpPr>
          <p:cNvPr id="699" name="object 699"/>
          <p:cNvSpPr/>
          <p:nvPr/>
        </p:nvSpPr>
        <p:spPr>
          <a:xfrm>
            <a:off x="1351470" y="8970999"/>
            <a:ext cx="243204" cy="155575"/>
          </a:xfrm>
          <a:custGeom>
            <a:avLst/>
            <a:gdLst/>
            <a:ahLst/>
            <a:cxnLst/>
            <a:rect l="l" t="t" r="r" b="b"/>
            <a:pathLst>
              <a:path w="243205" h="155575">
                <a:moveTo>
                  <a:pt x="0" y="0"/>
                </a:moveTo>
                <a:lnTo>
                  <a:pt x="242836" y="155371"/>
                </a:lnTo>
              </a:path>
            </a:pathLst>
          </a:custGeom>
          <a:ln w="6972">
            <a:solidFill>
              <a:srgbClr val="58595B"/>
            </a:solidFill>
          </a:ln>
        </p:spPr>
        <p:txBody>
          <a:bodyPr wrap="square" lIns="0" tIns="0" rIns="0" bIns="0" rtlCol="0"/>
          <a:lstStyle/>
          <a:p>
            <a:endParaRPr/>
          </a:p>
        </p:txBody>
      </p:sp>
      <p:sp>
        <p:nvSpPr>
          <p:cNvPr id="700" name="object 700"/>
          <p:cNvSpPr/>
          <p:nvPr/>
        </p:nvSpPr>
        <p:spPr>
          <a:xfrm>
            <a:off x="859910" y="8664994"/>
            <a:ext cx="273050" cy="287020"/>
          </a:xfrm>
          <a:custGeom>
            <a:avLst/>
            <a:gdLst/>
            <a:ahLst/>
            <a:cxnLst/>
            <a:rect l="l" t="t" r="r" b="b"/>
            <a:pathLst>
              <a:path w="273050" h="287020">
                <a:moveTo>
                  <a:pt x="4186" y="175563"/>
                </a:moveTo>
                <a:lnTo>
                  <a:pt x="0" y="129613"/>
                </a:lnTo>
                <a:lnTo>
                  <a:pt x="9309" y="86547"/>
                </a:lnTo>
                <a:lnTo>
                  <a:pt x="30468" y="49207"/>
                </a:lnTo>
                <a:lnTo>
                  <a:pt x="61829" y="20438"/>
                </a:lnTo>
                <a:lnTo>
                  <a:pt x="101747" y="3085"/>
                </a:lnTo>
                <a:lnTo>
                  <a:pt x="145335" y="0"/>
                </a:lnTo>
                <a:lnTo>
                  <a:pt x="186543" y="11017"/>
                </a:lnTo>
                <a:lnTo>
                  <a:pt x="222626" y="34359"/>
                </a:lnTo>
                <a:lnTo>
                  <a:pt x="250834" y="68248"/>
                </a:lnTo>
                <a:lnTo>
                  <a:pt x="268422" y="110908"/>
                </a:lnTo>
                <a:lnTo>
                  <a:pt x="272604" y="156863"/>
                </a:lnTo>
                <a:lnTo>
                  <a:pt x="263267" y="199941"/>
                </a:lnTo>
                <a:lnTo>
                  <a:pt x="242065" y="237291"/>
                </a:lnTo>
                <a:lnTo>
                  <a:pt x="210648" y="266065"/>
                </a:lnTo>
                <a:lnTo>
                  <a:pt x="170670" y="283412"/>
                </a:lnTo>
                <a:lnTo>
                  <a:pt x="127064" y="286510"/>
                </a:lnTo>
                <a:lnTo>
                  <a:pt x="85843" y="275509"/>
                </a:lnTo>
                <a:lnTo>
                  <a:pt x="49777" y="252174"/>
                </a:lnTo>
                <a:lnTo>
                  <a:pt x="21635" y="218270"/>
                </a:lnTo>
                <a:lnTo>
                  <a:pt x="4186" y="175563"/>
                </a:lnTo>
              </a:path>
            </a:pathLst>
          </a:custGeom>
          <a:ln w="4648">
            <a:solidFill>
              <a:srgbClr val="231F20"/>
            </a:solidFill>
          </a:ln>
        </p:spPr>
        <p:txBody>
          <a:bodyPr wrap="square" lIns="0" tIns="0" rIns="0" bIns="0" rtlCol="0"/>
          <a:lstStyle/>
          <a:p>
            <a:endParaRPr/>
          </a:p>
        </p:txBody>
      </p:sp>
      <p:sp>
        <p:nvSpPr>
          <p:cNvPr id="701" name="object 701"/>
          <p:cNvSpPr/>
          <p:nvPr/>
        </p:nvSpPr>
        <p:spPr>
          <a:xfrm>
            <a:off x="859613" y="8647877"/>
            <a:ext cx="295275" cy="319405"/>
          </a:xfrm>
          <a:custGeom>
            <a:avLst/>
            <a:gdLst/>
            <a:ahLst/>
            <a:cxnLst/>
            <a:rect l="l" t="t" r="r" b="b"/>
            <a:pathLst>
              <a:path w="295275" h="319404">
                <a:moveTo>
                  <a:pt x="4916" y="194416"/>
                </a:moveTo>
                <a:lnTo>
                  <a:pt x="0" y="143185"/>
                </a:lnTo>
                <a:lnTo>
                  <a:pt x="9701" y="95274"/>
                </a:lnTo>
                <a:lnTo>
                  <a:pt x="32267" y="53844"/>
                </a:lnTo>
                <a:lnTo>
                  <a:pt x="65944" y="22055"/>
                </a:lnTo>
                <a:lnTo>
                  <a:pt x="108979" y="3065"/>
                </a:lnTo>
                <a:lnTo>
                  <a:pt x="156114" y="0"/>
                </a:lnTo>
                <a:lnTo>
                  <a:pt x="200782" y="12629"/>
                </a:lnTo>
                <a:lnTo>
                  <a:pt x="240004" y="38944"/>
                </a:lnTo>
                <a:lnTo>
                  <a:pt x="270798" y="76939"/>
                </a:lnTo>
                <a:lnTo>
                  <a:pt x="290183" y="124604"/>
                </a:lnTo>
                <a:lnTo>
                  <a:pt x="295095" y="175864"/>
                </a:lnTo>
                <a:lnTo>
                  <a:pt x="285360" y="223798"/>
                </a:lnTo>
                <a:lnTo>
                  <a:pt x="262745" y="265245"/>
                </a:lnTo>
                <a:lnTo>
                  <a:pt x="229017" y="297043"/>
                </a:lnTo>
                <a:lnTo>
                  <a:pt x="185941" y="316031"/>
                </a:lnTo>
                <a:lnTo>
                  <a:pt x="138793" y="319117"/>
                </a:lnTo>
                <a:lnTo>
                  <a:pt x="94102" y="306507"/>
                </a:lnTo>
                <a:lnTo>
                  <a:pt x="54884" y="280192"/>
                </a:lnTo>
                <a:lnTo>
                  <a:pt x="24151" y="242165"/>
                </a:lnTo>
                <a:lnTo>
                  <a:pt x="4916" y="194416"/>
                </a:lnTo>
              </a:path>
            </a:pathLst>
          </a:custGeom>
          <a:ln w="18605">
            <a:solidFill>
              <a:srgbClr val="231F20"/>
            </a:solidFill>
          </a:ln>
        </p:spPr>
        <p:txBody>
          <a:bodyPr wrap="square" lIns="0" tIns="0" rIns="0" bIns="0" rtlCol="0"/>
          <a:lstStyle/>
          <a:p>
            <a:endParaRPr/>
          </a:p>
        </p:txBody>
      </p:sp>
      <p:sp>
        <p:nvSpPr>
          <p:cNvPr id="702" name="object 702"/>
          <p:cNvSpPr/>
          <p:nvPr/>
        </p:nvSpPr>
        <p:spPr>
          <a:xfrm>
            <a:off x="838476" y="8620872"/>
            <a:ext cx="335915" cy="364490"/>
          </a:xfrm>
          <a:custGeom>
            <a:avLst/>
            <a:gdLst/>
            <a:ahLst/>
            <a:cxnLst/>
            <a:rect l="l" t="t" r="r" b="b"/>
            <a:pathLst>
              <a:path w="335915" h="364490">
                <a:moveTo>
                  <a:pt x="5850" y="221632"/>
                </a:moveTo>
                <a:lnTo>
                  <a:pt x="0" y="172952"/>
                </a:lnTo>
                <a:lnTo>
                  <a:pt x="5912" y="126480"/>
                </a:lnTo>
                <a:lnTo>
                  <a:pt x="22434" y="84293"/>
                </a:lnTo>
                <a:lnTo>
                  <a:pt x="48412" y="48467"/>
                </a:lnTo>
                <a:lnTo>
                  <a:pt x="82694" y="21080"/>
                </a:lnTo>
                <a:lnTo>
                  <a:pt x="124125" y="4208"/>
                </a:lnTo>
                <a:lnTo>
                  <a:pt x="168850" y="0"/>
                </a:lnTo>
                <a:lnTo>
                  <a:pt x="212027" y="8440"/>
                </a:lnTo>
                <a:lnTo>
                  <a:pt x="251695" y="28210"/>
                </a:lnTo>
                <a:lnTo>
                  <a:pt x="285887" y="57990"/>
                </a:lnTo>
                <a:lnTo>
                  <a:pt x="312641" y="96463"/>
                </a:lnTo>
                <a:lnTo>
                  <a:pt x="329992" y="142308"/>
                </a:lnTo>
                <a:lnTo>
                  <a:pt x="335854" y="191008"/>
                </a:lnTo>
                <a:lnTo>
                  <a:pt x="329931" y="237499"/>
                </a:lnTo>
                <a:lnTo>
                  <a:pt x="313382" y="279703"/>
                </a:lnTo>
                <a:lnTo>
                  <a:pt x="287363" y="315540"/>
                </a:lnTo>
                <a:lnTo>
                  <a:pt x="253033" y="342930"/>
                </a:lnTo>
                <a:lnTo>
                  <a:pt x="211551" y="359795"/>
                </a:lnTo>
                <a:lnTo>
                  <a:pt x="166807" y="364014"/>
                </a:lnTo>
                <a:lnTo>
                  <a:pt x="123607" y="355587"/>
                </a:lnTo>
                <a:lnTo>
                  <a:pt x="83931" y="335824"/>
                </a:lnTo>
                <a:lnTo>
                  <a:pt x="49759" y="306037"/>
                </a:lnTo>
                <a:lnTo>
                  <a:pt x="23072" y="267536"/>
                </a:lnTo>
                <a:lnTo>
                  <a:pt x="5850" y="221632"/>
                </a:lnTo>
              </a:path>
            </a:pathLst>
          </a:custGeom>
          <a:ln w="4648">
            <a:solidFill>
              <a:srgbClr val="231F20"/>
            </a:solidFill>
          </a:ln>
        </p:spPr>
        <p:txBody>
          <a:bodyPr wrap="square" lIns="0" tIns="0" rIns="0" bIns="0" rtlCol="0"/>
          <a:lstStyle/>
          <a:p>
            <a:endParaRPr/>
          </a:p>
        </p:txBody>
      </p:sp>
      <p:sp>
        <p:nvSpPr>
          <p:cNvPr id="703" name="object 703"/>
          <p:cNvSpPr/>
          <p:nvPr/>
        </p:nvSpPr>
        <p:spPr>
          <a:xfrm>
            <a:off x="838922" y="8610475"/>
            <a:ext cx="351790" cy="389890"/>
          </a:xfrm>
          <a:custGeom>
            <a:avLst/>
            <a:gdLst/>
            <a:ahLst/>
            <a:cxnLst/>
            <a:rect l="l" t="t" r="r" b="b"/>
            <a:pathLst>
              <a:path w="351790" h="389890">
                <a:moveTo>
                  <a:pt x="6421" y="236165"/>
                </a:moveTo>
                <a:lnTo>
                  <a:pt x="0" y="184038"/>
                </a:lnTo>
                <a:lnTo>
                  <a:pt x="5887" y="134340"/>
                </a:lnTo>
                <a:lnTo>
                  <a:pt x="22893" y="89290"/>
                </a:lnTo>
                <a:lnTo>
                  <a:pt x="49826" y="51107"/>
                </a:lnTo>
                <a:lnTo>
                  <a:pt x="85495" y="22008"/>
                </a:lnTo>
                <a:lnTo>
                  <a:pt x="128709" y="4213"/>
                </a:lnTo>
                <a:lnTo>
                  <a:pt x="175464" y="0"/>
                </a:lnTo>
                <a:lnTo>
                  <a:pt x="220678" y="9310"/>
                </a:lnTo>
                <a:lnTo>
                  <a:pt x="262293" y="30722"/>
                </a:lnTo>
                <a:lnTo>
                  <a:pt x="298246" y="62814"/>
                </a:lnTo>
                <a:lnTo>
                  <a:pt x="326477" y="104164"/>
                </a:lnTo>
                <a:lnTo>
                  <a:pt x="344927" y="153349"/>
                </a:lnTo>
                <a:lnTo>
                  <a:pt x="351361" y="205499"/>
                </a:lnTo>
                <a:lnTo>
                  <a:pt x="345455" y="255213"/>
                </a:lnTo>
                <a:lnTo>
                  <a:pt x="328409" y="300273"/>
                </a:lnTo>
                <a:lnTo>
                  <a:pt x="301421" y="338462"/>
                </a:lnTo>
                <a:lnTo>
                  <a:pt x="265693" y="367561"/>
                </a:lnTo>
                <a:lnTo>
                  <a:pt x="222423" y="385352"/>
                </a:lnTo>
                <a:lnTo>
                  <a:pt x="175658" y="389585"/>
                </a:lnTo>
                <a:lnTo>
                  <a:pt x="130428" y="380290"/>
                </a:lnTo>
                <a:lnTo>
                  <a:pt x="88809" y="358884"/>
                </a:lnTo>
                <a:lnTo>
                  <a:pt x="52882" y="326784"/>
                </a:lnTo>
                <a:lnTo>
                  <a:pt x="24727" y="285405"/>
                </a:lnTo>
                <a:lnTo>
                  <a:pt x="6421" y="236165"/>
                </a:lnTo>
              </a:path>
            </a:pathLst>
          </a:custGeom>
          <a:ln w="4648">
            <a:solidFill>
              <a:srgbClr val="231F20"/>
            </a:solidFill>
          </a:ln>
        </p:spPr>
        <p:txBody>
          <a:bodyPr wrap="square" lIns="0" tIns="0" rIns="0" bIns="0" rtlCol="0"/>
          <a:lstStyle/>
          <a:p>
            <a:endParaRPr/>
          </a:p>
        </p:txBody>
      </p:sp>
      <p:sp>
        <p:nvSpPr>
          <p:cNvPr id="704" name="object 704"/>
          <p:cNvSpPr/>
          <p:nvPr/>
        </p:nvSpPr>
        <p:spPr>
          <a:xfrm>
            <a:off x="976857" y="8604544"/>
            <a:ext cx="236220" cy="400685"/>
          </a:xfrm>
          <a:custGeom>
            <a:avLst/>
            <a:gdLst/>
            <a:ahLst/>
            <a:cxnLst/>
            <a:rect l="l" t="t" r="r" b="b"/>
            <a:pathLst>
              <a:path w="236219" h="400684">
                <a:moveTo>
                  <a:pt x="36550" y="395799"/>
                </a:moveTo>
                <a:lnTo>
                  <a:pt x="71626" y="400676"/>
                </a:lnTo>
                <a:lnTo>
                  <a:pt x="104703" y="396554"/>
                </a:lnTo>
                <a:lnTo>
                  <a:pt x="135257" y="384503"/>
                </a:lnTo>
                <a:lnTo>
                  <a:pt x="186694" y="340896"/>
                </a:lnTo>
                <a:lnTo>
                  <a:pt x="221739" y="278421"/>
                </a:lnTo>
                <a:lnTo>
                  <a:pt x="236193" y="205639"/>
                </a:lnTo>
                <a:lnTo>
                  <a:pt x="234386" y="168059"/>
                </a:lnTo>
                <a:lnTo>
                  <a:pt x="210080" y="95874"/>
                </a:lnTo>
                <a:lnTo>
                  <a:pt x="186532" y="63410"/>
                </a:lnTo>
                <a:lnTo>
                  <a:pt x="154687" y="34792"/>
                </a:lnTo>
                <a:lnTo>
                  <a:pt x="114020" y="11091"/>
                </a:lnTo>
                <a:lnTo>
                  <a:pt x="69131" y="0"/>
                </a:lnTo>
                <a:lnTo>
                  <a:pt x="32945" y="191"/>
                </a:lnTo>
                <a:lnTo>
                  <a:pt x="8791" y="5111"/>
                </a:lnTo>
                <a:lnTo>
                  <a:pt x="0" y="8208"/>
                </a:lnTo>
              </a:path>
            </a:pathLst>
          </a:custGeom>
          <a:ln w="4648">
            <a:solidFill>
              <a:srgbClr val="231F20"/>
            </a:solidFill>
          </a:ln>
        </p:spPr>
        <p:txBody>
          <a:bodyPr wrap="square" lIns="0" tIns="0" rIns="0" bIns="0" rtlCol="0"/>
          <a:lstStyle/>
          <a:p>
            <a:endParaRPr/>
          </a:p>
        </p:txBody>
      </p:sp>
      <p:sp>
        <p:nvSpPr>
          <p:cNvPr id="705" name="object 705"/>
          <p:cNvSpPr/>
          <p:nvPr/>
        </p:nvSpPr>
        <p:spPr>
          <a:xfrm>
            <a:off x="1101134" y="8620642"/>
            <a:ext cx="122555" cy="358140"/>
          </a:xfrm>
          <a:custGeom>
            <a:avLst/>
            <a:gdLst/>
            <a:ahLst/>
            <a:cxnLst/>
            <a:rect l="l" t="t" r="r" b="b"/>
            <a:pathLst>
              <a:path w="122555" h="358140">
                <a:moveTo>
                  <a:pt x="27851" y="357847"/>
                </a:moveTo>
                <a:lnTo>
                  <a:pt x="77154" y="318757"/>
                </a:lnTo>
                <a:lnTo>
                  <a:pt x="97763" y="286411"/>
                </a:lnTo>
                <a:lnTo>
                  <a:pt x="113360" y="247883"/>
                </a:lnTo>
                <a:lnTo>
                  <a:pt x="122205" y="204933"/>
                </a:lnTo>
                <a:lnTo>
                  <a:pt x="122560" y="159324"/>
                </a:lnTo>
                <a:lnTo>
                  <a:pt x="112685" y="112819"/>
                </a:lnTo>
                <a:lnTo>
                  <a:pt x="90844" y="67179"/>
                </a:lnTo>
                <a:lnTo>
                  <a:pt x="55295" y="24168"/>
                </a:lnTo>
                <a:lnTo>
                  <a:pt x="16779" y="4240"/>
                </a:lnTo>
                <a:lnTo>
                  <a:pt x="4564" y="834"/>
                </a:lnTo>
                <a:lnTo>
                  <a:pt x="0" y="0"/>
                </a:lnTo>
              </a:path>
            </a:pathLst>
          </a:custGeom>
          <a:ln w="4648">
            <a:solidFill>
              <a:srgbClr val="231F20"/>
            </a:solidFill>
          </a:ln>
        </p:spPr>
        <p:txBody>
          <a:bodyPr wrap="square" lIns="0" tIns="0" rIns="0" bIns="0" rtlCol="0"/>
          <a:lstStyle/>
          <a:p>
            <a:endParaRPr/>
          </a:p>
        </p:txBody>
      </p:sp>
      <p:sp>
        <p:nvSpPr>
          <p:cNvPr id="706" name="object 706"/>
          <p:cNvSpPr/>
          <p:nvPr/>
        </p:nvSpPr>
        <p:spPr>
          <a:xfrm>
            <a:off x="1114790" y="8622400"/>
            <a:ext cx="121285" cy="351790"/>
          </a:xfrm>
          <a:custGeom>
            <a:avLst/>
            <a:gdLst/>
            <a:ahLst/>
            <a:cxnLst/>
            <a:rect l="l" t="t" r="r" b="b"/>
            <a:pathLst>
              <a:path w="121284" h="351790">
                <a:moveTo>
                  <a:pt x="24587" y="351408"/>
                </a:moveTo>
                <a:lnTo>
                  <a:pt x="74207" y="313096"/>
                </a:lnTo>
                <a:lnTo>
                  <a:pt x="111167" y="244026"/>
                </a:lnTo>
                <a:lnTo>
                  <a:pt x="120445" y="202106"/>
                </a:lnTo>
                <a:lnTo>
                  <a:pt x="121213" y="157475"/>
                </a:lnTo>
                <a:lnTo>
                  <a:pt x="111688" y="111793"/>
                </a:lnTo>
                <a:lnTo>
                  <a:pt x="90090" y="66719"/>
                </a:lnTo>
                <a:lnTo>
                  <a:pt x="54635" y="23914"/>
                </a:lnTo>
                <a:lnTo>
                  <a:pt x="16440" y="4132"/>
                </a:lnTo>
                <a:lnTo>
                  <a:pt x="4457" y="802"/>
                </a:lnTo>
                <a:lnTo>
                  <a:pt x="0" y="0"/>
                </a:lnTo>
              </a:path>
            </a:pathLst>
          </a:custGeom>
          <a:ln w="4648">
            <a:solidFill>
              <a:srgbClr val="231F20"/>
            </a:solidFill>
          </a:ln>
        </p:spPr>
        <p:txBody>
          <a:bodyPr wrap="square" lIns="0" tIns="0" rIns="0" bIns="0" rtlCol="0"/>
          <a:lstStyle/>
          <a:p>
            <a:endParaRPr/>
          </a:p>
        </p:txBody>
      </p:sp>
      <p:sp>
        <p:nvSpPr>
          <p:cNvPr id="707" name="object 707"/>
          <p:cNvSpPr/>
          <p:nvPr/>
        </p:nvSpPr>
        <p:spPr>
          <a:xfrm>
            <a:off x="1121618" y="8622393"/>
            <a:ext cx="123825" cy="349885"/>
          </a:xfrm>
          <a:custGeom>
            <a:avLst/>
            <a:gdLst/>
            <a:ahLst/>
            <a:cxnLst/>
            <a:rect l="l" t="t" r="r" b="b"/>
            <a:pathLst>
              <a:path w="123825" h="349884">
                <a:moveTo>
                  <a:pt x="21716" y="349834"/>
                </a:moveTo>
                <a:lnTo>
                  <a:pt x="76255" y="310063"/>
                </a:lnTo>
                <a:lnTo>
                  <a:pt x="98136" y="278401"/>
                </a:lnTo>
                <a:lnTo>
                  <a:pt x="114337" y="240980"/>
                </a:lnTo>
                <a:lnTo>
                  <a:pt x="123291" y="199369"/>
                </a:lnTo>
                <a:lnTo>
                  <a:pt x="123431" y="155138"/>
                </a:lnTo>
                <a:lnTo>
                  <a:pt x="113192" y="109856"/>
                </a:lnTo>
                <a:lnTo>
                  <a:pt x="91006" y="65092"/>
                </a:lnTo>
                <a:lnTo>
                  <a:pt x="55308" y="22415"/>
                </a:lnTo>
                <a:lnTo>
                  <a:pt x="17472" y="2801"/>
                </a:lnTo>
                <a:lnTo>
                  <a:pt x="4823" y="350"/>
                </a:lnTo>
                <a:lnTo>
                  <a:pt x="0" y="0"/>
                </a:lnTo>
              </a:path>
            </a:pathLst>
          </a:custGeom>
          <a:ln w="4648">
            <a:solidFill>
              <a:srgbClr val="231F20"/>
            </a:solidFill>
          </a:ln>
        </p:spPr>
        <p:txBody>
          <a:bodyPr wrap="square" lIns="0" tIns="0" rIns="0" bIns="0" rtlCol="0"/>
          <a:lstStyle/>
          <a:p>
            <a:endParaRPr/>
          </a:p>
        </p:txBody>
      </p:sp>
      <p:sp>
        <p:nvSpPr>
          <p:cNvPr id="708" name="object 708"/>
          <p:cNvSpPr/>
          <p:nvPr/>
        </p:nvSpPr>
        <p:spPr>
          <a:xfrm>
            <a:off x="1132800" y="8623258"/>
            <a:ext cx="120650" cy="344805"/>
          </a:xfrm>
          <a:custGeom>
            <a:avLst/>
            <a:gdLst/>
            <a:ahLst/>
            <a:cxnLst/>
            <a:rect l="l" t="t" r="r" b="b"/>
            <a:pathLst>
              <a:path w="120650" h="344804">
                <a:moveTo>
                  <a:pt x="20281" y="344652"/>
                </a:moveTo>
                <a:lnTo>
                  <a:pt x="70537" y="306901"/>
                </a:lnTo>
                <a:lnTo>
                  <a:pt x="108938" y="239104"/>
                </a:lnTo>
                <a:lnTo>
                  <a:pt x="119036" y="197909"/>
                </a:lnTo>
                <a:lnTo>
                  <a:pt x="120582" y="153968"/>
                </a:lnTo>
                <a:lnTo>
                  <a:pt x="111714" y="108869"/>
                </a:lnTo>
                <a:lnTo>
                  <a:pt x="90568" y="64200"/>
                </a:lnTo>
                <a:lnTo>
                  <a:pt x="55283" y="21551"/>
                </a:lnTo>
                <a:lnTo>
                  <a:pt x="16773" y="2932"/>
                </a:lnTo>
                <a:lnTo>
                  <a:pt x="4562" y="426"/>
                </a:lnTo>
                <a:lnTo>
                  <a:pt x="0" y="0"/>
                </a:lnTo>
              </a:path>
            </a:pathLst>
          </a:custGeom>
          <a:ln w="4648">
            <a:solidFill>
              <a:srgbClr val="231F20"/>
            </a:solidFill>
          </a:ln>
        </p:spPr>
        <p:txBody>
          <a:bodyPr wrap="square" lIns="0" tIns="0" rIns="0" bIns="0" rtlCol="0"/>
          <a:lstStyle/>
          <a:p>
            <a:endParaRPr/>
          </a:p>
        </p:txBody>
      </p:sp>
      <p:sp>
        <p:nvSpPr>
          <p:cNvPr id="709" name="object 709"/>
          <p:cNvSpPr/>
          <p:nvPr/>
        </p:nvSpPr>
        <p:spPr>
          <a:xfrm>
            <a:off x="984275" y="8537786"/>
            <a:ext cx="232410" cy="69215"/>
          </a:xfrm>
          <a:custGeom>
            <a:avLst/>
            <a:gdLst/>
            <a:ahLst/>
            <a:cxnLst/>
            <a:rect l="l" t="t" r="r" b="b"/>
            <a:pathLst>
              <a:path w="232409" h="69215">
                <a:moveTo>
                  <a:pt x="0" y="68707"/>
                </a:moveTo>
                <a:lnTo>
                  <a:pt x="161112" y="3915"/>
                </a:lnTo>
                <a:lnTo>
                  <a:pt x="232204" y="0"/>
                </a:lnTo>
              </a:path>
            </a:pathLst>
          </a:custGeom>
          <a:ln w="4648">
            <a:solidFill>
              <a:srgbClr val="231F20"/>
            </a:solidFill>
          </a:ln>
        </p:spPr>
        <p:txBody>
          <a:bodyPr wrap="square" lIns="0" tIns="0" rIns="0" bIns="0" rtlCol="0"/>
          <a:lstStyle/>
          <a:p>
            <a:endParaRPr/>
          </a:p>
        </p:txBody>
      </p:sp>
      <p:sp>
        <p:nvSpPr>
          <p:cNvPr id="710" name="object 710"/>
          <p:cNvSpPr/>
          <p:nvPr/>
        </p:nvSpPr>
        <p:spPr>
          <a:xfrm>
            <a:off x="1022045" y="8556968"/>
            <a:ext cx="299085" cy="459105"/>
          </a:xfrm>
          <a:custGeom>
            <a:avLst/>
            <a:gdLst/>
            <a:ahLst/>
            <a:cxnLst/>
            <a:rect l="l" t="t" r="r" b="b"/>
            <a:pathLst>
              <a:path w="299084" h="459104">
                <a:moveTo>
                  <a:pt x="225341" y="0"/>
                </a:moveTo>
                <a:lnTo>
                  <a:pt x="258915" y="49963"/>
                </a:lnTo>
                <a:lnTo>
                  <a:pt x="295948" y="210091"/>
                </a:lnTo>
                <a:lnTo>
                  <a:pt x="298896" y="257232"/>
                </a:lnTo>
                <a:lnTo>
                  <a:pt x="293635" y="300299"/>
                </a:lnTo>
                <a:lnTo>
                  <a:pt x="280911" y="338953"/>
                </a:lnTo>
                <a:lnTo>
                  <a:pt x="261471" y="372850"/>
                </a:lnTo>
                <a:lnTo>
                  <a:pt x="236061" y="401650"/>
                </a:lnTo>
                <a:lnTo>
                  <a:pt x="205425" y="425010"/>
                </a:lnTo>
                <a:lnTo>
                  <a:pt x="170312" y="442589"/>
                </a:lnTo>
                <a:lnTo>
                  <a:pt x="131467" y="454044"/>
                </a:lnTo>
                <a:lnTo>
                  <a:pt x="89635" y="459035"/>
                </a:lnTo>
                <a:lnTo>
                  <a:pt x="45564" y="457219"/>
                </a:lnTo>
                <a:lnTo>
                  <a:pt x="0" y="448254"/>
                </a:lnTo>
              </a:path>
            </a:pathLst>
          </a:custGeom>
          <a:ln w="4648">
            <a:solidFill>
              <a:srgbClr val="231F20"/>
            </a:solidFill>
          </a:ln>
        </p:spPr>
        <p:txBody>
          <a:bodyPr wrap="square" lIns="0" tIns="0" rIns="0" bIns="0" rtlCol="0"/>
          <a:lstStyle/>
          <a:p>
            <a:endParaRPr/>
          </a:p>
        </p:txBody>
      </p:sp>
      <p:sp>
        <p:nvSpPr>
          <p:cNvPr id="711" name="object 711"/>
          <p:cNvSpPr/>
          <p:nvPr/>
        </p:nvSpPr>
        <p:spPr>
          <a:xfrm>
            <a:off x="979153" y="8698441"/>
            <a:ext cx="151496" cy="215722"/>
          </a:xfrm>
          <a:prstGeom prst="rect">
            <a:avLst/>
          </a:prstGeom>
          <a:blipFill>
            <a:blip r:embed="rId22" cstate="print"/>
            <a:stretch>
              <a:fillRect/>
            </a:stretch>
          </a:blipFill>
        </p:spPr>
        <p:txBody>
          <a:bodyPr wrap="square" lIns="0" tIns="0" rIns="0" bIns="0" rtlCol="0"/>
          <a:lstStyle/>
          <a:p>
            <a:endParaRPr/>
          </a:p>
        </p:txBody>
      </p:sp>
      <p:sp>
        <p:nvSpPr>
          <p:cNvPr id="712" name="object 712"/>
          <p:cNvSpPr/>
          <p:nvPr/>
        </p:nvSpPr>
        <p:spPr>
          <a:xfrm>
            <a:off x="785174" y="8504067"/>
            <a:ext cx="589280" cy="589280"/>
          </a:xfrm>
          <a:custGeom>
            <a:avLst/>
            <a:gdLst/>
            <a:ahLst/>
            <a:cxnLst/>
            <a:rect l="l" t="t" r="r" b="b"/>
            <a:pathLst>
              <a:path w="589280" h="589279">
                <a:moveTo>
                  <a:pt x="589165" y="294576"/>
                </a:moveTo>
                <a:lnTo>
                  <a:pt x="585310" y="342361"/>
                </a:lnTo>
                <a:lnTo>
                  <a:pt x="574147" y="387690"/>
                </a:lnTo>
                <a:lnTo>
                  <a:pt x="556285" y="429958"/>
                </a:lnTo>
                <a:lnTo>
                  <a:pt x="532328" y="468558"/>
                </a:lnTo>
                <a:lnTo>
                  <a:pt x="502885" y="502883"/>
                </a:lnTo>
                <a:lnTo>
                  <a:pt x="468560" y="532327"/>
                </a:lnTo>
                <a:lnTo>
                  <a:pt x="429962" y="556284"/>
                </a:lnTo>
                <a:lnTo>
                  <a:pt x="387696" y="574147"/>
                </a:lnTo>
                <a:lnTo>
                  <a:pt x="342370" y="585310"/>
                </a:lnTo>
                <a:lnTo>
                  <a:pt x="294589" y="589165"/>
                </a:lnTo>
                <a:lnTo>
                  <a:pt x="246801" y="585310"/>
                </a:lnTo>
                <a:lnTo>
                  <a:pt x="201470" y="574147"/>
                </a:lnTo>
                <a:lnTo>
                  <a:pt x="159201" y="556284"/>
                </a:lnTo>
                <a:lnTo>
                  <a:pt x="120602" y="532327"/>
                </a:lnTo>
                <a:lnTo>
                  <a:pt x="86277" y="502883"/>
                </a:lnTo>
                <a:lnTo>
                  <a:pt x="56834" y="468558"/>
                </a:lnTo>
                <a:lnTo>
                  <a:pt x="32878" y="429958"/>
                </a:lnTo>
                <a:lnTo>
                  <a:pt x="15016" y="387690"/>
                </a:lnTo>
                <a:lnTo>
                  <a:pt x="3855" y="342361"/>
                </a:lnTo>
                <a:lnTo>
                  <a:pt x="0" y="294576"/>
                </a:lnTo>
                <a:lnTo>
                  <a:pt x="3855" y="246795"/>
                </a:lnTo>
                <a:lnTo>
                  <a:pt x="15016" y="201468"/>
                </a:lnTo>
                <a:lnTo>
                  <a:pt x="32878" y="159203"/>
                </a:lnTo>
                <a:lnTo>
                  <a:pt x="56834" y="120604"/>
                </a:lnTo>
                <a:lnTo>
                  <a:pt x="86277" y="86280"/>
                </a:lnTo>
                <a:lnTo>
                  <a:pt x="120602" y="56837"/>
                </a:lnTo>
                <a:lnTo>
                  <a:pt x="159201" y="32880"/>
                </a:lnTo>
                <a:lnTo>
                  <a:pt x="201470" y="15018"/>
                </a:lnTo>
                <a:lnTo>
                  <a:pt x="246801" y="3855"/>
                </a:lnTo>
                <a:lnTo>
                  <a:pt x="294589" y="0"/>
                </a:lnTo>
                <a:lnTo>
                  <a:pt x="342370" y="3855"/>
                </a:lnTo>
                <a:lnTo>
                  <a:pt x="387696" y="15018"/>
                </a:lnTo>
                <a:lnTo>
                  <a:pt x="429962" y="32880"/>
                </a:lnTo>
                <a:lnTo>
                  <a:pt x="468560" y="56837"/>
                </a:lnTo>
                <a:lnTo>
                  <a:pt x="502885" y="86280"/>
                </a:lnTo>
                <a:lnTo>
                  <a:pt x="532328" y="120604"/>
                </a:lnTo>
                <a:lnTo>
                  <a:pt x="556285" y="159203"/>
                </a:lnTo>
                <a:lnTo>
                  <a:pt x="574147" y="201468"/>
                </a:lnTo>
                <a:lnTo>
                  <a:pt x="585310" y="246795"/>
                </a:lnTo>
                <a:lnTo>
                  <a:pt x="589165" y="294576"/>
                </a:lnTo>
                <a:close/>
              </a:path>
            </a:pathLst>
          </a:custGeom>
          <a:ln w="6972">
            <a:solidFill>
              <a:srgbClr val="231F20"/>
            </a:solidFill>
          </a:ln>
        </p:spPr>
        <p:txBody>
          <a:bodyPr wrap="square" lIns="0" tIns="0" rIns="0" bIns="0" rtlCol="0"/>
          <a:lstStyle/>
          <a:p>
            <a:endParaRPr/>
          </a:p>
        </p:txBody>
      </p:sp>
      <p:sp>
        <p:nvSpPr>
          <p:cNvPr id="713" name="object 713"/>
          <p:cNvSpPr/>
          <p:nvPr/>
        </p:nvSpPr>
        <p:spPr>
          <a:xfrm>
            <a:off x="1479805" y="8756743"/>
            <a:ext cx="863600" cy="758825"/>
          </a:xfrm>
          <a:custGeom>
            <a:avLst/>
            <a:gdLst/>
            <a:ahLst/>
            <a:cxnLst/>
            <a:rect l="l" t="t" r="r" b="b"/>
            <a:pathLst>
              <a:path w="863600" h="758825">
                <a:moveTo>
                  <a:pt x="79070" y="13325"/>
                </a:moveTo>
                <a:lnTo>
                  <a:pt x="121477" y="9272"/>
                </a:lnTo>
                <a:lnTo>
                  <a:pt x="171503" y="6006"/>
                </a:lnTo>
                <a:lnTo>
                  <a:pt x="227512" y="3487"/>
                </a:lnTo>
                <a:lnTo>
                  <a:pt x="287865" y="1674"/>
                </a:lnTo>
                <a:lnTo>
                  <a:pt x="350923" y="525"/>
                </a:lnTo>
                <a:lnTo>
                  <a:pt x="415048" y="0"/>
                </a:lnTo>
                <a:lnTo>
                  <a:pt x="478604" y="57"/>
                </a:lnTo>
                <a:lnTo>
                  <a:pt x="539951" y="655"/>
                </a:lnTo>
                <a:lnTo>
                  <a:pt x="597451" y="1755"/>
                </a:lnTo>
                <a:lnTo>
                  <a:pt x="649467" y="3313"/>
                </a:lnTo>
                <a:lnTo>
                  <a:pt x="694360" y="5291"/>
                </a:lnTo>
                <a:lnTo>
                  <a:pt x="756227" y="10338"/>
                </a:lnTo>
                <a:lnTo>
                  <a:pt x="821357" y="53410"/>
                </a:lnTo>
                <a:lnTo>
                  <a:pt x="849268" y="103063"/>
                </a:lnTo>
                <a:lnTo>
                  <a:pt x="860786" y="145306"/>
                </a:lnTo>
                <a:lnTo>
                  <a:pt x="863041" y="163160"/>
                </a:lnTo>
                <a:lnTo>
                  <a:pt x="861562" y="372257"/>
                </a:lnTo>
                <a:lnTo>
                  <a:pt x="861069" y="485959"/>
                </a:lnTo>
                <a:lnTo>
                  <a:pt x="861562" y="543868"/>
                </a:lnTo>
                <a:lnTo>
                  <a:pt x="863041" y="585587"/>
                </a:lnTo>
                <a:lnTo>
                  <a:pt x="857841" y="650697"/>
                </a:lnTo>
                <a:lnTo>
                  <a:pt x="848097" y="699422"/>
                </a:lnTo>
                <a:lnTo>
                  <a:pt x="832349" y="732863"/>
                </a:lnTo>
                <a:lnTo>
                  <a:pt x="809136" y="752120"/>
                </a:lnTo>
                <a:lnTo>
                  <a:pt x="776998" y="758294"/>
                </a:lnTo>
                <a:lnTo>
                  <a:pt x="568121" y="758294"/>
                </a:lnTo>
                <a:lnTo>
                  <a:pt x="569271" y="741647"/>
                </a:lnTo>
                <a:lnTo>
                  <a:pt x="569655" y="726559"/>
                </a:lnTo>
                <a:lnTo>
                  <a:pt x="568121" y="666715"/>
                </a:lnTo>
                <a:lnTo>
                  <a:pt x="540675" y="623204"/>
                </a:lnTo>
                <a:lnTo>
                  <a:pt x="475275" y="590170"/>
                </a:lnTo>
                <a:lnTo>
                  <a:pt x="434979" y="582976"/>
                </a:lnTo>
                <a:lnTo>
                  <a:pt x="393160" y="584876"/>
                </a:lnTo>
                <a:lnTo>
                  <a:pt x="352473" y="598027"/>
                </a:lnTo>
                <a:lnTo>
                  <a:pt x="315573" y="624587"/>
                </a:lnTo>
                <a:lnTo>
                  <a:pt x="285115" y="666715"/>
                </a:lnTo>
                <a:lnTo>
                  <a:pt x="285115" y="758294"/>
                </a:lnTo>
                <a:lnTo>
                  <a:pt x="105549" y="758294"/>
                </a:lnTo>
                <a:lnTo>
                  <a:pt x="48043" y="753389"/>
                </a:lnTo>
                <a:lnTo>
                  <a:pt x="17880" y="734629"/>
                </a:lnTo>
                <a:lnTo>
                  <a:pt x="5163" y="686601"/>
                </a:lnTo>
                <a:lnTo>
                  <a:pt x="0" y="593893"/>
                </a:lnTo>
                <a:lnTo>
                  <a:pt x="0" y="158981"/>
                </a:lnTo>
                <a:lnTo>
                  <a:pt x="1235" y="88818"/>
                </a:lnTo>
                <a:lnTo>
                  <a:pt x="9883" y="50258"/>
                </a:lnTo>
                <a:lnTo>
                  <a:pt x="33357" y="29645"/>
                </a:lnTo>
                <a:lnTo>
                  <a:pt x="79070" y="13325"/>
                </a:lnTo>
                <a:close/>
              </a:path>
            </a:pathLst>
          </a:custGeom>
          <a:ln w="6972">
            <a:solidFill>
              <a:srgbClr val="231F20"/>
            </a:solidFill>
          </a:ln>
        </p:spPr>
        <p:txBody>
          <a:bodyPr wrap="square" lIns="0" tIns="0" rIns="0" bIns="0" rtlCol="0"/>
          <a:lstStyle/>
          <a:p>
            <a:endParaRPr/>
          </a:p>
        </p:txBody>
      </p:sp>
      <p:sp>
        <p:nvSpPr>
          <p:cNvPr id="714" name="object 714"/>
          <p:cNvSpPr/>
          <p:nvPr/>
        </p:nvSpPr>
        <p:spPr>
          <a:xfrm>
            <a:off x="1511014" y="9469263"/>
            <a:ext cx="254000" cy="152400"/>
          </a:xfrm>
          <a:custGeom>
            <a:avLst/>
            <a:gdLst/>
            <a:ahLst/>
            <a:cxnLst/>
            <a:rect l="l" t="t" r="r" b="b"/>
            <a:pathLst>
              <a:path w="254000" h="152400">
                <a:moveTo>
                  <a:pt x="0" y="0"/>
                </a:moveTo>
                <a:lnTo>
                  <a:pt x="3677" y="40316"/>
                </a:lnTo>
                <a:lnTo>
                  <a:pt x="7908" y="84274"/>
                </a:lnTo>
                <a:lnTo>
                  <a:pt x="23866" y="131711"/>
                </a:lnTo>
                <a:lnTo>
                  <a:pt x="74207" y="150636"/>
                </a:lnTo>
                <a:lnTo>
                  <a:pt x="85331" y="151904"/>
                </a:lnTo>
                <a:lnTo>
                  <a:pt x="253898" y="151904"/>
                </a:lnTo>
                <a:lnTo>
                  <a:pt x="253898" y="45770"/>
                </a:lnTo>
              </a:path>
            </a:pathLst>
          </a:custGeom>
          <a:ln w="6972">
            <a:solidFill>
              <a:srgbClr val="231F20"/>
            </a:solidFill>
          </a:ln>
        </p:spPr>
        <p:txBody>
          <a:bodyPr wrap="square" lIns="0" tIns="0" rIns="0" bIns="0" rtlCol="0"/>
          <a:lstStyle/>
          <a:p>
            <a:endParaRPr/>
          </a:p>
        </p:txBody>
      </p:sp>
      <p:sp>
        <p:nvSpPr>
          <p:cNvPr id="715" name="object 715"/>
          <p:cNvSpPr/>
          <p:nvPr/>
        </p:nvSpPr>
        <p:spPr>
          <a:xfrm>
            <a:off x="2047924" y="9502722"/>
            <a:ext cx="255270" cy="118745"/>
          </a:xfrm>
          <a:custGeom>
            <a:avLst/>
            <a:gdLst/>
            <a:ahLst/>
            <a:cxnLst/>
            <a:rect l="l" t="t" r="r" b="b"/>
            <a:pathLst>
              <a:path w="255269" h="118745">
                <a:moveTo>
                  <a:pt x="0" y="12318"/>
                </a:moveTo>
                <a:lnTo>
                  <a:pt x="0" y="118440"/>
                </a:lnTo>
                <a:lnTo>
                  <a:pt x="80196" y="117268"/>
                </a:lnTo>
                <a:lnTo>
                  <a:pt x="126649" y="116878"/>
                </a:lnTo>
                <a:lnTo>
                  <a:pt x="157107" y="117268"/>
                </a:lnTo>
                <a:lnTo>
                  <a:pt x="189318" y="118440"/>
                </a:lnTo>
                <a:lnTo>
                  <a:pt x="221545" y="116723"/>
                </a:lnTo>
                <a:lnTo>
                  <a:pt x="241688" y="109343"/>
                </a:lnTo>
                <a:lnTo>
                  <a:pt x="252071" y="97673"/>
                </a:lnTo>
                <a:lnTo>
                  <a:pt x="255015" y="83083"/>
                </a:lnTo>
                <a:lnTo>
                  <a:pt x="255015" y="0"/>
                </a:lnTo>
              </a:path>
            </a:pathLst>
          </a:custGeom>
          <a:ln w="6972">
            <a:solidFill>
              <a:srgbClr val="231F20"/>
            </a:solidFill>
          </a:ln>
        </p:spPr>
        <p:txBody>
          <a:bodyPr wrap="square" lIns="0" tIns="0" rIns="0" bIns="0" rtlCol="0"/>
          <a:lstStyle/>
          <a:p>
            <a:endParaRPr/>
          </a:p>
        </p:txBody>
      </p:sp>
      <p:sp>
        <p:nvSpPr>
          <p:cNvPr id="716" name="object 716"/>
          <p:cNvSpPr/>
          <p:nvPr/>
        </p:nvSpPr>
        <p:spPr>
          <a:xfrm>
            <a:off x="1511018" y="8837428"/>
            <a:ext cx="24765" cy="24765"/>
          </a:xfrm>
          <a:custGeom>
            <a:avLst/>
            <a:gdLst/>
            <a:ahLst/>
            <a:cxnLst/>
            <a:rect l="l" t="t" r="r" b="b"/>
            <a:pathLst>
              <a:path w="24765" h="24765">
                <a:moveTo>
                  <a:pt x="24218" y="12090"/>
                </a:moveTo>
                <a:lnTo>
                  <a:pt x="24218" y="18770"/>
                </a:lnTo>
                <a:lnTo>
                  <a:pt x="18795" y="24180"/>
                </a:lnTo>
                <a:lnTo>
                  <a:pt x="12128" y="24180"/>
                </a:lnTo>
                <a:lnTo>
                  <a:pt x="5435" y="24180"/>
                </a:lnTo>
                <a:lnTo>
                  <a:pt x="0" y="18770"/>
                </a:lnTo>
                <a:lnTo>
                  <a:pt x="0" y="12090"/>
                </a:lnTo>
                <a:lnTo>
                  <a:pt x="0" y="5410"/>
                </a:lnTo>
                <a:lnTo>
                  <a:pt x="5435" y="0"/>
                </a:lnTo>
                <a:lnTo>
                  <a:pt x="12128" y="0"/>
                </a:lnTo>
                <a:lnTo>
                  <a:pt x="18795" y="0"/>
                </a:lnTo>
                <a:lnTo>
                  <a:pt x="24218" y="5410"/>
                </a:lnTo>
                <a:lnTo>
                  <a:pt x="24218" y="12090"/>
                </a:lnTo>
                <a:close/>
              </a:path>
            </a:pathLst>
          </a:custGeom>
          <a:ln w="6972">
            <a:solidFill>
              <a:srgbClr val="231F20"/>
            </a:solidFill>
          </a:ln>
        </p:spPr>
        <p:txBody>
          <a:bodyPr wrap="square" lIns="0" tIns="0" rIns="0" bIns="0" rtlCol="0"/>
          <a:lstStyle/>
          <a:p>
            <a:endParaRPr/>
          </a:p>
        </p:txBody>
      </p:sp>
      <p:sp>
        <p:nvSpPr>
          <p:cNvPr id="717" name="object 717"/>
          <p:cNvSpPr/>
          <p:nvPr/>
        </p:nvSpPr>
        <p:spPr>
          <a:xfrm>
            <a:off x="1535239" y="9419370"/>
            <a:ext cx="24765" cy="24765"/>
          </a:xfrm>
          <a:custGeom>
            <a:avLst/>
            <a:gdLst/>
            <a:ahLst/>
            <a:cxnLst/>
            <a:rect l="l" t="t" r="r" b="b"/>
            <a:pathLst>
              <a:path w="24765" h="24765">
                <a:moveTo>
                  <a:pt x="24206" y="12090"/>
                </a:moveTo>
                <a:lnTo>
                  <a:pt x="24206" y="18770"/>
                </a:lnTo>
                <a:lnTo>
                  <a:pt x="18757" y="24193"/>
                </a:lnTo>
                <a:lnTo>
                  <a:pt x="12103" y="24193"/>
                </a:lnTo>
                <a:lnTo>
                  <a:pt x="5422" y="24193"/>
                </a:lnTo>
                <a:lnTo>
                  <a:pt x="0" y="18770"/>
                </a:lnTo>
                <a:lnTo>
                  <a:pt x="0" y="12090"/>
                </a:lnTo>
                <a:lnTo>
                  <a:pt x="0" y="5410"/>
                </a:lnTo>
                <a:lnTo>
                  <a:pt x="5422" y="0"/>
                </a:lnTo>
                <a:lnTo>
                  <a:pt x="12103" y="0"/>
                </a:lnTo>
                <a:lnTo>
                  <a:pt x="18757" y="0"/>
                </a:lnTo>
                <a:lnTo>
                  <a:pt x="24206" y="5410"/>
                </a:lnTo>
                <a:lnTo>
                  <a:pt x="24206" y="12090"/>
                </a:lnTo>
                <a:close/>
              </a:path>
            </a:pathLst>
          </a:custGeom>
          <a:ln w="6972">
            <a:solidFill>
              <a:srgbClr val="231F20"/>
            </a:solidFill>
          </a:ln>
        </p:spPr>
        <p:txBody>
          <a:bodyPr wrap="square" lIns="0" tIns="0" rIns="0" bIns="0" rtlCol="0"/>
          <a:lstStyle/>
          <a:p>
            <a:endParaRPr/>
          </a:p>
        </p:txBody>
      </p:sp>
      <p:sp>
        <p:nvSpPr>
          <p:cNvPr id="718" name="object 718"/>
          <p:cNvSpPr/>
          <p:nvPr/>
        </p:nvSpPr>
        <p:spPr>
          <a:xfrm>
            <a:off x="1863413" y="9371465"/>
            <a:ext cx="95885" cy="95885"/>
          </a:xfrm>
          <a:custGeom>
            <a:avLst/>
            <a:gdLst/>
            <a:ahLst/>
            <a:cxnLst/>
            <a:rect l="l" t="t" r="r" b="b"/>
            <a:pathLst>
              <a:path w="95885" h="95884">
                <a:moveTo>
                  <a:pt x="95834" y="47878"/>
                </a:moveTo>
                <a:lnTo>
                  <a:pt x="92065" y="66537"/>
                </a:lnTo>
                <a:lnTo>
                  <a:pt x="81791" y="81767"/>
                </a:lnTo>
                <a:lnTo>
                  <a:pt x="66559" y="92032"/>
                </a:lnTo>
                <a:lnTo>
                  <a:pt x="47917" y="95796"/>
                </a:lnTo>
                <a:lnTo>
                  <a:pt x="29275" y="92032"/>
                </a:lnTo>
                <a:lnTo>
                  <a:pt x="14043" y="81767"/>
                </a:lnTo>
                <a:lnTo>
                  <a:pt x="3768" y="66537"/>
                </a:lnTo>
                <a:lnTo>
                  <a:pt x="0" y="47878"/>
                </a:lnTo>
                <a:lnTo>
                  <a:pt x="3768" y="29237"/>
                </a:lnTo>
                <a:lnTo>
                  <a:pt x="14043" y="14019"/>
                </a:lnTo>
                <a:lnTo>
                  <a:pt x="29275" y="3760"/>
                </a:lnTo>
                <a:lnTo>
                  <a:pt x="47917" y="0"/>
                </a:lnTo>
                <a:lnTo>
                  <a:pt x="66559" y="3760"/>
                </a:lnTo>
                <a:lnTo>
                  <a:pt x="81791" y="14019"/>
                </a:lnTo>
                <a:lnTo>
                  <a:pt x="92065" y="29237"/>
                </a:lnTo>
                <a:lnTo>
                  <a:pt x="95834" y="47878"/>
                </a:lnTo>
                <a:close/>
              </a:path>
            </a:pathLst>
          </a:custGeom>
          <a:ln w="4648">
            <a:solidFill>
              <a:srgbClr val="231F20"/>
            </a:solidFill>
          </a:ln>
        </p:spPr>
        <p:txBody>
          <a:bodyPr wrap="square" lIns="0" tIns="0" rIns="0" bIns="0" rtlCol="0"/>
          <a:lstStyle/>
          <a:p>
            <a:endParaRPr/>
          </a:p>
        </p:txBody>
      </p:sp>
      <p:sp>
        <p:nvSpPr>
          <p:cNvPr id="719" name="object 719"/>
          <p:cNvSpPr/>
          <p:nvPr/>
        </p:nvSpPr>
        <p:spPr>
          <a:xfrm>
            <a:off x="1904210" y="8774449"/>
            <a:ext cx="24765" cy="24765"/>
          </a:xfrm>
          <a:custGeom>
            <a:avLst/>
            <a:gdLst/>
            <a:ahLst/>
            <a:cxnLst/>
            <a:rect l="l" t="t" r="r" b="b"/>
            <a:pathLst>
              <a:path w="24764" h="24765">
                <a:moveTo>
                  <a:pt x="24193" y="12103"/>
                </a:moveTo>
                <a:lnTo>
                  <a:pt x="24193" y="18783"/>
                </a:lnTo>
                <a:lnTo>
                  <a:pt x="18796" y="24218"/>
                </a:lnTo>
                <a:lnTo>
                  <a:pt x="12103" y="24218"/>
                </a:lnTo>
                <a:lnTo>
                  <a:pt x="5410" y="24218"/>
                </a:lnTo>
                <a:lnTo>
                  <a:pt x="0" y="18783"/>
                </a:lnTo>
                <a:lnTo>
                  <a:pt x="0" y="12103"/>
                </a:lnTo>
                <a:lnTo>
                  <a:pt x="0" y="5422"/>
                </a:lnTo>
                <a:lnTo>
                  <a:pt x="5410" y="0"/>
                </a:lnTo>
                <a:lnTo>
                  <a:pt x="12103" y="0"/>
                </a:lnTo>
                <a:lnTo>
                  <a:pt x="18796" y="0"/>
                </a:lnTo>
                <a:lnTo>
                  <a:pt x="24193" y="5422"/>
                </a:lnTo>
                <a:lnTo>
                  <a:pt x="24193" y="12103"/>
                </a:lnTo>
                <a:close/>
              </a:path>
            </a:pathLst>
          </a:custGeom>
          <a:ln w="6972">
            <a:solidFill>
              <a:srgbClr val="231F20"/>
            </a:solidFill>
          </a:ln>
        </p:spPr>
        <p:txBody>
          <a:bodyPr wrap="square" lIns="0" tIns="0" rIns="0" bIns="0" rtlCol="0"/>
          <a:lstStyle/>
          <a:p>
            <a:endParaRPr/>
          </a:p>
        </p:txBody>
      </p:sp>
      <p:sp>
        <p:nvSpPr>
          <p:cNvPr id="720" name="object 720"/>
          <p:cNvSpPr/>
          <p:nvPr/>
        </p:nvSpPr>
        <p:spPr>
          <a:xfrm>
            <a:off x="2286561" y="8857184"/>
            <a:ext cx="24765" cy="24765"/>
          </a:xfrm>
          <a:custGeom>
            <a:avLst/>
            <a:gdLst/>
            <a:ahLst/>
            <a:cxnLst/>
            <a:rect l="l" t="t" r="r" b="b"/>
            <a:pathLst>
              <a:path w="24764" h="24765">
                <a:moveTo>
                  <a:pt x="24206" y="12103"/>
                </a:moveTo>
                <a:lnTo>
                  <a:pt x="24206" y="18783"/>
                </a:lnTo>
                <a:lnTo>
                  <a:pt x="18783" y="24206"/>
                </a:lnTo>
                <a:lnTo>
                  <a:pt x="12077" y="24206"/>
                </a:lnTo>
                <a:lnTo>
                  <a:pt x="5410" y="24206"/>
                </a:lnTo>
                <a:lnTo>
                  <a:pt x="0" y="18783"/>
                </a:lnTo>
                <a:lnTo>
                  <a:pt x="0" y="12103"/>
                </a:lnTo>
                <a:lnTo>
                  <a:pt x="0" y="5422"/>
                </a:lnTo>
                <a:lnTo>
                  <a:pt x="5410" y="0"/>
                </a:lnTo>
                <a:lnTo>
                  <a:pt x="12077" y="0"/>
                </a:lnTo>
                <a:lnTo>
                  <a:pt x="18783" y="0"/>
                </a:lnTo>
                <a:lnTo>
                  <a:pt x="24206" y="5422"/>
                </a:lnTo>
                <a:lnTo>
                  <a:pt x="24206" y="12103"/>
                </a:lnTo>
                <a:close/>
              </a:path>
            </a:pathLst>
          </a:custGeom>
          <a:ln w="6972">
            <a:solidFill>
              <a:srgbClr val="231F20"/>
            </a:solidFill>
          </a:ln>
        </p:spPr>
        <p:txBody>
          <a:bodyPr wrap="square" lIns="0" tIns="0" rIns="0" bIns="0" rtlCol="0"/>
          <a:lstStyle/>
          <a:p>
            <a:endParaRPr/>
          </a:p>
        </p:txBody>
      </p:sp>
      <p:sp>
        <p:nvSpPr>
          <p:cNvPr id="721" name="object 721"/>
          <p:cNvSpPr/>
          <p:nvPr/>
        </p:nvSpPr>
        <p:spPr>
          <a:xfrm>
            <a:off x="2248076" y="9431463"/>
            <a:ext cx="24765" cy="24765"/>
          </a:xfrm>
          <a:custGeom>
            <a:avLst/>
            <a:gdLst/>
            <a:ahLst/>
            <a:cxnLst/>
            <a:rect l="l" t="t" r="r" b="b"/>
            <a:pathLst>
              <a:path w="24764" h="24765">
                <a:moveTo>
                  <a:pt x="24193" y="12103"/>
                </a:moveTo>
                <a:lnTo>
                  <a:pt x="24193" y="18783"/>
                </a:lnTo>
                <a:lnTo>
                  <a:pt x="18783" y="24193"/>
                </a:lnTo>
                <a:lnTo>
                  <a:pt x="12103" y="24193"/>
                </a:lnTo>
                <a:lnTo>
                  <a:pt x="5410" y="24193"/>
                </a:lnTo>
                <a:lnTo>
                  <a:pt x="0" y="18783"/>
                </a:lnTo>
                <a:lnTo>
                  <a:pt x="0" y="12103"/>
                </a:lnTo>
                <a:lnTo>
                  <a:pt x="0" y="5422"/>
                </a:lnTo>
                <a:lnTo>
                  <a:pt x="5410" y="0"/>
                </a:lnTo>
                <a:lnTo>
                  <a:pt x="12103" y="0"/>
                </a:lnTo>
                <a:lnTo>
                  <a:pt x="18783" y="0"/>
                </a:lnTo>
                <a:lnTo>
                  <a:pt x="24193" y="5422"/>
                </a:lnTo>
                <a:lnTo>
                  <a:pt x="24193" y="12103"/>
                </a:lnTo>
                <a:close/>
              </a:path>
            </a:pathLst>
          </a:custGeom>
          <a:ln w="6972">
            <a:solidFill>
              <a:srgbClr val="231F20"/>
            </a:solidFill>
          </a:ln>
        </p:spPr>
        <p:txBody>
          <a:bodyPr wrap="square" lIns="0" tIns="0" rIns="0" bIns="0" rtlCol="0"/>
          <a:lstStyle/>
          <a:p>
            <a:endParaRPr/>
          </a:p>
        </p:txBody>
      </p:sp>
      <p:sp>
        <p:nvSpPr>
          <p:cNvPr id="722" name="object 722"/>
          <p:cNvSpPr/>
          <p:nvPr/>
        </p:nvSpPr>
        <p:spPr>
          <a:xfrm>
            <a:off x="1855099" y="9363120"/>
            <a:ext cx="113030" cy="113030"/>
          </a:xfrm>
          <a:custGeom>
            <a:avLst/>
            <a:gdLst/>
            <a:ahLst/>
            <a:cxnLst/>
            <a:rect l="l" t="t" r="r" b="b"/>
            <a:pathLst>
              <a:path w="113030" h="113029">
                <a:moveTo>
                  <a:pt x="112458" y="56222"/>
                </a:moveTo>
                <a:lnTo>
                  <a:pt x="108040" y="78116"/>
                </a:lnTo>
                <a:lnTo>
                  <a:pt x="95989" y="95996"/>
                </a:lnTo>
                <a:lnTo>
                  <a:pt x="78114" y="108050"/>
                </a:lnTo>
                <a:lnTo>
                  <a:pt x="56222" y="112471"/>
                </a:lnTo>
                <a:lnTo>
                  <a:pt x="34348" y="108050"/>
                </a:lnTo>
                <a:lnTo>
                  <a:pt x="16476" y="95996"/>
                </a:lnTo>
                <a:lnTo>
                  <a:pt x="4421" y="78116"/>
                </a:lnTo>
                <a:lnTo>
                  <a:pt x="0" y="56222"/>
                </a:lnTo>
                <a:lnTo>
                  <a:pt x="4421" y="34343"/>
                </a:lnTo>
                <a:lnTo>
                  <a:pt x="16476" y="16471"/>
                </a:lnTo>
                <a:lnTo>
                  <a:pt x="34348" y="4419"/>
                </a:lnTo>
                <a:lnTo>
                  <a:pt x="56222" y="0"/>
                </a:lnTo>
                <a:lnTo>
                  <a:pt x="78114" y="4419"/>
                </a:lnTo>
                <a:lnTo>
                  <a:pt x="95989" y="16471"/>
                </a:lnTo>
                <a:lnTo>
                  <a:pt x="108040" y="34343"/>
                </a:lnTo>
                <a:lnTo>
                  <a:pt x="112458" y="56222"/>
                </a:lnTo>
                <a:close/>
              </a:path>
            </a:pathLst>
          </a:custGeom>
          <a:ln w="4648">
            <a:solidFill>
              <a:srgbClr val="231F20"/>
            </a:solidFill>
          </a:ln>
        </p:spPr>
        <p:txBody>
          <a:bodyPr wrap="square" lIns="0" tIns="0" rIns="0" bIns="0" rtlCol="0"/>
          <a:lstStyle/>
          <a:p>
            <a:endParaRPr/>
          </a:p>
        </p:txBody>
      </p:sp>
      <p:sp>
        <p:nvSpPr>
          <p:cNvPr id="723" name="object 723"/>
          <p:cNvSpPr/>
          <p:nvPr/>
        </p:nvSpPr>
        <p:spPr>
          <a:xfrm>
            <a:off x="1894109" y="9402147"/>
            <a:ext cx="34925" cy="34925"/>
          </a:xfrm>
          <a:custGeom>
            <a:avLst/>
            <a:gdLst/>
            <a:ahLst/>
            <a:cxnLst/>
            <a:rect l="l" t="t" r="r" b="b"/>
            <a:pathLst>
              <a:path w="34925" h="34925">
                <a:moveTo>
                  <a:pt x="34442" y="17221"/>
                </a:moveTo>
                <a:lnTo>
                  <a:pt x="34442" y="26720"/>
                </a:lnTo>
                <a:lnTo>
                  <a:pt x="26720" y="34417"/>
                </a:lnTo>
                <a:lnTo>
                  <a:pt x="17221" y="34417"/>
                </a:lnTo>
                <a:lnTo>
                  <a:pt x="7708" y="34417"/>
                </a:lnTo>
                <a:lnTo>
                  <a:pt x="0" y="26720"/>
                </a:lnTo>
                <a:lnTo>
                  <a:pt x="0" y="17221"/>
                </a:lnTo>
                <a:lnTo>
                  <a:pt x="0" y="7708"/>
                </a:lnTo>
                <a:lnTo>
                  <a:pt x="7708" y="0"/>
                </a:lnTo>
                <a:lnTo>
                  <a:pt x="17221" y="0"/>
                </a:lnTo>
                <a:lnTo>
                  <a:pt x="26720" y="0"/>
                </a:lnTo>
                <a:lnTo>
                  <a:pt x="34442" y="7708"/>
                </a:lnTo>
                <a:lnTo>
                  <a:pt x="34442" y="17221"/>
                </a:lnTo>
                <a:close/>
              </a:path>
            </a:pathLst>
          </a:custGeom>
          <a:ln w="6972">
            <a:solidFill>
              <a:srgbClr val="231F20"/>
            </a:solidFill>
          </a:ln>
        </p:spPr>
        <p:txBody>
          <a:bodyPr wrap="square" lIns="0" tIns="0" rIns="0" bIns="0" rtlCol="0"/>
          <a:lstStyle/>
          <a:p>
            <a:endParaRPr/>
          </a:p>
        </p:txBody>
      </p:sp>
      <p:sp>
        <p:nvSpPr>
          <p:cNvPr id="724" name="object 724"/>
          <p:cNvSpPr/>
          <p:nvPr/>
        </p:nvSpPr>
        <p:spPr>
          <a:xfrm>
            <a:off x="1908467" y="9371469"/>
            <a:ext cx="3175" cy="31115"/>
          </a:xfrm>
          <a:custGeom>
            <a:avLst/>
            <a:gdLst/>
            <a:ahLst/>
            <a:cxnLst/>
            <a:rect l="l" t="t" r="r" b="b"/>
            <a:pathLst>
              <a:path w="3175" h="31115">
                <a:moveTo>
                  <a:pt x="2857" y="30683"/>
                </a:moveTo>
                <a:lnTo>
                  <a:pt x="0" y="30683"/>
                </a:lnTo>
                <a:lnTo>
                  <a:pt x="0" y="0"/>
                </a:lnTo>
                <a:lnTo>
                  <a:pt x="2857" y="0"/>
                </a:lnTo>
                <a:lnTo>
                  <a:pt x="2857" y="30683"/>
                </a:lnTo>
                <a:close/>
              </a:path>
            </a:pathLst>
          </a:custGeom>
          <a:solidFill>
            <a:srgbClr val="231F20"/>
          </a:solidFill>
        </p:spPr>
        <p:txBody>
          <a:bodyPr wrap="square" lIns="0" tIns="0" rIns="0" bIns="0" rtlCol="0"/>
          <a:lstStyle/>
          <a:p>
            <a:endParaRPr/>
          </a:p>
        </p:txBody>
      </p:sp>
      <p:sp>
        <p:nvSpPr>
          <p:cNvPr id="725" name="object 725"/>
          <p:cNvSpPr/>
          <p:nvPr/>
        </p:nvSpPr>
        <p:spPr>
          <a:xfrm>
            <a:off x="1908467" y="9436557"/>
            <a:ext cx="3175" cy="31115"/>
          </a:xfrm>
          <a:custGeom>
            <a:avLst/>
            <a:gdLst/>
            <a:ahLst/>
            <a:cxnLst/>
            <a:rect l="l" t="t" r="r" b="b"/>
            <a:pathLst>
              <a:path w="3175" h="31115">
                <a:moveTo>
                  <a:pt x="2857" y="30708"/>
                </a:moveTo>
                <a:lnTo>
                  <a:pt x="0" y="30708"/>
                </a:lnTo>
                <a:lnTo>
                  <a:pt x="0" y="0"/>
                </a:lnTo>
                <a:lnTo>
                  <a:pt x="2857" y="0"/>
                </a:lnTo>
                <a:lnTo>
                  <a:pt x="2857" y="30708"/>
                </a:lnTo>
                <a:close/>
              </a:path>
            </a:pathLst>
          </a:custGeom>
          <a:solidFill>
            <a:srgbClr val="231F20"/>
          </a:solidFill>
        </p:spPr>
        <p:txBody>
          <a:bodyPr wrap="square" lIns="0" tIns="0" rIns="0" bIns="0" rtlCol="0"/>
          <a:lstStyle/>
          <a:p>
            <a:endParaRPr/>
          </a:p>
        </p:txBody>
      </p:sp>
      <p:sp>
        <p:nvSpPr>
          <p:cNvPr id="726" name="object 726"/>
          <p:cNvSpPr/>
          <p:nvPr/>
        </p:nvSpPr>
        <p:spPr>
          <a:xfrm>
            <a:off x="1928545" y="9417952"/>
            <a:ext cx="31115" cy="3175"/>
          </a:xfrm>
          <a:custGeom>
            <a:avLst/>
            <a:gdLst/>
            <a:ahLst/>
            <a:cxnLst/>
            <a:rect l="l" t="t" r="r" b="b"/>
            <a:pathLst>
              <a:path w="31114" h="3175">
                <a:moveTo>
                  <a:pt x="0" y="0"/>
                </a:moveTo>
                <a:lnTo>
                  <a:pt x="30695" y="0"/>
                </a:lnTo>
                <a:lnTo>
                  <a:pt x="30695" y="2819"/>
                </a:lnTo>
                <a:lnTo>
                  <a:pt x="0" y="2819"/>
                </a:lnTo>
                <a:lnTo>
                  <a:pt x="0" y="0"/>
                </a:lnTo>
                <a:close/>
              </a:path>
            </a:pathLst>
          </a:custGeom>
          <a:solidFill>
            <a:srgbClr val="231F20"/>
          </a:solidFill>
        </p:spPr>
        <p:txBody>
          <a:bodyPr wrap="square" lIns="0" tIns="0" rIns="0" bIns="0" rtlCol="0"/>
          <a:lstStyle/>
          <a:p>
            <a:endParaRPr/>
          </a:p>
        </p:txBody>
      </p:sp>
      <p:sp>
        <p:nvSpPr>
          <p:cNvPr id="727" name="object 727"/>
          <p:cNvSpPr/>
          <p:nvPr/>
        </p:nvSpPr>
        <p:spPr>
          <a:xfrm>
            <a:off x="1863420" y="9417952"/>
            <a:ext cx="31115" cy="3175"/>
          </a:xfrm>
          <a:custGeom>
            <a:avLst/>
            <a:gdLst/>
            <a:ahLst/>
            <a:cxnLst/>
            <a:rect l="l" t="t" r="r" b="b"/>
            <a:pathLst>
              <a:path w="31114" h="3175">
                <a:moveTo>
                  <a:pt x="0" y="0"/>
                </a:moveTo>
                <a:lnTo>
                  <a:pt x="30683" y="0"/>
                </a:lnTo>
                <a:lnTo>
                  <a:pt x="30683" y="2819"/>
                </a:lnTo>
                <a:lnTo>
                  <a:pt x="0" y="2819"/>
                </a:lnTo>
                <a:lnTo>
                  <a:pt x="0" y="0"/>
                </a:lnTo>
                <a:close/>
              </a:path>
            </a:pathLst>
          </a:custGeom>
          <a:solidFill>
            <a:srgbClr val="231F20"/>
          </a:solidFill>
        </p:spPr>
        <p:txBody>
          <a:bodyPr wrap="square" lIns="0" tIns="0" rIns="0" bIns="0" rtlCol="0"/>
          <a:lstStyle/>
          <a:p>
            <a:endParaRPr/>
          </a:p>
        </p:txBody>
      </p:sp>
      <p:sp>
        <p:nvSpPr>
          <p:cNvPr id="728" name="object 728"/>
          <p:cNvSpPr/>
          <p:nvPr/>
        </p:nvSpPr>
        <p:spPr>
          <a:xfrm>
            <a:off x="1543977" y="9187407"/>
            <a:ext cx="100965" cy="100965"/>
          </a:xfrm>
          <a:custGeom>
            <a:avLst/>
            <a:gdLst/>
            <a:ahLst/>
            <a:cxnLst/>
            <a:rect l="l" t="t" r="r" b="b"/>
            <a:pathLst>
              <a:path w="100964" h="100965">
                <a:moveTo>
                  <a:pt x="100672" y="50304"/>
                </a:moveTo>
                <a:lnTo>
                  <a:pt x="96716" y="69900"/>
                </a:lnTo>
                <a:lnTo>
                  <a:pt x="85926" y="85907"/>
                </a:lnTo>
                <a:lnTo>
                  <a:pt x="69924" y="96701"/>
                </a:lnTo>
                <a:lnTo>
                  <a:pt x="50330" y="100660"/>
                </a:lnTo>
                <a:lnTo>
                  <a:pt x="30753" y="96701"/>
                </a:lnTo>
                <a:lnTo>
                  <a:pt x="14754" y="85907"/>
                </a:lnTo>
                <a:lnTo>
                  <a:pt x="3960" y="69900"/>
                </a:lnTo>
                <a:lnTo>
                  <a:pt x="0" y="50304"/>
                </a:lnTo>
                <a:lnTo>
                  <a:pt x="3960" y="30721"/>
                </a:lnTo>
                <a:lnTo>
                  <a:pt x="14754" y="14731"/>
                </a:lnTo>
                <a:lnTo>
                  <a:pt x="30753" y="3952"/>
                </a:lnTo>
                <a:lnTo>
                  <a:pt x="50330" y="0"/>
                </a:lnTo>
                <a:lnTo>
                  <a:pt x="69924" y="3952"/>
                </a:lnTo>
                <a:lnTo>
                  <a:pt x="85926" y="14731"/>
                </a:lnTo>
                <a:lnTo>
                  <a:pt x="96716" y="30721"/>
                </a:lnTo>
                <a:lnTo>
                  <a:pt x="100672" y="50304"/>
                </a:lnTo>
                <a:close/>
              </a:path>
            </a:pathLst>
          </a:custGeom>
          <a:ln w="6972">
            <a:solidFill>
              <a:srgbClr val="231F20"/>
            </a:solidFill>
          </a:ln>
        </p:spPr>
        <p:txBody>
          <a:bodyPr wrap="square" lIns="0" tIns="0" rIns="0" bIns="0" rtlCol="0"/>
          <a:lstStyle/>
          <a:p>
            <a:endParaRPr/>
          </a:p>
        </p:txBody>
      </p:sp>
      <p:sp>
        <p:nvSpPr>
          <p:cNvPr id="729" name="object 729"/>
          <p:cNvSpPr/>
          <p:nvPr/>
        </p:nvSpPr>
        <p:spPr>
          <a:xfrm>
            <a:off x="1515671" y="9158396"/>
            <a:ext cx="158115" cy="158115"/>
          </a:xfrm>
          <a:custGeom>
            <a:avLst/>
            <a:gdLst/>
            <a:ahLst/>
            <a:cxnLst/>
            <a:rect l="l" t="t" r="r" b="b"/>
            <a:pathLst>
              <a:path w="158114" h="158115">
                <a:moveTo>
                  <a:pt x="158000" y="78993"/>
                </a:moveTo>
                <a:lnTo>
                  <a:pt x="151787" y="109742"/>
                </a:lnTo>
                <a:lnTo>
                  <a:pt x="134847" y="134842"/>
                </a:lnTo>
                <a:lnTo>
                  <a:pt x="109732" y="151760"/>
                </a:lnTo>
                <a:lnTo>
                  <a:pt x="78994" y="157962"/>
                </a:lnTo>
                <a:lnTo>
                  <a:pt x="48263" y="151760"/>
                </a:lnTo>
                <a:lnTo>
                  <a:pt x="23152" y="134842"/>
                </a:lnTo>
                <a:lnTo>
                  <a:pt x="6213" y="109742"/>
                </a:lnTo>
                <a:lnTo>
                  <a:pt x="0" y="78993"/>
                </a:lnTo>
                <a:lnTo>
                  <a:pt x="6213" y="48247"/>
                </a:lnTo>
                <a:lnTo>
                  <a:pt x="23152" y="23137"/>
                </a:lnTo>
                <a:lnTo>
                  <a:pt x="48263" y="6208"/>
                </a:lnTo>
                <a:lnTo>
                  <a:pt x="78994" y="0"/>
                </a:lnTo>
                <a:lnTo>
                  <a:pt x="109732" y="6208"/>
                </a:lnTo>
                <a:lnTo>
                  <a:pt x="134847" y="23137"/>
                </a:lnTo>
                <a:lnTo>
                  <a:pt x="151787" y="48247"/>
                </a:lnTo>
                <a:lnTo>
                  <a:pt x="158000" y="78993"/>
                </a:lnTo>
                <a:close/>
              </a:path>
            </a:pathLst>
          </a:custGeom>
          <a:ln w="6972">
            <a:solidFill>
              <a:srgbClr val="231F20"/>
            </a:solidFill>
          </a:ln>
        </p:spPr>
        <p:txBody>
          <a:bodyPr wrap="square" lIns="0" tIns="0" rIns="0" bIns="0" rtlCol="0"/>
          <a:lstStyle/>
          <a:p>
            <a:endParaRPr/>
          </a:p>
        </p:txBody>
      </p:sp>
      <p:sp>
        <p:nvSpPr>
          <p:cNvPr id="730" name="object 730"/>
          <p:cNvSpPr/>
          <p:nvPr/>
        </p:nvSpPr>
        <p:spPr>
          <a:xfrm>
            <a:off x="1607306" y="9188201"/>
            <a:ext cx="10795" cy="29209"/>
          </a:xfrm>
          <a:custGeom>
            <a:avLst/>
            <a:gdLst/>
            <a:ahLst/>
            <a:cxnLst/>
            <a:rect l="l" t="t" r="r" b="b"/>
            <a:pathLst>
              <a:path w="10794" h="29209">
                <a:moveTo>
                  <a:pt x="0" y="0"/>
                </a:moveTo>
                <a:lnTo>
                  <a:pt x="0" y="24053"/>
                </a:lnTo>
                <a:lnTo>
                  <a:pt x="5194" y="28752"/>
                </a:lnTo>
                <a:lnTo>
                  <a:pt x="10375" y="24053"/>
                </a:lnTo>
              </a:path>
            </a:pathLst>
          </a:custGeom>
          <a:ln w="6972">
            <a:solidFill>
              <a:srgbClr val="231F20"/>
            </a:solidFill>
          </a:ln>
        </p:spPr>
        <p:txBody>
          <a:bodyPr wrap="square" lIns="0" tIns="0" rIns="0" bIns="0" rtlCol="0"/>
          <a:lstStyle/>
          <a:p>
            <a:endParaRPr/>
          </a:p>
        </p:txBody>
      </p:sp>
      <p:sp>
        <p:nvSpPr>
          <p:cNvPr id="731" name="object 731"/>
          <p:cNvSpPr/>
          <p:nvPr/>
        </p:nvSpPr>
        <p:spPr>
          <a:xfrm>
            <a:off x="1601687" y="9192617"/>
            <a:ext cx="31750" cy="57150"/>
          </a:xfrm>
          <a:custGeom>
            <a:avLst/>
            <a:gdLst/>
            <a:ahLst/>
            <a:cxnLst/>
            <a:rect l="l" t="t" r="r" b="b"/>
            <a:pathLst>
              <a:path w="31750" h="57150">
                <a:moveTo>
                  <a:pt x="14884" y="0"/>
                </a:moveTo>
                <a:lnTo>
                  <a:pt x="15266" y="3653"/>
                </a:lnTo>
                <a:lnTo>
                  <a:pt x="15074" y="11769"/>
                </a:lnTo>
                <a:lnTo>
                  <a:pt x="14787" y="21252"/>
                </a:lnTo>
                <a:lnTo>
                  <a:pt x="14884" y="29006"/>
                </a:lnTo>
                <a:lnTo>
                  <a:pt x="3615" y="32333"/>
                </a:lnTo>
                <a:lnTo>
                  <a:pt x="0" y="40225"/>
                </a:lnTo>
                <a:lnTo>
                  <a:pt x="2604" y="49211"/>
                </a:lnTo>
                <a:lnTo>
                  <a:pt x="9994" y="55816"/>
                </a:lnTo>
                <a:lnTo>
                  <a:pt x="20561" y="57033"/>
                </a:lnTo>
                <a:lnTo>
                  <a:pt x="29384" y="52350"/>
                </a:lnTo>
                <a:lnTo>
                  <a:pt x="31697" y="42698"/>
                </a:lnTo>
                <a:lnTo>
                  <a:pt x="22732" y="29006"/>
                </a:lnTo>
                <a:lnTo>
                  <a:pt x="22732" y="4825"/>
                </a:lnTo>
              </a:path>
            </a:pathLst>
          </a:custGeom>
          <a:ln w="6972">
            <a:solidFill>
              <a:srgbClr val="231F20"/>
            </a:solidFill>
          </a:ln>
        </p:spPr>
        <p:txBody>
          <a:bodyPr wrap="square" lIns="0" tIns="0" rIns="0" bIns="0" rtlCol="0"/>
          <a:lstStyle/>
          <a:p>
            <a:endParaRPr/>
          </a:p>
        </p:txBody>
      </p:sp>
      <p:sp>
        <p:nvSpPr>
          <p:cNvPr id="732" name="object 732"/>
          <p:cNvSpPr/>
          <p:nvPr/>
        </p:nvSpPr>
        <p:spPr>
          <a:xfrm>
            <a:off x="2180724" y="8904292"/>
            <a:ext cx="100965" cy="100965"/>
          </a:xfrm>
          <a:custGeom>
            <a:avLst/>
            <a:gdLst/>
            <a:ahLst/>
            <a:cxnLst/>
            <a:rect l="l" t="t" r="r" b="b"/>
            <a:pathLst>
              <a:path w="100964" h="100965">
                <a:moveTo>
                  <a:pt x="100698" y="50304"/>
                </a:moveTo>
                <a:lnTo>
                  <a:pt x="96738" y="69897"/>
                </a:lnTo>
                <a:lnTo>
                  <a:pt x="85942" y="85894"/>
                </a:lnTo>
                <a:lnTo>
                  <a:pt x="69939" y="96680"/>
                </a:lnTo>
                <a:lnTo>
                  <a:pt x="50355" y="100634"/>
                </a:lnTo>
                <a:lnTo>
                  <a:pt x="30764" y="96680"/>
                </a:lnTo>
                <a:lnTo>
                  <a:pt x="14757" y="85894"/>
                </a:lnTo>
                <a:lnTo>
                  <a:pt x="3960" y="69897"/>
                </a:lnTo>
                <a:lnTo>
                  <a:pt x="0" y="50304"/>
                </a:lnTo>
                <a:lnTo>
                  <a:pt x="3960" y="30716"/>
                </a:lnTo>
                <a:lnTo>
                  <a:pt x="14757" y="14727"/>
                </a:lnTo>
                <a:lnTo>
                  <a:pt x="30764" y="3950"/>
                </a:lnTo>
                <a:lnTo>
                  <a:pt x="50355" y="0"/>
                </a:lnTo>
                <a:lnTo>
                  <a:pt x="69939" y="3950"/>
                </a:lnTo>
                <a:lnTo>
                  <a:pt x="85942" y="14727"/>
                </a:lnTo>
                <a:lnTo>
                  <a:pt x="96738" y="30716"/>
                </a:lnTo>
                <a:lnTo>
                  <a:pt x="100698" y="50304"/>
                </a:lnTo>
                <a:close/>
              </a:path>
            </a:pathLst>
          </a:custGeom>
          <a:ln w="6972">
            <a:solidFill>
              <a:srgbClr val="231F20"/>
            </a:solidFill>
          </a:ln>
        </p:spPr>
        <p:txBody>
          <a:bodyPr wrap="square" lIns="0" tIns="0" rIns="0" bIns="0" rtlCol="0"/>
          <a:lstStyle/>
          <a:p>
            <a:endParaRPr/>
          </a:p>
        </p:txBody>
      </p:sp>
      <p:sp>
        <p:nvSpPr>
          <p:cNvPr id="733" name="object 733"/>
          <p:cNvSpPr/>
          <p:nvPr/>
        </p:nvSpPr>
        <p:spPr>
          <a:xfrm>
            <a:off x="2152432" y="8875262"/>
            <a:ext cx="158115" cy="158115"/>
          </a:xfrm>
          <a:custGeom>
            <a:avLst/>
            <a:gdLst/>
            <a:ahLst/>
            <a:cxnLst/>
            <a:rect l="l" t="t" r="r" b="b"/>
            <a:pathLst>
              <a:path w="158114" h="158115">
                <a:moveTo>
                  <a:pt x="157962" y="78981"/>
                </a:moveTo>
                <a:lnTo>
                  <a:pt x="151756" y="109728"/>
                </a:lnTo>
                <a:lnTo>
                  <a:pt x="134831" y="134837"/>
                </a:lnTo>
                <a:lnTo>
                  <a:pt x="109726" y="151767"/>
                </a:lnTo>
                <a:lnTo>
                  <a:pt x="78981" y="157975"/>
                </a:lnTo>
                <a:lnTo>
                  <a:pt x="48252" y="151767"/>
                </a:lnTo>
                <a:lnTo>
                  <a:pt x="23145" y="134837"/>
                </a:lnTo>
                <a:lnTo>
                  <a:pt x="6211" y="109728"/>
                </a:lnTo>
                <a:lnTo>
                  <a:pt x="0" y="78981"/>
                </a:lnTo>
                <a:lnTo>
                  <a:pt x="6211" y="48236"/>
                </a:lnTo>
                <a:lnTo>
                  <a:pt x="23145" y="23131"/>
                </a:lnTo>
                <a:lnTo>
                  <a:pt x="48252" y="6206"/>
                </a:lnTo>
                <a:lnTo>
                  <a:pt x="78981" y="0"/>
                </a:lnTo>
                <a:lnTo>
                  <a:pt x="109726" y="6206"/>
                </a:lnTo>
                <a:lnTo>
                  <a:pt x="134831" y="23131"/>
                </a:lnTo>
                <a:lnTo>
                  <a:pt x="151756" y="48236"/>
                </a:lnTo>
                <a:lnTo>
                  <a:pt x="157962" y="78981"/>
                </a:lnTo>
                <a:close/>
              </a:path>
            </a:pathLst>
          </a:custGeom>
          <a:ln w="6972">
            <a:solidFill>
              <a:srgbClr val="231F20"/>
            </a:solidFill>
          </a:ln>
        </p:spPr>
        <p:txBody>
          <a:bodyPr wrap="square" lIns="0" tIns="0" rIns="0" bIns="0" rtlCol="0"/>
          <a:lstStyle/>
          <a:p>
            <a:endParaRPr/>
          </a:p>
        </p:txBody>
      </p:sp>
      <p:sp>
        <p:nvSpPr>
          <p:cNvPr id="734" name="object 734"/>
          <p:cNvSpPr/>
          <p:nvPr/>
        </p:nvSpPr>
        <p:spPr>
          <a:xfrm>
            <a:off x="2198637" y="8905146"/>
            <a:ext cx="36195" cy="45085"/>
          </a:xfrm>
          <a:custGeom>
            <a:avLst/>
            <a:gdLst/>
            <a:ahLst/>
            <a:cxnLst/>
            <a:rect l="l" t="t" r="r" b="b"/>
            <a:pathLst>
              <a:path w="36194" h="45084">
                <a:moveTo>
                  <a:pt x="0" y="10985"/>
                </a:moveTo>
                <a:lnTo>
                  <a:pt x="0" y="43014"/>
                </a:lnTo>
                <a:lnTo>
                  <a:pt x="17026" y="44260"/>
                </a:lnTo>
                <a:lnTo>
                  <a:pt x="26436" y="44503"/>
                </a:lnTo>
                <a:lnTo>
                  <a:pt x="31591" y="43589"/>
                </a:lnTo>
                <a:lnTo>
                  <a:pt x="35852" y="41363"/>
                </a:lnTo>
                <a:lnTo>
                  <a:pt x="35852" y="0"/>
                </a:lnTo>
              </a:path>
            </a:pathLst>
          </a:custGeom>
          <a:ln w="6972">
            <a:solidFill>
              <a:srgbClr val="231F20"/>
            </a:solidFill>
          </a:ln>
        </p:spPr>
        <p:txBody>
          <a:bodyPr wrap="square" lIns="0" tIns="0" rIns="0" bIns="0" rtlCol="0"/>
          <a:lstStyle/>
          <a:p>
            <a:endParaRPr/>
          </a:p>
        </p:txBody>
      </p:sp>
      <p:sp>
        <p:nvSpPr>
          <p:cNvPr id="735" name="object 735"/>
          <p:cNvSpPr/>
          <p:nvPr/>
        </p:nvSpPr>
        <p:spPr>
          <a:xfrm>
            <a:off x="2189994" y="8948116"/>
            <a:ext cx="48260" cy="45720"/>
          </a:xfrm>
          <a:custGeom>
            <a:avLst/>
            <a:gdLst/>
            <a:ahLst/>
            <a:cxnLst/>
            <a:rect l="l" t="t" r="r" b="b"/>
            <a:pathLst>
              <a:path w="48260" h="45720">
                <a:moveTo>
                  <a:pt x="20823" y="0"/>
                </a:moveTo>
                <a:lnTo>
                  <a:pt x="20782" y="2692"/>
                </a:lnTo>
                <a:lnTo>
                  <a:pt x="20713" y="2271"/>
                </a:lnTo>
                <a:lnTo>
                  <a:pt x="20700" y="2134"/>
                </a:lnTo>
                <a:lnTo>
                  <a:pt x="20823" y="5676"/>
                </a:lnTo>
                <a:lnTo>
                  <a:pt x="2473" y="13759"/>
                </a:lnTo>
                <a:lnTo>
                  <a:pt x="0" y="26217"/>
                </a:lnTo>
                <a:lnTo>
                  <a:pt x="7487" y="38311"/>
                </a:lnTo>
                <a:lnTo>
                  <a:pt x="19019" y="45300"/>
                </a:lnTo>
                <a:lnTo>
                  <a:pt x="35691" y="43217"/>
                </a:lnTo>
                <a:lnTo>
                  <a:pt x="47612" y="32280"/>
                </a:lnTo>
                <a:lnTo>
                  <a:pt x="48043" y="17947"/>
                </a:lnTo>
                <a:lnTo>
                  <a:pt x="30246" y="5676"/>
                </a:lnTo>
                <a:lnTo>
                  <a:pt x="30246" y="635"/>
                </a:lnTo>
              </a:path>
            </a:pathLst>
          </a:custGeom>
          <a:ln w="6972">
            <a:solidFill>
              <a:srgbClr val="231F20"/>
            </a:solidFill>
          </a:ln>
        </p:spPr>
        <p:txBody>
          <a:bodyPr wrap="square" lIns="0" tIns="0" rIns="0" bIns="0" rtlCol="0"/>
          <a:lstStyle/>
          <a:p>
            <a:endParaRPr/>
          </a:p>
        </p:txBody>
      </p:sp>
      <p:sp>
        <p:nvSpPr>
          <p:cNvPr id="736" name="object 736"/>
          <p:cNvSpPr/>
          <p:nvPr/>
        </p:nvSpPr>
        <p:spPr>
          <a:xfrm>
            <a:off x="1496313" y="9139301"/>
            <a:ext cx="198755" cy="196215"/>
          </a:xfrm>
          <a:custGeom>
            <a:avLst/>
            <a:gdLst/>
            <a:ahLst/>
            <a:cxnLst/>
            <a:rect l="l" t="t" r="r" b="b"/>
            <a:pathLst>
              <a:path w="198755" h="196215">
                <a:moveTo>
                  <a:pt x="198386" y="196164"/>
                </a:moveTo>
                <a:lnTo>
                  <a:pt x="0" y="196164"/>
                </a:lnTo>
                <a:lnTo>
                  <a:pt x="0" y="0"/>
                </a:lnTo>
                <a:lnTo>
                  <a:pt x="198386" y="0"/>
                </a:lnTo>
                <a:lnTo>
                  <a:pt x="198386" y="196164"/>
                </a:lnTo>
                <a:close/>
              </a:path>
            </a:pathLst>
          </a:custGeom>
          <a:ln w="6350">
            <a:solidFill>
              <a:srgbClr val="231F20"/>
            </a:solidFill>
          </a:ln>
        </p:spPr>
        <p:txBody>
          <a:bodyPr wrap="square" lIns="0" tIns="0" rIns="0" bIns="0" rtlCol="0"/>
          <a:lstStyle/>
          <a:p>
            <a:endParaRPr/>
          </a:p>
        </p:txBody>
      </p:sp>
      <p:sp>
        <p:nvSpPr>
          <p:cNvPr id="737" name="object 737"/>
          <p:cNvSpPr/>
          <p:nvPr/>
        </p:nvSpPr>
        <p:spPr>
          <a:xfrm>
            <a:off x="2136648" y="8861615"/>
            <a:ext cx="186055" cy="180975"/>
          </a:xfrm>
          <a:custGeom>
            <a:avLst/>
            <a:gdLst/>
            <a:ahLst/>
            <a:cxnLst/>
            <a:rect l="l" t="t" r="r" b="b"/>
            <a:pathLst>
              <a:path w="186055" h="180975">
                <a:moveTo>
                  <a:pt x="185889" y="180479"/>
                </a:moveTo>
                <a:lnTo>
                  <a:pt x="0" y="180479"/>
                </a:lnTo>
                <a:lnTo>
                  <a:pt x="0" y="0"/>
                </a:lnTo>
                <a:lnTo>
                  <a:pt x="185889" y="0"/>
                </a:lnTo>
                <a:lnTo>
                  <a:pt x="185889" y="180479"/>
                </a:lnTo>
                <a:close/>
              </a:path>
            </a:pathLst>
          </a:custGeom>
          <a:ln w="6350">
            <a:solidFill>
              <a:srgbClr val="231F20"/>
            </a:solidFill>
          </a:ln>
        </p:spPr>
        <p:txBody>
          <a:bodyPr wrap="square" lIns="0" tIns="0" rIns="0" bIns="0" rtlCol="0"/>
          <a:lstStyle/>
          <a:p>
            <a:endParaRPr/>
          </a:p>
        </p:txBody>
      </p:sp>
      <p:sp>
        <p:nvSpPr>
          <p:cNvPr id="738" name="object 738"/>
          <p:cNvSpPr/>
          <p:nvPr/>
        </p:nvSpPr>
        <p:spPr>
          <a:xfrm>
            <a:off x="1818373" y="9322231"/>
            <a:ext cx="186055" cy="180975"/>
          </a:xfrm>
          <a:custGeom>
            <a:avLst/>
            <a:gdLst/>
            <a:ahLst/>
            <a:cxnLst/>
            <a:rect l="l" t="t" r="r" b="b"/>
            <a:pathLst>
              <a:path w="186055" h="180975">
                <a:moveTo>
                  <a:pt x="185889" y="180479"/>
                </a:moveTo>
                <a:lnTo>
                  <a:pt x="0" y="180479"/>
                </a:lnTo>
                <a:lnTo>
                  <a:pt x="0" y="0"/>
                </a:lnTo>
                <a:lnTo>
                  <a:pt x="185889" y="0"/>
                </a:lnTo>
                <a:lnTo>
                  <a:pt x="185889" y="180479"/>
                </a:lnTo>
                <a:close/>
              </a:path>
            </a:pathLst>
          </a:custGeom>
          <a:ln w="6350">
            <a:solidFill>
              <a:srgbClr val="231F20"/>
            </a:solidFill>
          </a:ln>
        </p:spPr>
        <p:txBody>
          <a:bodyPr wrap="square" lIns="0" tIns="0" rIns="0" bIns="0" rtlCol="0"/>
          <a:lstStyle/>
          <a:p>
            <a:endParaRPr/>
          </a:p>
        </p:txBody>
      </p:sp>
      <p:sp>
        <p:nvSpPr>
          <p:cNvPr id="739" name="object 739"/>
          <p:cNvSpPr/>
          <p:nvPr/>
        </p:nvSpPr>
        <p:spPr>
          <a:xfrm>
            <a:off x="911160" y="8969961"/>
            <a:ext cx="122897" cy="193205"/>
          </a:xfrm>
          <a:prstGeom prst="rect">
            <a:avLst/>
          </a:prstGeom>
          <a:blipFill>
            <a:blip r:embed="rId23" cstate="print"/>
            <a:stretch>
              <a:fillRect/>
            </a:stretch>
          </a:blipFill>
        </p:spPr>
        <p:txBody>
          <a:bodyPr wrap="square" lIns="0" tIns="0" rIns="0" bIns="0" rtlCol="0"/>
          <a:lstStyle/>
          <a:p>
            <a:endParaRPr/>
          </a:p>
        </p:txBody>
      </p:sp>
      <p:sp>
        <p:nvSpPr>
          <p:cNvPr id="740" name="object 740"/>
          <p:cNvSpPr/>
          <p:nvPr/>
        </p:nvSpPr>
        <p:spPr>
          <a:xfrm>
            <a:off x="545198" y="3569157"/>
            <a:ext cx="1558925" cy="1402715"/>
          </a:xfrm>
          <a:custGeom>
            <a:avLst/>
            <a:gdLst/>
            <a:ahLst/>
            <a:cxnLst/>
            <a:rect l="l" t="t" r="r" b="b"/>
            <a:pathLst>
              <a:path w="1558925" h="1402714">
                <a:moveTo>
                  <a:pt x="1558645" y="1402219"/>
                </a:moveTo>
                <a:lnTo>
                  <a:pt x="0" y="1402219"/>
                </a:lnTo>
                <a:lnTo>
                  <a:pt x="0" y="0"/>
                </a:lnTo>
                <a:lnTo>
                  <a:pt x="1558645" y="0"/>
                </a:lnTo>
                <a:lnTo>
                  <a:pt x="1558645" y="1402219"/>
                </a:lnTo>
                <a:close/>
              </a:path>
            </a:pathLst>
          </a:custGeom>
          <a:ln w="6248">
            <a:solidFill>
              <a:srgbClr val="231F20"/>
            </a:solidFill>
          </a:ln>
        </p:spPr>
        <p:txBody>
          <a:bodyPr wrap="square" lIns="0" tIns="0" rIns="0" bIns="0" rtlCol="0"/>
          <a:lstStyle/>
          <a:p>
            <a:endParaRPr/>
          </a:p>
        </p:txBody>
      </p:sp>
      <p:sp>
        <p:nvSpPr>
          <p:cNvPr id="741" name="object 741"/>
          <p:cNvSpPr/>
          <p:nvPr/>
        </p:nvSpPr>
        <p:spPr>
          <a:xfrm>
            <a:off x="545198" y="5154307"/>
            <a:ext cx="3185795" cy="1402715"/>
          </a:xfrm>
          <a:custGeom>
            <a:avLst/>
            <a:gdLst/>
            <a:ahLst/>
            <a:cxnLst/>
            <a:rect l="l" t="t" r="r" b="b"/>
            <a:pathLst>
              <a:path w="3185795" h="1402715">
                <a:moveTo>
                  <a:pt x="3185744" y="1402207"/>
                </a:moveTo>
                <a:lnTo>
                  <a:pt x="0" y="1402207"/>
                </a:lnTo>
                <a:lnTo>
                  <a:pt x="0" y="0"/>
                </a:lnTo>
                <a:lnTo>
                  <a:pt x="3185744" y="0"/>
                </a:lnTo>
                <a:lnTo>
                  <a:pt x="3185744" y="1402207"/>
                </a:lnTo>
                <a:close/>
              </a:path>
            </a:pathLst>
          </a:custGeom>
          <a:ln w="6350">
            <a:solidFill>
              <a:srgbClr val="231F20"/>
            </a:solidFill>
          </a:ln>
        </p:spPr>
        <p:txBody>
          <a:bodyPr wrap="square" lIns="0" tIns="0" rIns="0" bIns="0" rtlCol="0"/>
          <a:lstStyle/>
          <a:p>
            <a:endParaRPr/>
          </a:p>
        </p:txBody>
      </p:sp>
      <p:sp>
        <p:nvSpPr>
          <p:cNvPr id="742" name="object 742"/>
          <p:cNvSpPr/>
          <p:nvPr/>
        </p:nvSpPr>
        <p:spPr>
          <a:xfrm>
            <a:off x="545198" y="6739445"/>
            <a:ext cx="6478905" cy="1402715"/>
          </a:xfrm>
          <a:custGeom>
            <a:avLst/>
            <a:gdLst/>
            <a:ahLst/>
            <a:cxnLst/>
            <a:rect l="l" t="t" r="r" b="b"/>
            <a:pathLst>
              <a:path w="6478905" h="1402715">
                <a:moveTo>
                  <a:pt x="6478841" y="1402207"/>
                </a:moveTo>
                <a:lnTo>
                  <a:pt x="0" y="1402207"/>
                </a:lnTo>
                <a:lnTo>
                  <a:pt x="0" y="0"/>
                </a:lnTo>
                <a:lnTo>
                  <a:pt x="6478841" y="0"/>
                </a:lnTo>
                <a:lnTo>
                  <a:pt x="6478841" y="1402207"/>
                </a:lnTo>
                <a:close/>
              </a:path>
            </a:pathLst>
          </a:custGeom>
          <a:ln w="6349">
            <a:solidFill>
              <a:srgbClr val="231F20"/>
            </a:solidFill>
          </a:ln>
        </p:spPr>
        <p:txBody>
          <a:bodyPr wrap="square" lIns="0" tIns="0" rIns="0" bIns="0" rtlCol="0"/>
          <a:lstStyle/>
          <a:p>
            <a:endParaRPr/>
          </a:p>
        </p:txBody>
      </p:sp>
      <p:sp>
        <p:nvSpPr>
          <p:cNvPr id="743" name="object 743"/>
          <p:cNvSpPr/>
          <p:nvPr/>
        </p:nvSpPr>
        <p:spPr>
          <a:xfrm>
            <a:off x="545198" y="8324583"/>
            <a:ext cx="2085339" cy="1402715"/>
          </a:xfrm>
          <a:custGeom>
            <a:avLst/>
            <a:gdLst/>
            <a:ahLst/>
            <a:cxnLst/>
            <a:rect l="l" t="t" r="r" b="b"/>
            <a:pathLst>
              <a:path w="2085339" h="1402715">
                <a:moveTo>
                  <a:pt x="2085149" y="1402219"/>
                </a:moveTo>
                <a:lnTo>
                  <a:pt x="0" y="1402219"/>
                </a:lnTo>
                <a:lnTo>
                  <a:pt x="0" y="0"/>
                </a:lnTo>
                <a:lnTo>
                  <a:pt x="2085149" y="0"/>
                </a:lnTo>
                <a:lnTo>
                  <a:pt x="2085149" y="1402219"/>
                </a:lnTo>
                <a:close/>
              </a:path>
            </a:pathLst>
          </a:custGeom>
          <a:ln w="7226">
            <a:solidFill>
              <a:srgbClr val="231F20"/>
            </a:solidFill>
          </a:ln>
        </p:spPr>
        <p:txBody>
          <a:bodyPr wrap="square" lIns="0" tIns="0" rIns="0" bIns="0" rtlCol="0"/>
          <a:lstStyle/>
          <a:p>
            <a:endParaRPr/>
          </a:p>
        </p:txBody>
      </p:sp>
      <p:sp>
        <p:nvSpPr>
          <p:cNvPr id="744" name="object 744"/>
          <p:cNvSpPr/>
          <p:nvPr/>
        </p:nvSpPr>
        <p:spPr>
          <a:xfrm>
            <a:off x="2185276" y="3569157"/>
            <a:ext cx="4834890" cy="1402715"/>
          </a:xfrm>
          <a:custGeom>
            <a:avLst/>
            <a:gdLst/>
            <a:ahLst/>
            <a:cxnLst/>
            <a:rect l="l" t="t" r="r" b="b"/>
            <a:pathLst>
              <a:path w="4834890" h="1402714">
                <a:moveTo>
                  <a:pt x="4834788" y="1402219"/>
                </a:moveTo>
                <a:lnTo>
                  <a:pt x="0" y="1402219"/>
                </a:lnTo>
                <a:lnTo>
                  <a:pt x="0" y="0"/>
                </a:lnTo>
                <a:lnTo>
                  <a:pt x="4834788" y="0"/>
                </a:lnTo>
                <a:lnTo>
                  <a:pt x="4834788" y="1402219"/>
                </a:lnTo>
                <a:close/>
              </a:path>
            </a:pathLst>
          </a:custGeom>
          <a:ln w="6350">
            <a:solidFill>
              <a:srgbClr val="231F20"/>
            </a:solidFill>
          </a:ln>
        </p:spPr>
        <p:txBody>
          <a:bodyPr wrap="square" lIns="0" tIns="0" rIns="0" bIns="0" rtlCol="0"/>
          <a:lstStyle/>
          <a:p>
            <a:endParaRPr/>
          </a:p>
        </p:txBody>
      </p:sp>
      <p:sp>
        <p:nvSpPr>
          <p:cNvPr id="745" name="object 745"/>
          <p:cNvSpPr/>
          <p:nvPr/>
        </p:nvSpPr>
        <p:spPr>
          <a:xfrm>
            <a:off x="2739275" y="8324583"/>
            <a:ext cx="2085339" cy="1402715"/>
          </a:xfrm>
          <a:custGeom>
            <a:avLst/>
            <a:gdLst/>
            <a:ahLst/>
            <a:cxnLst/>
            <a:rect l="l" t="t" r="r" b="b"/>
            <a:pathLst>
              <a:path w="2085339" h="1402715">
                <a:moveTo>
                  <a:pt x="2085149" y="1402219"/>
                </a:moveTo>
                <a:lnTo>
                  <a:pt x="0" y="1402219"/>
                </a:lnTo>
                <a:lnTo>
                  <a:pt x="0" y="0"/>
                </a:lnTo>
                <a:lnTo>
                  <a:pt x="2085149" y="0"/>
                </a:lnTo>
                <a:lnTo>
                  <a:pt x="2085149" y="1402219"/>
                </a:lnTo>
                <a:close/>
              </a:path>
            </a:pathLst>
          </a:custGeom>
          <a:ln w="7226">
            <a:solidFill>
              <a:srgbClr val="231F20"/>
            </a:solidFill>
          </a:ln>
        </p:spPr>
        <p:txBody>
          <a:bodyPr wrap="square" lIns="0" tIns="0" rIns="0" bIns="0" rtlCol="0"/>
          <a:lstStyle/>
          <a:p>
            <a:endParaRPr/>
          </a:p>
        </p:txBody>
      </p:sp>
      <p:sp>
        <p:nvSpPr>
          <p:cNvPr id="746" name="object 746"/>
          <p:cNvSpPr/>
          <p:nvPr/>
        </p:nvSpPr>
        <p:spPr>
          <a:xfrm>
            <a:off x="4933365" y="8324583"/>
            <a:ext cx="2085339" cy="1402715"/>
          </a:xfrm>
          <a:custGeom>
            <a:avLst/>
            <a:gdLst/>
            <a:ahLst/>
            <a:cxnLst/>
            <a:rect l="l" t="t" r="r" b="b"/>
            <a:pathLst>
              <a:path w="2085340" h="1402715">
                <a:moveTo>
                  <a:pt x="2085149" y="1402219"/>
                </a:moveTo>
                <a:lnTo>
                  <a:pt x="0" y="1402219"/>
                </a:lnTo>
                <a:lnTo>
                  <a:pt x="0" y="0"/>
                </a:lnTo>
                <a:lnTo>
                  <a:pt x="2085149" y="0"/>
                </a:lnTo>
                <a:lnTo>
                  <a:pt x="2085149" y="1402219"/>
                </a:lnTo>
                <a:close/>
              </a:path>
            </a:pathLst>
          </a:custGeom>
          <a:ln w="7226">
            <a:solidFill>
              <a:srgbClr val="231F20"/>
            </a:solidFill>
          </a:ln>
        </p:spPr>
        <p:txBody>
          <a:bodyPr wrap="square" lIns="0" tIns="0" rIns="0" bIns="0" rtlCol="0"/>
          <a:lstStyle/>
          <a:p>
            <a:endParaRPr/>
          </a:p>
        </p:txBody>
      </p:sp>
      <p:sp>
        <p:nvSpPr>
          <p:cNvPr id="747" name="object 747"/>
          <p:cNvSpPr txBox="1"/>
          <p:nvPr/>
        </p:nvSpPr>
        <p:spPr>
          <a:xfrm>
            <a:off x="2188451" y="3572332"/>
            <a:ext cx="189230" cy="179070"/>
          </a:xfrm>
          <a:prstGeom prst="rect">
            <a:avLst/>
          </a:prstGeom>
          <a:solidFill>
            <a:srgbClr val="5A595C"/>
          </a:solidFill>
        </p:spPr>
        <p:txBody>
          <a:bodyPr vert="horz" wrap="square" lIns="0" tIns="15240" rIns="0" bIns="0" rtlCol="0">
            <a:spAutoFit/>
          </a:bodyPr>
          <a:lstStyle/>
          <a:p>
            <a:pPr marL="52069">
              <a:lnSpc>
                <a:spcPct val="100000"/>
              </a:lnSpc>
              <a:spcBef>
                <a:spcPts val="120"/>
              </a:spcBef>
            </a:pPr>
            <a:r>
              <a:rPr sz="900" dirty="0">
                <a:solidFill>
                  <a:srgbClr val="FFFFFF"/>
                </a:solidFill>
                <a:latin typeface="Arial Narrow"/>
                <a:cs typeface="Arial Narrow"/>
              </a:rPr>
              <a:t>3.</a:t>
            </a:r>
            <a:endParaRPr sz="900">
              <a:latin typeface="Arial Narrow"/>
              <a:cs typeface="Arial Narrow"/>
            </a:endParaRPr>
          </a:p>
        </p:txBody>
      </p:sp>
      <p:sp>
        <p:nvSpPr>
          <p:cNvPr id="748" name="object 748"/>
          <p:cNvSpPr txBox="1"/>
          <p:nvPr/>
        </p:nvSpPr>
        <p:spPr>
          <a:xfrm>
            <a:off x="548373" y="5157482"/>
            <a:ext cx="188595" cy="179070"/>
          </a:xfrm>
          <a:prstGeom prst="rect">
            <a:avLst/>
          </a:prstGeom>
          <a:solidFill>
            <a:srgbClr val="5A595C"/>
          </a:solidFill>
        </p:spPr>
        <p:txBody>
          <a:bodyPr vert="horz" wrap="square" lIns="0" tIns="15240" rIns="0" bIns="0" rtlCol="0">
            <a:spAutoFit/>
          </a:bodyPr>
          <a:lstStyle/>
          <a:p>
            <a:pPr marL="51435">
              <a:lnSpc>
                <a:spcPct val="100000"/>
              </a:lnSpc>
              <a:spcBef>
                <a:spcPts val="120"/>
              </a:spcBef>
            </a:pPr>
            <a:r>
              <a:rPr sz="900" dirty="0">
                <a:solidFill>
                  <a:srgbClr val="FFFFFF"/>
                </a:solidFill>
                <a:latin typeface="Arial Narrow"/>
                <a:cs typeface="Arial Narrow"/>
              </a:rPr>
              <a:t>4.</a:t>
            </a:r>
            <a:endParaRPr sz="900">
              <a:latin typeface="Arial Narrow"/>
              <a:cs typeface="Arial Narrow"/>
            </a:endParaRPr>
          </a:p>
        </p:txBody>
      </p:sp>
      <p:sp>
        <p:nvSpPr>
          <p:cNvPr id="749" name="object 749"/>
          <p:cNvSpPr txBox="1"/>
          <p:nvPr/>
        </p:nvSpPr>
        <p:spPr>
          <a:xfrm>
            <a:off x="548373" y="6742620"/>
            <a:ext cx="188595" cy="179070"/>
          </a:xfrm>
          <a:prstGeom prst="rect">
            <a:avLst/>
          </a:prstGeom>
          <a:solidFill>
            <a:srgbClr val="5A595C"/>
          </a:solidFill>
        </p:spPr>
        <p:txBody>
          <a:bodyPr vert="horz" wrap="square" lIns="0" tIns="15240" rIns="0" bIns="0" rtlCol="0">
            <a:spAutoFit/>
          </a:bodyPr>
          <a:lstStyle/>
          <a:p>
            <a:pPr marL="51435">
              <a:lnSpc>
                <a:spcPct val="100000"/>
              </a:lnSpc>
              <a:spcBef>
                <a:spcPts val="120"/>
              </a:spcBef>
            </a:pPr>
            <a:r>
              <a:rPr sz="900" dirty="0">
                <a:solidFill>
                  <a:srgbClr val="FFFFFF"/>
                </a:solidFill>
                <a:latin typeface="Arial Narrow"/>
                <a:cs typeface="Arial Narrow"/>
              </a:rPr>
              <a:t>6.</a:t>
            </a:r>
            <a:endParaRPr sz="900">
              <a:latin typeface="Arial Narrow"/>
              <a:cs typeface="Arial Narrow"/>
            </a:endParaRPr>
          </a:p>
        </p:txBody>
      </p:sp>
      <p:sp>
        <p:nvSpPr>
          <p:cNvPr id="750" name="object 750"/>
          <p:cNvSpPr txBox="1"/>
          <p:nvPr/>
        </p:nvSpPr>
        <p:spPr>
          <a:xfrm>
            <a:off x="548811" y="8328197"/>
            <a:ext cx="187960" cy="179705"/>
          </a:xfrm>
          <a:prstGeom prst="rect">
            <a:avLst/>
          </a:prstGeom>
          <a:solidFill>
            <a:srgbClr val="5A595C"/>
          </a:solidFill>
        </p:spPr>
        <p:txBody>
          <a:bodyPr vert="horz" wrap="square" lIns="0" tIns="15875" rIns="0" bIns="0" rtlCol="0">
            <a:spAutoFit/>
          </a:bodyPr>
          <a:lstStyle/>
          <a:p>
            <a:pPr marL="51435">
              <a:lnSpc>
                <a:spcPct val="100000"/>
              </a:lnSpc>
              <a:spcBef>
                <a:spcPts val="125"/>
              </a:spcBef>
            </a:pPr>
            <a:r>
              <a:rPr sz="900" dirty="0">
                <a:solidFill>
                  <a:srgbClr val="FFFFFF"/>
                </a:solidFill>
                <a:latin typeface="Arial Narrow"/>
                <a:cs typeface="Arial Narrow"/>
              </a:rPr>
              <a:t>7.</a:t>
            </a:r>
            <a:endParaRPr sz="900">
              <a:latin typeface="Arial Narrow"/>
              <a:cs typeface="Arial Narrow"/>
            </a:endParaRPr>
          </a:p>
        </p:txBody>
      </p:sp>
      <p:sp>
        <p:nvSpPr>
          <p:cNvPr id="751" name="object 751"/>
          <p:cNvSpPr txBox="1"/>
          <p:nvPr/>
        </p:nvSpPr>
        <p:spPr>
          <a:xfrm>
            <a:off x="2742888" y="8328197"/>
            <a:ext cx="190500" cy="179705"/>
          </a:xfrm>
          <a:prstGeom prst="rect">
            <a:avLst/>
          </a:prstGeom>
          <a:solidFill>
            <a:srgbClr val="5A595C"/>
          </a:solidFill>
        </p:spPr>
        <p:txBody>
          <a:bodyPr vert="horz" wrap="square" lIns="0" tIns="15875" rIns="0" bIns="0" rtlCol="0">
            <a:spAutoFit/>
          </a:bodyPr>
          <a:lstStyle/>
          <a:p>
            <a:pPr marL="53340">
              <a:lnSpc>
                <a:spcPct val="100000"/>
              </a:lnSpc>
              <a:spcBef>
                <a:spcPts val="125"/>
              </a:spcBef>
            </a:pPr>
            <a:r>
              <a:rPr sz="900" dirty="0">
                <a:solidFill>
                  <a:srgbClr val="FFFFFF"/>
                </a:solidFill>
                <a:latin typeface="Arial Narrow"/>
                <a:cs typeface="Arial Narrow"/>
              </a:rPr>
              <a:t>8.</a:t>
            </a:r>
            <a:endParaRPr sz="900">
              <a:latin typeface="Arial Narrow"/>
              <a:cs typeface="Arial Narrow"/>
            </a:endParaRPr>
          </a:p>
        </p:txBody>
      </p:sp>
      <p:sp>
        <p:nvSpPr>
          <p:cNvPr id="752" name="object 752"/>
          <p:cNvSpPr txBox="1"/>
          <p:nvPr/>
        </p:nvSpPr>
        <p:spPr>
          <a:xfrm>
            <a:off x="4936978" y="8328197"/>
            <a:ext cx="188595" cy="179705"/>
          </a:xfrm>
          <a:prstGeom prst="rect">
            <a:avLst/>
          </a:prstGeom>
          <a:solidFill>
            <a:srgbClr val="5A595C"/>
          </a:solidFill>
        </p:spPr>
        <p:txBody>
          <a:bodyPr vert="horz" wrap="square" lIns="0" tIns="15875" rIns="0" bIns="0" rtlCol="0">
            <a:spAutoFit/>
          </a:bodyPr>
          <a:lstStyle/>
          <a:p>
            <a:pPr marL="52069">
              <a:lnSpc>
                <a:spcPct val="100000"/>
              </a:lnSpc>
              <a:spcBef>
                <a:spcPts val="125"/>
              </a:spcBef>
            </a:pPr>
            <a:r>
              <a:rPr sz="900" dirty="0">
                <a:solidFill>
                  <a:srgbClr val="FFFFFF"/>
                </a:solidFill>
                <a:latin typeface="Arial Narrow"/>
                <a:cs typeface="Arial Narrow"/>
              </a:rPr>
              <a:t>9.</a:t>
            </a:r>
            <a:endParaRPr sz="900">
              <a:latin typeface="Arial Narrow"/>
              <a:cs typeface="Arial Narrow"/>
            </a:endParaRPr>
          </a:p>
        </p:txBody>
      </p:sp>
      <p:sp>
        <p:nvSpPr>
          <p:cNvPr id="753" name="object 753"/>
          <p:cNvSpPr/>
          <p:nvPr/>
        </p:nvSpPr>
        <p:spPr>
          <a:xfrm>
            <a:off x="3832771" y="5154307"/>
            <a:ext cx="3185795" cy="1402715"/>
          </a:xfrm>
          <a:custGeom>
            <a:avLst/>
            <a:gdLst/>
            <a:ahLst/>
            <a:cxnLst/>
            <a:rect l="l" t="t" r="r" b="b"/>
            <a:pathLst>
              <a:path w="3185795" h="1402715">
                <a:moveTo>
                  <a:pt x="3185744" y="1402207"/>
                </a:moveTo>
                <a:lnTo>
                  <a:pt x="0" y="1402207"/>
                </a:lnTo>
                <a:lnTo>
                  <a:pt x="0" y="0"/>
                </a:lnTo>
                <a:lnTo>
                  <a:pt x="3185744" y="0"/>
                </a:lnTo>
                <a:lnTo>
                  <a:pt x="3185744" y="1402207"/>
                </a:lnTo>
                <a:close/>
              </a:path>
            </a:pathLst>
          </a:custGeom>
          <a:ln w="6350">
            <a:solidFill>
              <a:srgbClr val="231F20"/>
            </a:solidFill>
          </a:ln>
        </p:spPr>
        <p:txBody>
          <a:bodyPr wrap="square" lIns="0" tIns="0" rIns="0" bIns="0" rtlCol="0"/>
          <a:lstStyle/>
          <a:p>
            <a:endParaRPr/>
          </a:p>
        </p:txBody>
      </p:sp>
      <p:sp>
        <p:nvSpPr>
          <p:cNvPr id="754" name="object 754"/>
          <p:cNvSpPr txBox="1"/>
          <p:nvPr/>
        </p:nvSpPr>
        <p:spPr>
          <a:xfrm>
            <a:off x="3835946" y="5157482"/>
            <a:ext cx="188595" cy="179070"/>
          </a:xfrm>
          <a:prstGeom prst="rect">
            <a:avLst/>
          </a:prstGeom>
          <a:solidFill>
            <a:srgbClr val="5A595C"/>
          </a:solidFill>
        </p:spPr>
        <p:txBody>
          <a:bodyPr vert="horz" wrap="square" lIns="0" tIns="15240" rIns="0" bIns="0" rtlCol="0">
            <a:spAutoFit/>
          </a:bodyPr>
          <a:lstStyle/>
          <a:p>
            <a:pPr marL="51435">
              <a:lnSpc>
                <a:spcPct val="100000"/>
              </a:lnSpc>
              <a:spcBef>
                <a:spcPts val="120"/>
              </a:spcBef>
            </a:pPr>
            <a:r>
              <a:rPr sz="900" dirty="0">
                <a:solidFill>
                  <a:srgbClr val="FFFFFF"/>
                </a:solidFill>
                <a:latin typeface="Arial Narrow"/>
                <a:cs typeface="Arial Narrow"/>
              </a:rPr>
              <a:t>5.</a:t>
            </a:r>
            <a:endParaRPr sz="900">
              <a:latin typeface="Arial Narrow"/>
              <a:cs typeface="Arial Narrow"/>
            </a:endParaRPr>
          </a:p>
        </p:txBody>
      </p:sp>
      <p:sp>
        <p:nvSpPr>
          <p:cNvPr id="755" name="object 755"/>
          <p:cNvSpPr txBox="1"/>
          <p:nvPr/>
        </p:nvSpPr>
        <p:spPr>
          <a:xfrm>
            <a:off x="548322" y="3572281"/>
            <a:ext cx="236854" cy="179070"/>
          </a:xfrm>
          <a:prstGeom prst="rect">
            <a:avLst/>
          </a:prstGeom>
          <a:solidFill>
            <a:srgbClr val="5A595C"/>
          </a:solidFill>
        </p:spPr>
        <p:txBody>
          <a:bodyPr vert="horz" wrap="square" lIns="0" tIns="15240" rIns="0" bIns="0" rtlCol="0">
            <a:spAutoFit/>
          </a:bodyPr>
          <a:lstStyle/>
          <a:p>
            <a:pPr marL="34290">
              <a:lnSpc>
                <a:spcPct val="100000"/>
              </a:lnSpc>
              <a:spcBef>
                <a:spcPts val="120"/>
              </a:spcBef>
            </a:pPr>
            <a:r>
              <a:rPr sz="900" dirty="0">
                <a:solidFill>
                  <a:srgbClr val="FFFFFF"/>
                </a:solidFill>
                <a:latin typeface="Arial Narrow"/>
                <a:cs typeface="Arial Narrow"/>
              </a:rPr>
              <a:t>1-2.</a:t>
            </a:r>
            <a:endParaRPr sz="900">
              <a:latin typeface="Arial Narrow"/>
              <a:cs typeface="Arial Narrow"/>
            </a:endParaRPr>
          </a:p>
        </p:txBody>
      </p:sp>
      <p:sp>
        <p:nvSpPr>
          <p:cNvPr id="756" name="object 756"/>
          <p:cNvSpPr/>
          <p:nvPr/>
        </p:nvSpPr>
        <p:spPr>
          <a:xfrm>
            <a:off x="1942678" y="5967956"/>
            <a:ext cx="424180" cy="112395"/>
          </a:xfrm>
          <a:custGeom>
            <a:avLst/>
            <a:gdLst/>
            <a:ahLst/>
            <a:cxnLst/>
            <a:rect l="l" t="t" r="r" b="b"/>
            <a:pathLst>
              <a:path w="424180" h="112395">
                <a:moveTo>
                  <a:pt x="330606" y="0"/>
                </a:moveTo>
                <a:lnTo>
                  <a:pt x="330669" y="38201"/>
                </a:lnTo>
                <a:lnTo>
                  <a:pt x="0" y="38201"/>
                </a:lnTo>
                <a:lnTo>
                  <a:pt x="0" y="74155"/>
                </a:lnTo>
                <a:lnTo>
                  <a:pt x="330733" y="74155"/>
                </a:lnTo>
                <a:lnTo>
                  <a:pt x="330796" y="112356"/>
                </a:lnTo>
                <a:lnTo>
                  <a:pt x="423710" y="56032"/>
                </a:lnTo>
                <a:lnTo>
                  <a:pt x="330606" y="0"/>
                </a:lnTo>
                <a:close/>
              </a:path>
            </a:pathLst>
          </a:custGeom>
          <a:solidFill>
            <a:srgbClr val="58595B"/>
          </a:solidFill>
        </p:spPr>
        <p:txBody>
          <a:bodyPr wrap="square" lIns="0" tIns="0" rIns="0" bIns="0" rtlCol="0"/>
          <a:lstStyle/>
          <a:p>
            <a:endParaRPr/>
          </a:p>
        </p:txBody>
      </p:sp>
      <p:sp>
        <p:nvSpPr>
          <p:cNvPr id="757" name="object 757"/>
          <p:cNvSpPr/>
          <p:nvPr/>
        </p:nvSpPr>
        <p:spPr>
          <a:xfrm>
            <a:off x="4215543" y="7445460"/>
            <a:ext cx="424180" cy="112395"/>
          </a:xfrm>
          <a:custGeom>
            <a:avLst/>
            <a:gdLst/>
            <a:ahLst/>
            <a:cxnLst/>
            <a:rect l="l" t="t" r="r" b="b"/>
            <a:pathLst>
              <a:path w="424179" h="112395">
                <a:moveTo>
                  <a:pt x="330606" y="0"/>
                </a:moveTo>
                <a:lnTo>
                  <a:pt x="330669" y="38201"/>
                </a:lnTo>
                <a:lnTo>
                  <a:pt x="0" y="38201"/>
                </a:lnTo>
                <a:lnTo>
                  <a:pt x="0" y="74155"/>
                </a:lnTo>
                <a:lnTo>
                  <a:pt x="330733" y="74155"/>
                </a:lnTo>
                <a:lnTo>
                  <a:pt x="330796" y="112356"/>
                </a:lnTo>
                <a:lnTo>
                  <a:pt x="423710" y="56032"/>
                </a:lnTo>
                <a:lnTo>
                  <a:pt x="330606" y="0"/>
                </a:lnTo>
                <a:close/>
              </a:path>
            </a:pathLst>
          </a:custGeom>
          <a:solidFill>
            <a:srgbClr val="58595B"/>
          </a:solidFill>
        </p:spPr>
        <p:txBody>
          <a:bodyPr wrap="square" lIns="0" tIns="0" rIns="0" bIns="0" rtlCol="0"/>
          <a:lstStyle/>
          <a:p>
            <a:endParaRPr/>
          </a:p>
        </p:txBody>
      </p:sp>
      <p:sp>
        <p:nvSpPr>
          <p:cNvPr id="758" name="object 758"/>
          <p:cNvSpPr/>
          <p:nvPr/>
        </p:nvSpPr>
        <p:spPr>
          <a:xfrm>
            <a:off x="2996595" y="8454698"/>
            <a:ext cx="1645192" cy="1188553"/>
          </a:xfrm>
          <a:prstGeom prst="rect">
            <a:avLst/>
          </a:prstGeom>
          <a:blipFill>
            <a:blip r:embed="rId24" cstate="print"/>
            <a:stretch>
              <a:fillRect/>
            </a:stretch>
          </a:blipFill>
        </p:spPr>
        <p:txBody>
          <a:bodyPr wrap="square" lIns="0" tIns="0" rIns="0" bIns="0" rtlCol="0"/>
          <a:lstStyle/>
          <a:p>
            <a:endParaRPr/>
          </a:p>
        </p:txBody>
      </p:sp>
      <p:sp>
        <p:nvSpPr>
          <p:cNvPr id="759" name="object 759"/>
          <p:cNvSpPr txBox="1"/>
          <p:nvPr/>
        </p:nvSpPr>
        <p:spPr>
          <a:xfrm>
            <a:off x="3787166" y="9165319"/>
            <a:ext cx="47625" cy="116839"/>
          </a:xfrm>
          <a:prstGeom prst="rect">
            <a:avLst/>
          </a:prstGeom>
        </p:spPr>
        <p:txBody>
          <a:bodyPr vert="horz" wrap="square" lIns="0" tIns="12700" rIns="0" bIns="0" rtlCol="0">
            <a:spAutoFit/>
          </a:bodyPr>
          <a:lstStyle/>
          <a:p>
            <a:pPr>
              <a:lnSpc>
                <a:spcPct val="100000"/>
              </a:lnSpc>
              <a:spcBef>
                <a:spcPts val="100"/>
              </a:spcBef>
            </a:pPr>
            <a:r>
              <a:rPr sz="600" b="1" dirty="0">
                <a:solidFill>
                  <a:srgbClr val="58595B"/>
                </a:solidFill>
                <a:latin typeface="Arial Narrow"/>
                <a:cs typeface="Arial Narrow"/>
              </a:rPr>
              <a:t>1</a:t>
            </a:r>
            <a:endParaRPr sz="600">
              <a:latin typeface="Arial Narrow"/>
              <a:cs typeface="Arial Narrow"/>
            </a:endParaRPr>
          </a:p>
        </p:txBody>
      </p:sp>
      <p:sp>
        <p:nvSpPr>
          <p:cNvPr id="765" name="object 765"/>
          <p:cNvSpPr txBox="1"/>
          <p:nvPr/>
        </p:nvSpPr>
        <p:spPr>
          <a:xfrm>
            <a:off x="3712244" y="9911121"/>
            <a:ext cx="135890" cy="212090"/>
          </a:xfrm>
          <a:prstGeom prst="rect">
            <a:avLst/>
          </a:prstGeom>
        </p:spPr>
        <p:txBody>
          <a:bodyPr vert="horz" wrap="square" lIns="0" tIns="4445" rIns="0" bIns="0" rtlCol="0">
            <a:spAutoFit/>
          </a:bodyPr>
          <a:lstStyle/>
          <a:p>
            <a:pPr>
              <a:lnSpc>
                <a:spcPct val="100000"/>
              </a:lnSpc>
              <a:spcBef>
                <a:spcPts val="35"/>
              </a:spcBef>
            </a:pPr>
            <a:endParaRPr sz="700">
              <a:latin typeface="Times New Roman"/>
              <a:cs typeface="Times New Roman"/>
            </a:endParaRPr>
          </a:p>
          <a:p>
            <a:pPr marL="25400">
              <a:lnSpc>
                <a:spcPct val="100000"/>
              </a:lnSpc>
            </a:pPr>
            <a:fld id="{81D60167-4931-47E6-BA6A-407CBD079E47}" type="slidenum">
              <a:rPr sz="600" dirty="0">
                <a:solidFill>
                  <a:srgbClr val="131111"/>
                </a:solidFill>
                <a:latin typeface="Arial"/>
                <a:cs typeface="Arial"/>
              </a:rPr>
              <a:t>12</a:t>
            </a:fld>
            <a:endParaRPr sz="600">
              <a:latin typeface="Arial"/>
              <a:cs typeface="Arial"/>
            </a:endParaRPr>
          </a:p>
        </p:txBody>
      </p:sp>
      <p:sp>
        <p:nvSpPr>
          <p:cNvPr id="760" name="object 760"/>
          <p:cNvSpPr txBox="1"/>
          <p:nvPr/>
        </p:nvSpPr>
        <p:spPr>
          <a:xfrm>
            <a:off x="4241318" y="9133696"/>
            <a:ext cx="47625" cy="116839"/>
          </a:xfrm>
          <a:prstGeom prst="rect">
            <a:avLst/>
          </a:prstGeom>
        </p:spPr>
        <p:txBody>
          <a:bodyPr vert="horz" wrap="square" lIns="0" tIns="12700" rIns="0" bIns="0" rtlCol="0">
            <a:spAutoFit/>
          </a:bodyPr>
          <a:lstStyle/>
          <a:p>
            <a:pPr>
              <a:lnSpc>
                <a:spcPct val="100000"/>
              </a:lnSpc>
              <a:spcBef>
                <a:spcPts val="100"/>
              </a:spcBef>
            </a:pPr>
            <a:r>
              <a:rPr sz="600" b="1" dirty="0">
                <a:solidFill>
                  <a:srgbClr val="58595B"/>
                </a:solidFill>
                <a:latin typeface="Arial Narrow"/>
                <a:cs typeface="Arial Narrow"/>
              </a:rPr>
              <a:t>1</a:t>
            </a:r>
            <a:endParaRPr sz="600">
              <a:latin typeface="Arial Narrow"/>
              <a:cs typeface="Arial Narrow"/>
            </a:endParaRPr>
          </a:p>
        </p:txBody>
      </p:sp>
      <p:sp>
        <p:nvSpPr>
          <p:cNvPr id="761" name="object 761"/>
          <p:cNvSpPr txBox="1"/>
          <p:nvPr/>
        </p:nvSpPr>
        <p:spPr>
          <a:xfrm>
            <a:off x="3849955" y="9001870"/>
            <a:ext cx="47625" cy="116839"/>
          </a:xfrm>
          <a:prstGeom prst="rect">
            <a:avLst/>
          </a:prstGeom>
        </p:spPr>
        <p:txBody>
          <a:bodyPr vert="horz" wrap="square" lIns="0" tIns="12700" rIns="0" bIns="0" rtlCol="0">
            <a:spAutoFit/>
          </a:bodyPr>
          <a:lstStyle/>
          <a:p>
            <a:pPr>
              <a:lnSpc>
                <a:spcPct val="100000"/>
              </a:lnSpc>
              <a:spcBef>
                <a:spcPts val="100"/>
              </a:spcBef>
            </a:pPr>
            <a:r>
              <a:rPr sz="600" b="1" dirty="0">
                <a:solidFill>
                  <a:srgbClr val="58595B"/>
                </a:solidFill>
                <a:latin typeface="Arial Narrow"/>
                <a:cs typeface="Arial Narrow"/>
              </a:rPr>
              <a:t>2</a:t>
            </a:r>
            <a:endParaRPr sz="600">
              <a:latin typeface="Arial Narrow"/>
              <a:cs typeface="Arial Narrow"/>
            </a:endParaRPr>
          </a:p>
        </p:txBody>
      </p:sp>
      <p:sp>
        <p:nvSpPr>
          <p:cNvPr id="762" name="object 762"/>
          <p:cNvSpPr txBox="1"/>
          <p:nvPr/>
        </p:nvSpPr>
        <p:spPr>
          <a:xfrm>
            <a:off x="4168014" y="9001870"/>
            <a:ext cx="47625" cy="116839"/>
          </a:xfrm>
          <a:prstGeom prst="rect">
            <a:avLst/>
          </a:prstGeom>
        </p:spPr>
        <p:txBody>
          <a:bodyPr vert="horz" wrap="square" lIns="0" tIns="12700" rIns="0" bIns="0" rtlCol="0">
            <a:spAutoFit/>
          </a:bodyPr>
          <a:lstStyle/>
          <a:p>
            <a:pPr>
              <a:lnSpc>
                <a:spcPct val="100000"/>
              </a:lnSpc>
              <a:spcBef>
                <a:spcPts val="100"/>
              </a:spcBef>
            </a:pPr>
            <a:r>
              <a:rPr sz="600" b="1" dirty="0">
                <a:solidFill>
                  <a:srgbClr val="58595B"/>
                </a:solidFill>
                <a:latin typeface="Arial Narrow"/>
                <a:cs typeface="Arial Narrow"/>
              </a:rPr>
              <a:t>2</a:t>
            </a:r>
            <a:endParaRPr sz="600">
              <a:latin typeface="Arial Narrow"/>
              <a:cs typeface="Arial Narrow"/>
            </a:endParaRPr>
          </a:p>
        </p:txBody>
      </p:sp>
      <p:sp>
        <p:nvSpPr>
          <p:cNvPr id="763" name="object 763"/>
          <p:cNvSpPr txBox="1"/>
          <p:nvPr/>
        </p:nvSpPr>
        <p:spPr>
          <a:xfrm>
            <a:off x="3851936" y="8802074"/>
            <a:ext cx="47625" cy="116839"/>
          </a:xfrm>
          <a:prstGeom prst="rect">
            <a:avLst/>
          </a:prstGeom>
        </p:spPr>
        <p:txBody>
          <a:bodyPr vert="horz" wrap="square" lIns="0" tIns="12700" rIns="0" bIns="0" rtlCol="0">
            <a:spAutoFit/>
          </a:bodyPr>
          <a:lstStyle/>
          <a:p>
            <a:pPr>
              <a:lnSpc>
                <a:spcPct val="100000"/>
              </a:lnSpc>
              <a:spcBef>
                <a:spcPts val="100"/>
              </a:spcBef>
            </a:pPr>
            <a:r>
              <a:rPr sz="600" b="1" dirty="0">
                <a:solidFill>
                  <a:srgbClr val="58595B"/>
                </a:solidFill>
                <a:latin typeface="Arial Narrow"/>
                <a:cs typeface="Arial Narrow"/>
              </a:rPr>
              <a:t>3</a:t>
            </a:r>
            <a:endParaRPr sz="600">
              <a:latin typeface="Arial Narrow"/>
              <a:cs typeface="Arial Narrow"/>
            </a:endParaRPr>
          </a:p>
        </p:txBody>
      </p:sp>
      <p:sp>
        <p:nvSpPr>
          <p:cNvPr id="764" name="object 764"/>
          <p:cNvSpPr txBox="1"/>
          <p:nvPr/>
        </p:nvSpPr>
        <p:spPr>
          <a:xfrm>
            <a:off x="4207333" y="8802684"/>
            <a:ext cx="47625" cy="116839"/>
          </a:xfrm>
          <a:prstGeom prst="rect">
            <a:avLst/>
          </a:prstGeom>
        </p:spPr>
        <p:txBody>
          <a:bodyPr vert="horz" wrap="square" lIns="0" tIns="12700" rIns="0" bIns="0" rtlCol="0">
            <a:spAutoFit/>
          </a:bodyPr>
          <a:lstStyle/>
          <a:p>
            <a:pPr>
              <a:lnSpc>
                <a:spcPct val="100000"/>
              </a:lnSpc>
              <a:spcBef>
                <a:spcPts val="100"/>
              </a:spcBef>
            </a:pPr>
            <a:r>
              <a:rPr sz="600" b="1" dirty="0">
                <a:solidFill>
                  <a:srgbClr val="58595B"/>
                </a:solidFill>
                <a:latin typeface="Arial Narrow"/>
                <a:cs typeface="Arial Narrow"/>
              </a:rPr>
              <a:t>3</a:t>
            </a:r>
            <a:endParaRPr sz="600">
              <a:latin typeface="Arial Narrow"/>
              <a:cs typeface="Arial Narrow"/>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31322" y="3331985"/>
            <a:ext cx="6335395" cy="1375505"/>
          </a:xfrm>
          <a:prstGeom prst="rect">
            <a:avLst/>
          </a:prstGeom>
        </p:spPr>
        <p:txBody>
          <a:bodyPr vert="horz" wrap="square" lIns="0" tIns="90170" rIns="0" bIns="0" rtlCol="0">
            <a:spAutoFit/>
          </a:bodyPr>
          <a:lstStyle/>
          <a:p>
            <a:pPr marL="12700">
              <a:lnSpc>
                <a:spcPct val="100000"/>
              </a:lnSpc>
              <a:spcBef>
                <a:spcPts val="710"/>
              </a:spcBef>
            </a:pPr>
            <a:r>
              <a:rPr lang="ru-RU" sz="1200" b="1" spc="-5" dirty="0">
                <a:solidFill>
                  <a:srgbClr val="231F20"/>
                </a:solidFill>
                <a:latin typeface="Arial Narrow"/>
                <a:cs typeface="Arial Narrow"/>
              </a:rPr>
              <a:t>Установка фильтрующего картриджа</a:t>
            </a:r>
            <a:endParaRPr sz="1200" dirty="0">
              <a:latin typeface="Arial Narrow"/>
              <a:cs typeface="Arial Narrow"/>
            </a:endParaRPr>
          </a:p>
          <a:p>
            <a:pPr marL="12700" marR="5080">
              <a:lnSpc>
                <a:spcPct val="129700"/>
              </a:lnSpc>
              <a:spcBef>
                <a:spcPts val="140"/>
              </a:spcBef>
              <a:buAutoNum type="arabicPeriod"/>
              <a:tabLst>
                <a:tab pos="169545" algn="l"/>
              </a:tabLst>
            </a:pPr>
            <a:r>
              <a:rPr lang="ru-RU" sz="900" dirty="0">
                <a:solidFill>
                  <a:srgbClr val="231F20"/>
                </a:solidFill>
                <a:latin typeface="Arial Narrow"/>
                <a:cs typeface="Arial Narrow"/>
              </a:rPr>
              <a:t>Прикрепите основание фильтрующего картриджа к входной решетке гидромассажной ванны </a:t>
            </a:r>
            <a:r>
              <a:rPr sz="900" dirty="0">
                <a:solidFill>
                  <a:srgbClr val="231F20"/>
                </a:solidFill>
                <a:latin typeface="Arial Narrow"/>
                <a:cs typeface="Arial Narrow"/>
              </a:rPr>
              <a:t>(</a:t>
            </a:r>
            <a:r>
              <a:rPr lang="ru-RU" sz="900" dirty="0">
                <a:solidFill>
                  <a:srgbClr val="231F20"/>
                </a:solidFill>
                <a:latin typeface="Arial Narrow"/>
                <a:cs typeface="Arial Narrow"/>
              </a:rPr>
              <a:t>верхнее положение</a:t>
            </a:r>
            <a:r>
              <a:rPr sz="900" spc="-5" dirty="0">
                <a:solidFill>
                  <a:srgbClr val="231F20"/>
                </a:solidFill>
                <a:latin typeface="Arial Narrow"/>
                <a:cs typeface="Arial Narrow"/>
              </a:rPr>
              <a:t>) </a:t>
            </a:r>
            <a:r>
              <a:rPr lang="ru-RU" sz="900" spc="-5" dirty="0">
                <a:solidFill>
                  <a:srgbClr val="231F20"/>
                </a:solidFill>
                <a:latin typeface="Arial Narrow"/>
                <a:cs typeface="Arial Narrow"/>
              </a:rPr>
              <a:t>и</a:t>
            </a:r>
            <a:r>
              <a:rPr sz="900" spc="-5" dirty="0">
                <a:solidFill>
                  <a:srgbClr val="231F20"/>
                </a:solidFill>
                <a:latin typeface="Arial Narrow"/>
                <a:cs typeface="Arial Narrow"/>
              </a:rPr>
              <a:t> </a:t>
            </a:r>
            <a:r>
              <a:rPr lang="ru-RU" sz="900" spc="-5" dirty="0">
                <a:solidFill>
                  <a:srgbClr val="231F20"/>
                </a:solidFill>
                <a:latin typeface="Arial Narrow"/>
                <a:cs typeface="Arial Narrow"/>
              </a:rPr>
              <a:t>слегка поверните его, чтобы закрепить</a:t>
            </a:r>
            <a:r>
              <a:rPr sz="900" spc="-5" dirty="0">
                <a:solidFill>
                  <a:srgbClr val="231F20"/>
                </a:solidFill>
                <a:latin typeface="Arial Narrow"/>
                <a:cs typeface="Arial Narrow"/>
              </a:rPr>
              <a:t>. </a:t>
            </a:r>
            <a:r>
              <a:rPr lang="ru-RU" sz="900" b="1" dirty="0">
                <a:solidFill>
                  <a:srgbClr val="231F20"/>
                </a:solidFill>
                <a:latin typeface="Arial Narrow"/>
                <a:cs typeface="Arial Narrow"/>
              </a:rPr>
              <a:t>ПРИМЕЧАНИЕ</a:t>
            </a:r>
            <a:r>
              <a:rPr sz="900" b="1" dirty="0">
                <a:solidFill>
                  <a:srgbClr val="231F20"/>
                </a:solidFill>
                <a:latin typeface="Arial Narrow"/>
                <a:cs typeface="Arial Narrow"/>
              </a:rPr>
              <a:t>: </a:t>
            </a:r>
            <a:r>
              <a:rPr lang="ru-RU" sz="900" dirty="0">
                <a:solidFill>
                  <a:srgbClr val="231F20"/>
                </a:solidFill>
                <a:latin typeface="Arial Narrow"/>
                <a:cs typeface="Arial Narrow"/>
              </a:rPr>
              <a:t>Основание фильтрующего картриджа </a:t>
            </a:r>
            <a:r>
              <a:rPr lang="ru-RU" sz="900" spc="-5" dirty="0">
                <a:solidFill>
                  <a:srgbClr val="231F20"/>
                </a:solidFill>
                <a:latin typeface="Arial Narrow"/>
                <a:cs typeface="Arial Narrow"/>
              </a:rPr>
              <a:t>предназначено для вкручивания и скручивания</a:t>
            </a:r>
            <a:r>
              <a:rPr sz="900" spc="-5" dirty="0">
                <a:solidFill>
                  <a:srgbClr val="231F20"/>
                </a:solidFill>
                <a:latin typeface="Arial Narrow"/>
                <a:cs typeface="Arial Narrow"/>
              </a:rPr>
              <a:t>. </a:t>
            </a:r>
            <a:r>
              <a:rPr lang="ru-RU" sz="900" spc="-5" dirty="0">
                <a:solidFill>
                  <a:srgbClr val="231F20"/>
                </a:solidFill>
                <a:latin typeface="Arial Narrow"/>
                <a:cs typeface="Arial Narrow"/>
              </a:rPr>
              <a:t>Никогда не применяйте силу, т.к. это может привести к повреждениям</a:t>
            </a:r>
            <a:r>
              <a:rPr sz="900" dirty="0">
                <a:solidFill>
                  <a:srgbClr val="231F20"/>
                </a:solidFill>
                <a:latin typeface="Arial Narrow"/>
                <a:cs typeface="Arial Narrow"/>
              </a:rPr>
              <a:t>.</a:t>
            </a:r>
            <a:endParaRPr lang="ru-RU" sz="900" dirty="0">
              <a:latin typeface="Arial Narrow"/>
              <a:cs typeface="Arial Narrow"/>
            </a:endParaRPr>
          </a:p>
          <a:p>
            <a:pPr marL="12700" marR="5080">
              <a:lnSpc>
                <a:spcPct val="129700"/>
              </a:lnSpc>
              <a:spcBef>
                <a:spcPts val="140"/>
              </a:spcBef>
              <a:tabLst>
                <a:tab pos="169545" algn="l"/>
              </a:tabLst>
            </a:pPr>
            <a:r>
              <a:rPr lang="ru-RU" sz="900" dirty="0">
                <a:solidFill>
                  <a:srgbClr val="231F20"/>
                </a:solidFill>
                <a:latin typeface="Arial Narrow"/>
                <a:cs typeface="Arial Narrow"/>
              </a:rPr>
              <a:t>2. Наденьте сетчатую крышку на фильтрующий картридж, затем прикрепите фильтрующий картридж к основанию</a:t>
            </a:r>
            <a:r>
              <a:rPr sz="900" dirty="0">
                <a:solidFill>
                  <a:srgbClr val="231F20"/>
                </a:solidFill>
                <a:latin typeface="Arial Narrow"/>
                <a:cs typeface="Arial Narrow"/>
              </a:rPr>
              <a:t>.</a:t>
            </a:r>
            <a:endParaRPr sz="900" dirty="0">
              <a:latin typeface="Arial Narrow"/>
              <a:cs typeface="Arial Narrow"/>
            </a:endParaRPr>
          </a:p>
          <a:p>
            <a:pPr marL="12700">
              <a:lnSpc>
                <a:spcPct val="100000"/>
              </a:lnSpc>
              <a:spcBef>
                <a:spcPts val="320"/>
              </a:spcBef>
            </a:pPr>
            <a:r>
              <a:rPr lang="ru-RU" sz="900" b="1" dirty="0">
                <a:solidFill>
                  <a:srgbClr val="231F20"/>
                </a:solidFill>
                <a:latin typeface="Arial Narrow"/>
                <a:cs typeface="Arial Narrow"/>
              </a:rPr>
              <a:t>ПРИМЕЧАНИЕ</a:t>
            </a:r>
            <a:r>
              <a:rPr sz="900" b="1" dirty="0">
                <a:solidFill>
                  <a:srgbClr val="231F20"/>
                </a:solidFill>
                <a:latin typeface="Arial Narrow"/>
                <a:cs typeface="Arial Narrow"/>
              </a:rPr>
              <a:t>: </a:t>
            </a:r>
            <a:r>
              <a:rPr lang="ru-RU" sz="900" dirty="0">
                <a:solidFill>
                  <a:srgbClr val="231F20"/>
                </a:solidFill>
                <a:latin typeface="Arial Narrow"/>
                <a:cs typeface="Arial Narrow"/>
              </a:rPr>
              <a:t>Перед установкой фильтрующего картриджа сначала надуйте гидромассажную ванну</a:t>
            </a:r>
            <a:r>
              <a:rPr sz="900" spc="-5" dirty="0">
                <a:solidFill>
                  <a:srgbClr val="231F20"/>
                </a:solidFill>
                <a:latin typeface="Arial Narrow"/>
                <a:cs typeface="Arial Narrow"/>
              </a:rPr>
              <a:t>.</a:t>
            </a:r>
            <a:endParaRPr sz="900" dirty="0">
              <a:latin typeface="Arial Narrow"/>
              <a:cs typeface="Arial Narrow"/>
            </a:endParaRPr>
          </a:p>
          <a:p>
            <a:pPr marL="12700">
              <a:lnSpc>
                <a:spcPct val="100000"/>
              </a:lnSpc>
              <a:spcBef>
                <a:spcPts val="320"/>
              </a:spcBef>
            </a:pPr>
            <a:r>
              <a:rPr lang="ru-RU" sz="900" b="1" dirty="0">
                <a:solidFill>
                  <a:srgbClr val="231F20"/>
                </a:solidFill>
                <a:latin typeface="Arial Narrow"/>
                <a:cs typeface="Arial Narrow"/>
              </a:rPr>
              <a:t>ПРИМЕЧАНИЕ</a:t>
            </a:r>
            <a:r>
              <a:rPr sz="900" b="1" dirty="0">
                <a:solidFill>
                  <a:srgbClr val="231F20"/>
                </a:solidFill>
                <a:latin typeface="Arial Narrow"/>
                <a:cs typeface="Arial Narrow"/>
              </a:rPr>
              <a:t>: </a:t>
            </a:r>
            <a:r>
              <a:rPr lang="ru-RU" sz="900" dirty="0">
                <a:solidFill>
                  <a:srgbClr val="231F20"/>
                </a:solidFill>
                <a:latin typeface="Arial Narrow"/>
                <a:cs typeface="Arial Narrow"/>
              </a:rPr>
              <a:t>Всегда используйте фильтрующий картридж, когда СПА используется и наполнен водой</a:t>
            </a:r>
            <a:r>
              <a:rPr sz="900" dirty="0">
                <a:solidFill>
                  <a:srgbClr val="231F20"/>
                </a:solidFill>
                <a:latin typeface="Arial Narrow"/>
                <a:cs typeface="Arial Narrow"/>
              </a:rPr>
              <a:t>.</a:t>
            </a:r>
            <a:endParaRPr sz="900" dirty="0">
              <a:latin typeface="Arial Narrow"/>
              <a:cs typeface="Arial Narrow"/>
            </a:endParaRPr>
          </a:p>
        </p:txBody>
      </p:sp>
      <p:sp>
        <p:nvSpPr>
          <p:cNvPr id="3" name="object 3"/>
          <p:cNvSpPr txBox="1"/>
          <p:nvPr/>
        </p:nvSpPr>
        <p:spPr>
          <a:xfrm>
            <a:off x="531322" y="6398864"/>
            <a:ext cx="6396990" cy="3564053"/>
          </a:xfrm>
          <a:prstGeom prst="rect">
            <a:avLst/>
          </a:prstGeom>
        </p:spPr>
        <p:txBody>
          <a:bodyPr vert="horz" wrap="square" lIns="0" tIns="90170" rIns="0" bIns="0" rtlCol="0">
            <a:spAutoFit/>
          </a:bodyPr>
          <a:lstStyle/>
          <a:p>
            <a:pPr marL="12700">
              <a:lnSpc>
                <a:spcPct val="100000"/>
              </a:lnSpc>
              <a:spcBef>
                <a:spcPts val="710"/>
              </a:spcBef>
            </a:pPr>
            <a:r>
              <a:rPr lang="ru-RU" sz="1200" b="1" dirty="0">
                <a:solidFill>
                  <a:srgbClr val="231F20"/>
                </a:solidFill>
                <a:latin typeface="Arial Narrow"/>
                <a:cs typeface="Arial Narrow"/>
              </a:rPr>
              <a:t>Наполнение гидромассажной ванны водой</a:t>
            </a:r>
            <a:endParaRPr sz="1200" dirty="0">
              <a:latin typeface="Arial Narrow"/>
              <a:cs typeface="Arial Narrow"/>
            </a:endParaRPr>
          </a:p>
          <a:p>
            <a:pPr marL="168910" indent="-156845">
              <a:lnSpc>
                <a:spcPct val="100000"/>
              </a:lnSpc>
              <a:spcBef>
                <a:spcPts val="459"/>
              </a:spcBef>
              <a:buAutoNum type="arabicPeriod"/>
              <a:tabLst>
                <a:tab pos="169545" algn="l"/>
              </a:tabLst>
            </a:pPr>
            <a:r>
              <a:rPr lang="ru-RU" sz="900" dirty="0">
                <a:solidFill>
                  <a:srgbClr val="231F20"/>
                </a:solidFill>
                <a:latin typeface="Arial Narrow"/>
                <a:cs typeface="Arial Narrow"/>
              </a:rPr>
              <a:t>Перед заполнением водой убедитесь, что крышка сливного клапана надежно закрыта.</a:t>
            </a:r>
            <a:endParaRPr sz="900" dirty="0">
              <a:latin typeface="Arial Narrow"/>
              <a:cs typeface="Arial Narrow"/>
            </a:endParaRPr>
          </a:p>
          <a:p>
            <a:pPr marL="168910" marR="2640965" indent="-156845">
              <a:lnSpc>
                <a:spcPct val="129700"/>
              </a:lnSpc>
              <a:buAutoNum type="arabicPeriod"/>
              <a:tabLst>
                <a:tab pos="169545" algn="l"/>
              </a:tabLst>
            </a:pPr>
            <a:r>
              <a:rPr lang="ru-RU" sz="900" dirty="0">
                <a:solidFill>
                  <a:srgbClr val="231F20"/>
                </a:solidFill>
                <a:latin typeface="Arial Narrow"/>
                <a:cs typeface="Arial Narrow"/>
              </a:rPr>
              <a:t>Наполните гидромассажную ванну свежей водой до уровня, указанного между метками </a:t>
            </a:r>
            <a:r>
              <a:rPr lang="en-US" sz="900" spc="-5" dirty="0">
                <a:solidFill>
                  <a:srgbClr val="231F20"/>
                </a:solidFill>
                <a:latin typeface="Arial Narrow"/>
                <a:cs typeface="Arial Narrow"/>
              </a:rPr>
              <a:t>M</a:t>
            </a:r>
            <a:r>
              <a:rPr sz="900" spc="-5" dirty="0">
                <a:solidFill>
                  <a:srgbClr val="231F20"/>
                </a:solidFill>
                <a:latin typeface="Arial Narrow"/>
                <a:cs typeface="Arial Narrow"/>
              </a:rPr>
              <a:t>IN </a:t>
            </a:r>
            <a:r>
              <a:rPr lang="ru-RU" sz="900" spc="-5" dirty="0">
                <a:solidFill>
                  <a:srgbClr val="231F20"/>
                </a:solidFill>
                <a:latin typeface="Arial Narrow"/>
                <a:cs typeface="Arial Narrow"/>
              </a:rPr>
              <a:t>и</a:t>
            </a:r>
            <a:r>
              <a:rPr sz="900" spc="-5" dirty="0">
                <a:solidFill>
                  <a:srgbClr val="231F20"/>
                </a:solidFill>
                <a:latin typeface="Arial Narrow"/>
                <a:cs typeface="Arial Narrow"/>
              </a:rPr>
              <a:t> MAX</a:t>
            </a:r>
            <a:r>
              <a:rPr lang="ru-RU" sz="900" spc="-5" dirty="0">
                <a:solidFill>
                  <a:srgbClr val="231F20"/>
                </a:solidFill>
                <a:latin typeface="Arial Narrow"/>
                <a:cs typeface="Arial Narrow"/>
              </a:rPr>
              <a:t>, расположенными на внутренней стенке ванны.</a:t>
            </a:r>
            <a:r>
              <a:rPr sz="900" dirty="0">
                <a:solidFill>
                  <a:srgbClr val="231F20"/>
                </a:solidFill>
                <a:latin typeface="Arial Narrow"/>
                <a:cs typeface="Arial Narrow"/>
              </a:rPr>
              <a:t>.</a:t>
            </a:r>
            <a:endParaRPr sz="900" dirty="0">
              <a:latin typeface="Arial Narrow"/>
              <a:cs typeface="Arial Narrow"/>
            </a:endParaRPr>
          </a:p>
          <a:p>
            <a:pPr marL="12700">
              <a:lnSpc>
                <a:spcPct val="100000"/>
              </a:lnSpc>
              <a:spcBef>
                <a:spcPts val="520"/>
              </a:spcBef>
            </a:pPr>
            <a:r>
              <a:rPr lang="ru-RU" sz="900" b="1" dirty="0">
                <a:solidFill>
                  <a:srgbClr val="231F20"/>
                </a:solidFill>
                <a:latin typeface="Arial Narrow"/>
                <a:cs typeface="Arial Narrow"/>
              </a:rPr>
              <a:t>ПРЕДУПРЕЖДЕНИЕ</a:t>
            </a:r>
            <a:r>
              <a:rPr sz="900" b="1" dirty="0">
                <a:solidFill>
                  <a:srgbClr val="231F20"/>
                </a:solidFill>
                <a:latin typeface="Arial Narrow"/>
                <a:cs typeface="Arial Narrow"/>
              </a:rPr>
              <a:t>:</a:t>
            </a:r>
            <a:endParaRPr sz="900" dirty="0">
              <a:latin typeface="Arial Narrow"/>
              <a:cs typeface="Arial Narrow"/>
            </a:endParaRPr>
          </a:p>
          <a:p>
            <a:pPr marL="12700">
              <a:lnSpc>
                <a:spcPct val="100000"/>
              </a:lnSpc>
              <a:spcBef>
                <a:spcPts val="320"/>
              </a:spcBef>
            </a:pPr>
            <a:r>
              <a:rPr lang="ru-RU" sz="900" dirty="0">
                <a:solidFill>
                  <a:srgbClr val="231F20"/>
                </a:solidFill>
                <a:latin typeface="Arial Narrow"/>
                <a:cs typeface="Arial Narrow"/>
              </a:rPr>
              <a:t>Не переполняйте гидромассажную ванну водой.</a:t>
            </a:r>
            <a:endParaRPr sz="900" dirty="0">
              <a:latin typeface="Arial Narrow"/>
              <a:cs typeface="Arial Narrow"/>
            </a:endParaRPr>
          </a:p>
          <a:p>
            <a:pPr marL="12700">
              <a:lnSpc>
                <a:spcPct val="100000"/>
              </a:lnSpc>
              <a:spcBef>
                <a:spcPts val="320"/>
              </a:spcBef>
            </a:pPr>
            <a:r>
              <a:rPr lang="ru-RU" sz="900" dirty="0">
                <a:solidFill>
                  <a:srgbClr val="231F20"/>
                </a:solidFill>
                <a:latin typeface="Arial Narrow"/>
                <a:cs typeface="Arial Narrow"/>
              </a:rPr>
              <a:t>Не включайте СПА, пока уровень воды не достигнет отметки </a:t>
            </a:r>
            <a:r>
              <a:rPr sz="900" spc="-5" dirty="0">
                <a:solidFill>
                  <a:srgbClr val="231F20"/>
                </a:solidFill>
                <a:latin typeface="Arial Narrow"/>
                <a:cs typeface="Arial Narrow"/>
              </a:rPr>
              <a:t>MIN.</a:t>
            </a:r>
            <a:endParaRPr sz="900" dirty="0">
              <a:latin typeface="Arial Narrow"/>
              <a:cs typeface="Arial Narrow"/>
            </a:endParaRPr>
          </a:p>
          <a:p>
            <a:pPr marL="12700" marR="2921635">
              <a:lnSpc>
                <a:spcPct val="129700"/>
              </a:lnSpc>
            </a:pPr>
            <a:r>
              <a:rPr lang="ru-RU" sz="900" dirty="0">
                <a:solidFill>
                  <a:srgbClr val="231F20"/>
                </a:solidFill>
                <a:latin typeface="Arial Narrow"/>
                <a:cs typeface="Arial Narrow"/>
              </a:rPr>
              <a:t>Не перемещайте ванну после наполнения ее водой и/или после соединения ее с блоком управления, т.к. это может повредить СПА или блок управления. </a:t>
            </a:r>
            <a:endParaRPr sz="900" dirty="0">
              <a:latin typeface="Arial Narrow"/>
              <a:cs typeface="Arial Narrow"/>
            </a:endParaRPr>
          </a:p>
          <a:p>
            <a:pPr marL="12700" marR="2698115">
              <a:lnSpc>
                <a:spcPct val="129700"/>
              </a:lnSpc>
            </a:pPr>
            <a:r>
              <a:rPr lang="ru-RU" sz="900" dirty="0">
                <a:solidFill>
                  <a:srgbClr val="231F20"/>
                </a:solidFill>
                <a:latin typeface="Arial Narrow"/>
                <a:cs typeface="Arial Narrow"/>
              </a:rPr>
              <a:t>Не наполняйте ванну водой температурой выше </a:t>
            </a:r>
            <a:r>
              <a:rPr sz="900" spc="-5" dirty="0">
                <a:solidFill>
                  <a:srgbClr val="231F20"/>
                </a:solidFill>
                <a:latin typeface="Arial Narrow"/>
                <a:cs typeface="Arial Narrow"/>
              </a:rPr>
              <a:t>40°C . </a:t>
            </a:r>
            <a:r>
              <a:rPr lang="ru-RU" sz="900" dirty="0">
                <a:solidFill>
                  <a:srgbClr val="231F20"/>
                </a:solidFill>
                <a:latin typeface="Arial Narrow"/>
                <a:cs typeface="Arial Narrow"/>
              </a:rPr>
              <a:t>Рекомендуется наполнять гидромассажную ванну теплой водой для быстрого нагрева воды и сохранения энергии. </a:t>
            </a:r>
          </a:p>
          <a:p>
            <a:pPr marL="12700" marR="2698115">
              <a:lnSpc>
                <a:spcPct val="129700"/>
              </a:lnSpc>
            </a:pPr>
            <a:endParaRPr sz="1350" dirty="0">
              <a:latin typeface="Times New Roman"/>
              <a:cs typeface="Times New Roman"/>
            </a:endParaRPr>
          </a:p>
          <a:p>
            <a:pPr marL="12700">
              <a:lnSpc>
                <a:spcPct val="100000"/>
              </a:lnSpc>
            </a:pPr>
            <a:r>
              <a:rPr lang="ru-RU" sz="1200" b="1" dirty="0">
                <a:solidFill>
                  <a:srgbClr val="231F20"/>
                </a:solidFill>
                <a:latin typeface="Arial Narrow"/>
                <a:cs typeface="Arial Narrow"/>
              </a:rPr>
              <a:t>НАГРЕВ ВОДЫ</a:t>
            </a:r>
            <a:endParaRPr sz="1200" dirty="0">
              <a:latin typeface="Arial Narrow"/>
              <a:cs typeface="Arial Narrow"/>
            </a:endParaRPr>
          </a:p>
          <a:p>
            <a:pPr marL="168910" marR="5080" indent="-156845">
              <a:lnSpc>
                <a:spcPct val="129700"/>
              </a:lnSpc>
              <a:spcBef>
                <a:spcPts val="140"/>
              </a:spcBef>
              <a:buAutoNum type="arabicPeriod"/>
              <a:tabLst>
                <a:tab pos="169545" algn="l"/>
              </a:tabLst>
            </a:pPr>
            <a:r>
              <a:rPr lang="ru-RU" sz="900" spc="-5" dirty="0">
                <a:solidFill>
                  <a:srgbClr val="231F20"/>
                </a:solidFill>
                <a:latin typeface="Arial Narrow"/>
                <a:cs typeface="Arial Narrow"/>
              </a:rPr>
              <a:t>Поместите надувную камеру и крышку СПА-бассейна над гидромассажной ванной, туго затяните ремни с пряжками и убедитесь, что застежки крышки застегнуты с помощью ключа, предоставленного в комплекте.</a:t>
            </a:r>
            <a:r>
              <a:rPr sz="900" spc="-5" dirty="0">
                <a:solidFill>
                  <a:srgbClr val="231F20"/>
                </a:solidFill>
                <a:latin typeface="Arial Narrow"/>
                <a:cs typeface="Arial Narrow"/>
              </a:rPr>
              <a:t> </a:t>
            </a:r>
            <a:endParaRPr sz="900" dirty="0">
              <a:latin typeface="Arial Narrow"/>
              <a:cs typeface="Arial Narrow"/>
            </a:endParaRPr>
          </a:p>
          <a:p>
            <a:pPr marL="168910" indent="-156845">
              <a:lnSpc>
                <a:spcPct val="100000"/>
              </a:lnSpc>
              <a:spcBef>
                <a:spcPts val="120"/>
              </a:spcBef>
              <a:buAutoNum type="arabicPeriod"/>
              <a:tabLst>
                <a:tab pos="169545" algn="l"/>
              </a:tabLst>
            </a:pPr>
            <a:r>
              <a:rPr lang="ru-RU" sz="900" dirty="0">
                <a:solidFill>
                  <a:srgbClr val="231F20"/>
                </a:solidFill>
                <a:latin typeface="Arial Narrow"/>
                <a:cs typeface="Arial Narrow"/>
              </a:rPr>
              <a:t>Убедитесь, что СПА-бассейн подключен к электрической розетке, и обратитесь </a:t>
            </a:r>
            <a:r>
              <a:rPr lang="ru-RU" sz="900" spc="-5" dirty="0">
                <a:solidFill>
                  <a:srgbClr val="231F20"/>
                </a:solidFill>
                <a:latin typeface="Arial Narrow"/>
                <a:cs typeface="Arial Narrow"/>
              </a:rPr>
              <a:t>к разделу «</a:t>
            </a:r>
            <a:r>
              <a:rPr lang="ru-RU" sz="900" dirty="0">
                <a:solidFill>
                  <a:srgbClr val="231F20"/>
                </a:solidFill>
                <a:latin typeface="Arial Narrow"/>
                <a:cs typeface="Arial Narrow"/>
              </a:rPr>
              <a:t>ПУЛЬТ УПРАВЛЕНИЯ»</a:t>
            </a:r>
            <a:r>
              <a:rPr sz="900" spc="-5" dirty="0">
                <a:solidFill>
                  <a:srgbClr val="231F20"/>
                </a:solidFill>
                <a:latin typeface="Arial Narrow"/>
                <a:cs typeface="Arial Narrow"/>
              </a:rPr>
              <a:t> </a:t>
            </a:r>
            <a:r>
              <a:rPr lang="ru-RU" sz="900" spc="-5" dirty="0">
                <a:solidFill>
                  <a:srgbClr val="231F20"/>
                </a:solidFill>
                <a:latin typeface="Arial Narrow"/>
                <a:cs typeface="Arial Narrow"/>
              </a:rPr>
              <a:t>для получения более подробной информации о работе данной функции</a:t>
            </a:r>
            <a:r>
              <a:rPr sz="900" dirty="0">
                <a:solidFill>
                  <a:srgbClr val="231F20"/>
                </a:solidFill>
                <a:latin typeface="Arial Narrow"/>
                <a:cs typeface="Arial Narrow"/>
              </a:rPr>
              <a:t>.</a:t>
            </a:r>
            <a:endParaRPr sz="900" dirty="0">
              <a:latin typeface="Arial Narrow"/>
              <a:cs typeface="Arial Narrow"/>
            </a:endParaRPr>
          </a:p>
          <a:p>
            <a:pPr marL="12700">
              <a:lnSpc>
                <a:spcPct val="100000"/>
              </a:lnSpc>
              <a:spcBef>
                <a:spcPts val="114"/>
              </a:spcBef>
            </a:pPr>
            <a:r>
              <a:rPr lang="ru-RU" sz="900" b="1" dirty="0">
                <a:solidFill>
                  <a:srgbClr val="231F20"/>
                </a:solidFill>
                <a:latin typeface="Arial Narrow"/>
                <a:cs typeface="Arial Narrow"/>
              </a:rPr>
              <a:t>ПРИМЕЧАНИЕ</a:t>
            </a:r>
            <a:r>
              <a:rPr lang="en-US" sz="900" b="1" dirty="0">
                <a:solidFill>
                  <a:srgbClr val="231F20"/>
                </a:solidFill>
                <a:latin typeface="Arial Narrow"/>
                <a:cs typeface="Arial Narrow"/>
              </a:rPr>
              <a:t>: </a:t>
            </a:r>
            <a:r>
              <a:rPr lang="ru-RU" sz="900" dirty="0">
                <a:solidFill>
                  <a:srgbClr val="231F20"/>
                </a:solidFill>
                <a:latin typeface="Arial Narrow"/>
                <a:cs typeface="Arial Narrow"/>
              </a:rPr>
              <a:t>Всегда держите СПА-бассейн накрытым крышкой, чтобы свести к минимуму потери тепла при нагревании воды. </a:t>
            </a:r>
            <a:endParaRPr lang="en-US" sz="900" dirty="0">
              <a:latin typeface="Arial Narrow"/>
              <a:cs typeface="Arial Narrow"/>
            </a:endParaRPr>
          </a:p>
        </p:txBody>
      </p:sp>
      <p:sp>
        <p:nvSpPr>
          <p:cNvPr id="4" name="object 4"/>
          <p:cNvSpPr/>
          <p:nvPr/>
        </p:nvSpPr>
        <p:spPr>
          <a:xfrm>
            <a:off x="4470675" y="6995191"/>
            <a:ext cx="638735" cy="646219"/>
          </a:xfrm>
          <a:prstGeom prst="rect">
            <a:avLst/>
          </a:prstGeom>
          <a:blipFill>
            <a:blip r:embed="rId2" cstate="print"/>
            <a:stretch>
              <a:fillRect/>
            </a:stretch>
          </a:blipFill>
        </p:spPr>
        <p:txBody>
          <a:bodyPr wrap="square" lIns="0" tIns="0" rIns="0" bIns="0" rtlCol="0"/>
          <a:lstStyle/>
          <a:p>
            <a:endParaRPr/>
          </a:p>
        </p:txBody>
      </p:sp>
      <p:sp>
        <p:nvSpPr>
          <p:cNvPr id="5" name="object 5"/>
          <p:cNvSpPr/>
          <p:nvPr/>
        </p:nvSpPr>
        <p:spPr>
          <a:xfrm>
            <a:off x="4769739" y="7266620"/>
            <a:ext cx="121250" cy="109516"/>
          </a:xfrm>
          <a:prstGeom prst="rect">
            <a:avLst/>
          </a:prstGeom>
          <a:blipFill>
            <a:blip r:embed="rId3" cstate="print"/>
            <a:stretch>
              <a:fillRect/>
            </a:stretch>
          </a:blipFill>
        </p:spPr>
        <p:txBody>
          <a:bodyPr wrap="square" lIns="0" tIns="0" rIns="0" bIns="0" rtlCol="0"/>
          <a:lstStyle/>
          <a:p>
            <a:endParaRPr/>
          </a:p>
        </p:txBody>
      </p:sp>
      <p:sp>
        <p:nvSpPr>
          <p:cNvPr id="6" name="object 6"/>
          <p:cNvSpPr/>
          <p:nvPr/>
        </p:nvSpPr>
        <p:spPr>
          <a:xfrm>
            <a:off x="4428035" y="6982775"/>
            <a:ext cx="770816" cy="825658"/>
          </a:xfrm>
          <a:prstGeom prst="rect">
            <a:avLst/>
          </a:prstGeom>
          <a:blipFill>
            <a:blip r:embed="rId4" cstate="print"/>
            <a:stretch>
              <a:fillRect/>
            </a:stretch>
          </a:blipFill>
        </p:spPr>
        <p:txBody>
          <a:bodyPr wrap="square" lIns="0" tIns="0" rIns="0" bIns="0" rtlCol="0"/>
          <a:lstStyle/>
          <a:p>
            <a:endParaRPr/>
          </a:p>
        </p:txBody>
      </p:sp>
      <p:sp>
        <p:nvSpPr>
          <p:cNvPr id="7" name="object 7"/>
          <p:cNvSpPr/>
          <p:nvPr/>
        </p:nvSpPr>
        <p:spPr>
          <a:xfrm>
            <a:off x="911043" y="4843247"/>
            <a:ext cx="1765691" cy="1416234"/>
          </a:xfrm>
          <a:prstGeom prst="rect">
            <a:avLst/>
          </a:prstGeom>
          <a:blipFill>
            <a:blip r:embed="rId5" cstate="print"/>
            <a:stretch>
              <a:fillRect/>
            </a:stretch>
          </a:blipFill>
        </p:spPr>
        <p:txBody>
          <a:bodyPr wrap="square" lIns="0" tIns="0" rIns="0" bIns="0" rtlCol="0"/>
          <a:lstStyle/>
          <a:p>
            <a:endParaRPr/>
          </a:p>
        </p:txBody>
      </p:sp>
      <p:sp>
        <p:nvSpPr>
          <p:cNvPr id="8" name="object 8"/>
          <p:cNvSpPr/>
          <p:nvPr/>
        </p:nvSpPr>
        <p:spPr>
          <a:xfrm>
            <a:off x="5915641" y="5297396"/>
            <a:ext cx="402054" cy="409875"/>
          </a:xfrm>
          <a:prstGeom prst="rect">
            <a:avLst/>
          </a:prstGeom>
          <a:blipFill>
            <a:blip r:embed="rId6" cstate="print"/>
            <a:stretch>
              <a:fillRect/>
            </a:stretch>
          </a:blipFill>
        </p:spPr>
        <p:txBody>
          <a:bodyPr wrap="square" lIns="0" tIns="0" rIns="0" bIns="0" rtlCol="0"/>
          <a:lstStyle/>
          <a:p>
            <a:endParaRPr/>
          </a:p>
        </p:txBody>
      </p:sp>
      <p:sp>
        <p:nvSpPr>
          <p:cNvPr id="9" name="object 9"/>
          <p:cNvSpPr/>
          <p:nvPr/>
        </p:nvSpPr>
        <p:spPr>
          <a:xfrm>
            <a:off x="4923411" y="4843767"/>
            <a:ext cx="1595161" cy="1414970"/>
          </a:xfrm>
          <a:prstGeom prst="rect">
            <a:avLst/>
          </a:prstGeom>
          <a:blipFill>
            <a:blip r:embed="rId7" cstate="print"/>
            <a:stretch>
              <a:fillRect/>
            </a:stretch>
          </a:blipFill>
        </p:spPr>
        <p:txBody>
          <a:bodyPr wrap="square" lIns="0" tIns="0" rIns="0" bIns="0" rtlCol="0"/>
          <a:lstStyle/>
          <a:p>
            <a:endParaRPr/>
          </a:p>
        </p:txBody>
      </p:sp>
      <p:sp>
        <p:nvSpPr>
          <p:cNvPr id="10" name="object 10"/>
          <p:cNvSpPr/>
          <p:nvPr/>
        </p:nvSpPr>
        <p:spPr>
          <a:xfrm>
            <a:off x="3819776" y="5259411"/>
            <a:ext cx="71755" cy="791210"/>
          </a:xfrm>
          <a:custGeom>
            <a:avLst/>
            <a:gdLst/>
            <a:ahLst/>
            <a:cxnLst/>
            <a:rect l="l" t="t" r="r" b="b"/>
            <a:pathLst>
              <a:path w="71754" h="791210">
                <a:moveTo>
                  <a:pt x="2209" y="0"/>
                </a:moveTo>
                <a:lnTo>
                  <a:pt x="37705" y="54070"/>
                </a:lnTo>
                <a:lnTo>
                  <a:pt x="47455" y="93105"/>
                </a:lnTo>
                <a:lnTo>
                  <a:pt x="55835" y="140782"/>
                </a:lnTo>
                <a:lnTo>
                  <a:pt x="62649" y="195983"/>
                </a:lnTo>
                <a:lnTo>
                  <a:pt x="67701" y="257591"/>
                </a:lnTo>
                <a:lnTo>
                  <a:pt x="70793" y="324487"/>
                </a:lnTo>
                <a:lnTo>
                  <a:pt x="71729" y="395554"/>
                </a:lnTo>
                <a:lnTo>
                  <a:pt x="70396" y="466618"/>
                </a:lnTo>
                <a:lnTo>
                  <a:pt x="66932" y="533499"/>
                </a:lnTo>
                <a:lnTo>
                  <a:pt x="61537" y="595080"/>
                </a:lnTo>
                <a:lnTo>
                  <a:pt x="54416" y="650245"/>
                </a:lnTo>
                <a:lnTo>
                  <a:pt x="45770" y="697878"/>
                </a:lnTo>
                <a:lnTo>
                  <a:pt x="35803" y="736861"/>
                </a:lnTo>
                <a:lnTo>
                  <a:pt x="12715" y="784415"/>
                </a:lnTo>
                <a:lnTo>
                  <a:pt x="0" y="790752"/>
                </a:lnTo>
              </a:path>
            </a:pathLst>
          </a:custGeom>
          <a:ln w="6451">
            <a:solidFill>
              <a:srgbClr val="231F20"/>
            </a:solidFill>
          </a:ln>
        </p:spPr>
        <p:txBody>
          <a:bodyPr wrap="square" lIns="0" tIns="0" rIns="0" bIns="0" rtlCol="0"/>
          <a:lstStyle/>
          <a:p>
            <a:endParaRPr/>
          </a:p>
        </p:txBody>
      </p:sp>
      <p:sp>
        <p:nvSpPr>
          <p:cNvPr id="11" name="object 11"/>
          <p:cNvSpPr/>
          <p:nvPr/>
        </p:nvSpPr>
        <p:spPr>
          <a:xfrm>
            <a:off x="3805026" y="5267381"/>
            <a:ext cx="52705" cy="774065"/>
          </a:xfrm>
          <a:custGeom>
            <a:avLst/>
            <a:gdLst/>
            <a:ahLst/>
            <a:cxnLst/>
            <a:rect l="l" t="t" r="r" b="b"/>
            <a:pathLst>
              <a:path w="52704" h="774064">
                <a:moveTo>
                  <a:pt x="1562" y="0"/>
                </a:moveTo>
                <a:lnTo>
                  <a:pt x="22029" y="49271"/>
                </a:lnTo>
                <a:lnTo>
                  <a:pt x="30748" y="88472"/>
                </a:lnTo>
                <a:lnTo>
                  <a:pt x="38228" y="135964"/>
                </a:lnTo>
                <a:lnTo>
                  <a:pt x="44299" y="190680"/>
                </a:lnTo>
                <a:lnTo>
                  <a:pt x="48791" y="251554"/>
                </a:lnTo>
                <a:lnTo>
                  <a:pt x="51531" y="317521"/>
                </a:lnTo>
                <a:lnTo>
                  <a:pt x="52349" y="387515"/>
                </a:lnTo>
                <a:lnTo>
                  <a:pt x="51151" y="457045"/>
                </a:lnTo>
                <a:lnTo>
                  <a:pt x="48082" y="522599"/>
                </a:lnTo>
                <a:lnTo>
                  <a:pt x="43314" y="583133"/>
                </a:lnTo>
                <a:lnTo>
                  <a:pt x="37018" y="637601"/>
                </a:lnTo>
                <a:lnTo>
                  <a:pt x="29367" y="684962"/>
                </a:lnTo>
                <a:lnTo>
                  <a:pt x="20532" y="724169"/>
                </a:lnTo>
                <a:lnTo>
                  <a:pt x="10686" y="754180"/>
                </a:lnTo>
                <a:lnTo>
                  <a:pt x="0" y="773950"/>
                </a:lnTo>
              </a:path>
            </a:pathLst>
          </a:custGeom>
          <a:ln w="6451">
            <a:solidFill>
              <a:srgbClr val="231F20"/>
            </a:solidFill>
          </a:ln>
        </p:spPr>
        <p:txBody>
          <a:bodyPr wrap="square" lIns="0" tIns="0" rIns="0" bIns="0" rtlCol="0"/>
          <a:lstStyle/>
          <a:p>
            <a:endParaRPr/>
          </a:p>
        </p:txBody>
      </p:sp>
      <p:sp>
        <p:nvSpPr>
          <p:cNvPr id="12" name="object 12"/>
          <p:cNvSpPr/>
          <p:nvPr/>
        </p:nvSpPr>
        <p:spPr>
          <a:xfrm>
            <a:off x="3727531" y="5259334"/>
            <a:ext cx="79375" cy="791210"/>
          </a:xfrm>
          <a:custGeom>
            <a:avLst/>
            <a:gdLst/>
            <a:ahLst/>
            <a:cxnLst/>
            <a:rect l="l" t="t" r="r" b="b"/>
            <a:pathLst>
              <a:path w="79375" h="791210">
                <a:moveTo>
                  <a:pt x="77495" y="782002"/>
                </a:moveTo>
                <a:lnTo>
                  <a:pt x="73037" y="787768"/>
                </a:lnTo>
                <a:lnTo>
                  <a:pt x="68503" y="790778"/>
                </a:lnTo>
                <a:lnTo>
                  <a:pt x="63804" y="790778"/>
                </a:lnTo>
                <a:lnTo>
                  <a:pt x="31198" y="736689"/>
                </a:lnTo>
                <a:lnTo>
                  <a:pt x="22248" y="697652"/>
                </a:lnTo>
                <a:lnTo>
                  <a:pt x="14557" y="649974"/>
                </a:lnTo>
                <a:lnTo>
                  <a:pt x="8306" y="594773"/>
                </a:lnTo>
                <a:lnTo>
                  <a:pt x="3676" y="533167"/>
                </a:lnTo>
                <a:lnTo>
                  <a:pt x="847" y="466274"/>
                </a:lnTo>
                <a:lnTo>
                  <a:pt x="0" y="395211"/>
                </a:lnTo>
                <a:lnTo>
                  <a:pt x="1241" y="324139"/>
                </a:lnTo>
                <a:lnTo>
                  <a:pt x="4442" y="257252"/>
                </a:lnTo>
                <a:lnTo>
                  <a:pt x="9415" y="195667"/>
                </a:lnTo>
                <a:lnTo>
                  <a:pt x="15975" y="140499"/>
                </a:lnTo>
                <a:lnTo>
                  <a:pt x="23933" y="92866"/>
                </a:lnTo>
                <a:lnTo>
                  <a:pt x="33103" y="53883"/>
                </a:lnTo>
                <a:lnTo>
                  <a:pt x="54331" y="6333"/>
                </a:lnTo>
                <a:lnTo>
                  <a:pt x="66014" y="0"/>
                </a:lnTo>
                <a:lnTo>
                  <a:pt x="67856" y="0"/>
                </a:lnTo>
                <a:lnTo>
                  <a:pt x="79057" y="8051"/>
                </a:lnTo>
              </a:path>
            </a:pathLst>
          </a:custGeom>
          <a:ln w="6451">
            <a:solidFill>
              <a:srgbClr val="231F20"/>
            </a:solidFill>
          </a:ln>
        </p:spPr>
        <p:txBody>
          <a:bodyPr wrap="square" lIns="0" tIns="0" rIns="0" bIns="0" rtlCol="0"/>
          <a:lstStyle/>
          <a:p>
            <a:endParaRPr/>
          </a:p>
        </p:txBody>
      </p:sp>
      <p:sp>
        <p:nvSpPr>
          <p:cNvPr id="13" name="object 13"/>
          <p:cNvSpPr/>
          <p:nvPr/>
        </p:nvSpPr>
        <p:spPr>
          <a:xfrm>
            <a:off x="4225978" y="5260609"/>
            <a:ext cx="145415" cy="791210"/>
          </a:xfrm>
          <a:custGeom>
            <a:avLst/>
            <a:gdLst/>
            <a:ahLst/>
            <a:cxnLst/>
            <a:rect l="l" t="t" r="r" b="b"/>
            <a:pathLst>
              <a:path w="145414" h="791210">
                <a:moveTo>
                  <a:pt x="1435" y="30949"/>
                </a:moveTo>
                <a:lnTo>
                  <a:pt x="11061" y="17664"/>
                </a:lnTo>
                <a:lnTo>
                  <a:pt x="21074" y="7945"/>
                </a:lnTo>
                <a:lnTo>
                  <a:pt x="31437" y="1990"/>
                </a:lnTo>
                <a:lnTo>
                  <a:pt x="42113" y="0"/>
                </a:lnTo>
                <a:lnTo>
                  <a:pt x="60816" y="6419"/>
                </a:lnTo>
                <a:lnTo>
                  <a:pt x="94534" y="54120"/>
                </a:lnTo>
                <a:lnTo>
                  <a:pt x="108965" y="93167"/>
                </a:lnTo>
                <a:lnTo>
                  <a:pt x="121388" y="140856"/>
                </a:lnTo>
                <a:lnTo>
                  <a:pt x="131512" y="196069"/>
                </a:lnTo>
                <a:lnTo>
                  <a:pt x="139046" y="257689"/>
                </a:lnTo>
                <a:lnTo>
                  <a:pt x="143696" y="324598"/>
                </a:lnTo>
                <a:lnTo>
                  <a:pt x="145173" y="395681"/>
                </a:lnTo>
                <a:lnTo>
                  <a:pt x="143293" y="466746"/>
                </a:lnTo>
                <a:lnTo>
                  <a:pt x="138265" y="533621"/>
                </a:lnTo>
                <a:lnTo>
                  <a:pt x="130386" y="595192"/>
                </a:lnTo>
                <a:lnTo>
                  <a:pt x="119953" y="650343"/>
                </a:lnTo>
                <a:lnTo>
                  <a:pt x="107265" y="697960"/>
                </a:lnTo>
                <a:lnTo>
                  <a:pt x="92617" y="736927"/>
                </a:lnTo>
                <a:lnTo>
                  <a:pt x="58632" y="784451"/>
                </a:lnTo>
                <a:lnTo>
                  <a:pt x="39890" y="790778"/>
                </a:lnTo>
                <a:lnTo>
                  <a:pt x="29414" y="788767"/>
                </a:lnTo>
                <a:lnTo>
                  <a:pt x="19240" y="782918"/>
                </a:lnTo>
                <a:lnTo>
                  <a:pt x="9419" y="773424"/>
                </a:lnTo>
                <a:lnTo>
                  <a:pt x="0" y="760476"/>
                </a:lnTo>
              </a:path>
            </a:pathLst>
          </a:custGeom>
          <a:ln w="6451">
            <a:solidFill>
              <a:srgbClr val="231F20"/>
            </a:solidFill>
          </a:ln>
        </p:spPr>
        <p:txBody>
          <a:bodyPr wrap="square" lIns="0" tIns="0" rIns="0" bIns="0" rtlCol="0"/>
          <a:lstStyle/>
          <a:p>
            <a:endParaRPr/>
          </a:p>
        </p:txBody>
      </p:sp>
      <p:sp>
        <p:nvSpPr>
          <p:cNvPr id="14" name="object 14"/>
          <p:cNvSpPr/>
          <p:nvPr/>
        </p:nvSpPr>
        <p:spPr>
          <a:xfrm>
            <a:off x="4246406" y="5267504"/>
            <a:ext cx="85725" cy="777240"/>
          </a:xfrm>
          <a:custGeom>
            <a:avLst/>
            <a:gdLst/>
            <a:ahLst/>
            <a:cxnLst/>
            <a:rect l="l" t="t" r="r" b="b"/>
            <a:pathLst>
              <a:path w="85725" h="777239">
                <a:moveTo>
                  <a:pt x="2184" y="0"/>
                </a:moveTo>
                <a:lnTo>
                  <a:pt x="35588" y="48299"/>
                </a:lnTo>
                <a:lnTo>
                  <a:pt x="49875" y="87410"/>
                </a:lnTo>
                <a:lnTo>
                  <a:pt x="62171" y="135032"/>
                </a:lnTo>
                <a:lnTo>
                  <a:pt x="72190" y="190067"/>
                </a:lnTo>
                <a:lnTo>
                  <a:pt x="79645" y="251417"/>
                </a:lnTo>
                <a:lnTo>
                  <a:pt x="84252" y="317984"/>
                </a:lnTo>
                <a:lnTo>
                  <a:pt x="85725" y="388670"/>
                </a:lnTo>
                <a:lnTo>
                  <a:pt x="83865" y="459335"/>
                </a:lnTo>
                <a:lnTo>
                  <a:pt x="78890" y="525866"/>
                </a:lnTo>
                <a:lnTo>
                  <a:pt x="71092" y="587167"/>
                </a:lnTo>
                <a:lnTo>
                  <a:pt x="60764" y="642140"/>
                </a:lnTo>
                <a:lnTo>
                  <a:pt x="48199" y="689690"/>
                </a:lnTo>
                <a:lnTo>
                  <a:pt x="33688" y="728720"/>
                </a:lnTo>
                <a:lnTo>
                  <a:pt x="17524" y="758133"/>
                </a:lnTo>
                <a:lnTo>
                  <a:pt x="0" y="776833"/>
                </a:lnTo>
              </a:path>
            </a:pathLst>
          </a:custGeom>
          <a:ln w="6451">
            <a:solidFill>
              <a:srgbClr val="231F20"/>
            </a:solidFill>
          </a:ln>
        </p:spPr>
        <p:txBody>
          <a:bodyPr wrap="square" lIns="0" tIns="0" rIns="0" bIns="0" rtlCol="0"/>
          <a:lstStyle/>
          <a:p>
            <a:endParaRPr/>
          </a:p>
        </p:txBody>
      </p:sp>
      <p:sp>
        <p:nvSpPr>
          <p:cNvPr id="15" name="object 15"/>
          <p:cNvSpPr/>
          <p:nvPr/>
        </p:nvSpPr>
        <p:spPr>
          <a:xfrm>
            <a:off x="3768027" y="5475628"/>
            <a:ext cx="53340" cy="358140"/>
          </a:xfrm>
          <a:custGeom>
            <a:avLst/>
            <a:gdLst/>
            <a:ahLst/>
            <a:cxnLst/>
            <a:rect l="l" t="t" r="r" b="b"/>
            <a:pathLst>
              <a:path w="53339" h="358139">
                <a:moveTo>
                  <a:pt x="27114" y="0"/>
                </a:moveTo>
                <a:lnTo>
                  <a:pt x="37461" y="14105"/>
                </a:lnTo>
                <a:lnTo>
                  <a:pt x="45827" y="52506"/>
                </a:lnTo>
                <a:lnTo>
                  <a:pt x="51374" y="109440"/>
                </a:lnTo>
                <a:lnTo>
                  <a:pt x="53263" y="179146"/>
                </a:lnTo>
                <a:lnTo>
                  <a:pt x="50968" y="248833"/>
                </a:lnTo>
                <a:lnTo>
                  <a:pt x="45110" y="305731"/>
                </a:lnTo>
                <a:lnTo>
                  <a:pt x="36547" y="344082"/>
                </a:lnTo>
                <a:lnTo>
                  <a:pt x="26136" y="358127"/>
                </a:lnTo>
                <a:lnTo>
                  <a:pt x="15803" y="344032"/>
                </a:lnTo>
                <a:lnTo>
                  <a:pt x="7443" y="305633"/>
                </a:lnTo>
                <a:lnTo>
                  <a:pt x="1896" y="248701"/>
                </a:lnTo>
                <a:lnTo>
                  <a:pt x="0" y="179006"/>
                </a:lnTo>
                <a:lnTo>
                  <a:pt x="2293" y="109299"/>
                </a:lnTo>
                <a:lnTo>
                  <a:pt x="8156" y="52393"/>
                </a:lnTo>
                <a:lnTo>
                  <a:pt x="16719" y="14043"/>
                </a:lnTo>
                <a:lnTo>
                  <a:pt x="27114" y="0"/>
                </a:lnTo>
                <a:close/>
              </a:path>
            </a:pathLst>
          </a:custGeom>
          <a:ln w="6451">
            <a:solidFill>
              <a:srgbClr val="231F20"/>
            </a:solidFill>
          </a:ln>
        </p:spPr>
        <p:txBody>
          <a:bodyPr wrap="square" lIns="0" tIns="0" rIns="0" bIns="0" rtlCol="0"/>
          <a:lstStyle/>
          <a:p>
            <a:endParaRPr/>
          </a:p>
        </p:txBody>
      </p:sp>
      <p:sp>
        <p:nvSpPr>
          <p:cNvPr id="16" name="object 16"/>
          <p:cNvSpPr/>
          <p:nvPr/>
        </p:nvSpPr>
        <p:spPr>
          <a:xfrm>
            <a:off x="3847052" y="6020041"/>
            <a:ext cx="419100" cy="1270"/>
          </a:xfrm>
          <a:custGeom>
            <a:avLst/>
            <a:gdLst/>
            <a:ahLst/>
            <a:cxnLst/>
            <a:rect l="l" t="t" r="r" b="b"/>
            <a:pathLst>
              <a:path w="419100" h="1270">
                <a:moveTo>
                  <a:pt x="0" y="0"/>
                </a:moveTo>
                <a:lnTo>
                  <a:pt x="418960" y="1181"/>
                </a:lnTo>
              </a:path>
            </a:pathLst>
          </a:custGeom>
          <a:ln w="6451">
            <a:solidFill>
              <a:srgbClr val="231F20"/>
            </a:solidFill>
          </a:ln>
        </p:spPr>
        <p:txBody>
          <a:bodyPr wrap="square" lIns="0" tIns="0" rIns="0" bIns="0" rtlCol="0"/>
          <a:lstStyle/>
          <a:p>
            <a:endParaRPr/>
          </a:p>
        </p:txBody>
      </p:sp>
      <p:sp>
        <p:nvSpPr>
          <p:cNvPr id="17" name="object 17"/>
          <p:cNvSpPr/>
          <p:nvPr/>
        </p:nvSpPr>
        <p:spPr>
          <a:xfrm>
            <a:off x="3868061" y="5963971"/>
            <a:ext cx="422909" cy="1270"/>
          </a:xfrm>
          <a:custGeom>
            <a:avLst/>
            <a:gdLst/>
            <a:ahLst/>
            <a:cxnLst/>
            <a:rect l="l" t="t" r="r" b="b"/>
            <a:pathLst>
              <a:path w="422910" h="1270">
                <a:moveTo>
                  <a:pt x="0" y="0"/>
                </a:moveTo>
                <a:lnTo>
                  <a:pt x="422605" y="1181"/>
                </a:lnTo>
              </a:path>
            </a:pathLst>
          </a:custGeom>
          <a:ln w="6451">
            <a:solidFill>
              <a:srgbClr val="231F20"/>
            </a:solidFill>
          </a:ln>
        </p:spPr>
        <p:txBody>
          <a:bodyPr wrap="square" lIns="0" tIns="0" rIns="0" bIns="0" rtlCol="0"/>
          <a:lstStyle/>
          <a:p>
            <a:endParaRPr/>
          </a:p>
        </p:txBody>
      </p:sp>
      <p:sp>
        <p:nvSpPr>
          <p:cNvPr id="18" name="object 18"/>
          <p:cNvSpPr/>
          <p:nvPr/>
        </p:nvSpPr>
        <p:spPr>
          <a:xfrm>
            <a:off x="3871869" y="5907825"/>
            <a:ext cx="434975" cy="1270"/>
          </a:xfrm>
          <a:custGeom>
            <a:avLst/>
            <a:gdLst/>
            <a:ahLst/>
            <a:cxnLst/>
            <a:rect l="l" t="t" r="r" b="b"/>
            <a:pathLst>
              <a:path w="434975" h="1270">
                <a:moveTo>
                  <a:pt x="0" y="0"/>
                </a:moveTo>
                <a:lnTo>
                  <a:pt x="434809" y="1206"/>
                </a:lnTo>
              </a:path>
            </a:pathLst>
          </a:custGeom>
          <a:ln w="6451">
            <a:solidFill>
              <a:srgbClr val="231F20"/>
            </a:solidFill>
          </a:ln>
        </p:spPr>
        <p:txBody>
          <a:bodyPr wrap="square" lIns="0" tIns="0" rIns="0" bIns="0" rtlCol="0"/>
          <a:lstStyle/>
          <a:p>
            <a:endParaRPr/>
          </a:p>
        </p:txBody>
      </p:sp>
      <p:sp>
        <p:nvSpPr>
          <p:cNvPr id="19" name="object 19"/>
          <p:cNvSpPr/>
          <p:nvPr/>
        </p:nvSpPr>
        <p:spPr>
          <a:xfrm>
            <a:off x="3879757" y="5851692"/>
            <a:ext cx="438784" cy="1270"/>
          </a:xfrm>
          <a:custGeom>
            <a:avLst/>
            <a:gdLst/>
            <a:ahLst/>
            <a:cxnLst/>
            <a:rect l="l" t="t" r="r" b="b"/>
            <a:pathLst>
              <a:path w="438785" h="1270">
                <a:moveTo>
                  <a:pt x="0" y="0"/>
                </a:moveTo>
                <a:lnTo>
                  <a:pt x="438353" y="1206"/>
                </a:lnTo>
              </a:path>
            </a:pathLst>
          </a:custGeom>
          <a:ln w="6451">
            <a:solidFill>
              <a:srgbClr val="231F20"/>
            </a:solidFill>
          </a:ln>
        </p:spPr>
        <p:txBody>
          <a:bodyPr wrap="square" lIns="0" tIns="0" rIns="0" bIns="0" rtlCol="0"/>
          <a:lstStyle/>
          <a:p>
            <a:endParaRPr/>
          </a:p>
        </p:txBody>
      </p:sp>
      <p:sp>
        <p:nvSpPr>
          <p:cNvPr id="20" name="object 20"/>
          <p:cNvSpPr/>
          <p:nvPr/>
        </p:nvSpPr>
        <p:spPr>
          <a:xfrm>
            <a:off x="3885406" y="5795559"/>
            <a:ext cx="436880" cy="1270"/>
          </a:xfrm>
          <a:custGeom>
            <a:avLst/>
            <a:gdLst/>
            <a:ahLst/>
            <a:cxnLst/>
            <a:rect l="l" t="t" r="r" b="b"/>
            <a:pathLst>
              <a:path w="436879" h="1270">
                <a:moveTo>
                  <a:pt x="0" y="0"/>
                </a:moveTo>
                <a:lnTo>
                  <a:pt x="436613" y="1206"/>
                </a:lnTo>
              </a:path>
            </a:pathLst>
          </a:custGeom>
          <a:ln w="6451">
            <a:solidFill>
              <a:srgbClr val="231F20"/>
            </a:solidFill>
          </a:ln>
        </p:spPr>
        <p:txBody>
          <a:bodyPr wrap="square" lIns="0" tIns="0" rIns="0" bIns="0" rtlCol="0"/>
          <a:lstStyle/>
          <a:p>
            <a:endParaRPr/>
          </a:p>
        </p:txBody>
      </p:sp>
      <p:sp>
        <p:nvSpPr>
          <p:cNvPr id="21" name="object 21"/>
          <p:cNvSpPr/>
          <p:nvPr/>
        </p:nvSpPr>
        <p:spPr>
          <a:xfrm>
            <a:off x="3888209" y="5739395"/>
            <a:ext cx="438150" cy="1270"/>
          </a:xfrm>
          <a:custGeom>
            <a:avLst/>
            <a:gdLst/>
            <a:ahLst/>
            <a:cxnLst/>
            <a:rect l="l" t="t" r="r" b="b"/>
            <a:pathLst>
              <a:path w="438150" h="1270">
                <a:moveTo>
                  <a:pt x="0" y="0"/>
                </a:moveTo>
                <a:lnTo>
                  <a:pt x="437540" y="1244"/>
                </a:lnTo>
              </a:path>
            </a:pathLst>
          </a:custGeom>
          <a:ln w="6451">
            <a:solidFill>
              <a:srgbClr val="231F20"/>
            </a:solidFill>
          </a:ln>
        </p:spPr>
        <p:txBody>
          <a:bodyPr wrap="square" lIns="0" tIns="0" rIns="0" bIns="0" rtlCol="0"/>
          <a:lstStyle/>
          <a:p>
            <a:endParaRPr/>
          </a:p>
        </p:txBody>
      </p:sp>
      <p:sp>
        <p:nvSpPr>
          <p:cNvPr id="22" name="object 22"/>
          <p:cNvSpPr/>
          <p:nvPr/>
        </p:nvSpPr>
        <p:spPr>
          <a:xfrm>
            <a:off x="3892103" y="5683287"/>
            <a:ext cx="439420" cy="1270"/>
          </a:xfrm>
          <a:custGeom>
            <a:avLst/>
            <a:gdLst/>
            <a:ahLst/>
            <a:cxnLst/>
            <a:rect l="l" t="t" r="r" b="b"/>
            <a:pathLst>
              <a:path w="439420" h="1270">
                <a:moveTo>
                  <a:pt x="0" y="0"/>
                </a:moveTo>
                <a:lnTo>
                  <a:pt x="438886" y="1219"/>
                </a:lnTo>
              </a:path>
            </a:pathLst>
          </a:custGeom>
          <a:ln w="6451">
            <a:solidFill>
              <a:srgbClr val="231F20"/>
            </a:solidFill>
          </a:ln>
        </p:spPr>
        <p:txBody>
          <a:bodyPr wrap="square" lIns="0" tIns="0" rIns="0" bIns="0" rtlCol="0"/>
          <a:lstStyle/>
          <a:p>
            <a:endParaRPr/>
          </a:p>
        </p:txBody>
      </p:sp>
      <p:sp>
        <p:nvSpPr>
          <p:cNvPr id="23" name="object 23"/>
          <p:cNvSpPr/>
          <p:nvPr/>
        </p:nvSpPr>
        <p:spPr>
          <a:xfrm>
            <a:off x="3888538" y="5627122"/>
            <a:ext cx="440055" cy="1270"/>
          </a:xfrm>
          <a:custGeom>
            <a:avLst/>
            <a:gdLst/>
            <a:ahLst/>
            <a:cxnLst/>
            <a:rect l="l" t="t" r="r" b="b"/>
            <a:pathLst>
              <a:path w="440054" h="1270">
                <a:moveTo>
                  <a:pt x="0" y="0"/>
                </a:moveTo>
                <a:lnTo>
                  <a:pt x="439889" y="1231"/>
                </a:lnTo>
              </a:path>
            </a:pathLst>
          </a:custGeom>
          <a:ln w="6451">
            <a:solidFill>
              <a:srgbClr val="231F20"/>
            </a:solidFill>
          </a:ln>
        </p:spPr>
        <p:txBody>
          <a:bodyPr wrap="square" lIns="0" tIns="0" rIns="0" bIns="0" rtlCol="0"/>
          <a:lstStyle/>
          <a:p>
            <a:endParaRPr/>
          </a:p>
        </p:txBody>
      </p:sp>
      <p:sp>
        <p:nvSpPr>
          <p:cNvPr id="24" name="object 24"/>
          <p:cNvSpPr/>
          <p:nvPr/>
        </p:nvSpPr>
        <p:spPr>
          <a:xfrm>
            <a:off x="3886025" y="5570965"/>
            <a:ext cx="440690" cy="1270"/>
          </a:xfrm>
          <a:custGeom>
            <a:avLst/>
            <a:gdLst/>
            <a:ahLst/>
            <a:cxnLst/>
            <a:rect l="l" t="t" r="r" b="b"/>
            <a:pathLst>
              <a:path w="440689" h="1270">
                <a:moveTo>
                  <a:pt x="0" y="0"/>
                </a:moveTo>
                <a:lnTo>
                  <a:pt x="440245" y="1244"/>
                </a:lnTo>
              </a:path>
            </a:pathLst>
          </a:custGeom>
          <a:ln w="6451">
            <a:solidFill>
              <a:srgbClr val="231F20"/>
            </a:solidFill>
          </a:ln>
        </p:spPr>
        <p:txBody>
          <a:bodyPr wrap="square" lIns="0" tIns="0" rIns="0" bIns="0" rtlCol="0"/>
          <a:lstStyle/>
          <a:p>
            <a:endParaRPr/>
          </a:p>
        </p:txBody>
      </p:sp>
      <p:sp>
        <p:nvSpPr>
          <p:cNvPr id="25" name="object 25"/>
          <p:cNvSpPr/>
          <p:nvPr/>
        </p:nvSpPr>
        <p:spPr>
          <a:xfrm>
            <a:off x="3884296" y="5514807"/>
            <a:ext cx="438784" cy="1270"/>
          </a:xfrm>
          <a:custGeom>
            <a:avLst/>
            <a:gdLst/>
            <a:ahLst/>
            <a:cxnLst/>
            <a:rect l="l" t="t" r="r" b="b"/>
            <a:pathLst>
              <a:path w="438785" h="1270">
                <a:moveTo>
                  <a:pt x="0" y="0"/>
                </a:moveTo>
                <a:lnTo>
                  <a:pt x="438543" y="1244"/>
                </a:lnTo>
              </a:path>
            </a:pathLst>
          </a:custGeom>
          <a:ln w="6451">
            <a:solidFill>
              <a:srgbClr val="231F20"/>
            </a:solidFill>
          </a:ln>
        </p:spPr>
        <p:txBody>
          <a:bodyPr wrap="square" lIns="0" tIns="0" rIns="0" bIns="0" rtlCol="0"/>
          <a:lstStyle/>
          <a:p>
            <a:endParaRPr/>
          </a:p>
        </p:txBody>
      </p:sp>
      <p:sp>
        <p:nvSpPr>
          <p:cNvPr id="26" name="object 26"/>
          <p:cNvSpPr/>
          <p:nvPr/>
        </p:nvSpPr>
        <p:spPr>
          <a:xfrm>
            <a:off x="3882510" y="5458674"/>
            <a:ext cx="436880" cy="1270"/>
          </a:xfrm>
          <a:custGeom>
            <a:avLst/>
            <a:gdLst/>
            <a:ahLst/>
            <a:cxnLst/>
            <a:rect l="l" t="t" r="r" b="b"/>
            <a:pathLst>
              <a:path w="436879" h="1270">
                <a:moveTo>
                  <a:pt x="0" y="0"/>
                </a:moveTo>
                <a:lnTo>
                  <a:pt x="436727" y="1206"/>
                </a:lnTo>
              </a:path>
            </a:pathLst>
          </a:custGeom>
          <a:ln w="6451">
            <a:solidFill>
              <a:srgbClr val="231F20"/>
            </a:solidFill>
          </a:ln>
        </p:spPr>
        <p:txBody>
          <a:bodyPr wrap="square" lIns="0" tIns="0" rIns="0" bIns="0" rtlCol="0"/>
          <a:lstStyle/>
          <a:p>
            <a:endParaRPr/>
          </a:p>
        </p:txBody>
      </p:sp>
      <p:sp>
        <p:nvSpPr>
          <p:cNvPr id="27" name="object 27"/>
          <p:cNvSpPr/>
          <p:nvPr/>
        </p:nvSpPr>
        <p:spPr>
          <a:xfrm>
            <a:off x="3876061" y="5402479"/>
            <a:ext cx="432434" cy="1270"/>
          </a:xfrm>
          <a:custGeom>
            <a:avLst/>
            <a:gdLst/>
            <a:ahLst/>
            <a:cxnLst/>
            <a:rect l="l" t="t" r="r" b="b"/>
            <a:pathLst>
              <a:path w="432435" h="1270">
                <a:moveTo>
                  <a:pt x="0" y="0"/>
                </a:moveTo>
                <a:lnTo>
                  <a:pt x="432003" y="1231"/>
                </a:lnTo>
              </a:path>
            </a:pathLst>
          </a:custGeom>
          <a:ln w="6451">
            <a:solidFill>
              <a:srgbClr val="231F20"/>
            </a:solidFill>
          </a:ln>
        </p:spPr>
        <p:txBody>
          <a:bodyPr wrap="square" lIns="0" tIns="0" rIns="0" bIns="0" rtlCol="0"/>
          <a:lstStyle/>
          <a:p>
            <a:endParaRPr/>
          </a:p>
        </p:txBody>
      </p:sp>
      <p:sp>
        <p:nvSpPr>
          <p:cNvPr id="28" name="object 28"/>
          <p:cNvSpPr/>
          <p:nvPr/>
        </p:nvSpPr>
        <p:spPr>
          <a:xfrm>
            <a:off x="3870144" y="5346334"/>
            <a:ext cx="422275" cy="1270"/>
          </a:xfrm>
          <a:custGeom>
            <a:avLst/>
            <a:gdLst/>
            <a:ahLst/>
            <a:cxnLst/>
            <a:rect l="l" t="t" r="r" b="b"/>
            <a:pathLst>
              <a:path w="422275" h="1270">
                <a:moveTo>
                  <a:pt x="0" y="0"/>
                </a:moveTo>
                <a:lnTo>
                  <a:pt x="422249" y="1168"/>
                </a:lnTo>
              </a:path>
            </a:pathLst>
          </a:custGeom>
          <a:ln w="6451">
            <a:solidFill>
              <a:srgbClr val="231F20"/>
            </a:solidFill>
          </a:ln>
        </p:spPr>
        <p:txBody>
          <a:bodyPr wrap="square" lIns="0" tIns="0" rIns="0" bIns="0" rtlCol="0"/>
          <a:lstStyle/>
          <a:p>
            <a:endParaRPr/>
          </a:p>
        </p:txBody>
      </p:sp>
      <p:sp>
        <p:nvSpPr>
          <p:cNvPr id="29" name="object 29"/>
          <p:cNvSpPr/>
          <p:nvPr/>
        </p:nvSpPr>
        <p:spPr>
          <a:xfrm>
            <a:off x="3851696" y="5290133"/>
            <a:ext cx="423545" cy="1270"/>
          </a:xfrm>
          <a:custGeom>
            <a:avLst/>
            <a:gdLst/>
            <a:ahLst/>
            <a:cxnLst/>
            <a:rect l="l" t="t" r="r" b="b"/>
            <a:pathLst>
              <a:path w="423545" h="1270">
                <a:moveTo>
                  <a:pt x="0" y="0"/>
                </a:moveTo>
                <a:lnTo>
                  <a:pt x="423418" y="1181"/>
                </a:lnTo>
              </a:path>
            </a:pathLst>
          </a:custGeom>
          <a:ln w="6451">
            <a:solidFill>
              <a:srgbClr val="231F20"/>
            </a:solidFill>
          </a:ln>
        </p:spPr>
        <p:txBody>
          <a:bodyPr wrap="square" lIns="0" tIns="0" rIns="0" bIns="0" rtlCol="0"/>
          <a:lstStyle/>
          <a:p>
            <a:endParaRPr/>
          </a:p>
        </p:txBody>
      </p:sp>
      <p:sp>
        <p:nvSpPr>
          <p:cNvPr id="30" name="object 30"/>
          <p:cNvSpPr/>
          <p:nvPr/>
        </p:nvSpPr>
        <p:spPr>
          <a:xfrm>
            <a:off x="3792594" y="6050167"/>
            <a:ext cx="28575" cy="0"/>
          </a:xfrm>
          <a:custGeom>
            <a:avLst/>
            <a:gdLst/>
            <a:ahLst/>
            <a:cxnLst/>
            <a:rect l="l" t="t" r="r" b="b"/>
            <a:pathLst>
              <a:path w="28575">
                <a:moveTo>
                  <a:pt x="28257" y="0"/>
                </a:moveTo>
                <a:lnTo>
                  <a:pt x="0" y="0"/>
                </a:lnTo>
              </a:path>
            </a:pathLst>
          </a:custGeom>
          <a:ln w="6451">
            <a:solidFill>
              <a:srgbClr val="231F20"/>
            </a:solidFill>
          </a:ln>
        </p:spPr>
        <p:txBody>
          <a:bodyPr wrap="square" lIns="0" tIns="0" rIns="0" bIns="0" rtlCol="0"/>
          <a:lstStyle/>
          <a:p>
            <a:endParaRPr/>
          </a:p>
        </p:txBody>
      </p:sp>
      <p:sp>
        <p:nvSpPr>
          <p:cNvPr id="31" name="object 31"/>
          <p:cNvSpPr/>
          <p:nvPr/>
        </p:nvSpPr>
        <p:spPr>
          <a:xfrm>
            <a:off x="3794650" y="5259411"/>
            <a:ext cx="29845" cy="0"/>
          </a:xfrm>
          <a:custGeom>
            <a:avLst/>
            <a:gdLst/>
            <a:ahLst/>
            <a:cxnLst/>
            <a:rect l="l" t="t" r="r" b="b"/>
            <a:pathLst>
              <a:path w="29845">
                <a:moveTo>
                  <a:pt x="29413" y="0"/>
                </a:moveTo>
                <a:lnTo>
                  <a:pt x="0" y="0"/>
                </a:lnTo>
              </a:path>
            </a:pathLst>
          </a:custGeom>
          <a:ln w="6451">
            <a:solidFill>
              <a:srgbClr val="231F20"/>
            </a:solidFill>
          </a:ln>
        </p:spPr>
        <p:txBody>
          <a:bodyPr wrap="square" lIns="0" tIns="0" rIns="0" bIns="0" rtlCol="0"/>
          <a:lstStyle/>
          <a:p>
            <a:endParaRPr/>
          </a:p>
        </p:txBody>
      </p:sp>
      <p:sp>
        <p:nvSpPr>
          <p:cNvPr id="32" name="object 32"/>
          <p:cNvSpPr/>
          <p:nvPr/>
        </p:nvSpPr>
        <p:spPr>
          <a:xfrm>
            <a:off x="3783986" y="5492055"/>
            <a:ext cx="21590" cy="0"/>
          </a:xfrm>
          <a:custGeom>
            <a:avLst/>
            <a:gdLst/>
            <a:ahLst/>
            <a:cxnLst/>
            <a:rect l="l" t="t" r="r" b="b"/>
            <a:pathLst>
              <a:path w="21589">
                <a:moveTo>
                  <a:pt x="0" y="0"/>
                </a:moveTo>
                <a:lnTo>
                  <a:pt x="21043" y="0"/>
                </a:lnTo>
              </a:path>
            </a:pathLst>
          </a:custGeom>
          <a:ln w="6451">
            <a:solidFill>
              <a:srgbClr val="231F20"/>
            </a:solidFill>
          </a:ln>
        </p:spPr>
        <p:txBody>
          <a:bodyPr wrap="square" lIns="0" tIns="0" rIns="0" bIns="0" rtlCol="0"/>
          <a:lstStyle/>
          <a:p>
            <a:endParaRPr/>
          </a:p>
        </p:txBody>
      </p:sp>
      <p:sp>
        <p:nvSpPr>
          <p:cNvPr id="33" name="object 33"/>
          <p:cNvSpPr/>
          <p:nvPr/>
        </p:nvSpPr>
        <p:spPr>
          <a:xfrm>
            <a:off x="3778153" y="5516053"/>
            <a:ext cx="34290" cy="0"/>
          </a:xfrm>
          <a:custGeom>
            <a:avLst/>
            <a:gdLst/>
            <a:ahLst/>
            <a:cxnLst/>
            <a:rect l="l" t="t" r="r" b="b"/>
            <a:pathLst>
              <a:path w="34289">
                <a:moveTo>
                  <a:pt x="33731" y="0"/>
                </a:moveTo>
                <a:lnTo>
                  <a:pt x="0" y="0"/>
                </a:lnTo>
              </a:path>
            </a:pathLst>
          </a:custGeom>
          <a:ln w="6451">
            <a:solidFill>
              <a:srgbClr val="231F20"/>
            </a:solidFill>
          </a:ln>
        </p:spPr>
        <p:txBody>
          <a:bodyPr wrap="square" lIns="0" tIns="0" rIns="0" bIns="0" rtlCol="0"/>
          <a:lstStyle/>
          <a:p>
            <a:endParaRPr/>
          </a:p>
        </p:txBody>
      </p:sp>
      <p:sp>
        <p:nvSpPr>
          <p:cNvPr id="34" name="object 34"/>
          <p:cNvSpPr/>
          <p:nvPr/>
        </p:nvSpPr>
        <p:spPr>
          <a:xfrm>
            <a:off x="3774180" y="5542898"/>
            <a:ext cx="41910" cy="0"/>
          </a:xfrm>
          <a:custGeom>
            <a:avLst/>
            <a:gdLst/>
            <a:ahLst/>
            <a:cxnLst/>
            <a:rect l="l" t="t" r="r" b="b"/>
            <a:pathLst>
              <a:path w="41910">
                <a:moveTo>
                  <a:pt x="41567" y="0"/>
                </a:moveTo>
                <a:lnTo>
                  <a:pt x="0" y="0"/>
                </a:lnTo>
              </a:path>
            </a:pathLst>
          </a:custGeom>
          <a:ln w="6451">
            <a:solidFill>
              <a:srgbClr val="231F20"/>
            </a:solidFill>
          </a:ln>
        </p:spPr>
        <p:txBody>
          <a:bodyPr wrap="square" lIns="0" tIns="0" rIns="0" bIns="0" rtlCol="0"/>
          <a:lstStyle/>
          <a:p>
            <a:endParaRPr/>
          </a:p>
        </p:txBody>
      </p:sp>
      <p:sp>
        <p:nvSpPr>
          <p:cNvPr id="35" name="object 35"/>
          <p:cNvSpPr/>
          <p:nvPr/>
        </p:nvSpPr>
        <p:spPr>
          <a:xfrm>
            <a:off x="3771262" y="5572205"/>
            <a:ext cx="47625" cy="0"/>
          </a:xfrm>
          <a:custGeom>
            <a:avLst/>
            <a:gdLst/>
            <a:ahLst/>
            <a:cxnLst/>
            <a:rect l="l" t="t" r="r" b="b"/>
            <a:pathLst>
              <a:path w="47625">
                <a:moveTo>
                  <a:pt x="47294" y="0"/>
                </a:moveTo>
                <a:lnTo>
                  <a:pt x="0" y="0"/>
                </a:lnTo>
              </a:path>
            </a:pathLst>
          </a:custGeom>
          <a:ln w="6451">
            <a:solidFill>
              <a:srgbClr val="231F20"/>
            </a:solidFill>
          </a:ln>
        </p:spPr>
        <p:txBody>
          <a:bodyPr wrap="square" lIns="0" tIns="0" rIns="0" bIns="0" rtlCol="0"/>
          <a:lstStyle/>
          <a:p>
            <a:endParaRPr/>
          </a:p>
        </p:txBody>
      </p:sp>
      <p:sp>
        <p:nvSpPr>
          <p:cNvPr id="36" name="object 36"/>
          <p:cNvSpPr/>
          <p:nvPr/>
        </p:nvSpPr>
        <p:spPr>
          <a:xfrm>
            <a:off x="3768030" y="5599657"/>
            <a:ext cx="52705" cy="0"/>
          </a:xfrm>
          <a:custGeom>
            <a:avLst/>
            <a:gdLst/>
            <a:ahLst/>
            <a:cxnLst/>
            <a:rect l="l" t="t" r="r" b="b"/>
            <a:pathLst>
              <a:path w="52704">
                <a:moveTo>
                  <a:pt x="52120" y="0"/>
                </a:moveTo>
                <a:lnTo>
                  <a:pt x="0" y="0"/>
                </a:lnTo>
              </a:path>
            </a:pathLst>
          </a:custGeom>
          <a:ln w="6451">
            <a:solidFill>
              <a:srgbClr val="231F20"/>
            </a:solidFill>
          </a:ln>
        </p:spPr>
        <p:txBody>
          <a:bodyPr wrap="square" lIns="0" tIns="0" rIns="0" bIns="0" rtlCol="0"/>
          <a:lstStyle/>
          <a:p>
            <a:endParaRPr/>
          </a:p>
        </p:txBody>
      </p:sp>
      <p:sp>
        <p:nvSpPr>
          <p:cNvPr id="37" name="object 37"/>
          <p:cNvSpPr/>
          <p:nvPr/>
        </p:nvSpPr>
        <p:spPr>
          <a:xfrm>
            <a:off x="3767056" y="5627122"/>
            <a:ext cx="54610" cy="0"/>
          </a:xfrm>
          <a:custGeom>
            <a:avLst/>
            <a:gdLst/>
            <a:ahLst/>
            <a:cxnLst/>
            <a:rect l="l" t="t" r="r" b="b"/>
            <a:pathLst>
              <a:path w="54610">
                <a:moveTo>
                  <a:pt x="54254" y="0"/>
                </a:moveTo>
                <a:lnTo>
                  <a:pt x="0" y="0"/>
                </a:lnTo>
              </a:path>
            </a:pathLst>
          </a:custGeom>
          <a:ln w="6451">
            <a:solidFill>
              <a:srgbClr val="231F20"/>
            </a:solidFill>
          </a:ln>
        </p:spPr>
        <p:txBody>
          <a:bodyPr wrap="square" lIns="0" tIns="0" rIns="0" bIns="0" rtlCol="0"/>
          <a:lstStyle/>
          <a:p>
            <a:endParaRPr/>
          </a:p>
        </p:txBody>
      </p:sp>
      <p:sp>
        <p:nvSpPr>
          <p:cNvPr id="38" name="object 38"/>
          <p:cNvSpPr/>
          <p:nvPr/>
        </p:nvSpPr>
        <p:spPr>
          <a:xfrm>
            <a:off x="3768022" y="5654780"/>
            <a:ext cx="53340" cy="0"/>
          </a:xfrm>
          <a:custGeom>
            <a:avLst/>
            <a:gdLst/>
            <a:ahLst/>
            <a:cxnLst/>
            <a:rect l="l" t="t" r="r" b="b"/>
            <a:pathLst>
              <a:path w="53339">
                <a:moveTo>
                  <a:pt x="53263" y="0"/>
                </a:moveTo>
                <a:lnTo>
                  <a:pt x="0" y="0"/>
                </a:lnTo>
              </a:path>
            </a:pathLst>
          </a:custGeom>
          <a:ln w="6451">
            <a:solidFill>
              <a:srgbClr val="231F20"/>
            </a:solidFill>
          </a:ln>
        </p:spPr>
        <p:txBody>
          <a:bodyPr wrap="square" lIns="0" tIns="0" rIns="0" bIns="0" rtlCol="0"/>
          <a:lstStyle/>
          <a:p>
            <a:endParaRPr/>
          </a:p>
        </p:txBody>
      </p:sp>
      <p:sp>
        <p:nvSpPr>
          <p:cNvPr id="39" name="object 39"/>
          <p:cNvSpPr/>
          <p:nvPr/>
        </p:nvSpPr>
        <p:spPr>
          <a:xfrm>
            <a:off x="3767056" y="5683287"/>
            <a:ext cx="54610" cy="0"/>
          </a:xfrm>
          <a:custGeom>
            <a:avLst/>
            <a:gdLst/>
            <a:ahLst/>
            <a:cxnLst/>
            <a:rect l="l" t="t" r="r" b="b"/>
            <a:pathLst>
              <a:path w="54610">
                <a:moveTo>
                  <a:pt x="54254" y="0"/>
                </a:moveTo>
                <a:lnTo>
                  <a:pt x="0" y="0"/>
                </a:lnTo>
              </a:path>
            </a:pathLst>
          </a:custGeom>
          <a:ln w="6451">
            <a:solidFill>
              <a:srgbClr val="231F20"/>
            </a:solidFill>
          </a:ln>
        </p:spPr>
        <p:txBody>
          <a:bodyPr wrap="square" lIns="0" tIns="0" rIns="0" bIns="0" rtlCol="0"/>
          <a:lstStyle/>
          <a:p>
            <a:endParaRPr/>
          </a:p>
        </p:txBody>
      </p:sp>
      <p:sp>
        <p:nvSpPr>
          <p:cNvPr id="40" name="object 40"/>
          <p:cNvSpPr/>
          <p:nvPr/>
        </p:nvSpPr>
        <p:spPr>
          <a:xfrm>
            <a:off x="3767044" y="5711354"/>
            <a:ext cx="54610" cy="0"/>
          </a:xfrm>
          <a:custGeom>
            <a:avLst/>
            <a:gdLst/>
            <a:ahLst/>
            <a:cxnLst/>
            <a:rect l="l" t="t" r="r" b="b"/>
            <a:pathLst>
              <a:path w="54610">
                <a:moveTo>
                  <a:pt x="54241" y="0"/>
                </a:moveTo>
                <a:lnTo>
                  <a:pt x="0" y="0"/>
                </a:lnTo>
              </a:path>
            </a:pathLst>
          </a:custGeom>
          <a:ln w="6451">
            <a:solidFill>
              <a:srgbClr val="231F20"/>
            </a:solidFill>
          </a:ln>
        </p:spPr>
        <p:txBody>
          <a:bodyPr wrap="square" lIns="0" tIns="0" rIns="0" bIns="0" rtlCol="0"/>
          <a:lstStyle/>
          <a:p>
            <a:endParaRPr/>
          </a:p>
        </p:txBody>
      </p:sp>
      <p:sp>
        <p:nvSpPr>
          <p:cNvPr id="41" name="object 41"/>
          <p:cNvSpPr/>
          <p:nvPr/>
        </p:nvSpPr>
        <p:spPr>
          <a:xfrm>
            <a:off x="3768021" y="5740641"/>
            <a:ext cx="48260" cy="0"/>
          </a:xfrm>
          <a:custGeom>
            <a:avLst/>
            <a:gdLst/>
            <a:ahLst/>
            <a:cxnLst/>
            <a:rect l="l" t="t" r="r" b="b"/>
            <a:pathLst>
              <a:path w="48260">
                <a:moveTo>
                  <a:pt x="47726" y="0"/>
                </a:moveTo>
                <a:lnTo>
                  <a:pt x="0" y="0"/>
                </a:lnTo>
              </a:path>
            </a:pathLst>
          </a:custGeom>
          <a:ln w="6451">
            <a:solidFill>
              <a:srgbClr val="231F20"/>
            </a:solidFill>
          </a:ln>
        </p:spPr>
        <p:txBody>
          <a:bodyPr wrap="square" lIns="0" tIns="0" rIns="0" bIns="0" rtlCol="0"/>
          <a:lstStyle/>
          <a:p>
            <a:endParaRPr/>
          </a:p>
        </p:txBody>
      </p:sp>
      <p:sp>
        <p:nvSpPr>
          <p:cNvPr id="42" name="object 42"/>
          <p:cNvSpPr/>
          <p:nvPr/>
        </p:nvSpPr>
        <p:spPr>
          <a:xfrm>
            <a:off x="3774187" y="5774028"/>
            <a:ext cx="40005" cy="0"/>
          </a:xfrm>
          <a:custGeom>
            <a:avLst/>
            <a:gdLst/>
            <a:ahLst/>
            <a:cxnLst/>
            <a:rect l="l" t="t" r="r" b="b"/>
            <a:pathLst>
              <a:path w="40004">
                <a:moveTo>
                  <a:pt x="39992" y="0"/>
                </a:moveTo>
                <a:lnTo>
                  <a:pt x="0" y="0"/>
                </a:lnTo>
              </a:path>
            </a:pathLst>
          </a:custGeom>
          <a:ln w="6451">
            <a:solidFill>
              <a:srgbClr val="231F20"/>
            </a:solidFill>
          </a:ln>
        </p:spPr>
        <p:txBody>
          <a:bodyPr wrap="square" lIns="0" tIns="0" rIns="0" bIns="0" rtlCol="0"/>
          <a:lstStyle/>
          <a:p>
            <a:endParaRPr/>
          </a:p>
        </p:txBody>
      </p:sp>
      <p:sp>
        <p:nvSpPr>
          <p:cNvPr id="43" name="object 43"/>
          <p:cNvSpPr/>
          <p:nvPr/>
        </p:nvSpPr>
        <p:spPr>
          <a:xfrm>
            <a:off x="3778144" y="5802263"/>
            <a:ext cx="31750" cy="0"/>
          </a:xfrm>
          <a:custGeom>
            <a:avLst/>
            <a:gdLst/>
            <a:ahLst/>
            <a:cxnLst/>
            <a:rect l="l" t="t" r="r" b="b"/>
            <a:pathLst>
              <a:path w="31750">
                <a:moveTo>
                  <a:pt x="31203" y="0"/>
                </a:moveTo>
                <a:lnTo>
                  <a:pt x="0" y="0"/>
                </a:lnTo>
              </a:path>
            </a:pathLst>
          </a:custGeom>
          <a:ln w="6451">
            <a:solidFill>
              <a:srgbClr val="231F20"/>
            </a:solidFill>
          </a:ln>
        </p:spPr>
        <p:txBody>
          <a:bodyPr wrap="square" lIns="0" tIns="0" rIns="0" bIns="0" rtlCol="0"/>
          <a:lstStyle/>
          <a:p>
            <a:endParaRPr/>
          </a:p>
        </p:txBody>
      </p:sp>
      <p:sp>
        <p:nvSpPr>
          <p:cNvPr id="44" name="object 44"/>
          <p:cNvSpPr/>
          <p:nvPr/>
        </p:nvSpPr>
        <p:spPr>
          <a:xfrm>
            <a:off x="3787609" y="5847765"/>
            <a:ext cx="12700" cy="10795"/>
          </a:xfrm>
          <a:custGeom>
            <a:avLst/>
            <a:gdLst/>
            <a:ahLst/>
            <a:cxnLst/>
            <a:rect l="l" t="t" r="r" b="b"/>
            <a:pathLst>
              <a:path w="12700" h="10795">
                <a:moveTo>
                  <a:pt x="12280" y="10236"/>
                </a:moveTo>
                <a:lnTo>
                  <a:pt x="0" y="10236"/>
                </a:lnTo>
                <a:lnTo>
                  <a:pt x="0" y="0"/>
                </a:lnTo>
                <a:lnTo>
                  <a:pt x="12280" y="0"/>
                </a:lnTo>
                <a:lnTo>
                  <a:pt x="12280" y="10236"/>
                </a:lnTo>
                <a:close/>
              </a:path>
            </a:pathLst>
          </a:custGeom>
          <a:ln w="4152">
            <a:solidFill>
              <a:srgbClr val="231F20"/>
            </a:solidFill>
          </a:ln>
        </p:spPr>
        <p:txBody>
          <a:bodyPr wrap="square" lIns="0" tIns="0" rIns="0" bIns="0" rtlCol="0"/>
          <a:lstStyle/>
          <a:p>
            <a:endParaRPr/>
          </a:p>
        </p:txBody>
      </p:sp>
      <p:sp>
        <p:nvSpPr>
          <p:cNvPr id="45" name="object 45"/>
          <p:cNvSpPr/>
          <p:nvPr/>
        </p:nvSpPr>
        <p:spPr>
          <a:xfrm>
            <a:off x="3787609" y="5449659"/>
            <a:ext cx="12700" cy="10795"/>
          </a:xfrm>
          <a:custGeom>
            <a:avLst/>
            <a:gdLst/>
            <a:ahLst/>
            <a:cxnLst/>
            <a:rect l="l" t="t" r="r" b="b"/>
            <a:pathLst>
              <a:path w="12700" h="10795">
                <a:moveTo>
                  <a:pt x="12280" y="10223"/>
                </a:moveTo>
                <a:lnTo>
                  <a:pt x="0" y="10223"/>
                </a:lnTo>
                <a:lnTo>
                  <a:pt x="0" y="0"/>
                </a:lnTo>
                <a:lnTo>
                  <a:pt x="12280" y="0"/>
                </a:lnTo>
                <a:lnTo>
                  <a:pt x="12280" y="10223"/>
                </a:lnTo>
                <a:close/>
              </a:path>
            </a:pathLst>
          </a:custGeom>
          <a:ln w="4152">
            <a:solidFill>
              <a:srgbClr val="231F20"/>
            </a:solidFill>
          </a:ln>
        </p:spPr>
        <p:txBody>
          <a:bodyPr wrap="square" lIns="0" tIns="0" rIns="0" bIns="0" rtlCol="0"/>
          <a:lstStyle/>
          <a:p>
            <a:endParaRPr/>
          </a:p>
        </p:txBody>
      </p:sp>
      <p:sp>
        <p:nvSpPr>
          <p:cNvPr id="46" name="object 46"/>
          <p:cNvSpPr/>
          <p:nvPr/>
        </p:nvSpPr>
        <p:spPr>
          <a:xfrm>
            <a:off x="3833405" y="5636603"/>
            <a:ext cx="10795" cy="31115"/>
          </a:xfrm>
          <a:custGeom>
            <a:avLst/>
            <a:gdLst/>
            <a:ahLst/>
            <a:cxnLst/>
            <a:rect l="l" t="t" r="r" b="b"/>
            <a:pathLst>
              <a:path w="10795" h="31114">
                <a:moveTo>
                  <a:pt x="10299" y="30937"/>
                </a:moveTo>
                <a:lnTo>
                  <a:pt x="0" y="30937"/>
                </a:lnTo>
                <a:lnTo>
                  <a:pt x="0" y="0"/>
                </a:lnTo>
                <a:lnTo>
                  <a:pt x="10299" y="0"/>
                </a:lnTo>
                <a:lnTo>
                  <a:pt x="10299" y="30937"/>
                </a:lnTo>
                <a:close/>
              </a:path>
            </a:pathLst>
          </a:custGeom>
          <a:ln w="4152">
            <a:solidFill>
              <a:srgbClr val="231F20"/>
            </a:solidFill>
          </a:ln>
        </p:spPr>
        <p:txBody>
          <a:bodyPr wrap="square" lIns="0" tIns="0" rIns="0" bIns="0" rtlCol="0"/>
          <a:lstStyle/>
          <a:p>
            <a:endParaRPr/>
          </a:p>
        </p:txBody>
      </p:sp>
      <p:sp>
        <p:nvSpPr>
          <p:cNvPr id="47" name="object 47"/>
          <p:cNvSpPr/>
          <p:nvPr/>
        </p:nvSpPr>
        <p:spPr>
          <a:xfrm>
            <a:off x="3744531" y="5636603"/>
            <a:ext cx="10795" cy="31115"/>
          </a:xfrm>
          <a:custGeom>
            <a:avLst/>
            <a:gdLst/>
            <a:ahLst/>
            <a:cxnLst/>
            <a:rect l="l" t="t" r="r" b="b"/>
            <a:pathLst>
              <a:path w="10795" h="31114">
                <a:moveTo>
                  <a:pt x="10261" y="30937"/>
                </a:moveTo>
                <a:lnTo>
                  <a:pt x="0" y="30937"/>
                </a:lnTo>
                <a:lnTo>
                  <a:pt x="0" y="0"/>
                </a:lnTo>
                <a:lnTo>
                  <a:pt x="10261" y="0"/>
                </a:lnTo>
                <a:lnTo>
                  <a:pt x="10261" y="30937"/>
                </a:lnTo>
                <a:close/>
              </a:path>
            </a:pathLst>
          </a:custGeom>
          <a:ln w="4152">
            <a:solidFill>
              <a:srgbClr val="231F20"/>
            </a:solidFill>
          </a:ln>
        </p:spPr>
        <p:txBody>
          <a:bodyPr wrap="square" lIns="0" tIns="0" rIns="0" bIns="0" rtlCol="0"/>
          <a:lstStyle/>
          <a:p>
            <a:endParaRPr/>
          </a:p>
        </p:txBody>
      </p:sp>
      <p:sp>
        <p:nvSpPr>
          <p:cNvPr id="48" name="object 48"/>
          <p:cNvSpPr/>
          <p:nvPr/>
        </p:nvSpPr>
        <p:spPr>
          <a:xfrm>
            <a:off x="3831614" y="5542550"/>
            <a:ext cx="13970" cy="32384"/>
          </a:xfrm>
          <a:custGeom>
            <a:avLst/>
            <a:gdLst/>
            <a:ahLst/>
            <a:cxnLst/>
            <a:rect l="l" t="t" r="r" b="b"/>
            <a:pathLst>
              <a:path w="13970" h="32385">
                <a:moveTo>
                  <a:pt x="13881" y="30721"/>
                </a:moveTo>
                <a:lnTo>
                  <a:pt x="3657" y="31940"/>
                </a:lnTo>
                <a:lnTo>
                  <a:pt x="0" y="1219"/>
                </a:lnTo>
                <a:lnTo>
                  <a:pt x="10223" y="0"/>
                </a:lnTo>
                <a:lnTo>
                  <a:pt x="13881" y="30721"/>
                </a:lnTo>
                <a:close/>
              </a:path>
            </a:pathLst>
          </a:custGeom>
          <a:ln w="4152">
            <a:solidFill>
              <a:srgbClr val="231F20"/>
            </a:solidFill>
          </a:ln>
        </p:spPr>
        <p:txBody>
          <a:bodyPr wrap="square" lIns="0" tIns="0" rIns="0" bIns="0" rtlCol="0"/>
          <a:lstStyle/>
          <a:p>
            <a:endParaRPr/>
          </a:p>
        </p:txBody>
      </p:sp>
      <p:sp>
        <p:nvSpPr>
          <p:cNvPr id="49" name="object 49"/>
          <p:cNvSpPr/>
          <p:nvPr/>
        </p:nvSpPr>
        <p:spPr>
          <a:xfrm>
            <a:off x="3749075" y="5542872"/>
            <a:ext cx="11430" cy="31750"/>
          </a:xfrm>
          <a:custGeom>
            <a:avLst/>
            <a:gdLst/>
            <a:ahLst/>
            <a:cxnLst/>
            <a:rect l="l" t="t" r="r" b="b"/>
            <a:pathLst>
              <a:path w="11429" h="31750">
                <a:moveTo>
                  <a:pt x="10248" y="31292"/>
                </a:moveTo>
                <a:lnTo>
                  <a:pt x="0" y="30911"/>
                </a:lnTo>
                <a:lnTo>
                  <a:pt x="1181" y="0"/>
                </a:lnTo>
                <a:lnTo>
                  <a:pt x="11430" y="380"/>
                </a:lnTo>
                <a:lnTo>
                  <a:pt x="10248" y="31292"/>
                </a:lnTo>
                <a:close/>
              </a:path>
            </a:pathLst>
          </a:custGeom>
          <a:ln w="4152">
            <a:solidFill>
              <a:srgbClr val="231F20"/>
            </a:solidFill>
          </a:ln>
        </p:spPr>
        <p:txBody>
          <a:bodyPr wrap="square" lIns="0" tIns="0" rIns="0" bIns="0" rtlCol="0"/>
          <a:lstStyle/>
          <a:p>
            <a:endParaRPr/>
          </a:p>
        </p:txBody>
      </p:sp>
      <p:sp>
        <p:nvSpPr>
          <p:cNvPr id="50" name="object 50"/>
          <p:cNvSpPr/>
          <p:nvPr/>
        </p:nvSpPr>
        <p:spPr>
          <a:xfrm>
            <a:off x="3746810" y="5736186"/>
            <a:ext cx="13970" cy="32384"/>
          </a:xfrm>
          <a:custGeom>
            <a:avLst/>
            <a:gdLst/>
            <a:ahLst/>
            <a:cxnLst/>
            <a:rect l="l" t="t" r="r" b="b"/>
            <a:pathLst>
              <a:path w="13970" h="32385">
                <a:moveTo>
                  <a:pt x="0" y="1206"/>
                </a:moveTo>
                <a:lnTo>
                  <a:pt x="10223" y="0"/>
                </a:lnTo>
                <a:lnTo>
                  <a:pt x="13881" y="30708"/>
                </a:lnTo>
                <a:lnTo>
                  <a:pt x="3657" y="31927"/>
                </a:lnTo>
                <a:lnTo>
                  <a:pt x="0" y="1206"/>
                </a:lnTo>
                <a:close/>
              </a:path>
            </a:pathLst>
          </a:custGeom>
          <a:ln w="4152">
            <a:solidFill>
              <a:srgbClr val="231F20"/>
            </a:solidFill>
          </a:ln>
        </p:spPr>
        <p:txBody>
          <a:bodyPr wrap="square" lIns="0" tIns="0" rIns="0" bIns="0" rtlCol="0"/>
          <a:lstStyle/>
          <a:p>
            <a:endParaRPr/>
          </a:p>
        </p:txBody>
      </p:sp>
      <p:sp>
        <p:nvSpPr>
          <p:cNvPr id="51" name="object 51"/>
          <p:cNvSpPr/>
          <p:nvPr/>
        </p:nvSpPr>
        <p:spPr>
          <a:xfrm>
            <a:off x="3831800" y="5736498"/>
            <a:ext cx="11430" cy="31750"/>
          </a:xfrm>
          <a:custGeom>
            <a:avLst/>
            <a:gdLst/>
            <a:ahLst/>
            <a:cxnLst/>
            <a:rect l="l" t="t" r="r" b="b"/>
            <a:pathLst>
              <a:path w="11429" h="31750">
                <a:moveTo>
                  <a:pt x="1181" y="0"/>
                </a:moveTo>
                <a:lnTo>
                  <a:pt x="11430" y="381"/>
                </a:lnTo>
                <a:lnTo>
                  <a:pt x="10248" y="31305"/>
                </a:lnTo>
                <a:lnTo>
                  <a:pt x="0" y="30924"/>
                </a:lnTo>
                <a:lnTo>
                  <a:pt x="1181" y="0"/>
                </a:lnTo>
                <a:close/>
              </a:path>
            </a:pathLst>
          </a:custGeom>
          <a:ln w="4152">
            <a:solidFill>
              <a:srgbClr val="231F20"/>
            </a:solidFill>
          </a:ln>
        </p:spPr>
        <p:txBody>
          <a:bodyPr wrap="square" lIns="0" tIns="0" rIns="0" bIns="0" rtlCol="0"/>
          <a:lstStyle/>
          <a:p>
            <a:endParaRPr/>
          </a:p>
        </p:txBody>
      </p:sp>
      <p:sp>
        <p:nvSpPr>
          <p:cNvPr id="52" name="object 52"/>
          <p:cNvSpPr/>
          <p:nvPr/>
        </p:nvSpPr>
        <p:spPr>
          <a:xfrm>
            <a:off x="4012152" y="5260956"/>
            <a:ext cx="11430" cy="25400"/>
          </a:xfrm>
          <a:custGeom>
            <a:avLst/>
            <a:gdLst/>
            <a:ahLst/>
            <a:cxnLst/>
            <a:rect l="l" t="t" r="r" b="b"/>
            <a:pathLst>
              <a:path w="11429" h="25400">
                <a:moveTo>
                  <a:pt x="0" y="0"/>
                </a:moveTo>
                <a:lnTo>
                  <a:pt x="2907" y="1642"/>
                </a:lnTo>
                <a:lnTo>
                  <a:pt x="5737" y="6473"/>
                </a:lnTo>
                <a:lnTo>
                  <a:pt x="8476" y="14348"/>
                </a:lnTo>
                <a:lnTo>
                  <a:pt x="11112" y="25120"/>
                </a:lnTo>
              </a:path>
            </a:pathLst>
          </a:custGeom>
          <a:ln w="5410">
            <a:solidFill>
              <a:srgbClr val="231F20"/>
            </a:solidFill>
          </a:ln>
        </p:spPr>
        <p:txBody>
          <a:bodyPr wrap="square" lIns="0" tIns="0" rIns="0" bIns="0" rtlCol="0"/>
          <a:lstStyle/>
          <a:p>
            <a:endParaRPr/>
          </a:p>
        </p:txBody>
      </p:sp>
      <p:sp>
        <p:nvSpPr>
          <p:cNvPr id="53" name="object 53"/>
          <p:cNvSpPr/>
          <p:nvPr/>
        </p:nvSpPr>
        <p:spPr>
          <a:xfrm>
            <a:off x="4008832" y="6020742"/>
            <a:ext cx="13335" cy="33655"/>
          </a:xfrm>
          <a:custGeom>
            <a:avLst/>
            <a:gdLst/>
            <a:ahLst/>
            <a:cxnLst/>
            <a:rect l="l" t="t" r="r" b="b"/>
            <a:pathLst>
              <a:path w="13335" h="33654">
                <a:moveTo>
                  <a:pt x="12776" y="0"/>
                </a:moveTo>
                <a:lnTo>
                  <a:pt x="9756" y="14302"/>
                </a:lnTo>
                <a:lnTo>
                  <a:pt x="6621" y="24793"/>
                </a:lnTo>
                <a:lnTo>
                  <a:pt x="3369" y="31250"/>
                </a:lnTo>
                <a:lnTo>
                  <a:pt x="0" y="33451"/>
                </a:lnTo>
              </a:path>
            </a:pathLst>
          </a:custGeom>
          <a:ln w="5410">
            <a:solidFill>
              <a:srgbClr val="231F20"/>
            </a:solidFill>
          </a:ln>
        </p:spPr>
        <p:txBody>
          <a:bodyPr wrap="square" lIns="0" tIns="0" rIns="0" bIns="0" rtlCol="0"/>
          <a:lstStyle/>
          <a:p>
            <a:endParaRPr/>
          </a:p>
        </p:txBody>
      </p:sp>
      <p:sp>
        <p:nvSpPr>
          <p:cNvPr id="54" name="object 54"/>
          <p:cNvSpPr/>
          <p:nvPr/>
        </p:nvSpPr>
        <p:spPr>
          <a:xfrm>
            <a:off x="3205355" y="5244696"/>
            <a:ext cx="803478" cy="821693"/>
          </a:xfrm>
          <a:prstGeom prst="rect">
            <a:avLst/>
          </a:prstGeom>
          <a:blipFill>
            <a:blip r:embed="rId8" cstate="print"/>
            <a:stretch>
              <a:fillRect/>
            </a:stretch>
          </a:blipFill>
        </p:spPr>
        <p:txBody>
          <a:bodyPr wrap="square" lIns="0" tIns="0" rIns="0" bIns="0" rtlCol="0"/>
          <a:lstStyle/>
          <a:p>
            <a:endParaRPr/>
          </a:p>
        </p:txBody>
      </p:sp>
      <p:sp>
        <p:nvSpPr>
          <p:cNvPr id="55" name="object 55"/>
          <p:cNvSpPr/>
          <p:nvPr/>
        </p:nvSpPr>
        <p:spPr>
          <a:xfrm>
            <a:off x="3322060" y="5260956"/>
            <a:ext cx="66675" cy="793750"/>
          </a:xfrm>
          <a:custGeom>
            <a:avLst/>
            <a:gdLst/>
            <a:ahLst/>
            <a:cxnLst/>
            <a:rect l="l" t="t" r="r" b="b"/>
            <a:pathLst>
              <a:path w="66675" h="793750">
                <a:moveTo>
                  <a:pt x="66141" y="0"/>
                </a:moveTo>
                <a:lnTo>
                  <a:pt x="16535" y="284792"/>
                </a:lnTo>
                <a:lnTo>
                  <a:pt x="0" y="462353"/>
                </a:lnTo>
                <a:lnTo>
                  <a:pt x="16535" y="607047"/>
                </a:lnTo>
                <a:lnTo>
                  <a:pt x="66141" y="793242"/>
                </a:lnTo>
              </a:path>
            </a:pathLst>
          </a:custGeom>
          <a:ln w="5410">
            <a:solidFill>
              <a:srgbClr val="231F20"/>
            </a:solidFill>
          </a:ln>
        </p:spPr>
        <p:txBody>
          <a:bodyPr wrap="square" lIns="0" tIns="0" rIns="0" bIns="0" rtlCol="0"/>
          <a:lstStyle/>
          <a:p>
            <a:endParaRPr/>
          </a:p>
        </p:txBody>
      </p:sp>
      <p:sp>
        <p:nvSpPr>
          <p:cNvPr id="56" name="object 56"/>
          <p:cNvSpPr/>
          <p:nvPr/>
        </p:nvSpPr>
        <p:spPr>
          <a:xfrm>
            <a:off x="3205317" y="5244696"/>
            <a:ext cx="803910" cy="821690"/>
          </a:xfrm>
          <a:custGeom>
            <a:avLst/>
            <a:gdLst/>
            <a:ahLst/>
            <a:cxnLst/>
            <a:rect l="l" t="t" r="r" b="b"/>
            <a:pathLst>
              <a:path w="803910" h="821689">
                <a:moveTo>
                  <a:pt x="803516" y="809501"/>
                </a:moveTo>
                <a:lnTo>
                  <a:pt x="503554" y="818645"/>
                </a:lnTo>
                <a:lnTo>
                  <a:pt x="338916" y="821693"/>
                </a:lnTo>
                <a:lnTo>
                  <a:pt x="251420" y="818645"/>
                </a:lnTo>
                <a:lnTo>
                  <a:pt x="182880" y="809501"/>
                </a:lnTo>
                <a:lnTo>
                  <a:pt x="182232" y="809501"/>
                </a:lnTo>
                <a:lnTo>
                  <a:pt x="73627" y="717221"/>
                </a:lnTo>
                <a:lnTo>
                  <a:pt x="20212" y="584455"/>
                </a:lnTo>
                <a:lnTo>
                  <a:pt x="1925" y="464859"/>
                </a:lnTo>
                <a:lnTo>
                  <a:pt x="0" y="412892"/>
                </a:lnTo>
                <a:lnTo>
                  <a:pt x="8475" y="327320"/>
                </a:lnTo>
                <a:lnTo>
                  <a:pt x="24735" y="253739"/>
                </a:lnTo>
                <a:lnTo>
                  <a:pt x="46674" y="191480"/>
                </a:lnTo>
                <a:lnTo>
                  <a:pt x="72187" y="139874"/>
                </a:lnTo>
                <a:lnTo>
                  <a:pt x="99169" y="98253"/>
                </a:lnTo>
                <a:lnTo>
                  <a:pt x="125516" y="65946"/>
                </a:lnTo>
                <a:lnTo>
                  <a:pt x="167882" y="26603"/>
                </a:lnTo>
                <a:lnTo>
                  <a:pt x="179692" y="18227"/>
                </a:lnTo>
                <a:lnTo>
                  <a:pt x="180721" y="16944"/>
                </a:lnTo>
                <a:lnTo>
                  <a:pt x="181825" y="16259"/>
                </a:lnTo>
                <a:lnTo>
                  <a:pt x="182880" y="16259"/>
                </a:lnTo>
                <a:lnTo>
                  <a:pt x="330994" y="4064"/>
                </a:lnTo>
                <a:lnTo>
                  <a:pt x="445015" y="0"/>
                </a:lnTo>
                <a:lnTo>
                  <a:pt x="583128" y="4064"/>
                </a:lnTo>
                <a:lnTo>
                  <a:pt x="803516" y="16259"/>
                </a:lnTo>
                <a:lnTo>
                  <a:pt x="766097" y="219498"/>
                </a:lnTo>
                <a:lnTo>
                  <a:pt x="753624" y="369874"/>
                </a:lnTo>
                <a:lnTo>
                  <a:pt x="766097" y="541753"/>
                </a:lnTo>
                <a:lnTo>
                  <a:pt x="803516" y="809501"/>
                </a:lnTo>
                <a:close/>
              </a:path>
            </a:pathLst>
          </a:custGeom>
          <a:ln w="6451">
            <a:solidFill>
              <a:srgbClr val="231F20"/>
            </a:solidFill>
          </a:ln>
        </p:spPr>
        <p:txBody>
          <a:bodyPr wrap="square" lIns="0" tIns="0" rIns="0" bIns="0" rtlCol="0"/>
          <a:lstStyle/>
          <a:p>
            <a:endParaRPr/>
          </a:p>
        </p:txBody>
      </p:sp>
      <p:sp>
        <p:nvSpPr>
          <p:cNvPr id="57" name="object 57"/>
          <p:cNvSpPr/>
          <p:nvPr/>
        </p:nvSpPr>
        <p:spPr>
          <a:xfrm>
            <a:off x="3946107" y="5259332"/>
            <a:ext cx="51435" cy="795655"/>
          </a:xfrm>
          <a:custGeom>
            <a:avLst/>
            <a:gdLst/>
            <a:ahLst/>
            <a:cxnLst/>
            <a:rect l="l" t="t" r="r" b="b"/>
            <a:pathLst>
              <a:path w="51435" h="795654">
                <a:moveTo>
                  <a:pt x="50920" y="0"/>
                </a:moveTo>
                <a:lnTo>
                  <a:pt x="12730" y="235374"/>
                </a:lnTo>
                <a:lnTo>
                  <a:pt x="0" y="396668"/>
                </a:lnTo>
                <a:lnTo>
                  <a:pt x="12730" y="558434"/>
                </a:lnTo>
                <a:lnTo>
                  <a:pt x="50920" y="795223"/>
                </a:lnTo>
              </a:path>
            </a:pathLst>
          </a:custGeom>
          <a:ln w="6451">
            <a:solidFill>
              <a:srgbClr val="231F20"/>
            </a:solidFill>
          </a:ln>
        </p:spPr>
        <p:txBody>
          <a:bodyPr wrap="square" lIns="0" tIns="0" rIns="0" bIns="0" rtlCol="0"/>
          <a:lstStyle/>
          <a:p>
            <a:endParaRPr/>
          </a:p>
        </p:txBody>
      </p:sp>
      <p:sp>
        <p:nvSpPr>
          <p:cNvPr id="58" name="object 58"/>
          <p:cNvSpPr/>
          <p:nvPr/>
        </p:nvSpPr>
        <p:spPr>
          <a:xfrm>
            <a:off x="3795030" y="5048821"/>
            <a:ext cx="362585" cy="142240"/>
          </a:xfrm>
          <a:custGeom>
            <a:avLst/>
            <a:gdLst/>
            <a:ahLst/>
            <a:cxnLst/>
            <a:rect l="l" t="t" r="r" b="b"/>
            <a:pathLst>
              <a:path w="362585" h="142239">
                <a:moveTo>
                  <a:pt x="244703" y="0"/>
                </a:moveTo>
                <a:lnTo>
                  <a:pt x="244779" y="48374"/>
                </a:lnTo>
                <a:lnTo>
                  <a:pt x="0" y="48374"/>
                </a:lnTo>
                <a:lnTo>
                  <a:pt x="0" y="93878"/>
                </a:lnTo>
                <a:lnTo>
                  <a:pt x="244856" y="93878"/>
                </a:lnTo>
                <a:lnTo>
                  <a:pt x="244944" y="142239"/>
                </a:lnTo>
                <a:lnTo>
                  <a:pt x="362559" y="70929"/>
                </a:lnTo>
                <a:lnTo>
                  <a:pt x="244703" y="0"/>
                </a:lnTo>
                <a:close/>
              </a:path>
            </a:pathLst>
          </a:custGeom>
          <a:solidFill>
            <a:srgbClr val="58595B"/>
          </a:solidFill>
        </p:spPr>
        <p:txBody>
          <a:bodyPr wrap="square" lIns="0" tIns="0" rIns="0" bIns="0" rtlCol="0"/>
          <a:lstStyle/>
          <a:p>
            <a:endParaRPr/>
          </a:p>
        </p:txBody>
      </p:sp>
      <p:sp>
        <p:nvSpPr>
          <p:cNvPr id="59" name="object 59"/>
          <p:cNvSpPr/>
          <p:nvPr/>
        </p:nvSpPr>
        <p:spPr>
          <a:xfrm>
            <a:off x="1099454" y="1842145"/>
            <a:ext cx="1693548" cy="1304664"/>
          </a:xfrm>
          <a:prstGeom prst="rect">
            <a:avLst/>
          </a:prstGeom>
          <a:blipFill>
            <a:blip r:embed="rId9" cstate="print"/>
            <a:stretch>
              <a:fillRect/>
            </a:stretch>
          </a:blipFill>
        </p:spPr>
        <p:txBody>
          <a:bodyPr wrap="square" lIns="0" tIns="0" rIns="0" bIns="0" rtlCol="0"/>
          <a:lstStyle/>
          <a:p>
            <a:endParaRPr/>
          </a:p>
        </p:txBody>
      </p:sp>
      <p:sp>
        <p:nvSpPr>
          <p:cNvPr id="60" name="object 60"/>
          <p:cNvSpPr/>
          <p:nvPr/>
        </p:nvSpPr>
        <p:spPr>
          <a:xfrm>
            <a:off x="4910244" y="7425246"/>
            <a:ext cx="2109107" cy="938466"/>
          </a:xfrm>
          <a:prstGeom prst="rect">
            <a:avLst/>
          </a:prstGeom>
          <a:blipFill>
            <a:blip r:embed="rId10" cstate="print"/>
            <a:stretch>
              <a:fillRect/>
            </a:stretch>
          </a:blipFill>
        </p:spPr>
        <p:txBody>
          <a:bodyPr wrap="square" lIns="0" tIns="0" rIns="0" bIns="0" rtlCol="0"/>
          <a:lstStyle/>
          <a:p>
            <a:endParaRPr/>
          </a:p>
        </p:txBody>
      </p:sp>
      <p:sp>
        <p:nvSpPr>
          <p:cNvPr id="61" name="object 61"/>
          <p:cNvSpPr/>
          <p:nvPr/>
        </p:nvSpPr>
        <p:spPr>
          <a:xfrm>
            <a:off x="539267" y="4854016"/>
            <a:ext cx="6482080" cy="1402715"/>
          </a:xfrm>
          <a:custGeom>
            <a:avLst/>
            <a:gdLst/>
            <a:ahLst/>
            <a:cxnLst/>
            <a:rect l="l" t="t" r="r" b="b"/>
            <a:pathLst>
              <a:path w="6482080" h="1402714">
                <a:moveTo>
                  <a:pt x="6481521" y="1402219"/>
                </a:moveTo>
                <a:lnTo>
                  <a:pt x="0" y="1402219"/>
                </a:lnTo>
                <a:lnTo>
                  <a:pt x="0" y="0"/>
                </a:lnTo>
                <a:lnTo>
                  <a:pt x="6481521" y="0"/>
                </a:lnTo>
                <a:lnTo>
                  <a:pt x="6481521" y="1402219"/>
                </a:lnTo>
                <a:close/>
              </a:path>
            </a:pathLst>
          </a:custGeom>
          <a:ln w="6349">
            <a:solidFill>
              <a:srgbClr val="231F20"/>
            </a:solidFill>
          </a:ln>
        </p:spPr>
        <p:txBody>
          <a:bodyPr wrap="square" lIns="0" tIns="0" rIns="0" bIns="0" rtlCol="0"/>
          <a:lstStyle/>
          <a:p>
            <a:endParaRPr/>
          </a:p>
        </p:txBody>
      </p:sp>
      <p:sp>
        <p:nvSpPr>
          <p:cNvPr id="62" name="object 62"/>
          <p:cNvSpPr/>
          <p:nvPr/>
        </p:nvSpPr>
        <p:spPr>
          <a:xfrm>
            <a:off x="4057578" y="2389537"/>
            <a:ext cx="181574" cy="123918"/>
          </a:xfrm>
          <a:prstGeom prst="rect">
            <a:avLst/>
          </a:prstGeom>
          <a:blipFill>
            <a:blip r:embed="rId11" cstate="print"/>
            <a:stretch>
              <a:fillRect/>
            </a:stretch>
          </a:blipFill>
        </p:spPr>
        <p:txBody>
          <a:bodyPr wrap="square" lIns="0" tIns="0" rIns="0" bIns="0" rtlCol="0"/>
          <a:lstStyle/>
          <a:p>
            <a:endParaRPr/>
          </a:p>
        </p:txBody>
      </p:sp>
      <p:sp>
        <p:nvSpPr>
          <p:cNvPr id="63" name="object 63"/>
          <p:cNvSpPr/>
          <p:nvPr/>
        </p:nvSpPr>
        <p:spPr>
          <a:xfrm>
            <a:off x="4195657" y="2347760"/>
            <a:ext cx="437515" cy="238125"/>
          </a:xfrm>
          <a:custGeom>
            <a:avLst/>
            <a:gdLst/>
            <a:ahLst/>
            <a:cxnLst/>
            <a:rect l="l" t="t" r="r" b="b"/>
            <a:pathLst>
              <a:path w="437514" h="238125">
                <a:moveTo>
                  <a:pt x="0" y="151596"/>
                </a:moveTo>
                <a:lnTo>
                  <a:pt x="120890" y="185313"/>
                </a:lnTo>
                <a:lnTo>
                  <a:pt x="220391" y="172083"/>
                </a:lnTo>
                <a:lnTo>
                  <a:pt x="287880" y="142043"/>
                </a:lnTo>
                <a:lnTo>
                  <a:pt x="312737" y="125333"/>
                </a:lnTo>
                <a:lnTo>
                  <a:pt x="358109" y="110502"/>
                </a:lnTo>
                <a:lnTo>
                  <a:pt x="386097" y="112150"/>
                </a:lnTo>
                <a:lnTo>
                  <a:pt x="400271" y="120389"/>
                </a:lnTo>
                <a:lnTo>
                  <a:pt x="404202" y="125333"/>
                </a:lnTo>
                <a:lnTo>
                  <a:pt x="407145" y="164078"/>
                </a:lnTo>
                <a:lnTo>
                  <a:pt x="380668" y="177053"/>
                </a:lnTo>
                <a:lnTo>
                  <a:pt x="347854" y="176132"/>
                </a:lnTo>
                <a:lnTo>
                  <a:pt x="331787" y="173186"/>
                </a:lnTo>
                <a:lnTo>
                  <a:pt x="330987" y="173567"/>
                </a:lnTo>
                <a:lnTo>
                  <a:pt x="330225" y="173936"/>
                </a:lnTo>
                <a:lnTo>
                  <a:pt x="329450" y="174304"/>
                </a:lnTo>
                <a:lnTo>
                  <a:pt x="143910" y="237941"/>
                </a:lnTo>
                <a:lnTo>
                  <a:pt x="46301" y="230466"/>
                </a:lnTo>
                <a:lnTo>
                  <a:pt x="8417" y="194631"/>
                </a:lnTo>
                <a:lnTo>
                  <a:pt x="2057" y="173186"/>
                </a:lnTo>
                <a:lnTo>
                  <a:pt x="2033" y="136327"/>
                </a:lnTo>
                <a:lnTo>
                  <a:pt x="13744" y="106018"/>
                </a:lnTo>
                <a:lnTo>
                  <a:pt x="27717" y="85473"/>
                </a:lnTo>
                <a:lnTo>
                  <a:pt x="34480" y="77911"/>
                </a:lnTo>
                <a:lnTo>
                  <a:pt x="138744" y="35678"/>
                </a:lnTo>
                <a:lnTo>
                  <a:pt x="224426" y="24539"/>
                </a:lnTo>
                <a:lnTo>
                  <a:pt x="282473" y="29126"/>
                </a:lnTo>
                <a:lnTo>
                  <a:pt x="303834" y="34070"/>
                </a:lnTo>
                <a:lnTo>
                  <a:pt x="353590" y="8368"/>
                </a:lnTo>
                <a:lnTo>
                  <a:pt x="402620" y="9142"/>
                </a:lnTo>
                <a:lnTo>
                  <a:pt x="432904" y="56881"/>
                </a:lnTo>
                <a:lnTo>
                  <a:pt x="437042" y="89659"/>
                </a:lnTo>
                <a:lnTo>
                  <a:pt x="434708" y="116659"/>
                </a:lnTo>
              </a:path>
            </a:pathLst>
          </a:custGeom>
          <a:ln w="7023">
            <a:solidFill>
              <a:srgbClr val="231F20"/>
            </a:solidFill>
          </a:ln>
        </p:spPr>
        <p:txBody>
          <a:bodyPr wrap="square" lIns="0" tIns="0" rIns="0" bIns="0" rtlCol="0"/>
          <a:lstStyle/>
          <a:p>
            <a:endParaRPr/>
          </a:p>
        </p:txBody>
      </p:sp>
      <p:sp>
        <p:nvSpPr>
          <p:cNvPr id="64" name="object 64"/>
          <p:cNvSpPr/>
          <p:nvPr/>
        </p:nvSpPr>
        <p:spPr>
          <a:xfrm>
            <a:off x="4197710" y="2407474"/>
            <a:ext cx="447675" cy="227965"/>
          </a:xfrm>
          <a:custGeom>
            <a:avLst/>
            <a:gdLst/>
            <a:ahLst/>
            <a:cxnLst/>
            <a:rect l="l" t="t" r="r" b="b"/>
            <a:pathLst>
              <a:path w="447675" h="227964">
                <a:moveTo>
                  <a:pt x="4470" y="65614"/>
                </a:moveTo>
                <a:lnTo>
                  <a:pt x="71743" y="124706"/>
                </a:lnTo>
                <a:lnTo>
                  <a:pt x="123415" y="142111"/>
                </a:lnTo>
                <a:lnTo>
                  <a:pt x="185807" y="115765"/>
                </a:lnTo>
                <a:lnTo>
                  <a:pt x="285241" y="43605"/>
                </a:lnTo>
                <a:lnTo>
                  <a:pt x="347231" y="9859"/>
                </a:lnTo>
                <a:lnTo>
                  <a:pt x="383249" y="0"/>
                </a:lnTo>
                <a:lnTo>
                  <a:pt x="407116" y="15276"/>
                </a:lnTo>
                <a:lnTo>
                  <a:pt x="432650" y="56940"/>
                </a:lnTo>
                <a:lnTo>
                  <a:pt x="447150" y="105738"/>
                </a:lnTo>
                <a:lnTo>
                  <a:pt x="443777" y="131187"/>
                </a:lnTo>
                <a:lnTo>
                  <a:pt x="415146" y="141554"/>
                </a:lnTo>
                <a:lnTo>
                  <a:pt x="353872" y="145103"/>
                </a:lnTo>
                <a:lnTo>
                  <a:pt x="349960" y="183636"/>
                </a:lnTo>
                <a:lnTo>
                  <a:pt x="329001" y="205098"/>
                </a:lnTo>
                <a:lnTo>
                  <a:pt x="273307" y="217245"/>
                </a:lnTo>
                <a:lnTo>
                  <a:pt x="165188" y="227831"/>
                </a:lnTo>
                <a:lnTo>
                  <a:pt x="113913" y="227537"/>
                </a:lnTo>
                <a:lnTo>
                  <a:pt x="64422" y="219476"/>
                </a:lnTo>
                <a:lnTo>
                  <a:pt x="26001" y="201455"/>
                </a:lnTo>
                <a:lnTo>
                  <a:pt x="7937" y="171278"/>
                </a:lnTo>
                <a:lnTo>
                  <a:pt x="7937" y="141433"/>
                </a:lnTo>
                <a:lnTo>
                  <a:pt x="0" y="113480"/>
                </a:lnTo>
                <a:lnTo>
                  <a:pt x="60779" y="161265"/>
                </a:lnTo>
                <a:lnTo>
                  <a:pt x="112140" y="176531"/>
                </a:lnTo>
                <a:lnTo>
                  <a:pt x="182076" y="158681"/>
                </a:lnTo>
                <a:lnTo>
                  <a:pt x="298576" y="107118"/>
                </a:lnTo>
                <a:lnTo>
                  <a:pt x="311413" y="98055"/>
                </a:lnTo>
                <a:lnTo>
                  <a:pt x="317879" y="91859"/>
                </a:lnTo>
                <a:lnTo>
                  <a:pt x="319942" y="85672"/>
                </a:lnTo>
                <a:lnTo>
                  <a:pt x="319570" y="76638"/>
                </a:lnTo>
                <a:lnTo>
                  <a:pt x="314464" y="64992"/>
                </a:lnTo>
              </a:path>
            </a:pathLst>
          </a:custGeom>
          <a:ln w="7023">
            <a:solidFill>
              <a:srgbClr val="231F20"/>
            </a:solidFill>
          </a:ln>
        </p:spPr>
        <p:txBody>
          <a:bodyPr wrap="square" lIns="0" tIns="0" rIns="0" bIns="0" rtlCol="0"/>
          <a:lstStyle/>
          <a:p>
            <a:endParaRPr/>
          </a:p>
        </p:txBody>
      </p:sp>
      <p:sp>
        <p:nvSpPr>
          <p:cNvPr id="65" name="object 65"/>
          <p:cNvSpPr/>
          <p:nvPr/>
        </p:nvSpPr>
        <p:spPr>
          <a:xfrm>
            <a:off x="4296202" y="2419230"/>
            <a:ext cx="140970" cy="48895"/>
          </a:xfrm>
          <a:custGeom>
            <a:avLst/>
            <a:gdLst/>
            <a:ahLst/>
            <a:cxnLst/>
            <a:rect l="l" t="t" r="r" b="b"/>
            <a:pathLst>
              <a:path w="140970" h="48894">
                <a:moveTo>
                  <a:pt x="0" y="48352"/>
                </a:moveTo>
                <a:lnTo>
                  <a:pt x="37519" y="14072"/>
                </a:lnTo>
                <a:lnTo>
                  <a:pt x="64650" y="0"/>
                </a:lnTo>
                <a:lnTo>
                  <a:pt x="94556" y="3753"/>
                </a:lnTo>
                <a:lnTo>
                  <a:pt x="140398" y="22952"/>
                </a:lnTo>
              </a:path>
            </a:pathLst>
          </a:custGeom>
          <a:ln w="7023">
            <a:solidFill>
              <a:srgbClr val="231F20"/>
            </a:solidFill>
          </a:ln>
        </p:spPr>
        <p:txBody>
          <a:bodyPr wrap="square" lIns="0" tIns="0" rIns="0" bIns="0" rtlCol="0"/>
          <a:lstStyle/>
          <a:p>
            <a:endParaRPr/>
          </a:p>
        </p:txBody>
      </p:sp>
      <p:sp>
        <p:nvSpPr>
          <p:cNvPr id="66" name="object 66"/>
          <p:cNvSpPr/>
          <p:nvPr/>
        </p:nvSpPr>
        <p:spPr>
          <a:xfrm>
            <a:off x="4176673" y="2559391"/>
            <a:ext cx="406400" cy="154305"/>
          </a:xfrm>
          <a:custGeom>
            <a:avLst/>
            <a:gdLst/>
            <a:ahLst/>
            <a:cxnLst/>
            <a:rect l="l" t="t" r="r" b="b"/>
            <a:pathLst>
              <a:path w="406400" h="154305">
                <a:moveTo>
                  <a:pt x="34077" y="34620"/>
                </a:moveTo>
                <a:lnTo>
                  <a:pt x="9321" y="55427"/>
                </a:lnTo>
                <a:lnTo>
                  <a:pt x="0" y="70061"/>
                </a:lnTo>
                <a:lnTo>
                  <a:pt x="5152" y="85449"/>
                </a:lnTo>
                <a:lnTo>
                  <a:pt x="44323" y="124555"/>
                </a:lnTo>
                <a:lnTo>
                  <a:pt x="117921" y="147978"/>
                </a:lnTo>
                <a:lnTo>
                  <a:pt x="165081" y="153556"/>
                </a:lnTo>
                <a:lnTo>
                  <a:pt x="215193" y="153839"/>
                </a:lnTo>
                <a:lnTo>
                  <a:pt x="265292" y="147922"/>
                </a:lnTo>
                <a:lnTo>
                  <a:pt x="312411" y="134901"/>
                </a:lnTo>
                <a:lnTo>
                  <a:pt x="353586" y="113869"/>
                </a:lnTo>
                <a:lnTo>
                  <a:pt x="385850" y="83923"/>
                </a:lnTo>
                <a:lnTo>
                  <a:pt x="406238" y="44157"/>
                </a:lnTo>
                <a:lnTo>
                  <a:pt x="403529" y="28900"/>
                </a:lnTo>
                <a:lnTo>
                  <a:pt x="398519" y="16954"/>
                </a:lnTo>
                <a:lnTo>
                  <a:pt x="390171" y="7571"/>
                </a:lnTo>
                <a:lnTo>
                  <a:pt x="377447" y="0"/>
                </a:lnTo>
              </a:path>
            </a:pathLst>
          </a:custGeom>
          <a:ln w="7023">
            <a:solidFill>
              <a:srgbClr val="231F20"/>
            </a:solidFill>
          </a:ln>
        </p:spPr>
        <p:txBody>
          <a:bodyPr wrap="square" lIns="0" tIns="0" rIns="0" bIns="0" rtlCol="0"/>
          <a:lstStyle/>
          <a:p>
            <a:endParaRPr/>
          </a:p>
        </p:txBody>
      </p:sp>
      <p:sp>
        <p:nvSpPr>
          <p:cNvPr id="67" name="object 67"/>
          <p:cNvSpPr/>
          <p:nvPr/>
        </p:nvSpPr>
        <p:spPr>
          <a:xfrm>
            <a:off x="4178541" y="2608610"/>
            <a:ext cx="424815" cy="274320"/>
          </a:xfrm>
          <a:custGeom>
            <a:avLst/>
            <a:gdLst/>
            <a:ahLst/>
            <a:cxnLst/>
            <a:rect l="l" t="t" r="r" b="b"/>
            <a:pathLst>
              <a:path w="424814" h="274319">
                <a:moveTo>
                  <a:pt x="9339" y="27990"/>
                </a:moveTo>
                <a:lnTo>
                  <a:pt x="2772" y="88229"/>
                </a:lnTo>
                <a:lnTo>
                  <a:pt x="0" y="122424"/>
                </a:lnTo>
                <a:lnTo>
                  <a:pt x="497" y="143280"/>
                </a:lnTo>
                <a:lnTo>
                  <a:pt x="3738" y="163499"/>
                </a:lnTo>
                <a:lnTo>
                  <a:pt x="4769" y="186743"/>
                </a:lnTo>
                <a:lnTo>
                  <a:pt x="32736" y="226857"/>
                </a:lnTo>
                <a:lnTo>
                  <a:pt x="87141" y="256234"/>
                </a:lnTo>
                <a:lnTo>
                  <a:pt x="158268" y="272189"/>
                </a:lnTo>
                <a:lnTo>
                  <a:pt x="197065" y="274294"/>
                </a:lnTo>
                <a:lnTo>
                  <a:pt x="236398" y="272037"/>
                </a:lnTo>
                <a:lnTo>
                  <a:pt x="275052" y="265081"/>
                </a:lnTo>
                <a:lnTo>
                  <a:pt x="311813" y="253092"/>
                </a:lnTo>
                <a:lnTo>
                  <a:pt x="374793" y="212670"/>
                </a:lnTo>
                <a:lnTo>
                  <a:pt x="415622" y="148085"/>
                </a:lnTo>
                <a:lnTo>
                  <a:pt x="424692" y="105892"/>
                </a:lnTo>
                <a:lnTo>
                  <a:pt x="404360" y="0"/>
                </a:lnTo>
              </a:path>
            </a:pathLst>
          </a:custGeom>
          <a:ln w="7023">
            <a:solidFill>
              <a:srgbClr val="231F20"/>
            </a:solidFill>
          </a:ln>
        </p:spPr>
        <p:txBody>
          <a:bodyPr wrap="square" lIns="0" tIns="0" rIns="0" bIns="0" rtlCol="0"/>
          <a:lstStyle/>
          <a:p>
            <a:endParaRPr/>
          </a:p>
        </p:txBody>
      </p:sp>
      <p:sp>
        <p:nvSpPr>
          <p:cNvPr id="68" name="object 68"/>
          <p:cNvSpPr/>
          <p:nvPr/>
        </p:nvSpPr>
        <p:spPr>
          <a:xfrm>
            <a:off x="4028647" y="2651261"/>
            <a:ext cx="718820" cy="427355"/>
          </a:xfrm>
          <a:custGeom>
            <a:avLst/>
            <a:gdLst/>
            <a:ahLst/>
            <a:cxnLst/>
            <a:rect l="l" t="t" r="r" b="b"/>
            <a:pathLst>
              <a:path w="718820" h="427355">
                <a:moveTo>
                  <a:pt x="154756" y="33604"/>
                </a:moveTo>
                <a:lnTo>
                  <a:pt x="108311" y="64567"/>
                </a:lnTo>
                <a:lnTo>
                  <a:pt x="70846" y="94866"/>
                </a:lnTo>
                <a:lnTo>
                  <a:pt x="41840" y="124410"/>
                </a:lnTo>
                <a:lnTo>
                  <a:pt x="7124" y="180886"/>
                </a:lnTo>
                <a:lnTo>
                  <a:pt x="0" y="233288"/>
                </a:lnTo>
                <a:lnTo>
                  <a:pt x="5482" y="257741"/>
                </a:lnTo>
                <a:lnTo>
                  <a:pt x="31935" y="302708"/>
                </a:lnTo>
                <a:lnTo>
                  <a:pt x="75568" y="341837"/>
                </a:lnTo>
                <a:lnTo>
                  <a:pt x="132215" y="374421"/>
                </a:lnTo>
                <a:lnTo>
                  <a:pt x="197714" y="399753"/>
                </a:lnTo>
                <a:lnTo>
                  <a:pt x="267898" y="417129"/>
                </a:lnTo>
                <a:lnTo>
                  <a:pt x="338604" y="425840"/>
                </a:lnTo>
                <a:lnTo>
                  <a:pt x="372851" y="426726"/>
                </a:lnTo>
                <a:lnTo>
                  <a:pt x="405667" y="425182"/>
                </a:lnTo>
                <a:lnTo>
                  <a:pt x="505799" y="408422"/>
                </a:lnTo>
                <a:lnTo>
                  <a:pt x="563779" y="392057"/>
                </a:lnTo>
                <a:lnTo>
                  <a:pt x="611245" y="372489"/>
                </a:lnTo>
                <a:lnTo>
                  <a:pt x="648974" y="350182"/>
                </a:lnTo>
                <a:lnTo>
                  <a:pt x="698326" y="299211"/>
                </a:lnTo>
                <a:lnTo>
                  <a:pt x="718041" y="242861"/>
                </a:lnTo>
                <a:lnTo>
                  <a:pt x="718725" y="213832"/>
                </a:lnTo>
                <a:lnTo>
                  <a:pt x="714328" y="184851"/>
                </a:lnTo>
                <a:lnTo>
                  <a:pt x="693394" y="128898"/>
                </a:lnTo>
                <a:lnTo>
                  <a:pt x="661448" y="78718"/>
                </a:lnTo>
                <a:lnTo>
                  <a:pt x="624698" y="38030"/>
                </a:lnTo>
                <a:lnTo>
                  <a:pt x="589350" y="10552"/>
                </a:lnTo>
                <a:lnTo>
                  <a:pt x="574142" y="2927"/>
                </a:lnTo>
                <a:lnTo>
                  <a:pt x="561614" y="0"/>
                </a:lnTo>
              </a:path>
            </a:pathLst>
          </a:custGeom>
          <a:ln w="7023">
            <a:solidFill>
              <a:srgbClr val="231F20"/>
            </a:solidFill>
          </a:ln>
        </p:spPr>
        <p:txBody>
          <a:bodyPr wrap="square" lIns="0" tIns="0" rIns="0" bIns="0" rtlCol="0"/>
          <a:lstStyle/>
          <a:p>
            <a:endParaRPr/>
          </a:p>
        </p:txBody>
      </p:sp>
      <p:sp>
        <p:nvSpPr>
          <p:cNvPr id="69" name="object 69"/>
          <p:cNvSpPr/>
          <p:nvPr/>
        </p:nvSpPr>
        <p:spPr>
          <a:xfrm>
            <a:off x="4131021" y="2427808"/>
            <a:ext cx="22225" cy="26670"/>
          </a:xfrm>
          <a:custGeom>
            <a:avLst/>
            <a:gdLst/>
            <a:ahLst/>
            <a:cxnLst/>
            <a:rect l="l" t="t" r="r" b="b"/>
            <a:pathLst>
              <a:path w="22225" h="26669">
                <a:moveTo>
                  <a:pt x="21971" y="0"/>
                </a:moveTo>
                <a:lnTo>
                  <a:pt x="0" y="26428"/>
                </a:lnTo>
              </a:path>
            </a:pathLst>
          </a:custGeom>
          <a:ln w="7023">
            <a:solidFill>
              <a:srgbClr val="231F20"/>
            </a:solidFill>
          </a:ln>
        </p:spPr>
        <p:txBody>
          <a:bodyPr wrap="square" lIns="0" tIns="0" rIns="0" bIns="0" rtlCol="0"/>
          <a:lstStyle/>
          <a:p>
            <a:endParaRPr/>
          </a:p>
        </p:txBody>
      </p:sp>
      <p:sp>
        <p:nvSpPr>
          <p:cNvPr id="70" name="object 70"/>
          <p:cNvSpPr/>
          <p:nvPr/>
        </p:nvSpPr>
        <p:spPr>
          <a:xfrm>
            <a:off x="4169140" y="2431336"/>
            <a:ext cx="15875" cy="29209"/>
          </a:xfrm>
          <a:custGeom>
            <a:avLst/>
            <a:gdLst/>
            <a:ahLst/>
            <a:cxnLst/>
            <a:rect l="l" t="t" r="r" b="b"/>
            <a:pathLst>
              <a:path w="15875" h="29210">
                <a:moveTo>
                  <a:pt x="15875" y="0"/>
                </a:moveTo>
                <a:lnTo>
                  <a:pt x="0" y="28625"/>
                </a:lnTo>
              </a:path>
            </a:pathLst>
          </a:custGeom>
          <a:ln w="7023">
            <a:solidFill>
              <a:srgbClr val="231F20"/>
            </a:solidFill>
          </a:ln>
        </p:spPr>
        <p:txBody>
          <a:bodyPr wrap="square" lIns="0" tIns="0" rIns="0" bIns="0" rtlCol="0"/>
          <a:lstStyle/>
          <a:p>
            <a:endParaRPr/>
          </a:p>
        </p:txBody>
      </p:sp>
      <p:sp>
        <p:nvSpPr>
          <p:cNvPr id="71" name="object 71"/>
          <p:cNvSpPr/>
          <p:nvPr/>
        </p:nvSpPr>
        <p:spPr>
          <a:xfrm>
            <a:off x="4162778" y="2475526"/>
            <a:ext cx="6985" cy="20955"/>
          </a:xfrm>
          <a:custGeom>
            <a:avLst/>
            <a:gdLst/>
            <a:ahLst/>
            <a:cxnLst/>
            <a:rect l="l" t="t" r="r" b="b"/>
            <a:pathLst>
              <a:path w="6985" h="20955">
                <a:moveTo>
                  <a:pt x="6362" y="0"/>
                </a:moveTo>
                <a:lnTo>
                  <a:pt x="0" y="20650"/>
                </a:lnTo>
              </a:path>
            </a:pathLst>
          </a:custGeom>
          <a:ln w="7023">
            <a:solidFill>
              <a:srgbClr val="231F20"/>
            </a:solidFill>
          </a:ln>
        </p:spPr>
        <p:txBody>
          <a:bodyPr wrap="square" lIns="0" tIns="0" rIns="0" bIns="0" rtlCol="0"/>
          <a:lstStyle/>
          <a:p>
            <a:endParaRPr/>
          </a:p>
        </p:txBody>
      </p:sp>
      <p:sp>
        <p:nvSpPr>
          <p:cNvPr id="72" name="object 72"/>
          <p:cNvSpPr/>
          <p:nvPr/>
        </p:nvSpPr>
        <p:spPr>
          <a:xfrm>
            <a:off x="4284115" y="2394973"/>
            <a:ext cx="159689" cy="92099"/>
          </a:xfrm>
          <a:prstGeom prst="rect">
            <a:avLst/>
          </a:prstGeom>
          <a:blipFill>
            <a:blip r:embed="rId12" cstate="print"/>
            <a:stretch>
              <a:fillRect/>
            </a:stretch>
          </a:blipFill>
        </p:spPr>
        <p:txBody>
          <a:bodyPr wrap="square" lIns="0" tIns="0" rIns="0" bIns="0" rtlCol="0"/>
          <a:lstStyle/>
          <a:p>
            <a:endParaRPr/>
          </a:p>
        </p:txBody>
      </p:sp>
      <p:sp>
        <p:nvSpPr>
          <p:cNvPr id="73" name="object 73"/>
          <p:cNvSpPr/>
          <p:nvPr/>
        </p:nvSpPr>
        <p:spPr>
          <a:xfrm>
            <a:off x="4249881" y="1899564"/>
            <a:ext cx="706120" cy="579120"/>
          </a:xfrm>
          <a:custGeom>
            <a:avLst/>
            <a:gdLst/>
            <a:ahLst/>
            <a:cxnLst/>
            <a:rect l="l" t="t" r="r" b="b"/>
            <a:pathLst>
              <a:path w="706120" h="579119">
                <a:moveTo>
                  <a:pt x="692598" y="0"/>
                </a:moveTo>
                <a:lnTo>
                  <a:pt x="486075" y="0"/>
                </a:lnTo>
                <a:lnTo>
                  <a:pt x="460381" y="56079"/>
                </a:lnTo>
                <a:lnTo>
                  <a:pt x="353449" y="175637"/>
                </a:lnTo>
                <a:lnTo>
                  <a:pt x="162968" y="337449"/>
                </a:lnTo>
                <a:lnTo>
                  <a:pt x="127012" y="366032"/>
                </a:lnTo>
                <a:lnTo>
                  <a:pt x="89203" y="393807"/>
                </a:lnTo>
                <a:lnTo>
                  <a:pt x="49504" y="420650"/>
                </a:lnTo>
                <a:lnTo>
                  <a:pt x="7875" y="446440"/>
                </a:lnTo>
                <a:lnTo>
                  <a:pt x="0" y="537982"/>
                </a:lnTo>
                <a:lnTo>
                  <a:pt x="27878" y="578606"/>
                </a:lnTo>
                <a:lnTo>
                  <a:pt x="118964" y="577410"/>
                </a:lnTo>
                <a:lnTo>
                  <a:pt x="300712" y="543494"/>
                </a:lnTo>
                <a:lnTo>
                  <a:pt x="526371" y="411171"/>
                </a:lnTo>
                <a:lnTo>
                  <a:pt x="643804" y="314919"/>
                </a:lnTo>
                <a:lnTo>
                  <a:pt x="691002" y="207809"/>
                </a:lnTo>
                <a:lnTo>
                  <a:pt x="705956" y="42910"/>
                </a:lnTo>
                <a:lnTo>
                  <a:pt x="692598" y="0"/>
                </a:lnTo>
                <a:close/>
              </a:path>
            </a:pathLst>
          </a:custGeom>
          <a:solidFill>
            <a:srgbClr val="FFFFFF"/>
          </a:solidFill>
        </p:spPr>
        <p:txBody>
          <a:bodyPr wrap="square" lIns="0" tIns="0" rIns="0" bIns="0" rtlCol="0"/>
          <a:lstStyle/>
          <a:p>
            <a:endParaRPr/>
          </a:p>
        </p:txBody>
      </p:sp>
      <p:sp>
        <p:nvSpPr>
          <p:cNvPr id="74" name="object 74"/>
          <p:cNvSpPr/>
          <p:nvPr/>
        </p:nvSpPr>
        <p:spPr>
          <a:xfrm>
            <a:off x="4249881" y="1899564"/>
            <a:ext cx="706120" cy="579120"/>
          </a:xfrm>
          <a:custGeom>
            <a:avLst/>
            <a:gdLst/>
            <a:ahLst/>
            <a:cxnLst/>
            <a:rect l="l" t="t" r="r" b="b"/>
            <a:pathLst>
              <a:path w="706120" h="579119">
                <a:moveTo>
                  <a:pt x="486075" y="0"/>
                </a:moveTo>
                <a:lnTo>
                  <a:pt x="460381" y="56079"/>
                </a:lnTo>
                <a:lnTo>
                  <a:pt x="353449" y="175637"/>
                </a:lnTo>
                <a:lnTo>
                  <a:pt x="162968" y="337449"/>
                </a:lnTo>
                <a:lnTo>
                  <a:pt x="127012" y="366032"/>
                </a:lnTo>
                <a:lnTo>
                  <a:pt x="89203" y="393807"/>
                </a:lnTo>
                <a:lnTo>
                  <a:pt x="49504" y="420650"/>
                </a:lnTo>
                <a:lnTo>
                  <a:pt x="7875" y="446440"/>
                </a:lnTo>
                <a:lnTo>
                  <a:pt x="0" y="537982"/>
                </a:lnTo>
                <a:lnTo>
                  <a:pt x="27878" y="578606"/>
                </a:lnTo>
                <a:lnTo>
                  <a:pt x="118964" y="577410"/>
                </a:lnTo>
                <a:lnTo>
                  <a:pt x="300712" y="543494"/>
                </a:lnTo>
                <a:lnTo>
                  <a:pt x="526371" y="411171"/>
                </a:lnTo>
                <a:lnTo>
                  <a:pt x="643804" y="314919"/>
                </a:lnTo>
                <a:lnTo>
                  <a:pt x="691002" y="207809"/>
                </a:lnTo>
                <a:lnTo>
                  <a:pt x="705956" y="42910"/>
                </a:lnTo>
                <a:lnTo>
                  <a:pt x="692598" y="0"/>
                </a:lnTo>
                <a:lnTo>
                  <a:pt x="486075" y="0"/>
                </a:lnTo>
              </a:path>
            </a:pathLst>
          </a:custGeom>
          <a:ln w="7023">
            <a:solidFill>
              <a:srgbClr val="231F20"/>
            </a:solidFill>
          </a:ln>
        </p:spPr>
        <p:txBody>
          <a:bodyPr wrap="square" lIns="0" tIns="0" rIns="0" bIns="0" rtlCol="0"/>
          <a:lstStyle/>
          <a:p>
            <a:endParaRPr/>
          </a:p>
        </p:txBody>
      </p:sp>
      <p:sp>
        <p:nvSpPr>
          <p:cNvPr id="75" name="object 75"/>
          <p:cNvSpPr/>
          <p:nvPr/>
        </p:nvSpPr>
        <p:spPr>
          <a:xfrm>
            <a:off x="4267848" y="2256602"/>
            <a:ext cx="183302" cy="109943"/>
          </a:xfrm>
          <a:prstGeom prst="rect">
            <a:avLst/>
          </a:prstGeom>
          <a:blipFill>
            <a:blip r:embed="rId13" cstate="print"/>
            <a:stretch>
              <a:fillRect/>
            </a:stretch>
          </a:blipFill>
        </p:spPr>
        <p:txBody>
          <a:bodyPr wrap="square" lIns="0" tIns="0" rIns="0" bIns="0" rtlCol="0"/>
          <a:lstStyle/>
          <a:p>
            <a:endParaRPr/>
          </a:p>
        </p:txBody>
      </p:sp>
      <p:sp>
        <p:nvSpPr>
          <p:cNvPr id="76" name="object 76"/>
          <p:cNvSpPr/>
          <p:nvPr/>
        </p:nvSpPr>
        <p:spPr>
          <a:xfrm>
            <a:off x="4905453" y="2007068"/>
            <a:ext cx="200765" cy="206227"/>
          </a:xfrm>
          <a:prstGeom prst="rect">
            <a:avLst/>
          </a:prstGeom>
          <a:blipFill>
            <a:blip r:embed="rId14" cstate="print"/>
            <a:stretch>
              <a:fillRect/>
            </a:stretch>
          </a:blipFill>
        </p:spPr>
        <p:txBody>
          <a:bodyPr wrap="square" lIns="0" tIns="0" rIns="0" bIns="0" rtlCol="0"/>
          <a:lstStyle/>
          <a:p>
            <a:endParaRPr/>
          </a:p>
        </p:txBody>
      </p:sp>
      <p:sp>
        <p:nvSpPr>
          <p:cNvPr id="77" name="object 77"/>
          <p:cNvSpPr/>
          <p:nvPr/>
        </p:nvSpPr>
        <p:spPr>
          <a:xfrm>
            <a:off x="4510816" y="2325319"/>
            <a:ext cx="592455" cy="328930"/>
          </a:xfrm>
          <a:custGeom>
            <a:avLst/>
            <a:gdLst/>
            <a:ahLst/>
            <a:cxnLst/>
            <a:rect l="l" t="t" r="r" b="b"/>
            <a:pathLst>
              <a:path w="592454" h="328930">
                <a:moveTo>
                  <a:pt x="591890" y="0"/>
                </a:moveTo>
                <a:lnTo>
                  <a:pt x="50709" y="226636"/>
                </a:lnTo>
                <a:lnTo>
                  <a:pt x="14926" y="261795"/>
                </a:lnTo>
                <a:lnTo>
                  <a:pt x="0" y="284164"/>
                </a:lnTo>
                <a:lnTo>
                  <a:pt x="3230" y="303328"/>
                </a:lnTo>
                <a:lnTo>
                  <a:pt x="21918" y="328871"/>
                </a:lnTo>
                <a:lnTo>
                  <a:pt x="98370" y="318878"/>
                </a:lnTo>
                <a:lnTo>
                  <a:pt x="151091" y="310123"/>
                </a:lnTo>
                <a:lnTo>
                  <a:pt x="204596" y="297725"/>
                </a:lnTo>
                <a:lnTo>
                  <a:pt x="283398" y="276801"/>
                </a:lnTo>
                <a:lnTo>
                  <a:pt x="416667" y="190089"/>
                </a:lnTo>
                <a:lnTo>
                  <a:pt x="493344" y="143316"/>
                </a:lnTo>
                <a:lnTo>
                  <a:pt x="542458" y="120401"/>
                </a:lnTo>
                <a:lnTo>
                  <a:pt x="591890" y="105606"/>
                </a:lnTo>
                <a:lnTo>
                  <a:pt x="591890" y="0"/>
                </a:lnTo>
                <a:close/>
              </a:path>
            </a:pathLst>
          </a:custGeom>
          <a:solidFill>
            <a:srgbClr val="FFFFFF"/>
          </a:solidFill>
        </p:spPr>
        <p:txBody>
          <a:bodyPr wrap="square" lIns="0" tIns="0" rIns="0" bIns="0" rtlCol="0"/>
          <a:lstStyle/>
          <a:p>
            <a:endParaRPr/>
          </a:p>
        </p:txBody>
      </p:sp>
      <p:sp>
        <p:nvSpPr>
          <p:cNvPr id="78" name="object 78"/>
          <p:cNvSpPr/>
          <p:nvPr/>
        </p:nvSpPr>
        <p:spPr>
          <a:xfrm>
            <a:off x="4510816" y="2325319"/>
            <a:ext cx="592455" cy="328930"/>
          </a:xfrm>
          <a:custGeom>
            <a:avLst/>
            <a:gdLst/>
            <a:ahLst/>
            <a:cxnLst/>
            <a:rect l="l" t="t" r="r" b="b"/>
            <a:pathLst>
              <a:path w="592454" h="328930">
                <a:moveTo>
                  <a:pt x="50709" y="226636"/>
                </a:moveTo>
                <a:lnTo>
                  <a:pt x="14926" y="261795"/>
                </a:lnTo>
                <a:lnTo>
                  <a:pt x="0" y="284164"/>
                </a:lnTo>
                <a:lnTo>
                  <a:pt x="3230" y="303328"/>
                </a:lnTo>
                <a:lnTo>
                  <a:pt x="21918" y="328871"/>
                </a:lnTo>
                <a:lnTo>
                  <a:pt x="98370" y="318878"/>
                </a:lnTo>
                <a:lnTo>
                  <a:pt x="151091" y="310123"/>
                </a:lnTo>
                <a:lnTo>
                  <a:pt x="204596" y="297725"/>
                </a:lnTo>
                <a:lnTo>
                  <a:pt x="283398" y="276801"/>
                </a:lnTo>
                <a:lnTo>
                  <a:pt x="416667" y="190089"/>
                </a:lnTo>
                <a:lnTo>
                  <a:pt x="493344" y="143316"/>
                </a:lnTo>
                <a:lnTo>
                  <a:pt x="542458" y="120401"/>
                </a:lnTo>
                <a:lnTo>
                  <a:pt x="591890" y="105606"/>
                </a:lnTo>
                <a:lnTo>
                  <a:pt x="591890" y="0"/>
                </a:lnTo>
                <a:lnTo>
                  <a:pt x="50709" y="226636"/>
                </a:lnTo>
              </a:path>
            </a:pathLst>
          </a:custGeom>
          <a:ln w="7023">
            <a:solidFill>
              <a:srgbClr val="231F20"/>
            </a:solidFill>
          </a:ln>
        </p:spPr>
        <p:txBody>
          <a:bodyPr wrap="square" lIns="0" tIns="0" rIns="0" bIns="0" rtlCol="0"/>
          <a:lstStyle/>
          <a:p>
            <a:endParaRPr/>
          </a:p>
        </p:txBody>
      </p:sp>
      <p:sp>
        <p:nvSpPr>
          <p:cNvPr id="79" name="object 79"/>
          <p:cNvSpPr/>
          <p:nvPr/>
        </p:nvSpPr>
        <p:spPr>
          <a:xfrm>
            <a:off x="4599811" y="2412157"/>
            <a:ext cx="50800" cy="67310"/>
          </a:xfrm>
          <a:custGeom>
            <a:avLst/>
            <a:gdLst/>
            <a:ahLst/>
            <a:cxnLst/>
            <a:rect l="l" t="t" r="r" b="b"/>
            <a:pathLst>
              <a:path w="50800" h="67310">
                <a:moveTo>
                  <a:pt x="0" y="0"/>
                </a:moveTo>
                <a:lnTo>
                  <a:pt x="50761" y="67005"/>
                </a:lnTo>
              </a:path>
            </a:pathLst>
          </a:custGeom>
          <a:ln w="7023">
            <a:solidFill>
              <a:srgbClr val="231F20"/>
            </a:solidFill>
          </a:ln>
        </p:spPr>
        <p:txBody>
          <a:bodyPr wrap="square" lIns="0" tIns="0" rIns="0" bIns="0" rtlCol="0"/>
          <a:lstStyle/>
          <a:p>
            <a:endParaRPr/>
          </a:p>
        </p:txBody>
      </p:sp>
      <p:sp>
        <p:nvSpPr>
          <p:cNvPr id="80" name="object 80"/>
          <p:cNvSpPr/>
          <p:nvPr/>
        </p:nvSpPr>
        <p:spPr>
          <a:xfrm>
            <a:off x="4691550" y="2312593"/>
            <a:ext cx="195427" cy="89828"/>
          </a:xfrm>
          <a:prstGeom prst="rect">
            <a:avLst/>
          </a:prstGeom>
          <a:blipFill>
            <a:blip r:embed="rId15" cstate="print"/>
            <a:stretch>
              <a:fillRect/>
            </a:stretch>
          </a:blipFill>
        </p:spPr>
        <p:txBody>
          <a:bodyPr wrap="square" lIns="0" tIns="0" rIns="0" bIns="0" rtlCol="0"/>
          <a:lstStyle/>
          <a:p>
            <a:endParaRPr/>
          </a:p>
        </p:txBody>
      </p:sp>
      <p:sp>
        <p:nvSpPr>
          <p:cNvPr id="81" name="object 81"/>
          <p:cNvSpPr/>
          <p:nvPr/>
        </p:nvSpPr>
        <p:spPr>
          <a:xfrm>
            <a:off x="4826053" y="2483648"/>
            <a:ext cx="276860" cy="97155"/>
          </a:xfrm>
          <a:custGeom>
            <a:avLst/>
            <a:gdLst/>
            <a:ahLst/>
            <a:cxnLst/>
            <a:rect l="l" t="t" r="r" b="b"/>
            <a:pathLst>
              <a:path w="276860" h="97155">
                <a:moveTo>
                  <a:pt x="62260" y="75044"/>
                </a:moveTo>
                <a:lnTo>
                  <a:pt x="22977" y="87186"/>
                </a:lnTo>
                <a:lnTo>
                  <a:pt x="0" y="96837"/>
                </a:lnTo>
                <a:lnTo>
                  <a:pt x="62260" y="75044"/>
                </a:lnTo>
                <a:close/>
              </a:path>
              <a:path w="276860" h="97155">
                <a:moveTo>
                  <a:pt x="276654" y="58475"/>
                </a:moveTo>
                <a:lnTo>
                  <a:pt x="161200" y="58475"/>
                </a:lnTo>
                <a:lnTo>
                  <a:pt x="246049" y="71742"/>
                </a:lnTo>
                <a:lnTo>
                  <a:pt x="276654" y="76970"/>
                </a:lnTo>
                <a:lnTo>
                  <a:pt x="276654" y="58475"/>
                </a:lnTo>
                <a:close/>
              </a:path>
              <a:path w="276860" h="97155">
                <a:moveTo>
                  <a:pt x="276654" y="0"/>
                </a:moveTo>
                <a:lnTo>
                  <a:pt x="62260" y="75044"/>
                </a:lnTo>
                <a:lnTo>
                  <a:pt x="81776" y="69011"/>
                </a:lnTo>
                <a:lnTo>
                  <a:pt x="161200" y="58475"/>
                </a:lnTo>
                <a:lnTo>
                  <a:pt x="276654" y="58475"/>
                </a:lnTo>
                <a:lnTo>
                  <a:pt x="276654" y="0"/>
                </a:lnTo>
                <a:close/>
              </a:path>
            </a:pathLst>
          </a:custGeom>
          <a:solidFill>
            <a:srgbClr val="FFFFFF"/>
          </a:solidFill>
        </p:spPr>
        <p:txBody>
          <a:bodyPr wrap="square" lIns="0" tIns="0" rIns="0" bIns="0" rtlCol="0"/>
          <a:lstStyle/>
          <a:p>
            <a:endParaRPr/>
          </a:p>
        </p:txBody>
      </p:sp>
      <p:sp>
        <p:nvSpPr>
          <p:cNvPr id="82" name="object 82"/>
          <p:cNvSpPr/>
          <p:nvPr/>
        </p:nvSpPr>
        <p:spPr>
          <a:xfrm>
            <a:off x="4826053" y="2483648"/>
            <a:ext cx="276860" cy="97155"/>
          </a:xfrm>
          <a:custGeom>
            <a:avLst/>
            <a:gdLst/>
            <a:ahLst/>
            <a:cxnLst/>
            <a:rect l="l" t="t" r="r" b="b"/>
            <a:pathLst>
              <a:path w="276860" h="97155">
                <a:moveTo>
                  <a:pt x="276654" y="76970"/>
                </a:moveTo>
                <a:lnTo>
                  <a:pt x="161200" y="58475"/>
                </a:lnTo>
                <a:lnTo>
                  <a:pt x="81776" y="69011"/>
                </a:lnTo>
                <a:lnTo>
                  <a:pt x="22977" y="87186"/>
                </a:lnTo>
                <a:lnTo>
                  <a:pt x="0" y="96837"/>
                </a:lnTo>
                <a:lnTo>
                  <a:pt x="276654" y="0"/>
                </a:lnTo>
                <a:lnTo>
                  <a:pt x="276654" y="76970"/>
                </a:lnTo>
              </a:path>
            </a:pathLst>
          </a:custGeom>
          <a:ln w="7023">
            <a:solidFill>
              <a:srgbClr val="231F20"/>
            </a:solidFill>
          </a:ln>
        </p:spPr>
        <p:txBody>
          <a:bodyPr wrap="square" lIns="0" tIns="0" rIns="0" bIns="0" rtlCol="0"/>
          <a:lstStyle/>
          <a:p>
            <a:endParaRPr/>
          </a:p>
        </p:txBody>
      </p:sp>
      <p:sp>
        <p:nvSpPr>
          <p:cNvPr id="83" name="object 83"/>
          <p:cNvSpPr/>
          <p:nvPr/>
        </p:nvSpPr>
        <p:spPr>
          <a:xfrm>
            <a:off x="4631201" y="2194470"/>
            <a:ext cx="462915" cy="327660"/>
          </a:xfrm>
          <a:custGeom>
            <a:avLst/>
            <a:gdLst/>
            <a:ahLst/>
            <a:cxnLst/>
            <a:rect l="l" t="t" r="r" b="b"/>
            <a:pathLst>
              <a:path w="462914" h="327660">
                <a:moveTo>
                  <a:pt x="75599" y="242339"/>
                </a:moveTo>
                <a:lnTo>
                  <a:pt x="24130" y="274574"/>
                </a:lnTo>
                <a:lnTo>
                  <a:pt x="38595" y="280936"/>
                </a:lnTo>
                <a:lnTo>
                  <a:pt x="28778" y="295435"/>
                </a:lnTo>
                <a:lnTo>
                  <a:pt x="12415" y="320309"/>
                </a:lnTo>
                <a:lnTo>
                  <a:pt x="9143" y="327624"/>
                </a:lnTo>
                <a:lnTo>
                  <a:pt x="38595" y="289445"/>
                </a:lnTo>
                <a:lnTo>
                  <a:pt x="75599" y="242339"/>
                </a:lnTo>
                <a:close/>
              </a:path>
              <a:path w="462914" h="327660">
                <a:moveTo>
                  <a:pt x="15044" y="273257"/>
                </a:moveTo>
                <a:lnTo>
                  <a:pt x="8268" y="278048"/>
                </a:lnTo>
                <a:lnTo>
                  <a:pt x="0" y="289687"/>
                </a:lnTo>
                <a:lnTo>
                  <a:pt x="24130" y="274574"/>
                </a:lnTo>
                <a:lnTo>
                  <a:pt x="23947" y="274494"/>
                </a:lnTo>
                <a:lnTo>
                  <a:pt x="15044" y="273257"/>
                </a:lnTo>
                <a:close/>
              </a:path>
              <a:path w="462914" h="327660">
                <a:moveTo>
                  <a:pt x="137255" y="203725"/>
                </a:moveTo>
                <a:lnTo>
                  <a:pt x="116900" y="207765"/>
                </a:lnTo>
                <a:lnTo>
                  <a:pt x="81095" y="235343"/>
                </a:lnTo>
                <a:lnTo>
                  <a:pt x="75599" y="242339"/>
                </a:lnTo>
                <a:lnTo>
                  <a:pt x="137255" y="203725"/>
                </a:lnTo>
                <a:close/>
              </a:path>
              <a:path w="462914" h="327660">
                <a:moveTo>
                  <a:pt x="287263" y="109777"/>
                </a:moveTo>
                <a:lnTo>
                  <a:pt x="137255" y="203725"/>
                </a:lnTo>
                <a:lnTo>
                  <a:pt x="165482" y="198123"/>
                </a:lnTo>
                <a:lnTo>
                  <a:pt x="246316" y="197827"/>
                </a:lnTo>
                <a:lnTo>
                  <a:pt x="287263" y="109777"/>
                </a:lnTo>
                <a:close/>
              </a:path>
              <a:path w="462914" h="327660">
                <a:moveTo>
                  <a:pt x="462546" y="0"/>
                </a:moveTo>
                <a:lnTo>
                  <a:pt x="378715" y="21650"/>
                </a:lnTo>
                <a:lnTo>
                  <a:pt x="328247" y="49474"/>
                </a:lnTo>
                <a:lnTo>
                  <a:pt x="290871" y="102018"/>
                </a:lnTo>
                <a:lnTo>
                  <a:pt x="287263" y="109777"/>
                </a:lnTo>
                <a:lnTo>
                  <a:pt x="462546" y="0"/>
                </a:lnTo>
                <a:close/>
              </a:path>
            </a:pathLst>
          </a:custGeom>
          <a:solidFill>
            <a:srgbClr val="FFFFFF"/>
          </a:solidFill>
        </p:spPr>
        <p:txBody>
          <a:bodyPr wrap="square" lIns="0" tIns="0" rIns="0" bIns="0" rtlCol="0"/>
          <a:lstStyle/>
          <a:p>
            <a:endParaRPr/>
          </a:p>
        </p:txBody>
      </p:sp>
      <p:sp>
        <p:nvSpPr>
          <p:cNvPr id="84" name="object 84"/>
          <p:cNvSpPr/>
          <p:nvPr/>
        </p:nvSpPr>
        <p:spPr>
          <a:xfrm>
            <a:off x="4631201" y="2194470"/>
            <a:ext cx="462915" cy="327660"/>
          </a:xfrm>
          <a:custGeom>
            <a:avLst/>
            <a:gdLst/>
            <a:ahLst/>
            <a:cxnLst/>
            <a:rect l="l" t="t" r="r" b="b"/>
            <a:pathLst>
              <a:path w="462914" h="327660">
                <a:moveTo>
                  <a:pt x="462546" y="0"/>
                </a:moveTo>
                <a:lnTo>
                  <a:pt x="378715" y="21650"/>
                </a:lnTo>
                <a:lnTo>
                  <a:pt x="328247" y="49474"/>
                </a:lnTo>
                <a:lnTo>
                  <a:pt x="290871" y="102018"/>
                </a:lnTo>
                <a:lnTo>
                  <a:pt x="246316" y="197827"/>
                </a:lnTo>
                <a:lnTo>
                  <a:pt x="165482" y="198123"/>
                </a:lnTo>
                <a:lnTo>
                  <a:pt x="116900" y="207765"/>
                </a:lnTo>
                <a:lnTo>
                  <a:pt x="81095" y="235343"/>
                </a:lnTo>
                <a:lnTo>
                  <a:pt x="38595" y="289445"/>
                </a:lnTo>
                <a:lnTo>
                  <a:pt x="9143" y="327624"/>
                </a:lnTo>
                <a:lnTo>
                  <a:pt x="12415" y="320309"/>
                </a:lnTo>
                <a:lnTo>
                  <a:pt x="28778" y="295435"/>
                </a:lnTo>
                <a:lnTo>
                  <a:pt x="38595" y="280936"/>
                </a:lnTo>
                <a:lnTo>
                  <a:pt x="23947" y="274494"/>
                </a:lnTo>
                <a:lnTo>
                  <a:pt x="15044" y="273257"/>
                </a:lnTo>
                <a:lnTo>
                  <a:pt x="8268" y="278048"/>
                </a:lnTo>
                <a:lnTo>
                  <a:pt x="0" y="289687"/>
                </a:lnTo>
              </a:path>
            </a:pathLst>
          </a:custGeom>
          <a:ln w="7023">
            <a:solidFill>
              <a:srgbClr val="231F20"/>
            </a:solidFill>
          </a:ln>
        </p:spPr>
        <p:txBody>
          <a:bodyPr wrap="square" lIns="0" tIns="0" rIns="0" bIns="0" rtlCol="0"/>
          <a:lstStyle/>
          <a:p>
            <a:endParaRPr/>
          </a:p>
        </p:txBody>
      </p:sp>
      <p:sp>
        <p:nvSpPr>
          <p:cNvPr id="85" name="object 85"/>
          <p:cNvSpPr/>
          <p:nvPr/>
        </p:nvSpPr>
        <p:spPr>
          <a:xfrm>
            <a:off x="4149611" y="2032303"/>
            <a:ext cx="58419" cy="286385"/>
          </a:xfrm>
          <a:custGeom>
            <a:avLst/>
            <a:gdLst/>
            <a:ahLst/>
            <a:cxnLst/>
            <a:rect l="l" t="t" r="r" b="b"/>
            <a:pathLst>
              <a:path w="58420" h="286385">
                <a:moveTo>
                  <a:pt x="0" y="151091"/>
                </a:moveTo>
                <a:lnTo>
                  <a:pt x="29070" y="285953"/>
                </a:lnTo>
                <a:lnTo>
                  <a:pt x="55189" y="164782"/>
                </a:lnTo>
                <a:lnTo>
                  <a:pt x="20421" y="164782"/>
                </a:lnTo>
                <a:lnTo>
                  <a:pt x="0" y="151091"/>
                </a:lnTo>
                <a:close/>
              </a:path>
              <a:path w="58420" h="286385">
                <a:moveTo>
                  <a:pt x="36664" y="0"/>
                </a:moveTo>
                <a:lnTo>
                  <a:pt x="20421" y="0"/>
                </a:lnTo>
                <a:lnTo>
                  <a:pt x="20421" y="164782"/>
                </a:lnTo>
                <a:lnTo>
                  <a:pt x="36664" y="164782"/>
                </a:lnTo>
                <a:lnTo>
                  <a:pt x="36664" y="0"/>
                </a:lnTo>
                <a:close/>
              </a:path>
              <a:path w="58420" h="286385">
                <a:moveTo>
                  <a:pt x="58140" y="151091"/>
                </a:moveTo>
                <a:lnTo>
                  <a:pt x="36664" y="164782"/>
                </a:lnTo>
                <a:lnTo>
                  <a:pt x="55189" y="164782"/>
                </a:lnTo>
                <a:lnTo>
                  <a:pt x="58140" y="151091"/>
                </a:lnTo>
                <a:close/>
              </a:path>
            </a:pathLst>
          </a:custGeom>
          <a:solidFill>
            <a:srgbClr val="58595B"/>
          </a:solidFill>
        </p:spPr>
        <p:txBody>
          <a:bodyPr wrap="square" lIns="0" tIns="0" rIns="0" bIns="0" rtlCol="0"/>
          <a:lstStyle/>
          <a:p>
            <a:endParaRPr/>
          </a:p>
        </p:txBody>
      </p:sp>
      <p:sp>
        <p:nvSpPr>
          <p:cNvPr id="86" name="object 86"/>
          <p:cNvSpPr/>
          <p:nvPr/>
        </p:nvSpPr>
        <p:spPr>
          <a:xfrm>
            <a:off x="6186131" y="2481053"/>
            <a:ext cx="292100" cy="322580"/>
          </a:xfrm>
          <a:custGeom>
            <a:avLst/>
            <a:gdLst/>
            <a:ahLst/>
            <a:cxnLst/>
            <a:rect l="l" t="t" r="r" b="b"/>
            <a:pathLst>
              <a:path w="292100" h="322580">
                <a:moveTo>
                  <a:pt x="110073" y="48590"/>
                </a:moveTo>
                <a:lnTo>
                  <a:pt x="97805" y="23320"/>
                </a:lnTo>
                <a:lnTo>
                  <a:pt x="90028" y="9836"/>
                </a:lnTo>
                <a:lnTo>
                  <a:pt x="83425" y="3581"/>
                </a:lnTo>
                <a:lnTo>
                  <a:pt x="74678" y="0"/>
                </a:lnTo>
                <a:lnTo>
                  <a:pt x="30177" y="15360"/>
                </a:lnTo>
                <a:lnTo>
                  <a:pt x="7605" y="29157"/>
                </a:lnTo>
                <a:lnTo>
                  <a:pt x="0" y="49200"/>
                </a:lnTo>
                <a:lnTo>
                  <a:pt x="396" y="83299"/>
                </a:lnTo>
                <a:lnTo>
                  <a:pt x="15055" y="101207"/>
                </a:lnTo>
                <a:lnTo>
                  <a:pt x="23991" y="110261"/>
                </a:lnTo>
                <a:lnTo>
                  <a:pt x="30848" y="113238"/>
                </a:lnTo>
                <a:lnTo>
                  <a:pt x="39271" y="112915"/>
                </a:lnTo>
                <a:lnTo>
                  <a:pt x="13298" y="219419"/>
                </a:lnTo>
                <a:lnTo>
                  <a:pt x="18937" y="270714"/>
                </a:lnTo>
                <a:lnTo>
                  <a:pt x="69055" y="281017"/>
                </a:lnTo>
                <a:lnTo>
                  <a:pt x="176520" y="264541"/>
                </a:lnTo>
                <a:lnTo>
                  <a:pt x="190886" y="300879"/>
                </a:lnTo>
                <a:lnTo>
                  <a:pt x="202204" y="318554"/>
                </a:lnTo>
                <a:lnTo>
                  <a:pt x="216348" y="322569"/>
                </a:lnTo>
                <a:lnTo>
                  <a:pt x="239194" y="317931"/>
                </a:lnTo>
                <a:lnTo>
                  <a:pt x="270777" y="318585"/>
                </a:lnTo>
                <a:lnTo>
                  <a:pt x="286684" y="312729"/>
                </a:lnTo>
                <a:lnTo>
                  <a:pt x="291760" y="294898"/>
                </a:lnTo>
                <a:lnTo>
                  <a:pt x="290845" y="259626"/>
                </a:lnTo>
                <a:lnTo>
                  <a:pt x="278531" y="232931"/>
                </a:lnTo>
                <a:lnTo>
                  <a:pt x="269676" y="218379"/>
                </a:lnTo>
                <a:lnTo>
                  <a:pt x="260004" y="210880"/>
                </a:lnTo>
                <a:lnTo>
                  <a:pt x="245239" y="205346"/>
                </a:lnTo>
                <a:lnTo>
                  <a:pt x="255350" y="110035"/>
                </a:lnTo>
                <a:lnTo>
                  <a:pt x="244641" y="61936"/>
                </a:lnTo>
                <a:lnTo>
                  <a:pt x="200439" y="46353"/>
                </a:lnTo>
                <a:lnTo>
                  <a:pt x="110073" y="48590"/>
                </a:lnTo>
                <a:close/>
              </a:path>
            </a:pathLst>
          </a:custGeom>
          <a:ln w="5549">
            <a:solidFill>
              <a:srgbClr val="231F20"/>
            </a:solidFill>
          </a:ln>
        </p:spPr>
        <p:txBody>
          <a:bodyPr wrap="square" lIns="0" tIns="0" rIns="0" bIns="0" rtlCol="0"/>
          <a:lstStyle/>
          <a:p>
            <a:endParaRPr/>
          </a:p>
        </p:txBody>
      </p:sp>
      <p:sp>
        <p:nvSpPr>
          <p:cNvPr id="87" name="object 87"/>
          <p:cNvSpPr/>
          <p:nvPr/>
        </p:nvSpPr>
        <p:spPr>
          <a:xfrm>
            <a:off x="6222056" y="2526868"/>
            <a:ext cx="191035" cy="198706"/>
          </a:xfrm>
          <a:prstGeom prst="rect">
            <a:avLst/>
          </a:prstGeom>
          <a:blipFill>
            <a:blip r:embed="rId16" cstate="print"/>
            <a:stretch>
              <a:fillRect/>
            </a:stretch>
          </a:blipFill>
        </p:spPr>
        <p:txBody>
          <a:bodyPr wrap="square" lIns="0" tIns="0" rIns="0" bIns="0" rtlCol="0"/>
          <a:lstStyle/>
          <a:p>
            <a:endParaRPr/>
          </a:p>
        </p:txBody>
      </p:sp>
      <p:sp>
        <p:nvSpPr>
          <p:cNvPr id="88" name="object 88"/>
          <p:cNvSpPr/>
          <p:nvPr/>
        </p:nvSpPr>
        <p:spPr>
          <a:xfrm>
            <a:off x="6110151" y="2422263"/>
            <a:ext cx="387350" cy="412750"/>
          </a:xfrm>
          <a:custGeom>
            <a:avLst/>
            <a:gdLst/>
            <a:ahLst/>
            <a:cxnLst/>
            <a:rect l="l" t="t" r="r" b="b"/>
            <a:pathLst>
              <a:path w="387350" h="412750">
                <a:moveTo>
                  <a:pt x="360269" y="308237"/>
                </a:moveTo>
                <a:lnTo>
                  <a:pt x="386850" y="154375"/>
                </a:lnTo>
                <a:lnTo>
                  <a:pt x="377515" y="71801"/>
                </a:lnTo>
                <a:lnTo>
                  <a:pt x="315888" y="32356"/>
                </a:lnTo>
                <a:lnTo>
                  <a:pt x="185593" y="7882"/>
                </a:lnTo>
                <a:lnTo>
                  <a:pt x="100758" y="0"/>
                </a:lnTo>
                <a:lnTo>
                  <a:pt x="55318" y="6928"/>
                </a:lnTo>
                <a:lnTo>
                  <a:pt x="33826" y="37266"/>
                </a:lnTo>
                <a:lnTo>
                  <a:pt x="20836" y="99614"/>
                </a:lnTo>
                <a:lnTo>
                  <a:pt x="0" y="209165"/>
                </a:lnTo>
                <a:lnTo>
                  <a:pt x="6880" y="275271"/>
                </a:lnTo>
                <a:lnTo>
                  <a:pt x="53920" y="324560"/>
                </a:lnTo>
                <a:lnTo>
                  <a:pt x="153563" y="383662"/>
                </a:lnTo>
                <a:lnTo>
                  <a:pt x="218455" y="405964"/>
                </a:lnTo>
                <a:lnTo>
                  <a:pt x="254266" y="412154"/>
                </a:lnTo>
                <a:lnTo>
                  <a:pt x="273759" y="401114"/>
                </a:lnTo>
                <a:lnTo>
                  <a:pt x="289695" y="371724"/>
                </a:lnTo>
              </a:path>
            </a:pathLst>
          </a:custGeom>
          <a:ln w="5549">
            <a:solidFill>
              <a:srgbClr val="231F20"/>
            </a:solidFill>
          </a:ln>
        </p:spPr>
        <p:txBody>
          <a:bodyPr wrap="square" lIns="0" tIns="0" rIns="0" bIns="0" rtlCol="0"/>
          <a:lstStyle/>
          <a:p>
            <a:endParaRPr/>
          </a:p>
        </p:txBody>
      </p:sp>
      <p:sp>
        <p:nvSpPr>
          <p:cNvPr id="89" name="object 89"/>
          <p:cNvSpPr/>
          <p:nvPr/>
        </p:nvSpPr>
        <p:spPr>
          <a:xfrm>
            <a:off x="5523811" y="1890849"/>
            <a:ext cx="1363980" cy="466725"/>
          </a:xfrm>
          <a:custGeom>
            <a:avLst/>
            <a:gdLst/>
            <a:ahLst/>
            <a:cxnLst/>
            <a:rect l="l" t="t" r="r" b="b"/>
            <a:pathLst>
              <a:path w="1363979" h="466725">
                <a:moveTo>
                  <a:pt x="0" y="466394"/>
                </a:moveTo>
                <a:lnTo>
                  <a:pt x="507563" y="382169"/>
                </a:lnTo>
                <a:lnTo>
                  <a:pt x="818770" y="305511"/>
                </a:lnTo>
                <a:lnTo>
                  <a:pt x="1061438" y="192696"/>
                </a:lnTo>
                <a:lnTo>
                  <a:pt x="1363383" y="0"/>
                </a:lnTo>
              </a:path>
            </a:pathLst>
          </a:custGeom>
          <a:ln w="5549">
            <a:solidFill>
              <a:srgbClr val="231F20"/>
            </a:solidFill>
          </a:ln>
        </p:spPr>
        <p:txBody>
          <a:bodyPr wrap="square" lIns="0" tIns="0" rIns="0" bIns="0" rtlCol="0"/>
          <a:lstStyle/>
          <a:p>
            <a:endParaRPr/>
          </a:p>
        </p:txBody>
      </p:sp>
      <p:sp>
        <p:nvSpPr>
          <p:cNvPr id="90" name="object 90"/>
          <p:cNvSpPr/>
          <p:nvPr/>
        </p:nvSpPr>
        <p:spPr>
          <a:xfrm>
            <a:off x="6419776" y="2845729"/>
            <a:ext cx="551815" cy="226060"/>
          </a:xfrm>
          <a:custGeom>
            <a:avLst/>
            <a:gdLst/>
            <a:ahLst/>
            <a:cxnLst/>
            <a:rect l="l" t="t" r="r" b="b"/>
            <a:pathLst>
              <a:path w="551815" h="226060">
                <a:moveTo>
                  <a:pt x="551649" y="0"/>
                </a:moveTo>
                <a:lnTo>
                  <a:pt x="351442" y="101412"/>
                </a:lnTo>
                <a:lnTo>
                  <a:pt x="227242" y="158742"/>
                </a:lnTo>
                <a:lnTo>
                  <a:pt x="127334" y="193161"/>
                </a:lnTo>
                <a:lnTo>
                  <a:pt x="0" y="225844"/>
                </a:lnTo>
              </a:path>
            </a:pathLst>
          </a:custGeom>
          <a:ln w="5549">
            <a:solidFill>
              <a:srgbClr val="231F20"/>
            </a:solidFill>
          </a:ln>
        </p:spPr>
        <p:txBody>
          <a:bodyPr wrap="square" lIns="0" tIns="0" rIns="0" bIns="0" rtlCol="0"/>
          <a:lstStyle/>
          <a:p>
            <a:endParaRPr/>
          </a:p>
        </p:txBody>
      </p:sp>
      <p:sp>
        <p:nvSpPr>
          <p:cNvPr id="91" name="object 91"/>
          <p:cNvSpPr/>
          <p:nvPr/>
        </p:nvSpPr>
        <p:spPr>
          <a:xfrm>
            <a:off x="6032872" y="2342210"/>
            <a:ext cx="485140" cy="503555"/>
          </a:xfrm>
          <a:custGeom>
            <a:avLst/>
            <a:gdLst/>
            <a:ahLst/>
            <a:cxnLst/>
            <a:rect l="l" t="t" r="r" b="b"/>
            <a:pathLst>
              <a:path w="485140" h="503555">
                <a:moveTo>
                  <a:pt x="366979" y="451777"/>
                </a:moveTo>
                <a:lnTo>
                  <a:pt x="346953" y="476224"/>
                </a:lnTo>
                <a:lnTo>
                  <a:pt x="316034" y="492191"/>
                </a:lnTo>
                <a:lnTo>
                  <a:pt x="279470" y="500886"/>
                </a:lnTo>
                <a:lnTo>
                  <a:pt x="242506" y="503516"/>
                </a:lnTo>
                <a:lnTo>
                  <a:pt x="193632" y="498402"/>
                </a:lnTo>
                <a:lnTo>
                  <a:pt x="148111" y="483733"/>
                </a:lnTo>
                <a:lnTo>
                  <a:pt x="106918" y="460521"/>
                </a:lnTo>
                <a:lnTo>
                  <a:pt x="71027" y="429780"/>
                </a:lnTo>
                <a:lnTo>
                  <a:pt x="41415" y="392522"/>
                </a:lnTo>
                <a:lnTo>
                  <a:pt x="19057" y="349758"/>
                </a:lnTo>
                <a:lnTo>
                  <a:pt x="4926" y="302501"/>
                </a:lnTo>
                <a:lnTo>
                  <a:pt x="0" y="251764"/>
                </a:lnTo>
                <a:lnTo>
                  <a:pt x="4926" y="201027"/>
                </a:lnTo>
                <a:lnTo>
                  <a:pt x="19057" y="153769"/>
                </a:lnTo>
                <a:lnTo>
                  <a:pt x="41415" y="111003"/>
                </a:lnTo>
                <a:lnTo>
                  <a:pt x="71027" y="73742"/>
                </a:lnTo>
                <a:lnTo>
                  <a:pt x="106918" y="42999"/>
                </a:lnTo>
                <a:lnTo>
                  <a:pt x="148111" y="19785"/>
                </a:lnTo>
                <a:lnTo>
                  <a:pt x="193632" y="5115"/>
                </a:lnTo>
                <a:lnTo>
                  <a:pt x="242506" y="0"/>
                </a:lnTo>
                <a:lnTo>
                  <a:pt x="291380" y="5115"/>
                </a:lnTo>
                <a:lnTo>
                  <a:pt x="336901" y="19785"/>
                </a:lnTo>
                <a:lnTo>
                  <a:pt x="378094" y="42999"/>
                </a:lnTo>
                <a:lnTo>
                  <a:pt x="413985" y="73742"/>
                </a:lnTo>
                <a:lnTo>
                  <a:pt x="443597" y="111003"/>
                </a:lnTo>
                <a:lnTo>
                  <a:pt x="465955" y="153769"/>
                </a:lnTo>
                <a:lnTo>
                  <a:pt x="480086" y="201027"/>
                </a:lnTo>
                <a:lnTo>
                  <a:pt x="485013" y="251764"/>
                </a:lnTo>
                <a:lnTo>
                  <a:pt x="481930" y="290002"/>
                </a:lnTo>
                <a:lnTo>
                  <a:pt x="473384" y="329028"/>
                </a:lnTo>
                <a:lnTo>
                  <a:pt x="460425" y="366096"/>
                </a:lnTo>
                <a:lnTo>
                  <a:pt x="444106" y="398462"/>
                </a:lnTo>
              </a:path>
            </a:pathLst>
          </a:custGeom>
          <a:ln w="5549">
            <a:solidFill>
              <a:srgbClr val="231F20"/>
            </a:solidFill>
          </a:ln>
        </p:spPr>
        <p:txBody>
          <a:bodyPr wrap="square" lIns="0" tIns="0" rIns="0" bIns="0" rtlCol="0"/>
          <a:lstStyle/>
          <a:p>
            <a:endParaRPr/>
          </a:p>
        </p:txBody>
      </p:sp>
      <p:sp>
        <p:nvSpPr>
          <p:cNvPr id="92" name="object 92"/>
          <p:cNvSpPr/>
          <p:nvPr/>
        </p:nvSpPr>
        <p:spPr>
          <a:xfrm>
            <a:off x="552132" y="1832597"/>
            <a:ext cx="2870835" cy="1402715"/>
          </a:xfrm>
          <a:custGeom>
            <a:avLst/>
            <a:gdLst/>
            <a:ahLst/>
            <a:cxnLst/>
            <a:rect l="l" t="t" r="r" b="b"/>
            <a:pathLst>
              <a:path w="2870835" h="1402714">
                <a:moveTo>
                  <a:pt x="2870758" y="1402219"/>
                </a:moveTo>
                <a:lnTo>
                  <a:pt x="0" y="1402219"/>
                </a:lnTo>
                <a:lnTo>
                  <a:pt x="0" y="0"/>
                </a:lnTo>
                <a:lnTo>
                  <a:pt x="2870758" y="0"/>
                </a:lnTo>
                <a:lnTo>
                  <a:pt x="2870758" y="1402219"/>
                </a:lnTo>
                <a:close/>
              </a:path>
            </a:pathLst>
          </a:custGeom>
          <a:ln w="6350">
            <a:solidFill>
              <a:srgbClr val="231F20"/>
            </a:solidFill>
          </a:ln>
        </p:spPr>
        <p:txBody>
          <a:bodyPr wrap="square" lIns="0" tIns="0" rIns="0" bIns="0" rtlCol="0"/>
          <a:lstStyle/>
          <a:p>
            <a:endParaRPr/>
          </a:p>
        </p:txBody>
      </p:sp>
      <p:sp>
        <p:nvSpPr>
          <p:cNvPr id="93" name="object 93"/>
          <p:cNvSpPr/>
          <p:nvPr/>
        </p:nvSpPr>
        <p:spPr>
          <a:xfrm>
            <a:off x="3670007" y="1832597"/>
            <a:ext cx="3362325" cy="1402715"/>
          </a:xfrm>
          <a:custGeom>
            <a:avLst/>
            <a:gdLst/>
            <a:ahLst/>
            <a:cxnLst/>
            <a:rect l="l" t="t" r="r" b="b"/>
            <a:pathLst>
              <a:path w="3362325" h="1402714">
                <a:moveTo>
                  <a:pt x="3362058" y="1402219"/>
                </a:moveTo>
                <a:lnTo>
                  <a:pt x="0" y="1402219"/>
                </a:lnTo>
                <a:lnTo>
                  <a:pt x="0" y="0"/>
                </a:lnTo>
                <a:lnTo>
                  <a:pt x="3362058" y="0"/>
                </a:lnTo>
                <a:lnTo>
                  <a:pt x="3362058" y="1402219"/>
                </a:lnTo>
                <a:close/>
              </a:path>
            </a:pathLst>
          </a:custGeom>
          <a:ln w="6349">
            <a:solidFill>
              <a:srgbClr val="231F20"/>
            </a:solidFill>
          </a:ln>
        </p:spPr>
        <p:txBody>
          <a:bodyPr wrap="square" lIns="0" tIns="0" rIns="0" bIns="0" rtlCol="0"/>
          <a:lstStyle/>
          <a:p>
            <a:endParaRPr/>
          </a:p>
        </p:txBody>
      </p:sp>
      <p:sp>
        <p:nvSpPr>
          <p:cNvPr id="94" name="object 94"/>
          <p:cNvSpPr/>
          <p:nvPr/>
        </p:nvSpPr>
        <p:spPr>
          <a:xfrm>
            <a:off x="3671252" y="1832597"/>
            <a:ext cx="192405" cy="182245"/>
          </a:xfrm>
          <a:custGeom>
            <a:avLst/>
            <a:gdLst/>
            <a:ahLst/>
            <a:cxnLst/>
            <a:rect l="l" t="t" r="r" b="b"/>
            <a:pathLst>
              <a:path w="192404" h="182244">
                <a:moveTo>
                  <a:pt x="192062" y="182016"/>
                </a:moveTo>
                <a:lnTo>
                  <a:pt x="0" y="182016"/>
                </a:lnTo>
                <a:lnTo>
                  <a:pt x="0" y="0"/>
                </a:lnTo>
                <a:lnTo>
                  <a:pt x="192062" y="0"/>
                </a:lnTo>
                <a:lnTo>
                  <a:pt x="192062" y="182016"/>
                </a:lnTo>
                <a:close/>
              </a:path>
            </a:pathLst>
          </a:custGeom>
          <a:solidFill>
            <a:srgbClr val="5A595C"/>
          </a:solidFill>
        </p:spPr>
        <p:txBody>
          <a:bodyPr wrap="square" lIns="0" tIns="0" rIns="0" bIns="0" rtlCol="0"/>
          <a:lstStyle/>
          <a:p>
            <a:endParaRPr/>
          </a:p>
        </p:txBody>
      </p:sp>
      <p:sp>
        <p:nvSpPr>
          <p:cNvPr id="95" name="object 95"/>
          <p:cNvSpPr txBox="1"/>
          <p:nvPr/>
        </p:nvSpPr>
        <p:spPr>
          <a:xfrm>
            <a:off x="531322" y="415520"/>
            <a:ext cx="5805170" cy="1732526"/>
          </a:xfrm>
          <a:prstGeom prst="rect">
            <a:avLst/>
          </a:prstGeom>
        </p:spPr>
        <p:txBody>
          <a:bodyPr vert="horz" wrap="square" lIns="0" tIns="90170" rIns="0" bIns="0" rtlCol="0">
            <a:spAutoFit/>
          </a:bodyPr>
          <a:lstStyle/>
          <a:p>
            <a:pPr marL="12700">
              <a:lnSpc>
                <a:spcPct val="100000"/>
              </a:lnSpc>
              <a:spcBef>
                <a:spcPts val="710"/>
              </a:spcBef>
            </a:pPr>
            <a:r>
              <a:rPr lang="ru-RU" sz="1200" b="1" spc="-5" dirty="0">
                <a:solidFill>
                  <a:srgbClr val="231F20"/>
                </a:solidFill>
                <a:latin typeface="Arial Narrow"/>
                <a:cs typeface="Arial Narrow"/>
              </a:rPr>
              <a:t>Надувание камеры гидромассажной ванны</a:t>
            </a:r>
            <a:endParaRPr sz="1200" dirty="0">
              <a:latin typeface="Arial Narrow"/>
              <a:cs typeface="Arial Narrow"/>
            </a:endParaRPr>
          </a:p>
          <a:p>
            <a:pPr marL="168910" indent="-156845">
              <a:lnSpc>
                <a:spcPct val="100000"/>
              </a:lnSpc>
              <a:spcBef>
                <a:spcPts val="459"/>
              </a:spcBef>
              <a:buAutoNum type="arabicPeriod"/>
              <a:tabLst>
                <a:tab pos="169545" algn="l"/>
              </a:tabLst>
            </a:pPr>
            <a:r>
              <a:rPr lang="ru-RU" sz="900" spc="-5" dirty="0">
                <a:solidFill>
                  <a:srgbClr val="231F20"/>
                </a:solidFill>
                <a:latin typeface="Arial Narrow"/>
                <a:cs typeface="Arial Narrow"/>
              </a:rPr>
              <a:t>Откройте клапан и вставьте шланг насоса в клапан</a:t>
            </a:r>
            <a:r>
              <a:rPr sz="900" spc="-5" dirty="0">
                <a:solidFill>
                  <a:srgbClr val="231F20"/>
                </a:solidFill>
                <a:latin typeface="Arial Narrow"/>
                <a:cs typeface="Arial Narrow"/>
              </a:rPr>
              <a:t>.</a:t>
            </a:r>
            <a:endParaRPr sz="900" dirty="0">
              <a:latin typeface="Arial Narrow"/>
              <a:cs typeface="Arial Narrow"/>
            </a:endParaRPr>
          </a:p>
          <a:p>
            <a:pPr marL="12700">
              <a:lnSpc>
                <a:spcPct val="100000"/>
              </a:lnSpc>
              <a:spcBef>
                <a:spcPts val="320"/>
              </a:spcBef>
            </a:pPr>
            <a:r>
              <a:rPr lang="ru-RU" sz="900" b="1" dirty="0">
                <a:solidFill>
                  <a:srgbClr val="231F20"/>
                </a:solidFill>
                <a:latin typeface="Arial Narrow"/>
                <a:cs typeface="Arial Narrow"/>
              </a:rPr>
              <a:t>ПРИМЕЧАНИЕ</a:t>
            </a:r>
            <a:r>
              <a:rPr sz="900" b="1" dirty="0">
                <a:solidFill>
                  <a:srgbClr val="231F20"/>
                </a:solidFill>
                <a:latin typeface="Arial Narrow"/>
                <a:cs typeface="Arial Narrow"/>
              </a:rPr>
              <a:t>: </a:t>
            </a:r>
            <a:r>
              <a:rPr lang="ru-RU" sz="900" dirty="0">
                <a:solidFill>
                  <a:srgbClr val="231F20"/>
                </a:solidFill>
                <a:latin typeface="Arial Narrow"/>
                <a:cs typeface="Arial Narrow"/>
              </a:rPr>
              <a:t>Убедитесь, что вы используете правильную насадку</a:t>
            </a:r>
            <a:r>
              <a:rPr sz="900" spc="-5" dirty="0">
                <a:solidFill>
                  <a:srgbClr val="231F20"/>
                </a:solidFill>
                <a:latin typeface="Arial Narrow"/>
                <a:cs typeface="Arial Narrow"/>
              </a:rPr>
              <a:t>.</a:t>
            </a:r>
            <a:endParaRPr sz="900" dirty="0">
              <a:latin typeface="Arial Narrow"/>
              <a:cs typeface="Arial Narrow"/>
            </a:endParaRPr>
          </a:p>
          <a:p>
            <a:pPr marL="168910" indent="-156845">
              <a:lnSpc>
                <a:spcPct val="100000"/>
              </a:lnSpc>
              <a:spcBef>
                <a:spcPts val="325"/>
              </a:spcBef>
              <a:buAutoNum type="arabicPeriod" startAt="2"/>
              <a:tabLst>
                <a:tab pos="169545" algn="l"/>
              </a:tabLst>
            </a:pPr>
            <a:r>
              <a:rPr lang="ru-RU" sz="900" dirty="0">
                <a:solidFill>
                  <a:srgbClr val="231F20"/>
                </a:solidFill>
                <a:latin typeface="Arial Narrow"/>
                <a:cs typeface="Arial Narrow"/>
              </a:rPr>
              <a:t>Используйте ножной насос, чтобы надуть камеру, пока она не станет твердой, но не жесткой на ощупь.</a:t>
            </a:r>
            <a:endParaRPr sz="900" dirty="0">
              <a:latin typeface="Arial Narrow"/>
              <a:cs typeface="Arial Narrow"/>
            </a:endParaRPr>
          </a:p>
          <a:p>
            <a:pPr marL="168910" indent="-156845">
              <a:lnSpc>
                <a:spcPct val="100000"/>
              </a:lnSpc>
              <a:spcBef>
                <a:spcPts val="320"/>
              </a:spcBef>
              <a:buAutoNum type="arabicPeriod" startAt="2"/>
              <a:tabLst>
                <a:tab pos="169545" algn="l"/>
              </a:tabLst>
            </a:pPr>
            <a:r>
              <a:rPr lang="ru-RU" sz="900" dirty="0">
                <a:solidFill>
                  <a:srgbClr val="231F20"/>
                </a:solidFill>
                <a:latin typeface="Arial Narrow"/>
                <a:cs typeface="Arial Narrow"/>
              </a:rPr>
              <a:t>Отсоедините</a:t>
            </a:r>
            <a:r>
              <a:rPr sz="900" dirty="0">
                <a:solidFill>
                  <a:srgbClr val="231F20"/>
                </a:solidFill>
                <a:latin typeface="Arial Narrow"/>
                <a:cs typeface="Arial Narrow"/>
              </a:rPr>
              <a:t> </a:t>
            </a:r>
            <a:r>
              <a:rPr lang="ru-RU" sz="900" dirty="0">
                <a:solidFill>
                  <a:srgbClr val="231F20"/>
                </a:solidFill>
                <a:latin typeface="Arial Narrow"/>
                <a:cs typeface="Arial Narrow"/>
              </a:rPr>
              <a:t>шланг от клапана</a:t>
            </a:r>
            <a:r>
              <a:rPr sz="900" spc="-5" dirty="0">
                <a:solidFill>
                  <a:srgbClr val="231F20"/>
                </a:solidFill>
                <a:latin typeface="Arial Narrow"/>
                <a:cs typeface="Arial Narrow"/>
              </a:rPr>
              <a:t>,</a:t>
            </a:r>
            <a:r>
              <a:rPr lang="ru-RU" sz="900" spc="-5" dirty="0">
                <a:solidFill>
                  <a:srgbClr val="231F20"/>
                </a:solidFill>
                <a:latin typeface="Arial Narrow"/>
                <a:cs typeface="Arial Narrow"/>
              </a:rPr>
              <a:t> затем закройте и втолкните клапан внутрь</a:t>
            </a:r>
            <a:r>
              <a:rPr sz="900" spc="-5" dirty="0">
                <a:solidFill>
                  <a:srgbClr val="231F20"/>
                </a:solidFill>
                <a:latin typeface="Arial Narrow"/>
                <a:cs typeface="Arial Narrow"/>
              </a:rPr>
              <a:t>.</a:t>
            </a:r>
            <a:endParaRPr sz="900" dirty="0">
              <a:latin typeface="Arial Narrow"/>
              <a:cs typeface="Arial Narrow"/>
            </a:endParaRPr>
          </a:p>
          <a:p>
            <a:pPr marL="12700">
              <a:lnSpc>
                <a:spcPct val="100000"/>
              </a:lnSpc>
              <a:spcBef>
                <a:spcPts val="320"/>
              </a:spcBef>
            </a:pPr>
            <a:r>
              <a:rPr lang="ru-RU" sz="900" b="1" dirty="0">
                <a:solidFill>
                  <a:srgbClr val="231F20"/>
                </a:solidFill>
                <a:latin typeface="Arial Narrow"/>
                <a:cs typeface="Arial Narrow"/>
              </a:rPr>
              <a:t>ПРИМЕЧАНИЕ</a:t>
            </a:r>
            <a:r>
              <a:rPr sz="900" b="1" dirty="0">
                <a:solidFill>
                  <a:srgbClr val="231F20"/>
                </a:solidFill>
                <a:latin typeface="Arial Narrow"/>
                <a:cs typeface="Arial Narrow"/>
              </a:rPr>
              <a:t>: </a:t>
            </a:r>
            <a:r>
              <a:rPr lang="ru-RU" sz="900" dirty="0">
                <a:solidFill>
                  <a:srgbClr val="231F20"/>
                </a:solidFill>
                <a:latin typeface="Arial Narrow"/>
                <a:cs typeface="Arial Narrow"/>
              </a:rPr>
              <a:t>Если требуется добавить немного воздуха в надувную камеру после ее установки</a:t>
            </a:r>
            <a:r>
              <a:rPr sz="900" spc="-5" dirty="0">
                <a:solidFill>
                  <a:srgbClr val="231F20"/>
                </a:solidFill>
                <a:latin typeface="Arial Narrow"/>
                <a:cs typeface="Arial Narrow"/>
              </a:rPr>
              <a:t>,</a:t>
            </a:r>
            <a:r>
              <a:rPr lang="ru-RU" sz="900" spc="-5" dirty="0">
                <a:solidFill>
                  <a:srgbClr val="231F20"/>
                </a:solidFill>
                <a:latin typeface="Arial Narrow"/>
                <a:cs typeface="Arial Narrow"/>
              </a:rPr>
              <a:t> пожалуйста, </a:t>
            </a:r>
            <a:r>
              <a:rPr lang="ru-RU" sz="900" dirty="0">
                <a:solidFill>
                  <a:srgbClr val="231F20"/>
                </a:solidFill>
                <a:latin typeface="Arial Narrow"/>
                <a:cs typeface="Arial Narrow"/>
              </a:rPr>
              <a:t>обратитесь к разделу «Надувание камеры гидромассажной ванны» повторно. </a:t>
            </a:r>
            <a:endParaRPr sz="900" dirty="0">
              <a:latin typeface="Arial Narrow"/>
              <a:cs typeface="Arial Narrow"/>
            </a:endParaRPr>
          </a:p>
          <a:p>
            <a:pPr>
              <a:lnSpc>
                <a:spcPct val="100000"/>
              </a:lnSpc>
            </a:pPr>
            <a:endParaRPr sz="1000" dirty="0">
              <a:latin typeface="Times New Roman"/>
              <a:cs typeface="Times New Roman"/>
            </a:endParaRPr>
          </a:p>
          <a:p>
            <a:pPr marL="60325">
              <a:lnSpc>
                <a:spcPct val="100000"/>
              </a:lnSpc>
              <a:spcBef>
                <a:spcPts val="855"/>
              </a:spcBef>
              <a:tabLst>
                <a:tab pos="3195320" algn="l"/>
              </a:tabLst>
            </a:pPr>
            <a:r>
              <a:rPr sz="900" dirty="0">
                <a:solidFill>
                  <a:srgbClr val="FFFFFF"/>
                </a:solidFill>
                <a:latin typeface="Arial Narrow"/>
                <a:cs typeface="Arial Narrow"/>
              </a:rPr>
              <a:t>1-2.	3.</a:t>
            </a:r>
            <a:endParaRPr sz="900" dirty="0">
              <a:latin typeface="Arial Narrow"/>
              <a:cs typeface="Arial Narrow"/>
            </a:endParaRPr>
          </a:p>
        </p:txBody>
      </p:sp>
      <p:sp>
        <p:nvSpPr>
          <p:cNvPr id="96" name="object 96"/>
          <p:cNvSpPr/>
          <p:nvPr/>
        </p:nvSpPr>
        <p:spPr>
          <a:xfrm>
            <a:off x="5399775" y="1832595"/>
            <a:ext cx="0" cy="76200"/>
          </a:xfrm>
          <a:custGeom>
            <a:avLst/>
            <a:gdLst/>
            <a:ahLst/>
            <a:cxnLst/>
            <a:rect l="l" t="t" r="r" b="b"/>
            <a:pathLst>
              <a:path h="76200">
                <a:moveTo>
                  <a:pt x="0" y="0"/>
                </a:moveTo>
                <a:lnTo>
                  <a:pt x="0" y="76200"/>
                </a:lnTo>
              </a:path>
            </a:pathLst>
          </a:custGeom>
          <a:ln w="6350">
            <a:solidFill>
              <a:srgbClr val="231F20"/>
            </a:solidFill>
          </a:ln>
        </p:spPr>
        <p:txBody>
          <a:bodyPr wrap="square" lIns="0" tIns="0" rIns="0" bIns="0" rtlCol="0"/>
          <a:lstStyle/>
          <a:p>
            <a:endParaRPr/>
          </a:p>
        </p:txBody>
      </p:sp>
      <p:sp>
        <p:nvSpPr>
          <p:cNvPr id="97" name="object 97"/>
          <p:cNvSpPr/>
          <p:nvPr/>
        </p:nvSpPr>
        <p:spPr>
          <a:xfrm>
            <a:off x="5399775" y="2047664"/>
            <a:ext cx="0" cy="1042035"/>
          </a:xfrm>
          <a:custGeom>
            <a:avLst/>
            <a:gdLst/>
            <a:ahLst/>
            <a:cxnLst/>
            <a:rect l="l" t="t" r="r" b="b"/>
            <a:pathLst>
              <a:path h="1042035">
                <a:moveTo>
                  <a:pt x="0" y="0"/>
                </a:moveTo>
                <a:lnTo>
                  <a:pt x="0" y="1041514"/>
                </a:lnTo>
              </a:path>
            </a:pathLst>
          </a:custGeom>
          <a:ln w="6350">
            <a:solidFill>
              <a:srgbClr val="231F20"/>
            </a:solidFill>
            <a:prstDash val="lgDash"/>
          </a:ln>
        </p:spPr>
        <p:txBody>
          <a:bodyPr wrap="square" lIns="0" tIns="0" rIns="0" bIns="0" rtlCol="0"/>
          <a:lstStyle/>
          <a:p>
            <a:endParaRPr/>
          </a:p>
        </p:txBody>
      </p:sp>
      <p:sp>
        <p:nvSpPr>
          <p:cNvPr id="98" name="object 98"/>
          <p:cNvSpPr/>
          <p:nvPr/>
        </p:nvSpPr>
        <p:spPr>
          <a:xfrm>
            <a:off x="5399775" y="3158616"/>
            <a:ext cx="0" cy="76200"/>
          </a:xfrm>
          <a:custGeom>
            <a:avLst/>
            <a:gdLst/>
            <a:ahLst/>
            <a:cxnLst/>
            <a:rect l="l" t="t" r="r" b="b"/>
            <a:pathLst>
              <a:path h="76200">
                <a:moveTo>
                  <a:pt x="0" y="0"/>
                </a:moveTo>
                <a:lnTo>
                  <a:pt x="0" y="76200"/>
                </a:lnTo>
              </a:path>
            </a:pathLst>
          </a:custGeom>
          <a:ln w="6350">
            <a:solidFill>
              <a:srgbClr val="231F20"/>
            </a:solidFill>
          </a:ln>
        </p:spPr>
        <p:txBody>
          <a:bodyPr wrap="square" lIns="0" tIns="0" rIns="0" bIns="0" rtlCol="0"/>
          <a:lstStyle/>
          <a:p>
            <a:endParaRPr/>
          </a:p>
        </p:txBody>
      </p:sp>
      <p:sp>
        <p:nvSpPr>
          <p:cNvPr id="99" name="object 99"/>
          <p:cNvSpPr txBox="1"/>
          <p:nvPr/>
        </p:nvSpPr>
        <p:spPr>
          <a:xfrm>
            <a:off x="3712244" y="9911121"/>
            <a:ext cx="135890" cy="212090"/>
          </a:xfrm>
          <a:prstGeom prst="rect">
            <a:avLst/>
          </a:prstGeom>
        </p:spPr>
        <p:txBody>
          <a:bodyPr vert="horz" wrap="square" lIns="0" tIns="4445" rIns="0" bIns="0" rtlCol="0">
            <a:spAutoFit/>
          </a:bodyPr>
          <a:lstStyle/>
          <a:p>
            <a:pPr>
              <a:lnSpc>
                <a:spcPct val="100000"/>
              </a:lnSpc>
              <a:spcBef>
                <a:spcPts val="35"/>
              </a:spcBef>
            </a:pPr>
            <a:endParaRPr sz="700">
              <a:latin typeface="Times New Roman"/>
              <a:cs typeface="Times New Roman"/>
            </a:endParaRPr>
          </a:p>
          <a:p>
            <a:pPr marL="25400">
              <a:lnSpc>
                <a:spcPct val="100000"/>
              </a:lnSpc>
            </a:pPr>
            <a:fld id="{81D60167-4931-47E6-BA6A-407CBD079E47}" type="slidenum">
              <a:rPr sz="600" dirty="0">
                <a:solidFill>
                  <a:srgbClr val="131111"/>
                </a:solidFill>
                <a:latin typeface="Arial"/>
                <a:cs typeface="Arial"/>
              </a:rPr>
              <a:t>13</a:t>
            </a:fld>
            <a:endParaRPr sz="600">
              <a:latin typeface="Arial"/>
              <a:cs typeface="Arial"/>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35818" y="2137853"/>
            <a:ext cx="3439970" cy="259045"/>
          </a:xfrm>
          <a:prstGeom prst="rect">
            <a:avLst/>
          </a:prstGeom>
        </p:spPr>
        <p:txBody>
          <a:bodyPr vert="horz" wrap="square" lIns="0" tIns="12700" rIns="0" bIns="0" rtlCol="0">
            <a:spAutoFit/>
          </a:bodyPr>
          <a:lstStyle/>
          <a:p>
            <a:pPr marL="12700">
              <a:lnSpc>
                <a:spcPct val="100000"/>
              </a:lnSpc>
              <a:spcBef>
                <a:spcPts val="100"/>
              </a:spcBef>
            </a:pPr>
            <a:r>
              <a:rPr lang="ru-RU" sz="1600" b="1" dirty="0">
                <a:solidFill>
                  <a:srgbClr val="231F20"/>
                </a:solidFill>
                <a:latin typeface="Arial Narrow"/>
                <a:cs typeface="Arial Narrow"/>
              </a:rPr>
              <a:t>РАБОТА УПРАВЛЯЮЩЕГО БЛОКА</a:t>
            </a:r>
            <a:endParaRPr sz="1600" dirty="0">
              <a:latin typeface="Arial Narrow"/>
              <a:cs typeface="Arial Narrow"/>
            </a:endParaRPr>
          </a:p>
        </p:txBody>
      </p:sp>
      <p:sp>
        <p:nvSpPr>
          <p:cNvPr id="3" name="object 3"/>
          <p:cNvSpPr/>
          <p:nvPr/>
        </p:nvSpPr>
        <p:spPr>
          <a:xfrm>
            <a:off x="611606"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 name="object 4"/>
          <p:cNvSpPr/>
          <p:nvPr/>
        </p:nvSpPr>
        <p:spPr>
          <a:xfrm>
            <a:off x="583260"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 name="object 5"/>
          <p:cNvSpPr/>
          <p:nvPr/>
        </p:nvSpPr>
        <p:spPr>
          <a:xfrm>
            <a:off x="554990"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 name="object 6"/>
          <p:cNvSpPr/>
          <p:nvPr/>
        </p:nvSpPr>
        <p:spPr>
          <a:xfrm>
            <a:off x="696785"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7" name="object 7"/>
          <p:cNvSpPr/>
          <p:nvPr/>
        </p:nvSpPr>
        <p:spPr>
          <a:xfrm>
            <a:off x="668439"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 name="object 8"/>
          <p:cNvSpPr/>
          <p:nvPr/>
        </p:nvSpPr>
        <p:spPr>
          <a:xfrm>
            <a:off x="640156"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 name="object 9"/>
          <p:cNvSpPr/>
          <p:nvPr/>
        </p:nvSpPr>
        <p:spPr>
          <a:xfrm>
            <a:off x="781989"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 name="object 10"/>
          <p:cNvSpPr/>
          <p:nvPr/>
        </p:nvSpPr>
        <p:spPr>
          <a:xfrm>
            <a:off x="753618"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11" name="object 11"/>
          <p:cNvSpPr/>
          <p:nvPr/>
        </p:nvSpPr>
        <p:spPr>
          <a:xfrm>
            <a:off x="725360"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 name="object 12"/>
          <p:cNvSpPr/>
          <p:nvPr/>
        </p:nvSpPr>
        <p:spPr>
          <a:xfrm>
            <a:off x="867168"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 name="object 13"/>
          <p:cNvSpPr/>
          <p:nvPr/>
        </p:nvSpPr>
        <p:spPr>
          <a:xfrm>
            <a:off x="838822"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 name="object 14"/>
          <p:cNvSpPr/>
          <p:nvPr/>
        </p:nvSpPr>
        <p:spPr>
          <a:xfrm>
            <a:off x="810552"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 name="object 15"/>
          <p:cNvSpPr/>
          <p:nvPr/>
        </p:nvSpPr>
        <p:spPr>
          <a:xfrm>
            <a:off x="952347"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16" name="object 16"/>
          <p:cNvSpPr/>
          <p:nvPr/>
        </p:nvSpPr>
        <p:spPr>
          <a:xfrm>
            <a:off x="924001"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 name="object 17"/>
          <p:cNvSpPr/>
          <p:nvPr/>
        </p:nvSpPr>
        <p:spPr>
          <a:xfrm>
            <a:off x="895718"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8" name="object 18"/>
          <p:cNvSpPr/>
          <p:nvPr/>
        </p:nvSpPr>
        <p:spPr>
          <a:xfrm>
            <a:off x="1037551"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 name="object 19"/>
          <p:cNvSpPr/>
          <p:nvPr/>
        </p:nvSpPr>
        <p:spPr>
          <a:xfrm>
            <a:off x="1009180"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20" name="object 20"/>
          <p:cNvSpPr/>
          <p:nvPr/>
        </p:nvSpPr>
        <p:spPr>
          <a:xfrm>
            <a:off x="980922"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 name="object 21"/>
          <p:cNvSpPr/>
          <p:nvPr/>
        </p:nvSpPr>
        <p:spPr>
          <a:xfrm>
            <a:off x="1122730"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 name="object 22"/>
          <p:cNvSpPr/>
          <p:nvPr/>
        </p:nvSpPr>
        <p:spPr>
          <a:xfrm>
            <a:off x="1094384"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3" name="object 23"/>
          <p:cNvSpPr/>
          <p:nvPr/>
        </p:nvSpPr>
        <p:spPr>
          <a:xfrm>
            <a:off x="1066114"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4" name="object 24"/>
          <p:cNvSpPr/>
          <p:nvPr/>
        </p:nvSpPr>
        <p:spPr>
          <a:xfrm>
            <a:off x="1207909"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25" name="object 25"/>
          <p:cNvSpPr/>
          <p:nvPr/>
        </p:nvSpPr>
        <p:spPr>
          <a:xfrm>
            <a:off x="1179563"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6" name="object 26"/>
          <p:cNvSpPr/>
          <p:nvPr/>
        </p:nvSpPr>
        <p:spPr>
          <a:xfrm>
            <a:off x="1151280"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7" name="object 27"/>
          <p:cNvSpPr/>
          <p:nvPr/>
        </p:nvSpPr>
        <p:spPr>
          <a:xfrm>
            <a:off x="1293126"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8" name="object 28"/>
          <p:cNvSpPr/>
          <p:nvPr/>
        </p:nvSpPr>
        <p:spPr>
          <a:xfrm>
            <a:off x="1264742"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29" name="object 29"/>
          <p:cNvSpPr/>
          <p:nvPr/>
        </p:nvSpPr>
        <p:spPr>
          <a:xfrm>
            <a:off x="1236484"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0" name="object 30"/>
          <p:cNvSpPr/>
          <p:nvPr/>
        </p:nvSpPr>
        <p:spPr>
          <a:xfrm>
            <a:off x="1378292"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1" name="object 31"/>
          <p:cNvSpPr/>
          <p:nvPr/>
        </p:nvSpPr>
        <p:spPr>
          <a:xfrm>
            <a:off x="1349946"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2" name="object 32"/>
          <p:cNvSpPr/>
          <p:nvPr/>
        </p:nvSpPr>
        <p:spPr>
          <a:xfrm>
            <a:off x="1321676"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3" name="object 33"/>
          <p:cNvSpPr/>
          <p:nvPr/>
        </p:nvSpPr>
        <p:spPr>
          <a:xfrm>
            <a:off x="1463471"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34" name="object 34"/>
          <p:cNvSpPr/>
          <p:nvPr/>
        </p:nvSpPr>
        <p:spPr>
          <a:xfrm>
            <a:off x="1435125"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5" name="object 35"/>
          <p:cNvSpPr/>
          <p:nvPr/>
        </p:nvSpPr>
        <p:spPr>
          <a:xfrm>
            <a:off x="1406855"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6" name="object 36"/>
          <p:cNvSpPr/>
          <p:nvPr/>
        </p:nvSpPr>
        <p:spPr>
          <a:xfrm>
            <a:off x="1548688"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7" name="object 37"/>
          <p:cNvSpPr/>
          <p:nvPr/>
        </p:nvSpPr>
        <p:spPr>
          <a:xfrm>
            <a:off x="1520304"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38" name="object 38"/>
          <p:cNvSpPr/>
          <p:nvPr/>
        </p:nvSpPr>
        <p:spPr>
          <a:xfrm>
            <a:off x="1492046"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9" name="object 39"/>
          <p:cNvSpPr/>
          <p:nvPr/>
        </p:nvSpPr>
        <p:spPr>
          <a:xfrm>
            <a:off x="1633854"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0" name="object 40"/>
          <p:cNvSpPr/>
          <p:nvPr/>
        </p:nvSpPr>
        <p:spPr>
          <a:xfrm>
            <a:off x="1605508"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1" name="object 41"/>
          <p:cNvSpPr/>
          <p:nvPr/>
        </p:nvSpPr>
        <p:spPr>
          <a:xfrm>
            <a:off x="1577225"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42" name="object 42"/>
          <p:cNvSpPr/>
          <p:nvPr/>
        </p:nvSpPr>
        <p:spPr>
          <a:xfrm>
            <a:off x="1719033"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3" name="object 43"/>
          <p:cNvSpPr/>
          <p:nvPr/>
        </p:nvSpPr>
        <p:spPr>
          <a:xfrm>
            <a:off x="1690687"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4" name="object 44"/>
          <p:cNvSpPr/>
          <p:nvPr/>
        </p:nvSpPr>
        <p:spPr>
          <a:xfrm>
            <a:off x="1662429"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5" name="object 45"/>
          <p:cNvSpPr/>
          <p:nvPr/>
        </p:nvSpPr>
        <p:spPr>
          <a:xfrm>
            <a:off x="1804250"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6" name="object 46"/>
          <p:cNvSpPr/>
          <p:nvPr/>
        </p:nvSpPr>
        <p:spPr>
          <a:xfrm>
            <a:off x="1775866"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7" name="object 47"/>
          <p:cNvSpPr/>
          <p:nvPr/>
        </p:nvSpPr>
        <p:spPr>
          <a:xfrm>
            <a:off x="1747608"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8" name="object 48"/>
          <p:cNvSpPr/>
          <p:nvPr/>
        </p:nvSpPr>
        <p:spPr>
          <a:xfrm>
            <a:off x="1889429"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9" name="object 49"/>
          <p:cNvSpPr/>
          <p:nvPr/>
        </p:nvSpPr>
        <p:spPr>
          <a:xfrm>
            <a:off x="1861070"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0" name="object 50"/>
          <p:cNvSpPr/>
          <p:nvPr/>
        </p:nvSpPr>
        <p:spPr>
          <a:xfrm>
            <a:off x="1832787"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51" name="object 51"/>
          <p:cNvSpPr/>
          <p:nvPr/>
        </p:nvSpPr>
        <p:spPr>
          <a:xfrm>
            <a:off x="1974595"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52" name="object 52"/>
          <p:cNvSpPr/>
          <p:nvPr/>
        </p:nvSpPr>
        <p:spPr>
          <a:xfrm>
            <a:off x="1946249"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53" name="object 53"/>
          <p:cNvSpPr/>
          <p:nvPr/>
        </p:nvSpPr>
        <p:spPr>
          <a:xfrm>
            <a:off x="1918004"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4" name="object 54"/>
          <p:cNvSpPr/>
          <p:nvPr/>
        </p:nvSpPr>
        <p:spPr>
          <a:xfrm>
            <a:off x="2059800"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5" name="object 55"/>
          <p:cNvSpPr/>
          <p:nvPr/>
        </p:nvSpPr>
        <p:spPr>
          <a:xfrm>
            <a:off x="2031453"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6" name="object 56"/>
          <p:cNvSpPr/>
          <p:nvPr/>
        </p:nvSpPr>
        <p:spPr>
          <a:xfrm>
            <a:off x="2003170"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7" name="object 57"/>
          <p:cNvSpPr/>
          <p:nvPr/>
        </p:nvSpPr>
        <p:spPr>
          <a:xfrm>
            <a:off x="2144991"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58" name="object 58"/>
          <p:cNvSpPr/>
          <p:nvPr/>
        </p:nvSpPr>
        <p:spPr>
          <a:xfrm>
            <a:off x="2116632"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9" name="object 59"/>
          <p:cNvSpPr/>
          <p:nvPr/>
        </p:nvSpPr>
        <p:spPr>
          <a:xfrm>
            <a:off x="2088349"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60" name="object 60"/>
          <p:cNvSpPr/>
          <p:nvPr/>
        </p:nvSpPr>
        <p:spPr>
          <a:xfrm>
            <a:off x="2230183"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1" name="object 61"/>
          <p:cNvSpPr/>
          <p:nvPr/>
        </p:nvSpPr>
        <p:spPr>
          <a:xfrm>
            <a:off x="2201811"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62" name="object 62"/>
          <p:cNvSpPr/>
          <p:nvPr/>
        </p:nvSpPr>
        <p:spPr>
          <a:xfrm>
            <a:off x="2173566"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3" name="object 63"/>
          <p:cNvSpPr/>
          <p:nvPr/>
        </p:nvSpPr>
        <p:spPr>
          <a:xfrm>
            <a:off x="2315362"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4" name="object 64"/>
          <p:cNvSpPr/>
          <p:nvPr/>
        </p:nvSpPr>
        <p:spPr>
          <a:xfrm>
            <a:off x="2287016"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5" name="object 65"/>
          <p:cNvSpPr/>
          <p:nvPr/>
        </p:nvSpPr>
        <p:spPr>
          <a:xfrm>
            <a:off x="2258745"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6" name="object 66"/>
          <p:cNvSpPr/>
          <p:nvPr/>
        </p:nvSpPr>
        <p:spPr>
          <a:xfrm>
            <a:off x="2400554"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67" name="object 67"/>
          <p:cNvSpPr/>
          <p:nvPr/>
        </p:nvSpPr>
        <p:spPr>
          <a:xfrm>
            <a:off x="2372194"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8" name="object 68"/>
          <p:cNvSpPr/>
          <p:nvPr/>
        </p:nvSpPr>
        <p:spPr>
          <a:xfrm>
            <a:off x="2343911"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69" name="object 69"/>
          <p:cNvSpPr/>
          <p:nvPr/>
        </p:nvSpPr>
        <p:spPr>
          <a:xfrm>
            <a:off x="2485745"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0" name="object 70"/>
          <p:cNvSpPr/>
          <p:nvPr/>
        </p:nvSpPr>
        <p:spPr>
          <a:xfrm>
            <a:off x="2457373"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71" name="object 71"/>
          <p:cNvSpPr/>
          <p:nvPr/>
        </p:nvSpPr>
        <p:spPr>
          <a:xfrm>
            <a:off x="2429129"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2" name="object 72"/>
          <p:cNvSpPr/>
          <p:nvPr/>
        </p:nvSpPr>
        <p:spPr>
          <a:xfrm>
            <a:off x="2570924"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3" name="object 73"/>
          <p:cNvSpPr/>
          <p:nvPr/>
        </p:nvSpPr>
        <p:spPr>
          <a:xfrm>
            <a:off x="2542578"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4" name="object 74"/>
          <p:cNvSpPr/>
          <p:nvPr/>
        </p:nvSpPr>
        <p:spPr>
          <a:xfrm>
            <a:off x="2514307"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5" name="object 75"/>
          <p:cNvSpPr/>
          <p:nvPr/>
        </p:nvSpPr>
        <p:spPr>
          <a:xfrm>
            <a:off x="2656116"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76" name="object 76"/>
          <p:cNvSpPr/>
          <p:nvPr/>
        </p:nvSpPr>
        <p:spPr>
          <a:xfrm>
            <a:off x="2627757"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7" name="object 77"/>
          <p:cNvSpPr/>
          <p:nvPr/>
        </p:nvSpPr>
        <p:spPr>
          <a:xfrm>
            <a:off x="2599474"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78" name="object 78"/>
          <p:cNvSpPr/>
          <p:nvPr/>
        </p:nvSpPr>
        <p:spPr>
          <a:xfrm>
            <a:off x="2741320"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9" name="object 79"/>
          <p:cNvSpPr/>
          <p:nvPr/>
        </p:nvSpPr>
        <p:spPr>
          <a:xfrm>
            <a:off x="2712935"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80" name="object 80"/>
          <p:cNvSpPr/>
          <p:nvPr/>
        </p:nvSpPr>
        <p:spPr>
          <a:xfrm>
            <a:off x="2684691"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1" name="object 81"/>
          <p:cNvSpPr/>
          <p:nvPr/>
        </p:nvSpPr>
        <p:spPr>
          <a:xfrm>
            <a:off x="2826486"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2" name="object 82"/>
          <p:cNvSpPr/>
          <p:nvPr/>
        </p:nvSpPr>
        <p:spPr>
          <a:xfrm>
            <a:off x="2798140"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3" name="object 83"/>
          <p:cNvSpPr/>
          <p:nvPr/>
        </p:nvSpPr>
        <p:spPr>
          <a:xfrm>
            <a:off x="2769870"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84" name="object 84"/>
          <p:cNvSpPr/>
          <p:nvPr/>
        </p:nvSpPr>
        <p:spPr>
          <a:xfrm>
            <a:off x="2911678"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85" name="object 85"/>
          <p:cNvSpPr/>
          <p:nvPr/>
        </p:nvSpPr>
        <p:spPr>
          <a:xfrm>
            <a:off x="2883319"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6" name="object 86"/>
          <p:cNvSpPr/>
          <p:nvPr/>
        </p:nvSpPr>
        <p:spPr>
          <a:xfrm>
            <a:off x="2855048"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87" name="object 87"/>
          <p:cNvSpPr/>
          <p:nvPr/>
        </p:nvSpPr>
        <p:spPr>
          <a:xfrm>
            <a:off x="2996882"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8" name="object 88"/>
          <p:cNvSpPr/>
          <p:nvPr/>
        </p:nvSpPr>
        <p:spPr>
          <a:xfrm>
            <a:off x="2968498"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89" name="object 89"/>
          <p:cNvSpPr/>
          <p:nvPr/>
        </p:nvSpPr>
        <p:spPr>
          <a:xfrm>
            <a:off x="2940253"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0" name="object 90"/>
          <p:cNvSpPr/>
          <p:nvPr/>
        </p:nvSpPr>
        <p:spPr>
          <a:xfrm>
            <a:off x="3082048"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1" name="object 91"/>
          <p:cNvSpPr/>
          <p:nvPr/>
        </p:nvSpPr>
        <p:spPr>
          <a:xfrm>
            <a:off x="3053702"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2" name="object 92"/>
          <p:cNvSpPr/>
          <p:nvPr/>
        </p:nvSpPr>
        <p:spPr>
          <a:xfrm>
            <a:off x="3025432"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3" name="object 93"/>
          <p:cNvSpPr/>
          <p:nvPr/>
        </p:nvSpPr>
        <p:spPr>
          <a:xfrm>
            <a:off x="3167240"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4" name="object 94"/>
          <p:cNvSpPr/>
          <p:nvPr/>
        </p:nvSpPr>
        <p:spPr>
          <a:xfrm>
            <a:off x="3138881"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5" name="object 95"/>
          <p:cNvSpPr/>
          <p:nvPr/>
        </p:nvSpPr>
        <p:spPr>
          <a:xfrm>
            <a:off x="3110610"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96" name="object 96"/>
          <p:cNvSpPr/>
          <p:nvPr/>
        </p:nvSpPr>
        <p:spPr>
          <a:xfrm>
            <a:off x="3252444"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7" name="object 97"/>
          <p:cNvSpPr/>
          <p:nvPr/>
        </p:nvSpPr>
        <p:spPr>
          <a:xfrm>
            <a:off x="3224060"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98" name="object 98"/>
          <p:cNvSpPr/>
          <p:nvPr/>
        </p:nvSpPr>
        <p:spPr>
          <a:xfrm>
            <a:off x="3195815"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9" name="object 99"/>
          <p:cNvSpPr/>
          <p:nvPr/>
        </p:nvSpPr>
        <p:spPr>
          <a:xfrm>
            <a:off x="3337623"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00" name="object 100"/>
          <p:cNvSpPr/>
          <p:nvPr/>
        </p:nvSpPr>
        <p:spPr>
          <a:xfrm>
            <a:off x="3309264"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1" name="object 101"/>
          <p:cNvSpPr/>
          <p:nvPr/>
        </p:nvSpPr>
        <p:spPr>
          <a:xfrm>
            <a:off x="3280994"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02" name="object 102"/>
          <p:cNvSpPr/>
          <p:nvPr/>
        </p:nvSpPr>
        <p:spPr>
          <a:xfrm>
            <a:off x="3422789"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03" name="object 103"/>
          <p:cNvSpPr/>
          <p:nvPr/>
        </p:nvSpPr>
        <p:spPr>
          <a:xfrm>
            <a:off x="3394443"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04" name="object 104"/>
          <p:cNvSpPr/>
          <p:nvPr/>
        </p:nvSpPr>
        <p:spPr>
          <a:xfrm>
            <a:off x="3366173"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05" name="object 105"/>
          <p:cNvSpPr/>
          <p:nvPr/>
        </p:nvSpPr>
        <p:spPr>
          <a:xfrm>
            <a:off x="3508006"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6" name="object 106"/>
          <p:cNvSpPr/>
          <p:nvPr/>
        </p:nvSpPr>
        <p:spPr>
          <a:xfrm>
            <a:off x="3479622"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107" name="object 107"/>
          <p:cNvSpPr/>
          <p:nvPr/>
        </p:nvSpPr>
        <p:spPr>
          <a:xfrm>
            <a:off x="3451364"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8" name="object 108"/>
          <p:cNvSpPr/>
          <p:nvPr/>
        </p:nvSpPr>
        <p:spPr>
          <a:xfrm>
            <a:off x="3593185"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109" name="object 109"/>
          <p:cNvSpPr/>
          <p:nvPr/>
        </p:nvSpPr>
        <p:spPr>
          <a:xfrm>
            <a:off x="3564839"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0" name="object 110"/>
          <p:cNvSpPr/>
          <p:nvPr/>
        </p:nvSpPr>
        <p:spPr>
          <a:xfrm>
            <a:off x="3536556"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1" name="object 111"/>
          <p:cNvSpPr/>
          <p:nvPr/>
        </p:nvSpPr>
        <p:spPr>
          <a:xfrm>
            <a:off x="3678351"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2" name="object 112"/>
          <p:cNvSpPr/>
          <p:nvPr/>
        </p:nvSpPr>
        <p:spPr>
          <a:xfrm>
            <a:off x="3650005"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3" name="object 113"/>
          <p:cNvSpPr/>
          <p:nvPr/>
        </p:nvSpPr>
        <p:spPr>
          <a:xfrm>
            <a:off x="3621760"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4" name="object 114"/>
          <p:cNvSpPr/>
          <p:nvPr/>
        </p:nvSpPr>
        <p:spPr>
          <a:xfrm>
            <a:off x="3763568"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5" name="object 115"/>
          <p:cNvSpPr/>
          <p:nvPr/>
        </p:nvSpPr>
        <p:spPr>
          <a:xfrm>
            <a:off x="3735184"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6" name="object 116"/>
          <p:cNvSpPr/>
          <p:nvPr/>
        </p:nvSpPr>
        <p:spPr>
          <a:xfrm>
            <a:off x="3706926"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7" name="object 117"/>
          <p:cNvSpPr/>
          <p:nvPr/>
        </p:nvSpPr>
        <p:spPr>
          <a:xfrm>
            <a:off x="3848747"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8" name="object 118"/>
          <p:cNvSpPr/>
          <p:nvPr/>
        </p:nvSpPr>
        <p:spPr>
          <a:xfrm>
            <a:off x="3820401"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9" name="object 119"/>
          <p:cNvSpPr/>
          <p:nvPr/>
        </p:nvSpPr>
        <p:spPr>
          <a:xfrm>
            <a:off x="3792118"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20" name="object 120"/>
          <p:cNvSpPr/>
          <p:nvPr/>
        </p:nvSpPr>
        <p:spPr>
          <a:xfrm>
            <a:off x="3933952"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1" name="object 121"/>
          <p:cNvSpPr/>
          <p:nvPr/>
        </p:nvSpPr>
        <p:spPr>
          <a:xfrm>
            <a:off x="3905567"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22" name="object 122"/>
          <p:cNvSpPr/>
          <p:nvPr/>
        </p:nvSpPr>
        <p:spPr>
          <a:xfrm>
            <a:off x="3877322"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3" name="object 123"/>
          <p:cNvSpPr/>
          <p:nvPr/>
        </p:nvSpPr>
        <p:spPr>
          <a:xfrm>
            <a:off x="4019131"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4" name="object 124"/>
          <p:cNvSpPr/>
          <p:nvPr/>
        </p:nvSpPr>
        <p:spPr>
          <a:xfrm>
            <a:off x="3990771"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5" name="object 125"/>
          <p:cNvSpPr/>
          <p:nvPr/>
        </p:nvSpPr>
        <p:spPr>
          <a:xfrm>
            <a:off x="3962501"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6" name="object 126"/>
          <p:cNvSpPr/>
          <p:nvPr/>
        </p:nvSpPr>
        <p:spPr>
          <a:xfrm>
            <a:off x="4104309"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27" name="object 127"/>
          <p:cNvSpPr/>
          <p:nvPr/>
        </p:nvSpPr>
        <p:spPr>
          <a:xfrm>
            <a:off x="4075963"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8" name="object 128"/>
          <p:cNvSpPr/>
          <p:nvPr/>
        </p:nvSpPr>
        <p:spPr>
          <a:xfrm>
            <a:off x="4047680"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29" name="object 129"/>
          <p:cNvSpPr/>
          <p:nvPr/>
        </p:nvSpPr>
        <p:spPr>
          <a:xfrm>
            <a:off x="4189501"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0" name="object 130"/>
          <p:cNvSpPr/>
          <p:nvPr/>
        </p:nvSpPr>
        <p:spPr>
          <a:xfrm>
            <a:off x="4161142"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31" name="object 131"/>
          <p:cNvSpPr/>
          <p:nvPr/>
        </p:nvSpPr>
        <p:spPr>
          <a:xfrm>
            <a:off x="4132884"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2" name="object 132"/>
          <p:cNvSpPr/>
          <p:nvPr/>
        </p:nvSpPr>
        <p:spPr>
          <a:xfrm>
            <a:off x="4274692"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3" name="object 133"/>
          <p:cNvSpPr/>
          <p:nvPr/>
        </p:nvSpPr>
        <p:spPr>
          <a:xfrm>
            <a:off x="4246333"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4" name="object 134"/>
          <p:cNvSpPr/>
          <p:nvPr/>
        </p:nvSpPr>
        <p:spPr>
          <a:xfrm>
            <a:off x="4218063"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5" name="object 135"/>
          <p:cNvSpPr/>
          <p:nvPr/>
        </p:nvSpPr>
        <p:spPr>
          <a:xfrm>
            <a:off x="4359871"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36" name="object 136"/>
          <p:cNvSpPr/>
          <p:nvPr/>
        </p:nvSpPr>
        <p:spPr>
          <a:xfrm>
            <a:off x="4331512"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7" name="object 137"/>
          <p:cNvSpPr/>
          <p:nvPr/>
        </p:nvSpPr>
        <p:spPr>
          <a:xfrm>
            <a:off x="4303242"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38" name="object 138"/>
          <p:cNvSpPr/>
          <p:nvPr/>
        </p:nvSpPr>
        <p:spPr>
          <a:xfrm>
            <a:off x="4445063"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9" name="object 139"/>
          <p:cNvSpPr/>
          <p:nvPr/>
        </p:nvSpPr>
        <p:spPr>
          <a:xfrm>
            <a:off x="4416704"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0" name="object 140"/>
          <p:cNvSpPr/>
          <p:nvPr/>
        </p:nvSpPr>
        <p:spPr>
          <a:xfrm>
            <a:off x="4388446"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1" name="object 141"/>
          <p:cNvSpPr/>
          <p:nvPr/>
        </p:nvSpPr>
        <p:spPr>
          <a:xfrm>
            <a:off x="4530255"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2" name="object 142"/>
          <p:cNvSpPr/>
          <p:nvPr/>
        </p:nvSpPr>
        <p:spPr>
          <a:xfrm>
            <a:off x="4501896"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3" name="object 143"/>
          <p:cNvSpPr/>
          <p:nvPr/>
        </p:nvSpPr>
        <p:spPr>
          <a:xfrm>
            <a:off x="4473625"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4" name="object 144"/>
          <p:cNvSpPr/>
          <p:nvPr/>
        </p:nvSpPr>
        <p:spPr>
          <a:xfrm>
            <a:off x="4615434"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5" name="object 145"/>
          <p:cNvSpPr/>
          <p:nvPr/>
        </p:nvSpPr>
        <p:spPr>
          <a:xfrm>
            <a:off x="4587075"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6" name="object 146"/>
          <p:cNvSpPr/>
          <p:nvPr/>
        </p:nvSpPr>
        <p:spPr>
          <a:xfrm>
            <a:off x="4558791"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147" name="object 147"/>
          <p:cNvSpPr/>
          <p:nvPr/>
        </p:nvSpPr>
        <p:spPr>
          <a:xfrm>
            <a:off x="4700638"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8" name="object 148"/>
          <p:cNvSpPr/>
          <p:nvPr/>
        </p:nvSpPr>
        <p:spPr>
          <a:xfrm>
            <a:off x="4672266"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9" name="object 149"/>
          <p:cNvSpPr/>
          <p:nvPr/>
        </p:nvSpPr>
        <p:spPr>
          <a:xfrm>
            <a:off x="4644009"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0" name="object 150"/>
          <p:cNvSpPr/>
          <p:nvPr/>
        </p:nvSpPr>
        <p:spPr>
          <a:xfrm>
            <a:off x="4785817"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1" name="object 151"/>
          <p:cNvSpPr/>
          <p:nvPr/>
        </p:nvSpPr>
        <p:spPr>
          <a:xfrm>
            <a:off x="4757458"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2" name="object 152"/>
          <p:cNvSpPr/>
          <p:nvPr/>
        </p:nvSpPr>
        <p:spPr>
          <a:xfrm>
            <a:off x="4729188"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53" name="object 153"/>
          <p:cNvSpPr/>
          <p:nvPr/>
        </p:nvSpPr>
        <p:spPr>
          <a:xfrm>
            <a:off x="4870996"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54" name="object 154"/>
          <p:cNvSpPr/>
          <p:nvPr/>
        </p:nvSpPr>
        <p:spPr>
          <a:xfrm>
            <a:off x="4842636"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5" name="object 155"/>
          <p:cNvSpPr/>
          <p:nvPr/>
        </p:nvSpPr>
        <p:spPr>
          <a:xfrm>
            <a:off x="4814366"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156" name="object 156"/>
          <p:cNvSpPr/>
          <p:nvPr/>
        </p:nvSpPr>
        <p:spPr>
          <a:xfrm>
            <a:off x="4956200"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7" name="object 157"/>
          <p:cNvSpPr/>
          <p:nvPr/>
        </p:nvSpPr>
        <p:spPr>
          <a:xfrm>
            <a:off x="4927828"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58" name="object 158"/>
          <p:cNvSpPr/>
          <p:nvPr/>
        </p:nvSpPr>
        <p:spPr>
          <a:xfrm>
            <a:off x="4899571"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9" name="object 159"/>
          <p:cNvSpPr/>
          <p:nvPr/>
        </p:nvSpPr>
        <p:spPr>
          <a:xfrm>
            <a:off x="5041379"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0" name="object 160"/>
          <p:cNvSpPr/>
          <p:nvPr/>
        </p:nvSpPr>
        <p:spPr>
          <a:xfrm>
            <a:off x="5013032"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1" name="object 161"/>
          <p:cNvSpPr/>
          <p:nvPr/>
        </p:nvSpPr>
        <p:spPr>
          <a:xfrm>
            <a:off x="4984750"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2" name="object 162"/>
          <p:cNvSpPr/>
          <p:nvPr/>
        </p:nvSpPr>
        <p:spPr>
          <a:xfrm>
            <a:off x="5126558"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3" name="object 163"/>
          <p:cNvSpPr/>
          <p:nvPr/>
        </p:nvSpPr>
        <p:spPr>
          <a:xfrm>
            <a:off x="5098199"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164" name="object 164"/>
          <p:cNvSpPr/>
          <p:nvPr/>
        </p:nvSpPr>
        <p:spPr>
          <a:xfrm>
            <a:off x="5069928"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5" name="object 165"/>
          <p:cNvSpPr/>
          <p:nvPr/>
        </p:nvSpPr>
        <p:spPr>
          <a:xfrm>
            <a:off x="5211762"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6" name="object 166"/>
          <p:cNvSpPr/>
          <p:nvPr/>
        </p:nvSpPr>
        <p:spPr>
          <a:xfrm>
            <a:off x="5183390"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7" name="object 167"/>
          <p:cNvSpPr/>
          <p:nvPr/>
        </p:nvSpPr>
        <p:spPr>
          <a:xfrm>
            <a:off x="5155133"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8" name="object 168"/>
          <p:cNvSpPr/>
          <p:nvPr/>
        </p:nvSpPr>
        <p:spPr>
          <a:xfrm>
            <a:off x="5296941"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9" name="object 169"/>
          <p:cNvSpPr/>
          <p:nvPr/>
        </p:nvSpPr>
        <p:spPr>
          <a:xfrm>
            <a:off x="5268595"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0" name="object 170"/>
          <p:cNvSpPr/>
          <p:nvPr/>
        </p:nvSpPr>
        <p:spPr>
          <a:xfrm>
            <a:off x="5240311"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171" name="object 171"/>
          <p:cNvSpPr/>
          <p:nvPr/>
        </p:nvSpPr>
        <p:spPr>
          <a:xfrm>
            <a:off x="5382120"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2" name="object 172"/>
          <p:cNvSpPr/>
          <p:nvPr/>
        </p:nvSpPr>
        <p:spPr>
          <a:xfrm>
            <a:off x="5353761"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3" name="object 173"/>
          <p:cNvSpPr/>
          <p:nvPr/>
        </p:nvSpPr>
        <p:spPr>
          <a:xfrm>
            <a:off x="5325516"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4" name="object 174"/>
          <p:cNvSpPr/>
          <p:nvPr/>
        </p:nvSpPr>
        <p:spPr>
          <a:xfrm>
            <a:off x="5467324"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5" name="object 175"/>
          <p:cNvSpPr/>
          <p:nvPr/>
        </p:nvSpPr>
        <p:spPr>
          <a:xfrm>
            <a:off x="5438952"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6" name="object 176"/>
          <p:cNvSpPr/>
          <p:nvPr/>
        </p:nvSpPr>
        <p:spPr>
          <a:xfrm>
            <a:off x="5410695"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7" name="object 177"/>
          <p:cNvSpPr/>
          <p:nvPr/>
        </p:nvSpPr>
        <p:spPr>
          <a:xfrm>
            <a:off x="5552503"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178" name="object 178"/>
          <p:cNvSpPr/>
          <p:nvPr/>
        </p:nvSpPr>
        <p:spPr>
          <a:xfrm>
            <a:off x="5524156"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9" name="object 179"/>
          <p:cNvSpPr/>
          <p:nvPr/>
        </p:nvSpPr>
        <p:spPr>
          <a:xfrm>
            <a:off x="5495874"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80" name="object 180"/>
          <p:cNvSpPr/>
          <p:nvPr/>
        </p:nvSpPr>
        <p:spPr>
          <a:xfrm>
            <a:off x="5637682"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81" name="object 181"/>
          <p:cNvSpPr/>
          <p:nvPr/>
        </p:nvSpPr>
        <p:spPr>
          <a:xfrm>
            <a:off x="5609335"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82" name="object 182"/>
          <p:cNvSpPr/>
          <p:nvPr/>
        </p:nvSpPr>
        <p:spPr>
          <a:xfrm>
            <a:off x="5581078"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3" name="object 183"/>
          <p:cNvSpPr/>
          <p:nvPr/>
        </p:nvSpPr>
        <p:spPr>
          <a:xfrm>
            <a:off x="5722886"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4" name="object 184"/>
          <p:cNvSpPr/>
          <p:nvPr/>
        </p:nvSpPr>
        <p:spPr>
          <a:xfrm>
            <a:off x="5694540"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5" name="object 185"/>
          <p:cNvSpPr/>
          <p:nvPr/>
        </p:nvSpPr>
        <p:spPr>
          <a:xfrm>
            <a:off x="5666257"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6" name="object 186"/>
          <p:cNvSpPr/>
          <p:nvPr/>
        </p:nvSpPr>
        <p:spPr>
          <a:xfrm>
            <a:off x="5808065"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187" name="object 187"/>
          <p:cNvSpPr/>
          <p:nvPr/>
        </p:nvSpPr>
        <p:spPr>
          <a:xfrm>
            <a:off x="5779719"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8" name="object 188"/>
          <p:cNvSpPr/>
          <p:nvPr/>
        </p:nvSpPr>
        <p:spPr>
          <a:xfrm>
            <a:off x="5751436"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89" name="object 189"/>
          <p:cNvSpPr/>
          <p:nvPr/>
        </p:nvSpPr>
        <p:spPr>
          <a:xfrm>
            <a:off x="5893269"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0" name="object 190"/>
          <p:cNvSpPr/>
          <p:nvPr/>
        </p:nvSpPr>
        <p:spPr>
          <a:xfrm>
            <a:off x="5864898"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191" name="object 191"/>
          <p:cNvSpPr/>
          <p:nvPr/>
        </p:nvSpPr>
        <p:spPr>
          <a:xfrm>
            <a:off x="5836640"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2" name="object 192"/>
          <p:cNvSpPr/>
          <p:nvPr/>
        </p:nvSpPr>
        <p:spPr>
          <a:xfrm>
            <a:off x="5978448"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3" name="object 193"/>
          <p:cNvSpPr/>
          <p:nvPr/>
        </p:nvSpPr>
        <p:spPr>
          <a:xfrm>
            <a:off x="5950102"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4" name="object 194"/>
          <p:cNvSpPr/>
          <p:nvPr/>
        </p:nvSpPr>
        <p:spPr>
          <a:xfrm>
            <a:off x="5921819"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5" name="object 195"/>
          <p:cNvSpPr/>
          <p:nvPr/>
        </p:nvSpPr>
        <p:spPr>
          <a:xfrm>
            <a:off x="6063627"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96" name="object 196"/>
          <p:cNvSpPr/>
          <p:nvPr/>
        </p:nvSpPr>
        <p:spPr>
          <a:xfrm>
            <a:off x="6035281"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7" name="object 197"/>
          <p:cNvSpPr/>
          <p:nvPr/>
        </p:nvSpPr>
        <p:spPr>
          <a:xfrm>
            <a:off x="6006998"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98" name="object 198"/>
          <p:cNvSpPr/>
          <p:nvPr/>
        </p:nvSpPr>
        <p:spPr>
          <a:xfrm>
            <a:off x="6148832"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9" name="object 199"/>
          <p:cNvSpPr/>
          <p:nvPr/>
        </p:nvSpPr>
        <p:spPr>
          <a:xfrm>
            <a:off x="6120460"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200" name="object 200"/>
          <p:cNvSpPr/>
          <p:nvPr/>
        </p:nvSpPr>
        <p:spPr>
          <a:xfrm>
            <a:off x="6092202"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1" name="object 201"/>
          <p:cNvSpPr/>
          <p:nvPr/>
        </p:nvSpPr>
        <p:spPr>
          <a:xfrm>
            <a:off x="6234010"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2" name="object 202"/>
          <p:cNvSpPr/>
          <p:nvPr/>
        </p:nvSpPr>
        <p:spPr>
          <a:xfrm>
            <a:off x="6205664"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3" name="object 203"/>
          <p:cNvSpPr/>
          <p:nvPr/>
        </p:nvSpPr>
        <p:spPr>
          <a:xfrm>
            <a:off x="6177394"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4" name="object 204"/>
          <p:cNvSpPr/>
          <p:nvPr/>
        </p:nvSpPr>
        <p:spPr>
          <a:xfrm>
            <a:off x="6319189"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05" name="object 205"/>
          <p:cNvSpPr/>
          <p:nvPr/>
        </p:nvSpPr>
        <p:spPr>
          <a:xfrm>
            <a:off x="6290843"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6" name="object 206"/>
          <p:cNvSpPr/>
          <p:nvPr/>
        </p:nvSpPr>
        <p:spPr>
          <a:xfrm>
            <a:off x="6262560"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07" name="object 207"/>
          <p:cNvSpPr/>
          <p:nvPr/>
        </p:nvSpPr>
        <p:spPr>
          <a:xfrm>
            <a:off x="6404406"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8" name="object 208"/>
          <p:cNvSpPr/>
          <p:nvPr/>
        </p:nvSpPr>
        <p:spPr>
          <a:xfrm>
            <a:off x="6376022"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09" name="object 209"/>
          <p:cNvSpPr/>
          <p:nvPr/>
        </p:nvSpPr>
        <p:spPr>
          <a:xfrm>
            <a:off x="6347764"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0" name="object 210"/>
          <p:cNvSpPr/>
          <p:nvPr/>
        </p:nvSpPr>
        <p:spPr>
          <a:xfrm>
            <a:off x="6489572"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1" name="object 211"/>
          <p:cNvSpPr/>
          <p:nvPr/>
        </p:nvSpPr>
        <p:spPr>
          <a:xfrm>
            <a:off x="6461213"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2" name="object 212"/>
          <p:cNvSpPr/>
          <p:nvPr/>
        </p:nvSpPr>
        <p:spPr>
          <a:xfrm>
            <a:off x="6432943"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3" name="object 213"/>
          <p:cNvSpPr/>
          <p:nvPr/>
        </p:nvSpPr>
        <p:spPr>
          <a:xfrm>
            <a:off x="6574752"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214" name="object 214"/>
          <p:cNvSpPr/>
          <p:nvPr/>
        </p:nvSpPr>
        <p:spPr>
          <a:xfrm>
            <a:off x="6546405"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5" name="object 215"/>
          <p:cNvSpPr/>
          <p:nvPr/>
        </p:nvSpPr>
        <p:spPr>
          <a:xfrm>
            <a:off x="6518122"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6" name="object 216"/>
          <p:cNvSpPr/>
          <p:nvPr/>
        </p:nvSpPr>
        <p:spPr>
          <a:xfrm>
            <a:off x="6659968"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7" name="object 217"/>
          <p:cNvSpPr/>
          <p:nvPr/>
        </p:nvSpPr>
        <p:spPr>
          <a:xfrm>
            <a:off x="6631584"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218" name="object 218"/>
          <p:cNvSpPr/>
          <p:nvPr/>
        </p:nvSpPr>
        <p:spPr>
          <a:xfrm>
            <a:off x="6603327"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9" name="object 219"/>
          <p:cNvSpPr/>
          <p:nvPr/>
        </p:nvSpPr>
        <p:spPr>
          <a:xfrm>
            <a:off x="6745134"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0" name="object 220"/>
          <p:cNvSpPr/>
          <p:nvPr/>
        </p:nvSpPr>
        <p:spPr>
          <a:xfrm>
            <a:off x="6716776"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1" name="object 221"/>
          <p:cNvSpPr/>
          <p:nvPr/>
        </p:nvSpPr>
        <p:spPr>
          <a:xfrm>
            <a:off x="6688505"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222" name="object 222"/>
          <p:cNvSpPr/>
          <p:nvPr/>
        </p:nvSpPr>
        <p:spPr>
          <a:xfrm>
            <a:off x="6830314"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223" name="object 223"/>
          <p:cNvSpPr/>
          <p:nvPr/>
        </p:nvSpPr>
        <p:spPr>
          <a:xfrm>
            <a:off x="6801967"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4" name="object 224"/>
          <p:cNvSpPr/>
          <p:nvPr/>
        </p:nvSpPr>
        <p:spPr>
          <a:xfrm>
            <a:off x="6773697"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5" name="object 225"/>
          <p:cNvSpPr/>
          <p:nvPr/>
        </p:nvSpPr>
        <p:spPr>
          <a:xfrm>
            <a:off x="6915531"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6" name="object 226"/>
          <p:cNvSpPr/>
          <p:nvPr/>
        </p:nvSpPr>
        <p:spPr>
          <a:xfrm>
            <a:off x="6887146"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7" name="object 227"/>
          <p:cNvSpPr/>
          <p:nvPr/>
        </p:nvSpPr>
        <p:spPr>
          <a:xfrm>
            <a:off x="6858889" y="2466518"/>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8" name="object 228"/>
          <p:cNvSpPr/>
          <p:nvPr/>
        </p:nvSpPr>
        <p:spPr>
          <a:xfrm>
            <a:off x="7000709" y="2466518"/>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9" name="object 229"/>
          <p:cNvSpPr/>
          <p:nvPr/>
        </p:nvSpPr>
        <p:spPr>
          <a:xfrm>
            <a:off x="6972351" y="2466518"/>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30" name="object 230"/>
          <p:cNvSpPr/>
          <p:nvPr/>
        </p:nvSpPr>
        <p:spPr>
          <a:xfrm>
            <a:off x="6944067" y="2466518"/>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231" name="object 231"/>
          <p:cNvSpPr txBox="1"/>
          <p:nvPr/>
        </p:nvSpPr>
        <p:spPr>
          <a:xfrm>
            <a:off x="987797" y="5076773"/>
            <a:ext cx="6381433" cy="552074"/>
          </a:xfrm>
          <a:prstGeom prst="rect">
            <a:avLst/>
          </a:prstGeom>
        </p:spPr>
        <p:txBody>
          <a:bodyPr vert="horz" wrap="square" lIns="0" tIns="69215" rIns="0" bIns="0" rtlCol="0">
            <a:spAutoFit/>
          </a:bodyPr>
          <a:lstStyle/>
          <a:p>
            <a:pPr marL="12700">
              <a:lnSpc>
                <a:spcPct val="100000"/>
              </a:lnSpc>
              <a:spcBef>
                <a:spcPts val="545"/>
              </a:spcBef>
            </a:pPr>
            <a:r>
              <a:rPr lang="ru-RU" sz="1000" b="1" dirty="0">
                <a:solidFill>
                  <a:srgbClr val="231F20"/>
                </a:solidFill>
                <a:latin typeface="Arial Narrow"/>
                <a:cs typeface="Arial Narrow"/>
              </a:rPr>
              <a:t>СВЕТОДИОДНЫЙ ДИСПЛЕЙ</a:t>
            </a:r>
            <a:endParaRPr sz="1000" dirty="0">
              <a:latin typeface="Arial Narrow"/>
              <a:cs typeface="Arial Narrow"/>
            </a:endParaRPr>
          </a:p>
          <a:p>
            <a:pPr marL="12700">
              <a:lnSpc>
                <a:spcPct val="100000"/>
              </a:lnSpc>
              <a:spcBef>
                <a:spcPts val="400"/>
              </a:spcBef>
            </a:pPr>
            <a:r>
              <a:rPr lang="ru-RU" sz="900" spc="-5" dirty="0">
                <a:solidFill>
                  <a:srgbClr val="231F20"/>
                </a:solidFill>
                <a:latin typeface="Arial Narrow"/>
                <a:cs typeface="Arial Narrow"/>
              </a:rPr>
              <a:t>После включения нажмите кнопку перезагрузки (</a:t>
            </a:r>
            <a:r>
              <a:rPr lang="en-US" sz="900" spc="-5" dirty="0">
                <a:solidFill>
                  <a:srgbClr val="231F20"/>
                </a:solidFill>
                <a:latin typeface="Arial Narrow"/>
                <a:cs typeface="Arial Narrow"/>
              </a:rPr>
              <a:t>RESET)</a:t>
            </a:r>
            <a:r>
              <a:rPr lang="es-ES" sz="900" spc="-5" dirty="0">
                <a:solidFill>
                  <a:srgbClr val="231F20"/>
                </a:solidFill>
                <a:latin typeface="Arial Narrow"/>
                <a:cs typeface="Arial Narrow"/>
              </a:rPr>
              <a:t> </a:t>
            </a:r>
            <a:r>
              <a:rPr sz="900" dirty="0">
                <a:solidFill>
                  <a:srgbClr val="231F20"/>
                </a:solidFill>
                <a:latin typeface="Arial Narrow"/>
                <a:cs typeface="Arial Narrow"/>
              </a:rPr>
              <a:t>.</a:t>
            </a:r>
            <a:r>
              <a:rPr lang="ru-RU" sz="900" dirty="0">
                <a:solidFill>
                  <a:srgbClr val="231F20"/>
                </a:solidFill>
                <a:latin typeface="Arial Narrow"/>
                <a:cs typeface="Arial Narrow"/>
              </a:rPr>
              <a:t>на УЗО.</a:t>
            </a:r>
            <a:r>
              <a:rPr sz="900" dirty="0">
                <a:solidFill>
                  <a:srgbClr val="231F20"/>
                </a:solidFill>
                <a:latin typeface="Arial Narrow"/>
                <a:cs typeface="Arial Narrow"/>
              </a:rPr>
              <a:t> </a:t>
            </a:r>
            <a:r>
              <a:rPr lang="ru-RU" sz="900" dirty="0">
                <a:solidFill>
                  <a:srgbClr val="231F20"/>
                </a:solidFill>
                <a:latin typeface="Arial Narrow"/>
                <a:cs typeface="Arial Narrow"/>
              </a:rPr>
              <a:t>Дисплей автоматически отображает текущую температуру воды. </a:t>
            </a:r>
            <a:r>
              <a:rPr sz="900" dirty="0">
                <a:solidFill>
                  <a:srgbClr val="231F20"/>
                </a:solidFill>
                <a:latin typeface="Arial Narrow"/>
                <a:cs typeface="Arial Narrow"/>
              </a:rPr>
              <a:t> </a:t>
            </a:r>
            <a:r>
              <a:rPr lang="ru-RU" sz="900" b="1" dirty="0">
                <a:solidFill>
                  <a:srgbClr val="231F20"/>
                </a:solidFill>
                <a:latin typeface="Arial Narrow"/>
                <a:cs typeface="Arial Narrow"/>
              </a:rPr>
              <a:t>ПРИМЕЧАНИЕ</a:t>
            </a:r>
            <a:r>
              <a:rPr sz="900" b="1" dirty="0">
                <a:solidFill>
                  <a:srgbClr val="231F20"/>
                </a:solidFill>
                <a:latin typeface="Arial Narrow"/>
                <a:cs typeface="Arial Narrow"/>
              </a:rPr>
              <a:t>: </a:t>
            </a:r>
            <a:r>
              <a:rPr lang="ru-RU" sz="900" dirty="0">
                <a:solidFill>
                  <a:srgbClr val="231F20"/>
                </a:solidFill>
                <a:latin typeface="Arial Narrow"/>
                <a:cs typeface="Arial Narrow"/>
              </a:rPr>
              <a:t>Фактическая температура воды может отличаться от температуры, отображаемой на светодиодном экране примерно на </a:t>
            </a:r>
            <a:r>
              <a:rPr sz="900" dirty="0">
                <a:solidFill>
                  <a:srgbClr val="231F20"/>
                </a:solidFill>
                <a:latin typeface="Arial Narrow"/>
                <a:cs typeface="Arial Narrow"/>
              </a:rPr>
              <a:t>1°C.</a:t>
            </a:r>
            <a:endParaRPr sz="900" dirty="0">
              <a:latin typeface="Arial Narrow"/>
              <a:cs typeface="Arial Narrow"/>
            </a:endParaRPr>
          </a:p>
        </p:txBody>
      </p:sp>
      <p:sp>
        <p:nvSpPr>
          <p:cNvPr id="232" name="object 232"/>
          <p:cNvSpPr txBox="1"/>
          <p:nvPr/>
        </p:nvSpPr>
        <p:spPr>
          <a:xfrm>
            <a:off x="994205" y="5743947"/>
            <a:ext cx="1166039" cy="171487"/>
          </a:xfrm>
          <a:prstGeom prst="rect">
            <a:avLst/>
          </a:prstGeom>
        </p:spPr>
        <p:txBody>
          <a:bodyPr vert="horz" wrap="square" lIns="0" tIns="12700" rIns="0" bIns="0" rtlCol="0">
            <a:spAutoFit/>
          </a:bodyPr>
          <a:lstStyle/>
          <a:p>
            <a:pPr marL="12700">
              <a:lnSpc>
                <a:spcPct val="100000"/>
              </a:lnSpc>
              <a:spcBef>
                <a:spcPts val="100"/>
              </a:spcBef>
            </a:pPr>
            <a:r>
              <a:rPr lang="ru-RU" sz="1000" b="1" dirty="0">
                <a:solidFill>
                  <a:srgbClr val="231F20"/>
                </a:solidFill>
                <a:latin typeface="Arial Narrow"/>
                <a:cs typeface="Arial Narrow"/>
              </a:rPr>
              <a:t>НАГРЕВ</a:t>
            </a:r>
            <a:endParaRPr sz="1000" dirty="0">
              <a:latin typeface="Arial Narrow"/>
              <a:cs typeface="Arial Narrow"/>
            </a:endParaRPr>
          </a:p>
        </p:txBody>
      </p:sp>
      <p:sp>
        <p:nvSpPr>
          <p:cNvPr id="233" name="object 233"/>
          <p:cNvSpPr txBox="1"/>
          <p:nvPr/>
        </p:nvSpPr>
        <p:spPr>
          <a:xfrm>
            <a:off x="975734" y="5915096"/>
            <a:ext cx="6295653" cy="428322"/>
          </a:xfrm>
          <a:prstGeom prst="rect">
            <a:avLst/>
          </a:prstGeom>
        </p:spPr>
        <p:txBody>
          <a:bodyPr vert="horz" wrap="square" lIns="0" tIns="12700" rIns="0" bIns="0" rtlCol="0">
            <a:spAutoFit/>
          </a:bodyPr>
          <a:lstStyle/>
          <a:p>
            <a:pPr marL="12700">
              <a:spcBef>
                <a:spcPts val="100"/>
              </a:spcBef>
              <a:tabLst>
                <a:tab pos="773430" algn="l"/>
              </a:tabLst>
            </a:pPr>
            <a:r>
              <a:rPr sz="900" spc="-5" dirty="0">
                <a:solidFill>
                  <a:srgbClr val="231F20"/>
                </a:solidFill>
                <a:latin typeface="Arial Narrow"/>
                <a:cs typeface="Arial Narrow"/>
              </a:rPr>
              <a:t>1. </a:t>
            </a:r>
            <a:r>
              <a:rPr lang="ru-RU" sz="900" dirty="0">
                <a:solidFill>
                  <a:srgbClr val="231F20"/>
                </a:solidFill>
                <a:latin typeface="Arial Narrow"/>
                <a:cs typeface="Arial Narrow"/>
              </a:rPr>
              <a:t>Нажмите кнопку НАГРЕВ (</a:t>
            </a:r>
            <a:r>
              <a:rPr sz="900" b="1" dirty="0">
                <a:solidFill>
                  <a:srgbClr val="231F20"/>
                </a:solidFill>
                <a:latin typeface="Arial Narrow"/>
                <a:cs typeface="Arial Narrow"/>
              </a:rPr>
              <a:t>HEATER</a:t>
            </a:r>
            <a:r>
              <a:rPr lang="ru-RU" sz="900" b="1" dirty="0">
                <a:solidFill>
                  <a:srgbClr val="231F20"/>
                </a:solidFill>
                <a:latin typeface="Arial Narrow"/>
                <a:cs typeface="Arial Narrow"/>
              </a:rPr>
              <a:t>)</a:t>
            </a:r>
            <a:r>
              <a:rPr sz="900" b="1" dirty="0">
                <a:solidFill>
                  <a:srgbClr val="231F20"/>
                </a:solidFill>
                <a:latin typeface="Arial Narrow"/>
                <a:cs typeface="Arial Narrow"/>
              </a:rPr>
              <a:t> </a:t>
            </a:r>
            <a:r>
              <a:rPr lang="ru-RU" sz="900" spc="-5" dirty="0">
                <a:solidFill>
                  <a:srgbClr val="231F20"/>
                </a:solidFill>
                <a:latin typeface="Arial Narrow"/>
                <a:cs typeface="Arial Narrow"/>
              </a:rPr>
              <a:t>чтобы включить/выключить систему нагрева воды. Когда индикатор над кнопкой горит красным, система нагрева воды включена. Мигающий индикатор кнопки указывает на то, что температура воды в СПА установлена </a:t>
            </a:r>
            <a:r>
              <a:rPr lang="ru-RU" sz="900" dirty="0">
                <a:solidFill>
                  <a:srgbClr val="231F20"/>
                </a:solidFill>
                <a:latin typeface="Arial Narrow"/>
                <a:cs typeface="Arial Narrow"/>
              </a:rPr>
              <a:t>и система нагрева воды выключена. </a:t>
            </a:r>
            <a:endParaRPr sz="900" dirty="0">
              <a:latin typeface="Arial Narrow"/>
              <a:cs typeface="Arial Narrow"/>
            </a:endParaRPr>
          </a:p>
        </p:txBody>
      </p:sp>
      <p:sp>
        <p:nvSpPr>
          <p:cNvPr id="235" name="object 235"/>
          <p:cNvSpPr txBox="1"/>
          <p:nvPr/>
        </p:nvSpPr>
        <p:spPr>
          <a:xfrm>
            <a:off x="976824" y="6360748"/>
            <a:ext cx="6381433" cy="289823"/>
          </a:xfrm>
          <a:prstGeom prst="rect">
            <a:avLst/>
          </a:prstGeom>
        </p:spPr>
        <p:txBody>
          <a:bodyPr vert="horz" wrap="square" lIns="0" tIns="12700" rIns="0" bIns="0" rtlCol="0">
            <a:spAutoFit/>
          </a:bodyPr>
          <a:lstStyle/>
          <a:p>
            <a:pPr marL="12700">
              <a:spcBef>
                <a:spcPts val="100"/>
              </a:spcBef>
              <a:tabLst>
                <a:tab pos="924560" algn="l"/>
                <a:tab pos="1477010" algn="l"/>
              </a:tabLst>
            </a:pPr>
            <a:r>
              <a:rPr sz="900" spc="-5" dirty="0">
                <a:solidFill>
                  <a:srgbClr val="231F20"/>
                </a:solidFill>
                <a:latin typeface="Arial Narrow"/>
                <a:cs typeface="Arial Narrow"/>
              </a:rPr>
              <a:t>2. </a:t>
            </a:r>
            <a:r>
              <a:rPr lang="ru-RU" sz="900" dirty="0">
                <a:solidFill>
                  <a:srgbClr val="231F20"/>
                </a:solidFill>
                <a:latin typeface="Arial Narrow"/>
                <a:cs typeface="Arial Narrow"/>
              </a:rPr>
              <a:t>При нажатии кнопки ВВЕРХ (</a:t>
            </a:r>
            <a:r>
              <a:rPr sz="900" b="1" dirty="0">
                <a:solidFill>
                  <a:srgbClr val="231F20"/>
                </a:solidFill>
                <a:latin typeface="Arial Narrow"/>
                <a:cs typeface="Arial Narrow"/>
              </a:rPr>
              <a:t>UP</a:t>
            </a:r>
            <a:r>
              <a:rPr lang="ru-RU" sz="900" b="1" dirty="0">
                <a:solidFill>
                  <a:srgbClr val="231F20"/>
                </a:solidFill>
                <a:latin typeface="Arial Narrow"/>
                <a:cs typeface="Arial Narrow"/>
              </a:rPr>
              <a:t>)</a:t>
            </a:r>
            <a:r>
              <a:rPr sz="900" b="1" dirty="0">
                <a:solidFill>
                  <a:srgbClr val="231F20"/>
                </a:solidFill>
                <a:latin typeface="Arial Narrow"/>
                <a:cs typeface="Arial Narrow"/>
              </a:rPr>
              <a:t> </a:t>
            </a:r>
            <a:r>
              <a:rPr lang="ru-RU" sz="900" spc="-5" dirty="0">
                <a:solidFill>
                  <a:srgbClr val="231F20"/>
                </a:solidFill>
                <a:latin typeface="Arial Narrow"/>
                <a:cs typeface="Arial Narrow"/>
              </a:rPr>
              <a:t>или ВНИЗ (</a:t>
            </a:r>
            <a:r>
              <a:rPr sz="900" b="1" dirty="0">
                <a:solidFill>
                  <a:srgbClr val="231F20"/>
                </a:solidFill>
                <a:latin typeface="Arial Narrow"/>
                <a:cs typeface="Arial Narrow"/>
              </a:rPr>
              <a:t>DOWN</a:t>
            </a:r>
            <a:r>
              <a:rPr lang="ru-RU" sz="900" b="1" dirty="0">
                <a:solidFill>
                  <a:srgbClr val="231F20"/>
                </a:solidFill>
                <a:latin typeface="Arial Narrow"/>
                <a:cs typeface="Arial Narrow"/>
              </a:rPr>
              <a:t>)</a:t>
            </a:r>
            <a:r>
              <a:rPr sz="900" spc="-5" dirty="0">
                <a:solidFill>
                  <a:srgbClr val="231F20"/>
                </a:solidFill>
                <a:latin typeface="Arial Narrow"/>
                <a:cs typeface="Arial Narrow"/>
              </a:rPr>
              <a:t> </a:t>
            </a:r>
            <a:r>
              <a:rPr lang="ru-RU" sz="900" dirty="0">
                <a:solidFill>
                  <a:srgbClr val="231F20"/>
                </a:solidFill>
                <a:latin typeface="Arial Narrow"/>
                <a:cs typeface="Arial Narrow"/>
              </a:rPr>
              <a:t>можно отрегулировать температуру воды до желаемого значения </a:t>
            </a:r>
            <a:r>
              <a:rPr sz="900" spc="-15" dirty="0">
                <a:solidFill>
                  <a:srgbClr val="231F20"/>
                </a:solidFill>
                <a:latin typeface="Arial Narrow"/>
                <a:cs typeface="Arial Narrow"/>
              </a:rPr>
              <a:t>(</a:t>
            </a:r>
            <a:r>
              <a:rPr lang="ru-RU" sz="900" spc="-15" dirty="0">
                <a:solidFill>
                  <a:srgbClr val="231F20"/>
                </a:solidFill>
                <a:latin typeface="Arial Narrow"/>
                <a:cs typeface="Arial Narrow"/>
              </a:rPr>
              <a:t>от </a:t>
            </a:r>
            <a:r>
              <a:rPr sz="900" spc="-15" dirty="0">
                <a:solidFill>
                  <a:srgbClr val="231F20"/>
                </a:solidFill>
                <a:latin typeface="Arial Narrow"/>
                <a:cs typeface="Arial Narrow"/>
              </a:rPr>
              <a:t>20°C </a:t>
            </a:r>
            <a:r>
              <a:rPr lang="ru-RU" sz="900" spc="-15" dirty="0">
                <a:solidFill>
                  <a:srgbClr val="231F20"/>
                </a:solidFill>
                <a:latin typeface="Arial Narrow"/>
                <a:cs typeface="Arial Narrow"/>
              </a:rPr>
              <a:t>до</a:t>
            </a:r>
            <a:r>
              <a:rPr sz="900" spc="-10" dirty="0">
                <a:solidFill>
                  <a:srgbClr val="231F20"/>
                </a:solidFill>
                <a:latin typeface="Arial Narrow"/>
                <a:cs typeface="Arial Narrow"/>
              </a:rPr>
              <a:t> </a:t>
            </a:r>
            <a:r>
              <a:rPr sz="900" spc="-20" dirty="0">
                <a:solidFill>
                  <a:srgbClr val="231F20"/>
                </a:solidFill>
                <a:latin typeface="Arial Narrow"/>
                <a:cs typeface="Arial Narrow"/>
              </a:rPr>
              <a:t>40°C </a:t>
            </a:r>
            <a:r>
              <a:rPr sz="900" spc="-10" dirty="0">
                <a:solidFill>
                  <a:srgbClr val="231F20"/>
                </a:solidFill>
                <a:latin typeface="Arial Narrow"/>
                <a:cs typeface="Arial Narrow"/>
              </a:rPr>
              <a:t>). </a:t>
            </a:r>
            <a:r>
              <a:rPr lang="ru-RU" sz="900" spc="-15" dirty="0">
                <a:solidFill>
                  <a:srgbClr val="231F20"/>
                </a:solidFill>
                <a:latin typeface="Arial Narrow"/>
                <a:cs typeface="Arial Narrow"/>
              </a:rPr>
              <a:t>Установленная температура воды будет отображаться на светодиодном дисплее в течение 3 секунд для подтверждения.</a:t>
            </a:r>
            <a:endParaRPr lang="en-US" sz="900" dirty="0">
              <a:latin typeface="Arial Narrow"/>
              <a:cs typeface="Arial Narrow"/>
            </a:endParaRPr>
          </a:p>
        </p:txBody>
      </p:sp>
      <p:sp>
        <p:nvSpPr>
          <p:cNvPr id="236" name="object 236"/>
          <p:cNvSpPr txBox="1"/>
          <p:nvPr/>
        </p:nvSpPr>
        <p:spPr>
          <a:xfrm>
            <a:off x="975735" y="8675341"/>
            <a:ext cx="5769400" cy="289823"/>
          </a:xfrm>
          <a:prstGeom prst="rect">
            <a:avLst/>
          </a:prstGeom>
        </p:spPr>
        <p:txBody>
          <a:bodyPr vert="horz" wrap="square" lIns="0" tIns="12700" rIns="0" bIns="0" rtlCol="0">
            <a:spAutoFit/>
          </a:bodyPr>
          <a:lstStyle/>
          <a:p>
            <a:pPr marL="12700">
              <a:lnSpc>
                <a:spcPct val="100000"/>
              </a:lnSpc>
              <a:spcBef>
                <a:spcPts val="100"/>
              </a:spcBef>
              <a:tabLst>
                <a:tab pos="669290" algn="l"/>
              </a:tabLst>
            </a:pPr>
            <a:r>
              <a:rPr lang="ru-RU" sz="900" dirty="0">
                <a:solidFill>
                  <a:srgbClr val="231F20"/>
                </a:solidFill>
                <a:latin typeface="Arial Narrow"/>
                <a:cs typeface="Arial Narrow"/>
              </a:rPr>
              <a:t>Нажмите кнопку ФИЛЬТР (</a:t>
            </a:r>
            <a:r>
              <a:rPr sz="900" b="1" dirty="0">
                <a:solidFill>
                  <a:srgbClr val="231F20"/>
                </a:solidFill>
                <a:latin typeface="Arial Narrow"/>
                <a:cs typeface="Arial Narrow"/>
              </a:rPr>
              <a:t>FILTER</a:t>
            </a:r>
            <a:r>
              <a:rPr lang="ru-RU" sz="900" b="1" dirty="0">
                <a:solidFill>
                  <a:srgbClr val="231F20"/>
                </a:solidFill>
                <a:latin typeface="Arial Narrow"/>
                <a:cs typeface="Arial Narrow"/>
              </a:rPr>
              <a:t>),</a:t>
            </a:r>
            <a:r>
              <a:rPr sz="900" spc="-5" dirty="0">
                <a:solidFill>
                  <a:srgbClr val="231F20"/>
                </a:solidFill>
                <a:latin typeface="Arial Narrow"/>
                <a:cs typeface="Arial Narrow"/>
              </a:rPr>
              <a:t> </a:t>
            </a:r>
            <a:r>
              <a:rPr lang="ru-RU" sz="900" dirty="0">
                <a:solidFill>
                  <a:srgbClr val="231F20"/>
                </a:solidFill>
                <a:latin typeface="Arial Narrow"/>
                <a:cs typeface="Arial Narrow"/>
              </a:rPr>
              <a:t>чтобы включить/выключить функцию фильтрации воды</a:t>
            </a:r>
            <a:r>
              <a:rPr sz="900" spc="-5" dirty="0">
                <a:solidFill>
                  <a:srgbClr val="231F20"/>
                </a:solidFill>
                <a:latin typeface="Arial Narrow"/>
                <a:cs typeface="Arial Narrow"/>
              </a:rPr>
              <a:t>. </a:t>
            </a:r>
            <a:r>
              <a:rPr lang="ru-RU" sz="900" dirty="0">
                <a:solidFill>
                  <a:srgbClr val="231F20"/>
                </a:solidFill>
                <a:latin typeface="Arial Narrow"/>
                <a:cs typeface="Arial Narrow"/>
              </a:rPr>
              <a:t>На светодиодном дисплее отобразится иконка ФИЛЬТР /</a:t>
            </a:r>
            <a:r>
              <a:rPr sz="900" dirty="0">
                <a:solidFill>
                  <a:srgbClr val="231F20"/>
                </a:solidFill>
                <a:latin typeface="Arial Narrow"/>
                <a:cs typeface="Arial Narrow"/>
              </a:rPr>
              <a:t> FILTER.</a:t>
            </a:r>
            <a:endParaRPr sz="900" dirty="0">
              <a:latin typeface="Arial Narrow"/>
              <a:cs typeface="Arial Narrow"/>
            </a:endParaRPr>
          </a:p>
        </p:txBody>
      </p:sp>
      <p:sp>
        <p:nvSpPr>
          <p:cNvPr id="237" name="object 237"/>
          <p:cNvSpPr txBox="1"/>
          <p:nvPr/>
        </p:nvSpPr>
        <p:spPr>
          <a:xfrm>
            <a:off x="978216" y="8969506"/>
            <a:ext cx="6381433" cy="728341"/>
          </a:xfrm>
          <a:prstGeom prst="rect">
            <a:avLst/>
          </a:prstGeom>
        </p:spPr>
        <p:txBody>
          <a:bodyPr vert="horz" wrap="square" lIns="0" tIns="66040" rIns="0" bIns="0" rtlCol="0">
            <a:spAutoFit/>
          </a:bodyPr>
          <a:lstStyle/>
          <a:p>
            <a:pPr marL="12700">
              <a:lnSpc>
                <a:spcPct val="100000"/>
              </a:lnSpc>
              <a:spcBef>
                <a:spcPts val="520"/>
              </a:spcBef>
            </a:pPr>
            <a:r>
              <a:rPr lang="ru-RU" sz="900" b="1" dirty="0">
                <a:solidFill>
                  <a:srgbClr val="231F20"/>
                </a:solidFill>
                <a:latin typeface="Arial Narrow"/>
                <a:cs typeface="Arial Narrow"/>
              </a:rPr>
              <a:t>ПРИМЕЧАНИЕ</a:t>
            </a:r>
            <a:r>
              <a:rPr sz="900" b="1" dirty="0">
                <a:solidFill>
                  <a:srgbClr val="231F20"/>
                </a:solidFill>
                <a:latin typeface="Arial Narrow"/>
                <a:cs typeface="Arial Narrow"/>
              </a:rPr>
              <a:t>: </a:t>
            </a:r>
            <a:r>
              <a:rPr lang="ru-RU" sz="900" dirty="0">
                <a:solidFill>
                  <a:srgbClr val="231F20"/>
                </a:solidFill>
                <a:latin typeface="Arial Narrow"/>
                <a:cs typeface="Arial Narrow"/>
              </a:rPr>
              <a:t>Система фильтрации автоматически запускается при активации системы подогрева воды</a:t>
            </a:r>
            <a:r>
              <a:rPr sz="900" spc="-5" dirty="0">
                <a:solidFill>
                  <a:srgbClr val="231F20"/>
                </a:solidFill>
                <a:latin typeface="Arial Narrow"/>
                <a:cs typeface="Arial Narrow"/>
              </a:rPr>
              <a:t>, </a:t>
            </a:r>
            <a:r>
              <a:rPr lang="ru-RU" sz="900" spc="-5" dirty="0">
                <a:solidFill>
                  <a:srgbClr val="231F20"/>
                </a:solidFill>
                <a:latin typeface="Arial Narrow"/>
                <a:cs typeface="Arial Narrow"/>
              </a:rPr>
              <a:t>озонирования</a:t>
            </a:r>
            <a:r>
              <a:rPr sz="900" spc="-5" dirty="0">
                <a:solidFill>
                  <a:srgbClr val="231F20"/>
                </a:solidFill>
                <a:latin typeface="Arial Narrow"/>
                <a:cs typeface="Arial Narrow"/>
              </a:rPr>
              <a:t> </a:t>
            </a:r>
            <a:r>
              <a:rPr lang="ru-RU" sz="900" spc="-5" dirty="0">
                <a:solidFill>
                  <a:srgbClr val="231F20"/>
                </a:solidFill>
                <a:latin typeface="Arial Narrow"/>
                <a:cs typeface="Arial Narrow"/>
              </a:rPr>
              <a:t>или УФ дезинфекции</a:t>
            </a:r>
            <a:r>
              <a:rPr sz="900" dirty="0">
                <a:solidFill>
                  <a:srgbClr val="231F20"/>
                </a:solidFill>
                <a:latin typeface="Arial Narrow"/>
                <a:cs typeface="Arial Narrow"/>
              </a:rPr>
              <a:t>.</a:t>
            </a:r>
            <a:endParaRPr sz="900" dirty="0">
              <a:latin typeface="Arial Narrow"/>
              <a:cs typeface="Arial Narrow"/>
            </a:endParaRPr>
          </a:p>
          <a:p>
            <a:pPr marL="12700">
              <a:lnSpc>
                <a:spcPct val="100000"/>
              </a:lnSpc>
              <a:spcBef>
                <a:spcPts val="420"/>
              </a:spcBef>
            </a:pPr>
            <a:r>
              <a:rPr lang="ru-RU" sz="900" b="1" dirty="0">
                <a:solidFill>
                  <a:srgbClr val="231F20"/>
                </a:solidFill>
                <a:latin typeface="Arial Narrow"/>
                <a:cs typeface="Arial Narrow"/>
              </a:rPr>
              <a:t>ПРИМЕЧАНИЕ </a:t>
            </a:r>
            <a:r>
              <a:rPr sz="900" b="1" dirty="0">
                <a:solidFill>
                  <a:srgbClr val="231F20"/>
                </a:solidFill>
                <a:latin typeface="Arial Narrow"/>
                <a:cs typeface="Arial Narrow"/>
              </a:rPr>
              <a:t>: </a:t>
            </a:r>
            <a:r>
              <a:rPr lang="ru-RU" sz="900" dirty="0">
                <a:solidFill>
                  <a:srgbClr val="231F20"/>
                </a:solidFill>
                <a:latin typeface="Arial Narrow"/>
                <a:cs typeface="Arial Narrow"/>
              </a:rPr>
              <a:t>После выключения системы подогрева воды система фильтрации автоматически выключается через 30 секунд</a:t>
            </a:r>
            <a:r>
              <a:rPr sz="900" spc="-5" dirty="0">
                <a:solidFill>
                  <a:srgbClr val="231F20"/>
                </a:solidFill>
                <a:latin typeface="Arial Narrow"/>
                <a:cs typeface="Arial Narrow"/>
              </a:rPr>
              <a:t>.</a:t>
            </a:r>
            <a:endParaRPr sz="900" dirty="0">
              <a:latin typeface="Arial Narrow"/>
              <a:cs typeface="Arial Narrow"/>
            </a:endParaRPr>
          </a:p>
          <a:p>
            <a:pPr marL="12700" marR="5080">
              <a:lnSpc>
                <a:spcPct val="111100"/>
              </a:lnSpc>
              <a:spcBef>
                <a:spcPts val="300"/>
              </a:spcBef>
            </a:pPr>
            <a:r>
              <a:rPr lang="ru-RU" sz="900" b="1" dirty="0">
                <a:solidFill>
                  <a:srgbClr val="231F20"/>
                </a:solidFill>
                <a:latin typeface="Arial Narrow"/>
                <a:cs typeface="Arial Narrow"/>
              </a:rPr>
              <a:t>Напоминание об очистке фильтрующего картриджа</a:t>
            </a:r>
            <a:r>
              <a:rPr sz="900" b="1" dirty="0">
                <a:solidFill>
                  <a:srgbClr val="231F20"/>
                </a:solidFill>
                <a:latin typeface="Arial Narrow"/>
                <a:cs typeface="Arial Narrow"/>
              </a:rPr>
              <a:t>: </a:t>
            </a:r>
            <a:r>
              <a:rPr lang="ru-RU" sz="900" dirty="0">
                <a:solidFill>
                  <a:srgbClr val="231F20"/>
                </a:solidFill>
                <a:latin typeface="Arial Narrow"/>
                <a:cs typeface="Arial Narrow"/>
              </a:rPr>
              <a:t>Если иконка ФИЛЬТР / </a:t>
            </a:r>
            <a:r>
              <a:rPr sz="900" dirty="0">
                <a:solidFill>
                  <a:srgbClr val="231F20"/>
                </a:solidFill>
                <a:latin typeface="Arial Narrow"/>
                <a:cs typeface="Arial Narrow"/>
              </a:rPr>
              <a:t>FILTER </a:t>
            </a:r>
            <a:r>
              <a:rPr lang="ru-RU" sz="900" spc="-5" dirty="0">
                <a:solidFill>
                  <a:srgbClr val="231F20"/>
                </a:solidFill>
                <a:latin typeface="Arial Narrow"/>
                <a:cs typeface="Arial Narrow"/>
              </a:rPr>
              <a:t>мигает или горит красным, фильтрующий картридж необходимо очистить или заменить</a:t>
            </a:r>
            <a:r>
              <a:rPr sz="900" dirty="0">
                <a:solidFill>
                  <a:srgbClr val="231F20"/>
                </a:solidFill>
                <a:latin typeface="Arial Narrow"/>
                <a:cs typeface="Arial Narrow"/>
              </a:rPr>
              <a:t>. </a:t>
            </a:r>
            <a:r>
              <a:rPr lang="ru-RU" sz="900" spc="-5" dirty="0">
                <a:solidFill>
                  <a:srgbClr val="231F20"/>
                </a:solidFill>
                <a:latin typeface="Arial Narrow"/>
                <a:cs typeface="Arial Narrow"/>
              </a:rPr>
              <a:t>Как только это будет сделано</a:t>
            </a:r>
            <a:r>
              <a:rPr sz="900" spc="-5" dirty="0">
                <a:solidFill>
                  <a:srgbClr val="231F20"/>
                </a:solidFill>
                <a:latin typeface="Arial Narrow"/>
                <a:cs typeface="Arial Narrow"/>
              </a:rPr>
              <a:t>, </a:t>
            </a:r>
            <a:r>
              <a:rPr lang="ru-RU" sz="900" spc="-5" dirty="0">
                <a:solidFill>
                  <a:srgbClr val="231F20"/>
                </a:solidFill>
                <a:latin typeface="Arial Narrow"/>
                <a:cs typeface="Arial Narrow"/>
              </a:rPr>
              <a:t>зажмите кнопку ФИЛЬТР / </a:t>
            </a:r>
            <a:r>
              <a:rPr sz="900" dirty="0">
                <a:solidFill>
                  <a:srgbClr val="231F20"/>
                </a:solidFill>
                <a:latin typeface="Arial Narrow"/>
                <a:cs typeface="Arial Narrow"/>
              </a:rPr>
              <a:t>FILTER </a:t>
            </a:r>
            <a:r>
              <a:rPr lang="ru-RU" sz="900" spc="-5" dirty="0">
                <a:solidFill>
                  <a:srgbClr val="231F20"/>
                </a:solidFill>
                <a:latin typeface="Arial Narrow"/>
                <a:cs typeface="Arial Narrow"/>
              </a:rPr>
              <a:t>на 3 секунды, чтобы сбросить напоминание</a:t>
            </a:r>
            <a:r>
              <a:rPr sz="900" dirty="0">
                <a:solidFill>
                  <a:srgbClr val="231F20"/>
                </a:solidFill>
                <a:latin typeface="Arial Narrow"/>
                <a:cs typeface="Arial Narrow"/>
              </a:rPr>
              <a:t>.</a:t>
            </a:r>
            <a:endParaRPr sz="900" dirty="0">
              <a:latin typeface="Arial Narrow"/>
              <a:cs typeface="Arial Narrow"/>
            </a:endParaRPr>
          </a:p>
        </p:txBody>
      </p:sp>
      <p:sp>
        <p:nvSpPr>
          <p:cNvPr id="238" name="object 238"/>
          <p:cNvSpPr/>
          <p:nvPr/>
        </p:nvSpPr>
        <p:spPr>
          <a:xfrm>
            <a:off x="551484" y="5184597"/>
            <a:ext cx="292735" cy="146685"/>
          </a:xfrm>
          <a:custGeom>
            <a:avLst/>
            <a:gdLst/>
            <a:ahLst/>
            <a:cxnLst/>
            <a:rect l="l" t="t" r="r" b="b"/>
            <a:pathLst>
              <a:path w="292734" h="146685">
                <a:moveTo>
                  <a:pt x="0" y="0"/>
                </a:moveTo>
                <a:lnTo>
                  <a:pt x="292430" y="0"/>
                </a:lnTo>
                <a:lnTo>
                  <a:pt x="292430" y="146227"/>
                </a:lnTo>
                <a:lnTo>
                  <a:pt x="0" y="146227"/>
                </a:lnTo>
                <a:lnTo>
                  <a:pt x="0" y="0"/>
                </a:lnTo>
                <a:close/>
              </a:path>
            </a:pathLst>
          </a:custGeom>
          <a:ln w="3175">
            <a:solidFill>
              <a:srgbClr val="231F20"/>
            </a:solidFill>
          </a:ln>
        </p:spPr>
        <p:txBody>
          <a:bodyPr wrap="square" lIns="0" tIns="0" rIns="0" bIns="0" rtlCol="0"/>
          <a:lstStyle/>
          <a:p>
            <a:endParaRPr/>
          </a:p>
        </p:txBody>
      </p:sp>
      <p:sp>
        <p:nvSpPr>
          <p:cNvPr id="239" name="object 239"/>
          <p:cNvSpPr txBox="1"/>
          <p:nvPr/>
        </p:nvSpPr>
        <p:spPr>
          <a:xfrm>
            <a:off x="846447" y="5166134"/>
            <a:ext cx="69850" cy="187960"/>
          </a:xfrm>
          <a:prstGeom prst="rect">
            <a:avLst/>
          </a:prstGeom>
        </p:spPr>
        <p:txBody>
          <a:bodyPr vert="horz" wrap="square" lIns="0" tIns="12065" rIns="0" bIns="0" rtlCol="0">
            <a:spAutoFit/>
          </a:bodyPr>
          <a:lstStyle/>
          <a:p>
            <a:pPr marL="12700">
              <a:lnSpc>
                <a:spcPct val="100000"/>
              </a:lnSpc>
              <a:spcBef>
                <a:spcPts val="95"/>
              </a:spcBef>
            </a:pPr>
            <a:r>
              <a:rPr sz="400" b="1" spc="-5" dirty="0">
                <a:solidFill>
                  <a:srgbClr val="231F20"/>
                </a:solidFill>
                <a:latin typeface="Calibri"/>
                <a:cs typeface="Calibri"/>
              </a:rPr>
              <a:t>°C</a:t>
            </a:r>
            <a:endParaRPr sz="400">
              <a:latin typeface="Calibri"/>
              <a:cs typeface="Calibri"/>
            </a:endParaRPr>
          </a:p>
          <a:p>
            <a:pPr marL="12700">
              <a:lnSpc>
                <a:spcPct val="100000"/>
              </a:lnSpc>
              <a:spcBef>
                <a:spcPts val="320"/>
              </a:spcBef>
            </a:pPr>
            <a:r>
              <a:rPr sz="400" b="1" dirty="0">
                <a:solidFill>
                  <a:srgbClr val="231F20"/>
                </a:solidFill>
                <a:latin typeface="Calibri"/>
                <a:cs typeface="Calibri"/>
              </a:rPr>
              <a:t>°F</a:t>
            </a:r>
            <a:endParaRPr sz="400">
              <a:latin typeface="Calibri"/>
              <a:cs typeface="Calibri"/>
            </a:endParaRPr>
          </a:p>
        </p:txBody>
      </p:sp>
      <p:sp>
        <p:nvSpPr>
          <p:cNvPr id="240" name="object 240"/>
          <p:cNvSpPr/>
          <p:nvPr/>
        </p:nvSpPr>
        <p:spPr>
          <a:xfrm>
            <a:off x="665405" y="806560"/>
            <a:ext cx="3377138" cy="908464"/>
          </a:xfrm>
          <a:prstGeom prst="rect">
            <a:avLst/>
          </a:prstGeom>
          <a:blipFill>
            <a:blip r:embed="rId2" cstate="print"/>
            <a:stretch>
              <a:fillRect/>
            </a:stretch>
          </a:blipFill>
        </p:spPr>
        <p:txBody>
          <a:bodyPr wrap="square" lIns="0" tIns="0" rIns="0" bIns="0" rtlCol="0"/>
          <a:lstStyle/>
          <a:p>
            <a:endParaRPr/>
          </a:p>
        </p:txBody>
      </p:sp>
      <p:sp>
        <p:nvSpPr>
          <p:cNvPr id="241" name="object 241"/>
          <p:cNvSpPr txBox="1"/>
          <p:nvPr/>
        </p:nvSpPr>
        <p:spPr>
          <a:xfrm>
            <a:off x="541553" y="540702"/>
            <a:ext cx="6482080" cy="1308050"/>
          </a:xfrm>
          <a:prstGeom prst="rect">
            <a:avLst/>
          </a:prstGeom>
          <a:ln w="6350">
            <a:solidFill>
              <a:srgbClr val="231F20"/>
            </a:solidFill>
          </a:ln>
        </p:spPr>
        <p:txBody>
          <a:bodyPr vert="horz" wrap="square" lIns="0" tIns="0" rIns="0" bIns="0" rtlCol="0">
            <a:spAutoFit/>
          </a:bodyPr>
          <a:lstStyle/>
          <a:p>
            <a:pPr>
              <a:lnSpc>
                <a:spcPct val="100000"/>
              </a:lnSpc>
            </a:pPr>
            <a:endParaRPr sz="900" dirty="0">
              <a:latin typeface="Times New Roman"/>
              <a:cs typeface="Times New Roman"/>
            </a:endParaRPr>
          </a:p>
          <a:p>
            <a:pPr>
              <a:lnSpc>
                <a:spcPct val="100000"/>
              </a:lnSpc>
            </a:pPr>
            <a:endParaRPr sz="900" dirty="0">
              <a:latin typeface="Times New Roman"/>
              <a:cs typeface="Times New Roman"/>
            </a:endParaRPr>
          </a:p>
          <a:p>
            <a:pPr>
              <a:lnSpc>
                <a:spcPct val="100000"/>
              </a:lnSpc>
            </a:pPr>
            <a:endParaRPr sz="900" dirty="0">
              <a:latin typeface="Times New Roman"/>
              <a:cs typeface="Times New Roman"/>
            </a:endParaRPr>
          </a:p>
          <a:p>
            <a:pPr>
              <a:lnSpc>
                <a:spcPct val="100000"/>
              </a:lnSpc>
            </a:pPr>
            <a:endParaRPr sz="900" dirty="0">
              <a:latin typeface="Times New Roman"/>
              <a:cs typeface="Times New Roman"/>
            </a:endParaRPr>
          </a:p>
          <a:p>
            <a:pPr>
              <a:lnSpc>
                <a:spcPct val="100000"/>
              </a:lnSpc>
            </a:pPr>
            <a:endParaRPr sz="900" dirty="0">
              <a:latin typeface="Times New Roman"/>
              <a:cs typeface="Times New Roman"/>
            </a:endParaRPr>
          </a:p>
          <a:p>
            <a:pPr>
              <a:lnSpc>
                <a:spcPct val="100000"/>
              </a:lnSpc>
            </a:pPr>
            <a:endParaRPr sz="900" dirty="0">
              <a:latin typeface="Times New Roman"/>
              <a:cs typeface="Times New Roman"/>
            </a:endParaRPr>
          </a:p>
          <a:p>
            <a:pPr>
              <a:lnSpc>
                <a:spcPct val="100000"/>
              </a:lnSpc>
            </a:pPr>
            <a:endParaRPr sz="900" dirty="0">
              <a:latin typeface="Times New Roman"/>
              <a:cs typeface="Times New Roman"/>
            </a:endParaRPr>
          </a:p>
          <a:p>
            <a:pPr>
              <a:lnSpc>
                <a:spcPct val="100000"/>
              </a:lnSpc>
            </a:pPr>
            <a:endParaRPr sz="900" dirty="0">
              <a:latin typeface="Times New Roman"/>
              <a:cs typeface="Times New Roman"/>
            </a:endParaRPr>
          </a:p>
          <a:p>
            <a:pPr marL="4147185">
              <a:lnSpc>
                <a:spcPct val="100000"/>
              </a:lnSpc>
              <a:spcBef>
                <a:spcPts val="580"/>
              </a:spcBef>
              <a:tabLst>
                <a:tab pos="5615940" algn="l"/>
              </a:tabLst>
            </a:pPr>
            <a:r>
              <a:rPr lang="ru-RU" sz="800" b="1" dirty="0">
                <a:solidFill>
                  <a:srgbClr val="231F20"/>
                </a:solidFill>
                <a:latin typeface="Arial Narrow"/>
                <a:cs typeface="Arial Narrow"/>
              </a:rPr>
              <a:t>Пристегнуть</a:t>
            </a:r>
            <a:r>
              <a:rPr sz="800" b="1" dirty="0">
                <a:solidFill>
                  <a:srgbClr val="231F20"/>
                </a:solidFill>
                <a:latin typeface="Arial Narrow"/>
                <a:cs typeface="Arial Narrow"/>
              </a:rPr>
              <a:t>	</a:t>
            </a:r>
            <a:r>
              <a:rPr lang="ru-RU" sz="800" b="1" dirty="0">
                <a:solidFill>
                  <a:srgbClr val="231F20"/>
                </a:solidFill>
                <a:latin typeface="Arial Narrow"/>
                <a:cs typeface="Arial Narrow"/>
              </a:rPr>
              <a:t>Отстегнуть</a:t>
            </a:r>
            <a:endParaRPr sz="800" dirty="0">
              <a:latin typeface="Arial Narrow"/>
              <a:cs typeface="Arial Narrow"/>
            </a:endParaRPr>
          </a:p>
        </p:txBody>
      </p:sp>
      <p:sp>
        <p:nvSpPr>
          <p:cNvPr id="242" name="object 242"/>
          <p:cNvSpPr/>
          <p:nvPr/>
        </p:nvSpPr>
        <p:spPr>
          <a:xfrm>
            <a:off x="4244433" y="884026"/>
            <a:ext cx="329565" cy="194310"/>
          </a:xfrm>
          <a:custGeom>
            <a:avLst/>
            <a:gdLst/>
            <a:ahLst/>
            <a:cxnLst/>
            <a:rect l="l" t="t" r="r" b="b"/>
            <a:pathLst>
              <a:path w="329564" h="194309">
                <a:moveTo>
                  <a:pt x="8242" y="3936"/>
                </a:moveTo>
                <a:lnTo>
                  <a:pt x="0" y="147205"/>
                </a:lnTo>
                <a:lnTo>
                  <a:pt x="2997" y="165963"/>
                </a:lnTo>
                <a:lnTo>
                  <a:pt x="67537" y="171239"/>
                </a:lnTo>
                <a:lnTo>
                  <a:pt x="169043" y="180493"/>
                </a:lnTo>
                <a:lnTo>
                  <a:pt x="268158" y="189608"/>
                </a:lnTo>
                <a:lnTo>
                  <a:pt x="312775" y="193725"/>
                </a:lnTo>
                <a:lnTo>
                  <a:pt x="313197" y="180906"/>
                </a:lnTo>
                <a:lnTo>
                  <a:pt x="313337" y="172804"/>
                </a:lnTo>
                <a:lnTo>
                  <a:pt x="313197" y="165970"/>
                </a:lnTo>
                <a:lnTo>
                  <a:pt x="312775" y="156959"/>
                </a:lnTo>
                <a:lnTo>
                  <a:pt x="313796" y="143441"/>
                </a:lnTo>
                <a:lnTo>
                  <a:pt x="316996" y="127044"/>
                </a:lnTo>
                <a:lnTo>
                  <a:pt x="320899" y="110228"/>
                </a:lnTo>
                <a:lnTo>
                  <a:pt x="324027" y="95453"/>
                </a:lnTo>
                <a:lnTo>
                  <a:pt x="326117" y="73257"/>
                </a:lnTo>
                <a:lnTo>
                  <a:pt x="327779" y="41254"/>
                </a:lnTo>
                <a:lnTo>
                  <a:pt x="328876" y="12487"/>
                </a:lnTo>
                <a:lnTo>
                  <a:pt x="329272" y="0"/>
                </a:lnTo>
              </a:path>
            </a:pathLst>
          </a:custGeom>
          <a:ln w="6350">
            <a:solidFill>
              <a:srgbClr val="231F20"/>
            </a:solidFill>
          </a:ln>
        </p:spPr>
        <p:txBody>
          <a:bodyPr wrap="square" lIns="0" tIns="0" rIns="0" bIns="0" rtlCol="0"/>
          <a:lstStyle/>
          <a:p>
            <a:endParaRPr/>
          </a:p>
        </p:txBody>
      </p:sp>
      <p:sp>
        <p:nvSpPr>
          <p:cNvPr id="243" name="object 243"/>
          <p:cNvSpPr/>
          <p:nvPr/>
        </p:nvSpPr>
        <p:spPr>
          <a:xfrm>
            <a:off x="4583478" y="884033"/>
            <a:ext cx="5080" cy="88265"/>
          </a:xfrm>
          <a:custGeom>
            <a:avLst/>
            <a:gdLst/>
            <a:ahLst/>
            <a:cxnLst/>
            <a:rect l="l" t="t" r="r" b="b"/>
            <a:pathLst>
              <a:path w="5079" h="88265">
                <a:moveTo>
                  <a:pt x="4495" y="0"/>
                </a:moveTo>
                <a:lnTo>
                  <a:pt x="3582" y="39450"/>
                </a:lnTo>
                <a:lnTo>
                  <a:pt x="2809" y="61761"/>
                </a:lnTo>
                <a:lnTo>
                  <a:pt x="1756" y="75179"/>
                </a:lnTo>
                <a:lnTo>
                  <a:pt x="0" y="87947"/>
                </a:lnTo>
              </a:path>
            </a:pathLst>
          </a:custGeom>
          <a:ln w="6350">
            <a:solidFill>
              <a:srgbClr val="231F20"/>
            </a:solidFill>
          </a:ln>
        </p:spPr>
        <p:txBody>
          <a:bodyPr wrap="square" lIns="0" tIns="0" rIns="0" bIns="0" rtlCol="0"/>
          <a:lstStyle/>
          <a:p>
            <a:endParaRPr/>
          </a:p>
        </p:txBody>
      </p:sp>
      <p:sp>
        <p:nvSpPr>
          <p:cNvPr id="244" name="object 244"/>
          <p:cNvSpPr/>
          <p:nvPr/>
        </p:nvSpPr>
        <p:spPr>
          <a:xfrm>
            <a:off x="4160216" y="940997"/>
            <a:ext cx="507365" cy="635000"/>
          </a:xfrm>
          <a:custGeom>
            <a:avLst/>
            <a:gdLst/>
            <a:ahLst/>
            <a:cxnLst/>
            <a:rect l="l" t="t" r="r" b="b"/>
            <a:pathLst>
              <a:path w="507364" h="635000">
                <a:moveTo>
                  <a:pt x="413495" y="36976"/>
                </a:moveTo>
                <a:lnTo>
                  <a:pt x="419316" y="31919"/>
                </a:lnTo>
                <a:lnTo>
                  <a:pt x="423445" y="30233"/>
                </a:lnTo>
                <a:lnTo>
                  <a:pt x="427850" y="31919"/>
                </a:lnTo>
                <a:lnTo>
                  <a:pt x="459161" y="68871"/>
                </a:lnTo>
                <a:lnTo>
                  <a:pt x="485516" y="136760"/>
                </a:lnTo>
                <a:lnTo>
                  <a:pt x="495224" y="180042"/>
                </a:lnTo>
                <a:lnTo>
                  <a:pt x="503038" y="227129"/>
                </a:lnTo>
                <a:lnTo>
                  <a:pt x="507339" y="282094"/>
                </a:lnTo>
                <a:lnTo>
                  <a:pt x="506509" y="349015"/>
                </a:lnTo>
                <a:lnTo>
                  <a:pt x="501159" y="407749"/>
                </a:lnTo>
                <a:lnTo>
                  <a:pt x="491596" y="463492"/>
                </a:lnTo>
                <a:lnTo>
                  <a:pt x="478107" y="513797"/>
                </a:lnTo>
                <a:lnTo>
                  <a:pt x="460982" y="556214"/>
                </a:lnTo>
                <a:lnTo>
                  <a:pt x="413392" y="611336"/>
                </a:lnTo>
                <a:lnTo>
                  <a:pt x="372672" y="619734"/>
                </a:lnTo>
                <a:lnTo>
                  <a:pt x="366238" y="618306"/>
                </a:lnTo>
                <a:lnTo>
                  <a:pt x="350418" y="624858"/>
                </a:lnTo>
                <a:lnTo>
                  <a:pt x="340925" y="628526"/>
                </a:lnTo>
                <a:lnTo>
                  <a:pt x="333964" y="630647"/>
                </a:lnTo>
                <a:lnTo>
                  <a:pt x="325738" y="632556"/>
                </a:lnTo>
                <a:lnTo>
                  <a:pt x="304854" y="634452"/>
                </a:lnTo>
                <a:lnTo>
                  <a:pt x="266108" y="633676"/>
                </a:lnTo>
                <a:lnTo>
                  <a:pt x="214985" y="627276"/>
                </a:lnTo>
                <a:lnTo>
                  <a:pt x="156967" y="612299"/>
                </a:lnTo>
                <a:lnTo>
                  <a:pt x="123294" y="604377"/>
                </a:lnTo>
                <a:lnTo>
                  <a:pt x="81212" y="591293"/>
                </a:lnTo>
                <a:lnTo>
                  <a:pt x="47036" y="566826"/>
                </a:lnTo>
                <a:lnTo>
                  <a:pt x="41451" y="547889"/>
                </a:lnTo>
                <a:lnTo>
                  <a:pt x="42016" y="543189"/>
                </a:lnTo>
                <a:lnTo>
                  <a:pt x="61222" y="505542"/>
                </a:lnTo>
                <a:lnTo>
                  <a:pt x="63965" y="501288"/>
                </a:lnTo>
                <a:lnTo>
                  <a:pt x="47463" y="482634"/>
                </a:lnTo>
                <a:lnTo>
                  <a:pt x="38914" y="470165"/>
                </a:lnTo>
                <a:lnTo>
                  <a:pt x="35576" y="458256"/>
                </a:lnTo>
                <a:lnTo>
                  <a:pt x="34704" y="441281"/>
                </a:lnTo>
                <a:lnTo>
                  <a:pt x="35203" y="415658"/>
                </a:lnTo>
                <a:lnTo>
                  <a:pt x="37041" y="387085"/>
                </a:lnTo>
                <a:lnTo>
                  <a:pt x="39023" y="363859"/>
                </a:lnTo>
                <a:lnTo>
                  <a:pt x="39950" y="354273"/>
                </a:lnTo>
                <a:lnTo>
                  <a:pt x="18666" y="343311"/>
                </a:lnTo>
                <a:lnTo>
                  <a:pt x="7509" y="334109"/>
                </a:lnTo>
                <a:lnTo>
                  <a:pt x="2822" y="321673"/>
                </a:lnTo>
                <a:lnTo>
                  <a:pt x="948" y="301009"/>
                </a:lnTo>
                <a:lnTo>
                  <a:pt x="0" y="271251"/>
                </a:lnTo>
                <a:lnTo>
                  <a:pt x="105" y="240157"/>
                </a:lnTo>
                <a:lnTo>
                  <a:pt x="4327" y="194246"/>
                </a:lnTo>
                <a:lnTo>
                  <a:pt x="27961" y="171990"/>
                </a:lnTo>
                <a:lnTo>
                  <a:pt x="33206" y="39897"/>
                </a:lnTo>
                <a:lnTo>
                  <a:pt x="47083" y="16117"/>
                </a:lnTo>
                <a:lnTo>
                  <a:pt x="57022" y="4058"/>
                </a:lnTo>
                <a:lnTo>
                  <a:pt x="67803" y="0"/>
                </a:lnTo>
                <a:lnTo>
                  <a:pt x="84209" y="223"/>
                </a:lnTo>
              </a:path>
            </a:pathLst>
          </a:custGeom>
          <a:ln w="6350">
            <a:solidFill>
              <a:srgbClr val="231F20"/>
            </a:solidFill>
          </a:ln>
        </p:spPr>
        <p:txBody>
          <a:bodyPr wrap="square" lIns="0" tIns="0" rIns="0" bIns="0" rtlCol="0"/>
          <a:lstStyle/>
          <a:p>
            <a:endParaRPr/>
          </a:p>
        </p:txBody>
      </p:sp>
      <p:sp>
        <p:nvSpPr>
          <p:cNvPr id="245" name="object 245"/>
          <p:cNvSpPr/>
          <p:nvPr/>
        </p:nvSpPr>
        <p:spPr>
          <a:xfrm>
            <a:off x="4188171" y="952464"/>
            <a:ext cx="34925" cy="175895"/>
          </a:xfrm>
          <a:custGeom>
            <a:avLst/>
            <a:gdLst/>
            <a:ahLst/>
            <a:cxnLst/>
            <a:rect l="l" t="t" r="r" b="b"/>
            <a:pathLst>
              <a:path w="34925" h="175894">
                <a:moveTo>
                  <a:pt x="0" y="160527"/>
                </a:moveTo>
                <a:lnTo>
                  <a:pt x="2247" y="171030"/>
                </a:lnTo>
                <a:lnTo>
                  <a:pt x="9753" y="173278"/>
                </a:lnTo>
                <a:lnTo>
                  <a:pt x="17246" y="175526"/>
                </a:lnTo>
                <a:lnTo>
                  <a:pt x="34505" y="173278"/>
                </a:lnTo>
                <a:lnTo>
                  <a:pt x="34505" y="0"/>
                </a:lnTo>
              </a:path>
            </a:pathLst>
          </a:custGeom>
          <a:ln w="6350">
            <a:solidFill>
              <a:srgbClr val="231F20"/>
            </a:solidFill>
          </a:ln>
        </p:spPr>
        <p:txBody>
          <a:bodyPr wrap="square" lIns="0" tIns="0" rIns="0" bIns="0" rtlCol="0"/>
          <a:lstStyle/>
          <a:p>
            <a:endParaRPr/>
          </a:p>
        </p:txBody>
      </p:sp>
      <p:sp>
        <p:nvSpPr>
          <p:cNvPr id="246" name="object 246"/>
          <p:cNvSpPr/>
          <p:nvPr/>
        </p:nvSpPr>
        <p:spPr>
          <a:xfrm>
            <a:off x="4194162" y="1130244"/>
            <a:ext cx="464184" cy="66675"/>
          </a:xfrm>
          <a:custGeom>
            <a:avLst/>
            <a:gdLst/>
            <a:ahLst/>
            <a:cxnLst/>
            <a:rect l="l" t="t" r="r" b="b"/>
            <a:pathLst>
              <a:path w="464185" h="66675">
                <a:moveTo>
                  <a:pt x="0" y="0"/>
                </a:moveTo>
                <a:lnTo>
                  <a:pt x="41262" y="28498"/>
                </a:lnTo>
                <a:lnTo>
                  <a:pt x="99947" y="35523"/>
                </a:lnTo>
                <a:lnTo>
                  <a:pt x="199062" y="45850"/>
                </a:lnTo>
                <a:lnTo>
                  <a:pt x="292411" y="55191"/>
                </a:lnTo>
                <a:lnTo>
                  <a:pt x="333794" y="59258"/>
                </a:lnTo>
                <a:lnTo>
                  <a:pt x="372942" y="66464"/>
                </a:lnTo>
                <a:lnTo>
                  <a:pt x="395993" y="65428"/>
                </a:lnTo>
                <a:lnTo>
                  <a:pt x="411952" y="53055"/>
                </a:lnTo>
                <a:lnTo>
                  <a:pt x="429818" y="26250"/>
                </a:lnTo>
                <a:lnTo>
                  <a:pt x="463918" y="26504"/>
                </a:lnTo>
              </a:path>
            </a:pathLst>
          </a:custGeom>
          <a:ln w="6350">
            <a:solidFill>
              <a:srgbClr val="231F20"/>
            </a:solidFill>
          </a:ln>
        </p:spPr>
        <p:txBody>
          <a:bodyPr wrap="square" lIns="0" tIns="0" rIns="0" bIns="0" rtlCol="0"/>
          <a:lstStyle/>
          <a:p>
            <a:endParaRPr/>
          </a:p>
        </p:txBody>
      </p:sp>
      <p:sp>
        <p:nvSpPr>
          <p:cNvPr id="247" name="object 247"/>
          <p:cNvSpPr/>
          <p:nvPr/>
        </p:nvSpPr>
        <p:spPr>
          <a:xfrm>
            <a:off x="4162304" y="1141406"/>
            <a:ext cx="499109" cy="70485"/>
          </a:xfrm>
          <a:custGeom>
            <a:avLst/>
            <a:gdLst/>
            <a:ahLst/>
            <a:cxnLst/>
            <a:rect l="l" t="t" r="r" b="b"/>
            <a:pathLst>
              <a:path w="499110" h="70484">
                <a:moveTo>
                  <a:pt x="926" y="0"/>
                </a:moveTo>
                <a:lnTo>
                  <a:pt x="43116" y="22593"/>
                </a:lnTo>
                <a:lnTo>
                  <a:pt x="120582" y="32623"/>
                </a:lnTo>
                <a:lnTo>
                  <a:pt x="247136" y="47372"/>
                </a:lnTo>
                <a:lnTo>
                  <a:pt x="365254" y="60714"/>
                </a:lnTo>
                <a:lnTo>
                  <a:pt x="417410" y="66522"/>
                </a:lnTo>
                <a:lnTo>
                  <a:pt x="440991" y="70033"/>
                </a:lnTo>
                <a:lnTo>
                  <a:pt x="457325" y="65412"/>
                </a:lnTo>
                <a:lnTo>
                  <a:pt x="474037" y="47450"/>
                </a:lnTo>
                <a:lnTo>
                  <a:pt x="498754" y="10934"/>
                </a:lnTo>
              </a:path>
            </a:pathLst>
          </a:custGeom>
          <a:ln w="6350">
            <a:solidFill>
              <a:srgbClr val="231F20"/>
            </a:solidFill>
          </a:ln>
        </p:spPr>
        <p:txBody>
          <a:bodyPr wrap="square" lIns="0" tIns="0" rIns="0" bIns="0" rtlCol="0"/>
          <a:lstStyle/>
          <a:p>
            <a:endParaRPr/>
          </a:p>
        </p:txBody>
      </p:sp>
      <p:sp>
        <p:nvSpPr>
          <p:cNvPr id="248" name="object 248"/>
          <p:cNvSpPr/>
          <p:nvPr/>
        </p:nvSpPr>
        <p:spPr>
          <a:xfrm>
            <a:off x="4222675" y="1084491"/>
            <a:ext cx="335280" cy="63500"/>
          </a:xfrm>
          <a:custGeom>
            <a:avLst/>
            <a:gdLst/>
            <a:ahLst/>
            <a:cxnLst/>
            <a:rect l="l" t="t" r="r" b="b"/>
            <a:pathLst>
              <a:path w="335279" h="63500">
                <a:moveTo>
                  <a:pt x="0" y="0"/>
                </a:moveTo>
                <a:lnTo>
                  <a:pt x="28497" y="31459"/>
                </a:lnTo>
                <a:lnTo>
                  <a:pt x="93684" y="42404"/>
                </a:lnTo>
                <a:lnTo>
                  <a:pt x="176647" y="50747"/>
                </a:lnTo>
                <a:lnTo>
                  <a:pt x="256233" y="58707"/>
                </a:lnTo>
                <a:lnTo>
                  <a:pt x="302745" y="63262"/>
                </a:lnTo>
                <a:lnTo>
                  <a:pt x="310862" y="61879"/>
                </a:lnTo>
                <a:lnTo>
                  <a:pt x="320168" y="56560"/>
                </a:lnTo>
                <a:lnTo>
                  <a:pt x="334683" y="45758"/>
                </a:lnTo>
              </a:path>
            </a:pathLst>
          </a:custGeom>
          <a:ln w="6349">
            <a:solidFill>
              <a:srgbClr val="231F20"/>
            </a:solidFill>
          </a:ln>
        </p:spPr>
        <p:txBody>
          <a:bodyPr wrap="square" lIns="0" tIns="0" rIns="0" bIns="0" rtlCol="0"/>
          <a:lstStyle/>
          <a:p>
            <a:endParaRPr/>
          </a:p>
        </p:txBody>
      </p:sp>
      <p:sp>
        <p:nvSpPr>
          <p:cNvPr id="249" name="object 249"/>
          <p:cNvSpPr/>
          <p:nvPr/>
        </p:nvSpPr>
        <p:spPr>
          <a:xfrm>
            <a:off x="4245701" y="1036743"/>
            <a:ext cx="311785" cy="87630"/>
          </a:xfrm>
          <a:custGeom>
            <a:avLst/>
            <a:gdLst/>
            <a:ahLst/>
            <a:cxnLst/>
            <a:rect l="l" t="t" r="r" b="b"/>
            <a:pathLst>
              <a:path w="311785" h="87630">
                <a:moveTo>
                  <a:pt x="203" y="0"/>
                </a:moveTo>
                <a:lnTo>
                  <a:pt x="13716" y="35763"/>
                </a:lnTo>
                <a:lnTo>
                  <a:pt x="46105" y="57264"/>
                </a:lnTo>
                <a:lnTo>
                  <a:pt x="103943" y="64402"/>
                </a:lnTo>
                <a:lnTo>
                  <a:pt x="185867" y="73167"/>
                </a:lnTo>
                <a:lnTo>
                  <a:pt x="264414" y="81652"/>
                </a:lnTo>
                <a:lnTo>
                  <a:pt x="299504" y="85458"/>
                </a:lnTo>
                <a:lnTo>
                  <a:pt x="303542" y="87579"/>
                </a:lnTo>
                <a:lnTo>
                  <a:pt x="311645" y="78917"/>
                </a:lnTo>
              </a:path>
            </a:pathLst>
          </a:custGeom>
          <a:ln w="6350">
            <a:solidFill>
              <a:srgbClr val="231F20"/>
            </a:solidFill>
          </a:ln>
        </p:spPr>
        <p:txBody>
          <a:bodyPr wrap="square" lIns="0" tIns="0" rIns="0" bIns="0" rtlCol="0"/>
          <a:lstStyle/>
          <a:p>
            <a:endParaRPr/>
          </a:p>
        </p:txBody>
      </p:sp>
      <p:sp>
        <p:nvSpPr>
          <p:cNvPr id="250" name="object 250"/>
          <p:cNvSpPr/>
          <p:nvPr/>
        </p:nvSpPr>
        <p:spPr>
          <a:xfrm>
            <a:off x="4376576" y="1061151"/>
            <a:ext cx="0" cy="43180"/>
          </a:xfrm>
          <a:custGeom>
            <a:avLst/>
            <a:gdLst/>
            <a:ahLst/>
            <a:cxnLst/>
            <a:rect l="l" t="t" r="r" b="b"/>
            <a:pathLst>
              <a:path h="43180">
                <a:moveTo>
                  <a:pt x="0" y="0"/>
                </a:moveTo>
                <a:lnTo>
                  <a:pt x="0" y="42824"/>
                </a:lnTo>
              </a:path>
            </a:pathLst>
          </a:custGeom>
          <a:ln w="6350">
            <a:solidFill>
              <a:srgbClr val="231F20"/>
            </a:solidFill>
          </a:ln>
        </p:spPr>
        <p:txBody>
          <a:bodyPr wrap="square" lIns="0" tIns="0" rIns="0" bIns="0" rtlCol="0"/>
          <a:lstStyle/>
          <a:p>
            <a:endParaRPr/>
          </a:p>
        </p:txBody>
      </p:sp>
      <p:sp>
        <p:nvSpPr>
          <p:cNvPr id="251" name="object 251"/>
          <p:cNvSpPr/>
          <p:nvPr/>
        </p:nvSpPr>
        <p:spPr>
          <a:xfrm>
            <a:off x="4382442" y="1061151"/>
            <a:ext cx="0" cy="43180"/>
          </a:xfrm>
          <a:custGeom>
            <a:avLst/>
            <a:gdLst/>
            <a:ahLst/>
            <a:cxnLst/>
            <a:rect l="l" t="t" r="r" b="b"/>
            <a:pathLst>
              <a:path h="43180">
                <a:moveTo>
                  <a:pt x="0" y="0"/>
                </a:moveTo>
                <a:lnTo>
                  <a:pt x="0" y="42824"/>
                </a:lnTo>
              </a:path>
            </a:pathLst>
          </a:custGeom>
          <a:ln w="6350">
            <a:solidFill>
              <a:srgbClr val="231F20"/>
            </a:solidFill>
          </a:ln>
        </p:spPr>
        <p:txBody>
          <a:bodyPr wrap="square" lIns="0" tIns="0" rIns="0" bIns="0" rtlCol="0"/>
          <a:lstStyle/>
          <a:p>
            <a:endParaRPr/>
          </a:p>
        </p:txBody>
      </p:sp>
      <p:sp>
        <p:nvSpPr>
          <p:cNvPr id="252" name="object 252"/>
          <p:cNvSpPr/>
          <p:nvPr/>
        </p:nvSpPr>
        <p:spPr>
          <a:xfrm>
            <a:off x="4459696" y="1069405"/>
            <a:ext cx="0" cy="43180"/>
          </a:xfrm>
          <a:custGeom>
            <a:avLst/>
            <a:gdLst/>
            <a:ahLst/>
            <a:cxnLst/>
            <a:rect l="l" t="t" r="r" b="b"/>
            <a:pathLst>
              <a:path h="43180">
                <a:moveTo>
                  <a:pt x="0" y="0"/>
                </a:moveTo>
                <a:lnTo>
                  <a:pt x="0" y="42824"/>
                </a:lnTo>
              </a:path>
            </a:pathLst>
          </a:custGeom>
          <a:ln w="6350">
            <a:solidFill>
              <a:srgbClr val="231F20"/>
            </a:solidFill>
          </a:ln>
        </p:spPr>
        <p:txBody>
          <a:bodyPr wrap="square" lIns="0" tIns="0" rIns="0" bIns="0" rtlCol="0"/>
          <a:lstStyle/>
          <a:p>
            <a:endParaRPr/>
          </a:p>
        </p:txBody>
      </p:sp>
      <p:sp>
        <p:nvSpPr>
          <p:cNvPr id="253" name="object 253"/>
          <p:cNvSpPr/>
          <p:nvPr/>
        </p:nvSpPr>
        <p:spPr>
          <a:xfrm>
            <a:off x="4401597" y="1063637"/>
            <a:ext cx="45720" cy="38735"/>
          </a:xfrm>
          <a:custGeom>
            <a:avLst/>
            <a:gdLst/>
            <a:ahLst/>
            <a:cxnLst/>
            <a:rect l="l" t="t" r="r" b="b"/>
            <a:pathLst>
              <a:path w="45720" h="38734">
                <a:moveTo>
                  <a:pt x="2152" y="0"/>
                </a:moveTo>
                <a:lnTo>
                  <a:pt x="0" y="19294"/>
                </a:lnTo>
                <a:lnTo>
                  <a:pt x="840" y="29624"/>
                </a:lnTo>
                <a:lnTo>
                  <a:pt x="6077" y="34498"/>
                </a:lnTo>
                <a:lnTo>
                  <a:pt x="17112" y="37426"/>
                </a:lnTo>
                <a:lnTo>
                  <a:pt x="28172" y="38268"/>
                </a:lnTo>
                <a:lnTo>
                  <a:pt x="35858" y="36017"/>
                </a:lnTo>
                <a:lnTo>
                  <a:pt x="40733" y="31908"/>
                </a:lnTo>
                <a:lnTo>
                  <a:pt x="43363" y="27178"/>
                </a:lnTo>
                <a:lnTo>
                  <a:pt x="44582" y="23850"/>
                </a:lnTo>
                <a:lnTo>
                  <a:pt x="45344" y="3962"/>
                </a:lnTo>
              </a:path>
            </a:pathLst>
          </a:custGeom>
          <a:ln w="6350">
            <a:solidFill>
              <a:srgbClr val="231F20"/>
            </a:solidFill>
          </a:ln>
        </p:spPr>
        <p:txBody>
          <a:bodyPr wrap="square" lIns="0" tIns="0" rIns="0" bIns="0" rtlCol="0"/>
          <a:lstStyle/>
          <a:p>
            <a:endParaRPr/>
          </a:p>
        </p:txBody>
      </p:sp>
      <p:sp>
        <p:nvSpPr>
          <p:cNvPr id="254" name="object 254"/>
          <p:cNvSpPr/>
          <p:nvPr/>
        </p:nvSpPr>
        <p:spPr>
          <a:xfrm>
            <a:off x="4219674" y="1126740"/>
            <a:ext cx="0" cy="27305"/>
          </a:xfrm>
          <a:custGeom>
            <a:avLst/>
            <a:gdLst/>
            <a:ahLst/>
            <a:cxnLst/>
            <a:rect l="l" t="t" r="r" b="b"/>
            <a:pathLst>
              <a:path h="27305">
                <a:moveTo>
                  <a:pt x="0" y="0"/>
                </a:moveTo>
                <a:lnTo>
                  <a:pt x="0" y="27178"/>
                </a:lnTo>
              </a:path>
            </a:pathLst>
          </a:custGeom>
          <a:ln w="6350">
            <a:solidFill>
              <a:srgbClr val="231F20"/>
            </a:solidFill>
          </a:ln>
        </p:spPr>
        <p:txBody>
          <a:bodyPr wrap="square" lIns="0" tIns="0" rIns="0" bIns="0" rtlCol="0"/>
          <a:lstStyle/>
          <a:p>
            <a:endParaRPr/>
          </a:p>
        </p:txBody>
      </p:sp>
      <p:sp>
        <p:nvSpPr>
          <p:cNvPr id="255" name="object 255"/>
          <p:cNvSpPr/>
          <p:nvPr/>
        </p:nvSpPr>
        <p:spPr>
          <a:xfrm>
            <a:off x="4249204" y="1153218"/>
            <a:ext cx="125730" cy="21590"/>
          </a:xfrm>
          <a:custGeom>
            <a:avLst/>
            <a:gdLst/>
            <a:ahLst/>
            <a:cxnLst/>
            <a:rect l="l" t="t" r="r" b="b"/>
            <a:pathLst>
              <a:path w="125729" h="21590">
                <a:moveTo>
                  <a:pt x="0" y="7429"/>
                </a:moveTo>
                <a:lnTo>
                  <a:pt x="101" y="0"/>
                </a:lnTo>
                <a:lnTo>
                  <a:pt x="12090" y="698"/>
                </a:lnTo>
                <a:lnTo>
                  <a:pt x="34560" y="2691"/>
                </a:lnTo>
                <a:lnTo>
                  <a:pt x="72293" y="6381"/>
                </a:lnTo>
                <a:lnTo>
                  <a:pt x="107775" y="9938"/>
                </a:lnTo>
                <a:lnTo>
                  <a:pt x="123494" y="11531"/>
                </a:lnTo>
                <a:lnTo>
                  <a:pt x="125196" y="14287"/>
                </a:lnTo>
                <a:lnTo>
                  <a:pt x="125285" y="20967"/>
                </a:lnTo>
              </a:path>
            </a:pathLst>
          </a:custGeom>
          <a:ln w="6349">
            <a:solidFill>
              <a:srgbClr val="231F20"/>
            </a:solidFill>
          </a:ln>
        </p:spPr>
        <p:txBody>
          <a:bodyPr wrap="square" lIns="0" tIns="0" rIns="0" bIns="0" rtlCol="0"/>
          <a:lstStyle/>
          <a:p>
            <a:endParaRPr/>
          </a:p>
        </p:txBody>
      </p:sp>
      <p:sp>
        <p:nvSpPr>
          <p:cNvPr id="256" name="object 256"/>
          <p:cNvSpPr/>
          <p:nvPr/>
        </p:nvSpPr>
        <p:spPr>
          <a:xfrm>
            <a:off x="4347493" y="1162200"/>
            <a:ext cx="635" cy="9525"/>
          </a:xfrm>
          <a:custGeom>
            <a:avLst/>
            <a:gdLst/>
            <a:ahLst/>
            <a:cxnLst/>
            <a:rect l="l" t="t" r="r" b="b"/>
            <a:pathLst>
              <a:path w="635" h="9525">
                <a:moveTo>
                  <a:pt x="-3175" y="4603"/>
                </a:moveTo>
                <a:lnTo>
                  <a:pt x="3251" y="4603"/>
                </a:lnTo>
              </a:path>
            </a:pathLst>
          </a:custGeom>
          <a:ln w="9207">
            <a:solidFill>
              <a:srgbClr val="231F20"/>
            </a:solidFill>
          </a:ln>
        </p:spPr>
        <p:txBody>
          <a:bodyPr wrap="square" lIns="0" tIns="0" rIns="0" bIns="0" rtlCol="0"/>
          <a:lstStyle/>
          <a:p>
            <a:endParaRPr/>
          </a:p>
        </p:txBody>
      </p:sp>
      <p:sp>
        <p:nvSpPr>
          <p:cNvPr id="257" name="object 257"/>
          <p:cNvSpPr/>
          <p:nvPr/>
        </p:nvSpPr>
        <p:spPr>
          <a:xfrm>
            <a:off x="4405789" y="1170931"/>
            <a:ext cx="122555" cy="19050"/>
          </a:xfrm>
          <a:custGeom>
            <a:avLst/>
            <a:gdLst/>
            <a:ahLst/>
            <a:cxnLst/>
            <a:rect l="l" t="t" r="r" b="b"/>
            <a:pathLst>
              <a:path w="122554" h="19050">
                <a:moveTo>
                  <a:pt x="279" y="3886"/>
                </a:moveTo>
                <a:lnTo>
                  <a:pt x="0" y="0"/>
                </a:lnTo>
                <a:lnTo>
                  <a:pt x="6337" y="469"/>
                </a:lnTo>
                <a:lnTo>
                  <a:pt x="26038" y="2540"/>
                </a:lnTo>
                <a:lnTo>
                  <a:pt x="100216" y="11376"/>
                </a:lnTo>
                <a:lnTo>
                  <a:pt x="122173" y="18567"/>
                </a:lnTo>
              </a:path>
            </a:pathLst>
          </a:custGeom>
          <a:ln w="6350">
            <a:solidFill>
              <a:srgbClr val="231F20"/>
            </a:solidFill>
          </a:ln>
        </p:spPr>
        <p:txBody>
          <a:bodyPr wrap="square" lIns="0" tIns="0" rIns="0" bIns="0" rtlCol="0"/>
          <a:lstStyle/>
          <a:p>
            <a:endParaRPr/>
          </a:p>
        </p:txBody>
      </p:sp>
      <p:sp>
        <p:nvSpPr>
          <p:cNvPr id="258" name="object 258"/>
          <p:cNvSpPr/>
          <p:nvPr/>
        </p:nvSpPr>
        <p:spPr>
          <a:xfrm>
            <a:off x="4451784" y="1177010"/>
            <a:ext cx="1905" cy="6350"/>
          </a:xfrm>
          <a:custGeom>
            <a:avLst/>
            <a:gdLst/>
            <a:ahLst/>
            <a:cxnLst/>
            <a:rect l="l" t="t" r="r" b="b"/>
            <a:pathLst>
              <a:path w="1904" h="6350">
                <a:moveTo>
                  <a:pt x="0" y="5943"/>
                </a:moveTo>
                <a:lnTo>
                  <a:pt x="1511" y="0"/>
                </a:lnTo>
              </a:path>
            </a:pathLst>
          </a:custGeom>
          <a:ln w="6350">
            <a:solidFill>
              <a:srgbClr val="231F20"/>
            </a:solidFill>
          </a:ln>
        </p:spPr>
        <p:txBody>
          <a:bodyPr wrap="square" lIns="0" tIns="0" rIns="0" bIns="0" rtlCol="0"/>
          <a:lstStyle/>
          <a:p>
            <a:endParaRPr/>
          </a:p>
        </p:txBody>
      </p:sp>
      <p:sp>
        <p:nvSpPr>
          <p:cNvPr id="259" name="object 259"/>
          <p:cNvSpPr/>
          <p:nvPr/>
        </p:nvSpPr>
        <p:spPr>
          <a:xfrm>
            <a:off x="4554183" y="992810"/>
            <a:ext cx="72970" cy="181876"/>
          </a:xfrm>
          <a:prstGeom prst="rect">
            <a:avLst/>
          </a:prstGeom>
          <a:blipFill>
            <a:blip r:embed="rId3" cstate="print"/>
            <a:stretch>
              <a:fillRect/>
            </a:stretch>
          </a:blipFill>
        </p:spPr>
        <p:txBody>
          <a:bodyPr wrap="square" lIns="0" tIns="0" rIns="0" bIns="0" rtlCol="0"/>
          <a:lstStyle/>
          <a:p>
            <a:endParaRPr/>
          </a:p>
        </p:txBody>
      </p:sp>
      <p:sp>
        <p:nvSpPr>
          <p:cNvPr id="260" name="object 260"/>
          <p:cNvSpPr/>
          <p:nvPr/>
        </p:nvSpPr>
        <p:spPr>
          <a:xfrm>
            <a:off x="4196990" y="1292094"/>
            <a:ext cx="69367" cy="134614"/>
          </a:xfrm>
          <a:prstGeom prst="rect">
            <a:avLst/>
          </a:prstGeom>
          <a:blipFill>
            <a:blip r:embed="rId4" cstate="print"/>
            <a:stretch>
              <a:fillRect/>
            </a:stretch>
          </a:blipFill>
        </p:spPr>
        <p:txBody>
          <a:bodyPr wrap="square" lIns="0" tIns="0" rIns="0" bIns="0" rtlCol="0"/>
          <a:lstStyle/>
          <a:p>
            <a:endParaRPr/>
          </a:p>
        </p:txBody>
      </p:sp>
      <p:sp>
        <p:nvSpPr>
          <p:cNvPr id="261" name="object 261"/>
          <p:cNvSpPr/>
          <p:nvPr/>
        </p:nvSpPr>
        <p:spPr>
          <a:xfrm>
            <a:off x="4324685" y="1379088"/>
            <a:ext cx="114300" cy="56515"/>
          </a:xfrm>
          <a:custGeom>
            <a:avLst/>
            <a:gdLst/>
            <a:ahLst/>
            <a:cxnLst/>
            <a:rect l="l" t="t" r="r" b="b"/>
            <a:pathLst>
              <a:path w="114300" h="56515">
                <a:moveTo>
                  <a:pt x="0" y="27193"/>
                </a:moveTo>
                <a:lnTo>
                  <a:pt x="14179" y="8322"/>
                </a:lnTo>
                <a:lnTo>
                  <a:pt x="25712" y="0"/>
                </a:lnTo>
                <a:lnTo>
                  <a:pt x="40724" y="397"/>
                </a:lnTo>
                <a:lnTo>
                  <a:pt x="65341" y="7686"/>
                </a:lnTo>
                <a:lnTo>
                  <a:pt x="90633" y="21000"/>
                </a:lnTo>
                <a:lnTo>
                  <a:pt x="105402" y="37126"/>
                </a:lnTo>
                <a:lnTo>
                  <a:pt x="112309" y="50722"/>
                </a:lnTo>
                <a:lnTo>
                  <a:pt x="114020" y="56441"/>
                </a:lnTo>
              </a:path>
            </a:pathLst>
          </a:custGeom>
          <a:ln w="6350">
            <a:solidFill>
              <a:srgbClr val="231F20"/>
            </a:solidFill>
          </a:ln>
        </p:spPr>
        <p:txBody>
          <a:bodyPr wrap="square" lIns="0" tIns="0" rIns="0" bIns="0" rtlCol="0"/>
          <a:lstStyle/>
          <a:p>
            <a:endParaRPr/>
          </a:p>
        </p:txBody>
      </p:sp>
      <p:sp>
        <p:nvSpPr>
          <p:cNvPr id="262" name="object 262"/>
          <p:cNvSpPr/>
          <p:nvPr/>
        </p:nvSpPr>
        <p:spPr>
          <a:xfrm>
            <a:off x="4363690" y="1409530"/>
            <a:ext cx="50800" cy="22860"/>
          </a:xfrm>
          <a:custGeom>
            <a:avLst/>
            <a:gdLst/>
            <a:ahLst/>
            <a:cxnLst/>
            <a:rect l="l" t="t" r="r" b="b"/>
            <a:pathLst>
              <a:path w="50800" h="22859">
                <a:moveTo>
                  <a:pt x="0" y="7251"/>
                </a:moveTo>
                <a:lnTo>
                  <a:pt x="0" y="0"/>
                </a:lnTo>
                <a:lnTo>
                  <a:pt x="17101" y="2927"/>
                </a:lnTo>
                <a:lnTo>
                  <a:pt x="50380" y="14008"/>
                </a:lnTo>
                <a:lnTo>
                  <a:pt x="50380" y="22250"/>
                </a:lnTo>
              </a:path>
            </a:pathLst>
          </a:custGeom>
          <a:ln w="6350">
            <a:solidFill>
              <a:srgbClr val="231F20"/>
            </a:solidFill>
          </a:ln>
        </p:spPr>
        <p:txBody>
          <a:bodyPr wrap="square" lIns="0" tIns="0" rIns="0" bIns="0" rtlCol="0"/>
          <a:lstStyle/>
          <a:p>
            <a:endParaRPr/>
          </a:p>
        </p:txBody>
      </p:sp>
      <p:sp>
        <p:nvSpPr>
          <p:cNvPr id="263" name="object 263"/>
          <p:cNvSpPr/>
          <p:nvPr/>
        </p:nvSpPr>
        <p:spPr>
          <a:xfrm>
            <a:off x="4224176" y="1394281"/>
            <a:ext cx="263525" cy="173990"/>
          </a:xfrm>
          <a:custGeom>
            <a:avLst/>
            <a:gdLst/>
            <a:ahLst/>
            <a:cxnLst/>
            <a:rect l="l" t="t" r="r" b="b"/>
            <a:pathLst>
              <a:path w="263525" h="173990">
                <a:moveTo>
                  <a:pt x="0" y="48005"/>
                </a:moveTo>
                <a:lnTo>
                  <a:pt x="31496" y="6743"/>
                </a:lnTo>
                <a:lnTo>
                  <a:pt x="35242" y="0"/>
                </a:lnTo>
                <a:lnTo>
                  <a:pt x="103287" y="14500"/>
                </a:lnTo>
                <a:lnTo>
                  <a:pt x="150317" y="26377"/>
                </a:lnTo>
                <a:lnTo>
                  <a:pt x="253530" y="53251"/>
                </a:lnTo>
                <a:lnTo>
                  <a:pt x="263271" y="55498"/>
                </a:lnTo>
                <a:lnTo>
                  <a:pt x="263271" y="62255"/>
                </a:lnTo>
                <a:lnTo>
                  <a:pt x="262568" y="73186"/>
                </a:lnTo>
                <a:lnTo>
                  <a:pt x="258775" y="114007"/>
                </a:lnTo>
                <a:lnTo>
                  <a:pt x="222770" y="156768"/>
                </a:lnTo>
                <a:lnTo>
                  <a:pt x="209931" y="167271"/>
                </a:lnTo>
                <a:lnTo>
                  <a:pt x="200977" y="167271"/>
                </a:lnTo>
                <a:lnTo>
                  <a:pt x="170268" y="167271"/>
                </a:lnTo>
                <a:lnTo>
                  <a:pt x="168770" y="148513"/>
                </a:lnTo>
                <a:lnTo>
                  <a:pt x="174015" y="144017"/>
                </a:lnTo>
                <a:lnTo>
                  <a:pt x="181889" y="132765"/>
                </a:lnTo>
                <a:lnTo>
                  <a:pt x="100507" y="116268"/>
                </a:lnTo>
                <a:lnTo>
                  <a:pt x="90754" y="116268"/>
                </a:lnTo>
                <a:lnTo>
                  <a:pt x="128450" y="128638"/>
                </a:lnTo>
                <a:lnTo>
                  <a:pt x="158267" y="135762"/>
                </a:lnTo>
                <a:lnTo>
                  <a:pt x="159016" y="142506"/>
                </a:lnTo>
                <a:lnTo>
                  <a:pt x="158267" y="156768"/>
                </a:lnTo>
                <a:lnTo>
                  <a:pt x="155886" y="167241"/>
                </a:lnTo>
                <a:lnTo>
                  <a:pt x="153457" y="172354"/>
                </a:lnTo>
                <a:lnTo>
                  <a:pt x="149509" y="173567"/>
                </a:lnTo>
                <a:lnTo>
                  <a:pt x="142570" y="172338"/>
                </a:lnTo>
              </a:path>
            </a:pathLst>
          </a:custGeom>
          <a:ln w="6350">
            <a:solidFill>
              <a:srgbClr val="231F20"/>
            </a:solidFill>
          </a:ln>
        </p:spPr>
        <p:txBody>
          <a:bodyPr wrap="square" lIns="0" tIns="0" rIns="0" bIns="0" rtlCol="0"/>
          <a:lstStyle/>
          <a:p>
            <a:endParaRPr/>
          </a:p>
        </p:txBody>
      </p:sp>
      <p:sp>
        <p:nvSpPr>
          <p:cNvPr id="264" name="object 264"/>
          <p:cNvSpPr/>
          <p:nvPr/>
        </p:nvSpPr>
        <p:spPr>
          <a:xfrm>
            <a:off x="4223244" y="1451866"/>
            <a:ext cx="216006" cy="81730"/>
          </a:xfrm>
          <a:prstGeom prst="rect">
            <a:avLst/>
          </a:prstGeom>
          <a:blipFill>
            <a:blip r:embed="rId5" cstate="print"/>
            <a:stretch>
              <a:fillRect/>
            </a:stretch>
          </a:blipFill>
        </p:spPr>
        <p:txBody>
          <a:bodyPr wrap="square" lIns="0" tIns="0" rIns="0" bIns="0" rtlCol="0"/>
          <a:lstStyle/>
          <a:p>
            <a:endParaRPr/>
          </a:p>
        </p:txBody>
      </p:sp>
      <p:sp>
        <p:nvSpPr>
          <p:cNvPr id="265" name="object 265"/>
          <p:cNvSpPr/>
          <p:nvPr/>
        </p:nvSpPr>
        <p:spPr>
          <a:xfrm>
            <a:off x="4500728" y="1269756"/>
            <a:ext cx="167640" cy="289560"/>
          </a:xfrm>
          <a:custGeom>
            <a:avLst/>
            <a:gdLst/>
            <a:ahLst/>
            <a:cxnLst/>
            <a:rect l="l" t="t" r="r" b="b"/>
            <a:pathLst>
              <a:path w="167639" h="289559">
                <a:moveTo>
                  <a:pt x="25730" y="289547"/>
                </a:moveTo>
                <a:lnTo>
                  <a:pt x="17428" y="273072"/>
                </a:lnTo>
                <a:lnTo>
                  <a:pt x="12657" y="264380"/>
                </a:lnTo>
                <a:lnTo>
                  <a:pt x="9612" y="260591"/>
                </a:lnTo>
                <a:lnTo>
                  <a:pt x="6489" y="258825"/>
                </a:lnTo>
                <a:lnTo>
                  <a:pt x="3296" y="253184"/>
                </a:lnTo>
                <a:lnTo>
                  <a:pt x="1177" y="240638"/>
                </a:lnTo>
                <a:lnTo>
                  <a:pt x="92" y="222612"/>
                </a:lnTo>
                <a:lnTo>
                  <a:pt x="0" y="200532"/>
                </a:lnTo>
                <a:lnTo>
                  <a:pt x="802" y="173000"/>
                </a:lnTo>
                <a:lnTo>
                  <a:pt x="7656" y="115302"/>
                </a:lnTo>
                <a:lnTo>
                  <a:pt x="47064" y="78089"/>
                </a:lnTo>
                <a:lnTo>
                  <a:pt x="88011" y="62014"/>
                </a:lnTo>
                <a:lnTo>
                  <a:pt x="103832" y="57278"/>
                </a:lnTo>
                <a:lnTo>
                  <a:pt x="114076" y="51514"/>
                </a:lnTo>
                <a:lnTo>
                  <a:pt x="120288" y="46126"/>
                </a:lnTo>
                <a:lnTo>
                  <a:pt x="124015" y="42519"/>
                </a:lnTo>
                <a:lnTo>
                  <a:pt x="132448" y="34611"/>
                </a:lnTo>
                <a:lnTo>
                  <a:pt x="147113" y="20135"/>
                </a:lnTo>
                <a:lnTo>
                  <a:pt x="161030" y="6222"/>
                </a:lnTo>
                <a:lnTo>
                  <a:pt x="167220" y="0"/>
                </a:lnTo>
              </a:path>
            </a:pathLst>
          </a:custGeom>
          <a:ln w="6350">
            <a:solidFill>
              <a:srgbClr val="231F20"/>
            </a:solidFill>
          </a:ln>
        </p:spPr>
        <p:txBody>
          <a:bodyPr wrap="square" lIns="0" tIns="0" rIns="0" bIns="0" rtlCol="0"/>
          <a:lstStyle/>
          <a:p>
            <a:endParaRPr/>
          </a:p>
        </p:txBody>
      </p:sp>
      <p:sp>
        <p:nvSpPr>
          <p:cNvPr id="266" name="object 266"/>
          <p:cNvSpPr/>
          <p:nvPr/>
        </p:nvSpPr>
        <p:spPr>
          <a:xfrm>
            <a:off x="4497449" y="1325337"/>
            <a:ext cx="109819" cy="197954"/>
          </a:xfrm>
          <a:prstGeom prst="rect">
            <a:avLst/>
          </a:prstGeom>
          <a:blipFill>
            <a:blip r:embed="rId6" cstate="print"/>
            <a:stretch>
              <a:fillRect/>
            </a:stretch>
          </a:blipFill>
        </p:spPr>
        <p:txBody>
          <a:bodyPr wrap="square" lIns="0" tIns="0" rIns="0" bIns="0" rtlCol="0"/>
          <a:lstStyle/>
          <a:p>
            <a:endParaRPr/>
          </a:p>
        </p:txBody>
      </p:sp>
      <p:sp>
        <p:nvSpPr>
          <p:cNvPr id="267" name="object 267"/>
          <p:cNvSpPr/>
          <p:nvPr/>
        </p:nvSpPr>
        <p:spPr>
          <a:xfrm>
            <a:off x="4918524" y="913154"/>
            <a:ext cx="39370" cy="163195"/>
          </a:xfrm>
          <a:custGeom>
            <a:avLst/>
            <a:gdLst/>
            <a:ahLst/>
            <a:cxnLst/>
            <a:rect l="l" t="t" r="r" b="b"/>
            <a:pathLst>
              <a:path w="39370" h="163194">
                <a:moveTo>
                  <a:pt x="4622" y="23495"/>
                </a:moveTo>
                <a:lnTo>
                  <a:pt x="0" y="137261"/>
                </a:lnTo>
                <a:lnTo>
                  <a:pt x="0" y="155270"/>
                </a:lnTo>
                <a:lnTo>
                  <a:pt x="37706" y="162763"/>
                </a:lnTo>
                <a:lnTo>
                  <a:pt x="38950" y="0"/>
                </a:lnTo>
              </a:path>
            </a:pathLst>
          </a:custGeom>
          <a:ln w="6286">
            <a:solidFill>
              <a:srgbClr val="231F20"/>
            </a:solidFill>
          </a:ln>
        </p:spPr>
        <p:txBody>
          <a:bodyPr wrap="square" lIns="0" tIns="0" rIns="0" bIns="0" rtlCol="0"/>
          <a:lstStyle/>
          <a:p>
            <a:endParaRPr/>
          </a:p>
        </p:txBody>
      </p:sp>
      <p:sp>
        <p:nvSpPr>
          <p:cNvPr id="268" name="object 268"/>
          <p:cNvSpPr/>
          <p:nvPr/>
        </p:nvSpPr>
        <p:spPr>
          <a:xfrm>
            <a:off x="4951090" y="1075921"/>
            <a:ext cx="0" cy="24765"/>
          </a:xfrm>
          <a:custGeom>
            <a:avLst/>
            <a:gdLst/>
            <a:ahLst/>
            <a:cxnLst/>
            <a:rect l="l" t="t" r="r" b="b"/>
            <a:pathLst>
              <a:path h="24765">
                <a:moveTo>
                  <a:pt x="0" y="0"/>
                </a:moveTo>
                <a:lnTo>
                  <a:pt x="0" y="24752"/>
                </a:lnTo>
              </a:path>
            </a:pathLst>
          </a:custGeom>
          <a:ln w="6286">
            <a:solidFill>
              <a:srgbClr val="231F20"/>
            </a:solidFill>
          </a:ln>
        </p:spPr>
        <p:txBody>
          <a:bodyPr wrap="square" lIns="0" tIns="0" rIns="0" bIns="0" rtlCol="0"/>
          <a:lstStyle/>
          <a:p>
            <a:endParaRPr/>
          </a:p>
        </p:txBody>
      </p:sp>
      <p:sp>
        <p:nvSpPr>
          <p:cNvPr id="269" name="object 269"/>
          <p:cNvSpPr/>
          <p:nvPr/>
        </p:nvSpPr>
        <p:spPr>
          <a:xfrm>
            <a:off x="4986374" y="1100179"/>
            <a:ext cx="139700" cy="24130"/>
          </a:xfrm>
          <a:custGeom>
            <a:avLst/>
            <a:gdLst/>
            <a:ahLst/>
            <a:cxnLst/>
            <a:rect l="l" t="t" r="r" b="b"/>
            <a:pathLst>
              <a:path w="139700" h="24130">
                <a:moveTo>
                  <a:pt x="0" y="8496"/>
                </a:moveTo>
                <a:lnTo>
                  <a:pt x="2451" y="0"/>
                </a:lnTo>
                <a:lnTo>
                  <a:pt x="12268" y="495"/>
                </a:lnTo>
                <a:lnTo>
                  <a:pt x="35842" y="2734"/>
                </a:lnTo>
                <a:lnTo>
                  <a:pt x="78171" y="7177"/>
                </a:lnTo>
                <a:lnTo>
                  <a:pt x="118667" y="11527"/>
                </a:lnTo>
                <a:lnTo>
                  <a:pt x="136740" y="13487"/>
                </a:lnTo>
                <a:lnTo>
                  <a:pt x="138722" y="14985"/>
                </a:lnTo>
                <a:lnTo>
                  <a:pt x="139192" y="23990"/>
                </a:lnTo>
              </a:path>
            </a:pathLst>
          </a:custGeom>
          <a:ln w="6286">
            <a:solidFill>
              <a:srgbClr val="231F20"/>
            </a:solidFill>
          </a:ln>
        </p:spPr>
        <p:txBody>
          <a:bodyPr wrap="square" lIns="0" tIns="0" rIns="0" bIns="0" rtlCol="0"/>
          <a:lstStyle/>
          <a:p>
            <a:endParaRPr/>
          </a:p>
        </p:txBody>
      </p:sp>
      <p:sp>
        <p:nvSpPr>
          <p:cNvPr id="270" name="object 270"/>
          <p:cNvSpPr/>
          <p:nvPr/>
        </p:nvSpPr>
        <p:spPr>
          <a:xfrm>
            <a:off x="4957476" y="1022157"/>
            <a:ext cx="373380" cy="71755"/>
          </a:xfrm>
          <a:custGeom>
            <a:avLst/>
            <a:gdLst/>
            <a:ahLst/>
            <a:cxnLst/>
            <a:rect l="l" t="t" r="r" b="b"/>
            <a:pathLst>
              <a:path w="373379" h="71755">
                <a:moveTo>
                  <a:pt x="0" y="0"/>
                </a:moveTo>
                <a:lnTo>
                  <a:pt x="25603" y="33518"/>
                </a:lnTo>
                <a:lnTo>
                  <a:pt x="69629" y="43140"/>
                </a:lnTo>
                <a:lnTo>
                  <a:pt x="123671" y="49401"/>
                </a:lnTo>
                <a:lnTo>
                  <a:pt x="191301" y="57078"/>
                </a:lnTo>
                <a:lnTo>
                  <a:pt x="258564" y="64462"/>
                </a:lnTo>
                <a:lnTo>
                  <a:pt x="311505" y="69843"/>
                </a:lnTo>
                <a:lnTo>
                  <a:pt x="336169" y="71513"/>
                </a:lnTo>
                <a:lnTo>
                  <a:pt x="345701" y="68656"/>
                </a:lnTo>
                <a:lnTo>
                  <a:pt x="355831" y="62891"/>
                </a:lnTo>
                <a:lnTo>
                  <a:pt x="365319" y="55063"/>
                </a:lnTo>
                <a:lnTo>
                  <a:pt x="372922" y="46012"/>
                </a:lnTo>
              </a:path>
            </a:pathLst>
          </a:custGeom>
          <a:ln w="6286">
            <a:solidFill>
              <a:srgbClr val="231F20"/>
            </a:solidFill>
          </a:ln>
        </p:spPr>
        <p:txBody>
          <a:bodyPr wrap="square" lIns="0" tIns="0" rIns="0" bIns="0" rtlCol="0"/>
          <a:lstStyle/>
          <a:p>
            <a:endParaRPr/>
          </a:p>
        </p:txBody>
      </p:sp>
      <p:sp>
        <p:nvSpPr>
          <p:cNvPr id="271" name="object 271"/>
          <p:cNvSpPr/>
          <p:nvPr/>
        </p:nvSpPr>
        <p:spPr>
          <a:xfrm>
            <a:off x="4980621" y="901147"/>
            <a:ext cx="367030" cy="114300"/>
          </a:xfrm>
          <a:custGeom>
            <a:avLst/>
            <a:gdLst/>
            <a:ahLst/>
            <a:cxnLst/>
            <a:rect l="l" t="t" r="r" b="b"/>
            <a:pathLst>
              <a:path w="367029" h="114300">
                <a:moveTo>
                  <a:pt x="5753" y="0"/>
                </a:moveTo>
                <a:lnTo>
                  <a:pt x="1706" y="28795"/>
                </a:lnTo>
                <a:lnTo>
                  <a:pt x="0" y="44723"/>
                </a:lnTo>
                <a:lnTo>
                  <a:pt x="313" y="53478"/>
                </a:lnTo>
                <a:lnTo>
                  <a:pt x="22174" y="85509"/>
                </a:lnTo>
                <a:lnTo>
                  <a:pt x="122158" y="91505"/>
                </a:lnTo>
                <a:lnTo>
                  <a:pt x="195238" y="96472"/>
                </a:lnTo>
                <a:lnTo>
                  <a:pt x="248602" y="102006"/>
                </a:lnTo>
                <a:lnTo>
                  <a:pt x="283069" y="107050"/>
                </a:lnTo>
                <a:lnTo>
                  <a:pt x="313750" y="110828"/>
                </a:lnTo>
                <a:lnTo>
                  <a:pt x="335749" y="113198"/>
                </a:lnTo>
                <a:lnTo>
                  <a:pt x="344169" y="114020"/>
                </a:lnTo>
                <a:lnTo>
                  <a:pt x="348443" y="108545"/>
                </a:lnTo>
                <a:lnTo>
                  <a:pt x="350786" y="103984"/>
                </a:lnTo>
                <a:lnTo>
                  <a:pt x="352024" y="97875"/>
                </a:lnTo>
                <a:lnTo>
                  <a:pt x="352983" y="87757"/>
                </a:lnTo>
                <a:lnTo>
                  <a:pt x="353136" y="72228"/>
                </a:lnTo>
                <a:lnTo>
                  <a:pt x="352785" y="54406"/>
                </a:lnTo>
                <a:lnTo>
                  <a:pt x="354003" y="38633"/>
                </a:lnTo>
                <a:lnTo>
                  <a:pt x="358863" y="29248"/>
                </a:lnTo>
                <a:lnTo>
                  <a:pt x="367017" y="24003"/>
                </a:lnTo>
                <a:lnTo>
                  <a:pt x="366941" y="8001"/>
                </a:lnTo>
              </a:path>
            </a:pathLst>
          </a:custGeom>
          <a:ln w="6286">
            <a:solidFill>
              <a:srgbClr val="231F20"/>
            </a:solidFill>
          </a:ln>
        </p:spPr>
        <p:txBody>
          <a:bodyPr wrap="square" lIns="0" tIns="0" rIns="0" bIns="0" rtlCol="0"/>
          <a:lstStyle/>
          <a:p>
            <a:endParaRPr/>
          </a:p>
        </p:txBody>
      </p:sp>
      <p:sp>
        <p:nvSpPr>
          <p:cNvPr id="272" name="object 272"/>
          <p:cNvSpPr/>
          <p:nvPr/>
        </p:nvSpPr>
        <p:spPr>
          <a:xfrm>
            <a:off x="5321651" y="922844"/>
            <a:ext cx="72186" cy="199476"/>
          </a:xfrm>
          <a:prstGeom prst="rect">
            <a:avLst/>
          </a:prstGeom>
          <a:blipFill>
            <a:blip r:embed="rId7" cstate="print"/>
            <a:stretch>
              <a:fillRect/>
            </a:stretch>
          </a:blipFill>
        </p:spPr>
        <p:txBody>
          <a:bodyPr wrap="square" lIns="0" tIns="0" rIns="0" bIns="0" rtlCol="0"/>
          <a:lstStyle/>
          <a:p>
            <a:endParaRPr/>
          </a:p>
        </p:txBody>
      </p:sp>
      <p:sp>
        <p:nvSpPr>
          <p:cNvPr id="273" name="object 273"/>
          <p:cNvSpPr/>
          <p:nvPr/>
        </p:nvSpPr>
        <p:spPr>
          <a:xfrm>
            <a:off x="4881441" y="943154"/>
            <a:ext cx="554355" cy="628650"/>
          </a:xfrm>
          <a:custGeom>
            <a:avLst/>
            <a:gdLst/>
            <a:ahLst/>
            <a:cxnLst/>
            <a:rect l="l" t="t" r="r" b="b"/>
            <a:pathLst>
              <a:path w="554354" h="628650">
                <a:moveTo>
                  <a:pt x="515140" y="0"/>
                </a:moveTo>
                <a:lnTo>
                  <a:pt x="529109" y="43551"/>
                </a:lnTo>
                <a:lnTo>
                  <a:pt x="541254" y="100841"/>
                </a:lnTo>
                <a:lnTo>
                  <a:pt x="545036" y="141020"/>
                </a:lnTo>
                <a:lnTo>
                  <a:pt x="549456" y="190482"/>
                </a:lnTo>
                <a:lnTo>
                  <a:pt x="552921" y="239336"/>
                </a:lnTo>
                <a:lnTo>
                  <a:pt x="553906" y="290159"/>
                </a:lnTo>
                <a:lnTo>
                  <a:pt x="550890" y="345528"/>
                </a:lnTo>
                <a:lnTo>
                  <a:pt x="543780" y="393315"/>
                </a:lnTo>
                <a:lnTo>
                  <a:pt x="530853" y="448950"/>
                </a:lnTo>
                <a:lnTo>
                  <a:pt x="513102" y="504746"/>
                </a:lnTo>
                <a:lnTo>
                  <a:pt x="491519" y="553013"/>
                </a:lnTo>
                <a:lnTo>
                  <a:pt x="467096" y="586066"/>
                </a:lnTo>
                <a:lnTo>
                  <a:pt x="419442" y="610385"/>
                </a:lnTo>
                <a:lnTo>
                  <a:pt x="393106" y="615569"/>
                </a:lnTo>
                <a:lnTo>
                  <a:pt x="382563" y="620527"/>
                </a:lnTo>
                <a:lnTo>
                  <a:pt x="374964" y="623325"/>
                </a:lnTo>
                <a:lnTo>
                  <a:pt x="366631" y="624995"/>
                </a:lnTo>
                <a:lnTo>
                  <a:pt x="353888" y="626567"/>
                </a:lnTo>
                <a:lnTo>
                  <a:pt x="328847" y="628153"/>
                </a:lnTo>
                <a:lnTo>
                  <a:pt x="285264" y="628083"/>
                </a:lnTo>
                <a:lnTo>
                  <a:pt x="231660" y="623620"/>
                </a:lnTo>
                <a:lnTo>
                  <a:pt x="176553" y="612025"/>
                </a:lnTo>
                <a:lnTo>
                  <a:pt x="128463" y="590562"/>
                </a:lnTo>
                <a:lnTo>
                  <a:pt x="120627" y="583057"/>
                </a:lnTo>
                <a:lnTo>
                  <a:pt x="119154" y="573557"/>
                </a:lnTo>
                <a:lnTo>
                  <a:pt x="86626" y="552498"/>
                </a:lnTo>
                <a:lnTo>
                  <a:pt x="68433" y="534384"/>
                </a:lnTo>
                <a:lnTo>
                  <a:pt x="57961" y="509231"/>
                </a:lnTo>
                <a:lnTo>
                  <a:pt x="48593" y="467055"/>
                </a:lnTo>
                <a:lnTo>
                  <a:pt x="40084" y="454638"/>
                </a:lnTo>
                <a:lnTo>
                  <a:pt x="35766" y="442687"/>
                </a:lnTo>
                <a:lnTo>
                  <a:pt x="34305" y="424167"/>
                </a:lnTo>
                <a:lnTo>
                  <a:pt x="34369" y="392049"/>
                </a:lnTo>
                <a:lnTo>
                  <a:pt x="29530" y="374772"/>
                </a:lnTo>
                <a:lnTo>
                  <a:pt x="26946" y="362656"/>
                </a:lnTo>
                <a:lnTo>
                  <a:pt x="25743" y="349981"/>
                </a:lnTo>
                <a:lnTo>
                  <a:pt x="25047" y="331025"/>
                </a:lnTo>
                <a:lnTo>
                  <a:pt x="11705" y="317741"/>
                </a:lnTo>
                <a:lnTo>
                  <a:pt x="4655" y="309094"/>
                </a:lnTo>
                <a:lnTo>
                  <a:pt x="1556" y="301287"/>
                </a:lnTo>
                <a:lnTo>
                  <a:pt x="66" y="290525"/>
                </a:lnTo>
                <a:lnTo>
                  <a:pt x="0" y="262146"/>
                </a:lnTo>
                <a:lnTo>
                  <a:pt x="1773" y="217260"/>
                </a:lnTo>
                <a:lnTo>
                  <a:pt x="3915" y="175748"/>
                </a:lnTo>
                <a:lnTo>
                  <a:pt x="11537" y="134850"/>
                </a:lnTo>
                <a:lnTo>
                  <a:pt x="24585" y="116369"/>
                </a:lnTo>
                <a:lnTo>
                  <a:pt x="37074" y="112001"/>
                </a:lnTo>
              </a:path>
            </a:pathLst>
          </a:custGeom>
          <a:ln w="6286">
            <a:solidFill>
              <a:srgbClr val="231F20"/>
            </a:solidFill>
          </a:ln>
        </p:spPr>
        <p:txBody>
          <a:bodyPr wrap="square" lIns="0" tIns="0" rIns="0" bIns="0" rtlCol="0"/>
          <a:lstStyle/>
          <a:p>
            <a:endParaRPr/>
          </a:p>
        </p:txBody>
      </p:sp>
      <p:sp>
        <p:nvSpPr>
          <p:cNvPr id="274" name="object 274"/>
          <p:cNvSpPr/>
          <p:nvPr/>
        </p:nvSpPr>
        <p:spPr>
          <a:xfrm>
            <a:off x="4920692" y="1070167"/>
            <a:ext cx="466725" cy="71755"/>
          </a:xfrm>
          <a:custGeom>
            <a:avLst/>
            <a:gdLst/>
            <a:ahLst/>
            <a:cxnLst/>
            <a:rect l="l" t="t" r="r" b="b"/>
            <a:pathLst>
              <a:path w="466725" h="71755">
                <a:moveTo>
                  <a:pt x="0" y="0"/>
                </a:moveTo>
                <a:lnTo>
                  <a:pt x="32854" y="32512"/>
                </a:lnTo>
                <a:lnTo>
                  <a:pt x="92799" y="40355"/>
                </a:lnTo>
                <a:lnTo>
                  <a:pt x="192670" y="51765"/>
                </a:lnTo>
                <a:lnTo>
                  <a:pt x="286384" y="62051"/>
                </a:lnTo>
                <a:lnTo>
                  <a:pt x="327863" y="66522"/>
                </a:lnTo>
                <a:lnTo>
                  <a:pt x="414845" y="70510"/>
                </a:lnTo>
                <a:lnTo>
                  <a:pt x="439235" y="71469"/>
                </a:lnTo>
                <a:lnTo>
                  <a:pt x="452753" y="68845"/>
                </a:lnTo>
                <a:lnTo>
                  <a:pt x="460249" y="59989"/>
                </a:lnTo>
                <a:lnTo>
                  <a:pt x="466572" y="42252"/>
                </a:lnTo>
              </a:path>
            </a:pathLst>
          </a:custGeom>
          <a:ln w="6286">
            <a:solidFill>
              <a:srgbClr val="231F20"/>
            </a:solidFill>
          </a:ln>
        </p:spPr>
        <p:txBody>
          <a:bodyPr wrap="square" lIns="0" tIns="0" rIns="0" bIns="0" rtlCol="0"/>
          <a:lstStyle/>
          <a:p>
            <a:endParaRPr/>
          </a:p>
        </p:txBody>
      </p:sp>
      <p:sp>
        <p:nvSpPr>
          <p:cNvPr id="275" name="object 275"/>
          <p:cNvSpPr/>
          <p:nvPr/>
        </p:nvSpPr>
        <p:spPr>
          <a:xfrm>
            <a:off x="5160482" y="1119152"/>
            <a:ext cx="135890" cy="20320"/>
          </a:xfrm>
          <a:custGeom>
            <a:avLst/>
            <a:gdLst/>
            <a:ahLst/>
            <a:cxnLst/>
            <a:rect l="l" t="t" r="r" b="b"/>
            <a:pathLst>
              <a:path w="135889" h="20319">
                <a:moveTo>
                  <a:pt x="1422" y="8127"/>
                </a:moveTo>
                <a:lnTo>
                  <a:pt x="0" y="0"/>
                </a:lnTo>
                <a:lnTo>
                  <a:pt x="6731" y="25"/>
                </a:lnTo>
                <a:lnTo>
                  <a:pt x="28025" y="2120"/>
                </a:lnTo>
                <a:lnTo>
                  <a:pt x="70080" y="6716"/>
                </a:lnTo>
                <a:lnTo>
                  <a:pt x="111213" y="11310"/>
                </a:lnTo>
                <a:lnTo>
                  <a:pt x="129743" y="13398"/>
                </a:lnTo>
                <a:lnTo>
                  <a:pt x="134137" y="13893"/>
                </a:lnTo>
                <a:lnTo>
                  <a:pt x="135610" y="19710"/>
                </a:lnTo>
              </a:path>
            </a:pathLst>
          </a:custGeom>
          <a:ln w="6286">
            <a:solidFill>
              <a:srgbClr val="231F20"/>
            </a:solidFill>
          </a:ln>
        </p:spPr>
        <p:txBody>
          <a:bodyPr wrap="square" lIns="0" tIns="0" rIns="0" bIns="0" rtlCol="0"/>
          <a:lstStyle/>
          <a:p>
            <a:endParaRPr/>
          </a:p>
        </p:txBody>
      </p:sp>
      <p:sp>
        <p:nvSpPr>
          <p:cNvPr id="276" name="object 276"/>
          <p:cNvSpPr/>
          <p:nvPr/>
        </p:nvSpPr>
        <p:spPr>
          <a:xfrm>
            <a:off x="4881252" y="1213407"/>
            <a:ext cx="119380" cy="303530"/>
          </a:xfrm>
          <a:custGeom>
            <a:avLst/>
            <a:gdLst/>
            <a:ahLst/>
            <a:cxnLst/>
            <a:rect l="l" t="t" r="r" b="b"/>
            <a:pathLst>
              <a:path w="119379" h="303530">
                <a:moveTo>
                  <a:pt x="0" y="0"/>
                </a:moveTo>
                <a:lnTo>
                  <a:pt x="5115" y="10876"/>
                </a:lnTo>
                <a:lnTo>
                  <a:pt x="9680" y="17526"/>
                </a:lnTo>
                <a:lnTo>
                  <a:pt x="16269" y="22670"/>
                </a:lnTo>
                <a:lnTo>
                  <a:pt x="27457" y="29032"/>
                </a:lnTo>
                <a:lnTo>
                  <a:pt x="46790" y="42627"/>
                </a:lnTo>
                <a:lnTo>
                  <a:pt x="93092" y="88100"/>
                </a:lnTo>
                <a:lnTo>
                  <a:pt x="109928" y="149735"/>
                </a:lnTo>
                <a:lnTo>
                  <a:pt x="114530" y="215299"/>
                </a:lnTo>
                <a:lnTo>
                  <a:pt x="117982" y="276363"/>
                </a:lnTo>
                <a:lnTo>
                  <a:pt x="119341" y="303301"/>
                </a:lnTo>
              </a:path>
            </a:pathLst>
          </a:custGeom>
          <a:ln w="6286">
            <a:solidFill>
              <a:srgbClr val="231F20"/>
            </a:solidFill>
          </a:ln>
        </p:spPr>
        <p:txBody>
          <a:bodyPr wrap="square" lIns="0" tIns="0" rIns="0" bIns="0" rtlCol="0"/>
          <a:lstStyle/>
          <a:p>
            <a:endParaRPr/>
          </a:p>
        </p:txBody>
      </p:sp>
      <p:sp>
        <p:nvSpPr>
          <p:cNvPr id="277" name="object 277"/>
          <p:cNvSpPr/>
          <p:nvPr/>
        </p:nvSpPr>
        <p:spPr>
          <a:xfrm>
            <a:off x="5251161" y="1234209"/>
            <a:ext cx="184785" cy="332105"/>
          </a:xfrm>
          <a:custGeom>
            <a:avLst/>
            <a:gdLst/>
            <a:ahLst/>
            <a:cxnLst/>
            <a:rect l="l" t="t" r="r" b="b"/>
            <a:pathLst>
              <a:path w="184785" h="332105">
                <a:moveTo>
                  <a:pt x="2247" y="331977"/>
                </a:moveTo>
                <a:lnTo>
                  <a:pt x="561" y="324493"/>
                </a:lnTo>
                <a:lnTo>
                  <a:pt x="0" y="316014"/>
                </a:lnTo>
                <a:lnTo>
                  <a:pt x="561" y="301152"/>
                </a:lnTo>
                <a:lnTo>
                  <a:pt x="5597" y="232769"/>
                </a:lnTo>
                <a:lnTo>
                  <a:pt x="10031" y="185526"/>
                </a:lnTo>
                <a:lnTo>
                  <a:pt x="13901" y="146862"/>
                </a:lnTo>
                <a:lnTo>
                  <a:pt x="25151" y="107450"/>
                </a:lnTo>
                <a:lnTo>
                  <a:pt x="73634" y="77241"/>
                </a:lnTo>
                <a:lnTo>
                  <a:pt x="107479" y="65070"/>
                </a:lnTo>
                <a:lnTo>
                  <a:pt x="141133" y="48474"/>
                </a:lnTo>
                <a:lnTo>
                  <a:pt x="168669" y="26951"/>
                </a:lnTo>
                <a:lnTo>
                  <a:pt x="184162" y="0"/>
                </a:lnTo>
              </a:path>
            </a:pathLst>
          </a:custGeom>
          <a:ln w="6286">
            <a:solidFill>
              <a:srgbClr val="231F20"/>
            </a:solidFill>
          </a:ln>
        </p:spPr>
        <p:txBody>
          <a:bodyPr wrap="square" lIns="0" tIns="0" rIns="0" bIns="0" rtlCol="0"/>
          <a:lstStyle/>
          <a:p>
            <a:endParaRPr/>
          </a:p>
        </p:txBody>
      </p:sp>
      <p:sp>
        <p:nvSpPr>
          <p:cNvPr id="278" name="object 278"/>
          <p:cNvSpPr/>
          <p:nvPr/>
        </p:nvSpPr>
        <p:spPr>
          <a:xfrm>
            <a:off x="5249298" y="1294060"/>
            <a:ext cx="126605" cy="270026"/>
          </a:xfrm>
          <a:prstGeom prst="rect">
            <a:avLst/>
          </a:prstGeom>
          <a:blipFill>
            <a:blip r:embed="rId8" cstate="print"/>
            <a:stretch>
              <a:fillRect/>
            </a:stretch>
          </a:blipFill>
        </p:spPr>
        <p:txBody>
          <a:bodyPr wrap="square" lIns="0" tIns="0" rIns="0" bIns="0" rtlCol="0"/>
          <a:lstStyle/>
          <a:p>
            <a:endParaRPr/>
          </a:p>
        </p:txBody>
      </p:sp>
      <p:sp>
        <p:nvSpPr>
          <p:cNvPr id="279" name="object 279"/>
          <p:cNvSpPr/>
          <p:nvPr/>
        </p:nvSpPr>
        <p:spPr>
          <a:xfrm>
            <a:off x="4912662" y="1254249"/>
            <a:ext cx="84710" cy="181104"/>
          </a:xfrm>
          <a:prstGeom prst="rect">
            <a:avLst/>
          </a:prstGeom>
          <a:blipFill>
            <a:blip r:embed="rId9" cstate="print"/>
            <a:stretch>
              <a:fillRect/>
            </a:stretch>
          </a:blipFill>
        </p:spPr>
        <p:txBody>
          <a:bodyPr wrap="square" lIns="0" tIns="0" rIns="0" bIns="0" rtlCol="0"/>
          <a:lstStyle/>
          <a:p>
            <a:endParaRPr/>
          </a:p>
        </p:txBody>
      </p:sp>
      <p:sp>
        <p:nvSpPr>
          <p:cNvPr id="280" name="object 280"/>
          <p:cNvSpPr/>
          <p:nvPr/>
        </p:nvSpPr>
        <p:spPr>
          <a:xfrm>
            <a:off x="4961666" y="910022"/>
            <a:ext cx="93052" cy="115683"/>
          </a:xfrm>
          <a:prstGeom prst="rect">
            <a:avLst/>
          </a:prstGeom>
          <a:blipFill>
            <a:blip r:embed="rId10" cstate="print"/>
            <a:stretch>
              <a:fillRect/>
            </a:stretch>
          </a:blipFill>
        </p:spPr>
        <p:txBody>
          <a:bodyPr wrap="square" lIns="0" tIns="0" rIns="0" bIns="0" rtlCol="0"/>
          <a:lstStyle/>
          <a:p>
            <a:endParaRPr/>
          </a:p>
        </p:txBody>
      </p:sp>
      <p:sp>
        <p:nvSpPr>
          <p:cNvPr id="281" name="object 281"/>
          <p:cNvSpPr/>
          <p:nvPr/>
        </p:nvSpPr>
        <p:spPr>
          <a:xfrm>
            <a:off x="4970165" y="975897"/>
            <a:ext cx="363855" cy="91440"/>
          </a:xfrm>
          <a:custGeom>
            <a:avLst/>
            <a:gdLst/>
            <a:ahLst/>
            <a:cxnLst/>
            <a:rect l="l" t="t" r="r" b="b"/>
            <a:pathLst>
              <a:path w="363854" h="91440">
                <a:moveTo>
                  <a:pt x="0" y="0"/>
                </a:moveTo>
                <a:lnTo>
                  <a:pt x="19624" y="34967"/>
                </a:lnTo>
                <a:lnTo>
                  <a:pt x="56550" y="59352"/>
                </a:lnTo>
                <a:lnTo>
                  <a:pt x="96106" y="64282"/>
                </a:lnTo>
                <a:lnTo>
                  <a:pt x="140866" y="68944"/>
                </a:lnTo>
                <a:lnTo>
                  <a:pt x="149009" y="69773"/>
                </a:lnTo>
                <a:lnTo>
                  <a:pt x="273024" y="84277"/>
                </a:lnTo>
                <a:lnTo>
                  <a:pt x="308838" y="88848"/>
                </a:lnTo>
                <a:lnTo>
                  <a:pt x="328075" y="90839"/>
                </a:lnTo>
                <a:lnTo>
                  <a:pt x="337307" y="90674"/>
                </a:lnTo>
                <a:lnTo>
                  <a:pt x="343103" y="88773"/>
                </a:lnTo>
                <a:lnTo>
                  <a:pt x="349777" y="84403"/>
                </a:lnTo>
                <a:lnTo>
                  <a:pt x="356336" y="78206"/>
                </a:lnTo>
                <a:lnTo>
                  <a:pt x="361334" y="72667"/>
                </a:lnTo>
                <a:lnTo>
                  <a:pt x="363321" y="70269"/>
                </a:lnTo>
              </a:path>
            </a:pathLst>
          </a:custGeom>
          <a:ln w="6286">
            <a:solidFill>
              <a:srgbClr val="231F20"/>
            </a:solidFill>
          </a:ln>
        </p:spPr>
        <p:txBody>
          <a:bodyPr wrap="square" lIns="0" tIns="0" rIns="0" bIns="0" rtlCol="0"/>
          <a:lstStyle/>
          <a:p>
            <a:endParaRPr/>
          </a:p>
        </p:txBody>
      </p:sp>
      <p:sp>
        <p:nvSpPr>
          <p:cNvPr id="282" name="object 282"/>
          <p:cNvSpPr/>
          <p:nvPr/>
        </p:nvSpPr>
        <p:spPr>
          <a:xfrm>
            <a:off x="5119682" y="992504"/>
            <a:ext cx="101758" cy="65439"/>
          </a:xfrm>
          <a:prstGeom prst="rect">
            <a:avLst/>
          </a:prstGeom>
          <a:blipFill>
            <a:blip r:embed="rId11" cstate="print"/>
            <a:stretch>
              <a:fillRect/>
            </a:stretch>
          </a:blipFill>
        </p:spPr>
        <p:txBody>
          <a:bodyPr wrap="square" lIns="0" tIns="0" rIns="0" bIns="0" rtlCol="0"/>
          <a:lstStyle/>
          <a:p>
            <a:endParaRPr/>
          </a:p>
        </p:txBody>
      </p:sp>
      <p:sp>
        <p:nvSpPr>
          <p:cNvPr id="283" name="object 283"/>
          <p:cNvSpPr/>
          <p:nvPr/>
        </p:nvSpPr>
        <p:spPr>
          <a:xfrm>
            <a:off x="5057780" y="1352380"/>
            <a:ext cx="130708" cy="131940"/>
          </a:xfrm>
          <a:prstGeom prst="rect">
            <a:avLst/>
          </a:prstGeom>
          <a:blipFill>
            <a:blip r:embed="rId12" cstate="print"/>
            <a:stretch>
              <a:fillRect/>
            </a:stretch>
          </a:blipFill>
        </p:spPr>
        <p:txBody>
          <a:bodyPr wrap="square" lIns="0" tIns="0" rIns="0" bIns="0" rtlCol="0"/>
          <a:lstStyle/>
          <a:p>
            <a:endParaRPr/>
          </a:p>
        </p:txBody>
      </p:sp>
      <p:sp>
        <p:nvSpPr>
          <p:cNvPr id="284" name="object 284"/>
          <p:cNvSpPr/>
          <p:nvPr/>
        </p:nvSpPr>
        <p:spPr>
          <a:xfrm>
            <a:off x="5818725" y="858893"/>
            <a:ext cx="329565" cy="194310"/>
          </a:xfrm>
          <a:custGeom>
            <a:avLst/>
            <a:gdLst/>
            <a:ahLst/>
            <a:cxnLst/>
            <a:rect l="l" t="t" r="r" b="b"/>
            <a:pathLst>
              <a:path w="329564" h="194309">
                <a:moveTo>
                  <a:pt x="8242" y="3936"/>
                </a:moveTo>
                <a:lnTo>
                  <a:pt x="0" y="147205"/>
                </a:lnTo>
                <a:lnTo>
                  <a:pt x="2997" y="165963"/>
                </a:lnTo>
                <a:lnTo>
                  <a:pt x="67537" y="171249"/>
                </a:lnTo>
                <a:lnTo>
                  <a:pt x="169043" y="180500"/>
                </a:lnTo>
                <a:lnTo>
                  <a:pt x="268158" y="189610"/>
                </a:lnTo>
                <a:lnTo>
                  <a:pt x="312775" y="193725"/>
                </a:lnTo>
                <a:lnTo>
                  <a:pt x="313197" y="180906"/>
                </a:lnTo>
                <a:lnTo>
                  <a:pt x="313337" y="172804"/>
                </a:lnTo>
                <a:lnTo>
                  <a:pt x="313197" y="165970"/>
                </a:lnTo>
                <a:lnTo>
                  <a:pt x="312775" y="156959"/>
                </a:lnTo>
                <a:lnTo>
                  <a:pt x="313796" y="143446"/>
                </a:lnTo>
                <a:lnTo>
                  <a:pt x="316996" y="127049"/>
                </a:lnTo>
                <a:lnTo>
                  <a:pt x="320899" y="110230"/>
                </a:lnTo>
                <a:lnTo>
                  <a:pt x="324027" y="95453"/>
                </a:lnTo>
                <a:lnTo>
                  <a:pt x="326111" y="73262"/>
                </a:lnTo>
                <a:lnTo>
                  <a:pt x="327774" y="41259"/>
                </a:lnTo>
                <a:lnTo>
                  <a:pt x="328874" y="12489"/>
                </a:lnTo>
                <a:lnTo>
                  <a:pt x="329272" y="0"/>
                </a:lnTo>
              </a:path>
            </a:pathLst>
          </a:custGeom>
          <a:ln w="6350">
            <a:solidFill>
              <a:srgbClr val="231F20"/>
            </a:solidFill>
          </a:ln>
        </p:spPr>
        <p:txBody>
          <a:bodyPr wrap="square" lIns="0" tIns="0" rIns="0" bIns="0" rtlCol="0"/>
          <a:lstStyle/>
          <a:p>
            <a:endParaRPr/>
          </a:p>
        </p:txBody>
      </p:sp>
      <p:sp>
        <p:nvSpPr>
          <p:cNvPr id="285" name="object 285"/>
          <p:cNvSpPr/>
          <p:nvPr/>
        </p:nvSpPr>
        <p:spPr>
          <a:xfrm>
            <a:off x="6157757" y="858899"/>
            <a:ext cx="5080" cy="88265"/>
          </a:xfrm>
          <a:custGeom>
            <a:avLst/>
            <a:gdLst/>
            <a:ahLst/>
            <a:cxnLst/>
            <a:rect l="l" t="t" r="r" b="b"/>
            <a:pathLst>
              <a:path w="5079" h="88265">
                <a:moveTo>
                  <a:pt x="4495" y="0"/>
                </a:moveTo>
                <a:lnTo>
                  <a:pt x="3582" y="39450"/>
                </a:lnTo>
                <a:lnTo>
                  <a:pt x="2809" y="61761"/>
                </a:lnTo>
                <a:lnTo>
                  <a:pt x="1756" y="75179"/>
                </a:lnTo>
                <a:lnTo>
                  <a:pt x="0" y="87947"/>
                </a:lnTo>
              </a:path>
            </a:pathLst>
          </a:custGeom>
          <a:ln w="6350">
            <a:solidFill>
              <a:srgbClr val="231F20"/>
            </a:solidFill>
          </a:ln>
        </p:spPr>
        <p:txBody>
          <a:bodyPr wrap="square" lIns="0" tIns="0" rIns="0" bIns="0" rtlCol="0"/>
          <a:lstStyle/>
          <a:p>
            <a:endParaRPr/>
          </a:p>
        </p:txBody>
      </p:sp>
      <p:sp>
        <p:nvSpPr>
          <p:cNvPr id="286" name="object 286"/>
          <p:cNvSpPr/>
          <p:nvPr/>
        </p:nvSpPr>
        <p:spPr>
          <a:xfrm>
            <a:off x="5734515" y="915869"/>
            <a:ext cx="507365" cy="698500"/>
          </a:xfrm>
          <a:custGeom>
            <a:avLst/>
            <a:gdLst/>
            <a:ahLst/>
            <a:cxnLst/>
            <a:rect l="l" t="t" r="r" b="b"/>
            <a:pathLst>
              <a:path w="507364" h="698500">
                <a:moveTo>
                  <a:pt x="413487" y="36977"/>
                </a:moveTo>
                <a:lnTo>
                  <a:pt x="419302" y="31912"/>
                </a:lnTo>
                <a:lnTo>
                  <a:pt x="423427" y="30223"/>
                </a:lnTo>
                <a:lnTo>
                  <a:pt x="427830" y="31912"/>
                </a:lnTo>
                <a:lnTo>
                  <a:pt x="459145" y="68869"/>
                </a:lnTo>
                <a:lnTo>
                  <a:pt x="485496" y="136748"/>
                </a:lnTo>
                <a:lnTo>
                  <a:pt x="495211" y="180035"/>
                </a:lnTo>
                <a:lnTo>
                  <a:pt x="503027" y="227123"/>
                </a:lnTo>
                <a:lnTo>
                  <a:pt x="507326" y="282089"/>
                </a:lnTo>
                <a:lnTo>
                  <a:pt x="506489" y="349016"/>
                </a:lnTo>
                <a:lnTo>
                  <a:pt x="501141" y="407743"/>
                </a:lnTo>
                <a:lnTo>
                  <a:pt x="491580" y="463483"/>
                </a:lnTo>
                <a:lnTo>
                  <a:pt x="478093" y="513788"/>
                </a:lnTo>
                <a:lnTo>
                  <a:pt x="460966" y="556208"/>
                </a:lnTo>
                <a:lnTo>
                  <a:pt x="413381" y="611339"/>
                </a:lnTo>
                <a:lnTo>
                  <a:pt x="372675" y="619725"/>
                </a:lnTo>
                <a:lnTo>
                  <a:pt x="366243" y="618294"/>
                </a:lnTo>
                <a:lnTo>
                  <a:pt x="350416" y="624846"/>
                </a:lnTo>
                <a:lnTo>
                  <a:pt x="296850" y="633272"/>
                </a:lnTo>
                <a:lnTo>
                  <a:pt x="271883" y="632754"/>
                </a:lnTo>
                <a:lnTo>
                  <a:pt x="243460" y="631806"/>
                </a:lnTo>
                <a:lnTo>
                  <a:pt x="229367" y="647733"/>
                </a:lnTo>
                <a:lnTo>
                  <a:pt x="214154" y="665157"/>
                </a:lnTo>
                <a:lnTo>
                  <a:pt x="199618" y="682409"/>
                </a:lnTo>
                <a:lnTo>
                  <a:pt x="187554" y="697821"/>
                </a:lnTo>
                <a:lnTo>
                  <a:pt x="179721" y="698015"/>
                </a:lnTo>
                <a:lnTo>
                  <a:pt x="149624" y="658821"/>
                </a:lnTo>
                <a:lnTo>
                  <a:pt x="148197" y="610801"/>
                </a:lnTo>
                <a:lnTo>
                  <a:pt x="135901" y="605260"/>
                </a:lnTo>
                <a:lnTo>
                  <a:pt x="128601" y="600195"/>
                </a:lnTo>
                <a:lnTo>
                  <a:pt x="123415" y="592707"/>
                </a:lnTo>
                <a:lnTo>
                  <a:pt x="117463" y="579902"/>
                </a:lnTo>
                <a:lnTo>
                  <a:pt x="91008" y="558641"/>
                </a:lnTo>
                <a:lnTo>
                  <a:pt x="74708" y="535321"/>
                </a:lnTo>
                <a:lnTo>
                  <a:pt x="66467" y="516511"/>
                </a:lnTo>
                <a:lnTo>
                  <a:pt x="64186" y="508782"/>
                </a:lnTo>
                <a:lnTo>
                  <a:pt x="52045" y="485788"/>
                </a:lnTo>
                <a:lnTo>
                  <a:pt x="45735" y="471093"/>
                </a:lnTo>
                <a:lnTo>
                  <a:pt x="43218" y="458366"/>
                </a:lnTo>
                <a:lnTo>
                  <a:pt x="42457" y="441281"/>
                </a:lnTo>
                <a:lnTo>
                  <a:pt x="42474" y="415967"/>
                </a:lnTo>
                <a:lnTo>
                  <a:pt x="43243" y="388076"/>
                </a:lnTo>
                <a:lnTo>
                  <a:pt x="44152" y="365531"/>
                </a:lnTo>
                <a:lnTo>
                  <a:pt x="44590" y="356255"/>
                </a:lnTo>
                <a:lnTo>
                  <a:pt x="20620" y="344147"/>
                </a:lnTo>
                <a:lnTo>
                  <a:pt x="8084" y="334357"/>
                </a:lnTo>
                <a:lnTo>
                  <a:pt x="2892" y="321704"/>
                </a:lnTo>
                <a:lnTo>
                  <a:pt x="953" y="301010"/>
                </a:lnTo>
                <a:lnTo>
                  <a:pt x="0" y="271251"/>
                </a:lnTo>
                <a:lnTo>
                  <a:pt x="105" y="240157"/>
                </a:lnTo>
                <a:lnTo>
                  <a:pt x="4325" y="194247"/>
                </a:lnTo>
                <a:lnTo>
                  <a:pt x="27953" y="171990"/>
                </a:lnTo>
                <a:lnTo>
                  <a:pt x="33198" y="39885"/>
                </a:lnTo>
                <a:lnTo>
                  <a:pt x="47076" y="16112"/>
                </a:lnTo>
                <a:lnTo>
                  <a:pt x="57014" y="4057"/>
                </a:lnTo>
                <a:lnTo>
                  <a:pt x="67796" y="0"/>
                </a:lnTo>
                <a:lnTo>
                  <a:pt x="84202" y="223"/>
                </a:lnTo>
              </a:path>
            </a:pathLst>
          </a:custGeom>
          <a:ln w="6350">
            <a:solidFill>
              <a:srgbClr val="231F20"/>
            </a:solidFill>
          </a:ln>
        </p:spPr>
        <p:txBody>
          <a:bodyPr wrap="square" lIns="0" tIns="0" rIns="0" bIns="0" rtlCol="0"/>
          <a:lstStyle/>
          <a:p>
            <a:endParaRPr/>
          </a:p>
        </p:txBody>
      </p:sp>
      <p:sp>
        <p:nvSpPr>
          <p:cNvPr id="287" name="object 287"/>
          <p:cNvSpPr/>
          <p:nvPr/>
        </p:nvSpPr>
        <p:spPr>
          <a:xfrm>
            <a:off x="5762463" y="927337"/>
            <a:ext cx="34925" cy="175895"/>
          </a:xfrm>
          <a:custGeom>
            <a:avLst/>
            <a:gdLst/>
            <a:ahLst/>
            <a:cxnLst/>
            <a:rect l="l" t="t" r="r" b="b"/>
            <a:pathLst>
              <a:path w="34925" h="175894">
                <a:moveTo>
                  <a:pt x="0" y="160527"/>
                </a:moveTo>
                <a:lnTo>
                  <a:pt x="2247" y="171030"/>
                </a:lnTo>
                <a:lnTo>
                  <a:pt x="9753" y="173278"/>
                </a:lnTo>
                <a:lnTo>
                  <a:pt x="17246" y="175526"/>
                </a:lnTo>
                <a:lnTo>
                  <a:pt x="34505" y="173278"/>
                </a:lnTo>
                <a:lnTo>
                  <a:pt x="34505" y="0"/>
                </a:lnTo>
              </a:path>
            </a:pathLst>
          </a:custGeom>
          <a:ln w="6350">
            <a:solidFill>
              <a:srgbClr val="231F20"/>
            </a:solidFill>
          </a:ln>
        </p:spPr>
        <p:txBody>
          <a:bodyPr wrap="square" lIns="0" tIns="0" rIns="0" bIns="0" rtlCol="0"/>
          <a:lstStyle/>
          <a:p>
            <a:endParaRPr/>
          </a:p>
        </p:txBody>
      </p:sp>
      <p:sp>
        <p:nvSpPr>
          <p:cNvPr id="288" name="object 288"/>
          <p:cNvSpPr/>
          <p:nvPr/>
        </p:nvSpPr>
        <p:spPr>
          <a:xfrm>
            <a:off x="5768466" y="1105117"/>
            <a:ext cx="464184" cy="66675"/>
          </a:xfrm>
          <a:custGeom>
            <a:avLst/>
            <a:gdLst/>
            <a:ahLst/>
            <a:cxnLst/>
            <a:rect l="l" t="t" r="r" b="b"/>
            <a:pathLst>
              <a:path w="464185" h="66675">
                <a:moveTo>
                  <a:pt x="0" y="0"/>
                </a:moveTo>
                <a:lnTo>
                  <a:pt x="41249" y="28511"/>
                </a:lnTo>
                <a:lnTo>
                  <a:pt x="99934" y="35528"/>
                </a:lnTo>
                <a:lnTo>
                  <a:pt x="199050" y="45851"/>
                </a:lnTo>
                <a:lnTo>
                  <a:pt x="292398" y="55191"/>
                </a:lnTo>
                <a:lnTo>
                  <a:pt x="333781" y="59258"/>
                </a:lnTo>
                <a:lnTo>
                  <a:pt x="372929" y="66464"/>
                </a:lnTo>
                <a:lnTo>
                  <a:pt x="395979" y="65428"/>
                </a:lnTo>
                <a:lnTo>
                  <a:pt x="411934" y="53055"/>
                </a:lnTo>
                <a:lnTo>
                  <a:pt x="429793" y="26250"/>
                </a:lnTo>
                <a:lnTo>
                  <a:pt x="463892" y="26492"/>
                </a:lnTo>
              </a:path>
            </a:pathLst>
          </a:custGeom>
          <a:ln w="6350">
            <a:solidFill>
              <a:srgbClr val="231F20"/>
            </a:solidFill>
          </a:ln>
        </p:spPr>
        <p:txBody>
          <a:bodyPr wrap="square" lIns="0" tIns="0" rIns="0" bIns="0" rtlCol="0"/>
          <a:lstStyle/>
          <a:p>
            <a:endParaRPr/>
          </a:p>
        </p:txBody>
      </p:sp>
      <p:sp>
        <p:nvSpPr>
          <p:cNvPr id="289" name="object 289"/>
          <p:cNvSpPr/>
          <p:nvPr/>
        </p:nvSpPr>
        <p:spPr>
          <a:xfrm>
            <a:off x="5736595" y="1116279"/>
            <a:ext cx="499109" cy="70485"/>
          </a:xfrm>
          <a:custGeom>
            <a:avLst/>
            <a:gdLst/>
            <a:ahLst/>
            <a:cxnLst/>
            <a:rect l="l" t="t" r="r" b="b"/>
            <a:pathLst>
              <a:path w="499110" h="70484">
                <a:moveTo>
                  <a:pt x="926" y="0"/>
                </a:moveTo>
                <a:lnTo>
                  <a:pt x="43116" y="22593"/>
                </a:lnTo>
                <a:lnTo>
                  <a:pt x="120587" y="32623"/>
                </a:lnTo>
                <a:lnTo>
                  <a:pt x="247141" y="47372"/>
                </a:lnTo>
                <a:lnTo>
                  <a:pt x="365256" y="60714"/>
                </a:lnTo>
                <a:lnTo>
                  <a:pt x="417410" y="66522"/>
                </a:lnTo>
                <a:lnTo>
                  <a:pt x="440991" y="70033"/>
                </a:lnTo>
                <a:lnTo>
                  <a:pt x="457323" y="65414"/>
                </a:lnTo>
                <a:lnTo>
                  <a:pt x="474031" y="47455"/>
                </a:lnTo>
                <a:lnTo>
                  <a:pt x="498741" y="10947"/>
                </a:lnTo>
              </a:path>
            </a:pathLst>
          </a:custGeom>
          <a:ln w="6350">
            <a:solidFill>
              <a:srgbClr val="231F20"/>
            </a:solidFill>
          </a:ln>
        </p:spPr>
        <p:txBody>
          <a:bodyPr wrap="square" lIns="0" tIns="0" rIns="0" bIns="0" rtlCol="0"/>
          <a:lstStyle/>
          <a:p>
            <a:endParaRPr/>
          </a:p>
        </p:txBody>
      </p:sp>
      <p:sp>
        <p:nvSpPr>
          <p:cNvPr id="290" name="object 290"/>
          <p:cNvSpPr/>
          <p:nvPr/>
        </p:nvSpPr>
        <p:spPr>
          <a:xfrm>
            <a:off x="5796967" y="1059358"/>
            <a:ext cx="335280" cy="63500"/>
          </a:xfrm>
          <a:custGeom>
            <a:avLst/>
            <a:gdLst/>
            <a:ahLst/>
            <a:cxnLst/>
            <a:rect l="l" t="t" r="r" b="b"/>
            <a:pathLst>
              <a:path w="335279" h="63500">
                <a:moveTo>
                  <a:pt x="0" y="0"/>
                </a:moveTo>
                <a:lnTo>
                  <a:pt x="28498" y="31470"/>
                </a:lnTo>
                <a:lnTo>
                  <a:pt x="93690" y="42415"/>
                </a:lnTo>
                <a:lnTo>
                  <a:pt x="176649" y="50753"/>
                </a:lnTo>
                <a:lnTo>
                  <a:pt x="256233" y="58709"/>
                </a:lnTo>
                <a:lnTo>
                  <a:pt x="302745" y="63269"/>
                </a:lnTo>
                <a:lnTo>
                  <a:pt x="310862" y="61888"/>
                </a:lnTo>
                <a:lnTo>
                  <a:pt x="320168" y="56567"/>
                </a:lnTo>
                <a:lnTo>
                  <a:pt x="334683" y="45758"/>
                </a:lnTo>
              </a:path>
            </a:pathLst>
          </a:custGeom>
          <a:ln w="6350">
            <a:solidFill>
              <a:srgbClr val="231F20"/>
            </a:solidFill>
          </a:ln>
        </p:spPr>
        <p:txBody>
          <a:bodyPr wrap="square" lIns="0" tIns="0" rIns="0" bIns="0" rtlCol="0"/>
          <a:lstStyle/>
          <a:p>
            <a:endParaRPr/>
          </a:p>
        </p:txBody>
      </p:sp>
      <p:sp>
        <p:nvSpPr>
          <p:cNvPr id="291" name="object 291"/>
          <p:cNvSpPr/>
          <p:nvPr/>
        </p:nvSpPr>
        <p:spPr>
          <a:xfrm>
            <a:off x="5819990" y="1011622"/>
            <a:ext cx="311785" cy="87630"/>
          </a:xfrm>
          <a:custGeom>
            <a:avLst/>
            <a:gdLst/>
            <a:ahLst/>
            <a:cxnLst/>
            <a:rect l="l" t="t" r="r" b="b"/>
            <a:pathLst>
              <a:path w="311785" h="87630">
                <a:moveTo>
                  <a:pt x="181" y="0"/>
                </a:moveTo>
                <a:lnTo>
                  <a:pt x="13732" y="35750"/>
                </a:lnTo>
                <a:lnTo>
                  <a:pt x="46109" y="57256"/>
                </a:lnTo>
                <a:lnTo>
                  <a:pt x="103949" y="64391"/>
                </a:lnTo>
                <a:lnTo>
                  <a:pt x="185877" y="73161"/>
                </a:lnTo>
                <a:lnTo>
                  <a:pt x="264428" y="81650"/>
                </a:lnTo>
                <a:lnTo>
                  <a:pt x="299520" y="85458"/>
                </a:lnTo>
                <a:lnTo>
                  <a:pt x="303558" y="87579"/>
                </a:lnTo>
                <a:lnTo>
                  <a:pt x="311648" y="78905"/>
                </a:lnTo>
              </a:path>
            </a:pathLst>
          </a:custGeom>
          <a:ln w="6350">
            <a:solidFill>
              <a:srgbClr val="231F20"/>
            </a:solidFill>
          </a:ln>
        </p:spPr>
        <p:txBody>
          <a:bodyPr wrap="square" lIns="0" tIns="0" rIns="0" bIns="0" rtlCol="0"/>
          <a:lstStyle/>
          <a:p>
            <a:endParaRPr/>
          </a:p>
        </p:txBody>
      </p:sp>
      <p:sp>
        <p:nvSpPr>
          <p:cNvPr id="292" name="object 292"/>
          <p:cNvSpPr/>
          <p:nvPr/>
        </p:nvSpPr>
        <p:spPr>
          <a:xfrm>
            <a:off x="5950879" y="1036029"/>
            <a:ext cx="0" cy="43180"/>
          </a:xfrm>
          <a:custGeom>
            <a:avLst/>
            <a:gdLst/>
            <a:ahLst/>
            <a:cxnLst/>
            <a:rect l="l" t="t" r="r" b="b"/>
            <a:pathLst>
              <a:path h="43180">
                <a:moveTo>
                  <a:pt x="0" y="0"/>
                </a:moveTo>
                <a:lnTo>
                  <a:pt x="0" y="42824"/>
                </a:lnTo>
              </a:path>
            </a:pathLst>
          </a:custGeom>
          <a:ln w="6350">
            <a:solidFill>
              <a:srgbClr val="231F20"/>
            </a:solidFill>
          </a:ln>
        </p:spPr>
        <p:txBody>
          <a:bodyPr wrap="square" lIns="0" tIns="0" rIns="0" bIns="0" rtlCol="0"/>
          <a:lstStyle/>
          <a:p>
            <a:endParaRPr/>
          </a:p>
        </p:txBody>
      </p:sp>
      <p:sp>
        <p:nvSpPr>
          <p:cNvPr id="293" name="object 293"/>
          <p:cNvSpPr/>
          <p:nvPr/>
        </p:nvSpPr>
        <p:spPr>
          <a:xfrm>
            <a:off x="5956734" y="1036029"/>
            <a:ext cx="0" cy="43180"/>
          </a:xfrm>
          <a:custGeom>
            <a:avLst/>
            <a:gdLst/>
            <a:ahLst/>
            <a:cxnLst/>
            <a:rect l="l" t="t" r="r" b="b"/>
            <a:pathLst>
              <a:path h="43180">
                <a:moveTo>
                  <a:pt x="0" y="0"/>
                </a:moveTo>
                <a:lnTo>
                  <a:pt x="0" y="42824"/>
                </a:lnTo>
              </a:path>
            </a:pathLst>
          </a:custGeom>
          <a:ln w="6350">
            <a:solidFill>
              <a:srgbClr val="231F20"/>
            </a:solidFill>
          </a:ln>
        </p:spPr>
        <p:txBody>
          <a:bodyPr wrap="square" lIns="0" tIns="0" rIns="0" bIns="0" rtlCol="0"/>
          <a:lstStyle/>
          <a:p>
            <a:endParaRPr/>
          </a:p>
        </p:txBody>
      </p:sp>
      <p:sp>
        <p:nvSpPr>
          <p:cNvPr id="294" name="object 294"/>
          <p:cNvSpPr/>
          <p:nvPr/>
        </p:nvSpPr>
        <p:spPr>
          <a:xfrm>
            <a:off x="6034001" y="1044276"/>
            <a:ext cx="0" cy="43180"/>
          </a:xfrm>
          <a:custGeom>
            <a:avLst/>
            <a:gdLst/>
            <a:ahLst/>
            <a:cxnLst/>
            <a:rect l="l" t="t" r="r" b="b"/>
            <a:pathLst>
              <a:path h="43180">
                <a:moveTo>
                  <a:pt x="0" y="0"/>
                </a:moveTo>
                <a:lnTo>
                  <a:pt x="0" y="42824"/>
                </a:lnTo>
              </a:path>
            </a:pathLst>
          </a:custGeom>
          <a:ln w="6350">
            <a:solidFill>
              <a:srgbClr val="231F20"/>
            </a:solidFill>
          </a:ln>
        </p:spPr>
        <p:txBody>
          <a:bodyPr wrap="square" lIns="0" tIns="0" rIns="0" bIns="0" rtlCol="0"/>
          <a:lstStyle/>
          <a:p>
            <a:endParaRPr/>
          </a:p>
        </p:txBody>
      </p:sp>
      <p:sp>
        <p:nvSpPr>
          <p:cNvPr id="295" name="object 295"/>
          <p:cNvSpPr/>
          <p:nvPr/>
        </p:nvSpPr>
        <p:spPr>
          <a:xfrm>
            <a:off x="5975888" y="1038509"/>
            <a:ext cx="45720" cy="38735"/>
          </a:xfrm>
          <a:custGeom>
            <a:avLst/>
            <a:gdLst/>
            <a:ahLst/>
            <a:cxnLst/>
            <a:rect l="l" t="t" r="r" b="b"/>
            <a:pathLst>
              <a:path w="45720" h="38734">
                <a:moveTo>
                  <a:pt x="2152" y="0"/>
                </a:moveTo>
                <a:lnTo>
                  <a:pt x="0" y="19294"/>
                </a:lnTo>
                <a:lnTo>
                  <a:pt x="838" y="29624"/>
                </a:lnTo>
                <a:lnTo>
                  <a:pt x="6067" y="34498"/>
                </a:lnTo>
                <a:lnTo>
                  <a:pt x="17087" y="37426"/>
                </a:lnTo>
                <a:lnTo>
                  <a:pt x="28149" y="38268"/>
                </a:lnTo>
                <a:lnTo>
                  <a:pt x="35837" y="36017"/>
                </a:lnTo>
                <a:lnTo>
                  <a:pt x="40714" y="31908"/>
                </a:lnTo>
                <a:lnTo>
                  <a:pt x="43338" y="27178"/>
                </a:lnTo>
                <a:lnTo>
                  <a:pt x="44557" y="23850"/>
                </a:lnTo>
                <a:lnTo>
                  <a:pt x="45358" y="3962"/>
                </a:lnTo>
              </a:path>
            </a:pathLst>
          </a:custGeom>
          <a:ln w="6350">
            <a:solidFill>
              <a:srgbClr val="231F20"/>
            </a:solidFill>
          </a:ln>
        </p:spPr>
        <p:txBody>
          <a:bodyPr wrap="square" lIns="0" tIns="0" rIns="0" bIns="0" rtlCol="0"/>
          <a:lstStyle/>
          <a:p>
            <a:endParaRPr/>
          </a:p>
        </p:txBody>
      </p:sp>
      <p:sp>
        <p:nvSpPr>
          <p:cNvPr id="296" name="object 296"/>
          <p:cNvSpPr/>
          <p:nvPr/>
        </p:nvSpPr>
        <p:spPr>
          <a:xfrm>
            <a:off x="5793966" y="1101613"/>
            <a:ext cx="0" cy="27305"/>
          </a:xfrm>
          <a:custGeom>
            <a:avLst/>
            <a:gdLst/>
            <a:ahLst/>
            <a:cxnLst/>
            <a:rect l="l" t="t" r="r" b="b"/>
            <a:pathLst>
              <a:path h="27305">
                <a:moveTo>
                  <a:pt x="0" y="0"/>
                </a:moveTo>
                <a:lnTo>
                  <a:pt x="0" y="27178"/>
                </a:lnTo>
              </a:path>
            </a:pathLst>
          </a:custGeom>
          <a:ln w="6350">
            <a:solidFill>
              <a:srgbClr val="231F20"/>
            </a:solidFill>
          </a:ln>
        </p:spPr>
        <p:txBody>
          <a:bodyPr wrap="square" lIns="0" tIns="0" rIns="0" bIns="0" rtlCol="0"/>
          <a:lstStyle/>
          <a:p>
            <a:endParaRPr/>
          </a:p>
        </p:txBody>
      </p:sp>
      <p:sp>
        <p:nvSpPr>
          <p:cNvPr id="297" name="object 297"/>
          <p:cNvSpPr/>
          <p:nvPr/>
        </p:nvSpPr>
        <p:spPr>
          <a:xfrm>
            <a:off x="5823507" y="1128091"/>
            <a:ext cx="125730" cy="21590"/>
          </a:xfrm>
          <a:custGeom>
            <a:avLst/>
            <a:gdLst/>
            <a:ahLst/>
            <a:cxnLst/>
            <a:rect l="l" t="t" r="r" b="b"/>
            <a:pathLst>
              <a:path w="125729" h="21590">
                <a:moveTo>
                  <a:pt x="0" y="7429"/>
                </a:moveTo>
                <a:lnTo>
                  <a:pt x="88" y="0"/>
                </a:lnTo>
                <a:lnTo>
                  <a:pt x="12090" y="698"/>
                </a:lnTo>
                <a:lnTo>
                  <a:pt x="34558" y="2685"/>
                </a:lnTo>
                <a:lnTo>
                  <a:pt x="72286" y="6376"/>
                </a:lnTo>
                <a:lnTo>
                  <a:pt x="107764" y="9937"/>
                </a:lnTo>
                <a:lnTo>
                  <a:pt x="123482" y="11531"/>
                </a:lnTo>
                <a:lnTo>
                  <a:pt x="125183" y="14287"/>
                </a:lnTo>
                <a:lnTo>
                  <a:pt x="125260" y="20967"/>
                </a:lnTo>
              </a:path>
            </a:pathLst>
          </a:custGeom>
          <a:ln w="6349">
            <a:solidFill>
              <a:srgbClr val="231F20"/>
            </a:solidFill>
          </a:ln>
        </p:spPr>
        <p:txBody>
          <a:bodyPr wrap="square" lIns="0" tIns="0" rIns="0" bIns="0" rtlCol="0"/>
          <a:lstStyle/>
          <a:p>
            <a:endParaRPr/>
          </a:p>
        </p:txBody>
      </p:sp>
      <p:sp>
        <p:nvSpPr>
          <p:cNvPr id="298" name="object 298"/>
          <p:cNvSpPr/>
          <p:nvPr/>
        </p:nvSpPr>
        <p:spPr>
          <a:xfrm>
            <a:off x="5921783" y="1137079"/>
            <a:ext cx="635" cy="9525"/>
          </a:xfrm>
          <a:custGeom>
            <a:avLst/>
            <a:gdLst/>
            <a:ahLst/>
            <a:cxnLst/>
            <a:rect l="l" t="t" r="r" b="b"/>
            <a:pathLst>
              <a:path w="635" h="9525">
                <a:moveTo>
                  <a:pt x="-3175" y="4597"/>
                </a:moveTo>
                <a:lnTo>
                  <a:pt x="3225" y="4597"/>
                </a:lnTo>
              </a:path>
            </a:pathLst>
          </a:custGeom>
          <a:ln w="9194">
            <a:solidFill>
              <a:srgbClr val="231F20"/>
            </a:solidFill>
          </a:ln>
        </p:spPr>
        <p:txBody>
          <a:bodyPr wrap="square" lIns="0" tIns="0" rIns="0" bIns="0" rtlCol="0"/>
          <a:lstStyle/>
          <a:p>
            <a:endParaRPr/>
          </a:p>
        </p:txBody>
      </p:sp>
      <p:sp>
        <p:nvSpPr>
          <p:cNvPr id="299" name="object 299"/>
          <p:cNvSpPr/>
          <p:nvPr/>
        </p:nvSpPr>
        <p:spPr>
          <a:xfrm>
            <a:off x="5980093" y="1145810"/>
            <a:ext cx="122555" cy="19050"/>
          </a:xfrm>
          <a:custGeom>
            <a:avLst/>
            <a:gdLst/>
            <a:ahLst/>
            <a:cxnLst/>
            <a:rect l="l" t="t" r="r" b="b"/>
            <a:pathLst>
              <a:path w="122554" h="19050">
                <a:moveTo>
                  <a:pt x="266" y="3886"/>
                </a:moveTo>
                <a:lnTo>
                  <a:pt x="0" y="0"/>
                </a:lnTo>
                <a:lnTo>
                  <a:pt x="6324" y="457"/>
                </a:lnTo>
                <a:lnTo>
                  <a:pt x="26025" y="2527"/>
                </a:lnTo>
                <a:lnTo>
                  <a:pt x="100204" y="11369"/>
                </a:lnTo>
                <a:lnTo>
                  <a:pt x="122161" y="18554"/>
                </a:lnTo>
              </a:path>
            </a:pathLst>
          </a:custGeom>
          <a:ln w="6350">
            <a:solidFill>
              <a:srgbClr val="231F20"/>
            </a:solidFill>
          </a:ln>
        </p:spPr>
        <p:txBody>
          <a:bodyPr wrap="square" lIns="0" tIns="0" rIns="0" bIns="0" rtlCol="0"/>
          <a:lstStyle/>
          <a:p>
            <a:endParaRPr/>
          </a:p>
        </p:txBody>
      </p:sp>
      <p:sp>
        <p:nvSpPr>
          <p:cNvPr id="300" name="object 300"/>
          <p:cNvSpPr/>
          <p:nvPr/>
        </p:nvSpPr>
        <p:spPr>
          <a:xfrm>
            <a:off x="6026050" y="1151876"/>
            <a:ext cx="1905" cy="6350"/>
          </a:xfrm>
          <a:custGeom>
            <a:avLst/>
            <a:gdLst/>
            <a:ahLst/>
            <a:cxnLst/>
            <a:rect l="l" t="t" r="r" b="b"/>
            <a:pathLst>
              <a:path w="1904" h="6350">
                <a:moveTo>
                  <a:pt x="0" y="5956"/>
                </a:moveTo>
                <a:lnTo>
                  <a:pt x="1549" y="0"/>
                </a:lnTo>
              </a:path>
            </a:pathLst>
          </a:custGeom>
          <a:ln w="6350">
            <a:solidFill>
              <a:srgbClr val="231F20"/>
            </a:solidFill>
          </a:ln>
        </p:spPr>
        <p:txBody>
          <a:bodyPr wrap="square" lIns="0" tIns="0" rIns="0" bIns="0" rtlCol="0"/>
          <a:lstStyle/>
          <a:p>
            <a:endParaRPr/>
          </a:p>
        </p:txBody>
      </p:sp>
      <p:sp>
        <p:nvSpPr>
          <p:cNvPr id="301" name="object 301"/>
          <p:cNvSpPr/>
          <p:nvPr/>
        </p:nvSpPr>
        <p:spPr>
          <a:xfrm>
            <a:off x="6128475" y="967674"/>
            <a:ext cx="72957" cy="181886"/>
          </a:xfrm>
          <a:prstGeom prst="rect">
            <a:avLst/>
          </a:prstGeom>
          <a:blipFill>
            <a:blip r:embed="rId13" cstate="print"/>
            <a:stretch>
              <a:fillRect/>
            </a:stretch>
          </a:blipFill>
        </p:spPr>
        <p:txBody>
          <a:bodyPr wrap="square" lIns="0" tIns="0" rIns="0" bIns="0" rtlCol="0"/>
          <a:lstStyle/>
          <a:p>
            <a:endParaRPr/>
          </a:p>
        </p:txBody>
      </p:sp>
      <p:sp>
        <p:nvSpPr>
          <p:cNvPr id="302" name="object 302"/>
          <p:cNvSpPr/>
          <p:nvPr/>
        </p:nvSpPr>
        <p:spPr>
          <a:xfrm>
            <a:off x="5771293" y="1266961"/>
            <a:ext cx="82524" cy="231203"/>
          </a:xfrm>
          <a:prstGeom prst="rect">
            <a:avLst/>
          </a:prstGeom>
          <a:blipFill>
            <a:blip r:embed="rId14" cstate="print"/>
            <a:stretch>
              <a:fillRect/>
            </a:stretch>
          </a:blipFill>
        </p:spPr>
        <p:txBody>
          <a:bodyPr wrap="square" lIns="0" tIns="0" rIns="0" bIns="0" rtlCol="0"/>
          <a:lstStyle/>
          <a:p>
            <a:endParaRPr/>
          </a:p>
        </p:txBody>
      </p:sp>
      <p:sp>
        <p:nvSpPr>
          <p:cNvPr id="303" name="object 303"/>
          <p:cNvSpPr/>
          <p:nvPr/>
        </p:nvSpPr>
        <p:spPr>
          <a:xfrm>
            <a:off x="6074994" y="1244635"/>
            <a:ext cx="167640" cy="289560"/>
          </a:xfrm>
          <a:custGeom>
            <a:avLst/>
            <a:gdLst/>
            <a:ahLst/>
            <a:cxnLst/>
            <a:rect l="l" t="t" r="r" b="b"/>
            <a:pathLst>
              <a:path w="167639" h="289559">
                <a:moveTo>
                  <a:pt x="25768" y="289534"/>
                </a:moveTo>
                <a:lnTo>
                  <a:pt x="17445" y="273059"/>
                </a:lnTo>
                <a:lnTo>
                  <a:pt x="12665" y="264367"/>
                </a:lnTo>
                <a:lnTo>
                  <a:pt x="9623" y="260579"/>
                </a:lnTo>
                <a:lnTo>
                  <a:pt x="6515" y="258813"/>
                </a:lnTo>
                <a:lnTo>
                  <a:pt x="3312" y="253171"/>
                </a:lnTo>
                <a:lnTo>
                  <a:pt x="1195" y="240625"/>
                </a:lnTo>
                <a:lnTo>
                  <a:pt x="108" y="222599"/>
                </a:lnTo>
                <a:lnTo>
                  <a:pt x="0" y="200520"/>
                </a:lnTo>
                <a:lnTo>
                  <a:pt x="815" y="172988"/>
                </a:lnTo>
                <a:lnTo>
                  <a:pt x="7681" y="115290"/>
                </a:lnTo>
                <a:lnTo>
                  <a:pt x="47085" y="78078"/>
                </a:lnTo>
                <a:lnTo>
                  <a:pt x="88023" y="62014"/>
                </a:lnTo>
                <a:lnTo>
                  <a:pt x="103850" y="57271"/>
                </a:lnTo>
                <a:lnTo>
                  <a:pt x="114093" y="51503"/>
                </a:lnTo>
                <a:lnTo>
                  <a:pt x="120302" y="46113"/>
                </a:lnTo>
                <a:lnTo>
                  <a:pt x="124028" y="42506"/>
                </a:lnTo>
                <a:lnTo>
                  <a:pt x="132468" y="34600"/>
                </a:lnTo>
                <a:lnTo>
                  <a:pt x="147137" y="20129"/>
                </a:lnTo>
                <a:lnTo>
                  <a:pt x="161056" y="6220"/>
                </a:lnTo>
                <a:lnTo>
                  <a:pt x="167246" y="0"/>
                </a:lnTo>
              </a:path>
            </a:pathLst>
          </a:custGeom>
          <a:ln w="6350">
            <a:solidFill>
              <a:srgbClr val="231F20"/>
            </a:solidFill>
          </a:ln>
        </p:spPr>
        <p:txBody>
          <a:bodyPr wrap="square" lIns="0" tIns="0" rIns="0" bIns="0" rtlCol="0"/>
          <a:lstStyle/>
          <a:p>
            <a:endParaRPr/>
          </a:p>
        </p:txBody>
      </p:sp>
      <p:sp>
        <p:nvSpPr>
          <p:cNvPr id="304" name="object 304"/>
          <p:cNvSpPr/>
          <p:nvPr/>
        </p:nvSpPr>
        <p:spPr>
          <a:xfrm>
            <a:off x="6071742" y="1300204"/>
            <a:ext cx="109805" cy="197961"/>
          </a:xfrm>
          <a:prstGeom prst="rect">
            <a:avLst/>
          </a:prstGeom>
          <a:blipFill>
            <a:blip r:embed="rId15" cstate="print"/>
            <a:stretch>
              <a:fillRect/>
            </a:stretch>
          </a:blipFill>
        </p:spPr>
        <p:txBody>
          <a:bodyPr wrap="square" lIns="0" tIns="0" rIns="0" bIns="0" rtlCol="0"/>
          <a:lstStyle/>
          <a:p>
            <a:endParaRPr/>
          </a:p>
        </p:txBody>
      </p:sp>
      <p:sp>
        <p:nvSpPr>
          <p:cNvPr id="305" name="object 305"/>
          <p:cNvSpPr/>
          <p:nvPr/>
        </p:nvSpPr>
        <p:spPr>
          <a:xfrm>
            <a:off x="5796334" y="1406120"/>
            <a:ext cx="48895" cy="21590"/>
          </a:xfrm>
          <a:custGeom>
            <a:avLst/>
            <a:gdLst/>
            <a:ahLst/>
            <a:cxnLst/>
            <a:rect l="l" t="t" r="r" b="b"/>
            <a:pathLst>
              <a:path w="48895" h="21590">
                <a:moveTo>
                  <a:pt x="0" y="15163"/>
                </a:moveTo>
                <a:lnTo>
                  <a:pt x="11777" y="19630"/>
                </a:lnTo>
                <a:lnTo>
                  <a:pt x="18684" y="21366"/>
                </a:lnTo>
                <a:lnTo>
                  <a:pt x="23406" y="20594"/>
                </a:lnTo>
                <a:lnTo>
                  <a:pt x="28625" y="17538"/>
                </a:lnTo>
                <a:lnTo>
                  <a:pt x="34709" y="13526"/>
                </a:lnTo>
                <a:lnTo>
                  <a:pt x="40146" y="9502"/>
                </a:lnTo>
                <a:lnTo>
                  <a:pt x="44861" y="5112"/>
                </a:lnTo>
                <a:lnTo>
                  <a:pt x="48780" y="0"/>
                </a:lnTo>
              </a:path>
            </a:pathLst>
          </a:custGeom>
          <a:ln w="6350">
            <a:solidFill>
              <a:srgbClr val="231F20"/>
            </a:solidFill>
          </a:ln>
        </p:spPr>
        <p:txBody>
          <a:bodyPr wrap="square" lIns="0" tIns="0" rIns="0" bIns="0" rtlCol="0"/>
          <a:lstStyle/>
          <a:p>
            <a:endParaRPr/>
          </a:p>
        </p:txBody>
      </p:sp>
      <p:sp>
        <p:nvSpPr>
          <p:cNvPr id="306" name="object 306"/>
          <p:cNvSpPr/>
          <p:nvPr/>
        </p:nvSpPr>
        <p:spPr>
          <a:xfrm>
            <a:off x="5877305" y="1311702"/>
            <a:ext cx="147383" cy="305640"/>
          </a:xfrm>
          <a:prstGeom prst="rect">
            <a:avLst/>
          </a:prstGeom>
          <a:blipFill>
            <a:blip r:embed="rId16" cstate="print"/>
            <a:stretch>
              <a:fillRect/>
            </a:stretch>
          </a:blipFill>
        </p:spPr>
        <p:txBody>
          <a:bodyPr wrap="square" lIns="0" tIns="0" rIns="0" bIns="0" rtlCol="0"/>
          <a:lstStyle/>
          <a:p>
            <a:endParaRPr/>
          </a:p>
        </p:txBody>
      </p:sp>
      <p:sp>
        <p:nvSpPr>
          <p:cNvPr id="307" name="object 307"/>
          <p:cNvSpPr/>
          <p:nvPr/>
        </p:nvSpPr>
        <p:spPr>
          <a:xfrm>
            <a:off x="6494183" y="1016269"/>
            <a:ext cx="247982" cy="157413"/>
          </a:xfrm>
          <a:prstGeom prst="rect">
            <a:avLst/>
          </a:prstGeom>
          <a:blipFill>
            <a:blip r:embed="rId17" cstate="print"/>
            <a:stretch>
              <a:fillRect/>
            </a:stretch>
          </a:blipFill>
        </p:spPr>
        <p:txBody>
          <a:bodyPr wrap="square" lIns="0" tIns="0" rIns="0" bIns="0" rtlCol="0"/>
          <a:lstStyle/>
          <a:p>
            <a:endParaRPr/>
          </a:p>
        </p:txBody>
      </p:sp>
      <p:sp>
        <p:nvSpPr>
          <p:cNvPr id="308" name="object 308"/>
          <p:cNvSpPr/>
          <p:nvPr/>
        </p:nvSpPr>
        <p:spPr>
          <a:xfrm>
            <a:off x="6737225" y="1032952"/>
            <a:ext cx="70485" cy="532765"/>
          </a:xfrm>
          <a:custGeom>
            <a:avLst/>
            <a:gdLst/>
            <a:ahLst/>
            <a:cxnLst/>
            <a:rect l="l" t="t" r="r" b="b"/>
            <a:pathLst>
              <a:path w="70484" h="532765">
                <a:moveTo>
                  <a:pt x="0" y="249"/>
                </a:moveTo>
                <a:lnTo>
                  <a:pt x="37528" y="22208"/>
                </a:lnTo>
                <a:lnTo>
                  <a:pt x="45853" y="83926"/>
                </a:lnTo>
                <a:lnTo>
                  <a:pt x="49110" y="128367"/>
                </a:lnTo>
                <a:lnTo>
                  <a:pt x="41402" y="137803"/>
                </a:lnTo>
                <a:lnTo>
                  <a:pt x="29806" y="139010"/>
                </a:lnTo>
                <a:lnTo>
                  <a:pt x="31724" y="220188"/>
                </a:lnTo>
                <a:lnTo>
                  <a:pt x="42417" y="227721"/>
                </a:lnTo>
                <a:lnTo>
                  <a:pt x="48398" y="233253"/>
                </a:lnTo>
                <a:lnTo>
                  <a:pt x="60160" y="270263"/>
                </a:lnTo>
                <a:lnTo>
                  <a:pt x="70270" y="349366"/>
                </a:lnTo>
                <a:lnTo>
                  <a:pt x="68453" y="397074"/>
                </a:lnTo>
                <a:lnTo>
                  <a:pt x="61849" y="442952"/>
                </a:lnTo>
                <a:lnTo>
                  <a:pt x="53884" y="482848"/>
                </a:lnTo>
                <a:lnTo>
                  <a:pt x="44898" y="513683"/>
                </a:lnTo>
                <a:lnTo>
                  <a:pt x="35229" y="532379"/>
                </a:lnTo>
              </a:path>
            </a:pathLst>
          </a:custGeom>
          <a:ln w="6349">
            <a:solidFill>
              <a:srgbClr val="231F20"/>
            </a:solidFill>
          </a:ln>
        </p:spPr>
        <p:txBody>
          <a:bodyPr wrap="square" lIns="0" tIns="0" rIns="0" bIns="0" rtlCol="0"/>
          <a:lstStyle/>
          <a:p>
            <a:endParaRPr/>
          </a:p>
        </p:txBody>
      </p:sp>
      <p:sp>
        <p:nvSpPr>
          <p:cNvPr id="309" name="object 309"/>
          <p:cNvSpPr/>
          <p:nvPr/>
        </p:nvSpPr>
        <p:spPr>
          <a:xfrm>
            <a:off x="6737225" y="1064443"/>
            <a:ext cx="29845" cy="108585"/>
          </a:xfrm>
          <a:custGeom>
            <a:avLst/>
            <a:gdLst/>
            <a:ahLst/>
            <a:cxnLst/>
            <a:rect l="l" t="t" r="r" b="b"/>
            <a:pathLst>
              <a:path w="29845" h="108584">
                <a:moveTo>
                  <a:pt x="0" y="0"/>
                </a:moveTo>
                <a:lnTo>
                  <a:pt x="3252" y="5984"/>
                </a:lnTo>
                <a:lnTo>
                  <a:pt x="4922" y="12584"/>
                </a:lnTo>
                <a:lnTo>
                  <a:pt x="5538" y="23944"/>
                </a:lnTo>
                <a:lnTo>
                  <a:pt x="5626" y="44208"/>
                </a:lnTo>
                <a:lnTo>
                  <a:pt x="6080" y="68140"/>
                </a:lnTo>
                <a:lnTo>
                  <a:pt x="7080" y="86861"/>
                </a:lnTo>
                <a:lnTo>
                  <a:pt x="8079" y="99058"/>
                </a:lnTo>
                <a:lnTo>
                  <a:pt x="8534" y="103416"/>
                </a:lnTo>
                <a:lnTo>
                  <a:pt x="9740" y="108483"/>
                </a:lnTo>
                <a:lnTo>
                  <a:pt x="29806" y="107518"/>
                </a:lnTo>
              </a:path>
            </a:pathLst>
          </a:custGeom>
          <a:ln w="6350">
            <a:solidFill>
              <a:srgbClr val="231F20"/>
            </a:solidFill>
          </a:ln>
        </p:spPr>
        <p:txBody>
          <a:bodyPr wrap="square" lIns="0" tIns="0" rIns="0" bIns="0" rtlCol="0"/>
          <a:lstStyle/>
          <a:p>
            <a:endParaRPr/>
          </a:p>
        </p:txBody>
      </p:sp>
      <p:sp>
        <p:nvSpPr>
          <p:cNvPr id="310" name="object 310"/>
          <p:cNvSpPr/>
          <p:nvPr/>
        </p:nvSpPr>
        <p:spPr>
          <a:xfrm>
            <a:off x="6481714" y="1163842"/>
            <a:ext cx="51435" cy="286385"/>
          </a:xfrm>
          <a:custGeom>
            <a:avLst/>
            <a:gdLst/>
            <a:ahLst/>
            <a:cxnLst/>
            <a:rect l="l" t="t" r="r" b="b"/>
            <a:pathLst>
              <a:path w="51434" h="286384">
                <a:moveTo>
                  <a:pt x="38036" y="0"/>
                </a:moveTo>
                <a:lnTo>
                  <a:pt x="46570" y="10045"/>
                </a:lnTo>
                <a:lnTo>
                  <a:pt x="46570" y="20916"/>
                </a:lnTo>
                <a:lnTo>
                  <a:pt x="46655" y="32990"/>
                </a:lnTo>
                <a:lnTo>
                  <a:pt x="47164" y="50093"/>
                </a:lnTo>
                <a:lnTo>
                  <a:pt x="48478" y="68013"/>
                </a:lnTo>
                <a:lnTo>
                  <a:pt x="50977" y="82537"/>
                </a:lnTo>
                <a:lnTo>
                  <a:pt x="46832" y="91397"/>
                </a:lnTo>
                <a:lnTo>
                  <a:pt x="44102" y="99033"/>
                </a:lnTo>
                <a:lnTo>
                  <a:pt x="41574" y="109656"/>
                </a:lnTo>
                <a:lnTo>
                  <a:pt x="38036" y="127482"/>
                </a:lnTo>
                <a:lnTo>
                  <a:pt x="34264" y="145605"/>
                </a:lnTo>
                <a:lnTo>
                  <a:pt x="38036" y="149961"/>
                </a:lnTo>
                <a:lnTo>
                  <a:pt x="28892" y="147579"/>
                </a:lnTo>
                <a:lnTo>
                  <a:pt x="23512" y="147237"/>
                </a:lnTo>
                <a:lnTo>
                  <a:pt x="19796" y="149343"/>
                </a:lnTo>
                <a:lnTo>
                  <a:pt x="15646" y="154305"/>
                </a:lnTo>
                <a:lnTo>
                  <a:pt x="10701" y="159429"/>
                </a:lnTo>
                <a:lnTo>
                  <a:pt x="0" y="212931"/>
                </a:lnTo>
                <a:lnTo>
                  <a:pt x="2" y="234258"/>
                </a:lnTo>
                <a:lnTo>
                  <a:pt x="1638" y="249262"/>
                </a:lnTo>
                <a:lnTo>
                  <a:pt x="8356" y="259114"/>
                </a:lnTo>
                <a:lnTo>
                  <a:pt x="19880" y="268833"/>
                </a:lnTo>
                <a:lnTo>
                  <a:pt x="31383" y="278009"/>
                </a:lnTo>
                <a:lnTo>
                  <a:pt x="38036" y="286232"/>
                </a:lnTo>
              </a:path>
            </a:pathLst>
          </a:custGeom>
          <a:ln w="6350">
            <a:solidFill>
              <a:srgbClr val="231F20"/>
            </a:solidFill>
          </a:ln>
        </p:spPr>
        <p:txBody>
          <a:bodyPr wrap="square" lIns="0" tIns="0" rIns="0" bIns="0" rtlCol="0"/>
          <a:lstStyle/>
          <a:p>
            <a:endParaRPr/>
          </a:p>
        </p:txBody>
      </p:sp>
      <p:sp>
        <p:nvSpPr>
          <p:cNvPr id="311" name="object 311"/>
          <p:cNvSpPr/>
          <p:nvPr/>
        </p:nvSpPr>
        <p:spPr>
          <a:xfrm>
            <a:off x="6544088" y="1181149"/>
            <a:ext cx="252095" cy="208279"/>
          </a:xfrm>
          <a:custGeom>
            <a:avLst/>
            <a:gdLst/>
            <a:ahLst/>
            <a:cxnLst/>
            <a:rect l="l" t="t" r="r" b="b"/>
            <a:pathLst>
              <a:path w="252095" h="208280">
                <a:moveTo>
                  <a:pt x="24789" y="169608"/>
                </a:moveTo>
                <a:lnTo>
                  <a:pt x="23944" y="141274"/>
                </a:lnTo>
                <a:lnTo>
                  <a:pt x="18000" y="109269"/>
                </a:lnTo>
                <a:lnTo>
                  <a:pt x="10019" y="79709"/>
                </a:lnTo>
                <a:lnTo>
                  <a:pt x="3059" y="58712"/>
                </a:lnTo>
                <a:lnTo>
                  <a:pt x="0" y="41281"/>
                </a:lnTo>
                <a:lnTo>
                  <a:pt x="339" y="22017"/>
                </a:lnTo>
                <a:lnTo>
                  <a:pt x="2039" y="6421"/>
                </a:lnTo>
                <a:lnTo>
                  <a:pt x="3059" y="0"/>
                </a:lnTo>
                <a:lnTo>
                  <a:pt x="37133" y="0"/>
                </a:lnTo>
                <a:lnTo>
                  <a:pt x="66127" y="0"/>
                </a:lnTo>
                <a:lnTo>
                  <a:pt x="70458" y="3619"/>
                </a:lnTo>
                <a:lnTo>
                  <a:pt x="71906" y="16662"/>
                </a:lnTo>
                <a:lnTo>
                  <a:pt x="72738" y="28112"/>
                </a:lnTo>
                <a:lnTo>
                  <a:pt x="94478" y="59796"/>
                </a:lnTo>
                <a:lnTo>
                  <a:pt x="103935" y="59413"/>
                </a:lnTo>
                <a:lnTo>
                  <a:pt x="112507" y="59436"/>
                </a:lnTo>
                <a:lnTo>
                  <a:pt x="122655" y="60159"/>
                </a:lnTo>
                <a:lnTo>
                  <a:pt x="130630" y="57975"/>
                </a:lnTo>
                <a:lnTo>
                  <a:pt x="132078" y="49288"/>
                </a:lnTo>
                <a:lnTo>
                  <a:pt x="132694" y="37917"/>
                </a:lnTo>
                <a:lnTo>
                  <a:pt x="132626" y="21382"/>
                </a:lnTo>
                <a:lnTo>
                  <a:pt x="132283" y="6477"/>
                </a:lnTo>
                <a:lnTo>
                  <a:pt x="132078" y="0"/>
                </a:lnTo>
                <a:lnTo>
                  <a:pt x="181380" y="0"/>
                </a:lnTo>
                <a:lnTo>
                  <a:pt x="194765" y="7962"/>
                </a:lnTo>
                <a:lnTo>
                  <a:pt x="193140" y="14478"/>
                </a:lnTo>
                <a:lnTo>
                  <a:pt x="192288" y="26388"/>
                </a:lnTo>
                <a:lnTo>
                  <a:pt x="191252" y="69222"/>
                </a:lnTo>
                <a:lnTo>
                  <a:pt x="184910" y="103011"/>
                </a:lnTo>
                <a:lnTo>
                  <a:pt x="182432" y="113149"/>
                </a:lnTo>
                <a:lnTo>
                  <a:pt x="181380" y="125806"/>
                </a:lnTo>
                <a:lnTo>
                  <a:pt x="181344" y="139410"/>
                </a:lnTo>
                <a:lnTo>
                  <a:pt x="181645" y="151360"/>
                </a:lnTo>
                <a:lnTo>
                  <a:pt x="182896" y="161483"/>
                </a:lnTo>
                <a:lnTo>
                  <a:pt x="185710" y="169608"/>
                </a:lnTo>
                <a:lnTo>
                  <a:pt x="188568" y="178574"/>
                </a:lnTo>
                <a:lnTo>
                  <a:pt x="211756" y="207833"/>
                </a:lnTo>
                <a:lnTo>
                  <a:pt x="217531" y="205949"/>
                </a:lnTo>
                <a:lnTo>
                  <a:pt x="240542" y="166282"/>
                </a:lnTo>
                <a:lnTo>
                  <a:pt x="251699" y="125806"/>
                </a:lnTo>
                <a:lnTo>
                  <a:pt x="244714" y="93345"/>
                </a:lnTo>
                <a:lnTo>
                  <a:pt x="241057" y="87947"/>
                </a:lnTo>
                <a:lnTo>
                  <a:pt x="222947" y="88430"/>
                </a:lnTo>
              </a:path>
            </a:pathLst>
          </a:custGeom>
          <a:ln w="6349">
            <a:solidFill>
              <a:srgbClr val="231F20"/>
            </a:solidFill>
          </a:ln>
        </p:spPr>
        <p:txBody>
          <a:bodyPr wrap="square" lIns="0" tIns="0" rIns="0" bIns="0" rtlCol="0"/>
          <a:lstStyle/>
          <a:p>
            <a:endParaRPr/>
          </a:p>
        </p:txBody>
      </p:sp>
      <p:sp>
        <p:nvSpPr>
          <p:cNvPr id="312" name="object 312"/>
          <p:cNvSpPr/>
          <p:nvPr/>
        </p:nvSpPr>
        <p:spPr>
          <a:xfrm>
            <a:off x="6522252" y="1246379"/>
            <a:ext cx="22225" cy="95885"/>
          </a:xfrm>
          <a:custGeom>
            <a:avLst/>
            <a:gdLst/>
            <a:ahLst/>
            <a:cxnLst/>
            <a:rect l="l" t="t" r="r" b="b"/>
            <a:pathLst>
              <a:path w="22225" h="95884">
                <a:moveTo>
                  <a:pt x="10435" y="0"/>
                </a:moveTo>
                <a:lnTo>
                  <a:pt x="21661" y="38417"/>
                </a:lnTo>
                <a:lnTo>
                  <a:pt x="10435" y="31356"/>
                </a:lnTo>
                <a:lnTo>
                  <a:pt x="5304" y="31889"/>
                </a:lnTo>
                <a:lnTo>
                  <a:pt x="2240" y="38707"/>
                </a:lnTo>
                <a:lnTo>
                  <a:pt x="570" y="53760"/>
                </a:lnTo>
                <a:lnTo>
                  <a:pt x="0" y="70206"/>
                </a:lnTo>
                <a:lnTo>
                  <a:pt x="236" y="81203"/>
                </a:lnTo>
                <a:lnTo>
                  <a:pt x="973" y="89166"/>
                </a:lnTo>
                <a:lnTo>
                  <a:pt x="4605" y="95681"/>
                </a:lnTo>
              </a:path>
            </a:pathLst>
          </a:custGeom>
          <a:ln w="6350">
            <a:solidFill>
              <a:srgbClr val="231F20"/>
            </a:solidFill>
          </a:ln>
        </p:spPr>
        <p:txBody>
          <a:bodyPr wrap="square" lIns="0" tIns="0" rIns="0" bIns="0" rtlCol="0"/>
          <a:lstStyle/>
          <a:p>
            <a:endParaRPr/>
          </a:p>
        </p:txBody>
      </p:sp>
      <p:sp>
        <p:nvSpPr>
          <p:cNvPr id="313" name="object 313"/>
          <p:cNvSpPr/>
          <p:nvPr/>
        </p:nvSpPr>
        <p:spPr>
          <a:xfrm>
            <a:off x="6537820" y="1294216"/>
            <a:ext cx="19685" cy="57150"/>
          </a:xfrm>
          <a:custGeom>
            <a:avLst/>
            <a:gdLst/>
            <a:ahLst/>
            <a:cxnLst/>
            <a:rect l="l" t="t" r="r" b="b"/>
            <a:pathLst>
              <a:path w="19684" h="57150">
                <a:moveTo>
                  <a:pt x="10033" y="52200"/>
                </a:moveTo>
                <a:lnTo>
                  <a:pt x="0" y="13564"/>
                </a:lnTo>
                <a:lnTo>
                  <a:pt x="380" y="4810"/>
                </a:lnTo>
                <a:lnTo>
                  <a:pt x="1872" y="0"/>
                </a:lnTo>
                <a:lnTo>
                  <a:pt x="5080" y="16"/>
                </a:lnTo>
                <a:lnTo>
                  <a:pt x="10770" y="3635"/>
                </a:lnTo>
                <a:lnTo>
                  <a:pt x="17438" y="7267"/>
                </a:lnTo>
                <a:lnTo>
                  <a:pt x="18822" y="20310"/>
                </a:lnTo>
                <a:lnTo>
                  <a:pt x="19395" y="31480"/>
                </a:lnTo>
                <a:lnTo>
                  <a:pt x="19331" y="43323"/>
                </a:lnTo>
                <a:lnTo>
                  <a:pt x="19013" y="52718"/>
                </a:lnTo>
                <a:lnTo>
                  <a:pt x="18822" y="56543"/>
                </a:lnTo>
              </a:path>
            </a:pathLst>
          </a:custGeom>
          <a:ln w="6350">
            <a:solidFill>
              <a:srgbClr val="231F20"/>
            </a:solidFill>
          </a:ln>
        </p:spPr>
        <p:txBody>
          <a:bodyPr wrap="square" lIns="0" tIns="0" rIns="0" bIns="0" rtlCol="0"/>
          <a:lstStyle/>
          <a:p>
            <a:endParaRPr/>
          </a:p>
        </p:txBody>
      </p:sp>
      <p:sp>
        <p:nvSpPr>
          <p:cNvPr id="314" name="object 314"/>
          <p:cNvSpPr/>
          <p:nvPr/>
        </p:nvSpPr>
        <p:spPr>
          <a:xfrm>
            <a:off x="6752121" y="1172076"/>
            <a:ext cx="17145" cy="112395"/>
          </a:xfrm>
          <a:custGeom>
            <a:avLst/>
            <a:gdLst/>
            <a:ahLst/>
            <a:cxnLst/>
            <a:rect l="l" t="t" r="r" b="b"/>
            <a:pathLst>
              <a:path w="17145" h="112394">
                <a:moveTo>
                  <a:pt x="0" y="0"/>
                </a:moveTo>
                <a:lnTo>
                  <a:pt x="0" y="112090"/>
                </a:lnTo>
                <a:lnTo>
                  <a:pt x="14909" y="97510"/>
                </a:lnTo>
                <a:lnTo>
                  <a:pt x="16827" y="81064"/>
                </a:lnTo>
              </a:path>
            </a:pathLst>
          </a:custGeom>
          <a:ln w="6350">
            <a:solidFill>
              <a:srgbClr val="231F20"/>
            </a:solidFill>
          </a:ln>
        </p:spPr>
        <p:txBody>
          <a:bodyPr wrap="square" lIns="0" tIns="0" rIns="0" bIns="0" rtlCol="0"/>
          <a:lstStyle/>
          <a:p>
            <a:endParaRPr/>
          </a:p>
        </p:txBody>
      </p:sp>
      <p:sp>
        <p:nvSpPr>
          <p:cNvPr id="315" name="object 315"/>
          <p:cNvSpPr/>
          <p:nvPr/>
        </p:nvSpPr>
        <p:spPr>
          <a:xfrm>
            <a:off x="6730948" y="1281874"/>
            <a:ext cx="48895" cy="110489"/>
          </a:xfrm>
          <a:custGeom>
            <a:avLst/>
            <a:gdLst/>
            <a:ahLst/>
            <a:cxnLst/>
            <a:rect l="l" t="t" r="r" b="b"/>
            <a:pathLst>
              <a:path w="48895" h="110490">
                <a:moveTo>
                  <a:pt x="11909" y="104241"/>
                </a:moveTo>
                <a:lnTo>
                  <a:pt x="21332" y="109867"/>
                </a:lnTo>
                <a:lnTo>
                  <a:pt x="31924" y="104241"/>
                </a:lnTo>
                <a:lnTo>
                  <a:pt x="41726" y="74054"/>
                </a:lnTo>
                <a:lnTo>
                  <a:pt x="46759" y="57818"/>
                </a:lnTo>
                <a:lnTo>
                  <a:pt x="48613" y="49975"/>
                </a:lnTo>
                <a:lnTo>
                  <a:pt x="48878" y="44970"/>
                </a:lnTo>
                <a:lnTo>
                  <a:pt x="48001" y="36523"/>
                </a:lnTo>
                <a:lnTo>
                  <a:pt x="45745" y="24595"/>
                </a:lnTo>
                <a:lnTo>
                  <a:pt x="42674" y="12993"/>
                </a:lnTo>
                <a:lnTo>
                  <a:pt x="39353" y="5524"/>
                </a:lnTo>
                <a:lnTo>
                  <a:pt x="34997" y="0"/>
                </a:lnTo>
                <a:lnTo>
                  <a:pt x="21167" y="3200"/>
                </a:lnTo>
                <a:lnTo>
                  <a:pt x="10804" y="761"/>
                </a:lnTo>
                <a:lnTo>
                  <a:pt x="6282" y="12357"/>
                </a:lnTo>
                <a:lnTo>
                  <a:pt x="3237" y="21178"/>
                </a:lnTo>
                <a:lnTo>
                  <a:pt x="1056" y="30203"/>
                </a:lnTo>
                <a:lnTo>
                  <a:pt x="0" y="39367"/>
                </a:lnTo>
                <a:lnTo>
                  <a:pt x="326" y="48602"/>
                </a:lnTo>
                <a:lnTo>
                  <a:pt x="1211" y="58679"/>
                </a:lnTo>
                <a:lnTo>
                  <a:pt x="1760" y="68837"/>
                </a:lnTo>
                <a:lnTo>
                  <a:pt x="2039" y="76684"/>
                </a:lnTo>
                <a:lnTo>
                  <a:pt x="2117" y="79832"/>
                </a:lnTo>
              </a:path>
            </a:pathLst>
          </a:custGeom>
          <a:ln w="6350">
            <a:solidFill>
              <a:srgbClr val="231F20"/>
            </a:solidFill>
          </a:ln>
        </p:spPr>
        <p:txBody>
          <a:bodyPr wrap="square" lIns="0" tIns="0" rIns="0" bIns="0" rtlCol="0"/>
          <a:lstStyle/>
          <a:p>
            <a:endParaRPr/>
          </a:p>
        </p:txBody>
      </p:sp>
      <p:sp>
        <p:nvSpPr>
          <p:cNvPr id="316" name="object 316"/>
          <p:cNvSpPr/>
          <p:nvPr/>
        </p:nvSpPr>
        <p:spPr>
          <a:xfrm>
            <a:off x="6742856" y="1298502"/>
            <a:ext cx="20320" cy="77470"/>
          </a:xfrm>
          <a:custGeom>
            <a:avLst/>
            <a:gdLst/>
            <a:ahLst/>
            <a:cxnLst/>
            <a:rect l="l" t="t" r="r" b="b"/>
            <a:pathLst>
              <a:path w="20320" h="77469">
                <a:moveTo>
                  <a:pt x="0" y="68935"/>
                </a:moveTo>
                <a:lnTo>
                  <a:pt x="0" y="14566"/>
                </a:lnTo>
                <a:lnTo>
                  <a:pt x="1866" y="0"/>
                </a:lnTo>
                <a:lnTo>
                  <a:pt x="20307" y="23660"/>
                </a:lnTo>
                <a:lnTo>
                  <a:pt x="19384" y="38760"/>
                </a:lnTo>
                <a:lnTo>
                  <a:pt x="1560" y="77458"/>
                </a:lnTo>
                <a:lnTo>
                  <a:pt x="195" y="76618"/>
                </a:lnTo>
                <a:lnTo>
                  <a:pt x="0" y="71831"/>
                </a:lnTo>
              </a:path>
            </a:pathLst>
          </a:custGeom>
          <a:ln w="6350">
            <a:solidFill>
              <a:srgbClr val="231F20"/>
            </a:solidFill>
          </a:ln>
        </p:spPr>
        <p:txBody>
          <a:bodyPr wrap="square" lIns="0" tIns="0" rIns="0" bIns="0" rtlCol="0"/>
          <a:lstStyle/>
          <a:p>
            <a:endParaRPr/>
          </a:p>
        </p:txBody>
      </p:sp>
      <p:sp>
        <p:nvSpPr>
          <p:cNvPr id="317" name="object 317"/>
          <p:cNvSpPr/>
          <p:nvPr/>
        </p:nvSpPr>
        <p:spPr>
          <a:xfrm>
            <a:off x="6770303" y="1273233"/>
            <a:ext cx="17145" cy="14604"/>
          </a:xfrm>
          <a:custGeom>
            <a:avLst/>
            <a:gdLst/>
            <a:ahLst/>
            <a:cxnLst/>
            <a:rect l="l" t="t" r="r" b="b"/>
            <a:pathLst>
              <a:path w="17145" h="14605">
                <a:moveTo>
                  <a:pt x="0" y="14160"/>
                </a:moveTo>
                <a:lnTo>
                  <a:pt x="16992" y="0"/>
                </a:lnTo>
              </a:path>
            </a:pathLst>
          </a:custGeom>
          <a:ln w="6350">
            <a:solidFill>
              <a:srgbClr val="231F20"/>
            </a:solidFill>
          </a:ln>
        </p:spPr>
        <p:txBody>
          <a:bodyPr wrap="square" lIns="0" tIns="0" rIns="0" bIns="0" rtlCol="0"/>
          <a:lstStyle/>
          <a:p>
            <a:endParaRPr/>
          </a:p>
        </p:txBody>
      </p:sp>
      <p:sp>
        <p:nvSpPr>
          <p:cNvPr id="318" name="object 318"/>
          <p:cNvSpPr/>
          <p:nvPr/>
        </p:nvSpPr>
        <p:spPr>
          <a:xfrm>
            <a:off x="6506836" y="1318145"/>
            <a:ext cx="300355" cy="71120"/>
          </a:xfrm>
          <a:custGeom>
            <a:avLst/>
            <a:gdLst/>
            <a:ahLst/>
            <a:cxnLst/>
            <a:rect l="l" t="t" r="r" b="b"/>
            <a:pathLst>
              <a:path w="300354" h="71119">
                <a:moveTo>
                  <a:pt x="300227" y="54787"/>
                </a:moveTo>
                <a:lnTo>
                  <a:pt x="286536" y="64390"/>
                </a:lnTo>
                <a:lnTo>
                  <a:pt x="277802" y="69270"/>
                </a:lnTo>
                <a:lnTo>
                  <a:pt x="270274" y="70938"/>
                </a:lnTo>
                <a:lnTo>
                  <a:pt x="260197" y="70904"/>
                </a:lnTo>
                <a:lnTo>
                  <a:pt x="192181" y="62606"/>
                </a:lnTo>
                <a:lnTo>
                  <a:pt x="152666" y="54787"/>
                </a:lnTo>
                <a:lnTo>
                  <a:pt x="104590" y="44533"/>
                </a:lnTo>
                <a:lnTo>
                  <a:pt x="56584" y="33961"/>
                </a:lnTo>
                <a:lnTo>
                  <a:pt x="19228" y="24667"/>
                </a:lnTo>
                <a:lnTo>
                  <a:pt x="0" y="7251"/>
                </a:lnTo>
                <a:lnTo>
                  <a:pt x="12915" y="0"/>
                </a:lnTo>
              </a:path>
            </a:pathLst>
          </a:custGeom>
          <a:ln w="6350">
            <a:solidFill>
              <a:srgbClr val="231F20"/>
            </a:solidFill>
          </a:ln>
        </p:spPr>
        <p:txBody>
          <a:bodyPr wrap="square" lIns="0" tIns="0" rIns="0" bIns="0" rtlCol="0"/>
          <a:lstStyle/>
          <a:p>
            <a:endParaRPr/>
          </a:p>
        </p:txBody>
      </p:sp>
      <p:sp>
        <p:nvSpPr>
          <p:cNvPr id="319" name="object 319"/>
          <p:cNvSpPr/>
          <p:nvPr/>
        </p:nvSpPr>
        <p:spPr>
          <a:xfrm>
            <a:off x="6485241" y="1327589"/>
            <a:ext cx="321945" cy="72390"/>
          </a:xfrm>
          <a:custGeom>
            <a:avLst/>
            <a:gdLst/>
            <a:ahLst/>
            <a:cxnLst/>
            <a:rect l="l" t="t" r="r" b="b"/>
            <a:pathLst>
              <a:path w="321945" h="72390">
                <a:moveTo>
                  <a:pt x="2412" y="0"/>
                </a:moveTo>
                <a:lnTo>
                  <a:pt x="0" y="7601"/>
                </a:lnTo>
                <a:lnTo>
                  <a:pt x="207" y="11945"/>
                </a:lnTo>
                <a:lnTo>
                  <a:pt x="3946" y="14664"/>
                </a:lnTo>
                <a:lnTo>
                  <a:pt x="57065" y="27600"/>
                </a:lnTo>
                <a:lnTo>
                  <a:pt x="142033" y="45837"/>
                </a:lnTo>
                <a:lnTo>
                  <a:pt x="224329" y="63259"/>
                </a:lnTo>
                <a:lnTo>
                  <a:pt x="279785" y="71946"/>
                </a:lnTo>
                <a:lnTo>
                  <a:pt x="292272" y="70213"/>
                </a:lnTo>
                <a:lnTo>
                  <a:pt x="304390" y="63996"/>
                </a:lnTo>
                <a:lnTo>
                  <a:pt x="321817" y="51460"/>
                </a:lnTo>
              </a:path>
            </a:pathLst>
          </a:custGeom>
          <a:ln w="6350">
            <a:solidFill>
              <a:srgbClr val="231F20"/>
            </a:solidFill>
          </a:ln>
        </p:spPr>
        <p:txBody>
          <a:bodyPr wrap="square" lIns="0" tIns="0" rIns="0" bIns="0" rtlCol="0"/>
          <a:lstStyle/>
          <a:p>
            <a:endParaRPr/>
          </a:p>
        </p:txBody>
      </p:sp>
      <p:sp>
        <p:nvSpPr>
          <p:cNvPr id="320" name="object 320"/>
          <p:cNvSpPr/>
          <p:nvPr/>
        </p:nvSpPr>
        <p:spPr>
          <a:xfrm>
            <a:off x="6546366" y="1177968"/>
            <a:ext cx="192451" cy="182372"/>
          </a:xfrm>
          <a:prstGeom prst="rect">
            <a:avLst/>
          </a:prstGeom>
          <a:blipFill>
            <a:blip r:embed="rId18" cstate="print"/>
            <a:stretch>
              <a:fillRect/>
            </a:stretch>
          </a:blipFill>
        </p:spPr>
        <p:txBody>
          <a:bodyPr wrap="square" lIns="0" tIns="0" rIns="0" bIns="0" rtlCol="0"/>
          <a:lstStyle/>
          <a:p>
            <a:endParaRPr/>
          </a:p>
        </p:txBody>
      </p:sp>
      <p:sp>
        <p:nvSpPr>
          <p:cNvPr id="321" name="object 321"/>
          <p:cNvSpPr/>
          <p:nvPr/>
        </p:nvSpPr>
        <p:spPr>
          <a:xfrm>
            <a:off x="6730875" y="1441347"/>
            <a:ext cx="73660" cy="43815"/>
          </a:xfrm>
          <a:custGeom>
            <a:avLst/>
            <a:gdLst/>
            <a:ahLst/>
            <a:cxnLst/>
            <a:rect l="l" t="t" r="r" b="b"/>
            <a:pathLst>
              <a:path w="73659" h="43815">
                <a:moveTo>
                  <a:pt x="0" y="43535"/>
                </a:moveTo>
                <a:lnTo>
                  <a:pt x="19069" y="38618"/>
                </a:lnTo>
                <a:lnTo>
                  <a:pt x="31302" y="34109"/>
                </a:lnTo>
                <a:lnTo>
                  <a:pt x="41987" y="27422"/>
                </a:lnTo>
                <a:lnTo>
                  <a:pt x="56413" y="15976"/>
                </a:lnTo>
                <a:lnTo>
                  <a:pt x="73367" y="0"/>
                </a:lnTo>
              </a:path>
            </a:pathLst>
          </a:custGeom>
          <a:ln w="6350">
            <a:solidFill>
              <a:srgbClr val="231F20"/>
            </a:solidFill>
          </a:ln>
        </p:spPr>
        <p:txBody>
          <a:bodyPr wrap="square" lIns="0" tIns="0" rIns="0" bIns="0" rtlCol="0"/>
          <a:lstStyle/>
          <a:p>
            <a:endParaRPr/>
          </a:p>
        </p:txBody>
      </p:sp>
      <p:sp>
        <p:nvSpPr>
          <p:cNvPr id="322" name="object 322"/>
          <p:cNvSpPr/>
          <p:nvPr/>
        </p:nvSpPr>
        <p:spPr>
          <a:xfrm>
            <a:off x="6356215" y="846689"/>
            <a:ext cx="503622" cy="191674"/>
          </a:xfrm>
          <a:prstGeom prst="rect">
            <a:avLst/>
          </a:prstGeom>
          <a:blipFill>
            <a:blip r:embed="rId19" cstate="print"/>
            <a:stretch>
              <a:fillRect/>
            </a:stretch>
          </a:blipFill>
        </p:spPr>
        <p:txBody>
          <a:bodyPr wrap="square" lIns="0" tIns="0" rIns="0" bIns="0" rtlCol="0"/>
          <a:lstStyle/>
          <a:p>
            <a:endParaRPr/>
          </a:p>
        </p:txBody>
      </p:sp>
      <p:sp>
        <p:nvSpPr>
          <p:cNvPr id="323" name="object 323"/>
          <p:cNvSpPr/>
          <p:nvPr/>
        </p:nvSpPr>
        <p:spPr>
          <a:xfrm>
            <a:off x="6384329" y="1458853"/>
            <a:ext cx="440055" cy="118110"/>
          </a:xfrm>
          <a:custGeom>
            <a:avLst/>
            <a:gdLst/>
            <a:ahLst/>
            <a:cxnLst/>
            <a:rect l="l" t="t" r="r" b="b"/>
            <a:pathLst>
              <a:path w="440054" h="118109">
                <a:moveTo>
                  <a:pt x="0" y="102620"/>
                </a:moveTo>
                <a:lnTo>
                  <a:pt x="13487" y="95851"/>
                </a:lnTo>
                <a:lnTo>
                  <a:pt x="25967" y="85785"/>
                </a:lnTo>
                <a:lnTo>
                  <a:pt x="33650" y="80516"/>
                </a:lnTo>
                <a:lnTo>
                  <a:pt x="39706" y="78324"/>
                </a:lnTo>
                <a:lnTo>
                  <a:pt x="47307" y="77487"/>
                </a:lnTo>
                <a:lnTo>
                  <a:pt x="59746" y="69569"/>
                </a:lnTo>
                <a:lnTo>
                  <a:pt x="76534" y="51870"/>
                </a:lnTo>
                <a:lnTo>
                  <a:pt x="95140" y="31272"/>
                </a:lnTo>
                <a:lnTo>
                  <a:pt x="113030" y="14660"/>
                </a:lnTo>
                <a:lnTo>
                  <a:pt x="126708" y="4911"/>
                </a:lnTo>
                <a:lnTo>
                  <a:pt x="135396" y="120"/>
                </a:lnTo>
                <a:lnTo>
                  <a:pt x="140638" y="0"/>
                </a:lnTo>
                <a:lnTo>
                  <a:pt x="143979" y="4259"/>
                </a:lnTo>
                <a:lnTo>
                  <a:pt x="154283" y="40817"/>
                </a:lnTo>
                <a:lnTo>
                  <a:pt x="154241" y="52544"/>
                </a:lnTo>
                <a:lnTo>
                  <a:pt x="153856" y="62004"/>
                </a:lnTo>
                <a:lnTo>
                  <a:pt x="153619" y="65892"/>
                </a:lnTo>
                <a:lnTo>
                  <a:pt x="167536" y="64336"/>
                </a:lnTo>
                <a:lnTo>
                  <a:pt x="204901" y="55478"/>
                </a:lnTo>
                <a:lnTo>
                  <a:pt x="250969" y="41272"/>
                </a:lnTo>
                <a:lnTo>
                  <a:pt x="270886" y="35424"/>
                </a:lnTo>
                <a:lnTo>
                  <a:pt x="283235" y="33037"/>
                </a:lnTo>
                <a:lnTo>
                  <a:pt x="289738" y="32179"/>
                </a:lnTo>
                <a:lnTo>
                  <a:pt x="295724" y="30165"/>
                </a:lnTo>
                <a:lnTo>
                  <a:pt x="302450" y="27835"/>
                </a:lnTo>
                <a:lnTo>
                  <a:pt x="311175" y="26027"/>
                </a:lnTo>
                <a:lnTo>
                  <a:pt x="321538" y="24953"/>
                </a:lnTo>
                <a:lnTo>
                  <a:pt x="331612" y="25265"/>
                </a:lnTo>
                <a:lnTo>
                  <a:pt x="361434" y="61782"/>
                </a:lnTo>
                <a:lnTo>
                  <a:pt x="371017" y="106481"/>
                </a:lnTo>
                <a:lnTo>
                  <a:pt x="403138" y="105577"/>
                </a:lnTo>
                <a:lnTo>
                  <a:pt x="421001" y="106484"/>
                </a:lnTo>
                <a:lnTo>
                  <a:pt x="431050" y="110292"/>
                </a:lnTo>
                <a:lnTo>
                  <a:pt x="439724" y="118089"/>
                </a:lnTo>
              </a:path>
            </a:pathLst>
          </a:custGeom>
          <a:ln w="6350">
            <a:solidFill>
              <a:srgbClr val="231F20"/>
            </a:solidFill>
          </a:ln>
        </p:spPr>
        <p:txBody>
          <a:bodyPr wrap="square" lIns="0" tIns="0" rIns="0" bIns="0" rtlCol="0"/>
          <a:lstStyle/>
          <a:p>
            <a:endParaRPr/>
          </a:p>
        </p:txBody>
      </p:sp>
      <p:sp>
        <p:nvSpPr>
          <p:cNvPr id="324" name="object 324"/>
          <p:cNvSpPr/>
          <p:nvPr/>
        </p:nvSpPr>
        <p:spPr>
          <a:xfrm>
            <a:off x="6395889" y="1524744"/>
            <a:ext cx="142240" cy="47625"/>
          </a:xfrm>
          <a:custGeom>
            <a:avLst/>
            <a:gdLst/>
            <a:ahLst/>
            <a:cxnLst/>
            <a:rect l="l" t="t" r="r" b="b"/>
            <a:pathLst>
              <a:path w="142240" h="47625">
                <a:moveTo>
                  <a:pt x="0" y="47371"/>
                </a:moveTo>
                <a:lnTo>
                  <a:pt x="28850" y="35042"/>
                </a:lnTo>
                <a:lnTo>
                  <a:pt x="44926" y="28516"/>
                </a:lnTo>
                <a:lnTo>
                  <a:pt x="54038" y="25616"/>
                </a:lnTo>
                <a:lnTo>
                  <a:pt x="62001" y="24168"/>
                </a:lnTo>
                <a:lnTo>
                  <a:pt x="74108" y="21057"/>
                </a:lnTo>
                <a:lnTo>
                  <a:pt x="89182" y="15951"/>
                </a:lnTo>
                <a:lnTo>
                  <a:pt x="103299" y="10845"/>
                </a:lnTo>
                <a:lnTo>
                  <a:pt x="112534" y="7734"/>
                </a:lnTo>
                <a:lnTo>
                  <a:pt x="120229" y="5711"/>
                </a:lnTo>
                <a:lnTo>
                  <a:pt x="130036" y="3143"/>
                </a:lnTo>
                <a:lnTo>
                  <a:pt x="138475" y="937"/>
                </a:lnTo>
                <a:lnTo>
                  <a:pt x="142062" y="0"/>
                </a:lnTo>
              </a:path>
            </a:pathLst>
          </a:custGeom>
          <a:ln w="6350">
            <a:solidFill>
              <a:srgbClr val="231F20"/>
            </a:solidFill>
          </a:ln>
        </p:spPr>
        <p:txBody>
          <a:bodyPr wrap="square" lIns="0" tIns="0" rIns="0" bIns="0" rtlCol="0"/>
          <a:lstStyle/>
          <a:p>
            <a:endParaRPr/>
          </a:p>
        </p:txBody>
      </p:sp>
      <p:sp>
        <p:nvSpPr>
          <p:cNvPr id="325" name="object 325"/>
          <p:cNvSpPr/>
          <p:nvPr/>
        </p:nvSpPr>
        <p:spPr>
          <a:xfrm>
            <a:off x="6660009" y="1562166"/>
            <a:ext cx="98513" cy="72072"/>
          </a:xfrm>
          <a:prstGeom prst="rect">
            <a:avLst/>
          </a:prstGeom>
          <a:blipFill>
            <a:blip r:embed="rId20" cstate="print"/>
            <a:stretch>
              <a:fillRect/>
            </a:stretch>
          </a:blipFill>
        </p:spPr>
        <p:txBody>
          <a:bodyPr wrap="square" lIns="0" tIns="0" rIns="0" bIns="0" rtlCol="0"/>
          <a:lstStyle/>
          <a:p>
            <a:endParaRPr/>
          </a:p>
        </p:txBody>
      </p:sp>
      <p:sp>
        <p:nvSpPr>
          <p:cNvPr id="326" name="object 326"/>
          <p:cNvSpPr/>
          <p:nvPr/>
        </p:nvSpPr>
        <p:spPr>
          <a:xfrm>
            <a:off x="6532687" y="1593360"/>
            <a:ext cx="17145" cy="38100"/>
          </a:xfrm>
          <a:custGeom>
            <a:avLst/>
            <a:gdLst/>
            <a:ahLst/>
            <a:cxnLst/>
            <a:rect l="l" t="t" r="r" b="b"/>
            <a:pathLst>
              <a:path w="17145" h="38100">
                <a:moveTo>
                  <a:pt x="0" y="0"/>
                </a:moveTo>
                <a:lnTo>
                  <a:pt x="16852" y="37706"/>
                </a:lnTo>
              </a:path>
            </a:pathLst>
          </a:custGeom>
          <a:ln w="6350">
            <a:solidFill>
              <a:srgbClr val="231F20"/>
            </a:solidFill>
          </a:ln>
        </p:spPr>
        <p:txBody>
          <a:bodyPr wrap="square" lIns="0" tIns="0" rIns="0" bIns="0" rtlCol="0"/>
          <a:lstStyle/>
          <a:p>
            <a:endParaRPr/>
          </a:p>
        </p:txBody>
      </p:sp>
      <p:sp>
        <p:nvSpPr>
          <p:cNvPr id="327" name="object 327"/>
          <p:cNvSpPr/>
          <p:nvPr/>
        </p:nvSpPr>
        <p:spPr>
          <a:xfrm>
            <a:off x="6444555" y="1458354"/>
            <a:ext cx="82550" cy="74930"/>
          </a:xfrm>
          <a:custGeom>
            <a:avLst/>
            <a:gdLst/>
            <a:ahLst/>
            <a:cxnLst/>
            <a:rect l="l" t="t" r="r" b="b"/>
            <a:pathLst>
              <a:path w="82550" h="74930">
                <a:moveTo>
                  <a:pt x="0" y="69621"/>
                </a:moveTo>
                <a:lnTo>
                  <a:pt x="9927" y="73728"/>
                </a:lnTo>
                <a:lnTo>
                  <a:pt x="16409" y="74761"/>
                </a:lnTo>
                <a:lnTo>
                  <a:pt x="22304" y="72418"/>
                </a:lnTo>
                <a:lnTo>
                  <a:pt x="30467" y="66395"/>
                </a:lnTo>
                <a:lnTo>
                  <a:pt x="42238" y="57572"/>
                </a:lnTo>
                <a:lnTo>
                  <a:pt x="55286" y="47820"/>
                </a:lnTo>
                <a:lnTo>
                  <a:pt x="81397" y="16232"/>
                </a:lnTo>
                <a:lnTo>
                  <a:pt x="82275" y="7555"/>
                </a:lnTo>
                <a:lnTo>
                  <a:pt x="78117" y="0"/>
                </a:lnTo>
              </a:path>
            </a:pathLst>
          </a:custGeom>
          <a:ln w="6349">
            <a:solidFill>
              <a:srgbClr val="231F20"/>
            </a:solidFill>
          </a:ln>
        </p:spPr>
        <p:txBody>
          <a:bodyPr wrap="square" lIns="0" tIns="0" rIns="0" bIns="0" rtlCol="0"/>
          <a:lstStyle/>
          <a:p>
            <a:endParaRPr/>
          </a:p>
        </p:txBody>
      </p:sp>
      <p:sp>
        <p:nvSpPr>
          <p:cNvPr id="328" name="object 328"/>
          <p:cNvSpPr/>
          <p:nvPr/>
        </p:nvSpPr>
        <p:spPr>
          <a:xfrm>
            <a:off x="6549541" y="1601112"/>
            <a:ext cx="11430" cy="27940"/>
          </a:xfrm>
          <a:custGeom>
            <a:avLst/>
            <a:gdLst/>
            <a:ahLst/>
            <a:cxnLst/>
            <a:rect l="l" t="t" r="r" b="b"/>
            <a:pathLst>
              <a:path w="11429" h="27939">
                <a:moveTo>
                  <a:pt x="0" y="0"/>
                </a:moveTo>
                <a:lnTo>
                  <a:pt x="11137" y="27533"/>
                </a:lnTo>
              </a:path>
            </a:pathLst>
          </a:custGeom>
          <a:ln w="6350">
            <a:solidFill>
              <a:srgbClr val="231F20"/>
            </a:solidFill>
          </a:ln>
        </p:spPr>
        <p:txBody>
          <a:bodyPr wrap="square" lIns="0" tIns="0" rIns="0" bIns="0" rtlCol="0"/>
          <a:lstStyle/>
          <a:p>
            <a:endParaRPr/>
          </a:p>
        </p:txBody>
      </p:sp>
      <p:sp>
        <p:nvSpPr>
          <p:cNvPr id="329" name="object 329"/>
          <p:cNvSpPr/>
          <p:nvPr/>
        </p:nvSpPr>
        <p:spPr>
          <a:xfrm>
            <a:off x="6522231" y="1617525"/>
            <a:ext cx="5080" cy="11430"/>
          </a:xfrm>
          <a:custGeom>
            <a:avLst/>
            <a:gdLst/>
            <a:ahLst/>
            <a:cxnLst/>
            <a:rect l="l" t="t" r="r" b="b"/>
            <a:pathLst>
              <a:path w="5079" h="11430">
                <a:moveTo>
                  <a:pt x="0" y="0"/>
                </a:moveTo>
                <a:lnTo>
                  <a:pt x="4762" y="11112"/>
                </a:lnTo>
              </a:path>
            </a:pathLst>
          </a:custGeom>
          <a:ln w="6350">
            <a:solidFill>
              <a:srgbClr val="231F20"/>
            </a:solidFill>
          </a:ln>
        </p:spPr>
        <p:txBody>
          <a:bodyPr wrap="square" lIns="0" tIns="0" rIns="0" bIns="0" rtlCol="0"/>
          <a:lstStyle/>
          <a:p>
            <a:endParaRPr/>
          </a:p>
        </p:txBody>
      </p:sp>
      <p:sp>
        <p:nvSpPr>
          <p:cNvPr id="330" name="object 330"/>
          <p:cNvSpPr/>
          <p:nvPr/>
        </p:nvSpPr>
        <p:spPr>
          <a:xfrm>
            <a:off x="6569397" y="1497150"/>
            <a:ext cx="41275" cy="20955"/>
          </a:xfrm>
          <a:custGeom>
            <a:avLst/>
            <a:gdLst/>
            <a:ahLst/>
            <a:cxnLst/>
            <a:rect l="l" t="t" r="r" b="b"/>
            <a:pathLst>
              <a:path w="41275" h="20955">
                <a:moveTo>
                  <a:pt x="0" y="20493"/>
                </a:moveTo>
                <a:lnTo>
                  <a:pt x="6595" y="6078"/>
                </a:lnTo>
                <a:lnTo>
                  <a:pt x="13046" y="0"/>
                </a:lnTo>
                <a:lnTo>
                  <a:pt x="23177" y="1110"/>
                </a:lnTo>
                <a:lnTo>
                  <a:pt x="40817" y="8262"/>
                </a:lnTo>
              </a:path>
            </a:pathLst>
          </a:custGeom>
          <a:ln w="6350">
            <a:solidFill>
              <a:srgbClr val="231F20"/>
            </a:solidFill>
          </a:ln>
        </p:spPr>
        <p:txBody>
          <a:bodyPr wrap="square" lIns="0" tIns="0" rIns="0" bIns="0" rtlCol="0"/>
          <a:lstStyle/>
          <a:p>
            <a:endParaRPr/>
          </a:p>
        </p:txBody>
      </p:sp>
      <p:sp>
        <p:nvSpPr>
          <p:cNvPr id="331" name="object 331"/>
          <p:cNvSpPr txBox="1"/>
          <p:nvPr/>
        </p:nvSpPr>
        <p:spPr>
          <a:xfrm>
            <a:off x="1130667" y="3204745"/>
            <a:ext cx="1153931" cy="151323"/>
          </a:xfrm>
          <a:prstGeom prst="rect">
            <a:avLst/>
          </a:prstGeom>
        </p:spPr>
        <p:txBody>
          <a:bodyPr vert="horz" wrap="square" lIns="0" tIns="12700" rIns="0" bIns="0" rtlCol="0">
            <a:spAutoFit/>
          </a:bodyPr>
          <a:lstStyle/>
          <a:p>
            <a:pPr marL="12700">
              <a:lnSpc>
                <a:spcPct val="100000"/>
              </a:lnSpc>
              <a:spcBef>
                <a:spcPts val="100"/>
              </a:spcBef>
            </a:pPr>
            <a:r>
              <a:rPr lang="ru-RU" sz="900" dirty="0">
                <a:solidFill>
                  <a:srgbClr val="231F20"/>
                </a:solidFill>
                <a:latin typeface="Arial Narrow"/>
                <a:cs typeface="Arial Narrow"/>
              </a:rPr>
              <a:t>Кнопка НАГРЕВ / </a:t>
            </a:r>
            <a:r>
              <a:rPr sz="900" dirty="0">
                <a:solidFill>
                  <a:srgbClr val="231F20"/>
                </a:solidFill>
                <a:latin typeface="Arial Narrow"/>
                <a:cs typeface="Arial Narrow"/>
              </a:rPr>
              <a:t>Heater</a:t>
            </a:r>
            <a:r>
              <a:rPr sz="900" spc="-70" dirty="0">
                <a:solidFill>
                  <a:srgbClr val="231F20"/>
                </a:solidFill>
                <a:latin typeface="Arial Narrow"/>
                <a:cs typeface="Arial Narrow"/>
              </a:rPr>
              <a:t> </a:t>
            </a:r>
            <a:endParaRPr sz="900" dirty="0">
              <a:latin typeface="Arial Narrow"/>
              <a:cs typeface="Arial Narrow"/>
            </a:endParaRPr>
          </a:p>
        </p:txBody>
      </p:sp>
      <p:sp>
        <p:nvSpPr>
          <p:cNvPr id="332" name="object 332"/>
          <p:cNvSpPr txBox="1"/>
          <p:nvPr/>
        </p:nvSpPr>
        <p:spPr>
          <a:xfrm>
            <a:off x="1138872" y="3433838"/>
            <a:ext cx="1220914" cy="615553"/>
          </a:xfrm>
          <a:prstGeom prst="rect">
            <a:avLst/>
          </a:prstGeom>
        </p:spPr>
        <p:txBody>
          <a:bodyPr vert="horz" wrap="square" lIns="0" tIns="12700" rIns="0" bIns="0" rtlCol="0">
            <a:spAutoFit/>
          </a:bodyPr>
          <a:lstStyle/>
          <a:p>
            <a:pPr marL="12700">
              <a:lnSpc>
                <a:spcPts val="1070"/>
              </a:lnSpc>
              <a:spcBef>
                <a:spcPts val="100"/>
              </a:spcBef>
            </a:pPr>
            <a:r>
              <a:rPr lang="ru-RU" sz="900" dirty="0">
                <a:solidFill>
                  <a:srgbClr val="231F20"/>
                </a:solidFill>
                <a:latin typeface="Arial Narrow"/>
                <a:cs typeface="Arial Narrow"/>
              </a:rPr>
              <a:t>Кнопка пузырькового массажа / </a:t>
            </a:r>
            <a:r>
              <a:rPr sz="900" dirty="0">
                <a:solidFill>
                  <a:srgbClr val="231F20"/>
                </a:solidFill>
                <a:latin typeface="Arial Narrow"/>
                <a:cs typeface="Arial Narrow"/>
              </a:rPr>
              <a:t>Bubble</a:t>
            </a:r>
            <a:endParaRPr sz="900" dirty="0">
              <a:latin typeface="Arial Narrow"/>
              <a:cs typeface="Arial Narrow"/>
            </a:endParaRPr>
          </a:p>
          <a:p>
            <a:pPr marL="12700" marR="111125">
              <a:lnSpc>
                <a:spcPts val="800"/>
              </a:lnSpc>
              <a:spcBef>
                <a:spcPts val="50"/>
              </a:spcBef>
            </a:pPr>
            <a:r>
              <a:rPr sz="700" dirty="0">
                <a:solidFill>
                  <a:srgbClr val="231F20"/>
                </a:solidFill>
                <a:latin typeface="Arial Narrow"/>
                <a:cs typeface="Arial Narrow"/>
              </a:rPr>
              <a:t>- </a:t>
            </a:r>
            <a:r>
              <a:rPr lang="ru-RU" sz="700" dirty="0">
                <a:solidFill>
                  <a:srgbClr val="231F20"/>
                </a:solidFill>
                <a:latin typeface="Arial Narrow"/>
                <a:cs typeface="Arial Narrow"/>
              </a:rPr>
              <a:t>Регулируйте уровень пузырьков нажатием кнопок</a:t>
            </a:r>
            <a:endParaRPr sz="700" dirty="0">
              <a:latin typeface="Arial Narrow"/>
              <a:cs typeface="Arial Narrow"/>
            </a:endParaRPr>
          </a:p>
          <a:p>
            <a:pPr marL="12700">
              <a:lnSpc>
                <a:spcPts val="780"/>
              </a:lnSpc>
            </a:pPr>
            <a:r>
              <a:rPr sz="700" spc="-20" dirty="0">
                <a:solidFill>
                  <a:srgbClr val="231F20"/>
                </a:solidFill>
                <a:latin typeface="Arial Narrow"/>
                <a:cs typeface="Arial Narrow"/>
              </a:rPr>
              <a:t>(L1:300</a:t>
            </a:r>
            <a:r>
              <a:rPr lang="ru-RU" sz="700" spc="-20" dirty="0">
                <a:solidFill>
                  <a:srgbClr val="231F20"/>
                </a:solidFill>
                <a:latin typeface="Arial Narrow"/>
                <a:cs typeface="Arial Narrow"/>
              </a:rPr>
              <a:t>Вт</a:t>
            </a:r>
            <a:r>
              <a:rPr sz="700" spc="-20" dirty="0">
                <a:solidFill>
                  <a:srgbClr val="231F20"/>
                </a:solidFill>
                <a:latin typeface="Arial Narrow"/>
                <a:cs typeface="Arial Narrow"/>
              </a:rPr>
              <a:t>, </a:t>
            </a:r>
            <a:r>
              <a:rPr sz="700" spc="-15" dirty="0">
                <a:solidFill>
                  <a:srgbClr val="231F20"/>
                </a:solidFill>
                <a:latin typeface="Arial Narrow"/>
                <a:cs typeface="Arial Narrow"/>
              </a:rPr>
              <a:t>L2: </a:t>
            </a:r>
            <a:r>
              <a:rPr sz="700" spc="-20" dirty="0">
                <a:solidFill>
                  <a:srgbClr val="231F20"/>
                </a:solidFill>
                <a:latin typeface="Arial Narrow"/>
                <a:cs typeface="Arial Narrow"/>
              </a:rPr>
              <a:t>500</a:t>
            </a:r>
            <a:r>
              <a:rPr lang="ru-RU" sz="700" spc="-20" dirty="0">
                <a:solidFill>
                  <a:srgbClr val="231F20"/>
                </a:solidFill>
                <a:latin typeface="Arial Narrow"/>
                <a:cs typeface="Arial Narrow"/>
              </a:rPr>
              <a:t>Вт</a:t>
            </a:r>
            <a:r>
              <a:rPr sz="700" spc="-20" dirty="0">
                <a:solidFill>
                  <a:srgbClr val="231F20"/>
                </a:solidFill>
                <a:latin typeface="Arial Narrow"/>
                <a:cs typeface="Arial Narrow"/>
              </a:rPr>
              <a:t>,</a:t>
            </a:r>
            <a:r>
              <a:rPr sz="700" spc="-15" dirty="0">
                <a:solidFill>
                  <a:srgbClr val="231F20"/>
                </a:solidFill>
                <a:latin typeface="Arial Narrow"/>
                <a:cs typeface="Arial Narrow"/>
              </a:rPr>
              <a:t> </a:t>
            </a:r>
            <a:r>
              <a:rPr sz="700" spc="-20" dirty="0">
                <a:solidFill>
                  <a:srgbClr val="231F20"/>
                </a:solidFill>
                <a:latin typeface="Arial Narrow"/>
                <a:cs typeface="Arial Narrow"/>
              </a:rPr>
              <a:t>L3:720</a:t>
            </a:r>
            <a:r>
              <a:rPr lang="ru-RU" sz="700" spc="-20" dirty="0">
                <a:solidFill>
                  <a:srgbClr val="231F20"/>
                </a:solidFill>
                <a:latin typeface="Arial Narrow"/>
                <a:cs typeface="Arial Narrow"/>
              </a:rPr>
              <a:t>Вт</a:t>
            </a:r>
            <a:r>
              <a:rPr sz="700" spc="-20" dirty="0">
                <a:solidFill>
                  <a:srgbClr val="231F20"/>
                </a:solidFill>
                <a:latin typeface="Arial Narrow"/>
                <a:cs typeface="Arial Narrow"/>
              </a:rPr>
              <a:t>)</a:t>
            </a:r>
            <a:endParaRPr sz="700" dirty="0">
              <a:latin typeface="Arial Narrow"/>
              <a:cs typeface="Arial Narrow"/>
            </a:endParaRPr>
          </a:p>
        </p:txBody>
      </p:sp>
      <p:sp>
        <p:nvSpPr>
          <p:cNvPr id="333" name="object 333"/>
          <p:cNvSpPr txBox="1"/>
          <p:nvPr/>
        </p:nvSpPr>
        <p:spPr>
          <a:xfrm>
            <a:off x="5272455" y="3253344"/>
            <a:ext cx="1087094" cy="151323"/>
          </a:xfrm>
          <a:prstGeom prst="rect">
            <a:avLst/>
          </a:prstGeom>
        </p:spPr>
        <p:txBody>
          <a:bodyPr vert="horz" wrap="square" lIns="0" tIns="12700" rIns="0" bIns="0" rtlCol="0">
            <a:spAutoFit/>
          </a:bodyPr>
          <a:lstStyle/>
          <a:p>
            <a:pPr marL="12700">
              <a:lnSpc>
                <a:spcPct val="100000"/>
              </a:lnSpc>
              <a:spcBef>
                <a:spcPts val="100"/>
              </a:spcBef>
            </a:pPr>
            <a:r>
              <a:rPr lang="ru-RU" sz="900" dirty="0">
                <a:solidFill>
                  <a:srgbClr val="231F20"/>
                </a:solidFill>
                <a:latin typeface="Arial Narrow"/>
                <a:cs typeface="Arial Narrow"/>
              </a:rPr>
              <a:t>Кнопка ФИЛЬТР / </a:t>
            </a:r>
            <a:r>
              <a:rPr sz="900" dirty="0">
                <a:solidFill>
                  <a:srgbClr val="231F20"/>
                </a:solidFill>
                <a:latin typeface="Arial Narrow"/>
                <a:cs typeface="Arial Narrow"/>
              </a:rPr>
              <a:t>Filter</a:t>
            </a:r>
            <a:r>
              <a:rPr sz="900" spc="-70" dirty="0">
                <a:solidFill>
                  <a:srgbClr val="231F20"/>
                </a:solidFill>
                <a:latin typeface="Arial Narrow"/>
                <a:cs typeface="Arial Narrow"/>
              </a:rPr>
              <a:t> </a:t>
            </a:r>
            <a:endParaRPr sz="900" dirty="0">
              <a:latin typeface="Arial Narrow"/>
              <a:cs typeface="Arial Narrow"/>
            </a:endParaRPr>
          </a:p>
        </p:txBody>
      </p:sp>
      <p:sp>
        <p:nvSpPr>
          <p:cNvPr id="334" name="object 334"/>
          <p:cNvSpPr txBox="1"/>
          <p:nvPr/>
        </p:nvSpPr>
        <p:spPr>
          <a:xfrm>
            <a:off x="5237951" y="3627039"/>
            <a:ext cx="1058720" cy="151323"/>
          </a:xfrm>
          <a:prstGeom prst="rect">
            <a:avLst/>
          </a:prstGeom>
        </p:spPr>
        <p:txBody>
          <a:bodyPr vert="horz" wrap="square" lIns="0" tIns="12700" rIns="0" bIns="0" rtlCol="0">
            <a:spAutoFit/>
          </a:bodyPr>
          <a:lstStyle/>
          <a:p>
            <a:pPr marL="12700">
              <a:lnSpc>
                <a:spcPct val="100000"/>
              </a:lnSpc>
              <a:spcBef>
                <a:spcPts val="100"/>
              </a:spcBef>
            </a:pPr>
            <a:r>
              <a:rPr lang="ru-RU" sz="900" dirty="0">
                <a:solidFill>
                  <a:srgbClr val="231F20"/>
                </a:solidFill>
                <a:latin typeface="Arial Narrow"/>
                <a:cs typeface="Arial Narrow"/>
              </a:rPr>
              <a:t>Кнопка ТАЙМЕР / </a:t>
            </a:r>
            <a:r>
              <a:rPr sz="900" dirty="0">
                <a:solidFill>
                  <a:srgbClr val="231F20"/>
                </a:solidFill>
                <a:latin typeface="Arial Narrow"/>
                <a:cs typeface="Arial Narrow"/>
              </a:rPr>
              <a:t>Timer</a:t>
            </a:r>
            <a:endParaRPr sz="900" dirty="0">
              <a:latin typeface="Arial Narrow"/>
              <a:cs typeface="Arial Narrow"/>
            </a:endParaRPr>
          </a:p>
        </p:txBody>
      </p:sp>
      <p:sp>
        <p:nvSpPr>
          <p:cNvPr id="335" name="object 335"/>
          <p:cNvSpPr txBox="1"/>
          <p:nvPr/>
        </p:nvSpPr>
        <p:spPr>
          <a:xfrm>
            <a:off x="2823332" y="4792646"/>
            <a:ext cx="1874138" cy="151323"/>
          </a:xfrm>
          <a:prstGeom prst="rect">
            <a:avLst/>
          </a:prstGeom>
        </p:spPr>
        <p:txBody>
          <a:bodyPr vert="horz" wrap="square" lIns="0" tIns="12700" rIns="0" bIns="0" rtlCol="0">
            <a:spAutoFit/>
          </a:bodyPr>
          <a:lstStyle/>
          <a:p>
            <a:pPr marL="12700">
              <a:lnSpc>
                <a:spcPct val="100000"/>
              </a:lnSpc>
              <a:spcBef>
                <a:spcPts val="100"/>
              </a:spcBef>
            </a:pPr>
            <a:r>
              <a:rPr lang="ru-RU" sz="900" dirty="0">
                <a:solidFill>
                  <a:srgbClr val="231F20"/>
                </a:solidFill>
                <a:latin typeface="Arial Narrow"/>
                <a:cs typeface="Arial Narrow"/>
              </a:rPr>
              <a:t>Кнопка ВНИЗ / </a:t>
            </a:r>
            <a:r>
              <a:rPr sz="900" dirty="0">
                <a:solidFill>
                  <a:srgbClr val="231F20"/>
                </a:solidFill>
                <a:latin typeface="Arial Narrow"/>
                <a:cs typeface="Arial Narrow"/>
              </a:rPr>
              <a:t>Down</a:t>
            </a:r>
            <a:r>
              <a:rPr lang="ru-RU" sz="900" dirty="0">
                <a:solidFill>
                  <a:srgbClr val="231F20"/>
                </a:solidFill>
                <a:latin typeface="Arial Narrow"/>
                <a:cs typeface="Arial Narrow"/>
              </a:rPr>
              <a:t>  </a:t>
            </a:r>
            <a:r>
              <a:rPr sz="900" dirty="0">
                <a:solidFill>
                  <a:srgbClr val="231F20"/>
                </a:solidFill>
                <a:latin typeface="Arial Narrow"/>
                <a:cs typeface="Arial Narrow"/>
              </a:rPr>
              <a:t>  </a:t>
            </a:r>
            <a:r>
              <a:rPr lang="ru-RU" sz="900" dirty="0">
                <a:solidFill>
                  <a:srgbClr val="231F20"/>
                </a:solidFill>
                <a:latin typeface="Arial Narrow"/>
                <a:cs typeface="Arial Narrow"/>
              </a:rPr>
              <a:t>Кнопка ВВЕРХ / </a:t>
            </a:r>
            <a:r>
              <a:rPr sz="900" dirty="0">
                <a:solidFill>
                  <a:srgbClr val="231F20"/>
                </a:solidFill>
                <a:latin typeface="Arial Narrow"/>
                <a:cs typeface="Arial Narrow"/>
              </a:rPr>
              <a:t>Up</a:t>
            </a:r>
            <a:endParaRPr sz="900" dirty="0">
              <a:latin typeface="Arial Narrow"/>
              <a:cs typeface="Arial Narrow"/>
            </a:endParaRPr>
          </a:p>
        </p:txBody>
      </p:sp>
      <p:sp>
        <p:nvSpPr>
          <p:cNvPr id="336" name="object 336"/>
          <p:cNvSpPr txBox="1"/>
          <p:nvPr/>
        </p:nvSpPr>
        <p:spPr>
          <a:xfrm>
            <a:off x="5555272" y="4053541"/>
            <a:ext cx="802924" cy="151323"/>
          </a:xfrm>
          <a:prstGeom prst="rect">
            <a:avLst/>
          </a:prstGeom>
        </p:spPr>
        <p:txBody>
          <a:bodyPr vert="horz" wrap="square" lIns="0" tIns="12700" rIns="0" bIns="0" rtlCol="0">
            <a:spAutoFit/>
          </a:bodyPr>
          <a:lstStyle/>
          <a:p>
            <a:pPr marL="12700">
              <a:lnSpc>
                <a:spcPct val="100000"/>
              </a:lnSpc>
              <a:spcBef>
                <a:spcPts val="100"/>
              </a:spcBef>
            </a:pPr>
            <a:r>
              <a:rPr lang="ru-RU" sz="900" dirty="0">
                <a:solidFill>
                  <a:srgbClr val="231F20"/>
                </a:solidFill>
                <a:latin typeface="Arial Narrow"/>
                <a:cs typeface="Arial Narrow"/>
              </a:rPr>
              <a:t>Кнопка УФ / </a:t>
            </a:r>
            <a:r>
              <a:rPr sz="900" dirty="0">
                <a:solidFill>
                  <a:srgbClr val="231F20"/>
                </a:solidFill>
                <a:latin typeface="Arial Narrow"/>
                <a:cs typeface="Arial Narrow"/>
              </a:rPr>
              <a:t>UVC</a:t>
            </a:r>
            <a:endParaRPr sz="900" dirty="0">
              <a:latin typeface="Arial Narrow"/>
              <a:cs typeface="Arial Narrow"/>
            </a:endParaRPr>
          </a:p>
        </p:txBody>
      </p:sp>
      <p:sp>
        <p:nvSpPr>
          <p:cNvPr id="338" name="object 338"/>
          <p:cNvSpPr/>
          <p:nvPr/>
        </p:nvSpPr>
        <p:spPr>
          <a:xfrm>
            <a:off x="1138754" y="2902815"/>
            <a:ext cx="5180435" cy="1920840"/>
          </a:xfrm>
          <a:prstGeom prst="rect">
            <a:avLst/>
          </a:prstGeom>
          <a:blipFill>
            <a:blip r:embed="rId21" cstate="print"/>
            <a:stretch>
              <a:fillRect/>
            </a:stretch>
          </a:blipFill>
        </p:spPr>
        <p:txBody>
          <a:bodyPr wrap="square" lIns="0" tIns="0" rIns="0" bIns="0" rtlCol="0"/>
          <a:lstStyle/>
          <a:p>
            <a:endParaRPr dirty="0"/>
          </a:p>
        </p:txBody>
      </p:sp>
      <p:sp>
        <p:nvSpPr>
          <p:cNvPr id="337" name="object 337"/>
          <p:cNvSpPr txBox="1"/>
          <p:nvPr/>
        </p:nvSpPr>
        <p:spPr>
          <a:xfrm>
            <a:off x="1170980" y="4565242"/>
            <a:ext cx="1607229" cy="151323"/>
          </a:xfrm>
          <a:prstGeom prst="rect">
            <a:avLst/>
          </a:prstGeom>
        </p:spPr>
        <p:txBody>
          <a:bodyPr vert="horz" wrap="square" lIns="0" tIns="12700" rIns="0" bIns="0" rtlCol="0">
            <a:spAutoFit/>
          </a:bodyPr>
          <a:lstStyle/>
          <a:p>
            <a:pPr marL="12700">
              <a:lnSpc>
                <a:spcPct val="100000"/>
              </a:lnSpc>
              <a:spcBef>
                <a:spcPts val="100"/>
              </a:spcBef>
            </a:pPr>
            <a:r>
              <a:rPr lang="ru-RU" sz="900" spc="-5" dirty="0">
                <a:solidFill>
                  <a:srgbClr val="231F20"/>
                </a:solidFill>
                <a:latin typeface="Arial Narrow"/>
                <a:cs typeface="Arial Narrow"/>
              </a:rPr>
              <a:t>Кнопка ОЗОНАТОР / </a:t>
            </a:r>
            <a:r>
              <a:rPr sz="900" spc="-5" dirty="0" err="1">
                <a:solidFill>
                  <a:srgbClr val="231F20"/>
                </a:solidFill>
                <a:latin typeface="Arial Narrow"/>
                <a:cs typeface="Arial Narrow"/>
              </a:rPr>
              <a:t>Ozonator</a:t>
            </a:r>
            <a:r>
              <a:rPr sz="900" spc="-65" dirty="0">
                <a:solidFill>
                  <a:srgbClr val="231F20"/>
                </a:solidFill>
                <a:latin typeface="Arial Narrow"/>
                <a:cs typeface="Arial Narrow"/>
              </a:rPr>
              <a:t> </a:t>
            </a:r>
            <a:endParaRPr sz="900" dirty="0">
              <a:latin typeface="Arial Narrow"/>
              <a:cs typeface="Arial Narrow"/>
            </a:endParaRPr>
          </a:p>
        </p:txBody>
      </p:sp>
      <p:sp>
        <p:nvSpPr>
          <p:cNvPr id="339" name="object 339"/>
          <p:cNvSpPr/>
          <p:nvPr/>
        </p:nvSpPr>
        <p:spPr>
          <a:xfrm>
            <a:off x="574466" y="5912195"/>
            <a:ext cx="286385" cy="287655"/>
          </a:xfrm>
          <a:custGeom>
            <a:avLst/>
            <a:gdLst/>
            <a:ahLst/>
            <a:cxnLst/>
            <a:rect l="l" t="t" r="r" b="b"/>
            <a:pathLst>
              <a:path w="286384" h="287654">
                <a:moveTo>
                  <a:pt x="283291" y="105092"/>
                </a:moveTo>
                <a:lnTo>
                  <a:pt x="272229" y="67233"/>
                </a:lnTo>
                <a:lnTo>
                  <a:pt x="245800" y="31648"/>
                </a:lnTo>
                <a:lnTo>
                  <a:pt x="209224" y="9905"/>
                </a:lnTo>
                <a:lnTo>
                  <a:pt x="170555" y="1376"/>
                </a:lnTo>
                <a:lnTo>
                  <a:pt x="143121" y="0"/>
                </a:lnTo>
                <a:lnTo>
                  <a:pt x="133957" y="139"/>
                </a:lnTo>
                <a:lnTo>
                  <a:pt x="94594" y="4737"/>
                </a:lnTo>
                <a:lnTo>
                  <a:pt x="88714" y="6337"/>
                </a:lnTo>
                <a:lnTo>
                  <a:pt x="82821" y="7937"/>
                </a:lnTo>
                <a:lnTo>
                  <a:pt x="47579" y="25879"/>
                </a:lnTo>
                <a:lnTo>
                  <a:pt x="17785" y="60261"/>
                </a:lnTo>
                <a:lnTo>
                  <a:pt x="9225" y="79959"/>
                </a:lnTo>
                <a:lnTo>
                  <a:pt x="6901" y="86753"/>
                </a:lnTo>
                <a:lnTo>
                  <a:pt x="297" y="129171"/>
                </a:lnTo>
                <a:lnTo>
                  <a:pt x="119" y="136309"/>
                </a:lnTo>
                <a:lnTo>
                  <a:pt x="119" y="143459"/>
                </a:lnTo>
                <a:lnTo>
                  <a:pt x="0" y="150727"/>
                </a:lnTo>
                <a:lnTo>
                  <a:pt x="5373" y="193890"/>
                </a:lnTo>
                <a:lnTo>
                  <a:pt x="22223" y="233937"/>
                </a:lnTo>
                <a:lnTo>
                  <a:pt x="52730" y="264648"/>
                </a:lnTo>
                <a:lnTo>
                  <a:pt x="92702" y="281656"/>
                </a:lnTo>
                <a:lnTo>
                  <a:pt x="135856" y="287099"/>
                </a:lnTo>
                <a:lnTo>
                  <a:pt x="143121" y="286956"/>
                </a:lnTo>
                <a:lnTo>
                  <a:pt x="150366" y="287099"/>
                </a:lnTo>
                <a:lnTo>
                  <a:pt x="193537" y="281656"/>
                </a:lnTo>
                <a:lnTo>
                  <a:pt x="233503" y="264648"/>
                </a:lnTo>
                <a:lnTo>
                  <a:pt x="264035" y="233937"/>
                </a:lnTo>
                <a:lnTo>
                  <a:pt x="280855" y="193890"/>
                </a:lnTo>
                <a:lnTo>
                  <a:pt x="286243" y="150727"/>
                </a:lnTo>
                <a:lnTo>
                  <a:pt x="286123" y="143459"/>
                </a:lnTo>
                <a:lnTo>
                  <a:pt x="285984" y="133849"/>
                </a:lnTo>
                <a:lnTo>
                  <a:pt x="285497" y="124228"/>
                </a:lnTo>
                <a:lnTo>
                  <a:pt x="284616" y="114630"/>
                </a:lnTo>
                <a:lnTo>
                  <a:pt x="283291" y="105092"/>
                </a:lnTo>
                <a:close/>
              </a:path>
            </a:pathLst>
          </a:custGeom>
          <a:ln w="3594">
            <a:solidFill>
              <a:srgbClr val="050100"/>
            </a:solidFill>
          </a:ln>
        </p:spPr>
        <p:txBody>
          <a:bodyPr wrap="square" lIns="0" tIns="0" rIns="0" bIns="0" rtlCol="0"/>
          <a:lstStyle/>
          <a:p>
            <a:endParaRPr/>
          </a:p>
        </p:txBody>
      </p:sp>
      <p:sp>
        <p:nvSpPr>
          <p:cNvPr id="340" name="object 340"/>
          <p:cNvSpPr txBox="1"/>
          <p:nvPr/>
        </p:nvSpPr>
        <p:spPr>
          <a:xfrm>
            <a:off x="654260" y="6082605"/>
            <a:ext cx="139065" cy="73660"/>
          </a:xfrm>
          <a:prstGeom prst="rect">
            <a:avLst/>
          </a:prstGeom>
        </p:spPr>
        <p:txBody>
          <a:bodyPr vert="horz" wrap="square" lIns="0" tIns="14605" rIns="0" bIns="0" rtlCol="0">
            <a:spAutoFit/>
          </a:bodyPr>
          <a:lstStyle/>
          <a:p>
            <a:pPr marL="12700">
              <a:lnSpc>
                <a:spcPct val="100000"/>
              </a:lnSpc>
              <a:spcBef>
                <a:spcPts val="115"/>
              </a:spcBef>
            </a:pPr>
            <a:r>
              <a:rPr sz="300" b="1" spc="-20" dirty="0">
                <a:solidFill>
                  <a:srgbClr val="231F20"/>
                </a:solidFill>
                <a:latin typeface="Calibri"/>
                <a:cs typeface="Calibri"/>
              </a:rPr>
              <a:t>HEATER</a:t>
            </a:r>
            <a:endParaRPr sz="300">
              <a:latin typeface="Calibri"/>
              <a:cs typeface="Calibri"/>
            </a:endParaRPr>
          </a:p>
        </p:txBody>
      </p:sp>
      <p:sp>
        <p:nvSpPr>
          <p:cNvPr id="341" name="object 341"/>
          <p:cNvSpPr/>
          <p:nvPr/>
        </p:nvSpPr>
        <p:spPr>
          <a:xfrm>
            <a:off x="675278" y="5965039"/>
            <a:ext cx="84404" cy="109232"/>
          </a:xfrm>
          <a:prstGeom prst="rect">
            <a:avLst/>
          </a:prstGeom>
          <a:blipFill>
            <a:blip r:embed="rId22" cstate="print"/>
            <a:stretch>
              <a:fillRect/>
            </a:stretch>
          </a:blipFill>
        </p:spPr>
        <p:txBody>
          <a:bodyPr wrap="square" lIns="0" tIns="0" rIns="0" bIns="0" rtlCol="0"/>
          <a:lstStyle/>
          <a:p>
            <a:endParaRPr/>
          </a:p>
        </p:txBody>
      </p:sp>
      <p:sp>
        <p:nvSpPr>
          <p:cNvPr id="350" name="object 350"/>
          <p:cNvSpPr/>
          <p:nvPr/>
        </p:nvSpPr>
        <p:spPr>
          <a:xfrm>
            <a:off x="545810" y="6259674"/>
            <a:ext cx="144145" cy="144145"/>
          </a:xfrm>
          <a:custGeom>
            <a:avLst/>
            <a:gdLst/>
            <a:ahLst/>
            <a:cxnLst/>
            <a:rect l="l" t="t" r="r" b="b"/>
            <a:pathLst>
              <a:path w="144145" h="144145">
                <a:moveTo>
                  <a:pt x="142011" y="52654"/>
                </a:moveTo>
                <a:lnTo>
                  <a:pt x="141338" y="48755"/>
                </a:lnTo>
                <a:lnTo>
                  <a:pt x="140436" y="44894"/>
                </a:lnTo>
                <a:lnTo>
                  <a:pt x="139217" y="41122"/>
                </a:lnTo>
                <a:lnTo>
                  <a:pt x="138010" y="37350"/>
                </a:lnTo>
                <a:lnTo>
                  <a:pt x="136461" y="33680"/>
                </a:lnTo>
                <a:lnTo>
                  <a:pt x="134581" y="30187"/>
                </a:lnTo>
                <a:lnTo>
                  <a:pt x="131787" y="24790"/>
                </a:lnTo>
                <a:lnTo>
                  <a:pt x="127825" y="19926"/>
                </a:lnTo>
                <a:lnTo>
                  <a:pt x="123228" y="15875"/>
                </a:lnTo>
                <a:lnTo>
                  <a:pt x="118630" y="11811"/>
                </a:lnTo>
                <a:lnTo>
                  <a:pt x="113334" y="8572"/>
                </a:lnTo>
                <a:lnTo>
                  <a:pt x="107721" y="6172"/>
                </a:lnTo>
                <a:lnTo>
                  <a:pt x="104914" y="4965"/>
                </a:lnTo>
                <a:lnTo>
                  <a:pt x="90081" y="1295"/>
                </a:lnTo>
                <a:lnTo>
                  <a:pt x="84061" y="355"/>
                </a:lnTo>
                <a:lnTo>
                  <a:pt x="77914" y="0"/>
                </a:lnTo>
                <a:lnTo>
                  <a:pt x="71805" y="0"/>
                </a:lnTo>
                <a:lnTo>
                  <a:pt x="65671" y="0"/>
                </a:lnTo>
                <a:lnTo>
                  <a:pt x="59575" y="355"/>
                </a:lnTo>
                <a:lnTo>
                  <a:pt x="53530" y="1295"/>
                </a:lnTo>
                <a:lnTo>
                  <a:pt x="50507" y="1752"/>
                </a:lnTo>
                <a:lnTo>
                  <a:pt x="47510" y="2374"/>
                </a:lnTo>
                <a:lnTo>
                  <a:pt x="44564" y="3175"/>
                </a:lnTo>
                <a:lnTo>
                  <a:pt x="41605" y="3975"/>
                </a:lnTo>
                <a:lnTo>
                  <a:pt x="38684" y="4965"/>
                </a:lnTo>
                <a:lnTo>
                  <a:pt x="35877" y="6172"/>
                </a:lnTo>
                <a:lnTo>
                  <a:pt x="30251" y="8572"/>
                </a:lnTo>
                <a:lnTo>
                  <a:pt x="24980" y="11811"/>
                </a:lnTo>
                <a:lnTo>
                  <a:pt x="20370" y="15875"/>
                </a:lnTo>
                <a:lnTo>
                  <a:pt x="15760" y="19926"/>
                </a:lnTo>
                <a:lnTo>
                  <a:pt x="11836" y="24790"/>
                </a:lnTo>
                <a:lnTo>
                  <a:pt x="9017" y="30187"/>
                </a:lnTo>
                <a:lnTo>
                  <a:pt x="7340" y="33337"/>
                </a:lnTo>
                <a:lnTo>
                  <a:pt x="2006" y="50457"/>
                </a:lnTo>
                <a:lnTo>
                  <a:pt x="1320" y="53975"/>
                </a:lnTo>
                <a:lnTo>
                  <a:pt x="889" y="57556"/>
                </a:lnTo>
                <a:lnTo>
                  <a:pt x="571" y="61125"/>
                </a:lnTo>
                <a:lnTo>
                  <a:pt x="266" y="64693"/>
                </a:lnTo>
                <a:lnTo>
                  <a:pt x="177" y="68287"/>
                </a:lnTo>
                <a:lnTo>
                  <a:pt x="177" y="71869"/>
                </a:lnTo>
                <a:lnTo>
                  <a:pt x="0" y="76708"/>
                </a:lnTo>
                <a:lnTo>
                  <a:pt x="3810" y="100622"/>
                </a:lnTo>
                <a:lnTo>
                  <a:pt x="5207" y="105283"/>
                </a:lnTo>
                <a:lnTo>
                  <a:pt x="7023" y="109791"/>
                </a:lnTo>
                <a:lnTo>
                  <a:pt x="9398" y="114046"/>
                </a:lnTo>
                <a:lnTo>
                  <a:pt x="11734" y="118300"/>
                </a:lnTo>
                <a:lnTo>
                  <a:pt x="29654" y="134429"/>
                </a:lnTo>
                <a:lnTo>
                  <a:pt x="33883" y="136804"/>
                </a:lnTo>
                <a:lnTo>
                  <a:pt x="57264" y="143090"/>
                </a:lnTo>
                <a:lnTo>
                  <a:pt x="62090" y="143700"/>
                </a:lnTo>
                <a:lnTo>
                  <a:pt x="66967" y="143916"/>
                </a:lnTo>
                <a:lnTo>
                  <a:pt x="71805" y="143725"/>
                </a:lnTo>
                <a:lnTo>
                  <a:pt x="76631" y="143916"/>
                </a:lnTo>
                <a:lnTo>
                  <a:pt x="81521" y="143700"/>
                </a:lnTo>
                <a:lnTo>
                  <a:pt x="86321" y="143090"/>
                </a:lnTo>
                <a:lnTo>
                  <a:pt x="91147" y="142494"/>
                </a:lnTo>
                <a:lnTo>
                  <a:pt x="95923" y="141503"/>
                </a:lnTo>
                <a:lnTo>
                  <a:pt x="100558" y="140081"/>
                </a:lnTo>
                <a:lnTo>
                  <a:pt x="105194" y="138658"/>
                </a:lnTo>
                <a:lnTo>
                  <a:pt x="134226" y="114046"/>
                </a:lnTo>
                <a:lnTo>
                  <a:pt x="136588" y="109804"/>
                </a:lnTo>
                <a:lnTo>
                  <a:pt x="138404" y="105283"/>
                </a:lnTo>
                <a:lnTo>
                  <a:pt x="139814" y="100622"/>
                </a:lnTo>
                <a:lnTo>
                  <a:pt x="141224" y="95986"/>
                </a:lnTo>
                <a:lnTo>
                  <a:pt x="142201" y="91211"/>
                </a:lnTo>
                <a:lnTo>
                  <a:pt x="142798" y="86398"/>
                </a:lnTo>
                <a:lnTo>
                  <a:pt x="143408" y="81572"/>
                </a:lnTo>
                <a:lnTo>
                  <a:pt x="143598" y="76708"/>
                </a:lnTo>
                <a:lnTo>
                  <a:pt x="143421" y="71869"/>
                </a:lnTo>
                <a:lnTo>
                  <a:pt x="143433" y="65443"/>
                </a:lnTo>
                <a:lnTo>
                  <a:pt x="143052" y="58991"/>
                </a:lnTo>
                <a:lnTo>
                  <a:pt x="142011" y="52654"/>
                </a:lnTo>
                <a:close/>
              </a:path>
            </a:pathLst>
          </a:custGeom>
          <a:ln w="3594">
            <a:solidFill>
              <a:srgbClr val="050100"/>
            </a:solidFill>
          </a:ln>
        </p:spPr>
        <p:txBody>
          <a:bodyPr wrap="square" lIns="0" tIns="0" rIns="0" bIns="0" rtlCol="0"/>
          <a:lstStyle/>
          <a:p>
            <a:endParaRPr/>
          </a:p>
        </p:txBody>
      </p:sp>
      <p:sp>
        <p:nvSpPr>
          <p:cNvPr id="351" name="object 351"/>
          <p:cNvSpPr txBox="1"/>
          <p:nvPr/>
        </p:nvSpPr>
        <p:spPr>
          <a:xfrm>
            <a:off x="595721" y="6338692"/>
            <a:ext cx="46355" cy="49530"/>
          </a:xfrm>
          <a:prstGeom prst="rect">
            <a:avLst/>
          </a:prstGeom>
        </p:spPr>
        <p:txBody>
          <a:bodyPr vert="horz" wrap="square" lIns="0" tIns="13335" rIns="0" bIns="0" rtlCol="0">
            <a:spAutoFit/>
          </a:bodyPr>
          <a:lstStyle/>
          <a:p>
            <a:pPr marL="12700">
              <a:lnSpc>
                <a:spcPct val="100000"/>
              </a:lnSpc>
              <a:spcBef>
                <a:spcPts val="105"/>
              </a:spcBef>
            </a:pPr>
            <a:r>
              <a:rPr sz="150" b="1" spc="-15" dirty="0">
                <a:solidFill>
                  <a:srgbClr val="231F20"/>
                </a:solidFill>
                <a:latin typeface="Calibri"/>
                <a:cs typeface="Calibri"/>
              </a:rPr>
              <a:t>UP</a:t>
            </a:r>
            <a:endParaRPr sz="150">
              <a:latin typeface="Calibri"/>
              <a:cs typeface="Calibri"/>
            </a:endParaRPr>
          </a:p>
        </p:txBody>
      </p:sp>
      <p:sp>
        <p:nvSpPr>
          <p:cNvPr id="352" name="object 352"/>
          <p:cNvSpPr/>
          <p:nvPr/>
        </p:nvSpPr>
        <p:spPr>
          <a:xfrm>
            <a:off x="595374" y="6295919"/>
            <a:ext cx="45085" cy="38735"/>
          </a:xfrm>
          <a:custGeom>
            <a:avLst/>
            <a:gdLst/>
            <a:ahLst/>
            <a:cxnLst/>
            <a:rect l="l" t="t" r="r" b="b"/>
            <a:pathLst>
              <a:path w="45084" h="38735">
                <a:moveTo>
                  <a:pt x="22237" y="0"/>
                </a:moveTo>
                <a:lnTo>
                  <a:pt x="15074" y="12471"/>
                </a:lnTo>
                <a:lnTo>
                  <a:pt x="11112" y="19316"/>
                </a:lnTo>
                <a:lnTo>
                  <a:pt x="3721" y="32219"/>
                </a:lnTo>
                <a:lnTo>
                  <a:pt x="0" y="38658"/>
                </a:lnTo>
                <a:lnTo>
                  <a:pt x="5994" y="38658"/>
                </a:lnTo>
                <a:lnTo>
                  <a:pt x="22237" y="10401"/>
                </a:lnTo>
                <a:lnTo>
                  <a:pt x="28211" y="10401"/>
                </a:lnTo>
                <a:lnTo>
                  <a:pt x="22237" y="0"/>
                </a:lnTo>
                <a:close/>
              </a:path>
              <a:path w="45084" h="38735">
                <a:moveTo>
                  <a:pt x="28211" y="10401"/>
                </a:moveTo>
                <a:lnTo>
                  <a:pt x="22237" y="10401"/>
                </a:lnTo>
                <a:lnTo>
                  <a:pt x="38468" y="38658"/>
                </a:lnTo>
                <a:lnTo>
                  <a:pt x="44488" y="38658"/>
                </a:lnTo>
                <a:lnTo>
                  <a:pt x="40754" y="32219"/>
                </a:lnTo>
                <a:lnTo>
                  <a:pt x="33362" y="19316"/>
                </a:lnTo>
                <a:lnTo>
                  <a:pt x="28211" y="10401"/>
                </a:lnTo>
                <a:close/>
              </a:path>
            </a:pathLst>
          </a:custGeom>
          <a:solidFill>
            <a:srgbClr val="231F20"/>
          </a:solidFill>
        </p:spPr>
        <p:txBody>
          <a:bodyPr wrap="square" lIns="0" tIns="0" rIns="0" bIns="0" rtlCol="0"/>
          <a:lstStyle/>
          <a:p>
            <a:endParaRPr/>
          </a:p>
        </p:txBody>
      </p:sp>
      <p:sp>
        <p:nvSpPr>
          <p:cNvPr id="353" name="object 353"/>
          <p:cNvSpPr/>
          <p:nvPr/>
        </p:nvSpPr>
        <p:spPr>
          <a:xfrm>
            <a:off x="771198" y="6259674"/>
            <a:ext cx="144145" cy="144145"/>
          </a:xfrm>
          <a:custGeom>
            <a:avLst/>
            <a:gdLst/>
            <a:ahLst/>
            <a:cxnLst/>
            <a:rect l="l" t="t" r="r" b="b"/>
            <a:pathLst>
              <a:path w="144144" h="144145">
                <a:moveTo>
                  <a:pt x="141986" y="52654"/>
                </a:moveTo>
                <a:lnTo>
                  <a:pt x="141363" y="48755"/>
                </a:lnTo>
                <a:lnTo>
                  <a:pt x="140436" y="44894"/>
                </a:lnTo>
                <a:lnTo>
                  <a:pt x="139204" y="41122"/>
                </a:lnTo>
                <a:lnTo>
                  <a:pt x="138010" y="37350"/>
                </a:lnTo>
                <a:lnTo>
                  <a:pt x="136461" y="33680"/>
                </a:lnTo>
                <a:lnTo>
                  <a:pt x="134594" y="30200"/>
                </a:lnTo>
                <a:lnTo>
                  <a:pt x="131749" y="24790"/>
                </a:lnTo>
                <a:lnTo>
                  <a:pt x="127863" y="19926"/>
                </a:lnTo>
                <a:lnTo>
                  <a:pt x="123240" y="15875"/>
                </a:lnTo>
                <a:lnTo>
                  <a:pt x="118643" y="11811"/>
                </a:lnTo>
                <a:lnTo>
                  <a:pt x="113334" y="8572"/>
                </a:lnTo>
                <a:lnTo>
                  <a:pt x="107721" y="6172"/>
                </a:lnTo>
                <a:lnTo>
                  <a:pt x="104902" y="4965"/>
                </a:lnTo>
                <a:lnTo>
                  <a:pt x="102019" y="3975"/>
                </a:lnTo>
                <a:lnTo>
                  <a:pt x="99060" y="3175"/>
                </a:lnTo>
                <a:lnTo>
                  <a:pt x="96113" y="2374"/>
                </a:lnTo>
                <a:lnTo>
                  <a:pt x="93091" y="1752"/>
                </a:lnTo>
                <a:lnTo>
                  <a:pt x="90068" y="1295"/>
                </a:lnTo>
                <a:lnTo>
                  <a:pt x="84048" y="368"/>
                </a:lnTo>
                <a:lnTo>
                  <a:pt x="77914" y="0"/>
                </a:lnTo>
                <a:lnTo>
                  <a:pt x="71818" y="0"/>
                </a:lnTo>
                <a:lnTo>
                  <a:pt x="65697" y="0"/>
                </a:lnTo>
                <a:lnTo>
                  <a:pt x="59562" y="368"/>
                </a:lnTo>
                <a:lnTo>
                  <a:pt x="53517" y="1295"/>
                </a:lnTo>
                <a:lnTo>
                  <a:pt x="50520" y="1752"/>
                </a:lnTo>
                <a:lnTo>
                  <a:pt x="47497" y="2374"/>
                </a:lnTo>
                <a:lnTo>
                  <a:pt x="44551" y="3175"/>
                </a:lnTo>
                <a:lnTo>
                  <a:pt x="41592" y="3975"/>
                </a:lnTo>
                <a:lnTo>
                  <a:pt x="38696" y="4965"/>
                </a:lnTo>
                <a:lnTo>
                  <a:pt x="35890" y="6172"/>
                </a:lnTo>
                <a:lnTo>
                  <a:pt x="30276" y="8572"/>
                </a:lnTo>
                <a:lnTo>
                  <a:pt x="24968" y="11811"/>
                </a:lnTo>
                <a:lnTo>
                  <a:pt x="20383" y="15875"/>
                </a:lnTo>
                <a:lnTo>
                  <a:pt x="15760" y="19926"/>
                </a:lnTo>
                <a:lnTo>
                  <a:pt x="11823" y="24790"/>
                </a:lnTo>
                <a:lnTo>
                  <a:pt x="9016" y="30200"/>
                </a:lnTo>
                <a:lnTo>
                  <a:pt x="7327" y="33337"/>
                </a:lnTo>
                <a:lnTo>
                  <a:pt x="2019" y="50457"/>
                </a:lnTo>
                <a:lnTo>
                  <a:pt x="1320" y="53987"/>
                </a:lnTo>
                <a:lnTo>
                  <a:pt x="863" y="57556"/>
                </a:lnTo>
                <a:lnTo>
                  <a:pt x="571" y="61125"/>
                </a:lnTo>
                <a:lnTo>
                  <a:pt x="279" y="64693"/>
                </a:lnTo>
                <a:lnTo>
                  <a:pt x="177" y="68287"/>
                </a:lnTo>
                <a:lnTo>
                  <a:pt x="177" y="71869"/>
                </a:lnTo>
                <a:lnTo>
                  <a:pt x="0" y="76720"/>
                </a:lnTo>
                <a:lnTo>
                  <a:pt x="9385" y="114046"/>
                </a:lnTo>
                <a:lnTo>
                  <a:pt x="11747" y="118300"/>
                </a:lnTo>
                <a:lnTo>
                  <a:pt x="14617" y="122275"/>
                </a:lnTo>
                <a:lnTo>
                  <a:pt x="18046" y="125717"/>
                </a:lnTo>
                <a:lnTo>
                  <a:pt x="21450" y="129159"/>
                </a:lnTo>
                <a:lnTo>
                  <a:pt x="25425" y="132067"/>
                </a:lnTo>
                <a:lnTo>
                  <a:pt x="29667" y="134429"/>
                </a:lnTo>
                <a:lnTo>
                  <a:pt x="33896" y="136804"/>
                </a:lnTo>
                <a:lnTo>
                  <a:pt x="57277" y="143090"/>
                </a:lnTo>
                <a:lnTo>
                  <a:pt x="62090" y="143700"/>
                </a:lnTo>
                <a:lnTo>
                  <a:pt x="66967" y="143916"/>
                </a:lnTo>
                <a:lnTo>
                  <a:pt x="71818" y="143725"/>
                </a:lnTo>
                <a:lnTo>
                  <a:pt x="76644" y="143916"/>
                </a:lnTo>
                <a:lnTo>
                  <a:pt x="81508" y="143700"/>
                </a:lnTo>
                <a:lnTo>
                  <a:pt x="86321" y="143090"/>
                </a:lnTo>
                <a:lnTo>
                  <a:pt x="91147" y="142494"/>
                </a:lnTo>
                <a:lnTo>
                  <a:pt x="113931" y="134429"/>
                </a:lnTo>
                <a:lnTo>
                  <a:pt x="118186" y="132067"/>
                </a:lnTo>
                <a:lnTo>
                  <a:pt x="139827" y="100622"/>
                </a:lnTo>
                <a:lnTo>
                  <a:pt x="141211" y="95986"/>
                </a:lnTo>
                <a:lnTo>
                  <a:pt x="142214" y="91211"/>
                </a:lnTo>
                <a:lnTo>
                  <a:pt x="142798" y="86410"/>
                </a:lnTo>
                <a:lnTo>
                  <a:pt x="143383" y="81572"/>
                </a:lnTo>
                <a:lnTo>
                  <a:pt x="143598" y="76720"/>
                </a:lnTo>
                <a:lnTo>
                  <a:pt x="143408" y="71869"/>
                </a:lnTo>
                <a:lnTo>
                  <a:pt x="143446" y="65455"/>
                </a:lnTo>
                <a:lnTo>
                  <a:pt x="143052" y="59004"/>
                </a:lnTo>
                <a:lnTo>
                  <a:pt x="141986" y="52654"/>
                </a:lnTo>
                <a:close/>
              </a:path>
            </a:pathLst>
          </a:custGeom>
          <a:ln w="3594">
            <a:solidFill>
              <a:srgbClr val="050100"/>
            </a:solidFill>
          </a:ln>
        </p:spPr>
        <p:txBody>
          <a:bodyPr wrap="square" lIns="0" tIns="0" rIns="0" bIns="0" rtlCol="0"/>
          <a:lstStyle/>
          <a:p>
            <a:endParaRPr/>
          </a:p>
        </p:txBody>
      </p:sp>
      <p:sp>
        <p:nvSpPr>
          <p:cNvPr id="354" name="object 354"/>
          <p:cNvSpPr txBox="1"/>
          <p:nvPr/>
        </p:nvSpPr>
        <p:spPr>
          <a:xfrm>
            <a:off x="810233" y="6338692"/>
            <a:ext cx="72390" cy="49530"/>
          </a:xfrm>
          <a:prstGeom prst="rect">
            <a:avLst/>
          </a:prstGeom>
        </p:spPr>
        <p:txBody>
          <a:bodyPr vert="horz" wrap="square" lIns="0" tIns="13335" rIns="0" bIns="0" rtlCol="0">
            <a:spAutoFit/>
          </a:bodyPr>
          <a:lstStyle/>
          <a:p>
            <a:pPr marL="12700">
              <a:lnSpc>
                <a:spcPct val="100000"/>
              </a:lnSpc>
              <a:spcBef>
                <a:spcPts val="105"/>
              </a:spcBef>
            </a:pPr>
            <a:r>
              <a:rPr sz="150" b="1" spc="-20" dirty="0">
                <a:solidFill>
                  <a:srgbClr val="231F20"/>
                </a:solidFill>
                <a:latin typeface="Calibri"/>
                <a:cs typeface="Calibri"/>
              </a:rPr>
              <a:t>DOWN</a:t>
            </a:r>
            <a:endParaRPr sz="150">
              <a:latin typeface="Calibri"/>
              <a:cs typeface="Calibri"/>
            </a:endParaRPr>
          </a:p>
        </p:txBody>
      </p:sp>
      <p:sp>
        <p:nvSpPr>
          <p:cNvPr id="355" name="object 355"/>
          <p:cNvSpPr/>
          <p:nvPr/>
        </p:nvSpPr>
        <p:spPr>
          <a:xfrm>
            <a:off x="822076" y="6295918"/>
            <a:ext cx="45085" cy="38735"/>
          </a:xfrm>
          <a:custGeom>
            <a:avLst/>
            <a:gdLst/>
            <a:ahLst/>
            <a:cxnLst/>
            <a:rect l="l" t="t" r="r" b="b"/>
            <a:pathLst>
              <a:path w="45084" h="38735">
                <a:moveTo>
                  <a:pt x="5981" y="0"/>
                </a:moveTo>
                <a:lnTo>
                  <a:pt x="0" y="0"/>
                </a:lnTo>
                <a:lnTo>
                  <a:pt x="3683" y="6451"/>
                </a:lnTo>
                <a:lnTo>
                  <a:pt x="11099" y="19329"/>
                </a:lnTo>
                <a:lnTo>
                  <a:pt x="15074" y="26187"/>
                </a:lnTo>
                <a:lnTo>
                  <a:pt x="18275" y="31826"/>
                </a:lnTo>
                <a:lnTo>
                  <a:pt x="22237" y="38658"/>
                </a:lnTo>
                <a:lnTo>
                  <a:pt x="28220" y="28257"/>
                </a:lnTo>
                <a:lnTo>
                  <a:pt x="22237" y="28257"/>
                </a:lnTo>
                <a:lnTo>
                  <a:pt x="5981" y="0"/>
                </a:lnTo>
                <a:close/>
              </a:path>
              <a:path w="45084" h="38735">
                <a:moveTo>
                  <a:pt x="44475" y="0"/>
                </a:moveTo>
                <a:lnTo>
                  <a:pt x="38481" y="0"/>
                </a:lnTo>
                <a:lnTo>
                  <a:pt x="31064" y="12915"/>
                </a:lnTo>
                <a:lnTo>
                  <a:pt x="23926" y="25272"/>
                </a:lnTo>
                <a:lnTo>
                  <a:pt x="22237" y="28257"/>
                </a:lnTo>
                <a:lnTo>
                  <a:pt x="28220" y="28257"/>
                </a:lnTo>
                <a:lnTo>
                  <a:pt x="44475" y="0"/>
                </a:lnTo>
                <a:close/>
              </a:path>
            </a:pathLst>
          </a:custGeom>
          <a:solidFill>
            <a:srgbClr val="231F20"/>
          </a:solidFill>
        </p:spPr>
        <p:txBody>
          <a:bodyPr wrap="square" lIns="0" tIns="0" rIns="0" bIns="0" rtlCol="0"/>
          <a:lstStyle/>
          <a:p>
            <a:endParaRPr/>
          </a:p>
        </p:txBody>
      </p:sp>
      <p:sp>
        <p:nvSpPr>
          <p:cNvPr id="356" name="object 356"/>
          <p:cNvSpPr txBox="1"/>
          <p:nvPr/>
        </p:nvSpPr>
        <p:spPr>
          <a:xfrm>
            <a:off x="572368" y="6428097"/>
            <a:ext cx="352425" cy="162560"/>
          </a:xfrm>
          <a:prstGeom prst="rect">
            <a:avLst/>
          </a:prstGeom>
        </p:spPr>
        <p:txBody>
          <a:bodyPr vert="horz" wrap="square" lIns="0" tIns="12700" rIns="0" bIns="0" rtlCol="0">
            <a:spAutoFit/>
          </a:bodyPr>
          <a:lstStyle/>
          <a:p>
            <a:pPr marL="12700">
              <a:lnSpc>
                <a:spcPct val="100000"/>
              </a:lnSpc>
              <a:spcBef>
                <a:spcPts val="100"/>
              </a:spcBef>
            </a:pPr>
            <a:r>
              <a:rPr sz="800" dirty="0">
                <a:solidFill>
                  <a:srgbClr val="231F20"/>
                </a:solidFill>
                <a:latin typeface="Arial Narrow"/>
                <a:cs typeface="Arial Narrow"/>
              </a:rPr>
              <a:t>20-40</a:t>
            </a:r>
            <a:r>
              <a:rPr sz="900" dirty="0">
                <a:solidFill>
                  <a:srgbClr val="231F20"/>
                </a:solidFill>
                <a:latin typeface="Arial Narrow"/>
                <a:cs typeface="Arial Narrow"/>
              </a:rPr>
              <a:t>°C</a:t>
            </a:r>
            <a:endParaRPr sz="900">
              <a:latin typeface="Arial Narrow"/>
              <a:cs typeface="Arial Narrow"/>
            </a:endParaRPr>
          </a:p>
        </p:txBody>
      </p:sp>
      <p:sp>
        <p:nvSpPr>
          <p:cNvPr id="357" name="object 357"/>
          <p:cNvSpPr/>
          <p:nvPr/>
        </p:nvSpPr>
        <p:spPr>
          <a:xfrm>
            <a:off x="538750" y="8520210"/>
            <a:ext cx="286385" cy="287655"/>
          </a:xfrm>
          <a:custGeom>
            <a:avLst/>
            <a:gdLst/>
            <a:ahLst/>
            <a:cxnLst/>
            <a:rect l="l" t="t" r="r" b="b"/>
            <a:pathLst>
              <a:path w="286384" h="287654">
                <a:moveTo>
                  <a:pt x="283238" y="105092"/>
                </a:moveTo>
                <a:lnTo>
                  <a:pt x="281994" y="97320"/>
                </a:lnTo>
                <a:lnTo>
                  <a:pt x="280139" y="89585"/>
                </a:lnTo>
                <a:lnTo>
                  <a:pt x="277688" y="82080"/>
                </a:lnTo>
                <a:lnTo>
                  <a:pt x="275275" y="74549"/>
                </a:lnTo>
                <a:lnTo>
                  <a:pt x="252459" y="38015"/>
                </a:lnTo>
                <a:lnTo>
                  <a:pt x="214823" y="12280"/>
                </a:lnTo>
                <a:lnTo>
                  <a:pt x="170526" y="1371"/>
                </a:lnTo>
                <a:lnTo>
                  <a:pt x="143119" y="0"/>
                </a:lnTo>
                <a:lnTo>
                  <a:pt x="133960" y="138"/>
                </a:lnTo>
                <a:lnTo>
                  <a:pt x="94580" y="4724"/>
                </a:lnTo>
                <a:lnTo>
                  <a:pt x="55157" y="20721"/>
                </a:lnTo>
                <a:lnTo>
                  <a:pt x="22364" y="52379"/>
                </a:lnTo>
                <a:lnTo>
                  <a:pt x="5134" y="93675"/>
                </a:lnTo>
                <a:lnTo>
                  <a:pt x="917" y="122008"/>
                </a:lnTo>
                <a:lnTo>
                  <a:pt x="320" y="129159"/>
                </a:lnTo>
                <a:lnTo>
                  <a:pt x="92" y="136296"/>
                </a:lnTo>
                <a:lnTo>
                  <a:pt x="117" y="143459"/>
                </a:lnTo>
                <a:lnTo>
                  <a:pt x="0" y="150720"/>
                </a:lnTo>
                <a:lnTo>
                  <a:pt x="5357" y="193890"/>
                </a:lnTo>
                <a:lnTo>
                  <a:pt x="22208" y="233919"/>
                </a:lnTo>
                <a:lnTo>
                  <a:pt x="52756" y="264630"/>
                </a:lnTo>
                <a:lnTo>
                  <a:pt x="92706" y="281643"/>
                </a:lnTo>
                <a:lnTo>
                  <a:pt x="135855" y="287096"/>
                </a:lnTo>
                <a:lnTo>
                  <a:pt x="143119" y="286956"/>
                </a:lnTo>
                <a:lnTo>
                  <a:pt x="150378" y="287096"/>
                </a:lnTo>
                <a:lnTo>
                  <a:pt x="193516" y="281643"/>
                </a:lnTo>
                <a:lnTo>
                  <a:pt x="233483" y="264630"/>
                </a:lnTo>
                <a:lnTo>
                  <a:pt x="264013" y="233919"/>
                </a:lnTo>
                <a:lnTo>
                  <a:pt x="280863" y="193890"/>
                </a:lnTo>
                <a:lnTo>
                  <a:pt x="286214" y="150720"/>
                </a:lnTo>
                <a:lnTo>
                  <a:pt x="286070" y="143459"/>
                </a:lnTo>
                <a:lnTo>
                  <a:pt x="285956" y="133849"/>
                </a:lnTo>
                <a:lnTo>
                  <a:pt x="285473" y="124228"/>
                </a:lnTo>
                <a:lnTo>
                  <a:pt x="284581" y="114630"/>
                </a:lnTo>
                <a:lnTo>
                  <a:pt x="283238" y="105092"/>
                </a:lnTo>
                <a:close/>
              </a:path>
            </a:pathLst>
          </a:custGeom>
          <a:ln w="3594">
            <a:solidFill>
              <a:srgbClr val="050100"/>
            </a:solidFill>
          </a:ln>
        </p:spPr>
        <p:txBody>
          <a:bodyPr wrap="square" lIns="0" tIns="0" rIns="0" bIns="0" rtlCol="0"/>
          <a:lstStyle/>
          <a:p>
            <a:endParaRPr/>
          </a:p>
        </p:txBody>
      </p:sp>
      <p:sp>
        <p:nvSpPr>
          <p:cNvPr id="358" name="object 358"/>
          <p:cNvSpPr txBox="1"/>
          <p:nvPr/>
        </p:nvSpPr>
        <p:spPr>
          <a:xfrm>
            <a:off x="619906" y="8690612"/>
            <a:ext cx="123825" cy="73660"/>
          </a:xfrm>
          <a:prstGeom prst="rect">
            <a:avLst/>
          </a:prstGeom>
        </p:spPr>
        <p:txBody>
          <a:bodyPr vert="horz" wrap="square" lIns="0" tIns="14605" rIns="0" bIns="0" rtlCol="0">
            <a:spAutoFit/>
          </a:bodyPr>
          <a:lstStyle/>
          <a:p>
            <a:pPr marL="12700">
              <a:lnSpc>
                <a:spcPct val="100000"/>
              </a:lnSpc>
              <a:spcBef>
                <a:spcPts val="115"/>
              </a:spcBef>
            </a:pPr>
            <a:r>
              <a:rPr sz="300" b="1" spc="-10" dirty="0">
                <a:solidFill>
                  <a:srgbClr val="231F20"/>
                </a:solidFill>
                <a:latin typeface="Calibri"/>
                <a:cs typeface="Calibri"/>
              </a:rPr>
              <a:t>FILTER</a:t>
            </a:r>
            <a:endParaRPr sz="300">
              <a:latin typeface="Calibri"/>
              <a:cs typeface="Calibri"/>
            </a:endParaRPr>
          </a:p>
        </p:txBody>
      </p:sp>
      <p:sp>
        <p:nvSpPr>
          <p:cNvPr id="359" name="object 359"/>
          <p:cNvSpPr/>
          <p:nvPr/>
        </p:nvSpPr>
        <p:spPr>
          <a:xfrm>
            <a:off x="633393" y="8590713"/>
            <a:ext cx="96946" cy="89073"/>
          </a:xfrm>
          <a:prstGeom prst="rect">
            <a:avLst/>
          </a:prstGeom>
          <a:blipFill>
            <a:blip r:embed="rId23" cstate="print"/>
            <a:stretch>
              <a:fillRect/>
            </a:stretch>
          </a:blipFill>
        </p:spPr>
        <p:txBody>
          <a:bodyPr wrap="square" lIns="0" tIns="0" rIns="0" bIns="0" rtlCol="0"/>
          <a:lstStyle/>
          <a:p>
            <a:endParaRPr/>
          </a:p>
        </p:txBody>
      </p:sp>
      <p:sp>
        <p:nvSpPr>
          <p:cNvPr id="370" name="object 370"/>
          <p:cNvSpPr/>
          <p:nvPr/>
        </p:nvSpPr>
        <p:spPr>
          <a:xfrm>
            <a:off x="5614131" y="672653"/>
            <a:ext cx="0" cy="31750"/>
          </a:xfrm>
          <a:custGeom>
            <a:avLst/>
            <a:gdLst/>
            <a:ahLst/>
            <a:cxnLst/>
            <a:rect l="l" t="t" r="r" b="b"/>
            <a:pathLst>
              <a:path h="31750">
                <a:moveTo>
                  <a:pt x="0" y="0"/>
                </a:moveTo>
                <a:lnTo>
                  <a:pt x="0" y="31750"/>
                </a:lnTo>
              </a:path>
            </a:pathLst>
          </a:custGeom>
          <a:ln w="6350">
            <a:solidFill>
              <a:srgbClr val="231F20"/>
            </a:solidFill>
          </a:ln>
        </p:spPr>
        <p:txBody>
          <a:bodyPr wrap="square" lIns="0" tIns="0" rIns="0" bIns="0" rtlCol="0"/>
          <a:lstStyle/>
          <a:p>
            <a:endParaRPr/>
          </a:p>
        </p:txBody>
      </p:sp>
      <p:sp>
        <p:nvSpPr>
          <p:cNvPr id="371" name="object 371"/>
          <p:cNvSpPr/>
          <p:nvPr/>
        </p:nvSpPr>
        <p:spPr>
          <a:xfrm>
            <a:off x="5614131" y="768834"/>
            <a:ext cx="0" cy="998855"/>
          </a:xfrm>
          <a:custGeom>
            <a:avLst/>
            <a:gdLst/>
            <a:ahLst/>
            <a:cxnLst/>
            <a:rect l="l" t="t" r="r" b="b"/>
            <a:pathLst>
              <a:path h="998855">
                <a:moveTo>
                  <a:pt x="0" y="0"/>
                </a:moveTo>
                <a:lnTo>
                  <a:pt x="0" y="998728"/>
                </a:lnTo>
              </a:path>
            </a:pathLst>
          </a:custGeom>
          <a:ln w="6350">
            <a:solidFill>
              <a:srgbClr val="231F20"/>
            </a:solidFill>
            <a:prstDash val="dash"/>
          </a:ln>
        </p:spPr>
        <p:txBody>
          <a:bodyPr wrap="square" lIns="0" tIns="0" rIns="0" bIns="0" rtlCol="0"/>
          <a:lstStyle/>
          <a:p>
            <a:endParaRPr/>
          </a:p>
        </p:txBody>
      </p:sp>
      <p:sp>
        <p:nvSpPr>
          <p:cNvPr id="372" name="object 372"/>
          <p:cNvSpPr/>
          <p:nvPr/>
        </p:nvSpPr>
        <p:spPr>
          <a:xfrm>
            <a:off x="5614131" y="1799778"/>
            <a:ext cx="0" cy="31750"/>
          </a:xfrm>
          <a:custGeom>
            <a:avLst/>
            <a:gdLst/>
            <a:ahLst/>
            <a:cxnLst/>
            <a:rect l="l" t="t" r="r" b="b"/>
            <a:pathLst>
              <a:path h="31750">
                <a:moveTo>
                  <a:pt x="0" y="0"/>
                </a:moveTo>
                <a:lnTo>
                  <a:pt x="0" y="31750"/>
                </a:lnTo>
              </a:path>
            </a:pathLst>
          </a:custGeom>
          <a:ln w="6350">
            <a:solidFill>
              <a:srgbClr val="231F20"/>
            </a:solidFill>
          </a:ln>
        </p:spPr>
        <p:txBody>
          <a:bodyPr wrap="square" lIns="0" tIns="0" rIns="0" bIns="0" rtlCol="0"/>
          <a:lstStyle/>
          <a:p>
            <a:endParaRPr/>
          </a:p>
        </p:txBody>
      </p:sp>
      <p:sp>
        <p:nvSpPr>
          <p:cNvPr id="373" name="object 373"/>
          <p:cNvSpPr txBox="1"/>
          <p:nvPr/>
        </p:nvSpPr>
        <p:spPr>
          <a:xfrm>
            <a:off x="982141" y="6664815"/>
            <a:ext cx="6034443" cy="2010807"/>
          </a:xfrm>
          <a:prstGeom prst="rect">
            <a:avLst/>
          </a:prstGeom>
        </p:spPr>
        <p:txBody>
          <a:bodyPr vert="horz" wrap="square" lIns="0" tIns="66040" rIns="0" bIns="0" rtlCol="0">
            <a:spAutoFit/>
          </a:bodyPr>
          <a:lstStyle/>
          <a:p>
            <a:pPr marL="12700">
              <a:lnSpc>
                <a:spcPct val="100000"/>
              </a:lnSpc>
              <a:spcBef>
                <a:spcPts val="420"/>
              </a:spcBef>
            </a:pPr>
            <a:r>
              <a:rPr lang="ru-RU" sz="900" b="1" dirty="0">
                <a:solidFill>
                  <a:srgbClr val="231F20"/>
                </a:solidFill>
                <a:latin typeface="Arial Narrow"/>
                <a:cs typeface="Arial Narrow"/>
              </a:rPr>
              <a:t>ПРИМЕЧАНИЕ </a:t>
            </a:r>
            <a:r>
              <a:rPr sz="900" b="1" dirty="0">
                <a:solidFill>
                  <a:srgbClr val="231F20"/>
                </a:solidFill>
                <a:latin typeface="Arial Narrow"/>
                <a:cs typeface="Arial Narrow"/>
              </a:rPr>
              <a:t>: </a:t>
            </a:r>
            <a:r>
              <a:rPr lang="ru-RU" sz="900" dirty="0">
                <a:solidFill>
                  <a:srgbClr val="231F20"/>
                </a:solidFill>
                <a:latin typeface="Arial Narrow"/>
                <a:cs typeface="Arial Narrow"/>
              </a:rPr>
              <a:t>Температура по умолчанию составляет</a:t>
            </a:r>
            <a:r>
              <a:rPr sz="900" spc="-15" dirty="0">
                <a:solidFill>
                  <a:srgbClr val="231F20"/>
                </a:solidFill>
                <a:latin typeface="Arial Narrow"/>
                <a:cs typeface="Arial Narrow"/>
              </a:rPr>
              <a:t> </a:t>
            </a:r>
            <a:r>
              <a:rPr sz="900" dirty="0">
                <a:solidFill>
                  <a:srgbClr val="231F20"/>
                </a:solidFill>
                <a:latin typeface="Arial Narrow"/>
                <a:cs typeface="Arial Narrow"/>
              </a:rPr>
              <a:t>38°C.</a:t>
            </a:r>
            <a:endParaRPr sz="900" dirty="0">
              <a:latin typeface="Arial Narrow"/>
              <a:cs typeface="Arial Narrow"/>
            </a:endParaRPr>
          </a:p>
          <a:p>
            <a:pPr marL="12700">
              <a:lnSpc>
                <a:spcPct val="100000"/>
              </a:lnSpc>
              <a:spcBef>
                <a:spcPts val="420"/>
              </a:spcBef>
            </a:pPr>
            <a:r>
              <a:rPr lang="ru-RU" sz="900" b="1" dirty="0">
                <a:solidFill>
                  <a:srgbClr val="231F20"/>
                </a:solidFill>
                <a:latin typeface="Arial Narrow"/>
                <a:cs typeface="Arial Narrow"/>
              </a:rPr>
              <a:t>ПРИМЕЧАНИЕ </a:t>
            </a:r>
            <a:r>
              <a:rPr sz="900" b="1" dirty="0">
                <a:solidFill>
                  <a:srgbClr val="231F20"/>
                </a:solidFill>
                <a:latin typeface="Arial Narrow"/>
                <a:cs typeface="Arial Narrow"/>
              </a:rPr>
              <a:t>: </a:t>
            </a:r>
            <a:r>
              <a:rPr lang="ru-RU" sz="900" dirty="0">
                <a:solidFill>
                  <a:srgbClr val="231F20"/>
                </a:solidFill>
                <a:latin typeface="Arial Narrow"/>
                <a:cs typeface="Arial Narrow"/>
              </a:rPr>
              <a:t>Если система нагрева воды выключена, система фильтрации воды запускается автоматически</a:t>
            </a:r>
            <a:r>
              <a:rPr sz="900" spc="-5" dirty="0">
                <a:solidFill>
                  <a:srgbClr val="231F20"/>
                </a:solidFill>
                <a:latin typeface="Arial Narrow"/>
                <a:cs typeface="Arial Narrow"/>
              </a:rPr>
              <a:t>.</a:t>
            </a:r>
            <a:endParaRPr sz="900" dirty="0">
              <a:latin typeface="Arial Narrow"/>
              <a:cs typeface="Arial Narrow"/>
            </a:endParaRPr>
          </a:p>
          <a:p>
            <a:pPr marL="12700">
              <a:lnSpc>
                <a:spcPct val="100000"/>
              </a:lnSpc>
              <a:spcBef>
                <a:spcPts val="420"/>
              </a:spcBef>
            </a:pPr>
            <a:r>
              <a:rPr lang="ru-RU" sz="900" b="1" dirty="0">
                <a:solidFill>
                  <a:srgbClr val="231F20"/>
                </a:solidFill>
                <a:latin typeface="Arial Narrow"/>
                <a:cs typeface="Arial Narrow"/>
              </a:rPr>
              <a:t>ПРИМЕЧАНИЕ:</a:t>
            </a:r>
            <a:r>
              <a:rPr sz="900" b="1" dirty="0">
                <a:solidFill>
                  <a:srgbClr val="231F20"/>
                </a:solidFill>
                <a:latin typeface="Arial Narrow"/>
                <a:cs typeface="Arial Narrow"/>
              </a:rPr>
              <a:t> </a:t>
            </a:r>
            <a:r>
              <a:rPr lang="ru-RU" sz="900" dirty="0">
                <a:solidFill>
                  <a:srgbClr val="231F20"/>
                </a:solidFill>
                <a:latin typeface="Arial Narrow"/>
                <a:cs typeface="Arial Narrow"/>
              </a:rPr>
              <a:t>Когда температура воды опускается ниже</a:t>
            </a:r>
            <a:r>
              <a:rPr sz="900" spc="-5" dirty="0">
                <a:solidFill>
                  <a:srgbClr val="231F20"/>
                </a:solidFill>
                <a:latin typeface="Arial Narrow"/>
                <a:cs typeface="Arial Narrow"/>
              </a:rPr>
              <a:t> 1°C</a:t>
            </a:r>
            <a:r>
              <a:rPr sz="900" dirty="0">
                <a:solidFill>
                  <a:srgbClr val="231F20"/>
                </a:solidFill>
                <a:latin typeface="Arial Narrow"/>
                <a:cs typeface="Arial Narrow"/>
              </a:rPr>
              <a:t>, </a:t>
            </a:r>
            <a:r>
              <a:rPr lang="ru-RU" sz="900" dirty="0">
                <a:solidFill>
                  <a:srgbClr val="231F20"/>
                </a:solidFill>
                <a:latin typeface="Arial Narrow"/>
                <a:cs typeface="Arial Narrow"/>
              </a:rPr>
              <a:t>автоматически запускается система защиты от обледенения, нагревая воду до </a:t>
            </a:r>
            <a:r>
              <a:rPr sz="900" spc="-5" dirty="0">
                <a:solidFill>
                  <a:srgbClr val="231F20"/>
                </a:solidFill>
                <a:latin typeface="Arial Narrow"/>
                <a:cs typeface="Arial Narrow"/>
              </a:rPr>
              <a:t>3°C</a:t>
            </a:r>
            <a:r>
              <a:rPr sz="900" dirty="0">
                <a:solidFill>
                  <a:srgbClr val="231F20"/>
                </a:solidFill>
                <a:latin typeface="Arial Narrow"/>
                <a:cs typeface="Arial Narrow"/>
              </a:rPr>
              <a:t>.</a:t>
            </a:r>
            <a:endParaRPr sz="900" dirty="0">
              <a:latin typeface="Arial Narrow"/>
              <a:cs typeface="Arial Narrow"/>
            </a:endParaRPr>
          </a:p>
          <a:p>
            <a:pPr marL="12700">
              <a:lnSpc>
                <a:spcPct val="100000"/>
              </a:lnSpc>
              <a:spcBef>
                <a:spcPts val="420"/>
              </a:spcBef>
            </a:pPr>
            <a:r>
              <a:rPr lang="ru-RU" sz="900" b="1" dirty="0">
                <a:solidFill>
                  <a:srgbClr val="231F20"/>
                </a:solidFill>
                <a:latin typeface="Arial Narrow"/>
                <a:cs typeface="Arial Narrow"/>
              </a:rPr>
              <a:t>ВАЖНО</a:t>
            </a:r>
            <a:r>
              <a:rPr sz="900" b="1" dirty="0">
                <a:solidFill>
                  <a:srgbClr val="231F20"/>
                </a:solidFill>
                <a:latin typeface="Arial Narrow"/>
                <a:cs typeface="Arial Narrow"/>
              </a:rPr>
              <a:t>: </a:t>
            </a:r>
            <a:r>
              <a:rPr lang="ru-RU" sz="900" b="1" dirty="0">
                <a:solidFill>
                  <a:srgbClr val="231F20"/>
                </a:solidFill>
                <a:latin typeface="Arial Narrow"/>
                <a:cs typeface="Arial Narrow"/>
              </a:rPr>
              <a:t>При следующих условиях вода будет нагреваться медленно</a:t>
            </a:r>
            <a:endParaRPr sz="900" dirty="0">
              <a:latin typeface="Arial Narrow"/>
              <a:cs typeface="Arial Narrow"/>
            </a:endParaRPr>
          </a:p>
          <a:p>
            <a:pPr marL="194945" indent="-182880">
              <a:lnSpc>
                <a:spcPct val="100000"/>
              </a:lnSpc>
              <a:spcBef>
                <a:spcPts val="420"/>
              </a:spcBef>
              <a:buChar char="●"/>
              <a:tabLst>
                <a:tab pos="195580" algn="l"/>
              </a:tabLst>
            </a:pPr>
            <a:r>
              <a:rPr lang="ru-RU" sz="900" dirty="0">
                <a:solidFill>
                  <a:srgbClr val="231F20"/>
                </a:solidFill>
                <a:latin typeface="Arial Narrow"/>
                <a:cs typeface="Arial Narrow"/>
              </a:rPr>
              <a:t>Температура окружающей среды ниже </a:t>
            </a:r>
            <a:r>
              <a:rPr sz="900" spc="-5" dirty="0">
                <a:solidFill>
                  <a:srgbClr val="231F20"/>
                </a:solidFill>
                <a:latin typeface="Arial Narrow"/>
                <a:cs typeface="Arial Narrow"/>
              </a:rPr>
              <a:t>10°C</a:t>
            </a:r>
            <a:r>
              <a:rPr sz="900" dirty="0">
                <a:solidFill>
                  <a:srgbClr val="231F20"/>
                </a:solidFill>
                <a:latin typeface="Arial Narrow"/>
                <a:cs typeface="Arial Narrow"/>
              </a:rPr>
              <a:t>.</a:t>
            </a:r>
            <a:endParaRPr sz="900" dirty="0">
              <a:latin typeface="Arial Narrow"/>
              <a:cs typeface="Arial Narrow"/>
            </a:endParaRPr>
          </a:p>
          <a:p>
            <a:pPr marL="194945" indent="-182880">
              <a:lnSpc>
                <a:spcPct val="100000"/>
              </a:lnSpc>
              <a:spcBef>
                <a:spcPts val="420"/>
              </a:spcBef>
              <a:buChar char="●"/>
              <a:tabLst>
                <a:tab pos="195580" algn="l"/>
              </a:tabLst>
            </a:pPr>
            <a:r>
              <a:rPr lang="ru-RU" sz="900" dirty="0">
                <a:solidFill>
                  <a:srgbClr val="231F20"/>
                </a:solidFill>
                <a:latin typeface="Arial Narrow"/>
                <a:cs typeface="Arial Narrow"/>
              </a:rPr>
              <a:t>Скорость ветра на улице выше </a:t>
            </a:r>
            <a:r>
              <a:rPr lang="en-US" sz="900" spc="-5" dirty="0">
                <a:solidFill>
                  <a:srgbClr val="231F20"/>
                </a:solidFill>
                <a:latin typeface="Arial Narrow"/>
                <a:cs typeface="Arial Narrow"/>
              </a:rPr>
              <a:t>3.5-5.4</a:t>
            </a:r>
            <a:r>
              <a:rPr lang="ru-RU" sz="900" spc="-5" dirty="0">
                <a:solidFill>
                  <a:srgbClr val="231F20"/>
                </a:solidFill>
                <a:latin typeface="Arial Narrow"/>
                <a:cs typeface="Arial Narrow"/>
              </a:rPr>
              <a:t> м</a:t>
            </a:r>
            <a:r>
              <a:rPr lang="en-US" sz="900" spc="-5" dirty="0">
                <a:solidFill>
                  <a:srgbClr val="231F20"/>
                </a:solidFill>
                <a:latin typeface="Arial Narrow"/>
                <a:cs typeface="Arial Narrow"/>
              </a:rPr>
              <a:t>/</a:t>
            </a:r>
            <a:r>
              <a:rPr lang="ru-RU" sz="900" spc="-5" dirty="0">
                <a:solidFill>
                  <a:srgbClr val="231F20"/>
                </a:solidFill>
                <a:latin typeface="Arial Narrow"/>
                <a:cs typeface="Arial Narrow"/>
              </a:rPr>
              <a:t>с</a:t>
            </a:r>
            <a:r>
              <a:rPr lang="en-US" sz="900" dirty="0">
                <a:solidFill>
                  <a:srgbClr val="231F20"/>
                </a:solidFill>
                <a:latin typeface="Arial Narrow"/>
                <a:cs typeface="Arial Narrow"/>
              </a:rPr>
              <a:t>.</a:t>
            </a:r>
            <a:endParaRPr lang="en-US" sz="900" dirty="0">
              <a:latin typeface="Arial Narrow"/>
              <a:cs typeface="Arial Narrow"/>
            </a:endParaRPr>
          </a:p>
          <a:p>
            <a:pPr marL="194945" indent="-182880">
              <a:lnSpc>
                <a:spcPct val="100000"/>
              </a:lnSpc>
              <a:spcBef>
                <a:spcPts val="420"/>
              </a:spcBef>
              <a:buChar char="●"/>
              <a:tabLst>
                <a:tab pos="195580" algn="l"/>
              </a:tabLst>
            </a:pPr>
            <a:r>
              <a:rPr lang="ru-RU" sz="900" dirty="0">
                <a:solidFill>
                  <a:srgbClr val="231F20"/>
                </a:solidFill>
                <a:latin typeface="Arial Narrow"/>
                <a:cs typeface="Arial Narrow"/>
              </a:rPr>
              <a:t>Если функция пузырькового массажа активирована при включенной функции нагрева воды</a:t>
            </a:r>
            <a:r>
              <a:rPr lang="en-US" sz="900" dirty="0">
                <a:solidFill>
                  <a:srgbClr val="231F20"/>
                </a:solidFill>
                <a:latin typeface="Arial Narrow"/>
                <a:cs typeface="Arial Narrow"/>
              </a:rPr>
              <a:t>.</a:t>
            </a:r>
            <a:endParaRPr lang="en-US" sz="900" dirty="0">
              <a:latin typeface="Arial Narrow"/>
              <a:cs typeface="Arial Narrow"/>
            </a:endParaRPr>
          </a:p>
          <a:p>
            <a:pPr marL="194945" indent="-182880">
              <a:lnSpc>
                <a:spcPct val="100000"/>
              </a:lnSpc>
              <a:spcBef>
                <a:spcPts val="420"/>
              </a:spcBef>
              <a:buChar char="●"/>
              <a:tabLst>
                <a:tab pos="195580" algn="l"/>
              </a:tabLst>
            </a:pPr>
            <a:r>
              <a:rPr lang="ru-RU" sz="900" dirty="0">
                <a:solidFill>
                  <a:srgbClr val="231F20"/>
                </a:solidFill>
                <a:latin typeface="Arial Narrow"/>
                <a:cs typeface="Arial Narrow"/>
              </a:rPr>
              <a:t>Если крышка гидромассажной ванны не установлена должным образом при включенной системе нагрева воды</a:t>
            </a:r>
            <a:r>
              <a:rPr sz="900" dirty="0">
                <a:solidFill>
                  <a:srgbClr val="231F20"/>
                </a:solidFill>
                <a:latin typeface="Arial Narrow"/>
                <a:cs typeface="Arial Narrow"/>
              </a:rPr>
              <a:t>.</a:t>
            </a:r>
            <a:endParaRPr sz="900" dirty="0">
              <a:latin typeface="Arial Narrow"/>
              <a:cs typeface="Arial Narrow"/>
            </a:endParaRPr>
          </a:p>
          <a:p>
            <a:pPr>
              <a:lnSpc>
                <a:spcPct val="100000"/>
              </a:lnSpc>
              <a:spcBef>
                <a:spcPts val="35"/>
              </a:spcBef>
            </a:pPr>
            <a:endParaRPr sz="1200" dirty="0">
              <a:latin typeface="Times New Roman"/>
              <a:cs typeface="Times New Roman"/>
            </a:endParaRPr>
          </a:p>
          <a:p>
            <a:pPr marL="12700">
              <a:lnSpc>
                <a:spcPct val="100000"/>
              </a:lnSpc>
              <a:spcBef>
                <a:spcPts val="5"/>
              </a:spcBef>
            </a:pPr>
            <a:r>
              <a:rPr lang="ru-RU" sz="1000" b="1" dirty="0">
                <a:solidFill>
                  <a:srgbClr val="231F20"/>
                </a:solidFill>
                <a:latin typeface="Arial Narrow"/>
                <a:cs typeface="Arial Narrow"/>
              </a:rPr>
              <a:t>ФИЛЬТРАЦИЯ</a:t>
            </a:r>
            <a:endParaRPr sz="1000" dirty="0">
              <a:latin typeface="Arial Narrow"/>
              <a:cs typeface="Arial Narrow"/>
            </a:endParaRPr>
          </a:p>
        </p:txBody>
      </p:sp>
      <p:sp>
        <p:nvSpPr>
          <p:cNvPr id="374" name="object 374"/>
          <p:cNvSpPr txBox="1"/>
          <p:nvPr/>
        </p:nvSpPr>
        <p:spPr>
          <a:xfrm>
            <a:off x="1145929" y="2785933"/>
            <a:ext cx="1120753" cy="151323"/>
          </a:xfrm>
          <a:prstGeom prst="rect">
            <a:avLst/>
          </a:prstGeom>
        </p:spPr>
        <p:txBody>
          <a:bodyPr vert="horz" wrap="square" lIns="0" tIns="12700" rIns="0" bIns="0" rtlCol="0">
            <a:spAutoFit/>
          </a:bodyPr>
          <a:lstStyle/>
          <a:p>
            <a:pPr marL="12700">
              <a:lnSpc>
                <a:spcPct val="100000"/>
              </a:lnSpc>
              <a:spcBef>
                <a:spcPts val="100"/>
              </a:spcBef>
            </a:pPr>
            <a:r>
              <a:rPr lang="ru-RU" sz="900" spc="-5" dirty="0">
                <a:solidFill>
                  <a:srgbClr val="231F20"/>
                </a:solidFill>
                <a:latin typeface="Arial Narrow"/>
                <a:cs typeface="Arial Narrow"/>
              </a:rPr>
              <a:t>Светодиодный дисплей</a:t>
            </a:r>
            <a:endParaRPr sz="900" dirty="0">
              <a:latin typeface="Arial Narrow"/>
              <a:cs typeface="Arial Narrow"/>
            </a:endParaRPr>
          </a:p>
        </p:txBody>
      </p:sp>
      <p:sp>
        <p:nvSpPr>
          <p:cNvPr id="375" name="object 375"/>
          <p:cNvSpPr/>
          <p:nvPr/>
        </p:nvSpPr>
        <p:spPr>
          <a:xfrm>
            <a:off x="1154607" y="2976115"/>
            <a:ext cx="2373630" cy="0"/>
          </a:xfrm>
          <a:custGeom>
            <a:avLst/>
            <a:gdLst/>
            <a:ahLst/>
            <a:cxnLst/>
            <a:rect l="l" t="t" r="r" b="b"/>
            <a:pathLst>
              <a:path w="2373629">
                <a:moveTo>
                  <a:pt x="2373337" y="0"/>
                </a:moveTo>
                <a:lnTo>
                  <a:pt x="0" y="0"/>
                </a:lnTo>
              </a:path>
            </a:pathLst>
          </a:custGeom>
          <a:ln w="6616">
            <a:solidFill>
              <a:srgbClr val="414042"/>
            </a:solidFill>
          </a:ln>
        </p:spPr>
        <p:txBody>
          <a:bodyPr wrap="square" lIns="0" tIns="0" rIns="0" bIns="0" rtlCol="0"/>
          <a:lstStyle/>
          <a:p>
            <a:endParaRPr/>
          </a:p>
        </p:txBody>
      </p:sp>
      <p:sp>
        <p:nvSpPr>
          <p:cNvPr id="376" name="object 376"/>
          <p:cNvSpPr/>
          <p:nvPr/>
        </p:nvSpPr>
        <p:spPr>
          <a:xfrm>
            <a:off x="3527945" y="2976115"/>
            <a:ext cx="0" cy="272415"/>
          </a:xfrm>
          <a:custGeom>
            <a:avLst/>
            <a:gdLst/>
            <a:ahLst/>
            <a:cxnLst/>
            <a:rect l="l" t="t" r="r" b="b"/>
            <a:pathLst>
              <a:path h="272414">
                <a:moveTo>
                  <a:pt x="0" y="0"/>
                </a:moveTo>
                <a:lnTo>
                  <a:pt x="0" y="272084"/>
                </a:lnTo>
              </a:path>
            </a:pathLst>
          </a:custGeom>
          <a:ln w="6616">
            <a:solidFill>
              <a:srgbClr val="414042"/>
            </a:solidFill>
          </a:ln>
        </p:spPr>
        <p:txBody>
          <a:bodyPr wrap="square" lIns="0" tIns="0" rIns="0" bIns="0" rtlCol="0"/>
          <a:lstStyle/>
          <a:p>
            <a:endParaRPr/>
          </a:p>
        </p:txBody>
      </p:sp>
      <p:sp>
        <p:nvSpPr>
          <p:cNvPr id="377" name="object 377"/>
          <p:cNvSpPr txBox="1"/>
          <p:nvPr/>
        </p:nvSpPr>
        <p:spPr>
          <a:xfrm>
            <a:off x="3712244" y="9911121"/>
            <a:ext cx="135890" cy="212090"/>
          </a:xfrm>
          <a:prstGeom prst="rect">
            <a:avLst/>
          </a:prstGeom>
        </p:spPr>
        <p:txBody>
          <a:bodyPr vert="horz" wrap="square" lIns="0" tIns="4445" rIns="0" bIns="0" rtlCol="0">
            <a:spAutoFit/>
          </a:bodyPr>
          <a:lstStyle/>
          <a:p>
            <a:pPr>
              <a:lnSpc>
                <a:spcPct val="100000"/>
              </a:lnSpc>
              <a:spcBef>
                <a:spcPts val="35"/>
              </a:spcBef>
            </a:pPr>
            <a:endParaRPr sz="700">
              <a:latin typeface="Times New Roman"/>
              <a:cs typeface="Times New Roman"/>
            </a:endParaRPr>
          </a:p>
          <a:p>
            <a:pPr marL="25400">
              <a:lnSpc>
                <a:spcPct val="100000"/>
              </a:lnSpc>
            </a:pPr>
            <a:fld id="{81D60167-4931-47E6-BA6A-407CBD079E47}" type="slidenum">
              <a:rPr sz="600" dirty="0">
                <a:solidFill>
                  <a:srgbClr val="131111"/>
                </a:solidFill>
                <a:latin typeface="Arial"/>
                <a:cs typeface="Arial"/>
              </a:rPr>
              <a:t>14</a:t>
            </a:fld>
            <a:endParaRPr sz="600">
              <a:latin typeface="Arial"/>
              <a:cs typeface="Arial"/>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953752" y="448744"/>
            <a:ext cx="2073270" cy="166712"/>
          </a:xfrm>
          <a:prstGeom prst="rect">
            <a:avLst/>
          </a:prstGeom>
        </p:spPr>
        <p:txBody>
          <a:bodyPr vert="horz" wrap="square" lIns="0" tIns="12700" rIns="0" bIns="0" rtlCol="0">
            <a:spAutoFit/>
          </a:bodyPr>
          <a:lstStyle/>
          <a:p>
            <a:pPr marL="12700">
              <a:lnSpc>
                <a:spcPct val="100000"/>
              </a:lnSpc>
              <a:spcBef>
                <a:spcPts val="100"/>
              </a:spcBef>
            </a:pPr>
            <a:r>
              <a:rPr lang="ru-RU" sz="1000" b="1" dirty="0">
                <a:solidFill>
                  <a:srgbClr val="231F20"/>
                </a:solidFill>
                <a:latin typeface="Arial Narrow"/>
                <a:cs typeface="Arial Narrow"/>
              </a:rPr>
              <a:t>ПУЗЫРЬКОВЫЙ МАССАЖ</a:t>
            </a:r>
            <a:endParaRPr sz="1000" dirty="0">
              <a:latin typeface="Arial Narrow"/>
              <a:cs typeface="Arial Narrow"/>
            </a:endParaRPr>
          </a:p>
        </p:txBody>
      </p:sp>
      <p:sp>
        <p:nvSpPr>
          <p:cNvPr id="3" name="object 3"/>
          <p:cNvSpPr txBox="1"/>
          <p:nvPr/>
        </p:nvSpPr>
        <p:spPr>
          <a:xfrm>
            <a:off x="941114" y="646825"/>
            <a:ext cx="6418532" cy="151323"/>
          </a:xfrm>
          <a:prstGeom prst="rect">
            <a:avLst/>
          </a:prstGeom>
        </p:spPr>
        <p:txBody>
          <a:bodyPr vert="horz" wrap="square" lIns="0" tIns="12700" rIns="0" bIns="0" rtlCol="0">
            <a:spAutoFit/>
          </a:bodyPr>
          <a:lstStyle/>
          <a:p>
            <a:pPr marL="12700">
              <a:lnSpc>
                <a:spcPct val="100000"/>
              </a:lnSpc>
              <a:spcBef>
                <a:spcPts val="100"/>
              </a:spcBef>
              <a:tabLst>
                <a:tab pos="695325" algn="l"/>
              </a:tabLst>
            </a:pPr>
            <a:r>
              <a:rPr lang="ru-RU" sz="900" dirty="0">
                <a:solidFill>
                  <a:srgbClr val="231F20"/>
                </a:solidFill>
                <a:latin typeface="Arial Narrow"/>
                <a:cs typeface="Arial Narrow"/>
              </a:rPr>
              <a:t>Нажмите кнопку пузырькового массажа </a:t>
            </a:r>
            <a:r>
              <a:rPr lang="en-US" sz="900" b="1" dirty="0">
                <a:solidFill>
                  <a:srgbClr val="231F20"/>
                </a:solidFill>
                <a:latin typeface="Arial Narrow"/>
                <a:cs typeface="Arial Narrow"/>
              </a:rPr>
              <a:t>(B</a:t>
            </a:r>
            <a:r>
              <a:rPr sz="900" b="1" dirty="0">
                <a:solidFill>
                  <a:srgbClr val="231F20"/>
                </a:solidFill>
                <a:latin typeface="Arial Narrow"/>
                <a:cs typeface="Arial Narrow"/>
              </a:rPr>
              <a:t>UBBLE</a:t>
            </a:r>
            <a:r>
              <a:rPr lang="en-US" sz="900" b="1" dirty="0">
                <a:solidFill>
                  <a:srgbClr val="231F20"/>
                </a:solidFill>
                <a:latin typeface="Arial Narrow"/>
                <a:cs typeface="Arial Narrow"/>
              </a:rPr>
              <a:t>)</a:t>
            </a:r>
            <a:r>
              <a:rPr lang="ru-RU" sz="900" b="1" spc="-5" dirty="0">
                <a:solidFill>
                  <a:srgbClr val="231F20"/>
                </a:solidFill>
                <a:latin typeface="Arial Narrow"/>
                <a:cs typeface="Arial Narrow"/>
              </a:rPr>
              <a:t>, </a:t>
            </a:r>
            <a:r>
              <a:rPr lang="ru-RU" sz="900" spc="-5" dirty="0">
                <a:solidFill>
                  <a:srgbClr val="231F20"/>
                </a:solidFill>
                <a:latin typeface="Arial Narrow"/>
                <a:cs typeface="Arial Narrow"/>
              </a:rPr>
              <a:t>чтобы включить массажную систему</a:t>
            </a:r>
            <a:r>
              <a:rPr sz="900" spc="-5" dirty="0">
                <a:solidFill>
                  <a:srgbClr val="231F20"/>
                </a:solidFill>
                <a:latin typeface="Arial Narrow"/>
                <a:cs typeface="Arial Narrow"/>
              </a:rPr>
              <a:t>; </a:t>
            </a:r>
            <a:r>
              <a:rPr lang="ru-RU" sz="900" spc="-5" dirty="0">
                <a:solidFill>
                  <a:srgbClr val="231F20"/>
                </a:solidFill>
                <a:latin typeface="Arial Narrow"/>
                <a:cs typeface="Arial Narrow"/>
              </a:rPr>
              <a:t>удерживайте кнопку </a:t>
            </a:r>
            <a:r>
              <a:rPr lang="ru-RU" sz="900" dirty="0">
                <a:solidFill>
                  <a:srgbClr val="231F20"/>
                </a:solidFill>
                <a:latin typeface="Arial Narrow"/>
                <a:cs typeface="Arial Narrow"/>
              </a:rPr>
              <a:t>в течение 3 секунд для выключения. </a:t>
            </a:r>
            <a:endParaRPr sz="900" dirty="0">
              <a:latin typeface="Arial Narrow"/>
              <a:cs typeface="Arial Narrow"/>
            </a:endParaRPr>
          </a:p>
        </p:txBody>
      </p:sp>
      <p:sp>
        <p:nvSpPr>
          <p:cNvPr id="4" name="object 4"/>
          <p:cNvSpPr txBox="1"/>
          <p:nvPr/>
        </p:nvSpPr>
        <p:spPr>
          <a:xfrm>
            <a:off x="952217" y="839680"/>
            <a:ext cx="6407429" cy="999697"/>
          </a:xfrm>
          <a:prstGeom prst="rect">
            <a:avLst/>
          </a:prstGeom>
        </p:spPr>
        <p:txBody>
          <a:bodyPr vert="horz" wrap="square" lIns="0" tIns="12700" rIns="0" bIns="0" rtlCol="0">
            <a:spAutoFit/>
          </a:bodyPr>
          <a:lstStyle/>
          <a:p>
            <a:pPr marL="12700" marR="23495">
              <a:lnSpc>
                <a:spcPct val="111100"/>
              </a:lnSpc>
              <a:spcBef>
                <a:spcPts val="100"/>
              </a:spcBef>
              <a:tabLst>
                <a:tab pos="1210310" algn="l"/>
                <a:tab pos="3294379" algn="l"/>
                <a:tab pos="4128135" algn="l"/>
              </a:tabLst>
            </a:pPr>
            <a:r>
              <a:rPr lang="ru-RU" sz="900" dirty="0">
                <a:solidFill>
                  <a:srgbClr val="231F20"/>
                </a:solidFill>
                <a:latin typeface="Arial Narrow"/>
                <a:cs typeface="Arial Narrow"/>
              </a:rPr>
              <a:t>Пузырьковый массаж можно настроить на три различных уровня. Настройка по умолчанию находится на уровне </a:t>
            </a:r>
            <a:r>
              <a:rPr sz="900" dirty="0">
                <a:solidFill>
                  <a:srgbClr val="231F20"/>
                </a:solidFill>
                <a:latin typeface="Arial Narrow"/>
                <a:cs typeface="Arial Narrow"/>
              </a:rPr>
              <a:t>2 (500</a:t>
            </a:r>
            <a:r>
              <a:rPr lang="ru-RU" sz="900" dirty="0">
                <a:solidFill>
                  <a:srgbClr val="231F20"/>
                </a:solidFill>
                <a:latin typeface="Arial Narrow"/>
                <a:cs typeface="Arial Narrow"/>
              </a:rPr>
              <a:t>Вт</a:t>
            </a:r>
            <a:r>
              <a:rPr sz="900" dirty="0">
                <a:solidFill>
                  <a:srgbClr val="231F20"/>
                </a:solidFill>
                <a:latin typeface="Arial Narrow"/>
                <a:cs typeface="Arial Narrow"/>
              </a:rPr>
              <a:t>). </a:t>
            </a:r>
            <a:r>
              <a:rPr lang="ru-RU" sz="900" dirty="0">
                <a:solidFill>
                  <a:srgbClr val="231F20"/>
                </a:solidFill>
                <a:latin typeface="Arial Narrow"/>
                <a:cs typeface="Arial Narrow"/>
              </a:rPr>
              <a:t>Нажмите кнопку пузырькового массажа</a:t>
            </a:r>
            <a:r>
              <a:rPr sz="900" dirty="0">
                <a:solidFill>
                  <a:srgbClr val="231F20"/>
                </a:solidFill>
                <a:latin typeface="Arial Narrow"/>
                <a:cs typeface="Arial Narrow"/>
              </a:rPr>
              <a:t> </a:t>
            </a:r>
            <a:r>
              <a:rPr lang="ru-RU" sz="900" dirty="0">
                <a:solidFill>
                  <a:srgbClr val="231F20"/>
                </a:solidFill>
                <a:latin typeface="Arial Narrow"/>
                <a:cs typeface="Arial Narrow"/>
              </a:rPr>
              <a:t>(</a:t>
            </a:r>
            <a:r>
              <a:rPr sz="900" b="1" dirty="0">
                <a:solidFill>
                  <a:srgbClr val="231F20"/>
                </a:solidFill>
                <a:latin typeface="Arial Narrow"/>
                <a:cs typeface="Arial Narrow"/>
              </a:rPr>
              <a:t>BUBBLE</a:t>
            </a:r>
            <a:r>
              <a:rPr lang="ru-RU" sz="900" b="1" dirty="0">
                <a:solidFill>
                  <a:srgbClr val="231F20"/>
                </a:solidFill>
                <a:latin typeface="Arial Narrow"/>
                <a:cs typeface="Arial Narrow"/>
              </a:rPr>
              <a:t>), </a:t>
            </a:r>
            <a:r>
              <a:rPr lang="ru-RU" sz="900" dirty="0">
                <a:solidFill>
                  <a:srgbClr val="231F20"/>
                </a:solidFill>
                <a:latin typeface="Arial Narrow"/>
                <a:cs typeface="Arial Narrow"/>
              </a:rPr>
              <a:t>чтобы настроить массаж на уровень </a:t>
            </a:r>
            <a:r>
              <a:rPr sz="900" dirty="0">
                <a:solidFill>
                  <a:srgbClr val="231F20"/>
                </a:solidFill>
                <a:latin typeface="Arial Narrow"/>
                <a:cs typeface="Arial Narrow"/>
              </a:rPr>
              <a:t>3 </a:t>
            </a:r>
            <a:r>
              <a:rPr lang="ru-RU" sz="900" dirty="0">
                <a:solidFill>
                  <a:srgbClr val="231F20"/>
                </a:solidFill>
                <a:latin typeface="Arial Narrow"/>
                <a:cs typeface="Arial Narrow"/>
              </a:rPr>
              <a:t> </a:t>
            </a:r>
            <a:r>
              <a:rPr sz="900" dirty="0">
                <a:solidFill>
                  <a:srgbClr val="231F20"/>
                </a:solidFill>
                <a:latin typeface="Arial Narrow"/>
                <a:cs typeface="Arial Narrow"/>
              </a:rPr>
              <a:t>(720</a:t>
            </a:r>
            <a:r>
              <a:rPr lang="ru-RU" sz="900" dirty="0">
                <a:solidFill>
                  <a:srgbClr val="231F20"/>
                </a:solidFill>
                <a:latin typeface="Arial Narrow"/>
                <a:cs typeface="Arial Narrow"/>
              </a:rPr>
              <a:t>Вт</a:t>
            </a:r>
            <a:r>
              <a:rPr sz="900" dirty="0">
                <a:solidFill>
                  <a:srgbClr val="231F20"/>
                </a:solidFill>
                <a:latin typeface="Arial Narrow"/>
                <a:cs typeface="Arial Narrow"/>
              </a:rPr>
              <a:t>). </a:t>
            </a:r>
            <a:r>
              <a:rPr lang="ru-RU" sz="900" dirty="0">
                <a:solidFill>
                  <a:srgbClr val="231F20"/>
                </a:solidFill>
                <a:latin typeface="Arial Narrow"/>
                <a:cs typeface="Arial Narrow"/>
              </a:rPr>
              <a:t>Нажмите ее повторно для перехода на уровень </a:t>
            </a:r>
            <a:r>
              <a:rPr sz="900" dirty="0">
                <a:solidFill>
                  <a:srgbClr val="231F20"/>
                </a:solidFill>
                <a:latin typeface="Arial Narrow"/>
                <a:cs typeface="Arial Narrow"/>
              </a:rPr>
              <a:t>(300</a:t>
            </a:r>
            <a:r>
              <a:rPr lang="ru-RU" sz="900" dirty="0">
                <a:solidFill>
                  <a:srgbClr val="231F20"/>
                </a:solidFill>
                <a:latin typeface="Arial Narrow"/>
                <a:cs typeface="Arial Narrow"/>
              </a:rPr>
              <a:t>Вт</a:t>
            </a:r>
            <a:r>
              <a:rPr sz="900" dirty="0">
                <a:solidFill>
                  <a:srgbClr val="231F20"/>
                </a:solidFill>
                <a:latin typeface="Arial Narrow"/>
                <a:cs typeface="Arial Narrow"/>
              </a:rPr>
              <a:t>).</a:t>
            </a:r>
            <a:endParaRPr sz="900" dirty="0">
              <a:latin typeface="Arial Narrow"/>
              <a:cs typeface="Arial Narrow"/>
            </a:endParaRPr>
          </a:p>
          <a:p>
            <a:pPr marL="12700" marR="5080">
              <a:lnSpc>
                <a:spcPct val="111100"/>
              </a:lnSpc>
              <a:spcBef>
                <a:spcPts val="300"/>
              </a:spcBef>
            </a:pPr>
            <a:r>
              <a:rPr lang="ru-RU" sz="900" b="1" dirty="0">
                <a:solidFill>
                  <a:srgbClr val="231F20"/>
                </a:solidFill>
                <a:latin typeface="Arial Narrow"/>
                <a:cs typeface="Arial Narrow"/>
              </a:rPr>
              <a:t>ВАЖНО</a:t>
            </a:r>
            <a:r>
              <a:rPr sz="900" b="1" dirty="0">
                <a:solidFill>
                  <a:srgbClr val="231F20"/>
                </a:solidFill>
                <a:latin typeface="Arial Narrow"/>
                <a:cs typeface="Arial Narrow"/>
              </a:rPr>
              <a:t>: </a:t>
            </a:r>
            <a:r>
              <a:rPr lang="ru-RU" sz="900" dirty="0">
                <a:solidFill>
                  <a:srgbClr val="231F20"/>
                </a:solidFill>
                <a:latin typeface="Arial Narrow"/>
                <a:cs typeface="Arial Narrow"/>
              </a:rPr>
              <a:t>Не включайте массажную систему, когда крышка ванны закрыта. Воздух может накапливаться внутри СПА-ванны и причинить непоправимый ущерб оборудованию и стать причиной травмы.</a:t>
            </a:r>
            <a:endParaRPr sz="900" dirty="0">
              <a:latin typeface="Arial Narrow"/>
              <a:cs typeface="Arial Narrow"/>
            </a:endParaRPr>
          </a:p>
          <a:p>
            <a:pPr marL="12700" marR="233679">
              <a:lnSpc>
                <a:spcPct val="111100"/>
              </a:lnSpc>
              <a:spcBef>
                <a:spcPts val="300"/>
              </a:spcBef>
            </a:pPr>
            <a:r>
              <a:rPr lang="ru-RU" sz="900" b="1" dirty="0">
                <a:solidFill>
                  <a:srgbClr val="231F20"/>
                </a:solidFill>
                <a:latin typeface="Arial Narrow"/>
                <a:cs typeface="Arial Narrow"/>
              </a:rPr>
              <a:t>ПРИМЕЧАНИЕ</a:t>
            </a:r>
            <a:r>
              <a:rPr sz="900" b="1" dirty="0">
                <a:solidFill>
                  <a:srgbClr val="231F20"/>
                </a:solidFill>
                <a:latin typeface="Arial Narrow"/>
                <a:cs typeface="Arial Narrow"/>
              </a:rPr>
              <a:t>: </a:t>
            </a:r>
            <a:r>
              <a:rPr lang="ru-RU" sz="900" dirty="0">
                <a:solidFill>
                  <a:srgbClr val="231F20"/>
                </a:solidFill>
                <a:latin typeface="Arial Narrow"/>
                <a:cs typeface="Arial Narrow"/>
              </a:rPr>
              <a:t>В качестве меры предосторожности функция пузырькового массажа автоматически отключается через каждые 20 минут работы. </a:t>
            </a:r>
            <a:r>
              <a:rPr lang="ru-RU" sz="900" spc="-5" dirty="0">
                <a:solidFill>
                  <a:srgbClr val="231F20"/>
                </a:solidFill>
                <a:latin typeface="Arial Narrow"/>
                <a:cs typeface="Arial Narrow"/>
              </a:rPr>
              <a:t>Через 10 минут после отключения ее можно повторно включить, снова нажав кнопку пузырькового массажа. </a:t>
            </a:r>
            <a:endParaRPr sz="900" dirty="0">
              <a:latin typeface="Arial Narrow"/>
              <a:cs typeface="Arial Narrow"/>
            </a:endParaRPr>
          </a:p>
        </p:txBody>
      </p:sp>
      <p:sp>
        <p:nvSpPr>
          <p:cNvPr id="5" name="object 5"/>
          <p:cNvSpPr txBox="1"/>
          <p:nvPr/>
        </p:nvSpPr>
        <p:spPr>
          <a:xfrm>
            <a:off x="952217" y="1882838"/>
            <a:ext cx="5598196" cy="413575"/>
          </a:xfrm>
          <a:prstGeom prst="rect">
            <a:avLst/>
          </a:prstGeom>
        </p:spPr>
        <p:txBody>
          <a:bodyPr vert="horz" wrap="square" lIns="0" tIns="69215" rIns="0" bIns="0" rtlCol="0">
            <a:spAutoFit/>
          </a:bodyPr>
          <a:lstStyle/>
          <a:p>
            <a:pPr marL="12700">
              <a:lnSpc>
                <a:spcPct val="100000"/>
              </a:lnSpc>
              <a:spcBef>
                <a:spcPts val="545"/>
              </a:spcBef>
            </a:pPr>
            <a:r>
              <a:rPr lang="ru-RU" sz="1000" b="1" dirty="0">
                <a:solidFill>
                  <a:srgbClr val="231F20"/>
                </a:solidFill>
                <a:latin typeface="Arial Narrow"/>
                <a:cs typeface="Arial Narrow"/>
              </a:rPr>
              <a:t>ТАЙМЕР НАГРЕВА ВОДЫ</a:t>
            </a:r>
            <a:endParaRPr sz="1000" dirty="0">
              <a:latin typeface="Arial Narrow"/>
              <a:cs typeface="Arial Narrow"/>
            </a:endParaRPr>
          </a:p>
          <a:p>
            <a:pPr marL="12700">
              <a:lnSpc>
                <a:spcPct val="100000"/>
              </a:lnSpc>
              <a:spcBef>
                <a:spcPts val="400"/>
              </a:spcBef>
            </a:pPr>
            <a:r>
              <a:rPr lang="ru-RU" sz="900" dirty="0">
                <a:solidFill>
                  <a:srgbClr val="231F20"/>
                </a:solidFill>
                <a:latin typeface="Arial Narrow"/>
                <a:cs typeface="Arial Narrow"/>
              </a:rPr>
              <a:t>Чтобы установить количество часов нагрева воды с настоящего момента, когда функция нагрева воды включена</a:t>
            </a:r>
            <a:r>
              <a:rPr sz="900" dirty="0">
                <a:solidFill>
                  <a:srgbClr val="231F20"/>
                </a:solidFill>
                <a:latin typeface="Arial Narrow"/>
                <a:cs typeface="Arial Narrow"/>
              </a:rPr>
              <a:t>:</a:t>
            </a:r>
            <a:endParaRPr sz="900" dirty="0">
              <a:latin typeface="Arial Narrow"/>
              <a:cs typeface="Arial Narrow"/>
            </a:endParaRPr>
          </a:p>
        </p:txBody>
      </p:sp>
      <p:sp>
        <p:nvSpPr>
          <p:cNvPr id="6" name="object 6"/>
          <p:cNvSpPr txBox="1"/>
          <p:nvPr/>
        </p:nvSpPr>
        <p:spPr>
          <a:xfrm>
            <a:off x="938090" y="2357911"/>
            <a:ext cx="6456698" cy="151323"/>
          </a:xfrm>
          <a:prstGeom prst="rect">
            <a:avLst/>
          </a:prstGeom>
        </p:spPr>
        <p:txBody>
          <a:bodyPr vert="horz" wrap="square" lIns="0" tIns="12700" rIns="0" bIns="0" rtlCol="0">
            <a:spAutoFit/>
          </a:bodyPr>
          <a:lstStyle/>
          <a:p>
            <a:pPr marL="12700">
              <a:lnSpc>
                <a:spcPct val="100000"/>
              </a:lnSpc>
              <a:spcBef>
                <a:spcPts val="100"/>
              </a:spcBef>
              <a:tabLst>
                <a:tab pos="825500" algn="l"/>
              </a:tabLst>
            </a:pPr>
            <a:r>
              <a:rPr sz="900" spc="-5" dirty="0">
                <a:solidFill>
                  <a:srgbClr val="231F20"/>
                </a:solidFill>
                <a:latin typeface="Arial Narrow"/>
                <a:cs typeface="Arial Narrow"/>
              </a:rPr>
              <a:t>1. </a:t>
            </a:r>
            <a:r>
              <a:rPr sz="900" dirty="0">
                <a:solidFill>
                  <a:srgbClr val="231F20"/>
                </a:solidFill>
                <a:latin typeface="Arial Narrow"/>
                <a:cs typeface="Arial Narrow"/>
              </a:rPr>
              <a:t> </a:t>
            </a:r>
            <a:r>
              <a:rPr lang="ru-RU" sz="900" dirty="0">
                <a:solidFill>
                  <a:srgbClr val="231F20"/>
                </a:solidFill>
                <a:latin typeface="Arial Narrow"/>
                <a:cs typeface="Arial Narrow"/>
              </a:rPr>
              <a:t>Нажмите кнопку ТАЙМЕР (</a:t>
            </a:r>
            <a:r>
              <a:rPr sz="900" b="1" dirty="0">
                <a:solidFill>
                  <a:srgbClr val="231F20"/>
                </a:solidFill>
                <a:latin typeface="Arial Narrow"/>
                <a:cs typeface="Arial Narrow"/>
              </a:rPr>
              <a:t>TIMER</a:t>
            </a:r>
            <a:r>
              <a:rPr lang="ru-RU" sz="900" b="1" dirty="0">
                <a:solidFill>
                  <a:srgbClr val="231F20"/>
                </a:solidFill>
                <a:latin typeface="Arial Narrow"/>
                <a:cs typeface="Arial Narrow"/>
              </a:rPr>
              <a:t>), </a:t>
            </a:r>
            <a:r>
              <a:rPr lang="ru-RU" sz="900" dirty="0">
                <a:solidFill>
                  <a:srgbClr val="231F20"/>
                </a:solidFill>
                <a:latin typeface="Arial Narrow"/>
                <a:cs typeface="Arial Narrow"/>
              </a:rPr>
              <a:t>чтобы войти в режим предварительной настройки</a:t>
            </a:r>
            <a:r>
              <a:rPr sz="900" spc="-5" dirty="0">
                <a:solidFill>
                  <a:srgbClr val="231F20"/>
                </a:solidFill>
                <a:latin typeface="Arial Narrow"/>
                <a:cs typeface="Arial Narrow"/>
              </a:rPr>
              <a:t>. </a:t>
            </a:r>
            <a:r>
              <a:rPr lang="ru-RU" sz="900" dirty="0">
                <a:solidFill>
                  <a:srgbClr val="231F20"/>
                </a:solidFill>
                <a:latin typeface="Arial Narrow"/>
                <a:cs typeface="Arial Narrow"/>
              </a:rPr>
              <a:t>На светодиодном дисплее появится иконка ТАЙМЕР.</a:t>
            </a:r>
            <a:endParaRPr sz="900" dirty="0">
              <a:latin typeface="Arial Narrow"/>
              <a:cs typeface="Arial Narrow"/>
            </a:endParaRPr>
          </a:p>
        </p:txBody>
      </p:sp>
      <p:sp>
        <p:nvSpPr>
          <p:cNvPr id="7" name="object 7"/>
          <p:cNvSpPr txBox="1"/>
          <p:nvPr/>
        </p:nvSpPr>
        <p:spPr>
          <a:xfrm>
            <a:off x="944772" y="2975716"/>
            <a:ext cx="6288708" cy="2425729"/>
          </a:xfrm>
          <a:prstGeom prst="rect">
            <a:avLst/>
          </a:prstGeom>
        </p:spPr>
        <p:txBody>
          <a:bodyPr vert="horz" wrap="square" lIns="0" tIns="66040" rIns="0" bIns="0" rtlCol="0">
            <a:spAutoFit/>
          </a:bodyPr>
          <a:lstStyle/>
          <a:p>
            <a:pPr marL="12700">
              <a:lnSpc>
                <a:spcPct val="100000"/>
              </a:lnSpc>
              <a:spcBef>
                <a:spcPts val="420"/>
              </a:spcBef>
            </a:pPr>
            <a:r>
              <a:rPr lang="ru-RU" sz="900" b="1" dirty="0">
                <a:solidFill>
                  <a:srgbClr val="231F20"/>
                </a:solidFill>
                <a:latin typeface="Arial Narrow"/>
                <a:cs typeface="Arial Narrow"/>
              </a:rPr>
              <a:t>Чтобы изменить настройку таймера</a:t>
            </a:r>
            <a:r>
              <a:rPr sz="900" spc="-5" dirty="0">
                <a:solidFill>
                  <a:srgbClr val="231F20"/>
                </a:solidFill>
                <a:latin typeface="Arial Narrow"/>
                <a:cs typeface="Arial Narrow"/>
              </a:rPr>
              <a:t>: </a:t>
            </a:r>
            <a:r>
              <a:rPr lang="ru-RU" sz="900" spc="-5" dirty="0">
                <a:solidFill>
                  <a:srgbClr val="231F20"/>
                </a:solidFill>
                <a:latin typeface="Arial Narrow"/>
                <a:cs typeface="Arial Narrow"/>
              </a:rPr>
              <a:t>Снова нажмите кнопку ТАЙМЕР</a:t>
            </a:r>
            <a:r>
              <a:rPr sz="900" dirty="0">
                <a:solidFill>
                  <a:srgbClr val="231F20"/>
                </a:solidFill>
                <a:latin typeface="Arial Narrow"/>
                <a:cs typeface="Arial Narrow"/>
              </a:rPr>
              <a:t> </a:t>
            </a:r>
            <a:r>
              <a:rPr lang="ru-RU" sz="900" dirty="0">
                <a:solidFill>
                  <a:srgbClr val="231F20"/>
                </a:solidFill>
                <a:latin typeface="Arial Narrow"/>
                <a:cs typeface="Arial Narrow"/>
              </a:rPr>
              <a:t>(</a:t>
            </a:r>
            <a:r>
              <a:rPr sz="900" b="1" dirty="0">
                <a:solidFill>
                  <a:srgbClr val="231F20"/>
                </a:solidFill>
                <a:latin typeface="Arial Narrow"/>
                <a:cs typeface="Arial Narrow"/>
              </a:rPr>
              <a:t>Timer</a:t>
            </a:r>
            <a:r>
              <a:rPr lang="ru-RU" sz="900" b="1" dirty="0">
                <a:solidFill>
                  <a:srgbClr val="231F20"/>
                </a:solidFill>
                <a:latin typeface="Arial Narrow"/>
                <a:cs typeface="Arial Narrow"/>
              </a:rPr>
              <a:t>)</a:t>
            </a:r>
            <a:r>
              <a:rPr sz="900" b="1" dirty="0">
                <a:solidFill>
                  <a:srgbClr val="231F20"/>
                </a:solidFill>
                <a:latin typeface="Arial Narrow"/>
                <a:cs typeface="Arial Narrow"/>
              </a:rPr>
              <a:t> </a:t>
            </a:r>
            <a:r>
              <a:rPr lang="ru-RU" sz="900" spc="-5" dirty="0">
                <a:solidFill>
                  <a:srgbClr val="231F20"/>
                </a:solidFill>
                <a:latin typeface="Arial Narrow"/>
                <a:cs typeface="Arial Narrow"/>
              </a:rPr>
              <a:t>и используйте кнопки ВВЕРХ</a:t>
            </a:r>
            <a:r>
              <a:rPr sz="900" dirty="0">
                <a:solidFill>
                  <a:srgbClr val="231F20"/>
                </a:solidFill>
                <a:latin typeface="Arial Narrow"/>
                <a:cs typeface="Arial Narrow"/>
              </a:rPr>
              <a:t> </a:t>
            </a:r>
            <a:r>
              <a:rPr lang="ru-RU" sz="900" dirty="0">
                <a:solidFill>
                  <a:srgbClr val="231F20"/>
                </a:solidFill>
                <a:latin typeface="Arial Narrow"/>
                <a:cs typeface="Arial Narrow"/>
              </a:rPr>
              <a:t>(</a:t>
            </a:r>
            <a:r>
              <a:rPr sz="900" b="1" dirty="0">
                <a:solidFill>
                  <a:srgbClr val="231F20"/>
                </a:solidFill>
                <a:latin typeface="Arial Narrow"/>
                <a:cs typeface="Arial Narrow"/>
              </a:rPr>
              <a:t>UP</a:t>
            </a:r>
            <a:r>
              <a:rPr lang="ru-RU" sz="900" b="1" dirty="0">
                <a:solidFill>
                  <a:srgbClr val="231F20"/>
                </a:solidFill>
                <a:latin typeface="Arial Narrow"/>
                <a:cs typeface="Arial Narrow"/>
              </a:rPr>
              <a:t>)</a:t>
            </a:r>
            <a:r>
              <a:rPr sz="900" b="1" dirty="0">
                <a:solidFill>
                  <a:srgbClr val="231F20"/>
                </a:solidFill>
                <a:latin typeface="Arial Narrow"/>
                <a:cs typeface="Arial Narrow"/>
              </a:rPr>
              <a:t> </a:t>
            </a:r>
            <a:r>
              <a:rPr lang="ru-RU" sz="900" spc="-5" dirty="0">
                <a:solidFill>
                  <a:srgbClr val="231F20"/>
                </a:solidFill>
                <a:latin typeface="Arial Narrow"/>
                <a:cs typeface="Arial Narrow"/>
              </a:rPr>
              <a:t>или ВНИЗ</a:t>
            </a:r>
            <a:r>
              <a:rPr sz="900" spc="-5" dirty="0">
                <a:solidFill>
                  <a:srgbClr val="231F20"/>
                </a:solidFill>
                <a:latin typeface="Arial Narrow"/>
                <a:cs typeface="Arial Narrow"/>
              </a:rPr>
              <a:t> </a:t>
            </a:r>
            <a:r>
              <a:rPr lang="ru-RU" sz="900" spc="-5" dirty="0">
                <a:solidFill>
                  <a:srgbClr val="231F20"/>
                </a:solidFill>
                <a:latin typeface="Arial Narrow"/>
                <a:cs typeface="Arial Narrow"/>
              </a:rPr>
              <a:t>(</a:t>
            </a:r>
            <a:r>
              <a:rPr sz="900" b="1" dirty="0">
                <a:solidFill>
                  <a:srgbClr val="231F20"/>
                </a:solidFill>
                <a:latin typeface="Arial Narrow"/>
                <a:cs typeface="Arial Narrow"/>
              </a:rPr>
              <a:t>DOWN</a:t>
            </a:r>
            <a:r>
              <a:rPr lang="ru-RU" sz="900" b="1" dirty="0">
                <a:solidFill>
                  <a:srgbClr val="231F20"/>
                </a:solidFill>
                <a:latin typeface="Arial Narrow"/>
                <a:cs typeface="Arial Narrow"/>
              </a:rPr>
              <a:t>)</a:t>
            </a:r>
            <a:r>
              <a:rPr sz="900" b="1" dirty="0">
                <a:solidFill>
                  <a:srgbClr val="231F20"/>
                </a:solidFill>
                <a:latin typeface="Arial Narrow"/>
                <a:cs typeface="Arial Narrow"/>
              </a:rPr>
              <a:t> </a:t>
            </a:r>
            <a:r>
              <a:rPr lang="ru-RU" sz="900" spc="-5" dirty="0">
                <a:solidFill>
                  <a:srgbClr val="231F20"/>
                </a:solidFill>
                <a:latin typeface="Arial Narrow"/>
                <a:cs typeface="Arial Narrow"/>
              </a:rPr>
              <a:t>для изменения настройки</a:t>
            </a:r>
            <a:r>
              <a:rPr sz="900" dirty="0">
                <a:solidFill>
                  <a:srgbClr val="231F20"/>
                </a:solidFill>
                <a:latin typeface="Arial Narrow"/>
                <a:cs typeface="Arial Narrow"/>
              </a:rPr>
              <a:t>.</a:t>
            </a:r>
            <a:endParaRPr sz="900" dirty="0">
              <a:latin typeface="Arial Narrow"/>
              <a:cs typeface="Arial Narrow"/>
            </a:endParaRPr>
          </a:p>
          <a:p>
            <a:pPr marL="12700">
              <a:lnSpc>
                <a:spcPct val="100000"/>
              </a:lnSpc>
              <a:spcBef>
                <a:spcPts val="420"/>
              </a:spcBef>
            </a:pPr>
            <a:r>
              <a:rPr lang="ru-RU" sz="900" b="1" dirty="0">
                <a:solidFill>
                  <a:srgbClr val="231F20"/>
                </a:solidFill>
                <a:latin typeface="Arial Narrow"/>
                <a:cs typeface="Arial Narrow"/>
              </a:rPr>
              <a:t>Отмена настройки: </a:t>
            </a:r>
            <a:r>
              <a:rPr lang="ru-RU" sz="900" dirty="0">
                <a:solidFill>
                  <a:srgbClr val="231F20"/>
                </a:solidFill>
                <a:latin typeface="Arial Narrow"/>
                <a:cs typeface="Arial Narrow"/>
              </a:rPr>
              <a:t>Нажмите и удерживайте кнопку ТАЙМЕР (</a:t>
            </a:r>
            <a:r>
              <a:rPr lang="ru-RU" sz="900" b="1" dirty="0">
                <a:solidFill>
                  <a:srgbClr val="231F20"/>
                </a:solidFill>
                <a:latin typeface="Arial Narrow"/>
                <a:cs typeface="Arial Narrow"/>
              </a:rPr>
              <a:t>TIMER) </a:t>
            </a:r>
            <a:r>
              <a:rPr lang="ru-RU" sz="900" spc="-5" dirty="0">
                <a:solidFill>
                  <a:srgbClr val="231F20"/>
                </a:solidFill>
                <a:latin typeface="Arial Narrow"/>
                <a:cs typeface="Arial Narrow"/>
              </a:rPr>
              <a:t>в течение 3 секунд.</a:t>
            </a:r>
            <a:endParaRPr lang="ru-RU" sz="900" dirty="0">
              <a:latin typeface="Arial Narrow"/>
              <a:cs typeface="Arial Narrow"/>
            </a:endParaRPr>
          </a:p>
          <a:p>
            <a:pPr marL="12700">
              <a:lnSpc>
                <a:spcPct val="100000"/>
              </a:lnSpc>
              <a:spcBef>
                <a:spcPts val="420"/>
              </a:spcBef>
            </a:pPr>
            <a:r>
              <a:rPr lang="ru-RU" sz="900" b="1" dirty="0">
                <a:solidFill>
                  <a:srgbClr val="231F20"/>
                </a:solidFill>
                <a:latin typeface="Arial Narrow"/>
                <a:cs typeface="Arial Narrow"/>
              </a:rPr>
              <a:t>ПРИМЕЧАНИЕ: </a:t>
            </a:r>
            <a:r>
              <a:rPr lang="ru-RU" sz="900" dirty="0">
                <a:solidFill>
                  <a:srgbClr val="231F20"/>
                </a:solidFill>
                <a:latin typeface="Arial Narrow"/>
                <a:cs typeface="Arial Narrow"/>
              </a:rPr>
              <a:t>Активация системы нагрева или перезагрузка гидромассажной ванны отменит установку таймера</a:t>
            </a:r>
            <a:r>
              <a:rPr lang="ru-RU" sz="900" spc="-5" dirty="0">
                <a:solidFill>
                  <a:srgbClr val="231F20"/>
                </a:solidFill>
                <a:latin typeface="Arial Narrow"/>
                <a:cs typeface="Arial Narrow"/>
              </a:rPr>
              <a:t>.</a:t>
            </a:r>
            <a:endParaRPr lang="ru-RU" sz="900" dirty="0">
              <a:latin typeface="Arial Narrow"/>
              <a:cs typeface="Arial Narrow"/>
            </a:endParaRPr>
          </a:p>
          <a:p>
            <a:pPr>
              <a:lnSpc>
                <a:spcPct val="100000"/>
              </a:lnSpc>
              <a:spcBef>
                <a:spcPts val="35"/>
              </a:spcBef>
            </a:pPr>
            <a:endParaRPr sz="1200" dirty="0">
              <a:latin typeface="Times New Roman"/>
              <a:cs typeface="Times New Roman"/>
            </a:endParaRPr>
          </a:p>
          <a:p>
            <a:pPr marL="12700">
              <a:lnSpc>
                <a:spcPct val="100000"/>
              </a:lnSpc>
              <a:spcBef>
                <a:spcPts val="5"/>
              </a:spcBef>
            </a:pPr>
            <a:r>
              <a:rPr lang="ru-RU" sz="1000" b="1" dirty="0">
                <a:solidFill>
                  <a:srgbClr val="231F20"/>
                </a:solidFill>
                <a:latin typeface="Arial Narrow"/>
                <a:cs typeface="Arial Narrow"/>
              </a:rPr>
              <a:t>УФ-ДЕЗИНФЕКЦИЯ</a:t>
            </a:r>
            <a:endParaRPr sz="1000" dirty="0">
              <a:latin typeface="Arial Narrow"/>
              <a:cs typeface="Arial Narrow"/>
            </a:endParaRPr>
          </a:p>
          <a:p>
            <a:pPr marL="12700" marR="5080">
              <a:lnSpc>
                <a:spcPct val="111100"/>
              </a:lnSpc>
              <a:spcBef>
                <a:spcPts val="280"/>
              </a:spcBef>
              <a:tabLst>
                <a:tab pos="695325" algn="l"/>
              </a:tabLst>
            </a:pPr>
            <a:r>
              <a:rPr lang="ru-RU" sz="900" dirty="0">
                <a:solidFill>
                  <a:srgbClr val="231F20"/>
                </a:solidFill>
                <a:latin typeface="Arial Narrow"/>
                <a:cs typeface="Arial Narrow"/>
              </a:rPr>
              <a:t>Нажмите кнопку </a:t>
            </a:r>
            <a:r>
              <a:rPr sz="900" b="1" dirty="0">
                <a:solidFill>
                  <a:srgbClr val="231F20"/>
                </a:solidFill>
                <a:latin typeface="Arial Narrow"/>
                <a:cs typeface="Arial Narrow"/>
              </a:rPr>
              <a:t>UVC</a:t>
            </a:r>
            <a:r>
              <a:rPr lang="ru-RU" sz="900" b="1" dirty="0">
                <a:solidFill>
                  <a:srgbClr val="231F20"/>
                </a:solidFill>
                <a:latin typeface="Arial Narrow"/>
                <a:cs typeface="Arial Narrow"/>
              </a:rPr>
              <a:t>, </a:t>
            </a:r>
            <a:r>
              <a:rPr lang="ru-RU" sz="900" dirty="0">
                <a:solidFill>
                  <a:srgbClr val="231F20"/>
                </a:solidFill>
                <a:latin typeface="Arial Narrow"/>
                <a:cs typeface="Arial Narrow"/>
              </a:rPr>
              <a:t>чтобы включить / выключить систему дезинфекции</a:t>
            </a:r>
            <a:r>
              <a:rPr sz="900" dirty="0">
                <a:solidFill>
                  <a:srgbClr val="231F20"/>
                </a:solidFill>
                <a:latin typeface="Arial Narrow"/>
                <a:cs typeface="Arial Narrow"/>
              </a:rPr>
              <a:t> UVC</a:t>
            </a:r>
            <a:r>
              <a:rPr sz="900" spc="-5" dirty="0">
                <a:solidFill>
                  <a:srgbClr val="231F20"/>
                </a:solidFill>
                <a:latin typeface="Arial Narrow"/>
                <a:cs typeface="Arial Narrow"/>
              </a:rPr>
              <a:t>. </a:t>
            </a:r>
            <a:r>
              <a:rPr lang="ru-RU" sz="900" spc="-5" dirty="0">
                <a:solidFill>
                  <a:srgbClr val="231F20"/>
                </a:solidFill>
                <a:latin typeface="Arial Narrow"/>
                <a:cs typeface="Arial Narrow"/>
              </a:rPr>
              <a:t>Значок </a:t>
            </a:r>
            <a:r>
              <a:rPr sz="900" dirty="0">
                <a:solidFill>
                  <a:srgbClr val="231F20"/>
                </a:solidFill>
                <a:latin typeface="Arial Narrow"/>
                <a:cs typeface="Arial Narrow"/>
              </a:rPr>
              <a:t>UVC</a:t>
            </a:r>
            <a:r>
              <a:rPr lang="ru-RU" sz="900" dirty="0">
                <a:solidFill>
                  <a:srgbClr val="231F20"/>
                </a:solidFill>
                <a:latin typeface="Arial Narrow"/>
                <a:cs typeface="Arial Narrow"/>
              </a:rPr>
              <a:t>, отображаемый на светодиодном дисплее, означает, что система дезинфекции</a:t>
            </a:r>
            <a:r>
              <a:rPr sz="900" dirty="0">
                <a:solidFill>
                  <a:srgbClr val="231F20"/>
                </a:solidFill>
                <a:latin typeface="Arial Narrow"/>
                <a:cs typeface="Arial Narrow"/>
              </a:rPr>
              <a:t> UVC </a:t>
            </a:r>
            <a:r>
              <a:rPr lang="ru-RU" sz="900" spc="-5" dirty="0">
                <a:solidFill>
                  <a:srgbClr val="231F20"/>
                </a:solidFill>
                <a:latin typeface="Arial Narrow"/>
                <a:cs typeface="Arial Narrow"/>
              </a:rPr>
              <a:t>активирована</a:t>
            </a:r>
            <a:r>
              <a:rPr sz="900" dirty="0">
                <a:solidFill>
                  <a:srgbClr val="231F20"/>
                </a:solidFill>
                <a:latin typeface="Arial Narrow"/>
                <a:cs typeface="Arial Narrow"/>
              </a:rPr>
              <a:t>.</a:t>
            </a:r>
            <a:endParaRPr sz="900" dirty="0">
              <a:latin typeface="Arial Narrow"/>
              <a:cs typeface="Arial Narrow"/>
            </a:endParaRPr>
          </a:p>
          <a:p>
            <a:pPr>
              <a:lnSpc>
                <a:spcPct val="100000"/>
              </a:lnSpc>
              <a:spcBef>
                <a:spcPts val="40"/>
              </a:spcBef>
            </a:pPr>
            <a:endParaRPr sz="1200" dirty="0">
              <a:latin typeface="Times New Roman"/>
              <a:cs typeface="Times New Roman"/>
            </a:endParaRPr>
          </a:p>
          <a:p>
            <a:pPr marL="12700">
              <a:lnSpc>
                <a:spcPct val="100000"/>
              </a:lnSpc>
            </a:pPr>
            <a:r>
              <a:rPr lang="ru-RU" sz="1000" b="1" spc="-5" dirty="0">
                <a:solidFill>
                  <a:srgbClr val="231F20"/>
                </a:solidFill>
                <a:latin typeface="Arial Narrow"/>
                <a:cs typeface="Arial Narrow"/>
              </a:rPr>
              <a:t>СИСТЕМА ОЗОНИРОВАНИЯ</a:t>
            </a:r>
            <a:endParaRPr sz="1000" dirty="0">
              <a:latin typeface="Arial Narrow"/>
              <a:cs typeface="Arial Narrow"/>
            </a:endParaRPr>
          </a:p>
          <a:p>
            <a:pPr marL="12700" marR="248285">
              <a:lnSpc>
                <a:spcPct val="111100"/>
              </a:lnSpc>
              <a:spcBef>
                <a:spcPts val="280"/>
              </a:spcBef>
              <a:tabLst>
                <a:tab pos="695325" algn="l"/>
              </a:tabLst>
            </a:pPr>
            <a:r>
              <a:rPr lang="ru-RU" sz="900" dirty="0">
                <a:solidFill>
                  <a:srgbClr val="231F20"/>
                </a:solidFill>
                <a:latin typeface="Arial Narrow"/>
                <a:cs typeface="Arial Narrow"/>
              </a:rPr>
              <a:t>Нажмите кнопку</a:t>
            </a:r>
            <a:r>
              <a:rPr sz="900" dirty="0">
                <a:solidFill>
                  <a:srgbClr val="231F20"/>
                </a:solidFill>
                <a:latin typeface="Arial Narrow"/>
                <a:cs typeface="Arial Narrow"/>
              </a:rPr>
              <a:t> </a:t>
            </a:r>
            <a:r>
              <a:rPr sz="900" b="1" spc="-5" dirty="0">
                <a:solidFill>
                  <a:srgbClr val="231F20"/>
                </a:solidFill>
                <a:latin typeface="Arial Narrow"/>
                <a:cs typeface="Arial Narrow"/>
              </a:rPr>
              <a:t>OZONE</a:t>
            </a:r>
            <a:r>
              <a:rPr lang="ru-RU" sz="900" b="1" spc="-5" dirty="0">
                <a:solidFill>
                  <a:srgbClr val="231F20"/>
                </a:solidFill>
                <a:latin typeface="Arial Narrow"/>
                <a:cs typeface="Arial Narrow"/>
              </a:rPr>
              <a:t>,</a:t>
            </a:r>
            <a:r>
              <a:rPr sz="900" b="1" spc="-5" dirty="0">
                <a:solidFill>
                  <a:srgbClr val="231F20"/>
                </a:solidFill>
                <a:latin typeface="Arial Narrow"/>
                <a:cs typeface="Arial Narrow"/>
              </a:rPr>
              <a:t> </a:t>
            </a:r>
            <a:r>
              <a:rPr lang="ru-RU" sz="900" spc="-5" dirty="0">
                <a:solidFill>
                  <a:srgbClr val="231F20"/>
                </a:solidFill>
                <a:latin typeface="Arial Narrow"/>
                <a:cs typeface="Arial Narrow"/>
              </a:rPr>
              <a:t>чтобы включить / выключить</a:t>
            </a:r>
            <a:r>
              <a:rPr sz="900" spc="-5" dirty="0">
                <a:solidFill>
                  <a:srgbClr val="231F20"/>
                </a:solidFill>
                <a:latin typeface="Arial Narrow"/>
                <a:cs typeface="Arial Narrow"/>
              </a:rPr>
              <a:t> </a:t>
            </a:r>
            <a:r>
              <a:rPr lang="ru-RU" sz="900" dirty="0">
                <a:solidFill>
                  <a:srgbClr val="231F20"/>
                </a:solidFill>
                <a:latin typeface="Arial Narrow"/>
                <a:cs typeface="Arial Narrow"/>
              </a:rPr>
              <a:t>данную функцию</a:t>
            </a:r>
            <a:r>
              <a:rPr sz="900" spc="-5" dirty="0">
                <a:solidFill>
                  <a:srgbClr val="231F20"/>
                </a:solidFill>
                <a:latin typeface="Arial Narrow"/>
                <a:cs typeface="Arial Narrow"/>
              </a:rPr>
              <a:t>. </a:t>
            </a:r>
            <a:r>
              <a:rPr lang="ru-RU" sz="900" dirty="0">
                <a:solidFill>
                  <a:srgbClr val="231F20"/>
                </a:solidFill>
                <a:latin typeface="Arial Narrow"/>
                <a:cs typeface="Arial Narrow"/>
              </a:rPr>
              <a:t>Значок </a:t>
            </a:r>
            <a:r>
              <a:rPr sz="900" spc="-5" dirty="0">
                <a:solidFill>
                  <a:srgbClr val="231F20"/>
                </a:solidFill>
                <a:latin typeface="Arial Narrow"/>
                <a:cs typeface="Arial Narrow"/>
              </a:rPr>
              <a:t>Ozone</a:t>
            </a:r>
            <a:r>
              <a:rPr lang="ru-RU" sz="900" spc="-5" dirty="0">
                <a:solidFill>
                  <a:srgbClr val="231F20"/>
                </a:solidFill>
                <a:latin typeface="Arial Narrow"/>
                <a:cs typeface="Arial Narrow"/>
              </a:rPr>
              <a:t>, отображаемый на светодиодном дисплее, означает, что данная функция активирована. Озонатор автоматически выключится после двух часов работы. </a:t>
            </a:r>
            <a:endParaRPr sz="900" dirty="0">
              <a:latin typeface="Arial Narrow"/>
              <a:cs typeface="Arial Narrow"/>
            </a:endParaRPr>
          </a:p>
          <a:p>
            <a:pPr marL="12700" marR="76835">
              <a:lnSpc>
                <a:spcPct val="111100"/>
              </a:lnSpc>
              <a:spcBef>
                <a:spcPts val="300"/>
              </a:spcBef>
            </a:pPr>
            <a:r>
              <a:rPr lang="ru-RU" sz="900" b="1" dirty="0">
                <a:solidFill>
                  <a:srgbClr val="231F20"/>
                </a:solidFill>
                <a:latin typeface="Arial Narrow"/>
                <a:cs typeface="Arial Narrow"/>
              </a:rPr>
              <a:t>ПРИМЕЧАНИЕ</a:t>
            </a:r>
            <a:r>
              <a:rPr sz="900" b="1" dirty="0">
                <a:solidFill>
                  <a:srgbClr val="231F20"/>
                </a:solidFill>
                <a:latin typeface="Arial Narrow"/>
                <a:cs typeface="Arial Narrow"/>
              </a:rPr>
              <a:t>: </a:t>
            </a:r>
            <a:r>
              <a:rPr lang="ru-RU" sz="900" dirty="0">
                <a:solidFill>
                  <a:srgbClr val="231F20"/>
                </a:solidFill>
                <a:latin typeface="Arial Narrow"/>
                <a:cs typeface="Arial Narrow"/>
              </a:rPr>
              <a:t>Во время работы озонатора нельзя находится в гидромассажном бассейне.</a:t>
            </a:r>
            <a:r>
              <a:rPr lang="ru-RU" sz="900" b="1" dirty="0">
                <a:solidFill>
                  <a:srgbClr val="231F20"/>
                </a:solidFill>
                <a:latin typeface="Arial Narrow"/>
                <a:cs typeface="Arial Narrow"/>
              </a:rPr>
              <a:t> </a:t>
            </a:r>
            <a:r>
              <a:rPr lang="ru-RU" sz="900" dirty="0">
                <a:solidFill>
                  <a:srgbClr val="231F20"/>
                </a:solidFill>
                <a:latin typeface="Arial Narrow"/>
                <a:cs typeface="Arial Narrow"/>
              </a:rPr>
              <a:t>Функция озонирования воды не может быть включена, когда функции </a:t>
            </a:r>
            <a:r>
              <a:rPr lang="en-US" sz="900" spc="-5" dirty="0">
                <a:solidFill>
                  <a:srgbClr val="231F20"/>
                </a:solidFill>
                <a:latin typeface="Arial Narrow"/>
                <a:cs typeface="Arial Narrow"/>
              </a:rPr>
              <a:t>J</a:t>
            </a:r>
            <a:r>
              <a:rPr sz="900" spc="-5" dirty="0">
                <a:solidFill>
                  <a:srgbClr val="231F20"/>
                </a:solidFill>
                <a:latin typeface="Arial Narrow"/>
                <a:cs typeface="Arial Narrow"/>
              </a:rPr>
              <a:t>ET </a:t>
            </a:r>
            <a:r>
              <a:rPr lang="ru-RU" sz="900" spc="-5" dirty="0">
                <a:solidFill>
                  <a:srgbClr val="231F20"/>
                </a:solidFill>
                <a:latin typeface="Arial Narrow"/>
                <a:cs typeface="Arial Narrow"/>
              </a:rPr>
              <a:t>или</a:t>
            </a:r>
            <a:r>
              <a:rPr sz="900" spc="-5" dirty="0">
                <a:solidFill>
                  <a:srgbClr val="231F20"/>
                </a:solidFill>
                <a:latin typeface="Arial Narrow"/>
                <a:cs typeface="Arial Narrow"/>
              </a:rPr>
              <a:t>  </a:t>
            </a:r>
            <a:r>
              <a:rPr sz="900" dirty="0">
                <a:solidFill>
                  <a:srgbClr val="231F20"/>
                </a:solidFill>
                <a:latin typeface="Arial Narrow"/>
                <a:cs typeface="Arial Narrow"/>
              </a:rPr>
              <a:t>BUBBLE </a:t>
            </a:r>
            <a:r>
              <a:rPr lang="ru-RU" sz="900" dirty="0">
                <a:solidFill>
                  <a:srgbClr val="231F20"/>
                </a:solidFill>
                <a:latin typeface="Arial Narrow"/>
                <a:cs typeface="Arial Narrow"/>
              </a:rPr>
              <a:t>активированы</a:t>
            </a:r>
            <a:r>
              <a:rPr sz="900" dirty="0">
                <a:solidFill>
                  <a:srgbClr val="231F20"/>
                </a:solidFill>
                <a:latin typeface="Arial Narrow"/>
                <a:cs typeface="Arial Narrow"/>
              </a:rPr>
              <a:t>.</a:t>
            </a:r>
            <a:endParaRPr sz="900" dirty="0">
              <a:latin typeface="Arial Narrow"/>
              <a:cs typeface="Arial Narrow"/>
            </a:endParaRPr>
          </a:p>
        </p:txBody>
      </p:sp>
      <p:sp>
        <p:nvSpPr>
          <p:cNvPr id="8" name="object 8"/>
          <p:cNvSpPr txBox="1"/>
          <p:nvPr/>
        </p:nvSpPr>
        <p:spPr>
          <a:xfrm>
            <a:off x="979152" y="5465073"/>
            <a:ext cx="2646698" cy="166712"/>
          </a:xfrm>
          <a:prstGeom prst="rect">
            <a:avLst/>
          </a:prstGeom>
        </p:spPr>
        <p:txBody>
          <a:bodyPr vert="horz" wrap="square" lIns="0" tIns="12700" rIns="0" bIns="0" rtlCol="0">
            <a:spAutoFit/>
          </a:bodyPr>
          <a:lstStyle/>
          <a:p>
            <a:pPr marL="12700">
              <a:lnSpc>
                <a:spcPct val="100000"/>
              </a:lnSpc>
              <a:spcBef>
                <a:spcPts val="100"/>
              </a:spcBef>
            </a:pPr>
            <a:r>
              <a:rPr lang="ru-RU" sz="1000" b="1" dirty="0">
                <a:solidFill>
                  <a:srgbClr val="231F20"/>
                </a:solidFill>
                <a:latin typeface="Arial Narrow"/>
                <a:cs typeface="Arial Narrow"/>
              </a:rPr>
              <a:t>ПРЕДОХРАНИТЕЛЬНАЯ БЛОКИРОВКА</a:t>
            </a:r>
            <a:endParaRPr sz="1000" dirty="0">
              <a:latin typeface="Arial Narrow"/>
              <a:cs typeface="Arial Narrow"/>
            </a:endParaRPr>
          </a:p>
        </p:txBody>
      </p:sp>
      <p:sp>
        <p:nvSpPr>
          <p:cNvPr id="10" name="object 10"/>
          <p:cNvSpPr txBox="1"/>
          <p:nvPr/>
        </p:nvSpPr>
        <p:spPr>
          <a:xfrm>
            <a:off x="979152" y="6148738"/>
            <a:ext cx="6176753" cy="552074"/>
          </a:xfrm>
          <a:prstGeom prst="rect">
            <a:avLst/>
          </a:prstGeom>
        </p:spPr>
        <p:txBody>
          <a:bodyPr vert="horz" wrap="square" lIns="0" tIns="69215" rIns="0" bIns="0" rtlCol="0">
            <a:spAutoFit/>
          </a:bodyPr>
          <a:lstStyle/>
          <a:p>
            <a:pPr marL="12700">
              <a:lnSpc>
                <a:spcPct val="100000"/>
              </a:lnSpc>
              <a:spcBef>
                <a:spcPts val="545"/>
              </a:spcBef>
            </a:pPr>
            <a:r>
              <a:rPr lang="ru-RU" sz="1000" b="1" dirty="0">
                <a:solidFill>
                  <a:srgbClr val="231F20"/>
                </a:solidFill>
                <a:latin typeface="Arial Narrow"/>
                <a:cs typeface="Arial Narrow"/>
              </a:rPr>
              <a:t>ВЫБОР ШКАЛЫ ТЕМПЕРАТУР (по Цельсию / Фаренгейту)</a:t>
            </a:r>
            <a:endParaRPr sz="1000" dirty="0">
              <a:latin typeface="Arial Narrow"/>
              <a:cs typeface="Arial Narrow"/>
            </a:endParaRPr>
          </a:p>
          <a:p>
            <a:pPr marL="12700">
              <a:lnSpc>
                <a:spcPct val="100000"/>
              </a:lnSpc>
              <a:spcBef>
                <a:spcPts val="400"/>
              </a:spcBef>
              <a:tabLst>
                <a:tab pos="3472179" algn="l"/>
              </a:tabLst>
            </a:pPr>
            <a:r>
              <a:rPr lang="ru-RU" sz="900" dirty="0">
                <a:solidFill>
                  <a:srgbClr val="231F20"/>
                </a:solidFill>
                <a:latin typeface="Arial Narrow"/>
                <a:cs typeface="Arial Narrow"/>
              </a:rPr>
              <a:t>Температура может отображаться как по Цельсию, так и по Фаренгейту</a:t>
            </a:r>
            <a:r>
              <a:rPr sz="900" dirty="0">
                <a:solidFill>
                  <a:srgbClr val="231F20"/>
                </a:solidFill>
                <a:latin typeface="Arial Narrow"/>
                <a:cs typeface="Arial Narrow"/>
              </a:rPr>
              <a:t>.</a:t>
            </a:r>
            <a:r>
              <a:rPr sz="900" spc="20" dirty="0">
                <a:solidFill>
                  <a:srgbClr val="231F20"/>
                </a:solidFill>
                <a:latin typeface="Arial Narrow"/>
                <a:cs typeface="Arial Narrow"/>
              </a:rPr>
              <a:t> </a:t>
            </a:r>
            <a:r>
              <a:rPr lang="ru-RU" sz="900" spc="20" dirty="0">
                <a:solidFill>
                  <a:srgbClr val="231F20"/>
                </a:solidFill>
                <a:latin typeface="Arial Narrow"/>
                <a:cs typeface="Arial Narrow"/>
              </a:rPr>
              <a:t>Для переключения шкалы температур нажмите и удерживайте кнопку ВНИЗ (</a:t>
            </a:r>
            <a:r>
              <a:rPr lang="en-US" sz="900" spc="20" dirty="0">
                <a:solidFill>
                  <a:srgbClr val="231F20"/>
                </a:solidFill>
                <a:latin typeface="Arial Narrow"/>
                <a:cs typeface="Arial Narrow"/>
              </a:rPr>
              <a:t>DOWN)</a:t>
            </a:r>
            <a:r>
              <a:rPr lang="ru-RU" sz="900" spc="20" dirty="0">
                <a:solidFill>
                  <a:srgbClr val="231F20"/>
                </a:solidFill>
                <a:latin typeface="Arial Narrow"/>
                <a:cs typeface="Arial Narrow"/>
              </a:rPr>
              <a:t> в течение 3 секунд.</a:t>
            </a:r>
            <a:endParaRPr sz="900" dirty="0">
              <a:latin typeface="Arial Narrow"/>
              <a:cs typeface="Arial Narrow"/>
            </a:endParaRPr>
          </a:p>
        </p:txBody>
      </p:sp>
      <p:sp>
        <p:nvSpPr>
          <p:cNvPr id="12" name="object 12"/>
          <p:cNvSpPr/>
          <p:nvPr/>
        </p:nvSpPr>
        <p:spPr>
          <a:xfrm>
            <a:off x="544342" y="558884"/>
            <a:ext cx="286385" cy="287655"/>
          </a:xfrm>
          <a:custGeom>
            <a:avLst/>
            <a:gdLst/>
            <a:ahLst/>
            <a:cxnLst/>
            <a:rect l="l" t="t" r="r" b="b"/>
            <a:pathLst>
              <a:path w="286384" h="287655">
                <a:moveTo>
                  <a:pt x="283291" y="105130"/>
                </a:moveTo>
                <a:lnTo>
                  <a:pt x="272229" y="67233"/>
                </a:lnTo>
                <a:lnTo>
                  <a:pt x="245800" y="31686"/>
                </a:lnTo>
                <a:lnTo>
                  <a:pt x="209224" y="9931"/>
                </a:lnTo>
                <a:lnTo>
                  <a:pt x="170555" y="1403"/>
                </a:lnTo>
                <a:lnTo>
                  <a:pt x="143121" y="0"/>
                </a:lnTo>
                <a:lnTo>
                  <a:pt x="133957" y="142"/>
                </a:lnTo>
                <a:lnTo>
                  <a:pt x="94594" y="4762"/>
                </a:lnTo>
                <a:lnTo>
                  <a:pt x="88714" y="6350"/>
                </a:lnTo>
                <a:lnTo>
                  <a:pt x="82821" y="7937"/>
                </a:lnTo>
                <a:lnTo>
                  <a:pt x="47579" y="25918"/>
                </a:lnTo>
                <a:lnTo>
                  <a:pt x="17785" y="60299"/>
                </a:lnTo>
                <a:lnTo>
                  <a:pt x="9225" y="79959"/>
                </a:lnTo>
                <a:lnTo>
                  <a:pt x="6901" y="86753"/>
                </a:lnTo>
                <a:lnTo>
                  <a:pt x="906" y="122047"/>
                </a:lnTo>
                <a:lnTo>
                  <a:pt x="297" y="129184"/>
                </a:lnTo>
                <a:lnTo>
                  <a:pt x="119" y="136347"/>
                </a:lnTo>
                <a:lnTo>
                  <a:pt x="119" y="143484"/>
                </a:lnTo>
                <a:lnTo>
                  <a:pt x="0" y="150744"/>
                </a:lnTo>
                <a:lnTo>
                  <a:pt x="5373" y="193901"/>
                </a:lnTo>
                <a:lnTo>
                  <a:pt x="22223" y="233929"/>
                </a:lnTo>
                <a:lnTo>
                  <a:pt x="52730" y="264659"/>
                </a:lnTo>
                <a:lnTo>
                  <a:pt x="92702" y="281670"/>
                </a:lnTo>
                <a:lnTo>
                  <a:pt x="135856" y="287105"/>
                </a:lnTo>
                <a:lnTo>
                  <a:pt x="143121" y="286956"/>
                </a:lnTo>
                <a:lnTo>
                  <a:pt x="150366" y="287105"/>
                </a:lnTo>
                <a:lnTo>
                  <a:pt x="193537" y="281670"/>
                </a:lnTo>
                <a:lnTo>
                  <a:pt x="233503" y="264659"/>
                </a:lnTo>
                <a:lnTo>
                  <a:pt x="264035" y="233954"/>
                </a:lnTo>
                <a:lnTo>
                  <a:pt x="280855" y="193911"/>
                </a:lnTo>
                <a:lnTo>
                  <a:pt x="286243" y="150744"/>
                </a:lnTo>
                <a:lnTo>
                  <a:pt x="286123" y="143484"/>
                </a:lnTo>
                <a:lnTo>
                  <a:pt x="285984" y="133869"/>
                </a:lnTo>
                <a:lnTo>
                  <a:pt x="285497" y="124250"/>
                </a:lnTo>
                <a:lnTo>
                  <a:pt x="284616" y="114659"/>
                </a:lnTo>
                <a:lnTo>
                  <a:pt x="283291" y="105130"/>
                </a:lnTo>
                <a:close/>
              </a:path>
            </a:pathLst>
          </a:custGeom>
          <a:ln w="3594">
            <a:solidFill>
              <a:srgbClr val="050100"/>
            </a:solidFill>
          </a:ln>
        </p:spPr>
        <p:txBody>
          <a:bodyPr wrap="square" lIns="0" tIns="0" rIns="0" bIns="0" rtlCol="0"/>
          <a:lstStyle/>
          <a:p>
            <a:endParaRPr/>
          </a:p>
        </p:txBody>
      </p:sp>
      <p:sp>
        <p:nvSpPr>
          <p:cNvPr id="13" name="object 13"/>
          <p:cNvSpPr txBox="1"/>
          <p:nvPr/>
        </p:nvSpPr>
        <p:spPr>
          <a:xfrm>
            <a:off x="622411" y="729306"/>
            <a:ext cx="142240" cy="73660"/>
          </a:xfrm>
          <a:prstGeom prst="rect">
            <a:avLst/>
          </a:prstGeom>
        </p:spPr>
        <p:txBody>
          <a:bodyPr vert="horz" wrap="square" lIns="0" tIns="14605" rIns="0" bIns="0" rtlCol="0">
            <a:spAutoFit/>
          </a:bodyPr>
          <a:lstStyle/>
          <a:p>
            <a:pPr marL="12700">
              <a:lnSpc>
                <a:spcPct val="100000"/>
              </a:lnSpc>
              <a:spcBef>
                <a:spcPts val="115"/>
              </a:spcBef>
            </a:pPr>
            <a:r>
              <a:rPr sz="300" b="1" spc="-10" dirty="0">
                <a:solidFill>
                  <a:srgbClr val="231F20"/>
                </a:solidFill>
                <a:latin typeface="Calibri"/>
                <a:cs typeface="Calibri"/>
              </a:rPr>
              <a:t>BUBBLE</a:t>
            </a:r>
            <a:endParaRPr sz="300">
              <a:latin typeface="Calibri"/>
              <a:cs typeface="Calibri"/>
            </a:endParaRPr>
          </a:p>
        </p:txBody>
      </p:sp>
      <p:sp>
        <p:nvSpPr>
          <p:cNvPr id="14" name="object 14"/>
          <p:cNvSpPr/>
          <p:nvPr/>
        </p:nvSpPr>
        <p:spPr>
          <a:xfrm>
            <a:off x="641794" y="622324"/>
            <a:ext cx="91300" cy="105638"/>
          </a:xfrm>
          <a:prstGeom prst="rect">
            <a:avLst/>
          </a:prstGeom>
          <a:blipFill>
            <a:blip r:embed="rId3" cstate="print"/>
            <a:stretch>
              <a:fillRect/>
            </a:stretch>
          </a:blipFill>
        </p:spPr>
        <p:txBody>
          <a:bodyPr wrap="square" lIns="0" tIns="0" rIns="0" bIns="0" rtlCol="0"/>
          <a:lstStyle/>
          <a:p>
            <a:endParaRPr/>
          </a:p>
        </p:txBody>
      </p:sp>
      <p:sp>
        <p:nvSpPr>
          <p:cNvPr id="15" name="object 15"/>
          <p:cNvSpPr/>
          <p:nvPr/>
        </p:nvSpPr>
        <p:spPr>
          <a:xfrm>
            <a:off x="541133" y="2107955"/>
            <a:ext cx="286385" cy="287655"/>
          </a:xfrm>
          <a:custGeom>
            <a:avLst/>
            <a:gdLst/>
            <a:ahLst/>
            <a:cxnLst/>
            <a:rect l="l" t="t" r="r" b="b"/>
            <a:pathLst>
              <a:path w="286384" h="287655">
                <a:moveTo>
                  <a:pt x="283249" y="105143"/>
                </a:moveTo>
                <a:lnTo>
                  <a:pt x="282005" y="97345"/>
                </a:lnTo>
                <a:lnTo>
                  <a:pt x="280151" y="89636"/>
                </a:lnTo>
                <a:lnTo>
                  <a:pt x="277699" y="82080"/>
                </a:lnTo>
                <a:lnTo>
                  <a:pt x="275286" y="74561"/>
                </a:lnTo>
                <a:lnTo>
                  <a:pt x="252445" y="38061"/>
                </a:lnTo>
                <a:lnTo>
                  <a:pt x="214809" y="12331"/>
                </a:lnTo>
                <a:lnTo>
                  <a:pt x="170534" y="1409"/>
                </a:lnTo>
                <a:lnTo>
                  <a:pt x="143130" y="0"/>
                </a:lnTo>
                <a:lnTo>
                  <a:pt x="133971" y="144"/>
                </a:lnTo>
                <a:lnTo>
                  <a:pt x="94591" y="4762"/>
                </a:lnTo>
                <a:lnTo>
                  <a:pt x="55156" y="20772"/>
                </a:lnTo>
                <a:lnTo>
                  <a:pt x="22375" y="52407"/>
                </a:lnTo>
                <a:lnTo>
                  <a:pt x="5119" y="93713"/>
                </a:lnTo>
                <a:lnTo>
                  <a:pt x="903" y="122059"/>
                </a:lnTo>
                <a:lnTo>
                  <a:pt x="331" y="129184"/>
                </a:lnTo>
                <a:lnTo>
                  <a:pt x="103" y="136359"/>
                </a:lnTo>
                <a:lnTo>
                  <a:pt x="103" y="143484"/>
                </a:lnTo>
                <a:lnTo>
                  <a:pt x="0" y="150749"/>
                </a:lnTo>
                <a:lnTo>
                  <a:pt x="5368" y="193913"/>
                </a:lnTo>
                <a:lnTo>
                  <a:pt x="22197" y="233941"/>
                </a:lnTo>
                <a:lnTo>
                  <a:pt x="52742" y="264661"/>
                </a:lnTo>
                <a:lnTo>
                  <a:pt x="92696" y="281677"/>
                </a:lnTo>
                <a:lnTo>
                  <a:pt x="135851" y="287110"/>
                </a:lnTo>
                <a:lnTo>
                  <a:pt x="143130" y="286956"/>
                </a:lnTo>
                <a:lnTo>
                  <a:pt x="150378" y="287110"/>
                </a:lnTo>
                <a:lnTo>
                  <a:pt x="193527" y="281677"/>
                </a:lnTo>
                <a:lnTo>
                  <a:pt x="233493" y="264661"/>
                </a:lnTo>
                <a:lnTo>
                  <a:pt x="264010" y="233966"/>
                </a:lnTo>
                <a:lnTo>
                  <a:pt x="280864" y="193919"/>
                </a:lnTo>
                <a:lnTo>
                  <a:pt x="286211" y="150749"/>
                </a:lnTo>
                <a:lnTo>
                  <a:pt x="286081" y="143484"/>
                </a:lnTo>
                <a:lnTo>
                  <a:pt x="285968" y="133873"/>
                </a:lnTo>
                <a:lnTo>
                  <a:pt x="285485" y="124261"/>
                </a:lnTo>
                <a:lnTo>
                  <a:pt x="284592" y="114675"/>
                </a:lnTo>
                <a:lnTo>
                  <a:pt x="283249" y="105143"/>
                </a:lnTo>
                <a:close/>
              </a:path>
            </a:pathLst>
          </a:custGeom>
          <a:ln w="3594">
            <a:solidFill>
              <a:srgbClr val="050100"/>
            </a:solidFill>
          </a:ln>
        </p:spPr>
        <p:txBody>
          <a:bodyPr wrap="square" lIns="0" tIns="0" rIns="0" bIns="0" rtlCol="0"/>
          <a:lstStyle/>
          <a:p>
            <a:endParaRPr/>
          </a:p>
        </p:txBody>
      </p:sp>
      <p:sp>
        <p:nvSpPr>
          <p:cNvPr id="16" name="object 16"/>
          <p:cNvSpPr txBox="1"/>
          <p:nvPr/>
        </p:nvSpPr>
        <p:spPr>
          <a:xfrm>
            <a:off x="624668" y="2278390"/>
            <a:ext cx="119380" cy="73660"/>
          </a:xfrm>
          <a:prstGeom prst="rect">
            <a:avLst/>
          </a:prstGeom>
        </p:spPr>
        <p:txBody>
          <a:bodyPr vert="horz" wrap="square" lIns="0" tIns="14605" rIns="0" bIns="0" rtlCol="0">
            <a:spAutoFit/>
          </a:bodyPr>
          <a:lstStyle/>
          <a:p>
            <a:pPr marL="12700">
              <a:lnSpc>
                <a:spcPct val="100000"/>
              </a:lnSpc>
              <a:spcBef>
                <a:spcPts val="115"/>
              </a:spcBef>
            </a:pPr>
            <a:r>
              <a:rPr sz="300" b="1" spc="-15" dirty="0">
                <a:solidFill>
                  <a:srgbClr val="231F20"/>
                </a:solidFill>
                <a:latin typeface="Calibri"/>
                <a:cs typeface="Calibri"/>
              </a:rPr>
              <a:t>TIMER</a:t>
            </a:r>
            <a:endParaRPr sz="300">
              <a:latin typeface="Calibri"/>
              <a:cs typeface="Calibri"/>
            </a:endParaRPr>
          </a:p>
        </p:txBody>
      </p:sp>
      <p:sp>
        <p:nvSpPr>
          <p:cNvPr id="17" name="object 17"/>
          <p:cNvSpPr/>
          <p:nvPr/>
        </p:nvSpPr>
        <p:spPr>
          <a:xfrm>
            <a:off x="632326" y="2172327"/>
            <a:ext cx="103847" cy="103860"/>
          </a:xfrm>
          <a:prstGeom prst="rect">
            <a:avLst/>
          </a:prstGeom>
          <a:blipFill>
            <a:blip r:embed="rId4" cstate="print"/>
            <a:stretch>
              <a:fillRect/>
            </a:stretch>
          </a:blipFill>
        </p:spPr>
        <p:txBody>
          <a:bodyPr wrap="square" lIns="0" tIns="0" rIns="0" bIns="0" rtlCol="0"/>
          <a:lstStyle/>
          <a:p>
            <a:endParaRPr/>
          </a:p>
        </p:txBody>
      </p:sp>
      <p:sp>
        <p:nvSpPr>
          <p:cNvPr id="22" name="object 22"/>
          <p:cNvSpPr txBox="1"/>
          <p:nvPr/>
        </p:nvSpPr>
        <p:spPr>
          <a:xfrm>
            <a:off x="936820" y="2540050"/>
            <a:ext cx="6296660" cy="579646"/>
          </a:xfrm>
          <a:prstGeom prst="rect">
            <a:avLst/>
          </a:prstGeom>
        </p:spPr>
        <p:txBody>
          <a:bodyPr vert="horz" wrap="square" lIns="0" tIns="12700" rIns="0" bIns="0" rtlCol="0">
            <a:spAutoFit/>
          </a:bodyPr>
          <a:lstStyle/>
          <a:p>
            <a:pPr marL="38100">
              <a:spcBef>
                <a:spcPts val="100"/>
              </a:spcBef>
              <a:tabLst>
                <a:tab pos="923925" algn="l"/>
              </a:tabLst>
            </a:pPr>
            <a:r>
              <a:rPr sz="900" spc="-5" dirty="0">
                <a:solidFill>
                  <a:srgbClr val="231F20"/>
                </a:solidFill>
                <a:latin typeface="Arial Narrow"/>
                <a:cs typeface="Arial Narrow"/>
              </a:rPr>
              <a:t>2. </a:t>
            </a:r>
            <a:r>
              <a:rPr sz="900" dirty="0">
                <a:solidFill>
                  <a:srgbClr val="231F20"/>
                </a:solidFill>
                <a:latin typeface="Arial Narrow"/>
                <a:cs typeface="Arial Narrow"/>
              </a:rPr>
              <a:t> </a:t>
            </a:r>
            <a:r>
              <a:rPr lang="ru-RU" sz="900" dirty="0">
                <a:solidFill>
                  <a:srgbClr val="231F20"/>
                </a:solidFill>
                <a:latin typeface="Arial Narrow"/>
                <a:cs typeface="Arial Narrow"/>
              </a:rPr>
              <a:t>При нажатии кнопки ВВЕРХ (</a:t>
            </a:r>
            <a:r>
              <a:rPr sz="900" b="1" dirty="0">
                <a:solidFill>
                  <a:srgbClr val="231F20"/>
                </a:solidFill>
                <a:latin typeface="Arial Narrow"/>
                <a:cs typeface="Arial Narrow"/>
              </a:rPr>
              <a:t>UP</a:t>
            </a:r>
            <a:r>
              <a:rPr lang="ru-RU" sz="900" b="1" dirty="0">
                <a:solidFill>
                  <a:srgbClr val="231F20"/>
                </a:solidFill>
                <a:latin typeface="Arial Narrow"/>
                <a:cs typeface="Arial Narrow"/>
              </a:rPr>
              <a:t>)</a:t>
            </a:r>
            <a:r>
              <a:rPr sz="900" b="1" dirty="0">
                <a:solidFill>
                  <a:srgbClr val="231F20"/>
                </a:solidFill>
                <a:latin typeface="Arial Narrow"/>
                <a:cs typeface="Arial Narrow"/>
              </a:rPr>
              <a:t> </a:t>
            </a:r>
            <a:r>
              <a:rPr lang="ru-RU" sz="900" dirty="0">
                <a:solidFill>
                  <a:srgbClr val="231F20"/>
                </a:solidFill>
                <a:latin typeface="Arial Narrow"/>
                <a:cs typeface="Arial Narrow"/>
              </a:rPr>
              <a:t>или ВНИЗ</a:t>
            </a:r>
            <a:r>
              <a:rPr sz="900" dirty="0">
                <a:solidFill>
                  <a:srgbClr val="231F20"/>
                </a:solidFill>
                <a:latin typeface="Arial Narrow"/>
                <a:cs typeface="Arial Narrow"/>
              </a:rPr>
              <a:t> </a:t>
            </a:r>
            <a:r>
              <a:rPr lang="ru-RU" sz="900" dirty="0">
                <a:solidFill>
                  <a:srgbClr val="231F20"/>
                </a:solidFill>
                <a:latin typeface="Arial Narrow"/>
                <a:cs typeface="Arial Narrow"/>
              </a:rPr>
              <a:t>(</a:t>
            </a:r>
            <a:r>
              <a:rPr sz="225" b="1" spc="-30" baseline="-37037" dirty="0">
                <a:solidFill>
                  <a:srgbClr val="231F20"/>
                </a:solidFill>
                <a:latin typeface="Calibri"/>
                <a:cs typeface="Calibri"/>
              </a:rPr>
              <a:t> </a:t>
            </a:r>
            <a:r>
              <a:rPr sz="900" b="1" dirty="0">
                <a:solidFill>
                  <a:srgbClr val="231F20"/>
                </a:solidFill>
                <a:latin typeface="Arial Narrow"/>
                <a:cs typeface="Arial Narrow"/>
              </a:rPr>
              <a:t>DOWN</a:t>
            </a:r>
            <a:r>
              <a:rPr lang="ru-RU" sz="900" b="1" dirty="0">
                <a:solidFill>
                  <a:srgbClr val="231F20"/>
                </a:solidFill>
                <a:latin typeface="Arial Narrow"/>
                <a:cs typeface="Arial Narrow"/>
              </a:rPr>
              <a:t>)</a:t>
            </a:r>
            <a:r>
              <a:rPr sz="900" spc="-5" dirty="0">
                <a:solidFill>
                  <a:srgbClr val="231F20"/>
                </a:solidFill>
                <a:latin typeface="Arial Narrow"/>
                <a:cs typeface="Arial Narrow"/>
              </a:rPr>
              <a:t> </a:t>
            </a:r>
            <a:r>
              <a:rPr lang="ru-RU" sz="900" spc="-5" dirty="0">
                <a:solidFill>
                  <a:srgbClr val="231F20"/>
                </a:solidFill>
                <a:latin typeface="Arial Narrow"/>
                <a:cs typeface="Arial Narrow"/>
              </a:rPr>
              <a:t>светодиодный индикатор начнет мигать</a:t>
            </a:r>
            <a:r>
              <a:rPr sz="900" dirty="0">
                <a:solidFill>
                  <a:srgbClr val="231F20"/>
                </a:solidFill>
                <a:latin typeface="Arial Narrow"/>
                <a:cs typeface="Arial Narrow"/>
              </a:rPr>
              <a:t>. </a:t>
            </a:r>
            <a:r>
              <a:rPr lang="ru-RU" sz="900" dirty="0">
                <a:solidFill>
                  <a:srgbClr val="231F20"/>
                </a:solidFill>
                <a:latin typeface="Arial Narrow"/>
                <a:cs typeface="Arial Narrow"/>
              </a:rPr>
              <a:t>Во время мигания индикатора вы можете настроить количество часов до включения нагревателя (от 1 до 99 часов). Выбранная установка таймера отображается на светодиодном дисплее в течение 3 секунд для подтверждения выбранного значения. </a:t>
            </a:r>
            <a:endParaRPr lang="en-US" sz="900" dirty="0">
              <a:latin typeface="Arial Narrow"/>
              <a:cs typeface="Arial Narrow"/>
            </a:endParaRPr>
          </a:p>
          <a:p>
            <a:pPr marL="38100">
              <a:lnSpc>
                <a:spcPct val="100000"/>
              </a:lnSpc>
              <a:spcBef>
                <a:spcPts val="100"/>
              </a:spcBef>
              <a:tabLst>
                <a:tab pos="923925" algn="l"/>
              </a:tabLst>
            </a:pPr>
            <a:endParaRPr sz="900" dirty="0">
              <a:latin typeface="Arial Narrow"/>
              <a:cs typeface="Arial Narrow"/>
            </a:endParaRPr>
          </a:p>
        </p:txBody>
      </p:sp>
      <p:sp>
        <p:nvSpPr>
          <p:cNvPr id="29" name="object 29"/>
          <p:cNvSpPr txBox="1"/>
          <p:nvPr/>
        </p:nvSpPr>
        <p:spPr>
          <a:xfrm>
            <a:off x="4274690" y="6331331"/>
            <a:ext cx="71120" cy="49530"/>
          </a:xfrm>
          <a:prstGeom prst="rect">
            <a:avLst/>
          </a:prstGeom>
        </p:spPr>
        <p:txBody>
          <a:bodyPr vert="horz" wrap="square" lIns="0" tIns="13335" rIns="0" bIns="0" rtlCol="0">
            <a:spAutoFit/>
          </a:bodyPr>
          <a:lstStyle/>
          <a:p>
            <a:pPr marL="12700">
              <a:lnSpc>
                <a:spcPct val="100000"/>
              </a:lnSpc>
              <a:spcBef>
                <a:spcPts val="105"/>
              </a:spcBef>
            </a:pPr>
            <a:r>
              <a:rPr sz="150" b="1" spc="-15" dirty="0">
                <a:solidFill>
                  <a:srgbClr val="231F20"/>
                </a:solidFill>
                <a:latin typeface="Calibri"/>
                <a:cs typeface="Calibri"/>
              </a:rPr>
              <a:t>D</a:t>
            </a:r>
            <a:r>
              <a:rPr sz="150" b="1" spc="-25" dirty="0">
                <a:solidFill>
                  <a:srgbClr val="231F20"/>
                </a:solidFill>
                <a:latin typeface="Calibri"/>
                <a:cs typeface="Calibri"/>
              </a:rPr>
              <a:t>OW</a:t>
            </a:r>
            <a:r>
              <a:rPr sz="150" b="1" spc="-20" dirty="0">
                <a:solidFill>
                  <a:srgbClr val="231F20"/>
                </a:solidFill>
                <a:latin typeface="Calibri"/>
                <a:cs typeface="Calibri"/>
              </a:rPr>
              <a:t>N</a:t>
            </a:r>
            <a:endParaRPr sz="150">
              <a:latin typeface="Calibri"/>
              <a:cs typeface="Calibri"/>
            </a:endParaRPr>
          </a:p>
        </p:txBody>
      </p:sp>
      <p:sp>
        <p:nvSpPr>
          <p:cNvPr id="31" name="object 31"/>
          <p:cNvSpPr txBox="1"/>
          <p:nvPr/>
        </p:nvSpPr>
        <p:spPr>
          <a:xfrm>
            <a:off x="565175" y="2416168"/>
            <a:ext cx="252729" cy="147320"/>
          </a:xfrm>
          <a:prstGeom prst="rect">
            <a:avLst/>
          </a:prstGeom>
        </p:spPr>
        <p:txBody>
          <a:bodyPr vert="horz" wrap="square" lIns="0" tIns="12700" rIns="0" bIns="0" rtlCol="0">
            <a:spAutoFit/>
          </a:bodyPr>
          <a:lstStyle/>
          <a:p>
            <a:pPr marL="12700">
              <a:lnSpc>
                <a:spcPct val="100000"/>
              </a:lnSpc>
              <a:spcBef>
                <a:spcPts val="100"/>
              </a:spcBef>
            </a:pPr>
            <a:r>
              <a:rPr sz="800" dirty="0">
                <a:solidFill>
                  <a:srgbClr val="231F20"/>
                </a:solidFill>
                <a:latin typeface="Arial Narrow"/>
                <a:cs typeface="Arial Narrow"/>
              </a:rPr>
              <a:t>1-99H</a:t>
            </a:r>
            <a:endParaRPr sz="800">
              <a:latin typeface="Arial Narrow"/>
              <a:cs typeface="Arial Narrow"/>
            </a:endParaRPr>
          </a:p>
        </p:txBody>
      </p:sp>
      <p:sp>
        <p:nvSpPr>
          <p:cNvPr id="33" name="object 33"/>
          <p:cNvSpPr txBox="1"/>
          <p:nvPr/>
        </p:nvSpPr>
        <p:spPr>
          <a:xfrm>
            <a:off x="1618778" y="2541588"/>
            <a:ext cx="81915" cy="41037"/>
          </a:xfrm>
          <a:prstGeom prst="rect">
            <a:avLst/>
          </a:prstGeom>
        </p:spPr>
        <p:txBody>
          <a:bodyPr vert="horz" wrap="square" lIns="0" tIns="17780" rIns="0" bIns="0" rtlCol="0">
            <a:spAutoFit/>
          </a:bodyPr>
          <a:lstStyle/>
          <a:p>
            <a:pPr marL="12700">
              <a:lnSpc>
                <a:spcPct val="100000"/>
              </a:lnSpc>
              <a:spcBef>
                <a:spcPts val="140"/>
              </a:spcBef>
            </a:pPr>
            <a:r>
              <a:rPr sz="150" b="1" dirty="0">
                <a:solidFill>
                  <a:srgbClr val="231F20"/>
                </a:solidFill>
                <a:latin typeface="Calibri"/>
                <a:cs typeface="Calibri"/>
              </a:rPr>
              <a:t>IR</a:t>
            </a:r>
            <a:endParaRPr sz="150" dirty="0">
              <a:latin typeface="Calibri"/>
              <a:cs typeface="Calibri"/>
            </a:endParaRPr>
          </a:p>
        </p:txBody>
      </p:sp>
      <p:sp>
        <p:nvSpPr>
          <p:cNvPr id="35" name="object 35"/>
          <p:cNvSpPr/>
          <p:nvPr/>
        </p:nvSpPr>
        <p:spPr>
          <a:xfrm>
            <a:off x="1655349" y="2497690"/>
            <a:ext cx="8890" cy="20955"/>
          </a:xfrm>
          <a:custGeom>
            <a:avLst/>
            <a:gdLst/>
            <a:ahLst/>
            <a:cxnLst/>
            <a:rect l="l" t="t" r="r" b="b"/>
            <a:pathLst>
              <a:path w="8889" h="20955">
                <a:moveTo>
                  <a:pt x="3937" y="0"/>
                </a:moveTo>
                <a:lnTo>
                  <a:pt x="2908" y="2565"/>
                </a:lnTo>
                <a:lnTo>
                  <a:pt x="694" y="12776"/>
                </a:lnTo>
                <a:lnTo>
                  <a:pt x="152" y="15836"/>
                </a:lnTo>
                <a:lnTo>
                  <a:pt x="0" y="17335"/>
                </a:lnTo>
                <a:lnTo>
                  <a:pt x="355" y="18262"/>
                </a:lnTo>
                <a:lnTo>
                  <a:pt x="1739" y="20078"/>
                </a:lnTo>
                <a:lnTo>
                  <a:pt x="3009" y="20688"/>
                </a:lnTo>
                <a:lnTo>
                  <a:pt x="7708" y="20688"/>
                </a:lnTo>
                <a:lnTo>
                  <a:pt x="8801" y="19075"/>
                </a:lnTo>
                <a:lnTo>
                  <a:pt x="8559" y="15836"/>
                </a:lnTo>
                <a:lnTo>
                  <a:pt x="7944" y="12750"/>
                </a:lnTo>
                <a:lnTo>
                  <a:pt x="6756" y="7721"/>
                </a:lnTo>
                <a:lnTo>
                  <a:pt x="6197" y="5194"/>
                </a:lnTo>
                <a:lnTo>
                  <a:pt x="5538" y="2565"/>
                </a:lnTo>
                <a:lnTo>
                  <a:pt x="4660" y="152"/>
                </a:lnTo>
                <a:lnTo>
                  <a:pt x="3937" y="0"/>
                </a:lnTo>
                <a:close/>
              </a:path>
            </a:pathLst>
          </a:custGeom>
          <a:solidFill>
            <a:srgbClr val="231F20"/>
          </a:solidFill>
        </p:spPr>
        <p:txBody>
          <a:bodyPr wrap="square" lIns="0" tIns="0" rIns="0" bIns="0" rtlCol="0"/>
          <a:lstStyle/>
          <a:p>
            <a:endParaRPr/>
          </a:p>
        </p:txBody>
      </p:sp>
      <p:sp>
        <p:nvSpPr>
          <p:cNvPr id="41" name="object 41"/>
          <p:cNvSpPr/>
          <p:nvPr/>
        </p:nvSpPr>
        <p:spPr>
          <a:xfrm>
            <a:off x="625234" y="5618689"/>
            <a:ext cx="115887" cy="115887"/>
          </a:xfrm>
          <a:prstGeom prst="rect">
            <a:avLst/>
          </a:prstGeom>
          <a:blipFill>
            <a:blip r:embed="rId5" cstate="print"/>
            <a:stretch>
              <a:fillRect/>
            </a:stretch>
          </a:blipFill>
        </p:spPr>
        <p:txBody>
          <a:bodyPr wrap="square" lIns="0" tIns="0" rIns="0" bIns="0" rtlCol="0"/>
          <a:lstStyle/>
          <a:p>
            <a:endParaRPr/>
          </a:p>
        </p:txBody>
      </p:sp>
      <p:sp>
        <p:nvSpPr>
          <p:cNvPr id="42" name="object 42"/>
          <p:cNvSpPr/>
          <p:nvPr/>
        </p:nvSpPr>
        <p:spPr>
          <a:xfrm>
            <a:off x="544219" y="5437515"/>
            <a:ext cx="154940" cy="154940"/>
          </a:xfrm>
          <a:custGeom>
            <a:avLst/>
            <a:gdLst/>
            <a:ahLst/>
            <a:cxnLst/>
            <a:rect l="l" t="t" r="r" b="b"/>
            <a:pathLst>
              <a:path w="154940" h="154939">
                <a:moveTo>
                  <a:pt x="152768" y="56629"/>
                </a:moveTo>
                <a:lnTo>
                  <a:pt x="144767" y="32461"/>
                </a:lnTo>
                <a:lnTo>
                  <a:pt x="141770" y="26644"/>
                </a:lnTo>
                <a:lnTo>
                  <a:pt x="137502" y="21424"/>
                </a:lnTo>
                <a:lnTo>
                  <a:pt x="132562" y="17068"/>
                </a:lnTo>
                <a:lnTo>
                  <a:pt x="127622" y="12700"/>
                </a:lnTo>
                <a:lnTo>
                  <a:pt x="106552" y="3403"/>
                </a:lnTo>
                <a:lnTo>
                  <a:pt x="103365" y="2540"/>
                </a:lnTo>
                <a:lnTo>
                  <a:pt x="100152" y="1866"/>
                </a:lnTo>
                <a:lnTo>
                  <a:pt x="96913" y="1384"/>
                </a:lnTo>
                <a:lnTo>
                  <a:pt x="90423" y="368"/>
                </a:lnTo>
                <a:lnTo>
                  <a:pt x="83807" y="0"/>
                </a:lnTo>
                <a:lnTo>
                  <a:pt x="77241" y="0"/>
                </a:lnTo>
                <a:lnTo>
                  <a:pt x="70637" y="0"/>
                </a:lnTo>
                <a:lnTo>
                  <a:pt x="64084" y="368"/>
                </a:lnTo>
                <a:lnTo>
                  <a:pt x="57581" y="1384"/>
                </a:lnTo>
                <a:lnTo>
                  <a:pt x="54330" y="1866"/>
                </a:lnTo>
                <a:lnTo>
                  <a:pt x="51092" y="2540"/>
                </a:lnTo>
                <a:lnTo>
                  <a:pt x="47942" y="3403"/>
                </a:lnTo>
                <a:lnTo>
                  <a:pt x="44742" y="4254"/>
                </a:lnTo>
                <a:lnTo>
                  <a:pt x="21907" y="17068"/>
                </a:lnTo>
                <a:lnTo>
                  <a:pt x="16941" y="21424"/>
                </a:lnTo>
                <a:lnTo>
                  <a:pt x="12738" y="26644"/>
                </a:lnTo>
                <a:lnTo>
                  <a:pt x="9690" y="32461"/>
                </a:lnTo>
                <a:lnTo>
                  <a:pt x="7886" y="35852"/>
                </a:lnTo>
                <a:lnTo>
                  <a:pt x="6337" y="39420"/>
                </a:lnTo>
                <a:lnTo>
                  <a:pt x="5092" y="43078"/>
                </a:lnTo>
                <a:lnTo>
                  <a:pt x="3848" y="46723"/>
                </a:lnTo>
                <a:lnTo>
                  <a:pt x="2870" y="50495"/>
                </a:lnTo>
                <a:lnTo>
                  <a:pt x="2158" y="54267"/>
                </a:lnTo>
                <a:lnTo>
                  <a:pt x="1409" y="58051"/>
                </a:lnTo>
                <a:lnTo>
                  <a:pt x="952" y="61899"/>
                </a:lnTo>
                <a:lnTo>
                  <a:pt x="622" y="65747"/>
                </a:lnTo>
                <a:lnTo>
                  <a:pt x="279" y="69583"/>
                </a:lnTo>
                <a:lnTo>
                  <a:pt x="177" y="73456"/>
                </a:lnTo>
                <a:lnTo>
                  <a:pt x="177" y="77292"/>
                </a:lnTo>
                <a:lnTo>
                  <a:pt x="0" y="82499"/>
                </a:lnTo>
                <a:lnTo>
                  <a:pt x="4102" y="108229"/>
                </a:lnTo>
                <a:lnTo>
                  <a:pt x="5587" y="113245"/>
                </a:lnTo>
                <a:lnTo>
                  <a:pt x="7543" y="118097"/>
                </a:lnTo>
                <a:lnTo>
                  <a:pt x="10109" y="122669"/>
                </a:lnTo>
                <a:lnTo>
                  <a:pt x="12623" y="127254"/>
                </a:lnTo>
                <a:lnTo>
                  <a:pt x="46291" y="150672"/>
                </a:lnTo>
                <a:lnTo>
                  <a:pt x="51320" y="152209"/>
                </a:lnTo>
                <a:lnTo>
                  <a:pt x="56426" y="153276"/>
                </a:lnTo>
                <a:lnTo>
                  <a:pt x="61594" y="153924"/>
                </a:lnTo>
                <a:lnTo>
                  <a:pt x="66789" y="154571"/>
                </a:lnTo>
                <a:lnTo>
                  <a:pt x="72034" y="154800"/>
                </a:lnTo>
                <a:lnTo>
                  <a:pt x="77241" y="154597"/>
                </a:lnTo>
                <a:lnTo>
                  <a:pt x="82422" y="154800"/>
                </a:lnTo>
                <a:lnTo>
                  <a:pt x="87693" y="154571"/>
                </a:lnTo>
                <a:lnTo>
                  <a:pt x="92862" y="153924"/>
                </a:lnTo>
                <a:lnTo>
                  <a:pt x="98043" y="153276"/>
                </a:lnTo>
                <a:lnTo>
                  <a:pt x="103187" y="152209"/>
                </a:lnTo>
                <a:lnTo>
                  <a:pt x="108165" y="150672"/>
                </a:lnTo>
                <a:lnTo>
                  <a:pt x="113156" y="149161"/>
                </a:lnTo>
                <a:lnTo>
                  <a:pt x="144386" y="122669"/>
                </a:lnTo>
                <a:lnTo>
                  <a:pt x="146938" y="118110"/>
                </a:lnTo>
                <a:lnTo>
                  <a:pt x="148882" y="113245"/>
                </a:lnTo>
                <a:lnTo>
                  <a:pt x="150393" y="108229"/>
                </a:lnTo>
                <a:lnTo>
                  <a:pt x="151917" y="103238"/>
                </a:lnTo>
                <a:lnTo>
                  <a:pt x="152971" y="98107"/>
                </a:lnTo>
                <a:lnTo>
                  <a:pt x="153606" y="92925"/>
                </a:lnTo>
                <a:lnTo>
                  <a:pt x="154266" y="87744"/>
                </a:lnTo>
                <a:lnTo>
                  <a:pt x="154470" y="82499"/>
                </a:lnTo>
                <a:lnTo>
                  <a:pt x="154279" y="77292"/>
                </a:lnTo>
                <a:lnTo>
                  <a:pt x="154292" y="70383"/>
                </a:lnTo>
                <a:lnTo>
                  <a:pt x="153885" y="63449"/>
                </a:lnTo>
                <a:lnTo>
                  <a:pt x="152768" y="56629"/>
                </a:lnTo>
                <a:close/>
              </a:path>
            </a:pathLst>
          </a:custGeom>
          <a:ln w="3860">
            <a:solidFill>
              <a:srgbClr val="050100"/>
            </a:solidFill>
          </a:ln>
        </p:spPr>
        <p:txBody>
          <a:bodyPr wrap="square" lIns="0" tIns="0" rIns="0" bIns="0" rtlCol="0"/>
          <a:lstStyle/>
          <a:p>
            <a:endParaRPr/>
          </a:p>
        </p:txBody>
      </p:sp>
      <p:sp>
        <p:nvSpPr>
          <p:cNvPr id="43" name="object 43"/>
          <p:cNvSpPr/>
          <p:nvPr/>
        </p:nvSpPr>
        <p:spPr>
          <a:xfrm>
            <a:off x="597529" y="5476490"/>
            <a:ext cx="48260" cy="41910"/>
          </a:xfrm>
          <a:custGeom>
            <a:avLst/>
            <a:gdLst/>
            <a:ahLst/>
            <a:cxnLst/>
            <a:rect l="l" t="t" r="r" b="b"/>
            <a:pathLst>
              <a:path w="48259" h="41910">
                <a:moveTo>
                  <a:pt x="23926" y="0"/>
                </a:moveTo>
                <a:lnTo>
                  <a:pt x="7962" y="27749"/>
                </a:lnTo>
                <a:lnTo>
                  <a:pt x="4013" y="34658"/>
                </a:lnTo>
                <a:lnTo>
                  <a:pt x="0" y="41592"/>
                </a:lnTo>
                <a:lnTo>
                  <a:pt x="6451" y="41592"/>
                </a:lnTo>
                <a:lnTo>
                  <a:pt x="23926" y="11201"/>
                </a:lnTo>
                <a:lnTo>
                  <a:pt x="30372" y="11201"/>
                </a:lnTo>
                <a:lnTo>
                  <a:pt x="23926" y="0"/>
                </a:lnTo>
                <a:close/>
              </a:path>
              <a:path w="48259" h="41910">
                <a:moveTo>
                  <a:pt x="30372" y="11201"/>
                </a:moveTo>
                <a:lnTo>
                  <a:pt x="23926" y="11201"/>
                </a:lnTo>
                <a:lnTo>
                  <a:pt x="41389" y="41592"/>
                </a:lnTo>
                <a:lnTo>
                  <a:pt x="47866" y="41592"/>
                </a:lnTo>
                <a:lnTo>
                  <a:pt x="43840" y="34658"/>
                </a:lnTo>
                <a:lnTo>
                  <a:pt x="30372" y="11201"/>
                </a:lnTo>
                <a:close/>
              </a:path>
            </a:pathLst>
          </a:custGeom>
          <a:solidFill>
            <a:srgbClr val="231F20"/>
          </a:solidFill>
        </p:spPr>
        <p:txBody>
          <a:bodyPr wrap="square" lIns="0" tIns="0" rIns="0" bIns="0" rtlCol="0"/>
          <a:lstStyle/>
          <a:p>
            <a:endParaRPr/>
          </a:p>
        </p:txBody>
      </p:sp>
      <p:sp>
        <p:nvSpPr>
          <p:cNvPr id="44" name="object 44"/>
          <p:cNvSpPr/>
          <p:nvPr/>
        </p:nvSpPr>
        <p:spPr>
          <a:xfrm>
            <a:off x="783150" y="5437515"/>
            <a:ext cx="154940" cy="154940"/>
          </a:xfrm>
          <a:custGeom>
            <a:avLst/>
            <a:gdLst/>
            <a:ahLst/>
            <a:cxnLst/>
            <a:rect l="l" t="t" r="r" b="b"/>
            <a:pathLst>
              <a:path w="154940" h="154939">
                <a:moveTo>
                  <a:pt x="152730" y="56629"/>
                </a:moveTo>
                <a:lnTo>
                  <a:pt x="152057" y="52438"/>
                </a:lnTo>
                <a:lnTo>
                  <a:pt x="151066" y="48285"/>
                </a:lnTo>
                <a:lnTo>
                  <a:pt x="149745" y="44221"/>
                </a:lnTo>
                <a:lnTo>
                  <a:pt x="148450" y="40170"/>
                </a:lnTo>
                <a:lnTo>
                  <a:pt x="146786" y="36220"/>
                </a:lnTo>
                <a:lnTo>
                  <a:pt x="144779" y="32473"/>
                </a:lnTo>
                <a:lnTo>
                  <a:pt x="141719" y="26644"/>
                </a:lnTo>
                <a:lnTo>
                  <a:pt x="137540" y="21424"/>
                </a:lnTo>
                <a:lnTo>
                  <a:pt x="132562" y="17068"/>
                </a:lnTo>
                <a:lnTo>
                  <a:pt x="127609" y="12700"/>
                </a:lnTo>
                <a:lnTo>
                  <a:pt x="106552" y="3403"/>
                </a:lnTo>
                <a:lnTo>
                  <a:pt x="103377" y="2540"/>
                </a:lnTo>
                <a:lnTo>
                  <a:pt x="100126" y="1866"/>
                </a:lnTo>
                <a:lnTo>
                  <a:pt x="96888" y="1384"/>
                </a:lnTo>
                <a:lnTo>
                  <a:pt x="90411" y="381"/>
                </a:lnTo>
                <a:lnTo>
                  <a:pt x="83807" y="0"/>
                </a:lnTo>
                <a:lnTo>
                  <a:pt x="77241" y="0"/>
                </a:lnTo>
                <a:lnTo>
                  <a:pt x="70662" y="0"/>
                </a:lnTo>
                <a:lnTo>
                  <a:pt x="64058" y="381"/>
                </a:lnTo>
                <a:lnTo>
                  <a:pt x="57569" y="1384"/>
                </a:lnTo>
                <a:lnTo>
                  <a:pt x="54330" y="1866"/>
                </a:lnTo>
                <a:lnTo>
                  <a:pt x="51079" y="2540"/>
                </a:lnTo>
                <a:lnTo>
                  <a:pt x="47917" y="3403"/>
                </a:lnTo>
                <a:lnTo>
                  <a:pt x="44729" y="4254"/>
                </a:lnTo>
                <a:lnTo>
                  <a:pt x="21907" y="17068"/>
                </a:lnTo>
                <a:lnTo>
                  <a:pt x="16941" y="21424"/>
                </a:lnTo>
                <a:lnTo>
                  <a:pt x="12712" y="26644"/>
                </a:lnTo>
                <a:lnTo>
                  <a:pt x="9690" y="32473"/>
                </a:lnTo>
                <a:lnTo>
                  <a:pt x="7886" y="35852"/>
                </a:lnTo>
                <a:lnTo>
                  <a:pt x="2158" y="54267"/>
                </a:lnTo>
                <a:lnTo>
                  <a:pt x="1409" y="58077"/>
                </a:lnTo>
                <a:lnTo>
                  <a:pt x="914" y="61899"/>
                </a:lnTo>
                <a:lnTo>
                  <a:pt x="596" y="65747"/>
                </a:lnTo>
                <a:lnTo>
                  <a:pt x="279" y="69583"/>
                </a:lnTo>
                <a:lnTo>
                  <a:pt x="177" y="73456"/>
                </a:lnTo>
                <a:lnTo>
                  <a:pt x="177" y="77292"/>
                </a:lnTo>
                <a:lnTo>
                  <a:pt x="0" y="82511"/>
                </a:lnTo>
                <a:lnTo>
                  <a:pt x="4063" y="108229"/>
                </a:lnTo>
                <a:lnTo>
                  <a:pt x="5562" y="113245"/>
                </a:lnTo>
                <a:lnTo>
                  <a:pt x="7531" y="118097"/>
                </a:lnTo>
                <a:lnTo>
                  <a:pt x="10083" y="122669"/>
                </a:lnTo>
                <a:lnTo>
                  <a:pt x="12636" y="127254"/>
                </a:lnTo>
                <a:lnTo>
                  <a:pt x="15709" y="131533"/>
                </a:lnTo>
                <a:lnTo>
                  <a:pt x="19405" y="135229"/>
                </a:lnTo>
                <a:lnTo>
                  <a:pt x="23063" y="138938"/>
                </a:lnTo>
                <a:lnTo>
                  <a:pt x="61607" y="153924"/>
                </a:lnTo>
                <a:lnTo>
                  <a:pt x="66776" y="154571"/>
                </a:lnTo>
                <a:lnTo>
                  <a:pt x="72034" y="154800"/>
                </a:lnTo>
                <a:lnTo>
                  <a:pt x="77241" y="154597"/>
                </a:lnTo>
                <a:lnTo>
                  <a:pt x="82448" y="154800"/>
                </a:lnTo>
                <a:lnTo>
                  <a:pt x="87680" y="154571"/>
                </a:lnTo>
                <a:lnTo>
                  <a:pt x="92849" y="153924"/>
                </a:lnTo>
                <a:lnTo>
                  <a:pt x="98031" y="153276"/>
                </a:lnTo>
                <a:lnTo>
                  <a:pt x="103187" y="152209"/>
                </a:lnTo>
                <a:lnTo>
                  <a:pt x="108140" y="150685"/>
                </a:lnTo>
                <a:lnTo>
                  <a:pt x="113131" y="149161"/>
                </a:lnTo>
                <a:lnTo>
                  <a:pt x="118008" y="147154"/>
                </a:lnTo>
                <a:lnTo>
                  <a:pt x="122554" y="144614"/>
                </a:lnTo>
                <a:lnTo>
                  <a:pt x="127126" y="142062"/>
                </a:lnTo>
                <a:lnTo>
                  <a:pt x="150406" y="108229"/>
                </a:lnTo>
                <a:lnTo>
                  <a:pt x="151904" y="103238"/>
                </a:lnTo>
                <a:lnTo>
                  <a:pt x="152971" y="98107"/>
                </a:lnTo>
                <a:lnTo>
                  <a:pt x="153606" y="92951"/>
                </a:lnTo>
                <a:lnTo>
                  <a:pt x="154241" y="87744"/>
                </a:lnTo>
                <a:lnTo>
                  <a:pt x="154470" y="82511"/>
                </a:lnTo>
                <a:lnTo>
                  <a:pt x="154266" y="77292"/>
                </a:lnTo>
                <a:lnTo>
                  <a:pt x="154304" y="70396"/>
                </a:lnTo>
                <a:lnTo>
                  <a:pt x="153873" y="63461"/>
                </a:lnTo>
                <a:lnTo>
                  <a:pt x="152730" y="56629"/>
                </a:lnTo>
                <a:close/>
              </a:path>
            </a:pathLst>
          </a:custGeom>
          <a:ln w="3860">
            <a:solidFill>
              <a:srgbClr val="050100"/>
            </a:solidFill>
          </a:ln>
        </p:spPr>
        <p:txBody>
          <a:bodyPr wrap="square" lIns="0" tIns="0" rIns="0" bIns="0" rtlCol="0"/>
          <a:lstStyle/>
          <a:p>
            <a:endParaRPr/>
          </a:p>
        </p:txBody>
      </p:sp>
      <p:sp>
        <p:nvSpPr>
          <p:cNvPr id="45" name="object 45"/>
          <p:cNvSpPr/>
          <p:nvPr/>
        </p:nvSpPr>
        <p:spPr>
          <a:xfrm>
            <a:off x="837874" y="5476489"/>
            <a:ext cx="48260" cy="41910"/>
          </a:xfrm>
          <a:custGeom>
            <a:avLst/>
            <a:gdLst/>
            <a:ahLst/>
            <a:cxnLst/>
            <a:rect l="l" t="t" r="r" b="b"/>
            <a:pathLst>
              <a:path w="48259" h="41910">
                <a:moveTo>
                  <a:pt x="6426" y="0"/>
                </a:moveTo>
                <a:lnTo>
                  <a:pt x="0" y="0"/>
                </a:lnTo>
                <a:lnTo>
                  <a:pt x="3962" y="6946"/>
                </a:lnTo>
                <a:lnTo>
                  <a:pt x="16205" y="28168"/>
                </a:lnTo>
                <a:lnTo>
                  <a:pt x="19659" y="34239"/>
                </a:lnTo>
                <a:lnTo>
                  <a:pt x="23914" y="41592"/>
                </a:lnTo>
                <a:lnTo>
                  <a:pt x="30334" y="30403"/>
                </a:lnTo>
                <a:lnTo>
                  <a:pt x="23914" y="30403"/>
                </a:lnTo>
                <a:lnTo>
                  <a:pt x="20218" y="24002"/>
                </a:lnTo>
                <a:lnTo>
                  <a:pt x="14425" y="13868"/>
                </a:lnTo>
                <a:lnTo>
                  <a:pt x="6426" y="0"/>
                </a:lnTo>
                <a:close/>
              </a:path>
              <a:path w="48259" h="41910">
                <a:moveTo>
                  <a:pt x="47840" y="0"/>
                </a:moveTo>
                <a:lnTo>
                  <a:pt x="41401" y="0"/>
                </a:lnTo>
                <a:lnTo>
                  <a:pt x="23914" y="30403"/>
                </a:lnTo>
                <a:lnTo>
                  <a:pt x="30334" y="30403"/>
                </a:lnTo>
                <a:lnTo>
                  <a:pt x="35852" y="20789"/>
                </a:lnTo>
                <a:lnTo>
                  <a:pt x="39865" y="13868"/>
                </a:lnTo>
                <a:lnTo>
                  <a:pt x="43827" y="6946"/>
                </a:lnTo>
                <a:lnTo>
                  <a:pt x="47840" y="0"/>
                </a:lnTo>
                <a:close/>
              </a:path>
            </a:pathLst>
          </a:custGeom>
          <a:solidFill>
            <a:srgbClr val="231F20"/>
          </a:solidFill>
        </p:spPr>
        <p:txBody>
          <a:bodyPr wrap="square" lIns="0" tIns="0" rIns="0" bIns="0" rtlCol="0"/>
          <a:lstStyle/>
          <a:p>
            <a:endParaRPr/>
          </a:p>
        </p:txBody>
      </p:sp>
      <p:sp>
        <p:nvSpPr>
          <p:cNvPr id="46" name="object 46"/>
          <p:cNvSpPr/>
          <p:nvPr/>
        </p:nvSpPr>
        <p:spPr>
          <a:xfrm>
            <a:off x="560829" y="6437635"/>
            <a:ext cx="115887" cy="115887"/>
          </a:xfrm>
          <a:prstGeom prst="rect">
            <a:avLst/>
          </a:prstGeom>
          <a:blipFill>
            <a:blip r:embed="rId6" cstate="print"/>
            <a:stretch>
              <a:fillRect/>
            </a:stretch>
          </a:blipFill>
        </p:spPr>
        <p:txBody>
          <a:bodyPr wrap="square" lIns="0" tIns="0" rIns="0" bIns="0" rtlCol="0"/>
          <a:lstStyle/>
          <a:p>
            <a:endParaRPr/>
          </a:p>
        </p:txBody>
      </p:sp>
      <p:sp>
        <p:nvSpPr>
          <p:cNvPr id="47" name="object 47"/>
          <p:cNvSpPr txBox="1"/>
          <p:nvPr/>
        </p:nvSpPr>
        <p:spPr>
          <a:xfrm>
            <a:off x="692868" y="6431260"/>
            <a:ext cx="102870" cy="132080"/>
          </a:xfrm>
          <a:prstGeom prst="rect">
            <a:avLst/>
          </a:prstGeom>
        </p:spPr>
        <p:txBody>
          <a:bodyPr vert="horz" wrap="square" lIns="0" tIns="12700" rIns="0" bIns="0" rtlCol="0">
            <a:spAutoFit/>
          </a:bodyPr>
          <a:lstStyle/>
          <a:p>
            <a:pPr marL="12700">
              <a:lnSpc>
                <a:spcPct val="100000"/>
              </a:lnSpc>
              <a:spcBef>
                <a:spcPts val="100"/>
              </a:spcBef>
            </a:pPr>
            <a:r>
              <a:rPr sz="700" dirty="0">
                <a:solidFill>
                  <a:srgbClr val="231F20"/>
                </a:solidFill>
                <a:latin typeface="Arial Narrow"/>
                <a:cs typeface="Arial Narrow"/>
              </a:rPr>
              <a:t>3s</a:t>
            </a:r>
            <a:endParaRPr sz="700">
              <a:latin typeface="Arial Narrow"/>
              <a:cs typeface="Arial Narrow"/>
            </a:endParaRPr>
          </a:p>
        </p:txBody>
      </p:sp>
      <p:sp>
        <p:nvSpPr>
          <p:cNvPr id="48" name="object 48"/>
          <p:cNvSpPr/>
          <p:nvPr/>
        </p:nvSpPr>
        <p:spPr>
          <a:xfrm>
            <a:off x="538561" y="6105054"/>
            <a:ext cx="277495" cy="278765"/>
          </a:xfrm>
          <a:custGeom>
            <a:avLst/>
            <a:gdLst/>
            <a:ahLst/>
            <a:cxnLst/>
            <a:rect l="l" t="t" r="r" b="b"/>
            <a:pathLst>
              <a:path w="277494" h="278764">
                <a:moveTo>
                  <a:pt x="274449" y="101853"/>
                </a:moveTo>
                <a:lnTo>
                  <a:pt x="273242" y="94322"/>
                </a:lnTo>
                <a:lnTo>
                  <a:pt x="271464" y="86829"/>
                </a:lnTo>
                <a:lnTo>
                  <a:pt x="269077" y="79552"/>
                </a:lnTo>
                <a:lnTo>
                  <a:pt x="266753" y="72250"/>
                </a:lnTo>
                <a:lnTo>
                  <a:pt x="244618" y="36858"/>
                </a:lnTo>
                <a:lnTo>
                  <a:pt x="208155" y="11925"/>
                </a:lnTo>
                <a:lnTo>
                  <a:pt x="191416" y="6134"/>
                </a:lnTo>
                <a:lnTo>
                  <a:pt x="185714" y="4584"/>
                </a:lnTo>
                <a:lnTo>
                  <a:pt x="147557" y="139"/>
                </a:lnTo>
                <a:lnTo>
                  <a:pt x="138686" y="0"/>
                </a:lnTo>
                <a:lnTo>
                  <a:pt x="129816" y="139"/>
                </a:lnTo>
                <a:lnTo>
                  <a:pt x="91645" y="4584"/>
                </a:lnTo>
                <a:lnTo>
                  <a:pt x="85955" y="6134"/>
                </a:lnTo>
                <a:lnTo>
                  <a:pt x="80228" y="7670"/>
                </a:lnTo>
                <a:lnTo>
                  <a:pt x="46101" y="25107"/>
                </a:lnTo>
                <a:lnTo>
                  <a:pt x="17223" y="58419"/>
                </a:lnTo>
                <a:lnTo>
                  <a:pt x="3659" y="97612"/>
                </a:lnTo>
                <a:lnTo>
                  <a:pt x="2326" y="104457"/>
                </a:lnTo>
                <a:lnTo>
                  <a:pt x="1437" y="111328"/>
                </a:lnTo>
                <a:lnTo>
                  <a:pt x="865" y="118236"/>
                </a:lnTo>
                <a:lnTo>
                  <a:pt x="294" y="125145"/>
                </a:lnTo>
                <a:lnTo>
                  <a:pt x="116" y="132105"/>
                </a:lnTo>
                <a:lnTo>
                  <a:pt x="116" y="139026"/>
                </a:lnTo>
                <a:lnTo>
                  <a:pt x="0" y="146060"/>
                </a:lnTo>
                <a:lnTo>
                  <a:pt x="5211" y="187886"/>
                </a:lnTo>
                <a:lnTo>
                  <a:pt x="21536" y="226688"/>
                </a:lnTo>
                <a:lnTo>
                  <a:pt x="51122" y="256438"/>
                </a:lnTo>
                <a:lnTo>
                  <a:pt x="89837" y="272903"/>
                </a:lnTo>
                <a:lnTo>
                  <a:pt x="131648" y="278164"/>
                </a:lnTo>
                <a:lnTo>
                  <a:pt x="138686" y="278041"/>
                </a:lnTo>
                <a:lnTo>
                  <a:pt x="145720" y="278164"/>
                </a:lnTo>
                <a:lnTo>
                  <a:pt x="187520" y="272903"/>
                </a:lnTo>
                <a:lnTo>
                  <a:pt x="226251" y="256438"/>
                </a:lnTo>
                <a:lnTo>
                  <a:pt x="255815" y="226688"/>
                </a:lnTo>
                <a:lnTo>
                  <a:pt x="272143" y="187886"/>
                </a:lnTo>
                <a:lnTo>
                  <a:pt x="277342" y="146060"/>
                </a:lnTo>
                <a:lnTo>
                  <a:pt x="277217" y="139026"/>
                </a:lnTo>
                <a:lnTo>
                  <a:pt x="277105" y="129705"/>
                </a:lnTo>
                <a:lnTo>
                  <a:pt x="276629" y="120388"/>
                </a:lnTo>
                <a:lnTo>
                  <a:pt x="275755" y="111096"/>
                </a:lnTo>
                <a:lnTo>
                  <a:pt x="274449" y="101853"/>
                </a:lnTo>
                <a:close/>
              </a:path>
            </a:pathLst>
          </a:custGeom>
          <a:ln w="6946">
            <a:solidFill>
              <a:srgbClr val="050100"/>
            </a:solidFill>
          </a:ln>
        </p:spPr>
        <p:txBody>
          <a:bodyPr wrap="square" lIns="0" tIns="0" rIns="0" bIns="0" rtlCol="0"/>
          <a:lstStyle/>
          <a:p>
            <a:endParaRPr/>
          </a:p>
        </p:txBody>
      </p:sp>
      <p:sp>
        <p:nvSpPr>
          <p:cNvPr id="49" name="object 49"/>
          <p:cNvSpPr txBox="1"/>
          <p:nvPr/>
        </p:nvSpPr>
        <p:spPr>
          <a:xfrm>
            <a:off x="625722" y="6269811"/>
            <a:ext cx="116205" cy="72390"/>
          </a:xfrm>
          <a:prstGeom prst="rect">
            <a:avLst/>
          </a:prstGeom>
        </p:spPr>
        <p:txBody>
          <a:bodyPr vert="horz" wrap="square" lIns="0" tIns="13335" rIns="0" bIns="0" rtlCol="0">
            <a:spAutoFit/>
          </a:bodyPr>
          <a:lstStyle/>
          <a:p>
            <a:pPr marL="12700">
              <a:lnSpc>
                <a:spcPct val="100000"/>
              </a:lnSpc>
              <a:spcBef>
                <a:spcPts val="105"/>
              </a:spcBef>
            </a:pPr>
            <a:r>
              <a:rPr sz="300" b="1" spc="-40" dirty="0">
                <a:solidFill>
                  <a:srgbClr val="231F20"/>
                </a:solidFill>
                <a:latin typeface="Calibri"/>
                <a:cs typeface="Calibri"/>
              </a:rPr>
              <a:t>DOWN</a:t>
            </a:r>
            <a:endParaRPr sz="300">
              <a:latin typeface="Calibri"/>
              <a:cs typeface="Calibri"/>
            </a:endParaRPr>
          </a:p>
        </p:txBody>
      </p:sp>
      <p:sp>
        <p:nvSpPr>
          <p:cNvPr id="50" name="object 50"/>
          <p:cNvSpPr/>
          <p:nvPr/>
        </p:nvSpPr>
        <p:spPr>
          <a:xfrm>
            <a:off x="636757" y="6175154"/>
            <a:ext cx="86042" cy="74790"/>
          </a:xfrm>
          <a:prstGeom prst="rect">
            <a:avLst/>
          </a:prstGeom>
          <a:blipFill>
            <a:blip r:embed="rId7" cstate="print"/>
            <a:stretch>
              <a:fillRect/>
            </a:stretch>
          </a:blipFill>
        </p:spPr>
        <p:txBody>
          <a:bodyPr wrap="square" lIns="0" tIns="0" rIns="0" bIns="0" rtlCol="0"/>
          <a:lstStyle/>
          <a:p>
            <a:endParaRPr/>
          </a:p>
        </p:txBody>
      </p:sp>
      <p:sp>
        <p:nvSpPr>
          <p:cNvPr id="51" name="object 51"/>
          <p:cNvSpPr txBox="1"/>
          <p:nvPr/>
        </p:nvSpPr>
        <p:spPr>
          <a:xfrm>
            <a:off x="795738" y="5565196"/>
            <a:ext cx="6305550" cy="671338"/>
          </a:xfrm>
          <a:prstGeom prst="rect">
            <a:avLst/>
          </a:prstGeom>
        </p:spPr>
        <p:txBody>
          <a:bodyPr vert="horz" wrap="square" lIns="0" tIns="42545" rIns="0" bIns="0" rtlCol="0">
            <a:spAutoFit/>
          </a:bodyPr>
          <a:lstStyle/>
          <a:p>
            <a:pPr marL="38100">
              <a:lnSpc>
                <a:spcPct val="100000"/>
              </a:lnSpc>
              <a:spcBef>
                <a:spcPts val="335"/>
              </a:spcBef>
            </a:pPr>
            <a:r>
              <a:rPr sz="150" b="1" spc="-10" dirty="0">
                <a:solidFill>
                  <a:srgbClr val="231F20"/>
                </a:solidFill>
                <a:latin typeface="Calibri"/>
                <a:cs typeface="Calibri"/>
              </a:rPr>
              <a:t>UP </a:t>
            </a:r>
            <a:endParaRPr sz="150" dirty="0">
              <a:latin typeface="Calibri"/>
              <a:cs typeface="Calibri"/>
            </a:endParaRPr>
          </a:p>
          <a:p>
            <a:pPr marL="196215">
              <a:spcBef>
                <a:spcPts val="210"/>
              </a:spcBef>
              <a:tabLst>
                <a:tab pos="417830" algn="l"/>
              </a:tabLst>
            </a:pPr>
            <a:r>
              <a:rPr lang="ru-RU" sz="900" dirty="0">
                <a:solidFill>
                  <a:srgbClr val="231F20"/>
                </a:solidFill>
                <a:latin typeface="Arial Narrow"/>
                <a:cs typeface="Arial Narrow"/>
              </a:rPr>
              <a:t>Удерживайте кнопки ВВЕРХ (</a:t>
            </a:r>
            <a:r>
              <a:rPr lang="en-US" sz="900" b="1" dirty="0">
                <a:solidFill>
                  <a:srgbClr val="231F20"/>
                </a:solidFill>
                <a:latin typeface="Arial Narrow"/>
                <a:cs typeface="Arial Narrow"/>
              </a:rPr>
              <a:t>U</a:t>
            </a:r>
            <a:r>
              <a:rPr sz="900" b="1" dirty="0">
                <a:solidFill>
                  <a:srgbClr val="231F20"/>
                </a:solidFill>
                <a:latin typeface="Arial Narrow"/>
                <a:cs typeface="Arial Narrow"/>
              </a:rPr>
              <a:t>P</a:t>
            </a:r>
            <a:r>
              <a:rPr lang="ru-RU" sz="900" b="1" dirty="0">
                <a:solidFill>
                  <a:srgbClr val="231F20"/>
                </a:solidFill>
                <a:latin typeface="Arial Narrow"/>
                <a:cs typeface="Arial Narrow"/>
              </a:rPr>
              <a:t>) </a:t>
            </a:r>
            <a:r>
              <a:rPr lang="ru-RU" sz="900" dirty="0">
                <a:solidFill>
                  <a:srgbClr val="231F20"/>
                </a:solidFill>
                <a:latin typeface="Arial Narrow"/>
                <a:cs typeface="Arial Narrow"/>
              </a:rPr>
              <a:t>и ВНИЗ </a:t>
            </a:r>
            <a:r>
              <a:rPr lang="ru-RU" sz="900" b="1" dirty="0">
                <a:solidFill>
                  <a:srgbClr val="231F20"/>
                </a:solidFill>
                <a:latin typeface="Arial Narrow"/>
                <a:cs typeface="Arial Narrow"/>
              </a:rPr>
              <a:t>(</a:t>
            </a:r>
            <a:r>
              <a:rPr sz="900" b="1" dirty="0">
                <a:solidFill>
                  <a:srgbClr val="231F20"/>
                </a:solidFill>
                <a:latin typeface="Arial Narrow"/>
                <a:cs typeface="Arial Narrow"/>
              </a:rPr>
              <a:t>DOWN</a:t>
            </a:r>
            <a:r>
              <a:rPr lang="ru-RU" sz="900" b="1" dirty="0">
                <a:solidFill>
                  <a:srgbClr val="231F20"/>
                </a:solidFill>
                <a:latin typeface="Arial Narrow"/>
                <a:cs typeface="Arial Narrow"/>
              </a:rPr>
              <a:t>)</a:t>
            </a:r>
            <a:r>
              <a:rPr sz="900" spc="-5" dirty="0">
                <a:solidFill>
                  <a:srgbClr val="231F20"/>
                </a:solidFill>
                <a:latin typeface="Arial Narrow"/>
                <a:cs typeface="Arial Narrow"/>
              </a:rPr>
              <a:t> </a:t>
            </a:r>
            <a:r>
              <a:rPr lang="ru-RU" sz="900" spc="-5" dirty="0">
                <a:solidFill>
                  <a:srgbClr val="231F20"/>
                </a:solidFill>
                <a:latin typeface="Arial Narrow"/>
                <a:cs typeface="Arial Narrow"/>
              </a:rPr>
              <a:t>одновременно в течение </a:t>
            </a:r>
            <a:r>
              <a:rPr sz="900" dirty="0">
                <a:solidFill>
                  <a:srgbClr val="231F20"/>
                </a:solidFill>
                <a:latin typeface="Arial Narrow"/>
                <a:cs typeface="Arial Narrow"/>
              </a:rPr>
              <a:t>3 </a:t>
            </a:r>
            <a:r>
              <a:rPr lang="ru-RU" sz="900" dirty="0">
                <a:solidFill>
                  <a:srgbClr val="231F20"/>
                </a:solidFill>
                <a:latin typeface="Arial Narrow"/>
                <a:cs typeface="Arial Narrow"/>
              </a:rPr>
              <a:t>секунд, чтобы заблокировать / разблокировать управляющий блок. В режиме предохранительной блокировки управляющий блок отключен, и гидромассажная ванна сохраняет все предыдущие настройки</a:t>
            </a:r>
            <a:r>
              <a:rPr lang="en-US" sz="900" spc="-5" dirty="0">
                <a:solidFill>
                  <a:srgbClr val="231F20"/>
                </a:solidFill>
                <a:latin typeface="Arial Narrow"/>
                <a:cs typeface="Arial Narrow"/>
              </a:rPr>
              <a:t>.</a:t>
            </a:r>
            <a:endParaRPr lang="en-US" sz="900" dirty="0">
              <a:latin typeface="Arial Narrow"/>
              <a:cs typeface="Arial Narrow"/>
            </a:endParaRPr>
          </a:p>
          <a:p>
            <a:pPr marL="196215">
              <a:lnSpc>
                <a:spcPct val="100000"/>
              </a:lnSpc>
              <a:spcBef>
                <a:spcPts val="210"/>
              </a:spcBef>
              <a:tabLst>
                <a:tab pos="417830" algn="l"/>
              </a:tabLst>
            </a:pPr>
            <a:endParaRPr sz="900" dirty="0">
              <a:latin typeface="Arial Narrow"/>
              <a:cs typeface="Arial Narrow"/>
            </a:endParaRPr>
          </a:p>
        </p:txBody>
      </p:sp>
      <p:sp>
        <p:nvSpPr>
          <p:cNvPr id="52" name="object 52"/>
          <p:cNvSpPr/>
          <p:nvPr/>
        </p:nvSpPr>
        <p:spPr>
          <a:xfrm>
            <a:off x="540270" y="4431944"/>
            <a:ext cx="245109" cy="245745"/>
          </a:xfrm>
          <a:prstGeom prst="rect">
            <a:avLst/>
          </a:prstGeom>
          <a:blipFill>
            <a:blip r:embed="rId8" cstate="print"/>
            <a:stretch>
              <a:fillRect/>
            </a:stretch>
          </a:blipFill>
        </p:spPr>
        <p:txBody>
          <a:bodyPr wrap="square" lIns="0" tIns="0" rIns="0" bIns="0" rtlCol="0"/>
          <a:lstStyle/>
          <a:p>
            <a:endParaRPr/>
          </a:p>
        </p:txBody>
      </p:sp>
      <p:sp>
        <p:nvSpPr>
          <p:cNvPr id="54" name="object 54"/>
          <p:cNvSpPr/>
          <p:nvPr/>
        </p:nvSpPr>
        <p:spPr>
          <a:xfrm>
            <a:off x="539005" y="3736074"/>
            <a:ext cx="245008" cy="245745"/>
          </a:xfrm>
          <a:prstGeom prst="rect">
            <a:avLst/>
          </a:prstGeom>
          <a:blipFill>
            <a:blip r:embed="rId9" cstate="print"/>
            <a:stretch>
              <a:fillRect/>
            </a:stretch>
          </a:blipFill>
        </p:spPr>
        <p:txBody>
          <a:bodyPr wrap="square" lIns="0" tIns="0" rIns="0" bIns="0" rtlCol="0"/>
          <a:lstStyle/>
          <a:p>
            <a:endParaRPr/>
          </a:p>
        </p:txBody>
      </p:sp>
      <p:sp>
        <p:nvSpPr>
          <p:cNvPr id="57" name="object 57"/>
          <p:cNvSpPr/>
          <p:nvPr/>
        </p:nvSpPr>
        <p:spPr>
          <a:xfrm>
            <a:off x="4976887" y="897254"/>
            <a:ext cx="0" cy="28575"/>
          </a:xfrm>
          <a:custGeom>
            <a:avLst/>
            <a:gdLst/>
            <a:ahLst/>
            <a:cxnLst/>
            <a:rect l="l" t="t" r="r" b="b"/>
            <a:pathLst>
              <a:path h="28575">
                <a:moveTo>
                  <a:pt x="0" y="0"/>
                </a:moveTo>
                <a:lnTo>
                  <a:pt x="0" y="28397"/>
                </a:lnTo>
              </a:path>
            </a:pathLst>
          </a:custGeom>
          <a:ln w="3175">
            <a:solidFill>
              <a:srgbClr val="231F20"/>
            </a:solidFill>
          </a:ln>
        </p:spPr>
        <p:txBody>
          <a:bodyPr wrap="square" lIns="0" tIns="0" rIns="0" bIns="0" rtlCol="0"/>
          <a:lstStyle/>
          <a:p>
            <a:endParaRPr/>
          </a:p>
        </p:txBody>
      </p:sp>
      <p:sp>
        <p:nvSpPr>
          <p:cNvPr id="59" name="object 59"/>
          <p:cNvSpPr/>
          <p:nvPr/>
        </p:nvSpPr>
        <p:spPr>
          <a:xfrm>
            <a:off x="4976887" y="951712"/>
            <a:ext cx="0" cy="28575"/>
          </a:xfrm>
          <a:custGeom>
            <a:avLst/>
            <a:gdLst/>
            <a:ahLst/>
            <a:cxnLst/>
            <a:rect l="l" t="t" r="r" b="b"/>
            <a:pathLst>
              <a:path h="28575">
                <a:moveTo>
                  <a:pt x="0" y="0"/>
                </a:moveTo>
                <a:lnTo>
                  <a:pt x="0" y="28397"/>
                </a:lnTo>
              </a:path>
            </a:pathLst>
          </a:custGeom>
          <a:ln w="3175">
            <a:solidFill>
              <a:srgbClr val="231F20"/>
            </a:solidFill>
          </a:ln>
        </p:spPr>
        <p:txBody>
          <a:bodyPr wrap="square" lIns="0" tIns="0" rIns="0" bIns="0" rtlCol="0"/>
          <a:lstStyle/>
          <a:p>
            <a:endParaRPr/>
          </a:p>
        </p:txBody>
      </p:sp>
      <p:sp>
        <p:nvSpPr>
          <p:cNvPr id="63" name="object 63"/>
          <p:cNvSpPr/>
          <p:nvPr/>
        </p:nvSpPr>
        <p:spPr>
          <a:xfrm>
            <a:off x="4892377" y="951712"/>
            <a:ext cx="0" cy="28575"/>
          </a:xfrm>
          <a:custGeom>
            <a:avLst/>
            <a:gdLst/>
            <a:ahLst/>
            <a:cxnLst/>
            <a:rect l="l" t="t" r="r" b="b"/>
            <a:pathLst>
              <a:path h="28575">
                <a:moveTo>
                  <a:pt x="0" y="0"/>
                </a:moveTo>
                <a:lnTo>
                  <a:pt x="0" y="28397"/>
                </a:lnTo>
              </a:path>
            </a:pathLst>
          </a:custGeom>
          <a:solidFill>
            <a:srgbClr val="231F20"/>
          </a:solidFill>
        </p:spPr>
        <p:txBody>
          <a:bodyPr wrap="square" lIns="0" tIns="0" rIns="0" bIns="0" rtlCol="0"/>
          <a:lstStyle/>
          <a:p>
            <a:endParaRPr/>
          </a:p>
        </p:txBody>
      </p:sp>
      <p:sp>
        <p:nvSpPr>
          <p:cNvPr id="65" name="object 65"/>
          <p:cNvSpPr/>
          <p:nvPr/>
        </p:nvSpPr>
        <p:spPr>
          <a:xfrm>
            <a:off x="4892377" y="1005228"/>
            <a:ext cx="0" cy="29209"/>
          </a:xfrm>
          <a:custGeom>
            <a:avLst/>
            <a:gdLst/>
            <a:ahLst/>
            <a:cxnLst/>
            <a:rect l="l" t="t" r="r" b="b"/>
            <a:pathLst>
              <a:path h="29209">
                <a:moveTo>
                  <a:pt x="0" y="0"/>
                </a:moveTo>
                <a:lnTo>
                  <a:pt x="0" y="28689"/>
                </a:lnTo>
              </a:path>
            </a:pathLst>
          </a:custGeom>
          <a:solidFill>
            <a:srgbClr val="231F20"/>
          </a:solidFill>
        </p:spPr>
        <p:txBody>
          <a:bodyPr wrap="square" lIns="0" tIns="0" rIns="0" bIns="0" rtlCol="0"/>
          <a:lstStyle/>
          <a:p>
            <a:endParaRPr/>
          </a:p>
        </p:txBody>
      </p:sp>
      <p:sp>
        <p:nvSpPr>
          <p:cNvPr id="68" name="object 68"/>
          <p:cNvSpPr/>
          <p:nvPr/>
        </p:nvSpPr>
        <p:spPr>
          <a:xfrm>
            <a:off x="2057970" y="1063035"/>
            <a:ext cx="0" cy="28575"/>
          </a:xfrm>
          <a:custGeom>
            <a:avLst/>
            <a:gdLst/>
            <a:ahLst/>
            <a:cxnLst/>
            <a:rect l="l" t="t" r="r" b="b"/>
            <a:pathLst>
              <a:path h="28575">
                <a:moveTo>
                  <a:pt x="0" y="0"/>
                </a:moveTo>
                <a:lnTo>
                  <a:pt x="0" y="28397"/>
                </a:lnTo>
              </a:path>
            </a:pathLst>
          </a:custGeom>
          <a:ln w="3175">
            <a:solidFill>
              <a:srgbClr val="231F20"/>
            </a:solidFill>
          </a:ln>
        </p:spPr>
        <p:txBody>
          <a:bodyPr wrap="square" lIns="0" tIns="0" rIns="0" bIns="0" rtlCol="0"/>
          <a:lstStyle/>
          <a:p>
            <a:endParaRPr/>
          </a:p>
        </p:txBody>
      </p:sp>
      <p:sp>
        <p:nvSpPr>
          <p:cNvPr id="70" name="object 70"/>
          <p:cNvSpPr/>
          <p:nvPr/>
        </p:nvSpPr>
        <p:spPr>
          <a:xfrm>
            <a:off x="2057970" y="1117494"/>
            <a:ext cx="0" cy="28575"/>
          </a:xfrm>
          <a:custGeom>
            <a:avLst/>
            <a:gdLst/>
            <a:ahLst/>
            <a:cxnLst/>
            <a:rect l="l" t="t" r="r" b="b"/>
            <a:pathLst>
              <a:path h="28575">
                <a:moveTo>
                  <a:pt x="0" y="0"/>
                </a:moveTo>
                <a:lnTo>
                  <a:pt x="0" y="28397"/>
                </a:lnTo>
              </a:path>
            </a:pathLst>
          </a:custGeom>
          <a:ln w="3175">
            <a:solidFill>
              <a:srgbClr val="231F20"/>
            </a:solidFill>
          </a:ln>
        </p:spPr>
        <p:txBody>
          <a:bodyPr wrap="square" lIns="0" tIns="0" rIns="0" bIns="0" rtlCol="0"/>
          <a:lstStyle/>
          <a:p>
            <a:endParaRPr/>
          </a:p>
        </p:txBody>
      </p:sp>
      <p:sp>
        <p:nvSpPr>
          <p:cNvPr id="72" name="object 72"/>
          <p:cNvSpPr/>
          <p:nvPr/>
        </p:nvSpPr>
        <p:spPr>
          <a:xfrm>
            <a:off x="2057970" y="1171010"/>
            <a:ext cx="0" cy="29209"/>
          </a:xfrm>
          <a:custGeom>
            <a:avLst/>
            <a:gdLst/>
            <a:ahLst/>
            <a:cxnLst/>
            <a:rect l="l" t="t" r="r" b="b"/>
            <a:pathLst>
              <a:path h="29209">
                <a:moveTo>
                  <a:pt x="0" y="0"/>
                </a:moveTo>
                <a:lnTo>
                  <a:pt x="0" y="28689"/>
                </a:lnTo>
              </a:path>
            </a:pathLst>
          </a:custGeom>
          <a:ln w="3175">
            <a:solidFill>
              <a:srgbClr val="231F20"/>
            </a:solidFill>
          </a:ln>
        </p:spPr>
        <p:txBody>
          <a:bodyPr wrap="square" lIns="0" tIns="0" rIns="0" bIns="0" rtlCol="0"/>
          <a:lstStyle/>
          <a:p>
            <a:endParaRPr/>
          </a:p>
        </p:txBody>
      </p:sp>
      <p:sp>
        <p:nvSpPr>
          <p:cNvPr id="74" name="object 74"/>
          <p:cNvSpPr/>
          <p:nvPr/>
        </p:nvSpPr>
        <p:spPr>
          <a:xfrm>
            <a:off x="1973460" y="1117494"/>
            <a:ext cx="0" cy="28575"/>
          </a:xfrm>
          <a:custGeom>
            <a:avLst/>
            <a:gdLst/>
            <a:ahLst/>
            <a:cxnLst/>
            <a:rect l="l" t="t" r="r" b="b"/>
            <a:pathLst>
              <a:path h="28575">
                <a:moveTo>
                  <a:pt x="0" y="0"/>
                </a:moveTo>
                <a:lnTo>
                  <a:pt x="0" y="28397"/>
                </a:lnTo>
              </a:path>
            </a:pathLst>
          </a:custGeom>
          <a:solidFill>
            <a:srgbClr val="231F20"/>
          </a:solidFill>
        </p:spPr>
        <p:txBody>
          <a:bodyPr wrap="square" lIns="0" tIns="0" rIns="0" bIns="0" rtlCol="0"/>
          <a:lstStyle/>
          <a:p>
            <a:endParaRPr/>
          </a:p>
        </p:txBody>
      </p:sp>
      <p:sp>
        <p:nvSpPr>
          <p:cNvPr id="76" name="object 76"/>
          <p:cNvSpPr/>
          <p:nvPr/>
        </p:nvSpPr>
        <p:spPr>
          <a:xfrm>
            <a:off x="1973460" y="1171010"/>
            <a:ext cx="0" cy="29209"/>
          </a:xfrm>
          <a:custGeom>
            <a:avLst/>
            <a:gdLst/>
            <a:ahLst/>
            <a:cxnLst/>
            <a:rect l="l" t="t" r="r" b="b"/>
            <a:pathLst>
              <a:path h="29209">
                <a:moveTo>
                  <a:pt x="0" y="0"/>
                </a:moveTo>
                <a:lnTo>
                  <a:pt x="0" y="28689"/>
                </a:lnTo>
              </a:path>
            </a:pathLst>
          </a:custGeom>
          <a:solidFill>
            <a:srgbClr val="231F20"/>
          </a:solidFill>
        </p:spPr>
        <p:txBody>
          <a:bodyPr wrap="square" lIns="0" tIns="0" rIns="0" bIns="0" rtlCol="0"/>
          <a:lstStyle/>
          <a:p>
            <a:endParaRPr/>
          </a:p>
        </p:txBody>
      </p:sp>
      <p:sp>
        <p:nvSpPr>
          <p:cNvPr id="81" name="object 81"/>
          <p:cNvSpPr/>
          <p:nvPr/>
        </p:nvSpPr>
        <p:spPr>
          <a:xfrm>
            <a:off x="4139926" y="1117494"/>
            <a:ext cx="0" cy="28575"/>
          </a:xfrm>
          <a:custGeom>
            <a:avLst/>
            <a:gdLst/>
            <a:ahLst/>
            <a:cxnLst/>
            <a:rect l="l" t="t" r="r" b="b"/>
            <a:pathLst>
              <a:path h="28575">
                <a:moveTo>
                  <a:pt x="0" y="0"/>
                </a:moveTo>
                <a:lnTo>
                  <a:pt x="0" y="28397"/>
                </a:lnTo>
              </a:path>
            </a:pathLst>
          </a:custGeom>
          <a:ln w="3175">
            <a:solidFill>
              <a:srgbClr val="231F20"/>
            </a:solidFill>
          </a:ln>
        </p:spPr>
        <p:txBody>
          <a:bodyPr wrap="square" lIns="0" tIns="0" rIns="0" bIns="0" rtlCol="0"/>
          <a:lstStyle/>
          <a:p>
            <a:endParaRPr/>
          </a:p>
        </p:txBody>
      </p:sp>
      <p:sp>
        <p:nvSpPr>
          <p:cNvPr id="85" name="object 85"/>
          <p:cNvSpPr/>
          <p:nvPr/>
        </p:nvSpPr>
        <p:spPr>
          <a:xfrm>
            <a:off x="4055417" y="1117494"/>
            <a:ext cx="0" cy="28575"/>
          </a:xfrm>
          <a:custGeom>
            <a:avLst/>
            <a:gdLst/>
            <a:ahLst/>
            <a:cxnLst/>
            <a:rect l="l" t="t" r="r" b="b"/>
            <a:pathLst>
              <a:path h="28575">
                <a:moveTo>
                  <a:pt x="0" y="0"/>
                </a:moveTo>
                <a:lnTo>
                  <a:pt x="0" y="28397"/>
                </a:lnTo>
              </a:path>
            </a:pathLst>
          </a:custGeom>
          <a:solidFill>
            <a:srgbClr val="231F20"/>
          </a:solidFill>
        </p:spPr>
        <p:txBody>
          <a:bodyPr wrap="square" lIns="0" tIns="0" rIns="0" bIns="0" rtlCol="0"/>
          <a:lstStyle/>
          <a:p>
            <a:endParaRPr/>
          </a:p>
        </p:txBody>
      </p:sp>
      <p:sp>
        <p:nvSpPr>
          <p:cNvPr id="87" name="object 87"/>
          <p:cNvSpPr/>
          <p:nvPr/>
        </p:nvSpPr>
        <p:spPr>
          <a:xfrm>
            <a:off x="4055417" y="1171010"/>
            <a:ext cx="0" cy="29209"/>
          </a:xfrm>
          <a:custGeom>
            <a:avLst/>
            <a:gdLst/>
            <a:ahLst/>
            <a:cxnLst/>
            <a:rect l="l" t="t" r="r" b="b"/>
            <a:pathLst>
              <a:path h="29209">
                <a:moveTo>
                  <a:pt x="0" y="0"/>
                </a:moveTo>
                <a:lnTo>
                  <a:pt x="0" y="28689"/>
                </a:lnTo>
              </a:path>
            </a:pathLst>
          </a:custGeom>
          <a:solidFill>
            <a:srgbClr val="231F20"/>
          </a:solidFill>
        </p:spPr>
        <p:txBody>
          <a:bodyPr wrap="square" lIns="0" tIns="0" rIns="0" bIns="0" rtlCol="0"/>
          <a:lstStyle/>
          <a:p>
            <a:endParaRPr/>
          </a:p>
        </p:txBody>
      </p:sp>
      <p:sp>
        <p:nvSpPr>
          <p:cNvPr id="89" name="object 89"/>
          <p:cNvSpPr txBox="1"/>
          <p:nvPr/>
        </p:nvSpPr>
        <p:spPr>
          <a:xfrm>
            <a:off x="3712244" y="9911121"/>
            <a:ext cx="135890" cy="212090"/>
          </a:xfrm>
          <a:prstGeom prst="rect">
            <a:avLst/>
          </a:prstGeom>
        </p:spPr>
        <p:txBody>
          <a:bodyPr vert="horz" wrap="square" lIns="0" tIns="4445" rIns="0" bIns="0" rtlCol="0">
            <a:spAutoFit/>
          </a:bodyPr>
          <a:lstStyle/>
          <a:p>
            <a:pPr>
              <a:lnSpc>
                <a:spcPct val="100000"/>
              </a:lnSpc>
              <a:spcBef>
                <a:spcPts val="35"/>
              </a:spcBef>
            </a:pPr>
            <a:endParaRPr sz="700">
              <a:latin typeface="Times New Roman"/>
              <a:cs typeface="Times New Roman"/>
            </a:endParaRPr>
          </a:p>
          <a:p>
            <a:pPr marL="25400">
              <a:lnSpc>
                <a:spcPct val="100000"/>
              </a:lnSpc>
            </a:pPr>
            <a:fld id="{81D60167-4931-47E6-BA6A-407CBD079E47}" type="slidenum">
              <a:rPr sz="600" dirty="0">
                <a:solidFill>
                  <a:srgbClr val="131111"/>
                </a:solidFill>
                <a:latin typeface="Arial"/>
                <a:cs typeface="Arial"/>
              </a:rPr>
              <a:t>15</a:t>
            </a:fld>
            <a:endParaRPr sz="600">
              <a:latin typeface="Arial"/>
              <a:cs typeface="Arial"/>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35322" y="450422"/>
            <a:ext cx="3357245" cy="269240"/>
          </a:xfrm>
          <a:prstGeom prst="rect">
            <a:avLst/>
          </a:prstGeom>
        </p:spPr>
        <p:txBody>
          <a:bodyPr vert="horz" wrap="square" lIns="0" tIns="12700" rIns="0" bIns="0" rtlCol="0">
            <a:spAutoFit/>
          </a:bodyPr>
          <a:lstStyle/>
          <a:p>
            <a:pPr marL="12700">
              <a:lnSpc>
                <a:spcPct val="100000"/>
              </a:lnSpc>
              <a:spcBef>
                <a:spcPts val="100"/>
              </a:spcBef>
            </a:pPr>
            <a:r>
              <a:rPr lang="ru-RU" sz="1600" b="1" dirty="0">
                <a:solidFill>
                  <a:srgbClr val="231F20"/>
                </a:solidFill>
                <a:latin typeface="Arial Narrow"/>
                <a:cs typeface="Arial Narrow"/>
              </a:rPr>
              <a:t>УХОД ЗА ВОДОЙ И РЕАГЕНТЫ</a:t>
            </a:r>
            <a:endParaRPr sz="1600" dirty="0">
              <a:latin typeface="Arial Narrow"/>
              <a:cs typeface="Arial Narrow"/>
            </a:endParaRPr>
          </a:p>
        </p:txBody>
      </p:sp>
      <p:sp>
        <p:nvSpPr>
          <p:cNvPr id="3" name="object 3"/>
          <p:cNvSpPr/>
          <p:nvPr/>
        </p:nvSpPr>
        <p:spPr>
          <a:xfrm>
            <a:off x="611098"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 name="object 4"/>
          <p:cNvSpPr/>
          <p:nvPr/>
        </p:nvSpPr>
        <p:spPr>
          <a:xfrm>
            <a:off x="582764"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 name="object 5"/>
          <p:cNvSpPr/>
          <p:nvPr/>
        </p:nvSpPr>
        <p:spPr>
          <a:xfrm>
            <a:off x="554507"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 name="object 6"/>
          <p:cNvSpPr/>
          <p:nvPr/>
        </p:nvSpPr>
        <p:spPr>
          <a:xfrm>
            <a:off x="696252"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 name="object 7"/>
          <p:cNvSpPr/>
          <p:nvPr/>
        </p:nvSpPr>
        <p:spPr>
          <a:xfrm>
            <a:off x="667893"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 name="object 8"/>
          <p:cNvSpPr/>
          <p:nvPr/>
        </p:nvSpPr>
        <p:spPr>
          <a:xfrm>
            <a:off x="639635" y="779030"/>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 name="object 9"/>
          <p:cNvSpPr/>
          <p:nvPr/>
        </p:nvSpPr>
        <p:spPr>
          <a:xfrm>
            <a:off x="781380"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 name="object 10"/>
          <p:cNvSpPr/>
          <p:nvPr/>
        </p:nvSpPr>
        <p:spPr>
          <a:xfrm>
            <a:off x="753033"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 name="object 11"/>
          <p:cNvSpPr/>
          <p:nvPr/>
        </p:nvSpPr>
        <p:spPr>
          <a:xfrm>
            <a:off x="724776"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 name="object 12"/>
          <p:cNvSpPr/>
          <p:nvPr/>
        </p:nvSpPr>
        <p:spPr>
          <a:xfrm>
            <a:off x="866495" y="779030"/>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3" name="object 13"/>
          <p:cNvSpPr/>
          <p:nvPr/>
        </p:nvSpPr>
        <p:spPr>
          <a:xfrm>
            <a:off x="838161" y="779030"/>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 name="object 14"/>
          <p:cNvSpPr/>
          <p:nvPr/>
        </p:nvSpPr>
        <p:spPr>
          <a:xfrm>
            <a:off x="809917"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 name="object 15"/>
          <p:cNvSpPr/>
          <p:nvPr/>
        </p:nvSpPr>
        <p:spPr>
          <a:xfrm>
            <a:off x="951636"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 name="object 16"/>
          <p:cNvSpPr/>
          <p:nvPr/>
        </p:nvSpPr>
        <p:spPr>
          <a:xfrm>
            <a:off x="923302"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 name="object 17"/>
          <p:cNvSpPr/>
          <p:nvPr/>
        </p:nvSpPr>
        <p:spPr>
          <a:xfrm>
            <a:off x="895045"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 name="object 18"/>
          <p:cNvSpPr/>
          <p:nvPr/>
        </p:nvSpPr>
        <p:spPr>
          <a:xfrm>
            <a:off x="1036777"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 name="object 19"/>
          <p:cNvSpPr/>
          <p:nvPr/>
        </p:nvSpPr>
        <p:spPr>
          <a:xfrm>
            <a:off x="1008430"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 name="object 20"/>
          <p:cNvSpPr/>
          <p:nvPr/>
        </p:nvSpPr>
        <p:spPr>
          <a:xfrm>
            <a:off x="980186" y="779030"/>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 name="object 21"/>
          <p:cNvSpPr/>
          <p:nvPr/>
        </p:nvSpPr>
        <p:spPr>
          <a:xfrm>
            <a:off x="1121917"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 name="object 22"/>
          <p:cNvSpPr/>
          <p:nvPr/>
        </p:nvSpPr>
        <p:spPr>
          <a:xfrm>
            <a:off x="1093571"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3" name="object 23"/>
          <p:cNvSpPr/>
          <p:nvPr/>
        </p:nvSpPr>
        <p:spPr>
          <a:xfrm>
            <a:off x="1065326"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4" name="object 24"/>
          <p:cNvSpPr/>
          <p:nvPr/>
        </p:nvSpPr>
        <p:spPr>
          <a:xfrm>
            <a:off x="1207046"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5" name="object 25"/>
          <p:cNvSpPr/>
          <p:nvPr/>
        </p:nvSpPr>
        <p:spPr>
          <a:xfrm>
            <a:off x="1178712"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6" name="object 26"/>
          <p:cNvSpPr/>
          <p:nvPr/>
        </p:nvSpPr>
        <p:spPr>
          <a:xfrm>
            <a:off x="1150467"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7" name="object 27"/>
          <p:cNvSpPr/>
          <p:nvPr/>
        </p:nvSpPr>
        <p:spPr>
          <a:xfrm>
            <a:off x="1292186"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8" name="object 28"/>
          <p:cNvSpPr/>
          <p:nvPr/>
        </p:nvSpPr>
        <p:spPr>
          <a:xfrm>
            <a:off x="1263853"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9" name="object 29"/>
          <p:cNvSpPr/>
          <p:nvPr/>
        </p:nvSpPr>
        <p:spPr>
          <a:xfrm>
            <a:off x="1235595"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0" name="object 30"/>
          <p:cNvSpPr/>
          <p:nvPr/>
        </p:nvSpPr>
        <p:spPr>
          <a:xfrm>
            <a:off x="1377327"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1" name="object 31"/>
          <p:cNvSpPr/>
          <p:nvPr/>
        </p:nvSpPr>
        <p:spPr>
          <a:xfrm>
            <a:off x="1348981"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2" name="object 32"/>
          <p:cNvSpPr/>
          <p:nvPr/>
        </p:nvSpPr>
        <p:spPr>
          <a:xfrm>
            <a:off x="1320723"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3" name="object 33"/>
          <p:cNvSpPr/>
          <p:nvPr/>
        </p:nvSpPr>
        <p:spPr>
          <a:xfrm>
            <a:off x="1462455"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4" name="object 34"/>
          <p:cNvSpPr/>
          <p:nvPr/>
        </p:nvSpPr>
        <p:spPr>
          <a:xfrm>
            <a:off x="1434122"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5" name="object 35"/>
          <p:cNvSpPr/>
          <p:nvPr/>
        </p:nvSpPr>
        <p:spPr>
          <a:xfrm>
            <a:off x="1405864"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6" name="object 36"/>
          <p:cNvSpPr/>
          <p:nvPr/>
        </p:nvSpPr>
        <p:spPr>
          <a:xfrm>
            <a:off x="1547583"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7" name="object 37"/>
          <p:cNvSpPr/>
          <p:nvPr/>
        </p:nvSpPr>
        <p:spPr>
          <a:xfrm>
            <a:off x="1519250"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8" name="object 38"/>
          <p:cNvSpPr/>
          <p:nvPr/>
        </p:nvSpPr>
        <p:spPr>
          <a:xfrm>
            <a:off x="1490992"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9" name="object 39"/>
          <p:cNvSpPr/>
          <p:nvPr/>
        </p:nvSpPr>
        <p:spPr>
          <a:xfrm>
            <a:off x="1632724"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0" name="object 40"/>
          <p:cNvSpPr/>
          <p:nvPr/>
        </p:nvSpPr>
        <p:spPr>
          <a:xfrm>
            <a:off x="1604391"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1" name="object 41"/>
          <p:cNvSpPr/>
          <p:nvPr/>
        </p:nvSpPr>
        <p:spPr>
          <a:xfrm>
            <a:off x="1576133"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2" name="object 42"/>
          <p:cNvSpPr/>
          <p:nvPr/>
        </p:nvSpPr>
        <p:spPr>
          <a:xfrm>
            <a:off x="1717865" y="779030"/>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3" name="object 43"/>
          <p:cNvSpPr/>
          <p:nvPr/>
        </p:nvSpPr>
        <p:spPr>
          <a:xfrm>
            <a:off x="1689519"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4" name="object 44"/>
          <p:cNvSpPr/>
          <p:nvPr/>
        </p:nvSpPr>
        <p:spPr>
          <a:xfrm>
            <a:off x="1661274"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5" name="object 45"/>
          <p:cNvSpPr/>
          <p:nvPr/>
        </p:nvSpPr>
        <p:spPr>
          <a:xfrm>
            <a:off x="1803006"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6" name="object 46"/>
          <p:cNvSpPr/>
          <p:nvPr/>
        </p:nvSpPr>
        <p:spPr>
          <a:xfrm>
            <a:off x="1774659"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7" name="object 47"/>
          <p:cNvSpPr/>
          <p:nvPr/>
        </p:nvSpPr>
        <p:spPr>
          <a:xfrm>
            <a:off x="1746415"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8" name="object 48"/>
          <p:cNvSpPr/>
          <p:nvPr/>
        </p:nvSpPr>
        <p:spPr>
          <a:xfrm>
            <a:off x="1888134"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9" name="object 49"/>
          <p:cNvSpPr/>
          <p:nvPr/>
        </p:nvSpPr>
        <p:spPr>
          <a:xfrm>
            <a:off x="1859800"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0" name="object 50"/>
          <p:cNvSpPr/>
          <p:nvPr/>
        </p:nvSpPr>
        <p:spPr>
          <a:xfrm>
            <a:off x="1831543"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1" name="object 51"/>
          <p:cNvSpPr/>
          <p:nvPr/>
        </p:nvSpPr>
        <p:spPr>
          <a:xfrm>
            <a:off x="1973275"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2" name="object 52"/>
          <p:cNvSpPr/>
          <p:nvPr/>
        </p:nvSpPr>
        <p:spPr>
          <a:xfrm>
            <a:off x="1944941"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3" name="object 53"/>
          <p:cNvSpPr/>
          <p:nvPr/>
        </p:nvSpPr>
        <p:spPr>
          <a:xfrm>
            <a:off x="1916683"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4" name="object 54"/>
          <p:cNvSpPr/>
          <p:nvPr/>
        </p:nvSpPr>
        <p:spPr>
          <a:xfrm>
            <a:off x="2058403"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5" name="object 55"/>
          <p:cNvSpPr/>
          <p:nvPr/>
        </p:nvSpPr>
        <p:spPr>
          <a:xfrm>
            <a:off x="2030069"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6" name="object 56"/>
          <p:cNvSpPr/>
          <p:nvPr/>
        </p:nvSpPr>
        <p:spPr>
          <a:xfrm>
            <a:off x="2001812"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7" name="object 57"/>
          <p:cNvSpPr/>
          <p:nvPr/>
        </p:nvSpPr>
        <p:spPr>
          <a:xfrm>
            <a:off x="2143544"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8" name="object 58"/>
          <p:cNvSpPr/>
          <p:nvPr/>
        </p:nvSpPr>
        <p:spPr>
          <a:xfrm>
            <a:off x="2115185"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9" name="object 59"/>
          <p:cNvSpPr/>
          <p:nvPr/>
        </p:nvSpPr>
        <p:spPr>
          <a:xfrm>
            <a:off x="2086952"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0" name="object 60"/>
          <p:cNvSpPr/>
          <p:nvPr/>
        </p:nvSpPr>
        <p:spPr>
          <a:xfrm>
            <a:off x="2228672"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1" name="object 61"/>
          <p:cNvSpPr/>
          <p:nvPr/>
        </p:nvSpPr>
        <p:spPr>
          <a:xfrm>
            <a:off x="2200338"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2" name="object 62"/>
          <p:cNvSpPr/>
          <p:nvPr/>
        </p:nvSpPr>
        <p:spPr>
          <a:xfrm>
            <a:off x="2172093"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3" name="object 63"/>
          <p:cNvSpPr/>
          <p:nvPr/>
        </p:nvSpPr>
        <p:spPr>
          <a:xfrm>
            <a:off x="2313825"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4" name="object 64"/>
          <p:cNvSpPr/>
          <p:nvPr/>
        </p:nvSpPr>
        <p:spPr>
          <a:xfrm>
            <a:off x="2285466" y="779030"/>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65" name="object 65"/>
          <p:cNvSpPr/>
          <p:nvPr/>
        </p:nvSpPr>
        <p:spPr>
          <a:xfrm>
            <a:off x="2257234"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6" name="object 66"/>
          <p:cNvSpPr/>
          <p:nvPr/>
        </p:nvSpPr>
        <p:spPr>
          <a:xfrm>
            <a:off x="2398953"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7" name="object 67"/>
          <p:cNvSpPr/>
          <p:nvPr/>
        </p:nvSpPr>
        <p:spPr>
          <a:xfrm>
            <a:off x="2370607"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8" name="object 68"/>
          <p:cNvSpPr/>
          <p:nvPr/>
        </p:nvSpPr>
        <p:spPr>
          <a:xfrm>
            <a:off x="2342362"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9" name="object 69"/>
          <p:cNvSpPr/>
          <p:nvPr/>
        </p:nvSpPr>
        <p:spPr>
          <a:xfrm>
            <a:off x="2484094"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0" name="object 70"/>
          <p:cNvSpPr/>
          <p:nvPr/>
        </p:nvSpPr>
        <p:spPr>
          <a:xfrm>
            <a:off x="2455735"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1" name="object 71"/>
          <p:cNvSpPr/>
          <p:nvPr/>
        </p:nvSpPr>
        <p:spPr>
          <a:xfrm>
            <a:off x="2427477" y="779030"/>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72" name="object 72"/>
          <p:cNvSpPr/>
          <p:nvPr/>
        </p:nvSpPr>
        <p:spPr>
          <a:xfrm>
            <a:off x="2569222"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3" name="object 73"/>
          <p:cNvSpPr/>
          <p:nvPr/>
        </p:nvSpPr>
        <p:spPr>
          <a:xfrm>
            <a:off x="2540876"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4" name="object 74"/>
          <p:cNvSpPr/>
          <p:nvPr/>
        </p:nvSpPr>
        <p:spPr>
          <a:xfrm>
            <a:off x="2512618"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5" name="object 75"/>
          <p:cNvSpPr/>
          <p:nvPr/>
        </p:nvSpPr>
        <p:spPr>
          <a:xfrm>
            <a:off x="2654350"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6" name="object 76"/>
          <p:cNvSpPr/>
          <p:nvPr/>
        </p:nvSpPr>
        <p:spPr>
          <a:xfrm>
            <a:off x="2626004" y="779030"/>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77" name="object 77"/>
          <p:cNvSpPr/>
          <p:nvPr/>
        </p:nvSpPr>
        <p:spPr>
          <a:xfrm>
            <a:off x="2597759"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8" name="object 78"/>
          <p:cNvSpPr/>
          <p:nvPr/>
        </p:nvSpPr>
        <p:spPr>
          <a:xfrm>
            <a:off x="2739491"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9" name="object 79"/>
          <p:cNvSpPr/>
          <p:nvPr/>
        </p:nvSpPr>
        <p:spPr>
          <a:xfrm>
            <a:off x="2711145"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0" name="object 80"/>
          <p:cNvSpPr/>
          <p:nvPr/>
        </p:nvSpPr>
        <p:spPr>
          <a:xfrm>
            <a:off x="2682900"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1" name="object 81"/>
          <p:cNvSpPr/>
          <p:nvPr/>
        </p:nvSpPr>
        <p:spPr>
          <a:xfrm>
            <a:off x="2824632"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2" name="object 82"/>
          <p:cNvSpPr/>
          <p:nvPr/>
        </p:nvSpPr>
        <p:spPr>
          <a:xfrm>
            <a:off x="2796285"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3" name="object 83"/>
          <p:cNvSpPr/>
          <p:nvPr/>
        </p:nvSpPr>
        <p:spPr>
          <a:xfrm>
            <a:off x="2768028"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4" name="object 84"/>
          <p:cNvSpPr/>
          <p:nvPr/>
        </p:nvSpPr>
        <p:spPr>
          <a:xfrm>
            <a:off x="2909760"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5" name="object 85"/>
          <p:cNvSpPr/>
          <p:nvPr/>
        </p:nvSpPr>
        <p:spPr>
          <a:xfrm>
            <a:off x="2881426"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6" name="object 86"/>
          <p:cNvSpPr/>
          <p:nvPr/>
        </p:nvSpPr>
        <p:spPr>
          <a:xfrm>
            <a:off x="2853169"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7" name="object 87"/>
          <p:cNvSpPr/>
          <p:nvPr/>
        </p:nvSpPr>
        <p:spPr>
          <a:xfrm>
            <a:off x="2994888"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8" name="object 88"/>
          <p:cNvSpPr/>
          <p:nvPr/>
        </p:nvSpPr>
        <p:spPr>
          <a:xfrm>
            <a:off x="2966554"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9" name="object 89"/>
          <p:cNvSpPr/>
          <p:nvPr/>
        </p:nvSpPr>
        <p:spPr>
          <a:xfrm>
            <a:off x="2938297" y="779030"/>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0" name="object 90"/>
          <p:cNvSpPr/>
          <p:nvPr/>
        </p:nvSpPr>
        <p:spPr>
          <a:xfrm>
            <a:off x="3080029"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1" name="object 91"/>
          <p:cNvSpPr/>
          <p:nvPr/>
        </p:nvSpPr>
        <p:spPr>
          <a:xfrm>
            <a:off x="3051695"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2" name="object 92"/>
          <p:cNvSpPr/>
          <p:nvPr/>
        </p:nvSpPr>
        <p:spPr>
          <a:xfrm>
            <a:off x="3023438"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3" name="object 93"/>
          <p:cNvSpPr/>
          <p:nvPr/>
        </p:nvSpPr>
        <p:spPr>
          <a:xfrm>
            <a:off x="3165157" y="779030"/>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4" name="object 94"/>
          <p:cNvSpPr/>
          <p:nvPr/>
        </p:nvSpPr>
        <p:spPr>
          <a:xfrm>
            <a:off x="3136823"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5" name="object 95"/>
          <p:cNvSpPr/>
          <p:nvPr/>
        </p:nvSpPr>
        <p:spPr>
          <a:xfrm>
            <a:off x="3108566"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6" name="object 96"/>
          <p:cNvSpPr/>
          <p:nvPr/>
        </p:nvSpPr>
        <p:spPr>
          <a:xfrm>
            <a:off x="3250298"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7" name="object 97"/>
          <p:cNvSpPr/>
          <p:nvPr/>
        </p:nvSpPr>
        <p:spPr>
          <a:xfrm>
            <a:off x="3221951"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8" name="object 98"/>
          <p:cNvSpPr/>
          <p:nvPr/>
        </p:nvSpPr>
        <p:spPr>
          <a:xfrm>
            <a:off x="3193707"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9" name="object 99"/>
          <p:cNvSpPr/>
          <p:nvPr/>
        </p:nvSpPr>
        <p:spPr>
          <a:xfrm>
            <a:off x="3335439"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0" name="object 100"/>
          <p:cNvSpPr/>
          <p:nvPr/>
        </p:nvSpPr>
        <p:spPr>
          <a:xfrm>
            <a:off x="3307092"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1" name="object 101"/>
          <p:cNvSpPr/>
          <p:nvPr/>
        </p:nvSpPr>
        <p:spPr>
          <a:xfrm>
            <a:off x="3278847" y="779030"/>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02" name="object 102"/>
          <p:cNvSpPr/>
          <p:nvPr/>
        </p:nvSpPr>
        <p:spPr>
          <a:xfrm>
            <a:off x="3420579"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3" name="object 103"/>
          <p:cNvSpPr/>
          <p:nvPr/>
        </p:nvSpPr>
        <p:spPr>
          <a:xfrm>
            <a:off x="3392246"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4" name="object 104"/>
          <p:cNvSpPr/>
          <p:nvPr/>
        </p:nvSpPr>
        <p:spPr>
          <a:xfrm>
            <a:off x="3363988"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5" name="object 105"/>
          <p:cNvSpPr/>
          <p:nvPr/>
        </p:nvSpPr>
        <p:spPr>
          <a:xfrm>
            <a:off x="3505708" y="779030"/>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06" name="object 106"/>
          <p:cNvSpPr/>
          <p:nvPr/>
        </p:nvSpPr>
        <p:spPr>
          <a:xfrm>
            <a:off x="3477374"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7" name="object 107"/>
          <p:cNvSpPr/>
          <p:nvPr/>
        </p:nvSpPr>
        <p:spPr>
          <a:xfrm>
            <a:off x="3449116"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8" name="object 108"/>
          <p:cNvSpPr/>
          <p:nvPr/>
        </p:nvSpPr>
        <p:spPr>
          <a:xfrm>
            <a:off x="3590848"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9" name="object 109"/>
          <p:cNvSpPr/>
          <p:nvPr/>
        </p:nvSpPr>
        <p:spPr>
          <a:xfrm>
            <a:off x="3562502"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0" name="object 110"/>
          <p:cNvSpPr/>
          <p:nvPr/>
        </p:nvSpPr>
        <p:spPr>
          <a:xfrm>
            <a:off x="3534257"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1" name="object 111"/>
          <p:cNvSpPr/>
          <p:nvPr/>
        </p:nvSpPr>
        <p:spPr>
          <a:xfrm>
            <a:off x="3675976"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2" name="object 112"/>
          <p:cNvSpPr/>
          <p:nvPr/>
        </p:nvSpPr>
        <p:spPr>
          <a:xfrm>
            <a:off x="3647643"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3" name="object 113"/>
          <p:cNvSpPr/>
          <p:nvPr/>
        </p:nvSpPr>
        <p:spPr>
          <a:xfrm>
            <a:off x="3619385"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4" name="object 114"/>
          <p:cNvSpPr/>
          <p:nvPr/>
        </p:nvSpPr>
        <p:spPr>
          <a:xfrm>
            <a:off x="3761117"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5" name="object 115"/>
          <p:cNvSpPr/>
          <p:nvPr/>
        </p:nvSpPr>
        <p:spPr>
          <a:xfrm>
            <a:off x="3732784"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6" name="object 116"/>
          <p:cNvSpPr/>
          <p:nvPr/>
        </p:nvSpPr>
        <p:spPr>
          <a:xfrm>
            <a:off x="3704526"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7" name="object 117"/>
          <p:cNvSpPr/>
          <p:nvPr/>
        </p:nvSpPr>
        <p:spPr>
          <a:xfrm>
            <a:off x="3846245"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8" name="object 118"/>
          <p:cNvSpPr/>
          <p:nvPr/>
        </p:nvSpPr>
        <p:spPr>
          <a:xfrm>
            <a:off x="3817911"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9" name="object 119"/>
          <p:cNvSpPr/>
          <p:nvPr/>
        </p:nvSpPr>
        <p:spPr>
          <a:xfrm>
            <a:off x="3789667"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0" name="object 120"/>
          <p:cNvSpPr/>
          <p:nvPr/>
        </p:nvSpPr>
        <p:spPr>
          <a:xfrm>
            <a:off x="3931399"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1" name="object 121"/>
          <p:cNvSpPr/>
          <p:nvPr/>
        </p:nvSpPr>
        <p:spPr>
          <a:xfrm>
            <a:off x="3903052"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2" name="object 122"/>
          <p:cNvSpPr/>
          <p:nvPr/>
        </p:nvSpPr>
        <p:spPr>
          <a:xfrm>
            <a:off x="3874795"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3" name="object 123"/>
          <p:cNvSpPr/>
          <p:nvPr/>
        </p:nvSpPr>
        <p:spPr>
          <a:xfrm>
            <a:off x="4016527"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4" name="object 124"/>
          <p:cNvSpPr/>
          <p:nvPr/>
        </p:nvSpPr>
        <p:spPr>
          <a:xfrm>
            <a:off x="3988193"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5" name="object 125"/>
          <p:cNvSpPr/>
          <p:nvPr/>
        </p:nvSpPr>
        <p:spPr>
          <a:xfrm>
            <a:off x="3959936"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6" name="object 126"/>
          <p:cNvSpPr/>
          <p:nvPr/>
        </p:nvSpPr>
        <p:spPr>
          <a:xfrm>
            <a:off x="4101655"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7" name="object 127"/>
          <p:cNvSpPr/>
          <p:nvPr/>
        </p:nvSpPr>
        <p:spPr>
          <a:xfrm>
            <a:off x="4073309" y="779030"/>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28" name="object 128"/>
          <p:cNvSpPr/>
          <p:nvPr/>
        </p:nvSpPr>
        <p:spPr>
          <a:xfrm>
            <a:off x="4045077"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9" name="object 129"/>
          <p:cNvSpPr/>
          <p:nvPr/>
        </p:nvSpPr>
        <p:spPr>
          <a:xfrm>
            <a:off x="4186796"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0" name="object 130"/>
          <p:cNvSpPr/>
          <p:nvPr/>
        </p:nvSpPr>
        <p:spPr>
          <a:xfrm>
            <a:off x="4158450"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1" name="object 131"/>
          <p:cNvSpPr/>
          <p:nvPr/>
        </p:nvSpPr>
        <p:spPr>
          <a:xfrm>
            <a:off x="4130205"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2" name="object 132"/>
          <p:cNvSpPr/>
          <p:nvPr/>
        </p:nvSpPr>
        <p:spPr>
          <a:xfrm>
            <a:off x="4271936"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3" name="object 133"/>
          <p:cNvSpPr/>
          <p:nvPr/>
        </p:nvSpPr>
        <p:spPr>
          <a:xfrm>
            <a:off x="4243578"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4" name="object 134"/>
          <p:cNvSpPr/>
          <p:nvPr/>
        </p:nvSpPr>
        <p:spPr>
          <a:xfrm>
            <a:off x="4215333"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5" name="object 135"/>
          <p:cNvSpPr/>
          <p:nvPr/>
        </p:nvSpPr>
        <p:spPr>
          <a:xfrm>
            <a:off x="4357065"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6" name="object 136"/>
          <p:cNvSpPr/>
          <p:nvPr/>
        </p:nvSpPr>
        <p:spPr>
          <a:xfrm>
            <a:off x="4328718"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7" name="object 137"/>
          <p:cNvSpPr/>
          <p:nvPr/>
        </p:nvSpPr>
        <p:spPr>
          <a:xfrm>
            <a:off x="4300473"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8" name="object 138"/>
          <p:cNvSpPr/>
          <p:nvPr/>
        </p:nvSpPr>
        <p:spPr>
          <a:xfrm>
            <a:off x="4442205"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9" name="object 139"/>
          <p:cNvSpPr/>
          <p:nvPr/>
        </p:nvSpPr>
        <p:spPr>
          <a:xfrm>
            <a:off x="4413859"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0" name="object 140"/>
          <p:cNvSpPr/>
          <p:nvPr/>
        </p:nvSpPr>
        <p:spPr>
          <a:xfrm>
            <a:off x="4385627"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1" name="object 141"/>
          <p:cNvSpPr/>
          <p:nvPr/>
        </p:nvSpPr>
        <p:spPr>
          <a:xfrm>
            <a:off x="4527346"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2" name="object 142"/>
          <p:cNvSpPr/>
          <p:nvPr/>
        </p:nvSpPr>
        <p:spPr>
          <a:xfrm>
            <a:off x="4499000"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3" name="object 143"/>
          <p:cNvSpPr/>
          <p:nvPr/>
        </p:nvSpPr>
        <p:spPr>
          <a:xfrm>
            <a:off x="4470743"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4" name="object 144"/>
          <p:cNvSpPr/>
          <p:nvPr/>
        </p:nvSpPr>
        <p:spPr>
          <a:xfrm>
            <a:off x="4612487"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5" name="object 145"/>
          <p:cNvSpPr/>
          <p:nvPr/>
        </p:nvSpPr>
        <p:spPr>
          <a:xfrm>
            <a:off x="4584128"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6" name="object 146"/>
          <p:cNvSpPr/>
          <p:nvPr/>
        </p:nvSpPr>
        <p:spPr>
          <a:xfrm>
            <a:off x="4555871"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7" name="object 147"/>
          <p:cNvSpPr/>
          <p:nvPr/>
        </p:nvSpPr>
        <p:spPr>
          <a:xfrm>
            <a:off x="4697615"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8" name="object 148"/>
          <p:cNvSpPr/>
          <p:nvPr/>
        </p:nvSpPr>
        <p:spPr>
          <a:xfrm>
            <a:off x="4669269"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9" name="object 149"/>
          <p:cNvSpPr/>
          <p:nvPr/>
        </p:nvSpPr>
        <p:spPr>
          <a:xfrm>
            <a:off x="4641011"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0" name="object 150"/>
          <p:cNvSpPr/>
          <p:nvPr/>
        </p:nvSpPr>
        <p:spPr>
          <a:xfrm>
            <a:off x="4782730"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1" name="object 151"/>
          <p:cNvSpPr/>
          <p:nvPr/>
        </p:nvSpPr>
        <p:spPr>
          <a:xfrm>
            <a:off x="4754397"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2" name="object 152"/>
          <p:cNvSpPr/>
          <p:nvPr/>
        </p:nvSpPr>
        <p:spPr>
          <a:xfrm>
            <a:off x="4726139" y="779030"/>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53" name="object 153"/>
          <p:cNvSpPr/>
          <p:nvPr/>
        </p:nvSpPr>
        <p:spPr>
          <a:xfrm>
            <a:off x="4867871"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4" name="object 154"/>
          <p:cNvSpPr/>
          <p:nvPr/>
        </p:nvSpPr>
        <p:spPr>
          <a:xfrm>
            <a:off x="4839538"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5" name="object 155"/>
          <p:cNvSpPr/>
          <p:nvPr/>
        </p:nvSpPr>
        <p:spPr>
          <a:xfrm>
            <a:off x="4811280"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6" name="object 156"/>
          <p:cNvSpPr/>
          <p:nvPr/>
        </p:nvSpPr>
        <p:spPr>
          <a:xfrm>
            <a:off x="4953012" y="779030"/>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57" name="object 157"/>
          <p:cNvSpPr/>
          <p:nvPr/>
        </p:nvSpPr>
        <p:spPr>
          <a:xfrm>
            <a:off x="4924678"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8" name="object 158"/>
          <p:cNvSpPr/>
          <p:nvPr/>
        </p:nvSpPr>
        <p:spPr>
          <a:xfrm>
            <a:off x="4896421"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9" name="object 159"/>
          <p:cNvSpPr/>
          <p:nvPr/>
        </p:nvSpPr>
        <p:spPr>
          <a:xfrm>
            <a:off x="5038153"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0" name="object 160"/>
          <p:cNvSpPr/>
          <p:nvPr/>
        </p:nvSpPr>
        <p:spPr>
          <a:xfrm>
            <a:off x="5009806"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1" name="object 161"/>
          <p:cNvSpPr/>
          <p:nvPr/>
        </p:nvSpPr>
        <p:spPr>
          <a:xfrm>
            <a:off x="4981562"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2" name="object 162"/>
          <p:cNvSpPr/>
          <p:nvPr/>
        </p:nvSpPr>
        <p:spPr>
          <a:xfrm>
            <a:off x="5123281"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3" name="object 163"/>
          <p:cNvSpPr/>
          <p:nvPr/>
        </p:nvSpPr>
        <p:spPr>
          <a:xfrm>
            <a:off x="5094947"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4" name="object 164"/>
          <p:cNvSpPr/>
          <p:nvPr/>
        </p:nvSpPr>
        <p:spPr>
          <a:xfrm>
            <a:off x="5066690"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5" name="object 165"/>
          <p:cNvSpPr/>
          <p:nvPr/>
        </p:nvSpPr>
        <p:spPr>
          <a:xfrm>
            <a:off x="5208422"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6" name="object 166"/>
          <p:cNvSpPr/>
          <p:nvPr/>
        </p:nvSpPr>
        <p:spPr>
          <a:xfrm>
            <a:off x="5180088"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7" name="object 167"/>
          <p:cNvSpPr/>
          <p:nvPr/>
        </p:nvSpPr>
        <p:spPr>
          <a:xfrm>
            <a:off x="5151831"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8" name="object 168"/>
          <p:cNvSpPr/>
          <p:nvPr/>
        </p:nvSpPr>
        <p:spPr>
          <a:xfrm>
            <a:off x="5293550"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9" name="object 169"/>
          <p:cNvSpPr/>
          <p:nvPr/>
        </p:nvSpPr>
        <p:spPr>
          <a:xfrm>
            <a:off x="5265216"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0" name="object 170"/>
          <p:cNvSpPr/>
          <p:nvPr/>
        </p:nvSpPr>
        <p:spPr>
          <a:xfrm>
            <a:off x="5236959"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1" name="object 171"/>
          <p:cNvSpPr/>
          <p:nvPr/>
        </p:nvSpPr>
        <p:spPr>
          <a:xfrm>
            <a:off x="5378691"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2" name="object 172"/>
          <p:cNvSpPr/>
          <p:nvPr/>
        </p:nvSpPr>
        <p:spPr>
          <a:xfrm>
            <a:off x="5350344"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3" name="object 173"/>
          <p:cNvSpPr/>
          <p:nvPr/>
        </p:nvSpPr>
        <p:spPr>
          <a:xfrm>
            <a:off x="5322099"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4" name="object 174"/>
          <p:cNvSpPr/>
          <p:nvPr/>
        </p:nvSpPr>
        <p:spPr>
          <a:xfrm>
            <a:off x="5463831"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5" name="object 175"/>
          <p:cNvSpPr/>
          <p:nvPr/>
        </p:nvSpPr>
        <p:spPr>
          <a:xfrm>
            <a:off x="5435485"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6" name="object 176"/>
          <p:cNvSpPr/>
          <p:nvPr/>
        </p:nvSpPr>
        <p:spPr>
          <a:xfrm>
            <a:off x="5407240"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7" name="object 177"/>
          <p:cNvSpPr/>
          <p:nvPr/>
        </p:nvSpPr>
        <p:spPr>
          <a:xfrm>
            <a:off x="5548972"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8" name="object 178"/>
          <p:cNvSpPr/>
          <p:nvPr/>
        </p:nvSpPr>
        <p:spPr>
          <a:xfrm>
            <a:off x="5520626"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9" name="object 179"/>
          <p:cNvSpPr/>
          <p:nvPr/>
        </p:nvSpPr>
        <p:spPr>
          <a:xfrm>
            <a:off x="5492381"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0" name="object 180"/>
          <p:cNvSpPr/>
          <p:nvPr/>
        </p:nvSpPr>
        <p:spPr>
          <a:xfrm>
            <a:off x="5634101"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1" name="object 181"/>
          <p:cNvSpPr/>
          <p:nvPr/>
        </p:nvSpPr>
        <p:spPr>
          <a:xfrm>
            <a:off x="5605767"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2" name="object 182"/>
          <p:cNvSpPr/>
          <p:nvPr/>
        </p:nvSpPr>
        <p:spPr>
          <a:xfrm>
            <a:off x="5577509"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3" name="object 183"/>
          <p:cNvSpPr/>
          <p:nvPr/>
        </p:nvSpPr>
        <p:spPr>
          <a:xfrm>
            <a:off x="5719241"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4" name="object 184"/>
          <p:cNvSpPr/>
          <p:nvPr/>
        </p:nvSpPr>
        <p:spPr>
          <a:xfrm>
            <a:off x="5690895"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5" name="object 185"/>
          <p:cNvSpPr/>
          <p:nvPr/>
        </p:nvSpPr>
        <p:spPr>
          <a:xfrm>
            <a:off x="5662638"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6" name="object 186"/>
          <p:cNvSpPr/>
          <p:nvPr/>
        </p:nvSpPr>
        <p:spPr>
          <a:xfrm>
            <a:off x="5804369"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7" name="object 187"/>
          <p:cNvSpPr/>
          <p:nvPr/>
        </p:nvSpPr>
        <p:spPr>
          <a:xfrm>
            <a:off x="5776036"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8" name="object 188"/>
          <p:cNvSpPr/>
          <p:nvPr/>
        </p:nvSpPr>
        <p:spPr>
          <a:xfrm>
            <a:off x="5747778"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9" name="object 189"/>
          <p:cNvSpPr/>
          <p:nvPr/>
        </p:nvSpPr>
        <p:spPr>
          <a:xfrm>
            <a:off x="5889497"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0" name="object 190"/>
          <p:cNvSpPr/>
          <p:nvPr/>
        </p:nvSpPr>
        <p:spPr>
          <a:xfrm>
            <a:off x="5861164"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1" name="object 191"/>
          <p:cNvSpPr/>
          <p:nvPr/>
        </p:nvSpPr>
        <p:spPr>
          <a:xfrm>
            <a:off x="5832919"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2" name="object 192"/>
          <p:cNvSpPr/>
          <p:nvPr/>
        </p:nvSpPr>
        <p:spPr>
          <a:xfrm>
            <a:off x="5974638"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3" name="object 193"/>
          <p:cNvSpPr/>
          <p:nvPr/>
        </p:nvSpPr>
        <p:spPr>
          <a:xfrm>
            <a:off x="5946305"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4" name="object 194"/>
          <p:cNvSpPr/>
          <p:nvPr/>
        </p:nvSpPr>
        <p:spPr>
          <a:xfrm>
            <a:off x="5918047"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5" name="object 195"/>
          <p:cNvSpPr/>
          <p:nvPr/>
        </p:nvSpPr>
        <p:spPr>
          <a:xfrm>
            <a:off x="6059779"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6" name="object 196"/>
          <p:cNvSpPr/>
          <p:nvPr/>
        </p:nvSpPr>
        <p:spPr>
          <a:xfrm>
            <a:off x="6031433"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7" name="object 197"/>
          <p:cNvSpPr/>
          <p:nvPr/>
        </p:nvSpPr>
        <p:spPr>
          <a:xfrm>
            <a:off x="6003188"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8" name="object 198"/>
          <p:cNvSpPr/>
          <p:nvPr/>
        </p:nvSpPr>
        <p:spPr>
          <a:xfrm>
            <a:off x="6144920"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9" name="object 199"/>
          <p:cNvSpPr/>
          <p:nvPr/>
        </p:nvSpPr>
        <p:spPr>
          <a:xfrm>
            <a:off x="6116573"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0" name="object 200"/>
          <p:cNvSpPr/>
          <p:nvPr/>
        </p:nvSpPr>
        <p:spPr>
          <a:xfrm>
            <a:off x="6088329"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1" name="object 201"/>
          <p:cNvSpPr/>
          <p:nvPr/>
        </p:nvSpPr>
        <p:spPr>
          <a:xfrm>
            <a:off x="6230048"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2" name="object 202"/>
          <p:cNvSpPr/>
          <p:nvPr/>
        </p:nvSpPr>
        <p:spPr>
          <a:xfrm>
            <a:off x="6201702"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3" name="object 203"/>
          <p:cNvSpPr/>
          <p:nvPr/>
        </p:nvSpPr>
        <p:spPr>
          <a:xfrm>
            <a:off x="6173457"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4" name="object 204"/>
          <p:cNvSpPr/>
          <p:nvPr/>
        </p:nvSpPr>
        <p:spPr>
          <a:xfrm>
            <a:off x="6315189"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5" name="object 205"/>
          <p:cNvSpPr/>
          <p:nvPr/>
        </p:nvSpPr>
        <p:spPr>
          <a:xfrm>
            <a:off x="6286843"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6" name="object 206"/>
          <p:cNvSpPr/>
          <p:nvPr/>
        </p:nvSpPr>
        <p:spPr>
          <a:xfrm>
            <a:off x="6258598"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7" name="object 207"/>
          <p:cNvSpPr/>
          <p:nvPr/>
        </p:nvSpPr>
        <p:spPr>
          <a:xfrm>
            <a:off x="6400317"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8" name="object 208"/>
          <p:cNvSpPr/>
          <p:nvPr/>
        </p:nvSpPr>
        <p:spPr>
          <a:xfrm>
            <a:off x="6371971"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9" name="object 209"/>
          <p:cNvSpPr/>
          <p:nvPr/>
        </p:nvSpPr>
        <p:spPr>
          <a:xfrm>
            <a:off x="6343713"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0" name="object 210"/>
          <p:cNvSpPr/>
          <p:nvPr/>
        </p:nvSpPr>
        <p:spPr>
          <a:xfrm>
            <a:off x="6485458"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1" name="object 211"/>
          <p:cNvSpPr/>
          <p:nvPr/>
        </p:nvSpPr>
        <p:spPr>
          <a:xfrm>
            <a:off x="6457099" y="779030"/>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2" name="object 212"/>
          <p:cNvSpPr/>
          <p:nvPr/>
        </p:nvSpPr>
        <p:spPr>
          <a:xfrm>
            <a:off x="6428866"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3" name="object 213"/>
          <p:cNvSpPr/>
          <p:nvPr/>
        </p:nvSpPr>
        <p:spPr>
          <a:xfrm>
            <a:off x="6570598"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4" name="object 214"/>
          <p:cNvSpPr/>
          <p:nvPr/>
        </p:nvSpPr>
        <p:spPr>
          <a:xfrm>
            <a:off x="6542252"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5" name="object 215"/>
          <p:cNvSpPr/>
          <p:nvPr/>
        </p:nvSpPr>
        <p:spPr>
          <a:xfrm>
            <a:off x="6513995" y="779030"/>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6" name="object 216"/>
          <p:cNvSpPr/>
          <p:nvPr/>
        </p:nvSpPr>
        <p:spPr>
          <a:xfrm>
            <a:off x="6655739"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7" name="object 217"/>
          <p:cNvSpPr/>
          <p:nvPr/>
        </p:nvSpPr>
        <p:spPr>
          <a:xfrm>
            <a:off x="6627393"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8" name="object 218"/>
          <p:cNvSpPr/>
          <p:nvPr/>
        </p:nvSpPr>
        <p:spPr>
          <a:xfrm>
            <a:off x="6599135"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9" name="object 219"/>
          <p:cNvSpPr/>
          <p:nvPr/>
        </p:nvSpPr>
        <p:spPr>
          <a:xfrm>
            <a:off x="6740867"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0" name="object 220"/>
          <p:cNvSpPr/>
          <p:nvPr/>
        </p:nvSpPr>
        <p:spPr>
          <a:xfrm>
            <a:off x="6712521"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1" name="object 221"/>
          <p:cNvSpPr/>
          <p:nvPr/>
        </p:nvSpPr>
        <p:spPr>
          <a:xfrm>
            <a:off x="6684264"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2" name="object 222"/>
          <p:cNvSpPr/>
          <p:nvPr/>
        </p:nvSpPr>
        <p:spPr>
          <a:xfrm>
            <a:off x="6826008"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3" name="object 223"/>
          <p:cNvSpPr/>
          <p:nvPr/>
        </p:nvSpPr>
        <p:spPr>
          <a:xfrm>
            <a:off x="6797649" y="779030"/>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4" name="object 224"/>
          <p:cNvSpPr/>
          <p:nvPr/>
        </p:nvSpPr>
        <p:spPr>
          <a:xfrm>
            <a:off x="6769404"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5" name="object 225"/>
          <p:cNvSpPr/>
          <p:nvPr/>
        </p:nvSpPr>
        <p:spPr>
          <a:xfrm>
            <a:off x="6911123"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6" name="object 226"/>
          <p:cNvSpPr/>
          <p:nvPr/>
        </p:nvSpPr>
        <p:spPr>
          <a:xfrm>
            <a:off x="6882790"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7" name="object 227"/>
          <p:cNvSpPr/>
          <p:nvPr/>
        </p:nvSpPr>
        <p:spPr>
          <a:xfrm>
            <a:off x="6854532"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8" name="object 228"/>
          <p:cNvSpPr/>
          <p:nvPr/>
        </p:nvSpPr>
        <p:spPr>
          <a:xfrm>
            <a:off x="6996265"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9" name="object 229"/>
          <p:cNvSpPr/>
          <p:nvPr/>
        </p:nvSpPr>
        <p:spPr>
          <a:xfrm>
            <a:off x="6967931" y="77903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30" name="object 230"/>
          <p:cNvSpPr/>
          <p:nvPr/>
        </p:nvSpPr>
        <p:spPr>
          <a:xfrm>
            <a:off x="6939674" y="77903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31" name="object 231"/>
          <p:cNvSpPr txBox="1"/>
          <p:nvPr/>
        </p:nvSpPr>
        <p:spPr>
          <a:xfrm>
            <a:off x="535353" y="966737"/>
            <a:ext cx="6497320" cy="702756"/>
          </a:xfrm>
          <a:prstGeom prst="rect">
            <a:avLst/>
          </a:prstGeom>
        </p:spPr>
        <p:txBody>
          <a:bodyPr vert="horz" wrap="square" lIns="0" tIns="12700" rIns="0" bIns="0" rtlCol="0">
            <a:spAutoFit/>
          </a:bodyPr>
          <a:lstStyle/>
          <a:p>
            <a:pPr marL="12700" marR="5080">
              <a:lnSpc>
                <a:spcPct val="100000"/>
              </a:lnSpc>
              <a:spcBef>
                <a:spcPts val="100"/>
              </a:spcBef>
            </a:pPr>
            <a:r>
              <a:rPr lang="ru-RU" sz="900" b="1" dirty="0">
                <a:solidFill>
                  <a:srgbClr val="231F20"/>
                </a:solidFill>
                <a:latin typeface="Arial Narrow"/>
                <a:cs typeface="Arial Narrow"/>
              </a:rPr>
              <a:t>ВНИМАНИЕ</a:t>
            </a:r>
            <a:r>
              <a:rPr sz="900" b="1" dirty="0">
                <a:solidFill>
                  <a:srgbClr val="231F20"/>
                </a:solidFill>
                <a:latin typeface="Arial Narrow"/>
                <a:cs typeface="Arial Narrow"/>
              </a:rPr>
              <a:t>: </a:t>
            </a:r>
            <a:r>
              <a:rPr lang="ru-RU" sz="900" b="1" dirty="0">
                <a:solidFill>
                  <a:srgbClr val="231F20"/>
                </a:solidFill>
                <a:latin typeface="Arial Narrow"/>
                <a:cs typeface="Arial Narrow"/>
              </a:rPr>
              <a:t>ВСЕГДА ОТКЛЮЧАЙТЕ СПА-ВАННУ ОТ ЭЛЕКТРИЧЕСКОЙ СЕТИ ПЕРЕД НАЧАЛОМ ЛЮБЫХ РАБОТ ПО ТЕХНИЧЕСКОМУ ОБСЛУЖИВАНИЮ, ЧТОБЫ ИЗБЕЖАТЬ РИСКА ТРАВМЫ ИЛИ СМЕРТИ.</a:t>
            </a:r>
            <a:endParaRPr sz="900" dirty="0">
              <a:latin typeface="Arial Narrow"/>
              <a:cs typeface="Arial Narrow"/>
            </a:endParaRPr>
          </a:p>
          <a:p>
            <a:pPr marL="12700">
              <a:lnSpc>
                <a:spcPct val="100000"/>
              </a:lnSpc>
              <a:spcBef>
                <a:spcPts val="620"/>
              </a:spcBef>
            </a:pPr>
            <a:r>
              <a:rPr lang="ru-RU" sz="1200" b="1" dirty="0">
                <a:solidFill>
                  <a:srgbClr val="231F20"/>
                </a:solidFill>
                <a:latin typeface="Arial Narrow"/>
                <a:cs typeface="Arial Narrow"/>
              </a:rPr>
              <a:t>ОБСЛУЖИВАНИЕ ФИЛЬТРУЮЩЕГО КАРТРИДЖА</a:t>
            </a:r>
            <a:endParaRPr sz="1200" dirty="0">
              <a:latin typeface="Arial Narrow"/>
              <a:cs typeface="Arial Narrow"/>
            </a:endParaRPr>
          </a:p>
          <a:p>
            <a:pPr marL="12700">
              <a:lnSpc>
                <a:spcPct val="100000"/>
              </a:lnSpc>
              <a:spcBef>
                <a:spcPts val="60"/>
              </a:spcBef>
            </a:pPr>
            <a:r>
              <a:rPr sz="900" spc="-5" dirty="0">
                <a:solidFill>
                  <a:srgbClr val="231F20"/>
                </a:solidFill>
                <a:latin typeface="Arial Narrow"/>
                <a:cs typeface="Arial Narrow"/>
              </a:rPr>
              <a:t>1. </a:t>
            </a:r>
            <a:r>
              <a:rPr lang="ru-RU" sz="900" dirty="0">
                <a:solidFill>
                  <a:srgbClr val="231F20"/>
                </a:solidFill>
                <a:latin typeface="Arial Narrow"/>
                <a:cs typeface="Arial Narrow"/>
              </a:rPr>
              <a:t>Осматривайте и осторожно очищайте фильтрующий картридж после каждого использования. Следуйте инструкциям ниже</a:t>
            </a:r>
            <a:r>
              <a:rPr sz="900" dirty="0">
                <a:solidFill>
                  <a:srgbClr val="231F20"/>
                </a:solidFill>
                <a:latin typeface="Arial Narrow"/>
                <a:cs typeface="Arial Narrow"/>
              </a:rPr>
              <a:t>:</a:t>
            </a:r>
            <a:endParaRPr sz="900" dirty="0">
              <a:latin typeface="Arial Narrow"/>
              <a:cs typeface="Arial Narrow"/>
            </a:endParaRPr>
          </a:p>
        </p:txBody>
      </p:sp>
      <p:sp>
        <p:nvSpPr>
          <p:cNvPr id="232" name="object 232"/>
          <p:cNvSpPr txBox="1"/>
          <p:nvPr/>
        </p:nvSpPr>
        <p:spPr>
          <a:xfrm>
            <a:off x="535353" y="3222070"/>
            <a:ext cx="6460912" cy="4598438"/>
          </a:xfrm>
          <a:prstGeom prst="rect">
            <a:avLst/>
          </a:prstGeom>
        </p:spPr>
        <p:txBody>
          <a:bodyPr vert="horz" wrap="square" lIns="0" tIns="12700" rIns="0" bIns="0" rtlCol="0">
            <a:spAutoFit/>
          </a:bodyPr>
          <a:lstStyle/>
          <a:p>
            <a:pPr marL="330835" marR="56515" indent="-313055">
              <a:lnSpc>
                <a:spcPct val="111100"/>
              </a:lnSpc>
              <a:spcBef>
                <a:spcPts val="100"/>
              </a:spcBef>
            </a:pPr>
            <a:r>
              <a:rPr lang="ru-RU" sz="900" b="1" dirty="0">
                <a:solidFill>
                  <a:srgbClr val="231F20"/>
                </a:solidFill>
                <a:latin typeface="Arial Narrow"/>
                <a:cs typeface="Arial Narrow"/>
              </a:rPr>
              <a:t>ПРИМЕЧАНИЕ</a:t>
            </a:r>
            <a:r>
              <a:rPr sz="900" b="1" dirty="0">
                <a:solidFill>
                  <a:srgbClr val="231F20"/>
                </a:solidFill>
                <a:latin typeface="Arial Narrow"/>
                <a:cs typeface="Arial Narrow"/>
              </a:rPr>
              <a:t>: </a:t>
            </a:r>
            <a:r>
              <a:rPr lang="ru-RU" sz="900" dirty="0">
                <a:solidFill>
                  <a:srgbClr val="231F20"/>
                </a:solidFill>
                <a:latin typeface="Arial Narrow"/>
                <a:cs typeface="Arial Narrow"/>
              </a:rPr>
              <a:t>Заменяйте фильтрующий картридж каждые 3-5 дней использования ванны или если он загрязнен или обесцвечен. Сетчатое покрытие фильтра можно использовать повторно, если оно не повреждено и не загрязнено.</a:t>
            </a:r>
            <a:endParaRPr sz="900" dirty="0">
              <a:latin typeface="Arial Narrow"/>
              <a:cs typeface="Arial Narrow"/>
            </a:endParaRPr>
          </a:p>
          <a:p>
            <a:pPr marL="17780">
              <a:lnSpc>
                <a:spcPct val="100000"/>
              </a:lnSpc>
              <a:spcBef>
                <a:spcPts val="120"/>
              </a:spcBef>
            </a:pPr>
            <a:r>
              <a:rPr lang="ru-RU" sz="900" b="1" dirty="0">
                <a:solidFill>
                  <a:srgbClr val="231F20"/>
                </a:solidFill>
                <a:latin typeface="Arial Narrow"/>
                <a:cs typeface="Arial Narrow"/>
              </a:rPr>
              <a:t>ПРИМЕЧАНИЕ </a:t>
            </a:r>
            <a:r>
              <a:rPr sz="900" b="1" dirty="0">
                <a:solidFill>
                  <a:srgbClr val="231F20"/>
                </a:solidFill>
                <a:latin typeface="Arial Narrow"/>
                <a:cs typeface="Arial Narrow"/>
              </a:rPr>
              <a:t>: </a:t>
            </a:r>
            <a:r>
              <a:rPr lang="ru-RU" sz="900" dirty="0">
                <a:solidFill>
                  <a:srgbClr val="231F20"/>
                </a:solidFill>
                <a:latin typeface="Arial Narrow"/>
                <a:cs typeface="Arial Narrow"/>
              </a:rPr>
              <a:t>Наполнение СПА водой возможно только в случае, если исправный фильтрующий картридж правильно установлен</a:t>
            </a:r>
            <a:r>
              <a:rPr sz="900" dirty="0">
                <a:solidFill>
                  <a:srgbClr val="231F20"/>
                </a:solidFill>
                <a:latin typeface="Arial Narrow"/>
                <a:cs typeface="Arial Narrow"/>
              </a:rPr>
              <a:t>.</a:t>
            </a:r>
            <a:endParaRPr sz="900" dirty="0">
              <a:latin typeface="Arial Narrow"/>
              <a:cs typeface="Arial Narrow"/>
            </a:endParaRPr>
          </a:p>
          <a:p>
            <a:pPr marL="17780">
              <a:lnSpc>
                <a:spcPct val="100000"/>
              </a:lnSpc>
              <a:spcBef>
                <a:spcPts val="219"/>
              </a:spcBef>
            </a:pPr>
            <a:r>
              <a:rPr lang="ru-RU" sz="900" b="1" dirty="0">
                <a:solidFill>
                  <a:srgbClr val="231F20"/>
                </a:solidFill>
                <a:latin typeface="Arial Narrow"/>
                <a:cs typeface="Arial Narrow"/>
              </a:rPr>
              <a:t>ПРИМЕЧАНИЕ </a:t>
            </a:r>
            <a:r>
              <a:rPr sz="900" dirty="0">
                <a:solidFill>
                  <a:srgbClr val="231F20"/>
                </a:solidFill>
                <a:latin typeface="Arial Narrow"/>
                <a:cs typeface="Arial Narrow"/>
              </a:rPr>
              <a:t>: </a:t>
            </a:r>
            <a:r>
              <a:rPr lang="ru-RU" sz="900" dirty="0">
                <a:solidFill>
                  <a:srgbClr val="231F20"/>
                </a:solidFill>
                <a:latin typeface="Arial Narrow"/>
                <a:cs typeface="Arial Narrow"/>
              </a:rPr>
              <a:t>Выключите все функции гидромассажной ванны перед заменой или очисткой фильтрующего картриджа</a:t>
            </a:r>
            <a:r>
              <a:rPr sz="900" spc="-5" dirty="0">
                <a:solidFill>
                  <a:srgbClr val="231F20"/>
                </a:solidFill>
                <a:latin typeface="Arial Narrow"/>
                <a:cs typeface="Arial Narrow"/>
              </a:rPr>
              <a:t>.</a:t>
            </a:r>
            <a:endParaRPr sz="900" dirty="0">
              <a:latin typeface="Arial Narrow"/>
              <a:cs typeface="Arial Narrow"/>
            </a:endParaRPr>
          </a:p>
          <a:p>
            <a:pPr>
              <a:lnSpc>
                <a:spcPct val="100000"/>
              </a:lnSpc>
              <a:spcBef>
                <a:spcPts val="25"/>
              </a:spcBef>
            </a:pPr>
            <a:endParaRPr sz="850" dirty="0">
              <a:latin typeface="Times New Roman"/>
              <a:cs typeface="Times New Roman"/>
            </a:endParaRPr>
          </a:p>
          <a:p>
            <a:pPr marL="148590" marR="2621280" indent="-130810">
              <a:lnSpc>
                <a:spcPct val="111100"/>
              </a:lnSpc>
            </a:pPr>
            <a:r>
              <a:rPr sz="900" spc="-5" dirty="0">
                <a:solidFill>
                  <a:srgbClr val="231F20"/>
                </a:solidFill>
                <a:latin typeface="Arial Narrow"/>
                <a:cs typeface="Arial Narrow"/>
              </a:rPr>
              <a:t>2. </a:t>
            </a:r>
            <a:r>
              <a:rPr lang="ru-RU" sz="900" dirty="0">
                <a:solidFill>
                  <a:srgbClr val="231F20"/>
                </a:solidFill>
                <a:latin typeface="Arial Narrow"/>
                <a:cs typeface="Arial Narrow"/>
              </a:rPr>
              <a:t>Если впускное и выпускное отверстие гидромассажной ванны забилось грязью, отвинтите деталь вручную против часовой стрелки для ее очистки</a:t>
            </a:r>
            <a:r>
              <a:rPr sz="900" spc="-5" dirty="0">
                <a:solidFill>
                  <a:srgbClr val="231F20"/>
                </a:solidFill>
                <a:latin typeface="Arial Narrow"/>
                <a:cs typeface="Arial Narrow"/>
              </a:rPr>
              <a:t>.</a:t>
            </a:r>
            <a:endParaRPr sz="900" dirty="0">
              <a:latin typeface="Arial Narrow"/>
              <a:cs typeface="Arial Narrow"/>
            </a:endParaRPr>
          </a:p>
          <a:p>
            <a:pPr marR="2555875">
              <a:lnSpc>
                <a:spcPct val="111100"/>
              </a:lnSpc>
            </a:pPr>
            <a:r>
              <a:rPr lang="ru-RU" sz="900" b="1" dirty="0">
                <a:solidFill>
                  <a:srgbClr val="231F20"/>
                </a:solidFill>
                <a:latin typeface="Arial Narrow"/>
                <a:cs typeface="Arial Narrow"/>
              </a:rPr>
              <a:t>ПРИМЕЧАНИЕ </a:t>
            </a:r>
            <a:r>
              <a:rPr sz="900" b="1" dirty="0">
                <a:solidFill>
                  <a:srgbClr val="231F20"/>
                </a:solidFill>
                <a:latin typeface="Arial Narrow"/>
                <a:cs typeface="Arial Narrow"/>
              </a:rPr>
              <a:t>: </a:t>
            </a:r>
            <a:r>
              <a:rPr lang="ru-RU" sz="900" dirty="0">
                <a:solidFill>
                  <a:srgbClr val="231F20"/>
                </a:solidFill>
                <a:latin typeface="Arial Narrow"/>
                <a:cs typeface="Arial Narrow"/>
              </a:rPr>
              <a:t>Прежде чем откручивать деталь, убедитесь, что СПА-ванна не наполнена водой. Никогда не откручивайте эту деталь, когда гидромассажная ванна наполнена водой</a:t>
            </a:r>
            <a:r>
              <a:rPr sz="900" dirty="0">
                <a:solidFill>
                  <a:srgbClr val="231F20"/>
                </a:solidFill>
                <a:latin typeface="Arial Narrow"/>
                <a:cs typeface="Arial Narrow"/>
              </a:rPr>
              <a:t>!</a:t>
            </a:r>
            <a:endParaRPr sz="900" dirty="0">
              <a:latin typeface="Arial Narrow"/>
              <a:cs typeface="Arial Narrow"/>
            </a:endParaRPr>
          </a:p>
          <a:p>
            <a:pPr marL="12700">
              <a:lnSpc>
                <a:spcPct val="100000"/>
              </a:lnSpc>
            </a:pPr>
            <a:r>
              <a:rPr lang="ru-RU" sz="900" b="1" dirty="0">
                <a:solidFill>
                  <a:srgbClr val="231F20"/>
                </a:solidFill>
                <a:latin typeface="Arial Narrow"/>
                <a:cs typeface="Arial Narrow"/>
              </a:rPr>
              <a:t>УХОД ЗА ВОДОЙ В ВАННЕ</a:t>
            </a:r>
            <a:endParaRPr sz="900" dirty="0">
              <a:latin typeface="Arial Narrow"/>
              <a:cs typeface="Arial Narrow"/>
            </a:endParaRPr>
          </a:p>
          <a:p>
            <a:pPr marL="142875" marR="139065" indent="-130810">
              <a:lnSpc>
                <a:spcPct val="111100"/>
              </a:lnSpc>
              <a:spcBef>
                <a:spcPts val="100"/>
              </a:spcBef>
              <a:buAutoNum type="arabicPeriod"/>
              <a:tabLst>
                <a:tab pos="143510" algn="l"/>
              </a:tabLst>
            </a:pPr>
            <a:r>
              <a:rPr lang="ru-RU" sz="900" dirty="0">
                <a:solidFill>
                  <a:srgbClr val="231F20"/>
                </a:solidFill>
                <a:latin typeface="Arial Narrow"/>
                <a:cs typeface="Arial Narrow"/>
              </a:rPr>
              <a:t>Меняйте воду в СПА каждые 3-5 дней в зависимости от частоты использования</a:t>
            </a:r>
            <a:r>
              <a:rPr sz="900" spc="-5" dirty="0">
                <a:solidFill>
                  <a:srgbClr val="231F20"/>
                </a:solidFill>
                <a:latin typeface="Arial Narrow"/>
                <a:cs typeface="Arial Narrow"/>
              </a:rPr>
              <a:t>. </a:t>
            </a:r>
            <a:r>
              <a:rPr lang="ru-RU" sz="900" dirty="0">
                <a:solidFill>
                  <a:srgbClr val="231F20"/>
                </a:solidFill>
                <a:latin typeface="Arial Narrow"/>
                <a:cs typeface="Arial Narrow"/>
              </a:rPr>
              <a:t>Если в воде видна грязь, воды становится мутной или правильное использование химических реагентов не позволяет ее очистить, смените воду и очистите гидромассажную ванну. </a:t>
            </a:r>
            <a:r>
              <a:rPr lang="ru-RU" sz="900" spc="-5" dirty="0">
                <a:solidFill>
                  <a:srgbClr val="231F20"/>
                </a:solidFill>
                <a:latin typeface="Arial Narrow"/>
                <a:cs typeface="Arial Narrow"/>
              </a:rPr>
              <a:t>См. инструкции в разделе «Разборка и хранение».</a:t>
            </a:r>
            <a:endParaRPr sz="900" dirty="0">
              <a:latin typeface="Arial Narrow"/>
              <a:cs typeface="Arial Narrow"/>
            </a:endParaRPr>
          </a:p>
          <a:p>
            <a:pPr marL="142875" marR="222885" indent="-130810">
              <a:lnSpc>
                <a:spcPct val="111100"/>
              </a:lnSpc>
              <a:buAutoNum type="arabicPeriod"/>
              <a:tabLst>
                <a:tab pos="143510" algn="l"/>
              </a:tabLst>
            </a:pPr>
            <a:r>
              <a:rPr lang="ru-RU" sz="900" dirty="0">
                <a:solidFill>
                  <a:srgbClr val="231F20"/>
                </a:solidFill>
                <a:latin typeface="Arial Narrow"/>
                <a:cs typeface="Arial Narrow"/>
              </a:rPr>
              <a:t>Мы советуем вам принять душ перед использованием гидромассажной ванны, так как косметика, лосьоны и прочие средства, оставшиеся на коже, могут </a:t>
            </a:r>
            <a:r>
              <a:rPr lang="ru-RU" sz="900" spc="-5" dirty="0">
                <a:solidFill>
                  <a:srgbClr val="231F20"/>
                </a:solidFill>
                <a:latin typeface="Arial Narrow"/>
                <a:cs typeface="Arial Narrow"/>
              </a:rPr>
              <a:t>быстро ухудшить качество воды</a:t>
            </a:r>
            <a:r>
              <a:rPr sz="900" dirty="0">
                <a:solidFill>
                  <a:srgbClr val="231F20"/>
                </a:solidFill>
                <a:latin typeface="Arial Narrow"/>
                <a:cs typeface="Arial Narrow"/>
              </a:rPr>
              <a:t>.</a:t>
            </a:r>
            <a:endParaRPr sz="900" dirty="0">
              <a:latin typeface="Arial Narrow"/>
              <a:cs typeface="Arial Narrow"/>
            </a:endParaRPr>
          </a:p>
          <a:p>
            <a:pPr marL="142875" indent="-130810">
              <a:lnSpc>
                <a:spcPct val="100000"/>
              </a:lnSpc>
              <a:spcBef>
                <a:spcPts val="120"/>
              </a:spcBef>
              <a:buAutoNum type="arabicPeriod"/>
              <a:tabLst>
                <a:tab pos="143510" algn="l"/>
              </a:tabLst>
            </a:pPr>
            <a:r>
              <a:rPr lang="ru-RU" sz="900" dirty="0">
                <a:solidFill>
                  <a:srgbClr val="231F20"/>
                </a:solidFill>
                <a:latin typeface="Arial Narrow"/>
                <a:cs typeface="Arial Narrow"/>
              </a:rPr>
              <a:t>Когда гидромассажная ванна не используется</a:t>
            </a:r>
            <a:r>
              <a:rPr sz="900" spc="-5" dirty="0">
                <a:solidFill>
                  <a:srgbClr val="231F20"/>
                </a:solidFill>
                <a:latin typeface="Arial Narrow"/>
                <a:cs typeface="Arial Narrow"/>
              </a:rPr>
              <a:t>, </a:t>
            </a:r>
            <a:r>
              <a:rPr lang="ru-RU" sz="900" spc="-5" dirty="0">
                <a:solidFill>
                  <a:srgbClr val="231F20"/>
                </a:solidFill>
                <a:latin typeface="Arial Narrow"/>
                <a:cs typeface="Arial Narrow"/>
              </a:rPr>
              <a:t>накройте ее крышкой с пряжкой, чтобы предотвратить загрязнение</a:t>
            </a:r>
            <a:r>
              <a:rPr sz="900" dirty="0">
                <a:solidFill>
                  <a:srgbClr val="231F20"/>
                </a:solidFill>
                <a:latin typeface="Arial Narrow"/>
                <a:cs typeface="Arial Narrow"/>
              </a:rPr>
              <a:t>.</a:t>
            </a:r>
            <a:endParaRPr sz="900" dirty="0">
              <a:latin typeface="Arial Narrow"/>
              <a:cs typeface="Arial Narrow"/>
            </a:endParaRPr>
          </a:p>
          <a:p>
            <a:pPr marL="149225" marR="5080" indent="-137160">
              <a:lnSpc>
                <a:spcPct val="111100"/>
              </a:lnSpc>
              <a:buAutoNum type="arabicPeriod"/>
              <a:tabLst>
                <a:tab pos="143510" algn="l"/>
              </a:tabLst>
            </a:pPr>
            <a:r>
              <a:rPr lang="ru-RU" sz="900" dirty="0">
                <a:solidFill>
                  <a:srgbClr val="231F20"/>
                </a:solidFill>
                <a:latin typeface="Arial Narrow"/>
                <a:cs typeface="Arial Narrow"/>
              </a:rPr>
              <a:t>Применяйте специальные реагенты, чтобы обеспечить требуемый химический состав воды.</a:t>
            </a:r>
            <a:r>
              <a:rPr sz="900" spc="-5" dirty="0">
                <a:solidFill>
                  <a:srgbClr val="231F20"/>
                </a:solidFill>
                <a:latin typeface="Arial Narrow"/>
                <a:cs typeface="Arial Narrow"/>
              </a:rPr>
              <a:t> </a:t>
            </a:r>
            <a:r>
              <a:rPr lang="ru-RU" sz="900" dirty="0">
                <a:solidFill>
                  <a:srgbClr val="231F20"/>
                </a:solidFill>
                <a:latin typeface="Arial Narrow"/>
                <a:cs typeface="Arial Narrow"/>
              </a:rPr>
              <a:t>Повреждение ванны по причине ошибочного применения реагентов и неправильного обращения с водой не являются гарантийными случаями. Для получения подробной информации об использовании химических реагентов обратитесь к вашему продавцу. </a:t>
            </a:r>
            <a:endParaRPr sz="800" dirty="0">
              <a:latin typeface="Times New Roman"/>
              <a:cs typeface="Times New Roman"/>
            </a:endParaRPr>
          </a:p>
          <a:p>
            <a:pPr marL="12700">
              <a:lnSpc>
                <a:spcPct val="100000"/>
              </a:lnSpc>
            </a:pPr>
            <a:r>
              <a:rPr lang="ru-RU" sz="900" b="1" dirty="0">
                <a:solidFill>
                  <a:srgbClr val="231F20"/>
                </a:solidFill>
                <a:latin typeface="Arial Narrow"/>
                <a:cs typeface="Arial Narrow"/>
              </a:rPr>
              <a:t>Обеззараживание воды</a:t>
            </a:r>
            <a:endParaRPr sz="900" dirty="0">
              <a:latin typeface="Arial Narrow"/>
              <a:cs typeface="Arial Narrow"/>
            </a:endParaRPr>
          </a:p>
          <a:p>
            <a:pPr marL="12700" marR="248920">
              <a:lnSpc>
                <a:spcPct val="111100"/>
              </a:lnSpc>
              <a:spcBef>
                <a:spcPts val="100"/>
              </a:spcBef>
            </a:pPr>
            <a:r>
              <a:rPr lang="ru-RU" sz="900" dirty="0">
                <a:solidFill>
                  <a:srgbClr val="231F20"/>
                </a:solidFill>
                <a:latin typeface="Arial Narrow"/>
                <a:cs typeface="Arial Narrow"/>
              </a:rPr>
              <a:t>Владелец гидромассажной ванны обязан регулярно проверять и дезинфицировать воду по графику (ежедневно, если потребуется</a:t>
            </a:r>
            <a:r>
              <a:rPr sz="900" spc="-5" dirty="0">
                <a:solidFill>
                  <a:srgbClr val="231F20"/>
                </a:solidFill>
                <a:latin typeface="Arial Narrow"/>
                <a:cs typeface="Arial Narrow"/>
              </a:rPr>
              <a:t>). </a:t>
            </a:r>
            <a:r>
              <a:rPr lang="ru-RU" sz="900" dirty="0">
                <a:solidFill>
                  <a:srgbClr val="231F20"/>
                </a:solidFill>
                <a:latin typeface="Arial Narrow"/>
                <a:cs typeface="Arial Narrow"/>
              </a:rPr>
              <a:t>Добавление дезинфицирующего или другого химического вещества </a:t>
            </a:r>
            <a:r>
              <a:rPr lang="ru-RU" sz="900" spc="-5" dirty="0">
                <a:solidFill>
                  <a:srgbClr val="231F20"/>
                </a:solidFill>
                <a:latin typeface="Arial Narrow"/>
                <a:cs typeface="Arial Narrow"/>
              </a:rPr>
              <a:t>снизит количество вирусов и бактерий, присутствующих в воде гидромассажной ванны. Поддержание требуемого уровня воды вместе с использованием дезинфицирующих средств – наиболее важный фактор увеличения срока службы и поддержания внешнего вида гидромассажной ванны, также, как и обеспечения чистоты и пригодности для безопасного использования воды. </a:t>
            </a:r>
            <a:r>
              <a:rPr lang="ru-RU" sz="900" dirty="0">
                <a:solidFill>
                  <a:srgbClr val="231F20"/>
                </a:solidFill>
                <a:latin typeface="Arial Narrow"/>
                <a:cs typeface="Arial Narrow"/>
              </a:rPr>
              <a:t>Следует уделять особое внимание выбору верного метода проверки и обработки воды</a:t>
            </a:r>
            <a:r>
              <a:rPr sz="900" dirty="0">
                <a:solidFill>
                  <a:srgbClr val="231F20"/>
                </a:solidFill>
                <a:latin typeface="Arial Narrow"/>
                <a:cs typeface="Arial Narrow"/>
              </a:rPr>
              <a:t>. </a:t>
            </a:r>
            <a:r>
              <a:rPr lang="ru-RU" sz="900" dirty="0">
                <a:solidFill>
                  <a:srgbClr val="231F20"/>
                </a:solidFill>
                <a:latin typeface="Arial Narrow"/>
                <a:cs typeface="Arial Narrow"/>
              </a:rPr>
              <a:t>Для получения информации о химических, дезинфицирующих средствах и процедурах проверки обратитесь к профессионалу. </a:t>
            </a:r>
            <a:endParaRPr sz="900" dirty="0">
              <a:latin typeface="Arial Narrow"/>
              <a:cs typeface="Arial Narrow"/>
            </a:endParaRPr>
          </a:p>
          <a:p>
            <a:pPr marL="12700">
              <a:lnSpc>
                <a:spcPct val="100000"/>
              </a:lnSpc>
            </a:pPr>
            <a:r>
              <a:rPr lang="ru-RU" sz="900" b="1" dirty="0">
                <a:solidFill>
                  <a:srgbClr val="231F20"/>
                </a:solidFill>
                <a:latin typeface="Arial Narrow"/>
                <a:cs typeface="Arial Narrow"/>
              </a:rPr>
              <a:t>Химический баланс воды</a:t>
            </a:r>
            <a:endParaRPr sz="900" dirty="0">
              <a:latin typeface="Arial Narrow"/>
              <a:cs typeface="Arial Narrow"/>
            </a:endParaRPr>
          </a:p>
          <a:p>
            <a:pPr marL="12700">
              <a:lnSpc>
                <a:spcPct val="100000"/>
              </a:lnSpc>
              <a:spcBef>
                <a:spcPts val="220"/>
              </a:spcBef>
            </a:pPr>
            <a:r>
              <a:rPr lang="ru-RU" sz="900" dirty="0">
                <a:solidFill>
                  <a:srgbClr val="231F20"/>
                </a:solidFill>
                <a:latin typeface="Arial Narrow"/>
                <a:cs typeface="Arial Narrow"/>
              </a:rPr>
              <a:t>Следуйте приведенным ниже инструкциям по уходу за водой в СПА</a:t>
            </a:r>
            <a:r>
              <a:rPr sz="900" dirty="0">
                <a:solidFill>
                  <a:srgbClr val="231F20"/>
                </a:solidFill>
                <a:latin typeface="Arial Narrow"/>
                <a:cs typeface="Arial Narrow"/>
              </a:rPr>
              <a:t>.</a:t>
            </a:r>
            <a:endParaRPr sz="900" dirty="0">
              <a:latin typeface="Arial Narrow"/>
              <a:cs typeface="Arial Narrow"/>
            </a:endParaRPr>
          </a:p>
        </p:txBody>
      </p:sp>
      <p:graphicFrame>
        <p:nvGraphicFramePr>
          <p:cNvPr id="233" name="object 233"/>
          <p:cNvGraphicFramePr>
            <a:graphicFrameLocks noGrp="1"/>
          </p:cNvGraphicFramePr>
          <p:nvPr>
            <p:extLst>
              <p:ext uri="{D42A27DB-BD31-4B8C-83A1-F6EECF244321}">
                <p14:modId xmlns:p14="http://schemas.microsoft.com/office/powerpoint/2010/main" val="2614395147"/>
              </p:ext>
            </p:extLst>
          </p:nvPr>
        </p:nvGraphicFramePr>
        <p:xfrm>
          <a:off x="544561" y="7716160"/>
          <a:ext cx="6478904" cy="1423722"/>
        </p:xfrm>
        <a:graphic>
          <a:graphicData uri="http://schemas.openxmlformats.org/drawingml/2006/table">
            <a:tbl>
              <a:tblPr firstRow="1" bandRow="1">
                <a:tableStyleId>{2D5ABB26-0587-4C30-8999-92F81FD0307C}</a:tableStyleId>
              </a:tblPr>
              <a:tblGrid>
                <a:gridCol w="2193290">
                  <a:extLst>
                    <a:ext uri="{9D8B030D-6E8A-4147-A177-3AD203B41FA5}">
                      <a16:colId xmlns:a16="http://schemas.microsoft.com/office/drawing/2014/main" val="20000"/>
                    </a:ext>
                  </a:extLst>
                </a:gridCol>
                <a:gridCol w="1573501">
                  <a:extLst>
                    <a:ext uri="{9D8B030D-6E8A-4147-A177-3AD203B41FA5}">
                      <a16:colId xmlns:a16="http://schemas.microsoft.com/office/drawing/2014/main" val="20001"/>
                    </a:ext>
                  </a:extLst>
                </a:gridCol>
                <a:gridCol w="2712113">
                  <a:extLst>
                    <a:ext uri="{9D8B030D-6E8A-4147-A177-3AD203B41FA5}">
                      <a16:colId xmlns:a16="http://schemas.microsoft.com/office/drawing/2014/main" val="20002"/>
                    </a:ext>
                  </a:extLst>
                </a:gridCol>
              </a:tblGrid>
              <a:tr h="250706">
                <a:tc>
                  <a:txBody>
                    <a:bodyPr/>
                    <a:lstStyle/>
                    <a:p>
                      <a:pPr marR="38735" algn="ctr">
                        <a:lnSpc>
                          <a:spcPct val="100000"/>
                        </a:lnSpc>
                        <a:spcBef>
                          <a:spcPts val="300"/>
                        </a:spcBef>
                      </a:pPr>
                      <a:r>
                        <a:rPr lang="ru-RU" sz="1000" b="1" dirty="0">
                          <a:solidFill>
                            <a:srgbClr val="FFFFFF"/>
                          </a:solidFill>
                          <a:latin typeface="Arial Narrow"/>
                          <a:cs typeface="Arial Narrow"/>
                        </a:rPr>
                        <a:t>ПАРАМЕТР</a:t>
                      </a:r>
                      <a:endParaRPr sz="1000" dirty="0">
                        <a:latin typeface="Arial Narrow"/>
                        <a:cs typeface="Arial Narrow"/>
                      </a:endParaRPr>
                    </a:p>
                  </a:txBody>
                  <a:tcPr marL="0" marR="0" marT="381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L="51435" algn="ctr">
                        <a:lnSpc>
                          <a:spcPct val="100000"/>
                        </a:lnSpc>
                        <a:spcBef>
                          <a:spcPts val="300"/>
                        </a:spcBef>
                      </a:pPr>
                      <a:r>
                        <a:rPr lang="ru-RU" sz="1000" b="1" dirty="0">
                          <a:solidFill>
                            <a:srgbClr val="FFFFFF"/>
                          </a:solidFill>
                          <a:latin typeface="Arial Narrow"/>
                          <a:cs typeface="Arial Narrow"/>
                        </a:rPr>
                        <a:t>ЧАСТОТА ПРОВЕРКИ</a:t>
                      </a:r>
                      <a:endParaRPr sz="1000" dirty="0">
                        <a:latin typeface="Arial Narrow"/>
                        <a:cs typeface="Arial Narrow"/>
                      </a:endParaRPr>
                    </a:p>
                  </a:txBody>
                  <a:tcPr marL="0" marR="0" marT="381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L="52705" algn="ctr">
                        <a:lnSpc>
                          <a:spcPct val="100000"/>
                        </a:lnSpc>
                        <a:spcBef>
                          <a:spcPts val="300"/>
                        </a:spcBef>
                      </a:pPr>
                      <a:r>
                        <a:rPr lang="ru-RU" sz="1000" b="1" dirty="0">
                          <a:solidFill>
                            <a:srgbClr val="FFFFFF"/>
                          </a:solidFill>
                          <a:latin typeface="Arial Narrow"/>
                          <a:cs typeface="Arial Narrow"/>
                        </a:rPr>
                        <a:t>ТРЕБУЕМЫЙ УРОВЕНЬ</a:t>
                      </a:r>
                      <a:endParaRPr sz="1000" dirty="0">
                        <a:latin typeface="Arial Narrow"/>
                        <a:cs typeface="Arial Narrow"/>
                      </a:endParaRPr>
                    </a:p>
                  </a:txBody>
                  <a:tcPr marL="0" marR="0" marT="381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extLst>
                  <a:ext uri="{0D108BD9-81ED-4DB2-BD59-A6C34878D82A}">
                    <a16:rowId xmlns:a16="http://schemas.microsoft.com/office/drawing/2014/main" val="10000"/>
                  </a:ext>
                </a:extLst>
              </a:tr>
              <a:tr h="405718">
                <a:tc>
                  <a:txBody>
                    <a:bodyPr/>
                    <a:lstStyle/>
                    <a:p>
                      <a:pPr>
                        <a:lnSpc>
                          <a:spcPct val="100000"/>
                        </a:lnSpc>
                        <a:spcBef>
                          <a:spcPts val="15"/>
                        </a:spcBef>
                      </a:pPr>
                      <a:endParaRPr sz="900">
                        <a:latin typeface="Times New Roman"/>
                        <a:cs typeface="Times New Roman"/>
                      </a:endParaRPr>
                    </a:p>
                    <a:p>
                      <a:pPr marR="45085" algn="ctr">
                        <a:lnSpc>
                          <a:spcPct val="100000"/>
                        </a:lnSpc>
                        <a:spcBef>
                          <a:spcPts val="5"/>
                        </a:spcBef>
                      </a:pPr>
                      <a:r>
                        <a:rPr sz="900" b="1" dirty="0">
                          <a:solidFill>
                            <a:srgbClr val="231F20"/>
                          </a:solidFill>
                          <a:latin typeface="Arial Narrow"/>
                          <a:cs typeface="Arial Narrow"/>
                        </a:rPr>
                        <a:t>pH</a:t>
                      </a:r>
                      <a:endParaRPr sz="900">
                        <a:latin typeface="Arial Narrow"/>
                        <a:cs typeface="Arial Narrow"/>
                      </a:endParaRPr>
                    </a:p>
                  </a:txBody>
                  <a:tcPr marL="0" marR="0" marT="19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nSpc>
                          <a:spcPct val="100000"/>
                        </a:lnSpc>
                        <a:spcBef>
                          <a:spcPts val="15"/>
                        </a:spcBef>
                      </a:pPr>
                      <a:endParaRPr sz="900" dirty="0">
                        <a:latin typeface="Times New Roman"/>
                        <a:cs typeface="Times New Roman"/>
                      </a:endParaRPr>
                    </a:p>
                    <a:p>
                      <a:pPr marL="26034" algn="ctr">
                        <a:lnSpc>
                          <a:spcPct val="100000"/>
                        </a:lnSpc>
                        <a:spcBef>
                          <a:spcPts val="5"/>
                        </a:spcBef>
                      </a:pPr>
                      <a:r>
                        <a:rPr lang="ru-RU" sz="900" dirty="0">
                          <a:solidFill>
                            <a:srgbClr val="231F20"/>
                          </a:solidFill>
                          <a:latin typeface="Arial Narrow"/>
                          <a:cs typeface="Arial Narrow"/>
                        </a:rPr>
                        <a:t>Ежедневно</a:t>
                      </a:r>
                      <a:endParaRPr sz="900" dirty="0">
                        <a:latin typeface="Arial Narrow"/>
                        <a:cs typeface="Arial Narrow"/>
                      </a:endParaRPr>
                    </a:p>
                  </a:txBody>
                  <a:tcPr marL="0" marR="0" marT="19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58165" marR="484505" indent="-13335" algn="ctr">
                        <a:lnSpc>
                          <a:spcPct val="111100"/>
                        </a:lnSpc>
                        <a:spcBef>
                          <a:spcPts val="335"/>
                        </a:spcBef>
                      </a:pPr>
                      <a:r>
                        <a:rPr sz="900" spc="-5" dirty="0">
                          <a:solidFill>
                            <a:srgbClr val="231F20"/>
                          </a:solidFill>
                          <a:latin typeface="Arial Narrow"/>
                          <a:cs typeface="Arial Narrow"/>
                        </a:rPr>
                        <a:t>7.2-7.6 </a:t>
                      </a:r>
                      <a:r>
                        <a:rPr lang="ru-RU" sz="900" spc="-5" dirty="0">
                          <a:solidFill>
                            <a:srgbClr val="231F20"/>
                          </a:solidFill>
                          <a:latin typeface="Arial Narrow"/>
                          <a:cs typeface="Arial Narrow"/>
                        </a:rPr>
                        <a:t>при использовании хлора</a:t>
                      </a:r>
                      <a:r>
                        <a:rPr sz="900" dirty="0">
                          <a:solidFill>
                            <a:srgbClr val="231F20"/>
                          </a:solidFill>
                          <a:latin typeface="Arial Narrow"/>
                          <a:cs typeface="Arial Narrow"/>
                        </a:rPr>
                        <a:t>; </a:t>
                      </a:r>
                      <a:endParaRPr lang="ru-RU" sz="900" dirty="0">
                        <a:solidFill>
                          <a:srgbClr val="231F20"/>
                        </a:solidFill>
                        <a:latin typeface="Arial Narrow"/>
                        <a:cs typeface="Arial Narrow"/>
                      </a:endParaRPr>
                    </a:p>
                    <a:p>
                      <a:pPr marL="558165" marR="484505" indent="-13335" algn="ctr">
                        <a:lnSpc>
                          <a:spcPct val="111100"/>
                        </a:lnSpc>
                        <a:spcBef>
                          <a:spcPts val="335"/>
                        </a:spcBef>
                      </a:pPr>
                      <a:r>
                        <a:rPr sz="900" dirty="0">
                          <a:solidFill>
                            <a:srgbClr val="231F20"/>
                          </a:solidFill>
                          <a:latin typeface="Arial Narrow"/>
                          <a:cs typeface="Arial Narrow"/>
                        </a:rPr>
                        <a:t> </a:t>
                      </a:r>
                      <a:r>
                        <a:rPr sz="900" spc="-5" dirty="0">
                          <a:solidFill>
                            <a:srgbClr val="231F20"/>
                          </a:solidFill>
                          <a:latin typeface="Arial Narrow"/>
                          <a:cs typeface="Arial Narrow"/>
                        </a:rPr>
                        <a:t>7.2-7.8 </a:t>
                      </a:r>
                      <a:r>
                        <a:rPr lang="ru-RU" sz="900" dirty="0">
                          <a:solidFill>
                            <a:srgbClr val="231F20"/>
                          </a:solidFill>
                          <a:latin typeface="Arial Narrow"/>
                          <a:cs typeface="Arial Narrow"/>
                        </a:rPr>
                        <a:t>при использовании брома </a:t>
                      </a:r>
                    </a:p>
                  </a:txBody>
                  <a:tcPr marL="0" marR="0" marT="4254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1"/>
                  </a:ext>
                </a:extLst>
              </a:tr>
              <a:tr h="196714">
                <a:tc>
                  <a:txBody>
                    <a:bodyPr/>
                    <a:lstStyle/>
                    <a:p>
                      <a:pPr marR="44450" algn="ctr">
                        <a:lnSpc>
                          <a:spcPct val="100000"/>
                        </a:lnSpc>
                        <a:spcBef>
                          <a:spcPts val="160"/>
                        </a:spcBef>
                      </a:pPr>
                      <a:r>
                        <a:rPr lang="ru-RU" sz="900" b="1" dirty="0">
                          <a:solidFill>
                            <a:srgbClr val="231F20"/>
                          </a:solidFill>
                          <a:latin typeface="Arial Narrow"/>
                          <a:cs typeface="Arial Narrow"/>
                        </a:rPr>
                        <a:t>Свободный хлор</a:t>
                      </a:r>
                      <a:endParaRPr sz="900" dirty="0">
                        <a:latin typeface="Arial Narrow"/>
                        <a:cs typeface="Arial Narrow"/>
                      </a:endParaRPr>
                    </a:p>
                  </a:txBody>
                  <a:tcPr marL="0" marR="0" marT="203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26034" algn="ctr">
                        <a:lnSpc>
                          <a:spcPct val="100000"/>
                        </a:lnSpc>
                        <a:spcBef>
                          <a:spcPts val="5"/>
                        </a:spcBef>
                      </a:pPr>
                      <a:r>
                        <a:rPr lang="ru-RU" sz="900" dirty="0">
                          <a:solidFill>
                            <a:srgbClr val="231F20"/>
                          </a:solidFill>
                          <a:latin typeface="Arial Narrow"/>
                          <a:cs typeface="Arial Narrow"/>
                        </a:rPr>
                        <a:t>Ежедневно</a:t>
                      </a:r>
                      <a:endParaRPr lang="ru-RU" sz="900" dirty="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2069" algn="ctr">
                        <a:lnSpc>
                          <a:spcPct val="100000"/>
                        </a:lnSpc>
                        <a:spcBef>
                          <a:spcPts val="60"/>
                        </a:spcBef>
                      </a:pPr>
                      <a:r>
                        <a:rPr sz="900" spc="-5" dirty="0">
                          <a:solidFill>
                            <a:srgbClr val="231F20"/>
                          </a:solidFill>
                          <a:latin typeface="Arial Narrow"/>
                          <a:cs typeface="Arial Narrow"/>
                        </a:rPr>
                        <a:t>3-5</a:t>
                      </a:r>
                      <a:r>
                        <a:rPr sz="900" spc="-10" dirty="0">
                          <a:solidFill>
                            <a:srgbClr val="231F20"/>
                          </a:solidFill>
                          <a:latin typeface="Arial Narrow"/>
                          <a:cs typeface="Arial Narrow"/>
                        </a:rPr>
                        <a:t> </a:t>
                      </a:r>
                      <a:r>
                        <a:rPr sz="900" dirty="0">
                          <a:solidFill>
                            <a:srgbClr val="231F20"/>
                          </a:solidFill>
                          <a:latin typeface="Arial Narrow"/>
                          <a:cs typeface="Arial Narrow"/>
                        </a:rPr>
                        <a:t>ppm</a:t>
                      </a:r>
                      <a:endParaRPr sz="90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196707">
                <a:tc>
                  <a:txBody>
                    <a:bodyPr/>
                    <a:lstStyle/>
                    <a:p>
                      <a:pPr marR="44450" algn="ctr">
                        <a:lnSpc>
                          <a:spcPct val="100000"/>
                        </a:lnSpc>
                        <a:spcBef>
                          <a:spcPts val="210"/>
                        </a:spcBef>
                      </a:pPr>
                      <a:r>
                        <a:rPr lang="ru-RU" sz="900" b="1" dirty="0">
                          <a:solidFill>
                            <a:srgbClr val="231F20"/>
                          </a:solidFill>
                          <a:latin typeface="Arial Narrow"/>
                          <a:cs typeface="Arial Narrow"/>
                        </a:rPr>
                        <a:t>Остаточный бром</a:t>
                      </a:r>
                      <a:endParaRPr sz="900" dirty="0">
                        <a:latin typeface="Arial Narrow"/>
                        <a:cs typeface="Arial Narrow"/>
                      </a:endParaRPr>
                    </a:p>
                  </a:txBody>
                  <a:tcPr marL="0" marR="0" marT="266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26034" algn="ctr">
                        <a:lnSpc>
                          <a:spcPct val="100000"/>
                        </a:lnSpc>
                        <a:spcBef>
                          <a:spcPts val="5"/>
                        </a:spcBef>
                      </a:pPr>
                      <a:r>
                        <a:rPr lang="ru-RU" sz="900" dirty="0">
                          <a:solidFill>
                            <a:srgbClr val="231F20"/>
                          </a:solidFill>
                          <a:latin typeface="Arial Narrow"/>
                          <a:cs typeface="Arial Narrow"/>
                        </a:rPr>
                        <a:t>Ежедневно</a:t>
                      </a:r>
                      <a:endParaRPr lang="ru-RU" sz="900" dirty="0">
                        <a:latin typeface="Arial Narrow"/>
                        <a:cs typeface="Arial Narrow"/>
                      </a:endParaRPr>
                    </a:p>
                  </a:txBody>
                  <a:tcPr marL="0" marR="0" marT="139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2069" algn="ctr">
                        <a:lnSpc>
                          <a:spcPct val="100000"/>
                        </a:lnSpc>
                        <a:spcBef>
                          <a:spcPts val="110"/>
                        </a:spcBef>
                      </a:pPr>
                      <a:r>
                        <a:rPr sz="900" spc="-5" dirty="0">
                          <a:solidFill>
                            <a:srgbClr val="231F20"/>
                          </a:solidFill>
                          <a:latin typeface="Arial Narrow"/>
                          <a:cs typeface="Arial Narrow"/>
                        </a:rPr>
                        <a:t>2-4</a:t>
                      </a:r>
                      <a:r>
                        <a:rPr sz="900" spc="-10" dirty="0">
                          <a:solidFill>
                            <a:srgbClr val="231F20"/>
                          </a:solidFill>
                          <a:latin typeface="Arial Narrow"/>
                          <a:cs typeface="Arial Narrow"/>
                        </a:rPr>
                        <a:t> </a:t>
                      </a:r>
                      <a:r>
                        <a:rPr sz="900" dirty="0">
                          <a:solidFill>
                            <a:srgbClr val="231F20"/>
                          </a:solidFill>
                          <a:latin typeface="Arial Narrow"/>
                          <a:cs typeface="Arial Narrow"/>
                        </a:rPr>
                        <a:t>ppm</a:t>
                      </a:r>
                      <a:endParaRPr sz="900">
                        <a:latin typeface="Arial Narrow"/>
                        <a:cs typeface="Arial Narrow"/>
                      </a:endParaRPr>
                    </a:p>
                  </a:txBody>
                  <a:tcPr marL="0" marR="0" marT="139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196712">
                <a:tc>
                  <a:txBody>
                    <a:bodyPr/>
                    <a:lstStyle/>
                    <a:p>
                      <a:pPr marR="44450" algn="ctr">
                        <a:lnSpc>
                          <a:spcPct val="100000"/>
                        </a:lnSpc>
                        <a:spcBef>
                          <a:spcPts val="260"/>
                        </a:spcBef>
                      </a:pPr>
                      <a:r>
                        <a:rPr lang="ru-RU" sz="900" b="1" dirty="0">
                          <a:solidFill>
                            <a:srgbClr val="231F20"/>
                          </a:solidFill>
                          <a:latin typeface="Arial Narrow"/>
                          <a:cs typeface="Arial Narrow"/>
                        </a:rPr>
                        <a:t>Общая щелочность</a:t>
                      </a:r>
                      <a:endParaRPr sz="900" dirty="0">
                        <a:latin typeface="Arial Narrow"/>
                        <a:cs typeface="Arial Narrow"/>
                      </a:endParaRPr>
                    </a:p>
                  </a:txBody>
                  <a:tcPr marL="0" marR="0" marT="330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26034" algn="ctr">
                        <a:lnSpc>
                          <a:spcPct val="100000"/>
                        </a:lnSpc>
                        <a:spcBef>
                          <a:spcPts val="160"/>
                        </a:spcBef>
                      </a:pPr>
                      <a:r>
                        <a:rPr lang="ru-RU" sz="900" dirty="0">
                          <a:solidFill>
                            <a:srgbClr val="231F20"/>
                          </a:solidFill>
                          <a:latin typeface="Arial Narrow"/>
                          <a:cs typeface="Arial Narrow"/>
                        </a:rPr>
                        <a:t>Еженедельно </a:t>
                      </a:r>
                      <a:endParaRPr sz="900" dirty="0">
                        <a:latin typeface="Arial Narrow"/>
                        <a:cs typeface="Arial Narrow"/>
                      </a:endParaRPr>
                    </a:p>
                  </a:txBody>
                  <a:tcPr marL="0" marR="0" marT="203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2069" algn="ctr">
                        <a:lnSpc>
                          <a:spcPct val="100000"/>
                        </a:lnSpc>
                        <a:spcBef>
                          <a:spcPts val="160"/>
                        </a:spcBef>
                      </a:pPr>
                      <a:r>
                        <a:rPr sz="900" spc="-5" dirty="0">
                          <a:solidFill>
                            <a:srgbClr val="231F20"/>
                          </a:solidFill>
                          <a:latin typeface="Arial Narrow"/>
                          <a:cs typeface="Arial Narrow"/>
                        </a:rPr>
                        <a:t>80-120</a:t>
                      </a:r>
                      <a:r>
                        <a:rPr sz="900" spc="-10" dirty="0">
                          <a:solidFill>
                            <a:srgbClr val="231F20"/>
                          </a:solidFill>
                          <a:latin typeface="Arial Narrow"/>
                          <a:cs typeface="Arial Narrow"/>
                        </a:rPr>
                        <a:t> </a:t>
                      </a:r>
                      <a:r>
                        <a:rPr sz="900" dirty="0">
                          <a:solidFill>
                            <a:srgbClr val="231F20"/>
                          </a:solidFill>
                          <a:latin typeface="Arial Narrow"/>
                          <a:cs typeface="Arial Narrow"/>
                        </a:rPr>
                        <a:t>ppm</a:t>
                      </a:r>
                      <a:endParaRPr sz="900" dirty="0">
                        <a:latin typeface="Arial Narrow"/>
                        <a:cs typeface="Arial Narrow"/>
                      </a:endParaRPr>
                    </a:p>
                  </a:txBody>
                  <a:tcPr marL="0" marR="0" marT="203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99135">
                <a:tc>
                  <a:txBody>
                    <a:bodyPr/>
                    <a:lstStyle/>
                    <a:p>
                      <a:pPr marR="44450" algn="ctr">
                        <a:lnSpc>
                          <a:spcPct val="100000"/>
                        </a:lnSpc>
                        <a:spcBef>
                          <a:spcPts val="315"/>
                        </a:spcBef>
                      </a:pPr>
                      <a:r>
                        <a:rPr lang="ru-RU" sz="900" b="1" dirty="0">
                          <a:solidFill>
                            <a:srgbClr val="231F20"/>
                          </a:solidFill>
                          <a:latin typeface="Arial Narrow"/>
                          <a:cs typeface="Arial Narrow"/>
                        </a:rPr>
                        <a:t>Общая жесткость</a:t>
                      </a:r>
                      <a:endParaRPr sz="900" dirty="0">
                        <a:latin typeface="Arial Narrow"/>
                        <a:cs typeface="Arial Narrow"/>
                      </a:endParaRPr>
                    </a:p>
                  </a:txBody>
                  <a:tcPr marL="0" marR="0" marT="400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26034" algn="ctr">
                        <a:lnSpc>
                          <a:spcPct val="100000"/>
                        </a:lnSpc>
                        <a:spcBef>
                          <a:spcPts val="160"/>
                        </a:spcBef>
                      </a:pPr>
                      <a:r>
                        <a:rPr lang="ru-RU" sz="900" dirty="0">
                          <a:solidFill>
                            <a:srgbClr val="231F20"/>
                          </a:solidFill>
                          <a:latin typeface="Arial Narrow"/>
                          <a:cs typeface="Arial Narrow"/>
                        </a:rPr>
                        <a:t>Еженедельно </a:t>
                      </a:r>
                      <a:endParaRPr lang="ru-RU" sz="900" dirty="0">
                        <a:latin typeface="Arial Narrow"/>
                        <a:cs typeface="Arial Narrow"/>
                      </a:endParaRPr>
                    </a:p>
                  </a:txBody>
                  <a:tcPr marL="0" marR="0" marT="266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2069" algn="ctr">
                        <a:lnSpc>
                          <a:spcPct val="100000"/>
                        </a:lnSpc>
                        <a:spcBef>
                          <a:spcPts val="215"/>
                        </a:spcBef>
                      </a:pPr>
                      <a:r>
                        <a:rPr sz="900" spc="-5" dirty="0">
                          <a:solidFill>
                            <a:srgbClr val="231F20"/>
                          </a:solidFill>
                          <a:latin typeface="Arial Narrow"/>
                          <a:cs typeface="Arial Narrow"/>
                        </a:rPr>
                        <a:t>200-500</a:t>
                      </a:r>
                      <a:r>
                        <a:rPr sz="900" spc="-10" dirty="0">
                          <a:solidFill>
                            <a:srgbClr val="231F20"/>
                          </a:solidFill>
                          <a:latin typeface="Arial Narrow"/>
                          <a:cs typeface="Arial Narrow"/>
                        </a:rPr>
                        <a:t> </a:t>
                      </a:r>
                      <a:r>
                        <a:rPr sz="900" dirty="0">
                          <a:solidFill>
                            <a:srgbClr val="231F20"/>
                          </a:solidFill>
                          <a:latin typeface="Arial Narrow"/>
                          <a:cs typeface="Arial Narrow"/>
                        </a:rPr>
                        <a:t>ppm</a:t>
                      </a:r>
                      <a:endParaRPr sz="900" dirty="0">
                        <a:latin typeface="Arial Narrow"/>
                        <a:cs typeface="Arial Narrow"/>
                      </a:endParaRPr>
                    </a:p>
                  </a:txBody>
                  <a:tcPr marL="0" marR="0" marT="273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bl>
          </a:graphicData>
        </a:graphic>
      </p:graphicFrame>
      <p:sp>
        <p:nvSpPr>
          <p:cNvPr id="234" name="object 234"/>
          <p:cNvSpPr txBox="1"/>
          <p:nvPr/>
        </p:nvSpPr>
        <p:spPr>
          <a:xfrm>
            <a:off x="502865" y="9211869"/>
            <a:ext cx="6536200" cy="718145"/>
          </a:xfrm>
          <a:prstGeom prst="rect">
            <a:avLst/>
          </a:prstGeom>
        </p:spPr>
        <p:txBody>
          <a:bodyPr vert="horz" wrap="square" lIns="0" tIns="40640" rIns="0" bIns="0" rtlCol="0">
            <a:spAutoFit/>
          </a:bodyPr>
          <a:lstStyle/>
          <a:p>
            <a:pPr marL="38100">
              <a:lnSpc>
                <a:spcPct val="100000"/>
              </a:lnSpc>
              <a:spcBef>
                <a:spcPts val="320"/>
              </a:spcBef>
            </a:pPr>
            <a:r>
              <a:rPr lang="ru-RU" sz="900" b="1" dirty="0">
                <a:solidFill>
                  <a:srgbClr val="231F20"/>
                </a:solidFill>
                <a:latin typeface="Arial Narrow"/>
                <a:cs typeface="Arial Narrow"/>
              </a:rPr>
              <a:t>ПРИМЕЧАНИЕ</a:t>
            </a:r>
            <a:endParaRPr sz="900" dirty="0">
              <a:latin typeface="Arial Narrow"/>
              <a:cs typeface="Arial Narrow"/>
            </a:endParaRPr>
          </a:p>
          <a:p>
            <a:pPr marL="189865" indent="-145415">
              <a:lnSpc>
                <a:spcPts val="1040"/>
              </a:lnSpc>
              <a:spcBef>
                <a:spcPts val="219"/>
              </a:spcBef>
              <a:buSzPct val="88888"/>
              <a:buChar char="●"/>
              <a:tabLst>
                <a:tab pos="190500" algn="l"/>
              </a:tabLst>
            </a:pPr>
            <a:r>
              <a:rPr lang="ru-RU" sz="900" spc="-5" dirty="0">
                <a:solidFill>
                  <a:srgbClr val="231F20"/>
                </a:solidFill>
                <a:latin typeface="Arial Narrow"/>
                <a:cs typeface="Arial Narrow"/>
              </a:rPr>
              <a:t>Низкий уровень</a:t>
            </a:r>
            <a:r>
              <a:rPr sz="900" spc="-5" dirty="0">
                <a:solidFill>
                  <a:srgbClr val="231F20"/>
                </a:solidFill>
                <a:latin typeface="Arial Narrow"/>
                <a:cs typeface="Arial Narrow"/>
              </a:rPr>
              <a:t> pH </a:t>
            </a:r>
            <a:r>
              <a:rPr lang="ru-RU" sz="900" spc="-5" dirty="0">
                <a:solidFill>
                  <a:srgbClr val="231F20"/>
                </a:solidFill>
                <a:latin typeface="Arial Narrow"/>
                <a:cs typeface="Arial Narrow"/>
              </a:rPr>
              <a:t>приведет к повреждению гидромассажной ванны и насоса</a:t>
            </a:r>
            <a:r>
              <a:rPr sz="900" spc="-5" dirty="0">
                <a:solidFill>
                  <a:srgbClr val="231F20"/>
                </a:solidFill>
                <a:latin typeface="Arial Narrow"/>
                <a:cs typeface="Arial Narrow"/>
              </a:rPr>
              <a:t>. </a:t>
            </a:r>
            <a:r>
              <a:rPr lang="ru-RU" sz="900" spc="-5" dirty="0">
                <a:solidFill>
                  <a:srgbClr val="231F20"/>
                </a:solidFill>
                <a:latin typeface="Arial Narrow"/>
                <a:cs typeface="Arial Narrow"/>
              </a:rPr>
              <a:t>Любое повреждение ванны, вызванные химическим дисбалансом воды, ведут к аннулированию гарантии.</a:t>
            </a:r>
            <a:endParaRPr sz="900" dirty="0">
              <a:latin typeface="Arial Narrow"/>
              <a:cs typeface="Arial Narrow"/>
            </a:endParaRPr>
          </a:p>
          <a:p>
            <a:pPr marL="189865" indent="-145415">
              <a:lnSpc>
                <a:spcPts val="1040"/>
              </a:lnSpc>
              <a:buSzPct val="88888"/>
              <a:buChar char="●"/>
              <a:tabLst>
                <a:tab pos="190500" algn="l"/>
              </a:tabLst>
            </a:pPr>
            <a:r>
              <a:rPr lang="ru-RU" sz="900" spc="-5" dirty="0">
                <a:solidFill>
                  <a:srgbClr val="231F20"/>
                </a:solidFill>
                <a:latin typeface="Arial Narrow"/>
                <a:cs typeface="Arial Narrow"/>
              </a:rPr>
              <a:t>Высокий уровень</a:t>
            </a:r>
            <a:r>
              <a:rPr sz="900" spc="-5" dirty="0">
                <a:solidFill>
                  <a:srgbClr val="231F20"/>
                </a:solidFill>
                <a:latin typeface="Arial Narrow"/>
                <a:cs typeface="Arial Narrow"/>
              </a:rPr>
              <a:t> pH </a:t>
            </a:r>
            <a:r>
              <a:rPr sz="900" dirty="0">
                <a:solidFill>
                  <a:srgbClr val="231F20"/>
                </a:solidFill>
                <a:latin typeface="Arial Narrow"/>
                <a:cs typeface="Arial Narrow"/>
              </a:rPr>
              <a:t>(</a:t>
            </a:r>
            <a:r>
              <a:rPr lang="ru-RU" sz="900" dirty="0">
                <a:solidFill>
                  <a:srgbClr val="231F20"/>
                </a:solidFill>
                <a:latin typeface="Arial Narrow"/>
                <a:cs typeface="Arial Narrow"/>
              </a:rPr>
              <a:t>жесткая вода</a:t>
            </a:r>
            <a:r>
              <a:rPr sz="900" dirty="0">
                <a:solidFill>
                  <a:srgbClr val="231F20"/>
                </a:solidFill>
                <a:latin typeface="Arial Narrow"/>
                <a:cs typeface="Arial Narrow"/>
              </a:rPr>
              <a:t>) </a:t>
            </a:r>
            <a:r>
              <a:rPr lang="ru-RU" sz="900" dirty="0">
                <a:solidFill>
                  <a:srgbClr val="231F20"/>
                </a:solidFill>
                <a:latin typeface="Arial Narrow"/>
                <a:cs typeface="Arial Narrow"/>
              </a:rPr>
              <a:t>приведет к образованию белых хлопьев внутри фильтрующего насоса, что может привести к его повреждению. </a:t>
            </a:r>
            <a:endParaRPr sz="900" dirty="0">
              <a:latin typeface="Arial Narrow"/>
              <a:cs typeface="Arial Narrow"/>
            </a:endParaRPr>
          </a:p>
        </p:txBody>
      </p:sp>
      <p:sp>
        <p:nvSpPr>
          <p:cNvPr id="235" name="object 235"/>
          <p:cNvSpPr/>
          <p:nvPr/>
        </p:nvSpPr>
        <p:spPr>
          <a:xfrm>
            <a:off x="4772990" y="3881361"/>
            <a:ext cx="2263140" cy="872490"/>
          </a:xfrm>
          <a:custGeom>
            <a:avLst/>
            <a:gdLst/>
            <a:ahLst/>
            <a:cxnLst/>
            <a:rect l="l" t="t" r="r" b="b"/>
            <a:pathLst>
              <a:path w="2263140" h="872489">
                <a:moveTo>
                  <a:pt x="2262898" y="872337"/>
                </a:moveTo>
                <a:lnTo>
                  <a:pt x="0" y="872337"/>
                </a:lnTo>
                <a:lnTo>
                  <a:pt x="0" y="0"/>
                </a:lnTo>
                <a:lnTo>
                  <a:pt x="2262898" y="0"/>
                </a:lnTo>
                <a:lnTo>
                  <a:pt x="2262898" y="872337"/>
                </a:lnTo>
                <a:close/>
              </a:path>
            </a:pathLst>
          </a:custGeom>
          <a:ln w="6350">
            <a:solidFill>
              <a:srgbClr val="231F20"/>
            </a:solidFill>
          </a:ln>
        </p:spPr>
        <p:txBody>
          <a:bodyPr wrap="square" lIns="0" tIns="0" rIns="0" bIns="0" rtlCol="0"/>
          <a:lstStyle/>
          <a:p>
            <a:endParaRPr/>
          </a:p>
        </p:txBody>
      </p:sp>
      <p:sp>
        <p:nvSpPr>
          <p:cNvPr id="236" name="object 236"/>
          <p:cNvSpPr/>
          <p:nvPr/>
        </p:nvSpPr>
        <p:spPr>
          <a:xfrm>
            <a:off x="4983555" y="4310447"/>
            <a:ext cx="36830" cy="29209"/>
          </a:xfrm>
          <a:custGeom>
            <a:avLst/>
            <a:gdLst/>
            <a:ahLst/>
            <a:cxnLst/>
            <a:rect l="l" t="t" r="r" b="b"/>
            <a:pathLst>
              <a:path w="36829" h="29210">
                <a:moveTo>
                  <a:pt x="36342" y="23012"/>
                </a:moveTo>
                <a:lnTo>
                  <a:pt x="33802" y="28321"/>
                </a:lnTo>
                <a:lnTo>
                  <a:pt x="23706" y="28765"/>
                </a:lnTo>
                <a:lnTo>
                  <a:pt x="13774" y="24041"/>
                </a:lnTo>
                <a:lnTo>
                  <a:pt x="7129" y="19912"/>
                </a:lnTo>
                <a:lnTo>
                  <a:pt x="2394" y="15106"/>
                </a:lnTo>
                <a:lnTo>
                  <a:pt x="0" y="10196"/>
                </a:lnTo>
                <a:lnTo>
                  <a:pt x="376" y="5753"/>
                </a:lnTo>
                <a:lnTo>
                  <a:pt x="2929" y="444"/>
                </a:lnTo>
                <a:lnTo>
                  <a:pt x="13038" y="0"/>
                </a:lnTo>
                <a:lnTo>
                  <a:pt x="22969" y="4762"/>
                </a:lnTo>
                <a:lnTo>
                  <a:pt x="29616" y="8880"/>
                </a:lnTo>
                <a:lnTo>
                  <a:pt x="34352" y="13682"/>
                </a:lnTo>
                <a:lnTo>
                  <a:pt x="36739" y="18587"/>
                </a:lnTo>
                <a:lnTo>
                  <a:pt x="36342" y="23012"/>
                </a:lnTo>
                <a:close/>
              </a:path>
            </a:pathLst>
          </a:custGeom>
          <a:ln w="6349">
            <a:solidFill>
              <a:srgbClr val="231F20"/>
            </a:solidFill>
          </a:ln>
        </p:spPr>
        <p:txBody>
          <a:bodyPr wrap="square" lIns="0" tIns="0" rIns="0" bIns="0" rtlCol="0"/>
          <a:lstStyle/>
          <a:p>
            <a:endParaRPr/>
          </a:p>
        </p:txBody>
      </p:sp>
      <p:sp>
        <p:nvSpPr>
          <p:cNvPr id="237" name="object 237"/>
          <p:cNvSpPr/>
          <p:nvPr/>
        </p:nvSpPr>
        <p:spPr>
          <a:xfrm>
            <a:off x="4845335" y="4191274"/>
            <a:ext cx="721995" cy="327025"/>
          </a:xfrm>
          <a:custGeom>
            <a:avLst/>
            <a:gdLst/>
            <a:ahLst/>
            <a:cxnLst/>
            <a:rect l="l" t="t" r="r" b="b"/>
            <a:pathLst>
              <a:path w="721995" h="327025">
                <a:moveTo>
                  <a:pt x="0" y="87664"/>
                </a:moveTo>
                <a:lnTo>
                  <a:pt x="17878" y="28324"/>
                </a:lnTo>
                <a:lnTo>
                  <a:pt x="39585" y="1282"/>
                </a:lnTo>
                <a:lnTo>
                  <a:pt x="79295" y="0"/>
                </a:lnTo>
                <a:lnTo>
                  <a:pt x="151180" y="17941"/>
                </a:lnTo>
                <a:lnTo>
                  <a:pt x="217280" y="39477"/>
                </a:lnTo>
                <a:lnTo>
                  <a:pt x="263690" y="59776"/>
                </a:lnTo>
                <a:lnTo>
                  <a:pt x="291058" y="74868"/>
                </a:lnTo>
                <a:lnTo>
                  <a:pt x="300037" y="80781"/>
                </a:lnTo>
                <a:lnTo>
                  <a:pt x="382779" y="69908"/>
                </a:lnTo>
                <a:lnTo>
                  <a:pt x="434860" y="69855"/>
                </a:lnTo>
                <a:lnTo>
                  <a:pt x="478331" y="83838"/>
                </a:lnTo>
                <a:lnTo>
                  <a:pt x="535241" y="115071"/>
                </a:lnTo>
                <a:lnTo>
                  <a:pt x="591261" y="150567"/>
                </a:lnTo>
                <a:lnTo>
                  <a:pt x="642669" y="188978"/>
                </a:lnTo>
                <a:lnTo>
                  <a:pt x="684724" y="226413"/>
                </a:lnTo>
                <a:lnTo>
                  <a:pt x="712687" y="258983"/>
                </a:lnTo>
                <a:lnTo>
                  <a:pt x="721817" y="282800"/>
                </a:lnTo>
                <a:lnTo>
                  <a:pt x="716203" y="305724"/>
                </a:lnTo>
                <a:lnTo>
                  <a:pt x="676797" y="326797"/>
                </a:lnTo>
                <a:lnTo>
                  <a:pt x="659425" y="321792"/>
                </a:lnTo>
                <a:lnTo>
                  <a:pt x="636054" y="306485"/>
                </a:lnTo>
                <a:lnTo>
                  <a:pt x="617521" y="290883"/>
                </a:lnTo>
                <a:lnTo>
                  <a:pt x="589797" y="268431"/>
                </a:lnTo>
                <a:lnTo>
                  <a:pt x="554362" y="242737"/>
                </a:lnTo>
                <a:lnTo>
                  <a:pt x="512697" y="217412"/>
                </a:lnTo>
                <a:lnTo>
                  <a:pt x="466280" y="196065"/>
                </a:lnTo>
                <a:lnTo>
                  <a:pt x="416592" y="182307"/>
                </a:lnTo>
                <a:lnTo>
                  <a:pt x="365113" y="179747"/>
                </a:lnTo>
                <a:lnTo>
                  <a:pt x="313321" y="191995"/>
                </a:lnTo>
                <a:lnTo>
                  <a:pt x="302996" y="211890"/>
                </a:lnTo>
                <a:lnTo>
                  <a:pt x="295205" y="222997"/>
                </a:lnTo>
                <a:lnTo>
                  <a:pt x="286032" y="229344"/>
                </a:lnTo>
                <a:lnTo>
                  <a:pt x="271564" y="234959"/>
                </a:lnTo>
              </a:path>
            </a:pathLst>
          </a:custGeom>
          <a:ln w="6350">
            <a:solidFill>
              <a:srgbClr val="231F20"/>
            </a:solidFill>
          </a:ln>
        </p:spPr>
        <p:txBody>
          <a:bodyPr wrap="square" lIns="0" tIns="0" rIns="0" bIns="0" rtlCol="0"/>
          <a:lstStyle/>
          <a:p>
            <a:endParaRPr/>
          </a:p>
        </p:txBody>
      </p:sp>
      <p:sp>
        <p:nvSpPr>
          <p:cNvPr id="238" name="object 238"/>
          <p:cNvSpPr/>
          <p:nvPr/>
        </p:nvSpPr>
        <p:spPr>
          <a:xfrm>
            <a:off x="5158656" y="4324634"/>
            <a:ext cx="386715" cy="191135"/>
          </a:xfrm>
          <a:custGeom>
            <a:avLst/>
            <a:gdLst/>
            <a:ahLst/>
            <a:cxnLst/>
            <a:rect l="l" t="t" r="r" b="b"/>
            <a:pathLst>
              <a:path w="386714" h="191135">
                <a:moveTo>
                  <a:pt x="0" y="35887"/>
                </a:moveTo>
                <a:lnTo>
                  <a:pt x="56221" y="10065"/>
                </a:lnTo>
                <a:lnTo>
                  <a:pt x="93152" y="0"/>
                </a:lnTo>
                <a:lnTo>
                  <a:pt x="127167" y="4379"/>
                </a:lnTo>
                <a:lnTo>
                  <a:pt x="174637" y="21891"/>
                </a:lnTo>
                <a:lnTo>
                  <a:pt x="216328" y="42092"/>
                </a:lnTo>
                <a:lnTo>
                  <a:pt x="259748" y="69260"/>
                </a:lnTo>
                <a:lnTo>
                  <a:pt x="301696" y="100547"/>
                </a:lnTo>
                <a:lnTo>
                  <a:pt x="338967" y="133103"/>
                </a:lnTo>
                <a:lnTo>
                  <a:pt x="368357" y="164078"/>
                </a:lnTo>
                <a:lnTo>
                  <a:pt x="386664" y="190623"/>
                </a:lnTo>
              </a:path>
            </a:pathLst>
          </a:custGeom>
          <a:ln w="6350">
            <a:solidFill>
              <a:srgbClr val="231F20"/>
            </a:solidFill>
          </a:ln>
        </p:spPr>
        <p:txBody>
          <a:bodyPr wrap="square" lIns="0" tIns="0" rIns="0" bIns="0" rtlCol="0"/>
          <a:lstStyle/>
          <a:p>
            <a:endParaRPr/>
          </a:p>
        </p:txBody>
      </p:sp>
      <p:sp>
        <p:nvSpPr>
          <p:cNvPr id="239" name="object 239"/>
          <p:cNvSpPr/>
          <p:nvPr/>
        </p:nvSpPr>
        <p:spPr>
          <a:xfrm>
            <a:off x="5166443" y="4347405"/>
            <a:ext cx="359410" cy="171450"/>
          </a:xfrm>
          <a:custGeom>
            <a:avLst/>
            <a:gdLst/>
            <a:ahLst/>
            <a:cxnLst/>
            <a:rect l="l" t="t" r="r" b="b"/>
            <a:pathLst>
              <a:path w="359410" h="171450">
                <a:moveTo>
                  <a:pt x="0" y="22417"/>
                </a:moveTo>
                <a:lnTo>
                  <a:pt x="83719" y="3743"/>
                </a:lnTo>
                <a:lnTo>
                  <a:pt x="133931" y="0"/>
                </a:lnTo>
                <a:lnTo>
                  <a:pt x="170707" y="13417"/>
                </a:lnTo>
                <a:lnTo>
                  <a:pt x="214122" y="46229"/>
                </a:lnTo>
                <a:lnTo>
                  <a:pt x="266846" y="90053"/>
                </a:lnTo>
                <a:lnTo>
                  <a:pt x="313397" y="130187"/>
                </a:lnTo>
                <a:lnTo>
                  <a:pt x="346595" y="159499"/>
                </a:lnTo>
                <a:lnTo>
                  <a:pt x="359257" y="170854"/>
                </a:lnTo>
              </a:path>
            </a:pathLst>
          </a:custGeom>
          <a:ln w="6350">
            <a:solidFill>
              <a:srgbClr val="231F20"/>
            </a:solidFill>
          </a:ln>
        </p:spPr>
        <p:txBody>
          <a:bodyPr wrap="square" lIns="0" tIns="0" rIns="0" bIns="0" rtlCol="0"/>
          <a:lstStyle/>
          <a:p>
            <a:endParaRPr/>
          </a:p>
        </p:txBody>
      </p:sp>
      <p:sp>
        <p:nvSpPr>
          <p:cNvPr id="240" name="object 240"/>
          <p:cNvSpPr/>
          <p:nvPr/>
        </p:nvSpPr>
        <p:spPr>
          <a:xfrm>
            <a:off x="5158656" y="4270554"/>
            <a:ext cx="0" cy="90170"/>
          </a:xfrm>
          <a:custGeom>
            <a:avLst/>
            <a:gdLst/>
            <a:ahLst/>
            <a:cxnLst/>
            <a:rect l="l" t="t" r="r" b="b"/>
            <a:pathLst>
              <a:path h="90170">
                <a:moveTo>
                  <a:pt x="0" y="0"/>
                </a:moveTo>
                <a:lnTo>
                  <a:pt x="0" y="89966"/>
                </a:lnTo>
              </a:path>
            </a:pathLst>
          </a:custGeom>
          <a:ln w="6350">
            <a:solidFill>
              <a:srgbClr val="231F20"/>
            </a:solidFill>
          </a:ln>
        </p:spPr>
        <p:txBody>
          <a:bodyPr wrap="square" lIns="0" tIns="0" rIns="0" bIns="0" rtlCol="0"/>
          <a:lstStyle/>
          <a:p>
            <a:endParaRPr/>
          </a:p>
        </p:txBody>
      </p:sp>
      <p:sp>
        <p:nvSpPr>
          <p:cNvPr id="241" name="object 241"/>
          <p:cNvSpPr/>
          <p:nvPr/>
        </p:nvSpPr>
        <p:spPr>
          <a:xfrm>
            <a:off x="5158656" y="4360521"/>
            <a:ext cx="8255" cy="20320"/>
          </a:xfrm>
          <a:custGeom>
            <a:avLst/>
            <a:gdLst/>
            <a:ahLst/>
            <a:cxnLst/>
            <a:rect l="l" t="t" r="r" b="b"/>
            <a:pathLst>
              <a:path w="8254" h="20320">
                <a:moveTo>
                  <a:pt x="0" y="0"/>
                </a:moveTo>
                <a:lnTo>
                  <a:pt x="7785" y="19888"/>
                </a:lnTo>
              </a:path>
            </a:pathLst>
          </a:custGeom>
          <a:ln w="6350">
            <a:solidFill>
              <a:srgbClr val="231F20"/>
            </a:solidFill>
          </a:ln>
        </p:spPr>
        <p:txBody>
          <a:bodyPr wrap="square" lIns="0" tIns="0" rIns="0" bIns="0" rtlCol="0"/>
          <a:lstStyle/>
          <a:p>
            <a:endParaRPr/>
          </a:p>
        </p:txBody>
      </p:sp>
      <p:sp>
        <p:nvSpPr>
          <p:cNvPr id="242" name="object 242"/>
          <p:cNvSpPr/>
          <p:nvPr/>
        </p:nvSpPr>
        <p:spPr>
          <a:xfrm>
            <a:off x="4855926" y="4267107"/>
            <a:ext cx="274320" cy="137160"/>
          </a:xfrm>
          <a:custGeom>
            <a:avLst/>
            <a:gdLst/>
            <a:ahLst/>
            <a:cxnLst/>
            <a:rect l="l" t="t" r="r" b="b"/>
            <a:pathLst>
              <a:path w="274320" h="137160">
                <a:moveTo>
                  <a:pt x="0" y="0"/>
                </a:moveTo>
                <a:lnTo>
                  <a:pt x="35375" y="54508"/>
                </a:lnTo>
                <a:lnTo>
                  <a:pt x="70705" y="82349"/>
                </a:lnTo>
                <a:lnTo>
                  <a:pt x="115100" y="107530"/>
                </a:lnTo>
                <a:lnTo>
                  <a:pt x="164197" y="126831"/>
                </a:lnTo>
                <a:lnTo>
                  <a:pt x="209297" y="136756"/>
                </a:lnTo>
                <a:lnTo>
                  <a:pt x="247018" y="137152"/>
                </a:lnTo>
                <a:lnTo>
                  <a:pt x="273977" y="127863"/>
                </a:lnTo>
              </a:path>
            </a:pathLst>
          </a:custGeom>
          <a:ln w="6350">
            <a:solidFill>
              <a:srgbClr val="231F20"/>
            </a:solidFill>
          </a:ln>
        </p:spPr>
        <p:txBody>
          <a:bodyPr wrap="square" lIns="0" tIns="0" rIns="0" bIns="0" rtlCol="0"/>
          <a:lstStyle/>
          <a:p>
            <a:endParaRPr/>
          </a:p>
        </p:txBody>
      </p:sp>
      <p:sp>
        <p:nvSpPr>
          <p:cNvPr id="243" name="object 243"/>
          <p:cNvSpPr/>
          <p:nvPr/>
        </p:nvSpPr>
        <p:spPr>
          <a:xfrm>
            <a:off x="4855929" y="4257818"/>
            <a:ext cx="274320" cy="137160"/>
          </a:xfrm>
          <a:custGeom>
            <a:avLst/>
            <a:gdLst/>
            <a:ahLst/>
            <a:cxnLst/>
            <a:rect l="l" t="t" r="r" b="b"/>
            <a:pathLst>
              <a:path w="274320" h="137160">
                <a:moveTo>
                  <a:pt x="273977" y="137156"/>
                </a:moveTo>
                <a:lnTo>
                  <a:pt x="238590" y="82628"/>
                </a:lnTo>
                <a:lnTo>
                  <a:pt x="203262" y="54792"/>
                </a:lnTo>
                <a:lnTo>
                  <a:pt x="158864" y="29625"/>
                </a:lnTo>
                <a:lnTo>
                  <a:pt x="109763" y="10313"/>
                </a:lnTo>
                <a:lnTo>
                  <a:pt x="64668" y="389"/>
                </a:lnTo>
                <a:lnTo>
                  <a:pt x="26954" y="0"/>
                </a:lnTo>
                <a:lnTo>
                  <a:pt x="0" y="9292"/>
                </a:lnTo>
              </a:path>
            </a:pathLst>
          </a:custGeom>
          <a:ln w="6350">
            <a:solidFill>
              <a:srgbClr val="231F20"/>
            </a:solidFill>
          </a:ln>
        </p:spPr>
        <p:txBody>
          <a:bodyPr wrap="square" lIns="0" tIns="0" rIns="0" bIns="0" rtlCol="0"/>
          <a:lstStyle/>
          <a:p>
            <a:endParaRPr/>
          </a:p>
        </p:txBody>
      </p:sp>
      <p:sp>
        <p:nvSpPr>
          <p:cNvPr id="244" name="object 244"/>
          <p:cNvSpPr/>
          <p:nvPr/>
        </p:nvSpPr>
        <p:spPr>
          <a:xfrm>
            <a:off x="4841109" y="4253559"/>
            <a:ext cx="293090" cy="185772"/>
          </a:xfrm>
          <a:prstGeom prst="rect">
            <a:avLst/>
          </a:prstGeom>
          <a:blipFill>
            <a:blip r:embed="rId2" cstate="print"/>
            <a:stretch>
              <a:fillRect/>
            </a:stretch>
          </a:blipFill>
        </p:spPr>
        <p:txBody>
          <a:bodyPr wrap="square" lIns="0" tIns="0" rIns="0" bIns="0" rtlCol="0"/>
          <a:lstStyle/>
          <a:p>
            <a:endParaRPr/>
          </a:p>
        </p:txBody>
      </p:sp>
      <p:sp>
        <p:nvSpPr>
          <p:cNvPr id="245" name="object 245"/>
          <p:cNvSpPr/>
          <p:nvPr/>
        </p:nvSpPr>
        <p:spPr>
          <a:xfrm>
            <a:off x="5595453" y="3871365"/>
            <a:ext cx="1443612" cy="883234"/>
          </a:xfrm>
          <a:prstGeom prst="rect">
            <a:avLst/>
          </a:prstGeom>
          <a:blipFill>
            <a:blip r:embed="rId3" cstate="print"/>
            <a:stretch>
              <a:fillRect/>
            </a:stretch>
          </a:blipFill>
        </p:spPr>
        <p:txBody>
          <a:bodyPr wrap="square" lIns="0" tIns="0" rIns="0" bIns="0" rtlCol="0"/>
          <a:lstStyle/>
          <a:p>
            <a:endParaRPr/>
          </a:p>
        </p:txBody>
      </p:sp>
      <p:sp>
        <p:nvSpPr>
          <p:cNvPr id="246" name="object 246"/>
          <p:cNvSpPr/>
          <p:nvPr/>
        </p:nvSpPr>
        <p:spPr>
          <a:xfrm>
            <a:off x="1473454" y="2244773"/>
            <a:ext cx="432235" cy="440651"/>
          </a:xfrm>
          <a:prstGeom prst="rect">
            <a:avLst/>
          </a:prstGeom>
          <a:blipFill>
            <a:blip r:embed="rId4" cstate="print"/>
            <a:stretch>
              <a:fillRect/>
            </a:stretch>
          </a:blipFill>
        </p:spPr>
        <p:txBody>
          <a:bodyPr wrap="square" lIns="0" tIns="0" rIns="0" bIns="0" rtlCol="0"/>
          <a:lstStyle/>
          <a:p>
            <a:endParaRPr/>
          </a:p>
        </p:txBody>
      </p:sp>
      <p:sp>
        <p:nvSpPr>
          <p:cNvPr id="247" name="object 247"/>
          <p:cNvSpPr/>
          <p:nvPr/>
        </p:nvSpPr>
        <p:spPr>
          <a:xfrm>
            <a:off x="558819" y="1799558"/>
            <a:ext cx="1517078" cy="1314716"/>
          </a:xfrm>
          <a:prstGeom prst="rect">
            <a:avLst/>
          </a:prstGeom>
          <a:blipFill>
            <a:blip r:embed="rId5" cstate="print"/>
            <a:stretch>
              <a:fillRect/>
            </a:stretch>
          </a:blipFill>
        </p:spPr>
        <p:txBody>
          <a:bodyPr wrap="square" lIns="0" tIns="0" rIns="0" bIns="0" rtlCol="0"/>
          <a:lstStyle/>
          <a:p>
            <a:endParaRPr/>
          </a:p>
        </p:txBody>
      </p:sp>
      <p:sp>
        <p:nvSpPr>
          <p:cNvPr id="248" name="object 248"/>
          <p:cNvSpPr/>
          <p:nvPr/>
        </p:nvSpPr>
        <p:spPr>
          <a:xfrm>
            <a:off x="6374888" y="2312445"/>
            <a:ext cx="440918" cy="449516"/>
          </a:xfrm>
          <a:prstGeom prst="rect">
            <a:avLst/>
          </a:prstGeom>
          <a:blipFill>
            <a:blip r:embed="rId6" cstate="print"/>
            <a:stretch>
              <a:fillRect/>
            </a:stretch>
          </a:blipFill>
        </p:spPr>
        <p:txBody>
          <a:bodyPr wrap="square" lIns="0" tIns="0" rIns="0" bIns="0" rtlCol="0"/>
          <a:lstStyle/>
          <a:p>
            <a:endParaRPr/>
          </a:p>
        </p:txBody>
      </p:sp>
      <p:sp>
        <p:nvSpPr>
          <p:cNvPr id="249" name="object 249"/>
          <p:cNvSpPr/>
          <p:nvPr/>
        </p:nvSpPr>
        <p:spPr>
          <a:xfrm>
            <a:off x="5751791" y="1798332"/>
            <a:ext cx="1283460" cy="1315859"/>
          </a:xfrm>
          <a:prstGeom prst="rect">
            <a:avLst/>
          </a:prstGeom>
          <a:blipFill>
            <a:blip r:embed="rId7" cstate="print"/>
            <a:stretch>
              <a:fillRect/>
            </a:stretch>
          </a:blipFill>
        </p:spPr>
        <p:txBody>
          <a:bodyPr wrap="square" lIns="0" tIns="0" rIns="0" bIns="0" rtlCol="0"/>
          <a:lstStyle/>
          <a:p>
            <a:endParaRPr/>
          </a:p>
        </p:txBody>
      </p:sp>
      <p:sp>
        <p:nvSpPr>
          <p:cNvPr id="250" name="object 250"/>
          <p:cNvSpPr/>
          <p:nvPr/>
        </p:nvSpPr>
        <p:spPr>
          <a:xfrm>
            <a:off x="5169696" y="2183116"/>
            <a:ext cx="66040" cy="726440"/>
          </a:xfrm>
          <a:custGeom>
            <a:avLst/>
            <a:gdLst/>
            <a:ahLst/>
            <a:cxnLst/>
            <a:rect l="l" t="t" r="r" b="b"/>
            <a:pathLst>
              <a:path w="66039" h="726439">
                <a:moveTo>
                  <a:pt x="2032" y="0"/>
                </a:moveTo>
                <a:lnTo>
                  <a:pt x="38121" y="62103"/>
                </a:lnTo>
                <a:lnTo>
                  <a:pt x="47598" y="106468"/>
                </a:lnTo>
                <a:lnTo>
                  <a:pt x="55368" y="160230"/>
                </a:lnTo>
                <a:lnTo>
                  <a:pt x="61176" y="221925"/>
                </a:lnTo>
                <a:lnTo>
                  <a:pt x="64764" y="290093"/>
                </a:lnTo>
                <a:lnTo>
                  <a:pt x="65874" y="363270"/>
                </a:lnTo>
                <a:lnTo>
                  <a:pt x="64357" y="436449"/>
                </a:lnTo>
                <a:lnTo>
                  <a:pt x="60391" y="504601"/>
                </a:lnTo>
                <a:lnTo>
                  <a:pt x="54241" y="566268"/>
                </a:lnTo>
                <a:lnTo>
                  <a:pt x="46172" y="619990"/>
                </a:lnTo>
                <a:lnTo>
                  <a:pt x="36448" y="664306"/>
                </a:lnTo>
                <a:lnTo>
                  <a:pt x="13097" y="718883"/>
                </a:lnTo>
                <a:lnTo>
                  <a:pt x="0" y="726224"/>
                </a:lnTo>
              </a:path>
            </a:pathLst>
          </a:custGeom>
          <a:ln w="5918">
            <a:solidFill>
              <a:srgbClr val="231F20"/>
            </a:solidFill>
          </a:ln>
        </p:spPr>
        <p:txBody>
          <a:bodyPr wrap="square" lIns="0" tIns="0" rIns="0" bIns="0" rtlCol="0"/>
          <a:lstStyle/>
          <a:p>
            <a:endParaRPr/>
          </a:p>
        </p:txBody>
      </p:sp>
      <p:sp>
        <p:nvSpPr>
          <p:cNvPr id="251" name="object 251"/>
          <p:cNvSpPr/>
          <p:nvPr/>
        </p:nvSpPr>
        <p:spPr>
          <a:xfrm>
            <a:off x="5156154" y="2190446"/>
            <a:ext cx="48260" cy="711200"/>
          </a:xfrm>
          <a:custGeom>
            <a:avLst/>
            <a:gdLst/>
            <a:ahLst/>
            <a:cxnLst/>
            <a:rect l="l" t="t" r="r" b="b"/>
            <a:pathLst>
              <a:path w="48260" h="711200">
                <a:moveTo>
                  <a:pt x="1435" y="0"/>
                </a:moveTo>
                <a:lnTo>
                  <a:pt x="22624" y="54692"/>
                </a:lnTo>
                <a:lnTo>
                  <a:pt x="31329" y="99058"/>
                </a:lnTo>
                <a:lnTo>
                  <a:pt x="38460" y="152821"/>
                </a:lnTo>
                <a:lnTo>
                  <a:pt x="43783" y="214521"/>
                </a:lnTo>
                <a:lnTo>
                  <a:pt x="47065" y="282694"/>
                </a:lnTo>
                <a:lnTo>
                  <a:pt x="48069" y="355879"/>
                </a:lnTo>
                <a:lnTo>
                  <a:pt x="46671" y="428584"/>
                </a:lnTo>
                <a:lnTo>
                  <a:pt x="43057" y="496339"/>
                </a:lnTo>
                <a:lnTo>
                  <a:pt x="37463" y="557714"/>
                </a:lnTo>
                <a:lnTo>
                  <a:pt x="30125" y="611277"/>
                </a:lnTo>
                <a:lnTo>
                  <a:pt x="21278" y="655599"/>
                </a:lnTo>
                <a:lnTo>
                  <a:pt x="11158" y="689248"/>
                </a:lnTo>
                <a:lnTo>
                  <a:pt x="0" y="710793"/>
                </a:lnTo>
              </a:path>
            </a:pathLst>
          </a:custGeom>
          <a:ln w="5918">
            <a:solidFill>
              <a:srgbClr val="231F20"/>
            </a:solidFill>
          </a:ln>
        </p:spPr>
        <p:txBody>
          <a:bodyPr wrap="square" lIns="0" tIns="0" rIns="0" bIns="0" rtlCol="0"/>
          <a:lstStyle/>
          <a:p>
            <a:endParaRPr/>
          </a:p>
        </p:txBody>
      </p:sp>
      <p:sp>
        <p:nvSpPr>
          <p:cNvPr id="252" name="object 252"/>
          <p:cNvSpPr/>
          <p:nvPr/>
        </p:nvSpPr>
        <p:spPr>
          <a:xfrm>
            <a:off x="5084979" y="2183038"/>
            <a:ext cx="73025" cy="726440"/>
          </a:xfrm>
          <a:custGeom>
            <a:avLst/>
            <a:gdLst/>
            <a:ahLst/>
            <a:cxnLst/>
            <a:rect l="l" t="t" r="r" b="b"/>
            <a:pathLst>
              <a:path w="73025" h="726439">
                <a:moveTo>
                  <a:pt x="71170" y="718197"/>
                </a:moveTo>
                <a:lnTo>
                  <a:pt x="67081" y="723493"/>
                </a:lnTo>
                <a:lnTo>
                  <a:pt x="62915" y="726262"/>
                </a:lnTo>
                <a:lnTo>
                  <a:pt x="58597" y="726262"/>
                </a:lnTo>
                <a:lnTo>
                  <a:pt x="25443" y="664130"/>
                </a:lnTo>
                <a:lnTo>
                  <a:pt x="16744" y="619761"/>
                </a:lnTo>
                <a:lnTo>
                  <a:pt x="9615" y="565998"/>
                </a:lnTo>
                <a:lnTo>
                  <a:pt x="4291" y="504304"/>
                </a:lnTo>
                <a:lnTo>
                  <a:pt x="1007" y="436139"/>
                </a:lnTo>
                <a:lnTo>
                  <a:pt x="0" y="362966"/>
                </a:lnTo>
                <a:lnTo>
                  <a:pt x="1411" y="289783"/>
                </a:lnTo>
                <a:lnTo>
                  <a:pt x="5074" y="221627"/>
                </a:lnTo>
                <a:lnTo>
                  <a:pt x="10743" y="159958"/>
                </a:lnTo>
                <a:lnTo>
                  <a:pt x="18175" y="106235"/>
                </a:lnTo>
                <a:lnTo>
                  <a:pt x="27124" y="61918"/>
                </a:lnTo>
                <a:lnTo>
                  <a:pt x="48595" y="7340"/>
                </a:lnTo>
                <a:lnTo>
                  <a:pt x="60629" y="0"/>
                </a:lnTo>
                <a:lnTo>
                  <a:pt x="62318" y="0"/>
                </a:lnTo>
                <a:lnTo>
                  <a:pt x="72605" y="7404"/>
                </a:lnTo>
              </a:path>
            </a:pathLst>
          </a:custGeom>
          <a:ln w="5918">
            <a:solidFill>
              <a:srgbClr val="231F20"/>
            </a:solidFill>
          </a:ln>
        </p:spPr>
        <p:txBody>
          <a:bodyPr wrap="square" lIns="0" tIns="0" rIns="0" bIns="0" rtlCol="0"/>
          <a:lstStyle/>
          <a:p>
            <a:endParaRPr/>
          </a:p>
        </p:txBody>
      </p:sp>
      <p:sp>
        <p:nvSpPr>
          <p:cNvPr id="253" name="object 253"/>
          <p:cNvSpPr/>
          <p:nvPr/>
        </p:nvSpPr>
        <p:spPr>
          <a:xfrm>
            <a:off x="5542750" y="2184211"/>
            <a:ext cx="133350" cy="726440"/>
          </a:xfrm>
          <a:custGeom>
            <a:avLst/>
            <a:gdLst/>
            <a:ahLst/>
            <a:cxnLst/>
            <a:rect l="l" t="t" r="r" b="b"/>
            <a:pathLst>
              <a:path w="133350" h="726439">
                <a:moveTo>
                  <a:pt x="1320" y="28435"/>
                </a:moveTo>
                <a:lnTo>
                  <a:pt x="10159" y="16235"/>
                </a:lnTo>
                <a:lnTo>
                  <a:pt x="19353" y="7307"/>
                </a:lnTo>
                <a:lnTo>
                  <a:pt x="28868" y="1833"/>
                </a:lnTo>
                <a:lnTo>
                  <a:pt x="38671" y="0"/>
                </a:lnTo>
                <a:lnTo>
                  <a:pt x="57934" y="7428"/>
                </a:lnTo>
                <a:lnTo>
                  <a:pt x="91994" y="62157"/>
                </a:lnTo>
                <a:lnTo>
                  <a:pt x="106030" y="106537"/>
                </a:lnTo>
                <a:lnTo>
                  <a:pt x="117563" y="160311"/>
                </a:lnTo>
                <a:lnTo>
                  <a:pt x="126212" y="222020"/>
                </a:lnTo>
                <a:lnTo>
                  <a:pt x="131597" y="290202"/>
                </a:lnTo>
                <a:lnTo>
                  <a:pt x="133337" y="363397"/>
                </a:lnTo>
                <a:lnTo>
                  <a:pt x="131185" y="436572"/>
                </a:lnTo>
                <a:lnTo>
                  <a:pt x="125416" y="504716"/>
                </a:lnTo>
                <a:lnTo>
                  <a:pt x="116420" y="566370"/>
                </a:lnTo>
                <a:lnTo>
                  <a:pt x="104586" y="620075"/>
                </a:lnTo>
                <a:lnTo>
                  <a:pt x="90301" y="664375"/>
                </a:lnTo>
                <a:lnTo>
                  <a:pt x="55939" y="718920"/>
                </a:lnTo>
                <a:lnTo>
                  <a:pt x="36639" y="726249"/>
                </a:lnTo>
                <a:lnTo>
                  <a:pt x="27017" y="724407"/>
                </a:lnTo>
                <a:lnTo>
                  <a:pt x="17672" y="719037"/>
                </a:lnTo>
                <a:lnTo>
                  <a:pt x="8650" y="710317"/>
                </a:lnTo>
                <a:lnTo>
                  <a:pt x="0" y="698423"/>
                </a:lnTo>
              </a:path>
            </a:pathLst>
          </a:custGeom>
          <a:ln w="5918">
            <a:solidFill>
              <a:srgbClr val="231F20"/>
            </a:solidFill>
          </a:ln>
        </p:spPr>
        <p:txBody>
          <a:bodyPr wrap="square" lIns="0" tIns="0" rIns="0" bIns="0" rtlCol="0"/>
          <a:lstStyle/>
          <a:p>
            <a:endParaRPr/>
          </a:p>
        </p:txBody>
      </p:sp>
      <p:sp>
        <p:nvSpPr>
          <p:cNvPr id="254" name="object 254"/>
          <p:cNvSpPr/>
          <p:nvPr/>
        </p:nvSpPr>
        <p:spPr>
          <a:xfrm>
            <a:off x="5561511" y="2190552"/>
            <a:ext cx="78740" cy="713740"/>
          </a:xfrm>
          <a:custGeom>
            <a:avLst/>
            <a:gdLst/>
            <a:ahLst/>
            <a:cxnLst/>
            <a:rect l="l" t="t" r="r" b="b"/>
            <a:pathLst>
              <a:path w="78739" h="713739">
                <a:moveTo>
                  <a:pt x="2006" y="0"/>
                </a:moveTo>
                <a:lnTo>
                  <a:pt x="32689" y="44353"/>
                </a:lnTo>
                <a:lnTo>
                  <a:pt x="45810" y="80272"/>
                </a:lnTo>
                <a:lnTo>
                  <a:pt x="57102" y="124009"/>
                </a:lnTo>
                <a:lnTo>
                  <a:pt x="66302" y="174553"/>
                </a:lnTo>
                <a:lnTo>
                  <a:pt x="73147" y="230896"/>
                </a:lnTo>
                <a:lnTo>
                  <a:pt x="77376" y="292030"/>
                </a:lnTo>
                <a:lnTo>
                  <a:pt x="78727" y="356946"/>
                </a:lnTo>
                <a:lnTo>
                  <a:pt x="77021" y="421848"/>
                </a:lnTo>
                <a:lnTo>
                  <a:pt x="72453" y="482952"/>
                </a:lnTo>
                <a:lnTo>
                  <a:pt x="65293" y="539252"/>
                </a:lnTo>
                <a:lnTo>
                  <a:pt x="55808" y="589740"/>
                </a:lnTo>
                <a:lnTo>
                  <a:pt x="44268" y="633409"/>
                </a:lnTo>
                <a:lnTo>
                  <a:pt x="30940" y="669253"/>
                </a:lnTo>
                <a:lnTo>
                  <a:pt x="16095" y="696263"/>
                </a:lnTo>
                <a:lnTo>
                  <a:pt x="0" y="713435"/>
                </a:lnTo>
              </a:path>
            </a:pathLst>
          </a:custGeom>
          <a:ln w="5918">
            <a:solidFill>
              <a:srgbClr val="231F20"/>
            </a:solidFill>
          </a:ln>
        </p:spPr>
        <p:txBody>
          <a:bodyPr wrap="square" lIns="0" tIns="0" rIns="0" bIns="0" rtlCol="0"/>
          <a:lstStyle/>
          <a:p>
            <a:endParaRPr/>
          </a:p>
        </p:txBody>
      </p:sp>
      <p:sp>
        <p:nvSpPr>
          <p:cNvPr id="255" name="object 255"/>
          <p:cNvSpPr/>
          <p:nvPr/>
        </p:nvSpPr>
        <p:spPr>
          <a:xfrm>
            <a:off x="5122166" y="2381689"/>
            <a:ext cx="49530" cy="328930"/>
          </a:xfrm>
          <a:custGeom>
            <a:avLst/>
            <a:gdLst/>
            <a:ahLst/>
            <a:cxnLst/>
            <a:rect l="l" t="t" r="r" b="b"/>
            <a:pathLst>
              <a:path w="49529" h="328930">
                <a:moveTo>
                  <a:pt x="24904" y="0"/>
                </a:moveTo>
                <a:lnTo>
                  <a:pt x="34406" y="12956"/>
                </a:lnTo>
                <a:lnTo>
                  <a:pt x="42089" y="48223"/>
                </a:lnTo>
                <a:lnTo>
                  <a:pt x="47184" y="100514"/>
                </a:lnTo>
                <a:lnTo>
                  <a:pt x="48920" y="164541"/>
                </a:lnTo>
                <a:lnTo>
                  <a:pt x="46811" y="228531"/>
                </a:lnTo>
                <a:lnTo>
                  <a:pt x="41430" y="280784"/>
                </a:lnTo>
                <a:lnTo>
                  <a:pt x="33568" y="316006"/>
                </a:lnTo>
                <a:lnTo>
                  <a:pt x="24015" y="328904"/>
                </a:lnTo>
                <a:lnTo>
                  <a:pt x="14523" y="315959"/>
                </a:lnTo>
                <a:lnTo>
                  <a:pt x="6845" y="280693"/>
                </a:lnTo>
                <a:lnTo>
                  <a:pt x="1748" y="228404"/>
                </a:lnTo>
                <a:lnTo>
                  <a:pt x="0" y="164388"/>
                </a:lnTo>
                <a:lnTo>
                  <a:pt x="2112" y="100373"/>
                </a:lnTo>
                <a:lnTo>
                  <a:pt x="7499" y="48113"/>
                </a:lnTo>
                <a:lnTo>
                  <a:pt x="15362" y="12894"/>
                </a:lnTo>
                <a:lnTo>
                  <a:pt x="24904" y="0"/>
                </a:lnTo>
                <a:close/>
              </a:path>
            </a:pathLst>
          </a:custGeom>
          <a:ln w="5918">
            <a:solidFill>
              <a:srgbClr val="231F20"/>
            </a:solidFill>
          </a:ln>
        </p:spPr>
        <p:txBody>
          <a:bodyPr wrap="square" lIns="0" tIns="0" rIns="0" bIns="0" rtlCol="0"/>
          <a:lstStyle/>
          <a:p>
            <a:endParaRPr/>
          </a:p>
        </p:txBody>
      </p:sp>
      <p:sp>
        <p:nvSpPr>
          <p:cNvPr id="256" name="object 256"/>
          <p:cNvSpPr/>
          <p:nvPr/>
        </p:nvSpPr>
        <p:spPr>
          <a:xfrm>
            <a:off x="5194746" y="2881672"/>
            <a:ext cx="384810" cy="1270"/>
          </a:xfrm>
          <a:custGeom>
            <a:avLst/>
            <a:gdLst/>
            <a:ahLst/>
            <a:cxnLst/>
            <a:rect l="l" t="t" r="r" b="b"/>
            <a:pathLst>
              <a:path w="384810" h="1269">
                <a:moveTo>
                  <a:pt x="0" y="0"/>
                </a:moveTo>
                <a:lnTo>
                  <a:pt x="384771" y="1092"/>
                </a:lnTo>
              </a:path>
            </a:pathLst>
          </a:custGeom>
          <a:ln w="5918">
            <a:solidFill>
              <a:srgbClr val="231F20"/>
            </a:solidFill>
          </a:ln>
        </p:spPr>
        <p:txBody>
          <a:bodyPr wrap="square" lIns="0" tIns="0" rIns="0" bIns="0" rtlCol="0"/>
          <a:lstStyle/>
          <a:p>
            <a:endParaRPr/>
          </a:p>
        </p:txBody>
      </p:sp>
      <p:sp>
        <p:nvSpPr>
          <p:cNvPr id="257" name="object 257"/>
          <p:cNvSpPr/>
          <p:nvPr/>
        </p:nvSpPr>
        <p:spPr>
          <a:xfrm>
            <a:off x="5214044" y="2830183"/>
            <a:ext cx="388620" cy="1270"/>
          </a:xfrm>
          <a:custGeom>
            <a:avLst/>
            <a:gdLst/>
            <a:ahLst/>
            <a:cxnLst/>
            <a:rect l="l" t="t" r="r" b="b"/>
            <a:pathLst>
              <a:path w="388620" h="1269">
                <a:moveTo>
                  <a:pt x="0" y="0"/>
                </a:moveTo>
                <a:lnTo>
                  <a:pt x="388124" y="1079"/>
                </a:lnTo>
              </a:path>
            </a:pathLst>
          </a:custGeom>
          <a:ln w="5918">
            <a:solidFill>
              <a:srgbClr val="231F20"/>
            </a:solidFill>
          </a:ln>
        </p:spPr>
        <p:txBody>
          <a:bodyPr wrap="square" lIns="0" tIns="0" rIns="0" bIns="0" rtlCol="0"/>
          <a:lstStyle/>
          <a:p>
            <a:endParaRPr/>
          </a:p>
        </p:txBody>
      </p:sp>
      <p:sp>
        <p:nvSpPr>
          <p:cNvPr id="258" name="object 258"/>
          <p:cNvSpPr/>
          <p:nvPr/>
        </p:nvSpPr>
        <p:spPr>
          <a:xfrm>
            <a:off x="5217542" y="2778620"/>
            <a:ext cx="399415" cy="1270"/>
          </a:xfrm>
          <a:custGeom>
            <a:avLst/>
            <a:gdLst/>
            <a:ahLst/>
            <a:cxnLst/>
            <a:rect l="l" t="t" r="r" b="b"/>
            <a:pathLst>
              <a:path w="399414" h="1269">
                <a:moveTo>
                  <a:pt x="0" y="0"/>
                </a:moveTo>
                <a:lnTo>
                  <a:pt x="399326" y="1104"/>
                </a:lnTo>
              </a:path>
            </a:pathLst>
          </a:custGeom>
          <a:ln w="5918">
            <a:solidFill>
              <a:srgbClr val="231F20"/>
            </a:solidFill>
          </a:ln>
        </p:spPr>
        <p:txBody>
          <a:bodyPr wrap="square" lIns="0" tIns="0" rIns="0" bIns="0" rtlCol="0"/>
          <a:lstStyle/>
          <a:p>
            <a:endParaRPr/>
          </a:p>
        </p:txBody>
      </p:sp>
      <p:sp>
        <p:nvSpPr>
          <p:cNvPr id="259" name="object 259"/>
          <p:cNvSpPr/>
          <p:nvPr/>
        </p:nvSpPr>
        <p:spPr>
          <a:xfrm>
            <a:off x="5224784" y="2727064"/>
            <a:ext cx="402590" cy="1270"/>
          </a:xfrm>
          <a:custGeom>
            <a:avLst/>
            <a:gdLst/>
            <a:ahLst/>
            <a:cxnLst/>
            <a:rect l="l" t="t" r="r" b="b"/>
            <a:pathLst>
              <a:path w="402589" h="1269">
                <a:moveTo>
                  <a:pt x="0" y="0"/>
                </a:moveTo>
                <a:lnTo>
                  <a:pt x="402577" y="1104"/>
                </a:lnTo>
              </a:path>
            </a:pathLst>
          </a:custGeom>
          <a:ln w="5918">
            <a:solidFill>
              <a:srgbClr val="231F20"/>
            </a:solidFill>
          </a:ln>
        </p:spPr>
        <p:txBody>
          <a:bodyPr wrap="square" lIns="0" tIns="0" rIns="0" bIns="0" rtlCol="0"/>
          <a:lstStyle/>
          <a:p>
            <a:endParaRPr/>
          </a:p>
        </p:txBody>
      </p:sp>
      <p:sp>
        <p:nvSpPr>
          <p:cNvPr id="260" name="object 260"/>
          <p:cNvSpPr/>
          <p:nvPr/>
        </p:nvSpPr>
        <p:spPr>
          <a:xfrm>
            <a:off x="5229969" y="2675514"/>
            <a:ext cx="401320" cy="1270"/>
          </a:xfrm>
          <a:custGeom>
            <a:avLst/>
            <a:gdLst/>
            <a:ahLst/>
            <a:cxnLst/>
            <a:rect l="l" t="t" r="r" b="b"/>
            <a:pathLst>
              <a:path w="401320" h="1269">
                <a:moveTo>
                  <a:pt x="0" y="0"/>
                </a:moveTo>
                <a:lnTo>
                  <a:pt x="400989" y="1104"/>
                </a:lnTo>
              </a:path>
            </a:pathLst>
          </a:custGeom>
          <a:ln w="5918">
            <a:solidFill>
              <a:srgbClr val="231F20"/>
            </a:solidFill>
          </a:ln>
        </p:spPr>
        <p:txBody>
          <a:bodyPr wrap="square" lIns="0" tIns="0" rIns="0" bIns="0" rtlCol="0"/>
          <a:lstStyle/>
          <a:p>
            <a:endParaRPr/>
          </a:p>
        </p:txBody>
      </p:sp>
      <p:sp>
        <p:nvSpPr>
          <p:cNvPr id="261" name="object 261"/>
          <p:cNvSpPr/>
          <p:nvPr/>
        </p:nvSpPr>
        <p:spPr>
          <a:xfrm>
            <a:off x="5232548" y="2623933"/>
            <a:ext cx="401955" cy="1270"/>
          </a:xfrm>
          <a:custGeom>
            <a:avLst/>
            <a:gdLst/>
            <a:ahLst/>
            <a:cxnLst/>
            <a:rect l="l" t="t" r="r" b="b"/>
            <a:pathLst>
              <a:path w="401954" h="1269">
                <a:moveTo>
                  <a:pt x="0" y="0"/>
                </a:moveTo>
                <a:lnTo>
                  <a:pt x="401840" y="1143"/>
                </a:lnTo>
              </a:path>
            </a:pathLst>
          </a:custGeom>
          <a:ln w="5918">
            <a:solidFill>
              <a:srgbClr val="231F20"/>
            </a:solidFill>
          </a:ln>
        </p:spPr>
        <p:txBody>
          <a:bodyPr wrap="square" lIns="0" tIns="0" rIns="0" bIns="0" rtlCol="0"/>
          <a:lstStyle/>
          <a:p>
            <a:endParaRPr/>
          </a:p>
        </p:txBody>
      </p:sp>
      <p:sp>
        <p:nvSpPr>
          <p:cNvPr id="262" name="object 262"/>
          <p:cNvSpPr/>
          <p:nvPr/>
        </p:nvSpPr>
        <p:spPr>
          <a:xfrm>
            <a:off x="5236121" y="2572400"/>
            <a:ext cx="403225" cy="1270"/>
          </a:xfrm>
          <a:custGeom>
            <a:avLst/>
            <a:gdLst/>
            <a:ahLst/>
            <a:cxnLst/>
            <a:rect l="l" t="t" r="r" b="b"/>
            <a:pathLst>
              <a:path w="403225" h="1269">
                <a:moveTo>
                  <a:pt x="0" y="0"/>
                </a:moveTo>
                <a:lnTo>
                  <a:pt x="403072" y="1117"/>
                </a:lnTo>
              </a:path>
            </a:pathLst>
          </a:custGeom>
          <a:ln w="5918">
            <a:solidFill>
              <a:srgbClr val="231F20"/>
            </a:solidFill>
          </a:ln>
        </p:spPr>
        <p:txBody>
          <a:bodyPr wrap="square" lIns="0" tIns="0" rIns="0" bIns="0" rtlCol="0"/>
          <a:lstStyle/>
          <a:p>
            <a:endParaRPr/>
          </a:p>
        </p:txBody>
      </p:sp>
      <p:sp>
        <p:nvSpPr>
          <p:cNvPr id="263" name="object 263"/>
          <p:cNvSpPr/>
          <p:nvPr/>
        </p:nvSpPr>
        <p:spPr>
          <a:xfrm>
            <a:off x="5232846" y="2520825"/>
            <a:ext cx="404495" cy="1270"/>
          </a:xfrm>
          <a:custGeom>
            <a:avLst/>
            <a:gdLst/>
            <a:ahLst/>
            <a:cxnLst/>
            <a:rect l="l" t="t" r="r" b="b"/>
            <a:pathLst>
              <a:path w="404495" h="1269">
                <a:moveTo>
                  <a:pt x="0" y="0"/>
                </a:moveTo>
                <a:lnTo>
                  <a:pt x="403999" y="1117"/>
                </a:lnTo>
              </a:path>
            </a:pathLst>
          </a:custGeom>
          <a:ln w="5918">
            <a:solidFill>
              <a:srgbClr val="231F20"/>
            </a:solidFill>
          </a:ln>
        </p:spPr>
        <p:txBody>
          <a:bodyPr wrap="square" lIns="0" tIns="0" rIns="0" bIns="0" rtlCol="0"/>
          <a:lstStyle/>
          <a:p>
            <a:endParaRPr/>
          </a:p>
        </p:txBody>
      </p:sp>
      <p:sp>
        <p:nvSpPr>
          <p:cNvPr id="264" name="object 264"/>
          <p:cNvSpPr/>
          <p:nvPr/>
        </p:nvSpPr>
        <p:spPr>
          <a:xfrm>
            <a:off x="5230539" y="2469251"/>
            <a:ext cx="404495" cy="1270"/>
          </a:xfrm>
          <a:custGeom>
            <a:avLst/>
            <a:gdLst/>
            <a:ahLst/>
            <a:cxnLst/>
            <a:rect l="l" t="t" r="r" b="b"/>
            <a:pathLst>
              <a:path w="404495" h="1269">
                <a:moveTo>
                  <a:pt x="0" y="0"/>
                </a:moveTo>
                <a:lnTo>
                  <a:pt x="404317" y="1143"/>
                </a:lnTo>
              </a:path>
            </a:pathLst>
          </a:custGeom>
          <a:ln w="5918">
            <a:solidFill>
              <a:srgbClr val="231F20"/>
            </a:solidFill>
          </a:ln>
        </p:spPr>
        <p:txBody>
          <a:bodyPr wrap="square" lIns="0" tIns="0" rIns="0" bIns="0" rtlCol="0"/>
          <a:lstStyle/>
          <a:p>
            <a:endParaRPr/>
          </a:p>
        </p:txBody>
      </p:sp>
      <p:sp>
        <p:nvSpPr>
          <p:cNvPr id="265" name="object 265"/>
          <p:cNvSpPr/>
          <p:nvPr/>
        </p:nvSpPr>
        <p:spPr>
          <a:xfrm>
            <a:off x="5228951" y="2417670"/>
            <a:ext cx="403225" cy="1270"/>
          </a:xfrm>
          <a:custGeom>
            <a:avLst/>
            <a:gdLst/>
            <a:ahLst/>
            <a:cxnLst/>
            <a:rect l="l" t="t" r="r" b="b"/>
            <a:pathLst>
              <a:path w="403225" h="1269">
                <a:moveTo>
                  <a:pt x="0" y="0"/>
                </a:moveTo>
                <a:lnTo>
                  <a:pt x="402755" y="1143"/>
                </a:lnTo>
              </a:path>
            </a:pathLst>
          </a:custGeom>
          <a:ln w="5918">
            <a:solidFill>
              <a:srgbClr val="231F20"/>
            </a:solidFill>
          </a:ln>
        </p:spPr>
        <p:txBody>
          <a:bodyPr wrap="square" lIns="0" tIns="0" rIns="0" bIns="0" rtlCol="0"/>
          <a:lstStyle/>
          <a:p>
            <a:endParaRPr/>
          </a:p>
        </p:txBody>
      </p:sp>
      <p:sp>
        <p:nvSpPr>
          <p:cNvPr id="266" name="object 266"/>
          <p:cNvSpPr/>
          <p:nvPr/>
        </p:nvSpPr>
        <p:spPr>
          <a:xfrm>
            <a:off x="5227315" y="2366125"/>
            <a:ext cx="401320" cy="1270"/>
          </a:xfrm>
          <a:custGeom>
            <a:avLst/>
            <a:gdLst/>
            <a:ahLst/>
            <a:cxnLst/>
            <a:rect l="l" t="t" r="r" b="b"/>
            <a:pathLst>
              <a:path w="401320" h="1269">
                <a:moveTo>
                  <a:pt x="0" y="0"/>
                </a:moveTo>
                <a:lnTo>
                  <a:pt x="401091" y="1092"/>
                </a:lnTo>
              </a:path>
            </a:pathLst>
          </a:custGeom>
          <a:ln w="5918">
            <a:solidFill>
              <a:srgbClr val="231F20"/>
            </a:solidFill>
          </a:ln>
        </p:spPr>
        <p:txBody>
          <a:bodyPr wrap="square" lIns="0" tIns="0" rIns="0" bIns="0" rtlCol="0"/>
          <a:lstStyle/>
          <a:p>
            <a:endParaRPr/>
          </a:p>
        </p:txBody>
      </p:sp>
      <p:sp>
        <p:nvSpPr>
          <p:cNvPr id="267" name="object 267"/>
          <p:cNvSpPr/>
          <p:nvPr/>
        </p:nvSpPr>
        <p:spPr>
          <a:xfrm>
            <a:off x="5221386" y="2314512"/>
            <a:ext cx="396875" cy="1270"/>
          </a:xfrm>
          <a:custGeom>
            <a:avLst/>
            <a:gdLst/>
            <a:ahLst/>
            <a:cxnLst/>
            <a:rect l="l" t="t" r="r" b="b"/>
            <a:pathLst>
              <a:path w="396875" h="1269">
                <a:moveTo>
                  <a:pt x="0" y="0"/>
                </a:moveTo>
                <a:lnTo>
                  <a:pt x="396748" y="1117"/>
                </a:lnTo>
              </a:path>
            </a:pathLst>
          </a:custGeom>
          <a:ln w="5918">
            <a:solidFill>
              <a:srgbClr val="231F20"/>
            </a:solidFill>
          </a:ln>
        </p:spPr>
        <p:txBody>
          <a:bodyPr wrap="square" lIns="0" tIns="0" rIns="0" bIns="0" rtlCol="0"/>
          <a:lstStyle/>
          <a:p>
            <a:endParaRPr/>
          </a:p>
        </p:txBody>
      </p:sp>
      <p:sp>
        <p:nvSpPr>
          <p:cNvPr id="268" name="object 268"/>
          <p:cNvSpPr/>
          <p:nvPr/>
        </p:nvSpPr>
        <p:spPr>
          <a:xfrm>
            <a:off x="5215954" y="2262949"/>
            <a:ext cx="387985" cy="1270"/>
          </a:xfrm>
          <a:custGeom>
            <a:avLst/>
            <a:gdLst/>
            <a:ahLst/>
            <a:cxnLst/>
            <a:rect l="l" t="t" r="r" b="b"/>
            <a:pathLst>
              <a:path w="387985" h="1269">
                <a:moveTo>
                  <a:pt x="0" y="0"/>
                </a:moveTo>
                <a:lnTo>
                  <a:pt x="387794" y="1066"/>
                </a:lnTo>
              </a:path>
            </a:pathLst>
          </a:custGeom>
          <a:ln w="5918">
            <a:solidFill>
              <a:srgbClr val="231F20"/>
            </a:solidFill>
          </a:ln>
        </p:spPr>
        <p:txBody>
          <a:bodyPr wrap="square" lIns="0" tIns="0" rIns="0" bIns="0" rtlCol="0"/>
          <a:lstStyle/>
          <a:p>
            <a:endParaRPr/>
          </a:p>
        </p:txBody>
      </p:sp>
      <p:sp>
        <p:nvSpPr>
          <p:cNvPr id="269" name="object 269"/>
          <p:cNvSpPr/>
          <p:nvPr/>
        </p:nvSpPr>
        <p:spPr>
          <a:xfrm>
            <a:off x="5199012" y="2211331"/>
            <a:ext cx="389255" cy="1270"/>
          </a:xfrm>
          <a:custGeom>
            <a:avLst/>
            <a:gdLst/>
            <a:ahLst/>
            <a:cxnLst/>
            <a:rect l="l" t="t" r="r" b="b"/>
            <a:pathLst>
              <a:path w="389254" h="1269">
                <a:moveTo>
                  <a:pt x="0" y="0"/>
                </a:moveTo>
                <a:lnTo>
                  <a:pt x="388861" y="1079"/>
                </a:lnTo>
              </a:path>
            </a:pathLst>
          </a:custGeom>
          <a:ln w="5918">
            <a:solidFill>
              <a:srgbClr val="231F20"/>
            </a:solidFill>
          </a:ln>
        </p:spPr>
        <p:txBody>
          <a:bodyPr wrap="square" lIns="0" tIns="0" rIns="0" bIns="0" rtlCol="0"/>
          <a:lstStyle/>
          <a:p>
            <a:endParaRPr/>
          </a:p>
        </p:txBody>
      </p:sp>
      <p:sp>
        <p:nvSpPr>
          <p:cNvPr id="270" name="object 270"/>
          <p:cNvSpPr/>
          <p:nvPr/>
        </p:nvSpPr>
        <p:spPr>
          <a:xfrm>
            <a:off x="5144739" y="2909341"/>
            <a:ext cx="26034" cy="0"/>
          </a:xfrm>
          <a:custGeom>
            <a:avLst/>
            <a:gdLst/>
            <a:ahLst/>
            <a:cxnLst/>
            <a:rect l="l" t="t" r="r" b="b"/>
            <a:pathLst>
              <a:path w="26035">
                <a:moveTo>
                  <a:pt x="25946" y="0"/>
                </a:moveTo>
                <a:lnTo>
                  <a:pt x="0" y="0"/>
                </a:lnTo>
              </a:path>
            </a:pathLst>
          </a:custGeom>
          <a:ln w="5918">
            <a:solidFill>
              <a:srgbClr val="231F20"/>
            </a:solidFill>
          </a:ln>
        </p:spPr>
        <p:txBody>
          <a:bodyPr wrap="square" lIns="0" tIns="0" rIns="0" bIns="0" rtlCol="0"/>
          <a:lstStyle/>
          <a:p>
            <a:endParaRPr/>
          </a:p>
        </p:txBody>
      </p:sp>
      <p:sp>
        <p:nvSpPr>
          <p:cNvPr id="271" name="object 271"/>
          <p:cNvSpPr/>
          <p:nvPr/>
        </p:nvSpPr>
        <p:spPr>
          <a:xfrm>
            <a:off x="5146624" y="2183116"/>
            <a:ext cx="27305" cy="0"/>
          </a:xfrm>
          <a:custGeom>
            <a:avLst/>
            <a:gdLst/>
            <a:ahLst/>
            <a:cxnLst/>
            <a:rect l="l" t="t" r="r" b="b"/>
            <a:pathLst>
              <a:path w="27304">
                <a:moveTo>
                  <a:pt x="27012" y="0"/>
                </a:moveTo>
                <a:lnTo>
                  <a:pt x="0" y="0"/>
                </a:lnTo>
              </a:path>
            </a:pathLst>
          </a:custGeom>
          <a:ln w="5918">
            <a:solidFill>
              <a:srgbClr val="231F20"/>
            </a:solidFill>
          </a:ln>
        </p:spPr>
        <p:txBody>
          <a:bodyPr wrap="square" lIns="0" tIns="0" rIns="0" bIns="0" rtlCol="0"/>
          <a:lstStyle/>
          <a:p>
            <a:endParaRPr/>
          </a:p>
        </p:txBody>
      </p:sp>
      <p:sp>
        <p:nvSpPr>
          <p:cNvPr id="272" name="object 272"/>
          <p:cNvSpPr/>
          <p:nvPr/>
        </p:nvSpPr>
        <p:spPr>
          <a:xfrm>
            <a:off x="5136827" y="2396777"/>
            <a:ext cx="19685" cy="0"/>
          </a:xfrm>
          <a:custGeom>
            <a:avLst/>
            <a:gdLst/>
            <a:ahLst/>
            <a:cxnLst/>
            <a:rect l="l" t="t" r="r" b="b"/>
            <a:pathLst>
              <a:path w="19685">
                <a:moveTo>
                  <a:pt x="0" y="0"/>
                </a:moveTo>
                <a:lnTo>
                  <a:pt x="19316" y="0"/>
                </a:lnTo>
              </a:path>
            </a:pathLst>
          </a:custGeom>
          <a:ln w="5918">
            <a:solidFill>
              <a:srgbClr val="231F20"/>
            </a:solidFill>
          </a:ln>
        </p:spPr>
        <p:txBody>
          <a:bodyPr wrap="square" lIns="0" tIns="0" rIns="0" bIns="0" rtlCol="0"/>
          <a:lstStyle/>
          <a:p>
            <a:endParaRPr/>
          </a:p>
        </p:txBody>
      </p:sp>
      <p:sp>
        <p:nvSpPr>
          <p:cNvPr id="273" name="object 273"/>
          <p:cNvSpPr/>
          <p:nvPr/>
        </p:nvSpPr>
        <p:spPr>
          <a:xfrm>
            <a:off x="5131475" y="2418816"/>
            <a:ext cx="31115" cy="0"/>
          </a:xfrm>
          <a:custGeom>
            <a:avLst/>
            <a:gdLst/>
            <a:ahLst/>
            <a:cxnLst/>
            <a:rect l="l" t="t" r="r" b="b"/>
            <a:pathLst>
              <a:path w="31114">
                <a:moveTo>
                  <a:pt x="30975" y="0"/>
                </a:moveTo>
                <a:lnTo>
                  <a:pt x="0" y="0"/>
                </a:lnTo>
              </a:path>
            </a:pathLst>
          </a:custGeom>
          <a:ln w="5918">
            <a:solidFill>
              <a:srgbClr val="231F20"/>
            </a:solidFill>
          </a:ln>
        </p:spPr>
        <p:txBody>
          <a:bodyPr wrap="square" lIns="0" tIns="0" rIns="0" bIns="0" rtlCol="0"/>
          <a:lstStyle/>
          <a:p>
            <a:endParaRPr/>
          </a:p>
        </p:txBody>
      </p:sp>
      <p:sp>
        <p:nvSpPr>
          <p:cNvPr id="274" name="object 274"/>
          <p:cNvSpPr/>
          <p:nvPr/>
        </p:nvSpPr>
        <p:spPr>
          <a:xfrm>
            <a:off x="5127821" y="2443472"/>
            <a:ext cx="38735" cy="0"/>
          </a:xfrm>
          <a:custGeom>
            <a:avLst/>
            <a:gdLst/>
            <a:ahLst/>
            <a:cxnLst/>
            <a:rect l="l" t="t" r="r" b="b"/>
            <a:pathLst>
              <a:path w="38735">
                <a:moveTo>
                  <a:pt x="38176" y="0"/>
                </a:moveTo>
                <a:lnTo>
                  <a:pt x="0" y="0"/>
                </a:lnTo>
              </a:path>
            </a:pathLst>
          </a:custGeom>
          <a:ln w="5918">
            <a:solidFill>
              <a:srgbClr val="231F20"/>
            </a:solidFill>
          </a:ln>
        </p:spPr>
        <p:txBody>
          <a:bodyPr wrap="square" lIns="0" tIns="0" rIns="0" bIns="0" rtlCol="0"/>
          <a:lstStyle/>
          <a:p>
            <a:endParaRPr/>
          </a:p>
        </p:txBody>
      </p:sp>
      <p:sp>
        <p:nvSpPr>
          <p:cNvPr id="275" name="object 275"/>
          <p:cNvSpPr/>
          <p:nvPr/>
        </p:nvSpPr>
        <p:spPr>
          <a:xfrm>
            <a:off x="5125143" y="2470391"/>
            <a:ext cx="43815" cy="0"/>
          </a:xfrm>
          <a:custGeom>
            <a:avLst/>
            <a:gdLst/>
            <a:ahLst/>
            <a:cxnLst/>
            <a:rect l="l" t="t" r="r" b="b"/>
            <a:pathLst>
              <a:path w="43814">
                <a:moveTo>
                  <a:pt x="43434" y="0"/>
                </a:moveTo>
                <a:lnTo>
                  <a:pt x="0" y="0"/>
                </a:lnTo>
              </a:path>
            </a:pathLst>
          </a:custGeom>
          <a:ln w="5918">
            <a:solidFill>
              <a:srgbClr val="231F20"/>
            </a:solidFill>
          </a:ln>
        </p:spPr>
        <p:txBody>
          <a:bodyPr wrap="square" lIns="0" tIns="0" rIns="0" bIns="0" rtlCol="0"/>
          <a:lstStyle/>
          <a:p>
            <a:endParaRPr/>
          </a:p>
        </p:txBody>
      </p:sp>
      <p:sp>
        <p:nvSpPr>
          <p:cNvPr id="276" name="object 276"/>
          <p:cNvSpPr/>
          <p:nvPr/>
        </p:nvSpPr>
        <p:spPr>
          <a:xfrm>
            <a:off x="5122161" y="2495593"/>
            <a:ext cx="48260" cy="0"/>
          </a:xfrm>
          <a:custGeom>
            <a:avLst/>
            <a:gdLst/>
            <a:ahLst/>
            <a:cxnLst/>
            <a:rect l="l" t="t" r="r" b="b"/>
            <a:pathLst>
              <a:path w="48260">
                <a:moveTo>
                  <a:pt x="47878" y="0"/>
                </a:moveTo>
                <a:lnTo>
                  <a:pt x="0" y="0"/>
                </a:lnTo>
              </a:path>
            </a:pathLst>
          </a:custGeom>
          <a:ln w="5918">
            <a:solidFill>
              <a:srgbClr val="231F20"/>
            </a:solidFill>
          </a:ln>
        </p:spPr>
        <p:txBody>
          <a:bodyPr wrap="square" lIns="0" tIns="0" rIns="0" bIns="0" rtlCol="0"/>
          <a:lstStyle/>
          <a:p>
            <a:endParaRPr/>
          </a:p>
        </p:txBody>
      </p:sp>
      <p:sp>
        <p:nvSpPr>
          <p:cNvPr id="277" name="object 277"/>
          <p:cNvSpPr/>
          <p:nvPr/>
        </p:nvSpPr>
        <p:spPr>
          <a:xfrm>
            <a:off x="5121272" y="2520825"/>
            <a:ext cx="50165" cy="0"/>
          </a:xfrm>
          <a:custGeom>
            <a:avLst/>
            <a:gdLst/>
            <a:ahLst/>
            <a:cxnLst/>
            <a:rect l="l" t="t" r="r" b="b"/>
            <a:pathLst>
              <a:path w="50164">
                <a:moveTo>
                  <a:pt x="49834" y="0"/>
                </a:moveTo>
                <a:lnTo>
                  <a:pt x="0" y="0"/>
                </a:lnTo>
              </a:path>
            </a:pathLst>
          </a:custGeom>
          <a:ln w="5918">
            <a:solidFill>
              <a:srgbClr val="231F20"/>
            </a:solidFill>
          </a:ln>
        </p:spPr>
        <p:txBody>
          <a:bodyPr wrap="square" lIns="0" tIns="0" rIns="0" bIns="0" rtlCol="0"/>
          <a:lstStyle/>
          <a:p>
            <a:endParaRPr/>
          </a:p>
        </p:txBody>
      </p:sp>
      <p:sp>
        <p:nvSpPr>
          <p:cNvPr id="278" name="object 278"/>
          <p:cNvSpPr/>
          <p:nvPr/>
        </p:nvSpPr>
        <p:spPr>
          <a:xfrm>
            <a:off x="5122162" y="2546225"/>
            <a:ext cx="49530" cy="0"/>
          </a:xfrm>
          <a:custGeom>
            <a:avLst/>
            <a:gdLst/>
            <a:ahLst/>
            <a:cxnLst/>
            <a:rect l="l" t="t" r="r" b="b"/>
            <a:pathLst>
              <a:path w="49529">
                <a:moveTo>
                  <a:pt x="48920" y="0"/>
                </a:moveTo>
                <a:lnTo>
                  <a:pt x="0" y="0"/>
                </a:lnTo>
              </a:path>
            </a:pathLst>
          </a:custGeom>
          <a:ln w="5918">
            <a:solidFill>
              <a:srgbClr val="231F20"/>
            </a:solidFill>
          </a:ln>
        </p:spPr>
        <p:txBody>
          <a:bodyPr wrap="square" lIns="0" tIns="0" rIns="0" bIns="0" rtlCol="0"/>
          <a:lstStyle/>
          <a:p>
            <a:endParaRPr/>
          </a:p>
        </p:txBody>
      </p:sp>
      <p:sp>
        <p:nvSpPr>
          <p:cNvPr id="279" name="object 279"/>
          <p:cNvSpPr/>
          <p:nvPr/>
        </p:nvSpPr>
        <p:spPr>
          <a:xfrm>
            <a:off x="5121272" y="2572400"/>
            <a:ext cx="50165" cy="0"/>
          </a:xfrm>
          <a:custGeom>
            <a:avLst/>
            <a:gdLst/>
            <a:ahLst/>
            <a:cxnLst/>
            <a:rect l="l" t="t" r="r" b="b"/>
            <a:pathLst>
              <a:path w="50164">
                <a:moveTo>
                  <a:pt x="49834" y="0"/>
                </a:moveTo>
                <a:lnTo>
                  <a:pt x="0" y="0"/>
                </a:lnTo>
              </a:path>
            </a:pathLst>
          </a:custGeom>
          <a:ln w="5918">
            <a:solidFill>
              <a:srgbClr val="231F20"/>
            </a:solidFill>
          </a:ln>
        </p:spPr>
        <p:txBody>
          <a:bodyPr wrap="square" lIns="0" tIns="0" rIns="0" bIns="0" rtlCol="0"/>
          <a:lstStyle/>
          <a:p>
            <a:endParaRPr/>
          </a:p>
        </p:txBody>
      </p:sp>
      <p:sp>
        <p:nvSpPr>
          <p:cNvPr id="280" name="object 280"/>
          <p:cNvSpPr/>
          <p:nvPr/>
        </p:nvSpPr>
        <p:spPr>
          <a:xfrm>
            <a:off x="5121273" y="2598179"/>
            <a:ext cx="50165" cy="0"/>
          </a:xfrm>
          <a:custGeom>
            <a:avLst/>
            <a:gdLst/>
            <a:ahLst/>
            <a:cxnLst/>
            <a:rect l="l" t="t" r="r" b="b"/>
            <a:pathLst>
              <a:path w="50164">
                <a:moveTo>
                  <a:pt x="49809" y="0"/>
                </a:moveTo>
                <a:lnTo>
                  <a:pt x="0" y="0"/>
                </a:lnTo>
              </a:path>
            </a:pathLst>
          </a:custGeom>
          <a:ln w="5918">
            <a:solidFill>
              <a:srgbClr val="231F20"/>
            </a:solidFill>
          </a:ln>
        </p:spPr>
        <p:txBody>
          <a:bodyPr wrap="square" lIns="0" tIns="0" rIns="0" bIns="0" rtlCol="0"/>
          <a:lstStyle/>
          <a:p>
            <a:endParaRPr/>
          </a:p>
        </p:txBody>
      </p:sp>
      <p:sp>
        <p:nvSpPr>
          <p:cNvPr id="281" name="object 281"/>
          <p:cNvSpPr/>
          <p:nvPr/>
        </p:nvSpPr>
        <p:spPr>
          <a:xfrm>
            <a:off x="5122170" y="2625073"/>
            <a:ext cx="44450" cy="0"/>
          </a:xfrm>
          <a:custGeom>
            <a:avLst/>
            <a:gdLst/>
            <a:ahLst/>
            <a:cxnLst/>
            <a:rect l="l" t="t" r="r" b="b"/>
            <a:pathLst>
              <a:path w="44450">
                <a:moveTo>
                  <a:pt x="43827" y="0"/>
                </a:moveTo>
                <a:lnTo>
                  <a:pt x="0" y="0"/>
                </a:lnTo>
              </a:path>
            </a:pathLst>
          </a:custGeom>
          <a:ln w="5918">
            <a:solidFill>
              <a:srgbClr val="231F20"/>
            </a:solidFill>
          </a:ln>
        </p:spPr>
        <p:txBody>
          <a:bodyPr wrap="square" lIns="0" tIns="0" rIns="0" bIns="0" rtlCol="0"/>
          <a:lstStyle/>
          <a:p>
            <a:endParaRPr/>
          </a:p>
        </p:txBody>
      </p:sp>
      <p:sp>
        <p:nvSpPr>
          <p:cNvPr id="282" name="object 282"/>
          <p:cNvSpPr/>
          <p:nvPr/>
        </p:nvSpPr>
        <p:spPr>
          <a:xfrm>
            <a:off x="5127818" y="2655739"/>
            <a:ext cx="36830" cy="0"/>
          </a:xfrm>
          <a:custGeom>
            <a:avLst/>
            <a:gdLst/>
            <a:ahLst/>
            <a:cxnLst/>
            <a:rect l="l" t="t" r="r" b="b"/>
            <a:pathLst>
              <a:path w="36829">
                <a:moveTo>
                  <a:pt x="36741" y="0"/>
                </a:moveTo>
                <a:lnTo>
                  <a:pt x="0" y="0"/>
                </a:lnTo>
              </a:path>
            </a:pathLst>
          </a:custGeom>
          <a:ln w="5918">
            <a:solidFill>
              <a:srgbClr val="231F20"/>
            </a:solidFill>
          </a:ln>
        </p:spPr>
        <p:txBody>
          <a:bodyPr wrap="square" lIns="0" tIns="0" rIns="0" bIns="0" rtlCol="0"/>
          <a:lstStyle/>
          <a:p>
            <a:endParaRPr/>
          </a:p>
        </p:txBody>
      </p:sp>
      <p:sp>
        <p:nvSpPr>
          <p:cNvPr id="283" name="object 283"/>
          <p:cNvSpPr/>
          <p:nvPr/>
        </p:nvSpPr>
        <p:spPr>
          <a:xfrm>
            <a:off x="5131468" y="2681672"/>
            <a:ext cx="29209" cy="0"/>
          </a:xfrm>
          <a:custGeom>
            <a:avLst/>
            <a:gdLst/>
            <a:ahLst/>
            <a:cxnLst/>
            <a:rect l="l" t="t" r="r" b="b"/>
            <a:pathLst>
              <a:path w="29210">
                <a:moveTo>
                  <a:pt x="28651" y="0"/>
                </a:moveTo>
                <a:lnTo>
                  <a:pt x="0" y="0"/>
                </a:lnTo>
              </a:path>
            </a:pathLst>
          </a:custGeom>
          <a:ln w="5918">
            <a:solidFill>
              <a:srgbClr val="231F20"/>
            </a:solidFill>
          </a:ln>
        </p:spPr>
        <p:txBody>
          <a:bodyPr wrap="square" lIns="0" tIns="0" rIns="0" bIns="0" rtlCol="0"/>
          <a:lstStyle/>
          <a:p>
            <a:endParaRPr/>
          </a:p>
        </p:txBody>
      </p:sp>
      <p:sp>
        <p:nvSpPr>
          <p:cNvPr id="284" name="object 284"/>
          <p:cNvSpPr/>
          <p:nvPr/>
        </p:nvSpPr>
        <p:spPr>
          <a:xfrm>
            <a:off x="5140147" y="2723464"/>
            <a:ext cx="11430" cy="9525"/>
          </a:xfrm>
          <a:custGeom>
            <a:avLst/>
            <a:gdLst/>
            <a:ahLst/>
            <a:cxnLst/>
            <a:rect l="l" t="t" r="r" b="b"/>
            <a:pathLst>
              <a:path w="11429" h="9525">
                <a:moveTo>
                  <a:pt x="11290" y="9398"/>
                </a:moveTo>
                <a:lnTo>
                  <a:pt x="0" y="9398"/>
                </a:lnTo>
                <a:lnTo>
                  <a:pt x="0" y="0"/>
                </a:lnTo>
                <a:lnTo>
                  <a:pt x="11290" y="0"/>
                </a:lnTo>
                <a:lnTo>
                  <a:pt x="11290" y="9398"/>
                </a:lnTo>
                <a:close/>
              </a:path>
            </a:pathLst>
          </a:custGeom>
          <a:ln w="3810">
            <a:solidFill>
              <a:srgbClr val="231F20"/>
            </a:solidFill>
          </a:ln>
        </p:spPr>
        <p:txBody>
          <a:bodyPr wrap="square" lIns="0" tIns="0" rIns="0" bIns="0" rtlCol="0"/>
          <a:lstStyle/>
          <a:p>
            <a:endParaRPr/>
          </a:p>
        </p:txBody>
      </p:sp>
      <p:sp>
        <p:nvSpPr>
          <p:cNvPr id="285" name="object 285"/>
          <p:cNvSpPr/>
          <p:nvPr/>
        </p:nvSpPr>
        <p:spPr>
          <a:xfrm>
            <a:off x="5140147" y="2357831"/>
            <a:ext cx="11430" cy="9525"/>
          </a:xfrm>
          <a:custGeom>
            <a:avLst/>
            <a:gdLst/>
            <a:ahLst/>
            <a:cxnLst/>
            <a:rect l="l" t="t" r="r" b="b"/>
            <a:pathLst>
              <a:path w="11429" h="9525">
                <a:moveTo>
                  <a:pt x="11290" y="9385"/>
                </a:moveTo>
                <a:lnTo>
                  <a:pt x="0" y="9385"/>
                </a:lnTo>
                <a:lnTo>
                  <a:pt x="0" y="0"/>
                </a:lnTo>
                <a:lnTo>
                  <a:pt x="11290" y="0"/>
                </a:lnTo>
                <a:lnTo>
                  <a:pt x="11290" y="9385"/>
                </a:lnTo>
                <a:close/>
              </a:path>
            </a:pathLst>
          </a:custGeom>
          <a:ln w="3810">
            <a:solidFill>
              <a:srgbClr val="231F20"/>
            </a:solidFill>
          </a:ln>
        </p:spPr>
        <p:txBody>
          <a:bodyPr wrap="square" lIns="0" tIns="0" rIns="0" bIns="0" rtlCol="0"/>
          <a:lstStyle/>
          <a:p>
            <a:endParaRPr/>
          </a:p>
        </p:txBody>
      </p:sp>
      <p:sp>
        <p:nvSpPr>
          <p:cNvPr id="286" name="object 286"/>
          <p:cNvSpPr/>
          <p:nvPr/>
        </p:nvSpPr>
        <p:spPr>
          <a:xfrm>
            <a:off x="5182222" y="2529535"/>
            <a:ext cx="9525" cy="28575"/>
          </a:xfrm>
          <a:custGeom>
            <a:avLst/>
            <a:gdLst/>
            <a:ahLst/>
            <a:cxnLst/>
            <a:rect l="l" t="t" r="r" b="b"/>
            <a:pathLst>
              <a:path w="9525" h="28575">
                <a:moveTo>
                  <a:pt x="9448" y="28409"/>
                </a:moveTo>
                <a:lnTo>
                  <a:pt x="0" y="28409"/>
                </a:lnTo>
                <a:lnTo>
                  <a:pt x="0" y="0"/>
                </a:lnTo>
                <a:lnTo>
                  <a:pt x="9448" y="0"/>
                </a:lnTo>
                <a:lnTo>
                  <a:pt x="9448" y="28409"/>
                </a:lnTo>
                <a:close/>
              </a:path>
            </a:pathLst>
          </a:custGeom>
          <a:ln w="3810">
            <a:solidFill>
              <a:srgbClr val="231F20"/>
            </a:solidFill>
          </a:ln>
        </p:spPr>
        <p:txBody>
          <a:bodyPr wrap="square" lIns="0" tIns="0" rIns="0" bIns="0" rtlCol="0"/>
          <a:lstStyle/>
          <a:p>
            <a:endParaRPr/>
          </a:p>
        </p:txBody>
      </p:sp>
      <p:sp>
        <p:nvSpPr>
          <p:cNvPr id="287" name="object 287"/>
          <p:cNvSpPr/>
          <p:nvPr/>
        </p:nvSpPr>
        <p:spPr>
          <a:xfrm>
            <a:off x="5100586" y="2529535"/>
            <a:ext cx="9525" cy="28575"/>
          </a:xfrm>
          <a:custGeom>
            <a:avLst/>
            <a:gdLst/>
            <a:ahLst/>
            <a:cxnLst/>
            <a:rect l="l" t="t" r="r" b="b"/>
            <a:pathLst>
              <a:path w="9525" h="28575">
                <a:moveTo>
                  <a:pt x="9423" y="28409"/>
                </a:moveTo>
                <a:lnTo>
                  <a:pt x="0" y="28409"/>
                </a:lnTo>
                <a:lnTo>
                  <a:pt x="0" y="0"/>
                </a:lnTo>
                <a:lnTo>
                  <a:pt x="9423" y="0"/>
                </a:lnTo>
                <a:lnTo>
                  <a:pt x="9423" y="28409"/>
                </a:lnTo>
                <a:close/>
              </a:path>
            </a:pathLst>
          </a:custGeom>
          <a:ln w="3809">
            <a:solidFill>
              <a:srgbClr val="231F20"/>
            </a:solidFill>
          </a:ln>
        </p:spPr>
        <p:txBody>
          <a:bodyPr wrap="square" lIns="0" tIns="0" rIns="0" bIns="0" rtlCol="0"/>
          <a:lstStyle/>
          <a:p>
            <a:endParaRPr/>
          </a:p>
        </p:txBody>
      </p:sp>
      <p:sp>
        <p:nvSpPr>
          <p:cNvPr id="288" name="object 288"/>
          <p:cNvSpPr/>
          <p:nvPr/>
        </p:nvSpPr>
        <p:spPr>
          <a:xfrm>
            <a:off x="5180570" y="2443146"/>
            <a:ext cx="13335" cy="29845"/>
          </a:xfrm>
          <a:custGeom>
            <a:avLst/>
            <a:gdLst/>
            <a:ahLst/>
            <a:cxnLst/>
            <a:rect l="l" t="t" r="r" b="b"/>
            <a:pathLst>
              <a:path w="13335" h="29844">
                <a:moveTo>
                  <a:pt x="12750" y="28219"/>
                </a:moveTo>
                <a:lnTo>
                  <a:pt x="3365" y="29336"/>
                </a:lnTo>
                <a:lnTo>
                  <a:pt x="0" y="1130"/>
                </a:lnTo>
                <a:lnTo>
                  <a:pt x="9385" y="0"/>
                </a:lnTo>
                <a:lnTo>
                  <a:pt x="12750" y="28219"/>
                </a:lnTo>
                <a:close/>
              </a:path>
            </a:pathLst>
          </a:custGeom>
          <a:ln w="3810">
            <a:solidFill>
              <a:srgbClr val="231F20"/>
            </a:solidFill>
          </a:ln>
        </p:spPr>
        <p:txBody>
          <a:bodyPr wrap="square" lIns="0" tIns="0" rIns="0" bIns="0" rtlCol="0"/>
          <a:lstStyle/>
          <a:p>
            <a:endParaRPr/>
          </a:p>
        </p:txBody>
      </p:sp>
      <p:sp>
        <p:nvSpPr>
          <p:cNvPr id="289" name="object 289"/>
          <p:cNvSpPr/>
          <p:nvPr/>
        </p:nvSpPr>
        <p:spPr>
          <a:xfrm>
            <a:off x="5104770" y="2443437"/>
            <a:ext cx="10795" cy="29209"/>
          </a:xfrm>
          <a:custGeom>
            <a:avLst/>
            <a:gdLst/>
            <a:ahLst/>
            <a:cxnLst/>
            <a:rect l="l" t="t" r="r" b="b"/>
            <a:pathLst>
              <a:path w="10795" h="29210">
                <a:moveTo>
                  <a:pt x="9410" y="28752"/>
                </a:moveTo>
                <a:lnTo>
                  <a:pt x="0" y="28397"/>
                </a:lnTo>
                <a:lnTo>
                  <a:pt x="1079" y="0"/>
                </a:lnTo>
                <a:lnTo>
                  <a:pt x="10490" y="355"/>
                </a:lnTo>
                <a:lnTo>
                  <a:pt x="9410" y="28752"/>
                </a:lnTo>
                <a:close/>
              </a:path>
            </a:pathLst>
          </a:custGeom>
          <a:ln w="3810">
            <a:solidFill>
              <a:srgbClr val="231F20"/>
            </a:solidFill>
          </a:ln>
        </p:spPr>
        <p:txBody>
          <a:bodyPr wrap="square" lIns="0" tIns="0" rIns="0" bIns="0" rtlCol="0"/>
          <a:lstStyle/>
          <a:p>
            <a:endParaRPr/>
          </a:p>
        </p:txBody>
      </p:sp>
      <p:sp>
        <p:nvSpPr>
          <p:cNvPr id="290" name="object 290"/>
          <p:cNvSpPr/>
          <p:nvPr/>
        </p:nvSpPr>
        <p:spPr>
          <a:xfrm>
            <a:off x="5102683" y="2620991"/>
            <a:ext cx="13335" cy="29845"/>
          </a:xfrm>
          <a:custGeom>
            <a:avLst/>
            <a:gdLst/>
            <a:ahLst/>
            <a:cxnLst/>
            <a:rect l="l" t="t" r="r" b="b"/>
            <a:pathLst>
              <a:path w="13335" h="29844">
                <a:moveTo>
                  <a:pt x="0" y="1104"/>
                </a:moveTo>
                <a:lnTo>
                  <a:pt x="9385" y="0"/>
                </a:lnTo>
                <a:lnTo>
                  <a:pt x="12750" y="28193"/>
                </a:lnTo>
                <a:lnTo>
                  <a:pt x="3365" y="29324"/>
                </a:lnTo>
                <a:lnTo>
                  <a:pt x="0" y="1104"/>
                </a:lnTo>
                <a:close/>
              </a:path>
            </a:pathLst>
          </a:custGeom>
          <a:ln w="3810">
            <a:solidFill>
              <a:srgbClr val="231F20"/>
            </a:solidFill>
          </a:ln>
        </p:spPr>
        <p:txBody>
          <a:bodyPr wrap="square" lIns="0" tIns="0" rIns="0" bIns="0" rtlCol="0"/>
          <a:lstStyle/>
          <a:p>
            <a:endParaRPr/>
          </a:p>
        </p:txBody>
      </p:sp>
      <p:sp>
        <p:nvSpPr>
          <p:cNvPr id="291" name="object 291"/>
          <p:cNvSpPr/>
          <p:nvPr/>
        </p:nvSpPr>
        <p:spPr>
          <a:xfrm>
            <a:off x="5180743" y="2621272"/>
            <a:ext cx="10795" cy="29209"/>
          </a:xfrm>
          <a:custGeom>
            <a:avLst/>
            <a:gdLst/>
            <a:ahLst/>
            <a:cxnLst/>
            <a:rect l="l" t="t" r="r" b="b"/>
            <a:pathLst>
              <a:path w="10795" h="29210">
                <a:moveTo>
                  <a:pt x="1079" y="0"/>
                </a:moveTo>
                <a:lnTo>
                  <a:pt x="10490" y="355"/>
                </a:lnTo>
                <a:lnTo>
                  <a:pt x="9410" y="28752"/>
                </a:lnTo>
                <a:lnTo>
                  <a:pt x="0" y="28397"/>
                </a:lnTo>
                <a:lnTo>
                  <a:pt x="1079" y="0"/>
                </a:lnTo>
                <a:close/>
              </a:path>
            </a:pathLst>
          </a:custGeom>
          <a:ln w="3810">
            <a:solidFill>
              <a:srgbClr val="231F20"/>
            </a:solidFill>
          </a:ln>
        </p:spPr>
        <p:txBody>
          <a:bodyPr wrap="square" lIns="0" tIns="0" rIns="0" bIns="0" rtlCol="0"/>
          <a:lstStyle/>
          <a:p>
            <a:endParaRPr/>
          </a:p>
        </p:txBody>
      </p:sp>
      <p:sp>
        <p:nvSpPr>
          <p:cNvPr id="292" name="object 292"/>
          <p:cNvSpPr/>
          <p:nvPr/>
        </p:nvSpPr>
        <p:spPr>
          <a:xfrm>
            <a:off x="5346377" y="2184536"/>
            <a:ext cx="10795" cy="23495"/>
          </a:xfrm>
          <a:custGeom>
            <a:avLst/>
            <a:gdLst/>
            <a:ahLst/>
            <a:cxnLst/>
            <a:rect l="l" t="t" r="r" b="b"/>
            <a:pathLst>
              <a:path w="10795" h="23494">
                <a:moveTo>
                  <a:pt x="0" y="0"/>
                </a:moveTo>
                <a:lnTo>
                  <a:pt x="3594" y="0"/>
                </a:lnTo>
                <a:lnTo>
                  <a:pt x="7048" y="8166"/>
                </a:lnTo>
                <a:lnTo>
                  <a:pt x="10198" y="23063"/>
                </a:lnTo>
              </a:path>
            </a:pathLst>
          </a:custGeom>
          <a:ln w="4965">
            <a:solidFill>
              <a:srgbClr val="231F20"/>
            </a:solidFill>
          </a:ln>
        </p:spPr>
        <p:txBody>
          <a:bodyPr wrap="square" lIns="0" tIns="0" rIns="0" bIns="0" rtlCol="0"/>
          <a:lstStyle/>
          <a:p>
            <a:endParaRPr/>
          </a:p>
        </p:txBody>
      </p:sp>
      <p:sp>
        <p:nvSpPr>
          <p:cNvPr id="293" name="object 293"/>
          <p:cNvSpPr/>
          <p:nvPr/>
        </p:nvSpPr>
        <p:spPr>
          <a:xfrm>
            <a:off x="5343324" y="2882323"/>
            <a:ext cx="12065" cy="31115"/>
          </a:xfrm>
          <a:custGeom>
            <a:avLst/>
            <a:gdLst/>
            <a:ahLst/>
            <a:cxnLst/>
            <a:rect l="l" t="t" r="r" b="b"/>
            <a:pathLst>
              <a:path w="12064" h="31114">
                <a:moveTo>
                  <a:pt x="11734" y="0"/>
                </a:moveTo>
                <a:lnTo>
                  <a:pt x="8963" y="13131"/>
                </a:lnTo>
                <a:lnTo>
                  <a:pt x="6081" y="22766"/>
                </a:lnTo>
                <a:lnTo>
                  <a:pt x="3092" y="28698"/>
                </a:lnTo>
                <a:lnTo>
                  <a:pt x="0" y="30721"/>
                </a:lnTo>
              </a:path>
            </a:pathLst>
          </a:custGeom>
          <a:ln w="4965">
            <a:solidFill>
              <a:srgbClr val="231F20"/>
            </a:solidFill>
          </a:ln>
        </p:spPr>
        <p:txBody>
          <a:bodyPr wrap="square" lIns="0" tIns="0" rIns="0" bIns="0" rtlCol="0"/>
          <a:lstStyle/>
          <a:p>
            <a:endParaRPr/>
          </a:p>
        </p:txBody>
      </p:sp>
      <p:sp>
        <p:nvSpPr>
          <p:cNvPr id="294" name="object 294"/>
          <p:cNvSpPr/>
          <p:nvPr/>
        </p:nvSpPr>
        <p:spPr>
          <a:xfrm>
            <a:off x="4605406" y="2169607"/>
            <a:ext cx="737920" cy="754637"/>
          </a:xfrm>
          <a:prstGeom prst="rect">
            <a:avLst/>
          </a:prstGeom>
          <a:blipFill>
            <a:blip r:embed="rId8" cstate="print"/>
            <a:stretch>
              <a:fillRect/>
            </a:stretch>
          </a:blipFill>
        </p:spPr>
        <p:txBody>
          <a:bodyPr wrap="square" lIns="0" tIns="0" rIns="0" bIns="0" rtlCol="0"/>
          <a:lstStyle/>
          <a:p>
            <a:endParaRPr/>
          </a:p>
        </p:txBody>
      </p:sp>
      <p:sp>
        <p:nvSpPr>
          <p:cNvPr id="295" name="object 295"/>
          <p:cNvSpPr/>
          <p:nvPr/>
        </p:nvSpPr>
        <p:spPr>
          <a:xfrm>
            <a:off x="4712598" y="2184536"/>
            <a:ext cx="60960" cy="728980"/>
          </a:xfrm>
          <a:custGeom>
            <a:avLst/>
            <a:gdLst/>
            <a:ahLst/>
            <a:cxnLst/>
            <a:rect l="l" t="t" r="r" b="b"/>
            <a:pathLst>
              <a:path w="60960" h="728980">
                <a:moveTo>
                  <a:pt x="60740" y="0"/>
                </a:moveTo>
                <a:lnTo>
                  <a:pt x="15185" y="261557"/>
                </a:lnTo>
                <a:lnTo>
                  <a:pt x="0" y="424629"/>
                </a:lnTo>
                <a:lnTo>
                  <a:pt x="15185" y="557514"/>
                </a:lnTo>
                <a:lnTo>
                  <a:pt x="60740" y="728510"/>
                </a:lnTo>
              </a:path>
            </a:pathLst>
          </a:custGeom>
          <a:ln w="4965">
            <a:solidFill>
              <a:srgbClr val="231F20"/>
            </a:solidFill>
          </a:ln>
        </p:spPr>
        <p:txBody>
          <a:bodyPr wrap="square" lIns="0" tIns="0" rIns="0" bIns="0" rtlCol="0"/>
          <a:lstStyle/>
          <a:p>
            <a:endParaRPr/>
          </a:p>
        </p:txBody>
      </p:sp>
      <p:sp>
        <p:nvSpPr>
          <p:cNvPr id="296" name="object 296"/>
          <p:cNvSpPr/>
          <p:nvPr/>
        </p:nvSpPr>
        <p:spPr>
          <a:xfrm>
            <a:off x="4605393" y="2169607"/>
            <a:ext cx="738505" cy="755015"/>
          </a:xfrm>
          <a:custGeom>
            <a:avLst/>
            <a:gdLst/>
            <a:ahLst/>
            <a:cxnLst/>
            <a:rect l="l" t="t" r="r" b="b"/>
            <a:pathLst>
              <a:path w="738504" h="755014">
                <a:moveTo>
                  <a:pt x="737933" y="743435"/>
                </a:moveTo>
                <a:lnTo>
                  <a:pt x="462451" y="751836"/>
                </a:lnTo>
                <a:lnTo>
                  <a:pt x="311250" y="754637"/>
                </a:lnTo>
                <a:lnTo>
                  <a:pt x="230893" y="751836"/>
                </a:lnTo>
                <a:lnTo>
                  <a:pt x="167944" y="743435"/>
                </a:lnTo>
                <a:lnTo>
                  <a:pt x="167347" y="743435"/>
                </a:lnTo>
                <a:lnTo>
                  <a:pt x="67610" y="658688"/>
                </a:lnTo>
                <a:lnTo>
                  <a:pt x="18556" y="536754"/>
                </a:lnTo>
                <a:lnTo>
                  <a:pt x="1765" y="426915"/>
                </a:lnTo>
                <a:lnTo>
                  <a:pt x="0" y="379187"/>
                </a:lnTo>
                <a:lnTo>
                  <a:pt x="7779" y="300600"/>
                </a:lnTo>
                <a:lnTo>
                  <a:pt x="22708" y="233025"/>
                </a:lnTo>
                <a:lnTo>
                  <a:pt x="42854" y="175850"/>
                </a:lnTo>
                <a:lnTo>
                  <a:pt x="66283" y="128458"/>
                </a:lnTo>
                <a:lnTo>
                  <a:pt x="91063" y="90235"/>
                </a:lnTo>
                <a:lnTo>
                  <a:pt x="115260" y="60566"/>
                </a:lnTo>
                <a:lnTo>
                  <a:pt x="154173" y="24434"/>
                </a:lnTo>
                <a:lnTo>
                  <a:pt x="165023" y="16741"/>
                </a:lnTo>
                <a:lnTo>
                  <a:pt x="165963" y="15560"/>
                </a:lnTo>
                <a:lnTo>
                  <a:pt x="166979" y="14925"/>
                </a:lnTo>
                <a:lnTo>
                  <a:pt x="167944" y="14925"/>
                </a:lnTo>
                <a:lnTo>
                  <a:pt x="303973" y="3731"/>
                </a:lnTo>
                <a:lnTo>
                  <a:pt x="408690" y="0"/>
                </a:lnTo>
                <a:lnTo>
                  <a:pt x="535531" y="3731"/>
                </a:lnTo>
                <a:lnTo>
                  <a:pt x="737933" y="14925"/>
                </a:lnTo>
                <a:lnTo>
                  <a:pt x="703564" y="201580"/>
                </a:lnTo>
                <a:lnTo>
                  <a:pt x="692108" y="339685"/>
                </a:lnTo>
                <a:lnTo>
                  <a:pt x="703564" y="497537"/>
                </a:lnTo>
                <a:lnTo>
                  <a:pt x="737933" y="743435"/>
                </a:lnTo>
                <a:close/>
              </a:path>
            </a:pathLst>
          </a:custGeom>
          <a:ln w="5918">
            <a:solidFill>
              <a:srgbClr val="231F20"/>
            </a:solidFill>
          </a:ln>
        </p:spPr>
        <p:txBody>
          <a:bodyPr wrap="square" lIns="0" tIns="0" rIns="0" bIns="0" rtlCol="0"/>
          <a:lstStyle/>
          <a:p>
            <a:endParaRPr/>
          </a:p>
        </p:txBody>
      </p:sp>
      <p:sp>
        <p:nvSpPr>
          <p:cNvPr id="297" name="object 297"/>
          <p:cNvSpPr/>
          <p:nvPr/>
        </p:nvSpPr>
        <p:spPr>
          <a:xfrm>
            <a:off x="5285719" y="2183041"/>
            <a:ext cx="46990" cy="730885"/>
          </a:xfrm>
          <a:custGeom>
            <a:avLst/>
            <a:gdLst/>
            <a:ahLst/>
            <a:cxnLst/>
            <a:rect l="l" t="t" r="r" b="b"/>
            <a:pathLst>
              <a:path w="46989" h="730885">
                <a:moveTo>
                  <a:pt x="46767" y="0"/>
                </a:moveTo>
                <a:lnTo>
                  <a:pt x="11691" y="216165"/>
                </a:lnTo>
                <a:lnTo>
                  <a:pt x="0" y="364296"/>
                </a:lnTo>
                <a:lnTo>
                  <a:pt x="11691" y="512860"/>
                </a:lnTo>
                <a:lnTo>
                  <a:pt x="46767" y="730326"/>
                </a:lnTo>
              </a:path>
            </a:pathLst>
          </a:custGeom>
          <a:ln w="5918">
            <a:solidFill>
              <a:srgbClr val="231F20"/>
            </a:solidFill>
          </a:ln>
        </p:spPr>
        <p:txBody>
          <a:bodyPr wrap="square" lIns="0" tIns="0" rIns="0" bIns="0" rtlCol="0"/>
          <a:lstStyle/>
          <a:p>
            <a:endParaRPr/>
          </a:p>
        </p:txBody>
      </p:sp>
      <p:sp>
        <p:nvSpPr>
          <p:cNvPr id="298" name="object 298"/>
          <p:cNvSpPr/>
          <p:nvPr/>
        </p:nvSpPr>
        <p:spPr>
          <a:xfrm>
            <a:off x="5146972" y="1989709"/>
            <a:ext cx="333375" cy="130810"/>
          </a:xfrm>
          <a:custGeom>
            <a:avLst/>
            <a:gdLst/>
            <a:ahLst/>
            <a:cxnLst/>
            <a:rect l="l" t="t" r="r" b="b"/>
            <a:pathLst>
              <a:path w="333375" h="130810">
                <a:moveTo>
                  <a:pt x="224726" y="0"/>
                </a:moveTo>
                <a:lnTo>
                  <a:pt x="224802" y="44424"/>
                </a:lnTo>
                <a:lnTo>
                  <a:pt x="0" y="44424"/>
                </a:lnTo>
                <a:lnTo>
                  <a:pt x="0" y="86220"/>
                </a:lnTo>
                <a:lnTo>
                  <a:pt x="224878" y="86220"/>
                </a:lnTo>
                <a:lnTo>
                  <a:pt x="224955" y="130632"/>
                </a:lnTo>
                <a:lnTo>
                  <a:pt x="332981" y="65150"/>
                </a:lnTo>
                <a:lnTo>
                  <a:pt x="224726" y="0"/>
                </a:lnTo>
                <a:close/>
              </a:path>
            </a:pathLst>
          </a:custGeom>
          <a:solidFill>
            <a:srgbClr val="58595B"/>
          </a:solidFill>
        </p:spPr>
        <p:txBody>
          <a:bodyPr wrap="square" lIns="0" tIns="0" rIns="0" bIns="0" rtlCol="0"/>
          <a:lstStyle/>
          <a:p>
            <a:endParaRPr/>
          </a:p>
        </p:txBody>
      </p:sp>
      <p:sp>
        <p:nvSpPr>
          <p:cNvPr id="299" name="object 299"/>
          <p:cNvSpPr/>
          <p:nvPr/>
        </p:nvSpPr>
        <p:spPr>
          <a:xfrm>
            <a:off x="4540796" y="1803349"/>
            <a:ext cx="2498725" cy="1309370"/>
          </a:xfrm>
          <a:custGeom>
            <a:avLst/>
            <a:gdLst/>
            <a:ahLst/>
            <a:cxnLst/>
            <a:rect l="l" t="t" r="r" b="b"/>
            <a:pathLst>
              <a:path w="2498725" h="1309370">
                <a:moveTo>
                  <a:pt x="2498229" y="1308938"/>
                </a:moveTo>
                <a:lnTo>
                  <a:pt x="0" y="1308938"/>
                </a:lnTo>
                <a:lnTo>
                  <a:pt x="0" y="0"/>
                </a:lnTo>
                <a:lnTo>
                  <a:pt x="2498229" y="0"/>
                </a:lnTo>
                <a:lnTo>
                  <a:pt x="2498229" y="1308938"/>
                </a:lnTo>
                <a:close/>
              </a:path>
            </a:pathLst>
          </a:custGeom>
          <a:ln w="5969">
            <a:solidFill>
              <a:srgbClr val="231F20"/>
            </a:solidFill>
          </a:ln>
        </p:spPr>
        <p:txBody>
          <a:bodyPr wrap="square" lIns="0" tIns="0" rIns="0" bIns="0" rtlCol="0"/>
          <a:lstStyle/>
          <a:p>
            <a:endParaRPr/>
          </a:p>
        </p:txBody>
      </p:sp>
      <p:sp>
        <p:nvSpPr>
          <p:cNvPr id="300" name="object 300"/>
          <p:cNvSpPr/>
          <p:nvPr/>
        </p:nvSpPr>
        <p:spPr>
          <a:xfrm>
            <a:off x="2117140" y="1800885"/>
            <a:ext cx="1317130" cy="1060607"/>
          </a:xfrm>
          <a:prstGeom prst="rect">
            <a:avLst/>
          </a:prstGeom>
          <a:blipFill>
            <a:blip r:embed="rId9" cstate="print"/>
            <a:stretch>
              <a:fillRect/>
            </a:stretch>
          </a:blipFill>
        </p:spPr>
        <p:txBody>
          <a:bodyPr wrap="square" lIns="0" tIns="0" rIns="0" bIns="0" rtlCol="0"/>
          <a:lstStyle/>
          <a:p>
            <a:endParaRPr/>
          </a:p>
        </p:txBody>
      </p:sp>
      <p:sp>
        <p:nvSpPr>
          <p:cNvPr id="301" name="object 301"/>
          <p:cNvSpPr/>
          <p:nvPr/>
        </p:nvSpPr>
        <p:spPr>
          <a:xfrm>
            <a:off x="4229777" y="2319598"/>
            <a:ext cx="29209" cy="54610"/>
          </a:xfrm>
          <a:custGeom>
            <a:avLst/>
            <a:gdLst/>
            <a:ahLst/>
            <a:cxnLst/>
            <a:rect l="l" t="t" r="r" b="b"/>
            <a:pathLst>
              <a:path w="29210" h="54610">
                <a:moveTo>
                  <a:pt x="29026" y="0"/>
                </a:moveTo>
                <a:lnTo>
                  <a:pt x="10581" y="12682"/>
                </a:lnTo>
                <a:lnTo>
                  <a:pt x="1720" y="22547"/>
                </a:lnTo>
                <a:lnTo>
                  <a:pt x="0" y="34666"/>
                </a:lnTo>
                <a:lnTo>
                  <a:pt x="2979" y="54114"/>
                </a:lnTo>
              </a:path>
            </a:pathLst>
          </a:custGeom>
          <a:ln w="5334">
            <a:solidFill>
              <a:srgbClr val="231F20"/>
            </a:solidFill>
          </a:ln>
        </p:spPr>
        <p:txBody>
          <a:bodyPr wrap="square" lIns="0" tIns="0" rIns="0" bIns="0" rtlCol="0"/>
          <a:lstStyle/>
          <a:p>
            <a:endParaRPr/>
          </a:p>
        </p:txBody>
      </p:sp>
      <p:sp>
        <p:nvSpPr>
          <p:cNvPr id="302" name="object 302"/>
          <p:cNvSpPr/>
          <p:nvPr/>
        </p:nvSpPr>
        <p:spPr>
          <a:xfrm>
            <a:off x="3990891" y="2211411"/>
            <a:ext cx="420370" cy="530225"/>
          </a:xfrm>
          <a:custGeom>
            <a:avLst/>
            <a:gdLst/>
            <a:ahLst/>
            <a:cxnLst/>
            <a:rect l="l" t="t" r="r" b="b"/>
            <a:pathLst>
              <a:path w="420370" h="530225">
                <a:moveTo>
                  <a:pt x="135597" y="0"/>
                </a:moveTo>
                <a:lnTo>
                  <a:pt x="83642" y="18122"/>
                </a:lnTo>
                <a:lnTo>
                  <a:pt x="2997" y="88950"/>
                </a:lnTo>
                <a:lnTo>
                  <a:pt x="4025" y="212458"/>
                </a:lnTo>
                <a:lnTo>
                  <a:pt x="0" y="225475"/>
                </a:lnTo>
                <a:lnTo>
                  <a:pt x="57012" y="247213"/>
                </a:lnTo>
                <a:lnTo>
                  <a:pt x="89223" y="277102"/>
                </a:lnTo>
                <a:lnTo>
                  <a:pt x="113910" y="313757"/>
                </a:lnTo>
                <a:lnTo>
                  <a:pt x="139344" y="353796"/>
                </a:lnTo>
                <a:lnTo>
                  <a:pt x="162209" y="385691"/>
                </a:lnTo>
                <a:lnTo>
                  <a:pt x="179436" y="405930"/>
                </a:lnTo>
                <a:lnTo>
                  <a:pt x="199671" y="423158"/>
                </a:lnTo>
                <a:lnTo>
                  <a:pt x="231559" y="446023"/>
                </a:lnTo>
                <a:lnTo>
                  <a:pt x="266707" y="467649"/>
                </a:lnTo>
                <a:lnTo>
                  <a:pt x="287197" y="483628"/>
                </a:lnTo>
                <a:lnTo>
                  <a:pt x="300924" y="501855"/>
                </a:lnTo>
                <a:lnTo>
                  <a:pt x="315785" y="530225"/>
                </a:lnTo>
                <a:lnTo>
                  <a:pt x="420065" y="343776"/>
                </a:lnTo>
                <a:lnTo>
                  <a:pt x="384247" y="291742"/>
                </a:lnTo>
                <a:lnTo>
                  <a:pt x="360653" y="244782"/>
                </a:lnTo>
                <a:lnTo>
                  <a:pt x="344200" y="199704"/>
                </a:lnTo>
                <a:lnTo>
                  <a:pt x="329806" y="153314"/>
                </a:lnTo>
                <a:lnTo>
                  <a:pt x="320599" y="138120"/>
                </a:lnTo>
                <a:lnTo>
                  <a:pt x="296737" y="103941"/>
                </a:lnTo>
                <a:lnTo>
                  <a:pt x="263856" y="67884"/>
                </a:lnTo>
                <a:lnTo>
                  <a:pt x="227596" y="47053"/>
                </a:lnTo>
                <a:lnTo>
                  <a:pt x="189484" y="10960"/>
                </a:lnTo>
                <a:lnTo>
                  <a:pt x="135597" y="0"/>
                </a:lnTo>
                <a:close/>
              </a:path>
            </a:pathLst>
          </a:custGeom>
          <a:solidFill>
            <a:srgbClr val="FFFFFF"/>
          </a:solidFill>
        </p:spPr>
        <p:txBody>
          <a:bodyPr wrap="square" lIns="0" tIns="0" rIns="0" bIns="0" rtlCol="0"/>
          <a:lstStyle/>
          <a:p>
            <a:endParaRPr/>
          </a:p>
        </p:txBody>
      </p:sp>
      <p:sp>
        <p:nvSpPr>
          <p:cNvPr id="303" name="object 303"/>
          <p:cNvSpPr/>
          <p:nvPr/>
        </p:nvSpPr>
        <p:spPr>
          <a:xfrm>
            <a:off x="4168594" y="2283513"/>
            <a:ext cx="42545" cy="21590"/>
          </a:xfrm>
          <a:custGeom>
            <a:avLst/>
            <a:gdLst/>
            <a:ahLst/>
            <a:cxnLst/>
            <a:rect l="l" t="t" r="r" b="b"/>
            <a:pathLst>
              <a:path w="42545" h="21589">
                <a:moveTo>
                  <a:pt x="42087" y="0"/>
                </a:moveTo>
                <a:lnTo>
                  <a:pt x="26828" y="8144"/>
                </a:lnTo>
                <a:lnTo>
                  <a:pt x="17357" y="13052"/>
                </a:lnTo>
                <a:lnTo>
                  <a:pt x="9730" y="16698"/>
                </a:lnTo>
                <a:lnTo>
                  <a:pt x="0" y="21056"/>
                </a:lnTo>
              </a:path>
            </a:pathLst>
          </a:custGeom>
          <a:ln w="5334">
            <a:solidFill>
              <a:srgbClr val="231F20"/>
            </a:solidFill>
          </a:ln>
        </p:spPr>
        <p:txBody>
          <a:bodyPr wrap="square" lIns="0" tIns="0" rIns="0" bIns="0" rtlCol="0"/>
          <a:lstStyle/>
          <a:p>
            <a:endParaRPr/>
          </a:p>
        </p:txBody>
      </p:sp>
      <p:sp>
        <p:nvSpPr>
          <p:cNvPr id="304" name="object 304"/>
          <p:cNvSpPr/>
          <p:nvPr/>
        </p:nvSpPr>
        <p:spPr>
          <a:xfrm>
            <a:off x="4051349" y="2407958"/>
            <a:ext cx="119882" cy="96342"/>
          </a:xfrm>
          <a:prstGeom prst="rect">
            <a:avLst/>
          </a:prstGeom>
          <a:blipFill>
            <a:blip r:embed="rId10" cstate="print"/>
            <a:stretch>
              <a:fillRect/>
            </a:stretch>
          </a:blipFill>
        </p:spPr>
        <p:txBody>
          <a:bodyPr wrap="square" lIns="0" tIns="0" rIns="0" bIns="0" rtlCol="0"/>
          <a:lstStyle/>
          <a:p>
            <a:endParaRPr/>
          </a:p>
        </p:txBody>
      </p:sp>
      <p:sp>
        <p:nvSpPr>
          <p:cNvPr id="305" name="object 305"/>
          <p:cNvSpPr/>
          <p:nvPr/>
        </p:nvSpPr>
        <p:spPr>
          <a:xfrm>
            <a:off x="3989153" y="2423871"/>
            <a:ext cx="396240" cy="426720"/>
          </a:xfrm>
          <a:custGeom>
            <a:avLst/>
            <a:gdLst/>
            <a:ahLst/>
            <a:cxnLst/>
            <a:rect l="l" t="t" r="r" b="b"/>
            <a:pathLst>
              <a:path w="396239" h="426719">
                <a:moveTo>
                  <a:pt x="395706" y="426491"/>
                </a:moveTo>
                <a:lnTo>
                  <a:pt x="374310" y="400943"/>
                </a:lnTo>
                <a:lnTo>
                  <a:pt x="356317" y="380191"/>
                </a:lnTo>
                <a:lnTo>
                  <a:pt x="338038" y="355409"/>
                </a:lnTo>
                <a:lnTo>
                  <a:pt x="315785" y="317766"/>
                </a:lnTo>
                <a:lnTo>
                  <a:pt x="300939" y="289397"/>
                </a:lnTo>
                <a:lnTo>
                  <a:pt x="287215" y="271170"/>
                </a:lnTo>
                <a:lnTo>
                  <a:pt x="266716" y="255191"/>
                </a:lnTo>
                <a:lnTo>
                  <a:pt x="231546" y="233565"/>
                </a:lnTo>
                <a:lnTo>
                  <a:pt x="199651" y="210700"/>
                </a:lnTo>
                <a:lnTo>
                  <a:pt x="179416" y="193471"/>
                </a:lnTo>
                <a:lnTo>
                  <a:pt x="162194" y="173233"/>
                </a:lnTo>
                <a:lnTo>
                  <a:pt x="139344" y="141338"/>
                </a:lnTo>
                <a:lnTo>
                  <a:pt x="113899" y="101298"/>
                </a:lnTo>
                <a:lnTo>
                  <a:pt x="89214" y="64644"/>
                </a:lnTo>
                <a:lnTo>
                  <a:pt x="57009" y="34755"/>
                </a:lnTo>
                <a:lnTo>
                  <a:pt x="9004" y="15011"/>
                </a:lnTo>
                <a:lnTo>
                  <a:pt x="0" y="13017"/>
                </a:lnTo>
                <a:lnTo>
                  <a:pt x="4013" y="0"/>
                </a:lnTo>
              </a:path>
            </a:pathLst>
          </a:custGeom>
          <a:ln w="5334">
            <a:solidFill>
              <a:srgbClr val="231F20"/>
            </a:solidFill>
          </a:ln>
        </p:spPr>
        <p:txBody>
          <a:bodyPr wrap="square" lIns="0" tIns="0" rIns="0" bIns="0" rtlCol="0"/>
          <a:lstStyle/>
          <a:p>
            <a:endParaRPr/>
          </a:p>
        </p:txBody>
      </p:sp>
      <p:sp>
        <p:nvSpPr>
          <p:cNvPr id="306" name="object 306"/>
          <p:cNvSpPr/>
          <p:nvPr/>
        </p:nvSpPr>
        <p:spPr>
          <a:xfrm>
            <a:off x="4178637" y="2222380"/>
            <a:ext cx="309245" cy="424180"/>
          </a:xfrm>
          <a:custGeom>
            <a:avLst/>
            <a:gdLst/>
            <a:ahLst/>
            <a:cxnLst/>
            <a:rect l="l" t="t" r="r" b="b"/>
            <a:pathLst>
              <a:path w="309245" h="424180">
                <a:moveTo>
                  <a:pt x="308843" y="423624"/>
                </a:moveTo>
                <a:lnTo>
                  <a:pt x="268217" y="377775"/>
                </a:lnTo>
                <a:lnTo>
                  <a:pt x="230555" y="332803"/>
                </a:lnTo>
                <a:lnTo>
                  <a:pt x="194745" y="280769"/>
                </a:lnTo>
                <a:lnTo>
                  <a:pt x="171159" y="233811"/>
                </a:lnTo>
                <a:lnTo>
                  <a:pt x="154719" y="188737"/>
                </a:lnTo>
                <a:lnTo>
                  <a:pt x="140347" y="142354"/>
                </a:lnTo>
                <a:lnTo>
                  <a:pt x="108281" y="86551"/>
                </a:lnTo>
                <a:lnTo>
                  <a:pt x="86941" y="56880"/>
                </a:lnTo>
                <a:lnTo>
                  <a:pt x="66738" y="43377"/>
                </a:lnTo>
                <a:lnTo>
                  <a:pt x="38087" y="36080"/>
                </a:lnTo>
                <a:lnTo>
                  <a:pt x="0" y="0"/>
                </a:lnTo>
              </a:path>
            </a:pathLst>
          </a:custGeom>
          <a:ln w="5334">
            <a:solidFill>
              <a:srgbClr val="231F20"/>
            </a:solidFill>
          </a:ln>
        </p:spPr>
        <p:txBody>
          <a:bodyPr wrap="square" lIns="0" tIns="0" rIns="0" bIns="0" rtlCol="0"/>
          <a:lstStyle/>
          <a:p>
            <a:endParaRPr/>
          </a:p>
        </p:txBody>
      </p:sp>
      <p:sp>
        <p:nvSpPr>
          <p:cNvPr id="307" name="object 307"/>
          <p:cNvSpPr/>
          <p:nvPr/>
        </p:nvSpPr>
        <p:spPr>
          <a:xfrm>
            <a:off x="3630735" y="2317662"/>
            <a:ext cx="420370" cy="530225"/>
          </a:xfrm>
          <a:custGeom>
            <a:avLst/>
            <a:gdLst/>
            <a:ahLst/>
            <a:cxnLst/>
            <a:rect l="l" t="t" r="r" b="b"/>
            <a:pathLst>
              <a:path w="420370" h="530225">
                <a:moveTo>
                  <a:pt x="284467" y="0"/>
                </a:moveTo>
                <a:lnTo>
                  <a:pt x="230555" y="10921"/>
                </a:lnTo>
                <a:lnTo>
                  <a:pt x="192455" y="47028"/>
                </a:lnTo>
                <a:lnTo>
                  <a:pt x="156206" y="67864"/>
                </a:lnTo>
                <a:lnTo>
                  <a:pt x="123324" y="103920"/>
                </a:lnTo>
                <a:lnTo>
                  <a:pt x="99456" y="138096"/>
                </a:lnTo>
                <a:lnTo>
                  <a:pt x="90246" y="153289"/>
                </a:lnTo>
                <a:lnTo>
                  <a:pt x="75855" y="199672"/>
                </a:lnTo>
                <a:lnTo>
                  <a:pt x="59401" y="244748"/>
                </a:lnTo>
                <a:lnTo>
                  <a:pt x="35807" y="291709"/>
                </a:lnTo>
                <a:lnTo>
                  <a:pt x="0" y="343750"/>
                </a:lnTo>
                <a:lnTo>
                  <a:pt x="104279" y="530225"/>
                </a:lnTo>
                <a:lnTo>
                  <a:pt x="119132" y="501841"/>
                </a:lnTo>
                <a:lnTo>
                  <a:pt x="132854" y="483608"/>
                </a:lnTo>
                <a:lnTo>
                  <a:pt x="153339" y="467629"/>
                </a:lnTo>
                <a:lnTo>
                  <a:pt x="188480" y="446011"/>
                </a:lnTo>
                <a:lnTo>
                  <a:pt x="220368" y="423153"/>
                </a:lnTo>
                <a:lnTo>
                  <a:pt x="240604" y="405928"/>
                </a:lnTo>
                <a:lnTo>
                  <a:pt x="257835" y="385691"/>
                </a:lnTo>
                <a:lnTo>
                  <a:pt x="280708" y="353796"/>
                </a:lnTo>
                <a:lnTo>
                  <a:pt x="306142" y="313751"/>
                </a:lnTo>
                <a:lnTo>
                  <a:pt x="330827" y="277098"/>
                </a:lnTo>
                <a:lnTo>
                  <a:pt x="363034" y="247211"/>
                </a:lnTo>
                <a:lnTo>
                  <a:pt x="411035" y="227469"/>
                </a:lnTo>
                <a:lnTo>
                  <a:pt x="420052" y="225450"/>
                </a:lnTo>
                <a:lnTo>
                  <a:pt x="416039" y="212445"/>
                </a:lnTo>
                <a:lnTo>
                  <a:pt x="417055" y="88912"/>
                </a:lnTo>
                <a:lnTo>
                  <a:pt x="336423" y="18097"/>
                </a:lnTo>
                <a:lnTo>
                  <a:pt x="284467" y="0"/>
                </a:lnTo>
                <a:close/>
              </a:path>
            </a:pathLst>
          </a:custGeom>
          <a:solidFill>
            <a:srgbClr val="FFFFFF"/>
          </a:solidFill>
        </p:spPr>
        <p:txBody>
          <a:bodyPr wrap="square" lIns="0" tIns="0" rIns="0" bIns="0" rtlCol="0"/>
          <a:lstStyle/>
          <a:p>
            <a:endParaRPr/>
          </a:p>
        </p:txBody>
      </p:sp>
      <p:sp>
        <p:nvSpPr>
          <p:cNvPr id="308" name="object 308"/>
          <p:cNvSpPr/>
          <p:nvPr/>
        </p:nvSpPr>
        <p:spPr>
          <a:xfrm>
            <a:off x="3830972" y="2389758"/>
            <a:ext cx="42545" cy="21590"/>
          </a:xfrm>
          <a:custGeom>
            <a:avLst/>
            <a:gdLst/>
            <a:ahLst/>
            <a:cxnLst/>
            <a:rect l="l" t="t" r="r" b="b"/>
            <a:pathLst>
              <a:path w="42545" h="21589">
                <a:moveTo>
                  <a:pt x="0" y="0"/>
                </a:moveTo>
                <a:lnTo>
                  <a:pt x="15281" y="8137"/>
                </a:lnTo>
                <a:lnTo>
                  <a:pt x="24760" y="13042"/>
                </a:lnTo>
                <a:lnTo>
                  <a:pt x="32384" y="16691"/>
                </a:lnTo>
                <a:lnTo>
                  <a:pt x="42100" y="21056"/>
                </a:lnTo>
              </a:path>
            </a:pathLst>
          </a:custGeom>
          <a:ln w="5334">
            <a:solidFill>
              <a:srgbClr val="231F20"/>
            </a:solidFill>
          </a:ln>
        </p:spPr>
        <p:txBody>
          <a:bodyPr wrap="square" lIns="0" tIns="0" rIns="0" bIns="0" rtlCol="0"/>
          <a:lstStyle/>
          <a:p>
            <a:endParaRPr/>
          </a:p>
        </p:txBody>
      </p:sp>
      <p:sp>
        <p:nvSpPr>
          <p:cNvPr id="309" name="object 309"/>
          <p:cNvSpPr/>
          <p:nvPr/>
        </p:nvSpPr>
        <p:spPr>
          <a:xfrm>
            <a:off x="3870408" y="2514196"/>
            <a:ext cx="119909" cy="96329"/>
          </a:xfrm>
          <a:prstGeom prst="rect">
            <a:avLst/>
          </a:prstGeom>
          <a:blipFill>
            <a:blip r:embed="rId11" cstate="print"/>
            <a:stretch>
              <a:fillRect/>
            </a:stretch>
          </a:blipFill>
        </p:spPr>
        <p:txBody>
          <a:bodyPr wrap="square" lIns="0" tIns="0" rIns="0" bIns="0" rtlCol="0"/>
          <a:lstStyle/>
          <a:p>
            <a:endParaRPr/>
          </a:p>
        </p:txBody>
      </p:sp>
      <p:sp>
        <p:nvSpPr>
          <p:cNvPr id="310" name="object 310"/>
          <p:cNvSpPr/>
          <p:nvPr/>
        </p:nvSpPr>
        <p:spPr>
          <a:xfrm>
            <a:off x="3736764" y="2530108"/>
            <a:ext cx="316230" cy="318135"/>
          </a:xfrm>
          <a:custGeom>
            <a:avLst/>
            <a:gdLst/>
            <a:ahLst/>
            <a:cxnLst/>
            <a:rect l="l" t="t" r="r" b="b"/>
            <a:pathLst>
              <a:path w="316229" h="318135">
                <a:moveTo>
                  <a:pt x="0" y="317779"/>
                </a:moveTo>
                <a:lnTo>
                  <a:pt x="14853" y="289395"/>
                </a:lnTo>
                <a:lnTo>
                  <a:pt x="28578" y="271162"/>
                </a:lnTo>
                <a:lnTo>
                  <a:pt x="49070" y="255184"/>
                </a:lnTo>
                <a:lnTo>
                  <a:pt x="84226" y="233565"/>
                </a:lnTo>
                <a:lnTo>
                  <a:pt x="116113" y="210707"/>
                </a:lnTo>
                <a:lnTo>
                  <a:pt x="136348" y="193482"/>
                </a:lnTo>
                <a:lnTo>
                  <a:pt x="153576" y="173245"/>
                </a:lnTo>
                <a:lnTo>
                  <a:pt x="176441" y="141351"/>
                </a:lnTo>
                <a:lnTo>
                  <a:pt x="201873" y="101306"/>
                </a:lnTo>
                <a:lnTo>
                  <a:pt x="226555" y="64652"/>
                </a:lnTo>
                <a:lnTo>
                  <a:pt x="258762" y="34766"/>
                </a:lnTo>
                <a:lnTo>
                  <a:pt x="306768" y="15024"/>
                </a:lnTo>
                <a:lnTo>
                  <a:pt x="315772" y="13004"/>
                </a:lnTo>
                <a:lnTo>
                  <a:pt x="311759" y="0"/>
                </a:lnTo>
              </a:path>
            </a:pathLst>
          </a:custGeom>
          <a:ln w="5334">
            <a:solidFill>
              <a:srgbClr val="231F20"/>
            </a:solidFill>
          </a:ln>
        </p:spPr>
        <p:txBody>
          <a:bodyPr wrap="square" lIns="0" tIns="0" rIns="0" bIns="0" rtlCol="0"/>
          <a:lstStyle/>
          <a:p>
            <a:endParaRPr/>
          </a:p>
        </p:txBody>
      </p:sp>
      <p:sp>
        <p:nvSpPr>
          <p:cNvPr id="311" name="object 311"/>
          <p:cNvSpPr/>
          <p:nvPr/>
        </p:nvSpPr>
        <p:spPr>
          <a:xfrm>
            <a:off x="3543039" y="2328588"/>
            <a:ext cx="320040" cy="436245"/>
          </a:xfrm>
          <a:custGeom>
            <a:avLst/>
            <a:gdLst/>
            <a:ahLst/>
            <a:cxnLst/>
            <a:rect l="l" t="t" r="r" b="b"/>
            <a:pathLst>
              <a:path w="320039" h="436244">
                <a:moveTo>
                  <a:pt x="0" y="436105"/>
                </a:moveTo>
                <a:lnTo>
                  <a:pt x="27124" y="405832"/>
                </a:lnTo>
                <a:lnTo>
                  <a:pt x="72923" y="353093"/>
                </a:lnTo>
                <a:lnTo>
                  <a:pt x="125263" y="280786"/>
                </a:lnTo>
                <a:lnTo>
                  <a:pt x="148855" y="233821"/>
                </a:lnTo>
                <a:lnTo>
                  <a:pt x="165300" y="188744"/>
                </a:lnTo>
                <a:lnTo>
                  <a:pt x="179679" y="142367"/>
                </a:lnTo>
                <a:lnTo>
                  <a:pt x="211737" y="86571"/>
                </a:lnTo>
                <a:lnTo>
                  <a:pt x="233073" y="56903"/>
                </a:lnTo>
                <a:lnTo>
                  <a:pt x="253270" y="43402"/>
                </a:lnTo>
                <a:lnTo>
                  <a:pt x="281914" y="36106"/>
                </a:lnTo>
                <a:lnTo>
                  <a:pt x="320014" y="0"/>
                </a:lnTo>
              </a:path>
            </a:pathLst>
          </a:custGeom>
          <a:ln w="5334">
            <a:solidFill>
              <a:srgbClr val="231F20"/>
            </a:solidFill>
          </a:ln>
        </p:spPr>
        <p:txBody>
          <a:bodyPr wrap="square" lIns="0" tIns="0" rIns="0" bIns="0" rtlCol="0"/>
          <a:lstStyle/>
          <a:p>
            <a:endParaRPr/>
          </a:p>
        </p:txBody>
      </p:sp>
      <p:sp>
        <p:nvSpPr>
          <p:cNvPr id="312" name="object 312"/>
          <p:cNvSpPr/>
          <p:nvPr/>
        </p:nvSpPr>
        <p:spPr>
          <a:xfrm>
            <a:off x="3776222" y="2197547"/>
            <a:ext cx="594995" cy="550545"/>
          </a:xfrm>
          <a:custGeom>
            <a:avLst/>
            <a:gdLst/>
            <a:ahLst/>
            <a:cxnLst/>
            <a:rect l="l" t="t" r="r" b="b"/>
            <a:pathLst>
              <a:path w="594995" h="550544">
                <a:moveTo>
                  <a:pt x="516003" y="335055"/>
                </a:moveTo>
                <a:lnTo>
                  <a:pt x="107233" y="335055"/>
                </a:lnTo>
                <a:lnTo>
                  <a:pt x="122529" y="354248"/>
                </a:lnTo>
                <a:lnTo>
                  <a:pt x="142397" y="397281"/>
                </a:lnTo>
                <a:lnTo>
                  <a:pt x="214579" y="500878"/>
                </a:lnTo>
                <a:lnTo>
                  <a:pt x="257602" y="548074"/>
                </a:lnTo>
                <a:lnTo>
                  <a:pt x="288533" y="550264"/>
                </a:lnTo>
                <a:lnTo>
                  <a:pt x="324439" y="518845"/>
                </a:lnTo>
                <a:lnTo>
                  <a:pt x="324013" y="458461"/>
                </a:lnTo>
                <a:lnTo>
                  <a:pt x="330414" y="429343"/>
                </a:lnTo>
                <a:lnTo>
                  <a:pt x="349531" y="423403"/>
                </a:lnTo>
                <a:lnTo>
                  <a:pt x="437576" y="423403"/>
                </a:lnTo>
                <a:lnTo>
                  <a:pt x="442594" y="419004"/>
                </a:lnTo>
                <a:lnTo>
                  <a:pt x="459605" y="395769"/>
                </a:lnTo>
                <a:lnTo>
                  <a:pt x="472001" y="392669"/>
                </a:lnTo>
                <a:lnTo>
                  <a:pt x="481287" y="392021"/>
                </a:lnTo>
                <a:lnTo>
                  <a:pt x="509884" y="392021"/>
                </a:lnTo>
                <a:lnTo>
                  <a:pt x="516003" y="335055"/>
                </a:lnTo>
                <a:close/>
              </a:path>
              <a:path w="594995" h="550544">
                <a:moveTo>
                  <a:pt x="437576" y="423403"/>
                </a:moveTo>
                <a:lnTo>
                  <a:pt x="349531" y="423403"/>
                </a:lnTo>
                <a:lnTo>
                  <a:pt x="387253" y="432548"/>
                </a:lnTo>
                <a:lnTo>
                  <a:pt x="413201" y="433945"/>
                </a:lnTo>
                <a:lnTo>
                  <a:pt x="429387" y="430580"/>
                </a:lnTo>
                <a:lnTo>
                  <a:pt x="437576" y="423403"/>
                </a:lnTo>
                <a:close/>
              </a:path>
              <a:path w="594995" h="550544">
                <a:moveTo>
                  <a:pt x="509884" y="392021"/>
                </a:moveTo>
                <a:lnTo>
                  <a:pt x="481287" y="392021"/>
                </a:lnTo>
                <a:lnTo>
                  <a:pt x="492102" y="394171"/>
                </a:lnTo>
                <a:lnTo>
                  <a:pt x="509084" y="399465"/>
                </a:lnTo>
                <a:lnTo>
                  <a:pt x="509884" y="392021"/>
                </a:lnTo>
                <a:close/>
              </a:path>
              <a:path w="594995" h="550544">
                <a:moveTo>
                  <a:pt x="364993" y="0"/>
                </a:moveTo>
                <a:lnTo>
                  <a:pt x="360901" y="1129"/>
                </a:lnTo>
                <a:lnTo>
                  <a:pt x="355573" y="9873"/>
                </a:lnTo>
                <a:lnTo>
                  <a:pt x="335753" y="17544"/>
                </a:lnTo>
                <a:lnTo>
                  <a:pt x="285204" y="28426"/>
                </a:lnTo>
                <a:lnTo>
                  <a:pt x="187685" y="46799"/>
                </a:lnTo>
                <a:lnTo>
                  <a:pt x="63279" y="111147"/>
                </a:lnTo>
                <a:lnTo>
                  <a:pt x="5585" y="153201"/>
                </a:lnTo>
                <a:lnTo>
                  <a:pt x="0" y="191504"/>
                </a:lnTo>
                <a:lnTo>
                  <a:pt x="31920" y="244601"/>
                </a:lnTo>
                <a:lnTo>
                  <a:pt x="36403" y="285343"/>
                </a:lnTo>
                <a:lnTo>
                  <a:pt x="40731" y="309979"/>
                </a:lnTo>
                <a:lnTo>
                  <a:pt x="47454" y="328460"/>
                </a:lnTo>
                <a:lnTo>
                  <a:pt x="59123" y="350735"/>
                </a:lnTo>
                <a:lnTo>
                  <a:pt x="88699" y="335339"/>
                </a:lnTo>
                <a:lnTo>
                  <a:pt x="107233" y="335055"/>
                </a:lnTo>
                <a:lnTo>
                  <a:pt x="516003" y="335055"/>
                </a:lnTo>
                <a:lnTo>
                  <a:pt x="519672" y="300899"/>
                </a:lnTo>
                <a:lnTo>
                  <a:pt x="528682" y="247684"/>
                </a:lnTo>
                <a:lnTo>
                  <a:pt x="541047" y="221496"/>
                </a:lnTo>
                <a:lnTo>
                  <a:pt x="561700" y="204012"/>
                </a:lnTo>
                <a:lnTo>
                  <a:pt x="579345" y="188693"/>
                </a:lnTo>
                <a:lnTo>
                  <a:pt x="592656" y="169273"/>
                </a:lnTo>
                <a:lnTo>
                  <a:pt x="594914" y="147151"/>
                </a:lnTo>
                <a:lnTo>
                  <a:pt x="579399" y="123727"/>
                </a:lnTo>
                <a:lnTo>
                  <a:pt x="539389" y="100402"/>
                </a:lnTo>
                <a:lnTo>
                  <a:pt x="468165" y="78574"/>
                </a:lnTo>
                <a:lnTo>
                  <a:pt x="446501" y="68374"/>
                </a:lnTo>
                <a:lnTo>
                  <a:pt x="433016" y="59507"/>
                </a:lnTo>
                <a:lnTo>
                  <a:pt x="422072" y="47050"/>
                </a:lnTo>
                <a:lnTo>
                  <a:pt x="408030" y="26085"/>
                </a:lnTo>
                <a:lnTo>
                  <a:pt x="390851" y="7098"/>
                </a:lnTo>
                <a:lnTo>
                  <a:pt x="375741" y="196"/>
                </a:lnTo>
                <a:lnTo>
                  <a:pt x="364993" y="0"/>
                </a:lnTo>
                <a:close/>
              </a:path>
            </a:pathLst>
          </a:custGeom>
          <a:solidFill>
            <a:srgbClr val="FFFFFF"/>
          </a:solidFill>
        </p:spPr>
        <p:txBody>
          <a:bodyPr wrap="square" lIns="0" tIns="0" rIns="0" bIns="0" rtlCol="0"/>
          <a:lstStyle/>
          <a:p>
            <a:endParaRPr/>
          </a:p>
        </p:txBody>
      </p:sp>
      <p:sp>
        <p:nvSpPr>
          <p:cNvPr id="313" name="object 313"/>
          <p:cNvSpPr/>
          <p:nvPr/>
        </p:nvSpPr>
        <p:spPr>
          <a:xfrm>
            <a:off x="3776222" y="2197547"/>
            <a:ext cx="594995" cy="550545"/>
          </a:xfrm>
          <a:custGeom>
            <a:avLst/>
            <a:gdLst/>
            <a:ahLst/>
            <a:cxnLst/>
            <a:rect l="l" t="t" r="r" b="b"/>
            <a:pathLst>
              <a:path w="594995" h="550544">
                <a:moveTo>
                  <a:pt x="509084" y="399465"/>
                </a:moveTo>
                <a:lnTo>
                  <a:pt x="519672" y="300899"/>
                </a:lnTo>
                <a:lnTo>
                  <a:pt x="528682" y="247684"/>
                </a:lnTo>
                <a:lnTo>
                  <a:pt x="541047" y="221496"/>
                </a:lnTo>
                <a:lnTo>
                  <a:pt x="561700" y="204012"/>
                </a:lnTo>
                <a:lnTo>
                  <a:pt x="579345" y="188693"/>
                </a:lnTo>
                <a:lnTo>
                  <a:pt x="592656" y="169273"/>
                </a:lnTo>
                <a:lnTo>
                  <a:pt x="594914" y="147151"/>
                </a:lnTo>
                <a:lnTo>
                  <a:pt x="579399" y="123727"/>
                </a:lnTo>
                <a:lnTo>
                  <a:pt x="539389" y="100402"/>
                </a:lnTo>
                <a:lnTo>
                  <a:pt x="468165" y="78574"/>
                </a:lnTo>
                <a:lnTo>
                  <a:pt x="446501" y="68374"/>
                </a:lnTo>
                <a:lnTo>
                  <a:pt x="433016" y="59507"/>
                </a:lnTo>
                <a:lnTo>
                  <a:pt x="422072" y="47050"/>
                </a:lnTo>
                <a:lnTo>
                  <a:pt x="408030" y="26085"/>
                </a:lnTo>
                <a:lnTo>
                  <a:pt x="390851" y="7098"/>
                </a:lnTo>
                <a:lnTo>
                  <a:pt x="375741" y="196"/>
                </a:lnTo>
                <a:lnTo>
                  <a:pt x="364993" y="0"/>
                </a:lnTo>
                <a:lnTo>
                  <a:pt x="360901" y="1129"/>
                </a:lnTo>
                <a:lnTo>
                  <a:pt x="355573" y="9873"/>
                </a:lnTo>
                <a:lnTo>
                  <a:pt x="335753" y="17544"/>
                </a:lnTo>
                <a:lnTo>
                  <a:pt x="285204" y="28426"/>
                </a:lnTo>
                <a:lnTo>
                  <a:pt x="187685" y="46799"/>
                </a:lnTo>
                <a:lnTo>
                  <a:pt x="63279" y="111147"/>
                </a:lnTo>
                <a:lnTo>
                  <a:pt x="5585" y="153201"/>
                </a:lnTo>
                <a:lnTo>
                  <a:pt x="0" y="191504"/>
                </a:lnTo>
                <a:lnTo>
                  <a:pt x="31920" y="244601"/>
                </a:lnTo>
                <a:lnTo>
                  <a:pt x="36403" y="285343"/>
                </a:lnTo>
                <a:lnTo>
                  <a:pt x="40731" y="309979"/>
                </a:lnTo>
                <a:lnTo>
                  <a:pt x="47454" y="328460"/>
                </a:lnTo>
                <a:lnTo>
                  <a:pt x="59123" y="350735"/>
                </a:lnTo>
                <a:lnTo>
                  <a:pt x="88699" y="335339"/>
                </a:lnTo>
                <a:lnTo>
                  <a:pt x="107233" y="335055"/>
                </a:lnTo>
                <a:lnTo>
                  <a:pt x="122529" y="354248"/>
                </a:lnTo>
                <a:lnTo>
                  <a:pt x="142397" y="397281"/>
                </a:lnTo>
                <a:lnTo>
                  <a:pt x="214579" y="500878"/>
                </a:lnTo>
                <a:lnTo>
                  <a:pt x="257602" y="548074"/>
                </a:lnTo>
                <a:lnTo>
                  <a:pt x="288533" y="550264"/>
                </a:lnTo>
                <a:lnTo>
                  <a:pt x="324439" y="518845"/>
                </a:lnTo>
                <a:lnTo>
                  <a:pt x="324013" y="458461"/>
                </a:lnTo>
                <a:lnTo>
                  <a:pt x="330414" y="429343"/>
                </a:lnTo>
                <a:lnTo>
                  <a:pt x="349531" y="423403"/>
                </a:lnTo>
                <a:lnTo>
                  <a:pt x="387253" y="432548"/>
                </a:lnTo>
                <a:lnTo>
                  <a:pt x="413201" y="433945"/>
                </a:lnTo>
                <a:lnTo>
                  <a:pt x="429387" y="430580"/>
                </a:lnTo>
                <a:lnTo>
                  <a:pt x="442594" y="419004"/>
                </a:lnTo>
                <a:lnTo>
                  <a:pt x="459605" y="395769"/>
                </a:lnTo>
                <a:lnTo>
                  <a:pt x="472001" y="392669"/>
                </a:lnTo>
                <a:lnTo>
                  <a:pt x="481287" y="392021"/>
                </a:lnTo>
                <a:lnTo>
                  <a:pt x="492102" y="394171"/>
                </a:lnTo>
                <a:lnTo>
                  <a:pt x="509084" y="399465"/>
                </a:lnTo>
                <a:close/>
              </a:path>
            </a:pathLst>
          </a:custGeom>
          <a:ln w="3975">
            <a:solidFill>
              <a:srgbClr val="231F20"/>
            </a:solidFill>
          </a:ln>
        </p:spPr>
        <p:txBody>
          <a:bodyPr wrap="square" lIns="0" tIns="0" rIns="0" bIns="0" rtlCol="0"/>
          <a:lstStyle/>
          <a:p>
            <a:endParaRPr/>
          </a:p>
        </p:txBody>
      </p:sp>
      <p:sp>
        <p:nvSpPr>
          <p:cNvPr id="314" name="object 314"/>
          <p:cNvSpPr/>
          <p:nvPr/>
        </p:nvSpPr>
        <p:spPr>
          <a:xfrm>
            <a:off x="3776222" y="2197547"/>
            <a:ext cx="594914" cy="550264"/>
          </a:xfrm>
          <a:prstGeom prst="rect">
            <a:avLst/>
          </a:prstGeom>
          <a:blipFill>
            <a:blip r:embed="rId12" cstate="print"/>
            <a:stretch>
              <a:fillRect/>
            </a:stretch>
          </a:blipFill>
        </p:spPr>
        <p:txBody>
          <a:bodyPr wrap="square" lIns="0" tIns="0" rIns="0" bIns="0" rtlCol="0"/>
          <a:lstStyle/>
          <a:p>
            <a:endParaRPr/>
          </a:p>
        </p:txBody>
      </p:sp>
      <p:sp>
        <p:nvSpPr>
          <p:cNvPr id="315" name="object 315"/>
          <p:cNvSpPr/>
          <p:nvPr/>
        </p:nvSpPr>
        <p:spPr>
          <a:xfrm>
            <a:off x="3981822" y="2412008"/>
            <a:ext cx="303530" cy="185420"/>
          </a:xfrm>
          <a:custGeom>
            <a:avLst/>
            <a:gdLst/>
            <a:ahLst/>
            <a:cxnLst/>
            <a:rect l="l" t="t" r="r" b="b"/>
            <a:pathLst>
              <a:path w="303529" h="185419">
                <a:moveTo>
                  <a:pt x="0" y="0"/>
                </a:moveTo>
                <a:lnTo>
                  <a:pt x="15525" y="14338"/>
                </a:lnTo>
                <a:lnTo>
                  <a:pt x="42041" y="38514"/>
                </a:lnTo>
                <a:lnTo>
                  <a:pt x="67088" y="61273"/>
                </a:lnTo>
                <a:lnTo>
                  <a:pt x="78206" y="71361"/>
                </a:lnTo>
                <a:lnTo>
                  <a:pt x="125102" y="63650"/>
                </a:lnTo>
                <a:lnTo>
                  <a:pt x="154287" y="73533"/>
                </a:lnTo>
                <a:lnTo>
                  <a:pt x="169244" y="88577"/>
                </a:lnTo>
                <a:lnTo>
                  <a:pt x="173456" y="96354"/>
                </a:lnTo>
                <a:lnTo>
                  <a:pt x="184021" y="116745"/>
                </a:lnTo>
                <a:lnTo>
                  <a:pt x="191873" y="128562"/>
                </a:lnTo>
                <a:lnTo>
                  <a:pt x="200908" y="136320"/>
                </a:lnTo>
                <a:lnTo>
                  <a:pt x="215023" y="144538"/>
                </a:lnTo>
                <a:lnTo>
                  <a:pt x="236867" y="154748"/>
                </a:lnTo>
                <a:lnTo>
                  <a:pt x="262680" y="165174"/>
                </a:lnTo>
                <a:lnTo>
                  <a:pt x="286779" y="175397"/>
                </a:lnTo>
                <a:lnTo>
                  <a:pt x="235308" y="145473"/>
                </a:lnTo>
                <a:lnTo>
                  <a:pt x="200990" y="102412"/>
                </a:lnTo>
                <a:lnTo>
                  <a:pt x="217653" y="77062"/>
                </a:lnTo>
                <a:lnTo>
                  <a:pt x="219332" y="63725"/>
                </a:lnTo>
                <a:lnTo>
                  <a:pt x="202536" y="58003"/>
                </a:lnTo>
                <a:lnTo>
                  <a:pt x="163779" y="55499"/>
                </a:lnTo>
              </a:path>
            </a:pathLst>
          </a:custGeom>
          <a:ln w="3975">
            <a:solidFill>
              <a:srgbClr val="231F20"/>
            </a:solidFill>
          </a:ln>
        </p:spPr>
        <p:txBody>
          <a:bodyPr wrap="square" lIns="0" tIns="0" rIns="0" bIns="0" rtlCol="0"/>
          <a:lstStyle/>
          <a:p>
            <a:endParaRPr/>
          </a:p>
        </p:txBody>
      </p:sp>
      <p:sp>
        <p:nvSpPr>
          <p:cNvPr id="316" name="object 316"/>
          <p:cNvSpPr/>
          <p:nvPr/>
        </p:nvSpPr>
        <p:spPr>
          <a:xfrm>
            <a:off x="3948248" y="2566985"/>
            <a:ext cx="270510" cy="67945"/>
          </a:xfrm>
          <a:custGeom>
            <a:avLst/>
            <a:gdLst/>
            <a:ahLst/>
            <a:cxnLst/>
            <a:rect l="l" t="t" r="r" b="b"/>
            <a:pathLst>
              <a:path w="270510" h="67944">
                <a:moveTo>
                  <a:pt x="0" y="67818"/>
                </a:moveTo>
                <a:lnTo>
                  <a:pt x="133176" y="63929"/>
                </a:lnTo>
                <a:lnTo>
                  <a:pt x="205686" y="55568"/>
                </a:lnTo>
                <a:lnTo>
                  <a:pt x="242833" y="36378"/>
                </a:lnTo>
                <a:lnTo>
                  <a:pt x="269925" y="0"/>
                </a:lnTo>
              </a:path>
            </a:pathLst>
          </a:custGeom>
          <a:ln w="3975">
            <a:solidFill>
              <a:srgbClr val="231F20"/>
            </a:solidFill>
          </a:ln>
        </p:spPr>
        <p:txBody>
          <a:bodyPr wrap="square" lIns="0" tIns="0" rIns="0" bIns="0" rtlCol="0"/>
          <a:lstStyle/>
          <a:p>
            <a:endParaRPr/>
          </a:p>
        </p:txBody>
      </p:sp>
      <p:sp>
        <p:nvSpPr>
          <p:cNvPr id="317" name="object 317"/>
          <p:cNvSpPr/>
          <p:nvPr/>
        </p:nvSpPr>
        <p:spPr>
          <a:xfrm>
            <a:off x="3924893" y="2399439"/>
            <a:ext cx="230504" cy="247650"/>
          </a:xfrm>
          <a:custGeom>
            <a:avLst/>
            <a:gdLst/>
            <a:ahLst/>
            <a:cxnLst/>
            <a:rect l="l" t="t" r="r" b="b"/>
            <a:pathLst>
              <a:path w="230504" h="247650">
                <a:moveTo>
                  <a:pt x="45990" y="247351"/>
                </a:moveTo>
                <a:lnTo>
                  <a:pt x="38520" y="170606"/>
                </a:lnTo>
                <a:lnTo>
                  <a:pt x="31620" y="128739"/>
                </a:lnTo>
                <a:lnTo>
                  <a:pt x="21319" y="107094"/>
                </a:lnTo>
                <a:lnTo>
                  <a:pt x="3648" y="91014"/>
                </a:lnTo>
                <a:lnTo>
                  <a:pt x="0" y="81113"/>
                </a:lnTo>
                <a:lnTo>
                  <a:pt x="1321" y="72717"/>
                </a:lnTo>
                <a:lnTo>
                  <a:pt x="9895" y="61239"/>
                </a:lnTo>
                <a:lnTo>
                  <a:pt x="28007" y="42094"/>
                </a:lnTo>
                <a:lnTo>
                  <a:pt x="45719" y="22658"/>
                </a:lnTo>
                <a:lnTo>
                  <a:pt x="55012" y="11450"/>
                </a:lnTo>
                <a:lnTo>
                  <a:pt x="61016" y="5655"/>
                </a:lnTo>
                <a:lnTo>
                  <a:pt x="68862" y="2457"/>
                </a:lnTo>
                <a:lnTo>
                  <a:pt x="82721" y="0"/>
                </a:lnTo>
                <a:lnTo>
                  <a:pt x="108023" y="4210"/>
                </a:lnTo>
                <a:lnTo>
                  <a:pt x="151709" y="23945"/>
                </a:lnTo>
                <a:lnTo>
                  <a:pt x="220716" y="68065"/>
                </a:lnTo>
                <a:lnTo>
                  <a:pt x="223954" y="87535"/>
                </a:lnTo>
                <a:lnTo>
                  <a:pt x="226041" y="98282"/>
                </a:lnTo>
                <a:lnTo>
                  <a:pt x="227885" y="104138"/>
                </a:lnTo>
                <a:lnTo>
                  <a:pt x="230394" y="108934"/>
                </a:lnTo>
              </a:path>
            </a:pathLst>
          </a:custGeom>
          <a:ln w="3975">
            <a:solidFill>
              <a:srgbClr val="231F20"/>
            </a:solidFill>
          </a:ln>
        </p:spPr>
        <p:txBody>
          <a:bodyPr wrap="square" lIns="0" tIns="0" rIns="0" bIns="0" rtlCol="0"/>
          <a:lstStyle/>
          <a:p>
            <a:endParaRPr/>
          </a:p>
        </p:txBody>
      </p:sp>
      <p:sp>
        <p:nvSpPr>
          <p:cNvPr id="318" name="object 318"/>
          <p:cNvSpPr/>
          <p:nvPr/>
        </p:nvSpPr>
        <p:spPr>
          <a:xfrm>
            <a:off x="4054521" y="2404503"/>
            <a:ext cx="115570" cy="67310"/>
          </a:xfrm>
          <a:custGeom>
            <a:avLst/>
            <a:gdLst/>
            <a:ahLst/>
            <a:cxnLst/>
            <a:rect l="l" t="t" r="r" b="b"/>
            <a:pathLst>
              <a:path w="115570" h="67310">
                <a:moveTo>
                  <a:pt x="115481" y="66830"/>
                </a:moveTo>
                <a:lnTo>
                  <a:pt x="115531" y="55565"/>
                </a:lnTo>
                <a:lnTo>
                  <a:pt x="109728" y="44427"/>
                </a:lnTo>
                <a:lnTo>
                  <a:pt x="85220" y="35188"/>
                </a:lnTo>
                <a:lnTo>
                  <a:pt x="70354" y="28714"/>
                </a:lnTo>
                <a:lnTo>
                  <a:pt x="59103" y="21949"/>
                </a:lnTo>
                <a:lnTo>
                  <a:pt x="45440" y="11839"/>
                </a:lnTo>
                <a:lnTo>
                  <a:pt x="28862" y="2946"/>
                </a:lnTo>
                <a:lnTo>
                  <a:pt x="14295" y="0"/>
                </a:lnTo>
                <a:lnTo>
                  <a:pt x="3940" y="248"/>
                </a:lnTo>
                <a:lnTo>
                  <a:pt x="0" y="942"/>
                </a:lnTo>
              </a:path>
            </a:pathLst>
          </a:custGeom>
          <a:ln w="3975">
            <a:solidFill>
              <a:srgbClr val="231F20"/>
            </a:solidFill>
          </a:ln>
        </p:spPr>
        <p:txBody>
          <a:bodyPr wrap="square" lIns="0" tIns="0" rIns="0" bIns="0" rtlCol="0"/>
          <a:lstStyle/>
          <a:p>
            <a:endParaRPr/>
          </a:p>
        </p:txBody>
      </p:sp>
      <p:sp>
        <p:nvSpPr>
          <p:cNvPr id="319" name="object 319"/>
          <p:cNvSpPr/>
          <p:nvPr/>
        </p:nvSpPr>
        <p:spPr>
          <a:xfrm>
            <a:off x="3835349" y="2380675"/>
            <a:ext cx="237490" cy="167640"/>
          </a:xfrm>
          <a:custGeom>
            <a:avLst/>
            <a:gdLst/>
            <a:ahLst/>
            <a:cxnLst/>
            <a:rect l="l" t="t" r="r" b="b"/>
            <a:pathLst>
              <a:path w="237489" h="167639">
                <a:moveTo>
                  <a:pt x="237121" y="23940"/>
                </a:moveTo>
                <a:lnTo>
                  <a:pt x="201313" y="16360"/>
                </a:lnTo>
                <a:lnTo>
                  <a:pt x="173624" y="11323"/>
                </a:lnTo>
                <a:lnTo>
                  <a:pt x="155761" y="8524"/>
                </a:lnTo>
                <a:lnTo>
                  <a:pt x="149428" y="7659"/>
                </a:lnTo>
                <a:lnTo>
                  <a:pt x="98370" y="0"/>
                </a:lnTo>
                <a:lnTo>
                  <a:pt x="66527" y="1440"/>
                </a:lnTo>
                <a:lnTo>
                  <a:pt x="40559" y="15576"/>
                </a:lnTo>
                <a:lnTo>
                  <a:pt x="7124" y="46000"/>
                </a:lnTo>
                <a:lnTo>
                  <a:pt x="25615" y="65931"/>
                </a:lnTo>
                <a:lnTo>
                  <a:pt x="31037" y="85241"/>
                </a:lnTo>
                <a:lnTo>
                  <a:pt x="22721" y="115332"/>
                </a:lnTo>
                <a:lnTo>
                  <a:pt x="0" y="167602"/>
                </a:lnTo>
              </a:path>
            </a:pathLst>
          </a:custGeom>
          <a:ln w="3975">
            <a:solidFill>
              <a:srgbClr val="231F20"/>
            </a:solidFill>
          </a:ln>
        </p:spPr>
        <p:txBody>
          <a:bodyPr wrap="square" lIns="0" tIns="0" rIns="0" bIns="0" rtlCol="0"/>
          <a:lstStyle/>
          <a:p>
            <a:endParaRPr/>
          </a:p>
        </p:txBody>
      </p:sp>
      <p:sp>
        <p:nvSpPr>
          <p:cNvPr id="320" name="object 320"/>
          <p:cNvSpPr/>
          <p:nvPr/>
        </p:nvSpPr>
        <p:spPr>
          <a:xfrm>
            <a:off x="4176224" y="2433023"/>
            <a:ext cx="47625" cy="51435"/>
          </a:xfrm>
          <a:custGeom>
            <a:avLst/>
            <a:gdLst/>
            <a:ahLst/>
            <a:cxnLst/>
            <a:rect l="l" t="t" r="r" b="b"/>
            <a:pathLst>
              <a:path w="47625" h="51435">
                <a:moveTo>
                  <a:pt x="47269" y="0"/>
                </a:moveTo>
                <a:lnTo>
                  <a:pt x="26428" y="20333"/>
                </a:lnTo>
                <a:lnTo>
                  <a:pt x="14557" y="32458"/>
                </a:lnTo>
                <a:lnTo>
                  <a:pt x="7225" y="41187"/>
                </a:lnTo>
                <a:lnTo>
                  <a:pt x="0" y="51333"/>
                </a:lnTo>
              </a:path>
            </a:pathLst>
          </a:custGeom>
          <a:ln w="3975">
            <a:solidFill>
              <a:srgbClr val="231F20"/>
            </a:solidFill>
          </a:ln>
        </p:spPr>
        <p:txBody>
          <a:bodyPr wrap="square" lIns="0" tIns="0" rIns="0" bIns="0" rtlCol="0"/>
          <a:lstStyle/>
          <a:p>
            <a:endParaRPr/>
          </a:p>
        </p:txBody>
      </p:sp>
      <p:sp>
        <p:nvSpPr>
          <p:cNvPr id="321" name="object 321"/>
          <p:cNvSpPr/>
          <p:nvPr/>
        </p:nvSpPr>
        <p:spPr>
          <a:xfrm>
            <a:off x="4197506" y="2392818"/>
            <a:ext cx="119380" cy="130175"/>
          </a:xfrm>
          <a:custGeom>
            <a:avLst/>
            <a:gdLst/>
            <a:ahLst/>
            <a:cxnLst/>
            <a:rect l="l" t="t" r="r" b="b"/>
            <a:pathLst>
              <a:path w="119379" h="130175">
                <a:moveTo>
                  <a:pt x="49341" y="43776"/>
                </a:moveTo>
                <a:lnTo>
                  <a:pt x="81529" y="25819"/>
                </a:lnTo>
                <a:lnTo>
                  <a:pt x="99538" y="15273"/>
                </a:lnTo>
                <a:lnTo>
                  <a:pt x="109916" y="8034"/>
                </a:lnTo>
                <a:lnTo>
                  <a:pt x="119216" y="0"/>
                </a:lnTo>
                <a:lnTo>
                  <a:pt x="39206" y="28344"/>
                </a:lnTo>
                <a:lnTo>
                  <a:pt x="2483" y="51352"/>
                </a:lnTo>
                <a:lnTo>
                  <a:pt x="0" y="81228"/>
                </a:lnTo>
                <a:lnTo>
                  <a:pt x="22709" y="130175"/>
                </a:lnTo>
              </a:path>
            </a:pathLst>
          </a:custGeom>
          <a:ln w="3975">
            <a:solidFill>
              <a:srgbClr val="231F20"/>
            </a:solidFill>
          </a:ln>
        </p:spPr>
        <p:txBody>
          <a:bodyPr wrap="square" lIns="0" tIns="0" rIns="0" bIns="0" rtlCol="0"/>
          <a:lstStyle/>
          <a:p>
            <a:endParaRPr/>
          </a:p>
        </p:txBody>
      </p:sp>
      <p:sp>
        <p:nvSpPr>
          <p:cNvPr id="322" name="object 322"/>
          <p:cNvSpPr/>
          <p:nvPr/>
        </p:nvSpPr>
        <p:spPr>
          <a:xfrm>
            <a:off x="4196176" y="2384949"/>
            <a:ext cx="106045" cy="95250"/>
          </a:xfrm>
          <a:custGeom>
            <a:avLst/>
            <a:gdLst/>
            <a:ahLst/>
            <a:cxnLst/>
            <a:rect l="l" t="t" r="r" b="b"/>
            <a:pathLst>
              <a:path w="106045" h="95250">
                <a:moveTo>
                  <a:pt x="45300" y="35826"/>
                </a:moveTo>
                <a:lnTo>
                  <a:pt x="67927" y="19650"/>
                </a:lnTo>
                <a:lnTo>
                  <a:pt x="81768" y="10526"/>
                </a:lnTo>
                <a:lnTo>
                  <a:pt x="92496" y="5096"/>
                </a:lnTo>
                <a:lnTo>
                  <a:pt x="105778" y="0"/>
                </a:lnTo>
                <a:lnTo>
                  <a:pt x="45818" y="49635"/>
                </a:lnTo>
                <a:lnTo>
                  <a:pt x="14812" y="76047"/>
                </a:lnTo>
                <a:lnTo>
                  <a:pt x="2845" y="88114"/>
                </a:lnTo>
                <a:lnTo>
                  <a:pt x="0" y="94716"/>
                </a:lnTo>
              </a:path>
            </a:pathLst>
          </a:custGeom>
          <a:ln w="3975">
            <a:solidFill>
              <a:srgbClr val="231F20"/>
            </a:solidFill>
          </a:ln>
        </p:spPr>
        <p:txBody>
          <a:bodyPr wrap="square" lIns="0" tIns="0" rIns="0" bIns="0" rtlCol="0"/>
          <a:lstStyle/>
          <a:p>
            <a:endParaRPr/>
          </a:p>
        </p:txBody>
      </p:sp>
      <p:sp>
        <p:nvSpPr>
          <p:cNvPr id="323" name="object 323"/>
          <p:cNvSpPr/>
          <p:nvPr/>
        </p:nvSpPr>
        <p:spPr>
          <a:xfrm>
            <a:off x="4182120" y="2284726"/>
            <a:ext cx="155575" cy="153670"/>
          </a:xfrm>
          <a:custGeom>
            <a:avLst/>
            <a:gdLst/>
            <a:ahLst/>
            <a:cxnLst/>
            <a:rect l="l" t="t" r="r" b="b"/>
            <a:pathLst>
              <a:path w="155575" h="153669">
                <a:moveTo>
                  <a:pt x="155041" y="66763"/>
                </a:moveTo>
                <a:lnTo>
                  <a:pt x="125699" y="93878"/>
                </a:lnTo>
                <a:lnTo>
                  <a:pt x="111991" y="99510"/>
                </a:lnTo>
                <a:lnTo>
                  <a:pt x="110386" y="80597"/>
                </a:lnTo>
                <a:lnTo>
                  <a:pt x="117348" y="34074"/>
                </a:lnTo>
                <a:lnTo>
                  <a:pt x="115652" y="16846"/>
                </a:lnTo>
                <a:lnTo>
                  <a:pt x="112979" y="7554"/>
                </a:lnTo>
                <a:lnTo>
                  <a:pt x="107428" y="3004"/>
                </a:lnTo>
                <a:lnTo>
                  <a:pt x="97104" y="0"/>
                </a:lnTo>
                <a:lnTo>
                  <a:pt x="63290" y="68799"/>
                </a:lnTo>
                <a:lnTo>
                  <a:pt x="41903" y="107722"/>
                </a:lnTo>
                <a:lnTo>
                  <a:pt x="23841" y="131161"/>
                </a:lnTo>
                <a:lnTo>
                  <a:pt x="0" y="153504"/>
                </a:lnTo>
              </a:path>
            </a:pathLst>
          </a:custGeom>
          <a:ln w="3975">
            <a:solidFill>
              <a:srgbClr val="231F20"/>
            </a:solidFill>
          </a:ln>
        </p:spPr>
        <p:txBody>
          <a:bodyPr wrap="square" lIns="0" tIns="0" rIns="0" bIns="0" rtlCol="0"/>
          <a:lstStyle/>
          <a:p>
            <a:endParaRPr/>
          </a:p>
        </p:txBody>
      </p:sp>
      <p:sp>
        <p:nvSpPr>
          <p:cNvPr id="324" name="object 324"/>
          <p:cNvSpPr/>
          <p:nvPr/>
        </p:nvSpPr>
        <p:spPr>
          <a:xfrm>
            <a:off x="4142471" y="2232625"/>
            <a:ext cx="88265" cy="36195"/>
          </a:xfrm>
          <a:custGeom>
            <a:avLst/>
            <a:gdLst/>
            <a:ahLst/>
            <a:cxnLst/>
            <a:rect l="l" t="t" r="r" b="b"/>
            <a:pathLst>
              <a:path w="88264" h="36194">
                <a:moveTo>
                  <a:pt x="4065" y="0"/>
                </a:moveTo>
                <a:lnTo>
                  <a:pt x="0" y="21242"/>
                </a:lnTo>
                <a:lnTo>
                  <a:pt x="1404" y="31919"/>
                </a:lnTo>
                <a:lnTo>
                  <a:pt x="10762" y="35270"/>
                </a:lnTo>
                <a:lnTo>
                  <a:pt x="30557" y="34531"/>
                </a:lnTo>
                <a:lnTo>
                  <a:pt x="54046" y="33768"/>
                </a:lnTo>
                <a:lnTo>
                  <a:pt x="72114" y="34307"/>
                </a:lnTo>
                <a:lnTo>
                  <a:pt x="83721" y="35272"/>
                </a:lnTo>
                <a:lnTo>
                  <a:pt x="87821" y="35788"/>
                </a:lnTo>
              </a:path>
            </a:pathLst>
          </a:custGeom>
          <a:ln w="3975">
            <a:solidFill>
              <a:srgbClr val="231F20"/>
            </a:solidFill>
          </a:ln>
        </p:spPr>
        <p:txBody>
          <a:bodyPr wrap="square" lIns="0" tIns="0" rIns="0" bIns="0" rtlCol="0"/>
          <a:lstStyle/>
          <a:p>
            <a:endParaRPr/>
          </a:p>
        </p:txBody>
      </p:sp>
      <p:sp>
        <p:nvSpPr>
          <p:cNvPr id="325" name="object 325"/>
          <p:cNvSpPr/>
          <p:nvPr/>
        </p:nvSpPr>
        <p:spPr>
          <a:xfrm>
            <a:off x="4133420" y="2198743"/>
            <a:ext cx="64769" cy="42545"/>
          </a:xfrm>
          <a:custGeom>
            <a:avLst/>
            <a:gdLst/>
            <a:ahLst/>
            <a:cxnLst/>
            <a:rect l="l" t="t" r="r" b="b"/>
            <a:pathLst>
              <a:path w="64770" h="42544">
                <a:moveTo>
                  <a:pt x="7362" y="0"/>
                </a:moveTo>
                <a:lnTo>
                  <a:pt x="0" y="15223"/>
                </a:lnTo>
                <a:lnTo>
                  <a:pt x="3468" y="24730"/>
                </a:lnTo>
                <a:lnTo>
                  <a:pt x="23098" y="32507"/>
                </a:lnTo>
                <a:lnTo>
                  <a:pt x="64220" y="42545"/>
                </a:lnTo>
              </a:path>
            </a:pathLst>
          </a:custGeom>
          <a:ln w="3975">
            <a:solidFill>
              <a:srgbClr val="231F20"/>
            </a:solidFill>
          </a:ln>
        </p:spPr>
        <p:txBody>
          <a:bodyPr wrap="square" lIns="0" tIns="0" rIns="0" bIns="0" rtlCol="0"/>
          <a:lstStyle/>
          <a:p>
            <a:endParaRPr/>
          </a:p>
        </p:txBody>
      </p:sp>
      <p:sp>
        <p:nvSpPr>
          <p:cNvPr id="326" name="object 326"/>
          <p:cNvSpPr/>
          <p:nvPr/>
        </p:nvSpPr>
        <p:spPr>
          <a:xfrm>
            <a:off x="4076811" y="2331975"/>
            <a:ext cx="64769" cy="33020"/>
          </a:xfrm>
          <a:custGeom>
            <a:avLst/>
            <a:gdLst/>
            <a:ahLst/>
            <a:cxnLst/>
            <a:rect l="l" t="t" r="r" b="b"/>
            <a:pathLst>
              <a:path w="64770" h="33019">
                <a:moveTo>
                  <a:pt x="0" y="32412"/>
                </a:moveTo>
                <a:lnTo>
                  <a:pt x="26383" y="10065"/>
                </a:lnTo>
                <a:lnTo>
                  <a:pt x="41903" y="35"/>
                </a:lnTo>
                <a:lnTo>
                  <a:pt x="52613" y="0"/>
                </a:lnTo>
                <a:lnTo>
                  <a:pt x="64566" y="7635"/>
                </a:lnTo>
              </a:path>
            </a:pathLst>
          </a:custGeom>
          <a:ln w="3975">
            <a:solidFill>
              <a:srgbClr val="231F20"/>
            </a:solidFill>
          </a:ln>
        </p:spPr>
        <p:txBody>
          <a:bodyPr wrap="square" lIns="0" tIns="0" rIns="0" bIns="0" rtlCol="0"/>
          <a:lstStyle/>
          <a:p>
            <a:endParaRPr/>
          </a:p>
        </p:txBody>
      </p:sp>
      <p:sp>
        <p:nvSpPr>
          <p:cNvPr id="327" name="object 327"/>
          <p:cNvSpPr/>
          <p:nvPr/>
        </p:nvSpPr>
        <p:spPr>
          <a:xfrm>
            <a:off x="4095886" y="2363852"/>
            <a:ext cx="40005" cy="3810"/>
          </a:xfrm>
          <a:custGeom>
            <a:avLst/>
            <a:gdLst/>
            <a:ahLst/>
            <a:cxnLst/>
            <a:rect l="l" t="t" r="r" b="b"/>
            <a:pathLst>
              <a:path w="40004" h="3810">
                <a:moveTo>
                  <a:pt x="0" y="3084"/>
                </a:moveTo>
                <a:lnTo>
                  <a:pt x="19261" y="716"/>
                </a:lnTo>
                <a:lnTo>
                  <a:pt x="29838" y="0"/>
                </a:lnTo>
                <a:lnTo>
                  <a:pt x="35472" y="1000"/>
                </a:lnTo>
                <a:lnTo>
                  <a:pt x="39903" y="3783"/>
                </a:lnTo>
              </a:path>
            </a:pathLst>
          </a:custGeom>
          <a:ln w="3975">
            <a:solidFill>
              <a:srgbClr val="231F20"/>
            </a:solidFill>
          </a:ln>
        </p:spPr>
        <p:txBody>
          <a:bodyPr wrap="square" lIns="0" tIns="0" rIns="0" bIns="0" rtlCol="0"/>
          <a:lstStyle/>
          <a:p>
            <a:endParaRPr/>
          </a:p>
        </p:txBody>
      </p:sp>
      <p:sp>
        <p:nvSpPr>
          <p:cNvPr id="328" name="object 328"/>
          <p:cNvSpPr/>
          <p:nvPr/>
        </p:nvSpPr>
        <p:spPr>
          <a:xfrm>
            <a:off x="3854996" y="2252248"/>
            <a:ext cx="194310" cy="114300"/>
          </a:xfrm>
          <a:custGeom>
            <a:avLst/>
            <a:gdLst/>
            <a:ahLst/>
            <a:cxnLst/>
            <a:rect l="l" t="t" r="r" b="b"/>
            <a:pathLst>
              <a:path w="194310" h="114300">
                <a:moveTo>
                  <a:pt x="194183" y="41913"/>
                </a:moveTo>
                <a:lnTo>
                  <a:pt x="172989" y="4824"/>
                </a:lnTo>
                <a:lnTo>
                  <a:pt x="145697" y="0"/>
                </a:lnTo>
                <a:lnTo>
                  <a:pt x="94102" y="34222"/>
                </a:lnTo>
                <a:lnTo>
                  <a:pt x="0" y="114277"/>
                </a:lnTo>
              </a:path>
            </a:pathLst>
          </a:custGeom>
          <a:ln w="3975">
            <a:solidFill>
              <a:srgbClr val="231F20"/>
            </a:solidFill>
          </a:ln>
        </p:spPr>
        <p:txBody>
          <a:bodyPr wrap="square" lIns="0" tIns="0" rIns="0" bIns="0" rtlCol="0"/>
          <a:lstStyle/>
          <a:p>
            <a:endParaRPr/>
          </a:p>
        </p:txBody>
      </p:sp>
      <p:sp>
        <p:nvSpPr>
          <p:cNvPr id="329" name="object 329"/>
          <p:cNvSpPr/>
          <p:nvPr/>
        </p:nvSpPr>
        <p:spPr>
          <a:xfrm>
            <a:off x="3952616" y="2410226"/>
            <a:ext cx="8890" cy="15875"/>
          </a:xfrm>
          <a:custGeom>
            <a:avLst/>
            <a:gdLst/>
            <a:ahLst/>
            <a:cxnLst/>
            <a:rect l="l" t="t" r="r" b="b"/>
            <a:pathLst>
              <a:path w="8889" h="15875">
                <a:moveTo>
                  <a:pt x="8432" y="15671"/>
                </a:moveTo>
                <a:lnTo>
                  <a:pt x="0" y="13690"/>
                </a:lnTo>
                <a:lnTo>
                  <a:pt x="4838" y="0"/>
                </a:lnTo>
              </a:path>
            </a:pathLst>
          </a:custGeom>
          <a:ln w="3975">
            <a:solidFill>
              <a:srgbClr val="231F20"/>
            </a:solidFill>
          </a:ln>
        </p:spPr>
        <p:txBody>
          <a:bodyPr wrap="square" lIns="0" tIns="0" rIns="0" bIns="0" rtlCol="0"/>
          <a:lstStyle/>
          <a:p>
            <a:endParaRPr/>
          </a:p>
        </p:txBody>
      </p:sp>
      <p:sp>
        <p:nvSpPr>
          <p:cNvPr id="330" name="object 330"/>
          <p:cNvSpPr/>
          <p:nvPr/>
        </p:nvSpPr>
        <p:spPr>
          <a:xfrm>
            <a:off x="3896698" y="2390008"/>
            <a:ext cx="78105" cy="43815"/>
          </a:xfrm>
          <a:custGeom>
            <a:avLst/>
            <a:gdLst/>
            <a:ahLst/>
            <a:cxnLst/>
            <a:rect l="l" t="t" r="r" b="b"/>
            <a:pathLst>
              <a:path w="78104" h="43814">
                <a:moveTo>
                  <a:pt x="77657" y="20561"/>
                </a:moveTo>
                <a:lnTo>
                  <a:pt x="75129" y="12693"/>
                </a:lnTo>
                <a:lnTo>
                  <a:pt x="70721" y="10960"/>
                </a:lnTo>
                <a:lnTo>
                  <a:pt x="61224" y="16160"/>
                </a:lnTo>
                <a:lnTo>
                  <a:pt x="43430" y="29095"/>
                </a:lnTo>
                <a:lnTo>
                  <a:pt x="25620" y="40459"/>
                </a:lnTo>
                <a:lnTo>
                  <a:pt x="16340" y="43268"/>
                </a:lnTo>
                <a:lnTo>
                  <a:pt x="12810" y="41811"/>
                </a:lnTo>
                <a:lnTo>
                  <a:pt x="12252" y="40373"/>
                </a:lnTo>
                <a:lnTo>
                  <a:pt x="2642" y="27462"/>
                </a:lnTo>
                <a:lnTo>
                  <a:pt x="0" y="18953"/>
                </a:lnTo>
                <a:lnTo>
                  <a:pt x="4829" y="11060"/>
                </a:lnTo>
                <a:lnTo>
                  <a:pt x="17637" y="0"/>
                </a:lnTo>
              </a:path>
            </a:pathLst>
          </a:custGeom>
          <a:ln w="3975">
            <a:solidFill>
              <a:srgbClr val="231F20"/>
            </a:solidFill>
          </a:ln>
        </p:spPr>
        <p:txBody>
          <a:bodyPr wrap="square" lIns="0" tIns="0" rIns="0" bIns="0" rtlCol="0"/>
          <a:lstStyle/>
          <a:p>
            <a:endParaRPr/>
          </a:p>
        </p:txBody>
      </p:sp>
      <p:sp>
        <p:nvSpPr>
          <p:cNvPr id="331" name="object 331"/>
          <p:cNvSpPr/>
          <p:nvPr/>
        </p:nvSpPr>
        <p:spPr>
          <a:xfrm>
            <a:off x="3855844" y="2390005"/>
            <a:ext cx="59055" cy="88265"/>
          </a:xfrm>
          <a:custGeom>
            <a:avLst/>
            <a:gdLst/>
            <a:ahLst/>
            <a:cxnLst/>
            <a:rect l="l" t="t" r="r" b="b"/>
            <a:pathLst>
              <a:path w="59054" h="88264">
                <a:moveTo>
                  <a:pt x="58496" y="0"/>
                </a:moveTo>
                <a:lnTo>
                  <a:pt x="41903" y="17469"/>
                </a:lnTo>
                <a:lnTo>
                  <a:pt x="28024" y="36241"/>
                </a:lnTo>
                <a:lnTo>
                  <a:pt x="14756" y="58834"/>
                </a:lnTo>
                <a:lnTo>
                  <a:pt x="0" y="87769"/>
                </a:lnTo>
              </a:path>
            </a:pathLst>
          </a:custGeom>
          <a:ln w="3975">
            <a:solidFill>
              <a:srgbClr val="231F20"/>
            </a:solidFill>
          </a:ln>
        </p:spPr>
        <p:txBody>
          <a:bodyPr wrap="square" lIns="0" tIns="0" rIns="0" bIns="0" rtlCol="0"/>
          <a:lstStyle/>
          <a:p>
            <a:endParaRPr/>
          </a:p>
        </p:txBody>
      </p:sp>
      <p:sp>
        <p:nvSpPr>
          <p:cNvPr id="332" name="object 332"/>
          <p:cNvSpPr/>
          <p:nvPr/>
        </p:nvSpPr>
        <p:spPr>
          <a:xfrm>
            <a:off x="3940120" y="2383969"/>
            <a:ext cx="45085" cy="35560"/>
          </a:xfrm>
          <a:custGeom>
            <a:avLst/>
            <a:gdLst/>
            <a:ahLst/>
            <a:cxnLst/>
            <a:rect l="l" t="t" r="r" b="b"/>
            <a:pathLst>
              <a:path w="45085" h="35560">
                <a:moveTo>
                  <a:pt x="44653" y="4362"/>
                </a:moveTo>
                <a:lnTo>
                  <a:pt x="31146" y="0"/>
                </a:lnTo>
                <a:lnTo>
                  <a:pt x="21993" y="1751"/>
                </a:lnTo>
                <a:lnTo>
                  <a:pt x="13006" y="12501"/>
                </a:lnTo>
                <a:lnTo>
                  <a:pt x="0" y="35134"/>
                </a:lnTo>
              </a:path>
            </a:pathLst>
          </a:custGeom>
          <a:ln w="3975">
            <a:solidFill>
              <a:srgbClr val="231F20"/>
            </a:solidFill>
          </a:ln>
        </p:spPr>
        <p:txBody>
          <a:bodyPr wrap="square" lIns="0" tIns="0" rIns="0" bIns="0" rtlCol="0"/>
          <a:lstStyle/>
          <a:p>
            <a:endParaRPr/>
          </a:p>
        </p:txBody>
      </p:sp>
      <p:sp>
        <p:nvSpPr>
          <p:cNvPr id="333" name="object 333"/>
          <p:cNvSpPr/>
          <p:nvPr/>
        </p:nvSpPr>
        <p:spPr>
          <a:xfrm>
            <a:off x="3907462" y="2514550"/>
            <a:ext cx="18415" cy="91440"/>
          </a:xfrm>
          <a:custGeom>
            <a:avLst/>
            <a:gdLst/>
            <a:ahLst/>
            <a:cxnLst/>
            <a:rect l="l" t="t" r="r" b="b"/>
            <a:pathLst>
              <a:path w="18414" h="91439">
                <a:moveTo>
                  <a:pt x="18313" y="90982"/>
                </a:moveTo>
                <a:lnTo>
                  <a:pt x="7150" y="45834"/>
                </a:lnTo>
                <a:lnTo>
                  <a:pt x="1596" y="21307"/>
                </a:lnTo>
                <a:lnTo>
                  <a:pt x="0" y="8872"/>
                </a:lnTo>
                <a:lnTo>
                  <a:pt x="710" y="0"/>
                </a:lnTo>
              </a:path>
            </a:pathLst>
          </a:custGeom>
          <a:ln w="3975">
            <a:solidFill>
              <a:srgbClr val="231F20"/>
            </a:solidFill>
          </a:ln>
        </p:spPr>
        <p:txBody>
          <a:bodyPr wrap="square" lIns="0" tIns="0" rIns="0" bIns="0" rtlCol="0"/>
          <a:lstStyle/>
          <a:p>
            <a:endParaRPr/>
          </a:p>
        </p:txBody>
      </p:sp>
      <p:sp>
        <p:nvSpPr>
          <p:cNvPr id="334" name="object 334"/>
          <p:cNvSpPr/>
          <p:nvPr/>
        </p:nvSpPr>
        <p:spPr>
          <a:xfrm>
            <a:off x="3854077" y="2489524"/>
            <a:ext cx="83820" cy="61594"/>
          </a:xfrm>
          <a:custGeom>
            <a:avLst/>
            <a:gdLst/>
            <a:ahLst/>
            <a:cxnLst/>
            <a:rect l="l" t="t" r="r" b="b"/>
            <a:pathLst>
              <a:path w="83820" h="61594">
                <a:moveTo>
                  <a:pt x="0" y="54009"/>
                </a:moveTo>
                <a:lnTo>
                  <a:pt x="35623" y="14147"/>
                </a:lnTo>
                <a:lnTo>
                  <a:pt x="55864" y="0"/>
                </a:lnTo>
                <a:lnTo>
                  <a:pt x="68251" y="10793"/>
                </a:lnTo>
                <a:lnTo>
                  <a:pt x="80314" y="45754"/>
                </a:lnTo>
                <a:lnTo>
                  <a:pt x="83599" y="56838"/>
                </a:lnTo>
                <a:lnTo>
                  <a:pt x="82300" y="61510"/>
                </a:lnTo>
                <a:lnTo>
                  <a:pt x="74265" y="60651"/>
                </a:lnTo>
                <a:lnTo>
                  <a:pt x="57340" y="55140"/>
                </a:lnTo>
              </a:path>
            </a:pathLst>
          </a:custGeom>
          <a:ln w="3975">
            <a:solidFill>
              <a:srgbClr val="231F20"/>
            </a:solidFill>
          </a:ln>
        </p:spPr>
        <p:txBody>
          <a:bodyPr wrap="square" lIns="0" tIns="0" rIns="0" bIns="0" rtlCol="0"/>
          <a:lstStyle/>
          <a:p>
            <a:endParaRPr/>
          </a:p>
        </p:txBody>
      </p:sp>
      <p:sp>
        <p:nvSpPr>
          <p:cNvPr id="335" name="object 335"/>
          <p:cNvSpPr/>
          <p:nvPr/>
        </p:nvSpPr>
        <p:spPr>
          <a:xfrm>
            <a:off x="4156952" y="2471739"/>
            <a:ext cx="20320" cy="24130"/>
          </a:xfrm>
          <a:custGeom>
            <a:avLst/>
            <a:gdLst/>
            <a:ahLst/>
            <a:cxnLst/>
            <a:rect l="l" t="t" r="r" b="b"/>
            <a:pathLst>
              <a:path w="20320" h="24130">
                <a:moveTo>
                  <a:pt x="20256" y="22756"/>
                </a:moveTo>
                <a:lnTo>
                  <a:pt x="8888" y="23514"/>
                </a:lnTo>
                <a:lnTo>
                  <a:pt x="2989" y="22388"/>
                </a:lnTo>
                <a:lnTo>
                  <a:pt x="659" y="18138"/>
                </a:lnTo>
                <a:lnTo>
                  <a:pt x="0" y="9523"/>
                </a:lnTo>
                <a:lnTo>
                  <a:pt x="2250" y="1992"/>
                </a:lnTo>
                <a:lnTo>
                  <a:pt x="7783" y="0"/>
                </a:lnTo>
                <a:lnTo>
                  <a:pt x="13428" y="809"/>
                </a:lnTo>
                <a:lnTo>
                  <a:pt x="16014" y="1687"/>
                </a:lnTo>
              </a:path>
            </a:pathLst>
          </a:custGeom>
          <a:ln w="3975">
            <a:solidFill>
              <a:srgbClr val="231F20"/>
            </a:solidFill>
          </a:ln>
        </p:spPr>
        <p:txBody>
          <a:bodyPr wrap="square" lIns="0" tIns="0" rIns="0" bIns="0" rtlCol="0"/>
          <a:lstStyle/>
          <a:p>
            <a:endParaRPr/>
          </a:p>
        </p:txBody>
      </p:sp>
      <p:sp>
        <p:nvSpPr>
          <p:cNvPr id="336" name="object 336"/>
          <p:cNvSpPr/>
          <p:nvPr/>
        </p:nvSpPr>
        <p:spPr>
          <a:xfrm>
            <a:off x="4166821" y="2480096"/>
            <a:ext cx="8890" cy="13970"/>
          </a:xfrm>
          <a:custGeom>
            <a:avLst/>
            <a:gdLst/>
            <a:ahLst/>
            <a:cxnLst/>
            <a:rect l="l" t="t" r="r" b="b"/>
            <a:pathLst>
              <a:path w="8889" h="13969">
                <a:moveTo>
                  <a:pt x="8750" y="0"/>
                </a:moveTo>
                <a:lnTo>
                  <a:pt x="63" y="6438"/>
                </a:lnTo>
                <a:lnTo>
                  <a:pt x="0" y="13868"/>
                </a:lnTo>
              </a:path>
            </a:pathLst>
          </a:custGeom>
          <a:ln w="3975">
            <a:solidFill>
              <a:srgbClr val="231F20"/>
            </a:solidFill>
          </a:ln>
        </p:spPr>
        <p:txBody>
          <a:bodyPr wrap="square" lIns="0" tIns="0" rIns="0" bIns="0" rtlCol="0"/>
          <a:lstStyle/>
          <a:p>
            <a:endParaRPr/>
          </a:p>
        </p:txBody>
      </p:sp>
      <p:sp>
        <p:nvSpPr>
          <p:cNvPr id="337" name="object 337"/>
          <p:cNvSpPr/>
          <p:nvPr/>
        </p:nvSpPr>
        <p:spPr>
          <a:xfrm>
            <a:off x="4182811" y="2519027"/>
            <a:ext cx="9525" cy="34925"/>
          </a:xfrm>
          <a:custGeom>
            <a:avLst/>
            <a:gdLst/>
            <a:ahLst/>
            <a:cxnLst/>
            <a:rect l="l" t="t" r="r" b="b"/>
            <a:pathLst>
              <a:path w="9525" h="34925">
                <a:moveTo>
                  <a:pt x="3376" y="0"/>
                </a:moveTo>
                <a:lnTo>
                  <a:pt x="364" y="7751"/>
                </a:lnTo>
                <a:lnTo>
                  <a:pt x="0" y="13960"/>
                </a:lnTo>
                <a:lnTo>
                  <a:pt x="2856" y="21888"/>
                </a:lnTo>
                <a:lnTo>
                  <a:pt x="9510" y="34798"/>
                </a:lnTo>
              </a:path>
            </a:pathLst>
          </a:custGeom>
          <a:ln w="3975">
            <a:solidFill>
              <a:srgbClr val="231F20"/>
            </a:solidFill>
          </a:ln>
        </p:spPr>
        <p:txBody>
          <a:bodyPr wrap="square" lIns="0" tIns="0" rIns="0" bIns="0" rtlCol="0"/>
          <a:lstStyle/>
          <a:p>
            <a:endParaRPr/>
          </a:p>
        </p:txBody>
      </p:sp>
      <p:sp>
        <p:nvSpPr>
          <p:cNvPr id="338" name="object 338"/>
          <p:cNvSpPr/>
          <p:nvPr/>
        </p:nvSpPr>
        <p:spPr>
          <a:xfrm>
            <a:off x="4174206" y="2523768"/>
            <a:ext cx="12065" cy="21590"/>
          </a:xfrm>
          <a:custGeom>
            <a:avLst/>
            <a:gdLst/>
            <a:ahLst/>
            <a:cxnLst/>
            <a:rect l="l" t="t" r="r" b="b"/>
            <a:pathLst>
              <a:path w="12064" h="21589">
                <a:moveTo>
                  <a:pt x="11372" y="21515"/>
                </a:moveTo>
                <a:lnTo>
                  <a:pt x="2819" y="7083"/>
                </a:lnTo>
                <a:lnTo>
                  <a:pt x="0" y="457"/>
                </a:lnTo>
                <a:lnTo>
                  <a:pt x="2943" y="0"/>
                </a:lnTo>
                <a:lnTo>
                  <a:pt x="11677" y="4078"/>
                </a:lnTo>
              </a:path>
            </a:pathLst>
          </a:custGeom>
          <a:ln w="3975">
            <a:solidFill>
              <a:srgbClr val="231F20"/>
            </a:solidFill>
          </a:ln>
        </p:spPr>
        <p:txBody>
          <a:bodyPr wrap="square" lIns="0" tIns="0" rIns="0" bIns="0" rtlCol="0"/>
          <a:lstStyle/>
          <a:p>
            <a:endParaRPr/>
          </a:p>
        </p:txBody>
      </p:sp>
      <p:sp>
        <p:nvSpPr>
          <p:cNvPr id="339" name="object 339"/>
          <p:cNvSpPr/>
          <p:nvPr/>
        </p:nvSpPr>
        <p:spPr>
          <a:xfrm>
            <a:off x="4155280" y="2508367"/>
            <a:ext cx="29209" cy="6350"/>
          </a:xfrm>
          <a:custGeom>
            <a:avLst/>
            <a:gdLst/>
            <a:ahLst/>
            <a:cxnLst/>
            <a:rect l="l" t="t" r="r" b="b"/>
            <a:pathLst>
              <a:path w="29210" h="6350">
                <a:moveTo>
                  <a:pt x="29171" y="5600"/>
                </a:moveTo>
                <a:lnTo>
                  <a:pt x="22945" y="5934"/>
                </a:lnTo>
                <a:lnTo>
                  <a:pt x="17691" y="5100"/>
                </a:lnTo>
                <a:lnTo>
                  <a:pt x="10883" y="3116"/>
                </a:lnTo>
                <a:lnTo>
                  <a:pt x="0" y="0"/>
                </a:lnTo>
              </a:path>
            </a:pathLst>
          </a:custGeom>
          <a:ln w="3975">
            <a:solidFill>
              <a:srgbClr val="231F20"/>
            </a:solidFill>
          </a:ln>
        </p:spPr>
        <p:txBody>
          <a:bodyPr wrap="square" lIns="0" tIns="0" rIns="0" bIns="0" rtlCol="0"/>
          <a:lstStyle/>
          <a:p>
            <a:endParaRPr/>
          </a:p>
        </p:txBody>
      </p:sp>
      <p:sp>
        <p:nvSpPr>
          <p:cNvPr id="340" name="object 340"/>
          <p:cNvSpPr/>
          <p:nvPr/>
        </p:nvSpPr>
        <p:spPr>
          <a:xfrm>
            <a:off x="4098898" y="2431810"/>
            <a:ext cx="59055" cy="24130"/>
          </a:xfrm>
          <a:custGeom>
            <a:avLst/>
            <a:gdLst/>
            <a:ahLst/>
            <a:cxnLst/>
            <a:rect l="l" t="t" r="r" b="b"/>
            <a:pathLst>
              <a:path w="59054" h="24130">
                <a:moveTo>
                  <a:pt x="58800" y="16840"/>
                </a:moveTo>
                <a:lnTo>
                  <a:pt x="45137" y="23385"/>
                </a:lnTo>
                <a:lnTo>
                  <a:pt x="34458" y="23812"/>
                </a:lnTo>
                <a:lnTo>
                  <a:pt x="21249" y="16543"/>
                </a:lnTo>
                <a:lnTo>
                  <a:pt x="0" y="0"/>
                </a:lnTo>
              </a:path>
            </a:pathLst>
          </a:custGeom>
          <a:ln w="3975">
            <a:solidFill>
              <a:srgbClr val="231F20"/>
            </a:solidFill>
          </a:ln>
        </p:spPr>
        <p:txBody>
          <a:bodyPr wrap="square" lIns="0" tIns="0" rIns="0" bIns="0" rtlCol="0"/>
          <a:lstStyle/>
          <a:p>
            <a:endParaRPr/>
          </a:p>
        </p:txBody>
      </p:sp>
      <p:sp>
        <p:nvSpPr>
          <p:cNvPr id="341" name="object 341"/>
          <p:cNvSpPr/>
          <p:nvPr/>
        </p:nvSpPr>
        <p:spPr>
          <a:xfrm>
            <a:off x="4159712" y="2455540"/>
            <a:ext cx="6985" cy="15875"/>
          </a:xfrm>
          <a:custGeom>
            <a:avLst/>
            <a:gdLst/>
            <a:ahLst/>
            <a:cxnLst/>
            <a:rect l="l" t="t" r="r" b="b"/>
            <a:pathLst>
              <a:path w="6985" h="15875">
                <a:moveTo>
                  <a:pt x="6730" y="0"/>
                </a:moveTo>
                <a:lnTo>
                  <a:pt x="3822" y="5956"/>
                </a:lnTo>
                <a:lnTo>
                  <a:pt x="2654" y="8902"/>
                </a:lnTo>
                <a:lnTo>
                  <a:pt x="0" y="15773"/>
                </a:lnTo>
              </a:path>
            </a:pathLst>
          </a:custGeom>
          <a:ln w="3975">
            <a:solidFill>
              <a:srgbClr val="231F20"/>
            </a:solidFill>
          </a:ln>
        </p:spPr>
        <p:txBody>
          <a:bodyPr wrap="square" lIns="0" tIns="0" rIns="0" bIns="0" rtlCol="0"/>
          <a:lstStyle/>
          <a:p>
            <a:endParaRPr/>
          </a:p>
        </p:txBody>
      </p:sp>
      <p:sp>
        <p:nvSpPr>
          <p:cNvPr id="342" name="object 342"/>
          <p:cNvSpPr/>
          <p:nvPr/>
        </p:nvSpPr>
        <p:spPr>
          <a:xfrm>
            <a:off x="3855153" y="2469380"/>
            <a:ext cx="74930" cy="33655"/>
          </a:xfrm>
          <a:custGeom>
            <a:avLst/>
            <a:gdLst/>
            <a:ahLst/>
            <a:cxnLst/>
            <a:rect l="l" t="t" r="r" b="b"/>
            <a:pathLst>
              <a:path w="74929" h="33655">
                <a:moveTo>
                  <a:pt x="74777" y="0"/>
                </a:moveTo>
                <a:lnTo>
                  <a:pt x="67824" y="10949"/>
                </a:lnTo>
                <a:lnTo>
                  <a:pt x="52214" y="19407"/>
                </a:lnTo>
                <a:lnTo>
                  <a:pt x="29191" y="26419"/>
                </a:lnTo>
                <a:lnTo>
                  <a:pt x="0" y="33032"/>
                </a:lnTo>
              </a:path>
            </a:pathLst>
          </a:custGeom>
          <a:ln w="3975">
            <a:solidFill>
              <a:srgbClr val="231F20"/>
            </a:solidFill>
          </a:ln>
        </p:spPr>
        <p:txBody>
          <a:bodyPr wrap="square" lIns="0" tIns="0" rIns="0" bIns="0" rtlCol="0"/>
          <a:lstStyle/>
          <a:p>
            <a:endParaRPr/>
          </a:p>
        </p:txBody>
      </p:sp>
      <p:sp>
        <p:nvSpPr>
          <p:cNvPr id="343" name="object 343"/>
          <p:cNvSpPr/>
          <p:nvPr/>
        </p:nvSpPr>
        <p:spPr>
          <a:xfrm>
            <a:off x="3704694" y="2399736"/>
            <a:ext cx="232410" cy="186690"/>
          </a:xfrm>
          <a:custGeom>
            <a:avLst/>
            <a:gdLst/>
            <a:ahLst/>
            <a:cxnLst/>
            <a:rect l="l" t="t" r="r" b="b"/>
            <a:pathLst>
              <a:path w="232410" h="186689">
                <a:moveTo>
                  <a:pt x="209499" y="0"/>
                </a:moveTo>
                <a:lnTo>
                  <a:pt x="199176" y="5173"/>
                </a:lnTo>
                <a:lnTo>
                  <a:pt x="186212" y="16554"/>
                </a:lnTo>
                <a:lnTo>
                  <a:pt x="175121" y="27935"/>
                </a:lnTo>
                <a:lnTo>
                  <a:pt x="170421" y="33108"/>
                </a:lnTo>
                <a:lnTo>
                  <a:pt x="149656" y="42310"/>
                </a:lnTo>
                <a:lnTo>
                  <a:pt x="135839" y="50282"/>
                </a:lnTo>
                <a:lnTo>
                  <a:pt x="122765" y="61441"/>
                </a:lnTo>
                <a:lnTo>
                  <a:pt x="104228" y="80200"/>
                </a:lnTo>
                <a:lnTo>
                  <a:pt x="83143" y="98283"/>
                </a:lnTo>
                <a:lnTo>
                  <a:pt x="67032" y="106776"/>
                </a:lnTo>
                <a:lnTo>
                  <a:pt x="56742" y="109252"/>
                </a:lnTo>
                <a:lnTo>
                  <a:pt x="53124" y="109283"/>
                </a:lnTo>
                <a:lnTo>
                  <a:pt x="38006" y="117573"/>
                </a:lnTo>
                <a:lnTo>
                  <a:pt x="27433" y="125456"/>
                </a:lnTo>
                <a:lnTo>
                  <a:pt x="16424" y="137540"/>
                </a:lnTo>
                <a:lnTo>
                  <a:pt x="0" y="158432"/>
                </a:lnTo>
                <a:lnTo>
                  <a:pt x="96202" y="186486"/>
                </a:lnTo>
                <a:lnTo>
                  <a:pt x="109816" y="178325"/>
                </a:lnTo>
                <a:lnTo>
                  <a:pt x="118532" y="169964"/>
                </a:lnTo>
                <a:lnTo>
                  <a:pt x="126109" y="156325"/>
                </a:lnTo>
                <a:lnTo>
                  <a:pt x="136309" y="132333"/>
                </a:lnTo>
                <a:lnTo>
                  <a:pt x="181161" y="115354"/>
                </a:lnTo>
                <a:lnTo>
                  <a:pt x="205616" y="101655"/>
                </a:lnTo>
                <a:lnTo>
                  <a:pt x="218226" y="84001"/>
                </a:lnTo>
                <a:lnTo>
                  <a:pt x="227545" y="55156"/>
                </a:lnTo>
                <a:lnTo>
                  <a:pt x="232050" y="25819"/>
                </a:lnTo>
                <a:lnTo>
                  <a:pt x="227537" y="9161"/>
                </a:lnTo>
                <a:lnTo>
                  <a:pt x="218517" y="1711"/>
                </a:lnTo>
                <a:lnTo>
                  <a:pt x="209499" y="0"/>
                </a:lnTo>
                <a:close/>
              </a:path>
            </a:pathLst>
          </a:custGeom>
          <a:solidFill>
            <a:srgbClr val="FFFFFF"/>
          </a:solidFill>
        </p:spPr>
        <p:txBody>
          <a:bodyPr wrap="square" lIns="0" tIns="0" rIns="0" bIns="0" rtlCol="0"/>
          <a:lstStyle/>
          <a:p>
            <a:endParaRPr/>
          </a:p>
        </p:txBody>
      </p:sp>
      <p:sp>
        <p:nvSpPr>
          <p:cNvPr id="344" name="object 344"/>
          <p:cNvSpPr/>
          <p:nvPr/>
        </p:nvSpPr>
        <p:spPr>
          <a:xfrm>
            <a:off x="3561593" y="2412138"/>
            <a:ext cx="306705" cy="457834"/>
          </a:xfrm>
          <a:custGeom>
            <a:avLst/>
            <a:gdLst/>
            <a:ahLst/>
            <a:cxnLst/>
            <a:rect l="l" t="t" r="r" b="b"/>
            <a:pathLst>
              <a:path w="306704" h="457835">
                <a:moveTo>
                  <a:pt x="205866" y="0"/>
                </a:moveTo>
                <a:lnTo>
                  <a:pt x="165874" y="67805"/>
                </a:lnTo>
                <a:lnTo>
                  <a:pt x="165179" y="82923"/>
                </a:lnTo>
                <a:lnTo>
                  <a:pt x="161742" y="96548"/>
                </a:lnTo>
                <a:lnTo>
                  <a:pt x="152678" y="116407"/>
                </a:lnTo>
                <a:lnTo>
                  <a:pt x="135102" y="150228"/>
                </a:lnTo>
                <a:lnTo>
                  <a:pt x="116360" y="209483"/>
                </a:lnTo>
                <a:lnTo>
                  <a:pt x="96040" y="249221"/>
                </a:lnTo>
                <a:lnTo>
                  <a:pt x="61475" y="287431"/>
                </a:lnTo>
                <a:lnTo>
                  <a:pt x="0" y="342099"/>
                </a:lnTo>
                <a:lnTo>
                  <a:pt x="146227" y="457796"/>
                </a:lnTo>
                <a:lnTo>
                  <a:pt x="216877" y="376885"/>
                </a:lnTo>
                <a:lnTo>
                  <a:pt x="237694" y="358128"/>
                </a:lnTo>
                <a:lnTo>
                  <a:pt x="249635" y="344417"/>
                </a:lnTo>
                <a:lnTo>
                  <a:pt x="257202" y="329039"/>
                </a:lnTo>
                <a:lnTo>
                  <a:pt x="264896" y="305282"/>
                </a:lnTo>
                <a:lnTo>
                  <a:pt x="295107" y="244244"/>
                </a:lnTo>
                <a:lnTo>
                  <a:pt x="306509" y="204357"/>
                </a:lnTo>
                <a:lnTo>
                  <a:pt x="300302" y="168035"/>
                </a:lnTo>
                <a:lnTo>
                  <a:pt x="277685" y="117690"/>
                </a:lnTo>
                <a:lnTo>
                  <a:pt x="248069" y="76606"/>
                </a:lnTo>
                <a:lnTo>
                  <a:pt x="252224" y="48656"/>
                </a:lnTo>
                <a:lnTo>
                  <a:pt x="249213" y="31359"/>
                </a:lnTo>
                <a:lnTo>
                  <a:pt x="235079" y="17534"/>
                </a:lnTo>
                <a:lnTo>
                  <a:pt x="205866" y="0"/>
                </a:lnTo>
                <a:close/>
              </a:path>
            </a:pathLst>
          </a:custGeom>
          <a:solidFill>
            <a:srgbClr val="FFFFFF"/>
          </a:solidFill>
        </p:spPr>
        <p:txBody>
          <a:bodyPr wrap="square" lIns="0" tIns="0" rIns="0" bIns="0" rtlCol="0"/>
          <a:lstStyle/>
          <a:p>
            <a:endParaRPr/>
          </a:p>
        </p:txBody>
      </p:sp>
      <p:sp>
        <p:nvSpPr>
          <p:cNvPr id="345" name="object 345"/>
          <p:cNvSpPr/>
          <p:nvPr/>
        </p:nvSpPr>
        <p:spPr>
          <a:xfrm>
            <a:off x="3702027" y="2397069"/>
            <a:ext cx="237384" cy="337176"/>
          </a:xfrm>
          <a:prstGeom prst="rect">
            <a:avLst/>
          </a:prstGeom>
          <a:blipFill>
            <a:blip r:embed="rId13" cstate="print"/>
            <a:stretch>
              <a:fillRect/>
            </a:stretch>
          </a:blipFill>
        </p:spPr>
        <p:txBody>
          <a:bodyPr wrap="square" lIns="0" tIns="0" rIns="0" bIns="0" rtlCol="0"/>
          <a:lstStyle/>
          <a:p>
            <a:endParaRPr/>
          </a:p>
        </p:txBody>
      </p:sp>
      <p:sp>
        <p:nvSpPr>
          <p:cNvPr id="346" name="object 346"/>
          <p:cNvSpPr/>
          <p:nvPr/>
        </p:nvSpPr>
        <p:spPr>
          <a:xfrm>
            <a:off x="4104917" y="2293504"/>
            <a:ext cx="232068" cy="186474"/>
          </a:xfrm>
          <a:prstGeom prst="rect">
            <a:avLst/>
          </a:prstGeom>
          <a:blipFill>
            <a:blip r:embed="rId14" cstate="print"/>
            <a:stretch>
              <a:fillRect/>
            </a:stretch>
          </a:blipFill>
        </p:spPr>
        <p:txBody>
          <a:bodyPr wrap="square" lIns="0" tIns="0" rIns="0" bIns="0" rtlCol="0"/>
          <a:lstStyle/>
          <a:p>
            <a:endParaRPr/>
          </a:p>
        </p:txBody>
      </p:sp>
      <p:sp>
        <p:nvSpPr>
          <p:cNvPr id="347" name="object 347"/>
          <p:cNvSpPr/>
          <p:nvPr/>
        </p:nvSpPr>
        <p:spPr>
          <a:xfrm>
            <a:off x="4173587" y="2370812"/>
            <a:ext cx="306705" cy="393065"/>
          </a:xfrm>
          <a:custGeom>
            <a:avLst/>
            <a:gdLst/>
            <a:ahLst/>
            <a:cxnLst/>
            <a:rect l="l" t="t" r="r" b="b"/>
            <a:pathLst>
              <a:path w="306704" h="393064">
                <a:moveTo>
                  <a:pt x="61779" y="0"/>
                </a:moveTo>
                <a:lnTo>
                  <a:pt x="58845" y="1953"/>
                </a:lnTo>
                <a:lnTo>
                  <a:pt x="58419" y="11696"/>
                </a:lnTo>
                <a:lnTo>
                  <a:pt x="28816" y="52793"/>
                </a:lnTo>
                <a:lnTo>
                  <a:pt x="6205" y="103137"/>
                </a:lnTo>
                <a:lnTo>
                  <a:pt x="0" y="139458"/>
                </a:lnTo>
                <a:lnTo>
                  <a:pt x="11396" y="179341"/>
                </a:lnTo>
                <a:lnTo>
                  <a:pt x="41592" y="240372"/>
                </a:lnTo>
                <a:lnTo>
                  <a:pt x="49293" y="264130"/>
                </a:lnTo>
                <a:lnTo>
                  <a:pt x="56864" y="279506"/>
                </a:lnTo>
                <a:lnTo>
                  <a:pt x="68806" y="293213"/>
                </a:lnTo>
                <a:lnTo>
                  <a:pt x="89623" y="311962"/>
                </a:lnTo>
                <a:lnTo>
                  <a:pt x="160273" y="392887"/>
                </a:lnTo>
                <a:lnTo>
                  <a:pt x="306501" y="277190"/>
                </a:lnTo>
                <a:lnTo>
                  <a:pt x="245026" y="222521"/>
                </a:lnTo>
                <a:lnTo>
                  <a:pt x="210462" y="184310"/>
                </a:lnTo>
                <a:lnTo>
                  <a:pt x="190146" y="144568"/>
                </a:lnTo>
                <a:lnTo>
                  <a:pt x="171411" y="85305"/>
                </a:lnTo>
                <a:lnTo>
                  <a:pt x="166448" y="82531"/>
                </a:lnTo>
                <a:lnTo>
                  <a:pt x="161759" y="78682"/>
                </a:lnTo>
                <a:lnTo>
                  <a:pt x="154613" y="71129"/>
                </a:lnTo>
                <a:lnTo>
                  <a:pt x="142278" y="57238"/>
                </a:lnTo>
                <a:lnTo>
                  <a:pt x="124427" y="37340"/>
                </a:lnTo>
                <a:lnTo>
                  <a:pt x="112533" y="27257"/>
                </a:lnTo>
                <a:lnTo>
                  <a:pt x="102024" y="24117"/>
                </a:lnTo>
                <a:lnTo>
                  <a:pt x="85216" y="24117"/>
                </a:lnTo>
                <a:lnTo>
                  <a:pt x="69732" y="6999"/>
                </a:lnTo>
                <a:lnTo>
                  <a:pt x="61779" y="0"/>
                </a:lnTo>
                <a:close/>
              </a:path>
              <a:path w="306704" h="393064">
                <a:moveTo>
                  <a:pt x="101246" y="23884"/>
                </a:moveTo>
                <a:lnTo>
                  <a:pt x="85216" y="24117"/>
                </a:lnTo>
                <a:lnTo>
                  <a:pt x="102024" y="24117"/>
                </a:lnTo>
                <a:lnTo>
                  <a:pt x="101246" y="23884"/>
                </a:lnTo>
                <a:close/>
              </a:path>
            </a:pathLst>
          </a:custGeom>
          <a:solidFill>
            <a:srgbClr val="FFFFFF"/>
          </a:solidFill>
        </p:spPr>
        <p:txBody>
          <a:bodyPr wrap="square" lIns="0" tIns="0" rIns="0" bIns="0" rtlCol="0"/>
          <a:lstStyle/>
          <a:p>
            <a:endParaRPr/>
          </a:p>
        </p:txBody>
      </p:sp>
      <p:sp>
        <p:nvSpPr>
          <p:cNvPr id="348" name="object 348"/>
          <p:cNvSpPr/>
          <p:nvPr/>
        </p:nvSpPr>
        <p:spPr>
          <a:xfrm>
            <a:off x="4102249" y="2290837"/>
            <a:ext cx="237402" cy="337176"/>
          </a:xfrm>
          <a:prstGeom prst="rect">
            <a:avLst/>
          </a:prstGeom>
          <a:blipFill>
            <a:blip r:embed="rId15" cstate="print"/>
            <a:stretch>
              <a:fillRect/>
            </a:stretch>
          </a:blipFill>
        </p:spPr>
        <p:txBody>
          <a:bodyPr wrap="square" lIns="0" tIns="0" rIns="0" bIns="0" rtlCol="0"/>
          <a:lstStyle/>
          <a:p>
            <a:endParaRPr/>
          </a:p>
        </p:txBody>
      </p:sp>
      <p:sp>
        <p:nvSpPr>
          <p:cNvPr id="349" name="object 349"/>
          <p:cNvSpPr/>
          <p:nvPr/>
        </p:nvSpPr>
        <p:spPr>
          <a:xfrm>
            <a:off x="3857861" y="1987246"/>
            <a:ext cx="34290" cy="257175"/>
          </a:xfrm>
          <a:custGeom>
            <a:avLst/>
            <a:gdLst/>
            <a:ahLst/>
            <a:cxnLst/>
            <a:rect l="l" t="t" r="r" b="b"/>
            <a:pathLst>
              <a:path w="34289" h="257175">
                <a:moveTo>
                  <a:pt x="30881" y="0"/>
                </a:moveTo>
                <a:lnTo>
                  <a:pt x="13363" y="17318"/>
                </a:lnTo>
                <a:lnTo>
                  <a:pt x="6374" y="31391"/>
                </a:lnTo>
                <a:lnTo>
                  <a:pt x="8880" y="49688"/>
                </a:lnTo>
                <a:lnTo>
                  <a:pt x="19844" y="79679"/>
                </a:lnTo>
                <a:lnTo>
                  <a:pt x="30705" y="116049"/>
                </a:lnTo>
                <a:lnTo>
                  <a:pt x="34170" y="147458"/>
                </a:lnTo>
                <a:lnTo>
                  <a:pt x="31024" y="172396"/>
                </a:lnTo>
                <a:lnTo>
                  <a:pt x="22054" y="189357"/>
                </a:lnTo>
                <a:lnTo>
                  <a:pt x="9989" y="203269"/>
                </a:lnTo>
                <a:lnTo>
                  <a:pt x="783" y="219609"/>
                </a:lnTo>
                <a:lnTo>
                  <a:pt x="0" y="237686"/>
                </a:lnTo>
                <a:lnTo>
                  <a:pt x="13202" y="256806"/>
                </a:lnTo>
              </a:path>
            </a:pathLst>
          </a:custGeom>
          <a:ln w="3175">
            <a:solidFill>
              <a:srgbClr val="231F20"/>
            </a:solidFill>
            <a:prstDash val="sysDot"/>
          </a:ln>
        </p:spPr>
        <p:txBody>
          <a:bodyPr wrap="square" lIns="0" tIns="0" rIns="0" bIns="0" rtlCol="0"/>
          <a:lstStyle/>
          <a:p>
            <a:endParaRPr/>
          </a:p>
        </p:txBody>
      </p:sp>
      <p:sp>
        <p:nvSpPr>
          <p:cNvPr id="350" name="object 350"/>
          <p:cNvSpPr/>
          <p:nvPr/>
        </p:nvSpPr>
        <p:spPr>
          <a:xfrm>
            <a:off x="3931436" y="1955669"/>
            <a:ext cx="27940" cy="273685"/>
          </a:xfrm>
          <a:custGeom>
            <a:avLst/>
            <a:gdLst/>
            <a:ahLst/>
            <a:cxnLst/>
            <a:rect l="l" t="t" r="r" b="b"/>
            <a:pathLst>
              <a:path w="27939" h="273685">
                <a:moveTo>
                  <a:pt x="16316" y="0"/>
                </a:moveTo>
                <a:lnTo>
                  <a:pt x="4079" y="62093"/>
                </a:lnTo>
                <a:lnTo>
                  <a:pt x="0" y="98075"/>
                </a:lnTo>
                <a:lnTo>
                  <a:pt x="4079" y="121704"/>
                </a:lnTo>
                <a:lnTo>
                  <a:pt x="16316" y="146735"/>
                </a:lnTo>
                <a:lnTo>
                  <a:pt x="26605" y="168130"/>
                </a:lnTo>
                <a:lnTo>
                  <a:pt x="27455" y="178388"/>
                </a:lnTo>
                <a:lnTo>
                  <a:pt x="22736" y="187635"/>
                </a:lnTo>
                <a:lnTo>
                  <a:pt x="16316" y="205994"/>
                </a:lnTo>
                <a:lnTo>
                  <a:pt x="8680" y="228175"/>
                </a:lnTo>
                <a:lnTo>
                  <a:pt x="2038" y="244501"/>
                </a:lnTo>
                <a:lnTo>
                  <a:pt x="2782" y="258488"/>
                </a:lnTo>
                <a:lnTo>
                  <a:pt x="17306" y="273646"/>
                </a:lnTo>
              </a:path>
            </a:pathLst>
          </a:custGeom>
          <a:ln w="3175">
            <a:solidFill>
              <a:srgbClr val="231F20"/>
            </a:solidFill>
            <a:prstDash val="sysDot"/>
          </a:ln>
        </p:spPr>
        <p:txBody>
          <a:bodyPr wrap="square" lIns="0" tIns="0" rIns="0" bIns="0" rtlCol="0"/>
          <a:lstStyle/>
          <a:p>
            <a:endParaRPr/>
          </a:p>
        </p:txBody>
      </p:sp>
      <p:sp>
        <p:nvSpPr>
          <p:cNvPr id="351" name="object 351"/>
          <p:cNvSpPr/>
          <p:nvPr/>
        </p:nvSpPr>
        <p:spPr>
          <a:xfrm>
            <a:off x="4004791" y="1916571"/>
            <a:ext cx="71755" cy="292100"/>
          </a:xfrm>
          <a:custGeom>
            <a:avLst/>
            <a:gdLst/>
            <a:ahLst/>
            <a:cxnLst/>
            <a:rect l="l" t="t" r="r" b="b"/>
            <a:pathLst>
              <a:path w="71754" h="292100">
                <a:moveTo>
                  <a:pt x="0" y="0"/>
                </a:moveTo>
                <a:lnTo>
                  <a:pt x="22182" y="32863"/>
                </a:lnTo>
                <a:lnTo>
                  <a:pt x="32962" y="54313"/>
                </a:lnTo>
                <a:lnTo>
                  <a:pt x="35390" y="73793"/>
                </a:lnTo>
                <a:lnTo>
                  <a:pt x="32512" y="100749"/>
                </a:lnTo>
                <a:lnTo>
                  <a:pt x="27414" y="132262"/>
                </a:lnTo>
                <a:lnTo>
                  <a:pt x="23485" y="159154"/>
                </a:lnTo>
                <a:lnTo>
                  <a:pt x="24228" y="181425"/>
                </a:lnTo>
                <a:lnTo>
                  <a:pt x="33147" y="199072"/>
                </a:lnTo>
                <a:lnTo>
                  <a:pt x="44582" y="209965"/>
                </a:lnTo>
                <a:lnTo>
                  <a:pt x="50938" y="217255"/>
                </a:lnTo>
                <a:lnTo>
                  <a:pt x="52833" y="228865"/>
                </a:lnTo>
                <a:lnTo>
                  <a:pt x="50888" y="252717"/>
                </a:lnTo>
                <a:lnTo>
                  <a:pt x="48060" y="276735"/>
                </a:lnTo>
                <a:lnTo>
                  <a:pt x="48710" y="287402"/>
                </a:lnTo>
                <a:lnTo>
                  <a:pt x="55628" y="290480"/>
                </a:lnTo>
                <a:lnTo>
                  <a:pt x="71602" y="291731"/>
                </a:lnTo>
              </a:path>
            </a:pathLst>
          </a:custGeom>
          <a:ln w="3175">
            <a:solidFill>
              <a:srgbClr val="231F20"/>
            </a:solidFill>
            <a:prstDash val="sysDot"/>
          </a:ln>
        </p:spPr>
        <p:txBody>
          <a:bodyPr wrap="square" lIns="0" tIns="0" rIns="0" bIns="0" rtlCol="0"/>
          <a:lstStyle/>
          <a:p>
            <a:endParaRPr/>
          </a:p>
        </p:txBody>
      </p:sp>
      <p:sp>
        <p:nvSpPr>
          <p:cNvPr id="352" name="object 352"/>
          <p:cNvSpPr/>
          <p:nvPr/>
        </p:nvSpPr>
        <p:spPr>
          <a:xfrm>
            <a:off x="4061895" y="2092509"/>
            <a:ext cx="34925" cy="36830"/>
          </a:xfrm>
          <a:custGeom>
            <a:avLst/>
            <a:gdLst/>
            <a:ahLst/>
            <a:cxnLst/>
            <a:rect l="l" t="t" r="r" b="b"/>
            <a:pathLst>
              <a:path w="34925" h="36830">
                <a:moveTo>
                  <a:pt x="34747" y="18313"/>
                </a:moveTo>
                <a:lnTo>
                  <a:pt x="34747" y="28435"/>
                </a:lnTo>
                <a:lnTo>
                  <a:pt x="26962" y="36652"/>
                </a:lnTo>
                <a:lnTo>
                  <a:pt x="17360" y="36652"/>
                </a:lnTo>
                <a:lnTo>
                  <a:pt x="7772" y="36652"/>
                </a:lnTo>
                <a:lnTo>
                  <a:pt x="0" y="28435"/>
                </a:lnTo>
                <a:lnTo>
                  <a:pt x="0" y="18313"/>
                </a:lnTo>
                <a:lnTo>
                  <a:pt x="0" y="8178"/>
                </a:lnTo>
                <a:lnTo>
                  <a:pt x="7772" y="0"/>
                </a:lnTo>
                <a:lnTo>
                  <a:pt x="17360" y="0"/>
                </a:lnTo>
                <a:lnTo>
                  <a:pt x="26962" y="0"/>
                </a:lnTo>
                <a:lnTo>
                  <a:pt x="34747" y="8178"/>
                </a:lnTo>
                <a:lnTo>
                  <a:pt x="34747" y="18313"/>
                </a:lnTo>
                <a:close/>
              </a:path>
            </a:pathLst>
          </a:custGeom>
          <a:ln w="3175">
            <a:solidFill>
              <a:srgbClr val="231F20"/>
            </a:solidFill>
            <a:prstDash val="sysDot"/>
          </a:ln>
        </p:spPr>
        <p:txBody>
          <a:bodyPr wrap="square" lIns="0" tIns="0" rIns="0" bIns="0" rtlCol="0"/>
          <a:lstStyle/>
          <a:p>
            <a:endParaRPr/>
          </a:p>
        </p:txBody>
      </p:sp>
      <p:sp>
        <p:nvSpPr>
          <p:cNvPr id="353" name="object 353"/>
          <p:cNvSpPr/>
          <p:nvPr/>
        </p:nvSpPr>
        <p:spPr>
          <a:xfrm>
            <a:off x="4270412" y="2077252"/>
            <a:ext cx="29845" cy="33655"/>
          </a:xfrm>
          <a:custGeom>
            <a:avLst/>
            <a:gdLst/>
            <a:ahLst/>
            <a:cxnLst/>
            <a:rect l="l" t="t" r="r" b="b"/>
            <a:pathLst>
              <a:path w="29845" h="33655">
                <a:moveTo>
                  <a:pt x="29603" y="16789"/>
                </a:moveTo>
                <a:lnTo>
                  <a:pt x="29603" y="26047"/>
                </a:lnTo>
                <a:lnTo>
                  <a:pt x="22974" y="33566"/>
                </a:lnTo>
                <a:lnTo>
                  <a:pt x="14820" y="33566"/>
                </a:lnTo>
                <a:lnTo>
                  <a:pt x="6629" y="33566"/>
                </a:lnTo>
                <a:lnTo>
                  <a:pt x="0" y="26047"/>
                </a:lnTo>
                <a:lnTo>
                  <a:pt x="0" y="16789"/>
                </a:lnTo>
                <a:lnTo>
                  <a:pt x="0" y="7505"/>
                </a:lnTo>
                <a:lnTo>
                  <a:pt x="6629" y="0"/>
                </a:lnTo>
                <a:lnTo>
                  <a:pt x="14820" y="0"/>
                </a:lnTo>
                <a:lnTo>
                  <a:pt x="22974" y="0"/>
                </a:lnTo>
                <a:lnTo>
                  <a:pt x="29603" y="7505"/>
                </a:lnTo>
                <a:lnTo>
                  <a:pt x="29603" y="16789"/>
                </a:lnTo>
                <a:close/>
              </a:path>
            </a:pathLst>
          </a:custGeom>
          <a:ln w="3175">
            <a:solidFill>
              <a:srgbClr val="231F20"/>
            </a:solidFill>
            <a:prstDash val="sysDot"/>
          </a:ln>
        </p:spPr>
        <p:txBody>
          <a:bodyPr wrap="square" lIns="0" tIns="0" rIns="0" bIns="0" rtlCol="0"/>
          <a:lstStyle/>
          <a:p>
            <a:endParaRPr/>
          </a:p>
        </p:txBody>
      </p:sp>
      <p:sp>
        <p:nvSpPr>
          <p:cNvPr id="354" name="object 354"/>
          <p:cNvSpPr/>
          <p:nvPr/>
        </p:nvSpPr>
        <p:spPr>
          <a:xfrm>
            <a:off x="4180098" y="2009751"/>
            <a:ext cx="18415" cy="24765"/>
          </a:xfrm>
          <a:custGeom>
            <a:avLst/>
            <a:gdLst/>
            <a:ahLst/>
            <a:cxnLst/>
            <a:rect l="l" t="t" r="r" b="b"/>
            <a:pathLst>
              <a:path w="18414" h="24764">
                <a:moveTo>
                  <a:pt x="0" y="12382"/>
                </a:moveTo>
                <a:lnTo>
                  <a:pt x="0" y="19215"/>
                </a:lnTo>
                <a:lnTo>
                  <a:pt x="4051" y="24739"/>
                </a:lnTo>
                <a:lnTo>
                  <a:pt x="9055" y="24739"/>
                </a:lnTo>
                <a:lnTo>
                  <a:pt x="14033" y="24739"/>
                </a:lnTo>
                <a:lnTo>
                  <a:pt x="18110" y="19215"/>
                </a:lnTo>
                <a:lnTo>
                  <a:pt x="18110" y="12382"/>
                </a:lnTo>
                <a:lnTo>
                  <a:pt x="18110" y="5549"/>
                </a:lnTo>
                <a:lnTo>
                  <a:pt x="14033" y="0"/>
                </a:lnTo>
                <a:lnTo>
                  <a:pt x="9055" y="0"/>
                </a:lnTo>
                <a:lnTo>
                  <a:pt x="4051" y="0"/>
                </a:lnTo>
                <a:lnTo>
                  <a:pt x="0" y="5549"/>
                </a:lnTo>
                <a:lnTo>
                  <a:pt x="0" y="12382"/>
                </a:lnTo>
                <a:close/>
              </a:path>
            </a:pathLst>
          </a:custGeom>
          <a:ln w="3175">
            <a:solidFill>
              <a:srgbClr val="231F20"/>
            </a:solidFill>
            <a:prstDash val="sysDot"/>
          </a:ln>
        </p:spPr>
        <p:txBody>
          <a:bodyPr wrap="square" lIns="0" tIns="0" rIns="0" bIns="0" rtlCol="0"/>
          <a:lstStyle/>
          <a:p>
            <a:endParaRPr/>
          </a:p>
        </p:txBody>
      </p:sp>
      <p:sp>
        <p:nvSpPr>
          <p:cNvPr id="355" name="object 355"/>
          <p:cNvSpPr/>
          <p:nvPr/>
        </p:nvSpPr>
        <p:spPr>
          <a:xfrm>
            <a:off x="4172907" y="2092506"/>
            <a:ext cx="25400" cy="25400"/>
          </a:xfrm>
          <a:custGeom>
            <a:avLst/>
            <a:gdLst/>
            <a:ahLst/>
            <a:cxnLst/>
            <a:rect l="l" t="t" r="r" b="b"/>
            <a:pathLst>
              <a:path w="25400" h="25400">
                <a:moveTo>
                  <a:pt x="25298" y="12623"/>
                </a:moveTo>
                <a:lnTo>
                  <a:pt x="25298" y="19621"/>
                </a:lnTo>
                <a:lnTo>
                  <a:pt x="19634" y="25273"/>
                </a:lnTo>
                <a:lnTo>
                  <a:pt x="12623" y="25273"/>
                </a:lnTo>
                <a:lnTo>
                  <a:pt x="5664" y="25273"/>
                </a:lnTo>
                <a:lnTo>
                  <a:pt x="0" y="19621"/>
                </a:lnTo>
                <a:lnTo>
                  <a:pt x="0" y="12623"/>
                </a:lnTo>
                <a:lnTo>
                  <a:pt x="0" y="5664"/>
                </a:lnTo>
                <a:lnTo>
                  <a:pt x="5664" y="0"/>
                </a:lnTo>
                <a:lnTo>
                  <a:pt x="12623" y="0"/>
                </a:lnTo>
                <a:lnTo>
                  <a:pt x="19634" y="0"/>
                </a:lnTo>
                <a:lnTo>
                  <a:pt x="25298" y="5664"/>
                </a:lnTo>
                <a:lnTo>
                  <a:pt x="25298" y="12623"/>
                </a:lnTo>
                <a:close/>
              </a:path>
            </a:pathLst>
          </a:custGeom>
          <a:ln w="3175">
            <a:solidFill>
              <a:srgbClr val="231F20"/>
            </a:solidFill>
            <a:prstDash val="sysDot"/>
          </a:ln>
        </p:spPr>
        <p:txBody>
          <a:bodyPr wrap="square" lIns="0" tIns="0" rIns="0" bIns="0" rtlCol="0"/>
          <a:lstStyle/>
          <a:p>
            <a:endParaRPr/>
          </a:p>
        </p:txBody>
      </p:sp>
      <p:sp>
        <p:nvSpPr>
          <p:cNvPr id="356" name="object 356"/>
          <p:cNvSpPr/>
          <p:nvPr/>
        </p:nvSpPr>
        <p:spPr>
          <a:xfrm>
            <a:off x="3822390" y="1864560"/>
            <a:ext cx="322580" cy="426720"/>
          </a:xfrm>
          <a:custGeom>
            <a:avLst/>
            <a:gdLst/>
            <a:ahLst/>
            <a:cxnLst/>
            <a:rect l="l" t="t" r="r" b="b"/>
            <a:pathLst>
              <a:path w="322579" h="426719">
                <a:moveTo>
                  <a:pt x="9648" y="379488"/>
                </a:moveTo>
                <a:lnTo>
                  <a:pt x="548" y="411753"/>
                </a:lnTo>
                <a:lnTo>
                  <a:pt x="0" y="426294"/>
                </a:lnTo>
                <a:lnTo>
                  <a:pt x="10238" y="426519"/>
                </a:lnTo>
                <a:lnTo>
                  <a:pt x="33499" y="415836"/>
                </a:lnTo>
                <a:lnTo>
                  <a:pt x="56580" y="399417"/>
                </a:lnTo>
                <a:lnTo>
                  <a:pt x="69494" y="384027"/>
                </a:lnTo>
                <a:lnTo>
                  <a:pt x="79298" y="375454"/>
                </a:lnTo>
                <a:lnTo>
                  <a:pt x="93049" y="379488"/>
                </a:lnTo>
                <a:lnTo>
                  <a:pt x="111325" y="388521"/>
                </a:lnTo>
                <a:lnTo>
                  <a:pt x="128335" y="389251"/>
                </a:lnTo>
                <a:lnTo>
                  <a:pt x="141704" y="378899"/>
                </a:lnTo>
                <a:lnTo>
                  <a:pt x="149056" y="354685"/>
                </a:lnTo>
                <a:lnTo>
                  <a:pt x="150158" y="321959"/>
                </a:lnTo>
                <a:lnTo>
                  <a:pt x="149659" y="291990"/>
                </a:lnTo>
                <a:lnTo>
                  <a:pt x="152485" y="270848"/>
                </a:lnTo>
                <a:lnTo>
                  <a:pt x="163560" y="264604"/>
                </a:lnTo>
                <a:lnTo>
                  <a:pt x="178752" y="269069"/>
                </a:lnTo>
                <a:lnTo>
                  <a:pt x="189895" y="276158"/>
                </a:lnTo>
                <a:lnTo>
                  <a:pt x="195858" y="286071"/>
                </a:lnTo>
                <a:lnTo>
                  <a:pt x="195513" y="299008"/>
                </a:lnTo>
                <a:lnTo>
                  <a:pt x="191714" y="317589"/>
                </a:lnTo>
                <a:lnTo>
                  <a:pt x="191160" y="337632"/>
                </a:lnTo>
                <a:lnTo>
                  <a:pt x="198460" y="349165"/>
                </a:lnTo>
                <a:lnTo>
                  <a:pt x="218220" y="342214"/>
                </a:lnTo>
                <a:lnTo>
                  <a:pt x="240313" y="332550"/>
                </a:lnTo>
                <a:lnTo>
                  <a:pt x="254323" y="333147"/>
                </a:lnTo>
                <a:lnTo>
                  <a:pt x="264290" y="329928"/>
                </a:lnTo>
                <a:lnTo>
                  <a:pt x="274253" y="308813"/>
                </a:lnTo>
                <a:lnTo>
                  <a:pt x="284146" y="282742"/>
                </a:lnTo>
                <a:lnTo>
                  <a:pt x="292465" y="272541"/>
                </a:lnTo>
                <a:lnTo>
                  <a:pt x="301031" y="275876"/>
                </a:lnTo>
                <a:lnTo>
                  <a:pt x="311667" y="290410"/>
                </a:lnTo>
                <a:lnTo>
                  <a:pt x="320764" y="292426"/>
                </a:lnTo>
                <a:lnTo>
                  <a:pt x="322502" y="267587"/>
                </a:lnTo>
                <a:lnTo>
                  <a:pt x="315812" y="228344"/>
                </a:lnTo>
                <a:lnTo>
                  <a:pt x="299627" y="187147"/>
                </a:lnTo>
                <a:lnTo>
                  <a:pt x="286692" y="136517"/>
                </a:lnTo>
                <a:lnTo>
                  <a:pt x="285896" y="74561"/>
                </a:lnTo>
                <a:lnTo>
                  <a:pt x="290419" y="22112"/>
                </a:lnTo>
                <a:lnTo>
                  <a:pt x="293443" y="0"/>
                </a:lnTo>
              </a:path>
            </a:pathLst>
          </a:custGeom>
          <a:ln w="3175">
            <a:solidFill>
              <a:srgbClr val="231F20"/>
            </a:solidFill>
            <a:prstDash val="sysDot"/>
          </a:ln>
        </p:spPr>
        <p:txBody>
          <a:bodyPr wrap="square" lIns="0" tIns="0" rIns="0" bIns="0" rtlCol="0"/>
          <a:lstStyle/>
          <a:p>
            <a:endParaRPr/>
          </a:p>
        </p:txBody>
      </p:sp>
      <p:sp>
        <p:nvSpPr>
          <p:cNvPr id="357" name="object 357"/>
          <p:cNvSpPr/>
          <p:nvPr/>
        </p:nvSpPr>
        <p:spPr>
          <a:xfrm>
            <a:off x="4180098" y="2131710"/>
            <a:ext cx="67310" cy="45085"/>
          </a:xfrm>
          <a:custGeom>
            <a:avLst/>
            <a:gdLst/>
            <a:ahLst/>
            <a:cxnLst/>
            <a:rect l="l" t="t" r="r" b="b"/>
            <a:pathLst>
              <a:path w="67310" h="45085">
                <a:moveTo>
                  <a:pt x="0" y="44894"/>
                </a:moveTo>
                <a:lnTo>
                  <a:pt x="25144" y="20746"/>
                </a:lnTo>
                <a:lnTo>
                  <a:pt x="43275" y="3905"/>
                </a:lnTo>
                <a:lnTo>
                  <a:pt x="56510" y="0"/>
                </a:lnTo>
                <a:lnTo>
                  <a:pt x="66967" y="14656"/>
                </a:lnTo>
              </a:path>
            </a:pathLst>
          </a:custGeom>
          <a:ln w="3175">
            <a:solidFill>
              <a:srgbClr val="231F20"/>
            </a:solidFill>
            <a:prstDash val="sysDot"/>
          </a:ln>
        </p:spPr>
        <p:txBody>
          <a:bodyPr wrap="square" lIns="0" tIns="0" rIns="0" bIns="0" rtlCol="0"/>
          <a:lstStyle/>
          <a:p>
            <a:endParaRPr/>
          </a:p>
        </p:txBody>
      </p:sp>
      <p:sp>
        <p:nvSpPr>
          <p:cNvPr id="358" name="object 358"/>
          <p:cNvSpPr/>
          <p:nvPr/>
        </p:nvSpPr>
        <p:spPr>
          <a:xfrm>
            <a:off x="3649941" y="2123917"/>
            <a:ext cx="183375" cy="107555"/>
          </a:xfrm>
          <a:prstGeom prst="rect">
            <a:avLst/>
          </a:prstGeom>
          <a:blipFill>
            <a:blip r:embed="rId16" cstate="print"/>
            <a:stretch>
              <a:fillRect/>
            </a:stretch>
          </a:blipFill>
        </p:spPr>
        <p:txBody>
          <a:bodyPr wrap="square" lIns="0" tIns="0" rIns="0" bIns="0" rtlCol="0"/>
          <a:lstStyle/>
          <a:p>
            <a:endParaRPr/>
          </a:p>
        </p:txBody>
      </p:sp>
      <p:sp>
        <p:nvSpPr>
          <p:cNvPr id="359" name="object 359"/>
          <p:cNvSpPr/>
          <p:nvPr/>
        </p:nvSpPr>
        <p:spPr>
          <a:xfrm>
            <a:off x="3112568" y="2530759"/>
            <a:ext cx="20320" cy="13970"/>
          </a:xfrm>
          <a:custGeom>
            <a:avLst/>
            <a:gdLst/>
            <a:ahLst/>
            <a:cxnLst/>
            <a:rect l="l" t="t" r="r" b="b"/>
            <a:pathLst>
              <a:path w="20319" h="13969">
                <a:moveTo>
                  <a:pt x="3086" y="0"/>
                </a:moveTo>
                <a:lnTo>
                  <a:pt x="19862" y="9436"/>
                </a:lnTo>
                <a:lnTo>
                  <a:pt x="16763" y="13487"/>
                </a:lnTo>
                <a:lnTo>
                  <a:pt x="0" y="4076"/>
                </a:lnTo>
                <a:lnTo>
                  <a:pt x="3086" y="0"/>
                </a:lnTo>
                <a:close/>
              </a:path>
            </a:pathLst>
          </a:custGeom>
          <a:ln w="3175">
            <a:solidFill>
              <a:srgbClr val="231F20"/>
            </a:solidFill>
          </a:ln>
        </p:spPr>
        <p:txBody>
          <a:bodyPr wrap="square" lIns="0" tIns="0" rIns="0" bIns="0" rtlCol="0"/>
          <a:lstStyle/>
          <a:p>
            <a:endParaRPr/>
          </a:p>
        </p:txBody>
      </p:sp>
      <p:sp>
        <p:nvSpPr>
          <p:cNvPr id="360" name="object 360"/>
          <p:cNvSpPr/>
          <p:nvPr/>
        </p:nvSpPr>
        <p:spPr>
          <a:xfrm>
            <a:off x="3181785" y="2418780"/>
            <a:ext cx="20320" cy="13970"/>
          </a:xfrm>
          <a:custGeom>
            <a:avLst/>
            <a:gdLst/>
            <a:ahLst/>
            <a:cxnLst/>
            <a:rect l="l" t="t" r="r" b="b"/>
            <a:pathLst>
              <a:path w="20319" h="13969">
                <a:moveTo>
                  <a:pt x="3111" y="0"/>
                </a:moveTo>
                <a:lnTo>
                  <a:pt x="19850" y="9436"/>
                </a:lnTo>
                <a:lnTo>
                  <a:pt x="16776" y="13487"/>
                </a:lnTo>
                <a:lnTo>
                  <a:pt x="0" y="4076"/>
                </a:lnTo>
                <a:lnTo>
                  <a:pt x="3111" y="0"/>
                </a:lnTo>
                <a:close/>
              </a:path>
            </a:pathLst>
          </a:custGeom>
          <a:ln w="3175">
            <a:solidFill>
              <a:srgbClr val="231F20"/>
            </a:solidFill>
          </a:ln>
        </p:spPr>
        <p:txBody>
          <a:bodyPr wrap="square" lIns="0" tIns="0" rIns="0" bIns="0" rtlCol="0"/>
          <a:lstStyle/>
          <a:p>
            <a:endParaRPr/>
          </a:p>
        </p:txBody>
      </p:sp>
      <p:sp>
        <p:nvSpPr>
          <p:cNvPr id="361" name="object 361"/>
          <p:cNvSpPr/>
          <p:nvPr/>
        </p:nvSpPr>
        <p:spPr>
          <a:xfrm>
            <a:off x="3098800" y="2425852"/>
            <a:ext cx="16510" cy="18415"/>
          </a:xfrm>
          <a:custGeom>
            <a:avLst/>
            <a:gdLst/>
            <a:ahLst/>
            <a:cxnLst/>
            <a:rect l="l" t="t" r="r" b="b"/>
            <a:pathLst>
              <a:path w="16510" h="18414">
                <a:moveTo>
                  <a:pt x="0" y="14376"/>
                </a:moveTo>
                <a:lnTo>
                  <a:pt x="12750" y="0"/>
                </a:lnTo>
                <a:lnTo>
                  <a:pt x="16078" y="3886"/>
                </a:lnTo>
                <a:lnTo>
                  <a:pt x="3327" y="18300"/>
                </a:lnTo>
                <a:lnTo>
                  <a:pt x="0" y="14376"/>
                </a:lnTo>
                <a:close/>
              </a:path>
            </a:pathLst>
          </a:custGeom>
          <a:ln w="3175">
            <a:solidFill>
              <a:srgbClr val="231F20"/>
            </a:solidFill>
          </a:ln>
        </p:spPr>
        <p:txBody>
          <a:bodyPr wrap="square" lIns="0" tIns="0" rIns="0" bIns="0" rtlCol="0"/>
          <a:lstStyle/>
          <a:p>
            <a:endParaRPr/>
          </a:p>
        </p:txBody>
      </p:sp>
      <p:sp>
        <p:nvSpPr>
          <p:cNvPr id="362" name="object 362"/>
          <p:cNvSpPr/>
          <p:nvPr/>
        </p:nvSpPr>
        <p:spPr>
          <a:xfrm>
            <a:off x="3199221" y="2509729"/>
            <a:ext cx="16510" cy="18415"/>
          </a:xfrm>
          <a:custGeom>
            <a:avLst/>
            <a:gdLst/>
            <a:ahLst/>
            <a:cxnLst/>
            <a:rect l="l" t="t" r="r" b="b"/>
            <a:pathLst>
              <a:path w="16510" h="18414">
                <a:moveTo>
                  <a:pt x="0" y="14389"/>
                </a:moveTo>
                <a:lnTo>
                  <a:pt x="12738" y="0"/>
                </a:lnTo>
                <a:lnTo>
                  <a:pt x="16065" y="3898"/>
                </a:lnTo>
                <a:lnTo>
                  <a:pt x="3302" y="18300"/>
                </a:lnTo>
                <a:lnTo>
                  <a:pt x="0" y="14389"/>
                </a:lnTo>
                <a:close/>
              </a:path>
            </a:pathLst>
          </a:custGeom>
          <a:ln w="3175">
            <a:solidFill>
              <a:srgbClr val="231F20"/>
            </a:solidFill>
          </a:ln>
        </p:spPr>
        <p:txBody>
          <a:bodyPr wrap="square" lIns="0" tIns="0" rIns="0" bIns="0" rtlCol="0"/>
          <a:lstStyle/>
          <a:p>
            <a:endParaRPr/>
          </a:p>
        </p:txBody>
      </p:sp>
      <p:sp>
        <p:nvSpPr>
          <p:cNvPr id="363" name="object 363"/>
          <p:cNvSpPr/>
          <p:nvPr/>
        </p:nvSpPr>
        <p:spPr>
          <a:xfrm>
            <a:off x="3159744" y="2534783"/>
            <a:ext cx="19050" cy="8255"/>
          </a:xfrm>
          <a:custGeom>
            <a:avLst/>
            <a:gdLst/>
            <a:ahLst/>
            <a:cxnLst/>
            <a:rect l="l" t="t" r="r" b="b"/>
            <a:pathLst>
              <a:path w="19050" h="8255">
                <a:moveTo>
                  <a:pt x="0" y="2959"/>
                </a:moveTo>
                <a:lnTo>
                  <a:pt x="18973" y="0"/>
                </a:lnTo>
                <a:lnTo>
                  <a:pt x="19050" y="5118"/>
                </a:lnTo>
                <a:lnTo>
                  <a:pt x="50" y="8077"/>
                </a:lnTo>
                <a:lnTo>
                  <a:pt x="0" y="2959"/>
                </a:lnTo>
                <a:close/>
              </a:path>
            </a:pathLst>
          </a:custGeom>
          <a:ln w="3175">
            <a:solidFill>
              <a:srgbClr val="231F20"/>
            </a:solidFill>
          </a:ln>
        </p:spPr>
        <p:txBody>
          <a:bodyPr wrap="square" lIns="0" tIns="0" rIns="0" bIns="0" rtlCol="0"/>
          <a:lstStyle/>
          <a:p>
            <a:endParaRPr/>
          </a:p>
        </p:txBody>
      </p:sp>
      <p:sp>
        <p:nvSpPr>
          <p:cNvPr id="364" name="object 364"/>
          <p:cNvSpPr/>
          <p:nvPr/>
        </p:nvSpPr>
        <p:spPr>
          <a:xfrm>
            <a:off x="3090072" y="2484022"/>
            <a:ext cx="8255" cy="19685"/>
          </a:xfrm>
          <a:custGeom>
            <a:avLst/>
            <a:gdLst/>
            <a:ahLst/>
            <a:cxnLst/>
            <a:rect l="l" t="t" r="r" b="b"/>
            <a:pathLst>
              <a:path w="8255" h="19685">
                <a:moveTo>
                  <a:pt x="5105" y="0"/>
                </a:moveTo>
                <a:lnTo>
                  <a:pt x="8077" y="18986"/>
                </a:lnTo>
                <a:lnTo>
                  <a:pt x="2946" y="19062"/>
                </a:lnTo>
                <a:lnTo>
                  <a:pt x="0" y="50"/>
                </a:lnTo>
                <a:lnTo>
                  <a:pt x="5105" y="0"/>
                </a:lnTo>
                <a:close/>
              </a:path>
            </a:pathLst>
          </a:custGeom>
          <a:ln w="3175">
            <a:solidFill>
              <a:srgbClr val="231F20"/>
            </a:solidFill>
          </a:ln>
        </p:spPr>
        <p:txBody>
          <a:bodyPr wrap="square" lIns="0" tIns="0" rIns="0" bIns="0" rtlCol="0"/>
          <a:lstStyle/>
          <a:p>
            <a:endParaRPr/>
          </a:p>
        </p:txBody>
      </p:sp>
      <p:sp>
        <p:nvSpPr>
          <p:cNvPr id="365" name="object 365"/>
          <p:cNvSpPr/>
          <p:nvPr/>
        </p:nvSpPr>
        <p:spPr>
          <a:xfrm>
            <a:off x="3215286" y="2461264"/>
            <a:ext cx="8255" cy="19685"/>
          </a:xfrm>
          <a:custGeom>
            <a:avLst/>
            <a:gdLst/>
            <a:ahLst/>
            <a:cxnLst/>
            <a:rect l="l" t="t" r="r" b="b"/>
            <a:pathLst>
              <a:path w="8255" h="19685">
                <a:moveTo>
                  <a:pt x="5105" y="0"/>
                </a:moveTo>
                <a:lnTo>
                  <a:pt x="8077" y="18986"/>
                </a:lnTo>
                <a:lnTo>
                  <a:pt x="2946" y="19062"/>
                </a:lnTo>
                <a:lnTo>
                  <a:pt x="0" y="50"/>
                </a:lnTo>
                <a:lnTo>
                  <a:pt x="5105" y="0"/>
                </a:lnTo>
                <a:close/>
              </a:path>
            </a:pathLst>
          </a:custGeom>
          <a:ln w="3175">
            <a:solidFill>
              <a:srgbClr val="231F20"/>
            </a:solidFill>
          </a:ln>
        </p:spPr>
        <p:txBody>
          <a:bodyPr wrap="square" lIns="0" tIns="0" rIns="0" bIns="0" rtlCol="0"/>
          <a:lstStyle/>
          <a:p>
            <a:endParaRPr/>
          </a:p>
        </p:txBody>
      </p:sp>
      <p:sp>
        <p:nvSpPr>
          <p:cNvPr id="366" name="object 366"/>
          <p:cNvSpPr/>
          <p:nvPr/>
        </p:nvSpPr>
        <p:spPr>
          <a:xfrm>
            <a:off x="3139552" y="2418777"/>
            <a:ext cx="19685" cy="8255"/>
          </a:xfrm>
          <a:custGeom>
            <a:avLst/>
            <a:gdLst/>
            <a:ahLst/>
            <a:cxnLst/>
            <a:rect l="l" t="t" r="r" b="b"/>
            <a:pathLst>
              <a:path w="19685" h="8255">
                <a:moveTo>
                  <a:pt x="19075" y="5118"/>
                </a:moveTo>
                <a:lnTo>
                  <a:pt x="88" y="8089"/>
                </a:lnTo>
                <a:lnTo>
                  <a:pt x="0" y="2959"/>
                </a:lnTo>
                <a:lnTo>
                  <a:pt x="19024" y="0"/>
                </a:lnTo>
                <a:lnTo>
                  <a:pt x="19075" y="5118"/>
                </a:lnTo>
                <a:close/>
              </a:path>
            </a:pathLst>
          </a:custGeom>
          <a:ln w="3175">
            <a:solidFill>
              <a:srgbClr val="231F20"/>
            </a:solidFill>
          </a:ln>
        </p:spPr>
        <p:txBody>
          <a:bodyPr wrap="square" lIns="0" tIns="0" rIns="0" bIns="0" rtlCol="0"/>
          <a:lstStyle/>
          <a:p>
            <a:endParaRPr/>
          </a:p>
        </p:txBody>
      </p:sp>
      <p:sp>
        <p:nvSpPr>
          <p:cNvPr id="367" name="object 367"/>
          <p:cNvSpPr/>
          <p:nvPr/>
        </p:nvSpPr>
        <p:spPr>
          <a:xfrm>
            <a:off x="2120315" y="1804060"/>
            <a:ext cx="2367280" cy="1307465"/>
          </a:xfrm>
          <a:custGeom>
            <a:avLst/>
            <a:gdLst/>
            <a:ahLst/>
            <a:cxnLst/>
            <a:rect l="l" t="t" r="r" b="b"/>
            <a:pathLst>
              <a:path w="2367279" h="1307464">
                <a:moveTo>
                  <a:pt x="2367178" y="1307325"/>
                </a:moveTo>
                <a:lnTo>
                  <a:pt x="0" y="1307325"/>
                </a:lnTo>
                <a:lnTo>
                  <a:pt x="0" y="0"/>
                </a:lnTo>
                <a:lnTo>
                  <a:pt x="2367178" y="0"/>
                </a:lnTo>
                <a:lnTo>
                  <a:pt x="2367178" y="1307325"/>
                </a:lnTo>
                <a:close/>
              </a:path>
            </a:pathLst>
          </a:custGeom>
          <a:ln w="5969">
            <a:solidFill>
              <a:srgbClr val="231F20"/>
            </a:solidFill>
          </a:ln>
        </p:spPr>
        <p:txBody>
          <a:bodyPr wrap="square" lIns="0" tIns="0" rIns="0" bIns="0" rtlCol="0"/>
          <a:lstStyle/>
          <a:p>
            <a:endParaRPr/>
          </a:p>
        </p:txBody>
      </p:sp>
      <p:sp>
        <p:nvSpPr>
          <p:cNvPr id="368" name="object 368"/>
          <p:cNvSpPr txBox="1"/>
          <p:nvPr/>
        </p:nvSpPr>
        <p:spPr>
          <a:xfrm>
            <a:off x="3709008" y="9984729"/>
            <a:ext cx="145415" cy="128270"/>
          </a:xfrm>
          <a:prstGeom prst="rect">
            <a:avLst/>
          </a:prstGeom>
        </p:spPr>
        <p:txBody>
          <a:bodyPr vert="horz" wrap="square" lIns="0" tIns="22860" rIns="0" bIns="0" rtlCol="0">
            <a:spAutoFit/>
          </a:bodyPr>
          <a:lstStyle/>
          <a:p>
            <a:pPr marL="28575">
              <a:lnSpc>
                <a:spcPct val="100000"/>
              </a:lnSpc>
              <a:spcBef>
                <a:spcPts val="180"/>
              </a:spcBef>
            </a:pPr>
            <a:fld id="{81D60167-4931-47E6-BA6A-407CBD079E47}" type="slidenum">
              <a:rPr sz="600" dirty="0">
                <a:solidFill>
                  <a:srgbClr val="131111"/>
                </a:solidFill>
                <a:latin typeface="Arial"/>
                <a:cs typeface="Arial"/>
              </a:rPr>
              <a:t>16</a:t>
            </a:fld>
            <a:endParaRPr sz="600">
              <a:latin typeface="Arial"/>
              <a:cs typeface="Aria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41100" y="2131993"/>
            <a:ext cx="4547243" cy="259045"/>
          </a:xfrm>
          <a:prstGeom prst="rect">
            <a:avLst/>
          </a:prstGeom>
        </p:spPr>
        <p:txBody>
          <a:bodyPr vert="horz" wrap="square" lIns="0" tIns="12700" rIns="0" bIns="0" rtlCol="0">
            <a:spAutoFit/>
          </a:bodyPr>
          <a:lstStyle/>
          <a:p>
            <a:pPr marL="12700">
              <a:lnSpc>
                <a:spcPct val="100000"/>
              </a:lnSpc>
              <a:spcBef>
                <a:spcPts val="100"/>
              </a:spcBef>
            </a:pPr>
            <a:r>
              <a:rPr lang="ru-RU" sz="1600" b="1" dirty="0">
                <a:solidFill>
                  <a:srgbClr val="231F20"/>
                </a:solidFill>
                <a:latin typeface="Arial Narrow"/>
                <a:cs typeface="Arial Narrow"/>
              </a:rPr>
              <a:t>СЛИВ ВОДЫ</a:t>
            </a:r>
            <a:r>
              <a:rPr sz="1600" b="1" dirty="0">
                <a:solidFill>
                  <a:srgbClr val="231F20"/>
                </a:solidFill>
                <a:latin typeface="Arial Narrow"/>
                <a:cs typeface="Arial Narrow"/>
              </a:rPr>
              <a:t>, </a:t>
            </a:r>
            <a:r>
              <a:rPr lang="ru-RU" sz="1600" b="1" dirty="0">
                <a:solidFill>
                  <a:srgbClr val="231F20"/>
                </a:solidFill>
                <a:latin typeface="Arial Narrow"/>
                <a:cs typeface="Arial Narrow"/>
              </a:rPr>
              <a:t>ОЧИСТКА И ХРАНЕНИЕ</a:t>
            </a:r>
            <a:endParaRPr sz="1600" dirty="0">
              <a:latin typeface="Arial Narrow"/>
              <a:cs typeface="Arial Narrow"/>
            </a:endParaRPr>
          </a:p>
        </p:txBody>
      </p:sp>
      <p:sp>
        <p:nvSpPr>
          <p:cNvPr id="3" name="object 3"/>
          <p:cNvSpPr/>
          <p:nvPr/>
        </p:nvSpPr>
        <p:spPr>
          <a:xfrm>
            <a:off x="616865" y="2460568"/>
            <a:ext cx="15875" cy="10160"/>
          </a:xfrm>
          <a:custGeom>
            <a:avLst/>
            <a:gdLst/>
            <a:ahLst/>
            <a:cxnLst/>
            <a:rect l="l" t="t" r="r" b="b"/>
            <a:pathLst>
              <a:path w="15875" h="10160">
                <a:moveTo>
                  <a:pt x="0" y="0"/>
                </a:moveTo>
                <a:lnTo>
                  <a:pt x="0" y="9537"/>
                </a:lnTo>
                <a:lnTo>
                  <a:pt x="15811" y="9525"/>
                </a:lnTo>
                <a:lnTo>
                  <a:pt x="15811" y="0"/>
                </a:lnTo>
                <a:lnTo>
                  <a:pt x="0" y="0"/>
                </a:lnTo>
                <a:close/>
              </a:path>
            </a:pathLst>
          </a:custGeom>
          <a:solidFill>
            <a:srgbClr val="231F20"/>
          </a:solidFill>
        </p:spPr>
        <p:txBody>
          <a:bodyPr wrap="square" lIns="0" tIns="0" rIns="0" bIns="0" rtlCol="0"/>
          <a:lstStyle/>
          <a:p>
            <a:endParaRPr/>
          </a:p>
        </p:txBody>
      </p:sp>
      <p:sp>
        <p:nvSpPr>
          <p:cNvPr id="4" name="object 4"/>
          <p:cNvSpPr/>
          <p:nvPr/>
        </p:nvSpPr>
        <p:spPr>
          <a:xfrm>
            <a:off x="588530"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 name="object 5"/>
          <p:cNvSpPr/>
          <p:nvPr/>
        </p:nvSpPr>
        <p:spPr>
          <a:xfrm>
            <a:off x="560273"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6" name="object 6"/>
          <p:cNvSpPr/>
          <p:nvPr/>
        </p:nvSpPr>
        <p:spPr>
          <a:xfrm>
            <a:off x="702005"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 name="object 7"/>
          <p:cNvSpPr/>
          <p:nvPr/>
        </p:nvSpPr>
        <p:spPr>
          <a:xfrm>
            <a:off x="673658"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 name="object 8"/>
          <p:cNvSpPr/>
          <p:nvPr/>
        </p:nvSpPr>
        <p:spPr>
          <a:xfrm>
            <a:off x="645401"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9" name="object 9"/>
          <p:cNvSpPr/>
          <p:nvPr/>
        </p:nvSpPr>
        <p:spPr>
          <a:xfrm>
            <a:off x="787133"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 name="object 10"/>
          <p:cNvSpPr/>
          <p:nvPr/>
        </p:nvSpPr>
        <p:spPr>
          <a:xfrm>
            <a:off x="758799"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 name="object 11"/>
          <p:cNvSpPr/>
          <p:nvPr/>
        </p:nvSpPr>
        <p:spPr>
          <a:xfrm>
            <a:off x="730542"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 name="object 12"/>
          <p:cNvSpPr/>
          <p:nvPr/>
        </p:nvSpPr>
        <p:spPr>
          <a:xfrm>
            <a:off x="872286"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 name="object 13"/>
          <p:cNvSpPr/>
          <p:nvPr/>
        </p:nvSpPr>
        <p:spPr>
          <a:xfrm>
            <a:off x="843940"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4" name="object 14"/>
          <p:cNvSpPr/>
          <p:nvPr/>
        </p:nvSpPr>
        <p:spPr>
          <a:xfrm>
            <a:off x="815682"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5" name="object 15"/>
          <p:cNvSpPr/>
          <p:nvPr/>
        </p:nvSpPr>
        <p:spPr>
          <a:xfrm>
            <a:off x="957414"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6" name="object 16"/>
          <p:cNvSpPr/>
          <p:nvPr/>
        </p:nvSpPr>
        <p:spPr>
          <a:xfrm>
            <a:off x="929081"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 name="object 17"/>
          <p:cNvSpPr/>
          <p:nvPr/>
        </p:nvSpPr>
        <p:spPr>
          <a:xfrm>
            <a:off x="900823"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 name="object 18"/>
          <p:cNvSpPr/>
          <p:nvPr/>
        </p:nvSpPr>
        <p:spPr>
          <a:xfrm>
            <a:off x="1042542"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9" name="object 19"/>
          <p:cNvSpPr/>
          <p:nvPr/>
        </p:nvSpPr>
        <p:spPr>
          <a:xfrm>
            <a:off x="1014209"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 name="object 20"/>
          <p:cNvSpPr/>
          <p:nvPr/>
        </p:nvSpPr>
        <p:spPr>
          <a:xfrm>
            <a:off x="985951"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 name="object 21"/>
          <p:cNvSpPr/>
          <p:nvPr/>
        </p:nvSpPr>
        <p:spPr>
          <a:xfrm>
            <a:off x="1127683"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 name="object 22"/>
          <p:cNvSpPr/>
          <p:nvPr/>
        </p:nvSpPr>
        <p:spPr>
          <a:xfrm>
            <a:off x="1099348" y="2460568"/>
            <a:ext cx="15875" cy="10160"/>
          </a:xfrm>
          <a:custGeom>
            <a:avLst/>
            <a:gdLst/>
            <a:ahLst/>
            <a:cxnLst/>
            <a:rect l="l" t="t" r="r" b="b"/>
            <a:pathLst>
              <a:path w="15875" h="10160">
                <a:moveTo>
                  <a:pt x="0" y="0"/>
                </a:moveTo>
                <a:lnTo>
                  <a:pt x="0" y="9537"/>
                </a:lnTo>
                <a:lnTo>
                  <a:pt x="15798" y="9525"/>
                </a:lnTo>
                <a:lnTo>
                  <a:pt x="15798" y="0"/>
                </a:lnTo>
                <a:lnTo>
                  <a:pt x="0" y="0"/>
                </a:lnTo>
                <a:close/>
              </a:path>
            </a:pathLst>
          </a:custGeom>
          <a:solidFill>
            <a:srgbClr val="231F20"/>
          </a:solidFill>
        </p:spPr>
        <p:txBody>
          <a:bodyPr wrap="square" lIns="0" tIns="0" rIns="0" bIns="0" rtlCol="0"/>
          <a:lstStyle/>
          <a:p>
            <a:endParaRPr/>
          </a:p>
        </p:txBody>
      </p:sp>
      <p:sp>
        <p:nvSpPr>
          <p:cNvPr id="23" name="object 23"/>
          <p:cNvSpPr/>
          <p:nvPr/>
        </p:nvSpPr>
        <p:spPr>
          <a:xfrm>
            <a:off x="1071092"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4" name="object 24"/>
          <p:cNvSpPr/>
          <p:nvPr/>
        </p:nvSpPr>
        <p:spPr>
          <a:xfrm>
            <a:off x="1212811"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5" name="object 25"/>
          <p:cNvSpPr/>
          <p:nvPr/>
        </p:nvSpPr>
        <p:spPr>
          <a:xfrm>
            <a:off x="1184478"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6" name="object 26"/>
          <p:cNvSpPr/>
          <p:nvPr/>
        </p:nvSpPr>
        <p:spPr>
          <a:xfrm>
            <a:off x="1156220"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7" name="object 27"/>
          <p:cNvSpPr/>
          <p:nvPr/>
        </p:nvSpPr>
        <p:spPr>
          <a:xfrm>
            <a:off x="1297956" y="2460568"/>
            <a:ext cx="15875" cy="10160"/>
          </a:xfrm>
          <a:custGeom>
            <a:avLst/>
            <a:gdLst/>
            <a:ahLst/>
            <a:cxnLst/>
            <a:rect l="l" t="t" r="r" b="b"/>
            <a:pathLst>
              <a:path w="15875" h="10160">
                <a:moveTo>
                  <a:pt x="0" y="0"/>
                </a:moveTo>
                <a:lnTo>
                  <a:pt x="0" y="9537"/>
                </a:lnTo>
                <a:lnTo>
                  <a:pt x="15798" y="9525"/>
                </a:lnTo>
                <a:lnTo>
                  <a:pt x="15798" y="0"/>
                </a:lnTo>
                <a:lnTo>
                  <a:pt x="0" y="0"/>
                </a:lnTo>
                <a:close/>
              </a:path>
            </a:pathLst>
          </a:custGeom>
          <a:solidFill>
            <a:srgbClr val="231F20"/>
          </a:solidFill>
        </p:spPr>
        <p:txBody>
          <a:bodyPr wrap="square" lIns="0" tIns="0" rIns="0" bIns="0" rtlCol="0"/>
          <a:lstStyle/>
          <a:p>
            <a:endParaRPr/>
          </a:p>
        </p:txBody>
      </p:sp>
      <p:sp>
        <p:nvSpPr>
          <p:cNvPr id="28" name="object 28"/>
          <p:cNvSpPr/>
          <p:nvPr/>
        </p:nvSpPr>
        <p:spPr>
          <a:xfrm>
            <a:off x="1269606"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9" name="object 29"/>
          <p:cNvSpPr/>
          <p:nvPr/>
        </p:nvSpPr>
        <p:spPr>
          <a:xfrm>
            <a:off x="1241361"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0" name="object 30"/>
          <p:cNvSpPr/>
          <p:nvPr/>
        </p:nvSpPr>
        <p:spPr>
          <a:xfrm>
            <a:off x="1383080"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31" name="object 31"/>
          <p:cNvSpPr/>
          <p:nvPr/>
        </p:nvSpPr>
        <p:spPr>
          <a:xfrm>
            <a:off x="1354747"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2" name="object 32"/>
          <p:cNvSpPr/>
          <p:nvPr/>
        </p:nvSpPr>
        <p:spPr>
          <a:xfrm>
            <a:off x="1326502"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33" name="object 33"/>
          <p:cNvSpPr/>
          <p:nvPr/>
        </p:nvSpPr>
        <p:spPr>
          <a:xfrm>
            <a:off x="1468234"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4" name="object 34"/>
          <p:cNvSpPr/>
          <p:nvPr/>
        </p:nvSpPr>
        <p:spPr>
          <a:xfrm>
            <a:off x="1439887"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35" name="object 35"/>
          <p:cNvSpPr/>
          <p:nvPr/>
        </p:nvSpPr>
        <p:spPr>
          <a:xfrm>
            <a:off x="1411643"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6" name="object 36"/>
          <p:cNvSpPr/>
          <p:nvPr/>
        </p:nvSpPr>
        <p:spPr>
          <a:xfrm>
            <a:off x="1553359" y="2460568"/>
            <a:ext cx="15875" cy="10160"/>
          </a:xfrm>
          <a:custGeom>
            <a:avLst/>
            <a:gdLst/>
            <a:ahLst/>
            <a:cxnLst/>
            <a:rect l="l" t="t" r="r" b="b"/>
            <a:pathLst>
              <a:path w="15875" h="10160">
                <a:moveTo>
                  <a:pt x="0" y="0"/>
                </a:moveTo>
                <a:lnTo>
                  <a:pt x="0" y="9537"/>
                </a:lnTo>
                <a:lnTo>
                  <a:pt x="15811" y="9525"/>
                </a:lnTo>
                <a:lnTo>
                  <a:pt x="15811" y="0"/>
                </a:lnTo>
                <a:lnTo>
                  <a:pt x="0" y="0"/>
                </a:lnTo>
                <a:close/>
              </a:path>
            </a:pathLst>
          </a:custGeom>
          <a:solidFill>
            <a:srgbClr val="231F20"/>
          </a:solidFill>
        </p:spPr>
        <p:txBody>
          <a:bodyPr wrap="square" lIns="0" tIns="0" rIns="0" bIns="0" rtlCol="0"/>
          <a:lstStyle/>
          <a:p>
            <a:endParaRPr/>
          </a:p>
        </p:txBody>
      </p:sp>
      <p:sp>
        <p:nvSpPr>
          <p:cNvPr id="37" name="object 37"/>
          <p:cNvSpPr/>
          <p:nvPr/>
        </p:nvSpPr>
        <p:spPr>
          <a:xfrm>
            <a:off x="1525028"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8" name="object 38"/>
          <p:cNvSpPr/>
          <p:nvPr/>
        </p:nvSpPr>
        <p:spPr>
          <a:xfrm>
            <a:off x="1496771"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9" name="object 39"/>
          <p:cNvSpPr/>
          <p:nvPr/>
        </p:nvSpPr>
        <p:spPr>
          <a:xfrm>
            <a:off x="1638503"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0" name="object 40"/>
          <p:cNvSpPr/>
          <p:nvPr/>
        </p:nvSpPr>
        <p:spPr>
          <a:xfrm>
            <a:off x="1610156"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41" name="object 41"/>
          <p:cNvSpPr/>
          <p:nvPr/>
        </p:nvSpPr>
        <p:spPr>
          <a:xfrm>
            <a:off x="1581911"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2" name="object 42"/>
          <p:cNvSpPr/>
          <p:nvPr/>
        </p:nvSpPr>
        <p:spPr>
          <a:xfrm>
            <a:off x="1723631"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43" name="object 43"/>
          <p:cNvSpPr/>
          <p:nvPr/>
        </p:nvSpPr>
        <p:spPr>
          <a:xfrm>
            <a:off x="1695284"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44" name="object 44"/>
          <p:cNvSpPr/>
          <p:nvPr/>
        </p:nvSpPr>
        <p:spPr>
          <a:xfrm>
            <a:off x="1667040"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5" name="object 45"/>
          <p:cNvSpPr/>
          <p:nvPr/>
        </p:nvSpPr>
        <p:spPr>
          <a:xfrm>
            <a:off x="1808772"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6" name="object 46"/>
          <p:cNvSpPr/>
          <p:nvPr/>
        </p:nvSpPr>
        <p:spPr>
          <a:xfrm>
            <a:off x="1780428" y="2460568"/>
            <a:ext cx="15875" cy="10160"/>
          </a:xfrm>
          <a:custGeom>
            <a:avLst/>
            <a:gdLst/>
            <a:ahLst/>
            <a:cxnLst/>
            <a:rect l="l" t="t" r="r" b="b"/>
            <a:pathLst>
              <a:path w="15875" h="10160">
                <a:moveTo>
                  <a:pt x="0" y="0"/>
                </a:moveTo>
                <a:lnTo>
                  <a:pt x="0" y="9537"/>
                </a:lnTo>
                <a:lnTo>
                  <a:pt x="15811" y="9525"/>
                </a:lnTo>
                <a:lnTo>
                  <a:pt x="15811" y="0"/>
                </a:lnTo>
                <a:lnTo>
                  <a:pt x="0" y="0"/>
                </a:lnTo>
                <a:close/>
              </a:path>
            </a:pathLst>
          </a:custGeom>
          <a:solidFill>
            <a:srgbClr val="231F20"/>
          </a:solidFill>
        </p:spPr>
        <p:txBody>
          <a:bodyPr wrap="square" lIns="0" tIns="0" rIns="0" bIns="0" rtlCol="0"/>
          <a:lstStyle/>
          <a:p>
            <a:endParaRPr/>
          </a:p>
        </p:txBody>
      </p:sp>
      <p:sp>
        <p:nvSpPr>
          <p:cNvPr id="47" name="object 47"/>
          <p:cNvSpPr/>
          <p:nvPr/>
        </p:nvSpPr>
        <p:spPr>
          <a:xfrm>
            <a:off x="1752168"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48" name="object 48"/>
          <p:cNvSpPr/>
          <p:nvPr/>
        </p:nvSpPr>
        <p:spPr>
          <a:xfrm>
            <a:off x="1893900"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9" name="object 49"/>
          <p:cNvSpPr/>
          <p:nvPr/>
        </p:nvSpPr>
        <p:spPr>
          <a:xfrm>
            <a:off x="1865553"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0" name="object 50"/>
          <p:cNvSpPr/>
          <p:nvPr/>
        </p:nvSpPr>
        <p:spPr>
          <a:xfrm>
            <a:off x="1837321"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1" name="object 51"/>
          <p:cNvSpPr/>
          <p:nvPr/>
        </p:nvSpPr>
        <p:spPr>
          <a:xfrm>
            <a:off x="1979041"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2" name="object 52"/>
          <p:cNvSpPr/>
          <p:nvPr/>
        </p:nvSpPr>
        <p:spPr>
          <a:xfrm>
            <a:off x="1950694"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3" name="object 53"/>
          <p:cNvSpPr/>
          <p:nvPr/>
        </p:nvSpPr>
        <p:spPr>
          <a:xfrm>
            <a:off x="1922449"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4" name="object 54"/>
          <p:cNvSpPr/>
          <p:nvPr/>
        </p:nvSpPr>
        <p:spPr>
          <a:xfrm>
            <a:off x="2064181"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5" name="object 55"/>
          <p:cNvSpPr/>
          <p:nvPr/>
        </p:nvSpPr>
        <p:spPr>
          <a:xfrm>
            <a:off x="2035831" y="2460568"/>
            <a:ext cx="15875" cy="10160"/>
          </a:xfrm>
          <a:custGeom>
            <a:avLst/>
            <a:gdLst/>
            <a:ahLst/>
            <a:cxnLst/>
            <a:rect l="l" t="t" r="r" b="b"/>
            <a:pathLst>
              <a:path w="15875" h="10160">
                <a:moveTo>
                  <a:pt x="0" y="0"/>
                </a:moveTo>
                <a:lnTo>
                  <a:pt x="0" y="9537"/>
                </a:lnTo>
                <a:lnTo>
                  <a:pt x="15811" y="9525"/>
                </a:lnTo>
                <a:lnTo>
                  <a:pt x="15811" y="0"/>
                </a:lnTo>
                <a:lnTo>
                  <a:pt x="0" y="0"/>
                </a:lnTo>
                <a:close/>
              </a:path>
            </a:pathLst>
          </a:custGeom>
          <a:solidFill>
            <a:srgbClr val="231F20"/>
          </a:solidFill>
        </p:spPr>
        <p:txBody>
          <a:bodyPr wrap="square" lIns="0" tIns="0" rIns="0" bIns="0" rtlCol="0"/>
          <a:lstStyle/>
          <a:p>
            <a:endParaRPr/>
          </a:p>
        </p:txBody>
      </p:sp>
      <p:sp>
        <p:nvSpPr>
          <p:cNvPr id="56" name="object 56"/>
          <p:cNvSpPr/>
          <p:nvPr/>
        </p:nvSpPr>
        <p:spPr>
          <a:xfrm>
            <a:off x="2007590"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7" name="object 57"/>
          <p:cNvSpPr/>
          <p:nvPr/>
        </p:nvSpPr>
        <p:spPr>
          <a:xfrm>
            <a:off x="2149309"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8" name="object 58"/>
          <p:cNvSpPr/>
          <p:nvPr/>
        </p:nvSpPr>
        <p:spPr>
          <a:xfrm>
            <a:off x="2120976"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9" name="object 59"/>
          <p:cNvSpPr/>
          <p:nvPr/>
        </p:nvSpPr>
        <p:spPr>
          <a:xfrm>
            <a:off x="2092718"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60" name="object 60"/>
          <p:cNvSpPr/>
          <p:nvPr/>
        </p:nvSpPr>
        <p:spPr>
          <a:xfrm>
            <a:off x="2234450"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1" name="object 61"/>
          <p:cNvSpPr/>
          <p:nvPr/>
        </p:nvSpPr>
        <p:spPr>
          <a:xfrm>
            <a:off x="2206104"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62" name="object 62"/>
          <p:cNvSpPr/>
          <p:nvPr/>
        </p:nvSpPr>
        <p:spPr>
          <a:xfrm>
            <a:off x="2177859"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3" name="object 63"/>
          <p:cNvSpPr/>
          <p:nvPr/>
        </p:nvSpPr>
        <p:spPr>
          <a:xfrm>
            <a:off x="2319578"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64" name="object 64"/>
          <p:cNvSpPr/>
          <p:nvPr/>
        </p:nvSpPr>
        <p:spPr>
          <a:xfrm>
            <a:off x="2291234" y="2460568"/>
            <a:ext cx="15875" cy="10160"/>
          </a:xfrm>
          <a:custGeom>
            <a:avLst/>
            <a:gdLst/>
            <a:ahLst/>
            <a:cxnLst/>
            <a:rect l="l" t="t" r="r" b="b"/>
            <a:pathLst>
              <a:path w="15875" h="10160">
                <a:moveTo>
                  <a:pt x="0" y="0"/>
                </a:moveTo>
                <a:lnTo>
                  <a:pt x="0" y="9537"/>
                </a:lnTo>
                <a:lnTo>
                  <a:pt x="15811" y="9525"/>
                </a:lnTo>
                <a:lnTo>
                  <a:pt x="15811" y="0"/>
                </a:lnTo>
                <a:lnTo>
                  <a:pt x="0" y="0"/>
                </a:lnTo>
                <a:close/>
              </a:path>
            </a:pathLst>
          </a:custGeom>
          <a:solidFill>
            <a:srgbClr val="231F20"/>
          </a:solidFill>
        </p:spPr>
        <p:txBody>
          <a:bodyPr wrap="square" lIns="0" tIns="0" rIns="0" bIns="0" rtlCol="0"/>
          <a:lstStyle/>
          <a:p>
            <a:endParaRPr/>
          </a:p>
        </p:txBody>
      </p:sp>
      <p:sp>
        <p:nvSpPr>
          <p:cNvPr id="65" name="object 65"/>
          <p:cNvSpPr/>
          <p:nvPr/>
        </p:nvSpPr>
        <p:spPr>
          <a:xfrm>
            <a:off x="2262987"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66" name="object 66"/>
          <p:cNvSpPr/>
          <p:nvPr/>
        </p:nvSpPr>
        <p:spPr>
          <a:xfrm>
            <a:off x="2404719"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7" name="object 67"/>
          <p:cNvSpPr/>
          <p:nvPr/>
        </p:nvSpPr>
        <p:spPr>
          <a:xfrm>
            <a:off x="2376373"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68" name="object 68"/>
          <p:cNvSpPr/>
          <p:nvPr/>
        </p:nvSpPr>
        <p:spPr>
          <a:xfrm>
            <a:off x="2348133" y="2460568"/>
            <a:ext cx="15875" cy="10160"/>
          </a:xfrm>
          <a:custGeom>
            <a:avLst/>
            <a:gdLst/>
            <a:ahLst/>
            <a:cxnLst/>
            <a:rect l="l" t="t" r="r" b="b"/>
            <a:pathLst>
              <a:path w="15875" h="10160">
                <a:moveTo>
                  <a:pt x="0" y="0"/>
                </a:moveTo>
                <a:lnTo>
                  <a:pt x="0" y="9525"/>
                </a:lnTo>
                <a:lnTo>
                  <a:pt x="15798" y="9537"/>
                </a:lnTo>
                <a:lnTo>
                  <a:pt x="15798" y="0"/>
                </a:lnTo>
                <a:lnTo>
                  <a:pt x="0" y="0"/>
                </a:lnTo>
                <a:close/>
              </a:path>
            </a:pathLst>
          </a:custGeom>
          <a:solidFill>
            <a:srgbClr val="231F20"/>
          </a:solidFill>
        </p:spPr>
        <p:txBody>
          <a:bodyPr wrap="square" lIns="0" tIns="0" rIns="0" bIns="0" rtlCol="0"/>
          <a:lstStyle/>
          <a:p>
            <a:endParaRPr/>
          </a:p>
        </p:txBody>
      </p:sp>
      <p:sp>
        <p:nvSpPr>
          <p:cNvPr id="69" name="object 69"/>
          <p:cNvSpPr/>
          <p:nvPr/>
        </p:nvSpPr>
        <p:spPr>
          <a:xfrm>
            <a:off x="2489847"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0" name="object 70"/>
          <p:cNvSpPr/>
          <p:nvPr/>
        </p:nvSpPr>
        <p:spPr>
          <a:xfrm>
            <a:off x="2461514"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1" name="object 71"/>
          <p:cNvSpPr/>
          <p:nvPr/>
        </p:nvSpPr>
        <p:spPr>
          <a:xfrm>
            <a:off x="2433269"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2" name="object 72"/>
          <p:cNvSpPr/>
          <p:nvPr/>
        </p:nvSpPr>
        <p:spPr>
          <a:xfrm>
            <a:off x="2575001"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3" name="object 73"/>
          <p:cNvSpPr/>
          <p:nvPr/>
        </p:nvSpPr>
        <p:spPr>
          <a:xfrm>
            <a:off x="2546654"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4" name="object 74"/>
          <p:cNvSpPr/>
          <p:nvPr/>
        </p:nvSpPr>
        <p:spPr>
          <a:xfrm>
            <a:off x="2518410"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5" name="object 75"/>
          <p:cNvSpPr/>
          <p:nvPr/>
        </p:nvSpPr>
        <p:spPr>
          <a:xfrm>
            <a:off x="2660129"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6" name="object 76"/>
          <p:cNvSpPr/>
          <p:nvPr/>
        </p:nvSpPr>
        <p:spPr>
          <a:xfrm>
            <a:off x="2631782"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7" name="object 77"/>
          <p:cNvSpPr/>
          <p:nvPr/>
        </p:nvSpPr>
        <p:spPr>
          <a:xfrm>
            <a:off x="2603538"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8" name="object 78"/>
          <p:cNvSpPr/>
          <p:nvPr/>
        </p:nvSpPr>
        <p:spPr>
          <a:xfrm>
            <a:off x="2745270"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9" name="object 79"/>
          <p:cNvSpPr/>
          <p:nvPr/>
        </p:nvSpPr>
        <p:spPr>
          <a:xfrm>
            <a:off x="2716923"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0" name="object 80"/>
          <p:cNvSpPr/>
          <p:nvPr/>
        </p:nvSpPr>
        <p:spPr>
          <a:xfrm>
            <a:off x="2688666"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1" name="object 81"/>
          <p:cNvSpPr/>
          <p:nvPr/>
        </p:nvSpPr>
        <p:spPr>
          <a:xfrm>
            <a:off x="2830398"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2" name="object 82"/>
          <p:cNvSpPr/>
          <p:nvPr/>
        </p:nvSpPr>
        <p:spPr>
          <a:xfrm>
            <a:off x="2802051"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3" name="object 83"/>
          <p:cNvSpPr/>
          <p:nvPr/>
        </p:nvSpPr>
        <p:spPr>
          <a:xfrm>
            <a:off x="2773807"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4" name="object 84"/>
          <p:cNvSpPr/>
          <p:nvPr/>
        </p:nvSpPr>
        <p:spPr>
          <a:xfrm>
            <a:off x="2915541" y="2460568"/>
            <a:ext cx="15875" cy="10160"/>
          </a:xfrm>
          <a:custGeom>
            <a:avLst/>
            <a:gdLst/>
            <a:ahLst/>
            <a:cxnLst/>
            <a:rect l="l" t="t" r="r" b="b"/>
            <a:pathLst>
              <a:path w="15875" h="10160">
                <a:moveTo>
                  <a:pt x="0" y="0"/>
                </a:moveTo>
                <a:lnTo>
                  <a:pt x="0" y="9537"/>
                </a:lnTo>
                <a:lnTo>
                  <a:pt x="15798" y="9525"/>
                </a:lnTo>
                <a:lnTo>
                  <a:pt x="15798" y="0"/>
                </a:lnTo>
                <a:lnTo>
                  <a:pt x="0" y="0"/>
                </a:lnTo>
                <a:close/>
              </a:path>
            </a:pathLst>
          </a:custGeom>
          <a:solidFill>
            <a:srgbClr val="231F20"/>
          </a:solidFill>
        </p:spPr>
        <p:txBody>
          <a:bodyPr wrap="square" lIns="0" tIns="0" rIns="0" bIns="0" rtlCol="0"/>
          <a:lstStyle/>
          <a:p>
            <a:endParaRPr/>
          </a:p>
        </p:txBody>
      </p:sp>
      <p:sp>
        <p:nvSpPr>
          <p:cNvPr id="85" name="object 85"/>
          <p:cNvSpPr/>
          <p:nvPr/>
        </p:nvSpPr>
        <p:spPr>
          <a:xfrm>
            <a:off x="2887192"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6" name="object 86"/>
          <p:cNvSpPr/>
          <p:nvPr/>
        </p:nvSpPr>
        <p:spPr>
          <a:xfrm>
            <a:off x="2858935"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7" name="object 87"/>
          <p:cNvSpPr/>
          <p:nvPr/>
        </p:nvSpPr>
        <p:spPr>
          <a:xfrm>
            <a:off x="3000667"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8" name="object 88"/>
          <p:cNvSpPr/>
          <p:nvPr/>
        </p:nvSpPr>
        <p:spPr>
          <a:xfrm>
            <a:off x="2972320"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9" name="object 89"/>
          <p:cNvSpPr/>
          <p:nvPr/>
        </p:nvSpPr>
        <p:spPr>
          <a:xfrm>
            <a:off x="2944088"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0" name="object 90"/>
          <p:cNvSpPr/>
          <p:nvPr/>
        </p:nvSpPr>
        <p:spPr>
          <a:xfrm>
            <a:off x="3085807"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91" name="object 91"/>
          <p:cNvSpPr/>
          <p:nvPr/>
        </p:nvSpPr>
        <p:spPr>
          <a:xfrm>
            <a:off x="3057461"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2" name="object 92"/>
          <p:cNvSpPr/>
          <p:nvPr/>
        </p:nvSpPr>
        <p:spPr>
          <a:xfrm>
            <a:off x="3029216"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93" name="object 93"/>
          <p:cNvSpPr/>
          <p:nvPr/>
        </p:nvSpPr>
        <p:spPr>
          <a:xfrm>
            <a:off x="3170944" y="2460568"/>
            <a:ext cx="15875" cy="10160"/>
          </a:xfrm>
          <a:custGeom>
            <a:avLst/>
            <a:gdLst/>
            <a:ahLst/>
            <a:cxnLst/>
            <a:rect l="l" t="t" r="r" b="b"/>
            <a:pathLst>
              <a:path w="15875" h="10160">
                <a:moveTo>
                  <a:pt x="0" y="0"/>
                </a:moveTo>
                <a:lnTo>
                  <a:pt x="0" y="9537"/>
                </a:lnTo>
                <a:lnTo>
                  <a:pt x="15798" y="9525"/>
                </a:lnTo>
                <a:lnTo>
                  <a:pt x="15798" y="0"/>
                </a:lnTo>
                <a:lnTo>
                  <a:pt x="0" y="0"/>
                </a:lnTo>
                <a:close/>
              </a:path>
            </a:pathLst>
          </a:custGeom>
          <a:solidFill>
            <a:srgbClr val="231F20"/>
          </a:solidFill>
        </p:spPr>
        <p:txBody>
          <a:bodyPr wrap="square" lIns="0" tIns="0" rIns="0" bIns="0" rtlCol="0"/>
          <a:lstStyle/>
          <a:p>
            <a:endParaRPr/>
          </a:p>
        </p:txBody>
      </p:sp>
      <p:sp>
        <p:nvSpPr>
          <p:cNvPr id="94" name="object 94"/>
          <p:cNvSpPr/>
          <p:nvPr/>
        </p:nvSpPr>
        <p:spPr>
          <a:xfrm>
            <a:off x="3142602"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5" name="object 95"/>
          <p:cNvSpPr/>
          <p:nvPr/>
        </p:nvSpPr>
        <p:spPr>
          <a:xfrm>
            <a:off x="3114344"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96" name="object 96"/>
          <p:cNvSpPr/>
          <p:nvPr/>
        </p:nvSpPr>
        <p:spPr>
          <a:xfrm>
            <a:off x="3256076"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97" name="object 97"/>
          <p:cNvSpPr/>
          <p:nvPr/>
        </p:nvSpPr>
        <p:spPr>
          <a:xfrm>
            <a:off x="3227730"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98" name="object 98"/>
          <p:cNvSpPr/>
          <p:nvPr/>
        </p:nvSpPr>
        <p:spPr>
          <a:xfrm>
            <a:off x="3199485"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99" name="object 99"/>
          <p:cNvSpPr/>
          <p:nvPr/>
        </p:nvSpPr>
        <p:spPr>
          <a:xfrm>
            <a:off x="3341217"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0" name="object 100"/>
          <p:cNvSpPr/>
          <p:nvPr/>
        </p:nvSpPr>
        <p:spPr>
          <a:xfrm>
            <a:off x="3312871"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1" name="object 101"/>
          <p:cNvSpPr/>
          <p:nvPr/>
        </p:nvSpPr>
        <p:spPr>
          <a:xfrm>
            <a:off x="3284613"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2" name="object 102"/>
          <p:cNvSpPr/>
          <p:nvPr/>
        </p:nvSpPr>
        <p:spPr>
          <a:xfrm>
            <a:off x="3426345"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3" name="object 103"/>
          <p:cNvSpPr/>
          <p:nvPr/>
        </p:nvSpPr>
        <p:spPr>
          <a:xfrm>
            <a:off x="3398001" y="2460568"/>
            <a:ext cx="15875" cy="10160"/>
          </a:xfrm>
          <a:custGeom>
            <a:avLst/>
            <a:gdLst/>
            <a:ahLst/>
            <a:cxnLst/>
            <a:rect l="l" t="t" r="r" b="b"/>
            <a:pathLst>
              <a:path w="15875" h="10160">
                <a:moveTo>
                  <a:pt x="0" y="0"/>
                </a:moveTo>
                <a:lnTo>
                  <a:pt x="0" y="9537"/>
                </a:lnTo>
                <a:lnTo>
                  <a:pt x="15811" y="9525"/>
                </a:lnTo>
                <a:lnTo>
                  <a:pt x="15811" y="0"/>
                </a:lnTo>
                <a:lnTo>
                  <a:pt x="0" y="0"/>
                </a:lnTo>
                <a:close/>
              </a:path>
            </a:pathLst>
          </a:custGeom>
          <a:solidFill>
            <a:srgbClr val="231F20"/>
          </a:solidFill>
        </p:spPr>
        <p:txBody>
          <a:bodyPr wrap="square" lIns="0" tIns="0" rIns="0" bIns="0" rtlCol="0"/>
          <a:lstStyle/>
          <a:p>
            <a:endParaRPr/>
          </a:p>
        </p:txBody>
      </p:sp>
      <p:sp>
        <p:nvSpPr>
          <p:cNvPr id="104" name="object 104"/>
          <p:cNvSpPr/>
          <p:nvPr/>
        </p:nvSpPr>
        <p:spPr>
          <a:xfrm>
            <a:off x="3369754"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5" name="object 105"/>
          <p:cNvSpPr/>
          <p:nvPr/>
        </p:nvSpPr>
        <p:spPr>
          <a:xfrm>
            <a:off x="3511473"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6" name="object 106"/>
          <p:cNvSpPr/>
          <p:nvPr/>
        </p:nvSpPr>
        <p:spPr>
          <a:xfrm>
            <a:off x="3483140"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7" name="object 107"/>
          <p:cNvSpPr/>
          <p:nvPr/>
        </p:nvSpPr>
        <p:spPr>
          <a:xfrm>
            <a:off x="3454882"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8" name="object 108"/>
          <p:cNvSpPr/>
          <p:nvPr/>
        </p:nvSpPr>
        <p:spPr>
          <a:xfrm>
            <a:off x="3596614"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9" name="object 109"/>
          <p:cNvSpPr/>
          <p:nvPr/>
        </p:nvSpPr>
        <p:spPr>
          <a:xfrm>
            <a:off x="3568268"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0" name="object 110"/>
          <p:cNvSpPr/>
          <p:nvPr/>
        </p:nvSpPr>
        <p:spPr>
          <a:xfrm>
            <a:off x="3540036"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1" name="object 111"/>
          <p:cNvSpPr/>
          <p:nvPr/>
        </p:nvSpPr>
        <p:spPr>
          <a:xfrm>
            <a:off x="3681755"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2" name="object 112"/>
          <p:cNvSpPr/>
          <p:nvPr/>
        </p:nvSpPr>
        <p:spPr>
          <a:xfrm>
            <a:off x="3653421"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3" name="object 113"/>
          <p:cNvSpPr/>
          <p:nvPr/>
        </p:nvSpPr>
        <p:spPr>
          <a:xfrm>
            <a:off x="3625164"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4" name="object 114"/>
          <p:cNvSpPr/>
          <p:nvPr/>
        </p:nvSpPr>
        <p:spPr>
          <a:xfrm>
            <a:off x="3766896"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5" name="object 115"/>
          <p:cNvSpPr/>
          <p:nvPr/>
        </p:nvSpPr>
        <p:spPr>
          <a:xfrm>
            <a:off x="3738549"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6" name="object 116"/>
          <p:cNvSpPr/>
          <p:nvPr/>
        </p:nvSpPr>
        <p:spPr>
          <a:xfrm>
            <a:off x="3710292"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7" name="object 117"/>
          <p:cNvSpPr/>
          <p:nvPr/>
        </p:nvSpPr>
        <p:spPr>
          <a:xfrm>
            <a:off x="3852024"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8" name="object 118"/>
          <p:cNvSpPr/>
          <p:nvPr/>
        </p:nvSpPr>
        <p:spPr>
          <a:xfrm>
            <a:off x="3823690"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9" name="object 119"/>
          <p:cNvSpPr/>
          <p:nvPr/>
        </p:nvSpPr>
        <p:spPr>
          <a:xfrm>
            <a:off x="3795433"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0" name="object 120"/>
          <p:cNvSpPr/>
          <p:nvPr/>
        </p:nvSpPr>
        <p:spPr>
          <a:xfrm>
            <a:off x="3937165"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1" name="object 121"/>
          <p:cNvSpPr/>
          <p:nvPr/>
        </p:nvSpPr>
        <p:spPr>
          <a:xfrm>
            <a:off x="3908818"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2" name="object 122"/>
          <p:cNvSpPr/>
          <p:nvPr/>
        </p:nvSpPr>
        <p:spPr>
          <a:xfrm>
            <a:off x="3880561"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3" name="object 123"/>
          <p:cNvSpPr/>
          <p:nvPr/>
        </p:nvSpPr>
        <p:spPr>
          <a:xfrm>
            <a:off x="4022293"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4" name="object 124"/>
          <p:cNvSpPr/>
          <p:nvPr/>
        </p:nvSpPr>
        <p:spPr>
          <a:xfrm>
            <a:off x="3993959"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5" name="object 125"/>
          <p:cNvSpPr/>
          <p:nvPr/>
        </p:nvSpPr>
        <p:spPr>
          <a:xfrm>
            <a:off x="3965702"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6" name="object 126"/>
          <p:cNvSpPr/>
          <p:nvPr/>
        </p:nvSpPr>
        <p:spPr>
          <a:xfrm>
            <a:off x="4107421"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7" name="object 127"/>
          <p:cNvSpPr/>
          <p:nvPr/>
        </p:nvSpPr>
        <p:spPr>
          <a:xfrm>
            <a:off x="4079087"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8" name="object 128"/>
          <p:cNvSpPr/>
          <p:nvPr/>
        </p:nvSpPr>
        <p:spPr>
          <a:xfrm>
            <a:off x="4050842"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9" name="object 129"/>
          <p:cNvSpPr/>
          <p:nvPr/>
        </p:nvSpPr>
        <p:spPr>
          <a:xfrm>
            <a:off x="4192574"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30" name="object 130"/>
          <p:cNvSpPr/>
          <p:nvPr/>
        </p:nvSpPr>
        <p:spPr>
          <a:xfrm>
            <a:off x="4164228"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1" name="object 131"/>
          <p:cNvSpPr/>
          <p:nvPr/>
        </p:nvSpPr>
        <p:spPr>
          <a:xfrm>
            <a:off x="4135983"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2" name="object 132"/>
          <p:cNvSpPr/>
          <p:nvPr/>
        </p:nvSpPr>
        <p:spPr>
          <a:xfrm>
            <a:off x="4277702"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33" name="object 133"/>
          <p:cNvSpPr/>
          <p:nvPr/>
        </p:nvSpPr>
        <p:spPr>
          <a:xfrm>
            <a:off x="4249369"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4" name="object 134"/>
          <p:cNvSpPr/>
          <p:nvPr/>
        </p:nvSpPr>
        <p:spPr>
          <a:xfrm>
            <a:off x="4221111"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35" name="object 135"/>
          <p:cNvSpPr/>
          <p:nvPr/>
        </p:nvSpPr>
        <p:spPr>
          <a:xfrm>
            <a:off x="4362843"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36" name="object 136"/>
          <p:cNvSpPr/>
          <p:nvPr/>
        </p:nvSpPr>
        <p:spPr>
          <a:xfrm>
            <a:off x="4334497"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37" name="object 137"/>
          <p:cNvSpPr/>
          <p:nvPr/>
        </p:nvSpPr>
        <p:spPr>
          <a:xfrm>
            <a:off x="4306252"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8" name="object 138"/>
          <p:cNvSpPr/>
          <p:nvPr/>
        </p:nvSpPr>
        <p:spPr>
          <a:xfrm>
            <a:off x="4447971"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39" name="object 139"/>
          <p:cNvSpPr/>
          <p:nvPr/>
        </p:nvSpPr>
        <p:spPr>
          <a:xfrm>
            <a:off x="4419637"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0" name="object 140"/>
          <p:cNvSpPr/>
          <p:nvPr/>
        </p:nvSpPr>
        <p:spPr>
          <a:xfrm>
            <a:off x="4391380"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41" name="object 141"/>
          <p:cNvSpPr/>
          <p:nvPr/>
        </p:nvSpPr>
        <p:spPr>
          <a:xfrm>
            <a:off x="4533112"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2" name="object 142"/>
          <p:cNvSpPr/>
          <p:nvPr/>
        </p:nvSpPr>
        <p:spPr>
          <a:xfrm>
            <a:off x="4504766"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43" name="object 143"/>
          <p:cNvSpPr/>
          <p:nvPr/>
        </p:nvSpPr>
        <p:spPr>
          <a:xfrm>
            <a:off x="4476521"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4" name="object 144"/>
          <p:cNvSpPr/>
          <p:nvPr/>
        </p:nvSpPr>
        <p:spPr>
          <a:xfrm>
            <a:off x="4618240"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45" name="object 145"/>
          <p:cNvSpPr/>
          <p:nvPr/>
        </p:nvSpPr>
        <p:spPr>
          <a:xfrm>
            <a:off x="4589907"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6" name="object 146"/>
          <p:cNvSpPr/>
          <p:nvPr/>
        </p:nvSpPr>
        <p:spPr>
          <a:xfrm>
            <a:off x="4561649"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7" name="object 147"/>
          <p:cNvSpPr/>
          <p:nvPr/>
        </p:nvSpPr>
        <p:spPr>
          <a:xfrm>
            <a:off x="4703381"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8" name="object 148"/>
          <p:cNvSpPr/>
          <p:nvPr/>
        </p:nvSpPr>
        <p:spPr>
          <a:xfrm>
            <a:off x="4675035"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49" name="object 149"/>
          <p:cNvSpPr/>
          <p:nvPr/>
        </p:nvSpPr>
        <p:spPr>
          <a:xfrm>
            <a:off x="4646803"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0" name="object 150"/>
          <p:cNvSpPr/>
          <p:nvPr/>
        </p:nvSpPr>
        <p:spPr>
          <a:xfrm>
            <a:off x="4788522"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51" name="object 151"/>
          <p:cNvSpPr/>
          <p:nvPr/>
        </p:nvSpPr>
        <p:spPr>
          <a:xfrm>
            <a:off x="4760188"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2" name="object 152"/>
          <p:cNvSpPr/>
          <p:nvPr/>
        </p:nvSpPr>
        <p:spPr>
          <a:xfrm>
            <a:off x="4731930"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3" name="object 153"/>
          <p:cNvSpPr/>
          <p:nvPr/>
        </p:nvSpPr>
        <p:spPr>
          <a:xfrm>
            <a:off x="4873662"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4" name="object 154"/>
          <p:cNvSpPr/>
          <p:nvPr/>
        </p:nvSpPr>
        <p:spPr>
          <a:xfrm>
            <a:off x="4845316"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55" name="object 155"/>
          <p:cNvSpPr/>
          <p:nvPr/>
        </p:nvSpPr>
        <p:spPr>
          <a:xfrm>
            <a:off x="4817059"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56" name="object 156"/>
          <p:cNvSpPr/>
          <p:nvPr/>
        </p:nvSpPr>
        <p:spPr>
          <a:xfrm>
            <a:off x="4958791"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7" name="object 157"/>
          <p:cNvSpPr/>
          <p:nvPr/>
        </p:nvSpPr>
        <p:spPr>
          <a:xfrm>
            <a:off x="4930457"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8" name="object 158"/>
          <p:cNvSpPr/>
          <p:nvPr/>
        </p:nvSpPr>
        <p:spPr>
          <a:xfrm>
            <a:off x="4902200"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9" name="object 159"/>
          <p:cNvSpPr/>
          <p:nvPr/>
        </p:nvSpPr>
        <p:spPr>
          <a:xfrm>
            <a:off x="5043932"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0" name="object 160"/>
          <p:cNvSpPr/>
          <p:nvPr/>
        </p:nvSpPr>
        <p:spPr>
          <a:xfrm>
            <a:off x="5015585"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61" name="object 161"/>
          <p:cNvSpPr/>
          <p:nvPr/>
        </p:nvSpPr>
        <p:spPr>
          <a:xfrm>
            <a:off x="4987328"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62" name="object 162"/>
          <p:cNvSpPr/>
          <p:nvPr/>
        </p:nvSpPr>
        <p:spPr>
          <a:xfrm>
            <a:off x="5129060"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3" name="object 163"/>
          <p:cNvSpPr/>
          <p:nvPr/>
        </p:nvSpPr>
        <p:spPr>
          <a:xfrm>
            <a:off x="5100713"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64" name="object 164"/>
          <p:cNvSpPr/>
          <p:nvPr/>
        </p:nvSpPr>
        <p:spPr>
          <a:xfrm>
            <a:off x="5072469"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5" name="object 165"/>
          <p:cNvSpPr/>
          <p:nvPr/>
        </p:nvSpPr>
        <p:spPr>
          <a:xfrm>
            <a:off x="5214188"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66" name="object 166"/>
          <p:cNvSpPr/>
          <p:nvPr/>
        </p:nvSpPr>
        <p:spPr>
          <a:xfrm>
            <a:off x="5185854"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7" name="object 167"/>
          <p:cNvSpPr/>
          <p:nvPr/>
        </p:nvSpPr>
        <p:spPr>
          <a:xfrm>
            <a:off x="5157609"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68" name="object 168"/>
          <p:cNvSpPr/>
          <p:nvPr/>
        </p:nvSpPr>
        <p:spPr>
          <a:xfrm>
            <a:off x="5299341"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9" name="object 169"/>
          <p:cNvSpPr/>
          <p:nvPr/>
        </p:nvSpPr>
        <p:spPr>
          <a:xfrm>
            <a:off x="5270995"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0" name="object 170"/>
          <p:cNvSpPr/>
          <p:nvPr/>
        </p:nvSpPr>
        <p:spPr>
          <a:xfrm>
            <a:off x="5242750"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1" name="object 171"/>
          <p:cNvSpPr/>
          <p:nvPr/>
        </p:nvSpPr>
        <p:spPr>
          <a:xfrm>
            <a:off x="5384469"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2" name="object 172"/>
          <p:cNvSpPr/>
          <p:nvPr/>
        </p:nvSpPr>
        <p:spPr>
          <a:xfrm>
            <a:off x="5356123"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3" name="object 173"/>
          <p:cNvSpPr/>
          <p:nvPr/>
        </p:nvSpPr>
        <p:spPr>
          <a:xfrm>
            <a:off x="5327878"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4" name="object 174"/>
          <p:cNvSpPr/>
          <p:nvPr/>
        </p:nvSpPr>
        <p:spPr>
          <a:xfrm>
            <a:off x="5469610"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5" name="object 175"/>
          <p:cNvSpPr/>
          <p:nvPr/>
        </p:nvSpPr>
        <p:spPr>
          <a:xfrm>
            <a:off x="5441264"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6" name="object 176"/>
          <p:cNvSpPr/>
          <p:nvPr/>
        </p:nvSpPr>
        <p:spPr>
          <a:xfrm>
            <a:off x="5413019"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7" name="object 177"/>
          <p:cNvSpPr/>
          <p:nvPr/>
        </p:nvSpPr>
        <p:spPr>
          <a:xfrm>
            <a:off x="5554738"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8" name="object 178"/>
          <p:cNvSpPr/>
          <p:nvPr/>
        </p:nvSpPr>
        <p:spPr>
          <a:xfrm>
            <a:off x="5526392"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9" name="object 179"/>
          <p:cNvSpPr/>
          <p:nvPr/>
        </p:nvSpPr>
        <p:spPr>
          <a:xfrm>
            <a:off x="5498147"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0" name="object 180"/>
          <p:cNvSpPr/>
          <p:nvPr/>
        </p:nvSpPr>
        <p:spPr>
          <a:xfrm>
            <a:off x="5639879"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1" name="object 181"/>
          <p:cNvSpPr/>
          <p:nvPr/>
        </p:nvSpPr>
        <p:spPr>
          <a:xfrm>
            <a:off x="5611533"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82" name="object 182"/>
          <p:cNvSpPr/>
          <p:nvPr/>
        </p:nvSpPr>
        <p:spPr>
          <a:xfrm>
            <a:off x="5583288"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3" name="object 183"/>
          <p:cNvSpPr/>
          <p:nvPr/>
        </p:nvSpPr>
        <p:spPr>
          <a:xfrm>
            <a:off x="5725007"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84" name="object 184"/>
          <p:cNvSpPr/>
          <p:nvPr/>
        </p:nvSpPr>
        <p:spPr>
          <a:xfrm>
            <a:off x="5696661"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85" name="object 185"/>
          <p:cNvSpPr/>
          <p:nvPr/>
        </p:nvSpPr>
        <p:spPr>
          <a:xfrm>
            <a:off x="5668416"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6" name="object 186"/>
          <p:cNvSpPr/>
          <p:nvPr/>
        </p:nvSpPr>
        <p:spPr>
          <a:xfrm>
            <a:off x="5810148"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7" name="object 187"/>
          <p:cNvSpPr/>
          <p:nvPr/>
        </p:nvSpPr>
        <p:spPr>
          <a:xfrm>
            <a:off x="5781802"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88" name="object 188"/>
          <p:cNvSpPr/>
          <p:nvPr/>
        </p:nvSpPr>
        <p:spPr>
          <a:xfrm>
            <a:off x="5753557"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89" name="object 189"/>
          <p:cNvSpPr/>
          <p:nvPr/>
        </p:nvSpPr>
        <p:spPr>
          <a:xfrm>
            <a:off x="5895289"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0" name="object 190"/>
          <p:cNvSpPr/>
          <p:nvPr/>
        </p:nvSpPr>
        <p:spPr>
          <a:xfrm>
            <a:off x="5866942"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91" name="object 191"/>
          <p:cNvSpPr/>
          <p:nvPr/>
        </p:nvSpPr>
        <p:spPr>
          <a:xfrm>
            <a:off x="5838697"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2" name="object 192"/>
          <p:cNvSpPr/>
          <p:nvPr/>
        </p:nvSpPr>
        <p:spPr>
          <a:xfrm>
            <a:off x="5980429"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3" name="object 193"/>
          <p:cNvSpPr/>
          <p:nvPr/>
        </p:nvSpPr>
        <p:spPr>
          <a:xfrm>
            <a:off x="5952083"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4" name="object 194"/>
          <p:cNvSpPr/>
          <p:nvPr/>
        </p:nvSpPr>
        <p:spPr>
          <a:xfrm>
            <a:off x="5923826"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95" name="object 195"/>
          <p:cNvSpPr/>
          <p:nvPr/>
        </p:nvSpPr>
        <p:spPr>
          <a:xfrm>
            <a:off x="6065558"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6" name="object 196"/>
          <p:cNvSpPr/>
          <p:nvPr/>
        </p:nvSpPr>
        <p:spPr>
          <a:xfrm>
            <a:off x="6037211"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7" name="object 197"/>
          <p:cNvSpPr/>
          <p:nvPr/>
        </p:nvSpPr>
        <p:spPr>
          <a:xfrm>
            <a:off x="6008966"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8" name="object 198"/>
          <p:cNvSpPr/>
          <p:nvPr/>
        </p:nvSpPr>
        <p:spPr>
          <a:xfrm>
            <a:off x="6150686"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99" name="object 199"/>
          <p:cNvSpPr/>
          <p:nvPr/>
        </p:nvSpPr>
        <p:spPr>
          <a:xfrm>
            <a:off x="6122352"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0" name="object 200"/>
          <p:cNvSpPr/>
          <p:nvPr/>
        </p:nvSpPr>
        <p:spPr>
          <a:xfrm>
            <a:off x="6094095"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1" name="object 201"/>
          <p:cNvSpPr/>
          <p:nvPr/>
        </p:nvSpPr>
        <p:spPr>
          <a:xfrm>
            <a:off x="6235827"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2" name="object 202"/>
          <p:cNvSpPr/>
          <p:nvPr/>
        </p:nvSpPr>
        <p:spPr>
          <a:xfrm>
            <a:off x="6207480"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3" name="object 203"/>
          <p:cNvSpPr/>
          <p:nvPr/>
        </p:nvSpPr>
        <p:spPr>
          <a:xfrm>
            <a:off x="6179223"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4" name="object 204"/>
          <p:cNvSpPr/>
          <p:nvPr/>
        </p:nvSpPr>
        <p:spPr>
          <a:xfrm>
            <a:off x="6320967"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5" name="object 205"/>
          <p:cNvSpPr/>
          <p:nvPr/>
        </p:nvSpPr>
        <p:spPr>
          <a:xfrm>
            <a:off x="6292621"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6" name="object 206"/>
          <p:cNvSpPr/>
          <p:nvPr/>
        </p:nvSpPr>
        <p:spPr>
          <a:xfrm>
            <a:off x="6264376"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7" name="object 207"/>
          <p:cNvSpPr/>
          <p:nvPr/>
        </p:nvSpPr>
        <p:spPr>
          <a:xfrm>
            <a:off x="6406108"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8" name="object 208"/>
          <p:cNvSpPr/>
          <p:nvPr/>
        </p:nvSpPr>
        <p:spPr>
          <a:xfrm>
            <a:off x="6377762"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9" name="object 209"/>
          <p:cNvSpPr/>
          <p:nvPr/>
        </p:nvSpPr>
        <p:spPr>
          <a:xfrm>
            <a:off x="6349504"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0" name="object 210"/>
          <p:cNvSpPr/>
          <p:nvPr/>
        </p:nvSpPr>
        <p:spPr>
          <a:xfrm>
            <a:off x="6491236"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1" name="object 211"/>
          <p:cNvSpPr/>
          <p:nvPr/>
        </p:nvSpPr>
        <p:spPr>
          <a:xfrm>
            <a:off x="6462890"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2" name="object 212"/>
          <p:cNvSpPr/>
          <p:nvPr/>
        </p:nvSpPr>
        <p:spPr>
          <a:xfrm>
            <a:off x="6434645"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3" name="object 213"/>
          <p:cNvSpPr/>
          <p:nvPr/>
        </p:nvSpPr>
        <p:spPr>
          <a:xfrm>
            <a:off x="6576364"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4" name="object 214"/>
          <p:cNvSpPr/>
          <p:nvPr/>
        </p:nvSpPr>
        <p:spPr>
          <a:xfrm>
            <a:off x="6548031"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5" name="object 215"/>
          <p:cNvSpPr/>
          <p:nvPr/>
        </p:nvSpPr>
        <p:spPr>
          <a:xfrm>
            <a:off x="6519773"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6" name="object 216"/>
          <p:cNvSpPr/>
          <p:nvPr/>
        </p:nvSpPr>
        <p:spPr>
          <a:xfrm>
            <a:off x="6661505"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7" name="object 217"/>
          <p:cNvSpPr/>
          <p:nvPr/>
        </p:nvSpPr>
        <p:spPr>
          <a:xfrm>
            <a:off x="6633159"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8" name="object 218"/>
          <p:cNvSpPr/>
          <p:nvPr/>
        </p:nvSpPr>
        <p:spPr>
          <a:xfrm>
            <a:off x="6604914"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9" name="object 219"/>
          <p:cNvSpPr/>
          <p:nvPr/>
        </p:nvSpPr>
        <p:spPr>
          <a:xfrm>
            <a:off x="6746633"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0" name="object 220"/>
          <p:cNvSpPr/>
          <p:nvPr/>
        </p:nvSpPr>
        <p:spPr>
          <a:xfrm>
            <a:off x="6718300"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1" name="object 221"/>
          <p:cNvSpPr/>
          <p:nvPr/>
        </p:nvSpPr>
        <p:spPr>
          <a:xfrm>
            <a:off x="6690042"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2" name="object 222"/>
          <p:cNvSpPr/>
          <p:nvPr/>
        </p:nvSpPr>
        <p:spPr>
          <a:xfrm>
            <a:off x="6831774"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3" name="object 223"/>
          <p:cNvSpPr/>
          <p:nvPr/>
        </p:nvSpPr>
        <p:spPr>
          <a:xfrm>
            <a:off x="6803428"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4" name="object 224"/>
          <p:cNvSpPr/>
          <p:nvPr/>
        </p:nvSpPr>
        <p:spPr>
          <a:xfrm>
            <a:off x="6775183"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5" name="object 225"/>
          <p:cNvSpPr/>
          <p:nvPr/>
        </p:nvSpPr>
        <p:spPr>
          <a:xfrm>
            <a:off x="6916915"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6" name="object 226"/>
          <p:cNvSpPr/>
          <p:nvPr/>
        </p:nvSpPr>
        <p:spPr>
          <a:xfrm>
            <a:off x="6888568"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7" name="object 227"/>
          <p:cNvSpPr/>
          <p:nvPr/>
        </p:nvSpPr>
        <p:spPr>
          <a:xfrm>
            <a:off x="6860323"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8" name="object 228"/>
          <p:cNvSpPr/>
          <p:nvPr/>
        </p:nvSpPr>
        <p:spPr>
          <a:xfrm>
            <a:off x="7002056" y="2460561"/>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9" name="object 229"/>
          <p:cNvSpPr/>
          <p:nvPr/>
        </p:nvSpPr>
        <p:spPr>
          <a:xfrm>
            <a:off x="6973709"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30" name="object 230"/>
          <p:cNvSpPr/>
          <p:nvPr/>
        </p:nvSpPr>
        <p:spPr>
          <a:xfrm>
            <a:off x="6945452" y="2460561"/>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31" name="object 231"/>
          <p:cNvSpPr/>
          <p:nvPr/>
        </p:nvSpPr>
        <p:spPr>
          <a:xfrm>
            <a:off x="544068" y="7924190"/>
            <a:ext cx="6480175" cy="1795780"/>
          </a:xfrm>
          <a:custGeom>
            <a:avLst/>
            <a:gdLst/>
            <a:ahLst/>
            <a:cxnLst/>
            <a:rect l="l" t="t" r="r" b="b"/>
            <a:pathLst>
              <a:path w="6480175" h="1795779">
                <a:moveTo>
                  <a:pt x="6480098" y="1795284"/>
                </a:moveTo>
                <a:lnTo>
                  <a:pt x="0" y="1795284"/>
                </a:lnTo>
                <a:lnTo>
                  <a:pt x="0" y="0"/>
                </a:lnTo>
                <a:lnTo>
                  <a:pt x="6480098" y="0"/>
                </a:lnTo>
                <a:lnTo>
                  <a:pt x="6480098" y="1795284"/>
                </a:lnTo>
                <a:close/>
              </a:path>
            </a:pathLst>
          </a:custGeom>
          <a:ln w="6350">
            <a:solidFill>
              <a:srgbClr val="231F20"/>
            </a:solidFill>
          </a:ln>
        </p:spPr>
        <p:txBody>
          <a:bodyPr wrap="square" lIns="0" tIns="0" rIns="0" bIns="0" rtlCol="0"/>
          <a:lstStyle/>
          <a:p>
            <a:endParaRPr/>
          </a:p>
        </p:txBody>
      </p:sp>
      <p:sp>
        <p:nvSpPr>
          <p:cNvPr id="232" name="object 232"/>
          <p:cNvSpPr txBox="1"/>
          <p:nvPr/>
        </p:nvSpPr>
        <p:spPr>
          <a:xfrm>
            <a:off x="527297" y="2555886"/>
            <a:ext cx="6304280" cy="1602811"/>
          </a:xfrm>
          <a:prstGeom prst="rect">
            <a:avLst/>
          </a:prstGeom>
        </p:spPr>
        <p:txBody>
          <a:bodyPr vert="horz" wrap="square" lIns="0" tIns="48260" rIns="0" bIns="0" rtlCol="0">
            <a:spAutoFit/>
          </a:bodyPr>
          <a:lstStyle/>
          <a:p>
            <a:pPr marL="22225">
              <a:lnSpc>
                <a:spcPct val="100000"/>
              </a:lnSpc>
              <a:spcBef>
                <a:spcPts val="380"/>
              </a:spcBef>
            </a:pPr>
            <a:r>
              <a:rPr lang="ru-RU" sz="1200" b="1" dirty="0">
                <a:solidFill>
                  <a:srgbClr val="231F20"/>
                </a:solidFill>
                <a:latin typeface="Arial Narrow"/>
                <a:cs typeface="Arial Narrow"/>
              </a:rPr>
              <a:t>Слив воды</a:t>
            </a:r>
            <a:endParaRPr sz="1200" dirty="0">
              <a:latin typeface="Arial Narrow"/>
              <a:cs typeface="Arial Narrow"/>
            </a:endParaRPr>
          </a:p>
          <a:p>
            <a:pPr marL="168910" indent="-156845">
              <a:lnSpc>
                <a:spcPct val="100000"/>
              </a:lnSpc>
              <a:spcBef>
                <a:spcPts val="210"/>
              </a:spcBef>
              <a:buAutoNum type="arabicPeriod"/>
              <a:tabLst>
                <a:tab pos="169545" algn="l"/>
              </a:tabLst>
            </a:pPr>
            <a:r>
              <a:rPr lang="ru-RU" sz="900" dirty="0">
                <a:solidFill>
                  <a:srgbClr val="231F20"/>
                </a:solidFill>
                <a:latin typeface="Arial Narrow"/>
                <a:cs typeface="Arial Narrow"/>
              </a:rPr>
              <a:t>Выключите все программы</a:t>
            </a:r>
            <a:r>
              <a:rPr sz="900" dirty="0">
                <a:solidFill>
                  <a:srgbClr val="231F20"/>
                </a:solidFill>
                <a:latin typeface="Arial Narrow"/>
                <a:cs typeface="Arial Narrow"/>
              </a:rPr>
              <a:t>.</a:t>
            </a:r>
            <a:endParaRPr sz="900" dirty="0">
              <a:latin typeface="Arial Narrow"/>
              <a:cs typeface="Arial Narrow"/>
            </a:endParaRPr>
          </a:p>
          <a:p>
            <a:pPr marL="168910" indent="-156845">
              <a:lnSpc>
                <a:spcPct val="100000"/>
              </a:lnSpc>
              <a:spcBef>
                <a:spcPts val="120"/>
              </a:spcBef>
              <a:buAutoNum type="arabicPeriod"/>
              <a:tabLst>
                <a:tab pos="169545" algn="l"/>
              </a:tabLst>
            </a:pPr>
            <a:r>
              <a:rPr lang="ru-RU" sz="900" dirty="0">
                <a:solidFill>
                  <a:srgbClr val="231F20"/>
                </a:solidFill>
                <a:latin typeface="Arial Narrow"/>
                <a:cs typeface="Arial Narrow"/>
              </a:rPr>
              <a:t>Подсоедините садовый шланг к сливному клапану и направьте его в подходящую для слива воду. </a:t>
            </a:r>
            <a:endParaRPr sz="900" dirty="0">
              <a:latin typeface="Arial Narrow"/>
              <a:cs typeface="Arial Narrow"/>
            </a:endParaRPr>
          </a:p>
          <a:p>
            <a:pPr marL="168910" indent="-156845">
              <a:lnSpc>
                <a:spcPct val="100000"/>
              </a:lnSpc>
              <a:spcBef>
                <a:spcPts val="120"/>
              </a:spcBef>
              <a:buAutoNum type="arabicPeriod"/>
              <a:tabLst>
                <a:tab pos="169545" algn="l"/>
              </a:tabLst>
            </a:pPr>
            <a:r>
              <a:rPr lang="ru-RU" sz="900" dirty="0">
                <a:solidFill>
                  <a:srgbClr val="231F20"/>
                </a:solidFill>
                <a:latin typeface="Arial Narrow"/>
                <a:cs typeface="Arial Narrow"/>
              </a:rPr>
              <a:t>Снимите крышку сливного клапана с внешней стороны СПА-ванны и прикрепите адаптер сливного клапана к сливному клапану </a:t>
            </a:r>
            <a:endParaRPr sz="900" dirty="0">
              <a:latin typeface="Arial Narrow"/>
              <a:cs typeface="Arial Narrow"/>
            </a:endParaRPr>
          </a:p>
          <a:p>
            <a:pPr marL="168910" indent="-156845">
              <a:lnSpc>
                <a:spcPct val="100000"/>
              </a:lnSpc>
              <a:spcBef>
                <a:spcPts val="120"/>
              </a:spcBef>
              <a:buAutoNum type="arabicPeriod"/>
              <a:tabLst>
                <a:tab pos="169545" algn="l"/>
              </a:tabLst>
            </a:pPr>
            <a:r>
              <a:rPr lang="ru-RU" sz="900" spc="-5" dirty="0">
                <a:solidFill>
                  <a:srgbClr val="231F20"/>
                </a:solidFill>
                <a:latin typeface="Arial Narrow"/>
                <a:cs typeface="Arial Narrow"/>
              </a:rPr>
              <a:t>С внутренней стороны СПА-ванны откройте крышку сливного клапана</a:t>
            </a:r>
            <a:r>
              <a:rPr sz="900" spc="-5" dirty="0">
                <a:solidFill>
                  <a:srgbClr val="231F20"/>
                </a:solidFill>
                <a:latin typeface="Arial Narrow"/>
                <a:cs typeface="Arial Narrow"/>
              </a:rPr>
              <a:t>. </a:t>
            </a:r>
            <a:r>
              <a:rPr lang="ru-RU" sz="900" spc="-5" dirty="0">
                <a:solidFill>
                  <a:srgbClr val="231F20"/>
                </a:solidFill>
                <a:latin typeface="Arial Narrow"/>
                <a:cs typeface="Arial Narrow"/>
              </a:rPr>
              <a:t>Вода начнет вытекать из садового шланга</a:t>
            </a:r>
            <a:r>
              <a:rPr sz="900" dirty="0">
                <a:solidFill>
                  <a:srgbClr val="231F20"/>
                </a:solidFill>
                <a:latin typeface="Arial Narrow"/>
                <a:cs typeface="Arial Narrow"/>
              </a:rPr>
              <a:t>.</a:t>
            </a:r>
            <a:endParaRPr sz="900" dirty="0">
              <a:latin typeface="Arial Narrow"/>
              <a:cs typeface="Arial Narrow"/>
            </a:endParaRPr>
          </a:p>
          <a:p>
            <a:pPr marL="168910" marR="5080" indent="-156845">
              <a:lnSpc>
                <a:spcPct val="111100"/>
              </a:lnSpc>
              <a:buAutoNum type="arabicPeriod"/>
              <a:tabLst>
                <a:tab pos="169545" algn="l"/>
              </a:tabLst>
            </a:pPr>
            <a:r>
              <a:rPr lang="ru-RU" sz="900" dirty="0">
                <a:solidFill>
                  <a:srgbClr val="231F20"/>
                </a:solidFill>
                <a:latin typeface="Arial Narrow"/>
                <a:cs typeface="Arial Narrow"/>
              </a:rPr>
              <a:t>Приподнимите гидромассажную ванну только когда в ней останется небольшое количество воды</a:t>
            </a:r>
            <a:r>
              <a:rPr sz="900" spc="-5" dirty="0">
                <a:solidFill>
                  <a:srgbClr val="231F20"/>
                </a:solidFill>
                <a:latin typeface="Arial Narrow"/>
                <a:cs typeface="Arial Narrow"/>
              </a:rPr>
              <a:t>.</a:t>
            </a:r>
            <a:endParaRPr sz="900" dirty="0">
              <a:latin typeface="Arial Narrow"/>
              <a:cs typeface="Arial Narrow"/>
            </a:endParaRPr>
          </a:p>
          <a:p>
            <a:pPr marL="168910" indent="-156845">
              <a:lnSpc>
                <a:spcPct val="100000"/>
              </a:lnSpc>
              <a:spcBef>
                <a:spcPts val="120"/>
              </a:spcBef>
              <a:buAutoNum type="arabicPeriod"/>
              <a:tabLst>
                <a:tab pos="169545" algn="l"/>
              </a:tabLst>
            </a:pPr>
            <a:r>
              <a:rPr lang="ru-RU" sz="900" dirty="0">
                <a:solidFill>
                  <a:srgbClr val="231F20"/>
                </a:solidFill>
                <a:latin typeface="Arial Narrow"/>
                <a:cs typeface="Arial Narrow"/>
              </a:rPr>
              <a:t>Нажмите кнопку пузырькового массажа</a:t>
            </a:r>
            <a:r>
              <a:rPr sz="900" dirty="0">
                <a:solidFill>
                  <a:srgbClr val="231F20"/>
                </a:solidFill>
                <a:latin typeface="Arial Narrow"/>
                <a:cs typeface="Arial Narrow"/>
              </a:rPr>
              <a:t> BUBBLE</a:t>
            </a:r>
            <a:r>
              <a:rPr lang="ru-RU" sz="900" dirty="0">
                <a:solidFill>
                  <a:srgbClr val="231F20"/>
                </a:solidFill>
                <a:latin typeface="Arial Narrow"/>
                <a:cs typeface="Arial Narrow"/>
              </a:rPr>
              <a:t>, чтобы высушить СПА-бассейн</a:t>
            </a:r>
            <a:r>
              <a:rPr sz="900" dirty="0">
                <a:solidFill>
                  <a:srgbClr val="231F20"/>
                </a:solidFill>
                <a:latin typeface="Arial Narrow"/>
                <a:cs typeface="Arial Narrow"/>
              </a:rPr>
              <a:t>.</a:t>
            </a:r>
            <a:endParaRPr sz="900" dirty="0">
              <a:latin typeface="Arial Narrow"/>
              <a:cs typeface="Arial Narrow"/>
            </a:endParaRPr>
          </a:p>
          <a:p>
            <a:pPr marL="168910" indent="-156845">
              <a:lnSpc>
                <a:spcPct val="100000"/>
              </a:lnSpc>
              <a:spcBef>
                <a:spcPts val="114"/>
              </a:spcBef>
              <a:buAutoNum type="arabicPeriod"/>
              <a:tabLst>
                <a:tab pos="169545" algn="l"/>
              </a:tabLst>
            </a:pPr>
            <a:r>
              <a:rPr lang="ru-RU" sz="900" dirty="0">
                <a:solidFill>
                  <a:srgbClr val="231F20"/>
                </a:solidFill>
                <a:latin typeface="Arial Narrow"/>
                <a:cs typeface="Arial Narrow"/>
              </a:rPr>
              <a:t>Разберите блок управления</a:t>
            </a:r>
            <a:r>
              <a:rPr sz="900" spc="-5" dirty="0">
                <a:solidFill>
                  <a:srgbClr val="231F20"/>
                </a:solidFill>
                <a:latin typeface="Arial Narrow"/>
                <a:cs typeface="Arial Narrow"/>
              </a:rPr>
              <a:t>. </a:t>
            </a:r>
            <a:r>
              <a:rPr lang="ru-RU" sz="900" dirty="0">
                <a:solidFill>
                  <a:srgbClr val="231F20"/>
                </a:solidFill>
                <a:latin typeface="Arial Narrow"/>
                <a:cs typeface="Arial Narrow"/>
              </a:rPr>
              <a:t>Вылейте всю воду из трубопроводной системы.</a:t>
            </a:r>
            <a:endParaRPr sz="900" dirty="0">
              <a:latin typeface="Arial Narrow"/>
              <a:cs typeface="Arial Narrow"/>
            </a:endParaRPr>
          </a:p>
          <a:p>
            <a:pPr marL="168910" marR="187325" indent="-156845">
              <a:lnSpc>
                <a:spcPct val="111100"/>
              </a:lnSpc>
              <a:buAutoNum type="arabicPeriod"/>
              <a:tabLst>
                <a:tab pos="169545" algn="l"/>
              </a:tabLst>
            </a:pPr>
            <a:r>
              <a:rPr lang="ru-RU" sz="900" dirty="0">
                <a:solidFill>
                  <a:srgbClr val="231F20"/>
                </a:solidFill>
                <a:latin typeface="Arial Narrow"/>
                <a:cs typeface="Arial Narrow"/>
              </a:rPr>
              <a:t>Используйте чистое полотенце, чтобы вытереть остатки воды и влаги в СПА-ванне и блоке управления. Убедитесь, что гидромассажная ванна и блок управления СПА полностью высушены. </a:t>
            </a:r>
            <a:endParaRPr sz="900" dirty="0">
              <a:latin typeface="Arial Narrow"/>
              <a:cs typeface="Arial Narrow"/>
            </a:endParaRPr>
          </a:p>
        </p:txBody>
      </p:sp>
      <p:sp>
        <p:nvSpPr>
          <p:cNvPr id="233" name="object 233"/>
          <p:cNvSpPr txBox="1"/>
          <p:nvPr/>
        </p:nvSpPr>
        <p:spPr>
          <a:xfrm>
            <a:off x="531365" y="6848016"/>
            <a:ext cx="6504940" cy="1020921"/>
          </a:xfrm>
          <a:prstGeom prst="rect">
            <a:avLst/>
          </a:prstGeom>
        </p:spPr>
        <p:txBody>
          <a:bodyPr vert="horz" wrap="square" lIns="0" tIns="56515" rIns="0" bIns="0" rtlCol="0">
            <a:spAutoFit/>
          </a:bodyPr>
          <a:lstStyle/>
          <a:p>
            <a:pPr marL="12700" algn="just">
              <a:lnSpc>
                <a:spcPct val="100000"/>
              </a:lnSpc>
              <a:spcBef>
                <a:spcPts val="445"/>
              </a:spcBef>
            </a:pPr>
            <a:r>
              <a:rPr lang="ru-RU" sz="1200" b="1" dirty="0">
                <a:solidFill>
                  <a:srgbClr val="231F20"/>
                </a:solidFill>
                <a:latin typeface="Arial Narrow"/>
                <a:cs typeface="Arial Narrow"/>
              </a:rPr>
              <a:t>Очистка гидромассажной ванны</a:t>
            </a:r>
            <a:endParaRPr sz="1200" dirty="0">
              <a:latin typeface="Arial Narrow"/>
              <a:cs typeface="Arial Narrow"/>
            </a:endParaRPr>
          </a:p>
          <a:p>
            <a:pPr marL="12700" marR="5080" algn="just">
              <a:lnSpc>
                <a:spcPct val="111100"/>
              </a:lnSpc>
              <a:spcBef>
                <a:spcPts val="140"/>
              </a:spcBef>
            </a:pPr>
            <a:r>
              <a:rPr lang="ru-RU" sz="900" dirty="0">
                <a:solidFill>
                  <a:srgbClr val="231F20"/>
                </a:solidFill>
                <a:latin typeface="Arial Narrow"/>
                <a:cs typeface="Arial Narrow"/>
              </a:rPr>
              <a:t>Если в воде видна грязь или вода становится мутной и правильный химический раствор не справляется с очищением, замените воду и очистите гидромассажную ванну</a:t>
            </a:r>
            <a:r>
              <a:rPr sz="900" dirty="0">
                <a:solidFill>
                  <a:srgbClr val="231F20"/>
                </a:solidFill>
                <a:latin typeface="Arial Narrow"/>
                <a:cs typeface="Arial Narrow"/>
              </a:rPr>
              <a:t>b. </a:t>
            </a:r>
            <a:r>
              <a:rPr lang="ru-RU" sz="900" dirty="0">
                <a:solidFill>
                  <a:srgbClr val="231F20"/>
                </a:solidFill>
                <a:latin typeface="Arial Narrow"/>
                <a:cs typeface="Arial Narrow"/>
              </a:rPr>
              <a:t>См. раздел</a:t>
            </a:r>
            <a:r>
              <a:rPr sz="900" dirty="0">
                <a:solidFill>
                  <a:srgbClr val="231F20"/>
                </a:solidFill>
                <a:latin typeface="Arial Narrow"/>
                <a:cs typeface="Arial Narrow"/>
              </a:rPr>
              <a:t> </a:t>
            </a:r>
            <a:r>
              <a:rPr lang="ru-RU" sz="900" dirty="0">
                <a:solidFill>
                  <a:srgbClr val="231F20"/>
                </a:solidFill>
                <a:latin typeface="Arial Narrow"/>
                <a:cs typeface="Arial Narrow"/>
              </a:rPr>
              <a:t>«Дренаж СПА-ванны» о том, как осушить бассейн</a:t>
            </a:r>
            <a:r>
              <a:rPr sz="900" spc="-5" dirty="0">
                <a:solidFill>
                  <a:srgbClr val="231F20"/>
                </a:solidFill>
                <a:latin typeface="Arial Narrow"/>
                <a:cs typeface="Arial Narrow"/>
              </a:rPr>
              <a:t>. </a:t>
            </a:r>
            <a:r>
              <a:rPr lang="ru-RU" sz="900" dirty="0">
                <a:solidFill>
                  <a:srgbClr val="231F20"/>
                </a:solidFill>
                <a:latin typeface="Arial Narrow"/>
                <a:cs typeface="Arial Narrow"/>
              </a:rPr>
              <a:t>Очистите и/или замените фильтрующий картридж</a:t>
            </a:r>
            <a:r>
              <a:rPr sz="900" spc="-5" dirty="0">
                <a:solidFill>
                  <a:srgbClr val="231F20"/>
                </a:solidFill>
                <a:latin typeface="Arial Narrow"/>
                <a:cs typeface="Arial Narrow"/>
              </a:rPr>
              <a:t>. </a:t>
            </a:r>
            <a:r>
              <a:rPr lang="ru-RU" sz="900" dirty="0">
                <a:solidFill>
                  <a:srgbClr val="231F20"/>
                </a:solidFill>
                <a:latin typeface="Arial Narrow"/>
                <a:cs typeface="Arial Narrow"/>
              </a:rPr>
              <a:t>После слива воды из ванны используйте губку и мягкий мыльный раствор, чтобы удалить всю грязь или пятна на внутренней стенки ванны</a:t>
            </a:r>
            <a:r>
              <a:rPr sz="900" dirty="0">
                <a:solidFill>
                  <a:srgbClr val="231F20"/>
                </a:solidFill>
                <a:latin typeface="Arial Narrow"/>
                <a:cs typeface="Arial Narrow"/>
              </a:rPr>
              <a:t>. </a:t>
            </a:r>
            <a:r>
              <a:rPr lang="ru-RU" sz="900" dirty="0">
                <a:solidFill>
                  <a:srgbClr val="231F20"/>
                </a:solidFill>
                <a:latin typeface="Arial Narrow"/>
                <a:cs typeface="Arial Narrow"/>
              </a:rPr>
              <a:t>Тщательно промойте ванну перед повторным наполнением чистой водой</a:t>
            </a:r>
            <a:r>
              <a:rPr sz="900" dirty="0">
                <a:solidFill>
                  <a:srgbClr val="231F20"/>
                </a:solidFill>
                <a:latin typeface="Arial Narrow"/>
                <a:cs typeface="Arial Narrow"/>
              </a:rPr>
              <a:t>.</a:t>
            </a:r>
            <a:endParaRPr sz="900" dirty="0">
              <a:latin typeface="Arial Narrow"/>
              <a:cs typeface="Arial Narrow"/>
            </a:endParaRPr>
          </a:p>
          <a:p>
            <a:pPr marL="12700" algn="just">
              <a:lnSpc>
                <a:spcPct val="100000"/>
              </a:lnSpc>
              <a:spcBef>
                <a:spcPts val="120"/>
              </a:spcBef>
            </a:pPr>
            <a:r>
              <a:rPr lang="ru-RU" sz="900" b="1" dirty="0">
                <a:solidFill>
                  <a:srgbClr val="231F20"/>
                </a:solidFill>
                <a:latin typeface="Arial Narrow"/>
                <a:cs typeface="Arial Narrow"/>
              </a:rPr>
              <a:t>ВАЖНО</a:t>
            </a:r>
            <a:r>
              <a:rPr sz="900" b="1" dirty="0">
                <a:solidFill>
                  <a:srgbClr val="231F20"/>
                </a:solidFill>
                <a:latin typeface="Arial Narrow"/>
                <a:cs typeface="Arial Narrow"/>
              </a:rPr>
              <a:t>: </a:t>
            </a:r>
            <a:r>
              <a:rPr lang="ru-RU" sz="900" dirty="0">
                <a:solidFill>
                  <a:srgbClr val="231F20"/>
                </a:solidFill>
                <a:latin typeface="Arial Narrow"/>
                <a:cs typeface="Arial Narrow"/>
              </a:rPr>
              <a:t>Не используйте стальную мочалку, жесткие щетки и абразивные чистящие средства</a:t>
            </a:r>
            <a:r>
              <a:rPr sz="900" spc="-5" dirty="0">
                <a:solidFill>
                  <a:srgbClr val="231F20"/>
                </a:solidFill>
                <a:latin typeface="Arial Narrow"/>
                <a:cs typeface="Arial Narrow"/>
              </a:rPr>
              <a:t>.</a:t>
            </a:r>
            <a:endParaRPr sz="900" dirty="0">
              <a:latin typeface="Arial Narrow"/>
              <a:cs typeface="Arial Narrow"/>
            </a:endParaRPr>
          </a:p>
        </p:txBody>
      </p:sp>
      <p:sp>
        <p:nvSpPr>
          <p:cNvPr id="234" name="object 234"/>
          <p:cNvSpPr txBox="1"/>
          <p:nvPr/>
        </p:nvSpPr>
        <p:spPr>
          <a:xfrm>
            <a:off x="2002408" y="7931840"/>
            <a:ext cx="5021835" cy="1715983"/>
          </a:xfrm>
          <a:prstGeom prst="rect">
            <a:avLst/>
          </a:prstGeom>
        </p:spPr>
        <p:txBody>
          <a:bodyPr vert="horz" wrap="square" lIns="0" tIns="56515" rIns="0" bIns="0" rtlCol="0">
            <a:spAutoFit/>
          </a:bodyPr>
          <a:lstStyle/>
          <a:p>
            <a:pPr>
              <a:lnSpc>
                <a:spcPct val="100000"/>
              </a:lnSpc>
              <a:spcBef>
                <a:spcPts val="445"/>
              </a:spcBef>
            </a:pPr>
            <a:r>
              <a:rPr lang="ru-RU" sz="1200" b="1" dirty="0">
                <a:solidFill>
                  <a:srgbClr val="231F20"/>
                </a:solidFill>
                <a:latin typeface="Arial Narrow"/>
                <a:cs typeface="Arial Narrow"/>
              </a:rPr>
              <a:t>Сдувание</a:t>
            </a:r>
            <a:endParaRPr sz="1200" dirty="0">
              <a:latin typeface="Arial Narrow"/>
              <a:cs typeface="Arial Narrow"/>
            </a:endParaRPr>
          </a:p>
          <a:p>
            <a:pPr>
              <a:lnSpc>
                <a:spcPct val="100000"/>
              </a:lnSpc>
              <a:spcBef>
                <a:spcPts val="260"/>
              </a:spcBef>
            </a:pPr>
            <a:r>
              <a:rPr lang="ru-RU" sz="900" b="1" dirty="0">
                <a:solidFill>
                  <a:srgbClr val="231F20"/>
                </a:solidFill>
                <a:latin typeface="Arial Narrow"/>
                <a:cs typeface="Arial Narrow"/>
              </a:rPr>
              <a:t>Сдувание гидромассажной ванны </a:t>
            </a:r>
            <a:r>
              <a:rPr sz="900" b="1" dirty="0">
                <a:solidFill>
                  <a:srgbClr val="231F20"/>
                </a:solidFill>
                <a:latin typeface="Arial Narrow"/>
                <a:cs typeface="Arial Narrow"/>
              </a:rPr>
              <a:t>(MONO)</a:t>
            </a:r>
            <a:endParaRPr sz="900" dirty="0">
              <a:latin typeface="Arial Narrow"/>
              <a:cs typeface="Arial Narrow"/>
            </a:endParaRPr>
          </a:p>
          <a:p>
            <a:pPr marL="130175" marR="5080" indent="-130810">
              <a:lnSpc>
                <a:spcPct val="111100"/>
              </a:lnSpc>
              <a:buAutoNum type="arabicPeriod"/>
              <a:tabLst>
                <a:tab pos="130810" algn="l"/>
              </a:tabLst>
            </a:pPr>
            <a:r>
              <a:rPr lang="ru-RU" sz="900" spc="-5" dirty="0">
                <a:solidFill>
                  <a:srgbClr val="231F20"/>
                </a:solidFill>
                <a:latin typeface="Arial Narrow"/>
                <a:cs typeface="Arial Narrow"/>
              </a:rPr>
              <a:t>Откройте крышку клапана, повернув ее против часовой стрелки.</a:t>
            </a:r>
            <a:r>
              <a:rPr sz="900" spc="-5" dirty="0">
                <a:solidFill>
                  <a:srgbClr val="231F20"/>
                </a:solidFill>
                <a:latin typeface="Arial Narrow"/>
                <a:cs typeface="Arial Narrow"/>
              </a:rPr>
              <a:t> </a:t>
            </a:r>
            <a:r>
              <a:rPr lang="ru-RU" sz="900" spc="-5" dirty="0">
                <a:solidFill>
                  <a:srgbClr val="231F20"/>
                </a:solidFill>
                <a:latin typeface="Arial Narrow"/>
                <a:cs typeface="Arial Narrow"/>
              </a:rPr>
              <a:t>Перед спусканием убедитесь, что клапан очищен от мусора, песка или грязи</a:t>
            </a:r>
            <a:r>
              <a:rPr sz="900" dirty="0">
                <a:solidFill>
                  <a:srgbClr val="231F20"/>
                </a:solidFill>
                <a:latin typeface="Arial Narrow"/>
                <a:cs typeface="Arial Narrow"/>
              </a:rPr>
              <a:t>.</a:t>
            </a:r>
            <a:endParaRPr sz="900" dirty="0">
              <a:latin typeface="Arial Narrow"/>
              <a:cs typeface="Arial Narrow"/>
            </a:endParaRPr>
          </a:p>
          <a:p>
            <a:pPr marL="130175" indent="-130810">
              <a:lnSpc>
                <a:spcPct val="100000"/>
              </a:lnSpc>
              <a:spcBef>
                <a:spcPts val="120"/>
              </a:spcBef>
              <a:buAutoNum type="arabicPeriod"/>
              <a:tabLst>
                <a:tab pos="130810" algn="l"/>
              </a:tabLst>
            </a:pPr>
            <a:r>
              <a:rPr lang="ru-RU" sz="900" dirty="0">
                <a:solidFill>
                  <a:srgbClr val="231F20"/>
                </a:solidFill>
                <a:latin typeface="Arial Narrow"/>
                <a:cs typeface="Arial Narrow"/>
              </a:rPr>
              <a:t>Нажмите на кнопку клапана и </a:t>
            </a:r>
            <a:r>
              <a:rPr lang="ru-RU" sz="900" spc="-5" dirty="0">
                <a:solidFill>
                  <a:srgbClr val="231F20"/>
                </a:solidFill>
                <a:latin typeface="Arial Narrow"/>
                <a:cs typeface="Arial Narrow"/>
              </a:rPr>
              <a:t>поверните ее по часовой стрелке, чтобы зафиксировать ее в положении </a:t>
            </a:r>
            <a:r>
              <a:rPr sz="900" dirty="0">
                <a:solidFill>
                  <a:srgbClr val="231F20"/>
                </a:solidFill>
                <a:latin typeface="Arial Narrow"/>
                <a:cs typeface="Arial Narrow"/>
              </a:rPr>
              <a:t> DOWN.</a:t>
            </a:r>
            <a:endParaRPr sz="900" dirty="0">
              <a:latin typeface="Arial Narrow"/>
              <a:cs typeface="Arial Narrow"/>
            </a:endParaRPr>
          </a:p>
          <a:p>
            <a:pPr marL="130175" indent="-130810">
              <a:lnSpc>
                <a:spcPct val="100000"/>
              </a:lnSpc>
              <a:spcBef>
                <a:spcPts val="120"/>
              </a:spcBef>
              <a:buAutoNum type="arabicPeriod"/>
              <a:tabLst>
                <a:tab pos="130810" algn="l"/>
              </a:tabLst>
            </a:pPr>
            <a:r>
              <a:rPr lang="ru-RU" sz="900" spc="-5" dirty="0">
                <a:solidFill>
                  <a:srgbClr val="231F20"/>
                </a:solidFill>
                <a:latin typeface="Arial Narrow"/>
                <a:cs typeface="Arial Narrow"/>
              </a:rPr>
              <a:t>Как только воздух будет спущен, верните клапан на место</a:t>
            </a:r>
            <a:r>
              <a:rPr sz="900" spc="-5" dirty="0">
                <a:solidFill>
                  <a:srgbClr val="231F20"/>
                </a:solidFill>
                <a:latin typeface="Arial Narrow"/>
                <a:cs typeface="Arial Narrow"/>
              </a:rPr>
              <a:t>.</a:t>
            </a:r>
            <a:endParaRPr sz="900" dirty="0">
              <a:latin typeface="Arial Narrow"/>
              <a:cs typeface="Arial Narrow"/>
            </a:endParaRPr>
          </a:p>
          <a:p>
            <a:pPr>
              <a:lnSpc>
                <a:spcPct val="100000"/>
              </a:lnSpc>
              <a:spcBef>
                <a:spcPts val="700"/>
              </a:spcBef>
            </a:pPr>
            <a:r>
              <a:rPr lang="ru-RU" sz="900" b="1" dirty="0">
                <a:solidFill>
                  <a:srgbClr val="231F20"/>
                </a:solidFill>
                <a:latin typeface="Arial Narrow"/>
                <a:cs typeface="Arial Narrow"/>
              </a:rPr>
              <a:t>Сдувание надувной камеры</a:t>
            </a:r>
            <a:endParaRPr sz="900" dirty="0">
              <a:latin typeface="Arial Narrow"/>
              <a:cs typeface="Arial Narrow"/>
            </a:endParaRPr>
          </a:p>
          <a:p>
            <a:pPr marL="130175" marR="378460" indent="-130810">
              <a:lnSpc>
                <a:spcPct val="111100"/>
              </a:lnSpc>
              <a:buAutoNum type="arabicPeriod"/>
              <a:tabLst>
                <a:tab pos="130810" algn="l"/>
              </a:tabLst>
            </a:pPr>
            <a:r>
              <a:rPr lang="ru-RU" sz="900" spc="-5" dirty="0">
                <a:solidFill>
                  <a:srgbClr val="231F20"/>
                </a:solidFill>
                <a:latin typeface="Arial Narrow"/>
                <a:cs typeface="Arial Narrow"/>
              </a:rPr>
              <a:t>Откройте крышку клапана, чтобы спустить воздух из надувной камеры</a:t>
            </a:r>
            <a:r>
              <a:rPr sz="900" spc="-5" dirty="0">
                <a:solidFill>
                  <a:srgbClr val="231F20"/>
                </a:solidFill>
                <a:latin typeface="Arial Narrow"/>
                <a:cs typeface="Arial Narrow"/>
              </a:rPr>
              <a:t>. </a:t>
            </a:r>
            <a:r>
              <a:rPr lang="ru-RU" sz="900" dirty="0">
                <a:solidFill>
                  <a:srgbClr val="231F20"/>
                </a:solidFill>
                <a:latin typeface="Arial Narrow"/>
                <a:cs typeface="Arial Narrow"/>
              </a:rPr>
              <a:t>Для быстрого спускания</a:t>
            </a:r>
            <a:r>
              <a:rPr sz="900" spc="-5" dirty="0">
                <a:solidFill>
                  <a:srgbClr val="231F20"/>
                </a:solidFill>
                <a:latin typeface="Arial Narrow"/>
                <a:cs typeface="Arial Narrow"/>
              </a:rPr>
              <a:t>, </a:t>
            </a:r>
            <a:r>
              <a:rPr lang="ru-RU" sz="900" spc="-5" dirty="0">
                <a:solidFill>
                  <a:srgbClr val="231F20"/>
                </a:solidFill>
                <a:latin typeface="Arial Narrow"/>
                <a:cs typeface="Arial Narrow"/>
              </a:rPr>
              <a:t>поместите трубочку </a:t>
            </a:r>
            <a:r>
              <a:rPr sz="900" dirty="0">
                <a:solidFill>
                  <a:srgbClr val="231F20"/>
                </a:solidFill>
                <a:latin typeface="Arial Narrow"/>
                <a:cs typeface="Arial Narrow"/>
              </a:rPr>
              <a:t>(</a:t>
            </a:r>
            <a:r>
              <a:rPr lang="ru-RU" sz="900" dirty="0">
                <a:solidFill>
                  <a:srgbClr val="231F20"/>
                </a:solidFill>
                <a:latin typeface="Arial Narrow"/>
                <a:cs typeface="Arial Narrow"/>
              </a:rPr>
              <a:t>входит в ремонтный комплект</a:t>
            </a:r>
            <a:r>
              <a:rPr sz="900" spc="-5" dirty="0">
                <a:solidFill>
                  <a:srgbClr val="231F20"/>
                </a:solidFill>
                <a:latin typeface="Arial Narrow"/>
                <a:cs typeface="Arial Narrow"/>
              </a:rPr>
              <a:t>)</a:t>
            </a:r>
            <a:r>
              <a:rPr lang="ru-RU" sz="900" spc="-5" dirty="0">
                <a:solidFill>
                  <a:srgbClr val="231F20"/>
                </a:solidFill>
                <a:latin typeface="Arial Narrow"/>
                <a:cs typeface="Arial Narrow"/>
              </a:rPr>
              <a:t> в клапан</a:t>
            </a:r>
            <a:r>
              <a:rPr sz="900" spc="-5" dirty="0">
                <a:solidFill>
                  <a:srgbClr val="231F20"/>
                </a:solidFill>
                <a:latin typeface="Arial Narrow"/>
                <a:cs typeface="Arial Narrow"/>
              </a:rPr>
              <a:t>.</a:t>
            </a:r>
            <a:endParaRPr sz="900" dirty="0">
              <a:latin typeface="Arial Narrow"/>
              <a:cs typeface="Arial Narrow"/>
            </a:endParaRPr>
          </a:p>
          <a:p>
            <a:pPr marL="130175" indent="-130810">
              <a:spcBef>
                <a:spcPts val="120"/>
              </a:spcBef>
              <a:buFontTx/>
              <a:buAutoNum type="arabicPeriod"/>
              <a:tabLst>
                <a:tab pos="130810" algn="l"/>
              </a:tabLst>
            </a:pPr>
            <a:r>
              <a:rPr lang="ru-RU" sz="900" spc="-5" dirty="0">
                <a:solidFill>
                  <a:srgbClr val="231F20"/>
                </a:solidFill>
                <a:latin typeface="Arial Narrow"/>
                <a:cs typeface="Arial Narrow"/>
              </a:rPr>
              <a:t>Как только воздух будет спущен, верните клапан на место</a:t>
            </a:r>
            <a:r>
              <a:rPr sz="900" dirty="0">
                <a:solidFill>
                  <a:srgbClr val="231F20"/>
                </a:solidFill>
                <a:latin typeface="Arial Narrow"/>
                <a:cs typeface="Arial Narrow"/>
              </a:rPr>
              <a:t>.</a:t>
            </a:r>
            <a:endParaRPr sz="900" dirty="0">
              <a:latin typeface="Arial Narrow"/>
              <a:cs typeface="Arial Narrow"/>
            </a:endParaRPr>
          </a:p>
        </p:txBody>
      </p:sp>
      <p:sp>
        <p:nvSpPr>
          <p:cNvPr id="235" name="object 235"/>
          <p:cNvSpPr txBox="1"/>
          <p:nvPr/>
        </p:nvSpPr>
        <p:spPr>
          <a:xfrm>
            <a:off x="518133" y="273296"/>
            <a:ext cx="6381750" cy="1784656"/>
          </a:xfrm>
          <a:prstGeom prst="rect">
            <a:avLst/>
          </a:prstGeom>
        </p:spPr>
        <p:txBody>
          <a:bodyPr vert="horz" wrap="square" lIns="0" tIns="73660" rIns="0" bIns="0" rtlCol="0">
            <a:spAutoFit/>
          </a:bodyPr>
          <a:lstStyle/>
          <a:p>
            <a:pPr marL="12700">
              <a:lnSpc>
                <a:spcPct val="100000"/>
              </a:lnSpc>
              <a:spcBef>
                <a:spcPts val="580"/>
              </a:spcBef>
            </a:pPr>
            <a:r>
              <a:rPr lang="ru-RU" sz="1200" b="1" dirty="0">
                <a:solidFill>
                  <a:srgbClr val="231F20"/>
                </a:solidFill>
                <a:latin typeface="Arial Narrow"/>
                <a:cs typeface="Arial Narrow"/>
              </a:rPr>
              <a:t>Очистка воды</a:t>
            </a:r>
            <a:r>
              <a:rPr sz="1200" b="1" dirty="0">
                <a:solidFill>
                  <a:srgbClr val="231F20"/>
                </a:solidFill>
                <a:latin typeface="Arial Narrow"/>
                <a:cs typeface="Arial Narrow"/>
              </a:rPr>
              <a:t>:</a:t>
            </a:r>
            <a:endParaRPr sz="1200" dirty="0">
              <a:latin typeface="Arial Narrow"/>
              <a:cs typeface="Arial Narrow"/>
            </a:endParaRPr>
          </a:p>
          <a:p>
            <a:pPr marL="165100" indent="-153035">
              <a:lnSpc>
                <a:spcPct val="100000"/>
              </a:lnSpc>
              <a:spcBef>
                <a:spcPts val="360"/>
              </a:spcBef>
              <a:buChar char="●"/>
              <a:tabLst>
                <a:tab pos="165735" algn="l"/>
              </a:tabLst>
            </a:pPr>
            <a:r>
              <a:rPr lang="ru-RU" sz="900" dirty="0">
                <a:solidFill>
                  <a:srgbClr val="231F20"/>
                </a:solidFill>
                <a:latin typeface="Arial Narrow"/>
                <a:cs typeface="Arial Narrow"/>
              </a:rPr>
              <a:t>В данном СПА-бассейне рекомендуется держать все воздушные струи открытыми, а клапаны закрытыми, чтобы позволить химически обработанной воде промываться через все трубопроводы</a:t>
            </a:r>
            <a:r>
              <a:rPr sz="900" dirty="0">
                <a:solidFill>
                  <a:srgbClr val="231F20"/>
                </a:solidFill>
                <a:latin typeface="Arial Narrow"/>
                <a:cs typeface="Arial Narrow"/>
              </a:rPr>
              <a:t>.</a:t>
            </a:r>
            <a:endParaRPr sz="900" dirty="0">
              <a:latin typeface="Arial Narrow"/>
              <a:cs typeface="Arial Narrow"/>
            </a:endParaRPr>
          </a:p>
          <a:p>
            <a:pPr marL="165100" indent="-153035">
              <a:lnSpc>
                <a:spcPct val="100000"/>
              </a:lnSpc>
              <a:spcBef>
                <a:spcPts val="120"/>
              </a:spcBef>
              <a:buChar char="●"/>
              <a:tabLst>
                <a:tab pos="165735" algn="l"/>
              </a:tabLst>
            </a:pPr>
            <a:r>
              <a:rPr lang="ru-RU" sz="900" dirty="0">
                <a:solidFill>
                  <a:srgbClr val="231F20"/>
                </a:solidFill>
                <a:latin typeface="Arial Narrow"/>
                <a:cs typeface="Arial Narrow"/>
              </a:rPr>
              <a:t>Всегда следуйте указаниям производителя химических реагентов, а также предупреждениям о вреде для здоровья</a:t>
            </a:r>
            <a:r>
              <a:rPr sz="900" dirty="0">
                <a:solidFill>
                  <a:srgbClr val="231F20"/>
                </a:solidFill>
                <a:latin typeface="Arial Narrow"/>
                <a:cs typeface="Arial Narrow"/>
              </a:rPr>
              <a:t>.</a:t>
            </a:r>
            <a:endParaRPr sz="900" dirty="0">
              <a:latin typeface="Arial Narrow"/>
              <a:cs typeface="Arial Narrow"/>
            </a:endParaRPr>
          </a:p>
          <a:p>
            <a:pPr marL="165100" indent="-153035">
              <a:lnSpc>
                <a:spcPct val="100000"/>
              </a:lnSpc>
              <a:spcBef>
                <a:spcPts val="120"/>
              </a:spcBef>
              <a:buChar char="●"/>
              <a:tabLst>
                <a:tab pos="165735" algn="l"/>
              </a:tabLst>
            </a:pPr>
            <a:r>
              <a:rPr lang="ru-RU" sz="900" dirty="0">
                <a:solidFill>
                  <a:srgbClr val="231F20"/>
                </a:solidFill>
                <a:latin typeface="Arial Narrow"/>
                <a:cs typeface="Arial Narrow"/>
              </a:rPr>
              <a:t>Никогда не смешивайте химические реагенты вместе</a:t>
            </a:r>
            <a:r>
              <a:rPr sz="900" dirty="0">
                <a:solidFill>
                  <a:srgbClr val="231F20"/>
                </a:solidFill>
                <a:latin typeface="Arial Narrow"/>
                <a:cs typeface="Arial Narrow"/>
              </a:rPr>
              <a:t>. </a:t>
            </a:r>
            <a:r>
              <a:rPr lang="ru-RU" sz="900" dirty="0">
                <a:solidFill>
                  <a:srgbClr val="231F20"/>
                </a:solidFill>
                <a:latin typeface="Arial Narrow"/>
                <a:cs typeface="Arial Narrow"/>
              </a:rPr>
              <a:t>Добавляйте реагенты в воду отдельно</a:t>
            </a:r>
            <a:r>
              <a:rPr sz="900" spc="-5" dirty="0">
                <a:solidFill>
                  <a:srgbClr val="231F20"/>
                </a:solidFill>
                <a:latin typeface="Arial Narrow"/>
                <a:cs typeface="Arial Narrow"/>
              </a:rPr>
              <a:t>. </a:t>
            </a:r>
            <a:r>
              <a:rPr lang="ru-RU" sz="900" dirty="0">
                <a:solidFill>
                  <a:srgbClr val="231F20"/>
                </a:solidFill>
                <a:latin typeface="Arial Narrow"/>
                <a:cs typeface="Arial Narrow"/>
              </a:rPr>
              <a:t>Тщательно растворите каждое химическое вещество, прежде чем добавлять его в воду</a:t>
            </a:r>
            <a:r>
              <a:rPr sz="900" dirty="0">
                <a:solidFill>
                  <a:srgbClr val="231F20"/>
                </a:solidFill>
                <a:latin typeface="Arial Narrow"/>
                <a:cs typeface="Arial Narrow"/>
              </a:rPr>
              <a:t>.</a:t>
            </a:r>
            <a:endParaRPr sz="900" dirty="0">
              <a:latin typeface="Arial Narrow"/>
              <a:cs typeface="Arial Narrow"/>
            </a:endParaRPr>
          </a:p>
          <a:p>
            <a:pPr marL="165100" marR="40640" indent="-153035">
              <a:lnSpc>
                <a:spcPct val="111100"/>
              </a:lnSpc>
              <a:buChar char="●"/>
              <a:tabLst>
                <a:tab pos="165735" algn="l"/>
              </a:tabLst>
            </a:pPr>
            <a:r>
              <a:rPr lang="ru-RU" sz="900" dirty="0">
                <a:solidFill>
                  <a:srgbClr val="231F20"/>
                </a:solidFill>
                <a:latin typeface="Arial Narrow"/>
                <a:cs typeface="Arial Narrow"/>
              </a:rPr>
              <a:t>Обратите внимание, что продукты с хлором и бромом никогда не следует смешивать. Это крайне опасно. </a:t>
            </a:r>
            <a:r>
              <a:rPr lang="ru-RU" sz="900" spc="-5" dirty="0">
                <a:solidFill>
                  <a:srgbClr val="231F20"/>
                </a:solidFill>
                <a:latin typeface="Arial Narrow"/>
                <a:cs typeface="Arial Narrow"/>
              </a:rPr>
              <a:t>Если вы обычно используете продукты на основе хлора и хотите перейти на продукты на основе брома или наоборот, очень важно сначала сменить воду в СПА-бассейне. </a:t>
            </a:r>
          </a:p>
          <a:p>
            <a:pPr marL="165100" marR="40640" indent="-153035">
              <a:lnSpc>
                <a:spcPct val="111100"/>
              </a:lnSpc>
              <a:buChar char="●"/>
              <a:tabLst>
                <a:tab pos="165735" algn="l"/>
              </a:tabLst>
            </a:pPr>
            <a:r>
              <a:rPr lang="ru-RU" sz="900" dirty="0">
                <a:solidFill>
                  <a:srgbClr val="231F20"/>
                </a:solidFill>
                <a:latin typeface="Arial Narrow"/>
                <a:cs typeface="Arial Narrow"/>
              </a:rPr>
              <a:t>Не добавляйте химикаты, если в СПА-бассейне кто-то находится. Это может вызвать раздражение кожи или глаз. </a:t>
            </a:r>
            <a:endParaRPr sz="900" dirty="0">
              <a:latin typeface="Arial Narrow"/>
              <a:cs typeface="Arial Narrow"/>
            </a:endParaRPr>
          </a:p>
          <a:p>
            <a:pPr marL="165100" marR="5080" indent="-153035">
              <a:lnSpc>
                <a:spcPct val="111100"/>
              </a:lnSpc>
              <a:buChar char="●"/>
              <a:tabLst>
                <a:tab pos="165735" algn="l"/>
              </a:tabLst>
            </a:pPr>
            <a:r>
              <a:rPr lang="ru-RU" sz="900" dirty="0">
                <a:solidFill>
                  <a:srgbClr val="231F20"/>
                </a:solidFill>
                <a:latin typeface="Arial Narrow"/>
                <a:cs typeface="Arial Narrow"/>
              </a:rPr>
              <a:t>Не злоупотребляйте химическими веществами и не используйте концентрированный хлор. Это может повредить гидромассажную ванну и вызвать потенциальную опасность для вашей кожи. Неправильное использование химикатов приведет к аннулированию гарантии</a:t>
            </a:r>
            <a:r>
              <a:rPr sz="900" spc="-5" dirty="0">
                <a:solidFill>
                  <a:srgbClr val="231F20"/>
                </a:solidFill>
                <a:latin typeface="Arial Narrow"/>
                <a:cs typeface="Arial Narrow"/>
              </a:rPr>
              <a:t>.</a:t>
            </a:r>
            <a:endParaRPr sz="900" dirty="0">
              <a:latin typeface="Arial Narrow"/>
              <a:cs typeface="Arial Narrow"/>
            </a:endParaRPr>
          </a:p>
        </p:txBody>
      </p:sp>
      <p:sp>
        <p:nvSpPr>
          <p:cNvPr id="236" name="object 236"/>
          <p:cNvSpPr txBox="1"/>
          <p:nvPr/>
        </p:nvSpPr>
        <p:spPr>
          <a:xfrm>
            <a:off x="3321050" y="5687491"/>
            <a:ext cx="160655" cy="151765"/>
          </a:xfrm>
          <a:prstGeom prst="rect">
            <a:avLst/>
          </a:prstGeom>
          <a:solidFill>
            <a:srgbClr val="58595B"/>
          </a:solidFill>
        </p:spPr>
        <p:txBody>
          <a:bodyPr vert="horz" wrap="square" lIns="0" tIns="0" rIns="0" bIns="0" rtlCol="0">
            <a:spAutoFit/>
          </a:bodyPr>
          <a:lstStyle/>
          <a:p>
            <a:pPr marL="55244">
              <a:lnSpc>
                <a:spcPts val="1045"/>
              </a:lnSpc>
            </a:pPr>
            <a:r>
              <a:rPr sz="900" dirty="0">
                <a:solidFill>
                  <a:srgbClr val="FFFFFF"/>
                </a:solidFill>
                <a:latin typeface="Arial Narrow"/>
                <a:cs typeface="Arial Narrow"/>
              </a:rPr>
              <a:t>6</a:t>
            </a:r>
            <a:endParaRPr sz="900">
              <a:latin typeface="Arial Narrow"/>
              <a:cs typeface="Arial Narrow"/>
            </a:endParaRPr>
          </a:p>
        </p:txBody>
      </p:sp>
      <p:sp>
        <p:nvSpPr>
          <p:cNvPr id="237" name="object 237"/>
          <p:cNvSpPr txBox="1"/>
          <p:nvPr/>
        </p:nvSpPr>
        <p:spPr>
          <a:xfrm>
            <a:off x="6004750" y="5684367"/>
            <a:ext cx="160655" cy="151130"/>
          </a:xfrm>
          <a:prstGeom prst="rect">
            <a:avLst/>
          </a:prstGeom>
          <a:solidFill>
            <a:srgbClr val="58595B"/>
          </a:solidFill>
        </p:spPr>
        <p:txBody>
          <a:bodyPr vert="horz" wrap="square" lIns="0" tIns="0" rIns="0" bIns="0" rtlCol="0">
            <a:spAutoFit/>
          </a:bodyPr>
          <a:lstStyle/>
          <a:p>
            <a:pPr marL="52705">
              <a:lnSpc>
                <a:spcPts val="1040"/>
              </a:lnSpc>
            </a:pPr>
            <a:r>
              <a:rPr sz="900" dirty="0">
                <a:solidFill>
                  <a:srgbClr val="FFFFFF"/>
                </a:solidFill>
                <a:latin typeface="Arial Narrow"/>
                <a:cs typeface="Arial Narrow"/>
              </a:rPr>
              <a:t>8</a:t>
            </a:r>
            <a:endParaRPr sz="900">
              <a:latin typeface="Arial Narrow"/>
              <a:cs typeface="Arial Narrow"/>
            </a:endParaRPr>
          </a:p>
        </p:txBody>
      </p:sp>
      <p:sp>
        <p:nvSpPr>
          <p:cNvPr id="238" name="object 238"/>
          <p:cNvSpPr/>
          <p:nvPr/>
        </p:nvSpPr>
        <p:spPr>
          <a:xfrm>
            <a:off x="4867312" y="5680646"/>
            <a:ext cx="163830" cy="154940"/>
          </a:xfrm>
          <a:custGeom>
            <a:avLst/>
            <a:gdLst/>
            <a:ahLst/>
            <a:cxnLst/>
            <a:rect l="l" t="t" r="r" b="b"/>
            <a:pathLst>
              <a:path w="163829" h="154939">
                <a:moveTo>
                  <a:pt x="163258" y="154698"/>
                </a:moveTo>
                <a:lnTo>
                  <a:pt x="0" y="154698"/>
                </a:lnTo>
                <a:lnTo>
                  <a:pt x="0" y="0"/>
                </a:lnTo>
                <a:lnTo>
                  <a:pt x="163258" y="0"/>
                </a:lnTo>
                <a:lnTo>
                  <a:pt x="163258" y="154698"/>
                </a:lnTo>
                <a:close/>
              </a:path>
            </a:pathLst>
          </a:custGeom>
          <a:solidFill>
            <a:srgbClr val="58595B"/>
          </a:solidFill>
        </p:spPr>
        <p:txBody>
          <a:bodyPr wrap="square" lIns="0" tIns="0" rIns="0" bIns="0" rtlCol="0"/>
          <a:lstStyle/>
          <a:p>
            <a:endParaRPr/>
          </a:p>
        </p:txBody>
      </p:sp>
      <p:sp>
        <p:nvSpPr>
          <p:cNvPr id="239" name="object 239"/>
          <p:cNvSpPr txBox="1"/>
          <p:nvPr/>
        </p:nvSpPr>
        <p:spPr>
          <a:xfrm>
            <a:off x="4910875" y="5666562"/>
            <a:ext cx="78105" cy="162560"/>
          </a:xfrm>
          <a:prstGeom prst="rect">
            <a:avLst/>
          </a:prstGeom>
        </p:spPr>
        <p:txBody>
          <a:bodyPr vert="horz" wrap="square" lIns="0" tIns="12700" rIns="0" bIns="0" rtlCol="0">
            <a:spAutoFit/>
          </a:bodyPr>
          <a:lstStyle/>
          <a:p>
            <a:pPr marL="12700">
              <a:lnSpc>
                <a:spcPct val="100000"/>
              </a:lnSpc>
              <a:spcBef>
                <a:spcPts val="100"/>
              </a:spcBef>
            </a:pPr>
            <a:r>
              <a:rPr sz="900" dirty="0">
                <a:solidFill>
                  <a:srgbClr val="FFFFFF"/>
                </a:solidFill>
                <a:latin typeface="Arial Narrow"/>
                <a:cs typeface="Arial Narrow"/>
              </a:rPr>
              <a:t>7</a:t>
            </a:r>
            <a:endParaRPr sz="900">
              <a:latin typeface="Arial Narrow"/>
              <a:cs typeface="Arial Narrow"/>
            </a:endParaRPr>
          </a:p>
        </p:txBody>
      </p:sp>
      <p:sp>
        <p:nvSpPr>
          <p:cNvPr id="240" name="object 240"/>
          <p:cNvSpPr txBox="1"/>
          <p:nvPr/>
        </p:nvSpPr>
        <p:spPr>
          <a:xfrm>
            <a:off x="5228475" y="4524743"/>
            <a:ext cx="161925" cy="149225"/>
          </a:xfrm>
          <a:prstGeom prst="rect">
            <a:avLst/>
          </a:prstGeom>
          <a:solidFill>
            <a:srgbClr val="58595B"/>
          </a:solidFill>
        </p:spPr>
        <p:txBody>
          <a:bodyPr vert="horz" wrap="square" lIns="0" tIns="0" rIns="0" bIns="0" rtlCol="0">
            <a:spAutoFit/>
          </a:bodyPr>
          <a:lstStyle/>
          <a:p>
            <a:pPr algn="ctr">
              <a:lnSpc>
                <a:spcPts val="1025"/>
              </a:lnSpc>
            </a:pPr>
            <a:r>
              <a:rPr sz="900" dirty="0">
                <a:solidFill>
                  <a:srgbClr val="FFFFFF"/>
                </a:solidFill>
                <a:latin typeface="Arial Narrow"/>
                <a:cs typeface="Arial Narrow"/>
              </a:rPr>
              <a:t>5</a:t>
            </a:r>
            <a:endParaRPr sz="900">
              <a:latin typeface="Arial Narrow"/>
              <a:cs typeface="Arial Narrow"/>
            </a:endParaRPr>
          </a:p>
        </p:txBody>
      </p:sp>
      <p:sp>
        <p:nvSpPr>
          <p:cNvPr id="241" name="object 241"/>
          <p:cNvSpPr/>
          <p:nvPr/>
        </p:nvSpPr>
        <p:spPr>
          <a:xfrm>
            <a:off x="5507953" y="4918393"/>
            <a:ext cx="43180" cy="177800"/>
          </a:xfrm>
          <a:custGeom>
            <a:avLst/>
            <a:gdLst/>
            <a:ahLst/>
            <a:cxnLst/>
            <a:rect l="l" t="t" r="r" b="b"/>
            <a:pathLst>
              <a:path w="43179" h="177800">
                <a:moveTo>
                  <a:pt x="41215" y="88112"/>
                </a:moveTo>
                <a:lnTo>
                  <a:pt x="16789" y="88112"/>
                </a:lnTo>
                <a:lnTo>
                  <a:pt x="7289" y="176237"/>
                </a:lnTo>
                <a:lnTo>
                  <a:pt x="19126" y="177558"/>
                </a:lnTo>
                <a:lnTo>
                  <a:pt x="28676" y="89369"/>
                </a:lnTo>
                <a:lnTo>
                  <a:pt x="41347" y="89369"/>
                </a:lnTo>
                <a:lnTo>
                  <a:pt x="41215" y="88112"/>
                </a:lnTo>
                <a:close/>
              </a:path>
              <a:path w="43179" h="177800">
                <a:moveTo>
                  <a:pt x="41347" y="89369"/>
                </a:moveTo>
                <a:lnTo>
                  <a:pt x="28676" y="89369"/>
                </a:lnTo>
                <a:lnTo>
                  <a:pt x="42570" y="101003"/>
                </a:lnTo>
                <a:lnTo>
                  <a:pt x="41347" y="89369"/>
                </a:lnTo>
                <a:close/>
              </a:path>
              <a:path w="43179" h="177800">
                <a:moveTo>
                  <a:pt x="31953" y="0"/>
                </a:moveTo>
                <a:lnTo>
                  <a:pt x="0" y="96418"/>
                </a:lnTo>
                <a:lnTo>
                  <a:pt x="16789" y="88112"/>
                </a:lnTo>
                <a:lnTo>
                  <a:pt x="41215" y="88112"/>
                </a:lnTo>
                <a:lnTo>
                  <a:pt x="31953" y="0"/>
                </a:lnTo>
                <a:close/>
              </a:path>
            </a:pathLst>
          </a:custGeom>
          <a:solidFill>
            <a:srgbClr val="231F20"/>
          </a:solidFill>
        </p:spPr>
        <p:txBody>
          <a:bodyPr wrap="square" lIns="0" tIns="0" rIns="0" bIns="0" rtlCol="0"/>
          <a:lstStyle/>
          <a:p>
            <a:endParaRPr/>
          </a:p>
        </p:txBody>
      </p:sp>
      <p:sp>
        <p:nvSpPr>
          <p:cNvPr id="242" name="object 242"/>
          <p:cNvSpPr/>
          <p:nvPr/>
        </p:nvSpPr>
        <p:spPr>
          <a:xfrm>
            <a:off x="5618022" y="4736132"/>
            <a:ext cx="829310" cy="564515"/>
          </a:xfrm>
          <a:custGeom>
            <a:avLst/>
            <a:gdLst/>
            <a:ahLst/>
            <a:cxnLst/>
            <a:rect l="l" t="t" r="r" b="b"/>
            <a:pathLst>
              <a:path w="829310" h="564514">
                <a:moveTo>
                  <a:pt x="5722" y="379309"/>
                </a:moveTo>
                <a:lnTo>
                  <a:pt x="0" y="345274"/>
                </a:lnTo>
                <a:lnTo>
                  <a:pt x="635" y="299980"/>
                </a:lnTo>
                <a:lnTo>
                  <a:pt x="3814" y="260375"/>
                </a:lnTo>
                <a:lnTo>
                  <a:pt x="5722" y="243406"/>
                </a:lnTo>
                <a:lnTo>
                  <a:pt x="8714" y="211363"/>
                </a:lnTo>
                <a:lnTo>
                  <a:pt x="16248" y="144430"/>
                </a:lnTo>
                <a:lnTo>
                  <a:pt x="28438" y="77169"/>
                </a:lnTo>
                <a:lnTo>
                  <a:pt x="62968" y="30359"/>
                </a:lnTo>
                <a:lnTo>
                  <a:pt x="144522" y="3704"/>
                </a:lnTo>
                <a:lnTo>
                  <a:pt x="207825" y="0"/>
                </a:lnTo>
                <a:lnTo>
                  <a:pt x="269995" y="2346"/>
                </a:lnTo>
                <a:lnTo>
                  <a:pt x="322580" y="7633"/>
                </a:lnTo>
                <a:lnTo>
                  <a:pt x="383785" y="17707"/>
                </a:lnTo>
                <a:lnTo>
                  <a:pt x="423263" y="25895"/>
                </a:lnTo>
                <a:lnTo>
                  <a:pt x="471761" y="36981"/>
                </a:lnTo>
                <a:lnTo>
                  <a:pt x="525474" y="50632"/>
                </a:lnTo>
                <a:lnTo>
                  <a:pt x="580599" y="66516"/>
                </a:lnTo>
                <a:lnTo>
                  <a:pt x="633330" y="84301"/>
                </a:lnTo>
                <a:lnTo>
                  <a:pt x="702208" y="113433"/>
                </a:lnTo>
                <a:lnTo>
                  <a:pt x="757147" y="143632"/>
                </a:lnTo>
                <a:lnTo>
                  <a:pt x="796806" y="172998"/>
                </a:lnTo>
                <a:lnTo>
                  <a:pt x="828521" y="223383"/>
                </a:lnTo>
                <a:lnTo>
                  <a:pt x="828882" y="244091"/>
                </a:lnTo>
                <a:lnTo>
                  <a:pt x="825361" y="259699"/>
                </a:lnTo>
                <a:lnTo>
                  <a:pt x="822395" y="268159"/>
                </a:lnTo>
                <a:lnTo>
                  <a:pt x="812718" y="301980"/>
                </a:lnTo>
                <a:lnTo>
                  <a:pt x="798773" y="347457"/>
                </a:lnTo>
                <a:lnTo>
                  <a:pt x="777590" y="410608"/>
                </a:lnTo>
                <a:lnTo>
                  <a:pt x="761664" y="457719"/>
                </a:lnTo>
                <a:lnTo>
                  <a:pt x="754962" y="480142"/>
                </a:lnTo>
                <a:lnTo>
                  <a:pt x="719819" y="523640"/>
                </a:lnTo>
                <a:lnTo>
                  <a:pt x="659638" y="551759"/>
                </a:lnTo>
                <a:lnTo>
                  <a:pt x="618701" y="559992"/>
                </a:lnTo>
                <a:lnTo>
                  <a:pt x="568328" y="563976"/>
                </a:lnTo>
                <a:lnTo>
                  <a:pt x="506865" y="563437"/>
                </a:lnTo>
                <a:lnTo>
                  <a:pt x="432658" y="558100"/>
                </a:lnTo>
                <a:lnTo>
                  <a:pt x="320773" y="545216"/>
                </a:lnTo>
                <a:lnTo>
                  <a:pt x="253530" y="533514"/>
                </a:lnTo>
                <a:lnTo>
                  <a:pt x="203975" y="516328"/>
                </a:lnTo>
                <a:lnTo>
                  <a:pt x="145155" y="486992"/>
                </a:lnTo>
              </a:path>
            </a:pathLst>
          </a:custGeom>
          <a:ln w="6350">
            <a:solidFill>
              <a:srgbClr val="0A0A0A"/>
            </a:solidFill>
          </a:ln>
        </p:spPr>
        <p:txBody>
          <a:bodyPr wrap="square" lIns="0" tIns="0" rIns="0" bIns="0" rtlCol="0"/>
          <a:lstStyle/>
          <a:p>
            <a:endParaRPr/>
          </a:p>
        </p:txBody>
      </p:sp>
      <p:sp>
        <p:nvSpPr>
          <p:cNvPr id="243" name="object 243"/>
          <p:cNvSpPr/>
          <p:nvPr/>
        </p:nvSpPr>
        <p:spPr>
          <a:xfrm>
            <a:off x="5652820" y="4795840"/>
            <a:ext cx="794385" cy="224790"/>
          </a:xfrm>
          <a:custGeom>
            <a:avLst/>
            <a:gdLst/>
            <a:ahLst/>
            <a:cxnLst/>
            <a:rect l="l" t="t" r="r" b="b"/>
            <a:pathLst>
              <a:path w="794385" h="224789">
                <a:moveTo>
                  <a:pt x="1805" y="0"/>
                </a:moveTo>
                <a:lnTo>
                  <a:pt x="14126" y="53579"/>
                </a:lnTo>
                <a:lnTo>
                  <a:pt x="57439" y="76443"/>
                </a:lnTo>
                <a:lnTo>
                  <a:pt x="143194" y="110502"/>
                </a:lnTo>
                <a:lnTo>
                  <a:pt x="188655" y="127440"/>
                </a:lnTo>
                <a:lnTo>
                  <a:pt x="235870" y="143617"/>
                </a:lnTo>
                <a:lnTo>
                  <a:pt x="284665" y="158844"/>
                </a:lnTo>
                <a:lnTo>
                  <a:pt x="334871" y="172936"/>
                </a:lnTo>
                <a:lnTo>
                  <a:pt x="386313" y="185702"/>
                </a:lnTo>
                <a:lnTo>
                  <a:pt x="438822" y="196956"/>
                </a:lnTo>
                <a:lnTo>
                  <a:pt x="492226" y="206509"/>
                </a:lnTo>
                <a:lnTo>
                  <a:pt x="546352" y="214174"/>
                </a:lnTo>
                <a:lnTo>
                  <a:pt x="601028" y="219763"/>
                </a:lnTo>
                <a:lnTo>
                  <a:pt x="656084" y="223088"/>
                </a:lnTo>
                <a:lnTo>
                  <a:pt x="728652" y="224697"/>
                </a:lnTo>
                <a:lnTo>
                  <a:pt x="767191" y="221438"/>
                </a:lnTo>
                <a:lnTo>
                  <a:pt x="784616" y="209895"/>
                </a:lnTo>
                <a:lnTo>
                  <a:pt x="793841" y="186651"/>
                </a:lnTo>
              </a:path>
            </a:pathLst>
          </a:custGeom>
          <a:ln w="6350">
            <a:solidFill>
              <a:srgbClr val="0A0A0A"/>
            </a:solidFill>
          </a:ln>
        </p:spPr>
        <p:txBody>
          <a:bodyPr wrap="square" lIns="0" tIns="0" rIns="0" bIns="0" rtlCol="0"/>
          <a:lstStyle/>
          <a:p>
            <a:endParaRPr/>
          </a:p>
        </p:txBody>
      </p:sp>
      <p:sp>
        <p:nvSpPr>
          <p:cNvPr id="244" name="object 244"/>
          <p:cNvSpPr/>
          <p:nvPr/>
        </p:nvSpPr>
        <p:spPr>
          <a:xfrm>
            <a:off x="5690120" y="4747443"/>
            <a:ext cx="726440" cy="241935"/>
          </a:xfrm>
          <a:custGeom>
            <a:avLst/>
            <a:gdLst/>
            <a:ahLst/>
            <a:cxnLst/>
            <a:rect l="l" t="t" r="r" b="b"/>
            <a:pathLst>
              <a:path w="726439" h="241935">
                <a:moveTo>
                  <a:pt x="0" y="39417"/>
                </a:moveTo>
                <a:lnTo>
                  <a:pt x="20751" y="80569"/>
                </a:lnTo>
                <a:lnTo>
                  <a:pt x="92205" y="126376"/>
                </a:lnTo>
                <a:lnTo>
                  <a:pt x="143496" y="149308"/>
                </a:lnTo>
                <a:lnTo>
                  <a:pt x="203325" y="171346"/>
                </a:lnTo>
                <a:lnTo>
                  <a:pt x="270312" y="191802"/>
                </a:lnTo>
                <a:lnTo>
                  <a:pt x="343077" y="209991"/>
                </a:lnTo>
                <a:lnTo>
                  <a:pt x="416647" y="224576"/>
                </a:lnTo>
                <a:lnTo>
                  <a:pt x="485959" y="234645"/>
                </a:lnTo>
                <a:lnTo>
                  <a:pt x="549472" y="240229"/>
                </a:lnTo>
                <a:lnTo>
                  <a:pt x="605647" y="241360"/>
                </a:lnTo>
                <a:lnTo>
                  <a:pt x="652943" y="238068"/>
                </a:lnTo>
                <a:lnTo>
                  <a:pt x="689821" y="230386"/>
                </a:lnTo>
                <a:lnTo>
                  <a:pt x="714740" y="218345"/>
                </a:lnTo>
                <a:lnTo>
                  <a:pt x="726160" y="201977"/>
                </a:lnTo>
                <a:lnTo>
                  <a:pt x="722827" y="182306"/>
                </a:lnTo>
                <a:lnTo>
                  <a:pt x="675363" y="138098"/>
                </a:lnTo>
                <a:lnTo>
                  <a:pt x="633993" y="114936"/>
                </a:lnTo>
                <a:lnTo>
                  <a:pt x="582707" y="91986"/>
                </a:lnTo>
                <a:lnTo>
                  <a:pt x="522885" y="69934"/>
                </a:lnTo>
                <a:lnTo>
                  <a:pt x="455908" y="49468"/>
                </a:lnTo>
                <a:lnTo>
                  <a:pt x="383159" y="31276"/>
                </a:lnTo>
                <a:lnTo>
                  <a:pt x="309566" y="16718"/>
                </a:lnTo>
                <a:lnTo>
                  <a:pt x="240240" y="6674"/>
                </a:lnTo>
                <a:lnTo>
                  <a:pt x="176720" y="1111"/>
                </a:lnTo>
                <a:lnTo>
                  <a:pt x="120542" y="0"/>
                </a:lnTo>
                <a:lnTo>
                  <a:pt x="73243" y="3306"/>
                </a:lnTo>
                <a:lnTo>
                  <a:pt x="36362" y="10999"/>
                </a:lnTo>
                <a:lnTo>
                  <a:pt x="11435" y="23047"/>
                </a:lnTo>
                <a:lnTo>
                  <a:pt x="0" y="39417"/>
                </a:lnTo>
                <a:close/>
              </a:path>
            </a:pathLst>
          </a:custGeom>
          <a:ln w="6350">
            <a:solidFill>
              <a:srgbClr val="0B0C0C"/>
            </a:solidFill>
          </a:ln>
        </p:spPr>
        <p:txBody>
          <a:bodyPr wrap="square" lIns="0" tIns="0" rIns="0" bIns="0" rtlCol="0"/>
          <a:lstStyle/>
          <a:p>
            <a:endParaRPr/>
          </a:p>
        </p:txBody>
      </p:sp>
      <p:sp>
        <p:nvSpPr>
          <p:cNvPr id="245" name="object 245"/>
          <p:cNvSpPr/>
          <p:nvPr/>
        </p:nvSpPr>
        <p:spPr>
          <a:xfrm>
            <a:off x="6365433" y="5193844"/>
            <a:ext cx="335280" cy="123189"/>
          </a:xfrm>
          <a:custGeom>
            <a:avLst/>
            <a:gdLst/>
            <a:ahLst/>
            <a:cxnLst/>
            <a:rect l="l" t="t" r="r" b="b"/>
            <a:pathLst>
              <a:path w="335279" h="123189">
                <a:moveTo>
                  <a:pt x="14262" y="0"/>
                </a:moveTo>
                <a:lnTo>
                  <a:pt x="10088" y="12255"/>
                </a:lnTo>
                <a:lnTo>
                  <a:pt x="7212" y="20369"/>
                </a:lnTo>
                <a:lnTo>
                  <a:pt x="4294" y="27965"/>
                </a:lnTo>
                <a:lnTo>
                  <a:pt x="0" y="38671"/>
                </a:lnTo>
                <a:lnTo>
                  <a:pt x="128401" y="48929"/>
                </a:lnTo>
                <a:lnTo>
                  <a:pt x="204970" y="61106"/>
                </a:lnTo>
                <a:lnTo>
                  <a:pt x="260095" y="83084"/>
                </a:lnTo>
                <a:lnTo>
                  <a:pt x="324167" y="122745"/>
                </a:lnTo>
                <a:lnTo>
                  <a:pt x="319269" y="106867"/>
                </a:lnTo>
                <a:lnTo>
                  <a:pt x="318750" y="97688"/>
                </a:lnTo>
                <a:lnTo>
                  <a:pt x="323613" y="91709"/>
                </a:lnTo>
                <a:lnTo>
                  <a:pt x="334860" y="85432"/>
                </a:lnTo>
                <a:lnTo>
                  <a:pt x="235546" y="38135"/>
                </a:lnTo>
                <a:lnTo>
                  <a:pt x="169046" y="13469"/>
                </a:lnTo>
                <a:lnTo>
                  <a:pt x="105303" y="3428"/>
                </a:lnTo>
                <a:lnTo>
                  <a:pt x="14262" y="0"/>
                </a:lnTo>
                <a:close/>
              </a:path>
            </a:pathLst>
          </a:custGeom>
          <a:solidFill>
            <a:srgbClr val="BCBEC0"/>
          </a:solidFill>
        </p:spPr>
        <p:txBody>
          <a:bodyPr wrap="square" lIns="0" tIns="0" rIns="0" bIns="0" rtlCol="0"/>
          <a:lstStyle/>
          <a:p>
            <a:endParaRPr/>
          </a:p>
        </p:txBody>
      </p:sp>
      <p:sp>
        <p:nvSpPr>
          <p:cNvPr id="246" name="object 246"/>
          <p:cNvSpPr/>
          <p:nvPr/>
        </p:nvSpPr>
        <p:spPr>
          <a:xfrm>
            <a:off x="6365433" y="5193844"/>
            <a:ext cx="335280" cy="123189"/>
          </a:xfrm>
          <a:custGeom>
            <a:avLst/>
            <a:gdLst/>
            <a:ahLst/>
            <a:cxnLst/>
            <a:rect l="l" t="t" r="r" b="b"/>
            <a:pathLst>
              <a:path w="335279" h="123189">
                <a:moveTo>
                  <a:pt x="324167" y="122745"/>
                </a:moveTo>
                <a:lnTo>
                  <a:pt x="260095" y="83084"/>
                </a:lnTo>
                <a:lnTo>
                  <a:pt x="204970" y="61106"/>
                </a:lnTo>
                <a:lnTo>
                  <a:pt x="128401" y="48929"/>
                </a:lnTo>
                <a:lnTo>
                  <a:pt x="0" y="38671"/>
                </a:lnTo>
                <a:lnTo>
                  <a:pt x="4294" y="27965"/>
                </a:lnTo>
                <a:lnTo>
                  <a:pt x="7212" y="20369"/>
                </a:lnTo>
                <a:lnTo>
                  <a:pt x="10088" y="12255"/>
                </a:lnTo>
                <a:lnTo>
                  <a:pt x="14262" y="0"/>
                </a:lnTo>
                <a:lnTo>
                  <a:pt x="105303" y="3428"/>
                </a:lnTo>
                <a:lnTo>
                  <a:pt x="169046" y="13469"/>
                </a:lnTo>
                <a:lnTo>
                  <a:pt x="235546" y="38135"/>
                </a:lnTo>
                <a:lnTo>
                  <a:pt x="334860" y="85432"/>
                </a:lnTo>
                <a:lnTo>
                  <a:pt x="323613" y="91709"/>
                </a:lnTo>
                <a:lnTo>
                  <a:pt x="318750" y="97688"/>
                </a:lnTo>
                <a:lnTo>
                  <a:pt x="319269" y="106867"/>
                </a:lnTo>
                <a:lnTo>
                  <a:pt x="324167" y="122745"/>
                </a:lnTo>
                <a:close/>
              </a:path>
            </a:pathLst>
          </a:custGeom>
          <a:ln w="3175">
            <a:solidFill>
              <a:srgbClr val="0A0A0A"/>
            </a:solidFill>
          </a:ln>
        </p:spPr>
        <p:txBody>
          <a:bodyPr wrap="square" lIns="0" tIns="0" rIns="0" bIns="0" rtlCol="0"/>
          <a:lstStyle/>
          <a:p>
            <a:endParaRPr/>
          </a:p>
        </p:txBody>
      </p:sp>
      <p:sp>
        <p:nvSpPr>
          <p:cNvPr id="247" name="object 247"/>
          <p:cNvSpPr/>
          <p:nvPr/>
        </p:nvSpPr>
        <p:spPr>
          <a:xfrm>
            <a:off x="6685381" y="5278961"/>
            <a:ext cx="19050" cy="38735"/>
          </a:xfrm>
          <a:custGeom>
            <a:avLst/>
            <a:gdLst/>
            <a:ahLst/>
            <a:cxnLst/>
            <a:rect l="l" t="t" r="r" b="b"/>
            <a:pathLst>
              <a:path w="19050" h="38735">
                <a:moveTo>
                  <a:pt x="15976" y="21209"/>
                </a:moveTo>
                <a:lnTo>
                  <a:pt x="13068" y="31305"/>
                </a:lnTo>
                <a:lnTo>
                  <a:pt x="7785" y="38671"/>
                </a:lnTo>
                <a:lnTo>
                  <a:pt x="4216" y="37630"/>
                </a:lnTo>
                <a:lnTo>
                  <a:pt x="596" y="36601"/>
                </a:lnTo>
                <a:lnTo>
                  <a:pt x="0" y="27584"/>
                </a:lnTo>
                <a:lnTo>
                  <a:pt x="2908" y="17487"/>
                </a:lnTo>
                <a:lnTo>
                  <a:pt x="5803" y="7366"/>
                </a:lnTo>
                <a:lnTo>
                  <a:pt x="11036" y="0"/>
                </a:lnTo>
                <a:lnTo>
                  <a:pt x="14655" y="1066"/>
                </a:lnTo>
                <a:lnTo>
                  <a:pt x="18262" y="2082"/>
                </a:lnTo>
                <a:lnTo>
                  <a:pt x="18859" y="11087"/>
                </a:lnTo>
                <a:lnTo>
                  <a:pt x="15976" y="21209"/>
                </a:lnTo>
                <a:close/>
              </a:path>
            </a:pathLst>
          </a:custGeom>
          <a:ln w="6350">
            <a:solidFill>
              <a:srgbClr val="0A0A0A"/>
            </a:solidFill>
          </a:ln>
        </p:spPr>
        <p:txBody>
          <a:bodyPr wrap="square" lIns="0" tIns="0" rIns="0" bIns="0" rtlCol="0"/>
          <a:lstStyle/>
          <a:p>
            <a:endParaRPr/>
          </a:p>
        </p:txBody>
      </p:sp>
      <p:sp>
        <p:nvSpPr>
          <p:cNvPr id="248" name="object 248"/>
          <p:cNvSpPr/>
          <p:nvPr/>
        </p:nvSpPr>
        <p:spPr>
          <a:xfrm>
            <a:off x="6690791" y="5282483"/>
            <a:ext cx="119380" cy="34290"/>
          </a:xfrm>
          <a:custGeom>
            <a:avLst/>
            <a:gdLst/>
            <a:ahLst/>
            <a:cxnLst/>
            <a:rect l="l" t="t" r="r" b="b"/>
            <a:pathLst>
              <a:path w="119379" h="34289">
                <a:moveTo>
                  <a:pt x="0" y="4806"/>
                </a:moveTo>
                <a:lnTo>
                  <a:pt x="5289" y="0"/>
                </a:lnTo>
                <a:lnTo>
                  <a:pt x="11980" y="27"/>
                </a:lnTo>
                <a:lnTo>
                  <a:pt x="24508" y="6356"/>
                </a:lnTo>
                <a:lnTo>
                  <a:pt x="47307" y="20452"/>
                </a:lnTo>
                <a:lnTo>
                  <a:pt x="75030" y="32161"/>
                </a:lnTo>
                <a:lnTo>
                  <a:pt x="97834" y="33873"/>
                </a:lnTo>
                <a:lnTo>
                  <a:pt x="113294" y="30961"/>
                </a:lnTo>
                <a:lnTo>
                  <a:pt x="118986" y="28796"/>
                </a:lnTo>
              </a:path>
            </a:pathLst>
          </a:custGeom>
          <a:ln w="6350">
            <a:solidFill>
              <a:srgbClr val="0A0A0A"/>
            </a:solidFill>
          </a:ln>
        </p:spPr>
        <p:txBody>
          <a:bodyPr wrap="square" lIns="0" tIns="0" rIns="0" bIns="0" rtlCol="0"/>
          <a:lstStyle/>
          <a:p>
            <a:endParaRPr/>
          </a:p>
        </p:txBody>
      </p:sp>
      <p:sp>
        <p:nvSpPr>
          <p:cNvPr id="249" name="object 249"/>
          <p:cNvSpPr/>
          <p:nvPr/>
        </p:nvSpPr>
        <p:spPr>
          <a:xfrm>
            <a:off x="6688286" y="5301251"/>
            <a:ext cx="119380" cy="34290"/>
          </a:xfrm>
          <a:custGeom>
            <a:avLst/>
            <a:gdLst/>
            <a:ahLst/>
            <a:cxnLst/>
            <a:rect l="l" t="t" r="r" b="b"/>
            <a:pathLst>
              <a:path w="119379" h="34289">
                <a:moveTo>
                  <a:pt x="0" y="4791"/>
                </a:moveTo>
                <a:lnTo>
                  <a:pt x="5274" y="0"/>
                </a:lnTo>
                <a:lnTo>
                  <a:pt x="11955" y="35"/>
                </a:lnTo>
                <a:lnTo>
                  <a:pt x="24472" y="6366"/>
                </a:lnTo>
                <a:lnTo>
                  <a:pt x="47256" y="20463"/>
                </a:lnTo>
                <a:lnTo>
                  <a:pt x="75005" y="32157"/>
                </a:lnTo>
                <a:lnTo>
                  <a:pt x="97815" y="33861"/>
                </a:lnTo>
                <a:lnTo>
                  <a:pt x="113272" y="30946"/>
                </a:lnTo>
                <a:lnTo>
                  <a:pt x="118960" y="28781"/>
                </a:lnTo>
              </a:path>
            </a:pathLst>
          </a:custGeom>
          <a:ln w="6350">
            <a:solidFill>
              <a:srgbClr val="0A0A0A"/>
            </a:solidFill>
          </a:ln>
        </p:spPr>
        <p:txBody>
          <a:bodyPr wrap="square" lIns="0" tIns="0" rIns="0" bIns="0" rtlCol="0"/>
          <a:lstStyle/>
          <a:p>
            <a:endParaRPr/>
          </a:p>
        </p:txBody>
      </p:sp>
      <p:sp>
        <p:nvSpPr>
          <p:cNvPr id="250" name="object 250"/>
          <p:cNvSpPr/>
          <p:nvPr/>
        </p:nvSpPr>
        <p:spPr>
          <a:xfrm>
            <a:off x="6688286" y="5290232"/>
            <a:ext cx="119380" cy="34290"/>
          </a:xfrm>
          <a:custGeom>
            <a:avLst/>
            <a:gdLst/>
            <a:ahLst/>
            <a:cxnLst/>
            <a:rect l="l" t="t" r="r" b="b"/>
            <a:pathLst>
              <a:path w="119379" h="34289">
                <a:moveTo>
                  <a:pt x="0" y="4820"/>
                </a:moveTo>
                <a:lnTo>
                  <a:pt x="5274" y="0"/>
                </a:lnTo>
                <a:lnTo>
                  <a:pt x="11955" y="23"/>
                </a:lnTo>
                <a:lnTo>
                  <a:pt x="24472" y="6356"/>
                </a:lnTo>
                <a:lnTo>
                  <a:pt x="47256" y="20466"/>
                </a:lnTo>
                <a:lnTo>
                  <a:pt x="75005" y="32182"/>
                </a:lnTo>
                <a:lnTo>
                  <a:pt x="97815" y="33884"/>
                </a:lnTo>
                <a:lnTo>
                  <a:pt x="113272" y="30957"/>
                </a:lnTo>
                <a:lnTo>
                  <a:pt x="118960" y="28785"/>
                </a:lnTo>
              </a:path>
            </a:pathLst>
          </a:custGeom>
          <a:ln w="6350">
            <a:solidFill>
              <a:srgbClr val="0A0A0A"/>
            </a:solidFill>
          </a:ln>
        </p:spPr>
        <p:txBody>
          <a:bodyPr wrap="square" lIns="0" tIns="0" rIns="0" bIns="0" rtlCol="0"/>
          <a:lstStyle/>
          <a:p>
            <a:endParaRPr/>
          </a:p>
        </p:txBody>
      </p:sp>
      <p:sp>
        <p:nvSpPr>
          <p:cNvPr id="251" name="object 251"/>
          <p:cNvSpPr/>
          <p:nvPr/>
        </p:nvSpPr>
        <p:spPr>
          <a:xfrm>
            <a:off x="5677324" y="5092423"/>
            <a:ext cx="21590" cy="18415"/>
          </a:xfrm>
          <a:custGeom>
            <a:avLst/>
            <a:gdLst/>
            <a:ahLst/>
            <a:cxnLst/>
            <a:rect l="l" t="t" r="r" b="b"/>
            <a:pathLst>
              <a:path w="21589" h="18414">
                <a:moveTo>
                  <a:pt x="18402" y="0"/>
                </a:moveTo>
                <a:lnTo>
                  <a:pt x="21489" y="9007"/>
                </a:lnTo>
                <a:lnTo>
                  <a:pt x="16964" y="14597"/>
                </a:lnTo>
                <a:lnTo>
                  <a:pt x="10261" y="17450"/>
                </a:lnTo>
                <a:lnTo>
                  <a:pt x="6819" y="18249"/>
                </a:lnTo>
                <a:lnTo>
                  <a:pt x="0" y="12877"/>
                </a:lnTo>
                <a:lnTo>
                  <a:pt x="25" y="6248"/>
                </a:lnTo>
              </a:path>
            </a:pathLst>
          </a:custGeom>
          <a:ln w="6350">
            <a:solidFill>
              <a:srgbClr val="221E1F"/>
            </a:solidFill>
          </a:ln>
        </p:spPr>
        <p:txBody>
          <a:bodyPr wrap="square" lIns="0" tIns="0" rIns="0" bIns="0" rtlCol="0"/>
          <a:lstStyle/>
          <a:p>
            <a:endParaRPr/>
          </a:p>
        </p:txBody>
      </p:sp>
      <p:sp>
        <p:nvSpPr>
          <p:cNvPr id="252" name="object 252"/>
          <p:cNvSpPr/>
          <p:nvPr/>
        </p:nvSpPr>
        <p:spPr>
          <a:xfrm>
            <a:off x="5506813" y="5092329"/>
            <a:ext cx="264160" cy="136525"/>
          </a:xfrm>
          <a:custGeom>
            <a:avLst/>
            <a:gdLst/>
            <a:ahLst/>
            <a:cxnLst/>
            <a:rect l="l" t="t" r="r" b="b"/>
            <a:pathLst>
              <a:path w="264160" h="136525">
                <a:moveTo>
                  <a:pt x="0" y="43353"/>
                </a:moveTo>
                <a:lnTo>
                  <a:pt x="22803" y="45416"/>
                </a:lnTo>
                <a:lnTo>
                  <a:pt x="39279" y="42477"/>
                </a:lnTo>
                <a:lnTo>
                  <a:pt x="49275" y="38099"/>
                </a:lnTo>
                <a:lnTo>
                  <a:pt x="52641" y="35847"/>
                </a:lnTo>
                <a:lnTo>
                  <a:pt x="73670" y="28374"/>
                </a:lnTo>
                <a:lnTo>
                  <a:pt x="90527" y="24847"/>
                </a:lnTo>
                <a:lnTo>
                  <a:pt x="101727" y="23805"/>
                </a:lnTo>
                <a:lnTo>
                  <a:pt x="105791" y="23782"/>
                </a:lnTo>
                <a:lnTo>
                  <a:pt x="125023" y="21645"/>
                </a:lnTo>
                <a:lnTo>
                  <a:pt x="143844" y="16819"/>
                </a:lnTo>
                <a:lnTo>
                  <a:pt x="158149" y="11970"/>
                </a:lnTo>
                <a:lnTo>
                  <a:pt x="163830" y="9761"/>
                </a:lnTo>
                <a:lnTo>
                  <a:pt x="176857" y="3429"/>
                </a:lnTo>
                <a:lnTo>
                  <a:pt x="184467" y="643"/>
                </a:lnTo>
                <a:lnTo>
                  <a:pt x="188029" y="0"/>
                </a:lnTo>
                <a:lnTo>
                  <a:pt x="188912" y="97"/>
                </a:lnTo>
                <a:lnTo>
                  <a:pt x="194016" y="9339"/>
                </a:lnTo>
                <a:lnTo>
                  <a:pt x="188520" y="20009"/>
                </a:lnTo>
                <a:lnTo>
                  <a:pt x="175759" y="30352"/>
                </a:lnTo>
                <a:lnTo>
                  <a:pt x="159067" y="38616"/>
                </a:lnTo>
                <a:lnTo>
                  <a:pt x="145588" y="44360"/>
                </a:lnTo>
                <a:lnTo>
                  <a:pt x="138730" y="48390"/>
                </a:lnTo>
                <a:lnTo>
                  <a:pt x="136255" y="50766"/>
                </a:lnTo>
                <a:lnTo>
                  <a:pt x="135928" y="51544"/>
                </a:lnTo>
                <a:lnTo>
                  <a:pt x="140455" y="66142"/>
                </a:lnTo>
                <a:lnTo>
                  <a:pt x="145902" y="74127"/>
                </a:lnTo>
                <a:lnTo>
                  <a:pt x="155814" y="78303"/>
                </a:lnTo>
                <a:lnTo>
                  <a:pt x="173736" y="81478"/>
                </a:lnTo>
                <a:lnTo>
                  <a:pt x="211918" y="93111"/>
                </a:lnTo>
                <a:lnTo>
                  <a:pt x="256425" y="121433"/>
                </a:lnTo>
                <a:lnTo>
                  <a:pt x="263807" y="136214"/>
                </a:lnTo>
                <a:lnTo>
                  <a:pt x="255386" y="134440"/>
                </a:lnTo>
                <a:lnTo>
                  <a:pt x="236385" y="127287"/>
                </a:lnTo>
                <a:lnTo>
                  <a:pt x="201501" y="117144"/>
                </a:lnTo>
                <a:lnTo>
                  <a:pt x="181678" y="111963"/>
                </a:lnTo>
                <a:lnTo>
                  <a:pt x="169539" y="110123"/>
                </a:lnTo>
                <a:lnTo>
                  <a:pt x="157708" y="110003"/>
                </a:lnTo>
                <a:lnTo>
                  <a:pt x="143600" y="112682"/>
                </a:lnTo>
                <a:lnTo>
                  <a:pt x="134708" y="113389"/>
                </a:lnTo>
                <a:lnTo>
                  <a:pt x="127265" y="111955"/>
                </a:lnTo>
                <a:lnTo>
                  <a:pt x="117500" y="108212"/>
                </a:lnTo>
                <a:lnTo>
                  <a:pt x="80760" y="97397"/>
                </a:lnTo>
                <a:lnTo>
                  <a:pt x="58467" y="93127"/>
                </a:lnTo>
                <a:lnTo>
                  <a:pt x="41580" y="94807"/>
                </a:lnTo>
                <a:lnTo>
                  <a:pt x="21056" y="101836"/>
                </a:lnTo>
                <a:lnTo>
                  <a:pt x="0" y="100058"/>
                </a:lnTo>
              </a:path>
            </a:pathLst>
          </a:custGeom>
          <a:ln w="6350">
            <a:solidFill>
              <a:srgbClr val="221E1F"/>
            </a:solidFill>
          </a:ln>
        </p:spPr>
        <p:txBody>
          <a:bodyPr wrap="square" lIns="0" tIns="0" rIns="0" bIns="0" rtlCol="0"/>
          <a:lstStyle/>
          <a:p>
            <a:endParaRPr/>
          </a:p>
        </p:txBody>
      </p:sp>
      <p:sp>
        <p:nvSpPr>
          <p:cNvPr id="253" name="object 253"/>
          <p:cNvSpPr/>
          <p:nvPr/>
        </p:nvSpPr>
        <p:spPr>
          <a:xfrm>
            <a:off x="5744692" y="5214217"/>
            <a:ext cx="19050" cy="9525"/>
          </a:xfrm>
          <a:custGeom>
            <a:avLst/>
            <a:gdLst/>
            <a:ahLst/>
            <a:cxnLst/>
            <a:rect l="l" t="t" r="r" b="b"/>
            <a:pathLst>
              <a:path w="19050" h="9525">
                <a:moveTo>
                  <a:pt x="18478" y="8902"/>
                </a:moveTo>
                <a:lnTo>
                  <a:pt x="18427" y="6197"/>
                </a:lnTo>
                <a:lnTo>
                  <a:pt x="15747" y="4241"/>
                </a:lnTo>
                <a:lnTo>
                  <a:pt x="3848" y="0"/>
                </a:lnTo>
                <a:lnTo>
                  <a:pt x="0" y="4762"/>
                </a:lnTo>
              </a:path>
            </a:pathLst>
          </a:custGeom>
          <a:ln w="6350">
            <a:solidFill>
              <a:srgbClr val="221E1F"/>
            </a:solidFill>
          </a:ln>
        </p:spPr>
        <p:txBody>
          <a:bodyPr wrap="square" lIns="0" tIns="0" rIns="0" bIns="0" rtlCol="0"/>
          <a:lstStyle/>
          <a:p>
            <a:endParaRPr/>
          </a:p>
        </p:txBody>
      </p:sp>
      <p:sp>
        <p:nvSpPr>
          <p:cNvPr id="254" name="object 254"/>
          <p:cNvSpPr/>
          <p:nvPr/>
        </p:nvSpPr>
        <p:spPr>
          <a:xfrm>
            <a:off x="5443215" y="5326475"/>
            <a:ext cx="1392555" cy="42545"/>
          </a:xfrm>
          <a:custGeom>
            <a:avLst/>
            <a:gdLst/>
            <a:ahLst/>
            <a:cxnLst/>
            <a:rect l="l" t="t" r="r" b="b"/>
            <a:pathLst>
              <a:path w="1392554" h="42545">
                <a:moveTo>
                  <a:pt x="0" y="17964"/>
                </a:moveTo>
                <a:lnTo>
                  <a:pt x="105190" y="10467"/>
                </a:lnTo>
                <a:lnTo>
                  <a:pt x="174110" y="9231"/>
                </a:lnTo>
                <a:lnTo>
                  <a:pt x="237229" y="15394"/>
                </a:lnTo>
                <a:lnTo>
                  <a:pt x="325018" y="30092"/>
                </a:lnTo>
                <a:lnTo>
                  <a:pt x="364572" y="35608"/>
                </a:lnTo>
                <a:lnTo>
                  <a:pt x="409114" y="39381"/>
                </a:lnTo>
                <a:lnTo>
                  <a:pt x="457730" y="41597"/>
                </a:lnTo>
                <a:lnTo>
                  <a:pt x="509501" y="42444"/>
                </a:lnTo>
                <a:lnTo>
                  <a:pt x="563512" y="42106"/>
                </a:lnTo>
                <a:lnTo>
                  <a:pt x="618845" y="40770"/>
                </a:lnTo>
                <a:lnTo>
                  <a:pt x="674585" y="38621"/>
                </a:lnTo>
                <a:lnTo>
                  <a:pt x="729815" y="35847"/>
                </a:lnTo>
                <a:lnTo>
                  <a:pt x="783618" y="32632"/>
                </a:lnTo>
                <a:lnTo>
                  <a:pt x="835078" y="29163"/>
                </a:lnTo>
                <a:lnTo>
                  <a:pt x="883279" y="25625"/>
                </a:lnTo>
                <a:lnTo>
                  <a:pt x="927303" y="22206"/>
                </a:lnTo>
                <a:lnTo>
                  <a:pt x="980389" y="17955"/>
                </a:lnTo>
                <a:lnTo>
                  <a:pt x="1038198" y="13380"/>
                </a:lnTo>
                <a:lnTo>
                  <a:pt x="1098412" y="8891"/>
                </a:lnTo>
                <a:lnTo>
                  <a:pt x="1158712" y="4898"/>
                </a:lnTo>
                <a:lnTo>
                  <a:pt x="1216780" y="1811"/>
                </a:lnTo>
                <a:lnTo>
                  <a:pt x="1270300" y="41"/>
                </a:lnTo>
                <a:lnTo>
                  <a:pt x="1316952" y="0"/>
                </a:lnTo>
                <a:lnTo>
                  <a:pt x="1354420" y="2096"/>
                </a:lnTo>
                <a:lnTo>
                  <a:pt x="1380385" y="6740"/>
                </a:lnTo>
                <a:lnTo>
                  <a:pt x="1392529" y="14344"/>
                </a:lnTo>
              </a:path>
            </a:pathLst>
          </a:custGeom>
          <a:ln w="6350">
            <a:solidFill>
              <a:srgbClr val="0A0A0A"/>
            </a:solidFill>
          </a:ln>
        </p:spPr>
        <p:txBody>
          <a:bodyPr wrap="square" lIns="0" tIns="0" rIns="0" bIns="0" rtlCol="0"/>
          <a:lstStyle/>
          <a:p>
            <a:endParaRPr/>
          </a:p>
        </p:txBody>
      </p:sp>
      <p:sp>
        <p:nvSpPr>
          <p:cNvPr id="255" name="object 255"/>
          <p:cNvSpPr/>
          <p:nvPr/>
        </p:nvSpPr>
        <p:spPr>
          <a:xfrm>
            <a:off x="6693347" y="5322468"/>
            <a:ext cx="119380" cy="34290"/>
          </a:xfrm>
          <a:custGeom>
            <a:avLst/>
            <a:gdLst/>
            <a:ahLst/>
            <a:cxnLst/>
            <a:rect l="l" t="t" r="r" b="b"/>
            <a:pathLst>
              <a:path w="119379" h="34289">
                <a:moveTo>
                  <a:pt x="0" y="4806"/>
                </a:moveTo>
                <a:lnTo>
                  <a:pt x="5275" y="0"/>
                </a:lnTo>
                <a:lnTo>
                  <a:pt x="11958" y="27"/>
                </a:lnTo>
                <a:lnTo>
                  <a:pt x="24483" y="6356"/>
                </a:lnTo>
                <a:lnTo>
                  <a:pt x="47282" y="20452"/>
                </a:lnTo>
                <a:lnTo>
                  <a:pt x="75026" y="32161"/>
                </a:lnTo>
                <a:lnTo>
                  <a:pt x="97828" y="33873"/>
                </a:lnTo>
                <a:lnTo>
                  <a:pt x="113276" y="30961"/>
                </a:lnTo>
                <a:lnTo>
                  <a:pt x="118960" y="28796"/>
                </a:lnTo>
              </a:path>
            </a:pathLst>
          </a:custGeom>
          <a:ln w="6350">
            <a:solidFill>
              <a:srgbClr val="0A0A0A"/>
            </a:solidFill>
          </a:ln>
        </p:spPr>
        <p:txBody>
          <a:bodyPr wrap="square" lIns="0" tIns="0" rIns="0" bIns="0" rtlCol="0"/>
          <a:lstStyle/>
          <a:p>
            <a:endParaRPr/>
          </a:p>
        </p:txBody>
      </p:sp>
      <p:sp>
        <p:nvSpPr>
          <p:cNvPr id="256" name="object 256"/>
          <p:cNvSpPr/>
          <p:nvPr/>
        </p:nvSpPr>
        <p:spPr>
          <a:xfrm>
            <a:off x="6256337" y="5374964"/>
            <a:ext cx="185420" cy="41910"/>
          </a:xfrm>
          <a:custGeom>
            <a:avLst/>
            <a:gdLst/>
            <a:ahLst/>
            <a:cxnLst/>
            <a:rect l="l" t="t" r="r" b="b"/>
            <a:pathLst>
              <a:path w="185420" h="41910">
                <a:moveTo>
                  <a:pt x="0" y="19507"/>
                </a:moveTo>
                <a:lnTo>
                  <a:pt x="35967" y="4876"/>
                </a:lnTo>
                <a:lnTo>
                  <a:pt x="58092" y="0"/>
                </a:lnTo>
                <a:lnTo>
                  <a:pt x="75498" y="4876"/>
                </a:lnTo>
                <a:lnTo>
                  <a:pt x="97307" y="19507"/>
                </a:lnTo>
                <a:lnTo>
                  <a:pt x="124439" y="34428"/>
                </a:lnTo>
                <a:lnTo>
                  <a:pt x="149961" y="41182"/>
                </a:lnTo>
                <a:lnTo>
                  <a:pt x="171159" y="41359"/>
                </a:lnTo>
                <a:lnTo>
                  <a:pt x="185318" y="36550"/>
                </a:lnTo>
              </a:path>
            </a:pathLst>
          </a:custGeom>
          <a:ln w="6350">
            <a:solidFill>
              <a:srgbClr val="0A0A0A"/>
            </a:solidFill>
          </a:ln>
        </p:spPr>
        <p:txBody>
          <a:bodyPr wrap="square" lIns="0" tIns="0" rIns="0" bIns="0" rtlCol="0"/>
          <a:lstStyle/>
          <a:p>
            <a:endParaRPr/>
          </a:p>
        </p:txBody>
      </p:sp>
      <p:sp>
        <p:nvSpPr>
          <p:cNvPr id="257" name="object 257"/>
          <p:cNvSpPr/>
          <p:nvPr/>
        </p:nvSpPr>
        <p:spPr>
          <a:xfrm>
            <a:off x="6391721" y="5357918"/>
            <a:ext cx="185420" cy="41910"/>
          </a:xfrm>
          <a:custGeom>
            <a:avLst/>
            <a:gdLst/>
            <a:ahLst/>
            <a:cxnLst/>
            <a:rect l="l" t="t" r="r" b="b"/>
            <a:pathLst>
              <a:path w="185420" h="41910">
                <a:moveTo>
                  <a:pt x="0" y="19535"/>
                </a:moveTo>
                <a:lnTo>
                  <a:pt x="36010" y="4883"/>
                </a:lnTo>
                <a:lnTo>
                  <a:pt x="58153" y="0"/>
                </a:lnTo>
                <a:lnTo>
                  <a:pt x="75552" y="4883"/>
                </a:lnTo>
                <a:lnTo>
                  <a:pt x="97332" y="19535"/>
                </a:lnTo>
                <a:lnTo>
                  <a:pt x="124479" y="34453"/>
                </a:lnTo>
                <a:lnTo>
                  <a:pt x="150009" y="41201"/>
                </a:lnTo>
                <a:lnTo>
                  <a:pt x="171209" y="41377"/>
                </a:lnTo>
                <a:lnTo>
                  <a:pt x="185369" y="36579"/>
                </a:lnTo>
              </a:path>
            </a:pathLst>
          </a:custGeom>
          <a:ln w="6350">
            <a:solidFill>
              <a:srgbClr val="0A0A0A"/>
            </a:solidFill>
          </a:ln>
        </p:spPr>
        <p:txBody>
          <a:bodyPr wrap="square" lIns="0" tIns="0" rIns="0" bIns="0" rtlCol="0"/>
          <a:lstStyle/>
          <a:p>
            <a:endParaRPr/>
          </a:p>
        </p:txBody>
      </p:sp>
      <p:sp>
        <p:nvSpPr>
          <p:cNvPr id="258" name="object 258"/>
          <p:cNvSpPr/>
          <p:nvPr/>
        </p:nvSpPr>
        <p:spPr>
          <a:xfrm>
            <a:off x="6537945" y="5360969"/>
            <a:ext cx="185420" cy="41910"/>
          </a:xfrm>
          <a:custGeom>
            <a:avLst/>
            <a:gdLst/>
            <a:ahLst/>
            <a:cxnLst/>
            <a:rect l="l" t="t" r="r" b="b"/>
            <a:pathLst>
              <a:path w="185420" h="41910">
                <a:moveTo>
                  <a:pt x="0" y="19535"/>
                </a:moveTo>
                <a:lnTo>
                  <a:pt x="35981" y="4883"/>
                </a:lnTo>
                <a:lnTo>
                  <a:pt x="58112" y="0"/>
                </a:lnTo>
                <a:lnTo>
                  <a:pt x="75513" y="4883"/>
                </a:lnTo>
                <a:lnTo>
                  <a:pt x="97307" y="19535"/>
                </a:lnTo>
                <a:lnTo>
                  <a:pt x="124438" y="34457"/>
                </a:lnTo>
                <a:lnTo>
                  <a:pt x="149958" y="41211"/>
                </a:lnTo>
                <a:lnTo>
                  <a:pt x="171148" y="41388"/>
                </a:lnTo>
                <a:lnTo>
                  <a:pt x="185293" y="36579"/>
                </a:lnTo>
              </a:path>
            </a:pathLst>
          </a:custGeom>
          <a:ln w="6350">
            <a:solidFill>
              <a:srgbClr val="0A0A0A"/>
            </a:solidFill>
          </a:ln>
        </p:spPr>
        <p:txBody>
          <a:bodyPr wrap="square" lIns="0" tIns="0" rIns="0" bIns="0" rtlCol="0"/>
          <a:lstStyle/>
          <a:p>
            <a:endParaRPr/>
          </a:p>
        </p:txBody>
      </p:sp>
      <p:sp>
        <p:nvSpPr>
          <p:cNvPr id="259" name="object 259"/>
          <p:cNvSpPr/>
          <p:nvPr/>
        </p:nvSpPr>
        <p:spPr>
          <a:xfrm>
            <a:off x="5995714" y="5374964"/>
            <a:ext cx="185420" cy="41910"/>
          </a:xfrm>
          <a:custGeom>
            <a:avLst/>
            <a:gdLst/>
            <a:ahLst/>
            <a:cxnLst/>
            <a:rect l="l" t="t" r="r" b="b"/>
            <a:pathLst>
              <a:path w="185420" h="41910">
                <a:moveTo>
                  <a:pt x="0" y="19507"/>
                </a:moveTo>
                <a:lnTo>
                  <a:pt x="35997" y="4876"/>
                </a:lnTo>
                <a:lnTo>
                  <a:pt x="58140" y="0"/>
                </a:lnTo>
                <a:lnTo>
                  <a:pt x="75559" y="4876"/>
                </a:lnTo>
                <a:lnTo>
                  <a:pt x="97383" y="19507"/>
                </a:lnTo>
                <a:lnTo>
                  <a:pt x="124515" y="34428"/>
                </a:lnTo>
                <a:lnTo>
                  <a:pt x="150034" y="41182"/>
                </a:lnTo>
                <a:lnTo>
                  <a:pt x="171224" y="41359"/>
                </a:lnTo>
                <a:lnTo>
                  <a:pt x="185369" y="36550"/>
                </a:lnTo>
              </a:path>
            </a:pathLst>
          </a:custGeom>
          <a:ln w="6349">
            <a:solidFill>
              <a:srgbClr val="0A0A0A"/>
            </a:solidFill>
          </a:ln>
        </p:spPr>
        <p:txBody>
          <a:bodyPr wrap="square" lIns="0" tIns="0" rIns="0" bIns="0" rtlCol="0"/>
          <a:lstStyle/>
          <a:p>
            <a:endParaRPr/>
          </a:p>
        </p:txBody>
      </p:sp>
      <p:sp>
        <p:nvSpPr>
          <p:cNvPr id="260" name="object 260"/>
          <p:cNvSpPr/>
          <p:nvPr/>
        </p:nvSpPr>
        <p:spPr>
          <a:xfrm>
            <a:off x="5486325" y="5357918"/>
            <a:ext cx="185420" cy="41910"/>
          </a:xfrm>
          <a:custGeom>
            <a:avLst/>
            <a:gdLst/>
            <a:ahLst/>
            <a:cxnLst/>
            <a:rect l="l" t="t" r="r" b="b"/>
            <a:pathLst>
              <a:path w="185420" h="41910">
                <a:moveTo>
                  <a:pt x="0" y="19535"/>
                </a:moveTo>
                <a:lnTo>
                  <a:pt x="35996" y="4883"/>
                </a:lnTo>
                <a:lnTo>
                  <a:pt x="58137" y="0"/>
                </a:lnTo>
                <a:lnTo>
                  <a:pt x="75548" y="4883"/>
                </a:lnTo>
                <a:lnTo>
                  <a:pt x="97358" y="19535"/>
                </a:lnTo>
                <a:lnTo>
                  <a:pt x="124475" y="34453"/>
                </a:lnTo>
                <a:lnTo>
                  <a:pt x="149987" y="41201"/>
                </a:lnTo>
                <a:lnTo>
                  <a:pt x="171174" y="41377"/>
                </a:lnTo>
                <a:lnTo>
                  <a:pt x="185318" y="36579"/>
                </a:lnTo>
              </a:path>
            </a:pathLst>
          </a:custGeom>
          <a:ln w="6350">
            <a:solidFill>
              <a:srgbClr val="0A0A0A"/>
            </a:solidFill>
          </a:ln>
        </p:spPr>
        <p:txBody>
          <a:bodyPr wrap="square" lIns="0" tIns="0" rIns="0" bIns="0" rtlCol="0"/>
          <a:lstStyle/>
          <a:p>
            <a:endParaRPr/>
          </a:p>
        </p:txBody>
      </p:sp>
      <p:sp>
        <p:nvSpPr>
          <p:cNvPr id="261" name="object 261"/>
          <p:cNvSpPr txBox="1"/>
          <p:nvPr/>
        </p:nvSpPr>
        <p:spPr>
          <a:xfrm>
            <a:off x="3513559" y="6089525"/>
            <a:ext cx="213360" cy="251460"/>
          </a:xfrm>
          <a:prstGeom prst="rect">
            <a:avLst/>
          </a:prstGeom>
        </p:spPr>
        <p:txBody>
          <a:bodyPr vert="horz" wrap="square" lIns="0" tIns="16510" rIns="0" bIns="0" rtlCol="0">
            <a:spAutoFit/>
          </a:bodyPr>
          <a:lstStyle/>
          <a:p>
            <a:pPr>
              <a:lnSpc>
                <a:spcPct val="100000"/>
              </a:lnSpc>
              <a:spcBef>
                <a:spcPts val="130"/>
              </a:spcBef>
            </a:pPr>
            <a:r>
              <a:rPr sz="1450" b="1" spc="-210" dirty="0">
                <a:solidFill>
                  <a:srgbClr val="231F20"/>
                </a:solidFill>
                <a:latin typeface="Tahoma"/>
                <a:cs typeface="Tahoma"/>
              </a:rPr>
              <a:t>15</a:t>
            </a:r>
            <a:endParaRPr sz="1450">
              <a:latin typeface="Tahoma"/>
              <a:cs typeface="Tahoma"/>
            </a:endParaRPr>
          </a:p>
        </p:txBody>
      </p:sp>
      <p:sp>
        <p:nvSpPr>
          <p:cNvPr id="262" name="object 262"/>
          <p:cNvSpPr/>
          <p:nvPr/>
        </p:nvSpPr>
        <p:spPr>
          <a:xfrm>
            <a:off x="3415986" y="6020639"/>
            <a:ext cx="429895" cy="446405"/>
          </a:xfrm>
          <a:custGeom>
            <a:avLst/>
            <a:gdLst/>
            <a:ahLst/>
            <a:cxnLst/>
            <a:rect l="l" t="t" r="r" b="b"/>
            <a:pathLst>
              <a:path w="429895" h="446404">
                <a:moveTo>
                  <a:pt x="107175" y="0"/>
                </a:moveTo>
                <a:lnTo>
                  <a:pt x="123672" y="36690"/>
                </a:lnTo>
                <a:lnTo>
                  <a:pt x="82764" y="61821"/>
                </a:lnTo>
                <a:lnTo>
                  <a:pt x="48587" y="95184"/>
                </a:lnTo>
                <a:lnTo>
                  <a:pt x="22497" y="135430"/>
                </a:lnTo>
                <a:lnTo>
                  <a:pt x="5850" y="181211"/>
                </a:lnTo>
                <a:lnTo>
                  <a:pt x="0" y="231178"/>
                </a:lnTo>
                <a:lnTo>
                  <a:pt x="5674" y="280434"/>
                </a:lnTo>
                <a:lnTo>
                  <a:pt x="21836" y="325648"/>
                </a:lnTo>
                <a:lnTo>
                  <a:pt x="47197" y="365532"/>
                </a:lnTo>
                <a:lnTo>
                  <a:pt x="80466" y="398797"/>
                </a:lnTo>
                <a:lnTo>
                  <a:pt x="120352" y="424154"/>
                </a:lnTo>
                <a:lnTo>
                  <a:pt x="165567" y="440313"/>
                </a:lnTo>
                <a:lnTo>
                  <a:pt x="214820" y="445985"/>
                </a:lnTo>
                <a:lnTo>
                  <a:pt x="264080" y="440313"/>
                </a:lnTo>
                <a:lnTo>
                  <a:pt x="309296" y="424154"/>
                </a:lnTo>
                <a:lnTo>
                  <a:pt x="338241" y="405752"/>
                </a:lnTo>
                <a:lnTo>
                  <a:pt x="214820" y="405752"/>
                </a:lnTo>
                <a:lnTo>
                  <a:pt x="168413" y="399518"/>
                </a:lnTo>
                <a:lnTo>
                  <a:pt x="126710" y="381924"/>
                </a:lnTo>
                <a:lnTo>
                  <a:pt x="91374" y="354631"/>
                </a:lnTo>
                <a:lnTo>
                  <a:pt x="64073" y="319301"/>
                </a:lnTo>
                <a:lnTo>
                  <a:pt x="46471" y="277596"/>
                </a:lnTo>
                <a:lnTo>
                  <a:pt x="40233" y="231178"/>
                </a:lnTo>
                <a:lnTo>
                  <a:pt x="47546" y="181052"/>
                </a:lnTo>
                <a:lnTo>
                  <a:pt x="68062" y="136632"/>
                </a:lnTo>
                <a:lnTo>
                  <a:pt x="99651" y="100033"/>
                </a:lnTo>
                <a:lnTo>
                  <a:pt x="140182" y="73367"/>
                </a:lnTo>
                <a:lnTo>
                  <a:pt x="188449" y="73367"/>
                </a:lnTo>
                <a:lnTo>
                  <a:pt x="232194" y="12649"/>
                </a:lnTo>
                <a:lnTo>
                  <a:pt x="107175" y="0"/>
                </a:lnTo>
                <a:close/>
              </a:path>
              <a:path w="429895" h="446404">
                <a:moveTo>
                  <a:pt x="270027" y="23545"/>
                </a:moveTo>
                <a:lnTo>
                  <a:pt x="270027" y="65557"/>
                </a:lnTo>
                <a:lnTo>
                  <a:pt x="309072" y="84249"/>
                </a:lnTo>
                <a:lnTo>
                  <a:pt x="342013" y="111626"/>
                </a:lnTo>
                <a:lnTo>
                  <a:pt x="367372" y="146219"/>
                </a:lnTo>
                <a:lnTo>
                  <a:pt x="383671" y="186559"/>
                </a:lnTo>
                <a:lnTo>
                  <a:pt x="389432" y="231178"/>
                </a:lnTo>
                <a:lnTo>
                  <a:pt x="383194" y="277596"/>
                </a:lnTo>
                <a:lnTo>
                  <a:pt x="365589" y="319301"/>
                </a:lnTo>
                <a:lnTo>
                  <a:pt x="338283" y="354631"/>
                </a:lnTo>
                <a:lnTo>
                  <a:pt x="302942" y="381924"/>
                </a:lnTo>
                <a:lnTo>
                  <a:pt x="261233" y="399518"/>
                </a:lnTo>
                <a:lnTo>
                  <a:pt x="214820" y="405752"/>
                </a:lnTo>
                <a:lnTo>
                  <a:pt x="338241" y="405752"/>
                </a:lnTo>
                <a:lnTo>
                  <a:pt x="382444" y="365532"/>
                </a:lnTo>
                <a:lnTo>
                  <a:pt x="407798" y="325648"/>
                </a:lnTo>
                <a:lnTo>
                  <a:pt x="423956" y="280434"/>
                </a:lnTo>
                <a:lnTo>
                  <a:pt x="429628" y="231178"/>
                </a:lnTo>
                <a:lnTo>
                  <a:pt x="424185" y="182918"/>
                </a:lnTo>
                <a:lnTo>
                  <a:pt x="408666" y="138510"/>
                </a:lnTo>
                <a:lnTo>
                  <a:pt x="384279" y="99163"/>
                </a:lnTo>
                <a:lnTo>
                  <a:pt x="352237" y="66081"/>
                </a:lnTo>
                <a:lnTo>
                  <a:pt x="313749" y="40473"/>
                </a:lnTo>
                <a:lnTo>
                  <a:pt x="270027" y="23545"/>
                </a:lnTo>
                <a:close/>
              </a:path>
              <a:path w="429895" h="446404">
                <a:moveTo>
                  <a:pt x="188449" y="73367"/>
                </a:moveTo>
                <a:lnTo>
                  <a:pt x="140182" y="73367"/>
                </a:lnTo>
                <a:lnTo>
                  <a:pt x="158750" y="114592"/>
                </a:lnTo>
                <a:lnTo>
                  <a:pt x="188449" y="73367"/>
                </a:lnTo>
                <a:close/>
              </a:path>
            </a:pathLst>
          </a:custGeom>
          <a:solidFill>
            <a:srgbClr val="231F20"/>
          </a:solidFill>
        </p:spPr>
        <p:txBody>
          <a:bodyPr wrap="square" lIns="0" tIns="0" rIns="0" bIns="0" rtlCol="0"/>
          <a:lstStyle/>
          <a:p>
            <a:endParaRPr/>
          </a:p>
        </p:txBody>
      </p:sp>
      <p:sp>
        <p:nvSpPr>
          <p:cNvPr id="263" name="object 263"/>
          <p:cNvSpPr txBox="1"/>
          <p:nvPr/>
        </p:nvSpPr>
        <p:spPr>
          <a:xfrm>
            <a:off x="3544478" y="6303683"/>
            <a:ext cx="189865" cy="80645"/>
          </a:xfrm>
          <a:prstGeom prst="rect">
            <a:avLst/>
          </a:prstGeom>
        </p:spPr>
        <p:txBody>
          <a:bodyPr vert="horz" wrap="square" lIns="0" tIns="13335" rIns="0" bIns="0" rtlCol="0">
            <a:spAutoFit/>
          </a:bodyPr>
          <a:lstStyle/>
          <a:p>
            <a:pPr>
              <a:lnSpc>
                <a:spcPct val="100000"/>
              </a:lnSpc>
              <a:spcBef>
                <a:spcPts val="105"/>
              </a:spcBef>
            </a:pPr>
            <a:r>
              <a:rPr sz="350" b="1" spc="-5" dirty="0">
                <a:solidFill>
                  <a:srgbClr val="231F20"/>
                </a:solidFill>
                <a:latin typeface="Tahoma"/>
                <a:cs typeface="Tahoma"/>
              </a:rPr>
              <a:t>minutes</a:t>
            </a:r>
            <a:endParaRPr sz="350">
              <a:latin typeface="Tahoma"/>
              <a:cs typeface="Tahoma"/>
            </a:endParaRPr>
          </a:p>
        </p:txBody>
      </p:sp>
      <p:sp>
        <p:nvSpPr>
          <p:cNvPr id="264" name="object 264"/>
          <p:cNvSpPr txBox="1"/>
          <p:nvPr/>
        </p:nvSpPr>
        <p:spPr>
          <a:xfrm>
            <a:off x="4380680" y="6244192"/>
            <a:ext cx="69850" cy="55244"/>
          </a:xfrm>
          <a:prstGeom prst="rect">
            <a:avLst/>
          </a:prstGeom>
        </p:spPr>
        <p:txBody>
          <a:bodyPr vert="horz" wrap="square" lIns="0" tIns="11430" rIns="0" bIns="0" rtlCol="0">
            <a:spAutoFit/>
          </a:bodyPr>
          <a:lstStyle/>
          <a:p>
            <a:pPr>
              <a:lnSpc>
                <a:spcPct val="100000"/>
              </a:lnSpc>
              <a:spcBef>
                <a:spcPts val="90"/>
              </a:spcBef>
            </a:pPr>
            <a:r>
              <a:rPr sz="200" b="1" spc="-35" dirty="0">
                <a:solidFill>
                  <a:srgbClr val="231F20"/>
                </a:solidFill>
                <a:latin typeface="Calibri"/>
                <a:cs typeface="Calibri"/>
              </a:rPr>
              <a:t>DO</a:t>
            </a:r>
            <a:r>
              <a:rPr sz="200" b="1" spc="-40" dirty="0">
                <a:solidFill>
                  <a:srgbClr val="231F20"/>
                </a:solidFill>
                <a:latin typeface="Calibri"/>
                <a:cs typeface="Calibri"/>
              </a:rPr>
              <a:t>WN</a:t>
            </a:r>
            <a:endParaRPr sz="200">
              <a:latin typeface="Calibri"/>
              <a:cs typeface="Calibri"/>
            </a:endParaRPr>
          </a:p>
        </p:txBody>
      </p:sp>
      <p:sp>
        <p:nvSpPr>
          <p:cNvPr id="265" name="object 265"/>
          <p:cNvSpPr txBox="1"/>
          <p:nvPr/>
        </p:nvSpPr>
        <p:spPr>
          <a:xfrm>
            <a:off x="4013436" y="6049405"/>
            <a:ext cx="148590" cy="81280"/>
          </a:xfrm>
          <a:prstGeom prst="rect">
            <a:avLst/>
          </a:prstGeom>
        </p:spPr>
        <p:txBody>
          <a:bodyPr vert="horz" wrap="square" lIns="0" tIns="14604" rIns="0" bIns="0" rtlCol="0">
            <a:spAutoFit/>
          </a:bodyPr>
          <a:lstStyle/>
          <a:p>
            <a:pPr>
              <a:lnSpc>
                <a:spcPct val="100000"/>
              </a:lnSpc>
              <a:spcBef>
                <a:spcPts val="114"/>
              </a:spcBef>
            </a:pPr>
            <a:r>
              <a:rPr sz="350" b="1" spc="-15" dirty="0">
                <a:solidFill>
                  <a:srgbClr val="231F20"/>
                </a:solidFill>
                <a:latin typeface="Calibri"/>
                <a:cs typeface="Calibri"/>
              </a:rPr>
              <a:t>BUBBLE</a:t>
            </a:r>
            <a:endParaRPr sz="350">
              <a:latin typeface="Calibri"/>
              <a:cs typeface="Calibri"/>
            </a:endParaRPr>
          </a:p>
        </p:txBody>
      </p:sp>
      <p:sp>
        <p:nvSpPr>
          <p:cNvPr id="266" name="object 266"/>
          <p:cNvSpPr/>
          <p:nvPr/>
        </p:nvSpPr>
        <p:spPr>
          <a:xfrm>
            <a:off x="3903883" y="5845069"/>
            <a:ext cx="896700" cy="969521"/>
          </a:xfrm>
          <a:prstGeom prst="rect">
            <a:avLst/>
          </a:prstGeom>
          <a:blipFill>
            <a:blip r:embed="rId2" cstate="print"/>
            <a:stretch>
              <a:fillRect/>
            </a:stretch>
          </a:blipFill>
        </p:spPr>
        <p:txBody>
          <a:bodyPr wrap="square" lIns="0" tIns="0" rIns="0" bIns="0" rtlCol="0"/>
          <a:lstStyle/>
          <a:p>
            <a:endParaRPr/>
          </a:p>
        </p:txBody>
      </p:sp>
      <p:sp>
        <p:nvSpPr>
          <p:cNvPr id="267" name="object 267"/>
          <p:cNvSpPr/>
          <p:nvPr/>
        </p:nvSpPr>
        <p:spPr>
          <a:xfrm>
            <a:off x="6596988" y="5952782"/>
            <a:ext cx="194310" cy="395605"/>
          </a:xfrm>
          <a:custGeom>
            <a:avLst/>
            <a:gdLst/>
            <a:ahLst/>
            <a:cxnLst/>
            <a:rect l="l" t="t" r="r" b="b"/>
            <a:pathLst>
              <a:path w="194309" h="395604">
                <a:moveTo>
                  <a:pt x="56249" y="213436"/>
                </a:moveTo>
                <a:lnTo>
                  <a:pt x="20266" y="122643"/>
                </a:lnTo>
                <a:lnTo>
                  <a:pt x="3074" y="71786"/>
                </a:lnTo>
                <a:lnTo>
                  <a:pt x="0" y="42332"/>
                </a:lnTo>
                <a:lnTo>
                  <a:pt x="6364" y="15747"/>
                </a:lnTo>
                <a:lnTo>
                  <a:pt x="11022" y="1045"/>
                </a:lnTo>
                <a:lnTo>
                  <a:pt x="17010" y="0"/>
                </a:lnTo>
                <a:lnTo>
                  <a:pt x="28317" y="16080"/>
                </a:lnTo>
                <a:lnTo>
                  <a:pt x="48934" y="52755"/>
                </a:lnTo>
                <a:lnTo>
                  <a:pt x="61728" y="72209"/>
                </a:lnTo>
                <a:lnTo>
                  <a:pt x="69273" y="84704"/>
                </a:lnTo>
                <a:lnTo>
                  <a:pt x="74523" y="95648"/>
                </a:lnTo>
                <a:lnTo>
                  <a:pt x="80430" y="110451"/>
                </a:lnTo>
                <a:lnTo>
                  <a:pt x="87752" y="128619"/>
                </a:lnTo>
                <a:lnTo>
                  <a:pt x="95057" y="145375"/>
                </a:lnTo>
                <a:lnTo>
                  <a:pt x="102015" y="159738"/>
                </a:lnTo>
                <a:lnTo>
                  <a:pt x="108294" y="170726"/>
                </a:lnTo>
                <a:lnTo>
                  <a:pt x="113390" y="180094"/>
                </a:lnTo>
                <a:lnTo>
                  <a:pt x="117638" y="190820"/>
                </a:lnTo>
                <a:lnTo>
                  <a:pt x="121996" y="203608"/>
                </a:lnTo>
                <a:lnTo>
                  <a:pt x="127420" y="219163"/>
                </a:lnTo>
                <a:lnTo>
                  <a:pt x="145345" y="263785"/>
                </a:lnTo>
                <a:lnTo>
                  <a:pt x="168441" y="307644"/>
                </a:lnTo>
                <a:lnTo>
                  <a:pt x="178127" y="322344"/>
                </a:lnTo>
                <a:lnTo>
                  <a:pt x="185002" y="337734"/>
                </a:lnTo>
                <a:lnTo>
                  <a:pt x="190058" y="359987"/>
                </a:lnTo>
                <a:lnTo>
                  <a:pt x="194286" y="395274"/>
                </a:lnTo>
              </a:path>
            </a:pathLst>
          </a:custGeom>
          <a:ln w="6350">
            <a:solidFill>
              <a:srgbClr val="221E1F"/>
            </a:solidFill>
          </a:ln>
        </p:spPr>
        <p:txBody>
          <a:bodyPr wrap="square" lIns="0" tIns="0" rIns="0" bIns="0" rtlCol="0"/>
          <a:lstStyle/>
          <a:p>
            <a:endParaRPr/>
          </a:p>
        </p:txBody>
      </p:sp>
      <p:sp>
        <p:nvSpPr>
          <p:cNvPr id="268" name="object 268"/>
          <p:cNvSpPr/>
          <p:nvPr/>
        </p:nvSpPr>
        <p:spPr>
          <a:xfrm>
            <a:off x="6777804" y="6166171"/>
            <a:ext cx="106680" cy="454659"/>
          </a:xfrm>
          <a:custGeom>
            <a:avLst/>
            <a:gdLst/>
            <a:ahLst/>
            <a:cxnLst/>
            <a:rect l="l" t="t" r="r" b="b"/>
            <a:pathLst>
              <a:path w="106679" h="454659">
                <a:moveTo>
                  <a:pt x="106438" y="454469"/>
                </a:moveTo>
                <a:lnTo>
                  <a:pt x="85771" y="423408"/>
                </a:lnTo>
                <a:lnTo>
                  <a:pt x="74401" y="396670"/>
                </a:lnTo>
                <a:lnTo>
                  <a:pt x="68296" y="359509"/>
                </a:lnTo>
                <a:lnTo>
                  <a:pt x="63423" y="297180"/>
                </a:lnTo>
                <a:lnTo>
                  <a:pt x="57620" y="223832"/>
                </a:lnTo>
                <a:lnTo>
                  <a:pt x="52027" y="165608"/>
                </a:lnTo>
                <a:lnTo>
                  <a:pt x="47570" y="125862"/>
                </a:lnTo>
                <a:lnTo>
                  <a:pt x="39085" y="84358"/>
                </a:lnTo>
                <a:lnTo>
                  <a:pt x="26911" y="56375"/>
                </a:lnTo>
                <a:lnTo>
                  <a:pt x="20372" y="42951"/>
                </a:lnTo>
                <a:lnTo>
                  <a:pt x="14451" y="26149"/>
                </a:lnTo>
                <a:lnTo>
                  <a:pt x="8032" y="10365"/>
                </a:lnTo>
                <a:lnTo>
                  <a:pt x="0" y="0"/>
                </a:lnTo>
              </a:path>
            </a:pathLst>
          </a:custGeom>
          <a:ln w="6350">
            <a:solidFill>
              <a:srgbClr val="221E1F"/>
            </a:solidFill>
          </a:ln>
        </p:spPr>
        <p:txBody>
          <a:bodyPr wrap="square" lIns="0" tIns="0" rIns="0" bIns="0" rtlCol="0"/>
          <a:lstStyle/>
          <a:p>
            <a:endParaRPr/>
          </a:p>
        </p:txBody>
      </p:sp>
      <p:sp>
        <p:nvSpPr>
          <p:cNvPr id="269" name="object 269"/>
          <p:cNvSpPr/>
          <p:nvPr/>
        </p:nvSpPr>
        <p:spPr>
          <a:xfrm>
            <a:off x="6752762" y="6057872"/>
            <a:ext cx="37465" cy="196850"/>
          </a:xfrm>
          <a:custGeom>
            <a:avLst/>
            <a:gdLst/>
            <a:ahLst/>
            <a:cxnLst/>
            <a:rect l="l" t="t" r="r" b="b"/>
            <a:pathLst>
              <a:path w="37465" h="196850">
                <a:moveTo>
                  <a:pt x="37396" y="0"/>
                </a:moveTo>
                <a:lnTo>
                  <a:pt x="32478" y="22839"/>
                </a:lnTo>
                <a:lnTo>
                  <a:pt x="29198" y="34982"/>
                </a:lnTo>
                <a:lnTo>
                  <a:pt x="26081" y="40505"/>
                </a:lnTo>
                <a:lnTo>
                  <a:pt x="21648" y="43484"/>
                </a:lnTo>
                <a:lnTo>
                  <a:pt x="21364" y="55565"/>
                </a:lnTo>
                <a:lnTo>
                  <a:pt x="25249" y="82772"/>
                </a:lnTo>
                <a:lnTo>
                  <a:pt x="23723" y="120751"/>
                </a:lnTo>
                <a:lnTo>
                  <a:pt x="7208" y="165150"/>
                </a:lnTo>
                <a:lnTo>
                  <a:pt x="1682" y="173649"/>
                </a:lnTo>
                <a:lnTo>
                  <a:pt x="0" y="179754"/>
                </a:lnTo>
                <a:lnTo>
                  <a:pt x="2306" y="186408"/>
                </a:lnTo>
                <a:lnTo>
                  <a:pt x="8745" y="196557"/>
                </a:lnTo>
              </a:path>
            </a:pathLst>
          </a:custGeom>
          <a:ln w="6350">
            <a:solidFill>
              <a:srgbClr val="221E1F"/>
            </a:solidFill>
          </a:ln>
        </p:spPr>
        <p:txBody>
          <a:bodyPr wrap="square" lIns="0" tIns="0" rIns="0" bIns="0" rtlCol="0"/>
          <a:lstStyle/>
          <a:p>
            <a:endParaRPr/>
          </a:p>
        </p:txBody>
      </p:sp>
      <p:sp>
        <p:nvSpPr>
          <p:cNvPr id="270" name="object 270"/>
          <p:cNvSpPr/>
          <p:nvPr/>
        </p:nvSpPr>
        <p:spPr>
          <a:xfrm>
            <a:off x="6471965" y="6018081"/>
            <a:ext cx="235585" cy="269240"/>
          </a:xfrm>
          <a:custGeom>
            <a:avLst/>
            <a:gdLst/>
            <a:ahLst/>
            <a:cxnLst/>
            <a:rect l="l" t="t" r="r" b="b"/>
            <a:pathLst>
              <a:path w="235584" h="269239">
                <a:moveTo>
                  <a:pt x="186828" y="268935"/>
                </a:moveTo>
                <a:lnTo>
                  <a:pt x="155516" y="224734"/>
                </a:lnTo>
                <a:lnTo>
                  <a:pt x="135834" y="198270"/>
                </a:lnTo>
                <a:lnTo>
                  <a:pt x="119462" y="178986"/>
                </a:lnTo>
                <a:lnTo>
                  <a:pt x="98080" y="156324"/>
                </a:lnTo>
                <a:lnTo>
                  <a:pt x="70494" y="123774"/>
                </a:lnTo>
                <a:lnTo>
                  <a:pt x="43954" y="87412"/>
                </a:lnTo>
                <a:lnTo>
                  <a:pt x="11403" y="37236"/>
                </a:lnTo>
                <a:lnTo>
                  <a:pt x="0" y="4932"/>
                </a:lnTo>
                <a:lnTo>
                  <a:pt x="8583" y="0"/>
                </a:lnTo>
                <a:lnTo>
                  <a:pt x="23089" y="892"/>
                </a:lnTo>
                <a:lnTo>
                  <a:pt x="33734" y="6188"/>
                </a:lnTo>
                <a:lnTo>
                  <a:pt x="42557" y="14583"/>
                </a:lnTo>
                <a:lnTo>
                  <a:pt x="51598" y="24777"/>
                </a:lnTo>
                <a:lnTo>
                  <a:pt x="67280" y="39627"/>
                </a:lnTo>
                <a:lnTo>
                  <a:pt x="90024" y="59407"/>
                </a:lnTo>
                <a:lnTo>
                  <a:pt x="112893" y="78791"/>
                </a:lnTo>
                <a:lnTo>
                  <a:pt x="128954" y="92455"/>
                </a:lnTo>
                <a:lnTo>
                  <a:pt x="162609" y="125998"/>
                </a:lnTo>
                <a:lnTo>
                  <a:pt x="200226" y="181571"/>
                </a:lnTo>
                <a:lnTo>
                  <a:pt x="213787" y="208829"/>
                </a:lnTo>
                <a:lnTo>
                  <a:pt x="224998" y="228428"/>
                </a:lnTo>
                <a:lnTo>
                  <a:pt x="232627" y="240264"/>
                </a:lnTo>
                <a:lnTo>
                  <a:pt x="235443" y="244233"/>
                </a:lnTo>
              </a:path>
            </a:pathLst>
          </a:custGeom>
          <a:ln w="6350">
            <a:solidFill>
              <a:srgbClr val="221E1F"/>
            </a:solidFill>
          </a:ln>
        </p:spPr>
        <p:txBody>
          <a:bodyPr wrap="square" lIns="0" tIns="0" rIns="0" bIns="0" rtlCol="0"/>
          <a:lstStyle/>
          <a:p>
            <a:endParaRPr/>
          </a:p>
        </p:txBody>
      </p:sp>
      <p:sp>
        <p:nvSpPr>
          <p:cNvPr id="271" name="object 271"/>
          <p:cNvSpPr/>
          <p:nvPr/>
        </p:nvSpPr>
        <p:spPr>
          <a:xfrm>
            <a:off x="6417311" y="6094679"/>
            <a:ext cx="259079" cy="551815"/>
          </a:xfrm>
          <a:custGeom>
            <a:avLst/>
            <a:gdLst/>
            <a:ahLst/>
            <a:cxnLst/>
            <a:rect l="l" t="t" r="r" b="b"/>
            <a:pathLst>
              <a:path w="259079" h="551815">
                <a:moveTo>
                  <a:pt x="179743" y="113385"/>
                </a:moveTo>
                <a:lnTo>
                  <a:pt x="135730" y="76816"/>
                </a:lnTo>
                <a:lnTo>
                  <a:pt x="100728" y="50808"/>
                </a:lnTo>
                <a:lnTo>
                  <a:pt x="42596" y="8673"/>
                </a:lnTo>
                <a:lnTo>
                  <a:pt x="30594" y="0"/>
                </a:lnTo>
                <a:lnTo>
                  <a:pt x="5772" y="4535"/>
                </a:lnTo>
                <a:lnTo>
                  <a:pt x="0" y="20146"/>
                </a:lnTo>
                <a:lnTo>
                  <a:pt x="3619" y="36842"/>
                </a:lnTo>
                <a:lnTo>
                  <a:pt x="35541" y="74099"/>
                </a:lnTo>
                <a:lnTo>
                  <a:pt x="53492" y="88087"/>
                </a:lnTo>
                <a:lnTo>
                  <a:pt x="82681" y="116445"/>
                </a:lnTo>
                <a:lnTo>
                  <a:pt x="118657" y="157097"/>
                </a:lnTo>
                <a:lnTo>
                  <a:pt x="152788" y="196698"/>
                </a:lnTo>
                <a:lnTo>
                  <a:pt x="176441" y="221907"/>
                </a:lnTo>
                <a:lnTo>
                  <a:pt x="186764" y="233847"/>
                </a:lnTo>
                <a:lnTo>
                  <a:pt x="189253" y="242509"/>
                </a:lnTo>
                <a:lnTo>
                  <a:pt x="187855" y="247785"/>
                </a:lnTo>
                <a:lnTo>
                  <a:pt x="186512" y="249567"/>
                </a:lnTo>
                <a:lnTo>
                  <a:pt x="166091" y="230860"/>
                </a:lnTo>
                <a:lnTo>
                  <a:pt x="153735" y="220303"/>
                </a:lnTo>
                <a:lnTo>
                  <a:pt x="144448" y="214009"/>
                </a:lnTo>
                <a:lnTo>
                  <a:pt x="133235" y="208089"/>
                </a:lnTo>
                <a:lnTo>
                  <a:pt x="113133" y="195526"/>
                </a:lnTo>
                <a:lnTo>
                  <a:pt x="86377" y="176866"/>
                </a:lnTo>
                <a:lnTo>
                  <a:pt x="61885" y="159569"/>
                </a:lnTo>
                <a:lnTo>
                  <a:pt x="48577" y="151091"/>
                </a:lnTo>
                <a:lnTo>
                  <a:pt x="38145" y="150035"/>
                </a:lnTo>
                <a:lnTo>
                  <a:pt x="23110" y="152928"/>
                </a:lnTo>
                <a:lnTo>
                  <a:pt x="13633" y="164234"/>
                </a:lnTo>
                <a:lnTo>
                  <a:pt x="19875" y="188417"/>
                </a:lnTo>
                <a:lnTo>
                  <a:pt x="51255" y="215384"/>
                </a:lnTo>
                <a:lnTo>
                  <a:pt x="68511" y="230084"/>
                </a:lnTo>
                <a:lnTo>
                  <a:pt x="77759" y="237657"/>
                </a:lnTo>
                <a:lnTo>
                  <a:pt x="85115" y="243243"/>
                </a:lnTo>
                <a:lnTo>
                  <a:pt x="101752" y="256259"/>
                </a:lnTo>
                <a:lnTo>
                  <a:pt x="154540" y="299826"/>
                </a:lnTo>
                <a:lnTo>
                  <a:pt x="181190" y="341506"/>
                </a:lnTo>
                <a:lnTo>
                  <a:pt x="184581" y="367385"/>
                </a:lnTo>
                <a:lnTo>
                  <a:pt x="197349" y="388856"/>
                </a:lnTo>
                <a:lnTo>
                  <a:pt x="223518" y="431150"/>
                </a:lnTo>
                <a:lnTo>
                  <a:pt x="248741" y="487663"/>
                </a:lnTo>
                <a:lnTo>
                  <a:pt x="258673" y="551789"/>
                </a:lnTo>
              </a:path>
            </a:pathLst>
          </a:custGeom>
          <a:ln w="6350">
            <a:solidFill>
              <a:srgbClr val="221E1F"/>
            </a:solidFill>
          </a:ln>
        </p:spPr>
        <p:txBody>
          <a:bodyPr wrap="square" lIns="0" tIns="0" rIns="0" bIns="0" rtlCol="0"/>
          <a:lstStyle/>
          <a:p>
            <a:endParaRPr/>
          </a:p>
        </p:txBody>
      </p:sp>
      <p:sp>
        <p:nvSpPr>
          <p:cNvPr id="272" name="object 272"/>
          <p:cNvSpPr/>
          <p:nvPr/>
        </p:nvSpPr>
        <p:spPr>
          <a:xfrm>
            <a:off x="6585960" y="6224310"/>
            <a:ext cx="15240" cy="18415"/>
          </a:xfrm>
          <a:custGeom>
            <a:avLst/>
            <a:gdLst/>
            <a:ahLst/>
            <a:cxnLst/>
            <a:rect l="l" t="t" r="r" b="b"/>
            <a:pathLst>
              <a:path w="15240" h="18414">
                <a:moveTo>
                  <a:pt x="13474" y="0"/>
                </a:moveTo>
                <a:lnTo>
                  <a:pt x="14857" y="7397"/>
                </a:lnTo>
                <a:lnTo>
                  <a:pt x="13914" y="11744"/>
                </a:lnTo>
                <a:lnTo>
                  <a:pt x="9383" y="14733"/>
                </a:lnTo>
                <a:lnTo>
                  <a:pt x="0" y="18059"/>
                </a:lnTo>
              </a:path>
            </a:pathLst>
          </a:custGeom>
          <a:ln w="6350">
            <a:solidFill>
              <a:srgbClr val="221E1F"/>
            </a:solidFill>
          </a:ln>
        </p:spPr>
        <p:txBody>
          <a:bodyPr wrap="square" lIns="0" tIns="0" rIns="0" bIns="0" rtlCol="0"/>
          <a:lstStyle/>
          <a:p>
            <a:endParaRPr/>
          </a:p>
        </p:txBody>
      </p:sp>
      <p:sp>
        <p:nvSpPr>
          <p:cNvPr id="273" name="object 273"/>
          <p:cNvSpPr/>
          <p:nvPr/>
        </p:nvSpPr>
        <p:spPr>
          <a:xfrm>
            <a:off x="6271145" y="5765501"/>
            <a:ext cx="576580" cy="895350"/>
          </a:xfrm>
          <a:custGeom>
            <a:avLst/>
            <a:gdLst/>
            <a:ahLst/>
            <a:cxnLst/>
            <a:rect l="l" t="t" r="r" b="b"/>
            <a:pathLst>
              <a:path w="576579" h="895350">
                <a:moveTo>
                  <a:pt x="340172" y="894900"/>
                </a:moveTo>
                <a:lnTo>
                  <a:pt x="309771" y="869873"/>
                </a:lnTo>
                <a:lnTo>
                  <a:pt x="269957" y="845053"/>
                </a:lnTo>
                <a:lnTo>
                  <a:pt x="223931" y="821308"/>
                </a:lnTo>
                <a:lnTo>
                  <a:pt x="174892" y="799506"/>
                </a:lnTo>
                <a:lnTo>
                  <a:pt x="126040" y="780515"/>
                </a:lnTo>
                <a:lnTo>
                  <a:pt x="80575" y="765203"/>
                </a:lnTo>
                <a:lnTo>
                  <a:pt x="41697" y="754438"/>
                </a:lnTo>
                <a:lnTo>
                  <a:pt x="4126" y="736560"/>
                </a:lnTo>
                <a:lnTo>
                  <a:pt x="0" y="715900"/>
                </a:lnTo>
                <a:lnTo>
                  <a:pt x="10975" y="698831"/>
                </a:lnTo>
                <a:lnTo>
                  <a:pt x="18710" y="691726"/>
                </a:lnTo>
                <a:lnTo>
                  <a:pt x="14607" y="649064"/>
                </a:lnTo>
                <a:lnTo>
                  <a:pt x="15490" y="598750"/>
                </a:lnTo>
                <a:lnTo>
                  <a:pt x="28555" y="527052"/>
                </a:lnTo>
                <a:lnTo>
                  <a:pt x="38783" y="472881"/>
                </a:lnTo>
                <a:lnTo>
                  <a:pt x="49563" y="415159"/>
                </a:lnTo>
                <a:lnTo>
                  <a:pt x="58898" y="363679"/>
                </a:lnTo>
                <a:lnTo>
                  <a:pt x="64785" y="328239"/>
                </a:lnTo>
                <a:lnTo>
                  <a:pt x="66258" y="295822"/>
                </a:lnTo>
                <a:lnTo>
                  <a:pt x="64881" y="257530"/>
                </a:lnTo>
                <a:lnTo>
                  <a:pt x="65132" y="211215"/>
                </a:lnTo>
                <a:lnTo>
                  <a:pt x="71491" y="154732"/>
                </a:lnTo>
                <a:lnTo>
                  <a:pt x="80652" y="105045"/>
                </a:lnTo>
                <a:lnTo>
                  <a:pt x="98664" y="47220"/>
                </a:lnTo>
                <a:lnTo>
                  <a:pt x="136829" y="0"/>
                </a:lnTo>
                <a:lnTo>
                  <a:pt x="161567" y="12498"/>
                </a:lnTo>
                <a:lnTo>
                  <a:pt x="181479" y="34302"/>
                </a:lnTo>
                <a:lnTo>
                  <a:pt x="189652" y="45905"/>
                </a:lnTo>
                <a:lnTo>
                  <a:pt x="215857" y="77511"/>
                </a:lnTo>
                <a:lnTo>
                  <a:pt x="240857" y="92624"/>
                </a:lnTo>
                <a:lnTo>
                  <a:pt x="259577" y="97271"/>
                </a:lnTo>
                <a:lnTo>
                  <a:pt x="266944" y="97480"/>
                </a:lnTo>
                <a:lnTo>
                  <a:pt x="291757" y="88448"/>
                </a:lnTo>
                <a:lnTo>
                  <a:pt x="312762" y="96139"/>
                </a:lnTo>
                <a:lnTo>
                  <a:pt x="327962" y="111066"/>
                </a:lnTo>
                <a:lnTo>
                  <a:pt x="335359" y="123744"/>
                </a:lnTo>
                <a:lnTo>
                  <a:pt x="338395" y="135471"/>
                </a:lnTo>
                <a:lnTo>
                  <a:pt x="342731" y="150620"/>
                </a:lnTo>
                <a:lnTo>
                  <a:pt x="349639" y="164202"/>
                </a:lnTo>
                <a:lnTo>
                  <a:pt x="360391" y="171229"/>
                </a:lnTo>
                <a:lnTo>
                  <a:pt x="374466" y="174302"/>
                </a:lnTo>
                <a:lnTo>
                  <a:pt x="389139" y="179404"/>
                </a:lnTo>
                <a:lnTo>
                  <a:pt x="402308" y="186531"/>
                </a:lnTo>
                <a:lnTo>
                  <a:pt x="411876" y="195676"/>
                </a:lnTo>
                <a:lnTo>
                  <a:pt x="419247" y="205212"/>
                </a:lnTo>
                <a:lnTo>
                  <a:pt x="426261" y="213004"/>
                </a:lnTo>
                <a:lnTo>
                  <a:pt x="431506" y="218260"/>
                </a:lnTo>
                <a:lnTo>
                  <a:pt x="433568" y="220187"/>
                </a:lnTo>
                <a:lnTo>
                  <a:pt x="504971" y="226467"/>
                </a:lnTo>
                <a:lnTo>
                  <a:pt x="541193" y="251648"/>
                </a:lnTo>
                <a:lnTo>
                  <a:pt x="554171" y="279016"/>
                </a:lnTo>
                <a:lnTo>
                  <a:pt x="555844" y="291853"/>
                </a:lnTo>
                <a:lnTo>
                  <a:pt x="555662" y="320695"/>
                </a:lnTo>
                <a:lnTo>
                  <a:pt x="556772" y="338042"/>
                </a:lnTo>
                <a:lnTo>
                  <a:pt x="560228" y="350852"/>
                </a:lnTo>
                <a:lnTo>
                  <a:pt x="567083" y="366085"/>
                </a:lnTo>
                <a:lnTo>
                  <a:pt x="574475" y="391464"/>
                </a:lnTo>
                <a:lnTo>
                  <a:pt x="576248" y="425262"/>
                </a:lnTo>
                <a:lnTo>
                  <a:pt x="568603" y="460291"/>
                </a:lnTo>
                <a:lnTo>
                  <a:pt x="547741" y="489364"/>
                </a:lnTo>
              </a:path>
            </a:pathLst>
          </a:custGeom>
          <a:ln w="6350">
            <a:solidFill>
              <a:srgbClr val="221E1F"/>
            </a:solidFill>
          </a:ln>
        </p:spPr>
        <p:txBody>
          <a:bodyPr wrap="square" lIns="0" tIns="0" rIns="0" bIns="0" rtlCol="0"/>
          <a:lstStyle/>
          <a:p>
            <a:endParaRPr/>
          </a:p>
        </p:txBody>
      </p:sp>
      <p:sp>
        <p:nvSpPr>
          <p:cNvPr id="274" name="object 274"/>
          <p:cNvSpPr/>
          <p:nvPr/>
        </p:nvSpPr>
        <p:spPr>
          <a:xfrm>
            <a:off x="6347618" y="5808237"/>
            <a:ext cx="468287" cy="353565"/>
          </a:xfrm>
          <a:prstGeom prst="rect">
            <a:avLst/>
          </a:prstGeom>
          <a:blipFill>
            <a:blip r:embed="rId3" cstate="print"/>
            <a:stretch>
              <a:fillRect/>
            </a:stretch>
          </a:blipFill>
        </p:spPr>
        <p:txBody>
          <a:bodyPr wrap="square" lIns="0" tIns="0" rIns="0" bIns="0" rtlCol="0"/>
          <a:lstStyle/>
          <a:p>
            <a:endParaRPr/>
          </a:p>
        </p:txBody>
      </p:sp>
      <p:sp>
        <p:nvSpPr>
          <p:cNvPr id="275" name="object 275"/>
          <p:cNvSpPr/>
          <p:nvPr/>
        </p:nvSpPr>
        <p:spPr>
          <a:xfrm>
            <a:off x="6305103" y="6420058"/>
            <a:ext cx="292735" cy="78740"/>
          </a:xfrm>
          <a:custGeom>
            <a:avLst/>
            <a:gdLst/>
            <a:ahLst/>
            <a:cxnLst/>
            <a:rect l="l" t="t" r="r" b="b"/>
            <a:pathLst>
              <a:path w="292734" h="78739">
                <a:moveTo>
                  <a:pt x="0" y="78444"/>
                </a:moveTo>
                <a:lnTo>
                  <a:pt x="5054" y="65273"/>
                </a:lnTo>
                <a:lnTo>
                  <a:pt x="8332" y="58559"/>
                </a:lnTo>
                <a:lnTo>
                  <a:pt x="11271" y="56213"/>
                </a:lnTo>
                <a:lnTo>
                  <a:pt x="15303" y="56143"/>
                </a:lnTo>
                <a:lnTo>
                  <a:pt x="22163" y="56206"/>
                </a:lnTo>
                <a:lnTo>
                  <a:pt x="33034" y="54579"/>
                </a:lnTo>
                <a:lnTo>
                  <a:pt x="48584" y="49655"/>
                </a:lnTo>
                <a:lnTo>
                  <a:pt x="69481" y="39823"/>
                </a:lnTo>
                <a:lnTo>
                  <a:pt x="92898" y="26037"/>
                </a:lnTo>
                <a:lnTo>
                  <a:pt x="125852" y="10218"/>
                </a:lnTo>
                <a:lnTo>
                  <a:pt x="169409" y="0"/>
                </a:lnTo>
                <a:lnTo>
                  <a:pt x="224634" y="3014"/>
                </a:lnTo>
                <a:lnTo>
                  <a:pt x="292595" y="26895"/>
                </a:lnTo>
              </a:path>
            </a:pathLst>
          </a:custGeom>
          <a:ln w="6350">
            <a:solidFill>
              <a:srgbClr val="221E1F"/>
            </a:solidFill>
          </a:ln>
        </p:spPr>
        <p:txBody>
          <a:bodyPr wrap="square" lIns="0" tIns="0" rIns="0" bIns="0" rtlCol="0"/>
          <a:lstStyle/>
          <a:p>
            <a:endParaRPr/>
          </a:p>
        </p:txBody>
      </p:sp>
      <p:sp>
        <p:nvSpPr>
          <p:cNvPr id="276" name="object 276"/>
          <p:cNvSpPr/>
          <p:nvPr/>
        </p:nvSpPr>
        <p:spPr>
          <a:xfrm>
            <a:off x="6351414" y="6474669"/>
            <a:ext cx="314325" cy="173355"/>
          </a:xfrm>
          <a:custGeom>
            <a:avLst/>
            <a:gdLst/>
            <a:ahLst/>
            <a:cxnLst/>
            <a:rect l="l" t="t" r="r" b="b"/>
            <a:pathLst>
              <a:path w="314325" h="173354">
                <a:moveTo>
                  <a:pt x="313778" y="173354"/>
                </a:moveTo>
                <a:lnTo>
                  <a:pt x="258955" y="97758"/>
                </a:lnTo>
                <a:lnTo>
                  <a:pt x="207995" y="54502"/>
                </a:lnTo>
                <a:lnTo>
                  <a:pt x="131482" y="27333"/>
                </a:lnTo>
                <a:lnTo>
                  <a:pt x="0" y="0"/>
                </a:lnTo>
              </a:path>
            </a:pathLst>
          </a:custGeom>
          <a:ln w="6350">
            <a:solidFill>
              <a:srgbClr val="221E1F"/>
            </a:solidFill>
          </a:ln>
        </p:spPr>
        <p:txBody>
          <a:bodyPr wrap="square" lIns="0" tIns="0" rIns="0" bIns="0" rtlCol="0"/>
          <a:lstStyle/>
          <a:p>
            <a:endParaRPr/>
          </a:p>
        </p:txBody>
      </p:sp>
      <p:sp>
        <p:nvSpPr>
          <p:cNvPr id="277" name="object 277"/>
          <p:cNvSpPr/>
          <p:nvPr/>
        </p:nvSpPr>
        <p:spPr>
          <a:xfrm>
            <a:off x="6407623" y="6300510"/>
            <a:ext cx="168910" cy="104775"/>
          </a:xfrm>
          <a:custGeom>
            <a:avLst/>
            <a:gdLst/>
            <a:ahLst/>
            <a:cxnLst/>
            <a:rect l="l" t="t" r="r" b="b"/>
            <a:pathLst>
              <a:path w="168909" h="104775">
                <a:moveTo>
                  <a:pt x="168719" y="104559"/>
                </a:moveTo>
                <a:lnTo>
                  <a:pt x="121104" y="79734"/>
                </a:lnTo>
                <a:lnTo>
                  <a:pt x="78136" y="55397"/>
                </a:lnTo>
                <a:lnTo>
                  <a:pt x="42942" y="30298"/>
                </a:lnTo>
                <a:lnTo>
                  <a:pt x="22432" y="15768"/>
                </a:lnTo>
                <a:lnTo>
                  <a:pt x="6445" y="4517"/>
                </a:lnTo>
                <a:lnTo>
                  <a:pt x="0" y="0"/>
                </a:lnTo>
              </a:path>
            </a:pathLst>
          </a:custGeom>
          <a:ln w="6350">
            <a:solidFill>
              <a:srgbClr val="221E1F"/>
            </a:solidFill>
          </a:ln>
        </p:spPr>
        <p:txBody>
          <a:bodyPr wrap="square" lIns="0" tIns="0" rIns="0" bIns="0" rtlCol="0"/>
          <a:lstStyle/>
          <a:p>
            <a:endParaRPr/>
          </a:p>
        </p:txBody>
      </p:sp>
      <p:sp>
        <p:nvSpPr>
          <p:cNvPr id="278" name="object 278"/>
          <p:cNvSpPr/>
          <p:nvPr/>
        </p:nvSpPr>
        <p:spPr>
          <a:xfrm>
            <a:off x="6310411" y="6358512"/>
            <a:ext cx="180340" cy="43180"/>
          </a:xfrm>
          <a:custGeom>
            <a:avLst/>
            <a:gdLst/>
            <a:ahLst/>
            <a:cxnLst/>
            <a:rect l="l" t="t" r="r" b="b"/>
            <a:pathLst>
              <a:path w="180339" h="43179">
                <a:moveTo>
                  <a:pt x="0" y="43176"/>
                </a:moveTo>
                <a:lnTo>
                  <a:pt x="26729" y="12842"/>
                </a:lnTo>
                <a:lnTo>
                  <a:pt x="54390" y="0"/>
                </a:lnTo>
                <a:lnTo>
                  <a:pt x="99858" y="2193"/>
                </a:lnTo>
                <a:lnTo>
                  <a:pt x="180009" y="16964"/>
                </a:lnTo>
              </a:path>
            </a:pathLst>
          </a:custGeom>
          <a:ln w="6350">
            <a:solidFill>
              <a:srgbClr val="221E1F"/>
            </a:solidFill>
          </a:ln>
        </p:spPr>
        <p:txBody>
          <a:bodyPr wrap="square" lIns="0" tIns="0" rIns="0" bIns="0" rtlCol="0"/>
          <a:lstStyle/>
          <a:p>
            <a:endParaRPr/>
          </a:p>
        </p:txBody>
      </p:sp>
      <p:sp>
        <p:nvSpPr>
          <p:cNvPr id="279" name="object 279"/>
          <p:cNvSpPr/>
          <p:nvPr/>
        </p:nvSpPr>
        <p:spPr>
          <a:xfrm>
            <a:off x="6575546" y="6214290"/>
            <a:ext cx="18415" cy="27940"/>
          </a:xfrm>
          <a:custGeom>
            <a:avLst/>
            <a:gdLst/>
            <a:ahLst/>
            <a:cxnLst/>
            <a:rect l="l" t="t" r="r" b="b"/>
            <a:pathLst>
              <a:path w="18415" h="27939">
                <a:moveTo>
                  <a:pt x="18059" y="0"/>
                </a:moveTo>
                <a:lnTo>
                  <a:pt x="7483" y="6236"/>
                </a:lnTo>
                <a:lnTo>
                  <a:pt x="2076" y="11172"/>
                </a:lnTo>
                <a:lnTo>
                  <a:pt x="146" y="17380"/>
                </a:lnTo>
                <a:lnTo>
                  <a:pt x="0" y="27432"/>
                </a:lnTo>
              </a:path>
            </a:pathLst>
          </a:custGeom>
          <a:ln w="6350">
            <a:solidFill>
              <a:srgbClr val="221E1F"/>
            </a:solidFill>
          </a:ln>
        </p:spPr>
        <p:txBody>
          <a:bodyPr wrap="square" lIns="0" tIns="0" rIns="0" bIns="0" rtlCol="0"/>
          <a:lstStyle/>
          <a:p>
            <a:endParaRPr/>
          </a:p>
        </p:txBody>
      </p:sp>
      <p:sp>
        <p:nvSpPr>
          <p:cNvPr id="280" name="object 280"/>
          <p:cNvSpPr/>
          <p:nvPr/>
        </p:nvSpPr>
        <p:spPr>
          <a:xfrm>
            <a:off x="6567309" y="6207519"/>
            <a:ext cx="11430" cy="21590"/>
          </a:xfrm>
          <a:custGeom>
            <a:avLst/>
            <a:gdLst/>
            <a:ahLst/>
            <a:cxnLst/>
            <a:rect l="l" t="t" r="r" b="b"/>
            <a:pathLst>
              <a:path w="11429" h="21589">
                <a:moveTo>
                  <a:pt x="10892" y="0"/>
                </a:moveTo>
                <a:lnTo>
                  <a:pt x="4029" y="6434"/>
                </a:lnTo>
                <a:lnTo>
                  <a:pt x="708" y="10801"/>
                </a:lnTo>
                <a:lnTo>
                  <a:pt x="0" y="15101"/>
                </a:lnTo>
                <a:lnTo>
                  <a:pt x="973" y="21336"/>
                </a:lnTo>
              </a:path>
            </a:pathLst>
          </a:custGeom>
          <a:ln w="6350">
            <a:solidFill>
              <a:srgbClr val="221E1F"/>
            </a:solidFill>
          </a:ln>
        </p:spPr>
        <p:txBody>
          <a:bodyPr wrap="square" lIns="0" tIns="0" rIns="0" bIns="0" rtlCol="0"/>
          <a:lstStyle/>
          <a:p>
            <a:endParaRPr/>
          </a:p>
        </p:txBody>
      </p:sp>
      <p:sp>
        <p:nvSpPr>
          <p:cNvPr id="281" name="object 281"/>
          <p:cNvSpPr/>
          <p:nvPr/>
        </p:nvSpPr>
        <p:spPr>
          <a:xfrm>
            <a:off x="6774057" y="6250356"/>
            <a:ext cx="36195" cy="12700"/>
          </a:xfrm>
          <a:custGeom>
            <a:avLst/>
            <a:gdLst/>
            <a:ahLst/>
            <a:cxnLst/>
            <a:rect l="l" t="t" r="r" b="b"/>
            <a:pathLst>
              <a:path w="36195" h="12700">
                <a:moveTo>
                  <a:pt x="36118" y="0"/>
                </a:moveTo>
                <a:lnTo>
                  <a:pt x="19731" y="2146"/>
                </a:lnTo>
                <a:lnTo>
                  <a:pt x="10506" y="4168"/>
                </a:lnTo>
                <a:lnTo>
                  <a:pt x="5057" y="7243"/>
                </a:lnTo>
                <a:lnTo>
                  <a:pt x="0" y="12547"/>
                </a:lnTo>
              </a:path>
            </a:pathLst>
          </a:custGeom>
          <a:ln w="6350">
            <a:solidFill>
              <a:srgbClr val="221E1F"/>
            </a:solidFill>
          </a:ln>
        </p:spPr>
        <p:txBody>
          <a:bodyPr wrap="square" lIns="0" tIns="0" rIns="0" bIns="0" rtlCol="0"/>
          <a:lstStyle/>
          <a:p>
            <a:endParaRPr/>
          </a:p>
        </p:txBody>
      </p:sp>
      <p:sp>
        <p:nvSpPr>
          <p:cNvPr id="282" name="object 282"/>
          <p:cNvSpPr/>
          <p:nvPr/>
        </p:nvSpPr>
        <p:spPr>
          <a:xfrm>
            <a:off x="6691015" y="6140300"/>
            <a:ext cx="22860" cy="13335"/>
          </a:xfrm>
          <a:custGeom>
            <a:avLst/>
            <a:gdLst/>
            <a:ahLst/>
            <a:cxnLst/>
            <a:rect l="l" t="t" r="r" b="b"/>
            <a:pathLst>
              <a:path w="22859" h="13335">
                <a:moveTo>
                  <a:pt x="0" y="9448"/>
                </a:moveTo>
                <a:lnTo>
                  <a:pt x="5650" y="12844"/>
                </a:lnTo>
                <a:lnTo>
                  <a:pt x="9867" y="12992"/>
                </a:lnTo>
                <a:lnTo>
                  <a:pt x="14751" y="9005"/>
                </a:lnTo>
                <a:lnTo>
                  <a:pt x="22402" y="0"/>
                </a:lnTo>
              </a:path>
            </a:pathLst>
          </a:custGeom>
          <a:ln w="6350">
            <a:solidFill>
              <a:srgbClr val="221E1F"/>
            </a:solidFill>
          </a:ln>
        </p:spPr>
        <p:txBody>
          <a:bodyPr wrap="square" lIns="0" tIns="0" rIns="0" bIns="0" rtlCol="0"/>
          <a:lstStyle/>
          <a:p>
            <a:endParaRPr/>
          </a:p>
        </p:txBody>
      </p:sp>
      <p:sp>
        <p:nvSpPr>
          <p:cNvPr id="283" name="object 283"/>
          <p:cNvSpPr/>
          <p:nvPr/>
        </p:nvSpPr>
        <p:spPr>
          <a:xfrm>
            <a:off x="6689452" y="6128670"/>
            <a:ext cx="19050" cy="10795"/>
          </a:xfrm>
          <a:custGeom>
            <a:avLst/>
            <a:gdLst/>
            <a:ahLst/>
            <a:cxnLst/>
            <a:rect l="l" t="t" r="r" b="b"/>
            <a:pathLst>
              <a:path w="19050" h="10795">
                <a:moveTo>
                  <a:pt x="0" y="10337"/>
                </a:moveTo>
                <a:lnTo>
                  <a:pt x="8534" y="2971"/>
                </a:lnTo>
                <a:lnTo>
                  <a:pt x="18846" y="0"/>
                </a:lnTo>
              </a:path>
            </a:pathLst>
          </a:custGeom>
          <a:ln w="6350">
            <a:solidFill>
              <a:srgbClr val="221E1F"/>
            </a:solidFill>
          </a:ln>
        </p:spPr>
        <p:txBody>
          <a:bodyPr wrap="square" lIns="0" tIns="0" rIns="0" bIns="0" rtlCol="0"/>
          <a:lstStyle/>
          <a:p>
            <a:endParaRPr/>
          </a:p>
        </p:txBody>
      </p:sp>
      <p:sp>
        <p:nvSpPr>
          <p:cNvPr id="284" name="object 284"/>
          <p:cNvSpPr/>
          <p:nvPr/>
        </p:nvSpPr>
        <p:spPr>
          <a:xfrm>
            <a:off x="6687739" y="6115811"/>
            <a:ext cx="13970" cy="11430"/>
          </a:xfrm>
          <a:custGeom>
            <a:avLst/>
            <a:gdLst/>
            <a:ahLst/>
            <a:cxnLst/>
            <a:rect l="l" t="t" r="r" b="b"/>
            <a:pathLst>
              <a:path w="13970" h="11429">
                <a:moveTo>
                  <a:pt x="0" y="11315"/>
                </a:moveTo>
                <a:lnTo>
                  <a:pt x="673" y="0"/>
                </a:lnTo>
                <a:lnTo>
                  <a:pt x="13716" y="1270"/>
                </a:lnTo>
              </a:path>
            </a:pathLst>
          </a:custGeom>
          <a:ln w="6350">
            <a:solidFill>
              <a:srgbClr val="221E1F"/>
            </a:solidFill>
          </a:ln>
        </p:spPr>
        <p:txBody>
          <a:bodyPr wrap="square" lIns="0" tIns="0" rIns="0" bIns="0" rtlCol="0"/>
          <a:lstStyle/>
          <a:p>
            <a:endParaRPr/>
          </a:p>
        </p:txBody>
      </p:sp>
      <p:sp>
        <p:nvSpPr>
          <p:cNvPr id="285" name="object 285"/>
          <p:cNvSpPr/>
          <p:nvPr/>
        </p:nvSpPr>
        <p:spPr>
          <a:xfrm>
            <a:off x="6624364" y="6150945"/>
            <a:ext cx="16510" cy="22860"/>
          </a:xfrm>
          <a:custGeom>
            <a:avLst/>
            <a:gdLst/>
            <a:ahLst/>
            <a:cxnLst/>
            <a:rect l="l" t="t" r="r" b="b"/>
            <a:pathLst>
              <a:path w="16509" h="22860">
                <a:moveTo>
                  <a:pt x="0" y="22491"/>
                </a:moveTo>
                <a:lnTo>
                  <a:pt x="9516" y="17575"/>
                </a:lnTo>
                <a:lnTo>
                  <a:pt x="14360" y="13593"/>
                </a:lnTo>
                <a:lnTo>
                  <a:pt x="16037" y="8438"/>
                </a:lnTo>
                <a:lnTo>
                  <a:pt x="16052" y="0"/>
                </a:lnTo>
              </a:path>
            </a:pathLst>
          </a:custGeom>
          <a:ln w="6350">
            <a:solidFill>
              <a:srgbClr val="221E1F"/>
            </a:solidFill>
          </a:ln>
        </p:spPr>
        <p:txBody>
          <a:bodyPr wrap="square" lIns="0" tIns="0" rIns="0" bIns="0" rtlCol="0"/>
          <a:lstStyle/>
          <a:p>
            <a:endParaRPr/>
          </a:p>
        </p:txBody>
      </p:sp>
      <p:sp>
        <p:nvSpPr>
          <p:cNvPr id="286" name="object 286"/>
          <p:cNvSpPr/>
          <p:nvPr/>
        </p:nvSpPr>
        <p:spPr>
          <a:xfrm>
            <a:off x="6622082" y="6143295"/>
            <a:ext cx="12065" cy="14604"/>
          </a:xfrm>
          <a:custGeom>
            <a:avLst/>
            <a:gdLst/>
            <a:ahLst/>
            <a:cxnLst/>
            <a:rect l="l" t="t" r="r" b="b"/>
            <a:pathLst>
              <a:path w="12065" h="14604">
                <a:moveTo>
                  <a:pt x="0" y="14465"/>
                </a:moveTo>
                <a:lnTo>
                  <a:pt x="2755" y="7251"/>
                </a:lnTo>
                <a:lnTo>
                  <a:pt x="11785" y="0"/>
                </a:lnTo>
              </a:path>
            </a:pathLst>
          </a:custGeom>
          <a:ln w="6350">
            <a:solidFill>
              <a:srgbClr val="221E1F"/>
            </a:solidFill>
          </a:ln>
        </p:spPr>
        <p:txBody>
          <a:bodyPr wrap="square" lIns="0" tIns="0" rIns="0" bIns="0" rtlCol="0"/>
          <a:lstStyle/>
          <a:p>
            <a:endParaRPr/>
          </a:p>
        </p:txBody>
      </p:sp>
      <p:sp>
        <p:nvSpPr>
          <p:cNvPr id="287" name="object 287"/>
          <p:cNvSpPr/>
          <p:nvPr/>
        </p:nvSpPr>
        <p:spPr>
          <a:xfrm>
            <a:off x="6606548" y="6131913"/>
            <a:ext cx="19050" cy="22225"/>
          </a:xfrm>
          <a:custGeom>
            <a:avLst/>
            <a:gdLst/>
            <a:ahLst/>
            <a:cxnLst/>
            <a:rect l="l" t="t" r="r" b="b"/>
            <a:pathLst>
              <a:path w="19050" h="22225">
                <a:moveTo>
                  <a:pt x="254" y="21704"/>
                </a:moveTo>
                <a:lnTo>
                  <a:pt x="0" y="9377"/>
                </a:lnTo>
                <a:lnTo>
                  <a:pt x="1840" y="3008"/>
                </a:lnTo>
                <a:lnTo>
                  <a:pt x="7506" y="560"/>
                </a:lnTo>
                <a:lnTo>
                  <a:pt x="18732" y="0"/>
                </a:lnTo>
              </a:path>
            </a:pathLst>
          </a:custGeom>
          <a:ln w="6349">
            <a:solidFill>
              <a:srgbClr val="221E1F"/>
            </a:solidFill>
          </a:ln>
        </p:spPr>
        <p:txBody>
          <a:bodyPr wrap="square" lIns="0" tIns="0" rIns="0" bIns="0" rtlCol="0"/>
          <a:lstStyle/>
          <a:p>
            <a:endParaRPr/>
          </a:p>
        </p:txBody>
      </p:sp>
      <p:sp>
        <p:nvSpPr>
          <p:cNvPr id="288" name="object 288"/>
          <p:cNvSpPr/>
          <p:nvPr/>
        </p:nvSpPr>
        <p:spPr>
          <a:xfrm>
            <a:off x="6601891" y="5993008"/>
            <a:ext cx="43180" cy="40005"/>
          </a:xfrm>
          <a:custGeom>
            <a:avLst/>
            <a:gdLst/>
            <a:ahLst/>
            <a:cxnLst/>
            <a:rect l="l" t="t" r="r" b="b"/>
            <a:pathLst>
              <a:path w="43179" h="40004">
                <a:moveTo>
                  <a:pt x="0" y="0"/>
                </a:moveTo>
                <a:lnTo>
                  <a:pt x="14252" y="29009"/>
                </a:lnTo>
                <a:lnTo>
                  <a:pt x="23437" y="39717"/>
                </a:lnTo>
                <a:lnTo>
                  <a:pt x="31546" y="33059"/>
                </a:lnTo>
                <a:lnTo>
                  <a:pt x="42570" y="9969"/>
                </a:lnTo>
              </a:path>
            </a:pathLst>
          </a:custGeom>
          <a:ln w="6350">
            <a:solidFill>
              <a:srgbClr val="221E1F"/>
            </a:solidFill>
          </a:ln>
        </p:spPr>
        <p:txBody>
          <a:bodyPr wrap="square" lIns="0" tIns="0" rIns="0" bIns="0" rtlCol="0"/>
          <a:lstStyle/>
          <a:p>
            <a:endParaRPr/>
          </a:p>
        </p:txBody>
      </p:sp>
      <p:sp>
        <p:nvSpPr>
          <p:cNvPr id="289" name="object 289"/>
          <p:cNvSpPr/>
          <p:nvPr/>
        </p:nvSpPr>
        <p:spPr>
          <a:xfrm>
            <a:off x="6486823" y="6031033"/>
            <a:ext cx="28575" cy="30480"/>
          </a:xfrm>
          <a:custGeom>
            <a:avLst/>
            <a:gdLst/>
            <a:ahLst/>
            <a:cxnLst/>
            <a:rect l="l" t="t" r="r" b="b"/>
            <a:pathLst>
              <a:path w="28575" h="30479">
                <a:moveTo>
                  <a:pt x="25895" y="0"/>
                </a:moveTo>
                <a:lnTo>
                  <a:pt x="28155" y="17287"/>
                </a:lnTo>
                <a:lnTo>
                  <a:pt x="26211" y="26188"/>
                </a:lnTo>
                <a:lnTo>
                  <a:pt x="17635" y="29530"/>
                </a:lnTo>
                <a:lnTo>
                  <a:pt x="0" y="30137"/>
                </a:lnTo>
              </a:path>
            </a:pathLst>
          </a:custGeom>
          <a:ln w="6350">
            <a:solidFill>
              <a:srgbClr val="221E1F"/>
            </a:solidFill>
          </a:ln>
        </p:spPr>
        <p:txBody>
          <a:bodyPr wrap="square" lIns="0" tIns="0" rIns="0" bIns="0" rtlCol="0"/>
          <a:lstStyle/>
          <a:p>
            <a:endParaRPr/>
          </a:p>
        </p:txBody>
      </p:sp>
      <p:sp>
        <p:nvSpPr>
          <p:cNvPr id="290" name="object 290"/>
          <p:cNvSpPr/>
          <p:nvPr/>
        </p:nvSpPr>
        <p:spPr>
          <a:xfrm>
            <a:off x="6417372" y="6115888"/>
            <a:ext cx="60960" cy="30480"/>
          </a:xfrm>
          <a:custGeom>
            <a:avLst/>
            <a:gdLst/>
            <a:ahLst/>
            <a:cxnLst/>
            <a:rect l="l" t="t" r="r" b="b"/>
            <a:pathLst>
              <a:path w="60960" h="30479">
                <a:moveTo>
                  <a:pt x="60744" y="622"/>
                </a:moveTo>
                <a:lnTo>
                  <a:pt x="57243" y="19176"/>
                </a:lnTo>
                <a:lnTo>
                  <a:pt x="53833" y="28136"/>
                </a:lnTo>
                <a:lnTo>
                  <a:pt x="48497" y="30000"/>
                </a:lnTo>
                <a:lnTo>
                  <a:pt x="39217" y="27266"/>
                </a:lnTo>
                <a:lnTo>
                  <a:pt x="26210" y="22043"/>
                </a:lnTo>
                <a:lnTo>
                  <a:pt x="13208" y="15257"/>
                </a:lnTo>
                <a:lnTo>
                  <a:pt x="3405" y="7659"/>
                </a:lnTo>
                <a:lnTo>
                  <a:pt x="0" y="0"/>
                </a:lnTo>
              </a:path>
            </a:pathLst>
          </a:custGeom>
          <a:ln w="6350">
            <a:solidFill>
              <a:srgbClr val="221E1F"/>
            </a:solidFill>
          </a:ln>
        </p:spPr>
        <p:txBody>
          <a:bodyPr wrap="square" lIns="0" tIns="0" rIns="0" bIns="0" rtlCol="0"/>
          <a:lstStyle/>
          <a:p>
            <a:endParaRPr/>
          </a:p>
        </p:txBody>
      </p:sp>
      <p:sp>
        <p:nvSpPr>
          <p:cNvPr id="291" name="object 291"/>
          <p:cNvSpPr/>
          <p:nvPr/>
        </p:nvSpPr>
        <p:spPr>
          <a:xfrm>
            <a:off x="6431729" y="6245742"/>
            <a:ext cx="50165" cy="39370"/>
          </a:xfrm>
          <a:custGeom>
            <a:avLst/>
            <a:gdLst/>
            <a:ahLst/>
            <a:cxnLst/>
            <a:rect l="l" t="t" r="r" b="b"/>
            <a:pathLst>
              <a:path w="50164" h="39370">
                <a:moveTo>
                  <a:pt x="14363" y="0"/>
                </a:moveTo>
                <a:lnTo>
                  <a:pt x="37383" y="10514"/>
                </a:lnTo>
                <a:lnTo>
                  <a:pt x="48220" y="17538"/>
                </a:lnTo>
                <a:lnTo>
                  <a:pt x="49719" y="24238"/>
                </a:lnTo>
                <a:lnTo>
                  <a:pt x="44729" y="33782"/>
                </a:lnTo>
                <a:lnTo>
                  <a:pt x="33636" y="39362"/>
                </a:lnTo>
                <a:lnTo>
                  <a:pt x="18716" y="36036"/>
                </a:lnTo>
                <a:lnTo>
                  <a:pt x="5620" y="29710"/>
                </a:lnTo>
                <a:lnTo>
                  <a:pt x="0" y="26288"/>
                </a:lnTo>
              </a:path>
            </a:pathLst>
          </a:custGeom>
          <a:ln w="6350">
            <a:solidFill>
              <a:srgbClr val="221E1F"/>
            </a:solidFill>
          </a:ln>
        </p:spPr>
        <p:txBody>
          <a:bodyPr wrap="square" lIns="0" tIns="0" rIns="0" bIns="0" rtlCol="0"/>
          <a:lstStyle/>
          <a:p>
            <a:endParaRPr/>
          </a:p>
        </p:txBody>
      </p:sp>
      <p:sp>
        <p:nvSpPr>
          <p:cNvPr id="292" name="object 292"/>
          <p:cNvSpPr/>
          <p:nvPr/>
        </p:nvSpPr>
        <p:spPr>
          <a:xfrm>
            <a:off x="6562997" y="6323183"/>
            <a:ext cx="17780" cy="36195"/>
          </a:xfrm>
          <a:custGeom>
            <a:avLst/>
            <a:gdLst/>
            <a:ahLst/>
            <a:cxnLst/>
            <a:rect l="l" t="t" r="r" b="b"/>
            <a:pathLst>
              <a:path w="17779" h="36195">
                <a:moveTo>
                  <a:pt x="16471" y="0"/>
                </a:moveTo>
                <a:lnTo>
                  <a:pt x="17457" y="20060"/>
                </a:lnTo>
                <a:lnTo>
                  <a:pt x="16070" y="30511"/>
                </a:lnTo>
                <a:lnTo>
                  <a:pt x="10765" y="34743"/>
                </a:lnTo>
                <a:lnTo>
                  <a:pt x="0" y="36144"/>
                </a:lnTo>
              </a:path>
            </a:pathLst>
          </a:custGeom>
          <a:ln w="6350">
            <a:solidFill>
              <a:srgbClr val="221E1F"/>
            </a:solidFill>
          </a:ln>
        </p:spPr>
        <p:txBody>
          <a:bodyPr wrap="square" lIns="0" tIns="0" rIns="0" bIns="0" rtlCol="0"/>
          <a:lstStyle/>
          <a:p>
            <a:endParaRPr/>
          </a:p>
        </p:txBody>
      </p:sp>
      <p:sp>
        <p:nvSpPr>
          <p:cNvPr id="293" name="object 293"/>
          <p:cNvSpPr/>
          <p:nvPr/>
        </p:nvSpPr>
        <p:spPr>
          <a:xfrm>
            <a:off x="6541986" y="6314923"/>
            <a:ext cx="21590" cy="36195"/>
          </a:xfrm>
          <a:custGeom>
            <a:avLst/>
            <a:gdLst/>
            <a:ahLst/>
            <a:cxnLst/>
            <a:rect l="l" t="t" r="r" b="b"/>
            <a:pathLst>
              <a:path w="21590" h="36195">
                <a:moveTo>
                  <a:pt x="21234" y="0"/>
                </a:moveTo>
                <a:lnTo>
                  <a:pt x="7749" y="10700"/>
                </a:lnTo>
                <a:lnTo>
                  <a:pt x="1267" y="17978"/>
                </a:lnTo>
                <a:lnTo>
                  <a:pt x="0" y="25172"/>
                </a:lnTo>
                <a:lnTo>
                  <a:pt x="2159" y="35623"/>
                </a:lnTo>
              </a:path>
            </a:pathLst>
          </a:custGeom>
          <a:ln w="6350">
            <a:solidFill>
              <a:srgbClr val="221E1F"/>
            </a:solidFill>
          </a:ln>
        </p:spPr>
        <p:txBody>
          <a:bodyPr wrap="square" lIns="0" tIns="0" rIns="0" bIns="0" rtlCol="0"/>
          <a:lstStyle/>
          <a:p>
            <a:endParaRPr/>
          </a:p>
        </p:txBody>
      </p:sp>
      <p:sp>
        <p:nvSpPr>
          <p:cNvPr id="294" name="object 294"/>
          <p:cNvSpPr/>
          <p:nvPr/>
        </p:nvSpPr>
        <p:spPr>
          <a:xfrm>
            <a:off x="6555977" y="6324739"/>
            <a:ext cx="13335" cy="24130"/>
          </a:xfrm>
          <a:custGeom>
            <a:avLst/>
            <a:gdLst/>
            <a:ahLst/>
            <a:cxnLst/>
            <a:rect l="l" t="t" r="r" b="b"/>
            <a:pathLst>
              <a:path w="13334" h="24129">
                <a:moveTo>
                  <a:pt x="0" y="24066"/>
                </a:moveTo>
                <a:lnTo>
                  <a:pt x="5365" y="17146"/>
                </a:lnTo>
                <a:lnTo>
                  <a:pt x="8493" y="12333"/>
                </a:lnTo>
                <a:lnTo>
                  <a:pt x="10587" y="7369"/>
                </a:lnTo>
                <a:lnTo>
                  <a:pt x="12852" y="0"/>
                </a:lnTo>
              </a:path>
            </a:pathLst>
          </a:custGeom>
          <a:ln w="6350">
            <a:solidFill>
              <a:srgbClr val="221E1F"/>
            </a:solidFill>
          </a:ln>
        </p:spPr>
        <p:txBody>
          <a:bodyPr wrap="square" lIns="0" tIns="0" rIns="0" bIns="0" rtlCol="0"/>
          <a:lstStyle/>
          <a:p>
            <a:endParaRPr/>
          </a:p>
        </p:txBody>
      </p:sp>
      <p:sp>
        <p:nvSpPr>
          <p:cNvPr id="295" name="object 295"/>
          <p:cNvSpPr/>
          <p:nvPr/>
        </p:nvSpPr>
        <p:spPr>
          <a:xfrm>
            <a:off x="1546202" y="4971329"/>
            <a:ext cx="147320" cy="294640"/>
          </a:xfrm>
          <a:custGeom>
            <a:avLst/>
            <a:gdLst/>
            <a:ahLst/>
            <a:cxnLst/>
            <a:rect l="l" t="t" r="r" b="b"/>
            <a:pathLst>
              <a:path w="147319" h="294639">
                <a:moveTo>
                  <a:pt x="139598" y="294411"/>
                </a:moveTo>
                <a:lnTo>
                  <a:pt x="97299" y="261551"/>
                </a:lnTo>
                <a:lnTo>
                  <a:pt x="69330" y="217867"/>
                </a:lnTo>
                <a:lnTo>
                  <a:pt x="41046" y="161721"/>
                </a:lnTo>
                <a:lnTo>
                  <a:pt x="17894" y="103307"/>
                </a:lnTo>
                <a:lnTo>
                  <a:pt x="3852" y="53414"/>
                </a:lnTo>
                <a:lnTo>
                  <a:pt x="0" y="17244"/>
                </a:lnTo>
                <a:lnTo>
                  <a:pt x="7416" y="0"/>
                </a:lnTo>
                <a:lnTo>
                  <a:pt x="49721" y="32824"/>
                </a:lnTo>
                <a:lnTo>
                  <a:pt x="77684" y="76511"/>
                </a:lnTo>
                <a:lnTo>
                  <a:pt x="105943" y="132676"/>
                </a:lnTo>
                <a:lnTo>
                  <a:pt x="129152" y="191119"/>
                </a:lnTo>
                <a:lnTo>
                  <a:pt x="143216" y="241014"/>
                </a:lnTo>
                <a:lnTo>
                  <a:pt x="147057" y="277173"/>
                </a:lnTo>
                <a:lnTo>
                  <a:pt x="139598" y="294411"/>
                </a:lnTo>
                <a:close/>
              </a:path>
            </a:pathLst>
          </a:custGeom>
          <a:ln w="6349">
            <a:solidFill>
              <a:srgbClr val="080909"/>
            </a:solidFill>
          </a:ln>
        </p:spPr>
        <p:txBody>
          <a:bodyPr wrap="square" lIns="0" tIns="0" rIns="0" bIns="0" rtlCol="0"/>
          <a:lstStyle/>
          <a:p>
            <a:endParaRPr/>
          </a:p>
        </p:txBody>
      </p:sp>
      <p:sp>
        <p:nvSpPr>
          <p:cNvPr id="296" name="object 296"/>
          <p:cNvSpPr/>
          <p:nvPr/>
        </p:nvSpPr>
        <p:spPr>
          <a:xfrm>
            <a:off x="539997" y="4971327"/>
            <a:ext cx="1172210" cy="372745"/>
          </a:xfrm>
          <a:custGeom>
            <a:avLst/>
            <a:gdLst/>
            <a:ahLst/>
            <a:cxnLst/>
            <a:rect l="l" t="t" r="r" b="b"/>
            <a:pathLst>
              <a:path w="1172210" h="372745">
                <a:moveTo>
                  <a:pt x="1013625" y="0"/>
                </a:moveTo>
                <a:lnTo>
                  <a:pt x="993416" y="1010"/>
                </a:lnTo>
                <a:lnTo>
                  <a:pt x="656571" y="14312"/>
                </a:lnTo>
                <a:lnTo>
                  <a:pt x="479815" y="24750"/>
                </a:lnTo>
                <a:lnTo>
                  <a:pt x="356493" y="34363"/>
                </a:lnTo>
                <a:lnTo>
                  <a:pt x="294544" y="40105"/>
                </a:lnTo>
                <a:lnTo>
                  <a:pt x="233005" y="46532"/>
                </a:lnTo>
                <a:lnTo>
                  <a:pt x="172328" y="53691"/>
                </a:lnTo>
                <a:lnTo>
                  <a:pt x="112967" y="61628"/>
                </a:lnTo>
                <a:lnTo>
                  <a:pt x="55374" y="70390"/>
                </a:lnTo>
                <a:lnTo>
                  <a:pt x="0" y="80022"/>
                </a:lnTo>
                <a:lnTo>
                  <a:pt x="0" y="372249"/>
                </a:lnTo>
                <a:lnTo>
                  <a:pt x="1145670" y="294343"/>
                </a:lnTo>
                <a:lnTo>
                  <a:pt x="1125017" y="284005"/>
                </a:lnTo>
                <a:lnTo>
                  <a:pt x="1100060" y="254254"/>
                </a:lnTo>
                <a:lnTo>
                  <a:pt x="1073629" y="211061"/>
                </a:lnTo>
                <a:lnTo>
                  <a:pt x="1048416" y="160326"/>
                </a:lnTo>
                <a:lnTo>
                  <a:pt x="1027116" y="107951"/>
                </a:lnTo>
                <a:lnTo>
                  <a:pt x="1012422" y="59837"/>
                </a:lnTo>
                <a:lnTo>
                  <a:pt x="1007027" y="21886"/>
                </a:lnTo>
                <a:lnTo>
                  <a:pt x="1013625" y="0"/>
                </a:lnTo>
                <a:close/>
              </a:path>
              <a:path w="1172210" h="372745">
                <a:moveTo>
                  <a:pt x="1171644" y="292584"/>
                </a:moveTo>
                <a:lnTo>
                  <a:pt x="1145670" y="294343"/>
                </a:lnTo>
                <a:lnTo>
                  <a:pt x="1145806" y="294411"/>
                </a:lnTo>
                <a:lnTo>
                  <a:pt x="1171644" y="292584"/>
                </a:lnTo>
                <a:close/>
              </a:path>
            </a:pathLst>
          </a:custGeom>
          <a:solidFill>
            <a:srgbClr val="D1D3D4"/>
          </a:solidFill>
        </p:spPr>
        <p:txBody>
          <a:bodyPr wrap="square" lIns="0" tIns="0" rIns="0" bIns="0" rtlCol="0"/>
          <a:lstStyle/>
          <a:p>
            <a:endParaRPr/>
          </a:p>
        </p:txBody>
      </p:sp>
      <p:sp>
        <p:nvSpPr>
          <p:cNvPr id="297" name="object 297"/>
          <p:cNvSpPr/>
          <p:nvPr/>
        </p:nvSpPr>
        <p:spPr>
          <a:xfrm>
            <a:off x="539997" y="4971327"/>
            <a:ext cx="1172210" cy="372745"/>
          </a:xfrm>
          <a:custGeom>
            <a:avLst/>
            <a:gdLst/>
            <a:ahLst/>
            <a:cxnLst/>
            <a:rect l="l" t="t" r="r" b="b"/>
            <a:pathLst>
              <a:path w="1172210" h="372745">
                <a:moveTo>
                  <a:pt x="0" y="372249"/>
                </a:moveTo>
                <a:lnTo>
                  <a:pt x="706160" y="324206"/>
                </a:lnTo>
                <a:lnTo>
                  <a:pt x="1060902" y="300083"/>
                </a:lnTo>
                <a:lnTo>
                  <a:pt x="1171644" y="292584"/>
                </a:lnTo>
                <a:lnTo>
                  <a:pt x="1145806" y="294411"/>
                </a:lnTo>
                <a:lnTo>
                  <a:pt x="1100060" y="254254"/>
                </a:lnTo>
                <a:lnTo>
                  <a:pt x="1073629" y="211061"/>
                </a:lnTo>
                <a:lnTo>
                  <a:pt x="1048416" y="160326"/>
                </a:lnTo>
                <a:lnTo>
                  <a:pt x="1027116" y="107951"/>
                </a:lnTo>
                <a:lnTo>
                  <a:pt x="1012422" y="59837"/>
                </a:lnTo>
                <a:lnTo>
                  <a:pt x="1007027" y="21886"/>
                </a:lnTo>
                <a:lnTo>
                  <a:pt x="1013625" y="0"/>
                </a:lnTo>
                <a:lnTo>
                  <a:pt x="993416" y="1010"/>
                </a:lnTo>
                <a:lnTo>
                  <a:pt x="967286" y="2058"/>
                </a:lnTo>
                <a:lnTo>
                  <a:pt x="935687" y="3188"/>
                </a:lnTo>
                <a:lnTo>
                  <a:pt x="899071" y="4448"/>
                </a:lnTo>
                <a:lnTo>
                  <a:pt x="857891" y="5884"/>
                </a:lnTo>
                <a:lnTo>
                  <a:pt x="812598" y="7542"/>
                </a:lnTo>
                <a:lnTo>
                  <a:pt x="763646" y="9469"/>
                </a:lnTo>
                <a:lnTo>
                  <a:pt x="711486" y="11710"/>
                </a:lnTo>
                <a:lnTo>
                  <a:pt x="656571" y="14312"/>
                </a:lnTo>
                <a:lnTo>
                  <a:pt x="599352" y="17322"/>
                </a:lnTo>
                <a:lnTo>
                  <a:pt x="540283" y="20786"/>
                </a:lnTo>
                <a:lnTo>
                  <a:pt x="479815" y="24750"/>
                </a:lnTo>
                <a:lnTo>
                  <a:pt x="418401" y="29260"/>
                </a:lnTo>
                <a:lnTo>
                  <a:pt x="356493" y="34363"/>
                </a:lnTo>
                <a:lnTo>
                  <a:pt x="294544" y="40105"/>
                </a:lnTo>
                <a:lnTo>
                  <a:pt x="233005" y="46532"/>
                </a:lnTo>
                <a:lnTo>
                  <a:pt x="172328" y="53691"/>
                </a:lnTo>
                <a:lnTo>
                  <a:pt x="112967" y="61628"/>
                </a:lnTo>
                <a:lnTo>
                  <a:pt x="55374" y="70390"/>
                </a:lnTo>
                <a:lnTo>
                  <a:pt x="0" y="80022"/>
                </a:lnTo>
              </a:path>
            </a:pathLst>
          </a:custGeom>
          <a:ln w="6350">
            <a:solidFill>
              <a:srgbClr val="080909"/>
            </a:solidFill>
          </a:ln>
        </p:spPr>
        <p:txBody>
          <a:bodyPr wrap="square" lIns="0" tIns="0" rIns="0" bIns="0" rtlCol="0"/>
          <a:lstStyle/>
          <a:p>
            <a:endParaRPr/>
          </a:p>
        </p:txBody>
      </p:sp>
      <p:sp>
        <p:nvSpPr>
          <p:cNvPr id="298" name="object 298"/>
          <p:cNvSpPr/>
          <p:nvPr/>
        </p:nvSpPr>
        <p:spPr>
          <a:xfrm>
            <a:off x="2700432" y="4955919"/>
            <a:ext cx="45720" cy="321310"/>
          </a:xfrm>
          <a:custGeom>
            <a:avLst/>
            <a:gdLst/>
            <a:ahLst/>
            <a:cxnLst/>
            <a:rect l="l" t="t" r="r" b="b"/>
            <a:pathLst>
              <a:path w="45719" h="321310">
                <a:moveTo>
                  <a:pt x="45173" y="158381"/>
                </a:moveTo>
                <a:lnTo>
                  <a:pt x="41554" y="96649"/>
                </a:lnTo>
                <a:lnTo>
                  <a:pt x="33869" y="46940"/>
                </a:lnTo>
                <a:lnTo>
                  <a:pt x="9448" y="1117"/>
                </a:lnTo>
                <a:lnTo>
                  <a:pt x="6997" y="990"/>
                </a:lnTo>
                <a:lnTo>
                  <a:pt x="3479" y="355"/>
                </a:lnTo>
                <a:lnTo>
                  <a:pt x="0" y="0"/>
                </a:lnTo>
                <a:lnTo>
                  <a:pt x="11342" y="20556"/>
                </a:lnTo>
                <a:lnTo>
                  <a:pt x="20759" y="56027"/>
                </a:lnTo>
                <a:lnTo>
                  <a:pt x="27455" y="102950"/>
                </a:lnTo>
                <a:lnTo>
                  <a:pt x="30632" y="157861"/>
                </a:lnTo>
                <a:lnTo>
                  <a:pt x="29576" y="213233"/>
                </a:lnTo>
                <a:lnTo>
                  <a:pt x="24645" y="261364"/>
                </a:lnTo>
                <a:lnTo>
                  <a:pt x="16564" y="297891"/>
                </a:lnTo>
                <a:lnTo>
                  <a:pt x="6057" y="318452"/>
                </a:lnTo>
                <a:lnTo>
                  <a:pt x="8407" y="320776"/>
                </a:lnTo>
                <a:lnTo>
                  <a:pt x="38061" y="267127"/>
                </a:lnTo>
                <a:lnTo>
                  <a:pt x="43853" y="219016"/>
                </a:lnTo>
                <a:lnTo>
                  <a:pt x="45173" y="158381"/>
                </a:lnTo>
                <a:close/>
              </a:path>
            </a:pathLst>
          </a:custGeom>
          <a:ln w="6350">
            <a:solidFill>
              <a:srgbClr val="080909"/>
            </a:solidFill>
          </a:ln>
        </p:spPr>
        <p:txBody>
          <a:bodyPr wrap="square" lIns="0" tIns="0" rIns="0" bIns="0" rtlCol="0"/>
          <a:lstStyle/>
          <a:p>
            <a:endParaRPr/>
          </a:p>
        </p:txBody>
      </p:sp>
      <p:sp>
        <p:nvSpPr>
          <p:cNvPr id="299" name="object 299"/>
          <p:cNvSpPr/>
          <p:nvPr/>
        </p:nvSpPr>
        <p:spPr>
          <a:xfrm>
            <a:off x="2639145" y="4952027"/>
            <a:ext cx="43815" cy="324485"/>
          </a:xfrm>
          <a:custGeom>
            <a:avLst/>
            <a:gdLst/>
            <a:ahLst/>
            <a:cxnLst/>
            <a:rect l="l" t="t" r="r" b="b"/>
            <a:pathLst>
              <a:path w="43814" h="324485">
                <a:moveTo>
                  <a:pt x="43332" y="158305"/>
                </a:moveTo>
                <a:lnTo>
                  <a:pt x="40601" y="95987"/>
                </a:lnTo>
                <a:lnTo>
                  <a:pt x="33572" y="46016"/>
                </a:lnTo>
                <a:lnTo>
                  <a:pt x="22990" y="12789"/>
                </a:lnTo>
                <a:lnTo>
                  <a:pt x="9601" y="698"/>
                </a:lnTo>
                <a:lnTo>
                  <a:pt x="7073" y="698"/>
                </a:lnTo>
                <a:lnTo>
                  <a:pt x="3594" y="253"/>
                </a:lnTo>
                <a:lnTo>
                  <a:pt x="0" y="0"/>
                </a:lnTo>
                <a:lnTo>
                  <a:pt x="11157" y="20307"/>
                </a:lnTo>
                <a:lnTo>
                  <a:pt x="20156" y="55778"/>
                </a:lnTo>
                <a:lnTo>
                  <a:pt x="26233" y="102955"/>
                </a:lnTo>
                <a:lnTo>
                  <a:pt x="28625" y="158381"/>
                </a:lnTo>
                <a:lnTo>
                  <a:pt x="26749" y="214495"/>
                </a:lnTo>
                <a:lnTo>
                  <a:pt x="21058" y="263397"/>
                </a:lnTo>
                <a:lnTo>
                  <a:pt x="12339" y="300670"/>
                </a:lnTo>
                <a:lnTo>
                  <a:pt x="1384" y="321894"/>
                </a:lnTo>
                <a:lnTo>
                  <a:pt x="3771" y="324218"/>
                </a:lnTo>
                <a:lnTo>
                  <a:pt x="34531" y="268635"/>
                </a:lnTo>
                <a:lnTo>
                  <a:pt x="41084" y="219702"/>
                </a:lnTo>
                <a:lnTo>
                  <a:pt x="43332" y="158305"/>
                </a:lnTo>
                <a:close/>
              </a:path>
            </a:pathLst>
          </a:custGeom>
          <a:ln w="6350">
            <a:solidFill>
              <a:srgbClr val="080909"/>
            </a:solidFill>
          </a:ln>
        </p:spPr>
        <p:txBody>
          <a:bodyPr wrap="square" lIns="0" tIns="0" rIns="0" bIns="0" rtlCol="0"/>
          <a:lstStyle/>
          <a:p>
            <a:endParaRPr/>
          </a:p>
        </p:txBody>
      </p:sp>
      <p:sp>
        <p:nvSpPr>
          <p:cNvPr id="300" name="object 300"/>
          <p:cNvSpPr/>
          <p:nvPr/>
        </p:nvSpPr>
        <p:spPr>
          <a:xfrm>
            <a:off x="2490091" y="4942554"/>
            <a:ext cx="50165" cy="340995"/>
          </a:xfrm>
          <a:custGeom>
            <a:avLst/>
            <a:gdLst/>
            <a:ahLst/>
            <a:cxnLst/>
            <a:rect l="l" t="t" r="r" b="b"/>
            <a:pathLst>
              <a:path w="50164" h="340995">
                <a:moveTo>
                  <a:pt x="49783" y="165100"/>
                </a:moveTo>
                <a:lnTo>
                  <a:pt x="45222" y="99732"/>
                </a:lnTo>
                <a:lnTo>
                  <a:pt x="36496" y="47450"/>
                </a:lnTo>
                <a:lnTo>
                  <a:pt x="24498" y="12841"/>
                </a:lnTo>
                <a:lnTo>
                  <a:pt x="10121" y="495"/>
                </a:lnTo>
                <a:lnTo>
                  <a:pt x="7442" y="596"/>
                </a:lnTo>
                <a:lnTo>
                  <a:pt x="3695" y="152"/>
                </a:lnTo>
                <a:lnTo>
                  <a:pt x="0" y="0"/>
                </a:lnTo>
                <a:lnTo>
                  <a:pt x="12280" y="21057"/>
                </a:lnTo>
                <a:lnTo>
                  <a:pt x="22693" y="58088"/>
                </a:lnTo>
                <a:lnTo>
                  <a:pt x="30341" y="107479"/>
                </a:lnTo>
                <a:lnTo>
                  <a:pt x="34328" y="165620"/>
                </a:lnTo>
                <a:lnTo>
                  <a:pt x="33866" y="224579"/>
                </a:lnTo>
                <a:lnTo>
                  <a:pt x="29200" y="276099"/>
                </a:lnTo>
                <a:lnTo>
                  <a:pt x="21033" y="315487"/>
                </a:lnTo>
                <a:lnTo>
                  <a:pt x="10071" y="338048"/>
                </a:lnTo>
                <a:lnTo>
                  <a:pt x="12598" y="340423"/>
                </a:lnTo>
                <a:lnTo>
                  <a:pt x="43484" y="281201"/>
                </a:lnTo>
                <a:lnTo>
                  <a:pt x="49063" y="229646"/>
                </a:lnTo>
                <a:lnTo>
                  <a:pt x="49783" y="165100"/>
                </a:lnTo>
                <a:close/>
              </a:path>
            </a:pathLst>
          </a:custGeom>
          <a:ln w="6350">
            <a:solidFill>
              <a:srgbClr val="080909"/>
            </a:solidFill>
          </a:ln>
        </p:spPr>
        <p:txBody>
          <a:bodyPr wrap="square" lIns="0" tIns="0" rIns="0" bIns="0" rtlCol="0"/>
          <a:lstStyle/>
          <a:p>
            <a:endParaRPr/>
          </a:p>
        </p:txBody>
      </p:sp>
      <p:sp>
        <p:nvSpPr>
          <p:cNvPr id="301" name="object 301"/>
          <p:cNvSpPr/>
          <p:nvPr/>
        </p:nvSpPr>
        <p:spPr>
          <a:xfrm>
            <a:off x="2830432" y="4963268"/>
            <a:ext cx="59055" cy="306070"/>
          </a:xfrm>
          <a:custGeom>
            <a:avLst/>
            <a:gdLst/>
            <a:ahLst/>
            <a:cxnLst/>
            <a:rect l="l" t="t" r="r" b="b"/>
            <a:pathLst>
              <a:path w="59055" h="306070">
                <a:moveTo>
                  <a:pt x="7619" y="305765"/>
                </a:moveTo>
                <a:lnTo>
                  <a:pt x="34751" y="263152"/>
                </a:lnTo>
                <a:lnTo>
                  <a:pt x="51590" y="219092"/>
                </a:lnTo>
                <a:lnTo>
                  <a:pt x="58667" y="174239"/>
                </a:lnTo>
                <a:lnTo>
                  <a:pt x="56515" y="129248"/>
                </a:lnTo>
                <a:lnTo>
                  <a:pt x="45665" y="84775"/>
                </a:lnTo>
                <a:lnTo>
                  <a:pt x="26649" y="41474"/>
                </a:lnTo>
                <a:lnTo>
                  <a:pt x="0" y="0"/>
                </a:lnTo>
              </a:path>
            </a:pathLst>
          </a:custGeom>
          <a:ln w="6350">
            <a:solidFill>
              <a:srgbClr val="080909"/>
            </a:solidFill>
          </a:ln>
        </p:spPr>
        <p:txBody>
          <a:bodyPr wrap="square" lIns="0" tIns="0" rIns="0" bIns="0" rtlCol="0"/>
          <a:lstStyle/>
          <a:p>
            <a:endParaRPr/>
          </a:p>
        </p:txBody>
      </p:sp>
      <p:sp>
        <p:nvSpPr>
          <p:cNvPr id="302" name="object 302"/>
          <p:cNvSpPr/>
          <p:nvPr/>
        </p:nvSpPr>
        <p:spPr>
          <a:xfrm>
            <a:off x="2811806" y="4963542"/>
            <a:ext cx="59055" cy="306070"/>
          </a:xfrm>
          <a:custGeom>
            <a:avLst/>
            <a:gdLst/>
            <a:ahLst/>
            <a:cxnLst/>
            <a:rect l="l" t="t" r="r" b="b"/>
            <a:pathLst>
              <a:path w="59055" h="306070">
                <a:moveTo>
                  <a:pt x="7543" y="305688"/>
                </a:moveTo>
                <a:lnTo>
                  <a:pt x="34694" y="263092"/>
                </a:lnTo>
                <a:lnTo>
                  <a:pt x="51547" y="219040"/>
                </a:lnTo>
                <a:lnTo>
                  <a:pt x="58634" y="174190"/>
                </a:lnTo>
                <a:lnTo>
                  <a:pt x="56490" y="129202"/>
                </a:lnTo>
                <a:lnTo>
                  <a:pt x="45648" y="84736"/>
                </a:lnTo>
                <a:lnTo>
                  <a:pt x="26640" y="41448"/>
                </a:lnTo>
                <a:lnTo>
                  <a:pt x="0" y="0"/>
                </a:lnTo>
              </a:path>
            </a:pathLst>
          </a:custGeom>
          <a:ln w="6350">
            <a:solidFill>
              <a:srgbClr val="080909"/>
            </a:solidFill>
          </a:ln>
        </p:spPr>
        <p:txBody>
          <a:bodyPr wrap="square" lIns="0" tIns="0" rIns="0" bIns="0" rtlCol="0"/>
          <a:lstStyle/>
          <a:p>
            <a:endParaRPr/>
          </a:p>
        </p:txBody>
      </p:sp>
      <p:sp>
        <p:nvSpPr>
          <p:cNvPr id="303" name="object 303"/>
          <p:cNvSpPr/>
          <p:nvPr/>
        </p:nvSpPr>
        <p:spPr>
          <a:xfrm>
            <a:off x="2793575" y="4963715"/>
            <a:ext cx="59055" cy="306070"/>
          </a:xfrm>
          <a:custGeom>
            <a:avLst/>
            <a:gdLst/>
            <a:ahLst/>
            <a:cxnLst/>
            <a:rect l="l" t="t" r="r" b="b"/>
            <a:pathLst>
              <a:path w="59055" h="306070">
                <a:moveTo>
                  <a:pt x="7493" y="305714"/>
                </a:moveTo>
                <a:lnTo>
                  <a:pt x="34651" y="263113"/>
                </a:lnTo>
                <a:lnTo>
                  <a:pt x="51508" y="219067"/>
                </a:lnTo>
                <a:lnTo>
                  <a:pt x="58598" y="174227"/>
                </a:lnTo>
                <a:lnTo>
                  <a:pt x="56457" y="129247"/>
                </a:lnTo>
                <a:lnTo>
                  <a:pt x="45620" y="84781"/>
                </a:lnTo>
                <a:lnTo>
                  <a:pt x="26622" y="41480"/>
                </a:lnTo>
                <a:lnTo>
                  <a:pt x="0" y="0"/>
                </a:lnTo>
              </a:path>
            </a:pathLst>
          </a:custGeom>
          <a:ln w="6350">
            <a:solidFill>
              <a:srgbClr val="080909"/>
            </a:solidFill>
          </a:ln>
        </p:spPr>
        <p:txBody>
          <a:bodyPr wrap="square" lIns="0" tIns="0" rIns="0" bIns="0" rtlCol="0"/>
          <a:lstStyle/>
          <a:p>
            <a:endParaRPr/>
          </a:p>
        </p:txBody>
      </p:sp>
      <p:sp>
        <p:nvSpPr>
          <p:cNvPr id="304" name="object 304"/>
          <p:cNvSpPr/>
          <p:nvPr/>
        </p:nvSpPr>
        <p:spPr>
          <a:xfrm>
            <a:off x="2312813" y="4867238"/>
            <a:ext cx="627380" cy="477520"/>
          </a:xfrm>
          <a:custGeom>
            <a:avLst/>
            <a:gdLst/>
            <a:ahLst/>
            <a:cxnLst/>
            <a:rect l="l" t="t" r="r" b="b"/>
            <a:pathLst>
              <a:path w="627380" h="477520">
                <a:moveTo>
                  <a:pt x="0" y="39001"/>
                </a:moveTo>
                <a:lnTo>
                  <a:pt x="12179" y="12907"/>
                </a:lnTo>
                <a:lnTo>
                  <a:pt x="23804" y="1983"/>
                </a:lnTo>
                <a:lnTo>
                  <a:pt x="32512" y="0"/>
                </a:lnTo>
                <a:lnTo>
                  <a:pt x="35941" y="723"/>
                </a:lnTo>
                <a:lnTo>
                  <a:pt x="80860" y="2361"/>
                </a:lnTo>
                <a:lnTo>
                  <a:pt x="76961" y="15163"/>
                </a:lnTo>
                <a:lnTo>
                  <a:pt x="75715" y="22430"/>
                </a:lnTo>
                <a:lnTo>
                  <a:pt x="77172" y="26864"/>
                </a:lnTo>
                <a:lnTo>
                  <a:pt x="81381" y="31165"/>
                </a:lnTo>
                <a:lnTo>
                  <a:pt x="90997" y="40411"/>
                </a:lnTo>
                <a:lnTo>
                  <a:pt x="104971" y="54128"/>
                </a:lnTo>
                <a:lnTo>
                  <a:pt x="117564" y="66571"/>
                </a:lnTo>
                <a:lnTo>
                  <a:pt x="123037" y="71995"/>
                </a:lnTo>
                <a:lnTo>
                  <a:pt x="549744" y="97510"/>
                </a:lnTo>
                <a:lnTo>
                  <a:pt x="595965" y="109626"/>
                </a:lnTo>
                <a:lnTo>
                  <a:pt x="619426" y="131333"/>
                </a:lnTo>
                <a:lnTo>
                  <a:pt x="627376" y="178534"/>
                </a:lnTo>
                <a:lnTo>
                  <a:pt x="627062" y="267131"/>
                </a:lnTo>
                <a:lnTo>
                  <a:pt x="615807" y="336945"/>
                </a:lnTo>
                <a:lnTo>
                  <a:pt x="593026" y="377718"/>
                </a:lnTo>
                <a:lnTo>
                  <a:pt x="560514" y="401522"/>
                </a:lnTo>
                <a:lnTo>
                  <a:pt x="115239" y="413854"/>
                </a:lnTo>
                <a:lnTo>
                  <a:pt x="82499" y="453630"/>
                </a:lnTo>
                <a:lnTo>
                  <a:pt x="83477" y="468860"/>
                </a:lnTo>
                <a:lnTo>
                  <a:pt x="81845" y="476028"/>
                </a:lnTo>
                <a:lnTo>
                  <a:pt x="75841" y="477017"/>
                </a:lnTo>
                <a:lnTo>
                  <a:pt x="63703" y="473709"/>
                </a:lnTo>
                <a:lnTo>
                  <a:pt x="48057" y="468339"/>
                </a:lnTo>
                <a:lnTo>
                  <a:pt x="34216" y="462790"/>
                </a:lnTo>
                <a:lnTo>
                  <a:pt x="24333" y="458446"/>
                </a:lnTo>
                <a:lnTo>
                  <a:pt x="20561" y="456691"/>
                </a:lnTo>
              </a:path>
            </a:pathLst>
          </a:custGeom>
          <a:ln w="6350">
            <a:solidFill>
              <a:srgbClr val="080909"/>
            </a:solidFill>
          </a:ln>
        </p:spPr>
        <p:txBody>
          <a:bodyPr wrap="square" lIns="0" tIns="0" rIns="0" bIns="0" rtlCol="0"/>
          <a:lstStyle/>
          <a:p>
            <a:endParaRPr/>
          </a:p>
        </p:txBody>
      </p:sp>
      <p:sp>
        <p:nvSpPr>
          <p:cNvPr id="305" name="object 305"/>
          <p:cNvSpPr/>
          <p:nvPr/>
        </p:nvSpPr>
        <p:spPr>
          <a:xfrm>
            <a:off x="2374676" y="4935733"/>
            <a:ext cx="61594" cy="3810"/>
          </a:xfrm>
          <a:custGeom>
            <a:avLst/>
            <a:gdLst/>
            <a:ahLst/>
            <a:cxnLst/>
            <a:rect l="l" t="t" r="r" b="b"/>
            <a:pathLst>
              <a:path w="61594" h="3810">
                <a:moveTo>
                  <a:pt x="-3175" y="1746"/>
                </a:moveTo>
                <a:lnTo>
                  <a:pt x="64338" y="1746"/>
                </a:lnTo>
              </a:path>
            </a:pathLst>
          </a:custGeom>
          <a:ln w="9842">
            <a:solidFill>
              <a:srgbClr val="080909"/>
            </a:solidFill>
          </a:ln>
        </p:spPr>
        <p:txBody>
          <a:bodyPr wrap="square" lIns="0" tIns="0" rIns="0" bIns="0" rtlCol="0"/>
          <a:lstStyle/>
          <a:p>
            <a:endParaRPr/>
          </a:p>
        </p:txBody>
      </p:sp>
      <p:sp>
        <p:nvSpPr>
          <p:cNvPr id="306" name="object 306"/>
          <p:cNvSpPr/>
          <p:nvPr/>
        </p:nvSpPr>
        <p:spPr>
          <a:xfrm>
            <a:off x="2341364" y="4892942"/>
            <a:ext cx="50165" cy="635"/>
          </a:xfrm>
          <a:custGeom>
            <a:avLst/>
            <a:gdLst/>
            <a:ahLst/>
            <a:cxnLst/>
            <a:rect l="l" t="t" r="r" b="b"/>
            <a:pathLst>
              <a:path w="50164" h="635">
                <a:moveTo>
                  <a:pt x="0" y="126"/>
                </a:moveTo>
                <a:lnTo>
                  <a:pt x="49936" y="0"/>
                </a:lnTo>
              </a:path>
            </a:pathLst>
          </a:custGeom>
          <a:ln w="6350">
            <a:solidFill>
              <a:srgbClr val="080909"/>
            </a:solidFill>
          </a:ln>
        </p:spPr>
        <p:txBody>
          <a:bodyPr wrap="square" lIns="0" tIns="0" rIns="0" bIns="0" rtlCol="0"/>
          <a:lstStyle/>
          <a:p>
            <a:endParaRPr/>
          </a:p>
        </p:txBody>
      </p:sp>
      <p:sp>
        <p:nvSpPr>
          <p:cNvPr id="307" name="object 307"/>
          <p:cNvSpPr/>
          <p:nvPr/>
        </p:nvSpPr>
        <p:spPr>
          <a:xfrm>
            <a:off x="2428051" y="4939676"/>
            <a:ext cx="46990" cy="341630"/>
          </a:xfrm>
          <a:custGeom>
            <a:avLst/>
            <a:gdLst/>
            <a:ahLst/>
            <a:cxnLst/>
            <a:rect l="l" t="t" r="r" b="b"/>
            <a:pathLst>
              <a:path w="46989" h="341629">
                <a:moveTo>
                  <a:pt x="13969" y="0"/>
                </a:moveTo>
                <a:lnTo>
                  <a:pt x="23240" y="119837"/>
                </a:lnTo>
                <a:lnTo>
                  <a:pt x="40754" y="145494"/>
                </a:lnTo>
                <a:lnTo>
                  <a:pt x="46856" y="160456"/>
                </a:lnTo>
                <a:lnTo>
                  <a:pt x="41786" y="170491"/>
                </a:lnTo>
                <a:lnTo>
                  <a:pt x="25780" y="181368"/>
                </a:lnTo>
                <a:lnTo>
                  <a:pt x="12801" y="283298"/>
                </a:lnTo>
                <a:lnTo>
                  <a:pt x="25981" y="307502"/>
                </a:lnTo>
                <a:lnTo>
                  <a:pt x="29041" y="321624"/>
                </a:lnTo>
                <a:lnTo>
                  <a:pt x="20781" y="331112"/>
                </a:lnTo>
                <a:lnTo>
                  <a:pt x="0" y="341414"/>
                </a:lnTo>
              </a:path>
            </a:pathLst>
          </a:custGeom>
          <a:ln w="6350">
            <a:solidFill>
              <a:srgbClr val="080909"/>
            </a:solidFill>
          </a:ln>
        </p:spPr>
        <p:txBody>
          <a:bodyPr wrap="square" lIns="0" tIns="0" rIns="0" bIns="0" rtlCol="0"/>
          <a:lstStyle/>
          <a:p>
            <a:endParaRPr/>
          </a:p>
        </p:txBody>
      </p:sp>
      <p:sp>
        <p:nvSpPr>
          <p:cNvPr id="308" name="object 308"/>
          <p:cNvSpPr/>
          <p:nvPr/>
        </p:nvSpPr>
        <p:spPr>
          <a:xfrm>
            <a:off x="2376115" y="5273870"/>
            <a:ext cx="52069" cy="7620"/>
          </a:xfrm>
          <a:custGeom>
            <a:avLst/>
            <a:gdLst/>
            <a:ahLst/>
            <a:cxnLst/>
            <a:rect l="l" t="t" r="r" b="b"/>
            <a:pathLst>
              <a:path w="52069" h="7620">
                <a:moveTo>
                  <a:pt x="0" y="0"/>
                </a:moveTo>
                <a:lnTo>
                  <a:pt x="51943" y="7226"/>
                </a:lnTo>
              </a:path>
            </a:pathLst>
          </a:custGeom>
          <a:ln w="6349">
            <a:solidFill>
              <a:srgbClr val="080909"/>
            </a:solidFill>
          </a:ln>
        </p:spPr>
        <p:txBody>
          <a:bodyPr wrap="square" lIns="0" tIns="0" rIns="0" bIns="0" rtlCol="0"/>
          <a:lstStyle/>
          <a:p>
            <a:endParaRPr/>
          </a:p>
        </p:txBody>
      </p:sp>
      <p:sp>
        <p:nvSpPr>
          <p:cNvPr id="309" name="object 309"/>
          <p:cNvSpPr/>
          <p:nvPr/>
        </p:nvSpPr>
        <p:spPr>
          <a:xfrm>
            <a:off x="2381770" y="5223740"/>
            <a:ext cx="63500" cy="8255"/>
          </a:xfrm>
          <a:custGeom>
            <a:avLst/>
            <a:gdLst/>
            <a:ahLst/>
            <a:cxnLst/>
            <a:rect l="l" t="t" r="r" b="b"/>
            <a:pathLst>
              <a:path w="63500" h="8254">
                <a:moveTo>
                  <a:pt x="0" y="0"/>
                </a:moveTo>
                <a:lnTo>
                  <a:pt x="63030" y="8039"/>
                </a:lnTo>
              </a:path>
            </a:pathLst>
          </a:custGeom>
          <a:ln w="6350">
            <a:solidFill>
              <a:srgbClr val="080909"/>
            </a:solidFill>
          </a:ln>
        </p:spPr>
        <p:txBody>
          <a:bodyPr wrap="square" lIns="0" tIns="0" rIns="0" bIns="0" rtlCol="0"/>
          <a:lstStyle/>
          <a:p>
            <a:endParaRPr/>
          </a:p>
        </p:txBody>
      </p:sp>
      <p:sp>
        <p:nvSpPr>
          <p:cNvPr id="310" name="object 310"/>
          <p:cNvSpPr/>
          <p:nvPr/>
        </p:nvSpPr>
        <p:spPr>
          <a:xfrm>
            <a:off x="2389237" y="5118418"/>
            <a:ext cx="64769" cy="3175"/>
          </a:xfrm>
          <a:custGeom>
            <a:avLst/>
            <a:gdLst/>
            <a:ahLst/>
            <a:cxnLst/>
            <a:rect l="l" t="t" r="r" b="b"/>
            <a:pathLst>
              <a:path w="64769" h="3175">
                <a:moveTo>
                  <a:pt x="-3175" y="1314"/>
                </a:moveTo>
                <a:lnTo>
                  <a:pt x="67767" y="1314"/>
                </a:lnTo>
              </a:path>
            </a:pathLst>
          </a:custGeom>
          <a:ln w="8978">
            <a:solidFill>
              <a:srgbClr val="080909"/>
            </a:solidFill>
          </a:ln>
        </p:spPr>
        <p:txBody>
          <a:bodyPr wrap="square" lIns="0" tIns="0" rIns="0" bIns="0" rtlCol="0"/>
          <a:lstStyle/>
          <a:p>
            <a:endParaRPr/>
          </a:p>
        </p:txBody>
      </p:sp>
      <p:sp>
        <p:nvSpPr>
          <p:cNvPr id="311" name="object 311"/>
          <p:cNvSpPr/>
          <p:nvPr/>
        </p:nvSpPr>
        <p:spPr>
          <a:xfrm>
            <a:off x="2386508" y="5058913"/>
            <a:ext cx="65405" cy="635"/>
          </a:xfrm>
          <a:custGeom>
            <a:avLst/>
            <a:gdLst/>
            <a:ahLst/>
            <a:cxnLst/>
            <a:rect l="l" t="t" r="r" b="b"/>
            <a:pathLst>
              <a:path w="65405" h="635">
                <a:moveTo>
                  <a:pt x="0" y="0"/>
                </a:moveTo>
                <a:lnTo>
                  <a:pt x="64795" y="596"/>
                </a:lnTo>
              </a:path>
            </a:pathLst>
          </a:custGeom>
          <a:ln w="6350">
            <a:solidFill>
              <a:srgbClr val="080909"/>
            </a:solidFill>
          </a:ln>
        </p:spPr>
        <p:txBody>
          <a:bodyPr wrap="square" lIns="0" tIns="0" rIns="0" bIns="0" rtlCol="0"/>
          <a:lstStyle/>
          <a:p>
            <a:endParaRPr/>
          </a:p>
        </p:txBody>
      </p:sp>
      <p:sp>
        <p:nvSpPr>
          <p:cNvPr id="312" name="object 312"/>
          <p:cNvSpPr/>
          <p:nvPr/>
        </p:nvSpPr>
        <p:spPr>
          <a:xfrm>
            <a:off x="1860443" y="5049456"/>
            <a:ext cx="21590" cy="106680"/>
          </a:xfrm>
          <a:custGeom>
            <a:avLst/>
            <a:gdLst/>
            <a:ahLst/>
            <a:cxnLst/>
            <a:rect l="l" t="t" r="r" b="b"/>
            <a:pathLst>
              <a:path w="21589" h="106679">
                <a:moveTo>
                  <a:pt x="13030" y="106070"/>
                </a:moveTo>
                <a:lnTo>
                  <a:pt x="12" y="53009"/>
                </a:lnTo>
                <a:lnTo>
                  <a:pt x="0" y="32371"/>
                </a:lnTo>
                <a:lnTo>
                  <a:pt x="1579" y="15522"/>
                </a:lnTo>
                <a:lnTo>
                  <a:pt x="4489" y="4164"/>
                </a:lnTo>
                <a:lnTo>
                  <a:pt x="8470" y="0"/>
                </a:lnTo>
                <a:lnTo>
                  <a:pt x="12852" y="4210"/>
                </a:lnTo>
                <a:lnTo>
                  <a:pt x="16766" y="15594"/>
                </a:lnTo>
                <a:lnTo>
                  <a:pt x="19800" y="32452"/>
                </a:lnTo>
                <a:lnTo>
                  <a:pt x="21539" y="53085"/>
                </a:lnTo>
                <a:lnTo>
                  <a:pt x="21550" y="73721"/>
                </a:lnTo>
                <a:lnTo>
                  <a:pt x="19965" y="90574"/>
                </a:lnTo>
                <a:lnTo>
                  <a:pt x="17040" y="101929"/>
                </a:lnTo>
                <a:lnTo>
                  <a:pt x="13030" y="106070"/>
                </a:lnTo>
                <a:close/>
              </a:path>
            </a:pathLst>
          </a:custGeom>
          <a:ln w="6349">
            <a:solidFill>
              <a:srgbClr val="080909"/>
            </a:solidFill>
          </a:ln>
        </p:spPr>
        <p:txBody>
          <a:bodyPr wrap="square" lIns="0" tIns="0" rIns="0" bIns="0" rtlCol="0"/>
          <a:lstStyle/>
          <a:p>
            <a:endParaRPr/>
          </a:p>
        </p:txBody>
      </p:sp>
      <p:sp>
        <p:nvSpPr>
          <p:cNvPr id="313" name="object 313"/>
          <p:cNvSpPr/>
          <p:nvPr/>
        </p:nvSpPr>
        <p:spPr>
          <a:xfrm>
            <a:off x="1867149" y="4885106"/>
            <a:ext cx="535940" cy="439420"/>
          </a:xfrm>
          <a:custGeom>
            <a:avLst/>
            <a:gdLst/>
            <a:ahLst/>
            <a:cxnLst/>
            <a:rect l="l" t="t" r="r" b="b"/>
            <a:pathLst>
              <a:path w="535939" h="439420">
                <a:moveTo>
                  <a:pt x="6324" y="270421"/>
                </a:moveTo>
                <a:lnTo>
                  <a:pt x="55613" y="264960"/>
                </a:lnTo>
                <a:lnTo>
                  <a:pt x="65839" y="273634"/>
                </a:lnTo>
                <a:lnTo>
                  <a:pt x="74079" y="278252"/>
                </a:lnTo>
                <a:lnTo>
                  <a:pt x="122406" y="282486"/>
                </a:lnTo>
                <a:lnTo>
                  <a:pt x="153047" y="283413"/>
                </a:lnTo>
                <a:lnTo>
                  <a:pt x="158236" y="297639"/>
                </a:lnTo>
                <a:lnTo>
                  <a:pt x="164693" y="305214"/>
                </a:lnTo>
                <a:lnTo>
                  <a:pt x="176675" y="308686"/>
                </a:lnTo>
                <a:lnTo>
                  <a:pt x="198437" y="310603"/>
                </a:lnTo>
                <a:lnTo>
                  <a:pt x="236118" y="307555"/>
                </a:lnTo>
                <a:lnTo>
                  <a:pt x="244311" y="308837"/>
                </a:lnTo>
                <a:lnTo>
                  <a:pt x="249656" y="306470"/>
                </a:lnTo>
                <a:lnTo>
                  <a:pt x="254506" y="297940"/>
                </a:lnTo>
                <a:lnTo>
                  <a:pt x="261213" y="280733"/>
                </a:lnTo>
                <a:lnTo>
                  <a:pt x="311848" y="285851"/>
                </a:lnTo>
                <a:lnTo>
                  <a:pt x="309365" y="323073"/>
                </a:lnTo>
                <a:lnTo>
                  <a:pt x="314890" y="342453"/>
                </a:lnTo>
                <a:lnTo>
                  <a:pt x="334140" y="350268"/>
                </a:lnTo>
                <a:lnTo>
                  <a:pt x="372833" y="352793"/>
                </a:lnTo>
                <a:lnTo>
                  <a:pt x="403974" y="352158"/>
                </a:lnTo>
                <a:lnTo>
                  <a:pt x="409355" y="367269"/>
                </a:lnTo>
                <a:lnTo>
                  <a:pt x="419236" y="382893"/>
                </a:lnTo>
                <a:lnTo>
                  <a:pt x="428741" y="395129"/>
                </a:lnTo>
                <a:lnTo>
                  <a:pt x="432993" y="400075"/>
                </a:lnTo>
                <a:lnTo>
                  <a:pt x="466229" y="438823"/>
                </a:lnTo>
                <a:lnTo>
                  <a:pt x="508965" y="388759"/>
                </a:lnTo>
                <a:lnTo>
                  <a:pt x="521737" y="377476"/>
                </a:lnTo>
                <a:lnTo>
                  <a:pt x="522358" y="360629"/>
                </a:lnTo>
                <a:lnTo>
                  <a:pt x="517696" y="345314"/>
                </a:lnTo>
                <a:lnTo>
                  <a:pt x="514616" y="338632"/>
                </a:lnTo>
                <a:lnTo>
                  <a:pt x="522084" y="233311"/>
                </a:lnTo>
                <a:lnTo>
                  <a:pt x="535850" y="215801"/>
                </a:lnTo>
                <a:lnTo>
                  <a:pt x="533334" y="196261"/>
                </a:lnTo>
                <a:lnTo>
                  <a:pt x="524511" y="180371"/>
                </a:lnTo>
                <a:lnTo>
                  <a:pt x="519353" y="173812"/>
                </a:lnTo>
                <a:lnTo>
                  <a:pt x="507530" y="50622"/>
                </a:lnTo>
                <a:lnTo>
                  <a:pt x="465531" y="0"/>
                </a:lnTo>
                <a:lnTo>
                  <a:pt x="421131" y="47447"/>
                </a:lnTo>
                <a:lnTo>
                  <a:pt x="423468" y="85382"/>
                </a:lnTo>
                <a:lnTo>
                  <a:pt x="355206" y="79324"/>
                </a:lnTo>
                <a:lnTo>
                  <a:pt x="333021" y="80192"/>
                </a:lnTo>
                <a:lnTo>
                  <a:pt x="320508" y="84985"/>
                </a:lnTo>
                <a:lnTo>
                  <a:pt x="313059" y="97755"/>
                </a:lnTo>
                <a:lnTo>
                  <a:pt x="306069" y="122555"/>
                </a:lnTo>
                <a:lnTo>
                  <a:pt x="262826" y="121094"/>
                </a:lnTo>
                <a:lnTo>
                  <a:pt x="231482" y="92176"/>
                </a:lnTo>
                <a:lnTo>
                  <a:pt x="212042" y="91545"/>
                </a:lnTo>
                <a:lnTo>
                  <a:pt x="189790" y="93202"/>
                </a:lnTo>
                <a:lnTo>
                  <a:pt x="148062" y="103765"/>
                </a:lnTo>
                <a:lnTo>
                  <a:pt x="135254" y="127076"/>
                </a:lnTo>
                <a:lnTo>
                  <a:pt x="91554" y="124244"/>
                </a:lnTo>
                <a:lnTo>
                  <a:pt x="65791" y="122655"/>
                </a:lnTo>
                <a:lnTo>
                  <a:pt x="52709" y="125774"/>
                </a:lnTo>
                <a:lnTo>
                  <a:pt x="48264" y="136884"/>
                </a:lnTo>
                <a:lnTo>
                  <a:pt x="48412" y="159270"/>
                </a:lnTo>
                <a:lnTo>
                  <a:pt x="0" y="165100"/>
                </a:lnTo>
              </a:path>
            </a:pathLst>
          </a:custGeom>
          <a:ln w="6350">
            <a:solidFill>
              <a:srgbClr val="080909"/>
            </a:solidFill>
          </a:ln>
        </p:spPr>
        <p:txBody>
          <a:bodyPr wrap="square" lIns="0" tIns="0" rIns="0" bIns="0" rtlCol="0"/>
          <a:lstStyle/>
          <a:p>
            <a:endParaRPr/>
          </a:p>
        </p:txBody>
      </p:sp>
      <p:sp>
        <p:nvSpPr>
          <p:cNvPr id="314" name="object 314"/>
          <p:cNvSpPr/>
          <p:nvPr/>
        </p:nvSpPr>
        <p:spPr>
          <a:xfrm>
            <a:off x="1999232" y="4973435"/>
            <a:ext cx="145860" cy="225450"/>
          </a:xfrm>
          <a:prstGeom prst="rect">
            <a:avLst/>
          </a:prstGeom>
          <a:blipFill>
            <a:blip r:embed="rId4" cstate="print"/>
            <a:stretch>
              <a:fillRect/>
            </a:stretch>
          </a:blipFill>
        </p:spPr>
        <p:txBody>
          <a:bodyPr wrap="square" lIns="0" tIns="0" rIns="0" bIns="0" rtlCol="0"/>
          <a:lstStyle/>
          <a:p>
            <a:endParaRPr/>
          </a:p>
        </p:txBody>
      </p:sp>
      <p:sp>
        <p:nvSpPr>
          <p:cNvPr id="315" name="object 315"/>
          <p:cNvSpPr/>
          <p:nvPr/>
        </p:nvSpPr>
        <p:spPr>
          <a:xfrm>
            <a:off x="1915571" y="5044380"/>
            <a:ext cx="27305" cy="106045"/>
          </a:xfrm>
          <a:custGeom>
            <a:avLst/>
            <a:gdLst/>
            <a:ahLst/>
            <a:cxnLst/>
            <a:rect l="l" t="t" r="r" b="b"/>
            <a:pathLst>
              <a:path w="27305" h="106045">
                <a:moveTo>
                  <a:pt x="7188" y="105689"/>
                </a:moveTo>
                <a:lnTo>
                  <a:pt x="22370" y="83249"/>
                </a:lnTo>
                <a:lnTo>
                  <a:pt x="26682" y="64760"/>
                </a:lnTo>
                <a:lnTo>
                  <a:pt x="19450" y="40313"/>
                </a:lnTo>
                <a:lnTo>
                  <a:pt x="0" y="0"/>
                </a:lnTo>
              </a:path>
            </a:pathLst>
          </a:custGeom>
          <a:ln w="6349">
            <a:solidFill>
              <a:srgbClr val="080909"/>
            </a:solidFill>
          </a:ln>
        </p:spPr>
        <p:txBody>
          <a:bodyPr wrap="square" lIns="0" tIns="0" rIns="0" bIns="0" rtlCol="0"/>
          <a:lstStyle/>
          <a:p>
            <a:endParaRPr/>
          </a:p>
        </p:txBody>
      </p:sp>
      <p:sp>
        <p:nvSpPr>
          <p:cNvPr id="316" name="object 316"/>
          <p:cNvSpPr/>
          <p:nvPr/>
        </p:nvSpPr>
        <p:spPr>
          <a:xfrm>
            <a:off x="2176065" y="5010270"/>
            <a:ext cx="53340" cy="161290"/>
          </a:xfrm>
          <a:custGeom>
            <a:avLst/>
            <a:gdLst/>
            <a:ahLst/>
            <a:cxnLst/>
            <a:rect l="l" t="t" r="r" b="b"/>
            <a:pathLst>
              <a:path w="53339" h="161289">
                <a:moveTo>
                  <a:pt x="0" y="0"/>
                </a:moveTo>
                <a:lnTo>
                  <a:pt x="39729" y="42208"/>
                </a:lnTo>
                <a:lnTo>
                  <a:pt x="53276" y="73015"/>
                </a:lnTo>
                <a:lnTo>
                  <a:pt x="40915" y="107484"/>
                </a:lnTo>
                <a:lnTo>
                  <a:pt x="2921" y="160680"/>
                </a:lnTo>
              </a:path>
            </a:pathLst>
          </a:custGeom>
          <a:ln w="6350">
            <a:solidFill>
              <a:srgbClr val="080909"/>
            </a:solidFill>
          </a:ln>
        </p:spPr>
        <p:txBody>
          <a:bodyPr wrap="square" lIns="0" tIns="0" rIns="0" bIns="0" rtlCol="0"/>
          <a:lstStyle/>
          <a:p>
            <a:endParaRPr/>
          </a:p>
        </p:txBody>
      </p:sp>
      <p:sp>
        <p:nvSpPr>
          <p:cNvPr id="317" name="object 317"/>
          <p:cNvSpPr/>
          <p:nvPr/>
        </p:nvSpPr>
        <p:spPr>
          <a:xfrm>
            <a:off x="2221485" y="4965646"/>
            <a:ext cx="71120" cy="269875"/>
          </a:xfrm>
          <a:custGeom>
            <a:avLst/>
            <a:gdLst/>
            <a:ahLst/>
            <a:cxnLst/>
            <a:rect l="l" t="t" r="r" b="b"/>
            <a:pathLst>
              <a:path w="71119" h="269875">
                <a:moveTo>
                  <a:pt x="14211" y="0"/>
                </a:moveTo>
                <a:lnTo>
                  <a:pt x="57566" y="78828"/>
                </a:lnTo>
                <a:lnTo>
                  <a:pt x="70537" y="133186"/>
                </a:lnTo>
                <a:lnTo>
                  <a:pt x="51792" y="188346"/>
                </a:lnTo>
                <a:lnTo>
                  <a:pt x="0" y="269582"/>
                </a:lnTo>
              </a:path>
            </a:pathLst>
          </a:custGeom>
          <a:ln w="6350">
            <a:solidFill>
              <a:srgbClr val="080909"/>
            </a:solidFill>
          </a:ln>
        </p:spPr>
        <p:txBody>
          <a:bodyPr wrap="square" lIns="0" tIns="0" rIns="0" bIns="0" rtlCol="0"/>
          <a:lstStyle/>
          <a:p>
            <a:endParaRPr/>
          </a:p>
        </p:txBody>
      </p:sp>
      <p:sp>
        <p:nvSpPr>
          <p:cNvPr id="318" name="object 318"/>
          <p:cNvSpPr/>
          <p:nvPr/>
        </p:nvSpPr>
        <p:spPr>
          <a:xfrm>
            <a:off x="2239987" y="4968180"/>
            <a:ext cx="80010" cy="269875"/>
          </a:xfrm>
          <a:custGeom>
            <a:avLst/>
            <a:gdLst/>
            <a:ahLst/>
            <a:cxnLst/>
            <a:rect l="l" t="t" r="r" b="b"/>
            <a:pathLst>
              <a:path w="80010" h="269875">
                <a:moveTo>
                  <a:pt x="0" y="269722"/>
                </a:moveTo>
                <a:lnTo>
                  <a:pt x="57990" y="224288"/>
                </a:lnTo>
                <a:lnTo>
                  <a:pt x="79879" y="181048"/>
                </a:lnTo>
                <a:lnTo>
                  <a:pt x="67969" y="114713"/>
                </a:lnTo>
                <a:lnTo>
                  <a:pt x="24561" y="0"/>
                </a:lnTo>
              </a:path>
            </a:pathLst>
          </a:custGeom>
          <a:ln w="6350">
            <a:solidFill>
              <a:srgbClr val="080909"/>
            </a:solidFill>
          </a:ln>
        </p:spPr>
        <p:txBody>
          <a:bodyPr wrap="square" lIns="0" tIns="0" rIns="0" bIns="0" rtlCol="0"/>
          <a:lstStyle/>
          <a:p>
            <a:endParaRPr/>
          </a:p>
        </p:txBody>
      </p:sp>
      <p:sp>
        <p:nvSpPr>
          <p:cNvPr id="319" name="object 319"/>
          <p:cNvSpPr/>
          <p:nvPr/>
        </p:nvSpPr>
        <p:spPr>
          <a:xfrm>
            <a:off x="2272503" y="4970490"/>
            <a:ext cx="89535" cy="273050"/>
          </a:xfrm>
          <a:custGeom>
            <a:avLst/>
            <a:gdLst/>
            <a:ahLst/>
            <a:cxnLst/>
            <a:rect l="l" t="t" r="r" b="b"/>
            <a:pathLst>
              <a:path w="89535" h="273050">
                <a:moveTo>
                  <a:pt x="18110" y="0"/>
                </a:moveTo>
                <a:lnTo>
                  <a:pt x="72648" y="124554"/>
                </a:lnTo>
                <a:lnTo>
                  <a:pt x="88941" y="194475"/>
                </a:lnTo>
                <a:lnTo>
                  <a:pt x="65291" y="235325"/>
                </a:lnTo>
                <a:lnTo>
                  <a:pt x="0" y="272669"/>
                </a:lnTo>
              </a:path>
            </a:pathLst>
          </a:custGeom>
          <a:ln w="6350">
            <a:solidFill>
              <a:srgbClr val="080909"/>
            </a:solidFill>
          </a:ln>
        </p:spPr>
        <p:txBody>
          <a:bodyPr wrap="square" lIns="0" tIns="0" rIns="0" bIns="0" rtlCol="0"/>
          <a:lstStyle/>
          <a:p>
            <a:endParaRPr/>
          </a:p>
        </p:txBody>
      </p:sp>
      <p:sp>
        <p:nvSpPr>
          <p:cNvPr id="320" name="object 320"/>
          <p:cNvSpPr/>
          <p:nvPr/>
        </p:nvSpPr>
        <p:spPr>
          <a:xfrm>
            <a:off x="3314700" y="4526508"/>
            <a:ext cx="1806702" cy="1022023"/>
          </a:xfrm>
          <a:prstGeom prst="rect">
            <a:avLst/>
          </a:prstGeom>
          <a:blipFill>
            <a:blip r:embed="rId5" cstate="print"/>
            <a:stretch>
              <a:fillRect/>
            </a:stretch>
          </a:blipFill>
        </p:spPr>
        <p:txBody>
          <a:bodyPr wrap="square" lIns="0" tIns="0" rIns="0" bIns="0" rtlCol="0"/>
          <a:lstStyle/>
          <a:p>
            <a:endParaRPr/>
          </a:p>
        </p:txBody>
      </p:sp>
      <p:sp>
        <p:nvSpPr>
          <p:cNvPr id="321" name="object 321"/>
          <p:cNvSpPr/>
          <p:nvPr/>
        </p:nvSpPr>
        <p:spPr>
          <a:xfrm>
            <a:off x="1346144" y="4746918"/>
            <a:ext cx="786130" cy="189230"/>
          </a:xfrm>
          <a:custGeom>
            <a:avLst/>
            <a:gdLst/>
            <a:ahLst/>
            <a:cxnLst/>
            <a:rect l="l" t="t" r="r" b="b"/>
            <a:pathLst>
              <a:path w="786130" h="189229">
                <a:moveTo>
                  <a:pt x="611456" y="120357"/>
                </a:moveTo>
                <a:lnTo>
                  <a:pt x="393534" y="120357"/>
                </a:lnTo>
                <a:lnTo>
                  <a:pt x="352158" y="188810"/>
                </a:lnTo>
                <a:lnTo>
                  <a:pt x="611456" y="120357"/>
                </a:lnTo>
                <a:close/>
              </a:path>
              <a:path w="786130" h="189229">
                <a:moveTo>
                  <a:pt x="343446" y="0"/>
                </a:moveTo>
                <a:lnTo>
                  <a:pt x="391096" y="67564"/>
                </a:lnTo>
                <a:lnTo>
                  <a:pt x="0" y="85598"/>
                </a:lnTo>
                <a:lnTo>
                  <a:pt x="2362" y="138163"/>
                </a:lnTo>
                <a:lnTo>
                  <a:pt x="393534" y="120357"/>
                </a:lnTo>
                <a:lnTo>
                  <a:pt x="611456" y="120357"/>
                </a:lnTo>
                <a:lnTo>
                  <a:pt x="785749" y="74345"/>
                </a:lnTo>
                <a:lnTo>
                  <a:pt x="343446" y="0"/>
                </a:lnTo>
                <a:close/>
              </a:path>
            </a:pathLst>
          </a:custGeom>
          <a:solidFill>
            <a:srgbClr val="414042"/>
          </a:solidFill>
        </p:spPr>
        <p:txBody>
          <a:bodyPr wrap="square" lIns="0" tIns="0" rIns="0" bIns="0" rtlCol="0"/>
          <a:lstStyle/>
          <a:p>
            <a:endParaRPr/>
          </a:p>
        </p:txBody>
      </p:sp>
      <p:sp>
        <p:nvSpPr>
          <p:cNvPr id="322" name="object 322"/>
          <p:cNvSpPr/>
          <p:nvPr/>
        </p:nvSpPr>
        <p:spPr>
          <a:xfrm>
            <a:off x="3317875" y="4524667"/>
            <a:ext cx="1800860" cy="1046480"/>
          </a:xfrm>
          <a:custGeom>
            <a:avLst/>
            <a:gdLst/>
            <a:ahLst/>
            <a:cxnLst/>
            <a:rect l="l" t="t" r="r" b="b"/>
            <a:pathLst>
              <a:path w="1800860" h="1046479">
                <a:moveTo>
                  <a:pt x="1800352" y="1046365"/>
                </a:moveTo>
                <a:lnTo>
                  <a:pt x="0" y="1046365"/>
                </a:lnTo>
                <a:lnTo>
                  <a:pt x="0" y="0"/>
                </a:lnTo>
                <a:lnTo>
                  <a:pt x="1800352" y="0"/>
                </a:lnTo>
                <a:lnTo>
                  <a:pt x="1800352" y="1046365"/>
                </a:lnTo>
                <a:close/>
              </a:path>
            </a:pathLst>
          </a:custGeom>
          <a:ln w="6350">
            <a:solidFill>
              <a:srgbClr val="231F20"/>
            </a:solidFill>
          </a:ln>
        </p:spPr>
        <p:txBody>
          <a:bodyPr wrap="square" lIns="0" tIns="0" rIns="0" bIns="0" rtlCol="0"/>
          <a:lstStyle/>
          <a:p>
            <a:endParaRPr/>
          </a:p>
        </p:txBody>
      </p:sp>
      <p:sp>
        <p:nvSpPr>
          <p:cNvPr id="323" name="object 323"/>
          <p:cNvSpPr/>
          <p:nvPr/>
        </p:nvSpPr>
        <p:spPr>
          <a:xfrm>
            <a:off x="5225300" y="4521568"/>
            <a:ext cx="1800860" cy="1049655"/>
          </a:xfrm>
          <a:custGeom>
            <a:avLst/>
            <a:gdLst/>
            <a:ahLst/>
            <a:cxnLst/>
            <a:rect l="l" t="t" r="r" b="b"/>
            <a:pathLst>
              <a:path w="1800859" h="1049654">
                <a:moveTo>
                  <a:pt x="1800352" y="1049464"/>
                </a:moveTo>
                <a:lnTo>
                  <a:pt x="0" y="1049464"/>
                </a:lnTo>
                <a:lnTo>
                  <a:pt x="0" y="0"/>
                </a:lnTo>
                <a:lnTo>
                  <a:pt x="1800352" y="0"/>
                </a:lnTo>
                <a:lnTo>
                  <a:pt x="1800352" y="1049464"/>
                </a:lnTo>
                <a:close/>
              </a:path>
            </a:pathLst>
          </a:custGeom>
          <a:ln w="6350">
            <a:solidFill>
              <a:srgbClr val="231F20"/>
            </a:solidFill>
          </a:ln>
        </p:spPr>
        <p:txBody>
          <a:bodyPr wrap="square" lIns="0" tIns="0" rIns="0" bIns="0" rtlCol="0"/>
          <a:lstStyle/>
          <a:p>
            <a:endParaRPr/>
          </a:p>
        </p:txBody>
      </p:sp>
      <p:sp>
        <p:nvSpPr>
          <p:cNvPr id="324" name="object 324"/>
          <p:cNvSpPr/>
          <p:nvPr/>
        </p:nvSpPr>
        <p:spPr>
          <a:xfrm>
            <a:off x="3317875" y="5684316"/>
            <a:ext cx="1448435" cy="1046480"/>
          </a:xfrm>
          <a:custGeom>
            <a:avLst/>
            <a:gdLst/>
            <a:ahLst/>
            <a:cxnLst/>
            <a:rect l="l" t="t" r="r" b="b"/>
            <a:pathLst>
              <a:path w="1448435" h="1046479">
                <a:moveTo>
                  <a:pt x="1448066" y="1046327"/>
                </a:moveTo>
                <a:lnTo>
                  <a:pt x="0" y="1046327"/>
                </a:lnTo>
                <a:lnTo>
                  <a:pt x="0" y="0"/>
                </a:lnTo>
                <a:lnTo>
                  <a:pt x="1448066" y="0"/>
                </a:lnTo>
                <a:lnTo>
                  <a:pt x="1448066" y="1046327"/>
                </a:lnTo>
                <a:close/>
              </a:path>
            </a:pathLst>
          </a:custGeom>
          <a:ln w="6350">
            <a:solidFill>
              <a:srgbClr val="231F20"/>
            </a:solidFill>
          </a:ln>
        </p:spPr>
        <p:txBody>
          <a:bodyPr wrap="square" lIns="0" tIns="0" rIns="0" bIns="0" rtlCol="0"/>
          <a:lstStyle/>
          <a:p>
            <a:endParaRPr/>
          </a:p>
        </p:txBody>
      </p:sp>
      <p:sp>
        <p:nvSpPr>
          <p:cNvPr id="325" name="object 325"/>
          <p:cNvSpPr/>
          <p:nvPr/>
        </p:nvSpPr>
        <p:spPr>
          <a:xfrm>
            <a:off x="6001575" y="5681192"/>
            <a:ext cx="1024255" cy="1049655"/>
          </a:xfrm>
          <a:custGeom>
            <a:avLst/>
            <a:gdLst/>
            <a:ahLst/>
            <a:cxnLst/>
            <a:rect l="l" t="t" r="r" b="b"/>
            <a:pathLst>
              <a:path w="1024254" h="1049654">
                <a:moveTo>
                  <a:pt x="1024077" y="1049451"/>
                </a:moveTo>
                <a:lnTo>
                  <a:pt x="0" y="1049451"/>
                </a:lnTo>
                <a:lnTo>
                  <a:pt x="0" y="0"/>
                </a:lnTo>
                <a:lnTo>
                  <a:pt x="1024077" y="0"/>
                </a:lnTo>
                <a:lnTo>
                  <a:pt x="1024077" y="1049451"/>
                </a:lnTo>
                <a:close/>
              </a:path>
            </a:pathLst>
          </a:custGeom>
          <a:ln w="6350">
            <a:solidFill>
              <a:srgbClr val="231F20"/>
            </a:solidFill>
          </a:ln>
        </p:spPr>
        <p:txBody>
          <a:bodyPr wrap="square" lIns="0" tIns="0" rIns="0" bIns="0" rtlCol="0"/>
          <a:lstStyle/>
          <a:p>
            <a:endParaRPr/>
          </a:p>
        </p:txBody>
      </p:sp>
      <p:sp>
        <p:nvSpPr>
          <p:cNvPr id="326" name="object 326"/>
          <p:cNvSpPr txBox="1"/>
          <p:nvPr/>
        </p:nvSpPr>
        <p:spPr>
          <a:xfrm>
            <a:off x="3321050" y="4527842"/>
            <a:ext cx="160655" cy="151765"/>
          </a:xfrm>
          <a:prstGeom prst="rect">
            <a:avLst/>
          </a:prstGeom>
          <a:solidFill>
            <a:srgbClr val="58595B"/>
          </a:solidFill>
        </p:spPr>
        <p:txBody>
          <a:bodyPr vert="horz" wrap="square" lIns="0" tIns="0" rIns="0" bIns="0" rtlCol="0">
            <a:spAutoFit/>
          </a:bodyPr>
          <a:lstStyle/>
          <a:p>
            <a:pPr marL="52705">
              <a:lnSpc>
                <a:spcPts val="1045"/>
              </a:lnSpc>
            </a:pPr>
            <a:r>
              <a:rPr sz="900" dirty="0">
                <a:solidFill>
                  <a:srgbClr val="FFFFFF"/>
                </a:solidFill>
                <a:latin typeface="Arial Narrow"/>
                <a:cs typeface="Arial Narrow"/>
              </a:rPr>
              <a:t>4</a:t>
            </a:r>
            <a:endParaRPr sz="900">
              <a:latin typeface="Arial Narrow"/>
              <a:cs typeface="Arial Narrow"/>
            </a:endParaRPr>
          </a:p>
        </p:txBody>
      </p:sp>
      <p:sp>
        <p:nvSpPr>
          <p:cNvPr id="327" name="object 327"/>
          <p:cNvSpPr/>
          <p:nvPr/>
        </p:nvSpPr>
        <p:spPr>
          <a:xfrm>
            <a:off x="1199699" y="6192369"/>
            <a:ext cx="228641" cy="237821"/>
          </a:xfrm>
          <a:prstGeom prst="rect">
            <a:avLst/>
          </a:prstGeom>
          <a:blipFill>
            <a:blip r:embed="rId6" cstate="print"/>
            <a:stretch>
              <a:fillRect/>
            </a:stretch>
          </a:blipFill>
        </p:spPr>
        <p:txBody>
          <a:bodyPr wrap="square" lIns="0" tIns="0" rIns="0" bIns="0" rtlCol="0"/>
          <a:lstStyle/>
          <a:p>
            <a:endParaRPr/>
          </a:p>
        </p:txBody>
      </p:sp>
      <p:sp>
        <p:nvSpPr>
          <p:cNvPr id="328" name="object 328"/>
          <p:cNvSpPr/>
          <p:nvPr/>
        </p:nvSpPr>
        <p:spPr>
          <a:xfrm>
            <a:off x="1180502" y="6193998"/>
            <a:ext cx="330200" cy="304165"/>
          </a:xfrm>
          <a:custGeom>
            <a:avLst/>
            <a:gdLst/>
            <a:ahLst/>
            <a:cxnLst/>
            <a:rect l="l" t="t" r="r" b="b"/>
            <a:pathLst>
              <a:path w="330200" h="304164">
                <a:moveTo>
                  <a:pt x="226766" y="290588"/>
                </a:moveTo>
                <a:lnTo>
                  <a:pt x="213342" y="300981"/>
                </a:lnTo>
                <a:lnTo>
                  <a:pt x="204327" y="303725"/>
                </a:lnTo>
                <a:lnTo>
                  <a:pt x="199257" y="302599"/>
                </a:lnTo>
                <a:lnTo>
                  <a:pt x="197670" y="301383"/>
                </a:lnTo>
                <a:lnTo>
                  <a:pt x="174823" y="289521"/>
                </a:lnTo>
                <a:lnTo>
                  <a:pt x="184399" y="279920"/>
                </a:lnTo>
                <a:lnTo>
                  <a:pt x="182418" y="274612"/>
                </a:lnTo>
                <a:lnTo>
                  <a:pt x="179943" y="267511"/>
                </a:lnTo>
                <a:lnTo>
                  <a:pt x="176429" y="257041"/>
                </a:lnTo>
                <a:lnTo>
                  <a:pt x="173288" y="247562"/>
                </a:lnTo>
                <a:lnTo>
                  <a:pt x="171927" y="243433"/>
                </a:lnTo>
                <a:lnTo>
                  <a:pt x="15222" y="154660"/>
                </a:lnTo>
                <a:lnTo>
                  <a:pt x="2788" y="127810"/>
                </a:lnTo>
                <a:lnTo>
                  <a:pt x="0" y="108215"/>
                </a:lnTo>
                <a:lnTo>
                  <a:pt x="8077" y="86293"/>
                </a:lnTo>
                <a:lnTo>
                  <a:pt x="28240" y="52463"/>
                </a:lnTo>
                <a:lnTo>
                  <a:pt x="54338" y="20107"/>
                </a:lnTo>
                <a:lnTo>
                  <a:pt x="93323" y="144"/>
                </a:lnTo>
                <a:lnTo>
                  <a:pt x="99461" y="0"/>
                </a:lnTo>
                <a:lnTo>
                  <a:pt x="269273" y="70154"/>
                </a:lnTo>
                <a:lnTo>
                  <a:pt x="297111" y="57823"/>
                </a:lnTo>
                <a:lnTo>
                  <a:pt x="300764" y="49769"/>
                </a:lnTo>
                <a:lnTo>
                  <a:pt x="303571" y="46496"/>
                </a:lnTo>
                <a:lnTo>
                  <a:pt x="306961" y="47473"/>
                </a:lnTo>
                <a:lnTo>
                  <a:pt x="312364" y="52171"/>
                </a:lnTo>
                <a:lnTo>
                  <a:pt x="319021" y="58770"/>
                </a:lnTo>
                <a:lnTo>
                  <a:pt x="324702" y="65003"/>
                </a:lnTo>
                <a:lnTo>
                  <a:pt x="328659" y="69643"/>
                </a:lnTo>
                <a:lnTo>
                  <a:pt x="330144" y="71462"/>
                </a:lnTo>
              </a:path>
            </a:pathLst>
          </a:custGeom>
          <a:ln w="6350">
            <a:solidFill>
              <a:srgbClr val="231F20"/>
            </a:solidFill>
          </a:ln>
        </p:spPr>
        <p:txBody>
          <a:bodyPr wrap="square" lIns="0" tIns="0" rIns="0" bIns="0" rtlCol="0"/>
          <a:lstStyle/>
          <a:p>
            <a:endParaRPr/>
          </a:p>
        </p:txBody>
      </p:sp>
      <p:sp>
        <p:nvSpPr>
          <p:cNvPr id="329" name="object 329"/>
          <p:cNvSpPr/>
          <p:nvPr/>
        </p:nvSpPr>
        <p:spPr>
          <a:xfrm>
            <a:off x="1346174" y="6260969"/>
            <a:ext cx="131775" cy="226519"/>
          </a:xfrm>
          <a:prstGeom prst="rect">
            <a:avLst/>
          </a:prstGeom>
          <a:blipFill>
            <a:blip r:embed="rId7" cstate="print"/>
            <a:stretch>
              <a:fillRect/>
            </a:stretch>
          </a:blipFill>
        </p:spPr>
        <p:txBody>
          <a:bodyPr wrap="square" lIns="0" tIns="0" rIns="0" bIns="0" rtlCol="0"/>
          <a:lstStyle/>
          <a:p>
            <a:endParaRPr/>
          </a:p>
        </p:txBody>
      </p:sp>
      <p:sp>
        <p:nvSpPr>
          <p:cNvPr id="330" name="object 330"/>
          <p:cNvSpPr/>
          <p:nvPr/>
        </p:nvSpPr>
        <p:spPr>
          <a:xfrm>
            <a:off x="1675655" y="6464848"/>
            <a:ext cx="29209" cy="55880"/>
          </a:xfrm>
          <a:custGeom>
            <a:avLst/>
            <a:gdLst/>
            <a:ahLst/>
            <a:cxnLst/>
            <a:rect l="l" t="t" r="r" b="b"/>
            <a:pathLst>
              <a:path w="29210" h="55879">
                <a:moveTo>
                  <a:pt x="27707" y="0"/>
                </a:moveTo>
                <a:lnTo>
                  <a:pt x="28827" y="3200"/>
                </a:lnTo>
                <a:lnTo>
                  <a:pt x="27745" y="9988"/>
                </a:lnTo>
                <a:lnTo>
                  <a:pt x="24710" y="19377"/>
                </a:lnTo>
                <a:lnTo>
                  <a:pt x="4335" y="54313"/>
                </a:lnTo>
                <a:lnTo>
                  <a:pt x="1125" y="55460"/>
                </a:lnTo>
                <a:lnTo>
                  <a:pt x="0" y="52233"/>
                </a:lnTo>
                <a:lnTo>
                  <a:pt x="14457" y="14453"/>
                </a:lnTo>
                <a:lnTo>
                  <a:pt x="27707" y="0"/>
                </a:lnTo>
                <a:close/>
              </a:path>
            </a:pathLst>
          </a:custGeom>
          <a:ln w="6350">
            <a:solidFill>
              <a:srgbClr val="231F20"/>
            </a:solidFill>
          </a:ln>
        </p:spPr>
        <p:txBody>
          <a:bodyPr wrap="square" lIns="0" tIns="0" rIns="0" bIns="0" rtlCol="0"/>
          <a:lstStyle/>
          <a:p>
            <a:endParaRPr/>
          </a:p>
        </p:txBody>
      </p:sp>
      <p:sp>
        <p:nvSpPr>
          <p:cNvPr id="331" name="object 331"/>
          <p:cNvSpPr/>
          <p:nvPr/>
        </p:nvSpPr>
        <p:spPr>
          <a:xfrm>
            <a:off x="1383245" y="6265459"/>
            <a:ext cx="320675" cy="262255"/>
          </a:xfrm>
          <a:custGeom>
            <a:avLst/>
            <a:gdLst/>
            <a:ahLst/>
            <a:cxnLst/>
            <a:rect l="l" t="t" r="r" b="b"/>
            <a:pathLst>
              <a:path w="320675" h="262254">
                <a:moveTo>
                  <a:pt x="320116" y="199389"/>
                </a:moveTo>
                <a:lnTo>
                  <a:pt x="293039" y="190080"/>
                </a:lnTo>
                <a:lnTo>
                  <a:pt x="290083" y="183104"/>
                </a:lnTo>
                <a:lnTo>
                  <a:pt x="287061" y="178704"/>
                </a:lnTo>
                <a:lnTo>
                  <a:pt x="249477" y="157646"/>
                </a:lnTo>
                <a:lnTo>
                  <a:pt x="247510" y="156667"/>
                </a:lnTo>
                <a:lnTo>
                  <a:pt x="248680" y="148116"/>
                </a:lnTo>
                <a:lnTo>
                  <a:pt x="247391" y="142649"/>
                </a:lnTo>
                <a:lnTo>
                  <a:pt x="242132" y="137911"/>
                </a:lnTo>
                <a:lnTo>
                  <a:pt x="231394" y="131546"/>
                </a:lnTo>
                <a:lnTo>
                  <a:pt x="210959" y="123850"/>
                </a:lnTo>
                <a:lnTo>
                  <a:pt x="207055" y="121183"/>
                </a:lnTo>
                <a:lnTo>
                  <a:pt x="203636" y="121088"/>
                </a:lnTo>
                <a:lnTo>
                  <a:pt x="198795" y="124279"/>
                </a:lnTo>
                <a:lnTo>
                  <a:pt x="190627" y="131470"/>
                </a:lnTo>
                <a:lnTo>
                  <a:pt x="165747" y="116382"/>
                </a:lnTo>
                <a:lnTo>
                  <a:pt x="177204" y="97895"/>
                </a:lnTo>
                <a:lnTo>
                  <a:pt x="179627" y="86591"/>
                </a:lnTo>
                <a:lnTo>
                  <a:pt x="171760" y="77845"/>
                </a:lnTo>
                <a:lnTo>
                  <a:pt x="152349" y="67030"/>
                </a:lnTo>
                <a:lnTo>
                  <a:pt x="136017" y="59740"/>
                </a:lnTo>
                <a:lnTo>
                  <a:pt x="137355" y="50674"/>
                </a:lnTo>
                <a:lnTo>
                  <a:pt x="136486" y="40239"/>
                </a:lnTo>
                <a:lnTo>
                  <a:pt x="134884" y="31633"/>
                </a:lnTo>
                <a:lnTo>
                  <a:pt x="134023" y="28054"/>
                </a:lnTo>
                <a:lnTo>
                  <a:pt x="127393" y="0"/>
                </a:lnTo>
                <a:lnTo>
                  <a:pt x="91528" y="15214"/>
                </a:lnTo>
                <a:lnTo>
                  <a:pt x="81805" y="17820"/>
                </a:lnTo>
                <a:lnTo>
                  <a:pt x="76882" y="26290"/>
                </a:lnTo>
                <a:lnTo>
                  <a:pt x="75126" y="35286"/>
                </a:lnTo>
                <a:lnTo>
                  <a:pt x="74904" y="39471"/>
                </a:lnTo>
                <a:lnTo>
                  <a:pt x="42265" y="91605"/>
                </a:lnTo>
                <a:lnTo>
                  <a:pt x="30350" y="97174"/>
                </a:lnTo>
                <a:lnTo>
                  <a:pt x="26327" y="107805"/>
                </a:lnTo>
                <a:lnTo>
                  <a:pt x="26570" y="118124"/>
                </a:lnTo>
                <a:lnTo>
                  <a:pt x="27457" y="122758"/>
                </a:lnTo>
                <a:lnTo>
                  <a:pt x="0" y="188823"/>
                </a:lnTo>
                <a:lnTo>
                  <a:pt x="7962" y="225082"/>
                </a:lnTo>
                <a:lnTo>
                  <a:pt x="43954" y="211683"/>
                </a:lnTo>
                <a:lnTo>
                  <a:pt x="53098" y="191668"/>
                </a:lnTo>
                <a:lnTo>
                  <a:pt x="86893" y="211569"/>
                </a:lnTo>
                <a:lnTo>
                  <a:pt x="98634" y="216569"/>
                </a:lnTo>
                <a:lnTo>
                  <a:pt x="106430" y="217184"/>
                </a:lnTo>
                <a:lnTo>
                  <a:pt x="113777" y="212467"/>
                </a:lnTo>
                <a:lnTo>
                  <a:pt x="124167" y="201472"/>
                </a:lnTo>
                <a:lnTo>
                  <a:pt x="146215" y="212826"/>
                </a:lnTo>
                <a:lnTo>
                  <a:pt x="145402" y="222022"/>
                </a:lnTo>
                <a:lnTo>
                  <a:pt x="146003" y="227437"/>
                </a:lnTo>
                <a:lnTo>
                  <a:pt x="148802" y="231186"/>
                </a:lnTo>
                <a:lnTo>
                  <a:pt x="186640" y="248488"/>
                </a:lnTo>
                <a:lnTo>
                  <a:pt x="196699" y="250584"/>
                </a:lnTo>
                <a:lnTo>
                  <a:pt x="201048" y="249950"/>
                </a:lnTo>
                <a:lnTo>
                  <a:pt x="206115" y="247070"/>
                </a:lnTo>
                <a:lnTo>
                  <a:pt x="214071" y="241134"/>
                </a:lnTo>
                <a:lnTo>
                  <a:pt x="235978" y="253364"/>
                </a:lnTo>
                <a:lnTo>
                  <a:pt x="248929" y="260486"/>
                </a:lnTo>
                <a:lnTo>
                  <a:pt x="256576" y="262093"/>
                </a:lnTo>
                <a:lnTo>
                  <a:pt x="261915" y="257494"/>
                </a:lnTo>
                <a:lnTo>
                  <a:pt x="267944" y="245998"/>
                </a:lnTo>
                <a:lnTo>
                  <a:pt x="294640" y="254901"/>
                </a:lnTo>
              </a:path>
            </a:pathLst>
          </a:custGeom>
          <a:ln w="6350">
            <a:solidFill>
              <a:srgbClr val="231F20"/>
            </a:solidFill>
          </a:ln>
        </p:spPr>
        <p:txBody>
          <a:bodyPr wrap="square" lIns="0" tIns="0" rIns="0" bIns="0" rtlCol="0"/>
          <a:lstStyle/>
          <a:p>
            <a:endParaRPr/>
          </a:p>
        </p:txBody>
      </p:sp>
      <p:sp>
        <p:nvSpPr>
          <p:cNvPr id="332" name="object 332"/>
          <p:cNvSpPr/>
          <p:nvPr/>
        </p:nvSpPr>
        <p:spPr>
          <a:xfrm>
            <a:off x="1433165" y="6318698"/>
            <a:ext cx="246297" cy="198456"/>
          </a:xfrm>
          <a:prstGeom prst="rect">
            <a:avLst/>
          </a:prstGeom>
          <a:blipFill>
            <a:blip r:embed="rId8" cstate="print"/>
            <a:stretch>
              <a:fillRect/>
            </a:stretch>
          </a:blipFill>
        </p:spPr>
        <p:txBody>
          <a:bodyPr wrap="square" lIns="0" tIns="0" rIns="0" bIns="0" rtlCol="0"/>
          <a:lstStyle/>
          <a:p>
            <a:endParaRPr/>
          </a:p>
        </p:txBody>
      </p:sp>
      <p:sp>
        <p:nvSpPr>
          <p:cNvPr id="333" name="object 333"/>
          <p:cNvSpPr/>
          <p:nvPr/>
        </p:nvSpPr>
        <p:spPr>
          <a:xfrm>
            <a:off x="741119" y="5981578"/>
            <a:ext cx="301242" cy="259546"/>
          </a:xfrm>
          <a:prstGeom prst="rect">
            <a:avLst/>
          </a:prstGeom>
          <a:blipFill>
            <a:blip r:embed="rId9" cstate="print"/>
            <a:stretch>
              <a:fillRect/>
            </a:stretch>
          </a:blipFill>
        </p:spPr>
        <p:txBody>
          <a:bodyPr wrap="square" lIns="0" tIns="0" rIns="0" bIns="0" rtlCol="0"/>
          <a:lstStyle/>
          <a:p>
            <a:endParaRPr/>
          </a:p>
        </p:txBody>
      </p:sp>
      <p:sp>
        <p:nvSpPr>
          <p:cNvPr id="334" name="object 334"/>
          <p:cNvSpPr/>
          <p:nvPr/>
        </p:nvSpPr>
        <p:spPr>
          <a:xfrm>
            <a:off x="910160" y="6045773"/>
            <a:ext cx="299085" cy="257175"/>
          </a:xfrm>
          <a:custGeom>
            <a:avLst/>
            <a:gdLst/>
            <a:ahLst/>
            <a:cxnLst/>
            <a:rect l="l" t="t" r="r" b="b"/>
            <a:pathLst>
              <a:path w="299084" h="257175">
                <a:moveTo>
                  <a:pt x="250377" y="58360"/>
                </a:moveTo>
                <a:lnTo>
                  <a:pt x="195707" y="36627"/>
                </a:lnTo>
                <a:lnTo>
                  <a:pt x="164255" y="24422"/>
                </a:lnTo>
                <a:lnTo>
                  <a:pt x="144114" y="17279"/>
                </a:lnTo>
                <a:lnTo>
                  <a:pt x="123377" y="10735"/>
                </a:lnTo>
                <a:lnTo>
                  <a:pt x="93494" y="0"/>
                </a:lnTo>
                <a:lnTo>
                  <a:pt x="39239" y="52010"/>
                </a:lnTo>
                <a:lnTo>
                  <a:pt x="7861" y="121714"/>
                </a:lnTo>
                <a:lnTo>
                  <a:pt x="0" y="160163"/>
                </a:lnTo>
                <a:lnTo>
                  <a:pt x="17994" y="181047"/>
                </a:lnTo>
                <a:lnTo>
                  <a:pt x="64182" y="198060"/>
                </a:lnTo>
                <a:lnTo>
                  <a:pt x="108066" y="218899"/>
                </a:lnTo>
                <a:lnTo>
                  <a:pt x="133738" y="230807"/>
                </a:lnTo>
                <a:lnTo>
                  <a:pt x="151141" y="238247"/>
                </a:lnTo>
                <a:lnTo>
                  <a:pt x="170214" y="245685"/>
                </a:lnTo>
                <a:lnTo>
                  <a:pt x="201163" y="256818"/>
                </a:lnTo>
                <a:lnTo>
                  <a:pt x="221400" y="254411"/>
                </a:lnTo>
                <a:lnTo>
                  <a:pt x="239853" y="232956"/>
                </a:lnTo>
                <a:lnTo>
                  <a:pt x="265452" y="186947"/>
                </a:lnTo>
                <a:lnTo>
                  <a:pt x="291562" y="138504"/>
                </a:lnTo>
                <a:lnTo>
                  <a:pt x="298696" y="108961"/>
                </a:lnTo>
                <a:lnTo>
                  <a:pt x="285438" y="86265"/>
                </a:lnTo>
                <a:lnTo>
                  <a:pt x="250377" y="58360"/>
                </a:lnTo>
                <a:close/>
              </a:path>
            </a:pathLst>
          </a:custGeom>
          <a:ln w="3810">
            <a:solidFill>
              <a:srgbClr val="231F20"/>
            </a:solidFill>
          </a:ln>
        </p:spPr>
        <p:txBody>
          <a:bodyPr wrap="square" lIns="0" tIns="0" rIns="0" bIns="0" rtlCol="0"/>
          <a:lstStyle/>
          <a:p>
            <a:endParaRPr/>
          </a:p>
        </p:txBody>
      </p:sp>
      <p:sp>
        <p:nvSpPr>
          <p:cNvPr id="335" name="object 335"/>
          <p:cNvSpPr/>
          <p:nvPr/>
        </p:nvSpPr>
        <p:spPr>
          <a:xfrm>
            <a:off x="1034615" y="6098037"/>
            <a:ext cx="151061" cy="190113"/>
          </a:xfrm>
          <a:prstGeom prst="rect">
            <a:avLst/>
          </a:prstGeom>
          <a:blipFill>
            <a:blip r:embed="rId10" cstate="print"/>
            <a:stretch>
              <a:fillRect/>
            </a:stretch>
          </a:blipFill>
        </p:spPr>
        <p:txBody>
          <a:bodyPr wrap="square" lIns="0" tIns="0" rIns="0" bIns="0" rtlCol="0"/>
          <a:lstStyle/>
          <a:p>
            <a:endParaRPr/>
          </a:p>
        </p:txBody>
      </p:sp>
      <p:sp>
        <p:nvSpPr>
          <p:cNvPr id="336" name="object 336"/>
          <p:cNvSpPr/>
          <p:nvPr/>
        </p:nvSpPr>
        <p:spPr>
          <a:xfrm>
            <a:off x="538098" y="6081590"/>
            <a:ext cx="230274" cy="204141"/>
          </a:xfrm>
          <a:prstGeom prst="rect">
            <a:avLst/>
          </a:prstGeom>
          <a:blipFill>
            <a:blip r:embed="rId11" cstate="print"/>
            <a:stretch>
              <a:fillRect/>
            </a:stretch>
          </a:blipFill>
        </p:spPr>
        <p:txBody>
          <a:bodyPr wrap="square" lIns="0" tIns="0" rIns="0" bIns="0" rtlCol="0"/>
          <a:lstStyle/>
          <a:p>
            <a:endParaRPr/>
          </a:p>
        </p:txBody>
      </p:sp>
      <p:sp>
        <p:nvSpPr>
          <p:cNvPr id="337" name="object 337"/>
          <p:cNvSpPr/>
          <p:nvPr/>
        </p:nvSpPr>
        <p:spPr>
          <a:xfrm>
            <a:off x="1152016" y="5794526"/>
            <a:ext cx="512445" cy="160020"/>
          </a:xfrm>
          <a:custGeom>
            <a:avLst/>
            <a:gdLst/>
            <a:ahLst/>
            <a:cxnLst/>
            <a:rect l="l" t="t" r="r" b="b"/>
            <a:pathLst>
              <a:path w="512444" h="160020">
                <a:moveTo>
                  <a:pt x="0" y="159562"/>
                </a:moveTo>
                <a:lnTo>
                  <a:pt x="511886" y="0"/>
                </a:lnTo>
              </a:path>
            </a:pathLst>
          </a:custGeom>
          <a:ln w="3810">
            <a:solidFill>
              <a:srgbClr val="231F20"/>
            </a:solidFill>
          </a:ln>
        </p:spPr>
        <p:txBody>
          <a:bodyPr wrap="square" lIns="0" tIns="0" rIns="0" bIns="0" rtlCol="0"/>
          <a:lstStyle/>
          <a:p>
            <a:endParaRPr/>
          </a:p>
        </p:txBody>
      </p:sp>
      <p:sp>
        <p:nvSpPr>
          <p:cNvPr id="338" name="object 338"/>
          <p:cNvSpPr/>
          <p:nvPr/>
        </p:nvSpPr>
        <p:spPr>
          <a:xfrm>
            <a:off x="928799" y="5991672"/>
            <a:ext cx="95250" cy="32384"/>
          </a:xfrm>
          <a:custGeom>
            <a:avLst/>
            <a:gdLst/>
            <a:ahLst/>
            <a:cxnLst/>
            <a:rect l="l" t="t" r="r" b="b"/>
            <a:pathLst>
              <a:path w="95250" h="32385">
                <a:moveTo>
                  <a:pt x="0" y="32092"/>
                </a:moveTo>
                <a:lnTo>
                  <a:pt x="94729" y="0"/>
                </a:lnTo>
              </a:path>
            </a:pathLst>
          </a:custGeom>
          <a:ln w="3810">
            <a:solidFill>
              <a:srgbClr val="231F20"/>
            </a:solidFill>
          </a:ln>
        </p:spPr>
        <p:txBody>
          <a:bodyPr wrap="square" lIns="0" tIns="0" rIns="0" bIns="0" rtlCol="0"/>
          <a:lstStyle/>
          <a:p>
            <a:endParaRPr/>
          </a:p>
        </p:txBody>
      </p:sp>
      <p:sp>
        <p:nvSpPr>
          <p:cNvPr id="339" name="object 339"/>
          <p:cNvSpPr/>
          <p:nvPr/>
        </p:nvSpPr>
        <p:spPr>
          <a:xfrm>
            <a:off x="1116124" y="5831754"/>
            <a:ext cx="713740" cy="255270"/>
          </a:xfrm>
          <a:custGeom>
            <a:avLst/>
            <a:gdLst/>
            <a:ahLst/>
            <a:cxnLst/>
            <a:rect l="l" t="t" r="r" b="b"/>
            <a:pathLst>
              <a:path w="713739" h="255270">
                <a:moveTo>
                  <a:pt x="0" y="254990"/>
                </a:moveTo>
                <a:lnTo>
                  <a:pt x="713359" y="0"/>
                </a:lnTo>
              </a:path>
            </a:pathLst>
          </a:custGeom>
          <a:ln w="3810">
            <a:solidFill>
              <a:srgbClr val="231F20"/>
            </a:solidFill>
          </a:ln>
        </p:spPr>
        <p:txBody>
          <a:bodyPr wrap="square" lIns="0" tIns="0" rIns="0" bIns="0" rtlCol="0"/>
          <a:lstStyle/>
          <a:p>
            <a:endParaRPr/>
          </a:p>
        </p:txBody>
      </p:sp>
      <p:sp>
        <p:nvSpPr>
          <p:cNvPr id="340" name="object 340"/>
          <p:cNvSpPr/>
          <p:nvPr/>
        </p:nvSpPr>
        <p:spPr>
          <a:xfrm>
            <a:off x="742434" y="5813038"/>
            <a:ext cx="187960" cy="270510"/>
          </a:xfrm>
          <a:custGeom>
            <a:avLst/>
            <a:gdLst/>
            <a:ahLst/>
            <a:cxnLst/>
            <a:rect l="l" t="t" r="r" b="b"/>
            <a:pathLst>
              <a:path w="187959" h="270510">
                <a:moveTo>
                  <a:pt x="590" y="270457"/>
                </a:moveTo>
                <a:lnTo>
                  <a:pt x="147" y="222891"/>
                </a:lnTo>
                <a:lnTo>
                  <a:pt x="0" y="191492"/>
                </a:lnTo>
                <a:lnTo>
                  <a:pt x="147" y="162269"/>
                </a:lnTo>
                <a:lnTo>
                  <a:pt x="590" y="121232"/>
                </a:lnTo>
                <a:lnTo>
                  <a:pt x="11503" y="73020"/>
                </a:lnTo>
                <a:lnTo>
                  <a:pt x="32090" y="36534"/>
                </a:lnTo>
                <a:lnTo>
                  <a:pt x="90082" y="0"/>
                </a:lnTo>
                <a:lnTo>
                  <a:pt x="121384" y="585"/>
                </a:lnTo>
                <a:lnTo>
                  <a:pt x="150153" y="14160"/>
                </a:lnTo>
                <a:lnTo>
                  <a:pt x="173339" y="41041"/>
                </a:lnTo>
                <a:lnTo>
                  <a:pt x="187890" y="81545"/>
                </a:lnTo>
                <a:lnTo>
                  <a:pt x="187890" y="216482"/>
                </a:lnTo>
              </a:path>
            </a:pathLst>
          </a:custGeom>
          <a:ln w="3809">
            <a:solidFill>
              <a:srgbClr val="231F20"/>
            </a:solidFill>
          </a:ln>
        </p:spPr>
        <p:txBody>
          <a:bodyPr wrap="square" lIns="0" tIns="0" rIns="0" bIns="0" rtlCol="0"/>
          <a:lstStyle/>
          <a:p>
            <a:endParaRPr/>
          </a:p>
        </p:txBody>
      </p:sp>
      <p:sp>
        <p:nvSpPr>
          <p:cNvPr id="341" name="object 341"/>
          <p:cNvSpPr/>
          <p:nvPr/>
        </p:nvSpPr>
        <p:spPr>
          <a:xfrm>
            <a:off x="851768" y="5813124"/>
            <a:ext cx="53975" cy="224790"/>
          </a:xfrm>
          <a:custGeom>
            <a:avLst/>
            <a:gdLst/>
            <a:ahLst/>
            <a:cxnLst/>
            <a:rect l="l" t="t" r="r" b="b"/>
            <a:pathLst>
              <a:path w="53975" h="224789">
                <a:moveTo>
                  <a:pt x="0" y="0"/>
                </a:moveTo>
                <a:lnTo>
                  <a:pt x="24953" y="16037"/>
                </a:lnTo>
                <a:lnTo>
                  <a:pt x="38893" y="31191"/>
                </a:lnTo>
                <a:lnTo>
                  <a:pt x="46880" y="54288"/>
                </a:lnTo>
                <a:lnTo>
                  <a:pt x="53975" y="94157"/>
                </a:lnTo>
                <a:lnTo>
                  <a:pt x="53975" y="224485"/>
                </a:lnTo>
              </a:path>
            </a:pathLst>
          </a:custGeom>
          <a:ln w="3810">
            <a:solidFill>
              <a:srgbClr val="231F20"/>
            </a:solidFill>
          </a:ln>
        </p:spPr>
        <p:txBody>
          <a:bodyPr wrap="square" lIns="0" tIns="0" rIns="0" bIns="0" rtlCol="0"/>
          <a:lstStyle/>
          <a:p>
            <a:endParaRPr/>
          </a:p>
        </p:txBody>
      </p:sp>
      <p:sp>
        <p:nvSpPr>
          <p:cNvPr id="342" name="object 342"/>
          <p:cNvSpPr/>
          <p:nvPr/>
        </p:nvSpPr>
        <p:spPr>
          <a:xfrm>
            <a:off x="976232" y="5863068"/>
            <a:ext cx="197497" cy="244085"/>
          </a:xfrm>
          <a:prstGeom prst="rect">
            <a:avLst/>
          </a:prstGeom>
          <a:blipFill>
            <a:blip r:embed="rId12" cstate="print"/>
            <a:stretch>
              <a:fillRect/>
            </a:stretch>
          </a:blipFill>
        </p:spPr>
        <p:txBody>
          <a:bodyPr wrap="square" lIns="0" tIns="0" rIns="0" bIns="0" rtlCol="0"/>
          <a:lstStyle/>
          <a:p>
            <a:endParaRPr/>
          </a:p>
        </p:txBody>
      </p:sp>
      <p:sp>
        <p:nvSpPr>
          <p:cNvPr id="343" name="object 343"/>
          <p:cNvSpPr/>
          <p:nvPr/>
        </p:nvSpPr>
        <p:spPr>
          <a:xfrm>
            <a:off x="4864137" y="5678017"/>
            <a:ext cx="1030427" cy="1055801"/>
          </a:xfrm>
          <a:prstGeom prst="rect">
            <a:avLst/>
          </a:prstGeom>
          <a:blipFill>
            <a:blip r:embed="rId13" cstate="print"/>
            <a:stretch>
              <a:fillRect/>
            </a:stretch>
          </a:blipFill>
        </p:spPr>
        <p:txBody>
          <a:bodyPr wrap="square" lIns="0" tIns="0" rIns="0" bIns="0" rtlCol="0"/>
          <a:lstStyle/>
          <a:p>
            <a:endParaRPr/>
          </a:p>
        </p:txBody>
      </p:sp>
      <p:sp>
        <p:nvSpPr>
          <p:cNvPr id="344" name="object 344"/>
          <p:cNvSpPr/>
          <p:nvPr/>
        </p:nvSpPr>
        <p:spPr>
          <a:xfrm>
            <a:off x="831325" y="6290441"/>
            <a:ext cx="394970" cy="208279"/>
          </a:xfrm>
          <a:custGeom>
            <a:avLst/>
            <a:gdLst/>
            <a:ahLst/>
            <a:cxnLst/>
            <a:rect l="l" t="t" r="r" b="b"/>
            <a:pathLst>
              <a:path w="394969" h="208279">
                <a:moveTo>
                  <a:pt x="253170" y="110451"/>
                </a:moveTo>
                <a:lnTo>
                  <a:pt x="188353" y="110451"/>
                </a:lnTo>
                <a:lnTo>
                  <a:pt x="381736" y="207987"/>
                </a:lnTo>
                <a:lnTo>
                  <a:pt x="394893" y="182016"/>
                </a:lnTo>
                <a:lnTo>
                  <a:pt x="253170" y="110451"/>
                </a:lnTo>
                <a:close/>
              </a:path>
              <a:path w="394969" h="208279">
                <a:moveTo>
                  <a:pt x="0" y="0"/>
                </a:moveTo>
                <a:lnTo>
                  <a:pt x="192976" y="155968"/>
                </a:lnTo>
                <a:lnTo>
                  <a:pt x="188353" y="110451"/>
                </a:lnTo>
                <a:lnTo>
                  <a:pt x="253170" y="110451"/>
                </a:lnTo>
                <a:lnTo>
                  <a:pt x="201510" y="84366"/>
                </a:lnTo>
                <a:lnTo>
                  <a:pt x="240080" y="62610"/>
                </a:lnTo>
                <a:lnTo>
                  <a:pt x="0" y="0"/>
                </a:lnTo>
                <a:close/>
              </a:path>
            </a:pathLst>
          </a:custGeom>
          <a:solidFill>
            <a:srgbClr val="3E3C3C"/>
          </a:solidFill>
        </p:spPr>
        <p:txBody>
          <a:bodyPr wrap="square" lIns="0" tIns="0" rIns="0" bIns="0" rtlCol="0"/>
          <a:lstStyle/>
          <a:p>
            <a:endParaRPr/>
          </a:p>
        </p:txBody>
      </p:sp>
      <p:sp>
        <p:nvSpPr>
          <p:cNvPr id="345" name="object 345"/>
          <p:cNvSpPr/>
          <p:nvPr/>
        </p:nvSpPr>
        <p:spPr>
          <a:xfrm>
            <a:off x="2002408" y="6126779"/>
            <a:ext cx="270510" cy="107950"/>
          </a:xfrm>
          <a:custGeom>
            <a:avLst/>
            <a:gdLst/>
            <a:ahLst/>
            <a:cxnLst/>
            <a:rect l="l" t="t" r="r" b="b"/>
            <a:pathLst>
              <a:path w="270510" h="107950">
                <a:moveTo>
                  <a:pt x="255196" y="0"/>
                </a:moveTo>
                <a:lnTo>
                  <a:pt x="61647" y="11676"/>
                </a:lnTo>
                <a:lnTo>
                  <a:pt x="0" y="20680"/>
                </a:lnTo>
                <a:lnTo>
                  <a:pt x="0" y="107326"/>
                </a:lnTo>
                <a:lnTo>
                  <a:pt x="22477" y="98458"/>
                </a:lnTo>
                <a:lnTo>
                  <a:pt x="82790" y="84341"/>
                </a:lnTo>
                <a:lnTo>
                  <a:pt x="145477" y="74706"/>
                </a:lnTo>
                <a:lnTo>
                  <a:pt x="201765" y="68762"/>
                </a:lnTo>
                <a:lnTo>
                  <a:pt x="242880" y="65714"/>
                </a:lnTo>
                <a:lnTo>
                  <a:pt x="260047" y="64769"/>
                </a:lnTo>
                <a:lnTo>
                  <a:pt x="269887" y="40006"/>
                </a:lnTo>
                <a:lnTo>
                  <a:pt x="267042" y="19369"/>
                </a:lnTo>
                <a:lnTo>
                  <a:pt x="259487" y="5239"/>
                </a:lnTo>
                <a:lnTo>
                  <a:pt x="255196" y="0"/>
                </a:lnTo>
                <a:close/>
              </a:path>
            </a:pathLst>
          </a:custGeom>
          <a:solidFill>
            <a:srgbClr val="D2D3D4"/>
          </a:solidFill>
        </p:spPr>
        <p:txBody>
          <a:bodyPr wrap="square" lIns="0" tIns="0" rIns="0" bIns="0" rtlCol="0"/>
          <a:lstStyle/>
          <a:p>
            <a:endParaRPr/>
          </a:p>
        </p:txBody>
      </p:sp>
      <p:sp>
        <p:nvSpPr>
          <p:cNvPr id="346" name="object 346"/>
          <p:cNvSpPr/>
          <p:nvPr/>
        </p:nvSpPr>
        <p:spPr>
          <a:xfrm>
            <a:off x="2466197" y="6097881"/>
            <a:ext cx="20955" cy="127635"/>
          </a:xfrm>
          <a:custGeom>
            <a:avLst/>
            <a:gdLst/>
            <a:ahLst/>
            <a:cxnLst/>
            <a:rect l="l" t="t" r="r" b="b"/>
            <a:pathLst>
              <a:path w="20955" h="127635">
                <a:moveTo>
                  <a:pt x="20459" y="62217"/>
                </a:moveTo>
                <a:lnTo>
                  <a:pt x="14203" y="18113"/>
                </a:lnTo>
                <a:lnTo>
                  <a:pt x="2806" y="304"/>
                </a:lnTo>
                <a:lnTo>
                  <a:pt x="1384" y="101"/>
                </a:lnTo>
                <a:lnTo>
                  <a:pt x="0" y="0"/>
                </a:lnTo>
                <a:lnTo>
                  <a:pt x="4829" y="8000"/>
                </a:lnTo>
                <a:lnTo>
                  <a:pt x="9131" y="21937"/>
                </a:lnTo>
                <a:lnTo>
                  <a:pt x="12537" y="40463"/>
                </a:lnTo>
                <a:lnTo>
                  <a:pt x="14681" y="62230"/>
                </a:lnTo>
                <a:lnTo>
                  <a:pt x="15128" y="84238"/>
                </a:lnTo>
                <a:lnTo>
                  <a:pt x="13928" y="103436"/>
                </a:lnTo>
                <a:lnTo>
                  <a:pt x="11295" y="118074"/>
                </a:lnTo>
                <a:lnTo>
                  <a:pt x="7442" y="126403"/>
                </a:lnTo>
                <a:lnTo>
                  <a:pt x="8394" y="127304"/>
                </a:lnTo>
                <a:lnTo>
                  <a:pt x="20880" y="86314"/>
                </a:lnTo>
                <a:lnTo>
                  <a:pt x="20459" y="62217"/>
                </a:lnTo>
                <a:close/>
              </a:path>
            </a:pathLst>
          </a:custGeom>
          <a:ln w="4597">
            <a:solidFill>
              <a:srgbClr val="0C0504"/>
            </a:solidFill>
          </a:ln>
        </p:spPr>
        <p:txBody>
          <a:bodyPr wrap="square" lIns="0" tIns="0" rIns="0" bIns="0" rtlCol="0"/>
          <a:lstStyle/>
          <a:p>
            <a:endParaRPr/>
          </a:p>
        </p:txBody>
      </p:sp>
      <p:sp>
        <p:nvSpPr>
          <p:cNvPr id="347" name="object 347"/>
          <p:cNvSpPr/>
          <p:nvPr/>
        </p:nvSpPr>
        <p:spPr>
          <a:xfrm>
            <a:off x="2441794" y="6097310"/>
            <a:ext cx="20320" cy="128905"/>
          </a:xfrm>
          <a:custGeom>
            <a:avLst/>
            <a:gdLst/>
            <a:ahLst/>
            <a:cxnLst/>
            <a:rect l="l" t="t" r="r" b="b"/>
            <a:pathLst>
              <a:path w="20319" h="128904">
                <a:moveTo>
                  <a:pt x="19723" y="62191"/>
                </a:moveTo>
                <a:lnTo>
                  <a:pt x="17652" y="37479"/>
                </a:lnTo>
                <a:lnTo>
                  <a:pt x="14068" y="17743"/>
                </a:lnTo>
                <a:lnTo>
                  <a:pt x="9336" y="4715"/>
                </a:lnTo>
                <a:lnTo>
                  <a:pt x="3822" y="126"/>
                </a:lnTo>
                <a:lnTo>
                  <a:pt x="2806" y="152"/>
                </a:lnTo>
                <a:lnTo>
                  <a:pt x="1435" y="50"/>
                </a:lnTo>
                <a:lnTo>
                  <a:pt x="0" y="0"/>
                </a:lnTo>
                <a:lnTo>
                  <a:pt x="4749" y="7894"/>
                </a:lnTo>
                <a:lnTo>
                  <a:pt x="8888" y="21847"/>
                </a:lnTo>
                <a:lnTo>
                  <a:pt x="12053" y="40490"/>
                </a:lnTo>
                <a:lnTo>
                  <a:pt x="13881" y="62458"/>
                </a:lnTo>
                <a:lnTo>
                  <a:pt x="14014" y="84777"/>
                </a:lnTo>
                <a:lnTo>
                  <a:pt x="12522" y="104298"/>
                </a:lnTo>
                <a:lnTo>
                  <a:pt x="9648" y="119247"/>
                </a:lnTo>
                <a:lnTo>
                  <a:pt x="5638" y="127850"/>
                </a:lnTo>
                <a:lnTo>
                  <a:pt x="6616" y="128739"/>
                </a:lnTo>
                <a:lnTo>
                  <a:pt x="19797" y="86616"/>
                </a:lnTo>
                <a:lnTo>
                  <a:pt x="19723" y="62191"/>
                </a:lnTo>
                <a:close/>
              </a:path>
            </a:pathLst>
          </a:custGeom>
          <a:ln w="4597">
            <a:solidFill>
              <a:srgbClr val="0C0504"/>
            </a:solidFill>
          </a:ln>
        </p:spPr>
        <p:txBody>
          <a:bodyPr wrap="square" lIns="0" tIns="0" rIns="0" bIns="0" rtlCol="0"/>
          <a:lstStyle/>
          <a:p>
            <a:endParaRPr/>
          </a:p>
        </p:txBody>
      </p:sp>
      <p:sp>
        <p:nvSpPr>
          <p:cNvPr id="348" name="object 348"/>
          <p:cNvSpPr/>
          <p:nvPr/>
        </p:nvSpPr>
        <p:spPr>
          <a:xfrm>
            <a:off x="2382443" y="6095892"/>
            <a:ext cx="23495" cy="135255"/>
          </a:xfrm>
          <a:custGeom>
            <a:avLst/>
            <a:gdLst/>
            <a:ahLst/>
            <a:cxnLst/>
            <a:rect l="l" t="t" r="r" b="b"/>
            <a:pathLst>
              <a:path w="23494" h="135254">
                <a:moveTo>
                  <a:pt x="22377" y="64795"/>
                </a:moveTo>
                <a:lnTo>
                  <a:pt x="19535" y="38911"/>
                </a:lnTo>
                <a:lnTo>
                  <a:pt x="15241" y="18283"/>
                </a:lnTo>
                <a:lnTo>
                  <a:pt x="9931" y="4725"/>
                </a:lnTo>
                <a:lnTo>
                  <a:pt x="4038" y="50"/>
                </a:lnTo>
                <a:lnTo>
                  <a:pt x="2971" y="165"/>
                </a:lnTo>
                <a:lnTo>
                  <a:pt x="1473" y="0"/>
                </a:lnTo>
                <a:lnTo>
                  <a:pt x="0" y="0"/>
                </a:lnTo>
                <a:lnTo>
                  <a:pt x="5209" y="8168"/>
                </a:lnTo>
                <a:lnTo>
                  <a:pt x="9932" y="22715"/>
                </a:lnTo>
                <a:lnTo>
                  <a:pt x="13753" y="42217"/>
                </a:lnTo>
                <a:lnTo>
                  <a:pt x="16256" y="65252"/>
                </a:lnTo>
                <a:lnTo>
                  <a:pt x="16998" y="88681"/>
                </a:lnTo>
                <a:lnTo>
                  <a:pt x="15954" y="109218"/>
                </a:lnTo>
                <a:lnTo>
                  <a:pt x="13334" y="124990"/>
                </a:lnTo>
                <a:lnTo>
                  <a:pt x="9347" y="134124"/>
                </a:lnTo>
                <a:lnTo>
                  <a:pt x="10388" y="135051"/>
                </a:lnTo>
                <a:lnTo>
                  <a:pt x="23113" y="90453"/>
                </a:lnTo>
                <a:lnTo>
                  <a:pt x="22377" y="64795"/>
                </a:lnTo>
                <a:close/>
              </a:path>
            </a:pathLst>
          </a:custGeom>
          <a:ln w="4597">
            <a:solidFill>
              <a:srgbClr val="0C0504"/>
            </a:solidFill>
          </a:ln>
        </p:spPr>
        <p:txBody>
          <a:bodyPr wrap="square" lIns="0" tIns="0" rIns="0" bIns="0" rtlCol="0"/>
          <a:lstStyle/>
          <a:p>
            <a:endParaRPr/>
          </a:p>
        </p:txBody>
      </p:sp>
      <p:sp>
        <p:nvSpPr>
          <p:cNvPr id="349" name="object 349"/>
          <p:cNvSpPr/>
          <p:nvPr/>
        </p:nvSpPr>
        <p:spPr>
          <a:xfrm>
            <a:off x="2517962" y="6098747"/>
            <a:ext cx="26034" cy="121920"/>
          </a:xfrm>
          <a:custGeom>
            <a:avLst/>
            <a:gdLst/>
            <a:ahLst/>
            <a:cxnLst/>
            <a:rect l="l" t="t" r="r" b="b"/>
            <a:pathLst>
              <a:path w="26035" h="121920">
                <a:moveTo>
                  <a:pt x="7848" y="121323"/>
                </a:moveTo>
                <a:lnTo>
                  <a:pt x="22824" y="90673"/>
                </a:lnTo>
                <a:lnTo>
                  <a:pt x="25717" y="59342"/>
                </a:lnTo>
                <a:lnTo>
                  <a:pt x="17714" y="28670"/>
                </a:lnTo>
                <a:lnTo>
                  <a:pt x="0" y="0"/>
                </a:lnTo>
              </a:path>
            </a:pathLst>
          </a:custGeom>
          <a:ln w="4597">
            <a:solidFill>
              <a:srgbClr val="0C0504"/>
            </a:solidFill>
          </a:ln>
        </p:spPr>
        <p:txBody>
          <a:bodyPr wrap="square" lIns="0" tIns="0" rIns="0" bIns="0" rtlCol="0"/>
          <a:lstStyle/>
          <a:p>
            <a:endParaRPr/>
          </a:p>
        </p:txBody>
      </p:sp>
      <p:sp>
        <p:nvSpPr>
          <p:cNvPr id="350" name="object 350"/>
          <p:cNvSpPr/>
          <p:nvPr/>
        </p:nvSpPr>
        <p:spPr>
          <a:xfrm>
            <a:off x="2510552" y="6099143"/>
            <a:ext cx="26034" cy="121920"/>
          </a:xfrm>
          <a:custGeom>
            <a:avLst/>
            <a:gdLst/>
            <a:ahLst/>
            <a:cxnLst/>
            <a:rect l="l" t="t" r="r" b="b"/>
            <a:pathLst>
              <a:path w="26035" h="121920">
                <a:moveTo>
                  <a:pt x="7835" y="121323"/>
                </a:moveTo>
                <a:lnTo>
                  <a:pt x="22817" y="90670"/>
                </a:lnTo>
                <a:lnTo>
                  <a:pt x="25711" y="59332"/>
                </a:lnTo>
                <a:lnTo>
                  <a:pt x="17708" y="28659"/>
                </a:lnTo>
                <a:lnTo>
                  <a:pt x="0" y="0"/>
                </a:lnTo>
              </a:path>
            </a:pathLst>
          </a:custGeom>
          <a:ln w="4597">
            <a:solidFill>
              <a:srgbClr val="0C0504"/>
            </a:solidFill>
          </a:ln>
        </p:spPr>
        <p:txBody>
          <a:bodyPr wrap="square" lIns="0" tIns="0" rIns="0" bIns="0" rtlCol="0"/>
          <a:lstStyle/>
          <a:p>
            <a:endParaRPr/>
          </a:p>
        </p:txBody>
      </p:sp>
      <p:sp>
        <p:nvSpPr>
          <p:cNvPr id="351" name="object 351"/>
          <p:cNvSpPr/>
          <p:nvPr/>
        </p:nvSpPr>
        <p:spPr>
          <a:xfrm>
            <a:off x="2503323" y="6099516"/>
            <a:ext cx="26034" cy="121920"/>
          </a:xfrm>
          <a:custGeom>
            <a:avLst/>
            <a:gdLst/>
            <a:ahLst/>
            <a:cxnLst/>
            <a:rect l="l" t="t" r="r" b="b"/>
            <a:pathLst>
              <a:path w="26035" h="121920">
                <a:moveTo>
                  <a:pt x="7810" y="121297"/>
                </a:moveTo>
                <a:lnTo>
                  <a:pt x="22799" y="90659"/>
                </a:lnTo>
                <a:lnTo>
                  <a:pt x="25698" y="59329"/>
                </a:lnTo>
                <a:lnTo>
                  <a:pt x="17701" y="28659"/>
                </a:lnTo>
                <a:lnTo>
                  <a:pt x="0" y="0"/>
                </a:lnTo>
              </a:path>
            </a:pathLst>
          </a:custGeom>
          <a:ln w="4597">
            <a:solidFill>
              <a:srgbClr val="0C0504"/>
            </a:solidFill>
          </a:ln>
        </p:spPr>
        <p:txBody>
          <a:bodyPr wrap="square" lIns="0" tIns="0" rIns="0" bIns="0" rtlCol="0"/>
          <a:lstStyle/>
          <a:p>
            <a:endParaRPr/>
          </a:p>
        </p:txBody>
      </p:sp>
      <p:sp>
        <p:nvSpPr>
          <p:cNvPr id="352" name="object 352"/>
          <p:cNvSpPr/>
          <p:nvPr/>
        </p:nvSpPr>
        <p:spPr>
          <a:xfrm>
            <a:off x="2311449" y="6068280"/>
            <a:ext cx="252729" cy="190500"/>
          </a:xfrm>
          <a:custGeom>
            <a:avLst/>
            <a:gdLst/>
            <a:ahLst/>
            <a:cxnLst/>
            <a:rect l="l" t="t" r="r" b="b"/>
            <a:pathLst>
              <a:path w="252730" h="190500">
                <a:moveTo>
                  <a:pt x="0" y="16009"/>
                </a:moveTo>
                <a:lnTo>
                  <a:pt x="4428" y="5443"/>
                </a:lnTo>
                <a:lnTo>
                  <a:pt x="8870" y="921"/>
                </a:lnTo>
                <a:lnTo>
                  <a:pt x="12294" y="0"/>
                </a:lnTo>
                <a:lnTo>
                  <a:pt x="13665" y="235"/>
                </a:lnTo>
                <a:lnTo>
                  <a:pt x="31521" y="159"/>
                </a:lnTo>
                <a:lnTo>
                  <a:pt x="29121" y="8986"/>
                </a:lnTo>
                <a:lnTo>
                  <a:pt x="32207" y="11589"/>
                </a:lnTo>
                <a:lnTo>
                  <a:pt x="35229" y="14193"/>
                </a:lnTo>
                <a:lnTo>
                  <a:pt x="49403" y="27147"/>
                </a:lnTo>
                <a:lnTo>
                  <a:pt x="219303" y="30550"/>
                </a:lnTo>
                <a:lnTo>
                  <a:pt x="237848" y="34634"/>
                </a:lnTo>
                <a:lnTo>
                  <a:pt x="247507" y="42888"/>
                </a:lnTo>
                <a:lnTo>
                  <a:pt x="251407" y="61515"/>
                </a:lnTo>
                <a:lnTo>
                  <a:pt x="252679" y="96717"/>
                </a:lnTo>
                <a:lnTo>
                  <a:pt x="249315" y="124628"/>
                </a:lnTo>
                <a:lnTo>
                  <a:pt x="240911" y="141183"/>
                </a:lnTo>
                <a:lnTo>
                  <a:pt x="232314" y="149113"/>
                </a:lnTo>
                <a:lnTo>
                  <a:pt x="228371" y="151149"/>
                </a:lnTo>
                <a:lnTo>
                  <a:pt x="51689" y="163100"/>
                </a:lnTo>
                <a:lnTo>
                  <a:pt x="39331" y="179369"/>
                </a:lnTo>
                <a:lnTo>
                  <a:pt x="40627" y="189884"/>
                </a:lnTo>
                <a:lnTo>
                  <a:pt x="32156" y="187662"/>
                </a:lnTo>
                <a:lnTo>
                  <a:pt x="23685" y="185427"/>
                </a:lnTo>
                <a:lnTo>
                  <a:pt x="14770" y="181579"/>
                </a:lnTo>
              </a:path>
            </a:pathLst>
          </a:custGeom>
          <a:ln w="4597">
            <a:solidFill>
              <a:srgbClr val="0C0504"/>
            </a:solidFill>
          </a:ln>
        </p:spPr>
        <p:txBody>
          <a:bodyPr wrap="square" lIns="0" tIns="0" rIns="0" bIns="0" rtlCol="0"/>
          <a:lstStyle/>
          <a:p>
            <a:endParaRPr/>
          </a:p>
        </p:txBody>
      </p:sp>
      <p:sp>
        <p:nvSpPr>
          <p:cNvPr id="353" name="object 353"/>
          <p:cNvSpPr/>
          <p:nvPr/>
        </p:nvSpPr>
        <p:spPr>
          <a:xfrm>
            <a:off x="2336490" y="6095004"/>
            <a:ext cx="24765" cy="635"/>
          </a:xfrm>
          <a:custGeom>
            <a:avLst/>
            <a:gdLst/>
            <a:ahLst/>
            <a:cxnLst/>
            <a:rect l="l" t="t" r="r" b="b"/>
            <a:pathLst>
              <a:path w="24764" h="635">
                <a:moveTo>
                  <a:pt x="-2298" y="209"/>
                </a:moveTo>
                <a:lnTo>
                  <a:pt x="26657" y="209"/>
                </a:lnTo>
              </a:path>
            </a:pathLst>
          </a:custGeom>
          <a:ln w="5016">
            <a:solidFill>
              <a:srgbClr val="0C0504"/>
            </a:solidFill>
          </a:ln>
        </p:spPr>
        <p:txBody>
          <a:bodyPr wrap="square" lIns="0" tIns="0" rIns="0" bIns="0" rtlCol="0"/>
          <a:lstStyle/>
          <a:p>
            <a:endParaRPr/>
          </a:p>
        </p:txBody>
      </p:sp>
      <p:sp>
        <p:nvSpPr>
          <p:cNvPr id="354" name="object 354"/>
          <p:cNvSpPr/>
          <p:nvPr/>
        </p:nvSpPr>
        <p:spPr>
          <a:xfrm>
            <a:off x="2322568" y="6077739"/>
            <a:ext cx="20320" cy="1270"/>
          </a:xfrm>
          <a:custGeom>
            <a:avLst/>
            <a:gdLst/>
            <a:ahLst/>
            <a:cxnLst/>
            <a:rect l="l" t="t" r="r" b="b"/>
            <a:pathLst>
              <a:path w="20319" h="1270">
                <a:moveTo>
                  <a:pt x="-2298" y="425"/>
                </a:moveTo>
                <a:lnTo>
                  <a:pt x="22136" y="425"/>
                </a:lnTo>
              </a:path>
            </a:pathLst>
          </a:custGeom>
          <a:ln w="5448">
            <a:solidFill>
              <a:srgbClr val="0C0504"/>
            </a:solidFill>
          </a:ln>
        </p:spPr>
        <p:txBody>
          <a:bodyPr wrap="square" lIns="0" tIns="0" rIns="0" bIns="0" rtlCol="0"/>
          <a:lstStyle/>
          <a:p>
            <a:endParaRPr/>
          </a:p>
        </p:txBody>
      </p:sp>
      <p:sp>
        <p:nvSpPr>
          <p:cNvPr id="355" name="object 355"/>
          <p:cNvSpPr/>
          <p:nvPr/>
        </p:nvSpPr>
        <p:spPr>
          <a:xfrm>
            <a:off x="2363144" y="6095531"/>
            <a:ext cx="15875" cy="135890"/>
          </a:xfrm>
          <a:custGeom>
            <a:avLst/>
            <a:gdLst/>
            <a:ahLst/>
            <a:cxnLst/>
            <a:rect l="l" t="t" r="r" b="b"/>
            <a:pathLst>
              <a:path w="15875" h="135889">
                <a:moveTo>
                  <a:pt x="165" y="0"/>
                </a:moveTo>
                <a:lnTo>
                  <a:pt x="5740" y="47421"/>
                </a:lnTo>
                <a:lnTo>
                  <a:pt x="13100" y="57347"/>
                </a:lnTo>
                <a:lnTo>
                  <a:pt x="15760" y="63198"/>
                </a:lnTo>
                <a:lnTo>
                  <a:pt x="13905" y="67263"/>
                </a:lnTo>
                <a:lnTo>
                  <a:pt x="7721" y="71831"/>
                </a:lnTo>
                <a:lnTo>
                  <a:pt x="4165" y="112534"/>
                </a:lnTo>
                <a:lnTo>
                  <a:pt x="9786" y="121950"/>
                </a:lnTo>
                <a:lnTo>
                  <a:pt x="11226" y="127517"/>
                </a:lnTo>
                <a:lnTo>
                  <a:pt x="8094" y="131422"/>
                </a:lnTo>
                <a:lnTo>
                  <a:pt x="0" y="135851"/>
                </a:lnTo>
              </a:path>
            </a:pathLst>
          </a:custGeom>
          <a:ln w="4597">
            <a:solidFill>
              <a:srgbClr val="0C0504"/>
            </a:solidFill>
          </a:ln>
        </p:spPr>
        <p:txBody>
          <a:bodyPr wrap="square" lIns="0" tIns="0" rIns="0" bIns="0" rtlCol="0"/>
          <a:lstStyle/>
          <a:p>
            <a:endParaRPr/>
          </a:p>
        </p:txBody>
      </p:sp>
      <p:sp>
        <p:nvSpPr>
          <p:cNvPr id="356" name="object 356"/>
          <p:cNvSpPr/>
          <p:nvPr/>
        </p:nvSpPr>
        <p:spPr>
          <a:xfrm>
            <a:off x="2342393" y="6229296"/>
            <a:ext cx="20955" cy="2540"/>
          </a:xfrm>
          <a:custGeom>
            <a:avLst/>
            <a:gdLst/>
            <a:ahLst/>
            <a:cxnLst/>
            <a:rect l="l" t="t" r="r" b="b"/>
            <a:pathLst>
              <a:path w="20955" h="2539">
                <a:moveTo>
                  <a:pt x="-2298" y="1041"/>
                </a:moveTo>
                <a:lnTo>
                  <a:pt x="23050" y="1041"/>
                </a:lnTo>
              </a:path>
            </a:pathLst>
          </a:custGeom>
          <a:ln w="6680">
            <a:solidFill>
              <a:srgbClr val="0C0504"/>
            </a:solidFill>
          </a:ln>
        </p:spPr>
        <p:txBody>
          <a:bodyPr wrap="square" lIns="0" tIns="0" rIns="0" bIns="0" rtlCol="0"/>
          <a:lstStyle/>
          <a:p>
            <a:endParaRPr/>
          </a:p>
        </p:txBody>
      </p:sp>
      <p:sp>
        <p:nvSpPr>
          <p:cNvPr id="357" name="object 357"/>
          <p:cNvSpPr/>
          <p:nvPr/>
        </p:nvSpPr>
        <p:spPr>
          <a:xfrm>
            <a:off x="2343838" y="6209329"/>
            <a:ext cx="25400" cy="2540"/>
          </a:xfrm>
          <a:custGeom>
            <a:avLst/>
            <a:gdLst/>
            <a:ahLst/>
            <a:cxnLst/>
            <a:rect l="l" t="t" r="r" b="b"/>
            <a:pathLst>
              <a:path w="25400" h="2539">
                <a:moveTo>
                  <a:pt x="-2298" y="1092"/>
                </a:moveTo>
                <a:lnTo>
                  <a:pt x="27470" y="1092"/>
                </a:lnTo>
              </a:path>
            </a:pathLst>
          </a:custGeom>
          <a:ln w="6781">
            <a:solidFill>
              <a:srgbClr val="0C0504"/>
            </a:solidFill>
          </a:ln>
        </p:spPr>
        <p:txBody>
          <a:bodyPr wrap="square" lIns="0" tIns="0" rIns="0" bIns="0" rtlCol="0"/>
          <a:lstStyle/>
          <a:p>
            <a:endParaRPr/>
          </a:p>
        </p:txBody>
      </p:sp>
      <p:sp>
        <p:nvSpPr>
          <p:cNvPr id="358" name="object 358"/>
          <p:cNvSpPr/>
          <p:nvPr/>
        </p:nvSpPr>
        <p:spPr>
          <a:xfrm>
            <a:off x="2345159" y="6167360"/>
            <a:ext cx="26034" cy="0"/>
          </a:xfrm>
          <a:custGeom>
            <a:avLst/>
            <a:gdLst/>
            <a:ahLst/>
            <a:cxnLst/>
            <a:rect l="l" t="t" r="r" b="b"/>
            <a:pathLst>
              <a:path w="26035">
                <a:moveTo>
                  <a:pt x="0" y="0"/>
                </a:moveTo>
                <a:lnTo>
                  <a:pt x="25704" y="0"/>
                </a:lnTo>
              </a:path>
            </a:pathLst>
          </a:custGeom>
          <a:ln w="4597">
            <a:solidFill>
              <a:srgbClr val="0C0504"/>
            </a:solidFill>
          </a:ln>
        </p:spPr>
        <p:txBody>
          <a:bodyPr wrap="square" lIns="0" tIns="0" rIns="0" bIns="0" rtlCol="0"/>
          <a:lstStyle/>
          <a:p>
            <a:endParaRPr/>
          </a:p>
        </p:txBody>
      </p:sp>
      <p:sp>
        <p:nvSpPr>
          <p:cNvPr id="359" name="object 359"/>
          <p:cNvSpPr/>
          <p:nvPr/>
        </p:nvSpPr>
        <p:spPr>
          <a:xfrm>
            <a:off x="2343137" y="6142958"/>
            <a:ext cx="26034" cy="1270"/>
          </a:xfrm>
          <a:custGeom>
            <a:avLst/>
            <a:gdLst/>
            <a:ahLst/>
            <a:cxnLst/>
            <a:rect l="l" t="t" r="r" b="b"/>
            <a:pathLst>
              <a:path w="26035" h="1270">
                <a:moveTo>
                  <a:pt x="-2298" y="393"/>
                </a:moveTo>
                <a:lnTo>
                  <a:pt x="28041" y="393"/>
                </a:lnTo>
              </a:path>
            </a:pathLst>
          </a:custGeom>
          <a:ln w="5384">
            <a:solidFill>
              <a:srgbClr val="0C0504"/>
            </a:solidFill>
          </a:ln>
        </p:spPr>
        <p:txBody>
          <a:bodyPr wrap="square" lIns="0" tIns="0" rIns="0" bIns="0" rtlCol="0"/>
          <a:lstStyle/>
          <a:p>
            <a:endParaRPr/>
          </a:p>
        </p:txBody>
      </p:sp>
      <p:sp>
        <p:nvSpPr>
          <p:cNvPr id="360" name="object 360"/>
          <p:cNvSpPr/>
          <p:nvPr/>
        </p:nvSpPr>
        <p:spPr>
          <a:xfrm>
            <a:off x="2002408" y="6075587"/>
            <a:ext cx="347980" cy="174625"/>
          </a:xfrm>
          <a:custGeom>
            <a:avLst/>
            <a:gdLst/>
            <a:ahLst/>
            <a:cxnLst/>
            <a:rect l="l" t="t" r="r" b="b"/>
            <a:pathLst>
              <a:path w="347980" h="174625">
                <a:moveTo>
                  <a:pt x="0" y="160681"/>
                </a:moveTo>
                <a:lnTo>
                  <a:pt x="10918" y="154077"/>
                </a:lnTo>
                <a:lnTo>
                  <a:pt x="117593" y="130200"/>
                </a:lnTo>
                <a:lnTo>
                  <a:pt x="216500" y="118839"/>
                </a:lnTo>
                <a:lnTo>
                  <a:pt x="260046" y="115950"/>
                </a:lnTo>
                <a:lnTo>
                  <a:pt x="259655" y="130781"/>
                </a:lnTo>
                <a:lnTo>
                  <a:pt x="262160" y="138395"/>
                </a:lnTo>
                <a:lnTo>
                  <a:pt x="269933" y="141193"/>
                </a:lnTo>
                <a:lnTo>
                  <a:pt x="285344" y="141579"/>
                </a:lnTo>
                <a:lnTo>
                  <a:pt x="297701" y="140830"/>
                </a:lnTo>
                <a:lnTo>
                  <a:pt x="298794" y="148005"/>
                </a:lnTo>
                <a:lnTo>
                  <a:pt x="309982" y="159410"/>
                </a:lnTo>
                <a:lnTo>
                  <a:pt x="323800" y="174269"/>
                </a:lnTo>
                <a:lnTo>
                  <a:pt x="339980" y="153708"/>
                </a:lnTo>
                <a:lnTo>
                  <a:pt x="344878" y="149029"/>
                </a:lnTo>
                <a:lnTo>
                  <a:pt x="344857" y="142340"/>
                </a:lnTo>
                <a:lnTo>
                  <a:pt x="342759" y="136343"/>
                </a:lnTo>
                <a:lnTo>
                  <a:pt x="341428" y="133743"/>
                </a:lnTo>
                <a:lnTo>
                  <a:pt x="342748" y="91770"/>
                </a:lnTo>
                <a:lnTo>
                  <a:pt x="347935" y="84587"/>
                </a:lnTo>
                <a:lnTo>
                  <a:pt x="346630" y="76860"/>
                </a:lnTo>
                <a:lnTo>
                  <a:pt x="342879" y="70685"/>
                </a:lnTo>
                <a:lnTo>
                  <a:pt x="340729" y="68160"/>
                </a:lnTo>
                <a:lnTo>
                  <a:pt x="334074" y="19418"/>
                </a:lnTo>
                <a:lnTo>
                  <a:pt x="316599" y="0"/>
                </a:lnTo>
                <a:lnTo>
                  <a:pt x="299708" y="19519"/>
                </a:lnTo>
                <a:lnTo>
                  <a:pt x="301232" y="34543"/>
                </a:lnTo>
                <a:lnTo>
                  <a:pt x="274003" y="33235"/>
                </a:lnTo>
                <a:lnTo>
                  <a:pt x="265223" y="33930"/>
                </a:lnTo>
                <a:lnTo>
                  <a:pt x="260336" y="36033"/>
                </a:lnTo>
                <a:lnTo>
                  <a:pt x="257582" y="41226"/>
                </a:lnTo>
                <a:lnTo>
                  <a:pt x="255195" y="51193"/>
                </a:lnTo>
                <a:lnTo>
                  <a:pt x="59931" y="63799"/>
                </a:lnTo>
                <a:lnTo>
                  <a:pt x="0" y="72678"/>
                </a:lnTo>
              </a:path>
            </a:pathLst>
          </a:custGeom>
          <a:ln w="4597">
            <a:solidFill>
              <a:srgbClr val="0C0504"/>
            </a:solidFill>
          </a:ln>
        </p:spPr>
        <p:txBody>
          <a:bodyPr wrap="square" lIns="0" tIns="0" rIns="0" bIns="0" rtlCol="0"/>
          <a:lstStyle/>
          <a:p>
            <a:endParaRPr/>
          </a:p>
        </p:txBody>
      </p:sp>
      <p:sp>
        <p:nvSpPr>
          <p:cNvPr id="361" name="object 361"/>
          <p:cNvSpPr/>
          <p:nvPr/>
        </p:nvSpPr>
        <p:spPr>
          <a:xfrm>
            <a:off x="2256466" y="6106795"/>
            <a:ext cx="80684" cy="114236"/>
          </a:xfrm>
          <a:prstGeom prst="rect">
            <a:avLst/>
          </a:prstGeom>
          <a:blipFill>
            <a:blip r:embed="rId14" cstate="print"/>
            <a:stretch>
              <a:fillRect/>
            </a:stretch>
          </a:blipFill>
        </p:spPr>
        <p:txBody>
          <a:bodyPr wrap="square" lIns="0" tIns="0" rIns="0" bIns="0" rtlCol="0"/>
          <a:lstStyle/>
          <a:p>
            <a:endParaRPr/>
          </a:p>
        </p:txBody>
      </p:sp>
      <p:sp>
        <p:nvSpPr>
          <p:cNvPr id="362" name="object 362"/>
          <p:cNvSpPr/>
          <p:nvPr/>
        </p:nvSpPr>
        <p:spPr>
          <a:xfrm>
            <a:off x="2551710" y="5860058"/>
            <a:ext cx="178358" cy="215195"/>
          </a:xfrm>
          <a:prstGeom prst="rect">
            <a:avLst/>
          </a:prstGeom>
          <a:blipFill>
            <a:blip r:embed="rId15" cstate="print"/>
            <a:stretch>
              <a:fillRect/>
            </a:stretch>
          </a:blipFill>
        </p:spPr>
        <p:txBody>
          <a:bodyPr wrap="square" lIns="0" tIns="0" rIns="0" bIns="0" rtlCol="0"/>
          <a:lstStyle/>
          <a:p>
            <a:endParaRPr/>
          </a:p>
        </p:txBody>
      </p:sp>
      <p:sp>
        <p:nvSpPr>
          <p:cNvPr id="363" name="object 363"/>
          <p:cNvSpPr/>
          <p:nvPr/>
        </p:nvSpPr>
        <p:spPr>
          <a:xfrm>
            <a:off x="2341359" y="6290445"/>
            <a:ext cx="434975" cy="104775"/>
          </a:xfrm>
          <a:custGeom>
            <a:avLst/>
            <a:gdLst/>
            <a:ahLst/>
            <a:cxnLst/>
            <a:rect l="l" t="t" r="r" b="b"/>
            <a:pathLst>
              <a:path w="434975" h="104775">
                <a:moveTo>
                  <a:pt x="343112" y="66865"/>
                </a:moveTo>
                <a:lnTo>
                  <a:pt x="217500" y="66865"/>
                </a:lnTo>
                <a:lnTo>
                  <a:pt x="194195" y="104495"/>
                </a:lnTo>
                <a:lnTo>
                  <a:pt x="343112" y="66865"/>
                </a:lnTo>
                <a:close/>
              </a:path>
              <a:path w="434975" h="104775">
                <a:moveTo>
                  <a:pt x="190500" y="0"/>
                </a:moveTo>
                <a:lnTo>
                  <a:pt x="216458" y="37680"/>
                </a:lnTo>
                <a:lnTo>
                  <a:pt x="0" y="45364"/>
                </a:lnTo>
                <a:lnTo>
                  <a:pt x="1003" y="74460"/>
                </a:lnTo>
                <a:lnTo>
                  <a:pt x="217500" y="66865"/>
                </a:lnTo>
                <a:lnTo>
                  <a:pt x="343112" y="66865"/>
                </a:lnTo>
                <a:lnTo>
                  <a:pt x="434733" y="43713"/>
                </a:lnTo>
                <a:lnTo>
                  <a:pt x="190500" y="0"/>
                </a:lnTo>
                <a:close/>
              </a:path>
            </a:pathLst>
          </a:custGeom>
          <a:solidFill>
            <a:srgbClr val="3E3C3C"/>
          </a:solidFill>
        </p:spPr>
        <p:txBody>
          <a:bodyPr wrap="square" lIns="0" tIns="0" rIns="0" bIns="0" rtlCol="0"/>
          <a:lstStyle/>
          <a:p>
            <a:endParaRPr/>
          </a:p>
        </p:txBody>
      </p:sp>
      <p:sp>
        <p:nvSpPr>
          <p:cNvPr id="364" name="object 364"/>
          <p:cNvSpPr/>
          <p:nvPr/>
        </p:nvSpPr>
        <p:spPr>
          <a:xfrm>
            <a:off x="2682196" y="6072383"/>
            <a:ext cx="436245" cy="187325"/>
          </a:xfrm>
          <a:custGeom>
            <a:avLst/>
            <a:gdLst/>
            <a:ahLst/>
            <a:cxnLst/>
            <a:rect l="l" t="t" r="r" b="b"/>
            <a:pathLst>
              <a:path w="436244" h="187325">
                <a:moveTo>
                  <a:pt x="436062" y="186778"/>
                </a:moveTo>
                <a:lnTo>
                  <a:pt x="411505" y="185626"/>
                </a:lnTo>
                <a:lnTo>
                  <a:pt x="370803" y="185754"/>
                </a:lnTo>
                <a:lnTo>
                  <a:pt x="332663" y="186394"/>
                </a:lnTo>
                <a:lnTo>
                  <a:pt x="315793" y="186778"/>
                </a:lnTo>
                <a:lnTo>
                  <a:pt x="296844" y="180815"/>
                </a:lnTo>
                <a:lnTo>
                  <a:pt x="275588" y="173910"/>
                </a:lnTo>
                <a:lnTo>
                  <a:pt x="258261" y="168201"/>
                </a:lnTo>
                <a:lnTo>
                  <a:pt x="251099" y="165823"/>
                </a:lnTo>
                <a:lnTo>
                  <a:pt x="6916" y="159448"/>
                </a:lnTo>
                <a:lnTo>
                  <a:pt x="0" y="123390"/>
                </a:lnTo>
                <a:lnTo>
                  <a:pt x="768" y="69818"/>
                </a:lnTo>
                <a:lnTo>
                  <a:pt x="4611" y="21199"/>
                </a:lnTo>
                <a:lnTo>
                  <a:pt x="6916" y="0"/>
                </a:lnTo>
                <a:lnTo>
                  <a:pt x="152913" y="2121"/>
                </a:lnTo>
                <a:lnTo>
                  <a:pt x="228438" y="3305"/>
                </a:lnTo>
                <a:lnTo>
                  <a:pt x="276893" y="13714"/>
                </a:lnTo>
                <a:lnTo>
                  <a:pt x="288177" y="66552"/>
                </a:lnTo>
                <a:lnTo>
                  <a:pt x="288691" y="84107"/>
                </a:lnTo>
                <a:lnTo>
                  <a:pt x="288177" y="91158"/>
                </a:lnTo>
                <a:lnTo>
                  <a:pt x="286634" y="93383"/>
                </a:lnTo>
              </a:path>
            </a:pathLst>
          </a:custGeom>
          <a:ln w="6349">
            <a:solidFill>
              <a:srgbClr val="231F20"/>
            </a:solidFill>
          </a:ln>
        </p:spPr>
        <p:txBody>
          <a:bodyPr wrap="square" lIns="0" tIns="0" rIns="0" bIns="0" rtlCol="0"/>
          <a:lstStyle/>
          <a:p>
            <a:endParaRPr/>
          </a:p>
        </p:txBody>
      </p:sp>
      <p:sp>
        <p:nvSpPr>
          <p:cNvPr id="365" name="object 365"/>
          <p:cNvSpPr/>
          <p:nvPr/>
        </p:nvSpPr>
        <p:spPr>
          <a:xfrm>
            <a:off x="2694632" y="6072456"/>
            <a:ext cx="15875" cy="156210"/>
          </a:xfrm>
          <a:custGeom>
            <a:avLst/>
            <a:gdLst/>
            <a:ahLst/>
            <a:cxnLst/>
            <a:rect l="l" t="t" r="r" b="b"/>
            <a:pathLst>
              <a:path w="15875" h="156210">
                <a:moveTo>
                  <a:pt x="0" y="0"/>
                </a:moveTo>
                <a:lnTo>
                  <a:pt x="11822" y="48517"/>
                </a:lnTo>
                <a:lnTo>
                  <a:pt x="15763" y="80911"/>
                </a:lnTo>
                <a:lnTo>
                  <a:pt x="11822" y="111781"/>
                </a:lnTo>
                <a:lnTo>
                  <a:pt x="0" y="155727"/>
                </a:lnTo>
              </a:path>
            </a:pathLst>
          </a:custGeom>
          <a:ln w="6350">
            <a:solidFill>
              <a:srgbClr val="231F20"/>
            </a:solidFill>
          </a:ln>
        </p:spPr>
        <p:txBody>
          <a:bodyPr wrap="square" lIns="0" tIns="0" rIns="0" bIns="0" rtlCol="0"/>
          <a:lstStyle/>
          <a:p>
            <a:endParaRPr/>
          </a:p>
        </p:txBody>
      </p:sp>
      <p:sp>
        <p:nvSpPr>
          <p:cNvPr id="366" name="object 366"/>
          <p:cNvSpPr/>
          <p:nvPr/>
        </p:nvSpPr>
        <p:spPr>
          <a:xfrm>
            <a:off x="2883767" y="5794597"/>
            <a:ext cx="336550" cy="749300"/>
          </a:xfrm>
          <a:custGeom>
            <a:avLst/>
            <a:gdLst/>
            <a:ahLst/>
            <a:cxnLst/>
            <a:rect l="l" t="t" r="r" b="b"/>
            <a:pathLst>
              <a:path w="336550" h="749300">
                <a:moveTo>
                  <a:pt x="336321" y="749173"/>
                </a:moveTo>
                <a:lnTo>
                  <a:pt x="286732" y="718077"/>
                </a:lnTo>
                <a:lnTo>
                  <a:pt x="261267" y="673107"/>
                </a:lnTo>
                <a:lnTo>
                  <a:pt x="251885" y="632645"/>
                </a:lnTo>
                <a:lnTo>
                  <a:pt x="244699" y="483324"/>
                </a:lnTo>
                <a:lnTo>
                  <a:pt x="221808" y="388561"/>
                </a:lnTo>
                <a:lnTo>
                  <a:pt x="196988" y="331315"/>
                </a:lnTo>
                <a:lnTo>
                  <a:pt x="185356" y="312115"/>
                </a:lnTo>
                <a:lnTo>
                  <a:pt x="86989" y="282479"/>
                </a:lnTo>
                <a:lnTo>
                  <a:pt x="30984" y="231546"/>
                </a:lnTo>
                <a:lnTo>
                  <a:pt x="5826" y="183356"/>
                </a:lnTo>
                <a:lnTo>
                  <a:pt x="0" y="161950"/>
                </a:lnTo>
                <a:lnTo>
                  <a:pt x="0" y="0"/>
                </a:lnTo>
              </a:path>
            </a:pathLst>
          </a:custGeom>
          <a:ln w="6350">
            <a:solidFill>
              <a:srgbClr val="231F20"/>
            </a:solidFill>
          </a:ln>
        </p:spPr>
        <p:txBody>
          <a:bodyPr wrap="square" lIns="0" tIns="0" rIns="0" bIns="0" rtlCol="0"/>
          <a:lstStyle/>
          <a:p>
            <a:endParaRPr/>
          </a:p>
        </p:txBody>
      </p:sp>
      <p:sp>
        <p:nvSpPr>
          <p:cNvPr id="367" name="object 367"/>
          <p:cNvSpPr/>
          <p:nvPr/>
        </p:nvSpPr>
        <p:spPr>
          <a:xfrm>
            <a:off x="1932961" y="5628032"/>
            <a:ext cx="0" cy="31750"/>
          </a:xfrm>
          <a:custGeom>
            <a:avLst/>
            <a:gdLst/>
            <a:ahLst/>
            <a:cxnLst/>
            <a:rect l="l" t="t" r="r" b="b"/>
            <a:pathLst>
              <a:path h="31750">
                <a:moveTo>
                  <a:pt x="0" y="0"/>
                </a:moveTo>
                <a:lnTo>
                  <a:pt x="0" y="31750"/>
                </a:lnTo>
              </a:path>
            </a:pathLst>
          </a:custGeom>
          <a:ln w="5638">
            <a:solidFill>
              <a:srgbClr val="231F20"/>
            </a:solidFill>
          </a:ln>
        </p:spPr>
        <p:txBody>
          <a:bodyPr wrap="square" lIns="0" tIns="0" rIns="0" bIns="0" rtlCol="0"/>
          <a:lstStyle/>
          <a:p>
            <a:endParaRPr/>
          </a:p>
        </p:txBody>
      </p:sp>
      <p:graphicFrame>
        <p:nvGraphicFramePr>
          <p:cNvPr id="368" name="object 368"/>
          <p:cNvGraphicFramePr>
            <a:graphicFrameLocks noGrp="1"/>
          </p:cNvGraphicFramePr>
          <p:nvPr/>
        </p:nvGraphicFramePr>
        <p:xfrm>
          <a:off x="536816" y="4522203"/>
          <a:ext cx="2705100" cy="2205263"/>
        </p:xfrm>
        <a:graphic>
          <a:graphicData uri="http://schemas.openxmlformats.org/drawingml/2006/table">
            <a:tbl>
              <a:tblPr firstRow="1" bandRow="1">
                <a:tableStyleId>{2D5ABB26-0587-4C30-8999-92F81FD0307C}</a:tableStyleId>
              </a:tblPr>
              <a:tblGrid>
                <a:gridCol w="163195">
                  <a:extLst>
                    <a:ext uri="{9D8B030D-6E8A-4147-A177-3AD203B41FA5}">
                      <a16:colId xmlns:a16="http://schemas.microsoft.com/office/drawing/2014/main" val="20000"/>
                    </a:ext>
                  </a:extLst>
                </a:gridCol>
                <a:gridCol w="1229360">
                  <a:extLst>
                    <a:ext uri="{9D8B030D-6E8A-4147-A177-3AD203B41FA5}">
                      <a16:colId xmlns:a16="http://schemas.microsoft.com/office/drawing/2014/main" val="20001"/>
                    </a:ext>
                  </a:extLst>
                </a:gridCol>
                <a:gridCol w="1312545">
                  <a:extLst>
                    <a:ext uri="{9D8B030D-6E8A-4147-A177-3AD203B41FA5}">
                      <a16:colId xmlns:a16="http://schemas.microsoft.com/office/drawing/2014/main" val="20002"/>
                    </a:ext>
                  </a:extLst>
                </a:gridCol>
              </a:tblGrid>
              <a:tr h="154736">
                <a:tc>
                  <a:txBody>
                    <a:bodyPr/>
                    <a:lstStyle/>
                    <a:p>
                      <a:pPr marL="1270" algn="ctr">
                        <a:lnSpc>
                          <a:spcPts val="1070"/>
                        </a:lnSpc>
                      </a:pPr>
                      <a:r>
                        <a:rPr sz="900" dirty="0">
                          <a:solidFill>
                            <a:srgbClr val="FFFFFF"/>
                          </a:solidFill>
                          <a:latin typeface="Arial Narrow"/>
                          <a:cs typeface="Arial Narrow"/>
                        </a:rPr>
                        <a:t>2</a:t>
                      </a:r>
                      <a:endParaRPr sz="900">
                        <a:latin typeface="Arial Narrow"/>
                        <a:cs typeface="Arial Narrow"/>
                      </a:endParaRPr>
                    </a:p>
                  </a:txBody>
                  <a:tcPr marL="0" marR="0" marT="0" marB="0">
                    <a:lnL w="6350">
                      <a:solidFill>
                        <a:srgbClr val="231F20"/>
                      </a:solidFill>
                      <a:prstDash val="solid"/>
                    </a:lnL>
                    <a:lnT w="6350">
                      <a:solidFill>
                        <a:srgbClr val="231F20"/>
                      </a:solidFill>
                      <a:prstDash val="solid"/>
                    </a:lnT>
                    <a:solidFill>
                      <a:srgbClr val="58595B"/>
                    </a:solidFill>
                  </a:tcPr>
                </a:tc>
                <a:tc gridSpan="2">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6350">
                      <a:solidFill>
                        <a:srgbClr val="231F20"/>
                      </a:solidFill>
                      <a:prstDash val="solid"/>
                    </a:lnT>
                  </a:tcPr>
                </a:tc>
                <a:tc hMerge="1">
                  <a:txBody>
                    <a:bodyPr/>
                    <a:lstStyle/>
                    <a:p>
                      <a:endParaRPr/>
                    </a:p>
                  </a:txBody>
                  <a:tcPr marL="0" marR="0" marT="0" marB="0"/>
                </a:tc>
                <a:extLst>
                  <a:ext uri="{0D108BD9-81ED-4DB2-BD59-A6C34878D82A}">
                    <a16:rowId xmlns:a16="http://schemas.microsoft.com/office/drawing/2014/main" val="10000"/>
                  </a:ext>
                </a:extLst>
              </a:tr>
              <a:tr h="947891">
                <a:tc gridSpan="3">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080909"/>
                      </a:solidFill>
                      <a:prstDash val="solid"/>
                    </a:lnB>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1"/>
                  </a:ext>
                </a:extLst>
              </a:tr>
              <a:tr h="92967">
                <a:tc rowSpan="2">
                  <a:txBody>
                    <a:bodyPr/>
                    <a:lstStyle/>
                    <a:p>
                      <a:pPr marL="1270" algn="ctr">
                        <a:lnSpc>
                          <a:spcPts val="1070"/>
                        </a:lnSpc>
                      </a:pPr>
                      <a:r>
                        <a:rPr sz="900" dirty="0">
                          <a:solidFill>
                            <a:srgbClr val="FFFFFF"/>
                          </a:solidFill>
                          <a:latin typeface="Arial Narrow"/>
                          <a:cs typeface="Arial Narrow"/>
                        </a:rPr>
                        <a:t>3</a:t>
                      </a:r>
                      <a:endParaRPr sz="900">
                        <a:latin typeface="Arial Narrow"/>
                        <a:cs typeface="Arial Narrow"/>
                      </a:endParaRPr>
                    </a:p>
                  </a:txBody>
                  <a:tcPr marL="0" marR="0" marT="0" marB="0">
                    <a:lnL w="6350">
                      <a:solidFill>
                        <a:srgbClr val="231F20"/>
                      </a:solidFill>
                      <a:prstDash val="solid"/>
                    </a:lnL>
                    <a:lnT w="6350">
                      <a:solidFill>
                        <a:srgbClr val="080909"/>
                      </a:solidFill>
                      <a:prstDash val="solid"/>
                    </a:lnT>
                    <a:solidFill>
                      <a:srgbClr val="58595B"/>
                    </a:solidFill>
                  </a:tcPr>
                </a:tc>
                <a:tc gridSpan="2">
                  <a:txBody>
                    <a:bodyPr/>
                    <a:lstStyle/>
                    <a:p>
                      <a:pPr>
                        <a:lnSpc>
                          <a:spcPct val="100000"/>
                        </a:lnSpc>
                      </a:pPr>
                      <a:endParaRPr sz="400">
                        <a:latin typeface="Times New Roman"/>
                        <a:cs typeface="Times New Roman"/>
                      </a:endParaRPr>
                    </a:p>
                  </a:txBody>
                  <a:tcPr marL="0" marR="0" marT="0" marB="0">
                    <a:lnR w="6350">
                      <a:solidFill>
                        <a:srgbClr val="231F20"/>
                      </a:solidFill>
                      <a:prstDash val="solid"/>
                    </a:lnR>
                    <a:lnT w="6350">
                      <a:solidFill>
                        <a:srgbClr val="080909"/>
                      </a:solidFill>
                      <a:prstDash val="solid"/>
                    </a:lnT>
                  </a:tcPr>
                </a:tc>
                <a:tc hMerge="1">
                  <a:txBody>
                    <a:bodyPr/>
                    <a:lstStyle/>
                    <a:p>
                      <a:endParaRPr/>
                    </a:p>
                  </a:txBody>
                  <a:tcPr marL="0" marR="0" marT="0" marB="0"/>
                </a:tc>
                <a:extLst>
                  <a:ext uri="{0D108BD9-81ED-4DB2-BD59-A6C34878D82A}">
                    <a16:rowId xmlns:a16="http://schemas.microsoft.com/office/drawing/2014/main" val="10002"/>
                  </a:ext>
                </a:extLst>
              </a:tr>
              <a:tr h="61767">
                <a:tc vMerge="1">
                  <a:txBody>
                    <a:bodyPr/>
                    <a:lstStyle/>
                    <a:p>
                      <a:endParaRPr/>
                    </a:p>
                  </a:txBody>
                  <a:tcPr marL="0" marR="0" marT="0" marB="0">
                    <a:lnL w="6350">
                      <a:solidFill>
                        <a:srgbClr val="231F20"/>
                      </a:solidFill>
                      <a:prstDash val="solid"/>
                    </a:lnL>
                    <a:lnT w="6350">
                      <a:solidFill>
                        <a:srgbClr val="080909"/>
                      </a:solidFill>
                      <a:prstDash val="solid"/>
                    </a:lnT>
                    <a:solidFill>
                      <a:srgbClr val="58595B"/>
                    </a:solidFill>
                  </a:tcPr>
                </a:tc>
                <a:tc>
                  <a:txBody>
                    <a:bodyPr/>
                    <a:lstStyle/>
                    <a:p>
                      <a:pPr>
                        <a:lnSpc>
                          <a:spcPct val="100000"/>
                        </a:lnSpc>
                      </a:pPr>
                      <a:endParaRPr sz="200">
                        <a:latin typeface="Times New Roman"/>
                        <a:cs typeface="Times New Roman"/>
                      </a:endParaRPr>
                    </a:p>
                  </a:txBody>
                  <a:tcPr marL="0" marR="0" marT="0" marB="0">
                    <a:lnR w="6350">
                      <a:solidFill>
                        <a:srgbClr val="231F20"/>
                      </a:solidFill>
                      <a:prstDash val="solid"/>
                    </a:lnR>
                  </a:tcPr>
                </a:tc>
                <a:tc rowSpan="2">
                  <a:txBody>
                    <a:bodyPr/>
                    <a:lstStyle/>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spcBef>
                          <a:spcPts val="55"/>
                        </a:spcBef>
                      </a:pPr>
                      <a:endParaRPr sz="300">
                        <a:latin typeface="Times New Roman"/>
                        <a:cs typeface="Times New Roman"/>
                      </a:endParaRPr>
                    </a:p>
                    <a:p>
                      <a:pPr marR="184150" algn="r">
                        <a:lnSpc>
                          <a:spcPct val="100000"/>
                        </a:lnSpc>
                      </a:pPr>
                      <a:r>
                        <a:rPr sz="350" u="sng" dirty="0">
                          <a:solidFill>
                            <a:srgbClr val="231F20"/>
                          </a:solidFill>
                          <a:uFill>
                            <a:solidFill>
                              <a:srgbClr val="231F20"/>
                            </a:solidFill>
                          </a:uFill>
                          <a:latin typeface="Times New Roman"/>
                          <a:cs typeface="Times New Roman"/>
                        </a:rPr>
                        <a:t> </a:t>
                      </a:r>
                      <a:r>
                        <a:rPr sz="350" u="sng" spc="-10" dirty="0">
                          <a:solidFill>
                            <a:srgbClr val="231F20"/>
                          </a:solidFill>
                          <a:uFill>
                            <a:solidFill>
                              <a:srgbClr val="231F20"/>
                            </a:solidFill>
                          </a:uFill>
                          <a:latin typeface="Times New Roman"/>
                          <a:cs typeface="Times New Roman"/>
                        </a:rPr>
                        <a:t> </a:t>
                      </a:r>
                      <a:endParaRPr sz="35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spcBef>
                          <a:spcPts val="35"/>
                        </a:spcBef>
                      </a:pPr>
                      <a:endParaRPr sz="550">
                        <a:latin typeface="Times New Roman"/>
                        <a:cs typeface="Times New Roman"/>
                      </a:endParaRPr>
                    </a:p>
                    <a:p>
                      <a:pPr marL="27940" algn="ctr">
                        <a:lnSpc>
                          <a:spcPct val="100000"/>
                        </a:lnSpc>
                      </a:pPr>
                      <a:r>
                        <a:rPr sz="700" dirty="0">
                          <a:solidFill>
                            <a:srgbClr val="231F20"/>
                          </a:solidFill>
                          <a:latin typeface="Arial Narrow"/>
                          <a:cs typeface="Arial Narrow"/>
                        </a:rPr>
                        <a:t>(MONO)</a:t>
                      </a:r>
                      <a:endParaRPr sz="700">
                        <a:latin typeface="Arial Narrow"/>
                        <a:cs typeface="Arial Narrow"/>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extLst>
                  <a:ext uri="{0D108BD9-81ED-4DB2-BD59-A6C34878D82A}">
                    <a16:rowId xmlns:a16="http://schemas.microsoft.com/office/drawing/2014/main" val="10003"/>
                  </a:ext>
                </a:extLst>
              </a:tr>
              <a:tr h="947902">
                <a:tc gridSpan="2">
                  <a:txBody>
                    <a:bodyPr/>
                    <a:lstStyle/>
                    <a:p>
                      <a:pPr>
                        <a:lnSpc>
                          <a:spcPct val="100000"/>
                        </a:lnSpc>
                      </a:pPr>
                      <a:endParaRPr sz="800">
                        <a:latin typeface="Times New Roman"/>
                        <a:cs typeface="Times New Roman"/>
                      </a:endParaRPr>
                    </a:p>
                    <a:p>
                      <a:pPr>
                        <a:lnSpc>
                          <a:spcPct val="100000"/>
                        </a:lnSpc>
                      </a:pPr>
                      <a:endParaRPr sz="800">
                        <a:latin typeface="Times New Roman"/>
                        <a:cs typeface="Times New Roman"/>
                      </a:endParaRPr>
                    </a:p>
                    <a:p>
                      <a:pPr>
                        <a:lnSpc>
                          <a:spcPct val="100000"/>
                        </a:lnSpc>
                      </a:pPr>
                      <a:endParaRPr sz="800">
                        <a:latin typeface="Times New Roman"/>
                        <a:cs typeface="Times New Roman"/>
                      </a:endParaRPr>
                    </a:p>
                    <a:p>
                      <a:pPr>
                        <a:lnSpc>
                          <a:spcPct val="100000"/>
                        </a:lnSpc>
                      </a:pPr>
                      <a:endParaRPr sz="800">
                        <a:latin typeface="Times New Roman"/>
                        <a:cs typeface="Times New Roman"/>
                      </a:endParaRPr>
                    </a:p>
                    <a:p>
                      <a:pPr>
                        <a:lnSpc>
                          <a:spcPct val="100000"/>
                        </a:lnSpc>
                      </a:pPr>
                      <a:endParaRPr sz="800">
                        <a:latin typeface="Times New Roman"/>
                        <a:cs typeface="Times New Roman"/>
                      </a:endParaRPr>
                    </a:p>
                    <a:p>
                      <a:pPr>
                        <a:lnSpc>
                          <a:spcPct val="100000"/>
                        </a:lnSpc>
                      </a:pPr>
                      <a:endParaRPr sz="800">
                        <a:latin typeface="Times New Roman"/>
                        <a:cs typeface="Times New Roman"/>
                      </a:endParaRPr>
                    </a:p>
                    <a:p>
                      <a:pPr marR="33020" algn="ctr">
                        <a:lnSpc>
                          <a:spcPct val="100000"/>
                        </a:lnSpc>
                        <a:spcBef>
                          <a:spcPts val="540"/>
                        </a:spcBef>
                      </a:pPr>
                      <a:r>
                        <a:rPr sz="700" dirty="0">
                          <a:solidFill>
                            <a:srgbClr val="231F20"/>
                          </a:solidFill>
                          <a:latin typeface="Arial Narrow"/>
                          <a:cs typeface="Arial Narrow"/>
                        </a:rPr>
                        <a:t>(TUSCANY)</a:t>
                      </a:r>
                      <a:endParaRPr sz="700">
                        <a:latin typeface="Arial Narrow"/>
                        <a:cs typeface="Arial Narrow"/>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vMerge="1">
                  <a:txBody>
                    <a:bodyPr/>
                    <a:lstStyle/>
                    <a:p>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extLst>
                  <a:ext uri="{0D108BD9-81ED-4DB2-BD59-A6C34878D82A}">
                    <a16:rowId xmlns:a16="http://schemas.microsoft.com/office/drawing/2014/main" val="10004"/>
                  </a:ext>
                </a:extLst>
              </a:tr>
            </a:tbl>
          </a:graphicData>
        </a:graphic>
      </p:graphicFrame>
      <p:sp>
        <p:nvSpPr>
          <p:cNvPr id="369" name="object 369"/>
          <p:cNvSpPr/>
          <p:nvPr/>
        </p:nvSpPr>
        <p:spPr>
          <a:xfrm>
            <a:off x="691885" y="8210768"/>
            <a:ext cx="1239756" cy="1222013"/>
          </a:xfrm>
          <a:prstGeom prst="rect">
            <a:avLst/>
          </a:prstGeom>
          <a:blipFill>
            <a:blip r:embed="rId16" cstate="print"/>
            <a:stretch>
              <a:fillRect/>
            </a:stretch>
          </a:blipFill>
        </p:spPr>
        <p:txBody>
          <a:bodyPr wrap="square" lIns="0" tIns="0" rIns="0" bIns="0" rtlCol="0"/>
          <a:lstStyle/>
          <a:p>
            <a:endParaRPr/>
          </a:p>
        </p:txBody>
      </p:sp>
      <p:sp>
        <p:nvSpPr>
          <p:cNvPr id="370" name="object 370"/>
          <p:cNvSpPr txBox="1"/>
          <p:nvPr/>
        </p:nvSpPr>
        <p:spPr>
          <a:xfrm>
            <a:off x="1427850" y="8313177"/>
            <a:ext cx="187325" cy="234950"/>
          </a:xfrm>
          <a:prstGeom prst="rect">
            <a:avLst/>
          </a:prstGeom>
        </p:spPr>
        <p:txBody>
          <a:bodyPr vert="horz" wrap="square" lIns="0" tIns="15875" rIns="0" bIns="0" rtlCol="0">
            <a:spAutoFit/>
          </a:bodyPr>
          <a:lstStyle/>
          <a:p>
            <a:pPr>
              <a:lnSpc>
                <a:spcPct val="100000"/>
              </a:lnSpc>
              <a:spcBef>
                <a:spcPts val="125"/>
              </a:spcBef>
            </a:pPr>
            <a:r>
              <a:rPr sz="1350" spc="20" dirty="0">
                <a:solidFill>
                  <a:srgbClr val="231F20"/>
                </a:solidFill>
                <a:latin typeface="PMingLiU"/>
                <a:cs typeface="PMingLiU"/>
              </a:rPr>
              <a:t>①</a:t>
            </a:r>
            <a:endParaRPr sz="1350">
              <a:latin typeface="PMingLiU"/>
              <a:cs typeface="PMingLiU"/>
            </a:endParaRPr>
          </a:p>
        </p:txBody>
      </p:sp>
      <p:sp>
        <p:nvSpPr>
          <p:cNvPr id="371" name="object 371"/>
          <p:cNvSpPr txBox="1"/>
          <p:nvPr/>
        </p:nvSpPr>
        <p:spPr>
          <a:xfrm>
            <a:off x="3709008" y="9984729"/>
            <a:ext cx="145415" cy="128270"/>
          </a:xfrm>
          <a:prstGeom prst="rect">
            <a:avLst/>
          </a:prstGeom>
        </p:spPr>
        <p:txBody>
          <a:bodyPr vert="horz" wrap="square" lIns="0" tIns="22860" rIns="0" bIns="0" rtlCol="0">
            <a:spAutoFit/>
          </a:bodyPr>
          <a:lstStyle/>
          <a:p>
            <a:pPr marL="28575">
              <a:lnSpc>
                <a:spcPct val="100000"/>
              </a:lnSpc>
              <a:spcBef>
                <a:spcPts val="180"/>
              </a:spcBef>
            </a:pPr>
            <a:fld id="{81D60167-4931-47E6-BA6A-407CBD079E47}" type="slidenum">
              <a:rPr sz="600" dirty="0">
                <a:solidFill>
                  <a:srgbClr val="131111"/>
                </a:solidFill>
                <a:latin typeface="Arial"/>
                <a:cs typeface="Arial"/>
              </a:rPr>
              <a:t>17</a:t>
            </a:fld>
            <a:endParaRPr sz="600">
              <a:latin typeface="Arial"/>
              <a:cs typeface="Aria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28848" y="461095"/>
            <a:ext cx="4863480" cy="1023998"/>
          </a:xfrm>
          <a:prstGeom prst="rect">
            <a:avLst/>
          </a:prstGeom>
        </p:spPr>
        <p:txBody>
          <a:bodyPr vert="horz" wrap="square" lIns="0" tIns="56515" rIns="0" bIns="0" rtlCol="0">
            <a:spAutoFit/>
          </a:bodyPr>
          <a:lstStyle/>
          <a:p>
            <a:pPr marL="12700">
              <a:lnSpc>
                <a:spcPct val="100000"/>
              </a:lnSpc>
              <a:spcBef>
                <a:spcPts val="445"/>
              </a:spcBef>
            </a:pPr>
            <a:r>
              <a:rPr lang="ru-RU" sz="1200" b="1" dirty="0">
                <a:solidFill>
                  <a:srgbClr val="231F20"/>
                </a:solidFill>
                <a:latin typeface="Arial Narrow"/>
                <a:cs typeface="Arial Narrow"/>
              </a:rPr>
              <a:t>Ремонт гидромассажной ванны и надувной камеры</a:t>
            </a:r>
            <a:endParaRPr sz="1200" dirty="0">
              <a:latin typeface="Arial Narrow"/>
              <a:cs typeface="Arial Narrow"/>
            </a:endParaRPr>
          </a:p>
          <a:p>
            <a:pPr marL="12700">
              <a:lnSpc>
                <a:spcPct val="100000"/>
              </a:lnSpc>
              <a:spcBef>
                <a:spcPts val="260"/>
              </a:spcBef>
            </a:pPr>
            <a:r>
              <a:rPr lang="ru-RU" sz="900" dirty="0">
                <a:solidFill>
                  <a:srgbClr val="231F20"/>
                </a:solidFill>
                <a:latin typeface="Arial Narrow"/>
                <a:cs typeface="Arial Narrow"/>
              </a:rPr>
              <a:t>Используйте прилагаемый ремонтный комплект</a:t>
            </a:r>
            <a:r>
              <a:rPr sz="900" dirty="0">
                <a:solidFill>
                  <a:srgbClr val="231F20"/>
                </a:solidFill>
                <a:latin typeface="Arial Narrow"/>
                <a:cs typeface="Arial Narrow"/>
              </a:rPr>
              <a:t>:</a:t>
            </a:r>
            <a:r>
              <a:rPr lang="ru-RU" sz="900" dirty="0">
                <a:solidFill>
                  <a:srgbClr val="231F20"/>
                </a:solidFill>
                <a:latin typeface="Arial Narrow"/>
                <a:cs typeface="Arial Narrow"/>
              </a:rPr>
              <a:t>для ремонта любого прокола</a:t>
            </a:r>
            <a:endParaRPr sz="900" dirty="0">
              <a:latin typeface="Arial Narrow"/>
              <a:cs typeface="Arial Narrow"/>
            </a:endParaRPr>
          </a:p>
          <a:p>
            <a:pPr marL="142875" indent="-130810">
              <a:lnSpc>
                <a:spcPct val="100000"/>
              </a:lnSpc>
              <a:spcBef>
                <a:spcPts val="120"/>
              </a:spcBef>
              <a:buAutoNum type="arabicPeriod"/>
              <a:tabLst>
                <a:tab pos="143510" algn="l"/>
              </a:tabLst>
            </a:pPr>
            <a:r>
              <a:rPr lang="ru-RU" sz="900" dirty="0">
                <a:solidFill>
                  <a:srgbClr val="231F20"/>
                </a:solidFill>
                <a:latin typeface="Arial Narrow"/>
                <a:cs typeface="Arial Narrow"/>
              </a:rPr>
              <a:t>Тщательно очистите и просушите ремонтируемый участок</a:t>
            </a:r>
            <a:endParaRPr sz="900" dirty="0">
              <a:latin typeface="Arial Narrow"/>
              <a:cs typeface="Arial Narrow"/>
            </a:endParaRPr>
          </a:p>
          <a:p>
            <a:pPr marL="142875" indent="-130810">
              <a:lnSpc>
                <a:spcPct val="100000"/>
              </a:lnSpc>
              <a:spcBef>
                <a:spcPts val="120"/>
              </a:spcBef>
              <a:buAutoNum type="arabicPeriod"/>
              <a:tabLst>
                <a:tab pos="143510" algn="l"/>
              </a:tabLst>
            </a:pPr>
            <a:r>
              <a:rPr lang="ru-RU" sz="900" dirty="0">
                <a:solidFill>
                  <a:srgbClr val="231F20"/>
                </a:solidFill>
                <a:latin typeface="Arial Narrow"/>
                <a:cs typeface="Arial Narrow"/>
              </a:rPr>
              <a:t>Нанесите клей на заплату из ПВХ и быстро прикрепите его к поврежденной поверхности</a:t>
            </a:r>
            <a:endParaRPr sz="900" dirty="0">
              <a:latin typeface="Arial Narrow"/>
              <a:cs typeface="Arial Narrow"/>
            </a:endParaRPr>
          </a:p>
          <a:p>
            <a:pPr marL="142875" indent="-130810">
              <a:lnSpc>
                <a:spcPct val="100000"/>
              </a:lnSpc>
              <a:spcBef>
                <a:spcPts val="120"/>
              </a:spcBef>
              <a:buAutoNum type="arabicPeriod"/>
              <a:tabLst>
                <a:tab pos="143510" algn="l"/>
              </a:tabLst>
            </a:pPr>
            <a:r>
              <a:rPr lang="ru-RU" sz="900" dirty="0">
                <a:solidFill>
                  <a:srgbClr val="231F20"/>
                </a:solidFill>
                <a:latin typeface="Arial Narrow"/>
                <a:cs typeface="Arial Narrow"/>
              </a:rPr>
              <a:t>Разгладьте поверхность, чтобы удалить пузырьки воздуха, и дайте ей высохнуть в течение 5</a:t>
            </a:r>
            <a:r>
              <a:rPr sz="900" spc="-5" dirty="0">
                <a:solidFill>
                  <a:srgbClr val="231F20"/>
                </a:solidFill>
                <a:latin typeface="Arial Narrow"/>
                <a:cs typeface="Arial Narrow"/>
              </a:rPr>
              <a:t>-10</a:t>
            </a:r>
            <a:r>
              <a:rPr sz="900" spc="-35" dirty="0">
                <a:solidFill>
                  <a:srgbClr val="231F20"/>
                </a:solidFill>
                <a:latin typeface="Arial Narrow"/>
                <a:cs typeface="Arial Narrow"/>
              </a:rPr>
              <a:t> </a:t>
            </a:r>
            <a:r>
              <a:rPr lang="ru-RU" sz="900" spc="-5" dirty="0">
                <a:solidFill>
                  <a:srgbClr val="231F20"/>
                </a:solidFill>
                <a:latin typeface="Arial Narrow"/>
                <a:cs typeface="Arial Narrow"/>
              </a:rPr>
              <a:t>минут</a:t>
            </a:r>
            <a:endParaRPr sz="900" dirty="0">
              <a:latin typeface="Arial Narrow"/>
              <a:cs typeface="Arial Narrow"/>
            </a:endParaRPr>
          </a:p>
          <a:p>
            <a:pPr marL="12700">
              <a:lnSpc>
                <a:spcPct val="100000"/>
              </a:lnSpc>
              <a:spcBef>
                <a:spcPts val="120"/>
              </a:spcBef>
            </a:pPr>
            <a:r>
              <a:rPr lang="ru-RU" sz="900" b="1" dirty="0">
                <a:solidFill>
                  <a:srgbClr val="231F20"/>
                </a:solidFill>
                <a:latin typeface="Arial Narrow"/>
                <a:cs typeface="Arial Narrow"/>
              </a:rPr>
              <a:t>ПРИМЕЧАНИЕ</a:t>
            </a:r>
            <a:r>
              <a:rPr sz="900" dirty="0">
                <a:solidFill>
                  <a:srgbClr val="231F20"/>
                </a:solidFill>
                <a:latin typeface="Arial Narrow"/>
                <a:cs typeface="Arial Narrow"/>
              </a:rPr>
              <a:t>: </a:t>
            </a:r>
            <a:r>
              <a:rPr lang="ru-RU" sz="900" spc="-5" dirty="0">
                <a:solidFill>
                  <a:srgbClr val="231F20"/>
                </a:solidFill>
                <a:latin typeface="Arial Narrow"/>
                <a:cs typeface="Arial Narrow"/>
              </a:rPr>
              <a:t>Клей в комплект не входит</a:t>
            </a:r>
            <a:r>
              <a:rPr sz="900" spc="-5" dirty="0">
                <a:solidFill>
                  <a:srgbClr val="231F20"/>
                </a:solidFill>
                <a:latin typeface="Arial Narrow"/>
                <a:cs typeface="Arial Narrow"/>
              </a:rPr>
              <a:t>.</a:t>
            </a:r>
            <a:endParaRPr sz="900" dirty="0">
              <a:latin typeface="Arial Narrow"/>
              <a:cs typeface="Arial Narrow"/>
            </a:endParaRPr>
          </a:p>
        </p:txBody>
      </p:sp>
      <p:sp>
        <p:nvSpPr>
          <p:cNvPr id="3" name="object 3"/>
          <p:cNvSpPr/>
          <p:nvPr/>
        </p:nvSpPr>
        <p:spPr>
          <a:xfrm>
            <a:off x="5392328" y="1655440"/>
            <a:ext cx="1193090" cy="1062386"/>
          </a:xfrm>
          <a:prstGeom prst="rect">
            <a:avLst/>
          </a:prstGeom>
          <a:blipFill>
            <a:blip r:embed="rId2" cstate="print"/>
            <a:stretch>
              <a:fillRect/>
            </a:stretch>
          </a:blipFill>
        </p:spPr>
        <p:txBody>
          <a:bodyPr wrap="square" lIns="0" tIns="0" rIns="0" bIns="0" rtlCol="0"/>
          <a:lstStyle/>
          <a:p>
            <a:endParaRPr/>
          </a:p>
        </p:txBody>
      </p:sp>
      <p:sp>
        <p:nvSpPr>
          <p:cNvPr id="4" name="object 4"/>
          <p:cNvSpPr/>
          <p:nvPr/>
        </p:nvSpPr>
        <p:spPr>
          <a:xfrm>
            <a:off x="983468" y="1637667"/>
            <a:ext cx="1079143" cy="1253415"/>
          </a:xfrm>
          <a:prstGeom prst="rect">
            <a:avLst/>
          </a:prstGeom>
          <a:blipFill>
            <a:blip r:embed="rId3" cstate="print"/>
            <a:stretch>
              <a:fillRect/>
            </a:stretch>
          </a:blipFill>
        </p:spPr>
        <p:txBody>
          <a:bodyPr wrap="square" lIns="0" tIns="0" rIns="0" bIns="0" rtlCol="0"/>
          <a:lstStyle/>
          <a:p>
            <a:endParaRPr/>
          </a:p>
        </p:txBody>
      </p:sp>
      <p:sp>
        <p:nvSpPr>
          <p:cNvPr id="5" name="object 5"/>
          <p:cNvSpPr/>
          <p:nvPr/>
        </p:nvSpPr>
        <p:spPr>
          <a:xfrm>
            <a:off x="2441066" y="1655923"/>
            <a:ext cx="1668986" cy="1069089"/>
          </a:xfrm>
          <a:prstGeom prst="rect">
            <a:avLst/>
          </a:prstGeom>
          <a:blipFill>
            <a:blip r:embed="rId4" cstate="print"/>
            <a:stretch>
              <a:fillRect/>
            </a:stretch>
          </a:blipFill>
        </p:spPr>
        <p:txBody>
          <a:bodyPr wrap="square" lIns="0" tIns="0" rIns="0" bIns="0" rtlCol="0"/>
          <a:lstStyle/>
          <a:p>
            <a:endParaRPr/>
          </a:p>
        </p:txBody>
      </p:sp>
      <p:sp>
        <p:nvSpPr>
          <p:cNvPr id="6" name="object 6"/>
          <p:cNvSpPr/>
          <p:nvPr/>
        </p:nvSpPr>
        <p:spPr>
          <a:xfrm>
            <a:off x="3650170" y="1655927"/>
            <a:ext cx="1746067" cy="1062382"/>
          </a:xfrm>
          <a:prstGeom prst="rect">
            <a:avLst/>
          </a:prstGeom>
          <a:blipFill>
            <a:blip r:embed="rId5" cstate="print"/>
            <a:stretch>
              <a:fillRect/>
            </a:stretch>
          </a:blipFill>
        </p:spPr>
        <p:txBody>
          <a:bodyPr wrap="square" lIns="0" tIns="0" rIns="0" bIns="0" rtlCol="0"/>
          <a:lstStyle/>
          <a:p>
            <a:endParaRPr/>
          </a:p>
        </p:txBody>
      </p:sp>
      <p:sp>
        <p:nvSpPr>
          <p:cNvPr id="7" name="object 7"/>
          <p:cNvSpPr/>
          <p:nvPr/>
        </p:nvSpPr>
        <p:spPr>
          <a:xfrm>
            <a:off x="1023543" y="1655445"/>
            <a:ext cx="1036319" cy="1057910"/>
          </a:xfrm>
          <a:custGeom>
            <a:avLst/>
            <a:gdLst/>
            <a:ahLst/>
            <a:cxnLst/>
            <a:rect l="l" t="t" r="r" b="b"/>
            <a:pathLst>
              <a:path w="1036319" h="1057910">
                <a:moveTo>
                  <a:pt x="1036269" y="1057617"/>
                </a:moveTo>
                <a:lnTo>
                  <a:pt x="0" y="1057617"/>
                </a:lnTo>
                <a:lnTo>
                  <a:pt x="0" y="0"/>
                </a:lnTo>
                <a:lnTo>
                  <a:pt x="1036269" y="0"/>
                </a:lnTo>
                <a:lnTo>
                  <a:pt x="1036269" y="1057617"/>
                </a:lnTo>
                <a:close/>
              </a:path>
            </a:pathLst>
          </a:custGeom>
          <a:ln w="5461">
            <a:solidFill>
              <a:srgbClr val="231F20"/>
            </a:solidFill>
          </a:ln>
        </p:spPr>
        <p:txBody>
          <a:bodyPr wrap="square" lIns="0" tIns="0" rIns="0" bIns="0" rtlCol="0"/>
          <a:lstStyle/>
          <a:p>
            <a:endParaRPr/>
          </a:p>
        </p:txBody>
      </p:sp>
      <p:sp>
        <p:nvSpPr>
          <p:cNvPr id="8" name="object 8"/>
          <p:cNvSpPr txBox="1"/>
          <p:nvPr/>
        </p:nvSpPr>
        <p:spPr>
          <a:xfrm>
            <a:off x="1026274" y="1658175"/>
            <a:ext cx="153035" cy="144780"/>
          </a:xfrm>
          <a:prstGeom prst="rect">
            <a:avLst/>
          </a:prstGeom>
          <a:solidFill>
            <a:srgbClr val="58595B"/>
          </a:solidFill>
        </p:spPr>
        <p:txBody>
          <a:bodyPr vert="horz" wrap="square" lIns="0" tIns="0" rIns="0" bIns="0" rtlCol="0">
            <a:spAutoFit/>
          </a:bodyPr>
          <a:lstStyle/>
          <a:p>
            <a:pPr marL="34290">
              <a:lnSpc>
                <a:spcPts val="1125"/>
              </a:lnSpc>
            </a:pPr>
            <a:r>
              <a:rPr sz="950" spc="15" dirty="0">
                <a:solidFill>
                  <a:srgbClr val="FFFFFF"/>
                </a:solidFill>
                <a:latin typeface="Arial Narrow"/>
                <a:cs typeface="Arial Narrow"/>
              </a:rPr>
              <a:t>1</a:t>
            </a:r>
            <a:endParaRPr sz="950">
              <a:latin typeface="Arial Narrow"/>
              <a:cs typeface="Arial Narrow"/>
            </a:endParaRPr>
          </a:p>
        </p:txBody>
      </p:sp>
      <p:sp>
        <p:nvSpPr>
          <p:cNvPr id="9" name="object 9"/>
          <p:cNvSpPr/>
          <p:nvPr/>
        </p:nvSpPr>
        <p:spPr>
          <a:xfrm>
            <a:off x="5392330" y="1655445"/>
            <a:ext cx="1188085" cy="1057910"/>
          </a:xfrm>
          <a:custGeom>
            <a:avLst/>
            <a:gdLst/>
            <a:ahLst/>
            <a:cxnLst/>
            <a:rect l="l" t="t" r="r" b="b"/>
            <a:pathLst>
              <a:path w="1188084" h="1057910">
                <a:moveTo>
                  <a:pt x="1187996" y="1057617"/>
                </a:moveTo>
                <a:lnTo>
                  <a:pt x="0" y="1057617"/>
                </a:lnTo>
                <a:lnTo>
                  <a:pt x="0" y="0"/>
                </a:lnTo>
                <a:lnTo>
                  <a:pt x="1187996" y="0"/>
                </a:lnTo>
                <a:lnTo>
                  <a:pt x="1187996" y="1057617"/>
                </a:lnTo>
                <a:close/>
              </a:path>
            </a:pathLst>
          </a:custGeom>
          <a:ln w="5461">
            <a:solidFill>
              <a:srgbClr val="231F20"/>
            </a:solidFill>
          </a:ln>
        </p:spPr>
        <p:txBody>
          <a:bodyPr wrap="square" lIns="0" tIns="0" rIns="0" bIns="0" rtlCol="0"/>
          <a:lstStyle/>
          <a:p>
            <a:endParaRPr/>
          </a:p>
        </p:txBody>
      </p:sp>
      <p:sp>
        <p:nvSpPr>
          <p:cNvPr id="10" name="object 10"/>
          <p:cNvSpPr txBox="1"/>
          <p:nvPr/>
        </p:nvSpPr>
        <p:spPr>
          <a:xfrm>
            <a:off x="5395061" y="1658175"/>
            <a:ext cx="153035" cy="144780"/>
          </a:xfrm>
          <a:prstGeom prst="rect">
            <a:avLst/>
          </a:prstGeom>
          <a:solidFill>
            <a:srgbClr val="58595B"/>
          </a:solidFill>
        </p:spPr>
        <p:txBody>
          <a:bodyPr vert="horz" wrap="square" lIns="0" tIns="0" rIns="0" bIns="0" rtlCol="0">
            <a:spAutoFit/>
          </a:bodyPr>
          <a:lstStyle/>
          <a:p>
            <a:pPr marL="51435">
              <a:lnSpc>
                <a:spcPts val="1125"/>
              </a:lnSpc>
            </a:pPr>
            <a:r>
              <a:rPr sz="950" spc="15" dirty="0">
                <a:solidFill>
                  <a:srgbClr val="FFFFFF"/>
                </a:solidFill>
                <a:latin typeface="Arial Narrow"/>
                <a:cs typeface="Arial Narrow"/>
              </a:rPr>
              <a:t>3</a:t>
            </a:r>
            <a:endParaRPr sz="950">
              <a:latin typeface="Arial Narrow"/>
              <a:cs typeface="Arial Narrow"/>
            </a:endParaRPr>
          </a:p>
        </p:txBody>
      </p:sp>
      <p:sp>
        <p:nvSpPr>
          <p:cNvPr id="11" name="object 11"/>
          <p:cNvSpPr/>
          <p:nvPr/>
        </p:nvSpPr>
        <p:spPr>
          <a:xfrm>
            <a:off x="2441067" y="1655445"/>
            <a:ext cx="2575560" cy="1057910"/>
          </a:xfrm>
          <a:custGeom>
            <a:avLst/>
            <a:gdLst/>
            <a:ahLst/>
            <a:cxnLst/>
            <a:rect l="l" t="t" r="r" b="b"/>
            <a:pathLst>
              <a:path w="2575560" h="1057910">
                <a:moveTo>
                  <a:pt x="2575191" y="1057617"/>
                </a:moveTo>
                <a:lnTo>
                  <a:pt x="0" y="1057617"/>
                </a:lnTo>
                <a:lnTo>
                  <a:pt x="0" y="0"/>
                </a:lnTo>
                <a:lnTo>
                  <a:pt x="2575191" y="0"/>
                </a:lnTo>
                <a:lnTo>
                  <a:pt x="2575191" y="1057617"/>
                </a:lnTo>
                <a:close/>
              </a:path>
            </a:pathLst>
          </a:custGeom>
          <a:ln w="5461">
            <a:solidFill>
              <a:srgbClr val="231F20"/>
            </a:solidFill>
          </a:ln>
        </p:spPr>
        <p:txBody>
          <a:bodyPr wrap="square" lIns="0" tIns="0" rIns="0" bIns="0" rtlCol="0"/>
          <a:lstStyle/>
          <a:p>
            <a:endParaRPr/>
          </a:p>
        </p:txBody>
      </p:sp>
      <p:sp>
        <p:nvSpPr>
          <p:cNvPr id="12" name="object 12"/>
          <p:cNvSpPr txBox="1"/>
          <p:nvPr/>
        </p:nvSpPr>
        <p:spPr>
          <a:xfrm>
            <a:off x="2443797" y="1658175"/>
            <a:ext cx="153035" cy="144780"/>
          </a:xfrm>
          <a:prstGeom prst="rect">
            <a:avLst/>
          </a:prstGeom>
          <a:solidFill>
            <a:srgbClr val="58595B"/>
          </a:solidFill>
        </p:spPr>
        <p:txBody>
          <a:bodyPr vert="horz" wrap="square" lIns="0" tIns="0" rIns="0" bIns="0" rtlCol="0">
            <a:spAutoFit/>
          </a:bodyPr>
          <a:lstStyle/>
          <a:p>
            <a:pPr marL="45720">
              <a:lnSpc>
                <a:spcPts val="1125"/>
              </a:lnSpc>
            </a:pPr>
            <a:r>
              <a:rPr sz="950" spc="15" dirty="0">
                <a:solidFill>
                  <a:srgbClr val="FFFFFF"/>
                </a:solidFill>
                <a:latin typeface="Arial Narrow"/>
                <a:cs typeface="Arial Narrow"/>
              </a:rPr>
              <a:t>2</a:t>
            </a:r>
            <a:endParaRPr sz="950">
              <a:latin typeface="Arial Narrow"/>
              <a:cs typeface="Arial Narrow"/>
            </a:endParaRPr>
          </a:p>
        </p:txBody>
      </p:sp>
      <p:sp>
        <p:nvSpPr>
          <p:cNvPr id="13" name="object 13"/>
          <p:cNvSpPr/>
          <p:nvPr/>
        </p:nvSpPr>
        <p:spPr>
          <a:xfrm>
            <a:off x="3223826" y="2240413"/>
            <a:ext cx="30480" cy="29209"/>
          </a:xfrm>
          <a:custGeom>
            <a:avLst/>
            <a:gdLst/>
            <a:ahLst/>
            <a:cxnLst/>
            <a:rect l="l" t="t" r="r" b="b"/>
            <a:pathLst>
              <a:path w="30479" h="29210">
                <a:moveTo>
                  <a:pt x="23444" y="0"/>
                </a:moveTo>
                <a:lnTo>
                  <a:pt x="6769" y="0"/>
                </a:lnTo>
                <a:lnTo>
                  <a:pt x="0" y="6489"/>
                </a:lnTo>
                <a:lnTo>
                  <a:pt x="0" y="22478"/>
                </a:lnTo>
                <a:lnTo>
                  <a:pt x="6769" y="28943"/>
                </a:lnTo>
                <a:lnTo>
                  <a:pt x="23444" y="28943"/>
                </a:lnTo>
                <a:lnTo>
                  <a:pt x="30238" y="22478"/>
                </a:lnTo>
                <a:lnTo>
                  <a:pt x="30238" y="6489"/>
                </a:lnTo>
                <a:lnTo>
                  <a:pt x="23444" y="0"/>
                </a:lnTo>
                <a:close/>
              </a:path>
            </a:pathLst>
          </a:custGeom>
          <a:solidFill>
            <a:srgbClr val="FFFFFF"/>
          </a:solidFill>
        </p:spPr>
        <p:txBody>
          <a:bodyPr wrap="square" lIns="0" tIns="0" rIns="0" bIns="0" rtlCol="0"/>
          <a:lstStyle/>
          <a:p>
            <a:endParaRPr/>
          </a:p>
        </p:txBody>
      </p:sp>
      <p:sp>
        <p:nvSpPr>
          <p:cNvPr id="14" name="object 14"/>
          <p:cNvSpPr/>
          <p:nvPr/>
        </p:nvSpPr>
        <p:spPr>
          <a:xfrm>
            <a:off x="3026515" y="2043493"/>
            <a:ext cx="198457" cy="163929"/>
          </a:xfrm>
          <a:prstGeom prst="rect">
            <a:avLst/>
          </a:prstGeom>
          <a:blipFill>
            <a:blip r:embed="rId6" cstate="print"/>
            <a:stretch>
              <a:fillRect/>
            </a:stretch>
          </a:blipFill>
        </p:spPr>
        <p:txBody>
          <a:bodyPr wrap="square" lIns="0" tIns="0" rIns="0" bIns="0" rtlCol="0"/>
          <a:lstStyle/>
          <a:p>
            <a:endParaRPr/>
          </a:p>
        </p:txBody>
      </p:sp>
      <p:sp>
        <p:nvSpPr>
          <p:cNvPr id="15" name="object 15"/>
          <p:cNvSpPr/>
          <p:nvPr/>
        </p:nvSpPr>
        <p:spPr>
          <a:xfrm>
            <a:off x="3271337" y="2043492"/>
            <a:ext cx="278232" cy="132918"/>
          </a:xfrm>
          <a:prstGeom prst="rect">
            <a:avLst/>
          </a:prstGeom>
          <a:blipFill>
            <a:blip r:embed="rId7" cstate="print"/>
            <a:stretch>
              <a:fillRect/>
            </a:stretch>
          </a:blipFill>
        </p:spPr>
        <p:txBody>
          <a:bodyPr wrap="square" lIns="0" tIns="0" rIns="0" bIns="0" rtlCol="0"/>
          <a:lstStyle/>
          <a:p>
            <a:endParaRPr/>
          </a:p>
        </p:txBody>
      </p:sp>
      <p:sp>
        <p:nvSpPr>
          <p:cNvPr id="16" name="object 16"/>
          <p:cNvSpPr txBox="1"/>
          <p:nvPr/>
        </p:nvSpPr>
        <p:spPr>
          <a:xfrm>
            <a:off x="3022649" y="1988635"/>
            <a:ext cx="539750" cy="226695"/>
          </a:xfrm>
          <a:prstGeom prst="rect">
            <a:avLst/>
          </a:prstGeom>
        </p:spPr>
        <p:txBody>
          <a:bodyPr vert="horz" wrap="square" lIns="0" tIns="15240" rIns="0" bIns="0" rtlCol="0">
            <a:spAutoFit/>
          </a:bodyPr>
          <a:lstStyle/>
          <a:p>
            <a:pPr>
              <a:lnSpc>
                <a:spcPct val="100000"/>
              </a:lnSpc>
              <a:spcBef>
                <a:spcPts val="120"/>
              </a:spcBef>
            </a:pPr>
            <a:r>
              <a:rPr sz="1300" b="1" spc="5" dirty="0">
                <a:solidFill>
                  <a:srgbClr val="231F20"/>
                </a:solidFill>
                <a:latin typeface="Arial Narrow"/>
                <a:cs typeface="Arial Narrow"/>
              </a:rPr>
              <a:t>pin</a:t>
            </a:r>
            <a:r>
              <a:rPr sz="1300" b="1" spc="-60" dirty="0">
                <a:solidFill>
                  <a:srgbClr val="231F20"/>
                </a:solidFill>
                <a:latin typeface="Arial Narrow"/>
                <a:cs typeface="Arial Narrow"/>
              </a:rPr>
              <a:t> </a:t>
            </a:r>
            <a:r>
              <a:rPr sz="1300" b="1" spc="5" dirty="0">
                <a:solidFill>
                  <a:srgbClr val="231F20"/>
                </a:solidFill>
                <a:latin typeface="Arial Narrow"/>
                <a:cs typeface="Arial Narrow"/>
              </a:rPr>
              <a:t>hole</a:t>
            </a:r>
            <a:endParaRPr sz="1300">
              <a:latin typeface="Arial Narrow"/>
              <a:cs typeface="Arial Narrow"/>
            </a:endParaRPr>
          </a:p>
        </p:txBody>
      </p:sp>
      <p:sp>
        <p:nvSpPr>
          <p:cNvPr id="17" name="object 17"/>
          <p:cNvSpPr txBox="1"/>
          <p:nvPr/>
        </p:nvSpPr>
        <p:spPr>
          <a:xfrm>
            <a:off x="536448" y="3040220"/>
            <a:ext cx="2943623" cy="197490"/>
          </a:xfrm>
          <a:prstGeom prst="rect">
            <a:avLst/>
          </a:prstGeom>
        </p:spPr>
        <p:txBody>
          <a:bodyPr vert="horz" wrap="square" lIns="0" tIns="12700" rIns="0" bIns="0" rtlCol="0">
            <a:spAutoFit/>
          </a:bodyPr>
          <a:lstStyle/>
          <a:p>
            <a:pPr marL="12700">
              <a:lnSpc>
                <a:spcPct val="100000"/>
              </a:lnSpc>
              <a:spcBef>
                <a:spcPts val="100"/>
              </a:spcBef>
            </a:pPr>
            <a:r>
              <a:rPr lang="ru-RU" sz="1200" b="1" dirty="0">
                <a:solidFill>
                  <a:srgbClr val="231F20"/>
                </a:solidFill>
                <a:latin typeface="Arial Narrow"/>
                <a:cs typeface="Arial Narrow"/>
              </a:rPr>
              <a:t>Как починить протекающий клапан </a:t>
            </a:r>
            <a:r>
              <a:rPr sz="1200" b="1" dirty="0">
                <a:solidFill>
                  <a:srgbClr val="231F20"/>
                </a:solidFill>
                <a:latin typeface="Arial Narrow"/>
                <a:cs typeface="Arial Narrow"/>
              </a:rPr>
              <a:t>(MONO)</a:t>
            </a:r>
            <a:endParaRPr sz="1200" dirty="0">
              <a:latin typeface="Arial Narrow"/>
              <a:cs typeface="Arial Narrow"/>
            </a:endParaRPr>
          </a:p>
        </p:txBody>
      </p:sp>
      <p:sp>
        <p:nvSpPr>
          <p:cNvPr id="18" name="object 18"/>
          <p:cNvSpPr/>
          <p:nvPr/>
        </p:nvSpPr>
        <p:spPr>
          <a:xfrm>
            <a:off x="712563" y="7266979"/>
            <a:ext cx="1823069" cy="1298539"/>
          </a:xfrm>
          <a:prstGeom prst="rect">
            <a:avLst/>
          </a:prstGeom>
          <a:blipFill>
            <a:blip r:embed="rId8" cstate="print"/>
            <a:stretch>
              <a:fillRect/>
            </a:stretch>
          </a:blipFill>
        </p:spPr>
        <p:txBody>
          <a:bodyPr wrap="square" lIns="0" tIns="0" rIns="0" bIns="0" rtlCol="0"/>
          <a:lstStyle/>
          <a:p>
            <a:endParaRPr/>
          </a:p>
        </p:txBody>
      </p:sp>
      <p:sp>
        <p:nvSpPr>
          <p:cNvPr id="19" name="object 19"/>
          <p:cNvSpPr/>
          <p:nvPr/>
        </p:nvSpPr>
        <p:spPr>
          <a:xfrm>
            <a:off x="2956284" y="7384440"/>
            <a:ext cx="1940024" cy="1203848"/>
          </a:xfrm>
          <a:prstGeom prst="rect">
            <a:avLst/>
          </a:prstGeom>
          <a:blipFill>
            <a:blip r:embed="rId9" cstate="print"/>
            <a:stretch>
              <a:fillRect/>
            </a:stretch>
          </a:blipFill>
        </p:spPr>
        <p:txBody>
          <a:bodyPr wrap="square" lIns="0" tIns="0" rIns="0" bIns="0" rtlCol="0"/>
          <a:lstStyle/>
          <a:p>
            <a:endParaRPr/>
          </a:p>
        </p:txBody>
      </p:sp>
      <p:sp>
        <p:nvSpPr>
          <p:cNvPr id="20" name="object 20"/>
          <p:cNvSpPr/>
          <p:nvPr/>
        </p:nvSpPr>
        <p:spPr>
          <a:xfrm>
            <a:off x="3354273" y="5416853"/>
            <a:ext cx="1418338" cy="1094972"/>
          </a:xfrm>
          <a:prstGeom prst="rect">
            <a:avLst/>
          </a:prstGeom>
          <a:blipFill>
            <a:blip r:embed="rId10" cstate="print"/>
            <a:stretch>
              <a:fillRect/>
            </a:stretch>
          </a:blipFill>
        </p:spPr>
        <p:txBody>
          <a:bodyPr wrap="square" lIns="0" tIns="0" rIns="0" bIns="0" rtlCol="0"/>
          <a:lstStyle/>
          <a:p>
            <a:endParaRPr/>
          </a:p>
        </p:txBody>
      </p:sp>
      <p:sp>
        <p:nvSpPr>
          <p:cNvPr id="21" name="object 21"/>
          <p:cNvSpPr txBox="1"/>
          <p:nvPr/>
        </p:nvSpPr>
        <p:spPr>
          <a:xfrm rot="1620000">
            <a:off x="1763727" y="5933988"/>
            <a:ext cx="64037" cy="32384"/>
          </a:xfrm>
          <a:prstGeom prst="rect">
            <a:avLst/>
          </a:prstGeom>
        </p:spPr>
        <p:txBody>
          <a:bodyPr vert="horz" wrap="square" lIns="0" tIns="0" rIns="0" bIns="0" rtlCol="0">
            <a:spAutoFit/>
          </a:bodyPr>
          <a:lstStyle/>
          <a:p>
            <a:pPr>
              <a:lnSpc>
                <a:spcPts val="254"/>
              </a:lnSpc>
            </a:pPr>
            <a:r>
              <a:rPr sz="250" b="1" spc="-35" dirty="0">
                <a:solidFill>
                  <a:srgbClr val="231F20"/>
                </a:solidFill>
                <a:latin typeface="Calibri"/>
                <a:cs typeface="Calibri"/>
              </a:rPr>
              <a:t>o</a:t>
            </a:r>
            <a:r>
              <a:rPr sz="250" b="1" spc="-25" dirty="0">
                <a:solidFill>
                  <a:srgbClr val="231F20"/>
                </a:solidFill>
                <a:latin typeface="Calibri"/>
                <a:cs typeface="Calibri"/>
              </a:rPr>
              <a:t>pen</a:t>
            </a:r>
            <a:endParaRPr sz="250">
              <a:latin typeface="Calibri"/>
              <a:cs typeface="Calibri"/>
            </a:endParaRPr>
          </a:p>
        </p:txBody>
      </p:sp>
      <p:sp>
        <p:nvSpPr>
          <p:cNvPr id="22" name="object 22"/>
          <p:cNvSpPr txBox="1"/>
          <p:nvPr/>
        </p:nvSpPr>
        <p:spPr>
          <a:xfrm rot="12480000">
            <a:off x="1695831" y="6033142"/>
            <a:ext cx="69028" cy="32384"/>
          </a:xfrm>
          <a:prstGeom prst="rect">
            <a:avLst/>
          </a:prstGeom>
        </p:spPr>
        <p:txBody>
          <a:bodyPr vert="horz" wrap="square" lIns="0" tIns="0" rIns="0" bIns="0" rtlCol="0">
            <a:spAutoFit/>
          </a:bodyPr>
          <a:lstStyle/>
          <a:p>
            <a:pPr>
              <a:lnSpc>
                <a:spcPts val="254"/>
              </a:lnSpc>
            </a:pPr>
            <a:r>
              <a:rPr sz="250" b="1" spc="-10" dirty="0">
                <a:solidFill>
                  <a:srgbClr val="231F20"/>
                </a:solidFill>
                <a:latin typeface="Calibri"/>
                <a:cs typeface="Calibri"/>
              </a:rPr>
              <a:t>c</a:t>
            </a:r>
            <a:r>
              <a:rPr sz="250" b="1" spc="-15" dirty="0">
                <a:solidFill>
                  <a:srgbClr val="231F20"/>
                </a:solidFill>
                <a:latin typeface="Calibri"/>
                <a:cs typeface="Calibri"/>
              </a:rPr>
              <a:t>l</a:t>
            </a:r>
            <a:r>
              <a:rPr sz="250" b="1" spc="-35" dirty="0">
                <a:solidFill>
                  <a:srgbClr val="231F20"/>
                </a:solidFill>
                <a:latin typeface="Calibri"/>
                <a:cs typeface="Calibri"/>
              </a:rPr>
              <a:t>o</a:t>
            </a:r>
            <a:r>
              <a:rPr sz="250" b="1" spc="-10" dirty="0">
                <a:solidFill>
                  <a:srgbClr val="231F20"/>
                </a:solidFill>
                <a:latin typeface="Calibri"/>
                <a:cs typeface="Calibri"/>
              </a:rPr>
              <a:t>s</a:t>
            </a:r>
            <a:r>
              <a:rPr sz="250" b="1" spc="-20" dirty="0">
                <a:solidFill>
                  <a:srgbClr val="231F20"/>
                </a:solidFill>
                <a:latin typeface="Calibri"/>
                <a:cs typeface="Calibri"/>
              </a:rPr>
              <a:t>e</a:t>
            </a:r>
            <a:endParaRPr sz="250">
              <a:latin typeface="Calibri"/>
              <a:cs typeface="Calibri"/>
            </a:endParaRPr>
          </a:p>
        </p:txBody>
      </p:sp>
      <p:sp>
        <p:nvSpPr>
          <p:cNvPr id="23" name="object 23"/>
          <p:cNvSpPr/>
          <p:nvPr/>
        </p:nvSpPr>
        <p:spPr>
          <a:xfrm>
            <a:off x="996645" y="5483665"/>
            <a:ext cx="1290761" cy="985915"/>
          </a:xfrm>
          <a:prstGeom prst="rect">
            <a:avLst/>
          </a:prstGeom>
          <a:blipFill>
            <a:blip r:embed="rId11" cstate="print"/>
            <a:stretch>
              <a:fillRect/>
            </a:stretch>
          </a:blipFill>
        </p:spPr>
        <p:txBody>
          <a:bodyPr wrap="square" lIns="0" tIns="0" rIns="0" bIns="0" rtlCol="0"/>
          <a:lstStyle/>
          <a:p>
            <a:endParaRPr/>
          </a:p>
        </p:txBody>
      </p:sp>
      <p:sp>
        <p:nvSpPr>
          <p:cNvPr id="24" name="object 24"/>
          <p:cNvSpPr txBox="1"/>
          <p:nvPr/>
        </p:nvSpPr>
        <p:spPr>
          <a:xfrm rot="1620000">
            <a:off x="1682515" y="4199111"/>
            <a:ext cx="64037" cy="32384"/>
          </a:xfrm>
          <a:prstGeom prst="rect">
            <a:avLst/>
          </a:prstGeom>
        </p:spPr>
        <p:txBody>
          <a:bodyPr vert="horz" wrap="square" lIns="0" tIns="0" rIns="0" bIns="0" rtlCol="0">
            <a:spAutoFit/>
          </a:bodyPr>
          <a:lstStyle/>
          <a:p>
            <a:pPr>
              <a:lnSpc>
                <a:spcPts val="254"/>
              </a:lnSpc>
            </a:pPr>
            <a:r>
              <a:rPr sz="250" b="1" spc="-35" dirty="0">
                <a:solidFill>
                  <a:srgbClr val="231F20"/>
                </a:solidFill>
                <a:latin typeface="Calibri"/>
                <a:cs typeface="Calibri"/>
              </a:rPr>
              <a:t>o</a:t>
            </a:r>
            <a:r>
              <a:rPr sz="250" b="1" spc="-25" dirty="0">
                <a:solidFill>
                  <a:srgbClr val="231F20"/>
                </a:solidFill>
                <a:latin typeface="Calibri"/>
                <a:cs typeface="Calibri"/>
              </a:rPr>
              <a:t>pen</a:t>
            </a:r>
            <a:endParaRPr sz="250">
              <a:latin typeface="Calibri"/>
              <a:cs typeface="Calibri"/>
            </a:endParaRPr>
          </a:p>
        </p:txBody>
      </p:sp>
      <p:sp>
        <p:nvSpPr>
          <p:cNvPr id="25" name="object 25"/>
          <p:cNvSpPr txBox="1"/>
          <p:nvPr/>
        </p:nvSpPr>
        <p:spPr>
          <a:xfrm rot="12480000">
            <a:off x="1614621" y="4298265"/>
            <a:ext cx="69028" cy="32384"/>
          </a:xfrm>
          <a:prstGeom prst="rect">
            <a:avLst/>
          </a:prstGeom>
        </p:spPr>
        <p:txBody>
          <a:bodyPr vert="horz" wrap="square" lIns="0" tIns="0" rIns="0" bIns="0" rtlCol="0">
            <a:spAutoFit/>
          </a:bodyPr>
          <a:lstStyle/>
          <a:p>
            <a:pPr>
              <a:lnSpc>
                <a:spcPts val="254"/>
              </a:lnSpc>
            </a:pPr>
            <a:r>
              <a:rPr sz="250" b="1" spc="-10" dirty="0">
                <a:solidFill>
                  <a:srgbClr val="231F20"/>
                </a:solidFill>
                <a:latin typeface="Calibri"/>
                <a:cs typeface="Calibri"/>
              </a:rPr>
              <a:t>c</a:t>
            </a:r>
            <a:r>
              <a:rPr sz="250" b="1" spc="-15" dirty="0">
                <a:solidFill>
                  <a:srgbClr val="231F20"/>
                </a:solidFill>
                <a:latin typeface="Calibri"/>
                <a:cs typeface="Calibri"/>
              </a:rPr>
              <a:t>l</a:t>
            </a:r>
            <a:r>
              <a:rPr sz="250" b="1" spc="-35" dirty="0">
                <a:solidFill>
                  <a:srgbClr val="231F20"/>
                </a:solidFill>
                <a:latin typeface="Calibri"/>
                <a:cs typeface="Calibri"/>
              </a:rPr>
              <a:t>o</a:t>
            </a:r>
            <a:r>
              <a:rPr sz="250" b="1" spc="-10" dirty="0">
                <a:solidFill>
                  <a:srgbClr val="231F20"/>
                </a:solidFill>
                <a:latin typeface="Calibri"/>
                <a:cs typeface="Calibri"/>
              </a:rPr>
              <a:t>s</a:t>
            </a:r>
            <a:r>
              <a:rPr sz="250" b="1" spc="-20" dirty="0">
                <a:solidFill>
                  <a:srgbClr val="231F20"/>
                </a:solidFill>
                <a:latin typeface="Calibri"/>
                <a:cs typeface="Calibri"/>
              </a:rPr>
              <a:t>e</a:t>
            </a:r>
            <a:endParaRPr sz="250">
              <a:latin typeface="Calibri"/>
              <a:cs typeface="Calibri"/>
            </a:endParaRPr>
          </a:p>
        </p:txBody>
      </p:sp>
      <p:sp>
        <p:nvSpPr>
          <p:cNvPr id="26" name="object 26"/>
          <p:cNvSpPr/>
          <p:nvPr/>
        </p:nvSpPr>
        <p:spPr>
          <a:xfrm>
            <a:off x="915310" y="3662911"/>
            <a:ext cx="1290761" cy="1071805"/>
          </a:xfrm>
          <a:prstGeom prst="rect">
            <a:avLst/>
          </a:prstGeom>
          <a:blipFill>
            <a:blip r:embed="rId12" cstate="print"/>
            <a:stretch>
              <a:fillRect/>
            </a:stretch>
          </a:blipFill>
        </p:spPr>
        <p:txBody>
          <a:bodyPr wrap="square" lIns="0" tIns="0" rIns="0" bIns="0" rtlCol="0"/>
          <a:lstStyle/>
          <a:p>
            <a:endParaRPr/>
          </a:p>
        </p:txBody>
      </p:sp>
      <p:sp>
        <p:nvSpPr>
          <p:cNvPr id="27" name="object 27"/>
          <p:cNvSpPr txBox="1"/>
          <p:nvPr/>
        </p:nvSpPr>
        <p:spPr>
          <a:xfrm>
            <a:off x="540766" y="3305035"/>
            <a:ext cx="6485890" cy="1173398"/>
          </a:xfrm>
          <a:prstGeom prst="rect">
            <a:avLst/>
          </a:prstGeom>
          <a:ln w="6350">
            <a:solidFill>
              <a:srgbClr val="231F20"/>
            </a:solidFill>
          </a:ln>
        </p:spPr>
        <p:txBody>
          <a:bodyPr vert="horz" wrap="square" lIns="0" tIns="6350" rIns="0" bIns="0" rtlCol="0">
            <a:spAutoFit/>
          </a:bodyPr>
          <a:lstStyle/>
          <a:p>
            <a:pPr>
              <a:lnSpc>
                <a:spcPct val="100000"/>
              </a:lnSpc>
              <a:spcBef>
                <a:spcPts val="50"/>
              </a:spcBef>
            </a:pPr>
            <a:endParaRPr sz="750" dirty="0">
              <a:latin typeface="Times New Roman"/>
              <a:cs typeface="Times New Roman"/>
            </a:endParaRPr>
          </a:p>
          <a:p>
            <a:pPr marL="146685">
              <a:lnSpc>
                <a:spcPct val="100000"/>
              </a:lnSpc>
            </a:pPr>
            <a:r>
              <a:rPr sz="900" b="1" dirty="0">
                <a:solidFill>
                  <a:srgbClr val="231F20"/>
                </a:solidFill>
                <a:latin typeface="Arial Narrow"/>
                <a:cs typeface="Arial Narrow"/>
              </a:rPr>
              <a:t>A. </a:t>
            </a:r>
            <a:r>
              <a:rPr lang="ru-RU" sz="900" b="1" dirty="0">
                <a:solidFill>
                  <a:srgbClr val="231F20"/>
                </a:solidFill>
                <a:latin typeface="Arial Narrow"/>
                <a:cs typeface="Arial Narrow"/>
              </a:rPr>
              <a:t>Попробуйте затянуть клапан</a:t>
            </a:r>
            <a:endParaRPr sz="900" dirty="0">
              <a:latin typeface="Arial Narrow"/>
              <a:cs typeface="Arial Narrow"/>
            </a:endParaRPr>
          </a:p>
          <a:p>
            <a:pPr>
              <a:lnSpc>
                <a:spcPct val="100000"/>
              </a:lnSpc>
            </a:pPr>
            <a:endParaRPr sz="1000" dirty="0">
              <a:latin typeface="Times New Roman"/>
              <a:cs typeface="Times New Roman"/>
            </a:endParaRPr>
          </a:p>
          <a:p>
            <a:pPr>
              <a:lnSpc>
                <a:spcPct val="100000"/>
              </a:lnSpc>
            </a:pPr>
            <a:endParaRPr sz="1000" dirty="0">
              <a:latin typeface="Times New Roman"/>
              <a:cs typeface="Times New Roman"/>
            </a:endParaRPr>
          </a:p>
          <a:p>
            <a:pPr>
              <a:lnSpc>
                <a:spcPct val="100000"/>
              </a:lnSpc>
              <a:spcBef>
                <a:spcPts val="30"/>
              </a:spcBef>
            </a:pPr>
            <a:endParaRPr sz="1150" dirty="0">
              <a:latin typeface="Times New Roman"/>
              <a:cs typeface="Times New Roman"/>
            </a:endParaRPr>
          </a:p>
          <a:p>
            <a:pPr marL="2098040" indent="-156845">
              <a:lnSpc>
                <a:spcPct val="100000"/>
              </a:lnSpc>
              <a:buAutoNum type="arabicPeriod"/>
              <a:tabLst>
                <a:tab pos="2098675" algn="l"/>
              </a:tabLst>
            </a:pPr>
            <a:r>
              <a:rPr lang="ru-RU" sz="900" dirty="0">
                <a:solidFill>
                  <a:srgbClr val="231F20"/>
                </a:solidFill>
                <a:latin typeface="Arial Narrow"/>
                <a:cs typeface="Arial Narrow"/>
              </a:rPr>
              <a:t>Надуйте СПА-бассейн до максимального давления</a:t>
            </a:r>
            <a:r>
              <a:rPr sz="900" dirty="0">
                <a:solidFill>
                  <a:srgbClr val="231F20"/>
                </a:solidFill>
                <a:latin typeface="Arial Narrow"/>
                <a:cs typeface="Arial Narrow"/>
              </a:rPr>
              <a:t> </a:t>
            </a:r>
            <a:r>
              <a:rPr lang="ru-RU" sz="900" spc="-5" dirty="0">
                <a:solidFill>
                  <a:srgbClr val="231F20"/>
                </a:solidFill>
                <a:latin typeface="Arial Narrow"/>
                <a:cs typeface="Arial Narrow"/>
              </a:rPr>
              <a:t>воздуха</a:t>
            </a:r>
            <a:endParaRPr sz="900" dirty="0">
              <a:latin typeface="Arial Narrow"/>
              <a:cs typeface="Arial Narrow"/>
            </a:endParaRPr>
          </a:p>
          <a:p>
            <a:pPr marL="2098040" indent="-156845">
              <a:lnSpc>
                <a:spcPct val="100000"/>
              </a:lnSpc>
              <a:spcBef>
                <a:spcPts val="120"/>
              </a:spcBef>
              <a:buAutoNum type="arabicPeriod"/>
              <a:tabLst>
                <a:tab pos="2098675" algn="l"/>
              </a:tabLst>
            </a:pPr>
            <a:r>
              <a:rPr lang="ru-RU" sz="900" dirty="0">
                <a:solidFill>
                  <a:srgbClr val="231F20"/>
                </a:solidFill>
                <a:latin typeface="Arial Narrow"/>
                <a:cs typeface="Arial Narrow"/>
              </a:rPr>
              <a:t>Вставьте ключ клапана в клапан и поворачивайте ключ по часовой стрелке, чтобы затянуть клапан на СПА-бассейне.</a:t>
            </a:r>
            <a:endParaRPr sz="900" dirty="0">
              <a:latin typeface="Arial Narrow"/>
              <a:cs typeface="Arial Narrow"/>
            </a:endParaRPr>
          </a:p>
        </p:txBody>
      </p:sp>
      <p:sp>
        <p:nvSpPr>
          <p:cNvPr id="29" name="object 29"/>
          <p:cNvSpPr txBox="1"/>
          <p:nvPr/>
        </p:nvSpPr>
        <p:spPr>
          <a:xfrm>
            <a:off x="3709008" y="9984729"/>
            <a:ext cx="145415" cy="128270"/>
          </a:xfrm>
          <a:prstGeom prst="rect">
            <a:avLst/>
          </a:prstGeom>
        </p:spPr>
        <p:txBody>
          <a:bodyPr vert="horz" wrap="square" lIns="0" tIns="22860" rIns="0" bIns="0" rtlCol="0">
            <a:spAutoFit/>
          </a:bodyPr>
          <a:lstStyle/>
          <a:p>
            <a:pPr marL="28575">
              <a:lnSpc>
                <a:spcPct val="100000"/>
              </a:lnSpc>
              <a:spcBef>
                <a:spcPts val="180"/>
              </a:spcBef>
            </a:pPr>
            <a:fld id="{81D60167-4931-47E6-BA6A-407CBD079E47}" type="slidenum">
              <a:rPr sz="600" dirty="0">
                <a:solidFill>
                  <a:srgbClr val="131111"/>
                </a:solidFill>
                <a:latin typeface="Arial"/>
                <a:cs typeface="Arial"/>
              </a:rPr>
              <a:t>18</a:t>
            </a:fld>
            <a:endParaRPr sz="600">
              <a:latin typeface="Arial"/>
              <a:cs typeface="Arial"/>
            </a:endParaRPr>
          </a:p>
        </p:txBody>
      </p:sp>
      <p:sp>
        <p:nvSpPr>
          <p:cNvPr id="28" name="object 28"/>
          <p:cNvSpPr txBox="1"/>
          <p:nvPr/>
        </p:nvSpPr>
        <p:spPr>
          <a:xfrm>
            <a:off x="540766" y="5031562"/>
            <a:ext cx="6485890" cy="4142801"/>
          </a:xfrm>
          <a:prstGeom prst="rect">
            <a:avLst/>
          </a:prstGeom>
          <a:ln w="6350">
            <a:solidFill>
              <a:srgbClr val="231F20"/>
            </a:solidFill>
          </a:ln>
        </p:spPr>
        <p:txBody>
          <a:bodyPr vert="horz" wrap="square" lIns="0" tIns="3175" rIns="0" bIns="0" rtlCol="0">
            <a:spAutoFit/>
          </a:bodyPr>
          <a:lstStyle/>
          <a:p>
            <a:pPr>
              <a:lnSpc>
                <a:spcPct val="100000"/>
              </a:lnSpc>
              <a:spcBef>
                <a:spcPts val="25"/>
              </a:spcBef>
            </a:pPr>
            <a:endParaRPr sz="950" dirty="0">
              <a:latin typeface="Times New Roman"/>
              <a:cs typeface="Times New Roman"/>
            </a:endParaRPr>
          </a:p>
          <a:p>
            <a:pPr marL="146685">
              <a:lnSpc>
                <a:spcPct val="100000"/>
              </a:lnSpc>
            </a:pPr>
            <a:r>
              <a:rPr sz="900" b="1" dirty="0">
                <a:solidFill>
                  <a:srgbClr val="231F20"/>
                </a:solidFill>
                <a:latin typeface="Arial Narrow"/>
                <a:cs typeface="Arial Narrow"/>
              </a:rPr>
              <a:t>B. </a:t>
            </a:r>
            <a:r>
              <a:rPr lang="ru-RU" sz="900" b="1" dirty="0">
                <a:solidFill>
                  <a:srgbClr val="231F20"/>
                </a:solidFill>
                <a:latin typeface="Arial Narrow"/>
                <a:cs typeface="Arial Narrow"/>
              </a:rPr>
              <a:t>Переустановка или замена клапана</a:t>
            </a:r>
            <a:endParaRPr sz="1000" dirty="0">
              <a:latin typeface="Times New Roman"/>
              <a:cs typeface="Times New Roman"/>
            </a:endParaRPr>
          </a:p>
          <a:p>
            <a:pPr>
              <a:lnSpc>
                <a:spcPct val="100000"/>
              </a:lnSpc>
            </a:pPr>
            <a:endParaRPr sz="1000" dirty="0">
              <a:latin typeface="Times New Roman"/>
              <a:cs typeface="Times New Roman"/>
            </a:endParaRPr>
          </a:p>
          <a:p>
            <a:pPr>
              <a:lnSpc>
                <a:spcPct val="100000"/>
              </a:lnSpc>
            </a:pPr>
            <a:endParaRPr sz="1000" dirty="0">
              <a:latin typeface="Times New Roman"/>
              <a:cs typeface="Times New Roman"/>
            </a:endParaRPr>
          </a:p>
          <a:p>
            <a:pPr>
              <a:lnSpc>
                <a:spcPct val="100000"/>
              </a:lnSpc>
            </a:pPr>
            <a:endParaRPr sz="1000" dirty="0">
              <a:latin typeface="Times New Roman"/>
              <a:cs typeface="Times New Roman"/>
            </a:endParaRPr>
          </a:p>
          <a:p>
            <a:pPr>
              <a:lnSpc>
                <a:spcPct val="100000"/>
              </a:lnSpc>
            </a:pPr>
            <a:endParaRPr sz="1000" dirty="0">
              <a:latin typeface="Times New Roman"/>
              <a:cs typeface="Times New Roman"/>
            </a:endParaRPr>
          </a:p>
          <a:p>
            <a:pPr>
              <a:lnSpc>
                <a:spcPct val="100000"/>
              </a:lnSpc>
            </a:pPr>
            <a:endParaRPr sz="1000" dirty="0">
              <a:latin typeface="Times New Roman"/>
              <a:cs typeface="Times New Roman"/>
            </a:endParaRPr>
          </a:p>
          <a:p>
            <a:pPr>
              <a:lnSpc>
                <a:spcPct val="100000"/>
              </a:lnSpc>
            </a:pPr>
            <a:endParaRPr sz="1000" dirty="0">
              <a:latin typeface="Times New Roman"/>
              <a:cs typeface="Times New Roman"/>
            </a:endParaRPr>
          </a:p>
          <a:p>
            <a:pPr>
              <a:lnSpc>
                <a:spcPct val="100000"/>
              </a:lnSpc>
            </a:pPr>
            <a:endParaRPr sz="1000" dirty="0">
              <a:latin typeface="Times New Roman"/>
              <a:cs typeface="Times New Roman"/>
            </a:endParaRPr>
          </a:p>
          <a:p>
            <a:pPr>
              <a:lnSpc>
                <a:spcPct val="100000"/>
              </a:lnSpc>
            </a:pPr>
            <a:endParaRPr sz="1450" dirty="0">
              <a:latin typeface="Times New Roman"/>
              <a:cs typeface="Times New Roman"/>
            </a:endParaRPr>
          </a:p>
          <a:p>
            <a:pPr marL="310515" indent="-156845">
              <a:lnSpc>
                <a:spcPct val="100000"/>
              </a:lnSpc>
              <a:buAutoNum type="arabicPeriod"/>
              <a:tabLst>
                <a:tab pos="311150" algn="l"/>
              </a:tabLst>
            </a:pPr>
            <a:r>
              <a:rPr lang="ru-RU" sz="900" dirty="0">
                <a:solidFill>
                  <a:srgbClr val="231F20"/>
                </a:solidFill>
                <a:latin typeface="Arial Narrow"/>
                <a:cs typeface="Arial Narrow"/>
              </a:rPr>
              <a:t>Полностью спустите СПА-бассейн</a:t>
            </a:r>
            <a:endParaRPr sz="900" dirty="0">
              <a:latin typeface="Arial Narrow"/>
              <a:cs typeface="Arial Narrow"/>
            </a:endParaRPr>
          </a:p>
          <a:p>
            <a:pPr marL="310515" indent="-156845">
              <a:lnSpc>
                <a:spcPct val="100000"/>
              </a:lnSpc>
              <a:spcBef>
                <a:spcPts val="120"/>
              </a:spcBef>
              <a:buAutoNum type="arabicPeriod"/>
              <a:tabLst>
                <a:tab pos="311150" algn="l"/>
              </a:tabLst>
            </a:pPr>
            <a:r>
              <a:rPr lang="ru-RU" sz="900" dirty="0">
                <a:solidFill>
                  <a:srgbClr val="231F20"/>
                </a:solidFill>
                <a:latin typeface="Arial Narrow"/>
                <a:cs typeface="Arial Narrow"/>
              </a:rPr>
              <a:t>Снимите пылезащитный колпачок, вставьте ключ клапана в клапана и поворачивайте его против часовой стрелки, чтобы снять клапан.</a:t>
            </a:r>
            <a:endParaRPr sz="900" dirty="0">
              <a:latin typeface="Arial Narrow"/>
              <a:cs typeface="Arial Narrow"/>
            </a:endParaRPr>
          </a:p>
          <a:p>
            <a:pPr>
              <a:lnSpc>
                <a:spcPct val="100000"/>
              </a:lnSpc>
              <a:buClr>
                <a:srgbClr val="231F20"/>
              </a:buClr>
              <a:buFont typeface="Arial Narrow"/>
              <a:buAutoNum type="arabicPeriod"/>
            </a:pPr>
            <a:endParaRPr sz="1000" dirty="0">
              <a:latin typeface="Times New Roman"/>
              <a:cs typeface="Times New Roman"/>
            </a:endParaRPr>
          </a:p>
          <a:p>
            <a:pPr>
              <a:lnSpc>
                <a:spcPct val="100000"/>
              </a:lnSpc>
              <a:buClr>
                <a:srgbClr val="231F20"/>
              </a:buClr>
              <a:buFont typeface="Arial Narrow"/>
              <a:buAutoNum type="arabicPeriod"/>
            </a:pPr>
            <a:endParaRPr sz="1000" dirty="0">
              <a:latin typeface="Times New Roman"/>
              <a:cs typeface="Times New Roman"/>
            </a:endParaRPr>
          </a:p>
          <a:p>
            <a:pPr marL="1270635">
              <a:lnSpc>
                <a:spcPct val="100000"/>
              </a:lnSpc>
              <a:spcBef>
                <a:spcPts val="790"/>
              </a:spcBef>
            </a:pPr>
            <a:r>
              <a:rPr lang="ru-RU" sz="900" spc="-15" dirty="0">
                <a:solidFill>
                  <a:srgbClr val="231F20"/>
                </a:solidFill>
                <a:latin typeface="Lucida Sans"/>
                <a:cs typeface="Lucida Sans"/>
              </a:rPr>
              <a:t>Резиновое кольцо</a:t>
            </a:r>
            <a:endParaRPr sz="900" dirty="0">
              <a:latin typeface="Lucida Sans"/>
              <a:cs typeface="Lucida Sans"/>
            </a:endParaRPr>
          </a:p>
          <a:p>
            <a:pPr>
              <a:lnSpc>
                <a:spcPct val="100000"/>
              </a:lnSpc>
            </a:pPr>
            <a:endParaRPr sz="1100" dirty="0">
              <a:latin typeface="Times New Roman"/>
              <a:cs typeface="Times New Roman"/>
            </a:endParaRPr>
          </a:p>
          <a:p>
            <a:pPr>
              <a:lnSpc>
                <a:spcPct val="100000"/>
              </a:lnSpc>
            </a:pPr>
            <a:endParaRPr sz="1100" dirty="0">
              <a:latin typeface="Times New Roman"/>
              <a:cs typeface="Times New Roman"/>
            </a:endParaRPr>
          </a:p>
          <a:p>
            <a:pPr>
              <a:lnSpc>
                <a:spcPct val="100000"/>
              </a:lnSpc>
            </a:pPr>
            <a:endParaRPr sz="1100" dirty="0">
              <a:latin typeface="Times New Roman"/>
              <a:cs typeface="Times New Roman"/>
            </a:endParaRPr>
          </a:p>
          <a:p>
            <a:pPr>
              <a:lnSpc>
                <a:spcPct val="100000"/>
              </a:lnSpc>
            </a:pPr>
            <a:endParaRPr sz="1100" dirty="0">
              <a:latin typeface="Times New Roman"/>
              <a:cs typeface="Times New Roman"/>
            </a:endParaRPr>
          </a:p>
          <a:p>
            <a:pPr>
              <a:lnSpc>
                <a:spcPct val="100000"/>
              </a:lnSpc>
            </a:pPr>
            <a:endParaRPr sz="1100" dirty="0">
              <a:latin typeface="Times New Roman"/>
              <a:cs typeface="Times New Roman"/>
            </a:endParaRPr>
          </a:p>
          <a:p>
            <a:pPr>
              <a:lnSpc>
                <a:spcPct val="100000"/>
              </a:lnSpc>
            </a:pPr>
            <a:endParaRPr sz="1100" dirty="0">
              <a:latin typeface="Times New Roman"/>
              <a:cs typeface="Times New Roman"/>
            </a:endParaRPr>
          </a:p>
          <a:p>
            <a:pPr>
              <a:lnSpc>
                <a:spcPct val="100000"/>
              </a:lnSpc>
            </a:pPr>
            <a:endParaRPr sz="1100" dirty="0">
              <a:latin typeface="Times New Roman"/>
              <a:cs typeface="Times New Roman"/>
            </a:endParaRPr>
          </a:p>
          <a:p>
            <a:pPr marL="310515" indent="-156845">
              <a:lnSpc>
                <a:spcPct val="100000"/>
              </a:lnSpc>
              <a:spcBef>
                <a:spcPts val="805"/>
              </a:spcBef>
              <a:buAutoNum type="arabicPeriod" startAt="3"/>
              <a:tabLst>
                <a:tab pos="311150" algn="l"/>
              </a:tabLst>
            </a:pPr>
            <a:r>
              <a:rPr lang="ru-RU" sz="900" dirty="0">
                <a:solidFill>
                  <a:srgbClr val="231F20"/>
                </a:solidFill>
                <a:latin typeface="Arial Narrow"/>
                <a:cs typeface="Arial Narrow"/>
              </a:rPr>
              <a:t>Проверьте резиновое кольцо, чтобы убедиться, что оно находится в правильном положении</a:t>
            </a:r>
            <a:r>
              <a:rPr sz="900" spc="-5" dirty="0">
                <a:solidFill>
                  <a:srgbClr val="231F20"/>
                </a:solidFill>
                <a:latin typeface="Arial Narrow"/>
                <a:cs typeface="Arial Narrow"/>
              </a:rPr>
              <a:t>,</a:t>
            </a:r>
            <a:r>
              <a:rPr lang="ru-RU" sz="900" spc="-5" dirty="0">
                <a:solidFill>
                  <a:srgbClr val="231F20"/>
                </a:solidFill>
                <a:latin typeface="Arial Narrow"/>
                <a:cs typeface="Arial Narrow"/>
              </a:rPr>
              <a:t> плотно закреплено вокруг клапана</a:t>
            </a:r>
            <a:r>
              <a:rPr sz="900" spc="-5" dirty="0">
                <a:solidFill>
                  <a:srgbClr val="231F20"/>
                </a:solidFill>
                <a:latin typeface="Arial Narrow"/>
                <a:cs typeface="Arial Narrow"/>
              </a:rPr>
              <a:t>,</a:t>
            </a:r>
            <a:r>
              <a:rPr lang="ru-RU" sz="900" spc="-5" dirty="0">
                <a:solidFill>
                  <a:srgbClr val="231F20"/>
                </a:solidFill>
                <a:latin typeface="Arial Narrow"/>
                <a:cs typeface="Arial Narrow"/>
              </a:rPr>
              <a:t> и проверьте, что в этой зоне нет мусора.</a:t>
            </a:r>
            <a:endParaRPr sz="900" dirty="0">
              <a:latin typeface="Arial Narrow"/>
              <a:cs typeface="Arial Narrow"/>
            </a:endParaRPr>
          </a:p>
          <a:p>
            <a:pPr marL="310515" indent="-156845">
              <a:lnSpc>
                <a:spcPct val="100000"/>
              </a:lnSpc>
              <a:spcBef>
                <a:spcPts val="120"/>
              </a:spcBef>
              <a:buAutoNum type="arabicPeriod" startAt="3"/>
              <a:tabLst>
                <a:tab pos="311150" algn="l"/>
              </a:tabLst>
            </a:pPr>
            <a:r>
              <a:rPr lang="ru-RU" sz="900" dirty="0">
                <a:solidFill>
                  <a:srgbClr val="231F20"/>
                </a:solidFill>
                <a:latin typeface="Arial Narrow"/>
                <a:cs typeface="Arial Narrow"/>
              </a:rPr>
              <a:t>Убедитесь, что пружина штифта работает правильно и</a:t>
            </a:r>
            <a:r>
              <a:rPr sz="900" spc="-5" dirty="0">
                <a:solidFill>
                  <a:srgbClr val="231F20"/>
                </a:solidFill>
                <a:latin typeface="Arial Narrow"/>
                <a:cs typeface="Arial Narrow"/>
              </a:rPr>
              <a:t> </a:t>
            </a:r>
            <a:r>
              <a:rPr lang="ru-RU" sz="900" spc="-5" dirty="0">
                <a:solidFill>
                  <a:srgbClr val="231F20"/>
                </a:solidFill>
                <a:latin typeface="Arial Narrow"/>
                <a:cs typeface="Arial Narrow"/>
              </a:rPr>
              <a:t>что по краям нет трещин</a:t>
            </a:r>
            <a:endParaRPr sz="900" dirty="0">
              <a:latin typeface="Arial Narrow"/>
              <a:cs typeface="Arial Narrow"/>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28699" y="426626"/>
            <a:ext cx="3542665" cy="2553456"/>
          </a:xfrm>
          <a:prstGeom prst="rect">
            <a:avLst/>
          </a:prstGeom>
        </p:spPr>
        <p:txBody>
          <a:bodyPr vert="horz" wrap="square" lIns="0" tIns="73660" rIns="0" bIns="0" rtlCol="0">
            <a:spAutoFit/>
          </a:bodyPr>
          <a:lstStyle/>
          <a:p>
            <a:pPr marL="12700">
              <a:lnSpc>
                <a:spcPct val="100000"/>
              </a:lnSpc>
              <a:spcBef>
                <a:spcPts val="580"/>
              </a:spcBef>
            </a:pPr>
            <a:r>
              <a:rPr lang="ru-RU" sz="1200" b="1" dirty="0">
                <a:solidFill>
                  <a:srgbClr val="231F20"/>
                </a:solidFill>
                <a:latin typeface="Arial Narrow"/>
                <a:cs typeface="Arial Narrow"/>
              </a:rPr>
              <a:t>Хранение и подготовка к использованию в будущем</a:t>
            </a:r>
            <a:endParaRPr sz="1200" dirty="0">
              <a:latin typeface="Arial Narrow"/>
              <a:cs typeface="Arial Narrow"/>
            </a:endParaRPr>
          </a:p>
          <a:p>
            <a:pPr marL="142875" indent="-130810">
              <a:lnSpc>
                <a:spcPct val="100000"/>
              </a:lnSpc>
              <a:spcBef>
                <a:spcPts val="360"/>
              </a:spcBef>
              <a:buAutoNum type="arabicPeriod"/>
              <a:tabLst>
                <a:tab pos="143510" algn="l"/>
              </a:tabLst>
            </a:pPr>
            <a:r>
              <a:rPr lang="ru-RU" sz="900" dirty="0">
                <a:solidFill>
                  <a:srgbClr val="231F20"/>
                </a:solidFill>
                <a:latin typeface="Arial Narrow"/>
                <a:cs typeface="Arial Narrow"/>
              </a:rPr>
              <a:t>Слейте воду и очистите гидромассажную ванну, следуя указаниям разделов «Слив воды из гидромассажной ванны»</a:t>
            </a:r>
            <a:r>
              <a:rPr sz="900" dirty="0">
                <a:solidFill>
                  <a:srgbClr val="231F20"/>
                </a:solidFill>
                <a:latin typeface="Arial Narrow"/>
                <a:cs typeface="Arial Narrow"/>
              </a:rPr>
              <a:t> </a:t>
            </a:r>
            <a:r>
              <a:rPr lang="ru-RU" sz="900" dirty="0">
                <a:solidFill>
                  <a:srgbClr val="231F20"/>
                </a:solidFill>
                <a:latin typeface="Arial Narrow"/>
                <a:cs typeface="Arial Narrow"/>
              </a:rPr>
              <a:t>и «Очистка гидромассажной ванны»</a:t>
            </a:r>
            <a:endParaRPr sz="900" dirty="0">
              <a:latin typeface="Arial Narrow"/>
              <a:cs typeface="Arial Narrow"/>
            </a:endParaRPr>
          </a:p>
          <a:p>
            <a:pPr marL="142875" marR="83820" indent="-130810">
              <a:lnSpc>
                <a:spcPct val="111100"/>
              </a:lnSpc>
              <a:buAutoNum type="arabicPeriod"/>
              <a:tabLst>
                <a:tab pos="143510" algn="l"/>
              </a:tabLst>
            </a:pPr>
            <a:r>
              <a:rPr lang="ru-RU" sz="900" spc="-5" dirty="0">
                <a:solidFill>
                  <a:srgbClr val="231F20"/>
                </a:solidFill>
                <a:latin typeface="Arial Narrow"/>
                <a:cs typeface="Arial Narrow"/>
              </a:rPr>
              <a:t>Убедитесь, что все детали и аксессуары тщательно очищены и обсушены перед хранением. Перед сворачиванием оставьте ванну на открытом воздухе для просушки на один час</a:t>
            </a:r>
            <a:r>
              <a:rPr sz="900" dirty="0">
                <a:solidFill>
                  <a:srgbClr val="231F20"/>
                </a:solidFill>
                <a:latin typeface="Arial Narrow"/>
                <a:cs typeface="Arial Narrow"/>
              </a:rPr>
              <a:t>.</a:t>
            </a:r>
            <a:endParaRPr sz="900" dirty="0">
              <a:latin typeface="Arial Narrow"/>
              <a:cs typeface="Arial Narrow"/>
            </a:endParaRPr>
          </a:p>
          <a:p>
            <a:pPr marL="142875" marR="250825" indent="-130810">
              <a:lnSpc>
                <a:spcPct val="111100"/>
              </a:lnSpc>
              <a:buAutoNum type="arabicPeriod"/>
              <a:tabLst>
                <a:tab pos="143510" algn="l"/>
              </a:tabLst>
            </a:pPr>
            <a:r>
              <a:rPr lang="ru-RU" sz="900" dirty="0">
                <a:solidFill>
                  <a:srgbClr val="231F20"/>
                </a:solidFill>
                <a:latin typeface="Arial Narrow"/>
                <a:cs typeface="Arial Narrow"/>
              </a:rPr>
              <a:t>Сверните гидромассажную ванну неплотно, избегайте острых углов, чтобы не повредить материал.</a:t>
            </a:r>
            <a:endParaRPr sz="900" dirty="0">
              <a:latin typeface="Arial Narrow"/>
              <a:cs typeface="Arial Narrow"/>
            </a:endParaRPr>
          </a:p>
          <a:p>
            <a:pPr marL="142875" indent="-130810">
              <a:lnSpc>
                <a:spcPct val="100000"/>
              </a:lnSpc>
              <a:spcBef>
                <a:spcPts val="120"/>
              </a:spcBef>
              <a:buAutoNum type="arabicPeriod"/>
              <a:tabLst>
                <a:tab pos="143510" algn="l"/>
              </a:tabLst>
            </a:pPr>
            <a:r>
              <a:rPr lang="ru-RU" sz="900" dirty="0">
                <a:solidFill>
                  <a:srgbClr val="231F20"/>
                </a:solidFill>
                <a:latin typeface="Arial Narrow"/>
                <a:cs typeface="Arial Narrow"/>
              </a:rPr>
              <a:t>Приготовьте запас новых картриджей для следующего применения. </a:t>
            </a:r>
            <a:endParaRPr sz="900" dirty="0">
              <a:latin typeface="Arial Narrow"/>
              <a:cs typeface="Arial Narrow"/>
            </a:endParaRPr>
          </a:p>
          <a:p>
            <a:pPr marL="142875" marR="234315" indent="-130810" algn="just">
              <a:lnSpc>
                <a:spcPct val="111100"/>
              </a:lnSpc>
              <a:buAutoNum type="arabicPeriod"/>
              <a:tabLst>
                <a:tab pos="143510" algn="l"/>
              </a:tabLst>
            </a:pPr>
            <a:r>
              <a:rPr lang="ru-RU" sz="900" dirty="0">
                <a:solidFill>
                  <a:srgbClr val="231F20"/>
                </a:solidFill>
                <a:latin typeface="Arial Narrow"/>
                <a:cs typeface="Arial Narrow"/>
              </a:rPr>
              <a:t>Храните СПА-бассейн и аксессуары в сухом месте при температуре от </a:t>
            </a:r>
            <a:r>
              <a:rPr sz="900" spc="-5" dirty="0">
                <a:solidFill>
                  <a:srgbClr val="231F20"/>
                </a:solidFill>
                <a:latin typeface="Arial Narrow"/>
                <a:cs typeface="Arial Narrow"/>
              </a:rPr>
              <a:t>0°C </a:t>
            </a:r>
            <a:r>
              <a:rPr lang="ru-RU" sz="900" spc="-5" dirty="0">
                <a:solidFill>
                  <a:srgbClr val="231F20"/>
                </a:solidFill>
                <a:latin typeface="Arial Narrow"/>
                <a:cs typeface="Arial Narrow"/>
              </a:rPr>
              <a:t>до</a:t>
            </a:r>
            <a:r>
              <a:rPr sz="900" spc="-5" dirty="0">
                <a:solidFill>
                  <a:srgbClr val="231F20"/>
                </a:solidFill>
                <a:latin typeface="Arial Narrow"/>
                <a:cs typeface="Arial Narrow"/>
              </a:rPr>
              <a:t> 40°C. </a:t>
            </a:r>
            <a:endParaRPr sz="900" dirty="0">
              <a:latin typeface="Arial Narrow"/>
              <a:cs typeface="Arial Narrow"/>
            </a:endParaRPr>
          </a:p>
          <a:p>
            <a:pPr marL="142875" indent="-130810" algn="just">
              <a:lnSpc>
                <a:spcPct val="100000"/>
              </a:lnSpc>
              <a:spcBef>
                <a:spcPts val="114"/>
              </a:spcBef>
              <a:buAutoNum type="arabicPeriod"/>
              <a:tabLst>
                <a:tab pos="143510" algn="l"/>
              </a:tabLst>
            </a:pPr>
            <a:r>
              <a:rPr lang="ru-RU" sz="900" dirty="0">
                <a:solidFill>
                  <a:srgbClr val="231F20"/>
                </a:solidFill>
                <a:latin typeface="Arial Narrow"/>
                <a:cs typeface="Arial Narrow"/>
              </a:rPr>
              <a:t>Для хранения СПА-ванны рекомендуется использовать ее оригинальную упаковку. </a:t>
            </a:r>
            <a:endParaRPr sz="900" dirty="0">
              <a:latin typeface="Arial Narrow"/>
              <a:cs typeface="Arial Narrow"/>
            </a:endParaRPr>
          </a:p>
          <a:p>
            <a:pPr marL="142875" marR="21590" indent="-130810" algn="just">
              <a:lnSpc>
                <a:spcPct val="111100"/>
              </a:lnSpc>
              <a:buAutoNum type="arabicPeriod"/>
              <a:tabLst>
                <a:tab pos="143510" algn="l"/>
              </a:tabLst>
            </a:pPr>
            <a:r>
              <a:rPr lang="ru-RU" sz="900" dirty="0">
                <a:solidFill>
                  <a:srgbClr val="231F20"/>
                </a:solidFill>
                <a:latin typeface="Arial Narrow"/>
                <a:cs typeface="Arial Narrow"/>
              </a:rPr>
              <a:t>После длительного хранения наполните гидромассажную ванну чистой водой с дезинфицирующим средством и включите фильтр не менее, чем на один час перед использованием.</a:t>
            </a:r>
            <a:endParaRPr sz="900" dirty="0">
              <a:latin typeface="Arial Narrow"/>
              <a:cs typeface="Arial Narrow"/>
            </a:endParaRPr>
          </a:p>
        </p:txBody>
      </p:sp>
      <p:sp>
        <p:nvSpPr>
          <p:cNvPr id="3" name="object 3"/>
          <p:cNvSpPr txBox="1"/>
          <p:nvPr/>
        </p:nvSpPr>
        <p:spPr>
          <a:xfrm>
            <a:off x="536189" y="3249042"/>
            <a:ext cx="4361221" cy="259045"/>
          </a:xfrm>
          <a:prstGeom prst="rect">
            <a:avLst/>
          </a:prstGeom>
        </p:spPr>
        <p:txBody>
          <a:bodyPr vert="horz" wrap="square" lIns="0" tIns="12700" rIns="0" bIns="0" rtlCol="0">
            <a:spAutoFit/>
          </a:bodyPr>
          <a:lstStyle/>
          <a:p>
            <a:pPr marL="12700">
              <a:lnSpc>
                <a:spcPct val="100000"/>
              </a:lnSpc>
              <a:spcBef>
                <a:spcPts val="100"/>
              </a:spcBef>
            </a:pPr>
            <a:r>
              <a:rPr lang="ru-RU" sz="1600" b="1" dirty="0">
                <a:solidFill>
                  <a:srgbClr val="231F20"/>
                </a:solidFill>
                <a:latin typeface="Arial Narrow"/>
                <a:cs typeface="Arial Narrow"/>
              </a:rPr>
              <a:t>УТИЛИЗАЦИЯ И ЗАЩИТА ОКРУЖАЮЩЕЙ СРЕДЫ</a:t>
            </a:r>
            <a:endParaRPr sz="1600" dirty="0">
              <a:latin typeface="Arial Narrow"/>
              <a:cs typeface="Arial Narrow"/>
            </a:endParaRPr>
          </a:p>
        </p:txBody>
      </p:sp>
      <p:sp>
        <p:nvSpPr>
          <p:cNvPr id="4" name="object 4"/>
          <p:cNvSpPr/>
          <p:nvPr/>
        </p:nvSpPr>
        <p:spPr>
          <a:xfrm>
            <a:off x="611924"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 name="object 5"/>
          <p:cNvSpPr/>
          <p:nvPr/>
        </p:nvSpPr>
        <p:spPr>
          <a:xfrm>
            <a:off x="583577"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 name="object 6"/>
          <p:cNvSpPr/>
          <p:nvPr/>
        </p:nvSpPr>
        <p:spPr>
          <a:xfrm>
            <a:off x="555332"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 name="object 7"/>
          <p:cNvSpPr/>
          <p:nvPr/>
        </p:nvSpPr>
        <p:spPr>
          <a:xfrm>
            <a:off x="697064"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 name="object 8"/>
          <p:cNvSpPr/>
          <p:nvPr/>
        </p:nvSpPr>
        <p:spPr>
          <a:xfrm>
            <a:off x="668718"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 name="object 9"/>
          <p:cNvSpPr/>
          <p:nvPr/>
        </p:nvSpPr>
        <p:spPr>
          <a:xfrm>
            <a:off x="640473"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0" name="object 10"/>
          <p:cNvSpPr/>
          <p:nvPr/>
        </p:nvSpPr>
        <p:spPr>
          <a:xfrm>
            <a:off x="782218"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 name="object 11"/>
          <p:cNvSpPr/>
          <p:nvPr/>
        </p:nvSpPr>
        <p:spPr>
          <a:xfrm>
            <a:off x="753872"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 name="object 12"/>
          <p:cNvSpPr/>
          <p:nvPr/>
        </p:nvSpPr>
        <p:spPr>
          <a:xfrm>
            <a:off x="725627"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 name="object 13"/>
          <p:cNvSpPr/>
          <p:nvPr/>
        </p:nvSpPr>
        <p:spPr>
          <a:xfrm>
            <a:off x="867359"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 name="object 14"/>
          <p:cNvSpPr/>
          <p:nvPr/>
        </p:nvSpPr>
        <p:spPr>
          <a:xfrm>
            <a:off x="839012"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 name="object 15"/>
          <p:cNvSpPr/>
          <p:nvPr/>
        </p:nvSpPr>
        <p:spPr>
          <a:xfrm>
            <a:off x="810768"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 name="object 16"/>
          <p:cNvSpPr/>
          <p:nvPr/>
        </p:nvSpPr>
        <p:spPr>
          <a:xfrm>
            <a:off x="952512"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 name="object 17"/>
          <p:cNvSpPr/>
          <p:nvPr/>
        </p:nvSpPr>
        <p:spPr>
          <a:xfrm>
            <a:off x="924166"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 name="object 18"/>
          <p:cNvSpPr/>
          <p:nvPr/>
        </p:nvSpPr>
        <p:spPr>
          <a:xfrm>
            <a:off x="895908"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 name="object 19"/>
          <p:cNvSpPr/>
          <p:nvPr/>
        </p:nvSpPr>
        <p:spPr>
          <a:xfrm>
            <a:off x="1037653"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 name="object 20"/>
          <p:cNvSpPr/>
          <p:nvPr/>
        </p:nvSpPr>
        <p:spPr>
          <a:xfrm>
            <a:off x="1009307"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 name="object 21"/>
          <p:cNvSpPr/>
          <p:nvPr/>
        </p:nvSpPr>
        <p:spPr>
          <a:xfrm>
            <a:off x="981049"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 name="object 22"/>
          <p:cNvSpPr/>
          <p:nvPr/>
        </p:nvSpPr>
        <p:spPr>
          <a:xfrm>
            <a:off x="1122794"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3" name="object 23"/>
          <p:cNvSpPr/>
          <p:nvPr/>
        </p:nvSpPr>
        <p:spPr>
          <a:xfrm>
            <a:off x="1094460"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4" name="object 24"/>
          <p:cNvSpPr/>
          <p:nvPr/>
        </p:nvSpPr>
        <p:spPr>
          <a:xfrm>
            <a:off x="1066203"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5" name="object 25"/>
          <p:cNvSpPr/>
          <p:nvPr/>
        </p:nvSpPr>
        <p:spPr>
          <a:xfrm>
            <a:off x="1207935"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6" name="object 26"/>
          <p:cNvSpPr/>
          <p:nvPr/>
        </p:nvSpPr>
        <p:spPr>
          <a:xfrm>
            <a:off x="1179601"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7" name="object 27"/>
          <p:cNvSpPr/>
          <p:nvPr/>
        </p:nvSpPr>
        <p:spPr>
          <a:xfrm>
            <a:off x="1151343"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8" name="object 28"/>
          <p:cNvSpPr/>
          <p:nvPr/>
        </p:nvSpPr>
        <p:spPr>
          <a:xfrm>
            <a:off x="1293101"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9" name="object 29"/>
          <p:cNvSpPr/>
          <p:nvPr/>
        </p:nvSpPr>
        <p:spPr>
          <a:xfrm>
            <a:off x="1264742"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0" name="object 30"/>
          <p:cNvSpPr/>
          <p:nvPr/>
        </p:nvSpPr>
        <p:spPr>
          <a:xfrm>
            <a:off x="1236484"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1" name="object 31"/>
          <p:cNvSpPr/>
          <p:nvPr/>
        </p:nvSpPr>
        <p:spPr>
          <a:xfrm>
            <a:off x="1378242"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2" name="object 32"/>
          <p:cNvSpPr/>
          <p:nvPr/>
        </p:nvSpPr>
        <p:spPr>
          <a:xfrm>
            <a:off x="1349883"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3" name="object 33"/>
          <p:cNvSpPr/>
          <p:nvPr/>
        </p:nvSpPr>
        <p:spPr>
          <a:xfrm>
            <a:off x="1321625"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4" name="object 34"/>
          <p:cNvSpPr/>
          <p:nvPr/>
        </p:nvSpPr>
        <p:spPr>
          <a:xfrm>
            <a:off x="1463382"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5" name="object 35"/>
          <p:cNvSpPr/>
          <p:nvPr/>
        </p:nvSpPr>
        <p:spPr>
          <a:xfrm>
            <a:off x="1435036"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6" name="object 36"/>
          <p:cNvSpPr/>
          <p:nvPr/>
        </p:nvSpPr>
        <p:spPr>
          <a:xfrm>
            <a:off x="1406778"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7" name="object 37"/>
          <p:cNvSpPr/>
          <p:nvPr/>
        </p:nvSpPr>
        <p:spPr>
          <a:xfrm>
            <a:off x="1548523"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8" name="object 38"/>
          <p:cNvSpPr/>
          <p:nvPr/>
        </p:nvSpPr>
        <p:spPr>
          <a:xfrm>
            <a:off x="1520177"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9" name="object 39"/>
          <p:cNvSpPr/>
          <p:nvPr/>
        </p:nvSpPr>
        <p:spPr>
          <a:xfrm>
            <a:off x="1491919"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0" name="object 40"/>
          <p:cNvSpPr/>
          <p:nvPr/>
        </p:nvSpPr>
        <p:spPr>
          <a:xfrm>
            <a:off x="1633677"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1" name="object 41"/>
          <p:cNvSpPr/>
          <p:nvPr/>
        </p:nvSpPr>
        <p:spPr>
          <a:xfrm>
            <a:off x="1605318"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2" name="object 42"/>
          <p:cNvSpPr/>
          <p:nvPr/>
        </p:nvSpPr>
        <p:spPr>
          <a:xfrm>
            <a:off x="1577060"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3" name="object 43"/>
          <p:cNvSpPr/>
          <p:nvPr/>
        </p:nvSpPr>
        <p:spPr>
          <a:xfrm>
            <a:off x="1718817"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4" name="object 44"/>
          <p:cNvSpPr/>
          <p:nvPr/>
        </p:nvSpPr>
        <p:spPr>
          <a:xfrm>
            <a:off x="1690458"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5" name="object 45"/>
          <p:cNvSpPr/>
          <p:nvPr/>
        </p:nvSpPr>
        <p:spPr>
          <a:xfrm>
            <a:off x="1662201"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6" name="object 46"/>
          <p:cNvSpPr/>
          <p:nvPr/>
        </p:nvSpPr>
        <p:spPr>
          <a:xfrm>
            <a:off x="1803958"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7" name="object 47"/>
          <p:cNvSpPr/>
          <p:nvPr/>
        </p:nvSpPr>
        <p:spPr>
          <a:xfrm>
            <a:off x="1775612"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8" name="object 48"/>
          <p:cNvSpPr/>
          <p:nvPr/>
        </p:nvSpPr>
        <p:spPr>
          <a:xfrm>
            <a:off x="1747354"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9" name="object 49"/>
          <p:cNvSpPr/>
          <p:nvPr/>
        </p:nvSpPr>
        <p:spPr>
          <a:xfrm>
            <a:off x="1889099"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0" name="object 50"/>
          <p:cNvSpPr/>
          <p:nvPr/>
        </p:nvSpPr>
        <p:spPr>
          <a:xfrm>
            <a:off x="1860753"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1" name="object 51"/>
          <p:cNvSpPr/>
          <p:nvPr/>
        </p:nvSpPr>
        <p:spPr>
          <a:xfrm>
            <a:off x="1832508"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2" name="object 52"/>
          <p:cNvSpPr/>
          <p:nvPr/>
        </p:nvSpPr>
        <p:spPr>
          <a:xfrm>
            <a:off x="1974253"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3" name="object 53"/>
          <p:cNvSpPr/>
          <p:nvPr/>
        </p:nvSpPr>
        <p:spPr>
          <a:xfrm>
            <a:off x="1945894"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4" name="object 54"/>
          <p:cNvSpPr/>
          <p:nvPr/>
        </p:nvSpPr>
        <p:spPr>
          <a:xfrm>
            <a:off x="1917649"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5" name="object 55"/>
          <p:cNvSpPr/>
          <p:nvPr/>
        </p:nvSpPr>
        <p:spPr>
          <a:xfrm>
            <a:off x="2059406"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6" name="object 56"/>
          <p:cNvSpPr/>
          <p:nvPr/>
        </p:nvSpPr>
        <p:spPr>
          <a:xfrm>
            <a:off x="2031047"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57" name="object 57"/>
          <p:cNvSpPr/>
          <p:nvPr/>
        </p:nvSpPr>
        <p:spPr>
          <a:xfrm>
            <a:off x="2002789"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58" name="object 58"/>
          <p:cNvSpPr/>
          <p:nvPr/>
        </p:nvSpPr>
        <p:spPr>
          <a:xfrm>
            <a:off x="2144547"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9" name="object 59"/>
          <p:cNvSpPr/>
          <p:nvPr/>
        </p:nvSpPr>
        <p:spPr>
          <a:xfrm>
            <a:off x="2116188"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60" name="object 60"/>
          <p:cNvSpPr/>
          <p:nvPr/>
        </p:nvSpPr>
        <p:spPr>
          <a:xfrm>
            <a:off x="2087930"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61" name="object 61"/>
          <p:cNvSpPr/>
          <p:nvPr/>
        </p:nvSpPr>
        <p:spPr>
          <a:xfrm>
            <a:off x="2229688"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2" name="object 62"/>
          <p:cNvSpPr/>
          <p:nvPr/>
        </p:nvSpPr>
        <p:spPr>
          <a:xfrm>
            <a:off x="2201341"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3" name="object 63"/>
          <p:cNvSpPr/>
          <p:nvPr/>
        </p:nvSpPr>
        <p:spPr>
          <a:xfrm>
            <a:off x="2173097"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4" name="object 64"/>
          <p:cNvSpPr/>
          <p:nvPr/>
        </p:nvSpPr>
        <p:spPr>
          <a:xfrm>
            <a:off x="2314829"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5" name="object 65"/>
          <p:cNvSpPr/>
          <p:nvPr/>
        </p:nvSpPr>
        <p:spPr>
          <a:xfrm>
            <a:off x="2286482"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6" name="object 66"/>
          <p:cNvSpPr/>
          <p:nvPr/>
        </p:nvSpPr>
        <p:spPr>
          <a:xfrm>
            <a:off x="2258237"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7" name="object 67"/>
          <p:cNvSpPr/>
          <p:nvPr/>
        </p:nvSpPr>
        <p:spPr>
          <a:xfrm>
            <a:off x="2399982"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8" name="object 68"/>
          <p:cNvSpPr/>
          <p:nvPr/>
        </p:nvSpPr>
        <p:spPr>
          <a:xfrm>
            <a:off x="2371623"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9" name="object 69"/>
          <p:cNvSpPr/>
          <p:nvPr/>
        </p:nvSpPr>
        <p:spPr>
          <a:xfrm>
            <a:off x="2343378"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0" name="object 70"/>
          <p:cNvSpPr/>
          <p:nvPr/>
        </p:nvSpPr>
        <p:spPr>
          <a:xfrm>
            <a:off x="2485123"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1" name="object 71"/>
          <p:cNvSpPr/>
          <p:nvPr/>
        </p:nvSpPr>
        <p:spPr>
          <a:xfrm>
            <a:off x="2456764"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72" name="object 72"/>
          <p:cNvSpPr/>
          <p:nvPr/>
        </p:nvSpPr>
        <p:spPr>
          <a:xfrm>
            <a:off x="2428519"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3" name="object 73"/>
          <p:cNvSpPr/>
          <p:nvPr/>
        </p:nvSpPr>
        <p:spPr>
          <a:xfrm>
            <a:off x="2570264"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4" name="object 74"/>
          <p:cNvSpPr/>
          <p:nvPr/>
        </p:nvSpPr>
        <p:spPr>
          <a:xfrm>
            <a:off x="2541917"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5" name="object 75"/>
          <p:cNvSpPr/>
          <p:nvPr/>
        </p:nvSpPr>
        <p:spPr>
          <a:xfrm>
            <a:off x="2513672"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6" name="object 76"/>
          <p:cNvSpPr/>
          <p:nvPr/>
        </p:nvSpPr>
        <p:spPr>
          <a:xfrm>
            <a:off x="2655404"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7" name="object 77"/>
          <p:cNvSpPr/>
          <p:nvPr/>
        </p:nvSpPr>
        <p:spPr>
          <a:xfrm>
            <a:off x="2627058"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8" name="object 78"/>
          <p:cNvSpPr/>
          <p:nvPr/>
        </p:nvSpPr>
        <p:spPr>
          <a:xfrm>
            <a:off x="2598813"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9" name="object 79"/>
          <p:cNvSpPr/>
          <p:nvPr/>
        </p:nvSpPr>
        <p:spPr>
          <a:xfrm>
            <a:off x="2740558"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0" name="object 80"/>
          <p:cNvSpPr/>
          <p:nvPr/>
        </p:nvSpPr>
        <p:spPr>
          <a:xfrm>
            <a:off x="2712199"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1" name="object 81"/>
          <p:cNvSpPr/>
          <p:nvPr/>
        </p:nvSpPr>
        <p:spPr>
          <a:xfrm>
            <a:off x="2683954"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2" name="object 82"/>
          <p:cNvSpPr/>
          <p:nvPr/>
        </p:nvSpPr>
        <p:spPr>
          <a:xfrm>
            <a:off x="2825699"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3" name="object 83"/>
          <p:cNvSpPr/>
          <p:nvPr/>
        </p:nvSpPr>
        <p:spPr>
          <a:xfrm>
            <a:off x="2797340"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84" name="object 84"/>
          <p:cNvSpPr/>
          <p:nvPr/>
        </p:nvSpPr>
        <p:spPr>
          <a:xfrm>
            <a:off x="2769095"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5" name="object 85"/>
          <p:cNvSpPr/>
          <p:nvPr/>
        </p:nvSpPr>
        <p:spPr>
          <a:xfrm>
            <a:off x="2910839"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6" name="object 86"/>
          <p:cNvSpPr/>
          <p:nvPr/>
        </p:nvSpPr>
        <p:spPr>
          <a:xfrm>
            <a:off x="2882493"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7" name="object 87"/>
          <p:cNvSpPr/>
          <p:nvPr/>
        </p:nvSpPr>
        <p:spPr>
          <a:xfrm>
            <a:off x="2854248"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8" name="object 88"/>
          <p:cNvSpPr/>
          <p:nvPr/>
        </p:nvSpPr>
        <p:spPr>
          <a:xfrm>
            <a:off x="2995980"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9" name="object 89"/>
          <p:cNvSpPr/>
          <p:nvPr/>
        </p:nvSpPr>
        <p:spPr>
          <a:xfrm>
            <a:off x="2967634"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0" name="object 90"/>
          <p:cNvSpPr/>
          <p:nvPr/>
        </p:nvSpPr>
        <p:spPr>
          <a:xfrm>
            <a:off x="2939402"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1" name="object 91"/>
          <p:cNvSpPr/>
          <p:nvPr/>
        </p:nvSpPr>
        <p:spPr>
          <a:xfrm>
            <a:off x="3081134"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2" name="object 92"/>
          <p:cNvSpPr/>
          <p:nvPr/>
        </p:nvSpPr>
        <p:spPr>
          <a:xfrm>
            <a:off x="3052775"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3" name="object 93"/>
          <p:cNvSpPr/>
          <p:nvPr/>
        </p:nvSpPr>
        <p:spPr>
          <a:xfrm>
            <a:off x="3024543"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4" name="object 94"/>
          <p:cNvSpPr/>
          <p:nvPr/>
        </p:nvSpPr>
        <p:spPr>
          <a:xfrm>
            <a:off x="3166275"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5" name="object 95"/>
          <p:cNvSpPr/>
          <p:nvPr/>
        </p:nvSpPr>
        <p:spPr>
          <a:xfrm>
            <a:off x="3137928"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6" name="object 96"/>
          <p:cNvSpPr/>
          <p:nvPr/>
        </p:nvSpPr>
        <p:spPr>
          <a:xfrm>
            <a:off x="3109683"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7" name="object 97"/>
          <p:cNvSpPr/>
          <p:nvPr/>
        </p:nvSpPr>
        <p:spPr>
          <a:xfrm>
            <a:off x="3251428"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8" name="object 98"/>
          <p:cNvSpPr/>
          <p:nvPr/>
        </p:nvSpPr>
        <p:spPr>
          <a:xfrm>
            <a:off x="3223082"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9" name="object 99"/>
          <p:cNvSpPr/>
          <p:nvPr/>
        </p:nvSpPr>
        <p:spPr>
          <a:xfrm>
            <a:off x="3194824"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0" name="object 100"/>
          <p:cNvSpPr/>
          <p:nvPr/>
        </p:nvSpPr>
        <p:spPr>
          <a:xfrm>
            <a:off x="3336569"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1" name="object 101"/>
          <p:cNvSpPr/>
          <p:nvPr/>
        </p:nvSpPr>
        <p:spPr>
          <a:xfrm>
            <a:off x="3308235"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2" name="object 102"/>
          <p:cNvSpPr/>
          <p:nvPr/>
        </p:nvSpPr>
        <p:spPr>
          <a:xfrm>
            <a:off x="3279978"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3" name="object 103"/>
          <p:cNvSpPr/>
          <p:nvPr/>
        </p:nvSpPr>
        <p:spPr>
          <a:xfrm>
            <a:off x="3421722"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4" name="object 104"/>
          <p:cNvSpPr/>
          <p:nvPr/>
        </p:nvSpPr>
        <p:spPr>
          <a:xfrm>
            <a:off x="3393376"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5" name="object 105"/>
          <p:cNvSpPr/>
          <p:nvPr/>
        </p:nvSpPr>
        <p:spPr>
          <a:xfrm>
            <a:off x="3365119"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6" name="object 106"/>
          <p:cNvSpPr/>
          <p:nvPr/>
        </p:nvSpPr>
        <p:spPr>
          <a:xfrm>
            <a:off x="3506863"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7" name="object 107"/>
          <p:cNvSpPr/>
          <p:nvPr/>
        </p:nvSpPr>
        <p:spPr>
          <a:xfrm>
            <a:off x="3478517"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8" name="object 108"/>
          <p:cNvSpPr/>
          <p:nvPr/>
        </p:nvSpPr>
        <p:spPr>
          <a:xfrm>
            <a:off x="3450259"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9" name="object 109"/>
          <p:cNvSpPr/>
          <p:nvPr/>
        </p:nvSpPr>
        <p:spPr>
          <a:xfrm>
            <a:off x="3592004"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0" name="object 110"/>
          <p:cNvSpPr/>
          <p:nvPr/>
        </p:nvSpPr>
        <p:spPr>
          <a:xfrm>
            <a:off x="3563670"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1" name="object 111"/>
          <p:cNvSpPr/>
          <p:nvPr/>
        </p:nvSpPr>
        <p:spPr>
          <a:xfrm>
            <a:off x="3535400"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2" name="object 112"/>
          <p:cNvSpPr/>
          <p:nvPr/>
        </p:nvSpPr>
        <p:spPr>
          <a:xfrm>
            <a:off x="3677145"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3" name="object 113"/>
          <p:cNvSpPr/>
          <p:nvPr/>
        </p:nvSpPr>
        <p:spPr>
          <a:xfrm>
            <a:off x="3648811"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4" name="object 114"/>
          <p:cNvSpPr/>
          <p:nvPr/>
        </p:nvSpPr>
        <p:spPr>
          <a:xfrm>
            <a:off x="3620554"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5" name="object 115"/>
          <p:cNvSpPr/>
          <p:nvPr/>
        </p:nvSpPr>
        <p:spPr>
          <a:xfrm>
            <a:off x="3762298"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6" name="object 116"/>
          <p:cNvSpPr/>
          <p:nvPr/>
        </p:nvSpPr>
        <p:spPr>
          <a:xfrm>
            <a:off x="3733952"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7" name="object 117"/>
          <p:cNvSpPr/>
          <p:nvPr/>
        </p:nvSpPr>
        <p:spPr>
          <a:xfrm>
            <a:off x="3705694"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8" name="object 118"/>
          <p:cNvSpPr/>
          <p:nvPr/>
        </p:nvSpPr>
        <p:spPr>
          <a:xfrm>
            <a:off x="3847439"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9" name="object 119"/>
          <p:cNvSpPr/>
          <p:nvPr/>
        </p:nvSpPr>
        <p:spPr>
          <a:xfrm>
            <a:off x="3819093"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0" name="object 120"/>
          <p:cNvSpPr/>
          <p:nvPr/>
        </p:nvSpPr>
        <p:spPr>
          <a:xfrm>
            <a:off x="3790835"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1" name="object 121"/>
          <p:cNvSpPr/>
          <p:nvPr/>
        </p:nvSpPr>
        <p:spPr>
          <a:xfrm>
            <a:off x="3932580"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2" name="object 122"/>
          <p:cNvSpPr/>
          <p:nvPr/>
        </p:nvSpPr>
        <p:spPr>
          <a:xfrm>
            <a:off x="3904234"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3" name="object 123"/>
          <p:cNvSpPr/>
          <p:nvPr/>
        </p:nvSpPr>
        <p:spPr>
          <a:xfrm>
            <a:off x="3875976"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4" name="object 124"/>
          <p:cNvSpPr/>
          <p:nvPr/>
        </p:nvSpPr>
        <p:spPr>
          <a:xfrm>
            <a:off x="4017721"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25" name="object 125"/>
          <p:cNvSpPr/>
          <p:nvPr/>
        </p:nvSpPr>
        <p:spPr>
          <a:xfrm>
            <a:off x="3989387"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6" name="object 126"/>
          <p:cNvSpPr/>
          <p:nvPr/>
        </p:nvSpPr>
        <p:spPr>
          <a:xfrm>
            <a:off x="3961129"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7" name="object 127"/>
          <p:cNvSpPr/>
          <p:nvPr/>
        </p:nvSpPr>
        <p:spPr>
          <a:xfrm>
            <a:off x="4102861"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28" name="object 128"/>
          <p:cNvSpPr/>
          <p:nvPr/>
        </p:nvSpPr>
        <p:spPr>
          <a:xfrm>
            <a:off x="4074528"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9" name="object 129"/>
          <p:cNvSpPr/>
          <p:nvPr/>
        </p:nvSpPr>
        <p:spPr>
          <a:xfrm>
            <a:off x="4046270"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0" name="object 130"/>
          <p:cNvSpPr/>
          <p:nvPr/>
        </p:nvSpPr>
        <p:spPr>
          <a:xfrm>
            <a:off x="4188015"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1" name="object 131"/>
          <p:cNvSpPr/>
          <p:nvPr/>
        </p:nvSpPr>
        <p:spPr>
          <a:xfrm>
            <a:off x="4159668"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2" name="object 132"/>
          <p:cNvSpPr/>
          <p:nvPr/>
        </p:nvSpPr>
        <p:spPr>
          <a:xfrm>
            <a:off x="4131424"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3" name="object 133"/>
          <p:cNvSpPr/>
          <p:nvPr/>
        </p:nvSpPr>
        <p:spPr>
          <a:xfrm>
            <a:off x="4273156"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4" name="object 134"/>
          <p:cNvSpPr/>
          <p:nvPr/>
        </p:nvSpPr>
        <p:spPr>
          <a:xfrm>
            <a:off x="4244809"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5" name="object 135"/>
          <p:cNvSpPr/>
          <p:nvPr/>
        </p:nvSpPr>
        <p:spPr>
          <a:xfrm>
            <a:off x="4216565"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6" name="object 136"/>
          <p:cNvSpPr/>
          <p:nvPr/>
        </p:nvSpPr>
        <p:spPr>
          <a:xfrm>
            <a:off x="4358309"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7" name="object 137"/>
          <p:cNvSpPr/>
          <p:nvPr/>
        </p:nvSpPr>
        <p:spPr>
          <a:xfrm>
            <a:off x="4329976"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8" name="object 138"/>
          <p:cNvSpPr/>
          <p:nvPr/>
        </p:nvSpPr>
        <p:spPr>
          <a:xfrm>
            <a:off x="4301718"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9" name="object 139"/>
          <p:cNvSpPr/>
          <p:nvPr/>
        </p:nvSpPr>
        <p:spPr>
          <a:xfrm>
            <a:off x="4443450"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0" name="object 140"/>
          <p:cNvSpPr/>
          <p:nvPr/>
        </p:nvSpPr>
        <p:spPr>
          <a:xfrm>
            <a:off x="4415116"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1" name="object 141"/>
          <p:cNvSpPr/>
          <p:nvPr/>
        </p:nvSpPr>
        <p:spPr>
          <a:xfrm>
            <a:off x="4386859"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2" name="object 142"/>
          <p:cNvSpPr/>
          <p:nvPr/>
        </p:nvSpPr>
        <p:spPr>
          <a:xfrm>
            <a:off x="4528604"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3" name="object 143"/>
          <p:cNvSpPr/>
          <p:nvPr/>
        </p:nvSpPr>
        <p:spPr>
          <a:xfrm>
            <a:off x="4500257"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4" name="object 144"/>
          <p:cNvSpPr/>
          <p:nvPr/>
        </p:nvSpPr>
        <p:spPr>
          <a:xfrm>
            <a:off x="4472000"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5" name="object 145"/>
          <p:cNvSpPr/>
          <p:nvPr/>
        </p:nvSpPr>
        <p:spPr>
          <a:xfrm>
            <a:off x="4613744"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6" name="object 146"/>
          <p:cNvSpPr/>
          <p:nvPr/>
        </p:nvSpPr>
        <p:spPr>
          <a:xfrm>
            <a:off x="4585398"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7" name="object 147"/>
          <p:cNvSpPr/>
          <p:nvPr/>
        </p:nvSpPr>
        <p:spPr>
          <a:xfrm>
            <a:off x="4557140"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8" name="object 148"/>
          <p:cNvSpPr/>
          <p:nvPr/>
        </p:nvSpPr>
        <p:spPr>
          <a:xfrm>
            <a:off x="4698885"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9" name="object 149"/>
          <p:cNvSpPr/>
          <p:nvPr/>
        </p:nvSpPr>
        <p:spPr>
          <a:xfrm>
            <a:off x="4670552"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0" name="object 150"/>
          <p:cNvSpPr/>
          <p:nvPr/>
        </p:nvSpPr>
        <p:spPr>
          <a:xfrm>
            <a:off x="4642294"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1" name="object 151"/>
          <p:cNvSpPr/>
          <p:nvPr/>
        </p:nvSpPr>
        <p:spPr>
          <a:xfrm>
            <a:off x="4784026"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52" name="object 152"/>
          <p:cNvSpPr/>
          <p:nvPr/>
        </p:nvSpPr>
        <p:spPr>
          <a:xfrm>
            <a:off x="4755692"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3" name="object 153"/>
          <p:cNvSpPr/>
          <p:nvPr/>
        </p:nvSpPr>
        <p:spPr>
          <a:xfrm>
            <a:off x="4727435"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4" name="object 154"/>
          <p:cNvSpPr/>
          <p:nvPr/>
        </p:nvSpPr>
        <p:spPr>
          <a:xfrm>
            <a:off x="4869179"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5" name="object 155"/>
          <p:cNvSpPr/>
          <p:nvPr/>
        </p:nvSpPr>
        <p:spPr>
          <a:xfrm>
            <a:off x="4840833"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6" name="object 156"/>
          <p:cNvSpPr/>
          <p:nvPr/>
        </p:nvSpPr>
        <p:spPr>
          <a:xfrm>
            <a:off x="4812576"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7" name="object 157"/>
          <p:cNvSpPr/>
          <p:nvPr/>
        </p:nvSpPr>
        <p:spPr>
          <a:xfrm>
            <a:off x="4954320"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8" name="object 158"/>
          <p:cNvSpPr/>
          <p:nvPr/>
        </p:nvSpPr>
        <p:spPr>
          <a:xfrm>
            <a:off x="4925974"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9" name="object 159"/>
          <p:cNvSpPr/>
          <p:nvPr/>
        </p:nvSpPr>
        <p:spPr>
          <a:xfrm>
            <a:off x="4897716"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0" name="object 160"/>
          <p:cNvSpPr/>
          <p:nvPr/>
        </p:nvSpPr>
        <p:spPr>
          <a:xfrm>
            <a:off x="5039461"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1" name="object 161"/>
          <p:cNvSpPr/>
          <p:nvPr/>
        </p:nvSpPr>
        <p:spPr>
          <a:xfrm>
            <a:off x="5011115"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2" name="object 162"/>
          <p:cNvSpPr/>
          <p:nvPr/>
        </p:nvSpPr>
        <p:spPr>
          <a:xfrm>
            <a:off x="4982857"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3" name="object 163"/>
          <p:cNvSpPr/>
          <p:nvPr/>
        </p:nvSpPr>
        <p:spPr>
          <a:xfrm>
            <a:off x="5124602"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4" name="object 164"/>
          <p:cNvSpPr/>
          <p:nvPr/>
        </p:nvSpPr>
        <p:spPr>
          <a:xfrm>
            <a:off x="5096268"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5" name="object 165"/>
          <p:cNvSpPr/>
          <p:nvPr/>
        </p:nvSpPr>
        <p:spPr>
          <a:xfrm>
            <a:off x="5068011"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6" name="object 166"/>
          <p:cNvSpPr/>
          <p:nvPr/>
        </p:nvSpPr>
        <p:spPr>
          <a:xfrm>
            <a:off x="5209743"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7" name="object 167"/>
          <p:cNvSpPr/>
          <p:nvPr/>
        </p:nvSpPr>
        <p:spPr>
          <a:xfrm>
            <a:off x="5181409"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8" name="object 168"/>
          <p:cNvSpPr/>
          <p:nvPr/>
        </p:nvSpPr>
        <p:spPr>
          <a:xfrm>
            <a:off x="5153152"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9" name="object 169"/>
          <p:cNvSpPr/>
          <p:nvPr/>
        </p:nvSpPr>
        <p:spPr>
          <a:xfrm>
            <a:off x="5294909"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0" name="object 170"/>
          <p:cNvSpPr/>
          <p:nvPr/>
        </p:nvSpPr>
        <p:spPr>
          <a:xfrm>
            <a:off x="5266550"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1" name="object 171"/>
          <p:cNvSpPr/>
          <p:nvPr/>
        </p:nvSpPr>
        <p:spPr>
          <a:xfrm>
            <a:off x="5238305"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2" name="object 172"/>
          <p:cNvSpPr/>
          <p:nvPr/>
        </p:nvSpPr>
        <p:spPr>
          <a:xfrm>
            <a:off x="5380050"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3" name="object 173"/>
          <p:cNvSpPr/>
          <p:nvPr/>
        </p:nvSpPr>
        <p:spPr>
          <a:xfrm>
            <a:off x="5351703"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4" name="object 174"/>
          <p:cNvSpPr/>
          <p:nvPr/>
        </p:nvSpPr>
        <p:spPr>
          <a:xfrm>
            <a:off x="5323446"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5" name="object 175"/>
          <p:cNvSpPr/>
          <p:nvPr/>
        </p:nvSpPr>
        <p:spPr>
          <a:xfrm>
            <a:off x="5465203"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6" name="object 176"/>
          <p:cNvSpPr/>
          <p:nvPr/>
        </p:nvSpPr>
        <p:spPr>
          <a:xfrm>
            <a:off x="5436844"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7" name="object 177"/>
          <p:cNvSpPr/>
          <p:nvPr/>
        </p:nvSpPr>
        <p:spPr>
          <a:xfrm>
            <a:off x="5408599"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8" name="object 178"/>
          <p:cNvSpPr/>
          <p:nvPr/>
        </p:nvSpPr>
        <p:spPr>
          <a:xfrm>
            <a:off x="5550344"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9" name="object 179"/>
          <p:cNvSpPr/>
          <p:nvPr/>
        </p:nvSpPr>
        <p:spPr>
          <a:xfrm>
            <a:off x="5521998"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0" name="object 180"/>
          <p:cNvSpPr/>
          <p:nvPr/>
        </p:nvSpPr>
        <p:spPr>
          <a:xfrm>
            <a:off x="5493740"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1" name="object 181"/>
          <p:cNvSpPr/>
          <p:nvPr/>
        </p:nvSpPr>
        <p:spPr>
          <a:xfrm>
            <a:off x="5635497"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2" name="object 182"/>
          <p:cNvSpPr/>
          <p:nvPr/>
        </p:nvSpPr>
        <p:spPr>
          <a:xfrm>
            <a:off x="5607138"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83" name="object 183"/>
          <p:cNvSpPr/>
          <p:nvPr/>
        </p:nvSpPr>
        <p:spPr>
          <a:xfrm>
            <a:off x="5578881"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4" name="object 184"/>
          <p:cNvSpPr/>
          <p:nvPr/>
        </p:nvSpPr>
        <p:spPr>
          <a:xfrm>
            <a:off x="5720638"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5" name="object 185"/>
          <p:cNvSpPr/>
          <p:nvPr/>
        </p:nvSpPr>
        <p:spPr>
          <a:xfrm>
            <a:off x="5692279"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86" name="object 186"/>
          <p:cNvSpPr/>
          <p:nvPr/>
        </p:nvSpPr>
        <p:spPr>
          <a:xfrm>
            <a:off x="5664022"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87" name="object 187"/>
          <p:cNvSpPr/>
          <p:nvPr/>
        </p:nvSpPr>
        <p:spPr>
          <a:xfrm>
            <a:off x="5805779"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8" name="object 188"/>
          <p:cNvSpPr/>
          <p:nvPr/>
        </p:nvSpPr>
        <p:spPr>
          <a:xfrm>
            <a:off x="5777433"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9" name="object 189"/>
          <p:cNvSpPr/>
          <p:nvPr/>
        </p:nvSpPr>
        <p:spPr>
          <a:xfrm>
            <a:off x="5749175"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0" name="object 190"/>
          <p:cNvSpPr/>
          <p:nvPr/>
        </p:nvSpPr>
        <p:spPr>
          <a:xfrm>
            <a:off x="5890920"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1" name="object 191"/>
          <p:cNvSpPr/>
          <p:nvPr/>
        </p:nvSpPr>
        <p:spPr>
          <a:xfrm>
            <a:off x="5862573"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2" name="object 192"/>
          <p:cNvSpPr/>
          <p:nvPr/>
        </p:nvSpPr>
        <p:spPr>
          <a:xfrm>
            <a:off x="5834316"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3" name="object 193"/>
          <p:cNvSpPr/>
          <p:nvPr/>
        </p:nvSpPr>
        <p:spPr>
          <a:xfrm>
            <a:off x="5976073"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4" name="object 194"/>
          <p:cNvSpPr/>
          <p:nvPr/>
        </p:nvSpPr>
        <p:spPr>
          <a:xfrm>
            <a:off x="5947714"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5" name="object 195"/>
          <p:cNvSpPr/>
          <p:nvPr/>
        </p:nvSpPr>
        <p:spPr>
          <a:xfrm>
            <a:off x="5919457"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6" name="object 196"/>
          <p:cNvSpPr/>
          <p:nvPr/>
        </p:nvSpPr>
        <p:spPr>
          <a:xfrm>
            <a:off x="6061214"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7" name="object 197"/>
          <p:cNvSpPr/>
          <p:nvPr/>
        </p:nvSpPr>
        <p:spPr>
          <a:xfrm>
            <a:off x="6032855"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98" name="object 198"/>
          <p:cNvSpPr/>
          <p:nvPr/>
        </p:nvSpPr>
        <p:spPr>
          <a:xfrm>
            <a:off x="6004598"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99" name="object 199"/>
          <p:cNvSpPr/>
          <p:nvPr/>
        </p:nvSpPr>
        <p:spPr>
          <a:xfrm>
            <a:off x="6146355"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0" name="object 200"/>
          <p:cNvSpPr/>
          <p:nvPr/>
        </p:nvSpPr>
        <p:spPr>
          <a:xfrm>
            <a:off x="6118009"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1" name="object 201"/>
          <p:cNvSpPr/>
          <p:nvPr/>
        </p:nvSpPr>
        <p:spPr>
          <a:xfrm>
            <a:off x="6089764"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2" name="object 202"/>
          <p:cNvSpPr/>
          <p:nvPr/>
        </p:nvSpPr>
        <p:spPr>
          <a:xfrm>
            <a:off x="6231496"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3" name="object 203"/>
          <p:cNvSpPr/>
          <p:nvPr/>
        </p:nvSpPr>
        <p:spPr>
          <a:xfrm>
            <a:off x="6203150"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4" name="object 204"/>
          <p:cNvSpPr/>
          <p:nvPr/>
        </p:nvSpPr>
        <p:spPr>
          <a:xfrm>
            <a:off x="6174905"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5" name="object 205"/>
          <p:cNvSpPr/>
          <p:nvPr/>
        </p:nvSpPr>
        <p:spPr>
          <a:xfrm>
            <a:off x="6316649"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6" name="object 206"/>
          <p:cNvSpPr/>
          <p:nvPr/>
        </p:nvSpPr>
        <p:spPr>
          <a:xfrm>
            <a:off x="6288290"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7" name="object 207"/>
          <p:cNvSpPr/>
          <p:nvPr/>
        </p:nvSpPr>
        <p:spPr>
          <a:xfrm>
            <a:off x="6260045"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8" name="object 208"/>
          <p:cNvSpPr/>
          <p:nvPr/>
        </p:nvSpPr>
        <p:spPr>
          <a:xfrm>
            <a:off x="6401790"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9" name="object 209"/>
          <p:cNvSpPr/>
          <p:nvPr/>
        </p:nvSpPr>
        <p:spPr>
          <a:xfrm>
            <a:off x="6373431"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0" name="object 210"/>
          <p:cNvSpPr/>
          <p:nvPr/>
        </p:nvSpPr>
        <p:spPr>
          <a:xfrm>
            <a:off x="6345186"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1" name="object 211"/>
          <p:cNvSpPr/>
          <p:nvPr/>
        </p:nvSpPr>
        <p:spPr>
          <a:xfrm>
            <a:off x="6486931"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2" name="object 212"/>
          <p:cNvSpPr/>
          <p:nvPr/>
        </p:nvSpPr>
        <p:spPr>
          <a:xfrm>
            <a:off x="6458584"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3" name="object 213"/>
          <p:cNvSpPr/>
          <p:nvPr/>
        </p:nvSpPr>
        <p:spPr>
          <a:xfrm>
            <a:off x="6430352"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4" name="object 214"/>
          <p:cNvSpPr/>
          <p:nvPr/>
        </p:nvSpPr>
        <p:spPr>
          <a:xfrm>
            <a:off x="6572084"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5" name="object 215"/>
          <p:cNvSpPr/>
          <p:nvPr/>
        </p:nvSpPr>
        <p:spPr>
          <a:xfrm>
            <a:off x="6543726"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6" name="object 216"/>
          <p:cNvSpPr/>
          <p:nvPr/>
        </p:nvSpPr>
        <p:spPr>
          <a:xfrm>
            <a:off x="6515493"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7" name="object 217"/>
          <p:cNvSpPr/>
          <p:nvPr/>
        </p:nvSpPr>
        <p:spPr>
          <a:xfrm>
            <a:off x="6657225"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8" name="object 218"/>
          <p:cNvSpPr/>
          <p:nvPr/>
        </p:nvSpPr>
        <p:spPr>
          <a:xfrm>
            <a:off x="6628879"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9" name="object 219"/>
          <p:cNvSpPr/>
          <p:nvPr/>
        </p:nvSpPr>
        <p:spPr>
          <a:xfrm>
            <a:off x="6600634"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0" name="object 220"/>
          <p:cNvSpPr/>
          <p:nvPr/>
        </p:nvSpPr>
        <p:spPr>
          <a:xfrm>
            <a:off x="6742379"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1" name="object 221"/>
          <p:cNvSpPr/>
          <p:nvPr/>
        </p:nvSpPr>
        <p:spPr>
          <a:xfrm>
            <a:off x="6714020"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2" name="object 222"/>
          <p:cNvSpPr/>
          <p:nvPr/>
        </p:nvSpPr>
        <p:spPr>
          <a:xfrm>
            <a:off x="6685775"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3" name="object 223"/>
          <p:cNvSpPr/>
          <p:nvPr/>
        </p:nvSpPr>
        <p:spPr>
          <a:xfrm>
            <a:off x="6827519"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4" name="object 224"/>
          <p:cNvSpPr/>
          <p:nvPr/>
        </p:nvSpPr>
        <p:spPr>
          <a:xfrm>
            <a:off x="6799160" y="357775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5" name="object 225"/>
          <p:cNvSpPr/>
          <p:nvPr/>
        </p:nvSpPr>
        <p:spPr>
          <a:xfrm>
            <a:off x="6770916"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6" name="object 226"/>
          <p:cNvSpPr/>
          <p:nvPr/>
        </p:nvSpPr>
        <p:spPr>
          <a:xfrm>
            <a:off x="6912661"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7" name="object 227"/>
          <p:cNvSpPr/>
          <p:nvPr/>
        </p:nvSpPr>
        <p:spPr>
          <a:xfrm>
            <a:off x="6884327"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8" name="object 228"/>
          <p:cNvSpPr/>
          <p:nvPr/>
        </p:nvSpPr>
        <p:spPr>
          <a:xfrm>
            <a:off x="6856069"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9" name="object 229"/>
          <p:cNvSpPr/>
          <p:nvPr/>
        </p:nvSpPr>
        <p:spPr>
          <a:xfrm>
            <a:off x="6997801" y="357775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30" name="object 230"/>
          <p:cNvSpPr/>
          <p:nvPr/>
        </p:nvSpPr>
        <p:spPr>
          <a:xfrm>
            <a:off x="6969467"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31" name="object 231"/>
          <p:cNvSpPr/>
          <p:nvPr/>
        </p:nvSpPr>
        <p:spPr>
          <a:xfrm>
            <a:off x="6941210" y="357775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32" name="object 232"/>
          <p:cNvSpPr txBox="1"/>
          <p:nvPr/>
        </p:nvSpPr>
        <p:spPr>
          <a:xfrm>
            <a:off x="1502196" y="3750320"/>
            <a:ext cx="5516880" cy="994503"/>
          </a:xfrm>
          <a:prstGeom prst="rect">
            <a:avLst/>
          </a:prstGeom>
        </p:spPr>
        <p:txBody>
          <a:bodyPr vert="horz" wrap="square" lIns="0" tIns="10160" rIns="0" bIns="0" rtlCol="0">
            <a:spAutoFit/>
          </a:bodyPr>
          <a:lstStyle/>
          <a:p>
            <a:pPr marL="12700" marR="20320">
              <a:lnSpc>
                <a:spcPct val="101800"/>
              </a:lnSpc>
              <a:spcBef>
                <a:spcPts val="80"/>
              </a:spcBef>
            </a:pPr>
            <a:r>
              <a:rPr lang="ru-RU" sz="900" dirty="0">
                <a:solidFill>
                  <a:srgbClr val="231F20"/>
                </a:solidFill>
                <a:latin typeface="Arial Narrow"/>
                <a:cs typeface="Arial Narrow"/>
              </a:rPr>
              <a:t>Данная маркировка указывает на то, что данное изделие нельзя утилизировать вместе с другими бытовыми отходами. Для предотвращения возможного вреда окружающей среде</a:t>
            </a:r>
            <a:r>
              <a:rPr sz="900" dirty="0">
                <a:solidFill>
                  <a:srgbClr val="231F20"/>
                </a:solidFill>
                <a:latin typeface="Arial Narrow"/>
                <a:cs typeface="Arial Narrow"/>
              </a:rPr>
              <a:t> </a:t>
            </a:r>
            <a:r>
              <a:rPr lang="ru-RU" sz="900" dirty="0">
                <a:solidFill>
                  <a:srgbClr val="231F20"/>
                </a:solidFill>
                <a:latin typeface="Arial Narrow"/>
                <a:cs typeface="Arial Narrow"/>
              </a:rPr>
              <a:t>или здоровья человека в результате неконтролируемого удаления отходов, отправьте изделие на предприятие по переработке при наличии такового</a:t>
            </a:r>
            <a:r>
              <a:rPr sz="900" dirty="0">
                <a:solidFill>
                  <a:srgbClr val="231F20"/>
                </a:solidFill>
                <a:latin typeface="Arial Narrow"/>
                <a:cs typeface="Arial Narrow"/>
              </a:rPr>
              <a:t>. </a:t>
            </a:r>
            <a:r>
              <a:rPr lang="ru-RU" sz="900" dirty="0">
                <a:solidFill>
                  <a:srgbClr val="231F20"/>
                </a:solidFill>
                <a:latin typeface="Arial Narrow"/>
                <a:cs typeface="Arial Narrow"/>
              </a:rPr>
              <a:t>Информацию о переработке можно получить в местных органах власти</a:t>
            </a:r>
            <a:r>
              <a:rPr sz="900" dirty="0">
                <a:solidFill>
                  <a:srgbClr val="231F20"/>
                </a:solidFill>
                <a:latin typeface="Arial Narrow"/>
                <a:cs typeface="Arial Narrow"/>
              </a:rPr>
              <a:t>.</a:t>
            </a:r>
            <a:endParaRPr sz="900" dirty="0">
              <a:latin typeface="Arial Narrow"/>
              <a:cs typeface="Arial Narrow"/>
            </a:endParaRPr>
          </a:p>
          <a:p>
            <a:pPr>
              <a:lnSpc>
                <a:spcPct val="100000"/>
              </a:lnSpc>
              <a:spcBef>
                <a:spcPts val="5"/>
              </a:spcBef>
            </a:pPr>
            <a:endParaRPr sz="950" dirty="0">
              <a:latin typeface="Times New Roman"/>
              <a:cs typeface="Times New Roman"/>
            </a:endParaRPr>
          </a:p>
          <a:p>
            <a:pPr marL="12700" marR="5080">
              <a:lnSpc>
                <a:spcPct val="101800"/>
              </a:lnSpc>
            </a:pPr>
            <a:r>
              <a:rPr lang="ru-RU" sz="900" dirty="0">
                <a:solidFill>
                  <a:srgbClr val="231F20"/>
                </a:solidFill>
                <a:latin typeface="Arial Narrow"/>
                <a:cs typeface="Arial Narrow"/>
              </a:rPr>
              <a:t>Чтобы вернуть использованное устройство, пожалуйста, воспользуйтесь системами возврата или свяжитесь с розничным продавцом, где был приобретен продукт, для экологически безопасной переработки.</a:t>
            </a:r>
            <a:endParaRPr sz="900" dirty="0">
              <a:latin typeface="Arial Narrow"/>
              <a:cs typeface="Arial Narrow"/>
            </a:endParaRPr>
          </a:p>
        </p:txBody>
      </p:sp>
      <p:sp>
        <p:nvSpPr>
          <p:cNvPr id="233" name="object 233"/>
          <p:cNvSpPr/>
          <p:nvPr/>
        </p:nvSpPr>
        <p:spPr>
          <a:xfrm>
            <a:off x="4464126" y="875728"/>
            <a:ext cx="2337069" cy="1878095"/>
          </a:xfrm>
          <a:prstGeom prst="rect">
            <a:avLst/>
          </a:prstGeom>
          <a:blipFill>
            <a:blip r:embed="rId2" cstate="print"/>
            <a:stretch>
              <a:fillRect/>
            </a:stretch>
          </a:blipFill>
        </p:spPr>
        <p:txBody>
          <a:bodyPr wrap="square" lIns="0" tIns="0" rIns="0" bIns="0" rtlCol="0"/>
          <a:lstStyle/>
          <a:p>
            <a:endParaRPr/>
          </a:p>
        </p:txBody>
      </p:sp>
      <p:sp>
        <p:nvSpPr>
          <p:cNvPr id="234" name="object 234"/>
          <p:cNvSpPr txBox="1"/>
          <p:nvPr/>
        </p:nvSpPr>
        <p:spPr>
          <a:xfrm>
            <a:off x="4268393" y="718172"/>
            <a:ext cx="2760345" cy="2172970"/>
          </a:xfrm>
          <a:prstGeom prst="rect">
            <a:avLst/>
          </a:prstGeom>
          <a:ln w="7404">
            <a:solidFill>
              <a:srgbClr val="231F20"/>
            </a:solidFill>
          </a:ln>
        </p:spPr>
        <p:txBody>
          <a:bodyPr vert="horz" wrap="square" lIns="0" tIns="0" rIns="0" bIns="0" rtlCol="0">
            <a:spAutoFit/>
          </a:bodyPr>
          <a:lstStyle/>
          <a:p>
            <a:pPr>
              <a:lnSpc>
                <a:spcPct val="100000"/>
              </a:lnSpc>
            </a:pPr>
            <a:endParaRPr sz="800">
              <a:latin typeface="Times New Roman"/>
              <a:cs typeface="Times New Roman"/>
            </a:endParaRPr>
          </a:p>
          <a:p>
            <a:pPr>
              <a:lnSpc>
                <a:spcPct val="100000"/>
              </a:lnSpc>
            </a:pPr>
            <a:endParaRPr sz="800">
              <a:latin typeface="Times New Roman"/>
              <a:cs typeface="Times New Roman"/>
            </a:endParaRPr>
          </a:p>
          <a:p>
            <a:pPr>
              <a:lnSpc>
                <a:spcPct val="100000"/>
              </a:lnSpc>
              <a:spcBef>
                <a:spcPts val="30"/>
              </a:spcBef>
            </a:pPr>
            <a:endParaRPr sz="800">
              <a:latin typeface="Times New Roman"/>
              <a:cs typeface="Times New Roman"/>
            </a:endParaRPr>
          </a:p>
          <a:p>
            <a:pPr marL="337820">
              <a:lnSpc>
                <a:spcPct val="100000"/>
              </a:lnSpc>
            </a:pPr>
            <a:r>
              <a:rPr sz="700" spc="-5" dirty="0">
                <a:solidFill>
                  <a:srgbClr val="231F20"/>
                </a:solidFill>
                <a:latin typeface="Arial"/>
                <a:cs typeface="Arial"/>
              </a:rPr>
              <a:t>SUN</a:t>
            </a:r>
            <a:endParaRPr sz="700">
              <a:latin typeface="Arial"/>
              <a:cs typeface="Arial"/>
            </a:endParaRPr>
          </a:p>
        </p:txBody>
      </p:sp>
      <p:sp>
        <p:nvSpPr>
          <p:cNvPr id="235" name="object 235"/>
          <p:cNvSpPr/>
          <p:nvPr/>
        </p:nvSpPr>
        <p:spPr>
          <a:xfrm>
            <a:off x="628281" y="4492790"/>
            <a:ext cx="495300" cy="123189"/>
          </a:xfrm>
          <a:custGeom>
            <a:avLst/>
            <a:gdLst/>
            <a:ahLst/>
            <a:cxnLst/>
            <a:rect l="l" t="t" r="r" b="b"/>
            <a:pathLst>
              <a:path w="495300" h="123189">
                <a:moveTo>
                  <a:pt x="0" y="122936"/>
                </a:moveTo>
                <a:lnTo>
                  <a:pt x="494906" y="122936"/>
                </a:lnTo>
                <a:lnTo>
                  <a:pt x="494906" y="0"/>
                </a:lnTo>
                <a:lnTo>
                  <a:pt x="0" y="0"/>
                </a:lnTo>
                <a:lnTo>
                  <a:pt x="0" y="122936"/>
                </a:lnTo>
                <a:close/>
              </a:path>
            </a:pathLst>
          </a:custGeom>
          <a:solidFill>
            <a:srgbClr val="231F20"/>
          </a:solidFill>
        </p:spPr>
        <p:txBody>
          <a:bodyPr wrap="square" lIns="0" tIns="0" rIns="0" bIns="0" rtlCol="0"/>
          <a:lstStyle/>
          <a:p>
            <a:endParaRPr/>
          </a:p>
        </p:txBody>
      </p:sp>
      <p:sp>
        <p:nvSpPr>
          <p:cNvPr id="236" name="object 236"/>
          <p:cNvSpPr/>
          <p:nvPr/>
        </p:nvSpPr>
        <p:spPr>
          <a:xfrm>
            <a:off x="845019" y="3805517"/>
            <a:ext cx="82550" cy="38100"/>
          </a:xfrm>
          <a:custGeom>
            <a:avLst/>
            <a:gdLst/>
            <a:ahLst/>
            <a:cxnLst/>
            <a:rect l="l" t="t" r="r" b="b"/>
            <a:pathLst>
              <a:path w="82550" h="38100">
                <a:moveTo>
                  <a:pt x="0" y="37884"/>
                </a:moveTo>
                <a:lnTo>
                  <a:pt x="82321" y="37884"/>
                </a:lnTo>
                <a:lnTo>
                  <a:pt x="82321" y="0"/>
                </a:lnTo>
                <a:lnTo>
                  <a:pt x="0" y="0"/>
                </a:lnTo>
                <a:lnTo>
                  <a:pt x="0" y="37884"/>
                </a:lnTo>
                <a:close/>
              </a:path>
            </a:pathLst>
          </a:custGeom>
          <a:solidFill>
            <a:srgbClr val="231F20"/>
          </a:solidFill>
        </p:spPr>
        <p:txBody>
          <a:bodyPr wrap="square" lIns="0" tIns="0" rIns="0" bIns="0" rtlCol="0"/>
          <a:lstStyle/>
          <a:p>
            <a:endParaRPr/>
          </a:p>
        </p:txBody>
      </p:sp>
      <p:sp>
        <p:nvSpPr>
          <p:cNvPr id="237" name="object 237"/>
          <p:cNvSpPr/>
          <p:nvPr/>
        </p:nvSpPr>
        <p:spPr>
          <a:xfrm>
            <a:off x="987628" y="3907320"/>
            <a:ext cx="58419" cy="60325"/>
          </a:xfrm>
          <a:custGeom>
            <a:avLst/>
            <a:gdLst/>
            <a:ahLst/>
            <a:cxnLst/>
            <a:rect l="l" t="t" r="r" b="b"/>
            <a:pathLst>
              <a:path w="58419" h="60325">
                <a:moveTo>
                  <a:pt x="0" y="59740"/>
                </a:moveTo>
                <a:lnTo>
                  <a:pt x="57899" y="59740"/>
                </a:lnTo>
                <a:lnTo>
                  <a:pt x="57899" y="0"/>
                </a:lnTo>
                <a:lnTo>
                  <a:pt x="0" y="0"/>
                </a:lnTo>
                <a:lnTo>
                  <a:pt x="0" y="59740"/>
                </a:lnTo>
                <a:close/>
              </a:path>
            </a:pathLst>
          </a:custGeom>
          <a:solidFill>
            <a:srgbClr val="231F20"/>
          </a:solidFill>
        </p:spPr>
        <p:txBody>
          <a:bodyPr wrap="square" lIns="0" tIns="0" rIns="0" bIns="0" rtlCol="0"/>
          <a:lstStyle/>
          <a:p>
            <a:endParaRPr/>
          </a:p>
        </p:txBody>
      </p:sp>
      <p:sp>
        <p:nvSpPr>
          <p:cNvPr id="238" name="object 238"/>
          <p:cNvSpPr/>
          <p:nvPr/>
        </p:nvSpPr>
        <p:spPr>
          <a:xfrm>
            <a:off x="1005973" y="3921761"/>
            <a:ext cx="26034" cy="30480"/>
          </a:xfrm>
          <a:custGeom>
            <a:avLst/>
            <a:gdLst/>
            <a:ahLst/>
            <a:cxnLst/>
            <a:rect l="l" t="t" r="r" b="b"/>
            <a:pathLst>
              <a:path w="26034" h="30479">
                <a:moveTo>
                  <a:pt x="25920" y="0"/>
                </a:moveTo>
                <a:lnTo>
                  <a:pt x="5016" y="241"/>
                </a:lnTo>
                <a:lnTo>
                  <a:pt x="2209" y="2781"/>
                </a:lnTo>
                <a:lnTo>
                  <a:pt x="0" y="30099"/>
                </a:lnTo>
                <a:lnTo>
                  <a:pt x="25920" y="30099"/>
                </a:lnTo>
                <a:lnTo>
                  <a:pt x="25920" y="0"/>
                </a:lnTo>
                <a:close/>
              </a:path>
            </a:pathLst>
          </a:custGeom>
          <a:solidFill>
            <a:srgbClr val="FFFFFF"/>
          </a:solidFill>
        </p:spPr>
        <p:txBody>
          <a:bodyPr wrap="square" lIns="0" tIns="0" rIns="0" bIns="0" rtlCol="0"/>
          <a:lstStyle/>
          <a:p>
            <a:endParaRPr/>
          </a:p>
        </p:txBody>
      </p:sp>
      <p:sp>
        <p:nvSpPr>
          <p:cNvPr id="239" name="object 239"/>
          <p:cNvSpPr/>
          <p:nvPr/>
        </p:nvSpPr>
        <p:spPr>
          <a:xfrm>
            <a:off x="843330" y="3982472"/>
            <a:ext cx="105410" cy="0"/>
          </a:xfrm>
          <a:custGeom>
            <a:avLst/>
            <a:gdLst/>
            <a:ahLst/>
            <a:cxnLst/>
            <a:rect l="l" t="t" r="r" b="b"/>
            <a:pathLst>
              <a:path w="105409">
                <a:moveTo>
                  <a:pt x="0" y="0"/>
                </a:moveTo>
                <a:lnTo>
                  <a:pt x="105003" y="0"/>
                </a:lnTo>
              </a:path>
            </a:pathLst>
          </a:custGeom>
          <a:ln w="33159">
            <a:solidFill>
              <a:srgbClr val="231F20"/>
            </a:solidFill>
          </a:ln>
        </p:spPr>
        <p:txBody>
          <a:bodyPr wrap="square" lIns="0" tIns="0" rIns="0" bIns="0" rtlCol="0"/>
          <a:lstStyle/>
          <a:p>
            <a:endParaRPr/>
          </a:p>
        </p:txBody>
      </p:sp>
      <p:sp>
        <p:nvSpPr>
          <p:cNvPr id="240" name="object 240"/>
          <p:cNvSpPr/>
          <p:nvPr/>
        </p:nvSpPr>
        <p:spPr>
          <a:xfrm>
            <a:off x="716212" y="3810630"/>
            <a:ext cx="330835" cy="501015"/>
          </a:xfrm>
          <a:custGeom>
            <a:avLst/>
            <a:gdLst/>
            <a:ahLst/>
            <a:cxnLst/>
            <a:rect l="l" t="t" r="r" b="b"/>
            <a:pathLst>
              <a:path w="330834" h="501014">
                <a:moveTo>
                  <a:pt x="38988" y="66972"/>
                </a:moveTo>
                <a:lnTo>
                  <a:pt x="23837" y="66972"/>
                </a:lnTo>
                <a:lnTo>
                  <a:pt x="26986" y="100948"/>
                </a:lnTo>
                <a:lnTo>
                  <a:pt x="31531" y="153060"/>
                </a:lnTo>
                <a:lnTo>
                  <a:pt x="36926" y="216462"/>
                </a:lnTo>
                <a:lnTo>
                  <a:pt x="42621" y="284307"/>
                </a:lnTo>
                <a:lnTo>
                  <a:pt x="48068" y="349749"/>
                </a:lnTo>
                <a:lnTo>
                  <a:pt x="57442" y="463199"/>
                </a:lnTo>
                <a:lnTo>
                  <a:pt x="58292" y="473168"/>
                </a:lnTo>
                <a:lnTo>
                  <a:pt x="63969" y="474692"/>
                </a:lnTo>
                <a:lnTo>
                  <a:pt x="63969" y="500588"/>
                </a:lnTo>
                <a:lnTo>
                  <a:pt x="95948" y="500588"/>
                </a:lnTo>
                <a:lnTo>
                  <a:pt x="95948" y="474692"/>
                </a:lnTo>
                <a:lnTo>
                  <a:pt x="262674" y="474692"/>
                </a:lnTo>
                <a:lnTo>
                  <a:pt x="263976" y="458741"/>
                </a:lnTo>
                <a:lnTo>
                  <a:pt x="71983" y="458741"/>
                </a:lnTo>
                <a:lnTo>
                  <a:pt x="38988" y="66972"/>
                </a:lnTo>
                <a:close/>
              </a:path>
              <a:path w="330834" h="501014">
                <a:moveTo>
                  <a:pt x="82994" y="4068"/>
                </a:moveTo>
                <a:lnTo>
                  <a:pt x="52933" y="4068"/>
                </a:lnTo>
                <a:lnTo>
                  <a:pt x="52933" y="15702"/>
                </a:lnTo>
                <a:lnTo>
                  <a:pt x="48844" y="17276"/>
                </a:lnTo>
                <a:lnTo>
                  <a:pt x="20243" y="49141"/>
                </a:lnTo>
                <a:lnTo>
                  <a:pt x="0" y="49141"/>
                </a:lnTo>
                <a:lnTo>
                  <a:pt x="0" y="66972"/>
                </a:lnTo>
                <a:lnTo>
                  <a:pt x="280936" y="66972"/>
                </a:lnTo>
                <a:lnTo>
                  <a:pt x="279100" y="104490"/>
                </a:lnTo>
                <a:lnTo>
                  <a:pt x="275199" y="157805"/>
                </a:lnTo>
                <a:lnTo>
                  <a:pt x="266274" y="263646"/>
                </a:lnTo>
                <a:lnTo>
                  <a:pt x="249364" y="458741"/>
                </a:lnTo>
                <a:lnTo>
                  <a:pt x="263976" y="458741"/>
                </a:lnTo>
                <a:lnTo>
                  <a:pt x="276998" y="299196"/>
                </a:lnTo>
                <a:lnTo>
                  <a:pt x="288032" y="162766"/>
                </a:lnTo>
                <a:lnTo>
                  <a:pt x="295541" y="67607"/>
                </a:lnTo>
                <a:lnTo>
                  <a:pt x="318536" y="67607"/>
                </a:lnTo>
                <a:lnTo>
                  <a:pt x="323643" y="64160"/>
                </a:lnTo>
                <a:lnTo>
                  <a:pt x="328570" y="56853"/>
                </a:lnTo>
                <a:lnTo>
                  <a:pt x="330054" y="49509"/>
                </a:lnTo>
                <a:lnTo>
                  <a:pt x="82994" y="49509"/>
                </a:lnTo>
                <a:lnTo>
                  <a:pt x="82994" y="48963"/>
                </a:lnTo>
                <a:lnTo>
                  <a:pt x="37630" y="48963"/>
                </a:lnTo>
                <a:lnTo>
                  <a:pt x="37274" y="46791"/>
                </a:lnTo>
                <a:lnTo>
                  <a:pt x="38988" y="40670"/>
                </a:lnTo>
                <a:lnTo>
                  <a:pt x="52933" y="33482"/>
                </a:lnTo>
                <a:lnTo>
                  <a:pt x="82994" y="33482"/>
                </a:lnTo>
                <a:lnTo>
                  <a:pt x="82994" y="22776"/>
                </a:lnTo>
                <a:lnTo>
                  <a:pt x="99693" y="19857"/>
                </a:lnTo>
                <a:lnTo>
                  <a:pt x="119999" y="17667"/>
                </a:lnTo>
                <a:lnTo>
                  <a:pt x="144262" y="16425"/>
                </a:lnTo>
                <a:lnTo>
                  <a:pt x="264941" y="16349"/>
                </a:lnTo>
                <a:lnTo>
                  <a:pt x="256287" y="12122"/>
                </a:lnTo>
                <a:lnTo>
                  <a:pt x="239115" y="7231"/>
                </a:lnTo>
                <a:lnTo>
                  <a:pt x="234158" y="6520"/>
                </a:lnTo>
                <a:lnTo>
                  <a:pt x="82994" y="6520"/>
                </a:lnTo>
                <a:lnTo>
                  <a:pt x="82994" y="4068"/>
                </a:lnTo>
                <a:close/>
              </a:path>
              <a:path w="330834" h="501014">
                <a:moveTo>
                  <a:pt x="318536" y="67607"/>
                </a:moveTo>
                <a:lnTo>
                  <a:pt x="295541" y="67607"/>
                </a:lnTo>
                <a:lnTo>
                  <a:pt x="299021" y="69677"/>
                </a:lnTo>
                <a:lnTo>
                  <a:pt x="303060" y="70896"/>
                </a:lnTo>
                <a:lnTo>
                  <a:pt x="307403" y="70896"/>
                </a:lnTo>
                <a:lnTo>
                  <a:pt x="316340" y="69088"/>
                </a:lnTo>
                <a:lnTo>
                  <a:pt x="318536" y="67607"/>
                </a:lnTo>
                <a:close/>
              </a:path>
              <a:path w="330834" h="501014">
                <a:moveTo>
                  <a:pt x="264941" y="16349"/>
                </a:moveTo>
                <a:lnTo>
                  <a:pt x="172834" y="16349"/>
                </a:lnTo>
                <a:lnTo>
                  <a:pt x="200084" y="17711"/>
                </a:lnTo>
                <a:lnTo>
                  <a:pt x="220811" y="20391"/>
                </a:lnTo>
                <a:lnTo>
                  <a:pt x="264329" y="34139"/>
                </a:lnTo>
                <a:lnTo>
                  <a:pt x="279819" y="49509"/>
                </a:lnTo>
                <a:lnTo>
                  <a:pt x="330054" y="49509"/>
                </a:lnTo>
                <a:lnTo>
                  <a:pt x="330377" y="47909"/>
                </a:lnTo>
                <a:lnTo>
                  <a:pt x="328570" y="38963"/>
                </a:lnTo>
                <a:lnTo>
                  <a:pt x="325649" y="34637"/>
                </a:lnTo>
                <a:lnTo>
                  <a:pt x="288645" y="34637"/>
                </a:lnTo>
                <a:lnTo>
                  <a:pt x="281160" y="26824"/>
                </a:lnTo>
                <a:lnTo>
                  <a:pt x="270338" y="18986"/>
                </a:lnTo>
                <a:lnTo>
                  <a:pt x="264941" y="16349"/>
                </a:lnTo>
                <a:close/>
              </a:path>
              <a:path w="330834" h="501014">
                <a:moveTo>
                  <a:pt x="82994" y="33482"/>
                </a:moveTo>
                <a:lnTo>
                  <a:pt x="52933" y="33482"/>
                </a:lnTo>
                <a:lnTo>
                  <a:pt x="52933" y="48963"/>
                </a:lnTo>
                <a:lnTo>
                  <a:pt x="82994" y="48963"/>
                </a:lnTo>
                <a:lnTo>
                  <a:pt x="82994" y="33482"/>
                </a:lnTo>
                <a:close/>
              </a:path>
              <a:path w="330834" h="501014">
                <a:moveTo>
                  <a:pt x="307403" y="24947"/>
                </a:moveTo>
                <a:lnTo>
                  <a:pt x="299669" y="24947"/>
                </a:lnTo>
                <a:lnTo>
                  <a:pt x="292811" y="28757"/>
                </a:lnTo>
                <a:lnTo>
                  <a:pt x="288645" y="34637"/>
                </a:lnTo>
                <a:lnTo>
                  <a:pt x="325649" y="34637"/>
                </a:lnTo>
                <a:lnTo>
                  <a:pt x="323643" y="31666"/>
                </a:lnTo>
                <a:lnTo>
                  <a:pt x="316340" y="26749"/>
                </a:lnTo>
                <a:lnTo>
                  <a:pt x="307403" y="24947"/>
                </a:lnTo>
                <a:close/>
              </a:path>
              <a:path w="330834" h="501014">
                <a:moveTo>
                  <a:pt x="145228" y="0"/>
                </a:moveTo>
                <a:lnTo>
                  <a:pt x="104047" y="2829"/>
                </a:lnTo>
                <a:lnTo>
                  <a:pt x="82994" y="6520"/>
                </a:lnTo>
                <a:lnTo>
                  <a:pt x="234158" y="6520"/>
                </a:lnTo>
                <a:lnTo>
                  <a:pt x="205938" y="2471"/>
                </a:lnTo>
                <a:lnTo>
                  <a:pt x="173774" y="289"/>
                </a:lnTo>
                <a:lnTo>
                  <a:pt x="145228" y="0"/>
                </a:lnTo>
                <a:close/>
              </a:path>
            </a:pathLst>
          </a:custGeom>
          <a:solidFill>
            <a:srgbClr val="231F20"/>
          </a:solidFill>
        </p:spPr>
        <p:txBody>
          <a:bodyPr wrap="square" lIns="0" tIns="0" rIns="0" bIns="0" rtlCol="0"/>
          <a:lstStyle/>
          <a:p>
            <a:endParaRPr/>
          </a:p>
        </p:txBody>
      </p:sp>
      <p:sp>
        <p:nvSpPr>
          <p:cNvPr id="241" name="object 241"/>
          <p:cNvSpPr/>
          <p:nvPr/>
        </p:nvSpPr>
        <p:spPr>
          <a:xfrm>
            <a:off x="925809" y="4210766"/>
            <a:ext cx="98323" cy="98336"/>
          </a:xfrm>
          <a:prstGeom prst="rect">
            <a:avLst/>
          </a:prstGeom>
          <a:blipFill>
            <a:blip r:embed="rId3" cstate="print"/>
            <a:stretch>
              <a:fillRect/>
            </a:stretch>
          </a:blipFill>
        </p:spPr>
        <p:txBody>
          <a:bodyPr wrap="square" lIns="0" tIns="0" rIns="0" bIns="0" rtlCol="0"/>
          <a:lstStyle/>
          <a:p>
            <a:endParaRPr/>
          </a:p>
        </p:txBody>
      </p:sp>
      <p:sp>
        <p:nvSpPr>
          <p:cNvPr id="242" name="object 242"/>
          <p:cNvSpPr/>
          <p:nvPr/>
        </p:nvSpPr>
        <p:spPr>
          <a:xfrm>
            <a:off x="578247" y="3752814"/>
            <a:ext cx="596265" cy="617220"/>
          </a:xfrm>
          <a:custGeom>
            <a:avLst/>
            <a:gdLst/>
            <a:ahLst/>
            <a:cxnLst/>
            <a:rect l="l" t="t" r="r" b="b"/>
            <a:pathLst>
              <a:path w="596265" h="617220">
                <a:moveTo>
                  <a:pt x="0" y="1193"/>
                </a:moveTo>
                <a:lnTo>
                  <a:pt x="0" y="21475"/>
                </a:lnTo>
                <a:lnTo>
                  <a:pt x="282473" y="324205"/>
                </a:lnTo>
                <a:lnTo>
                  <a:pt x="8928" y="607326"/>
                </a:lnTo>
                <a:lnTo>
                  <a:pt x="18681" y="616788"/>
                </a:lnTo>
                <a:lnTo>
                  <a:pt x="291833" y="334238"/>
                </a:lnTo>
                <a:lnTo>
                  <a:pt x="310586" y="334238"/>
                </a:lnTo>
                <a:lnTo>
                  <a:pt x="301396" y="324383"/>
                </a:lnTo>
                <a:lnTo>
                  <a:pt x="311106" y="314337"/>
                </a:lnTo>
                <a:lnTo>
                  <a:pt x="292023" y="314337"/>
                </a:lnTo>
                <a:lnTo>
                  <a:pt x="0" y="1193"/>
                </a:lnTo>
                <a:close/>
              </a:path>
              <a:path w="596265" h="617220">
                <a:moveTo>
                  <a:pt x="310586" y="334238"/>
                </a:moveTo>
                <a:lnTo>
                  <a:pt x="291833" y="334238"/>
                </a:lnTo>
                <a:lnTo>
                  <a:pt x="554850" y="616115"/>
                </a:lnTo>
                <a:lnTo>
                  <a:pt x="564807" y="606856"/>
                </a:lnTo>
                <a:lnTo>
                  <a:pt x="310586" y="334238"/>
                </a:lnTo>
                <a:close/>
              </a:path>
              <a:path w="596265" h="617220">
                <a:moveTo>
                  <a:pt x="595731" y="0"/>
                </a:moveTo>
                <a:lnTo>
                  <a:pt x="292023" y="314337"/>
                </a:lnTo>
                <a:lnTo>
                  <a:pt x="311106" y="314337"/>
                </a:lnTo>
                <a:lnTo>
                  <a:pt x="595363" y="20256"/>
                </a:lnTo>
                <a:lnTo>
                  <a:pt x="595731" y="0"/>
                </a:lnTo>
                <a:close/>
              </a:path>
            </a:pathLst>
          </a:custGeom>
          <a:solidFill>
            <a:srgbClr val="231F20"/>
          </a:solidFill>
        </p:spPr>
        <p:txBody>
          <a:bodyPr wrap="square" lIns="0" tIns="0" rIns="0" bIns="0" rtlCol="0"/>
          <a:lstStyle/>
          <a:p>
            <a:endParaRPr/>
          </a:p>
        </p:txBody>
      </p:sp>
      <p:sp>
        <p:nvSpPr>
          <p:cNvPr id="243" name="object 243"/>
          <p:cNvSpPr/>
          <p:nvPr/>
        </p:nvSpPr>
        <p:spPr>
          <a:xfrm>
            <a:off x="859829" y="3820142"/>
            <a:ext cx="53340" cy="8890"/>
          </a:xfrm>
          <a:custGeom>
            <a:avLst/>
            <a:gdLst/>
            <a:ahLst/>
            <a:cxnLst/>
            <a:rect l="l" t="t" r="r" b="b"/>
            <a:pathLst>
              <a:path w="53340" h="8889">
                <a:moveTo>
                  <a:pt x="52882" y="0"/>
                </a:moveTo>
                <a:lnTo>
                  <a:pt x="0" y="0"/>
                </a:lnTo>
                <a:lnTo>
                  <a:pt x="0" y="8216"/>
                </a:lnTo>
                <a:lnTo>
                  <a:pt x="52882" y="8547"/>
                </a:lnTo>
                <a:lnTo>
                  <a:pt x="52882" y="0"/>
                </a:lnTo>
                <a:close/>
              </a:path>
            </a:pathLst>
          </a:custGeom>
          <a:solidFill>
            <a:srgbClr val="FFFFFF"/>
          </a:solidFill>
        </p:spPr>
        <p:txBody>
          <a:bodyPr wrap="square" lIns="0" tIns="0" rIns="0" bIns="0" rtlCol="0"/>
          <a:lstStyle/>
          <a:p>
            <a:endParaRPr/>
          </a:p>
        </p:txBody>
      </p:sp>
      <p:sp>
        <p:nvSpPr>
          <p:cNvPr id="244" name="object 244"/>
          <p:cNvSpPr/>
          <p:nvPr/>
        </p:nvSpPr>
        <p:spPr>
          <a:xfrm>
            <a:off x="958651" y="4244411"/>
            <a:ext cx="33020" cy="33020"/>
          </a:xfrm>
          <a:custGeom>
            <a:avLst/>
            <a:gdLst/>
            <a:ahLst/>
            <a:cxnLst/>
            <a:rect l="l" t="t" r="r" b="b"/>
            <a:pathLst>
              <a:path w="33019" h="33020">
                <a:moveTo>
                  <a:pt x="25247" y="0"/>
                </a:moveTo>
                <a:lnTo>
                  <a:pt x="7289" y="0"/>
                </a:lnTo>
                <a:lnTo>
                  <a:pt x="0" y="7251"/>
                </a:lnTo>
                <a:lnTo>
                  <a:pt x="0" y="25234"/>
                </a:lnTo>
                <a:lnTo>
                  <a:pt x="7289" y="32524"/>
                </a:lnTo>
                <a:lnTo>
                  <a:pt x="25247" y="32524"/>
                </a:lnTo>
                <a:lnTo>
                  <a:pt x="32524" y="25234"/>
                </a:lnTo>
                <a:lnTo>
                  <a:pt x="32524" y="7251"/>
                </a:lnTo>
                <a:lnTo>
                  <a:pt x="25247" y="0"/>
                </a:lnTo>
                <a:close/>
              </a:path>
            </a:pathLst>
          </a:custGeom>
          <a:solidFill>
            <a:srgbClr val="231F20"/>
          </a:solidFill>
        </p:spPr>
        <p:txBody>
          <a:bodyPr wrap="square" lIns="0" tIns="0" rIns="0" bIns="0" rtlCol="0"/>
          <a:lstStyle/>
          <a:p>
            <a:endParaRPr/>
          </a:p>
        </p:txBody>
      </p:sp>
      <p:sp>
        <p:nvSpPr>
          <p:cNvPr id="245" name="object 245"/>
          <p:cNvSpPr txBox="1"/>
          <p:nvPr/>
        </p:nvSpPr>
        <p:spPr>
          <a:xfrm>
            <a:off x="520735" y="4997682"/>
            <a:ext cx="3978823" cy="269240"/>
          </a:xfrm>
          <a:prstGeom prst="rect">
            <a:avLst/>
          </a:prstGeom>
        </p:spPr>
        <p:txBody>
          <a:bodyPr vert="horz" wrap="square" lIns="0" tIns="12700" rIns="0" bIns="0" rtlCol="0">
            <a:spAutoFit/>
          </a:bodyPr>
          <a:lstStyle/>
          <a:p>
            <a:pPr marL="12700">
              <a:lnSpc>
                <a:spcPct val="100000"/>
              </a:lnSpc>
              <a:spcBef>
                <a:spcPts val="100"/>
              </a:spcBef>
            </a:pPr>
            <a:r>
              <a:rPr lang="ru-RU" sz="1600" b="1" dirty="0">
                <a:solidFill>
                  <a:srgbClr val="231F20"/>
                </a:solidFill>
                <a:latin typeface="Arial Narrow"/>
                <a:cs typeface="Arial Narrow"/>
              </a:rPr>
              <a:t>УСТРАНЕНИЕ НЕИСПРАВНОСТЕЙ</a:t>
            </a:r>
            <a:endParaRPr sz="1600" dirty="0">
              <a:latin typeface="Arial Narrow"/>
              <a:cs typeface="Arial Narrow"/>
            </a:endParaRPr>
          </a:p>
        </p:txBody>
      </p:sp>
      <p:sp>
        <p:nvSpPr>
          <p:cNvPr id="246" name="object 246"/>
          <p:cNvSpPr/>
          <p:nvPr/>
        </p:nvSpPr>
        <p:spPr>
          <a:xfrm>
            <a:off x="596714" y="5326351"/>
            <a:ext cx="15875" cy="9525"/>
          </a:xfrm>
          <a:custGeom>
            <a:avLst/>
            <a:gdLst/>
            <a:ahLst/>
            <a:cxnLst/>
            <a:rect l="l" t="t" r="r" b="b"/>
            <a:pathLst>
              <a:path w="15875" h="9525">
                <a:moveTo>
                  <a:pt x="0" y="0"/>
                </a:moveTo>
                <a:lnTo>
                  <a:pt x="0" y="9525"/>
                </a:lnTo>
                <a:lnTo>
                  <a:pt x="15862" y="9525"/>
                </a:lnTo>
                <a:lnTo>
                  <a:pt x="15862" y="0"/>
                </a:lnTo>
                <a:lnTo>
                  <a:pt x="0" y="0"/>
                </a:lnTo>
                <a:close/>
              </a:path>
            </a:pathLst>
          </a:custGeom>
          <a:solidFill>
            <a:srgbClr val="231F20"/>
          </a:solidFill>
        </p:spPr>
        <p:txBody>
          <a:bodyPr wrap="square" lIns="0" tIns="0" rIns="0" bIns="0" rtlCol="0"/>
          <a:lstStyle/>
          <a:p>
            <a:endParaRPr/>
          </a:p>
        </p:txBody>
      </p:sp>
      <p:sp>
        <p:nvSpPr>
          <p:cNvPr id="247" name="object 247"/>
          <p:cNvSpPr/>
          <p:nvPr/>
        </p:nvSpPr>
        <p:spPr>
          <a:xfrm>
            <a:off x="568261"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48" name="object 248"/>
          <p:cNvSpPr/>
          <p:nvPr/>
        </p:nvSpPr>
        <p:spPr>
          <a:xfrm>
            <a:off x="539902"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49" name="object 249"/>
          <p:cNvSpPr/>
          <p:nvPr/>
        </p:nvSpPr>
        <p:spPr>
          <a:xfrm>
            <a:off x="682177" y="5326344"/>
            <a:ext cx="15875" cy="9525"/>
          </a:xfrm>
          <a:custGeom>
            <a:avLst/>
            <a:gdLst/>
            <a:ahLst/>
            <a:cxnLst/>
            <a:rect l="l" t="t" r="r" b="b"/>
            <a:pathLst>
              <a:path w="15875" h="9525">
                <a:moveTo>
                  <a:pt x="0" y="0"/>
                </a:moveTo>
                <a:lnTo>
                  <a:pt x="0" y="9525"/>
                </a:lnTo>
                <a:lnTo>
                  <a:pt x="15862" y="9525"/>
                </a:lnTo>
                <a:lnTo>
                  <a:pt x="15862" y="0"/>
                </a:lnTo>
                <a:lnTo>
                  <a:pt x="0" y="0"/>
                </a:lnTo>
                <a:close/>
              </a:path>
            </a:pathLst>
          </a:custGeom>
          <a:solidFill>
            <a:srgbClr val="231F20"/>
          </a:solidFill>
        </p:spPr>
        <p:txBody>
          <a:bodyPr wrap="square" lIns="0" tIns="0" rIns="0" bIns="0" rtlCol="0"/>
          <a:lstStyle/>
          <a:p>
            <a:endParaRPr/>
          </a:p>
        </p:txBody>
      </p:sp>
      <p:sp>
        <p:nvSpPr>
          <p:cNvPr id="250" name="object 250"/>
          <p:cNvSpPr/>
          <p:nvPr/>
        </p:nvSpPr>
        <p:spPr>
          <a:xfrm>
            <a:off x="653732"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1" name="object 251"/>
          <p:cNvSpPr/>
          <p:nvPr/>
        </p:nvSpPr>
        <p:spPr>
          <a:xfrm>
            <a:off x="625360"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2" name="object 252"/>
          <p:cNvSpPr/>
          <p:nvPr/>
        </p:nvSpPr>
        <p:spPr>
          <a:xfrm>
            <a:off x="767626" y="532635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253" name="object 253"/>
          <p:cNvSpPr/>
          <p:nvPr/>
        </p:nvSpPr>
        <p:spPr>
          <a:xfrm>
            <a:off x="739178"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4" name="object 254"/>
          <p:cNvSpPr/>
          <p:nvPr/>
        </p:nvSpPr>
        <p:spPr>
          <a:xfrm>
            <a:off x="710831"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5" name="object 255"/>
          <p:cNvSpPr/>
          <p:nvPr/>
        </p:nvSpPr>
        <p:spPr>
          <a:xfrm>
            <a:off x="853097"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6" name="object 256"/>
          <p:cNvSpPr/>
          <p:nvPr/>
        </p:nvSpPr>
        <p:spPr>
          <a:xfrm>
            <a:off x="824644" y="5326351"/>
            <a:ext cx="15875" cy="9525"/>
          </a:xfrm>
          <a:custGeom>
            <a:avLst/>
            <a:gdLst/>
            <a:ahLst/>
            <a:cxnLst/>
            <a:rect l="l" t="t" r="r" b="b"/>
            <a:pathLst>
              <a:path w="15875" h="9525">
                <a:moveTo>
                  <a:pt x="0" y="0"/>
                </a:moveTo>
                <a:lnTo>
                  <a:pt x="0" y="9525"/>
                </a:lnTo>
                <a:lnTo>
                  <a:pt x="15862" y="9525"/>
                </a:lnTo>
                <a:lnTo>
                  <a:pt x="15862" y="0"/>
                </a:lnTo>
                <a:lnTo>
                  <a:pt x="0" y="0"/>
                </a:lnTo>
                <a:close/>
              </a:path>
            </a:pathLst>
          </a:custGeom>
          <a:solidFill>
            <a:srgbClr val="231F20"/>
          </a:solidFill>
        </p:spPr>
        <p:txBody>
          <a:bodyPr wrap="square" lIns="0" tIns="0" rIns="0" bIns="0" rtlCol="0"/>
          <a:lstStyle/>
          <a:p>
            <a:endParaRPr/>
          </a:p>
        </p:txBody>
      </p:sp>
      <p:sp>
        <p:nvSpPr>
          <p:cNvPr id="257" name="object 257"/>
          <p:cNvSpPr/>
          <p:nvPr/>
        </p:nvSpPr>
        <p:spPr>
          <a:xfrm>
            <a:off x="796290"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8" name="object 258"/>
          <p:cNvSpPr/>
          <p:nvPr/>
        </p:nvSpPr>
        <p:spPr>
          <a:xfrm>
            <a:off x="938555"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9" name="object 259"/>
          <p:cNvSpPr/>
          <p:nvPr/>
        </p:nvSpPr>
        <p:spPr>
          <a:xfrm>
            <a:off x="910107"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0" name="object 260"/>
          <p:cNvSpPr/>
          <p:nvPr/>
        </p:nvSpPr>
        <p:spPr>
          <a:xfrm>
            <a:off x="881757" y="5326344"/>
            <a:ext cx="15875" cy="9525"/>
          </a:xfrm>
          <a:custGeom>
            <a:avLst/>
            <a:gdLst/>
            <a:ahLst/>
            <a:cxnLst/>
            <a:rect l="l" t="t" r="r" b="b"/>
            <a:pathLst>
              <a:path w="15875" h="9525">
                <a:moveTo>
                  <a:pt x="0" y="0"/>
                </a:moveTo>
                <a:lnTo>
                  <a:pt x="0" y="9525"/>
                </a:lnTo>
                <a:lnTo>
                  <a:pt x="15862" y="9525"/>
                </a:lnTo>
                <a:lnTo>
                  <a:pt x="15862" y="0"/>
                </a:lnTo>
                <a:lnTo>
                  <a:pt x="0" y="0"/>
                </a:lnTo>
                <a:close/>
              </a:path>
            </a:pathLst>
          </a:custGeom>
          <a:solidFill>
            <a:srgbClr val="231F20"/>
          </a:solidFill>
        </p:spPr>
        <p:txBody>
          <a:bodyPr wrap="square" lIns="0" tIns="0" rIns="0" bIns="0" rtlCol="0"/>
          <a:lstStyle/>
          <a:p>
            <a:endParaRPr/>
          </a:p>
        </p:txBody>
      </p:sp>
      <p:sp>
        <p:nvSpPr>
          <p:cNvPr id="261" name="object 261"/>
          <p:cNvSpPr/>
          <p:nvPr/>
        </p:nvSpPr>
        <p:spPr>
          <a:xfrm>
            <a:off x="1024023" y="5326351"/>
            <a:ext cx="15875" cy="9525"/>
          </a:xfrm>
          <a:custGeom>
            <a:avLst/>
            <a:gdLst/>
            <a:ahLst/>
            <a:cxnLst/>
            <a:rect l="l" t="t" r="r" b="b"/>
            <a:pathLst>
              <a:path w="15875" h="9525">
                <a:moveTo>
                  <a:pt x="0" y="0"/>
                </a:moveTo>
                <a:lnTo>
                  <a:pt x="0" y="9525"/>
                </a:lnTo>
                <a:lnTo>
                  <a:pt x="15862" y="9525"/>
                </a:lnTo>
                <a:lnTo>
                  <a:pt x="15862" y="0"/>
                </a:lnTo>
                <a:lnTo>
                  <a:pt x="0" y="0"/>
                </a:lnTo>
                <a:close/>
              </a:path>
            </a:pathLst>
          </a:custGeom>
          <a:solidFill>
            <a:srgbClr val="231F20"/>
          </a:solidFill>
        </p:spPr>
        <p:txBody>
          <a:bodyPr wrap="square" lIns="0" tIns="0" rIns="0" bIns="0" rtlCol="0"/>
          <a:lstStyle/>
          <a:p>
            <a:endParaRPr/>
          </a:p>
        </p:txBody>
      </p:sp>
      <p:sp>
        <p:nvSpPr>
          <p:cNvPr id="262" name="object 262"/>
          <p:cNvSpPr/>
          <p:nvPr/>
        </p:nvSpPr>
        <p:spPr>
          <a:xfrm>
            <a:off x="995578"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3" name="object 263"/>
          <p:cNvSpPr/>
          <p:nvPr/>
        </p:nvSpPr>
        <p:spPr>
          <a:xfrm>
            <a:off x="967206" y="532635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264" name="object 264"/>
          <p:cNvSpPr/>
          <p:nvPr/>
        </p:nvSpPr>
        <p:spPr>
          <a:xfrm>
            <a:off x="1109484"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5" name="object 265"/>
          <p:cNvSpPr/>
          <p:nvPr/>
        </p:nvSpPr>
        <p:spPr>
          <a:xfrm>
            <a:off x="1081036"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6" name="object 266"/>
          <p:cNvSpPr/>
          <p:nvPr/>
        </p:nvSpPr>
        <p:spPr>
          <a:xfrm>
            <a:off x="1052677"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7" name="object 267"/>
          <p:cNvSpPr/>
          <p:nvPr/>
        </p:nvSpPr>
        <p:spPr>
          <a:xfrm>
            <a:off x="1194955"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8" name="object 268"/>
          <p:cNvSpPr/>
          <p:nvPr/>
        </p:nvSpPr>
        <p:spPr>
          <a:xfrm>
            <a:off x="1166507"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9" name="object 269"/>
          <p:cNvSpPr/>
          <p:nvPr/>
        </p:nvSpPr>
        <p:spPr>
          <a:xfrm>
            <a:off x="1138135"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0" name="object 270"/>
          <p:cNvSpPr/>
          <p:nvPr/>
        </p:nvSpPr>
        <p:spPr>
          <a:xfrm>
            <a:off x="1280413"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1" name="object 271"/>
          <p:cNvSpPr/>
          <p:nvPr/>
        </p:nvSpPr>
        <p:spPr>
          <a:xfrm>
            <a:off x="1251966"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2" name="object 272"/>
          <p:cNvSpPr/>
          <p:nvPr/>
        </p:nvSpPr>
        <p:spPr>
          <a:xfrm>
            <a:off x="1223606"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3" name="object 273"/>
          <p:cNvSpPr/>
          <p:nvPr/>
        </p:nvSpPr>
        <p:spPr>
          <a:xfrm>
            <a:off x="1365872" y="532635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274" name="object 274"/>
          <p:cNvSpPr/>
          <p:nvPr/>
        </p:nvSpPr>
        <p:spPr>
          <a:xfrm>
            <a:off x="1337424" y="532635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275" name="object 275"/>
          <p:cNvSpPr/>
          <p:nvPr/>
        </p:nvSpPr>
        <p:spPr>
          <a:xfrm>
            <a:off x="1309067" y="5326344"/>
            <a:ext cx="15875" cy="9525"/>
          </a:xfrm>
          <a:custGeom>
            <a:avLst/>
            <a:gdLst/>
            <a:ahLst/>
            <a:cxnLst/>
            <a:rect l="l" t="t" r="r" b="b"/>
            <a:pathLst>
              <a:path w="15875" h="9525">
                <a:moveTo>
                  <a:pt x="0" y="0"/>
                </a:moveTo>
                <a:lnTo>
                  <a:pt x="0" y="9525"/>
                </a:lnTo>
                <a:lnTo>
                  <a:pt x="15862" y="9525"/>
                </a:lnTo>
                <a:lnTo>
                  <a:pt x="15862" y="0"/>
                </a:lnTo>
                <a:lnTo>
                  <a:pt x="0" y="0"/>
                </a:lnTo>
                <a:close/>
              </a:path>
            </a:pathLst>
          </a:custGeom>
          <a:solidFill>
            <a:srgbClr val="231F20"/>
          </a:solidFill>
        </p:spPr>
        <p:txBody>
          <a:bodyPr wrap="square" lIns="0" tIns="0" rIns="0" bIns="0" rtlCol="0"/>
          <a:lstStyle/>
          <a:p>
            <a:endParaRPr/>
          </a:p>
        </p:txBody>
      </p:sp>
      <p:sp>
        <p:nvSpPr>
          <p:cNvPr id="276" name="object 276"/>
          <p:cNvSpPr/>
          <p:nvPr/>
        </p:nvSpPr>
        <p:spPr>
          <a:xfrm>
            <a:off x="1451330"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7" name="object 277"/>
          <p:cNvSpPr/>
          <p:nvPr/>
        </p:nvSpPr>
        <p:spPr>
          <a:xfrm>
            <a:off x="1422882"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8" name="object 278"/>
          <p:cNvSpPr/>
          <p:nvPr/>
        </p:nvSpPr>
        <p:spPr>
          <a:xfrm>
            <a:off x="1394532" y="5326351"/>
            <a:ext cx="15875" cy="9525"/>
          </a:xfrm>
          <a:custGeom>
            <a:avLst/>
            <a:gdLst/>
            <a:ahLst/>
            <a:cxnLst/>
            <a:rect l="l" t="t" r="r" b="b"/>
            <a:pathLst>
              <a:path w="15875" h="9525">
                <a:moveTo>
                  <a:pt x="0" y="0"/>
                </a:moveTo>
                <a:lnTo>
                  <a:pt x="0" y="9525"/>
                </a:lnTo>
                <a:lnTo>
                  <a:pt x="15862" y="9525"/>
                </a:lnTo>
                <a:lnTo>
                  <a:pt x="15862" y="0"/>
                </a:lnTo>
                <a:lnTo>
                  <a:pt x="0" y="0"/>
                </a:lnTo>
                <a:close/>
              </a:path>
            </a:pathLst>
          </a:custGeom>
          <a:solidFill>
            <a:srgbClr val="231F20"/>
          </a:solidFill>
        </p:spPr>
        <p:txBody>
          <a:bodyPr wrap="square" lIns="0" tIns="0" rIns="0" bIns="0" rtlCol="0"/>
          <a:lstStyle/>
          <a:p>
            <a:endParaRPr/>
          </a:p>
        </p:txBody>
      </p:sp>
      <p:sp>
        <p:nvSpPr>
          <p:cNvPr id="279" name="object 279"/>
          <p:cNvSpPr/>
          <p:nvPr/>
        </p:nvSpPr>
        <p:spPr>
          <a:xfrm>
            <a:off x="1536801"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0" name="object 280"/>
          <p:cNvSpPr/>
          <p:nvPr/>
        </p:nvSpPr>
        <p:spPr>
          <a:xfrm>
            <a:off x="1508353"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1" name="object 281"/>
          <p:cNvSpPr/>
          <p:nvPr/>
        </p:nvSpPr>
        <p:spPr>
          <a:xfrm>
            <a:off x="1479994"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2" name="object 282"/>
          <p:cNvSpPr/>
          <p:nvPr/>
        </p:nvSpPr>
        <p:spPr>
          <a:xfrm>
            <a:off x="1622259"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3" name="object 283"/>
          <p:cNvSpPr/>
          <p:nvPr/>
        </p:nvSpPr>
        <p:spPr>
          <a:xfrm>
            <a:off x="1593811"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4" name="object 284"/>
          <p:cNvSpPr/>
          <p:nvPr/>
        </p:nvSpPr>
        <p:spPr>
          <a:xfrm>
            <a:off x="1565465"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5" name="object 285"/>
          <p:cNvSpPr/>
          <p:nvPr/>
        </p:nvSpPr>
        <p:spPr>
          <a:xfrm>
            <a:off x="1707730"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6" name="object 286"/>
          <p:cNvSpPr/>
          <p:nvPr/>
        </p:nvSpPr>
        <p:spPr>
          <a:xfrm>
            <a:off x="1679282"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7" name="object 287"/>
          <p:cNvSpPr/>
          <p:nvPr/>
        </p:nvSpPr>
        <p:spPr>
          <a:xfrm>
            <a:off x="1650911"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8" name="object 288"/>
          <p:cNvSpPr/>
          <p:nvPr/>
        </p:nvSpPr>
        <p:spPr>
          <a:xfrm>
            <a:off x="1793189"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9" name="object 289"/>
          <p:cNvSpPr/>
          <p:nvPr/>
        </p:nvSpPr>
        <p:spPr>
          <a:xfrm>
            <a:off x="1764741"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0" name="object 290"/>
          <p:cNvSpPr/>
          <p:nvPr/>
        </p:nvSpPr>
        <p:spPr>
          <a:xfrm>
            <a:off x="1736382"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1" name="object 291"/>
          <p:cNvSpPr/>
          <p:nvPr/>
        </p:nvSpPr>
        <p:spPr>
          <a:xfrm>
            <a:off x="1878660"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2" name="object 292"/>
          <p:cNvSpPr/>
          <p:nvPr/>
        </p:nvSpPr>
        <p:spPr>
          <a:xfrm>
            <a:off x="1850212"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3" name="object 293"/>
          <p:cNvSpPr/>
          <p:nvPr/>
        </p:nvSpPr>
        <p:spPr>
          <a:xfrm>
            <a:off x="1821840"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4" name="object 294"/>
          <p:cNvSpPr/>
          <p:nvPr/>
        </p:nvSpPr>
        <p:spPr>
          <a:xfrm>
            <a:off x="1964118"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5" name="object 295"/>
          <p:cNvSpPr/>
          <p:nvPr/>
        </p:nvSpPr>
        <p:spPr>
          <a:xfrm>
            <a:off x="1935670"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6" name="object 296"/>
          <p:cNvSpPr/>
          <p:nvPr/>
        </p:nvSpPr>
        <p:spPr>
          <a:xfrm>
            <a:off x="1907311"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7" name="object 297"/>
          <p:cNvSpPr/>
          <p:nvPr/>
        </p:nvSpPr>
        <p:spPr>
          <a:xfrm>
            <a:off x="2049576"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8" name="object 298"/>
          <p:cNvSpPr/>
          <p:nvPr/>
        </p:nvSpPr>
        <p:spPr>
          <a:xfrm>
            <a:off x="2021123" y="5326351"/>
            <a:ext cx="15875" cy="9525"/>
          </a:xfrm>
          <a:custGeom>
            <a:avLst/>
            <a:gdLst/>
            <a:ahLst/>
            <a:cxnLst/>
            <a:rect l="l" t="t" r="r" b="b"/>
            <a:pathLst>
              <a:path w="15875" h="9525">
                <a:moveTo>
                  <a:pt x="0" y="0"/>
                </a:moveTo>
                <a:lnTo>
                  <a:pt x="0" y="9525"/>
                </a:lnTo>
                <a:lnTo>
                  <a:pt x="15862" y="9525"/>
                </a:lnTo>
                <a:lnTo>
                  <a:pt x="15862" y="0"/>
                </a:lnTo>
                <a:lnTo>
                  <a:pt x="0" y="0"/>
                </a:lnTo>
                <a:close/>
              </a:path>
            </a:pathLst>
          </a:custGeom>
          <a:solidFill>
            <a:srgbClr val="231F20"/>
          </a:solidFill>
        </p:spPr>
        <p:txBody>
          <a:bodyPr wrap="square" lIns="0" tIns="0" rIns="0" bIns="0" rtlCol="0"/>
          <a:lstStyle/>
          <a:p>
            <a:endParaRPr/>
          </a:p>
        </p:txBody>
      </p:sp>
      <p:sp>
        <p:nvSpPr>
          <p:cNvPr id="299" name="object 299"/>
          <p:cNvSpPr/>
          <p:nvPr/>
        </p:nvSpPr>
        <p:spPr>
          <a:xfrm>
            <a:off x="1992769"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0" name="object 300"/>
          <p:cNvSpPr/>
          <p:nvPr/>
        </p:nvSpPr>
        <p:spPr>
          <a:xfrm>
            <a:off x="2135035"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1" name="object 301"/>
          <p:cNvSpPr/>
          <p:nvPr/>
        </p:nvSpPr>
        <p:spPr>
          <a:xfrm>
            <a:off x="2106587"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2" name="object 302"/>
          <p:cNvSpPr/>
          <p:nvPr/>
        </p:nvSpPr>
        <p:spPr>
          <a:xfrm>
            <a:off x="2078240"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3" name="object 303"/>
          <p:cNvSpPr/>
          <p:nvPr/>
        </p:nvSpPr>
        <p:spPr>
          <a:xfrm>
            <a:off x="2220506"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4" name="object 304"/>
          <p:cNvSpPr/>
          <p:nvPr/>
        </p:nvSpPr>
        <p:spPr>
          <a:xfrm>
            <a:off x="2192058"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5" name="object 305"/>
          <p:cNvSpPr/>
          <p:nvPr/>
        </p:nvSpPr>
        <p:spPr>
          <a:xfrm>
            <a:off x="2163698"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6" name="object 306"/>
          <p:cNvSpPr/>
          <p:nvPr/>
        </p:nvSpPr>
        <p:spPr>
          <a:xfrm>
            <a:off x="2305964"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7" name="object 307"/>
          <p:cNvSpPr/>
          <p:nvPr/>
        </p:nvSpPr>
        <p:spPr>
          <a:xfrm>
            <a:off x="2277516" y="5326351"/>
            <a:ext cx="15875" cy="9525"/>
          </a:xfrm>
          <a:custGeom>
            <a:avLst/>
            <a:gdLst/>
            <a:ahLst/>
            <a:cxnLst/>
            <a:rect l="l" t="t" r="r" b="b"/>
            <a:pathLst>
              <a:path w="15875" h="9525">
                <a:moveTo>
                  <a:pt x="0" y="0"/>
                </a:moveTo>
                <a:lnTo>
                  <a:pt x="0" y="9525"/>
                </a:lnTo>
                <a:lnTo>
                  <a:pt x="15862" y="9525"/>
                </a:lnTo>
                <a:lnTo>
                  <a:pt x="15862" y="0"/>
                </a:lnTo>
                <a:lnTo>
                  <a:pt x="0" y="0"/>
                </a:lnTo>
                <a:close/>
              </a:path>
            </a:pathLst>
          </a:custGeom>
          <a:solidFill>
            <a:srgbClr val="231F20"/>
          </a:solidFill>
        </p:spPr>
        <p:txBody>
          <a:bodyPr wrap="square" lIns="0" tIns="0" rIns="0" bIns="0" rtlCol="0"/>
          <a:lstStyle/>
          <a:p>
            <a:endParaRPr/>
          </a:p>
        </p:txBody>
      </p:sp>
      <p:sp>
        <p:nvSpPr>
          <p:cNvPr id="308" name="object 308"/>
          <p:cNvSpPr/>
          <p:nvPr/>
        </p:nvSpPr>
        <p:spPr>
          <a:xfrm>
            <a:off x="2249170" y="5326354"/>
            <a:ext cx="15875" cy="9525"/>
          </a:xfrm>
          <a:custGeom>
            <a:avLst/>
            <a:gdLst/>
            <a:ahLst/>
            <a:cxnLst/>
            <a:rect l="l" t="t" r="r" b="b"/>
            <a:pathLst>
              <a:path w="15875" h="9525">
                <a:moveTo>
                  <a:pt x="0" y="9525"/>
                </a:moveTo>
                <a:lnTo>
                  <a:pt x="15849" y="9525"/>
                </a:lnTo>
                <a:lnTo>
                  <a:pt x="15849" y="0"/>
                </a:lnTo>
                <a:lnTo>
                  <a:pt x="0" y="0"/>
                </a:lnTo>
                <a:lnTo>
                  <a:pt x="0" y="9525"/>
                </a:lnTo>
                <a:close/>
              </a:path>
            </a:pathLst>
          </a:custGeom>
          <a:solidFill>
            <a:srgbClr val="231F20"/>
          </a:solidFill>
        </p:spPr>
        <p:txBody>
          <a:bodyPr wrap="square" lIns="0" tIns="0" rIns="0" bIns="0" rtlCol="0"/>
          <a:lstStyle/>
          <a:p>
            <a:endParaRPr/>
          </a:p>
        </p:txBody>
      </p:sp>
      <p:sp>
        <p:nvSpPr>
          <p:cNvPr id="309" name="object 309"/>
          <p:cNvSpPr/>
          <p:nvPr/>
        </p:nvSpPr>
        <p:spPr>
          <a:xfrm>
            <a:off x="2391432" y="5326344"/>
            <a:ext cx="15875" cy="9525"/>
          </a:xfrm>
          <a:custGeom>
            <a:avLst/>
            <a:gdLst/>
            <a:ahLst/>
            <a:cxnLst/>
            <a:rect l="l" t="t" r="r" b="b"/>
            <a:pathLst>
              <a:path w="15875" h="9525">
                <a:moveTo>
                  <a:pt x="0" y="0"/>
                </a:moveTo>
                <a:lnTo>
                  <a:pt x="0" y="9525"/>
                </a:lnTo>
                <a:lnTo>
                  <a:pt x="15862" y="9525"/>
                </a:lnTo>
                <a:lnTo>
                  <a:pt x="15862" y="0"/>
                </a:lnTo>
                <a:lnTo>
                  <a:pt x="0" y="0"/>
                </a:lnTo>
                <a:close/>
              </a:path>
            </a:pathLst>
          </a:custGeom>
          <a:solidFill>
            <a:srgbClr val="231F20"/>
          </a:solidFill>
        </p:spPr>
        <p:txBody>
          <a:bodyPr wrap="square" lIns="0" tIns="0" rIns="0" bIns="0" rtlCol="0"/>
          <a:lstStyle/>
          <a:p>
            <a:endParaRPr/>
          </a:p>
        </p:txBody>
      </p:sp>
      <p:sp>
        <p:nvSpPr>
          <p:cNvPr id="310" name="object 310"/>
          <p:cNvSpPr/>
          <p:nvPr/>
        </p:nvSpPr>
        <p:spPr>
          <a:xfrm>
            <a:off x="2362987"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1" name="object 311"/>
          <p:cNvSpPr/>
          <p:nvPr/>
        </p:nvSpPr>
        <p:spPr>
          <a:xfrm>
            <a:off x="2334615"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2" name="object 312"/>
          <p:cNvSpPr/>
          <p:nvPr/>
        </p:nvSpPr>
        <p:spPr>
          <a:xfrm>
            <a:off x="2476893"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3" name="object 313"/>
          <p:cNvSpPr/>
          <p:nvPr/>
        </p:nvSpPr>
        <p:spPr>
          <a:xfrm>
            <a:off x="2448445"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4" name="object 314"/>
          <p:cNvSpPr/>
          <p:nvPr/>
        </p:nvSpPr>
        <p:spPr>
          <a:xfrm>
            <a:off x="2420086"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5" name="object 315"/>
          <p:cNvSpPr/>
          <p:nvPr/>
        </p:nvSpPr>
        <p:spPr>
          <a:xfrm>
            <a:off x="2562360" y="5326351"/>
            <a:ext cx="15875" cy="9525"/>
          </a:xfrm>
          <a:custGeom>
            <a:avLst/>
            <a:gdLst/>
            <a:ahLst/>
            <a:cxnLst/>
            <a:rect l="l" t="t" r="r" b="b"/>
            <a:pathLst>
              <a:path w="15875" h="9525">
                <a:moveTo>
                  <a:pt x="0" y="0"/>
                </a:moveTo>
                <a:lnTo>
                  <a:pt x="0" y="9525"/>
                </a:lnTo>
                <a:lnTo>
                  <a:pt x="15862" y="9525"/>
                </a:lnTo>
                <a:lnTo>
                  <a:pt x="15862" y="0"/>
                </a:lnTo>
                <a:lnTo>
                  <a:pt x="0" y="0"/>
                </a:lnTo>
                <a:close/>
              </a:path>
            </a:pathLst>
          </a:custGeom>
          <a:solidFill>
            <a:srgbClr val="231F20"/>
          </a:solidFill>
        </p:spPr>
        <p:txBody>
          <a:bodyPr wrap="square" lIns="0" tIns="0" rIns="0" bIns="0" rtlCol="0"/>
          <a:lstStyle/>
          <a:p>
            <a:endParaRPr/>
          </a:p>
        </p:txBody>
      </p:sp>
      <p:sp>
        <p:nvSpPr>
          <p:cNvPr id="316" name="object 316"/>
          <p:cNvSpPr/>
          <p:nvPr/>
        </p:nvSpPr>
        <p:spPr>
          <a:xfrm>
            <a:off x="2533910" y="5326351"/>
            <a:ext cx="15875" cy="9525"/>
          </a:xfrm>
          <a:custGeom>
            <a:avLst/>
            <a:gdLst/>
            <a:ahLst/>
            <a:cxnLst/>
            <a:rect l="l" t="t" r="r" b="b"/>
            <a:pathLst>
              <a:path w="15875" h="9525">
                <a:moveTo>
                  <a:pt x="0" y="0"/>
                </a:moveTo>
                <a:lnTo>
                  <a:pt x="0" y="9525"/>
                </a:lnTo>
                <a:lnTo>
                  <a:pt x="15862" y="9525"/>
                </a:lnTo>
                <a:lnTo>
                  <a:pt x="15862" y="0"/>
                </a:lnTo>
                <a:lnTo>
                  <a:pt x="0" y="0"/>
                </a:lnTo>
                <a:close/>
              </a:path>
            </a:pathLst>
          </a:custGeom>
          <a:solidFill>
            <a:srgbClr val="231F20"/>
          </a:solidFill>
        </p:spPr>
        <p:txBody>
          <a:bodyPr wrap="square" lIns="0" tIns="0" rIns="0" bIns="0" rtlCol="0"/>
          <a:lstStyle/>
          <a:p>
            <a:endParaRPr/>
          </a:p>
        </p:txBody>
      </p:sp>
      <p:sp>
        <p:nvSpPr>
          <p:cNvPr id="317" name="object 317"/>
          <p:cNvSpPr/>
          <p:nvPr/>
        </p:nvSpPr>
        <p:spPr>
          <a:xfrm>
            <a:off x="2505544"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8" name="object 318"/>
          <p:cNvSpPr/>
          <p:nvPr/>
        </p:nvSpPr>
        <p:spPr>
          <a:xfrm>
            <a:off x="2647823"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9" name="object 319"/>
          <p:cNvSpPr/>
          <p:nvPr/>
        </p:nvSpPr>
        <p:spPr>
          <a:xfrm>
            <a:off x="2619375"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0" name="object 320"/>
          <p:cNvSpPr/>
          <p:nvPr/>
        </p:nvSpPr>
        <p:spPr>
          <a:xfrm>
            <a:off x="2591015"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1" name="object 321"/>
          <p:cNvSpPr/>
          <p:nvPr/>
        </p:nvSpPr>
        <p:spPr>
          <a:xfrm>
            <a:off x="2733281"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2" name="object 322"/>
          <p:cNvSpPr/>
          <p:nvPr/>
        </p:nvSpPr>
        <p:spPr>
          <a:xfrm>
            <a:off x="2704833"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3" name="object 323"/>
          <p:cNvSpPr/>
          <p:nvPr/>
        </p:nvSpPr>
        <p:spPr>
          <a:xfrm>
            <a:off x="2676474"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4" name="object 324"/>
          <p:cNvSpPr/>
          <p:nvPr/>
        </p:nvSpPr>
        <p:spPr>
          <a:xfrm>
            <a:off x="2818739"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5" name="object 325"/>
          <p:cNvSpPr/>
          <p:nvPr/>
        </p:nvSpPr>
        <p:spPr>
          <a:xfrm>
            <a:off x="2790291"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6" name="object 326"/>
          <p:cNvSpPr/>
          <p:nvPr/>
        </p:nvSpPr>
        <p:spPr>
          <a:xfrm>
            <a:off x="2761940" y="5326344"/>
            <a:ext cx="15875" cy="9525"/>
          </a:xfrm>
          <a:custGeom>
            <a:avLst/>
            <a:gdLst/>
            <a:ahLst/>
            <a:cxnLst/>
            <a:rect l="l" t="t" r="r" b="b"/>
            <a:pathLst>
              <a:path w="15875" h="9525">
                <a:moveTo>
                  <a:pt x="0" y="0"/>
                </a:moveTo>
                <a:lnTo>
                  <a:pt x="0" y="9525"/>
                </a:lnTo>
                <a:lnTo>
                  <a:pt x="15862" y="9525"/>
                </a:lnTo>
                <a:lnTo>
                  <a:pt x="15862" y="0"/>
                </a:lnTo>
                <a:lnTo>
                  <a:pt x="0" y="0"/>
                </a:lnTo>
                <a:close/>
              </a:path>
            </a:pathLst>
          </a:custGeom>
          <a:solidFill>
            <a:srgbClr val="231F20"/>
          </a:solidFill>
        </p:spPr>
        <p:txBody>
          <a:bodyPr wrap="square" lIns="0" tIns="0" rIns="0" bIns="0" rtlCol="0"/>
          <a:lstStyle/>
          <a:p>
            <a:endParaRPr/>
          </a:p>
        </p:txBody>
      </p:sp>
      <p:sp>
        <p:nvSpPr>
          <p:cNvPr id="327" name="object 327"/>
          <p:cNvSpPr/>
          <p:nvPr/>
        </p:nvSpPr>
        <p:spPr>
          <a:xfrm>
            <a:off x="2904210"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8" name="object 328"/>
          <p:cNvSpPr/>
          <p:nvPr/>
        </p:nvSpPr>
        <p:spPr>
          <a:xfrm>
            <a:off x="2875749"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9" name="object 329"/>
          <p:cNvSpPr/>
          <p:nvPr/>
        </p:nvSpPr>
        <p:spPr>
          <a:xfrm>
            <a:off x="2847403"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0" name="object 330"/>
          <p:cNvSpPr/>
          <p:nvPr/>
        </p:nvSpPr>
        <p:spPr>
          <a:xfrm>
            <a:off x="2989668"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1" name="object 331"/>
          <p:cNvSpPr/>
          <p:nvPr/>
        </p:nvSpPr>
        <p:spPr>
          <a:xfrm>
            <a:off x="2961220"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2" name="object 332"/>
          <p:cNvSpPr/>
          <p:nvPr/>
        </p:nvSpPr>
        <p:spPr>
          <a:xfrm>
            <a:off x="2932861" y="532635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33" name="object 333"/>
          <p:cNvSpPr/>
          <p:nvPr/>
        </p:nvSpPr>
        <p:spPr>
          <a:xfrm>
            <a:off x="3075139"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4" name="object 334"/>
          <p:cNvSpPr/>
          <p:nvPr/>
        </p:nvSpPr>
        <p:spPr>
          <a:xfrm>
            <a:off x="3046679"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5" name="object 335"/>
          <p:cNvSpPr/>
          <p:nvPr/>
        </p:nvSpPr>
        <p:spPr>
          <a:xfrm>
            <a:off x="3018321" y="5326351"/>
            <a:ext cx="15875" cy="9525"/>
          </a:xfrm>
          <a:custGeom>
            <a:avLst/>
            <a:gdLst/>
            <a:ahLst/>
            <a:cxnLst/>
            <a:rect l="l" t="t" r="r" b="b"/>
            <a:pathLst>
              <a:path w="15875" h="9525">
                <a:moveTo>
                  <a:pt x="0" y="0"/>
                </a:moveTo>
                <a:lnTo>
                  <a:pt x="0" y="9525"/>
                </a:lnTo>
                <a:lnTo>
                  <a:pt x="15862" y="9525"/>
                </a:lnTo>
                <a:lnTo>
                  <a:pt x="15862" y="0"/>
                </a:lnTo>
                <a:lnTo>
                  <a:pt x="0" y="0"/>
                </a:lnTo>
                <a:close/>
              </a:path>
            </a:pathLst>
          </a:custGeom>
          <a:solidFill>
            <a:srgbClr val="231F20"/>
          </a:solidFill>
        </p:spPr>
        <p:txBody>
          <a:bodyPr wrap="square" lIns="0" tIns="0" rIns="0" bIns="0" rtlCol="0"/>
          <a:lstStyle/>
          <a:p>
            <a:endParaRPr/>
          </a:p>
        </p:txBody>
      </p:sp>
      <p:sp>
        <p:nvSpPr>
          <p:cNvPr id="336" name="object 336"/>
          <p:cNvSpPr/>
          <p:nvPr/>
        </p:nvSpPr>
        <p:spPr>
          <a:xfrm>
            <a:off x="3160598"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7" name="object 337"/>
          <p:cNvSpPr/>
          <p:nvPr/>
        </p:nvSpPr>
        <p:spPr>
          <a:xfrm>
            <a:off x="3132150"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8" name="object 338"/>
          <p:cNvSpPr/>
          <p:nvPr/>
        </p:nvSpPr>
        <p:spPr>
          <a:xfrm>
            <a:off x="3103791"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9" name="object 339"/>
          <p:cNvSpPr/>
          <p:nvPr/>
        </p:nvSpPr>
        <p:spPr>
          <a:xfrm>
            <a:off x="3246069"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0" name="object 340"/>
          <p:cNvSpPr/>
          <p:nvPr/>
        </p:nvSpPr>
        <p:spPr>
          <a:xfrm>
            <a:off x="3217608"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1" name="object 341"/>
          <p:cNvSpPr/>
          <p:nvPr/>
        </p:nvSpPr>
        <p:spPr>
          <a:xfrm>
            <a:off x="3189249"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2" name="object 342"/>
          <p:cNvSpPr/>
          <p:nvPr/>
        </p:nvSpPr>
        <p:spPr>
          <a:xfrm>
            <a:off x="3331514" y="532635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43" name="object 343"/>
          <p:cNvSpPr/>
          <p:nvPr/>
        </p:nvSpPr>
        <p:spPr>
          <a:xfrm>
            <a:off x="3303066" y="532635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44" name="object 344"/>
          <p:cNvSpPr/>
          <p:nvPr/>
        </p:nvSpPr>
        <p:spPr>
          <a:xfrm>
            <a:off x="3274720"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5" name="object 345"/>
          <p:cNvSpPr/>
          <p:nvPr/>
        </p:nvSpPr>
        <p:spPr>
          <a:xfrm>
            <a:off x="3416985"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6" name="object 346"/>
          <p:cNvSpPr/>
          <p:nvPr/>
        </p:nvSpPr>
        <p:spPr>
          <a:xfrm>
            <a:off x="3388524"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7" name="object 347"/>
          <p:cNvSpPr/>
          <p:nvPr/>
        </p:nvSpPr>
        <p:spPr>
          <a:xfrm>
            <a:off x="3360178"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8" name="object 348"/>
          <p:cNvSpPr/>
          <p:nvPr/>
        </p:nvSpPr>
        <p:spPr>
          <a:xfrm>
            <a:off x="3502443"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9" name="object 349"/>
          <p:cNvSpPr/>
          <p:nvPr/>
        </p:nvSpPr>
        <p:spPr>
          <a:xfrm>
            <a:off x="3473996"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0" name="object 350"/>
          <p:cNvSpPr/>
          <p:nvPr/>
        </p:nvSpPr>
        <p:spPr>
          <a:xfrm>
            <a:off x="3445649"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1" name="object 351"/>
          <p:cNvSpPr/>
          <p:nvPr/>
        </p:nvSpPr>
        <p:spPr>
          <a:xfrm>
            <a:off x="3587915"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2" name="object 352"/>
          <p:cNvSpPr/>
          <p:nvPr/>
        </p:nvSpPr>
        <p:spPr>
          <a:xfrm>
            <a:off x="3559454"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3" name="object 353"/>
          <p:cNvSpPr/>
          <p:nvPr/>
        </p:nvSpPr>
        <p:spPr>
          <a:xfrm>
            <a:off x="3531095" y="532635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54" name="object 354"/>
          <p:cNvSpPr/>
          <p:nvPr/>
        </p:nvSpPr>
        <p:spPr>
          <a:xfrm>
            <a:off x="3673373"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5" name="object 355"/>
          <p:cNvSpPr/>
          <p:nvPr/>
        </p:nvSpPr>
        <p:spPr>
          <a:xfrm>
            <a:off x="3644925" y="5326344"/>
            <a:ext cx="15875" cy="9525"/>
          </a:xfrm>
          <a:custGeom>
            <a:avLst/>
            <a:gdLst/>
            <a:ahLst/>
            <a:cxnLst/>
            <a:rect l="l" t="t" r="r" b="b"/>
            <a:pathLst>
              <a:path w="15875" h="9525">
                <a:moveTo>
                  <a:pt x="0" y="0"/>
                </a:moveTo>
                <a:lnTo>
                  <a:pt x="0" y="9525"/>
                </a:lnTo>
                <a:lnTo>
                  <a:pt x="15862" y="9525"/>
                </a:lnTo>
                <a:lnTo>
                  <a:pt x="15862" y="0"/>
                </a:lnTo>
                <a:lnTo>
                  <a:pt x="0" y="0"/>
                </a:lnTo>
                <a:close/>
              </a:path>
            </a:pathLst>
          </a:custGeom>
          <a:solidFill>
            <a:srgbClr val="231F20"/>
          </a:solidFill>
        </p:spPr>
        <p:txBody>
          <a:bodyPr wrap="square" lIns="0" tIns="0" rIns="0" bIns="0" rtlCol="0"/>
          <a:lstStyle/>
          <a:p>
            <a:endParaRPr/>
          </a:p>
        </p:txBody>
      </p:sp>
      <p:sp>
        <p:nvSpPr>
          <p:cNvPr id="356" name="object 356"/>
          <p:cNvSpPr/>
          <p:nvPr/>
        </p:nvSpPr>
        <p:spPr>
          <a:xfrm>
            <a:off x="3616566"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7" name="object 357"/>
          <p:cNvSpPr/>
          <p:nvPr/>
        </p:nvSpPr>
        <p:spPr>
          <a:xfrm>
            <a:off x="3758844"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8" name="object 358"/>
          <p:cNvSpPr/>
          <p:nvPr/>
        </p:nvSpPr>
        <p:spPr>
          <a:xfrm>
            <a:off x="3730388" y="5326344"/>
            <a:ext cx="15875" cy="9525"/>
          </a:xfrm>
          <a:custGeom>
            <a:avLst/>
            <a:gdLst/>
            <a:ahLst/>
            <a:cxnLst/>
            <a:rect l="l" t="t" r="r" b="b"/>
            <a:pathLst>
              <a:path w="15875" h="9525">
                <a:moveTo>
                  <a:pt x="0" y="0"/>
                </a:moveTo>
                <a:lnTo>
                  <a:pt x="0" y="9525"/>
                </a:lnTo>
                <a:lnTo>
                  <a:pt x="15862" y="9525"/>
                </a:lnTo>
                <a:lnTo>
                  <a:pt x="15862" y="0"/>
                </a:lnTo>
                <a:lnTo>
                  <a:pt x="0" y="0"/>
                </a:lnTo>
                <a:close/>
              </a:path>
            </a:pathLst>
          </a:custGeom>
          <a:solidFill>
            <a:srgbClr val="231F20"/>
          </a:solidFill>
        </p:spPr>
        <p:txBody>
          <a:bodyPr wrap="square" lIns="0" tIns="0" rIns="0" bIns="0" rtlCol="0"/>
          <a:lstStyle/>
          <a:p>
            <a:endParaRPr/>
          </a:p>
        </p:txBody>
      </p:sp>
      <p:sp>
        <p:nvSpPr>
          <p:cNvPr id="359" name="object 359"/>
          <p:cNvSpPr/>
          <p:nvPr/>
        </p:nvSpPr>
        <p:spPr>
          <a:xfrm>
            <a:off x="3702024"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0" name="object 360"/>
          <p:cNvSpPr/>
          <p:nvPr/>
        </p:nvSpPr>
        <p:spPr>
          <a:xfrm>
            <a:off x="3844302"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1" name="object 361"/>
          <p:cNvSpPr/>
          <p:nvPr/>
        </p:nvSpPr>
        <p:spPr>
          <a:xfrm>
            <a:off x="3815854"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2" name="object 362"/>
          <p:cNvSpPr/>
          <p:nvPr/>
        </p:nvSpPr>
        <p:spPr>
          <a:xfrm>
            <a:off x="3787495"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3" name="object 363"/>
          <p:cNvSpPr/>
          <p:nvPr/>
        </p:nvSpPr>
        <p:spPr>
          <a:xfrm>
            <a:off x="3929773"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4" name="object 364"/>
          <p:cNvSpPr/>
          <p:nvPr/>
        </p:nvSpPr>
        <p:spPr>
          <a:xfrm>
            <a:off x="3901300" y="532635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65" name="object 365"/>
          <p:cNvSpPr/>
          <p:nvPr/>
        </p:nvSpPr>
        <p:spPr>
          <a:xfrm>
            <a:off x="3872953"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6" name="object 366"/>
          <p:cNvSpPr/>
          <p:nvPr/>
        </p:nvSpPr>
        <p:spPr>
          <a:xfrm>
            <a:off x="4015219"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7" name="object 367"/>
          <p:cNvSpPr/>
          <p:nvPr/>
        </p:nvSpPr>
        <p:spPr>
          <a:xfrm>
            <a:off x="3986771"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8" name="object 368"/>
          <p:cNvSpPr/>
          <p:nvPr/>
        </p:nvSpPr>
        <p:spPr>
          <a:xfrm>
            <a:off x="3958425"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9" name="object 369"/>
          <p:cNvSpPr/>
          <p:nvPr/>
        </p:nvSpPr>
        <p:spPr>
          <a:xfrm>
            <a:off x="4100690"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0" name="object 370"/>
          <p:cNvSpPr/>
          <p:nvPr/>
        </p:nvSpPr>
        <p:spPr>
          <a:xfrm>
            <a:off x="4072229"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1" name="object 371"/>
          <p:cNvSpPr/>
          <p:nvPr/>
        </p:nvSpPr>
        <p:spPr>
          <a:xfrm>
            <a:off x="4043883"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2" name="object 372"/>
          <p:cNvSpPr/>
          <p:nvPr/>
        </p:nvSpPr>
        <p:spPr>
          <a:xfrm>
            <a:off x="4186148"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3" name="object 373"/>
          <p:cNvSpPr/>
          <p:nvPr/>
        </p:nvSpPr>
        <p:spPr>
          <a:xfrm>
            <a:off x="4157700"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4" name="object 374"/>
          <p:cNvSpPr/>
          <p:nvPr/>
        </p:nvSpPr>
        <p:spPr>
          <a:xfrm>
            <a:off x="4129354"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5" name="object 375"/>
          <p:cNvSpPr/>
          <p:nvPr/>
        </p:nvSpPr>
        <p:spPr>
          <a:xfrm>
            <a:off x="4271619"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6" name="object 376"/>
          <p:cNvSpPr/>
          <p:nvPr/>
        </p:nvSpPr>
        <p:spPr>
          <a:xfrm>
            <a:off x="4243158"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7" name="object 377"/>
          <p:cNvSpPr/>
          <p:nvPr/>
        </p:nvSpPr>
        <p:spPr>
          <a:xfrm>
            <a:off x="4214799"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8" name="object 378"/>
          <p:cNvSpPr/>
          <p:nvPr/>
        </p:nvSpPr>
        <p:spPr>
          <a:xfrm>
            <a:off x="4357077"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9" name="object 379"/>
          <p:cNvSpPr/>
          <p:nvPr/>
        </p:nvSpPr>
        <p:spPr>
          <a:xfrm>
            <a:off x="4328629"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0" name="object 380"/>
          <p:cNvSpPr/>
          <p:nvPr/>
        </p:nvSpPr>
        <p:spPr>
          <a:xfrm>
            <a:off x="4300270"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1" name="object 381"/>
          <p:cNvSpPr/>
          <p:nvPr/>
        </p:nvSpPr>
        <p:spPr>
          <a:xfrm>
            <a:off x="4442548"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2" name="object 382"/>
          <p:cNvSpPr/>
          <p:nvPr/>
        </p:nvSpPr>
        <p:spPr>
          <a:xfrm>
            <a:off x="4414088"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3" name="object 383"/>
          <p:cNvSpPr/>
          <p:nvPr/>
        </p:nvSpPr>
        <p:spPr>
          <a:xfrm>
            <a:off x="4385729"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4" name="object 384"/>
          <p:cNvSpPr/>
          <p:nvPr/>
        </p:nvSpPr>
        <p:spPr>
          <a:xfrm>
            <a:off x="4528007"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5" name="object 385"/>
          <p:cNvSpPr/>
          <p:nvPr/>
        </p:nvSpPr>
        <p:spPr>
          <a:xfrm>
            <a:off x="4499559"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6" name="object 386"/>
          <p:cNvSpPr/>
          <p:nvPr/>
        </p:nvSpPr>
        <p:spPr>
          <a:xfrm>
            <a:off x="4471187"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7" name="object 387"/>
          <p:cNvSpPr/>
          <p:nvPr/>
        </p:nvSpPr>
        <p:spPr>
          <a:xfrm>
            <a:off x="4613478"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8" name="object 388"/>
          <p:cNvSpPr/>
          <p:nvPr/>
        </p:nvSpPr>
        <p:spPr>
          <a:xfrm>
            <a:off x="4585017" y="5326354"/>
            <a:ext cx="15875" cy="9525"/>
          </a:xfrm>
          <a:custGeom>
            <a:avLst/>
            <a:gdLst/>
            <a:ahLst/>
            <a:cxnLst/>
            <a:rect l="l" t="t" r="r" b="b"/>
            <a:pathLst>
              <a:path w="15875" h="9525">
                <a:moveTo>
                  <a:pt x="0" y="9525"/>
                </a:moveTo>
                <a:lnTo>
                  <a:pt x="15849" y="9525"/>
                </a:lnTo>
                <a:lnTo>
                  <a:pt x="15849" y="0"/>
                </a:lnTo>
                <a:lnTo>
                  <a:pt x="0" y="0"/>
                </a:lnTo>
                <a:lnTo>
                  <a:pt x="0" y="9525"/>
                </a:lnTo>
                <a:close/>
              </a:path>
            </a:pathLst>
          </a:custGeom>
          <a:solidFill>
            <a:srgbClr val="231F20"/>
          </a:solidFill>
        </p:spPr>
        <p:txBody>
          <a:bodyPr wrap="square" lIns="0" tIns="0" rIns="0" bIns="0" rtlCol="0"/>
          <a:lstStyle/>
          <a:p>
            <a:endParaRPr/>
          </a:p>
        </p:txBody>
      </p:sp>
      <p:sp>
        <p:nvSpPr>
          <p:cNvPr id="389" name="object 389"/>
          <p:cNvSpPr/>
          <p:nvPr/>
        </p:nvSpPr>
        <p:spPr>
          <a:xfrm>
            <a:off x="4556658"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0" name="object 390"/>
          <p:cNvSpPr/>
          <p:nvPr/>
        </p:nvSpPr>
        <p:spPr>
          <a:xfrm>
            <a:off x="4698923"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1" name="object 391"/>
          <p:cNvSpPr/>
          <p:nvPr/>
        </p:nvSpPr>
        <p:spPr>
          <a:xfrm>
            <a:off x="4670475"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2" name="object 392"/>
          <p:cNvSpPr/>
          <p:nvPr/>
        </p:nvSpPr>
        <p:spPr>
          <a:xfrm>
            <a:off x="4642116"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3" name="object 393"/>
          <p:cNvSpPr/>
          <p:nvPr/>
        </p:nvSpPr>
        <p:spPr>
          <a:xfrm>
            <a:off x="4784394"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4" name="object 394"/>
          <p:cNvSpPr/>
          <p:nvPr/>
        </p:nvSpPr>
        <p:spPr>
          <a:xfrm>
            <a:off x="4755934"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5" name="object 395"/>
          <p:cNvSpPr/>
          <p:nvPr/>
        </p:nvSpPr>
        <p:spPr>
          <a:xfrm>
            <a:off x="4727587"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6" name="object 396"/>
          <p:cNvSpPr/>
          <p:nvPr/>
        </p:nvSpPr>
        <p:spPr>
          <a:xfrm>
            <a:off x="4869853"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7" name="object 397"/>
          <p:cNvSpPr/>
          <p:nvPr/>
        </p:nvSpPr>
        <p:spPr>
          <a:xfrm>
            <a:off x="4841405"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8" name="object 398"/>
          <p:cNvSpPr/>
          <p:nvPr/>
        </p:nvSpPr>
        <p:spPr>
          <a:xfrm>
            <a:off x="4813046"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9" name="object 399"/>
          <p:cNvSpPr/>
          <p:nvPr/>
        </p:nvSpPr>
        <p:spPr>
          <a:xfrm>
            <a:off x="4955324"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0" name="object 400"/>
          <p:cNvSpPr/>
          <p:nvPr/>
        </p:nvSpPr>
        <p:spPr>
          <a:xfrm>
            <a:off x="4926863"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1" name="object 401"/>
          <p:cNvSpPr/>
          <p:nvPr/>
        </p:nvSpPr>
        <p:spPr>
          <a:xfrm>
            <a:off x="4898504" y="532635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402" name="object 402"/>
          <p:cNvSpPr/>
          <p:nvPr/>
        </p:nvSpPr>
        <p:spPr>
          <a:xfrm>
            <a:off x="5040782"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3" name="object 403"/>
          <p:cNvSpPr/>
          <p:nvPr/>
        </p:nvSpPr>
        <p:spPr>
          <a:xfrm>
            <a:off x="5012334"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4" name="object 404"/>
          <p:cNvSpPr/>
          <p:nvPr/>
        </p:nvSpPr>
        <p:spPr>
          <a:xfrm>
            <a:off x="4983962"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5" name="object 405"/>
          <p:cNvSpPr/>
          <p:nvPr/>
        </p:nvSpPr>
        <p:spPr>
          <a:xfrm>
            <a:off x="5126253"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6" name="object 406"/>
          <p:cNvSpPr/>
          <p:nvPr/>
        </p:nvSpPr>
        <p:spPr>
          <a:xfrm>
            <a:off x="5097792"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7" name="object 407"/>
          <p:cNvSpPr/>
          <p:nvPr/>
        </p:nvSpPr>
        <p:spPr>
          <a:xfrm>
            <a:off x="5069433"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8" name="object 408"/>
          <p:cNvSpPr/>
          <p:nvPr/>
        </p:nvSpPr>
        <p:spPr>
          <a:xfrm>
            <a:off x="5211711"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9" name="object 409"/>
          <p:cNvSpPr/>
          <p:nvPr/>
        </p:nvSpPr>
        <p:spPr>
          <a:xfrm>
            <a:off x="5183263"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0" name="object 410"/>
          <p:cNvSpPr/>
          <p:nvPr/>
        </p:nvSpPr>
        <p:spPr>
          <a:xfrm>
            <a:off x="5154891"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1" name="object 411"/>
          <p:cNvSpPr/>
          <p:nvPr/>
        </p:nvSpPr>
        <p:spPr>
          <a:xfrm>
            <a:off x="5297170" y="532635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412" name="object 412"/>
          <p:cNvSpPr/>
          <p:nvPr/>
        </p:nvSpPr>
        <p:spPr>
          <a:xfrm>
            <a:off x="5268709" y="532635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413" name="object 413"/>
          <p:cNvSpPr/>
          <p:nvPr/>
        </p:nvSpPr>
        <p:spPr>
          <a:xfrm>
            <a:off x="5240363"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4" name="object 414"/>
          <p:cNvSpPr/>
          <p:nvPr/>
        </p:nvSpPr>
        <p:spPr>
          <a:xfrm>
            <a:off x="5382628"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5" name="object 415"/>
          <p:cNvSpPr/>
          <p:nvPr/>
        </p:nvSpPr>
        <p:spPr>
          <a:xfrm>
            <a:off x="5354180"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6" name="object 416"/>
          <p:cNvSpPr/>
          <p:nvPr/>
        </p:nvSpPr>
        <p:spPr>
          <a:xfrm>
            <a:off x="5325821"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7" name="object 417"/>
          <p:cNvSpPr/>
          <p:nvPr/>
        </p:nvSpPr>
        <p:spPr>
          <a:xfrm>
            <a:off x="5468099"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8" name="object 418"/>
          <p:cNvSpPr/>
          <p:nvPr/>
        </p:nvSpPr>
        <p:spPr>
          <a:xfrm>
            <a:off x="5439638"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9" name="object 419"/>
          <p:cNvSpPr/>
          <p:nvPr/>
        </p:nvSpPr>
        <p:spPr>
          <a:xfrm>
            <a:off x="5411292"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0" name="object 420"/>
          <p:cNvSpPr/>
          <p:nvPr/>
        </p:nvSpPr>
        <p:spPr>
          <a:xfrm>
            <a:off x="5553557"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1" name="object 421"/>
          <p:cNvSpPr/>
          <p:nvPr/>
        </p:nvSpPr>
        <p:spPr>
          <a:xfrm>
            <a:off x="5525109"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2" name="object 422"/>
          <p:cNvSpPr/>
          <p:nvPr/>
        </p:nvSpPr>
        <p:spPr>
          <a:xfrm>
            <a:off x="5496737" y="532635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423" name="object 423"/>
          <p:cNvSpPr/>
          <p:nvPr/>
        </p:nvSpPr>
        <p:spPr>
          <a:xfrm>
            <a:off x="5639028"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4" name="object 424"/>
          <p:cNvSpPr/>
          <p:nvPr/>
        </p:nvSpPr>
        <p:spPr>
          <a:xfrm>
            <a:off x="5610568"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5" name="object 425"/>
          <p:cNvSpPr/>
          <p:nvPr/>
        </p:nvSpPr>
        <p:spPr>
          <a:xfrm>
            <a:off x="5582208"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6" name="object 426"/>
          <p:cNvSpPr/>
          <p:nvPr/>
        </p:nvSpPr>
        <p:spPr>
          <a:xfrm>
            <a:off x="5724487"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7" name="object 427"/>
          <p:cNvSpPr/>
          <p:nvPr/>
        </p:nvSpPr>
        <p:spPr>
          <a:xfrm>
            <a:off x="5696038"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8" name="object 428"/>
          <p:cNvSpPr/>
          <p:nvPr/>
        </p:nvSpPr>
        <p:spPr>
          <a:xfrm>
            <a:off x="5667667"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9" name="object 429"/>
          <p:cNvSpPr/>
          <p:nvPr/>
        </p:nvSpPr>
        <p:spPr>
          <a:xfrm>
            <a:off x="5809957"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0" name="object 430"/>
          <p:cNvSpPr/>
          <p:nvPr/>
        </p:nvSpPr>
        <p:spPr>
          <a:xfrm>
            <a:off x="5781497"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1" name="object 431"/>
          <p:cNvSpPr/>
          <p:nvPr/>
        </p:nvSpPr>
        <p:spPr>
          <a:xfrm>
            <a:off x="5753137"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2" name="object 432"/>
          <p:cNvSpPr/>
          <p:nvPr/>
        </p:nvSpPr>
        <p:spPr>
          <a:xfrm>
            <a:off x="5895403" y="532635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433" name="object 433"/>
          <p:cNvSpPr/>
          <p:nvPr/>
        </p:nvSpPr>
        <p:spPr>
          <a:xfrm>
            <a:off x="5866955" y="532635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434" name="object 434"/>
          <p:cNvSpPr/>
          <p:nvPr/>
        </p:nvSpPr>
        <p:spPr>
          <a:xfrm>
            <a:off x="5838596"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5" name="object 435"/>
          <p:cNvSpPr/>
          <p:nvPr/>
        </p:nvSpPr>
        <p:spPr>
          <a:xfrm>
            <a:off x="5980874"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6" name="object 436"/>
          <p:cNvSpPr/>
          <p:nvPr/>
        </p:nvSpPr>
        <p:spPr>
          <a:xfrm>
            <a:off x="5952413"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7" name="object 437"/>
          <p:cNvSpPr/>
          <p:nvPr/>
        </p:nvSpPr>
        <p:spPr>
          <a:xfrm>
            <a:off x="5924067"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8" name="object 438"/>
          <p:cNvSpPr/>
          <p:nvPr/>
        </p:nvSpPr>
        <p:spPr>
          <a:xfrm>
            <a:off x="6066332"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9" name="object 439"/>
          <p:cNvSpPr/>
          <p:nvPr/>
        </p:nvSpPr>
        <p:spPr>
          <a:xfrm>
            <a:off x="6037884"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0" name="object 440"/>
          <p:cNvSpPr/>
          <p:nvPr/>
        </p:nvSpPr>
        <p:spPr>
          <a:xfrm>
            <a:off x="6009525"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1" name="object 441"/>
          <p:cNvSpPr/>
          <p:nvPr/>
        </p:nvSpPr>
        <p:spPr>
          <a:xfrm>
            <a:off x="6151803"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2" name="object 442"/>
          <p:cNvSpPr/>
          <p:nvPr/>
        </p:nvSpPr>
        <p:spPr>
          <a:xfrm>
            <a:off x="6123343"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3" name="object 443"/>
          <p:cNvSpPr/>
          <p:nvPr/>
        </p:nvSpPr>
        <p:spPr>
          <a:xfrm>
            <a:off x="6094984" y="532635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444" name="object 444"/>
          <p:cNvSpPr/>
          <p:nvPr/>
        </p:nvSpPr>
        <p:spPr>
          <a:xfrm>
            <a:off x="6237261"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5" name="object 445"/>
          <p:cNvSpPr/>
          <p:nvPr/>
        </p:nvSpPr>
        <p:spPr>
          <a:xfrm>
            <a:off x="6208814"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6" name="object 446"/>
          <p:cNvSpPr/>
          <p:nvPr/>
        </p:nvSpPr>
        <p:spPr>
          <a:xfrm>
            <a:off x="6180442"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7" name="object 447"/>
          <p:cNvSpPr/>
          <p:nvPr/>
        </p:nvSpPr>
        <p:spPr>
          <a:xfrm>
            <a:off x="6322733"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8" name="object 448"/>
          <p:cNvSpPr/>
          <p:nvPr/>
        </p:nvSpPr>
        <p:spPr>
          <a:xfrm>
            <a:off x="6294272"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9" name="object 449"/>
          <p:cNvSpPr/>
          <p:nvPr/>
        </p:nvSpPr>
        <p:spPr>
          <a:xfrm>
            <a:off x="6265913"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0" name="object 450"/>
          <p:cNvSpPr/>
          <p:nvPr/>
        </p:nvSpPr>
        <p:spPr>
          <a:xfrm>
            <a:off x="6408191"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1" name="object 451"/>
          <p:cNvSpPr/>
          <p:nvPr/>
        </p:nvSpPr>
        <p:spPr>
          <a:xfrm>
            <a:off x="6379743"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2" name="object 452"/>
          <p:cNvSpPr/>
          <p:nvPr/>
        </p:nvSpPr>
        <p:spPr>
          <a:xfrm>
            <a:off x="6351371"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3" name="object 453"/>
          <p:cNvSpPr/>
          <p:nvPr/>
        </p:nvSpPr>
        <p:spPr>
          <a:xfrm>
            <a:off x="6493662"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4" name="object 454"/>
          <p:cNvSpPr/>
          <p:nvPr/>
        </p:nvSpPr>
        <p:spPr>
          <a:xfrm>
            <a:off x="6465201"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5" name="object 455"/>
          <p:cNvSpPr/>
          <p:nvPr/>
        </p:nvSpPr>
        <p:spPr>
          <a:xfrm>
            <a:off x="6436842"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6" name="object 456"/>
          <p:cNvSpPr/>
          <p:nvPr/>
        </p:nvSpPr>
        <p:spPr>
          <a:xfrm>
            <a:off x="6579120" y="5326354"/>
            <a:ext cx="15875" cy="9525"/>
          </a:xfrm>
          <a:custGeom>
            <a:avLst/>
            <a:gdLst/>
            <a:ahLst/>
            <a:cxnLst/>
            <a:rect l="l" t="t" r="r" b="b"/>
            <a:pathLst>
              <a:path w="15875" h="9525">
                <a:moveTo>
                  <a:pt x="0" y="9525"/>
                </a:moveTo>
                <a:lnTo>
                  <a:pt x="15849" y="9525"/>
                </a:lnTo>
                <a:lnTo>
                  <a:pt x="15849" y="0"/>
                </a:lnTo>
                <a:lnTo>
                  <a:pt x="0" y="0"/>
                </a:lnTo>
                <a:lnTo>
                  <a:pt x="0" y="9525"/>
                </a:lnTo>
                <a:close/>
              </a:path>
            </a:pathLst>
          </a:custGeom>
          <a:solidFill>
            <a:srgbClr val="231F20"/>
          </a:solidFill>
        </p:spPr>
        <p:txBody>
          <a:bodyPr wrap="square" lIns="0" tIns="0" rIns="0" bIns="0" rtlCol="0"/>
          <a:lstStyle/>
          <a:p>
            <a:endParaRPr/>
          </a:p>
        </p:txBody>
      </p:sp>
      <p:sp>
        <p:nvSpPr>
          <p:cNvPr id="457" name="object 457"/>
          <p:cNvSpPr/>
          <p:nvPr/>
        </p:nvSpPr>
        <p:spPr>
          <a:xfrm>
            <a:off x="6550673" y="5326354"/>
            <a:ext cx="15875" cy="9525"/>
          </a:xfrm>
          <a:custGeom>
            <a:avLst/>
            <a:gdLst/>
            <a:ahLst/>
            <a:cxnLst/>
            <a:rect l="l" t="t" r="r" b="b"/>
            <a:pathLst>
              <a:path w="15875" h="9525">
                <a:moveTo>
                  <a:pt x="0" y="9525"/>
                </a:moveTo>
                <a:lnTo>
                  <a:pt x="15849" y="9525"/>
                </a:lnTo>
                <a:lnTo>
                  <a:pt x="15849" y="0"/>
                </a:lnTo>
                <a:lnTo>
                  <a:pt x="0" y="0"/>
                </a:lnTo>
                <a:lnTo>
                  <a:pt x="0" y="9525"/>
                </a:lnTo>
                <a:close/>
              </a:path>
            </a:pathLst>
          </a:custGeom>
          <a:solidFill>
            <a:srgbClr val="231F20"/>
          </a:solidFill>
        </p:spPr>
        <p:txBody>
          <a:bodyPr wrap="square" lIns="0" tIns="0" rIns="0" bIns="0" rtlCol="0"/>
          <a:lstStyle/>
          <a:p>
            <a:endParaRPr/>
          </a:p>
        </p:txBody>
      </p:sp>
      <p:sp>
        <p:nvSpPr>
          <p:cNvPr id="458" name="object 458"/>
          <p:cNvSpPr/>
          <p:nvPr/>
        </p:nvSpPr>
        <p:spPr>
          <a:xfrm>
            <a:off x="6522301"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9" name="object 459"/>
          <p:cNvSpPr/>
          <p:nvPr/>
        </p:nvSpPr>
        <p:spPr>
          <a:xfrm>
            <a:off x="6664579"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0" name="object 460"/>
          <p:cNvSpPr/>
          <p:nvPr/>
        </p:nvSpPr>
        <p:spPr>
          <a:xfrm>
            <a:off x="6636118"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1" name="object 461"/>
          <p:cNvSpPr/>
          <p:nvPr/>
        </p:nvSpPr>
        <p:spPr>
          <a:xfrm>
            <a:off x="6607771"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2" name="object 462"/>
          <p:cNvSpPr/>
          <p:nvPr/>
        </p:nvSpPr>
        <p:spPr>
          <a:xfrm>
            <a:off x="6750037"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3" name="object 463"/>
          <p:cNvSpPr/>
          <p:nvPr/>
        </p:nvSpPr>
        <p:spPr>
          <a:xfrm>
            <a:off x="6721588"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4" name="object 464"/>
          <p:cNvSpPr/>
          <p:nvPr/>
        </p:nvSpPr>
        <p:spPr>
          <a:xfrm>
            <a:off x="6693230"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5" name="object 465"/>
          <p:cNvSpPr/>
          <p:nvPr/>
        </p:nvSpPr>
        <p:spPr>
          <a:xfrm>
            <a:off x="6835508"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6" name="object 466"/>
          <p:cNvSpPr/>
          <p:nvPr/>
        </p:nvSpPr>
        <p:spPr>
          <a:xfrm>
            <a:off x="6807047"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7" name="object 467"/>
          <p:cNvSpPr/>
          <p:nvPr/>
        </p:nvSpPr>
        <p:spPr>
          <a:xfrm>
            <a:off x="6778700" y="5326354"/>
            <a:ext cx="15875" cy="9525"/>
          </a:xfrm>
          <a:custGeom>
            <a:avLst/>
            <a:gdLst/>
            <a:ahLst/>
            <a:cxnLst/>
            <a:rect l="l" t="t" r="r" b="b"/>
            <a:pathLst>
              <a:path w="15875" h="9525">
                <a:moveTo>
                  <a:pt x="0" y="9525"/>
                </a:moveTo>
                <a:lnTo>
                  <a:pt x="15849" y="9525"/>
                </a:lnTo>
                <a:lnTo>
                  <a:pt x="15849" y="0"/>
                </a:lnTo>
                <a:lnTo>
                  <a:pt x="0" y="0"/>
                </a:lnTo>
                <a:lnTo>
                  <a:pt x="0" y="9525"/>
                </a:lnTo>
                <a:close/>
              </a:path>
            </a:pathLst>
          </a:custGeom>
          <a:solidFill>
            <a:srgbClr val="231F20"/>
          </a:solidFill>
        </p:spPr>
        <p:txBody>
          <a:bodyPr wrap="square" lIns="0" tIns="0" rIns="0" bIns="0" rtlCol="0"/>
          <a:lstStyle/>
          <a:p>
            <a:endParaRPr/>
          </a:p>
        </p:txBody>
      </p:sp>
      <p:sp>
        <p:nvSpPr>
          <p:cNvPr id="468" name="object 468"/>
          <p:cNvSpPr/>
          <p:nvPr/>
        </p:nvSpPr>
        <p:spPr>
          <a:xfrm>
            <a:off x="6920966"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9" name="object 469"/>
          <p:cNvSpPr/>
          <p:nvPr/>
        </p:nvSpPr>
        <p:spPr>
          <a:xfrm>
            <a:off x="6892518"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70" name="object 470"/>
          <p:cNvSpPr/>
          <p:nvPr/>
        </p:nvSpPr>
        <p:spPr>
          <a:xfrm>
            <a:off x="6864146"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71" name="object 471"/>
          <p:cNvSpPr/>
          <p:nvPr/>
        </p:nvSpPr>
        <p:spPr>
          <a:xfrm>
            <a:off x="7006425"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72" name="object 472"/>
          <p:cNvSpPr/>
          <p:nvPr/>
        </p:nvSpPr>
        <p:spPr>
          <a:xfrm>
            <a:off x="6977977"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73" name="object 473"/>
          <p:cNvSpPr/>
          <p:nvPr/>
        </p:nvSpPr>
        <p:spPr>
          <a:xfrm>
            <a:off x="6949617" y="532635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graphicFrame>
        <p:nvGraphicFramePr>
          <p:cNvPr id="474" name="object 474"/>
          <p:cNvGraphicFramePr>
            <a:graphicFrameLocks noGrp="1"/>
          </p:cNvGraphicFramePr>
          <p:nvPr>
            <p:extLst>
              <p:ext uri="{D42A27DB-BD31-4B8C-83A1-F6EECF244321}">
                <p14:modId xmlns:p14="http://schemas.microsoft.com/office/powerpoint/2010/main" val="536275492"/>
              </p:ext>
            </p:extLst>
          </p:nvPr>
        </p:nvGraphicFramePr>
        <p:xfrm>
          <a:off x="533736" y="5717979"/>
          <a:ext cx="6491604" cy="1879492"/>
        </p:xfrm>
        <a:graphic>
          <a:graphicData uri="http://schemas.openxmlformats.org/drawingml/2006/table">
            <a:tbl>
              <a:tblPr firstRow="1" bandRow="1">
                <a:tableStyleId>{2D5ABB26-0587-4C30-8999-92F81FD0307C}</a:tableStyleId>
              </a:tblPr>
              <a:tblGrid>
                <a:gridCol w="1082675">
                  <a:extLst>
                    <a:ext uri="{9D8B030D-6E8A-4147-A177-3AD203B41FA5}">
                      <a16:colId xmlns:a16="http://schemas.microsoft.com/office/drawing/2014/main" val="20000"/>
                    </a:ext>
                  </a:extLst>
                </a:gridCol>
                <a:gridCol w="2900679">
                  <a:extLst>
                    <a:ext uri="{9D8B030D-6E8A-4147-A177-3AD203B41FA5}">
                      <a16:colId xmlns:a16="http://schemas.microsoft.com/office/drawing/2014/main" val="20001"/>
                    </a:ext>
                  </a:extLst>
                </a:gridCol>
                <a:gridCol w="2508250">
                  <a:extLst>
                    <a:ext uri="{9D8B030D-6E8A-4147-A177-3AD203B41FA5}">
                      <a16:colId xmlns:a16="http://schemas.microsoft.com/office/drawing/2014/main" val="20002"/>
                    </a:ext>
                  </a:extLst>
                </a:gridCol>
              </a:tblGrid>
              <a:tr h="228060">
                <a:tc>
                  <a:txBody>
                    <a:bodyPr/>
                    <a:lstStyle/>
                    <a:p>
                      <a:pPr marL="92075" indent="0" algn="ctr">
                        <a:lnSpc>
                          <a:spcPct val="100000"/>
                        </a:lnSpc>
                        <a:spcBef>
                          <a:spcPts val="395"/>
                        </a:spcBef>
                      </a:pPr>
                      <a:r>
                        <a:rPr lang="ru-RU" sz="900" b="1" dirty="0">
                          <a:solidFill>
                            <a:srgbClr val="FFFFFF"/>
                          </a:solidFill>
                          <a:latin typeface="Arial Narrow"/>
                          <a:cs typeface="Arial Narrow"/>
                        </a:rPr>
                        <a:t>КОД</a:t>
                      </a:r>
                      <a:endParaRPr sz="900" dirty="0">
                        <a:latin typeface="Arial Narrow"/>
                        <a:cs typeface="Arial Narrow"/>
                      </a:endParaRPr>
                    </a:p>
                  </a:txBody>
                  <a:tcPr marL="0" marR="0" marT="5016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algn="ctr">
                        <a:lnSpc>
                          <a:spcPct val="100000"/>
                        </a:lnSpc>
                        <a:spcBef>
                          <a:spcPts val="395"/>
                        </a:spcBef>
                      </a:pPr>
                      <a:r>
                        <a:rPr lang="ru-RU" sz="900" b="1" dirty="0">
                          <a:solidFill>
                            <a:srgbClr val="FFFFFF"/>
                          </a:solidFill>
                          <a:latin typeface="Arial Narrow"/>
                          <a:cs typeface="Arial Narrow"/>
                        </a:rPr>
                        <a:t>ВОЗМОЖНЫЕ ПРИЧИНЫ</a:t>
                      </a:r>
                      <a:endParaRPr sz="900" dirty="0">
                        <a:latin typeface="Arial Narrow"/>
                        <a:cs typeface="Arial Narrow"/>
                      </a:endParaRPr>
                    </a:p>
                  </a:txBody>
                  <a:tcPr marL="0" marR="0" marT="5016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R="17780" algn="ctr">
                        <a:lnSpc>
                          <a:spcPct val="100000"/>
                        </a:lnSpc>
                        <a:spcBef>
                          <a:spcPts val="395"/>
                        </a:spcBef>
                      </a:pPr>
                      <a:r>
                        <a:rPr lang="ru-RU" sz="900" b="1" dirty="0">
                          <a:solidFill>
                            <a:srgbClr val="FFFFFF"/>
                          </a:solidFill>
                          <a:latin typeface="Arial Narrow"/>
                          <a:cs typeface="Arial Narrow"/>
                        </a:rPr>
                        <a:t>СПОСОБЫ УСТРАНЕНИЯ</a:t>
                      </a:r>
                      <a:endParaRPr sz="900" dirty="0">
                        <a:latin typeface="Arial Narrow"/>
                        <a:cs typeface="Arial Narrow"/>
                      </a:endParaRPr>
                    </a:p>
                  </a:txBody>
                  <a:tcPr marL="0" marR="0" marT="5016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extLst>
                  <a:ext uri="{0D108BD9-81ED-4DB2-BD59-A6C34878D82A}">
                    <a16:rowId xmlns:a16="http://schemas.microsoft.com/office/drawing/2014/main" val="10000"/>
                  </a:ext>
                </a:extLst>
              </a:tr>
              <a:tr h="190500">
                <a:tc rowSpan="2">
                  <a:txBody>
                    <a:bodyPr/>
                    <a:lstStyle/>
                    <a:p>
                      <a:pPr>
                        <a:lnSpc>
                          <a:spcPct val="100000"/>
                        </a:lnSpc>
                        <a:spcBef>
                          <a:spcPts val="40"/>
                        </a:spcBef>
                      </a:pPr>
                      <a:endParaRPr sz="750" dirty="0">
                        <a:latin typeface="Times New Roman"/>
                        <a:cs typeface="Times New Roman"/>
                      </a:endParaRPr>
                    </a:p>
                    <a:p>
                      <a:pPr marL="33020" algn="ctr">
                        <a:lnSpc>
                          <a:spcPct val="100000"/>
                        </a:lnSpc>
                      </a:pPr>
                      <a:r>
                        <a:rPr sz="900" b="1" dirty="0">
                          <a:solidFill>
                            <a:srgbClr val="231F20"/>
                          </a:solidFill>
                          <a:latin typeface="Arial Narrow"/>
                          <a:cs typeface="Arial Narrow"/>
                        </a:rPr>
                        <a:t>- -</a:t>
                      </a:r>
                      <a:r>
                        <a:rPr sz="900" b="1" spc="-15" dirty="0">
                          <a:solidFill>
                            <a:srgbClr val="231F20"/>
                          </a:solidFill>
                          <a:latin typeface="Arial Narrow"/>
                          <a:cs typeface="Arial Narrow"/>
                        </a:rPr>
                        <a:t> </a:t>
                      </a:r>
                      <a:r>
                        <a:rPr sz="900" b="1" dirty="0">
                          <a:solidFill>
                            <a:srgbClr val="231F20"/>
                          </a:solidFill>
                          <a:latin typeface="Arial Narrow"/>
                          <a:cs typeface="Arial Narrow"/>
                        </a:rPr>
                        <a:t>-</a:t>
                      </a:r>
                      <a:endParaRPr sz="900" dirty="0">
                        <a:latin typeface="Arial Narrow"/>
                        <a:cs typeface="Arial Narrow"/>
                      </a:endParaRPr>
                    </a:p>
                  </a:txBody>
                  <a:tcPr marL="0" marR="0" marT="508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16839">
                        <a:lnSpc>
                          <a:spcPct val="100000"/>
                        </a:lnSpc>
                        <a:spcBef>
                          <a:spcPts val="250"/>
                        </a:spcBef>
                      </a:pPr>
                      <a:r>
                        <a:rPr lang="ru-RU" sz="900" dirty="0">
                          <a:solidFill>
                            <a:srgbClr val="231F20"/>
                          </a:solidFill>
                          <a:latin typeface="Arial Narrow"/>
                          <a:cs typeface="Arial Narrow"/>
                        </a:rPr>
                        <a:t>Сигнальный провод ослаблен</a:t>
                      </a:r>
                      <a:endParaRPr sz="900" dirty="0">
                        <a:latin typeface="Arial Narrow"/>
                        <a:cs typeface="Arial Narrow"/>
                      </a:endParaRPr>
                    </a:p>
                  </a:txBody>
                  <a:tcPr marL="0" marR="0" marT="3175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20650">
                        <a:lnSpc>
                          <a:spcPct val="100000"/>
                        </a:lnSpc>
                        <a:spcBef>
                          <a:spcPts val="250"/>
                        </a:spcBef>
                      </a:pPr>
                      <a:r>
                        <a:rPr lang="ru-RU" sz="900" dirty="0">
                          <a:solidFill>
                            <a:srgbClr val="231F20"/>
                          </a:solidFill>
                          <a:latin typeface="Arial Narrow"/>
                          <a:cs typeface="Arial Narrow"/>
                        </a:rPr>
                        <a:t>Обратитесь в сервисный центр</a:t>
                      </a:r>
                      <a:r>
                        <a:rPr sz="900" dirty="0">
                          <a:solidFill>
                            <a:srgbClr val="231F20"/>
                          </a:solidFill>
                          <a:latin typeface="Arial Narrow"/>
                          <a:cs typeface="Arial Narrow"/>
                        </a:rPr>
                        <a:t> </a:t>
                      </a:r>
                      <a:r>
                        <a:rPr sz="900" spc="-5" dirty="0" err="1">
                          <a:solidFill>
                            <a:srgbClr val="231F20"/>
                          </a:solidFill>
                          <a:latin typeface="Arial Narrow"/>
                          <a:cs typeface="Arial Narrow"/>
                        </a:rPr>
                        <a:t>MSpa</a:t>
                      </a:r>
                      <a:endParaRPr sz="900" dirty="0">
                        <a:latin typeface="Arial Narrow"/>
                        <a:cs typeface="Arial Narrow"/>
                      </a:endParaRPr>
                    </a:p>
                  </a:txBody>
                  <a:tcPr marL="0" marR="0" marT="3175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1"/>
                  </a:ext>
                </a:extLst>
              </a:tr>
              <a:tr h="198964">
                <a:tc vMerge="1">
                  <a:txBody>
                    <a:bodyPr/>
                    <a:lstStyle/>
                    <a:p>
                      <a:endParaRPr/>
                    </a:p>
                  </a:txBody>
                  <a:tcPr marL="0" marR="0" marT="508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16839">
                        <a:lnSpc>
                          <a:spcPct val="100000"/>
                        </a:lnSpc>
                        <a:spcBef>
                          <a:spcPts val="150"/>
                        </a:spcBef>
                      </a:pPr>
                      <a:r>
                        <a:rPr lang="ru-RU" sz="900" dirty="0">
                          <a:solidFill>
                            <a:srgbClr val="231F20"/>
                          </a:solidFill>
                          <a:latin typeface="Arial Narrow"/>
                          <a:cs typeface="Arial Narrow"/>
                        </a:rPr>
                        <a:t>Потеря связи</a:t>
                      </a:r>
                      <a:endParaRPr sz="900" dirty="0">
                        <a:latin typeface="Arial Narrow"/>
                        <a:cs typeface="Arial Narrow"/>
                      </a:endParaRPr>
                    </a:p>
                  </a:txBody>
                  <a:tcPr marL="0" marR="0" marT="1905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20650">
                        <a:lnSpc>
                          <a:spcPct val="100000"/>
                        </a:lnSpc>
                        <a:spcBef>
                          <a:spcPts val="250"/>
                        </a:spcBef>
                      </a:pPr>
                      <a:r>
                        <a:rPr lang="ru-RU" sz="900" dirty="0">
                          <a:solidFill>
                            <a:srgbClr val="231F20"/>
                          </a:solidFill>
                          <a:latin typeface="Arial Narrow"/>
                          <a:cs typeface="Arial Narrow"/>
                        </a:rPr>
                        <a:t>Обратитесь в сервисный центр </a:t>
                      </a:r>
                      <a:r>
                        <a:rPr lang="ru-RU" sz="900" spc="-5" dirty="0" err="1">
                          <a:solidFill>
                            <a:srgbClr val="231F20"/>
                          </a:solidFill>
                          <a:latin typeface="Arial Narrow"/>
                          <a:cs typeface="Arial Narrow"/>
                        </a:rPr>
                        <a:t>MSpa</a:t>
                      </a:r>
                      <a:endParaRPr lang="ru-RU" sz="900" dirty="0">
                        <a:latin typeface="Arial Narrow"/>
                        <a:cs typeface="Arial Narrow"/>
                      </a:endParaRPr>
                    </a:p>
                  </a:txBody>
                  <a:tcPr marL="0" marR="0" marT="1905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201023">
                <a:tc rowSpan="2">
                  <a:txBody>
                    <a:bodyPr/>
                    <a:lstStyle/>
                    <a:p>
                      <a:pPr algn="ctr">
                        <a:lnSpc>
                          <a:spcPct val="100000"/>
                        </a:lnSpc>
                        <a:spcBef>
                          <a:spcPts val="835"/>
                        </a:spcBef>
                      </a:pPr>
                      <a:r>
                        <a:rPr sz="900" b="1" dirty="0">
                          <a:solidFill>
                            <a:srgbClr val="231F20"/>
                          </a:solidFill>
                          <a:latin typeface="Arial Narrow"/>
                          <a:cs typeface="Arial Narrow"/>
                        </a:rPr>
                        <a:t>F0</a:t>
                      </a:r>
                      <a:endParaRPr sz="900" dirty="0">
                        <a:latin typeface="Arial Narrow"/>
                        <a:cs typeface="Arial Narrow"/>
                      </a:endParaRPr>
                    </a:p>
                  </a:txBody>
                  <a:tcPr marL="0" marR="0" marT="10604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16839">
                        <a:lnSpc>
                          <a:spcPct val="100000"/>
                        </a:lnSpc>
                        <a:spcBef>
                          <a:spcPts val="185"/>
                        </a:spcBef>
                      </a:pPr>
                      <a:r>
                        <a:rPr lang="ru-RU" sz="900" dirty="0">
                          <a:solidFill>
                            <a:srgbClr val="231F20"/>
                          </a:solidFill>
                          <a:latin typeface="Arial Narrow"/>
                          <a:cs typeface="Arial Narrow"/>
                        </a:rPr>
                        <a:t>Температура воды ниже</a:t>
                      </a:r>
                      <a:r>
                        <a:rPr sz="900" spc="-5" dirty="0">
                          <a:solidFill>
                            <a:srgbClr val="231F20"/>
                          </a:solidFill>
                          <a:latin typeface="Arial Narrow"/>
                          <a:cs typeface="Arial Narrow"/>
                        </a:rPr>
                        <a:t> 0°C</a:t>
                      </a:r>
                      <a:r>
                        <a:rPr sz="900" dirty="0">
                          <a:solidFill>
                            <a:srgbClr val="231F20"/>
                          </a:solidFill>
                          <a:latin typeface="Arial Narrow"/>
                          <a:cs typeface="Arial Narrow"/>
                        </a:rPr>
                        <a:t> </a:t>
                      </a:r>
                      <a:r>
                        <a:rPr lang="ru-RU" sz="900" spc="-5" dirty="0">
                          <a:solidFill>
                            <a:srgbClr val="231F20"/>
                          </a:solidFill>
                          <a:latin typeface="Arial Narrow"/>
                          <a:cs typeface="Arial Narrow"/>
                        </a:rPr>
                        <a:t>или превышает </a:t>
                      </a:r>
                      <a:r>
                        <a:rPr sz="900" spc="-5" dirty="0">
                          <a:solidFill>
                            <a:srgbClr val="231F20"/>
                          </a:solidFill>
                          <a:latin typeface="Arial Narrow"/>
                          <a:cs typeface="Arial Narrow"/>
                        </a:rPr>
                        <a:t>50°C</a:t>
                      </a:r>
                      <a:r>
                        <a:rPr sz="900" spc="-70" dirty="0">
                          <a:solidFill>
                            <a:srgbClr val="231F20"/>
                          </a:solidFill>
                          <a:latin typeface="Arial Narrow"/>
                          <a:cs typeface="Arial Narrow"/>
                        </a:rPr>
                        <a:t> </a:t>
                      </a:r>
                      <a:endParaRPr sz="900" dirty="0">
                        <a:latin typeface="Arial Narrow"/>
                        <a:cs typeface="Arial Narrow"/>
                      </a:endParaRPr>
                    </a:p>
                  </a:txBody>
                  <a:tcPr marL="0" marR="0" marT="234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20650">
                        <a:lnSpc>
                          <a:spcPct val="100000"/>
                        </a:lnSpc>
                        <a:spcBef>
                          <a:spcPts val="180"/>
                        </a:spcBef>
                      </a:pPr>
                      <a:r>
                        <a:rPr lang="ru-RU" sz="900" dirty="0">
                          <a:solidFill>
                            <a:srgbClr val="231F20"/>
                          </a:solidFill>
                          <a:latin typeface="Arial Narrow"/>
                          <a:cs typeface="Arial Narrow"/>
                        </a:rPr>
                        <a:t>Смените воду в ванне</a:t>
                      </a:r>
                      <a:endParaRPr sz="900" dirty="0">
                        <a:latin typeface="Arial Narrow"/>
                        <a:cs typeface="Arial Narrow"/>
                      </a:endParaRPr>
                    </a:p>
                  </a:txBody>
                  <a:tcPr marL="0" marR="0" marT="2286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196075">
                <a:tc vMerge="1">
                  <a:txBody>
                    <a:bodyPr/>
                    <a:lstStyle/>
                    <a:p>
                      <a:endParaRPr/>
                    </a:p>
                  </a:txBody>
                  <a:tcPr marL="0" marR="0" marT="10604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16839">
                        <a:lnSpc>
                          <a:spcPct val="100000"/>
                        </a:lnSpc>
                      </a:pPr>
                      <a:r>
                        <a:rPr lang="ru-RU" sz="900" dirty="0">
                          <a:solidFill>
                            <a:srgbClr val="231F20"/>
                          </a:solidFill>
                          <a:latin typeface="Arial Narrow"/>
                          <a:cs typeface="Arial Narrow"/>
                        </a:rPr>
                        <a:t>Ошибка сенсора температуры</a:t>
                      </a:r>
                      <a:endParaRPr sz="900" dirty="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20650">
                        <a:lnSpc>
                          <a:spcPct val="100000"/>
                        </a:lnSpc>
                        <a:spcBef>
                          <a:spcPts val="250"/>
                        </a:spcBef>
                      </a:pPr>
                      <a:r>
                        <a:rPr lang="ru-RU" sz="900" dirty="0">
                          <a:solidFill>
                            <a:srgbClr val="231F20"/>
                          </a:solidFill>
                          <a:latin typeface="Arial Narrow"/>
                          <a:cs typeface="Arial Narrow"/>
                        </a:rPr>
                        <a:t>Обратитесь в сервисный центр </a:t>
                      </a:r>
                      <a:r>
                        <a:rPr lang="ru-RU" sz="900" spc="-5" dirty="0" err="1">
                          <a:solidFill>
                            <a:srgbClr val="231F20"/>
                          </a:solidFill>
                          <a:latin typeface="Arial Narrow"/>
                          <a:cs typeface="Arial Narrow"/>
                        </a:rPr>
                        <a:t>MSpa</a:t>
                      </a:r>
                      <a:endParaRPr lang="ru-RU" sz="900" dirty="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175465">
                <a:tc rowSpan="2">
                  <a:txBody>
                    <a:bodyPr/>
                    <a:lstStyle/>
                    <a:p>
                      <a:pPr algn="ctr">
                        <a:lnSpc>
                          <a:spcPct val="100000"/>
                        </a:lnSpc>
                        <a:spcBef>
                          <a:spcPts val="710"/>
                        </a:spcBef>
                      </a:pPr>
                      <a:r>
                        <a:rPr sz="900" b="1" dirty="0">
                          <a:solidFill>
                            <a:srgbClr val="231F20"/>
                          </a:solidFill>
                          <a:latin typeface="Arial Narrow"/>
                          <a:cs typeface="Arial Narrow"/>
                        </a:rPr>
                        <a:t>F1</a:t>
                      </a:r>
                      <a:endParaRPr sz="900">
                        <a:latin typeface="Arial Narrow"/>
                        <a:cs typeface="Arial Narrow"/>
                      </a:endParaRPr>
                    </a:p>
                  </a:txBody>
                  <a:tcPr marL="0" marR="0" marT="901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16839">
                        <a:lnSpc>
                          <a:spcPct val="100000"/>
                        </a:lnSpc>
                        <a:spcBef>
                          <a:spcPts val="55"/>
                        </a:spcBef>
                      </a:pPr>
                      <a:r>
                        <a:rPr lang="ru-RU" sz="900" dirty="0">
                          <a:solidFill>
                            <a:srgbClr val="231F20"/>
                          </a:solidFill>
                          <a:latin typeface="Arial Narrow"/>
                          <a:cs typeface="Arial Narrow"/>
                        </a:rPr>
                        <a:t>Код </a:t>
                      </a:r>
                      <a:r>
                        <a:rPr sz="900" dirty="0">
                          <a:solidFill>
                            <a:srgbClr val="231F20"/>
                          </a:solidFill>
                          <a:latin typeface="Arial Narrow"/>
                          <a:cs typeface="Arial Narrow"/>
                        </a:rPr>
                        <a:t>F1 </a:t>
                      </a:r>
                      <a:r>
                        <a:rPr lang="ru-RU" sz="900" spc="-5" dirty="0">
                          <a:solidFill>
                            <a:srgbClr val="231F20"/>
                          </a:solidFill>
                          <a:latin typeface="Arial Narrow"/>
                          <a:cs typeface="Arial Narrow"/>
                        </a:rPr>
                        <a:t>появляется сразу после нажатия кнопок ФИЛЬТР / </a:t>
                      </a:r>
                      <a:r>
                        <a:rPr sz="900" dirty="0">
                          <a:solidFill>
                            <a:srgbClr val="231F20"/>
                          </a:solidFill>
                          <a:latin typeface="Arial Narrow"/>
                          <a:cs typeface="Arial Narrow"/>
                        </a:rPr>
                        <a:t>FILTER , </a:t>
                      </a:r>
                      <a:r>
                        <a:rPr lang="ru-RU" sz="900" dirty="0">
                          <a:solidFill>
                            <a:srgbClr val="231F20"/>
                          </a:solidFill>
                          <a:latin typeface="Arial Narrow"/>
                          <a:cs typeface="Arial Narrow"/>
                        </a:rPr>
                        <a:t>НАГРЕВ / </a:t>
                      </a:r>
                      <a:r>
                        <a:rPr sz="900" dirty="0">
                          <a:solidFill>
                            <a:srgbClr val="231F20"/>
                          </a:solidFill>
                          <a:latin typeface="Arial Narrow"/>
                          <a:cs typeface="Arial Narrow"/>
                        </a:rPr>
                        <a:t>HEATING </a:t>
                      </a:r>
                      <a:r>
                        <a:rPr lang="ru-RU" sz="900" spc="-5" dirty="0">
                          <a:solidFill>
                            <a:srgbClr val="231F20"/>
                          </a:solidFill>
                          <a:latin typeface="Arial Narrow"/>
                          <a:cs typeface="Arial Narrow"/>
                        </a:rPr>
                        <a:t>или</a:t>
                      </a:r>
                      <a:r>
                        <a:rPr sz="900" spc="-65" dirty="0">
                          <a:solidFill>
                            <a:srgbClr val="231F20"/>
                          </a:solidFill>
                          <a:latin typeface="Arial Narrow"/>
                          <a:cs typeface="Arial Narrow"/>
                        </a:rPr>
                        <a:t> </a:t>
                      </a:r>
                      <a:r>
                        <a:rPr lang="ru-RU" sz="900" spc="-65" dirty="0">
                          <a:solidFill>
                            <a:srgbClr val="231F20"/>
                          </a:solidFill>
                          <a:latin typeface="Arial Narrow"/>
                          <a:cs typeface="Arial Narrow"/>
                        </a:rPr>
                        <a:t>УФ  / </a:t>
                      </a:r>
                      <a:r>
                        <a:rPr sz="900" dirty="0">
                          <a:solidFill>
                            <a:srgbClr val="231F20"/>
                          </a:solidFill>
                          <a:latin typeface="Arial Narrow"/>
                          <a:cs typeface="Arial Narrow"/>
                        </a:rPr>
                        <a:t>UVC</a:t>
                      </a:r>
                      <a:endParaRPr sz="900" dirty="0">
                        <a:latin typeface="Arial Narrow"/>
                        <a:cs typeface="Arial Narrow"/>
                      </a:endParaRPr>
                    </a:p>
                  </a:txBody>
                  <a:tcPr marL="0" marR="0" marT="698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20650">
                        <a:lnSpc>
                          <a:spcPct val="100000"/>
                        </a:lnSpc>
                        <a:spcBef>
                          <a:spcPts val="55"/>
                        </a:spcBef>
                      </a:pPr>
                      <a:r>
                        <a:rPr lang="ru-RU" sz="900" dirty="0">
                          <a:solidFill>
                            <a:srgbClr val="231F20"/>
                          </a:solidFill>
                          <a:latin typeface="Arial Narrow"/>
                          <a:cs typeface="Arial Narrow"/>
                        </a:rPr>
                        <a:t>Прочистите все части и трубки, по которым идет вода</a:t>
                      </a:r>
                      <a:endParaRPr sz="900" dirty="0">
                        <a:latin typeface="Arial Narrow"/>
                        <a:cs typeface="Arial Narrow"/>
                      </a:endParaRPr>
                    </a:p>
                  </a:txBody>
                  <a:tcPr marL="0" marR="0" marT="698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r h="500148">
                <a:tc vMerge="1">
                  <a:txBody>
                    <a:bodyPr/>
                    <a:lstStyle/>
                    <a:p>
                      <a:endParaRPr/>
                    </a:p>
                  </a:txBody>
                  <a:tcPr marL="0" marR="0" marT="901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nSpc>
                          <a:spcPct val="100000"/>
                        </a:lnSpc>
                        <a:spcBef>
                          <a:spcPts val="10"/>
                        </a:spcBef>
                      </a:pPr>
                      <a:endParaRPr sz="1100" dirty="0">
                        <a:latin typeface="Times New Roman"/>
                        <a:cs typeface="Times New Roman"/>
                      </a:endParaRPr>
                    </a:p>
                    <a:p>
                      <a:pPr marL="116839">
                        <a:lnSpc>
                          <a:spcPct val="100000"/>
                        </a:lnSpc>
                      </a:pPr>
                      <a:r>
                        <a:rPr lang="ru-RU" sz="900" dirty="0">
                          <a:solidFill>
                            <a:srgbClr val="231F20"/>
                          </a:solidFill>
                          <a:latin typeface="Arial Narrow"/>
                          <a:cs typeface="Arial Narrow"/>
                        </a:rPr>
                        <a:t>Код </a:t>
                      </a:r>
                      <a:r>
                        <a:rPr sz="900" dirty="0">
                          <a:solidFill>
                            <a:srgbClr val="231F20"/>
                          </a:solidFill>
                          <a:latin typeface="Arial Narrow"/>
                          <a:cs typeface="Arial Narrow"/>
                        </a:rPr>
                        <a:t>F1 </a:t>
                      </a:r>
                      <a:r>
                        <a:rPr lang="ru-RU" sz="900" spc="-5" dirty="0">
                          <a:solidFill>
                            <a:srgbClr val="231F20"/>
                          </a:solidFill>
                          <a:latin typeface="Arial Narrow"/>
                          <a:cs typeface="Arial Narrow"/>
                        </a:rPr>
                        <a:t>появляется спустя </a:t>
                      </a:r>
                      <a:r>
                        <a:rPr sz="900" spc="-5" dirty="0">
                          <a:solidFill>
                            <a:srgbClr val="231F20"/>
                          </a:solidFill>
                          <a:latin typeface="Arial Narrow"/>
                          <a:cs typeface="Arial Narrow"/>
                        </a:rPr>
                        <a:t>15</a:t>
                      </a:r>
                      <a:r>
                        <a:rPr lang="ru-RU" sz="900" spc="-5" dirty="0">
                          <a:solidFill>
                            <a:srgbClr val="231F20"/>
                          </a:solidFill>
                          <a:latin typeface="Arial Narrow"/>
                          <a:cs typeface="Arial Narrow"/>
                        </a:rPr>
                        <a:t> секунд</a:t>
                      </a:r>
                      <a:r>
                        <a:rPr sz="900" spc="-5" dirty="0">
                          <a:solidFill>
                            <a:srgbClr val="231F20"/>
                          </a:solidFill>
                          <a:latin typeface="Arial Narrow"/>
                          <a:cs typeface="Arial Narrow"/>
                        </a:rPr>
                        <a:t> </a:t>
                      </a:r>
                      <a:r>
                        <a:rPr lang="ru-RU" sz="900" spc="-5" dirty="0">
                          <a:solidFill>
                            <a:srgbClr val="231F20"/>
                          </a:solidFill>
                          <a:latin typeface="Arial Narrow"/>
                          <a:cs typeface="Arial Narrow"/>
                        </a:rPr>
                        <a:t>после нажатия кнопок ФИЛЬТР / </a:t>
                      </a:r>
                      <a:r>
                        <a:rPr lang="en-US" sz="900" dirty="0">
                          <a:solidFill>
                            <a:srgbClr val="231F20"/>
                          </a:solidFill>
                          <a:latin typeface="Arial Narrow"/>
                          <a:cs typeface="Arial Narrow"/>
                        </a:rPr>
                        <a:t>FILTER , </a:t>
                      </a:r>
                      <a:r>
                        <a:rPr lang="ru-RU" sz="900" dirty="0">
                          <a:solidFill>
                            <a:srgbClr val="231F20"/>
                          </a:solidFill>
                          <a:latin typeface="Arial Narrow"/>
                          <a:cs typeface="Arial Narrow"/>
                        </a:rPr>
                        <a:t>НАГРЕВ / </a:t>
                      </a:r>
                      <a:r>
                        <a:rPr lang="en-US" sz="900" dirty="0">
                          <a:solidFill>
                            <a:srgbClr val="231F20"/>
                          </a:solidFill>
                          <a:latin typeface="Arial Narrow"/>
                          <a:cs typeface="Arial Narrow"/>
                        </a:rPr>
                        <a:t>HEATING </a:t>
                      </a:r>
                      <a:r>
                        <a:rPr lang="ru-RU" sz="900" spc="-5" dirty="0">
                          <a:solidFill>
                            <a:srgbClr val="231F20"/>
                          </a:solidFill>
                          <a:latin typeface="Arial Narrow"/>
                          <a:cs typeface="Arial Narrow"/>
                        </a:rPr>
                        <a:t>или</a:t>
                      </a:r>
                      <a:r>
                        <a:rPr lang="ru-RU" sz="900" spc="-65" dirty="0">
                          <a:solidFill>
                            <a:srgbClr val="231F20"/>
                          </a:solidFill>
                          <a:latin typeface="Arial Narrow"/>
                          <a:cs typeface="Arial Narrow"/>
                        </a:rPr>
                        <a:t> УФ  / </a:t>
                      </a:r>
                      <a:r>
                        <a:rPr lang="en-US" sz="900" dirty="0">
                          <a:solidFill>
                            <a:srgbClr val="231F20"/>
                          </a:solidFill>
                          <a:latin typeface="Arial Narrow"/>
                          <a:cs typeface="Arial Narrow"/>
                        </a:rPr>
                        <a:t>UVC</a:t>
                      </a:r>
                      <a:endParaRPr sz="900" dirty="0">
                        <a:latin typeface="Arial Narrow"/>
                        <a:cs typeface="Arial Narrow"/>
                      </a:endParaRPr>
                    </a:p>
                  </a:txBody>
                  <a:tcPr marL="0" marR="0" marT="12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250825" indent="-130810">
                        <a:lnSpc>
                          <a:spcPct val="100000"/>
                        </a:lnSpc>
                        <a:spcBef>
                          <a:spcPts val="75"/>
                        </a:spcBef>
                        <a:buAutoNum type="arabicPeriod"/>
                        <a:tabLst>
                          <a:tab pos="251460" algn="l"/>
                        </a:tabLst>
                      </a:pPr>
                      <a:r>
                        <a:rPr lang="ru-RU" sz="900" dirty="0">
                          <a:solidFill>
                            <a:srgbClr val="231F20"/>
                          </a:solidFill>
                          <a:latin typeface="Arial Narrow"/>
                          <a:cs typeface="Arial Narrow"/>
                        </a:rPr>
                        <a:t>Добавьте воды до уровня минимальной отметки</a:t>
                      </a:r>
                      <a:endParaRPr sz="900" dirty="0">
                        <a:latin typeface="Arial Narrow"/>
                        <a:cs typeface="Arial Narrow"/>
                      </a:endParaRPr>
                    </a:p>
                    <a:p>
                      <a:pPr marL="250825" indent="-130810">
                        <a:lnSpc>
                          <a:spcPct val="100000"/>
                        </a:lnSpc>
                        <a:spcBef>
                          <a:spcPts val="120"/>
                        </a:spcBef>
                        <a:buAutoNum type="arabicPeriod"/>
                        <a:tabLst>
                          <a:tab pos="251460" algn="l"/>
                        </a:tabLst>
                      </a:pPr>
                      <a:r>
                        <a:rPr lang="ru-RU" sz="900" dirty="0">
                          <a:solidFill>
                            <a:srgbClr val="231F20"/>
                          </a:solidFill>
                          <a:latin typeface="Arial Narrow"/>
                          <a:cs typeface="Arial Narrow"/>
                        </a:rPr>
                        <a:t>Очистите детали и трубки, через которые проходит вода</a:t>
                      </a:r>
                      <a:endParaRPr lang="ru-RU" sz="900" dirty="0">
                        <a:solidFill>
                          <a:schemeClr val="tx1"/>
                        </a:solidFill>
                        <a:latin typeface="Arial Narrow"/>
                        <a:cs typeface="Arial Narrow"/>
                      </a:endParaRPr>
                    </a:p>
                    <a:p>
                      <a:pPr marL="250825" indent="-130810">
                        <a:lnSpc>
                          <a:spcPct val="100000"/>
                        </a:lnSpc>
                        <a:spcBef>
                          <a:spcPts val="120"/>
                        </a:spcBef>
                        <a:buAutoNum type="arabicPeriod"/>
                        <a:tabLst>
                          <a:tab pos="251460" algn="l"/>
                        </a:tabLst>
                      </a:pPr>
                      <a:r>
                        <a:rPr lang="ru-RU" sz="900" dirty="0">
                          <a:solidFill>
                            <a:srgbClr val="231F20"/>
                          </a:solidFill>
                          <a:latin typeface="Arial Narrow"/>
                          <a:cs typeface="Arial Narrow"/>
                        </a:rPr>
                        <a:t>Обратитесь в сервисный центр </a:t>
                      </a:r>
                      <a:r>
                        <a:rPr lang="ru-RU" sz="900" spc="-5" dirty="0" err="1">
                          <a:solidFill>
                            <a:srgbClr val="231F20"/>
                          </a:solidFill>
                          <a:latin typeface="Arial Narrow"/>
                          <a:cs typeface="Arial Narrow"/>
                        </a:rPr>
                        <a:t>MSpa</a:t>
                      </a:r>
                      <a:endParaRPr lang="ru-RU" sz="900" dirty="0">
                        <a:latin typeface="Arial Narrow"/>
                        <a:cs typeface="Arial Narrow"/>
                      </a:endParaRPr>
                    </a:p>
                  </a:txBody>
                  <a:tcPr marL="0" marR="0" marT="952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6"/>
                  </a:ext>
                </a:extLst>
              </a:tr>
            </a:tbl>
          </a:graphicData>
        </a:graphic>
      </p:graphicFrame>
      <p:sp>
        <p:nvSpPr>
          <p:cNvPr id="475" name="object 475"/>
          <p:cNvSpPr txBox="1"/>
          <p:nvPr/>
        </p:nvSpPr>
        <p:spPr>
          <a:xfrm>
            <a:off x="521089" y="5478900"/>
            <a:ext cx="1838164" cy="151323"/>
          </a:xfrm>
          <a:prstGeom prst="rect">
            <a:avLst/>
          </a:prstGeom>
        </p:spPr>
        <p:txBody>
          <a:bodyPr vert="horz" wrap="square" lIns="0" tIns="12700" rIns="0" bIns="0" rtlCol="0">
            <a:spAutoFit/>
          </a:bodyPr>
          <a:lstStyle/>
          <a:p>
            <a:pPr marL="12700">
              <a:lnSpc>
                <a:spcPct val="100000"/>
              </a:lnSpc>
              <a:spcBef>
                <a:spcPts val="100"/>
              </a:spcBef>
            </a:pPr>
            <a:r>
              <a:rPr lang="ru-RU" sz="900" b="1" dirty="0">
                <a:solidFill>
                  <a:srgbClr val="231F20"/>
                </a:solidFill>
                <a:latin typeface="Arial Narrow"/>
                <a:cs typeface="Arial Narrow"/>
              </a:rPr>
              <a:t>ТАБЛИЦА КОДОВ ОШИБОК</a:t>
            </a:r>
            <a:endParaRPr sz="900" dirty="0">
              <a:latin typeface="Arial Narrow"/>
              <a:cs typeface="Arial Narrow"/>
            </a:endParaRPr>
          </a:p>
        </p:txBody>
      </p:sp>
      <p:graphicFrame>
        <p:nvGraphicFramePr>
          <p:cNvPr id="476" name="object 476"/>
          <p:cNvGraphicFramePr>
            <a:graphicFrameLocks noGrp="1"/>
          </p:cNvGraphicFramePr>
          <p:nvPr>
            <p:extLst>
              <p:ext uri="{D42A27DB-BD31-4B8C-83A1-F6EECF244321}">
                <p14:modId xmlns:p14="http://schemas.microsoft.com/office/powerpoint/2010/main" val="2023766861"/>
              </p:ext>
            </p:extLst>
          </p:nvPr>
        </p:nvGraphicFramePr>
        <p:xfrm>
          <a:off x="535235" y="7819827"/>
          <a:ext cx="6471284" cy="2297823"/>
        </p:xfrm>
        <a:graphic>
          <a:graphicData uri="http://schemas.openxmlformats.org/drawingml/2006/table">
            <a:tbl>
              <a:tblPr firstRow="1" bandRow="1">
                <a:tableStyleId>{2D5ABB26-0587-4C30-8999-92F81FD0307C}</a:tableStyleId>
              </a:tblPr>
              <a:tblGrid>
                <a:gridCol w="1063625">
                  <a:extLst>
                    <a:ext uri="{9D8B030D-6E8A-4147-A177-3AD203B41FA5}">
                      <a16:colId xmlns:a16="http://schemas.microsoft.com/office/drawing/2014/main" val="20000"/>
                    </a:ext>
                  </a:extLst>
                </a:gridCol>
                <a:gridCol w="1640205">
                  <a:extLst>
                    <a:ext uri="{9D8B030D-6E8A-4147-A177-3AD203B41FA5}">
                      <a16:colId xmlns:a16="http://schemas.microsoft.com/office/drawing/2014/main" val="20001"/>
                    </a:ext>
                  </a:extLst>
                </a:gridCol>
                <a:gridCol w="3767454">
                  <a:extLst>
                    <a:ext uri="{9D8B030D-6E8A-4147-A177-3AD203B41FA5}">
                      <a16:colId xmlns:a16="http://schemas.microsoft.com/office/drawing/2014/main" val="20002"/>
                    </a:ext>
                  </a:extLst>
                </a:gridCol>
              </a:tblGrid>
              <a:tr h="231513">
                <a:tc>
                  <a:txBody>
                    <a:bodyPr/>
                    <a:lstStyle/>
                    <a:p>
                      <a:pPr marL="92075" indent="0">
                        <a:lnSpc>
                          <a:spcPct val="100000"/>
                        </a:lnSpc>
                        <a:spcBef>
                          <a:spcPts val="420"/>
                        </a:spcBef>
                      </a:pPr>
                      <a:r>
                        <a:rPr lang="ru-RU" sz="900" b="1" dirty="0">
                          <a:solidFill>
                            <a:srgbClr val="FFFFFF"/>
                          </a:solidFill>
                          <a:latin typeface="Arial Narrow"/>
                          <a:cs typeface="Arial Narrow"/>
                        </a:rPr>
                        <a:t>НЕИСПРАВНОСТЬ</a:t>
                      </a:r>
                      <a:endParaRPr sz="900" dirty="0">
                        <a:latin typeface="Arial Narrow"/>
                        <a:cs typeface="Arial Narrow"/>
                      </a:endParaRPr>
                    </a:p>
                  </a:txBody>
                  <a:tcPr marL="0" marR="0" marT="533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L="59055" algn="ctr">
                        <a:lnSpc>
                          <a:spcPct val="100000"/>
                        </a:lnSpc>
                        <a:spcBef>
                          <a:spcPts val="420"/>
                        </a:spcBef>
                      </a:pPr>
                      <a:r>
                        <a:rPr lang="ru-RU" sz="900" b="1" dirty="0">
                          <a:solidFill>
                            <a:srgbClr val="FFFFFF"/>
                          </a:solidFill>
                          <a:latin typeface="Arial Narrow"/>
                          <a:cs typeface="Arial Narrow"/>
                        </a:rPr>
                        <a:t>ВОЗМОЖНЫЕ ПРИЧИНЫ</a:t>
                      </a:r>
                      <a:endParaRPr sz="900" dirty="0">
                        <a:latin typeface="Arial Narrow"/>
                        <a:cs typeface="Arial Narrow"/>
                      </a:endParaRPr>
                    </a:p>
                  </a:txBody>
                  <a:tcPr marL="0" marR="0" marT="533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R="3175" algn="ctr">
                        <a:lnSpc>
                          <a:spcPct val="100000"/>
                        </a:lnSpc>
                        <a:spcBef>
                          <a:spcPts val="420"/>
                        </a:spcBef>
                      </a:pPr>
                      <a:r>
                        <a:rPr lang="ru-RU" sz="900" b="1" dirty="0">
                          <a:solidFill>
                            <a:srgbClr val="FFFFFF"/>
                          </a:solidFill>
                          <a:latin typeface="Arial Narrow"/>
                          <a:cs typeface="Arial Narrow"/>
                        </a:rPr>
                        <a:t>СПОСОБЫ УСТРАНЕНИЯ</a:t>
                      </a:r>
                      <a:endParaRPr sz="900" dirty="0">
                        <a:latin typeface="Arial Narrow"/>
                        <a:cs typeface="Arial Narrow"/>
                      </a:endParaRPr>
                    </a:p>
                  </a:txBody>
                  <a:tcPr marL="0" marR="0" marT="533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extLst>
                  <a:ext uri="{0D108BD9-81ED-4DB2-BD59-A6C34878D82A}">
                    <a16:rowId xmlns:a16="http://schemas.microsoft.com/office/drawing/2014/main" val="10000"/>
                  </a:ext>
                </a:extLst>
              </a:tr>
              <a:tr h="215912">
                <a:tc rowSpan="4">
                  <a:txBody>
                    <a:bodyPr/>
                    <a:lstStyle/>
                    <a:p>
                      <a:pPr>
                        <a:lnSpc>
                          <a:spcPct val="100000"/>
                        </a:lnSpc>
                      </a:pPr>
                      <a:endParaRPr sz="1000" dirty="0">
                        <a:latin typeface="Times New Roman"/>
                        <a:cs typeface="Times New Roman"/>
                      </a:endParaRPr>
                    </a:p>
                    <a:p>
                      <a:pPr>
                        <a:lnSpc>
                          <a:spcPct val="100000"/>
                        </a:lnSpc>
                      </a:pPr>
                      <a:endParaRPr sz="900" dirty="0">
                        <a:latin typeface="Times New Roman"/>
                        <a:cs typeface="Times New Roman"/>
                      </a:endParaRPr>
                    </a:p>
                    <a:p>
                      <a:pPr marL="61594" marR="40640">
                        <a:lnSpc>
                          <a:spcPct val="129700"/>
                        </a:lnSpc>
                      </a:pPr>
                      <a:r>
                        <a:rPr lang="ru-RU" sz="900" b="1" dirty="0">
                          <a:solidFill>
                            <a:srgbClr val="231F20"/>
                          </a:solidFill>
                          <a:latin typeface="Arial Narrow"/>
                          <a:cs typeface="Arial Narrow"/>
                        </a:rPr>
                        <a:t>НЕ РАБОТАЕТ ДИСПЛЕЙ НА БЛОКЕ УПРАВЛЕНИЯ</a:t>
                      </a:r>
                      <a:endParaRPr sz="900" dirty="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245"/>
                        </a:spcBef>
                      </a:pPr>
                      <a:r>
                        <a:rPr lang="ru-RU" sz="900" dirty="0">
                          <a:solidFill>
                            <a:srgbClr val="231F20"/>
                          </a:solidFill>
                          <a:latin typeface="Arial Narrow"/>
                          <a:cs typeface="Arial Narrow"/>
                        </a:rPr>
                        <a:t>Неисправность разъема питания</a:t>
                      </a:r>
                      <a:endParaRPr sz="900" dirty="0">
                        <a:latin typeface="Arial Narrow"/>
                        <a:cs typeface="Arial Narrow"/>
                      </a:endParaRPr>
                    </a:p>
                  </a:txBody>
                  <a:tcPr marL="0" marR="0" marT="3111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2400">
                        <a:lnSpc>
                          <a:spcPct val="100000"/>
                        </a:lnSpc>
                        <a:spcBef>
                          <a:spcPts val="250"/>
                        </a:spcBef>
                      </a:pPr>
                      <a:r>
                        <a:rPr lang="ru-RU" sz="900" dirty="0">
                          <a:solidFill>
                            <a:srgbClr val="231F20"/>
                          </a:solidFill>
                          <a:latin typeface="Arial Narrow"/>
                          <a:cs typeface="Arial Narrow"/>
                        </a:rPr>
                        <a:t>Замените или почините разъем питания</a:t>
                      </a:r>
                      <a:endParaRPr sz="900" dirty="0">
                        <a:latin typeface="Arial Narrow"/>
                        <a:cs typeface="Arial Narrow"/>
                      </a:endParaRPr>
                    </a:p>
                  </a:txBody>
                  <a:tcPr marL="0" marR="0" marT="3175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1"/>
                  </a:ext>
                </a:extLst>
              </a:tr>
              <a:tr h="185303">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45"/>
                        </a:spcBef>
                      </a:pPr>
                      <a:r>
                        <a:rPr lang="ru-RU" sz="900" dirty="0">
                          <a:solidFill>
                            <a:srgbClr val="231F20"/>
                          </a:solidFill>
                          <a:latin typeface="Arial Narrow"/>
                          <a:cs typeface="Arial Narrow"/>
                        </a:rPr>
                        <a:t>УЗО выключено</a:t>
                      </a:r>
                      <a:endParaRPr sz="900" dirty="0">
                        <a:latin typeface="Arial Narrow"/>
                        <a:cs typeface="Arial Narrow"/>
                      </a:endParaRPr>
                    </a:p>
                  </a:txBody>
                  <a:tcPr marL="0" marR="0" marT="1841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2400">
                        <a:lnSpc>
                          <a:spcPct val="100000"/>
                        </a:lnSpc>
                        <a:spcBef>
                          <a:spcPts val="150"/>
                        </a:spcBef>
                      </a:pPr>
                      <a:r>
                        <a:rPr lang="ru-RU" sz="900" dirty="0">
                          <a:solidFill>
                            <a:srgbClr val="231F20"/>
                          </a:solidFill>
                          <a:latin typeface="Arial Narrow"/>
                          <a:cs typeface="Arial Narrow"/>
                        </a:rPr>
                        <a:t>Перезагрузите УЗО, следуя инструкциям по тестированию УЗО </a:t>
                      </a:r>
                      <a:endParaRPr sz="900" dirty="0">
                        <a:latin typeface="Arial Narrow"/>
                        <a:cs typeface="Arial Narrow"/>
                      </a:endParaRPr>
                    </a:p>
                  </a:txBody>
                  <a:tcPr marL="0" marR="0" marT="1905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350465">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marR="78105">
                        <a:lnSpc>
                          <a:spcPts val="1200"/>
                        </a:lnSpc>
                        <a:spcBef>
                          <a:spcPts val="30"/>
                        </a:spcBef>
                      </a:pPr>
                      <a:r>
                        <a:rPr lang="ru-RU" sz="900" dirty="0">
                          <a:solidFill>
                            <a:srgbClr val="231F20"/>
                          </a:solidFill>
                          <a:latin typeface="Arial Narrow"/>
                          <a:cs typeface="Arial Narrow"/>
                        </a:rPr>
                        <a:t>При нажатии на кнопку ПЕРЕЗАГРУЗКА изображение на блоке управления не появляется</a:t>
                      </a:r>
                      <a:endParaRPr sz="900" dirty="0">
                        <a:latin typeface="Arial Narrow"/>
                        <a:cs typeface="Arial Narrow"/>
                      </a:endParaRPr>
                    </a:p>
                  </a:txBody>
                  <a:tcPr marL="0" marR="0" marT="381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20650">
                        <a:lnSpc>
                          <a:spcPct val="100000"/>
                        </a:lnSpc>
                        <a:spcBef>
                          <a:spcPts val="250"/>
                        </a:spcBef>
                      </a:pPr>
                      <a:r>
                        <a:rPr lang="ru-RU" sz="900" dirty="0">
                          <a:solidFill>
                            <a:srgbClr val="231F20"/>
                          </a:solidFill>
                          <a:latin typeface="Arial Narrow"/>
                          <a:cs typeface="Arial Narrow"/>
                        </a:rPr>
                        <a:t>Обратитесь в сервисный центр </a:t>
                      </a:r>
                      <a:r>
                        <a:rPr lang="ru-RU" sz="900" spc="-5" dirty="0" err="1">
                          <a:solidFill>
                            <a:srgbClr val="231F20"/>
                          </a:solidFill>
                          <a:latin typeface="Arial Narrow"/>
                          <a:cs typeface="Arial Narrow"/>
                        </a:rPr>
                        <a:t>MSpa</a:t>
                      </a:r>
                      <a:endParaRPr lang="ru-RU" sz="900" dirty="0">
                        <a:latin typeface="Arial Narrow"/>
                        <a:cs typeface="Arial Narrow"/>
                      </a:endParaRPr>
                    </a:p>
                  </a:txBody>
                  <a:tcPr marL="0" marR="0" marT="11303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185291">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30"/>
                        </a:spcBef>
                      </a:pPr>
                      <a:r>
                        <a:rPr lang="ru-RU" sz="900" spc="-5" dirty="0">
                          <a:solidFill>
                            <a:srgbClr val="231F20"/>
                          </a:solidFill>
                          <a:latin typeface="Arial Narrow"/>
                          <a:cs typeface="Arial Narrow"/>
                        </a:rPr>
                        <a:t>УЗО сломан</a:t>
                      </a:r>
                      <a:endParaRPr sz="900" dirty="0">
                        <a:latin typeface="Arial Narrow"/>
                        <a:cs typeface="Arial Narrow"/>
                      </a:endParaRPr>
                    </a:p>
                  </a:txBody>
                  <a:tcPr marL="0" marR="0" marT="1651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20650">
                        <a:lnSpc>
                          <a:spcPct val="100000"/>
                        </a:lnSpc>
                        <a:spcBef>
                          <a:spcPts val="250"/>
                        </a:spcBef>
                      </a:pPr>
                      <a:r>
                        <a:rPr lang="ru-RU" sz="900" dirty="0">
                          <a:solidFill>
                            <a:srgbClr val="231F20"/>
                          </a:solidFill>
                          <a:latin typeface="Arial Narrow"/>
                          <a:cs typeface="Arial Narrow"/>
                        </a:rPr>
                        <a:t>Обратитесь в сервисный центр </a:t>
                      </a:r>
                      <a:r>
                        <a:rPr lang="ru-RU" sz="900" spc="-5" dirty="0" err="1">
                          <a:solidFill>
                            <a:srgbClr val="231F20"/>
                          </a:solidFill>
                          <a:latin typeface="Arial Narrow"/>
                          <a:cs typeface="Arial Narrow"/>
                        </a:rPr>
                        <a:t>MSpa</a:t>
                      </a:r>
                      <a:endParaRPr lang="ru-RU" sz="900" dirty="0">
                        <a:latin typeface="Arial Narrow"/>
                        <a:cs typeface="Arial Narrow"/>
                      </a:endParaRPr>
                    </a:p>
                  </a:txBody>
                  <a:tcPr marL="0" marR="0" marT="1651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335446">
                <a:tc rowSpan="3">
                  <a:txBody>
                    <a:bodyPr/>
                    <a:lstStyle/>
                    <a:p>
                      <a:pPr>
                        <a:lnSpc>
                          <a:spcPct val="100000"/>
                        </a:lnSpc>
                      </a:pPr>
                      <a:endParaRPr sz="1000" dirty="0">
                        <a:latin typeface="Times New Roman"/>
                        <a:cs typeface="Times New Roman"/>
                      </a:endParaRPr>
                    </a:p>
                    <a:p>
                      <a:pPr>
                        <a:lnSpc>
                          <a:spcPct val="100000"/>
                        </a:lnSpc>
                        <a:spcBef>
                          <a:spcPts val="40"/>
                        </a:spcBef>
                      </a:pPr>
                      <a:endParaRPr sz="900" dirty="0">
                        <a:latin typeface="Times New Roman"/>
                        <a:cs typeface="Times New Roman"/>
                      </a:endParaRPr>
                    </a:p>
                    <a:p>
                      <a:pPr marL="61594">
                        <a:lnSpc>
                          <a:spcPct val="100000"/>
                        </a:lnSpc>
                      </a:pPr>
                      <a:r>
                        <a:rPr lang="ru-RU" sz="900" b="1" dirty="0">
                          <a:solidFill>
                            <a:srgbClr val="231F20"/>
                          </a:solidFill>
                          <a:latin typeface="Arial Narrow"/>
                          <a:cs typeface="Arial Narrow"/>
                        </a:rPr>
                        <a:t>ПРОТЕЧКА БАССЕЙНА</a:t>
                      </a:r>
                      <a:endParaRPr sz="900" dirty="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marR="370205">
                        <a:lnSpc>
                          <a:spcPts val="1200"/>
                        </a:lnSpc>
                        <a:spcBef>
                          <a:spcPts val="10"/>
                        </a:spcBef>
                      </a:pPr>
                      <a:r>
                        <a:rPr lang="ru-RU" sz="900" dirty="0">
                          <a:solidFill>
                            <a:srgbClr val="231F20"/>
                          </a:solidFill>
                          <a:latin typeface="Arial Narrow"/>
                          <a:cs typeface="Arial Narrow"/>
                        </a:rPr>
                        <a:t>Входное и выходное соединения ванны затянуты неплотно</a:t>
                      </a:r>
                      <a:endParaRPr sz="900" dirty="0">
                        <a:latin typeface="Arial Narrow"/>
                        <a:cs typeface="Arial Narrow"/>
                      </a:endParaRPr>
                    </a:p>
                  </a:txBody>
                  <a:tcPr marL="0" marR="0" marT="12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2400">
                        <a:lnSpc>
                          <a:spcPct val="100000"/>
                        </a:lnSpc>
                        <a:spcBef>
                          <a:spcPts val="770"/>
                        </a:spcBef>
                      </a:pPr>
                      <a:r>
                        <a:rPr lang="ru-RU" sz="900" dirty="0">
                          <a:solidFill>
                            <a:srgbClr val="231F20"/>
                          </a:solidFill>
                          <a:latin typeface="Arial Narrow"/>
                          <a:cs typeface="Arial Narrow"/>
                        </a:rPr>
                        <a:t>Затяните входное и выходное соединения</a:t>
                      </a:r>
                      <a:endParaRPr sz="900" dirty="0">
                        <a:latin typeface="Arial Narrow"/>
                        <a:cs typeface="Arial Narrow"/>
                      </a:endParaRPr>
                    </a:p>
                  </a:txBody>
                  <a:tcPr marL="0" marR="0" marT="977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r h="198970">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30"/>
                        </a:spcBef>
                      </a:pPr>
                      <a:r>
                        <a:rPr lang="ru-RU" sz="900" spc="-30" dirty="0">
                          <a:solidFill>
                            <a:srgbClr val="231F20"/>
                          </a:solidFill>
                          <a:latin typeface="Arial Narrow"/>
                          <a:cs typeface="Arial Narrow"/>
                        </a:rPr>
                        <a:t>Дренажный клапан закручен не плотно</a:t>
                      </a:r>
                      <a:endParaRPr sz="900" dirty="0">
                        <a:latin typeface="Arial Narrow"/>
                        <a:cs typeface="Arial Narrow"/>
                      </a:endParaRPr>
                    </a:p>
                  </a:txBody>
                  <a:tcPr marL="0" marR="0" marT="1651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2400" marR="0" lvl="0" indent="0" defTabSz="914400" eaLnBrk="1" fontAlgn="auto" latinLnBrk="0" hangingPunct="1">
                        <a:lnSpc>
                          <a:spcPct val="100000"/>
                        </a:lnSpc>
                        <a:spcBef>
                          <a:spcPts val="130"/>
                        </a:spcBef>
                        <a:spcAft>
                          <a:spcPts val="0"/>
                        </a:spcAft>
                        <a:buClrTx/>
                        <a:buSzTx/>
                        <a:buFontTx/>
                        <a:buNone/>
                        <a:tabLst/>
                        <a:defRPr/>
                      </a:pPr>
                      <a:r>
                        <a:rPr lang="ru-RU" sz="900" dirty="0">
                          <a:solidFill>
                            <a:srgbClr val="231F20"/>
                          </a:solidFill>
                          <a:latin typeface="Arial Narrow"/>
                          <a:cs typeface="Arial Narrow"/>
                        </a:rPr>
                        <a:t>Закрутите дренажный клапан</a:t>
                      </a:r>
                      <a:r>
                        <a:rPr sz="900" spc="-5" dirty="0">
                          <a:solidFill>
                            <a:srgbClr val="231F20"/>
                          </a:solidFill>
                          <a:latin typeface="Arial Narrow"/>
                          <a:cs typeface="Arial Narrow"/>
                        </a:rPr>
                        <a:t>. </a:t>
                      </a:r>
                      <a:r>
                        <a:rPr lang="ru-RU" sz="900" dirty="0">
                          <a:solidFill>
                            <a:srgbClr val="231F20"/>
                          </a:solidFill>
                          <a:latin typeface="Arial Narrow"/>
                          <a:cs typeface="Arial Narrow"/>
                        </a:rPr>
                        <a:t>Обратитесь в сервисный центр </a:t>
                      </a:r>
                      <a:r>
                        <a:rPr lang="ru-RU" sz="900" spc="-5" dirty="0" err="1">
                          <a:solidFill>
                            <a:srgbClr val="231F20"/>
                          </a:solidFill>
                          <a:latin typeface="Arial Narrow"/>
                          <a:cs typeface="Arial Narrow"/>
                        </a:rPr>
                        <a:t>MSpa</a:t>
                      </a:r>
                      <a:r>
                        <a:rPr sz="900" dirty="0">
                          <a:solidFill>
                            <a:srgbClr val="231F20"/>
                          </a:solidFill>
                          <a:latin typeface="Arial Narrow"/>
                          <a:cs typeface="Arial Narrow"/>
                        </a:rPr>
                        <a:t>, </a:t>
                      </a:r>
                      <a:r>
                        <a:rPr lang="ru-RU" sz="900" spc="-5" dirty="0">
                          <a:solidFill>
                            <a:srgbClr val="231F20"/>
                          </a:solidFill>
                          <a:latin typeface="Arial Narrow"/>
                          <a:cs typeface="Arial Narrow"/>
                        </a:rPr>
                        <a:t>если ванна продолжает протекать</a:t>
                      </a:r>
                      <a:endParaRPr sz="900" dirty="0">
                        <a:latin typeface="Arial Narrow"/>
                        <a:cs typeface="Arial Narrow"/>
                      </a:endParaRPr>
                    </a:p>
                  </a:txBody>
                  <a:tcPr marL="0" marR="0" marT="1651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6"/>
                  </a:ext>
                </a:extLst>
              </a:tr>
              <a:tr h="193563">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60"/>
                        </a:spcBef>
                      </a:pPr>
                      <a:r>
                        <a:rPr lang="ru-RU" sz="900" dirty="0">
                          <a:solidFill>
                            <a:srgbClr val="231F20"/>
                          </a:solidFill>
                          <a:latin typeface="Arial Narrow"/>
                          <a:cs typeface="Arial Narrow"/>
                        </a:rPr>
                        <a:t>Вода вытекает через отверстие в чаше ванны</a:t>
                      </a:r>
                      <a:endParaRPr sz="900" dirty="0">
                        <a:latin typeface="Arial Narrow"/>
                        <a:cs typeface="Arial Narrow"/>
                      </a:endParaRPr>
                    </a:p>
                  </a:txBody>
                  <a:tcPr marL="0" marR="0" marT="203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2400">
                        <a:lnSpc>
                          <a:spcPct val="100000"/>
                        </a:lnSpc>
                        <a:spcBef>
                          <a:spcPts val="160"/>
                        </a:spcBef>
                      </a:pPr>
                      <a:r>
                        <a:rPr lang="ru-RU" sz="900" dirty="0">
                          <a:solidFill>
                            <a:srgbClr val="231F20"/>
                          </a:solidFill>
                          <a:latin typeface="Arial Narrow"/>
                          <a:cs typeface="Arial Narrow"/>
                        </a:rPr>
                        <a:t>Воспользуйтесь ремонтным комплектом, чтобы устранить причину протечки</a:t>
                      </a:r>
                      <a:endParaRPr sz="900" dirty="0">
                        <a:latin typeface="Arial Narrow"/>
                        <a:cs typeface="Arial Narrow"/>
                      </a:endParaRPr>
                    </a:p>
                  </a:txBody>
                  <a:tcPr marL="0" marR="0" marT="203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7"/>
                  </a:ext>
                </a:extLst>
              </a:tr>
            </a:tbl>
          </a:graphicData>
        </a:graphic>
      </p:graphicFrame>
      <p:sp>
        <p:nvSpPr>
          <p:cNvPr id="477" name="object 477"/>
          <p:cNvSpPr/>
          <p:nvPr/>
        </p:nvSpPr>
        <p:spPr>
          <a:xfrm>
            <a:off x="5474642" y="2272738"/>
            <a:ext cx="457200" cy="59690"/>
          </a:xfrm>
          <a:custGeom>
            <a:avLst/>
            <a:gdLst/>
            <a:ahLst/>
            <a:cxnLst/>
            <a:rect l="l" t="t" r="r" b="b"/>
            <a:pathLst>
              <a:path w="457200" h="59689">
                <a:moveTo>
                  <a:pt x="0" y="59245"/>
                </a:moveTo>
                <a:lnTo>
                  <a:pt x="45593" y="0"/>
                </a:lnTo>
                <a:lnTo>
                  <a:pt x="456628" y="0"/>
                </a:lnTo>
                <a:lnTo>
                  <a:pt x="432028" y="59245"/>
                </a:lnTo>
              </a:path>
            </a:pathLst>
          </a:custGeom>
          <a:ln w="3708">
            <a:solidFill>
              <a:srgbClr val="231F20"/>
            </a:solidFill>
          </a:ln>
        </p:spPr>
        <p:txBody>
          <a:bodyPr wrap="square" lIns="0" tIns="0" rIns="0" bIns="0" rtlCol="0"/>
          <a:lstStyle/>
          <a:p>
            <a:endParaRPr/>
          </a:p>
        </p:txBody>
      </p:sp>
      <p:sp>
        <p:nvSpPr>
          <p:cNvPr id="478" name="object 478"/>
          <p:cNvSpPr/>
          <p:nvPr/>
        </p:nvSpPr>
        <p:spPr>
          <a:xfrm>
            <a:off x="5931272" y="2272738"/>
            <a:ext cx="0" cy="447040"/>
          </a:xfrm>
          <a:custGeom>
            <a:avLst/>
            <a:gdLst/>
            <a:ahLst/>
            <a:cxnLst/>
            <a:rect l="l" t="t" r="r" b="b"/>
            <a:pathLst>
              <a:path h="447039">
                <a:moveTo>
                  <a:pt x="0" y="0"/>
                </a:moveTo>
                <a:lnTo>
                  <a:pt x="0" y="446874"/>
                </a:lnTo>
              </a:path>
            </a:pathLst>
          </a:custGeom>
          <a:ln w="3708">
            <a:solidFill>
              <a:srgbClr val="231F20"/>
            </a:solidFill>
          </a:ln>
        </p:spPr>
        <p:txBody>
          <a:bodyPr wrap="square" lIns="0" tIns="0" rIns="0" bIns="0" rtlCol="0"/>
          <a:lstStyle/>
          <a:p>
            <a:endParaRPr/>
          </a:p>
        </p:txBody>
      </p:sp>
      <p:sp>
        <p:nvSpPr>
          <p:cNvPr id="479" name="object 479"/>
          <p:cNvSpPr/>
          <p:nvPr/>
        </p:nvSpPr>
        <p:spPr>
          <a:xfrm>
            <a:off x="5911053" y="2719607"/>
            <a:ext cx="20320" cy="52069"/>
          </a:xfrm>
          <a:custGeom>
            <a:avLst/>
            <a:gdLst/>
            <a:ahLst/>
            <a:cxnLst/>
            <a:rect l="l" t="t" r="r" b="b"/>
            <a:pathLst>
              <a:path w="20320" h="52069">
                <a:moveTo>
                  <a:pt x="20218" y="0"/>
                </a:moveTo>
                <a:lnTo>
                  <a:pt x="0" y="51625"/>
                </a:lnTo>
              </a:path>
            </a:pathLst>
          </a:custGeom>
          <a:ln w="3708">
            <a:solidFill>
              <a:srgbClr val="231F20"/>
            </a:solidFill>
          </a:ln>
        </p:spPr>
        <p:txBody>
          <a:bodyPr wrap="square" lIns="0" tIns="0" rIns="0" bIns="0" rtlCol="0"/>
          <a:lstStyle/>
          <a:p>
            <a:endParaRPr/>
          </a:p>
        </p:txBody>
      </p:sp>
      <p:sp>
        <p:nvSpPr>
          <p:cNvPr id="480" name="object 480"/>
          <p:cNvSpPr txBox="1"/>
          <p:nvPr/>
        </p:nvSpPr>
        <p:spPr>
          <a:xfrm>
            <a:off x="5474639" y="2331986"/>
            <a:ext cx="444500" cy="439420"/>
          </a:xfrm>
          <a:prstGeom prst="rect">
            <a:avLst/>
          </a:prstGeom>
          <a:ln w="3708">
            <a:solidFill>
              <a:srgbClr val="231F20"/>
            </a:solidFill>
          </a:ln>
        </p:spPr>
        <p:txBody>
          <a:bodyPr vert="horz" wrap="square" lIns="0" tIns="0" rIns="0" bIns="0" rtlCol="0">
            <a:spAutoFit/>
          </a:bodyPr>
          <a:lstStyle/>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marR="73025" algn="r">
              <a:lnSpc>
                <a:spcPct val="100000"/>
              </a:lnSpc>
              <a:spcBef>
                <a:spcPts val="80"/>
              </a:spcBef>
            </a:pPr>
            <a:r>
              <a:rPr sz="100" dirty="0">
                <a:solidFill>
                  <a:srgbClr val="231F20"/>
                </a:solidFill>
                <a:latin typeface="Arial"/>
                <a:cs typeface="Arial"/>
              </a:rPr>
              <a:t>®</a:t>
            </a:r>
            <a:endParaRPr sz="100">
              <a:latin typeface="Arial"/>
              <a:cs typeface="Arial"/>
            </a:endParaRPr>
          </a:p>
        </p:txBody>
      </p:sp>
      <p:sp>
        <p:nvSpPr>
          <p:cNvPr id="481" name="object 481"/>
          <p:cNvSpPr/>
          <p:nvPr/>
        </p:nvSpPr>
        <p:spPr>
          <a:xfrm>
            <a:off x="5573414" y="2499041"/>
            <a:ext cx="260196" cy="106654"/>
          </a:xfrm>
          <a:prstGeom prst="rect">
            <a:avLst/>
          </a:prstGeom>
          <a:blipFill>
            <a:blip r:embed="rId4" cstate="print"/>
            <a:stretch>
              <a:fillRect/>
            </a:stretch>
          </a:blipFill>
        </p:spPr>
        <p:txBody>
          <a:bodyPr wrap="square" lIns="0" tIns="0" rIns="0" bIns="0" rtlCol="0"/>
          <a:lstStyle/>
          <a:p>
            <a:endParaRPr/>
          </a:p>
        </p:txBody>
      </p:sp>
      <p:sp>
        <p:nvSpPr>
          <p:cNvPr id="482" name="object 482"/>
          <p:cNvSpPr txBox="1"/>
          <p:nvPr/>
        </p:nvSpPr>
        <p:spPr>
          <a:xfrm>
            <a:off x="3709008" y="9984729"/>
            <a:ext cx="145415" cy="128270"/>
          </a:xfrm>
          <a:prstGeom prst="rect">
            <a:avLst/>
          </a:prstGeom>
        </p:spPr>
        <p:txBody>
          <a:bodyPr vert="horz" wrap="square" lIns="0" tIns="22860" rIns="0" bIns="0" rtlCol="0">
            <a:spAutoFit/>
          </a:bodyPr>
          <a:lstStyle/>
          <a:p>
            <a:pPr marL="28575">
              <a:lnSpc>
                <a:spcPct val="100000"/>
              </a:lnSpc>
              <a:spcBef>
                <a:spcPts val="180"/>
              </a:spcBef>
            </a:pPr>
            <a:fld id="{81D60167-4931-47E6-BA6A-407CBD079E47}" type="slidenum">
              <a:rPr sz="600" dirty="0">
                <a:solidFill>
                  <a:srgbClr val="131111"/>
                </a:solidFill>
                <a:latin typeface="Arial"/>
                <a:cs typeface="Arial"/>
              </a:rPr>
              <a:t>19</a:t>
            </a:fld>
            <a:endParaRPr sz="600">
              <a:latin typeface="Arial"/>
              <a:cs typeface="Aria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562962" y="3535617"/>
            <a:ext cx="959343" cy="959343"/>
          </a:xfrm>
          <a:prstGeom prst="rect">
            <a:avLst/>
          </a:prstGeom>
          <a:blipFill>
            <a:blip r:embed="rId2" cstate="print"/>
            <a:stretch>
              <a:fillRect/>
            </a:stretch>
          </a:blipFill>
        </p:spPr>
        <p:txBody>
          <a:bodyPr wrap="square" lIns="0" tIns="0" rIns="0" bIns="0" rtlCol="0"/>
          <a:lstStyle/>
          <a:p>
            <a:endParaRPr/>
          </a:p>
        </p:txBody>
      </p:sp>
      <p:sp>
        <p:nvSpPr>
          <p:cNvPr id="3" name="object 3"/>
          <p:cNvSpPr/>
          <p:nvPr/>
        </p:nvSpPr>
        <p:spPr>
          <a:xfrm>
            <a:off x="644385"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 name="object 4"/>
          <p:cNvSpPr/>
          <p:nvPr/>
        </p:nvSpPr>
        <p:spPr>
          <a:xfrm>
            <a:off x="604545"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 name="object 5"/>
          <p:cNvSpPr/>
          <p:nvPr/>
        </p:nvSpPr>
        <p:spPr>
          <a:xfrm>
            <a:off x="564832"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 name="object 6"/>
          <p:cNvSpPr/>
          <p:nvPr/>
        </p:nvSpPr>
        <p:spPr>
          <a:xfrm>
            <a:off x="764070"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 name="object 7"/>
          <p:cNvSpPr/>
          <p:nvPr/>
        </p:nvSpPr>
        <p:spPr>
          <a:xfrm>
            <a:off x="724217"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 name="object 8"/>
          <p:cNvSpPr/>
          <p:nvPr/>
        </p:nvSpPr>
        <p:spPr>
          <a:xfrm>
            <a:off x="684504"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 name="object 9"/>
          <p:cNvSpPr/>
          <p:nvPr/>
        </p:nvSpPr>
        <p:spPr>
          <a:xfrm>
            <a:off x="883754"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 name="object 10"/>
          <p:cNvSpPr/>
          <p:nvPr/>
        </p:nvSpPr>
        <p:spPr>
          <a:xfrm>
            <a:off x="843902"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 name="object 11"/>
          <p:cNvSpPr/>
          <p:nvPr/>
        </p:nvSpPr>
        <p:spPr>
          <a:xfrm>
            <a:off x="804189"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 name="object 12"/>
          <p:cNvSpPr/>
          <p:nvPr/>
        </p:nvSpPr>
        <p:spPr>
          <a:xfrm>
            <a:off x="1003427"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 name="object 13"/>
          <p:cNvSpPr/>
          <p:nvPr/>
        </p:nvSpPr>
        <p:spPr>
          <a:xfrm>
            <a:off x="963587"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 name="object 14"/>
          <p:cNvSpPr/>
          <p:nvPr/>
        </p:nvSpPr>
        <p:spPr>
          <a:xfrm>
            <a:off x="923874"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 name="object 15"/>
          <p:cNvSpPr/>
          <p:nvPr/>
        </p:nvSpPr>
        <p:spPr>
          <a:xfrm>
            <a:off x="1123111"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6" name="object 16"/>
          <p:cNvSpPr/>
          <p:nvPr/>
        </p:nvSpPr>
        <p:spPr>
          <a:xfrm>
            <a:off x="1083271"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 name="object 17"/>
          <p:cNvSpPr/>
          <p:nvPr/>
        </p:nvSpPr>
        <p:spPr>
          <a:xfrm>
            <a:off x="1043558"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 name="object 18"/>
          <p:cNvSpPr/>
          <p:nvPr/>
        </p:nvSpPr>
        <p:spPr>
          <a:xfrm>
            <a:off x="1242783"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 name="object 19"/>
          <p:cNvSpPr/>
          <p:nvPr/>
        </p:nvSpPr>
        <p:spPr>
          <a:xfrm>
            <a:off x="1202956"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 name="object 20"/>
          <p:cNvSpPr/>
          <p:nvPr/>
        </p:nvSpPr>
        <p:spPr>
          <a:xfrm>
            <a:off x="1163231" y="835152"/>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1" name="object 21"/>
          <p:cNvSpPr/>
          <p:nvPr/>
        </p:nvSpPr>
        <p:spPr>
          <a:xfrm>
            <a:off x="1362468"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 name="object 22"/>
          <p:cNvSpPr/>
          <p:nvPr/>
        </p:nvSpPr>
        <p:spPr>
          <a:xfrm>
            <a:off x="1322628" y="835152"/>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3" name="object 23"/>
          <p:cNvSpPr/>
          <p:nvPr/>
        </p:nvSpPr>
        <p:spPr>
          <a:xfrm>
            <a:off x="1282915" y="835152"/>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4" name="object 24"/>
          <p:cNvSpPr/>
          <p:nvPr/>
        </p:nvSpPr>
        <p:spPr>
          <a:xfrm>
            <a:off x="1482153"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 name="object 25"/>
          <p:cNvSpPr/>
          <p:nvPr/>
        </p:nvSpPr>
        <p:spPr>
          <a:xfrm>
            <a:off x="1442300"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 name="object 26"/>
          <p:cNvSpPr/>
          <p:nvPr/>
        </p:nvSpPr>
        <p:spPr>
          <a:xfrm>
            <a:off x="1402588"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 name="object 27"/>
          <p:cNvSpPr/>
          <p:nvPr/>
        </p:nvSpPr>
        <p:spPr>
          <a:xfrm>
            <a:off x="1601838"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 name="object 28"/>
          <p:cNvSpPr/>
          <p:nvPr/>
        </p:nvSpPr>
        <p:spPr>
          <a:xfrm>
            <a:off x="1561985"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 name="object 29"/>
          <p:cNvSpPr/>
          <p:nvPr/>
        </p:nvSpPr>
        <p:spPr>
          <a:xfrm>
            <a:off x="1522272"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 name="object 30"/>
          <p:cNvSpPr/>
          <p:nvPr/>
        </p:nvSpPr>
        <p:spPr>
          <a:xfrm>
            <a:off x="1721523"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 name="object 31"/>
          <p:cNvSpPr/>
          <p:nvPr/>
        </p:nvSpPr>
        <p:spPr>
          <a:xfrm>
            <a:off x="1681670"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2" name="object 32"/>
          <p:cNvSpPr/>
          <p:nvPr/>
        </p:nvSpPr>
        <p:spPr>
          <a:xfrm>
            <a:off x="1641957"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3" name="object 33"/>
          <p:cNvSpPr/>
          <p:nvPr/>
        </p:nvSpPr>
        <p:spPr>
          <a:xfrm>
            <a:off x="1841195" y="835152"/>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4" name="object 34"/>
          <p:cNvSpPr/>
          <p:nvPr/>
        </p:nvSpPr>
        <p:spPr>
          <a:xfrm>
            <a:off x="1801355"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5" name="object 35"/>
          <p:cNvSpPr/>
          <p:nvPr/>
        </p:nvSpPr>
        <p:spPr>
          <a:xfrm>
            <a:off x="1761642"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6" name="object 36"/>
          <p:cNvSpPr/>
          <p:nvPr/>
        </p:nvSpPr>
        <p:spPr>
          <a:xfrm>
            <a:off x="1960867" y="835152"/>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7" name="object 37"/>
          <p:cNvSpPr/>
          <p:nvPr/>
        </p:nvSpPr>
        <p:spPr>
          <a:xfrm>
            <a:off x="1921040"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8" name="object 38"/>
          <p:cNvSpPr/>
          <p:nvPr/>
        </p:nvSpPr>
        <p:spPr>
          <a:xfrm>
            <a:off x="1881327"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9" name="object 39"/>
          <p:cNvSpPr/>
          <p:nvPr/>
        </p:nvSpPr>
        <p:spPr>
          <a:xfrm>
            <a:off x="2080552"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0" name="object 40"/>
          <p:cNvSpPr/>
          <p:nvPr/>
        </p:nvSpPr>
        <p:spPr>
          <a:xfrm>
            <a:off x="2040724"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1" name="object 41"/>
          <p:cNvSpPr/>
          <p:nvPr/>
        </p:nvSpPr>
        <p:spPr>
          <a:xfrm>
            <a:off x="2001011"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2" name="object 42"/>
          <p:cNvSpPr/>
          <p:nvPr/>
        </p:nvSpPr>
        <p:spPr>
          <a:xfrm>
            <a:off x="2200236"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3" name="object 43"/>
          <p:cNvSpPr/>
          <p:nvPr/>
        </p:nvSpPr>
        <p:spPr>
          <a:xfrm>
            <a:off x="2160397"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4" name="object 44"/>
          <p:cNvSpPr/>
          <p:nvPr/>
        </p:nvSpPr>
        <p:spPr>
          <a:xfrm>
            <a:off x="2120684"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5" name="object 45"/>
          <p:cNvSpPr/>
          <p:nvPr/>
        </p:nvSpPr>
        <p:spPr>
          <a:xfrm>
            <a:off x="2319921"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6" name="object 46"/>
          <p:cNvSpPr/>
          <p:nvPr/>
        </p:nvSpPr>
        <p:spPr>
          <a:xfrm>
            <a:off x="2280069" y="835152"/>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47" name="object 47"/>
          <p:cNvSpPr/>
          <p:nvPr/>
        </p:nvSpPr>
        <p:spPr>
          <a:xfrm>
            <a:off x="2240356"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8" name="object 48"/>
          <p:cNvSpPr/>
          <p:nvPr/>
        </p:nvSpPr>
        <p:spPr>
          <a:xfrm>
            <a:off x="2439606"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9" name="object 49"/>
          <p:cNvSpPr/>
          <p:nvPr/>
        </p:nvSpPr>
        <p:spPr>
          <a:xfrm>
            <a:off x="2399753"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0" name="object 50"/>
          <p:cNvSpPr/>
          <p:nvPr/>
        </p:nvSpPr>
        <p:spPr>
          <a:xfrm>
            <a:off x="2360041"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1" name="object 51"/>
          <p:cNvSpPr/>
          <p:nvPr/>
        </p:nvSpPr>
        <p:spPr>
          <a:xfrm>
            <a:off x="2559291"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2" name="object 52"/>
          <p:cNvSpPr/>
          <p:nvPr/>
        </p:nvSpPr>
        <p:spPr>
          <a:xfrm>
            <a:off x="2519438"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3" name="object 53"/>
          <p:cNvSpPr/>
          <p:nvPr/>
        </p:nvSpPr>
        <p:spPr>
          <a:xfrm>
            <a:off x="2479725"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4" name="object 54"/>
          <p:cNvSpPr/>
          <p:nvPr/>
        </p:nvSpPr>
        <p:spPr>
          <a:xfrm>
            <a:off x="2678963"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5" name="object 55"/>
          <p:cNvSpPr/>
          <p:nvPr/>
        </p:nvSpPr>
        <p:spPr>
          <a:xfrm>
            <a:off x="2639123"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6" name="object 56"/>
          <p:cNvSpPr/>
          <p:nvPr/>
        </p:nvSpPr>
        <p:spPr>
          <a:xfrm>
            <a:off x="2599410"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7" name="object 57"/>
          <p:cNvSpPr/>
          <p:nvPr/>
        </p:nvSpPr>
        <p:spPr>
          <a:xfrm>
            <a:off x="2798635" y="835152"/>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58" name="object 58"/>
          <p:cNvSpPr/>
          <p:nvPr/>
        </p:nvSpPr>
        <p:spPr>
          <a:xfrm>
            <a:off x="2758808"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9" name="object 59"/>
          <p:cNvSpPr/>
          <p:nvPr/>
        </p:nvSpPr>
        <p:spPr>
          <a:xfrm>
            <a:off x="2719095"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0" name="object 60"/>
          <p:cNvSpPr/>
          <p:nvPr/>
        </p:nvSpPr>
        <p:spPr>
          <a:xfrm>
            <a:off x="2918320"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1" name="object 61"/>
          <p:cNvSpPr/>
          <p:nvPr/>
        </p:nvSpPr>
        <p:spPr>
          <a:xfrm>
            <a:off x="2878480"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2" name="object 62"/>
          <p:cNvSpPr/>
          <p:nvPr/>
        </p:nvSpPr>
        <p:spPr>
          <a:xfrm>
            <a:off x="2838767"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3" name="object 63"/>
          <p:cNvSpPr/>
          <p:nvPr/>
        </p:nvSpPr>
        <p:spPr>
          <a:xfrm>
            <a:off x="3038005"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4" name="object 64"/>
          <p:cNvSpPr/>
          <p:nvPr/>
        </p:nvSpPr>
        <p:spPr>
          <a:xfrm>
            <a:off x="2998165"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5" name="object 65"/>
          <p:cNvSpPr/>
          <p:nvPr/>
        </p:nvSpPr>
        <p:spPr>
          <a:xfrm>
            <a:off x="2958452"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6" name="object 66"/>
          <p:cNvSpPr/>
          <p:nvPr/>
        </p:nvSpPr>
        <p:spPr>
          <a:xfrm>
            <a:off x="3157689"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7" name="object 67"/>
          <p:cNvSpPr/>
          <p:nvPr/>
        </p:nvSpPr>
        <p:spPr>
          <a:xfrm>
            <a:off x="3117837" y="835152"/>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68" name="object 68"/>
          <p:cNvSpPr/>
          <p:nvPr/>
        </p:nvSpPr>
        <p:spPr>
          <a:xfrm>
            <a:off x="3078124" y="835152"/>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69" name="object 69"/>
          <p:cNvSpPr/>
          <p:nvPr/>
        </p:nvSpPr>
        <p:spPr>
          <a:xfrm>
            <a:off x="3277374"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0" name="object 70"/>
          <p:cNvSpPr/>
          <p:nvPr/>
        </p:nvSpPr>
        <p:spPr>
          <a:xfrm>
            <a:off x="3237522" y="835152"/>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71" name="object 71"/>
          <p:cNvSpPr/>
          <p:nvPr/>
        </p:nvSpPr>
        <p:spPr>
          <a:xfrm>
            <a:off x="3197809"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2" name="object 72"/>
          <p:cNvSpPr/>
          <p:nvPr/>
        </p:nvSpPr>
        <p:spPr>
          <a:xfrm>
            <a:off x="3397046"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3" name="object 73"/>
          <p:cNvSpPr/>
          <p:nvPr/>
        </p:nvSpPr>
        <p:spPr>
          <a:xfrm>
            <a:off x="3357206"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4" name="object 74"/>
          <p:cNvSpPr/>
          <p:nvPr/>
        </p:nvSpPr>
        <p:spPr>
          <a:xfrm>
            <a:off x="3317494"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5" name="object 75"/>
          <p:cNvSpPr/>
          <p:nvPr/>
        </p:nvSpPr>
        <p:spPr>
          <a:xfrm>
            <a:off x="3516731"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6" name="object 76"/>
          <p:cNvSpPr/>
          <p:nvPr/>
        </p:nvSpPr>
        <p:spPr>
          <a:xfrm>
            <a:off x="3476891"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7" name="object 77"/>
          <p:cNvSpPr/>
          <p:nvPr/>
        </p:nvSpPr>
        <p:spPr>
          <a:xfrm>
            <a:off x="3437178"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8" name="object 78"/>
          <p:cNvSpPr/>
          <p:nvPr/>
        </p:nvSpPr>
        <p:spPr>
          <a:xfrm>
            <a:off x="3636403" y="835152"/>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79" name="object 79"/>
          <p:cNvSpPr/>
          <p:nvPr/>
        </p:nvSpPr>
        <p:spPr>
          <a:xfrm>
            <a:off x="3596563"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0" name="object 80"/>
          <p:cNvSpPr/>
          <p:nvPr/>
        </p:nvSpPr>
        <p:spPr>
          <a:xfrm>
            <a:off x="3556850"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1" name="object 81"/>
          <p:cNvSpPr/>
          <p:nvPr/>
        </p:nvSpPr>
        <p:spPr>
          <a:xfrm>
            <a:off x="3756088" y="835152"/>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82" name="object 82"/>
          <p:cNvSpPr/>
          <p:nvPr/>
        </p:nvSpPr>
        <p:spPr>
          <a:xfrm>
            <a:off x="3716248"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3" name="object 83"/>
          <p:cNvSpPr/>
          <p:nvPr/>
        </p:nvSpPr>
        <p:spPr>
          <a:xfrm>
            <a:off x="3676535"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4" name="object 84"/>
          <p:cNvSpPr/>
          <p:nvPr/>
        </p:nvSpPr>
        <p:spPr>
          <a:xfrm>
            <a:off x="3875773"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5" name="object 85"/>
          <p:cNvSpPr/>
          <p:nvPr/>
        </p:nvSpPr>
        <p:spPr>
          <a:xfrm>
            <a:off x="3835933"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6" name="object 86"/>
          <p:cNvSpPr/>
          <p:nvPr/>
        </p:nvSpPr>
        <p:spPr>
          <a:xfrm>
            <a:off x="3796220"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7" name="object 87"/>
          <p:cNvSpPr/>
          <p:nvPr/>
        </p:nvSpPr>
        <p:spPr>
          <a:xfrm>
            <a:off x="3995458"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8" name="object 88"/>
          <p:cNvSpPr/>
          <p:nvPr/>
        </p:nvSpPr>
        <p:spPr>
          <a:xfrm>
            <a:off x="3955618"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9" name="object 89"/>
          <p:cNvSpPr/>
          <p:nvPr/>
        </p:nvSpPr>
        <p:spPr>
          <a:xfrm>
            <a:off x="3915905"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0" name="object 90"/>
          <p:cNvSpPr/>
          <p:nvPr/>
        </p:nvSpPr>
        <p:spPr>
          <a:xfrm>
            <a:off x="4115130"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1" name="object 91"/>
          <p:cNvSpPr/>
          <p:nvPr/>
        </p:nvSpPr>
        <p:spPr>
          <a:xfrm>
            <a:off x="4075290" y="835152"/>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92" name="object 92"/>
          <p:cNvSpPr/>
          <p:nvPr/>
        </p:nvSpPr>
        <p:spPr>
          <a:xfrm>
            <a:off x="4035577" y="835152"/>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93" name="object 93"/>
          <p:cNvSpPr/>
          <p:nvPr/>
        </p:nvSpPr>
        <p:spPr>
          <a:xfrm>
            <a:off x="4234815"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4" name="object 94"/>
          <p:cNvSpPr/>
          <p:nvPr/>
        </p:nvSpPr>
        <p:spPr>
          <a:xfrm>
            <a:off x="4194962"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5" name="object 95"/>
          <p:cNvSpPr/>
          <p:nvPr/>
        </p:nvSpPr>
        <p:spPr>
          <a:xfrm>
            <a:off x="4155262"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6" name="object 96"/>
          <p:cNvSpPr/>
          <p:nvPr/>
        </p:nvSpPr>
        <p:spPr>
          <a:xfrm>
            <a:off x="4354499"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7" name="object 97"/>
          <p:cNvSpPr/>
          <p:nvPr/>
        </p:nvSpPr>
        <p:spPr>
          <a:xfrm>
            <a:off x="4314647"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8" name="object 98"/>
          <p:cNvSpPr/>
          <p:nvPr/>
        </p:nvSpPr>
        <p:spPr>
          <a:xfrm>
            <a:off x="4274934"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9" name="object 99"/>
          <p:cNvSpPr/>
          <p:nvPr/>
        </p:nvSpPr>
        <p:spPr>
          <a:xfrm>
            <a:off x="4474184"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0" name="object 100"/>
          <p:cNvSpPr/>
          <p:nvPr/>
        </p:nvSpPr>
        <p:spPr>
          <a:xfrm>
            <a:off x="4434332"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1" name="object 101"/>
          <p:cNvSpPr/>
          <p:nvPr/>
        </p:nvSpPr>
        <p:spPr>
          <a:xfrm>
            <a:off x="4394618"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2" name="object 102"/>
          <p:cNvSpPr/>
          <p:nvPr/>
        </p:nvSpPr>
        <p:spPr>
          <a:xfrm>
            <a:off x="4593856" y="835152"/>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03" name="object 103"/>
          <p:cNvSpPr/>
          <p:nvPr/>
        </p:nvSpPr>
        <p:spPr>
          <a:xfrm>
            <a:off x="4554016"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4" name="object 104"/>
          <p:cNvSpPr/>
          <p:nvPr/>
        </p:nvSpPr>
        <p:spPr>
          <a:xfrm>
            <a:off x="4514303"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5" name="object 105"/>
          <p:cNvSpPr/>
          <p:nvPr/>
        </p:nvSpPr>
        <p:spPr>
          <a:xfrm>
            <a:off x="4713541"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6" name="object 106"/>
          <p:cNvSpPr/>
          <p:nvPr/>
        </p:nvSpPr>
        <p:spPr>
          <a:xfrm>
            <a:off x="4673701"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7" name="object 107"/>
          <p:cNvSpPr/>
          <p:nvPr/>
        </p:nvSpPr>
        <p:spPr>
          <a:xfrm>
            <a:off x="4633988"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8" name="object 108"/>
          <p:cNvSpPr/>
          <p:nvPr/>
        </p:nvSpPr>
        <p:spPr>
          <a:xfrm>
            <a:off x="4833213"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9" name="object 109"/>
          <p:cNvSpPr/>
          <p:nvPr/>
        </p:nvSpPr>
        <p:spPr>
          <a:xfrm>
            <a:off x="4793386"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0" name="object 110"/>
          <p:cNvSpPr/>
          <p:nvPr/>
        </p:nvSpPr>
        <p:spPr>
          <a:xfrm>
            <a:off x="4753673"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1" name="object 111"/>
          <p:cNvSpPr/>
          <p:nvPr/>
        </p:nvSpPr>
        <p:spPr>
          <a:xfrm>
            <a:off x="4952898"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2" name="object 112"/>
          <p:cNvSpPr/>
          <p:nvPr/>
        </p:nvSpPr>
        <p:spPr>
          <a:xfrm>
            <a:off x="4913045" y="835152"/>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13" name="object 113"/>
          <p:cNvSpPr/>
          <p:nvPr/>
        </p:nvSpPr>
        <p:spPr>
          <a:xfrm>
            <a:off x="4873345" y="835152"/>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14" name="object 114"/>
          <p:cNvSpPr/>
          <p:nvPr/>
        </p:nvSpPr>
        <p:spPr>
          <a:xfrm>
            <a:off x="5072583"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5" name="object 115"/>
          <p:cNvSpPr/>
          <p:nvPr/>
        </p:nvSpPr>
        <p:spPr>
          <a:xfrm>
            <a:off x="5032730" y="835152"/>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16" name="object 116"/>
          <p:cNvSpPr/>
          <p:nvPr/>
        </p:nvSpPr>
        <p:spPr>
          <a:xfrm>
            <a:off x="4993017" y="835152"/>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17" name="object 117"/>
          <p:cNvSpPr/>
          <p:nvPr/>
        </p:nvSpPr>
        <p:spPr>
          <a:xfrm>
            <a:off x="5192267"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8" name="object 118"/>
          <p:cNvSpPr/>
          <p:nvPr/>
        </p:nvSpPr>
        <p:spPr>
          <a:xfrm>
            <a:off x="5152415"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9" name="object 119"/>
          <p:cNvSpPr/>
          <p:nvPr/>
        </p:nvSpPr>
        <p:spPr>
          <a:xfrm>
            <a:off x="5112702"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0" name="object 120"/>
          <p:cNvSpPr/>
          <p:nvPr/>
        </p:nvSpPr>
        <p:spPr>
          <a:xfrm>
            <a:off x="5311952"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1" name="object 121"/>
          <p:cNvSpPr/>
          <p:nvPr/>
        </p:nvSpPr>
        <p:spPr>
          <a:xfrm>
            <a:off x="5272100"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2" name="object 122"/>
          <p:cNvSpPr/>
          <p:nvPr/>
        </p:nvSpPr>
        <p:spPr>
          <a:xfrm>
            <a:off x="5232387"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3" name="object 123"/>
          <p:cNvSpPr/>
          <p:nvPr/>
        </p:nvSpPr>
        <p:spPr>
          <a:xfrm>
            <a:off x="5431625" y="835152"/>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24" name="object 124"/>
          <p:cNvSpPr/>
          <p:nvPr/>
        </p:nvSpPr>
        <p:spPr>
          <a:xfrm>
            <a:off x="5391784"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5" name="object 125"/>
          <p:cNvSpPr/>
          <p:nvPr/>
        </p:nvSpPr>
        <p:spPr>
          <a:xfrm>
            <a:off x="5352072"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6" name="object 126"/>
          <p:cNvSpPr/>
          <p:nvPr/>
        </p:nvSpPr>
        <p:spPr>
          <a:xfrm>
            <a:off x="5551296" y="835152"/>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27" name="object 127"/>
          <p:cNvSpPr/>
          <p:nvPr/>
        </p:nvSpPr>
        <p:spPr>
          <a:xfrm>
            <a:off x="5511469"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8" name="object 128"/>
          <p:cNvSpPr/>
          <p:nvPr/>
        </p:nvSpPr>
        <p:spPr>
          <a:xfrm>
            <a:off x="5471756"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9" name="object 129"/>
          <p:cNvSpPr/>
          <p:nvPr/>
        </p:nvSpPr>
        <p:spPr>
          <a:xfrm>
            <a:off x="5670981" y="835152"/>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30" name="object 130"/>
          <p:cNvSpPr/>
          <p:nvPr/>
        </p:nvSpPr>
        <p:spPr>
          <a:xfrm>
            <a:off x="5631141"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1" name="object 131"/>
          <p:cNvSpPr/>
          <p:nvPr/>
        </p:nvSpPr>
        <p:spPr>
          <a:xfrm>
            <a:off x="5591441"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2" name="object 132"/>
          <p:cNvSpPr/>
          <p:nvPr/>
        </p:nvSpPr>
        <p:spPr>
          <a:xfrm>
            <a:off x="5790666"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3" name="object 133"/>
          <p:cNvSpPr/>
          <p:nvPr/>
        </p:nvSpPr>
        <p:spPr>
          <a:xfrm>
            <a:off x="5750826"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4" name="object 134"/>
          <p:cNvSpPr/>
          <p:nvPr/>
        </p:nvSpPr>
        <p:spPr>
          <a:xfrm>
            <a:off x="5711113"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5" name="object 135"/>
          <p:cNvSpPr/>
          <p:nvPr/>
        </p:nvSpPr>
        <p:spPr>
          <a:xfrm>
            <a:off x="5910351"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6" name="object 136"/>
          <p:cNvSpPr/>
          <p:nvPr/>
        </p:nvSpPr>
        <p:spPr>
          <a:xfrm>
            <a:off x="5870511"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7" name="object 137"/>
          <p:cNvSpPr/>
          <p:nvPr/>
        </p:nvSpPr>
        <p:spPr>
          <a:xfrm>
            <a:off x="5830798"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8" name="object 138"/>
          <p:cNvSpPr/>
          <p:nvPr/>
        </p:nvSpPr>
        <p:spPr>
          <a:xfrm>
            <a:off x="6030036"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9" name="object 139"/>
          <p:cNvSpPr/>
          <p:nvPr/>
        </p:nvSpPr>
        <p:spPr>
          <a:xfrm>
            <a:off x="5990183"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0" name="object 140"/>
          <p:cNvSpPr/>
          <p:nvPr/>
        </p:nvSpPr>
        <p:spPr>
          <a:xfrm>
            <a:off x="5950470"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1" name="object 141"/>
          <p:cNvSpPr/>
          <p:nvPr/>
        </p:nvSpPr>
        <p:spPr>
          <a:xfrm>
            <a:off x="6149708"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2" name="object 142"/>
          <p:cNvSpPr/>
          <p:nvPr/>
        </p:nvSpPr>
        <p:spPr>
          <a:xfrm>
            <a:off x="6109868"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3" name="object 143"/>
          <p:cNvSpPr/>
          <p:nvPr/>
        </p:nvSpPr>
        <p:spPr>
          <a:xfrm>
            <a:off x="6070155"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4" name="object 144"/>
          <p:cNvSpPr/>
          <p:nvPr/>
        </p:nvSpPr>
        <p:spPr>
          <a:xfrm>
            <a:off x="6269393"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5" name="object 145"/>
          <p:cNvSpPr/>
          <p:nvPr/>
        </p:nvSpPr>
        <p:spPr>
          <a:xfrm>
            <a:off x="6229553"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6" name="object 146"/>
          <p:cNvSpPr/>
          <p:nvPr/>
        </p:nvSpPr>
        <p:spPr>
          <a:xfrm>
            <a:off x="6189840"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7" name="object 147"/>
          <p:cNvSpPr/>
          <p:nvPr/>
        </p:nvSpPr>
        <p:spPr>
          <a:xfrm>
            <a:off x="6389077"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8" name="object 148"/>
          <p:cNvSpPr/>
          <p:nvPr/>
        </p:nvSpPr>
        <p:spPr>
          <a:xfrm>
            <a:off x="6349225"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9" name="object 149"/>
          <p:cNvSpPr/>
          <p:nvPr/>
        </p:nvSpPr>
        <p:spPr>
          <a:xfrm>
            <a:off x="6309512"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0" name="object 150"/>
          <p:cNvSpPr/>
          <p:nvPr/>
        </p:nvSpPr>
        <p:spPr>
          <a:xfrm>
            <a:off x="6508750"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1" name="object 151"/>
          <p:cNvSpPr/>
          <p:nvPr/>
        </p:nvSpPr>
        <p:spPr>
          <a:xfrm>
            <a:off x="6468910"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2" name="object 152"/>
          <p:cNvSpPr/>
          <p:nvPr/>
        </p:nvSpPr>
        <p:spPr>
          <a:xfrm>
            <a:off x="6429197"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3" name="object 153"/>
          <p:cNvSpPr/>
          <p:nvPr/>
        </p:nvSpPr>
        <p:spPr>
          <a:xfrm>
            <a:off x="6628434"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4" name="object 154"/>
          <p:cNvSpPr/>
          <p:nvPr/>
        </p:nvSpPr>
        <p:spPr>
          <a:xfrm>
            <a:off x="6588594"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5" name="object 155"/>
          <p:cNvSpPr/>
          <p:nvPr/>
        </p:nvSpPr>
        <p:spPr>
          <a:xfrm>
            <a:off x="6548881"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6" name="object 156"/>
          <p:cNvSpPr/>
          <p:nvPr/>
        </p:nvSpPr>
        <p:spPr>
          <a:xfrm>
            <a:off x="6748119"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7" name="object 157"/>
          <p:cNvSpPr/>
          <p:nvPr/>
        </p:nvSpPr>
        <p:spPr>
          <a:xfrm>
            <a:off x="6708279"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8" name="object 158"/>
          <p:cNvSpPr/>
          <p:nvPr/>
        </p:nvSpPr>
        <p:spPr>
          <a:xfrm>
            <a:off x="6668554" y="835152"/>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59" name="object 159"/>
          <p:cNvSpPr/>
          <p:nvPr/>
        </p:nvSpPr>
        <p:spPr>
          <a:xfrm>
            <a:off x="6867791"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60" name="object 160"/>
          <p:cNvSpPr/>
          <p:nvPr/>
        </p:nvSpPr>
        <p:spPr>
          <a:xfrm>
            <a:off x="6827951" y="835152"/>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61" name="object 161"/>
          <p:cNvSpPr/>
          <p:nvPr/>
        </p:nvSpPr>
        <p:spPr>
          <a:xfrm>
            <a:off x="6788239" y="835152"/>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62" name="object 162"/>
          <p:cNvSpPr/>
          <p:nvPr/>
        </p:nvSpPr>
        <p:spPr>
          <a:xfrm>
            <a:off x="6987476" y="835152"/>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63" name="object 163"/>
          <p:cNvSpPr/>
          <p:nvPr/>
        </p:nvSpPr>
        <p:spPr>
          <a:xfrm>
            <a:off x="6947636" y="835152"/>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64" name="object 164"/>
          <p:cNvSpPr/>
          <p:nvPr/>
        </p:nvSpPr>
        <p:spPr>
          <a:xfrm>
            <a:off x="6907924" y="835152"/>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65" name="object 165"/>
          <p:cNvSpPr txBox="1"/>
          <p:nvPr/>
        </p:nvSpPr>
        <p:spPr>
          <a:xfrm>
            <a:off x="529816" y="499015"/>
            <a:ext cx="6498590" cy="2935099"/>
          </a:xfrm>
          <a:prstGeom prst="rect">
            <a:avLst/>
          </a:prstGeom>
        </p:spPr>
        <p:txBody>
          <a:bodyPr vert="horz" wrap="square" lIns="0" tIns="12700" rIns="0" bIns="0" rtlCol="0">
            <a:spAutoFit/>
          </a:bodyPr>
          <a:lstStyle/>
          <a:p>
            <a:pPr marL="25400">
              <a:lnSpc>
                <a:spcPct val="100000"/>
              </a:lnSpc>
              <a:spcBef>
                <a:spcPts val="100"/>
              </a:spcBef>
            </a:pPr>
            <a:r>
              <a:rPr lang="ru-RU" sz="1600" b="1" dirty="0">
                <a:solidFill>
                  <a:srgbClr val="231F20"/>
                </a:solidFill>
                <a:latin typeface="Arial Narrow"/>
                <a:cs typeface="Arial Narrow"/>
              </a:rPr>
              <a:t>ПОГРУЗИТЕСЬ В МИР ГИДРОМАССАЖНЫХ БАССЕЙНОВ </a:t>
            </a:r>
            <a:r>
              <a:rPr sz="1600" b="1" spc="-5" dirty="0">
                <a:solidFill>
                  <a:srgbClr val="231F20"/>
                </a:solidFill>
                <a:latin typeface="Arial Narrow"/>
                <a:cs typeface="Arial Narrow"/>
              </a:rPr>
              <a:t>MSPA</a:t>
            </a:r>
            <a:endParaRPr sz="1600" dirty="0">
              <a:latin typeface="Arial Narrow"/>
              <a:cs typeface="Arial Narrow"/>
            </a:endParaRPr>
          </a:p>
          <a:p>
            <a:pPr>
              <a:lnSpc>
                <a:spcPct val="100000"/>
              </a:lnSpc>
              <a:spcBef>
                <a:spcPts val="45"/>
              </a:spcBef>
            </a:pPr>
            <a:endParaRPr sz="2550" dirty="0">
              <a:latin typeface="Times New Roman"/>
              <a:cs typeface="Times New Roman"/>
            </a:endParaRPr>
          </a:p>
          <a:p>
            <a:pPr marL="12700">
              <a:lnSpc>
                <a:spcPct val="100000"/>
              </a:lnSpc>
            </a:pPr>
            <a:r>
              <a:rPr lang="ru-RU" sz="1250" spc="5" dirty="0">
                <a:solidFill>
                  <a:srgbClr val="231F20"/>
                </a:solidFill>
                <a:latin typeface="Arial Narrow"/>
                <a:cs typeface="Arial Narrow"/>
              </a:rPr>
              <a:t>Добро пожаловать</a:t>
            </a:r>
            <a:r>
              <a:rPr sz="1250" spc="5" dirty="0">
                <a:solidFill>
                  <a:srgbClr val="231F20"/>
                </a:solidFill>
                <a:latin typeface="Arial Narrow"/>
                <a:cs typeface="Arial Narrow"/>
              </a:rPr>
              <a:t>,</a:t>
            </a:r>
            <a:endParaRPr sz="1250" dirty="0">
              <a:latin typeface="Arial Narrow"/>
              <a:cs typeface="Arial Narrow"/>
            </a:endParaRPr>
          </a:p>
          <a:p>
            <a:pPr marL="12700" marR="5080">
              <a:lnSpc>
                <a:spcPct val="131200"/>
              </a:lnSpc>
              <a:spcBef>
                <a:spcPts val="810"/>
              </a:spcBef>
            </a:pPr>
            <a:r>
              <a:rPr lang="ru-RU" sz="1250" spc="5" dirty="0">
                <a:solidFill>
                  <a:srgbClr val="231F20"/>
                </a:solidFill>
                <a:latin typeface="Arial Narrow"/>
                <a:cs typeface="Arial Narrow"/>
              </a:rPr>
              <a:t>Благодарим Вас за выбор гидромассажных бассейнов </a:t>
            </a:r>
            <a:r>
              <a:rPr sz="1250" dirty="0" err="1">
                <a:solidFill>
                  <a:srgbClr val="231F20"/>
                </a:solidFill>
                <a:latin typeface="Arial Narrow"/>
                <a:cs typeface="Arial Narrow"/>
              </a:rPr>
              <a:t>MSpa</a:t>
            </a:r>
            <a:r>
              <a:rPr sz="1250" spc="-35" dirty="0">
                <a:solidFill>
                  <a:srgbClr val="231F20"/>
                </a:solidFill>
                <a:latin typeface="Arial Narrow"/>
                <a:cs typeface="Arial Narrow"/>
              </a:rPr>
              <a:t> </a:t>
            </a:r>
            <a:r>
              <a:rPr lang="ru-RU" sz="1250" dirty="0">
                <a:solidFill>
                  <a:srgbClr val="231F20"/>
                </a:solidFill>
                <a:latin typeface="Arial Narrow"/>
                <a:cs typeface="Arial Narrow"/>
              </a:rPr>
              <a:t>и</a:t>
            </a:r>
            <a:r>
              <a:rPr sz="1250" spc="-30" dirty="0">
                <a:solidFill>
                  <a:srgbClr val="231F20"/>
                </a:solidFill>
                <a:latin typeface="Arial Narrow"/>
                <a:cs typeface="Arial Narrow"/>
              </a:rPr>
              <a:t> </a:t>
            </a:r>
            <a:r>
              <a:rPr lang="ru-RU" sz="1250" dirty="0">
                <a:solidFill>
                  <a:srgbClr val="231F20"/>
                </a:solidFill>
                <a:latin typeface="Arial Narrow"/>
                <a:cs typeface="Arial Narrow"/>
              </a:rPr>
              <a:t>за Ваше доверие к нашему бренду</a:t>
            </a:r>
            <a:r>
              <a:rPr sz="1250" dirty="0">
                <a:solidFill>
                  <a:srgbClr val="231F20"/>
                </a:solidFill>
                <a:latin typeface="Arial Narrow"/>
                <a:cs typeface="Arial Narrow"/>
              </a:rPr>
              <a:t>.</a:t>
            </a:r>
            <a:r>
              <a:rPr sz="1250" spc="-30" dirty="0">
                <a:solidFill>
                  <a:srgbClr val="231F20"/>
                </a:solidFill>
                <a:latin typeface="Arial Narrow"/>
                <a:cs typeface="Arial Narrow"/>
              </a:rPr>
              <a:t> </a:t>
            </a:r>
            <a:r>
              <a:rPr lang="ru-RU" sz="1250" spc="5" dirty="0">
                <a:solidFill>
                  <a:srgbClr val="231F20"/>
                </a:solidFill>
                <a:latin typeface="Arial Narrow"/>
                <a:cs typeface="Arial Narrow"/>
              </a:rPr>
              <a:t>Мы верим, что Вы сможете насладиться достоинствами нашей продукции </a:t>
            </a:r>
            <a:r>
              <a:rPr lang="en-US" sz="1250" dirty="0" err="1">
                <a:solidFill>
                  <a:srgbClr val="231F20"/>
                </a:solidFill>
                <a:latin typeface="Arial Narrow"/>
                <a:cs typeface="Arial Narrow"/>
              </a:rPr>
              <a:t>MSpa</a:t>
            </a:r>
            <a:r>
              <a:rPr lang="en-US" sz="1250" dirty="0">
                <a:solidFill>
                  <a:srgbClr val="231F20"/>
                </a:solidFill>
                <a:latin typeface="Arial Narrow"/>
                <a:cs typeface="Arial Narrow"/>
              </a:rPr>
              <a:t> </a:t>
            </a:r>
            <a:r>
              <a:rPr lang="ru-RU" sz="1250" spc="5" dirty="0">
                <a:solidFill>
                  <a:srgbClr val="231F20"/>
                </a:solidFill>
                <a:latin typeface="Arial Narrow"/>
                <a:cs typeface="Arial Narrow"/>
              </a:rPr>
              <a:t>на протяжении многих лет. Чтобы помочь Вам в знакомстве с гидромассажными бассейнами </a:t>
            </a:r>
            <a:r>
              <a:rPr sz="1250" dirty="0" err="1">
                <a:solidFill>
                  <a:srgbClr val="231F20"/>
                </a:solidFill>
                <a:latin typeface="Arial Narrow"/>
                <a:cs typeface="Arial Narrow"/>
              </a:rPr>
              <a:t>MSpa</a:t>
            </a:r>
            <a:r>
              <a:rPr sz="1250" dirty="0">
                <a:solidFill>
                  <a:srgbClr val="231F20"/>
                </a:solidFill>
                <a:latin typeface="Arial Narrow"/>
                <a:cs typeface="Arial Narrow"/>
              </a:rPr>
              <a:t>, </a:t>
            </a:r>
            <a:r>
              <a:rPr lang="ru-RU" sz="1250" dirty="0">
                <a:solidFill>
                  <a:srgbClr val="231F20"/>
                </a:solidFill>
                <a:latin typeface="Arial Narrow"/>
                <a:cs typeface="Arial Narrow"/>
              </a:rPr>
              <a:t>мы рады представить Вам это руководство по эксплуатации</a:t>
            </a:r>
            <a:r>
              <a:rPr sz="1250" dirty="0">
                <a:solidFill>
                  <a:srgbClr val="231F20"/>
                </a:solidFill>
                <a:latin typeface="Arial Narrow"/>
                <a:cs typeface="Arial Narrow"/>
              </a:rPr>
              <a:t>. </a:t>
            </a:r>
            <a:r>
              <a:rPr lang="ru-RU" sz="1250" dirty="0">
                <a:solidFill>
                  <a:srgbClr val="231F20"/>
                </a:solidFill>
                <a:latin typeface="Arial Narrow"/>
                <a:cs typeface="Arial Narrow"/>
              </a:rPr>
              <a:t>Пожалуйста, внимательно ознакомьтесь с руководством по эксплуатации перед первым использованием продукта. </a:t>
            </a:r>
            <a:endParaRPr sz="1250" dirty="0">
              <a:latin typeface="Arial Narrow"/>
              <a:cs typeface="Arial Narrow"/>
            </a:endParaRPr>
          </a:p>
          <a:p>
            <a:pPr marL="12700" marR="5080">
              <a:lnSpc>
                <a:spcPct val="131200"/>
              </a:lnSpc>
            </a:pPr>
            <a:r>
              <a:rPr lang="ru-RU" sz="1250" spc="5" dirty="0">
                <a:solidFill>
                  <a:srgbClr val="231F20"/>
                </a:solidFill>
                <a:latin typeface="Arial Narrow"/>
                <a:cs typeface="Arial Narrow"/>
              </a:rPr>
              <a:t>Мы рады приветствовать Вас в семье </a:t>
            </a:r>
            <a:r>
              <a:rPr sz="1250" dirty="0" err="1">
                <a:solidFill>
                  <a:srgbClr val="231F20"/>
                </a:solidFill>
                <a:latin typeface="Arial Narrow"/>
                <a:cs typeface="Arial Narrow"/>
              </a:rPr>
              <a:t>MSpa</a:t>
            </a:r>
            <a:r>
              <a:rPr sz="1250" dirty="0">
                <a:solidFill>
                  <a:srgbClr val="231F20"/>
                </a:solidFill>
                <a:latin typeface="Arial Narrow"/>
                <a:cs typeface="Arial Narrow"/>
              </a:rPr>
              <a:t>, </a:t>
            </a:r>
            <a:r>
              <a:rPr lang="ru-RU" sz="1250" dirty="0">
                <a:solidFill>
                  <a:srgbClr val="231F20"/>
                </a:solidFill>
                <a:latin typeface="Arial Narrow"/>
                <a:cs typeface="Arial Narrow"/>
              </a:rPr>
              <a:t>и с нетерпением ждем возможности поделиться с Вами нашими знаниями и самым передовым опытом.</a:t>
            </a:r>
            <a:r>
              <a:rPr sz="1250" dirty="0">
                <a:solidFill>
                  <a:srgbClr val="231F20"/>
                </a:solidFill>
                <a:latin typeface="Arial Narrow"/>
                <a:cs typeface="Arial Narrow"/>
              </a:rPr>
              <a:t> </a:t>
            </a:r>
            <a:endParaRPr lang="ru-RU" sz="1250" dirty="0">
              <a:solidFill>
                <a:srgbClr val="231F20"/>
              </a:solidFill>
              <a:latin typeface="Arial Narrow"/>
              <a:cs typeface="Arial Narrow"/>
            </a:endParaRPr>
          </a:p>
          <a:p>
            <a:pPr marL="12700" marR="5080">
              <a:lnSpc>
                <a:spcPct val="131200"/>
              </a:lnSpc>
            </a:pPr>
            <a:r>
              <a:rPr lang="ru-RU" sz="1250" dirty="0">
                <a:solidFill>
                  <a:srgbClr val="231F20"/>
                </a:solidFill>
                <a:latin typeface="Arial Narrow"/>
                <a:cs typeface="Arial Narrow"/>
              </a:rPr>
              <a:t>Насладитесь гидромассажными бассейнами </a:t>
            </a:r>
            <a:r>
              <a:rPr sz="1250" dirty="0" err="1">
                <a:solidFill>
                  <a:srgbClr val="231F20"/>
                </a:solidFill>
                <a:latin typeface="Arial Narrow"/>
                <a:cs typeface="Arial Narrow"/>
              </a:rPr>
              <a:t>MSpa</a:t>
            </a:r>
            <a:r>
              <a:rPr sz="1250" dirty="0">
                <a:solidFill>
                  <a:srgbClr val="231F20"/>
                </a:solidFill>
                <a:latin typeface="Arial Narrow"/>
                <a:cs typeface="Arial Narrow"/>
              </a:rPr>
              <a:t>!</a:t>
            </a:r>
            <a:endParaRPr sz="1250" dirty="0">
              <a:latin typeface="Arial Narrow"/>
              <a:cs typeface="Arial Narrow"/>
            </a:endParaRPr>
          </a:p>
        </p:txBody>
      </p:sp>
      <p:sp>
        <p:nvSpPr>
          <p:cNvPr id="166" name="object 166"/>
          <p:cNvSpPr/>
          <p:nvPr/>
        </p:nvSpPr>
        <p:spPr>
          <a:xfrm>
            <a:off x="644385"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67" name="object 167"/>
          <p:cNvSpPr/>
          <p:nvPr/>
        </p:nvSpPr>
        <p:spPr>
          <a:xfrm>
            <a:off x="604545"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68" name="object 168"/>
          <p:cNvSpPr/>
          <p:nvPr/>
        </p:nvSpPr>
        <p:spPr>
          <a:xfrm>
            <a:off x="564832"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69" name="object 169"/>
          <p:cNvSpPr/>
          <p:nvPr/>
        </p:nvSpPr>
        <p:spPr>
          <a:xfrm>
            <a:off x="764070"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0" name="object 170"/>
          <p:cNvSpPr/>
          <p:nvPr/>
        </p:nvSpPr>
        <p:spPr>
          <a:xfrm>
            <a:off x="724217"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1" name="object 171"/>
          <p:cNvSpPr/>
          <p:nvPr/>
        </p:nvSpPr>
        <p:spPr>
          <a:xfrm>
            <a:off x="684504"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2" name="object 172"/>
          <p:cNvSpPr/>
          <p:nvPr/>
        </p:nvSpPr>
        <p:spPr>
          <a:xfrm>
            <a:off x="883754"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3" name="object 173"/>
          <p:cNvSpPr/>
          <p:nvPr/>
        </p:nvSpPr>
        <p:spPr>
          <a:xfrm>
            <a:off x="843902"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4" name="object 174"/>
          <p:cNvSpPr/>
          <p:nvPr/>
        </p:nvSpPr>
        <p:spPr>
          <a:xfrm>
            <a:off x="804189"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5" name="object 175"/>
          <p:cNvSpPr/>
          <p:nvPr/>
        </p:nvSpPr>
        <p:spPr>
          <a:xfrm>
            <a:off x="1003427"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6" name="object 176"/>
          <p:cNvSpPr/>
          <p:nvPr/>
        </p:nvSpPr>
        <p:spPr>
          <a:xfrm>
            <a:off x="963587"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7" name="object 177"/>
          <p:cNvSpPr/>
          <p:nvPr/>
        </p:nvSpPr>
        <p:spPr>
          <a:xfrm>
            <a:off x="923874"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8" name="object 178"/>
          <p:cNvSpPr/>
          <p:nvPr/>
        </p:nvSpPr>
        <p:spPr>
          <a:xfrm>
            <a:off x="1123111"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9" name="object 179"/>
          <p:cNvSpPr/>
          <p:nvPr/>
        </p:nvSpPr>
        <p:spPr>
          <a:xfrm>
            <a:off x="1083271"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0" name="object 180"/>
          <p:cNvSpPr/>
          <p:nvPr/>
        </p:nvSpPr>
        <p:spPr>
          <a:xfrm>
            <a:off x="1043558"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1" name="object 181"/>
          <p:cNvSpPr/>
          <p:nvPr/>
        </p:nvSpPr>
        <p:spPr>
          <a:xfrm>
            <a:off x="1242783"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2" name="object 182"/>
          <p:cNvSpPr/>
          <p:nvPr/>
        </p:nvSpPr>
        <p:spPr>
          <a:xfrm>
            <a:off x="1202956"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3" name="object 183"/>
          <p:cNvSpPr/>
          <p:nvPr/>
        </p:nvSpPr>
        <p:spPr>
          <a:xfrm>
            <a:off x="1163231" y="5636184"/>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84" name="object 184"/>
          <p:cNvSpPr/>
          <p:nvPr/>
        </p:nvSpPr>
        <p:spPr>
          <a:xfrm>
            <a:off x="1362468"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5" name="object 185"/>
          <p:cNvSpPr/>
          <p:nvPr/>
        </p:nvSpPr>
        <p:spPr>
          <a:xfrm>
            <a:off x="1322628" y="5636184"/>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86" name="object 186"/>
          <p:cNvSpPr/>
          <p:nvPr/>
        </p:nvSpPr>
        <p:spPr>
          <a:xfrm>
            <a:off x="1282915" y="5636184"/>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87" name="object 187"/>
          <p:cNvSpPr/>
          <p:nvPr/>
        </p:nvSpPr>
        <p:spPr>
          <a:xfrm>
            <a:off x="1482153"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8" name="object 188"/>
          <p:cNvSpPr/>
          <p:nvPr/>
        </p:nvSpPr>
        <p:spPr>
          <a:xfrm>
            <a:off x="1442300"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9" name="object 189"/>
          <p:cNvSpPr/>
          <p:nvPr/>
        </p:nvSpPr>
        <p:spPr>
          <a:xfrm>
            <a:off x="1402588"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0" name="object 190"/>
          <p:cNvSpPr/>
          <p:nvPr/>
        </p:nvSpPr>
        <p:spPr>
          <a:xfrm>
            <a:off x="1601838"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1" name="object 191"/>
          <p:cNvSpPr/>
          <p:nvPr/>
        </p:nvSpPr>
        <p:spPr>
          <a:xfrm>
            <a:off x="1561985"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2" name="object 192"/>
          <p:cNvSpPr/>
          <p:nvPr/>
        </p:nvSpPr>
        <p:spPr>
          <a:xfrm>
            <a:off x="1522272"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3" name="object 193"/>
          <p:cNvSpPr/>
          <p:nvPr/>
        </p:nvSpPr>
        <p:spPr>
          <a:xfrm>
            <a:off x="1721523"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4" name="object 194"/>
          <p:cNvSpPr/>
          <p:nvPr/>
        </p:nvSpPr>
        <p:spPr>
          <a:xfrm>
            <a:off x="1681670"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5" name="object 195"/>
          <p:cNvSpPr/>
          <p:nvPr/>
        </p:nvSpPr>
        <p:spPr>
          <a:xfrm>
            <a:off x="1641957"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6" name="object 196"/>
          <p:cNvSpPr/>
          <p:nvPr/>
        </p:nvSpPr>
        <p:spPr>
          <a:xfrm>
            <a:off x="1841195" y="5636184"/>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97" name="object 197"/>
          <p:cNvSpPr/>
          <p:nvPr/>
        </p:nvSpPr>
        <p:spPr>
          <a:xfrm>
            <a:off x="1801355"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8" name="object 198"/>
          <p:cNvSpPr/>
          <p:nvPr/>
        </p:nvSpPr>
        <p:spPr>
          <a:xfrm>
            <a:off x="1761642"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9" name="object 199"/>
          <p:cNvSpPr/>
          <p:nvPr/>
        </p:nvSpPr>
        <p:spPr>
          <a:xfrm>
            <a:off x="1960867" y="5636184"/>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00" name="object 200"/>
          <p:cNvSpPr/>
          <p:nvPr/>
        </p:nvSpPr>
        <p:spPr>
          <a:xfrm>
            <a:off x="1921040"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1" name="object 201"/>
          <p:cNvSpPr/>
          <p:nvPr/>
        </p:nvSpPr>
        <p:spPr>
          <a:xfrm>
            <a:off x="1881327"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2" name="object 202"/>
          <p:cNvSpPr/>
          <p:nvPr/>
        </p:nvSpPr>
        <p:spPr>
          <a:xfrm>
            <a:off x="2080552"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3" name="object 203"/>
          <p:cNvSpPr/>
          <p:nvPr/>
        </p:nvSpPr>
        <p:spPr>
          <a:xfrm>
            <a:off x="2040724"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4" name="object 204"/>
          <p:cNvSpPr/>
          <p:nvPr/>
        </p:nvSpPr>
        <p:spPr>
          <a:xfrm>
            <a:off x="2001011"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5" name="object 205"/>
          <p:cNvSpPr/>
          <p:nvPr/>
        </p:nvSpPr>
        <p:spPr>
          <a:xfrm>
            <a:off x="2200236"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6" name="object 206"/>
          <p:cNvSpPr/>
          <p:nvPr/>
        </p:nvSpPr>
        <p:spPr>
          <a:xfrm>
            <a:off x="2160397"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7" name="object 207"/>
          <p:cNvSpPr/>
          <p:nvPr/>
        </p:nvSpPr>
        <p:spPr>
          <a:xfrm>
            <a:off x="2120684"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8" name="object 208"/>
          <p:cNvSpPr/>
          <p:nvPr/>
        </p:nvSpPr>
        <p:spPr>
          <a:xfrm>
            <a:off x="2319921"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9" name="object 209"/>
          <p:cNvSpPr/>
          <p:nvPr/>
        </p:nvSpPr>
        <p:spPr>
          <a:xfrm>
            <a:off x="2280069" y="5636184"/>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10" name="object 210"/>
          <p:cNvSpPr/>
          <p:nvPr/>
        </p:nvSpPr>
        <p:spPr>
          <a:xfrm>
            <a:off x="2240356"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1" name="object 211"/>
          <p:cNvSpPr/>
          <p:nvPr/>
        </p:nvSpPr>
        <p:spPr>
          <a:xfrm>
            <a:off x="2439606"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2" name="object 212"/>
          <p:cNvSpPr/>
          <p:nvPr/>
        </p:nvSpPr>
        <p:spPr>
          <a:xfrm>
            <a:off x="2399753"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3" name="object 213"/>
          <p:cNvSpPr/>
          <p:nvPr/>
        </p:nvSpPr>
        <p:spPr>
          <a:xfrm>
            <a:off x="2360041"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4" name="object 214"/>
          <p:cNvSpPr/>
          <p:nvPr/>
        </p:nvSpPr>
        <p:spPr>
          <a:xfrm>
            <a:off x="2559291"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5" name="object 215"/>
          <p:cNvSpPr/>
          <p:nvPr/>
        </p:nvSpPr>
        <p:spPr>
          <a:xfrm>
            <a:off x="2519438"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6" name="object 216"/>
          <p:cNvSpPr/>
          <p:nvPr/>
        </p:nvSpPr>
        <p:spPr>
          <a:xfrm>
            <a:off x="2479725"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7" name="object 217"/>
          <p:cNvSpPr/>
          <p:nvPr/>
        </p:nvSpPr>
        <p:spPr>
          <a:xfrm>
            <a:off x="2678963"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8" name="object 218"/>
          <p:cNvSpPr/>
          <p:nvPr/>
        </p:nvSpPr>
        <p:spPr>
          <a:xfrm>
            <a:off x="2639123"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9" name="object 219"/>
          <p:cNvSpPr/>
          <p:nvPr/>
        </p:nvSpPr>
        <p:spPr>
          <a:xfrm>
            <a:off x="2599410"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0" name="object 220"/>
          <p:cNvSpPr/>
          <p:nvPr/>
        </p:nvSpPr>
        <p:spPr>
          <a:xfrm>
            <a:off x="2798635" y="5636184"/>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21" name="object 221"/>
          <p:cNvSpPr/>
          <p:nvPr/>
        </p:nvSpPr>
        <p:spPr>
          <a:xfrm>
            <a:off x="2758808"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2" name="object 222"/>
          <p:cNvSpPr/>
          <p:nvPr/>
        </p:nvSpPr>
        <p:spPr>
          <a:xfrm>
            <a:off x="2719095"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3" name="object 223"/>
          <p:cNvSpPr/>
          <p:nvPr/>
        </p:nvSpPr>
        <p:spPr>
          <a:xfrm>
            <a:off x="2918320"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4" name="object 224"/>
          <p:cNvSpPr/>
          <p:nvPr/>
        </p:nvSpPr>
        <p:spPr>
          <a:xfrm>
            <a:off x="2878480"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5" name="object 225"/>
          <p:cNvSpPr/>
          <p:nvPr/>
        </p:nvSpPr>
        <p:spPr>
          <a:xfrm>
            <a:off x="2838767"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6" name="object 226"/>
          <p:cNvSpPr/>
          <p:nvPr/>
        </p:nvSpPr>
        <p:spPr>
          <a:xfrm>
            <a:off x="3038005"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7" name="object 227"/>
          <p:cNvSpPr/>
          <p:nvPr/>
        </p:nvSpPr>
        <p:spPr>
          <a:xfrm>
            <a:off x="2998165"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8" name="object 228"/>
          <p:cNvSpPr/>
          <p:nvPr/>
        </p:nvSpPr>
        <p:spPr>
          <a:xfrm>
            <a:off x="2958452"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9" name="object 229"/>
          <p:cNvSpPr/>
          <p:nvPr/>
        </p:nvSpPr>
        <p:spPr>
          <a:xfrm>
            <a:off x="3157689"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0" name="object 230"/>
          <p:cNvSpPr/>
          <p:nvPr/>
        </p:nvSpPr>
        <p:spPr>
          <a:xfrm>
            <a:off x="3117837" y="5636184"/>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31" name="object 231"/>
          <p:cNvSpPr/>
          <p:nvPr/>
        </p:nvSpPr>
        <p:spPr>
          <a:xfrm>
            <a:off x="3078124" y="5636184"/>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32" name="object 232"/>
          <p:cNvSpPr/>
          <p:nvPr/>
        </p:nvSpPr>
        <p:spPr>
          <a:xfrm>
            <a:off x="3277374"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3" name="object 233"/>
          <p:cNvSpPr/>
          <p:nvPr/>
        </p:nvSpPr>
        <p:spPr>
          <a:xfrm>
            <a:off x="3237522" y="5636184"/>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34" name="object 234"/>
          <p:cNvSpPr/>
          <p:nvPr/>
        </p:nvSpPr>
        <p:spPr>
          <a:xfrm>
            <a:off x="3197809"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5" name="object 235"/>
          <p:cNvSpPr/>
          <p:nvPr/>
        </p:nvSpPr>
        <p:spPr>
          <a:xfrm>
            <a:off x="3397046"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6" name="object 236"/>
          <p:cNvSpPr/>
          <p:nvPr/>
        </p:nvSpPr>
        <p:spPr>
          <a:xfrm>
            <a:off x="3357206"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7" name="object 237"/>
          <p:cNvSpPr/>
          <p:nvPr/>
        </p:nvSpPr>
        <p:spPr>
          <a:xfrm>
            <a:off x="3317494"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8" name="object 238"/>
          <p:cNvSpPr/>
          <p:nvPr/>
        </p:nvSpPr>
        <p:spPr>
          <a:xfrm>
            <a:off x="3516731"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9" name="object 239"/>
          <p:cNvSpPr/>
          <p:nvPr/>
        </p:nvSpPr>
        <p:spPr>
          <a:xfrm>
            <a:off x="3476891"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0" name="object 240"/>
          <p:cNvSpPr/>
          <p:nvPr/>
        </p:nvSpPr>
        <p:spPr>
          <a:xfrm>
            <a:off x="3437178"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1" name="object 241"/>
          <p:cNvSpPr/>
          <p:nvPr/>
        </p:nvSpPr>
        <p:spPr>
          <a:xfrm>
            <a:off x="3636403" y="5636184"/>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42" name="object 242"/>
          <p:cNvSpPr/>
          <p:nvPr/>
        </p:nvSpPr>
        <p:spPr>
          <a:xfrm>
            <a:off x="3596563"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3" name="object 243"/>
          <p:cNvSpPr/>
          <p:nvPr/>
        </p:nvSpPr>
        <p:spPr>
          <a:xfrm>
            <a:off x="3556850"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4" name="object 244"/>
          <p:cNvSpPr/>
          <p:nvPr/>
        </p:nvSpPr>
        <p:spPr>
          <a:xfrm>
            <a:off x="3756088" y="5636184"/>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45" name="object 245"/>
          <p:cNvSpPr/>
          <p:nvPr/>
        </p:nvSpPr>
        <p:spPr>
          <a:xfrm>
            <a:off x="3716248"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6" name="object 246"/>
          <p:cNvSpPr/>
          <p:nvPr/>
        </p:nvSpPr>
        <p:spPr>
          <a:xfrm>
            <a:off x="3676535"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7" name="object 247"/>
          <p:cNvSpPr/>
          <p:nvPr/>
        </p:nvSpPr>
        <p:spPr>
          <a:xfrm>
            <a:off x="3875773"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8" name="object 248"/>
          <p:cNvSpPr/>
          <p:nvPr/>
        </p:nvSpPr>
        <p:spPr>
          <a:xfrm>
            <a:off x="3835933"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9" name="object 249"/>
          <p:cNvSpPr/>
          <p:nvPr/>
        </p:nvSpPr>
        <p:spPr>
          <a:xfrm>
            <a:off x="3796220"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0" name="object 250"/>
          <p:cNvSpPr/>
          <p:nvPr/>
        </p:nvSpPr>
        <p:spPr>
          <a:xfrm>
            <a:off x="3995458"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1" name="object 251"/>
          <p:cNvSpPr/>
          <p:nvPr/>
        </p:nvSpPr>
        <p:spPr>
          <a:xfrm>
            <a:off x="3955618"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2" name="object 252"/>
          <p:cNvSpPr/>
          <p:nvPr/>
        </p:nvSpPr>
        <p:spPr>
          <a:xfrm>
            <a:off x="3915905"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3" name="object 253"/>
          <p:cNvSpPr/>
          <p:nvPr/>
        </p:nvSpPr>
        <p:spPr>
          <a:xfrm>
            <a:off x="4115130"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4" name="object 254"/>
          <p:cNvSpPr/>
          <p:nvPr/>
        </p:nvSpPr>
        <p:spPr>
          <a:xfrm>
            <a:off x="4075290" y="5636184"/>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55" name="object 255"/>
          <p:cNvSpPr/>
          <p:nvPr/>
        </p:nvSpPr>
        <p:spPr>
          <a:xfrm>
            <a:off x="4035577" y="5636184"/>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56" name="object 256"/>
          <p:cNvSpPr/>
          <p:nvPr/>
        </p:nvSpPr>
        <p:spPr>
          <a:xfrm>
            <a:off x="4234815"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7" name="object 257"/>
          <p:cNvSpPr/>
          <p:nvPr/>
        </p:nvSpPr>
        <p:spPr>
          <a:xfrm>
            <a:off x="4194962"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8" name="object 258"/>
          <p:cNvSpPr/>
          <p:nvPr/>
        </p:nvSpPr>
        <p:spPr>
          <a:xfrm>
            <a:off x="4155262"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9" name="object 259"/>
          <p:cNvSpPr/>
          <p:nvPr/>
        </p:nvSpPr>
        <p:spPr>
          <a:xfrm>
            <a:off x="4354499"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0" name="object 260"/>
          <p:cNvSpPr/>
          <p:nvPr/>
        </p:nvSpPr>
        <p:spPr>
          <a:xfrm>
            <a:off x="4314647"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1" name="object 261"/>
          <p:cNvSpPr/>
          <p:nvPr/>
        </p:nvSpPr>
        <p:spPr>
          <a:xfrm>
            <a:off x="4274934"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2" name="object 262"/>
          <p:cNvSpPr/>
          <p:nvPr/>
        </p:nvSpPr>
        <p:spPr>
          <a:xfrm>
            <a:off x="4474184"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3" name="object 263"/>
          <p:cNvSpPr/>
          <p:nvPr/>
        </p:nvSpPr>
        <p:spPr>
          <a:xfrm>
            <a:off x="4434332"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4" name="object 264"/>
          <p:cNvSpPr/>
          <p:nvPr/>
        </p:nvSpPr>
        <p:spPr>
          <a:xfrm>
            <a:off x="4394618"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5" name="object 265"/>
          <p:cNvSpPr/>
          <p:nvPr/>
        </p:nvSpPr>
        <p:spPr>
          <a:xfrm>
            <a:off x="4593856" y="5636184"/>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66" name="object 266"/>
          <p:cNvSpPr/>
          <p:nvPr/>
        </p:nvSpPr>
        <p:spPr>
          <a:xfrm>
            <a:off x="4554016"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7" name="object 267"/>
          <p:cNvSpPr/>
          <p:nvPr/>
        </p:nvSpPr>
        <p:spPr>
          <a:xfrm>
            <a:off x="4514303"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8" name="object 268"/>
          <p:cNvSpPr/>
          <p:nvPr/>
        </p:nvSpPr>
        <p:spPr>
          <a:xfrm>
            <a:off x="4713541"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9" name="object 269"/>
          <p:cNvSpPr/>
          <p:nvPr/>
        </p:nvSpPr>
        <p:spPr>
          <a:xfrm>
            <a:off x="4673701"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0" name="object 270"/>
          <p:cNvSpPr/>
          <p:nvPr/>
        </p:nvSpPr>
        <p:spPr>
          <a:xfrm>
            <a:off x="4633988"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1" name="object 271"/>
          <p:cNvSpPr/>
          <p:nvPr/>
        </p:nvSpPr>
        <p:spPr>
          <a:xfrm>
            <a:off x="4833213"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2" name="object 272"/>
          <p:cNvSpPr/>
          <p:nvPr/>
        </p:nvSpPr>
        <p:spPr>
          <a:xfrm>
            <a:off x="4793386"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3" name="object 273"/>
          <p:cNvSpPr/>
          <p:nvPr/>
        </p:nvSpPr>
        <p:spPr>
          <a:xfrm>
            <a:off x="4753673"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4" name="object 274"/>
          <p:cNvSpPr/>
          <p:nvPr/>
        </p:nvSpPr>
        <p:spPr>
          <a:xfrm>
            <a:off x="4952898"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5" name="object 275"/>
          <p:cNvSpPr/>
          <p:nvPr/>
        </p:nvSpPr>
        <p:spPr>
          <a:xfrm>
            <a:off x="4913045" y="5636184"/>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76" name="object 276"/>
          <p:cNvSpPr/>
          <p:nvPr/>
        </p:nvSpPr>
        <p:spPr>
          <a:xfrm>
            <a:off x="4873345" y="5636184"/>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77" name="object 277"/>
          <p:cNvSpPr/>
          <p:nvPr/>
        </p:nvSpPr>
        <p:spPr>
          <a:xfrm>
            <a:off x="5072583"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8" name="object 278"/>
          <p:cNvSpPr/>
          <p:nvPr/>
        </p:nvSpPr>
        <p:spPr>
          <a:xfrm>
            <a:off x="5032730" y="5636184"/>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79" name="object 279"/>
          <p:cNvSpPr/>
          <p:nvPr/>
        </p:nvSpPr>
        <p:spPr>
          <a:xfrm>
            <a:off x="4993017" y="5636184"/>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80" name="object 280"/>
          <p:cNvSpPr/>
          <p:nvPr/>
        </p:nvSpPr>
        <p:spPr>
          <a:xfrm>
            <a:off x="5192267"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1" name="object 281"/>
          <p:cNvSpPr/>
          <p:nvPr/>
        </p:nvSpPr>
        <p:spPr>
          <a:xfrm>
            <a:off x="5152415"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2" name="object 282"/>
          <p:cNvSpPr/>
          <p:nvPr/>
        </p:nvSpPr>
        <p:spPr>
          <a:xfrm>
            <a:off x="5112702"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3" name="object 283"/>
          <p:cNvSpPr/>
          <p:nvPr/>
        </p:nvSpPr>
        <p:spPr>
          <a:xfrm>
            <a:off x="5311952"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4" name="object 284"/>
          <p:cNvSpPr/>
          <p:nvPr/>
        </p:nvSpPr>
        <p:spPr>
          <a:xfrm>
            <a:off x="5272100"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5" name="object 285"/>
          <p:cNvSpPr/>
          <p:nvPr/>
        </p:nvSpPr>
        <p:spPr>
          <a:xfrm>
            <a:off x="5232387"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6" name="object 286"/>
          <p:cNvSpPr/>
          <p:nvPr/>
        </p:nvSpPr>
        <p:spPr>
          <a:xfrm>
            <a:off x="5431625" y="5636184"/>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87" name="object 287"/>
          <p:cNvSpPr/>
          <p:nvPr/>
        </p:nvSpPr>
        <p:spPr>
          <a:xfrm>
            <a:off x="5391784"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8" name="object 288"/>
          <p:cNvSpPr/>
          <p:nvPr/>
        </p:nvSpPr>
        <p:spPr>
          <a:xfrm>
            <a:off x="5352072"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9" name="object 289"/>
          <p:cNvSpPr/>
          <p:nvPr/>
        </p:nvSpPr>
        <p:spPr>
          <a:xfrm>
            <a:off x="5551296" y="5636184"/>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90" name="object 290"/>
          <p:cNvSpPr/>
          <p:nvPr/>
        </p:nvSpPr>
        <p:spPr>
          <a:xfrm>
            <a:off x="5511469"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1" name="object 291"/>
          <p:cNvSpPr/>
          <p:nvPr/>
        </p:nvSpPr>
        <p:spPr>
          <a:xfrm>
            <a:off x="5471756"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2" name="object 292"/>
          <p:cNvSpPr/>
          <p:nvPr/>
        </p:nvSpPr>
        <p:spPr>
          <a:xfrm>
            <a:off x="5670981" y="5636184"/>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93" name="object 293"/>
          <p:cNvSpPr/>
          <p:nvPr/>
        </p:nvSpPr>
        <p:spPr>
          <a:xfrm>
            <a:off x="5631141"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4" name="object 294"/>
          <p:cNvSpPr/>
          <p:nvPr/>
        </p:nvSpPr>
        <p:spPr>
          <a:xfrm>
            <a:off x="5591441"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5" name="object 295"/>
          <p:cNvSpPr/>
          <p:nvPr/>
        </p:nvSpPr>
        <p:spPr>
          <a:xfrm>
            <a:off x="5790666"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6" name="object 296"/>
          <p:cNvSpPr/>
          <p:nvPr/>
        </p:nvSpPr>
        <p:spPr>
          <a:xfrm>
            <a:off x="5750826"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7" name="object 297"/>
          <p:cNvSpPr/>
          <p:nvPr/>
        </p:nvSpPr>
        <p:spPr>
          <a:xfrm>
            <a:off x="5711113"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8" name="object 298"/>
          <p:cNvSpPr/>
          <p:nvPr/>
        </p:nvSpPr>
        <p:spPr>
          <a:xfrm>
            <a:off x="5910351"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9" name="object 299"/>
          <p:cNvSpPr/>
          <p:nvPr/>
        </p:nvSpPr>
        <p:spPr>
          <a:xfrm>
            <a:off x="5870511"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0" name="object 300"/>
          <p:cNvSpPr/>
          <p:nvPr/>
        </p:nvSpPr>
        <p:spPr>
          <a:xfrm>
            <a:off x="5830798"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1" name="object 301"/>
          <p:cNvSpPr/>
          <p:nvPr/>
        </p:nvSpPr>
        <p:spPr>
          <a:xfrm>
            <a:off x="6030036"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2" name="object 302"/>
          <p:cNvSpPr/>
          <p:nvPr/>
        </p:nvSpPr>
        <p:spPr>
          <a:xfrm>
            <a:off x="5990183"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3" name="object 303"/>
          <p:cNvSpPr/>
          <p:nvPr/>
        </p:nvSpPr>
        <p:spPr>
          <a:xfrm>
            <a:off x="5950470"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4" name="object 304"/>
          <p:cNvSpPr/>
          <p:nvPr/>
        </p:nvSpPr>
        <p:spPr>
          <a:xfrm>
            <a:off x="6149708"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5" name="object 305"/>
          <p:cNvSpPr/>
          <p:nvPr/>
        </p:nvSpPr>
        <p:spPr>
          <a:xfrm>
            <a:off x="6109868"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6" name="object 306"/>
          <p:cNvSpPr/>
          <p:nvPr/>
        </p:nvSpPr>
        <p:spPr>
          <a:xfrm>
            <a:off x="6070155"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7" name="object 307"/>
          <p:cNvSpPr/>
          <p:nvPr/>
        </p:nvSpPr>
        <p:spPr>
          <a:xfrm>
            <a:off x="6269393"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8" name="object 308"/>
          <p:cNvSpPr/>
          <p:nvPr/>
        </p:nvSpPr>
        <p:spPr>
          <a:xfrm>
            <a:off x="6229553"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9" name="object 309"/>
          <p:cNvSpPr/>
          <p:nvPr/>
        </p:nvSpPr>
        <p:spPr>
          <a:xfrm>
            <a:off x="6189840"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0" name="object 310"/>
          <p:cNvSpPr/>
          <p:nvPr/>
        </p:nvSpPr>
        <p:spPr>
          <a:xfrm>
            <a:off x="6389077"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1" name="object 311"/>
          <p:cNvSpPr/>
          <p:nvPr/>
        </p:nvSpPr>
        <p:spPr>
          <a:xfrm>
            <a:off x="6349225"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2" name="object 312"/>
          <p:cNvSpPr/>
          <p:nvPr/>
        </p:nvSpPr>
        <p:spPr>
          <a:xfrm>
            <a:off x="6309512"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3" name="object 313"/>
          <p:cNvSpPr/>
          <p:nvPr/>
        </p:nvSpPr>
        <p:spPr>
          <a:xfrm>
            <a:off x="6508750"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4" name="object 314"/>
          <p:cNvSpPr/>
          <p:nvPr/>
        </p:nvSpPr>
        <p:spPr>
          <a:xfrm>
            <a:off x="6468910"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5" name="object 315"/>
          <p:cNvSpPr/>
          <p:nvPr/>
        </p:nvSpPr>
        <p:spPr>
          <a:xfrm>
            <a:off x="6429197"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6" name="object 316"/>
          <p:cNvSpPr/>
          <p:nvPr/>
        </p:nvSpPr>
        <p:spPr>
          <a:xfrm>
            <a:off x="6628434"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7" name="object 317"/>
          <p:cNvSpPr/>
          <p:nvPr/>
        </p:nvSpPr>
        <p:spPr>
          <a:xfrm>
            <a:off x="6588594"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8" name="object 318"/>
          <p:cNvSpPr/>
          <p:nvPr/>
        </p:nvSpPr>
        <p:spPr>
          <a:xfrm>
            <a:off x="6548881"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9" name="object 319"/>
          <p:cNvSpPr/>
          <p:nvPr/>
        </p:nvSpPr>
        <p:spPr>
          <a:xfrm>
            <a:off x="6748119"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20" name="object 320"/>
          <p:cNvSpPr/>
          <p:nvPr/>
        </p:nvSpPr>
        <p:spPr>
          <a:xfrm>
            <a:off x="6708279"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21" name="object 321"/>
          <p:cNvSpPr/>
          <p:nvPr/>
        </p:nvSpPr>
        <p:spPr>
          <a:xfrm>
            <a:off x="6668554" y="5636184"/>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22" name="object 322"/>
          <p:cNvSpPr/>
          <p:nvPr/>
        </p:nvSpPr>
        <p:spPr>
          <a:xfrm>
            <a:off x="6867791"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23" name="object 323"/>
          <p:cNvSpPr/>
          <p:nvPr/>
        </p:nvSpPr>
        <p:spPr>
          <a:xfrm>
            <a:off x="6827951" y="5636184"/>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24" name="object 324"/>
          <p:cNvSpPr/>
          <p:nvPr/>
        </p:nvSpPr>
        <p:spPr>
          <a:xfrm>
            <a:off x="6788239" y="5636184"/>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25" name="object 325"/>
          <p:cNvSpPr/>
          <p:nvPr/>
        </p:nvSpPr>
        <p:spPr>
          <a:xfrm>
            <a:off x="6987476" y="5636184"/>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26" name="object 326"/>
          <p:cNvSpPr/>
          <p:nvPr/>
        </p:nvSpPr>
        <p:spPr>
          <a:xfrm>
            <a:off x="6947636" y="5636184"/>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27" name="object 327"/>
          <p:cNvSpPr/>
          <p:nvPr/>
        </p:nvSpPr>
        <p:spPr>
          <a:xfrm>
            <a:off x="6907924" y="5636184"/>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28" name="object 328"/>
          <p:cNvSpPr txBox="1"/>
          <p:nvPr/>
        </p:nvSpPr>
        <p:spPr>
          <a:xfrm>
            <a:off x="531093" y="5300048"/>
            <a:ext cx="6500495" cy="3976088"/>
          </a:xfrm>
          <a:prstGeom prst="rect">
            <a:avLst/>
          </a:prstGeom>
        </p:spPr>
        <p:txBody>
          <a:bodyPr vert="horz" wrap="square" lIns="0" tIns="12700" rIns="0" bIns="0" rtlCol="0">
            <a:spAutoFit/>
          </a:bodyPr>
          <a:lstStyle/>
          <a:p>
            <a:pPr marL="24130">
              <a:lnSpc>
                <a:spcPct val="100000"/>
              </a:lnSpc>
              <a:spcBef>
                <a:spcPts val="100"/>
              </a:spcBef>
            </a:pPr>
            <a:r>
              <a:rPr lang="ru-RU" sz="1600" b="1" dirty="0">
                <a:solidFill>
                  <a:srgbClr val="231F20"/>
                </a:solidFill>
                <a:latin typeface="Arial Narrow"/>
                <a:cs typeface="Arial Narrow"/>
              </a:rPr>
              <a:t>СОДЕРЖАНИЕ</a:t>
            </a:r>
            <a:endParaRPr sz="1600" dirty="0">
              <a:latin typeface="Arial Narrow"/>
              <a:cs typeface="Arial Narrow"/>
            </a:endParaRPr>
          </a:p>
          <a:p>
            <a:pPr>
              <a:lnSpc>
                <a:spcPct val="100000"/>
              </a:lnSpc>
              <a:spcBef>
                <a:spcPts val="35"/>
              </a:spcBef>
            </a:pPr>
            <a:endParaRPr sz="2250" dirty="0">
              <a:latin typeface="Times New Roman"/>
              <a:cs typeface="Times New Roman"/>
            </a:endParaRPr>
          </a:p>
          <a:p>
            <a:pPr marL="12700">
              <a:lnSpc>
                <a:spcPct val="100000"/>
              </a:lnSpc>
              <a:tabLst>
                <a:tab pos="6414135" algn="l"/>
              </a:tabLst>
            </a:pPr>
            <a:r>
              <a:rPr lang="ru-RU" sz="1250" spc="5" dirty="0">
                <a:solidFill>
                  <a:srgbClr val="231F20"/>
                </a:solidFill>
                <a:latin typeface="Arial Narrow"/>
                <a:cs typeface="Arial Narrow"/>
              </a:rPr>
              <a:t>Меры предосторожности</a:t>
            </a:r>
            <a:r>
              <a:rPr sz="1250" dirty="0">
                <a:solidFill>
                  <a:srgbClr val="231F20"/>
                </a:solidFill>
                <a:latin typeface="Arial Narrow"/>
                <a:cs typeface="Arial Narrow"/>
              </a:rPr>
              <a:t>......................………………………….........……………………...........................……</a:t>
            </a:r>
            <a:r>
              <a:rPr sz="1250" spc="10" dirty="0">
                <a:solidFill>
                  <a:srgbClr val="231F20"/>
                </a:solidFill>
                <a:latin typeface="Arial Narrow"/>
                <a:cs typeface="Arial Narrow"/>
              </a:rPr>
              <a:t>…</a:t>
            </a:r>
            <a:r>
              <a:rPr sz="1250" dirty="0">
                <a:solidFill>
                  <a:srgbClr val="231F20"/>
                </a:solidFill>
                <a:latin typeface="Arial Narrow"/>
                <a:cs typeface="Arial Narrow"/>
              </a:rPr>
              <a:t>	</a:t>
            </a:r>
            <a:r>
              <a:rPr sz="1250" spc="5" dirty="0">
                <a:solidFill>
                  <a:srgbClr val="231F20"/>
                </a:solidFill>
                <a:latin typeface="Arial Narrow"/>
                <a:cs typeface="Arial Narrow"/>
              </a:rPr>
              <a:t>3</a:t>
            </a:r>
            <a:endParaRPr sz="1250" dirty="0">
              <a:latin typeface="Arial Narrow"/>
              <a:cs typeface="Arial Narrow"/>
            </a:endParaRPr>
          </a:p>
          <a:p>
            <a:pPr marL="12700">
              <a:lnSpc>
                <a:spcPct val="100000"/>
              </a:lnSpc>
              <a:spcBef>
                <a:spcPts val="1030"/>
              </a:spcBef>
              <a:tabLst>
                <a:tab pos="6414135" algn="l"/>
              </a:tabLst>
            </a:pPr>
            <a:r>
              <a:rPr lang="ru-RU" sz="1250" spc="5" dirty="0">
                <a:solidFill>
                  <a:srgbClr val="231F20"/>
                </a:solidFill>
                <a:latin typeface="Arial Narrow"/>
                <a:cs typeface="Arial Narrow"/>
              </a:rPr>
              <a:t>Спецификация продукта</a:t>
            </a:r>
            <a:r>
              <a:rPr sz="1250" spc="-5" dirty="0">
                <a:solidFill>
                  <a:srgbClr val="231F20"/>
                </a:solidFill>
                <a:latin typeface="Arial Narrow"/>
                <a:cs typeface="Arial Narrow"/>
              </a:rPr>
              <a:t>………………………........................................................................................……....</a:t>
            </a:r>
            <a:r>
              <a:rPr sz="1250" dirty="0">
                <a:solidFill>
                  <a:srgbClr val="231F20"/>
                </a:solidFill>
                <a:latin typeface="Arial Narrow"/>
                <a:cs typeface="Arial Narrow"/>
              </a:rPr>
              <a:t>.	</a:t>
            </a:r>
            <a:r>
              <a:rPr sz="1250" spc="5" dirty="0">
                <a:solidFill>
                  <a:srgbClr val="231F20"/>
                </a:solidFill>
                <a:latin typeface="Arial Narrow"/>
                <a:cs typeface="Arial Narrow"/>
              </a:rPr>
              <a:t>7</a:t>
            </a:r>
            <a:endParaRPr sz="1250" dirty="0">
              <a:latin typeface="Arial Narrow"/>
              <a:cs typeface="Arial Narrow"/>
            </a:endParaRPr>
          </a:p>
          <a:p>
            <a:pPr marL="12700">
              <a:lnSpc>
                <a:spcPct val="100000"/>
              </a:lnSpc>
              <a:spcBef>
                <a:spcPts val="1030"/>
              </a:spcBef>
              <a:tabLst>
                <a:tab pos="6414135" algn="l"/>
              </a:tabLst>
            </a:pPr>
            <a:r>
              <a:rPr lang="ru-RU" sz="1250" spc="5" dirty="0">
                <a:solidFill>
                  <a:srgbClr val="231F20"/>
                </a:solidFill>
                <a:latin typeface="Arial Narrow"/>
                <a:cs typeface="Arial Narrow"/>
              </a:rPr>
              <a:t>Обзор продукта..</a:t>
            </a:r>
            <a:r>
              <a:rPr sz="1250" spc="-5" dirty="0">
                <a:solidFill>
                  <a:srgbClr val="231F20"/>
                </a:solidFill>
                <a:latin typeface="Arial Narrow"/>
                <a:cs typeface="Arial Narrow"/>
              </a:rPr>
              <a:t>…………............................……..............................................................………</a:t>
            </a:r>
            <a:r>
              <a:rPr sz="1250" dirty="0">
                <a:solidFill>
                  <a:srgbClr val="231F20"/>
                </a:solidFill>
                <a:latin typeface="Arial Narrow"/>
                <a:cs typeface="Arial Narrow"/>
              </a:rPr>
              <a:t>.	</a:t>
            </a:r>
            <a:r>
              <a:rPr sz="1250" spc="5" dirty="0">
                <a:solidFill>
                  <a:srgbClr val="231F20"/>
                </a:solidFill>
                <a:latin typeface="Arial Narrow"/>
                <a:cs typeface="Arial Narrow"/>
              </a:rPr>
              <a:t>7</a:t>
            </a:r>
            <a:endParaRPr sz="1250" dirty="0">
              <a:latin typeface="Arial Narrow"/>
              <a:cs typeface="Arial Narrow"/>
            </a:endParaRPr>
          </a:p>
          <a:p>
            <a:pPr marL="12700">
              <a:lnSpc>
                <a:spcPct val="100000"/>
              </a:lnSpc>
              <a:spcBef>
                <a:spcPts val="1025"/>
              </a:spcBef>
              <a:tabLst>
                <a:tab pos="6414135" algn="l"/>
              </a:tabLst>
            </a:pPr>
            <a:r>
              <a:rPr lang="ru-RU" sz="1250" spc="5" dirty="0">
                <a:solidFill>
                  <a:srgbClr val="231F20"/>
                </a:solidFill>
                <a:latin typeface="Arial Narrow"/>
                <a:cs typeface="Arial Narrow"/>
              </a:rPr>
              <a:t>Первое использование и подготовка к установке </a:t>
            </a:r>
            <a:r>
              <a:rPr sz="1250" spc="-5" dirty="0">
                <a:solidFill>
                  <a:srgbClr val="231F20"/>
                </a:solidFill>
                <a:latin typeface="Arial Narrow"/>
                <a:cs typeface="Arial Narrow"/>
              </a:rPr>
              <a:t>.......................................................................</a:t>
            </a:r>
            <a:r>
              <a:rPr sz="1250" dirty="0">
                <a:solidFill>
                  <a:srgbClr val="231F20"/>
                </a:solidFill>
                <a:latin typeface="Arial Narrow"/>
                <a:cs typeface="Arial Narrow"/>
              </a:rPr>
              <a:t>......................	</a:t>
            </a:r>
            <a:r>
              <a:rPr sz="1250" spc="5" dirty="0">
                <a:solidFill>
                  <a:srgbClr val="231F20"/>
                </a:solidFill>
                <a:latin typeface="Arial Narrow"/>
                <a:cs typeface="Arial Narrow"/>
              </a:rPr>
              <a:t>9</a:t>
            </a:r>
            <a:endParaRPr sz="1250" dirty="0">
              <a:latin typeface="Arial Narrow"/>
              <a:cs typeface="Arial Narrow"/>
            </a:endParaRPr>
          </a:p>
          <a:p>
            <a:pPr marL="12700" marR="5080">
              <a:lnSpc>
                <a:spcPct val="168600"/>
              </a:lnSpc>
              <a:spcBef>
                <a:spcPts val="5"/>
              </a:spcBef>
              <a:tabLst>
                <a:tab pos="6340475" algn="l"/>
              </a:tabLst>
            </a:pPr>
            <a:r>
              <a:rPr lang="ru-RU" sz="1250" spc="5" dirty="0">
                <a:solidFill>
                  <a:srgbClr val="231F20"/>
                </a:solidFill>
                <a:latin typeface="Arial Narrow"/>
                <a:cs typeface="Arial Narrow"/>
              </a:rPr>
              <a:t>Установка гидромассажной ванны</a:t>
            </a:r>
            <a:r>
              <a:rPr sz="1250" spc="-5" dirty="0">
                <a:solidFill>
                  <a:srgbClr val="231F20"/>
                </a:solidFill>
                <a:latin typeface="Arial Narrow"/>
                <a:cs typeface="Arial Narrow"/>
              </a:rPr>
              <a:t>..................................................................................</a:t>
            </a:r>
            <a:r>
              <a:rPr sz="1250" dirty="0">
                <a:solidFill>
                  <a:srgbClr val="231F20"/>
                </a:solidFill>
                <a:latin typeface="Arial Narrow"/>
                <a:cs typeface="Arial Narrow"/>
              </a:rPr>
              <a:t>..................................	10  </a:t>
            </a:r>
            <a:r>
              <a:rPr lang="ru-RU" sz="1250" spc="5" dirty="0">
                <a:solidFill>
                  <a:srgbClr val="231F20"/>
                </a:solidFill>
                <a:latin typeface="Arial Narrow"/>
                <a:cs typeface="Arial Narrow"/>
              </a:rPr>
              <a:t>Работа управляющего блока</a:t>
            </a:r>
            <a:r>
              <a:rPr sz="1250" spc="-5" dirty="0">
                <a:solidFill>
                  <a:srgbClr val="231F20"/>
                </a:solidFill>
                <a:latin typeface="Arial Narrow"/>
                <a:cs typeface="Arial Narrow"/>
              </a:rPr>
              <a:t>……………………...............................................................................................</a:t>
            </a:r>
            <a:r>
              <a:rPr sz="1250" spc="30" dirty="0">
                <a:solidFill>
                  <a:srgbClr val="231F20"/>
                </a:solidFill>
                <a:latin typeface="Arial Narrow"/>
                <a:cs typeface="Arial Narrow"/>
              </a:rPr>
              <a:t> </a:t>
            </a:r>
            <a:r>
              <a:rPr sz="1250" dirty="0">
                <a:solidFill>
                  <a:srgbClr val="231F20"/>
                </a:solidFill>
                <a:latin typeface="Arial Narrow"/>
                <a:cs typeface="Arial Narrow"/>
              </a:rPr>
              <a:t>14</a:t>
            </a:r>
            <a:endParaRPr sz="1250" dirty="0">
              <a:latin typeface="Arial Narrow"/>
              <a:cs typeface="Arial Narrow"/>
            </a:endParaRPr>
          </a:p>
          <a:p>
            <a:pPr marL="12700">
              <a:lnSpc>
                <a:spcPct val="100000"/>
              </a:lnSpc>
              <a:spcBef>
                <a:spcPts val="1025"/>
              </a:spcBef>
              <a:tabLst>
                <a:tab pos="6340475" algn="l"/>
              </a:tabLst>
            </a:pPr>
            <a:r>
              <a:rPr lang="ru-RU" sz="1250" spc="10" dirty="0">
                <a:solidFill>
                  <a:srgbClr val="231F20"/>
                </a:solidFill>
                <a:latin typeface="Arial Narrow"/>
                <a:cs typeface="Arial Narrow"/>
              </a:rPr>
              <a:t>Уход за водой и реагенты</a:t>
            </a:r>
            <a:r>
              <a:rPr sz="1250" spc="-5" dirty="0">
                <a:solidFill>
                  <a:srgbClr val="231F20"/>
                </a:solidFill>
                <a:latin typeface="Arial Narrow"/>
                <a:cs typeface="Arial Narrow"/>
              </a:rPr>
              <a:t>……………................................………..…..................................................</a:t>
            </a:r>
            <a:r>
              <a:rPr sz="1250" dirty="0">
                <a:solidFill>
                  <a:srgbClr val="231F20"/>
                </a:solidFill>
                <a:latin typeface="Arial Narrow"/>
                <a:cs typeface="Arial Narrow"/>
              </a:rPr>
              <a:t>.	16</a:t>
            </a:r>
            <a:endParaRPr sz="1250" dirty="0">
              <a:latin typeface="Arial Narrow"/>
              <a:cs typeface="Arial Narrow"/>
            </a:endParaRPr>
          </a:p>
          <a:p>
            <a:pPr marL="12700">
              <a:lnSpc>
                <a:spcPct val="100000"/>
              </a:lnSpc>
              <a:spcBef>
                <a:spcPts val="1030"/>
              </a:spcBef>
              <a:tabLst>
                <a:tab pos="6340475" algn="l"/>
              </a:tabLst>
            </a:pPr>
            <a:r>
              <a:rPr lang="ru-RU" sz="1250" spc="5" dirty="0">
                <a:solidFill>
                  <a:srgbClr val="231F20"/>
                </a:solidFill>
                <a:latin typeface="Arial Narrow"/>
                <a:cs typeface="Arial Narrow"/>
              </a:rPr>
              <a:t>Разборка, уход за ванной и хранение</a:t>
            </a:r>
            <a:r>
              <a:rPr sz="1250" spc="-5" dirty="0">
                <a:solidFill>
                  <a:srgbClr val="231F20"/>
                </a:solidFill>
                <a:latin typeface="Arial Narrow"/>
                <a:cs typeface="Arial Narrow"/>
              </a:rPr>
              <a:t>..........................................................................................</a:t>
            </a:r>
            <a:r>
              <a:rPr sz="1250" dirty="0">
                <a:solidFill>
                  <a:srgbClr val="231F20"/>
                </a:solidFill>
                <a:latin typeface="Arial Narrow"/>
                <a:cs typeface="Arial Narrow"/>
              </a:rPr>
              <a:t>.....................	17</a:t>
            </a:r>
            <a:endParaRPr sz="1250" dirty="0">
              <a:latin typeface="Arial Narrow"/>
              <a:cs typeface="Arial Narrow"/>
            </a:endParaRPr>
          </a:p>
          <a:p>
            <a:pPr marL="12700">
              <a:lnSpc>
                <a:spcPct val="100000"/>
              </a:lnSpc>
              <a:spcBef>
                <a:spcPts val="1030"/>
              </a:spcBef>
            </a:pPr>
            <a:r>
              <a:rPr lang="ru-RU" sz="1250" dirty="0">
                <a:solidFill>
                  <a:srgbClr val="231F20"/>
                </a:solidFill>
                <a:latin typeface="Arial Narrow"/>
                <a:cs typeface="Arial Narrow"/>
              </a:rPr>
              <a:t>Утилизация и защита окружающей среды</a:t>
            </a:r>
            <a:r>
              <a:rPr sz="1250" spc="-5" dirty="0">
                <a:solidFill>
                  <a:srgbClr val="231F20"/>
                </a:solidFill>
                <a:latin typeface="Arial Narrow"/>
                <a:cs typeface="Arial Narrow"/>
              </a:rPr>
              <a:t>..................................…..................................................................</a:t>
            </a:r>
            <a:r>
              <a:rPr sz="1250" spc="65" dirty="0">
                <a:solidFill>
                  <a:srgbClr val="231F20"/>
                </a:solidFill>
                <a:latin typeface="Arial Narrow"/>
                <a:cs typeface="Arial Narrow"/>
              </a:rPr>
              <a:t> </a:t>
            </a:r>
            <a:r>
              <a:rPr sz="1250" dirty="0">
                <a:solidFill>
                  <a:srgbClr val="231F20"/>
                </a:solidFill>
                <a:latin typeface="Arial Narrow"/>
                <a:cs typeface="Arial Narrow"/>
              </a:rPr>
              <a:t>19</a:t>
            </a:r>
            <a:endParaRPr sz="1250" dirty="0">
              <a:latin typeface="Arial Narrow"/>
              <a:cs typeface="Arial Narrow"/>
            </a:endParaRPr>
          </a:p>
          <a:p>
            <a:pPr marL="12700" marR="5080">
              <a:lnSpc>
                <a:spcPct val="168600"/>
              </a:lnSpc>
              <a:tabLst>
                <a:tab pos="6340475" algn="l"/>
              </a:tabLst>
            </a:pPr>
            <a:r>
              <a:rPr lang="ru-RU" sz="1250" spc="5" dirty="0">
                <a:solidFill>
                  <a:srgbClr val="231F20"/>
                </a:solidFill>
                <a:latin typeface="Arial Narrow"/>
                <a:cs typeface="Arial Narrow"/>
              </a:rPr>
              <a:t>Устранение неисправностей </a:t>
            </a:r>
            <a:r>
              <a:rPr sz="1250" spc="5" dirty="0">
                <a:solidFill>
                  <a:srgbClr val="231F20"/>
                </a:solidFill>
                <a:latin typeface="Arial Narrow"/>
                <a:cs typeface="Arial Narrow"/>
              </a:rPr>
              <a:t>…………….....……………………….….........................................….................. </a:t>
            </a:r>
            <a:r>
              <a:rPr sz="1250" dirty="0">
                <a:solidFill>
                  <a:srgbClr val="231F20"/>
                </a:solidFill>
                <a:latin typeface="Arial Narrow"/>
                <a:cs typeface="Arial Narrow"/>
              </a:rPr>
              <a:t>19  </a:t>
            </a:r>
            <a:r>
              <a:rPr lang="ru-RU" sz="1250" dirty="0">
                <a:solidFill>
                  <a:srgbClr val="231F20"/>
                </a:solidFill>
                <a:latin typeface="Arial Narrow"/>
                <a:cs typeface="Arial Narrow"/>
              </a:rPr>
              <a:t>Гарантия</a:t>
            </a:r>
            <a:r>
              <a:rPr sz="1250" spc="-5" dirty="0">
                <a:solidFill>
                  <a:srgbClr val="231F20"/>
                </a:solidFill>
                <a:latin typeface="Arial Narrow"/>
                <a:cs typeface="Arial Narrow"/>
              </a:rPr>
              <a:t>........………....................................………...................................................................</a:t>
            </a:r>
            <a:r>
              <a:rPr sz="1250" dirty="0">
                <a:solidFill>
                  <a:srgbClr val="231F20"/>
                </a:solidFill>
                <a:latin typeface="Arial Narrow"/>
                <a:cs typeface="Arial Narrow"/>
              </a:rPr>
              <a:t>.	21</a:t>
            </a:r>
            <a:endParaRPr sz="1250" dirty="0">
              <a:latin typeface="Arial Narrow"/>
              <a:cs typeface="Arial Narrow"/>
            </a:endParaRPr>
          </a:p>
        </p:txBody>
      </p:sp>
      <p:sp>
        <p:nvSpPr>
          <p:cNvPr id="329" name="object 329"/>
          <p:cNvSpPr txBox="1"/>
          <p:nvPr/>
        </p:nvSpPr>
        <p:spPr>
          <a:xfrm>
            <a:off x="459586" y="4583017"/>
            <a:ext cx="1204596" cy="399468"/>
          </a:xfrm>
          <a:prstGeom prst="rect">
            <a:avLst/>
          </a:prstGeom>
        </p:spPr>
        <p:txBody>
          <a:bodyPr vert="horz" wrap="square" lIns="0" tIns="14605" rIns="0" bIns="0" rtlCol="0">
            <a:spAutoFit/>
          </a:bodyPr>
          <a:lstStyle/>
          <a:p>
            <a:pPr marL="12700" algn="ctr">
              <a:lnSpc>
                <a:spcPct val="100000"/>
              </a:lnSpc>
              <a:spcBef>
                <a:spcPts val="115"/>
              </a:spcBef>
            </a:pPr>
            <a:r>
              <a:rPr lang="ru-RU" sz="1250" spc="-5" dirty="0">
                <a:solidFill>
                  <a:srgbClr val="231F20"/>
                </a:solidFill>
                <a:latin typeface="Arial Narrow"/>
                <a:cs typeface="Arial Narrow"/>
              </a:rPr>
              <a:t>Официальный сайт </a:t>
            </a:r>
            <a:r>
              <a:rPr lang="en-US" sz="1250" dirty="0" err="1">
                <a:solidFill>
                  <a:srgbClr val="231F20"/>
                </a:solidFill>
                <a:latin typeface="Arial Narrow"/>
                <a:cs typeface="Arial Narrow"/>
              </a:rPr>
              <a:t>MSpa</a:t>
            </a:r>
            <a:endParaRPr sz="1250" dirty="0">
              <a:latin typeface="Arial Narrow"/>
              <a:cs typeface="Arial Narrow"/>
            </a:endParaRPr>
          </a:p>
        </p:txBody>
      </p:sp>
      <p:sp>
        <p:nvSpPr>
          <p:cNvPr id="330" name="object 330"/>
          <p:cNvSpPr/>
          <p:nvPr/>
        </p:nvSpPr>
        <p:spPr>
          <a:xfrm>
            <a:off x="2098598" y="3538656"/>
            <a:ext cx="953285" cy="953285"/>
          </a:xfrm>
          <a:prstGeom prst="rect">
            <a:avLst/>
          </a:prstGeom>
          <a:blipFill>
            <a:blip r:embed="rId3" cstate="print"/>
            <a:stretch>
              <a:fillRect/>
            </a:stretch>
          </a:blipFill>
        </p:spPr>
        <p:txBody>
          <a:bodyPr wrap="square" lIns="0" tIns="0" rIns="0" bIns="0" rtlCol="0"/>
          <a:lstStyle/>
          <a:p>
            <a:endParaRPr/>
          </a:p>
        </p:txBody>
      </p:sp>
      <p:sp>
        <p:nvSpPr>
          <p:cNvPr id="331" name="object 331"/>
          <p:cNvSpPr txBox="1"/>
          <p:nvPr/>
        </p:nvSpPr>
        <p:spPr>
          <a:xfrm>
            <a:off x="1973138" y="4582992"/>
            <a:ext cx="1204595" cy="399468"/>
          </a:xfrm>
          <a:prstGeom prst="rect">
            <a:avLst/>
          </a:prstGeom>
        </p:spPr>
        <p:txBody>
          <a:bodyPr vert="horz" wrap="square" lIns="0" tIns="14605" rIns="0" bIns="0" rtlCol="0">
            <a:spAutoFit/>
          </a:bodyPr>
          <a:lstStyle/>
          <a:p>
            <a:pPr marL="12700" algn="ctr">
              <a:lnSpc>
                <a:spcPct val="100000"/>
              </a:lnSpc>
              <a:spcBef>
                <a:spcPts val="115"/>
              </a:spcBef>
            </a:pPr>
            <a:r>
              <a:rPr lang="ru-RU" sz="1250" spc="5" dirty="0">
                <a:solidFill>
                  <a:srgbClr val="231F20"/>
                </a:solidFill>
                <a:latin typeface="Arial Narrow"/>
                <a:cs typeface="Arial Narrow"/>
              </a:rPr>
              <a:t>Видео по установке </a:t>
            </a:r>
            <a:r>
              <a:rPr lang="en-US" sz="1250" dirty="0" err="1">
                <a:solidFill>
                  <a:srgbClr val="231F20"/>
                </a:solidFill>
                <a:latin typeface="Arial Narrow"/>
                <a:cs typeface="Arial Narrow"/>
              </a:rPr>
              <a:t>MSpa</a:t>
            </a:r>
            <a:endParaRPr sz="1250" dirty="0">
              <a:latin typeface="Arial Narrow"/>
              <a:cs typeface="Arial Narrow"/>
            </a:endParaRPr>
          </a:p>
        </p:txBody>
      </p:sp>
      <p:sp>
        <p:nvSpPr>
          <p:cNvPr id="332" name="object 332"/>
          <p:cNvSpPr txBox="1"/>
          <p:nvPr/>
        </p:nvSpPr>
        <p:spPr>
          <a:xfrm>
            <a:off x="3522325" y="4582992"/>
            <a:ext cx="1811851" cy="207108"/>
          </a:xfrm>
          <a:prstGeom prst="rect">
            <a:avLst/>
          </a:prstGeom>
        </p:spPr>
        <p:txBody>
          <a:bodyPr vert="horz" wrap="square" lIns="0" tIns="14605" rIns="0" bIns="0" rtlCol="0">
            <a:spAutoFit/>
          </a:bodyPr>
          <a:lstStyle/>
          <a:p>
            <a:pPr marL="12700">
              <a:lnSpc>
                <a:spcPct val="100000"/>
              </a:lnSpc>
              <a:spcBef>
                <a:spcPts val="115"/>
              </a:spcBef>
            </a:pPr>
            <a:r>
              <a:rPr lang="ru-RU" sz="1250" spc="5" dirty="0">
                <a:solidFill>
                  <a:srgbClr val="231F20"/>
                </a:solidFill>
                <a:latin typeface="Arial Narrow"/>
                <a:cs typeface="Arial Narrow"/>
              </a:rPr>
              <a:t>Регистрация гарантии </a:t>
            </a:r>
            <a:r>
              <a:rPr lang="en-US" sz="1250" dirty="0" err="1">
                <a:solidFill>
                  <a:srgbClr val="231F20"/>
                </a:solidFill>
                <a:latin typeface="Arial Narrow"/>
                <a:cs typeface="Arial Narrow"/>
              </a:rPr>
              <a:t>MSpa</a:t>
            </a:r>
            <a:endParaRPr sz="1250" dirty="0">
              <a:latin typeface="Arial Narrow"/>
              <a:cs typeface="Arial Narrow"/>
            </a:endParaRPr>
          </a:p>
        </p:txBody>
      </p:sp>
      <p:sp>
        <p:nvSpPr>
          <p:cNvPr id="333" name="object 333"/>
          <p:cNvSpPr txBox="1"/>
          <p:nvPr/>
        </p:nvSpPr>
        <p:spPr>
          <a:xfrm>
            <a:off x="5505145" y="4582992"/>
            <a:ext cx="1519555" cy="399468"/>
          </a:xfrm>
          <a:prstGeom prst="rect">
            <a:avLst/>
          </a:prstGeom>
        </p:spPr>
        <p:txBody>
          <a:bodyPr vert="horz" wrap="square" lIns="0" tIns="14605" rIns="0" bIns="0" rtlCol="0">
            <a:spAutoFit/>
          </a:bodyPr>
          <a:lstStyle/>
          <a:p>
            <a:pPr marL="12700" algn="ctr">
              <a:lnSpc>
                <a:spcPct val="100000"/>
              </a:lnSpc>
              <a:spcBef>
                <a:spcPts val="115"/>
              </a:spcBef>
            </a:pPr>
            <a:r>
              <a:rPr lang="ru-RU" sz="1250" spc="5" dirty="0">
                <a:solidFill>
                  <a:srgbClr val="231F20"/>
                </a:solidFill>
                <a:latin typeface="Arial Narrow"/>
                <a:cs typeface="Arial Narrow"/>
              </a:rPr>
              <a:t>Список сервисных центров </a:t>
            </a:r>
            <a:r>
              <a:rPr lang="en-US" sz="1250" dirty="0" err="1">
                <a:solidFill>
                  <a:srgbClr val="231F20"/>
                </a:solidFill>
                <a:latin typeface="Arial Narrow"/>
                <a:cs typeface="Arial Narrow"/>
              </a:rPr>
              <a:t>MSpa</a:t>
            </a:r>
            <a:endParaRPr sz="1250" dirty="0">
              <a:latin typeface="Arial Narrow"/>
              <a:cs typeface="Arial Narrow"/>
            </a:endParaRPr>
          </a:p>
        </p:txBody>
      </p:sp>
      <p:sp>
        <p:nvSpPr>
          <p:cNvPr id="334" name="object 334"/>
          <p:cNvSpPr/>
          <p:nvPr/>
        </p:nvSpPr>
        <p:spPr>
          <a:xfrm>
            <a:off x="3839682" y="3524371"/>
            <a:ext cx="985360" cy="985360"/>
          </a:xfrm>
          <a:prstGeom prst="rect">
            <a:avLst/>
          </a:prstGeom>
          <a:blipFill>
            <a:blip r:embed="rId4" cstate="print"/>
            <a:stretch>
              <a:fillRect/>
            </a:stretch>
          </a:blipFill>
        </p:spPr>
        <p:txBody>
          <a:bodyPr wrap="square" lIns="0" tIns="0" rIns="0" bIns="0" rtlCol="0"/>
          <a:lstStyle/>
          <a:p>
            <a:endParaRPr/>
          </a:p>
        </p:txBody>
      </p:sp>
      <p:sp>
        <p:nvSpPr>
          <p:cNvPr id="335" name="object 335"/>
          <p:cNvSpPr/>
          <p:nvPr/>
        </p:nvSpPr>
        <p:spPr>
          <a:xfrm>
            <a:off x="5792989" y="3524405"/>
            <a:ext cx="985356" cy="985360"/>
          </a:xfrm>
          <a:prstGeom prst="rect">
            <a:avLst/>
          </a:prstGeom>
          <a:blipFill>
            <a:blip r:embed="rId5" cstate="print"/>
            <a:stretch>
              <a:fillRect/>
            </a:stretch>
          </a:blipFill>
        </p:spPr>
        <p:txBody>
          <a:bodyPr wrap="square" lIns="0" tIns="0" rIns="0" bIns="0" rtlCol="0"/>
          <a:lstStyle/>
          <a:p>
            <a:endParaRPr/>
          </a:p>
        </p:txBody>
      </p:sp>
      <p:sp>
        <p:nvSpPr>
          <p:cNvPr id="336" name="object 336"/>
          <p:cNvSpPr txBox="1"/>
          <p:nvPr/>
        </p:nvSpPr>
        <p:spPr>
          <a:xfrm>
            <a:off x="3712244" y="9911121"/>
            <a:ext cx="135890" cy="212090"/>
          </a:xfrm>
          <a:prstGeom prst="rect">
            <a:avLst/>
          </a:prstGeom>
        </p:spPr>
        <p:txBody>
          <a:bodyPr vert="horz" wrap="square" lIns="0" tIns="4445" rIns="0" bIns="0" rtlCol="0">
            <a:spAutoFit/>
          </a:bodyPr>
          <a:lstStyle/>
          <a:p>
            <a:pPr>
              <a:lnSpc>
                <a:spcPct val="100000"/>
              </a:lnSpc>
              <a:spcBef>
                <a:spcPts val="35"/>
              </a:spcBef>
            </a:pPr>
            <a:endParaRPr sz="700">
              <a:latin typeface="Times New Roman"/>
              <a:cs typeface="Times New Roman"/>
            </a:endParaRPr>
          </a:p>
          <a:p>
            <a:pPr marL="25400">
              <a:lnSpc>
                <a:spcPct val="100000"/>
              </a:lnSpc>
            </a:pPr>
            <a:fld id="{81D60167-4931-47E6-BA6A-407CBD079E47}" type="slidenum">
              <a:rPr sz="600" dirty="0">
                <a:solidFill>
                  <a:srgbClr val="131111"/>
                </a:solidFill>
                <a:latin typeface="Arial"/>
                <a:cs typeface="Arial"/>
              </a:rPr>
              <a:t>2</a:t>
            </a:fld>
            <a:endParaRPr sz="600">
              <a:latin typeface="Arial"/>
              <a:cs typeface="Aria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51205" y="7123077"/>
            <a:ext cx="3334661" cy="318035"/>
          </a:xfrm>
          <a:prstGeom prst="rect">
            <a:avLst/>
          </a:prstGeom>
        </p:spPr>
        <p:txBody>
          <a:bodyPr vert="horz" wrap="square" lIns="0" tIns="27939" rIns="0" bIns="0" rtlCol="0">
            <a:spAutoFit/>
          </a:bodyPr>
          <a:lstStyle/>
          <a:p>
            <a:pPr marL="12700">
              <a:lnSpc>
                <a:spcPct val="100000"/>
              </a:lnSpc>
              <a:spcBef>
                <a:spcPts val="219"/>
              </a:spcBef>
            </a:pPr>
            <a:r>
              <a:rPr lang="ru-RU" sz="900" b="1" dirty="0">
                <a:solidFill>
                  <a:srgbClr val="231F20"/>
                </a:solidFill>
                <a:latin typeface="Arial Narrow"/>
                <a:cs typeface="Arial Narrow"/>
              </a:rPr>
              <a:t>Где найти серийный номер</a:t>
            </a:r>
            <a:r>
              <a:rPr sz="900" b="1" dirty="0">
                <a:solidFill>
                  <a:srgbClr val="231F20"/>
                </a:solidFill>
                <a:latin typeface="Arial Narrow"/>
                <a:cs typeface="Arial Narrow"/>
              </a:rPr>
              <a:t>?</a:t>
            </a:r>
            <a:endParaRPr sz="900" b="1" dirty="0">
              <a:latin typeface="Arial Narrow"/>
              <a:cs typeface="Arial Narrow"/>
            </a:endParaRPr>
          </a:p>
          <a:p>
            <a:pPr marL="12700">
              <a:lnSpc>
                <a:spcPct val="100000"/>
              </a:lnSpc>
              <a:spcBef>
                <a:spcPts val="120"/>
              </a:spcBef>
            </a:pPr>
            <a:r>
              <a:rPr lang="ru-RU" sz="900" dirty="0">
                <a:solidFill>
                  <a:srgbClr val="231F20"/>
                </a:solidFill>
                <a:latin typeface="Arial Narrow"/>
                <a:cs typeface="Arial Narrow"/>
              </a:rPr>
              <a:t>На задней панели контроллера или на ножке блока управления</a:t>
            </a:r>
            <a:r>
              <a:rPr sz="900" spc="-5" dirty="0">
                <a:solidFill>
                  <a:srgbClr val="231F20"/>
                </a:solidFill>
                <a:latin typeface="Arial Narrow"/>
                <a:cs typeface="Arial Narrow"/>
              </a:rPr>
              <a:t>.</a:t>
            </a:r>
            <a:endParaRPr sz="900" dirty="0">
              <a:latin typeface="Arial Narrow"/>
              <a:cs typeface="Arial Narrow"/>
            </a:endParaRPr>
          </a:p>
        </p:txBody>
      </p:sp>
      <p:sp>
        <p:nvSpPr>
          <p:cNvPr id="3" name="object 3"/>
          <p:cNvSpPr txBox="1"/>
          <p:nvPr/>
        </p:nvSpPr>
        <p:spPr>
          <a:xfrm>
            <a:off x="525030" y="9492981"/>
            <a:ext cx="5530850" cy="151323"/>
          </a:xfrm>
          <a:prstGeom prst="rect">
            <a:avLst/>
          </a:prstGeom>
        </p:spPr>
        <p:txBody>
          <a:bodyPr vert="horz" wrap="square" lIns="0" tIns="12700" rIns="0" bIns="0" rtlCol="0">
            <a:spAutoFit/>
          </a:bodyPr>
          <a:lstStyle/>
          <a:p>
            <a:pPr marL="12700">
              <a:lnSpc>
                <a:spcPct val="100000"/>
              </a:lnSpc>
              <a:spcBef>
                <a:spcPts val="100"/>
              </a:spcBef>
            </a:pPr>
            <a:r>
              <a:rPr lang="ru-RU" sz="900" dirty="0">
                <a:solidFill>
                  <a:srgbClr val="231F20"/>
                </a:solidFill>
                <a:latin typeface="Arial Narrow"/>
                <a:cs typeface="Arial Narrow"/>
              </a:rPr>
              <a:t>ПО ЛЮБЫМ ВОПРОСАМ И ПРОБЛЕМАМ, СВЯЗАННЫМ С ТОВАРОМ, ОБРАЩАЙТЕСЬ В СЕРВИСНЫЙ ЦЕНТР</a:t>
            </a:r>
            <a:r>
              <a:rPr sz="900" dirty="0">
                <a:solidFill>
                  <a:srgbClr val="231F20"/>
                </a:solidFill>
                <a:latin typeface="Arial Narrow"/>
                <a:cs typeface="Arial Narrow"/>
              </a:rPr>
              <a:t>.</a:t>
            </a:r>
            <a:endParaRPr sz="900" dirty="0">
              <a:latin typeface="Arial Narrow"/>
              <a:cs typeface="Arial Narrow"/>
            </a:endParaRPr>
          </a:p>
        </p:txBody>
      </p:sp>
      <p:graphicFrame>
        <p:nvGraphicFramePr>
          <p:cNvPr id="4" name="object 4"/>
          <p:cNvGraphicFramePr>
            <a:graphicFrameLocks noGrp="1"/>
          </p:cNvGraphicFramePr>
          <p:nvPr>
            <p:extLst>
              <p:ext uri="{D42A27DB-BD31-4B8C-83A1-F6EECF244321}">
                <p14:modId xmlns:p14="http://schemas.microsoft.com/office/powerpoint/2010/main" val="1710856563"/>
              </p:ext>
            </p:extLst>
          </p:nvPr>
        </p:nvGraphicFramePr>
        <p:xfrm>
          <a:off x="551205" y="450361"/>
          <a:ext cx="6471284" cy="6065344"/>
        </p:xfrm>
        <a:graphic>
          <a:graphicData uri="http://schemas.openxmlformats.org/drawingml/2006/table">
            <a:tbl>
              <a:tblPr firstRow="1" bandRow="1">
                <a:tableStyleId>{2D5ABB26-0587-4C30-8999-92F81FD0307C}</a:tableStyleId>
              </a:tblPr>
              <a:tblGrid>
                <a:gridCol w="1063625">
                  <a:extLst>
                    <a:ext uri="{9D8B030D-6E8A-4147-A177-3AD203B41FA5}">
                      <a16:colId xmlns:a16="http://schemas.microsoft.com/office/drawing/2014/main" val="20000"/>
                    </a:ext>
                  </a:extLst>
                </a:gridCol>
                <a:gridCol w="1640205">
                  <a:extLst>
                    <a:ext uri="{9D8B030D-6E8A-4147-A177-3AD203B41FA5}">
                      <a16:colId xmlns:a16="http://schemas.microsoft.com/office/drawing/2014/main" val="20001"/>
                    </a:ext>
                  </a:extLst>
                </a:gridCol>
                <a:gridCol w="3767454">
                  <a:extLst>
                    <a:ext uri="{9D8B030D-6E8A-4147-A177-3AD203B41FA5}">
                      <a16:colId xmlns:a16="http://schemas.microsoft.com/office/drawing/2014/main" val="20002"/>
                    </a:ext>
                  </a:extLst>
                </a:gridCol>
              </a:tblGrid>
              <a:tr h="231561">
                <a:tc>
                  <a:txBody>
                    <a:bodyPr/>
                    <a:lstStyle/>
                    <a:p>
                      <a:pPr marL="0" indent="0" algn="ctr">
                        <a:lnSpc>
                          <a:spcPct val="100000"/>
                        </a:lnSpc>
                        <a:spcBef>
                          <a:spcPts val="320"/>
                        </a:spcBef>
                      </a:pPr>
                      <a:r>
                        <a:rPr lang="ru-RU" sz="1000" b="1" dirty="0">
                          <a:solidFill>
                            <a:srgbClr val="FFFFFF"/>
                          </a:solidFill>
                          <a:latin typeface="Arial Narrow"/>
                          <a:cs typeface="Arial Narrow"/>
                        </a:rPr>
                        <a:t>НЕИСПРАВНОСТЬ</a:t>
                      </a:r>
                      <a:endParaRPr sz="1000" dirty="0">
                        <a:latin typeface="Arial Narrow"/>
                        <a:cs typeface="Arial Narrow"/>
                      </a:endParaRPr>
                    </a:p>
                  </a:txBody>
                  <a:tcPr marL="0" marR="0" marT="40640" marB="0">
                    <a:lnL w="6350">
                      <a:solidFill>
                        <a:srgbClr val="231F20"/>
                      </a:solidFill>
                      <a:prstDash val="solid"/>
                    </a:lnL>
                    <a:lnR w="6350">
                      <a:solidFill>
                        <a:srgbClr val="231F20"/>
                      </a:solidFill>
                      <a:prstDash val="solid"/>
                    </a:lnR>
                    <a:lnB w="6350">
                      <a:solidFill>
                        <a:srgbClr val="231F20"/>
                      </a:solidFill>
                      <a:prstDash val="solid"/>
                    </a:lnB>
                    <a:solidFill>
                      <a:srgbClr val="58595B"/>
                    </a:solidFill>
                  </a:tcPr>
                </a:tc>
                <a:tc>
                  <a:txBody>
                    <a:bodyPr/>
                    <a:lstStyle/>
                    <a:p>
                      <a:pPr marL="95250" algn="ctr">
                        <a:lnSpc>
                          <a:spcPct val="100000"/>
                        </a:lnSpc>
                        <a:spcBef>
                          <a:spcPts val="320"/>
                        </a:spcBef>
                      </a:pPr>
                      <a:r>
                        <a:rPr lang="ru-RU" sz="1000" b="1" dirty="0">
                          <a:solidFill>
                            <a:srgbClr val="FFFFFF"/>
                          </a:solidFill>
                          <a:latin typeface="Arial Narrow"/>
                          <a:cs typeface="Arial Narrow"/>
                        </a:rPr>
                        <a:t>ВОЗМОЖНЫЕ ПРИЧИНЫ</a:t>
                      </a:r>
                      <a:endParaRPr sz="1000" dirty="0">
                        <a:latin typeface="Arial Narrow"/>
                        <a:cs typeface="Arial Narrow"/>
                      </a:endParaRPr>
                    </a:p>
                  </a:txBody>
                  <a:tcPr marL="0" marR="0" marT="40640" marB="0">
                    <a:lnL w="6350">
                      <a:solidFill>
                        <a:srgbClr val="231F20"/>
                      </a:solidFill>
                      <a:prstDash val="solid"/>
                    </a:lnL>
                    <a:lnR w="6350">
                      <a:solidFill>
                        <a:srgbClr val="231F20"/>
                      </a:solidFill>
                      <a:prstDash val="solid"/>
                    </a:lnR>
                    <a:lnB w="6350">
                      <a:solidFill>
                        <a:srgbClr val="231F20"/>
                      </a:solidFill>
                      <a:prstDash val="solid"/>
                    </a:lnB>
                    <a:solidFill>
                      <a:srgbClr val="58595B"/>
                    </a:solidFill>
                  </a:tcPr>
                </a:tc>
                <a:tc>
                  <a:txBody>
                    <a:bodyPr/>
                    <a:lstStyle/>
                    <a:p>
                      <a:pPr marL="42545" algn="ctr">
                        <a:lnSpc>
                          <a:spcPct val="100000"/>
                        </a:lnSpc>
                        <a:spcBef>
                          <a:spcPts val="320"/>
                        </a:spcBef>
                      </a:pPr>
                      <a:r>
                        <a:rPr lang="ru-RU" sz="1000" b="1" dirty="0">
                          <a:solidFill>
                            <a:srgbClr val="FFFFFF"/>
                          </a:solidFill>
                          <a:latin typeface="Arial Narrow"/>
                          <a:cs typeface="Arial Narrow"/>
                        </a:rPr>
                        <a:t>СПОСОБЫ УСТРАНЕНИЯ</a:t>
                      </a:r>
                      <a:endParaRPr sz="1000" dirty="0">
                        <a:latin typeface="Arial Narrow"/>
                        <a:cs typeface="Arial Narrow"/>
                      </a:endParaRPr>
                    </a:p>
                  </a:txBody>
                  <a:tcPr marL="0" marR="0" marT="40640" marB="0">
                    <a:lnL w="6350">
                      <a:solidFill>
                        <a:srgbClr val="231F20"/>
                      </a:solidFill>
                      <a:prstDash val="solid"/>
                    </a:lnL>
                    <a:lnR w="6350">
                      <a:solidFill>
                        <a:srgbClr val="231F20"/>
                      </a:solidFill>
                      <a:prstDash val="solid"/>
                    </a:lnR>
                    <a:lnB w="6350">
                      <a:solidFill>
                        <a:srgbClr val="231F20"/>
                      </a:solidFill>
                      <a:prstDash val="solid"/>
                    </a:lnB>
                    <a:solidFill>
                      <a:srgbClr val="58595B"/>
                    </a:solidFill>
                  </a:tcPr>
                </a:tc>
                <a:extLst>
                  <a:ext uri="{0D108BD9-81ED-4DB2-BD59-A6C34878D82A}">
                    <a16:rowId xmlns:a16="http://schemas.microsoft.com/office/drawing/2014/main" val="10000"/>
                  </a:ext>
                </a:extLst>
              </a:tr>
              <a:tr h="193178">
                <a:tc rowSpan="5">
                  <a:txBody>
                    <a:bodyPr/>
                    <a:lstStyle/>
                    <a:p>
                      <a:pPr>
                        <a:lnSpc>
                          <a:spcPct val="100000"/>
                        </a:lnSpc>
                      </a:pPr>
                      <a:endParaRPr sz="1000" dirty="0">
                        <a:latin typeface="Times New Roman"/>
                        <a:cs typeface="Times New Roman"/>
                      </a:endParaRPr>
                    </a:p>
                    <a:p>
                      <a:pPr>
                        <a:lnSpc>
                          <a:spcPct val="100000"/>
                        </a:lnSpc>
                        <a:spcBef>
                          <a:spcPts val="25"/>
                        </a:spcBef>
                      </a:pPr>
                      <a:endParaRPr sz="1050" dirty="0">
                        <a:latin typeface="Times New Roman"/>
                        <a:cs typeface="Times New Roman"/>
                      </a:endParaRPr>
                    </a:p>
                    <a:p>
                      <a:pPr marL="61594" marR="347980">
                        <a:lnSpc>
                          <a:spcPct val="129700"/>
                        </a:lnSpc>
                      </a:pPr>
                      <a:r>
                        <a:rPr lang="ru-RU" sz="900" b="1" dirty="0">
                          <a:solidFill>
                            <a:srgbClr val="231F20"/>
                          </a:solidFill>
                          <a:latin typeface="Arial Narrow"/>
                          <a:cs typeface="Arial Narrow"/>
                        </a:rPr>
                        <a:t>ВОДА НЕ НАГРЕВАЕТСЯ ДОЛЖНЫМ ОБРАЗОМ</a:t>
                      </a:r>
                      <a:endParaRPr sz="900" dirty="0">
                        <a:latin typeface="Arial Narrow"/>
                        <a:cs typeface="Arial Narrow"/>
                      </a:endParaRPr>
                    </a:p>
                  </a:txBody>
                  <a:tcPr marL="0" marR="0" marT="0" marB="0">
                    <a:lnL w="6350">
                      <a:solidFill>
                        <a:srgbClr val="231F20"/>
                      </a:solidFill>
                      <a:prstDash val="solid"/>
                    </a:lnL>
                    <a:lnR w="6350">
                      <a:solidFill>
                        <a:srgbClr val="231F20"/>
                      </a:solidFill>
                      <a:prstDash val="solid"/>
                    </a:lnR>
                    <a:lnT w="6350" cap="flat" cmpd="sng" algn="ctr">
                      <a:solidFill>
                        <a:srgbClr val="231F20"/>
                      </a:solidFill>
                      <a:prstDash val="solid"/>
                      <a:round/>
                      <a:headEnd type="none" w="med" len="med"/>
                      <a:tailEnd type="none" w="med" len="med"/>
                    </a:lnT>
                    <a:lnB w="6350">
                      <a:solidFill>
                        <a:srgbClr val="231F20"/>
                      </a:solidFill>
                      <a:prstDash val="solid"/>
                    </a:lnB>
                  </a:tcPr>
                </a:tc>
                <a:tc>
                  <a:txBody>
                    <a:bodyPr/>
                    <a:lstStyle/>
                    <a:p>
                      <a:pPr marL="69850">
                        <a:lnSpc>
                          <a:spcPct val="100000"/>
                        </a:lnSpc>
                        <a:spcBef>
                          <a:spcPts val="250"/>
                        </a:spcBef>
                      </a:pPr>
                      <a:r>
                        <a:rPr lang="ru-RU" sz="900" dirty="0">
                          <a:solidFill>
                            <a:srgbClr val="231F20"/>
                          </a:solidFill>
                          <a:latin typeface="Arial Narrow"/>
                          <a:cs typeface="Arial Narrow"/>
                        </a:rPr>
                        <a:t>Установленная температура слишком низкая</a:t>
                      </a:r>
                      <a:endParaRPr sz="900" dirty="0">
                        <a:latin typeface="Arial Narrow"/>
                        <a:cs typeface="Arial Narrow"/>
                      </a:endParaRPr>
                    </a:p>
                  </a:txBody>
                  <a:tcPr marL="0" marR="0" marT="31750" marB="0">
                    <a:lnL w="6350">
                      <a:solidFill>
                        <a:srgbClr val="231F20"/>
                      </a:solidFill>
                      <a:prstDash val="solid"/>
                    </a:lnL>
                    <a:lnR w="6350">
                      <a:solidFill>
                        <a:srgbClr val="231F20"/>
                      </a:solidFill>
                      <a:prstDash val="solid"/>
                    </a:lnR>
                    <a:lnT w="6350" cap="flat" cmpd="sng" algn="ctr">
                      <a:solidFill>
                        <a:srgbClr val="231F20"/>
                      </a:solidFill>
                      <a:prstDash val="solid"/>
                      <a:round/>
                      <a:headEnd type="none" w="med" len="med"/>
                      <a:tailEnd type="none" w="med" len="med"/>
                    </a:lnT>
                    <a:lnB w="6350">
                      <a:solidFill>
                        <a:srgbClr val="231F20"/>
                      </a:solidFill>
                      <a:prstDash val="solid"/>
                    </a:lnB>
                  </a:tcPr>
                </a:tc>
                <a:tc>
                  <a:txBody>
                    <a:bodyPr/>
                    <a:lstStyle/>
                    <a:p>
                      <a:pPr marL="152400">
                        <a:lnSpc>
                          <a:spcPct val="100000"/>
                        </a:lnSpc>
                        <a:spcBef>
                          <a:spcPts val="250"/>
                        </a:spcBef>
                      </a:pPr>
                      <a:r>
                        <a:rPr lang="ru-RU" sz="900" dirty="0">
                          <a:solidFill>
                            <a:srgbClr val="231F20"/>
                          </a:solidFill>
                          <a:latin typeface="Arial Narrow"/>
                          <a:cs typeface="Arial Narrow"/>
                        </a:rPr>
                        <a:t>Установите температуру выше</a:t>
                      </a:r>
                      <a:endParaRPr sz="900" dirty="0">
                        <a:latin typeface="Arial Narrow"/>
                        <a:cs typeface="Arial Narrow"/>
                      </a:endParaRPr>
                    </a:p>
                  </a:txBody>
                  <a:tcPr marL="0" marR="0" marT="31750" marB="0">
                    <a:lnL w="6350">
                      <a:solidFill>
                        <a:srgbClr val="231F20"/>
                      </a:solidFill>
                      <a:prstDash val="solid"/>
                    </a:lnL>
                    <a:lnR w="6350">
                      <a:solidFill>
                        <a:srgbClr val="231F20"/>
                      </a:solidFill>
                      <a:prstDash val="solid"/>
                    </a:lnR>
                    <a:lnT w="6350" cap="flat" cmpd="sng" algn="ctr">
                      <a:solidFill>
                        <a:srgbClr val="231F20"/>
                      </a:solidFill>
                      <a:prstDash val="solid"/>
                      <a:round/>
                      <a:headEnd type="none" w="med" len="med"/>
                      <a:tailEnd type="none" w="med" len="med"/>
                    </a:lnT>
                    <a:lnB w="6350">
                      <a:solidFill>
                        <a:srgbClr val="231F20"/>
                      </a:solidFill>
                      <a:prstDash val="solid"/>
                    </a:lnB>
                  </a:tcPr>
                </a:tc>
                <a:extLst>
                  <a:ext uri="{0D108BD9-81ED-4DB2-BD59-A6C34878D82A}">
                    <a16:rowId xmlns:a16="http://schemas.microsoft.com/office/drawing/2014/main" val="10001"/>
                  </a:ext>
                </a:extLst>
              </a:tr>
              <a:tr h="173570">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25"/>
                        </a:spcBef>
                      </a:pPr>
                      <a:r>
                        <a:rPr lang="ru-RU" sz="900" dirty="0">
                          <a:solidFill>
                            <a:srgbClr val="231F20"/>
                          </a:solidFill>
                          <a:latin typeface="Arial Narrow"/>
                          <a:cs typeface="Arial Narrow"/>
                        </a:rPr>
                        <a:t>Грязный фильтрующий картридж</a:t>
                      </a:r>
                      <a:endParaRPr sz="900" dirty="0">
                        <a:latin typeface="Arial Narrow"/>
                        <a:cs typeface="Arial Narrow"/>
                      </a:endParaRPr>
                    </a:p>
                  </a:txBody>
                  <a:tcPr marL="0" marR="0" marT="158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2400">
                        <a:lnSpc>
                          <a:spcPct val="100000"/>
                        </a:lnSpc>
                        <a:spcBef>
                          <a:spcPts val="125"/>
                        </a:spcBef>
                      </a:pPr>
                      <a:r>
                        <a:rPr lang="ru-RU" sz="900" dirty="0">
                          <a:solidFill>
                            <a:srgbClr val="231F20"/>
                          </a:solidFill>
                          <a:latin typeface="Arial Narrow"/>
                          <a:cs typeface="Arial Narrow"/>
                        </a:rPr>
                        <a:t>Прочистите или замените фильтрующий картридж</a:t>
                      </a:r>
                      <a:endParaRPr sz="900" dirty="0">
                        <a:latin typeface="Arial Narrow"/>
                        <a:cs typeface="Arial Narrow"/>
                      </a:endParaRPr>
                    </a:p>
                  </a:txBody>
                  <a:tcPr marL="0" marR="0" marT="158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325964">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marR="167005">
                        <a:lnSpc>
                          <a:spcPct val="111100"/>
                        </a:lnSpc>
                        <a:spcBef>
                          <a:spcPts val="70"/>
                        </a:spcBef>
                      </a:pPr>
                      <a:r>
                        <a:rPr lang="ru-RU" sz="900" dirty="0">
                          <a:solidFill>
                            <a:srgbClr val="231F20"/>
                          </a:solidFill>
                          <a:latin typeface="Arial Narrow"/>
                          <a:cs typeface="Arial Narrow"/>
                        </a:rPr>
                        <a:t>Уровень воды ниже минимального значения</a:t>
                      </a:r>
                      <a:endParaRPr lang="ru-RU" sz="900" dirty="0">
                        <a:latin typeface="Arial Narrow"/>
                        <a:cs typeface="Arial Narrow"/>
                      </a:endParaRPr>
                    </a:p>
                  </a:txBody>
                  <a:tcPr marL="0" marR="0" marT="508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2400">
                        <a:lnSpc>
                          <a:spcPct val="100000"/>
                        </a:lnSpc>
                        <a:spcBef>
                          <a:spcPts val="870"/>
                        </a:spcBef>
                      </a:pPr>
                      <a:r>
                        <a:rPr lang="ru-RU" sz="900" dirty="0">
                          <a:solidFill>
                            <a:srgbClr val="231F20"/>
                          </a:solidFill>
                          <a:latin typeface="Arial Narrow"/>
                          <a:cs typeface="Arial Narrow"/>
                        </a:rPr>
                        <a:t>Добавьте воды до минимальной отметки</a:t>
                      </a:r>
                      <a:endParaRPr lang="ru-RU" sz="900" dirty="0">
                        <a:latin typeface="Arial Narrow"/>
                        <a:cs typeface="Arial Narrow"/>
                      </a:endParaRPr>
                    </a:p>
                  </a:txBody>
                  <a:tcPr marL="0" marR="0" marT="838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182035">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95"/>
                        </a:spcBef>
                      </a:pPr>
                      <a:r>
                        <a:rPr lang="ru-RU" sz="900" dirty="0">
                          <a:solidFill>
                            <a:srgbClr val="231F20"/>
                          </a:solidFill>
                          <a:latin typeface="Arial Narrow"/>
                          <a:cs typeface="Arial Narrow"/>
                        </a:rPr>
                        <a:t>Неисправность нагревателя</a:t>
                      </a:r>
                      <a:endParaRPr sz="900" dirty="0">
                        <a:latin typeface="Arial Narrow"/>
                        <a:cs typeface="Arial Narrow"/>
                      </a:endParaRPr>
                    </a:p>
                  </a:txBody>
                  <a:tcPr marL="0" marR="0" marT="2476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2400">
                        <a:lnSpc>
                          <a:spcPct val="100000"/>
                        </a:lnSpc>
                        <a:spcBef>
                          <a:spcPts val="180"/>
                        </a:spcBef>
                      </a:pPr>
                      <a:r>
                        <a:rPr lang="ru-RU" sz="900" dirty="0">
                          <a:solidFill>
                            <a:srgbClr val="231F20"/>
                          </a:solidFill>
                          <a:latin typeface="Arial Narrow"/>
                          <a:cs typeface="Arial Narrow"/>
                        </a:rPr>
                        <a:t>Свяжитесь с сервисным центром </a:t>
                      </a:r>
                      <a:r>
                        <a:rPr lang="ru-RU" sz="900" spc="-5" dirty="0" err="1">
                          <a:solidFill>
                            <a:srgbClr val="231F20"/>
                          </a:solidFill>
                          <a:latin typeface="Arial Narrow"/>
                          <a:cs typeface="Arial Narrow"/>
                        </a:rPr>
                        <a:t>MSpa</a:t>
                      </a:r>
                      <a:endParaRPr lang="ru-RU" sz="900" dirty="0">
                        <a:latin typeface="Arial Narrow"/>
                        <a:cs typeface="Arial Narrow"/>
                      </a:endParaRPr>
                    </a:p>
                  </a:txBody>
                  <a:tcPr marL="0" marR="0" marT="1206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207441">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90"/>
                        </a:spcBef>
                      </a:pPr>
                      <a:r>
                        <a:rPr lang="ru-RU" sz="900" dirty="0">
                          <a:solidFill>
                            <a:srgbClr val="231F20"/>
                          </a:solidFill>
                          <a:latin typeface="Arial Narrow"/>
                          <a:cs typeface="Arial Narrow"/>
                        </a:rPr>
                        <a:t>Фильтрующий насос не работает</a:t>
                      </a:r>
                      <a:endParaRPr lang="ru-RU" sz="900" dirty="0">
                        <a:latin typeface="Arial Narrow"/>
                        <a:cs typeface="Arial Narrow"/>
                      </a:endParaRPr>
                    </a:p>
                  </a:txBody>
                  <a:tcPr marL="0" marR="0" marT="203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2400">
                        <a:lnSpc>
                          <a:spcPct val="100000"/>
                        </a:lnSpc>
                        <a:spcBef>
                          <a:spcPts val="160"/>
                        </a:spcBef>
                      </a:pPr>
                      <a:r>
                        <a:rPr lang="ru-RU" sz="900" dirty="0">
                          <a:solidFill>
                            <a:srgbClr val="231F20"/>
                          </a:solidFill>
                          <a:latin typeface="Arial Narrow"/>
                          <a:cs typeface="Arial Narrow"/>
                        </a:rPr>
                        <a:t>См. раздел </a:t>
                      </a:r>
                      <a:r>
                        <a:rPr sz="900" dirty="0">
                          <a:solidFill>
                            <a:srgbClr val="231F20"/>
                          </a:solidFill>
                          <a:latin typeface="Arial Narrow"/>
                          <a:cs typeface="Arial Narrow"/>
                        </a:rPr>
                        <a:t>"</a:t>
                      </a:r>
                      <a:r>
                        <a:rPr lang="ru-RU" sz="900" dirty="0">
                          <a:solidFill>
                            <a:srgbClr val="231F20"/>
                          </a:solidFill>
                          <a:latin typeface="Arial Narrow"/>
                          <a:cs typeface="Arial Narrow"/>
                        </a:rPr>
                        <a:t>ФИЛЬТР-НАСОС НЕ РАБОТАЕТ</a:t>
                      </a:r>
                      <a:r>
                        <a:rPr sz="900" dirty="0">
                          <a:solidFill>
                            <a:srgbClr val="231F20"/>
                          </a:solidFill>
                          <a:latin typeface="Arial Narrow"/>
                          <a:cs typeface="Arial Narrow"/>
                        </a:rPr>
                        <a:t>"</a:t>
                      </a:r>
                      <a:endParaRPr sz="900" dirty="0">
                        <a:latin typeface="Arial Narrow"/>
                        <a:cs typeface="Arial Narrow"/>
                      </a:endParaRPr>
                    </a:p>
                  </a:txBody>
                  <a:tcPr marL="0" marR="0" marT="203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r h="367065">
                <a:tc rowSpan="2">
                  <a:txBody>
                    <a:bodyPr/>
                    <a:lstStyle/>
                    <a:p>
                      <a:pPr>
                        <a:lnSpc>
                          <a:spcPct val="100000"/>
                        </a:lnSpc>
                      </a:pPr>
                      <a:endParaRPr sz="1000" dirty="0">
                        <a:latin typeface="Times New Roman"/>
                        <a:cs typeface="Times New Roman"/>
                      </a:endParaRPr>
                    </a:p>
                    <a:p>
                      <a:pPr marL="43815" marR="287655">
                        <a:lnSpc>
                          <a:spcPct val="129700"/>
                        </a:lnSpc>
                      </a:pPr>
                      <a:r>
                        <a:rPr lang="ru-RU" sz="900" b="1" dirty="0">
                          <a:solidFill>
                            <a:srgbClr val="231F20"/>
                          </a:solidFill>
                          <a:latin typeface="Arial Narrow"/>
                          <a:cs typeface="Arial Narrow"/>
                        </a:rPr>
                        <a:t>БАССЕЙН НЕ ДЕРЖИТ ВОЗДУХ </a:t>
                      </a:r>
                      <a:r>
                        <a:rPr sz="900" b="1" dirty="0">
                          <a:solidFill>
                            <a:srgbClr val="231F20"/>
                          </a:solidFill>
                          <a:latin typeface="Arial Narrow"/>
                          <a:cs typeface="Arial Narrow"/>
                        </a:rPr>
                        <a:t>(MONO)</a:t>
                      </a:r>
                      <a:endParaRPr sz="900" dirty="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nSpc>
                          <a:spcPct val="100000"/>
                        </a:lnSpc>
                      </a:pPr>
                      <a:endParaRPr sz="850" dirty="0">
                        <a:latin typeface="Times New Roman"/>
                        <a:cs typeface="Times New Roman"/>
                      </a:endParaRPr>
                    </a:p>
                    <a:p>
                      <a:pPr marL="69850">
                        <a:lnSpc>
                          <a:spcPct val="100000"/>
                        </a:lnSpc>
                        <a:spcBef>
                          <a:spcPts val="5"/>
                        </a:spcBef>
                      </a:pPr>
                      <a:r>
                        <a:rPr lang="ru-RU" sz="900" dirty="0">
                          <a:solidFill>
                            <a:srgbClr val="231F20"/>
                          </a:solidFill>
                          <a:latin typeface="Arial Narrow"/>
                          <a:cs typeface="Arial Narrow"/>
                        </a:rPr>
                        <a:t>Ненадежно установлен колпачок воздушного клапана</a:t>
                      </a:r>
                      <a:endParaRPr sz="900" dirty="0">
                        <a:latin typeface="Arial Narrow"/>
                        <a:cs typeface="Arial Narrow"/>
                      </a:endParaRPr>
                    </a:p>
                  </a:txBody>
                  <a:tcPr marL="0" marR="0" marT="0" marB="0" anchor="ctr">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2400" marR="627380">
                        <a:lnSpc>
                          <a:spcPct val="111100"/>
                        </a:lnSpc>
                        <a:spcBef>
                          <a:spcPts val="160"/>
                        </a:spcBef>
                      </a:pPr>
                      <a:r>
                        <a:rPr lang="ru-RU" sz="900" spc="-5" dirty="0">
                          <a:solidFill>
                            <a:srgbClr val="231F20"/>
                          </a:solidFill>
                          <a:latin typeface="Arial Narrow"/>
                          <a:cs typeface="Arial Narrow"/>
                        </a:rPr>
                        <a:t>Убедитесь, что клапан плотно затянут. При необходимости замените клапан.</a:t>
                      </a:r>
                      <a:r>
                        <a:rPr sz="900" spc="-5" dirty="0">
                          <a:solidFill>
                            <a:srgbClr val="231F20"/>
                          </a:solidFill>
                          <a:latin typeface="Arial Narrow"/>
                          <a:cs typeface="Arial Narrow"/>
                        </a:rPr>
                        <a:t> </a:t>
                      </a:r>
                      <a:r>
                        <a:rPr lang="ru-RU" sz="900" spc="-5" dirty="0">
                          <a:solidFill>
                            <a:srgbClr val="231F20"/>
                          </a:solidFill>
                          <a:latin typeface="Arial Narrow"/>
                          <a:cs typeface="Arial Narrow"/>
                        </a:rPr>
                        <a:t>Накачайте СПА-бассейн до уровня </a:t>
                      </a:r>
                      <a:r>
                        <a:rPr sz="900" spc="-5" dirty="0">
                          <a:solidFill>
                            <a:srgbClr val="231F20"/>
                          </a:solidFill>
                          <a:latin typeface="Arial Narrow"/>
                          <a:cs typeface="Arial Narrow"/>
                        </a:rPr>
                        <a:t>12</a:t>
                      </a:r>
                      <a:r>
                        <a:rPr sz="900" spc="-30" dirty="0">
                          <a:solidFill>
                            <a:srgbClr val="231F20"/>
                          </a:solidFill>
                          <a:latin typeface="Arial Narrow"/>
                          <a:cs typeface="Arial Narrow"/>
                        </a:rPr>
                        <a:t> </a:t>
                      </a:r>
                      <a:r>
                        <a:rPr sz="900" dirty="0">
                          <a:solidFill>
                            <a:srgbClr val="231F20"/>
                          </a:solidFill>
                          <a:latin typeface="Arial Narrow"/>
                          <a:cs typeface="Arial Narrow"/>
                        </a:rPr>
                        <a:t>PSI.</a:t>
                      </a:r>
                      <a:endParaRPr sz="900" dirty="0">
                        <a:latin typeface="Arial Narrow"/>
                        <a:cs typeface="Arial Narrow"/>
                      </a:endParaRPr>
                    </a:p>
                  </a:txBody>
                  <a:tcPr marL="0" marR="0" marT="203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6"/>
                  </a:ext>
                </a:extLst>
              </a:tr>
              <a:tr h="510641">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nSpc>
                          <a:spcPct val="100000"/>
                        </a:lnSpc>
                        <a:spcBef>
                          <a:spcPts val="30"/>
                        </a:spcBef>
                      </a:pPr>
                      <a:endParaRPr sz="1200" dirty="0">
                        <a:latin typeface="Times New Roman"/>
                        <a:cs typeface="Times New Roman"/>
                      </a:endParaRPr>
                    </a:p>
                    <a:p>
                      <a:pPr marL="69850">
                        <a:lnSpc>
                          <a:spcPct val="100000"/>
                        </a:lnSpc>
                      </a:pPr>
                      <a:r>
                        <a:rPr lang="ru-RU" sz="900" dirty="0">
                          <a:solidFill>
                            <a:srgbClr val="231F20"/>
                          </a:solidFill>
                          <a:latin typeface="Arial Narrow"/>
                          <a:cs typeface="Arial Narrow"/>
                        </a:rPr>
                        <a:t>В чаше ванны дыра или щель</a:t>
                      </a:r>
                      <a:endParaRPr sz="900" dirty="0">
                        <a:latin typeface="Arial Narrow"/>
                        <a:cs typeface="Arial Narrow"/>
                      </a:endParaRPr>
                    </a:p>
                  </a:txBody>
                  <a:tcPr marL="0" marR="0" marT="381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2400" marR="163830">
                        <a:lnSpc>
                          <a:spcPct val="111100"/>
                        </a:lnSpc>
                        <a:spcBef>
                          <a:spcPts val="70"/>
                        </a:spcBef>
                      </a:pPr>
                      <a:r>
                        <a:rPr lang="ru-RU" sz="900" dirty="0">
                          <a:solidFill>
                            <a:srgbClr val="231F20"/>
                          </a:solidFill>
                          <a:latin typeface="Arial Narrow"/>
                          <a:cs typeface="Arial Narrow"/>
                        </a:rPr>
                        <a:t>Наберите мыльную воду в бутылку и сбрызните швы. В местах протечки появятся пузырьки. После обнаружения места протечки, протрите насухо это место, затем наложите заплату, которая идет в комплекте с вашей гидромассажной ванной</a:t>
                      </a:r>
                      <a:r>
                        <a:rPr sz="900" spc="-30" dirty="0">
                          <a:solidFill>
                            <a:srgbClr val="231F20"/>
                          </a:solidFill>
                          <a:latin typeface="Arial Narrow"/>
                          <a:cs typeface="Arial Narrow"/>
                        </a:rPr>
                        <a:t>.</a:t>
                      </a:r>
                      <a:r>
                        <a:rPr sz="900" spc="-15" dirty="0">
                          <a:solidFill>
                            <a:srgbClr val="231F20"/>
                          </a:solidFill>
                          <a:latin typeface="Arial Narrow"/>
                          <a:cs typeface="Arial Narrow"/>
                        </a:rPr>
                        <a:t> </a:t>
                      </a:r>
                      <a:r>
                        <a:rPr lang="ru-RU" sz="900" spc="-30" dirty="0">
                          <a:solidFill>
                            <a:srgbClr val="231F20"/>
                          </a:solidFill>
                          <a:latin typeface="Arial Narrow"/>
                          <a:cs typeface="Arial Narrow"/>
                        </a:rPr>
                        <a:t>См. раздел о ремонте на стр. </a:t>
                      </a:r>
                      <a:r>
                        <a:rPr sz="900" spc="-30" dirty="0">
                          <a:solidFill>
                            <a:srgbClr val="231F20"/>
                          </a:solidFill>
                          <a:latin typeface="Arial Narrow"/>
                          <a:cs typeface="Arial Narrow"/>
                        </a:rPr>
                        <a:t>18.</a:t>
                      </a:r>
                      <a:endParaRPr sz="900" dirty="0">
                        <a:latin typeface="Arial Narrow"/>
                        <a:cs typeface="Arial Narrow"/>
                      </a:endParaRPr>
                    </a:p>
                  </a:txBody>
                  <a:tcPr marL="0" marR="0" marT="88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7"/>
                  </a:ext>
                </a:extLst>
              </a:tr>
              <a:tr h="340469">
                <a:tc rowSpan="4">
                  <a:txBody>
                    <a:bodyPr/>
                    <a:lstStyle/>
                    <a:p>
                      <a:pPr>
                        <a:lnSpc>
                          <a:spcPct val="100000"/>
                        </a:lnSpc>
                      </a:pPr>
                      <a:endParaRPr sz="1000" dirty="0">
                        <a:latin typeface="Times New Roman"/>
                        <a:cs typeface="Times New Roman"/>
                      </a:endParaRPr>
                    </a:p>
                    <a:p>
                      <a:pPr>
                        <a:lnSpc>
                          <a:spcPct val="100000"/>
                        </a:lnSpc>
                      </a:pPr>
                      <a:endParaRPr sz="1000" dirty="0">
                        <a:latin typeface="Times New Roman"/>
                        <a:cs typeface="Times New Roman"/>
                      </a:endParaRPr>
                    </a:p>
                    <a:p>
                      <a:pPr marL="43815">
                        <a:lnSpc>
                          <a:spcPct val="100000"/>
                        </a:lnSpc>
                        <a:spcBef>
                          <a:spcPts val="725"/>
                        </a:spcBef>
                      </a:pPr>
                      <a:r>
                        <a:rPr lang="ru-RU" sz="900" b="1" dirty="0">
                          <a:solidFill>
                            <a:srgbClr val="231F20"/>
                          </a:solidFill>
                          <a:latin typeface="Arial Narrow"/>
                          <a:cs typeface="Arial Narrow"/>
                        </a:rPr>
                        <a:t>ВОДА ЗАГРЯЗНЕНА</a:t>
                      </a:r>
                      <a:endParaRPr sz="900" dirty="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marR="333375">
                        <a:lnSpc>
                          <a:spcPct val="111100"/>
                        </a:lnSpc>
                        <a:spcBef>
                          <a:spcPts val="70"/>
                        </a:spcBef>
                      </a:pPr>
                      <a:r>
                        <a:rPr lang="ru-RU" sz="900" dirty="0">
                          <a:solidFill>
                            <a:srgbClr val="231F20"/>
                          </a:solidFill>
                          <a:latin typeface="Arial Narrow"/>
                          <a:cs typeface="Arial Narrow"/>
                        </a:rPr>
                        <a:t>Вода используется продолжительное время</a:t>
                      </a:r>
                      <a:endParaRPr sz="900" dirty="0">
                        <a:latin typeface="Arial Narrow"/>
                        <a:cs typeface="Arial Narrow"/>
                      </a:endParaRPr>
                    </a:p>
                  </a:txBody>
                  <a:tcPr marL="0" marR="0" marT="88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2400">
                        <a:lnSpc>
                          <a:spcPct val="100000"/>
                        </a:lnSpc>
                        <a:spcBef>
                          <a:spcPts val="170"/>
                        </a:spcBef>
                      </a:pPr>
                      <a:r>
                        <a:rPr lang="ru-RU" sz="900" spc="-35" dirty="0">
                          <a:solidFill>
                            <a:srgbClr val="231F20"/>
                          </a:solidFill>
                          <a:latin typeface="Arial Narrow"/>
                          <a:cs typeface="Arial Narrow"/>
                        </a:rPr>
                        <a:t>Смените воду в ванне</a:t>
                      </a:r>
                      <a:endParaRPr sz="900" dirty="0">
                        <a:latin typeface="Arial Narrow"/>
                        <a:cs typeface="Arial Narrow"/>
                      </a:endParaRPr>
                    </a:p>
                  </a:txBody>
                  <a:tcPr marL="0" marR="0" marT="215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8"/>
                  </a:ext>
                </a:extLst>
              </a:tr>
              <a:tr h="180230">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10"/>
                        </a:spcBef>
                      </a:pPr>
                      <a:r>
                        <a:rPr lang="ru-RU" sz="900" dirty="0">
                          <a:solidFill>
                            <a:srgbClr val="231F20"/>
                          </a:solidFill>
                          <a:latin typeface="Arial Narrow"/>
                          <a:cs typeface="Arial Narrow"/>
                        </a:rPr>
                        <a:t>Недостаточное время фильтрации воды</a:t>
                      </a:r>
                      <a:endParaRPr sz="900" dirty="0">
                        <a:latin typeface="Arial Narrow"/>
                        <a:cs typeface="Arial Narrow"/>
                      </a:endParaRPr>
                    </a:p>
                  </a:txBody>
                  <a:tcPr marL="0" marR="0" marT="139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2400">
                        <a:lnSpc>
                          <a:spcPct val="100000"/>
                        </a:lnSpc>
                        <a:spcBef>
                          <a:spcPts val="90"/>
                        </a:spcBef>
                      </a:pPr>
                      <a:r>
                        <a:rPr lang="ru-RU" sz="900" spc="-30" dirty="0">
                          <a:solidFill>
                            <a:srgbClr val="231F20"/>
                          </a:solidFill>
                          <a:latin typeface="Arial Narrow"/>
                          <a:cs typeface="Arial Narrow"/>
                        </a:rPr>
                        <a:t>Увеличьте время фильтрации воды</a:t>
                      </a:r>
                      <a:endParaRPr sz="900" dirty="0">
                        <a:latin typeface="Arial Narrow"/>
                        <a:cs typeface="Arial Narrow"/>
                      </a:endParaRPr>
                    </a:p>
                  </a:txBody>
                  <a:tcPr marL="0" marR="0" marT="1143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9"/>
                  </a:ext>
                </a:extLst>
              </a:tr>
              <a:tr h="209550">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290"/>
                        </a:spcBef>
                      </a:pPr>
                      <a:r>
                        <a:rPr lang="ru-RU" sz="900" dirty="0">
                          <a:solidFill>
                            <a:srgbClr val="231F20"/>
                          </a:solidFill>
                          <a:latin typeface="Arial Narrow"/>
                          <a:cs typeface="Arial Narrow"/>
                        </a:rPr>
                        <a:t>Фильтрующий картридж загрязнен</a:t>
                      </a:r>
                      <a:endParaRPr sz="900" dirty="0">
                        <a:latin typeface="Arial Narrow"/>
                        <a:cs typeface="Arial Narrow"/>
                      </a:endParaRPr>
                    </a:p>
                  </a:txBody>
                  <a:tcPr marL="0" marR="0" marT="3683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2400">
                        <a:lnSpc>
                          <a:spcPct val="100000"/>
                        </a:lnSpc>
                        <a:spcBef>
                          <a:spcPts val="270"/>
                        </a:spcBef>
                      </a:pPr>
                      <a:r>
                        <a:rPr lang="ru-RU" sz="900" spc="-30" dirty="0">
                          <a:solidFill>
                            <a:srgbClr val="231F20"/>
                          </a:solidFill>
                          <a:latin typeface="Arial Narrow"/>
                          <a:cs typeface="Arial Narrow"/>
                        </a:rPr>
                        <a:t>Очистите или замените фильтрующий картридж</a:t>
                      </a:r>
                      <a:endParaRPr sz="900" dirty="0">
                        <a:latin typeface="Arial Narrow"/>
                        <a:cs typeface="Arial Narrow"/>
                      </a:endParaRPr>
                    </a:p>
                  </a:txBody>
                  <a:tcPr marL="0" marR="0" marT="342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0"/>
                  </a:ext>
                </a:extLst>
              </a:tr>
              <a:tr h="203200">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240"/>
                        </a:spcBef>
                      </a:pPr>
                      <a:r>
                        <a:rPr lang="ru-RU" sz="900" dirty="0">
                          <a:solidFill>
                            <a:srgbClr val="231F20"/>
                          </a:solidFill>
                          <a:latin typeface="Arial Narrow"/>
                          <a:cs typeface="Arial Narrow"/>
                        </a:rPr>
                        <a:t>Неправильный уход за водой</a:t>
                      </a:r>
                      <a:endParaRPr sz="900" dirty="0">
                        <a:latin typeface="Arial Narrow"/>
                        <a:cs typeface="Arial Narrow"/>
                      </a:endParaRPr>
                    </a:p>
                  </a:txBody>
                  <a:tcPr marL="0" marR="0" marT="3048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2400">
                        <a:lnSpc>
                          <a:spcPct val="100000"/>
                        </a:lnSpc>
                        <a:spcBef>
                          <a:spcPts val="220"/>
                        </a:spcBef>
                      </a:pPr>
                      <a:r>
                        <a:rPr lang="ru-RU" sz="900" spc="-30" dirty="0">
                          <a:solidFill>
                            <a:srgbClr val="231F20"/>
                          </a:solidFill>
                          <a:latin typeface="Arial Narrow"/>
                          <a:cs typeface="Arial Narrow"/>
                        </a:rPr>
                        <a:t>Обратитесь к рекомендациям производителя реагентов для очистки воды.</a:t>
                      </a:r>
                      <a:endParaRPr sz="900" dirty="0">
                        <a:latin typeface="Arial Narrow"/>
                        <a:cs typeface="Arial Narrow"/>
                      </a:endParaRPr>
                    </a:p>
                  </a:txBody>
                  <a:tcPr marL="0" marR="0" marT="279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1"/>
                  </a:ext>
                </a:extLst>
              </a:tr>
              <a:tr h="530863">
                <a:tc>
                  <a:txBody>
                    <a:bodyPr/>
                    <a:lstStyle/>
                    <a:p>
                      <a:pPr marL="43815">
                        <a:lnSpc>
                          <a:spcPct val="100000"/>
                        </a:lnSpc>
                        <a:spcBef>
                          <a:spcPts val="75"/>
                        </a:spcBef>
                      </a:pPr>
                      <a:r>
                        <a:rPr lang="ru-RU" sz="900" b="1" dirty="0">
                          <a:solidFill>
                            <a:srgbClr val="231F20"/>
                          </a:solidFill>
                          <a:latin typeface="Arial Narrow"/>
                          <a:cs typeface="Arial Narrow"/>
                        </a:rPr>
                        <a:t>У СПА-ВАННЫ ИСКАЖЕННАЯ ФОРМА </a:t>
                      </a:r>
                      <a:r>
                        <a:rPr sz="900" b="1" dirty="0">
                          <a:solidFill>
                            <a:srgbClr val="231F20"/>
                          </a:solidFill>
                          <a:latin typeface="Arial Narrow"/>
                          <a:cs typeface="Arial Narrow"/>
                        </a:rPr>
                        <a:t>(MONO)</a:t>
                      </a:r>
                      <a:endParaRPr sz="900" dirty="0">
                        <a:latin typeface="Arial Narrow"/>
                        <a:cs typeface="Arial Narrow"/>
                      </a:endParaRPr>
                    </a:p>
                  </a:txBody>
                  <a:tcPr marL="0" marR="0" marT="952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nSpc>
                          <a:spcPct val="100000"/>
                        </a:lnSpc>
                      </a:pPr>
                      <a:endParaRPr sz="1250" dirty="0">
                        <a:latin typeface="Times New Roman"/>
                        <a:cs typeface="Times New Roman"/>
                      </a:endParaRPr>
                    </a:p>
                    <a:p>
                      <a:pPr marL="69850">
                        <a:lnSpc>
                          <a:spcPct val="100000"/>
                        </a:lnSpc>
                      </a:pPr>
                      <a:r>
                        <a:rPr lang="ru-RU" sz="900" spc="-35" dirty="0">
                          <a:solidFill>
                            <a:srgbClr val="231F20"/>
                          </a:solidFill>
                          <a:latin typeface="Arial Narrow"/>
                          <a:cs typeface="Arial Narrow"/>
                        </a:rPr>
                        <a:t>Слишком сильное давление воздуха из-за активного солнца</a:t>
                      </a:r>
                      <a:endParaRPr sz="900" dirty="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2400">
                        <a:lnSpc>
                          <a:spcPct val="100000"/>
                        </a:lnSpc>
                        <a:spcBef>
                          <a:spcPts val="220"/>
                        </a:spcBef>
                      </a:pPr>
                      <a:r>
                        <a:rPr lang="ru-RU" sz="900" spc="-30" dirty="0">
                          <a:solidFill>
                            <a:srgbClr val="231F20"/>
                          </a:solidFill>
                          <a:latin typeface="Arial Narrow"/>
                          <a:cs typeface="Arial Narrow"/>
                        </a:rPr>
                        <a:t>Проверьте давление воздуха и при необходимости выпустите воздух</a:t>
                      </a:r>
                      <a:endParaRPr sz="900" dirty="0">
                        <a:latin typeface="Arial Narrow"/>
                        <a:cs typeface="Arial Narrow"/>
                      </a:endParaRPr>
                    </a:p>
                    <a:p>
                      <a:pPr marL="152400" marR="166370">
                        <a:lnSpc>
                          <a:spcPct val="111100"/>
                        </a:lnSpc>
                      </a:pPr>
                      <a:r>
                        <a:rPr lang="ru-RU" sz="900" spc="-30" dirty="0">
                          <a:solidFill>
                            <a:srgbClr val="231F20"/>
                          </a:solidFill>
                          <a:latin typeface="Arial Narrow"/>
                          <a:cs typeface="Arial Narrow"/>
                        </a:rPr>
                        <a:t>Во время жаркой погоды</a:t>
                      </a:r>
                      <a:r>
                        <a:rPr lang="ru-RU" sz="900" spc="-25" dirty="0">
                          <a:solidFill>
                            <a:srgbClr val="231F20"/>
                          </a:solidFill>
                          <a:latin typeface="Arial Narrow"/>
                          <a:cs typeface="Arial Narrow"/>
                        </a:rPr>
                        <a:t> необходимо проверять, требуется ли спускать лишний воздух, во избежание повреждения ванны. </a:t>
                      </a:r>
                      <a:endParaRPr sz="900" dirty="0">
                        <a:latin typeface="Arial Narrow"/>
                        <a:cs typeface="Arial Narrow"/>
                      </a:endParaRPr>
                    </a:p>
                  </a:txBody>
                  <a:tcPr marL="0" marR="0" marT="279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2"/>
                  </a:ext>
                </a:extLst>
              </a:tr>
              <a:tr h="182450">
                <a:tc rowSpan="2">
                  <a:txBody>
                    <a:bodyPr/>
                    <a:lstStyle/>
                    <a:p>
                      <a:pPr marL="43815" marR="69850">
                        <a:lnSpc>
                          <a:spcPts val="1400"/>
                        </a:lnSpc>
                        <a:spcBef>
                          <a:spcPts val="75"/>
                        </a:spcBef>
                      </a:pPr>
                      <a:r>
                        <a:rPr lang="ru-RU" sz="900" b="1" spc="-55" dirty="0">
                          <a:solidFill>
                            <a:srgbClr val="231F20"/>
                          </a:solidFill>
                          <a:latin typeface="Arial Narrow"/>
                          <a:cs typeface="Arial Narrow"/>
                        </a:rPr>
                        <a:t>ФУНКЦИЯ ПУЗЫРЬКОВОГО МАССАЖА НЕ РАБОТАЕТ</a:t>
                      </a:r>
                      <a:endParaRPr lang="ru-RU" sz="900" dirty="0">
                        <a:latin typeface="Arial Narrow"/>
                        <a:cs typeface="Arial Narrow"/>
                      </a:endParaRPr>
                    </a:p>
                  </a:txBody>
                  <a:tcPr marL="0" marR="0" marT="952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60"/>
                        </a:spcBef>
                      </a:pPr>
                      <a:r>
                        <a:rPr lang="ru-RU" sz="900" spc="-35" dirty="0">
                          <a:solidFill>
                            <a:srgbClr val="231F20"/>
                          </a:solidFill>
                          <a:latin typeface="Arial Narrow"/>
                          <a:cs typeface="Arial Narrow"/>
                        </a:rPr>
                        <a:t>Автоматическое выключение на 10 минут</a:t>
                      </a:r>
                      <a:endParaRPr sz="900" dirty="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2400">
                        <a:lnSpc>
                          <a:spcPct val="100000"/>
                        </a:lnSpc>
                        <a:spcBef>
                          <a:spcPts val="40"/>
                        </a:spcBef>
                      </a:pPr>
                      <a:r>
                        <a:rPr lang="ru-RU" sz="900" spc="-30" dirty="0">
                          <a:solidFill>
                            <a:srgbClr val="231F20"/>
                          </a:solidFill>
                          <a:latin typeface="Arial Narrow"/>
                          <a:cs typeface="Arial Narrow"/>
                        </a:rPr>
                        <a:t>Подождите 10 минут и нажмите кнопку пузырькового массажа повторно</a:t>
                      </a:r>
                      <a:endParaRPr sz="900" dirty="0">
                        <a:latin typeface="Arial Narrow"/>
                        <a:cs typeface="Arial Narrow"/>
                      </a:endParaRPr>
                    </a:p>
                  </a:txBody>
                  <a:tcPr marL="0" marR="0" marT="508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3"/>
                  </a:ext>
                </a:extLst>
              </a:tr>
              <a:tr h="213785">
                <a:tc vMerge="1">
                  <a:txBody>
                    <a:bodyPr/>
                    <a:lstStyle/>
                    <a:p>
                      <a:endParaRPr/>
                    </a:p>
                  </a:txBody>
                  <a:tcPr marL="0" marR="0" marT="952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220"/>
                        </a:spcBef>
                      </a:pPr>
                      <a:r>
                        <a:rPr lang="ru-RU" sz="900" spc="-35" dirty="0">
                          <a:solidFill>
                            <a:srgbClr val="231F20"/>
                          </a:solidFill>
                          <a:latin typeface="Arial Narrow"/>
                          <a:cs typeface="Arial Narrow"/>
                        </a:rPr>
                        <a:t>Внутренние части повреждены</a:t>
                      </a:r>
                      <a:endParaRPr sz="900" dirty="0">
                        <a:latin typeface="Arial Narrow"/>
                        <a:cs typeface="Arial Narrow"/>
                      </a:endParaRPr>
                    </a:p>
                  </a:txBody>
                  <a:tcPr marL="0" marR="0" marT="279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2400">
                        <a:lnSpc>
                          <a:spcPct val="100000"/>
                        </a:lnSpc>
                        <a:spcBef>
                          <a:spcPts val="200"/>
                        </a:spcBef>
                      </a:pPr>
                      <a:r>
                        <a:rPr lang="ru-RU" sz="900" spc="-30" dirty="0">
                          <a:solidFill>
                            <a:srgbClr val="231F20"/>
                          </a:solidFill>
                          <a:latin typeface="Arial Narrow"/>
                          <a:cs typeface="Arial Narrow"/>
                        </a:rPr>
                        <a:t>Обратитесь в сервисный центр </a:t>
                      </a:r>
                      <a:r>
                        <a:rPr sz="900" spc="-40" dirty="0" err="1">
                          <a:solidFill>
                            <a:srgbClr val="231F20"/>
                          </a:solidFill>
                          <a:latin typeface="Arial Narrow"/>
                          <a:cs typeface="Arial Narrow"/>
                        </a:rPr>
                        <a:t>MSpa</a:t>
                      </a:r>
                      <a:endParaRPr sz="900" dirty="0">
                        <a:latin typeface="Arial Narrow"/>
                        <a:cs typeface="Arial Narrow"/>
                      </a:endParaRPr>
                    </a:p>
                  </a:txBody>
                  <a:tcPr marL="0" marR="0" marT="254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4"/>
                  </a:ext>
                </a:extLst>
              </a:tr>
              <a:tr h="349250">
                <a:tc rowSpan="2">
                  <a:txBody>
                    <a:bodyPr/>
                    <a:lstStyle/>
                    <a:p>
                      <a:pPr marL="43815" marR="69215">
                        <a:lnSpc>
                          <a:spcPct val="129700"/>
                        </a:lnSpc>
                        <a:spcBef>
                          <a:spcPts val="655"/>
                        </a:spcBef>
                      </a:pPr>
                      <a:r>
                        <a:rPr lang="ru-RU" sz="900" b="1" dirty="0">
                          <a:solidFill>
                            <a:srgbClr val="231F20"/>
                          </a:solidFill>
                          <a:latin typeface="Arial Narrow"/>
                          <a:cs typeface="Arial Narrow"/>
                        </a:rPr>
                        <a:t>ФИЛЬТР-НАСОС НЕ РАБОТАЕТ</a:t>
                      </a:r>
                      <a:endParaRPr sz="900" b="1" dirty="0">
                        <a:latin typeface="Arial Narrow"/>
                        <a:cs typeface="Arial Narrow"/>
                      </a:endParaRPr>
                    </a:p>
                  </a:txBody>
                  <a:tcPr marL="0" marR="0" marT="8318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marR="219075">
                        <a:lnSpc>
                          <a:spcPct val="111100"/>
                        </a:lnSpc>
                        <a:spcBef>
                          <a:spcPts val="20"/>
                        </a:spcBef>
                      </a:pPr>
                      <a:r>
                        <a:rPr lang="ru-RU" sz="900" dirty="0">
                          <a:solidFill>
                            <a:srgbClr val="231F20"/>
                          </a:solidFill>
                          <a:latin typeface="Arial Narrow"/>
                          <a:cs typeface="Arial Narrow"/>
                        </a:rPr>
                        <a:t>Фильтрующий картридж засорен</a:t>
                      </a:r>
                      <a:endParaRPr sz="900" dirty="0">
                        <a:latin typeface="Arial Narrow"/>
                        <a:cs typeface="Arial Narrow"/>
                      </a:endParaRPr>
                    </a:p>
                  </a:txBody>
                  <a:tcPr marL="0" marR="0" marT="25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2400">
                        <a:lnSpc>
                          <a:spcPct val="100000"/>
                        </a:lnSpc>
                        <a:spcBef>
                          <a:spcPts val="819"/>
                        </a:spcBef>
                      </a:pPr>
                      <a:r>
                        <a:rPr lang="ru-RU" sz="900" spc="-30" dirty="0">
                          <a:solidFill>
                            <a:srgbClr val="231F20"/>
                          </a:solidFill>
                          <a:latin typeface="Arial Narrow"/>
                          <a:cs typeface="Arial Narrow"/>
                        </a:rPr>
                        <a:t>Очистите или замените фильтрующий картридж</a:t>
                      </a:r>
                      <a:endParaRPr sz="900" dirty="0">
                        <a:latin typeface="Arial Narrow"/>
                        <a:cs typeface="Arial Narrow"/>
                      </a:endParaRPr>
                    </a:p>
                  </a:txBody>
                  <a:tcPr marL="0" marR="0" marT="104139"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5"/>
                  </a:ext>
                </a:extLst>
              </a:tr>
              <a:tr h="203200">
                <a:tc vMerge="1">
                  <a:txBody>
                    <a:bodyPr/>
                    <a:lstStyle/>
                    <a:p>
                      <a:endParaRPr/>
                    </a:p>
                  </a:txBody>
                  <a:tcPr marL="0" marR="0" marT="8318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90"/>
                        </a:spcBef>
                      </a:pPr>
                      <a:r>
                        <a:rPr lang="ru-RU" sz="900" spc="-30" dirty="0">
                          <a:solidFill>
                            <a:srgbClr val="231F20"/>
                          </a:solidFill>
                          <a:latin typeface="Arial Narrow"/>
                          <a:cs typeface="Arial Narrow"/>
                        </a:rPr>
                        <a:t>Ошибка системы фильтрации</a:t>
                      </a:r>
                      <a:endParaRPr sz="900" dirty="0">
                        <a:latin typeface="Arial Narrow"/>
                        <a:cs typeface="Arial Narrow"/>
                      </a:endParaRPr>
                    </a:p>
                  </a:txBody>
                  <a:tcPr marL="0" marR="0" marT="2413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2400">
                        <a:lnSpc>
                          <a:spcPct val="100000"/>
                        </a:lnSpc>
                        <a:spcBef>
                          <a:spcPts val="200"/>
                        </a:spcBef>
                      </a:pPr>
                      <a:r>
                        <a:rPr lang="ru-RU" sz="900" spc="-30" dirty="0">
                          <a:solidFill>
                            <a:srgbClr val="231F20"/>
                          </a:solidFill>
                          <a:latin typeface="Arial Narrow"/>
                          <a:cs typeface="Arial Narrow"/>
                        </a:rPr>
                        <a:t>Обратитесь в сервисный центр </a:t>
                      </a:r>
                      <a:r>
                        <a:rPr lang="ru-RU" sz="900" spc="-40" dirty="0" err="1">
                          <a:solidFill>
                            <a:srgbClr val="231F20"/>
                          </a:solidFill>
                          <a:latin typeface="Arial Narrow"/>
                          <a:cs typeface="Arial Narrow"/>
                        </a:rPr>
                        <a:t>MSpa</a:t>
                      </a:r>
                      <a:endParaRPr lang="ru-RU" sz="900" dirty="0">
                        <a:latin typeface="Arial Narrow"/>
                        <a:cs typeface="Arial Narrow"/>
                      </a:endParaRPr>
                    </a:p>
                  </a:txBody>
                  <a:tcPr marL="0" marR="0" marT="215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6"/>
                  </a:ext>
                </a:extLst>
              </a:tr>
              <a:tr h="366873">
                <a:tc rowSpan="3">
                  <a:txBody>
                    <a:bodyPr/>
                    <a:lstStyle/>
                    <a:p>
                      <a:pPr>
                        <a:lnSpc>
                          <a:spcPct val="100000"/>
                        </a:lnSpc>
                      </a:pPr>
                      <a:endParaRPr sz="1000" dirty="0">
                        <a:latin typeface="Times New Roman"/>
                        <a:cs typeface="Times New Roman"/>
                      </a:endParaRPr>
                    </a:p>
                    <a:p>
                      <a:pPr>
                        <a:lnSpc>
                          <a:spcPct val="100000"/>
                        </a:lnSpc>
                        <a:spcBef>
                          <a:spcPts val="35"/>
                        </a:spcBef>
                      </a:pPr>
                      <a:endParaRPr sz="1250" dirty="0">
                        <a:latin typeface="Times New Roman"/>
                        <a:cs typeface="Times New Roman"/>
                      </a:endParaRPr>
                    </a:p>
                    <a:p>
                      <a:pPr marL="43815">
                        <a:lnSpc>
                          <a:spcPct val="100000"/>
                        </a:lnSpc>
                      </a:pPr>
                      <a:r>
                        <a:rPr lang="ru-RU" sz="900" b="1" spc="-5" dirty="0">
                          <a:solidFill>
                            <a:srgbClr val="231F20"/>
                          </a:solidFill>
                          <a:latin typeface="Arial Narrow"/>
                          <a:cs typeface="Arial Narrow"/>
                        </a:rPr>
                        <a:t>ОШИБКА РАБОТЫ ОЗОНАТОРА</a:t>
                      </a:r>
                      <a:endParaRPr sz="900" dirty="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marR="167005">
                        <a:lnSpc>
                          <a:spcPct val="111100"/>
                        </a:lnSpc>
                        <a:spcBef>
                          <a:spcPts val="70"/>
                        </a:spcBef>
                      </a:pPr>
                      <a:r>
                        <a:rPr lang="ru-RU" sz="900" dirty="0">
                          <a:solidFill>
                            <a:srgbClr val="231F20"/>
                          </a:solidFill>
                          <a:latin typeface="Arial Narrow"/>
                          <a:cs typeface="Arial Narrow"/>
                        </a:rPr>
                        <a:t>Уровень воды ниже минимального значения</a:t>
                      </a:r>
                      <a:endParaRPr sz="900" dirty="0">
                        <a:latin typeface="Arial Narrow"/>
                        <a:cs typeface="Arial Narrow"/>
                      </a:endParaRPr>
                    </a:p>
                  </a:txBody>
                  <a:tcPr marL="0" marR="0" marT="88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2400">
                        <a:lnSpc>
                          <a:spcPct val="100000"/>
                        </a:lnSpc>
                        <a:spcBef>
                          <a:spcPts val="870"/>
                        </a:spcBef>
                      </a:pPr>
                      <a:r>
                        <a:rPr lang="ru-RU" sz="900" dirty="0">
                          <a:solidFill>
                            <a:srgbClr val="231F20"/>
                          </a:solidFill>
                          <a:latin typeface="Arial Narrow"/>
                          <a:cs typeface="Arial Narrow"/>
                        </a:rPr>
                        <a:t>Добавьте воды до минимальной отметки</a:t>
                      </a:r>
                      <a:endParaRPr sz="900" dirty="0">
                        <a:latin typeface="Arial Narrow"/>
                        <a:cs typeface="Arial Narrow"/>
                      </a:endParaRPr>
                    </a:p>
                  </a:txBody>
                  <a:tcPr marL="0" marR="0" marT="1104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7"/>
                  </a:ext>
                </a:extLst>
              </a:tr>
              <a:tr h="232780">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00"/>
                        </a:spcBef>
                      </a:pPr>
                      <a:r>
                        <a:rPr lang="ru-RU" sz="900" dirty="0">
                          <a:solidFill>
                            <a:srgbClr val="231F20"/>
                          </a:solidFill>
                          <a:latin typeface="Arial Narrow"/>
                          <a:cs typeface="Arial Narrow"/>
                        </a:rPr>
                        <a:t>Повреждение внутренних частей</a:t>
                      </a:r>
                      <a:endParaRPr sz="900" dirty="0">
                        <a:latin typeface="Arial Narrow"/>
                        <a:cs typeface="Arial Narrow"/>
                      </a:endParaRPr>
                    </a:p>
                  </a:txBody>
                  <a:tcPr marL="0" marR="0" marT="127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2400">
                        <a:lnSpc>
                          <a:spcPct val="100000"/>
                        </a:lnSpc>
                        <a:spcBef>
                          <a:spcPts val="180"/>
                        </a:spcBef>
                      </a:pPr>
                      <a:r>
                        <a:rPr lang="ru-RU" sz="900" dirty="0">
                          <a:solidFill>
                            <a:srgbClr val="231F20"/>
                          </a:solidFill>
                          <a:latin typeface="Arial Narrow"/>
                          <a:cs typeface="Arial Narrow"/>
                        </a:rPr>
                        <a:t>Свяжитесь с сервисным центром</a:t>
                      </a:r>
                      <a:r>
                        <a:rPr sz="900" dirty="0">
                          <a:solidFill>
                            <a:srgbClr val="231F20"/>
                          </a:solidFill>
                          <a:latin typeface="Arial Narrow"/>
                          <a:cs typeface="Arial Narrow"/>
                        </a:rPr>
                        <a:t> </a:t>
                      </a:r>
                      <a:r>
                        <a:rPr sz="900" spc="-5" dirty="0" err="1">
                          <a:solidFill>
                            <a:srgbClr val="231F20"/>
                          </a:solidFill>
                          <a:latin typeface="Arial Narrow"/>
                          <a:cs typeface="Arial Narrow"/>
                        </a:rPr>
                        <a:t>MSpa</a:t>
                      </a:r>
                      <a:endParaRPr sz="900" dirty="0">
                        <a:latin typeface="Arial Narrow"/>
                        <a:cs typeface="Arial Narrow"/>
                      </a:endParaRPr>
                    </a:p>
                  </a:txBody>
                  <a:tcPr marL="0" marR="0" marT="2286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8"/>
                  </a:ext>
                </a:extLst>
              </a:tr>
              <a:tr h="203156">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90"/>
                        </a:spcBef>
                      </a:pPr>
                      <a:r>
                        <a:rPr lang="ru-RU" sz="900" dirty="0">
                          <a:solidFill>
                            <a:srgbClr val="231F20"/>
                          </a:solidFill>
                          <a:latin typeface="Arial Narrow"/>
                          <a:cs typeface="Arial Narrow"/>
                        </a:rPr>
                        <a:t>Фильтрующий насос не работает</a:t>
                      </a:r>
                      <a:endParaRPr sz="900" dirty="0">
                        <a:latin typeface="Arial Narrow"/>
                        <a:cs typeface="Arial Narrow"/>
                      </a:endParaRPr>
                    </a:p>
                  </a:txBody>
                  <a:tcPr marL="0" marR="0" marT="2413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2400">
                        <a:lnSpc>
                          <a:spcPct val="100000"/>
                        </a:lnSpc>
                        <a:spcBef>
                          <a:spcPts val="270"/>
                        </a:spcBef>
                      </a:pPr>
                      <a:r>
                        <a:rPr lang="ru-RU" sz="900" dirty="0">
                          <a:solidFill>
                            <a:srgbClr val="231F20"/>
                          </a:solidFill>
                          <a:latin typeface="Arial Narrow"/>
                          <a:cs typeface="Arial Narrow"/>
                        </a:rPr>
                        <a:t>См. раздел</a:t>
                      </a:r>
                      <a:r>
                        <a:rPr sz="900" dirty="0">
                          <a:solidFill>
                            <a:srgbClr val="231F20"/>
                          </a:solidFill>
                          <a:latin typeface="Arial Narrow"/>
                          <a:cs typeface="Arial Narrow"/>
                        </a:rPr>
                        <a:t> "</a:t>
                      </a:r>
                      <a:r>
                        <a:rPr lang="ru-RU" sz="900" dirty="0">
                          <a:solidFill>
                            <a:srgbClr val="231F20"/>
                          </a:solidFill>
                          <a:latin typeface="Arial Narrow"/>
                          <a:cs typeface="Arial Narrow"/>
                        </a:rPr>
                        <a:t>ФИЛЬТР-НАСОС НЕ РАБОТАЕТ</a:t>
                      </a:r>
                      <a:r>
                        <a:rPr sz="900" dirty="0">
                          <a:solidFill>
                            <a:srgbClr val="231F20"/>
                          </a:solidFill>
                          <a:latin typeface="Arial Narrow"/>
                          <a:cs typeface="Arial Narrow"/>
                        </a:rPr>
                        <a:t>“</a:t>
                      </a:r>
                      <a:endParaRPr sz="900" dirty="0">
                        <a:latin typeface="Arial Narrow"/>
                        <a:cs typeface="Arial Narrow"/>
                      </a:endParaRPr>
                    </a:p>
                  </a:txBody>
                  <a:tcPr marL="0" marR="0" marT="342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9"/>
                  </a:ext>
                </a:extLst>
              </a:tr>
            </a:tbl>
          </a:graphicData>
        </a:graphic>
      </p:graphicFrame>
      <p:sp>
        <p:nvSpPr>
          <p:cNvPr id="5" name="object 5"/>
          <p:cNvSpPr txBox="1"/>
          <p:nvPr/>
        </p:nvSpPr>
        <p:spPr>
          <a:xfrm>
            <a:off x="539490" y="8340347"/>
            <a:ext cx="4300133" cy="620682"/>
          </a:xfrm>
          <a:prstGeom prst="rect">
            <a:avLst/>
          </a:prstGeom>
        </p:spPr>
        <p:txBody>
          <a:bodyPr vert="horz" wrap="square" lIns="0" tIns="27939" rIns="0" bIns="0" rtlCol="0">
            <a:spAutoFit/>
          </a:bodyPr>
          <a:lstStyle/>
          <a:p>
            <a:pPr marL="12700">
              <a:lnSpc>
                <a:spcPct val="100000"/>
              </a:lnSpc>
              <a:spcBef>
                <a:spcPts val="219"/>
              </a:spcBef>
            </a:pPr>
            <a:r>
              <a:rPr lang="ru-RU" sz="900" dirty="0">
                <a:solidFill>
                  <a:srgbClr val="231F20"/>
                </a:solidFill>
                <a:latin typeface="Arial Narrow"/>
                <a:cs typeface="Arial Narrow"/>
              </a:rPr>
              <a:t>Как найти контакты моего сервисного центра</a:t>
            </a:r>
            <a:r>
              <a:rPr sz="900" spc="-5" dirty="0">
                <a:solidFill>
                  <a:srgbClr val="231F20"/>
                </a:solidFill>
                <a:latin typeface="Arial Narrow"/>
                <a:cs typeface="Arial Narrow"/>
              </a:rPr>
              <a:t>?</a:t>
            </a:r>
            <a:endParaRPr sz="900" dirty="0">
              <a:latin typeface="Arial Narrow"/>
              <a:cs typeface="Arial Narrow"/>
            </a:endParaRPr>
          </a:p>
          <a:p>
            <a:pPr marL="12700">
              <a:lnSpc>
                <a:spcPct val="100000"/>
              </a:lnSpc>
              <a:spcBef>
                <a:spcPts val="120"/>
              </a:spcBef>
            </a:pPr>
            <a:r>
              <a:rPr lang="ru-RU" sz="900" dirty="0">
                <a:solidFill>
                  <a:srgbClr val="231F20"/>
                </a:solidFill>
                <a:latin typeface="Arial Narrow"/>
                <a:cs typeface="Arial Narrow"/>
              </a:rPr>
              <a:t>Отсканируйте </a:t>
            </a:r>
            <a:r>
              <a:rPr sz="900" spc="-5" dirty="0">
                <a:solidFill>
                  <a:srgbClr val="231F20"/>
                </a:solidFill>
                <a:latin typeface="Arial Narrow"/>
                <a:cs typeface="Arial Narrow"/>
              </a:rPr>
              <a:t>QR</a:t>
            </a:r>
            <a:r>
              <a:rPr lang="ru-RU" sz="900" spc="-5" dirty="0">
                <a:solidFill>
                  <a:srgbClr val="231F20"/>
                </a:solidFill>
                <a:latin typeface="Arial Narrow"/>
                <a:cs typeface="Arial Narrow"/>
              </a:rPr>
              <a:t>-код</a:t>
            </a:r>
            <a:r>
              <a:rPr sz="900" spc="-5" dirty="0">
                <a:solidFill>
                  <a:srgbClr val="231F20"/>
                </a:solidFill>
                <a:latin typeface="Arial Narrow"/>
                <a:cs typeface="Arial Narrow"/>
              </a:rPr>
              <a:t> </a:t>
            </a:r>
            <a:r>
              <a:rPr lang="ru-RU" sz="900" spc="-5" dirty="0">
                <a:solidFill>
                  <a:srgbClr val="231F20"/>
                </a:solidFill>
                <a:latin typeface="Arial Narrow"/>
                <a:cs typeface="Arial Narrow"/>
              </a:rPr>
              <a:t>ниже или посетите сайт</a:t>
            </a:r>
            <a:r>
              <a:rPr sz="900" spc="80" dirty="0">
                <a:solidFill>
                  <a:srgbClr val="231F20"/>
                </a:solidFill>
                <a:latin typeface="Arial Narrow"/>
                <a:cs typeface="Arial Narrow"/>
              </a:rPr>
              <a:t> </a:t>
            </a:r>
            <a:r>
              <a:rPr sz="900" spc="-5" dirty="0">
                <a:solidFill>
                  <a:srgbClr val="231F20"/>
                </a:solidFill>
                <a:latin typeface="Arial Narrow"/>
                <a:cs typeface="Arial Narrow"/>
                <a:hlinkClick r:id="rId2"/>
              </a:rPr>
              <a:t>https://www.the-mspa.com/after-sales.</a:t>
            </a:r>
            <a:endParaRPr sz="900" dirty="0">
              <a:latin typeface="Arial Narrow"/>
              <a:cs typeface="Arial Narrow"/>
            </a:endParaRPr>
          </a:p>
          <a:p>
            <a:pPr marL="142875" indent="-130810">
              <a:lnSpc>
                <a:spcPct val="100000"/>
              </a:lnSpc>
              <a:spcBef>
                <a:spcPts val="120"/>
              </a:spcBef>
              <a:buAutoNum type="arabicPeriod"/>
              <a:tabLst>
                <a:tab pos="143510" algn="l"/>
              </a:tabLst>
            </a:pPr>
            <a:r>
              <a:rPr lang="ru-RU" sz="900" dirty="0">
                <a:solidFill>
                  <a:srgbClr val="231F20"/>
                </a:solidFill>
                <a:latin typeface="Arial Narrow"/>
                <a:cs typeface="Arial Narrow"/>
              </a:rPr>
              <a:t>Введите серийный номер Вашего СПА-бассейна</a:t>
            </a:r>
            <a:r>
              <a:rPr sz="900" spc="-5" dirty="0">
                <a:solidFill>
                  <a:srgbClr val="231F20"/>
                </a:solidFill>
                <a:latin typeface="Arial Narrow"/>
                <a:cs typeface="Arial Narrow"/>
              </a:rPr>
              <a:t>.</a:t>
            </a:r>
            <a:endParaRPr sz="900" dirty="0">
              <a:latin typeface="Arial Narrow"/>
              <a:cs typeface="Arial Narrow"/>
            </a:endParaRPr>
          </a:p>
          <a:p>
            <a:pPr marL="142875" indent="-130810">
              <a:lnSpc>
                <a:spcPct val="100000"/>
              </a:lnSpc>
              <a:spcBef>
                <a:spcPts val="114"/>
              </a:spcBef>
              <a:buAutoNum type="arabicPeriod"/>
              <a:tabLst>
                <a:tab pos="143510" algn="l"/>
              </a:tabLst>
            </a:pPr>
            <a:r>
              <a:rPr lang="ru-RU" sz="900" dirty="0">
                <a:solidFill>
                  <a:srgbClr val="231F20"/>
                </a:solidFill>
                <a:latin typeface="Arial Narrow"/>
                <a:cs typeface="Arial Narrow"/>
              </a:rPr>
              <a:t>Соответствующий поставщик услуг отобразится на экране</a:t>
            </a:r>
            <a:r>
              <a:rPr sz="900" dirty="0">
                <a:solidFill>
                  <a:srgbClr val="231F20"/>
                </a:solidFill>
                <a:latin typeface="Arial Narrow"/>
                <a:cs typeface="Arial Narrow"/>
              </a:rPr>
              <a:t>.</a:t>
            </a:r>
            <a:endParaRPr sz="900" dirty="0">
              <a:latin typeface="Arial Narrow"/>
              <a:cs typeface="Arial Narrow"/>
            </a:endParaRPr>
          </a:p>
        </p:txBody>
      </p:sp>
      <p:sp>
        <p:nvSpPr>
          <p:cNvPr id="6" name="object 6"/>
          <p:cNvSpPr/>
          <p:nvPr/>
        </p:nvSpPr>
        <p:spPr>
          <a:xfrm>
            <a:off x="4921250" y="8178800"/>
            <a:ext cx="909376" cy="909376"/>
          </a:xfrm>
          <a:prstGeom prst="rect">
            <a:avLst/>
          </a:prstGeom>
          <a:blipFill>
            <a:blip r:embed="rId3" cstate="print"/>
            <a:stretch>
              <a:fillRect/>
            </a:stretch>
          </a:blipFill>
        </p:spPr>
        <p:txBody>
          <a:bodyPr wrap="square" lIns="0" tIns="0" rIns="0" bIns="0" rtlCol="0"/>
          <a:lstStyle/>
          <a:p>
            <a:endParaRPr/>
          </a:p>
        </p:txBody>
      </p:sp>
      <p:sp>
        <p:nvSpPr>
          <p:cNvPr id="7" name="object 7"/>
          <p:cNvSpPr/>
          <p:nvPr/>
        </p:nvSpPr>
        <p:spPr>
          <a:xfrm>
            <a:off x="4855050" y="6921485"/>
            <a:ext cx="1041775" cy="884555"/>
          </a:xfrm>
          <a:custGeom>
            <a:avLst/>
            <a:gdLst/>
            <a:ahLst/>
            <a:cxnLst/>
            <a:rect l="l" t="t" r="r" b="b"/>
            <a:pathLst>
              <a:path w="1006475" h="884554">
                <a:moveTo>
                  <a:pt x="92163" y="15567"/>
                </a:moveTo>
                <a:lnTo>
                  <a:pt x="134896" y="11381"/>
                </a:lnTo>
                <a:lnTo>
                  <a:pt x="184612" y="7902"/>
                </a:lnTo>
                <a:lnTo>
                  <a:pt x="240033" y="5098"/>
                </a:lnTo>
                <a:lnTo>
                  <a:pt x="299879" y="2939"/>
                </a:lnTo>
                <a:lnTo>
                  <a:pt x="362870" y="1390"/>
                </a:lnTo>
                <a:lnTo>
                  <a:pt x="427728" y="421"/>
                </a:lnTo>
                <a:lnTo>
                  <a:pt x="493173" y="0"/>
                </a:lnTo>
                <a:lnTo>
                  <a:pt x="557926" y="94"/>
                </a:lnTo>
                <a:lnTo>
                  <a:pt x="620708" y="671"/>
                </a:lnTo>
                <a:lnTo>
                  <a:pt x="680239" y="1700"/>
                </a:lnTo>
                <a:lnTo>
                  <a:pt x="735240" y="3149"/>
                </a:lnTo>
                <a:lnTo>
                  <a:pt x="784432" y="4985"/>
                </a:lnTo>
                <a:lnTo>
                  <a:pt x="826535" y="7177"/>
                </a:lnTo>
                <a:lnTo>
                  <a:pt x="884359" y="12500"/>
                </a:lnTo>
                <a:lnTo>
                  <a:pt x="957475" y="62296"/>
                </a:lnTo>
                <a:lnTo>
                  <a:pt x="990015" y="120177"/>
                </a:lnTo>
                <a:lnTo>
                  <a:pt x="1003449" y="169418"/>
                </a:lnTo>
                <a:lnTo>
                  <a:pt x="1006081" y="190230"/>
                </a:lnTo>
                <a:lnTo>
                  <a:pt x="1004366" y="433982"/>
                </a:lnTo>
                <a:lnTo>
                  <a:pt x="1003795" y="566529"/>
                </a:lnTo>
                <a:lnTo>
                  <a:pt x="1004366" y="634037"/>
                </a:lnTo>
                <a:lnTo>
                  <a:pt x="1006081" y="682672"/>
                </a:lnTo>
                <a:lnTo>
                  <a:pt x="1000011" y="758575"/>
                </a:lnTo>
                <a:lnTo>
                  <a:pt x="988651" y="815382"/>
                </a:lnTo>
                <a:lnTo>
                  <a:pt x="970294" y="854374"/>
                </a:lnTo>
                <a:lnTo>
                  <a:pt x="943233" y="876830"/>
                </a:lnTo>
                <a:lnTo>
                  <a:pt x="905763" y="884031"/>
                </a:lnTo>
                <a:lnTo>
                  <a:pt x="662292" y="884031"/>
                </a:lnTo>
                <a:lnTo>
                  <a:pt x="663628" y="864617"/>
                </a:lnTo>
                <a:lnTo>
                  <a:pt x="664073" y="847023"/>
                </a:lnTo>
                <a:lnTo>
                  <a:pt x="662292" y="777249"/>
                </a:lnTo>
                <a:lnTo>
                  <a:pt x="635880" y="731381"/>
                </a:lnTo>
                <a:lnTo>
                  <a:pt x="571632" y="693776"/>
                </a:lnTo>
                <a:lnTo>
                  <a:pt x="530960" y="682657"/>
                </a:lnTo>
                <a:lnTo>
                  <a:pt x="487595" y="679105"/>
                </a:lnTo>
                <a:lnTo>
                  <a:pt x="443794" y="684955"/>
                </a:lnTo>
                <a:lnTo>
                  <a:pt x="401813" y="702039"/>
                </a:lnTo>
                <a:lnTo>
                  <a:pt x="363907" y="732193"/>
                </a:lnTo>
                <a:lnTo>
                  <a:pt x="332333" y="777249"/>
                </a:lnTo>
                <a:lnTo>
                  <a:pt x="332333" y="884031"/>
                </a:lnTo>
                <a:lnTo>
                  <a:pt x="123037" y="884031"/>
                </a:lnTo>
                <a:lnTo>
                  <a:pt x="55992" y="878300"/>
                </a:lnTo>
                <a:lnTo>
                  <a:pt x="20828" y="856424"/>
                </a:lnTo>
                <a:lnTo>
                  <a:pt x="6008" y="800435"/>
                </a:lnTo>
                <a:lnTo>
                  <a:pt x="0" y="692363"/>
                </a:lnTo>
                <a:lnTo>
                  <a:pt x="0" y="185366"/>
                </a:lnTo>
                <a:lnTo>
                  <a:pt x="1440" y="103567"/>
                </a:lnTo>
                <a:lnTo>
                  <a:pt x="11520" y="58614"/>
                </a:lnTo>
                <a:lnTo>
                  <a:pt x="38881" y="34586"/>
                </a:lnTo>
                <a:lnTo>
                  <a:pt x="92163" y="15567"/>
                </a:lnTo>
                <a:close/>
              </a:path>
            </a:pathLst>
          </a:custGeom>
          <a:ln w="8128">
            <a:solidFill>
              <a:srgbClr val="231F20"/>
            </a:solidFill>
          </a:ln>
        </p:spPr>
        <p:txBody>
          <a:bodyPr wrap="square" lIns="0" tIns="0" rIns="0" bIns="0" rtlCol="0"/>
          <a:lstStyle/>
          <a:p>
            <a:endParaRPr/>
          </a:p>
        </p:txBody>
      </p:sp>
      <p:sp>
        <p:nvSpPr>
          <p:cNvPr id="8" name="object 8"/>
          <p:cNvSpPr/>
          <p:nvPr/>
        </p:nvSpPr>
        <p:spPr>
          <a:xfrm>
            <a:off x="4898703" y="7608490"/>
            <a:ext cx="296545" cy="177165"/>
          </a:xfrm>
          <a:custGeom>
            <a:avLst/>
            <a:gdLst/>
            <a:ahLst/>
            <a:cxnLst/>
            <a:rect l="l" t="t" r="r" b="b"/>
            <a:pathLst>
              <a:path w="296544" h="177165">
                <a:moveTo>
                  <a:pt x="0" y="0"/>
                </a:moveTo>
                <a:lnTo>
                  <a:pt x="4282" y="47005"/>
                </a:lnTo>
                <a:lnTo>
                  <a:pt x="9204" y="98247"/>
                </a:lnTo>
                <a:lnTo>
                  <a:pt x="27809" y="153544"/>
                </a:lnTo>
                <a:lnTo>
                  <a:pt x="86489" y="175599"/>
                </a:lnTo>
                <a:lnTo>
                  <a:pt x="99453" y="177076"/>
                </a:lnTo>
                <a:lnTo>
                  <a:pt x="295960" y="177076"/>
                </a:lnTo>
                <a:lnTo>
                  <a:pt x="295960" y="53378"/>
                </a:lnTo>
              </a:path>
            </a:pathLst>
          </a:custGeom>
          <a:ln w="8128">
            <a:solidFill>
              <a:srgbClr val="231F20"/>
            </a:solidFill>
          </a:ln>
        </p:spPr>
        <p:txBody>
          <a:bodyPr wrap="square" lIns="0" tIns="0" rIns="0" bIns="0" rtlCol="0"/>
          <a:lstStyle/>
          <a:p>
            <a:endParaRPr/>
          </a:p>
        </p:txBody>
      </p:sp>
      <p:sp>
        <p:nvSpPr>
          <p:cNvPr id="9" name="object 9"/>
          <p:cNvSpPr/>
          <p:nvPr/>
        </p:nvSpPr>
        <p:spPr>
          <a:xfrm>
            <a:off x="5538996" y="7635565"/>
            <a:ext cx="297815" cy="138430"/>
          </a:xfrm>
          <a:custGeom>
            <a:avLst/>
            <a:gdLst/>
            <a:ahLst/>
            <a:cxnLst/>
            <a:rect l="l" t="t" r="r" b="b"/>
            <a:pathLst>
              <a:path w="297815" h="138429">
                <a:moveTo>
                  <a:pt x="0" y="14363"/>
                </a:moveTo>
                <a:lnTo>
                  <a:pt x="0" y="138061"/>
                </a:lnTo>
                <a:lnTo>
                  <a:pt x="93488" y="136697"/>
                </a:lnTo>
                <a:lnTo>
                  <a:pt x="147639" y="136242"/>
                </a:lnTo>
                <a:lnTo>
                  <a:pt x="183142" y="136697"/>
                </a:lnTo>
                <a:lnTo>
                  <a:pt x="220687" y="138061"/>
                </a:lnTo>
                <a:lnTo>
                  <a:pt x="258245" y="136063"/>
                </a:lnTo>
                <a:lnTo>
                  <a:pt x="281722" y="127460"/>
                </a:lnTo>
                <a:lnTo>
                  <a:pt x="293823" y="113851"/>
                </a:lnTo>
                <a:lnTo>
                  <a:pt x="297256" y="96837"/>
                </a:lnTo>
                <a:lnTo>
                  <a:pt x="297256" y="0"/>
                </a:lnTo>
              </a:path>
            </a:pathLst>
          </a:custGeom>
          <a:ln w="8128">
            <a:solidFill>
              <a:srgbClr val="231F20"/>
            </a:solidFill>
          </a:ln>
        </p:spPr>
        <p:txBody>
          <a:bodyPr wrap="square" lIns="0" tIns="0" rIns="0" bIns="0" rtlCol="0"/>
          <a:lstStyle/>
          <a:p>
            <a:endParaRPr/>
          </a:p>
        </p:txBody>
      </p:sp>
      <p:sp>
        <p:nvSpPr>
          <p:cNvPr id="12" name="object 12"/>
          <p:cNvSpPr/>
          <p:nvPr/>
        </p:nvSpPr>
        <p:spPr>
          <a:xfrm>
            <a:off x="5312173" y="7476410"/>
            <a:ext cx="111760" cy="111760"/>
          </a:xfrm>
          <a:custGeom>
            <a:avLst/>
            <a:gdLst/>
            <a:ahLst/>
            <a:cxnLst/>
            <a:rect l="l" t="t" r="r" b="b"/>
            <a:pathLst>
              <a:path w="111759" h="111759">
                <a:moveTo>
                  <a:pt x="111709" y="55816"/>
                </a:moveTo>
                <a:lnTo>
                  <a:pt x="107316" y="77575"/>
                </a:lnTo>
                <a:lnTo>
                  <a:pt x="95340" y="95332"/>
                </a:lnTo>
                <a:lnTo>
                  <a:pt x="77585" y="107297"/>
                </a:lnTo>
                <a:lnTo>
                  <a:pt x="55854" y="111683"/>
                </a:lnTo>
                <a:lnTo>
                  <a:pt x="34123" y="107297"/>
                </a:lnTo>
                <a:lnTo>
                  <a:pt x="16368" y="95332"/>
                </a:lnTo>
                <a:lnTo>
                  <a:pt x="4392" y="77575"/>
                </a:lnTo>
                <a:lnTo>
                  <a:pt x="0" y="55816"/>
                </a:lnTo>
                <a:lnTo>
                  <a:pt x="4392" y="34086"/>
                </a:lnTo>
                <a:lnTo>
                  <a:pt x="16368" y="16344"/>
                </a:lnTo>
                <a:lnTo>
                  <a:pt x="34123" y="4385"/>
                </a:lnTo>
                <a:lnTo>
                  <a:pt x="55854" y="0"/>
                </a:lnTo>
                <a:lnTo>
                  <a:pt x="77585" y="4385"/>
                </a:lnTo>
                <a:lnTo>
                  <a:pt x="95340" y="16344"/>
                </a:lnTo>
                <a:lnTo>
                  <a:pt x="107316" y="34086"/>
                </a:lnTo>
                <a:lnTo>
                  <a:pt x="111709" y="55816"/>
                </a:lnTo>
                <a:close/>
              </a:path>
            </a:pathLst>
          </a:custGeom>
          <a:ln w="5422">
            <a:solidFill>
              <a:srgbClr val="231F20"/>
            </a:solidFill>
          </a:ln>
        </p:spPr>
        <p:txBody>
          <a:bodyPr wrap="square" lIns="0" tIns="0" rIns="0" bIns="0" rtlCol="0"/>
          <a:lstStyle/>
          <a:p>
            <a:endParaRPr/>
          </a:p>
        </p:txBody>
      </p:sp>
      <p:sp>
        <p:nvSpPr>
          <p:cNvPr id="16" name="object 16"/>
          <p:cNvSpPr/>
          <p:nvPr/>
        </p:nvSpPr>
        <p:spPr>
          <a:xfrm>
            <a:off x="5308010" y="7496216"/>
            <a:ext cx="131445" cy="131445"/>
          </a:xfrm>
          <a:custGeom>
            <a:avLst/>
            <a:gdLst/>
            <a:ahLst/>
            <a:cxnLst/>
            <a:rect l="l" t="t" r="r" b="b"/>
            <a:pathLst>
              <a:path w="131444" h="131445">
                <a:moveTo>
                  <a:pt x="131114" y="65531"/>
                </a:moveTo>
                <a:lnTo>
                  <a:pt x="125963" y="91065"/>
                </a:lnTo>
                <a:lnTo>
                  <a:pt x="111913" y="111910"/>
                </a:lnTo>
                <a:lnTo>
                  <a:pt x="91075" y="125962"/>
                </a:lnTo>
                <a:lnTo>
                  <a:pt x="65557" y="131114"/>
                </a:lnTo>
                <a:lnTo>
                  <a:pt x="40055" y="125962"/>
                </a:lnTo>
                <a:lnTo>
                  <a:pt x="19215" y="111910"/>
                </a:lnTo>
                <a:lnTo>
                  <a:pt x="5156" y="91065"/>
                </a:lnTo>
                <a:lnTo>
                  <a:pt x="0" y="65531"/>
                </a:lnTo>
                <a:lnTo>
                  <a:pt x="5156" y="40028"/>
                </a:lnTo>
                <a:lnTo>
                  <a:pt x="19215" y="19197"/>
                </a:lnTo>
                <a:lnTo>
                  <a:pt x="40055" y="5151"/>
                </a:lnTo>
                <a:lnTo>
                  <a:pt x="65557" y="0"/>
                </a:lnTo>
                <a:lnTo>
                  <a:pt x="91075" y="5151"/>
                </a:lnTo>
                <a:lnTo>
                  <a:pt x="111913" y="19197"/>
                </a:lnTo>
                <a:lnTo>
                  <a:pt x="125963" y="40028"/>
                </a:lnTo>
                <a:lnTo>
                  <a:pt x="131114" y="65531"/>
                </a:lnTo>
                <a:close/>
              </a:path>
            </a:pathLst>
          </a:custGeom>
          <a:ln w="5422">
            <a:solidFill>
              <a:srgbClr val="231F20"/>
            </a:solidFill>
          </a:ln>
        </p:spPr>
        <p:txBody>
          <a:bodyPr wrap="square" lIns="0" tIns="0" rIns="0" bIns="0" rtlCol="0"/>
          <a:lstStyle/>
          <a:p>
            <a:endParaRPr/>
          </a:p>
        </p:txBody>
      </p:sp>
      <p:sp>
        <p:nvSpPr>
          <p:cNvPr id="17" name="object 17"/>
          <p:cNvSpPr/>
          <p:nvPr/>
        </p:nvSpPr>
        <p:spPr>
          <a:xfrm>
            <a:off x="5373640" y="7567850"/>
            <a:ext cx="40640" cy="40640"/>
          </a:xfrm>
          <a:custGeom>
            <a:avLst/>
            <a:gdLst/>
            <a:ahLst/>
            <a:cxnLst/>
            <a:rect l="l" t="t" r="r" b="b"/>
            <a:pathLst>
              <a:path w="40640" h="40640">
                <a:moveTo>
                  <a:pt x="40144" y="20078"/>
                </a:moveTo>
                <a:lnTo>
                  <a:pt x="38562" y="27882"/>
                </a:lnTo>
                <a:lnTo>
                  <a:pt x="34251" y="34251"/>
                </a:lnTo>
                <a:lnTo>
                  <a:pt x="27864" y="38545"/>
                </a:lnTo>
                <a:lnTo>
                  <a:pt x="20053" y="40119"/>
                </a:lnTo>
                <a:lnTo>
                  <a:pt x="12253" y="38545"/>
                </a:lnTo>
                <a:lnTo>
                  <a:pt x="5878" y="34251"/>
                </a:lnTo>
                <a:lnTo>
                  <a:pt x="1577" y="27882"/>
                </a:lnTo>
                <a:lnTo>
                  <a:pt x="0" y="20078"/>
                </a:lnTo>
                <a:lnTo>
                  <a:pt x="1577" y="12264"/>
                </a:lnTo>
                <a:lnTo>
                  <a:pt x="5878" y="5881"/>
                </a:lnTo>
                <a:lnTo>
                  <a:pt x="12253" y="1578"/>
                </a:lnTo>
                <a:lnTo>
                  <a:pt x="20053" y="0"/>
                </a:lnTo>
                <a:lnTo>
                  <a:pt x="27864" y="1578"/>
                </a:lnTo>
                <a:lnTo>
                  <a:pt x="34251" y="5881"/>
                </a:lnTo>
                <a:lnTo>
                  <a:pt x="38562" y="12264"/>
                </a:lnTo>
                <a:lnTo>
                  <a:pt x="40144" y="20078"/>
                </a:lnTo>
                <a:close/>
              </a:path>
            </a:pathLst>
          </a:custGeom>
          <a:ln w="8128">
            <a:solidFill>
              <a:srgbClr val="231F20"/>
            </a:solidFill>
          </a:ln>
        </p:spPr>
        <p:txBody>
          <a:bodyPr wrap="square" lIns="0" tIns="0" rIns="0" bIns="0" rtlCol="0"/>
          <a:lstStyle/>
          <a:p>
            <a:endParaRPr/>
          </a:p>
        </p:txBody>
      </p:sp>
      <p:sp>
        <p:nvSpPr>
          <p:cNvPr id="20" name="object 20"/>
          <p:cNvSpPr/>
          <p:nvPr/>
        </p:nvSpPr>
        <p:spPr>
          <a:xfrm>
            <a:off x="5010812" y="7611549"/>
            <a:ext cx="36195" cy="3810"/>
          </a:xfrm>
          <a:custGeom>
            <a:avLst/>
            <a:gdLst/>
            <a:ahLst/>
            <a:cxnLst/>
            <a:rect l="l" t="t" r="r" b="b"/>
            <a:pathLst>
              <a:path w="36194" h="3809">
                <a:moveTo>
                  <a:pt x="0" y="0"/>
                </a:moveTo>
                <a:lnTo>
                  <a:pt x="35763" y="0"/>
                </a:lnTo>
                <a:lnTo>
                  <a:pt x="35763" y="3289"/>
                </a:lnTo>
                <a:lnTo>
                  <a:pt x="0" y="3289"/>
                </a:lnTo>
                <a:lnTo>
                  <a:pt x="0" y="0"/>
                </a:lnTo>
                <a:close/>
              </a:path>
            </a:pathLst>
          </a:custGeom>
          <a:solidFill>
            <a:srgbClr val="231F20"/>
          </a:solidFill>
        </p:spPr>
        <p:txBody>
          <a:bodyPr wrap="square" lIns="0" tIns="0" rIns="0" bIns="0" rtlCol="0"/>
          <a:lstStyle/>
          <a:p>
            <a:endParaRPr/>
          </a:p>
        </p:txBody>
      </p:sp>
      <p:sp>
        <p:nvSpPr>
          <p:cNvPr id="22" name="object 22"/>
          <p:cNvSpPr/>
          <p:nvPr/>
        </p:nvSpPr>
        <p:spPr>
          <a:xfrm>
            <a:off x="4898703" y="7287779"/>
            <a:ext cx="192328" cy="192265"/>
          </a:xfrm>
          <a:prstGeom prst="rect">
            <a:avLst/>
          </a:prstGeom>
          <a:blipFill>
            <a:blip r:embed="rId4" cstate="print"/>
            <a:stretch>
              <a:fillRect/>
            </a:stretch>
          </a:blipFill>
        </p:spPr>
        <p:txBody>
          <a:bodyPr wrap="square" lIns="0" tIns="0" rIns="0" bIns="0" rtlCol="0"/>
          <a:lstStyle/>
          <a:p>
            <a:endParaRPr/>
          </a:p>
        </p:txBody>
      </p:sp>
      <p:sp>
        <p:nvSpPr>
          <p:cNvPr id="23" name="object 23"/>
          <p:cNvSpPr/>
          <p:nvPr/>
        </p:nvSpPr>
        <p:spPr>
          <a:xfrm>
            <a:off x="5719334" y="7159117"/>
            <a:ext cx="117475" cy="117475"/>
          </a:xfrm>
          <a:custGeom>
            <a:avLst/>
            <a:gdLst/>
            <a:ahLst/>
            <a:cxnLst/>
            <a:rect l="l" t="t" r="r" b="b"/>
            <a:pathLst>
              <a:path w="117475" h="117475">
                <a:moveTo>
                  <a:pt x="117373" y="58648"/>
                </a:moveTo>
                <a:lnTo>
                  <a:pt x="112756" y="81489"/>
                </a:lnTo>
                <a:lnTo>
                  <a:pt x="100171" y="100139"/>
                </a:lnTo>
                <a:lnTo>
                  <a:pt x="81518" y="112712"/>
                </a:lnTo>
                <a:lnTo>
                  <a:pt x="58699" y="117322"/>
                </a:lnTo>
                <a:lnTo>
                  <a:pt x="35854" y="112712"/>
                </a:lnTo>
                <a:lnTo>
                  <a:pt x="17195" y="100139"/>
                </a:lnTo>
                <a:lnTo>
                  <a:pt x="4614" y="81489"/>
                </a:lnTo>
                <a:lnTo>
                  <a:pt x="0" y="58648"/>
                </a:lnTo>
                <a:lnTo>
                  <a:pt x="4614" y="35811"/>
                </a:lnTo>
                <a:lnTo>
                  <a:pt x="17195" y="17170"/>
                </a:lnTo>
                <a:lnTo>
                  <a:pt x="35854" y="4606"/>
                </a:lnTo>
                <a:lnTo>
                  <a:pt x="58699" y="0"/>
                </a:lnTo>
                <a:lnTo>
                  <a:pt x="81518" y="4606"/>
                </a:lnTo>
                <a:lnTo>
                  <a:pt x="100171" y="17170"/>
                </a:lnTo>
                <a:lnTo>
                  <a:pt x="112756" y="35811"/>
                </a:lnTo>
                <a:lnTo>
                  <a:pt x="117373" y="58648"/>
                </a:lnTo>
                <a:close/>
              </a:path>
            </a:pathLst>
          </a:custGeom>
          <a:ln w="8128">
            <a:solidFill>
              <a:srgbClr val="231F20"/>
            </a:solidFill>
          </a:ln>
        </p:spPr>
        <p:txBody>
          <a:bodyPr wrap="square" lIns="0" tIns="0" rIns="0" bIns="0" rtlCol="0"/>
          <a:lstStyle/>
          <a:p>
            <a:endParaRPr/>
          </a:p>
        </p:txBody>
      </p:sp>
      <p:sp>
        <p:nvSpPr>
          <p:cNvPr id="24" name="object 24"/>
          <p:cNvSpPr/>
          <p:nvPr/>
        </p:nvSpPr>
        <p:spPr>
          <a:xfrm>
            <a:off x="5687903" y="7123077"/>
            <a:ext cx="184150" cy="184785"/>
          </a:xfrm>
          <a:custGeom>
            <a:avLst/>
            <a:gdLst/>
            <a:ahLst/>
            <a:cxnLst/>
            <a:rect l="l" t="t" r="r" b="b"/>
            <a:pathLst>
              <a:path w="184150" h="184784">
                <a:moveTo>
                  <a:pt x="184150" y="92062"/>
                </a:moveTo>
                <a:lnTo>
                  <a:pt x="176914" y="127911"/>
                </a:lnTo>
                <a:lnTo>
                  <a:pt x="157181" y="157186"/>
                </a:lnTo>
                <a:lnTo>
                  <a:pt x="127914" y="176924"/>
                </a:lnTo>
                <a:lnTo>
                  <a:pt x="92075" y="184162"/>
                </a:lnTo>
                <a:lnTo>
                  <a:pt x="56251" y="176924"/>
                </a:lnTo>
                <a:lnTo>
                  <a:pt x="26982" y="157186"/>
                </a:lnTo>
                <a:lnTo>
                  <a:pt x="7241" y="127911"/>
                </a:lnTo>
                <a:lnTo>
                  <a:pt x="0" y="92062"/>
                </a:lnTo>
                <a:lnTo>
                  <a:pt x="7241" y="56230"/>
                </a:lnTo>
                <a:lnTo>
                  <a:pt x="26982" y="26966"/>
                </a:lnTo>
                <a:lnTo>
                  <a:pt x="56251" y="7235"/>
                </a:lnTo>
                <a:lnTo>
                  <a:pt x="92075" y="0"/>
                </a:lnTo>
                <a:lnTo>
                  <a:pt x="127914" y="7235"/>
                </a:lnTo>
                <a:lnTo>
                  <a:pt x="157181" y="26966"/>
                </a:lnTo>
                <a:lnTo>
                  <a:pt x="176914" y="56230"/>
                </a:lnTo>
                <a:lnTo>
                  <a:pt x="184150" y="92062"/>
                </a:lnTo>
                <a:close/>
              </a:path>
            </a:pathLst>
          </a:custGeom>
          <a:ln w="8128">
            <a:solidFill>
              <a:srgbClr val="231F20"/>
            </a:solidFill>
          </a:ln>
        </p:spPr>
        <p:txBody>
          <a:bodyPr wrap="square" lIns="0" tIns="0" rIns="0" bIns="0" rtlCol="0"/>
          <a:lstStyle/>
          <a:p>
            <a:endParaRPr/>
          </a:p>
        </p:txBody>
      </p:sp>
      <p:sp>
        <p:nvSpPr>
          <p:cNvPr id="26" name="object 26"/>
          <p:cNvSpPr/>
          <p:nvPr/>
        </p:nvSpPr>
        <p:spPr>
          <a:xfrm>
            <a:off x="5778071" y="7188799"/>
            <a:ext cx="56515" cy="53340"/>
          </a:xfrm>
          <a:custGeom>
            <a:avLst/>
            <a:gdLst/>
            <a:ahLst/>
            <a:cxnLst/>
            <a:rect l="l" t="t" r="r" b="b"/>
            <a:pathLst>
              <a:path w="56515" h="53340">
                <a:moveTo>
                  <a:pt x="24293" y="0"/>
                </a:moveTo>
                <a:lnTo>
                  <a:pt x="24238" y="3139"/>
                </a:lnTo>
                <a:lnTo>
                  <a:pt x="24155" y="2646"/>
                </a:lnTo>
                <a:lnTo>
                  <a:pt x="24141" y="2484"/>
                </a:lnTo>
                <a:lnTo>
                  <a:pt x="24293" y="6616"/>
                </a:lnTo>
                <a:lnTo>
                  <a:pt x="2883" y="16041"/>
                </a:lnTo>
                <a:lnTo>
                  <a:pt x="0" y="30557"/>
                </a:lnTo>
                <a:lnTo>
                  <a:pt x="8739" y="44648"/>
                </a:lnTo>
                <a:lnTo>
                  <a:pt x="22198" y="52793"/>
                </a:lnTo>
                <a:lnTo>
                  <a:pt x="41622" y="50365"/>
                </a:lnTo>
                <a:lnTo>
                  <a:pt x="55511" y="37620"/>
                </a:lnTo>
                <a:lnTo>
                  <a:pt x="56011" y="20918"/>
                </a:lnTo>
                <a:lnTo>
                  <a:pt x="35266" y="6616"/>
                </a:lnTo>
                <a:lnTo>
                  <a:pt x="35266" y="736"/>
                </a:lnTo>
              </a:path>
            </a:pathLst>
          </a:custGeom>
          <a:ln w="8128">
            <a:solidFill>
              <a:srgbClr val="231F20"/>
            </a:solidFill>
          </a:ln>
        </p:spPr>
        <p:txBody>
          <a:bodyPr wrap="square" lIns="0" tIns="0" rIns="0" bIns="0" rtlCol="0"/>
          <a:lstStyle/>
          <a:p>
            <a:endParaRPr/>
          </a:p>
        </p:txBody>
      </p:sp>
      <p:sp>
        <p:nvSpPr>
          <p:cNvPr id="27" name="object 27"/>
          <p:cNvSpPr/>
          <p:nvPr/>
        </p:nvSpPr>
        <p:spPr>
          <a:xfrm>
            <a:off x="5010812" y="7031574"/>
            <a:ext cx="730250" cy="64135"/>
          </a:xfrm>
          <a:custGeom>
            <a:avLst/>
            <a:gdLst/>
            <a:ahLst/>
            <a:cxnLst/>
            <a:rect l="l" t="t" r="r" b="b"/>
            <a:pathLst>
              <a:path w="730250" h="64134">
                <a:moveTo>
                  <a:pt x="729869" y="63550"/>
                </a:moveTo>
                <a:lnTo>
                  <a:pt x="0" y="63550"/>
                </a:lnTo>
                <a:lnTo>
                  <a:pt x="0" y="0"/>
                </a:lnTo>
                <a:lnTo>
                  <a:pt x="729869" y="0"/>
                </a:lnTo>
                <a:lnTo>
                  <a:pt x="729869" y="63550"/>
                </a:lnTo>
                <a:close/>
              </a:path>
            </a:pathLst>
          </a:custGeom>
          <a:ln w="4800">
            <a:solidFill>
              <a:srgbClr val="231F20"/>
            </a:solidFill>
          </a:ln>
        </p:spPr>
        <p:txBody>
          <a:bodyPr wrap="square" lIns="0" tIns="0" rIns="0" bIns="0" rtlCol="0"/>
          <a:lstStyle/>
          <a:p>
            <a:endParaRPr/>
          </a:p>
        </p:txBody>
      </p:sp>
      <p:sp>
        <p:nvSpPr>
          <p:cNvPr id="28" name="object 28"/>
          <p:cNvSpPr txBox="1"/>
          <p:nvPr/>
        </p:nvSpPr>
        <p:spPr>
          <a:xfrm>
            <a:off x="3709008" y="9984729"/>
            <a:ext cx="145415" cy="128270"/>
          </a:xfrm>
          <a:prstGeom prst="rect">
            <a:avLst/>
          </a:prstGeom>
        </p:spPr>
        <p:txBody>
          <a:bodyPr vert="horz" wrap="square" lIns="0" tIns="22860" rIns="0" bIns="0" rtlCol="0">
            <a:spAutoFit/>
          </a:bodyPr>
          <a:lstStyle/>
          <a:p>
            <a:pPr marL="28575">
              <a:lnSpc>
                <a:spcPct val="100000"/>
              </a:lnSpc>
              <a:spcBef>
                <a:spcPts val="180"/>
              </a:spcBef>
            </a:pPr>
            <a:fld id="{81D60167-4931-47E6-BA6A-407CBD079E47}" type="slidenum">
              <a:rPr sz="600" dirty="0">
                <a:solidFill>
                  <a:srgbClr val="131111"/>
                </a:solidFill>
                <a:latin typeface="Arial"/>
                <a:cs typeface="Arial"/>
              </a:rPr>
              <a:t>20</a:t>
            </a:fld>
            <a:endParaRPr sz="600">
              <a:latin typeface="Arial"/>
              <a:cs typeface="Arial"/>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539997" y="577601"/>
            <a:ext cx="0" cy="3514725"/>
          </a:xfrm>
          <a:custGeom>
            <a:avLst/>
            <a:gdLst/>
            <a:ahLst/>
            <a:cxnLst/>
            <a:rect l="l" t="t" r="r" b="b"/>
            <a:pathLst>
              <a:path h="3514725">
                <a:moveTo>
                  <a:pt x="0" y="0"/>
                </a:moveTo>
                <a:lnTo>
                  <a:pt x="0" y="3514128"/>
                </a:lnTo>
              </a:path>
            </a:pathLst>
          </a:custGeom>
          <a:ln w="5676">
            <a:solidFill>
              <a:srgbClr val="231F20"/>
            </a:solidFill>
          </a:ln>
        </p:spPr>
        <p:txBody>
          <a:bodyPr wrap="square" lIns="0" tIns="0" rIns="0" bIns="0" rtlCol="0"/>
          <a:lstStyle/>
          <a:p>
            <a:endParaRPr/>
          </a:p>
        </p:txBody>
      </p:sp>
      <p:sp>
        <p:nvSpPr>
          <p:cNvPr id="3" name="object 3"/>
          <p:cNvSpPr/>
          <p:nvPr/>
        </p:nvSpPr>
        <p:spPr>
          <a:xfrm>
            <a:off x="546506" y="544093"/>
            <a:ext cx="6472555" cy="6095365"/>
          </a:xfrm>
          <a:custGeom>
            <a:avLst/>
            <a:gdLst/>
            <a:ahLst/>
            <a:cxnLst/>
            <a:rect l="l" t="t" r="r" b="b"/>
            <a:pathLst>
              <a:path w="6472555" h="6095365">
                <a:moveTo>
                  <a:pt x="6472008" y="6095009"/>
                </a:moveTo>
                <a:lnTo>
                  <a:pt x="0" y="6095009"/>
                </a:lnTo>
                <a:lnTo>
                  <a:pt x="0" y="0"/>
                </a:lnTo>
                <a:lnTo>
                  <a:pt x="6472008" y="0"/>
                </a:lnTo>
                <a:lnTo>
                  <a:pt x="6472008" y="6095009"/>
                </a:lnTo>
                <a:close/>
              </a:path>
            </a:pathLst>
          </a:custGeom>
          <a:ln w="25400">
            <a:solidFill>
              <a:srgbClr val="231F20"/>
            </a:solidFill>
            <a:prstDash val="dash"/>
          </a:ln>
        </p:spPr>
        <p:txBody>
          <a:bodyPr wrap="square" lIns="0" tIns="0" rIns="0" bIns="0" rtlCol="0"/>
          <a:lstStyle/>
          <a:p>
            <a:endParaRPr/>
          </a:p>
        </p:txBody>
      </p:sp>
      <p:sp>
        <p:nvSpPr>
          <p:cNvPr id="4" name="object 4"/>
          <p:cNvSpPr txBox="1"/>
          <p:nvPr/>
        </p:nvSpPr>
        <p:spPr>
          <a:xfrm>
            <a:off x="669925" y="736525"/>
            <a:ext cx="6224905" cy="6032421"/>
          </a:xfrm>
          <a:prstGeom prst="rect">
            <a:avLst/>
          </a:prstGeom>
        </p:spPr>
        <p:txBody>
          <a:bodyPr vert="horz" wrap="square" lIns="0" tIns="12700" rIns="0" bIns="0" rtlCol="0">
            <a:spAutoFit/>
          </a:bodyPr>
          <a:lstStyle/>
          <a:p>
            <a:pPr marL="635" algn="ctr">
              <a:lnSpc>
                <a:spcPct val="100000"/>
              </a:lnSpc>
              <a:spcBef>
                <a:spcPts val="100"/>
              </a:spcBef>
            </a:pPr>
            <a:r>
              <a:rPr lang="ru-RU" sz="1200" b="1" spc="-5" dirty="0">
                <a:solidFill>
                  <a:srgbClr val="231F20"/>
                </a:solidFill>
                <a:latin typeface="Arial Narrow"/>
                <a:cs typeface="Arial Narrow"/>
              </a:rPr>
              <a:t>ГАРАНТИЯ </a:t>
            </a:r>
            <a:r>
              <a:rPr sz="1200" b="1" spc="-5" dirty="0">
                <a:solidFill>
                  <a:srgbClr val="231F20"/>
                </a:solidFill>
                <a:latin typeface="Arial Narrow"/>
                <a:cs typeface="Arial Narrow"/>
              </a:rPr>
              <a:t>MSPA</a:t>
            </a:r>
            <a:endParaRPr sz="1200" dirty="0">
              <a:latin typeface="Arial Narrow"/>
              <a:cs typeface="Arial Narrow"/>
            </a:endParaRPr>
          </a:p>
          <a:p>
            <a:pPr marL="12700" marR="60960">
              <a:lnSpc>
                <a:spcPts val="1000"/>
              </a:lnSpc>
              <a:spcBef>
                <a:spcPts val="1240"/>
              </a:spcBef>
            </a:pPr>
            <a:r>
              <a:rPr lang="ru-RU" sz="900" spc="-5" dirty="0">
                <a:solidFill>
                  <a:srgbClr val="231F20"/>
                </a:solidFill>
                <a:latin typeface="Arial Narrow"/>
                <a:cs typeface="Arial Narrow"/>
              </a:rPr>
              <a:t>Продукция компании </a:t>
            </a:r>
            <a:r>
              <a:rPr sz="900" spc="-5" dirty="0" err="1">
                <a:solidFill>
                  <a:srgbClr val="231F20"/>
                </a:solidFill>
                <a:latin typeface="Arial Narrow"/>
                <a:cs typeface="Arial Narrow"/>
              </a:rPr>
              <a:t>MSpa</a:t>
            </a:r>
            <a:r>
              <a:rPr sz="900" spc="-5" dirty="0">
                <a:solidFill>
                  <a:srgbClr val="231F20"/>
                </a:solidFill>
                <a:latin typeface="Arial Narrow"/>
                <a:cs typeface="Arial Narrow"/>
              </a:rPr>
              <a:t>®  </a:t>
            </a:r>
            <a:r>
              <a:rPr lang="ru-RU" sz="900" dirty="0">
                <a:solidFill>
                  <a:srgbClr val="231F20"/>
                </a:solidFill>
                <a:latin typeface="Arial Narrow"/>
                <a:cs typeface="Arial Narrow"/>
              </a:rPr>
              <a:t>изготавливается с учетом надежности и простоты использования.</a:t>
            </a:r>
            <a:r>
              <a:rPr sz="900" spc="-5" dirty="0">
                <a:solidFill>
                  <a:srgbClr val="231F20"/>
                </a:solidFill>
                <a:latin typeface="Arial Narrow"/>
                <a:cs typeface="Arial Narrow"/>
              </a:rPr>
              <a:t> </a:t>
            </a:r>
            <a:r>
              <a:rPr lang="ru-RU" sz="900" dirty="0">
                <a:solidFill>
                  <a:srgbClr val="231F20"/>
                </a:solidFill>
                <a:latin typeface="Arial Narrow"/>
                <a:cs typeface="Arial Narrow"/>
              </a:rPr>
              <a:t>Вся продукция проходит обязательную проверку на обнаружение каких-либо дефектов перед отправлением с завода</a:t>
            </a:r>
            <a:r>
              <a:rPr sz="900" dirty="0">
                <a:solidFill>
                  <a:srgbClr val="231F20"/>
                </a:solidFill>
                <a:latin typeface="Arial Narrow"/>
                <a:cs typeface="Arial Narrow"/>
              </a:rPr>
              <a:t>.</a:t>
            </a:r>
            <a:endParaRPr sz="900" dirty="0">
              <a:latin typeface="Arial Narrow"/>
              <a:cs typeface="Arial Narrow"/>
            </a:endParaRPr>
          </a:p>
          <a:p>
            <a:pPr>
              <a:lnSpc>
                <a:spcPct val="100000"/>
              </a:lnSpc>
              <a:spcBef>
                <a:spcPts val="20"/>
              </a:spcBef>
            </a:pPr>
            <a:endParaRPr sz="850" dirty="0">
              <a:latin typeface="Times New Roman"/>
              <a:cs typeface="Times New Roman"/>
            </a:endParaRPr>
          </a:p>
          <a:p>
            <a:pPr marL="12700" marR="1786255">
              <a:lnSpc>
                <a:spcPts val="1000"/>
              </a:lnSpc>
            </a:pPr>
            <a:r>
              <a:rPr sz="900" spc="-5" dirty="0" err="1">
                <a:solidFill>
                  <a:srgbClr val="231F20"/>
                </a:solidFill>
                <a:latin typeface="Arial Narrow"/>
                <a:cs typeface="Arial Narrow"/>
              </a:rPr>
              <a:t>MSpa</a:t>
            </a:r>
            <a:r>
              <a:rPr sz="900" spc="-5" dirty="0">
                <a:solidFill>
                  <a:srgbClr val="231F20"/>
                </a:solidFill>
                <a:latin typeface="Arial Narrow"/>
                <a:cs typeface="Arial Narrow"/>
              </a:rPr>
              <a:t> </a:t>
            </a:r>
            <a:r>
              <a:rPr lang="ru-RU" sz="900" spc="-5" dirty="0">
                <a:solidFill>
                  <a:srgbClr val="231F20"/>
                </a:solidFill>
                <a:latin typeface="Arial Narrow"/>
                <a:cs typeface="Arial Narrow"/>
              </a:rPr>
              <a:t>гарантирует, что данный продукт не имеет каких-либо дефектов в материале или при его изготовлении в период сроком</a:t>
            </a:r>
            <a:r>
              <a:rPr sz="900" spc="-5" dirty="0">
                <a:solidFill>
                  <a:srgbClr val="231F20"/>
                </a:solidFill>
                <a:latin typeface="Arial Narrow"/>
                <a:cs typeface="Arial Narrow"/>
              </a:rPr>
              <a:t>:  </a:t>
            </a:r>
            <a:r>
              <a:rPr lang="ru-RU" sz="900" spc="-5" dirty="0">
                <a:solidFill>
                  <a:srgbClr val="231F20"/>
                </a:solidFill>
                <a:latin typeface="Arial Narrow"/>
                <a:cs typeface="Arial Narrow"/>
              </a:rPr>
              <a:t>Материал СПА-бассейна </a:t>
            </a:r>
            <a:r>
              <a:rPr sz="900" dirty="0">
                <a:solidFill>
                  <a:srgbClr val="231F20"/>
                </a:solidFill>
                <a:latin typeface="Arial Narrow"/>
                <a:cs typeface="Arial Narrow"/>
              </a:rPr>
              <a:t>– </a:t>
            </a:r>
            <a:r>
              <a:rPr lang="ru-RU" sz="900" b="1" dirty="0">
                <a:solidFill>
                  <a:srgbClr val="231F20"/>
                </a:solidFill>
                <a:latin typeface="Arial Narrow"/>
                <a:cs typeface="Arial Narrow"/>
              </a:rPr>
              <a:t>двенадцать</a:t>
            </a:r>
            <a:r>
              <a:rPr sz="900" b="1" dirty="0">
                <a:solidFill>
                  <a:srgbClr val="231F20"/>
                </a:solidFill>
                <a:latin typeface="Arial Narrow"/>
                <a:cs typeface="Arial Narrow"/>
              </a:rPr>
              <a:t> (12) </a:t>
            </a:r>
            <a:r>
              <a:rPr lang="ru-RU" sz="900" b="1" dirty="0">
                <a:solidFill>
                  <a:srgbClr val="231F20"/>
                </a:solidFill>
                <a:latin typeface="Arial Narrow"/>
                <a:cs typeface="Arial Narrow"/>
              </a:rPr>
              <a:t>месяцев</a:t>
            </a:r>
            <a:r>
              <a:rPr sz="900" b="1" dirty="0">
                <a:solidFill>
                  <a:srgbClr val="231F20"/>
                </a:solidFill>
                <a:latin typeface="Arial Narrow"/>
                <a:cs typeface="Arial Narrow"/>
              </a:rPr>
              <a:t> </a:t>
            </a:r>
            <a:r>
              <a:rPr lang="ru-RU" sz="900" dirty="0">
                <a:solidFill>
                  <a:srgbClr val="231F20"/>
                </a:solidFill>
                <a:latin typeface="Arial Narrow"/>
                <a:cs typeface="Arial Narrow"/>
              </a:rPr>
              <a:t>с первоначальной даты покупки</a:t>
            </a:r>
            <a:r>
              <a:rPr sz="900" dirty="0">
                <a:solidFill>
                  <a:srgbClr val="231F20"/>
                </a:solidFill>
                <a:latin typeface="Arial Narrow"/>
                <a:cs typeface="Arial Narrow"/>
              </a:rPr>
              <a:t>.</a:t>
            </a:r>
            <a:r>
              <a:rPr lang="ru-RU" sz="900" dirty="0">
                <a:solidFill>
                  <a:srgbClr val="231F20"/>
                </a:solidFill>
                <a:latin typeface="Arial Narrow"/>
                <a:cs typeface="Arial Narrow"/>
              </a:rPr>
              <a:t> Электрические детали </a:t>
            </a:r>
            <a:r>
              <a:rPr sz="900" dirty="0">
                <a:solidFill>
                  <a:srgbClr val="231F20"/>
                </a:solidFill>
                <a:latin typeface="Arial Narrow"/>
                <a:cs typeface="Arial Narrow"/>
              </a:rPr>
              <a:t>(</a:t>
            </a:r>
            <a:r>
              <a:rPr lang="ru-RU" sz="900" dirty="0">
                <a:solidFill>
                  <a:srgbClr val="231F20"/>
                </a:solidFill>
                <a:latin typeface="Arial Narrow"/>
                <a:cs typeface="Arial Narrow"/>
              </a:rPr>
              <a:t>блок управления</a:t>
            </a:r>
            <a:r>
              <a:rPr sz="900" spc="-5" dirty="0">
                <a:solidFill>
                  <a:srgbClr val="231F20"/>
                </a:solidFill>
                <a:latin typeface="Arial Narrow"/>
                <a:cs typeface="Arial Narrow"/>
              </a:rPr>
              <a:t>) </a:t>
            </a:r>
            <a:r>
              <a:rPr sz="900" dirty="0">
                <a:solidFill>
                  <a:srgbClr val="231F20"/>
                </a:solidFill>
                <a:latin typeface="Arial Narrow"/>
                <a:cs typeface="Arial Narrow"/>
              </a:rPr>
              <a:t>– </a:t>
            </a:r>
            <a:r>
              <a:rPr lang="ru-RU" sz="900" b="1" dirty="0">
                <a:solidFill>
                  <a:srgbClr val="231F20"/>
                </a:solidFill>
                <a:latin typeface="Arial Narrow"/>
                <a:cs typeface="Arial Narrow"/>
              </a:rPr>
              <a:t>двенадцать</a:t>
            </a:r>
            <a:r>
              <a:rPr sz="900" b="1" dirty="0">
                <a:solidFill>
                  <a:srgbClr val="231F20"/>
                </a:solidFill>
                <a:latin typeface="Arial Narrow"/>
                <a:cs typeface="Arial Narrow"/>
              </a:rPr>
              <a:t> (12</a:t>
            </a:r>
            <a:r>
              <a:rPr lang="ru-RU" sz="900" b="1" dirty="0">
                <a:solidFill>
                  <a:srgbClr val="231F20"/>
                </a:solidFill>
                <a:latin typeface="Arial Narrow"/>
                <a:cs typeface="Arial Narrow"/>
              </a:rPr>
              <a:t>) месяцев </a:t>
            </a:r>
            <a:r>
              <a:rPr lang="ru-RU" sz="900" dirty="0">
                <a:solidFill>
                  <a:srgbClr val="231F20"/>
                </a:solidFill>
                <a:latin typeface="Arial Narrow"/>
                <a:cs typeface="Arial Narrow"/>
              </a:rPr>
              <a:t>с первоначальной даты покупки. Жесткие настенные рамы </a:t>
            </a:r>
            <a:r>
              <a:rPr sz="900" dirty="0">
                <a:solidFill>
                  <a:srgbClr val="231F20"/>
                </a:solidFill>
                <a:latin typeface="Arial Narrow"/>
                <a:cs typeface="Arial Narrow"/>
              </a:rPr>
              <a:t>–</a:t>
            </a:r>
            <a:r>
              <a:rPr lang="ru-RU" sz="900" dirty="0">
                <a:solidFill>
                  <a:srgbClr val="231F20"/>
                </a:solidFill>
                <a:latin typeface="Arial Narrow"/>
                <a:cs typeface="Arial Narrow"/>
              </a:rPr>
              <a:t> двадцать четыре</a:t>
            </a:r>
            <a:r>
              <a:rPr sz="900" b="1" dirty="0">
                <a:solidFill>
                  <a:srgbClr val="231F20"/>
                </a:solidFill>
                <a:latin typeface="Arial Narrow"/>
                <a:cs typeface="Arial Narrow"/>
              </a:rPr>
              <a:t> (24) </a:t>
            </a:r>
            <a:r>
              <a:rPr lang="ru-RU" sz="900" b="1" dirty="0">
                <a:solidFill>
                  <a:srgbClr val="231F20"/>
                </a:solidFill>
                <a:latin typeface="Arial Narrow"/>
                <a:cs typeface="Arial Narrow"/>
              </a:rPr>
              <a:t>месяца </a:t>
            </a:r>
            <a:r>
              <a:rPr lang="ru-RU" sz="900" dirty="0">
                <a:solidFill>
                  <a:srgbClr val="231F20"/>
                </a:solidFill>
                <a:latin typeface="Arial Narrow"/>
                <a:cs typeface="Arial Narrow"/>
              </a:rPr>
              <a:t>с первоначальной даты покупки.</a:t>
            </a:r>
            <a:r>
              <a:rPr sz="900" dirty="0">
                <a:solidFill>
                  <a:srgbClr val="231F20"/>
                </a:solidFill>
                <a:latin typeface="Arial Narrow"/>
                <a:cs typeface="Arial Narrow"/>
              </a:rPr>
              <a:t>.</a:t>
            </a:r>
            <a:endParaRPr sz="900" dirty="0">
              <a:latin typeface="Arial Narrow"/>
              <a:cs typeface="Arial Narrow"/>
            </a:endParaRPr>
          </a:p>
          <a:p>
            <a:pPr>
              <a:lnSpc>
                <a:spcPct val="100000"/>
              </a:lnSpc>
              <a:spcBef>
                <a:spcPts val="20"/>
              </a:spcBef>
            </a:pPr>
            <a:endParaRPr sz="850" dirty="0">
              <a:latin typeface="Times New Roman"/>
              <a:cs typeface="Times New Roman"/>
            </a:endParaRPr>
          </a:p>
          <a:p>
            <a:pPr marL="12700" marR="123189">
              <a:lnSpc>
                <a:spcPts val="1000"/>
              </a:lnSpc>
              <a:spcBef>
                <a:spcPts val="5"/>
              </a:spcBef>
            </a:pPr>
            <a:r>
              <a:rPr lang="ru-RU" sz="900" dirty="0">
                <a:solidFill>
                  <a:srgbClr val="231F20"/>
                </a:solidFill>
                <a:latin typeface="Arial Narrow"/>
                <a:cs typeface="Arial Narrow"/>
              </a:rPr>
              <a:t>Гарантийный срок начинается с даты покупки, и по требованию </a:t>
            </a:r>
            <a:r>
              <a:rPr sz="900" spc="-5" dirty="0" err="1">
                <a:solidFill>
                  <a:srgbClr val="231F20"/>
                </a:solidFill>
                <a:latin typeface="Arial Narrow"/>
                <a:cs typeface="Arial Narrow"/>
              </a:rPr>
              <a:t>MSpa</a:t>
            </a:r>
            <a:r>
              <a:rPr sz="900" spc="-5" dirty="0">
                <a:solidFill>
                  <a:srgbClr val="231F20"/>
                </a:solidFill>
                <a:latin typeface="Arial Narrow"/>
                <a:cs typeface="Arial Narrow"/>
              </a:rPr>
              <a:t> </a:t>
            </a:r>
            <a:r>
              <a:rPr lang="ru-RU" sz="900" spc="-5" dirty="0">
                <a:solidFill>
                  <a:srgbClr val="231F20"/>
                </a:solidFill>
                <a:latin typeface="Arial Narrow"/>
                <a:cs typeface="Arial Narrow"/>
              </a:rPr>
              <a:t>необходимо предоставить оригинал документа, подтверждающего покупку в указанную дату. В течение гарантийного срока </a:t>
            </a:r>
            <a:r>
              <a:rPr sz="900" spc="-5" dirty="0" err="1">
                <a:solidFill>
                  <a:srgbClr val="231F20"/>
                </a:solidFill>
                <a:latin typeface="Arial Narrow"/>
                <a:cs typeface="Arial Narrow"/>
              </a:rPr>
              <a:t>MSpa</a:t>
            </a:r>
            <a:r>
              <a:rPr sz="900" spc="-5" dirty="0">
                <a:solidFill>
                  <a:srgbClr val="231F20"/>
                </a:solidFill>
                <a:latin typeface="Arial Narrow"/>
                <a:cs typeface="Arial Narrow"/>
              </a:rPr>
              <a:t> </a:t>
            </a:r>
            <a:r>
              <a:rPr lang="ru-RU" sz="900" dirty="0">
                <a:solidFill>
                  <a:srgbClr val="231F20"/>
                </a:solidFill>
                <a:latin typeface="Arial Narrow"/>
                <a:cs typeface="Arial Narrow"/>
              </a:rPr>
              <a:t>предоставляет услуги по ремонту или замене (на свое усмотрение) любых дефектных изделий</a:t>
            </a:r>
            <a:r>
              <a:rPr sz="900" spc="-5" dirty="0">
                <a:solidFill>
                  <a:srgbClr val="231F20"/>
                </a:solidFill>
                <a:latin typeface="Arial Narrow"/>
                <a:cs typeface="Arial Narrow"/>
              </a:rPr>
              <a:t>. </a:t>
            </a:r>
            <a:r>
              <a:rPr lang="ru-RU" sz="900" dirty="0">
                <a:solidFill>
                  <a:srgbClr val="231F20"/>
                </a:solidFill>
                <a:latin typeface="Arial Narrow"/>
                <a:cs typeface="Arial Narrow"/>
              </a:rPr>
              <a:t>Гарантия на заменяемые или отремонтированные детали распространяется только на оставшуюся часть первоначальной гарантии</a:t>
            </a:r>
            <a:r>
              <a:rPr sz="900" dirty="0">
                <a:solidFill>
                  <a:srgbClr val="231F20"/>
                </a:solidFill>
                <a:latin typeface="Arial Narrow"/>
                <a:cs typeface="Arial Narrow"/>
              </a:rPr>
              <a:t>.</a:t>
            </a:r>
            <a:endParaRPr sz="900" dirty="0">
              <a:latin typeface="Arial Narrow"/>
              <a:cs typeface="Arial Narrow"/>
            </a:endParaRPr>
          </a:p>
          <a:p>
            <a:pPr marL="12700">
              <a:lnSpc>
                <a:spcPts val="1040"/>
              </a:lnSpc>
              <a:spcBef>
                <a:spcPts val="894"/>
              </a:spcBef>
            </a:pPr>
            <a:r>
              <a:rPr lang="ru-RU" sz="900" b="1" dirty="0">
                <a:solidFill>
                  <a:srgbClr val="231F20"/>
                </a:solidFill>
                <a:latin typeface="Arial Narrow"/>
                <a:cs typeface="Arial Narrow"/>
              </a:rPr>
              <a:t>Политика доставки</a:t>
            </a:r>
            <a:endParaRPr sz="900" dirty="0">
              <a:latin typeface="Arial Narrow"/>
              <a:cs typeface="Arial Narrow"/>
            </a:endParaRPr>
          </a:p>
          <a:p>
            <a:pPr marL="12700" marR="145415">
              <a:lnSpc>
                <a:spcPts val="1000"/>
              </a:lnSpc>
              <a:spcBef>
                <a:spcPts val="60"/>
              </a:spcBef>
            </a:pPr>
            <a:r>
              <a:rPr lang="ru-RU" sz="900" dirty="0">
                <a:solidFill>
                  <a:srgbClr val="231F20"/>
                </a:solidFill>
                <a:latin typeface="Arial Narrow"/>
                <a:cs typeface="Arial Narrow"/>
              </a:rPr>
              <a:t>Потребители несут ответственность за доставку / фрахт при возврате дефектных деталей в авторизованный сервисный центр</a:t>
            </a:r>
            <a:r>
              <a:rPr sz="900" dirty="0">
                <a:solidFill>
                  <a:srgbClr val="231F20"/>
                </a:solidFill>
                <a:latin typeface="Arial Narrow"/>
                <a:cs typeface="Arial Narrow"/>
              </a:rPr>
              <a:t> </a:t>
            </a:r>
            <a:r>
              <a:rPr sz="900" spc="-5" dirty="0" err="1">
                <a:solidFill>
                  <a:srgbClr val="231F20"/>
                </a:solidFill>
                <a:latin typeface="Arial Narrow"/>
                <a:cs typeface="Arial Narrow"/>
              </a:rPr>
              <a:t>M</a:t>
            </a:r>
            <a:r>
              <a:rPr lang="en-US" sz="900" spc="-5" dirty="0" err="1">
                <a:solidFill>
                  <a:srgbClr val="231F20"/>
                </a:solidFill>
                <a:latin typeface="Arial Narrow"/>
                <a:cs typeface="Arial Narrow"/>
              </a:rPr>
              <a:t>s</a:t>
            </a:r>
            <a:r>
              <a:rPr sz="900" spc="-5" dirty="0" err="1">
                <a:solidFill>
                  <a:srgbClr val="231F20"/>
                </a:solidFill>
                <a:latin typeface="Arial Narrow"/>
                <a:cs typeface="Arial Narrow"/>
              </a:rPr>
              <a:t>pa</a:t>
            </a:r>
            <a:r>
              <a:rPr lang="ru-RU" sz="900" spc="-5" dirty="0">
                <a:solidFill>
                  <a:srgbClr val="231F20"/>
                </a:solidFill>
                <a:latin typeface="Arial Narrow"/>
                <a:cs typeface="Arial Narrow"/>
              </a:rPr>
              <a:t>.</a:t>
            </a:r>
          </a:p>
          <a:p>
            <a:pPr marL="12700" marR="145415">
              <a:lnSpc>
                <a:spcPts val="1000"/>
              </a:lnSpc>
              <a:spcBef>
                <a:spcPts val="60"/>
              </a:spcBef>
            </a:pPr>
            <a:endParaRPr sz="750" dirty="0">
              <a:latin typeface="Times New Roman"/>
              <a:cs typeface="Times New Roman"/>
            </a:endParaRPr>
          </a:p>
          <a:p>
            <a:pPr marL="12700">
              <a:lnSpc>
                <a:spcPts val="1040"/>
              </a:lnSpc>
            </a:pPr>
            <a:r>
              <a:rPr lang="ru-RU" sz="900" b="1" dirty="0">
                <a:solidFill>
                  <a:srgbClr val="231F20"/>
                </a:solidFill>
                <a:latin typeface="Arial Narrow"/>
                <a:cs typeface="Arial Narrow"/>
              </a:rPr>
              <a:t>Политика гарантии</a:t>
            </a:r>
            <a:endParaRPr sz="900" dirty="0">
              <a:latin typeface="Arial Narrow"/>
              <a:cs typeface="Arial Narrow"/>
            </a:endParaRPr>
          </a:p>
          <a:p>
            <a:pPr marL="168910" marR="88265" indent="-156845">
              <a:lnSpc>
                <a:spcPts val="1000"/>
              </a:lnSpc>
              <a:spcBef>
                <a:spcPts val="60"/>
              </a:spcBef>
              <a:buChar char="●"/>
              <a:tabLst>
                <a:tab pos="160020" algn="l"/>
              </a:tabLst>
            </a:pPr>
            <a:r>
              <a:rPr lang="ru-RU" sz="900" dirty="0">
                <a:solidFill>
                  <a:srgbClr val="231F20"/>
                </a:solidFill>
                <a:latin typeface="Arial Narrow"/>
                <a:cs typeface="Arial Narrow"/>
              </a:rPr>
              <a:t>Настоящая гарантия не распространяется на любые дефекты, возникшие в результате небрежного отношения, несчастного случая, неправильного использования</a:t>
            </a:r>
            <a:r>
              <a:rPr sz="900" spc="-5" dirty="0">
                <a:solidFill>
                  <a:srgbClr val="231F20"/>
                </a:solidFill>
                <a:latin typeface="Arial Narrow"/>
                <a:cs typeface="Arial Narrow"/>
              </a:rPr>
              <a:t>,</a:t>
            </a:r>
            <a:r>
              <a:rPr lang="ru-RU" sz="900" spc="-5" dirty="0">
                <a:solidFill>
                  <a:srgbClr val="231F20"/>
                </a:solidFill>
                <a:latin typeface="Arial Narrow"/>
                <a:cs typeface="Arial Narrow"/>
              </a:rPr>
              <a:t> или любой другой причины, выходящий за рамки контроля </a:t>
            </a:r>
            <a:r>
              <a:rPr sz="900" spc="-5" dirty="0" err="1">
                <a:solidFill>
                  <a:srgbClr val="231F20"/>
                </a:solidFill>
                <a:latin typeface="Arial Narrow"/>
                <a:cs typeface="Arial Narrow"/>
              </a:rPr>
              <a:t>MSpa</a:t>
            </a:r>
            <a:r>
              <a:rPr sz="900" spc="-5" dirty="0">
                <a:solidFill>
                  <a:srgbClr val="231F20"/>
                </a:solidFill>
                <a:latin typeface="Arial Narrow"/>
                <a:cs typeface="Arial Narrow"/>
              </a:rPr>
              <a:t>, </a:t>
            </a:r>
            <a:r>
              <a:rPr lang="ru-RU" sz="900" spc="-5" dirty="0">
                <a:solidFill>
                  <a:srgbClr val="231F20"/>
                </a:solidFill>
                <a:latin typeface="Arial Narrow"/>
                <a:cs typeface="Arial Narrow"/>
              </a:rPr>
              <a:t>включая, но не ограничиваясь ими: износ изделия</a:t>
            </a:r>
            <a:r>
              <a:rPr sz="900" dirty="0">
                <a:solidFill>
                  <a:srgbClr val="231F20"/>
                </a:solidFill>
                <a:latin typeface="Arial Narrow"/>
                <a:cs typeface="Arial Narrow"/>
              </a:rPr>
              <a:t>, </a:t>
            </a:r>
            <a:r>
              <a:rPr lang="ru-RU" sz="900" spc="-5" dirty="0">
                <a:solidFill>
                  <a:srgbClr val="231F20"/>
                </a:solidFill>
                <a:latin typeface="Arial Narrow"/>
                <a:cs typeface="Arial Narrow"/>
              </a:rPr>
              <a:t>небрежное отношение или несоблюдение инструкций по эксплуатации изделия, неправильное или неадекватное техническое обслуживание</a:t>
            </a:r>
            <a:r>
              <a:rPr sz="900" spc="-5" dirty="0">
                <a:solidFill>
                  <a:srgbClr val="231F20"/>
                </a:solidFill>
                <a:latin typeface="Arial Narrow"/>
                <a:cs typeface="Arial Narrow"/>
              </a:rPr>
              <a:t>; </a:t>
            </a:r>
            <a:r>
              <a:rPr lang="ru-RU" sz="900" spc="-5" dirty="0">
                <a:solidFill>
                  <a:srgbClr val="231F20"/>
                </a:solidFill>
                <a:latin typeface="Arial Narrow"/>
                <a:cs typeface="Arial Narrow"/>
              </a:rPr>
              <a:t>подключение к неподходящему источнику питания</a:t>
            </a:r>
            <a:r>
              <a:rPr sz="900" spc="-5" dirty="0">
                <a:solidFill>
                  <a:srgbClr val="231F20"/>
                </a:solidFill>
                <a:latin typeface="Arial Narrow"/>
                <a:cs typeface="Arial Narrow"/>
              </a:rPr>
              <a:t>; </a:t>
            </a:r>
            <a:r>
              <a:rPr lang="ru-RU" sz="900" spc="-5" dirty="0">
                <a:solidFill>
                  <a:srgbClr val="231F20"/>
                </a:solidFill>
                <a:latin typeface="Arial Narrow"/>
                <a:cs typeface="Arial Narrow"/>
              </a:rPr>
              <a:t>повреждение химикатами</a:t>
            </a:r>
            <a:r>
              <a:rPr sz="900" spc="-5" dirty="0">
                <a:solidFill>
                  <a:srgbClr val="231F20"/>
                </a:solidFill>
                <a:latin typeface="Arial Narrow"/>
                <a:cs typeface="Arial Narrow"/>
              </a:rPr>
              <a:t>, </a:t>
            </a:r>
            <a:r>
              <a:rPr lang="ru-RU" sz="900" spc="-5" dirty="0">
                <a:solidFill>
                  <a:srgbClr val="231F20"/>
                </a:solidFill>
                <a:latin typeface="Arial Narrow"/>
                <a:cs typeface="Arial Narrow"/>
              </a:rPr>
              <a:t>потеря воды в бассейне</a:t>
            </a:r>
            <a:r>
              <a:rPr sz="900" dirty="0">
                <a:solidFill>
                  <a:srgbClr val="231F20"/>
                </a:solidFill>
                <a:latin typeface="Arial Narrow"/>
                <a:cs typeface="Arial Narrow"/>
              </a:rPr>
              <a:t>, </a:t>
            </a:r>
            <a:r>
              <a:rPr lang="ru-RU" sz="900" spc="-5" dirty="0">
                <a:solidFill>
                  <a:srgbClr val="231F20"/>
                </a:solidFill>
                <a:latin typeface="Arial Narrow"/>
                <a:cs typeface="Arial Narrow"/>
              </a:rPr>
              <a:t>самостоятельно выполненные модификации или ремонт изделия</a:t>
            </a:r>
            <a:r>
              <a:rPr sz="900" dirty="0">
                <a:solidFill>
                  <a:srgbClr val="231F20"/>
                </a:solidFill>
                <a:latin typeface="Arial Narrow"/>
                <a:cs typeface="Arial Narrow"/>
              </a:rPr>
              <a:t>;  </a:t>
            </a:r>
            <a:r>
              <a:rPr lang="ru-RU" sz="900" spc="-5" dirty="0">
                <a:solidFill>
                  <a:srgbClr val="231F20"/>
                </a:solidFill>
                <a:latin typeface="Arial Narrow"/>
                <a:cs typeface="Arial Narrow"/>
              </a:rPr>
              <a:t>использование в коммерческих целях</a:t>
            </a:r>
            <a:r>
              <a:rPr sz="900" spc="-5" dirty="0">
                <a:solidFill>
                  <a:srgbClr val="231F20"/>
                </a:solidFill>
                <a:latin typeface="Arial Narrow"/>
                <a:cs typeface="Arial Narrow"/>
              </a:rPr>
              <a:t>; </a:t>
            </a:r>
            <a:r>
              <a:rPr lang="ru-RU" sz="900" dirty="0">
                <a:solidFill>
                  <a:srgbClr val="231F20"/>
                </a:solidFill>
                <a:latin typeface="Arial Narrow"/>
                <a:cs typeface="Arial Narrow"/>
              </a:rPr>
              <a:t>пожар</a:t>
            </a:r>
            <a:r>
              <a:rPr sz="900" dirty="0">
                <a:solidFill>
                  <a:srgbClr val="231F20"/>
                </a:solidFill>
                <a:latin typeface="Arial Narrow"/>
                <a:cs typeface="Arial Narrow"/>
              </a:rPr>
              <a:t>, </a:t>
            </a:r>
            <a:r>
              <a:rPr lang="ru-RU" sz="900" spc="-5" dirty="0">
                <a:solidFill>
                  <a:srgbClr val="231F20"/>
                </a:solidFill>
                <a:latin typeface="Arial Narrow"/>
                <a:cs typeface="Arial Narrow"/>
              </a:rPr>
              <a:t>попадание молнии</a:t>
            </a:r>
            <a:r>
              <a:rPr sz="900" spc="-5" dirty="0">
                <a:solidFill>
                  <a:srgbClr val="231F20"/>
                </a:solidFill>
                <a:latin typeface="Arial Narrow"/>
                <a:cs typeface="Arial Narrow"/>
              </a:rPr>
              <a:t>, </a:t>
            </a:r>
            <a:r>
              <a:rPr lang="ru-RU" sz="900" dirty="0">
                <a:solidFill>
                  <a:srgbClr val="231F20"/>
                </a:solidFill>
                <a:latin typeface="Arial Narrow"/>
                <a:cs typeface="Arial Narrow"/>
              </a:rPr>
              <a:t>наводнение или другие внешние причины</a:t>
            </a:r>
            <a:r>
              <a:rPr sz="900" spc="-5" dirty="0">
                <a:solidFill>
                  <a:srgbClr val="231F20"/>
                </a:solidFill>
                <a:latin typeface="Arial Narrow"/>
                <a:cs typeface="Arial Narrow"/>
              </a:rPr>
              <a:t>.</a:t>
            </a:r>
            <a:endParaRPr sz="900" dirty="0">
              <a:latin typeface="Arial Narrow"/>
              <a:cs typeface="Arial Narrow"/>
            </a:endParaRPr>
          </a:p>
          <a:p>
            <a:pPr marL="168910" marR="15240" indent="-156845">
              <a:lnSpc>
                <a:spcPts val="1000"/>
              </a:lnSpc>
              <a:buChar char="●"/>
              <a:tabLst>
                <a:tab pos="160020" algn="l"/>
              </a:tabLst>
            </a:pPr>
            <a:r>
              <a:rPr lang="ru-RU" sz="900" dirty="0">
                <a:solidFill>
                  <a:srgbClr val="231F20"/>
                </a:solidFill>
                <a:latin typeface="Arial Narrow"/>
                <a:cs typeface="Arial Narrow"/>
              </a:rPr>
              <a:t>Настоящая гарантия действительна только в стране покупки в тех странах, где </a:t>
            </a:r>
            <a:r>
              <a:rPr sz="900" spc="-5" dirty="0" err="1">
                <a:solidFill>
                  <a:srgbClr val="231F20"/>
                </a:solidFill>
                <a:latin typeface="Arial Narrow"/>
                <a:cs typeface="Arial Narrow"/>
              </a:rPr>
              <a:t>MSpa</a:t>
            </a:r>
            <a:r>
              <a:rPr sz="900" spc="-5" dirty="0">
                <a:solidFill>
                  <a:srgbClr val="231F20"/>
                </a:solidFill>
                <a:latin typeface="Arial Narrow"/>
                <a:cs typeface="Arial Narrow"/>
              </a:rPr>
              <a:t> </a:t>
            </a:r>
            <a:r>
              <a:rPr lang="ru-RU" sz="900" spc="-5" dirty="0">
                <a:solidFill>
                  <a:srgbClr val="231F20"/>
                </a:solidFill>
                <a:latin typeface="Arial Narrow"/>
                <a:cs typeface="Arial Narrow"/>
              </a:rPr>
              <a:t>продает и обслуживает одну и ту же модель с идентичными техническими характеристиками</a:t>
            </a:r>
            <a:r>
              <a:rPr sz="900" spc="-5" dirty="0">
                <a:solidFill>
                  <a:srgbClr val="231F20"/>
                </a:solidFill>
                <a:latin typeface="Arial Narrow"/>
                <a:cs typeface="Arial Narrow"/>
              </a:rPr>
              <a:t>.</a:t>
            </a:r>
            <a:r>
              <a:rPr lang="ru-RU" sz="900" spc="-5" dirty="0">
                <a:solidFill>
                  <a:srgbClr val="231F20"/>
                </a:solidFill>
                <a:latin typeface="Arial Narrow"/>
                <a:cs typeface="Arial Narrow"/>
              </a:rPr>
              <a:t>Гарантийное обслуживание за пределами страны покупки ограничено условиями соответствующей гарантии в стране обслуживания. Если стоимость ремонта или замены изделия не покрывается настоящей гарантией</a:t>
            </a:r>
            <a:r>
              <a:rPr sz="900" dirty="0">
                <a:solidFill>
                  <a:srgbClr val="231F20"/>
                </a:solidFill>
                <a:latin typeface="Arial Narrow"/>
                <a:cs typeface="Arial Narrow"/>
              </a:rPr>
              <a:t>, </a:t>
            </a:r>
            <a:r>
              <a:rPr sz="900" spc="-5" dirty="0" err="1">
                <a:solidFill>
                  <a:srgbClr val="231F20"/>
                </a:solidFill>
                <a:latin typeface="Arial Narrow"/>
                <a:cs typeface="Arial Narrow"/>
              </a:rPr>
              <a:t>MSpa</a:t>
            </a:r>
            <a:r>
              <a:rPr sz="900" spc="-5" dirty="0">
                <a:solidFill>
                  <a:srgbClr val="231F20"/>
                </a:solidFill>
                <a:latin typeface="Arial Narrow"/>
                <a:cs typeface="Arial Narrow"/>
              </a:rPr>
              <a:t> </a:t>
            </a:r>
            <a:r>
              <a:rPr lang="ru-RU" sz="900" dirty="0">
                <a:solidFill>
                  <a:srgbClr val="231F20"/>
                </a:solidFill>
                <a:latin typeface="Arial Narrow"/>
                <a:cs typeface="Arial Narrow"/>
              </a:rPr>
              <a:t>сообщит об этом владельцу и соответствующая стоимость будет взиматься с владельца</a:t>
            </a:r>
            <a:r>
              <a:rPr sz="900" dirty="0">
                <a:solidFill>
                  <a:srgbClr val="231F20"/>
                </a:solidFill>
                <a:latin typeface="Arial Narrow"/>
                <a:cs typeface="Arial Narrow"/>
              </a:rPr>
              <a:t>.</a:t>
            </a:r>
            <a:endParaRPr sz="900" dirty="0">
              <a:latin typeface="Arial Narrow"/>
              <a:cs typeface="Arial Narrow"/>
            </a:endParaRPr>
          </a:p>
          <a:p>
            <a:pPr marL="159385" indent="-147320">
              <a:lnSpc>
                <a:spcPts val="940"/>
              </a:lnSpc>
              <a:buChar char="●"/>
              <a:tabLst>
                <a:tab pos="160020" algn="l"/>
              </a:tabLst>
            </a:pPr>
            <a:r>
              <a:rPr lang="ru-RU" sz="900" dirty="0">
                <a:solidFill>
                  <a:srgbClr val="231F20"/>
                </a:solidFill>
                <a:latin typeface="Arial Narrow"/>
                <a:cs typeface="Arial Narrow"/>
              </a:rPr>
              <a:t>Настоящая гарантия распространяется только на первоначального покупателя и прекращается при любой передаче права собственности. </a:t>
            </a:r>
            <a:endParaRPr sz="900" dirty="0">
              <a:latin typeface="Arial Narrow"/>
              <a:cs typeface="Arial Narrow"/>
            </a:endParaRPr>
          </a:p>
          <a:p>
            <a:pPr marL="168910" marR="263525" indent="-156845">
              <a:lnSpc>
                <a:spcPts val="1000"/>
              </a:lnSpc>
              <a:spcBef>
                <a:spcPts val="60"/>
              </a:spcBef>
              <a:buChar char="●"/>
              <a:tabLst>
                <a:tab pos="160020" algn="l"/>
              </a:tabLst>
            </a:pPr>
            <a:r>
              <a:rPr lang="ru-RU" sz="900" dirty="0">
                <a:solidFill>
                  <a:srgbClr val="231F20"/>
                </a:solidFill>
                <a:latin typeface="Arial Narrow"/>
                <a:cs typeface="Arial Narrow"/>
              </a:rPr>
              <a:t>Все ремонтные работы, на которые предъявляются гарантийные требования, должны быть предварительно санкционированы </a:t>
            </a:r>
            <a:r>
              <a:rPr lang="en-US" sz="900" spc="-5" dirty="0">
                <a:solidFill>
                  <a:srgbClr val="231F20"/>
                </a:solidFill>
                <a:latin typeface="Arial Narrow"/>
                <a:cs typeface="Arial Narrow"/>
              </a:rPr>
              <a:t>ORPC</a:t>
            </a:r>
            <a:r>
              <a:rPr lang="ru-RU" sz="900" spc="-5" dirty="0">
                <a:solidFill>
                  <a:srgbClr val="231F20"/>
                </a:solidFill>
                <a:latin typeface="Arial Narrow"/>
                <a:cs typeface="Arial Narrow"/>
              </a:rPr>
              <a:t> через аккредитованного дистрибьютора или агента при условии, что дефектная деталь будет возвращена дистрибьютору или агенту с предоплатой транспортировки, если это потребуется.</a:t>
            </a:r>
          </a:p>
          <a:p>
            <a:pPr marL="168910" marR="263525" indent="-156845">
              <a:lnSpc>
                <a:spcPts val="1000"/>
              </a:lnSpc>
              <a:spcBef>
                <a:spcPts val="60"/>
              </a:spcBef>
              <a:buChar char="●"/>
              <a:tabLst>
                <a:tab pos="160020" algn="l"/>
              </a:tabLst>
            </a:pPr>
            <a:r>
              <a:rPr lang="ru-RU" sz="900" dirty="0">
                <a:solidFill>
                  <a:srgbClr val="231F20"/>
                </a:solidFill>
                <a:latin typeface="Arial Narrow"/>
                <a:cs typeface="Arial Narrow"/>
              </a:rPr>
              <a:t>Официальный дилер по продаже несет ответственность за все работы по обслуживанию вашего продукта компании </a:t>
            </a:r>
            <a:r>
              <a:rPr sz="900" spc="-5" dirty="0" err="1">
                <a:solidFill>
                  <a:srgbClr val="231F20"/>
                </a:solidFill>
                <a:latin typeface="Arial Narrow"/>
                <a:cs typeface="Arial Narrow"/>
              </a:rPr>
              <a:t>MSpa</a:t>
            </a:r>
            <a:r>
              <a:rPr sz="900" spc="-5" dirty="0">
                <a:solidFill>
                  <a:srgbClr val="231F20"/>
                </a:solidFill>
                <a:latin typeface="Arial Narrow"/>
                <a:cs typeface="Arial Narrow"/>
              </a:rPr>
              <a:t>. ORPC </a:t>
            </a:r>
            <a:r>
              <a:rPr lang="ru-RU" sz="900" dirty="0">
                <a:solidFill>
                  <a:srgbClr val="231F20"/>
                </a:solidFill>
                <a:latin typeface="Arial Narrow"/>
                <a:cs typeface="Arial Narrow"/>
              </a:rPr>
              <a:t>не несет юридической ответственности за стоимость каких-либо работ, проводимых с вашим изделием.</a:t>
            </a:r>
            <a:endParaRPr sz="900" dirty="0">
              <a:latin typeface="Arial Narrow"/>
              <a:cs typeface="Arial Narrow"/>
            </a:endParaRPr>
          </a:p>
          <a:p>
            <a:pPr marL="159385" indent="-147320">
              <a:lnSpc>
                <a:spcPts val="1040"/>
              </a:lnSpc>
              <a:buChar char="●"/>
              <a:tabLst>
                <a:tab pos="160020" algn="l"/>
              </a:tabLst>
            </a:pPr>
            <a:r>
              <a:rPr lang="ru-RU" sz="900" dirty="0">
                <a:solidFill>
                  <a:srgbClr val="231F20"/>
                </a:solidFill>
                <a:latin typeface="Arial Narrow"/>
                <a:cs typeface="Arial Narrow"/>
              </a:rPr>
              <a:t>Продукция, маркированная как компанией </a:t>
            </a:r>
            <a:r>
              <a:rPr sz="900" spc="-5" dirty="0" err="1">
                <a:solidFill>
                  <a:srgbClr val="231F20"/>
                </a:solidFill>
                <a:latin typeface="Arial Narrow"/>
                <a:cs typeface="Arial Narrow"/>
              </a:rPr>
              <a:t>MSpa</a:t>
            </a:r>
            <a:r>
              <a:rPr sz="900" spc="-5" dirty="0">
                <a:solidFill>
                  <a:srgbClr val="231F20"/>
                </a:solidFill>
                <a:latin typeface="Arial Narrow"/>
                <a:cs typeface="Arial Narrow"/>
              </a:rPr>
              <a:t> </a:t>
            </a:r>
            <a:r>
              <a:rPr lang="ru-RU" sz="900" spc="-5" dirty="0">
                <a:solidFill>
                  <a:srgbClr val="231F20"/>
                </a:solidFill>
                <a:latin typeface="Arial Narrow"/>
                <a:cs typeface="Arial Narrow"/>
              </a:rPr>
              <a:t>так и импортером, регулируется исключительно гарантией, предоставляемой импортером.</a:t>
            </a:r>
            <a:endParaRPr sz="900" dirty="0">
              <a:latin typeface="Arial Narrow"/>
              <a:cs typeface="Arial Narrow"/>
            </a:endParaRPr>
          </a:p>
          <a:p>
            <a:pPr>
              <a:lnSpc>
                <a:spcPct val="100000"/>
              </a:lnSpc>
            </a:pPr>
            <a:endParaRPr sz="800" dirty="0">
              <a:latin typeface="Times New Roman"/>
              <a:cs typeface="Times New Roman"/>
            </a:endParaRPr>
          </a:p>
          <a:p>
            <a:pPr marL="12700" algn="just">
              <a:lnSpc>
                <a:spcPts val="1040"/>
              </a:lnSpc>
            </a:pPr>
            <a:r>
              <a:rPr lang="ru-RU" sz="900" b="1" dirty="0">
                <a:solidFill>
                  <a:srgbClr val="231F20"/>
                </a:solidFill>
                <a:latin typeface="Arial Narrow"/>
                <a:cs typeface="Arial Narrow"/>
              </a:rPr>
              <a:t>Регистрация гарантии</a:t>
            </a:r>
            <a:endParaRPr sz="900" dirty="0">
              <a:latin typeface="Arial Narrow"/>
              <a:cs typeface="Arial Narrow"/>
            </a:endParaRPr>
          </a:p>
          <a:p>
            <a:pPr marL="12700" marR="5080" algn="just">
              <a:lnSpc>
                <a:spcPts val="1000"/>
              </a:lnSpc>
              <a:spcBef>
                <a:spcPts val="60"/>
              </a:spcBef>
            </a:pPr>
            <a:r>
              <a:rPr lang="ru-RU" sz="900" dirty="0">
                <a:solidFill>
                  <a:srgbClr val="231F20"/>
                </a:solidFill>
                <a:latin typeface="Arial Narrow"/>
                <a:cs typeface="Arial Narrow"/>
              </a:rPr>
              <a:t>Пожалуйста, всегда сохраняйте квитанцию о покупке и гарантийный талон на случай дальнейшего запроса гарантии. Все претензии должны быть предъявлены официальному дилеру компании </a:t>
            </a:r>
            <a:r>
              <a:rPr sz="900" spc="-5" dirty="0" err="1">
                <a:solidFill>
                  <a:srgbClr val="231F20"/>
                </a:solidFill>
                <a:latin typeface="Arial Narrow"/>
                <a:cs typeface="Arial Narrow"/>
              </a:rPr>
              <a:t>MSpa</a:t>
            </a:r>
            <a:r>
              <a:rPr sz="900" spc="-5" dirty="0">
                <a:solidFill>
                  <a:srgbClr val="231F20"/>
                </a:solidFill>
                <a:latin typeface="Arial Narrow"/>
                <a:cs typeface="Arial Narrow"/>
              </a:rPr>
              <a:t> </a:t>
            </a:r>
            <a:r>
              <a:rPr lang="ru-RU" sz="900" spc="-5" dirty="0">
                <a:solidFill>
                  <a:srgbClr val="231F20"/>
                </a:solidFill>
                <a:latin typeface="Arial Narrow"/>
                <a:cs typeface="Arial Narrow"/>
              </a:rPr>
              <a:t>или сервисному партнеру</a:t>
            </a:r>
            <a:r>
              <a:rPr sz="900" spc="-5" dirty="0">
                <a:solidFill>
                  <a:srgbClr val="231F20"/>
                </a:solidFill>
                <a:latin typeface="Arial Narrow"/>
                <a:cs typeface="Arial Narrow"/>
              </a:rPr>
              <a:t>. </a:t>
            </a:r>
            <a:r>
              <a:rPr lang="ru-RU" sz="900" dirty="0">
                <a:solidFill>
                  <a:srgbClr val="231F20"/>
                </a:solidFill>
                <a:latin typeface="Arial Narrow"/>
                <a:cs typeface="Arial Narrow"/>
              </a:rPr>
              <a:t>Контактная информация по гарантии указана на обратной стороне гарантийного талона. Важно, чтобы все представленные претензии содержали всю необходимую информацию, включая имя клиента. </a:t>
            </a:r>
            <a:endParaRPr sz="900" dirty="0">
              <a:latin typeface="Arial Narrow"/>
              <a:cs typeface="Arial Narrow"/>
            </a:endParaRPr>
          </a:p>
        </p:txBody>
      </p:sp>
      <p:sp>
        <p:nvSpPr>
          <p:cNvPr id="5" name="object 5"/>
          <p:cNvSpPr txBox="1"/>
          <p:nvPr/>
        </p:nvSpPr>
        <p:spPr>
          <a:xfrm>
            <a:off x="3709008" y="9984729"/>
            <a:ext cx="145415" cy="128270"/>
          </a:xfrm>
          <a:prstGeom prst="rect">
            <a:avLst/>
          </a:prstGeom>
        </p:spPr>
        <p:txBody>
          <a:bodyPr vert="horz" wrap="square" lIns="0" tIns="22860" rIns="0" bIns="0" rtlCol="0">
            <a:spAutoFit/>
          </a:bodyPr>
          <a:lstStyle/>
          <a:p>
            <a:pPr marL="28575">
              <a:lnSpc>
                <a:spcPct val="100000"/>
              </a:lnSpc>
              <a:spcBef>
                <a:spcPts val="180"/>
              </a:spcBef>
            </a:pPr>
            <a:fld id="{81D60167-4931-47E6-BA6A-407CBD079E47}" type="slidenum">
              <a:rPr sz="600" dirty="0">
                <a:solidFill>
                  <a:srgbClr val="131111"/>
                </a:solidFill>
                <a:latin typeface="Arial"/>
                <a:cs typeface="Arial"/>
              </a:rPr>
              <a:t>21</a:t>
            </a:fld>
            <a:endParaRPr sz="600">
              <a:latin typeface="Arial"/>
              <a:cs typeface="Arial"/>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187439" y="6541760"/>
            <a:ext cx="3158490" cy="436880"/>
          </a:xfrm>
          <a:prstGeom prst="rect">
            <a:avLst/>
          </a:prstGeom>
        </p:spPr>
        <p:txBody>
          <a:bodyPr vert="horz" wrap="square" lIns="0" tIns="12700" rIns="0" bIns="0" rtlCol="0">
            <a:spAutoFit/>
          </a:bodyPr>
          <a:lstStyle/>
          <a:p>
            <a:pPr marL="12700">
              <a:lnSpc>
                <a:spcPct val="100000"/>
              </a:lnSpc>
              <a:spcBef>
                <a:spcPts val="100"/>
              </a:spcBef>
            </a:pPr>
            <a:r>
              <a:rPr sz="2700" b="1" dirty="0">
                <a:solidFill>
                  <a:srgbClr val="231F20"/>
                </a:solidFill>
                <a:latin typeface="Century Gothic"/>
                <a:cs typeface="Century Gothic"/>
              </a:rPr>
              <a:t>Manuel</a:t>
            </a:r>
            <a:r>
              <a:rPr sz="2700" b="1" spc="-85" dirty="0">
                <a:solidFill>
                  <a:srgbClr val="231F20"/>
                </a:solidFill>
                <a:latin typeface="Century Gothic"/>
                <a:cs typeface="Century Gothic"/>
              </a:rPr>
              <a:t> </a:t>
            </a:r>
            <a:r>
              <a:rPr sz="2700" b="1" spc="-5" dirty="0">
                <a:solidFill>
                  <a:srgbClr val="231F20"/>
                </a:solidFill>
                <a:latin typeface="Century Gothic"/>
                <a:cs typeface="Century Gothic"/>
              </a:rPr>
              <a:t>d’entretien</a:t>
            </a:r>
            <a:endParaRPr sz="2700">
              <a:latin typeface="Century Gothic"/>
              <a:cs typeface="Century Gothic"/>
            </a:endParaRPr>
          </a:p>
        </p:txBody>
      </p:sp>
      <p:sp>
        <p:nvSpPr>
          <p:cNvPr id="3" name="object 3"/>
          <p:cNvSpPr txBox="1"/>
          <p:nvPr/>
        </p:nvSpPr>
        <p:spPr>
          <a:xfrm>
            <a:off x="525989" y="9510861"/>
            <a:ext cx="5104130" cy="289560"/>
          </a:xfrm>
          <a:prstGeom prst="rect">
            <a:avLst/>
          </a:prstGeom>
        </p:spPr>
        <p:txBody>
          <a:bodyPr vert="horz" wrap="square" lIns="0" tIns="25400" rIns="0" bIns="0" rtlCol="0">
            <a:spAutoFit/>
          </a:bodyPr>
          <a:lstStyle/>
          <a:p>
            <a:pPr marL="12700" marR="5080">
              <a:lnSpc>
                <a:spcPts val="1000"/>
              </a:lnSpc>
              <a:spcBef>
                <a:spcPts val="200"/>
              </a:spcBef>
            </a:pPr>
            <a:r>
              <a:rPr sz="900" dirty="0">
                <a:solidFill>
                  <a:srgbClr val="231F20"/>
                </a:solidFill>
                <a:latin typeface="Arial Narrow"/>
                <a:cs typeface="Arial Narrow"/>
              </a:rPr>
              <a:t>En raison </a:t>
            </a:r>
            <a:r>
              <a:rPr sz="900" spc="-5" dirty="0">
                <a:solidFill>
                  <a:srgbClr val="231F20"/>
                </a:solidFill>
                <a:latin typeface="Arial Narrow"/>
                <a:cs typeface="Arial Narrow"/>
              </a:rPr>
              <a:t>de son processus d’amélioration continue des produits, MSpa se </a:t>
            </a:r>
            <a:r>
              <a:rPr sz="900" dirty="0">
                <a:solidFill>
                  <a:srgbClr val="231F20"/>
                </a:solidFill>
                <a:latin typeface="Arial Narrow"/>
                <a:cs typeface="Arial Narrow"/>
              </a:rPr>
              <a:t>réserve </a:t>
            </a:r>
            <a:r>
              <a:rPr sz="900" spc="-5" dirty="0">
                <a:solidFill>
                  <a:srgbClr val="231F20"/>
                </a:solidFill>
                <a:latin typeface="Arial Narrow"/>
                <a:cs typeface="Arial Narrow"/>
              </a:rPr>
              <a:t>le droit de modifier les spécifications et  l’apparence de ses produits, ce qui pourrait entraîner des mises </a:t>
            </a:r>
            <a:r>
              <a:rPr sz="900" dirty="0">
                <a:solidFill>
                  <a:srgbClr val="231F20"/>
                </a:solidFill>
                <a:latin typeface="Arial Narrow"/>
                <a:cs typeface="Arial Narrow"/>
              </a:rPr>
              <a:t>à </a:t>
            </a:r>
            <a:r>
              <a:rPr sz="900" spc="-5" dirty="0">
                <a:solidFill>
                  <a:srgbClr val="231F20"/>
                </a:solidFill>
                <a:latin typeface="Arial Narrow"/>
                <a:cs typeface="Arial Narrow"/>
              </a:rPr>
              <a:t>jour du mode d’emploi sans</a:t>
            </a:r>
            <a:r>
              <a:rPr sz="900" spc="-20" dirty="0">
                <a:solidFill>
                  <a:srgbClr val="231F20"/>
                </a:solidFill>
                <a:latin typeface="Arial Narrow"/>
                <a:cs typeface="Arial Narrow"/>
              </a:rPr>
              <a:t> </a:t>
            </a:r>
            <a:r>
              <a:rPr sz="900" dirty="0">
                <a:solidFill>
                  <a:srgbClr val="231F20"/>
                </a:solidFill>
                <a:latin typeface="Arial Narrow"/>
                <a:cs typeface="Arial Narrow"/>
              </a:rPr>
              <a:t>préavis.</a:t>
            </a:r>
            <a:endParaRPr sz="900">
              <a:latin typeface="Arial Narrow"/>
              <a:cs typeface="Arial Narrow"/>
            </a:endParaRPr>
          </a:p>
        </p:txBody>
      </p:sp>
      <p:sp>
        <p:nvSpPr>
          <p:cNvPr id="4" name="object 4"/>
          <p:cNvSpPr/>
          <p:nvPr/>
        </p:nvSpPr>
        <p:spPr>
          <a:xfrm>
            <a:off x="6731356" y="9527544"/>
            <a:ext cx="200025" cy="339090"/>
          </a:xfrm>
          <a:custGeom>
            <a:avLst/>
            <a:gdLst/>
            <a:ahLst/>
            <a:cxnLst/>
            <a:rect l="l" t="t" r="r" b="b"/>
            <a:pathLst>
              <a:path w="200025" h="339090">
                <a:moveTo>
                  <a:pt x="186143" y="0"/>
                </a:moveTo>
                <a:lnTo>
                  <a:pt x="181178" y="0"/>
                </a:lnTo>
                <a:lnTo>
                  <a:pt x="132810" y="6009"/>
                </a:lnTo>
                <a:lnTo>
                  <a:pt x="89473" y="22991"/>
                </a:lnTo>
                <a:lnTo>
                  <a:pt x="52846" y="49377"/>
                </a:lnTo>
                <a:lnTo>
                  <a:pt x="24606" y="83599"/>
                </a:lnTo>
                <a:lnTo>
                  <a:pt x="6431" y="124089"/>
                </a:lnTo>
                <a:lnTo>
                  <a:pt x="0" y="169278"/>
                </a:lnTo>
                <a:lnTo>
                  <a:pt x="6431" y="214482"/>
                </a:lnTo>
                <a:lnTo>
                  <a:pt x="24606" y="254980"/>
                </a:lnTo>
                <a:lnTo>
                  <a:pt x="52846" y="289205"/>
                </a:lnTo>
                <a:lnTo>
                  <a:pt x="89473" y="315592"/>
                </a:lnTo>
                <a:lnTo>
                  <a:pt x="132810" y="332573"/>
                </a:lnTo>
                <a:lnTo>
                  <a:pt x="181178" y="338582"/>
                </a:lnTo>
                <a:lnTo>
                  <a:pt x="185788" y="338582"/>
                </a:lnTo>
                <a:lnTo>
                  <a:pt x="199466" y="337642"/>
                </a:lnTo>
                <a:lnTo>
                  <a:pt x="199567" y="285762"/>
                </a:lnTo>
                <a:lnTo>
                  <a:pt x="185851" y="285762"/>
                </a:lnTo>
                <a:lnTo>
                  <a:pt x="141224" y="278817"/>
                </a:lnTo>
                <a:lnTo>
                  <a:pt x="103351" y="259578"/>
                </a:lnTo>
                <a:lnTo>
                  <a:pt x="74886" y="230437"/>
                </a:lnTo>
                <a:lnTo>
                  <a:pt x="58483" y="193789"/>
                </a:lnTo>
                <a:lnTo>
                  <a:pt x="163182" y="193789"/>
                </a:lnTo>
                <a:lnTo>
                  <a:pt x="163182" y="144106"/>
                </a:lnTo>
                <a:lnTo>
                  <a:pt x="58407" y="144106"/>
                </a:lnTo>
                <a:lnTo>
                  <a:pt x="74732" y="107315"/>
                </a:lnTo>
                <a:lnTo>
                  <a:pt x="103198" y="78057"/>
                </a:lnTo>
                <a:lnTo>
                  <a:pt x="141130" y="58739"/>
                </a:lnTo>
                <a:lnTo>
                  <a:pt x="185851" y="51765"/>
                </a:lnTo>
                <a:lnTo>
                  <a:pt x="199567" y="51765"/>
                </a:lnTo>
                <a:lnTo>
                  <a:pt x="199567" y="901"/>
                </a:lnTo>
                <a:lnTo>
                  <a:pt x="186143" y="0"/>
                </a:lnTo>
                <a:close/>
              </a:path>
              <a:path w="200025" h="339090">
                <a:moveTo>
                  <a:pt x="199567" y="51765"/>
                </a:moveTo>
                <a:lnTo>
                  <a:pt x="187731" y="51765"/>
                </a:lnTo>
                <a:lnTo>
                  <a:pt x="199567" y="52463"/>
                </a:lnTo>
                <a:lnTo>
                  <a:pt x="199567" y="51765"/>
                </a:lnTo>
                <a:close/>
              </a:path>
            </a:pathLst>
          </a:custGeom>
          <a:solidFill>
            <a:srgbClr val="070101"/>
          </a:solidFill>
        </p:spPr>
        <p:txBody>
          <a:bodyPr wrap="square" lIns="0" tIns="0" rIns="0" bIns="0" rtlCol="0"/>
          <a:lstStyle/>
          <a:p>
            <a:endParaRPr/>
          </a:p>
        </p:txBody>
      </p:sp>
      <p:sp>
        <p:nvSpPr>
          <p:cNvPr id="5" name="object 5"/>
          <p:cNvSpPr/>
          <p:nvPr/>
        </p:nvSpPr>
        <p:spPr>
          <a:xfrm>
            <a:off x="6731356" y="9527544"/>
            <a:ext cx="200025" cy="339090"/>
          </a:xfrm>
          <a:custGeom>
            <a:avLst/>
            <a:gdLst/>
            <a:ahLst/>
            <a:cxnLst/>
            <a:rect l="l" t="t" r="r" b="b"/>
            <a:pathLst>
              <a:path w="200025" h="339090">
                <a:moveTo>
                  <a:pt x="185851" y="51765"/>
                </a:moveTo>
                <a:lnTo>
                  <a:pt x="187731" y="51765"/>
                </a:lnTo>
                <a:lnTo>
                  <a:pt x="199567" y="52463"/>
                </a:lnTo>
                <a:lnTo>
                  <a:pt x="199567" y="901"/>
                </a:lnTo>
                <a:lnTo>
                  <a:pt x="186143" y="0"/>
                </a:lnTo>
                <a:lnTo>
                  <a:pt x="181178" y="0"/>
                </a:lnTo>
                <a:lnTo>
                  <a:pt x="132810" y="6009"/>
                </a:lnTo>
                <a:lnTo>
                  <a:pt x="89473" y="22991"/>
                </a:lnTo>
                <a:lnTo>
                  <a:pt x="52846" y="49377"/>
                </a:lnTo>
                <a:lnTo>
                  <a:pt x="24606" y="83599"/>
                </a:lnTo>
                <a:lnTo>
                  <a:pt x="6431" y="124089"/>
                </a:lnTo>
                <a:lnTo>
                  <a:pt x="0" y="169278"/>
                </a:lnTo>
                <a:lnTo>
                  <a:pt x="6431" y="214482"/>
                </a:lnTo>
                <a:lnTo>
                  <a:pt x="24606" y="254980"/>
                </a:lnTo>
                <a:lnTo>
                  <a:pt x="52846" y="289205"/>
                </a:lnTo>
                <a:lnTo>
                  <a:pt x="89473" y="315592"/>
                </a:lnTo>
                <a:lnTo>
                  <a:pt x="132810" y="332573"/>
                </a:lnTo>
                <a:lnTo>
                  <a:pt x="181178" y="338582"/>
                </a:lnTo>
                <a:lnTo>
                  <a:pt x="185788" y="338582"/>
                </a:lnTo>
                <a:lnTo>
                  <a:pt x="199466" y="337642"/>
                </a:lnTo>
                <a:lnTo>
                  <a:pt x="199567" y="285762"/>
                </a:lnTo>
                <a:lnTo>
                  <a:pt x="185851" y="285762"/>
                </a:lnTo>
                <a:lnTo>
                  <a:pt x="141224" y="278817"/>
                </a:lnTo>
                <a:lnTo>
                  <a:pt x="103351" y="259578"/>
                </a:lnTo>
                <a:lnTo>
                  <a:pt x="74886" y="230437"/>
                </a:lnTo>
                <a:lnTo>
                  <a:pt x="58483" y="193789"/>
                </a:lnTo>
                <a:lnTo>
                  <a:pt x="163182" y="193789"/>
                </a:lnTo>
                <a:lnTo>
                  <a:pt x="163182" y="144106"/>
                </a:lnTo>
                <a:lnTo>
                  <a:pt x="58407" y="144106"/>
                </a:lnTo>
                <a:lnTo>
                  <a:pt x="74732" y="107315"/>
                </a:lnTo>
                <a:lnTo>
                  <a:pt x="103198" y="78057"/>
                </a:lnTo>
                <a:lnTo>
                  <a:pt x="141130" y="58739"/>
                </a:lnTo>
                <a:lnTo>
                  <a:pt x="185851" y="51765"/>
                </a:lnTo>
                <a:close/>
              </a:path>
            </a:pathLst>
          </a:custGeom>
          <a:ln w="9105">
            <a:solidFill>
              <a:srgbClr val="070101"/>
            </a:solidFill>
          </a:ln>
        </p:spPr>
        <p:txBody>
          <a:bodyPr wrap="square" lIns="0" tIns="0" rIns="0" bIns="0" rtlCol="0"/>
          <a:lstStyle/>
          <a:p>
            <a:endParaRPr/>
          </a:p>
        </p:txBody>
      </p:sp>
      <p:sp>
        <p:nvSpPr>
          <p:cNvPr id="6" name="object 6"/>
          <p:cNvSpPr/>
          <p:nvPr/>
        </p:nvSpPr>
        <p:spPr>
          <a:xfrm>
            <a:off x="6425293" y="9527544"/>
            <a:ext cx="200025" cy="338455"/>
          </a:xfrm>
          <a:custGeom>
            <a:avLst/>
            <a:gdLst/>
            <a:ahLst/>
            <a:cxnLst/>
            <a:rect l="l" t="t" r="r" b="b"/>
            <a:pathLst>
              <a:path w="200025" h="338454">
                <a:moveTo>
                  <a:pt x="185661" y="0"/>
                </a:moveTo>
                <a:lnTo>
                  <a:pt x="181165" y="0"/>
                </a:lnTo>
                <a:lnTo>
                  <a:pt x="132798" y="6002"/>
                </a:lnTo>
                <a:lnTo>
                  <a:pt x="89464" y="22965"/>
                </a:lnTo>
                <a:lnTo>
                  <a:pt x="52839" y="49323"/>
                </a:lnTo>
                <a:lnTo>
                  <a:pt x="24602" y="83511"/>
                </a:lnTo>
                <a:lnTo>
                  <a:pt x="6430" y="123963"/>
                </a:lnTo>
                <a:lnTo>
                  <a:pt x="0" y="169113"/>
                </a:lnTo>
                <a:lnTo>
                  <a:pt x="6430" y="214264"/>
                </a:lnTo>
                <a:lnTo>
                  <a:pt x="24602" y="254718"/>
                </a:lnTo>
                <a:lnTo>
                  <a:pt x="52839" y="288909"/>
                </a:lnTo>
                <a:lnTo>
                  <a:pt x="89464" y="315270"/>
                </a:lnTo>
                <a:lnTo>
                  <a:pt x="132798" y="332235"/>
                </a:lnTo>
                <a:lnTo>
                  <a:pt x="181165" y="338239"/>
                </a:lnTo>
                <a:lnTo>
                  <a:pt x="185750" y="338239"/>
                </a:lnTo>
                <a:lnTo>
                  <a:pt x="194894" y="337807"/>
                </a:lnTo>
                <a:lnTo>
                  <a:pt x="199555" y="337451"/>
                </a:lnTo>
                <a:lnTo>
                  <a:pt x="199555" y="285762"/>
                </a:lnTo>
                <a:lnTo>
                  <a:pt x="186042" y="285762"/>
                </a:lnTo>
                <a:lnTo>
                  <a:pt x="135055" y="276651"/>
                </a:lnTo>
                <a:lnTo>
                  <a:pt x="93589" y="251745"/>
                </a:lnTo>
                <a:lnTo>
                  <a:pt x="65720" y="214685"/>
                </a:lnTo>
                <a:lnTo>
                  <a:pt x="55524" y="169113"/>
                </a:lnTo>
                <a:lnTo>
                  <a:pt x="65720" y="123545"/>
                </a:lnTo>
                <a:lnTo>
                  <a:pt x="93589" y="86485"/>
                </a:lnTo>
                <a:lnTo>
                  <a:pt x="135055" y="61576"/>
                </a:lnTo>
                <a:lnTo>
                  <a:pt x="186042" y="52463"/>
                </a:lnTo>
                <a:lnTo>
                  <a:pt x="199555" y="52463"/>
                </a:lnTo>
                <a:lnTo>
                  <a:pt x="199555" y="685"/>
                </a:lnTo>
                <a:lnTo>
                  <a:pt x="194525" y="469"/>
                </a:lnTo>
                <a:lnTo>
                  <a:pt x="190119" y="177"/>
                </a:lnTo>
                <a:lnTo>
                  <a:pt x="185661" y="0"/>
                </a:lnTo>
                <a:close/>
              </a:path>
              <a:path w="200025" h="338454">
                <a:moveTo>
                  <a:pt x="199555" y="285407"/>
                </a:moveTo>
                <a:lnTo>
                  <a:pt x="189598" y="285724"/>
                </a:lnTo>
                <a:lnTo>
                  <a:pt x="187807" y="285762"/>
                </a:lnTo>
                <a:lnTo>
                  <a:pt x="199555" y="285762"/>
                </a:lnTo>
                <a:lnTo>
                  <a:pt x="199555" y="285407"/>
                </a:lnTo>
                <a:close/>
              </a:path>
              <a:path w="200025" h="338454">
                <a:moveTo>
                  <a:pt x="199555" y="52463"/>
                </a:moveTo>
                <a:lnTo>
                  <a:pt x="187756" y="52463"/>
                </a:lnTo>
                <a:lnTo>
                  <a:pt x="191160" y="52565"/>
                </a:lnTo>
                <a:lnTo>
                  <a:pt x="199555" y="53162"/>
                </a:lnTo>
                <a:lnTo>
                  <a:pt x="199555" y="52463"/>
                </a:lnTo>
                <a:close/>
              </a:path>
            </a:pathLst>
          </a:custGeom>
          <a:solidFill>
            <a:srgbClr val="070101"/>
          </a:solidFill>
        </p:spPr>
        <p:txBody>
          <a:bodyPr wrap="square" lIns="0" tIns="0" rIns="0" bIns="0" rtlCol="0"/>
          <a:lstStyle/>
          <a:p>
            <a:endParaRPr/>
          </a:p>
        </p:txBody>
      </p:sp>
      <p:sp>
        <p:nvSpPr>
          <p:cNvPr id="7" name="object 7"/>
          <p:cNvSpPr/>
          <p:nvPr/>
        </p:nvSpPr>
        <p:spPr>
          <a:xfrm>
            <a:off x="6425293" y="9527544"/>
            <a:ext cx="200025" cy="338455"/>
          </a:xfrm>
          <a:custGeom>
            <a:avLst/>
            <a:gdLst/>
            <a:ahLst/>
            <a:cxnLst/>
            <a:rect l="l" t="t" r="r" b="b"/>
            <a:pathLst>
              <a:path w="200025" h="338454">
                <a:moveTo>
                  <a:pt x="194525" y="469"/>
                </a:moveTo>
                <a:lnTo>
                  <a:pt x="190119" y="177"/>
                </a:lnTo>
                <a:lnTo>
                  <a:pt x="185661" y="0"/>
                </a:lnTo>
                <a:lnTo>
                  <a:pt x="181165" y="0"/>
                </a:lnTo>
                <a:lnTo>
                  <a:pt x="132798" y="6002"/>
                </a:lnTo>
                <a:lnTo>
                  <a:pt x="89464" y="22965"/>
                </a:lnTo>
                <a:lnTo>
                  <a:pt x="52839" y="49323"/>
                </a:lnTo>
                <a:lnTo>
                  <a:pt x="24602" y="83511"/>
                </a:lnTo>
                <a:lnTo>
                  <a:pt x="6430" y="123963"/>
                </a:lnTo>
                <a:lnTo>
                  <a:pt x="0" y="169113"/>
                </a:lnTo>
                <a:lnTo>
                  <a:pt x="6430" y="214264"/>
                </a:lnTo>
                <a:lnTo>
                  <a:pt x="24602" y="254718"/>
                </a:lnTo>
                <a:lnTo>
                  <a:pt x="52839" y="288909"/>
                </a:lnTo>
                <a:lnTo>
                  <a:pt x="89464" y="315270"/>
                </a:lnTo>
                <a:lnTo>
                  <a:pt x="132798" y="332235"/>
                </a:lnTo>
                <a:lnTo>
                  <a:pt x="181165" y="338239"/>
                </a:lnTo>
                <a:lnTo>
                  <a:pt x="185750" y="338239"/>
                </a:lnTo>
                <a:lnTo>
                  <a:pt x="194894" y="337807"/>
                </a:lnTo>
                <a:lnTo>
                  <a:pt x="199555" y="337451"/>
                </a:lnTo>
                <a:lnTo>
                  <a:pt x="199555" y="285407"/>
                </a:lnTo>
                <a:lnTo>
                  <a:pt x="191350" y="285661"/>
                </a:lnTo>
                <a:lnTo>
                  <a:pt x="189598" y="285724"/>
                </a:lnTo>
                <a:lnTo>
                  <a:pt x="187807" y="285762"/>
                </a:lnTo>
                <a:lnTo>
                  <a:pt x="186042" y="285762"/>
                </a:lnTo>
                <a:lnTo>
                  <a:pt x="135055" y="276651"/>
                </a:lnTo>
                <a:lnTo>
                  <a:pt x="93589" y="251745"/>
                </a:lnTo>
                <a:lnTo>
                  <a:pt x="65720" y="214685"/>
                </a:lnTo>
                <a:lnTo>
                  <a:pt x="55524" y="169113"/>
                </a:lnTo>
                <a:lnTo>
                  <a:pt x="65720" y="123545"/>
                </a:lnTo>
                <a:lnTo>
                  <a:pt x="93589" y="86485"/>
                </a:lnTo>
                <a:lnTo>
                  <a:pt x="135055" y="61576"/>
                </a:lnTo>
                <a:lnTo>
                  <a:pt x="186042" y="52463"/>
                </a:lnTo>
                <a:lnTo>
                  <a:pt x="187756" y="52463"/>
                </a:lnTo>
                <a:lnTo>
                  <a:pt x="189471" y="52527"/>
                </a:lnTo>
                <a:lnTo>
                  <a:pt x="191160" y="52565"/>
                </a:lnTo>
                <a:lnTo>
                  <a:pt x="199555" y="53162"/>
                </a:lnTo>
                <a:lnTo>
                  <a:pt x="199555" y="685"/>
                </a:lnTo>
                <a:lnTo>
                  <a:pt x="194525" y="469"/>
                </a:lnTo>
                <a:close/>
              </a:path>
            </a:pathLst>
          </a:custGeom>
          <a:ln w="9105">
            <a:solidFill>
              <a:srgbClr val="070101"/>
            </a:solidFill>
          </a:ln>
        </p:spPr>
        <p:txBody>
          <a:bodyPr wrap="square" lIns="0" tIns="0" rIns="0" bIns="0" rtlCol="0"/>
          <a:lstStyle/>
          <a:p>
            <a:endParaRPr/>
          </a:p>
        </p:txBody>
      </p:sp>
      <p:sp>
        <p:nvSpPr>
          <p:cNvPr id="8" name="object 8"/>
          <p:cNvSpPr txBox="1"/>
          <p:nvPr/>
        </p:nvSpPr>
        <p:spPr>
          <a:xfrm>
            <a:off x="2473987" y="881844"/>
            <a:ext cx="99060" cy="144780"/>
          </a:xfrm>
          <a:prstGeom prst="rect">
            <a:avLst/>
          </a:prstGeom>
        </p:spPr>
        <p:txBody>
          <a:bodyPr vert="horz" wrap="square" lIns="0" tIns="16510" rIns="0" bIns="0" rtlCol="0">
            <a:spAutoFit/>
          </a:bodyPr>
          <a:lstStyle/>
          <a:p>
            <a:pPr marL="12700">
              <a:lnSpc>
                <a:spcPct val="100000"/>
              </a:lnSpc>
              <a:spcBef>
                <a:spcPts val="130"/>
              </a:spcBef>
            </a:pPr>
            <a:r>
              <a:rPr sz="750" spc="20" dirty="0">
                <a:solidFill>
                  <a:srgbClr val="231F20"/>
                </a:solidFill>
                <a:latin typeface="Arial"/>
                <a:cs typeface="Arial"/>
              </a:rPr>
              <a:t>®</a:t>
            </a:r>
            <a:endParaRPr sz="750">
              <a:latin typeface="Arial"/>
              <a:cs typeface="Arial"/>
            </a:endParaRPr>
          </a:p>
        </p:txBody>
      </p:sp>
      <p:sp>
        <p:nvSpPr>
          <p:cNvPr id="9" name="object 9"/>
          <p:cNvSpPr/>
          <p:nvPr/>
        </p:nvSpPr>
        <p:spPr>
          <a:xfrm>
            <a:off x="573080" y="427301"/>
            <a:ext cx="863600" cy="594360"/>
          </a:xfrm>
          <a:custGeom>
            <a:avLst/>
            <a:gdLst/>
            <a:ahLst/>
            <a:cxnLst/>
            <a:rect l="l" t="t" r="r" b="b"/>
            <a:pathLst>
              <a:path w="863600" h="594360">
                <a:moveTo>
                  <a:pt x="844816" y="145002"/>
                </a:moveTo>
                <a:lnTo>
                  <a:pt x="656622" y="145002"/>
                </a:lnTo>
                <a:lnTo>
                  <a:pt x="674639" y="145689"/>
                </a:lnTo>
                <a:lnTo>
                  <a:pt x="682411" y="150498"/>
                </a:lnTo>
                <a:lnTo>
                  <a:pt x="681527" y="163551"/>
                </a:lnTo>
                <a:lnTo>
                  <a:pt x="673577" y="188970"/>
                </a:lnTo>
                <a:lnTo>
                  <a:pt x="662658" y="238438"/>
                </a:lnTo>
                <a:lnTo>
                  <a:pt x="637799" y="350812"/>
                </a:lnTo>
                <a:lnTo>
                  <a:pt x="610842" y="472044"/>
                </a:lnTo>
                <a:lnTo>
                  <a:pt x="593529" y="548545"/>
                </a:lnTo>
                <a:lnTo>
                  <a:pt x="587625" y="575213"/>
                </a:lnTo>
                <a:lnTo>
                  <a:pt x="587564" y="589299"/>
                </a:lnTo>
                <a:lnTo>
                  <a:pt x="595361" y="594140"/>
                </a:lnTo>
                <a:lnTo>
                  <a:pt x="612769" y="594239"/>
                </a:lnTo>
                <a:lnTo>
                  <a:pt x="717417" y="594239"/>
                </a:lnTo>
                <a:lnTo>
                  <a:pt x="738328" y="593448"/>
                </a:lnTo>
                <a:lnTo>
                  <a:pt x="749407" y="587913"/>
                </a:lnTo>
                <a:lnTo>
                  <a:pt x="754348" y="572888"/>
                </a:lnTo>
                <a:lnTo>
                  <a:pt x="756850" y="543630"/>
                </a:lnTo>
                <a:lnTo>
                  <a:pt x="766979" y="498371"/>
                </a:lnTo>
                <a:lnTo>
                  <a:pt x="791456" y="388498"/>
                </a:lnTo>
                <a:lnTo>
                  <a:pt x="821417" y="252867"/>
                </a:lnTo>
                <a:lnTo>
                  <a:pt x="844816" y="145002"/>
                </a:lnTo>
                <a:close/>
              </a:path>
              <a:path w="863600" h="594360">
                <a:moveTo>
                  <a:pt x="845914" y="139944"/>
                </a:moveTo>
                <a:lnTo>
                  <a:pt x="264745" y="139944"/>
                </a:lnTo>
                <a:lnTo>
                  <a:pt x="282836" y="143897"/>
                </a:lnTo>
                <a:lnTo>
                  <a:pt x="298617" y="144267"/>
                </a:lnTo>
                <a:lnTo>
                  <a:pt x="351555" y="146209"/>
                </a:lnTo>
                <a:lnTo>
                  <a:pt x="374791" y="147675"/>
                </a:lnTo>
                <a:lnTo>
                  <a:pt x="385468" y="151798"/>
                </a:lnTo>
                <a:lnTo>
                  <a:pt x="386224" y="161848"/>
                </a:lnTo>
                <a:lnTo>
                  <a:pt x="379699" y="181096"/>
                </a:lnTo>
                <a:lnTo>
                  <a:pt x="369630" y="228040"/>
                </a:lnTo>
                <a:lnTo>
                  <a:pt x="346463" y="335450"/>
                </a:lnTo>
                <a:lnTo>
                  <a:pt x="320752" y="453192"/>
                </a:lnTo>
                <a:lnTo>
                  <a:pt x="295772" y="563168"/>
                </a:lnTo>
                <a:lnTo>
                  <a:pt x="295231" y="580193"/>
                </a:lnTo>
                <a:lnTo>
                  <a:pt x="303129" y="587922"/>
                </a:lnTo>
                <a:lnTo>
                  <a:pt x="321164" y="592068"/>
                </a:lnTo>
                <a:lnTo>
                  <a:pt x="329448" y="592085"/>
                </a:lnTo>
                <a:lnTo>
                  <a:pt x="415716" y="593160"/>
                </a:lnTo>
                <a:lnTo>
                  <a:pt x="442375" y="593080"/>
                </a:lnTo>
                <a:lnTo>
                  <a:pt x="456065" y="588472"/>
                </a:lnTo>
                <a:lnTo>
                  <a:pt x="461109" y="575213"/>
                </a:lnTo>
                <a:lnTo>
                  <a:pt x="461829" y="549180"/>
                </a:lnTo>
                <a:lnTo>
                  <a:pt x="493217" y="397311"/>
                </a:lnTo>
                <a:lnTo>
                  <a:pt x="517733" y="279387"/>
                </a:lnTo>
                <a:lnTo>
                  <a:pt x="535045" y="197390"/>
                </a:lnTo>
                <a:lnTo>
                  <a:pt x="549679" y="148339"/>
                </a:lnTo>
                <a:lnTo>
                  <a:pt x="560055" y="143808"/>
                </a:lnTo>
                <a:lnTo>
                  <a:pt x="845075" y="143808"/>
                </a:lnTo>
                <a:lnTo>
                  <a:pt x="845914" y="139944"/>
                </a:lnTo>
                <a:close/>
              </a:path>
              <a:path w="863600" h="594360">
                <a:moveTo>
                  <a:pt x="446855" y="5824"/>
                </a:moveTo>
                <a:lnTo>
                  <a:pt x="413455" y="7753"/>
                </a:lnTo>
                <a:lnTo>
                  <a:pt x="44203" y="7753"/>
                </a:lnTo>
                <a:lnTo>
                  <a:pt x="32776" y="10736"/>
                </a:lnTo>
                <a:lnTo>
                  <a:pt x="28653" y="13563"/>
                </a:lnTo>
                <a:lnTo>
                  <a:pt x="31553" y="17887"/>
                </a:lnTo>
                <a:lnTo>
                  <a:pt x="41193" y="25355"/>
                </a:lnTo>
                <a:lnTo>
                  <a:pt x="65183" y="29077"/>
                </a:lnTo>
                <a:lnTo>
                  <a:pt x="98490" y="35418"/>
                </a:lnTo>
                <a:lnTo>
                  <a:pt x="111943" y="51519"/>
                </a:lnTo>
                <a:lnTo>
                  <a:pt x="107658" y="89968"/>
                </a:lnTo>
                <a:lnTo>
                  <a:pt x="87708" y="163551"/>
                </a:lnTo>
                <a:lnTo>
                  <a:pt x="49172" y="341014"/>
                </a:lnTo>
                <a:lnTo>
                  <a:pt x="20802" y="472044"/>
                </a:lnTo>
                <a:lnTo>
                  <a:pt x="4401" y="548545"/>
                </a:lnTo>
                <a:lnTo>
                  <a:pt x="0" y="571525"/>
                </a:lnTo>
                <a:lnTo>
                  <a:pt x="99" y="583559"/>
                </a:lnTo>
                <a:lnTo>
                  <a:pt x="6108" y="588582"/>
                </a:lnTo>
                <a:lnTo>
                  <a:pt x="19438" y="590531"/>
                </a:lnTo>
                <a:lnTo>
                  <a:pt x="126778" y="592068"/>
                </a:lnTo>
                <a:lnTo>
                  <a:pt x="146343" y="591467"/>
                </a:lnTo>
                <a:lnTo>
                  <a:pt x="156807" y="587267"/>
                </a:lnTo>
                <a:lnTo>
                  <a:pt x="161718" y="575866"/>
                </a:lnTo>
                <a:lnTo>
                  <a:pt x="164624" y="553663"/>
                </a:lnTo>
                <a:lnTo>
                  <a:pt x="173903" y="512641"/>
                </a:lnTo>
                <a:lnTo>
                  <a:pt x="195471" y="415939"/>
                </a:lnTo>
                <a:lnTo>
                  <a:pt x="219922" y="303105"/>
                </a:lnTo>
                <a:lnTo>
                  <a:pt x="237852" y="213684"/>
                </a:lnTo>
                <a:lnTo>
                  <a:pt x="246470" y="168295"/>
                </a:lnTo>
                <a:lnTo>
                  <a:pt x="254029" y="145896"/>
                </a:lnTo>
                <a:lnTo>
                  <a:pt x="264745" y="139944"/>
                </a:lnTo>
                <a:lnTo>
                  <a:pt x="845914" y="139944"/>
                </a:lnTo>
                <a:lnTo>
                  <a:pt x="847998" y="130334"/>
                </a:lnTo>
                <a:lnTo>
                  <a:pt x="863419" y="51519"/>
                </a:lnTo>
                <a:lnTo>
                  <a:pt x="863411" y="49333"/>
                </a:lnTo>
                <a:lnTo>
                  <a:pt x="482188" y="49333"/>
                </a:lnTo>
                <a:lnTo>
                  <a:pt x="474777" y="22716"/>
                </a:lnTo>
                <a:lnTo>
                  <a:pt x="465147" y="9512"/>
                </a:lnTo>
                <a:lnTo>
                  <a:pt x="446855" y="5824"/>
                </a:lnTo>
                <a:close/>
              </a:path>
              <a:path w="863600" h="594360">
                <a:moveTo>
                  <a:pt x="845075" y="143808"/>
                </a:moveTo>
                <a:lnTo>
                  <a:pt x="560055" y="143808"/>
                </a:lnTo>
                <a:lnTo>
                  <a:pt x="577819" y="146209"/>
                </a:lnTo>
                <a:lnTo>
                  <a:pt x="631027" y="145191"/>
                </a:lnTo>
                <a:lnTo>
                  <a:pt x="844816" y="145002"/>
                </a:lnTo>
                <a:lnTo>
                  <a:pt x="845075" y="143808"/>
                </a:lnTo>
                <a:close/>
              </a:path>
              <a:path w="863600" h="594360">
                <a:moveTo>
                  <a:pt x="836963" y="0"/>
                </a:moveTo>
                <a:lnTo>
                  <a:pt x="782708" y="4375"/>
                </a:lnTo>
                <a:lnTo>
                  <a:pt x="564331" y="4375"/>
                </a:lnTo>
                <a:lnTo>
                  <a:pt x="525672" y="5078"/>
                </a:lnTo>
                <a:lnTo>
                  <a:pt x="504228" y="9995"/>
                </a:lnTo>
                <a:lnTo>
                  <a:pt x="492301" y="23342"/>
                </a:lnTo>
                <a:lnTo>
                  <a:pt x="482188" y="49333"/>
                </a:lnTo>
                <a:lnTo>
                  <a:pt x="863411" y="49333"/>
                </a:lnTo>
                <a:lnTo>
                  <a:pt x="861849" y="11662"/>
                </a:lnTo>
                <a:lnTo>
                  <a:pt x="836963" y="0"/>
                </a:lnTo>
                <a:close/>
              </a:path>
            </a:pathLst>
          </a:custGeom>
          <a:solidFill>
            <a:srgbClr val="231F20"/>
          </a:solidFill>
        </p:spPr>
        <p:txBody>
          <a:bodyPr wrap="square" lIns="0" tIns="0" rIns="0" bIns="0" rtlCol="0"/>
          <a:lstStyle/>
          <a:p>
            <a:endParaRPr/>
          </a:p>
        </p:txBody>
      </p:sp>
      <p:sp>
        <p:nvSpPr>
          <p:cNvPr id="10" name="object 10"/>
          <p:cNvSpPr/>
          <p:nvPr/>
        </p:nvSpPr>
        <p:spPr>
          <a:xfrm>
            <a:off x="1251064" y="847439"/>
            <a:ext cx="1261745" cy="367030"/>
          </a:xfrm>
          <a:custGeom>
            <a:avLst/>
            <a:gdLst/>
            <a:ahLst/>
            <a:cxnLst/>
            <a:rect l="l" t="t" r="r" b="b"/>
            <a:pathLst>
              <a:path w="1261745" h="367030">
                <a:moveTo>
                  <a:pt x="681449" y="206190"/>
                </a:moveTo>
                <a:lnTo>
                  <a:pt x="590060" y="206190"/>
                </a:lnTo>
                <a:lnTo>
                  <a:pt x="588987" y="209861"/>
                </a:lnTo>
                <a:lnTo>
                  <a:pt x="577387" y="221108"/>
                </a:lnTo>
                <a:lnTo>
                  <a:pt x="563783" y="234572"/>
                </a:lnTo>
                <a:lnTo>
                  <a:pt x="548852" y="247898"/>
                </a:lnTo>
                <a:lnTo>
                  <a:pt x="533272" y="258730"/>
                </a:lnTo>
                <a:lnTo>
                  <a:pt x="508075" y="272303"/>
                </a:lnTo>
                <a:lnTo>
                  <a:pt x="471890" y="292563"/>
                </a:lnTo>
                <a:lnTo>
                  <a:pt x="436996" y="314852"/>
                </a:lnTo>
                <a:lnTo>
                  <a:pt x="415670" y="334511"/>
                </a:lnTo>
                <a:lnTo>
                  <a:pt x="412823" y="351023"/>
                </a:lnTo>
                <a:lnTo>
                  <a:pt x="423208" y="363420"/>
                </a:lnTo>
                <a:lnTo>
                  <a:pt x="443756" y="366401"/>
                </a:lnTo>
                <a:lnTo>
                  <a:pt x="471398" y="354666"/>
                </a:lnTo>
                <a:lnTo>
                  <a:pt x="489666" y="340742"/>
                </a:lnTo>
                <a:lnTo>
                  <a:pt x="438596" y="340742"/>
                </a:lnTo>
                <a:lnTo>
                  <a:pt x="440207" y="332708"/>
                </a:lnTo>
                <a:lnTo>
                  <a:pt x="455886" y="316378"/>
                </a:lnTo>
                <a:lnTo>
                  <a:pt x="481885" y="298481"/>
                </a:lnTo>
                <a:lnTo>
                  <a:pt x="506251" y="284052"/>
                </a:lnTo>
                <a:lnTo>
                  <a:pt x="517029" y="278123"/>
                </a:lnTo>
                <a:lnTo>
                  <a:pt x="565605" y="278123"/>
                </a:lnTo>
                <a:lnTo>
                  <a:pt x="578306" y="267128"/>
                </a:lnTo>
                <a:lnTo>
                  <a:pt x="591400" y="255555"/>
                </a:lnTo>
                <a:lnTo>
                  <a:pt x="701616" y="255555"/>
                </a:lnTo>
                <a:lnTo>
                  <a:pt x="716984" y="250701"/>
                </a:lnTo>
                <a:lnTo>
                  <a:pt x="732751" y="243986"/>
                </a:lnTo>
                <a:lnTo>
                  <a:pt x="740447" y="241058"/>
                </a:lnTo>
                <a:lnTo>
                  <a:pt x="631405" y="241058"/>
                </a:lnTo>
                <a:lnTo>
                  <a:pt x="619333" y="239753"/>
                </a:lnTo>
                <a:lnTo>
                  <a:pt x="618477" y="233915"/>
                </a:lnTo>
                <a:lnTo>
                  <a:pt x="674346" y="208955"/>
                </a:lnTo>
                <a:lnTo>
                  <a:pt x="681449" y="206190"/>
                </a:lnTo>
                <a:close/>
              </a:path>
              <a:path w="1261745" h="367030">
                <a:moveTo>
                  <a:pt x="565605" y="278123"/>
                </a:moveTo>
                <a:lnTo>
                  <a:pt x="517029" y="278123"/>
                </a:lnTo>
                <a:lnTo>
                  <a:pt x="494499" y="299149"/>
                </a:lnTo>
                <a:lnTo>
                  <a:pt x="481617" y="310983"/>
                </a:lnTo>
                <a:lnTo>
                  <a:pt x="444663" y="339461"/>
                </a:lnTo>
                <a:lnTo>
                  <a:pt x="438596" y="340742"/>
                </a:lnTo>
                <a:lnTo>
                  <a:pt x="489666" y="340742"/>
                </a:lnTo>
                <a:lnTo>
                  <a:pt x="507117" y="327441"/>
                </a:lnTo>
                <a:lnTo>
                  <a:pt x="546482" y="294676"/>
                </a:lnTo>
                <a:lnTo>
                  <a:pt x="565605" y="278123"/>
                </a:lnTo>
                <a:close/>
              </a:path>
              <a:path w="1261745" h="367030">
                <a:moveTo>
                  <a:pt x="575764" y="0"/>
                </a:moveTo>
                <a:lnTo>
                  <a:pt x="526523" y="125"/>
                </a:lnTo>
                <a:lnTo>
                  <a:pt x="472389" y="3982"/>
                </a:lnTo>
                <a:lnTo>
                  <a:pt x="417409" y="10408"/>
                </a:lnTo>
                <a:lnTo>
                  <a:pt x="365631" y="18240"/>
                </a:lnTo>
                <a:lnTo>
                  <a:pt x="321102" y="26315"/>
                </a:lnTo>
                <a:lnTo>
                  <a:pt x="244910" y="45462"/>
                </a:lnTo>
                <a:lnTo>
                  <a:pt x="195408" y="62607"/>
                </a:lnTo>
                <a:lnTo>
                  <a:pt x="148434" y="83202"/>
                </a:lnTo>
                <a:lnTo>
                  <a:pt x="113053" y="105541"/>
                </a:lnTo>
                <a:lnTo>
                  <a:pt x="98336" y="127920"/>
                </a:lnTo>
                <a:lnTo>
                  <a:pt x="117137" y="146069"/>
                </a:lnTo>
                <a:lnTo>
                  <a:pt x="165702" y="158146"/>
                </a:lnTo>
                <a:lnTo>
                  <a:pt x="228083" y="166095"/>
                </a:lnTo>
                <a:lnTo>
                  <a:pt x="288337" y="171857"/>
                </a:lnTo>
                <a:lnTo>
                  <a:pt x="330517" y="177374"/>
                </a:lnTo>
                <a:lnTo>
                  <a:pt x="359560" y="185385"/>
                </a:lnTo>
                <a:lnTo>
                  <a:pt x="375896" y="194271"/>
                </a:lnTo>
                <a:lnTo>
                  <a:pt x="377860" y="204035"/>
                </a:lnTo>
                <a:lnTo>
                  <a:pt x="363791" y="214674"/>
                </a:lnTo>
                <a:lnTo>
                  <a:pt x="315687" y="236832"/>
                </a:lnTo>
                <a:lnTo>
                  <a:pt x="239179" y="257981"/>
                </a:lnTo>
                <a:lnTo>
                  <a:pt x="189212" y="267150"/>
                </a:lnTo>
                <a:lnTo>
                  <a:pt x="126219" y="278806"/>
                </a:lnTo>
                <a:lnTo>
                  <a:pt x="65557" y="291297"/>
                </a:lnTo>
                <a:lnTo>
                  <a:pt x="19209" y="303593"/>
                </a:lnTo>
                <a:lnTo>
                  <a:pt x="0" y="314509"/>
                </a:lnTo>
                <a:lnTo>
                  <a:pt x="6240" y="323935"/>
                </a:lnTo>
                <a:lnTo>
                  <a:pt x="30691" y="327766"/>
                </a:lnTo>
                <a:lnTo>
                  <a:pt x="76747" y="325537"/>
                </a:lnTo>
                <a:lnTo>
                  <a:pt x="147802" y="316782"/>
                </a:lnTo>
                <a:lnTo>
                  <a:pt x="199662" y="307572"/>
                </a:lnTo>
                <a:lnTo>
                  <a:pt x="200176" y="307448"/>
                </a:lnTo>
                <a:lnTo>
                  <a:pt x="75349" y="307448"/>
                </a:lnTo>
                <a:lnTo>
                  <a:pt x="87054" y="304392"/>
                </a:lnTo>
                <a:lnTo>
                  <a:pt x="127863" y="297669"/>
                </a:lnTo>
                <a:lnTo>
                  <a:pt x="191960" y="287890"/>
                </a:lnTo>
                <a:lnTo>
                  <a:pt x="275263" y="287890"/>
                </a:lnTo>
                <a:lnTo>
                  <a:pt x="287470" y="284380"/>
                </a:lnTo>
                <a:lnTo>
                  <a:pt x="331556" y="271241"/>
                </a:lnTo>
                <a:lnTo>
                  <a:pt x="381188" y="257636"/>
                </a:lnTo>
                <a:lnTo>
                  <a:pt x="520766" y="225504"/>
                </a:lnTo>
                <a:lnTo>
                  <a:pt x="521305" y="225355"/>
                </a:lnTo>
                <a:lnTo>
                  <a:pt x="428840" y="225355"/>
                </a:lnTo>
                <a:lnTo>
                  <a:pt x="465846" y="203164"/>
                </a:lnTo>
                <a:lnTo>
                  <a:pt x="481236" y="189893"/>
                </a:lnTo>
                <a:lnTo>
                  <a:pt x="421254" y="158317"/>
                </a:lnTo>
                <a:lnTo>
                  <a:pt x="362635" y="149054"/>
                </a:lnTo>
                <a:lnTo>
                  <a:pt x="296474" y="141626"/>
                </a:lnTo>
                <a:lnTo>
                  <a:pt x="236935" y="136481"/>
                </a:lnTo>
                <a:lnTo>
                  <a:pt x="198183" y="134067"/>
                </a:lnTo>
                <a:lnTo>
                  <a:pt x="171742" y="131648"/>
                </a:lnTo>
                <a:lnTo>
                  <a:pt x="153498" y="127538"/>
                </a:lnTo>
                <a:lnTo>
                  <a:pt x="146227" y="123082"/>
                </a:lnTo>
                <a:lnTo>
                  <a:pt x="152704" y="119627"/>
                </a:lnTo>
                <a:lnTo>
                  <a:pt x="180027" y="99815"/>
                </a:lnTo>
                <a:lnTo>
                  <a:pt x="248513" y="77099"/>
                </a:lnTo>
                <a:lnTo>
                  <a:pt x="321284" y="63709"/>
                </a:lnTo>
                <a:lnTo>
                  <a:pt x="380793" y="53567"/>
                </a:lnTo>
                <a:lnTo>
                  <a:pt x="434958" y="45817"/>
                </a:lnTo>
                <a:lnTo>
                  <a:pt x="483943" y="40617"/>
                </a:lnTo>
                <a:lnTo>
                  <a:pt x="527913" y="38129"/>
                </a:lnTo>
                <a:lnTo>
                  <a:pt x="680569" y="38129"/>
                </a:lnTo>
                <a:lnTo>
                  <a:pt x="661652" y="20619"/>
                </a:lnTo>
                <a:lnTo>
                  <a:pt x="616064" y="4768"/>
                </a:lnTo>
                <a:lnTo>
                  <a:pt x="575764" y="0"/>
                </a:lnTo>
                <a:close/>
              </a:path>
              <a:path w="1261745" h="367030">
                <a:moveTo>
                  <a:pt x="275263" y="287890"/>
                </a:moveTo>
                <a:lnTo>
                  <a:pt x="191960" y="287890"/>
                </a:lnTo>
                <a:lnTo>
                  <a:pt x="172877" y="293999"/>
                </a:lnTo>
                <a:lnTo>
                  <a:pt x="136736" y="300383"/>
                </a:lnTo>
                <a:lnTo>
                  <a:pt x="99054" y="305410"/>
                </a:lnTo>
                <a:lnTo>
                  <a:pt x="75349" y="307448"/>
                </a:lnTo>
                <a:lnTo>
                  <a:pt x="200176" y="307448"/>
                </a:lnTo>
                <a:lnTo>
                  <a:pt x="244862" y="296630"/>
                </a:lnTo>
                <a:lnTo>
                  <a:pt x="275263" y="287890"/>
                </a:lnTo>
                <a:close/>
              </a:path>
              <a:path w="1261745" h="367030">
                <a:moveTo>
                  <a:pt x="819027" y="236099"/>
                </a:moveTo>
                <a:lnTo>
                  <a:pt x="759474" y="236099"/>
                </a:lnTo>
                <a:lnTo>
                  <a:pt x="770719" y="236885"/>
                </a:lnTo>
                <a:lnTo>
                  <a:pt x="774014" y="243986"/>
                </a:lnTo>
                <a:lnTo>
                  <a:pt x="772853" y="254591"/>
                </a:lnTo>
                <a:lnTo>
                  <a:pt x="776528" y="265430"/>
                </a:lnTo>
                <a:lnTo>
                  <a:pt x="789976" y="272125"/>
                </a:lnTo>
                <a:lnTo>
                  <a:pt x="818133" y="270300"/>
                </a:lnTo>
                <a:lnTo>
                  <a:pt x="858021" y="259175"/>
                </a:lnTo>
                <a:lnTo>
                  <a:pt x="886835" y="248461"/>
                </a:lnTo>
                <a:lnTo>
                  <a:pt x="822791" y="248461"/>
                </a:lnTo>
                <a:lnTo>
                  <a:pt x="813498" y="245484"/>
                </a:lnTo>
                <a:lnTo>
                  <a:pt x="819027" y="236099"/>
                </a:lnTo>
                <a:close/>
              </a:path>
              <a:path w="1261745" h="367030">
                <a:moveTo>
                  <a:pt x="701616" y="255555"/>
                </a:moveTo>
                <a:lnTo>
                  <a:pt x="591400" y="255555"/>
                </a:lnTo>
                <a:lnTo>
                  <a:pt x="595015" y="265895"/>
                </a:lnTo>
                <a:lnTo>
                  <a:pt x="601457" y="270549"/>
                </a:lnTo>
                <a:lnTo>
                  <a:pt x="615441" y="270605"/>
                </a:lnTo>
                <a:lnTo>
                  <a:pt x="641680" y="267150"/>
                </a:lnTo>
                <a:lnTo>
                  <a:pt x="674441" y="261865"/>
                </a:lnTo>
                <a:lnTo>
                  <a:pt x="698512" y="256535"/>
                </a:lnTo>
                <a:lnTo>
                  <a:pt x="701616" y="255555"/>
                </a:lnTo>
                <a:close/>
              </a:path>
              <a:path w="1261745" h="367030">
                <a:moveTo>
                  <a:pt x="984879" y="226256"/>
                </a:moveTo>
                <a:lnTo>
                  <a:pt x="939647" y="226256"/>
                </a:lnTo>
                <a:lnTo>
                  <a:pt x="933830" y="244506"/>
                </a:lnTo>
                <a:lnTo>
                  <a:pt x="933749" y="247682"/>
                </a:lnTo>
                <a:lnTo>
                  <a:pt x="933635" y="253903"/>
                </a:lnTo>
                <a:lnTo>
                  <a:pt x="940735" y="257105"/>
                </a:lnTo>
                <a:lnTo>
                  <a:pt x="990127" y="255051"/>
                </a:lnTo>
                <a:lnTo>
                  <a:pt x="1105256" y="244917"/>
                </a:lnTo>
                <a:lnTo>
                  <a:pt x="1168819" y="238588"/>
                </a:lnTo>
                <a:lnTo>
                  <a:pt x="1210744" y="233580"/>
                </a:lnTo>
                <a:lnTo>
                  <a:pt x="1000344" y="233580"/>
                </a:lnTo>
                <a:lnTo>
                  <a:pt x="981430" y="231679"/>
                </a:lnTo>
                <a:lnTo>
                  <a:pt x="984879" y="226256"/>
                </a:lnTo>
                <a:close/>
              </a:path>
              <a:path w="1261745" h="367030">
                <a:moveTo>
                  <a:pt x="1015097" y="202785"/>
                </a:moveTo>
                <a:lnTo>
                  <a:pt x="947004" y="202785"/>
                </a:lnTo>
                <a:lnTo>
                  <a:pt x="948433" y="206722"/>
                </a:lnTo>
                <a:lnTo>
                  <a:pt x="928065" y="216173"/>
                </a:lnTo>
                <a:lnTo>
                  <a:pt x="891311" y="229363"/>
                </a:lnTo>
                <a:lnTo>
                  <a:pt x="852474" y="241606"/>
                </a:lnTo>
                <a:lnTo>
                  <a:pt x="822791" y="248461"/>
                </a:lnTo>
                <a:lnTo>
                  <a:pt x="886835" y="248461"/>
                </a:lnTo>
                <a:lnTo>
                  <a:pt x="897469" y="244506"/>
                </a:lnTo>
                <a:lnTo>
                  <a:pt x="927725" y="231679"/>
                </a:lnTo>
                <a:lnTo>
                  <a:pt x="939647" y="226256"/>
                </a:lnTo>
                <a:lnTo>
                  <a:pt x="984879" y="226256"/>
                </a:lnTo>
                <a:lnTo>
                  <a:pt x="986093" y="224349"/>
                </a:lnTo>
                <a:lnTo>
                  <a:pt x="997796" y="215163"/>
                </a:lnTo>
                <a:lnTo>
                  <a:pt x="1011396" y="205701"/>
                </a:lnTo>
                <a:lnTo>
                  <a:pt x="1015097" y="202785"/>
                </a:lnTo>
                <a:close/>
              </a:path>
              <a:path w="1261745" h="367030">
                <a:moveTo>
                  <a:pt x="792105" y="193554"/>
                </a:moveTo>
                <a:lnTo>
                  <a:pt x="724635" y="193554"/>
                </a:lnTo>
                <a:lnTo>
                  <a:pt x="742264" y="196005"/>
                </a:lnTo>
                <a:lnTo>
                  <a:pt x="745888" y="204269"/>
                </a:lnTo>
                <a:lnTo>
                  <a:pt x="694540" y="230025"/>
                </a:lnTo>
                <a:lnTo>
                  <a:pt x="649774" y="239544"/>
                </a:lnTo>
                <a:lnTo>
                  <a:pt x="631405" y="241058"/>
                </a:lnTo>
                <a:lnTo>
                  <a:pt x="740447" y="241058"/>
                </a:lnTo>
                <a:lnTo>
                  <a:pt x="745183" y="239256"/>
                </a:lnTo>
                <a:lnTo>
                  <a:pt x="759474" y="236099"/>
                </a:lnTo>
                <a:lnTo>
                  <a:pt x="819027" y="236099"/>
                </a:lnTo>
                <a:lnTo>
                  <a:pt x="820733" y="233202"/>
                </a:lnTo>
                <a:lnTo>
                  <a:pt x="830803" y="225571"/>
                </a:lnTo>
                <a:lnTo>
                  <a:pt x="836350" y="223843"/>
                </a:lnTo>
                <a:lnTo>
                  <a:pt x="768591" y="223843"/>
                </a:lnTo>
                <a:lnTo>
                  <a:pt x="771089" y="219795"/>
                </a:lnTo>
                <a:lnTo>
                  <a:pt x="780890" y="209861"/>
                </a:lnTo>
                <a:lnTo>
                  <a:pt x="790826" y="197772"/>
                </a:lnTo>
                <a:lnTo>
                  <a:pt x="792105" y="193554"/>
                </a:lnTo>
                <a:close/>
              </a:path>
              <a:path w="1261745" h="367030">
                <a:moveTo>
                  <a:pt x="1253921" y="222332"/>
                </a:moveTo>
                <a:lnTo>
                  <a:pt x="1225985" y="223247"/>
                </a:lnTo>
                <a:lnTo>
                  <a:pt x="1047450" y="232456"/>
                </a:lnTo>
                <a:lnTo>
                  <a:pt x="1000344" y="233580"/>
                </a:lnTo>
                <a:lnTo>
                  <a:pt x="1210744" y="233580"/>
                </a:lnTo>
                <a:lnTo>
                  <a:pt x="1219504" y="232533"/>
                </a:lnTo>
                <a:lnTo>
                  <a:pt x="1250199" y="227526"/>
                </a:lnTo>
                <a:lnTo>
                  <a:pt x="1261478" y="223986"/>
                </a:lnTo>
                <a:lnTo>
                  <a:pt x="1253921" y="222332"/>
                </a:lnTo>
                <a:close/>
              </a:path>
              <a:path w="1261745" h="367030">
                <a:moveTo>
                  <a:pt x="647938" y="172430"/>
                </a:moveTo>
                <a:lnTo>
                  <a:pt x="629348" y="174377"/>
                </a:lnTo>
                <a:lnTo>
                  <a:pt x="610133" y="178936"/>
                </a:lnTo>
                <a:lnTo>
                  <a:pt x="594375" y="186307"/>
                </a:lnTo>
                <a:lnTo>
                  <a:pt x="571526" y="195456"/>
                </a:lnTo>
                <a:lnTo>
                  <a:pt x="531037" y="205352"/>
                </a:lnTo>
                <a:lnTo>
                  <a:pt x="453483" y="220254"/>
                </a:lnTo>
                <a:lnTo>
                  <a:pt x="428840" y="225355"/>
                </a:lnTo>
                <a:lnTo>
                  <a:pt x="521305" y="225355"/>
                </a:lnTo>
                <a:lnTo>
                  <a:pt x="590060" y="206190"/>
                </a:lnTo>
                <a:lnTo>
                  <a:pt x="681449" y="206190"/>
                </a:lnTo>
                <a:lnTo>
                  <a:pt x="692962" y="201708"/>
                </a:lnTo>
                <a:lnTo>
                  <a:pt x="648369" y="201708"/>
                </a:lnTo>
                <a:lnTo>
                  <a:pt x="653262" y="190595"/>
                </a:lnTo>
                <a:lnTo>
                  <a:pt x="657639" y="179055"/>
                </a:lnTo>
                <a:lnTo>
                  <a:pt x="656626" y="173470"/>
                </a:lnTo>
                <a:lnTo>
                  <a:pt x="647938" y="172430"/>
                </a:lnTo>
                <a:close/>
              </a:path>
              <a:path w="1261745" h="367030">
                <a:moveTo>
                  <a:pt x="938860" y="173463"/>
                </a:moveTo>
                <a:lnTo>
                  <a:pt x="883516" y="184324"/>
                </a:lnTo>
                <a:lnTo>
                  <a:pt x="829341" y="201310"/>
                </a:lnTo>
                <a:lnTo>
                  <a:pt x="768591" y="223843"/>
                </a:lnTo>
                <a:lnTo>
                  <a:pt x="836350" y="223843"/>
                </a:lnTo>
                <a:lnTo>
                  <a:pt x="850601" y="219406"/>
                </a:lnTo>
                <a:lnTo>
                  <a:pt x="887018" y="211524"/>
                </a:lnTo>
                <a:lnTo>
                  <a:pt x="925843" y="204380"/>
                </a:lnTo>
                <a:lnTo>
                  <a:pt x="947004" y="202785"/>
                </a:lnTo>
                <a:lnTo>
                  <a:pt x="1015097" y="202785"/>
                </a:lnTo>
                <a:lnTo>
                  <a:pt x="1021753" y="197542"/>
                </a:lnTo>
                <a:lnTo>
                  <a:pt x="1024393" y="192449"/>
                </a:lnTo>
                <a:lnTo>
                  <a:pt x="977544" y="192449"/>
                </a:lnTo>
                <a:lnTo>
                  <a:pt x="976504" y="186986"/>
                </a:lnTo>
                <a:lnTo>
                  <a:pt x="971613" y="179860"/>
                </a:lnTo>
                <a:lnTo>
                  <a:pt x="960017" y="174282"/>
                </a:lnTo>
                <a:lnTo>
                  <a:pt x="938860" y="173463"/>
                </a:lnTo>
                <a:close/>
              </a:path>
              <a:path w="1261745" h="367030">
                <a:moveTo>
                  <a:pt x="771885" y="175223"/>
                </a:moveTo>
                <a:lnTo>
                  <a:pt x="746045" y="176156"/>
                </a:lnTo>
                <a:lnTo>
                  <a:pt x="709041" y="182797"/>
                </a:lnTo>
                <a:lnTo>
                  <a:pt x="674286" y="193079"/>
                </a:lnTo>
                <a:lnTo>
                  <a:pt x="654719" y="200960"/>
                </a:lnTo>
                <a:lnTo>
                  <a:pt x="648369" y="201708"/>
                </a:lnTo>
                <a:lnTo>
                  <a:pt x="692962" y="201708"/>
                </a:lnTo>
                <a:lnTo>
                  <a:pt x="705864" y="196686"/>
                </a:lnTo>
                <a:lnTo>
                  <a:pt x="724635" y="193554"/>
                </a:lnTo>
                <a:lnTo>
                  <a:pt x="792105" y="193554"/>
                </a:lnTo>
                <a:lnTo>
                  <a:pt x="794181" y="186709"/>
                </a:lnTo>
                <a:lnTo>
                  <a:pt x="787588" y="179055"/>
                </a:lnTo>
                <a:lnTo>
                  <a:pt x="771885" y="175223"/>
                </a:lnTo>
                <a:close/>
              </a:path>
              <a:path w="1261745" h="367030">
                <a:moveTo>
                  <a:pt x="1014195" y="180240"/>
                </a:moveTo>
                <a:lnTo>
                  <a:pt x="999261" y="181298"/>
                </a:lnTo>
                <a:lnTo>
                  <a:pt x="981278" y="185350"/>
                </a:lnTo>
                <a:lnTo>
                  <a:pt x="978039" y="190252"/>
                </a:lnTo>
                <a:lnTo>
                  <a:pt x="977544" y="192449"/>
                </a:lnTo>
                <a:lnTo>
                  <a:pt x="1024393" y="192449"/>
                </a:lnTo>
                <a:lnTo>
                  <a:pt x="1025507" y="190300"/>
                </a:lnTo>
                <a:lnTo>
                  <a:pt x="1022965" y="183886"/>
                </a:lnTo>
                <a:lnTo>
                  <a:pt x="1014195" y="180240"/>
                </a:lnTo>
                <a:close/>
              </a:path>
              <a:path w="1261745" h="367030">
                <a:moveTo>
                  <a:pt x="680569" y="38129"/>
                </a:moveTo>
                <a:lnTo>
                  <a:pt x="527913" y="38129"/>
                </a:lnTo>
                <a:lnTo>
                  <a:pt x="567034" y="38513"/>
                </a:lnTo>
                <a:lnTo>
                  <a:pt x="601471" y="41929"/>
                </a:lnTo>
                <a:lnTo>
                  <a:pt x="627907" y="45817"/>
                </a:lnTo>
                <a:lnTo>
                  <a:pt x="641099" y="49253"/>
                </a:lnTo>
                <a:lnTo>
                  <a:pt x="645402" y="54273"/>
                </a:lnTo>
                <a:lnTo>
                  <a:pt x="644779" y="62807"/>
                </a:lnTo>
                <a:lnTo>
                  <a:pt x="649357" y="66020"/>
                </a:lnTo>
                <a:lnTo>
                  <a:pt x="646450" y="68218"/>
                </a:lnTo>
                <a:lnTo>
                  <a:pt x="632068" y="70415"/>
                </a:lnTo>
                <a:lnTo>
                  <a:pt x="602221" y="73628"/>
                </a:lnTo>
                <a:lnTo>
                  <a:pt x="573108" y="78589"/>
                </a:lnTo>
                <a:lnTo>
                  <a:pt x="561559" y="84229"/>
                </a:lnTo>
                <a:lnTo>
                  <a:pt x="564530" y="88855"/>
                </a:lnTo>
                <a:lnTo>
                  <a:pt x="578980" y="90773"/>
                </a:lnTo>
                <a:lnTo>
                  <a:pt x="629453" y="88630"/>
                </a:lnTo>
                <a:lnTo>
                  <a:pt x="674154" y="73628"/>
                </a:lnTo>
                <a:lnTo>
                  <a:pt x="683944" y="58198"/>
                </a:lnTo>
                <a:lnTo>
                  <a:pt x="682028" y="39479"/>
                </a:lnTo>
                <a:lnTo>
                  <a:pt x="680569" y="38129"/>
                </a:lnTo>
                <a:close/>
              </a:path>
            </a:pathLst>
          </a:custGeom>
          <a:solidFill>
            <a:srgbClr val="231F20"/>
          </a:solidFill>
        </p:spPr>
        <p:txBody>
          <a:bodyPr wrap="square" lIns="0" tIns="0" rIns="0" bIns="0" rtlCol="0"/>
          <a:lstStyle/>
          <a:p>
            <a:endParaRPr/>
          </a:p>
        </p:txBody>
      </p:sp>
      <p:sp>
        <p:nvSpPr>
          <p:cNvPr id="11" name="object 11"/>
          <p:cNvSpPr txBox="1"/>
          <p:nvPr/>
        </p:nvSpPr>
        <p:spPr>
          <a:xfrm>
            <a:off x="561832" y="1213678"/>
            <a:ext cx="2092960" cy="244475"/>
          </a:xfrm>
          <a:prstGeom prst="rect">
            <a:avLst/>
          </a:prstGeom>
        </p:spPr>
        <p:txBody>
          <a:bodyPr vert="horz" wrap="square" lIns="0" tIns="17145" rIns="0" bIns="0" rtlCol="0">
            <a:spAutoFit/>
          </a:bodyPr>
          <a:lstStyle/>
          <a:p>
            <a:pPr marL="12700">
              <a:lnSpc>
                <a:spcPct val="100000"/>
              </a:lnSpc>
              <a:spcBef>
                <a:spcPts val="135"/>
              </a:spcBef>
            </a:pPr>
            <a:r>
              <a:rPr sz="1400" spc="229" dirty="0">
                <a:solidFill>
                  <a:srgbClr val="231F20"/>
                </a:solidFill>
                <a:latin typeface="Arial"/>
                <a:cs typeface="Arial"/>
                <a:hlinkClick r:id="rId2"/>
              </a:rPr>
              <a:t>www.the-mspa.com</a:t>
            </a:r>
            <a:r>
              <a:rPr sz="1400" spc="-160" dirty="0">
                <a:solidFill>
                  <a:srgbClr val="231F20"/>
                </a:solidFill>
                <a:latin typeface="Arial"/>
                <a:cs typeface="Arial"/>
                <a:hlinkClick r:id="rId2"/>
              </a:rPr>
              <a:t> </a:t>
            </a:r>
            <a:endParaRPr sz="1400">
              <a:latin typeface="Arial"/>
              <a:cs typeface="Arial"/>
            </a:endParaRPr>
          </a:p>
        </p:txBody>
      </p:sp>
      <p:sp>
        <p:nvSpPr>
          <p:cNvPr id="12" name="object 12"/>
          <p:cNvSpPr/>
          <p:nvPr/>
        </p:nvSpPr>
        <p:spPr>
          <a:xfrm>
            <a:off x="685763" y="8442173"/>
            <a:ext cx="708025" cy="615315"/>
          </a:xfrm>
          <a:custGeom>
            <a:avLst/>
            <a:gdLst/>
            <a:ahLst/>
            <a:cxnLst/>
            <a:rect l="l" t="t" r="r" b="b"/>
            <a:pathLst>
              <a:path w="708025" h="615315">
                <a:moveTo>
                  <a:pt x="359613" y="0"/>
                </a:moveTo>
                <a:lnTo>
                  <a:pt x="347802" y="0"/>
                </a:lnTo>
                <a:lnTo>
                  <a:pt x="342138" y="4203"/>
                </a:lnTo>
                <a:lnTo>
                  <a:pt x="800" y="595261"/>
                </a:lnTo>
                <a:lnTo>
                  <a:pt x="0" y="602272"/>
                </a:lnTo>
                <a:lnTo>
                  <a:pt x="5892" y="612495"/>
                </a:lnTo>
                <a:lnTo>
                  <a:pt x="12369" y="615314"/>
                </a:lnTo>
                <a:lnTo>
                  <a:pt x="695058" y="615314"/>
                </a:lnTo>
                <a:lnTo>
                  <a:pt x="701522" y="612495"/>
                </a:lnTo>
                <a:lnTo>
                  <a:pt x="707415" y="602272"/>
                </a:lnTo>
                <a:lnTo>
                  <a:pt x="706615" y="595261"/>
                </a:lnTo>
                <a:lnTo>
                  <a:pt x="365277" y="4203"/>
                </a:lnTo>
                <a:lnTo>
                  <a:pt x="359613" y="0"/>
                </a:lnTo>
                <a:close/>
              </a:path>
            </a:pathLst>
          </a:custGeom>
          <a:solidFill>
            <a:srgbClr val="231F20"/>
          </a:solidFill>
        </p:spPr>
        <p:txBody>
          <a:bodyPr wrap="square" lIns="0" tIns="0" rIns="0" bIns="0" rtlCol="0"/>
          <a:lstStyle/>
          <a:p>
            <a:endParaRPr/>
          </a:p>
        </p:txBody>
      </p:sp>
      <p:sp>
        <p:nvSpPr>
          <p:cNvPr id="13" name="object 13"/>
          <p:cNvSpPr/>
          <p:nvPr/>
        </p:nvSpPr>
        <p:spPr>
          <a:xfrm>
            <a:off x="683730" y="8438849"/>
            <a:ext cx="711835" cy="622300"/>
          </a:xfrm>
          <a:custGeom>
            <a:avLst/>
            <a:gdLst/>
            <a:ahLst/>
            <a:cxnLst/>
            <a:rect l="l" t="t" r="r" b="b"/>
            <a:pathLst>
              <a:path w="711835" h="622300">
                <a:moveTo>
                  <a:pt x="362572" y="0"/>
                </a:moveTo>
                <a:lnTo>
                  <a:pt x="348907" y="0"/>
                </a:lnTo>
                <a:lnTo>
                  <a:pt x="342074" y="4495"/>
                </a:lnTo>
                <a:lnTo>
                  <a:pt x="4356" y="589318"/>
                </a:lnTo>
                <a:lnTo>
                  <a:pt x="0" y="601993"/>
                </a:lnTo>
                <a:lnTo>
                  <a:pt x="2100" y="612371"/>
                </a:lnTo>
                <a:lnTo>
                  <a:pt x="10037" y="619382"/>
                </a:lnTo>
                <a:lnTo>
                  <a:pt x="23190" y="621957"/>
                </a:lnTo>
                <a:lnTo>
                  <a:pt x="688289" y="621957"/>
                </a:lnTo>
                <a:lnTo>
                  <a:pt x="701442" y="619382"/>
                </a:lnTo>
                <a:lnTo>
                  <a:pt x="706061" y="615302"/>
                </a:lnTo>
                <a:lnTo>
                  <a:pt x="15748" y="615302"/>
                </a:lnTo>
                <a:lnTo>
                  <a:pt x="10160" y="613029"/>
                </a:lnTo>
                <a:lnTo>
                  <a:pt x="5562" y="605066"/>
                </a:lnTo>
                <a:lnTo>
                  <a:pt x="6388" y="599084"/>
                </a:lnTo>
                <a:lnTo>
                  <a:pt x="346379" y="10350"/>
                </a:lnTo>
                <a:lnTo>
                  <a:pt x="351142" y="6654"/>
                </a:lnTo>
                <a:lnTo>
                  <a:pt x="370650" y="6654"/>
                </a:lnTo>
                <a:lnTo>
                  <a:pt x="369405" y="4495"/>
                </a:lnTo>
                <a:lnTo>
                  <a:pt x="362572" y="0"/>
                </a:lnTo>
                <a:close/>
              </a:path>
              <a:path w="711835" h="622300">
                <a:moveTo>
                  <a:pt x="370650" y="6654"/>
                </a:moveTo>
                <a:lnTo>
                  <a:pt x="360337" y="6654"/>
                </a:lnTo>
                <a:lnTo>
                  <a:pt x="365099" y="10350"/>
                </a:lnTo>
                <a:lnTo>
                  <a:pt x="705091" y="599084"/>
                </a:lnTo>
                <a:lnTo>
                  <a:pt x="705916" y="605066"/>
                </a:lnTo>
                <a:lnTo>
                  <a:pt x="701319" y="613029"/>
                </a:lnTo>
                <a:lnTo>
                  <a:pt x="695731" y="615302"/>
                </a:lnTo>
                <a:lnTo>
                  <a:pt x="706061" y="615302"/>
                </a:lnTo>
                <a:lnTo>
                  <a:pt x="709379" y="612371"/>
                </a:lnTo>
                <a:lnTo>
                  <a:pt x="711479" y="601993"/>
                </a:lnTo>
                <a:lnTo>
                  <a:pt x="707123" y="589318"/>
                </a:lnTo>
                <a:lnTo>
                  <a:pt x="370650" y="6654"/>
                </a:lnTo>
                <a:close/>
              </a:path>
            </a:pathLst>
          </a:custGeom>
          <a:solidFill>
            <a:srgbClr val="231F20"/>
          </a:solidFill>
        </p:spPr>
        <p:txBody>
          <a:bodyPr wrap="square" lIns="0" tIns="0" rIns="0" bIns="0" rtlCol="0"/>
          <a:lstStyle/>
          <a:p>
            <a:endParaRPr/>
          </a:p>
        </p:txBody>
      </p:sp>
      <p:sp>
        <p:nvSpPr>
          <p:cNvPr id="14" name="object 14"/>
          <p:cNvSpPr/>
          <p:nvPr/>
        </p:nvSpPr>
        <p:spPr>
          <a:xfrm>
            <a:off x="982718" y="8597691"/>
            <a:ext cx="113664" cy="269875"/>
          </a:xfrm>
          <a:custGeom>
            <a:avLst/>
            <a:gdLst/>
            <a:ahLst/>
            <a:cxnLst/>
            <a:rect l="l" t="t" r="r" b="b"/>
            <a:pathLst>
              <a:path w="113665" h="269875">
                <a:moveTo>
                  <a:pt x="0" y="40776"/>
                </a:moveTo>
                <a:lnTo>
                  <a:pt x="17736" y="9190"/>
                </a:lnTo>
                <a:lnTo>
                  <a:pt x="56756" y="0"/>
                </a:lnTo>
                <a:lnTo>
                  <a:pt x="95776" y="11197"/>
                </a:lnTo>
                <a:lnTo>
                  <a:pt x="113512" y="40776"/>
                </a:lnTo>
                <a:lnTo>
                  <a:pt x="113512" y="226501"/>
                </a:lnTo>
                <a:lnTo>
                  <a:pt x="101707" y="255304"/>
                </a:lnTo>
                <a:lnTo>
                  <a:pt x="73556" y="269478"/>
                </a:lnTo>
                <a:lnTo>
                  <a:pt x="39956" y="269249"/>
                </a:lnTo>
                <a:lnTo>
                  <a:pt x="11805" y="254847"/>
                </a:lnTo>
                <a:lnTo>
                  <a:pt x="0" y="226501"/>
                </a:lnTo>
                <a:lnTo>
                  <a:pt x="0" y="40776"/>
                </a:lnTo>
                <a:close/>
              </a:path>
            </a:pathLst>
          </a:custGeom>
          <a:ln w="12700">
            <a:solidFill>
              <a:srgbClr val="F1F2F2"/>
            </a:solidFill>
          </a:ln>
        </p:spPr>
        <p:txBody>
          <a:bodyPr wrap="square" lIns="0" tIns="0" rIns="0" bIns="0" rtlCol="0"/>
          <a:lstStyle/>
          <a:p>
            <a:endParaRPr/>
          </a:p>
        </p:txBody>
      </p:sp>
      <p:sp>
        <p:nvSpPr>
          <p:cNvPr id="15" name="object 15"/>
          <p:cNvSpPr/>
          <p:nvPr/>
        </p:nvSpPr>
        <p:spPr>
          <a:xfrm>
            <a:off x="975568" y="8892452"/>
            <a:ext cx="127800" cy="127787"/>
          </a:xfrm>
          <a:prstGeom prst="rect">
            <a:avLst/>
          </a:prstGeom>
          <a:blipFill>
            <a:blip r:embed="rId3" cstate="print"/>
            <a:stretch>
              <a:fillRect/>
            </a:stretch>
          </a:blipFill>
        </p:spPr>
        <p:txBody>
          <a:bodyPr wrap="square" lIns="0" tIns="0" rIns="0" bIns="0" rtlCol="0"/>
          <a:lstStyle/>
          <a:p>
            <a:endParaRPr/>
          </a:p>
        </p:txBody>
      </p:sp>
      <p:sp>
        <p:nvSpPr>
          <p:cNvPr id="16" name="object 16"/>
          <p:cNvSpPr/>
          <p:nvPr/>
        </p:nvSpPr>
        <p:spPr>
          <a:xfrm>
            <a:off x="1618738" y="8420224"/>
            <a:ext cx="251647" cy="195365"/>
          </a:xfrm>
          <a:prstGeom prst="rect">
            <a:avLst/>
          </a:prstGeom>
          <a:blipFill>
            <a:blip r:embed="rId4" cstate="print"/>
            <a:stretch>
              <a:fillRect/>
            </a:stretch>
          </a:blipFill>
        </p:spPr>
        <p:txBody>
          <a:bodyPr wrap="square" lIns="0" tIns="0" rIns="0" bIns="0" rtlCol="0"/>
          <a:lstStyle/>
          <a:p>
            <a:endParaRPr/>
          </a:p>
        </p:txBody>
      </p:sp>
      <p:sp>
        <p:nvSpPr>
          <p:cNvPr id="17" name="object 17"/>
          <p:cNvSpPr/>
          <p:nvPr/>
        </p:nvSpPr>
        <p:spPr>
          <a:xfrm>
            <a:off x="1972119" y="8420434"/>
            <a:ext cx="251665" cy="195365"/>
          </a:xfrm>
          <a:prstGeom prst="rect">
            <a:avLst/>
          </a:prstGeom>
          <a:blipFill>
            <a:blip r:embed="rId5" cstate="print"/>
            <a:stretch>
              <a:fillRect/>
            </a:stretch>
          </a:blipFill>
        </p:spPr>
        <p:txBody>
          <a:bodyPr wrap="square" lIns="0" tIns="0" rIns="0" bIns="0" rtlCol="0"/>
          <a:lstStyle/>
          <a:p>
            <a:endParaRPr/>
          </a:p>
        </p:txBody>
      </p:sp>
      <p:graphicFrame>
        <p:nvGraphicFramePr>
          <p:cNvPr id="18" name="object 18"/>
          <p:cNvGraphicFramePr>
            <a:graphicFrameLocks noGrp="1"/>
          </p:cNvGraphicFramePr>
          <p:nvPr/>
        </p:nvGraphicFramePr>
        <p:xfrm>
          <a:off x="541337" y="8354276"/>
          <a:ext cx="5263515" cy="1073136"/>
        </p:xfrm>
        <a:graphic>
          <a:graphicData uri="http://schemas.openxmlformats.org/drawingml/2006/table">
            <a:tbl>
              <a:tblPr firstRow="1" bandRow="1">
                <a:tableStyleId>{2D5ABB26-0587-4C30-8999-92F81FD0307C}</a:tableStyleId>
              </a:tblPr>
              <a:tblGrid>
                <a:gridCol w="974725">
                  <a:extLst>
                    <a:ext uri="{9D8B030D-6E8A-4147-A177-3AD203B41FA5}">
                      <a16:colId xmlns:a16="http://schemas.microsoft.com/office/drawing/2014/main" val="20000"/>
                    </a:ext>
                  </a:extLst>
                </a:gridCol>
                <a:gridCol w="4288790">
                  <a:extLst>
                    <a:ext uri="{9D8B030D-6E8A-4147-A177-3AD203B41FA5}">
                      <a16:colId xmlns:a16="http://schemas.microsoft.com/office/drawing/2014/main" val="20001"/>
                    </a:ext>
                  </a:extLst>
                </a:gridCol>
              </a:tblGrid>
              <a:tr h="799871">
                <a:tc>
                  <a:txBody>
                    <a:bodyPr/>
                    <a:lstStyle/>
                    <a:p>
                      <a:pPr>
                        <a:lnSpc>
                          <a:spcPct val="100000"/>
                        </a:lnSpc>
                      </a:pPr>
                      <a:endParaRPr sz="1000">
                        <a:latin typeface="Times New Roman"/>
                        <a:cs typeface="Times New Roman"/>
                      </a:endParaRPr>
                    </a:p>
                  </a:txBody>
                  <a:tcPr marL="0" marR="0" marT="0" marB="0">
                    <a:lnR w="19050">
                      <a:solidFill>
                        <a:srgbClr val="231F20"/>
                      </a:solidFill>
                      <a:prstDash val="solid"/>
                    </a:lnR>
                  </a:tcPr>
                </a:tc>
                <a:tc>
                  <a:txBody>
                    <a:bodyPr/>
                    <a:lstStyle/>
                    <a:p>
                      <a:pPr>
                        <a:lnSpc>
                          <a:spcPct val="100000"/>
                        </a:lnSpc>
                      </a:pPr>
                      <a:endParaRPr sz="1200">
                        <a:latin typeface="Times New Roman"/>
                        <a:cs typeface="Times New Roman"/>
                      </a:endParaRPr>
                    </a:p>
                    <a:p>
                      <a:pPr>
                        <a:lnSpc>
                          <a:spcPct val="100000"/>
                        </a:lnSpc>
                        <a:spcBef>
                          <a:spcPts val="10"/>
                        </a:spcBef>
                      </a:pPr>
                      <a:endParaRPr sz="950">
                        <a:latin typeface="Times New Roman"/>
                        <a:cs typeface="Times New Roman"/>
                      </a:endParaRPr>
                    </a:p>
                    <a:p>
                      <a:pPr marL="109855">
                        <a:lnSpc>
                          <a:spcPts val="1260"/>
                        </a:lnSpc>
                      </a:pPr>
                      <a:r>
                        <a:rPr sz="1100" spc="-80" dirty="0">
                          <a:solidFill>
                            <a:srgbClr val="231F20"/>
                          </a:solidFill>
                          <a:latin typeface="Arial"/>
                          <a:cs typeface="Arial"/>
                        </a:rPr>
                        <a:t>DES </a:t>
                      </a:r>
                      <a:r>
                        <a:rPr sz="1100" spc="-75" dirty="0">
                          <a:solidFill>
                            <a:srgbClr val="231F20"/>
                          </a:solidFill>
                          <a:latin typeface="Arial"/>
                          <a:cs typeface="Arial"/>
                        </a:rPr>
                        <a:t>QUESTIONS </a:t>
                      </a:r>
                      <a:r>
                        <a:rPr sz="1100" spc="-60" dirty="0">
                          <a:solidFill>
                            <a:srgbClr val="231F20"/>
                          </a:solidFill>
                          <a:latin typeface="Arial"/>
                          <a:cs typeface="Arial"/>
                        </a:rPr>
                        <a:t>? </a:t>
                      </a:r>
                      <a:r>
                        <a:rPr sz="1100" spc="-80" dirty="0">
                          <a:solidFill>
                            <a:srgbClr val="231F20"/>
                          </a:solidFill>
                          <a:latin typeface="Arial"/>
                          <a:cs typeface="Arial"/>
                        </a:rPr>
                        <a:t>DES PROBLÈMES </a:t>
                      </a:r>
                      <a:r>
                        <a:rPr sz="1100" spc="-60" dirty="0">
                          <a:solidFill>
                            <a:srgbClr val="231F20"/>
                          </a:solidFill>
                          <a:latin typeface="Arial"/>
                          <a:cs typeface="Arial"/>
                        </a:rPr>
                        <a:t>? </a:t>
                      </a:r>
                      <a:r>
                        <a:rPr sz="1100" spc="-80" dirty="0">
                          <a:solidFill>
                            <a:srgbClr val="231F20"/>
                          </a:solidFill>
                          <a:latin typeface="Arial"/>
                          <a:cs typeface="Arial"/>
                        </a:rPr>
                        <a:t>DES </a:t>
                      </a:r>
                      <a:r>
                        <a:rPr sz="1100" spc="-70" dirty="0">
                          <a:solidFill>
                            <a:srgbClr val="231F20"/>
                          </a:solidFill>
                          <a:latin typeface="Arial"/>
                          <a:cs typeface="Arial"/>
                        </a:rPr>
                        <a:t>PIÈCES</a:t>
                      </a:r>
                      <a:r>
                        <a:rPr sz="1100" spc="80" dirty="0">
                          <a:solidFill>
                            <a:srgbClr val="231F20"/>
                          </a:solidFill>
                          <a:latin typeface="Arial"/>
                          <a:cs typeface="Arial"/>
                        </a:rPr>
                        <a:t> </a:t>
                      </a:r>
                      <a:r>
                        <a:rPr sz="1100" spc="-80" dirty="0">
                          <a:solidFill>
                            <a:srgbClr val="231F20"/>
                          </a:solidFill>
                          <a:latin typeface="Arial"/>
                          <a:cs typeface="Arial"/>
                        </a:rPr>
                        <a:t>MANQUANTES?</a:t>
                      </a:r>
                      <a:endParaRPr sz="1100">
                        <a:latin typeface="Arial"/>
                        <a:cs typeface="Arial"/>
                      </a:endParaRPr>
                    </a:p>
                    <a:p>
                      <a:pPr marL="109855">
                        <a:lnSpc>
                          <a:spcPts val="1140"/>
                        </a:lnSpc>
                      </a:pPr>
                      <a:r>
                        <a:rPr sz="1000" dirty="0">
                          <a:solidFill>
                            <a:srgbClr val="231F20"/>
                          </a:solidFill>
                          <a:latin typeface="Arial"/>
                          <a:cs typeface="Arial"/>
                        </a:rPr>
                        <a:t>Pour </a:t>
                      </a:r>
                      <a:r>
                        <a:rPr sz="1000" spc="-5" dirty="0">
                          <a:solidFill>
                            <a:srgbClr val="231F20"/>
                          </a:solidFill>
                          <a:latin typeface="Arial"/>
                          <a:cs typeface="Arial"/>
                        </a:rPr>
                        <a:t>les </a:t>
                      </a:r>
                      <a:r>
                        <a:rPr sz="1000" dirty="0">
                          <a:solidFill>
                            <a:srgbClr val="231F20"/>
                          </a:solidFill>
                          <a:latin typeface="Arial"/>
                          <a:cs typeface="Arial"/>
                        </a:rPr>
                        <a:t>FAQ, manuels, vidéos </a:t>
                      </a:r>
                      <a:r>
                        <a:rPr sz="1000" spc="-5" dirty="0">
                          <a:solidFill>
                            <a:srgbClr val="231F20"/>
                          </a:solidFill>
                          <a:latin typeface="Arial"/>
                          <a:cs typeface="Arial"/>
                        </a:rPr>
                        <a:t>ou pièces détachées, </a:t>
                      </a:r>
                      <a:r>
                        <a:rPr sz="1000" dirty="0">
                          <a:solidFill>
                            <a:srgbClr val="231F20"/>
                          </a:solidFill>
                          <a:latin typeface="Arial"/>
                          <a:cs typeface="Arial"/>
                        </a:rPr>
                        <a:t>veuillez</a:t>
                      </a:r>
                      <a:r>
                        <a:rPr sz="1000" spc="-40" dirty="0">
                          <a:solidFill>
                            <a:srgbClr val="231F20"/>
                          </a:solidFill>
                          <a:latin typeface="Arial"/>
                          <a:cs typeface="Arial"/>
                        </a:rPr>
                        <a:t> </a:t>
                      </a:r>
                      <a:r>
                        <a:rPr sz="1000" dirty="0">
                          <a:solidFill>
                            <a:srgbClr val="231F20"/>
                          </a:solidFill>
                          <a:latin typeface="Arial"/>
                          <a:cs typeface="Arial"/>
                        </a:rPr>
                        <a:t>visiter</a:t>
                      </a:r>
                      <a:endParaRPr sz="1000">
                        <a:latin typeface="Arial"/>
                        <a:cs typeface="Arial"/>
                      </a:endParaRPr>
                    </a:p>
                    <a:p>
                      <a:pPr marL="109855">
                        <a:lnSpc>
                          <a:spcPct val="100000"/>
                        </a:lnSpc>
                      </a:pPr>
                      <a:r>
                        <a:rPr sz="900" spc="-5" dirty="0">
                          <a:solidFill>
                            <a:srgbClr val="231F20"/>
                          </a:solidFill>
                          <a:latin typeface="Arial"/>
                          <a:cs typeface="Arial"/>
                          <a:hlinkClick r:id="rId6"/>
                        </a:rPr>
                        <a:t>www.the-mspa.com/support</a:t>
                      </a:r>
                      <a:endParaRPr sz="900">
                        <a:latin typeface="Arial"/>
                        <a:cs typeface="Arial"/>
                      </a:endParaRPr>
                    </a:p>
                  </a:txBody>
                  <a:tcPr marL="0" marR="0" marT="0" marB="0">
                    <a:lnL w="19050">
                      <a:solidFill>
                        <a:srgbClr val="231F20"/>
                      </a:solidFill>
                      <a:prstDash val="solid"/>
                    </a:lnL>
                  </a:tcPr>
                </a:tc>
                <a:extLst>
                  <a:ext uri="{0D108BD9-81ED-4DB2-BD59-A6C34878D82A}">
                    <a16:rowId xmlns:a16="http://schemas.microsoft.com/office/drawing/2014/main" val="10000"/>
                  </a:ext>
                </a:extLst>
              </a:tr>
              <a:tr h="273265">
                <a:tc gridSpan="2">
                  <a:txBody>
                    <a:bodyPr/>
                    <a:lstStyle/>
                    <a:p>
                      <a:pPr marL="1153795">
                        <a:lnSpc>
                          <a:spcPct val="100000"/>
                        </a:lnSpc>
                        <a:spcBef>
                          <a:spcPts val="464"/>
                        </a:spcBef>
                      </a:pPr>
                      <a:r>
                        <a:rPr sz="1100" spc="5" dirty="0">
                          <a:solidFill>
                            <a:srgbClr val="FFFFFF"/>
                          </a:solidFill>
                          <a:latin typeface="Arial"/>
                          <a:cs typeface="Arial"/>
                        </a:rPr>
                        <a:t>NE PAS </a:t>
                      </a:r>
                      <a:r>
                        <a:rPr sz="1100" dirty="0">
                          <a:solidFill>
                            <a:srgbClr val="FFFFFF"/>
                          </a:solidFill>
                          <a:latin typeface="Arial"/>
                          <a:cs typeface="Arial"/>
                        </a:rPr>
                        <a:t>RENVOYER </a:t>
                      </a:r>
                      <a:r>
                        <a:rPr sz="1100" spc="5" dirty="0">
                          <a:solidFill>
                            <a:srgbClr val="FFFFFF"/>
                          </a:solidFill>
                          <a:latin typeface="Arial"/>
                          <a:cs typeface="Arial"/>
                        </a:rPr>
                        <a:t>AU</a:t>
                      </a:r>
                      <a:r>
                        <a:rPr sz="1100" spc="-15" dirty="0">
                          <a:solidFill>
                            <a:srgbClr val="FFFFFF"/>
                          </a:solidFill>
                          <a:latin typeface="Arial"/>
                          <a:cs typeface="Arial"/>
                        </a:rPr>
                        <a:t> </a:t>
                      </a:r>
                      <a:r>
                        <a:rPr sz="1100" spc="5" dirty="0">
                          <a:solidFill>
                            <a:srgbClr val="FFFFFF"/>
                          </a:solidFill>
                          <a:latin typeface="Arial"/>
                          <a:cs typeface="Arial"/>
                        </a:rPr>
                        <a:t>MAGASIN</a:t>
                      </a:r>
                      <a:endParaRPr sz="1100">
                        <a:latin typeface="Arial"/>
                        <a:cs typeface="Arial"/>
                      </a:endParaRPr>
                    </a:p>
                  </a:txBody>
                  <a:tcPr marL="0" marR="0" marT="59054" marB="0">
                    <a:solidFill>
                      <a:srgbClr val="231F20"/>
                    </a:solidFill>
                  </a:tcPr>
                </a:tc>
                <a:tc hMerge="1">
                  <a:txBody>
                    <a:bodyPr/>
                    <a:lstStyle/>
                    <a:p>
                      <a:endParaRPr/>
                    </a:p>
                  </a:txBody>
                  <a:tcPr marL="0" marR="0" marT="0" marB="0"/>
                </a:tc>
                <a:extLst>
                  <a:ext uri="{0D108BD9-81ED-4DB2-BD59-A6C34878D82A}">
                    <a16:rowId xmlns:a16="http://schemas.microsoft.com/office/drawing/2014/main" val="10001"/>
                  </a:ext>
                </a:extLst>
              </a:tr>
            </a:tbl>
          </a:graphicData>
        </a:graphic>
      </p:graphicFrame>
      <p:sp>
        <p:nvSpPr>
          <p:cNvPr id="19" name="object 19"/>
          <p:cNvSpPr txBox="1"/>
          <p:nvPr/>
        </p:nvSpPr>
        <p:spPr>
          <a:xfrm>
            <a:off x="515937" y="8123617"/>
            <a:ext cx="213995" cy="194945"/>
          </a:xfrm>
          <a:prstGeom prst="rect">
            <a:avLst/>
          </a:prstGeom>
        </p:spPr>
        <p:txBody>
          <a:bodyPr vert="horz" wrap="square" lIns="0" tIns="13970" rIns="0" bIns="0" rtlCol="0">
            <a:spAutoFit/>
          </a:bodyPr>
          <a:lstStyle/>
          <a:p>
            <a:pPr marL="12700">
              <a:lnSpc>
                <a:spcPct val="100000"/>
              </a:lnSpc>
              <a:spcBef>
                <a:spcPts val="110"/>
              </a:spcBef>
            </a:pPr>
            <a:r>
              <a:rPr sz="1100" b="1" spc="5" dirty="0">
                <a:solidFill>
                  <a:srgbClr val="231F20"/>
                </a:solidFill>
                <a:latin typeface="Arial"/>
                <a:cs typeface="Arial"/>
              </a:rPr>
              <a:t>FR</a:t>
            </a:r>
            <a:endParaRPr sz="1100">
              <a:latin typeface="Arial"/>
              <a:cs typeface="Arial"/>
            </a:endParaRPr>
          </a:p>
        </p:txBody>
      </p:sp>
      <p:sp>
        <p:nvSpPr>
          <p:cNvPr id="20" name="object 20"/>
          <p:cNvSpPr/>
          <p:nvPr/>
        </p:nvSpPr>
        <p:spPr>
          <a:xfrm>
            <a:off x="0" y="1416927"/>
            <a:ext cx="7559979" cy="4851400"/>
          </a:xfrm>
          <a:prstGeom prst="rect">
            <a:avLst/>
          </a:prstGeom>
          <a:blipFill>
            <a:blip r:embed="rId7" cstate="print"/>
            <a:stretch>
              <a:fillRect/>
            </a:stretch>
          </a:blipFill>
        </p:spPr>
        <p:txBody>
          <a:bodyPr wrap="square" lIns="0" tIns="0" rIns="0" bIns="0" rtlCol="0"/>
          <a:lstStyle/>
          <a:p>
            <a:endParaRPr/>
          </a:p>
        </p:txBody>
      </p:sp>
      <p:sp>
        <p:nvSpPr>
          <p:cNvPr id="21" name="object 21"/>
          <p:cNvSpPr txBox="1"/>
          <p:nvPr/>
        </p:nvSpPr>
        <p:spPr>
          <a:xfrm>
            <a:off x="2853965" y="7075609"/>
            <a:ext cx="845185" cy="660400"/>
          </a:xfrm>
          <a:prstGeom prst="rect">
            <a:avLst/>
          </a:prstGeom>
        </p:spPr>
        <p:txBody>
          <a:bodyPr vert="horz" wrap="square" lIns="0" tIns="11430" rIns="0" bIns="0" rtlCol="0">
            <a:spAutoFit/>
          </a:bodyPr>
          <a:lstStyle/>
          <a:p>
            <a:pPr marL="12700" marR="5080">
              <a:lnSpc>
                <a:spcPct val="138900"/>
              </a:lnSpc>
              <a:spcBef>
                <a:spcPts val="90"/>
              </a:spcBef>
            </a:pPr>
            <a:r>
              <a:rPr sz="1500" b="1" spc="10" dirty="0">
                <a:solidFill>
                  <a:srgbClr val="231F20"/>
                </a:solidFill>
                <a:latin typeface="Arial"/>
                <a:cs typeface="Arial"/>
              </a:rPr>
              <a:t>F-MO061  </a:t>
            </a:r>
            <a:r>
              <a:rPr sz="1500" b="1" spc="15" dirty="0">
                <a:solidFill>
                  <a:srgbClr val="231F20"/>
                </a:solidFill>
                <a:latin typeface="Arial"/>
                <a:cs typeface="Arial"/>
              </a:rPr>
              <a:t>F-TU061</a:t>
            </a:r>
            <a:endParaRPr sz="1500">
              <a:latin typeface="Arial"/>
              <a:cs typeface="Arial"/>
            </a:endParaRPr>
          </a:p>
        </p:txBody>
      </p:sp>
      <p:sp>
        <p:nvSpPr>
          <p:cNvPr id="22" name="object 22"/>
          <p:cNvSpPr txBox="1"/>
          <p:nvPr/>
        </p:nvSpPr>
        <p:spPr>
          <a:xfrm>
            <a:off x="3889206" y="7075609"/>
            <a:ext cx="812800" cy="660400"/>
          </a:xfrm>
          <a:prstGeom prst="rect">
            <a:avLst/>
          </a:prstGeom>
        </p:spPr>
        <p:txBody>
          <a:bodyPr vert="horz" wrap="square" lIns="0" tIns="11430" rIns="0" bIns="0" rtlCol="0">
            <a:spAutoFit/>
          </a:bodyPr>
          <a:lstStyle/>
          <a:p>
            <a:pPr marL="12700" marR="5080">
              <a:lnSpc>
                <a:spcPct val="138900"/>
              </a:lnSpc>
              <a:spcBef>
                <a:spcPts val="90"/>
              </a:spcBef>
            </a:pPr>
            <a:r>
              <a:rPr sz="1500" b="1" spc="15" dirty="0">
                <a:solidFill>
                  <a:srgbClr val="231F20"/>
                </a:solidFill>
                <a:latin typeface="Arial"/>
                <a:cs typeface="Arial"/>
              </a:rPr>
              <a:t>Mono  Tuscany</a:t>
            </a:r>
            <a:endParaRPr sz="1500">
              <a:latin typeface="Arial"/>
              <a:cs typeface="Arial"/>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64438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 name="object 3"/>
          <p:cNvSpPr/>
          <p:nvPr/>
        </p:nvSpPr>
        <p:spPr>
          <a:xfrm>
            <a:off x="60454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 name="object 4"/>
          <p:cNvSpPr/>
          <p:nvPr/>
        </p:nvSpPr>
        <p:spPr>
          <a:xfrm>
            <a:off x="56483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 name="object 5"/>
          <p:cNvSpPr/>
          <p:nvPr/>
        </p:nvSpPr>
        <p:spPr>
          <a:xfrm>
            <a:off x="76407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 name="object 6"/>
          <p:cNvSpPr/>
          <p:nvPr/>
        </p:nvSpPr>
        <p:spPr>
          <a:xfrm>
            <a:off x="72421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 name="object 7"/>
          <p:cNvSpPr/>
          <p:nvPr/>
        </p:nvSpPr>
        <p:spPr>
          <a:xfrm>
            <a:off x="68450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 name="object 8"/>
          <p:cNvSpPr/>
          <p:nvPr/>
        </p:nvSpPr>
        <p:spPr>
          <a:xfrm>
            <a:off x="88375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 name="object 9"/>
          <p:cNvSpPr/>
          <p:nvPr/>
        </p:nvSpPr>
        <p:spPr>
          <a:xfrm>
            <a:off x="84390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 name="object 10"/>
          <p:cNvSpPr/>
          <p:nvPr/>
        </p:nvSpPr>
        <p:spPr>
          <a:xfrm>
            <a:off x="804189"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 name="object 11"/>
          <p:cNvSpPr/>
          <p:nvPr/>
        </p:nvSpPr>
        <p:spPr>
          <a:xfrm>
            <a:off x="100342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 name="object 12"/>
          <p:cNvSpPr/>
          <p:nvPr/>
        </p:nvSpPr>
        <p:spPr>
          <a:xfrm>
            <a:off x="96358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 name="object 13"/>
          <p:cNvSpPr/>
          <p:nvPr/>
        </p:nvSpPr>
        <p:spPr>
          <a:xfrm>
            <a:off x="92387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 name="object 14"/>
          <p:cNvSpPr/>
          <p:nvPr/>
        </p:nvSpPr>
        <p:spPr>
          <a:xfrm>
            <a:off x="112311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 name="object 15"/>
          <p:cNvSpPr/>
          <p:nvPr/>
        </p:nvSpPr>
        <p:spPr>
          <a:xfrm>
            <a:off x="108327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6" name="object 16"/>
          <p:cNvSpPr/>
          <p:nvPr/>
        </p:nvSpPr>
        <p:spPr>
          <a:xfrm>
            <a:off x="104355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 name="object 17"/>
          <p:cNvSpPr/>
          <p:nvPr/>
        </p:nvSpPr>
        <p:spPr>
          <a:xfrm>
            <a:off x="124278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 name="object 18"/>
          <p:cNvSpPr/>
          <p:nvPr/>
        </p:nvSpPr>
        <p:spPr>
          <a:xfrm>
            <a:off x="120295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 name="object 19"/>
          <p:cNvSpPr/>
          <p:nvPr/>
        </p:nvSpPr>
        <p:spPr>
          <a:xfrm>
            <a:off x="1163231"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0" name="object 20"/>
          <p:cNvSpPr/>
          <p:nvPr/>
        </p:nvSpPr>
        <p:spPr>
          <a:xfrm>
            <a:off x="136246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 name="object 21"/>
          <p:cNvSpPr/>
          <p:nvPr/>
        </p:nvSpPr>
        <p:spPr>
          <a:xfrm>
            <a:off x="1322628"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2" name="object 22"/>
          <p:cNvSpPr/>
          <p:nvPr/>
        </p:nvSpPr>
        <p:spPr>
          <a:xfrm>
            <a:off x="1282915"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3" name="object 23"/>
          <p:cNvSpPr/>
          <p:nvPr/>
        </p:nvSpPr>
        <p:spPr>
          <a:xfrm>
            <a:off x="148215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 name="object 24"/>
          <p:cNvSpPr/>
          <p:nvPr/>
        </p:nvSpPr>
        <p:spPr>
          <a:xfrm>
            <a:off x="144230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 name="object 25"/>
          <p:cNvSpPr/>
          <p:nvPr/>
        </p:nvSpPr>
        <p:spPr>
          <a:xfrm>
            <a:off x="140258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 name="object 26"/>
          <p:cNvSpPr/>
          <p:nvPr/>
        </p:nvSpPr>
        <p:spPr>
          <a:xfrm>
            <a:off x="160183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 name="object 27"/>
          <p:cNvSpPr/>
          <p:nvPr/>
        </p:nvSpPr>
        <p:spPr>
          <a:xfrm>
            <a:off x="156198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 name="object 28"/>
          <p:cNvSpPr/>
          <p:nvPr/>
        </p:nvSpPr>
        <p:spPr>
          <a:xfrm>
            <a:off x="152227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 name="object 29"/>
          <p:cNvSpPr/>
          <p:nvPr/>
        </p:nvSpPr>
        <p:spPr>
          <a:xfrm>
            <a:off x="172152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 name="object 30"/>
          <p:cNvSpPr/>
          <p:nvPr/>
        </p:nvSpPr>
        <p:spPr>
          <a:xfrm>
            <a:off x="168167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 name="object 31"/>
          <p:cNvSpPr/>
          <p:nvPr/>
        </p:nvSpPr>
        <p:spPr>
          <a:xfrm>
            <a:off x="164195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2" name="object 32"/>
          <p:cNvSpPr/>
          <p:nvPr/>
        </p:nvSpPr>
        <p:spPr>
          <a:xfrm>
            <a:off x="1841195"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3" name="object 33"/>
          <p:cNvSpPr/>
          <p:nvPr/>
        </p:nvSpPr>
        <p:spPr>
          <a:xfrm>
            <a:off x="180135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4" name="object 34"/>
          <p:cNvSpPr/>
          <p:nvPr/>
        </p:nvSpPr>
        <p:spPr>
          <a:xfrm>
            <a:off x="176164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5" name="object 35"/>
          <p:cNvSpPr/>
          <p:nvPr/>
        </p:nvSpPr>
        <p:spPr>
          <a:xfrm>
            <a:off x="1960867"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6" name="object 36"/>
          <p:cNvSpPr/>
          <p:nvPr/>
        </p:nvSpPr>
        <p:spPr>
          <a:xfrm>
            <a:off x="192104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7" name="object 37"/>
          <p:cNvSpPr/>
          <p:nvPr/>
        </p:nvSpPr>
        <p:spPr>
          <a:xfrm>
            <a:off x="188132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8" name="object 38"/>
          <p:cNvSpPr/>
          <p:nvPr/>
        </p:nvSpPr>
        <p:spPr>
          <a:xfrm>
            <a:off x="208055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9" name="object 39"/>
          <p:cNvSpPr/>
          <p:nvPr/>
        </p:nvSpPr>
        <p:spPr>
          <a:xfrm>
            <a:off x="204072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0" name="object 40"/>
          <p:cNvSpPr/>
          <p:nvPr/>
        </p:nvSpPr>
        <p:spPr>
          <a:xfrm>
            <a:off x="200101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1" name="object 41"/>
          <p:cNvSpPr/>
          <p:nvPr/>
        </p:nvSpPr>
        <p:spPr>
          <a:xfrm>
            <a:off x="220023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2" name="object 42"/>
          <p:cNvSpPr/>
          <p:nvPr/>
        </p:nvSpPr>
        <p:spPr>
          <a:xfrm>
            <a:off x="216039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3" name="object 43"/>
          <p:cNvSpPr/>
          <p:nvPr/>
        </p:nvSpPr>
        <p:spPr>
          <a:xfrm>
            <a:off x="212068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4" name="object 44"/>
          <p:cNvSpPr/>
          <p:nvPr/>
        </p:nvSpPr>
        <p:spPr>
          <a:xfrm>
            <a:off x="231992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5" name="object 45"/>
          <p:cNvSpPr/>
          <p:nvPr/>
        </p:nvSpPr>
        <p:spPr>
          <a:xfrm>
            <a:off x="2280069"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46" name="object 46"/>
          <p:cNvSpPr/>
          <p:nvPr/>
        </p:nvSpPr>
        <p:spPr>
          <a:xfrm>
            <a:off x="224035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7" name="object 47"/>
          <p:cNvSpPr/>
          <p:nvPr/>
        </p:nvSpPr>
        <p:spPr>
          <a:xfrm>
            <a:off x="243960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8" name="object 48"/>
          <p:cNvSpPr/>
          <p:nvPr/>
        </p:nvSpPr>
        <p:spPr>
          <a:xfrm>
            <a:off x="239975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9" name="object 49"/>
          <p:cNvSpPr/>
          <p:nvPr/>
        </p:nvSpPr>
        <p:spPr>
          <a:xfrm>
            <a:off x="236004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0" name="object 50"/>
          <p:cNvSpPr/>
          <p:nvPr/>
        </p:nvSpPr>
        <p:spPr>
          <a:xfrm>
            <a:off x="255929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1" name="object 51"/>
          <p:cNvSpPr/>
          <p:nvPr/>
        </p:nvSpPr>
        <p:spPr>
          <a:xfrm>
            <a:off x="251943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2" name="object 52"/>
          <p:cNvSpPr/>
          <p:nvPr/>
        </p:nvSpPr>
        <p:spPr>
          <a:xfrm>
            <a:off x="247972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3" name="object 53"/>
          <p:cNvSpPr/>
          <p:nvPr/>
        </p:nvSpPr>
        <p:spPr>
          <a:xfrm>
            <a:off x="267896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4" name="object 54"/>
          <p:cNvSpPr/>
          <p:nvPr/>
        </p:nvSpPr>
        <p:spPr>
          <a:xfrm>
            <a:off x="263912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5" name="object 55"/>
          <p:cNvSpPr/>
          <p:nvPr/>
        </p:nvSpPr>
        <p:spPr>
          <a:xfrm>
            <a:off x="259941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6" name="object 56"/>
          <p:cNvSpPr/>
          <p:nvPr/>
        </p:nvSpPr>
        <p:spPr>
          <a:xfrm>
            <a:off x="2798635"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57" name="object 57"/>
          <p:cNvSpPr/>
          <p:nvPr/>
        </p:nvSpPr>
        <p:spPr>
          <a:xfrm>
            <a:off x="275880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8" name="object 58"/>
          <p:cNvSpPr/>
          <p:nvPr/>
        </p:nvSpPr>
        <p:spPr>
          <a:xfrm>
            <a:off x="271909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9" name="object 59"/>
          <p:cNvSpPr/>
          <p:nvPr/>
        </p:nvSpPr>
        <p:spPr>
          <a:xfrm>
            <a:off x="291832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0" name="object 60"/>
          <p:cNvSpPr/>
          <p:nvPr/>
        </p:nvSpPr>
        <p:spPr>
          <a:xfrm>
            <a:off x="287848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1" name="object 61"/>
          <p:cNvSpPr/>
          <p:nvPr/>
        </p:nvSpPr>
        <p:spPr>
          <a:xfrm>
            <a:off x="283876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2" name="object 62"/>
          <p:cNvSpPr/>
          <p:nvPr/>
        </p:nvSpPr>
        <p:spPr>
          <a:xfrm>
            <a:off x="303800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3" name="object 63"/>
          <p:cNvSpPr/>
          <p:nvPr/>
        </p:nvSpPr>
        <p:spPr>
          <a:xfrm>
            <a:off x="299816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4" name="object 64"/>
          <p:cNvSpPr/>
          <p:nvPr/>
        </p:nvSpPr>
        <p:spPr>
          <a:xfrm>
            <a:off x="295845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5" name="object 65"/>
          <p:cNvSpPr/>
          <p:nvPr/>
        </p:nvSpPr>
        <p:spPr>
          <a:xfrm>
            <a:off x="3157689"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6" name="object 66"/>
          <p:cNvSpPr/>
          <p:nvPr/>
        </p:nvSpPr>
        <p:spPr>
          <a:xfrm>
            <a:off x="3117837"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67" name="object 67"/>
          <p:cNvSpPr/>
          <p:nvPr/>
        </p:nvSpPr>
        <p:spPr>
          <a:xfrm>
            <a:off x="3078124"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68" name="object 68"/>
          <p:cNvSpPr/>
          <p:nvPr/>
        </p:nvSpPr>
        <p:spPr>
          <a:xfrm>
            <a:off x="327737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9" name="object 69"/>
          <p:cNvSpPr/>
          <p:nvPr/>
        </p:nvSpPr>
        <p:spPr>
          <a:xfrm>
            <a:off x="3237522"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70" name="object 70"/>
          <p:cNvSpPr/>
          <p:nvPr/>
        </p:nvSpPr>
        <p:spPr>
          <a:xfrm>
            <a:off x="3197809"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1" name="object 71"/>
          <p:cNvSpPr/>
          <p:nvPr/>
        </p:nvSpPr>
        <p:spPr>
          <a:xfrm>
            <a:off x="339704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2" name="object 72"/>
          <p:cNvSpPr/>
          <p:nvPr/>
        </p:nvSpPr>
        <p:spPr>
          <a:xfrm>
            <a:off x="335720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3" name="object 73"/>
          <p:cNvSpPr/>
          <p:nvPr/>
        </p:nvSpPr>
        <p:spPr>
          <a:xfrm>
            <a:off x="331749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4" name="object 74"/>
          <p:cNvSpPr/>
          <p:nvPr/>
        </p:nvSpPr>
        <p:spPr>
          <a:xfrm>
            <a:off x="351673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5" name="object 75"/>
          <p:cNvSpPr/>
          <p:nvPr/>
        </p:nvSpPr>
        <p:spPr>
          <a:xfrm>
            <a:off x="347689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6" name="object 76"/>
          <p:cNvSpPr/>
          <p:nvPr/>
        </p:nvSpPr>
        <p:spPr>
          <a:xfrm>
            <a:off x="343717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7" name="object 77"/>
          <p:cNvSpPr/>
          <p:nvPr/>
        </p:nvSpPr>
        <p:spPr>
          <a:xfrm>
            <a:off x="3636403"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78" name="object 78"/>
          <p:cNvSpPr/>
          <p:nvPr/>
        </p:nvSpPr>
        <p:spPr>
          <a:xfrm>
            <a:off x="359656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9" name="object 79"/>
          <p:cNvSpPr/>
          <p:nvPr/>
        </p:nvSpPr>
        <p:spPr>
          <a:xfrm>
            <a:off x="355685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0" name="object 80"/>
          <p:cNvSpPr/>
          <p:nvPr/>
        </p:nvSpPr>
        <p:spPr>
          <a:xfrm>
            <a:off x="3756088"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81" name="object 81"/>
          <p:cNvSpPr/>
          <p:nvPr/>
        </p:nvSpPr>
        <p:spPr>
          <a:xfrm>
            <a:off x="371624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2" name="object 82"/>
          <p:cNvSpPr/>
          <p:nvPr/>
        </p:nvSpPr>
        <p:spPr>
          <a:xfrm>
            <a:off x="367653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3" name="object 83"/>
          <p:cNvSpPr/>
          <p:nvPr/>
        </p:nvSpPr>
        <p:spPr>
          <a:xfrm>
            <a:off x="387577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4" name="object 84"/>
          <p:cNvSpPr/>
          <p:nvPr/>
        </p:nvSpPr>
        <p:spPr>
          <a:xfrm>
            <a:off x="383593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5" name="object 85"/>
          <p:cNvSpPr/>
          <p:nvPr/>
        </p:nvSpPr>
        <p:spPr>
          <a:xfrm>
            <a:off x="379622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6" name="object 86"/>
          <p:cNvSpPr/>
          <p:nvPr/>
        </p:nvSpPr>
        <p:spPr>
          <a:xfrm>
            <a:off x="399545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7" name="object 87"/>
          <p:cNvSpPr/>
          <p:nvPr/>
        </p:nvSpPr>
        <p:spPr>
          <a:xfrm>
            <a:off x="395561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8" name="object 88"/>
          <p:cNvSpPr/>
          <p:nvPr/>
        </p:nvSpPr>
        <p:spPr>
          <a:xfrm>
            <a:off x="391590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9" name="object 89"/>
          <p:cNvSpPr/>
          <p:nvPr/>
        </p:nvSpPr>
        <p:spPr>
          <a:xfrm>
            <a:off x="411513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0" name="object 90"/>
          <p:cNvSpPr/>
          <p:nvPr/>
        </p:nvSpPr>
        <p:spPr>
          <a:xfrm>
            <a:off x="4075290"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91" name="object 91"/>
          <p:cNvSpPr/>
          <p:nvPr/>
        </p:nvSpPr>
        <p:spPr>
          <a:xfrm>
            <a:off x="4035577"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92" name="object 92"/>
          <p:cNvSpPr/>
          <p:nvPr/>
        </p:nvSpPr>
        <p:spPr>
          <a:xfrm>
            <a:off x="423481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3" name="object 93"/>
          <p:cNvSpPr/>
          <p:nvPr/>
        </p:nvSpPr>
        <p:spPr>
          <a:xfrm>
            <a:off x="419496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4" name="object 94"/>
          <p:cNvSpPr/>
          <p:nvPr/>
        </p:nvSpPr>
        <p:spPr>
          <a:xfrm>
            <a:off x="415526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5" name="object 95"/>
          <p:cNvSpPr/>
          <p:nvPr/>
        </p:nvSpPr>
        <p:spPr>
          <a:xfrm>
            <a:off x="4354499"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6" name="object 96"/>
          <p:cNvSpPr/>
          <p:nvPr/>
        </p:nvSpPr>
        <p:spPr>
          <a:xfrm>
            <a:off x="431464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7" name="object 97"/>
          <p:cNvSpPr/>
          <p:nvPr/>
        </p:nvSpPr>
        <p:spPr>
          <a:xfrm>
            <a:off x="427493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8" name="object 98"/>
          <p:cNvSpPr/>
          <p:nvPr/>
        </p:nvSpPr>
        <p:spPr>
          <a:xfrm>
            <a:off x="447418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9" name="object 99"/>
          <p:cNvSpPr/>
          <p:nvPr/>
        </p:nvSpPr>
        <p:spPr>
          <a:xfrm>
            <a:off x="443433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0" name="object 100"/>
          <p:cNvSpPr/>
          <p:nvPr/>
        </p:nvSpPr>
        <p:spPr>
          <a:xfrm>
            <a:off x="439461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1" name="object 101"/>
          <p:cNvSpPr/>
          <p:nvPr/>
        </p:nvSpPr>
        <p:spPr>
          <a:xfrm>
            <a:off x="4593856"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02" name="object 102"/>
          <p:cNvSpPr/>
          <p:nvPr/>
        </p:nvSpPr>
        <p:spPr>
          <a:xfrm>
            <a:off x="455401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3" name="object 103"/>
          <p:cNvSpPr/>
          <p:nvPr/>
        </p:nvSpPr>
        <p:spPr>
          <a:xfrm>
            <a:off x="451430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4" name="object 104"/>
          <p:cNvSpPr/>
          <p:nvPr/>
        </p:nvSpPr>
        <p:spPr>
          <a:xfrm>
            <a:off x="471354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5" name="object 105"/>
          <p:cNvSpPr/>
          <p:nvPr/>
        </p:nvSpPr>
        <p:spPr>
          <a:xfrm>
            <a:off x="467370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6" name="object 106"/>
          <p:cNvSpPr/>
          <p:nvPr/>
        </p:nvSpPr>
        <p:spPr>
          <a:xfrm>
            <a:off x="463398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7" name="object 107"/>
          <p:cNvSpPr/>
          <p:nvPr/>
        </p:nvSpPr>
        <p:spPr>
          <a:xfrm>
            <a:off x="483321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8" name="object 108"/>
          <p:cNvSpPr/>
          <p:nvPr/>
        </p:nvSpPr>
        <p:spPr>
          <a:xfrm>
            <a:off x="479338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9" name="object 109"/>
          <p:cNvSpPr/>
          <p:nvPr/>
        </p:nvSpPr>
        <p:spPr>
          <a:xfrm>
            <a:off x="475367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0" name="object 110"/>
          <p:cNvSpPr/>
          <p:nvPr/>
        </p:nvSpPr>
        <p:spPr>
          <a:xfrm>
            <a:off x="495289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1" name="object 111"/>
          <p:cNvSpPr/>
          <p:nvPr/>
        </p:nvSpPr>
        <p:spPr>
          <a:xfrm>
            <a:off x="4913045"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12" name="object 112"/>
          <p:cNvSpPr/>
          <p:nvPr/>
        </p:nvSpPr>
        <p:spPr>
          <a:xfrm>
            <a:off x="4873345"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13" name="object 113"/>
          <p:cNvSpPr/>
          <p:nvPr/>
        </p:nvSpPr>
        <p:spPr>
          <a:xfrm>
            <a:off x="507258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4" name="object 114"/>
          <p:cNvSpPr/>
          <p:nvPr/>
        </p:nvSpPr>
        <p:spPr>
          <a:xfrm>
            <a:off x="5032730"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15" name="object 115"/>
          <p:cNvSpPr/>
          <p:nvPr/>
        </p:nvSpPr>
        <p:spPr>
          <a:xfrm>
            <a:off x="4993017"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16" name="object 116"/>
          <p:cNvSpPr/>
          <p:nvPr/>
        </p:nvSpPr>
        <p:spPr>
          <a:xfrm>
            <a:off x="519226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7" name="object 117"/>
          <p:cNvSpPr/>
          <p:nvPr/>
        </p:nvSpPr>
        <p:spPr>
          <a:xfrm>
            <a:off x="515241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8" name="object 118"/>
          <p:cNvSpPr/>
          <p:nvPr/>
        </p:nvSpPr>
        <p:spPr>
          <a:xfrm>
            <a:off x="511270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9" name="object 119"/>
          <p:cNvSpPr/>
          <p:nvPr/>
        </p:nvSpPr>
        <p:spPr>
          <a:xfrm>
            <a:off x="531195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0" name="object 120"/>
          <p:cNvSpPr/>
          <p:nvPr/>
        </p:nvSpPr>
        <p:spPr>
          <a:xfrm>
            <a:off x="527210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1" name="object 121"/>
          <p:cNvSpPr/>
          <p:nvPr/>
        </p:nvSpPr>
        <p:spPr>
          <a:xfrm>
            <a:off x="523238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2" name="object 122"/>
          <p:cNvSpPr/>
          <p:nvPr/>
        </p:nvSpPr>
        <p:spPr>
          <a:xfrm>
            <a:off x="5431625"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23" name="object 123"/>
          <p:cNvSpPr/>
          <p:nvPr/>
        </p:nvSpPr>
        <p:spPr>
          <a:xfrm>
            <a:off x="539178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4" name="object 124"/>
          <p:cNvSpPr/>
          <p:nvPr/>
        </p:nvSpPr>
        <p:spPr>
          <a:xfrm>
            <a:off x="535207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5" name="object 125"/>
          <p:cNvSpPr/>
          <p:nvPr/>
        </p:nvSpPr>
        <p:spPr>
          <a:xfrm>
            <a:off x="5551296"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26" name="object 126"/>
          <p:cNvSpPr/>
          <p:nvPr/>
        </p:nvSpPr>
        <p:spPr>
          <a:xfrm>
            <a:off x="5511469"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7" name="object 127"/>
          <p:cNvSpPr/>
          <p:nvPr/>
        </p:nvSpPr>
        <p:spPr>
          <a:xfrm>
            <a:off x="547175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8" name="object 128"/>
          <p:cNvSpPr/>
          <p:nvPr/>
        </p:nvSpPr>
        <p:spPr>
          <a:xfrm>
            <a:off x="5670981"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29" name="object 129"/>
          <p:cNvSpPr/>
          <p:nvPr/>
        </p:nvSpPr>
        <p:spPr>
          <a:xfrm>
            <a:off x="563114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0" name="object 130"/>
          <p:cNvSpPr/>
          <p:nvPr/>
        </p:nvSpPr>
        <p:spPr>
          <a:xfrm>
            <a:off x="559144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1" name="object 131"/>
          <p:cNvSpPr/>
          <p:nvPr/>
        </p:nvSpPr>
        <p:spPr>
          <a:xfrm>
            <a:off x="579066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2" name="object 132"/>
          <p:cNvSpPr/>
          <p:nvPr/>
        </p:nvSpPr>
        <p:spPr>
          <a:xfrm>
            <a:off x="575082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3" name="object 133"/>
          <p:cNvSpPr/>
          <p:nvPr/>
        </p:nvSpPr>
        <p:spPr>
          <a:xfrm>
            <a:off x="571111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4" name="object 134"/>
          <p:cNvSpPr/>
          <p:nvPr/>
        </p:nvSpPr>
        <p:spPr>
          <a:xfrm>
            <a:off x="591035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5" name="object 135"/>
          <p:cNvSpPr/>
          <p:nvPr/>
        </p:nvSpPr>
        <p:spPr>
          <a:xfrm>
            <a:off x="587051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6" name="object 136"/>
          <p:cNvSpPr/>
          <p:nvPr/>
        </p:nvSpPr>
        <p:spPr>
          <a:xfrm>
            <a:off x="583079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7" name="object 137"/>
          <p:cNvSpPr/>
          <p:nvPr/>
        </p:nvSpPr>
        <p:spPr>
          <a:xfrm>
            <a:off x="603003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8" name="object 138"/>
          <p:cNvSpPr/>
          <p:nvPr/>
        </p:nvSpPr>
        <p:spPr>
          <a:xfrm>
            <a:off x="599018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9" name="object 139"/>
          <p:cNvSpPr/>
          <p:nvPr/>
        </p:nvSpPr>
        <p:spPr>
          <a:xfrm>
            <a:off x="595047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0" name="object 140"/>
          <p:cNvSpPr/>
          <p:nvPr/>
        </p:nvSpPr>
        <p:spPr>
          <a:xfrm>
            <a:off x="614970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1" name="object 141"/>
          <p:cNvSpPr/>
          <p:nvPr/>
        </p:nvSpPr>
        <p:spPr>
          <a:xfrm>
            <a:off x="610986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2" name="object 142"/>
          <p:cNvSpPr/>
          <p:nvPr/>
        </p:nvSpPr>
        <p:spPr>
          <a:xfrm>
            <a:off x="607015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3" name="object 143"/>
          <p:cNvSpPr/>
          <p:nvPr/>
        </p:nvSpPr>
        <p:spPr>
          <a:xfrm>
            <a:off x="626939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4" name="object 144"/>
          <p:cNvSpPr/>
          <p:nvPr/>
        </p:nvSpPr>
        <p:spPr>
          <a:xfrm>
            <a:off x="622955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5" name="object 145"/>
          <p:cNvSpPr/>
          <p:nvPr/>
        </p:nvSpPr>
        <p:spPr>
          <a:xfrm>
            <a:off x="618984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6" name="object 146"/>
          <p:cNvSpPr/>
          <p:nvPr/>
        </p:nvSpPr>
        <p:spPr>
          <a:xfrm>
            <a:off x="638907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7" name="object 147"/>
          <p:cNvSpPr/>
          <p:nvPr/>
        </p:nvSpPr>
        <p:spPr>
          <a:xfrm>
            <a:off x="634922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8" name="object 148"/>
          <p:cNvSpPr/>
          <p:nvPr/>
        </p:nvSpPr>
        <p:spPr>
          <a:xfrm>
            <a:off x="630951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9" name="object 149"/>
          <p:cNvSpPr/>
          <p:nvPr/>
        </p:nvSpPr>
        <p:spPr>
          <a:xfrm>
            <a:off x="650875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0" name="object 150"/>
          <p:cNvSpPr/>
          <p:nvPr/>
        </p:nvSpPr>
        <p:spPr>
          <a:xfrm>
            <a:off x="646891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1" name="object 151"/>
          <p:cNvSpPr/>
          <p:nvPr/>
        </p:nvSpPr>
        <p:spPr>
          <a:xfrm>
            <a:off x="642919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2" name="object 152"/>
          <p:cNvSpPr/>
          <p:nvPr/>
        </p:nvSpPr>
        <p:spPr>
          <a:xfrm>
            <a:off x="662843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3" name="object 153"/>
          <p:cNvSpPr/>
          <p:nvPr/>
        </p:nvSpPr>
        <p:spPr>
          <a:xfrm>
            <a:off x="658859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4" name="object 154"/>
          <p:cNvSpPr/>
          <p:nvPr/>
        </p:nvSpPr>
        <p:spPr>
          <a:xfrm>
            <a:off x="654888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5" name="object 155"/>
          <p:cNvSpPr/>
          <p:nvPr/>
        </p:nvSpPr>
        <p:spPr>
          <a:xfrm>
            <a:off x="6748119"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6" name="object 156"/>
          <p:cNvSpPr/>
          <p:nvPr/>
        </p:nvSpPr>
        <p:spPr>
          <a:xfrm>
            <a:off x="6708279"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7" name="object 157"/>
          <p:cNvSpPr/>
          <p:nvPr/>
        </p:nvSpPr>
        <p:spPr>
          <a:xfrm>
            <a:off x="6668554"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58" name="object 158"/>
          <p:cNvSpPr/>
          <p:nvPr/>
        </p:nvSpPr>
        <p:spPr>
          <a:xfrm>
            <a:off x="686779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9" name="object 159"/>
          <p:cNvSpPr/>
          <p:nvPr/>
        </p:nvSpPr>
        <p:spPr>
          <a:xfrm>
            <a:off x="6827951"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60" name="object 160"/>
          <p:cNvSpPr/>
          <p:nvPr/>
        </p:nvSpPr>
        <p:spPr>
          <a:xfrm>
            <a:off x="6788239"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61" name="object 161"/>
          <p:cNvSpPr/>
          <p:nvPr/>
        </p:nvSpPr>
        <p:spPr>
          <a:xfrm>
            <a:off x="698747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62" name="object 162"/>
          <p:cNvSpPr/>
          <p:nvPr/>
        </p:nvSpPr>
        <p:spPr>
          <a:xfrm>
            <a:off x="6947636"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63" name="object 163"/>
          <p:cNvSpPr/>
          <p:nvPr/>
        </p:nvSpPr>
        <p:spPr>
          <a:xfrm>
            <a:off x="6907924"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64" name="object 164"/>
          <p:cNvSpPr txBox="1"/>
          <p:nvPr/>
        </p:nvSpPr>
        <p:spPr>
          <a:xfrm>
            <a:off x="529816" y="499015"/>
            <a:ext cx="6584315" cy="2865120"/>
          </a:xfrm>
          <a:prstGeom prst="rect">
            <a:avLst/>
          </a:prstGeom>
        </p:spPr>
        <p:txBody>
          <a:bodyPr vert="horz" wrap="square" lIns="0" tIns="12700" rIns="0" bIns="0" rtlCol="0">
            <a:spAutoFit/>
          </a:bodyPr>
          <a:lstStyle/>
          <a:p>
            <a:pPr marL="25400">
              <a:lnSpc>
                <a:spcPct val="100000"/>
              </a:lnSpc>
              <a:spcBef>
                <a:spcPts val="100"/>
              </a:spcBef>
            </a:pPr>
            <a:r>
              <a:rPr sz="1600" b="1" dirty="0">
                <a:solidFill>
                  <a:srgbClr val="231F20"/>
                </a:solidFill>
                <a:latin typeface="Arial Narrow"/>
                <a:cs typeface="Arial Narrow"/>
              </a:rPr>
              <a:t>PÉNÉTREZ DANS L’UNIVERS DE</a:t>
            </a:r>
            <a:r>
              <a:rPr sz="1600" b="1" spc="-10" dirty="0">
                <a:solidFill>
                  <a:srgbClr val="231F20"/>
                </a:solidFill>
                <a:latin typeface="Arial Narrow"/>
                <a:cs typeface="Arial Narrow"/>
              </a:rPr>
              <a:t> </a:t>
            </a:r>
            <a:r>
              <a:rPr sz="1600" b="1" spc="-5" dirty="0">
                <a:solidFill>
                  <a:srgbClr val="231F20"/>
                </a:solidFill>
                <a:latin typeface="Arial Narrow"/>
                <a:cs typeface="Arial Narrow"/>
              </a:rPr>
              <a:t>MSPA</a:t>
            </a:r>
            <a:endParaRPr sz="1600">
              <a:latin typeface="Arial Narrow"/>
              <a:cs typeface="Arial Narrow"/>
            </a:endParaRPr>
          </a:p>
          <a:p>
            <a:pPr>
              <a:lnSpc>
                <a:spcPct val="100000"/>
              </a:lnSpc>
            </a:pPr>
            <a:endParaRPr sz="1800">
              <a:latin typeface="Times New Roman"/>
              <a:cs typeface="Times New Roman"/>
            </a:endParaRPr>
          </a:p>
          <a:p>
            <a:pPr>
              <a:lnSpc>
                <a:spcPct val="100000"/>
              </a:lnSpc>
              <a:spcBef>
                <a:spcPts val="50"/>
              </a:spcBef>
            </a:pPr>
            <a:endParaRPr sz="1400">
              <a:latin typeface="Times New Roman"/>
              <a:cs typeface="Times New Roman"/>
            </a:endParaRPr>
          </a:p>
          <a:p>
            <a:pPr marL="12700">
              <a:lnSpc>
                <a:spcPct val="100000"/>
              </a:lnSpc>
            </a:pPr>
            <a:r>
              <a:rPr sz="1250" spc="5" dirty="0">
                <a:solidFill>
                  <a:srgbClr val="231F20"/>
                </a:solidFill>
                <a:latin typeface="Arial Narrow"/>
                <a:cs typeface="Arial Narrow"/>
              </a:rPr>
              <a:t>Bienvenue,</a:t>
            </a:r>
            <a:endParaRPr sz="1250">
              <a:latin typeface="Arial Narrow"/>
              <a:cs typeface="Arial Narrow"/>
            </a:endParaRPr>
          </a:p>
          <a:p>
            <a:pPr marL="12700" marR="5080">
              <a:lnSpc>
                <a:spcPct val="133400"/>
              </a:lnSpc>
              <a:spcBef>
                <a:spcPts val="400"/>
              </a:spcBef>
            </a:pPr>
            <a:r>
              <a:rPr sz="1250" spc="5" dirty="0">
                <a:solidFill>
                  <a:srgbClr val="231F20"/>
                </a:solidFill>
                <a:latin typeface="Arial Narrow"/>
                <a:cs typeface="Arial Narrow"/>
              </a:rPr>
              <a:t>Nous </a:t>
            </a:r>
            <a:r>
              <a:rPr sz="1250" dirty="0">
                <a:solidFill>
                  <a:srgbClr val="231F20"/>
                </a:solidFill>
                <a:latin typeface="Arial Narrow"/>
                <a:cs typeface="Arial Narrow"/>
              </a:rPr>
              <a:t>vous </a:t>
            </a:r>
            <a:r>
              <a:rPr sz="1250" spc="5" dirty="0">
                <a:solidFill>
                  <a:srgbClr val="231F20"/>
                </a:solidFill>
                <a:latin typeface="Arial Narrow"/>
                <a:cs typeface="Arial Narrow"/>
              </a:rPr>
              <a:t>remercions </a:t>
            </a:r>
            <a:r>
              <a:rPr sz="1250" dirty="0">
                <a:solidFill>
                  <a:srgbClr val="231F20"/>
                </a:solidFill>
                <a:latin typeface="Arial Narrow"/>
                <a:cs typeface="Arial Narrow"/>
              </a:rPr>
              <a:t>d’avoir choisi MSpa et de la confiance que vous accordez </a:t>
            </a:r>
            <a:r>
              <a:rPr sz="1250" spc="5" dirty="0">
                <a:solidFill>
                  <a:srgbClr val="231F20"/>
                </a:solidFill>
                <a:latin typeface="Arial Narrow"/>
                <a:cs typeface="Arial Narrow"/>
              </a:rPr>
              <a:t>à </a:t>
            </a:r>
            <a:r>
              <a:rPr sz="1250" dirty="0">
                <a:solidFill>
                  <a:srgbClr val="231F20"/>
                </a:solidFill>
                <a:latin typeface="Arial Narrow"/>
                <a:cs typeface="Arial Narrow"/>
              </a:rPr>
              <a:t>notre marque. </a:t>
            </a:r>
            <a:r>
              <a:rPr sz="1250" spc="5" dirty="0">
                <a:solidFill>
                  <a:srgbClr val="231F20"/>
                </a:solidFill>
                <a:latin typeface="Arial Narrow"/>
                <a:cs typeface="Arial Narrow"/>
              </a:rPr>
              <a:t>Nous </a:t>
            </a:r>
            <a:r>
              <a:rPr sz="1250" dirty="0">
                <a:solidFill>
                  <a:srgbClr val="231F20"/>
                </a:solidFill>
                <a:latin typeface="Arial Narrow"/>
                <a:cs typeface="Arial Narrow"/>
              </a:rPr>
              <a:t>pensons  que vous profiterez des nombreux avantages de </a:t>
            </a:r>
            <a:r>
              <a:rPr sz="1250" spc="-5" dirty="0">
                <a:solidFill>
                  <a:srgbClr val="231F20"/>
                </a:solidFill>
                <a:latin typeface="Arial Narrow"/>
                <a:cs typeface="Arial Narrow"/>
              </a:rPr>
              <a:t>l’utilisation </a:t>
            </a:r>
            <a:r>
              <a:rPr sz="1250" dirty="0">
                <a:solidFill>
                  <a:srgbClr val="231F20"/>
                </a:solidFill>
                <a:latin typeface="Arial Narrow"/>
                <a:cs typeface="Arial Narrow"/>
              </a:rPr>
              <a:t>des produits MSpa pendant de nombreuses années.  </a:t>
            </a:r>
            <a:r>
              <a:rPr sz="1250" spc="5" dirty="0">
                <a:solidFill>
                  <a:srgbClr val="231F20"/>
                </a:solidFill>
                <a:latin typeface="Arial Narrow"/>
                <a:cs typeface="Arial Narrow"/>
              </a:rPr>
              <a:t>Pour </a:t>
            </a:r>
            <a:r>
              <a:rPr sz="1250" dirty="0">
                <a:solidFill>
                  <a:srgbClr val="231F20"/>
                </a:solidFill>
                <a:latin typeface="Arial Narrow"/>
                <a:cs typeface="Arial Narrow"/>
              </a:rPr>
              <a:t>vous guider dans votre première expérience avec MSpa, nous avons le plaisir de vous présenter ce mode  d’emploi. </a:t>
            </a:r>
            <a:r>
              <a:rPr sz="1250" spc="5" dirty="0">
                <a:solidFill>
                  <a:srgbClr val="231F20"/>
                </a:solidFill>
                <a:latin typeface="Arial Narrow"/>
                <a:cs typeface="Arial Narrow"/>
              </a:rPr>
              <a:t>Veuillez </a:t>
            </a:r>
            <a:r>
              <a:rPr sz="1250" dirty="0">
                <a:solidFill>
                  <a:srgbClr val="231F20"/>
                </a:solidFill>
                <a:latin typeface="Arial Narrow"/>
                <a:cs typeface="Arial Narrow"/>
              </a:rPr>
              <a:t>lire ce manuel attentivement avant </a:t>
            </a:r>
            <a:r>
              <a:rPr sz="1250" spc="-5" dirty="0">
                <a:solidFill>
                  <a:srgbClr val="231F20"/>
                </a:solidFill>
                <a:latin typeface="Arial Narrow"/>
                <a:cs typeface="Arial Narrow"/>
              </a:rPr>
              <a:t>d’utiliser </a:t>
            </a:r>
            <a:r>
              <a:rPr sz="1250" dirty="0">
                <a:solidFill>
                  <a:srgbClr val="231F20"/>
                </a:solidFill>
                <a:latin typeface="Arial Narrow"/>
                <a:cs typeface="Arial Narrow"/>
              </a:rPr>
              <a:t>le produit pour la première</a:t>
            </a:r>
            <a:r>
              <a:rPr sz="1250" spc="15" dirty="0">
                <a:solidFill>
                  <a:srgbClr val="231F20"/>
                </a:solidFill>
                <a:latin typeface="Arial Narrow"/>
                <a:cs typeface="Arial Narrow"/>
              </a:rPr>
              <a:t> </a:t>
            </a:r>
            <a:r>
              <a:rPr sz="1250" dirty="0">
                <a:solidFill>
                  <a:srgbClr val="231F20"/>
                </a:solidFill>
                <a:latin typeface="Arial Narrow"/>
                <a:cs typeface="Arial Narrow"/>
              </a:rPr>
              <a:t>fois.</a:t>
            </a:r>
            <a:endParaRPr sz="1250">
              <a:latin typeface="Arial Narrow"/>
              <a:cs typeface="Arial Narrow"/>
            </a:endParaRPr>
          </a:p>
          <a:p>
            <a:pPr marL="12700" marR="90170">
              <a:lnSpc>
                <a:spcPct val="133400"/>
              </a:lnSpc>
            </a:pPr>
            <a:r>
              <a:rPr sz="1250" spc="5" dirty="0">
                <a:solidFill>
                  <a:srgbClr val="231F20"/>
                </a:solidFill>
                <a:latin typeface="Arial Narrow"/>
                <a:cs typeface="Arial Narrow"/>
              </a:rPr>
              <a:t>Nous </a:t>
            </a:r>
            <a:r>
              <a:rPr sz="1250" dirty="0">
                <a:solidFill>
                  <a:srgbClr val="231F20"/>
                </a:solidFill>
                <a:latin typeface="Arial Narrow"/>
                <a:cs typeface="Arial Narrow"/>
              </a:rPr>
              <a:t>sommes </a:t>
            </a:r>
            <a:r>
              <a:rPr sz="1250" spc="5" dirty="0">
                <a:solidFill>
                  <a:srgbClr val="231F20"/>
                </a:solidFill>
                <a:latin typeface="Arial Narrow"/>
                <a:cs typeface="Arial Narrow"/>
              </a:rPr>
              <a:t>ravis </a:t>
            </a:r>
            <a:r>
              <a:rPr sz="1250" dirty="0">
                <a:solidFill>
                  <a:srgbClr val="231F20"/>
                </a:solidFill>
                <a:latin typeface="Arial Narrow"/>
                <a:cs typeface="Arial Narrow"/>
              </a:rPr>
              <a:t>de vous accueillir au sein de la famille MSpa et nous nous </a:t>
            </a:r>
            <a:r>
              <a:rPr sz="1250" spc="5" dirty="0">
                <a:solidFill>
                  <a:srgbClr val="231F20"/>
                </a:solidFill>
                <a:latin typeface="Arial Narrow"/>
                <a:cs typeface="Arial Narrow"/>
              </a:rPr>
              <a:t>réjouissons </a:t>
            </a:r>
            <a:r>
              <a:rPr sz="1250" dirty="0">
                <a:solidFill>
                  <a:srgbClr val="231F20"/>
                </a:solidFill>
                <a:latin typeface="Arial Narrow"/>
                <a:cs typeface="Arial Narrow"/>
              </a:rPr>
              <a:t>de partager avec  vous tout l’éventail de notre</a:t>
            </a:r>
            <a:r>
              <a:rPr sz="1250" spc="-5" dirty="0">
                <a:solidFill>
                  <a:srgbClr val="231F20"/>
                </a:solidFill>
                <a:latin typeface="Arial Narrow"/>
                <a:cs typeface="Arial Narrow"/>
              </a:rPr>
              <a:t> </a:t>
            </a:r>
            <a:r>
              <a:rPr sz="1250" dirty="0">
                <a:solidFill>
                  <a:srgbClr val="231F20"/>
                </a:solidFill>
                <a:latin typeface="Arial Narrow"/>
                <a:cs typeface="Arial Narrow"/>
              </a:rPr>
              <a:t>expertise.</a:t>
            </a:r>
            <a:endParaRPr sz="1250">
              <a:latin typeface="Arial Narrow"/>
              <a:cs typeface="Arial Narrow"/>
            </a:endParaRPr>
          </a:p>
          <a:p>
            <a:pPr>
              <a:lnSpc>
                <a:spcPct val="100000"/>
              </a:lnSpc>
              <a:spcBef>
                <a:spcPts val="35"/>
              </a:spcBef>
            </a:pPr>
            <a:endParaRPr sz="1100">
              <a:latin typeface="Times New Roman"/>
              <a:cs typeface="Times New Roman"/>
            </a:endParaRPr>
          </a:p>
          <a:p>
            <a:pPr marL="12700">
              <a:lnSpc>
                <a:spcPct val="100000"/>
              </a:lnSpc>
            </a:pPr>
            <a:r>
              <a:rPr sz="1250" spc="5" dirty="0">
                <a:solidFill>
                  <a:srgbClr val="231F20"/>
                </a:solidFill>
                <a:latin typeface="Arial Narrow"/>
                <a:cs typeface="Arial Narrow"/>
              </a:rPr>
              <a:t>Profitez </a:t>
            </a:r>
            <a:r>
              <a:rPr sz="1250" dirty="0">
                <a:solidFill>
                  <a:srgbClr val="231F20"/>
                </a:solidFill>
                <a:latin typeface="Arial Narrow"/>
                <a:cs typeface="Arial Narrow"/>
              </a:rPr>
              <a:t>de votre MSpa</a:t>
            </a:r>
            <a:r>
              <a:rPr sz="1250" spc="-10" dirty="0">
                <a:solidFill>
                  <a:srgbClr val="231F20"/>
                </a:solidFill>
                <a:latin typeface="Arial Narrow"/>
                <a:cs typeface="Arial Narrow"/>
              </a:rPr>
              <a:t> </a:t>
            </a:r>
            <a:r>
              <a:rPr sz="1250" dirty="0">
                <a:solidFill>
                  <a:srgbClr val="231F20"/>
                </a:solidFill>
                <a:latin typeface="Arial Narrow"/>
                <a:cs typeface="Arial Narrow"/>
              </a:rPr>
              <a:t>!</a:t>
            </a:r>
            <a:endParaRPr sz="1250">
              <a:latin typeface="Arial Narrow"/>
              <a:cs typeface="Arial Narrow"/>
            </a:endParaRPr>
          </a:p>
        </p:txBody>
      </p:sp>
      <p:sp>
        <p:nvSpPr>
          <p:cNvPr id="165" name="object 165"/>
          <p:cNvSpPr txBox="1"/>
          <p:nvPr/>
        </p:nvSpPr>
        <p:spPr>
          <a:xfrm>
            <a:off x="543086" y="5716878"/>
            <a:ext cx="1877060" cy="269240"/>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TABLE DES</a:t>
            </a:r>
            <a:r>
              <a:rPr sz="1600" b="1" spc="-85" dirty="0">
                <a:solidFill>
                  <a:srgbClr val="231F20"/>
                </a:solidFill>
                <a:latin typeface="Arial Narrow"/>
                <a:cs typeface="Arial Narrow"/>
              </a:rPr>
              <a:t> </a:t>
            </a:r>
            <a:r>
              <a:rPr sz="1600" b="1" spc="-5" dirty="0">
                <a:solidFill>
                  <a:srgbClr val="231F20"/>
                </a:solidFill>
                <a:latin typeface="Arial Narrow"/>
                <a:cs typeface="Arial Narrow"/>
              </a:rPr>
              <a:t>MATIÈRES</a:t>
            </a:r>
            <a:endParaRPr sz="1600">
              <a:latin typeface="Arial Narrow"/>
              <a:cs typeface="Arial Narrow"/>
            </a:endParaRPr>
          </a:p>
        </p:txBody>
      </p:sp>
      <p:sp>
        <p:nvSpPr>
          <p:cNvPr id="166" name="object 166"/>
          <p:cNvSpPr/>
          <p:nvPr/>
        </p:nvSpPr>
        <p:spPr>
          <a:xfrm>
            <a:off x="64438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67" name="object 167"/>
          <p:cNvSpPr/>
          <p:nvPr/>
        </p:nvSpPr>
        <p:spPr>
          <a:xfrm>
            <a:off x="60454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68" name="object 168"/>
          <p:cNvSpPr/>
          <p:nvPr/>
        </p:nvSpPr>
        <p:spPr>
          <a:xfrm>
            <a:off x="56483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69" name="object 169"/>
          <p:cNvSpPr/>
          <p:nvPr/>
        </p:nvSpPr>
        <p:spPr>
          <a:xfrm>
            <a:off x="76407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0" name="object 170"/>
          <p:cNvSpPr/>
          <p:nvPr/>
        </p:nvSpPr>
        <p:spPr>
          <a:xfrm>
            <a:off x="72421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1" name="object 171"/>
          <p:cNvSpPr/>
          <p:nvPr/>
        </p:nvSpPr>
        <p:spPr>
          <a:xfrm>
            <a:off x="68450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2" name="object 172"/>
          <p:cNvSpPr/>
          <p:nvPr/>
        </p:nvSpPr>
        <p:spPr>
          <a:xfrm>
            <a:off x="88375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3" name="object 173"/>
          <p:cNvSpPr/>
          <p:nvPr/>
        </p:nvSpPr>
        <p:spPr>
          <a:xfrm>
            <a:off x="84390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4" name="object 174"/>
          <p:cNvSpPr/>
          <p:nvPr/>
        </p:nvSpPr>
        <p:spPr>
          <a:xfrm>
            <a:off x="804189"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5" name="object 175"/>
          <p:cNvSpPr/>
          <p:nvPr/>
        </p:nvSpPr>
        <p:spPr>
          <a:xfrm>
            <a:off x="100342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6" name="object 176"/>
          <p:cNvSpPr/>
          <p:nvPr/>
        </p:nvSpPr>
        <p:spPr>
          <a:xfrm>
            <a:off x="96358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7" name="object 177"/>
          <p:cNvSpPr/>
          <p:nvPr/>
        </p:nvSpPr>
        <p:spPr>
          <a:xfrm>
            <a:off x="92387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8" name="object 178"/>
          <p:cNvSpPr/>
          <p:nvPr/>
        </p:nvSpPr>
        <p:spPr>
          <a:xfrm>
            <a:off x="112311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9" name="object 179"/>
          <p:cNvSpPr/>
          <p:nvPr/>
        </p:nvSpPr>
        <p:spPr>
          <a:xfrm>
            <a:off x="108327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0" name="object 180"/>
          <p:cNvSpPr/>
          <p:nvPr/>
        </p:nvSpPr>
        <p:spPr>
          <a:xfrm>
            <a:off x="104355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1" name="object 181"/>
          <p:cNvSpPr/>
          <p:nvPr/>
        </p:nvSpPr>
        <p:spPr>
          <a:xfrm>
            <a:off x="124278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2" name="object 182"/>
          <p:cNvSpPr/>
          <p:nvPr/>
        </p:nvSpPr>
        <p:spPr>
          <a:xfrm>
            <a:off x="120295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3" name="object 183"/>
          <p:cNvSpPr/>
          <p:nvPr/>
        </p:nvSpPr>
        <p:spPr>
          <a:xfrm>
            <a:off x="1163231"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84" name="object 184"/>
          <p:cNvSpPr/>
          <p:nvPr/>
        </p:nvSpPr>
        <p:spPr>
          <a:xfrm>
            <a:off x="136246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5" name="object 185"/>
          <p:cNvSpPr/>
          <p:nvPr/>
        </p:nvSpPr>
        <p:spPr>
          <a:xfrm>
            <a:off x="1322628"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86" name="object 186"/>
          <p:cNvSpPr/>
          <p:nvPr/>
        </p:nvSpPr>
        <p:spPr>
          <a:xfrm>
            <a:off x="1282915"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87" name="object 187"/>
          <p:cNvSpPr/>
          <p:nvPr/>
        </p:nvSpPr>
        <p:spPr>
          <a:xfrm>
            <a:off x="148215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8" name="object 188"/>
          <p:cNvSpPr/>
          <p:nvPr/>
        </p:nvSpPr>
        <p:spPr>
          <a:xfrm>
            <a:off x="144230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9" name="object 189"/>
          <p:cNvSpPr/>
          <p:nvPr/>
        </p:nvSpPr>
        <p:spPr>
          <a:xfrm>
            <a:off x="140258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0" name="object 190"/>
          <p:cNvSpPr/>
          <p:nvPr/>
        </p:nvSpPr>
        <p:spPr>
          <a:xfrm>
            <a:off x="160183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1" name="object 191"/>
          <p:cNvSpPr/>
          <p:nvPr/>
        </p:nvSpPr>
        <p:spPr>
          <a:xfrm>
            <a:off x="156198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2" name="object 192"/>
          <p:cNvSpPr/>
          <p:nvPr/>
        </p:nvSpPr>
        <p:spPr>
          <a:xfrm>
            <a:off x="152227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3" name="object 193"/>
          <p:cNvSpPr/>
          <p:nvPr/>
        </p:nvSpPr>
        <p:spPr>
          <a:xfrm>
            <a:off x="172152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4" name="object 194"/>
          <p:cNvSpPr/>
          <p:nvPr/>
        </p:nvSpPr>
        <p:spPr>
          <a:xfrm>
            <a:off x="168167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5" name="object 195"/>
          <p:cNvSpPr/>
          <p:nvPr/>
        </p:nvSpPr>
        <p:spPr>
          <a:xfrm>
            <a:off x="164195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6" name="object 196"/>
          <p:cNvSpPr/>
          <p:nvPr/>
        </p:nvSpPr>
        <p:spPr>
          <a:xfrm>
            <a:off x="1841195"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97" name="object 197"/>
          <p:cNvSpPr/>
          <p:nvPr/>
        </p:nvSpPr>
        <p:spPr>
          <a:xfrm>
            <a:off x="180135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8" name="object 198"/>
          <p:cNvSpPr/>
          <p:nvPr/>
        </p:nvSpPr>
        <p:spPr>
          <a:xfrm>
            <a:off x="176164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9" name="object 199"/>
          <p:cNvSpPr/>
          <p:nvPr/>
        </p:nvSpPr>
        <p:spPr>
          <a:xfrm>
            <a:off x="1960867"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00" name="object 200"/>
          <p:cNvSpPr/>
          <p:nvPr/>
        </p:nvSpPr>
        <p:spPr>
          <a:xfrm>
            <a:off x="192104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1" name="object 201"/>
          <p:cNvSpPr/>
          <p:nvPr/>
        </p:nvSpPr>
        <p:spPr>
          <a:xfrm>
            <a:off x="188132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2" name="object 202"/>
          <p:cNvSpPr/>
          <p:nvPr/>
        </p:nvSpPr>
        <p:spPr>
          <a:xfrm>
            <a:off x="208055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3" name="object 203"/>
          <p:cNvSpPr/>
          <p:nvPr/>
        </p:nvSpPr>
        <p:spPr>
          <a:xfrm>
            <a:off x="204072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4" name="object 204"/>
          <p:cNvSpPr/>
          <p:nvPr/>
        </p:nvSpPr>
        <p:spPr>
          <a:xfrm>
            <a:off x="200101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5" name="object 205"/>
          <p:cNvSpPr/>
          <p:nvPr/>
        </p:nvSpPr>
        <p:spPr>
          <a:xfrm>
            <a:off x="220023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6" name="object 206"/>
          <p:cNvSpPr/>
          <p:nvPr/>
        </p:nvSpPr>
        <p:spPr>
          <a:xfrm>
            <a:off x="216039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7" name="object 207"/>
          <p:cNvSpPr/>
          <p:nvPr/>
        </p:nvSpPr>
        <p:spPr>
          <a:xfrm>
            <a:off x="212068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8" name="object 208"/>
          <p:cNvSpPr/>
          <p:nvPr/>
        </p:nvSpPr>
        <p:spPr>
          <a:xfrm>
            <a:off x="231992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9" name="object 209"/>
          <p:cNvSpPr/>
          <p:nvPr/>
        </p:nvSpPr>
        <p:spPr>
          <a:xfrm>
            <a:off x="2280069"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10" name="object 210"/>
          <p:cNvSpPr/>
          <p:nvPr/>
        </p:nvSpPr>
        <p:spPr>
          <a:xfrm>
            <a:off x="224035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1" name="object 211"/>
          <p:cNvSpPr/>
          <p:nvPr/>
        </p:nvSpPr>
        <p:spPr>
          <a:xfrm>
            <a:off x="243960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2" name="object 212"/>
          <p:cNvSpPr/>
          <p:nvPr/>
        </p:nvSpPr>
        <p:spPr>
          <a:xfrm>
            <a:off x="239975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3" name="object 213"/>
          <p:cNvSpPr/>
          <p:nvPr/>
        </p:nvSpPr>
        <p:spPr>
          <a:xfrm>
            <a:off x="236004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4" name="object 214"/>
          <p:cNvSpPr/>
          <p:nvPr/>
        </p:nvSpPr>
        <p:spPr>
          <a:xfrm>
            <a:off x="255929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5" name="object 215"/>
          <p:cNvSpPr/>
          <p:nvPr/>
        </p:nvSpPr>
        <p:spPr>
          <a:xfrm>
            <a:off x="251943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6" name="object 216"/>
          <p:cNvSpPr/>
          <p:nvPr/>
        </p:nvSpPr>
        <p:spPr>
          <a:xfrm>
            <a:off x="247972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7" name="object 217"/>
          <p:cNvSpPr/>
          <p:nvPr/>
        </p:nvSpPr>
        <p:spPr>
          <a:xfrm>
            <a:off x="267896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8" name="object 218"/>
          <p:cNvSpPr/>
          <p:nvPr/>
        </p:nvSpPr>
        <p:spPr>
          <a:xfrm>
            <a:off x="263912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9" name="object 219"/>
          <p:cNvSpPr/>
          <p:nvPr/>
        </p:nvSpPr>
        <p:spPr>
          <a:xfrm>
            <a:off x="259941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0" name="object 220"/>
          <p:cNvSpPr/>
          <p:nvPr/>
        </p:nvSpPr>
        <p:spPr>
          <a:xfrm>
            <a:off x="2798635"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21" name="object 221"/>
          <p:cNvSpPr/>
          <p:nvPr/>
        </p:nvSpPr>
        <p:spPr>
          <a:xfrm>
            <a:off x="275880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2" name="object 222"/>
          <p:cNvSpPr/>
          <p:nvPr/>
        </p:nvSpPr>
        <p:spPr>
          <a:xfrm>
            <a:off x="271909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3" name="object 223"/>
          <p:cNvSpPr/>
          <p:nvPr/>
        </p:nvSpPr>
        <p:spPr>
          <a:xfrm>
            <a:off x="291832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4" name="object 224"/>
          <p:cNvSpPr/>
          <p:nvPr/>
        </p:nvSpPr>
        <p:spPr>
          <a:xfrm>
            <a:off x="287848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5" name="object 225"/>
          <p:cNvSpPr/>
          <p:nvPr/>
        </p:nvSpPr>
        <p:spPr>
          <a:xfrm>
            <a:off x="283876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6" name="object 226"/>
          <p:cNvSpPr/>
          <p:nvPr/>
        </p:nvSpPr>
        <p:spPr>
          <a:xfrm>
            <a:off x="303800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7" name="object 227"/>
          <p:cNvSpPr/>
          <p:nvPr/>
        </p:nvSpPr>
        <p:spPr>
          <a:xfrm>
            <a:off x="299816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8" name="object 228"/>
          <p:cNvSpPr/>
          <p:nvPr/>
        </p:nvSpPr>
        <p:spPr>
          <a:xfrm>
            <a:off x="295845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9" name="object 229"/>
          <p:cNvSpPr/>
          <p:nvPr/>
        </p:nvSpPr>
        <p:spPr>
          <a:xfrm>
            <a:off x="3157689"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0" name="object 230"/>
          <p:cNvSpPr/>
          <p:nvPr/>
        </p:nvSpPr>
        <p:spPr>
          <a:xfrm>
            <a:off x="3117837"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31" name="object 231"/>
          <p:cNvSpPr/>
          <p:nvPr/>
        </p:nvSpPr>
        <p:spPr>
          <a:xfrm>
            <a:off x="3078124"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32" name="object 232"/>
          <p:cNvSpPr/>
          <p:nvPr/>
        </p:nvSpPr>
        <p:spPr>
          <a:xfrm>
            <a:off x="327737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3" name="object 233"/>
          <p:cNvSpPr/>
          <p:nvPr/>
        </p:nvSpPr>
        <p:spPr>
          <a:xfrm>
            <a:off x="3237522"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34" name="object 234"/>
          <p:cNvSpPr/>
          <p:nvPr/>
        </p:nvSpPr>
        <p:spPr>
          <a:xfrm>
            <a:off x="3197809"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5" name="object 235"/>
          <p:cNvSpPr/>
          <p:nvPr/>
        </p:nvSpPr>
        <p:spPr>
          <a:xfrm>
            <a:off x="339704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6" name="object 236"/>
          <p:cNvSpPr/>
          <p:nvPr/>
        </p:nvSpPr>
        <p:spPr>
          <a:xfrm>
            <a:off x="335720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7" name="object 237"/>
          <p:cNvSpPr/>
          <p:nvPr/>
        </p:nvSpPr>
        <p:spPr>
          <a:xfrm>
            <a:off x="331749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8" name="object 238"/>
          <p:cNvSpPr/>
          <p:nvPr/>
        </p:nvSpPr>
        <p:spPr>
          <a:xfrm>
            <a:off x="351673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9" name="object 239"/>
          <p:cNvSpPr/>
          <p:nvPr/>
        </p:nvSpPr>
        <p:spPr>
          <a:xfrm>
            <a:off x="347689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0" name="object 240"/>
          <p:cNvSpPr/>
          <p:nvPr/>
        </p:nvSpPr>
        <p:spPr>
          <a:xfrm>
            <a:off x="343717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1" name="object 241"/>
          <p:cNvSpPr/>
          <p:nvPr/>
        </p:nvSpPr>
        <p:spPr>
          <a:xfrm>
            <a:off x="3636403"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42" name="object 242"/>
          <p:cNvSpPr/>
          <p:nvPr/>
        </p:nvSpPr>
        <p:spPr>
          <a:xfrm>
            <a:off x="359656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3" name="object 243"/>
          <p:cNvSpPr/>
          <p:nvPr/>
        </p:nvSpPr>
        <p:spPr>
          <a:xfrm>
            <a:off x="355685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4" name="object 244"/>
          <p:cNvSpPr/>
          <p:nvPr/>
        </p:nvSpPr>
        <p:spPr>
          <a:xfrm>
            <a:off x="3756088"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45" name="object 245"/>
          <p:cNvSpPr/>
          <p:nvPr/>
        </p:nvSpPr>
        <p:spPr>
          <a:xfrm>
            <a:off x="371624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6" name="object 246"/>
          <p:cNvSpPr/>
          <p:nvPr/>
        </p:nvSpPr>
        <p:spPr>
          <a:xfrm>
            <a:off x="367653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7" name="object 247"/>
          <p:cNvSpPr/>
          <p:nvPr/>
        </p:nvSpPr>
        <p:spPr>
          <a:xfrm>
            <a:off x="387577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8" name="object 248"/>
          <p:cNvSpPr/>
          <p:nvPr/>
        </p:nvSpPr>
        <p:spPr>
          <a:xfrm>
            <a:off x="383593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9" name="object 249"/>
          <p:cNvSpPr/>
          <p:nvPr/>
        </p:nvSpPr>
        <p:spPr>
          <a:xfrm>
            <a:off x="379622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0" name="object 250"/>
          <p:cNvSpPr/>
          <p:nvPr/>
        </p:nvSpPr>
        <p:spPr>
          <a:xfrm>
            <a:off x="399545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1" name="object 251"/>
          <p:cNvSpPr/>
          <p:nvPr/>
        </p:nvSpPr>
        <p:spPr>
          <a:xfrm>
            <a:off x="395561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2" name="object 252"/>
          <p:cNvSpPr/>
          <p:nvPr/>
        </p:nvSpPr>
        <p:spPr>
          <a:xfrm>
            <a:off x="391590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3" name="object 253"/>
          <p:cNvSpPr/>
          <p:nvPr/>
        </p:nvSpPr>
        <p:spPr>
          <a:xfrm>
            <a:off x="411513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4" name="object 254"/>
          <p:cNvSpPr/>
          <p:nvPr/>
        </p:nvSpPr>
        <p:spPr>
          <a:xfrm>
            <a:off x="4075290"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55" name="object 255"/>
          <p:cNvSpPr/>
          <p:nvPr/>
        </p:nvSpPr>
        <p:spPr>
          <a:xfrm>
            <a:off x="4035577"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56" name="object 256"/>
          <p:cNvSpPr/>
          <p:nvPr/>
        </p:nvSpPr>
        <p:spPr>
          <a:xfrm>
            <a:off x="423481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7" name="object 257"/>
          <p:cNvSpPr/>
          <p:nvPr/>
        </p:nvSpPr>
        <p:spPr>
          <a:xfrm>
            <a:off x="419496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8" name="object 258"/>
          <p:cNvSpPr/>
          <p:nvPr/>
        </p:nvSpPr>
        <p:spPr>
          <a:xfrm>
            <a:off x="415526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9" name="object 259"/>
          <p:cNvSpPr/>
          <p:nvPr/>
        </p:nvSpPr>
        <p:spPr>
          <a:xfrm>
            <a:off x="4354499"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0" name="object 260"/>
          <p:cNvSpPr/>
          <p:nvPr/>
        </p:nvSpPr>
        <p:spPr>
          <a:xfrm>
            <a:off x="431464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1" name="object 261"/>
          <p:cNvSpPr/>
          <p:nvPr/>
        </p:nvSpPr>
        <p:spPr>
          <a:xfrm>
            <a:off x="427493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2" name="object 262"/>
          <p:cNvSpPr/>
          <p:nvPr/>
        </p:nvSpPr>
        <p:spPr>
          <a:xfrm>
            <a:off x="447418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3" name="object 263"/>
          <p:cNvSpPr/>
          <p:nvPr/>
        </p:nvSpPr>
        <p:spPr>
          <a:xfrm>
            <a:off x="443433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4" name="object 264"/>
          <p:cNvSpPr/>
          <p:nvPr/>
        </p:nvSpPr>
        <p:spPr>
          <a:xfrm>
            <a:off x="439461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5" name="object 265"/>
          <p:cNvSpPr/>
          <p:nvPr/>
        </p:nvSpPr>
        <p:spPr>
          <a:xfrm>
            <a:off x="4593856"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66" name="object 266"/>
          <p:cNvSpPr/>
          <p:nvPr/>
        </p:nvSpPr>
        <p:spPr>
          <a:xfrm>
            <a:off x="455401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7" name="object 267"/>
          <p:cNvSpPr/>
          <p:nvPr/>
        </p:nvSpPr>
        <p:spPr>
          <a:xfrm>
            <a:off x="451430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8" name="object 268"/>
          <p:cNvSpPr/>
          <p:nvPr/>
        </p:nvSpPr>
        <p:spPr>
          <a:xfrm>
            <a:off x="471354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9" name="object 269"/>
          <p:cNvSpPr/>
          <p:nvPr/>
        </p:nvSpPr>
        <p:spPr>
          <a:xfrm>
            <a:off x="467370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0" name="object 270"/>
          <p:cNvSpPr/>
          <p:nvPr/>
        </p:nvSpPr>
        <p:spPr>
          <a:xfrm>
            <a:off x="463398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1" name="object 271"/>
          <p:cNvSpPr/>
          <p:nvPr/>
        </p:nvSpPr>
        <p:spPr>
          <a:xfrm>
            <a:off x="483321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2" name="object 272"/>
          <p:cNvSpPr/>
          <p:nvPr/>
        </p:nvSpPr>
        <p:spPr>
          <a:xfrm>
            <a:off x="479338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3" name="object 273"/>
          <p:cNvSpPr/>
          <p:nvPr/>
        </p:nvSpPr>
        <p:spPr>
          <a:xfrm>
            <a:off x="475367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4" name="object 274"/>
          <p:cNvSpPr/>
          <p:nvPr/>
        </p:nvSpPr>
        <p:spPr>
          <a:xfrm>
            <a:off x="495289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5" name="object 275"/>
          <p:cNvSpPr/>
          <p:nvPr/>
        </p:nvSpPr>
        <p:spPr>
          <a:xfrm>
            <a:off x="4913045"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76" name="object 276"/>
          <p:cNvSpPr/>
          <p:nvPr/>
        </p:nvSpPr>
        <p:spPr>
          <a:xfrm>
            <a:off x="4873345"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77" name="object 277"/>
          <p:cNvSpPr/>
          <p:nvPr/>
        </p:nvSpPr>
        <p:spPr>
          <a:xfrm>
            <a:off x="507258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8" name="object 278"/>
          <p:cNvSpPr/>
          <p:nvPr/>
        </p:nvSpPr>
        <p:spPr>
          <a:xfrm>
            <a:off x="5032730"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79" name="object 279"/>
          <p:cNvSpPr/>
          <p:nvPr/>
        </p:nvSpPr>
        <p:spPr>
          <a:xfrm>
            <a:off x="4993017"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80" name="object 280"/>
          <p:cNvSpPr/>
          <p:nvPr/>
        </p:nvSpPr>
        <p:spPr>
          <a:xfrm>
            <a:off x="519226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1" name="object 281"/>
          <p:cNvSpPr/>
          <p:nvPr/>
        </p:nvSpPr>
        <p:spPr>
          <a:xfrm>
            <a:off x="515241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2" name="object 282"/>
          <p:cNvSpPr/>
          <p:nvPr/>
        </p:nvSpPr>
        <p:spPr>
          <a:xfrm>
            <a:off x="511270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3" name="object 283"/>
          <p:cNvSpPr/>
          <p:nvPr/>
        </p:nvSpPr>
        <p:spPr>
          <a:xfrm>
            <a:off x="531195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4" name="object 284"/>
          <p:cNvSpPr/>
          <p:nvPr/>
        </p:nvSpPr>
        <p:spPr>
          <a:xfrm>
            <a:off x="527210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5" name="object 285"/>
          <p:cNvSpPr/>
          <p:nvPr/>
        </p:nvSpPr>
        <p:spPr>
          <a:xfrm>
            <a:off x="523238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6" name="object 286"/>
          <p:cNvSpPr/>
          <p:nvPr/>
        </p:nvSpPr>
        <p:spPr>
          <a:xfrm>
            <a:off x="5431625"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87" name="object 287"/>
          <p:cNvSpPr/>
          <p:nvPr/>
        </p:nvSpPr>
        <p:spPr>
          <a:xfrm>
            <a:off x="539178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8" name="object 288"/>
          <p:cNvSpPr/>
          <p:nvPr/>
        </p:nvSpPr>
        <p:spPr>
          <a:xfrm>
            <a:off x="535207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9" name="object 289"/>
          <p:cNvSpPr/>
          <p:nvPr/>
        </p:nvSpPr>
        <p:spPr>
          <a:xfrm>
            <a:off x="5551296"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90" name="object 290"/>
          <p:cNvSpPr/>
          <p:nvPr/>
        </p:nvSpPr>
        <p:spPr>
          <a:xfrm>
            <a:off x="5511469"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1" name="object 291"/>
          <p:cNvSpPr/>
          <p:nvPr/>
        </p:nvSpPr>
        <p:spPr>
          <a:xfrm>
            <a:off x="547175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2" name="object 292"/>
          <p:cNvSpPr/>
          <p:nvPr/>
        </p:nvSpPr>
        <p:spPr>
          <a:xfrm>
            <a:off x="5670981"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93" name="object 293"/>
          <p:cNvSpPr/>
          <p:nvPr/>
        </p:nvSpPr>
        <p:spPr>
          <a:xfrm>
            <a:off x="563114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4" name="object 294"/>
          <p:cNvSpPr/>
          <p:nvPr/>
        </p:nvSpPr>
        <p:spPr>
          <a:xfrm>
            <a:off x="559144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5" name="object 295"/>
          <p:cNvSpPr/>
          <p:nvPr/>
        </p:nvSpPr>
        <p:spPr>
          <a:xfrm>
            <a:off x="579066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6" name="object 296"/>
          <p:cNvSpPr/>
          <p:nvPr/>
        </p:nvSpPr>
        <p:spPr>
          <a:xfrm>
            <a:off x="575082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7" name="object 297"/>
          <p:cNvSpPr/>
          <p:nvPr/>
        </p:nvSpPr>
        <p:spPr>
          <a:xfrm>
            <a:off x="571111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8" name="object 298"/>
          <p:cNvSpPr/>
          <p:nvPr/>
        </p:nvSpPr>
        <p:spPr>
          <a:xfrm>
            <a:off x="591035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9" name="object 299"/>
          <p:cNvSpPr/>
          <p:nvPr/>
        </p:nvSpPr>
        <p:spPr>
          <a:xfrm>
            <a:off x="587051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0" name="object 300"/>
          <p:cNvSpPr/>
          <p:nvPr/>
        </p:nvSpPr>
        <p:spPr>
          <a:xfrm>
            <a:off x="583079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1" name="object 301"/>
          <p:cNvSpPr/>
          <p:nvPr/>
        </p:nvSpPr>
        <p:spPr>
          <a:xfrm>
            <a:off x="603003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2" name="object 302"/>
          <p:cNvSpPr/>
          <p:nvPr/>
        </p:nvSpPr>
        <p:spPr>
          <a:xfrm>
            <a:off x="599018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3" name="object 303"/>
          <p:cNvSpPr/>
          <p:nvPr/>
        </p:nvSpPr>
        <p:spPr>
          <a:xfrm>
            <a:off x="595047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4" name="object 304"/>
          <p:cNvSpPr/>
          <p:nvPr/>
        </p:nvSpPr>
        <p:spPr>
          <a:xfrm>
            <a:off x="614970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5" name="object 305"/>
          <p:cNvSpPr/>
          <p:nvPr/>
        </p:nvSpPr>
        <p:spPr>
          <a:xfrm>
            <a:off x="610986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6" name="object 306"/>
          <p:cNvSpPr/>
          <p:nvPr/>
        </p:nvSpPr>
        <p:spPr>
          <a:xfrm>
            <a:off x="607015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7" name="object 307"/>
          <p:cNvSpPr/>
          <p:nvPr/>
        </p:nvSpPr>
        <p:spPr>
          <a:xfrm>
            <a:off x="626939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8" name="object 308"/>
          <p:cNvSpPr/>
          <p:nvPr/>
        </p:nvSpPr>
        <p:spPr>
          <a:xfrm>
            <a:off x="622955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9" name="object 309"/>
          <p:cNvSpPr/>
          <p:nvPr/>
        </p:nvSpPr>
        <p:spPr>
          <a:xfrm>
            <a:off x="618984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0" name="object 310"/>
          <p:cNvSpPr/>
          <p:nvPr/>
        </p:nvSpPr>
        <p:spPr>
          <a:xfrm>
            <a:off x="638907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1" name="object 311"/>
          <p:cNvSpPr/>
          <p:nvPr/>
        </p:nvSpPr>
        <p:spPr>
          <a:xfrm>
            <a:off x="634922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2" name="object 312"/>
          <p:cNvSpPr/>
          <p:nvPr/>
        </p:nvSpPr>
        <p:spPr>
          <a:xfrm>
            <a:off x="630951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3" name="object 313"/>
          <p:cNvSpPr/>
          <p:nvPr/>
        </p:nvSpPr>
        <p:spPr>
          <a:xfrm>
            <a:off x="650875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4" name="object 314"/>
          <p:cNvSpPr/>
          <p:nvPr/>
        </p:nvSpPr>
        <p:spPr>
          <a:xfrm>
            <a:off x="646891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5" name="object 315"/>
          <p:cNvSpPr/>
          <p:nvPr/>
        </p:nvSpPr>
        <p:spPr>
          <a:xfrm>
            <a:off x="642919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6" name="object 316"/>
          <p:cNvSpPr/>
          <p:nvPr/>
        </p:nvSpPr>
        <p:spPr>
          <a:xfrm>
            <a:off x="662843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7" name="object 317"/>
          <p:cNvSpPr/>
          <p:nvPr/>
        </p:nvSpPr>
        <p:spPr>
          <a:xfrm>
            <a:off x="658859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8" name="object 318"/>
          <p:cNvSpPr/>
          <p:nvPr/>
        </p:nvSpPr>
        <p:spPr>
          <a:xfrm>
            <a:off x="654888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9" name="object 319"/>
          <p:cNvSpPr/>
          <p:nvPr/>
        </p:nvSpPr>
        <p:spPr>
          <a:xfrm>
            <a:off x="6748119"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20" name="object 320"/>
          <p:cNvSpPr/>
          <p:nvPr/>
        </p:nvSpPr>
        <p:spPr>
          <a:xfrm>
            <a:off x="6708279"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21" name="object 321"/>
          <p:cNvSpPr/>
          <p:nvPr/>
        </p:nvSpPr>
        <p:spPr>
          <a:xfrm>
            <a:off x="6668554"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22" name="object 322"/>
          <p:cNvSpPr/>
          <p:nvPr/>
        </p:nvSpPr>
        <p:spPr>
          <a:xfrm>
            <a:off x="686779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23" name="object 323"/>
          <p:cNvSpPr/>
          <p:nvPr/>
        </p:nvSpPr>
        <p:spPr>
          <a:xfrm>
            <a:off x="6827951"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24" name="object 324"/>
          <p:cNvSpPr/>
          <p:nvPr/>
        </p:nvSpPr>
        <p:spPr>
          <a:xfrm>
            <a:off x="6788239"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25" name="object 325"/>
          <p:cNvSpPr/>
          <p:nvPr/>
        </p:nvSpPr>
        <p:spPr>
          <a:xfrm>
            <a:off x="698747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26" name="object 326"/>
          <p:cNvSpPr/>
          <p:nvPr/>
        </p:nvSpPr>
        <p:spPr>
          <a:xfrm>
            <a:off x="6947636"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27" name="object 327"/>
          <p:cNvSpPr/>
          <p:nvPr/>
        </p:nvSpPr>
        <p:spPr>
          <a:xfrm>
            <a:off x="6907924"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28" name="object 328"/>
          <p:cNvSpPr txBox="1"/>
          <p:nvPr/>
        </p:nvSpPr>
        <p:spPr>
          <a:xfrm>
            <a:off x="531093" y="6330208"/>
            <a:ext cx="6226810" cy="3430270"/>
          </a:xfrm>
          <a:prstGeom prst="rect">
            <a:avLst/>
          </a:prstGeom>
        </p:spPr>
        <p:txBody>
          <a:bodyPr vert="horz" wrap="square" lIns="0" tIns="14605" rIns="0" bIns="0" rtlCol="0">
            <a:spAutoFit/>
          </a:bodyPr>
          <a:lstStyle/>
          <a:p>
            <a:pPr marL="12700">
              <a:lnSpc>
                <a:spcPct val="100000"/>
              </a:lnSpc>
              <a:spcBef>
                <a:spcPts val="115"/>
              </a:spcBef>
            </a:pPr>
            <a:r>
              <a:rPr sz="1250" spc="5" dirty="0">
                <a:solidFill>
                  <a:srgbClr val="231F20"/>
                </a:solidFill>
                <a:latin typeface="Arial Narrow"/>
                <a:cs typeface="Arial Narrow"/>
              </a:rPr>
              <a:t>Précautions </a:t>
            </a:r>
            <a:r>
              <a:rPr sz="1250" dirty="0">
                <a:solidFill>
                  <a:srgbClr val="231F20"/>
                </a:solidFill>
                <a:latin typeface="Arial Narrow"/>
                <a:cs typeface="Arial Narrow"/>
              </a:rPr>
              <a:t>de</a:t>
            </a:r>
            <a:r>
              <a:rPr sz="1250" spc="-35" dirty="0">
                <a:solidFill>
                  <a:srgbClr val="231F20"/>
                </a:solidFill>
                <a:latin typeface="Arial Narrow"/>
                <a:cs typeface="Arial Narrow"/>
              </a:rPr>
              <a:t> </a:t>
            </a:r>
            <a:r>
              <a:rPr sz="1250" dirty="0">
                <a:solidFill>
                  <a:srgbClr val="231F20"/>
                </a:solidFill>
                <a:latin typeface="Arial Narrow"/>
                <a:cs typeface="Arial Narrow"/>
              </a:rPr>
              <a:t>sécurité..........................………………………….........……………………...............................</a:t>
            </a:r>
            <a:endParaRPr sz="1250">
              <a:latin typeface="Arial Narrow"/>
              <a:cs typeface="Arial Narrow"/>
            </a:endParaRPr>
          </a:p>
          <a:p>
            <a:pPr marL="12700">
              <a:lnSpc>
                <a:spcPct val="100000"/>
              </a:lnSpc>
              <a:spcBef>
                <a:spcPts val="1025"/>
              </a:spcBef>
            </a:pPr>
            <a:r>
              <a:rPr sz="1250" dirty="0">
                <a:solidFill>
                  <a:srgbClr val="231F20"/>
                </a:solidFill>
                <a:latin typeface="Arial Narrow"/>
                <a:cs typeface="Arial Narrow"/>
              </a:rPr>
              <a:t>Spécifications…………………………………........................................................................................…….....</a:t>
            </a:r>
            <a:endParaRPr sz="1250">
              <a:latin typeface="Arial Narrow"/>
              <a:cs typeface="Arial Narrow"/>
            </a:endParaRPr>
          </a:p>
          <a:p>
            <a:pPr marL="12700" algn="just">
              <a:lnSpc>
                <a:spcPct val="100000"/>
              </a:lnSpc>
              <a:spcBef>
                <a:spcPts val="1030"/>
              </a:spcBef>
            </a:pPr>
            <a:r>
              <a:rPr sz="1250" spc="5" dirty="0">
                <a:solidFill>
                  <a:srgbClr val="231F20"/>
                </a:solidFill>
                <a:latin typeface="Arial Narrow"/>
                <a:cs typeface="Arial Narrow"/>
              </a:rPr>
              <a:t>Présentation  </a:t>
            </a:r>
            <a:r>
              <a:rPr sz="1250" dirty="0">
                <a:solidFill>
                  <a:srgbClr val="231F20"/>
                </a:solidFill>
                <a:latin typeface="Arial Narrow"/>
                <a:cs typeface="Arial Narrow"/>
              </a:rPr>
              <a:t>du</a:t>
            </a:r>
            <a:r>
              <a:rPr sz="1250" spc="105" dirty="0">
                <a:solidFill>
                  <a:srgbClr val="231F20"/>
                </a:solidFill>
                <a:latin typeface="Arial Narrow"/>
                <a:cs typeface="Arial Narrow"/>
              </a:rPr>
              <a:t> </a:t>
            </a:r>
            <a:r>
              <a:rPr sz="1250" spc="-5" dirty="0">
                <a:solidFill>
                  <a:srgbClr val="231F20"/>
                </a:solidFill>
                <a:latin typeface="Arial Narrow"/>
                <a:cs typeface="Arial Narrow"/>
              </a:rPr>
              <a:t>produit……………............................……..............................................................………......</a:t>
            </a:r>
            <a:endParaRPr sz="1250">
              <a:latin typeface="Arial Narrow"/>
              <a:cs typeface="Arial Narrow"/>
            </a:endParaRPr>
          </a:p>
          <a:p>
            <a:pPr marL="12700" marR="20320" algn="just">
              <a:lnSpc>
                <a:spcPct val="168600"/>
              </a:lnSpc>
            </a:pPr>
            <a:r>
              <a:rPr sz="1250" spc="5" dirty="0">
                <a:solidFill>
                  <a:srgbClr val="231F20"/>
                </a:solidFill>
                <a:latin typeface="Arial Narrow"/>
                <a:cs typeface="Arial Narrow"/>
              </a:rPr>
              <a:t>Première </a:t>
            </a:r>
            <a:r>
              <a:rPr sz="1250" dirty="0">
                <a:solidFill>
                  <a:srgbClr val="231F20"/>
                </a:solidFill>
                <a:latin typeface="Arial Narrow"/>
                <a:cs typeface="Arial Narrow"/>
              </a:rPr>
              <a:t>utilisation et préparation de la mise en </a:t>
            </a:r>
            <a:r>
              <a:rPr sz="1250" spc="-5" dirty="0">
                <a:solidFill>
                  <a:srgbClr val="231F20"/>
                </a:solidFill>
                <a:latin typeface="Arial Narrow"/>
                <a:cs typeface="Arial Narrow"/>
              </a:rPr>
              <a:t>place...................................................................................  </a:t>
            </a:r>
            <a:r>
              <a:rPr sz="1250" dirty="0">
                <a:solidFill>
                  <a:srgbClr val="231F20"/>
                </a:solidFill>
                <a:latin typeface="Arial Narrow"/>
                <a:cs typeface="Arial Narrow"/>
              </a:rPr>
              <a:t>Mise en place du </a:t>
            </a:r>
            <a:r>
              <a:rPr sz="1250" spc="-5" dirty="0">
                <a:solidFill>
                  <a:srgbClr val="231F20"/>
                </a:solidFill>
                <a:latin typeface="Arial Narrow"/>
                <a:cs typeface="Arial Narrow"/>
              </a:rPr>
              <a:t>spa.......................................................................................................................................  </a:t>
            </a:r>
            <a:r>
              <a:rPr sz="1250" spc="5" dirty="0">
                <a:solidFill>
                  <a:srgbClr val="231F20"/>
                </a:solidFill>
                <a:latin typeface="Arial Narrow"/>
                <a:cs typeface="Arial Narrow"/>
              </a:rPr>
              <a:t>Panneau </a:t>
            </a:r>
            <a:r>
              <a:rPr sz="1250" dirty="0">
                <a:solidFill>
                  <a:srgbClr val="231F20"/>
                </a:solidFill>
                <a:latin typeface="Arial Narrow"/>
                <a:cs typeface="Arial Narrow"/>
              </a:rPr>
              <a:t>de commande</a:t>
            </a:r>
            <a:r>
              <a:rPr sz="1250" spc="5" dirty="0">
                <a:solidFill>
                  <a:srgbClr val="231F20"/>
                </a:solidFill>
                <a:latin typeface="Arial Narrow"/>
                <a:cs typeface="Arial Narrow"/>
              </a:rPr>
              <a:t> </a:t>
            </a:r>
            <a:r>
              <a:rPr sz="1250" dirty="0">
                <a:solidFill>
                  <a:srgbClr val="231F20"/>
                </a:solidFill>
                <a:latin typeface="Arial Narrow"/>
                <a:cs typeface="Arial Narrow"/>
              </a:rPr>
              <a:t>tout-en-un……………………....................................................................................</a:t>
            </a:r>
            <a:endParaRPr sz="1250">
              <a:latin typeface="Arial Narrow"/>
              <a:cs typeface="Arial Narrow"/>
            </a:endParaRPr>
          </a:p>
          <a:p>
            <a:pPr marL="12700" marR="5080" algn="just">
              <a:lnSpc>
                <a:spcPct val="168600"/>
              </a:lnSpc>
            </a:pPr>
            <a:r>
              <a:rPr sz="1250" spc="5" dirty="0">
                <a:solidFill>
                  <a:srgbClr val="231F20"/>
                </a:solidFill>
                <a:latin typeface="Arial Narrow"/>
                <a:cs typeface="Arial Narrow"/>
              </a:rPr>
              <a:t>Entretien </a:t>
            </a:r>
            <a:r>
              <a:rPr sz="1250" dirty="0">
                <a:solidFill>
                  <a:srgbClr val="231F20"/>
                </a:solidFill>
                <a:latin typeface="Arial Narrow"/>
                <a:cs typeface="Arial Narrow"/>
              </a:rPr>
              <a:t>de l’eau et produits </a:t>
            </a:r>
            <a:r>
              <a:rPr sz="1250" spc="-5" dirty="0">
                <a:solidFill>
                  <a:srgbClr val="231F20"/>
                </a:solidFill>
                <a:latin typeface="Arial Narrow"/>
                <a:cs typeface="Arial Narrow"/>
              </a:rPr>
              <a:t>chimiques……………...................……..…........................................................  </a:t>
            </a:r>
            <a:r>
              <a:rPr sz="1250" spc="5" dirty="0">
                <a:solidFill>
                  <a:srgbClr val="231F20"/>
                </a:solidFill>
                <a:latin typeface="Arial Narrow"/>
                <a:cs typeface="Arial Narrow"/>
              </a:rPr>
              <a:t>Vidange,  </a:t>
            </a:r>
            <a:r>
              <a:rPr sz="1250" dirty="0">
                <a:solidFill>
                  <a:srgbClr val="231F20"/>
                </a:solidFill>
                <a:latin typeface="Arial Narrow"/>
                <a:cs typeface="Arial Narrow"/>
              </a:rPr>
              <a:t>nettoyage  et</a:t>
            </a:r>
            <a:r>
              <a:rPr sz="1250" spc="-105" dirty="0">
                <a:solidFill>
                  <a:srgbClr val="231F20"/>
                </a:solidFill>
                <a:latin typeface="Arial Narrow"/>
                <a:cs typeface="Arial Narrow"/>
              </a:rPr>
              <a:t> </a:t>
            </a:r>
            <a:r>
              <a:rPr sz="1250" spc="-5" dirty="0">
                <a:solidFill>
                  <a:srgbClr val="231F20"/>
                </a:solidFill>
                <a:latin typeface="Arial Narrow"/>
                <a:cs typeface="Arial Narrow"/>
              </a:rPr>
              <a:t>stockage.......................................................................................................................</a:t>
            </a:r>
            <a:endParaRPr sz="1250">
              <a:latin typeface="Arial Narrow"/>
              <a:cs typeface="Arial Narrow"/>
            </a:endParaRPr>
          </a:p>
          <a:p>
            <a:pPr marL="12700" algn="just">
              <a:lnSpc>
                <a:spcPct val="100000"/>
              </a:lnSpc>
              <a:spcBef>
                <a:spcPts val="1030"/>
              </a:spcBef>
            </a:pPr>
            <a:r>
              <a:rPr sz="1250" spc="5" dirty="0">
                <a:solidFill>
                  <a:srgbClr val="231F20"/>
                </a:solidFill>
                <a:latin typeface="Arial Narrow"/>
                <a:cs typeface="Arial Narrow"/>
              </a:rPr>
              <a:t>Élimination </a:t>
            </a:r>
            <a:r>
              <a:rPr sz="1250" dirty="0">
                <a:solidFill>
                  <a:srgbClr val="231F20"/>
                </a:solidFill>
                <a:latin typeface="Arial Narrow"/>
                <a:cs typeface="Arial Narrow"/>
              </a:rPr>
              <a:t>et protection de </a:t>
            </a:r>
            <a:r>
              <a:rPr sz="1250" spc="120" dirty="0">
                <a:solidFill>
                  <a:srgbClr val="231F20"/>
                </a:solidFill>
                <a:latin typeface="Arial Narrow"/>
                <a:cs typeface="Arial Narrow"/>
              </a:rPr>
              <a:t> </a:t>
            </a:r>
            <a:r>
              <a:rPr sz="1250" spc="-5" dirty="0">
                <a:solidFill>
                  <a:srgbClr val="231F20"/>
                </a:solidFill>
                <a:latin typeface="Arial Narrow"/>
                <a:cs typeface="Arial Narrow"/>
              </a:rPr>
              <a:t>l’environnement......…..........................................................................................</a:t>
            </a:r>
            <a:endParaRPr sz="1250">
              <a:latin typeface="Arial Narrow"/>
              <a:cs typeface="Arial Narrow"/>
            </a:endParaRPr>
          </a:p>
          <a:p>
            <a:pPr marL="12700">
              <a:lnSpc>
                <a:spcPct val="100000"/>
              </a:lnSpc>
              <a:spcBef>
                <a:spcPts val="1030"/>
              </a:spcBef>
            </a:pPr>
            <a:r>
              <a:rPr sz="1250" dirty="0">
                <a:solidFill>
                  <a:srgbClr val="231F20"/>
                </a:solidFill>
                <a:latin typeface="Arial Narrow"/>
                <a:cs typeface="Arial Narrow"/>
              </a:rPr>
              <a:t>Dépannage……………...……………………….….........................................…...............................................</a:t>
            </a:r>
            <a:endParaRPr sz="1250">
              <a:latin typeface="Arial Narrow"/>
              <a:cs typeface="Arial Narrow"/>
            </a:endParaRPr>
          </a:p>
          <a:p>
            <a:pPr marL="12700" algn="just">
              <a:lnSpc>
                <a:spcPct val="100000"/>
              </a:lnSpc>
              <a:spcBef>
                <a:spcPts val="1030"/>
              </a:spcBef>
            </a:pPr>
            <a:r>
              <a:rPr sz="1250" dirty="0">
                <a:solidFill>
                  <a:srgbClr val="231F20"/>
                </a:solidFill>
                <a:latin typeface="Arial Narrow"/>
                <a:cs typeface="Arial Narrow"/>
              </a:rPr>
              <a:t>Garantie  limitée</a:t>
            </a:r>
            <a:r>
              <a:rPr sz="1250" spc="165" dirty="0">
                <a:solidFill>
                  <a:srgbClr val="231F20"/>
                </a:solidFill>
                <a:latin typeface="Arial Narrow"/>
                <a:cs typeface="Arial Narrow"/>
              </a:rPr>
              <a:t> </a:t>
            </a:r>
            <a:r>
              <a:rPr sz="1250" spc="-5" dirty="0">
                <a:solidFill>
                  <a:srgbClr val="231F20"/>
                </a:solidFill>
                <a:latin typeface="Arial Narrow"/>
                <a:cs typeface="Arial Narrow"/>
              </a:rPr>
              <a:t>MSpa........………....................................………....................................................................</a:t>
            </a:r>
            <a:endParaRPr sz="1250">
              <a:latin typeface="Arial Narrow"/>
              <a:cs typeface="Arial Narrow"/>
            </a:endParaRPr>
          </a:p>
        </p:txBody>
      </p:sp>
      <p:sp>
        <p:nvSpPr>
          <p:cNvPr id="329" name="object 329"/>
          <p:cNvSpPr/>
          <p:nvPr/>
        </p:nvSpPr>
        <p:spPr>
          <a:xfrm>
            <a:off x="562962" y="3850894"/>
            <a:ext cx="959343" cy="959343"/>
          </a:xfrm>
          <a:prstGeom prst="rect">
            <a:avLst/>
          </a:prstGeom>
          <a:blipFill>
            <a:blip r:embed="rId2" cstate="print"/>
            <a:stretch>
              <a:fillRect/>
            </a:stretch>
          </a:blipFill>
        </p:spPr>
        <p:txBody>
          <a:bodyPr wrap="square" lIns="0" tIns="0" rIns="0" bIns="0" rtlCol="0"/>
          <a:lstStyle/>
          <a:p>
            <a:endParaRPr/>
          </a:p>
        </p:txBody>
      </p:sp>
      <p:sp>
        <p:nvSpPr>
          <p:cNvPr id="330" name="object 330"/>
          <p:cNvSpPr txBox="1"/>
          <p:nvPr/>
        </p:nvSpPr>
        <p:spPr>
          <a:xfrm>
            <a:off x="693154" y="4898270"/>
            <a:ext cx="662940" cy="410845"/>
          </a:xfrm>
          <a:prstGeom prst="rect">
            <a:avLst/>
          </a:prstGeom>
        </p:spPr>
        <p:txBody>
          <a:bodyPr vert="horz" wrap="square" lIns="0" tIns="12065" rIns="0" bIns="0" rtlCol="0">
            <a:spAutoFit/>
          </a:bodyPr>
          <a:lstStyle/>
          <a:p>
            <a:pPr marL="85725" marR="5080" indent="-73660">
              <a:lnSpc>
                <a:spcPct val="101200"/>
              </a:lnSpc>
              <a:spcBef>
                <a:spcPts val="95"/>
              </a:spcBef>
            </a:pPr>
            <a:r>
              <a:rPr sz="1250" spc="5" dirty="0">
                <a:solidFill>
                  <a:srgbClr val="231F20"/>
                </a:solidFill>
                <a:latin typeface="Arial Narrow"/>
                <a:cs typeface="Arial Narrow"/>
              </a:rPr>
              <a:t>Site</a:t>
            </a:r>
            <a:r>
              <a:rPr sz="1250" spc="-55" dirty="0">
                <a:solidFill>
                  <a:srgbClr val="231F20"/>
                </a:solidFill>
                <a:latin typeface="Arial Narrow"/>
                <a:cs typeface="Arial Narrow"/>
              </a:rPr>
              <a:t> </a:t>
            </a:r>
            <a:r>
              <a:rPr sz="1250" spc="-5" dirty="0">
                <a:solidFill>
                  <a:srgbClr val="231F20"/>
                </a:solidFill>
                <a:latin typeface="Arial Narrow"/>
                <a:cs typeface="Arial Narrow"/>
              </a:rPr>
              <a:t>officiel  </a:t>
            </a:r>
            <a:r>
              <a:rPr sz="1250" dirty="0">
                <a:solidFill>
                  <a:srgbClr val="231F20"/>
                </a:solidFill>
                <a:latin typeface="Arial Narrow"/>
                <a:cs typeface="Arial Narrow"/>
              </a:rPr>
              <a:t>de</a:t>
            </a:r>
            <a:r>
              <a:rPr sz="1250" spc="-40" dirty="0">
                <a:solidFill>
                  <a:srgbClr val="231F20"/>
                </a:solidFill>
                <a:latin typeface="Arial Narrow"/>
                <a:cs typeface="Arial Narrow"/>
              </a:rPr>
              <a:t> </a:t>
            </a:r>
            <a:r>
              <a:rPr sz="1250" dirty="0">
                <a:solidFill>
                  <a:srgbClr val="231F20"/>
                </a:solidFill>
                <a:latin typeface="Arial Narrow"/>
                <a:cs typeface="Arial Narrow"/>
              </a:rPr>
              <a:t>MSpa</a:t>
            </a:r>
            <a:endParaRPr sz="1250">
              <a:latin typeface="Arial Narrow"/>
              <a:cs typeface="Arial Narrow"/>
            </a:endParaRPr>
          </a:p>
        </p:txBody>
      </p:sp>
      <p:sp>
        <p:nvSpPr>
          <p:cNvPr id="331" name="object 331"/>
          <p:cNvSpPr/>
          <p:nvPr/>
        </p:nvSpPr>
        <p:spPr>
          <a:xfrm>
            <a:off x="2334801" y="3853933"/>
            <a:ext cx="953285" cy="953285"/>
          </a:xfrm>
          <a:prstGeom prst="rect">
            <a:avLst/>
          </a:prstGeom>
          <a:blipFill>
            <a:blip r:embed="rId3" cstate="print"/>
            <a:stretch>
              <a:fillRect/>
            </a:stretch>
          </a:blipFill>
        </p:spPr>
        <p:txBody>
          <a:bodyPr wrap="square" lIns="0" tIns="0" rIns="0" bIns="0" rtlCol="0"/>
          <a:lstStyle/>
          <a:p>
            <a:endParaRPr/>
          </a:p>
        </p:txBody>
      </p:sp>
      <p:sp>
        <p:nvSpPr>
          <p:cNvPr id="332" name="object 332"/>
          <p:cNvSpPr txBox="1"/>
          <p:nvPr/>
        </p:nvSpPr>
        <p:spPr>
          <a:xfrm>
            <a:off x="2256917" y="4898270"/>
            <a:ext cx="1109345" cy="410845"/>
          </a:xfrm>
          <a:prstGeom prst="rect">
            <a:avLst/>
          </a:prstGeom>
        </p:spPr>
        <p:txBody>
          <a:bodyPr vert="horz" wrap="square" lIns="0" tIns="12065" rIns="0" bIns="0" rtlCol="0">
            <a:spAutoFit/>
          </a:bodyPr>
          <a:lstStyle/>
          <a:p>
            <a:pPr marL="114935" marR="5080" indent="-102870">
              <a:lnSpc>
                <a:spcPct val="101200"/>
              </a:lnSpc>
              <a:spcBef>
                <a:spcPts val="95"/>
              </a:spcBef>
            </a:pPr>
            <a:r>
              <a:rPr sz="1250" spc="5" dirty="0">
                <a:solidFill>
                  <a:srgbClr val="231F20"/>
                </a:solidFill>
                <a:latin typeface="Arial Narrow"/>
                <a:cs typeface="Arial Narrow"/>
              </a:rPr>
              <a:t>Vidéos </a:t>
            </a:r>
            <a:r>
              <a:rPr sz="1250" dirty="0">
                <a:solidFill>
                  <a:srgbClr val="231F20"/>
                </a:solidFill>
                <a:latin typeface="Arial Narrow"/>
                <a:cs typeface="Arial Narrow"/>
              </a:rPr>
              <a:t>de mise</a:t>
            </a:r>
            <a:r>
              <a:rPr sz="1250" spc="-75" dirty="0">
                <a:solidFill>
                  <a:srgbClr val="231F20"/>
                </a:solidFill>
                <a:latin typeface="Arial Narrow"/>
                <a:cs typeface="Arial Narrow"/>
              </a:rPr>
              <a:t> </a:t>
            </a:r>
            <a:r>
              <a:rPr sz="1250" dirty="0">
                <a:solidFill>
                  <a:srgbClr val="231F20"/>
                </a:solidFill>
                <a:latin typeface="Arial Narrow"/>
                <a:cs typeface="Arial Narrow"/>
              </a:rPr>
              <a:t>en  place du</a:t>
            </a:r>
            <a:r>
              <a:rPr sz="1250" spc="-30" dirty="0">
                <a:solidFill>
                  <a:srgbClr val="231F20"/>
                </a:solidFill>
                <a:latin typeface="Arial Narrow"/>
                <a:cs typeface="Arial Narrow"/>
              </a:rPr>
              <a:t> </a:t>
            </a:r>
            <a:r>
              <a:rPr sz="1250" dirty="0">
                <a:solidFill>
                  <a:srgbClr val="231F20"/>
                </a:solidFill>
                <a:latin typeface="Arial Narrow"/>
                <a:cs typeface="Arial Narrow"/>
              </a:rPr>
              <a:t>MSpa</a:t>
            </a:r>
            <a:endParaRPr sz="1250">
              <a:latin typeface="Arial Narrow"/>
              <a:cs typeface="Arial Narrow"/>
            </a:endParaRPr>
          </a:p>
        </p:txBody>
      </p:sp>
      <p:sp>
        <p:nvSpPr>
          <p:cNvPr id="333" name="object 333"/>
          <p:cNvSpPr txBox="1"/>
          <p:nvPr/>
        </p:nvSpPr>
        <p:spPr>
          <a:xfrm>
            <a:off x="4014247" y="4898270"/>
            <a:ext cx="1102360" cy="410845"/>
          </a:xfrm>
          <a:prstGeom prst="rect">
            <a:avLst/>
          </a:prstGeom>
        </p:spPr>
        <p:txBody>
          <a:bodyPr vert="horz" wrap="square" lIns="0" tIns="12065" rIns="0" bIns="0" rtlCol="0">
            <a:spAutoFit/>
          </a:bodyPr>
          <a:lstStyle/>
          <a:p>
            <a:pPr marL="52705" marR="5080" indent="-40640">
              <a:lnSpc>
                <a:spcPct val="101200"/>
              </a:lnSpc>
              <a:spcBef>
                <a:spcPts val="95"/>
              </a:spcBef>
            </a:pPr>
            <a:r>
              <a:rPr sz="1250" spc="5" dirty="0">
                <a:solidFill>
                  <a:srgbClr val="231F20"/>
                </a:solidFill>
                <a:latin typeface="Arial Narrow"/>
                <a:cs typeface="Arial Narrow"/>
              </a:rPr>
              <a:t>Enregistrement</a:t>
            </a:r>
            <a:r>
              <a:rPr sz="1250" spc="-80" dirty="0">
                <a:solidFill>
                  <a:srgbClr val="231F20"/>
                </a:solidFill>
                <a:latin typeface="Arial Narrow"/>
                <a:cs typeface="Arial Narrow"/>
              </a:rPr>
              <a:t> </a:t>
            </a:r>
            <a:r>
              <a:rPr sz="1250" dirty="0">
                <a:solidFill>
                  <a:srgbClr val="231F20"/>
                </a:solidFill>
                <a:latin typeface="Arial Narrow"/>
                <a:cs typeface="Arial Narrow"/>
              </a:rPr>
              <a:t>de  la garantie</a:t>
            </a:r>
            <a:r>
              <a:rPr sz="1250" spc="-45" dirty="0">
                <a:solidFill>
                  <a:srgbClr val="231F20"/>
                </a:solidFill>
                <a:latin typeface="Arial Narrow"/>
                <a:cs typeface="Arial Narrow"/>
              </a:rPr>
              <a:t> </a:t>
            </a:r>
            <a:r>
              <a:rPr sz="1250" dirty="0">
                <a:solidFill>
                  <a:srgbClr val="231F20"/>
                </a:solidFill>
                <a:latin typeface="Arial Narrow"/>
                <a:cs typeface="Arial Narrow"/>
              </a:rPr>
              <a:t>MSpa</a:t>
            </a:r>
            <a:endParaRPr sz="1250">
              <a:latin typeface="Arial Narrow"/>
              <a:cs typeface="Arial Narrow"/>
            </a:endParaRPr>
          </a:p>
        </p:txBody>
      </p:sp>
      <p:sp>
        <p:nvSpPr>
          <p:cNvPr id="334" name="object 334"/>
          <p:cNvSpPr/>
          <p:nvPr/>
        </p:nvSpPr>
        <p:spPr>
          <a:xfrm>
            <a:off x="4102434" y="3854609"/>
            <a:ext cx="959027" cy="959027"/>
          </a:xfrm>
          <a:prstGeom prst="rect">
            <a:avLst/>
          </a:prstGeom>
          <a:blipFill>
            <a:blip r:embed="rId4" cstate="print"/>
            <a:stretch>
              <a:fillRect/>
            </a:stretch>
          </a:blipFill>
        </p:spPr>
        <p:txBody>
          <a:bodyPr wrap="square" lIns="0" tIns="0" rIns="0" bIns="0" rtlCol="0"/>
          <a:lstStyle/>
          <a:p>
            <a:endParaRPr/>
          </a:p>
        </p:txBody>
      </p:sp>
      <p:sp>
        <p:nvSpPr>
          <p:cNvPr id="335" name="object 335"/>
          <p:cNvSpPr txBox="1"/>
          <p:nvPr/>
        </p:nvSpPr>
        <p:spPr>
          <a:xfrm>
            <a:off x="5838452" y="4898270"/>
            <a:ext cx="1021080" cy="410845"/>
          </a:xfrm>
          <a:prstGeom prst="rect">
            <a:avLst/>
          </a:prstGeom>
        </p:spPr>
        <p:txBody>
          <a:bodyPr vert="horz" wrap="square" lIns="0" tIns="12065" rIns="0" bIns="0" rtlCol="0">
            <a:spAutoFit/>
          </a:bodyPr>
          <a:lstStyle/>
          <a:p>
            <a:pPr marL="12700" marR="5080">
              <a:lnSpc>
                <a:spcPct val="101200"/>
              </a:lnSpc>
              <a:spcBef>
                <a:spcPts val="95"/>
              </a:spcBef>
            </a:pPr>
            <a:r>
              <a:rPr sz="1250" dirty="0">
                <a:solidFill>
                  <a:srgbClr val="231F20"/>
                </a:solidFill>
                <a:latin typeface="Arial Narrow"/>
                <a:cs typeface="Arial Narrow"/>
              </a:rPr>
              <a:t>Liste des</a:t>
            </a:r>
            <a:r>
              <a:rPr sz="1250" spc="-75" dirty="0">
                <a:solidFill>
                  <a:srgbClr val="231F20"/>
                </a:solidFill>
                <a:latin typeface="Arial Narrow"/>
                <a:cs typeface="Arial Narrow"/>
              </a:rPr>
              <a:t> </a:t>
            </a:r>
            <a:r>
              <a:rPr sz="1250" dirty="0">
                <a:solidFill>
                  <a:srgbClr val="231F20"/>
                </a:solidFill>
                <a:latin typeface="Arial Narrow"/>
                <a:cs typeface="Arial Narrow"/>
              </a:rPr>
              <a:t>centres  d’entretien</a:t>
            </a:r>
            <a:r>
              <a:rPr sz="1250" spc="-65" dirty="0">
                <a:solidFill>
                  <a:srgbClr val="231F20"/>
                </a:solidFill>
                <a:latin typeface="Arial Narrow"/>
                <a:cs typeface="Arial Narrow"/>
              </a:rPr>
              <a:t> </a:t>
            </a:r>
            <a:r>
              <a:rPr sz="1250" dirty="0">
                <a:solidFill>
                  <a:srgbClr val="231F20"/>
                </a:solidFill>
                <a:latin typeface="Arial Narrow"/>
                <a:cs typeface="Arial Narrow"/>
              </a:rPr>
              <a:t>MSpa</a:t>
            </a:r>
            <a:endParaRPr sz="1250">
              <a:latin typeface="Arial Narrow"/>
              <a:cs typeface="Arial Narrow"/>
            </a:endParaRPr>
          </a:p>
        </p:txBody>
      </p:sp>
      <p:sp>
        <p:nvSpPr>
          <p:cNvPr id="336" name="object 336"/>
          <p:cNvSpPr/>
          <p:nvPr/>
        </p:nvSpPr>
        <p:spPr>
          <a:xfrm>
            <a:off x="5871252" y="3854631"/>
            <a:ext cx="959016" cy="959016"/>
          </a:xfrm>
          <a:prstGeom prst="rect">
            <a:avLst/>
          </a:prstGeom>
          <a:blipFill>
            <a:blip r:embed="rId5" cstate="print"/>
            <a:stretch>
              <a:fillRect/>
            </a:stretch>
          </a:blipFill>
        </p:spPr>
        <p:txBody>
          <a:bodyPr wrap="square" lIns="0" tIns="0" rIns="0" bIns="0" rtlCol="0"/>
          <a:lstStyle/>
          <a:p>
            <a:endParaRPr/>
          </a:p>
        </p:txBody>
      </p:sp>
      <p:sp>
        <p:nvSpPr>
          <p:cNvPr id="337" name="object 337"/>
          <p:cNvSpPr txBox="1"/>
          <p:nvPr/>
        </p:nvSpPr>
        <p:spPr>
          <a:xfrm>
            <a:off x="6859327" y="6374791"/>
            <a:ext cx="172085" cy="3430270"/>
          </a:xfrm>
          <a:prstGeom prst="rect">
            <a:avLst/>
          </a:prstGeom>
        </p:spPr>
        <p:txBody>
          <a:bodyPr vert="horz" wrap="square" lIns="0" tIns="14605" rIns="0" bIns="0" rtlCol="0">
            <a:spAutoFit/>
          </a:bodyPr>
          <a:lstStyle/>
          <a:p>
            <a:pPr marL="85725">
              <a:lnSpc>
                <a:spcPct val="100000"/>
              </a:lnSpc>
              <a:spcBef>
                <a:spcPts val="115"/>
              </a:spcBef>
            </a:pPr>
            <a:r>
              <a:rPr sz="1250" spc="5" dirty="0">
                <a:solidFill>
                  <a:srgbClr val="231F20"/>
                </a:solidFill>
                <a:latin typeface="Arial Narrow"/>
                <a:cs typeface="Arial Narrow"/>
              </a:rPr>
              <a:t>3</a:t>
            </a:r>
            <a:endParaRPr sz="1250">
              <a:latin typeface="Arial Narrow"/>
              <a:cs typeface="Arial Narrow"/>
            </a:endParaRPr>
          </a:p>
          <a:p>
            <a:pPr marL="85725">
              <a:lnSpc>
                <a:spcPct val="100000"/>
              </a:lnSpc>
              <a:spcBef>
                <a:spcPts val="1025"/>
              </a:spcBef>
            </a:pPr>
            <a:r>
              <a:rPr sz="1250" spc="5" dirty="0">
                <a:solidFill>
                  <a:srgbClr val="231F20"/>
                </a:solidFill>
                <a:latin typeface="Arial Narrow"/>
                <a:cs typeface="Arial Narrow"/>
              </a:rPr>
              <a:t>7</a:t>
            </a:r>
            <a:endParaRPr sz="1250">
              <a:latin typeface="Arial Narrow"/>
              <a:cs typeface="Arial Narrow"/>
            </a:endParaRPr>
          </a:p>
          <a:p>
            <a:pPr marL="85725">
              <a:lnSpc>
                <a:spcPct val="100000"/>
              </a:lnSpc>
              <a:spcBef>
                <a:spcPts val="1030"/>
              </a:spcBef>
            </a:pPr>
            <a:r>
              <a:rPr sz="1250" spc="5" dirty="0">
                <a:solidFill>
                  <a:srgbClr val="231F20"/>
                </a:solidFill>
                <a:latin typeface="Arial Narrow"/>
                <a:cs typeface="Arial Narrow"/>
              </a:rPr>
              <a:t>7</a:t>
            </a:r>
            <a:endParaRPr sz="1250">
              <a:latin typeface="Arial Narrow"/>
              <a:cs typeface="Arial Narrow"/>
            </a:endParaRPr>
          </a:p>
          <a:p>
            <a:pPr marL="85725">
              <a:lnSpc>
                <a:spcPct val="100000"/>
              </a:lnSpc>
              <a:spcBef>
                <a:spcPts val="1030"/>
              </a:spcBef>
            </a:pPr>
            <a:r>
              <a:rPr sz="1250" spc="5" dirty="0">
                <a:solidFill>
                  <a:srgbClr val="231F20"/>
                </a:solidFill>
                <a:latin typeface="Arial Narrow"/>
                <a:cs typeface="Arial Narrow"/>
              </a:rPr>
              <a:t>9</a:t>
            </a:r>
            <a:endParaRPr sz="1250">
              <a:latin typeface="Arial Narrow"/>
              <a:cs typeface="Arial Narrow"/>
            </a:endParaRPr>
          </a:p>
          <a:p>
            <a:pPr marL="12700">
              <a:lnSpc>
                <a:spcPct val="100000"/>
              </a:lnSpc>
              <a:spcBef>
                <a:spcPts val="1030"/>
              </a:spcBef>
            </a:pPr>
            <a:r>
              <a:rPr sz="1250" dirty="0">
                <a:solidFill>
                  <a:srgbClr val="231F20"/>
                </a:solidFill>
                <a:latin typeface="Arial Narrow"/>
                <a:cs typeface="Arial Narrow"/>
              </a:rPr>
              <a:t>10</a:t>
            </a:r>
            <a:endParaRPr sz="1250">
              <a:latin typeface="Arial Narrow"/>
              <a:cs typeface="Arial Narrow"/>
            </a:endParaRPr>
          </a:p>
          <a:p>
            <a:pPr marL="12700">
              <a:lnSpc>
                <a:spcPct val="100000"/>
              </a:lnSpc>
              <a:spcBef>
                <a:spcPts val="1030"/>
              </a:spcBef>
            </a:pPr>
            <a:r>
              <a:rPr sz="1250" dirty="0">
                <a:solidFill>
                  <a:srgbClr val="231F20"/>
                </a:solidFill>
                <a:latin typeface="Arial Narrow"/>
                <a:cs typeface="Arial Narrow"/>
              </a:rPr>
              <a:t>14</a:t>
            </a:r>
            <a:endParaRPr sz="1250">
              <a:latin typeface="Arial Narrow"/>
              <a:cs typeface="Arial Narrow"/>
            </a:endParaRPr>
          </a:p>
          <a:p>
            <a:pPr marL="12700">
              <a:lnSpc>
                <a:spcPct val="100000"/>
              </a:lnSpc>
              <a:spcBef>
                <a:spcPts val="1030"/>
              </a:spcBef>
            </a:pPr>
            <a:r>
              <a:rPr sz="1250" dirty="0">
                <a:solidFill>
                  <a:srgbClr val="231F20"/>
                </a:solidFill>
                <a:latin typeface="Arial Narrow"/>
                <a:cs typeface="Arial Narrow"/>
              </a:rPr>
              <a:t>16</a:t>
            </a:r>
            <a:endParaRPr sz="1250">
              <a:latin typeface="Arial Narrow"/>
              <a:cs typeface="Arial Narrow"/>
            </a:endParaRPr>
          </a:p>
          <a:p>
            <a:pPr marL="12700">
              <a:lnSpc>
                <a:spcPct val="100000"/>
              </a:lnSpc>
              <a:spcBef>
                <a:spcPts val="1030"/>
              </a:spcBef>
            </a:pPr>
            <a:r>
              <a:rPr sz="1250" dirty="0">
                <a:solidFill>
                  <a:srgbClr val="231F20"/>
                </a:solidFill>
                <a:latin typeface="Arial Narrow"/>
                <a:cs typeface="Arial Narrow"/>
              </a:rPr>
              <a:t>17</a:t>
            </a:r>
            <a:endParaRPr sz="1250">
              <a:latin typeface="Arial Narrow"/>
              <a:cs typeface="Arial Narrow"/>
            </a:endParaRPr>
          </a:p>
          <a:p>
            <a:pPr marL="12700">
              <a:lnSpc>
                <a:spcPct val="100000"/>
              </a:lnSpc>
              <a:spcBef>
                <a:spcPts val="1025"/>
              </a:spcBef>
            </a:pPr>
            <a:r>
              <a:rPr sz="1250" dirty="0">
                <a:solidFill>
                  <a:srgbClr val="231F20"/>
                </a:solidFill>
                <a:latin typeface="Arial Narrow"/>
                <a:cs typeface="Arial Narrow"/>
              </a:rPr>
              <a:t>19</a:t>
            </a:r>
            <a:endParaRPr sz="1250">
              <a:latin typeface="Arial Narrow"/>
              <a:cs typeface="Arial Narrow"/>
            </a:endParaRPr>
          </a:p>
          <a:p>
            <a:pPr marL="12700">
              <a:lnSpc>
                <a:spcPct val="100000"/>
              </a:lnSpc>
              <a:spcBef>
                <a:spcPts val="1030"/>
              </a:spcBef>
            </a:pPr>
            <a:r>
              <a:rPr sz="1250" dirty="0">
                <a:solidFill>
                  <a:srgbClr val="231F20"/>
                </a:solidFill>
                <a:latin typeface="Arial Narrow"/>
                <a:cs typeface="Arial Narrow"/>
              </a:rPr>
              <a:t>19</a:t>
            </a:r>
            <a:endParaRPr sz="1250">
              <a:latin typeface="Arial Narrow"/>
              <a:cs typeface="Arial Narrow"/>
            </a:endParaRPr>
          </a:p>
          <a:p>
            <a:pPr marL="12700">
              <a:lnSpc>
                <a:spcPct val="100000"/>
              </a:lnSpc>
              <a:spcBef>
                <a:spcPts val="1030"/>
              </a:spcBef>
            </a:pPr>
            <a:r>
              <a:rPr sz="1250" dirty="0">
                <a:solidFill>
                  <a:srgbClr val="231F20"/>
                </a:solidFill>
                <a:latin typeface="Arial Narrow"/>
                <a:cs typeface="Arial Narrow"/>
              </a:rPr>
              <a:t>21</a:t>
            </a:r>
            <a:endParaRPr sz="1250">
              <a:latin typeface="Arial Narrow"/>
              <a:cs typeface="Arial Narrow"/>
            </a:endParaRPr>
          </a:p>
        </p:txBody>
      </p:sp>
      <p:sp>
        <p:nvSpPr>
          <p:cNvPr id="338" name="object 338"/>
          <p:cNvSpPr txBox="1"/>
          <p:nvPr/>
        </p:nvSpPr>
        <p:spPr>
          <a:xfrm>
            <a:off x="3699036" y="9996493"/>
            <a:ext cx="158115" cy="112395"/>
          </a:xfrm>
          <a:prstGeom prst="rect">
            <a:avLst/>
          </a:prstGeom>
        </p:spPr>
        <p:txBody>
          <a:bodyPr vert="horz" wrap="square" lIns="0" tIns="6985" rIns="0" bIns="0" rtlCol="0">
            <a:spAutoFit/>
          </a:bodyPr>
          <a:lstStyle/>
          <a:p>
            <a:pPr marL="38100">
              <a:lnSpc>
                <a:spcPct val="100000"/>
              </a:lnSpc>
              <a:spcBef>
                <a:spcPts val="55"/>
              </a:spcBef>
            </a:pPr>
            <a:r>
              <a:rPr sz="600" dirty="0">
                <a:solidFill>
                  <a:srgbClr val="131111"/>
                </a:solidFill>
                <a:latin typeface="Arial"/>
                <a:cs typeface="Arial"/>
              </a:rPr>
              <a:t>2</a:t>
            </a:r>
            <a:endParaRPr sz="600">
              <a:latin typeface="Arial"/>
              <a:cs typeface="Aria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60410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 name="object 3"/>
          <p:cNvSpPr/>
          <p:nvPr/>
        </p:nvSpPr>
        <p:spPr>
          <a:xfrm>
            <a:off x="57031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 name="object 4"/>
          <p:cNvSpPr/>
          <p:nvPr/>
        </p:nvSpPr>
        <p:spPr>
          <a:xfrm>
            <a:off x="53667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 name="object 5"/>
          <p:cNvSpPr/>
          <p:nvPr/>
        </p:nvSpPr>
        <p:spPr>
          <a:xfrm>
            <a:off x="70551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 name="object 6"/>
          <p:cNvSpPr/>
          <p:nvPr/>
        </p:nvSpPr>
        <p:spPr>
          <a:xfrm>
            <a:off x="67175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 name="object 7"/>
          <p:cNvSpPr/>
          <p:nvPr/>
        </p:nvSpPr>
        <p:spPr>
          <a:xfrm>
            <a:off x="63808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 name="object 8"/>
          <p:cNvSpPr/>
          <p:nvPr/>
        </p:nvSpPr>
        <p:spPr>
          <a:xfrm>
            <a:off x="80693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 name="object 9"/>
          <p:cNvSpPr/>
          <p:nvPr/>
        </p:nvSpPr>
        <p:spPr>
          <a:xfrm>
            <a:off x="773176"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0" name="object 10"/>
          <p:cNvSpPr/>
          <p:nvPr/>
        </p:nvSpPr>
        <p:spPr>
          <a:xfrm>
            <a:off x="739508"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1" name="object 11"/>
          <p:cNvSpPr/>
          <p:nvPr/>
        </p:nvSpPr>
        <p:spPr>
          <a:xfrm>
            <a:off x="90836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 name="object 12"/>
          <p:cNvSpPr/>
          <p:nvPr/>
        </p:nvSpPr>
        <p:spPr>
          <a:xfrm>
            <a:off x="87458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 name="object 13"/>
          <p:cNvSpPr/>
          <p:nvPr/>
        </p:nvSpPr>
        <p:spPr>
          <a:xfrm>
            <a:off x="84094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 name="object 14"/>
          <p:cNvSpPr/>
          <p:nvPr/>
        </p:nvSpPr>
        <p:spPr>
          <a:xfrm>
            <a:off x="1009777"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5" name="object 15"/>
          <p:cNvSpPr/>
          <p:nvPr/>
        </p:nvSpPr>
        <p:spPr>
          <a:xfrm>
            <a:off x="97602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 name="object 16"/>
          <p:cNvSpPr/>
          <p:nvPr/>
        </p:nvSpPr>
        <p:spPr>
          <a:xfrm>
            <a:off x="94235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 name="object 17"/>
          <p:cNvSpPr/>
          <p:nvPr/>
        </p:nvSpPr>
        <p:spPr>
          <a:xfrm>
            <a:off x="111119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 name="object 18"/>
          <p:cNvSpPr/>
          <p:nvPr/>
        </p:nvSpPr>
        <p:spPr>
          <a:xfrm>
            <a:off x="107744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9" name="object 19"/>
          <p:cNvSpPr/>
          <p:nvPr/>
        </p:nvSpPr>
        <p:spPr>
          <a:xfrm>
            <a:off x="1043774"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20" name="object 20"/>
          <p:cNvSpPr/>
          <p:nvPr/>
        </p:nvSpPr>
        <p:spPr>
          <a:xfrm>
            <a:off x="121263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1" name="object 21"/>
          <p:cNvSpPr/>
          <p:nvPr/>
        </p:nvSpPr>
        <p:spPr>
          <a:xfrm>
            <a:off x="117886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2" name="object 22"/>
          <p:cNvSpPr/>
          <p:nvPr/>
        </p:nvSpPr>
        <p:spPr>
          <a:xfrm>
            <a:off x="114520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3" name="object 23"/>
          <p:cNvSpPr/>
          <p:nvPr/>
        </p:nvSpPr>
        <p:spPr>
          <a:xfrm>
            <a:off x="131405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4" name="object 24"/>
          <p:cNvSpPr/>
          <p:nvPr/>
        </p:nvSpPr>
        <p:spPr>
          <a:xfrm>
            <a:off x="128028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5" name="object 25"/>
          <p:cNvSpPr/>
          <p:nvPr/>
        </p:nvSpPr>
        <p:spPr>
          <a:xfrm>
            <a:off x="124663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6" name="object 26"/>
          <p:cNvSpPr/>
          <p:nvPr/>
        </p:nvSpPr>
        <p:spPr>
          <a:xfrm>
            <a:off x="1415478"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27" name="object 27"/>
          <p:cNvSpPr/>
          <p:nvPr/>
        </p:nvSpPr>
        <p:spPr>
          <a:xfrm>
            <a:off x="138170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8" name="object 28"/>
          <p:cNvSpPr/>
          <p:nvPr/>
        </p:nvSpPr>
        <p:spPr>
          <a:xfrm>
            <a:off x="1348066"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29" name="object 29"/>
          <p:cNvSpPr/>
          <p:nvPr/>
        </p:nvSpPr>
        <p:spPr>
          <a:xfrm>
            <a:off x="151690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0" name="object 30"/>
          <p:cNvSpPr/>
          <p:nvPr/>
        </p:nvSpPr>
        <p:spPr>
          <a:xfrm>
            <a:off x="148313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1" name="object 31"/>
          <p:cNvSpPr/>
          <p:nvPr/>
        </p:nvSpPr>
        <p:spPr>
          <a:xfrm>
            <a:off x="144947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2" name="object 32"/>
          <p:cNvSpPr/>
          <p:nvPr/>
        </p:nvSpPr>
        <p:spPr>
          <a:xfrm>
            <a:off x="161831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3" name="object 33"/>
          <p:cNvSpPr/>
          <p:nvPr/>
        </p:nvSpPr>
        <p:spPr>
          <a:xfrm>
            <a:off x="158455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4" name="object 34"/>
          <p:cNvSpPr/>
          <p:nvPr/>
        </p:nvSpPr>
        <p:spPr>
          <a:xfrm>
            <a:off x="155089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5" name="object 35"/>
          <p:cNvSpPr/>
          <p:nvPr/>
        </p:nvSpPr>
        <p:spPr>
          <a:xfrm>
            <a:off x="171974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6" name="object 36"/>
          <p:cNvSpPr/>
          <p:nvPr/>
        </p:nvSpPr>
        <p:spPr>
          <a:xfrm>
            <a:off x="168597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7" name="object 37"/>
          <p:cNvSpPr/>
          <p:nvPr/>
        </p:nvSpPr>
        <p:spPr>
          <a:xfrm>
            <a:off x="165233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8" name="object 38"/>
          <p:cNvSpPr/>
          <p:nvPr/>
        </p:nvSpPr>
        <p:spPr>
          <a:xfrm>
            <a:off x="182116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9" name="object 39"/>
          <p:cNvSpPr/>
          <p:nvPr/>
        </p:nvSpPr>
        <p:spPr>
          <a:xfrm>
            <a:off x="178739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0" name="object 40"/>
          <p:cNvSpPr/>
          <p:nvPr/>
        </p:nvSpPr>
        <p:spPr>
          <a:xfrm>
            <a:off x="175374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1" name="object 41"/>
          <p:cNvSpPr/>
          <p:nvPr/>
        </p:nvSpPr>
        <p:spPr>
          <a:xfrm>
            <a:off x="192257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2" name="object 42"/>
          <p:cNvSpPr/>
          <p:nvPr/>
        </p:nvSpPr>
        <p:spPr>
          <a:xfrm>
            <a:off x="188883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3" name="object 43"/>
          <p:cNvSpPr/>
          <p:nvPr/>
        </p:nvSpPr>
        <p:spPr>
          <a:xfrm>
            <a:off x="185516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4" name="object 44"/>
          <p:cNvSpPr/>
          <p:nvPr/>
        </p:nvSpPr>
        <p:spPr>
          <a:xfrm>
            <a:off x="202401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5" name="object 45"/>
          <p:cNvSpPr/>
          <p:nvPr/>
        </p:nvSpPr>
        <p:spPr>
          <a:xfrm>
            <a:off x="1990242"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46" name="object 46"/>
          <p:cNvSpPr/>
          <p:nvPr/>
        </p:nvSpPr>
        <p:spPr>
          <a:xfrm>
            <a:off x="195660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7" name="object 47"/>
          <p:cNvSpPr/>
          <p:nvPr/>
        </p:nvSpPr>
        <p:spPr>
          <a:xfrm>
            <a:off x="212544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8" name="object 48"/>
          <p:cNvSpPr/>
          <p:nvPr/>
        </p:nvSpPr>
        <p:spPr>
          <a:xfrm>
            <a:off x="209166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9" name="object 49"/>
          <p:cNvSpPr/>
          <p:nvPr/>
        </p:nvSpPr>
        <p:spPr>
          <a:xfrm>
            <a:off x="205802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0" name="object 50"/>
          <p:cNvSpPr/>
          <p:nvPr/>
        </p:nvSpPr>
        <p:spPr>
          <a:xfrm>
            <a:off x="222684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1" name="object 51"/>
          <p:cNvSpPr/>
          <p:nvPr/>
        </p:nvSpPr>
        <p:spPr>
          <a:xfrm>
            <a:off x="219309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2" name="object 52"/>
          <p:cNvSpPr/>
          <p:nvPr/>
        </p:nvSpPr>
        <p:spPr>
          <a:xfrm>
            <a:off x="215943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3" name="object 53"/>
          <p:cNvSpPr/>
          <p:nvPr/>
        </p:nvSpPr>
        <p:spPr>
          <a:xfrm>
            <a:off x="232827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4" name="object 54"/>
          <p:cNvSpPr/>
          <p:nvPr/>
        </p:nvSpPr>
        <p:spPr>
          <a:xfrm>
            <a:off x="2294521"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55" name="object 55"/>
          <p:cNvSpPr/>
          <p:nvPr/>
        </p:nvSpPr>
        <p:spPr>
          <a:xfrm>
            <a:off x="226086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6" name="object 56"/>
          <p:cNvSpPr/>
          <p:nvPr/>
        </p:nvSpPr>
        <p:spPr>
          <a:xfrm>
            <a:off x="242971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7" name="object 57"/>
          <p:cNvSpPr/>
          <p:nvPr/>
        </p:nvSpPr>
        <p:spPr>
          <a:xfrm>
            <a:off x="239593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8" name="object 58"/>
          <p:cNvSpPr/>
          <p:nvPr/>
        </p:nvSpPr>
        <p:spPr>
          <a:xfrm>
            <a:off x="236228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9" name="object 59"/>
          <p:cNvSpPr/>
          <p:nvPr/>
        </p:nvSpPr>
        <p:spPr>
          <a:xfrm>
            <a:off x="2531122"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60" name="object 60"/>
          <p:cNvSpPr/>
          <p:nvPr/>
        </p:nvSpPr>
        <p:spPr>
          <a:xfrm>
            <a:off x="249736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1" name="object 61"/>
          <p:cNvSpPr/>
          <p:nvPr/>
        </p:nvSpPr>
        <p:spPr>
          <a:xfrm>
            <a:off x="2463711"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62" name="object 62"/>
          <p:cNvSpPr/>
          <p:nvPr/>
        </p:nvSpPr>
        <p:spPr>
          <a:xfrm>
            <a:off x="263254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3" name="object 63"/>
          <p:cNvSpPr/>
          <p:nvPr/>
        </p:nvSpPr>
        <p:spPr>
          <a:xfrm>
            <a:off x="2598775"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64" name="object 64"/>
          <p:cNvSpPr/>
          <p:nvPr/>
        </p:nvSpPr>
        <p:spPr>
          <a:xfrm>
            <a:off x="256513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5" name="object 65"/>
          <p:cNvSpPr/>
          <p:nvPr/>
        </p:nvSpPr>
        <p:spPr>
          <a:xfrm>
            <a:off x="273397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6" name="object 66"/>
          <p:cNvSpPr/>
          <p:nvPr/>
        </p:nvSpPr>
        <p:spPr>
          <a:xfrm>
            <a:off x="270021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7" name="object 67"/>
          <p:cNvSpPr/>
          <p:nvPr/>
        </p:nvSpPr>
        <p:spPr>
          <a:xfrm>
            <a:off x="266655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8" name="object 68"/>
          <p:cNvSpPr/>
          <p:nvPr/>
        </p:nvSpPr>
        <p:spPr>
          <a:xfrm>
            <a:off x="2835389"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69" name="object 69"/>
          <p:cNvSpPr/>
          <p:nvPr/>
        </p:nvSpPr>
        <p:spPr>
          <a:xfrm>
            <a:off x="280163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0" name="object 70"/>
          <p:cNvSpPr/>
          <p:nvPr/>
        </p:nvSpPr>
        <p:spPr>
          <a:xfrm>
            <a:off x="276797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1" name="object 71"/>
          <p:cNvSpPr/>
          <p:nvPr/>
        </p:nvSpPr>
        <p:spPr>
          <a:xfrm>
            <a:off x="2936824"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72" name="object 72"/>
          <p:cNvSpPr/>
          <p:nvPr/>
        </p:nvSpPr>
        <p:spPr>
          <a:xfrm>
            <a:off x="2903054"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73" name="object 73"/>
          <p:cNvSpPr/>
          <p:nvPr/>
        </p:nvSpPr>
        <p:spPr>
          <a:xfrm>
            <a:off x="2869412"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74" name="object 74"/>
          <p:cNvSpPr/>
          <p:nvPr/>
        </p:nvSpPr>
        <p:spPr>
          <a:xfrm>
            <a:off x="303824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5" name="object 75"/>
          <p:cNvSpPr/>
          <p:nvPr/>
        </p:nvSpPr>
        <p:spPr>
          <a:xfrm>
            <a:off x="300447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6" name="object 76"/>
          <p:cNvSpPr/>
          <p:nvPr/>
        </p:nvSpPr>
        <p:spPr>
          <a:xfrm>
            <a:off x="297082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7" name="object 77"/>
          <p:cNvSpPr/>
          <p:nvPr/>
        </p:nvSpPr>
        <p:spPr>
          <a:xfrm>
            <a:off x="3139655"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78" name="object 78"/>
          <p:cNvSpPr/>
          <p:nvPr/>
        </p:nvSpPr>
        <p:spPr>
          <a:xfrm>
            <a:off x="310589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9" name="object 79"/>
          <p:cNvSpPr/>
          <p:nvPr/>
        </p:nvSpPr>
        <p:spPr>
          <a:xfrm>
            <a:off x="307224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0" name="object 80"/>
          <p:cNvSpPr/>
          <p:nvPr/>
        </p:nvSpPr>
        <p:spPr>
          <a:xfrm>
            <a:off x="324109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1" name="object 81"/>
          <p:cNvSpPr/>
          <p:nvPr/>
        </p:nvSpPr>
        <p:spPr>
          <a:xfrm>
            <a:off x="3207308"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82" name="object 82"/>
          <p:cNvSpPr/>
          <p:nvPr/>
        </p:nvSpPr>
        <p:spPr>
          <a:xfrm>
            <a:off x="317367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3" name="object 83"/>
          <p:cNvSpPr/>
          <p:nvPr/>
        </p:nvSpPr>
        <p:spPr>
          <a:xfrm>
            <a:off x="334251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4" name="object 84"/>
          <p:cNvSpPr/>
          <p:nvPr/>
        </p:nvSpPr>
        <p:spPr>
          <a:xfrm>
            <a:off x="330874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5" name="object 85"/>
          <p:cNvSpPr/>
          <p:nvPr/>
        </p:nvSpPr>
        <p:spPr>
          <a:xfrm>
            <a:off x="327508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6" name="object 86"/>
          <p:cNvSpPr/>
          <p:nvPr/>
        </p:nvSpPr>
        <p:spPr>
          <a:xfrm>
            <a:off x="3443922"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87" name="object 87"/>
          <p:cNvSpPr/>
          <p:nvPr/>
        </p:nvSpPr>
        <p:spPr>
          <a:xfrm>
            <a:off x="341017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8" name="object 88"/>
          <p:cNvSpPr/>
          <p:nvPr/>
        </p:nvSpPr>
        <p:spPr>
          <a:xfrm>
            <a:off x="337651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9" name="object 89"/>
          <p:cNvSpPr/>
          <p:nvPr/>
        </p:nvSpPr>
        <p:spPr>
          <a:xfrm>
            <a:off x="354535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0" name="object 90"/>
          <p:cNvSpPr/>
          <p:nvPr/>
        </p:nvSpPr>
        <p:spPr>
          <a:xfrm>
            <a:off x="3511600"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91" name="object 91"/>
          <p:cNvSpPr/>
          <p:nvPr/>
        </p:nvSpPr>
        <p:spPr>
          <a:xfrm>
            <a:off x="347794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2" name="object 92"/>
          <p:cNvSpPr/>
          <p:nvPr/>
        </p:nvSpPr>
        <p:spPr>
          <a:xfrm>
            <a:off x="364679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3" name="object 93"/>
          <p:cNvSpPr/>
          <p:nvPr/>
        </p:nvSpPr>
        <p:spPr>
          <a:xfrm>
            <a:off x="361301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4" name="object 94"/>
          <p:cNvSpPr/>
          <p:nvPr/>
        </p:nvSpPr>
        <p:spPr>
          <a:xfrm>
            <a:off x="3579355"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95" name="object 95"/>
          <p:cNvSpPr/>
          <p:nvPr/>
        </p:nvSpPr>
        <p:spPr>
          <a:xfrm>
            <a:off x="3748189"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96" name="object 96"/>
          <p:cNvSpPr/>
          <p:nvPr/>
        </p:nvSpPr>
        <p:spPr>
          <a:xfrm>
            <a:off x="371444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7" name="object 97"/>
          <p:cNvSpPr/>
          <p:nvPr/>
        </p:nvSpPr>
        <p:spPr>
          <a:xfrm>
            <a:off x="368077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8" name="object 98"/>
          <p:cNvSpPr/>
          <p:nvPr/>
        </p:nvSpPr>
        <p:spPr>
          <a:xfrm>
            <a:off x="384962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9" name="object 99"/>
          <p:cNvSpPr/>
          <p:nvPr/>
        </p:nvSpPr>
        <p:spPr>
          <a:xfrm>
            <a:off x="381586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0" name="object 100"/>
          <p:cNvSpPr/>
          <p:nvPr/>
        </p:nvSpPr>
        <p:spPr>
          <a:xfrm>
            <a:off x="378221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1" name="object 101"/>
          <p:cNvSpPr/>
          <p:nvPr/>
        </p:nvSpPr>
        <p:spPr>
          <a:xfrm>
            <a:off x="395105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2" name="object 102"/>
          <p:cNvSpPr/>
          <p:nvPr/>
        </p:nvSpPr>
        <p:spPr>
          <a:xfrm>
            <a:off x="391727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3" name="object 103"/>
          <p:cNvSpPr/>
          <p:nvPr/>
        </p:nvSpPr>
        <p:spPr>
          <a:xfrm>
            <a:off x="3883621"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04" name="object 104"/>
          <p:cNvSpPr/>
          <p:nvPr/>
        </p:nvSpPr>
        <p:spPr>
          <a:xfrm>
            <a:off x="4052480"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05" name="object 105"/>
          <p:cNvSpPr/>
          <p:nvPr/>
        </p:nvSpPr>
        <p:spPr>
          <a:xfrm>
            <a:off x="401871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6" name="object 106"/>
          <p:cNvSpPr/>
          <p:nvPr/>
        </p:nvSpPr>
        <p:spPr>
          <a:xfrm>
            <a:off x="3985056"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07" name="object 107"/>
          <p:cNvSpPr/>
          <p:nvPr/>
        </p:nvSpPr>
        <p:spPr>
          <a:xfrm>
            <a:off x="415389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8" name="object 108"/>
          <p:cNvSpPr/>
          <p:nvPr/>
        </p:nvSpPr>
        <p:spPr>
          <a:xfrm>
            <a:off x="412013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9" name="object 109"/>
          <p:cNvSpPr/>
          <p:nvPr/>
        </p:nvSpPr>
        <p:spPr>
          <a:xfrm>
            <a:off x="408647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0" name="object 110"/>
          <p:cNvSpPr/>
          <p:nvPr/>
        </p:nvSpPr>
        <p:spPr>
          <a:xfrm>
            <a:off x="425532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1" name="object 111"/>
          <p:cNvSpPr/>
          <p:nvPr/>
        </p:nvSpPr>
        <p:spPr>
          <a:xfrm>
            <a:off x="422155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2" name="object 112"/>
          <p:cNvSpPr/>
          <p:nvPr/>
        </p:nvSpPr>
        <p:spPr>
          <a:xfrm>
            <a:off x="4187888"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13" name="object 113"/>
          <p:cNvSpPr/>
          <p:nvPr/>
        </p:nvSpPr>
        <p:spPr>
          <a:xfrm>
            <a:off x="435674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4" name="object 114"/>
          <p:cNvSpPr/>
          <p:nvPr/>
        </p:nvSpPr>
        <p:spPr>
          <a:xfrm>
            <a:off x="432297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5" name="object 115"/>
          <p:cNvSpPr/>
          <p:nvPr/>
        </p:nvSpPr>
        <p:spPr>
          <a:xfrm>
            <a:off x="428932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6" name="object 116"/>
          <p:cNvSpPr/>
          <p:nvPr/>
        </p:nvSpPr>
        <p:spPr>
          <a:xfrm>
            <a:off x="445816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7" name="object 117"/>
          <p:cNvSpPr/>
          <p:nvPr/>
        </p:nvSpPr>
        <p:spPr>
          <a:xfrm>
            <a:off x="442440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8" name="object 118"/>
          <p:cNvSpPr/>
          <p:nvPr/>
        </p:nvSpPr>
        <p:spPr>
          <a:xfrm>
            <a:off x="4390758"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19" name="object 119"/>
          <p:cNvSpPr/>
          <p:nvPr/>
        </p:nvSpPr>
        <p:spPr>
          <a:xfrm>
            <a:off x="455959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0" name="object 120"/>
          <p:cNvSpPr/>
          <p:nvPr/>
        </p:nvSpPr>
        <p:spPr>
          <a:xfrm>
            <a:off x="452582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1" name="object 121"/>
          <p:cNvSpPr/>
          <p:nvPr/>
        </p:nvSpPr>
        <p:spPr>
          <a:xfrm>
            <a:off x="4492167"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22" name="object 122"/>
          <p:cNvSpPr/>
          <p:nvPr/>
        </p:nvSpPr>
        <p:spPr>
          <a:xfrm>
            <a:off x="466101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3" name="object 123"/>
          <p:cNvSpPr/>
          <p:nvPr/>
        </p:nvSpPr>
        <p:spPr>
          <a:xfrm>
            <a:off x="462724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4" name="object 124"/>
          <p:cNvSpPr/>
          <p:nvPr/>
        </p:nvSpPr>
        <p:spPr>
          <a:xfrm>
            <a:off x="459359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5" name="object 125"/>
          <p:cNvSpPr/>
          <p:nvPr/>
        </p:nvSpPr>
        <p:spPr>
          <a:xfrm>
            <a:off x="476243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6" name="object 126"/>
          <p:cNvSpPr/>
          <p:nvPr/>
        </p:nvSpPr>
        <p:spPr>
          <a:xfrm>
            <a:off x="472866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7" name="object 127"/>
          <p:cNvSpPr/>
          <p:nvPr/>
        </p:nvSpPr>
        <p:spPr>
          <a:xfrm>
            <a:off x="469502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8" name="object 128"/>
          <p:cNvSpPr/>
          <p:nvPr/>
        </p:nvSpPr>
        <p:spPr>
          <a:xfrm>
            <a:off x="486385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9" name="object 129"/>
          <p:cNvSpPr/>
          <p:nvPr/>
        </p:nvSpPr>
        <p:spPr>
          <a:xfrm>
            <a:off x="483008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0" name="object 130"/>
          <p:cNvSpPr/>
          <p:nvPr/>
        </p:nvSpPr>
        <p:spPr>
          <a:xfrm>
            <a:off x="4796434"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31" name="object 131"/>
          <p:cNvSpPr/>
          <p:nvPr/>
        </p:nvSpPr>
        <p:spPr>
          <a:xfrm>
            <a:off x="496528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2" name="object 132"/>
          <p:cNvSpPr/>
          <p:nvPr/>
        </p:nvSpPr>
        <p:spPr>
          <a:xfrm>
            <a:off x="493152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3" name="object 133"/>
          <p:cNvSpPr/>
          <p:nvPr/>
        </p:nvSpPr>
        <p:spPr>
          <a:xfrm>
            <a:off x="489785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4" name="object 134"/>
          <p:cNvSpPr/>
          <p:nvPr/>
        </p:nvSpPr>
        <p:spPr>
          <a:xfrm>
            <a:off x="506670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5" name="object 135"/>
          <p:cNvSpPr/>
          <p:nvPr/>
        </p:nvSpPr>
        <p:spPr>
          <a:xfrm>
            <a:off x="5032946"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36" name="object 136"/>
          <p:cNvSpPr/>
          <p:nvPr/>
        </p:nvSpPr>
        <p:spPr>
          <a:xfrm>
            <a:off x="499929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7" name="object 137"/>
          <p:cNvSpPr/>
          <p:nvPr/>
        </p:nvSpPr>
        <p:spPr>
          <a:xfrm>
            <a:off x="516812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8" name="object 138"/>
          <p:cNvSpPr/>
          <p:nvPr/>
        </p:nvSpPr>
        <p:spPr>
          <a:xfrm>
            <a:off x="513435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9" name="object 139"/>
          <p:cNvSpPr/>
          <p:nvPr/>
        </p:nvSpPr>
        <p:spPr>
          <a:xfrm>
            <a:off x="5100701"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40" name="object 140"/>
          <p:cNvSpPr/>
          <p:nvPr/>
        </p:nvSpPr>
        <p:spPr>
          <a:xfrm>
            <a:off x="526954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1" name="object 141"/>
          <p:cNvSpPr/>
          <p:nvPr/>
        </p:nvSpPr>
        <p:spPr>
          <a:xfrm>
            <a:off x="523579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2" name="object 142"/>
          <p:cNvSpPr/>
          <p:nvPr/>
        </p:nvSpPr>
        <p:spPr>
          <a:xfrm>
            <a:off x="520212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3" name="object 143"/>
          <p:cNvSpPr/>
          <p:nvPr/>
        </p:nvSpPr>
        <p:spPr>
          <a:xfrm>
            <a:off x="537096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4" name="object 144"/>
          <p:cNvSpPr/>
          <p:nvPr/>
        </p:nvSpPr>
        <p:spPr>
          <a:xfrm>
            <a:off x="533721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5" name="object 145"/>
          <p:cNvSpPr/>
          <p:nvPr/>
        </p:nvSpPr>
        <p:spPr>
          <a:xfrm>
            <a:off x="530355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6" name="object 146"/>
          <p:cNvSpPr/>
          <p:nvPr/>
        </p:nvSpPr>
        <p:spPr>
          <a:xfrm>
            <a:off x="547239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7" name="object 147"/>
          <p:cNvSpPr/>
          <p:nvPr/>
        </p:nvSpPr>
        <p:spPr>
          <a:xfrm>
            <a:off x="543862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8" name="object 148"/>
          <p:cNvSpPr/>
          <p:nvPr/>
        </p:nvSpPr>
        <p:spPr>
          <a:xfrm>
            <a:off x="540498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9" name="object 149"/>
          <p:cNvSpPr/>
          <p:nvPr/>
        </p:nvSpPr>
        <p:spPr>
          <a:xfrm>
            <a:off x="5573826"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50" name="object 150"/>
          <p:cNvSpPr/>
          <p:nvPr/>
        </p:nvSpPr>
        <p:spPr>
          <a:xfrm>
            <a:off x="554005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1" name="object 151"/>
          <p:cNvSpPr/>
          <p:nvPr/>
        </p:nvSpPr>
        <p:spPr>
          <a:xfrm>
            <a:off x="5506402"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52" name="object 152"/>
          <p:cNvSpPr/>
          <p:nvPr/>
        </p:nvSpPr>
        <p:spPr>
          <a:xfrm>
            <a:off x="567523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3" name="object 153"/>
          <p:cNvSpPr/>
          <p:nvPr/>
        </p:nvSpPr>
        <p:spPr>
          <a:xfrm>
            <a:off x="564147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4" name="object 154"/>
          <p:cNvSpPr/>
          <p:nvPr/>
        </p:nvSpPr>
        <p:spPr>
          <a:xfrm>
            <a:off x="560782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5" name="object 155"/>
          <p:cNvSpPr/>
          <p:nvPr/>
        </p:nvSpPr>
        <p:spPr>
          <a:xfrm>
            <a:off x="577665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6" name="object 156"/>
          <p:cNvSpPr/>
          <p:nvPr/>
        </p:nvSpPr>
        <p:spPr>
          <a:xfrm>
            <a:off x="5742901"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57" name="object 157"/>
          <p:cNvSpPr/>
          <p:nvPr/>
        </p:nvSpPr>
        <p:spPr>
          <a:xfrm>
            <a:off x="570924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8" name="object 158"/>
          <p:cNvSpPr/>
          <p:nvPr/>
        </p:nvSpPr>
        <p:spPr>
          <a:xfrm>
            <a:off x="587809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9" name="object 159"/>
          <p:cNvSpPr/>
          <p:nvPr/>
        </p:nvSpPr>
        <p:spPr>
          <a:xfrm>
            <a:off x="584432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0" name="object 160"/>
          <p:cNvSpPr/>
          <p:nvPr/>
        </p:nvSpPr>
        <p:spPr>
          <a:xfrm>
            <a:off x="581066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1" name="object 161"/>
          <p:cNvSpPr/>
          <p:nvPr/>
        </p:nvSpPr>
        <p:spPr>
          <a:xfrm>
            <a:off x="597951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2" name="object 162"/>
          <p:cNvSpPr/>
          <p:nvPr/>
        </p:nvSpPr>
        <p:spPr>
          <a:xfrm>
            <a:off x="594574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3" name="object 163"/>
          <p:cNvSpPr/>
          <p:nvPr/>
        </p:nvSpPr>
        <p:spPr>
          <a:xfrm>
            <a:off x="591210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4" name="object 164"/>
          <p:cNvSpPr/>
          <p:nvPr/>
        </p:nvSpPr>
        <p:spPr>
          <a:xfrm>
            <a:off x="608093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5" name="object 165"/>
          <p:cNvSpPr/>
          <p:nvPr/>
        </p:nvSpPr>
        <p:spPr>
          <a:xfrm>
            <a:off x="6047168"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66" name="object 166"/>
          <p:cNvSpPr/>
          <p:nvPr/>
        </p:nvSpPr>
        <p:spPr>
          <a:xfrm>
            <a:off x="601351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7" name="object 167"/>
          <p:cNvSpPr/>
          <p:nvPr/>
        </p:nvSpPr>
        <p:spPr>
          <a:xfrm>
            <a:off x="618235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8" name="object 168"/>
          <p:cNvSpPr/>
          <p:nvPr/>
        </p:nvSpPr>
        <p:spPr>
          <a:xfrm>
            <a:off x="6148603"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69" name="object 169"/>
          <p:cNvSpPr/>
          <p:nvPr/>
        </p:nvSpPr>
        <p:spPr>
          <a:xfrm>
            <a:off x="611493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0" name="object 170"/>
          <p:cNvSpPr/>
          <p:nvPr/>
        </p:nvSpPr>
        <p:spPr>
          <a:xfrm>
            <a:off x="628378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1" name="object 171"/>
          <p:cNvSpPr/>
          <p:nvPr/>
        </p:nvSpPr>
        <p:spPr>
          <a:xfrm>
            <a:off x="625001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2" name="object 172"/>
          <p:cNvSpPr/>
          <p:nvPr/>
        </p:nvSpPr>
        <p:spPr>
          <a:xfrm>
            <a:off x="621637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3" name="object 173"/>
          <p:cNvSpPr/>
          <p:nvPr/>
        </p:nvSpPr>
        <p:spPr>
          <a:xfrm>
            <a:off x="638519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4" name="object 174"/>
          <p:cNvSpPr/>
          <p:nvPr/>
        </p:nvSpPr>
        <p:spPr>
          <a:xfrm>
            <a:off x="6351435"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75" name="object 175"/>
          <p:cNvSpPr/>
          <p:nvPr/>
        </p:nvSpPr>
        <p:spPr>
          <a:xfrm>
            <a:off x="631778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6" name="object 176"/>
          <p:cNvSpPr/>
          <p:nvPr/>
        </p:nvSpPr>
        <p:spPr>
          <a:xfrm>
            <a:off x="648662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7" name="object 177"/>
          <p:cNvSpPr/>
          <p:nvPr/>
        </p:nvSpPr>
        <p:spPr>
          <a:xfrm>
            <a:off x="645285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8" name="object 178"/>
          <p:cNvSpPr/>
          <p:nvPr/>
        </p:nvSpPr>
        <p:spPr>
          <a:xfrm>
            <a:off x="641920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9" name="object 179"/>
          <p:cNvSpPr/>
          <p:nvPr/>
        </p:nvSpPr>
        <p:spPr>
          <a:xfrm>
            <a:off x="658804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0" name="object 180"/>
          <p:cNvSpPr/>
          <p:nvPr/>
        </p:nvSpPr>
        <p:spPr>
          <a:xfrm>
            <a:off x="6554292"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81" name="object 181"/>
          <p:cNvSpPr/>
          <p:nvPr/>
        </p:nvSpPr>
        <p:spPr>
          <a:xfrm>
            <a:off x="652063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2" name="object 182"/>
          <p:cNvSpPr/>
          <p:nvPr/>
        </p:nvSpPr>
        <p:spPr>
          <a:xfrm>
            <a:off x="668947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3" name="object 183"/>
          <p:cNvSpPr/>
          <p:nvPr/>
        </p:nvSpPr>
        <p:spPr>
          <a:xfrm>
            <a:off x="6655701"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84" name="object 184"/>
          <p:cNvSpPr/>
          <p:nvPr/>
        </p:nvSpPr>
        <p:spPr>
          <a:xfrm>
            <a:off x="662205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5" name="object 185"/>
          <p:cNvSpPr/>
          <p:nvPr/>
        </p:nvSpPr>
        <p:spPr>
          <a:xfrm>
            <a:off x="679089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6" name="object 186"/>
          <p:cNvSpPr/>
          <p:nvPr/>
        </p:nvSpPr>
        <p:spPr>
          <a:xfrm>
            <a:off x="675712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7" name="object 187"/>
          <p:cNvSpPr/>
          <p:nvPr/>
        </p:nvSpPr>
        <p:spPr>
          <a:xfrm>
            <a:off x="672346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8" name="object 188"/>
          <p:cNvSpPr/>
          <p:nvPr/>
        </p:nvSpPr>
        <p:spPr>
          <a:xfrm>
            <a:off x="6892315"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89" name="object 189"/>
          <p:cNvSpPr/>
          <p:nvPr/>
        </p:nvSpPr>
        <p:spPr>
          <a:xfrm>
            <a:off x="685855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90" name="object 190"/>
          <p:cNvSpPr/>
          <p:nvPr/>
        </p:nvSpPr>
        <p:spPr>
          <a:xfrm>
            <a:off x="682490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91" name="object 191"/>
          <p:cNvSpPr/>
          <p:nvPr/>
        </p:nvSpPr>
        <p:spPr>
          <a:xfrm>
            <a:off x="699373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92" name="object 192"/>
          <p:cNvSpPr/>
          <p:nvPr/>
        </p:nvSpPr>
        <p:spPr>
          <a:xfrm>
            <a:off x="6959968"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93" name="object 193"/>
          <p:cNvSpPr/>
          <p:nvPr/>
        </p:nvSpPr>
        <p:spPr>
          <a:xfrm>
            <a:off x="692632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94" name="object 194"/>
          <p:cNvSpPr/>
          <p:nvPr/>
        </p:nvSpPr>
        <p:spPr>
          <a:xfrm>
            <a:off x="541324" y="2081936"/>
            <a:ext cx="6478905" cy="288290"/>
          </a:xfrm>
          <a:custGeom>
            <a:avLst/>
            <a:gdLst/>
            <a:ahLst/>
            <a:cxnLst/>
            <a:rect l="l" t="t" r="r" b="b"/>
            <a:pathLst>
              <a:path w="6478905" h="288289">
                <a:moveTo>
                  <a:pt x="6478739" y="287997"/>
                </a:moveTo>
                <a:lnTo>
                  <a:pt x="0" y="287997"/>
                </a:lnTo>
                <a:lnTo>
                  <a:pt x="0" y="0"/>
                </a:lnTo>
                <a:lnTo>
                  <a:pt x="6478739" y="0"/>
                </a:lnTo>
                <a:lnTo>
                  <a:pt x="6478739" y="287997"/>
                </a:lnTo>
                <a:close/>
              </a:path>
            </a:pathLst>
          </a:custGeom>
          <a:solidFill>
            <a:srgbClr val="58595B"/>
          </a:solidFill>
        </p:spPr>
        <p:txBody>
          <a:bodyPr wrap="square" lIns="0" tIns="0" rIns="0" bIns="0" rtlCol="0"/>
          <a:lstStyle/>
          <a:p>
            <a:endParaRPr/>
          </a:p>
        </p:txBody>
      </p:sp>
      <p:sp>
        <p:nvSpPr>
          <p:cNvPr id="195" name="object 195"/>
          <p:cNvSpPr/>
          <p:nvPr/>
        </p:nvSpPr>
        <p:spPr>
          <a:xfrm>
            <a:off x="3380073" y="2146304"/>
            <a:ext cx="186690" cy="161925"/>
          </a:xfrm>
          <a:custGeom>
            <a:avLst/>
            <a:gdLst/>
            <a:ahLst/>
            <a:cxnLst/>
            <a:rect l="l" t="t" r="r" b="b"/>
            <a:pathLst>
              <a:path w="186689" h="161925">
                <a:moveTo>
                  <a:pt x="93243" y="0"/>
                </a:moveTo>
                <a:lnTo>
                  <a:pt x="0" y="161493"/>
                </a:lnTo>
                <a:lnTo>
                  <a:pt x="186486" y="161493"/>
                </a:lnTo>
                <a:lnTo>
                  <a:pt x="93243" y="0"/>
                </a:lnTo>
                <a:close/>
              </a:path>
            </a:pathLst>
          </a:custGeom>
          <a:solidFill>
            <a:srgbClr val="FFFFFF"/>
          </a:solidFill>
        </p:spPr>
        <p:txBody>
          <a:bodyPr wrap="square" lIns="0" tIns="0" rIns="0" bIns="0" rtlCol="0"/>
          <a:lstStyle/>
          <a:p>
            <a:endParaRPr/>
          </a:p>
        </p:txBody>
      </p:sp>
      <p:sp>
        <p:nvSpPr>
          <p:cNvPr id="196" name="object 196"/>
          <p:cNvSpPr/>
          <p:nvPr/>
        </p:nvSpPr>
        <p:spPr>
          <a:xfrm>
            <a:off x="541324" y="5214125"/>
            <a:ext cx="6478905" cy="288290"/>
          </a:xfrm>
          <a:custGeom>
            <a:avLst/>
            <a:gdLst/>
            <a:ahLst/>
            <a:cxnLst/>
            <a:rect l="l" t="t" r="r" b="b"/>
            <a:pathLst>
              <a:path w="6478905" h="288289">
                <a:moveTo>
                  <a:pt x="6478397" y="287997"/>
                </a:moveTo>
                <a:lnTo>
                  <a:pt x="0" y="287997"/>
                </a:lnTo>
                <a:lnTo>
                  <a:pt x="0" y="0"/>
                </a:lnTo>
                <a:lnTo>
                  <a:pt x="6478397" y="0"/>
                </a:lnTo>
                <a:lnTo>
                  <a:pt x="6478397" y="287997"/>
                </a:lnTo>
                <a:close/>
              </a:path>
            </a:pathLst>
          </a:custGeom>
          <a:solidFill>
            <a:srgbClr val="58595B"/>
          </a:solidFill>
        </p:spPr>
        <p:txBody>
          <a:bodyPr wrap="square" lIns="0" tIns="0" rIns="0" bIns="0" rtlCol="0"/>
          <a:lstStyle/>
          <a:p>
            <a:endParaRPr/>
          </a:p>
        </p:txBody>
      </p:sp>
      <p:sp>
        <p:nvSpPr>
          <p:cNvPr id="197" name="object 197"/>
          <p:cNvSpPr/>
          <p:nvPr/>
        </p:nvSpPr>
        <p:spPr>
          <a:xfrm>
            <a:off x="3123158" y="5277377"/>
            <a:ext cx="186690" cy="161925"/>
          </a:xfrm>
          <a:custGeom>
            <a:avLst/>
            <a:gdLst/>
            <a:ahLst/>
            <a:cxnLst/>
            <a:rect l="l" t="t" r="r" b="b"/>
            <a:pathLst>
              <a:path w="186689" h="161925">
                <a:moveTo>
                  <a:pt x="93243" y="0"/>
                </a:moveTo>
                <a:lnTo>
                  <a:pt x="0" y="161493"/>
                </a:lnTo>
                <a:lnTo>
                  <a:pt x="186486" y="161493"/>
                </a:lnTo>
                <a:lnTo>
                  <a:pt x="93243" y="0"/>
                </a:lnTo>
                <a:close/>
              </a:path>
            </a:pathLst>
          </a:custGeom>
          <a:solidFill>
            <a:srgbClr val="FFFFFF"/>
          </a:solidFill>
        </p:spPr>
        <p:txBody>
          <a:bodyPr wrap="square" lIns="0" tIns="0" rIns="0" bIns="0" rtlCol="0"/>
          <a:lstStyle/>
          <a:p>
            <a:endParaRPr/>
          </a:p>
        </p:txBody>
      </p:sp>
      <p:sp>
        <p:nvSpPr>
          <p:cNvPr id="198" name="object 198"/>
          <p:cNvSpPr txBox="1"/>
          <p:nvPr/>
        </p:nvSpPr>
        <p:spPr>
          <a:xfrm>
            <a:off x="509264" y="453975"/>
            <a:ext cx="6511925" cy="9302750"/>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PRÉCAUTIONS DE</a:t>
            </a:r>
            <a:r>
              <a:rPr sz="1600" b="1" spc="-5" dirty="0">
                <a:solidFill>
                  <a:srgbClr val="231F20"/>
                </a:solidFill>
                <a:latin typeface="Arial Narrow"/>
                <a:cs typeface="Arial Narrow"/>
              </a:rPr>
              <a:t> </a:t>
            </a:r>
            <a:r>
              <a:rPr sz="1600" b="1" dirty="0">
                <a:solidFill>
                  <a:srgbClr val="231F20"/>
                </a:solidFill>
                <a:latin typeface="Arial Narrow"/>
                <a:cs typeface="Arial Narrow"/>
              </a:rPr>
              <a:t>SÉCURITÉ</a:t>
            </a:r>
            <a:endParaRPr sz="1600">
              <a:latin typeface="Arial Narrow"/>
              <a:cs typeface="Arial Narrow"/>
            </a:endParaRPr>
          </a:p>
          <a:p>
            <a:pPr>
              <a:lnSpc>
                <a:spcPct val="100000"/>
              </a:lnSpc>
              <a:spcBef>
                <a:spcPts val="35"/>
              </a:spcBef>
            </a:pPr>
            <a:endParaRPr sz="1400">
              <a:latin typeface="Times New Roman"/>
              <a:cs typeface="Times New Roman"/>
            </a:endParaRPr>
          </a:p>
          <a:p>
            <a:pPr marL="20955" marR="350520">
              <a:lnSpc>
                <a:spcPts val="1300"/>
              </a:lnSpc>
            </a:pPr>
            <a:r>
              <a:rPr sz="1200" dirty="0">
                <a:solidFill>
                  <a:srgbClr val="231F20"/>
                </a:solidFill>
                <a:latin typeface="Arial Narrow"/>
                <a:cs typeface="Arial Narrow"/>
              </a:rPr>
              <a:t>Pour </a:t>
            </a:r>
            <a:r>
              <a:rPr sz="1200" spc="-5" dirty="0">
                <a:solidFill>
                  <a:srgbClr val="231F20"/>
                </a:solidFill>
                <a:latin typeface="Arial Narrow"/>
                <a:cs typeface="Arial Narrow"/>
              </a:rPr>
              <a:t>votre propre sécurité et celle de votre produit, veillez </a:t>
            </a:r>
            <a:r>
              <a:rPr sz="1200" dirty="0">
                <a:solidFill>
                  <a:srgbClr val="231F20"/>
                </a:solidFill>
                <a:latin typeface="Arial Narrow"/>
                <a:cs typeface="Arial Narrow"/>
              </a:rPr>
              <a:t>à respecter </a:t>
            </a:r>
            <a:r>
              <a:rPr sz="1200" spc="-5" dirty="0">
                <a:solidFill>
                  <a:srgbClr val="231F20"/>
                </a:solidFill>
                <a:latin typeface="Arial Narrow"/>
                <a:cs typeface="Arial Narrow"/>
              </a:rPr>
              <a:t>les consignes de sécurité ci-dessous. Le  non-respect des instructions peut entraîner des blessures graves, des dommages matériels ou la mort. </a:t>
            </a:r>
            <a:r>
              <a:rPr sz="1200" dirty="0">
                <a:solidFill>
                  <a:srgbClr val="231F20"/>
                </a:solidFill>
                <a:latin typeface="Arial Narrow"/>
                <a:cs typeface="Arial Narrow"/>
              </a:rPr>
              <a:t>Toute  </a:t>
            </a:r>
            <a:r>
              <a:rPr sz="1200" spc="-5" dirty="0">
                <a:solidFill>
                  <a:srgbClr val="231F20"/>
                </a:solidFill>
                <a:latin typeface="Arial Narrow"/>
                <a:cs typeface="Arial Narrow"/>
              </a:rPr>
              <a:t>installation ou utilisation inappropriée annulera la</a:t>
            </a:r>
            <a:r>
              <a:rPr sz="1200" spc="-10" dirty="0">
                <a:solidFill>
                  <a:srgbClr val="231F20"/>
                </a:solidFill>
                <a:latin typeface="Arial Narrow"/>
                <a:cs typeface="Arial Narrow"/>
              </a:rPr>
              <a:t> </a:t>
            </a:r>
            <a:r>
              <a:rPr sz="1200" spc="-5" dirty="0">
                <a:solidFill>
                  <a:srgbClr val="231F20"/>
                </a:solidFill>
                <a:latin typeface="Arial Narrow"/>
                <a:cs typeface="Arial Narrow"/>
              </a:rPr>
              <a:t>garantie.</a:t>
            </a:r>
            <a:endParaRPr sz="1200">
              <a:latin typeface="Arial Narrow"/>
              <a:cs typeface="Arial Narrow"/>
            </a:endParaRPr>
          </a:p>
          <a:p>
            <a:pPr marL="943610" marR="205104" indent="-708660">
              <a:lnSpc>
                <a:spcPct val="111100"/>
              </a:lnSpc>
              <a:spcBef>
                <a:spcPts val="480"/>
              </a:spcBef>
            </a:pPr>
            <a:r>
              <a:rPr sz="1200" b="1" dirty="0">
                <a:solidFill>
                  <a:srgbClr val="231F20"/>
                </a:solidFill>
                <a:latin typeface="Arial Narrow"/>
                <a:cs typeface="Arial Narrow"/>
              </a:rPr>
              <a:t>VEUILLEZ LIRE TOUTES LES </a:t>
            </a:r>
            <a:r>
              <a:rPr sz="1200" b="1" spc="-5" dirty="0">
                <a:solidFill>
                  <a:srgbClr val="231F20"/>
                </a:solidFill>
                <a:latin typeface="Arial Narrow"/>
                <a:cs typeface="Arial Narrow"/>
              </a:rPr>
              <a:t>INSTRUCTIONS, </a:t>
            </a:r>
            <a:r>
              <a:rPr sz="1200" b="1" dirty="0">
                <a:solidFill>
                  <a:srgbClr val="231F20"/>
                </a:solidFill>
                <a:latin typeface="Arial Narrow"/>
                <a:cs typeface="Arial Narrow"/>
              </a:rPr>
              <a:t>VOUS ASSURER </a:t>
            </a:r>
            <a:r>
              <a:rPr sz="1200" b="1" spc="-5" dirty="0">
                <a:solidFill>
                  <a:srgbClr val="231F20"/>
                </a:solidFill>
                <a:latin typeface="Arial Narrow"/>
                <a:cs typeface="Arial Narrow"/>
              </a:rPr>
              <a:t>QUE </a:t>
            </a:r>
            <a:r>
              <a:rPr sz="1200" b="1" dirty="0">
                <a:solidFill>
                  <a:srgbClr val="231F20"/>
                </a:solidFill>
                <a:latin typeface="Arial Narrow"/>
                <a:cs typeface="Arial Narrow"/>
              </a:rPr>
              <a:t>VOUS LES COMPRENEZ ET LES  RESPECTER. CONSERVEZ CE </a:t>
            </a:r>
            <a:r>
              <a:rPr sz="1200" b="1" spc="-5" dirty="0">
                <a:solidFill>
                  <a:srgbClr val="231F20"/>
                </a:solidFill>
                <a:latin typeface="Arial Narrow"/>
                <a:cs typeface="Arial Narrow"/>
              </a:rPr>
              <a:t>MANUEL </a:t>
            </a:r>
            <a:r>
              <a:rPr sz="1200" b="1" dirty="0">
                <a:solidFill>
                  <a:srgbClr val="231F20"/>
                </a:solidFill>
                <a:latin typeface="Arial Narrow"/>
                <a:cs typeface="Arial Narrow"/>
              </a:rPr>
              <a:t>POUR CONSULTATION</a:t>
            </a:r>
            <a:r>
              <a:rPr sz="1200" b="1" spc="-25" dirty="0">
                <a:solidFill>
                  <a:srgbClr val="231F20"/>
                </a:solidFill>
                <a:latin typeface="Arial Narrow"/>
                <a:cs typeface="Arial Narrow"/>
              </a:rPr>
              <a:t> </a:t>
            </a:r>
            <a:r>
              <a:rPr sz="1200" b="1" dirty="0">
                <a:solidFill>
                  <a:srgbClr val="231F20"/>
                </a:solidFill>
                <a:latin typeface="Arial Narrow"/>
                <a:cs typeface="Arial Narrow"/>
              </a:rPr>
              <a:t>ULTÉRIEURE</a:t>
            </a:r>
            <a:endParaRPr sz="1200">
              <a:latin typeface="Arial Narrow"/>
              <a:cs typeface="Arial Narrow"/>
            </a:endParaRPr>
          </a:p>
          <a:p>
            <a:pPr>
              <a:lnSpc>
                <a:spcPct val="100000"/>
              </a:lnSpc>
              <a:spcBef>
                <a:spcPts val="45"/>
              </a:spcBef>
            </a:pPr>
            <a:endParaRPr sz="1750">
              <a:latin typeface="Times New Roman"/>
              <a:cs typeface="Times New Roman"/>
            </a:endParaRPr>
          </a:p>
          <a:p>
            <a:pPr marL="97790" algn="ctr">
              <a:lnSpc>
                <a:spcPct val="100000"/>
              </a:lnSpc>
              <a:tabLst>
                <a:tab pos="278130" algn="l"/>
              </a:tabLst>
            </a:pPr>
            <a:r>
              <a:rPr sz="1200" b="1" dirty="0">
                <a:solidFill>
                  <a:srgbClr val="58595B"/>
                </a:solidFill>
                <a:latin typeface="Arial Narrow"/>
                <a:cs typeface="Arial Narrow"/>
              </a:rPr>
              <a:t>!	</a:t>
            </a:r>
            <a:r>
              <a:rPr sz="1200" b="1" dirty="0">
                <a:solidFill>
                  <a:srgbClr val="FFFFFF"/>
                </a:solidFill>
                <a:latin typeface="Arial Narrow"/>
                <a:cs typeface="Arial Narrow"/>
              </a:rPr>
              <a:t>DANGER</a:t>
            </a:r>
            <a:endParaRPr sz="1200">
              <a:latin typeface="Arial Narrow"/>
              <a:cs typeface="Arial Narrow"/>
            </a:endParaRPr>
          </a:p>
          <a:p>
            <a:pPr>
              <a:lnSpc>
                <a:spcPct val="100000"/>
              </a:lnSpc>
              <a:spcBef>
                <a:spcPts val="30"/>
              </a:spcBef>
            </a:pPr>
            <a:endParaRPr sz="1200">
              <a:latin typeface="Times New Roman"/>
              <a:cs typeface="Times New Roman"/>
            </a:endParaRPr>
          </a:p>
          <a:p>
            <a:pPr marL="207645" marR="182880" indent="-176530">
              <a:lnSpc>
                <a:spcPts val="1350"/>
              </a:lnSpc>
              <a:buChar char="●"/>
              <a:tabLst>
                <a:tab pos="208279" algn="l"/>
              </a:tabLst>
            </a:pPr>
            <a:r>
              <a:rPr sz="1200" dirty="0">
                <a:solidFill>
                  <a:srgbClr val="231F20"/>
                </a:solidFill>
                <a:latin typeface="Arial Narrow"/>
                <a:cs typeface="Arial Narrow"/>
              </a:rPr>
              <a:t>Risque </a:t>
            </a:r>
            <a:r>
              <a:rPr sz="1200" spc="-5" dirty="0">
                <a:solidFill>
                  <a:srgbClr val="231F20"/>
                </a:solidFill>
                <a:latin typeface="Arial Narrow"/>
                <a:cs typeface="Arial Narrow"/>
              </a:rPr>
              <a:t>de noyade accidentelle. Il convient de faire preuve d’une extrême prudence afin d’empêcher tout accès  non autorisé par des</a:t>
            </a:r>
            <a:r>
              <a:rPr sz="1200" spc="-10" dirty="0">
                <a:solidFill>
                  <a:srgbClr val="231F20"/>
                </a:solidFill>
                <a:latin typeface="Arial Narrow"/>
                <a:cs typeface="Arial Narrow"/>
              </a:rPr>
              <a:t> </a:t>
            </a:r>
            <a:r>
              <a:rPr sz="1200" spc="-5" dirty="0">
                <a:solidFill>
                  <a:srgbClr val="231F20"/>
                </a:solidFill>
                <a:latin typeface="Arial Narrow"/>
                <a:cs typeface="Arial Narrow"/>
              </a:rPr>
              <a:t>enfants.</a:t>
            </a:r>
            <a:endParaRPr sz="1200">
              <a:latin typeface="Arial Narrow"/>
              <a:cs typeface="Arial Narrow"/>
            </a:endParaRPr>
          </a:p>
          <a:p>
            <a:pPr marL="207645" marR="65405" indent="-176530">
              <a:lnSpc>
                <a:spcPts val="1350"/>
              </a:lnSpc>
              <a:buChar char="●"/>
              <a:tabLst>
                <a:tab pos="208279" algn="l"/>
              </a:tabLst>
            </a:pPr>
            <a:r>
              <a:rPr sz="1200" dirty="0">
                <a:solidFill>
                  <a:srgbClr val="231F20"/>
                </a:solidFill>
                <a:latin typeface="Arial Narrow"/>
                <a:cs typeface="Arial Narrow"/>
              </a:rPr>
              <a:t>Risque </a:t>
            </a:r>
            <a:r>
              <a:rPr sz="1200" spc="-5" dirty="0">
                <a:solidFill>
                  <a:srgbClr val="231F20"/>
                </a:solidFill>
                <a:latin typeface="Arial Narrow"/>
                <a:cs typeface="Arial Narrow"/>
              </a:rPr>
              <a:t>de noyade. Inspectez </a:t>
            </a:r>
            <a:r>
              <a:rPr sz="1200" dirty="0">
                <a:solidFill>
                  <a:srgbClr val="231F20"/>
                </a:solidFill>
                <a:latin typeface="Arial Narrow"/>
                <a:cs typeface="Arial Narrow"/>
              </a:rPr>
              <a:t>régulièrement </a:t>
            </a:r>
            <a:r>
              <a:rPr sz="1200" spc="-5" dirty="0">
                <a:solidFill>
                  <a:srgbClr val="231F20"/>
                </a:solidFill>
                <a:latin typeface="Arial Narrow"/>
                <a:cs typeface="Arial Narrow"/>
              </a:rPr>
              <a:t>le couvercle du spa pour détecter les fuites, l’usure prématurée, les  dommages ou les signes de détérioration. </a:t>
            </a:r>
            <a:r>
              <a:rPr sz="1200" dirty="0">
                <a:solidFill>
                  <a:srgbClr val="231F20"/>
                </a:solidFill>
                <a:latin typeface="Arial Narrow"/>
                <a:cs typeface="Arial Narrow"/>
              </a:rPr>
              <a:t>N’utilisez </a:t>
            </a:r>
            <a:r>
              <a:rPr sz="1200" spc="-5" dirty="0">
                <a:solidFill>
                  <a:srgbClr val="231F20"/>
                </a:solidFill>
                <a:latin typeface="Arial Narrow"/>
                <a:cs typeface="Arial Narrow"/>
              </a:rPr>
              <a:t>jamais de couvercle usé ou endommagé </a:t>
            </a:r>
            <a:r>
              <a:rPr sz="1200" dirty="0">
                <a:solidFill>
                  <a:srgbClr val="231F20"/>
                </a:solidFill>
                <a:latin typeface="Arial Narrow"/>
                <a:cs typeface="Arial Narrow"/>
              </a:rPr>
              <a:t>: </a:t>
            </a:r>
            <a:r>
              <a:rPr sz="1200" spc="-5" dirty="0">
                <a:solidFill>
                  <a:srgbClr val="231F20"/>
                </a:solidFill>
                <a:latin typeface="Arial Narrow"/>
                <a:cs typeface="Arial Narrow"/>
              </a:rPr>
              <a:t>il ne garantira pas  le niveau de protection </a:t>
            </a:r>
            <a:r>
              <a:rPr sz="1200" dirty="0">
                <a:solidFill>
                  <a:srgbClr val="231F20"/>
                </a:solidFill>
                <a:latin typeface="Arial Narrow"/>
                <a:cs typeface="Arial Narrow"/>
              </a:rPr>
              <a:t>requis </a:t>
            </a:r>
            <a:r>
              <a:rPr sz="1200" spc="-5" dirty="0">
                <a:solidFill>
                  <a:srgbClr val="231F20"/>
                </a:solidFill>
                <a:latin typeface="Arial Narrow"/>
                <a:cs typeface="Arial Narrow"/>
              </a:rPr>
              <a:t>pour empêcher tout accès au spa sans surveillance par un</a:t>
            </a:r>
            <a:r>
              <a:rPr sz="1200" spc="-20" dirty="0">
                <a:solidFill>
                  <a:srgbClr val="231F20"/>
                </a:solidFill>
                <a:latin typeface="Arial Narrow"/>
                <a:cs typeface="Arial Narrow"/>
              </a:rPr>
              <a:t> </a:t>
            </a:r>
            <a:r>
              <a:rPr sz="1200" spc="-5" dirty="0">
                <a:solidFill>
                  <a:srgbClr val="231F20"/>
                </a:solidFill>
                <a:latin typeface="Arial Narrow"/>
                <a:cs typeface="Arial Narrow"/>
              </a:rPr>
              <a:t>enfant.</a:t>
            </a:r>
            <a:endParaRPr sz="1200">
              <a:latin typeface="Arial Narrow"/>
              <a:cs typeface="Arial Narrow"/>
            </a:endParaRPr>
          </a:p>
          <a:p>
            <a:pPr marL="207645" indent="-176530">
              <a:lnSpc>
                <a:spcPts val="1275"/>
              </a:lnSpc>
              <a:buChar char="●"/>
              <a:tabLst>
                <a:tab pos="208279" algn="l"/>
              </a:tabLst>
            </a:pPr>
            <a:r>
              <a:rPr sz="1200" dirty="0">
                <a:solidFill>
                  <a:srgbClr val="231F20"/>
                </a:solidFill>
                <a:latin typeface="Arial Narrow"/>
                <a:cs typeface="Arial Narrow"/>
              </a:rPr>
              <a:t>Risque </a:t>
            </a:r>
            <a:r>
              <a:rPr sz="1200" spc="-5" dirty="0">
                <a:solidFill>
                  <a:srgbClr val="231F20"/>
                </a:solidFill>
                <a:latin typeface="Arial Narrow"/>
                <a:cs typeface="Arial Narrow"/>
              </a:rPr>
              <a:t>de noyade. </a:t>
            </a:r>
            <a:r>
              <a:rPr sz="1200" dirty="0">
                <a:solidFill>
                  <a:srgbClr val="231F20"/>
                </a:solidFill>
                <a:latin typeface="Arial Narrow"/>
                <a:cs typeface="Arial Narrow"/>
              </a:rPr>
              <a:t>Verrouillez </a:t>
            </a:r>
            <a:r>
              <a:rPr sz="1200" spc="-5" dirty="0">
                <a:solidFill>
                  <a:srgbClr val="231F20"/>
                </a:solidFill>
                <a:latin typeface="Arial Narrow"/>
                <a:cs typeface="Arial Narrow"/>
              </a:rPr>
              <a:t>toujours le couvercle du spa après chaque</a:t>
            </a:r>
            <a:r>
              <a:rPr sz="1200" spc="-15" dirty="0">
                <a:solidFill>
                  <a:srgbClr val="231F20"/>
                </a:solidFill>
                <a:latin typeface="Arial Narrow"/>
                <a:cs typeface="Arial Narrow"/>
              </a:rPr>
              <a:t> </a:t>
            </a:r>
            <a:r>
              <a:rPr sz="1200" spc="-5" dirty="0">
                <a:solidFill>
                  <a:srgbClr val="231F20"/>
                </a:solidFill>
                <a:latin typeface="Arial Narrow"/>
                <a:cs typeface="Arial Narrow"/>
              </a:rPr>
              <a:t>utilisation.</a:t>
            </a:r>
            <a:endParaRPr sz="1200">
              <a:latin typeface="Arial Narrow"/>
              <a:cs typeface="Arial Narrow"/>
            </a:endParaRPr>
          </a:p>
          <a:p>
            <a:pPr marL="207645" marR="238760" indent="-176530">
              <a:lnSpc>
                <a:spcPts val="1350"/>
              </a:lnSpc>
              <a:spcBef>
                <a:spcPts val="75"/>
              </a:spcBef>
              <a:buChar char="●"/>
              <a:tabLst>
                <a:tab pos="208279" algn="l"/>
              </a:tabLst>
            </a:pPr>
            <a:r>
              <a:rPr sz="1200" dirty="0">
                <a:solidFill>
                  <a:srgbClr val="231F20"/>
                </a:solidFill>
                <a:latin typeface="Arial Narrow"/>
                <a:cs typeface="Arial Narrow"/>
              </a:rPr>
              <a:t>Risque </a:t>
            </a:r>
            <a:r>
              <a:rPr sz="1200" spc="-5" dirty="0">
                <a:solidFill>
                  <a:srgbClr val="231F20"/>
                </a:solidFill>
                <a:latin typeface="Arial Narrow"/>
                <a:cs typeface="Arial Narrow"/>
              </a:rPr>
              <a:t>de blessure. Les </a:t>
            </a:r>
            <a:r>
              <a:rPr sz="1200" dirty="0">
                <a:solidFill>
                  <a:srgbClr val="231F20"/>
                </a:solidFill>
                <a:latin typeface="Arial Narrow"/>
                <a:cs typeface="Arial Narrow"/>
              </a:rPr>
              <a:t>raccords </a:t>
            </a:r>
            <a:r>
              <a:rPr sz="1200" spc="-5" dirty="0">
                <a:solidFill>
                  <a:srgbClr val="231F20"/>
                </a:solidFill>
                <a:latin typeface="Arial Narrow"/>
                <a:cs typeface="Arial Narrow"/>
              </a:rPr>
              <a:t>d’aspiration de ce spa sont dimensionnés pour correspondre au débit d’eau  spécifique créé par la pompe. </a:t>
            </a:r>
            <a:r>
              <a:rPr sz="1200" dirty="0">
                <a:solidFill>
                  <a:srgbClr val="231F20"/>
                </a:solidFill>
                <a:latin typeface="Arial Narrow"/>
                <a:cs typeface="Arial Narrow"/>
              </a:rPr>
              <a:t>Ne </a:t>
            </a:r>
            <a:r>
              <a:rPr sz="1200" spc="-5" dirty="0">
                <a:solidFill>
                  <a:srgbClr val="231F20"/>
                </a:solidFill>
                <a:latin typeface="Arial Narrow"/>
                <a:cs typeface="Arial Narrow"/>
              </a:rPr>
              <a:t>faites jamais fonctionner le spa si les </a:t>
            </a:r>
            <a:r>
              <a:rPr sz="1200" dirty="0">
                <a:solidFill>
                  <a:srgbClr val="231F20"/>
                </a:solidFill>
                <a:latin typeface="Arial Narrow"/>
                <a:cs typeface="Arial Narrow"/>
              </a:rPr>
              <a:t>raccords </a:t>
            </a:r>
            <a:r>
              <a:rPr sz="1200" spc="-5" dirty="0">
                <a:solidFill>
                  <a:srgbClr val="231F20"/>
                </a:solidFill>
                <a:latin typeface="Arial Narrow"/>
                <a:cs typeface="Arial Narrow"/>
              </a:rPr>
              <a:t>d’aspiration sont cassés ou  manquants. </a:t>
            </a:r>
            <a:r>
              <a:rPr sz="1200" dirty="0">
                <a:solidFill>
                  <a:srgbClr val="231F20"/>
                </a:solidFill>
                <a:latin typeface="Arial Narrow"/>
                <a:cs typeface="Arial Narrow"/>
              </a:rPr>
              <a:t>Ne remplacez </a:t>
            </a:r>
            <a:r>
              <a:rPr sz="1200" spc="-5" dirty="0">
                <a:solidFill>
                  <a:srgbClr val="231F20"/>
                </a:solidFill>
                <a:latin typeface="Arial Narrow"/>
                <a:cs typeface="Arial Narrow"/>
              </a:rPr>
              <a:t>jamais un </a:t>
            </a:r>
            <a:r>
              <a:rPr sz="1200" dirty="0">
                <a:solidFill>
                  <a:srgbClr val="231F20"/>
                </a:solidFill>
                <a:latin typeface="Arial Narrow"/>
                <a:cs typeface="Arial Narrow"/>
              </a:rPr>
              <a:t>raccord </a:t>
            </a:r>
            <a:r>
              <a:rPr sz="1200" spc="-5" dirty="0">
                <a:solidFill>
                  <a:srgbClr val="231F20"/>
                </a:solidFill>
                <a:latin typeface="Arial Narrow"/>
                <a:cs typeface="Arial Narrow"/>
              </a:rPr>
              <a:t>d’aspiration par un </a:t>
            </a:r>
            <a:r>
              <a:rPr sz="1200" dirty="0">
                <a:solidFill>
                  <a:srgbClr val="231F20"/>
                </a:solidFill>
                <a:latin typeface="Arial Narrow"/>
                <a:cs typeface="Arial Narrow"/>
              </a:rPr>
              <a:t>raccord</a:t>
            </a:r>
            <a:r>
              <a:rPr sz="1200" spc="-15" dirty="0">
                <a:solidFill>
                  <a:srgbClr val="231F20"/>
                </a:solidFill>
                <a:latin typeface="Arial Narrow"/>
                <a:cs typeface="Arial Narrow"/>
              </a:rPr>
              <a:t> </a:t>
            </a:r>
            <a:r>
              <a:rPr sz="1200" spc="-5" dirty="0">
                <a:solidFill>
                  <a:srgbClr val="231F20"/>
                </a:solidFill>
                <a:latin typeface="Arial Narrow"/>
                <a:cs typeface="Arial Narrow"/>
              </a:rPr>
              <a:t>incompatible.</a:t>
            </a:r>
            <a:endParaRPr sz="1200">
              <a:latin typeface="Arial Narrow"/>
              <a:cs typeface="Arial Narrow"/>
            </a:endParaRPr>
          </a:p>
          <a:p>
            <a:pPr marL="207645" marR="8890" indent="-176530">
              <a:lnSpc>
                <a:spcPts val="1350"/>
              </a:lnSpc>
              <a:buChar char="●"/>
              <a:tabLst>
                <a:tab pos="208279" algn="l"/>
              </a:tabLst>
            </a:pPr>
            <a:r>
              <a:rPr sz="1200" dirty="0">
                <a:solidFill>
                  <a:srgbClr val="231F20"/>
                </a:solidFill>
                <a:latin typeface="Arial Narrow"/>
                <a:cs typeface="Arial Narrow"/>
              </a:rPr>
              <a:t>Risque </a:t>
            </a:r>
            <a:r>
              <a:rPr sz="1200" spc="-5" dirty="0">
                <a:solidFill>
                  <a:srgbClr val="231F20"/>
                </a:solidFill>
                <a:latin typeface="Arial Narrow"/>
                <a:cs typeface="Arial Narrow"/>
              </a:rPr>
              <a:t>de blessure. </a:t>
            </a:r>
            <a:r>
              <a:rPr sz="1200" dirty="0">
                <a:solidFill>
                  <a:srgbClr val="231F20"/>
                </a:solidFill>
                <a:latin typeface="Arial Narrow"/>
                <a:cs typeface="Arial Narrow"/>
              </a:rPr>
              <a:t>Si </a:t>
            </a:r>
            <a:r>
              <a:rPr sz="1200" spc="-5" dirty="0">
                <a:solidFill>
                  <a:srgbClr val="231F20"/>
                </a:solidFill>
                <a:latin typeface="Arial Narrow"/>
                <a:cs typeface="Arial Narrow"/>
              </a:rPr>
              <a:t>le cordon d’alimentation est endommagé, il doit être </a:t>
            </a:r>
            <a:r>
              <a:rPr sz="1200" dirty="0">
                <a:solidFill>
                  <a:srgbClr val="231F20"/>
                </a:solidFill>
                <a:latin typeface="Arial Narrow"/>
                <a:cs typeface="Arial Narrow"/>
              </a:rPr>
              <a:t>remplacé </a:t>
            </a:r>
            <a:r>
              <a:rPr sz="1200" spc="-5" dirty="0">
                <a:solidFill>
                  <a:srgbClr val="231F20"/>
                </a:solidFill>
                <a:latin typeface="Arial Narrow"/>
                <a:cs typeface="Arial Narrow"/>
              </a:rPr>
              <a:t>par le fabricant, un agent de  service ou une personne ayant une qualification similaire afin d’éviter tout</a:t>
            </a:r>
            <a:r>
              <a:rPr sz="1200" spc="-15" dirty="0">
                <a:solidFill>
                  <a:srgbClr val="231F20"/>
                </a:solidFill>
                <a:latin typeface="Arial Narrow"/>
                <a:cs typeface="Arial Narrow"/>
              </a:rPr>
              <a:t> </a:t>
            </a:r>
            <a:r>
              <a:rPr sz="1200" dirty="0">
                <a:solidFill>
                  <a:srgbClr val="231F20"/>
                </a:solidFill>
                <a:latin typeface="Arial Narrow"/>
                <a:cs typeface="Arial Narrow"/>
              </a:rPr>
              <a:t>risque.</a:t>
            </a:r>
            <a:endParaRPr sz="1200">
              <a:latin typeface="Arial Narrow"/>
              <a:cs typeface="Arial Narrow"/>
            </a:endParaRPr>
          </a:p>
          <a:p>
            <a:pPr marL="207645" marR="203200" indent="-176530">
              <a:lnSpc>
                <a:spcPts val="1350"/>
              </a:lnSpc>
              <a:buChar char="●"/>
              <a:tabLst>
                <a:tab pos="208279" algn="l"/>
              </a:tabLst>
            </a:pPr>
            <a:r>
              <a:rPr sz="1200" dirty="0">
                <a:solidFill>
                  <a:srgbClr val="231F20"/>
                </a:solidFill>
                <a:latin typeface="Arial Narrow"/>
                <a:cs typeface="Arial Narrow"/>
              </a:rPr>
              <a:t>Risque </a:t>
            </a:r>
            <a:r>
              <a:rPr sz="1200" spc="-5" dirty="0">
                <a:solidFill>
                  <a:srgbClr val="231F20"/>
                </a:solidFill>
                <a:latin typeface="Arial Narrow"/>
                <a:cs typeface="Arial Narrow"/>
              </a:rPr>
              <a:t>d’électrocution. </a:t>
            </a:r>
            <a:r>
              <a:rPr sz="1200" dirty="0">
                <a:solidFill>
                  <a:srgbClr val="231F20"/>
                </a:solidFill>
                <a:latin typeface="Arial Narrow"/>
                <a:cs typeface="Arial Narrow"/>
              </a:rPr>
              <a:t>Ne </a:t>
            </a:r>
            <a:r>
              <a:rPr sz="1200" spc="-5" dirty="0">
                <a:solidFill>
                  <a:srgbClr val="231F20"/>
                </a:solidFill>
                <a:latin typeface="Arial Narrow"/>
                <a:cs typeface="Arial Narrow"/>
              </a:rPr>
              <a:t>laissez aucun appareil électrique, tel qu’une lampe, un téléphone, une </a:t>
            </a:r>
            <a:r>
              <a:rPr sz="1200" dirty="0">
                <a:solidFill>
                  <a:srgbClr val="231F20"/>
                </a:solidFill>
                <a:latin typeface="Arial Narrow"/>
                <a:cs typeface="Arial Narrow"/>
              </a:rPr>
              <a:t>radio </a:t>
            </a:r>
            <a:r>
              <a:rPr sz="1200" spc="-5" dirty="0">
                <a:solidFill>
                  <a:srgbClr val="231F20"/>
                </a:solidFill>
                <a:latin typeface="Arial Narrow"/>
                <a:cs typeface="Arial Narrow"/>
              </a:rPr>
              <a:t>ou une  télévision, </a:t>
            </a:r>
            <a:r>
              <a:rPr sz="1200" dirty="0">
                <a:solidFill>
                  <a:srgbClr val="231F20"/>
                </a:solidFill>
                <a:latin typeface="Arial Narrow"/>
                <a:cs typeface="Arial Narrow"/>
              </a:rPr>
              <a:t>à </a:t>
            </a:r>
            <a:r>
              <a:rPr sz="1200" spc="-5" dirty="0">
                <a:solidFill>
                  <a:srgbClr val="231F20"/>
                </a:solidFill>
                <a:latin typeface="Arial Narrow"/>
                <a:cs typeface="Arial Narrow"/>
              </a:rPr>
              <a:t>moins de 1,5 </a:t>
            </a:r>
            <a:r>
              <a:rPr sz="1200" dirty="0">
                <a:solidFill>
                  <a:srgbClr val="231F20"/>
                </a:solidFill>
                <a:latin typeface="Arial Narrow"/>
                <a:cs typeface="Arial Narrow"/>
              </a:rPr>
              <a:t>m </a:t>
            </a:r>
            <a:r>
              <a:rPr sz="1200" spc="-5" dirty="0">
                <a:solidFill>
                  <a:srgbClr val="231F20"/>
                </a:solidFill>
                <a:latin typeface="Arial Narrow"/>
                <a:cs typeface="Arial Narrow"/>
              </a:rPr>
              <a:t>du</a:t>
            </a:r>
            <a:r>
              <a:rPr sz="1200" spc="-20" dirty="0">
                <a:solidFill>
                  <a:srgbClr val="231F20"/>
                </a:solidFill>
                <a:latin typeface="Arial Narrow"/>
                <a:cs typeface="Arial Narrow"/>
              </a:rPr>
              <a:t> </a:t>
            </a:r>
            <a:r>
              <a:rPr sz="1200" spc="-5" dirty="0">
                <a:solidFill>
                  <a:srgbClr val="231F20"/>
                </a:solidFill>
                <a:latin typeface="Arial Narrow"/>
                <a:cs typeface="Arial Narrow"/>
              </a:rPr>
              <a:t>spa.</a:t>
            </a:r>
            <a:endParaRPr sz="1200">
              <a:latin typeface="Arial Narrow"/>
              <a:cs typeface="Arial Narrow"/>
            </a:endParaRPr>
          </a:p>
          <a:p>
            <a:pPr marL="207645" indent="-176530">
              <a:lnSpc>
                <a:spcPts val="1320"/>
              </a:lnSpc>
              <a:buChar char="●"/>
              <a:tabLst>
                <a:tab pos="208279" algn="l"/>
              </a:tabLst>
            </a:pPr>
            <a:r>
              <a:rPr sz="1200" dirty="0">
                <a:solidFill>
                  <a:srgbClr val="231F20"/>
                </a:solidFill>
                <a:latin typeface="Arial Narrow"/>
                <a:cs typeface="Arial Narrow"/>
              </a:rPr>
              <a:t>Risque </a:t>
            </a:r>
            <a:r>
              <a:rPr sz="1200" spc="-5" dirty="0">
                <a:solidFill>
                  <a:srgbClr val="231F20"/>
                </a:solidFill>
                <a:latin typeface="Arial Narrow"/>
                <a:cs typeface="Arial Narrow"/>
              </a:rPr>
              <a:t>d’électrocution. </a:t>
            </a:r>
            <a:r>
              <a:rPr sz="1200" dirty="0">
                <a:solidFill>
                  <a:srgbClr val="231F20"/>
                </a:solidFill>
                <a:latin typeface="Arial Narrow"/>
                <a:cs typeface="Arial Narrow"/>
              </a:rPr>
              <a:t>N’utilisez </a:t>
            </a:r>
            <a:r>
              <a:rPr sz="1200" spc="-5" dirty="0">
                <a:solidFill>
                  <a:srgbClr val="231F20"/>
                </a:solidFill>
                <a:latin typeface="Arial Narrow"/>
                <a:cs typeface="Arial Narrow"/>
              </a:rPr>
              <a:t>pas le spa lorsqu’il pleut ou en cas</a:t>
            </a:r>
            <a:r>
              <a:rPr sz="1200" spc="-15" dirty="0">
                <a:solidFill>
                  <a:srgbClr val="231F20"/>
                </a:solidFill>
                <a:latin typeface="Arial Narrow"/>
                <a:cs typeface="Arial Narrow"/>
              </a:rPr>
              <a:t> </a:t>
            </a:r>
            <a:r>
              <a:rPr sz="1200" spc="-5" dirty="0">
                <a:solidFill>
                  <a:srgbClr val="231F20"/>
                </a:solidFill>
                <a:latin typeface="Arial Narrow"/>
                <a:cs typeface="Arial Narrow"/>
              </a:rPr>
              <a:t>d’orage.</a:t>
            </a:r>
            <a:endParaRPr sz="1200">
              <a:latin typeface="Arial Narrow"/>
              <a:cs typeface="Arial Narrow"/>
            </a:endParaRPr>
          </a:p>
          <a:p>
            <a:pPr>
              <a:lnSpc>
                <a:spcPct val="100000"/>
              </a:lnSpc>
              <a:buClr>
                <a:srgbClr val="231F20"/>
              </a:buClr>
              <a:buFont typeface="Arial Narrow"/>
              <a:buChar char="●"/>
            </a:pPr>
            <a:endParaRPr sz="1400">
              <a:latin typeface="Times New Roman"/>
              <a:cs typeface="Times New Roman"/>
            </a:endParaRPr>
          </a:p>
          <a:p>
            <a:pPr>
              <a:lnSpc>
                <a:spcPct val="100000"/>
              </a:lnSpc>
              <a:buClr>
                <a:srgbClr val="231F20"/>
              </a:buClr>
              <a:buFont typeface="Arial Narrow"/>
              <a:buChar char="●"/>
            </a:pPr>
            <a:endParaRPr sz="1150">
              <a:latin typeface="Times New Roman"/>
              <a:cs typeface="Times New Roman"/>
            </a:endParaRPr>
          </a:p>
          <a:p>
            <a:pPr marL="97790" algn="ctr">
              <a:lnSpc>
                <a:spcPct val="100000"/>
              </a:lnSpc>
              <a:spcBef>
                <a:spcPts val="5"/>
              </a:spcBef>
              <a:tabLst>
                <a:tab pos="278765" algn="l"/>
              </a:tabLst>
            </a:pPr>
            <a:r>
              <a:rPr sz="1200" b="1" dirty="0">
                <a:solidFill>
                  <a:srgbClr val="58595B"/>
                </a:solidFill>
                <a:latin typeface="Arial Narrow"/>
                <a:cs typeface="Arial Narrow"/>
              </a:rPr>
              <a:t>!	</a:t>
            </a:r>
            <a:r>
              <a:rPr sz="1200" b="1" dirty="0">
                <a:solidFill>
                  <a:srgbClr val="FFFFFF"/>
                </a:solidFill>
                <a:latin typeface="Arial Narrow"/>
                <a:cs typeface="Arial Narrow"/>
              </a:rPr>
              <a:t>AVERTISSEMENT</a:t>
            </a:r>
            <a:endParaRPr sz="1200">
              <a:latin typeface="Arial Narrow"/>
              <a:cs typeface="Arial Narrow"/>
            </a:endParaRPr>
          </a:p>
          <a:p>
            <a:pPr>
              <a:lnSpc>
                <a:spcPct val="100000"/>
              </a:lnSpc>
              <a:spcBef>
                <a:spcPts val="50"/>
              </a:spcBef>
            </a:pPr>
            <a:endParaRPr sz="1150">
              <a:latin typeface="Times New Roman"/>
              <a:cs typeface="Times New Roman"/>
            </a:endParaRPr>
          </a:p>
          <a:p>
            <a:pPr marL="205104" marR="5080" indent="-176530">
              <a:lnSpc>
                <a:spcPts val="1350"/>
              </a:lnSpc>
              <a:spcBef>
                <a:spcPts val="5"/>
              </a:spcBef>
              <a:buChar char="●"/>
              <a:tabLst>
                <a:tab pos="205740" algn="l"/>
              </a:tabLst>
            </a:pPr>
            <a:r>
              <a:rPr sz="1200" dirty="0">
                <a:solidFill>
                  <a:srgbClr val="231F20"/>
                </a:solidFill>
                <a:latin typeface="Arial Narrow"/>
                <a:cs typeface="Arial Narrow"/>
              </a:rPr>
              <a:t>Pour réduire </a:t>
            </a:r>
            <a:r>
              <a:rPr sz="1200" spc="-5" dirty="0">
                <a:solidFill>
                  <a:srgbClr val="231F20"/>
                </a:solidFill>
                <a:latin typeface="Arial Narrow"/>
                <a:cs typeface="Arial Narrow"/>
              </a:rPr>
              <a:t>le </a:t>
            </a:r>
            <a:r>
              <a:rPr sz="1200" dirty="0">
                <a:solidFill>
                  <a:srgbClr val="231F20"/>
                </a:solidFill>
                <a:latin typeface="Arial Narrow"/>
                <a:cs typeface="Arial Narrow"/>
              </a:rPr>
              <a:t>risque </a:t>
            </a:r>
            <a:r>
              <a:rPr sz="1200" spc="-5" dirty="0">
                <a:solidFill>
                  <a:srgbClr val="231F20"/>
                </a:solidFill>
                <a:latin typeface="Arial Narrow"/>
                <a:cs typeface="Arial Narrow"/>
              </a:rPr>
              <a:t>d’électrocution, n’utilisez pas de </a:t>
            </a:r>
            <a:r>
              <a:rPr sz="1200" dirty="0">
                <a:solidFill>
                  <a:srgbClr val="231F20"/>
                </a:solidFill>
                <a:latin typeface="Arial Narrow"/>
                <a:cs typeface="Arial Narrow"/>
              </a:rPr>
              <a:t>rallonge, </a:t>
            </a:r>
            <a:r>
              <a:rPr sz="1200" spc="-5" dirty="0">
                <a:solidFill>
                  <a:srgbClr val="231F20"/>
                </a:solidFill>
                <a:latin typeface="Arial Narrow"/>
                <a:cs typeface="Arial Narrow"/>
              </a:rPr>
              <a:t>de minuterie, d’adaptateur de prise ou de fiche de  convertisseur pour brancher l’appareil </a:t>
            </a:r>
            <a:r>
              <a:rPr sz="1200" dirty="0">
                <a:solidFill>
                  <a:srgbClr val="231F20"/>
                </a:solidFill>
                <a:latin typeface="Arial Narrow"/>
                <a:cs typeface="Arial Narrow"/>
              </a:rPr>
              <a:t>à </a:t>
            </a:r>
            <a:r>
              <a:rPr sz="1200" spc="-5" dirty="0">
                <a:solidFill>
                  <a:srgbClr val="231F20"/>
                </a:solidFill>
                <a:latin typeface="Arial Narrow"/>
                <a:cs typeface="Arial Narrow"/>
              </a:rPr>
              <a:t>l’alimentation électrique </a:t>
            </a:r>
            <a:r>
              <a:rPr sz="1200" dirty="0">
                <a:solidFill>
                  <a:srgbClr val="231F20"/>
                </a:solidFill>
                <a:latin typeface="Arial Narrow"/>
                <a:cs typeface="Arial Narrow"/>
              </a:rPr>
              <a:t>; </a:t>
            </a:r>
            <a:r>
              <a:rPr sz="1200" spc="-5" dirty="0">
                <a:solidFill>
                  <a:srgbClr val="231F20"/>
                </a:solidFill>
                <a:latin typeface="Arial Narrow"/>
                <a:cs typeface="Arial Narrow"/>
              </a:rPr>
              <a:t>prévoyez une prise de courant </a:t>
            </a:r>
            <a:r>
              <a:rPr sz="1200" dirty="0">
                <a:solidFill>
                  <a:srgbClr val="231F20"/>
                </a:solidFill>
                <a:latin typeface="Arial Narrow"/>
                <a:cs typeface="Arial Narrow"/>
              </a:rPr>
              <a:t>à </a:t>
            </a:r>
            <a:r>
              <a:rPr sz="1200" spc="-5" dirty="0">
                <a:solidFill>
                  <a:srgbClr val="231F20"/>
                </a:solidFill>
                <a:latin typeface="Arial Narrow"/>
                <a:cs typeface="Arial Narrow"/>
              </a:rPr>
              <a:t>une distance  appropriée.</a:t>
            </a:r>
            <a:endParaRPr sz="1200">
              <a:latin typeface="Arial Narrow"/>
              <a:cs typeface="Arial Narrow"/>
            </a:endParaRPr>
          </a:p>
          <a:p>
            <a:pPr marL="205104" marR="61594" indent="-176530">
              <a:lnSpc>
                <a:spcPts val="1350"/>
              </a:lnSpc>
              <a:buChar char="●"/>
              <a:tabLst>
                <a:tab pos="205740" algn="l"/>
              </a:tabLst>
            </a:pPr>
            <a:r>
              <a:rPr sz="1200" dirty="0">
                <a:solidFill>
                  <a:srgbClr val="231F20"/>
                </a:solidFill>
                <a:latin typeface="Arial Narrow"/>
                <a:cs typeface="Arial Narrow"/>
              </a:rPr>
              <a:t>Cet </a:t>
            </a:r>
            <a:r>
              <a:rPr sz="1200" spc="-5" dirty="0">
                <a:solidFill>
                  <a:srgbClr val="231F20"/>
                </a:solidFill>
                <a:latin typeface="Arial Narrow"/>
                <a:cs typeface="Arial Narrow"/>
              </a:rPr>
              <a:t>appareil, qui contient des éléments chauffants intégrés, doit être branché </a:t>
            </a:r>
            <a:r>
              <a:rPr sz="1200" dirty="0">
                <a:solidFill>
                  <a:srgbClr val="231F20"/>
                </a:solidFill>
                <a:latin typeface="Arial Narrow"/>
                <a:cs typeface="Arial Narrow"/>
              </a:rPr>
              <a:t>à </a:t>
            </a:r>
            <a:r>
              <a:rPr sz="1200" spc="-5" dirty="0">
                <a:solidFill>
                  <a:srgbClr val="231F20"/>
                </a:solidFill>
                <a:latin typeface="Arial Narrow"/>
                <a:cs typeface="Arial Narrow"/>
              </a:rPr>
              <a:t>une prise de courant avec mise </a:t>
            </a:r>
            <a:r>
              <a:rPr sz="1200" dirty="0">
                <a:solidFill>
                  <a:srgbClr val="231F20"/>
                </a:solidFill>
                <a:latin typeface="Arial Narrow"/>
                <a:cs typeface="Arial Narrow"/>
              </a:rPr>
              <a:t>à  </a:t>
            </a:r>
            <a:r>
              <a:rPr sz="1200" spc="-5" dirty="0">
                <a:solidFill>
                  <a:srgbClr val="231F20"/>
                </a:solidFill>
                <a:latin typeface="Arial Narrow"/>
                <a:cs typeface="Arial Narrow"/>
              </a:rPr>
              <a:t>la terre au moyen d’un cordon d’alimentation muni d’une fiche et d’un </a:t>
            </a:r>
            <a:r>
              <a:rPr sz="1200" dirty="0">
                <a:solidFill>
                  <a:srgbClr val="231F20"/>
                </a:solidFill>
                <a:latin typeface="Arial Narrow"/>
                <a:cs typeface="Arial Narrow"/>
              </a:rPr>
              <a:t>PRCD (dispositif </a:t>
            </a:r>
            <a:r>
              <a:rPr sz="1200" spc="-5" dirty="0">
                <a:solidFill>
                  <a:srgbClr val="231F20"/>
                </a:solidFill>
                <a:latin typeface="Arial Narrow"/>
                <a:cs typeface="Arial Narrow"/>
              </a:rPr>
              <a:t>portable </a:t>
            </a:r>
            <a:r>
              <a:rPr sz="1200" dirty="0">
                <a:solidFill>
                  <a:srgbClr val="231F20"/>
                </a:solidFill>
                <a:latin typeface="Arial Narrow"/>
                <a:cs typeface="Arial Narrow"/>
              </a:rPr>
              <a:t>à </a:t>
            </a:r>
            <a:r>
              <a:rPr sz="1200" spc="-5" dirty="0">
                <a:solidFill>
                  <a:srgbClr val="231F20"/>
                </a:solidFill>
                <a:latin typeface="Arial Narrow"/>
                <a:cs typeface="Arial Narrow"/>
              </a:rPr>
              <a:t>courant  </a:t>
            </a:r>
            <a:r>
              <a:rPr sz="1200" dirty="0">
                <a:solidFill>
                  <a:srgbClr val="231F20"/>
                </a:solidFill>
                <a:latin typeface="Arial Narrow"/>
                <a:cs typeface="Arial Narrow"/>
              </a:rPr>
              <a:t>résiduel) </a:t>
            </a:r>
            <a:r>
              <a:rPr sz="1200" spc="-5" dirty="0">
                <a:solidFill>
                  <a:srgbClr val="231F20"/>
                </a:solidFill>
                <a:latin typeface="Arial Narrow"/>
                <a:cs typeface="Arial Narrow"/>
              </a:rPr>
              <a:t>avec un courant de déclenchement de 10</a:t>
            </a:r>
            <a:r>
              <a:rPr sz="1200" spc="-15" dirty="0">
                <a:solidFill>
                  <a:srgbClr val="231F20"/>
                </a:solidFill>
                <a:latin typeface="Arial Narrow"/>
                <a:cs typeface="Arial Narrow"/>
              </a:rPr>
              <a:t> </a:t>
            </a:r>
            <a:r>
              <a:rPr sz="1200" spc="-5" dirty="0">
                <a:solidFill>
                  <a:srgbClr val="231F20"/>
                </a:solidFill>
                <a:latin typeface="Arial Narrow"/>
                <a:cs typeface="Arial Narrow"/>
              </a:rPr>
              <a:t>mA.</a:t>
            </a:r>
            <a:endParaRPr sz="1200">
              <a:latin typeface="Arial Narrow"/>
              <a:cs typeface="Arial Narrow"/>
            </a:endParaRPr>
          </a:p>
          <a:p>
            <a:pPr marL="205104" marR="207645" indent="-176530">
              <a:lnSpc>
                <a:spcPts val="1350"/>
              </a:lnSpc>
              <a:buChar char="●"/>
              <a:tabLst>
                <a:tab pos="205740" algn="l"/>
              </a:tabLst>
            </a:pPr>
            <a:r>
              <a:rPr sz="1200" dirty="0">
                <a:solidFill>
                  <a:srgbClr val="231F20"/>
                </a:solidFill>
                <a:latin typeface="Arial Narrow"/>
                <a:cs typeface="Arial Narrow"/>
              </a:rPr>
              <a:t>Cet </a:t>
            </a:r>
            <a:r>
              <a:rPr sz="1200" spc="-5" dirty="0">
                <a:solidFill>
                  <a:srgbClr val="231F20"/>
                </a:solidFill>
                <a:latin typeface="Arial Narrow"/>
                <a:cs typeface="Arial Narrow"/>
              </a:rPr>
              <a:t>appareil avec mise </a:t>
            </a:r>
            <a:r>
              <a:rPr sz="1200" dirty="0">
                <a:solidFill>
                  <a:srgbClr val="231F20"/>
                </a:solidFill>
                <a:latin typeface="Arial Narrow"/>
                <a:cs typeface="Arial Narrow"/>
              </a:rPr>
              <a:t>à </a:t>
            </a:r>
            <a:r>
              <a:rPr sz="1200" spc="-5" dirty="0">
                <a:solidFill>
                  <a:srgbClr val="231F20"/>
                </a:solidFill>
                <a:latin typeface="Arial Narrow"/>
                <a:cs typeface="Arial Narrow"/>
              </a:rPr>
              <a:t>la terre ne doit être branché que directement sur une prise de courant avec mise </a:t>
            </a:r>
            <a:r>
              <a:rPr sz="1200" dirty="0">
                <a:solidFill>
                  <a:srgbClr val="231F20"/>
                </a:solidFill>
                <a:latin typeface="Arial Narrow"/>
                <a:cs typeface="Arial Narrow"/>
              </a:rPr>
              <a:t>à </a:t>
            </a:r>
            <a:r>
              <a:rPr sz="1200" spc="-5" dirty="0">
                <a:solidFill>
                  <a:srgbClr val="231F20"/>
                </a:solidFill>
                <a:latin typeface="Arial Narrow"/>
                <a:cs typeface="Arial Narrow"/>
              </a:rPr>
              <a:t>la  terre pour un câblage</a:t>
            </a:r>
            <a:r>
              <a:rPr sz="1200" spc="-10" dirty="0">
                <a:solidFill>
                  <a:srgbClr val="231F20"/>
                </a:solidFill>
                <a:latin typeface="Arial Narrow"/>
                <a:cs typeface="Arial Narrow"/>
              </a:rPr>
              <a:t> </a:t>
            </a:r>
            <a:r>
              <a:rPr sz="1200" dirty="0">
                <a:solidFill>
                  <a:srgbClr val="231F20"/>
                </a:solidFill>
                <a:latin typeface="Arial Narrow"/>
                <a:cs typeface="Arial Narrow"/>
              </a:rPr>
              <a:t>fixe.</a:t>
            </a:r>
            <a:endParaRPr sz="1200">
              <a:latin typeface="Arial Narrow"/>
              <a:cs typeface="Arial Narrow"/>
            </a:endParaRPr>
          </a:p>
          <a:p>
            <a:pPr marL="205104" marR="5715" indent="-176530">
              <a:lnSpc>
                <a:spcPts val="1350"/>
              </a:lnSpc>
              <a:buChar char="●"/>
              <a:tabLst>
                <a:tab pos="205740" algn="l"/>
              </a:tabLst>
            </a:pPr>
            <a:r>
              <a:rPr sz="1200" spc="-5" dirty="0">
                <a:solidFill>
                  <a:srgbClr val="231F20"/>
                </a:solidFill>
                <a:latin typeface="Arial Narrow"/>
                <a:cs typeface="Arial Narrow"/>
              </a:rPr>
              <a:t>Les pièces contenant des composants sous tension, </a:t>
            </a:r>
            <a:r>
              <a:rPr sz="1200" dirty="0">
                <a:solidFill>
                  <a:srgbClr val="231F20"/>
                </a:solidFill>
                <a:latin typeface="Arial Narrow"/>
                <a:cs typeface="Arial Narrow"/>
              </a:rPr>
              <a:t>à </a:t>
            </a:r>
            <a:r>
              <a:rPr sz="1200" spc="-5" dirty="0">
                <a:solidFill>
                  <a:srgbClr val="231F20"/>
                </a:solidFill>
                <a:latin typeface="Arial Narrow"/>
                <a:cs typeface="Arial Narrow"/>
              </a:rPr>
              <a:t>l’exception des pièces alimentées en très basse tension de  sécurité ne dépassant pas 12 </a:t>
            </a:r>
            <a:r>
              <a:rPr sz="1200" dirty="0">
                <a:solidFill>
                  <a:srgbClr val="231F20"/>
                </a:solidFill>
                <a:latin typeface="Arial Narrow"/>
                <a:cs typeface="Arial Narrow"/>
              </a:rPr>
              <a:t>V, </a:t>
            </a:r>
            <a:r>
              <a:rPr sz="1200" spc="-5" dirty="0">
                <a:solidFill>
                  <a:srgbClr val="231F20"/>
                </a:solidFill>
                <a:latin typeface="Arial Narrow"/>
                <a:cs typeface="Arial Narrow"/>
              </a:rPr>
              <a:t>doivent être inaccessibles </a:t>
            </a:r>
            <a:r>
              <a:rPr sz="1200" dirty="0">
                <a:solidFill>
                  <a:srgbClr val="231F20"/>
                </a:solidFill>
                <a:latin typeface="Arial Narrow"/>
                <a:cs typeface="Arial Narrow"/>
              </a:rPr>
              <a:t>à </a:t>
            </a:r>
            <a:r>
              <a:rPr sz="1200" spc="-5" dirty="0">
                <a:solidFill>
                  <a:srgbClr val="231F20"/>
                </a:solidFill>
                <a:latin typeface="Arial Narrow"/>
                <a:cs typeface="Arial Narrow"/>
              </a:rPr>
              <a:t>toute personne utilisant le</a:t>
            </a:r>
            <a:r>
              <a:rPr sz="1200" spc="-25" dirty="0">
                <a:solidFill>
                  <a:srgbClr val="231F20"/>
                </a:solidFill>
                <a:latin typeface="Arial Narrow"/>
                <a:cs typeface="Arial Narrow"/>
              </a:rPr>
              <a:t> </a:t>
            </a:r>
            <a:r>
              <a:rPr sz="1200" spc="-5" dirty="0">
                <a:solidFill>
                  <a:srgbClr val="231F20"/>
                </a:solidFill>
                <a:latin typeface="Arial Narrow"/>
                <a:cs typeface="Arial Narrow"/>
              </a:rPr>
              <a:t>spa.</a:t>
            </a:r>
            <a:endParaRPr sz="1200">
              <a:latin typeface="Arial Narrow"/>
              <a:cs typeface="Arial Narrow"/>
            </a:endParaRPr>
          </a:p>
          <a:p>
            <a:pPr marL="205104" marR="158750" indent="-176530">
              <a:lnSpc>
                <a:spcPts val="1350"/>
              </a:lnSpc>
              <a:buChar char="●"/>
              <a:tabLst>
                <a:tab pos="205740" algn="l"/>
              </a:tabLst>
            </a:pPr>
            <a:r>
              <a:rPr sz="1200" spc="-5" dirty="0">
                <a:solidFill>
                  <a:srgbClr val="231F20"/>
                </a:solidFill>
                <a:latin typeface="Arial Narrow"/>
                <a:cs typeface="Arial Narrow"/>
              </a:rPr>
              <a:t>Les pièces contenant des composants électriques, </a:t>
            </a:r>
            <a:r>
              <a:rPr sz="1200" dirty="0">
                <a:solidFill>
                  <a:srgbClr val="231F20"/>
                </a:solidFill>
                <a:latin typeface="Arial Narrow"/>
                <a:cs typeface="Arial Narrow"/>
              </a:rPr>
              <a:t>à </a:t>
            </a:r>
            <a:r>
              <a:rPr sz="1200" spc="-5" dirty="0">
                <a:solidFill>
                  <a:srgbClr val="231F20"/>
                </a:solidFill>
                <a:latin typeface="Arial Narrow"/>
                <a:cs typeface="Arial Narrow"/>
              </a:rPr>
              <a:t>l’exception des télécommandes, doivent être positionnées  ou fixées de manière </a:t>
            </a:r>
            <a:r>
              <a:rPr sz="1200" dirty="0">
                <a:solidFill>
                  <a:srgbClr val="231F20"/>
                </a:solidFill>
                <a:latin typeface="Arial Narrow"/>
                <a:cs typeface="Arial Narrow"/>
              </a:rPr>
              <a:t>à </a:t>
            </a:r>
            <a:r>
              <a:rPr sz="1200" spc="-5" dirty="0">
                <a:solidFill>
                  <a:srgbClr val="231F20"/>
                </a:solidFill>
                <a:latin typeface="Arial Narrow"/>
                <a:cs typeface="Arial Narrow"/>
              </a:rPr>
              <a:t>ne pas pouvoir tomber dans le</a:t>
            </a:r>
            <a:r>
              <a:rPr sz="1200" spc="-20" dirty="0">
                <a:solidFill>
                  <a:srgbClr val="231F20"/>
                </a:solidFill>
                <a:latin typeface="Arial Narrow"/>
                <a:cs typeface="Arial Narrow"/>
              </a:rPr>
              <a:t> </a:t>
            </a:r>
            <a:r>
              <a:rPr sz="1200" spc="-5" dirty="0">
                <a:solidFill>
                  <a:srgbClr val="231F20"/>
                </a:solidFill>
                <a:latin typeface="Arial Narrow"/>
                <a:cs typeface="Arial Narrow"/>
              </a:rPr>
              <a:t>spa.</a:t>
            </a:r>
            <a:endParaRPr sz="1200">
              <a:latin typeface="Arial Narrow"/>
              <a:cs typeface="Arial Narrow"/>
            </a:endParaRPr>
          </a:p>
          <a:p>
            <a:pPr marL="205104" indent="-177165">
              <a:lnSpc>
                <a:spcPts val="1275"/>
              </a:lnSpc>
              <a:buChar char="●"/>
              <a:tabLst>
                <a:tab pos="205740" algn="l"/>
              </a:tabLst>
            </a:pPr>
            <a:r>
              <a:rPr sz="1200" spc="-5" dirty="0">
                <a:solidFill>
                  <a:srgbClr val="231F20"/>
                </a:solidFill>
                <a:latin typeface="Arial Narrow"/>
                <a:cs typeface="Arial Narrow"/>
              </a:rPr>
              <a:t>L’installation électrique doit </a:t>
            </a:r>
            <a:r>
              <a:rPr sz="1200" dirty="0">
                <a:solidFill>
                  <a:srgbClr val="231F20"/>
                </a:solidFill>
                <a:latin typeface="Arial Narrow"/>
                <a:cs typeface="Arial Narrow"/>
              </a:rPr>
              <a:t>répondre </a:t>
            </a:r>
            <a:r>
              <a:rPr sz="1200" spc="-5" dirty="0">
                <a:solidFill>
                  <a:srgbClr val="231F20"/>
                </a:solidFill>
                <a:latin typeface="Arial Narrow"/>
                <a:cs typeface="Arial Narrow"/>
              </a:rPr>
              <a:t>aux exigences ou aux normes</a:t>
            </a:r>
            <a:r>
              <a:rPr sz="1200" spc="-15" dirty="0">
                <a:solidFill>
                  <a:srgbClr val="231F20"/>
                </a:solidFill>
                <a:latin typeface="Arial Narrow"/>
                <a:cs typeface="Arial Narrow"/>
              </a:rPr>
              <a:t> </a:t>
            </a:r>
            <a:r>
              <a:rPr sz="1200" spc="-5" dirty="0">
                <a:solidFill>
                  <a:srgbClr val="231F20"/>
                </a:solidFill>
                <a:latin typeface="Arial Narrow"/>
                <a:cs typeface="Arial Narrow"/>
              </a:rPr>
              <a:t>locales.</a:t>
            </a:r>
            <a:endParaRPr sz="1200">
              <a:latin typeface="Arial Narrow"/>
              <a:cs typeface="Arial Narrow"/>
            </a:endParaRPr>
          </a:p>
          <a:p>
            <a:pPr marL="205104" marR="110489" indent="-176530">
              <a:lnSpc>
                <a:spcPts val="1350"/>
              </a:lnSpc>
              <a:spcBef>
                <a:spcPts val="75"/>
              </a:spcBef>
              <a:buChar char="●"/>
              <a:tabLst>
                <a:tab pos="205740" algn="l"/>
              </a:tabLst>
            </a:pPr>
            <a:r>
              <a:rPr sz="1200" spc="-5" dirty="0">
                <a:solidFill>
                  <a:srgbClr val="231F20"/>
                </a:solidFill>
                <a:latin typeface="Arial Narrow"/>
                <a:cs typeface="Arial Narrow"/>
              </a:rPr>
              <a:t>La commande filaire doit être correctement </a:t>
            </a:r>
            <a:r>
              <a:rPr sz="1200" dirty="0">
                <a:solidFill>
                  <a:srgbClr val="231F20"/>
                </a:solidFill>
                <a:latin typeface="Arial Narrow"/>
                <a:cs typeface="Arial Narrow"/>
              </a:rPr>
              <a:t>rangée </a:t>
            </a:r>
            <a:r>
              <a:rPr sz="1200" spc="-5" dirty="0">
                <a:solidFill>
                  <a:srgbClr val="231F20"/>
                </a:solidFill>
                <a:latin typeface="Arial Narrow"/>
                <a:cs typeface="Arial Narrow"/>
              </a:rPr>
              <a:t>dans la poche latérale lorsqu’elle n’est pas utilisée, afin de la  protéger contre les chutes ou d’autres</a:t>
            </a:r>
            <a:r>
              <a:rPr sz="1200" spc="-10" dirty="0">
                <a:solidFill>
                  <a:srgbClr val="231F20"/>
                </a:solidFill>
                <a:latin typeface="Arial Narrow"/>
                <a:cs typeface="Arial Narrow"/>
              </a:rPr>
              <a:t> </a:t>
            </a:r>
            <a:r>
              <a:rPr sz="1200" spc="-5" dirty="0">
                <a:solidFill>
                  <a:srgbClr val="231F20"/>
                </a:solidFill>
                <a:latin typeface="Arial Narrow"/>
                <a:cs typeface="Arial Narrow"/>
              </a:rPr>
              <a:t>dangers.</a:t>
            </a:r>
            <a:endParaRPr sz="1200">
              <a:latin typeface="Arial Narrow"/>
              <a:cs typeface="Arial Narrow"/>
            </a:endParaRPr>
          </a:p>
          <a:p>
            <a:pPr marL="205104" marR="132080" indent="-176530">
              <a:lnSpc>
                <a:spcPts val="1350"/>
              </a:lnSpc>
              <a:buChar char="●"/>
              <a:tabLst>
                <a:tab pos="205740" algn="l"/>
              </a:tabLst>
            </a:pPr>
            <a:r>
              <a:rPr sz="1200" dirty="0">
                <a:solidFill>
                  <a:srgbClr val="231F20"/>
                </a:solidFill>
                <a:latin typeface="Arial Narrow"/>
                <a:cs typeface="Arial Narrow"/>
              </a:rPr>
              <a:t>Cet </a:t>
            </a:r>
            <a:r>
              <a:rPr sz="1200" spc="-5" dirty="0">
                <a:solidFill>
                  <a:srgbClr val="231F20"/>
                </a:solidFill>
                <a:latin typeface="Arial Narrow"/>
                <a:cs typeface="Arial Narrow"/>
              </a:rPr>
              <a:t>appareil peut être utilisé par des enfants âgés de </a:t>
            </a:r>
            <a:r>
              <a:rPr sz="1200" dirty="0">
                <a:solidFill>
                  <a:srgbClr val="231F20"/>
                </a:solidFill>
                <a:latin typeface="Arial Narrow"/>
                <a:cs typeface="Arial Narrow"/>
              </a:rPr>
              <a:t>8 </a:t>
            </a:r>
            <a:r>
              <a:rPr sz="1200" spc="-5" dirty="0">
                <a:solidFill>
                  <a:srgbClr val="231F20"/>
                </a:solidFill>
                <a:latin typeface="Arial Narrow"/>
                <a:cs typeface="Arial Narrow"/>
              </a:rPr>
              <a:t>ans et plus et par des personnes dont les capacités  physiques, sensorielles ou mentales sont </a:t>
            </a:r>
            <a:r>
              <a:rPr sz="1200" dirty="0">
                <a:solidFill>
                  <a:srgbClr val="231F20"/>
                </a:solidFill>
                <a:latin typeface="Arial Narrow"/>
                <a:cs typeface="Arial Narrow"/>
              </a:rPr>
              <a:t>réduites </a:t>
            </a:r>
            <a:r>
              <a:rPr sz="1200" spc="-5" dirty="0">
                <a:solidFill>
                  <a:srgbClr val="231F20"/>
                </a:solidFill>
                <a:latin typeface="Arial Narrow"/>
                <a:cs typeface="Arial Narrow"/>
              </a:rPr>
              <a:t>ou dont l’expérience et les connaissances sont limitées, sous  </a:t>
            </a:r>
            <a:r>
              <a:rPr sz="1200" dirty="0">
                <a:solidFill>
                  <a:srgbClr val="231F20"/>
                </a:solidFill>
                <a:latin typeface="Arial Narrow"/>
                <a:cs typeface="Arial Narrow"/>
              </a:rPr>
              <a:t>réserve </a:t>
            </a:r>
            <a:r>
              <a:rPr sz="1200" spc="-5" dirty="0">
                <a:solidFill>
                  <a:srgbClr val="231F20"/>
                </a:solidFill>
                <a:latin typeface="Arial Narrow"/>
                <a:cs typeface="Arial Narrow"/>
              </a:rPr>
              <a:t>qu’elles soient surveillées ou aient </a:t>
            </a:r>
            <a:r>
              <a:rPr sz="1200" dirty="0">
                <a:solidFill>
                  <a:srgbClr val="231F20"/>
                </a:solidFill>
                <a:latin typeface="Arial Narrow"/>
                <a:cs typeface="Arial Narrow"/>
              </a:rPr>
              <a:t>reçu </a:t>
            </a:r>
            <a:r>
              <a:rPr sz="1200" spc="-5" dirty="0">
                <a:solidFill>
                  <a:srgbClr val="231F20"/>
                </a:solidFill>
                <a:latin typeface="Arial Narrow"/>
                <a:cs typeface="Arial Narrow"/>
              </a:rPr>
              <a:t>des instructions sur l’utilisation de l’appareil en toute sécurité et  qu’elles comprennent les </a:t>
            </a:r>
            <a:r>
              <a:rPr sz="1200" dirty="0">
                <a:solidFill>
                  <a:srgbClr val="231F20"/>
                </a:solidFill>
                <a:latin typeface="Arial Narrow"/>
                <a:cs typeface="Arial Narrow"/>
              </a:rPr>
              <a:t>risques </a:t>
            </a:r>
            <a:r>
              <a:rPr sz="1200" spc="-5" dirty="0">
                <a:solidFill>
                  <a:srgbClr val="231F20"/>
                </a:solidFill>
                <a:latin typeface="Arial Narrow"/>
                <a:cs typeface="Arial Narrow"/>
              </a:rPr>
              <a:t>encourus. Les enfants ne doivent pas jouer avec l’appareil ou effectuer des  opérations de nettoyage ou d’entretien sans</a:t>
            </a:r>
            <a:r>
              <a:rPr sz="1200" spc="-10" dirty="0">
                <a:solidFill>
                  <a:srgbClr val="231F20"/>
                </a:solidFill>
                <a:latin typeface="Arial Narrow"/>
                <a:cs typeface="Arial Narrow"/>
              </a:rPr>
              <a:t> </a:t>
            </a:r>
            <a:r>
              <a:rPr sz="1200" spc="-5" dirty="0">
                <a:solidFill>
                  <a:srgbClr val="231F20"/>
                </a:solidFill>
                <a:latin typeface="Arial Narrow"/>
                <a:cs typeface="Arial Narrow"/>
              </a:rPr>
              <a:t>surveillance.</a:t>
            </a:r>
            <a:endParaRPr sz="1200">
              <a:latin typeface="Arial Narrow"/>
              <a:cs typeface="Arial Narrow"/>
            </a:endParaRPr>
          </a:p>
          <a:p>
            <a:pPr marL="205104" marR="290195" indent="-176530">
              <a:lnSpc>
                <a:spcPts val="1350"/>
              </a:lnSpc>
              <a:buChar char="●"/>
              <a:tabLst>
                <a:tab pos="205740" algn="l"/>
              </a:tabLst>
            </a:pPr>
            <a:r>
              <a:rPr sz="1200" dirty="0">
                <a:solidFill>
                  <a:srgbClr val="231F20"/>
                </a:solidFill>
                <a:latin typeface="Arial Narrow"/>
                <a:cs typeface="Arial Narrow"/>
              </a:rPr>
              <a:t>Pour réduire </a:t>
            </a:r>
            <a:r>
              <a:rPr sz="1200" spc="-5" dirty="0">
                <a:solidFill>
                  <a:srgbClr val="231F20"/>
                </a:solidFill>
                <a:latin typeface="Arial Narrow"/>
                <a:cs typeface="Arial Narrow"/>
              </a:rPr>
              <a:t>les </a:t>
            </a:r>
            <a:r>
              <a:rPr sz="1200" dirty="0">
                <a:solidFill>
                  <a:srgbClr val="231F20"/>
                </a:solidFill>
                <a:latin typeface="Arial Narrow"/>
                <a:cs typeface="Arial Narrow"/>
              </a:rPr>
              <a:t>risques </a:t>
            </a:r>
            <a:r>
              <a:rPr sz="1200" spc="-5" dirty="0">
                <a:solidFill>
                  <a:srgbClr val="231F20"/>
                </a:solidFill>
                <a:latin typeface="Arial Narrow"/>
                <a:cs typeface="Arial Narrow"/>
              </a:rPr>
              <a:t>ou les blessures, tenez les enfants éloignés de ce produit, sauf s’ils sont étroitement  surveillés en</a:t>
            </a:r>
            <a:r>
              <a:rPr sz="1200" spc="-10" dirty="0">
                <a:solidFill>
                  <a:srgbClr val="231F20"/>
                </a:solidFill>
                <a:latin typeface="Arial Narrow"/>
                <a:cs typeface="Arial Narrow"/>
              </a:rPr>
              <a:t> </a:t>
            </a:r>
            <a:r>
              <a:rPr sz="1200" spc="-5" dirty="0">
                <a:solidFill>
                  <a:srgbClr val="231F20"/>
                </a:solidFill>
                <a:latin typeface="Arial Narrow"/>
                <a:cs typeface="Arial Narrow"/>
              </a:rPr>
              <a:t>permanence.</a:t>
            </a:r>
            <a:endParaRPr sz="1200">
              <a:latin typeface="Arial Narrow"/>
              <a:cs typeface="Arial Narrow"/>
            </a:endParaRPr>
          </a:p>
          <a:p>
            <a:pPr marL="205104" marR="131445" indent="-176530">
              <a:lnSpc>
                <a:spcPts val="1350"/>
              </a:lnSpc>
              <a:buChar char="●"/>
              <a:tabLst>
                <a:tab pos="205740" algn="l"/>
              </a:tabLst>
            </a:pPr>
            <a:r>
              <a:rPr sz="1200" dirty="0">
                <a:solidFill>
                  <a:srgbClr val="231F20"/>
                </a:solidFill>
                <a:latin typeface="Arial Narrow"/>
                <a:cs typeface="Arial Narrow"/>
              </a:rPr>
              <a:t>Pour réduire </a:t>
            </a:r>
            <a:r>
              <a:rPr sz="1200" spc="-5" dirty="0">
                <a:solidFill>
                  <a:srgbClr val="231F20"/>
                </a:solidFill>
                <a:latin typeface="Arial Narrow"/>
                <a:cs typeface="Arial Narrow"/>
              </a:rPr>
              <a:t>le </a:t>
            </a:r>
            <a:r>
              <a:rPr sz="1200" dirty="0">
                <a:solidFill>
                  <a:srgbClr val="231F20"/>
                </a:solidFill>
                <a:latin typeface="Arial Narrow"/>
                <a:cs typeface="Arial Narrow"/>
              </a:rPr>
              <a:t>risque </a:t>
            </a:r>
            <a:r>
              <a:rPr sz="1200" spc="-5" dirty="0">
                <a:solidFill>
                  <a:srgbClr val="231F20"/>
                </a:solidFill>
                <a:latin typeface="Arial Narrow"/>
                <a:cs typeface="Arial Narrow"/>
              </a:rPr>
              <a:t>de noyade, surveillez les enfants en permanence. </a:t>
            </a:r>
            <a:r>
              <a:rPr sz="1200" dirty="0">
                <a:solidFill>
                  <a:srgbClr val="231F20"/>
                </a:solidFill>
                <a:latin typeface="Arial Narrow"/>
                <a:cs typeface="Arial Narrow"/>
              </a:rPr>
              <a:t>Fixez </a:t>
            </a:r>
            <a:r>
              <a:rPr sz="1200" spc="-5" dirty="0">
                <a:solidFill>
                  <a:srgbClr val="231F20"/>
                </a:solidFill>
                <a:latin typeface="Arial Narrow"/>
                <a:cs typeface="Arial Narrow"/>
              </a:rPr>
              <a:t>et verrouillez le couvercle du spa  après chaque</a:t>
            </a:r>
            <a:r>
              <a:rPr sz="1200" spc="-10" dirty="0">
                <a:solidFill>
                  <a:srgbClr val="231F20"/>
                </a:solidFill>
                <a:latin typeface="Arial Narrow"/>
                <a:cs typeface="Arial Narrow"/>
              </a:rPr>
              <a:t> </a:t>
            </a:r>
            <a:r>
              <a:rPr sz="1200" spc="-5" dirty="0">
                <a:solidFill>
                  <a:srgbClr val="231F20"/>
                </a:solidFill>
                <a:latin typeface="Arial Narrow"/>
                <a:cs typeface="Arial Narrow"/>
              </a:rPr>
              <a:t>utilisation.</a:t>
            </a:r>
            <a:endParaRPr sz="1200">
              <a:latin typeface="Arial Narrow"/>
              <a:cs typeface="Arial Narrow"/>
            </a:endParaRPr>
          </a:p>
        </p:txBody>
      </p:sp>
      <p:sp>
        <p:nvSpPr>
          <p:cNvPr id="199" name="object 199"/>
          <p:cNvSpPr txBox="1"/>
          <p:nvPr/>
        </p:nvSpPr>
        <p:spPr>
          <a:xfrm>
            <a:off x="3699036" y="9996493"/>
            <a:ext cx="158115" cy="112395"/>
          </a:xfrm>
          <a:prstGeom prst="rect">
            <a:avLst/>
          </a:prstGeom>
        </p:spPr>
        <p:txBody>
          <a:bodyPr vert="horz" wrap="square" lIns="0" tIns="6985" rIns="0" bIns="0" rtlCol="0">
            <a:spAutoFit/>
          </a:bodyPr>
          <a:lstStyle/>
          <a:p>
            <a:pPr marL="38100">
              <a:lnSpc>
                <a:spcPct val="100000"/>
              </a:lnSpc>
              <a:spcBef>
                <a:spcPts val="55"/>
              </a:spcBef>
            </a:pPr>
            <a:r>
              <a:rPr sz="600" dirty="0">
                <a:solidFill>
                  <a:srgbClr val="131111"/>
                </a:solidFill>
                <a:latin typeface="Arial"/>
                <a:cs typeface="Arial"/>
              </a:rPr>
              <a:t>3</a:t>
            </a:r>
            <a:endParaRPr sz="600">
              <a:latin typeface="Arial"/>
              <a:cs typeface="Arial"/>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object 3"/>
          <p:cNvSpPr txBox="1"/>
          <p:nvPr/>
        </p:nvSpPr>
        <p:spPr>
          <a:xfrm>
            <a:off x="3699036" y="9996493"/>
            <a:ext cx="158115" cy="112395"/>
          </a:xfrm>
          <a:prstGeom prst="rect">
            <a:avLst/>
          </a:prstGeom>
        </p:spPr>
        <p:txBody>
          <a:bodyPr vert="horz" wrap="square" lIns="0" tIns="6985" rIns="0" bIns="0" rtlCol="0">
            <a:spAutoFit/>
          </a:bodyPr>
          <a:lstStyle/>
          <a:p>
            <a:pPr marL="38100">
              <a:lnSpc>
                <a:spcPct val="100000"/>
              </a:lnSpc>
              <a:spcBef>
                <a:spcPts val="55"/>
              </a:spcBef>
            </a:pPr>
            <a:r>
              <a:rPr sz="600" dirty="0">
                <a:solidFill>
                  <a:srgbClr val="131111"/>
                </a:solidFill>
                <a:latin typeface="Arial"/>
                <a:cs typeface="Arial"/>
              </a:rPr>
              <a:t>4</a:t>
            </a:r>
            <a:endParaRPr sz="600">
              <a:latin typeface="Arial"/>
              <a:cs typeface="Arial"/>
            </a:endParaRPr>
          </a:p>
        </p:txBody>
      </p:sp>
      <p:sp>
        <p:nvSpPr>
          <p:cNvPr id="2" name="object 2"/>
          <p:cNvSpPr txBox="1"/>
          <p:nvPr/>
        </p:nvSpPr>
        <p:spPr>
          <a:xfrm>
            <a:off x="529389" y="454855"/>
            <a:ext cx="6483985" cy="9295130"/>
          </a:xfrm>
          <a:prstGeom prst="rect">
            <a:avLst/>
          </a:prstGeom>
        </p:spPr>
        <p:txBody>
          <a:bodyPr vert="horz" wrap="square" lIns="0" tIns="27940" rIns="0" bIns="0" rtlCol="0">
            <a:spAutoFit/>
          </a:bodyPr>
          <a:lstStyle/>
          <a:p>
            <a:pPr marL="198120" marR="310515" indent="-186055">
              <a:lnSpc>
                <a:spcPts val="1350"/>
              </a:lnSpc>
              <a:spcBef>
                <a:spcPts val="220"/>
              </a:spcBef>
              <a:buChar char="●"/>
              <a:tabLst>
                <a:tab pos="198755" algn="l"/>
              </a:tabLst>
            </a:pPr>
            <a:r>
              <a:rPr sz="1200" dirty="0">
                <a:solidFill>
                  <a:srgbClr val="231F20"/>
                </a:solidFill>
                <a:latin typeface="Arial Narrow"/>
                <a:cs typeface="Arial Narrow"/>
              </a:rPr>
              <a:t>Assurez-vous </a:t>
            </a:r>
            <a:r>
              <a:rPr sz="1200" spc="-5" dirty="0">
                <a:solidFill>
                  <a:srgbClr val="231F20"/>
                </a:solidFill>
                <a:latin typeface="Arial Narrow"/>
                <a:cs typeface="Arial Narrow"/>
              </a:rPr>
              <a:t>que le plancher peut supporter la charge prévue, qui est indiquée sur la fiche technique. </a:t>
            </a:r>
            <a:r>
              <a:rPr sz="1200" dirty="0">
                <a:solidFill>
                  <a:srgbClr val="231F20"/>
                </a:solidFill>
                <a:latin typeface="Arial Narrow"/>
                <a:cs typeface="Arial Narrow"/>
              </a:rPr>
              <a:t>Vous  </a:t>
            </a:r>
            <a:r>
              <a:rPr sz="1200" spc="-5" dirty="0">
                <a:solidFill>
                  <a:srgbClr val="231F20"/>
                </a:solidFill>
                <a:latin typeface="Arial Narrow"/>
                <a:cs typeface="Arial Narrow"/>
              </a:rPr>
              <a:t>devrez calculer la charge de la capacité en eau prévue plus le poids</a:t>
            </a:r>
            <a:r>
              <a:rPr sz="1200" spc="-15" dirty="0">
                <a:solidFill>
                  <a:srgbClr val="231F20"/>
                </a:solidFill>
                <a:latin typeface="Arial Narrow"/>
                <a:cs typeface="Arial Narrow"/>
              </a:rPr>
              <a:t> </a:t>
            </a:r>
            <a:r>
              <a:rPr sz="1200" dirty="0">
                <a:solidFill>
                  <a:srgbClr val="231F20"/>
                </a:solidFill>
                <a:latin typeface="Arial Narrow"/>
                <a:cs typeface="Arial Narrow"/>
              </a:rPr>
              <a:t>total.</a:t>
            </a:r>
            <a:endParaRPr sz="1200">
              <a:latin typeface="Arial Narrow"/>
              <a:cs typeface="Arial Narrow"/>
            </a:endParaRPr>
          </a:p>
          <a:p>
            <a:pPr marL="198120" indent="-186055">
              <a:lnSpc>
                <a:spcPts val="1275"/>
              </a:lnSpc>
              <a:buChar char="●"/>
              <a:tabLst>
                <a:tab pos="198755" algn="l"/>
              </a:tabLst>
            </a:pPr>
            <a:r>
              <a:rPr sz="1200" dirty="0">
                <a:solidFill>
                  <a:srgbClr val="231F20"/>
                </a:solidFill>
                <a:latin typeface="Arial Narrow"/>
                <a:cs typeface="Arial Narrow"/>
              </a:rPr>
              <a:t>Un </a:t>
            </a:r>
            <a:r>
              <a:rPr sz="1200" spc="-5" dirty="0">
                <a:solidFill>
                  <a:srgbClr val="231F20"/>
                </a:solidFill>
                <a:latin typeface="Arial Narrow"/>
                <a:cs typeface="Arial Narrow"/>
              </a:rPr>
              <a:t>système de vidange adéquat doit être prévu autour du spa pour traiter les eaux de</a:t>
            </a:r>
            <a:r>
              <a:rPr sz="1200" spc="-20" dirty="0">
                <a:solidFill>
                  <a:srgbClr val="231F20"/>
                </a:solidFill>
                <a:latin typeface="Arial Narrow"/>
                <a:cs typeface="Arial Narrow"/>
              </a:rPr>
              <a:t> </a:t>
            </a:r>
            <a:r>
              <a:rPr sz="1200" spc="-5" dirty="0">
                <a:solidFill>
                  <a:srgbClr val="231F20"/>
                </a:solidFill>
                <a:latin typeface="Arial Narrow"/>
                <a:cs typeface="Arial Narrow"/>
              </a:rPr>
              <a:t>débordement.</a:t>
            </a:r>
            <a:endParaRPr sz="1200">
              <a:latin typeface="Arial Narrow"/>
              <a:cs typeface="Arial Narrow"/>
            </a:endParaRPr>
          </a:p>
          <a:p>
            <a:pPr marL="198120" indent="-186055">
              <a:lnSpc>
                <a:spcPts val="1350"/>
              </a:lnSpc>
              <a:buChar char="●"/>
              <a:tabLst>
                <a:tab pos="198755" algn="l"/>
              </a:tabLst>
            </a:pPr>
            <a:r>
              <a:rPr sz="1200" dirty="0">
                <a:solidFill>
                  <a:srgbClr val="231F20"/>
                </a:solidFill>
                <a:latin typeface="Arial Narrow"/>
                <a:cs typeface="Arial Narrow"/>
              </a:rPr>
              <a:t>Pour réduire </a:t>
            </a:r>
            <a:r>
              <a:rPr sz="1200" spc="-5" dirty="0">
                <a:solidFill>
                  <a:srgbClr val="231F20"/>
                </a:solidFill>
                <a:latin typeface="Arial Narrow"/>
                <a:cs typeface="Arial Narrow"/>
              </a:rPr>
              <a:t>le </a:t>
            </a:r>
            <a:r>
              <a:rPr sz="1200" dirty="0">
                <a:solidFill>
                  <a:srgbClr val="231F20"/>
                </a:solidFill>
                <a:latin typeface="Arial Narrow"/>
                <a:cs typeface="Arial Narrow"/>
              </a:rPr>
              <a:t>risque </a:t>
            </a:r>
            <a:r>
              <a:rPr sz="1200" spc="-5" dirty="0">
                <a:solidFill>
                  <a:srgbClr val="231F20"/>
                </a:solidFill>
                <a:latin typeface="Arial Narrow"/>
                <a:cs typeface="Arial Narrow"/>
              </a:rPr>
              <a:t>de blessure</a:t>
            </a:r>
            <a:r>
              <a:rPr sz="1200" spc="-10" dirty="0">
                <a:solidFill>
                  <a:srgbClr val="231F20"/>
                </a:solidFill>
                <a:latin typeface="Arial Narrow"/>
                <a:cs typeface="Arial Narrow"/>
              </a:rPr>
              <a:t> </a:t>
            </a:r>
            <a:r>
              <a:rPr sz="1200" dirty="0">
                <a:solidFill>
                  <a:srgbClr val="231F20"/>
                </a:solidFill>
                <a:latin typeface="Arial Narrow"/>
                <a:cs typeface="Arial Narrow"/>
              </a:rPr>
              <a:t>:</a:t>
            </a:r>
            <a:endParaRPr sz="1200">
              <a:latin typeface="Arial Narrow"/>
              <a:cs typeface="Arial Narrow"/>
            </a:endParaRPr>
          </a:p>
          <a:p>
            <a:pPr marL="372110" marR="171450" lvl="1" indent="-173990" algn="just">
              <a:lnSpc>
                <a:spcPts val="1350"/>
              </a:lnSpc>
              <a:spcBef>
                <a:spcPts val="75"/>
              </a:spcBef>
              <a:buAutoNum type="alphaLcParenR"/>
              <a:tabLst>
                <a:tab pos="379730" algn="l"/>
              </a:tabLst>
            </a:pPr>
            <a:r>
              <a:rPr sz="1200" spc="-5" dirty="0">
                <a:solidFill>
                  <a:srgbClr val="231F20"/>
                </a:solidFill>
                <a:latin typeface="Arial Narrow"/>
                <a:cs typeface="Arial Narrow"/>
              </a:rPr>
              <a:t>Il est </a:t>
            </a:r>
            <a:r>
              <a:rPr sz="1200" dirty="0">
                <a:solidFill>
                  <a:srgbClr val="231F20"/>
                </a:solidFill>
                <a:latin typeface="Arial Narrow"/>
                <a:cs typeface="Arial Narrow"/>
              </a:rPr>
              <a:t>recommandé </a:t>
            </a:r>
            <a:r>
              <a:rPr sz="1200" spc="-5" dirty="0">
                <a:solidFill>
                  <a:srgbClr val="231F20"/>
                </a:solidFill>
                <a:latin typeface="Arial Narrow"/>
                <a:cs typeface="Arial Narrow"/>
              </a:rPr>
              <a:t>de baisser la température de l’eau pour les jeunes enfants et en cas d’utilisation du spa  pendant plus de 10 minutes. </a:t>
            </a:r>
            <a:r>
              <a:rPr sz="1200" dirty="0">
                <a:solidFill>
                  <a:srgbClr val="231F20"/>
                </a:solidFill>
                <a:latin typeface="Arial Narrow"/>
                <a:cs typeface="Arial Narrow"/>
              </a:rPr>
              <a:t>Afin </a:t>
            </a:r>
            <a:r>
              <a:rPr sz="1200" spc="-5" dirty="0">
                <a:solidFill>
                  <a:srgbClr val="231F20"/>
                </a:solidFill>
                <a:latin typeface="Arial Narrow"/>
                <a:cs typeface="Arial Narrow"/>
              </a:rPr>
              <a:t>d’éviter le </a:t>
            </a:r>
            <a:r>
              <a:rPr sz="1200" dirty="0">
                <a:solidFill>
                  <a:srgbClr val="231F20"/>
                </a:solidFill>
                <a:latin typeface="Arial Narrow"/>
                <a:cs typeface="Arial Narrow"/>
              </a:rPr>
              <a:t>risque </a:t>
            </a:r>
            <a:r>
              <a:rPr sz="1200" spc="-5" dirty="0">
                <a:solidFill>
                  <a:srgbClr val="231F20"/>
                </a:solidFill>
                <a:latin typeface="Arial Narrow"/>
                <a:cs typeface="Arial Narrow"/>
              </a:rPr>
              <a:t>d’hyperthermie </a:t>
            </a:r>
            <a:r>
              <a:rPr sz="1200" dirty="0">
                <a:solidFill>
                  <a:srgbClr val="231F20"/>
                </a:solidFill>
                <a:latin typeface="Arial Narrow"/>
                <a:cs typeface="Arial Narrow"/>
              </a:rPr>
              <a:t>(stress </a:t>
            </a:r>
            <a:r>
              <a:rPr sz="1200" spc="-5" dirty="0">
                <a:solidFill>
                  <a:srgbClr val="231F20"/>
                </a:solidFill>
                <a:latin typeface="Arial Narrow"/>
                <a:cs typeface="Arial Narrow"/>
              </a:rPr>
              <a:t>thermique), il est </a:t>
            </a:r>
            <a:r>
              <a:rPr sz="1200" dirty="0">
                <a:solidFill>
                  <a:srgbClr val="231F20"/>
                </a:solidFill>
                <a:latin typeface="Arial Narrow"/>
                <a:cs typeface="Arial Narrow"/>
              </a:rPr>
              <a:t>recommandé </a:t>
            </a:r>
            <a:r>
              <a:rPr sz="1200" spc="-5" dirty="0">
                <a:solidFill>
                  <a:srgbClr val="231F20"/>
                </a:solidFill>
                <a:latin typeface="Arial Narrow"/>
                <a:cs typeface="Arial Narrow"/>
              </a:rPr>
              <a:t>de  limiter la température moyenne de l’eau du spa </a:t>
            </a:r>
            <a:r>
              <a:rPr sz="1200" dirty="0">
                <a:solidFill>
                  <a:srgbClr val="231F20"/>
                </a:solidFill>
                <a:latin typeface="Arial Narrow"/>
                <a:cs typeface="Arial Narrow"/>
              </a:rPr>
              <a:t>à </a:t>
            </a:r>
            <a:r>
              <a:rPr sz="1200" spc="-5" dirty="0">
                <a:solidFill>
                  <a:srgbClr val="231F20"/>
                </a:solidFill>
                <a:latin typeface="Arial Narrow"/>
                <a:cs typeface="Arial Narrow"/>
              </a:rPr>
              <a:t>40 </a:t>
            </a:r>
            <a:r>
              <a:rPr sz="1200" dirty="0">
                <a:solidFill>
                  <a:srgbClr val="231F20"/>
                </a:solidFill>
                <a:latin typeface="Arial Narrow"/>
                <a:cs typeface="Arial Narrow"/>
              </a:rPr>
              <a:t>°C (104</a:t>
            </a:r>
            <a:r>
              <a:rPr sz="1200" spc="-15" dirty="0">
                <a:solidFill>
                  <a:srgbClr val="231F20"/>
                </a:solidFill>
                <a:latin typeface="Arial Narrow"/>
                <a:cs typeface="Arial Narrow"/>
              </a:rPr>
              <a:t> </a:t>
            </a:r>
            <a:r>
              <a:rPr sz="1200" dirty="0">
                <a:solidFill>
                  <a:srgbClr val="231F20"/>
                </a:solidFill>
                <a:latin typeface="Arial Narrow"/>
                <a:cs typeface="Arial Narrow"/>
              </a:rPr>
              <a:t>°F).</a:t>
            </a:r>
            <a:endParaRPr sz="1200">
              <a:latin typeface="Arial Narrow"/>
              <a:cs typeface="Arial Narrow"/>
            </a:endParaRPr>
          </a:p>
          <a:p>
            <a:pPr marL="372110" marR="81280" indent="-173990">
              <a:lnSpc>
                <a:spcPts val="1350"/>
              </a:lnSpc>
              <a:buAutoNum type="alphaLcParenR"/>
              <a:tabLst>
                <a:tab pos="379730" algn="l"/>
              </a:tabLst>
            </a:pPr>
            <a:r>
              <a:rPr sz="1200" dirty="0">
                <a:solidFill>
                  <a:srgbClr val="231F20"/>
                </a:solidFill>
                <a:latin typeface="Arial Narrow"/>
                <a:cs typeface="Arial Narrow"/>
              </a:rPr>
              <a:t>Étant </a:t>
            </a:r>
            <a:r>
              <a:rPr sz="1200" spc="-5" dirty="0">
                <a:solidFill>
                  <a:srgbClr val="231F20"/>
                </a:solidFill>
                <a:latin typeface="Arial Narrow"/>
                <a:cs typeface="Arial Narrow"/>
              </a:rPr>
              <a:t>donné qu’il est hautement probable qu’une température excessive de l’eau puisse causer des dommag  es au fœtus pendant les premiers mois de la grossesse, les femmes enceintes ou susceptibles de l’être  doivent limiter la température de l’eau du spa </a:t>
            </a:r>
            <a:r>
              <a:rPr sz="1200" dirty="0">
                <a:solidFill>
                  <a:srgbClr val="231F20"/>
                </a:solidFill>
                <a:latin typeface="Arial Narrow"/>
                <a:cs typeface="Arial Narrow"/>
              </a:rPr>
              <a:t>à </a:t>
            </a:r>
            <a:r>
              <a:rPr sz="1200" spc="-5" dirty="0">
                <a:solidFill>
                  <a:srgbClr val="231F20"/>
                </a:solidFill>
                <a:latin typeface="Arial Narrow"/>
                <a:cs typeface="Arial Narrow"/>
              </a:rPr>
              <a:t>38 </a:t>
            </a:r>
            <a:r>
              <a:rPr sz="1200" dirty="0">
                <a:solidFill>
                  <a:srgbClr val="231F20"/>
                </a:solidFill>
                <a:latin typeface="Arial Narrow"/>
                <a:cs typeface="Arial Narrow"/>
              </a:rPr>
              <a:t>°C (100</a:t>
            </a:r>
            <a:r>
              <a:rPr sz="1200" spc="-15" dirty="0">
                <a:solidFill>
                  <a:srgbClr val="231F20"/>
                </a:solidFill>
                <a:latin typeface="Arial Narrow"/>
                <a:cs typeface="Arial Narrow"/>
              </a:rPr>
              <a:t> </a:t>
            </a:r>
            <a:r>
              <a:rPr sz="1200" dirty="0">
                <a:solidFill>
                  <a:srgbClr val="231F20"/>
                </a:solidFill>
                <a:latin typeface="Arial Narrow"/>
                <a:cs typeface="Arial Narrow"/>
              </a:rPr>
              <a:t>°F).</a:t>
            </a:r>
            <a:endParaRPr sz="1200">
              <a:latin typeface="Arial Narrow"/>
              <a:cs typeface="Arial Narrow"/>
            </a:endParaRPr>
          </a:p>
          <a:p>
            <a:pPr marL="372110" marR="339090" indent="-173990">
              <a:lnSpc>
                <a:spcPts val="1350"/>
              </a:lnSpc>
              <a:buAutoNum type="alphaLcParenR"/>
              <a:tabLst>
                <a:tab pos="379730" algn="l"/>
              </a:tabLst>
            </a:pPr>
            <a:r>
              <a:rPr sz="1200" dirty="0">
                <a:solidFill>
                  <a:srgbClr val="231F20"/>
                </a:solidFill>
                <a:latin typeface="Arial Narrow"/>
                <a:cs typeface="Arial Narrow"/>
              </a:rPr>
              <a:t>Avant </a:t>
            </a:r>
            <a:r>
              <a:rPr sz="1200" spc="-5" dirty="0">
                <a:solidFill>
                  <a:srgbClr val="231F20"/>
                </a:solidFill>
                <a:latin typeface="Arial Narrow"/>
                <a:cs typeface="Arial Narrow"/>
              </a:rPr>
              <a:t>d’entrer dans le spa ou le bain </a:t>
            </a:r>
            <a:r>
              <a:rPr sz="1200" dirty="0">
                <a:solidFill>
                  <a:srgbClr val="231F20"/>
                </a:solidFill>
                <a:latin typeface="Arial Narrow"/>
                <a:cs typeface="Arial Narrow"/>
              </a:rPr>
              <a:t>à remous, </a:t>
            </a:r>
            <a:r>
              <a:rPr sz="1200" spc="-5" dirty="0">
                <a:solidFill>
                  <a:srgbClr val="231F20"/>
                </a:solidFill>
                <a:latin typeface="Arial Narrow"/>
                <a:cs typeface="Arial Narrow"/>
              </a:rPr>
              <a:t>l’utilisateur doit mesurer la température de l’eau avec un  thermomètre précis, car la tolérance des dispositifs de </a:t>
            </a:r>
            <a:r>
              <a:rPr sz="1200" dirty="0">
                <a:solidFill>
                  <a:srgbClr val="231F20"/>
                </a:solidFill>
                <a:latin typeface="Arial Narrow"/>
                <a:cs typeface="Arial Narrow"/>
              </a:rPr>
              <a:t>régulation </a:t>
            </a:r>
            <a:r>
              <a:rPr sz="1200" spc="-5" dirty="0">
                <a:solidFill>
                  <a:srgbClr val="231F20"/>
                </a:solidFill>
                <a:latin typeface="Arial Narrow"/>
                <a:cs typeface="Arial Narrow"/>
              </a:rPr>
              <a:t>de la température de l’eau peut</a:t>
            </a:r>
            <a:r>
              <a:rPr sz="1200" spc="-35" dirty="0">
                <a:solidFill>
                  <a:srgbClr val="231F20"/>
                </a:solidFill>
                <a:latin typeface="Arial Narrow"/>
                <a:cs typeface="Arial Narrow"/>
              </a:rPr>
              <a:t> </a:t>
            </a:r>
            <a:r>
              <a:rPr sz="1200" spc="-5" dirty="0">
                <a:solidFill>
                  <a:srgbClr val="231F20"/>
                </a:solidFill>
                <a:latin typeface="Arial Narrow"/>
                <a:cs typeface="Arial Narrow"/>
              </a:rPr>
              <a:t>varier.</a:t>
            </a:r>
            <a:endParaRPr sz="1200">
              <a:latin typeface="Arial Narrow"/>
              <a:cs typeface="Arial Narrow"/>
            </a:endParaRPr>
          </a:p>
          <a:p>
            <a:pPr marL="372110" marR="5715" indent="-173990">
              <a:lnSpc>
                <a:spcPts val="1350"/>
              </a:lnSpc>
              <a:buAutoNum type="alphaLcParenR"/>
              <a:tabLst>
                <a:tab pos="372745" algn="l"/>
              </a:tabLst>
            </a:pPr>
            <a:r>
              <a:rPr sz="1200" spc="-5" dirty="0">
                <a:solidFill>
                  <a:srgbClr val="231F20"/>
                </a:solidFill>
                <a:latin typeface="Arial Narrow"/>
                <a:cs typeface="Arial Narrow"/>
              </a:rPr>
              <a:t>La consommation d’alcool, de drogues ou de médicaments avant ou pendant l’utilisation du spa peut entraîner  une perte de conscience avec </a:t>
            </a:r>
            <a:r>
              <a:rPr sz="1200" dirty="0">
                <a:solidFill>
                  <a:srgbClr val="231F20"/>
                </a:solidFill>
                <a:latin typeface="Arial Narrow"/>
                <a:cs typeface="Arial Narrow"/>
              </a:rPr>
              <a:t>risque </a:t>
            </a:r>
            <a:r>
              <a:rPr sz="1200" spc="-5" dirty="0">
                <a:solidFill>
                  <a:srgbClr val="231F20"/>
                </a:solidFill>
                <a:latin typeface="Arial Narrow"/>
                <a:cs typeface="Arial Narrow"/>
              </a:rPr>
              <a:t>de</a:t>
            </a:r>
            <a:r>
              <a:rPr sz="1200" spc="-10" dirty="0">
                <a:solidFill>
                  <a:srgbClr val="231F20"/>
                </a:solidFill>
                <a:latin typeface="Arial Narrow"/>
                <a:cs typeface="Arial Narrow"/>
              </a:rPr>
              <a:t> </a:t>
            </a:r>
            <a:r>
              <a:rPr sz="1200" spc="-5" dirty="0">
                <a:solidFill>
                  <a:srgbClr val="231F20"/>
                </a:solidFill>
                <a:latin typeface="Arial Narrow"/>
                <a:cs typeface="Arial Narrow"/>
              </a:rPr>
              <a:t>noyade.</a:t>
            </a:r>
            <a:endParaRPr sz="1200">
              <a:latin typeface="Arial Narrow"/>
              <a:cs typeface="Arial Narrow"/>
            </a:endParaRPr>
          </a:p>
          <a:p>
            <a:pPr marL="372110" marR="394970" indent="-173990">
              <a:lnSpc>
                <a:spcPts val="1350"/>
              </a:lnSpc>
              <a:buAutoNum type="alphaLcParenR" startAt="5"/>
              <a:tabLst>
                <a:tab pos="379730" algn="l"/>
              </a:tabLst>
            </a:pPr>
            <a:r>
              <a:rPr sz="1200" spc="-5" dirty="0">
                <a:solidFill>
                  <a:srgbClr val="231F20"/>
                </a:solidFill>
                <a:latin typeface="Arial Narrow"/>
                <a:cs typeface="Arial Narrow"/>
              </a:rPr>
              <a:t>La consommation d’alcool, de drogues ou de médicaments peut augmenter considérablement le </a:t>
            </a:r>
            <a:r>
              <a:rPr sz="1200" dirty="0">
                <a:solidFill>
                  <a:srgbClr val="231F20"/>
                </a:solidFill>
                <a:latin typeface="Arial Narrow"/>
                <a:cs typeface="Arial Narrow"/>
              </a:rPr>
              <a:t>risque  </a:t>
            </a:r>
            <a:r>
              <a:rPr sz="1200" spc="-5" dirty="0">
                <a:solidFill>
                  <a:srgbClr val="231F20"/>
                </a:solidFill>
                <a:latin typeface="Arial Narrow"/>
                <a:cs typeface="Arial Narrow"/>
              </a:rPr>
              <a:t>d’hyperthermie mortelle dans les</a:t>
            </a:r>
            <a:r>
              <a:rPr sz="1200" spc="-10" dirty="0">
                <a:solidFill>
                  <a:srgbClr val="231F20"/>
                </a:solidFill>
                <a:latin typeface="Arial Narrow"/>
                <a:cs typeface="Arial Narrow"/>
              </a:rPr>
              <a:t> </a:t>
            </a:r>
            <a:r>
              <a:rPr sz="1200" spc="-5" dirty="0">
                <a:solidFill>
                  <a:srgbClr val="231F20"/>
                </a:solidFill>
                <a:latin typeface="Arial Narrow"/>
                <a:cs typeface="Arial Narrow"/>
              </a:rPr>
              <a:t>spas.</a:t>
            </a:r>
            <a:endParaRPr sz="1200">
              <a:latin typeface="Arial Narrow"/>
              <a:cs typeface="Arial Narrow"/>
            </a:endParaRPr>
          </a:p>
          <a:p>
            <a:pPr marL="372110" marR="12700" indent="-173990">
              <a:lnSpc>
                <a:spcPts val="1350"/>
              </a:lnSpc>
              <a:buAutoNum type="alphaLcParenR" startAt="5"/>
              <a:tabLst>
                <a:tab pos="379730" algn="l"/>
              </a:tabLst>
            </a:pPr>
            <a:r>
              <a:rPr sz="1200" spc="-5" dirty="0">
                <a:solidFill>
                  <a:srgbClr val="231F20"/>
                </a:solidFill>
                <a:latin typeface="Arial Narrow"/>
                <a:cs typeface="Arial Narrow"/>
              </a:rPr>
              <a:t>Les causes et les symptômes de l’hyperthermie peuvent être décrits comme suit </a:t>
            </a:r>
            <a:r>
              <a:rPr sz="1200" dirty="0">
                <a:solidFill>
                  <a:srgbClr val="231F20"/>
                </a:solidFill>
                <a:latin typeface="Arial Narrow"/>
                <a:cs typeface="Arial Narrow"/>
              </a:rPr>
              <a:t>: </a:t>
            </a:r>
            <a:r>
              <a:rPr sz="1200" spc="-5" dirty="0">
                <a:solidFill>
                  <a:srgbClr val="231F20"/>
                </a:solidFill>
                <a:latin typeface="Arial Narrow"/>
                <a:cs typeface="Arial Narrow"/>
              </a:rPr>
              <a:t>L’hyperthermie se produit  lorsque la température interne de l’organisme atteint un niveau supérieur de plusieurs degrés </a:t>
            </a:r>
            <a:r>
              <a:rPr sz="1200" dirty="0">
                <a:solidFill>
                  <a:srgbClr val="231F20"/>
                </a:solidFill>
                <a:latin typeface="Arial Narrow"/>
                <a:cs typeface="Arial Narrow"/>
              </a:rPr>
              <a:t>à </a:t>
            </a:r>
            <a:r>
              <a:rPr sz="1200" spc="-5" dirty="0">
                <a:solidFill>
                  <a:srgbClr val="231F20"/>
                </a:solidFill>
                <a:latin typeface="Arial Narrow"/>
                <a:cs typeface="Arial Narrow"/>
              </a:rPr>
              <a:t>la température  corporelle normale de 37 </a:t>
            </a:r>
            <a:r>
              <a:rPr sz="1200" dirty="0">
                <a:solidFill>
                  <a:srgbClr val="231F20"/>
                </a:solidFill>
                <a:latin typeface="Arial Narrow"/>
                <a:cs typeface="Arial Narrow"/>
              </a:rPr>
              <a:t>°C (98,6 °F). </a:t>
            </a:r>
            <a:r>
              <a:rPr sz="1200" spc="-5" dirty="0">
                <a:solidFill>
                  <a:srgbClr val="231F20"/>
                </a:solidFill>
                <a:latin typeface="Arial Narrow"/>
                <a:cs typeface="Arial Narrow"/>
              </a:rPr>
              <a:t>L’hyperthermie peut se manifester par des symptômes tels qu’une  augmentation de la température interne de l’organisme, des vertiges, une léthargie, une somnolence et des  évanouissements. L’hyperthermie peut avoir pour effet une incapacité </a:t>
            </a:r>
            <a:r>
              <a:rPr sz="1200" dirty="0">
                <a:solidFill>
                  <a:srgbClr val="231F20"/>
                </a:solidFill>
                <a:latin typeface="Arial Narrow"/>
                <a:cs typeface="Arial Narrow"/>
              </a:rPr>
              <a:t>à </a:t>
            </a:r>
            <a:r>
              <a:rPr sz="1200" spc="-5" dirty="0">
                <a:solidFill>
                  <a:srgbClr val="231F20"/>
                </a:solidFill>
                <a:latin typeface="Arial Narrow"/>
                <a:cs typeface="Arial Narrow"/>
              </a:rPr>
              <a:t>percevoir la chaleur, une incapacité </a:t>
            </a:r>
            <a:r>
              <a:rPr sz="1200" dirty="0">
                <a:solidFill>
                  <a:srgbClr val="231F20"/>
                </a:solidFill>
                <a:latin typeface="Arial Narrow"/>
                <a:cs typeface="Arial Narrow"/>
              </a:rPr>
              <a:t>à  reconnaître </a:t>
            </a:r>
            <a:r>
              <a:rPr sz="1200" spc="-5" dirty="0">
                <a:solidFill>
                  <a:srgbClr val="231F20"/>
                </a:solidFill>
                <a:latin typeface="Arial Narrow"/>
                <a:cs typeface="Arial Narrow"/>
              </a:rPr>
              <a:t>la nécessité de sortir du spa, une inconscience des dangers imminents, des dommages au fœtus  chez les femmes enceintes, une incapacité physique </a:t>
            </a:r>
            <a:r>
              <a:rPr sz="1200" dirty="0">
                <a:solidFill>
                  <a:srgbClr val="231F20"/>
                </a:solidFill>
                <a:latin typeface="Arial Narrow"/>
                <a:cs typeface="Arial Narrow"/>
              </a:rPr>
              <a:t>à </a:t>
            </a:r>
            <a:r>
              <a:rPr sz="1200" spc="-5" dirty="0">
                <a:solidFill>
                  <a:srgbClr val="231F20"/>
                </a:solidFill>
                <a:latin typeface="Arial Narrow"/>
                <a:cs typeface="Arial Narrow"/>
              </a:rPr>
              <a:t>sortir du spa et une inconscience entraînant un </a:t>
            </a:r>
            <a:r>
              <a:rPr sz="1200" dirty="0">
                <a:solidFill>
                  <a:srgbClr val="231F20"/>
                </a:solidFill>
                <a:latin typeface="Arial Narrow"/>
                <a:cs typeface="Arial Narrow"/>
              </a:rPr>
              <a:t>risque  </a:t>
            </a:r>
            <a:r>
              <a:rPr sz="1200" spc="-5" dirty="0">
                <a:solidFill>
                  <a:srgbClr val="231F20"/>
                </a:solidFill>
                <a:latin typeface="Arial Narrow"/>
                <a:cs typeface="Arial Narrow"/>
              </a:rPr>
              <a:t>de</a:t>
            </a:r>
            <a:r>
              <a:rPr sz="1200" spc="-10" dirty="0">
                <a:solidFill>
                  <a:srgbClr val="231F20"/>
                </a:solidFill>
                <a:latin typeface="Arial Narrow"/>
                <a:cs typeface="Arial Narrow"/>
              </a:rPr>
              <a:t> </a:t>
            </a:r>
            <a:r>
              <a:rPr sz="1200" spc="-5" dirty="0">
                <a:solidFill>
                  <a:srgbClr val="231F20"/>
                </a:solidFill>
                <a:latin typeface="Arial Narrow"/>
                <a:cs typeface="Arial Narrow"/>
              </a:rPr>
              <a:t>noyade.</a:t>
            </a:r>
            <a:endParaRPr sz="1200">
              <a:latin typeface="Arial Narrow"/>
              <a:cs typeface="Arial Narrow"/>
            </a:endParaRPr>
          </a:p>
          <a:p>
            <a:pPr marL="372110" marR="123189" indent="-173990">
              <a:lnSpc>
                <a:spcPts val="1350"/>
              </a:lnSpc>
              <a:buAutoNum type="alphaLcParenR" startAt="5"/>
              <a:tabLst>
                <a:tab pos="379730" algn="l"/>
              </a:tabLst>
            </a:pPr>
            <a:r>
              <a:rPr sz="1200" spc="-5" dirty="0">
                <a:solidFill>
                  <a:srgbClr val="231F20"/>
                </a:solidFill>
                <a:latin typeface="Arial Narrow"/>
                <a:cs typeface="Arial Narrow"/>
              </a:rPr>
              <a:t>Les personnes obèses ou ayant des antécédents de maladies cardiaques, d’hypertension ou d’hypotension,  de problèmes du système circulatoire ou de diabète doivent consulter un médecin avant d’utiliser un</a:t>
            </a:r>
            <a:r>
              <a:rPr sz="1200" spc="-25" dirty="0">
                <a:solidFill>
                  <a:srgbClr val="231F20"/>
                </a:solidFill>
                <a:latin typeface="Arial Narrow"/>
                <a:cs typeface="Arial Narrow"/>
              </a:rPr>
              <a:t> </a:t>
            </a:r>
            <a:r>
              <a:rPr sz="1200" spc="-5" dirty="0">
                <a:solidFill>
                  <a:srgbClr val="231F20"/>
                </a:solidFill>
                <a:latin typeface="Arial Narrow"/>
                <a:cs typeface="Arial Narrow"/>
              </a:rPr>
              <a:t>spa.</a:t>
            </a:r>
            <a:endParaRPr sz="1200">
              <a:latin typeface="Arial Narrow"/>
              <a:cs typeface="Arial Narrow"/>
            </a:endParaRPr>
          </a:p>
          <a:p>
            <a:pPr marL="372110" marR="179705" indent="-173990">
              <a:lnSpc>
                <a:spcPts val="1350"/>
              </a:lnSpc>
              <a:buAutoNum type="alphaLcParenR" startAt="5"/>
              <a:tabLst>
                <a:tab pos="379730" algn="l"/>
              </a:tabLst>
            </a:pPr>
            <a:r>
              <a:rPr sz="1200" spc="-5" dirty="0">
                <a:solidFill>
                  <a:srgbClr val="231F20"/>
                </a:solidFill>
                <a:latin typeface="Arial Narrow"/>
                <a:cs typeface="Arial Narrow"/>
              </a:rPr>
              <a:t>Les personnes qui prennent des médicaments doivent consulter un médecin avant d’utiliser un spa, car  certains médicaments peuvent provoquer une somnolence ou affecter le </a:t>
            </a:r>
            <a:r>
              <a:rPr sz="1200" dirty="0">
                <a:solidFill>
                  <a:srgbClr val="231F20"/>
                </a:solidFill>
                <a:latin typeface="Arial Narrow"/>
                <a:cs typeface="Arial Narrow"/>
              </a:rPr>
              <a:t>rythme </a:t>
            </a:r>
            <a:r>
              <a:rPr sz="1200" spc="-5" dirty="0">
                <a:solidFill>
                  <a:srgbClr val="231F20"/>
                </a:solidFill>
                <a:latin typeface="Arial Narrow"/>
                <a:cs typeface="Arial Narrow"/>
              </a:rPr>
              <a:t>cardiaque, la tension artéri  elle ou la</a:t>
            </a:r>
            <a:r>
              <a:rPr sz="1200" spc="-10" dirty="0">
                <a:solidFill>
                  <a:srgbClr val="231F20"/>
                </a:solidFill>
                <a:latin typeface="Arial Narrow"/>
                <a:cs typeface="Arial Narrow"/>
              </a:rPr>
              <a:t> </a:t>
            </a:r>
            <a:r>
              <a:rPr sz="1200" spc="-5" dirty="0">
                <a:solidFill>
                  <a:srgbClr val="231F20"/>
                </a:solidFill>
                <a:latin typeface="Arial Narrow"/>
                <a:cs typeface="Arial Narrow"/>
              </a:rPr>
              <a:t>circulation.</a:t>
            </a:r>
            <a:endParaRPr sz="1200">
              <a:latin typeface="Arial Narrow"/>
              <a:cs typeface="Arial Narrow"/>
            </a:endParaRPr>
          </a:p>
          <a:p>
            <a:pPr marL="372110" marR="227329" indent="-173990">
              <a:lnSpc>
                <a:spcPts val="1350"/>
              </a:lnSpc>
              <a:buAutoNum type="alphaLcParenR" startAt="5"/>
              <a:tabLst>
                <a:tab pos="372745" algn="l"/>
              </a:tabLst>
            </a:pPr>
            <a:r>
              <a:rPr sz="1200" dirty="0">
                <a:solidFill>
                  <a:srgbClr val="231F20"/>
                </a:solidFill>
                <a:latin typeface="Arial Narrow"/>
                <a:cs typeface="Arial Narrow"/>
              </a:rPr>
              <a:t>Consultez </a:t>
            </a:r>
            <a:r>
              <a:rPr sz="1200" spc="-5" dirty="0">
                <a:solidFill>
                  <a:srgbClr val="231F20"/>
                </a:solidFill>
                <a:latin typeface="Arial Narrow"/>
                <a:cs typeface="Arial Narrow"/>
              </a:rPr>
              <a:t>un médecin avant d’utiliser le spa si vous êtes enceinte, diabétique, en mauvaise santé ou sous  traitement</a:t>
            </a:r>
            <a:r>
              <a:rPr sz="1200" spc="-10" dirty="0">
                <a:solidFill>
                  <a:srgbClr val="231F20"/>
                </a:solidFill>
                <a:latin typeface="Arial Narrow"/>
                <a:cs typeface="Arial Narrow"/>
              </a:rPr>
              <a:t> </a:t>
            </a:r>
            <a:r>
              <a:rPr sz="1200" spc="-5" dirty="0">
                <a:solidFill>
                  <a:srgbClr val="231F20"/>
                </a:solidFill>
                <a:latin typeface="Arial Narrow"/>
                <a:cs typeface="Arial Narrow"/>
              </a:rPr>
              <a:t>médical.</a:t>
            </a:r>
            <a:endParaRPr sz="1200">
              <a:latin typeface="Arial Narrow"/>
              <a:cs typeface="Arial Narrow"/>
            </a:endParaRPr>
          </a:p>
          <a:p>
            <a:pPr marL="198120" indent="-186055">
              <a:lnSpc>
                <a:spcPts val="1275"/>
              </a:lnSpc>
              <a:buChar char="●"/>
              <a:tabLst>
                <a:tab pos="198755" algn="l"/>
              </a:tabLst>
            </a:pPr>
            <a:r>
              <a:rPr sz="1200" spc="-5" dirty="0">
                <a:solidFill>
                  <a:srgbClr val="231F20"/>
                </a:solidFill>
                <a:latin typeface="Arial Narrow"/>
                <a:cs typeface="Arial Narrow"/>
              </a:rPr>
              <a:t>Les personnes atteintes d’une maladie infectieuse ne doivent pas utiliser de spa ou bain </a:t>
            </a:r>
            <a:r>
              <a:rPr sz="1200" dirty="0">
                <a:solidFill>
                  <a:srgbClr val="231F20"/>
                </a:solidFill>
                <a:latin typeface="Arial Narrow"/>
                <a:cs typeface="Arial Narrow"/>
              </a:rPr>
              <a:t>à</a:t>
            </a:r>
            <a:r>
              <a:rPr sz="1200" spc="-20" dirty="0">
                <a:solidFill>
                  <a:srgbClr val="231F20"/>
                </a:solidFill>
                <a:latin typeface="Arial Narrow"/>
                <a:cs typeface="Arial Narrow"/>
              </a:rPr>
              <a:t> </a:t>
            </a:r>
            <a:r>
              <a:rPr sz="1200" dirty="0">
                <a:solidFill>
                  <a:srgbClr val="231F20"/>
                </a:solidFill>
                <a:latin typeface="Arial Narrow"/>
                <a:cs typeface="Arial Narrow"/>
              </a:rPr>
              <a:t>remous.</a:t>
            </a:r>
            <a:endParaRPr sz="1200">
              <a:latin typeface="Arial Narrow"/>
              <a:cs typeface="Arial Narrow"/>
            </a:endParaRPr>
          </a:p>
          <a:p>
            <a:pPr marL="198120" indent="-186055">
              <a:lnSpc>
                <a:spcPts val="1350"/>
              </a:lnSpc>
              <a:buChar char="●"/>
              <a:tabLst>
                <a:tab pos="198755" algn="l"/>
              </a:tabLst>
            </a:pPr>
            <a:r>
              <a:rPr sz="1200" dirty="0">
                <a:solidFill>
                  <a:srgbClr val="231F20"/>
                </a:solidFill>
                <a:latin typeface="Arial Narrow"/>
                <a:cs typeface="Arial Narrow"/>
              </a:rPr>
              <a:t>Pour </a:t>
            </a:r>
            <a:r>
              <a:rPr sz="1200" spc="-5" dirty="0">
                <a:solidFill>
                  <a:srgbClr val="231F20"/>
                </a:solidFill>
                <a:latin typeface="Arial Narrow"/>
                <a:cs typeface="Arial Narrow"/>
              </a:rPr>
              <a:t>éviter les blessures, soyez prudent lorsque vous entrez ou sortez du spa ou du bain </a:t>
            </a:r>
            <a:r>
              <a:rPr sz="1200" dirty="0">
                <a:solidFill>
                  <a:srgbClr val="231F20"/>
                </a:solidFill>
                <a:latin typeface="Arial Narrow"/>
                <a:cs typeface="Arial Narrow"/>
              </a:rPr>
              <a:t>à</a:t>
            </a:r>
            <a:r>
              <a:rPr sz="1200" spc="-20" dirty="0">
                <a:solidFill>
                  <a:srgbClr val="231F20"/>
                </a:solidFill>
                <a:latin typeface="Arial Narrow"/>
                <a:cs typeface="Arial Narrow"/>
              </a:rPr>
              <a:t> </a:t>
            </a:r>
            <a:r>
              <a:rPr sz="1200" dirty="0">
                <a:solidFill>
                  <a:srgbClr val="231F20"/>
                </a:solidFill>
                <a:latin typeface="Arial Narrow"/>
                <a:cs typeface="Arial Narrow"/>
              </a:rPr>
              <a:t>remous.</a:t>
            </a:r>
            <a:endParaRPr sz="1200">
              <a:latin typeface="Arial Narrow"/>
              <a:cs typeface="Arial Narrow"/>
            </a:endParaRPr>
          </a:p>
          <a:p>
            <a:pPr marL="198120" indent="-186055">
              <a:lnSpc>
                <a:spcPts val="1350"/>
              </a:lnSpc>
              <a:buChar char="●"/>
              <a:tabLst>
                <a:tab pos="198755" algn="l"/>
              </a:tabLst>
            </a:pPr>
            <a:r>
              <a:rPr sz="1200" dirty="0">
                <a:solidFill>
                  <a:srgbClr val="231F20"/>
                </a:solidFill>
                <a:latin typeface="Arial Narrow"/>
                <a:cs typeface="Arial Narrow"/>
              </a:rPr>
              <a:t>Une </a:t>
            </a:r>
            <a:r>
              <a:rPr sz="1200" spc="-5" dirty="0">
                <a:solidFill>
                  <a:srgbClr val="231F20"/>
                </a:solidFill>
                <a:latin typeface="Arial Narrow"/>
                <a:cs typeface="Arial Narrow"/>
              </a:rPr>
              <a:t>température de l’eau supérieure </a:t>
            </a:r>
            <a:r>
              <a:rPr sz="1200" dirty="0">
                <a:solidFill>
                  <a:srgbClr val="231F20"/>
                </a:solidFill>
                <a:latin typeface="Arial Narrow"/>
                <a:cs typeface="Arial Narrow"/>
              </a:rPr>
              <a:t>à </a:t>
            </a:r>
            <a:r>
              <a:rPr sz="1200" spc="-5" dirty="0">
                <a:solidFill>
                  <a:srgbClr val="231F20"/>
                </a:solidFill>
                <a:latin typeface="Arial Narrow"/>
                <a:cs typeface="Arial Narrow"/>
              </a:rPr>
              <a:t>40 </a:t>
            </a:r>
            <a:r>
              <a:rPr sz="1200" dirty="0">
                <a:solidFill>
                  <a:srgbClr val="231F20"/>
                </a:solidFill>
                <a:latin typeface="Arial Narrow"/>
                <a:cs typeface="Arial Narrow"/>
              </a:rPr>
              <a:t>°C (104 °F) </a:t>
            </a:r>
            <a:r>
              <a:rPr sz="1200" spc="-5" dirty="0">
                <a:solidFill>
                  <a:srgbClr val="231F20"/>
                </a:solidFill>
                <a:latin typeface="Arial Narrow"/>
                <a:cs typeface="Arial Narrow"/>
              </a:rPr>
              <a:t>peut nuire </a:t>
            </a:r>
            <a:r>
              <a:rPr sz="1200" dirty="0">
                <a:solidFill>
                  <a:srgbClr val="231F20"/>
                </a:solidFill>
                <a:latin typeface="Arial Narrow"/>
                <a:cs typeface="Arial Narrow"/>
              </a:rPr>
              <a:t>à </a:t>
            </a:r>
            <a:r>
              <a:rPr sz="1200" spc="-5" dirty="0">
                <a:solidFill>
                  <a:srgbClr val="231F20"/>
                </a:solidFill>
                <a:latin typeface="Arial Narrow"/>
                <a:cs typeface="Arial Narrow"/>
              </a:rPr>
              <a:t>votre</a:t>
            </a:r>
            <a:r>
              <a:rPr sz="1200" spc="-30" dirty="0">
                <a:solidFill>
                  <a:srgbClr val="231F20"/>
                </a:solidFill>
                <a:latin typeface="Arial Narrow"/>
                <a:cs typeface="Arial Narrow"/>
              </a:rPr>
              <a:t> </a:t>
            </a:r>
            <a:r>
              <a:rPr sz="1200" spc="-5" dirty="0">
                <a:solidFill>
                  <a:srgbClr val="231F20"/>
                </a:solidFill>
                <a:latin typeface="Arial Narrow"/>
                <a:cs typeface="Arial Narrow"/>
              </a:rPr>
              <a:t>santé.</a:t>
            </a:r>
            <a:endParaRPr sz="1200">
              <a:latin typeface="Arial Narrow"/>
              <a:cs typeface="Arial Narrow"/>
            </a:endParaRPr>
          </a:p>
          <a:p>
            <a:pPr marL="198120" marR="297180" indent="-186055">
              <a:lnSpc>
                <a:spcPts val="1350"/>
              </a:lnSpc>
              <a:spcBef>
                <a:spcPts val="75"/>
              </a:spcBef>
              <a:buChar char="●"/>
              <a:tabLst>
                <a:tab pos="198755" algn="l"/>
              </a:tabLst>
            </a:pPr>
            <a:r>
              <a:rPr sz="1200" dirty="0">
                <a:solidFill>
                  <a:srgbClr val="231F20"/>
                </a:solidFill>
                <a:latin typeface="Arial Narrow"/>
                <a:cs typeface="Arial Narrow"/>
              </a:rPr>
              <a:t>N’utilisez </a:t>
            </a:r>
            <a:r>
              <a:rPr sz="1200" spc="-5" dirty="0">
                <a:solidFill>
                  <a:srgbClr val="231F20"/>
                </a:solidFill>
                <a:latin typeface="Arial Narrow"/>
                <a:cs typeface="Arial Narrow"/>
              </a:rPr>
              <a:t>jamais de spa ou de bain </a:t>
            </a:r>
            <a:r>
              <a:rPr sz="1200" dirty="0">
                <a:solidFill>
                  <a:srgbClr val="231F20"/>
                </a:solidFill>
                <a:latin typeface="Arial Narrow"/>
                <a:cs typeface="Arial Narrow"/>
              </a:rPr>
              <a:t>à remous </a:t>
            </a:r>
            <a:r>
              <a:rPr sz="1200" spc="-5" dirty="0">
                <a:solidFill>
                  <a:srgbClr val="231F20"/>
                </a:solidFill>
                <a:latin typeface="Arial Narrow"/>
                <a:cs typeface="Arial Narrow"/>
              </a:rPr>
              <a:t>lorsque vous êtes seul et ne laissez jamais d’autres personnes  utiliser le spa</a:t>
            </a:r>
            <a:r>
              <a:rPr sz="1200" spc="-10" dirty="0">
                <a:solidFill>
                  <a:srgbClr val="231F20"/>
                </a:solidFill>
                <a:latin typeface="Arial Narrow"/>
                <a:cs typeface="Arial Narrow"/>
              </a:rPr>
              <a:t> </a:t>
            </a:r>
            <a:r>
              <a:rPr sz="1200" spc="-5" dirty="0">
                <a:solidFill>
                  <a:srgbClr val="231F20"/>
                </a:solidFill>
                <a:latin typeface="Arial Narrow"/>
                <a:cs typeface="Arial Narrow"/>
              </a:rPr>
              <a:t>seules.</a:t>
            </a:r>
            <a:endParaRPr sz="1200">
              <a:latin typeface="Arial Narrow"/>
              <a:cs typeface="Arial Narrow"/>
            </a:endParaRPr>
          </a:p>
          <a:p>
            <a:pPr marL="198120" indent="-186055">
              <a:lnSpc>
                <a:spcPts val="1275"/>
              </a:lnSpc>
              <a:buChar char="●"/>
              <a:tabLst>
                <a:tab pos="198755" algn="l"/>
              </a:tabLst>
            </a:pPr>
            <a:r>
              <a:rPr sz="1200" dirty="0">
                <a:solidFill>
                  <a:srgbClr val="231F20"/>
                </a:solidFill>
                <a:latin typeface="Arial Narrow"/>
                <a:cs typeface="Arial Narrow"/>
              </a:rPr>
              <a:t>N’utilisez </a:t>
            </a:r>
            <a:r>
              <a:rPr sz="1200" spc="-5" dirty="0">
                <a:solidFill>
                  <a:srgbClr val="231F20"/>
                </a:solidFill>
                <a:latin typeface="Arial Narrow"/>
                <a:cs typeface="Arial Narrow"/>
              </a:rPr>
              <a:t>pas de spa ou de bain </a:t>
            </a:r>
            <a:r>
              <a:rPr sz="1200" dirty="0">
                <a:solidFill>
                  <a:srgbClr val="231F20"/>
                </a:solidFill>
                <a:latin typeface="Arial Narrow"/>
                <a:cs typeface="Arial Narrow"/>
              </a:rPr>
              <a:t>à remous </a:t>
            </a:r>
            <a:r>
              <a:rPr sz="1200" spc="-5" dirty="0">
                <a:solidFill>
                  <a:srgbClr val="231F20"/>
                </a:solidFill>
                <a:latin typeface="Arial Narrow"/>
                <a:cs typeface="Arial Narrow"/>
              </a:rPr>
              <a:t>immédiatement après un exercice physique</a:t>
            </a:r>
            <a:r>
              <a:rPr sz="1200" spc="-25" dirty="0">
                <a:solidFill>
                  <a:srgbClr val="231F20"/>
                </a:solidFill>
                <a:latin typeface="Arial Narrow"/>
                <a:cs typeface="Arial Narrow"/>
              </a:rPr>
              <a:t> </a:t>
            </a:r>
            <a:r>
              <a:rPr sz="1200" spc="-5" dirty="0">
                <a:solidFill>
                  <a:srgbClr val="231F20"/>
                </a:solidFill>
                <a:latin typeface="Arial Narrow"/>
                <a:cs typeface="Arial Narrow"/>
              </a:rPr>
              <a:t>intense.</a:t>
            </a:r>
            <a:endParaRPr sz="1200">
              <a:latin typeface="Arial Narrow"/>
              <a:cs typeface="Arial Narrow"/>
            </a:endParaRPr>
          </a:p>
          <a:p>
            <a:pPr marL="198120" indent="-186055">
              <a:lnSpc>
                <a:spcPts val="1350"/>
              </a:lnSpc>
              <a:buChar char="●"/>
              <a:tabLst>
                <a:tab pos="198755" algn="l"/>
              </a:tabLst>
            </a:pPr>
            <a:r>
              <a:rPr sz="1200" spc="-5" dirty="0">
                <a:solidFill>
                  <a:srgbClr val="231F20"/>
                </a:solidFill>
                <a:latin typeface="Arial Narrow"/>
                <a:cs typeface="Arial Narrow"/>
              </a:rPr>
              <a:t>La </a:t>
            </a:r>
            <a:r>
              <a:rPr sz="1200" spc="-10" dirty="0">
                <a:solidFill>
                  <a:srgbClr val="231F20"/>
                </a:solidFill>
                <a:latin typeface="Arial Narrow"/>
                <a:cs typeface="Arial Narrow"/>
              </a:rPr>
              <a:t>chaleur </a:t>
            </a:r>
            <a:r>
              <a:rPr sz="1200" spc="-5" dirty="0">
                <a:solidFill>
                  <a:srgbClr val="231F20"/>
                </a:solidFill>
                <a:latin typeface="Arial Narrow"/>
                <a:cs typeface="Arial Narrow"/>
              </a:rPr>
              <a:t>du </a:t>
            </a:r>
            <a:r>
              <a:rPr sz="1200" spc="-10" dirty="0">
                <a:solidFill>
                  <a:srgbClr val="231F20"/>
                </a:solidFill>
                <a:latin typeface="Arial Narrow"/>
                <a:cs typeface="Arial Narrow"/>
              </a:rPr>
              <a:t>spa, associée </a:t>
            </a:r>
            <a:r>
              <a:rPr sz="1200" dirty="0">
                <a:solidFill>
                  <a:srgbClr val="231F20"/>
                </a:solidFill>
                <a:latin typeface="Arial Narrow"/>
                <a:cs typeface="Arial Narrow"/>
              </a:rPr>
              <a:t>à </a:t>
            </a:r>
            <a:r>
              <a:rPr sz="1200" spc="-10" dirty="0">
                <a:solidFill>
                  <a:srgbClr val="231F20"/>
                </a:solidFill>
                <a:latin typeface="Arial Narrow"/>
                <a:cs typeface="Arial Narrow"/>
              </a:rPr>
              <a:t>l’alcool, aux drogues </a:t>
            </a:r>
            <a:r>
              <a:rPr sz="1200" spc="-5" dirty="0">
                <a:solidFill>
                  <a:srgbClr val="231F20"/>
                </a:solidFill>
                <a:latin typeface="Arial Narrow"/>
                <a:cs typeface="Arial Narrow"/>
              </a:rPr>
              <a:t>ou </a:t>
            </a:r>
            <a:r>
              <a:rPr sz="1200" spc="-10" dirty="0">
                <a:solidFill>
                  <a:srgbClr val="231F20"/>
                </a:solidFill>
                <a:latin typeface="Arial Narrow"/>
                <a:cs typeface="Arial Narrow"/>
              </a:rPr>
              <a:t>aux médicaments, peut provoquer une perte </a:t>
            </a:r>
            <a:r>
              <a:rPr sz="1200" spc="-5" dirty="0">
                <a:solidFill>
                  <a:srgbClr val="231F20"/>
                </a:solidFill>
                <a:latin typeface="Arial Narrow"/>
                <a:cs typeface="Arial Narrow"/>
              </a:rPr>
              <a:t>de</a:t>
            </a:r>
            <a:r>
              <a:rPr sz="1200" spc="-190" dirty="0">
                <a:solidFill>
                  <a:srgbClr val="231F20"/>
                </a:solidFill>
                <a:latin typeface="Arial Narrow"/>
                <a:cs typeface="Arial Narrow"/>
              </a:rPr>
              <a:t> </a:t>
            </a:r>
            <a:r>
              <a:rPr sz="1200" spc="-10" dirty="0">
                <a:solidFill>
                  <a:srgbClr val="231F20"/>
                </a:solidFill>
                <a:latin typeface="Arial Narrow"/>
                <a:cs typeface="Arial Narrow"/>
              </a:rPr>
              <a:t>conscience.</a:t>
            </a:r>
            <a:endParaRPr sz="1200">
              <a:latin typeface="Arial Narrow"/>
              <a:cs typeface="Arial Narrow"/>
            </a:endParaRPr>
          </a:p>
          <a:p>
            <a:pPr marL="198120" marR="5715" indent="-186055">
              <a:lnSpc>
                <a:spcPts val="1350"/>
              </a:lnSpc>
              <a:spcBef>
                <a:spcPts val="75"/>
              </a:spcBef>
              <a:buChar char="●"/>
              <a:tabLst>
                <a:tab pos="198755" algn="l"/>
              </a:tabLst>
            </a:pPr>
            <a:r>
              <a:rPr sz="1200" dirty="0">
                <a:solidFill>
                  <a:srgbClr val="231F20"/>
                </a:solidFill>
                <a:latin typeface="Arial Narrow"/>
                <a:cs typeface="Arial Narrow"/>
              </a:rPr>
              <a:t>Sortez </a:t>
            </a:r>
            <a:r>
              <a:rPr sz="1200" spc="-5" dirty="0">
                <a:solidFill>
                  <a:srgbClr val="231F20"/>
                </a:solidFill>
                <a:latin typeface="Arial Narrow"/>
                <a:cs typeface="Arial Narrow"/>
              </a:rPr>
              <a:t>immédiatement en cas de malaise, de vertige ou de somnolence. La chaleur des spas peut provoquer une  hyperthermie et une perte de conscience. </a:t>
            </a:r>
            <a:r>
              <a:rPr sz="1200" dirty="0">
                <a:solidFill>
                  <a:srgbClr val="231F20"/>
                </a:solidFill>
                <a:latin typeface="Arial Narrow"/>
                <a:cs typeface="Arial Narrow"/>
              </a:rPr>
              <a:t>Pour </a:t>
            </a:r>
            <a:r>
              <a:rPr sz="1200" spc="-5" dirty="0">
                <a:solidFill>
                  <a:srgbClr val="231F20"/>
                </a:solidFill>
                <a:latin typeface="Arial Narrow"/>
                <a:cs typeface="Arial Narrow"/>
              </a:rPr>
              <a:t>éviter le gel, le spa ne doit pas être exposé </a:t>
            </a:r>
            <a:r>
              <a:rPr sz="1200" dirty="0">
                <a:solidFill>
                  <a:srgbClr val="231F20"/>
                </a:solidFill>
                <a:latin typeface="Arial Narrow"/>
                <a:cs typeface="Arial Narrow"/>
              </a:rPr>
              <a:t>à </a:t>
            </a:r>
            <a:r>
              <a:rPr sz="1200" spc="-5" dirty="0">
                <a:solidFill>
                  <a:srgbClr val="231F20"/>
                </a:solidFill>
                <a:latin typeface="Arial Narrow"/>
                <a:cs typeface="Arial Narrow"/>
              </a:rPr>
              <a:t>des températures  inférieures </a:t>
            </a:r>
            <a:r>
              <a:rPr sz="1200" dirty="0">
                <a:solidFill>
                  <a:srgbClr val="231F20"/>
                </a:solidFill>
                <a:latin typeface="Arial Narrow"/>
                <a:cs typeface="Arial Narrow"/>
              </a:rPr>
              <a:t>à 0 °C (32 °F) </a:t>
            </a:r>
            <a:r>
              <a:rPr sz="1200" spc="-5" dirty="0">
                <a:solidFill>
                  <a:srgbClr val="231F20"/>
                </a:solidFill>
                <a:latin typeface="Arial Narrow"/>
                <a:cs typeface="Arial Narrow"/>
              </a:rPr>
              <a:t>s’il contient encore de l’eau. Il est </a:t>
            </a:r>
            <a:r>
              <a:rPr sz="1200" dirty="0">
                <a:solidFill>
                  <a:srgbClr val="231F20"/>
                </a:solidFill>
                <a:latin typeface="Arial Narrow"/>
                <a:cs typeface="Arial Narrow"/>
              </a:rPr>
              <a:t>recommandé </a:t>
            </a:r>
            <a:r>
              <a:rPr sz="1200" spc="-5" dirty="0">
                <a:solidFill>
                  <a:srgbClr val="231F20"/>
                </a:solidFill>
                <a:latin typeface="Arial Narrow"/>
                <a:cs typeface="Arial Narrow"/>
              </a:rPr>
              <a:t>de placer un tapis de protection  thermique entre le bassin du spa et le sol. </a:t>
            </a:r>
            <a:r>
              <a:rPr sz="1200" dirty="0">
                <a:solidFill>
                  <a:srgbClr val="231F20"/>
                </a:solidFill>
                <a:latin typeface="Arial Narrow"/>
                <a:cs typeface="Arial Narrow"/>
              </a:rPr>
              <a:t>Un </a:t>
            </a:r>
            <a:r>
              <a:rPr sz="1200" spc="-5" dirty="0">
                <a:solidFill>
                  <a:srgbClr val="231F20"/>
                </a:solidFill>
                <a:latin typeface="Arial Narrow"/>
                <a:cs typeface="Arial Narrow"/>
              </a:rPr>
              <a:t>tapis similaire en mousse ou en tout autre matériau ayant une  fonction de barrière thermique peut également être utilisé. </a:t>
            </a:r>
            <a:r>
              <a:rPr sz="1200" dirty="0">
                <a:solidFill>
                  <a:srgbClr val="231F20"/>
                </a:solidFill>
                <a:latin typeface="Arial Narrow"/>
                <a:cs typeface="Arial Narrow"/>
              </a:rPr>
              <a:t>N’allumez </a:t>
            </a:r>
            <a:r>
              <a:rPr sz="1200" spc="-5" dirty="0">
                <a:solidFill>
                  <a:srgbClr val="231F20"/>
                </a:solidFill>
                <a:latin typeface="Arial Narrow"/>
                <a:cs typeface="Arial Narrow"/>
              </a:rPr>
              <a:t>pas le spa lorsque l’eau est</a:t>
            </a:r>
            <a:r>
              <a:rPr sz="1200" spc="-20" dirty="0">
                <a:solidFill>
                  <a:srgbClr val="231F20"/>
                </a:solidFill>
                <a:latin typeface="Arial Narrow"/>
                <a:cs typeface="Arial Narrow"/>
              </a:rPr>
              <a:t> </a:t>
            </a:r>
            <a:r>
              <a:rPr sz="1200" spc="-5" dirty="0">
                <a:solidFill>
                  <a:srgbClr val="231F20"/>
                </a:solidFill>
                <a:latin typeface="Arial Narrow"/>
                <a:cs typeface="Arial Narrow"/>
              </a:rPr>
              <a:t>gelée.</a:t>
            </a:r>
            <a:endParaRPr sz="1200">
              <a:latin typeface="Arial Narrow"/>
              <a:cs typeface="Arial Narrow"/>
            </a:endParaRPr>
          </a:p>
          <a:p>
            <a:pPr marL="198120" indent="-186055">
              <a:lnSpc>
                <a:spcPts val="1275"/>
              </a:lnSpc>
              <a:buChar char="●"/>
              <a:tabLst>
                <a:tab pos="198755" algn="l"/>
              </a:tabLst>
            </a:pPr>
            <a:r>
              <a:rPr sz="1200" dirty="0">
                <a:solidFill>
                  <a:srgbClr val="231F20"/>
                </a:solidFill>
                <a:latin typeface="Arial Narrow"/>
                <a:cs typeface="Arial Narrow"/>
              </a:rPr>
              <a:t>Ne </a:t>
            </a:r>
            <a:r>
              <a:rPr sz="1200" spc="-5" dirty="0">
                <a:solidFill>
                  <a:srgbClr val="231F20"/>
                </a:solidFill>
                <a:latin typeface="Arial Narrow"/>
                <a:cs typeface="Arial Narrow"/>
              </a:rPr>
              <a:t>versez jamais d’eau dont la température est supérieure </a:t>
            </a:r>
            <a:r>
              <a:rPr sz="1200" dirty="0">
                <a:solidFill>
                  <a:srgbClr val="231F20"/>
                </a:solidFill>
                <a:latin typeface="Arial Narrow"/>
                <a:cs typeface="Arial Narrow"/>
              </a:rPr>
              <a:t>à </a:t>
            </a:r>
            <a:r>
              <a:rPr sz="1200" spc="-5" dirty="0">
                <a:solidFill>
                  <a:srgbClr val="231F20"/>
                </a:solidFill>
                <a:latin typeface="Arial Narrow"/>
                <a:cs typeface="Arial Narrow"/>
              </a:rPr>
              <a:t>40 </a:t>
            </a:r>
            <a:r>
              <a:rPr sz="1200" dirty="0">
                <a:solidFill>
                  <a:srgbClr val="231F20"/>
                </a:solidFill>
                <a:latin typeface="Arial Narrow"/>
                <a:cs typeface="Arial Narrow"/>
              </a:rPr>
              <a:t>°C (104 °F) </a:t>
            </a:r>
            <a:r>
              <a:rPr sz="1200" spc="-5" dirty="0">
                <a:solidFill>
                  <a:srgbClr val="231F20"/>
                </a:solidFill>
                <a:latin typeface="Arial Narrow"/>
                <a:cs typeface="Arial Narrow"/>
              </a:rPr>
              <a:t>directement dans le</a:t>
            </a:r>
            <a:r>
              <a:rPr sz="1200" spc="-30" dirty="0">
                <a:solidFill>
                  <a:srgbClr val="231F20"/>
                </a:solidFill>
                <a:latin typeface="Arial Narrow"/>
                <a:cs typeface="Arial Narrow"/>
              </a:rPr>
              <a:t> </a:t>
            </a:r>
            <a:r>
              <a:rPr sz="1200" spc="-5" dirty="0">
                <a:solidFill>
                  <a:srgbClr val="231F20"/>
                </a:solidFill>
                <a:latin typeface="Arial Narrow"/>
                <a:cs typeface="Arial Narrow"/>
              </a:rPr>
              <a:t>spa.</a:t>
            </a:r>
            <a:endParaRPr sz="1200">
              <a:latin typeface="Arial Narrow"/>
              <a:cs typeface="Arial Narrow"/>
            </a:endParaRPr>
          </a:p>
          <a:p>
            <a:pPr marL="198120" marR="149860" indent="-186055">
              <a:lnSpc>
                <a:spcPts val="1350"/>
              </a:lnSpc>
              <a:spcBef>
                <a:spcPts val="75"/>
              </a:spcBef>
              <a:buChar char="●"/>
              <a:tabLst>
                <a:tab pos="198755" algn="l"/>
              </a:tabLst>
            </a:pPr>
            <a:r>
              <a:rPr sz="1200" dirty="0">
                <a:solidFill>
                  <a:srgbClr val="231F20"/>
                </a:solidFill>
                <a:latin typeface="Arial Narrow"/>
                <a:cs typeface="Arial Narrow"/>
              </a:rPr>
              <a:t>Débranchez </a:t>
            </a:r>
            <a:r>
              <a:rPr sz="1200" spc="-5" dirty="0">
                <a:solidFill>
                  <a:srgbClr val="231F20"/>
                </a:solidFill>
                <a:latin typeface="Arial Narrow"/>
                <a:cs typeface="Arial Narrow"/>
              </a:rPr>
              <a:t>toujours le produit de la prise électrique avant de le déplacer, de le nettoyer, ou de procéder </a:t>
            </a:r>
            <a:r>
              <a:rPr sz="1200" dirty="0">
                <a:solidFill>
                  <a:srgbClr val="231F20"/>
                </a:solidFill>
                <a:latin typeface="Arial Narrow"/>
                <a:cs typeface="Arial Narrow"/>
              </a:rPr>
              <a:t>à </a:t>
            </a:r>
            <a:r>
              <a:rPr sz="1200" spc="-5" dirty="0">
                <a:solidFill>
                  <a:srgbClr val="231F20"/>
                </a:solidFill>
                <a:latin typeface="Arial Narrow"/>
                <a:cs typeface="Arial Narrow"/>
              </a:rPr>
              <a:t>son  entretien ou </a:t>
            </a:r>
            <a:r>
              <a:rPr sz="1200" dirty="0">
                <a:solidFill>
                  <a:srgbClr val="231F20"/>
                </a:solidFill>
                <a:latin typeface="Arial Narrow"/>
                <a:cs typeface="Arial Narrow"/>
              </a:rPr>
              <a:t>à </a:t>
            </a:r>
            <a:r>
              <a:rPr sz="1200" spc="-5" dirty="0">
                <a:solidFill>
                  <a:srgbClr val="231F20"/>
                </a:solidFill>
                <a:latin typeface="Arial Narrow"/>
                <a:cs typeface="Arial Narrow"/>
              </a:rPr>
              <a:t>des ajustements</a:t>
            </a:r>
            <a:r>
              <a:rPr sz="1200" spc="-15" dirty="0">
                <a:solidFill>
                  <a:srgbClr val="231F20"/>
                </a:solidFill>
                <a:latin typeface="Arial Narrow"/>
                <a:cs typeface="Arial Narrow"/>
              </a:rPr>
              <a:t> </a:t>
            </a:r>
            <a:r>
              <a:rPr sz="1200" spc="-5" dirty="0">
                <a:solidFill>
                  <a:srgbClr val="231F20"/>
                </a:solidFill>
                <a:latin typeface="Arial Narrow"/>
                <a:cs typeface="Arial Narrow"/>
              </a:rPr>
              <a:t>éventuels.</a:t>
            </a:r>
            <a:endParaRPr sz="1200">
              <a:latin typeface="Arial Narrow"/>
              <a:cs typeface="Arial Narrow"/>
            </a:endParaRPr>
          </a:p>
          <a:p>
            <a:pPr marL="198120" indent="-186055">
              <a:lnSpc>
                <a:spcPts val="1275"/>
              </a:lnSpc>
              <a:buChar char="●"/>
              <a:tabLst>
                <a:tab pos="198755" algn="l"/>
              </a:tabLst>
            </a:pPr>
            <a:r>
              <a:rPr sz="1200" dirty="0">
                <a:solidFill>
                  <a:srgbClr val="231F20"/>
                </a:solidFill>
                <a:latin typeface="Arial Narrow"/>
                <a:cs typeface="Arial Narrow"/>
              </a:rPr>
              <a:t>Ne </a:t>
            </a:r>
            <a:r>
              <a:rPr sz="1200" spc="-5" dirty="0">
                <a:solidFill>
                  <a:srgbClr val="231F20"/>
                </a:solidFill>
                <a:latin typeface="Arial Narrow"/>
                <a:cs typeface="Arial Narrow"/>
              </a:rPr>
              <a:t>sautez ou ne plongez jamais dans un spa ou dans un plan d’eau peu</a:t>
            </a:r>
            <a:r>
              <a:rPr sz="1200" spc="-15" dirty="0">
                <a:solidFill>
                  <a:srgbClr val="231F20"/>
                </a:solidFill>
                <a:latin typeface="Arial Narrow"/>
                <a:cs typeface="Arial Narrow"/>
              </a:rPr>
              <a:t> </a:t>
            </a:r>
            <a:r>
              <a:rPr sz="1200" spc="-5" dirty="0">
                <a:solidFill>
                  <a:srgbClr val="231F20"/>
                </a:solidFill>
                <a:latin typeface="Arial Narrow"/>
                <a:cs typeface="Arial Narrow"/>
              </a:rPr>
              <a:t>profond.</a:t>
            </a:r>
            <a:endParaRPr sz="1200">
              <a:latin typeface="Arial Narrow"/>
              <a:cs typeface="Arial Narrow"/>
            </a:endParaRPr>
          </a:p>
          <a:p>
            <a:pPr marL="198120" indent="-186055">
              <a:lnSpc>
                <a:spcPts val="1350"/>
              </a:lnSpc>
              <a:buChar char="●"/>
              <a:tabLst>
                <a:tab pos="198755" algn="l"/>
              </a:tabLst>
            </a:pPr>
            <a:r>
              <a:rPr sz="1200" dirty="0">
                <a:solidFill>
                  <a:srgbClr val="231F20"/>
                </a:solidFill>
                <a:latin typeface="Arial Narrow"/>
                <a:cs typeface="Arial Narrow"/>
              </a:rPr>
              <a:t>Aucune </a:t>
            </a:r>
            <a:r>
              <a:rPr sz="1200" spc="-5" dirty="0">
                <a:solidFill>
                  <a:srgbClr val="231F20"/>
                </a:solidFill>
                <a:latin typeface="Arial Narrow"/>
                <a:cs typeface="Arial Narrow"/>
              </a:rPr>
              <a:t>partie de l’appareil électrique ne doit se trouver au-dessus du bain pendant</a:t>
            </a:r>
            <a:r>
              <a:rPr sz="1200" spc="-20" dirty="0">
                <a:solidFill>
                  <a:srgbClr val="231F20"/>
                </a:solidFill>
                <a:latin typeface="Arial Narrow"/>
                <a:cs typeface="Arial Narrow"/>
              </a:rPr>
              <a:t> </a:t>
            </a:r>
            <a:r>
              <a:rPr sz="1200" spc="-5" dirty="0">
                <a:solidFill>
                  <a:srgbClr val="231F20"/>
                </a:solidFill>
                <a:latin typeface="Arial Narrow"/>
                <a:cs typeface="Arial Narrow"/>
              </a:rPr>
              <a:t>l’utilisation.</a:t>
            </a:r>
            <a:endParaRPr sz="1200">
              <a:latin typeface="Arial Narrow"/>
              <a:cs typeface="Arial Narrow"/>
            </a:endParaRPr>
          </a:p>
          <a:p>
            <a:pPr marL="198120" marR="247650" indent="-186055">
              <a:lnSpc>
                <a:spcPts val="1350"/>
              </a:lnSpc>
              <a:spcBef>
                <a:spcPts val="75"/>
              </a:spcBef>
              <a:buChar char="●"/>
              <a:tabLst>
                <a:tab pos="198755" algn="l"/>
              </a:tabLst>
            </a:pPr>
            <a:r>
              <a:rPr sz="1200" dirty="0">
                <a:solidFill>
                  <a:srgbClr val="231F20"/>
                </a:solidFill>
                <a:latin typeface="Arial Narrow"/>
                <a:cs typeface="Arial Narrow"/>
              </a:rPr>
              <a:t>N’enterrez </a:t>
            </a:r>
            <a:r>
              <a:rPr sz="1200" spc="-5" dirty="0">
                <a:solidFill>
                  <a:srgbClr val="231F20"/>
                </a:solidFill>
                <a:latin typeface="Arial Narrow"/>
                <a:cs typeface="Arial Narrow"/>
              </a:rPr>
              <a:t>pas le cordon électrique. </a:t>
            </a:r>
            <a:r>
              <a:rPr sz="1200" dirty="0">
                <a:solidFill>
                  <a:srgbClr val="231F20"/>
                </a:solidFill>
                <a:latin typeface="Arial Narrow"/>
                <a:cs typeface="Arial Narrow"/>
              </a:rPr>
              <a:t>Positionnez </a:t>
            </a:r>
            <a:r>
              <a:rPr sz="1200" spc="-5" dirty="0">
                <a:solidFill>
                  <a:srgbClr val="231F20"/>
                </a:solidFill>
                <a:latin typeface="Arial Narrow"/>
                <a:cs typeface="Arial Narrow"/>
              </a:rPr>
              <a:t>le cordon </a:t>
            </a:r>
            <a:r>
              <a:rPr sz="1200" dirty="0">
                <a:solidFill>
                  <a:srgbClr val="231F20"/>
                </a:solidFill>
                <a:latin typeface="Arial Narrow"/>
                <a:cs typeface="Arial Narrow"/>
              </a:rPr>
              <a:t>à </a:t>
            </a:r>
            <a:r>
              <a:rPr sz="1200" spc="-5" dirty="0">
                <a:solidFill>
                  <a:srgbClr val="231F20"/>
                </a:solidFill>
                <a:latin typeface="Arial Narrow"/>
                <a:cs typeface="Arial Narrow"/>
              </a:rPr>
              <a:t>un endroit où il ne sera pas endommagé par des  tondeuses </a:t>
            </a:r>
            <a:r>
              <a:rPr sz="1200" dirty="0">
                <a:solidFill>
                  <a:srgbClr val="231F20"/>
                </a:solidFill>
                <a:latin typeface="Arial Narrow"/>
                <a:cs typeface="Arial Narrow"/>
              </a:rPr>
              <a:t>à </a:t>
            </a:r>
            <a:r>
              <a:rPr sz="1200" spc="-5" dirty="0">
                <a:solidFill>
                  <a:srgbClr val="231F20"/>
                </a:solidFill>
                <a:latin typeface="Arial Narrow"/>
                <a:cs typeface="Arial Narrow"/>
              </a:rPr>
              <a:t>gazon, des taille-haies ou tout autre</a:t>
            </a:r>
            <a:r>
              <a:rPr sz="1200" spc="-20" dirty="0">
                <a:solidFill>
                  <a:srgbClr val="231F20"/>
                </a:solidFill>
                <a:latin typeface="Arial Narrow"/>
                <a:cs typeface="Arial Narrow"/>
              </a:rPr>
              <a:t> </a:t>
            </a:r>
            <a:r>
              <a:rPr sz="1200" spc="-5" dirty="0">
                <a:solidFill>
                  <a:srgbClr val="231F20"/>
                </a:solidFill>
                <a:latin typeface="Arial Narrow"/>
                <a:cs typeface="Arial Narrow"/>
              </a:rPr>
              <a:t>équipement.</a:t>
            </a:r>
            <a:endParaRPr sz="1200">
              <a:latin typeface="Arial Narrow"/>
              <a:cs typeface="Arial Narrow"/>
            </a:endParaRPr>
          </a:p>
          <a:p>
            <a:pPr marL="198120" marR="5080" indent="-186055">
              <a:lnSpc>
                <a:spcPts val="1350"/>
              </a:lnSpc>
              <a:buChar char="●"/>
              <a:tabLst>
                <a:tab pos="198755" algn="l"/>
              </a:tabLst>
            </a:pPr>
            <a:r>
              <a:rPr sz="1200" dirty="0">
                <a:solidFill>
                  <a:srgbClr val="231F20"/>
                </a:solidFill>
                <a:latin typeface="Arial Narrow"/>
                <a:cs typeface="Arial Narrow"/>
              </a:rPr>
              <a:t>N’essayez </a:t>
            </a:r>
            <a:r>
              <a:rPr sz="1200" spc="-5" dirty="0">
                <a:solidFill>
                  <a:srgbClr val="231F20"/>
                </a:solidFill>
                <a:latin typeface="Arial Narrow"/>
                <a:cs typeface="Arial Narrow"/>
              </a:rPr>
              <a:t>pas de brancher ou de débrancher le produit lorsque vous êtes dans l’eau ou que vous avez les mains  mouillées.</a:t>
            </a:r>
            <a:endParaRPr sz="1200">
              <a:latin typeface="Arial Narrow"/>
              <a:cs typeface="Arial Narrow"/>
            </a:endParaRPr>
          </a:p>
          <a:p>
            <a:pPr marL="198120" indent="-186055">
              <a:lnSpc>
                <a:spcPts val="1275"/>
              </a:lnSpc>
              <a:buChar char="●"/>
              <a:tabLst>
                <a:tab pos="198755" algn="l"/>
              </a:tabLst>
            </a:pPr>
            <a:r>
              <a:rPr sz="1200" dirty="0">
                <a:solidFill>
                  <a:srgbClr val="231F20"/>
                </a:solidFill>
                <a:latin typeface="Arial Narrow"/>
                <a:cs typeface="Arial Narrow"/>
              </a:rPr>
              <a:t>N’utilisez </a:t>
            </a:r>
            <a:r>
              <a:rPr sz="1200" spc="-5" dirty="0">
                <a:solidFill>
                  <a:srgbClr val="231F20"/>
                </a:solidFill>
                <a:latin typeface="Arial Narrow"/>
                <a:cs typeface="Arial Narrow"/>
              </a:rPr>
              <a:t>pas le spa s’il est endommagé lors de la livraison et/ou en cas de dysfonctionnement, quel qu’il</a:t>
            </a:r>
            <a:r>
              <a:rPr sz="1200" spc="-20" dirty="0">
                <a:solidFill>
                  <a:srgbClr val="231F20"/>
                </a:solidFill>
                <a:latin typeface="Arial Narrow"/>
                <a:cs typeface="Arial Narrow"/>
              </a:rPr>
              <a:t> </a:t>
            </a:r>
            <a:r>
              <a:rPr sz="1200" spc="-5" dirty="0">
                <a:solidFill>
                  <a:srgbClr val="231F20"/>
                </a:solidFill>
                <a:latin typeface="Arial Narrow"/>
                <a:cs typeface="Arial Narrow"/>
              </a:rPr>
              <a:t>soit.</a:t>
            </a:r>
            <a:endParaRPr sz="1200">
              <a:latin typeface="Arial Narrow"/>
              <a:cs typeface="Arial Narrow"/>
            </a:endParaRPr>
          </a:p>
          <a:p>
            <a:pPr marL="198120" indent="-186055">
              <a:lnSpc>
                <a:spcPts val="1395"/>
              </a:lnSpc>
              <a:buChar char="●"/>
              <a:tabLst>
                <a:tab pos="198755" algn="l"/>
              </a:tabLst>
            </a:pPr>
            <a:r>
              <a:rPr sz="1200" dirty="0">
                <a:solidFill>
                  <a:srgbClr val="231F20"/>
                </a:solidFill>
                <a:latin typeface="Arial Narrow"/>
                <a:cs typeface="Arial Narrow"/>
              </a:rPr>
              <a:t>Contactez </a:t>
            </a:r>
            <a:r>
              <a:rPr sz="1200" spc="-5" dirty="0">
                <a:solidFill>
                  <a:srgbClr val="231F20"/>
                </a:solidFill>
                <a:latin typeface="Arial Narrow"/>
                <a:cs typeface="Arial Narrow"/>
              </a:rPr>
              <a:t>le centre de service MSpa pour connaître la marche </a:t>
            </a:r>
            <a:r>
              <a:rPr sz="1200" dirty="0">
                <a:solidFill>
                  <a:srgbClr val="231F20"/>
                </a:solidFill>
                <a:latin typeface="Arial Narrow"/>
                <a:cs typeface="Arial Narrow"/>
              </a:rPr>
              <a:t>à</a:t>
            </a:r>
            <a:r>
              <a:rPr sz="1200" spc="-15" dirty="0">
                <a:solidFill>
                  <a:srgbClr val="231F20"/>
                </a:solidFill>
                <a:latin typeface="Arial Narrow"/>
                <a:cs typeface="Arial Narrow"/>
              </a:rPr>
              <a:t> </a:t>
            </a:r>
            <a:r>
              <a:rPr sz="1200" spc="-5" dirty="0">
                <a:solidFill>
                  <a:srgbClr val="231F20"/>
                </a:solidFill>
                <a:latin typeface="Arial Narrow"/>
                <a:cs typeface="Arial Narrow"/>
              </a:rPr>
              <a:t>suivre.</a:t>
            </a:r>
            <a:endParaRPr sz="1200">
              <a:latin typeface="Arial Narrow"/>
              <a:cs typeface="Arial Narrow"/>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536333" y="2367432"/>
            <a:ext cx="6483985" cy="288290"/>
          </a:xfrm>
          <a:custGeom>
            <a:avLst/>
            <a:gdLst/>
            <a:ahLst/>
            <a:cxnLst/>
            <a:rect l="l" t="t" r="r" b="b"/>
            <a:pathLst>
              <a:path w="6483984" h="288289">
                <a:moveTo>
                  <a:pt x="6483731" y="287997"/>
                </a:moveTo>
                <a:lnTo>
                  <a:pt x="0" y="287997"/>
                </a:lnTo>
                <a:lnTo>
                  <a:pt x="0" y="0"/>
                </a:lnTo>
                <a:lnTo>
                  <a:pt x="6483731" y="0"/>
                </a:lnTo>
                <a:lnTo>
                  <a:pt x="6483731" y="287997"/>
                </a:lnTo>
                <a:close/>
              </a:path>
            </a:pathLst>
          </a:custGeom>
          <a:solidFill>
            <a:srgbClr val="58595B"/>
          </a:solidFill>
        </p:spPr>
        <p:txBody>
          <a:bodyPr wrap="square" lIns="0" tIns="0" rIns="0" bIns="0" rtlCol="0"/>
          <a:lstStyle/>
          <a:p>
            <a:endParaRPr/>
          </a:p>
        </p:txBody>
      </p:sp>
      <p:sp>
        <p:nvSpPr>
          <p:cNvPr id="3" name="object 3"/>
          <p:cNvSpPr/>
          <p:nvPr/>
        </p:nvSpPr>
        <p:spPr>
          <a:xfrm>
            <a:off x="3305646" y="2430156"/>
            <a:ext cx="186690" cy="161925"/>
          </a:xfrm>
          <a:custGeom>
            <a:avLst/>
            <a:gdLst/>
            <a:ahLst/>
            <a:cxnLst/>
            <a:rect l="l" t="t" r="r" b="b"/>
            <a:pathLst>
              <a:path w="186689" h="161925">
                <a:moveTo>
                  <a:pt x="93243" y="0"/>
                </a:moveTo>
                <a:lnTo>
                  <a:pt x="0" y="161493"/>
                </a:lnTo>
                <a:lnTo>
                  <a:pt x="186486" y="161493"/>
                </a:lnTo>
                <a:lnTo>
                  <a:pt x="93243" y="0"/>
                </a:lnTo>
                <a:close/>
              </a:path>
            </a:pathLst>
          </a:custGeom>
          <a:solidFill>
            <a:srgbClr val="FFFFFF"/>
          </a:solidFill>
        </p:spPr>
        <p:txBody>
          <a:bodyPr wrap="square" lIns="0" tIns="0" rIns="0" bIns="0" rtlCol="0"/>
          <a:lstStyle/>
          <a:p>
            <a:endParaRPr/>
          </a:p>
        </p:txBody>
      </p:sp>
      <p:sp>
        <p:nvSpPr>
          <p:cNvPr id="4" name="object 4"/>
          <p:cNvSpPr txBox="1"/>
          <p:nvPr/>
        </p:nvSpPr>
        <p:spPr>
          <a:xfrm>
            <a:off x="494821" y="507065"/>
            <a:ext cx="6563995" cy="6416040"/>
          </a:xfrm>
          <a:prstGeom prst="rect">
            <a:avLst/>
          </a:prstGeom>
        </p:spPr>
        <p:txBody>
          <a:bodyPr vert="horz" wrap="square" lIns="0" tIns="12700" rIns="0" bIns="0" rtlCol="0">
            <a:spAutoFit/>
          </a:bodyPr>
          <a:lstStyle/>
          <a:p>
            <a:pPr marL="226695" indent="-176530">
              <a:lnSpc>
                <a:spcPts val="1420"/>
              </a:lnSpc>
              <a:spcBef>
                <a:spcPts val="100"/>
              </a:spcBef>
              <a:buChar char="●"/>
              <a:tabLst>
                <a:tab pos="227329" algn="l"/>
              </a:tabLst>
            </a:pPr>
            <a:r>
              <a:rPr sz="1200" dirty="0">
                <a:solidFill>
                  <a:srgbClr val="231F20"/>
                </a:solidFill>
                <a:latin typeface="Arial Narrow"/>
                <a:cs typeface="Arial Narrow"/>
              </a:rPr>
              <a:t>Tenez </a:t>
            </a:r>
            <a:r>
              <a:rPr sz="1200" spc="-5" dirty="0">
                <a:solidFill>
                  <a:srgbClr val="231F20"/>
                </a:solidFill>
                <a:latin typeface="Arial Narrow"/>
                <a:cs typeface="Arial Narrow"/>
              </a:rPr>
              <a:t>tous les animaux domestiques éloignés du spa afin d’éviter tout</a:t>
            </a:r>
            <a:r>
              <a:rPr sz="1200" spc="-15" dirty="0">
                <a:solidFill>
                  <a:srgbClr val="231F20"/>
                </a:solidFill>
                <a:latin typeface="Arial Narrow"/>
                <a:cs typeface="Arial Narrow"/>
              </a:rPr>
              <a:t> </a:t>
            </a:r>
            <a:r>
              <a:rPr sz="1200" spc="-5" dirty="0">
                <a:solidFill>
                  <a:srgbClr val="231F20"/>
                </a:solidFill>
                <a:latin typeface="Arial Narrow"/>
                <a:cs typeface="Arial Narrow"/>
              </a:rPr>
              <a:t>dommage.</a:t>
            </a:r>
            <a:endParaRPr sz="1200">
              <a:latin typeface="Arial Narrow"/>
              <a:cs typeface="Arial Narrow"/>
            </a:endParaRPr>
          </a:p>
          <a:p>
            <a:pPr marL="226695" indent="-176530">
              <a:lnSpc>
                <a:spcPts val="1400"/>
              </a:lnSpc>
              <a:buChar char="●"/>
              <a:tabLst>
                <a:tab pos="227329" algn="l"/>
              </a:tabLst>
            </a:pPr>
            <a:r>
              <a:rPr sz="1200" dirty="0">
                <a:solidFill>
                  <a:srgbClr val="231F20"/>
                </a:solidFill>
                <a:latin typeface="Arial Narrow"/>
                <a:cs typeface="Arial Narrow"/>
              </a:rPr>
              <a:t>N’ajoutez </a:t>
            </a:r>
            <a:r>
              <a:rPr sz="1200" spc="-5" dirty="0">
                <a:solidFill>
                  <a:srgbClr val="231F20"/>
                </a:solidFill>
                <a:latin typeface="Arial Narrow"/>
                <a:cs typeface="Arial Narrow"/>
              </a:rPr>
              <a:t>pas d’huile de bain ou de sel de bain </a:t>
            </a:r>
            <a:r>
              <a:rPr sz="1200" dirty="0">
                <a:solidFill>
                  <a:srgbClr val="231F20"/>
                </a:solidFill>
                <a:latin typeface="Arial Narrow"/>
                <a:cs typeface="Arial Narrow"/>
              </a:rPr>
              <a:t>à </a:t>
            </a:r>
            <a:r>
              <a:rPr sz="1200" spc="-5" dirty="0">
                <a:solidFill>
                  <a:srgbClr val="231F20"/>
                </a:solidFill>
                <a:latin typeface="Arial Narrow"/>
                <a:cs typeface="Arial Narrow"/>
              </a:rPr>
              <a:t>l’eau du</a:t>
            </a:r>
            <a:r>
              <a:rPr sz="1200" spc="-20" dirty="0">
                <a:solidFill>
                  <a:srgbClr val="231F20"/>
                </a:solidFill>
                <a:latin typeface="Arial Narrow"/>
                <a:cs typeface="Arial Narrow"/>
              </a:rPr>
              <a:t> </a:t>
            </a:r>
            <a:r>
              <a:rPr sz="1200" spc="-5" dirty="0">
                <a:solidFill>
                  <a:srgbClr val="231F20"/>
                </a:solidFill>
                <a:latin typeface="Arial Narrow"/>
                <a:cs typeface="Arial Narrow"/>
              </a:rPr>
              <a:t>spa.</a:t>
            </a:r>
            <a:endParaRPr sz="1200">
              <a:latin typeface="Arial Narrow"/>
              <a:cs typeface="Arial Narrow"/>
            </a:endParaRPr>
          </a:p>
          <a:p>
            <a:pPr marL="226695" indent="-176530">
              <a:lnSpc>
                <a:spcPts val="1400"/>
              </a:lnSpc>
              <a:buChar char="●"/>
              <a:tabLst>
                <a:tab pos="227329" algn="l"/>
              </a:tabLst>
            </a:pPr>
            <a:r>
              <a:rPr sz="1200" dirty="0">
                <a:solidFill>
                  <a:srgbClr val="231F20"/>
                </a:solidFill>
                <a:latin typeface="Arial Narrow"/>
                <a:cs typeface="Arial Narrow"/>
              </a:rPr>
              <a:t>Évitez </a:t>
            </a:r>
            <a:r>
              <a:rPr sz="1200" spc="-5" dirty="0">
                <a:solidFill>
                  <a:srgbClr val="231F20"/>
                </a:solidFill>
                <a:latin typeface="Arial Narrow"/>
                <a:cs typeface="Arial Narrow"/>
              </a:rPr>
              <a:t>de mettre votre tête sous</a:t>
            </a:r>
            <a:r>
              <a:rPr sz="1200" spc="-10" dirty="0">
                <a:solidFill>
                  <a:srgbClr val="231F20"/>
                </a:solidFill>
                <a:latin typeface="Arial Narrow"/>
                <a:cs typeface="Arial Narrow"/>
              </a:rPr>
              <a:t> </a:t>
            </a:r>
            <a:r>
              <a:rPr sz="1200" spc="-5" dirty="0">
                <a:solidFill>
                  <a:srgbClr val="231F20"/>
                </a:solidFill>
                <a:latin typeface="Arial Narrow"/>
                <a:cs typeface="Arial Narrow"/>
              </a:rPr>
              <a:t>l’eau.</a:t>
            </a:r>
            <a:endParaRPr sz="1200">
              <a:latin typeface="Arial Narrow"/>
              <a:cs typeface="Arial Narrow"/>
            </a:endParaRPr>
          </a:p>
          <a:p>
            <a:pPr marL="226695" indent="-176530">
              <a:lnSpc>
                <a:spcPts val="1400"/>
              </a:lnSpc>
              <a:buChar char="●"/>
              <a:tabLst>
                <a:tab pos="227329" algn="l"/>
              </a:tabLst>
            </a:pPr>
            <a:r>
              <a:rPr sz="1200" dirty="0">
                <a:solidFill>
                  <a:srgbClr val="231F20"/>
                </a:solidFill>
                <a:latin typeface="Arial Narrow"/>
                <a:cs typeface="Arial Narrow"/>
              </a:rPr>
              <a:t>Évitez </a:t>
            </a:r>
            <a:r>
              <a:rPr sz="1200" spc="-5" dirty="0">
                <a:solidFill>
                  <a:srgbClr val="231F20"/>
                </a:solidFill>
                <a:latin typeface="Arial Narrow"/>
                <a:cs typeface="Arial Narrow"/>
              </a:rPr>
              <a:t>d’avaler l’eau du</a:t>
            </a:r>
            <a:r>
              <a:rPr sz="1200" spc="-10" dirty="0">
                <a:solidFill>
                  <a:srgbClr val="231F20"/>
                </a:solidFill>
                <a:latin typeface="Arial Narrow"/>
                <a:cs typeface="Arial Narrow"/>
              </a:rPr>
              <a:t> </a:t>
            </a:r>
            <a:r>
              <a:rPr sz="1200" spc="-5" dirty="0">
                <a:solidFill>
                  <a:srgbClr val="231F20"/>
                </a:solidFill>
                <a:latin typeface="Arial Narrow"/>
                <a:cs typeface="Arial Narrow"/>
              </a:rPr>
              <a:t>spa.</a:t>
            </a:r>
            <a:endParaRPr sz="1200">
              <a:latin typeface="Arial Narrow"/>
              <a:cs typeface="Arial Narrow"/>
            </a:endParaRPr>
          </a:p>
          <a:p>
            <a:pPr marL="226695" indent="-176530">
              <a:lnSpc>
                <a:spcPts val="1400"/>
              </a:lnSpc>
              <a:buChar char="●"/>
              <a:tabLst>
                <a:tab pos="227329" algn="l"/>
              </a:tabLst>
            </a:pPr>
            <a:r>
              <a:rPr sz="1200" spc="-5" dirty="0">
                <a:solidFill>
                  <a:srgbClr val="231F20"/>
                </a:solidFill>
                <a:latin typeface="Arial Narrow"/>
                <a:cs typeface="Arial Narrow"/>
              </a:rPr>
              <a:t>Le spa contient un émetteur d’UVC. </a:t>
            </a:r>
            <a:r>
              <a:rPr sz="1200" dirty="0">
                <a:solidFill>
                  <a:srgbClr val="231F20"/>
                </a:solidFill>
                <a:latin typeface="Arial Narrow"/>
                <a:cs typeface="Arial Narrow"/>
              </a:rPr>
              <a:t>Pour remplacer </a:t>
            </a:r>
            <a:r>
              <a:rPr sz="1200" spc="-5" dirty="0">
                <a:solidFill>
                  <a:srgbClr val="231F20"/>
                </a:solidFill>
                <a:latin typeface="Arial Narrow"/>
                <a:cs typeface="Arial Narrow"/>
              </a:rPr>
              <a:t>ou </a:t>
            </a:r>
            <a:r>
              <a:rPr sz="1200" dirty="0">
                <a:solidFill>
                  <a:srgbClr val="231F20"/>
                </a:solidFill>
                <a:latin typeface="Arial Narrow"/>
                <a:cs typeface="Arial Narrow"/>
              </a:rPr>
              <a:t>réparer </a:t>
            </a:r>
            <a:r>
              <a:rPr sz="1200" spc="-5" dirty="0">
                <a:solidFill>
                  <a:srgbClr val="231F20"/>
                </a:solidFill>
                <a:latin typeface="Arial Narrow"/>
                <a:cs typeface="Arial Narrow"/>
              </a:rPr>
              <a:t>l’émetteur d’UVC, contactez un</a:t>
            </a:r>
            <a:r>
              <a:rPr sz="1200" spc="-35" dirty="0">
                <a:solidFill>
                  <a:srgbClr val="231F20"/>
                </a:solidFill>
                <a:latin typeface="Arial Narrow"/>
                <a:cs typeface="Arial Narrow"/>
              </a:rPr>
              <a:t> </a:t>
            </a:r>
            <a:r>
              <a:rPr sz="1200" spc="-5" dirty="0">
                <a:solidFill>
                  <a:srgbClr val="231F20"/>
                </a:solidFill>
                <a:latin typeface="Arial Narrow"/>
                <a:cs typeface="Arial Narrow"/>
              </a:rPr>
              <a:t>professionnel.</a:t>
            </a:r>
            <a:endParaRPr sz="1200">
              <a:latin typeface="Arial Narrow"/>
              <a:cs typeface="Arial Narrow"/>
            </a:endParaRPr>
          </a:p>
          <a:p>
            <a:pPr marL="226695" marR="160655" indent="-176530">
              <a:lnSpc>
                <a:spcPts val="1400"/>
              </a:lnSpc>
              <a:spcBef>
                <a:spcPts val="60"/>
              </a:spcBef>
              <a:buChar char="●"/>
              <a:tabLst>
                <a:tab pos="227329" algn="l"/>
              </a:tabLst>
            </a:pPr>
            <a:r>
              <a:rPr sz="1200" spc="-5" dirty="0">
                <a:solidFill>
                  <a:srgbClr val="231F20"/>
                </a:solidFill>
                <a:latin typeface="Arial Narrow"/>
                <a:cs typeface="Arial Narrow"/>
              </a:rPr>
              <a:t>L’utilisation involontaire de l’appareil ou un dommage au niveau du boîtier peut entraîner la fuite de </a:t>
            </a:r>
            <a:r>
              <a:rPr sz="1200" dirty="0">
                <a:solidFill>
                  <a:srgbClr val="231F20"/>
                </a:solidFill>
                <a:latin typeface="Arial Narrow"/>
                <a:cs typeface="Arial Narrow"/>
              </a:rPr>
              <a:t>rayons UVC  </a:t>
            </a:r>
            <a:r>
              <a:rPr sz="1200" spc="-5" dirty="0">
                <a:solidFill>
                  <a:srgbClr val="231F20"/>
                </a:solidFill>
                <a:latin typeface="Arial Narrow"/>
                <a:cs typeface="Arial Narrow"/>
              </a:rPr>
              <a:t>dangereux pour la santé. Le </a:t>
            </a:r>
            <a:r>
              <a:rPr sz="1200" dirty="0">
                <a:solidFill>
                  <a:srgbClr val="231F20"/>
                </a:solidFill>
                <a:latin typeface="Arial Narrow"/>
                <a:cs typeface="Arial Narrow"/>
              </a:rPr>
              <a:t>rayonnement UVC, </a:t>
            </a:r>
            <a:r>
              <a:rPr sz="1200" spc="-5" dirty="0">
                <a:solidFill>
                  <a:srgbClr val="231F20"/>
                </a:solidFill>
                <a:latin typeface="Arial Narrow"/>
                <a:cs typeface="Arial Narrow"/>
              </a:rPr>
              <a:t>même </a:t>
            </a:r>
            <a:r>
              <a:rPr sz="1200" dirty="0">
                <a:solidFill>
                  <a:srgbClr val="231F20"/>
                </a:solidFill>
                <a:latin typeface="Arial Narrow"/>
                <a:cs typeface="Arial Narrow"/>
              </a:rPr>
              <a:t>à </a:t>
            </a:r>
            <a:r>
              <a:rPr sz="1200" spc="-5" dirty="0">
                <a:solidFill>
                  <a:srgbClr val="231F20"/>
                </a:solidFill>
                <a:latin typeface="Arial Narrow"/>
                <a:cs typeface="Arial Narrow"/>
              </a:rPr>
              <a:t>faible dose, peut être nocif pour les yeux et la</a:t>
            </a:r>
            <a:r>
              <a:rPr sz="1200" spc="-30" dirty="0">
                <a:solidFill>
                  <a:srgbClr val="231F20"/>
                </a:solidFill>
                <a:latin typeface="Arial Narrow"/>
                <a:cs typeface="Arial Narrow"/>
              </a:rPr>
              <a:t> </a:t>
            </a:r>
            <a:r>
              <a:rPr sz="1200" spc="-5" dirty="0">
                <a:solidFill>
                  <a:srgbClr val="231F20"/>
                </a:solidFill>
                <a:latin typeface="Arial Narrow"/>
                <a:cs typeface="Arial Narrow"/>
              </a:rPr>
              <a:t>peau.</a:t>
            </a:r>
            <a:endParaRPr sz="1200">
              <a:latin typeface="Arial Narrow"/>
              <a:cs typeface="Arial Narrow"/>
            </a:endParaRPr>
          </a:p>
          <a:p>
            <a:pPr marL="226695">
              <a:lnSpc>
                <a:spcPct val="100000"/>
              </a:lnSpc>
              <a:spcBef>
                <a:spcPts val="520"/>
              </a:spcBef>
            </a:pPr>
            <a:r>
              <a:rPr sz="1200" b="1" dirty="0">
                <a:solidFill>
                  <a:srgbClr val="231F20"/>
                </a:solidFill>
                <a:latin typeface="Arial Narrow"/>
                <a:cs typeface="Arial Narrow"/>
              </a:rPr>
              <a:t>AVERTISSEMENT : Ne faites pas fonctionner </a:t>
            </a:r>
            <a:r>
              <a:rPr sz="1200" b="1" spc="-5" dirty="0">
                <a:solidFill>
                  <a:srgbClr val="231F20"/>
                </a:solidFill>
                <a:latin typeface="Arial Narrow"/>
                <a:cs typeface="Arial Narrow"/>
              </a:rPr>
              <a:t>l’émetteur </a:t>
            </a:r>
            <a:r>
              <a:rPr sz="1200" b="1" dirty="0">
                <a:solidFill>
                  <a:srgbClr val="231F20"/>
                </a:solidFill>
                <a:latin typeface="Arial Narrow"/>
                <a:cs typeface="Arial Narrow"/>
              </a:rPr>
              <a:t>UVC </a:t>
            </a:r>
            <a:r>
              <a:rPr sz="1200" b="1" spc="-5" dirty="0">
                <a:solidFill>
                  <a:srgbClr val="231F20"/>
                </a:solidFill>
                <a:latin typeface="Arial Narrow"/>
                <a:cs typeface="Arial Narrow"/>
              </a:rPr>
              <a:t>lorsqu’il </a:t>
            </a:r>
            <a:r>
              <a:rPr sz="1200" b="1" dirty="0">
                <a:solidFill>
                  <a:srgbClr val="231F20"/>
                </a:solidFill>
                <a:latin typeface="Arial Narrow"/>
                <a:cs typeface="Arial Narrow"/>
              </a:rPr>
              <a:t>ne </a:t>
            </a:r>
            <a:r>
              <a:rPr sz="1200" b="1" spc="-5" dirty="0">
                <a:solidFill>
                  <a:srgbClr val="231F20"/>
                </a:solidFill>
                <a:latin typeface="Arial Narrow"/>
                <a:cs typeface="Arial Narrow"/>
              </a:rPr>
              <a:t>se </a:t>
            </a:r>
            <a:r>
              <a:rPr sz="1200" b="1" dirty="0">
                <a:solidFill>
                  <a:srgbClr val="231F20"/>
                </a:solidFill>
                <a:latin typeface="Arial Narrow"/>
                <a:cs typeface="Arial Narrow"/>
              </a:rPr>
              <a:t>trouve plus dans</a:t>
            </a:r>
            <a:r>
              <a:rPr sz="1200" b="1" spc="-60" dirty="0">
                <a:solidFill>
                  <a:srgbClr val="231F20"/>
                </a:solidFill>
                <a:latin typeface="Arial Narrow"/>
                <a:cs typeface="Arial Narrow"/>
              </a:rPr>
              <a:t> </a:t>
            </a:r>
            <a:r>
              <a:rPr sz="1200" b="1" dirty="0">
                <a:solidFill>
                  <a:srgbClr val="231F20"/>
                </a:solidFill>
                <a:latin typeface="Arial Narrow"/>
                <a:cs typeface="Arial Narrow"/>
              </a:rPr>
              <a:t>l’appareil.</a:t>
            </a:r>
            <a:endParaRPr sz="1200">
              <a:latin typeface="Arial Narrow"/>
              <a:cs typeface="Arial Narrow"/>
            </a:endParaRPr>
          </a:p>
          <a:p>
            <a:pPr>
              <a:lnSpc>
                <a:spcPct val="100000"/>
              </a:lnSpc>
            </a:pPr>
            <a:endParaRPr sz="1400">
              <a:latin typeface="Times New Roman"/>
              <a:cs typeface="Times New Roman"/>
            </a:endParaRPr>
          </a:p>
          <a:p>
            <a:pPr>
              <a:lnSpc>
                <a:spcPct val="100000"/>
              </a:lnSpc>
              <a:spcBef>
                <a:spcPts val="15"/>
              </a:spcBef>
            </a:pPr>
            <a:endParaRPr sz="1350">
              <a:latin typeface="Times New Roman"/>
              <a:cs typeface="Times New Roman"/>
            </a:endParaRPr>
          </a:p>
          <a:p>
            <a:pPr marL="115570" algn="ctr">
              <a:lnSpc>
                <a:spcPct val="100000"/>
              </a:lnSpc>
              <a:tabLst>
                <a:tab pos="295910" algn="l"/>
              </a:tabLst>
            </a:pPr>
            <a:r>
              <a:rPr sz="1200" b="1" dirty="0">
                <a:solidFill>
                  <a:srgbClr val="58595B"/>
                </a:solidFill>
                <a:latin typeface="Arial Narrow"/>
                <a:cs typeface="Arial Narrow"/>
              </a:rPr>
              <a:t>!	</a:t>
            </a:r>
            <a:r>
              <a:rPr sz="1200" b="1" dirty="0">
                <a:solidFill>
                  <a:srgbClr val="FFFFFF"/>
                </a:solidFill>
                <a:latin typeface="Arial Narrow"/>
                <a:cs typeface="Arial Narrow"/>
              </a:rPr>
              <a:t>ATTENTION</a:t>
            </a:r>
            <a:endParaRPr sz="1200">
              <a:latin typeface="Arial Narrow"/>
              <a:cs typeface="Arial Narrow"/>
            </a:endParaRPr>
          </a:p>
          <a:p>
            <a:pPr>
              <a:lnSpc>
                <a:spcPct val="100000"/>
              </a:lnSpc>
              <a:spcBef>
                <a:spcPts val="30"/>
              </a:spcBef>
            </a:pPr>
            <a:endParaRPr sz="1450">
              <a:latin typeface="Times New Roman"/>
              <a:cs typeface="Times New Roman"/>
            </a:endParaRPr>
          </a:p>
          <a:p>
            <a:pPr marL="226695" marR="106045" indent="-176530" algn="just">
              <a:lnSpc>
                <a:spcPts val="1400"/>
              </a:lnSpc>
              <a:buChar char="●"/>
              <a:tabLst>
                <a:tab pos="227329" algn="l"/>
              </a:tabLst>
            </a:pPr>
            <a:r>
              <a:rPr sz="1200" spc="-5" dirty="0">
                <a:solidFill>
                  <a:srgbClr val="231F20"/>
                </a:solidFill>
                <a:latin typeface="Arial Narrow"/>
                <a:cs typeface="Arial Narrow"/>
              </a:rPr>
              <a:t>Il faut toujours ajouter des produits chimiques </a:t>
            </a:r>
            <a:r>
              <a:rPr sz="1200" dirty="0">
                <a:solidFill>
                  <a:srgbClr val="231F20"/>
                </a:solidFill>
                <a:latin typeface="Arial Narrow"/>
                <a:cs typeface="Arial Narrow"/>
              </a:rPr>
              <a:t>à </a:t>
            </a:r>
            <a:r>
              <a:rPr sz="1200" spc="-5" dirty="0">
                <a:solidFill>
                  <a:srgbClr val="231F20"/>
                </a:solidFill>
                <a:latin typeface="Arial Narrow"/>
                <a:cs typeface="Arial Narrow"/>
              </a:rPr>
              <a:t>l’eau et jamais d’eau aux produits chimiques. L’ajout d’eau </a:t>
            </a:r>
            <a:r>
              <a:rPr sz="1200" dirty="0">
                <a:solidFill>
                  <a:srgbClr val="231F20"/>
                </a:solidFill>
                <a:latin typeface="Arial Narrow"/>
                <a:cs typeface="Arial Narrow"/>
              </a:rPr>
              <a:t>à </a:t>
            </a:r>
            <a:r>
              <a:rPr sz="1200" spc="-5" dirty="0">
                <a:solidFill>
                  <a:srgbClr val="231F20"/>
                </a:solidFill>
                <a:latin typeface="Arial Narrow"/>
                <a:cs typeface="Arial Narrow"/>
              </a:rPr>
              <a:t>des  produits chimiques peut provoquer de fortes fumées ou des </a:t>
            </a:r>
            <a:r>
              <a:rPr sz="1200" dirty="0">
                <a:solidFill>
                  <a:srgbClr val="231F20"/>
                </a:solidFill>
                <a:latin typeface="Arial Narrow"/>
                <a:cs typeface="Arial Narrow"/>
              </a:rPr>
              <a:t>réactions </a:t>
            </a:r>
            <a:r>
              <a:rPr sz="1200" spc="-5" dirty="0">
                <a:solidFill>
                  <a:srgbClr val="231F20"/>
                </a:solidFill>
                <a:latin typeface="Arial Narrow"/>
                <a:cs typeface="Arial Narrow"/>
              </a:rPr>
              <a:t>violentes et des pulvérisations de produits  chimiques</a:t>
            </a:r>
            <a:r>
              <a:rPr sz="1200" spc="-10" dirty="0">
                <a:solidFill>
                  <a:srgbClr val="231F20"/>
                </a:solidFill>
                <a:latin typeface="Arial Narrow"/>
                <a:cs typeface="Arial Narrow"/>
              </a:rPr>
              <a:t> </a:t>
            </a:r>
            <a:r>
              <a:rPr sz="1200" spc="-5" dirty="0">
                <a:solidFill>
                  <a:srgbClr val="231F20"/>
                </a:solidFill>
                <a:latin typeface="Arial Narrow"/>
                <a:cs typeface="Arial Narrow"/>
              </a:rPr>
              <a:t>dangereux.</a:t>
            </a:r>
            <a:endParaRPr sz="1200">
              <a:latin typeface="Arial Narrow"/>
              <a:cs typeface="Arial Narrow"/>
            </a:endParaRPr>
          </a:p>
          <a:p>
            <a:pPr marL="226695" indent="-176530" algn="just">
              <a:lnSpc>
                <a:spcPts val="1340"/>
              </a:lnSpc>
              <a:buChar char="●"/>
              <a:tabLst>
                <a:tab pos="227329" algn="l"/>
              </a:tabLst>
            </a:pPr>
            <a:r>
              <a:rPr sz="1200" spc="-5" dirty="0">
                <a:solidFill>
                  <a:srgbClr val="231F20"/>
                </a:solidFill>
                <a:latin typeface="Arial Narrow"/>
                <a:cs typeface="Arial Narrow"/>
              </a:rPr>
              <a:t>L’eau ayant déjà été utilisée doit être éliminée </a:t>
            </a:r>
            <a:r>
              <a:rPr sz="1200" dirty="0">
                <a:solidFill>
                  <a:srgbClr val="231F20"/>
                </a:solidFill>
                <a:latin typeface="Arial Narrow"/>
                <a:cs typeface="Arial Narrow"/>
              </a:rPr>
              <a:t>rapidement </a:t>
            </a:r>
            <a:r>
              <a:rPr sz="1200" spc="-5" dirty="0">
                <a:solidFill>
                  <a:srgbClr val="231F20"/>
                </a:solidFill>
                <a:latin typeface="Arial Narrow"/>
                <a:cs typeface="Arial Narrow"/>
              </a:rPr>
              <a:t>ou traitée avec des produits</a:t>
            </a:r>
            <a:r>
              <a:rPr sz="1200" spc="-40" dirty="0">
                <a:solidFill>
                  <a:srgbClr val="231F20"/>
                </a:solidFill>
                <a:latin typeface="Arial Narrow"/>
                <a:cs typeface="Arial Narrow"/>
              </a:rPr>
              <a:t> </a:t>
            </a:r>
            <a:r>
              <a:rPr sz="1200" spc="-5" dirty="0">
                <a:solidFill>
                  <a:srgbClr val="231F20"/>
                </a:solidFill>
                <a:latin typeface="Arial Narrow"/>
                <a:cs typeface="Arial Narrow"/>
              </a:rPr>
              <a:t>chimiques.</a:t>
            </a:r>
            <a:endParaRPr sz="1200">
              <a:latin typeface="Arial Narrow"/>
              <a:cs typeface="Arial Narrow"/>
            </a:endParaRPr>
          </a:p>
          <a:p>
            <a:pPr marL="226695" algn="just">
              <a:lnSpc>
                <a:spcPts val="1400"/>
              </a:lnSpc>
            </a:pPr>
            <a:r>
              <a:rPr sz="1200" dirty="0">
                <a:solidFill>
                  <a:srgbClr val="231F20"/>
                </a:solidFill>
                <a:latin typeface="Arial Narrow"/>
                <a:cs typeface="Arial Narrow"/>
              </a:rPr>
              <a:t>En </a:t>
            </a:r>
            <a:r>
              <a:rPr sz="1200" spc="-5" dirty="0">
                <a:solidFill>
                  <a:srgbClr val="231F20"/>
                </a:solidFill>
                <a:latin typeface="Arial Narrow"/>
                <a:cs typeface="Arial Narrow"/>
              </a:rPr>
              <a:t>général, il est </a:t>
            </a:r>
            <a:r>
              <a:rPr sz="1200" dirty="0">
                <a:solidFill>
                  <a:srgbClr val="231F20"/>
                </a:solidFill>
                <a:latin typeface="Arial Narrow"/>
                <a:cs typeface="Arial Narrow"/>
              </a:rPr>
              <a:t>recommandé </a:t>
            </a:r>
            <a:r>
              <a:rPr sz="1200" spc="-5" dirty="0">
                <a:solidFill>
                  <a:srgbClr val="231F20"/>
                </a:solidFill>
                <a:latin typeface="Arial Narrow"/>
                <a:cs typeface="Arial Narrow"/>
              </a:rPr>
              <a:t>de vider et de </a:t>
            </a:r>
            <a:r>
              <a:rPr sz="1200" dirty="0">
                <a:solidFill>
                  <a:srgbClr val="231F20"/>
                </a:solidFill>
                <a:latin typeface="Arial Narrow"/>
                <a:cs typeface="Arial Narrow"/>
              </a:rPr>
              <a:t>remplir </a:t>
            </a:r>
            <a:r>
              <a:rPr sz="1200" spc="-5" dirty="0">
                <a:solidFill>
                  <a:srgbClr val="231F20"/>
                </a:solidFill>
                <a:latin typeface="Arial Narrow"/>
                <a:cs typeface="Arial Narrow"/>
              </a:rPr>
              <a:t>un spa avec de l’eau propre tous les </a:t>
            </a:r>
            <a:r>
              <a:rPr sz="1200" dirty="0">
                <a:solidFill>
                  <a:srgbClr val="231F20"/>
                </a:solidFill>
                <a:latin typeface="Arial Narrow"/>
                <a:cs typeface="Arial Narrow"/>
              </a:rPr>
              <a:t>3 à 5</a:t>
            </a:r>
            <a:r>
              <a:rPr sz="1200" spc="-40" dirty="0">
                <a:solidFill>
                  <a:srgbClr val="231F20"/>
                </a:solidFill>
                <a:latin typeface="Arial Narrow"/>
                <a:cs typeface="Arial Narrow"/>
              </a:rPr>
              <a:t> </a:t>
            </a:r>
            <a:r>
              <a:rPr sz="1200" spc="-5" dirty="0">
                <a:solidFill>
                  <a:srgbClr val="231F20"/>
                </a:solidFill>
                <a:latin typeface="Arial Narrow"/>
                <a:cs typeface="Arial Narrow"/>
              </a:rPr>
              <a:t>jours.</a:t>
            </a:r>
            <a:endParaRPr sz="1200">
              <a:latin typeface="Arial Narrow"/>
              <a:cs typeface="Arial Narrow"/>
            </a:endParaRPr>
          </a:p>
          <a:p>
            <a:pPr marL="226695" indent="-176530" algn="just">
              <a:lnSpc>
                <a:spcPts val="1400"/>
              </a:lnSpc>
              <a:buChar char="●"/>
              <a:tabLst>
                <a:tab pos="227329" algn="l"/>
              </a:tabLst>
            </a:pPr>
            <a:r>
              <a:rPr sz="1200" dirty="0">
                <a:solidFill>
                  <a:srgbClr val="231F20"/>
                </a:solidFill>
                <a:latin typeface="Arial Narrow"/>
                <a:cs typeface="Arial Narrow"/>
              </a:rPr>
              <a:t>Utilisez </a:t>
            </a:r>
            <a:r>
              <a:rPr sz="1200" spc="-5" dirty="0">
                <a:solidFill>
                  <a:srgbClr val="231F20"/>
                </a:solidFill>
                <a:latin typeface="Arial Narrow"/>
                <a:cs typeface="Arial Narrow"/>
              </a:rPr>
              <a:t>le kit de désinfection chimique conformément aux instructions du</a:t>
            </a:r>
            <a:r>
              <a:rPr sz="1200" spc="-15" dirty="0">
                <a:solidFill>
                  <a:srgbClr val="231F20"/>
                </a:solidFill>
                <a:latin typeface="Arial Narrow"/>
                <a:cs typeface="Arial Narrow"/>
              </a:rPr>
              <a:t> </a:t>
            </a:r>
            <a:r>
              <a:rPr sz="1200" dirty="0">
                <a:solidFill>
                  <a:srgbClr val="231F20"/>
                </a:solidFill>
                <a:latin typeface="Arial Narrow"/>
                <a:cs typeface="Arial Narrow"/>
              </a:rPr>
              <a:t>fabricant.</a:t>
            </a:r>
            <a:endParaRPr sz="1200">
              <a:latin typeface="Arial Narrow"/>
              <a:cs typeface="Arial Narrow"/>
            </a:endParaRPr>
          </a:p>
          <a:p>
            <a:pPr marL="226695" marR="539115" indent="-176530" algn="just">
              <a:lnSpc>
                <a:spcPts val="1400"/>
              </a:lnSpc>
              <a:spcBef>
                <a:spcPts val="60"/>
              </a:spcBef>
              <a:buChar char="●"/>
              <a:tabLst>
                <a:tab pos="227329" algn="l"/>
              </a:tabLst>
            </a:pPr>
            <a:r>
              <a:rPr sz="1200" dirty="0">
                <a:solidFill>
                  <a:srgbClr val="231F20"/>
                </a:solidFill>
                <a:latin typeface="Arial Narrow"/>
                <a:cs typeface="Arial Narrow"/>
              </a:rPr>
              <a:t>Ne </a:t>
            </a:r>
            <a:r>
              <a:rPr sz="1200" spc="-5" dirty="0">
                <a:solidFill>
                  <a:srgbClr val="231F20"/>
                </a:solidFill>
                <a:latin typeface="Arial Narrow"/>
                <a:cs typeface="Arial Narrow"/>
              </a:rPr>
              <a:t>laissez pas le spa, ou ne le </a:t>
            </a:r>
            <a:r>
              <a:rPr sz="1200" dirty="0">
                <a:solidFill>
                  <a:srgbClr val="231F20"/>
                </a:solidFill>
                <a:latin typeface="Arial Narrow"/>
                <a:cs typeface="Arial Narrow"/>
              </a:rPr>
              <a:t>réglez </a:t>
            </a:r>
            <a:r>
              <a:rPr sz="1200" spc="-5" dirty="0">
                <a:solidFill>
                  <a:srgbClr val="231F20"/>
                </a:solidFill>
                <a:latin typeface="Arial Narrow"/>
                <a:cs typeface="Arial Narrow"/>
              </a:rPr>
              <a:t>pas, </a:t>
            </a:r>
            <a:r>
              <a:rPr sz="1200" dirty="0">
                <a:solidFill>
                  <a:srgbClr val="231F20"/>
                </a:solidFill>
                <a:latin typeface="Arial Narrow"/>
                <a:cs typeface="Arial Narrow"/>
              </a:rPr>
              <a:t>à </a:t>
            </a:r>
            <a:r>
              <a:rPr sz="1200" spc="-5" dirty="0">
                <a:solidFill>
                  <a:srgbClr val="231F20"/>
                </a:solidFill>
                <a:latin typeface="Arial Narrow"/>
                <a:cs typeface="Arial Narrow"/>
              </a:rPr>
              <a:t>une température inférieure </a:t>
            </a:r>
            <a:r>
              <a:rPr sz="1200" dirty="0">
                <a:solidFill>
                  <a:srgbClr val="231F20"/>
                </a:solidFill>
                <a:latin typeface="Arial Narrow"/>
                <a:cs typeface="Arial Narrow"/>
              </a:rPr>
              <a:t>à 4 °C (39 °F) </a:t>
            </a:r>
            <a:r>
              <a:rPr sz="1200" spc="-5" dirty="0">
                <a:solidFill>
                  <a:srgbClr val="231F20"/>
                </a:solidFill>
                <a:latin typeface="Arial Narrow"/>
                <a:cs typeface="Arial Narrow"/>
              </a:rPr>
              <a:t>si le chauffage ne  fonctionne</a:t>
            </a:r>
            <a:r>
              <a:rPr sz="1200" spc="-10" dirty="0">
                <a:solidFill>
                  <a:srgbClr val="231F20"/>
                </a:solidFill>
                <a:latin typeface="Arial Narrow"/>
                <a:cs typeface="Arial Narrow"/>
              </a:rPr>
              <a:t> </a:t>
            </a:r>
            <a:r>
              <a:rPr sz="1200" spc="-5" dirty="0">
                <a:solidFill>
                  <a:srgbClr val="231F20"/>
                </a:solidFill>
                <a:latin typeface="Arial Narrow"/>
                <a:cs typeface="Arial Narrow"/>
              </a:rPr>
              <a:t>pas.</a:t>
            </a:r>
            <a:endParaRPr sz="1200">
              <a:latin typeface="Arial Narrow"/>
              <a:cs typeface="Arial Narrow"/>
            </a:endParaRPr>
          </a:p>
          <a:p>
            <a:pPr marL="226695" marR="43180" indent="-176530">
              <a:lnSpc>
                <a:spcPts val="1400"/>
              </a:lnSpc>
              <a:buChar char="●"/>
              <a:tabLst>
                <a:tab pos="227329" algn="l"/>
              </a:tabLst>
            </a:pPr>
            <a:r>
              <a:rPr sz="1200" dirty="0">
                <a:solidFill>
                  <a:srgbClr val="231F20"/>
                </a:solidFill>
                <a:latin typeface="Arial Narrow"/>
                <a:cs typeface="Arial Narrow"/>
              </a:rPr>
              <a:t>Entrez </a:t>
            </a:r>
            <a:r>
              <a:rPr sz="1200" spc="-5" dirty="0">
                <a:solidFill>
                  <a:srgbClr val="231F20"/>
                </a:solidFill>
                <a:latin typeface="Arial Narrow"/>
                <a:cs typeface="Arial Narrow"/>
              </a:rPr>
              <a:t>et sortez toujours lentement et prudemment du spa ou du bain </a:t>
            </a:r>
            <a:r>
              <a:rPr sz="1200" dirty="0">
                <a:solidFill>
                  <a:srgbClr val="231F20"/>
                </a:solidFill>
                <a:latin typeface="Arial Narrow"/>
                <a:cs typeface="Arial Narrow"/>
              </a:rPr>
              <a:t>à remous. Soyez </a:t>
            </a:r>
            <a:r>
              <a:rPr sz="1200" spc="-5" dirty="0">
                <a:solidFill>
                  <a:srgbClr val="231F20"/>
                </a:solidFill>
                <a:latin typeface="Arial Narrow"/>
                <a:cs typeface="Arial Narrow"/>
              </a:rPr>
              <a:t>particulièrement vigilant si  le sol est</a:t>
            </a:r>
            <a:r>
              <a:rPr sz="1200" spc="-10" dirty="0">
                <a:solidFill>
                  <a:srgbClr val="231F20"/>
                </a:solidFill>
                <a:latin typeface="Arial Narrow"/>
                <a:cs typeface="Arial Narrow"/>
              </a:rPr>
              <a:t> </a:t>
            </a:r>
            <a:r>
              <a:rPr sz="1200" spc="-5" dirty="0">
                <a:solidFill>
                  <a:srgbClr val="231F20"/>
                </a:solidFill>
                <a:latin typeface="Arial Narrow"/>
                <a:cs typeface="Arial Narrow"/>
              </a:rPr>
              <a:t>mouillé.</a:t>
            </a:r>
            <a:endParaRPr sz="1200">
              <a:latin typeface="Arial Narrow"/>
              <a:cs typeface="Arial Narrow"/>
            </a:endParaRPr>
          </a:p>
          <a:p>
            <a:pPr marL="226695" marR="78105" indent="-176530">
              <a:lnSpc>
                <a:spcPts val="1400"/>
              </a:lnSpc>
              <a:buChar char="●"/>
              <a:tabLst>
                <a:tab pos="227329" algn="l"/>
              </a:tabLst>
            </a:pPr>
            <a:r>
              <a:rPr sz="1200" dirty="0">
                <a:solidFill>
                  <a:srgbClr val="231F20"/>
                </a:solidFill>
                <a:latin typeface="Arial Narrow"/>
                <a:cs typeface="Arial Narrow"/>
              </a:rPr>
              <a:t>Pour </a:t>
            </a:r>
            <a:r>
              <a:rPr sz="1200" spc="-5" dirty="0">
                <a:solidFill>
                  <a:srgbClr val="231F20"/>
                </a:solidFill>
                <a:latin typeface="Arial Narrow"/>
                <a:cs typeface="Arial Narrow"/>
              </a:rPr>
              <a:t>éviter d’endommager la pompe, ne mettez jamais le spa ou le bain </a:t>
            </a:r>
            <a:r>
              <a:rPr sz="1200" dirty="0">
                <a:solidFill>
                  <a:srgbClr val="231F20"/>
                </a:solidFill>
                <a:latin typeface="Arial Narrow"/>
                <a:cs typeface="Arial Narrow"/>
              </a:rPr>
              <a:t>à remous </a:t>
            </a:r>
            <a:r>
              <a:rPr sz="1200" spc="-5" dirty="0">
                <a:solidFill>
                  <a:srgbClr val="231F20"/>
                </a:solidFill>
                <a:latin typeface="Arial Narrow"/>
                <a:cs typeface="Arial Narrow"/>
              </a:rPr>
              <a:t>en marche s’il n’est pas </a:t>
            </a:r>
            <a:r>
              <a:rPr sz="1200" dirty="0">
                <a:solidFill>
                  <a:srgbClr val="231F20"/>
                </a:solidFill>
                <a:latin typeface="Arial Narrow"/>
                <a:cs typeface="Arial Narrow"/>
              </a:rPr>
              <a:t>rempli  </a:t>
            </a:r>
            <a:r>
              <a:rPr sz="1200" spc="-5" dirty="0">
                <a:solidFill>
                  <a:srgbClr val="231F20"/>
                </a:solidFill>
                <a:latin typeface="Arial Narrow"/>
                <a:cs typeface="Arial Narrow"/>
              </a:rPr>
              <a:t>jusqu’à la ligne d’eau</a:t>
            </a:r>
            <a:r>
              <a:rPr sz="1200" spc="-10" dirty="0">
                <a:solidFill>
                  <a:srgbClr val="231F20"/>
                </a:solidFill>
                <a:latin typeface="Arial Narrow"/>
                <a:cs typeface="Arial Narrow"/>
              </a:rPr>
              <a:t> </a:t>
            </a:r>
            <a:r>
              <a:rPr sz="1200" spc="-5" dirty="0">
                <a:solidFill>
                  <a:srgbClr val="231F20"/>
                </a:solidFill>
                <a:latin typeface="Arial Narrow"/>
                <a:cs typeface="Arial Narrow"/>
              </a:rPr>
              <a:t>minimum.</a:t>
            </a:r>
            <a:endParaRPr sz="1200">
              <a:latin typeface="Arial Narrow"/>
              <a:cs typeface="Arial Narrow"/>
            </a:endParaRPr>
          </a:p>
          <a:p>
            <a:pPr marL="226695" marR="139700" indent="-176530">
              <a:lnSpc>
                <a:spcPts val="1400"/>
              </a:lnSpc>
              <a:buChar char="●"/>
              <a:tabLst>
                <a:tab pos="227329" algn="l"/>
              </a:tabLst>
            </a:pPr>
            <a:r>
              <a:rPr sz="1200" spc="-5" dirty="0">
                <a:solidFill>
                  <a:srgbClr val="231F20"/>
                </a:solidFill>
                <a:latin typeface="Arial Narrow"/>
                <a:cs typeface="Arial Narrow"/>
              </a:rPr>
              <a:t>Le spa ou le bain </a:t>
            </a:r>
            <a:r>
              <a:rPr sz="1200" dirty="0">
                <a:solidFill>
                  <a:srgbClr val="231F20"/>
                </a:solidFill>
                <a:latin typeface="Arial Narrow"/>
                <a:cs typeface="Arial Narrow"/>
              </a:rPr>
              <a:t>à remous </a:t>
            </a:r>
            <a:r>
              <a:rPr sz="1200" spc="-5" dirty="0">
                <a:solidFill>
                  <a:srgbClr val="231F20"/>
                </a:solidFill>
                <a:latin typeface="Arial Narrow"/>
                <a:cs typeface="Arial Narrow"/>
              </a:rPr>
              <a:t>ne doit être placé que sur un site correctement préparé </a:t>
            </a:r>
            <a:r>
              <a:rPr sz="1200" dirty="0">
                <a:solidFill>
                  <a:srgbClr val="231F20"/>
                </a:solidFill>
                <a:latin typeface="Arial Narrow"/>
                <a:cs typeface="Arial Narrow"/>
              </a:rPr>
              <a:t>répondant </a:t>
            </a:r>
            <a:r>
              <a:rPr sz="1200" spc="-5" dirty="0">
                <a:solidFill>
                  <a:srgbClr val="231F20"/>
                </a:solidFill>
                <a:latin typeface="Arial Narrow"/>
                <a:cs typeface="Arial Narrow"/>
              </a:rPr>
              <a:t>aux exigences de  charge au</a:t>
            </a:r>
            <a:r>
              <a:rPr sz="1200" spc="-10" dirty="0">
                <a:solidFill>
                  <a:srgbClr val="231F20"/>
                </a:solidFill>
                <a:latin typeface="Arial Narrow"/>
                <a:cs typeface="Arial Narrow"/>
              </a:rPr>
              <a:t> </a:t>
            </a:r>
            <a:r>
              <a:rPr sz="1200" spc="-5" dirty="0">
                <a:solidFill>
                  <a:srgbClr val="231F20"/>
                </a:solidFill>
                <a:latin typeface="Arial Narrow"/>
                <a:cs typeface="Arial Narrow"/>
              </a:rPr>
              <a:t>sol.</a:t>
            </a:r>
            <a:endParaRPr sz="1200">
              <a:latin typeface="Arial Narrow"/>
              <a:cs typeface="Arial Narrow"/>
            </a:endParaRPr>
          </a:p>
          <a:p>
            <a:pPr marL="226695" indent="-176530">
              <a:lnSpc>
                <a:spcPts val="1340"/>
              </a:lnSpc>
              <a:buChar char="●"/>
              <a:tabLst>
                <a:tab pos="227329" algn="l"/>
              </a:tabLst>
            </a:pPr>
            <a:r>
              <a:rPr sz="1200" dirty="0">
                <a:solidFill>
                  <a:srgbClr val="231F20"/>
                </a:solidFill>
                <a:latin typeface="Arial Narrow"/>
                <a:cs typeface="Arial Narrow"/>
              </a:rPr>
              <a:t>Ne </a:t>
            </a:r>
            <a:r>
              <a:rPr sz="1200" spc="-5" dirty="0">
                <a:solidFill>
                  <a:srgbClr val="231F20"/>
                </a:solidFill>
                <a:latin typeface="Arial Narrow"/>
                <a:cs typeface="Arial Narrow"/>
              </a:rPr>
              <a:t>laissez pas le spa vide pendant une période prolongée. </a:t>
            </a:r>
            <a:r>
              <a:rPr sz="1200" dirty="0">
                <a:solidFill>
                  <a:srgbClr val="231F20"/>
                </a:solidFill>
                <a:latin typeface="Arial Narrow"/>
                <a:cs typeface="Arial Narrow"/>
              </a:rPr>
              <a:t>Videz </a:t>
            </a:r>
            <a:r>
              <a:rPr sz="1200" spc="-5" dirty="0">
                <a:solidFill>
                  <a:srgbClr val="231F20"/>
                </a:solidFill>
                <a:latin typeface="Arial Narrow"/>
                <a:cs typeface="Arial Narrow"/>
              </a:rPr>
              <a:t>complètement le spa s’il ne sera pas</a:t>
            </a:r>
            <a:r>
              <a:rPr sz="1200" spc="-20" dirty="0">
                <a:solidFill>
                  <a:srgbClr val="231F20"/>
                </a:solidFill>
                <a:latin typeface="Arial Narrow"/>
                <a:cs typeface="Arial Narrow"/>
              </a:rPr>
              <a:t> </a:t>
            </a:r>
            <a:r>
              <a:rPr sz="1200" spc="-5" dirty="0">
                <a:solidFill>
                  <a:srgbClr val="231F20"/>
                </a:solidFill>
                <a:latin typeface="Arial Narrow"/>
                <a:cs typeface="Arial Narrow"/>
              </a:rPr>
              <a:t>utilisé</a:t>
            </a:r>
            <a:endParaRPr sz="1200">
              <a:latin typeface="Arial Narrow"/>
              <a:cs typeface="Arial Narrow"/>
            </a:endParaRPr>
          </a:p>
          <a:p>
            <a:pPr marL="226695" marR="43180">
              <a:lnSpc>
                <a:spcPts val="1390"/>
              </a:lnSpc>
              <a:spcBef>
                <a:spcPts val="70"/>
              </a:spcBef>
            </a:pPr>
            <a:r>
              <a:rPr sz="1200" spc="-5" dirty="0">
                <a:solidFill>
                  <a:srgbClr val="231F20"/>
                </a:solidFill>
                <a:latin typeface="Arial Narrow"/>
                <a:cs typeface="Arial Narrow"/>
              </a:rPr>
              <a:t>pendant une longue période. </a:t>
            </a:r>
            <a:r>
              <a:rPr sz="1200" dirty="0">
                <a:solidFill>
                  <a:srgbClr val="231F20"/>
                </a:solidFill>
                <a:latin typeface="Arial Narrow"/>
                <a:cs typeface="Arial Narrow"/>
              </a:rPr>
              <a:t>N’exposez </a:t>
            </a:r>
            <a:r>
              <a:rPr sz="1200" spc="-5" dirty="0">
                <a:solidFill>
                  <a:srgbClr val="231F20"/>
                </a:solidFill>
                <a:latin typeface="Arial Narrow"/>
                <a:cs typeface="Arial Narrow"/>
              </a:rPr>
              <a:t>pas le spa </a:t>
            </a:r>
            <a:r>
              <a:rPr sz="1200" dirty="0">
                <a:solidFill>
                  <a:srgbClr val="231F20"/>
                </a:solidFill>
                <a:latin typeface="Arial Narrow"/>
                <a:cs typeface="Arial Narrow"/>
              </a:rPr>
              <a:t>à </a:t>
            </a:r>
            <a:r>
              <a:rPr sz="1200" spc="-5" dirty="0">
                <a:solidFill>
                  <a:srgbClr val="231F20"/>
                </a:solidFill>
                <a:latin typeface="Arial Narrow"/>
                <a:cs typeface="Arial Narrow"/>
              </a:rPr>
              <a:t>la lumière directe du soleil. </a:t>
            </a:r>
            <a:r>
              <a:rPr sz="1200" dirty="0">
                <a:solidFill>
                  <a:srgbClr val="231F20"/>
                </a:solidFill>
                <a:latin typeface="Arial Narrow"/>
                <a:cs typeface="Arial Narrow"/>
              </a:rPr>
              <a:t>Vérifiez régulièrement </a:t>
            </a:r>
            <a:r>
              <a:rPr sz="1200" spc="-5" dirty="0">
                <a:solidFill>
                  <a:srgbClr val="231F20"/>
                </a:solidFill>
                <a:latin typeface="Arial Narrow"/>
                <a:cs typeface="Arial Narrow"/>
              </a:rPr>
              <a:t>le spa  </a:t>
            </a:r>
            <a:r>
              <a:rPr sz="1200" spc="-20" dirty="0">
                <a:solidFill>
                  <a:srgbClr val="231F20"/>
                </a:solidFill>
                <a:latin typeface="Arial Narrow"/>
                <a:cs typeface="Arial Narrow"/>
              </a:rPr>
              <a:t>avant </a:t>
            </a:r>
            <a:r>
              <a:rPr sz="1200" spc="-25" dirty="0">
                <a:solidFill>
                  <a:srgbClr val="231F20"/>
                </a:solidFill>
                <a:latin typeface="Arial Narrow"/>
                <a:cs typeface="Arial Narrow"/>
              </a:rPr>
              <a:t>chaque </a:t>
            </a:r>
            <a:r>
              <a:rPr sz="1200" spc="-20" dirty="0">
                <a:solidFill>
                  <a:srgbClr val="231F20"/>
                </a:solidFill>
                <a:latin typeface="Arial Narrow"/>
                <a:cs typeface="Arial Narrow"/>
              </a:rPr>
              <a:t>utilisation. Lorsque </a:t>
            </a:r>
            <a:r>
              <a:rPr sz="1200" spc="-15" dirty="0">
                <a:solidFill>
                  <a:srgbClr val="231F20"/>
                </a:solidFill>
                <a:latin typeface="Arial Narrow"/>
                <a:cs typeface="Arial Narrow"/>
              </a:rPr>
              <a:t>le </a:t>
            </a:r>
            <a:r>
              <a:rPr sz="1200" spc="-20" dirty="0">
                <a:solidFill>
                  <a:srgbClr val="231F20"/>
                </a:solidFill>
                <a:latin typeface="Arial Narrow"/>
                <a:cs typeface="Arial Narrow"/>
              </a:rPr>
              <a:t>spa n’est pas </a:t>
            </a:r>
            <a:r>
              <a:rPr sz="1200" spc="-15" dirty="0">
                <a:solidFill>
                  <a:srgbClr val="231F20"/>
                </a:solidFill>
                <a:latin typeface="Arial Narrow"/>
                <a:cs typeface="Arial Narrow"/>
              </a:rPr>
              <a:t>utilisé, rangez-le </a:t>
            </a:r>
            <a:r>
              <a:rPr sz="1200" spc="-25" dirty="0">
                <a:solidFill>
                  <a:srgbClr val="231F20"/>
                </a:solidFill>
                <a:latin typeface="Arial Narrow"/>
                <a:cs typeface="Arial Narrow"/>
              </a:rPr>
              <a:t>immédiatement</a:t>
            </a:r>
            <a:r>
              <a:rPr sz="1200" spc="15" dirty="0">
                <a:solidFill>
                  <a:srgbClr val="231F20"/>
                </a:solidFill>
                <a:latin typeface="Arial Narrow"/>
                <a:cs typeface="Arial Narrow"/>
              </a:rPr>
              <a:t> </a:t>
            </a:r>
            <a:r>
              <a:rPr sz="1200" spc="-20" dirty="0">
                <a:solidFill>
                  <a:srgbClr val="231F20"/>
                </a:solidFill>
                <a:latin typeface="Arial Narrow"/>
                <a:cs typeface="Arial Narrow"/>
              </a:rPr>
              <a:t>ou gardez-le dans un endroit clos.</a:t>
            </a:r>
            <a:endParaRPr sz="1200">
              <a:latin typeface="Arial Narrow"/>
              <a:cs typeface="Arial Narrow"/>
            </a:endParaRPr>
          </a:p>
          <a:p>
            <a:pPr marL="226695" indent="-176530" algn="just">
              <a:lnSpc>
                <a:spcPts val="1345"/>
              </a:lnSpc>
              <a:buChar char="●"/>
              <a:tabLst>
                <a:tab pos="227329" algn="l"/>
              </a:tabLst>
            </a:pPr>
            <a:r>
              <a:rPr sz="1200" spc="-5" dirty="0">
                <a:solidFill>
                  <a:srgbClr val="231F20"/>
                </a:solidFill>
                <a:latin typeface="Arial Narrow"/>
                <a:cs typeface="Arial Narrow"/>
              </a:rPr>
              <a:t>Ouvrez le couvercle du spa lorsque la fonction </a:t>
            </a:r>
            <a:r>
              <a:rPr sz="1200" dirty="0">
                <a:solidFill>
                  <a:srgbClr val="231F20"/>
                </a:solidFill>
                <a:latin typeface="Arial Narrow"/>
                <a:cs typeface="Arial Narrow"/>
              </a:rPr>
              <a:t>remous </a:t>
            </a:r>
            <a:r>
              <a:rPr sz="1200" spc="-5" dirty="0">
                <a:solidFill>
                  <a:srgbClr val="231F20"/>
                </a:solidFill>
                <a:latin typeface="Arial Narrow"/>
                <a:cs typeface="Arial Narrow"/>
              </a:rPr>
              <a:t>est</a:t>
            </a:r>
            <a:r>
              <a:rPr sz="1200" spc="-15" dirty="0">
                <a:solidFill>
                  <a:srgbClr val="231F20"/>
                </a:solidFill>
                <a:latin typeface="Arial Narrow"/>
                <a:cs typeface="Arial Narrow"/>
              </a:rPr>
              <a:t> </a:t>
            </a:r>
            <a:r>
              <a:rPr sz="1200" spc="-5" dirty="0">
                <a:solidFill>
                  <a:srgbClr val="231F20"/>
                </a:solidFill>
                <a:latin typeface="Arial Narrow"/>
                <a:cs typeface="Arial Narrow"/>
              </a:rPr>
              <a:t>activée.</a:t>
            </a:r>
            <a:endParaRPr sz="1200">
              <a:latin typeface="Arial Narrow"/>
              <a:cs typeface="Arial Narrow"/>
            </a:endParaRPr>
          </a:p>
          <a:p>
            <a:pPr marL="226695" marR="133985" indent="-176530" algn="just">
              <a:lnSpc>
                <a:spcPts val="1400"/>
              </a:lnSpc>
              <a:spcBef>
                <a:spcPts val="60"/>
              </a:spcBef>
              <a:buChar char="●"/>
              <a:tabLst>
                <a:tab pos="227329" algn="l"/>
              </a:tabLst>
            </a:pPr>
            <a:r>
              <a:rPr sz="1200" dirty="0">
                <a:solidFill>
                  <a:srgbClr val="231F20"/>
                </a:solidFill>
                <a:latin typeface="Arial Narrow"/>
                <a:cs typeface="Arial Narrow"/>
              </a:rPr>
              <a:t>Afin </a:t>
            </a:r>
            <a:r>
              <a:rPr sz="1200" spc="-5" dirty="0">
                <a:solidFill>
                  <a:srgbClr val="231F20"/>
                </a:solidFill>
                <a:latin typeface="Arial Narrow"/>
                <a:cs typeface="Arial Narrow"/>
              </a:rPr>
              <a:t>d’éviter tout danger dû au </a:t>
            </a:r>
            <a:r>
              <a:rPr sz="1200" dirty="0">
                <a:solidFill>
                  <a:srgbClr val="231F20"/>
                </a:solidFill>
                <a:latin typeface="Arial Narrow"/>
                <a:cs typeface="Arial Narrow"/>
              </a:rPr>
              <a:t>réenclenchement </a:t>
            </a:r>
            <a:r>
              <a:rPr sz="1200" spc="-5" dirty="0">
                <a:solidFill>
                  <a:srgbClr val="231F20"/>
                </a:solidFill>
                <a:latin typeface="Arial Narrow"/>
                <a:cs typeface="Arial Narrow"/>
              </a:rPr>
              <a:t>par inadvertance du disjoncteur thermique, cet appareil ne doit  pas être alimenté par un dispositif de commutation externe, tel qu’une minuterie, ou connecté </a:t>
            </a:r>
            <a:r>
              <a:rPr sz="1200" dirty="0">
                <a:solidFill>
                  <a:srgbClr val="231F20"/>
                </a:solidFill>
                <a:latin typeface="Arial Narrow"/>
                <a:cs typeface="Arial Narrow"/>
              </a:rPr>
              <a:t>à </a:t>
            </a:r>
            <a:r>
              <a:rPr sz="1200" spc="-5" dirty="0">
                <a:solidFill>
                  <a:srgbClr val="231F20"/>
                </a:solidFill>
                <a:latin typeface="Arial Narrow"/>
                <a:cs typeface="Arial Narrow"/>
              </a:rPr>
              <a:t>un circuit qui est  </a:t>
            </a:r>
            <a:r>
              <a:rPr sz="1200" dirty="0">
                <a:solidFill>
                  <a:srgbClr val="231F20"/>
                </a:solidFill>
                <a:latin typeface="Arial Narrow"/>
                <a:cs typeface="Arial Narrow"/>
              </a:rPr>
              <a:t>régulièrement </a:t>
            </a:r>
            <a:r>
              <a:rPr sz="1200" spc="-5" dirty="0">
                <a:solidFill>
                  <a:srgbClr val="231F20"/>
                </a:solidFill>
                <a:latin typeface="Arial Narrow"/>
                <a:cs typeface="Arial Narrow"/>
              </a:rPr>
              <a:t>mis en marche et arrêté par les services</a:t>
            </a:r>
            <a:r>
              <a:rPr sz="1200" spc="-15" dirty="0">
                <a:solidFill>
                  <a:srgbClr val="231F20"/>
                </a:solidFill>
                <a:latin typeface="Arial Narrow"/>
                <a:cs typeface="Arial Narrow"/>
              </a:rPr>
              <a:t> </a:t>
            </a:r>
            <a:r>
              <a:rPr sz="1200" spc="-5" dirty="0">
                <a:solidFill>
                  <a:srgbClr val="231F20"/>
                </a:solidFill>
                <a:latin typeface="Arial Narrow"/>
                <a:cs typeface="Arial Narrow"/>
              </a:rPr>
              <a:t>publics.</a:t>
            </a:r>
            <a:endParaRPr sz="1200">
              <a:latin typeface="Arial Narrow"/>
              <a:cs typeface="Arial Narrow"/>
            </a:endParaRPr>
          </a:p>
          <a:p>
            <a:pPr marL="226695" marR="577850" indent="-176530" algn="just">
              <a:lnSpc>
                <a:spcPts val="1400"/>
              </a:lnSpc>
              <a:buChar char="●"/>
              <a:tabLst>
                <a:tab pos="227329" algn="l"/>
              </a:tabLst>
            </a:pPr>
            <a:r>
              <a:rPr sz="1200" dirty="0">
                <a:solidFill>
                  <a:srgbClr val="231F20"/>
                </a:solidFill>
                <a:latin typeface="Arial Narrow"/>
                <a:cs typeface="Arial Narrow"/>
              </a:rPr>
              <a:t>Une </a:t>
            </a:r>
            <a:r>
              <a:rPr sz="1200" spc="-5" dirty="0">
                <a:solidFill>
                  <a:srgbClr val="231F20"/>
                </a:solidFill>
                <a:latin typeface="Arial Narrow"/>
                <a:cs typeface="Arial Narrow"/>
              </a:rPr>
              <a:t>fois le spa installé, </a:t>
            </a:r>
            <a:r>
              <a:rPr sz="1200" dirty="0">
                <a:solidFill>
                  <a:srgbClr val="231F20"/>
                </a:solidFill>
                <a:latin typeface="Arial Narrow"/>
                <a:cs typeface="Arial Narrow"/>
              </a:rPr>
              <a:t>reportez-vous </a:t>
            </a:r>
            <a:r>
              <a:rPr sz="1200" spc="-5" dirty="0">
                <a:solidFill>
                  <a:srgbClr val="231F20"/>
                </a:solidFill>
                <a:latin typeface="Arial Narrow"/>
                <a:cs typeface="Arial Narrow"/>
              </a:rPr>
              <a:t>aux chapitres pertinents pour obtenir des informations concernant  le nettoyage, les contrôles périodiques et les autres opérations</a:t>
            </a:r>
            <a:r>
              <a:rPr sz="1200" spc="-15" dirty="0">
                <a:solidFill>
                  <a:srgbClr val="231F20"/>
                </a:solidFill>
                <a:latin typeface="Arial Narrow"/>
                <a:cs typeface="Arial Narrow"/>
              </a:rPr>
              <a:t> </a:t>
            </a:r>
            <a:r>
              <a:rPr sz="1200" spc="-5" dirty="0">
                <a:solidFill>
                  <a:srgbClr val="231F20"/>
                </a:solidFill>
                <a:latin typeface="Arial Narrow"/>
                <a:cs typeface="Arial Narrow"/>
              </a:rPr>
              <a:t>d’entretien.</a:t>
            </a:r>
            <a:endParaRPr sz="1200">
              <a:latin typeface="Arial Narrow"/>
              <a:cs typeface="Arial Narrow"/>
            </a:endParaRPr>
          </a:p>
        </p:txBody>
      </p:sp>
      <p:sp>
        <p:nvSpPr>
          <p:cNvPr id="5" name="object 5"/>
          <p:cNvSpPr/>
          <p:nvPr/>
        </p:nvSpPr>
        <p:spPr>
          <a:xfrm>
            <a:off x="536333" y="7250544"/>
            <a:ext cx="6483985" cy="288290"/>
          </a:xfrm>
          <a:custGeom>
            <a:avLst/>
            <a:gdLst/>
            <a:ahLst/>
            <a:cxnLst/>
            <a:rect l="l" t="t" r="r" b="b"/>
            <a:pathLst>
              <a:path w="6483984" h="288290">
                <a:moveTo>
                  <a:pt x="6483731" y="287997"/>
                </a:moveTo>
                <a:lnTo>
                  <a:pt x="0" y="287997"/>
                </a:lnTo>
                <a:lnTo>
                  <a:pt x="0" y="0"/>
                </a:lnTo>
                <a:lnTo>
                  <a:pt x="6483731" y="0"/>
                </a:lnTo>
                <a:lnTo>
                  <a:pt x="6483731" y="287997"/>
                </a:lnTo>
                <a:close/>
              </a:path>
            </a:pathLst>
          </a:custGeom>
          <a:solidFill>
            <a:srgbClr val="58595B"/>
          </a:solidFill>
        </p:spPr>
        <p:txBody>
          <a:bodyPr wrap="square" lIns="0" tIns="0" rIns="0" bIns="0" rtlCol="0"/>
          <a:lstStyle/>
          <a:p>
            <a:endParaRPr/>
          </a:p>
        </p:txBody>
      </p:sp>
      <p:sp>
        <p:nvSpPr>
          <p:cNvPr id="6" name="object 6"/>
          <p:cNvSpPr/>
          <p:nvPr/>
        </p:nvSpPr>
        <p:spPr>
          <a:xfrm>
            <a:off x="536333" y="7250557"/>
            <a:ext cx="6483985" cy="2328545"/>
          </a:xfrm>
          <a:custGeom>
            <a:avLst/>
            <a:gdLst/>
            <a:ahLst/>
            <a:cxnLst/>
            <a:rect l="l" t="t" r="r" b="b"/>
            <a:pathLst>
              <a:path w="6483984" h="2328545">
                <a:moveTo>
                  <a:pt x="6483731" y="2328367"/>
                </a:moveTo>
                <a:lnTo>
                  <a:pt x="0" y="2328367"/>
                </a:lnTo>
                <a:lnTo>
                  <a:pt x="0" y="0"/>
                </a:lnTo>
                <a:lnTo>
                  <a:pt x="6483731" y="0"/>
                </a:lnTo>
                <a:lnTo>
                  <a:pt x="6483731" y="2328367"/>
                </a:lnTo>
                <a:close/>
              </a:path>
            </a:pathLst>
          </a:custGeom>
          <a:ln w="13411">
            <a:solidFill>
              <a:srgbClr val="58595B"/>
            </a:solidFill>
          </a:ln>
        </p:spPr>
        <p:txBody>
          <a:bodyPr wrap="square" lIns="0" tIns="0" rIns="0" bIns="0" rtlCol="0"/>
          <a:lstStyle/>
          <a:p>
            <a:endParaRPr/>
          </a:p>
        </p:txBody>
      </p:sp>
      <p:sp>
        <p:nvSpPr>
          <p:cNvPr id="7" name="object 7"/>
          <p:cNvSpPr txBox="1"/>
          <p:nvPr/>
        </p:nvSpPr>
        <p:spPr>
          <a:xfrm>
            <a:off x="536333" y="7243851"/>
            <a:ext cx="6483985" cy="295275"/>
          </a:xfrm>
          <a:prstGeom prst="rect">
            <a:avLst/>
          </a:prstGeom>
          <a:solidFill>
            <a:srgbClr val="58595B"/>
          </a:solidFill>
        </p:spPr>
        <p:txBody>
          <a:bodyPr vert="horz" wrap="square" lIns="0" tIns="53975" rIns="0" bIns="0" rtlCol="0">
            <a:spAutoFit/>
          </a:bodyPr>
          <a:lstStyle/>
          <a:p>
            <a:pPr marL="10160" algn="ctr">
              <a:lnSpc>
                <a:spcPct val="100000"/>
              </a:lnSpc>
              <a:spcBef>
                <a:spcPts val="425"/>
              </a:spcBef>
            </a:pPr>
            <a:r>
              <a:rPr sz="1200" b="1" dirty="0">
                <a:solidFill>
                  <a:srgbClr val="FFFFFF"/>
                </a:solidFill>
                <a:latin typeface="Arial Narrow"/>
                <a:cs typeface="Arial Narrow"/>
              </a:rPr>
              <a:t>EXPLICATION DES AVERTISSEMENTS SUR LE</a:t>
            </a:r>
            <a:r>
              <a:rPr sz="1200" b="1" spc="-10" dirty="0">
                <a:solidFill>
                  <a:srgbClr val="FFFFFF"/>
                </a:solidFill>
                <a:latin typeface="Arial Narrow"/>
                <a:cs typeface="Arial Narrow"/>
              </a:rPr>
              <a:t> </a:t>
            </a:r>
            <a:r>
              <a:rPr sz="1200" b="1" dirty="0">
                <a:solidFill>
                  <a:srgbClr val="FFFFFF"/>
                </a:solidFill>
                <a:latin typeface="Arial Narrow"/>
                <a:cs typeface="Arial Narrow"/>
              </a:rPr>
              <a:t>SPA</a:t>
            </a:r>
            <a:endParaRPr sz="1200">
              <a:latin typeface="Arial Narrow"/>
              <a:cs typeface="Arial Narrow"/>
            </a:endParaRPr>
          </a:p>
        </p:txBody>
      </p:sp>
      <p:sp>
        <p:nvSpPr>
          <p:cNvPr id="8" name="object 8"/>
          <p:cNvSpPr/>
          <p:nvPr/>
        </p:nvSpPr>
        <p:spPr>
          <a:xfrm>
            <a:off x="1099317" y="7894890"/>
            <a:ext cx="922655" cy="922655"/>
          </a:xfrm>
          <a:custGeom>
            <a:avLst/>
            <a:gdLst/>
            <a:ahLst/>
            <a:cxnLst/>
            <a:rect l="l" t="t" r="r" b="b"/>
            <a:pathLst>
              <a:path w="922655" h="922654">
                <a:moveTo>
                  <a:pt x="461225" y="0"/>
                </a:moveTo>
                <a:lnTo>
                  <a:pt x="414060" y="2381"/>
                </a:lnTo>
                <a:lnTo>
                  <a:pt x="368259" y="9371"/>
                </a:lnTo>
                <a:lnTo>
                  <a:pt x="324054" y="20738"/>
                </a:lnTo>
                <a:lnTo>
                  <a:pt x="281676" y="36249"/>
                </a:lnTo>
                <a:lnTo>
                  <a:pt x="241357" y="55673"/>
                </a:lnTo>
                <a:lnTo>
                  <a:pt x="203329" y="78777"/>
                </a:lnTo>
                <a:lnTo>
                  <a:pt x="167824" y="105330"/>
                </a:lnTo>
                <a:lnTo>
                  <a:pt x="135072" y="135099"/>
                </a:lnTo>
                <a:lnTo>
                  <a:pt x="105306" y="167853"/>
                </a:lnTo>
                <a:lnTo>
                  <a:pt x="78757" y="203359"/>
                </a:lnTo>
                <a:lnTo>
                  <a:pt x="55658" y="241387"/>
                </a:lnTo>
                <a:lnTo>
                  <a:pt x="36238" y="281703"/>
                </a:lnTo>
                <a:lnTo>
                  <a:pt x="20731" y="324075"/>
                </a:lnTo>
                <a:lnTo>
                  <a:pt x="9368" y="368272"/>
                </a:lnTo>
                <a:lnTo>
                  <a:pt x="2380" y="414062"/>
                </a:lnTo>
                <a:lnTo>
                  <a:pt x="0" y="461213"/>
                </a:lnTo>
                <a:lnTo>
                  <a:pt x="2380" y="508370"/>
                </a:lnTo>
                <a:lnTo>
                  <a:pt x="9368" y="554165"/>
                </a:lnTo>
                <a:lnTo>
                  <a:pt x="20731" y="598367"/>
                </a:lnTo>
                <a:lnTo>
                  <a:pt x="36238" y="640743"/>
                </a:lnTo>
                <a:lnTo>
                  <a:pt x="55658" y="681061"/>
                </a:lnTo>
                <a:lnTo>
                  <a:pt x="78757" y="719091"/>
                </a:lnTo>
                <a:lnTo>
                  <a:pt x="105306" y="754599"/>
                </a:lnTo>
                <a:lnTo>
                  <a:pt x="135072" y="787353"/>
                </a:lnTo>
                <a:lnTo>
                  <a:pt x="167824" y="817123"/>
                </a:lnTo>
                <a:lnTo>
                  <a:pt x="203329" y="843676"/>
                </a:lnTo>
                <a:lnTo>
                  <a:pt x="241357" y="866780"/>
                </a:lnTo>
                <a:lnTo>
                  <a:pt x="281676" y="886203"/>
                </a:lnTo>
                <a:lnTo>
                  <a:pt x="324054" y="901714"/>
                </a:lnTo>
                <a:lnTo>
                  <a:pt x="368259" y="913080"/>
                </a:lnTo>
                <a:lnTo>
                  <a:pt x="414060" y="920070"/>
                </a:lnTo>
                <a:lnTo>
                  <a:pt x="461225" y="922451"/>
                </a:lnTo>
                <a:lnTo>
                  <a:pt x="508384" y="920070"/>
                </a:lnTo>
                <a:lnTo>
                  <a:pt x="554180" y="913080"/>
                </a:lnTo>
                <a:lnTo>
                  <a:pt x="598382" y="901714"/>
                </a:lnTo>
                <a:lnTo>
                  <a:pt x="640757" y="886203"/>
                </a:lnTo>
                <a:lnTo>
                  <a:pt x="681074" y="866780"/>
                </a:lnTo>
                <a:lnTo>
                  <a:pt x="719101" y="843676"/>
                </a:lnTo>
                <a:lnTo>
                  <a:pt x="754606" y="817123"/>
                </a:lnTo>
                <a:lnTo>
                  <a:pt x="787358" y="787353"/>
                </a:lnTo>
                <a:lnTo>
                  <a:pt x="817125" y="754599"/>
                </a:lnTo>
                <a:lnTo>
                  <a:pt x="843675" y="719091"/>
                </a:lnTo>
                <a:lnTo>
                  <a:pt x="866776" y="681061"/>
                </a:lnTo>
                <a:lnTo>
                  <a:pt x="886196" y="640743"/>
                </a:lnTo>
                <a:lnTo>
                  <a:pt x="901705" y="598367"/>
                </a:lnTo>
                <a:lnTo>
                  <a:pt x="913069" y="554165"/>
                </a:lnTo>
                <a:lnTo>
                  <a:pt x="920058" y="508370"/>
                </a:lnTo>
                <a:lnTo>
                  <a:pt x="922439" y="461213"/>
                </a:lnTo>
                <a:lnTo>
                  <a:pt x="920058" y="414062"/>
                </a:lnTo>
                <a:lnTo>
                  <a:pt x="913069" y="368272"/>
                </a:lnTo>
                <a:lnTo>
                  <a:pt x="901705" y="324075"/>
                </a:lnTo>
                <a:lnTo>
                  <a:pt x="886196" y="281703"/>
                </a:lnTo>
                <a:lnTo>
                  <a:pt x="866776" y="241387"/>
                </a:lnTo>
                <a:lnTo>
                  <a:pt x="843675" y="203359"/>
                </a:lnTo>
                <a:lnTo>
                  <a:pt x="817125" y="167853"/>
                </a:lnTo>
                <a:lnTo>
                  <a:pt x="787358" y="135099"/>
                </a:lnTo>
                <a:lnTo>
                  <a:pt x="754606" y="105330"/>
                </a:lnTo>
                <a:lnTo>
                  <a:pt x="719101" y="78777"/>
                </a:lnTo>
                <a:lnTo>
                  <a:pt x="681074" y="55673"/>
                </a:lnTo>
                <a:lnTo>
                  <a:pt x="640757" y="36249"/>
                </a:lnTo>
                <a:lnTo>
                  <a:pt x="598382" y="20738"/>
                </a:lnTo>
                <a:lnTo>
                  <a:pt x="554180" y="9371"/>
                </a:lnTo>
                <a:lnTo>
                  <a:pt x="508384" y="2381"/>
                </a:lnTo>
                <a:lnTo>
                  <a:pt x="461225" y="0"/>
                </a:lnTo>
                <a:close/>
              </a:path>
            </a:pathLst>
          </a:custGeom>
          <a:solidFill>
            <a:srgbClr val="231F20"/>
          </a:solidFill>
        </p:spPr>
        <p:txBody>
          <a:bodyPr wrap="square" lIns="0" tIns="0" rIns="0" bIns="0" rtlCol="0"/>
          <a:lstStyle/>
          <a:p>
            <a:endParaRPr/>
          </a:p>
        </p:txBody>
      </p:sp>
      <p:sp>
        <p:nvSpPr>
          <p:cNvPr id="9" name="object 9"/>
          <p:cNvSpPr/>
          <p:nvPr/>
        </p:nvSpPr>
        <p:spPr>
          <a:xfrm>
            <a:off x="1542528" y="8327987"/>
            <a:ext cx="477520" cy="489584"/>
          </a:xfrm>
          <a:custGeom>
            <a:avLst/>
            <a:gdLst/>
            <a:ahLst/>
            <a:cxnLst/>
            <a:rect l="l" t="t" r="r" b="b"/>
            <a:pathLst>
              <a:path w="477519" h="489584">
                <a:moveTo>
                  <a:pt x="354037" y="0"/>
                </a:moveTo>
                <a:lnTo>
                  <a:pt x="153669" y="0"/>
                </a:lnTo>
                <a:lnTo>
                  <a:pt x="105247" y="7870"/>
                </a:lnTo>
                <a:lnTo>
                  <a:pt x="63082" y="29757"/>
                </a:lnTo>
                <a:lnTo>
                  <a:pt x="29761" y="63077"/>
                </a:lnTo>
                <a:lnTo>
                  <a:pt x="7871" y="105242"/>
                </a:lnTo>
                <a:lnTo>
                  <a:pt x="0" y="153669"/>
                </a:lnTo>
                <a:lnTo>
                  <a:pt x="0" y="488459"/>
                </a:lnTo>
                <a:lnTo>
                  <a:pt x="18009" y="489369"/>
                </a:lnTo>
                <a:lnTo>
                  <a:pt x="65168" y="486987"/>
                </a:lnTo>
                <a:lnTo>
                  <a:pt x="109791" y="480176"/>
                </a:lnTo>
                <a:lnTo>
                  <a:pt x="109791" y="154152"/>
                </a:lnTo>
                <a:lnTo>
                  <a:pt x="461359" y="154152"/>
                </a:lnTo>
                <a:lnTo>
                  <a:pt x="469865" y="121070"/>
                </a:lnTo>
                <a:lnTo>
                  <a:pt x="476854" y="75275"/>
                </a:lnTo>
                <a:lnTo>
                  <a:pt x="477491" y="62658"/>
                </a:lnTo>
                <a:lnTo>
                  <a:pt x="444601" y="29757"/>
                </a:lnTo>
                <a:lnTo>
                  <a:pt x="402449" y="7870"/>
                </a:lnTo>
                <a:lnTo>
                  <a:pt x="354037" y="0"/>
                </a:lnTo>
                <a:close/>
              </a:path>
              <a:path w="477519" h="489584">
                <a:moveTo>
                  <a:pt x="388543" y="154152"/>
                </a:moveTo>
                <a:lnTo>
                  <a:pt x="124675" y="154152"/>
                </a:lnTo>
                <a:lnTo>
                  <a:pt x="124675" y="476471"/>
                </a:lnTo>
                <a:lnTo>
                  <a:pt x="197543" y="453119"/>
                </a:lnTo>
                <a:lnTo>
                  <a:pt x="237861" y="433694"/>
                </a:lnTo>
                <a:lnTo>
                  <a:pt x="275889" y="410589"/>
                </a:lnTo>
                <a:lnTo>
                  <a:pt x="311395" y="384035"/>
                </a:lnTo>
                <a:lnTo>
                  <a:pt x="344148" y="354264"/>
                </a:lnTo>
                <a:lnTo>
                  <a:pt x="373916" y="321508"/>
                </a:lnTo>
                <a:lnTo>
                  <a:pt x="388543" y="301946"/>
                </a:lnTo>
                <a:lnTo>
                  <a:pt x="388543" y="154152"/>
                </a:lnTo>
                <a:close/>
              </a:path>
              <a:path w="477519" h="489584">
                <a:moveTo>
                  <a:pt x="461359" y="154152"/>
                </a:moveTo>
                <a:lnTo>
                  <a:pt x="403440" y="154152"/>
                </a:lnTo>
                <a:lnTo>
                  <a:pt x="403440" y="281105"/>
                </a:lnTo>
                <a:lnTo>
                  <a:pt x="423569" y="247969"/>
                </a:lnTo>
                <a:lnTo>
                  <a:pt x="442991" y="207649"/>
                </a:lnTo>
                <a:lnTo>
                  <a:pt x="458500" y="165273"/>
                </a:lnTo>
                <a:lnTo>
                  <a:pt x="461359" y="154152"/>
                </a:lnTo>
                <a:close/>
              </a:path>
            </a:pathLst>
          </a:custGeom>
          <a:solidFill>
            <a:srgbClr val="FFFFFF"/>
          </a:solidFill>
        </p:spPr>
        <p:txBody>
          <a:bodyPr wrap="square" lIns="0" tIns="0" rIns="0" bIns="0" rtlCol="0"/>
          <a:lstStyle/>
          <a:p>
            <a:endParaRPr/>
          </a:p>
        </p:txBody>
      </p:sp>
      <p:sp>
        <p:nvSpPr>
          <p:cNvPr id="10" name="object 10"/>
          <p:cNvSpPr/>
          <p:nvPr/>
        </p:nvSpPr>
        <p:spPr>
          <a:xfrm>
            <a:off x="1699741" y="8083772"/>
            <a:ext cx="201091" cy="201053"/>
          </a:xfrm>
          <a:prstGeom prst="rect">
            <a:avLst/>
          </a:prstGeom>
          <a:blipFill>
            <a:blip r:embed="rId2" cstate="print"/>
            <a:stretch>
              <a:fillRect/>
            </a:stretch>
          </a:blipFill>
        </p:spPr>
        <p:txBody>
          <a:bodyPr wrap="square" lIns="0" tIns="0" rIns="0" bIns="0" rtlCol="0"/>
          <a:lstStyle/>
          <a:p>
            <a:endParaRPr/>
          </a:p>
        </p:txBody>
      </p:sp>
      <p:sp>
        <p:nvSpPr>
          <p:cNvPr id="11" name="object 11"/>
          <p:cNvSpPr/>
          <p:nvPr/>
        </p:nvSpPr>
        <p:spPr>
          <a:xfrm>
            <a:off x="1128313" y="8288498"/>
            <a:ext cx="432434" cy="47625"/>
          </a:xfrm>
          <a:custGeom>
            <a:avLst/>
            <a:gdLst/>
            <a:ahLst/>
            <a:cxnLst/>
            <a:rect l="l" t="t" r="r" b="b"/>
            <a:pathLst>
              <a:path w="432434" h="47625">
                <a:moveTo>
                  <a:pt x="176618" y="16170"/>
                </a:moveTo>
                <a:lnTo>
                  <a:pt x="103377" y="16170"/>
                </a:lnTo>
                <a:lnTo>
                  <a:pt x="130992" y="17977"/>
                </a:lnTo>
                <a:lnTo>
                  <a:pt x="157519" y="24965"/>
                </a:lnTo>
                <a:lnTo>
                  <a:pt x="178346" y="34918"/>
                </a:lnTo>
                <a:lnTo>
                  <a:pt x="188435" y="40469"/>
                </a:lnTo>
                <a:lnTo>
                  <a:pt x="199226" y="44434"/>
                </a:lnTo>
                <a:lnTo>
                  <a:pt x="210705" y="46813"/>
                </a:lnTo>
                <a:lnTo>
                  <a:pt x="222859" y="47606"/>
                </a:lnTo>
                <a:lnTo>
                  <a:pt x="235262" y="46858"/>
                </a:lnTo>
                <a:lnTo>
                  <a:pt x="248286" y="44612"/>
                </a:lnTo>
                <a:lnTo>
                  <a:pt x="261912" y="40866"/>
                </a:lnTo>
                <a:lnTo>
                  <a:pt x="276123" y="35617"/>
                </a:lnTo>
                <a:lnTo>
                  <a:pt x="288480" y="31432"/>
                </a:lnTo>
                <a:lnTo>
                  <a:pt x="223550" y="31432"/>
                </a:lnTo>
                <a:lnTo>
                  <a:pt x="204205" y="28985"/>
                </a:lnTo>
                <a:lnTo>
                  <a:pt x="187223" y="21304"/>
                </a:lnTo>
                <a:lnTo>
                  <a:pt x="176618" y="16170"/>
                </a:lnTo>
                <a:close/>
              </a:path>
              <a:path w="432434" h="47625">
                <a:moveTo>
                  <a:pt x="398341" y="22329"/>
                </a:moveTo>
                <a:lnTo>
                  <a:pt x="328899" y="22329"/>
                </a:lnTo>
                <a:lnTo>
                  <a:pt x="352088" y="24005"/>
                </a:lnTo>
                <a:lnTo>
                  <a:pt x="374751" y="31159"/>
                </a:lnTo>
                <a:lnTo>
                  <a:pt x="399547" y="39700"/>
                </a:lnTo>
                <a:lnTo>
                  <a:pt x="416829" y="42127"/>
                </a:lnTo>
                <a:lnTo>
                  <a:pt x="427440" y="41137"/>
                </a:lnTo>
                <a:lnTo>
                  <a:pt x="432219" y="39427"/>
                </a:lnTo>
                <a:lnTo>
                  <a:pt x="425158" y="25692"/>
                </a:lnTo>
                <a:lnTo>
                  <a:pt x="414672" y="25692"/>
                </a:lnTo>
                <a:lnTo>
                  <a:pt x="401190" y="23338"/>
                </a:lnTo>
                <a:lnTo>
                  <a:pt x="398341" y="22329"/>
                </a:lnTo>
                <a:close/>
              </a:path>
              <a:path w="432434" h="47625">
                <a:moveTo>
                  <a:pt x="101237" y="0"/>
                </a:moveTo>
                <a:lnTo>
                  <a:pt x="72288" y="7118"/>
                </a:lnTo>
                <a:lnTo>
                  <a:pt x="49176" y="14898"/>
                </a:lnTo>
                <a:lnTo>
                  <a:pt x="25893" y="18677"/>
                </a:lnTo>
                <a:lnTo>
                  <a:pt x="7828" y="19886"/>
                </a:lnTo>
                <a:lnTo>
                  <a:pt x="368" y="19958"/>
                </a:lnTo>
                <a:lnTo>
                  <a:pt x="0" y="36201"/>
                </a:lnTo>
                <a:lnTo>
                  <a:pt x="8723" y="36147"/>
                </a:lnTo>
                <a:lnTo>
                  <a:pt x="28432" y="34787"/>
                </a:lnTo>
                <a:lnTo>
                  <a:pt x="53746" y="30524"/>
                </a:lnTo>
                <a:lnTo>
                  <a:pt x="79286" y="21761"/>
                </a:lnTo>
                <a:lnTo>
                  <a:pt x="103377" y="16170"/>
                </a:lnTo>
                <a:lnTo>
                  <a:pt x="176618" y="16170"/>
                </a:lnTo>
                <a:lnTo>
                  <a:pt x="163517" y="9827"/>
                </a:lnTo>
                <a:lnTo>
                  <a:pt x="133251" y="1814"/>
                </a:lnTo>
                <a:lnTo>
                  <a:pt x="101237" y="0"/>
                </a:lnTo>
                <a:close/>
              </a:path>
              <a:path w="432434" h="47625">
                <a:moveTo>
                  <a:pt x="320849" y="6608"/>
                </a:moveTo>
                <a:lnTo>
                  <a:pt x="294188" y="11913"/>
                </a:lnTo>
                <a:lnTo>
                  <a:pt x="269925" y="20605"/>
                </a:lnTo>
                <a:lnTo>
                  <a:pt x="245407" y="28641"/>
                </a:lnTo>
                <a:lnTo>
                  <a:pt x="223550" y="31432"/>
                </a:lnTo>
                <a:lnTo>
                  <a:pt x="288480" y="31432"/>
                </a:lnTo>
                <a:lnTo>
                  <a:pt x="303980" y="26184"/>
                </a:lnTo>
                <a:lnTo>
                  <a:pt x="328899" y="22329"/>
                </a:lnTo>
                <a:lnTo>
                  <a:pt x="398341" y="22329"/>
                </a:lnTo>
                <a:lnTo>
                  <a:pt x="381203" y="16262"/>
                </a:lnTo>
                <a:lnTo>
                  <a:pt x="349867" y="7216"/>
                </a:lnTo>
                <a:lnTo>
                  <a:pt x="320849" y="6608"/>
                </a:lnTo>
                <a:close/>
              </a:path>
              <a:path w="432434" h="47625">
                <a:moveTo>
                  <a:pt x="424776" y="24949"/>
                </a:moveTo>
                <a:lnTo>
                  <a:pt x="422313" y="25502"/>
                </a:lnTo>
                <a:lnTo>
                  <a:pt x="414672" y="25692"/>
                </a:lnTo>
                <a:lnTo>
                  <a:pt x="425158" y="25692"/>
                </a:lnTo>
                <a:lnTo>
                  <a:pt x="424776" y="24949"/>
                </a:lnTo>
                <a:close/>
              </a:path>
            </a:pathLst>
          </a:custGeom>
          <a:solidFill>
            <a:srgbClr val="FFFFFF"/>
          </a:solidFill>
        </p:spPr>
        <p:txBody>
          <a:bodyPr wrap="square" lIns="0" tIns="0" rIns="0" bIns="0" rtlCol="0"/>
          <a:lstStyle/>
          <a:p>
            <a:endParaRPr/>
          </a:p>
        </p:txBody>
      </p:sp>
      <p:sp>
        <p:nvSpPr>
          <p:cNvPr id="12" name="object 12"/>
          <p:cNvSpPr/>
          <p:nvPr/>
        </p:nvSpPr>
        <p:spPr>
          <a:xfrm>
            <a:off x="1128314" y="8332439"/>
            <a:ext cx="432434" cy="47625"/>
          </a:xfrm>
          <a:custGeom>
            <a:avLst/>
            <a:gdLst/>
            <a:ahLst/>
            <a:cxnLst/>
            <a:rect l="l" t="t" r="r" b="b"/>
            <a:pathLst>
              <a:path w="432434" h="47625">
                <a:moveTo>
                  <a:pt x="176599" y="16166"/>
                </a:moveTo>
                <a:lnTo>
                  <a:pt x="103343" y="16166"/>
                </a:lnTo>
                <a:lnTo>
                  <a:pt x="130959" y="17966"/>
                </a:lnTo>
                <a:lnTo>
                  <a:pt x="157503" y="24956"/>
                </a:lnTo>
                <a:lnTo>
                  <a:pt x="178346" y="34933"/>
                </a:lnTo>
                <a:lnTo>
                  <a:pt x="188435" y="40465"/>
                </a:lnTo>
                <a:lnTo>
                  <a:pt x="199221" y="44428"/>
                </a:lnTo>
                <a:lnTo>
                  <a:pt x="210689" y="46811"/>
                </a:lnTo>
                <a:lnTo>
                  <a:pt x="222821" y="47607"/>
                </a:lnTo>
                <a:lnTo>
                  <a:pt x="235241" y="46860"/>
                </a:lnTo>
                <a:lnTo>
                  <a:pt x="248277" y="44620"/>
                </a:lnTo>
                <a:lnTo>
                  <a:pt x="261910" y="40889"/>
                </a:lnTo>
                <a:lnTo>
                  <a:pt x="276123" y="35669"/>
                </a:lnTo>
                <a:lnTo>
                  <a:pt x="288566" y="31436"/>
                </a:lnTo>
                <a:lnTo>
                  <a:pt x="223550" y="31436"/>
                </a:lnTo>
                <a:lnTo>
                  <a:pt x="204205" y="28988"/>
                </a:lnTo>
                <a:lnTo>
                  <a:pt x="187223" y="21306"/>
                </a:lnTo>
                <a:lnTo>
                  <a:pt x="176599" y="16166"/>
                </a:lnTo>
                <a:close/>
              </a:path>
              <a:path w="432434" h="47625">
                <a:moveTo>
                  <a:pt x="398353" y="22325"/>
                </a:moveTo>
                <a:lnTo>
                  <a:pt x="328890" y="22325"/>
                </a:lnTo>
                <a:lnTo>
                  <a:pt x="352084" y="24004"/>
                </a:lnTo>
                <a:lnTo>
                  <a:pt x="374751" y="31174"/>
                </a:lnTo>
                <a:lnTo>
                  <a:pt x="399502" y="39702"/>
                </a:lnTo>
                <a:lnTo>
                  <a:pt x="416775" y="42129"/>
                </a:lnTo>
                <a:lnTo>
                  <a:pt x="427401" y="41148"/>
                </a:lnTo>
                <a:lnTo>
                  <a:pt x="432206" y="39454"/>
                </a:lnTo>
                <a:lnTo>
                  <a:pt x="425173" y="25702"/>
                </a:lnTo>
                <a:lnTo>
                  <a:pt x="414691" y="25702"/>
                </a:lnTo>
                <a:lnTo>
                  <a:pt x="401197" y="23334"/>
                </a:lnTo>
                <a:lnTo>
                  <a:pt x="398353" y="22325"/>
                </a:lnTo>
                <a:close/>
              </a:path>
              <a:path w="432434" h="47625">
                <a:moveTo>
                  <a:pt x="101232" y="0"/>
                </a:moveTo>
                <a:lnTo>
                  <a:pt x="72275" y="7120"/>
                </a:lnTo>
                <a:lnTo>
                  <a:pt x="49140" y="14898"/>
                </a:lnTo>
                <a:lnTo>
                  <a:pt x="25839" y="18672"/>
                </a:lnTo>
                <a:lnTo>
                  <a:pt x="7780" y="19877"/>
                </a:lnTo>
                <a:lnTo>
                  <a:pt x="368" y="19947"/>
                </a:lnTo>
                <a:lnTo>
                  <a:pt x="0" y="36228"/>
                </a:lnTo>
                <a:lnTo>
                  <a:pt x="8718" y="36129"/>
                </a:lnTo>
                <a:lnTo>
                  <a:pt x="28427" y="34758"/>
                </a:lnTo>
                <a:lnTo>
                  <a:pt x="53744" y="30506"/>
                </a:lnTo>
                <a:lnTo>
                  <a:pt x="79286" y="21763"/>
                </a:lnTo>
                <a:lnTo>
                  <a:pt x="103343" y="16166"/>
                </a:lnTo>
                <a:lnTo>
                  <a:pt x="176599" y="16166"/>
                </a:lnTo>
                <a:lnTo>
                  <a:pt x="163517" y="9838"/>
                </a:lnTo>
                <a:lnTo>
                  <a:pt x="133249" y="1821"/>
                </a:lnTo>
                <a:lnTo>
                  <a:pt x="101232" y="0"/>
                </a:lnTo>
                <a:close/>
              </a:path>
              <a:path w="432434" h="47625">
                <a:moveTo>
                  <a:pt x="320859" y="6628"/>
                </a:moveTo>
                <a:lnTo>
                  <a:pt x="294192" y="11924"/>
                </a:lnTo>
                <a:lnTo>
                  <a:pt x="269925" y="20582"/>
                </a:lnTo>
                <a:lnTo>
                  <a:pt x="245407" y="28637"/>
                </a:lnTo>
                <a:lnTo>
                  <a:pt x="223550" y="31436"/>
                </a:lnTo>
                <a:lnTo>
                  <a:pt x="288566" y="31436"/>
                </a:lnTo>
                <a:lnTo>
                  <a:pt x="303969" y="26194"/>
                </a:lnTo>
                <a:lnTo>
                  <a:pt x="328890" y="22325"/>
                </a:lnTo>
                <a:lnTo>
                  <a:pt x="398353" y="22325"/>
                </a:lnTo>
                <a:lnTo>
                  <a:pt x="381203" y="16238"/>
                </a:lnTo>
                <a:lnTo>
                  <a:pt x="349878" y="7223"/>
                </a:lnTo>
                <a:lnTo>
                  <a:pt x="320859" y="6628"/>
                </a:lnTo>
                <a:close/>
              </a:path>
              <a:path w="432434" h="47625">
                <a:moveTo>
                  <a:pt x="424776" y="24925"/>
                </a:moveTo>
                <a:lnTo>
                  <a:pt x="422335" y="25509"/>
                </a:lnTo>
                <a:lnTo>
                  <a:pt x="414691" y="25702"/>
                </a:lnTo>
                <a:lnTo>
                  <a:pt x="425173" y="25702"/>
                </a:lnTo>
                <a:lnTo>
                  <a:pt x="424776" y="24925"/>
                </a:lnTo>
                <a:close/>
              </a:path>
            </a:pathLst>
          </a:custGeom>
          <a:solidFill>
            <a:srgbClr val="FFFFFF"/>
          </a:solidFill>
        </p:spPr>
        <p:txBody>
          <a:bodyPr wrap="square" lIns="0" tIns="0" rIns="0" bIns="0" rtlCol="0"/>
          <a:lstStyle/>
          <a:p>
            <a:endParaRPr/>
          </a:p>
        </p:txBody>
      </p:sp>
      <p:sp>
        <p:nvSpPr>
          <p:cNvPr id="13" name="object 13"/>
          <p:cNvSpPr/>
          <p:nvPr/>
        </p:nvSpPr>
        <p:spPr>
          <a:xfrm>
            <a:off x="1232917" y="8100554"/>
            <a:ext cx="448499" cy="195864"/>
          </a:xfrm>
          <a:prstGeom prst="rect">
            <a:avLst/>
          </a:prstGeom>
          <a:blipFill>
            <a:blip r:embed="rId3" cstate="print"/>
            <a:stretch>
              <a:fillRect/>
            </a:stretch>
          </a:blipFill>
        </p:spPr>
        <p:txBody>
          <a:bodyPr wrap="square" lIns="0" tIns="0" rIns="0" bIns="0" rtlCol="0"/>
          <a:lstStyle/>
          <a:p>
            <a:endParaRPr/>
          </a:p>
        </p:txBody>
      </p:sp>
      <p:sp>
        <p:nvSpPr>
          <p:cNvPr id="14" name="object 14"/>
          <p:cNvSpPr/>
          <p:nvPr/>
        </p:nvSpPr>
        <p:spPr>
          <a:xfrm>
            <a:off x="1005801" y="7801399"/>
            <a:ext cx="1109980" cy="1109980"/>
          </a:xfrm>
          <a:custGeom>
            <a:avLst/>
            <a:gdLst/>
            <a:ahLst/>
            <a:cxnLst/>
            <a:rect l="l" t="t" r="r" b="b"/>
            <a:pathLst>
              <a:path w="1109980" h="1109979">
                <a:moveTo>
                  <a:pt x="554735" y="0"/>
                </a:moveTo>
                <a:lnTo>
                  <a:pt x="506935" y="2039"/>
                </a:lnTo>
                <a:lnTo>
                  <a:pt x="460252" y="8047"/>
                </a:lnTo>
                <a:lnTo>
                  <a:pt x="414852" y="17855"/>
                </a:lnTo>
                <a:lnTo>
                  <a:pt x="370905" y="31295"/>
                </a:lnTo>
                <a:lnTo>
                  <a:pt x="328578" y="48200"/>
                </a:lnTo>
                <a:lnTo>
                  <a:pt x="288039" y="68402"/>
                </a:lnTo>
                <a:lnTo>
                  <a:pt x="249454" y="91733"/>
                </a:lnTo>
                <a:lnTo>
                  <a:pt x="212993" y="118025"/>
                </a:lnTo>
                <a:lnTo>
                  <a:pt x="178822" y="147110"/>
                </a:lnTo>
                <a:lnTo>
                  <a:pt x="147110" y="178822"/>
                </a:lnTo>
                <a:lnTo>
                  <a:pt x="118024" y="212991"/>
                </a:lnTo>
                <a:lnTo>
                  <a:pt x="91732" y="249450"/>
                </a:lnTo>
                <a:lnTo>
                  <a:pt x="68401" y="288032"/>
                </a:lnTo>
                <a:lnTo>
                  <a:pt x="48199" y="328568"/>
                </a:lnTo>
                <a:lnTo>
                  <a:pt x="31294" y="370892"/>
                </a:lnTo>
                <a:lnTo>
                  <a:pt x="17854" y="414834"/>
                </a:lnTo>
                <a:lnTo>
                  <a:pt x="8047" y="460228"/>
                </a:lnTo>
                <a:lnTo>
                  <a:pt x="2039" y="506905"/>
                </a:lnTo>
                <a:lnTo>
                  <a:pt x="0" y="554697"/>
                </a:lnTo>
                <a:lnTo>
                  <a:pt x="2039" y="602490"/>
                </a:lnTo>
                <a:lnTo>
                  <a:pt x="8047" y="649168"/>
                </a:lnTo>
                <a:lnTo>
                  <a:pt x="17854" y="694563"/>
                </a:lnTo>
                <a:lnTo>
                  <a:pt x="31294" y="738506"/>
                </a:lnTo>
                <a:lnTo>
                  <a:pt x="48199" y="780831"/>
                </a:lnTo>
                <a:lnTo>
                  <a:pt x="68401" y="821369"/>
                </a:lnTo>
                <a:lnTo>
                  <a:pt x="91732" y="859952"/>
                </a:lnTo>
                <a:lnTo>
                  <a:pt x="118024" y="896414"/>
                </a:lnTo>
                <a:lnTo>
                  <a:pt x="147110" y="930585"/>
                </a:lnTo>
                <a:lnTo>
                  <a:pt x="178822" y="962298"/>
                </a:lnTo>
                <a:lnTo>
                  <a:pt x="212993" y="991386"/>
                </a:lnTo>
                <a:lnTo>
                  <a:pt x="249454" y="1017679"/>
                </a:lnTo>
                <a:lnTo>
                  <a:pt x="288039" y="1041012"/>
                </a:lnTo>
                <a:lnTo>
                  <a:pt x="328578" y="1061215"/>
                </a:lnTo>
                <a:lnTo>
                  <a:pt x="370905" y="1078122"/>
                </a:lnTo>
                <a:lnTo>
                  <a:pt x="414852" y="1091563"/>
                </a:lnTo>
                <a:lnTo>
                  <a:pt x="460252" y="1101372"/>
                </a:lnTo>
                <a:lnTo>
                  <a:pt x="506935" y="1107381"/>
                </a:lnTo>
                <a:lnTo>
                  <a:pt x="554735" y="1109421"/>
                </a:lnTo>
                <a:lnTo>
                  <a:pt x="602525" y="1107381"/>
                </a:lnTo>
                <a:lnTo>
                  <a:pt x="649199" y="1101372"/>
                </a:lnTo>
                <a:lnTo>
                  <a:pt x="694591" y="1091563"/>
                </a:lnTo>
                <a:lnTo>
                  <a:pt x="738533" y="1078122"/>
                </a:lnTo>
                <a:lnTo>
                  <a:pt x="780856" y="1061215"/>
                </a:lnTo>
                <a:lnTo>
                  <a:pt x="821393" y="1041012"/>
                </a:lnTo>
                <a:lnTo>
                  <a:pt x="859975" y="1017679"/>
                </a:lnTo>
                <a:lnTo>
                  <a:pt x="865070" y="1014006"/>
                </a:lnTo>
                <a:lnTo>
                  <a:pt x="554735" y="1014006"/>
                </a:lnTo>
                <a:lnTo>
                  <a:pt x="507838" y="1011630"/>
                </a:lnTo>
                <a:lnTo>
                  <a:pt x="462281" y="1004658"/>
                </a:lnTo>
                <a:lnTo>
                  <a:pt x="418295" y="993322"/>
                </a:lnTo>
                <a:lnTo>
                  <a:pt x="376114" y="977856"/>
                </a:lnTo>
                <a:lnTo>
                  <a:pt x="335970" y="958490"/>
                </a:lnTo>
                <a:lnTo>
                  <a:pt x="298097" y="935459"/>
                </a:lnTo>
                <a:lnTo>
                  <a:pt x="262726" y="908995"/>
                </a:lnTo>
                <a:lnTo>
                  <a:pt x="230090" y="879330"/>
                </a:lnTo>
                <a:lnTo>
                  <a:pt x="200423" y="846697"/>
                </a:lnTo>
                <a:lnTo>
                  <a:pt x="173956" y="811328"/>
                </a:lnTo>
                <a:lnTo>
                  <a:pt x="150923" y="773457"/>
                </a:lnTo>
                <a:lnTo>
                  <a:pt x="131556" y="733315"/>
                </a:lnTo>
                <a:lnTo>
                  <a:pt x="116087" y="691136"/>
                </a:lnTo>
                <a:lnTo>
                  <a:pt x="104751" y="647151"/>
                </a:lnTo>
                <a:lnTo>
                  <a:pt x="97778" y="601594"/>
                </a:lnTo>
                <a:lnTo>
                  <a:pt x="95402" y="554697"/>
                </a:lnTo>
                <a:lnTo>
                  <a:pt x="97778" y="507805"/>
                </a:lnTo>
                <a:lnTo>
                  <a:pt x="104751" y="462250"/>
                </a:lnTo>
                <a:lnTo>
                  <a:pt x="116087" y="418267"/>
                </a:lnTo>
                <a:lnTo>
                  <a:pt x="131556" y="376088"/>
                </a:lnTo>
                <a:lnTo>
                  <a:pt x="150923" y="335946"/>
                </a:lnTo>
                <a:lnTo>
                  <a:pt x="173956" y="298074"/>
                </a:lnTo>
                <a:lnTo>
                  <a:pt x="200423" y="262703"/>
                </a:lnTo>
                <a:lnTo>
                  <a:pt x="230090" y="230068"/>
                </a:lnTo>
                <a:lnTo>
                  <a:pt x="262726" y="200400"/>
                </a:lnTo>
                <a:lnTo>
                  <a:pt x="298097" y="173933"/>
                </a:lnTo>
                <a:lnTo>
                  <a:pt x="335970" y="150900"/>
                </a:lnTo>
                <a:lnTo>
                  <a:pt x="376114" y="131532"/>
                </a:lnTo>
                <a:lnTo>
                  <a:pt x="418295" y="116063"/>
                </a:lnTo>
                <a:lnTo>
                  <a:pt x="462281" y="104726"/>
                </a:lnTo>
                <a:lnTo>
                  <a:pt x="507838" y="97753"/>
                </a:lnTo>
                <a:lnTo>
                  <a:pt x="554735" y="95376"/>
                </a:lnTo>
                <a:lnTo>
                  <a:pt x="865028" y="95376"/>
                </a:lnTo>
                <a:lnTo>
                  <a:pt x="859975" y="91733"/>
                </a:lnTo>
                <a:lnTo>
                  <a:pt x="821393" y="68402"/>
                </a:lnTo>
                <a:lnTo>
                  <a:pt x="780856" y="48200"/>
                </a:lnTo>
                <a:lnTo>
                  <a:pt x="738533" y="31295"/>
                </a:lnTo>
                <a:lnTo>
                  <a:pt x="694591" y="17855"/>
                </a:lnTo>
                <a:lnTo>
                  <a:pt x="649199" y="8047"/>
                </a:lnTo>
                <a:lnTo>
                  <a:pt x="602525" y="2039"/>
                </a:lnTo>
                <a:lnTo>
                  <a:pt x="554735" y="0"/>
                </a:lnTo>
                <a:close/>
              </a:path>
              <a:path w="1109980" h="1109979">
                <a:moveTo>
                  <a:pt x="865028" y="95376"/>
                </a:moveTo>
                <a:lnTo>
                  <a:pt x="554735" y="95376"/>
                </a:lnTo>
                <a:lnTo>
                  <a:pt x="601628" y="97753"/>
                </a:lnTo>
                <a:lnTo>
                  <a:pt x="647183" y="104726"/>
                </a:lnTo>
                <a:lnTo>
                  <a:pt x="691166" y="116063"/>
                </a:lnTo>
                <a:lnTo>
                  <a:pt x="733345" y="131532"/>
                </a:lnTo>
                <a:lnTo>
                  <a:pt x="773487" y="150900"/>
                </a:lnTo>
                <a:lnTo>
                  <a:pt x="811359" y="173933"/>
                </a:lnTo>
                <a:lnTo>
                  <a:pt x="846730" y="200400"/>
                </a:lnTo>
                <a:lnTo>
                  <a:pt x="879365" y="230068"/>
                </a:lnTo>
                <a:lnTo>
                  <a:pt x="909032" y="262703"/>
                </a:lnTo>
                <a:lnTo>
                  <a:pt x="935499" y="298074"/>
                </a:lnTo>
                <a:lnTo>
                  <a:pt x="958533" y="335946"/>
                </a:lnTo>
                <a:lnTo>
                  <a:pt x="977901" y="376088"/>
                </a:lnTo>
                <a:lnTo>
                  <a:pt x="993370" y="418267"/>
                </a:lnTo>
                <a:lnTo>
                  <a:pt x="1004707" y="462250"/>
                </a:lnTo>
                <a:lnTo>
                  <a:pt x="1011680" y="507805"/>
                </a:lnTo>
                <a:lnTo>
                  <a:pt x="1014056" y="554697"/>
                </a:lnTo>
                <a:lnTo>
                  <a:pt x="1011680" y="601594"/>
                </a:lnTo>
                <a:lnTo>
                  <a:pt x="1004707" y="647151"/>
                </a:lnTo>
                <a:lnTo>
                  <a:pt x="993370" y="691136"/>
                </a:lnTo>
                <a:lnTo>
                  <a:pt x="977901" y="733315"/>
                </a:lnTo>
                <a:lnTo>
                  <a:pt x="958533" y="773457"/>
                </a:lnTo>
                <a:lnTo>
                  <a:pt x="935499" y="811328"/>
                </a:lnTo>
                <a:lnTo>
                  <a:pt x="909032" y="846697"/>
                </a:lnTo>
                <a:lnTo>
                  <a:pt x="879365" y="879330"/>
                </a:lnTo>
                <a:lnTo>
                  <a:pt x="846730" y="908995"/>
                </a:lnTo>
                <a:lnTo>
                  <a:pt x="811359" y="935459"/>
                </a:lnTo>
                <a:lnTo>
                  <a:pt x="773487" y="958490"/>
                </a:lnTo>
                <a:lnTo>
                  <a:pt x="733345" y="977856"/>
                </a:lnTo>
                <a:lnTo>
                  <a:pt x="691166" y="993322"/>
                </a:lnTo>
                <a:lnTo>
                  <a:pt x="647183" y="1004658"/>
                </a:lnTo>
                <a:lnTo>
                  <a:pt x="601628" y="1011630"/>
                </a:lnTo>
                <a:lnTo>
                  <a:pt x="554735" y="1014006"/>
                </a:lnTo>
                <a:lnTo>
                  <a:pt x="865070" y="1014006"/>
                </a:lnTo>
                <a:lnTo>
                  <a:pt x="896436" y="991386"/>
                </a:lnTo>
                <a:lnTo>
                  <a:pt x="930607" y="962298"/>
                </a:lnTo>
                <a:lnTo>
                  <a:pt x="962320" y="930585"/>
                </a:lnTo>
                <a:lnTo>
                  <a:pt x="991408" y="896414"/>
                </a:lnTo>
                <a:lnTo>
                  <a:pt x="1017702" y="859952"/>
                </a:lnTo>
                <a:lnTo>
                  <a:pt x="1041035" y="821369"/>
                </a:lnTo>
                <a:lnTo>
                  <a:pt x="1061239" y="780831"/>
                </a:lnTo>
                <a:lnTo>
                  <a:pt x="1078146" y="738506"/>
                </a:lnTo>
                <a:lnTo>
                  <a:pt x="1091588" y="694563"/>
                </a:lnTo>
                <a:lnTo>
                  <a:pt x="1101397" y="649168"/>
                </a:lnTo>
                <a:lnTo>
                  <a:pt x="1107406" y="602490"/>
                </a:lnTo>
                <a:lnTo>
                  <a:pt x="1109446" y="554697"/>
                </a:lnTo>
                <a:lnTo>
                  <a:pt x="1107406" y="506905"/>
                </a:lnTo>
                <a:lnTo>
                  <a:pt x="1101397" y="460228"/>
                </a:lnTo>
                <a:lnTo>
                  <a:pt x="1091588" y="414834"/>
                </a:lnTo>
                <a:lnTo>
                  <a:pt x="1078146" y="370892"/>
                </a:lnTo>
                <a:lnTo>
                  <a:pt x="1061239" y="328568"/>
                </a:lnTo>
                <a:lnTo>
                  <a:pt x="1041035" y="288032"/>
                </a:lnTo>
                <a:lnTo>
                  <a:pt x="1017702" y="249450"/>
                </a:lnTo>
                <a:lnTo>
                  <a:pt x="991408" y="212991"/>
                </a:lnTo>
                <a:lnTo>
                  <a:pt x="962320" y="178822"/>
                </a:lnTo>
                <a:lnTo>
                  <a:pt x="930607" y="147110"/>
                </a:lnTo>
                <a:lnTo>
                  <a:pt x="896436" y="118025"/>
                </a:lnTo>
                <a:lnTo>
                  <a:pt x="865028" y="95376"/>
                </a:lnTo>
                <a:close/>
              </a:path>
            </a:pathLst>
          </a:custGeom>
          <a:solidFill>
            <a:srgbClr val="231F20"/>
          </a:solidFill>
        </p:spPr>
        <p:txBody>
          <a:bodyPr wrap="square" lIns="0" tIns="0" rIns="0" bIns="0" rtlCol="0"/>
          <a:lstStyle/>
          <a:p>
            <a:endParaRPr/>
          </a:p>
        </p:txBody>
      </p:sp>
      <p:sp>
        <p:nvSpPr>
          <p:cNvPr id="15" name="object 15"/>
          <p:cNvSpPr/>
          <p:nvPr/>
        </p:nvSpPr>
        <p:spPr>
          <a:xfrm>
            <a:off x="4220812" y="8222119"/>
            <a:ext cx="84785" cy="84785"/>
          </a:xfrm>
          <a:prstGeom prst="rect">
            <a:avLst/>
          </a:prstGeom>
          <a:blipFill>
            <a:blip r:embed="rId4" cstate="print"/>
            <a:stretch>
              <a:fillRect/>
            </a:stretch>
          </a:blipFill>
        </p:spPr>
        <p:txBody>
          <a:bodyPr wrap="square" lIns="0" tIns="0" rIns="0" bIns="0" rtlCol="0"/>
          <a:lstStyle/>
          <a:p>
            <a:endParaRPr/>
          </a:p>
        </p:txBody>
      </p:sp>
      <p:sp>
        <p:nvSpPr>
          <p:cNvPr id="16" name="object 16"/>
          <p:cNvSpPr/>
          <p:nvPr/>
        </p:nvSpPr>
        <p:spPr>
          <a:xfrm>
            <a:off x="4166688" y="8050825"/>
            <a:ext cx="654685" cy="446405"/>
          </a:xfrm>
          <a:custGeom>
            <a:avLst/>
            <a:gdLst/>
            <a:ahLst/>
            <a:cxnLst/>
            <a:rect l="l" t="t" r="r" b="b"/>
            <a:pathLst>
              <a:path w="654685" h="446404">
                <a:moveTo>
                  <a:pt x="335932" y="117027"/>
                </a:moveTo>
                <a:lnTo>
                  <a:pt x="324394" y="117048"/>
                </a:lnTo>
                <a:lnTo>
                  <a:pt x="308989" y="125427"/>
                </a:lnTo>
                <a:lnTo>
                  <a:pt x="251564" y="167532"/>
                </a:lnTo>
                <a:lnTo>
                  <a:pt x="223702" y="187304"/>
                </a:lnTo>
                <a:lnTo>
                  <a:pt x="203994" y="200966"/>
                </a:lnTo>
                <a:lnTo>
                  <a:pt x="196518" y="206065"/>
                </a:lnTo>
                <a:lnTo>
                  <a:pt x="181935" y="212029"/>
                </a:lnTo>
                <a:lnTo>
                  <a:pt x="169487" y="221153"/>
                </a:lnTo>
                <a:lnTo>
                  <a:pt x="152346" y="239859"/>
                </a:lnTo>
                <a:lnTo>
                  <a:pt x="123683" y="274569"/>
                </a:lnTo>
                <a:lnTo>
                  <a:pt x="84189" y="321713"/>
                </a:lnTo>
                <a:lnTo>
                  <a:pt x="45000" y="367119"/>
                </a:lnTo>
                <a:lnTo>
                  <a:pt x="14984" y="401312"/>
                </a:lnTo>
                <a:lnTo>
                  <a:pt x="3008" y="414815"/>
                </a:lnTo>
                <a:lnTo>
                  <a:pt x="328" y="424074"/>
                </a:lnTo>
                <a:lnTo>
                  <a:pt x="0" y="429879"/>
                </a:lnTo>
                <a:lnTo>
                  <a:pt x="2531" y="434677"/>
                </a:lnTo>
                <a:lnTo>
                  <a:pt x="8431" y="440914"/>
                </a:lnTo>
                <a:lnTo>
                  <a:pt x="16970" y="445808"/>
                </a:lnTo>
                <a:lnTo>
                  <a:pt x="26863" y="445041"/>
                </a:lnTo>
                <a:lnTo>
                  <a:pt x="37868" y="438674"/>
                </a:lnTo>
                <a:lnTo>
                  <a:pt x="49744" y="426766"/>
                </a:lnTo>
                <a:lnTo>
                  <a:pt x="75323" y="397435"/>
                </a:lnTo>
                <a:lnTo>
                  <a:pt x="158959" y="303564"/>
                </a:lnTo>
                <a:lnTo>
                  <a:pt x="169352" y="291955"/>
                </a:lnTo>
                <a:lnTo>
                  <a:pt x="225869" y="291955"/>
                </a:lnTo>
                <a:lnTo>
                  <a:pt x="233271" y="287395"/>
                </a:lnTo>
                <a:lnTo>
                  <a:pt x="264525" y="262117"/>
                </a:lnTo>
                <a:lnTo>
                  <a:pt x="302005" y="234363"/>
                </a:lnTo>
                <a:lnTo>
                  <a:pt x="342187" y="213685"/>
                </a:lnTo>
                <a:lnTo>
                  <a:pt x="359550" y="202936"/>
                </a:lnTo>
                <a:lnTo>
                  <a:pt x="370187" y="188822"/>
                </a:lnTo>
                <a:lnTo>
                  <a:pt x="375523" y="176541"/>
                </a:lnTo>
                <a:lnTo>
                  <a:pt x="376985" y="171293"/>
                </a:lnTo>
                <a:lnTo>
                  <a:pt x="478780" y="123426"/>
                </a:lnTo>
                <a:lnTo>
                  <a:pt x="349819" y="123426"/>
                </a:lnTo>
                <a:lnTo>
                  <a:pt x="335932" y="117027"/>
                </a:lnTo>
                <a:close/>
              </a:path>
              <a:path w="654685" h="446404">
                <a:moveTo>
                  <a:pt x="225869" y="291955"/>
                </a:moveTo>
                <a:lnTo>
                  <a:pt x="169352" y="291955"/>
                </a:lnTo>
                <a:lnTo>
                  <a:pt x="182224" y="300035"/>
                </a:lnTo>
                <a:lnTo>
                  <a:pt x="190933" y="303633"/>
                </a:lnTo>
                <a:lnTo>
                  <a:pt x="199456" y="303564"/>
                </a:lnTo>
                <a:lnTo>
                  <a:pt x="211770" y="300642"/>
                </a:lnTo>
                <a:lnTo>
                  <a:pt x="225869" y="291955"/>
                </a:lnTo>
                <a:close/>
              </a:path>
              <a:path w="654685" h="446404">
                <a:moveTo>
                  <a:pt x="627238" y="0"/>
                </a:moveTo>
                <a:lnTo>
                  <a:pt x="609800" y="1275"/>
                </a:lnTo>
                <a:lnTo>
                  <a:pt x="595825" y="7650"/>
                </a:lnTo>
                <a:lnTo>
                  <a:pt x="590103" y="11476"/>
                </a:lnTo>
                <a:lnTo>
                  <a:pt x="349819" y="123426"/>
                </a:lnTo>
                <a:lnTo>
                  <a:pt x="478780" y="123426"/>
                </a:lnTo>
                <a:lnTo>
                  <a:pt x="631378" y="51671"/>
                </a:lnTo>
                <a:lnTo>
                  <a:pt x="647768" y="42342"/>
                </a:lnTo>
                <a:lnTo>
                  <a:pt x="654478" y="35046"/>
                </a:lnTo>
                <a:lnTo>
                  <a:pt x="652633" y="26013"/>
                </a:lnTo>
                <a:lnTo>
                  <a:pt x="643355" y="11476"/>
                </a:lnTo>
                <a:lnTo>
                  <a:pt x="627238" y="0"/>
                </a:lnTo>
                <a:close/>
              </a:path>
            </a:pathLst>
          </a:custGeom>
          <a:solidFill>
            <a:srgbClr val="231F20"/>
          </a:solidFill>
        </p:spPr>
        <p:txBody>
          <a:bodyPr wrap="square" lIns="0" tIns="0" rIns="0" bIns="0" rtlCol="0"/>
          <a:lstStyle/>
          <a:p>
            <a:endParaRPr/>
          </a:p>
        </p:txBody>
      </p:sp>
      <p:sp>
        <p:nvSpPr>
          <p:cNvPr id="17" name="object 17"/>
          <p:cNvSpPr/>
          <p:nvPr/>
        </p:nvSpPr>
        <p:spPr>
          <a:xfrm>
            <a:off x="4211017" y="8499740"/>
            <a:ext cx="631825" cy="60960"/>
          </a:xfrm>
          <a:custGeom>
            <a:avLst/>
            <a:gdLst/>
            <a:ahLst/>
            <a:cxnLst/>
            <a:rect l="l" t="t" r="r" b="b"/>
            <a:pathLst>
              <a:path w="631825" h="60959">
                <a:moveTo>
                  <a:pt x="628703" y="37965"/>
                </a:moveTo>
                <a:lnTo>
                  <a:pt x="429785" y="37965"/>
                </a:lnTo>
                <a:lnTo>
                  <a:pt x="464413" y="39378"/>
                </a:lnTo>
                <a:lnTo>
                  <a:pt x="500584" y="45347"/>
                </a:lnTo>
                <a:lnTo>
                  <a:pt x="534898" y="53969"/>
                </a:lnTo>
                <a:lnTo>
                  <a:pt x="569880" y="60515"/>
                </a:lnTo>
                <a:lnTo>
                  <a:pt x="599576" y="59117"/>
                </a:lnTo>
                <a:lnTo>
                  <a:pt x="621123" y="49974"/>
                </a:lnTo>
                <a:lnTo>
                  <a:pt x="628703" y="37965"/>
                </a:lnTo>
                <a:close/>
              </a:path>
              <a:path w="631825" h="60959">
                <a:moveTo>
                  <a:pt x="581183" y="29367"/>
                </a:moveTo>
                <a:lnTo>
                  <a:pt x="173746" y="29367"/>
                </a:lnTo>
                <a:lnTo>
                  <a:pt x="215755" y="37216"/>
                </a:lnTo>
                <a:lnTo>
                  <a:pt x="252194" y="50397"/>
                </a:lnTo>
                <a:lnTo>
                  <a:pt x="280936" y="59202"/>
                </a:lnTo>
                <a:lnTo>
                  <a:pt x="308226" y="60259"/>
                </a:lnTo>
                <a:lnTo>
                  <a:pt x="339523" y="57263"/>
                </a:lnTo>
                <a:lnTo>
                  <a:pt x="371317" y="51188"/>
                </a:lnTo>
                <a:lnTo>
                  <a:pt x="400100" y="43009"/>
                </a:lnTo>
                <a:lnTo>
                  <a:pt x="429785" y="37965"/>
                </a:lnTo>
                <a:lnTo>
                  <a:pt x="628703" y="37965"/>
                </a:lnTo>
                <a:lnTo>
                  <a:pt x="631659" y="33281"/>
                </a:lnTo>
                <a:lnTo>
                  <a:pt x="585960" y="29939"/>
                </a:lnTo>
                <a:lnTo>
                  <a:pt x="581183" y="29367"/>
                </a:lnTo>
                <a:close/>
              </a:path>
              <a:path w="631825" h="60959">
                <a:moveTo>
                  <a:pt x="0" y="26778"/>
                </a:moveTo>
                <a:lnTo>
                  <a:pt x="23926" y="57220"/>
                </a:lnTo>
                <a:lnTo>
                  <a:pt x="38855" y="59183"/>
                </a:lnTo>
                <a:lnTo>
                  <a:pt x="59394" y="57485"/>
                </a:lnTo>
                <a:lnTo>
                  <a:pt x="88291" y="50489"/>
                </a:lnTo>
                <a:lnTo>
                  <a:pt x="128295" y="36557"/>
                </a:lnTo>
                <a:lnTo>
                  <a:pt x="172865" y="29507"/>
                </a:lnTo>
                <a:lnTo>
                  <a:pt x="17819" y="29507"/>
                </a:lnTo>
                <a:lnTo>
                  <a:pt x="0" y="26778"/>
                </a:lnTo>
                <a:close/>
              </a:path>
              <a:path w="631825" h="60959">
                <a:moveTo>
                  <a:pt x="180957" y="0"/>
                </a:moveTo>
                <a:lnTo>
                  <a:pt x="145553" y="405"/>
                </a:lnTo>
                <a:lnTo>
                  <a:pt x="117271" y="6924"/>
                </a:lnTo>
                <a:lnTo>
                  <a:pt x="94576" y="15882"/>
                </a:lnTo>
                <a:lnTo>
                  <a:pt x="70621" y="23562"/>
                </a:lnTo>
                <a:lnTo>
                  <a:pt x="43197" y="28269"/>
                </a:lnTo>
                <a:lnTo>
                  <a:pt x="17819" y="29507"/>
                </a:lnTo>
                <a:lnTo>
                  <a:pt x="172865" y="29507"/>
                </a:lnTo>
                <a:lnTo>
                  <a:pt x="173746" y="29367"/>
                </a:lnTo>
                <a:lnTo>
                  <a:pt x="581183" y="29367"/>
                </a:lnTo>
                <a:lnTo>
                  <a:pt x="563514" y="27253"/>
                </a:lnTo>
                <a:lnTo>
                  <a:pt x="320263" y="27253"/>
                </a:lnTo>
                <a:lnTo>
                  <a:pt x="280376" y="23740"/>
                </a:lnTo>
                <a:lnTo>
                  <a:pt x="225018" y="9379"/>
                </a:lnTo>
                <a:lnTo>
                  <a:pt x="180957" y="0"/>
                </a:lnTo>
                <a:close/>
              </a:path>
              <a:path w="631825" h="60959">
                <a:moveTo>
                  <a:pt x="461905" y="3117"/>
                </a:moveTo>
                <a:lnTo>
                  <a:pt x="422509" y="5770"/>
                </a:lnTo>
                <a:lnTo>
                  <a:pt x="384848" y="13723"/>
                </a:lnTo>
                <a:lnTo>
                  <a:pt x="352486" y="22915"/>
                </a:lnTo>
                <a:lnTo>
                  <a:pt x="320263" y="27253"/>
                </a:lnTo>
                <a:lnTo>
                  <a:pt x="563514" y="27253"/>
                </a:lnTo>
                <a:lnTo>
                  <a:pt x="559593" y="26778"/>
                </a:lnTo>
                <a:lnTo>
                  <a:pt x="542668" y="21994"/>
                </a:lnTo>
                <a:lnTo>
                  <a:pt x="525094" y="13723"/>
                </a:lnTo>
                <a:lnTo>
                  <a:pt x="497833" y="5766"/>
                </a:lnTo>
                <a:lnTo>
                  <a:pt x="461905" y="3117"/>
                </a:lnTo>
                <a:close/>
              </a:path>
            </a:pathLst>
          </a:custGeom>
          <a:solidFill>
            <a:srgbClr val="231F20"/>
          </a:solidFill>
        </p:spPr>
        <p:txBody>
          <a:bodyPr wrap="square" lIns="0" tIns="0" rIns="0" bIns="0" rtlCol="0"/>
          <a:lstStyle/>
          <a:p>
            <a:endParaRPr/>
          </a:p>
        </p:txBody>
      </p:sp>
      <p:sp>
        <p:nvSpPr>
          <p:cNvPr id="18" name="object 18"/>
          <p:cNvSpPr/>
          <p:nvPr/>
        </p:nvSpPr>
        <p:spPr>
          <a:xfrm>
            <a:off x="4211017" y="8561468"/>
            <a:ext cx="631825" cy="60960"/>
          </a:xfrm>
          <a:custGeom>
            <a:avLst/>
            <a:gdLst/>
            <a:ahLst/>
            <a:cxnLst/>
            <a:rect l="l" t="t" r="r" b="b"/>
            <a:pathLst>
              <a:path w="631825" h="60959">
                <a:moveTo>
                  <a:pt x="628725" y="37945"/>
                </a:moveTo>
                <a:lnTo>
                  <a:pt x="429785" y="37945"/>
                </a:lnTo>
                <a:lnTo>
                  <a:pt x="464413" y="39361"/>
                </a:lnTo>
                <a:lnTo>
                  <a:pt x="500584" y="45330"/>
                </a:lnTo>
                <a:lnTo>
                  <a:pt x="534898" y="53947"/>
                </a:lnTo>
                <a:lnTo>
                  <a:pt x="569880" y="60515"/>
                </a:lnTo>
                <a:lnTo>
                  <a:pt x="599576" y="59129"/>
                </a:lnTo>
                <a:lnTo>
                  <a:pt x="621123" y="49989"/>
                </a:lnTo>
                <a:lnTo>
                  <a:pt x="628725" y="37945"/>
                </a:lnTo>
                <a:close/>
              </a:path>
              <a:path w="631825" h="60959">
                <a:moveTo>
                  <a:pt x="581160" y="29373"/>
                </a:moveTo>
                <a:lnTo>
                  <a:pt x="173746" y="29373"/>
                </a:lnTo>
                <a:lnTo>
                  <a:pt x="215755" y="37216"/>
                </a:lnTo>
                <a:lnTo>
                  <a:pt x="252194" y="50396"/>
                </a:lnTo>
                <a:lnTo>
                  <a:pt x="280936" y="59218"/>
                </a:lnTo>
                <a:lnTo>
                  <a:pt x="308226" y="60261"/>
                </a:lnTo>
                <a:lnTo>
                  <a:pt x="339523" y="57255"/>
                </a:lnTo>
                <a:lnTo>
                  <a:pt x="371317" y="51174"/>
                </a:lnTo>
                <a:lnTo>
                  <a:pt x="400100" y="42987"/>
                </a:lnTo>
                <a:lnTo>
                  <a:pt x="429785" y="37945"/>
                </a:lnTo>
                <a:lnTo>
                  <a:pt x="628725" y="37945"/>
                </a:lnTo>
                <a:lnTo>
                  <a:pt x="631659" y="33297"/>
                </a:lnTo>
                <a:lnTo>
                  <a:pt x="585960" y="29948"/>
                </a:lnTo>
                <a:lnTo>
                  <a:pt x="581160" y="29373"/>
                </a:lnTo>
                <a:close/>
              </a:path>
              <a:path w="631825" h="60959">
                <a:moveTo>
                  <a:pt x="0" y="26769"/>
                </a:moveTo>
                <a:lnTo>
                  <a:pt x="23926" y="57198"/>
                </a:lnTo>
                <a:lnTo>
                  <a:pt x="38855" y="59183"/>
                </a:lnTo>
                <a:lnTo>
                  <a:pt x="59394" y="57495"/>
                </a:lnTo>
                <a:lnTo>
                  <a:pt x="88291" y="50499"/>
                </a:lnTo>
                <a:lnTo>
                  <a:pt x="128295" y="36561"/>
                </a:lnTo>
                <a:lnTo>
                  <a:pt x="172899" y="29507"/>
                </a:lnTo>
                <a:lnTo>
                  <a:pt x="17819" y="29507"/>
                </a:lnTo>
                <a:lnTo>
                  <a:pt x="0" y="26769"/>
                </a:lnTo>
                <a:close/>
              </a:path>
              <a:path w="631825" h="60959">
                <a:moveTo>
                  <a:pt x="180957" y="0"/>
                </a:moveTo>
                <a:lnTo>
                  <a:pt x="145553" y="401"/>
                </a:lnTo>
                <a:lnTo>
                  <a:pt x="117271" y="6922"/>
                </a:lnTo>
                <a:lnTo>
                  <a:pt x="94576" y="15898"/>
                </a:lnTo>
                <a:lnTo>
                  <a:pt x="70621" y="23562"/>
                </a:lnTo>
                <a:lnTo>
                  <a:pt x="43197" y="28268"/>
                </a:lnTo>
                <a:lnTo>
                  <a:pt x="17819" y="29507"/>
                </a:lnTo>
                <a:lnTo>
                  <a:pt x="172899" y="29507"/>
                </a:lnTo>
                <a:lnTo>
                  <a:pt x="173746" y="29373"/>
                </a:lnTo>
                <a:lnTo>
                  <a:pt x="581160" y="29373"/>
                </a:lnTo>
                <a:lnTo>
                  <a:pt x="563456" y="27252"/>
                </a:lnTo>
                <a:lnTo>
                  <a:pt x="320263" y="27252"/>
                </a:lnTo>
                <a:lnTo>
                  <a:pt x="280376" y="23745"/>
                </a:lnTo>
                <a:lnTo>
                  <a:pt x="225018" y="9383"/>
                </a:lnTo>
                <a:lnTo>
                  <a:pt x="180957" y="0"/>
                </a:lnTo>
                <a:close/>
              </a:path>
              <a:path w="631825" h="60959">
                <a:moveTo>
                  <a:pt x="461905" y="3115"/>
                </a:moveTo>
                <a:lnTo>
                  <a:pt x="422509" y="5768"/>
                </a:lnTo>
                <a:lnTo>
                  <a:pt x="384848" y="13726"/>
                </a:lnTo>
                <a:lnTo>
                  <a:pt x="352486" y="22910"/>
                </a:lnTo>
                <a:lnTo>
                  <a:pt x="320263" y="27252"/>
                </a:lnTo>
                <a:lnTo>
                  <a:pt x="563456" y="27252"/>
                </a:lnTo>
                <a:lnTo>
                  <a:pt x="559627" y="26793"/>
                </a:lnTo>
                <a:lnTo>
                  <a:pt x="542668" y="21997"/>
                </a:lnTo>
                <a:lnTo>
                  <a:pt x="525094" y="13726"/>
                </a:lnTo>
                <a:lnTo>
                  <a:pt x="497833" y="5768"/>
                </a:lnTo>
                <a:lnTo>
                  <a:pt x="461905" y="3115"/>
                </a:lnTo>
                <a:close/>
              </a:path>
            </a:pathLst>
          </a:custGeom>
          <a:solidFill>
            <a:srgbClr val="231F20"/>
          </a:solidFill>
        </p:spPr>
        <p:txBody>
          <a:bodyPr wrap="square" lIns="0" tIns="0" rIns="0" bIns="0" rtlCol="0"/>
          <a:lstStyle/>
          <a:p>
            <a:endParaRPr/>
          </a:p>
        </p:txBody>
      </p:sp>
      <p:sp>
        <p:nvSpPr>
          <p:cNvPr id="19" name="object 19"/>
          <p:cNvSpPr/>
          <p:nvPr/>
        </p:nvSpPr>
        <p:spPr>
          <a:xfrm>
            <a:off x="3965150" y="7801390"/>
            <a:ext cx="1109980" cy="1109980"/>
          </a:xfrm>
          <a:custGeom>
            <a:avLst/>
            <a:gdLst/>
            <a:ahLst/>
            <a:cxnLst/>
            <a:rect l="l" t="t" r="r" b="b"/>
            <a:pathLst>
              <a:path w="1109979" h="1109979">
                <a:moveTo>
                  <a:pt x="554659" y="0"/>
                </a:moveTo>
                <a:lnTo>
                  <a:pt x="506807" y="2036"/>
                </a:lnTo>
                <a:lnTo>
                  <a:pt x="460085" y="8033"/>
                </a:lnTo>
                <a:lnTo>
                  <a:pt x="414658" y="17826"/>
                </a:lnTo>
                <a:lnTo>
                  <a:pt x="370693" y="31247"/>
                </a:lnTo>
                <a:lnTo>
                  <a:pt x="328357" y="48131"/>
                </a:lnTo>
                <a:lnTo>
                  <a:pt x="287817" y="68310"/>
                </a:lnTo>
                <a:lnTo>
                  <a:pt x="249239" y="91618"/>
                </a:lnTo>
                <a:lnTo>
                  <a:pt x="212790" y="117890"/>
                </a:lnTo>
                <a:lnTo>
                  <a:pt x="178636" y="146958"/>
                </a:lnTo>
                <a:lnTo>
                  <a:pt x="146944" y="178655"/>
                </a:lnTo>
                <a:lnTo>
                  <a:pt x="117881" y="212817"/>
                </a:lnTo>
                <a:lnTo>
                  <a:pt x="91613" y="249275"/>
                </a:lnTo>
                <a:lnTo>
                  <a:pt x="68307" y="287864"/>
                </a:lnTo>
                <a:lnTo>
                  <a:pt x="48130" y="328418"/>
                </a:lnTo>
                <a:lnTo>
                  <a:pt x="31247" y="370769"/>
                </a:lnTo>
                <a:lnTo>
                  <a:pt x="17826" y="414752"/>
                </a:lnTo>
                <a:lnTo>
                  <a:pt x="8034" y="460200"/>
                </a:lnTo>
                <a:lnTo>
                  <a:pt x="2036" y="506946"/>
                </a:lnTo>
                <a:lnTo>
                  <a:pt x="0" y="554824"/>
                </a:lnTo>
                <a:lnTo>
                  <a:pt x="2036" y="602660"/>
                </a:lnTo>
                <a:lnTo>
                  <a:pt x="8034" y="649370"/>
                </a:lnTo>
                <a:lnTo>
                  <a:pt x="17826" y="694786"/>
                </a:lnTo>
                <a:lnTo>
                  <a:pt x="31247" y="738743"/>
                </a:lnTo>
                <a:lnTo>
                  <a:pt x="48130" y="781073"/>
                </a:lnTo>
                <a:lnTo>
                  <a:pt x="68307" y="821610"/>
                </a:lnTo>
                <a:lnTo>
                  <a:pt x="91613" y="860186"/>
                </a:lnTo>
                <a:lnTo>
                  <a:pt x="117881" y="896636"/>
                </a:lnTo>
                <a:lnTo>
                  <a:pt x="146944" y="930791"/>
                </a:lnTo>
                <a:lnTo>
                  <a:pt x="178636" y="962485"/>
                </a:lnTo>
                <a:lnTo>
                  <a:pt x="212790" y="991551"/>
                </a:lnTo>
                <a:lnTo>
                  <a:pt x="249239" y="1017823"/>
                </a:lnTo>
                <a:lnTo>
                  <a:pt x="287817" y="1041134"/>
                </a:lnTo>
                <a:lnTo>
                  <a:pt x="328357" y="1061315"/>
                </a:lnTo>
                <a:lnTo>
                  <a:pt x="370693" y="1078202"/>
                </a:lnTo>
                <a:lnTo>
                  <a:pt x="414658" y="1091627"/>
                </a:lnTo>
                <a:lnTo>
                  <a:pt x="460085" y="1101422"/>
                </a:lnTo>
                <a:lnTo>
                  <a:pt x="506807" y="1107422"/>
                </a:lnTo>
                <a:lnTo>
                  <a:pt x="554659" y="1109459"/>
                </a:lnTo>
                <a:lnTo>
                  <a:pt x="602527" y="1107422"/>
                </a:lnTo>
                <a:lnTo>
                  <a:pt x="649263" y="1101422"/>
                </a:lnTo>
                <a:lnTo>
                  <a:pt x="694703" y="1091627"/>
                </a:lnTo>
                <a:lnTo>
                  <a:pt x="738679" y="1078202"/>
                </a:lnTo>
                <a:lnTo>
                  <a:pt x="781024" y="1061315"/>
                </a:lnTo>
                <a:lnTo>
                  <a:pt x="821574" y="1041134"/>
                </a:lnTo>
                <a:lnTo>
                  <a:pt x="860159" y="1017823"/>
                </a:lnTo>
                <a:lnTo>
                  <a:pt x="891099" y="995527"/>
                </a:lnTo>
                <a:lnTo>
                  <a:pt x="554659" y="995527"/>
                </a:lnTo>
                <a:lnTo>
                  <a:pt x="506635" y="992941"/>
                </a:lnTo>
                <a:lnTo>
                  <a:pt x="460109" y="985363"/>
                </a:lnTo>
                <a:lnTo>
                  <a:pt x="415350" y="973061"/>
                </a:lnTo>
                <a:lnTo>
                  <a:pt x="372627" y="956304"/>
                </a:lnTo>
                <a:lnTo>
                  <a:pt x="332209" y="935362"/>
                </a:lnTo>
                <a:lnTo>
                  <a:pt x="294365" y="910501"/>
                </a:lnTo>
                <a:lnTo>
                  <a:pt x="259363" y="881992"/>
                </a:lnTo>
                <a:lnTo>
                  <a:pt x="227473" y="850104"/>
                </a:lnTo>
                <a:lnTo>
                  <a:pt x="198962" y="815104"/>
                </a:lnTo>
                <a:lnTo>
                  <a:pt x="174101" y="777262"/>
                </a:lnTo>
                <a:lnTo>
                  <a:pt x="153156" y="736847"/>
                </a:lnTo>
                <a:lnTo>
                  <a:pt x="136399" y="694126"/>
                </a:lnTo>
                <a:lnTo>
                  <a:pt x="124096" y="649369"/>
                </a:lnTo>
                <a:lnTo>
                  <a:pt x="116517" y="602846"/>
                </a:lnTo>
                <a:lnTo>
                  <a:pt x="113931" y="554824"/>
                </a:lnTo>
                <a:lnTo>
                  <a:pt x="116933" y="503019"/>
                </a:lnTo>
                <a:lnTo>
                  <a:pt x="125718" y="453025"/>
                </a:lnTo>
                <a:lnTo>
                  <a:pt x="139952" y="405168"/>
                </a:lnTo>
                <a:lnTo>
                  <a:pt x="159303" y="359769"/>
                </a:lnTo>
                <a:lnTo>
                  <a:pt x="183439" y="317154"/>
                </a:lnTo>
                <a:lnTo>
                  <a:pt x="212026" y="277647"/>
                </a:lnTo>
                <a:lnTo>
                  <a:pt x="345051" y="277647"/>
                </a:lnTo>
                <a:lnTo>
                  <a:pt x="278536" y="211137"/>
                </a:lnTo>
                <a:lnTo>
                  <a:pt x="318012" y="182837"/>
                </a:lnTo>
                <a:lnTo>
                  <a:pt x="360543" y="158919"/>
                </a:lnTo>
                <a:lnTo>
                  <a:pt x="405801" y="139725"/>
                </a:lnTo>
                <a:lnTo>
                  <a:pt x="453458" y="125594"/>
                </a:lnTo>
                <a:lnTo>
                  <a:pt x="503187" y="116865"/>
                </a:lnTo>
                <a:lnTo>
                  <a:pt x="554659" y="113880"/>
                </a:lnTo>
                <a:lnTo>
                  <a:pt x="891052" y="113880"/>
                </a:lnTo>
                <a:lnTo>
                  <a:pt x="860159" y="91618"/>
                </a:lnTo>
                <a:lnTo>
                  <a:pt x="821574" y="68310"/>
                </a:lnTo>
                <a:lnTo>
                  <a:pt x="781024" y="48131"/>
                </a:lnTo>
                <a:lnTo>
                  <a:pt x="738679" y="31247"/>
                </a:lnTo>
                <a:lnTo>
                  <a:pt x="694703" y="17826"/>
                </a:lnTo>
                <a:lnTo>
                  <a:pt x="649263" y="8033"/>
                </a:lnTo>
                <a:lnTo>
                  <a:pt x="602527" y="2036"/>
                </a:lnTo>
                <a:lnTo>
                  <a:pt x="554659" y="0"/>
                </a:lnTo>
                <a:close/>
              </a:path>
              <a:path w="1109979" h="1109979">
                <a:moveTo>
                  <a:pt x="345051" y="277647"/>
                </a:moveTo>
                <a:lnTo>
                  <a:pt x="212026" y="277647"/>
                </a:lnTo>
                <a:lnTo>
                  <a:pt x="831837" y="897496"/>
                </a:lnTo>
                <a:lnTo>
                  <a:pt x="792312" y="926030"/>
                </a:lnTo>
                <a:lnTo>
                  <a:pt x="749675" y="950140"/>
                </a:lnTo>
                <a:lnTo>
                  <a:pt x="704259" y="969486"/>
                </a:lnTo>
                <a:lnTo>
                  <a:pt x="656396" y="983726"/>
                </a:lnTo>
                <a:lnTo>
                  <a:pt x="606419" y="992520"/>
                </a:lnTo>
                <a:lnTo>
                  <a:pt x="554659" y="995527"/>
                </a:lnTo>
                <a:lnTo>
                  <a:pt x="891099" y="995527"/>
                </a:lnTo>
                <a:lnTo>
                  <a:pt x="930775" y="962485"/>
                </a:lnTo>
                <a:lnTo>
                  <a:pt x="962472" y="930791"/>
                </a:lnTo>
                <a:lnTo>
                  <a:pt x="991539" y="896636"/>
                </a:lnTo>
                <a:lnTo>
                  <a:pt x="1017810" y="860186"/>
                </a:lnTo>
                <a:lnTo>
                  <a:pt x="1035592" y="830757"/>
                </a:lnTo>
                <a:lnTo>
                  <a:pt x="898207" y="830757"/>
                </a:lnTo>
                <a:lnTo>
                  <a:pt x="345051" y="277647"/>
                </a:lnTo>
                <a:close/>
              </a:path>
              <a:path w="1109979" h="1109979">
                <a:moveTo>
                  <a:pt x="891052" y="113880"/>
                </a:moveTo>
                <a:lnTo>
                  <a:pt x="554659" y="113880"/>
                </a:lnTo>
                <a:lnTo>
                  <a:pt x="602706" y="116466"/>
                </a:lnTo>
                <a:lnTo>
                  <a:pt x="649254" y="124044"/>
                </a:lnTo>
                <a:lnTo>
                  <a:pt x="694034" y="136346"/>
                </a:lnTo>
                <a:lnTo>
                  <a:pt x="736776" y="153104"/>
                </a:lnTo>
                <a:lnTo>
                  <a:pt x="777213" y="174049"/>
                </a:lnTo>
                <a:lnTo>
                  <a:pt x="815074" y="198914"/>
                </a:lnTo>
                <a:lnTo>
                  <a:pt x="850092" y="227431"/>
                </a:lnTo>
                <a:lnTo>
                  <a:pt x="881997" y="259330"/>
                </a:lnTo>
                <a:lnTo>
                  <a:pt x="910521" y="294345"/>
                </a:lnTo>
                <a:lnTo>
                  <a:pt x="935394" y="332206"/>
                </a:lnTo>
                <a:lnTo>
                  <a:pt x="956348" y="372645"/>
                </a:lnTo>
                <a:lnTo>
                  <a:pt x="973113" y="415395"/>
                </a:lnTo>
                <a:lnTo>
                  <a:pt x="985423" y="460200"/>
                </a:lnTo>
                <a:lnTo>
                  <a:pt x="993003" y="506753"/>
                </a:lnTo>
                <a:lnTo>
                  <a:pt x="995591" y="554824"/>
                </a:lnTo>
                <a:lnTo>
                  <a:pt x="992604" y="606282"/>
                </a:lnTo>
                <a:lnTo>
                  <a:pt x="983870" y="656007"/>
                </a:lnTo>
                <a:lnTo>
                  <a:pt x="969725" y="703659"/>
                </a:lnTo>
                <a:lnTo>
                  <a:pt x="950508" y="748895"/>
                </a:lnTo>
                <a:lnTo>
                  <a:pt x="926556" y="791375"/>
                </a:lnTo>
                <a:lnTo>
                  <a:pt x="898207" y="830757"/>
                </a:lnTo>
                <a:lnTo>
                  <a:pt x="1035592" y="830757"/>
                </a:lnTo>
                <a:lnTo>
                  <a:pt x="1061299" y="781073"/>
                </a:lnTo>
                <a:lnTo>
                  <a:pt x="1078183" y="738743"/>
                </a:lnTo>
                <a:lnTo>
                  <a:pt x="1091605" y="694786"/>
                </a:lnTo>
                <a:lnTo>
                  <a:pt x="1101399" y="649369"/>
                </a:lnTo>
                <a:lnTo>
                  <a:pt x="1107397" y="602660"/>
                </a:lnTo>
                <a:lnTo>
                  <a:pt x="1109433" y="554824"/>
                </a:lnTo>
                <a:lnTo>
                  <a:pt x="1107397" y="506946"/>
                </a:lnTo>
                <a:lnTo>
                  <a:pt x="1101396" y="460187"/>
                </a:lnTo>
                <a:lnTo>
                  <a:pt x="1091605" y="414752"/>
                </a:lnTo>
                <a:lnTo>
                  <a:pt x="1078183" y="370769"/>
                </a:lnTo>
                <a:lnTo>
                  <a:pt x="1061299" y="328418"/>
                </a:lnTo>
                <a:lnTo>
                  <a:pt x="1041119" y="287864"/>
                </a:lnTo>
                <a:lnTo>
                  <a:pt x="1017810" y="249275"/>
                </a:lnTo>
                <a:lnTo>
                  <a:pt x="991539" y="212817"/>
                </a:lnTo>
                <a:lnTo>
                  <a:pt x="962472" y="178655"/>
                </a:lnTo>
                <a:lnTo>
                  <a:pt x="930775" y="146958"/>
                </a:lnTo>
                <a:lnTo>
                  <a:pt x="896615" y="117890"/>
                </a:lnTo>
                <a:lnTo>
                  <a:pt x="891052" y="113880"/>
                </a:lnTo>
                <a:close/>
              </a:path>
            </a:pathLst>
          </a:custGeom>
          <a:solidFill>
            <a:srgbClr val="231F20"/>
          </a:solidFill>
        </p:spPr>
        <p:txBody>
          <a:bodyPr wrap="square" lIns="0" tIns="0" rIns="0" bIns="0" rtlCol="0"/>
          <a:lstStyle/>
          <a:p>
            <a:endParaRPr/>
          </a:p>
        </p:txBody>
      </p:sp>
      <p:sp>
        <p:nvSpPr>
          <p:cNvPr id="20" name="object 20"/>
          <p:cNvSpPr/>
          <p:nvPr/>
        </p:nvSpPr>
        <p:spPr>
          <a:xfrm>
            <a:off x="2485485" y="7801405"/>
            <a:ext cx="1109980" cy="1109980"/>
          </a:xfrm>
          <a:custGeom>
            <a:avLst/>
            <a:gdLst/>
            <a:ahLst/>
            <a:cxnLst/>
            <a:rect l="l" t="t" r="r" b="b"/>
            <a:pathLst>
              <a:path w="1109979" h="1109979">
                <a:moveTo>
                  <a:pt x="554774" y="0"/>
                </a:moveTo>
                <a:lnTo>
                  <a:pt x="506899" y="2036"/>
                </a:lnTo>
                <a:lnTo>
                  <a:pt x="460157" y="8033"/>
                </a:lnTo>
                <a:lnTo>
                  <a:pt x="414713" y="17825"/>
                </a:lnTo>
                <a:lnTo>
                  <a:pt x="370734" y="31245"/>
                </a:lnTo>
                <a:lnTo>
                  <a:pt x="328387" y="48127"/>
                </a:lnTo>
                <a:lnTo>
                  <a:pt x="287837" y="68303"/>
                </a:lnTo>
                <a:lnTo>
                  <a:pt x="249251" y="91609"/>
                </a:lnTo>
                <a:lnTo>
                  <a:pt x="212796" y="117876"/>
                </a:lnTo>
                <a:lnTo>
                  <a:pt x="178638" y="146940"/>
                </a:lnTo>
                <a:lnTo>
                  <a:pt x="146943" y="178632"/>
                </a:lnTo>
                <a:lnTo>
                  <a:pt x="117878" y="212787"/>
                </a:lnTo>
                <a:lnTo>
                  <a:pt x="91609" y="249238"/>
                </a:lnTo>
                <a:lnTo>
                  <a:pt x="68303" y="287818"/>
                </a:lnTo>
                <a:lnTo>
                  <a:pt x="48126" y="328362"/>
                </a:lnTo>
                <a:lnTo>
                  <a:pt x="31244" y="370702"/>
                </a:lnTo>
                <a:lnTo>
                  <a:pt x="17824" y="414672"/>
                </a:lnTo>
                <a:lnTo>
                  <a:pt x="8033" y="460106"/>
                </a:lnTo>
                <a:lnTo>
                  <a:pt x="2035" y="506836"/>
                </a:lnTo>
                <a:lnTo>
                  <a:pt x="0" y="554697"/>
                </a:lnTo>
                <a:lnTo>
                  <a:pt x="2035" y="602564"/>
                </a:lnTo>
                <a:lnTo>
                  <a:pt x="8033" y="649300"/>
                </a:lnTo>
                <a:lnTo>
                  <a:pt x="17824" y="694737"/>
                </a:lnTo>
                <a:lnTo>
                  <a:pt x="31244" y="738711"/>
                </a:lnTo>
                <a:lnTo>
                  <a:pt x="48126" y="781054"/>
                </a:lnTo>
                <a:lnTo>
                  <a:pt x="68303" y="821600"/>
                </a:lnTo>
                <a:lnTo>
                  <a:pt x="91609" y="860182"/>
                </a:lnTo>
                <a:lnTo>
                  <a:pt x="117878" y="896634"/>
                </a:lnTo>
                <a:lnTo>
                  <a:pt x="146943" y="930790"/>
                </a:lnTo>
                <a:lnTo>
                  <a:pt x="178638" y="962482"/>
                </a:lnTo>
                <a:lnTo>
                  <a:pt x="212796" y="991546"/>
                </a:lnTo>
                <a:lnTo>
                  <a:pt x="249251" y="1017813"/>
                </a:lnTo>
                <a:lnTo>
                  <a:pt x="287837" y="1041119"/>
                </a:lnTo>
                <a:lnTo>
                  <a:pt x="328387" y="1061295"/>
                </a:lnTo>
                <a:lnTo>
                  <a:pt x="370734" y="1078176"/>
                </a:lnTo>
                <a:lnTo>
                  <a:pt x="414713" y="1091596"/>
                </a:lnTo>
                <a:lnTo>
                  <a:pt x="460157" y="1101388"/>
                </a:lnTo>
                <a:lnTo>
                  <a:pt x="506899" y="1107385"/>
                </a:lnTo>
                <a:lnTo>
                  <a:pt x="554774" y="1109421"/>
                </a:lnTo>
                <a:lnTo>
                  <a:pt x="602636" y="1107385"/>
                </a:lnTo>
                <a:lnTo>
                  <a:pt x="649368" y="1101388"/>
                </a:lnTo>
                <a:lnTo>
                  <a:pt x="694801" y="1091596"/>
                </a:lnTo>
                <a:lnTo>
                  <a:pt x="738770" y="1078176"/>
                </a:lnTo>
                <a:lnTo>
                  <a:pt x="781108" y="1061295"/>
                </a:lnTo>
                <a:lnTo>
                  <a:pt x="821650" y="1041119"/>
                </a:lnTo>
                <a:lnTo>
                  <a:pt x="860227" y="1017813"/>
                </a:lnTo>
                <a:lnTo>
                  <a:pt x="896675" y="991546"/>
                </a:lnTo>
                <a:lnTo>
                  <a:pt x="930827" y="962482"/>
                </a:lnTo>
                <a:lnTo>
                  <a:pt x="962515" y="930790"/>
                </a:lnTo>
                <a:lnTo>
                  <a:pt x="991575" y="896634"/>
                </a:lnTo>
                <a:lnTo>
                  <a:pt x="1017839" y="860182"/>
                </a:lnTo>
                <a:lnTo>
                  <a:pt x="1041141" y="821600"/>
                </a:lnTo>
                <a:lnTo>
                  <a:pt x="1061315" y="781054"/>
                </a:lnTo>
                <a:lnTo>
                  <a:pt x="1078194" y="738711"/>
                </a:lnTo>
                <a:lnTo>
                  <a:pt x="1091611" y="694737"/>
                </a:lnTo>
                <a:lnTo>
                  <a:pt x="1101402" y="649300"/>
                </a:lnTo>
                <a:lnTo>
                  <a:pt x="1107398" y="602564"/>
                </a:lnTo>
                <a:lnTo>
                  <a:pt x="1109433" y="554697"/>
                </a:lnTo>
                <a:lnTo>
                  <a:pt x="1107398" y="506836"/>
                </a:lnTo>
                <a:lnTo>
                  <a:pt x="1101402" y="460106"/>
                </a:lnTo>
                <a:lnTo>
                  <a:pt x="1091611" y="414672"/>
                </a:lnTo>
                <a:lnTo>
                  <a:pt x="1078194" y="370702"/>
                </a:lnTo>
                <a:lnTo>
                  <a:pt x="1061315" y="328362"/>
                </a:lnTo>
                <a:lnTo>
                  <a:pt x="1041141" y="287818"/>
                </a:lnTo>
                <a:lnTo>
                  <a:pt x="1017839" y="249238"/>
                </a:lnTo>
                <a:lnTo>
                  <a:pt x="991575" y="212787"/>
                </a:lnTo>
                <a:lnTo>
                  <a:pt x="962515" y="178632"/>
                </a:lnTo>
                <a:lnTo>
                  <a:pt x="930827" y="146940"/>
                </a:lnTo>
                <a:lnTo>
                  <a:pt x="896675" y="117876"/>
                </a:lnTo>
                <a:lnTo>
                  <a:pt x="860227" y="91609"/>
                </a:lnTo>
                <a:lnTo>
                  <a:pt x="821650" y="68303"/>
                </a:lnTo>
                <a:lnTo>
                  <a:pt x="781108" y="48127"/>
                </a:lnTo>
                <a:lnTo>
                  <a:pt x="738770" y="31245"/>
                </a:lnTo>
                <a:lnTo>
                  <a:pt x="694801" y="17825"/>
                </a:lnTo>
                <a:lnTo>
                  <a:pt x="649368" y="8033"/>
                </a:lnTo>
                <a:lnTo>
                  <a:pt x="602636" y="2036"/>
                </a:lnTo>
                <a:lnTo>
                  <a:pt x="554774" y="0"/>
                </a:lnTo>
                <a:close/>
              </a:path>
            </a:pathLst>
          </a:custGeom>
          <a:solidFill>
            <a:srgbClr val="231F20"/>
          </a:solidFill>
        </p:spPr>
        <p:txBody>
          <a:bodyPr wrap="square" lIns="0" tIns="0" rIns="0" bIns="0" rtlCol="0"/>
          <a:lstStyle/>
          <a:p>
            <a:endParaRPr/>
          </a:p>
        </p:txBody>
      </p:sp>
      <p:sp>
        <p:nvSpPr>
          <p:cNvPr id="21" name="object 21"/>
          <p:cNvSpPr/>
          <p:nvPr/>
        </p:nvSpPr>
        <p:spPr>
          <a:xfrm>
            <a:off x="2754791" y="7947109"/>
            <a:ext cx="234124" cy="231965"/>
          </a:xfrm>
          <a:prstGeom prst="rect">
            <a:avLst/>
          </a:prstGeom>
          <a:blipFill>
            <a:blip r:embed="rId5" cstate="print"/>
            <a:stretch>
              <a:fillRect/>
            </a:stretch>
          </a:blipFill>
        </p:spPr>
        <p:txBody>
          <a:bodyPr wrap="square" lIns="0" tIns="0" rIns="0" bIns="0" rtlCol="0"/>
          <a:lstStyle/>
          <a:p>
            <a:endParaRPr/>
          </a:p>
        </p:txBody>
      </p:sp>
      <p:sp>
        <p:nvSpPr>
          <p:cNvPr id="22" name="object 22"/>
          <p:cNvSpPr/>
          <p:nvPr/>
        </p:nvSpPr>
        <p:spPr>
          <a:xfrm>
            <a:off x="2714617" y="8204755"/>
            <a:ext cx="633730" cy="560705"/>
          </a:xfrm>
          <a:custGeom>
            <a:avLst/>
            <a:gdLst/>
            <a:ahLst/>
            <a:cxnLst/>
            <a:rect l="l" t="t" r="r" b="b"/>
            <a:pathLst>
              <a:path w="633729" h="560704">
                <a:moveTo>
                  <a:pt x="49644" y="0"/>
                </a:moveTo>
                <a:lnTo>
                  <a:pt x="6159" y="43522"/>
                </a:lnTo>
                <a:lnTo>
                  <a:pt x="1854" y="459752"/>
                </a:lnTo>
                <a:lnTo>
                  <a:pt x="0" y="485367"/>
                </a:lnTo>
                <a:lnTo>
                  <a:pt x="28567" y="511324"/>
                </a:lnTo>
                <a:lnTo>
                  <a:pt x="64520" y="538204"/>
                </a:lnTo>
                <a:lnTo>
                  <a:pt x="98409" y="558787"/>
                </a:lnTo>
                <a:lnTo>
                  <a:pt x="282613" y="560323"/>
                </a:lnTo>
                <a:lnTo>
                  <a:pt x="281571" y="351053"/>
                </a:lnTo>
                <a:lnTo>
                  <a:pt x="210947" y="242658"/>
                </a:lnTo>
                <a:lnTo>
                  <a:pt x="200860" y="221207"/>
                </a:lnTo>
                <a:lnTo>
                  <a:pt x="197497" y="211591"/>
                </a:lnTo>
                <a:lnTo>
                  <a:pt x="380114" y="211590"/>
                </a:lnTo>
                <a:lnTo>
                  <a:pt x="278612" y="51282"/>
                </a:lnTo>
                <a:lnTo>
                  <a:pt x="259947" y="25066"/>
                </a:lnTo>
                <a:lnTo>
                  <a:pt x="248543" y="11809"/>
                </a:lnTo>
                <a:lnTo>
                  <a:pt x="240677" y="7912"/>
                </a:lnTo>
                <a:lnTo>
                  <a:pt x="228866" y="7912"/>
                </a:lnTo>
                <a:lnTo>
                  <a:pt x="49644" y="0"/>
                </a:lnTo>
                <a:close/>
              </a:path>
              <a:path w="633729" h="560704">
                <a:moveTo>
                  <a:pt x="380114" y="211590"/>
                </a:moveTo>
                <a:lnTo>
                  <a:pt x="200860" y="211590"/>
                </a:lnTo>
                <a:lnTo>
                  <a:pt x="210947" y="218986"/>
                </a:lnTo>
                <a:lnTo>
                  <a:pt x="308483" y="361060"/>
                </a:lnTo>
                <a:lnTo>
                  <a:pt x="331002" y="386966"/>
                </a:lnTo>
                <a:lnTo>
                  <a:pt x="346908" y="398143"/>
                </a:lnTo>
                <a:lnTo>
                  <a:pt x="363759" y="396877"/>
                </a:lnTo>
                <a:lnTo>
                  <a:pt x="389115" y="385457"/>
                </a:lnTo>
                <a:lnTo>
                  <a:pt x="617994" y="251244"/>
                </a:lnTo>
                <a:lnTo>
                  <a:pt x="621975" y="236778"/>
                </a:lnTo>
                <a:lnTo>
                  <a:pt x="396062" y="236778"/>
                </a:lnTo>
                <a:lnTo>
                  <a:pt x="380114" y="211590"/>
                </a:lnTo>
                <a:close/>
              </a:path>
              <a:path w="633729" h="560704">
                <a:moveTo>
                  <a:pt x="604975" y="155535"/>
                </a:moveTo>
                <a:lnTo>
                  <a:pt x="547357" y="155867"/>
                </a:lnTo>
                <a:lnTo>
                  <a:pt x="396062" y="236778"/>
                </a:lnTo>
                <a:lnTo>
                  <a:pt x="621975" y="236778"/>
                </a:lnTo>
                <a:lnTo>
                  <a:pt x="633671" y="194282"/>
                </a:lnTo>
                <a:lnTo>
                  <a:pt x="631539" y="165360"/>
                </a:lnTo>
                <a:lnTo>
                  <a:pt x="604975" y="155535"/>
                </a:lnTo>
                <a:close/>
              </a:path>
              <a:path w="633729" h="560704">
                <a:moveTo>
                  <a:pt x="239738" y="7446"/>
                </a:moveTo>
                <a:lnTo>
                  <a:pt x="228866" y="7912"/>
                </a:lnTo>
                <a:lnTo>
                  <a:pt x="240677" y="7912"/>
                </a:lnTo>
                <a:lnTo>
                  <a:pt x="239738" y="7446"/>
                </a:lnTo>
                <a:close/>
              </a:path>
            </a:pathLst>
          </a:custGeom>
          <a:solidFill>
            <a:srgbClr val="FFFFFF"/>
          </a:solidFill>
        </p:spPr>
        <p:txBody>
          <a:bodyPr wrap="square" lIns="0" tIns="0" rIns="0" bIns="0" rtlCol="0"/>
          <a:lstStyle/>
          <a:p>
            <a:endParaRPr/>
          </a:p>
        </p:txBody>
      </p:sp>
      <p:sp>
        <p:nvSpPr>
          <p:cNvPr id="23" name="object 23"/>
          <p:cNvSpPr/>
          <p:nvPr/>
        </p:nvSpPr>
        <p:spPr>
          <a:xfrm>
            <a:off x="3102693" y="8048907"/>
            <a:ext cx="246379" cy="264795"/>
          </a:xfrm>
          <a:custGeom>
            <a:avLst/>
            <a:gdLst/>
            <a:ahLst/>
            <a:cxnLst/>
            <a:rect l="l" t="t" r="r" b="b"/>
            <a:pathLst>
              <a:path w="246379" h="264795">
                <a:moveTo>
                  <a:pt x="186182" y="0"/>
                </a:moveTo>
                <a:lnTo>
                  <a:pt x="0" y="110718"/>
                </a:lnTo>
                <a:lnTo>
                  <a:pt x="73939" y="264769"/>
                </a:lnTo>
                <a:lnTo>
                  <a:pt x="246024" y="151257"/>
                </a:lnTo>
                <a:lnTo>
                  <a:pt x="186182" y="0"/>
                </a:lnTo>
                <a:close/>
              </a:path>
            </a:pathLst>
          </a:custGeom>
          <a:solidFill>
            <a:srgbClr val="FFFFFF"/>
          </a:solidFill>
        </p:spPr>
        <p:txBody>
          <a:bodyPr wrap="square" lIns="0" tIns="0" rIns="0" bIns="0" rtlCol="0"/>
          <a:lstStyle/>
          <a:p>
            <a:endParaRPr/>
          </a:p>
        </p:txBody>
      </p:sp>
      <p:sp>
        <p:nvSpPr>
          <p:cNvPr id="24" name="object 24"/>
          <p:cNvSpPr/>
          <p:nvPr/>
        </p:nvSpPr>
        <p:spPr>
          <a:xfrm>
            <a:off x="3026874" y="8025182"/>
            <a:ext cx="235585" cy="276860"/>
          </a:xfrm>
          <a:custGeom>
            <a:avLst/>
            <a:gdLst/>
            <a:ahLst/>
            <a:cxnLst/>
            <a:rect l="l" t="t" r="r" b="b"/>
            <a:pathLst>
              <a:path w="235585" h="276859">
                <a:moveTo>
                  <a:pt x="219443" y="0"/>
                </a:moveTo>
                <a:lnTo>
                  <a:pt x="0" y="128498"/>
                </a:lnTo>
                <a:lnTo>
                  <a:pt x="125056" y="276821"/>
                </a:lnTo>
                <a:lnTo>
                  <a:pt x="57810" y="128498"/>
                </a:lnTo>
                <a:lnTo>
                  <a:pt x="235381" y="23723"/>
                </a:lnTo>
                <a:lnTo>
                  <a:pt x="219443" y="0"/>
                </a:lnTo>
                <a:close/>
              </a:path>
            </a:pathLst>
          </a:custGeom>
          <a:solidFill>
            <a:srgbClr val="FFFFFF"/>
          </a:solidFill>
        </p:spPr>
        <p:txBody>
          <a:bodyPr wrap="square" lIns="0" tIns="0" rIns="0" bIns="0" rtlCol="0"/>
          <a:lstStyle/>
          <a:p>
            <a:endParaRPr/>
          </a:p>
        </p:txBody>
      </p:sp>
      <p:sp>
        <p:nvSpPr>
          <p:cNvPr id="25" name="object 25"/>
          <p:cNvSpPr/>
          <p:nvPr/>
        </p:nvSpPr>
        <p:spPr>
          <a:xfrm>
            <a:off x="3014860" y="8240711"/>
            <a:ext cx="145415" cy="123189"/>
          </a:xfrm>
          <a:custGeom>
            <a:avLst/>
            <a:gdLst/>
            <a:ahLst/>
            <a:cxnLst/>
            <a:rect l="l" t="t" r="r" b="b"/>
            <a:pathLst>
              <a:path w="145414" h="123190">
                <a:moveTo>
                  <a:pt x="61887" y="0"/>
                </a:moveTo>
                <a:lnTo>
                  <a:pt x="0" y="25730"/>
                </a:lnTo>
                <a:lnTo>
                  <a:pt x="55880" y="122618"/>
                </a:lnTo>
                <a:lnTo>
                  <a:pt x="145135" y="94551"/>
                </a:lnTo>
                <a:lnTo>
                  <a:pt x="61887" y="0"/>
                </a:lnTo>
                <a:close/>
              </a:path>
            </a:pathLst>
          </a:custGeom>
          <a:solidFill>
            <a:srgbClr val="FFFFFF"/>
          </a:solidFill>
        </p:spPr>
        <p:txBody>
          <a:bodyPr wrap="square" lIns="0" tIns="0" rIns="0" bIns="0" rtlCol="0"/>
          <a:lstStyle/>
          <a:p>
            <a:endParaRPr/>
          </a:p>
        </p:txBody>
      </p:sp>
      <p:sp>
        <p:nvSpPr>
          <p:cNvPr id="26" name="object 26"/>
          <p:cNvSpPr/>
          <p:nvPr/>
        </p:nvSpPr>
        <p:spPr>
          <a:xfrm>
            <a:off x="3183433" y="8204760"/>
            <a:ext cx="321310" cy="209550"/>
          </a:xfrm>
          <a:custGeom>
            <a:avLst/>
            <a:gdLst/>
            <a:ahLst/>
            <a:cxnLst/>
            <a:rect l="l" t="t" r="r" b="b"/>
            <a:pathLst>
              <a:path w="321310" h="209550">
                <a:moveTo>
                  <a:pt x="280120" y="135817"/>
                </a:moveTo>
                <a:lnTo>
                  <a:pt x="110209" y="135817"/>
                </a:lnTo>
                <a:lnTo>
                  <a:pt x="137139" y="136055"/>
                </a:lnTo>
                <a:lnTo>
                  <a:pt x="150550" y="153875"/>
                </a:lnTo>
                <a:lnTo>
                  <a:pt x="159753" y="193446"/>
                </a:lnTo>
                <a:lnTo>
                  <a:pt x="186893" y="209461"/>
                </a:lnTo>
                <a:lnTo>
                  <a:pt x="280120" y="135817"/>
                </a:lnTo>
                <a:close/>
              </a:path>
              <a:path w="321310" h="209550">
                <a:moveTo>
                  <a:pt x="177622" y="0"/>
                </a:moveTo>
                <a:lnTo>
                  <a:pt x="0" y="123736"/>
                </a:lnTo>
                <a:lnTo>
                  <a:pt x="60452" y="148996"/>
                </a:lnTo>
                <a:lnTo>
                  <a:pt x="110209" y="135817"/>
                </a:lnTo>
                <a:lnTo>
                  <a:pt x="280120" y="135817"/>
                </a:lnTo>
                <a:lnTo>
                  <a:pt x="321286" y="103299"/>
                </a:lnTo>
                <a:lnTo>
                  <a:pt x="314835" y="61014"/>
                </a:lnTo>
                <a:lnTo>
                  <a:pt x="177622" y="0"/>
                </a:lnTo>
                <a:close/>
              </a:path>
            </a:pathLst>
          </a:custGeom>
          <a:solidFill>
            <a:srgbClr val="FFFFFF"/>
          </a:solidFill>
        </p:spPr>
        <p:txBody>
          <a:bodyPr wrap="square" lIns="0" tIns="0" rIns="0" bIns="0" rtlCol="0"/>
          <a:lstStyle/>
          <a:p>
            <a:endParaRPr/>
          </a:p>
        </p:txBody>
      </p:sp>
      <p:sp>
        <p:nvSpPr>
          <p:cNvPr id="27" name="object 27"/>
          <p:cNvSpPr/>
          <p:nvPr/>
        </p:nvSpPr>
        <p:spPr>
          <a:xfrm>
            <a:off x="5444822" y="7801378"/>
            <a:ext cx="1109446" cy="1109459"/>
          </a:xfrm>
          <a:prstGeom prst="rect">
            <a:avLst/>
          </a:prstGeom>
          <a:blipFill>
            <a:blip r:embed="rId6" cstate="print"/>
            <a:stretch>
              <a:fillRect/>
            </a:stretch>
          </a:blipFill>
        </p:spPr>
        <p:txBody>
          <a:bodyPr wrap="square" lIns="0" tIns="0" rIns="0" bIns="0" rtlCol="0"/>
          <a:lstStyle/>
          <a:p>
            <a:endParaRPr/>
          </a:p>
        </p:txBody>
      </p:sp>
      <p:sp>
        <p:nvSpPr>
          <p:cNvPr id="28" name="object 28"/>
          <p:cNvSpPr txBox="1"/>
          <p:nvPr/>
        </p:nvSpPr>
        <p:spPr>
          <a:xfrm>
            <a:off x="1112478" y="9031982"/>
            <a:ext cx="909319" cy="391160"/>
          </a:xfrm>
          <a:prstGeom prst="rect">
            <a:avLst/>
          </a:prstGeom>
        </p:spPr>
        <p:txBody>
          <a:bodyPr vert="horz" wrap="square" lIns="0" tIns="12700" rIns="0" bIns="0" rtlCol="0">
            <a:spAutoFit/>
          </a:bodyPr>
          <a:lstStyle/>
          <a:p>
            <a:pPr marL="190500" marR="5080" indent="-191135">
              <a:lnSpc>
                <a:spcPct val="100000"/>
              </a:lnSpc>
              <a:spcBef>
                <a:spcPts val="100"/>
              </a:spcBef>
            </a:pPr>
            <a:r>
              <a:rPr sz="1200" dirty="0">
                <a:solidFill>
                  <a:srgbClr val="231F20"/>
                </a:solidFill>
                <a:latin typeface="Arial Narrow"/>
                <a:cs typeface="Arial Narrow"/>
              </a:rPr>
              <a:t>Surveillance</a:t>
            </a:r>
            <a:r>
              <a:rPr sz="1200" spc="-90" dirty="0">
                <a:solidFill>
                  <a:srgbClr val="231F20"/>
                </a:solidFill>
                <a:latin typeface="Arial Narrow"/>
                <a:cs typeface="Arial Narrow"/>
              </a:rPr>
              <a:t> </a:t>
            </a:r>
            <a:r>
              <a:rPr sz="1200" spc="-5" dirty="0">
                <a:solidFill>
                  <a:srgbClr val="231F20"/>
                </a:solidFill>
                <a:latin typeface="Arial Narrow"/>
                <a:cs typeface="Arial Narrow"/>
              </a:rPr>
              <a:t>par  un</a:t>
            </a:r>
            <a:r>
              <a:rPr sz="1200" spc="-20" dirty="0">
                <a:solidFill>
                  <a:srgbClr val="231F20"/>
                </a:solidFill>
                <a:latin typeface="Arial Narrow"/>
                <a:cs typeface="Arial Narrow"/>
              </a:rPr>
              <a:t> </a:t>
            </a:r>
            <a:r>
              <a:rPr sz="1200" spc="-5" dirty="0">
                <a:solidFill>
                  <a:srgbClr val="231F20"/>
                </a:solidFill>
                <a:latin typeface="Arial Narrow"/>
                <a:cs typeface="Arial Narrow"/>
              </a:rPr>
              <a:t>adulte</a:t>
            </a:r>
            <a:endParaRPr sz="1200">
              <a:latin typeface="Arial Narrow"/>
              <a:cs typeface="Arial Narrow"/>
            </a:endParaRPr>
          </a:p>
        </p:txBody>
      </p:sp>
      <p:sp>
        <p:nvSpPr>
          <p:cNvPr id="32" name="object 32"/>
          <p:cNvSpPr txBox="1"/>
          <p:nvPr/>
        </p:nvSpPr>
        <p:spPr>
          <a:xfrm>
            <a:off x="3699036" y="9996493"/>
            <a:ext cx="158115" cy="112395"/>
          </a:xfrm>
          <a:prstGeom prst="rect">
            <a:avLst/>
          </a:prstGeom>
        </p:spPr>
        <p:txBody>
          <a:bodyPr vert="horz" wrap="square" lIns="0" tIns="6985" rIns="0" bIns="0" rtlCol="0">
            <a:spAutoFit/>
          </a:bodyPr>
          <a:lstStyle/>
          <a:p>
            <a:pPr marL="38100">
              <a:lnSpc>
                <a:spcPct val="100000"/>
              </a:lnSpc>
              <a:spcBef>
                <a:spcPts val="55"/>
              </a:spcBef>
            </a:pPr>
            <a:r>
              <a:rPr sz="600" dirty="0">
                <a:solidFill>
                  <a:srgbClr val="131111"/>
                </a:solidFill>
                <a:latin typeface="Arial"/>
                <a:cs typeface="Arial"/>
              </a:rPr>
              <a:t>5</a:t>
            </a:r>
            <a:endParaRPr sz="600">
              <a:latin typeface="Arial"/>
              <a:cs typeface="Arial"/>
            </a:endParaRPr>
          </a:p>
        </p:txBody>
      </p:sp>
      <p:sp>
        <p:nvSpPr>
          <p:cNvPr id="29" name="object 29"/>
          <p:cNvSpPr txBox="1"/>
          <p:nvPr/>
        </p:nvSpPr>
        <p:spPr>
          <a:xfrm>
            <a:off x="2446282" y="9114887"/>
            <a:ext cx="1200785" cy="208279"/>
          </a:xfrm>
          <a:prstGeom prst="rect">
            <a:avLst/>
          </a:prstGeom>
        </p:spPr>
        <p:txBody>
          <a:bodyPr vert="horz" wrap="square" lIns="0" tIns="12700" rIns="0" bIns="0" rtlCol="0">
            <a:spAutoFit/>
          </a:bodyPr>
          <a:lstStyle/>
          <a:p>
            <a:pPr>
              <a:lnSpc>
                <a:spcPct val="100000"/>
              </a:lnSpc>
              <a:spcBef>
                <a:spcPts val="100"/>
              </a:spcBef>
            </a:pPr>
            <a:r>
              <a:rPr sz="1200" spc="-5" dirty="0">
                <a:solidFill>
                  <a:srgbClr val="231F20"/>
                </a:solidFill>
                <a:latin typeface="Arial Narrow"/>
                <a:cs typeface="Arial Narrow"/>
              </a:rPr>
              <a:t>Lire le mode</a:t>
            </a:r>
            <a:r>
              <a:rPr sz="1200" spc="-75" dirty="0">
                <a:solidFill>
                  <a:srgbClr val="231F20"/>
                </a:solidFill>
                <a:latin typeface="Arial Narrow"/>
                <a:cs typeface="Arial Narrow"/>
              </a:rPr>
              <a:t> </a:t>
            </a:r>
            <a:r>
              <a:rPr sz="1200" spc="-5" dirty="0">
                <a:solidFill>
                  <a:srgbClr val="231F20"/>
                </a:solidFill>
                <a:latin typeface="Arial Narrow"/>
                <a:cs typeface="Arial Narrow"/>
              </a:rPr>
              <a:t>d’emploi</a:t>
            </a:r>
            <a:endParaRPr sz="1200">
              <a:latin typeface="Arial Narrow"/>
              <a:cs typeface="Arial Narrow"/>
            </a:endParaRPr>
          </a:p>
        </p:txBody>
      </p:sp>
      <p:sp>
        <p:nvSpPr>
          <p:cNvPr id="30" name="object 30"/>
          <p:cNvSpPr txBox="1"/>
          <p:nvPr/>
        </p:nvSpPr>
        <p:spPr>
          <a:xfrm>
            <a:off x="5392479" y="9031982"/>
            <a:ext cx="1360170" cy="391160"/>
          </a:xfrm>
          <a:prstGeom prst="rect">
            <a:avLst/>
          </a:prstGeom>
        </p:spPr>
        <p:txBody>
          <a:bodyPr vert="horz" wrap="square" lIns="0" tIns="12700" rIns="0" bIns="0" rtlCol="0">
            <a:spAutoFit/>
          </a:bodyPr>
          <a:lstStyle/>
          <a:p>
            <a:pPr marL="30480" marR="5080" indent="-31115">
              <a:lnSpc>
                <a:spcPct val="100000"/>
              </a:lnSpc>
              <a:spcBef>
                <a:spcPts val="100"/>
              </a:spcBef>
            </a:pPr>
            <a:r>
              <a:rPr sz="1200" dirty="0">
                <a:solidFill>
                  <a:srgbClr val="231F20"/>
                </a:solidFill>
                <a:latin typeface="Arial Narrow"/>
                <a:cs typeface="Arial Narrow"/>
              </a:rPr>
              <a:t>Ne </a:t>
            </a:r>
            <a:r>
              <a:rPr sz="1200" spc="-5" dirty="0">
                <a:solidFill>
                  <a:srgbClr val="231F20"/>
                </a:solidFill>
                <a:latin typeface="Arial Narrow"/>
                <a:cs typeface="Arial Narrow"/>
              </a:rPr>
              <a:t>pas mettre les doigts  dans le jet de</a:t>
            </a:r>
            <a:r>
              <a:rPr sz="1200" spc="-70" dirty="0">
                <a:solidFill>
                  <a:srgbClr val="231F20"/>
                </a:solidFill>
                <a:latin typeface="Arial Narrow"/>
                <a:cs typeface="Arial Narrow"/>
              </a:rPr>
              <a:t> </a:t>
            </a:r>
            <a:r>
              <a:rPr sz="1200" spc="-5" dirty="0">
                <a:solidFill>
                  <a:srgbClr val="231F20"/>
                </a:solidFill>
                <a:latin typeface="Arial Narrow"/>
                <a:cs typeface="Arial Narrow"/>
              </a:rPr>
              <a:t>massage</a:t>
            </a:r>
            <a:endParaRPr sz="1200">
              <a:latin typeface="Arial Narrow"/>
              <a:cs typeface="Arial Narrow"/>
            </a:endParaRPr>
          </a:p>
        </p:txBody>
      </p:sp>
      <p:sp>
        <p:nvSpPr>
          <p:cNvPr id="31" name="object 31"/>
          <p:cNvSpPr txBox="1"/>
          <p:nvPr/>
        </p:nvSpPr>
        <p:spPr>
          <a:xfrm>
            <a:off x="4143104" y="9123422"/>
            <a:ext cx="860425" cy="208279"/>
          </a:xfrm>
          <a:prstGeom prst="rect">
            <a:avLst/>
          </a:prstGeom>
        </p:spPr>
        <p:txBody>
          <a:bodyPr vert="horz" wrap="square" lIns="0" tIns="12700" rIns="0" bIns="0" rtlCol="0">
            <a:spAutoFit/>
          </a:bodyPr>
          <a:lstStyle/>
          <a:p>
            <a:pPr>
              <a:lnSpc>
                <a:spcPct val="100000"/>
              </a:lnSpc>
              <a:spcBef>
                <a:spcPts val="100"/>
              </a:spcBef>
            </a:pPr>
            <a:r>
              <a:rPr sz="1200" dirty="0">
                <a:solidFill>
                  <a:srgbClr val="231F20"/>
                </a:solidFill>
                <a:latin typeface="Arial Narrow"/>
                <a:cs typeface="Arial Narrow"/>
              </a:rPr>
              <a:t>Ne </a:t>
            </a:r>
            <a:r>
              <a:rPr sz="1200" spc="-5" dirty="0">
                <a:solidFill>
                  <a:srgbClr val="231F20"/>
                </a:solidFill>
                <a:latin typeface="Arial Narrow"/>
                <a:cs typeface="Arial Narrow"/>
              </a:rPr>
              <a:t>pas</a:t>
            </a:r>
            <a:r>
              <a:rPr sz="1200" spc="-80" dirty="0">
                <a:solidFill>
                  <a:srgbClr val="231F20"/>
                </a:solidFill>
                <a:latin typeface="Arial Narrow"/>
                <a:cs typeface="Arial Narrow"/>
              </a:rPr>
              <a:t> </a:t>
            </a:r>
            <a:r>
              <a:rPr sz="1200" spc="-5" dirty="0">
                <a:solidFill>
                  <a:srgbClr val="231F20"/>
                </a:solidFill>
                <a:latin typeface="Arial Narrow"/>
                <a:cs typeface="Arial Narrow"/>
              </a:rPr>
              <a:t>plonger</a:t>
            </a:r>
            <a:endParaRPr sz="1200">
              <a:latin typeface="Arial Narrow"/>
              <a:cs typeface="Arial Narrow"/>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1120126" y="1334872"/>
            <a:ext cx="5407403" cy="3099699"/>
          </a:xfrm>
          <a:prstGeom prst="rect">
            <a:avLst/>
          </a:prstGeom>
          <a:blipFill>
            <a:blip r:embed="rId2" cstate="print"/>
            <a:stretch>
              <a:fillRect/>
            </a:stretch>
          </a:blipFill>
        </p:spPr>
        <p:txBody>
          <a:bodyPr wrap="square" lIns="0" tIns="0" rIns="0" bIns="0" rtlCol="0"/>
          <a:lstStyle/>
          <a:p>
            <a:endParaRPr/>
          </a:p>
        </p:txBody>
      </p:sp>
      <p:sp>
        <p:nvSpPr>
          <p:cNvPr id="3" name="object 3"/>
          <p:cNvSpPr/>
          <p:nvPr/>
        </p:nvSpPr>
        <p:spPr>
          <a:xfrm>
            <a:off x="4745139" y="3203905"/>
            <a:ext cx="93345" cy="165100"/>
          </a:xfrm>
          <a:custGeom>
            <a:avLst/>
            <a:gdLst/>
            <a:ahLst/>
            <a:cxnLst/>
            <a:rect l="l" t="t" r="r" b="b"/>
            <a:pathLst>
              <a:path w="93345" h="165100">
                <a:moveTo>
                  <a:pt x="93268" y="164566"/>
                </a:moveTo>
                <a:lnTo>
                  <a:pt x="0" y="164566"/>
                </a:lnTo>
                <a:lnTo>
                  <a:pt x="0" y="0"/>
                </a:lnTo>
                <a:lnTo>
                  <a:pt x="93268" y="0"/>
                </a:lnTo>
                <a:lnTo>
                  <a:pt x="93268" y="164566"/>
                </a:lnTo>
                <a:close/>
              </a:path>
            </a:pathLst>
          </a:custGeom>
          <a:solidFill>
            <a:srgbClr val="FFFFFF"/>
          </a:solidFill>
        </p:spPr>
        <p:txBody>
          <a:bodyPr wrap="square" lIns="0" tIns="0" rIns="0" bIns="0" rtlCol="0"/>
          <a:lstStyle/>
          <a:p>
            <a:endParaRPr/>
          </a:p>
        </p:txBody>
      </p:sp>
      <p:sp>
        <p:nvSpPr>
          <p:cNvPr id="4" name="object 4"/>
          <p:cNvSpPr/>
          <p:nvPr/>
        </p:nvSpPr>
        <p:spPr>
          <a:xfrm>
            <a:off x="1404251" y="4312056"/>
            <a:ext cx="427990" cy="225425"/>
          </a:xfrm>
          <a:custGeom>
            <a:avLst/>
            <a:gdLst/>
            <a:ahLst/>
            <a:cxnLst/>
            <a:rect l="l" t="t" r="r" b="b"/>
            <a:pathLst>
              <a:path w="427989" h="225425">
                <a:moveTo>
                  <a:pt x="427901" y="224904"/>
                </a:moveTo>
                <a:lnTo>
                  <a:pt x="0" y="224904"/>
                </a:lnTo>
                <a:lnTo>
                  <a:pt x="0" y="0"/>
                </a:lnTo>
                <a:lnTo>
                  <a:pt x="427901" y="0"/>
                </a:lnTo>
                <a:lnTo>
                  <a:pt x="427901" y="224904"/>
                </a:lnTo>
                <a:close/>
              </a:path>
            </a:pathLst>
          </a:custGeom>
          <a:solidFill>
            <a:srgbClr val="FFFFFF"/>
          </a:solidFill>
        </p:spPr>
        <p:txBody>
          <a:bodyPr wrap="square" lIns="0" tIns="0" rIns="0" bIns="0" rtlCol="0"/>
          <a:lstStyle/>
          <a:p>
            <a:endParaRPr/>
          </a:p>
        </p:txBody>
      </p:sp>
      <p:sp>
        <p:nvSpPr>
          <p:cNvPr id="5" name="object 5"/>
          <p:cNvSpPr txBox="1"/>
          <p:nvPr/>
        </p:nvSpPr>
        <p:spPr>
          <a:xfrm>
            <a:off x="1338440" y="2638857"/>
            <a:ext cx="427990" cy="225425"/>
          </a:xfrm>
          <a:prstGeom prst="rect">
            <a:avLst/>
          </a:prstGeom>
          <a:solidFill>
            <a:srgbClr val="FFFFFF"/>
          </a:solidFill>
        </p:spPr>
        <p:txBody>
          <a:bodyPr vert="horz" wrap="square" lIns="0" tIns="22225" rIns="0" bIns="0" rtlCol="0">
            <a:spAutoFit/>
          </a:bodyPr>
          <a:lstStyle/>
          <a:p>
            <a:pPr marL="13970">
              <a:lnSpc>
                <a:spcPct val="100000"/>
              </a:lnSpc>
              <a:spcBef>
                <a:spcPts val="175"/>
              </a:spcBef>
            </a:pPr>
            <a:r>
              <a:rPr sz="900" b="1" dirty="0">
                <a:solidFill>
                  <a:srgbClr val="231F20"/>
                </a:solidFill>
                <a:latin typeface="Arial Narrow"/>
                <a:cs typeface="Arial Narrow"/>
              </a:rPr>
              <a:t>Zone</a:t>
            </a:r>
            <a:r>
              <a:rPr sz="900" b="1" spc="-20" dirty="0">
                <a:solidFill>
                  <a:srgbClr val="231F20"/>
                </a:solidFill>
                <a:latin typeface="Arial Narrow"/>
                <a:cs typeface="Arial Narrow"/>
              </a:rPr>
              <a:t> </a:t>
            </a:r>
            <a:r>
              <a:rPr sz="900" b="1" dirty="0">
                <a:solidFill>
                  <a:srgbClr val="231F20"/>
                </a:solidFill>
                <a:latin typeface="Arial Narrow"/>
                <a:cs typeface="Arial Narrow"/>
              </a:rPr>
              <a:t>2</a:t>
            </a:r>
            <a:endParaRPr sz="900">
              <a:latin typeface="Arial Narrow"/>
              <a:cs typeface="Arial Narrow"/>
            </a:endParaRPr>
          </a:p>
        </p:txBody>
      </p:sp>
      <p:sp>
        <p:nvSpPr>
          <p:cNvPr id="21" name="object 21"/>
          <p:cNvSpPr txBox="1"/>
          <p:nvPr/>
        </p:nvSpPr>
        <p:spPr>
          <a:xfrm>
            <a:off x="3699036" y="9996493"/>
            <a:ext cx="158115" cy="112395"/>
          </a:xfrm>
          <a:prstGeom prst="rect">
            <a:avLst/>
          </a:prstGeom>
        </p:spPr>
        <p:txBody>
          <a:bodyPr vert="horz" wrap="square" lIns="0" tIns="6985" rIns="0" bIns="0" rtlCol="0">
            <a:spAutoFit/>
          </a:bodyPr>
          <a:lstStyle/>
          <a:p>
            <a:pPr marL="38100">
              <a:lnSpc>
                <a:spcPct val="100000"/>
              </a:lnSpc>
              <a:spcBef>
                <a:spcPts val="55"/>
              </a:spcBef>
            </a:pPr>
            <a:r>
              <a:rPr sz="600" dirty="0">
                <a:solidFill>
                  <a:srgbClr val="131111"/>
                </a:solidFill>
                <a:latin typeface="Arial"/>
                <a:cs typeface="Arial"/>
              </a:rPr>
              <a:t>6</a:t>
            </a:r>
            <a:endParaRPr sz="600">
              <a:latin typeface="Arial"/>
              <a:cs typeface="Arial"/>
            </a:endParaRPr>
          </a:p>
        </p:txBody>
      </p:sp>
      <p:sp>
        <p:nvSpPr>
          <p:cNvPr id="6" name="object 6"/>
          <p:cNvSpPr txBox="1"/>
          <p:nvPr/>
        </p:nvSpPr>
        <p:spPr>
          <a:xfrm>
            <a:off x="5705182" y="2638857"/>
            <a:ext cx="427990" cy="225425"/>
          </a:xfrm>
          <a:prstGeom prst="rect">
            <a:avLst/>
          </a:prstGeom>
          <a:solidFill>
            <a:srgbClr val="FFFFFF"/>
          </a:solidFill>
        </p:spPr>
        <p:txBody>
          <a:bodyPr vert="horz" wrap="square" lIns="0" tIns="22225" rIns="0" bIns="0" rtlCol="0">
            <a:spAutoFit/>
          </a:bodyPr>
          <a:lstStyle/>
          <a:p>
            <a:pPr marL="52705">
              <a:lnSpc>
                <a:spcPct val="100000"/>
              </a:lnSpc>
              <a:spcBef>
                <a:spcPts val="175"/>
              </a:spcBef>
            </a:pPr>
            <a:r>
              <a:rPr sz="900" b="1" dirty="0">
                <a:solidFill>
                  <a:srgbClr val="231F20"/>
                </a:solidFill>
                <a:latin typeface="Arial Narrow"/>
                <a:cs typeface="Arial Narrow"/>
              </a:rPr>
              <a:t>Zone</a:t>
            </a:r>
            <a:r>
              <a:rPr sz="900" b="1" spc="-25" dirty="0">
                <a:solidFill>
                  <a:srgbClr val="231F20"/>
                </a:solidFill>
                <a:latin typeface="Arial Narrow"/>
                <a:cs typeface="Arial Narrow"/>
              </a:rPr>
              <a:t> </a:t>
            </a:r>
            <a:r>
              <a:rPr sz="900" b="1" dirty="0">
                <a:solidFill>
                  <a:srgbClr val="231F20"/>
                </a:solidFill>
                <a:latin typeface="Arial Narrow"/>
                <a:cs typeface="Arial Narrow"/>
              </a:rPr>
              <a:t>2</a:t>
            </a:r>
            <a:endParaRPr sz="900">
              <a:latin typeface="Arial Narrow"/>
              <a:cs typeface="Arial Narrow"/>
            </a:endParaRPr>
          </a:p>
        </p:txBody>
      </p:sp>
      <p:sp>
        <p:nvSpPr>
          <p:cNvPr id="7" name="object 7"/>
          <p:cNvSpPr txBox="1"/>
          <p:nvPr/>
        </p:nvSpPr>
        <p:spPr>
          <a:xfrm>
            <a:off x="4869569" y="2049465"/>
            <a:ext cx="91440" cy="183515"/>
          </a:xfrm>
          <a:prstGeom prst="rect">
            <a:avLst/>
          </a:prstGeom>
        </p:spPr>
        <p:txBody>
          <a:bodyPr vert="horz" wrap="square" lIns="0" tIns="17145" rIns="0" bIns="0" rtlCol="0">
            <a:spAutoFit/>
          </a:bodyPr>
          <a:lstStyle/>
          <a:p>
            <a:pPr marL="12700">
              <a:lnSpc>
                <a:spcPct val="100000"/>
              </a:lnSpc>
              <a:spcBef>
                <a:spcPts val="135"/>
              </a:spcBef>
            </a:pPr>
            <a:r>
              <a:rPr sz="1000" b="1" spc="15" dirty="0">
                <a:solidFill>
                  <a:srgbClr val="231F20"/>
                </a:solidFill>
                <a:latin typeface="Arial Narrow"/>
                <a:cs typeface="Arial Narrow"/>
              </a:rPr>
              <a:t>h</a:t>
            </a:r>
            <a:endParaRPr sz="1000">
              <a:latin typeface="Arial Narrow"/>
              <a:cs typeface="Arial Narrow"/>
            </a:endParaRPr>
          </a:p>
        </p:txBody>
      </p:sp>
      <p:sp>
        <p:nvSpPr>
          <p:cNvPr id="8" name="object 8"/>
          <p:cNvSpPr txBox="1"/>
          <p:nvPr/>
        </p:nvSpPr>
        <p:spPr>
          <a:xfrm>
            <a:off x="4732379" y="3172006"/>
            <a:ext cx="91440" cy="183515"/>
          </a:xfrm>
          <a:prstGeom prst="rect">
            <a:avLst/>
          </a:prstGeom>
        </p:spPr>
        <p:txBody>
          <a:bodyPr vert="horz" wrap="square" lIns="0" tIns="17145" rIns="0" bIns="0" rtlCol="0">
            <a:spAutoFit/>
          </a:bodyPr>
          <a:lstStyle/>
          <a:p>
            <a:pPr marL="12700">
              <a:lnSpc>
                <a:spcPct val="100000"/>
              </a:lnSpc>
              <a:spcBef>
                <a:spcPts val="135"/>
              </a:spcBef>
            </a:pPr>
            <a:r>
              <a:rPr sz="1000" b="1" spc="15" dirty="0">
                <a:solidFill>
                  <a:srgbClr val="231F20"/>
                </a:solidFill>
                <a:latin typeface="Arial Narrow"/>
                <a:cs typeface="Arial Narrow"/>
              </a:rPr>
              <a:t>h</a:t>
            </a:r>
            <a:endParaRPr sz="1000">
              <a:latin typeface="Arial Narrow"/>
              <a:cs typeface="Arial Narrow"/>
            </a:endParaRPr>
          </a:p>
        </p:txBody>
      </p:sp>
      <p:sp>
        <p:nvSpPr>
          <p:cNvPr id="9" name="object 9"/>
          <p:cNvSpPr txBox="1"/>
          <p:nvPr/>
        </p:nvSpPr>
        <p:spPr>
          <a:xfrm>
            <a:off x="3486556" y="2599791"/>
            <a:ext cx="427990" cy="225425"/>
          </a:xfrm>
          <a:prstGeom prst="rect">
            <a:avLst/>
          </a:prstGeom>
          <a:solidFill>
            <a:srgbClr val="FFFFFF"/>
          </a:solidFill>
        </p:spPr>
        <p:txBody>
          <a:bodyPr vert="horz" wrap="square" lIns="0" tIns="60960" rIns="0" bIns="0" rtlCol="0">
            <a:spAutoFit/>
          </a:bodyPr>
          <a:lstStyle/>
          <a:p>
            <a:pPr marL="74295">
              <a:lnSpc>
                <a:spcPct val="100000"/>
              </a:lnSpc>
              <a:spcBef>
                <a:spcPts val="480"/>
              </a:spcBef>
            </a:pPr>
            <a:r>
              <a:rPr sz="900" b="1" dirty="0">
                <a:solidFill>
                  <a:srgbClr val="231F20"/>
                </a:solidFill>
                <a:latin typeface="Arial Narrow"/>
                <a:cs typeface="Arial Narrow"/>
              </a:rPr>
              <a:t>Zone</a:t>
            </a:r>
            <a:r>
              <a:rPr sz="900" b="1" spc="-35" dirty="0">
                <a:solidFill>
                  <a:srgbClr val="231F20"/>
                </a:solidFill>
                <a:latin typeface="Arial Narrow"/>
                <a:cs typeface="Arial Narrow"/>
              </a:rPr>
              <a:t> </a:t>
            </a:r>
            <a:r>
              <a:rPr sz="900" b="1" dirty="0">
                <a:solidFill>
                  <a:srgbClr val="231F20"/>
                </a:solidFill>
                <a:latin typeface="Arial Narrow"/>
                <a:cs typeface="Arial Narrow"/>
              </a:rPr>
              <a:t>1</a:t>
            </a:r>
            <a:endParaRPr sz="900">
              <a:latin typeface="Arial Narrow"/>
              <a:cs typeface="Arial Narrow"/>
            </a:endParaRPr>
          </a:p>
        </p:txBody>
      </p:sp>
      <p:sp>
        <p:nvSpPr>
          <p:cNvPr id="10" name="object 10"/>
          <p:cNvSpPr txBox="1"/>
          <p:nvPr/>
        </p:nvSpPr>
        <p:spPr>
          <a:xfrm>
            <a:off x="3562834" y="3026549"/>
            <a:ext cx="328930" cy="163195"/>
          </a:xfrm>
          <a:prstGeom prst="rect">
            <a:avLst/>
          </a:prstGeom>
        </p:spPr>
        <p:txBody>
          <a:bodyPr vert="horz" wrap="square" lIns="0" tIns="12700" rIns="0" bIns="0" rtlCol="0">
            <a:spAutoFit/>
          </a:bodyPr>
          <a:lstStyle/>
          <a:p>
            <a:pPr marL="12700">
              <a:lnSpc>
                <a:spcPct val="100000"/>
              </a:lnSpc>
              <a:spcBef>
                <a:spcPts val="100"/>
              </a:spcBef>
            </a:pPr>
            <a:r>
              <a:rPr sz="900" b="1" dirty="0">
                <a:solidFill>
                  <a:srgbClr val="231F20"/>
                </a:solidFill>
                <a:latin typeface="Arial Narrow"/>
                <a:cs typeface="Arial Narrow"/>
              </a:rPr>
              <a:t>Zone</a:t>
            </a:r>
            <a:r>
              <a:rPr sz="900" b="1" spc="-65" dirty="0">
                <a:solidFill>
                  <a:srgbClr val="231F20"/>
                </a:solidFill>
                <a:latin typeface="Arial Narrow"/>
                <a:cs typeface="Arial Narrow"/>
              </a:rPr>
              <a:t> </a:t>
            </a:r>
            <a:r>
              <a:rPr sz="900" b="1" dirty="0">
                <a:solidFill>
                  <a:srgbClr val="231F20"/>
                </a:solidFill>
                <a:latin typeface="Arial Narrow"/>
                <a:cs typeface="Arial Narrow"/>
              </a:rPr>
              <a:t>0</a:t>
            </a:r>
            <a:endParaRPr sz="900">
              <a:latin typeface="Arial Narrow"/>
              <a:cs typeface="Arial Narrow"/>
            </a:endParaRPr>
          </a:p>
        </p:txBody>
      </p:sp>
      <p:sp>
        <p:nvSpPr>
          <p:cNvPr id="11" name="object 11"/>
          <p:cNvSpPr txBox="1"/>
          <p:nvPr/>
        </p:nvSpPr>
        <p:spPr>
          <a:xfrm>
            <a:off x="3455961" y="3316351"/>
            <a:ext cx="427990" cy="225425"/>
          </a:xfrm>
          <a:prstGeom prst="rect">
            <a:avLst/>
          </a:prstGeom>
          <a:solidFill>
            <a:srgbClr val="CFD0D1"/>
          </a:solidFill>
        </p:spPr>
        <p:txBody>
          <a:bodyPr vert="horz" wrap="square" lIns="0" tIns="57785" rIns="0" bIns="0" rtlCol="0">
            <a:spAutoFit/>
          </a:bodyPr>
          <a:lstStyle/>
          <a:p>
            <a:pPr marL="119380">
              <a:lnSpc>
                <a:spcPct val="100000"/>
              </a:lnSpc>
              <a:spcBef>
                <a:spcPts val="455"/>
              </a:spcBef>
            </a:pPr>
            <a:r>
              <a:rPr sz="900" b="1" dirty="0">
                <a:solidFill>
                  <a:srgbClr val="231F20"/>
                </a:solidFill>
                <a:latin typeface="Arial Narrow"/>
                <a:cs typeface="Arial Narrow"/>
              </a:rPr>
              <a:t>Zone</a:t>
            </a:r>
            <a:r>
              <a:rPr sz="900" b="1" spc="-80" dirty="0">
                <a:solidFill>
                  <a:srgbClr val="231F20"/>
                </a:solidFill>
                <a:latin typeface="Arial Narrow"/>
                <a:cs typeface="Arial Narrow"/>
              </a:rPr>
              <a:t> </a:t>
            </a:r>
            <a:r>
              <a:rPr sz="900" b="1" dirty="0">
                <a:solidFill>
                  <a:srgbClr val="231F20"/>
                </a:solidFill>
                <a:latin typeface="Arial Narrow"/>
                <a:cs typeface="Arial Narrow"/>
              </a:rPr>
              <a:t>0</a:t>
            </a:r>
            <a:endParaRPr sz="900">
              <a:latin typeface="Arial Narrow"/>
              <a:cs typeface="Arial Narrow"/>
            </a:endParaRPr>
          </a:p>
        </p:txBody>
      </p:sp>
      <p:sp>
        <p:nvSpPr>
          <p:cNvPr id="12" name="object 12"/>
          <p:cNvSpPr txBox="1"/>
          <p:nvPr/>
        </p:nvSpPr>
        <p:spPr>
          <a:xfrm>
            <a:off x="2448159" y="2911380"/>
            <a:ext cx="266065" cy="163195"/>
          </a:xfrm>
          <a:prstGeom prst="rect">
            <a:avLst/>
          </a:prstGeom>
        </p:spPr>
        <p:txBody>
          <a:bodyPr vert="horz" wrap="square" lIns="0" tIns="12700" rIns="0" bIns="0" rtlCol="0">
            <a:spAutoFit/>
          </a:bodyPr>
          <a:lstStyle/>
          <a:p>
            <a:pPr marL="12700">
              <a:lnSpc>
                <a:spcPct val="100000"/>
              </a:lnSpc>
              <a:spcBef>
                <a:spcPts val="100"/>
              </a:spcBef>
            </a:pPr>
            <a:r>
              <a:rPr sz="900" b="1" spc="-5" dirty="0">
                <a:solidFill>
                  <a:srgbClr val="231F20"/>
                </a:solidFill>
                <a:latin typeface="Arial Narrow"/>
                <a:cs typeface="Arial Narrow"/>
              </a:rPr>
              <a:t>2.5</a:t>
            </a:r>
            <a:r>
              <a:rPr sz="900" b="1" spc="-60" dirty="0">
                <a:solidFill>
                  <a:srgbClr val="231F20"/>
                </a:solidFill>
                <a:latin typeface="Arial Narrow"/>
                <a:cs typeface="Arial Narrow"/>
              </a:rPr>
              <a:t> </a:t>
            </a:r>
            <a:r>
              <a:rPr sz="900" b="1" dirty="0">
                <a:solidFill>
                  <a:srgbClr val="231F20"/>
                </a:solidFill>
                <a:latin typeface="Arial Narrow"/>
                <a:cs typeface="Arial Narrow"/>
              </a:rPr>
              <a:t>m</a:t>
            </a:r>
            <a:endParaRPr sz="900">
              <a:latin typeface="Arial Narrow"/>
              <a:cs typeface="Arial Narrow"/>
            </a:endParaRPr>
          </a:p>
        </p:txBody>
      </p:sp>
      <p:sp>
        <p:nvSpPr>
          <p:cNvPr id="13" name="object 13"/>
          <p:cNvSpPr txBox="1"/>
          <p:nvPr/>
        </p:nvSpPr>
        <p:spPr>
          <a:xfrm>
            <a:off x="4130725" y="2257603"/>
            <a:ext cx="427990" cy="225425"/>
          </a:xfrm>
          <a:prstGeom prst="rect">
            <a:avLst/>
          </a:prstGeom>
          <a:solidFill>
            <a:srgbClr val="FFFFFF"/>
          </a:solidFill>
        </p:spPr>
        <p:txBody>
          <a:bodyPr vert="horz" wrap="square" lIns="0" tIns="68580" rIns="0" bIns="0" rtlCol="0">
            <a:spAutoFit/>
          </a:bodyPr>
          <a:lstStyle/>
          <a:p>
            <a:pPr marL="36195">
              <a:lnSpc>
                <a:spcPct val="100000"/>
              </a:lnSpc>
              <a:spcBef>
                <a:spcPts val="540"/>
              </a:spcBef>
            </a:pPr>
            <a:r>
              <a:rPr sz="900" b="1" spc="-5" dirty="0">
                <a:solidFill>
                  <a:srgbClr val="231F20"/>
                </a:solidFill>
                <a:latin typeface="Arial Narrow"/>
                <a:cs typeface="Arial Narrow"/>
              </a:rPr>
              <a:t>2.5</a:t>
            </a:r>
            <a:r>
              <a:rPr sz="900" b="1" spc="-15" dirty="0">
                <a:solidFill>
                  <a:srgbClr val="231F20"/>
                </a:solidFill>
                <a:latin typeface="Arial Narrow"/>
                <a:cs typeface="Arial Narrow"/>
              </a:rPr>
              <a:t> </a:t>
            </a:r>
            <a:r>
              <a:rPr sz="900" b="1" dirty="0">
                <a:solidFill>
                  <a:srgbClr val="231F20"/>
                </a:solidFill>
                <a:latin typeface="Arial Narrow"/>
                <a:cs typeface="Arial Narrow"/>
              </a:rPr>
              <a:t>m</a:t>
            </a:r>
            <a:endParaRPr sz="900">
              <a:latin typeface="Arial Narrow"/>
              <a:cs typeface="Arial Narrow"/>
            </a:endParaRPr>
          </a:p>
        </p:txBody>
      </p:sp>
      <p:sp>
        <p:nvSpPr>
          <p:cNvPr id="14" name="object 14"/>
          <p:cNvSpPr txBox="1"/>
          <p:nvPr/>
        </p:nvSpPr>
        <p:spPr>
          <a:xfrm>
            <a:off x="1466187" y="4321254"/>
            <a:ext cx="266065" cy="163195"/>
          </a:xfrm>
          <a:prstGeom prst="rect">
            <a:avLst/>
          </a:prstGeom>
        </p:spPr>
        <p:txBody>
          <a:bodyPr vert="horz" wrap="square" lIns="0" tIns="12700" rIns="0" bIns="0" rtlCol="0">
            <a:spAutoFit/>
          </a:bodyPr>
          <a:lstStyle/>
          <a:p>
            <a:pPr marL="12700">
              <a:lnSpc>
                <a:spcPct val="100000"/>
              </a:lnSpc>
              <a:spcBef>
                <a:spcPts val="100"/>
              </a:spcBef>
            </a:pPr>
            <a:r>
              <a:rPr sz="900" b="1" spc="-5" dirty="0">
                <a:solidFill>
                  <a:srgbClr val="231F20"/>
                </a:solidFill>
                <a:latin typeface="Arial Narrow"/>
                <a:cs typeface="Arial Narrow"/>
              </a:rPr>
              <a:t>1.5</a:t>
            </a:r>
            <a:r>
              <a:rPr sz="900" b="1" spc="-60" dirty="0">
                <a:solidFill>
                  <a:srgbClr val="231F20"/>
                </a:solidFill>
                <a:latin typeface="Arial Narrow"/>
                <a:cs typeface="Arial Narrow"/>
              </a:rPr>
              <a:t> </a:t>
            </a:r>
            <a:r>
              <a:rPr sz="900" b="1" dirty="0">
                <a:solidFill>
                  <a:srgbClr val="231F20"/>
                </a:solidFill>
                <a:latin typeface="Arial Narrow"/>
                <a:cs typeface="Arial Narrow"/>
              </a:rPr>
              <a:t>m</a:t>
            </a:r>
            <a:endParaRPr sz="900">
              <a:latin typeface="Arial Narrow"/>
              <a:cs typeface="Arial Narrow"/>
            </a:endParaRPr>
          </a:p>
        </p:txBody>
      </p:sp>
      <p:sp>
        <p:nvSpPr>
          <p:cNvPr id="15" name="object 15"/>
          <p:cNvSpPr txBox="1"/>
          <p:nvPr/>
        </p:nvSpPr>
        <p:spPr>
          <a:xfrm>
            <a:off x="5876754" y="4321254"/>
            <a:ext cx="266065" cy="163195"/>
          </a:xfrm>
          <a:prstGeom prst="rect">
            <a:avLst/>
          </a:prstGeom>
        </p:spPr>
        <p:txBody>
          <a:bodyPr vert="horz" wrap="square" lIns="0" tIns="12700" rIns="0" bIns="0" rtlCol="0">
            <a:spAutoFit/>
          </a:bodyPr>
          <a:lstStyle/>
          <a:p>
            <a:pPr marL="12700">
              <a:lnSpc>
                <a:spcPct val="100000"/>
              </a:lnSpc>
              <a:spcBef>
                <a:spcPts val="100"/>
              </a:spcBef>
            </a:pPr>
            <a:r>
              <a:rPr sz="900" b="1" spc="-5" dirty="0">
                <a:solidFill>
                  <a:srgbClr val="231F20"/>
                </a:solidFill>
                <a:latin typeface="Arial Narrow"/>
                <a:cs typeface="Arial Narrow"/>
              </a:rPr>
              <a:t>1.5</a:t>
            </a:r>
            <a:r>
              <a:rPr sz="900" b="1" spc="-60" dirty="0">
                <a:solidFill>
                  <a:srgbClr val="231F20"/>
                </a:solidFill>
                <a:latin typeface="Arial Narrow"/>
                <a:cs typeface="Arial Narrow"/>
              </a:rPr>
              <a:t> </a:t>
            </a:r>
            <a:r>
              <a:rPr sz="900" b="1" dirty="0">
                <a:solidFill>
                  <a:srgbClr val="231F20"/>
                </a:solidFill>
                <a:latin typeface="Arial Narrow"/>
                <a:cs typeface="Arial Narrow"/>
              </a:rPr>
              <a:t>m</a:t>
            </a:r>
            <a:endParaRPr sz="900">
              <a:latin typeface="Arial Narrow"/>
              <a:cs typeface="Arial Narrow"/>
            </a:endParaRPr>
          </a:p>
        </p:txBody>
      </p:sp>
      <p:sp>
        <p:nvSpPr>
          <p:cNvPr id="16" name="object 16"/>
          <p:cNvSpPr txBox="1"/>
          <p:nvPr/>
        </p:nvSpPr>
        <p:spPr>
          <a:xfrm>
            <a:off x="2354878" y="4321254"/>
            <a:ext cx="266065" cy="163195"/>
          </a:xfrm>
          <a:prstGeom prst="rect">
            <a:avLst/>
          </a:prstGeom>
        </p:spPr>
        <p:txBody>
          <a:bodyPr vert="horz" wrap="square" lIns="0" tIns="12700" rIns="0" bIns="0" rtlCol="0">
            <a:spAutoFit/>
          </a:bodyPr>
          <a:lstStyle/>
          <a:p>
            <a:pPr marL="12700">
              <a:lnSpc>
                <a:spcPct val="100000"/>
              </a:lnSpc>
              <a:spcBef>
                <a:spcPts val="100"/>
              </a:spcBef>
            </a:pPr>
            <a:r>
              <a:rPr sz="900" b="1" spc="-5" dirty="0">
                <a:solidFill>
                  <a:srgbClr val="231F20"/>
                </a:solidFill>
                <a:latin typeface="Arial Narrow"/>
                <a:cs typeface="Arial Narrow"/>
              </a:rPr>
              <a:t>2.0</a:t>
            </a:r>
            <a:r>
              <a:rPr sz="900" b="1" spc="-60" dirty="0">
                <a:solidFill>
                  <a:srgbClr val="231F20"/>
                </a:solidFill>
                <a:latin typeface="Arial Narrow"/>
                <a:cs typeface="Arial Narrow"/>
              </a:rPr>
              <a:t> </a:t>
            </a:r>
            <a:r>
              <a:rPr sz="900" b="1" dirty="0">
                <a:solidFill>
                  <a:srgbClr val="231F20"/>
                </a:solidFill>
                <a:latin typeface="Arial Narrow"/>
                <a:cs typeface="Arial Narrow"/>
              </a:rPr>
              <a:t>m</a:t>
            </a:r>
            <a:endParaRPr sz="900">
              <a:latin typeface="Arial Narrow"/>
              <a:cs typeface="Arial Narrow"/>
            </a:endParaRPr>
          </a:p>
        </p:txBody>
      </p:sp>
      <p:sp>
        <p:nvSpPr>
          <p:cNvPr id="17" name="object 17"/>
          <p:cNvSpPr txBox="1"/>
          <p:nvPr/>
        </p:nvSpPr>
        <p:spPr>
          <a:xfrm>
            <a:off x="4916784" y="4321254"/>
            <a:ext cx="266065" cy="163195"/>
          </a:xfrm>
          <a:prstGeom prst="rect">
            <a:avLst/>
          </a:prstGeom>
        </p:spPr>
        <p:txBody>
          <a:bodyPr vert="horz" wrap="square" lIns="0" tIns="12700" rIns="0" bIns="0" rtlCol="0">
            <a:spAutoFit/>
          </a:bodyPr>
          <a:lstStyle/>
          <a:p>
            <a:pPr marL="12700">
              <a:lnSpc>
                <a:spcPct val="100000"/>
              </a:lnSpc>
              <a:spcBef>
                <a:spcPts val="100"/>
              </a:spcBef>
            </a:pPr>
            <a:r>
              <a:rPr sz="900" b="1" spc="-5" dirty="0">
                <a:solidFill>
                  <a:srgbClr val="231F20"/>
                </a:solidFill>
                <a:latin typeface="Arial Narrow"/>
                <a:cs typeface="Arial Narrow"/>
              </a:rPr>
              <a:t>2.0</a:t>
            </a:r>
            <a:r>
              <a:rPr sz="900" b="1" spc="-60" dirty="0">
                <a:solidFill>
                  <a:srgbClr val="231F20"/>
                </a:solidFill>
                <a:latin typeface="Arial Narrow"/>
                <a:cs typeface="Arial Narrow"/>
              </a:rPr>
              <a:t> </a:t>
            </a:r>
            <a:r>
              <a:rPr sz="900" b="1" dirty="0">
                <a:solidFill>
                  <a:srgbClr val="231F20"/>
                </a:solidFill>
                <a:latin typeface="Arial Narrow"/>
                <a:cs typeface="Arial Narrow"/>
              </a:rPr>
              <a:t>m</a:t>
            </a:r>
            <a:endParaRPr sz="900">
              <a:latin typeface="Arial Narrow"/>
              <a:cs typeface="Arial Narrow"/>
            </a:endParaRPr>
          </a:p>
        </p:txBody>
      </p:sp>
      <p:sp>
        <p:nvSpPr>
          <p:cNvPr id="18" name="object 18"/>
          <p:cNvSpPr txBox="1"/>
          <p:nvPr/>
        </p:nvSpPr>
        <p:spPr>
          <a:xfrm>
            <a:off x="546050" y="506791"/>
            <a:ext cx="6151880" cy="391160"/>
          </a:xfrm>
          <a:prstGeom prst="rect">
            <a:avLst/>
          </a:prstGeom>
        </p:spPr>
        <p:txBody>
          <a:bodyPr vert="horz" wrap="square" lIns="0" tIns="12700" rIns="0" bIns="0" rtlCol="0">
            <a:spAutoFit/>
          </a:bodyPr>
          <a:lstStyle/>
          <a:p>
            <a:pPr marL="12700" marR="5080">
              <a:lnSpc>
                <a:spcPct val="100000"/>
              </a:lnSpc>
              <a:spcBef>
                <a:spcPts val="100"/>
              </a:spcBef>
            </a:pPr>
            <a:r>
              <a:rPr sz="1200" b="1" dirty="0">
                <a:solidFill>
                  <a:srgbClr val="231F20"/>
                </a:solidFill>
                <a:latin typeface="Arial Narrow"/>
                <a:cs typeface="Arial Narrow"/>
              </a:rPr>
              <a:t>Avertissement: </a:t>
            </a:r>
            <a:r>
              <a:rPr sz="1200" spc="-5" dirty="0">
                <a:solidFill>
                  <a:srgbClr val="231F20"/>
                </a:solidFill>
                <a:latin typeface="Arial Narrow"/>
                <a:cs typeface="Arial Narrow"/>
              </a:rPr>
              <a:t>Les niveaux de protection de l’eau de l’appareil varient selon les différentes zones du produit,  comme l’illustre le schéma suivant. </a:t>
            </a:r>
            <a:r>
              <a:rPr sz="1200" b="1" dirty="0">
                <a:solidFill>
                  <a:srgbClr val="231F20"/>
                </a:solidFill>
                <a:latin typeface="Arial Narrow"/>
                <a:cs typeface="Arial Narrow"/>
              </a:rPr>
              <a:t>(Les règles d’installation </a:t>
            </a:r>
            <a:r>
              <a:rPr sz="1200" b="1" spc="-5" dirty="0">
                <a:solidFill>
                  <a:srgbClr val="231F20"/>
                </a:solidFill>
                <a:latin typeface="Arial Narrow"/>
                <a:cs typeface="Arial Narrow"/>
              </a:rPr>
              <a:t>sont conformes </a:t>
            </a:r>
            <a:r>
              <a:rPr sz="1200" b="1" dirty="0">
                <a:solidFill>
                  <a:srgbClr val="231F20"/>
                </a:solidFill>
                <a:latin typeface="Arial Narrow"/>
                <a:cs typeface="Arial Narrow"/>
              </a:rPr>
              <a:t>à </a:t>
            </a:r>
            <a:r>
              <a:rPr sz="1200" b="1" spc="-5" dirty="0">
                <a:solidFill>
                  <a:srgbClr val="231F20"/>
                </a:solidFill>
                <a:latin typeface="Arial Narrow"/>
                <a:cs typeface="Arial Narrow"/>
              </a:rPr>
              <a:t>la </a:t>
            </a:r>
            <a:r>
              <a:rPr sz="1200" b="1" dirty="0">
                <a:solidFill>
                  <a:srgbClr val="231F20"/>
                </a:solidFill>
                <a:latin typeface="Arial Narrow"/>
                <a:cs typeface="Arial Narrow"/>
              </a:rPr>
              <a:t>norme </a:t>
            </a:r>
            <a:r>
              <a:rPr sz="1200" b="1" spc="-5" dirty="0">
                <a:solidFill>
                  <a:srgbClr val="231F20"/>
                </a:solidFill>
                <a:latin typeface="Arial Narrow"/>
                <a:cs typeface="Arial Narrow"/>
              </a:rPr>
              <a:t>IEC</a:t>
            </a:r>
            <a:r>
              <a:rPr sz="1200" b="1" spc="-50" dirty="0">
                <a:solidFill>
                  <a:srgbClr val="231F20"/>
                </a:solidFill>
                <a:latin typeface="Arial Narrow"/>
                <a:cs typeface="Arial Narrow"/>
              </a:rPr>
              <a:t> </a:t>
            </a:r>
            <a:r>
              <a:rPr sz="1200" b="1" spc="-5" dirty="0">
                <a:solidFill>
                  <a:srgbClr val="231F20"/>
                </a:solidFill>
                <a:latin typeface="Arial Narrow"/>
                <a:cs typeface="Arial Narrow"/>
              </a:rPr>
              <a:t>60364-7-702).</a:t>
            </a:r>
            <a:endParaRPr sz="1200">
              <a:latin typeface="Arial Narrow"/>
              <a:cs typeface="Arial Narrow"/>
            </a:endParaRPr>
          </a:p>
        </p:txBody>
      </p:sp>
      <p:sp>
        <p:nvSpPr>
          <p:cNvPr id="19" name="object 19"/>
          <p:cNvSpPr txBox="1"/>
          <p:nvPr/>
        </p:nvSpPr>
        <p:spPr>
          <a:xfrm>
            <a:off x="536754" y="4881585"/>
            <a:ext cx="5741035" cy="208279"/>
          </a:xfrm>
          <a:prstGeom prst="rect">
            <a:avLst/>
          </a:prstGeom>
        </p:spPr>
        <p:txBody>
          <a:bodyPr vert="horz" wrap="square" lIns="0" tIns="12700" rIns="0" bIns="0" rtlCol="0">
            <a:spAutoFit/>
          </a:bodyPr>
          <a:lstStyle/>
          <a:p>
            <a:pPr marL="12700">
              <a:lnSpc>
                <a:spcPct val="100000"/>
              </a:lnSpc>
              <a:spcBef>
                <a:spcPts val="100"/>
              </a:spcBef>
            </a:pPr>
            <a:r>
              <a:rPr sz="1200" b="1" dirty="0">
                <a:solidFill>
                  <a:srgbClr val="231F20"/>
                </a:solidFill>
                <a:latin typeface="Arial Narrow"/>
                <a:cs typeface="Arial Narrow"/>
              </a:rPr>
              <a:t>REMARQUE - </a:t>
            </a:r>
            <a:r>
              <a:rPr sz="1200" spc="-5" dirty="0">
                <a:solidFill>
                  <a:srgbClr val="231F20"/>
                </a:solidFill>
                <a:latin typeface="Arial Narrow"/>
                <a:cs typeface="Arial Narrow"/>
              </a:rPr>
              <a:t>Les dimensions des zones mesurées sont délimitées par des murs et des cloisons</a:t>
            </a:r>
            <a:r>
              <a:rPr sz="1200" spc="-45" dirty="0">
                <a:solidFill>
                  <a:srgbClr val="231F20"/>
                </a:solidFill>
                <a:latin typeface="Arial Narrow"/>
                <a:cs typeface="Arial Narrow"/>
              </a:rPr>
              <a:t> </a:t>
            </a:r>
            <a:r>
              <a:rPr sz="1200" dirty="0">
                <a:solidFill>
                  <a:srgbClr val="231F20"/>
                </a:solidFill>
                <a:latin typeface="Arial Narrow"/>
                <a:cs typeface="Arial Narrow"/>
              </a:rPr>
              <a:t>fixes.</a:t>
            </a:r>
            <a:endParaRPr sz="1200">
              <a:latin typeface="Arial Narrow"/>
              <a:cs typeface="Arial Narrow"/>
            </a:endParaRPr>
          </a:p>
        </p:txBody>
      </p:sp>
      <p:graphicFrame>
        <p:nvGraphicFramePr>
          <p:cNvPr id="20" name="object 20"/>
          <p:cNvGraphicFramePr>
            <a:graphicFrameLocks noGrp="1"/>
          </p:cNvGraphicFramePr>
          <p:nvPr/>
        </p:nvGraphicFramePr>
        <p:xfrm>
          <a:off x="538378" y="5280393"/>
          <a:ext cx="6476365" cy="3174401"/>
        </p:xfrm>
        <a:graphic>
          <a:graphicData uri="http://schemas.openxmlformats.org/drawingml/2006/table">
            <a:tbl>
              <a:tblPr firstRow="1" bandRow="1">
                <a:tableStyleId>{2D5ABB26-0587-4C30-8999-92F81FD0307C}</a:tableStyleId>
              </a:tblPr>
              <a:tblGrid>
                <a:gridCol w="898525">
                  <a:extLst>
                    <a:ext uri="{9D8B030D-6E8A-4147-A177-3AD203B41FA5}">
                      <a16:colId xmlns:a16="http://schemas.microsoft.com/office/drawing/2014/main" val="20000"/>
                    </a:ext>
                  </a:extLst>
                </a:gridCol>
                <a:gridCol w="5577840">
                  <a:extLst>
                    <a:ext uri="{9D8B030D-6E8A-4147-A177-3AD203B41FA5}">
                      <a16:colId xmlns:a16="http://schemas.microsoft.com/office/drawing/2014/main" val="20001"/>
                    </a:ext>
                  </a:extLst>
                </a:gridCol>
              </a:tblGrid>
              <a:tr h="500679">
                <a:tc>
                  <a:txBody>
                    <a:bodyPr/>
                    <a:lstStyle/>
                    <a:p>
                      <a:pPr algn="ctr">
                        <a:lnSpc>
                          <a:spcPct val="100000"/>
                        </a:lnSpc>
                        <a:spcBef>
                          <a:spcPts val="1255"/>
                        </a:spcBef>
                      </a:pPr>
                      <a:r>
                        <a:rPr sz="1200" dirty="0">
                          <a:solidFill>
                            <a:srgbClr val="231F20"/>
                          </a:solidFill>
                          <a:latin typeface="Arial Narrow"/>
                          <a:cs typeface="Arial Narrow"/>
                        </a:rPr>
                        <a:t>Zones</a:t>
                      </a:r>
                      <a:endParaRPr sz="1200">
                        <a:latin typeface="Arial Narrow"/>
                        <a:cs typeface="Arial Narrow"/>
                      </a:endParaRPr>
                    </a:p>
                  </a:txBody>
                  <a:tcPr marL="0" marR="0" marT="15938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3660">
                        <a:lnSpc>
                          <a:spcPct val="100000"/>
                        </a:lnSpc>
                        <a:spcBef>
                          <a:spcPts val="1255"/>
                        </a:spcBef>
                      </a:pPr>
                      <a:r>
                        <a:rPr sz="1200" dirty="0">
                          <a:solidFill>
                            <a:srgbClr val="231F20"/>
                          </a:solidFill>
                          <a:latin typeface="Arial Narrow"/>
                          <a:cs typeface="Arial Narrow"/>
                        </a:rPr>
                        <a:t>Description </a:t>
                      </a:r>
                      <a:r>
                        <a:rPr sz="1200" spc="-5" dirty="0">
                          <a:solidFill>
                            <a:srgbClr val="231F20"/>
                          </a:solidFill>
                          <a:latin typeface="Arial Narrow"/>
                          <a:cs typeface="Arial Narrow"/>
                        </a:rPr>
                        <a:t>des</a:t>
                      </a:r>
                      <a:r>
                        <a:rPr sz="1200" spc="-10" dirty="0">
                          <a:solidFill>
                            <a:srgbClr val="231F20"/>
                          </a:solidFill>
                          <a:latin typeface="Arial Narrow"/>
                          <a:cs typeface="Arial Narrow"/>
                        </a:rPr>
                        <a:t> </a:t>
                      </a:r>
                      <a:r>
                        <a:rPr sz="1200" spc="-5" dirty="0">
                          <a:solidFill>
                            <a:srgbClr val="231F20"/>
                          </a:solidFill>
                          <a:latin typeface="Arial Narrow"/>
                          <a:cs typeface="Arial Narrow"/>
                        </a:rPr>
                        <a:t>zones</a:t>
                      </a:r>
                      <a:endParaRPr sz="1200">
                        <a:latin typeface="Arial Narrow"/>
                        <a:cs typeface="Arial Narrow"/>
                      </a:endParaRPr>
                    </a:p>
                  </a:txBody>
                  <a:tcPr marL="0" marR="0" marT="15938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0"/>
                  </a:ext>
                </a:extLst>
              </a:tr>
              <a:tr h="537622">
                <a:tc>
                  <a:txBody>
                    <a:bodyPr/>
                    <a:lstStyle/>
                    <a:p>
                      <a:pPr>
                        <a:lnSpc>
                          <a:spcPct val="100000"/>
                        </a:lnSpc>
                        <a:spcBef>
                          <a:spcPts val="30"/>
                        </a:spcBef>
                      </a:pPr>
                      <a:endParaRPr sz="1150">
                        <a:latin typeface="Times New Roman"/>
                        <a:cs typeface="Times New Roman"/>
                      </a:endParaRPr>
                    </a:p>
                    <a:p>
                      <a:pPr algn="ctr">
                        <a:lnSpc>
                          <a:spcPct val="100000"/>
                        </a:lnSpc>
                      </a:pPr>
                      <a:r>
                        <a:rPr sz="1200" dirty="0">
                          <a:solidFill>
                            <a:srgbClr val="231F20"/>
                          </a:solidFill>
                          <a:latin typeface="Arial Narrow"/>
                          <a:cs typeface="Arial Narrow"/>
                        </a:rPr>
                        <a:t>Zone</a:t>
                      </a:r>
                      <a:r>
                        <a:rPr sz="1200" spc="-15" dirty="0">
                          <a:solidFill>
                            <a:srgbClr val="231F20"/>
                          </a:solidFill>
                          <a:latin typeface="Arial Narrow"/>
                          <a:cs typeface="Arial Narrow"/>
                        </a:rPr>
                        <a:t> </a:t>
                      </a:r>
                      <a:r>
                        <a:rPr sz="1200" dirty="0">
                          <a:solidFill>
                            <a:srgbClr val="231F20"/>
                          </a:solidFill>
                          <a:latin typeface="Arial Narrow"/>
                          <a:cs typeface="Arial Narrow"/>
                        </a:rPr>
                        <a:t>0</a:t>
                      </a:r>
                      <a:endParaRPr sz="1200">
                        <a:latin typeface="Arial Narrow"/>
                        <a:cs typeface="Arial Narrow"/>
                      </a:endParaRPr>
                    </a:p>
                  </a:txBody>
                  <a:tcPr marL="0" marR="0" marT="381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3660" marR="440690">
                        <a:lnSpc>
                          <a:spcPct val="100000"/>
                        </a:lnSpc>
                        <a:spcBef>
                          <a:spcPts val="680"/>
                        </a:spcBef>
                      </a:pPr>
                      <a:r>
                        <a:rPr sz="1200" spc="-5" dirty="0">
                          <a:solidFill>
                            <a:srgbClr val="231F20"/>
                          </a:solidFill>
                          <a:latin typeface="Arial Narrow"/>
                          <a:cs typeface="Arial Narrow"/>
                        </a:rPr>
                        <a:t>La zone </a:t>
                      </a:r>
                      <a:r>
                        <a:rPr sz="1200" dirty="0">
                          <a:solidFill>
                            <a:srgbClr val="231F20"/>
                          </a:solidFill>
                          <a:latin typeface="Arial Narrow"/>
                          <a:cs typeface="Arial Narrow"/>
                        </a:rPr>
                        <a:t>0 </a:t>
                      </a:r>
                      <a:r>
                        <a:rPr sz="1200" spc="-5" dirty="0">
                          <a:solidFill>
                            <a:srgbClr val="231F20"/>
                          </a:solidFill>
                          <a:latin typeface="Arial Narrow"/>
                          <a:cs typeface="Arial Narrow"/>
                        </a:rPr>
                        <a:t>correspond </a:t>
                      </a:r>
                      <a:r>
                        <a:rPr sz="1200" dirty="0">
                          <a:solidFill>
                            <a:srgbClr val="231F20"/>
                          </a:solidFill>
                          <a:latin typeface="Arial Narrow"/>
                          <a:cs typeface="Arial Narrow"/>
                        </a:rPr>
                        <a:t>à </a:t>
                      </a:r>
                      <a:r>
                        <a:rPr sz="1200" spc="-5" dirty="0">
                          <a:solidFill>
                            <a:srgbClr val="231F20"/>
                          </a:solidFill>
                          <a:latin typeface="Arial Narrow"/>
                          <a:cs typeface="Arial Narrow"/>
                        </a:rPr>
                        <a:t>l’intérieur du bassin, </a:t>
                      </a:r>
                      <a:r>
                        <a:rPr sz="1200" dirty="0">
                          <a:solidFill>
                            <a:srgbClr val="231F20"/>
                          </a:solidFill>
                          <a:latin typeface="Arial Narrow"/>
                          <a:cs typeface="Arial Narrow"/>
                        </a:rPr>
                        <a:t>y </a:t>
                      </a:r>
                      <a:r>
                        <a:rPr sz="1200" spc="-5" dirty="0">
                          <a:solidFill>
                            <a:srgbClr val="231F20"/>
                          </a:solidFill>
                          <a:latin typeface="Arial Narrow"/>
                          <a:cs typeface="Arial Narrow"/>
                        </a:rPr>
                        <a:t>compris tout </a:t>
                      </a:r>
                      <a:r>
                        <a:rPr sz="1200" dirty="0">
                          <a:solidFill>
                            <a:srgbClr val="231F20"/>
                          </a:solidFill>
                          <a:latin typeface="Arial Narrow"/>
                          <a:cs typeface="Arial Narrow"/>
                        </a:rPr>
                        <a:t>renfoncement </a:t>
                      </a:r>
                      <a:r>
                        <a:rPr sz="1200" spc="-5" dirty="0">
                          <a:solidFill>
                            <a:srgbClr val="231F20"/>
                          </a:solidFill>
                          <a:latin typeface="Arial Narrow"/>
                          <a:cs typeface="Arial Narrow"/>
                        </a:rPr>
                        <a:t>dans les murs ou  le</a:t>
                      </a:r>
                      <a:r>
                        <a:rPr sz="1200" spc="-10" dirty="0">
                          <a:solidFill>
                            <a:srgbClr val="231F20"/>
                          </a:solidFill>
                          <a:latin typeface="Arial Narrow"/>
                          <a:cs typeface="Arial Narrow"/>
                        </a:rPr>
                        <a:t> </a:t>
                      </a:r>
                      <a:r>
                        <a:rPr sz="1200" spc="-5" dirty="0">
                          <a:solidFill>
                            <a:srgbClr val="231F20"/>
                          </a:solidFill>
                          <a:latin typeface="Arial Narrow"/>
                          <a:cs typeface="Arial Narrow"/>
                        </a:rPr>
                        <a:t>sol.</a:t>
                      </a:r>
                      <a:endParaRPr sz="1200">
                        <a:latin typeface="Arial Narrow"/>
                        <a:cs typeface="Arial Narrow"/>
                      </a:endParaRPr>
                    </a:p>
                  </a:txBody>
                  <a:tcPr marL="0" marR="0" marT="8636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1"/>
                  </a:ext>
                </a:extLst>
              </a:tr>
              <a:tr h="1277838">
                <a:tc>
                  <a:txBody>
                    <a:bodyPr/>
                    <a:lstStyle/>
                    <a:p>
                      <a:pPr>
                        <a:lnSpc>
                          <a:spcPct val="100000"/>
                        </a:lnSpc>
                      </a:pPr>
                      <a:endParaRPr sz="1400">
                        <a:latin typeface="Times New Roman"/>
                        <a:cs typeface="Times New Roman"/>
                      </a:endParaRPr>
                    </a:p>
                    <a:p>
                      <a:pPr>
                        <a:lnSpc>
                          <a:spcPct val="100000"/>
                        </a:lnSpc>
                      </a:pPr>
                      <a:endParaRPr sz="1400">
                        <a:latin typeface="Times New Roman"/>
                        <a:cs typeface="Times New Roman"/>
                      </a:endParaRPr>
                    </a:p>
                    <a:p>
                      <a:pPr algn="ctr">
                        <a:lnSpc>
                          <a:spcPct val="100000"/>
                        </a:lnSpc>
                        <a:spcBef>
                          <a:spcPts val="944"/>
                        </a:spcBef>
                      </a:pPr>
                      <a:r>
                        <a:rPr sz="1200" dirty="0">
                          <a:solidFill>
                            <a:srgbClr val="231F20"/>
                          </a:solidFill>
                          <a:latin typeface="Arial Narrow"/>
                          <a:cs typeface="Arial Narrow"/>
                        </a:rPr>
                        <a:t>Zone</a:t>
                      </a:r>
                      <a:r>
                        <a:rPr sz="1200" spc="-15" dirty="0">
                          <a:solidFill>
                            <a:srgbClr val="231F20"/>
                          </a:solidFill>
                          <a:latin typeface="Arial Narrow"/>
                          <a:cs typeface="Arial Narrow"/>
                        </a:rPr>
                        <a:t> </a:t>
                      </a:r>
                      <a:r>
                        <a:rPr sz="1200" dirty="0">
                          <a:solidFill>
                            <a:srgbClr val="231F20"/>
                          </a:solidFill>
                          <a:latin typeface="Arial Narrow"/>
                          <a:cs typeface="Arial Narrow"/>
                        </a:rPr>
                        <a:t>1</a:t>
                      </a:r>
                      <a:endParaRPr sz="120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nSpc>
                          <a:spcPct val="100000"/>
                        </a:lnSpc>
                        <a:spcBef>
                          <a:spcPts val="40"/>
                        </a:spcBef>
                      </a:pPr>
                      <a:endParaRPr sz="1150">
                        <a:latin typeface="Times New Roman"/>
                        <a:cs typeface="Times New Roman"/>
                      </a:endParaRPr>
                    </a:p>
                    <a:p>
                      <a:pPr marL="73660">
                        <a:lnSpc>
                          <a:spcPct val="100000"/>
                        </a:lnSpc>
                      </a:pPr>
                      <a:r>
                        <a:rPr sz="1200" spc="-5" dirty="0">
                          <a:solidFill>
                            <a:srgbClr val="231F20"/>
                          </a:solidFill>
                          <a:latin typeface="Arial Narrow"/>
                          <a:cs typeface="Arial Narrow"/>
                        </a:rPr>
                        <a:t>La zone </a:t>
                      </a:r>
                      <a:r>
                        <a:rPr sz="1200" dirty="0">
                          <a:solidFill>
                            <a:srgbClr val="231F20"/>
                          </a:solidFill>
                          <a:latin typeface="Arial Narrow"/>
                          <a:cs typeface="Arial Narrow"/>
                        </a:rPr>
                        <a:t>1 </a:t>
                      </a:r>
                      <a:r>
                        <a:rPr sz="1200" spc="-5" dirty="0">
                          <a:solidFill>
                            <a:srgbClr val="231F20"/>
                          </a:solidFill>
                          <a:latin typeface="Arial Narrow"/>
                          <a:cs typeface="Arial Narrow"/>
                        </a:rPr>
                        <a:t>est délimitée</a:t>
                      </a:r>
                      <a:r>
                        <a:rPr sz="1200" spc="-15" dirty="0">
                          <a:solidFill>
                            <a:srgbClr val="231F20"/>
                          </a:solidFill>
                          <a:latin typeface="Arial Narrow"/>
                          <a:cs typeface="Arial Narrow"/>
                        </a:rPr>
                        <a:t> </a:t>
                      </a:r>
                      <a:r>
                        <a:rPr sz="1200" spc="-5" dirty="0">
                          <a:solidFill>
                            <a:srgbClr val="231F20"/>
                          </a:solidFill>
                          <a:latin typeface="Arial Narrow"/>
                          <a:cs typeface="Arial Narrow"/>
                        </a:rPr>
                        <a:t>par</a:t>
                      </a:r>
                      <a:endParaRPr sz="1200">
                        <a:latin typeface="Arial Narrow"/>
                        <a:cs typeface="Arial Narrow"/>
                      </a:endParaRPr>
                    </a:p>
                    <a:p>
                      <a:pPr marL="221615" indent="-148590">
                        <a:lnSpc>
                          <a:spcPct val="100000"/>
                        </a:lnSpc>
                        <a:buChar char="•"/>
                        <a:tabLst>
                          <a:tab pos="222250" algn="l"/>
                        </a:tabLst>
                      </a:pPr>
                      <a:r>
                        <a:rPr sz="1200" dirty="0">
                          <a:solidFill>
                            <a:srgbClr val="231F20"/>
                          </a:solidFill>
                          <a:latin typeface="Arial Narrow"/>
                          <a:cs typeface="Arial Narrow"/>
                        </a:rPr>
                        <a:t>Zone</a:t>
                      </a:r>
                      <a:r>
                        <a:rPr sz="1200" spc="-5" dirty="0">
                          <a:solidFill>
                            <a:srgbClr val="231F20"/>
                          </a:solidFill>
                          <a:latin typeface="Arial Narrow"/>
                          <a:cs typeface="Arial Narrow"/>
                        </a:rPr>
                        <a:t> </a:t>
                      </a:r>
                      <a:r>
                        <a:rPr sz="1200" dirty="0">
                          <a:solidFill>
                            <a:srgbClr val="231F20"/>
                          </a:solidFill>
                          <a:latin typeface="Arial Narrow"/>
                          <a:cs typeface="Arial Narrow"/>
                        </a:rPr>
                        <a:t>0</a:t>
                      </a:r>
                      <a:endParaRPr sz="1200">
                        <a:latin typeface="Arial Narrow"/>
                        <a:cs typeface="Arial Narrow"/>
                      </a:endParaRPr>
                    </a:p>
                    <a:p>
                      <a:pPr marL="221615" indent="-148590">
                        <a:lnSpc>
                          <a:spcPct val="100000"/>
                        </a:lnSpc>
                        <a:buChar char="•"/>
                        <a:tabLst>
                          <a:tab pos="222250" algn="l"/>
                        </a:tabLst>
                      </a:pPr>
                      <a:r>
                        <a:rPr sz="1200" dirty="0">
                          <a:solidFill>
                            <a:srgbClr val="231F20"/>
                          </a:solidFill>
                          <a:latin typeface="Arial Narrow"/>
                          <a:cs typeface="Arial Narrow"/>
                        </a:rPr>
                        <a:t>Un </a:t>
                      </a:r>
                      <a:r>
                        <a:rPr sz="1200" spc="-5" dirty="0">
                          <a:solidFill>
                            <a:srgbClr val="231F20"/>
                          </a:solidFill>
                          <a:latin typeface="Arial Narrow"/>
                          <a:cs typeface="Arial Narrow"/>
                        </a:rPr>
                        <a:t>plan vertical </a:t>
                      </a:r>
                      <a:r>
                        <a:rPr sz="1200" dirty="0">
                          <a:solidFill>
                            <a:srgbClr val="231F20"/>
                          </a:solidFill>
                          <a:latin typeface="Arial Narrow"/>
                          <a:cs typeface="Arial Narrow"/>
                        </a:rPr>
                        <a:t>à 2 m </a:t>
                      </a:r>
                      <a:r>
                        <a:rPr sz="1200" spc="-5" dirty="0">
                          <a:solidFill>
                            <a:srgbClr val="231F20"/>
                          </a:solidFill>
                          <a:latin typeface="Arial Narrow"/>
                          <a:cs typeface="Arial Narrow"/>
                        </a:rPr>
                        <a:t>du bord du</a:t>
                      </a:r>
                      <a:r>
                        <a:rPr sz="1200" spc="-30" dirty="0">
                          <a:solidFill>
                            <a:srgbClr val="231F20"/>
                          </a:solidFill>
                          <a:latin typeface="Arial Narrow"/>
                          <a:cs typeface="Arial Narrow"/>
                        </a:rPr>
                        <a:t> </a:t>
                      </a:r>
                      <a:r>
                        <a:rPr sz="1200" spc="-5" dirty="0">
                          <a:solidFill>
                            <a:srgbClr val="231F20"/>
                          </a:solidFill>
                          <a:latin typeface="Arial Narrow"/>
                          <a:cs typeface="Arial Narrow"/>
                        </a:rPr>
                        <a:t>bassin</a:t>
                      </a:r>
                      <a:endParaRPr sz="1200">
                        <a:latin typeface="Arial Narrow"/>
                        <a:cs typeface="Arial Narrow"/>
                      </a:endParaRPr>
                    </a:p>
                    <a:p>
                      <a:pPr marL="221615" indent="-148590">
                        <a:lnSpc>
                          <a:spcPct val="100000"/>
                        </a:lnSpc>
                        <a:buChar char="•"/>
                        <a:tabLst>
                          <a:tab pos="222250" algn="l"/>
                        </a:tabLst>
                      </a:pPr>
                      <a:r>
                        <a:rPr sz="1200" spc="-5" dirty="0">
                          <a:solidFill>
                            <a:srgbClr val="231F20"/>
                          </a:solidFill>
                          <a:latin typeface="Arial Narrow"/>
                          <a:cs typeface="Arial Narrow"/>
                        </a:rPr>
                        <a:t>Le sol ou la surface destinée </a:t>
                      </a:r>
                      <a:r>
                        <a:rPr sz="1200" dirty="0">
                          <a:solidFill>
                            <a:srgbClr val="231F20"/>
                          </a:solidFill>
                          <a:latin typeface="Arial Narrow"/>
                          <a:cs typeface="Arial Narrow"/>
                        </a:rPr>
                        <a:t>à </a:t>
                      </a:r>
                      <a:r>
                        <a:rPr sz="1200" spc="-5" dirty="0">
                          <a:solidFill>
                            <a:srgbClr val="231F20"/>
                          </a:solidFill>
                          <a:latin typeface="Arial Narrow"/>
                          <a:cs typeface="Arial Narrow"/>
                        </a:rPr>
                        <a:t>être occupée par les</a:t>
                      </a:r>
                      <a:r>
                        <a:rPr sz="1200" spc="-20" dirty="0">
                          <a:solidFill>
                            <a:srgbClr val="231F20"/>
                          </a:solidFill>
                          <a:latin typeface="Arial Narrow"/>
                          <a:cs typeface="Arial Narrow"/>
                        </a:rPr>
                        <a:t> </a:t>
                      </a:r>
                      <a:r>
                        <a:rPr sz="1200" spc="-5" dirty="0">
                          <a:solidFill>
                            <a:srgbClr val="231F20"/>
                          </a:solidFill>
                          <a:latin typeface="Arial Narrow"/>
                          <a:cs typeface="Arial Narrow"/>
                        </a:rPr>
                        <a:t>utilisateurs</a:t>
                      </a:r>
                      <a:endParaRPr sz="1200">
                        <a:latin typeface="Arial Narrow"/>
                        <a:cs typeface="Arial Narrow"/>
                      </a:endParaRPr>
                    </a:p>
                    <a:p>
                      <a:pPr marL="221615" indent="-148590">
                        <a:lnSpc>
                          <a:spcPct val="100000"/>
                        </a:lnSpc>
                        <a:buChar char="•"/>
                        <a:tabLst>
                          <a:tab pos="222250" algn="l"/>
                        </a:tabLst>
                      </a:pPr>
                      <a:r>
                        <a:rPr sz="1200" spc="-5" dirty="0">
                          <a:solidFill>
                            <a:srgbClr val="231F20"/>
                          </a:solidFill>
                          <a:latin typeface="Arial Narrow"/>
                          <a:cs typeface="Arial Narrow"/>
                        </a:rPr>
                        <a:t>Le plan horizontal </a:t>
                      </a:r>
                      <a:r>
                        <a:rPr sz="1200" dirty="0">
                          <a:solidFill>
                            <a:srgbClr val="231F20"/>
                          </a:solidFill>
                          <a:latin typeface="Arial Narrow"/>
                          <a:cs typeface="Arial Narrow"/>
                        </a:rPr>
                        <a:t>à </a:t>
                      </a:r>
                      <a:r>
                        <a:rPr sz="1200" spc="-5" dirty="0">
                          <a:solidFill>
                            <a:srgbClr val="231F20"/>
                          </a:solidFill>
                          <a:latin typeface="Arial Narrow"/>
                          <a:cs typeface="Arial Narrow"/>
                        </a:rPr>
                        <a:t>2,5 </a:t>
                      </a:r>
                      <a:r>
                        <a:rPr sz="1200" dirty="0">
                          <a:solidFill>
                            <a:srgbClr val="231F20"/>
                          </a:solidFill>
                          <a:latin typeface="Arial Narrow"/>
                          <a:cs typeface="Arial Narrow"/>
                        </a:rPr>
                        <a:t>m </a:t>
                      </a:r>
                      <a:r>
                        <a:rPr sz="1200" spc="-5" dirty="0">
                          <a:solidFill>
                            <a:srgbClr val="231F20"/>
                          </a:solidFill>
                          <a:latin typeface="Arial Narrow"/>
                          <a:cs typeface="Arial Narrow"/>
                        </a:rPr>
                        <a:t>au-dessus du sol ou de la</a:t>
                      </a:r>
                      <a:r>
                        <a:rPr sz="1200" spc="-25" dirty="0">
                          <a:solidFill>
                            <a:srgbClr val="231F20"/>
                          </a:solidFill>
                          <a:latin typeface="Arial Narrow"/>
                          <a:cs typeface="Arial Narrow"/>
                        </a:rPr>
                        <a:t> </a:t>
                      </a:r>
                      <a:r>
                        <a:rPr sz="1200" spc="-5" dirty="0">
                          <a:solidFill>
                            <a:srgbClr val="231F20"/>
                          </a:solidFill>
                          <a:latin typeface="Arial Narrow"/>
                          <a:cs typeface="Arial Narrow"/>
                        </a:rPr>
                        <a:t>surface</a:t>
                      </a:r>
                      <a:endParaRPr sz="1200">
                        <a:latin typeface="Arial Narrow"/>
                        <a:cs typeface="Arial Narrow"/>
                      </a:endParaRPr>
                    </a:p>
                  </a:txBody>
                  <a:tcPr marL="0" marR="0" marT="508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858262">
                <a:tc>
                  <a:txBody>
                    <a:bodyPr/>
                    <a:lstStyle/>
                    <a:p>
                      <a:pPr>
                        <a:lnSpc>
                          <a:spcPct val="100000"/>
                        </a:lnSpc>
                      </a:pPr>
                      <a:endParaRPr sz="1400">
                        <a:latin typeface="Times New Roman"/>
                        <a:cs typeface="Times New Roman"/>
                      </a:endParaRPr>
                    </a:p>
                    <a:p>
                      <a:pPr>
                        <a:lnSpc>
                          <a:spcPct val="100000"/>
                        </a:lnSpc>
                        <a:spcBef>
                          <a:spcPts val="15"/>
                        </a:spcBef>
                      </a:pPr>
                      <a:endParaRPr sz="1200">
                        <a:latin typeface="Times New Roman"/>
                        <a:cs typeface="Times New Roman"/>
                      </a:endParaRPr>
                    </a:p>
                    <a:p>
                      <a:pPr algn="ctr">
                        <a:lnSpc>
                          <a:spcPct val="100000"/>
                        </a:lnSpc>
                      </a:pPr>
                      <a:r>
                        <a:rPr sz="1200" dirty="0">
                          <a:solidFill>
                            <a:srgbClr val="231F20"/>
                          </a:solidFill>
                          <a:latin typeface="Arial Narrow"/>
                          <a:cs typeface="Arial Narrow"/>
                        </a:rPr>
                        <a:t>Zone</a:t>
                      </a:r>
                      <a:r>
                        <a:rPr sz="1200" spc="-15" dirty="0">
                          <a:solidFill>
                            <a:srgbClr val="231F20"/>
                          </a:solidFill>
                          <a:latin typeface="Arial Narrow"/>
                          <a:cs typeface="Arial Narrow"/>
                        </a:rPr>
                        <a:t> </a:t>
                      </a:r>
                      <a:r>
                        <a:rPr sz="1200" dirty="0">
                          <a:solidFill>
                            <a:srgbClr val="231F20"/>
                          </a:solidFill>
                          <a:latin typeface="Arial Narrow"/>
                          <a:cs typeface="Arial Narrow"/>
                        </a:rPr>
                        <a:t>2</a:t>
                      </a:r>
                      <a:endParaRPr sz="120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3660">
                        <a:lnSpc>
                          <a:spcPct val="100000"/>
                        </a:lnSpc>
                        <a:spcBef>
                          <a:spcPts val="1130"/>
                        </a:spcBef>
                      </a:pPr>
                      <a:r>
                        <a:rPr sz="1200" spc="-5" dirty="0">
                          <a:solidFill>
                            <a:srgbClr val="231F20"/>
                          </a:solidFill>
                          <a:latin typeface="Arial Narrow"/>
                          <a:cs typeface="Arial Narrow"/>
                        </a:rPr>
                        <a:t>La zone </a:t>
                      </a:r>
                      <a:r>
                        <a:rPr sz="1200" dirty="0">
                          <a:solidFill>
                            <a:srgbClr val="231F20"/>
                          </a:solidFill>
                          <a:latin typeface="Arial Narrow"/>
                          <a:cs typeface="Arial Narrow"/>
                        </a:rPr>
                        <a:t>2 </a:t>
                      </a:r>
                      <a:r>
                        <a:rPr sz="1200" spc="-5" dirty="0">
                          <a:solidFill>
                            <a:srgbClr val="231F20"/>
                          </a:solidFill>
                          <a:latin typeface="Arial Narrow"/>
                          <a:cs typeface="Arial Narrow"/>
                        </a:rPr>
                        <a:t>est délimitée</a:t>
                      </a:r>
                      <a:r>
                        <a:rPr sz="1200" spc="-15" dirty="0">
                          <a:solidFill>
                            <a:srgbClr val="231F20"/>
                          </a:solidFill>
                          <a:latin typeface="Arial Narrow"/>
                          <a:cs typeface="Arial Narrow"/>
                        </a:rPr>
                        <a:t> </a:t>
                      </a:r>
                      <a:r>
                        <a:rPr sz="1200" spc="-5" dirty="0">
                          <a:solidFill>
                            <a:srgbClr val="231F20"/>
                          </a:solidFill>
                          <a:latin typeface="Arial Narrow"/>
                          <a:cs typeface="Arial Narrow"/>
                        </a:rPr>
                        <a:t>par</a:t>
                      </a:r>
                      <a:endParaRPr sz="1200">
                        <a:latin typeface="Arial Narrow"/>
                        <a:cs typeface="Arial Narrow"/>
                      </a:endParaRPr>
                    </a:p>
                    <a:p>
                      <a:pPr marL="221615" indent="-148590">
                        <a:lnSpc>
                          <a:spcPct val="100000"/>
                        </a:lnSpc>
                        <a:buChar char="•"/>
                        <a:tabLst>
                          <a:tab pos="222250" algn="l"/>
                        </a:tabLst>
                      </a:pPr>
                      <a:r>
                        <a:rPr sz="1200" dirty="0">
                          <a:solidFill>
                            <a:srgbClr val="231F20"/>
                          </a:solidFill>
                          <a:latin typeface="Arial Narrow"/>
                          <a:cs typeface="Arial Narrow"/>
                        </a:rPr>
                        <a:t>Un </a:t>
                      </a:r>
                      <a:r>
                        <a:rPr sz="1200" spc="-5" dirty="0">
                          <a:solidFill>
                            <a:srgbClr val="231F20"/>
                          </a:solidFill>
                          <a:latin typeface="Arial Narrow"/>
                          <a:cs typeface="Arial Narrow"/>
                        </a:rPr>
                        <a:t>plan vertical extérieur </a:t>
                      </a:r>
                      <a:r>
                        <a:rPr sz="1200" dirty="0">
                          <a:solidFill>
                            <a:srgbClr val="231F20"/>
                          </a:solidFill>
                          <a:latin typeface="Arial Narrow"/>
                          <a:cs typeface="Arial Narrow"/>
                        </a:rPr>
                        <a:t>à </a:t>
                      </a:r>
                      <a:r>
                        <a:rPr sz="1200" spc="-5" dirty="0">
                          <a:solidFill>
                            <a:srgbClr val="231F20"/>
                          </a:solidFill>
                          <a:latin typeface="Arial Narrow"/>
                          <a:cs typeface="Arial Narrow"/>
                        </a:rPr>
                        <a:t>la zone </a:t>
                      </a:r>
                      <a:r>
                        <a:rPr sz="1200" dirty="0">
                          <a:solidFill>
                            <a:srgbClr val="231F20"/>
                          </a:solidFill>
                          <a:latin typeface="Arial Narrow"/>
                          <a:cs typeface="Arial Narrow"/>
                        </a:rPr>
                        <a:t>1 </a:t>
                      </a:r>
                      <a:r>
                        <a:rPr sz="1200" spc="-5" dirty="0">
                          <a:solidFill>
                            <a:srgbClr val="231F20"/>
                          </a:solidFill>
                          <a:latin typeface="Arial Narrow"/>
                          <a:cs typeface="Arial Narrow"/>
                        </a:rPr>
                        <a:t>et un plan parallèle </a:t>
                      </a:r>
                      <a:r>
                        <a:rPr sz="1200" dirty="0">
                          <a:solidFill>
                            <a:srgbClr val="231F20"/>
                          </a:solidFill>
                          <a:latin typeface="Arial Narrow"/>
                          <a:cs typeface="Arial Narrow"/>
                        </a:rPr>
                        <a:t>à </a:t>
                      </a:r>
                      <a:r>
                        <a:rPr sz="1200" spc="-5" dirty="0">
                          <a:solidFill>
                            <a:srgbClr val="231F20"/>
                          </a:solidFill>
                          <a:latin typeface="Arial Narrow"/>
                          <a:cs typeface="Arial Narrow"/>
                        </a:rPr>
                        <a:t>1,5 </a:t>
                      </a:r>
                      <a:r>
                        <a:rPr sz="1200" dirty="0">
                          <a:solidFill>
                            <a:srgbClr val="231F20"/>
                          </a:solidFill>
                          <a:latin typeface="Arial Narrow"/>
                          <a:cs typeface="Arial Narrow"/>
                        </a:rPr>
                        <a:t>m </a:t>
                      </a:r>
                      <a:r>
                        <a:rPr sz="1200" spc="-5" dirty="0">
                          <a:solidFill>
                            <a:srgbClr val="231F20"/>
                          </a:solidFill>
                          <a:latin typeface="Arial Narrow"/>
                          <a:cs typeface="Arial Narrow"/>
                        </a:rPr>
                        <a:t>de ce premier</a:t>
                      </a:r>
                      <a:r>
                        <a:rPr sz="1200" spc="-45" dirty="0">
                          <a:solidFill>
                            <a:srgbClr val="231F20"/>
                          </a:solidFill>
                          <a:latin typeface="Arial Narrow"/>
                          <a:cs typeface="Arial Narrow"/>
                        </a:rPr>
                        <a:t> </a:t>
                      </a:r>
                      <a:r>
                        <a:rPr sz="1200" spc="-5" dirty="0">
                          <a:solidFill>
                            <a:srgbClr val="231F20"/>
                          </a:solidFill>
                          <a:latin typeface="Arial Narrow"/>
                          <a:cs typeface="Arial Narrow"/>
                        </a:rPr>
                        <a:t>plan.</a:t>
                      </a:r>
                      <a:endParaRPr sz="1200">
                        <a:latin typeface="Arial Narrow"/>
                        <a:cs typeface="Arial Narrow"/>
                      </a:endParaRPr>
                    </a:p>
                    <a:p>
                      <a:pPr marL="221615" indent="-148590">
                        <a:lnSpc>
                          <a:spcPct val="100000"/>
                        </a:lnSpc>
                        <a:buChar char="•"/>
                        <a:tabLst>
                          <a:tab pos="222250" algn="l"/>
                        </a:tabLst>
                      </a:pPr>
                      <a:r>
                        <a:rPr sz="1200" spc="-5" dirty="0">
                          <a:solidFill>
                            <a:srgbClr val="231F20"/>
                          </a:solidFill>
                          <a:latin typeface="Arial Narrow"/>
                          <a:cs typeface="Arial Narrow"/>
                        </a:rPr>
                        <a:t>Le sol ou la surface destinée </a:t>
                      </a:r>
                      <a:r>
                        <a:rPr sz="1200" dirty="0">
                          <a:solidFill>
                            <a:srgbClr val="231F20"/>
                          </a:solidFill>
                          <a:latin typeface="Arial Narrow"/>
                          <a:cs typeface="Arial Narrow"/>
                        </a:rPr>
                        <a:t>à </a:t>
                      </a:r>
                      <a:r>
                        <a:rPr sz="1200" spc="-5" dirty="0">
                          <a:solidFill>
                            <a:srgbClr val="231F20"/>
                          </a:solidFill>
                          <a:latin typeface="Arial Narrow"/>
                          <a:cs typeface="Arial Narrow"/>
                        </a:rPr>
                        <a:t>être occupée par les</a:t>
                      </a:r>
                      <a:r>
                        <a:rPr sz="1200" spc="-20" dirty="0">
                          <a:solidFill>
                            <a:srgbClr val="231F20"/>
                          </a:solidFill>
                          <a:latin typeface="Arial Narrow"/>
                          <a:cs typeface="Arial Narrow"/>
                        </a:rPr>
                        <a:t> </a:t>
                      </a:r>
                      <a:r>
                        <a:rPr sz="1200" spc="-5" dirty="0">
                          <a:solidFill>
                            <a:srgbClr val="231F20"/>
                          </a:solidFill>
                          <a:latin typeface="Arial Narrow"/>
                          <a:cs typeface="Arial Narrow"/>
                        </a:rPr>
                        <a:t>utilisateurs.</a:t>
                      </a:r>
                      <a:endParaRPr sz="1200">
                        <a:latin typeface="Arial Narrow"/>
                        <a:cs typeface="Arial Narrow"/>
                      </a:endParaRPr>
                    </a:p>
                  </a:txBody>
                  <a:tcPr marL="0" marR="0" marT="14351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bl>
          </a:graphicData>
        </a:graphic>
      </p:graphicFrame>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32928" y="455004"/>
            <a:ext cx="1423670" cy="269240"/>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SPÉCIFICATIONS</a:t>
            </a:r>
            <a:endParaRPr sz="1600">
              <a:latin typeface="Arial Narrow"/>
              <a:cs typeface="Arial Narrow"/>
            </a:endParaRPr>
          </a:p>
        </p:txBody>
      </p:sp>
      <p:sp>
        <p:nvSpPr>
          <p:cNvPr id="3" name="object 3"/>
          <p:cNvSpPr/>
          <p:nvPr/>
        </p:nvSpPr>
        <p:spPr>
          <a:xfrm>
            <a:off x="620598"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 name="object 4"/>
          <p:cNvSpPr/>
          <p:nvPr/>
        </p:nvSpPr>
        <p:spPr>
          <a:xfrm>
            <a:off x="586905"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 name="object 5"/>
          <p:cNvSpPr/>
          <p:nvPr/>
        </p:nvSpPr>
        <p:spPr>
          <a:xfrm>
            <a:off x="553300"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 name="object 6"/>
          <p:cNvSpPr/>
          <p:nvPr/>
        </p:nvSpPr>
        <p:spPr>
          <a:xfrm>
            <a:off x="721829"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7" name="object 7"/>
          <p:cNvSpPr/>
          <p:nvPr/>
        </p:nvSpPr>
        <p:spPr>
          <a:xfrm>
            <a:off x="688124"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8" name="object 8"/>
          <p:cNvSpPr/>
          <p:nvPr/>
        </p:nvSpPr>
        <p:spPr>
          <a:xfrm>
            <a:off x="654532"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9" name="object 9"/>
          <p:cNvSpPr/>
          <p:nvPr/>
        </p:nvSpPr>
        <p:spPr>
          <a:xfrm>
            <a:off x="82303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 name="object 10"/>
          <p:cNvSpPr/>
          <p:nvPr/>
        </p:nvSpPr>
        <p:spPr>
          <a:xfrm>
            <a:off x="789343"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11" name="object 11"/>
          <p:cNvSpPr/>
          <p:nvPr/>
        </p:nvSpPr>
        <p:spPr>
          <a:xfrm>
            <a:off x="755764"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12" name="object 12"/>
          <p:cNvSpPr/>
          <p:nvPr/>
        </p:nvSpPr>
        <p:spPr>
          <a:xfrm>
            <a:off x="92428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 name="object 13"/>
          <p:cNvSpPr/>
          <p:nvPr/>
        </p:nvSpPr>
        <p:spPr>
          <a:xfrm>
            <a:off x="890574"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4" name="object 14"/>
          <p:cNvSpPr/>
          <p:nvPr/>
        </p:nvSpPr>
        <p:spPr>
          <a:xfrm>
            <a:off x="856983"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5" name="object 15"/>
          <p:cNvSpPr/>
          <p:nvPr/>
        </p:nvSpPr>
        <p:spPr>
          <a:xfrm>
            <a:off x="102549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 name="object 16"/>
          <p:cNvSpPr/>
          <p:nvPr/>
        </p:nvSpPr>
        <p:spPr>
          <a:xfrm>
            <a:off x="991806"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7" name="object 17"/>
          <p:cNvSpPr/>
          <p:nvPr/>
        </p:nvSpPr>
        <p:spPr>
          <a:xfrm>
            <a:off x="95820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 name="object 18"/>
          <p:cNvSpPr/>
          <p:nvPr/>
        </p:nvSpPr>
        <p:spPr>
          <a:xfrm>
            <a:off x="112670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9" name="object 19"/>
          <p:cNvSpPr/>
          <p:nvPr/>
        </p:nvSpPr>
        <p:spPr>
          <a:xfrm>
            <a:off x="109301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0" name="object 20"/>
          <p:cNvSpPr/>
          <p:nvPr/>
        </p:nvSpPr>
        <p:spPr>
          <a:xfrm>
            <a:off x="105943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1" name="object 21"/>
          <p:cNvSpPr/>
          <p:nvPr/>
        </p:nvSpPr>
        <p:spPr>
          <a:xfrm>
            <a:off x="122795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2" name="object 22"/>
          <p:cNvSpPr/>
          <p:nvPr/>
        </p:nvSpPr>
        <p:spPr>
          <a:xfrm>
            <a:off x="1194257"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23" name="object 23"/>
          <p:cNvSpPr/>
          <p:nvPr/>
        </p:nvSpPr>
        <p:spPr>
          <a:xfrm>
            <a:off x="116066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4" name="object 24"/>
          <p:cNvSpPr/>
          <p:nvPr/>
        </p:nvSpPr>
        <p:spPr>
          <a:xfrm>
            <a:off x="132916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5" name="object 25"/>
          <p:cNvSpPr/>
          <p:nvPr/>
        </p:nvSpPr>
        <p:spPr>
          <a:xfrm>
            <a:off x="129547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6" name="object 26"/>
          <p:cNvSpPr/>
          <p:nvPr/>
        </p:nvSpPr>
        <p:spPr>
          <a:xfrm>
            <a:off x="126187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7" name="object 27"/>
          <p:cNvSpPr/>
          <p:nvPr/>
        </p:nvSpPr>
        <p:spPr>
          <a:xfrm>
            <a:off x="143040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8" name="object 28"/>
          <p:cNvSpPr/>
          <p:nvPr/>
        </p:nvSpPr>
        <p:spPr>
          <a:xfrm>
            <a:off x="139669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9" name="object 29"/>
          <p:cNvSpPr/>
          <p:nvPr/>
        </p:nvSpPr>
        <p:spPr>
          <a:xfrm>
            <a:off x="136310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30" name="object 30"/>
          <p:cNvSpPr/>
          <p:nvPr/>
        </p:nvSpPr>
        <p:spPr>
          <a:xfrm>
            <a:off x="1531619"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31" name="object 31"/>
          <p:cNvSpPr/>
          <p:nvPr/>
        </p:nvSpPr>
        <p:spPr>
          <a:xfrm>
            <a:off x="149791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32" name="object 32"/>
          <p:cNvSpPr/>
          <p:nvPr/>
        </p:nvSpPr>
        <p:spPr>
          <a:xfrm>
            <a:off x="146433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33" name="object 33"/>
          <p:cNvSpPr/>
          <p:nvPr/>
        </p:nvSpPr>
        <p:spPr>
          <a:xfrm>
            <a:off x="1632839"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34" name="object 34"/>
          <p:cNvSpPr/>
          <p:nvPr/>
        </p:nvSpPr>
        <p:spPr>
          <a:xfrm>
            <a:off x="159914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35" name="object 35"/>
          <p:cNvSpPr/>
          <p:nvPr/>
        </p:nvSpPr>
        <p:spPr>
          <a:xfrm>
            <a:off x="156555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36" name="object 36"/>
          <p:cNvSpPr/>
          <p:nvPr/>
        </p:nvSpPr>
        <p:spPr>
          <a:xfrm>
            <a:off x="1734070"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37" name="object 37"/>
          <p:cNvSpPr/>
          <p:nvPr/>
        </p:nvSpPr>
        <p:spPr>
          <a:xfrm>
            <a:off x="1700377"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38" name="object 38"/>
          <p:cNvSpPr/>
          <p:nvPr/>
        </p:nvSpPr>
        <p:spPr>
          <a:xfrm>
            <a:off x="1666786"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39" name="object 39"/>
          <p:cNvSpPr/>
          <p:nvPr/>
        </p:nvSpPr>
        <p:spPr>
          <a:xfrm>
            <a:off x="1835302"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40" name="object 40"/>
          <p:cNvSpPr/>
          <p:nvPr/>
        </p:nvSpPr>
        <p:spPr>
          <a:xfrm>
            <a:off x="1801596"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41" name="object 41"/>
          <p:cNvSpPr/>
          <p:nvPr/>
        </p:nvSpPr>
        <p:spPr>
          <a:xfrm>
            <a:off x="1768005"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2" name="object 42"/>
          <p:cNvSpPr/>
          <p:nvPr/>
        </p:nvSpPr>
        <p:spPr>
          <a:xfrm>
            <a:off x="1936521"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3" name="object 43"/>
          <p:cNvSpPr/>
          <p:nvPr/>
        </p:nvSpPr>
        <p:spPr>
          <a:xfrm>
            <a:off x="1902815"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4" name="object 44"/>
          <p:cNvSpPr/>
          <p:nvPr/>
        </p:nvSpPr>
        <p:spPr>
          <a:xfrm>
            <a:off x="1869224"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5" name="object 45"/>
          <p:cNvSpPr/>
          <p:nvPr/>
        </p:nvSpPr>
        <p:spPr>
          <a:xfrm>
            <a:off x="2037740"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6" name="object 46"/>
          <p:cNvSpPr/>
          <p:nvPr/>
        </p:nvSpPr>
        <p:spPr>
          <a:xfrm>
            <a:off x="2004047"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7" name="object 47"/>
          <p:cNvSpPr/>
          <p:nvPr/>
        </p:nvSpPr>
        <p:spPr>
          <a:xfrm>
            <a:off x="1970468"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8" name="object 48"/>
          <p:cNvSpPr/>
          <p:nvPr/>
        </p:nvSpPr>
        <p:spPr>
          <a:xfrm>
            <a:off x="2138959"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9" name="object 49"/>
          <p:cNvSpPr/>
          <p:nvPr/>
        </p:nvSpPr>
        <p:spPr>
          <a:xfrm>
            <a:off x="2105266"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0" name="object 50"/>
          <p:cNvSpPr/>
          <p:nvPr/>
        </p:nvSpPr>
        <p:spPr>
          <a:xfrm>
            <a:off x="2071674"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1" name="object 51"/>
          <p:cNvSpPr/>
          <p:nvPr/>
        </p:nvSpPr>
        <p:spPr>
          <a:xfrm>
            <a:off x="2240203"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52" name="object 52"/>
          <p:cNvSpPr/>
          <p:nvPr/>
        </p:nvSpPr>
        <p:spPr>
          <a:xfrm>
            <a:off x="2206498"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53" name="object 53"/>
          <p:cNvSpPr/>
          <p:nvPr/>
        </p:nvSpPr>
        <p:spPr>
          <a:xfrm>
            <a:off x="2172893"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4" name="object 54"/>
          <p:cNvSpPr/>
          <p:nvPr/>
        </p:nvSpPr>
        <p:spPr>
          <a:xfrm>
            <a:off x="2341410"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5" name="object 55"/>
          <p:cNvSpPr/>
          <p:nvPr/>
        </p:nvSpPr>
        <p:spPr>
          <a:xfrm>
            <a:off x="2307717"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6" name="object 56"/>
          <p:cNvSpPr/>
          <p:nvPr/>
        </p:nvSpPr>
        <p:spPr>
          <a:xfrm>
            <a:off x="2274138"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57" name="object 57"/>
          <p:cNvSpPr/>
          <p:nvPr/>
        </p:nvSpPr>
        <p:spPr>
          <a:xfrm>
            <a:off x="2442641"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8" name="object 58"/>
          <p:cNvSpPr/>
          <p:nvPr/>
        </p:nvSpPr>
        <p:spPr>
          <a:xfrm>
            <a:off x="2408935"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9" name="object 59"/>
          <p:cNvSpPr/>
          <p:nvPr/>
        </p:nvSpPr>
        <p:spPr>
          <a:xfrm>
            <a:off x="2375357"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60" name="object 60"/>
          <p:cNvSpPr/>
          <p:nvPr/>
        </p:nvSpPr>
        <p:spPr>
          <a:xfrm>
            <a:off x="2543873"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1" name="object 61"/>
          <p:cNvSpPr/>
          <p:nvPr/>
        </p:nvSpPr>
        <p:spPr>
          <a:xfrm>
            <a:off x="2510180" y="787514"/>
            <a:ext cx="19050" cy="11430"/>
          </a:xfrm>
          <a:custGeom>
            <a:avLst/>
            <a:gdLst/>
            <a:ahLst/>
            <a:cxnLst/>
            <a:rect l="l" t="t" r="r" b="b"/>
            <a:pathLst>
              <a:path w="19050" h="11429">
                <a:moveTo>
                  <a:pt x="0" y="11290"/>
                </a:moveTo>
                <a:lnTo>
                  <a:pt x="18770" y="11290"/>
                </a:lnTo>
                <a:lnTo>
                  <a:pt x="18770" y="0"/>
                </a:lnTo>
                <a:lnTo>
                  <a:pt x="0" y="0"/>
                </a:lnTo>
                <a:lnTo>
                  <a:pt x="0" y="11290"/>
                </a:lnTo>
                <a:close/>
              </a:path>
            </a:pathLst>
          </a:custGeom>
          <a:solidFill>
            <a:srgbClr val="231F20"/>
          </a:solidFill>
        </p:spPr>
        <p:txBody>
          <a:bodyPr wrap="square" lIns="0" tIns="0" rIns="0" bIns="0" rtlCol="0"/>
          <a:lstStyle/>
          <a:p>
            <a:endParaRPr/>
          </a:p>
        </p:txBody>
      </p:sp>
      <p:sp>
        <p:nvSpPr>
          <p:cNvPr id="62" name="object 62"/>
          <p:cNvSpPr/>
          <p:nvPr/>
        </p:nvSpPr>
        <p:spPr>
          <a:xfrm>
            <a:off x="2476576"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3" name="object 63"/>
          <p:cNvSpPr/>
          <p:nvPr/>
        </p:nvSpPr>
        <p:spPr>
          <a:xfrm>
            <a:off x="2645079"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4" name="object 64"/>
          <p:cNvSpPr/>
          <p:nvPr/>
        </p:nvSpPr>
        <p:spPr>
          <a:xfrm>
            <a:off x="2611386"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5" name="object 65"/>
          <p:cNvSpPr/>
          <p:nvPr/>
        </p:nvSpPr>
        <p:spPr>
          <a:xfrm>
            <a:off x="2577807"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66" name="object 66"/>
          <p:cNvSpPr/>
          <p:nvPr/>
        </p:nvSpPr>
        <p:spPr>
          <a:xfrm>
            <a:off x="2746311"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7" name="object 67"/>
          <p:cNvSpPr/>
          <p:nvPr/>
        </p:nvSpPr>
        <p:spPr>
          <a:xfrm>
            <a:off x="2712618"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8" name="object 68"/>
          <p:cNvSpPr/>
          <p:nvPr/>
        </p:nvSpPr>
        <p:spPr>
          <a:xfrm>
            <a:off x="2679026"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9" name="object 69"/>
          <p:cNvSpPr/>
          <p:nvPr/>
        </p:nvSpPr>
        <p:spPr>
          <a:xfrm>
            <a:off x="2847543"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0" name="object 70"/>
          <p:cNvSpPr/>
          <p:nvPr/>
        </p:nvSpPr>
        <p:spPr>
          <a:xfrm>
            <a:off x="2813850"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71" name="object 71"/>
          <p:cNvSpPr/>
          <p:nvPr/>
        </p:nvSpPr>
        <p:spPr>
          <a:xfrm>
            <a:off x="2780245"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2" name="object 72"/>
          <p:cNvSpPr/>
          <p:nvPr/>
        </p:nvSpPr>
        <p:spPr>
          <a:xfrm>
            <a:off x="2948762"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3" name="object 73"/>
          <p:cNvSpPr/>
          <p:nvPr/>
        </p:nvSpPr>
        <p:spPr>
          <a:xfrm>
            <a:off x="2915056"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4" name="object 74"/>
          <p:cNvSpPr/>
          <p:nvPr/>
        </p:nvSpPr>
        <p:spPr>
          <a:xfrm>
            <a:off x="2881464"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5" name="object 75"/>
          <p:cNvSpPr/>
          <p:nvPr/>
        </p:nvSpPr>
        <p:spPr>
          <a:xfrm>
            <a:off x="3049981"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6" name="object 76"/>
          <p:cNvSpPr/>
          <p:nvPr/>
        </p:nvSpPr>
        <p:spPr>
          <a:xfrm>
            <a:off x="3016288"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7" name="object 77"/>
          <p:cNvSpPr/>
          <p:nvPr/>
        </p:nvSpPr>
        <p:spPr>
          <a:xfrm>
            <a:off x="2982709"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8" name="object 78"/>
          <p:cNvSpPr/>
          <p:nvPr/>
        </p:nvSpPr>
        <p:spPr>
          <a:xfrm>
            <a:off x="3151212"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79" name="object 79"/>
          <p:cNvSpPr/>
          <p:nvPr/>
        </p:nvSpPr>
        <p:spPr>
          <a:xfrm>
            <a:off x="3117507"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80" name="object 80"/>
          <p:cNvSpPr/>
          <p:nvPr/>
        </p:nvSpPr>
        <p:spPr>
          <a:xfrm>
            <a:off x="3083928"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81" name="object 81"/>
          <p:cNvSpPr/>
          <p:nvPr/>
        </p:nvSpPr>
        <p:spPr>
          <a:xfrm>
            <a:off x="325244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82" name="object 82"/>
          <p:cNvSpPr/>
          <p:nvPr/>
        </p:nvSpPr>
        <p:spPr>
          <a:xfrm>
            <a:off x="3218751"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83" name="object 83"/>
          <p:cNvSpPr/>
          <p:nvPr/>
        </p:nvSpPr>
        <p:spPr>
          <a:xfrm>
            <a:off x="3185147"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84" name="object 84"/>
          <p:cNvSpPr/>
          <p:nvPr/>
        </p:nvSpPr>
        <p:spPr>
          <a:xfrm>
            <a:off x="335366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85" name="object 85"/>
          <p:cNvSpPr/>
          <p:nvPr/>
        </p:nvSpPr>
        <p:spPr>
          <a:xfrm>
            <a:off x="3319970"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86" name="object 86"/>
          <p:cNvSpPr/>
          <p:nvPr/>
        </p:nvSpPr>
        <p:spPr>
          <a:xfrm>
            <a:off x="328637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87" name="object 87"/>
          <p:cNvSpPr/>
          <p:nvPr/>
        </p:nvSpPr>
        <p:spPr>
          <a:xfrm>
            <a:off x="3454882"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88" name="object 88"/>
          <p:cNvSpPr/>
          <p:nvPr/>
        </p:nvSpPr>
        <p:spPr>
          <a:xfrm>
            <a:off x="342117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89" name="object 89"/>
          <p:cNvSpPr/>
          <p:nvPr/>
        </p:nvSpPr>
        <p:spPr>
          <a:xfrm>
            <a:off x="338759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0" name="object 90"/>
          <p:cNvSpPr/>
          <p:nvPr/>
        </p:nvSpPr>
        <p:spPr>
          <a:xfrm>
            <a:off x="355611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1" name="object 91"/>
          <p:cNvSpPr/>
          <p:nvPr/>
        </p:nvSpPr>
        <p:spPr>
          <a:xfrm>
            <a:off x="352242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2" name="object 92"/>
          <p:cNvSpPr/>
          <p:nvPr/>
        </p:nvSpPr>
        <p:spPr>
          <a:xfrm>
            <a:off x="348882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3" name="object 93"/>
          <p:cNvSpPr/>
          <p:nvPr/>
        </p:nvSpPr>
        <p:spPr>
          <a:xfrm>
            <a:off x="365733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4" name="object 94"/>
          <p:cNvSpPr/>
          <p:nvPr/>
        </p:nvSpPr>
        <p:spPr>
          <a:xfrm>
            <a:off x="362364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5" name="object 95"/>
          <p:cNvSpPr/>
          <p:nvPr/>
        </p:nvSpPr>
        <p:spPr>
          <a:xfrm>
            <a:off x="3590048"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96" name="object 96"/>
          <p:cNvSpPr/>
          <p:nvPr/>
        </p:nvSpPr>
        <p:spPr>
          <a:xfrm>
            <a:off x="3758577" y="787514"/>
            <a:ext cx="19050" cy="11430"/>
          </a:xfrm>
          <a:custGeom>
            <a:avLst/>
            <a:gdLst/>
            <a:ahLst/>
            <a:cxnLst/>
            <a:rect l="l" t="t" r="r" b="b"/>
            <a:pathLst>
              <a:path w="19050" h="11429">
                <a:moveTo>
                  <a:pt x="0" y="11290"/>
                </a:moveTo>
                <a:lnTo>
                  <a:pt x="18770" y="11290"/>
                </a:lnTo>
                <a:lnTo>
                  <a:pt x="18770" y="0"/>
                </a:lnTo>
                <a:lnTo>
                  <a:pt x="0" y="0"/>
                </a:lnTo>
                <a:lnTo>
                  <a:pt x="0" y="11290"/>
                </a:lnTo>
                <a:close/>
              </a:path>
            </a:pathLst>
          </a:custGeom>
          <a:solidFill>
            <a:srgbClr val="231F20"/>
          </a:solidFill>
        </p:spPr>
        <p:txBody>
          <a:bodyPr wrap="square" lIns="0" tIns="0" rIns="0" bIns="0" rtlCol="0"/>
          <a:lstStyle/>
          <a:p>
            <a:endParaRPr/>
          </a:p>
        </p:txBody>
      </p:sp>
      <p:sp>
        <p:nvSpPr>
          <p:cNvPr id="97" name="object 97"/>
          <p:cNvSpPr/>
          <p:nvPr/>
        </p:nvSpPr>
        <p:spPr>
          <a:xfrm>
            <a:off x="372485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8" name="object 98"/>
          <p:cNvSpPr/>
          <p:nvPr/>
        </p:nvSpPr>
        <p:spPr>
          <a:xfrm>
            <a:off x="369126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9" name="object 99"/>
          <p:cNvSpPr/>
          <p:nvPr/>
        </p:nvSpPr>
        <p:spPr>
          <a:xfrm>
            <a:off x="385978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0" name="object 100"/>
          <p:cNvSpPr/>
          <p:nvPr/>
        </p:nvSpPr>
        <p:spPr>
          <a:xfrm>
            <a:off x="382609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1" name="object 101"/>
          <p:cNvSpPr/>
          <p:nvPr/>
        </p:nvSpPr>
        <p:spPr>
          <a:xfrm>
            <a:off x="379249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2" name="object 102"/>
          <p:cNvSpPr/>
          <p:nvPr/>
        </p:nvSpPr>
        <p:spPr>
          <a:xfrm>
            <a:off x="396101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3" name="object 103"/>
          <p:cNvSpPr/>
          <p:nvPr/>
        </p:nvSpPr>
        <p:spPr>
          <a:xfrm>
            <a:off x="392730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4" name="object 104"/>
          <p:cNvSpPr/>
          <p:nvPr/>
        </p:nvSpPr>
        <p:spPr>
          <a:xfrm>
            <a:off x="389373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5" name="object 105"/>
          <p:cNvSpPr/>
          <p:nvPr/>
        </p:nvSpPr>
        <p:spPr>
          <a:xfrm>
            <a:off x="406223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6" name="object 106"/>
          <p:cNvSpPr/>
          <p:nvPr/>
        </p:nvSpPr>
        <p:spPr>
          <a:xfrm>
            <a:off x="4028541"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07" name="object 107"/>
          <p:cNvSpPr/>
          <p:nvPr/>
        </p:nvSpPr>
        <p:spPr>
          <a:xfrm>
            <a:off x="399494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8" name="object 108"/>
          <p:cNvSpPr/>
          <p:nvPr/>
        </p:nvSpPr>
        <p:spPr>
          <a:xfrm>
            <a:off x="416345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9" name="object 109"/>
          <p:cNvSpPr/>
          <p:nvPr/>
        </p:nvSpPr>
        <p:spPr>
          <a:xfrm>
            <a:off x="4129760"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10" name="object 110"/>
          <p:cNvSpPr/>
          <p:nvPr/>
        </p:nvSpPr>
        <p:spPr>
          <a:xfrm>
            <a:off x="409616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1" name="object 111"/>
          <p:cNvSpPr/>
          <p:nvPr/>
        </p:nvSpPr>
        <p:spPr>
          <a:xfrm>
            <a:off x="426468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2" name="object 112"/>
          <p:cNvSpPr/>
          <p:nvPr/>
        </p:nvSpPr>
        <p:spPr>
          <a:xfrm>
            <a:off x="423097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3" name="object 113"/>
          <p:cNvSpPr/>
          <p:nvPr/>
        </p:nvSpPr>
        <p:spPr>
          <a:xfrm>
            <a:off x="4197400"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14" name="object 114"/>
          <p:cNvSpPr/>
          <p:nvPr/>
        </p:nvSpPr>
        <p:spPr>
          <a:xfrm>
            <a:off x="436590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5" name="object 115"/>
          <p:cNvSpPr/>
          <p:nvPr/>
        </p:nvSpPr>
        <p:spPr>
          <a:xfrm>
            <a:off x="433221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6" name="object 116"/>
          <p:cNvSpPr/>
          <p:nvPr/>
        </p:nvSpPr>
        <p:spPr>
          <a:xfrm>
            <a:off x="429863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7" name="object 117"/>
          <p:cNvSpPr/>
          <p:nvPr/>
        </p:nvSpPr>
        <p:spPr>
          <a:xfrm>
            <a:off x="446713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8" name="object 118"/>
          <p:cNvSpPr/>
          <p:nvPr/>
        </p:nvSpPr>
        <p:spPr>
          <a:xfrm>
            <a:off x="443343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9" name="object 119"/>
          <p:cNvSpPr/>
          <p:nvPr/>
        </p:nvSpPr>
        <p:spPr>
          <a:xfrm>
            <a:off x="439983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0" name="object 120"/>
          <p:cNvSpPr/>
          <p:nvPr/>
        </p:nvSpPr>
        <p:spPr>
          <a:xfrm>
            <a:off x="456835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1" name="object 121"/>
          <p:cNvSpPr/>
          <p:nvPr/>
        </p:nvSpPr>
        <p:spPr>
          <a:xfrm>
            <a:off x="453466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2" name="object 122"/>
          <p:cNvSpPr/>
          <p:nvPr/>
        </p:nvSpPr>
        <p:spPr>
          <a:xfrm>
            <a:off x="450107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3" name="object 123"/>
          <p:cNvSpPr/>
          <p:nvPr/>
        </p:nvSpPr>
        <p:spPr>
          <a:xfrm>
            <a:off x="466957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4" name="object 124"/>
          <p:cNvSpPr/>
          <p:nvPr/>
        </p:nvSpPr>
        <p:spPr>
          <a:xfrm>
            <a:off x="463588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5" name="object 125"/>
          <p:cNvSpPr/>
          <p:nvPr/>
        </p:nvSpPr>
        <p:spPr>
          <a:xfrm>
            <a:off x="460230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6" name="object 126"/>
          <p:cNvSpPr/>
          <p:nvPr/>
        </p:nvSpPr>
        <p:spPr>
          <a:xfrm>
            <a:off x="477081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7" name="object 127"/>
          <p:cNvSpPr/>
          <p:nvPr/>
        </p:nvSpPr>
        <p:spPr>
          <a:xfrm>
            <a:off x="4737112"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28" name="object 128"/>
          <p:cNvSpPr/>
          <p:nvPr/>
        </p:nvSpPr>
        <p:spPr>
          <a:xfrm>
            <a:off x="4703521"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29" name="object 129"/>
          <p:cNvSpPr/>
          <p:nvPr/>
        </p:nvSpPr>
        <p:spPr>
          <a:xfrm>
            <a:off x="487203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0" name="object 130"/>
          <p:cNvSpPr/>
          <p:nvPr/>
        </p:nvSpPr>
        <p:spPr>
          <a:xfrm>
            <a:off x="4838344"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31" name="object 131"/>
          <p:cNvSpPr/>
          <p:nvPr/>
        </p:nvSpPr>
        <p:spPr>
          <a:xfrm>
            <a:off x="480474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2" name="object 132"/>
          <p:cNvSpPr/>
          <p:nvPr/>
        </p:nvSpPr>
        <p:spPr>
          <a:xfrm>
            <a:off x="497324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3" name="object 133"/>
          <p:cNvSpPr/>
          <p:nvPr/>
        </p:nvSpPr>
        <p:spPr>
          <a:xfrm>
            <a:off x="493955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4" name="object 134"/>
          <p:cNvSpPr/>
          <p:nvPr/>
        </p:nvSpPr>
        <p:spPr>
          <a:xfrm>
            <a:off x="490597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5" name="object 135"/>
          <p:cNvSpPr/>
          <p:nvPr/>
        </p:nvSpPr>
        <p:spPr>
          <a:xfrm>
            <a:off x="5074488"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36" name="object 136"/>
          <p:cNvSpPr/>
          <p:nvPr/>
        </p:nvSpPr>
        <p:spPr>
          <a:xfrm>
            <a:off x="504078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7" name="object 137"/>
          <p:cNvSpPr/>
          <p:nvPr/>
        </p:nvSpPr>
        <p:spPr>
          <a:xfrm>
            <a:off x="500719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8" name="object 138"/>
          <p:cNvSpPr/>
          <p:nvPr/>
        </p:nvSpPr>
        <p:spPr>
          <a:xfrm>
            <a:off x="517570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9" name="object 139"/>
          <p:cNvSpPr/>
          <p:nvPr/>
        </p:nvSpPr>
        <p:spPr>
          <a:xfrm>
            <a:off x="514201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0" name="object 140"/>
          <p:cNvSpPr/>
          <p:nvPr/>
        </p:nvSpPr>
        <p:spPr>
          <a:xfrm>
            <a:off x="510840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1" name="object 141"/>
          <p:cNvSpPr/>
          <p:nvPr/>
        </p:nvSpPr>
        <p:spPr>
          <a:xfrm>
            <a:off x="5276938"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42" name="object 142"/>
          <p:cNvSpPr/>
          <p:nvPr/>
        </p:nvSpPr>
        <p:spPr>
          <a:xfrm>
            <a:off x="524323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3" name="object 143"/>
          <p:cNvSpPr/>
          <p:nvPr/>
        </p:nvSpPr>
        <p:spPr>
          <a:xfrm>
            <a:off x="520964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4" name="object 144"/>
          <p:cNvSpPr/>
          <p:nvPr/>
        </p:nvSpPr>
        <p:spPr>
          <a:xfrm>
            <a:off x="5378157"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45" name="object 145"/>
          <p:cNvSpPr/>
          <p:nvPr/>
        </p:nvSpPr>
        <p:spPr>
          <a:xfrm>
            <a:off x="534445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6" name="object 146"/>
          <p:cNvSpPr/>
          <p:nvPr/>
        </p:nvSpPr>
        <p:spPr>
          <a:xfrm>
            <a:off x="531087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7" name="object 147"/>
          <p:cNvSpPr/>
          <p:nvPr/>
        </p:nvSpPr>
        <p:spPr>
          <a:xfrm>
            <a:off x="547937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8" name="object 148"/>
          <p:cNvSpPr/>
          <p:nvPr/>
        </p:nvSpPr>
        <p:spPr>
          <a:xfrm>
            <a:off x="544568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9" name="object 149"/>
          <p:cNvSpPr/>
          <p:nvPr/>
        </p:nvSpPr>
        <p:spPr>
          <a:xfrm>
            <a:off x="541209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0" name="object 150"/>
          <p:cNvSpPr/>
          <p:nvPr/>
        </p:nvSpPr>
        <p:spPr>
          <a:xfrm>
            <a:off x="558060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1" name="object 151"/>
          <p:cNvSpPr/>
          <p:nvPr/>
        </p:nvSpPr>
        <p:spPr>
          <a:xfrm>
            <a:off x="554691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2" name="object 152"/>
          <p:cNvSpPr/>
          <p:nvPr/>
        </p:nvSpPr>
        <p:spPr>
          <a:xfrm>
            <a:off x="5513323"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53" name="object 153"/>
          <p:cNvSpPr/>
          <p:nvPr/>
        </p:nvSpPr>
        <p:spPr>
          <a:xfrm>
            <a:off x="568181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4" name="object 154"/>
          <p:cNvSpPr/>
          <p:nvPr/>
        </p:nvSpPr>
        <p:spPr>
          <a:xfrm>
            <a:off x="564812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5" name="object 155"/>
          <p:cNvSpPr/>
          <p:nvPr/>
        </p:nvSpPr>
        <p:spPr>
          <a:xfrm>
            <a:off x="561454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6" name="object 156"/>
          <p:cNvSpPr/>
          <p:nvPr/>
        </p:nvSpPr>
        <p:spPr>
          <a:xfrm>
            <a:off x="578305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7" name="object 157"/>
          <p:cNvSpPr/>
          <p:nvPr/>
        </p:nvSpPr>
        <p:spPr>
          <a:xfrm>
            <a:off x="574935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8" name="object 158"/>
          <p:cNvSpPr/>
          <p:nvPr/>
        </p:nvSpPr>
        <p:spPr>
          <a:xfrm>
            <a:off x="571576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9" name="object 159"/>
          <p:cNvSpPr/>
          <p:nvPr/>
        </p:nvSpPr>
        <p:spPr>
          <a:xfrm>
            <a:off x="588427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0" name="object 160"/>
          <p:cNvSpPr/>
          <p:nvPr/>
        </p:nvSpPr>
        <p:spPr>
          <a:xfrm>
            <a:off x="585058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1" name="object 161"/>
          <p:cNvSpPr/>
          <p:nvPr/>
        </p:nvSpPr>
        <p:spPr>
          <a:xfrm>
            <a:off x="5817006"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62" name="object 162"/>
          <p:cNvSpPr/>
          <p:nvPr/>
        </p:nvSpPr>
        <p:spPr>
          <a:xfrm>
            <a:off x="598549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3" name="object 163"/>
          <p:cNvSpPr/>
          <p:nvPr/>
        </p:nvSpPr>
        <p:spPr>
          <a:xfrm>
            <a:off x="595180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4" name="object 164"/>
          <p:cNvSpPr/>
          <p:nvPr/>
        </p:nvSpPr>
        <p:spPr>
          <a:xfrm>
            <a:off x="591821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5" name="object 165"/>
          <p:cNvSpPr/>
          <p:nvPr/>
        </p:nvSpPr>
        <p:spPr>
          <a:xfrm>
            <a:off x="608672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6" name="object 166"/>
          <p:cNvSpPr/>
          <p:nvPr/>
        </p:nvSpPr>
        <p:spPr>
          <a:xfrm>
            <a:off x="6053035"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67" name="object 167"/>
          <p:cNvSpPr/>
          <p:nvPr/>
        </p:nvSpPr>
        <p:spPr>
          <a:xfrm>
            <a:off x="601943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8" name="object 168"/>
          <p:cNvSpPr/>
          <p:nvPr/>
        </p:nvSpPr>
        <p:spPr>
          <a:xfrm>
            <a:off x="618794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9" name="object 169"/>
          <p:cNvSpPr/>
          <p:nvPr/>
        </p:nvSpPr>
        <p:spPr>
          <a:xfrm>
            <a:off x="615425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70" name="object 170"/>
          <p:cNvSpPr/>
          <p:nvPr/>
        </p:nvSpPr>
        <p:spPr>
          <a:xfrm>
            <a:off x="6120676"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71" name="object 171"/>
          <p:cNvSpPr/>
          <p:nvPr/>
        </p:nvSpPr>
        <p:spPr>
          <a:xfrm>
            <a:off x="628917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72" name="object 172"/>
          <p:cNvSpPr/>
          <p:nvPr/>
        </p:nvSpPr>
        <p:spPr>
          <a:xfrm>
            <a:off x="625547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73" name="object 173"/>
          <p:cNvSpPr/>
          <p:nvPr/>
        </p:nvSpPr>
        <p:spPr>
          <a:xfrm>
            <a:off x="6221895"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74" name="object 174"/>
          <p:cNvSpPr/>
          <p:nvPr/>
        </p:nvSpPr>
        <p:spPr>
          <a:xfrm>
            <a:off x="639041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75" name="object 175"/>
          <p:cNvSpPr/>
          <p:nvPr/>
        </p:nvSpPr>
        <p:spPr>
          <a:xfrm>
            <a:off x="6356718" y="787514"/>
            <a:ext cx="19050" cy="11430"/>
          </a:xfrm>
          <a:custGeom>
            <a:avLst/>
            <a:gdLst/>
            <a:ahLst/>
            <a:cxnLst/>
            <a:rect l="l" t="t" r="r" b="b"/>
            <a:pathLst>
              <a:path w="19050" h="11429">
                <a:moveTo>
                  <a:pt x="0" y="11290"/>
                </a:moveTo>
                <a:lnTo>
                  <a:pt x="18770" y="11290"/>
                </a:lnTo>
                <a:lnTo>
                  <a:pt x="18770" y="0"/>
                </a:lnTo>
                <a:lnTo>
                  <a:pt x="0" y="0"/>
                </a:lnTo>
                <a:lnTo>
                  <a:pt x="0" y="11290"/>
                </a:lnTo>
                <a:close/>
              </a:path>
            </a:pathLst>
          </a:custGeom>
          <a:solidFill>
            <a:srgbClr val="231F20"/>
          </a:solidFill>
        </p:spPr>
        <p:txBody>
          <a:bodyPr wrap="square" lIns="0" tIns="0" rIns="0" bIns="0" rtlCol="0"/>
          <a:lstStyle/>
          <a:p>
            <a:endParaRPr/>
          </a:p>
        </p:txBody>
      </p:sp>
      <p:sp>
        <p:nvSpPr>
          <p:cNvPr id="176" name="object 176"/>
          <p:cNvSpPr/>
          <p:nvPr/>
        </p:nvSpPr>
        <p:spPr>
          <a:xfrm>
            <a:off x="632311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77" name="object 177"/>
          <p:cNvSpPr/>
          <p:nvPr/>
        </p:nvSpPr>
        <p:spPr>
          <a:xfrm>
            <a:off x="6491617"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178" name="object 178"/>
          <p:cNvSpPr/>
          <p:nvPr/>
        </p:nvSpPr>
        <p:spPr>
          <a:xfrm>
            <a:off x="645792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79" name="object 179"/>
          <p:cNvSpPr/>
          <p:nvPr/>
        </p:nvSpPr>
        <p:spPr>
          <a:xfrm>
            <a:off x="642433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0" name="object 180"/>
          <p:cNvSpPr/>
          <p:nvPr/>
        </p:nvSpPr>
        <p:spPr>
          <a:xfrm>
            <a:off x="659284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1" name="object 181"/>
          <p:cNvSpPr/>
          <p:nvPr/>
        </p:nvSpPr>
        <p:spPr>
          <a:xfrm>
            <a:off x="655915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2" name="object 182"/>
          <p:cNvSpPr/>
          <p:nvPr/>
        </p:nvSpPr>
        <p:spPr>
          <a:xfrm>
            <a:off x="652556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3" name="object 183"/>
          <p:cNvSpPr/>
          <p:nvPr/>
        </p:nvSpPr>
        <p:spPr>
          <a:xfrm>
            <a:off x="669408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4" name="object 184"/>
          <p:cNvSpPr/>
          <p:nvPr/>
        </p:nvSpPr>
        <p:spPr>
          <a:xfrm>
            <a:off x="666037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5" name="object 185"/>
          <p:cNvSpPr/>
          <p:nvPr/>
        </p:nvSpPr>
        <p:spPr>
          <a:xfrm>
            <a:off x="662678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6" name="object 186"/>
          <p:cNvSpPr/>
          <p:nvPr/>
        </p:nvSpPr>
        <p:spPr>
          <a:xfrm>
            <a:off x="6795299"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87" name="object 187"/>
          <p:cNvSpPr/>
          <p:nvPr/>
        </p:nvSpPr>
        <p:spPr>
          <a:xfrm>
            <a:off x="676159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8" name="object 188"/>
          <p:cNvSpPr/>
          <p:nvPr/>
        </p:nvSpPr>
        <p:spPr>
          <a:xfrm>
            <a:off x="672800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9" name="object 189"/>
          <p:cNvSpPr/>
          <p:nvPr/>
        </p:nvSpPr>
        <p:spPr>
          <a:xfrm>
            <a:off x="689651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90" name="object 190"/>
          <p:cNvSpPr/>
          <p:nvPr/>
        </p:nvSpPr>
        <p:spPr>
          <a:xfrm>
            <a:off x="686282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91" name="object 191"/>
          <p:cNvSpPr/>
          <p:nvPr/>
        </p:nvSpPr>
        <p:spPr>
          <a:xfrm>
            <a:off x="682924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92" name="object 192"/>
          <p:cNvSpPr/>
          <p:nvPr/>
        </p:nvSpPr>
        <p:spPr>
          <a:xfrm>
            <a:off x="6997751"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93" name="object 193"/>
          <p:cNvSpPr/>
          <p:nvPr/>
        </p:nvSpPr>
        <p:spPr>
          <a:xfrm>
            <a:off x="696404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94" name="object 194"/>
          <p:cNvSpPr/>
          <p:nvPr/>
        </p:nvSpPr>
        <p:spPr>
          <a:xfrm>
            <a:off x="693046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95" name="object 195"/>
          <p:cNvSpPr/>
          <p:nvPr/>
        </p:nvSpPr>
        <p:spPr>
          <a:xfrm>
            <a:off x="61791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6" name="object 196"/>
          <p:cNvSpPr/>
          <p:nvPr/>
        </p:nvSpPr>
        <p:spPr>
          <a:xfrm>
            <a:off x="584720" y="6080392"/>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197" name="object 197"/>
          <p:cNvSpPr/>
          <p:nvPr/>
        </p:nvSpPr>
        <p:spPr>
          <a:xfrm>
            <a:off x="551649"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8" name="object 198"/>
          <p:cNvSpPr/>
          <p:nvPr/>
        </p:nvSpPr>
        <p:spPr>
          <a:xfrm>
            <a:off x="71761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9" name="object 199"/>
          <p:cNvSpPr/>
          <p:nvPr/>
        </p:nvSpPr>
        <p:spPr>
          <a:xfrm>
            <a:off x="684428" y="608039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00" name="object 200"/>
          <p:cNvSpPr/>
          <p:nvPr/>
        </p:nvSpPr>
        <p:spPr>
          <a:xfrm>
            <a:off x="651332" y="6080392"/>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01" name="object 201"/>
          <p:cNvSpPr/>
          <p:nvPr/>
        </p:nvSpPr>
        <p:spPr>
          <a:xfrm>
            <a:off x="81730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2" name="object 202"/>
          <p:cNvSpPr/>
          <p:nvPr/>
        </p:nvSpPr>
        <p:spPr>
          <a:xfrm>
            <a:off x="784110"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3" name="object 203"/>
          <p:cNvSpPr/>
          <p:nvPr/>
        </p:nvSpPr>
        <p:spPr>
          <a:xfrm>
            <a:off x="751027"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4" name="object 204"/>
          <p:cNvSpPr/>
          <p:nvPr/>
        </p:nvSpPr>
        <p:spPr>
          <a:xfrm>
            <a:off x="91700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5" name="object 205"/>
          <p:cNvSpPr/>
          <p:nvPr/>
        </p:nvSpPr>
        <p:spPr>
          <a:xfrm>
            <a:off x="88381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6" name="object 206"/>
          <p:cNvSpPr/>
          <p:nvPr/>
        </p:nvSpPr>
        <p:spPr>
          <a:xfrm>
            <a:off x="850722" y="6080392"/>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07" name="object 207"/>
          <p:cNvSpPr/>
          <p:nvPr/>
        </p:nvSpPr>
        <p:spPr>
          <a:xfrm>
            <a:off x="101669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8" name="object 208"/>
          <p:cNvSpPr/>
          <p:nvPr/>
        </p:nvSpPr>
        <p:spPr>
          <a:xfrm>
            <a:off x="983500"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9" name="object 209"/>
          <p:cNvSpPr/>
          <p:nvPr/>
        </p:nvSpPr>
        <p:spPr>
          <a:xfrm>
            <a:off x="950429"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0" name="object 210"/>
          <p:cNvSpPr/>
          <p:nvPr/>
        </p:nvSpPr>
        <p:spPr>
          <a:xfrm>
            <a:off x="1116406" y="608039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11" name="object 211"/>
          <p:cNvSpPr/>
          <p:nvPr/>
        </p:nvSpPr>
        <p:spPr>
          <a:xfrm>
            <a:off x="108320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2" name="object 212"/>
          <p:cNvSpPr/>
          <p:nvPr/>
        </p:nvSpPr>
        <p:spPr>
          <a:xfrm>
            <a:off x="1050124"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3" name="object 213"/>
          <p:cNvSpPr/>
          <p:nvPr/>
        </p:nvSpPr>
        <p:spPr>
          <a:xfrm>
            <a:off x="121608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4" name="object 214"/>
          <p:cNvSpPr/>
          <p:nvPr/>
        </p:nvSpPr>
        <p:spPr>
          <a:xfrm>
            <a:off x="118290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5" name="object 215"/>
          <p:cNvSpPr/>
          <p:nvPr/>
        </p:nvSpPr>
        <p:spPr>
          <a:xfrm>
            <a:off x="1149819"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6" name="object 216"/>
          <p:cNvSpPr/>
          <p:nvPr/>
        </p:nvSpPr>
        <p:spPr>
          <a:xfrm>
            <a:off x="131578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7" name="object 217"/>
          <p:cNvSpPr/>
          <p:nvPr/>
        </p:nvSpPr>
        <p:spPr>
          <a:xfrm>
            <a:off x="1282585" y="6080392"/>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18" name="object 218"/>
          <p:cNvSpPr/>
          <p:nvPr/>
        </p:nvSpPr>
        <p:spPr>
          <a:xfrm>
            <a:off x="1249514" y="608039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19" name="object 219"/>
          <p:cNvSpPr/>
          <p:nvPr/>
        </p:nvSpPr>
        <p:spPr>
          <a:xfrm>
            <a:off x="141547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0" name="object 220"/>
          <p:cNvSpPr/>
          <p:nvPr/>
        </p:nvSpPr>
        <p:spPr>
          <a:xfrm>
            <a:off x="138229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1" name="object 221"/>
          <p:cNvSpPr/>
          <p:nvPr/>
        </p:nvSpPr>
        <p:spPr>
          <a:xfrm>
            <a:off x="1349209"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2" name="object 222"/>
          <p:cNvSpPr/>
          <p:nvPr/>
        </p:nvSpPr>
        <p:spPr>
          <a:xfrm>
            <a:off x="1515186"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3" name="object 223"/>
          <p:cNvSpPr/>
          <p:nvPr/>
        </p:nvSpPr>
        <p:spPr>
          <a:xfrm>
            <a:off x="1481975" y="6080392"/>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24" name="object 224"/>
          <p:cNvSpPr/>
          <p:nvPr/>
        </p:nvSpPr>
        <p:spPr>
          <a:xfrm>
            <a:off x="1448904"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5" name="object 225"/>
          <p:cNvSpPr/>
          <p:nvPr/>
        </p:nvSpPr>
        <p:spPr>
          <a:xfrm>
            <a:off x="1614881"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6" name="object 226"/>
          <p:cNvSpPr/>
          <p:nvPr/>
        </p:nvSpPr>
        <p:spPr>
          <a:xfrm>
            <a:off x="158168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7" name="object 227"/>
          <p:cNvSpPr/>
          <p:nvPr/>
        </p:nvSpPr>
        <p:spPr>
          <a:xfrm>
            <a:off x="1548599" y="6080392"/>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28" name="object 228"/>
          <p:cNvSpPr/>
          <p:nvPr/>
        </p:nvSpPr>
        <p:spPr>
          <a:xfrm>
            <a:off x="171456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9" name="object 229"/>
          <p:cNvSpPr/>
          <p:nvPr/>
        </p:nvSpPr>
        <p:spPr>
          <a:xfrm>
            <a:off x="168137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0" name="object 230"/>
          <p:cNvSpPr/>
          <p:nvPr/>
        </p:nvSpPr>
        <p:spPr>
          <a:xfrm>
            <a:off x="1648294"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1" name="object 231"/>
          <p:cNvSpPr/>
          <p:nvPr/>
        </p:nvSpPr>
        <p:spPr>
          <a:xfrm>
            <a:off x="181425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2" name="object 232"/>
          <p:cNvSpPr/>
          <p:nvPr/>
        </p:nvSpPr>
        <p:spPr>
          <a:xfrm>
            <a:off x="178107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3" name="object 233"/>
          <p:cNvSpPr/>
          <p:nvPr/>
        </p:nvSpPr>
        <p:spPr>
          <a:xfrm>
            <a:off x="1747989" y="6080392"/>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34" name="object 234"/>
          <p:cNvSpPr/>
          <p:nvPr/>
        </p:nvSpPr>
        <p:spPr>
          <a:xfrm>
            <a:off x="191395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5" name="object 235"/>
          <p:cNvSpPr/>
          <p:nvPr/>
        </p:nvSpPr>
        <p:spPr>
          <a:xfrm>
            <a:off x="1880755"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6" name="object 236"/>
          <p:cNvSpPr/>
          <p:nvPr/>
        </p:nvSpPr>
        <p:spPr>
          <a:xfrm>
            <a:off x="1847697" y="608039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37" name="object 237"/>
          <p:cNvSpPr/>
          <p:nvPr/>
        </p:nvSpPr>
        <p:spPr>
          <a:xfrm>
            <a:off x="2013661"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8" name="object 238"/>
          <p:cNvSpPr/>
          <p:nvPr/>
        </p:nvSpPr>
        <p:spPr>
          <a:xfrm>
            <a:off x="198046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9" name="object 239"/>
          <p:cNvSpPr/>
          <p:nvPr/>
        </p:nvSpPr>
        <p:spPr>
          <a:xfrm>
            <a:off x="1947379"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0" name="object 240"/>
          <p:cNvSpPr/>
          <p:nvPr/>
        </p:nvSpPr>
        <p:spPr>
          <a:xfrm>
            <a:off x="2113356"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1" name="object 241"/>
          <p:cNvSpPr/>
          <p:nvPr/>
        </p:nvSpPr>
        <p:spPr>
          <a:xfrm>
            <a:off x="208015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2" name="object 242"/>
          <p:cNvSpPr/>
          <p:nvPr/>
        </p:nvSpPr>
        <p:spPr>
          <a:xfrm>
            <a:off x="2047074"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3" name="object 243"/>
          <p:cNvSpPr/>
          <p:nvPr/>
        </p:nvSpPr>
        <p:spPr>
          <a:xfrm>
            <a:off x="2213051"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4" name="object 244"/>
          <p:cNvSpPr/>
          <p:nvPr/>
        </p:nvSpPr>
        <p:spPr>
          <a:xfrm>
            <a:off x="2179853" y="6080392"/>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45" name="object 245"/>
          <p:cNvSpPr/>
          <p:nvPr/>
        </p:nvSpPr>
        <p:spPr>
          <a:xfrm>
            <a:off x="2146769"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6" name="object 246"/>
          <p:cNvSpPr/>
          <p:nvPr/>
        </p:nvSpPr>
        <p:spPr>
          <a:xfrm>
            <a:off x="231273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7" name="object 247"/>
          <p:cNvSpPr/>
          <p:nvPr/>
        </p:nvSpPr>
        <p:spPr>
          <a:xfrm>
            <a:off x="227954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8" name="object 248"/>
          <p:cNvSpPr/>
          <p:nvPr/>
        </p:nvSpPr>
        <p:spPr>
          <a:xfrm>
            <a:off x="2246477"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9" name="object 249"/>
          <p:cNvSpPr/>
          <p:nvPr/>
        </p:nvSpPr>
        <p:spPr>
          <a:xfrm>
            <a:off x="2412441"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0" name="object 250"/>
          <p:cNvSpPr/>
          <p:nvPr/>
        </p:nvSpPr>
        <p:spPr>
          <a:xfrm>
            <a:off x="2379243" y="6080392"/>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51" name="object 251"/>
          <p:cNvSpPr/>
          <p:nvPr/>
        </p:nvSpPr>
        <p:spPr>
          <a:xfrm>
            <a:off x="2346172"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2" name="object 252"/>
          <p:cNvSpPr/>
          <p:nvPr/>
        </p:nvSpPr>
        <p:spPr>
          <a:xfrm>
            <a:off x="2512136"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3" name="object 253"/>
          <p:cNvSpPr/>
          <p:nvPr/>
        </p:nvSpPr>
        <p:spPr>
          <a:xfrm>
            <a:off x="247893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4" name="object 254"/>
          <p:cNvSpPr/>
          <p:nvPr/>
        </p:nvSpPr>
        <p:spPr>
          <a:xfrm>
            <a:off x="2445854" y="6080392"/>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55" name="object 255"/>
          <p:cNvSpPr/>
          <p:nvPr/>
        </p:nvSpPr>
        <p:spPr>
          <a:xfrm>
            <a:off x="261181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6" name="object 256"/>
          <p:cNvSpPr/>
          <p:nvPr/>
        </p:nvSpPr>
        <p:spPr>
          <a:xfrm>
            <a:off x="257863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7" name="object 257"/>
          <p:cNvSpPr/>
          <p:nvPr/>
        </p:nvSpPr>
        <p:spPr>
          <a:xfrm>
            <a:off x="2545549"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8" name="object 258"/>
          <p:cNvSpPr/>
          <p:nvPr/>
        </p:nvSpPr>
        <p:spPr>
          <a:xfrm>
            <a:off x="2711526"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9" name="object 259"/>
          <p:cNvSpPr/>
          <p:nvPr/>
        </p:nvSpPr>
        <p:spPr>
          <a:xfrm>
            <a:off x="2678341"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0" name="object 260"/>
          <p:cNvSpPr/>
          <p:nvPr/>
        </p:nvSpPr>
        <p:spPr>
          <a:xfrm>
            <a:off x="2645244" y="6080392"/>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61" name="object 261"/>
          <p:cNvSpPr/>
          <p:nvPr/>
        </p:nvSpPr>
        <p:spPr>
          <a:xfrm>
            <a:off x="2811221" y="608039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62" name="object 262"/>
          <p:cNvSpPr/>
          <p:nvPr/>
        </p:nvSpPr>
        <p:spPr>
          <a:xfrm>
            <a:off x="277802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3" name="object 263"/>
          <p:cNvSpPr/>
          <p:nvPr/>
        </p:nvSpPr>
        <p:spPr>
          <a:xfrm>
            <a:off x="2744952"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4" name="object 264"/>
          <p:cNvSpPr/>
          <p:nvPr/>
        </p:nvSpPr>
        <p:spPr>
          <a:xfrm>
            <a:off x="2910916"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5" name="object 265"/>
          <p:cNvSpPr/>
          <p:nvPr/>
        </p:nvSpPr>
        <p:spPr>
          <a:xfrm>
            <a:off x="2877731"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6" name="object 266"/>
          <p:cNvSpPr/>
          <p:nvPr/>
        </p:nvSpPr>
        <p:spPr>
          <a:xfrm>
            <a:off x="2844647"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7" name="object 267"/>
          <p:cNvSpPr/>
          <p:nvPr/>
        </p:nvSpPr>
        <p:spPr>
          <a:xfrm>
            <a:off x="301059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8" name="object 268"/>
          <p:cNvSpPr/>
          <p:nvPr/>
        </p:nvSpPr>
        <p:spPr>
          <a:xfrm>
            <a:off x="2977426" y="608039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69" name="object 269"/>
          <p:cNvSpPr/>
          <p:nvPr/>
        </p:nvSpPr>
        <p:spPr>
          <a:xfrm>
            <a:off x="2944342"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0" name="object 270"/>
          <p:cNvSpPr/>
          <p:nvPr/>
        </p:nvSpPr>
        <p:spPr>
          <a:xfrm>
            <a:off x="3110306"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1" name="object 271"/>
          <p:cNvSpPr/>
          <p:nvPr/>
        </p:nvSpPr>
        <p:spPr>
          <a:xfrm>
            <a:off x="3077108" y="6080392"/>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72" name="object 272"/>
          <p:cNvSpPr/>
          <p:nvPr/>
        </p:nvSpPr>
        <p:spPr>
          <a:xfrm>
            <a:off x="3044024"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3" name="object 273"/>
          <p:cNvSpPr/>
          <p:nvPr/>
        </p:nvSpPr>
        <p:spPr>
          <a:xfrm>
            <a:off x="3210001"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4" name="object 274"/>
          <p:cNvSpPr/>
          <p:nvPr/>
        </p:nvSpPr>
        <p:spPr>
          <a:xfrm>
            <a:off x="317680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5" name="object 275"/>
          <p:cNvSpPr/>
          <p:nvPr/>
        </p:nvSpPr>
        <p:spPr>
          <a:xfrm>
            <a:off x="3143732"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6" name="object 276"/>
          <p:cNvSpPr/>
          <p:nvPr/>
        </p:nvSpPr>
        <p:spPr>
          <a:xfrm>
            <a:off x="330970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7" name="object 277"/>
          <p:cNvSpPr/>
          <p:nvPr/>
        </p:nvSpPr>
        <p:spPr>
          <a:xfrm>
            <a:off x="3276511"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8" name="object 278"/>
          <p:cNvSpPr/>
          <p:nvPr/>
        </p:nvSpPr>
        <p:spPr>
          <a:xfrm>
            <a:off x="3243427"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9" name="object 279"/>
          <p:cNvSpPr/>
          <p:nvPr/>
        </p:nvSpPr>
        <p:spPr>
          <a:xfrm>
            <a:off x="3409391"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0" name="object 280"/>
          <p:cNvSpPr/>
          <p:nvPr/>
        </p:nvSpPr>
        <p:spPr>
          <a:xfrm>
            <a:off x="3376205"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1" name="object 281"/>
          <p:cNvSpPr/>
          <p:nvPr/>
        </p:nvSpPr>
        <p:spPr>
          <a:xfrm>
            <a:off x="3343109" y="6080392"/>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82" name="object 282"/>
          <p:cNvSpPr/>
          <p:nvPr/>
        </p:nvSpPr>
        <p:spPr>
          <a:xfrm>
            <a:off x="350907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3" name="object 283"/>
          <p:cNvSpPr/>
          <p:nvPr/>
        </p:nvSpPr>
        <p:spPr>
          <a:xfrm>
            <a:off x="3475901"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4" name="object 284"/>
          <p:cNvSpPr/>
          <p:nvPr/>
        </p:nvSpPr>
        <p:spPr>
          <a:xfrm>
            <a:off x="3442817"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5" name="object 285"/>
          <p:cNvSpPr/>
          <p:nvPr/>
        </p:nvSpPr>
        <p:spPr>
          <a:xfrm>
            <a:off x="3608781"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6" name="object 286"/>
          <p:cNvSpPr/>
          <p:nvPr/>
        </p:nvSpPr>
        <p:spPr>
          <a:xfrm>
            <a:off x="3575596" y="608039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87" name="object 287"/>
          <p:cNvSpPr/>
          <p:nvPr/>
        </p:nvSpPr>
        <p:spPr>
          <a:xfrm>
            <a:off x="3542525"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8" name="object 288"/>
          <p:cNvSpPr/>
          <p:nvPr/>
        </p:nvSpPr>
        <p:spPr>
          <a:xfrm>
            <a:off x="3708476"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9" name="object 289"/>
          <p:cNvSpPr/>
          <p:nvPr/>
        </p:nvSpPr>
        <p:spPr>
          <a:xfrm>
            <a:off x="367527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0" name="object 290"/>
          <p:cNvSpPr/>
          <p:nvPr/>
        </p:nvSpPr>
        <p:spPr>
          <a:xfrm>
            <a:off x="3642207"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1" name="object 291"/>
          <p:cNvSpPr/>
          <p:nvPr/>
        </p:nvSpPr>
        <p:spPr>
          <a:xfrm>
            <a:off x="380818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2" name="object 292"/>
          <p:cNvSpPr/>
          <p:nvPr/>
        </p:nvSpPr>
        <p:spPr>
          <a:xfrm>
            <a:off x="3774986"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3" name="object 293"/>
          <p:cNvSpPr/>
          <p:nvPr/>
        </p:nvSpPr>
        <p:spPr>
          <a:xfrm>
            <a:off x="3741889"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4" name="object 294"/>
          <p:cNvSpPr/>
          <p:nvPr/>
        </p:nvSpPr>
        <p:spPr>
          <a:xfrm>
            <a:off x="3907866"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5" name="object 295"/>
          <p:cNvSpPr/>
          <p:nvPr/>
        </p:nvSpPr>
        <p:spPr>
          <a:xfrm>
            <a:off x="3874680"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6" name="object 296"/>
          <p:cNvSpPr/>
          <p:nvPr/>
        </p:nvSpPr>
        <p:spPr>
          <a:xfrm>
            <a:off x="3841597"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7" name="object 297"/>
          <p:cNvSpPr/>
          <p:nvPr/>
        </p:nvSpPr>
        <p:spPr>
          <a:xfrm>
            <a:off x="4007561"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8" name="object 298"/>
          <p:cNvSpPr/>
          <p:nvPr/>
        </p:nvSpPr>
        <p:spPr>
          <a:xfrm>
            <a:off x="3974376"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9" name="object 299"/>
          <p:cNvSpPr/>
          <p:nvPr/>
        </p:nvSpPr>
        <p:spPr>
          <a:xfrm>
            <a:off x="3941292"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0" name="object 300"/>
          <p:cNvSpPr/>
          <p:nvPr/>
        </p:nvSpPr>
        <p:spPr>
          <a:xfrm>
            <a:off x="4107256"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1" name="object 301"/>
          <p:cNvSpPr/>
          <p:nvPr/>
        </p:nvSpPr>
        <p:spPr>
          <a:xfrm>
            <a:off x="4074071"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2" name="object 302"/>
          <p:cNvSpPr/>
          <p:nvPr/>
        </p:nvSpPr>
        <p:spPr>
          <a:xfrm>
            <a:off x="4041000"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3" name="object 303"/>
          <p:cNvSpPr/>
          <p:nvPr/>
        </p:nvSpPr>
        <p:spPr>
          <a:xfrm>
            <a:off x="420696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4" name="object 304"/>
          <p:cNvSpPr/>
          <p:nvPr/>
        </p:nvSpPr>
        <p:spPr>
          <a:xfrm>
            <a:off x="4173766"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5" name="object 305"/>
          <p:cNvSpPr/>
          <p:nvPr/>
        </p:nvSpPr>
        <p:spPr>
          <a:xfrm>
            <a:off x="4140682" y="608039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306" name="object 306"/>
          <p:cNvSpPr/>
          <p:nvPr/>
        </p:nvSpPr>
        <p:spPr>
          <a:xfrm>
            <a:off x="430665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7" name="object 307"/>
          <p:cNvSpPr/>
          <p:nvPr/>
        </p:nvSpPr>
        <p:spPr>
          <a:xfrm>
            <a:off x="4273461"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8" name="object 308"/>
          <p:cNvSpPr/>
          <p:nvPr/>
        </p:nvSpPr>
        <p:spPr>
          <a:xfrm>
            <a:off x="4240377"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9" name="object 309"/>
          <p:cNvSpPr/>
          <p:nvPr/>
        </p:nvSpPr>
        <p:spPr>
          <a:xfrm>
            <a:off x="4406341"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0" name="object 310"/>
          <p:cNvSpPr/>
          <p:nvPr/>
        </p:nvSpPr>
        <p:spPr>
          <a:xfrm>
            <a:off x="4373155"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1" name="object 311"/>
          <p:cNvSpPr/>
          <p:nvPr/>
        </p:nvSpPr>
        <p:spPr>
          <a:xfrm>
            <a:off x="4340072"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2" name="object 312"/>
          <p:cNvSpPr/>
          <p:nvPr/>
        </p:nvSpPr>
        <p:spPr>
          <a:xfrm>
            <a:off x="450604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3" name="object 313"/>
          <p:cNvSpPr/>
          <p:nvPr/>
        </p:nvSpPr>
        <p:spPr>
          <a:xfrm>
            <a:off x="4472851"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4" name="object 314"/>
          <p:cNvSpPr/>
          <p:nvPr/>
        </p:nvSpPr>
        <p:spPr>
          <a:xfrm>
            <a:off x="4439780"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5" name="object 315"/>
          <p:cNvSpPr/>
          <p:nvPr/>
        </p:nvSpPr>
        <p:spPr>
          <a:xfrm>
            <a:off x="4605731"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6" name="object 316"/>
          <p:cNvSpPr/>
          <p:nvPr/>
        </p:nvSpPr>
        <p:spPr>
          <a:xfrm>
            <a:off x="4572546"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7" name="object 317"/>
          <p:cNvSpPr/>
          <p:nvPr/>
        </p:nvSpPr>
        <p:spPr>
          <a:xfrm>
            <a:off x="4539475"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8" name="object 318"/>
          <p:cNvSpPr/>
          <p:nvPr/>
        </p:nvSpPr>
        <p:spPr>
          <a:xfrm>
            <a:off x="470543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9" name="object 319"/>
          <p:cNvSpPr/>
          <p:nvPr/>
        </p:nvSpPr>
        <p:spPr>
          <a:xfrm>
            <a:off x="467225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0" name="object 320"/>
          <p:cNvSpPr/>
          <p:nvPr/>
        </p:nvSpPr>
        <p:spPr>
          <a:xfrm>
            <a:off x="4639157"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1" name="object 321"/>
          <p:cNvSpPr/>
          <p:nvPr/>
        </p:nvSpPr>
        <p:spPr>
          <a:xfrm>
            <a:off x="4805121"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2" name="object 322"/>
          <p:cNvSpPr/>
          <p:nvPr/>
        </p:nvSpPr>
        <p:spPr>
          <a:xfrm>
            <a:off x="4771936"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3" name="object 323"/>
          <p:cNvSpPr/>
          <p:nvPr/>
        </p:nvSpPr>
        <p:spPr>
          <a:xfrm>
            <a:off x="4738865" y="608039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324" name="object 324"/>
          <p:cNvSpPr/>
          <p:nvPr/>
        </p:nvSpPr>
        <p:spPr>
          <a:xfrm>
            <a:off x="490482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5" name="object 325"/>
          <p:cNvSpPr/>
          <p:nvPr/>
        </p:nvSpPr>
        <p:spPr>
          <a:xfrm>
            <a:off x="487164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6" name="object 326"/>
          <p:cNvSpPr/>
          <p:nvPr/>
        </p:nvSpPr>
        <p:spPr>
          <a:xfrm>
            <a:off x="4838547"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7" name="object 327"/>
          <p:cNvSpPr/>
          <p:nvPr/>
        </p:nvSpPr>
        <p:spPr>
          <a:xfrm>
            <a:off x="500452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8" name="object 328"/>
          <p:cNvSpPr/>
          <p:nvPr/>
        </p:nvSpPr>
        <p:spPr>
          <a:xfrm>
            <a:off x="4971326"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9" name="object 329"/>
          <p:cNvSpPr/>
          <p:nvPr/>
        </p:nvSpPr>
        <p:spPr>
          <a:xfrm>
            <a:off x="4938255"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0" name="object 330"/>
          <p:cNvSpPr/>
          <p:nvPr/>
        </p:nvSpPr>
        <p:spPr>
          <a:xfrm>
            <a:off x="5104231" y="608039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331" name="object 331"/>
          <p:cNvSpPr/>
          <p:nvPr/>
        </p:nvSpPr>
        <p:spPr>
          <a:xfrm>
            <a:off x="507103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2" name="object 332"/>
          <p:cNvSpPr/>
          <p:nvPr/>
        </p:nvSpPr>
        <p:spPr>
          <a:xfrm>
            <a:off x="5037950"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3" name="object 333"/>
          <p:cNvSpPr/>
          <p:nvPr/>
        </p:nvSpPr>
        <p:spPr>
          <a:xfrm>
            <a:off x="520391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4" name="object 334"/>
          <p:cNvSpPr/>
          <p:nvPr/>
        </p:nvSpPr>
        <p:spPr>
          <a:xfrm>
            <a:off x="517072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5" name="object 335"/>
          <p:cNvSpPr/>
          <p:nvPr/>
        </p:nvSpPr>
        <p:spPr>
          <a:xfrm>
            <a:off x="5137645"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6" name="object 336"/>
          <p:cNvSpPr/>
          <p:nvPr/>
        </p:nvSpPr>
        <p:spPr>
          <a:xfrm>
            <a:off x="5303596"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7" name="object 337"/>
          <p:cNvSpPr/>
          <p:nvPr/>
        </p:nvSpPr>
        <p:spPr>
          <a:xfrm>
            <a:off x="5270423" y="608039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338" name="object 338"/>
          <p:cNvSpPr/>
          <p:nvPr/>
        </p:nvSpPr>
        <p:spPr>
          <a:xfrm>
            <a:off x="5237340"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9" name="object 339"/>
          <p:cNvSpPr/>
          <p:nvPr/>
        </p:nvSpPr>
        <p:spPr>
          <a:xfrm>
            <a:off x="540330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0" name="object 340"/>
          <p:cNvSpPr/>
          <p:nvPr/>
        </p:nvSpPr>
        <p:spPr>
          <a:xfrm>
            <a:off x="5370105"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1" name="object 341"/>
          <p:cNvSpPr/>
          <p:nvPr/>
        </p:nvSpPr>
        <p:spPr>
          <a:xfrm>
            <a:off x="5337035"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2" name="object 342"/>
          <p:cNvSpPr/>
          <p:nvPr/>
        </p:nvSpPr>
        <p:spPr>
          <a:xfrm>
            <a:off x="550299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3" name="object 343"/>
          <p:cNvSpPr/>
          <p:nvPr/>
        </p:nvSpPr>
        <p:spPr>
          <a:xfrm>
            <a:off x="5469801"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4" name="object 344"/>
          <p:cNvSpPr/>
          <p:nvPr/>
        </p:nvSpPr>
        <p:spPr>
          <a:xfrm>
            <a:off x="5436730"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5" name="object 345"/>
          <p:cNvSpPr/>
          <p:nvPr/>
        </p:nvSpPr>
        <p:spPr>
          <a:xfrm>
            <a:off x="5602706"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6" name="object 346"/>
          <p:cNvSpPr/>
          <p:nvPr/>
        </p:nvSpPr>
        <p:spPr>
          <a:xfrm>
            <a:off x="556950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7" name="object 347"/>
          <p:cNvSpPr/>
          <p:nvPr/>
        </p:nvSpPr>
        <p:spPr>
          <a:xfrm>
            <a:off x="5536412"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8" name="object 348"/>
          <p:cNvSpPr/>
          <p:nvPr/>
        </p:nvSpPr>
        <p:spPr>
          <a:xfrm>
            <a:off x="5702376"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9" name="object 349"/>
          <p:cNvSpPr/>
          <p:nvPr/>
        </p:nvSpPr>
        <p:spPr>
          <a:xfrm>
            <a:off x="566920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0" name="object 350"/>
          <p:cNvSpPr/>
          <p:nvPr/>
        </p:nvSpPr>
        <p:spPr>
          <a:xfrm>
            <a:off x="5636120"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1" name="object 351"/>
          <p:cNvSpPr/>
          <p:nvPr/>
        </p:nvSpPr>
        <p:spPr>
          <a:xfrm>
            <a:off x="580208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2" name="object 352"/>
          <p:cNvSpPr/>
          <p:nvPr/>
        </p:nvSpPr>
        <p:spPr>
          <a:xfrm>
            <a:off x="576889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3" name="object 353"/>
          <p:cNvSpPr/>
          <p:nvPr/>
        </p:nvSpPr>
        <p:spPr>
          <a:xfrm>
            <a:off x="5735815"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4" name="object 354"/>
          <p:cNvSpPr/>
          <p:nvPr/>
        </p:nvSpPr>
        <p:spPr>
          <a:xfrm>
            <a:off x="590177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5" name="object 355"/>
          <p:cNvSpPr/>
          <p:nvPr/>
        </p:nvSpPr>
        <p:spPr>
          <a:xfrm>
            <a:off x="5868580"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6" name="object 356"/>
          <p:cNvSpPr/>
          <p:nvPr/>
        </p:nvSpPr>
        <p:spPr>
          <a:xfrm>
            <a:off x="5835522"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7" name="object 357"/>
          <p:cNvSpPr/>
          <p:nvPr/>
        </p:nvSpPr>
        <p:spPr>
          <a:xfrm>
            <a:off x="6001486"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8" name="object 358"/>
          <p:cNvSpPr/>
          <p:nvPr/>
        </p:nvSpPr>
        <p:spPr>
          <a:xfrm>
            <a:off x="596828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9" name="object 359"/>
          <p:cNvSpPr/>
          <p:nvPr/>
        </p:nvSpPr>
        <p:spPr>
          <a:xfrm>
            <a:off x="5935205"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0" name="object 360"/>
          <p:cNvSpPr/>
          <p:nvPr/>
        </p:nvSpPr>
        <p:spPr>
          <a:xfrm>
            <a:off x="6101169"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1" name="object 361"/>
          <p:cNvSpPr/>
          <p:nvPr/>
        </p:nvSpPr>
        <p:spPr>
          <a:xfrm>
            <a:off x="606798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2" name="object 362"/>
          <p:cNvSpPr/>
          <p:nvPr/>
        </p:nvSpPr>
        <p:spPr>
          <a:xfrm>
            <a:off x="6034900"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3" name="object 363"/>
          <p:cNvSpPr/>
          <p:nvPr/>
        </p:nvSpPr>
        <p:spPr>
          <a:xfrm>
            <a:off x="620086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4" name="object 364"/>
          <p:cNvSpPr/>
          <p:nvPr/>
        </p:nvSpPr>
        <p:spPr>
          <a:xfrm>
            <a:off x="616767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5" name="object 365"/>
          <p:cNvSpPr/>
          <p:nvPr/>
        </p:nvSpPr>
        <p:spPr>
          <a:xfrm>
            <a:off x="6134595"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6" name="object 366"/>
          <p:cNvSpPr/>
          <p:nvPr/>
        </p:nvSpPr>
        <p:spPr>
          <a:xfrm>
            <a:off x="630055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7" name="object 367"/>
          <p:cNvSpPr/>
          <p:nvPr/>
        </p:nvSpPr>
        <p:spPr>
          <a:xfrm>
            <a:off x="626737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8" name="object 368"/>
          <p:cNvSpPr/>
          <p:nvPr/>
        </p:nvSpPr>
        <p:spPr>
          <a:xfrm>
            <a:off x="623430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9" name="object 369"/>
          <p:cNvSpPr/>
          <p:nvPr/>
        </p:nvSpPr>
        <p:spPr>
          <a:xfrm>
            <a:off x="640025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0" name="object 370"/>
          <p:cNvSpPr/>
          <p:nvPr/>
        </p:nvSpPr>
        <p:spPr>
          <a:xfrm>
            <a:off x="636706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1" name="object 371"/>
          <p:cNvSpPr/>
          <p:nvPr/>
        </p:nvSpPr>
        <p:spPr>
          <a:xfrm>
            <a:off x="6333997"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2" name="object 372"/>
          <p:cNvSpPr/>
          <p:nvPr/>
        </p:nvSpPr>
        <p:spPr>
          <a:xfrm>
            <a:off x="649994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3" name="object 373"/>
          <p:cNvSpPr/>
          <p:nvPr/>
        </p:nvSpPr>
        <p:spPr>
          <a:xfrm>
            <a:off x="646676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4" name="object 374"/>
          <p:cNvSpPr/>
          <p:nvPr/>
        </p:nvSpPr>
        <p:spPr>
          <a:xfrm>
            <a:off x="6433680" y="608039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375" name="object 375"/>
          <p:cNvSpPr/>
          <p:nvPr/>
        </p:nvSpPr>
        <p:spPr>
          <a:xfrm>
            <a:off x="659964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6" name="object 376"/>
          <p:cNvSpPr/>
          <p:nvPr/>
        </p:nvSpPr>
        <p:spPr>
          <a:xfrm>
            <a:off x="656645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7" name="object 377"/>
          <p:cNvSpPr/>
          <p:nvPr/>
        </p:nvSpPr>
        <p:spPr>
          <a:xfrm>
            <a:off x="6533375"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8" name="object 378"/>
          <p:cNvSpPr/>
          <p:nvPr/>
        </p:nvSpPr>
        <p:spPr>
          <a:xfrm>
            <a:off x="6699351"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9" name="object 379"/>
          <p:cNvSpPr/>
          <p:nvPr/>
        </p:nvSpPr>
        <p:spPr>
          <a:xfrm>
            <a:off x="666615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0" name="object 380"/>
          <p:cNvSpPr/>
          <p:nvPr/>
        </p:nvSpPr>
        <p:spPr>
          <a:xfrm>
            <a:off x="6633070"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1" name="object 381"/>
          <p:cNvSpPr/>
          <p:nvPr/>
        </p:nvSpPr>
        <p:spPr>
          <a:xfrm>
            <a:off x="6799046" y="608039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382" name="object 382"/>
          <p:cNvSpPr/>
          <p:nvPr/>
        </p:nvSpPr>
        <p:spPr>
          <a:xfrm>
            <a:off x="6765849"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3" name="object 383"/>
          <p:cNvSpPr/>
          <p:nvPr/>
        </p:nvSpPr>
        <p:spPr>
          <a:xfrm>
            <a:off x="673277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4" name="object 384"/>
          <p:cNvSpPr/>
          <p:nvPr/>
        </p:nvSpPr>
        <p:spPr>
          <a:xfrm>
            <a:off x="6898741"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5" name="object 385"/>
          <p:cNvSpPr/>
          <p:nvPr/>
        </p:nvSpPr>
        <p:spPr>
          <a:xfrm>
            <a:off x="6865556"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6" name="object 386"/>
          <p:cNvSpPr/>
          <p:nvPr/>
        </p:nvSpPr>
        <p:spPr>
          <a:xfrm>
            <a:off x="6832460"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7" name="object 387"/>
          <p:cNvSpPr/>
          <p:nvPr/>
        </p:nvSpPr>
        <p:spPr>
          <a:xfrm>
            <a:off x="6998423"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8" name="object 388"/>
          <p:cNvSpPr/>
          <p:nvPr/>
        </p:nvSpPr>
        <p:spPr>
          <a:xfrm>
            <a:off x="6965251"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9" name="object 389"/>
          <p:cNvSpPr/>
          <p:nvPr/>
        </p:nvSpPr>
        <p:spPr>
          <a:xfrm>
            <a:off x="6932168" y="608039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90" name="object 390"/>
          <p:cNvSpPr txBox="1"/>
          <p:nvPr/>
        </p:nvSpPr>
        <p:spPr>
          <a:xfrm>
            <a:off x="531390" y="5765062"/>
            <a:ext cx="2414905" cy="627380"/>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PRÉSENTATION DU</a:t>
            </a:r>
            <a:r>
              <a:rPr sz="1600" b="1" spc="-90" dirty="0">
                <a:solidFill>
                  <a:srgbClr val="231F20"/>
                </a:solidFill>
                <a:latin typeface="Arial Narrow"/>
                <a:cs typeface="Arial Narrow"/>
              </a:rPr>
              <a:t> </a:t>
            </a:r>
            <a:r>
              <a:rPr sz="1600" b="1" dirty="0">
                <a:solidFill>
                  <a:srgbClr val="231F20"/>
                </a:solidFill>
                <a:latin typeface="Arial Narrow"/>
                <a:cs typeface="Arial Narrow"/>
              </a:rPr>
              <a:t>PRODUIT</a:t>
            </a:r>
            <a:endParaRPr sz="1600">
              <a:latin typeface="Arial Narrow"/>
              <a:cs typeface="Arial Narrow"/>
            </a:endParaRPr>
          </a:p>
          <a:p>
            <a:pPr marL="13970">
              <a:lnSpc>
                <a:spcPct val="100000"/>
              </a:lnSpc>
              <a:spcBef>
                <a:spcPts val="1375"/>
              </a:spcBef>
            </a:pPr>
            <a:r>
              <a:rPr sz="1200" b="1" dirty="0">
                <a:solidFill>
                  <a:srgbClr val="231F20"/>
                </a:solidFill>
                <a:latin typeface="Arial Narrow"/>
                <a:cs typeface="Arial Narrow"/>
              </a:rPr>
              <a:t>Contenu de </a:t>
            </a:r>
            <a:r>
              <a:rPr sz="1200" b="1" spc="-5" dirty="0">
                <a:solidFill>
                  <a:srgbClr val="231F20"/>
                </a:solidFill>
                <a:latin typeface="Arial Narrow"/>
                <a:cs typeface="Arial Narrow"/>
              </a:rPr>
              <a:t>l’emballage </a:t>
            </a:r>
            <a:r>
              <a:rPr sz="1200" b="1" dirty="0">
                <a:solidFill>
                  <a:srgbClr val="231F20"/>
                </a:solidFill>
                <a:latin typeface="Arial Narrow"/>
                <a:cs typeface="Arial Narrow"/>
              </a:rPr>
              <a:t>–</a:t>
            </a:r>
            <a:r>
              <a:rPr sz="1200" b="1" spc="-30" dirty="0">
                <a:solidFill>
                  <a:srgbClr val="231F20"/>
                </a:solidFill>
                <a:latin typeface="Arial Narrow"/>
                <a:cs typeface="Arial Narrow"/>
              </a:rPr>
              <a:t> </a:t>
            </a:r>
            <a:r>
              <a:rPr sz="1200" b="1" spc="-5" dirty="0">
                <a:solidFill>
                  <a:srgbClr val="231F20"/>
                </a:solidFill>
                <a:latin typeface="Arial Narrow"/>
                <a:cs typeface="Arial Narrow"/>
              </a:rPr>
              <a:t>MONO</a:t>
            </a:r>
            <a:endParaRPr sz="1200">
              <a:latin typeface="Arial Narrow"/>
              <a:cs typeface="Arial Narrow"/>
            </a:endParaRPr>
          </a:p>
        </p:txBody>
      </p:sp>
      <p:sp>
        <p:nvSpPr>
          <p:cNvPr id="391" name="object 391"/>
          <p:cNvSpPr/>
          <p:nvPr/>
        </p:nvSpPr>
        <p:spPr>
          <a:xfrm>
            <a:off x="2055425" y="1763908"/>
            <a:ext cx="64668" cy="160482"/>
          </a:xfrm>
          <a:prstGeom prst="rect">
            <a:avLst/>
          </a:prstGeom>
          <a:blipFill>
            <a:blip r:embed="rId2" cstate="print"/>
            <a:stretch>
              <a:fillRect/>
            </a:stretch>
          </a:blipFill>
        </p:spPr>
        <p:txBody>
          <a:bodyPr wrap="square" lIns="0" tIns="0" rIns="0" bIns="0" rtlCol="0"/>
          <a:lstStyle/>
          <a:p>
            <a:endParaRPr/>
          </a:p>
        </p:txBody>
      </p:sp>
      <p:sp>
        <p:nvSpPr>
          <p:cNvPr id="392" name="object 392"/>
          <p:cNvSpPr/>
          <p:nvPr/>
        </p:nvSpPr>
        <p:spPr>
          <a:xfrm>
            <a:off x="2055425" y="2120798"/>
            <a:ext cx="64668" cy="160482"/>
          </a:xfrm>
          <a:prstGeom prst="rect">
            <a:avLst/>
          </a:prstGeom>
          <a:blipFill>
            <a:blip r:embed="rId2" cstate="print"/>
            <a:stretch>
              <a:fillRect/>
            </a:stretch>
          </a:blipFill>
        </p:spPr>
        <p:txBody>
          <a:bodyPr wrap="square" lIns="0" tIns="0" rIns="0" bIns="0" rtlCol="0"/>
          <a:lstStyle/>
          <a:p>
            <a:endParaRPr/>
          </a:p>
        </p:txBody>
      </p:sp>
      <p:graphicFrame>
        <p:nvGraphicFramePr>
          <p:cNvPr id="393" name="object 393"/>
          <p:cNvGraphicFramePr>
            <a:graphicFrameLocks noGrp="1"/>
          </p:cNvGraphicFramePr>
          <p:nvPr/>
        </p:nvGraphicFramePr>
        <p:xfrm>
          <a:off x="546856" y="6526695"/>
          <a:ext cx="6476362" cy="3181732"/>
        </p:xfrm>
        <a:graphic>
          <a:graphicData uri="http://schemas.openxmlformats.org/drawingml/2006/table">
            <a:tbl>
              <a:tblPr firstRow="1" bandRow="1">
                <a:tableStyleId>{2D5ABB26-0587-4C30-8999-92F81FD0307C}</a:tableStyleId>
              </a:tblPr>
              <a:tblGrid>
                <a:gridCol w="180340">
                  <a:extLst>
                    <a:ext uri="{9D8B030D-6E8A-4147-A177-3AD203B41FA5}">
                      <a16:colId xmlns:a16="http://schemas.microsoft.com/office/drawing/2014/main" val="20000"/>
                    </a:ext>
                  </a:extLst>
                </a:gridCol>
                <a:gridCol w="1438910">
                  <a:extLst>
                    <a:ext uri="{9D8B030D-6E8A-4147-A177-3AD203B41FA5}">
                      <a16:colId xmlns:a16="http://schemas.microsoft.com/office/drawing/2014/main" val="20001"/>
                    </a:ext>
                  </a:extLst>
                </a:gridCol>
                <a:gridCol w="181610">
                  <a:extLst>
                    <a:ext uri="{9D8B030D-6E8A-4147-A177-3AD203B41FA5}">
                      <a16:colId xmlns:a16="http://schemas.microsoft.com/office/drawing/2014/main" val="20002"/>
                    </a:ext>
                  </a:extLst>
                </a:gridCol>
                <a:gridCol w="1435100">
                  <a:extLst>
                    <a:ext uri="{9D8B030D-6E8A-4147-A177-3AD203B41FA5}">
                      <a16:colId xmlns:a16="http://schemas.microsoft.com/office/drawing/2014/main" val="20003"/>
                    </a:ext>
                  </a:extLst>
                </a:gridCol>
                <a:gridCol w="182879">
                  <a:extLst>
                    <a:ext uri="{9D8B030D-6E8A-4147-A177-3AD203B41FA5}">
                      <a16:colId xmlns:a16="http://schemas.microsoft.com/office/drawing/2014/main" val="20004"/>
                    </a:ext>
                  </a:extLst>
                </a:gridCol>
                <a:gridCol w="1438275">
                  <a:extLst>
                    <a:ext uri="{9D8B030D-6E8A-4147-A177-3AD203B41FA5}">
                      <a16:colId xmlns:a16="http://schemas.microsoft.com/office/drawing/2014/main" val="20005"/>
                    </a:ext>
                  </a:extLst>
                </a:gridCol>
                <a:gridCol w="182879">
                  <a:extLst>
                    <a:ext uri="{9D8B030D-6E8A-4147-A177-3AD203B41FA5}">
                      <a16:colId xmlns:a16="http://schemas.microsoft.com/office/drawing/2014/main" val="20006"/>
                    </a:ext>
                  </a:extLst>
                </a:gridCol>
                <a:gridCol w="1436369">
                  <a:extLst>
                    <a:ext uri="{9D8B030D-6E8A-4147-A177-3AD203B41FA5}">
                      <a16:colId xmlns:a16="http://schemas.microsoft.com/office/drawing/2014/main" val="20007"/>
                    </a:ext>
                  </a:extLst>
                </a:gridCol>
              </a:tblGrid>
              <a:tr h="145014">
                <a:tc>
                  <a:txBody>
                    <a:bodyPr/>
                    <a:lstStyle/>
                    <a:p>
                      <a:pPr algn="ctr">
                        <a:lnSpc>
                          <a:spcPct val="100000"/>
                        </a:lnSpc>
                        <a:spcBef>
                          <a:spcPts val="25"/>
                        </a:spcBef>
                      </a:pPr>
                      <a:r>
                        <a:rPr sz="800" dirty="0">
                          <a:solidFill>
                            <a:srgbClr val="FFFFFF"/>
                          </a:solidFill>
                          <a:latin typeface="Arial Narrow"/>
                          <a:cs typeface="Arial Narrow"/>
                        </a:rPr>
                        <a:t>A.</a:t>
                      </a:r>
                      <a:endParaRPr sz="800">
                        <a:latin typeface="Arial Narrow"/>
                        <a:cs typeface="Arial Narrow"/>
                      </a:endParaRPr>
                    </a:p>
                  </a:txBody>
                  <a:tcPr marL="0" marR="0" marT="3175" marB="0">
                    <a:lnL w="6350">
                      <a:solidFill>
                        <a:srgbClr val="231F20"/>
                      </a:solidFill>
                      <a:prstDash val="solid"/>
                    </a:lnL>
                    <a:lnT w="12700">
                      <a:solidFill>
                        <a:srgbClr val="231F20"/>
                      </a:solidFill>
                      <a:prstDash val="solid"/>
                    </a:lnT>
                    <a:solidFill>
                      <a:srgbClr val="58595B"/>
                    </a:solidFill>
                  </a:tcPr>
                </a:tc>
                <a:tc>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12700">
                      <a:solidFill>
                        <a:srgbClr val="231F20"/>
                      </a:solidFill>
                      <a:prstDash val="solid"/>
                    </a:lnT>
                  </a:tcPr>
                </a:tc>
                <a:tc>
                  <a:txBody>
                    <a:bodyPr/>
                    <a:lstStyle/>
                    <a:p>
                      <a:pPr algn="ctr">
                        <a:lnSpc>
                          <a:spcPct val="100000"/>
                        </a:lnSpc>
                        <a:spcBef>
                          <a:spcPts val="25"/>
                        </a:spcBef>
                      </a:pPr>
                      <a:r>
                        <a:rPr sz="800" dirty="0">
                          <a:solidFill>
                            <a:srgbClr val="FFFFFF"/>
                          </a:solidFill>
                          <a:latin typeface="Arial Narrow"/>
                          <a:cs typeface="Arial Narrow"/>
                        </a:rPr>
                        <a:t>B.</a:t>
                      </a:r>
                      <a:endParaRPr sz="800">
                        <a:latin typeface="Arial Narrow"/>
                        <a:cs typeface="Arial Narrow"/>
                      </a:endParaRPr>
                    </a:p>
                  </a:txBody>
                  <a:tcPr marL="0" marR="0" marT="3175" marB="0">
                    <a:lnL w="6350">
                      <a:solidFill>
                        <a:srgbClr val="231F20"/>
                      </a:solidFill>
                      <a:prstDash val="solid"/>
                    </a:lnL>
                    <a:lnT w="12700">
                      <a:solidFill>
                        <a:srgbClr val="231F20"/>
                      </a:solidFill>
                      <a:prstDash val="solid"/>
                    </a:lnT>
                    <a:solidFill>
                      <a:srgbClr val="58595B"/>
                    </a:solidFill>
                  </a:tcPr>
                </a:tc>
                <a:tc>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12700">
                      <a:solidFill>
                        <a:srgbClr val="231F20"/>
                      </a:solidFill>
                      <a:prstDash val="solid"/>
                    </a:lnT>
                  </a:tcPr>
                </a:tc>
                <a:tc>
                  <a:txBody>
                    <a:bodyPr/>
                    <a:lstStyle/>
                    <a:p>
                      <a:pPr algn="ctr">
                        <a:lnSpc>
                          <a:spcPct val="100000"/>
                        </a:lnSpc>
                        <a:spcBef>
                          <a:spcPts val="25"/>
                        </a:spcBef>
                      </a:pPr>
                      <a:r>
                        <a:rPr sz="800" dirty="0">
                          <a:solidFill>
                            <a:srgbClr val="FFFFFF"/>
                          </a:solidFill>
                          <a:latin typeface="Arial Narrow"/>
                          <a:cs typeface="Arial Narrow"/>
                        </a:rPr>
                        <a:t>C.</a:t>
                      </a:r>
                      <a:endParaRPr sz="800">
                        <a:latin typeface="Arial Narrow"/>
                        <a:cs typeface="Arial Narrow"/>
                      </a:endParaRPr>
                    </a:p>
                  </a:txBody>
                  <a:tcPr marL="0" marR="0" marT="3175" marB="0">
                    <a:lnL w="6350">
                      <a:solidFill>
                        <a:srgbClr val="231F20"/>
                      </a:solidFill>
                      <a:prstDash val="solid"/>
                    </a:lnL>
                    <a:lnT w="12700">
                      <a:solidFill>
                        <a:srgbClr val="231F20"/>
                      </a:solidFill>
                      <a:prstDash val="solid"/>
                    </a:lnT>
                    <a:solidFill>
                      <a:srgbClr val="58595B"/>
                    </a:solidFill>
                  </a:tcPr>
                </a:tc>
                <a:tc>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12700">
                      <a:solidFill>
                        <a:srgbClr val="231F20"/>
                      </a:solidFill>
                      <a:prstDash val="solid"/>
                    </a:lnT>
                  </a:tcPr>
                </a:tc>
                <a:tc>
                  <a:txBody>
                    <a:bodyPr/>
                    <a:lstStyle/>
                    <a:p>
                      <a:pPr algn="ctr">
                        <a:lnSpc>
                          <a:spcPct val="100000"/>
                        </a:lnSpc>
                        <a:spcBef>
                          <a:spcPts val="25"/>
                        </a:spcBef>
                      </a:pPr>
                      <a:r>
                        <a:rPr sz="800" dirty="0">
                          <a:solidFill>
                            <a:srgbClr val="FFFFFF"/>
                          </a:solidFill>
                          <a:latin typeface="Arial Narrow"/>
                          <a:cs typeface="Arial Narrow"/>
                        </a:rPr>
                        <a:t>D.</a:t>
                      </a:r>
                      <a:endParaRPr sz="800">
                        <a:latin typeface="Arial Narrow"/>
                        <a:cs typeface="Arial Narrow"/>
                      </a:endParaRPr>
                    </a:p>
                  </a:txBody>
                  <a:tcPr marL="0" marR="0" marT="3175" marB="0">
                    <a:lnL w="6350">
                      <a:solidFill>
                        <a:srgbClr val="231F20"/>
                      </a:solidFill>
                      <a:prstDash val="solid"/>
                    </a:lnL>
                    <a:lnT w="12700">
                      <a:solidFill>
                        <a:srgbClr val="231F20"/>
                      </a:solidFill>
                      <a:prstDash val="solid"/>
                    </a:lnT>
                    <a:solidFill>
                      <a:srgbClr val="58595B"/>
                    </a:solidFill>
                  </a:tcPr>
                </a:tc>
                <a:tc>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12700">
                      <a:solidFill>
                        <a:srgbClr val="231F20"/>
                      </a:solidFill>
                      <a:prstDash val="solid"/>
                    </a:lnT>
                  </a:tcPr>
                </a:tc>
                <a:extLst>
                  <a:ext uri="{0D108BD9-81ED-4DB2-BD59-A6C34878D82A}">
                    <a16:rowId xmlns:a16="http://schemas.microsoft.com/office/drawing/2014/main" val="10000"/>
                  </a:ext>
                </a:extLst>
              </a:tr>
              <a:tr h="972597">
                <a:tc gridSpan="2">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gridSpan="2">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gridSpan="2">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gridSpan="2">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extLst>
                  <a:ext uri="{0D108BD9-81ED-4DB2-BD59-A6C34878D82A}">
                    <a16:rowId xmlns:a16="http://schemas.microsoft.com/office/drawing/2014/main" val="10001"/>
                  </a:ext>
                </a:extLst>
              </a:tr>
              <a:tr h="154527">
                <a:tc>
                  <a:txBody>
                    <a:bodyPr/>
                    <a:lstStyle/>
                    <a:p>
                      <a:pPr marR="5715" algn="ctr">
                        <a:lnSpc>
                          <a:spcPct val="100000"/>
                        </a:lnSpc>
                        <a:spcBef>
                          <a:spcPts val="100"/>
                        </a:spcBef>
                      </a:pPr>
                      <a:r>
                        <a:rPr sz="800" dirty="0">
                          <a:solidFill>
                            <a:srgbClr val="FFFFFF"/>
                          </a:solidFill>
                          <a:latin typeface="Arial Narrow"/>
                          <a:cs typeface="Arial Narrow"/>
                        </a:rPr>
                        <a:t>E.</a:t>
                      </a:r>
                      <a:endParaRPr sz="800">
                        <a:latin typeface="Arial Narrow"/>
                        <a:cs typeface="Arial Narrow"/>
                      </a:endParaRPr>
                    </a:p>
                  </a:txBody>
                  <a:tcPr marL="0" marR="0" marT="12700" marB="0">
                    <a:lnT w="6350">
                      <a:solidFill>
                        <a:srgbClr val="231F20"/>
                      </a:solidFill>
                      <a:prstDash val="solid"/>
                    </a:lnT>
                    <a:solidFill>
                      <a:srgbClr val="58595B"/>
                    </a:solidFill>
                  </a:tcPr>
                </a:tc>
                <a:tc gridSpan="3">
                  <a:txBody>
                    <a:bodyPr/>
                    <a:lstStyle/>
                    <a:p>
                      <a:pPr>
                        <a:lnSpc>
                          <a:spcPct val="100000"/>
                        </a:lnSpc>
                      </a:pPr>
                      <a:endParaRPr sz="800">
                        <a:latin typeface="Times New Roman"/>
                        <a:cs typeface="Times New Roman"/>
                      </a:endParaRPr>
                    </a:p>
                  </a:txBody>
                  <a:tcPr marL="0" marR="0" marT="0" marB="0">
                    <a:lnT w="6350">
                      <a:solidFill>
                        <a:srgbClr val="231F20"/>
                      </a:solidFill>
                      <a:prstDash val="solid"/>
                    </a:lnT>
                  </a:tcPr>
                </a:tc>
                <a:tc hMerge="1">
                  <a:txBody>
                    <a:bodyPr/>
                    <a:lstStyle/>
                    <a:p>
                      <a:endParaRPr/>
                    </a:p>
                  </a:txBody>
                  <a:tcPr marL="0" marR="0" marT="0" marB="0"/>
                </a:tc>
                <a:tc hMerge="1">
                  <a:txBody>
                    <a:bodyPr/>
                    <a:lstStyle/>
                    <a:p>
                      <a:endParaRPr/>
                    </a:p>
                  </a:txBody>
                  <a:tcPr marL="0" marR="0" marT="0" marB="0"/>
                </a:tc>
                <a:tc>
                  <a:txBody>
                    <a:bodyPr/>
                    <a:lstStyle/>
                    <a:p>
                      <a:pPr marR="3175" algn="ctr">
                        <a:lnSpc>
                          <a:spcPct val="100000"/>
                        </a:lnSpc>
                        <a:spcBef>
                          <a:spcPts val="100"/>
                        </a:spcBef>
                      </a:pPr>
                      <a:r>
                        <a:rPr sz="800" dirty="0">
                          <a:solidFill>
                            <a:srgbClr val="FFFFFF"/>
                          </a:solidFill>
                          <a:latin typeface="Arial Narrow"/>
                          <a:cs typeface="Arial Narrow"/>
                        </a:rPr>
                        <a:t>F.</a:t>
                      </a:r>
                      <a:endParaRPr sz="800">
                        <a:latin typeface="Arial Narrow"/>
                        <a:cs typeface="Arial Narrow"/>
                      </a:endParaRPr>
                    </a:p>
                  </a:txBody>
                  <a:tcPr marL="0" marR="0" marT="12700" marB="0">
                    <a:lnT w="6350">
                      <a:solidFill>
                        <a:srgbClr val="231F20"/>
                      </a:solidFill>
                      <a:prstDash val="solid"/>
                    </a:lnT>
                    <a:solidFill>
                      <a:srgbClr val="58595B"/>
                    </a:solidFill>
                  </a:tcPr>
                </a:tc>
                <a:tc gridSpan="3">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6350">
                      <a:solidFill>
                        <a:srgbClr val="231F20"/>
                      </a:solidFill>
                      <a:prstDash val="solid"/>
                    </a:lnT>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2"/>
                  </a:ext>
                </a:extLst>
              </a:tr>
              <a:tr h="963085">
                <a:tc gridSpan="4">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4">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3"/>
                  </a:ext>
                </a:extLst>
              </a:tr>
              <a:tr h="145099">
                <a:tc>
                  <a:txBody>
                    <a:bodyPr/>
                    <a:lstStyle/>
                    <a:p>
                      <a:pPr marL="1905" algn="ctr">
                        <a:lnSpc>
                          <a:spcPct val="100000"/>
                        </a:lnSpc>
                        <a:spcBef>
                          <a:spcPts val="30"/>
                        </a:spcBef>
                      </a:pPr>
                      <a:r>
                        <a:rPr sz="800" spc="-5" dirty="0">
                          <a:solidFill>
                            <a:srgbClr val="FFFFFF"/>
                          </a:solidFill>
                          <a:latin typeface="Arial Narrow"/>
                          <a:cs typeface="Arial Narrow"/>
                        </a:rPr>
                        <a:t>G.</a:t>
                      </a:r>
                      <a:endParaRPr sz="800">
                        <a:latin typeface="Arial Narrow"/>
                        <a:cs typeface="Arial Narrow"/>
                      </a:endParaRPr>
                    </a:p>
                  </a:txBody>
                  <a:tcPr marL="0" marR="0" marT="3810" marB="0">
                    <a:lnL w="6350">
                      <a:solidFill>
                        <a:srgbClr val="231F20"/>
                      </a:solidFill>
                      <a:prstDash val="solid"/>
                    </a:lnL>
                    <a:lnT w="6350">
                      <a:solidFill>
                        <a:srgbClr val="231F20"/>
                      </a:solidFill>
                      <a:prstDash val="solid"/>
                    </a:lnT>
                    <a:solidFill>
                      <a:srgbClr val="58595B"/>
                    </a:solidFill>
                  </a:tcPr>
                </a:tc>
                <a:tc>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6350">
                      <a:solidFill>
                        <a:srgbClr val="231F20"/>
                      </a:solidFill>
                      <a:prstDash val="solid"/>
                    </a:lnT>
                  </a:tcPr>
                </a:tc>
                <a:tc>
                  <a:txBody>
                    <a:bodyPr/>
                    <a:lstStyle/>
                    <a:p>
                      <a:pPr algn="ctr">
                        <a:lnSpc>
                          <a:spcPct val="100000"/>
                        </a:lnSpc>
                        <a:spcBef>
                          <a:spcPts val="25"/>
                        </a:spcBef>
                      </a:pPr>
                      <a:r>
                        <a:rPr sz="800" dirty="0">
                          <a:solidFill>
                            <a:srgbClr val="FFFFFF"/>
                          </a:solidFill>
                          <a:latin typeface="Arial Narrow"/>
                          <a:cs typeface="Arial Narrow"/>
                        </a:rPr>
                        <a:t>H.</a:t>
                      </a:r>
                      <a:endParaRPr sz="800">
                        <a:latin typeface="Arial Narrow"/>
                        <a:cs typeface="Arial Narrow"/>
                      </a:endParaRPr>
                    </a:p>
                  </a:txBody>
                  <a:tcPr marL="0" marR="0" marT="3175" marB="0">
                    <a:lnL w="6350">
                      <a:solidFill>
                        <a:srgbClr val="231F20"/>
                      </a:solidFill>
                      <a:prstDash val="solid"/>
                    </a:lnL>
                    <a:lnT w="6350">
                      <a:solidFill>
                        <a:srgbClr val="231F20"/>
                      </a:solidFill>
                      <a:prstDash val="solid"/>
                    </a:lnT>
                    <a:solidFill>
                      <a:srgbClr val="58595B"/>
                    </a:solidFill>
                  </a:tcPr>
                </a:tc>
                <a:tc>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6350">
                      <a:solidFill>
                        <a:srgbClr val="231F20"/>
                      </a:solidFill>
                      <a:prstDash val="solid"/>
                    </a:lnT>
                  </a:tcPr>
                </a:tc>
                <a:tc>
                  <a:txBody>
                    <a:bodyPr/>
                    <a:lstStyle/>
                    <a:p>
                      <a:pPr marL="5715" algn="ctr">
                        <a:lnSpc>
                          <a:spcPct val="100000"/>
                        </a:lnSpc>
                        <a:spcBef>
                          <a:spcPts val="25"/>
                        </a:spcBef>
                      </a:pPr>
                      <a:r>
                        <a:rPr sz="800" dirty="0">
                          <a:solidFill>
                            <a:srgbClr val="FFFFFF"/>
                          </a:solidFill>
                          <a:latin typeface="Arial Narrow"/>
                          <a:cs typeface="Arial Narrow"/>
                        </a:rPr>
                        <a:t>I.</a:t>
                      </a:r>
                      <a:endParaRPr sz="800">
                        <a:latin typeface="Arial Narrow"/>
                        <a:cs typeface="Arial Narrow"/>
                      </a:endParaRPr>
                    </a:p>
                  </a:txBody>
                  <a:tcPr marL="0" marR="0" marT="3175" marB="0">
                    <a:lnL w="6350">
                      <a:solidFill>
                        <a:srgbClr val="231F20"/>
                      </a:solidFill>
                      <a:prstDash val="solid"/>
                    </a:lnL>
                    <a:lnT w="6350">
                      <a:solidFill>
                        <a:srgbClr val="231F20"/>
                      </a:solidFill>
                      <a:prstDash val="solid"/>
                    </a:lnT>
                    <a:solidFill>
                      <a:srgbClr val="58595B"/>
                    </a:solidFill>
                  </a:tcPr>
                </a:tc>
                <a:tc>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6350">
                      <a:solidFill>
                        <a:srgbClr val="231F20"/>
                      </a:solidFill>
                      <a:prstDash val="solid"/>
                    </a:lnT>
                  </a:tcPr>
                </a:tc>
                <a:tc>
                  <a:txBody>
                    <a:bodyPr/>
                    <a:lstStyle/>
                    <a:p>
                      <a:pPr marL="1905" algn="ctr">
                        <a:lnSpc>
                          <a:spcPct val="100000"/>
                        </a:lnSpc>
                        <a:spcBef>
                          <a:spcPts val="25"/>
                        </a:spcBef>
                      </a:pPr>
                      <a:r>
                        <a:rPr sz="800" spc="-5" dirty="0">
                          <a:solidFill>
                            <a:srgbClr val="FFFFFF"/>
                          </a:solidFill>
                          <a:latin typeface="Arial Narrow"/>
                          <a:cs typeface="Arial Narrow"/>
                        </a:rPr>
                        <a:t>J.</a:t>
                      </a:r>
                      <a:endParaRPr sz="800">
                        <a:latin typeface="Arial Narrow"/>
                        <a:cs typeface="Arial Narrow"/>
                      </a:endParaRPr>
                    </a:p>
                  </a:txBody>
                  <a:tcPr marL="0" marR="0" marT="3175" marB="0">
                    <a:lnL w="6350">
                      <a:solidFill>
                        <a:srgbClr val="231F20"/>
                      </a:solidFill>
                      <a:prstDash val="solid"/>
                    </a:lnL>
                    <a:lnT w="6350">
                      <a:solidFill>
                        <a:srgbClr val="231F20"/>
                      </a:solidFill>
                      <a:prstDash val="solid"/>
                    </a:lnT>
                    <a:solidFill>
                      <a:srgbClr val="58595B"/>
                    </a:solidFill>
                  </a:tcPr>
                </a:tc>
                <a:tc>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6350">
                      <a:solidFill>
                        <a:srgbClr val="231F20"/>
                      </a:solidFill>
                      <a:prstDash val="solid"/>
                    </a:lnT>
                  </a:tcPr>
                </a:tc>
                <a:extLst>
                  <a:ext uri="{0D108BD9-81ED-4DB2-BD59-A6C34878D82A}">
                    <a16:rowId xmlns:a16="http://schemas.microsoft.com/office/drawing/2014/main" val="10004"/>
                  </a:ext>
                </a:extLst>
              </a:tr>
              <a:tr h="801410">
                <a:tc gridSpan="2">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gridSpan="2">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gridSpan="2">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gridSpan="2">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extLst>
                  <a:ext uri="{0D108BD9-81ED-4DB2-BD59-A6C34878D82A}">
                    <a16:rowId xmlns:a16="http://schemas.microsoft.com/office/drawing/2014/main" val="10005"/>
                  </a:ext>
                </a:extLst>
              </a:tr>
            </a:tbl>
          </a:graphicData>
        </a:graphic>
      </p:graphicFrame>
      <p:sp>
        <p:nvSpPr>
          <p:cNvPr id="394" name="object 394"/>
          <p:cNvSpPr/>
          <p:nvPr/>
        </p:nvSpPr>
        <p:spPr>
          <a:xfrm>
            <a:off x="4945183" y="7741373"/>
            <a:ext cx="1035796" cy="965373"/>
          </a:xfrm>
          <a:prstGeom prst="rect">
            <a:avLst/>
          </a:prstGeom>
          <a:blipFill>
            <a:blip r:embed="rId3" cstate="print"/>
            <a:stretch>
              <a:fillRect/>
            </a:stretch>
          </a:blipFill>
        </p:spPr>
        <p:txBody>
          <a:bodyPr wrap="square" lIns="0" tIns="0" rIns="0" bIns="0" rtlCol="0"/>
          <a:lstStyle/>
          <a:p>
            <a:endParaRPr/>
          </a:p>
        </p:txBody>
      </p:sp>
      <p:sp>
        <p:nvSpPr>
          <p:cNvPr id="395" name="object 395"/>
          <p:cNvSpPr/>
          <p:nvPr/>
        </p:nvSpPr>
        <p:spPr>
          <a:xfrm>
            <a:off x="2469196" y="6834478"/>
            <a:ext cx="1134745" cy="57785"/>
          </a:xfrm>
          <a:custGeom>
            <a:avLst/>
            <a:gdLst/>
            <a:ahLst/>
            <a:cxnLst/>
            <a:rect l="l" t="t" r="r" b="b"/>
            <a:pathLst>
              <a:path w="1134745" h="57784">
                <a:moveTo>
                  <a:pt x="1134490" y="28841"/>
                </a:moveTo>
                <a:lnTo>
                  <a:pt x="1081771" y="40999"/>
                </a:lnTo>
                <a:lnTo>
                  <a:pt x="1043107" y="44544"/>
                </a:lnTo>
                <a:lnTo>
                  <a:pt x="995359" y="47762"/>
                </a:lnTo>
                <a:lnTo>
                  <a:pt x="939404" y="50607"/>
                </a:lnTo>
                <a:lnTo>
                  <a:pt x="876120" y="53036"/>
                </a:lnTo>
                <a:lnTo>
                  <a:pt x="806383" y="55002"/>
                </a:lnTo>
                <a:lnTo>
                  <a:pt x="731072" y="56462"/>
                </a:lnTo>
                <a:lnTo>
                  <a:pt x="651062" y="57370"/>
                </a:lnTo>
                <a:lnTo>
                  <a:pt x="567232" y="57683"/>
                </a:lnTo>
                <a:lnTo>
                  <a:pt x="483409" y="57523"/>
                </a:lnTo>
                <a:lnTo>
                  <a:pt x="403404" y="57034"/>
                </a:lnTo>
                <a:lnTo>
                  <a:pt x="328097" y="56201"/>
                </a:lnTo>
                <a:lnTo>
                  <a:pt x="258364" y="55009"/>
                </a:lnTo>
                <a:lnTo>
                  <a:pt x="195082" y="53445"/>
                </a:lnTo>
                <a:lnTo>
                  <a:pt x="139129" y="51494"/>
                </a:lnTo>
                <a:lnTo>
                  <a:pt x="91382" y="49140"/>
                </a:lnTo>
                <a:lnTo>
                  <a:pt x="52718" y="46371"/>
                </a:lnTo>
                <a:lnTo>
                  <a:pt x="6150" y="39525"/>
                </a:lnTo>
                <a:lnTo>
                  <a:pt x="0" y="35420"/>
                </a:lnTo>
                <a:lnTo>
                  <a:pt x="6150" y="31002"/>
                </a:lnTo>
                <a:lnTo>
                  <a:pt x="52718" y="22056"/>
                </a:lnTo>
                <a:lnTo>
                  <a:pt x="91382" y="17734"/>
                </a:lnTo>
                <a:lnTo>
                  <a:pt x="139129" y="13652"/>
                </a:lnTo>
                <a:lnTo>
                  <a:pt x="195082" y="9913"/>
                </a:lnTo>
                <a:lnTo>
                  <a:pt x="258364" y="6621"/>
                </a:lnTo>
                <a:lnTo>
                  <a:pt x="328097" y="3880"/>
                </a:lnTo>
                <a:lnTo>
                  <a:pt x="403404" y="1793"/>
                </a:lnTo>
                <a:lnTo>
                  <a:pt x="483409" y="465"/>
                </a:lnTo>
                <a:lnTo>
                  <a:pt x="567232" y="0"/>
                </a:lnTo>
                <a:lnTo>
                  <a:pt x="651062" y="312"/>
                </a:lnTo>
                <a:lnTo>
                  <a:pt x="731072" y="1220"/>
                </a:lnTo>
                <a:lnTo>
                  <a:pt x="806383" y="2679"/>
                </a:lnTo>
                <a:lnTo>
                  <a:pt x="876120" y="4644"/>
                </a:lnTo>
                <a:lnTo>
                  <a:pt x="939404" y="7071"/>
                </a:lnTo>
                <a:lnTo>
                  <a:pt x="995359" y="9915"/>
                </a:lnTo>
                <a:lnTo>
                  <a:pt x="1043107" y="13132"/>
                </a:lnTo>
                <a:lnTo>
                  <a:pt x="1081771" y="16678"/>
                </a:lnTo>
                <a:lnTo>
                  <a:pt x="1128340" y="24577"/>
                </a:lnTo>
                <a:lnTo>
                  <a:pt x="1134490" y="28841"/>
                </a:lnTo>
                <a:close/>
              </a:path>
            </a:pathLst>
          </a:custGeom>
          <a:ln w="5245">
            <a:solidFill>
              <a:srgbClr val="080909"/>
            </a:solidFill>
          </a:ln>
        </p:spPr>
        <p:txBody>
          <a:bodyPr wrap="square" lIns="0" tIns="0" rIns="0" bIns="0" rtlCol="0"/>
          <a:lstStyle/>
          <a:p>
            <a:endParaRPr/>
          </a:p>
        </p:txBody>
      </p:sp>
      <p:sp>
        <p:nvSpPr>
          <p:cNvPr id="396" name="object 396"/>
          <p:cNvSpPr/>
          <p:nvPr/>
        </p:nvSpPr>
        <p:spPr>
          <a:xfrm>
            <a:off x="2453916" y="6892162"/>
            <a:ext cx="1160145" cy="40005"/>
          </a:xfrm>
          <a:custGeom>
            <a:avLst/>
            <a:gdLst/>
            <a:ahLst/>
            <a:cxnLst/>
            <a:rect l="l" t="t" r="r" b="b"/>
            <a:pathLst>
              <a:path w="1160145" h="40004">
                <a:moveTo>
                  <a:pt x="1159890" y="0"/>
                </a:moveTo>
                <a:lnTo>
                  <a:pt x="1104163" y="10874"/>
                </a:lnTo>
                <a:lnTo>
                  <a:pt x="1065784" y="16047"/>
                </a:lnTo>
                <a:lnTo>
                  <a:pt x="1021163" y="20931"/>
                </a:lnTo>
                <a:lnTo>
                  <a:pt x="970877" y="25439"/>
                </a:lnTo>
                <a:lnTo>
                  <a:pt x="915504" y="29488"/>
                </a:lnTo>
                <a:lnTo>
                  <a:pt x="855620" y="32992"/>
                </a:lnTo>
                <a:lnTo>
                  <a:pt x="791801" y="35866"/>
                </a:lnTo>
                <a:lnTo>
                  <a:pt x="724626" y="38024"/>
                </a:lnTo>
                <a:lnTo>
                  <a:pt x="654670" y="39381"/>
                </a:lnTo>
                <a:lnTo>
                  <a:pt x="582510" y="39852"/>
                </a:lnTo>
                <a:lnTo>
                  <a:pt x="502071" y="39589"/>
                </a:lnTo>
                <a:lnTo>
                  <a:pt x="425348" y="38796"/>
                </a:lnTo>
                <a:lnTo>
                  <a:pt x="352967" y="37465"/>
                </a:lnTo>
                <a:lnTo>
                  <a:pt x="285552" y="35588"/>
                </a:lnTo>
                <a:lnTo>
                  <a:pt x="223728" y="33157"/>
                </a:lnTo>
                <a:lnTo>
                  <a:pt x="168121" y="30165"/>
                </a:lnTo>
                <a:lnTo>
                  <a:pt x="119354" y="26604"/>
                </a:lnTo>
                <a:lnTo>
                  <a:pt x="78052" y="22467"/>
                </a:lnTo>
                <a:lnTo>
                  <a:pt x="20346" y="12432"/>
                </a:lnTo>
                <a:lnTo>
                  <a:pt x="5190" y="6520"/>
                </a:lnTo>
                <a:lnTo>
                  <a:pt x="0" y="0"/>
                </a:lnTo>
              </a:path>
            </a:pathLst>
          </a:custGeom>
          <a:ln w="5245">
            <a:solidFill>
              <a:srgbClr val="080909"/>
            </a:solidFill>
          </a:ln>
        </p:spPr>
        <p:txBody>
          <a:bodyPr wrap="square" lIns="0" tIns="0" rIns="0" bIns="0" rtlCol="0"/>
          <a:lstStyle/>
          <a:p>
            <a:endParaRPr/>
          </a:p>
        </p:txBody>
      </p:sp>
      <p:sp>
        <p:nvSpPr>
          <p:cNvPr id="397" name="object 397"/>
          <p:cNvSpPr/>
          <p:nvPr/>
        </p:nvSpPr>
        <p:spPr>
          <a:xfrm>
            <a:off x="2449751" y="6863315"/>
            <a:ext cx="1164590" cy="601980"/>
          </a:xfrm>
          <a:custGeom>
            <a:avLst/>
            <a:gdLst/>
            <a:ahLst/>
            <a:cxnLst/>
            <a:rect l="l" t="t" r="r" b="b"/>
            <a:pathLst>
              <a:path w="1164589" h="601979">
                <a:moveTo>
                  <a:pt x="19443" y="6578"/>
                </a:moveTo>
                <a:lnTo>
                  <a:pt x="8336" y="10848"/>
                </a:lnTo>
                <a:lnTo>
                  <a:pt x="2549" y="20243"/>
                </a:lnTo>
                <a:lnTo>
                  <a:pt x="348" y="29638"/>
                </a:lnTo>
                <a:lnTo>
                  <a:pt x="0" y="33909"/>
                </a:lnTo>
                <a:lnTo>
                  <a:pt x="19443" y="478231"/>
                </a:lnTo>
                <a:lnTo>
                  <a:pt x="17689" y="543354"/>
                </a:lnTo>
                <a:lnTo>
                  <a:pt x="74131" y="577924"/>
                </a:lnTo>
                <a:lnTo>
                  <a:pt x="240094" y="593518"/>
                </a:lnTo>
                <a:lnTo>
                  <a:pt x="566902" y="601713"/>
                </a:lnTo>
                <a:lnTo>
                  <a:pt x="897311" y="585531"/>
                </a:lnTo>
                <a:lnTo>
                  <a:pt x="1072583" y="539083"/>
                </a:lnTo>
                <a:lnTo>
                  <a:pt x="1141772" y="490549"/>
                </a:lnTo>
                <a:lnTo>
                  <a:pt x="1153934" y="468109"/>
                </a:lnTo>
                <a:lnTo>
                  <a:pt x="1164056" y="12649"/>
                </a:lnTo>
                <a:lnTo>
                  <a:pt x="1161669" y="4762"/>
                </a:lnTo>
                <a:lnTo>
                  <a:pt x="1153934" y="0"/>
                </a:lnTo>
              </a:path>
            </a:pathLst>
          </a:custGeom>
          <a:ln w="5245">
            <a:solidFill>
              <a:srgbClr val="080909"/>
            </a:solidFill>
          </a:ln>
        </p:spPr>
        <p:txBody>
          <a:bodyPr wrap="square" lIns="0" tIns="0" rIns="0" bIns="0" rtlCol="0"/>
          <a:lstStyle/>
          <a:p>
            <a:endParaRPr/>
          </a:p>
        </p:txBody>
      </p:sp>
      <p:sp>
        <p:nvSpPr>
          <p:cNvPr id="398" name="object 398"/>
          <p:cNvSpPr/>
          <p:nvPr/>
        </p:nvSpPr>
        <p:spPr>
          <a:xfrm>
            <a:off x="2913819" y="7065964"/>
            <a:ext cx="59055" cy="77470"/>
          </a:xfrm>
          <a:custGeom>
            <a:avLst/>
            <a:gdLst/>
            <a:ahLst/>
            <a:cxnLst/>
            <a:rect l="l" t="t" r="r" b="b"/>
            <a:pathLst>
              <a:path w="59055" h="77470">
                <a:moveTo>
                  <a:pt x="17983" y="10013"/>
                </a:moveTo>
                <a:lnTo>
                  <a:pt x="0" y="45027"/>
                </a:lnTo>
                <a:lnTo>
                  <a:pt x="54" y="63835"/>
                </a:lnTo>
                <a:lnTo>
                  <a:pt x="2865" y="73474"/>
                </a:lnTo>
                <a:lnTo>
                  <a:pt x="10946" y="76976"/>
                </a:lnTo>
                <a:lnTo>
                  <a:pt x="26809" y="77374"/>
                </a:lnTo>
                <a:lnTo>
                  <a:pt x="43539" y="74157"/>
                </a:lnTo>
                <a:lnTo>
                  <a:pt x="53527" y="66120"/>
                </a:lnTo>
                <a:lnTo>
                  <a:pt x="58195" y="55291"/>
                </a:lnTo>
                <a:lnTo>
                  <a:pt x="58966" y="43694"/>
                </a:lnTo>
                <a:lnTo>
                  <a:pt x="55965" y="32270"/>
                </a:lnTo>
                <a:lnTo>
                  <a:pt x="50268" y="21836"/>
                </a:lnTo>
                <a:lnTo>
                  <a:pt x="44744" y="14228"/>
                </a:lnTo>
                <a:lnTo>
                  <a:pt x="42265" y="11283"/>
                </a:lnTo>
                <a:lnTo>
                  <a:pt x="35313" y="2920"/>
                </a:lnTo>
                <a:lnTo>
                  <a:pt x="30467" y="0"/>
                </a:lnTo>
                <a:lnTo>
                  <a:pt x="25449" y="2404"/>
                </a:lnTo>
                <a:lnTo>
                  <a:pt x="17983" y="10013"/>
                </a:lnTo>
                <a:close/>
              </a:path>
            </a:pathLst>
          </a:custGeom>
          <a:ln w="3175">
            <a:solidFill>
              <a:srgbClr val="080909"/>
            </a:solidFill>
          </a:ln>
        </p:spPr>
        <p:txBody>
          <a:bodyPr wrap="square" lIns="0" tIns="0" rIns="0" bIns="0" rtlCol="0"/>
          <a:lstStyle/>
          <a:p>
            <a:endParaRPr/>
          </a:p>
        </p:txBody>
      </p:sp>
      <p:sp>
        <p:nvSpPr>
          <p:cNvPr id="399" name="object 399"/>
          <p:cNvSpPr/>
          <p:nvPr/>
        </p:nvSpPr>
        <p:spPr>
          <a:xfrm>
            <a:off x="2943307" y="7102475"/>
            <a:ext cx="0" cy="96520"/>
          </a:xfrm>
          <a:custGeom>
            <a:avLst/>
            <a:gdLst/>
            <a:ahLst/>
            <a:cxnLst/>
            <a:rect l="l" t="t" r="r" b="b"/>
            <a:pathLst>
              <a:path h="96520">
                <a:moveTo>
                  <a:pt x="0" y="0"/>
                </a:moveTo>
                <a:lnTo>
                  <a:pt x="0" y="96202"/>
                </a:lnTo>
              </a:path>
            </a:pathLst>
          </a:custGeom>
          <a:ln w="34378">
            <a:solidFill>
              <a:srgbClr val="FFFFFF"/>
            </a:solidFill>
          </a:ln>
        </p:spPr>
        <p:txBody>
          <a:bodyPr wrap="square" lIns="0" tIns="0" rIns="0" bIns="0" rtlCol="0"/>
          <a:lstStyle/>
          <a:p>
            <a:endParaRPr/>
          </a:p>
        </p:txBody>
      </p:sp>
      <p:sp>
        <p:nvSpPr>
          <p:cNvPr id="400" name="object 400"/>
          <p:cNvSpPr/>
          <p:nvPr/>
        </p:nvSpPr>
        <p:spPr>
          <a:xfrm>
            <a:off x="2926118" y="7102475"/>
            <a:ext cx="34925" cy="96520"/>
          </a:xfrm>
          <a:custGeom>
            <a:avLst/>
            <a:gdLst/>
            <a:ahLst/>
            <a:cxnLst/>
            <a:rect l="l" t="t" r="r" b="b"/>
            <a:pathLst>
              <a:path w="34925" h="96520">
                <a:moveTo>
                  <a:pt x="0" y="96202"/>
                </a:moveTo>
                <a:lnTo>
                  <a:pt x="34378" y="96202"/>
                </a:lnTo>
                <a:lnTo>
                  <a:pt x="34378" y="0"/>
                </a:lnTo>
                <a:lnTo>
                  <a:pt x="0" y="0"/>
                </a:lnTo>
                <a:lnTo>
                  <a:pt x="0" y="96202"/>
                </a:lnTo>
                <a:close/>
              </a:path>
            </a:pathLst>
          </a:custGeom>
          <a:ln w="3175">
            <a:solidFill>
              <a:srgbClr val="080909"/>
            </a:solidFill>
          </a:ln>
        </p:spPr>
        <p:txBody>
          <a:bodyPr wrap="square" lIns="0" tIns="0" rIns="0" bIns="0" rtlCol="0"/>
          <a:lstStyle/>
          <a:p>
            <a:endParaRPr/>
          </a:p>
        </p:txBody>
      </p:sp>
      <p:sp>
        <p:nvSpPr>
          <p:cNvPr id="401" name="object 401"/>
          <p:cNvSpPr/>
          <p:nvPr/>
        </p:nvSpPr>
        <p:spPr>
          <a:xfrm>
            <a:off x="2921957" y="7162234"/>
            <a:ext cx="5715" cy="24765"/>
          </a:xfrm>
          <a:custGeom>
            <a:avLst/>
            <a:gdLst/>
            <a:ahLst/>
            <a:cxnLst/>
            <a:rect l="l" t="t" r="r" b="b"/>
            <a:pathLst>
              <a:path w="5714" h="24765">
                <a:moveTo>
                  <a:pt x="5156" y="24168"/>
                </a:moveTo>
                <a:lnTo>
                  <a:pt x="1612" y="24168"/>
                </a:lnTo>
                <a:lnTo>
                  <a:pt x="0" y="22034"/>
                </a:lnTo>
                <a:lnTo>
                  <a:pt x="0" y="2235"/>
                </a:lnTo>
                <a:lnTo>
                  <a:pt x="1193" y="177"/>
                </a:lnTo>
                <a:lnTo>
                  <a:pt x="4165" y="0"/>
                </a:lnTo>
              </a:path>
            </a:pathLst>
          </a:custGeom>
          <a:ln w="3175">
            <a:solidFill>
              <a:srgbClr val="080909"/>
            </a:solidFill>
          </a:ln>
        </p:spPr>
        <p:txBody>
          <a:bodyPr wrap="square" lIns="0" tIns="0" rIns="0" bIns="0" rtlCol="0"/>
          <a:lstStyle/>
          <a:p>
            <a:endParaRPr/>
          </a:p>
        </p:txBody>
      </p:sp>
      <p:sp>
        <p:nvSpPr>
          <p:cNvPr id="402" name="object 402"/>
          <p:cNvSpPr/>
          <p:nvPr/>
        </p:nvSpPr>
        <p:spPr>
          <a:xfrm>
            <a:off x="2961369" y="7162234"/>
            <a:ext cx="5715" cy="24765"/>
          </a:xfrm>
          <a:custGeom>
            <a:avLst/>
            <a:gdLst/>
            <a:ahLst/>
            <a:cxnLst/>
            <a:rect l="l" t="t" r="r" b="b"/>
            <a:pathLst>
              <a:path w="5714" h="24765">
                <a:moveTo>
                  <a:pt x="0" y="0"/>
                </a:moveTo>
                <a:lnTo>
                  <a:pt x="3543" y="0"/>
                </a:lnTo>
                <a:lnTo>
                  <a:pt x="5156" y="2133"/>
                </a:lnTo>
                <a:lnTo>
                  <a:pt x="5156" y="21932"/>
                </a:lnTo>
                <a:lnTo>
                  <a:pt x="3962" y="23990"/>
                </a:lnTo>
                <a:lnTo>
                  <a:pt x="1016" y="24168"/>
                </a:lnTo>
              </a:path>
            </a:pathLst>
          </a:custGeom>
          <a:ln w="3175">
            <a:solidFill>
              <a:srgbClr val="080909"/>
            </a:solidFill>
          </a:ln>
        </p:spPr>
        <p:txBody>
          <a:bodyPr wrap="square" lIns="0" tIns="0" rIns="0" bIns="0" rtlCol="0"/>
          <a:lstStyle/>
          <a:p>
            <a:endParaRPr/>
          </a:p>
        </p:txBody>
      </p:sp>
      <p:sp>
        <p:nvSpPr>
          <p:cNvPr id="403" name="object 403"/>
          <p:cNvSpPr/>
          <p:nvPr/>
        </p:nvSpPr>
        <p:spPr>
          <a:xfrm>
            <a:off x="2926121" y="7170235"/>
            <a:ext cx="34925" cy="0"/>
          </a:xfrm>
          <a:custGeom>
            <a:avLst/>
            <a:gdLst/>
            <a:ahLst/>
            <a:cxnLst/>
            <a:rect l="l" t="t" r="r" b="b"/>
            <a:pathLst>
              <a:path w="34925">
                <a:moveTo>
                  <a:pt x="0" y="0"/>
                </a:moveTo>
                <a:lnTo>
                  <a:pt x="34378" y="0"/>
                </a:lnTo>
              </a:path>
            </a:pathLst>
          </a:custGeom>
          <a:ln w="3175">
            <a:solidFill>
              <a:srgbClr val="080909"/>
            </a:solidFill>
          </a:ln>
        </p:spPr>
        <p:txBody>
          <a:bodyPr wrap="square" lIns="0" tIns="0" rIns="0" bIns="0" rtlCol="0"/>
          <a:lstStyle/>
          <a:p>
            <a:endParaRPr/>
          </a:p>
        </p:txBody>
      </p:sp>
      <p:sp>
        <p:nvSpPr>
          <p:cNvPr id="404" name="object 404"/>
          <p:cNvSpPr/>
          <p:nvPr/>
        </p:nvSpPr>
        <p:spPr>
          <a:xfrm>
            <a:off x="2927112" y="7179114"/>
            <a:ext cx="32384" cy="0"/>
          </a:xfrm>
          <a:custGeom>
            <a:avLst/>
            <a:gdLst/>
            <a:ahLst/>
            <a:cxnLst/>
            <a:rect l="l" t="t" r="r" b="b"/>
            <a:pathLst>
              <a:path w="32385">
                <a:moveTo>
                  <a:pt x="31826" y="0"/>
                </a:moveTo>
                <a:lnTo>
                  <a:pt x="0" y="0"/>
                </a:lnTo>
              </a:path>
            </a:pathLst>
          </a:custGeom>
          <a:ln w="3175">
            <a:solidFill>
              <a:srgbClr val="080909"/>
            </a:solidFill>
          </a:ln>
        </p:spPr>
        <p:txBody>
          <a:bodyPr wrap="square" lIns="0" tIns="0" rIns="0" bIns="0" rtlCol="0"/>
          <a:lstStyle/>
          <a:p>
            <a:endParaRPr/>
          </a:p>
        </p:txBody>
      </p:sp>
      <p:sp>
        <p:nvSpPr>
          <p:cNvPr id="405" name="object 405"/>
          <p:cNvSpPr/>
          <p:nvPr/>
        </p:nvSpPr>
        <p:spPr>
          <a:xfrm>
            <a:off x="2920737" y="7190847"/>
            <a:ext cx="45085" cy="41910"/>
          </a:xfrm>
          <a:custGeom>
            <a:avLst/>
            <a:gdLst/>
            <a:ahLst/>
            <a:cxnLst/>
            <a:rect l="l" t="t" r="r" b="b"/>
            <a:pathLst>
              <a:path w="45085" h="41909">
                <a:moveTo>
                  <a:pt x="3797" y="0"/>
                </a:moveTo>
                <a:lnTo>
                  <a:pt x="0" y="2489"/>
                </a:lnTo>
                <a:lnTo>
                  <a:pt x="0" y="11188"/>
                </a:lnTo>
                <a:lnTo>
                  <a:pt x="3797" y="11188"/>
                </a:lnTo>
                <a:lnTo>
                  <a:pt x="3797" y="32880"/>
                </a:lnTo>
                <a:lnTo>
                  <a:pt x="6743" y="38747"/>
                </a:lnTo>
                <a:lnTo>
                  <a:pt x="8712" y="32880"/>
                </a:lnTo>
                <a:lnTo>
                  <a:pt x="10642" y="27012"/>
                </a:lnTo>
                <a:lnTo>
                  <a:pt x="10642" y="22402"/>
                </a:lnTo>
                <a:lnTo>
                  <a:pt x="6375" y="21501"/>
                </a:lnTo>
                <a:lnTo>
                  <a:pt x="6375" y="13322"/>
                </a:lnTo>
                <a:lnTo>
                  <a:pt x="15455" y="13322"/>
                </a:lnTo>
                <a:lnTo>
                  <a:pt x="15455" y="38925"/>
                </a:lnTo>
                <a:lnTo>
                  <a:pt x="20789" y="41402"/>
                </a:lnTo>
                <a:lnTo>
                  <a:pt x="27355" y="38925"/>
                </a:lnTo>
                <a:lnTo>
                  <a:pt x="27355" y="15824"/>
                </a:lnTo>
                <a:lnTo>
                  <a:pt x="28422" y="12077"/>
                </a:lnTo>
                <a:lnTo>
                  <a:pt x="38201" y="13855"/>
                </a:lnTo>
                <a:lnTo>
                  <a:pt x="38201" y="20789"/>
                </a:lnTo>
                <a:lnTo>
                  <a:pt x="31597" y="23812"/>
                </a:lnTo>
                <a:lnTo>
                  <a:pt x="34277" y="33235"/>
                </a:lnTo>
                <a:lnTo>
                  <a:pt x="37007" y="41579"/>
                </a:lnTo>
                <a:lnTo>
                  <a:pt x="40627" y="31280"/>
                </a:lnTo>
                <a:lnTo>
                  <a:pt x="40627" y="12090"/>
                </a:lnTo>
                <a:lnTo>
                  <a:pt x="44602" y="12090"/>
                </a:lnTo>
                <a:lnTo>
                  <a:pt x="45021" y="4622"/>
                </a:lnTo>
                <a:lnTo>
                  <a:pt x="40627" y="0"/>
                </a:lnTo>
              </a:path>
            </a:pathLst>
          </a:custGeom>
          <a:ln w="3175">
            <a:solidFill>
              <a:srgbClr val="080909"/>
            </a:solidFill>
          </a:ln>
        </p:spPr>
        <p:txBody>
          <a:bodyPr wrap="square" lIns="0" tIns="0" rIns="0" bIns="0" rtlCol="0"/>
          <a:lstStyle/>
          <a:p>
            <a:endParaRPr/>
          </a:p>
        </p:txBody>
      </p:sp>
      <p:sp>
        <p:nvSpPr>
          <p:cNvPr id="406" name="object 406"/>
          <p:cNvSpPr/>
          <p:nvPr/>
        </p:nvSpPr>
        <p:spPr>
          <a:xfrm>
            <a:off x="2924534" y="7202041"/>
            <a:ext cx="36195" cy="0"/>
          </a:xfrm>
          <a:custGeom>
            <a:avLst/>
            <a:gdLst/>
            <a:ahLst/>
            <a:cxnLst/>
            <a:rect l="l" t="t" r="r" b="b"/>
            <a:pathLst>
              <a:path w="36194">
                <a:moveTo>
                  <a:pt x="0" y="0"/>
                </a:moveTo>
                <a:lnTo>
                  <a:pt x="35966" y="0"/>
                </a:lnTo>
              </a:path>
            </a:pathLst>
          </a:custGeom>
          <a:ln w="3175">
            <a:solidFill>
              <a:srgbClr val="080909"/>
            </a:solidFill>
          </a:ln>
        </p:spPr>
        <p:txBody>
          <a:bodyPr wrap="square" lIns="0" tIns="0" rIns="0" bIns="0" rtlCol="0"/>
          <a:lstStyle/>
          <a:p>
            <a:endParaRPr/>
          </a:p>
        </p:txBody>
      </p:sp>
      <p:sp>
        <p:nvSpPr>
          <p:cNvPr id="407" name="object 407"/>
          <p:cNvSpPr/>
          <p:nvPr/>
        </p:nvSpPr>
        <p:spPr>
          <a:xfrm>
            <a:off x="2447872" y="7028281"/>
            <a:ext cx="25400" cy="66040"/>
          </a:xfrm>
          <a:custGeom>
            <a:avLst/>
            <a:gdLst/>
            <a:ahLst/>
            <a:cxnLst/>
            <a:rect l="l" t="t" r="r" b="b"/>
            <a:pathLst>
              <a:path w="25400" h="66040">
                <a:moveTo>
                  <a:pt x="13861" y="0"/>
                </a:moveTo>
                <a:lnTo>
                  <a:pt x="8374" y="10147"/>
                </a:lnTo>
                <a:lnTo>
                  <a:pt x="259" y="37401"/>
                </a:lnTo>
                <a:lnTo>
                  <a:pt x="0" y="52753"/>
                </a:lnTo>
                <a:lnTo>
                  <a:pt x="1040" y="60823"/>
                </a:lnTo>
                <a:lnTo>
                  <a:pt x="4395" y="64269"/>
                </a:lnTo>
                <a:lnTo>
                  <a:pt x="11079" y="65747"/>
                </a:lnTo>
                <a:lnTo>
                  <a:pt x="18173" y="64327"/>
                </a:lnTo>
                <a:lnTo>
                  <a:pt x="22497" y="58493"/>
                </a:lnTo>
                <a:lnTo>
                  <a:pt x="24620" y="49995"/>
                </a:lnTo>
                <a:lnTo>
                  <a:pt x="25113" y="40589"/>
                </a:lnTo>
                <a:lnTo>
                  <a:pt x="24017" y="31054"/>
                </a:lnTo>
                <a:lnTo>
                  <a:pt x="21768" y="22124"/>
                </a:lnTo>
                <a:lnTo>
                  <a:pt x="19550" y="15512"/>
                </a:lnTo>
                <a:lnTo>
                  <a:pt x="18547" y="12928"/>
                </a:lnTo>
                <a:lnTo>
                  <a:pt x="13861" y="0"/>
                </a:lnTo>
                <a:close/>
              </a:path>
            </a:pathLst>
          </a:custGeom>
          <a:solidFill>
            <a:srgbClr val="FFFFFF"/>
          </a:solidFill>
        </p:spPr>
        <p:txBody>
          <a:bodyPr wrap="square" lIns="0" tIns="0" rIns="0" bIns="0" rtlCol="0"/>
          <a:lstStyle/>
          <a:p>
            <a:endParaRPr/>
          </a:p>
        </p:txBody>
      </p:sp>
      <p:sp>
        <p:nvSpPr>
          <p:cNvPr id="408" name="object 408"/>
          <p:cNvSpPr/>
          <p:nvPr/>
        </p:nvSpPr>
        <p:spPr>
          <a:xfrm>
            <a:off x="2447872" y="7028281"/>
            <a:ext cx="25400" cy="66040"/>
          </a:xfrm>
          <a:custGeom>
            <a:avLst/>
            <a:gdLst/>
            <a:ahLst/>
            <a:cxnLst/>
            <a:rect l="l" t="t" r="r" b="b"/>
            <a:pathLst>
              <a:path w="25400" h="66040">
                <a:moveTo>
                  <a:pt x="8374" y="10147"/>
                </a:moveTo>
                <a:lnTo>
                  <a:pt x="259" y="37401"/>
                </a:lnTo>
                <a:lnTo>
                  <a:pt x="0" y="52753"/>
                </a:lnTo>
                <a:lnTo>
                  <a:pt x="1040" y="60823"/>
                </a:lnTo>
                <a:lnTo>
                  <a:pt x="4395" y="64269"/>
                </a:lnTo>
                <a:lnTo>
                  <a:pt x="11079" y="65747"/>
                </a:lnTo>
                <a:lnTo>
                  <a:pt x="18173" y="64327"/>
                </a:lnTo>
                <a:lnTo>
                  <a:pt x="22497" y="58493"/>
                </a:lnTo>
                <a:lnTo>
                  <a:pt x="24620" y="49995"/>
                </a:lnTo>
                <a:lnTo>
                  <a:pt x="25113" y="40589"/>
                </a:lnTo>
                <a:lnTo>
                  <a:pt x="24017" y="31054"/>
                </a:lnTo>
                <a:lnTo>
                  <a:pt x="21768" y="22124"/>
                </a:lnTo>
                <a:lnTo>
                  <a:pt x="19550" y="15512"/>
                </a:lnTo>
                <a:lnTo>
                  <a:pt x="18547" y="12928"/>
                </a:lnTo>
                <a:lnTo>
                  <a:pt x="13861" y="0"/>
                </a:lnTo>
                <a:lnTo>
                  <a:pt x="8374" y="10147"/>
                </a:lnTo>
                <a:close/>
              </a:path>
            </a:pathLst>
          </a:custGeom>
          <a:ln w="3175">
            <a:solidFill>
              <a:srgbClr val="080909"/>
            </a:solidFill>
          </a:ln>
        </p:spPr>
        <p:txBody>
          <a:bodyPr wrap="square" lIns="0" tIns="0" rIns="0" bIns="0" rtlCol="0"/>
          <a:lstStyle/>
          <a:p>
            <a:endParaRPr/>
          </a:p>
        </p:txBody>
      </p:sp>
      <p:sp>
        <p:nvSpPr>
          <p:cNvPr id="409" name="object 409"/>
          <p:cNvSpPr/>
          <p:nvPr/>
        </p:nvSpPr>
        <p:spPr>
          <a:xfrm>
            <a:off x="2451983" y="7059637"/>
            <a:ext cx="16510" cy="81280"/>
          </a:xfrm>
          <a:custGeom>
            <a:avLst/>
            <a:gdLst/>
            <a:ahLst/>
            <a:cxnLst/>
            <a:rect l="l" t="t" r="r" b="b"/>
            <a:pathLst>
              <a:path w="16510" h="81279">
                <a:moveTo>
                  <a:pt x="1460" y="0"/>
                </a:moveTo>
                <a:lnTo>
                  <a:pt x="0" y="78460"/>
                </a:lnTo>
                <a:lnTo>
                  <a:pt x="14503" y="80962"/>
                </a:lnTo>
                <a:lnTo>
                  <a:pt x="15951" y="2501"/>
                </a:lnTo>
                <a:lnTo>
                  <a:pt x="1460" y="0"/>
                </a:lnTo>
                <a:close/>
              </a:path>
            </a:pathLst>
          </a:custGeom>
          <a:solidFill>
            <a:srgbClr val="FFFFFF"/>
          </a:solidFill>
        </p:spPr>
        <p:txBody>
          <a:bodyPr wrap="square" lIns="0" tIns="0" rIns="0" bIns="0" rtlCol="0"/>
          <a:lstStyle/>
          <a:p>
            <a:endParaRPr/>
          </a:p>
        </p:txBody>
      </p:sp>
      <p:sp>
        <p:nvSpPr>
          <p:cNvPr id="410" name="object 410"/>
          <p:cNvSpPr/>
          <p:nvPr/>
        </p:nvSpPr>
        <p:spPr>
          <a:xfrm>
            <a:off x="2451983" y="7059637"/>
            <a:ext cx="16510" cy="81280"/>
          </a:xfrm>
          <a:custGeom>
            <a:avLst/>
            <a:gdLst/>
            <a:ahLst/>
            <a:cxnLst/>
            <a:rect l="l" t="t" r="r" b="b"/>
            <a:pathLst>
              <a:path w="16510" h="81279">
                <a:moveTo>
                  <a:pt x="1460" y="0"/>
                </a:moveTo>
                <a:lnTo>
                  <a:pt x="0" y="78460"/>
                </a:lnTo>
                <a:lnTo>
                  <a:pt x="14503" y="80962"/>
                </a:lnTo>
                <a:lnTo>
                  <a:pt x="15951" y="2501"/>
                </a:lnTo>
                <a:lnTo>
                  <a:pt x="1460" y="0"/>
                </a:lnTo>
                <a:close/>
              </a:path>
            </a:pathLst>
          </a:custGeom>
          <a:ln w="3175">
            <a:solidFill>
              <a:srgbClr val="080909"/>
            </a:solidFill>
          </a:ln>
        </p:spPr>
        <p:txBody>
          <a:bodyPr wrap="square" lIns="0" tIns="0" rIns="0" bIns="0" rtlCol="0"/>
          <a:lstStyle/>
          <a:p>
            <a:endParaRPr/>
          </a:p>
        </p:txBody>
      </p:sp>
      <p:sp>
        <p:nvSpPr>
          <p:cNvPr id="411" name="object 411"/>
          <p:cNvSpPr/>
          <p:nvPr/>
        </p:nvSpPr>
        <p:spPr>
          <a:xfrm>
            <a:off x="2450440" y="7108322"/>
            <a:ext cx="2540" cy="20320"/>
          </a:xfrm>
          <a:custGeom>
            <a:avLst/>
            <a:gdLst/>
            <a:ahLst/>
            <a:cxnLst/>
            <a:rect l="l" t="t" r="r" b="b"/>
            <a:pathLst>
              <a:path w="2539" h="20320">
                <a:moveTo>
                  <a:pt x="2184" y="19850"/>
                </a:moveTo>
                <a:lnTo>
                  <a:pt x="647" y="19596"/>
                </a:lnTo>
                <a:lnTo>
                  <a:pt x="0" y="17741"/>
                </a:lnTo>
                <a:lnTo>
                  <a:pt x="330" y="1587"/>
                </a:lnTo>
                <a:lnTo>
                  <a:pt x="850" y="0"/>
                </a:lnTo>
                <a:lnTo>
                  <a:pt x="2108" y="50"/>
                </a:lnTo>
              </a:path>
            </a:pathLst>
          </a:custGeom>
          <a:ln w="3175">
            <a:solidFill>
              <a:srgbClr val="080909"/>
            </a:solidFill>
          </a:ln>
        </p:spPr>
        <p:txBody>
          <a:bodyPr wrap="square" lIns="0" tIns="0" rIns="0" bIns="0" rtlCol="0"/>
          <a:lstStyle/>
          <a:p>
            <a:endParaRPr/>
          </a:p>
        </p:txBody>
      </p:sp>
      <p:sp>
        <p:nvSpPr>
          <p:cNvPr id="412" name="object 412"/>
          <p:cNvSpPr/>
          <p:nvPr/>
        </p:nvSpPr>
        <p:spPr>
          <a:xfrm>
            <a:off x="2467383" y="7110939"/>
            <a:ext cx="2540" cy="20320"/>
          </a:xfrm>
          <a:custGeom>
            <a:avLst/>
            <a:gdLst/>
            <a:ahLst/>
            <a:cxnLst/>
            <a:rect l="l" t="t" r="r" b="b"/>
            <a:pathLst>
              <a:path w="2539" h="20320">
                <a:moveTo>
                  <a:pt x="0" y="0"/>
                </a:moveTo>
                <a:lnTo>
                  <a:pt x="1511" y="253"/>
                </a:lnTo>
                <a:lnTo>
                  <a:pt x="2159" y="2108"/>
                </a:lnTo>
                <a:lnTo>
                  <a:pt x="1841" y="18249"/>
                </a:lnTo>
                <a:lnTo>
                  <a:pt x="1320" y="19850"/>
                </a:lnTo>
                <a:lnTo>
                  <a:pt x="76" y="19786"/>
                </a:lnTo>
              </a:path>
            </a:pathLst>
          </a:custGeom>
          <a:ln w="3175">
            <a:solidFill>
              <a:srgbClr val="080909"/>
            </a:solidFill>
          </a:ln>
        </p:spPr>
        <p:txBody>
          <a:bodyPr wrap="square" lIns="0" tIns="0" rIns="0" bIns="0" rtlCol="0"/>
          <a:lstStyle/>
          <a:p>
            <a:endParaRPr/>
          </a:p>
        </p:txBody>
      </p:sp>
      <p:sp>
        <p:nvSpPr>
          <p:cNvPr id="413" name="object 413"/>
          <p:cNvSpPr/>
          <p:nvPr/>
        </p:nvSpPr>
        <p:spPr>
          <a:xfrm>
            <a:off x="2452401" y="7114902"/>
            <a:ext cx="14604" cy="2540"/>
          </a:xfrm>
          <a:custGeom>
            <a:avLst/>
            <a:gdLst/>
            <a:ahLst/>
            <a:cxnLst/>
            <a:rect l="l" t="t" r="r" b="b"/>
            <a:pathLst>
              <a:path w="14605" h="2540">
                <a:moveTo>
                  <a:pt x="0" y="0"/>
                </a:moveTo>
                <a:lnTo>
                  <a:pt x="14516" y="2501"/>
                </a:lnTo>
              </a:path>
            </a:pathLst>
          </a:custGeom>
          <a:ln w="3175">
            <a:solidFill>
              <a:srgbClr val="080909"/>
            </a:solidFill>
          </a:ln>
        </p:spPr>
        <p:txBody>
          <a:bodyPr wrap="square" lIns="0" tIns="0" rIns="0" bIns="0" rtlCol="0"/>
          <a:lstStyle/>
          <a:p>
            <a:endParaRPr/>
          </a:p>
        </p:txBody>
      </p:sp>
      <p:sp>
        <p:nvSpPr>
          <p:cNvPr id="414" name="object 414"/>
          <p:cNvSpPr/>
          <p:nvPr/>
        </p:nvSpPr>
        <p:spPr>
          <a:xfrm>
            <a:off x="2452720" y="7122227"/>
            <a:ext cx="13970" cy="2540"/>
          </a:xfrm>
          <a:custGeom>
            <a:avLst/>
            <a:gdLst/>
            <a:ahLst/>
            <a:cxnLst/>
            <a:rect l="l" t="t" r="r" b="b"/>
            <a:pathLst>
              <a:path w="13969" h="2540">
                <a:moveTo>
                  <a:pt x="13398" y="2311"/>
                </a:moveTo>
                <a:lnTo>
                  <a:pt x="0" y="0"/>
                </a:lnTo>
              </a:path>
            </a:pathLst>
          </a:custGeom>
          <a:ln w="3175">
            <a:solidFill>
              <a:srgbClr val="080909"/>
            </a:solidFill>
          </a:ln>
        </p:spPr>
        <p:txBody>
          <a:bodyPr wrap="square" lIns="0" tIns="0" rIns="0" bIns="0" rtlCol="0"/>
          <a:lstStyle/>
          <a:p>
            <a:endParaRPr/>
          </a:p>
        </p:txBody>
      </p:sp>
      <p:sp>
        <p:nvSpPr>
          <p:cNvPr id="415" name="object 415"/>
          <p:cNvSpPr/>
          <p:nvPr/>
        </p:nvSpPr>
        <p:spPr>
          <a:xfrm>
            <a:off x="2449644" y="7131608"/>
            <a:ext cx="19685" cy="36830"/>
          </a:xfrm>
          <a:custGeom>
            <a:avLst/>
            <a:gdLst/>
            <a:ahLst/>
            <a:cxnLst/>
            <a:rect l="l" t="t" r="r" b="b"/>
            <a:pathLst>
              <a:path w="19685" h="36829">
                <a:moveTo>
                  <a:pt x="1790" y="0"/>
                </a:moveTo>
                <a:lnTo>
                  <a:pt x="126" y="1752"/>
                </a:lnTo>
                <a:lnTo>
                  <a:pt x="0" y="8851"/>
                </a:lnTo>
                <a:lnTo>
                  <a:pt x="1638" y="9131"/>
                </a:lnTo>
                <a:lnTo>
                  <a:pt x="1295" y="26835"/>
                </a:lnTo>
                <a:lnTo>
                  <a:pt x="2463" y="31813"/>
                </a:lnTo>
                <a:lnTo>
                  <a:pt x="3352" y="27190"/>
                </a:lnTo>
                <a:lnTo>
                  <a:pt x="4267" y="22529"/>
                </a:lnTo>
                <a:lnTo>
                  <a:pt x="4343" y="18770"/>
                </a:lnTo>
                <a:lnTo>
                  <a:pt x="2565" y="17729"/>
                </a:lnTo>
                <a:lnTo>
                  <a:pt x="2705" y="11061"/>
                </a:lnTo>
                <a:lnTo>
                  <a:pt x="6502" y="11709"/>
                </a:lnTo>
                <a:lnTo>
                  <a:pt x="6108" y="32600"/>
                </a:lnTo>
                <a:lnTo>
                  <a:pt x="8343" y="35013"/>
                </a:lnTo>
                <a:lnTo>
                  <a:pt x="11112" y="33464"/>
                </a:lnTo>
                <a:lnTo>
                  <a:pt x="11493" y="14617"/>
                </a:lnTo>
                <a:lnTo>
                  <a:pt x="11988" y="11645"/>
                </a:lnTo>
                <a:lnTo>
                  <a:pt x="16078" y="13804"/>
                </a:lnTo>
                <a:lnTo>
                  <a:pt x="15976" y="19456"/>
                </a:lnTo>
                <a:lnTo>
                  <a:pt x="13157" y="21450"/>
                </a:lnTo>
                <a:lnTo>
                  <a:pt x="14147" y="29324"/>
                </a:lnTo>
                <a:lnTo>
                  <a:pt x="15163" y="36334"/>
                </a:lnTo>
                <a:lnTo>
                  <a:pt x="16827" y="28194"/>
                </a:lnTo>
                <a:lnTo>
                  <a:pt x="17119" y="12522"/>
                </a:lnTo>
                <a:lnTo>
                  <a:pt x="18808" y="12814"/>
                </a:lnTo>
                <a:lnTo>
                  <a:pt x="19075" y="6756"/>
                </a:lnTo>
                <a:lnTo>
                  <a:pt x="17297" y="2667"/>
                </a:lnTo>
              </a:path>
            </a:pathLst>
          </a:custGeom>
          <a:ln w="3175">
            <a:solidFill>
              <a:srgbClr val="080909"/>
            </a:solidFill>
          </a:ln>
        </p:spPr>
        <p:txBody>
          <a:bodyPr wrap="square" lIns="0" tIns="0" rIns="0" bIns="0" rtlCol="0"/>
          <a:lstStyle/>
          <a:p>
            <a:endParaRPr/>
          </a:p>
        </p:txBody>
      </p:sp>
      <p:sp>
        <p:nvSpPr>
          <p:cNvPr id="416" name="object 416"/>
          <p:cNvSpPr/>
          <p:nvPr/>
        </p:nvSpPr>
        <p:spPr>
          <a:xfrm>
            <a:off x="2451285" y="7140743"/>
            <a:ext cx="15240" cy="3175"/>
          </a:xfrm>
          <a:custGeom>
            <a:avLst/>
            <a:gdLst/>
            <a:ahLst/>
            <a:cxnLst/>
            <a:rect l="l" t="t" r="r" b="b"/>
            <a:pathLst>
              <a:path w="15239" h="3175">
                <a:moveTo>
                  <a:pt x="0" y="0"/>
                </a:moveTo>
                <a:lnTo>
                  <a:pt x="15151" y="2603"/>
                </a:lnTo>
              </a:path>
            </a:pathLst>
          </a:custGeom>
          <a:ln w="3175">
            <a:solidFill>
              <a:srgbClr val="080909"/>
            </a:solidFill>
          </a:ln>
        </p:spPr>
        <p:txBody>
          <a:bodyPr wrap="square" lIns="0" tIns="0" rIns="0" bIns="0" rtlCol="0"/>
          <a:lstStyle/>
          <a:p>
            <a:endParaRPr/>
          </a:p>
        </p:txBody>
      </p:sp>
      <p:sp>
        <p:nvSpPr>
          <p:cNvPr id="417" name="object 417"/>
          <p:cNvSpPr/>
          <p:nvPr/>
        </p:nvSpPr>
        <p:spPr>
          <a:xfrm>
            <a:off x="3532469" y="7029200"/>
            <a:ext cx="31750" cy="74930"/>
          </a:xfrm>
          <a:custGeom>
            <a:avLst/>
            <a:gdLst/>
            <a:ahLst/>
            <a:cxnLst/>
            <a:rect l="l" t="t" r="r" b="b"/>
            <a:pathLst>
              <a:path w="31750" h="74929">
                <a:moveTo>
                  <a:pt x="8089" y="9712"/>
                </a:moveTo>
                <a:lnTo>
                  <a:pt x="0" y="43519"/>
                </a:lnTo>
                <a:lnTo>
                  <a:pt x="784" y="61627"/>
                </a:lnTo>
                <a:lnTo>
                  <a:pt x="2652" y="70894"/>
                </a:lnTo>
                <a:lnTo>
                  <a:pt x="7052" y="74227"/>
                </a:lnTo>
                <a:lnTo>
                  <a:pt x="15430" y="74533"/>
                </a:lnTo>
                <a:lnTo>
                  <a:pt x="24142" y="71353"/>
                </a:lnTo>
                <a:lnTo>
                  <a:pt x="29098" y="63568"/>
                </a:lnTo>
                <a:lnTo>
                  <a:pt x="31136" y="53117"/>
                </a:lnTo>
                <a:lnTo>
                  <a:pt x="31089" y="41944"/>
                </a:lnTo>
                <a:lnTo>
                  <a:pt x="29036" y="30960"/>
                </a:lnTo>
                <a:lnTo>
                  <a:pt x="25609" y="20935"/>
                </a:lnTo>
                <a:lnTo>
                  <a:pt x="22392" y="13630"/>
                </a:lnTo>
                <a:lnTo>
                  <a:pt x="20967" y="10804"/>
                </a:lnTo>
                <a:lnTo>
                  <a:pt x="16951" y="2786"/>
                </a:lnTo>
                <a:lnTo>
                  <a:pt x="14271" y="0"/>
                </a:lnTo>
                <a:lnTo>
                  <a:pt x="11720" y="2342"/>
                </a:lnTo>
                <a:lnTo>
                  <a:pt x="8089" y="9712"/>
                </a:lnTo>
                <a:close/>
              </a:path>
            </a:pathLst>
          </a:custGeom>
          <a:ln w="3175">
            <a:solidFill>
              <a:srgbClr val="080909"/>
            </a:solidFill>
          </a:ln>
        </p:spPr>
        <p:txBody>
          <a:bodyPr wrap="square" lIns="0" tIns="0" rIns="0" bIns="0" rtlCol="0"/>
          <a:lstStyle/>
          <a:p>
            <a:endParaRPr/>
          </a:p>
        </p:txBody>
      </p:sp>
      <p:sp>
        <p:nvSpPr>
          <p:cNvPr id="418" name="object 418"/>
          <p:cNvSpPr/>
          <p:nvPr/>
        </p:nvSpPr>
        <p:spPr>
          <a:xfrm>
            <a:off x="3549609" y="7064283"/>
            <a:ext cx="0" cy="93345"/>
          </a:xfrm>
          <a:custGeom>
            <a:avLst/>
            <a:gdLst/>
            <a:ahLst/>
            <a:cxnLst/>
            <a:rect l="l" t="t" r="r" b="b"/>
            <a:pathLst>
              <a:path h="93345">
                <a:moveTo>
                  <a:pt x="0" y="0"/>
                </a:moveTo>
                <a:lnTo>
                  <a:pt x="0" y="92811"/>
                </a:lnTo>
              </a:path>
            </a:pathLst>
          </a:custGeom>
          <a:ln w="21971">
            <a:solidFill>
              <a:srgbClr val="FFFFFF"/>
            </a:solidFill>
          </a:ln>
        </p:spPr>
        <p:txBody>
          <a:bodyPr wrap="square" lIns="0" tIns="0" rIns="0" bIns="0" rtlCol="0"/>
          <a:lstStyle/>
          <a:p>
            <a:endParaRPr/>
          </a:p>
        </p:txBody>
      </p:sp>
      <p:sp>
        <p:nvSpPr>
          <p:cNvPr id="419" name="object 419"/>
          <p:cNvSpPr/>
          <p:nvPr/>
        </p:nvSpPr>
        <p:spPr>
          <a:xfrm>
            <a:off x="3538623" y="7064283"/>
            <a:ext cx="22225" cy="93345"/>
          </a:xfrm>
          <a:custGeom>
            <a:avLst/>
            <a:gdLst/>
            <a:ahLst/>
            <a:cxnLst/>
            <a:rect l="l" t="t" r="r" b="b"/>
            <a:pathLst>
              <a:path w="22225" h="93345">
                <a:moveTo>
                  <a:pt x="0" y="177"/>
                </a:moveTo>
                <a:lnTo>
                  <a:pt x="3822" y="92811"/>
                </a:lnTo>
                <a:lnTo>
                  <a:pt x="21971" y="92646"/>
                </a:lnTo>
                <a:lnTo>
                  <a:pt x="18161" y="0"/>
                </a:lnTo>
                <a:lnTo>
                  <a:pt x="0" y="177"/>
                </a:lnTo>
                <a:close/>
              </a:path>
            </a:pathLst>
          </a:custGeom>
          <a:ln w="3175">
            <a:solidFill>
              <a:srgbClr val="080909"/>
            </a:solidFill>
          </a:ln>
        </p:spPr>
        <p:txBody>
          <a:bodyPr wrap="square" lIns="0" tIns="0" rIns="0" bIns="0" rtlCol="0"/>
          <a:lstStyle/>
          <a:p>
            <a:endParaRPr/>
          </a:p>
        </p:txBody>
      </p:sp>
      <p:sp>
        <p:nvSpPr>
          <p:cNvPr id="420" name="object 420"/>
          <p:cNvSpPr/>
          <p:nvPr/>
        </p:nvSpPr>
        <p:spPr>
          <a:xfrm>
            <a:off x="3538899" y="7121996"/>
            <a:ext cx="3810" cy="23495"/>
          </a:xfrm>
          <a:custGeom>
            <a:avLst/>
            <a:gdLst/>
            <a:ahLst/>
            <a:cxnLst/>
            <a:rect l="l" t="t" r="r" b="b"/>
            <a:pathLst>
              <a:path w="3810" h="23495">
                <a:moveTo>
                  <a:pt x="3594" y="23279"/>
                </a:moveTo>
                <a:lnTo>
                  <a:pt x="1739" y="23304"/>
                </a:lnTo>
                <a:lnTo>
                  <a:pt x="787" y="21259"/>
                </a:lnTo>
                <a:lnTo>
                  <a:pt x="0" y="2184"/>
                </a:lnTo>
                <a:lnTo>
                  <a:pt x="546" y="203"/>
                </a:lnTo>
                <a:lnTo>
                  <a:pt x="2108" y="0"/>
                </a:lnTo>
              </a:path>
            </a:pathLst>
          </a:custGeom>
          <a:ln w="3175">
            <a:solidFill>
              <a:srgbClr val="080909"/>
            </a:solidFill>
          </a:ln>
        </p:spPr>
        <p:txBody>
          <a:bodyPr wrap="square" lIns="0" tIns="0" rIns="0" bIns="0" rtlCol="0"/>
          <a:lstStyle/>
          <a:p>
            <a:endParaRPr/>
          </a:p>
        </p:txBody>
      </p:sp>
      <p:sp>
        <p:nvSpPr>
          <p:cNvPr id="421" name="object 421"/>
          <p:cNvSpPr/>
          <p:nvPr/>
        </p:nvSpPr>
        <p:spPr>
          <a:xfrm>
            <a:off x="3559609" y="7121809"/>
            <a:ext cx="3810" cy="23495"/>
          </a:xfrm>
          <a:custGeom>
            <a:avLst/>
            <a:gdLst/>
            <a:ahLst/>
            <a:cxnLst/>
            <a:rect l="l" t="t" r="r" b="b"/>
            <a:pathLst>
              <a:path w="3810" h="23495">
                <a:moveTo>
                  <a:pt x="0" y="12"/>
                </a:moveTo>
                <a:lnTo>
                  <a:pt x="1879" y="0"/>
                </a:lnTo>
                <a:lnTo>
                  <a:pt x="2806" y="2044"/>
                </a:lnTo>
                <a:lnTo>
                  <a:pt x="3594" y="21107"/>
                </a:lnTo>
                <a:lnTo>
                  <a:pt x="3073" y="23101"/>
                </a:lnTo>
                <a:lnTo>
                  <a:pt x="1511" y="23291"/>
                </a:lnTo>
              </a:path>
            </a:pathLst>
          </a:custGeom>
          <a:ln w="3175">
            <a:solidFill>
              <a:srgbClr val="080909"/>
            </a:solidFill>
          </a:ln>
        </p:spPr>
        <p:txBody>
          <a:bodyPr wrap="square" lIns="0" tIns="0" rIns="0" bIns="0" rtlCol="0"/>
          <a:lstStyle/>
          <a:p>
            <a:endParaRPr/>
          </a:p>
        </p:txBody>
      </p:sp>
      <p:sp>
        <p:nvSpPr>
          <p:cNvPr id="422" name="object 422"/>
          <p:cNvSpPr/>
          <p:nvPr/>
        </p:nvSpPr>
        <p:spPr>
          <a:xfrm>
            <a:off x="3541327" y="7129526"/>
            <a:ext cx="18415" cy="635"/>
          </a:xfrm>
          <a:custGeom>
            <a:avLst/>
            <a:gdLst/>
            <a:ahLst/>
            <a:cxnLst/>
            <a:rect l="l" t="t" r="r" b="b"/>
            <a:pathLst>
              <a:path w="18414" h="634">
                <a:moveTo>
                  <a:pt x="-1308" y="88"/>
                </a:moveTo>
                <a:lnTo>
                  <a:pt x="19469" y="88"/>
                </a:lnTo>
              </a:path>
            </a:pathLst>
          </a:custGeom>
          <a:ln w="3175">
            <a:solidFill>
              <a:srgbClr val="080909"/>
            </a:solidFill>
          </a:ln>
        </p:spPr>
        <p:txBody>
          <a:bodyPr wrap="square" lIns="0" tIns="0" rIns="0" bIns="0" rtlCol="0"/>
          <a:lstStyle/>
          <a:p>
            <a:endParaRPr/>
          </a:p>
        </p:txBody>
      </p:sp>
      <p:sp>
        <p:nvSpPr>
          <p:cNvPr id="423" name="object 423"/>
          <p:cNvSpPr/>
          <p:nvPr/>
        </p:nvSpPr>
        <p:spPr>
          <a:xfrm>
            <a:off x="3542225" y="7138095"/>
            <a:ext cx="17145" cy="635"/>
          </a:xfrm>
          <a:custGeom>
            <a:avLst/>
            <a:gdLst/>
            <a:ahLst/>
            <a:cxnLst/>
            <a:rect l="l" t="t" r="r" b="b"/>
            <a:pathLst>
              <a:path w="17145" h="634">
                <a:moveTo>
                  <a:pt x="-1308" y="82"/>
                </a:moveTo>
                <a:lnTo>
                  <a:pt x="18072" y="82"/>
                </a:lnTo>
              </a:path>
            </a:pathLst>
          </a:custGeom>
          <a:ln w="3175">
            <a:solidFill>
              <a:srgbClr val="080909"/>
            </a:solidFill>
          </a:ln>
        </p:spPr>
        <p:txBody>
          <a:bodyPr wrap="square" lIns="0" tIns="0" rIns="0" bIns="0" rtlCol="0"/>
          <a:lstStyle/>
          <a:p>
            <a:endParaRPr/>
          </a:p>
        </p:txBody>
      </p:sp>
      <p:sp>
        <p:nvSpPr>
          <p:cNvPr id="424" name="object 424"/>
          <p:cNvSpPr/>
          <p:nvPr/>
        </p:nvSpPr>
        <p:spPr>
          <a:xfrm>
            <a:off x="3539397" y="7149376"/>
            <a:ext cx="24130" cy="40640"/>
          </a:xfrm>
          <a:custGeom>
            <a:avLst/>
            <a:gdLst/>
            <a:ahLst/>
            <a:cxnLst/>
            <a:rect l="l" t="t" r="r" b="b"/>
            <a:pathLst>
              <a:path w="24129" h="40640">
                <a:moveTo>
                  <a:pt x="1930" y="190"/>
                </a:moveTo>
                <a:lnTo>
                  <a:pt x="0" y="2590"/>
                </a:lnTo>
                <a:lnTo>
                  <a:pt x="342" y="10998"/>
                </a:lnTo>
                <a:lnTo>
                  <a:pt x="2374" y="10972"/>
                </a:lnTo>
                <a:lnTo>
                  <a:pt x="3251" y="31851"/>
                </a:lnTo>
                <a:lnTo>
                  <a:pt x="5029" y="37503"/>
                </a:lnTo>
                <a:lnTo>
                  <a:pt x="5829" y="31826"/>
                </a:lnTo>
                <a:lnTo>
                  <a:pt x="6616" y="26162"/>
                </a:lnTo>
                <a:lnTo>
                  <a:pt x="6426" y="21729"/>
                </a:lnTo>
                <a:lnTo>
                  <a:pt x="4140" y="20891"/>
                </a:lnTo>
                <a:lnTo>
                  <a:pt x="3809" y="13017"/>
                </a:lnTo>
                <a:lnTo>
                  <a:pt x="8597" y="12979"/>
                </a:lnTo>
                <a:lnTo>
                  <a:pt x="9613" y="37617"/>
                </a:lnTo>
                <a:lnTo>
                  <a:pt x="12522" y="39992"/>
                </a:lnTo>
                <a:lnTo>
                  <a:pt x="15925" y="37553"/>
                </a:lnTo>
                <a:lnTo>
                  <a:pt x="14973" y="15303"/>
                </a:lnTo>
                <a:lnTo>
                  <a:pt x="15405" y="11696"/>
                </a:lnTo>
                <a:lnTo>
                  <a:pt x="20612" y="13373"/>
                </a:lnTo>
                <a:lnTo>
                  <a:pt x="20904" y="20040"/>
                </a:lnTo>
                <a:lnTo>
                  <a:pt x="17551" y="22987"/>
                </a:lnTo>
                <a:lnTo>
                  <a:pt x="19342" y="32042"/>
                </a:lnTo>
                <a:lnTo>
                  <a:pt x="21132" y="40081"/>
                </a:lnTo>
                <a:lnTo>
                  <a:pt x="22593" y="30124"/>
                </a:lnTo>
                <a:lnTo>
                  <a:pt x="21843" y="11645"/>
                </a:lnTo>
                <a:lnTo>
                  <a:pt x="23926" y="11633"/>
                </a:lnTo>
                <a:lnTo>
                  <a:pt x="23837" y="4432"/>
                </a:lnTo>
                <a:lnTo>
                  <a:pt x="21348" y="0"/>
                </a:lnTo>
              </a:path>
            </a:pathLst>
          </a:custGeom>
          <a:ln w="3175">
            <a:solidFill>
              <a:srgbClr val="080909"/>
            </a:solidFill>
          </a:ln>
        </p:spPr>
        <p:txBody>
          <a:bodyPr wrap="square" lIns="0" tIns="0" rIns="0" bIns="0" rtlCol="0"/>
          <a:lstStyle/>
          <a:p>
            <a:endParaRPr/>
          </a:p>
        </p:txBody>
      </p:sp>
      <p:sp>
        <p:nvSpPr>
          <p:cNvPr id="425" name="object 425"/>
          <p:cNvSpPr/>
          <p:nvPr/>
        </p:nvSpPr>
        <p:spPr>
          <a:xfrm>
            <a:off x="3541774" y="7160166"/>
            <a:ext cx="19050" cy="635"/>
          </a:xfrm>
          <a:custGeom>
            <a:avLst/>
            <a:gdLst/>
            <a:ahLst/>
            <a:cxnLst/>
            <a:rect l="l" t="t" r="r" b="b"/>
            <a:pathLst>
              <a:path w="19050" h="634">
                <a:moveTo>
                  <a:pt x="-1308" y="88"/>
                </a:moveTo>
                <a:lnTo>
                  <a:pt x="20281" y="88"/>
                </a:lnTo>
              </a:path>
            </a:pathLst>
          </a:custGeom>
          <a:ln w="3175">
            <a:solidFill>
              <a:srgbClr val="080909"/>
            </a:solidFill>
          </a:ln>
        </p:spPr>
        <p:txBody>
          <a:bodyPr wrap="square" lIns="0" tIns="0" rIns="0" bIns="0" rtlCol="0"/>
          <a:lstStyle/>
          <a:p>
            <a:endParaRPr/>
          </a:p>
        </p:txBody>
      </p:sp>
      <p:sp>
        <p:nvSpPr>
          <p:cNvPr id="426" name="object 426"/>
          <p:cNvSpPr/>
          <p:nvPr/>
        </p:nvSpPr>
        <p:spPr>
          <a:xfrm>
            <a:off x="894852" y="6709526"/>
            <a:ext cx="953620" cy="794440"/>
          </a:xfrm>
          <a:prstGeom prst="rect">
            <a:avLst/>
          </a:prstGeom>
          <a:blipFill>
            <a:blip r:embed="rId4" cstate="print"/>
            <a:stretch>
              <a:fillRect/>
            </a:stretch>
          </a:blipFill>
        </p:spPr>
        <p:txBody>
          <a:bodyPr wrap="square" lIns="0" tIns="0" rIns="0" bIns="0" rtlCol="0"/>
          <a:lstStyle/>
          <a:p>
            <a:endParaRPr/>
          </a:p>
        </p:txBody>
      </p:sp>
      <p:sp>
        <p:nvSpPr>
          <p:cNvPr id="427" name="object 427"/>
          <p:cNvSpPr/>
          <p:nvPr/>
        </p:nvSpPr>
        <p:spPr>
          <a:xfrm>
            <a:off x="3252052" y="8246296"/>
            <a:ext cx="108305" cy="106555"/>
          </a:xfrm>
          <a:prstGeom prst="rect">
            <a:avLst/>
          </a:prstGeom>
          <a:blipFill>
            <a:blip r:embed="rId5" cstate="print"/>
            <a:stretch>
              <a:fillRect/>
            </a:stretch>
          </a:blipFill>
        </p:spPr>
        <p:txBody>
          <a:bodyPr wrap="square" lIns="0" tIns="0" rIns="0" bIns="0" rtlCol="0"/>
          <a:lstStyle/>
          <a:p>
            <a:endParaRPr/>
          </a:p>
        </p:txBody>
      </p:sp>
      <p:sp>
        <p:nvSpPr>
          <p:cNvPr id="428" name="object 428"/>
          <p:cNvSpPr/>
          <p:nvPr/>
        </p:nvSpPr>
        <p:spPr>
          <a:xfrm>
            <a:off x="1221648" y="7887058"/>
            <a:ext cx="38735" cy="38735"/>
          </a:xfrm>
          <a:custGeom>
            <a:avLst/>
            <a:gdLst/>
            <a:ahLst/>
            <a:cxnLst/>
            <a:rect l="l" t="t" r="r" b="b"/>
            <a:pathLst>
              <a:path w="38734" h="38734">
                <a:moveTo>
                  <a:pt x="38417" y="19342"/>
                </a:moveTo>
                <a:lnTo>
                  <a:pt x="36910" y="26870"/>
                </a:lnTo>
                <a:lnTo>
                  <a:pt x="32797" y="33018"/>
                </a:lnTo>
                <a:lnTo>
                  <a:pt x="26694" y="37163"/>
                </a:lnTo>
                <a:lnTo>
                  <a:pt x="19215" y="38684"/>
                </a:lnTo>
                <a:lnTo>
                  <a:pt x="11733" y="37163"/>
                </a:lnTo>
                <a:lnTo>
                  <a:pt x="5626" y="33018"/>
                </a:lnTo>
                <a:lnTo>
                  <a:pt x="1509" y="26870"/>
                </a:lnTo>
                <a:lnTo>
                  <a:pt x="0" y="19342"/>
                </a:lnTo>
                <a:lnTo>
                  <a:pt x="1509" y="11813"/>
                </a:lnTo>
                <a:lnTo>
                  <a:pt x="5626" y="5665"/>
                </a:lnTo>
                <a:lnTo>
                  <a:pt x="11733" y="1520"/>
                </a:lnTo>
                <a:lnTo>
                  <a:pt x="19215" y="0"/>
                </a:lnTo>
                <a:lnTo>
                  <a:pt x="26694" y="1520"/>
                </a:lnTo>
                <a:lnTo>
                  <a:pt x="32797" y="5665"/>
                </a:lnTo>
                <a:lnTo>
                  <a:pt x="36910" y="11813"/>
                </a:lnTo>
                <a:lnTo>
                  <a:pt x="38417" y="19342"/>
                </a:lnTo>
                <a:close/>
              </a:path>
            </a:pathLst>
          </a:custGeom>
          <a:ln w="3581">
            <a:solidFill>
              <a:srgbClr val="231F20"/>
            </a:solidFill>
          </a:ln>
        </p:spPr>
        <p:txBody>
          <a:bodyPr wrap="square" lIns="0" tIns="0" rIns="0" bIns="0" rtlCol="0"/>
          <a:lstStyle/>
          <a:p>
            <a:endParaRPr/>
          </a:p>
        </p:txBody>
      </p:sp>
      <p:sp>
        <p:nvSpPr>
          <p:cNvPr id="429" name="object 429"/>
          <p:cNvSpPr/>
          <p:nvPr/>
        </p:nvSpPr>
        <p:spPr>
          <a:xfrm>
            <a:off x="1216859" y="7882442"/>
            <a:ext cx="48260" cy="48895"/>
          </a:xfrm>
          <a:custGeom>
            <a:avLst/>
            <a:gdLst/>
            <a:ahLst/>
            <a:cxnLst/>
            <a:rect l="l" t="t" r="r" b="b"/>
            <a:pathLst>
              <a:path w="48259" h="48895">
                <a:moveTo>
                  <a:pt x="47993" y="24168"/>
                </a:moveTo>
                <a:lnTo>
                  <a:pt x="46103" y="33582"/>
                </a:lnTo>
                <a:lnTo>
                  <a:pt x="40955" y="41268"/>
                </a:lnTo>
                <a:lnTo>
                  <a:pt x="33328" y="46449"/>
                </a:lnTo>
                <a:lnTo>
                  <a:pt x="24002" y="48348"/>
                </a:lnTo>
                <a:lnTo>
                  <a:pt x="14653" y="46449"/>
                </a:lnTo>
                <a:lnTo>
                  <a:pt x="7024" y="41268"/>
                </a:lnTo>
                <a:lnTo>
                  <a:pt x="1884" y="33582"/>
                </a:lnTo>
                <a:lnTo>
                  <a:pt x="0" y="24168"/>
                </a:lnTo>
                <a:lnTo>
                  <a:pt x="1884" y="14760"/>
                </a:lnTo>
                <a:lnTo>
                  <a:pt x="7024" y="7078"/>
                </a:lnTo>
                <a:lnTo>
                  <a:pt x="14653" y="1899"/>
                </a:lnTo>
                <a:lnTo>
                  <a:pt x="24002" y="0"/>
                </a:lnTo>
                <a:lnTo>
                  <a:pt x="33328" y="1899"/>
                </a:lnTo>
                <a:lnTo>
                  <a:pt x="40955" y="7078"/>
                </a:lnTo>
                <a:lnTo>
                  <a:pt x="46103" y="14760"/>
                </a:lnTo>
                <a:lnTo>
                  <a:pt x="47993" y="24168"/>
                </a:lnTo>
                <a:close/>
              </a:path>
            </a:pathLst>
          </a:custGeom>
          <a:ln w="3581">
            <a:solidFill>
              <a:srgbClr val="231F20"/>
            </a:solidFill>
          </a:ln>
        </p:spPr>
        <p:txBody>
          <a:bodyPr wrap="square" lIns="0" tIns="0" rIns="0" bIns="0" rtlCol="0"/>
          <a:lstStyle/>
          <a:p>
            <a:endParaRPr/>
          </a:p>
        </p:txBody>
      </p:sp>
      <p:sp>
        <p:nvSpPr>
          <p:cNvPr id="430" name="object 430"/>
          <p:cNvSpPr/>
          <p:nvPr/>
        </p:nvSpPr>
        <p:spPr>
          <a:xfrm>
            <a:off x="1214551" y="7877244"/>
            <a:ext cx="53340" cy="56515"/>
          </a:xfrm>
          <a:custGeom>
            <a:avLst/>
            <a:gdLst/>
            <a:ahLst/>
            <a:cxnLst/>
            <a:rect l="l" t="t" r="r" b="b"/>
            <a:pathLst>
              <a:path w="53340" h="56515">
                <a:moveTo>
                  <a:pt x="52806" y="27952"/>
                </a:moveTo>
                <a:lnTo>
                  <a:pt x="50729" y="38837"/>
                </a:lnTo>
                <a:lnTo>
                  <a:pt x="45069" y="47726"/>
                </a:lnTo>
                <a:lnTo>
                  <a:pt x="36679" y="53720"/>
                </a:lnTo>
                <a:lnTo>
                  <a:pt x="26416" y="55918"/>
                </a:lnTo>
                <a:lnTo>
                  <a:pt x="16132" y="53720"/>
                </a:lnTo>
                <a:lnTo>
                  <a:pt x="7735" y="47726"/>
                </a:lnTo>
                <a:lnTo>
                  <a:pt x="2075" y="38837"/>
                </a:lnTo>
                <a:lnTo>
                  <a:pt x="0" y="27952"/>
                </a:lnTo>
                <a:lnTo>
                  <a:pt x="2075" y="17075"/>
                </a:lnTo>
                <a:lnTo>
                  <a:pt x="7735" y="8189"/>
                </a:lnTo>
                <a:lnTo>
                  <a:pt x="16132" y="2197"/>
                </a:lnTo>
                <a:lnTo>
                  <a:pt x="26416" y="0"/>
                </a:lnTo>
                <a:lnTo>
                  <a:pt x="36679" y="2197"/>
                </a:lnTo>
                <a:lnTo>
                  <a:pt x="45069" y="8189"/>
                </a:lnTo>
                <a:lnTo>
                  <a:pt x="50729" y="17075"/>
                </a:lnTo>
                <a:lnTo>
                  <a:pt x="52806" y="27952"/>
                </a:lnTo>
                <a:close/>
              </a:path>
            </a:pathLst>
          </a:custGeom>
          <a:ln w="3581">
            <a:solidFill>
              <a:srgbClr val="231F20"/>
            </a:solidFill>
          </a:ln>
        </p:spPr>
        <p:txBody>
          <a:bodyPr wrap="square" lIns="0" tIns="0" rIns="0" bIns="0" rtlCol="0"/>
          <a:lstStyle/>
          <a:p>
            <a:endParaRPr/>
          </a:p>
        </p:txBody>
      </p:sp>
      <p:sp>
        <p:nvSpPr>
          <p:cNvPr id="431" name="object 431"/>
          <p:cNvSpPr/>
          <p:nvPr/>
        </p:nvSpPr>
        <p:spPr>
          <a:xfrm>
            <a:off x="1224074" y="7878288"/>
            <a:ext cx="30480" cy="11430"/>
          </a:xfrm>
          <a:custGeom>
            <a:avLst/>
            <a:gdLst/>
            <a:ahLst/>
            <a:cxnLst/>
            <a:rect l="l" t="t" r="r" b="b"/>
            <a:pathLst>
              <a:path w="30480" h="11429">
                <a:moveTo>
                  <a:pt x="0" y="10972"/>
                </a:moveTo>
                <a:lnTo>
                  <a:pt x="4419" y="4317"/>
                </a:lnTo>
                <a:lnTo>
                  <a:pt x="11557" y="0"/>
                </a:lnTo>
                <a:lnTo>
                  <a:pt x="19596" y="0"/>
                </a:lnTo>
                <a:lnTo>
                  <a:pt x="23444" y="0"/>
                </a:lnTo>
                <a:lnTo>
                  <a:pt x="27063" y="965"/>
                </a:lnTo>
                <a:lnTo>
                  <a:pt x="30289" y="2717"/>
                </a:lnTo>
              </a:path>
            </a:pathLst>
          </a:custGeom>
          <a:ln w="3581">
            <a:solidFill>
              <a:srgbClr val="231F20"/>
            </a:solidFill>
          </a:ln>
        </p:spPr>
        <p:txBody>
          <a:bodyPr wrap="square" lIns="0" tIns="0" rIns="0" bIns="0" rtlCol="0"/>
          <a:lstStyle/>
          <a:p>
            <a:endParaRPr/>
          </a:p>
        </p:txBody>
      </p:sp>
      <p:sp>
        <p:nvSpPr>
          <p:cNvPr id="432" name="object 432"/>
          <p:cNvSpPr/>
          <p:nvPr/>
        </p:nvSpPr>
        <p:spPr>
          <a:xfrm>
            <a:off x="1227823" y="7868884"/>
            <a:ext cx="27940" cy="3175"/>
          </a:xfrm>
          <a:custGeom>
            <a:avLst/>
            <a:gdLst/>
            <a:ahLst/>
            <a:cxnLst/>
            <a:rect l="l" t="t" r="r" b="b"/>
            <a:pathLst>
              <a:path w="27940" h="3175">
                <a:moveTo>
                  <a:pt x="27381" y="1536"/>
                </a:moveTo>
                <a:lnTo>
                  <a:pt x="27381" y="2387"/>
                </a:lnTo>
                <a:lnTo>
                  <a:pt x="21259" y="3073"/>
                </a:lnTo>
                <a:lnTo>
                  <a:pt x="13690" y="3073"/>
                </a:lnTo>
                <a:lnTo>
                  <a:pt x="6121" y="3073"/>
                </a:lnTo>
                <a:lnTo>
                  <a:pt x="0" y="2387"/>
                </a:lnTo>
                <a:lnTo>
                  <a:pt x="0" y="1536"/>
                </a:lnTo>
                <a:lnTo>
                  <a:pt x="0" y="698"/>
                </a:lnTo>
                <a:lnTo>
                  <a:pt x="6121" y="0"/>
                </a:lnTo>
                <a:lnTo>
                  <a:pt x="13690" y="0"/>
                </a:lnTo>
                <a:lnTo>
                  <a:pt x="21259" y="0"/>
                </a:lnTo>
                <a:lnTo>
                  <a:pt x="27381" y="698"/>
                </a:lnTo>
                <a:lnTo>
                  <a:pt x="27381" y="1536"/>
                </a:lnTo>
                <a:close/>
              </a:path>
            </a:pathLst>
          </a:custGeom>
          <a:ln w="3581">
            <a:solidFill>
              <a:srgbClr val="231F20"/>
            </a:solidFill>
          </a:ln>
        </p:spPr>
        <p:txBody>
          <a:bodyPr wrap="square" lIns="0" tIns="0" rIns="0" bIns="0" rtlCol="0"/>
          <a:lstStyle/>
          <a:p>
            <a:endParaRPr/>
          </a:p>
        </p:txBody>
      </p:sp>
      <p:sp>
        <p:nvSpPr>
          <p:cNvPr id="433" name="object 433"/>
          <p:cNvSpPr/>
          <p:nvPr/>
        </p:nvSpPr>
        <p:spPr>
          <a:xfrm>
            <a:off x="1178960" y="8001347"/>
            <a:ext cx="127635" cy="13335"/>
          </a:xfrm>
          <a:custGeom>
            <a:avLst/>
            <a:gdLst/>
            <a:ahLst/>
            <a:cxnLst/>
            <a:rect l="l" t="t" r="r" b="b"/>
            <a:pathLst>
              <a:path w="127634" h="13334">
                <a:moveTo>
                  <a:pt x="127266" y="0"/>
                </a:moveTo>
                <a:lnTo>
                  <a:pt x="127292" y="139"/>
                </a:lnTo>
                <a:lnTo>
                  <a:pt x="127317" y="279"/>
                </a:lnTo>
                <a:lnTo>
                  <a:pt x="127317" y="431"/>
                </a:lnTo>
                <a:lnTo>
                  <a:pt x="122311" y="5319"/>
                </a:lnTo>
                <a:lnTo>
                  <a:pt x="108661" y="9312"/>
                </a:lnTo>
                <a:lnTo>
                  <a:pt x="88419" y="12004"/>
                </a:lnTo>
                <a:lnTo>
                  <a:pt x="63639" y="12992"/>
                </a:lnTo>
                <a:lnTo>
                  <a:pt x="38870" y="12004"/>
                </a:lnTo>
                <a:lnTo>
                  <a:pt x="18642" y="9312"/>
                </a:lnTo>
                <a:lnTo>
                  <a:pt x="5002" y="5319"/>
                </a:lnTo>
                <a:lnTo>
                  <a:pt x="0" y="431"/>
                </a:lnTo>
              </a:path>
            </a:pathLst>
          </a:custGeom>
          <a:ln w="3581">
            <a:solidFill>
              <a:srgbClr val="231F20"/>
            </a:solidFill>
          </a:ln>
        </p:spPr>
        <p:txBody>
          <a:bodyPr wrap="square" lIns="0" tIns="0" rIns="0" bIns="0" rtlCol="0"/>
          <a:lstStyle/>
          <a:p>
            <a:endParaRPr/>
          </a:p>
        </p:txBody>
      </p:sp>
      <p:sp>
        <p:nvSpPr>
          <p:cNvPr id="434" name="object 434"/>
          <p:cNvSpPr/>
          <p:nvPr/>
        </p:nvSpPr>
        <p:spPr>
          <a:xfrm>
            <a:off x="1213679" y="7961224"/>
            <a:ext cx="56515" cy="9525"/>
          </a:xfrm>
          <a:custGeom>
            <a:avLst/>
            <a:gdLst/>
            <a:ahLst/>
            <a:cxnLst/>
            <a:rect l="l" t="t" r="r" b="b"/>
            <a:pathLst>
              <a:path w="56515" h="9525">
                <a:moveTo>
                  <a:pt x="52438" y="12"/>
                </a:moveTo>
                <a:lnTo>
                  <a:pt x="54800" y="901"/>
                </a:lnTo>
                <a:lnTo>
                  <a:pt x="56134" y="1943"/>
                </a:lnTo>
                <a:lnTo>
                  <a:pt x="56134" y="3048"/>
                </a:lnTo>
                <a:lnTo>
                  <a:pt x="53927" y="5412"/>
                </a:lnTo>
                <a:lnTo>
                  <a:pt x="47912" y="7346"/>
                </a:lnTo>
                <a:lnTo>
                  <a:pt x="38994" y="8652"/>
                </a:lnTo>
                <a:lnTo>
                  <a:pt x="28079" y="9131"/>
                </a:lnTo>
                <a:lnTo>
                  <a:pt x="17150" y="8652"/>
                </a:lnTo>
                <a:lnTo>
                  <a:pt x="8224" y="7346"/>
                </a:lnTo>
                <a:lnTo>
                  <a:pt x="2206" y="5412"/>
                </a:lnTo>
                <a:lnTo>
                  <a:pt x="0" y="3048"/>
                </a:lnTo>
                <a:lnTo>
                  <a:pt x="0" y="1930"/>
                </a:lnTo>
                <a:lnTo>
                  <a:pt x="1371" y="889"/>
                </a:lnTo>
                <a:lnTo>
                  <a:pt x="3746" y="0"/>
                </a:lnTo>
              </a:path>
            </a:pathLst>
          </a:custGeom>
          <a:ln w="3581">
            <a:solidFill>
              <a:srgbClr val="231F20"/>
            </a:solidFill>
          </a:ln>
        </p:spPr>
        <p:txBody>
          <a:bodyPr wrap="square" lIns="0" tIns="0" rIns="0" bIns="0" rtlCol="0"/>
          <a:lstStyle/>
          <a:p>
            <a:endParaRPr/>
          </a:p>
        </p:txBody>
      </p:sp>
      <p:sp>
        <p:nvSpPr>
          <p:cNvPr id="435" name="object 435"/>
          <p:cNvSpPr/>
          <p:nvPr/>
        </p:nvSpPr>
        <p:spPr>
          <a:xfrm>
            <a:off x="1218392" y="7962967"/>
            <a:ext cx="48260" cy="6350"/>
          </a:xfrm>
          <a:custGeom>
            <a:avLst/>
            <a:gdLst/>
            <a:ahLst/>
            <a:cxnLst/>
            <a:rect l="l" t="t" r="r" b="b"/>
            <a:pathLst>
              <a:path w="48259" h="6350">
                <a:moveTo>
                  <a:pt x="47701" y="558"/>
                </a:moveTo>
                <a:lnTo>
                  <a:pt x="48044" y="876"/>
                </a:lnTo>
                <a:lnTo>
                  <a:pt x="48221" y="1219"/>
                </a:lnTo>
                <a:lnTo>
                  <a:pt x="48221" y="1562"/>
                </a:lnTo>
                <a:lnTo>
                  <a:pt x="48221" y="4203"/>
                </a:lnTo>
                <a:lnTo>
                  <a:pt x="37426" y="6337"/>
                </a:lnTo>
                <a:lnTo>
                  <a:pt x="24117" y="6337"/>
                </a:lnTo>
                <a:lnTo>
                  <a:pt x="10795" y="6337"/>
                </a:lnTo>
                <a:lnTo>
                  <a:pt x="0" y="4203"/>
                </a:lnTo>
                <a:lnTo>
                  <a:pt x="0" y="1562"/>
                </a:lnTo>
                <a:lnTo>
                  <a:pt x="0" y="1015"/>
                </a:lnTo>
                <a:lnTo>
                  <a:pt x="469" y="495"/>
                </a:lnTo>
                <a:lnTo>
                  <a:pt x="1346" y="0"/>
                </a:lnTo>
              </a:path>
            </a:pathLst>
          </a:custGeom>
          <a:ln w="3581">
            <a:solidFill>
              <a:srgbClr val="231F20"/>
            </a:solidFill>
          </a:ln>
        </p:spPr>
        <p:txBody>
          <a:bodyPr wrap="square" lIns="0" tIns="0" rIns="0" bIns="0" rtlCol="0"/>
          <a:lstStyle/>
          <a:p>
            <a:endParaRPr/>
          </a:p>
        </p:txBody>
      </p:sp>
      <p:sp>
        <p:nvSpPr>
          <p:cNvPr id="436" name="object 436"/>
          <p:cNvSpPr/>
          <p:nvPr/>
        </p:nvSpPr>
        <p:spPr>
          <a:xfrm>
            <a:off x="1251188" y="7873603"/>
            <a:ext cx="20955" cy="6350"/>
          </a:xfrm>
          <a:custGeom>
            <a:avLst/>
            <a:gdLst/>
            <a:ahLst/>
            <a:cxnLst/>
            <a:rect l="l" t="t" r="r" b="b"/>
            <a:pathLst>
              <a:path w="20955" h="6350">
                <a:moveTo>
                  <a:pt x="4610" y="0"/>
                </a:moveTo>
                <a:lnTo>
                  <a:pt x="14262" y="355"/>
                </a:lnTo>
                <a:lnTo>
                  <a:pt x="20827" y="1320"/>
                </a:lnTo>
                <a:lnTo>
                  <a:pt x="20878" y="2540"/>
                </a:lnTo>
                <a:lnTo>
                  <a:pt x="20878" y="3975"/>
                </a:lnTo>
                <a:lnTo>
                  <a:pt x="12153" y="5334"/>
                </a:lnTo>
                <a:lnTo>
                  <a:pt x="0" y="5969"/>
                </a:lnTo>
              </a:path>
            </a:pathLst>
          </a:custGeom>
          <a:ln w="3581">
            <a:solidFill>
              <a:srgbClr val="231F20"/>
            </a:solidFill>
          </a:ln>
        </p:spPr>
        <p:txBody>
          <a:bodyPr wrap="square" lIns="0" tIns="0" rIns="0" bIns="0" rtlCol="0"/>
          <a:lstStyle/>
          <a:p>
            <a:endParaRPr/>
          </a:p>
        </p:txBody>
      </p:sp>
      <p:sp>
        <p:nvSpPr>
          <p:cNvPr id="437" name="object 437"/>
          <p:cNvSpPr/>
          <p:nvPr/>
        </p:nvSpPr>
        <p:spPr>
          <a:xfrm>
            <a:off x="1211280" y="7874144"/>
            <a:ext cx="18415" cy="5715"/>
          </a:xfrm>
          <a:custGeom>
            <a:avLst/>
            <a:gdLst/>
            <a:ahLst/>
            <a:cxnLst/>
            <a:rect l="l" t="t" r="r" b="b"/>
            <a:pathLst>
              <a:path w="18415" h="5715">
                <a:moveTo>
                  <a:pt x="18300" y="5714"/>
                </a:moveTo>
                <a:lnTo>
                  <a:pt x="7556" y="5422"/>
                </a:lnTo>
                <a:lnTo>
                  <a:pt x="50" y="4406"/>
                </a:lnTo>
                <a:lnTo>
                  <a:pt x="25" y="3098"/>
                </a:lnTo>
                <a:lnTo>
                  <a:pt x="0" y="1879"/>
                </a:lnTo>
                <a:lnTo>
                  <a:pt x="6375" y="711"/>
                </a:lnTo>
                <a:lnTo>
                  <a:pt x="15798" y="0"/>
                </a:lnTo>
              </a:path>
            </a:pathLst>
          </a:custGeom>
          <a:ln w="3581">
            <a:solidFill>
              <a:srgbClr val="231F20"/>
            </a:solidFill>
          </a:ln>
        </p:spPr>
        <p:txBody>
          <a:bodyPr wrap="square" lIns="0" tIns="0" rIns="0" bIns="0" rtlCol="0"/>
          <a:lstStyle/>
          <a:p>
            <a:endParaRPr/>
          </a:p>
        </p:txBody>
      </p:sp>
      <p:sp>
        <p:nvSpPr>
          <p:cNvPr id="438" name="object 438"/>
          <p:cNvSpPr/>
          <p:nvPr/>
        </p:nvSpPr>
        <p:spPr>
          <a:xfrm>
            <a:off x="1231394" y="7869585"/>
            <a:ext cx="20320" cy="1905"/>
          </a:xfrm>
          <a:custGeom>
            <a:avLst/>
            <a:gdLst/>
            <a:ahLst/>
            <a:cxnLst/>
            <a:rect l="l" t="t" r="r" b="b"/>
            <a:pathLst>
              <a:path w="20319" h="1904">
                <a:moveTo>
                  <a:pt x="19964" y="749"/>
                </a:moveTo>
                <a:lnTo>
                  <a:pt x="19964" y="1142"/>
                </a:lnTo>
                <a:lnTo>
                  <a:pt x="15494" y="1485"/>
                </a:lnTo>
                <a:lnTo>
                  <a:pt x="9969" y="1485"/>
                </a:lnTo>
                <a:lnTo>
                  <a:pt x="4483" y="1485"/>
                </a:lnTo>
                <a:lnTo>
                  <a:pt x="0" y="1142"/>
                </a:lnTo>
                <a:lnTo>
                  <a:pt x="0" y="749"/>
                </a:lnTo>
                <a:lnTo>
                  <a:pt x="0" y="342"/>
                </a:lnTo>
                <a:lnTo>
                  <a:pt x="4483" y="0"/>
                </a:lnTo>
                <a:lnTo>
                  <a:pt x="9969" y="0"/>
                </a:lnTo>
                <a:lnTo>
                  <a:pt x="15494" y="0"/>
                </a:lnTo>
                <a:lnTo>
                  <a:pt x="19964" y="342"/>
                </a:lnTo>
                <a:lnTo>
                  <a:pt x="19964" y="749"/>
                </a:lnTo>
                <a:close/>
              </a:path>
            </a:pathLst>
          </a:custGeom>
          <a:ln w="3581">
            <a:solidFill>
              <a:srgbClr val="231F20"/>
            </a:solidFill>
          </a:ln>
        </p:spPr>
        <p:txBody>
          <a:bodyPr wrap="square" lIns="0" tIns="0" rIns="0" bIns="0" rtlCol="0"/>
          <a:lstStyle/>
          <a:p>
            <a:endParaRPr/>
          </a:p>
        </p:txBody>
      </p:sp>
      <p:sp>
        <p:nvSpPr>
          <p:cNvPr id="439" name="object 439"/>
          <p:cNvSpPr/>
          <p:nvPr/>
        </p:nvSpPr>
        <p:spPr>
          <a:xfrm>
            <a:off x="1227070" y="7870421"/>
            <a:ext cx="8890" cy="7620"/>
          </a:xfrm>
          <a:custGeom>
            <a:avLst/>
            <a:gdLst/>
            <a:ahLst/>
            <a:cxnLst/>
            <a:rect l="l" t="t" r="r" b="b"/>
            <a:pathLst>
              <a:path w="8890" h="7620">
                <a:moveTo>
                  <a:pt x="749" y="0"/>
                </a:moveTo>
                <a:lnTo>
                  <a:pt x="495" y="1181"/>
                </a:lnTo>
                <a:lnTo>
                  <a:pt x="0" y="6032"/>
                </a:lnTo>
                <a:lnTo>
                  <a:pt x="126" y="6616"/>
                </a:lnTo>
                <a:lnTo>
                  <a:pt x="228" y="7213"/>
                </a:lnTo>
                <a:lnTo>
                  <a:pt x="8420" y="7442"/>
                </a:lnTo>
              </a:path>
            </a:pathLst>
          </a:custGeom>
          <a:ln w="3581">
            <a:solidFill>
              <a:srgbClr val="231F20"/>
            </a:solidFill>
          </a:ln>
        </p:spPr>
        <p:txBody>
          <a:bodyPr wrap="square" lIns="0" tIns="0" rIns="0" bIns="0" rtlCol="0"/>
          <a:lstStyle/>
          <a:p>
            <a:endParaRPr/>
          </a:p>
        </p:txBody>
      </p:sp>
      <p:sp>
        <p:nvSpPr>
          <p:cNvPr id="440" name="object 440"/>
          <p:cNvSpPr/>
          <p:nvPr/>
        </p:nvSpPr>
        <p:spPr>
          <a:xfrm>
            <a:off x="1247067" y="7870428"/>
            <a:ext cx="10160" cy="8255"/>
          </a:xfrm>
          <a:custGeom>
            <a:avLst/>
            <a:gdLst/>
            <a:ahLst/>
            <a:cxnLst/>
            <a:rect l="l" t="t" r="r" b="b"/>
            <a:pathLst>
              <a:path w="10159" h="8254">
                <a:moveTo>
                  <a:pt x="0" y="7442"/>
                </a:moveTo>
                <a:lnTo>
                  <a:pt x="3517" y="7670"/>
                </a:lnTo>
                <a:lnTo>
                  <a:pt x="8140" y="6959"/>
                </a:lnTo>
                <a:lnTo>
                  <a:pt x="8851" y="6261"/>
                </a:lnTo>
                <a:lnTo>
                  <a:pt x="9550" y="5549"/>
                </a:lnTo>
                <a:lnTo>
                  <a:pt x="8140" y="0"/>
                </a:lnTo>
              </a:path>
            </a:pathLst>
          </a:custGeom>
          <a:ln w="3581">
            <a:solidFill>
              <a:srgbClr val="231F20"/>
            </a:solidFill>
          </a:ln>
        </p:spPr>
        <p:txBody>
          <a:bodyPr wrap="square" lIns="0" tIns="0" rIns="0" bIns="0" rtlCol="0"/>
          <a:lstStyle/>
          <a:p>
            <a:endParaRPr/>
          </a:p>
        </p:txBody>
      </p:sp>
      <p:sp>
        <p:nvSpPr>
          <p:cNvPr id="441" name="object 441"/>
          <p:cNvSpPr/>
          <p:nvPr/>
        </p:nvSpPr>
        <p:spPr>
          <a:xfrm>
            <a:off x="1035331" y="7859311"/>
            <a:ext cx="162560" cy="77470"/>
          </a:xfrm>
          <a:custGeom>
            <a:avLst/>
            <a:gdLst/>
            <a:ahLst/>
            <a:cxnLst/>
            <a:rect l="l" t="t" r="r" b="b"/>
            <a:pathLst>
              <a:path w="162559" h="77470">
                <a:moveTo>
                  <a:pt x="162077" y="12585"/>
                </a:moveTo>
                <a:lnTo>
                  <a:pt x="161734" y="2298"/>
                </a:lnTo>
                <a:lnTo>
                  <a:pt x="157467" y="0"/>
                </a:lnTo>
                <a:lnTo>
                  <a:pt x="154978" y="1422"/>
                </a:lnTo>
                <a:lnTo>
                  <a:pt x="152501" y="2832"/>
                </a:lnTo>
                <a:lnTo>
                  <a:pt x="151091" y="8877"/>
                </a:lnTo>
                <a:lnTo>
                  <a:pt x="147535" y="10642"/>
                </a:lnTo>
                <a:lnTo>
                  <a:pt x="143992" y="12407"/>
                </a:lnTo>
                <a:lnTo>
                  <a:pt x="136906" y="11696"/>
                </a:lnTo>
                <a:lnTo>
                  <a:pt x="124841" y="10998"/>
                </a:lnTo>
                <a:lnTo>
                  <a:pt x="113803" y="10253"/>
                </a:lnTo>
                <a:lnTo>
                  <a:pt x="100636" y="9348"/>
                </a:lnTo>
                <a:lnTo>
                  <a:pt x="88138" y="8646"/>
                </a:lnTo>
                <a:lnTo>
                  <a:pt x="79108" y="8509"/>
                </a:lnTo>
                <a:lnTo>
                  <a:pt x="70127" y="9019"/>
                </a:lnTo>
                <a:lnTo>
                  <a:pt x="57865" y="9890"/>
                </a:lnTo>
                <a:lnTo>
                  <a:pt x="45145" y="10955"/>
                </a:lnTo>
                <a:lnTo>
                  <a:pt x="34785" y="12052"/>
                </a:lnTo>
                <a:lnTo>
                  <a:pt x="26411" y="12983"/>
                </a:lnTo>
                <a:lnTo>
                  <a:pt x="18445" y="13617"/>
                </a:lnTo>
                <a:lnTo>
                  <a:pt x="11819" y="13913"/>
                </a:lnTo>
                <a:lnTo>
                  <a:pt x="7467" y="13830"/>
                </a:lnTo>
                <a:lnTo>
                  <a:pt x="4586" y="14788"/>
                </a:lnTo>
                <a:lnTo>
                  <a:pt x="1819" y="19340"/>
                </a:lnTo>
                <a:lnTo>
                  <a:pt x="9" y="29205"/>
                </a:lnTo>
                <a:lnTo>
                  <a:pt x="0" y="46101"/>
                </a:lnTo>
                <a:lnTo>
                  <a:pt x="1943" y="58660"/>
                </a:lnTo>
                <a:lnTo>
                  <a:pt x="5308" y="68008"/>
                </a:lnTo>
                <a:lnTo>
                  <a:pt x="8854" y="73936"/>
                </a:lnTo>
                <a:lnTo>
                  <a:pt x="11341" y="76238"/>
                </a:lnTo>
                <a:lnTo>
                  <a:pt x="15252" y="77304"/>
                </a:lnTo>
                <a:lnTo>
                  <a:pt x="17386" y="72364"/>
                </a:lnTo>
                <a:lnTo>
                  <a:pt x="25209" y="72694"/>
                </a:lnTo>
                <a:lnTo>
                  <a:pt x="34898" y="73381"/>
                </a:lnTo>
                <a:lnTo>
                  <a:pt x="49539" y="74468"/>
                </a:lnTo>
                <a:lnTo>
                  <a:pt x="65843" y="75289"/>
                </a:lnTo>
                <a:lnTo>
                  <a:pt x="80518" y="75184"/>
                </a:lnTo>
                <a:lnTo>
                  <a:pt x="93956" y="74108"/>
                </a:lnTo>
                <a:lnTo>
                  <a:pt x="107727" y="72740"/>
                </a:lnTo>
                <a:lnTo>
                  <a:pt x="120308" y="71442"/>
                </a:lnTo>
                <a:lnTo>
                  <a:pt x="130175" y="70573"/>
                </a:lnTo>
                <a:lnTo>
                  <a:pt x="138085" y="70023"/>
                </a:lnTo>
                <a:lnTo>
                  <a:pt x="145405" y="69943"/>
                </a:lnTo>
                <a:lnTo>
                  <a:pt x="151406" y="71061"/>
                </a:lnTo>
                <a:lnTo>
                  <a:pt x="155359" y="74104"/>
                </a:lnTo>
              </a:path>
            </a:pathLst>
          </a:custGeom>
          <a:ln w="3581">
            <a:solidFill>
              <a:srgbClr val="231F20"/>
            </a:solidFill>
          </a:ln>
        </p:spPr>
        <p:txBody>
          <a:bodyPr wrap="square" lIns="0" tIns="0" rIns="0" bIns="0" rtlCol="0"/>
          <a:lstStyle/>
          <a:p>
            <a:endParaRPr/>
          </a:p>
        </p:txBody>
      </p:sp>
      <p:sp>
        <p:nvSpPr>
          <p:cNvPr id="442" name="object 442"/>
          <p:cNvSpPr/>
          <p:nvPr/>
        </p:nvSpPr>
        <p:spPr>
          <a:xfrm>
            <a:off x="1188422" y="7860734"/>
            <a:ext cx="10160" cy="79375"/>
          </a:xfrm>
          <a:custGeom>
            <a:avLst/>
            <a:gdLst/>
            <a:ahLst/>
            <a:cxnLst/>
            <a:rect l="l" t="t" r="r" b="b"/>
            <a:pathLst>
              <a:path w="10159" h="79375">
                <a:moveTo>
                  <a:pt x="1893" y="0"/>
                </a:moveTo>
                <a:lnTo>
                  <a:pt x="820" y="7442"/>
                </a:lnTo>
                <a:lnTo>
                  <a:pt x="210" y="18878"/>
                </a:lnTo>
                <a:lnTo>
                  <a:pt x="0" y="31514"/>
                </a:lnTo>
                <a:lnTo>
                  <a:pt x="127" y="42557"/>
                </a:lnTo>
                <a:lnTo>
                  <a:pt x="9335" y="79070"/>
                </a:lnTo>
                <a:lnTo>
                  <a:pt x="9678" y="74472"/>
                </a:lnTo>
              </a:path>
            </a:pathLst>
          </a:custGeom>
          <a:ln w="3581">
            <a:solidFill>
              <a:srgbClr val="231F20"/>
            </a:solidFill>
          </a:ln>
        </p:spPr>
        <p:txBody>
          <a:bodyPr wrap="square" lIns="0" tIns="0" rIns="0" bIns="0" rtlCol="0"/>
          <a:lstStyle/>
          <a:p>
            <a:endParaRPr/>
          </a:p>
        </p:txBody>
      </p:sp>
      <p:sp>
        <p:nvSpPr>
          <p:cNvPr id="443" name="object 443"/>
          <p:cNvSpPr/>
          <p:nvPr/>
        </p:nvSpPr>
        <p:spPr>
          <a:xfrm>
            <a:off x="1286408" y="7861788"/>
            <a:ext cx="163195" cy="76835"/>
          </a:xfrm>
          <a:custGeom>
            <a:avLst/>
            <a:gdLst/>
            <a:ahLst/>
            <a:cxnLst/>
            <a:rect l="l" t="t" r="r" b="b"/>
            <a:pathLst>
              <a:path w="163194" h="76834">
                <a:moveTo>
                  <a:pt x="0" y="67030"/>
                </a:moveTo>
                <a:lnTo>
                  <a:pt x="0" y="69862"/>
                </a:lnTo>
                <a:lnTo>
                  <a:pt x="1066" y="76593"/>
                </a:lnTo>
                <a:lnTo>
                  <a:pt x="3568" y="76593"/>
                </a:lnTo>
                <a:lnTo>
                  <a:pt x="6057" y="76593"/>
                </a:lnTo>
                <a:lnTo>
                  <a:pt x="5676" y="73774"/>
                </a:lnTo>
                <a:lnTo>
                  <a:pt x="7467" y="71640"/>
                </a:lnTo>
                <a:lnTo>
                  <a:pt x="9232" y="69519"/>
                </a:lnTo>
                <a:lnTo>
                  <a:pt x="9944" y="67030"/>
                </a:lnTo>
                <a:lnTo>
                  <a:pt x="13144" y="66319"/>
                </a:lnTo>
                <a:lnTo>
                  <a:pt x="16319" y="65608"/>
                </a:lnTo>
                <a:lnTo>
                  <a:pt x="22694" y="65963"/>
                </a:lnTo>
                <a:lnTo>
                  <a:pt x="31927" y="65963"/>
                </a:lnTo>
                <a:lnTo>
                  <a:pt x="40051" y="66513"/>
                </a:lnTo>
                <a:lnTo>
                  <a:pt x="50900" y="67695"/>
                </a:lnTo>
                <a:lnTo>
                  <a:pt x="64937" y="68808"/>
                </a:lnTo>
                <a:lnTo>
                  <a:pt x="82626" y="69151"/>
                </a:lnTo>
                <a:lnTo>
                  <a:pt x="101759" y="68338"/>
                </a:lnTo>
                <a:lnTo>
                  <a:pt x="118857" y="66897"/>
                </a:lnTo>
                <a:lnTo>
                  <a:pt x="132562" y="65522"/>
                </a:lnTo>
                <a:lnTo>
                  <a:pt x="141516" y="64909"/>
                </a:lnTo>
                <a:lnTo>
                  <a:pt x="149669" y="64909"/>
                </a:lnTo>
                <a:lnTo>
                  <a:pt x="148805" y="69773"/>
                </a:lnTo>
                <a:lnTo>
                  <a:pt x="152133" y="68795"/>
                </a:lnTo>
                <a:lnTo>
                  <a:pt x="159936" y="57299"/>
                </a:lnTo>
                <a:lnTo>
                  <a:pt x="163180" y="35823"/>
                </a:lnTo>
                <a:lnTo>
                  <a:pt x="161964" y="15142"/>
                </a:lnTo>
                <a:lnTo>
                  <a:pt x="156387" y="6032"/>
                </a:lnTo>
                <a:lnTo>
                  <a:pt x="153212" y="6146"/>
                </a:lnTo>
                <a:lnTo>
                  <a:pt x="148602" y="6032"/>
                </a:lnTo>
                <a:lnTo>
                  <a:pt x="138315" y="6032"/>
                </a:lnTo>
                <a:lnTo>
                  <a:pt x="128833" y="5587"/>
                </a:lnTo>
                <a:lnTo>
                  <a:pt x="117030" y="4610"/>
                </a:lnTo>
                <a:lnTo>
                  <a:pt x="104693" y="3632"/>
                </a:lnTo>
                <a:lnTo>
                  <a:pt x="93611" y="3187"/>
                </a:lnTo>
                <a:lnTo>
                  <a:pt x="83212" y="3317"/>
                </a:lnTo>
                <a:lnTo>
                  <a:pt x="72305" y="3681"/>
                </a:lnTo>
                <a:lnTo>
                  <a:pt x="61863" y="4243"/>
                </a:lnTo>
                <a:lnTo>
                  <a:pt x="52857" y="4965"/>
                </a:lnTo>
                <a:lnTo>
                  <a:pt x="43560" y="5804"/>
                </a:lnTo>
                <a:lnTo>
                  <a:pt x="33031" y="6610"/>
                </a:lnTo>
                <a:lnTo>
                  <a:pt x="23366" y="7215"/>
                </a:lnTo>
                <a:lnTo>
                  <a:pt x="16662" y="7454"/>
                </a:lnTo>
                <a:lnTo>
                  <a:pt x="10668" y="7454"/>
                </a:lnTo>
                <a:lnTo>
                  <a:pt x="8534" y="3187"/>
                </a:lnTo>
                <a:lnTo>
                  <a:pt x="7099" y="0"/>
                </a:lnTo>
              </a:path>
            </a:pathLst>
          </a:custGeom>
          <a:ln w="3581">
            <a:solidFill>
              <a:srgbClr val="231F20"/>
            </a:solidFill>
          </a:ln>
        </p:spPr>
        <p:txBody>
          <a:bodyPr wrap="square" lIns="0" tIns="0" rIns="0" bIns="0" rtlCol="0"/>
          <a:lstStyle/>
          <a:p>
            <a:endParaRPr/>
          </a:p>
        </p:txBody>
      </p:sp>
      <p:sp>
        <p:nvSpPr>
          <p:cNvPr id="444" name="object 444"/>
          <p:cNvSpPr/>
          <p:nvPr/>
        </p:nvSpPr>
        <p:spPr>
          <a:xfrm>
            <a:off x="1272071" y="7857717"/>
            <a:ext cx="22225" cy="77470"/>
          </a:xfrm>
          <a:custGeom>
            <a:avLst/>
            <a:gdLst/>
            <a:ahLst/>
            <a:cxnLst/>
            <a:rect l="l" t="t" r="r" b="b"/>
            <a:pathLst>
              <a:path w="22225" h="77470">
                <a:moveTo>
                  <a:pt x="0" y="18427"/>
                </a:moveTo>
                <a:lnTo>
                  <a:pt x="1765" y="18783"/>
                </a:lnTo>
                <a:lnTo>
                  <a:pt x="13995" y="13830"/>
                </a:lnTo>
                <a:lnTo>
                  <a:pt x="14706" y="12763"/>
                </a:lnTo>
                <a:lnTo>
                  <a:pt x="15405" y="11696"/>
                </a:lnTo>
                <a:lnTo>
                  <a:pt x="15405" y="3898"/>
                </a:lnTo>
                <a:lnTo>
                  <a:pt x="16294" y="1943"/>
                </a:lnTo>
                <a:lnTo>
                  <a:pt x="17195" y="0"/>
                </a:lnTo>
                <a:lnTo>
                  <a:pt x="21259" y="355"/>
                </a:lnTo>
                <a:lnTo>
                  <a:pt x="21259" y="2298"/>
                </a:lnTo>
                <a:lnTo>
                  <a:pt x="21423" y="8503"/>
                </a:lnTo>
                <a:lnTo>
                  <a:pt x="21770" y="21110"/>
                </a:lnTo>
                <a:lnTo>
                  <a:pt x="22084" y="35484"/>
                </a:lnTo>
                <a:lnTo>
                  <a:pt x="22148" y="46989"/>
                </a:lnTo>
                <a:lnTo>
                  <a:pt x="21978" y="56112"/>
                </a:lnTo>
                <a:lnTo>
                  <a:pt x="21710" y="65338"/>
                </a:lnTo>
                <a:lnTo>
                  <a:pt x="21309" y="72968"/>
                </a:lnTo>
                <a:lnTo>
                  <a:pt x="20739" y="77304"/>
                </a:lnTo>
              </a:path>
            </a:pathLst>
          </a:custGeom>
          <a:ln w="3581">
            <a:solidFill>
              <a:srgbClr val="231F20"/>
            </a:solidFill>
          </a:ln>
        </p:spPr>
        <p:txBody>
          <a:bodyPr wrap="square" lIns="0" tIns="0" rIns="0" bIns="0" rtlCol="0"/>
          <a:lstStyle/>
          <a:p>
            <a:endParaRPr/>
          </a:p>
        </p:txBody>
      </p:sp>
      <p:sp>
        <p:nvSpPr>
          <p:cNvPr id="445" name="object 445"/>
          <p:cNvSpPr/>
          <p:nvPr/>
        </p:nvSpPr>
        <p:spPr>
          <a:xfrm>
            <a:off x="1287554" y="7859669"/>
            <a:ext cx="1270" cy="77470"/>
          </a:xfrm>
          <a:custGeom>
            <a:avLst/>
            <a:gdLst/>
            <a:ahLst/>
            <a:cxnLst/>
            <a:rect l="l" t="t" r="r" b="b"/>
            <a:pathLst>
              <a:path w="1269" h="77470">
                <a:moveTo>
                  <a:pt x="408" y="-1790"/>
                </a:moveTo>
                <a:lnTo>
                  <a:pt x="408" y="78739"/>
                </a:lnTo>
              </a:path>
            </a:pathLst>
          </a:custGeom>
          <a:ln w="4398">
            <a:solidFill>
              <a:srgbClr val="231F20"/>
            </a:solidFill>
          </a:ln>
        </p:spPr>
        <p:txBody>
          <a:bodyPr wrap="square" lIns="0" tIns="0" rIns="0" bIns="0" rtlCol="0"/>
          <a:lstStyle/>
          <a:p>
            <a:endParaRPr/>
          </a:p>
        </p:txBody>
      </p:sp>
      <p:sp>
        <p:nvSpPr>
          <p:cNvPr id="446" name="object 446"/>
          <p:cNvSpPr/>
          <p:nvPr/>
        </p:nvSpPr>
        <p:spPr>
          <a:xfrm>
            <a:off x="1192447" y="7861616"/>
            <a:ext cx="4445" cy="76200"/>
          </a:xfrm>
          <a:custGeom>
            <a:avLst/>
            <a:gdLst/>
            <a:ahLst/>
            <a:cxnLst/>
            <a:rect l="l" t="t" r="r" b="b"/>
            <a:pathLst>
              <a:path w="4444" h="76200">
                <a:moveTo>
                  <a:pt x="2133" y="0"/>
                </a:moveTo>
                <a:lnTo>
                  <a:pt x="1569" y="7448"/>
                </a:lnTo>
                <a:lnTo>
                  <a:pt x="862" y="20593"/>
                </a:lnTo>
                <a:lnTo>
                  <a:pt x="256" y="34432"/>
                </a:lnTo>
                <a:lnTo>
                  <a:pt x="0" y="43967"/>
                </a:lnTo>
                <a:lnTo>
                  <a:pt x="219" y="51945"/>
                </a:lnTo>
                <a:lnTo>
                  <a:pt x="955" y="62188"/>
                </a:lnTo>
                <a:lnTo>
                  <a:pt x="2325" y="71302"/>
                </a:lnTo>
                <a:lnTo>
                  <a:pt x="4445" y="75895"/>
                </a:lnTo>
              </a:path>
            </a:pathLst>
          </a:custGeom>
          <a:ln w="3581">
            <a:solidFill>
              <a:srgbClr val="231F20"/>
            </a:solidFill>
          </a:ln>
        </p:spPr>
        <p:txBody>
          <a:bodyPr wrap="square" lIns="0" tIns="0" rIns="0" bIns="0" rtlCol="0"/>
          <a:lstStyle/>
          <a:p>
            <a:endParaRPr/>
          </a:p>
        </p:txBody>
      </p:sp>
      <p:sp>
        <p:nvSpPr>
          <p:cNvPr id="447" name="object 447"/>
          <p:cNvSpPr/>
          <p:nvPr/>
        </p:nvSpPr>
        <p:spPr>
          <a:xfrm>
            <a:off x="1197409" y="7932718"/>
            <a:ext cx="15875" cy="20320"/>
          </a:xfrm>
          <a:custGeom>
            <a:avLst/>
            <a:gdLst/>
            <a:ahLst/>
            <a:cxnLst/>
            <a:rect l="l" t="t" r="r" b="b"/>
            <a:pathLst>
              <a:path w="15875" h="20320">
                <a:moveTo>
                  <a:pt x="0" y="0"/>
                </a:moveTo>
                <a:lnTo>
                  <a:pt x="1612" y="3365"/>
                </a:lnTo>
                <a:lnTo>
                  <a:pt x="14185" y="18783"/>
                </a:lnTo>
                <a:lnTo>
                  <a:pt x="15405" y="20027"/>
                </a:lnTo>
              </a:path>
            </a:pathLst>
          </a:custGeom>
          <a:ln w="3581">
            <a:solidFill>
              <a:srgbClr val="231F20"/>
            </a:solidFill>
          </a:ln>
        </p:spPr>
        <p:txBody>
          <a:bodyPr wrap="square" lIns="0" tIns="0" rIns="0" bIns="0" rtlCol="0"/>
          <a:lstStyle/>
          <a:p>
            <a:endParaRPr/>
          </a:p>
        </p:txBody>
      </p:sp>
      <p:sp>
        <p:nvSpPr>
          <p:cNvPr id="448" name="object 448"/>
          <p:cNvSpPr/>
          <p:nvPr/>
        </p:nvSpPr>
        <p:spPr>
          <a:xfrm>
            <a:off x="1212664" y="7948317"/>
            <a:ext cx="60325" cy="16510"/>
          </a:xfrm>
          <a:custGeom>
            <a:avLst/>
            <a:gdLst/>
            <a:ahLst/>
            <a:cxnLst/>
            <a:rect l="l" t="t" r="r" b="b"/>
            <a:pathLst>
              <a:path w="60325" h="16509">
                <a:moveTo>
                  <a:pt x="0" y="1777"/>
                </a:moveTo>
                <a:lnTo>
                  <a:pt x="152" y="4254"/>
                </a:lnTo>
                <a:lnTo>
                  <a:pt x="889" y="8343"/>
                </a:lnTo>
                <a:lnTo>
                  <a:pt x="1041" y="10464"/>
                </a:lnTo>
                <a:lnTo>
                  <a:pt x="3728" y="12375"/>
                </a:lnTo>
                <a:lnTo>
                  <a:pt x="10614" y="14431"/>
                </a:lnTo>
                <a:lnTo>
                  <a:pt x="20390" y="15924"/>
                </a:lnTo>
                <a:lnTo>
                  <a:pt x="31750" y="16141"/>
                </a:lnTo>
                <a:lnTo>
                  <a:pt x="42345" y="14910"/>
                </a:lnTo>
                <a:lnTo>
                  <a:pt x="50542" y="12947"/>
                </a:lnTo>
                <a:lnTo>
                  <a:pt x="56078" y="10851"/>
                </a:lnTo>
                <a:lnTo>
                  <a:pt x="58686" y="9220"/>
                </a:lnTo>
                <a:lnTo>
                  <a:pt x="60096" y="7632"/>
                </a:lnTo>
                <a:lnTo>
                  <a:pt x="59575" y="0"/>
                </a:lnTo>
              </a:path>
            </a:pathLst>
          </a:custGeom>
          <a:ln w="3581">
            <a:solidFill>
              <a:srgbClr val="231F20"/>
            </a:solidFill>
          </a:ln>
        </p:spPr>
        <p:txBody>
          <a:bodyPr wrap="square" lIns="0" tIns="0" rIns="0" bIns="0" rtlCol="0"/>
          <a:lstStyle/>
          <a:p>
            <a:endParaRPr/>
          </a:p>
        </p:txBody>
      </p:sp>
      <p:sp>
        <p:nvSpPr>
          <p:cNvPr id="449" name="object 449"/>
          <p:cNvSpPr/>
          <p:nvPr/>
        </p:nvSpPr>
        <p:spPr>
          <a:xfrm>
            <a:off x="1272245" y="7932191"/>
            <a:ext cx="14604" cy="20955"/>
          </a:xfrm>
          <a:custGeom>
            <a:avLst/>
            <a:gdLst/>
            <a:ahLst/>
            <a:cxnLst/>
            <a:rect l="l" t="t" r="r" b="b"/>
            <a:pathLst>
              <a:path w="14605" h="20954">
                <a:moveTo>
                  <a:pt x="0" y="20383"/>
                </a:moveTo>
                <a:lnTo>
                  <a:pt x="14363" y="0"/>
                </a:lnTo>
              </a:path>
            </a:pathLst>
          </a:custGeom>
          <a:ln w="3581">
            <a:solidFill>
              <a:srgbClr val="231F20"/>
            </a:solidFill>
          </a:ln>
        </p:spPr>
        <p:txBody>
          <a:bodyPr wrap="square" lIns="0" tIns="0" rIns="0" bIns="0" rtlCol="0"/>
          <a:lstStyle/>
          <a:p>
            <a:endParaRPr/>
          </a:p>
        </p:txBody>
      </p:sp>
      <p:sp>
        <p:nvSpPr>
          <p:cNvPr id="450" name="object 450"/>
          <p:cNvSpPr/>
          <p:nvPr/>
        </p:nvSpPr>
        <p:spPr>
          <a:xfrm>
            <a:off x="1269670" y="7922961"/>
            <a:ext cx="17145" cy="29209"/>
          </a:xfrm>
          <a:custGeom>
            <a:avLst/>
            <a:gdLst/>
            <a:ahLst/>
            <a:cxnLst/>
            <a:rect l="l" t="t" r="r" b="b"/>
            <a:pathLst>
              <a:path w="17144" h="29209">
                <a:moveTo>
                  <a:pt x="16563" y="5676"/>
                </a:moveTo>
                <a:lnTo>
                  <a:pt x="66" y="28714"/>
                </a:lnTo>
                <a:lnTo>
                  <a:pt x="0" y="24181"/>
                </a:lnTo>
                <a:lnTo>
                  <a:pt x="29" y="15290"/>
                </a:lnTo>
                <a:lnTo>
                  <a:pt x="128" y="5933"/>
                </a:lnTo>
                <a:lnTo>
                  <a:pt x="269" y="0"/>
                </a:lnTo>
              </a:path>
            </a:pathLst>
          </a:custGeom>
          <a:ln w="3581">
            <a:solidFill>
              <a:srgbClr val="231F20"/>
            </a:solidFill>
          </a:ln>
        </p:spPr>
        <p:txBody>
          <a:bodyPr wrap="square" lIns="0" tIns="0" rIns="0" bIns="0" rtlCol="0"/>
          <a:lstStyle/>
          <a:p>
            <a:endParaRPr/>
          </a:p>
        </p:txBody>
      </p:sp>
      <p:sp>
        <p:nvSpPr>
          <p:cNvPr id="451" name="object 451"/>
          <p:cNvSpPr/>
          <p:nvPr/>
        </p:nvSpPr>
        <p:spPr>
          <a:xfrm>
            <a:off x="1266187" y="7878991"/>
            <a:ext cx="5715" cy="17780"/>
          </a:xfrm>
          <a:custGeom>
            <a:avLst/>
            <a:gdLst/>
            <a:ahLst/>
            <a:cxnLst/>
            <a:rect l="l" t="t" r="r" b="b"/>
            <a:pathLst>
              <a:path w="5715" h="17779">
                <a:moveTo>
                  <a:pt x="5511" y="0"/>
                </a:moveTo>
                <a:lnTo>
                  <a:pt x="1447" y="6197"/>
                </a:lnTo>
                <a:lnTo>
                  <a:pt x="0" y="17195"/>
                </a:lnTo>
              </a:path>
            </a:pathLst>
          </a:custGeom>
          <a:ln w="3581">
            <a:solidFill>
              <a:srgbClr val="231F20"/>
            </a:solidFill>
          </a:ln>
        </p:spPr>
        <p:txBody>
          <a:bodyPr wrap="square" lIns="0" tIns="0" rIns="0" bIns="0" rtlCol="0"/>
          <a:lstStyle/>
          <a:p>
            <a:endParaRPr/>
          </a:p>
        </p:txBody>
      </p:sp>
      <p:sp>
        <p:nvSpPr>
          <p:cNvPr id="452" name="object 452"/>
          <p:cNvSpPr/>
          <p:nvPr/>
        </p:nvSpPr>
        <p:spPr>
          <a:xfrm>
            <a:off x="1266738" y="7912324"/>
            <a:ext cx="13970" cy="21590"/>
          </a:xfrm>
          <a:custGeom>
            <a:avLst/>
            <a:gdLst/>
            <a:ahLst/>
            <a:cxnLst/>
            <a:rect l="l" t="t" r="r" b="b"/>
            <a:pathLst>
              <a:path w="13969" h="21590">
                <a:moveTo>
                  <a:pt x="0" y="0"/>
                </a:moveTo>
                <a:lnTo>
                  <a:pt x="698" y="5143"/>
                </a:lnTo>
                <a:lnTo>
                  <a:pt x="10464" y="19329"/>
                </a:lnTo>
                <a:lnTo>
                  <a:pt x="13843" y="21094"/>
                </a:lnTo>
              </a:path>
            </a:pathLst>
          </a:custGeom>
          <a:ln w="3581">
            <a:solidFill>
              <a:srgbClr val="231F20"/>
            </a:solidFill>
          </a:ln>
        </p:spPr>
        <p:txBody>
          <a:bodyPr wrap="square" lIns="0" tIns="0" rIns="0" bIns="0" rtlCol="0"/>
          <a:lstStyle/>
          <a:p>
            <a:endParaRPr/>
          </a:p>
        </p:txBody>
      </p:sp>
      <p:sp>
        <p:nvSpPr>
          <p:cNvPr id="453" name="object 453"/>
          <p:cNvSpPr/>
          <p:nvPr/>
        </p:nvSpPr>
        <p:spPr>
          <a:xfrm>
            <a:off x="1212118" y="7880058"/>
            <a:ext cx="5080" cy="13335"/>
          </a:xfrm>
          <a:custGeom>
            <a:avLst/>
            <a:gdLst/>
            <a:ahLst/>
            <a:cxnLst/>
            <a:rect l="l" t="t" r="r" b="b"/>
            <a:pathLst>
              <a:path w="5080" h="13334">
                <a:moveTo>
                  <a:pt x="0" y="0"/>
                </a:moveTo>
                <a:lnTo>
                  <a:pt x="1244" y="2654"/>
                </a:lnTo>
                <a:lnTo>
                  <a:pt x="4787" y="7975"/>
                </a:lnTo>
                <a:lnTo>
                  <a:pt x="4610" y="12941"/>
                </a:lnTo>
              </a:path>
            </a:pathLst>
          </a:custGeom>
          <a:ln w="3581">
            <a:solidFill>
              <a:srgbClr val="231F20"/>
            </a:solidFill>
          </a:ln>
        </p:spPr>
        <p:txBody>
          <a:bodyPr wrap="square" lIns="0" tIns="0" rIns="0" bIns="0" rtlCol="0"/>
          <a:lstStyle/>
          <a:p>
            <a:endParaRPr/>
          </a:p>
        </p:txBody>
      </p:sp>
      <p:sp>
        <p:nvSpPr>
          <p:cNvPr id="454" name="object 454"/>
          <p:cNvSpPr/>
          <p:nvPr/>
        </p:nvSpPr>
        <p:spPr>
          <a:xfrm>
            <a:off x="1198300" y="7922425"/>
            <a:ext cx="17145" cy="29845"/>
          </a:xfrm>
          <a:custGeom>
            <a:avLst/>
            <a:gdLst/>
            <a:ahLst/>
            <a:cxnLst/>
            <a:rect l="l" t="t" r="r" b="b"/>
            <a:pathLst>
              <a:path w="17144" h="29845">
                <a:moveTo>
                  <a:pt x="16471" y="0"/>
                </a:moveTo>
                <a:lnTo>
                  <a:pt x="16548" y="5452"/>
                </a:lnTo>
                <a:lnTo>
                  <a:pt x="16676" y="15541"/>
                </a:lnTo>
                <a:lnTo>
                  <a:pt x="16702" y="25263"/>
                </a:lnTo>
                <a:lnTo>
                  <a:pt x="16471" y="29616"/>
                </a:lnTo>
                <a:lnTo>
                  <a:pt x="13678" y="26275"/>
                </a:lnTo>
                <a:lnTo>
                  <a:pt x="8040" y="18846"/>
                </a:lnTo>
                <a:lnTo>
                  <a:pt x="2500" y="11217"/>
                </a:lnTo>
                <a:lnTo>
                  <a:pt x="0" y="7277"/>
                </a:lnTo>
                <a:lnTo>
                  <a:pt x="0" y="6210"/>
                </a:lnTo>
                <a:lnTo>
                  <a:pt x="14706" y="5676"/>
                </a:lnTo>
              </a:path>
            </a:pathLst>
          </a:custGeom>
          <a:ln w="3581">
            <a:solidFill>
              <a:srgbClr val="231F20"/>
            </a:solidFill>
          </a:ln>
        </p:spPr>
        <p:txBody>
          <a:bodyPr wrap="square" lIns="0" tIns="0" rIns="0" bIns="0" rtlCol="0"/>
          <a:lstStyle/>
          <a:p>
            <a:endParaRPr/>
          </a:p>
        </p:txBody>
      </p:sp>
      <p:sp>
        <p:nvSpPr>
          <p:cNvPr id="455" name="object 455"/>
          <p:cNvSpPr/>
          <p:nvPr/>
        </p:nvSpPr>
        <p:spPr>
          <a:xfrm>
            <a:off x="1195995" y="7870124"/>
            <a:ext cx="16510" cy="8255"/>
          </a:xfrm>
          <a:custGeom>
            <a:avLst/>
            <a:gdLst/>
            <a:ahLst/>
            <a:cxnLst/>
            <a:rect l="l" t="t" r="r" b="b"/>
            <a:pathLst>
              <a:path w="16509" h="8254">
                <a:moveTo>
                  <a:pt x="0" y="0"/>
                </a:moveTo>
                <a:lnTo>
                  <a:pt x="1485" y="2641"/>
                </a:lnTo>
                <a:lnTo>
                  <a:pt x="5156" y="4432"/>
                </a:lnTo>
                <a:lnTo>
                  <a:pt x="6718" y="4965"/>
                </a:lnTo>
                <a:lnTo>
                  <a:pt x="8534" y="5588"/>
                </a:lnTo>
                <a:lnTo>
                  <a:pt x="16129" y="7988"/>
                </a:lnTo>
              </a:path>
            </a:pathLst>
          </a:custGeom>
          <a:ln w="3581">
            <a:solidFill>
              <a:srgbClr val="231F20"/>
            </a:solidFill>
          </a:ln>
        </p:spPr>
        <p:txBody>
          <a:bodyPr wrap="square" lIns="0" tIns="0" rIns="0" bIns="0" rtlCol="0"/>
          <a:lstStyle/>
          <a:p>
            <a:endParaRPr/>
          </a:p>
        </p:txBody>
      </p:sp>
      <p:sp>
        <p:nvSpPr>
          <p:cNvPr id="456" name="object 456"/>
          <p:cNvSpPr/>
          <p:nvPr/>
        </p:nvSpPr>
        <p:spPr>
          <a:xfrm>
            <a:off x="1213354" y="7914810"/>
            <a:ext cx="2540" cy="10160"/>
          </a:xfrm>
          <a:custGeom>
            <a:avLst/>
            <a:gdLst/>
            <a:ahLst/>
            <a:cxnLst/>
            <a:rect l="l" t="t" r="r" b="b"/>
            <a:pathLst>
              <a:path w="2540" h="10159">
                <a:moveTo>
                  <a:pt x="2311" y="0"/>
                </a:moveTo>
                <a:lnTo>
                  <a:pt x="1968" y="2476"/>
                </a:lnTo>
                <a:lnTo>
                  <a:pt x="1968" y="6730"/>
                </a:lnTo>
                <a:lnTo>
                  <a:pt x="0" y="9931"/>
                </a:lnTo>
              </a:path>
            </a:pathLst>
          </a:custGeom>
          <a:ln w="3581">
            <a:solidFill>
              <a:srgbClr val="231F20"/>
            </a:solidFill>
          </a:ln>
        </p:spPr>
        <p:txBody>
          <a:bodyPr wrap="square" lIns="0" tIns="0" rIns="0" bIns="0" rtlCol="0"/>
          <a:lstStyle/>
          <a:p>
            <a:endParaRPr/>
          </a:p>
        </p:txBody>
      </p:sp>
      <p:sp>
        <p:nvSpPr>
          <p:cNvPr id="457" name="object 457"/>
          <p:cNvSpPr/>
          <p:nvPr/>
        </p:nvSpPr>
        <p:spPr>
          <a:xfrm>
            <a:off x="1219559" y="7961972"/>
            <a:ext cx="635" cy="4445"/>
          </a:xfrm>
          <a:custGeom>
            <a:avLst/>
            <a:gdLst/>
            <a:ahLst/>
            <a:cxnLst/>
            <a:rect l="l" t="t" r="r" b="b"/>
            <a:pathLst>
              <a:path w="634" h="4445">
                <a:moveTo>
                  <a:pt x="101" y="-1790"/>
                </a:moveTo>
                <a:lnTo>
                  <a:pt x="101" y="5867"/>
                </a:lnTo>
              </a:path>
            </a:pathLst>
          </a:custGeom>
          <a:ln w="3784">
            <a:solidFill>
              <a:srgbClr val="231F20"/>
            </a:solidFill>
          </a:ln>
        </p:spPr>
        <p:txBody>
          <a:bodyPr wrap="square" lIns="0" tIns="0" rIns="0" bIns="0" rtlCol="0"/>
          <a:lstStyle/>
          <a:p>
            <a:endParaRPr/>
          </a:p>
        </p:txBody>
      </p:sp>
      <p:sp>
        <p:nvSpPr>
          <p:cNvPr id="458" name="object 458"/>
          <p:cNvSpPr/>
          <p:nvPr/>
        </p:nvSpPr>
        <p:spPr>
          <a:xfrm>
            <a:off x="1265873" y="7960207"/>
            <a:ext cx="635" cy="5715"/>
          </a:xfrm>
          <a:custGeom>
            <a:avLst/>
            <a:gdLst/>
            <a:ahLst/>
            <a:cxnLst/>
            <a:rect l="l" t="t" r="r" b="b"/>
            <a:pathLst>
              <a:path w="634" h="5715">
                <a:moveTo>
                  <a:pt x="171" y="-1790"/>
                </a:moveTo>
                <a:lnTo>
                  <a:pt x="171" y="7099"/>
                </a:lnTo>
              </a:path>
            </a:pathLst>
          </a:custGeom>
          <a:ln w="3924">
            <a:solidFill>
              <a:srgbClr val="231F20"/>
            </a:solidFill>
          </a:ln>
        </p:spPr>
        <p:txBody>
          <a:bodyPr wrap="square" lIns="0" tIns="0" rIns="0" bIns="0" rtlCol="0"/>
          <a:lstStyle/>
          <a:p>
            <a:endParaRPr/>
          </a:p>
        </p:txBody>
      </p:sp>
      <p:sp>
        <p:nvSpPr>
          <p:cNvPr id="459" name="object 459"/>
          <p:cNvSpPr/>
          <p:nvPr/>
        </p:nvSpPr>
        <p:spPr>
          <a:xfrm>
            <a:off x="1128226" y="8504700"/>
            <a:ext cx="249339" cy="86385"/>
          </a:xfrm>
          <a:prstGeom prst="rect">
            <a:avLst/>
          </a:prstGeom>
          <a:blipFill>
            <a:blip r:embed="rId6" cstate="print"/>
            <a:stretch>
              <a:fillRect/>
            </a:stretch>
          </a:blipFill>
        </p:spPr>
        <p:txBody>
          <a:bodyPr wrap="square" lIns="0" tIns="0" rIns="0" bIns="0" rtlCol="0"/>
          <a:lstStyle/>
          <a:p>
            <a:endParaRPr/>
          </a:p>
        </p:txBody>
      </p:sp>
      <p:sp>
        <p:nvSpPr>
          <p:cNvPr id="460" name="object 460"/>
          <p:cNvSpPr/>
          <p:nvPr/>
        </p:nvSpPr>
        <p:spPr>
          <a:xfrm>
            <a:off x="1178954" y="8001775"/>
            <a:ext cx="127635" cy="564515"/>
          </a:xfrm>
          <a:custGeom>
            <a:avLst/>
            <a:gdLst/>
            <a:ahLst/>
            <a:cxnLst/>
            <a:rect l="l" t="t" r="r" b="b"/>
            <a:pathLst>
              <a:path w="127634" h="564515">
                <a:moveTo>
                  <a:pt x="0" y="0"/>
                </a:moveTo>
                <a:lnTo>
                  <a:pt x="29984" y="509676"/>
                </a:lnTo>
                <a:lnTo>
                  <a:pt x="30330" y="525496"/>
                </a:lnTo>
                <a:lnTo>
                  <a:pt x="34866" y="543523"/>
                </a:lnTo>
                <a:lnTo>
                  <a:pt x="48838" y="558323"/>
                </a:lnTo>
                <a:lnTo>
                  <a:pt x="77495" y="564464"/>
                </a:lnTo>
                <a:lnTo>
                  <a:pt x="102881" y="557161"/>
                </a:lnTo>
                <a:lnTo>
                  <a:pt x="114490" y="540218"/>
                </a:lnTo>
                <a:lnTo>
                  <a:pt x="117621" y="521081"/>
                </a:lnTo>
                <a:lnTo>
                  <a:pt x="117576" y="507199"/>
                </a:lnTo>
                <a:lnTo>
                  <a:pt x="119168" y="423015"/>
                </a:lnTo>
                <a:lnTo>
                  <a:pt x="122508" y="249213"/>
                </a:lnTo>
                <a:lnTo>
                  <a:pt x="125818" y="77605"/>
                </a:lnTo>
                <a:lnTo>
                  <a:pt x="127317" y="0"/>
                </a:lnTo>
              </a:path>
            </a:pathLst>
          </a:custGeom>
          <a:ln w="3581">
            <a:solidFill>
              <a:srgbClr val="231F20"/>
            </a:solidFill>
          </a:ln>
        </p:spPr>
        <p:txBody>
          <a:bodyPr wrap="square" lIns="0" tIns="0" rIns="0" bIns="0" rtlCol="0"/>
          <a:lstStyle/>
          <a:p>
            <a:endParaRPr/>
          </a:p>
        </p:txBody>
      </p:sp>
      <p:sp>
        <p:nvSpPr>
          <p:cNvPr id="461" name="object 461"/>
          <p:cNvSpPr/>
          <p:nvPr/>
        </p:nvSpPr>
        <p:spPr>
          <a:xfrm>
            <a:off x="1130357" y="8510727"/>
            <a:ext cx="244265" cy="73017"/>
          </a:xfrm>
          <a:prstGeom prst="rect">
            <a:avLst/>
          </a:prstGeom>
          <a:blipFill>
            <a:blip r:embed="rId7" cstate="print"/>
            <a:stretch>
              <a:fillRect/>
            </a:stretch>
          </a:blipFill>
        </p:spPr>
        <p:txBody>
          <a:bodyPr wrap="square" lIns="0" tIns="0" rIns="0" bIns="0" rtlCol="0"/>
          <a:lstStyle/>
          <a:p>
            <a:endParaRPr/>
          </a:p>
        </p:txBody>
      </p:sp>
      <p:sp>
        <p:nvSpPr>
          <p:cNvPr id="462" name="object 462"/>
          <p:cNvSpPr/>
          <p:nvPr/>
        </p:nvSpPr>
        <p:spPr>
          <a:xfrm>
            <a:off x="1178979" y="7964258"/>
            <a:ext cx="34925" cy="38735"/>
          </a:xfrm>
          <a:custGeom>
            <a:avLst/>
            <a:gdLst/>
            <a:ahLst/>
            <a:cxnLst/>
            <a:rect l="l" t="t" r="r" b="b"/>
            <a:pathLst>
              <a:path w="34925" h="38734">
                <a:moveTo>
                  <a:pt x="0" y="38315"/>
                </a:moveTo>
                <a:lnTo>
                  <a:pt x="177" y="36195"/>
                </a:lnTo>
                <a:lnTo>
                  <a:pt x="177" y="33528"/>
                </a:lnTo>
                <a:lnTo>
                  <a:pt x="2311" y="30162"/>
                </a:lnTo>
                <a:lnTo>
                  <a:pt x="34582" y="7467"/>
                </a:lnTo>
                <a:lnTo>
                  <a:pt x="34696" y="0"/>
                </a:lnTo>
              </a:path>
            </a:pathLst>
          </a:custGeom>
          <a:ln w="3581">
            <a:solidFill>
              <a:srgbClr val="231F20"/>
            </a:solidFill>
          </a:ln>
        </p:spPr>
        <p:txBody>
          <a:bodyPr wrap="square" lIns="0" tIns="0" rIns="0" bIns="0" rtlCol="0"/>
          <a:lstStyle/>
          <a:p>
            <a:endParaRPr/>
          </a:p>
        </p:txBody>
      </p:sp>
      <p:sp>
        <p:nvSpPr>
          <p:cNvPr id="463" name="object 463"/>
          <p:cNvSpPr/>
          <p:nvPr/>
        </p:nvSpPr>
        <p:spPr>
          <a:xfrm>
            <a:off x="1269738" y="7964270"/>
            <a:ext cx="37465" cy="37465"/>
          </a:xfrm>
          <a:custGeom>
            <a:avLst/>
            <a:gdLst/>
            <a:ahLst/>
            <a:cxnLst/>
            <a:rect l="l" t="t" r="r" b="b"/>
            <a:pathLst>
              <a:path w="37465" h="37465">
                <a:moveTo>
                  <a:pt x="76" y="0"/>
                </a:moveTo>
                <a:lnTo>
                  <a:pt x="16227" y="16727"/>
                </a:lnTo>
                <a:lnTo>
                  <a:pt x="27134" y="23339"/>
                </a:lnTo>
                <a:lnTo>
                  <a:pt x="33159" y="27495"/>
                </a:lnTo>
                <a:lnTo>
                  <a:pt x="37058" y="31750"/>
                </a:lnTo>
                <a:lnTo>
                  <a:pt x="36195" y="34937"/>
                </a:lnTo>
                <a:lnTo>
                  <a:pt x="36360" y="37249"/>
                </a:lnTo>
              </a:path>
            </a:pathLst>
          </a:custGeom>
          <a:ln w="3581">
            <a:solidFill>
              <a:srgbClr val="231F20"/>
            </a:solidFill>
          </a:ln>
        </p:spPr>
        <p:txBody>
          <a:bodyPr wrap="square" lIns="0" tIns="0" rIns="0" bIns="0" rtlCol="0"/>
          <a:lstStyle/>
          <a:p>
            <a:endParaRPr/>
          </a:p>
        </p:txBody>
      </p:sp>
      <p:sp>
        <p:nvSpPr>
          <p:cNvPr id="464" name="object 464"/>
          <p:cNvSpPr/>
          <p:nvPr/>
        </p:nvSpPr>
        <p:spPr>
          <a:xfrm>
            <a:off x="1584605" y="8303473"/>
            <a:ext cx="53340" cy="38735"/>
          </a:xfrm>
          <a:custGeom>
            <a:avLst/>
            <a:gdLst/>
            <a:ahLst/>
            <a:cxnLst/>
            <a:rect l="l" t="t" r="r" b="b"/>
            <a:pathLst>
              <a:path w="53339" h="38734">
                <a:moveTo>
                  <a:pt x="53111" y="22009"/>
                </a:moveTo>
                <a:lnTo>
                  <a:pt x="45669" y="28625"/>
                </a:lnTo>
                <a:lnTo>
                  <a:pt x="41033" y="31229"/>
                </a:lnTo>
                <a:lnTo>
                  <a:pt x="36449" y="33820"/>
                </a:lnTo>
                <a:lnTo>
                  <a:pt x="30657" y="36106"/>
                </a:lnTo>
                <a:lnTo>
                  <a:pt x="25234" y="37388"/>
                </a:lnTo>
                <a:lnTo>
                  <a:pt x="19723" y="38684"/>
                </a:lnTo>
                <a:lnTo>
                  <a:pt x="14262" y="37693"/>
                </a:lnTo>
                <a:lnTo>
                  <a:pt x="11811" y="35407"/>
                </a:lnTo>
                <a:lnTo>
                  <a:pt x="9359" y="33083"/>
                </a:lnTo>
                <a:lnTo>
                  <a:pt x="2286" y="22631"/>
                </a:lnTo>
                <a:lnTo>
                  <a:pt x="876" y="20993"/>
                </a:lnTo>
                <a:lnTo>
                  <a:pt x="0" y="20002"/>
                </a:lnTo>
                <a:lnTo>
                  <a:pt x="152" y="17983"/>
                </a:lnTo>
                <a:lnTo>
                  <a:pt x="2044" y="16687"/>
                </a:lnTo>
                <a:lnTo>
                  <a:pt x="3898" y="15379"/>
                </a:lnTo>
                <a:lnTo>
                  <a:pt x="8216" y="12077"/>
                </a:lnTo>
                <a:lnTo>
                  <a:pt x="9525" y="11798"/>
                </a:lnTo>
                <a:lnTo>
                  <a:pt x="10820" y="11493"/>
                </a:lnTo>
                <a:lnTo>
                  <a:pt x="11811" y="12509"/>
                </a:lnTo>
                <a:lnTo>
                  <a:pt x="12827" y="14516"/>
                </a:lnTo>
                <a:lnTo>
                  <a:pt x="13817" y="16535"/>
                </a:lnTo>
                <a:lnTo>
                  <a:pt x="16725" y="20993"/>
                </a:lnTo>
                <a:lnTo>
                  <a:pt x="18859" y="23164"/>
                </a:lnTo>
                <a:lnTo>
                  <a:pt x="21043" y="25311"/>
                </a:lnTo>
                <a:lnTo>
                  <a:pt x="24066" y="23164"/>
                </a:lnTo>
                <a:lnTo>
                  <a:pt x="26797" y="21437"/>
                </a:lnTo>
                <a:lnTo>
                  <a:pt x="29552" y="19697"/>
                </a:lnTo>
                <a:lnTo>
                  <a:pt x="30962" y="16967"/>
                </a:lnTo>
                <a:lnTo>
                  <a:pt x="30391" y="14084"/>
                </a:lnTo>
                <a:lnTo>
                  <a:pt x="29819" y="11201"/>
                </a:lnTo>
                <a:lnTo>
                  <a:pt x="23596" y="5448"/>
                </a:lnTo>
                <a:lnTo>
                  <a:pt x="23050" y="3581"/>
                </a:lnTo>
                <a:lnTo>
                  <a:pt x="22479" y="1714"/>
                </a:lnTo>
                <a:lnTo>
                  <a:pt x="22301" y="419"/>
                </a:lnTo>
                <a:lnTo>
                  <a:pt x="22479" y="0"/>
                </a:lnTo>
              </a:path>
            </a:pathLst>
          </a:custGeom>
          <a:ln w="5118">
            <a:solidFill>
              <a:srgbClr val="231F20"/>
            </a:solidFill>
          </a:ln>
        </p:spPr>
        <p:txBody>
          <a:bodyPr wrap="square" lIns="0" tIns="0" rIns="0" bIns="0" rtlCol="0"/>
          <a:lstStyle/>
          <a:p>
            <a:endParaRPr/>
          </a:p>
        </p:txBody>
      </p:sp>
      <p:sp>
        <p:nvSpPr>
          <p:cNvPr id="465" name="object 465"/>
          <p:cNvSpPr/>
          <p:nvPr/>
        </p:nvSpPr>
        <p:spPr>
          <a:xfrm>
            <a:off x="1594979" y="8314983"/>
            <a:ext cx="13970" cy="12065"/>
          </a:xfrm>
          <a:custGeom>
            <a:avLst/>
            <a:gdLst/>
            <a:ahLst/>
            <a:cxnLst/>
            <a:rect l="l" t="t" r="r" b="b"/>
            <a:pathLst>
              <a:path w="13969" h="12065">
                <a:moveTo>
                  <a:pt x="0" y="279"/>
                </a:moveTo>
                <a:lnTo>
                  <a:pt x="1320" y="279"/>
                </a:lnTo>
                <a:lnTo>
                  <a:pt x="2311" y="0"/>
                </a:lnTo>
                <a:lnTo>
                  <a:pt x="3149" y="1003"/>
                </a:lnTo>
                <a:lnTo>
                  <a:pt x="4013" y="1993"/>
                </a:lnTo>
                <a:lnTo>
                  <a:pt x="8636" y="8635"/>
                </a:lnTo>
                <a:lnTo>
                  <a:pt x="9525" y="9778"/>
                </a:lnTo>
                <a:lnTo>
                  <a:pt x="10388" y="10921"/>
                </a:lnTo>
                <a:lnTo>
                  <a:pt x="11836" y="11798"/>
                </a:lnTo>
                <a:lnTo>
                  <a:pt x="13690" y="11493"/>
                </a:lnTo>
              </a:path>
            </a:pathLst>
          </a:custGeom>
          <a:ln w="5118">
            <a:solidFill>
              <a:srgbClr val="231F20"/>
            </a:solidFill>
          </a:ln>
        </p:spPr>
        <p:txBody>
          <a:bodyPr wrap="square" lIns="0" tIns="0" rIns="0" bIns="0" rtlCol="0"/>
          <a:lstStyle/>
          <a:p>
            <a:endParaRPr/>
          </a:p>
        </p:txBody>
      </p:sp>
      <p:sp>
        <p:nvSpPr>
          <p:cNvPr id="466" name="object 466"/>
          <p:cNvSpPr/>
          <p:nvPr/>
        </p:nvSpPr>
        <p:spPr>
          <a:xfrm>
            <a:off x="1599443" y="8309073"/>
            <a:ext cx="8890" cy="8890"/>
          </a:xfrm>
          <a:custGeom>
            <a:avLst/>
            <a:gdLst/>
            <a:ahLst/>
            <a:cxnLst/>
            <a:rect l="l" t="t" r="r" b="b"/>
            <a:pathLst>
              <a:path w="8890" h="8890">
                <a:moveTo>
                  <a:pt x="0" y="8775"/>
                </a:moveTo>
                <a:lnTo>
                  <a:pt x="749" y="6769"/>
                </a:lnTo>
                <a:lnTo>
                  <a:pt x="7912" y="571"/>
                </a:lnTo>
                <a:lnTo>
                  <a:pt x="8750" y="0"/>
                </a:lnTo>
              </a:path>
            </a:pathLst>
          </a:custGeom>
          <a:ln w="5118">
            <a:solidFill>
              <a:srgbClr val="231F20"/>
            </a:solidFill>
          </a:ln>
        </p:spPr>
        <p:txBody>
          <a:bodyPr wrap="square" lIns="0" tIns="0" rIns="0" bIns="0" rtlCol="0"/>
          <a:lstStyle/>
          <a:p>
            <a:endParaRPr/>
          </a:p>
        </p:txBody>
      </p:sp>
      <p:sp>
        <p:nvSpPr>
          <p:cNvPr id="467" name="object 467"/>
          <p:cNvSpPr/>
          <p:nvPr/>
        </p:nvSpPr>
        <p:spPr>
          <a:xfrm>
            <a:off x="1597285" y="8299573"/>
            <a:ext cx="16510" cy="15875"/>
          </a:xfrm>
          <a:custGeom>
            <a:avLst/>
            <a:gdLst/>
            <a:ahLst/>
            <a:cxnLst/>
            <a:rect l="l" t="t" r="r" b="b"/>
            <a:pathLst>
              <a:path w="16509" h="15875">
                <a:moveTo>
                  <a:pt x="0" y="15392"/>
                </a:moveTo>
                <a:lnTo>
                  <a:pt x="16421" y="0"/>
                </a:lnTo>
              </a:path>
            </a:pathLst>
          </a:custGeom>
          <a:ln w="5118">
            <a:solidFill>
              <a:srgbClr val="231F20"/>
            </a:solidFill>
          </a:ln>
        </p:spPr>
        <p:txBody>
          <a:bodyPr wrap="square" lIns="0" tIns="0" rIns="0" bIns="0" rtlCol="0"/>
          <a:lstStyle/>
          <a:p>
            <a:endParaRPr/>
          </a:p>
        </p:txBody>
      </p:sp>
      <p:sp>
        <p:nvSpPr>
          <p:cNvPr id="468" name="object 468"/>
          <p:cNvSpPr/>
          <p:nvPr/>
        </p:nvSpPr>
        <p:spPr>
          <a:xfrm>
            <a:off x="1609662" y="8318848"/>
            <a:ext cx="5715" cy="7620"/>
          </a:xfrm>
          <a:custGeom>
            <a:avLst/>
            <a:gdLst/>
            <a:ahLst/>
            <a:cxnLst/>
            <a:rect l="l" t="t" r="r" b="b"/>
            <a:pathLst>
              <a:path w="5715" h="7620">
                <a:moveTo>
                  <a:pt x="0" y="7353"/>
                </a:moveTo>
                <a:lnTo>
                  <a:pt x="292" y="5765"/>
                </a:lnTo>
                <a:lnTo>
                  <a:pt x="863" y="3898"/>
                </a:lnTo>
                <a:lnTo>
                  <a:pt x="2159" y="2755"/>
                </a:lnTo>
                <a:lnTo>
                  <a:pt x="3441" y="1600"/>
                </a:lnTo>
                <a:lnTo>
                  <a:pt x="5334" y="0"/>
                </a:lnTo>
              </a:path>
            </a:pathLst>
          </a:custGeom>
          <a:ln w="5118">
            <a:solidFill>
              <a:srgbClr val="231F20"/>
            </a:solidFill>
          </a:ln>
        </p:spPr>
        <p:txBody>
          <a:bodyPr wrap="square" lIns="0" tIns="0" rIns="0" bIns="0" rtlCol="0"/>
          <a:lstStyle/>
          <a:p>
            <a:endParaRPr/>
          </a:p>
        </p:txBody>
      </p:sp>
      <p:sp>
        <p:nvSpPr>
          <p:cNvPr id="469" name="object 469"/>
          <p:cNvSpPr/>
          <p:nvPr/>
        </p:nvSpPr>
        <p:spPr>
          <a:xfrm>
            <a:off x="1603461" y="8338144"/>
            <a:ext cx="15240" cy="8255"/>
          </a:xfrm>
          <a:custGeom>
            <a:avLst/>
            <a:gdLst/>
            <a:ahLst/>
            <a:cxnLst/>
            <a:rect l="l" t="t" r="r" b="b"/>
            <a:pathLst>
              <a:path w="15240" h="8254">
                <a:moveTo>
                  <a:pt x="0" y="3746"/>
                </a:moveTo>
                <a:lnTo>
                  <a:pt x="749" y="4902"/>
                </a:lnTo>
                <a:lnTo>
                  <a:pt x="4470" y="8216"/>
                </a:lnTo>
                <a:lnTo>
                  <a:pt x="5207" y="8216"/>
                </a:lnTo>
                <a:lnTo>
                  <a:pt x="5930" y="8216"/>
                </a:lnTo>
                <a:lnTo>
                  <a:pt x="7937" y="7200"/>
                </a:lnTo>
                <a:lnTo>
                  <a:pt x="8953" y="6337"/>
                </a:lnTo>
                <a:lnTo>
                  <a:pt x="9918" y="5473"/>
                </a:lnTo>
                <a:lnTo>
                  <a:pt x="14706" y="1574"/>
                </a:lnTo>
                <a:lnTo>
                  <a:pt x="15125" y="0"/>
                </a:lnTo>
              </a:path>
            </a:pathLst>
          </a:custGeom>
          <a:ln w="5118">
            <a:solidFill>
              <a:srgbClr val="231F20"/>
            </a:solidFill>
          </a:ln>
        </p:spPr>
        <p:txBody>
          <a:bodyPr wrap="square" lIns="0" tIns="0" rIns="0" bIns="0" rtlCol="0"/>
          <a:lstStyle/>
          <a:p>
            <a:endParaRPr/>
          </a:p>
        </p:txBody>
      </p:sp>
      <p:sp>
        <p:nvSpPr>
          <p:cNvPr id="470" name="object 470"/>
          <p:cNvSpPr/>
          <p:nvPr/>
        </p:nvSpPr>
        <p:spPr>
          <a:xfrm>
            <a:off x="1605198" y="8340881"/>
            <a:ext cx="3175" cy="3175"/>
          </a:xfrm>
          <a:custGeom>
            <a:avLst/>
            <a:gdLst/>
            <a:ahLst/>
            <a:cxnLst/>
            <a:rect l="l" t="t" r="r" b="b"/>
            <a:pathLst>
              <a:path w="3175" h="3175">
                <a:moveTo>
                  <a:pt x="0" y="2870"/>
                </a:moveTo>
                <a:lnTo>
                  <a:pt x="863" y="2603"/>
                </a:lnTo>
                <a:lnTo>
                  <a:pt x="3022" y="0"/>
                </a:lnTo>
              </a:path>
            </a:pathLst>
          </a:custGeom>
          <a:ln w="5118">
            <a:solidFill>
              <a:srgbClr val="231F20"/>
            </a:solidFill>
          </a:ln>
        </p:spPr>
        <p:txBody>
          <a:bodyPr wrap="square" lIns="0" tIns="0" rIns="0" bIns="0" rtlCol="0"/>
          <a:lstStyle/>
          <a:p>
            <a:endParaRPr/>
          </a:p>
        </p:txBody>
      </p:sp>
      <p:sp>
        <p:nvSpPr>
          <p:cNvPr id="471" name="object 471"/>
          <p:cNvSpPr/>
          <p:nvPr/>
        </p:nvSpPr>
        <p:spPr>
          <a:xfrm>
            <a:off x="1609393" y="8282156"/>
            <a:ext cx="43180" cy="49530"/>
          </a:xfrm>
          <a:custGeom>
            <a:avLst/>
            <a:gdLst/>
            <a:ahLst/>
            <a:cxnLst/>
            <a:rect l="l" t="t" r="r" b="b"/>
            <a:pathLst>
              <a:path w="43180" h="49529">
                <a:moveTo>
                  <a:pt x="14681" y="3886"/>
                </a:moveTo>
                <a:lnTo>
                  <a:pt x="11353" y="0"/>
                </a:lnTo>
                <a:lnTo>
                  <a:pt x="10363" y="431"/>
                </a:lnTo>
                <a:lnTo>
                  <a:pt x="9347" y="863"/>
                </a:lnTo>
                <a:lnTo>
                  <a:pt x="7340" y="2171"/>
                </a:lnTo>
                <a:lnTo>
                  <a:pt x="6591" y="2730"/>
                </a:lnTo>
                <a:lnTo>
                  <a:pt x="5905" y="3314"/>
                </a:lnTo>
                <a:lnTo>
                  <a:pt x="101" y="6261"/>
                </a:lnTo>
                <a:lnTo>
                  <a:pt x="23159" y="37853"/>
                </a:lnTo>
                <a:lnTo>
                  <a:pt x="36410" y="49504"/>
                </a:lnTo>
                <a:lnTo>
                  <a:pt x="42583" y="44335"/>
                </a:lnTo>
              </a:path>
            </a:pathLst>
          </a:custGeom>
          <a:ln w="5118">
            <a:solidFill>
              <a:srgbClr val="231F20"/>
            </a:solidFill>
          </a:ln>
        </p:spPr>
        <p:txBody>
          <a:bodyPr wrap="square" lIns="0" tIns="0" rIns="0" bIns="0" rtlCol="0"/>
          <a:lstStyle/>
          <a:p>
            <a:endParaRPr/>
          </a:p>
        </p:txBody>
      </p:sp>
      <p:sp>
        <p:nvSpPr>
          <p:cNvPr id="472" name="object 472"/>
          <p:cNvSpPr/>
          <p:nvPr/>
        </p:nvSpPr>
        <p:spPr>
          <a:xfrm>
            <a:off x="1619758" y="8282583"/>
            <a:ext cx="36830" cy="41910"/>
          </a:xfrm>
          <a:custGeom>
            <a:avLst/>
            <a:gdLst/>
            <a:ahLst/>
            <a:cxnLst/>
            <a:rect l="l" t="t" r="r" b="b"/>
            <a:pathLst>
              <a:path w="36830" h="41909">
                <a:moveTo>
                  <a:pt x="0" y="0"/>
                </a:moveTo>
                <a:lnTo>
                  <a:pt x="6257" y="10808"/>
                </a:lnTo>
                <a:lnTo>
                  <a:pt x="17868" y="24631"/>
                </a:lnTo>
                <a:lnTo>
                  <a:pt x="29289" y="36540"/>
                </a:lnTo>
                <a:lnTo>
                  <a:pt x="34975" y="41605"/>
                </a:lnTo>
                <a:lnTo>
                  <a:pt x="36245" y="41605"/>
                </a:lnTo>
                <a:lnTo>
                  <a:pt x="33108" y="36258"/>
                </a:lnTo>
              </a:path>
            </a:pathLst>
          </a:custGeom>
          <a:ln w="5118">
            <a:solidFill>
              <a:srgbClr val="231F20"/>
            </a:solidFill>
          </a:ln>
        </p:spPr>
        <p:txBody>
          <a:bodyPr wrap="square" lIns="0" tIns="0" rIns="0" bIns="0" rtlCol="0"/>
          <a:lstStyle/>
          <a:p>
            <a:endParaRPr/>
          </a:p>
        </p:txBody>
      </p:sp>
      <p:sp>
        <p:nvSpPr>
          <p:cNvPr id="473" name="object 473"/>
          <p:cNvSpPr/>
          <p:nvPr/>
        </p:nvSpPr>
        <p:spPr>
          <a:xfrm>
            <a:off x="1615988" y="8284883"/>
            <a:ext cx="39370" cy="41910"/>
          </a:xfrm>
          <a:custGeom>
            <a:avLst/>
            <a:gdLst/>
            <a:ahLst/>
            <a:cxnLst/>
            <a:rect l="l" t="t" r="r" b="b"/>
            <a:pathLst>
              <a:path w="39369" h="41909">
                <a:moveTo>
                  <a:pt x="0" y="0"/>
                </a:moveTo>
                <a:lnTo>
                  <a:pt x="30691" y="37042"/>
                </a:lnTo>
                <a:lnTo>
                  <a:pt x="36715" y="41897"/>
                </a:lnTo>
                <a:lnTo>
                  <a:pt x="38747" y="39306"/>
                </a:lnTo>
              </a:path>
            </a:pathLst>
          </a:custGeom>
          <a:ln w="5118">
            <a:solidFill>
              <a:srgbClr val="231F20"/>
            </a:solidFill>
          </a:ln>
        </p:spPr>
        <p:txBody>
          <a:bodyPr wrap="square" lIns="0" tIns="0" rIns="0" bIns="0" rtlCol="0"/>
          <a:lstStyle/>
          <a:p>
            <a:endParaRPr/>
          </a:p>
        </p:txBody>
      </p:sp>
      <p:sp>
        <p:nvSpPr>
          <p:cNvPr id="474" name="object 474"/>
          <p:cNvSpPr/>
          <p:nvPr/>
        </p:nvSpPr>
        <p:spPr>
          <a:xfrm>
            <a:off x="1623898" y="8257096"/>
            <a:ext cx="66040" cy="62230"/>
          </a:xfrm>
          <a:custGeom>
            <a:avLst/>
            <a:gdLst/>
            <a:ahLst/>
            <a:cxnLst/>
            <a:rect l="l" t="t" r="r" b="b"/>
            <a:pathLst>
              <a:path w="66039" h="62229">
                <a:moveTo>
                  <a:pt x="41897" y="736"/>
                </a:moveTo>
                <a:lnTo>
                  <a:pt x="40182" y="0"/>
                </a:lnTo>
                <a:lnTo>
                  <a:pt x="38747" y="876"/>
                </a:lnTo>
                <a:lnTo>
                  <a:pt x="32540" y="5319"/>
                </a:lnTo>
                <a:lnTo>
                  <a:pt x="20116" y="14322"/>
                </a:lnTo>
                <a:lnTo>
                  <a:pt x="7540" y="23368"/>
                </a:lnTo>
                <a:lnTo>
                  <a:pt x="876" y="27939"/>
                </a:lnTo>
                <a:lnTo>
                  <a:pt x="0" y="28371"/>
                </a:lnTo>
                <a:lnTo>
                  <a:pt x="6921" y="38163"/>
                </a:lnTo>
                <a:lnTo>
                  <a:pt x="14287" y="46799"/>
                </a:lnTo>
                <a:lnTo>
                  <a:pt x="21628" y="55448"/>
                </a:lnTo>
                <a:lnTo>
                  <a:pt x="27927" y="61620"/>
                </a:lnTo>
                <a:lnTo>
                  <a:pt x="59676" y="36938"/>
                </a:lnTo>
                <a:lnTo>
                  <a:pt x="65938" y="30073"/>
                </a:lnTo>
                <a:lnTo>
                  <a:pt x="65506" y="28790"/>
                </a:lnTo>
              </a:path>
            </a:pathLst>
          </a:custGeom>
          <a:ln w="5118">
            <a:solidFill>
              <a:srgbClr val="231F20"/>
            </a:solidFill>
          </a:ln>
        </p:spPr>
        <p:txBody>
          <a:bodyPr wrap="square" lIns="0" tIns="0" rIns="0" bIns="0" rtlCol="0"/>
          <a:lstStyle/>
          <a:p>
            <a:endParaRPr/>
          </a:p>
        </p:txBody>
      </p:sp>
      <p:sp>
        <p:nvSpPr>
          <p:cNvPr id="475" name="object 475"/>
          <p:cNvSpPr/>
          <p:nvPr/>
        </p:nvSpPr>
        <p:spPr>
          <a:xfrm>
            <a:off x="1662789" y="8256821"/>
            <a:ext cx="27305" cy="33020"/>
          </a:xfrm>
          <a:custGeom>
            <a:avLst/>
            <a:gdLst/>
            <a:ahLst/>
            <a:cxnLst/>
            <a:rect l="l" t="t" r="r" b="b"/>
            <a:pathLst>
              <a:path w="27305" h="33020">
                <a:moveTo>
                  <a:pt x="4444" y="1155"/>
                </a:moveTo>
                <a:lnTo>
                  <a:pt x="0" y="0"/>
                </a:lnTo>
                <a:lnTo>
                  <a:pt x="2285" y="3746"/>
                </a:lnTo>
                <a:lnTo>
                  <a:pt x="12357" y="16421"/>
                </a:lnTo>
                <a:lnTo>
                  <a:pt x="22453" y="29070"/>
                </a:lnTo>
                <a:lnTo>
                  <a:pt x="27012" y="32397"/>
                </a:lnTo>
                <a:lnTo>
                  <a:pt x="26644" y="29375"/>
                </a:lnTo>
              </a:path>
            </a:pathLst>
          </a:custGeom>
          <a:ln w="5118">
            <a:solidFill>
              <a:srgbClr val="231F20"/>
            </a:solidFill>
          </a:ln>
        </p:spPr>
        <p:txBody>
          <a:bodyPr wrap="square" lIns="0" tIns="0" rIns="0" bIns="0" rtlCol="0"/>
          <a:lstStyle/>
          <a:p>
            <a:endParaRPr/>
          </a:p>
        </p:txBody>
      </p:sp>
      <p:sp>
        <p:nvSpPr>
          <p:cNvPr id="476" name="object 476"/>
          <p:cNvSpPr/>
          <p:nvPr/>
        </p:nvSpPr>
        <p:spPr>
          <a:xfrm>
            <a:off x="2418017" y="8229273"/>
            <a:ext cx="88691" cy="80528"/>
          </a:xfrm>
          <a:prstGeom prst="rect">
            <a:avLst/>
          </a:prstGeom>
          <a:blipFill>
            <a:blip r:embed="rId8" cstate="print"/>
            <a:stretch>
              <a:fillRect/>
            </a:stretch>
          </a:blipFill>
        </p:spPr>
        <p:txBody>
          <a:bodyPr wrap="square" lIns="0" tIns="0" rIns="0" bIns="0" rtlCol="0"/>
          <a:lstStyle/>
          <a:p>
            <a:endParaRPr/>
          </a:p>
        </p:txBody>
      </p:sp>
      <p:sp>
        <p:nvSpPr>
          <p:cNvPr id="477" name="object 477"/>
          <p:cNvSpPr/>
          <p:nvPr/>
        </p:nvSpPr>
        <p:spPr>
          <a:xfrm>
            <a:off x="1665126" y="8183378"/>
            <a:ext cx="125095" cy="76835"/>
          </a:xfrm>
          <a:custGeom>
            <a:avLst/>
            <a:gdLst/>
            <a:ahLst/>
            <a:cxnLst/>
            <a:rect l="l" t="t" r="r" b="b"/>
            <a:pathLst>
              <a:path w="125094" h="76834">
                <a:moveTo>
                  <a:pt x="0" y="76365"/>
                </a:moveTo>
                <a:lnTo>
                  <a:pt x="47236" y="43667"/>
                </a:lnTo>
                <a:lnTo>
                  <a:pt x="75950" y="24814"/>
                </a:lnTo>
                <a:lnTo>
                  <a:pt x="97814" y="12644"/>
                </a:lnTo>
                <a:lnTo>
                  <a:pt x="124498" y="0"/>
                </a:lnTo>
              </a:path>
            </a:pathLst>
          </a:custGeom>
          <a:ln w="5118">
            <a:solidFill>
              <a:srgbClr val="231F20"/>
            </a:solidFill>
          </a:ln>
        </p:spPr>
        <p:txBody>
          <a:bodyPr wrap="square" lIns="0" tIns="0" rIns="0" bIns="0" rtlCol="0"/>
          <a:lstStyle/>
          <a:p>
            <a:endParaRPr/>
          </a:p>
        </p:txBody>
      </p:sp>
      <p:sp>
        <p:nvSpPr>
          <p:cNvPr id="478" name="object 478"/>
          <p:cNvSpPr/>
          <p:nvPr/>
        </p:nvSpPr>
        <p:spPr>
          <a:xfrm>
            <a:off x="1851633" y="8087759"/>
            <a:ext cx="481965" cy="95885"/>
          </a:xfrm>
          <a:custGeom>
            <a:avLst/>
            <a:gdLst/>
            <a:ahLst/>
            <a:cxnLst/>
            <a:rect l="l" t="t" r="r" b="b"/>
            <a:pathLst>
              <a:path w="481964" h="95884">
                <a:moveTo>
                  <a:pt x="0" y="67395"/>
                </a:moveTo>
                <a:lnTo>
                  <a:pt x="30011" y="54242"/>
                </a:lnTo>
                <a:lnTo>
                  <a:pt x="65681" y="38602"/>
                </a:lnTo>
                <a:lnTo>
                  <a:pt x="108789" y="22873"/>
                </a:lnTo>
                <a:lnTo>
                  <a:pt x="161114" y="9455"/>
                </a:lnTo>
                <a:lnTo>
                  <a:pt x="224434" y="746"/>
                </a:lnTo>
                <a:lnTo>
                  <a:pt x="279773" y="0"/>
                </a:lnTo>
                <a:lnTo>
                  <a:pt x="330114" y="6630"/>
                </a:lnTo>
                <a:lnTo>
                  <a:pt x="375469" y="20073"/>
                </a:lnTo>
                <a:lnTo>
                  <a:pt x="415849" y="39764"/>
                </a:lnTo>
                <a:lnTo>
                  <a:pt x="451268" y="65137"/>
                </a:lnTo>
                <a:lnTo>
                  <a:pt x="481736" y="95627"/>
                </a:lnTo>
              </a:path>
            </a:pathLst>
          </a:custGeom>
          <a:ln w="5118">
            <a:solidFill>
              <a:srgbClr val="231F20"/>
            </a:solidFill>
          </a:ln>
        </p:spPr>
        <p:txBody>
          <a:bodyPr wrap="square" lIns="0" tIns="0" rIns="0" bIns="0" rtlCol="0"/>
          <a:lstStyle/>
          <a:p>
            <a:endParaRPr/>
          </a:p>
        </p:txBody>
      </p:sp>
      <p:sp>
        <p:nvSpPr>
          <p:cNvPr id="479" name="object 479"/>
          <p:cNvSpPr/>
          <p:nvPr/>
        </p:nvSpPr>
        <p:spPr>
          <a:xfrm>
            <a:off x="1686879" y="8223482"/>
            <a:ext cx="99695" cy="63500"/>
          </a:xfrm>
          <a:custGeom>
            <a:avLst/>
            <a:gdLst/>
            <a:ahLst/>
            <a:cxnLst/>
            <a:rect l="l" t="t" r="r" b="b"/>
            <a:pathLst>
              <a:path w="99694" h="63500">
                <a:moveTo>
                  <a:pt x="0" y="63106"/>
                </a:moveTo>
                <a:lnTo>
                  <a:pt x="51627" y="29759"/>
                </a:lnTo>
                <a:lnTo>
                  <a:pt x="79167" y="12069"/>
                </a:lnTo>
                <a:lnTo>
                  <a:pt x="91916" y="4122"/>
                </a:lnTo>
                <a:lnTo>
                  <a:pt x="99174" y="0"/>
                </a:lnTo>
              </a:path>
            </a:pathLst>
          </a:custGeom>
          <a:ln w="5118">
            <a:solidFill>
              <a:srgbClr val="231F20"/>
            </a:solidFill>
          </a:ln>
        </p:spPr>
        <p:txBody>
          <a:bodyPr wrap="square" lIns="0" tIns="0" rIns="0" bIns="0" rtlCol="0"/>
          <a:lstStyle/>
          <a:p>
            <a:endParaRPr/>
          </a:p>
        </p:txBody>
      </p:sp>
      <p:sp>
        <p:nvSpPr>
          <p:cNvPr id="480" name="object 480"/>
          <p:cNvSpPr/>
          <p:nvPr/>
        </p:nvSpPr>
        <p:spPr>
          <a:xfrm>
            <a:off x="1830796" y="8118884"/>
            <a:ext cx="413384" cy="81915"/>
          </a:xfrm>
          <a:custGeom>
            <a:avLst/>
            <a:gdLst/>
            <a:ahLst/>
            <a:cxnLst/>
            <a:rect l="l" t="t" r="r" b="b"/>
            <a:pathLst>
              <a:path w="413385" h="81915">
                <a:moveTo>
                  <a:pt x="0" y="81781"/>
                </a:moveTo>
                <a:lnTo>
                  <a:pt x="71731" y="50982"/>
                </a:lnTo>
                <a:lnTo>
                  <a:pt x="120666" y="32773"/>
                </a:lnTo>
                <a:lnTo>
                  <a:pt x="176809" y="14992"/>
                </a:lnTo>
                <a:lnTo>
                  <a:pt x="225918" y="4335"/>
                </a:lnTo>
                <a:lnTo>
                  <a:pt x="276627" y="0"/>
                </a:lnTo>
                <a:lnTo>
                  <a:pt x="326428" y="2656"/>
                </a:lnTo>
                <a:lnTo>
                  <a:pt x="372812" y="12976"/>
                </a:lnTo>
                <a:lnTo>
                  <a:pt x="413270" y="31629"/>
                </a:lnTo>
              </a:path>
            </a:pathLst>
          </a:custGeom>
          <a:ln w="5118">
            <a:solidFill>
              <a:srgbClr val="231F20"/>
            </a:solidFill>
          </a:ln>
        </p:spPr>
        <p:txBody>
          <a:bodyPr wrap="square" lIns="0" tIns="0" rIns="0" bIns="0" rtlCol="0"/>
          <a:lstStyle/>
          <a:p>
            <a:endParaRPr/>
          </a:p>
        </p:txBody>
      </p:sp>
      <p:sp>
        <p:nvSpPr>
          <p:cNvPr id="481" name="object 481"/>
          <p:cNvSpPr/>
          <p:nvPr/>
        </p:nvSpPr>
        <p:spPr>
          <a:xfrm>
            <a:off x="2030276" y="8128310"/>
            <a:ext cx="389890" cy="135255"/>
          </a:xfrm>
          <a:custGeom>
            <a:avLst/>
            <a:gdLst/>
            <a:ahLst/>
            <a:cxnLst/>
            <a:rect l="l" t="t" r="r" b="b"/>
            <a:pathLst>
              <a:path w="389889" h="135254">
                <a:moveTo>
                  <a:pt x="0" y="0"/>
                </a:moveTo>
                <a:lnTo>
                  <a:pt x="75237" y="17840"/>
                </a:lnTo>
                <a:lnTo>
                  <a:pt x="123165" y="30922"/>
                </a:lnTo>
                <a:lnTo>
                  <a:pt x="174530" y="46367"/>
                </a:lnTo>
                <a:lnTo>
                  <a:pt x="226758" y="63868"/>
                </a:lnTo>
                <a:lnTo>
                  <a:pt x="275052" y="82410"/>
                </a:lnTo>
                <a:lnTo>
                  <a:pt x="319644" y="101611"/>
                </a:lnTo>
                <a:lnTo>
                  <a:pt x="358519" y="119637"/>
                </a:lnTo>
                <a:lnTo>
                  <a:pt x="389661" y="134658"/>
                </a:lnTo>
              </a:path>
            </a:pathLst>
          </a:custGeom>
          <a:ln w="5118">
            <a:solidFill>
              <a:srgbClr val="231F20"/>
            </a:solidFill>
          </a:ln>
        </p:spPr>
        <p:txBody>
          <a:bodyPr wrap="square" lIns="0" tIns="0" rIns="0" bIns="0" rtlCol="0"/>
          <a:lstStyle/>
          <a:p>
            <a:endParaRPr/>
          </a:p>
        </p:txBody>
      </p:sp>
      <p:sp>
        <p:nvSpPr>
          <p:cNvPr id="482" name="object 482"/>
          <p:cNvSpPr/>
          <p:nvPr/>
        </p:nvSpPr>
        <p:spPr>
          <a:xfrm>
            <a:off x="2138076" y="8119516"/>
            <a:ext cx="298450" cy="114300"/>
          </a:xfrm>
          <a:custGeom>
            <a:avLst/>
            <a:gdLst/>
            <a:ahLst/>
            <a:cxnLst/>
            <a:rect l="l" t="t" r="r" b="b"/>
            <a:pathLst>
              <a:path w="298450" h="114300">
                <a:moveTo>
                  <a:pt x="0" y="0"/>
                </a:moveTo>
                <a:lnTo>
                  <a:pt x="77282" y="22145"/>
                </a:lnTo>
                <a:lnTo>
                  <a:pt x="127515" y="38747"/>
                </a:lnTo>
                <a:lnTo>
                  <a:pt x="182530" y="59371"/>
                </a:lnTo>
                <a:lnTo>
                  <a:pt x="240113" y="84268"/>
                </a:lnTo>
                <a:lnTo>
                  <a:pt x="298056" y="113690"/>
                </a:lnTo>
              </a:path>
            </a:pathLst>
          </a:custGeom>
          <a:ln w="5118">
            <a:solidFill>
              <a:srgbClr val="231F20"/>
            </a:solidFill>
          </a:ln>
        </p:spPr>
        <p:txBody>
          <a:bodyPr wrap="square" lIns="0" tIns="0" rIns="0" bIns="0" rtlCol="0"/>
          <a:lstStyle/>
          <a:p>
            <a:endParaRPr/>
          </a:p>
        </p:txBody>
      </p:sp>
      <p:sp>
        <p:nvSpPr>
          <p:cNvPr id="483" name="object 483"/>
          <p:cNvSpPr/>
          <p:nvPr/>
        </p:nvSpPr>
        <p:spPr>
          <a:xfrm>
            <a:off x="1787152" y="8092781"/>
            <a:ext cx="594360" cy="371475"/>
          </a:xfrm>
          <a:custGeom>
            <a:avLst/>
            <a:gdLst/>
            <a:ahLst/>
            <a:cxnLst/>
            <a:rect l="l" t="t" r="r" b="b"/>
            <a:pathLst>
              <a:path w="594360" h="371475">
                <a:moveTo>
                  <a:pt x="234789" y="2674"/>
                </a:moveTo>
                <a:lnTo>
                  <a:pt x="208389" y="624"/>
                </a:lnTo>
                <a:lnTo>
                  <a:pt x="171643" y="0"/>
                </a:lnTo>
                <a:lnTo>
                  <a:pt x="129335" y="3133"/>
                </a:lnTo>
                <a:lnTo>
                  <a:pt x="86249" y="12355"/>
                </a:lnTo>
                <a:lnTo>
                  <a:pt x="47168" y="29997"/>
                </a:lnTo>
                <a:lnTo>
                  <a:pt x="16876" y="58391"/>
                </a:lnTo>
                <a:lnTo>
                  <a:pt x="156" y="99868"/>
                </a:lnTo>
                <a:lnTo>
                  <a:pt x="0" y="137765"/>
                </a:lnTo>
                <a:lnTo>
                  <a:pt x="11426" y="175100"/>
                </a:lnTo>
                <a:lnTo>
                  <a:pt x="32839" y="211166"/>
                </a:lnTo>
                <a:lnTo>
                  <a:pt x="62639" y="245255"/>
                </a:lnTo>
                <a:lnTo>
                  <a:pt x="99229" y="276663"/>
                </a:lnTo>
                <a:lnTo>
                  <a:pt x="141011" y="304681"/>
                </a:lnTo>
                <a:lnTo>
                  <a:pt x="186386" y="328604"/>
                </a:lnTo>
                <a:lnTo>
                  <a:pt x="233756" y="347724"/>
                </a:lnTo>
                <a:lnTo>
                  <a:pt x="281525" y="361335"/>
                </a:lnTo>
                <a:lnTo>
                  <a:pt x="330018" y="369217"/>
                </a:lnTo>
                <a:lnTo>
                  <a:pt x="377781" y="371236"/>
                </a:lnTo>
                <a:lnTo>
                  <a:pt x="423651" y="367520"/>
                </a:lnTo>
                <a:lnTo>
                  <a:pt x="466465" y="358196"/>
                </a:lnTo>
                <a:lnTo>
                  <a:pt x="505057" y="343391"/>
                </a:lnTo>
                <a:lnTo>
                  <a:pt x="538266" y="323233"/>
                </a:lnTo>
                <a:lnTo>
                  <a:pt x="583876" y="267364"/>
                </a:lnTo>
                <a:lnTo>
                  <a:pt x="593986" y="191609"/>
                </a:lnTo>
                <a:lnTo>
                  <a:pt x="582820" y="146591"/>
                </a:lnTo>
              </a:path>
            </a:pathLst>
          </a:custGeom>
          <a:ln w="5118">
            <a:solidFill>
              <a:srgbClr val="231F20"/>
            </a:solidFill>
          </a:ln>
        </p:spPr>
        <p:txBody>
          <a:bodyPr wrap="square" lIns="0" tIns="0" rIns="0" bIns="0" rtlCol="0"/>
          <a:lstStyle/>
          <a:p>
            <a:endParaRPr/>
          </a:p>
        </p:txBody>
      </p:sp>
      <p:sp>
        <p:nvSpPr>
          <p:cNvPr id="484" name="object 484"/>
          <p:cNvSpPr/>
          <p:nvPr/>
        </p:nvSpPr>
        <p:spPr>
          <a:xfrm>
            <a:off x="1831718" y="8128458"/>
            <a:ext cx="513080" cy="288290"/>
          </a:xfrm>
          <a:custGeom>
            <a:avLst/>
            <a:gdLst/>
            <a:ahLst/>
            <a:cxnLst/>
            <a:rect l="l" t="t" r="r" b="b"/>
            <a:pathLst>
              <a:path w="513080" h="288290">
                <a:moveTo>
                  <a:pt x="80810" y="0"/>
                </a:moveTo>
                <a:lnTo>
                  <a:pt x="55446" y="5599"/>
                </a:lnTo>
                <a:lnTo>
                  <a:pt x="26546" y="20929"/>
                </a:lnTo>
                <a:lnTo>
                  <a:pt x="4575" y="49013"/>
                </a:lnTo>
                <a:lnTo>
                  <a:pt x="0" y="92875"/>
                </a:lnTo>
                <a:lnTo>
                  <a:pt x="12559" y="128546"/>
                </a:lnTo>
                <a:lnTo>
                  <a:pt x="38305" y="164097"/>
                </a:lnTo>
                <a:lnTo>
                  <a:pt x="74617" y="197872"/>
                </a:lnTo>
                <a:lnTo>
                  <a:pt x="118873" y="228213"/>
                </a:lnTo>
                <a:lnTo>
                  <a:pt x="168454" y="253465"/>
                </a:lnTo>
                <a:lnTo>
                  <a:pt x="220738" y="271970"/>
                </a:lnTo>
                <a:lnTo>
                  <a:pt x="266891" y="281853"/>
                </a:lnTo>
                <a:lnTo>
                  <a:pt x="324165" y="287761"/>
                </a:lnTo>
                <a:lnTo>
                  <a:pt x="384228" y="285427"/>
                </a:lnTo>
                <a:lnTo>
                  <a:pt x="438746" y="270586"/>
                </a:lnTo>
                <a:lnTo>
                  <a:pt x="476263" y="245555"/>
                </a:lnTo>
                <a:lnTo>
                  <a:pt x="501617" y="211781"/>
                </a:lnTo>
                <a:lnTo>
                  <a:pt x="512561" y="172150"/>
                </a:lnTo>
                <a:lnTo>
                  <a:pt x="506845" y="129546"/>
                </a:lnTo>
                <a:lnTo>
                  <a:pt x="482219" y="86855"/>
                </a:lnTo>
              </a:path>
            </a:pathLst>
          </a:custGeom>
          <a:ln w="5118">
            <a:solidFill>
              <a:srgbClr val="231F20"/>
            </a:solidFill>
          </a:ln>
        </p:spPr>
        <p:txBody>
          <a:bodyPr wrap="square" lIns="0" tIns="0" rIns="0" bIns="0" rtlCol="0"/>
          <a:lstStyle/>
          <a:p>
            <a:endParaRPr/>
          </a:p>
        </p:txBody>
      </p:sp>
      <p:sp>
        <p:nvSpPr>
          <p:cNvPr id="485" name="object 485"/>
          <p:cNvSpPr/>
          <p:nvPr/>
        </p:nvSpPr>
        <p:spPr>
          <a:xfrm>
            <a:off x="2766893" y="8109424"/>
            <a:ext cx="322651" cy="324079"/>
          </a:xfrm>
          <a:prstGeom prst="rect">
            <a:avLst/>
          </a:prstGeom>
          <a:blipFill>
            <a:blip r:embed="rId9" cstate="print"/>
            <a:stretch>
              <a:fillRect/>
            </a:stretch>
          </a:blipFill>
        </p:spPr>
        <p:txBody>
          <a:bodyPr wrap="square" lIns="0" tIns="0" rIns="0" bIns="0" rtlCol="0"/>
          <a:lstStyle/>
          <a:p>
            <a:endParaRPr/>
          </a:p>
        </p:txBody>
      </p:sp>
      <p:sp>
        <p:nvSpPr>
          <p:cNvPr id="486" name="object 486"/>
          <p:cNvSpPr/>
          <p:nvPr/>
        </p:nvSpPr>
        <p:spPr>
          <a:xfrm>
            <a:off x="5967449" y="9054276"/>
            <a:ext cx="616585" cy="382270"/>
          </a:xfrm>
          <a:custGeom>
            <a:avLst/>
            <a:gdLst/>
            <a:ahLst/>
            <a:cxnLst/>
            <a:rect l="l" t="t" r="r" b="b"/>
            <a:pathLst>
              <a:path w="616584" h="382270">
                <a:moveTo>
                  <a:pt x="350418" y="0"/>
                </a:moveTo>
                <a:lnTo>
                  <a:pt x="0" y="80975"/>
                </a:lnTo>
                <a:lnTo>
                  <a:pt x="122910" y="381774"/>
                </a:lnTo>
                <a:lnTo>
                  <a:pt x="616470" y="253187"/>
                </a:lnTo>
                <a:lnTo>
                  <a:pt x="350418" y="0"/>
                </a:lnTo>
                <a:close/>
              </a:path>
            </a:pathLst>
          </a:custGeom>
          <a:solidFill>
            <a:srgbClr val="D1D3D4"/>
          </a:solidFill>
        </p:spPr>
        <p:txBody>
          <a:bodyPr wrap="square" lIns="0" tIns="0" rIns="0" bIns="0" rtlCol="0"/>
          <a:lstStyle/>
          <a:p>
            <a:endParaRPr/>
          </a:p>
        </p:txBody>
      </p:sp>
      <p:sp>
        <p:nvSpPr>
          <p:cNvPr id="487" name="object 487"/>
          <p:cNvSpPr/>
          <p:nvPr/>
        </p:nvSpPr>
        <p:spPr>
          <a:xfrm>
            <a:off x="5967449" y="9054276"/>
            <a:ext cx="616585" cy="382270"/>
          </a:xfrm>
          <a:custGeom>
            <a:avLst/>
            <a:gdLst/>
            <a:ahLst/>
            <a:cxnLst/>
            <a:rect l="l" t="t" r="r" b="b"/>
            <a:pathLst>
              <a:path w="616584" h="382270">
                <a:moveTo>
                  <a:pt x="616470" y="253187"/>
                </a:moveTo>
                <a:lnTo>
                  <a:pt x="122910" y="381774"/>
                </a:lnTo>
                <a:lnTo>
                  <a:pt x="0" y="80975"/>
                </a:lnTo>
                <a:lnTo>
                  <a:pt x="350418" y="0"/>
                </a:lnTo>
                <a:lnTo>
                  <a:pt x="616470" y="253187"/>
                </a:lnTo>
                <a:close/>
              </a:path>
            </a:pathLst>
          </a:custGeom>
          <a:ln w="3175">
            <a:solidFill>
              <a:srgbClr val="231F20"/>
            </a:solidFill>
          </a:ln>
        </p:spPr>
        <p:txBody>
          <a:bodyPr wrap="square" lIns="0" tIns="0" rIns="0" bIns="0" rtlCol="0"/>
          <a:lstStyle/>
          <a:p>
            <a:endParaRPr/>
          </a:p>
        </p:txBody>
      </p:sp>
      <p:sp>
        <p:nvSpPr>
          <p:cNvPr id="488" name="object 488"/>
          <p:cNvSpPr/>
          <p:nvPr/>
        </p:nvSpPr>
        <p:spPr>
          <a:xfrm>
            <a:off x="6124041" y="9093951"/>
            <a:ext cx="616585" cy="382270"/>
          </a:xfrm>
          <a:custGeom>
            <a:avLst/>
            <a:gdLst/>
            <a:ahLst/>
            <a:cxnLst/>
            <a:rect l="l" t="t" r="r" b="b"/>
            <a:pathLst>
              <a:path w="616584" h="382270">
                <a:moveTo>
                  <a:pt x="350443" y="0"/>
                </a:moveTo>
                <a:lnTo>
                  <a:pt x="0" y="80975"/>
                </a:lnTo>
                <a:lnTo>
                  <a:pt x="122910" y="381774"/>
                </a:lnTo>
                <a:lnTo>
                  <a:pt x="616470" y="253187"/>
                </a:lnTo>
                <a:lnTo>
                  <a:pt x="350443" y="0"/>
                </a:lnTo>
                <a:close/>
              </a:path>
            </a:pathLst>
          </a:custGeom>
          <a:solidFill>
            <a:srgbClr val="D1D3D4"/>
          </a:solidFill>
        </p:spPr>
        <p:txBody>
          <a:bodyPr wrap="square" lIns="0" tIns="0" rIns="0" bIns="0" rtlCol="0"/>
          <a:lstStyle/>
          <a:p>
            <a:endParaRPr/>
          </a:p>
        </p:txBody>
      </p:sp>
      <p:sp>
        <p:nvSpPr>
          <p:cNvPr id="489" name="object 489"/>
          <p:cNvSpPr/>
          <p:nvPr/>
        </p:nvSpPr>
        <p:spPr>
          <a:xfrm>
            <a:off x="6124041" y="9093951"/>
            <a:ext cx="616585" cy="382270"/>
          </a:xfrm>
          <a:custGeom>
            <a:avLst/>
            <a:gdLst/>
            <a:ahLst/>
            <a:cxnLst/>
            <a:rect l="l" t="t" r="r" b="b"/>
            <a:pathLst>
              <a:path w="616584" h="382270">
                <a:moveTo>
                  <a:pt x="616470" y="253187"/>
                </a:moveTo>
                <a:lnTo>
                  <a:pt x="122910" y="381774"/>
                </a:lnTo>
                <a:lnTo>
                  <a:pt x="0" y="80975"/>
                </a:lnTo>
                <a:lnTo>
                  <a:pt x="350443" y="0"/>
                </a:lnTo>
                <a:lnTo>
                  <a:pt x="616470" y="253187"/>
                </a:lnTo>
                <a:close/>
              </a:path>
            </a:pathLst>
          </a:custGeom>
          <a:ln w="3175">
            <a:solidFill>
              <a:srgbClr val="231F20"/>
            </a:solidFill>
          </a:ln>
        </p:spPr>
        <p:txBody>
          <a:bodyPr wrap="square" lIns="0" tIns="0" rIns="0" bIns="0" rtlCol="0"/>
          <a:lstStyle/>
          <a:p>
            <a:endParaRPr/>
          </a:p>
        </p:txBody>
      </p:sp>
      <p:sp>
        <p:nvSpPr>
          <p:cNvPr id="490" name="object 490"/>
          <p:cNvSpPr/>
          <p:nvPr/>
        </p:nvSpPr>
        <p:spPr>
          <a:xfrm>
            <a:off x="5800662" y="8836760"/>
            <a:ext cx="1051560" cy="807720"/>
          </a:xfrm>
          <a:custGeom>
            <a:avLst/>
            <a:gdLst/>
            <a:ahLst/>
            <a:cxnLst/>
            <a:rect l="l" t="t" r="r" b="b"/>
            <a:pathLst>
              <a:path w="1051559" h="807720">
                <a:moveTo>
                  <a:pt x="0" y="161772"/>
                </a:moveTo>
                <a:lnTo>
                  <a:pt x="559244" y="0"/>
                </a:lnTo>
                <a:lnTo>
                  <a:pt x="1051001" y="516724"/>
                </a:lnTo>
                <a:lnTo>
                  <a:pt x="274243" y="807097"/>
                </a:lnTo>
                <a:lnTo>
                  <a:pt x="0" y="161772"/>
                </a:lnTo>
                <a:close/>
              </a:path>
            </a:pathLst>
          </a:custGeom>
          <a:ln w="3175">
            <a:solidFill>
              <a:srgbClr val="231F20"/>
            </a:solidFill>
          </a:ln>
        </p:spPr>
        <p:txBody>
          <a:bodyPr wrap="square" lIns="0" tIns="0" rIns="0" bIns="0" rtlCol="0"/>
          <a:lstStyle/>
          <a:p>
            <a:endParaRPr/>
          </a:p>
        </p:txBody>
      </p:sp>
      <p:sp>
        <p:nvSpPr>
          <p:cNvPr id="491" name="object 491"/>
          <p:cNvSpPr/>
          <p:nvPr/>
        </p:nvSpPr>
        <p:spPr>
          <a:xfrm>
            <a:off x="5811179" y="8856643"/>
            <a:ext cx="568960" cy="171450"/>
          </a:xfrm>
          <a:custGeom>
            <a:avLst/>
            <a:gdLst/>
            <a:ahLst/>
            <a:cxnLst/>
            <a:rect l="l" t="t" r="r" b="b"/>
            <a:pathLst>
              <a:path w="568960" h="171450">
                <a:moveTo>
                  <a:pt x="0" y="171208"/>
                </a:moveTo>
                <a:lnTo>
                  <a:pt x="568452" y="0"/>
                </a:lnTo>
              </a:path>
            </a:pathLst>
          </a:custGeom>
          <a:ln w="3175">
            <a:solidFill>
              <a:srgbClr val="231F20"/>
            </a:solidFill>
          </a:ln>
        </p:spPr>
        <p:txBody>
          <a:bodyPr wrap="square" lIns="0" tIns="0" rIns="0" bIns="0" rtlCol="0"/>
          <a:lstStyle/>
          <a:p>
            <a:endParaRPr/>
          </a:p>
        </p:txBody>
      </p:sp>
      <p:sp>
        <p:nvSpPr>
          <p:cNvPr id="492" name="object 492"/>
          <p:cNvSpPr/>
          <p:nvPr/>
        </p:nvSpPr>
        <p:spPr>
          <a:xfrm>
            <a:off x="5817058" y="8874778"/>
            <a:ext cx="581025" cy="169545"/>
          </a:xfrm>
          <a:custGeom>
            <a:avLst/>
            <a:gdLst/>
            <a:ahLst/>
            <a:cxnLst/>
            <a:rect l="l" t="t" r="r" b="b"/>
            <a:pathLst>
              <a:path w="581025" h="169545">
                <a:moveTo>
                  <a:pt x="0" y="169519"/>
                </a:moveTo>
                <a:lnTo>
                  <a:pt x="580555" y="0"/>
                </a:lnTo>
              </a:path>
            </a:pathLst>
          </a:custGeom>
          <a:ln w="3175">
            <a:solidFill>
              <a:srgbClr val="231F20"/>
            </a:solidFill>
          </a:ln>
        </p:spPr>
        <p:txBody>
          <a:bodyPr wrap="square" lIns="0" tIns="0" rIns="0" bIns="0" rtlCol="0"/>
          <a:lstStyle/>
          <a:p>
            <a:endParaRPr/>
          </a:p>
        </p:txBody>
      </p:sp>
      <p:sp>
        <p:nvSpPr>
          <p:cNvPr id="493" name="object 493"/>
          <p:cNvSpPr/>
          <p:nvPr/>
        </p:nvSpPr>
        <p:spPr>
          <a:xfrm>
            <a:off x="1468083" y="8936090"/>
            <a:ext cx="220345" cy="260985"/>
          </a:xfrm>
          <a:custGeom>
            <a:avLst/>
            <a:gdLst/>
            <a:ahLst/>
            <a:cxnLst/>
            <a:rect l="l" t="t" r="r" b="b"/>
            <a:pathLst>
              <a:path w="220344" h="260984">
                <a:moveTo>
                  <a:pt x="8432" y="0"/>
                </a:moveTo>
                <a:lnTo>
                  <a:pt x="6350" y="1485"/>
                </a:lnTo>
                <a:lnTo>
                  <a:pt x="3098" y="3238"/>
                </a:lnTo>
                <a:lnTo>
                  <a:pt x="0" y="5194"/>
                </a:lnTo>
                <a:lnTo>
                  <a:pt x="53055" y="37311"/>
                </a:lnTo>
                <a:lnTo>
                  <a:pt x="88795" y="71097"/>
                </a:lnTo>
                <a:lnTo>
                  <a:pt x="126847" y="113652"/>
                </a:lnTo>
                <a:lnTo>
                  <a:pt x="161766" y="159333"/>
                </a:lnTo>
                <a:lnTo>
                  <a:pt x="188839" y="201612"/>
                </a:lnTo>
                <a:lnTo>
                  <a:pt x="205839" y="236499"/>
                </a:lnTo>
                <a:lnTo>
                  <a:pt x="210540" y="260007"/>
                </a:lnTo>
                <a:lnTo>
                  <a:pt x="213982" y="260413"/>
                </a:lnTo>
                <a:lnTo>
                  <a:pt x="219595" y="254711"/>
                </a:lnTo>
                <a:lnTo>
                  <a:pt x="220205" y="252298"/>
                </a:lnTo>
                <a:lnTo>
                  <a:pt x="217878" y="230890"/>
                </a:lnTo>
                <a:lnTo>
                  <a:pt x="177053" y="154805"/>
                </a:lnTo>
                <a:lnTo>
                  <a:pt x="138950" y="104673"/>
                </a:lnTo>
                <a:lnTo>
                  <a:pt x="96163" y="56864"/>
                </a:lnTo>
                <a:lnTo>
                  <a:pt x="57827" y="21447"/>
                </a:lnTo>
                <a:lnTo>
                  <a:pt x="27424" y="1474"/>
                </a:lnTo>
                <a:lnTo>
                  <a:pt x="8432" y="0"/>
                </a:lnTo>
                <a:close/>
              </a:path>
            </a:pathLst>
          </a:custGeom>
          <a:solidFill>
            <a:srgbClr val="58595B"/>
          </a:solidFill>
        </p:spPr>
        <p:txBody>
          <a:bodyPr wrap="square" lIns="0" tIns="0" rIns="0" bIns="0" rtlCol="0"/>
          <a:lstStyle/>
          <a:p>
            <a:endParaRPr/>
          </a:p>
        </p:txBody>
      </p:sp>
      <p:sp>
        <p:nvSpPr>
          <p:cNvPr id="494" name="object 494"/>
          <p:cNvSpPr/>
          <p:nvPr/>
        </p:nvSpPr>
        <p:spPr>
          <a:xfrm>
            <a:off x="1415820" y="8972043"/>
            <a:ext cx="218440" cy="266700"/>
          </a:xfrm>
          <a:custGeom>
            <a:avLst/>
            <a:gdLst/>
            <a:ahLst/>
            <a:cxnLst/>
            <a:rect l="l" t="t" r="r" b="b"/>
            <a:pathLst>
              <a:path w="218439" h="266700">
                <a:moveTo>
                  <a:pt x="8229" y="0"/>
                </a:moveTo>
                <a:lnTo>
                  <a:pt x="6146" y="1638"/>
                </a:lnTo>
                <a:lnTo>
                  <a:pt x="3022" y="3517"/>
                </a:lnTo>
                <a:lnTo>
                  <a:pt x="0" y="5638"/>
                </a:lnTo>
                <a:lnTo>
                  <a:pt x="52381" y="37949"/>
                </a:lnTo>
                <a:lnTo>
                  <a:pt x="87782" y="72348"/>
                </a:lnTo>
                <a:lnTo>
                  <a:pt x="125526" y="115836"/>
                </a:lnTo>
                <a:lnTo>
                  <a:pt x="160236" y="162637"/>
                </a:lnTo>
                <a:lnTo>
                  <a:pt x="187198" y="206055"/>
                </a:lnTo>
                <a:lnTo>
                  <a:pt x="204186" y="241975"/>
                </a:lnTo>
                <a:lnTo>
                  <a:pt x="208978" y="266280"/>
                </a:lnTo>
                <a:lnTo>
                  <a:pt x="212420" y="266649"/>
                </a:lnTo>
                <a:lnTo>
                  <a:pt x="217830" y="260629"/>
                </a:lnTo>
                <a:lnTo>
                  <a:pt x="218427" y="258127"/>
                </a:lnTo>
                <a:lnTo>
                  <a:pt x="215992" y="235886"/>
                </a:lnTo>
                <a:lnTo>
                  <a:pt x="175223" y="157598"/>
                </a:lnTo>
                <a:lnTo>
                  <a:pt x="137363" y="106260"/>
                </a:lnTo>
                <a:lnTo>
                  <a:pt x="94933" y="57403"/>
                </a:lnTo>
                <a:lnTo>
                  <a:pt x="56965" y="21345"/>
                </a:lnTo>
                <a:lnTo>
                  <a:pt x="26913" y="1179"/>
                </a:lnTo>
                <a:lnTo>
                  <a:pt x="8229" y="0"/>
                </a:lnTo>
                <a:close/>
              </a:path>
            </a:pathLst>
          </a:custGeom>
          <a:solidFill>
            <a:srgbClr val="58595B"/>
          </a:solidFill>
        </p:spPr>
        <p:txBody>
          <a:bodyPr wrap="square" lIns="0" tIns="0" rIns="0" bIns="0" rtlCol="0"/>
          <a:lstStyle/>
          <a:p>
            <a:endParaRPr/>
          </a:p>
        </p:txBody>
      </p:sp>
      <p:sp>
        <p:nvSpPr>
          <p:cNvPr id="495" name="object 495"/>
          <p:cNvSpPr/>
          <p:nvPr/>
        </p:nvSpPr>
        <p:spPr>
          <a:xfrm>
            <a:off x="1288567" y="9060136"/>
            <a:ext cx="236854" cy="274955"/>
          </a:xfrm>
          <a:custGeom>
            <a:avLst/>
            <a:gdLst/>
            <a:ahLst/>
            <a:cxnLst/>
            <a:rect l="l" t="t" r="r" b="b"/>
            <a:pathLst>
              <a:path w="236855" h="274954">
                <a:moveTo>
                  <a:pt x="8585" y="0"/>
                </a:moveTo>
                <a:lnTo>
                  <a:pt x="6426" y="1790"/>
                </a:lnTo>
                <a:lnTo>
                  <a:pt x="3149" y="3873"/>
                </a:lnTo>
                <a:lnTo>
                  <a:pt x="0" y="6108"/>
                </a:lnTo>
                <a:lnTo>
                  <a:pt x="55949" y="38669"/>
                </a:lnTo>
                <a:lnTo>
                  <a:pt x="94051" y="73851"/>
                </a:lnTo>
                <a:lnTo>
                  <a:pt x="134835" y="118503"/>
                </a:lnTo>
                <a:lnTo>
                  <a:pt x="172559" y="166710"/>
                </a:lnTo>
                <a:lnTo>
                  <a:pt x="202049" y="211581"/>
                </a:lnTo>
                <a:lnTo>
                  <a:pt x="220859" y="248852"/>
                </a:lnTo>
                <a:lnTo>
                  <a:pt x="226542" y="274256"/>
                </a:lnTo>
                <a:lnTo>
                  <a:pt x="230111" y="274510"/>
                </a:lnTo>
                <a:lnTo>
                  <a:pt x="235673" y="268058"/>
                </a:lnTo>
                <a:lnTo>
                  <a:pt x="236232" y="265391"/>
                </a:lnTo>
                <a:lnTo>
                  <a:pt x="233064" y="242126"/>
                </a:lnTo>
                <a:lnTo>
                  <a:pt x="216942" y="206516"/>
                </a:lnTo>
                <a:lnTo>
                  <a:pt x="188174" y="161030"/>
                </a:lnTo>
                <a:lnTo>
                  <a:pt x="147065" y="108140"/>
                </a:lnTo>
                <a:lnTo>
                  <a:pt x="101150" y="57971"/>
                </a:lnTo>
                <a:lnTo>
                  <a:pt x="60299" y="21123"/>
                </a:lnTo>
                <a:lnTo>
                  <a:pt x="28211" y="748"/>
                </a:lnTo>
                <a:lnTo>
                  <a:pt x="8585" y="0"/>
                </a:lnTo>
                <a:close/>
              </a:path>
            </a:pathLst>
          </a:custGeom>
          <a:solidFill>
            <a:srgbClr val="58595B"/>
          </a:solidFill>
        </p:spPr>
        <p:txBody>
          <a:bodyPr wrap="square" lIns="0" tIns="0" rIns="0" bIns="0" rtlCol="0"/>
          <a:lstStyle/>
          <a:p>
            <a:endParaRPr/>
          </a:p>
        </p:txBody>
      </p:sp>
      <p:sp>
        <p:nvSpPr>
          <p:cNvPr id="496" name="object 496"/>
          <p:cNvSpPr/>
          <p:nvPr/>
        </p:nvSpPr>
        <p:spPr>
          <a:xfrm>
            <a:off x="1545596" y="8860133"/>
            <a:ext cx="239659" cy="274043"/>
          </a:xfrm>
          <a:prstGeom prst="rect">
            <a:avLst/>
          </a:prstGeom>
          <a:blipFill>
            <a:blip r:embed="rId10" cstate="print"/>
            <a:stretch>
              <a:fillRect/>
            </a:stretch>
          </a:blipFill>
        </p:spPr>
        <p:txBody>
          <a:bodyPr wrap="square" lIns="0" tIns="0" rIns="0" bIns="0" rtlCol="0"/>
          <a:lstStyle/>
          <a:p>
            <a:endParaRPr/>
          </a:p>
        </p:txBody>
      </p:sp>
      <p:sp>
        <p:nvSpPr>
          <p:cNvPr id="497" name="object 497"/>
          <p:cNvSpPr/>
          <p:nvPr/>
        </p:nvSpPr>
        <p:spPr>
          <a:xfrm>
            <a:off x="1114156" y="8823755"/>
            <a:ext cx="708025" cy="654050"/>
          </a:xfrm>
          <a:custGeom>
            <a:avLst/>
            <a:gdLst/>
            <a:ahLst/>
            <a:cxnLst/>
            <a:rect l="l" t="t" r="r" b="b"/>
            <a:pathLst>
              <a:path w="708025" h="654050">
                <a:moveTo>
                  <a:pt x="7003" y="327487"/>
                </a:moveTo>
                <a:lnTo>
                  <a:pt x="0" y="298431"/>
                </a:lnTo>
                <a:lnTo>
                  <a:pt x="2374" y="282045"/>
                </a:lnTo>
                <a:lnTo>
                  <a:pt x="8167" y="274800"/>
                </a:lnTo>
                <a:lnTo>
                  <a:pt x="11422" y="273169"/>
                </a:lnTo>
                <a:lnTo>
                  <a:pt x="48951" y="245509"/>
                </a:lnTo>
                <a:lnTo>
                  <a:pt x="81772" y="269879"/>
                </a:lnTo>
                <a:lnTo>
                  <a:pt x="101996" y="271996"/>
                </a:lnTo>
                <a:lnTo>
                  <a:pt x="120271" y="273973"/>
                </a:lnTo>
                <a:lnTo>
                  <a:pt x="128224" y="274846"/>
                </a:lnTo>
                <a:lnTo>
                  <a:pt x="491343" y="20007"/>
                </a:lnTo>
                <a:lnTo>
                  <a:pt x="536713" y="0"/>
                </a:lnTo>
                <a:lnTo>
                  <a:pt x="569797" y="2486"/>
                </a:lnTo>
                <a:lnTo>
                  <a:pt x="606757" y="35708"/>
                </a:lnTo>
                <a:lnTo>
                  <a:pt x="663758" y="107904"/>
                </a:lnTo>
                <a:lnTo>
                  <a:pt x="699684" y="171878"/>
                </a:lnTo>
                <a:lnTo>
                  <a:pt x="707497" y="219702"/>
                </a:lnTo>
                <a:lnTo>
                  <a:pt x="701613" y="249657"/>
                </a:lnTo>
                <a:lnTo>
                  <a:pt x="696448" y="260025"/>
                </a:lnTo>
                <a:lnTo>
                  <a:pt x="342638" y="557598"/>
                </a:lnTo>
                <a:lnTo>
                  <a:pt x="341737" y="611053"/>
                </a:lnTo>
                <a:lnTo>
                  <a:pt x="352395" y="622806"/>
                </a:lnTo>
                <a:lnTo>
                  <a:pt x="355708" y="629688"/>
                </a:lnTo>
                <a:lnTo>
                  <a:pt x="351461" y="634368"/>
                </a:lnTo>
                <a:lnTo>
                  <a:pt x="339438" y="639513"/>
                </a:lnTo>
                <a:lnTo>
                  <a:pt x="323243" y="645250"/>
                </a:lnTo>
                <a:lnTo>
                  <a:pt x="308418" y="649699"/>
                </a:lnTo>
                <a:lnTo>
                  <a:pt x="297593" y="652576"/>
                </a:lnTo>
                <a:lnTo>
                  <a:pt x="293400" y="653598"/>
                </a:lnTo>
              </a:path>
            </a:pathLst>
          </a:custGeom>
          <a:ln w="6350">
            <a:solidFill>
              <a:srgbClr val="58595B"/>
            </a:solidFill>
          </a:ln>
        </p:spPr>
        <p:txBody>
          <a:bodyPr wrap="square" lIns="0" tIns="0" rIns="0" bIns="0" rtlCol="0"/>
          <a:lstStyle/>
          <a:p>
            <a:endParaRPr/>
          </a:p>
        </p:txBody>
      </p:sp>
      <p:sp>
        <p:nvSpPr>
          <p:cNvPr id="498" name="object 498"/>
          <p:cNvSpPr/>
          <p:nvPr/>
        </p:nvSpPr>
        <p:spPr>
          <a:xfrm>
            <a:off x="1190388" y="9098610"/>
            <a:ext cx="52069" cy="36830"/>
          </a:xfrm>
          <a:custGeom>
            <a:avLst/>
            <a:gdLst/>
            <a:ahLst/>
            <a:cxnLst/>
            <a:rect l="l" t="t" r="r" b="b"/>
            <a:pathLst>
              <a:path w="52069" h="36829">
                <a:moveTo>
                  <a:pt x="0" y="36652"/>
                </a:moveTo>
                <a:lnTo>
                  <a:pt x="51993" y="0"/>
                </a:lnTo>
              </a:path>
            </a:pathLst>
          </a:custGeom>
          <a:ln w="6350">
            <a:solidFill>
              <a:srgbClr val="58595B"/>
            </a:solidFill>
          </a:ln>
        </p:spPr>
        <p:txBody>
          <a:bodyPr wrap="square" lIns="0" tIns="0" rIns="0" bIns="0" rtlCol="0"/>
          <a:lstStyle/>
          <a:p>
            <a:endParaRPr/>
          </a:p>
        </p:txBody>
      </p:sp>
      <p:sp>
        <p:nvSpPr>
          <p:cNvPr id="499" name="object 499"/>
          <p:cNvSpPr/>
          <p:nvPr/>
        </p:nvSpPr>
        <p:spPr>
          <a:xfrm>
            <a:off x="1135794" y="9089743"/>
            <a:ext cx="40640" cy="32384"/>
          </a:xfrm>
          <a:custGeom>
            <a:avLst/>
            <a:gdLst/>
            <a:ahLst/>
            <a:cxnLst/>
            <a:rect l="l" t="t" r="r" b="b"/>
            <a:pathLst>
              <a:path w="40640" h="32384">
                <a:moveTo>
                  <a:pt x="0" y="32372"/>
                </a:moveTo>
                <a:lnTo>
                  <a:pt x="40487" y="0"/>
                </a:lnTo>
              </a:path>
            </a:pathLst>
          </a:custGeom>
          <a:ln w="6350">
            <a:solidFill>
              <a:srgbClr val="58595B"/>
            </a:solidFill>
          </a:ln>
        </p:spPr>
        <p:txBody>
          <a:bodyPr wrap="square" lIns="0" tIns="0" rIns="0" bIns="0" rtlCol="0"/>
          <a:lstStyle/>
          <a:p>
            <a:endParaRPr/>
          </a:p>
        </p:txBody>
      </p:sp>
      <p:sp>
        <p:nvSpPr>
          <p:cNvPr id="500" name="object 500"/>
          <p:cNvSpPr/>
          <p:nvPr/>
        </p:nvSpPr>
        <p:spPr>
          <a:xfrm>
            <a:off x="1247712" y="9094979"/>
            <a:ext cx="220345" cy="286385"/>
          </a:xfrm>
          <a:custGeom>
            <a:avLst/>
            <a:gdLst/>
            <a:ahLst/>
            <a:cxnLst/>
            <a:rect l="l" t="t" r="r" b="b"/>
            <a:pathLst>
              <a:path w="220344" h="286384">
                <a:moveTo>
                  <a:pt x="0" y="0"/>
                </a:moveTo>
                <a:lnTo>
                  <a:pt x="84861" y="91363"/>
                </a:lnTo>
                <a:lnTo>
                  <a:pt x="115661" y="100884"/>
                </a:lnTo>
                <a:lnTo>
                  <a:pt x="130284" y="109092"/>
                </a:lnTo>
                <a:lnTo>
                  <a:pt x="132651" y="120521"/>
                </a:lnTo>
                <a:lnTo>
                  <a:pt x="126682" y="139699"/>
                </a:lnTo>
                <a:lnTo>
                  <a:pt x="181965" y="230885"/>
                </a:lnTo>
                <a:lnTo>
                  <a:pt x="208299" y="242054"/>
                </a:lnTo>
                <a:lnTo>
                  <a:pt x="219902" y="251556"/>
                </a:lnTo>
                <a:lnTo>
                  <a:pt x="219314" y="264595"/>
                </a:lnTo>
                <a:lnTo>
                  <a:pt x="209080" y="286372"/>
                </a:lnTo>
              </a:path>
            </a:pathLst>
          </a:custGeom>
          <a:ln w="6349">
            <a:solidFill>
              <a:srgbClr val="58595B"/>
            </a:solidFill>
          </a:ln>
        </p:spPr>
        <p:txBody>
          <a:bodyPr wrap="square" lIns="0" tIns="0" rIns="0" bIns="0" rtlCol="0"/>
          <a:lstStyle/>
          <a:p>
            <a:endParaRPr/>
          </a:p>
        </p:txBody>
      </p:sp>
      <p:sp>
        <p:nvSpPr>
          <p:cNvPr id="501" name="object 501"/>
          <p:cNvSpPr/>
          <p:nvPr/>
        </p:nvSpPr>
        <p:spPr>
          <a:xfrm>
            <a:off x="1409910" y="9381358"/>
            <a:ext cx="46990" cy="27940"/>
          </a:xfrm>
          <a:custGeom>
            <a:avLst/>
            <a:gdLst/>
            <a:ahLst/>
            <a:cxnLst/>
            <a:rect l="l" t="t" r="r" b="b"/>
            <a:pathLst>
              <a:path w="46990" h="27940">
                <a:moveTo>
                  <a:pt x="0" y="27673"/>
                </a:moveTo>
                <a:lnTo>
                  <a:pt x="46875" y="0"/>
                </a:lnTo>
              </a:path>
            </a:pathLst>
          </a:custGeom>
          <a:ln w="6350">
            <a:solidFill>
              <a:srgbClr val="58595B"/>
            </a:solidFill>
          </a:ln>
        </p:spPr>
        <p:txBody>
          <a:bodyPr wrap="square" lIns="0" tIns="0" rIns="0" bIns="0" rtlCol="0"/>
          <a:lstStyle/>
          <a:p>
            <a:endParaRPr/>
          </a:p>
        </p:txBody>
      </p:sp>
      <p:sp>
        <p:nvSpPr>
          <p:cNvPr id="502" name="object 502"/>
          <p:cNvSpPr/>
          <p:nvPr/>
        </p:nvSpPr>
        <p:spPr>
          <a:xfrm>
            <a:off x="1382154" y="9330499"/>
            <a:ext cx="56515" cy="34290"/>
          </a:xfrm>
          <a:custGeom>
            <a:avLst/>
            <a:gdLst/>
            <a:ahLst/>
            <a:cxnLst/>
            <a:rect l="l" t="t" r="r" b="b"/>
            <a:pathLst>
              <a:path w="56515" h="34290">
                <a:moveTo>
                  <a:pt x="0" y="34175"/>
                </a:moveTo>
                <a:lnTo>
                  <a:pt x="56451" y="0"/>
                </a:lnTo>
              </a:path>
            </a:pathLst>
          </a:custGeom>
          <a:ln w="6350">
            <a:solidFill>
              <a:srgbClr val="58595B"/>
            </a:solidFill>
          </a:ln>
        </p:spPr>
        <p:txBody>
          <a:bodyPr wrap="square" lIns="0" tIns="0" rIns="0" bIns="0" rtlCol="0"/>
          <a:lstStyle/>
          <a:p>
            <a:endParaRPr/>
          </a:p>
        </p:txBody>
      </p:sp>
      <p:sp>
        <p:nvSpPr>
          <p:cNvPr id="503" name="object 503"/>
          <p:cNvSpPr/>
          <p:nvPr/>
        </p:nvSpPr>
        <p:spPr>
          <a:xfrm>
            <a:off x="1320242" y="9234669"/>
            <a:ext cx="54610" cy="40005"/>
          </a:xfrm>
          <a:custGeom>
            <a:avLst/>
            <a:gdLst/>
            <a:ahLst/>
            <a:cxnLst/>
            <a:rect l="l" t="t" r="r" b="b"/>
            <a:pathLst>
              <a:path w="54609" h="40004">
                <a:moveTo>
                  <a:pt x="0" y="39585"/>
                </a:moveTo>
                <a:lnTo>
                  <a:pt x="54152" y="0"/>
                </a:lnTo>
              </a:path>
            </a:pathLst>
          </a:custGeom>
          <a:ln w="6350">
            <a:solidFill>
              <a:srgbClr val="58595B"/>
            </a:solidFill>
          </a:ln>
        </p:spPr>
        <p:txBody>
          <a:bodyPr wrap="square" lIns="0" tIns="0" rIns="0" bIns="0" rtlCol="0"/>
          <a:lstStyle/>
          <a:p>
            <a:endParaRPr/>
          </a:p>
        </p:txBody>
      </p:sp>
      <p:sp>
        <p:nvSpPr>
          <p:cNvPr id="504" name="object 504"/>
          <p:cNvSpPr/>
          <p:nvPr/>
        </p:nvSpPr>
        <p:spPr>
          <a:xfrm>
            <a:off x="1279587" y="9186339"/>
            <a:ext cx="53340" cy="41910"/>
          </a:xfrm>
          <a:custGeom>
            <a:avLst/>
            <a:gdLst/>
            <a:ahLst/>
            <a:cxnLst/>
            <a:rect l="l" t="t" r="r" b="b"/>
            <a:pathLst>
              <a:path w="53340" h="41909">
                <a:moveTo>
                  <a:pt x="0" y="41363"/>
                </a:moveTo>
                <a:lnTo>
                  <a:pt x="52984" y="0"/>
                </a:lnTo>
              </a:path>
            </a:pathLst>
          </a:custGeom>
          <a:ln w="6350">
            <a:solidFill>
              <a:srgbClr val="58595B"/>
            </a:solidFill>
          </a:ln>
        </p:spPr>
        <p:txBody>
          <a:bodyPr wrap="square" lIns="0" tIns="0" rIns="0" bIns="0" rtlCol="0"/>
          <a:lstStyle/>
          <a:p>
            <a:endParaRPr/>
          </a:p>
        </p:txBody>
      </p:sp>
      <p:sp>
        <p:nvSpPr>
          <p:cNvPr id="505" name="object 505"/>
          <p:cNvSpPr/>
          <p:nvPr/>
        </p:nvSpPr>
        <p:spPr>
          <a:xfrm>
            <a:off x="849250" y="9551116"/>
            <a:ext cx="79678" cy="89560"/>
          </a:xfrm>
          <a:prstGeom prst="rect">
            <a:avLst/>
          </a:prstGeom>
          <a:blipFill>
            <a:blip r:embed="rId11" cstate="print"/>
            <a:stretch>
              <a:fillRect/>
            </a:stretch>
          </a:blipFill>
        </p:spPr>
        <p:txBody>
          <a:bodyPr wrap="square" lIns="0" tIns="0" rIns="0" bIns="0" rtlCol="0"/>
          <a:lstStyle/>
          <a:p>
            <a:endParaRPr/>
          </a:p>
        </p:txBody>
      </p:sp>
      <p:sp>
        <p:nvSpPr>
          <p:cNvPr id="506" name="object 506"/>
          <p:cNvSpPr/>
          <p:nvPr/>
        </p:nvSpPr>
        <p:spPr>
          <a:xfrm>
            <a:off x="852026" y="9121233"/>
            <a:ext cx="561340" cy="516890"/>
          </a:xfrm>
          <a:custGeom>
            <a:avLst/>
            <a:gdLst/>
            <a:ahLst/>
            <a:cxnLst/>
            <a:rect l="l" t="t" r="r" b="b"/>
            <a:pathLst>
              <a:path w="561340" h="516890">
                <a:moveTo>
                  <a:pt x="73126" y="516267"/>
                </a:moveTo>
                <a:lnTo>
                  <a:pt x="109664" y="479983"/>
                </a:lnTo>
                <a:lnTo>
                  <a:pt x="123578" y="480426"/>
                </a:lnTo>
                <a:lnTo>
                  <a:pt x="133253" y="478858"/>
                </a:lnTo>
                <a:lnTo>
                  <a:pt x="175205" y="451090"/>
                </a:lnTo>
                <a:lnTo>
                  <a:pt x="200698" y="432054"/>
                </a:lnTo>
                <a:lnTo>
                  <a:pt x="214108" y="440242"/>
                </a:lnTo>
                <a:lnTo>
                  <a:pt x="224255" y="442225"/>
                </a:lnTo>
                <a:lnTo>
                  <a:pt x="236247" y="437327"/>
                </a:lnTo>
                <a:lnTo>
                  <a:pt x="255193" y="424878"/>
                </a:lnTo>
                <a:lnTo>
                  <a:pt x="283794" y="398005"/>
                </a:lnTo>
                <a:lnTo>
                  <a:pt x="291293" y="393775"/>
                </a:lnTo>
                <a:lnTo>
                  <a:pt x="294112" y="388407"/>
                </a:lnTo>
                <a:lnTo>
                  <a:pt x="292541" y="378338"/>
                </a:lnTo>
                <a:lnTo>
                  <a:pt x="286867" y="360006"/>
                </a:lnTo>
                <a:lnTo>
                  <a:pt x="331266" y="331508"/>
                </a:lnTo>
                <a:lnTo>
                  <a:pt x="353313" y="363353"/>
                </a:lnTo>
                <a:lnTo>
                  <a:pt x="370333" y="375527"/>
                </a:lnTo>
                <a:lnTo>
                  <a:pt x="391033" y="369436"/>
                </a:lnTo>
                <a:lnTo>
                  <a:pt x="424116" y="346481"/>
                </a:lnTo>
                <a:lnTo>
                  <a:pt x="448970" y="325843"/>
                </a:lnTo>
                <a:lnTo>
                  <a:pt x="463102" y="334662"/>
                </a:lnTo>
                <a:lnTo>
                  <a:pt x="481229" y="340974"/>
                </a:lnTo>
                <a:lnTo>
                  <a:pt x="496863" y="344769"/>
                </a:lnTo>
                <a:lnTo>
                  <a:pt x="503516" y="346036"/>
                </a:lnTo>
                <a:lnTo>
                  <a:pt x="555523" y="356120"/>
                </a:lnTo>
                <a:lnTo>
                  <a:pt x="557885" y="287794"/>
                </a:lnTo>
                <a:lnTo>
                  <a:pt x="561011" y="270385"/>
                </a:lnTo>
                <a:lnTo>
                  <a:pt x="550638" y="256305"/>
                </a:lnTo>
                <a:lnTo>
                  <a:pt x="536949" y="246882"/>
                </a:lnTo>
                <a:lnTo>
                  <a:pt x="530123" y="243446"/>
                </a:lnTo>
                <a:lnTo>
                  <a:pt x="468210" y="153022"/>
                </a:lnTo>
                <a:lnTo>
                  <a:pt x="468095" y="129931"/>
                </a:lnTo>
                <a:lnTo>
                  <a:pt x="453428" y="115684"/>
                </a:lnTo>
                <a:lnTo>
                  <a:pt x="435989" y="108466"/>
                </a:lnTo>
                <a:lnTo>
                  <a:pt x="427558" y="106464"/>
                </a:lnTo>
                <a:lnTo>
                  <a:pt x="338366" y="14033"/>
                </a:lnTo>
                <a:lnTo>
                  <a:pt x="271589" y="0"/>
                </a:lnTo>
                <a:lnTo>
                  <a:pt x="266128" y="67233"/>
                </a:lnTo>
                <a:lnTo>
                  <a:pt x="292519" y="96532"/>
                </a:lnTo>
                <a:lnTo>
                  <a:pt x="233197" y="135724"/>
                </a:lnTo>
                <a:lnTo>
                  <a:pt x="215707" y="150756"/>
                </a:lnTo>
                <a:lnTo>
                  <a:pt x="208629" y="162729"/>
                </a:lnTo>
                <a:lnTo>
                  <a:pt x="210837" y="177910"/>
                </a:lnTo>
                <a:lnTo>
                  <a:pt x="221208" y="202565"/>
                </a:lnTo>
                <a:lnTo>
                  <a:pt x="185115" y="229285"/>
                </a:lnTo>
                <a:lnTo>
                  <a:pt x="170380" y="221219"/>
                </a:lnTo>
                <a:lnTo>
                  <a:pt x="160867" y="218192"/>
                </a:lnTo>
                <a:lnTo>
                  <a:pt x="152436" y="219898"/>
                </a:lnTo>
                <a:lnTo>
                  <a:pt x="107702" y="253807"/>
                </a:lnTo>
                <a:lnTo>
                  <a:pt x="80652" y="289298"/>
                </a:lnTo>
                <a:lnTo>
                  <a:pt x="81549" y="299495"/>
                </a:lnTo>
                <a:lnTo>
                  <a:pt x="85331" y="316560"/>
                </a:lnTo>
                <a:lnTo>
                  <a:pt x="47955" y="342442"/>
                </a:lnTo>
                <a:lnTo>
                  <a:pt x="26023" y="357817"/>
                </a:lnTo>
                <a:lnTo>
                  <a:pt x="17422" y="368811"/>
                </a:lnTo>
                <a:lnTo>
                  <a:pt x="20992" y="380704"/>
                </a:lnTo>
                <a:lnTo>
                  <a:pt x="35572" y="398780"/>
                </a:lnTo>
                <a:lnTo>
                  <a:pt x="0" y="434759"/>
                </a:lnTo>
              </a:path>
            </a:pathLst>
          </a:custGeom>
          <a:ln w="6350">
            <a:solidFill>
              <a:srgbClr val="58595B"/>
            </a:solidFill>
          </a:ln>
        </p:spPr>
        <p:txBody>
          <a:bodyPr wrap="square" lIns="0" tIns="0" rIns="0" bIns="0" rtlCol="0"/>
          <a:lstStyle/>
          <a:p>
            <a:endParaRPr/>
          </a:p>
        </p:txBody>
      </p:sp>
      <p:sp>
        <p:nvSpPr>
          <p:cNvPr id="507" name="object 507"/>
          <p:cNvSpPr/>
          <p:nvPr/>
        </p:nvSpPr>
        <p:spPr>
          <a:xfrm>
            <a:off x="884422" y="9214594"/>
            <a:ext cx="453621" cy="389798"/>
          </a:xfrm>
          <a:prstGeom prst="rect">
            <a:avLst/>
          </a:prstGeom>
          <a:blipFill>
            <a:blip r:embed="rId12" cstate="print"/>
            <a:stretch>
              <a:fillRect/>
            </a:stretch>
          </a:blipFill>
        </p:spPr>
        <p:txBody>
          <a:bodyPr wrap="square" lIns="0" tIns="0" rIns="0" bIns="0" rtlCol="0"/>
          <a:lstStyle/>
          <a:p>
            <a:endParaRPr/>
          </a:p>
        </p:txBody>
      </p:sp>
      <p:sp>
        <p:nvSpPr>
          <p:cNvPr id="508" name="object 508"/>
          <p:cNvSpPr/>
          <p:nvPr/>
        </p:nvSpPr>
        <p:spPr>
          <a:xfrm>
            <a:off x="2618630" y="9133664"/>
            <a:ext cx="53975" cy="38100"/>
          </a:xfrm>
          <a:custGeom>
            <a:avLst/>
            <a:gdLst/>
            <a:ahLst/>
            <a:cxnLst/>
            <a:rect l="l" t="t" r="r" b="b"/>
            <a:pathLst>
              <a:path w="53975" h="38100">
                <a:moveTo>
                  <a:pt x="53268" y="31543"/>
                </a:moveTo>
                <a:lnTo>
                  <a:pt x="48575" y="36039"/>
                </a:lnTo>
                <a:lnTo>
                  <a:pt x="40788" y="37817"/>
                </a:lnTo>
                <a:lnTo>
                  <a:pt x="30970" y="36833"/>
                </a:lnTo>
                <a:lnTo>
                  <a:pt x="20184" y="33042"/>
                </a:lnTo>
                <a:lnTo>
                  <a:pt x="10449" y="27005"/>
                </a:lnTo>
                <a:lnTo>
                  <a:pt x="3512" y="19961"/>
                </a:lnTo>
                <a:lnTo>
                  <a:pt x="0" y="12764"/>
                </a:lnTo>
                <a:lnTo>
                  <a:pt x="537" y="6270"/>
                </a:lnTo>
                <a:lnTo>
                  <a:pt x="5259" y="1775"/>
                </a:lnTo>
                <a:lnTo>
                  <a:pt x="13061" y="0"/>
                </a:lnTo>
                <a:lnTo>
                  <a:pt x="22885" y="991"/>
                </a:lnTo>
                <a:lnTo>
                  <a:pt x="33672" y="4797"/>
                </a:lnTo>
                <a:lnTo>
                  <a:pt x="43415" y="10833"/>
                </a:lnTo>
                <a:lnTo>
                  <a:pt x="50351" y="17875"/>
                </a:lnTo>
                <a:lnTo>
                  <a:pt x="53847" y="25064"/>
                </a:lnTo>
                <a:lnTo>
                  <a:pt x="53268" y="31543"/>
                </a:lnTo>
                <a:close/>
              </a:path>
            </a:pathLst>
          </a:custGeom>
          <a:ln w="6350">
            <a:solidFill>
              <a:srgbClr val="231F20"/>
            </a:solidFill>
          </a:ln>
        </p:spPr>
        <p:txBody>
          <a:bodyPr wrap="square" lIns="0" tIns="0" rIns="0" bIns="0" rtlCol="0"/>
          <a:lstStyle/>
          <a:p>
            <a:endParaRPr/>
          </a:p>
        </p:txBody>
      </p:sp>
      <p:sp>
        <p:nvSpPr>
          <p:cNvPr id="509" name="object 509"/>
          <p:cNvSpPr/>
          <p:nvPr/>
        </p:nvSpPr>
        <p:spPr>
          <a:xfrm>
            <a:off x="2416013" y="8956804"/>
            <a:ext cx="1058545" cy="479425"/>
          </a:xfrm>
          <a:custGeom>
            <a:avLst/>
            <a:gdLst/>
            <a:ahLst/>
            <a:cxnLst/>
            <a:rect l="l" t="t" r="r" b="b"/>
            <a:pathLst>
              <a:path w="1058545" h="479425">
                <a:moveTo>
                  <a:pt x="0" y="128501"/>
                </a:moveTo>
                <a:lnTo>
                  <a:pt x="26208" y="41522"/>
                </a:lnTo>
                <a:lnTo>
                  <a:pt x="58031" y="1882"/>
                </a:lnTo>
                <a:lnTo>
                  <a:pt x="116244" y="0"/>
                </a:lnTo>
                <a:lnTo>
                  <a:pt x="221627" y="26292"/>
                </a:lnTo>
                <a:lnTo>
                  <a:pt x="318507" y="57863"/>
                </a:lnTo>
                <a:lnTo>
                  <a:pt x="386532" y="87609"/>
                </a:lnTo>
                <a:lnTo>
                  <a:pt x="426651" y="109718"/>
                </a:lnTo>
                <a:lnTo>
                  <a:pt x="439813" y="118379"/>
                </a:lnTo>
                <a:lnTo>
                  <a:pt x="561100" y="102463"/>
                </a:lnTo>
                <a:lnTo>
                  <a:pt x="637441" y="102398"/>
                </a:lnTo>
                <a:lnTo>
                  <a:pt x="701157" y="122900"/>
                </a:lnTo>
                <a:lnTo>
                  <a:pt x="784567" y="168684"/>
                </a:lnTo>
                <a:lnTo>
                  <a:pt x="836318" y="200391"/>
                </a:lnTo>
                <a:lnTo>
                  <a:pt x="886444" y="234605"/>
                </a:lnTo>
                <a:lnTo>
                  <a:pt x="933250" y="269933"/>
                </a:lnTo>
                <a:lnTo>
                  <a:pt x="975037" y="304982"/>
                </a:lnTo>
                <a:lnTo>
                  <a:pt x="1010110" y="338360"/>
                </a:lnTo>
                <a:lnTo>
                  <a:pt x="1036772" y="368675"/>
                </a:lnTo>
                <a:lnTo>
                  <a:pt x="1058075" y="414543"/>
                </a:lnTo>
                <a:lnTo>
                  <a:pt x="1049852" y="448148"/>
                </a:lnTo>
                <a:lnTo>
                  <a:pt x="1011118" y="477904"/>
                </a:lnTo>
                <a:lnTo>
                  <a:pt x="992095" y="479040"/>
                </a:lnTo>
                <a:lnTo>
                  <a:pt x="966638" y="471699"/>
                </a:lnTo>
                <a:lnTo>
                  <a:pt x="932383" y="449265"/>
                </a:lnTo>
                <a:lnTo>
                  <a:pt x="915872" y="435391"/>
                </a:lnTo>
                <a:lnTo>
                  <a:pt x="893053" y="416272"/>
                </a:lnTo>
                <a:lnTo>
                  <a:pt x="831057" y="368565"/>
                </a:lnTo>
                <a:lnTo>
                  <a:pt x="793167" y="343114"/>
                </a:lnTo>
                <a:lnTo>
                  <a:pt x="751539" y="318687"/>
                </a:lnTo>
                <a:lnTo>
                  <a:pt x="706817" y="296853"/>
                </a:lnTo>
                <a:lnTo>
                  <a:pt x="659642" y="279178"/>
                </a:lnTo>
                <a:lnTo>
                  <a:pt x="610659" y="267232"/>
                </a:lnTo>
                <a:lnTo>
                  <a:pt x="560509" y="262580"/>
                </a:lnTo>
                <a:lnTo>
                  <a:pt x="509836" y="266792"/>
                </a:lnTo>
                <a:lnTo>
                  <a:pt x="459282" y="281435"/>
                </a:lnTo>
                <a:lnTo>
                  <a:pt x="444153" y="310608"/>
                </a:lnTo>
                <a:lnTo>
                  <a:pt x="432736" y="326894"/>
                </a:lnTo>
                <a:lnTo>
                  <a:pt x="419295" y="336199"/>
                </a:lnTo>
                <a:lnTo>
                  <a:pt x="398094" y="344427"/>
                </a:lnTo>
              </a:path>
            </a:pathLst>
          </a:custGeom>
          <a:ln w="6350">
            <a:solidFill>
              <a:srgbClr val="231F20"/>
            </a:solidFill>
          </a:ln>
        </p:spPr>
        <p:txBody>
          <a:bodyPr wrap="square" lIns="0" tIns="0" rIns="0" bIns="0" rtlCol="0"/>
          <a:lstStyle/>
          <a:p>
            <a:endParaRPr/>
          </a:p>
        </p:txBody>
      </p:sp>
      <p:sp>
        <p:nvSpPr>
          <p:cNvPr id="510" name="object 510"/>
          <p:cNvSpPr/>
          <p:nvPr/>
        </p:nvSpPr>
        <p:spPr>
          <a:xfrm>
            <a:off x="2875297" y="9152297"/>
            <a:ext cx="567055" cy="280035"/>
          </a:xfrm>
          <a:custGeom>
            <a:avLst/>
            <a:gdLst/>
            <a:ahLst/>
            <a:cxnLst/>
            <a:rect l="l" t="t" r="r" b="b"/>
            <a:pathLst>
              <a:path w="567054" h="280034">
                <a:moveTo>
                  <a:pt x="0" y="52611"/>
                </a:moveTo>
                <a:lnTo>
                  <a:pt x="82416" y="14757"/>
                </a:lnTo>
                <a:lnTo>
                  <a:pt x="136553" y="0"/>
                </a:lnTo>
                <a:lnTo>
                  <a:pt x="186409" y="6414"/>
                </a:lnTo>
                <a:lnTo>
                  <a:pt x="255981" y="32075"/>
                </a:lnTo>
                <a:lnTo>
                  <a:pt x="301395" y="53164"/>
                </a:lnTo>
                <a:lnTo>
                  <a:pt x="348898" y="80585"/>
                </a:lnTo>
                <a:lnTo>
                  <a:pt x="396507" y="112576"/>
                </a:lnTo>
                <a:lnTo>
                  <a:pt x="442240" y="147375"/>
                </a:lnTo>
                <a:lnTo>
                  <a:pt x="484117" y="183221"/>
                </a:lnTo>
                <a:lnTo>
                  <a:pt x="520155" y="218352"/>
                </a:lnTo>
                <a:lnTo>
                  <a:pt x="548372" y="251005"/>
                </a:lnTo>
                <a:lnTo>
                  <a:pt x="566788" y="279420"/>
                </a:lnTo>
              </a:path>
            </a:pathLst>
          </a:custGeom>
          <a:ln w="6350">
            <a:solidFill>
              <a:srgbClr val="231F20"/>
            </a:solidFill>
          </a:ln>
        </p:spPr>
        <p:txBody>
          <a:bodyPr wrap="square" lIns="0" tIns="0" rIns="0" bIns="0" rtlCol="0"/>
          <a:lstStyle/>
          <a:p>
            <a:endParaRPr/>
          </a:p>
        </p:txBody>
      </p:sp>
      <p:sp>
        <p:nvSpPr>
          <p:cNvPr id="511" name="object 511"/>
          <p:cNvSpPr/>
          <p:nvPr/>
        </p:nvSpPr>
        <p:spPr>
          <a:xfrm>
            <a:off x="2886707" y="9185655"/>
            <a:ext cx="527050" cy="250825"/>
          </a:xfrm>
          <a:custGeom>
            <a:avLst/>
            <a:gdLst/>
            <a:ahLst/>
            <a:cxnLst/>
            <a:rect l="l" t="t" r="r" b="b"/>
            <a:pathLst>
              <a:path w="527050" h="250825">
                <a:moveTo>
                  <a:pt x="0" y="32858"/>
                </a:moveTo>
                <a:lnTo>
                  <a:pt x="122719" y="5486"/>
                </a:lnTo>
                <a:lnTo>
                  <a:pt x="196321" y="0"/>
                </a:lnTo>
                <a:lnTo>
                  <a:pt x="250233" y="19674"/>
                </a:lnTo>
                <a:lnTo>
                  <a:pt x="313880" y="67783"/>
                </a:lnTo>
                <a:lnTo>
                  <a:pt x="391162" y="132018"/>
                </a:lnTo>
                <a:lnTo>
                  <a:pt x="459411" y="190842"/>
                </a:lnTo>
                <a:lnTo>
                  <a:pt x="508088" y="233803"/>
                </a:lnTo>
                <a:lnTo>
                  <a:pt x="526656" y="250447"/>
                </a:lnTo>
              </a:path>
            </a:pathLst>
          </a:custGeom>
          <a:ln w="6350">
            <a:solidFill>
              <a:srgbClr val="231F20"/>
            </a:solidFill>
          </a:ln>
        </p:spPr>
        <p:txBody>
          <a:bodyPr wrap="square" lIns="0" tIns="0" rIns="0" bIns="0" rtlCol="0"/>
          <a:lstStyle/>
          <a:p>
            <a:endParaRPr/>
          </a:p>
        </p:txBody>
      </p:sp>
      <p:sp>
        <p:nvSpPr>
          <p:cNvPr id="512" name="object 512"/>
          <p:cNvSpPr/>
          <p:nvPr/>
        </p:nvSpPr>
        <p:spPr>
          <a:xfrm>
            <a:off x="2875297" y="9073027"/>
            <a:ext cx="0" cy="132080"/>
          </a:xfrm>
          <a:custGeom>
            <a:avLst/>
            <a:gdLst/>
            <a:ahLst/>
            <a:cxnLst/>
            <a:rect l="l" t="t" r="r" b="b"/>
            <a:pathLst>
              <a:path h="132079">
                <a:moveTo>
                  <a:pt x="0" y="0"/>
                </a:moveTo>
                <a:lnTo>
                  <a:pt x="0" y="131876"/>
                </a:lnTo>
              </a:path>
            </a:pathLst>
          </a:custGeom>
          <a:ln w="6350">
            <a:solidFill>
              <a:srgbClr val="231F20"/>
            </a:solidFill>
          </a:ln>
        </p:spPr>
        <p:txBody>
          <a:bodyPr wrap="square" lIns="0" tIns="0" rIns="0" bIns="0" rtlCol="0"/>
          <a:lstStyle/>
          <a:p>
            <a:endParaRPr/>
          </a:p>
        </p:txBody>
      </p:sp>
      <p:sp>
        <p:nvSpPr>
          <p:cNvPr id="513" name="object 513"/>
          <p:cNvSpPr/>
          <p:nvPr/>
        </p:nvSpPr>
        <p:spPr>
          <a:xfrm>
            <a:off x="2875297" y="9204907"/>
            <a:ext cx="11430" cy="29209"/>
          </a:xfrm>
          <a:custGeom>
            <a:avLst/>
            <a:gdLst/>
            <a:ahLst/>
            <a:cxnLst/>
            <a:rect l="l" t="t" r="r" b="b"/>
            <a:pathLst>
              <a:path w="11430" h="29209">
                <a:moveTo>
                  <a:pt x="0" y="0"/>
                </a:moveTo>
                <a:lnTo>
                  <a:pt x="11404" y="29159"/>
                </a:lnTo>
              </a:path>
            </a:pathLst>
          </a:custGeom>
          <a:ln w="6350">
            <a:solidFill>
              <a:srgbClr val="231F20"/>
            </a:solidFill>
          </a:ln>
        </p:spPr>
        <p:txBody>
          <a:bodyPr wrap="square" lIns="0" tIns="0" rIns="0" bIns="0" rtlCol="0"/>
          <a:lstStyle/>
          <a:p>
            <a:endParaRPr/>
          </a:p>
        </p:txBody>
      </p:sp>
      <p:sp>
        <p:nvSpPr>
          <p:cNvPr id="514" name="object 514"/>
          <p:cNvSpPr/>
          <p:nvPr/>
        </p:nvSpPr>
        <p:spPr>
          <a:xfrm>
            <a:off x="2431542" y="9067955"/>
            <a:ext cx="401955" cy="202565"/>
          </a:xfrm>
          <a:custGeom>
            <a:avLst/>
            <a:gdLst/>
            <a:ahLst/>
            <a:cxnLst/>
            <a:rect l="l" t="t" r="r" b="b"/>
            <a:pathLst>
              <a:path w="401955" h="202565">
                <a:moveTo>
                  <a:pt x="0" y="0"/>
                </a:moveTo>
                <a:lnTo>
                  <a:pt x="35529" y="63237"/>
                </a:lnTo>
                <a:lnTo>
                  <a:pt x="70784" y="96480"/>
                </a:lnTo>
                <a:lnTo>
                  <a:pt x="115678" y="128517"/>
                </a:lnTo>
                <a:lnTo>
                  <a:pt x="168694" y="157632"/>
                </a:lnTo>
                <a:lnTo>
                  <a:pt x="226591" y="181357"/>
                </a:lnTo>
                <a:lnTo>
                  <a:pt x="281368" y="196314"/>
                </a:lnTo>
                <a:lnTo>
                  <a:pt x="330488" y="202390"/>
                </a:lnTo>
                <a:lnTo>
                  <a:pt x="371414" y="199473"/>
                </a:lnTo>
                <a:lnTo>
                  <a:pt x="401612" y="187452"/>
                </a:lnTo>
              </a:path>
            </a:pathLst>
          </a:custGeom>
          <a:ln w="6350">
            <a:solidFill>
              <a:srgbClr val="231F20"/>
            </a:solidFill>
          </a:ln>
        </p:spPr>
        <p:txBody>
          <a:bodyPr wrap="square" lIns="0" tIns="0" rIns="0" bIns="0" rtlCol="0"/>
          <a:lstStyle/>
          <a:p>
            <a:endParaRPr/>
          </a:p>
        </p:txBody>
      </p:sp>
      <p:sp>
        <p:nvSpPr>
          <p:cNvPr id="515" name="object 515"/>
          <p:cNvSpPr/>
          <p:nvPr/>
        </p:nvSpPr>
        <p:spPr>
          <a:xfrm>
            <a:off x="2431542" y="9052990"/>
            <a:ext cx="401955" cy="202565"/>
          </a:xfrm>
          <a:custGeom>
            <a:avLst/>
            <a:gdLst/>
            <a:ahLst/>
            <a:cxnLst/>
            <a:rect l="l" t="t" r="r" b="b"/>
            <a:pathLst>
              <a:path w="401955" h="202565">
                <a:moveTo>
                  <a:pt x="401612" y="202419"/>
                </a:moveTo>
                <a:lnTo>
                  <a:pt x="366068" y="139153"/>
                </a:lnTo>
                <a:lnTo>
                  <a:pt x="330809" y="105906"/>
                </a:lnTo>
                <a:lnTo>
                  <a:pt x="285905" y="73870"/>
                </a:lnTo>
                <a:lnTo>
                  <a:pt x="232867" y="44761"/>
                </a:lnTo>
                <a:lnTo>
                  <a:pt x="174982" y="21030"/>
                </a:lnTo>
                <a:lnTo>
                  <a:pt x="120214" y="6072"/>
                </a:lnTo>
                <a:lnTo>
                  <a:pt x="71102" y="0"/>
                </a:lnTo>
                <a:lnTo>
                  <a:pt x="30184" y="2927"/>
                </a:lnTo>
                <a:lnTo>
                  <a:pt x="0" y="14967"/>
                </a:lnTo>
              </a:path>
            </a:pathLst>
          </a:custGeom>
          <a:ln w="6350">
            <a:solidFill>
              <a:srgbClr val="231F20"/>
            </a:solidFill>
          </a:ln>
        </p:spPr>
        <p:txBody>
          <a:bodyPr wrap="square" lIns="0" tIns="0" rIns="0" bIns="0" rtlCol="0"/>
          <a:lstStyle/>
          <a:p>
            <a:endParaRPr/>
          </a:p>
        </p:txBody>
      </p:sp>
      <p:sp>
        <p:nvSpPr>
          <p:cNvPr id="516" name="object 516"/>
          <p:cNvSpPr/>
          <p:nvPr/>
        </p:nvSpPr>
        <p:spPr>
          <a:xfrm>
            <a:off x="2409491" y="9049603"/>
            <a:ext cx="427684" cy="269328"/>
          </a:xfrm>
          <a:prstGeom prst="rect">
            <a:avLst/>
          </a:prstGeom>
          <a:blipFill>
            <a:blip r:embed="rId13" cstate="print"/>
            <a:stretch>
              <a:fillRect/>
            </a:stretch>
          </a:blipFill>
        </p:spPr>
        <p:txBody>
          <a:bodyPr wrap="square" lIns="0" tIns="0" rIns="0" bIns="0" rtlCol="0"/>
          <a:lstStyle/>
          <a:p>
            <a:endParaRPr/>
          </a:p>
        </p:txBody>
      </p:sp>
      <p:sp>
        <p:nvSpPr>
          <p:cNvPr id="517" name="object 517"/>
          <p:cNvSpPr/>
          <p:nvPr/>
        </p:nvSpPr>
        <p:spPr>
          <a:xfrm>
            <a:off x="4056668" y="8940725"/>
            <a:ext cx="1050290" cy="661670"/>
          </a:xfrm>
          <a:custGeom>
            <a:avLst/>
            <a:gdLst/>
            <a:ahLst/>
            <a:cxnLst/>
            <a:rect l="l" t="t" r="r" b="b"/>
            <a:pathLst>
              <a:path w="1050289" h="661670">
                <a:moveTo>
                  <a:pt x="863130" y="214858"/>
                </a:moveTo>
                <a:lnTo>
                  <a:pt x="803685" y="260462"/>
                </a:lnTo>
                <a:lnTo>
                  <a:pt x="764862" y="284182"/>
                </a:lnTo>
                <a:lnTo>
                  <a:pt x="729550" y="293684"/>
                </a:lnTo>
                <a:lnTo>
                  <a:pt x="680643" y="296633"/>
                </a:lnTo>
                <a:lnTo>
                  <a:pt x="622649" y="302058"/>
                </a:lnTo>
                <a:lnTo>
                  <a:pt x="574867" y="311059"/>
                </a:lnTo>
                <a:lnTo>
                  <a:pt x="542431" y="319495"/>
                </a:lnTo>
                <a:lnTo>
                  <a:pt x="530479" y="323227"/>
                </a:lnTo>
                <a:lnTo>
                  <a:pt x="490415" y="333600"/>
                </a:lnTo>
                <a:lnTo>
                  <a:pt x="460070" y="345858"/>
                </a:lnTo>
                <a:lnTo>
                  <a:pt x="437078" y="359374"/>
                </a:lnTo>
                <a:lnTo>
                  <a:pt x="419074" y="373519"/>
                </a:lnTo>
                <a:lnTo>
                  <a:pt x="402310" y="388061"/>
                </a:lnTo>
                <a:lnTo>
                  <a:pt x="384246" y="403018"/>
                </a:lnTo>
                <a:lnTo>
                  <a:pt x="364337" y="418103"/>
                </a:lnTo>
                <a:lnTo>
                  <a:pt x="342036" y="433031"/>
                </a:lnTo>
                <a:lnTo>
                  <a:pt x="311005" y="455108"/>
                </a:lnTo>
                <a:lnTo>
                  <a:pt x="273508" y="484460"/>
                </a:lnTo>
                <a:lnTo>
                  <a:pt x="241929" y="510116"/>
                </a:lnTo>
                <a:lnTo>
                  <a:pt x="228650" y="521105"/>
                </a:lnTo>
                <a:lnTo>
                  <a:pt x="131091" y="598241"/>
                </a:lnTo>
                <a:lnTo>
                  <a:pt x="72405" y="640039"/>
                </a:lnTo>
                <a:lnTo>
                  <a:pt x="43709" y="657242"/>
                </a:lnTo>
                <a:lnTo>
                  <a:pt x="36118" y="660590"/>
                </a:lnTo>
                <a:lnTo>
                  <a:pt x="22538" y="661287"/>
                </a:lnTo>
                <a:lnTo>
                  <a:pt x="14249" y="657646"/>
                </a:lnTo>
                <a:lnTo>
                  <a:pt x="7865" y="646181"/>
                </a:lnTo>
                <a:lnTo>
                  <a:pt x="0" y="623404"/>
                </a:lnTo>
                <a:lnTo>
                  <a:pt x="1210" y="607856"/>
                </a:lnTo>
                <a:lnTo>
                  <a:pt x="29700" y="574532"/>
                </a:lnTo>
                <a:lnTo>
                  <a:pt x="70129" y="541375"/>
                </a:lnTo>
                <a:lnTo>
                  <a:pt x="119802" y="501902"/>
                </a:lnTo>
                <a:lnTo>
                  <a:pt x="162504" y="469080"/>
                </a:lnTo>
                <a:lnTo>
                  <a:pt x="196064" y="443830"/>
                </a:lnTo>
                <a:lnTo>
                  <a:pt x="218313" y="427075"/>
                </a:lnTo>
                <a:lnTo>
                  <a:pt x="241357" y="409749"/>
                </a:lnTo>
                <a:lnTo>
                  <a:pt x="274624" y="384453"/>
                </a:lnTo>
                <a:lnTo>
                  <a:pt x="312006" y="354576"/>
                </a:lnTo>
                <a:lnTo>
                  <a:pt x="347395" y="323506"/>
                </a:lnTo>
                <a:lnTo>
                  <a:pt x="406080" y="274618"/>
                </a:lnTo>
                <a:lnTo>
                  <a:pt x="449021" y="247630"/>
                </a:lnTo>
                <a:lnTo>
                  <a:pt x="497257" y="232920"/>
                </a:lnTo>
                <a:lnTo>
                  <a:pt x="571830" y="220865"/>
                </a:lnTo>
                <a:lnTo>
                  <a:pt x="625146" y="224188"/>
                </a:lnTo>
                <a:lnTo>
                  <a:pt x="663319" y="216972"/>
                </a:lnTo>
                <a:lnTo>
                  <a:pt x="704709" y="191725"/>
                </a:lnTo>
                <a:lnTo>
                  <a:pt x="767676" y="140956"/>
                </a:lnTo>
                <a:lnTo>
                  <a:pt x="813792" y="103535"/>
                </a:lnTo>
                <a:lnTo>
                  <a:pt x="859691" y="68389"/>
                </a:lnTo>
                <a:lnTo>
                  <a:pt x="903776" y="37991"/>
                </a:lnTo>
                <a:lnTo>
                  <a:pt x="944453" y="14813"/>
                </a:lnTo>
                <a:lnTo>
                  <a:pt x="980127" y="1325"/>
                </a:lnTo>
                <a:lnTo>
                  <a:pt x="1009203" y="0"/>
                </a:lnTo>
                <a:lnTo>
                  <a:pt x="1030084" y="13309"/>
                </a:lnTo>
                <a:lnTo>
                  <a:pt x="1050229" y="31288"/>
                </a:lnTo>
                <a:lnTo>
                  <a:pt x="1046230" y="50799"/>
                </a:lnTo>
                <a:lnTo>
                  <a:pt x="1008444" y="84007"/>
                </a:lnTo>
                <a:lnTo>
                  <a:pt x="927227" y="143077"/>
                </a:lnTo>
                <a:lnTo>
                  <a:pt x="892071" y="175353"/>
                </a:lnTo>
                <a:lnTo>
                  <a:pt x="873675" y="193588"/>
                </a:lnTo>
                <a:lnTo>
                  <a:pt x="866031" y="204514"/>
                </a:lnTo>
                <a:lnTo>
                  <a:pt x="863130" y="214858"/>
                </a:lnTo>
                <a:close/>
              </a:path>
            </a:pathLst>
          </a:custGeom>
          <a:ln w="6350">
            <a:solidFill>
              <a:srgbClr val="231F20"/>
            </a:solidFill>
          </a:ln>
        </p:spPr>
        <p:txBody>
          <a:bodyPr wrap="square" lIns="0" tIns="0" rIns="0" bIns="0" rtlCol="0"/>
          <a:lstStyle/>
          <a:p>
            <a:endParaRPr/>
          </a:p>
        </p:txBody>
      </p:sp>
      <p:sp>
        <p:nvSpPr>
          <p:cNvPr id="518" name="object 518"/>
          <p:cNvSpPr/>
          <p:nvPr/>
        </p:nvSpPr>
        <p:spPr>
          <a:xfrm>
            <a:off x="4066641" y="8948222"/>
            <a:ext cx="1014730" cy="614045"/>
          </a:xfrm>
          <a:custGeom>
            <a:avLst/>
            <a:gdLst/>
            <a:ahLst/>
            <a:cxnLst/>
            <a:rect l="l" t="t" r="r" b="b"/>
            <a:pathLst>
              <a:path w="1014729" h="614045">
                <a:moveTo>
                  <a:pt x="0" y="613575"/>
                </a:moveTo>
                <a:lnTo>
                  <a:pt x="52470" y="575502"/>
                </a:lnTo>
                <a:lnTo>
                  <a:pt x="84528" y="551688"/>
                </a:lnTo>
                <a:lnTo>
                  <a:pt x="109285" y="532122"/>
                </a:lnTo>
                <a:lnTo>
                  <a:pt x="139852" y="506793"/>
                </a:lnTo>
                <a:lnTo>
                  <a:pt x="180999" y="472929"/>
                </a:lnTo>
                <a:lnTo>
                  <a:pt x="225520" y="437503"/>
                </a:lnTo>
                <a:lnTo>
                  <a:pt x="268536" y="405157"/>
                </a:lnTo>
                <a:lnTo>
                  <a:pt x="305168" y="380530"/>
                </a:lnTo>
                <a:lnTo>
                  <a:pt x="330197" y="362012"/>
                </a:lnTo>
                <a:lnTo>
                  <a:pt x="372426" y="323244"/>
                </a:lnTo>
                <a:lnTo>
                  <a:pt x="411314" y="299097"/>
                </a:lnTo>
                <a:lnTo>
                  <a:pt x="458397" y="277304"/>
                </a:lnTo>
                <a:lnTo>
                  <a:pt x="498967" y="263636"/>
                </a:lnTo>
                <a:lnTo>
                  <a:pt x="558977" y="250329"/>
                </a:lnTo>
                <a:lnTo>
                  <a:pt x="629513" y="243719"/>
                </a:lnTo>
                <a:lnTo>
                  <a:pt x="682203" y="234603"/>
                </a:lnTo>
                <a:lnTo>
                  <a:pt x="739060" y="215988"/>
                </a:lnTo>
                <a:lnTo>
                  <a:pt x="794499" y="183654"/>
                </a:lnTo>
                <a:lnTo>
                  <a:pt x="840689" y="150308"/>
                </a:lnTo>
                <a:lnTo>
                  <a:pt x="888450" y="117967"/>
                </a:lnTo>
                <a:lnTo>
                  <a:pt x="933751" y="86698"/>
                </a:lnTo>
                <a:lnTo>
                  <a:pt x="972565" y="56569"/>
                </a:lnTo>
                <a:lnTo>
                  <a:pt x="1000863" y="27647"/>
                </a:lnTo>
                <a:lnTo>
                  <a:pt x="1014615" y="0"/>
                </a:lnTo>
              </a:path>
            </a:pathLst>
          </a:custGeom>
          <a:ln w="6350">
            <a:solidFill>
              <a:srgbClr val="231F20"/>
            </a:solidFill>
          </a:ln>
        </p:spPr>
        <p:txBody>
          <a:bodyPr wrap="square" lIns="0" tIns="0" rIns="0" bIns="0" rtlCol="0"/>
          <a:lstStyle/>
          <a:p>
            <a:endParaRPr/>
          </a:p>
        </p:txBody>
      </p:sp>
      <p:sp>
        <p:nvSpPr>
          <p:cNvPr id="519" name="object 519"/>
          <p:cNvSpPr/>
          <p:nvPr/>
        </p:nvSpPr>
        <p:spPr>
          <a:xfrm>
            <a:off x="4916623" y="8970227"/>
            <a:ext cx="228866" cy="238202"/>
          </a:xfrm>
          <a:prstGeom prst="rect">
            <a:avLst/>
          </a:prstGeom>
          <a:blipFill>
            <a:blip r:embed="rId14" cstate="print"/>
            <a:stretch>
              <a:fillRect/>
            </a:stretch>
          </a:blipFill>
        </p:spPr>
        <p:txBody>
          <a:bodyPr wrap="square" lIns="0" tIns="0" rIns="0" bIns="0" rtlCol="0"/>
          <a:lstStyle/>
          <a:p>
            <a:endParaRPr/>
          </a:p>
        </p:txBody>
      </p:sp>
      <p:sp>
        <p:nvSpPr>
          <p:cNvPr id="520" name="object 520"/>
          <p:cNvSpPr/>
          <p:nvPr/>
        </p:nvSpPr>
        <p:spPr>
          <a:xfrm>
            <a:off x="6390236" y="7231159"/>
            <a:ext cx="290825" cy="223878"/>
          </a:xfrm>
          <a:prstGeom prst="rect">
            <a:avLst/>
          </a:prstGeom>
          <a:blipFill>
            <a:blip r:embed="rId15" cstate="print"/>
            <a:stretch>
              <a:fillRect/>
            </a:stretch>
          </a:blipFill>
        </p:spPr>
        <p:txBody>
          <a:bodyPr wrap="square" lIns="0" tIns="0" rIns="0" bIns="0" rtlCol="0"/>
          <a:lstStyle/>
          <a:p>
            <a:endParaRPr/>
          </a:p>
        </p:txBody>
      </p:sp>
      <p:sp>
        <p:nvSpPr>
          <p:cNvPr id="521" name="object 521"/>
          <p:cNvSpPr/>
          <p:nvPr/>
        </p:nvSpPr>
        <p:spPr>
          <a:xfrm>
            <a:off x="5674704" y="7010021"/>
            <a:ext cx="565150" cy="51435"/>
          </a:xfrm>
          <a:custGeom>
            <a:avLst/>
            <a:gdLst/>
            <a:ahLst/>
            <a:cxnLst/>
            <a:rect l="l" t="t" r="r" b="b"/>
            <a:pathLst>
              <a:path w="565150" h="51434">
                <a:moveTo>
                  <a:pt x="564654" y="1587"/>
                </a:moveTo>
                <a:lnTo>
                  <a:pt x="526025" y="26932"/>
                </a:lnTo>
                <a:lnTo>
                  <a:pt x="481852" y="37017"/>
                </a:lnTo>
                <a:lnTo>
                  <a:pt x="424696" y="44745"/>
                </a:lnTo>
                <a:lnTo>
                  <a:pt x="357251" y="49645"/>
                </a:lnTo>
                <a:lnTo>
                  <a:pt x="282206" y="51244"/>
                </a:lnTo>
                <a:lnTo>
                  <a:pt x="207166" y="49229"/>
                </a:lnTo>
                <a:lnTo>
                  <a:pt x="139745" y="43953"/>
                </a:lnTo>
                <a:lnTo>
                  <a:pt x="82629" y="35904"/>
                </a:lnTo>
                <a:lnTo>
                  <a:pt x="38507" y="25570"/>
                </a:lnTo>
                <a:lnTo>
                  <a:pt x="10068" y="13439"/>
                </a:lnTo>
                <a:lnTo>
                  <a:pt x="0" y="0"/>
                </a:lnTo>
              </a:path>
            </a:pathLst>
          </a:custGeom>
          <a:ln w="4305">
            <a:solidFill>
              <a:srgbClr val="231F20"/>
            </a:solidFill>
          </a:ln>
        </p:spPr>
        <p:txBody>
          <a:bodyPr wrap="square" lIns="0" tIns="0" rIns="0" bIns="0" rtlCol="0"/>
          <a:lstStyle/>
          <a:p>
            <a:endParaRPr/>
          </a:p>
        </p:txBody>
      </p:sp>
      <p:sp>
        <p:nvSpPr>
          <p:cNvPr id="522" name="object 522"/>
          <p:cNvSpPr/>
          <p:nvPr/>
        </p:nvSpPr>
        <p:spPr>
          <a:xfrm>
            <a:off x="5681026" y="6999502"/>
            <a:ext cx="553085" cy="37465"/>
          </a:xfrm>
          <a:custGeom>
            <a:avLst/>
            <a:gdLst/>
            <a:ahLst/>
            <a:cxnLst/>
            <a:rect l="l" t="t" r="r" b="b"/>
            <a:pathLst>
              <a:path w="553085" h="37465">
                <a:moveTo>
                  <a:pt x="552602" y="1142"/>
                </a:moveTo>
                <a:lnTo>
                  <a:pt x="499449" y="19971"/>
                </a:lnTo>
                <a:lnTo>
                  <a:pt x="455520" y="27295"/>
                </a:lnTo>
                <a:lnTo>
                  <a:pt x="402424" y="32834"/>
                </a:lnTo>
                <a:lnTo>
                  <a:pt x="341961" y="36296"/>
                </a:lnTo>
                <a:lnTo>
                  <a:pt x="275932" y="37388"/>
                </a:lnTo>
                <a:lnTo>
                  <a:pt x="210342" y="35942"/>
                </a:lnTo>
                <a:lnTo>
                  <a:pt x="150233" y="32191"/>
                </a:lnTo>
                <a:lnTo>
                  <a:pt x="97375" y="26428"/>
                </a:lnTo>
                <a:lnTo>
                  <a:pt x="53538" y="18947"/>
                </a:lnTo>
                <a:lnTo>
                  <a:pt x="20489" y="10040"/>
                </a:lnTo>
                <a:lnTo>
                  <a:pt x="0" y="0"/>
                </a:lnTo>
              </a:path>
            </a:pathLst>
          </a:custGeom>
          <a:ln w="4305">
            <a:solidFill>
              <a:srgbClr val="231F20"/>
            </a:solidFill>
          </a:ln>
        </p:spPr>
        <p:txBody>
          <a:bodyPr wrap="square" lIns="0" tIns="0" rIns="0" bIns="0" rtlCol="0"/>
          <a:lstStyle/>
          <a:p>
            <a:endParaRPr/>
          </a:p>
        </p:txBody>
      </p:sp>
      <p:sp>
        <p:nvSpPr>
          <p:cNvPr id="523" name="object 523"/>
          <p:cNvSpPr/>
          <p:nvPr/>
        </p:nvSpPr>
        <p:spPr>
          <a:xfrm>
            <a:off x="5674756" y="6944177"/>
            <a:ext cx="565150" cy="56515"/>
          </a:xfrm>
          <a:custGeom>
            <a:avLst/>
            <a:gdLst/>
            <a:ahLst/>
            <a:cxnLst/>
            <a:rect l="l" t="t" r="r" b="b"/>
            <a:pathLst>
              <a:path w="565150" h="56515">
                <a:moveTo>
                  <a:pt x="6273" y="55321"/>
                </a:moveTo>
                <a:lnTo>
                  <a:pt x="2159" y="52171"/>
                </a:lnTo>
                <a:lnTo>
                  <a:pt x="0" y="48907"/>
                </a:lnTo>
                <a:lnTo>
                  <a:pt x="0" y="45529"/>
                </a:lnTo>
                <a:lnTo>
                  <a:pt x="38636" y="22253"/>
                </a:lnTo>
                <a:lnTo>
                  <a:pt x="82815" y="13001"/>
                </a:lnTo>
                <a:lnTo>
                  <a:pt x="139976" y="5919"/>
                </a:lnTo>
                <a:lnTo>
                  <a:pt x="207427" y="1441"/>
                </a:lnTo>
                <a:lnTo>
                  <a:pt x="282473" y="0"/>
                </a:lnTo>
                <a:lnTo>
                  <a:pt x="357504" y="1853"/>
                </a:lnTo>
                <a:lnTo>
                  <a:pt x="424916" y="6706"/>
                </a:lnTo>
                <a:lnTo>
                  <a:pt x="482020" y="14109"/>
                </a:lnTo>
                <a:lnTo>
                  <a:pt x="526131" y="23612"/>
                </a:lnTo>
                <a:lnTo>
                  <a:pt x="564629" y="47116"/>
                </a:lnTo>
                <a:lnTo>
                  <a:pt x="564629" y="48450"/>
                </a:lnTo>
                <a:lnTo>
                  <a:pt x="558876" y="56464"/>
                </a:lnTo>
              </a:path>
            </a:pathLst>
          </a:custGeom>
          <a:ln w="4305">
            <a:solidFill>
              <a:srgbClr val="231F20"/>
            </a:solidFill>
          </a:ln>
        </p:spPr>
        <p:txBody>
          <a:bodyPr wrap="square" lIns="0" tIns="0" rIns="0" bIns="0" rtlCol="0"/>
          <a:lstStyle/>
          <a:p>
            <a:endParaRPr/>
          </a:p>
        </p:txBody>
      </p:sp>
      <p:sp>
        <p:nvSpPr>
          <p:cNvPr id="524" name="object 524"/>
          <p:cNvSpPr/>
          <p:nvPr/>
        </p:nvSpPr>
        <p:spPr>
          <a:xfrm>
            <a:off x="5673858" y="7300050"/>
            <a:ext cx="565150" cy="104139"/>
          </a:xfrm>
          <a:custGeom>
            <a:avLst/>
            <a:gdLst/>
            <a:ahLst/>
            <a:cxnLst/>
            <a:rect l="l" t="t" r="r" b="b"/>
            <a:pathLst>
              <a:path w="565150" h="104140">
                <a:moveTo>
                  <a:pt x="542505" y="1041"/>
                </a:moveTo>
                <a:lnTo>
                  <a:pt x="551993" y="7903"/>
                </a:lnTo>
                <a:lnTo>
                  <a:pt x="558934" y="15054"/>
                </a:lnTo>
                <a:lnTo>
                  <a:pt x="563192" y="22460"/>
                </a:lnTo>
                <a:lnTo>
                  <a:pt x="564629" y="30086"/>
                </a:lnTo>
                <a:lnTo>
                  <a:pt x="554474" y="49817"/>
                </a:lnTo>
                <a:lnTo>
                  <a:pt x="481769" y="82421"/>
                </a:lnTo>
                <a:lnTo>
                  <a:pt x="424603" y="93891"/>
                </a:lnTo>
                <a:lnTo>
                  <a:pt x="357151" y="101203"/>
                </a:lnTo>
                <a:lnTo>
                  <a:pt x="282105" y="103657"/>
                </a:lnTo>
                <a:lnTo>
                  <a:pt x="207063" y="100787"/>
                </a:lnTo>
                <a:lnTo>
                  <a:pt x="139647" y="93100"/>
                </a:lnTo>
                <a:lnTo>
                  <a:pt x="82545" y="81311"/>
                </a:lnTo>
                <a:lnTo>
                  <a:pt x="38444" y="66135"/>
                </a:lnTo>
                <a:lnTo>
                  <a:pt x="0" y="28486"/>
                </a:lnTo>
                <a:lnTo>
                  <a:pt x="1434" y="21006"/>
                </a:lnTo>
                <a:lnTo>
                  <a:pt x="5608" y="13738"/>
                </a:lnTo>
                <a:lnTo>
                  <a:pt x="12385" y="6722"/>
                </a:lnTo>
                <a:lnTo>
                  <a:pt x="21628" y="0"/>
                </a:lnTo>
              </a:path>
            </a:pathLst>
          </a:custGeom>
          <a:ln w="4305">
            <a:solidFill>
              <a:srgbClr val="231F20"/>
            </a:solidFill>
          </a:ln>
        </p:spPr>
        <p:txBody>
          <a:bodyPr wrap="square" lIns="0" tIns="0" rIns="0" bIns="0" rtlCol="0"/>
          <a:lstStyle/>
          <a:p>
            <a:endParaRPr/>
          </a:p>
        </p:txBody>
      </p:sp>
      <p:sp>
        <p:nvSpPr>
          <p:cNvPr id="525" name="object 525"/>
          <p:cNvSpPr/>
          <p:nvPr/>
        </p:nvSpPr>
        <p:spPr>
          <a:xfrm>
            <a:off x="5678895" y="7314662"/>
            <a:ext cx="554990" cy="61594"/>
          </a:xfrm>
          <a:custGeom>
            <a:avLst/>
            <a:gdLst/>
            <a:ahLst/>
            <a:cxnLst/>
            <a:rect l="l" t="t" r="r" b="b"/>
            <a:pathLst>
              <a:path w="554989" h="61595">
                <a:moveTo>
                  <a:pt x="554634" y="1524"/>
                </a:moveTo>
                <a:lnTo>
                  <a:pt x="502260" y="32333"/>
                </a:lnTo>
                <a:lnTo>
                  <a:pt x="458239" y="44364"/>
                </a:lnTo>
                <a:lnTo>
                  <a:pt x="404807" y="53501"/>
                </a:lnTo>
                <a:lnTo>
                  <a:pt x="343821" y="59262"/>
                </a:lnTo>
                <a:lnTo>
                  <a:pt x="277139" y="61163"/>
                </a:lnTo>
                <a:lnTo>
                  <a:pt x="210495" y="58897"/>
                </a:lnTo>
                <a:lnTo>
                  <a:pt x="149558" y="52799"/>
                </a:lnTo>
                <a:lnTo>
                  <a:pt x="96183" y="43364"/>
                </a:lnTo>
                <a:lnTo>
                  <a:pt x="52228" y="31088"/>
                </a:lnTo>
                <a:lnTo>
                  <a:pt x="19548" y="16468"/>
                </a:lnTo>
                <a:lnTo>
                  <a:pt x="0" y="0"/>
                </a:lnTo>
              </a:path>
            </a:pathLst>
          </a:custGeom>
          <a:ln w="4305">
            <a:solidFill>
              <a:srgbClr val="231F20"/>
            </a:solidFill>
          </a:ln>
        </p:spPr>
        <p:txBody>
          <a:bodyPr wrap="square" lIns="0" tIns="0" rIns="0" bIns="0" rtlCol="0"/>
          <a:lstStyle/>
          <a:p>
            <a:endParaRPr/>
          </a:p>
        </p:txBody>
      </p:sp>
      <p:sp>
        <p:nvSpPr>
          <p:cNvPr id="526" name="object 526"/>
          <p:cNvSpPr/>
          <p:nvPr/>
        </p:nvSpPr>
        <p:spPr>
          <a:xfrm>
            <a:off x="5829260" y="6973110"/>
            <a:ext cx="255904" cy="38100"/>
          </a:xfrm>
          <a:custGeom>
            <a:avLst/>
            <a:gdLst/>
            <a:ahLst/>
            <a:cxnLst/>
            <a:rect l="l" t="t" r="r" b="b"/>
            <a:pathLst>
              <a:path w="255904" h="38100">
                <a:moveTo>
                  <a:pt x="255663" y="19367"/>
                </a:moveTo>
                <a:lnTo>
                  <a:pt x="245607" y="26731"/>
                </a:lnTo>
                <a:lnTo>
                  <a:pt x="218189" y="32689"/>
                </a:lnTo>
                <a:lnTo>
                  <a:pt x="177536" y="36648"/>
                </a:lnTo>
                <a:lnTo>
                  <a:pt x="127774" y="38011"/>
                </a:lnTo>
                <a:lnTo>
                  <a:pt x="78004" y="36375"/>
                </a:lnTo>
                <a:lnTo>
                  <a:pt x="37374" y="32188"/>
                </a:lnTo>
                <a:lnTo>
                  <a:pt x="10001" y="26066"/>
                </a:lnTo>
                <a:lnTo>
                  <a:pt x="0" y="18630"/>
                </a:lnTo>
                <a:lnTo>
                  <a:pt x="10063" y="11258"/>
                </a:lnTo>
                <a:lnTo>
                  <a:pt x="37474" y="5295"/>
                </a:lnTo>
                <a:lnTo>
                  <a:pt x="78120" y="1343"/>
                </a:lnTo>
                <a:lnTo>
                  <a:pt x="127889" y="0"/>
                </a:lnTo>
                <a:lnTo>
                  <a:pt x="177641" y="1617"/>
                </a:lnTo>
                <a:lnTo>
                  <a:pt x="218260" y="5792"/>
                </a:lnTo>
                <a:lnTo>
                  <a:pt x="245637" y="11913"/>
                </a:lnTo>
                <a:lnTo>
                  <a:pt x="255663" y="19367"/>
                </a:lnTo>
                <a:close/>
              </a:path>
            </a:pathLst>
          </a:custGeom>
          <a:ln w="4305">
            <a:solidFill>
              <a:srgbClr val="231F20"/>
            </a:solidFill>
          </a:ln>
        </p:spPr>
        <p:txBody>
          <a:bodyPr wrap="square" lIns="0" tIns="0" rIns="0" bIns="0" rtlCol="0"/>
          <a:lstStyle/>
          <a:p>
            <a:endParaRPr/>
          </a:p>
        </p:txBody>
      </p:sp>
      <p:sp>
        <p:nvSpPr>
          <p:cNvPr id="527" name="object 527"/>
          <p:cNvSpPr/>
          <p:nvPr/>
        </p:nvSpPr>
        <p:spPr>
          <a:xfrm>
            <a:off x="5695397" y="7029530"/>
            <a:ext cx="1270" cy="299085"/>
          </a:xfrm>
          <a:custGeom>
            <a:avLst/>
            <a:gdLst/>
            <a:ahLst/>
            <a:cxnLst/>
            <a:rect l="l" t="t" r="r" b="b"/>
            <a:pathLst>
              <a:path w="1270" h="299084">
                <a:moveTo>
                  <a:pt x="838" y="0"/>
                </a:moveTo>
                <a:lnTo>
                  <a:pt x="0" y="299085"/>
                </a:lnTo>
              </a:path>
            </a:pathLst>
          </a:custGeom>
          <a:ln w="4305">
            <a:solidFill>
              <a:srgbClr val="231F20"/>
            </a:solidFill>
          </a:ln>
        </p:spPr>
        <p:txBody>
          <a:bodyPr wrap="square" lIns="0" tIns="0" rIns="0" bIns="0" rtlCol="0"/>
          <a:lstStyle/>
          <a:p>
            <a:endParaRPr/>
          </a:p>
        </p:txBody>
      </p:sp>
      <p:sp>
        <p:nvSpPr>
          <p:cNvPr id="528" name="object 528"/>
          <p:cNvSpPr/>
          <p:nvPr/>
        </p:nvSpPr>
        <p:spPr>
          <a:xfrm>
            <a:off x="5715413" y="7035688"/>
            <a:ext cx="1270" cy="302260"/>
          </a:xfrm>
          <a:custGeom>
            <a:avLst/>
            <a:gdLst/>
            <a:ahLst/>
            <a:cxnLst/>
            <a:rect l="l" t="t" r="r" b="b"/>
            <a:pathLst>
              <a:path w="1270" h="302259">
                <a:moveTo>
                  <a:pt x="863" y="0"/>
                </a:moveTo>
                <a:lnTo>
                  <a:pt x="0" y="301967"/>
                </a:lnTo>
              </a:path>
            </a:pathLst>
          </a:custGeom>
          <a:ln w="4305">
            <a:solidFill>
              <a:srgbClr val="231F20"/>
            </a:solidFill>
          </a:ln>
        </p:spPr>
        <p:txBody>
          <a:bodyPr wrap="square" lIns="0" tIns="0" rIns="0" bIns="0" rtlCol="0"/>
          <a:lstStyle/>
          <a:p>
            <a:endParaRPr/>
          </a:p>
        </p:txBody>
      </p:sp>
      <p:sp>
        <p:nvSpPr>
          <p:cNvPr id="529" name="object 529"/>
          <p:cNvSpPr/>
          <p:nvPr/>
        </p:nvSpPr>
        <p:spPr>
          <a:xfrm>
            <a:off x="5735431" y="7044499"/>
            <a:ext cx="1270" cy="302260"/>
          </a:xfrm>
          <a:custGeom>
            <a:avLst/>
            <a:gdLst/>
            <a:ahLst/>
            <a:cxnLst/>
            <a:rect l="l" t="t" r="r" b="b"/>
            <a:pathLst>
              <a:path w="1270" h="302259">
                <a:moveTo>
                  <a:pt x="838" y="0"/>
                </a:moveTo>
                <a:lnTo>
                  <a:pt x="0" y="301739"/>
                </a:lnTo>
              </a:path>
            </a:pathLst>
          </a:custGeom>
          <a:ln w="4305">
            <a:solidFill>
              <a:srgbClr val="231F20"/>
            </a:solidFill>
          </a:ln>
        </p:spPr>
        <p:txBody>
          <a:bodyPr wrap="square" lIns="0" tIns="0" rIns="0" bIns="0" rtlCol="0"/>
          <a:lstStyle/>
          <a:p>
            <a:endParaRPr/>
          </a:p>
        </p:txBody>
      </p:sp>
      <p:sp>
        <p:nvSpPr>
          <p:cNvPr id="530" name="object 530"/>
          <p:cNvSpPr/>
          <p:nvPr/>
        </p:nvSpPr>
        <p:spPr>
          <a:xfrm>
            <a:off x="5755473" y="7044556"/>
            <a:ext cx="1270" cy="306705"/>
          </a:xfrm>
          <a:custGeom>
            <a:avLst/>
            <a:gdLst/>
            <a:ahLst/>
            <a:cxnLst/>
            <a:rect l="l" t="t" r="r" b="b"/>
            <a:pathLst>
              <a:path w="1270" h="306704">
                <a:moveTo>
                  <a:pt x="863" y="0"/>
                </a:moveTo>
                <a:lnTo>
                  <a:pt x="0" y="306260"/>
                </a:lnTo>
              </a:path>
            </a:pathLst>
          </a:custGeom>
          <a:ln w="4305">
            <a:solidFill>
              <a:srgbClr val="231F20"/>
            </a:solidFill>
          </a:ln>
        </p:spPr>
        <p:txBody>
          <a:bodyPr wrap="square" lIns="0" tIns="0" rIns="0" bIns="0" rtlCol="0"/>
          <a:lstStyle/>
          <a:p>
            <a:endParaRPr/>
          </a:p>
        </p:txBody>
      </p:sp>
      <p:sp>
        <p:nvSpPr>
          <p:cNvPr id="531" name="object 531"/>
          <p:cNvSpPr/>
          <p:nvPr/>
        </p:nvSpPr>
        <p:spPr>
          <a:xfrm>
            <a:off x="5775491" y="7047235"/>
            <a:ext cx="1270" cy="310515"/>
          </a:xfrm>
          <a:custGeom>
            <a:avLst/>
            <a:gdLst/>
            <a:ahLst/>
            <a:cxnLst/>
            <a:rect l="l" t="t" r="r" b="b"/>
            <a:pathLst>
              <a:path w="1270" h="310515">
                <a:moveTo>
                  <a:pt x="863" y="0"/>
                </a:moveTo>
                <a:lnTo>
                  <a:pt x="0" y="310438"/>
                </a:lnTo>
              </a:path>
            </a:pathLst>
          </a:custGeom>
          <a:ln w="4305">
            <a:solidFill>
              <a:srgbClr val="231F20"/>
            </a:solidFill>
          </a:ln>
        </p:spPr>
        <p:txBody>
          <a:bodyPr wrap="square" lIns="0" tIns="0" rIns="0" bIns="0" rtlCol="0"/>
          <a:lstStyle/>
          <a:p>
            <a:endParaRPr/>
          </a:p>
        </p:txBody>
      </p:sp>
      <p:sp>
        <p:nvSpPr>
          <p:cNvPr id="532" name="object 532"/>
          <p:cNvSpPr/>
          <p:nvPr/>
        </p:nvSpPr>
        <p:spPr>
          <a:xfrm>
            <a:off x="5795558" y="7052798"/>
            <a:ext cx="1270" cy="307975"/>
          </a:xfrm>
          <a:custGeom>
            <a:avLst/>
            <a:gdLst/>
            <a:ahLst/>
            <a:cxnLst/>
            <a:rect l="l" t="t" r="r" b="b"/>
            <a:pathLst>
              <a:path w="1270" h="307975">
                <a:moveTo>
                  <a:pt x="838" y="0"/>
                </a:moveTo>
                <a:lnTo>
                  <a:pt x="0" y="307619"/>
                </a:lnTo>
              </a:path>
            </a:pathLst>
          </a:custGeom>
          <a:ln w="4305">
            <a:solidFill>
              <a:srgbClr val="231F20"/>
            </a:solidFill>
          </a:ln>
        </p:spPr>
        <p:txBody>
          <a:bodyPr wrap="square" lIns="0" tIns="0" rIns="0" bIns="0" rtlCol="0"/>
          <a:lstStyle/>
          <a:p>
            <a:endParaRPr/>
          </a:p>
        </p:txBody>
      </p:sp>
      <p:sp>
        <p:nvSpPr>
          <p:cNvPr id="533" name="object 533"/>
          <p:cNvSpPr/>
          <p:nvPr/>
        </p:nvSpPr>
        <p:spPr>
          <a:xfrm>
            <a:off x="5815575" y="7052828"/>
            <a:ext cx="1270" cy="313055"/>
          </a:xfrm>
          <a:custGeom>
            <a:avLst/>
            <a:gdLst/>
            <a:ahLst/>
            <a:cxnLst/>
            <a:rect l="l" t="t" r="r" b="b"/>
            <a:pathLst>
              <a:path w="1270" h="313054">
                <a:moveTo>
                  <a:pt x="863" y="0"/>
                </a:moveTo>
                <a:lnTo>
                  <a:pt x="0" y="313004"/>
                </a:lnTo>
              </a:path>
            </a:pathLst>
          </a:custGeom>
          <a:ln w="4305">
            <a:solidFill>
              <a:srgbClr val="231F20"/>
            </a:solidFill>
          </a:ln>
        </p:spPr>
        <p:txBody>
          <a:bodyPr wrap="square" lIns="0" tIns="0" rIns="0" bIns="0" rtlCol="0"/>
          <a:lstStyle/>
          <a:p>
            <a:endParaRPr/>
          </a:p>
        </p:txBody>
      </p:sp>
      <p:sp>
        <p:nvSpPr>
          <p:cNvPr id="534" name="object 534"/>
          <p:cNvSpPr/>
          <p:nvPr/>
        </p:nvSpPr>
        <p:spPr>
          <a:xfrm>
            <a:off x="5835642" y="7055470"/>
            <a:ext cx="1270" cy="313690"/>
          </a:xfrm>
          <a:custGeom>
            <a:avLst/>
            <a:gdLst/>
            <a:ahLst/>
            <a:cxnLst/>
            <a:rect l="l" t="t" r="r" b="b"/>
            <a:pathLst>
              <a:path w="1270" h="313690">
                <a:moveTo>
                  <a:pt x="863" y="0"/>
                </a:moveTo>
                <a:lnTo>
                  <a:pt x="0" y="313143"/>
                </a:lnTo>
              </a:path>
            </a:pathLst>
          </a:custGeom>
          <a:ln w="4305">
            <a:solidFill>
              <a:srgbClr val="231F20"/>
            </a:solidFill>
          </a:ln>
        </p:spPr>
        <p:txBody>
          <a:bodyPr wrap="square" lIns="0" tIns="0" rIns="0" bIns="0" rtlCol="0"/>
          <a:lstStyle/>
          <a:p>
            <a:endParaRPr/>
          </a:p>
        </p:txBody>
      </p:sp>
      <p:sp>
        <p:nvSpPr>
          <p:cNvPr id="535" name="object 535"/>
          <p:cNvSpPr/>
          <p:nvPr/>
        </p:nvSpPr>
        <p:spPr>
          <a:xfrm>
            <a:off x="5855660" y="7056877"/>
            <a:ext cx="1270" cy="311785"/>
          </a:xfrm>
          <a:custGeom>
            <a:avLst/>
            <a:gdLst/>
            <a:ahLst/>
            <a:cxnLst/>
            <a:rect l="l" t="t" r="r" b="b"/>
            <a:pathLst>
              <a:path w="1270" h="311784">
                <a:moveTo>
                  <a:pt x="863" y="0"/>
                </a:moveTo>
                <a:lnTo>
                  <a:pt x="0" y="311759"/>
                </a:lnTo>
              </a:path>
            </a:pathLst>
          </a:custGeom>
          <a:ln w="4305">
            <a:solidFill>
              <a:srgbClr val="231F20"/>
            </a:solidFill>
          </a:ln>
        </p:spPr>
        <p:txBody>
          <a:bodyPr wrap="square" lIns="0" tIns="0" rIns="0" bIns="0" rtlCol="0"/>
          <a:lstStyle/>
          <a:p>
            <a:endParaRPr/>
          </a:p>
        </p:txBody>
      </p:sp>
      <p:sp>
        <p:nvSpPr>
          <p:cNvPr id="536" name="object 536"/>
          <p:cNvSpPr/>
          <p:nvPr/>
        </p:nvSpPr>
        <p:spPr>
          <a:xfrm>
            <a:off x="5875701" y="7058825"/>
            <a:ext cx="1270" cy="310515"/>
          </a:xfrm>
          <a:custGeom>
            <a:avLst/>
            <a:gdLst/>
            <a:ahLst/>
            <a:cxnLst/>
            <a:rect l="l" t="t" r="r" b="b"/>
            <a:pathLst>
              <a:path w="1270" h="310515">
                <a:moveTo>
                  <a:pt x="863" y="0"/>
                </a:moveTo>
                <a:lnTo>
                  <a:pt x="0" y="310324"/>
                </a:lnTo>
              </a:path>
            </a:pathLst>
          </a:custGeom>
          <a:ln w="4305">
            <a:solidFill>
              <a:srgbClr val="231F20"/>
            </a:solidFill>
          </a:ln>
        </p:spPr>
        <p:txBody>
          <a:bodyPr wrap="square" lIns="0" tIns="0" rIns="0" bIns="0" rtlCol="0"/>
          <a:lstStyle/>
          <a:p>
            <a:endParaRPr/>
          </a:p>
        </p:txBody>
      </p:sp>
      <p:sp>
        <p:nvSpPr>
          <p:cNvPr id="537" name="object 537"/>
          <p:cNvSpPr/>
          <p:nvPr/>
        </p:nvSpPr>
        <p:spPr>
          <a:xfrm>
            <a:off x="5895719" y="7058874"/>
            <a:ext cx="1270" cy="312420"/>
          </a:xfrm>
          <a:custGeom>
            <a:avLst/>
            <a:gdLst/>
            <a:ahLst/>
            <a:cxnLst/>
            <a:rect l="l" t="t" r="r" b="b"/>
            <a:pathLst>
              <a:path w="1270" h="312420">
                <a:moveTo>
                  <a:pt x="863" y="0"/>
                </a:moveTo>
                <a:lnTo>
                  <a:pt x="0" y="312407"/>
                </a:lnTo>
              </a:path>
            </a:pathLst>
          </a:custGeom>
          <a:ln w="4305">
            <a:solidFill>
              <a:srgbClr val="231F20"/>
            </a:solidFill>
          </a:ln>
        </p:spPr>
        <p:txBody>
          <a:bodyPr wrap="square" lIns="0" tIns="0" rIns="0" bIns="0" rtlCol="0"/>
          <a:lstStyle/>
          <a:p>
            <a:endParaRPr/>
          </a:p>
        </p:txBody>
      </p:sp>
      <p:sp>
        <p:nvSpPr>
          <p:cNvPr id="538" name="object 538"/>
          <p:cNvSpPr/>
          <p:nvPr/>
        </p:nvSpPr>
        <p:spPr>
          <a:xfrm>
            <a:off x="5915761" y="7060654"/>
            <a:ext cx="1270" cy="314325"/>
          </a:xfrm>
          <a:custGeom>
            <a:avLst/>
            <a:gdLst/>
            <a:ahLst/>
            <a:cxnLst/>
            <a:rect l="l" t="t" r="r" b="b"/>
            <a:pathLst>
              <a:path w="1270" h="314325">
                <a:moveTo>
                  <a:pt x="838" y="0"/>
                </a:moveTo>
                <a:lnTo>
                  <a:pt x="0" y="314325"/>
                </a:lnTo>
              </a:path>
            </a:pathLst>
          </a:custGeom>
          <a:ln w="4305">
            <a:solidFill>
              <a:srgbClr val="231F20"/>
            </a:solidFill>
          </a:ln>
        </p:spPr>
        <p:txBody>
          <a:bodyPr wrap="square" lIns="0" tIns="0" rIns="0" bIns="0" rtlCol="0"/>
          <a:lstStyle/>
          <a:p>
            <a:endParaRPr/>
          </a:p>
        </p:txBody>
      </p:sp>
      <p:sp>
        <p:nvSpPr>
          <p:cNvPr id="539" name="object 539"/>
          <p:cNvSpPr/>
          <p:nvPr/>
        </p:nvSpPr>
        <p:spPr>
          <a:xfrm>
            <a:off x="5935803" y="7061690"/>
            <a:ext cx="1270" cy="313690"/>
          </a:xfrm>
          <a:custGeom>
            <a:avLst/>
            <a:gdLst/>
            <a:ahLst/>
            <a:cxnLst/>
            <a:rect l="l" t="t" r="r" b="b"/>
            <a:pathLst>
              <a:path w="1270" h="313690">
                <a:moveTo>
                  <a:pt x="863" y="0"/>
                </a:moveTo>
                <a:lnTo>
                  <a:pt x="0" y="313334"/>
                </a:lnTo>
              </a:path>
            </a:pathLst>
          </a:custGeom>
          <a:ln w="4305">
            <a:solidFill>
              <a:srgbClr val="231F20"/>
            </a:solidFill>
          </a:ln>
        </p:spPr>
        <p:txBody>
          <a:bodyPr wrap="square" lIns="0" tIns="0" rIns="0" bIns="0" rtlCol="0"/>
          <a:lstStyle/>
          <a:p>
            <a:endParaRPr/>
          </a:p>
        </p:txBody>
      </p:sp>
      <p:sp>
        <p:nvSpPr>
          <p:cNvPr id="540" name="object 540"/>
          <p:cNvSpPr/>
          <p:nvPr/>
        </p:nvSpPr>
        <p:spPr>
          <a:xfrm>
            <a:off x="5955845" y="7059066"/>
            <a:ext cx="1270" cy="316865"/>
          </a:xfrm>
          <a:custGeom>
            <a:avLst/>
            <a:gdLst/>
            <a:ahLst/>
            <a:cxnLst/>
            <a:rect l="l" t="t" r="r" b="b"/>
            <a:pathLst>
              <a:path w="1270" h="316865">
                <a:moveTo>
                  <a:pt x="888" y="0"/>
                </a:moveTo>
                <a:lnTo>
                  <a:pt x="0" y="316750"/>
                </a:lnTo>
              </a:path>
            </a:pathLst>
          </a:custGeom>
          <a:ln w="4305">
            <a:solidFill>
              <a:srgbClr val="231F20"/>
            </a:solidFill>
          </a:ln>
        </p:spPr>
        <p:txBody>
          <a:bodyPr wrap="square" lIns="0" tIns="0" rIns="0" bIns="0" rtlCol="0"/>
          <a:lstStyle/>
          <a:p>
            <a:endParaRPr/>
          </a:p>
        </p:txBody>
      </p:sp>
      <p:sp>
        <p:nvSpPr>
          <p:cNvPr id="541" name="object 541"/>
          <p:cNvSpPr/>
          <p:nvPr/>
        </p:nvSpPr>
        <p:spPr>
          <a:xfrm>
            <a:off x="5975912" y="7059116"/>
            <a:ext cx="1270" cy="314325"/>
          </a:xfrm>
          <a:custGeom>
            <a:avLst/>
            <a:gdLst/>
            <a:ahLst/>
            <a:cxnLst/>
            <a:rect l="l" t="t" r="r" b="b"/>
            <a:pathLst>
              <a:path w="1270" h="314325">
                <a:moveTo>
                  <a:pt x="863" y="0"/>
                </a:moveTo>
                <a:lnTo>
                  <a:pt x="0" y="314083"/>
                </a:lnTo>
              </a:path>
            </a:pathLst>
          </a:custGeom>
          <a:ln w="4305">
            <a:solidFill>
              <a:srgbClr val="231F20"/>
            </a:solidFill>
          </a:ln>
        </p:spPr>
        <p:txBody>
          <a:bodyPr wrap="square" lIns="0" tIns="0" rIns="0" bIns="0" rtlCol="0"/>
          <a:lstStyle/>
          <a:p>
            <a:endParaRPr/>
          </a:p>
        </p:txBody>
      </p:sp>
      <p:sp>
        <p:nvSpPr>
          <p:cNvPr id="542" name="object 542"/>
          <p:cNvSpPr/>
          <p:nvPr/>
        </p:nvSpPr>
        <p:spPr>
          <a:xfrm>
            <a:off x="5995979" y="7059152"/>
            <a:ext cx="1270" cy="313055"/>
          </a:xfrm>
          <a:custGeom>
            <a:avLst/>
            <a:gdLst/>
            <a:ahLst/>
            <a:cxnLst/>
            <a:rect l="l" t="t" r="r" b="b"/>
            <a:pathLst>
              <a:path w="1270" h="313054">
                <a:moveTo>
                  <a:pt x="863" y="0"/>
                </a:moveTo>
                <a:lnTo>
                  <a:pt x="0" y="312470"/>
                </a:lnTo>
              </a:path>
            </a:pathLst>
          </a:custGeom>
          <a:ln w="4305">
            <a:solidFill>
              <a:srgbClr val="231F20"/>
            </a:solidFill>
          </a:ln>
        </p:spPr>
        <p:txBody>
          <a:bodyPr wrap="square" lIns="0" tIns="0" rIns="0" bIns="0" rtlCol="0"/>
          <a:lstStyle/>
          <a:p>
            <a:endParaRPr/>
          </a:p>
        </p:txBody>
      </p:sp>
      <p:sp>
        <p:nvSpPr>
          <p:cNvPr id="543" name="object 543"/>
          <p:cNvSpPr/>
          <p:nvPr/>
        </p:nvSpPr>
        <p:spPr>
          <a:xfrm>
            <a:off x="6015972" y="7057349"/>
            <a:ext cx="1270" cy="314325"/>
          </a:xfrm>
          <a:custGeom>
            <a:avLst/>
            <a:gdLst/>
            <a:ahLst/>
            <a:cxnLst/>
            <a:rect l="l" t="t" r="r" b="b"/>
            <a:pathLst>
              <a:path w="1270" h="314325">
                <a:moveTo>
                  <a:pt x="888" y="0"/>
                </a:moveTo>
                <a:lnTo>
                  <a:pt x="0" y="314286"/>
                </a:lnTo>
              </a:path>
            </a:pathLst>
          </a:custGeom>
          <a:ln w="4305">
            <a:solidFill>
              <a:srgbClr val="231F20"/>
            </a:solidFill>
          </a:ln>
        </p:spPr>
        <p:txBody>
          <a:bodyPr wrap="square" lIns="0" tIns="0" rIns="0" bIns="0" rtlCol="0"/>
          <a:lstStyle/>
          <a:p>
            <a:endParaRPr/>
          </a:p>
        </p:txBody>
      </p:sp>
      <p:sp>
        <p:nvSpPr>
          <p:cNvPr id="544" name="object 544"/>
          <p:cNvSpPr/>
          <p:nvPr/>
        </p:nvSpPr>
        <p:spPr>
          <a:xfrm>
            <a:off x="6036039" y="7056033"/>
            <a:ext cx="1270" cy="313690"/>
          </a:xfrm>
          <a:custGeom>
            <a:avLst/>
            <a:gdLst/>
            <a:ahLst/>
            <a:cxnLst/>
            <a:rect l="l" t="t" r="r" b="b"/>
            <a:pathLst>
              <a:path w="1270" h="313690">
                <a:moveTo>
                  <a:pt x="863" y="0"/>
                </a:moveTo>
                <a:lnTo>
                  <a:pt x="0" y="313131"/>
                </a:lnTo>
              </a:path>
            </a:pathLst>
          </a:custGeom>
          <a:ln w="4305">
            <a:solidFill>
              <a:srgbClr val="231F20"/>
            </a:solidFill>
          </a:ln>
        </p:spPr>
        <p:txBody>
          <a:bodyPr wrap="square" lIns="0" tIns="0" rIns="0" bIns="0" rtlCol="0"/>
          <a:lstStyle/>
          <a:p>
            <a:endParaRPr/>
          </a:p>
        </p:txBody>
      </p:sp>
      <p:sp>
        <p:nvSpPr>
          <p:cNvPr id="545" name="object 545"/>
          <p:cNvSpPr/>
          <p:nvPr/>
        </p:nvSpPr>
        <p:spPr>
          <a:xfrm>
            <a:off x="6056106" y="7056115"/>
            <a:ext cx="1270" cy="313690"/>
          </a:xfrm>
          <a:custGeom>
            <a:avLst/>
            <a:gdLst/>
            <a:ahLst/>
            <a:cxnLst/>
            <a:rect l="l" t="t" r="r" b="b"/>
            <a:pathLst>
              <a:path w="1270" h="313690">
                <a:moveTo>
                  <a:pt x="863" y="0"/>
                </a:moveTo>
                <a:lnTo>
                  <a:pt x="0" y="313093"/>
                </a:lnTo>
              </a:path>
            </a:pathLst>
          </a:custGeom>
          <a:ln w="4305">
            <a:solidFill>
              <a:srgbClr val="231F20"/>
            </a:solidFill>
          </a:ln>
        </p:spPr>
        <p:txBody>
          <a:bodyPr wrap="square" lIns="0" tIns="0" rIns="0" bIns="0" rtlCol="0"/>
          <a:lstStyle/>
          <a:p>
            <a:endParaRPr/>
          </a:p>
        </p:txBody>
      </p:sp>
      <p:sp>
        <p:nvSpPr>
          <p:cNvPr id="546" name="object 546"/>
          <p:cNvSpPr/>
          <p:nvPr/>
        </p:nvSpPr>
        <p:spPr>
          <a:xfrm>
            <a:off x="6076122" y="7056139"/>
            <a:ext cx="1270" cy="313690"/>
          </a:xfrm>
          <a:custGeom>
            <a:avLst/>
            <a:gdLst/>
            <a:ahLst/>
            <a:cxnLst/>
            <a:rect l="l" t="t" r="r" b="b"/>
            <a:pathLst>
              <a:path w="1270" h="313690">
                <a:moveTo>
                  <a:pt x="914" y="0"/>
                </a:moveTo>
                <a:lnTo>
                  <a:pt x="0" y="313105"/>
                </a:lnTo>
              </a:path>
            </a:pathLst>
          </a:custGeom>
          <a:ln w="4305">
            <a:solidFill>
              <a:srgbClr val="231F20"/>
            </a:solidFill>
          </a:ln>
        </p:spPr>
        <p:txBody>
          <a:bodyPr wrap="square" lIns="0" tIns="0" rIns="0" bIns="0" rtlCol="0"/>
          <a:lstStyle/>
          <a:p>
            <a:endParaRPr/>
          </a:p>
        </p:txBody>
      </p:sp>
      <p:sp>
        <p:nvSpPr>
          <p:cNvPr id="547" name="object 547"/>
          <p:cNvSpPr/>
          <p:nvPr/>
        </p:nvSpPr>
        <p:spPr>
          <a:xfrm>
            <a:off x="6096165" y="7054825"/>
            <a:ext cx="1270" cy="312420"/>
          </a:xfrm>
          <a:custGeom>
            <a:avLst/>
            <a:gdLst/>
            <a:ahLst/>
            <a:cxnLst/>
            <a:rect l="l" t="t" r="r" b="b"/>
            <a:pathLst>
              <a:path w="1270" h="312420">
                <a:moveTo>
                  <a:pt x="888" y="0"/>
                </a:moveTo>
                <a:lnTo>
                  <a:pt x="0" y="311835"/>
                </a:lnTo>
              </a:path>
            </a:pathLst>
          </a:custGeom>
          <a:ln w="4305">
            <a:solidFill>
              <a:srgbClr val="231F20"/>
            </a:solidFill>
          </a:ln>
        </p:spPr>
        <p:txBody>
          <a:bodyPr wrap="square" lIns="0" tIns="0" rIns="0" bIns="0" rtlCol="0"/>
          <a:lstStyle/>
          <a:p>
            <a:endParaRPr/>
          </a:p>
        </p:txBody>
      </p:sp>
      <p:sp>
        <p:nvSpPr>
          <p:cNvPr id="548" name="object 548"/>
          <p:cNvSpPr/>
          <p:nvPr/>
        </p:nvSpPr>
        <p:spPr>
          <a:xfrm>
            <a:off x="6116257" y="7052692"/>
            <a:ext cx="1270" cy="310515"/>
          </a:xfrm>
          <a:custGeom>
            <a:avLst/>
            <a:gdLst/>
            <a:ahLst/>
            <a:cxnLst/>
            <a:rect l="l" t="t" r="r" b="b"/>
            <a:pathLst>
              <a:path w="1270" h="310515">
                <a:moveTo>
                  <a:pt x="838" y="0"/>
                </a:moveTo>
                <a:lnTo>
                  <a:pt x="0" y="310438"/>
                </a:lnTo>
              </a:path>
            </a:pathLst>
          </a:custGeom>
          <a:ln w="4305">
            <a:solidFill>
              <a:srgbClr val="231F20"/>
            </a:solidFill>
          </a:ln>
        </p:spPr>
        <p:txBody>
          <a:bodyPr wrap="square" lIns="0" tIns="0" rIns="0" bIns="0" rtlCol="0"/>
          <a:lstStyle/>
          <a:p>
            <a:endParaRPr/>
          </a:p>
        </p:txBody>
      </p:sp>
      <p:sp>
        <p:nvSpPr>
          <p:cNvPr id="549" name="object 549"/>
          <p:cNvSpPr/>
          <p:nvPr/>
        </p:nvSpPr>
        <p:spPr>
          <a:xfrm>
            <a:off x="6136274" y="7050223"/>
            <a:ext cx="1270" cy="308610"/>
          </a:xfrm>
          <a:custGeom>
            <a:avLst/>
            <a:gdLst/>
            <a:ahLst/>
            <a:cxnLst/>
            <a:rect l="l" t="t" r="r" b="b"/>
            <a:pathLst>
              <a:path w="1270" h="308609">
                <a:moveTo>
                  <a:pt x="914" y="0"/>
                </a:moveTo>
                <a:lnTo>
                  <a:pt x="0" y="308482"/>
                </a:lnTo>
              </a:path>
            </a:pathLst>
          </a:custGeom>
          <a:ln w="4305">
            <a:solidFill>
              <a:srgbClr val="231F20"/>
            </a:solidFill>
          </a:ln>
        </p:spPr>
        <p:txBody>
          <a:bodyPr wrap="square" lIns="0" tIns="0" rIns="0" bIns="0" rtlCol="0"/>
          <a:lstStyle/>
          <a:p>
            <a:endParaRPr/>
          </a:p>
        </p:txBody>
      </p:sp>
      <p:sp>
        <p:nvSpPr>
          <p:cNvPr id="550" name="object 550"/>
          <p:cNvSpPr/>
          <p:nvPr/>
        </p:nvSpPr>
        <p:spPr>
          <a:xfrm>
            <a:off x="6156341" y="7046975"/>
            <a:ext cx="1270" cy="308610"/>
          </a:xfrm>
          <a:custGeom>
            <a:avLst/>
            <a:gdLst/>
            <a:ahLst/>
            <a:cxnLst/>
            <a:rect l="l" t="t" r="r" b="b"/>
            <a:pathLst>
              <a:path w="1270" h="308609">
                <a:moveTo>
                  <a:pt x="863" y="0"/>
                </a:moveTo>
                <a:lnTo>
                  <a:pt x="0" y="308038"/>
                </a:lnTo>
              </a:path>
            </a:pathLst>
          </a:custGeom>
          <a:ln w="4305">
            <a:solidFill>
              <a:srgbClr val="231F20"/>
            </a:solidFill>
          </a:ln>
        </p:spPr>
        <p:txBody>
          <a:bodyPr wrap="square" lIns="0" tIns="0" rIns="0" bIns="0" rtlCol="0"/>
          <a:lstStyle/>
          <a:p>
            <a:endParaRPr/>
          </a:p>
        </p:txBody>
      </p:sp>
      <p:sp>
        <p:nvSpPr>
          <p:cNvPr id="551" name="object 551"/>
          <p:cNvSpPr/>
          <p:nvPr/>
        </p:nvSpPr>
        <p:spPr>
          <a:xfrm>
            <a:off x="6176435" y="7045994"/>
            <a:ext cx="1270" cy="301625"/>
          </a:xfrm>
          <a:custGeom>
            <a:avLst/>
            <a:gdLst/>
            <a:ahLst/>
            <a:cxnLst/>
            <a:rect l="l" t="t" r="r" b="b"/>
            <a:pathLst>
              <a:path w="1270" h="301625">
                <a:moveTo>
                  <a:pt x="812" y="0"/>
                </a:moveTo>
                <a:lnTo>
                  <a:pt x="0" y="301472"/>
                </a:lnTo>
              </a:path>
            </a:pathLst>
          </a:custGeom>
          <a:ln w="4305">
            <a:solidFill>
              <a:srgbClr val="231F20"/>
            </a:solidFill>
          </a:ln>
        </p:spPr>
        <p:txBody>
          <a:bodyPr wrap="square" lIns="0" tIns="0" rIns="0" bIns="0" rtlCol="0"/>
          <a:lstStyle/>
          <a:p>
            <a:endParaRPr/>
          </a:p>
        </p:txBody>
      </p:sp>
      <p:sp>
        <p:nvSpPr>
          <p:cNvPr id="552" name="object 552"/>
          <p:cNvSpPr/>
          <p:nvPr/>
        </p:nvSpPr>
        <p:spPr>
          <a:xfrm>
            <a:off x="6196477" y="7040147"/>
            <a:ext cx="1270" cy="299720"/>
          </a:xfrm>
          <a:custGeom>
            <a:avLst/>
            <a:gdLst/>
            <a:ahLst/>
            <a:cxnLst/>
            <a:rect l="l" t="t" r="r" b="b"/>
            <a:pathLst>
              <a:path w="1270" h="299720">
                <a:moveTo>
                  <a:pt x="812" y="0"/>
                </a:moveTo>
                <a:lnTo>
                  <a:pt x="0" y="299135"/>
                </a:lnTo>
              </a:path>
            </a:pathLst>
          </a:custGeom>
          <a:ln w="4305">
            <a:solidFill>
              <a:srgbClr val="231F20"/>
            </a:solidFill>
          </a:ln>
        </p:spPr>
        <p:txBody>
          <a:bodyPr wrap="square" lIns="0" tIns="0" rIns="0" bIns="0" rtlCol="0"/>
          <a:lstStyle/>
          <a:p>
            <a:endParaRPr/>
          </a:p>
        </p:txBody>
      </p:sp>
      <p:sp>
        <p:nvSpPr>
          <p:cNvPr id="553" name="object 553"/>
          <p:cNvSpPr/>
          <p:nvPr/>
        </p:nvSpPr>
        <p:spPr>
          <a:xfrm>
            <a:off x="6216568" y="7032823"/>
            <a:ext cx="1270" cy="302895"/>
          </a:xfrm>
          <a:custGeom>
            <a:avLst/>
            <a:gdLst/>
            <a:ahLst/>
            <a:cxnLst/>
            <a:rect l="l" t="t" r="r" b="b"/>
            <a:pathLst>
              <a:path w="1270" h="302895">
                <a:moveTo>
                  <a:pt x="812" y="0"/>
                </a:moveTo>
                <a:lnTo>
                  <a:pt x="0" y="302298"/>
                </a:lnTo>
              </a:path>
            </a:pathLst>
          </a:custGeom>
          <a:ln w="4305">
            <a:solidFill>
              <a:srgbClr val="231F20"/>
            </a:solidFill>
          </a:ln>
        </p:spPr>
        <p:txBody>
          <a:bodyPr wrap="square" lIns="0" tIns="0" rIns="0" bIns="0" rtlCol="0"/>
          <a:lstStyle/>
          <a:p>
            <a:endParaRPr/>
          </a:p>
        </p:txBody>
      </p:sp>
      <p:sp>
        <p:nvSpPr>
          <p:cNvPr id="554" name="object 554"/>
          <p:cNvSpPr/>
          <p:nvPr/>
        </p:nvSpPr>
        <p:spPr>
          <a:xfrm>
            <a:off x="5674704" y="6990635"/>
            <a:ext cx="0" cy="20320"/>
          </a:xfrm>
          <a:custGeom>
            <a:avLst/>
            <a:gdLst/>
            <a:ahLst/>
            <a:cxnLst/>
            <a:rect l="l" t="t" r="r" b="b"/>
            <a:pathLst>
              <a:path h="20320">
                <a:moveTo>
                  <a:pt x="0" y="20167"/>
                </a:moveTo>
                <a:lnTo>
                  <a:pt x="0" y="0"/>
                </a:lnTo>
              </a:path>
            </a:pathLst>
          </a:custGeom>
          <a:ln w="4305">
            <a:solidFill>
              <a:srgbClr val="231F20"/>
            </a:solidFill>
          </a:ln>
        </p:spPr>
        <p:txBody>
          <a:bodyPr wrap="square" lIns="0" tIns="0" rIns="0" bIns="0" rtlCol="0"/>
          <a:lstStyle/>
          <a:p>
            <a:endParaRPr/>
          </a:p>
        </p:txBody>
      </p:sp>
      <p:sp>
        <p:nvSpPr>
          <p:cNvPr id="555" name="object 555"/>
          <p:cNvSpPr/>
          <p:nvPr/>
        </p:nvSpPr>
        <p:spPr>
          <a:xfrm>
            <a:off x="6239358" y="6992091"/>
            <a:ext cx="0" cy="21590"/>
          </a:xfrm>
          <a:custGeom>
            <a:avLst/>
            <a:gdLst/>
            <a:ahLst/>
            <a:cxnLst/>
            <a:rect l="l" t="t" r="r" b="b"/>
            <a:pathLst>
              <a:path h="21590">
                <a:moveTo>
                  <a:pt x="0" y="20967"/>
                </a:moveTo>
                <a:lnTo>
                  <a:pt x="0" y="0"/>
                </a:lnTo>
              </a:path>
            </a:pathLst>
          </a:custGeom>
          <a:ln w="4305">
            <a:solidFill>
              <a:srgbClr val="231F20"/>
            </a:solidFill>
          </a:ln>
        </p:spPr>
        <p:txBody>
          <a:bodyPr wrap="square" lIns="0" tIns="0" rIns="0" bIns="0" rtlCol="0"/>
          <a:lstStyle/>
          <a:p>
            <a:endParaRPr/>
          </a:p>
        </p:txBody>
      </p:sp>
      <p:sp>
        <p:nvSpPr>
          <p:cNvPr id="556" name="object 556"/>
          <p:cNvSpPr/>
          <p:nvPr/>
        </p:nvSpPr>
        <p:spPr>
          <a:xfrm>
            <a:off x="5646273" y="6939706"/>
            <a:ext cx="627066" cy="470181"/>
          </a:xfrm>
          <a:prstGeom prst="rect">
            <a:avLst/>
          </a:prstGeom>
          <a:blipFill>
            <a:blip r:embed="rId16" cstate="print"/>
            <a:stretch>
              <a:fillRect/>
            </a:stretch>
          </a:blipFill>
        </p:spPr>
        <p:txBody>
          <a:bodyPr wrap="square" lIns="0" tIns="0" rIns="0" bIns="0" rtlCol="0"/>
          <a:lstStyle/>
          <a:p>
            <a:endParaRPr/>
          </a:p>
        </p:txBody>
      </p:sp>
      <p:sp>
        <p:nvSpPr>
          <p:cNvPr id="557" name="object 557"/>
          <p:cNvSpPr/>
          <p:nvPr/>
        </p:nvSpPr>
        <p:spPr>
          <a:xfrm>
            <a:off x="6289718" y="6824246"/>
            <a:ext cx="478155" cy="43815"/>
          </a:xfrm>
          <a:custGeom>
            <a:avLst/>
            <a:gdLst/>
            <a:ahLst/>
            <a:cxnLst/>
            <a:rect l="l" t="t" r="r" b="b"/>
            <a:pathLst>
              <a:path w="478154" h="43815">
                <a:moveTo>
                  <a:pt x="478129" y="1346"/>
                </a:moveTo>
                <a:lnTo>
                  <a:pt x="431936" y="26438"/>
                </a:lnTo>
                <a:lnTo>
                  <a:pt x="380155" y="35540"/>
                </a:lnTo>
                <a:lnTo>
                  <a:pt x="314508" y="41423"/>
                </a:lnTo>
                <a:lnTo>
                  <a:pt x="238937" y="43395"/>
                </a:lnTo>
                <a:lnTo>
                  <a:pt x="163401" y="41001"/>
                </a:lnTo>
                <a:lnTo>
                  <a:pt x="97804" y="34751"/>
                </a:lnTo>
                <a:lnTo>
                  <a:pt x="46081" y="25359"/>
                </a:lnTo>
                <a:lnTo>
                  <a:pt x="12168" y="13537"/>
                </a:lnTo>
                <a:lnTo>
                  <a:pt x="0" y="0"/>
                </a:lnTo>
              </a:path>
            </a:pathLst>
          </a:custGeom>
          <a:ln w="3644">
            <a:solidFill>
              <a:srgbClr val="231F20"/>
            </a:solidFill>
          </a:ln>
        </p:spPr>
        <p:txBody>
          <a:bodyPr wrap="square" lIns="0" tIns="0" rIns="0" bIns="0" rtlCol="0"/>
          <a:lstStyle/>
          <a:p>
            <a:endParaRPr/>
          </a:p>
        </p:txBody>
      </p:sp>
      <p:sp>
        <p:nvSpPr>
          <p:cNvPr id="558" name="object 558"/>
          <p:cNvSpPr/>
          <p:nvPr/>
        </p:nvSpPr>
        <p:spPr>
          <a:xfrm>
            <a:off x="6295066" y="6815332"/>
            <a:ext cx="467995" cy="31750"/>
          </a:xfrm>
          <a:custGeom>
            <a:avLst/>
            <a:gdLst/>
            <a:ahLst/>
            <a:cxnLst/>
            <a:rect l="l" t="t" r="r" b="b"/>
            <a:pathLst>
              <a:path w="467995" h="31750">
                <a:moveTo>
                  <a:pt x="467944" y="977"/>
                </a:moveTo>
                <a:lnTo>
                  <a:pt x="409088" y="19566"/>
                </a:lnTo>
                <a:lnTo>
                  <a:pt x="359594" y="26133"/>
                </a:lnTo>
                <a:lnTo>
                  <a:pt x="300240" y="30312"/>
                </a:lnTo>
                <a:lnTo>
                  <a:pt x="233667" y="31673"/>
                </a:lnTo>
                <a:lnTo>
                  <a:pt x="167519" y="29962"/>
                </a:lnTo>
                <a:lnTo>
                  <a:pt x="108492" y="25509"/>
                </a:lnTo>
                <a:lnTo>
                  <a:pt x="59173" y="18746"/>
                </a:lnTo>
                <a:lnTo>
                  <a:pt x="22147" y="10099"/>
                </a:lnTo>
                <a:lnTo>
                  <a:pt x="0" y="0"/>
                </a:lnTo>
              </a:path>
            </a:pathLst>
          </a:custGeom>
          <a:ln w="3644">
            <a:solidFill>
              <a:srgbClr val="231F20"/>
            </a:solidFill>
          </a:ln>
        </p:spPr>
        <p:txBody>
          <a:bodyPr wrap="square" lIns="0" tIns="0" rIns="0" bIns="0" rtlCol="0"/>
          <a:lstStyle/>
          <a:p>
            <a:endParaRPr/>
          </a:p>
        </p:txBody>
      </p:sp>
      <p:sp>
        <p:nvSpPr>
          <p:cNvPr id="559" name="object 559"/>
          <p:cNvSpPr/>
          <p:nvPr/>
        </p:nvSpPr>
        <p:spPr>
          <a:xfrm>
            <a:off x="6289761" y="6768485"/>
            <a:ext cx="478155" cy="48260"/>
          </a:xfrm>
          <a:custGeom>
            <a:avLst/>
            <a:gdLst/>
            <a:ahLst/>
            <a:cxnLst/>
            <a:rect l="l" t="t" r="r" b="b"/>
            <a:pathLst>
              <a:path w="478154" h="48259">
                <a:moveTo>
                  <a:pt x="5308" y="46850"/>
                </a:moveTo>
                <a:lnTo>
                  <a:pt x="1841" y="44196"/>
                </a:lnTo>
                <a:lnTo>
                  <a:pt x="0" y="41414"/>
                </a:lnTo>
                <a:lnTo>
                  <a:pt x="0" y="38557"/>
                </a:lnTo>
                <a:lnTo>
                  <a:pt x="46204" y="15519"/>
                </a:lnTo>
                <a:lnTo>
                  <a:pt x="97981" y="7173"/>
                </a:lnTo>
                <a:lnTo>
                  <a:pt x="163623" y="1788"/>
                </a:lnTo>
                <a:lnTo>
                  <a:pt x="239191" y="0"/>
                </a:lnTo>
                <a:lnTo>
                  <a:pt x="314738" y="2200"/>
                </a:lnTo>
                <a:lnTo>
                  <a:pt x="380336" y="7951"/>
                </a:lnTo>
                <a:lnTo>
                  <a:pt x="432055" y="16593"/>
                </a:lnTo>
                <a:lnTo>
                  <a:pt x="465963" y="27468"/>
                </a:lnTo>
                <a:lnTo>
                  <a:pt x="478129" y="39916"/>
                </a:lnTo>
                <a:lnTo>
                  <a:pt x="478129" y="41033"/>
                </a:lnTo>
                <a:lnTo>
                  <a:pt x="473252" y="47828"/>
                </a:lnTo>
              </a:path>
            </a:pathLst>
          </a:custGeom>
          <a:ln w="3644">
            <a:solidFill>
              <a:srgbClr val="231F20"/>
            </a:solidFill>
          </a:ln>
        </p:spPr>
        <p:txBody>
          <a:bodyPr wrap="square" lIns="0" tIns="0" rIns="0" bIns="0" rtlCol="0"/>
          <a:lstStyle/>
          <a:p>
            <a:endParaRPr/>
          </a:p>
        </p:txBody>
      </p:sp>
      <p:sp>
        <p:nvSpPr>
          <p:cNvPr id="560" name="object 560"/>
          <p:cNvSpPr/>
          <p:nvPr/>
        </p:nvSpPr>
        <p:spPr>
          <a:xfrm>
            <a:off x="6289015" y="7069855"/>
            <a:ext cx="478155" cy="88265"/>
          </a:xfrm>
          <a:custGeom>
            <a:avLst/>
            <a:gdLst/>
            <a:ahLst/>
            <a:cxnLst/>
            <a:rect l="l" t="t" r="r" b="b"/>
            <a:pathLst>
              <a:path w="478154" h="88265">
                <a:moveTo>
                  <a:pt x="459384" y="876"/>
                </a:moveTo>
                <a:lnTo>
                  <a:pt x="467410" y="6686"/>
                </a:lnTo>
                <a:lnTo>
                  <a:pt x="473289" y="12742"/>
                </a:lnTo>
                <a:lnTo>
                  <a:pt x="476899" y="19016"/>
                </a:lnTo>
                <a:lnTo>
                  <a:pt x="478116" y="25476"/>
                </a:lnTo>
                <a:lnTo>
                  <a:pt x="465861" y="45336"/>
                </a:lnTo>
                <a:lnTo>
                  <a:pt x="431873" y="62522"/>
                </a:lnTo>
                <a:lnTo>
                  <a:pt x="380087" y="76006"/>
                </a:lnTo>
                <a:lnTo>
                  <a:pt x="314442" y="84764"/>
                </a:lnTo>
                <a:lnTo>
                  <a:pt x="238874" y="87769"/>
                </a:lnTo>
                <a:lnTo>
                  <a:pt x="163317" y="84342"/>
                </a:lnTo>
                <a:lnTo>
                  <a:pt x="97719" y="75217"/>
                </a:lnTo>
                <a:lnTo>
                  <a:pt x="46011" y="61440"/>
                </a:lnTo>
                <a:lnTo>
                  <a:pt x="12127" y="44058"/>
                </a:lnTo>
                <a:lnTo>
                  <a:pt x="0" y="24117"/>
                </a:lnTo>
                <a:lnTo>
                  <a:pt x="1200" y="17784"/>
                </a:lnTo>
                <a:lnTo>
                  <a:pt x="4724" y="11630"/>
                </a:lnTo>
                <a:lnTo>
                  <a:pt x="10458" y="5689"/>
                </a:lnTo>
                <a:lnTo>
                  <a:pt x="18288" y="0"/>
                </a:lnTo>
              </a:path>
            </a:pathLst>
          </a:custGeom>
          <a:ln w="3644">
            <a:solidFill>
              <a:srgbClr val="231F20"/>
            </a:solidFill>
          </a:ln>
        </p:spPr>
        <p:txBody>
          <a:bodyPr wrap="square" lIns="0" tIns="0" rIns="0" bIns="0" rtlCol="0"/>
          <a:lstStyle/>
          <a:p>
            <a:endParaRPr/>
          </a:p>
        </p:txBody>
      </p:sp>
      <p:sp>
        <p:nvSpPr>
          <p:cNvPr id="561" name="object 561"/>
          <p:cNvSpPr/>
          <p:nvPr/>
        </p:nvSpPr>
        <p:spPr>
          <a:xfrm>
            <a:off x="6293263" y="7082228"/>
            <a:ext cx="469900" cy="52069"/>
          </a:xfrm>
          <a:custGeom>
            <a:avLst/>
            <a:gdLst/>
            <a:ahLst/>
            <a:cxnLst/>
            <a:rect l="l" t="t" r="r" b="b"/>
            <a:pathLst>
              <a:path w="469900" h="52070">
                <a:moveTo>
                  <a:pt x="469671" y="1282"/>
                </a:moveTo>
                <a:lnTo>
                  <a:pt x="411458" y="31716"/>
                </a:lnTo>
                <a:lnTo>
                  <a:pt x="361744" y="42524"/>
                </a:lnTo>
                <a:lnTo>
                  <a:pt x="301917" y="49451"/>
                </a:lnTo>
                <a:lnTo>
                  <a:pt x="234695" y="51790"/>
                </a:lnTo>
                <a:lnTo>
                  <a:pt x="167491" y="49087"/>
                </a:lnTo>
                <a:lnTo>
                  <a:pt x="107699" y="41830"/>
                </a:lnTo>
                <a:lnTo>
                  <a:pt x="58041" y="30744"/>
                </a:lnTo>
                <a:lnTo>
                  <a:pt x="21234" y="16558"/>
                </a:lnTo>
                <a:lnTo>
                  <a:pt x="0" y="0"/>
                </a:lnTo>
              </a:path>
            </a:pathLst>
          </a:custGeom>
          <a:ln w="3644">
            <a:solidFill>
              <a:srgbClr val="231F20"/>
            </a:solidFill>
          </a:ln>
        </p:spPr>
        <p:txBody>
          <a:bodyPr wrap="square" lIns="0" tIns="0" rIns="0" bIns="0" rtlCol="0"/>
          <a:lstStyle/>
          <a:p>
            <a:endParaRPr/>
          </a:p>
        </p:txBody>
      </p:sp>
      <p:sp>
        <p:nvSpPr>
          <p:cNvPr id="562" name="object 562"/>
          <p:cNvSpPr/>
          <p:nvPr/>
        </p:nvSpPr>
        <p:spPr>
          <a:xfrm>
            <a:off x="6420579" y="6792979"/>
            <a:ext cx="216535" cy="32384"/>
          </a:xfrm>
          <a:custGeom>
            <a:avLst/>
            <a:gdLst/>
            <a:ahLst/>
            <a:cxnLst/>
            <a:rect l="l" t="t" r="r" b="b"/>
            <a:pathLst>
              <a:path w="216534" h="32384">
                <a:moveTo>
                  <a:pt x="216522" y="16408"/>
                </a:moveTo>
                <a:lnTo>
                  <a:pt x="207996" y="22641"/>
                </a:lnTo>
                <a:lnTo>
                  <a:pt x="184780" y="27687"/>
                </a:lnTo>
                <a:lnTo>
                  <a:pt x="150355" y="31040"/>
                </a:lnTo>
                <a:lnTo>
                  <a:pt x="108203" y="32194"/>
                </a:lnTo>
                <a:lnTo>
                  <a:pt x="66074" y="30807"/>
                </a:lnTo>
                <a:lnTo>
                  <a:pt x="31675" y="27262"/>
                </a:lnTo>
                <a:lnTo>
                  <a:pt x="8489" y="22080"/>
                </a:lnTo>
                <a:lnTo>
                  <a:pt x="0" y="15786"/>
                </a:lnTo>
                <a:lnTo>
                  <a:pt x="8525" y="9544"/>
                </a:lnTo>
                <a:lnTo>
                  <a:pt x="31740" y="4492"/>
                </a:lnTo>
                <a:lnTo>
                  <a:pt x="66161" y="1141"/>
                </a:lnTo>
                <a:lnTo>
                  <a:pt x="108305" y="0"/>
                </a:lnTo>
                <a:lnTo>
                  <a:pt x="150439" y="1377"/>
                </a:lnTo>
                <a:lnTo>
                  <a:pt x="184835" y="4918"/>
                </a:lnTo>
                <a:lnTo>
                  <a:pt x="208021" y="10101"/>
                </a:lnTo>
                <a:lnTo>
                  <a:pt x="216522" y="16408"/>
                </a:lnTo>
                <a:close/>
              </a:path>
            </a:pathLst>
          </a:custGeom>
          <a:ln w="3644">
            <a:solidFill>
              <a:srgbClr val="231F20"/>
            </a:solidFill>
          </a:ln>
        </p:spPr>
        <p:txBody>
          <a:bodyPr wrap="square" lIns="0" tIns="0" rIns="0" bIns="0" rtlCol="0"/>
          <a:lstStyle/>
          <a:p>
            <a:endParaRPr/>
          </a:p>
        </p:txBody>
      </p:sp>
      <p:sp>
        <p:nvSpPr>
          <p:cNvPr id="563" name="object 563"/>
          <p:cNvSpPr/>
          <p:nvPr/>
        </p:nvSpPr>
        <p:spPr>
          <a:xfrm>
            <a:off x="6307220" y="6840766"/>
            <a:ext cx="1270" cy="253365"/>
          </a:xfrm>
          <a:custGeom>
            <a:avLst/>
            <a:gdLst/>
            <a:ahLst/>
            <a:cxnLst/>
            <a:rect l="l" t="t" r="r" b="b"/>
            <a:pathLst>
              <a:path w="1270" h="253365">
                <a:moveTo>
                  <a:pt x="723" y="0"/>
                </a:moveTo>
                <a:lnTo>
                  <a:pt x="0" y="253276"/>
                </a:lnTo>
              </a:path>
            </a:pathLst>
          </a:custGeom>
          <a:ln w="3644">
            <a:solidFill>
              <a:srgbClr val="231F20"/>
            </a:solidFill>
          </a:ln>
        </p:spPr>
        <p:txBody>
          <a:bodyPr wrap="square" lIns="0" tIns="0" rIns="0" bIns="0" rtlCol="0"/>
          <a:lstStyle/>
          <a:p>
            <a:endParaRPr/>
          </a:p>
        </p:txBody>
      </p:sp>
      <p:sp>
        <p:nvSpPr>
          <p:cNvPr id="564" name="object 564"/>
          <p:cNvSpPr/>
          <p:nvPr/>
        </p:nvSpPr>
        <p:spPr>
          <a:xfrm>
            <a:off x="6324186" y="6845975"/>
            <a:ext cx="1270" cy="255904"/>
          </a:xfrm>
          <a:custGeom>
            <a:avLst/>
            <a:gdLst/>
            <a:ahLst/>
            <a:cxnLst/>
            <a:rect l="l" t="t" r="r" b="b"/>
            <a:pathLst>
              <a:path w="1270" h="255904">
                <a:moveTo>
                  <a:pt x="723" y="0"/>
                </a:moveTo>
                <a:lnTo>
                  <a:pt x="0" y="255714"/>
                </a:lnTo>
              </a:path>
            </a:pathLst>
          </a:custGeom>
          <a:ln w="3644">
            <a:solidFill>
              <a:srgbClr val="231F20"/>
            </a:solidFill>
          </a:ln>
        </p:spPr>
        <p:txBody>
          <a:bodyPr wrap="square" lIns="0" tIns="0" rIns="0" bIns="0" rtlCol="0"/>
          <a:lstStyle/>
          <a:p>
            <a:endParaRPr/>
          </a:p>
        </p:txBody>
      </p:sp>
      <p:sp>
        <p:nvSpPr>
          <p:cNvPr id="565" name="object 565"/>
          <p:cNvSpPr/>
          <p:nvPr/>
        </p:nvSpPr>
        <p:spPr>
          <a:xfrm>
            <a:off x="6341127" y="6853442"/>
            <a:ext cx="1270" cy="255904"/>
          </a:xfrm>
          <a:custGeom>
            <a:avLst/>
            <a:gdLst/>
            <a:ahLst/>
            <a:cxnLst/>
            <a:rect l="l" t="t" r="r" b="b"/>
            <a:pathLst>
              <a:path w="1270" h="255904">
                <a:moveTo>
                  <a:pt x="723" y="0"/>
                </a:moveTo>
                <a:lnTo>
                  <a:pt x="0" y="255524"/>
                </a:lnTo>
              </a:path>
            </a:pathLst>
          </a:custGeom>
          <a:ln w="3644">
            <a:solidFill>
              <a:srgbClr val="231F20"/>
            </a:solidFill>
          </a:ln>
        </p:spPr>
        <p:txBody>
          <a:bodyPr wrap="square" lIns="0" tIns="0" rIns="0" bIns="0" rtlCol="0"/>
          <a:lstStyle/>
          <a:p>
            <a:endParaRPr/>
          </a:p>
        </p:txBody>
      </p:sp>
      <p:sp>
        <p:nvSpPr>
          <p:cNvPr id="566" name="object 566"/>
          <p:cNvSpPr/>
          <p:nvPr/>
        </p:nvSpPr>
        <p:spPr>
          <a:xfrm>
            <a:off x="6358093" y="6853491"/>
            <a:ext cx="1270" cy="259715"/>
          </a:xfrm>
          <a:custGeom>
            <a:avLst/>
            <a:gdLst/>
            <a:ahLst/>
            <a:cxnLst/>
            <a:rect l="l" t="t" r="r" b="b"/>
            <a:pathLst>
              <a:path w="1270" h="259715">
                <a:moveTo>
                  <a:pt x="723" y="0"/>
                </a:moveTo>
                <a:lnTo>
                  <a:pt x="0" y="259346"/>
                </a:lnTo>
              </a:path>
            </a:pathLst>
          </a:custGeom>
          <a:ln w="3644">
            <a:solidFill>
              <a:srgbClr val="231F20"/>
            </a:solidFill>
          </a:ln>
        </p:spPr>
        <p:txBody>
          <a:bodyPr wrap="square" lIns="0" tIns="0" rIns="0" bIns="0" rtlCol="0"/>
          <a:lstStyle/>
          <a:p>
            <a:endParaRPr/>
          </a:p>
        </p:txBody>
      </p:sp>
      <p:sp>
        <p:nvSpPr>
          <p:cNvPr id="567" name="object 567"/>
          <p:cNvSpPr/>
          <p:nvPr/>
        </p:nvSpPr>
        <p:spPr>
          <a:xfrm>
            <a:off x="6375060" y="6855761"/>
            <a:ext cx="1270" cy="262890"/>
          </a:xfrm>
          <a:custGeom>
            <a:avLst/>
            <a:gdLst/>
            <a:ahLst/>
            <a:cxnLst/>
            <a:rect l="l" t="t" r="r" b="b"/>
            <a:pathLst>
              <a:path w="1270" h="262890">
                <a:moveTo>
                  <a:pt x="723" y="0"/>
                </a:moveTo>
                <a:lnTo>
                  <a:pt x="0" y="262890"/>
                </a:lnTo>
              </a:path>
            </a:pathLst>
          </a:custGeom>
          <a:ln w="3644">
            <a:solidFill>
              <a:srgbClr val="231F20"/>
            </a:solidFill>
          </a:ln>
        </p:spPr>
        <p:txBody>
          <a:bodyPr wrap="square" lIns="0" tIns="0" rIns="0" bIns="0" rtlCol="0"/>
          <a:lstStyle/>
          <a:p>
            <a:endParaRPr/>
          </a:p>
        </p:txBody>
      </p:sp>
      <p:sp>
        <p:nvSpPr>
          <p:cNvPr id="568" name="object 568"/>
          <p:cNvSpPr/>
          <p:nvPr/>
        </p:nvSpPr>
        <p:spPr>
          <a:xfrm>
            <a:off x="6392026" y="6860474"/>
            <a:ext cx="1270" cy="260985"/>
          </a:xfrm>
          <a:custGeom>
            <a:avLst/>
            <a:gdLst/>
            <a:ahLst/>
            <a:cxnLst/>
            <a:rect l="l" t="t" r="r" b="b"/>
            <a:pathLst>
              <a:path w="1270" h="260984">
                <a:moveTo>
                  <a:pt x="723" y="0"/>
                </a:moveTo>
                <a:lnTo>
                  <a:pt x="0" y="260489"/>
                </a:lnTo>
              </a:path>
            </a:pathLst>
          </a:custGeom>
          <a:ln w="3644">
            <a:solidFill>
              <a:srgbClr val="231F20"/>
            </a:solidFill>
          </a:ln>
        </p:spPr>
        <p:txBody>
          <a:bodyPr wrap="square" lIns="0" tIns="0" rIns="0" bIns="0" rtlCol="0"/>
          <a:lstStyle/>
          <a:p>
            <a:endParaRPr/>
          </a:p>
        </p:txBody>
      </p:sp>
      <p:sp>
        <p:nvSpPr>
          <p:cNvPr id="569" name="object 569"/>
          <p:cNvSpPr/>
          <p:nvPr/>
        </p:nvSpPr>
        <p:spPr>
          <a:xfrm>
            <a:off x="6408992" y="6860499"/>
            <a:ext cx="1270" cy="265430"/>
          </a:xfrm>
          <a:custGeom>
            <a:avLst/>
            <a:gdLst/>
            <a:ahLst/>
            <a:cxnLst/>
            <a:rect l="l" t="t" r="r" b="b"/>
            <a:pathLst>
              <a:path w="1270" h="265429">
                <a:moveTo>
                  <a:pt x="723" y="0"/>
                </a:moveTo>
                <a:lnTo>
                  <a:pt x="0" y="265061"/>
                </a:lnTo>
              </a:path>
            </a:pathLst>
          </a:custGeom>
          <a:ln w="3644">
            <a:solidFill>
              <a:srgbClr val="231F20"/>
            </a:solidFill>
          </a:ln>
        </p:spPr>
        <p:txBody>
          <a:bodyPr wrap="square" lIns="0" tIns="0" rIns="0" bIns="0" rtlCol="0"/>
          <a:lstStyle/>
          <a:p>
            <a:endParaRPr/>
          </a:p>
        </p:txBody>
      </p:sp>
      <p:sp>
        <p:nvSpPr>
          <p:cNvPr id="570" name="object 570"/>
          <p:cNvSpPr/>
          <p:nvPr/>
        </p:nvSpPr>
        <p:spPr>
          <a:xfrm>
            <a:off x="6425984" y="6862730"/>
            <a:ext cx="1270" cy="265430"/>
          </a:xfrm>
          <a:custGeom>
            <a:avLst/>
            <a:gdLst/>
            <a:ahLst/>
            <a:cxnLst/>
            <a:rect l="l" t="t" r="r" b="b"/>
            <a:pathLst>
              <a:path w="1270" h="265429">
                <a:moveTo>
                  <a:pt x="749" y="0"/>
                </a:moveTo>
                <a:lnTo>
                  <a:pt x="0" y="265176"/>
                </a:lnTo>
              </a:path>
            </a:pathLst>
          </a:custGeom>
          <a:ln w="3644">
            <a:solidFill>
              <a:srgbClr val="231F20"/>
            </a:solidFill>
          </a:ln>
        </p:spPr>
        <p:txBody>
          <a:bodyPr wrap="square" lIns="0" tIns="0" rIns="0" bIns="0" rtlCol="0"/>
          <a:lstStyle/>
          <a:p>
            <a:endParaRPr/>
          </a:p>
        </p:txBody>
      </p:sp>
      <p:sp>
        <p:nvSpPr>
          <p:cNvPr id="571" name="object 571"/>
          <p:cNvSpPr/>
          <p:nvPr/>
        </p:nvSpPr>
        <p:spPr>
          <a:xfrm>
            <a:off x="6442925" y="6863922"/>
            <a:ext cx="1270" cy="264160"/>
          </a:xfrm>
          <a:custGeom>
            <a:avLst/>
            <a:gdLst/>
            <a:ahLst/>
            <a:cxnLst/>
            <a:rect l="l" t="t" r="r" b="b"/>
            <a:pathLst>
              <a:path w="1270" h="264159">
                <a:moveTo>
                  <a:pt x="749" y="0"/>
                </a:moveTo>
                <a:lnTo>
                  <a:pt x="0" y="264020"/>
                </a:lnTo>
              </a:path>
            </a:pathLst>
          </a:custGeom>
          <a:ln w="3644">
            <a:solidFill>
              <a:srgbClr val="231F20"/>
            </a:solidFill>
          </a:ln>
        </p:spPr>
        <p:txBody>
          <a:bodyPr wrap="square" lIns="0" tIns="0" rIns="0" bIns="0" rtlCol="0"/>
          <a:lstStyle/>
          <a:p>
            <a:endParaRPr/>
          </a:p>
        </p:txBody>
      </p:sp>
      <p:sp>
        <p:nvSpPr>
          <p:cNvPr id="572" name="object 572"/>
          <p:cNvSpPr/>
          <p:nvPr/>
        </p:nvSpPr>
        <p:spPr>
          <a:xfrm>
            <a:off x="6459917" y="6865572"/>
            <a:ext cx="1270" cy="262890"/>
          </a:xfrm>
          <a:custGeom>
            <a:avLst/>
            <a:gdLst/>
            <a:ahLst/>
            <a:cxnLst/>
            <a:rect l="l" t="t" r="r" b="b"/>
            <a:pathLst>
              <a:path w="1270" h="262890">
                <a:moveTo>
                  <a:pt x="749" y="0"/>
                </a:moveTo>
                <a:lnTo>
                  <a:pt x="0" y="262788"/>
                </a:lnTo>
              </a:path>
            </a:pathLst>
          </a:custGeom>
          <a:ln w="3644">
            <a:solidFill>
              <a:srgbClr val="231F20"/>
            </a:solidFill>
          </a:ln>
        </p:spPr>
        <p:txBody>
          <a:bodyPr wrap="square" lIns="0" tIns="0" rIns="0" bIns="0" rtlCol="0"/>
          <a:lstStyle/>
          <a:p>
            <a:endParaRPr/>
          </a:p>
        </p:txBody>
      </p:sp>
      <p:sp>
        <p:nvSpPr>
          <p:cNvPr id="573" name="object 573"/>
          <p:cNvSpPr/>
          <p:nvPr/>
        </p:nvSpPr>
        <p:spPr>
          <a:xfrm>
            <a:off x="6476858" y="6865621"/>
            <a:ext cx="1270" cy="264795"/>
          </a:xfrm>
          <a:custGeom>
            <a:avLst/>
            <a:gdLst/>
            <a:ahLst/>
            <a:cxnLst/>
            <a:rect l="l" t="t" r="r" b="b"/>
            <a:pathLst>
              <a:path w="1270" h="264795">
                <a:moveTo>
                  <a:pt x="749" y="0"/>
                </a:moveTo>
                <a:lnTo>
                  <a:pt x="0" y="264553"/>
                </a:lnTo>
              </a:path>
            </a:pathLst>
          </a:custGeom>
          <a:ln w="3644">
            <a:solidFill>
              <a:srgbClr val="231F20"/>
            </a:solidFill>
          </a:ln>
        </p:spPr>
        <p:txBody>
          <a:bodyPr wrap="square" lIns="0" tIns="0" rIns="0" bIns="0" rtlCol="0"/>
          <a:lstStyle/>
          <a:p>
            <a:endParaRPr/>
          </a:p>
        </p:txBody>
      </p:sp>
      <p:sp>
        <p:nvSpPr>
          <p:cNvPr id="574" name="object 574"/>
          <p:cNvSpPr/>
          <p:nvPr/>
        </p:nvSpPr>
        <p:spPr>
          <a:xfrm>
            <a:off x="6493824" y="6867128"/>
            <a:ext cx="1270" cy="266700"/>
          </a:xfrm>
          <a:custGeom>
            <a:avLst/>
            <a:gdLst/>
            <a:ahLst/>
            <a:cxnLst/>
            <a:rect l="l" t="t" r="r" b="b"/>
            <a:pathLst>
              <a:path w="1270" h="266700">
                <a:moveTo>
                  <a:pt x="723" y="0"/>
                </a:moveTo>
                <a:lnTo>
                  <a:pt x="0" y="266166"/>
                </a:lnTo>
              </a:path>
            </a:pathLst>
          </a:custGeom>
          <a:ln w="3644">
            <a:solidFill>
              <a:srgbClr val="231F20"/>
            </a:solidFill>
          </a:ln>
        </p:spPr>
        <p:txBody>
          <a:bodyPr wrap="square" lIns="0" tIns="0" rIns="0" bIns="0" rtlCol="0"/>
          <a:lstStyle/>
          <a:p>
            <a:endParaRPr/>
          </a:p>
        </p:txBody>
      </p:sp>
      <p:sp>
        <p:nvSpPr>
          <p:cNvPr id="575" name="object 575"/>
          <p:cNvSpPr/>
          <p:nvPr/>
        </p:nvSpPr>
        <p:spPr>
          <a:xfrm>
            <a:off x="6510790" y="6868002"/>
            <a:ext cx="1270" cy="265430"/>
          </a:xfrm>
          <a:custGeom>
            <a:avLst/>
            <a:gdLst/>
            <a:ahLst/>
            <a:cxnLst/>
            <a:rect l="l" t="t" r="r" b="b"/>
            <a:pathLst>
              <a:path w="1270" h="265429">
                <a:moveTo>
                  <a:pt x="749" y="0"/>
                </a:moveTo>
                <a:lnTo>
                  <a:pt x="0" y="265341"/>
                </a:lnTo>
              </a:path>
            </a:pathLst>
          </a:custGeom>
          <a:ln w="3644">
            <a:solidFill>
              <a:srgbClr val="231F20"/>
            </a:solidFill>
          </a:ln>
        </p:spPr>
        <p:txBody>
          <a:bodyPr wrap="square" lIns="0" tIns="0" rIns="0" bIns="0" rtlCol="0"/>
          <a:lstStyle/>
          <a:p>
            <a:endParaRPr/>
          </a:p>
        </p:txBody>
      </p:sp>
      <p:sp>
        <p:nvSpPr>
          <p:cNvPr id="576" name="object 576"/>
          <p:cNvSpPr/>
          <p:nvPr/>
        </p:nvSpPr>
        <p:spPr>
          <a:xfrm>
            <a:off x="6527782" y="6865776"/>
            <a:ext cx="1270" cy="268605"/>
          </a:xfrm>
          <a:custGeom>
            <a:avLst/>
            <a:gdLst/>
            <a:ahLst/>
            <a:cxnLst/>
            <a:rect l="l" t="t" r="r" b="b"/>
            <a:pathLst>
              <a:path w="1270" h="268604">
                <a:moveTo>
                  <a:pt x="749" y="0"/>
                </a:moveTo>
                <a:lnTo>
                  <a:pt x="0" y="268236"/>
                </a:lnTo>
              </a:path>
            </a:pathLst>
          </a:custGeom>
          <a:ln w="3644">
            <a:solidFill>
              <a:srgbClr val="231F20"/>
            </a:solidFill>
          </a:ln>
        </p:spPr>
        <p:txBody>
          <a:bodyPr wrap="square" lIns="0" tIns="0" rIns="0" bIns="0" rtlCol="0"/>
          <a:lstStyle/>
          <a:p>
            <a:endParaRPr/>
          </a:p>
        </p:txBody>
      </p:sp>
      <p:sp>
        <p:nvSpPr>
          <p:cNvPr id="577" name="object 577"/>
          <p:cNvSpPr/>
          <p:nvPr/>
        </p:nvSpPr>
        <p:spPr>
          <a:xfrm>
            <a:off x="6544774" y="6865819"/>
            <a:ext cx="1270" cy="266065"/>
          </a:xfrm>
          <a:custGeom>
            <a:avLst/>
            <a:gdLst/>
            <a:ahLst/>
            <a:cxnLst/>
            <a:rect l="l" t="t" r="r" b="b"/>
            <a:pathLst>
              <a:path w="1270" h="266065">
                <a:moveTo>
                  <a:pt x="723" y="0"/>
                </a:moveTo>
                <a:lnTo>
                  <a:pt x="0" y="265976"/>
                </a:lnTo>
              </a:path>
            </a:pathLst>
          </a:custGeom>
          <a:ln w="3644">
            <a:solidFill>
              <a:srgbClr val="231F20"/>
            </a:solidFill>
          </a:ln>
        </p:spPr>
        <p:txBody>
          <a:bodyPr wrap="square" lIns="0" tIns="0" rIns="0" bIns="0" rtlCol="0"/>
          <a:lstStyle/>
          <a:p>
            <a:endParaRPr/>
          </a:p>
        </p:txBody>
      </p:sp>
      <p:sp>
        <p:nvSpPr>
          <p:cNvPr id="578" name="object 578"/>
          <p:cNvSpPr/>
          <p:nvPr/>
        </p:nvSpPr>
        <p:spPr>
          <a:xfrm>
            <a:off x="6561764" y="6865849"/>
            <a:ext cx="1270" cy="264795"/>
          </a:xfrm>
          <a:custGeom>
            <a:avLst/>
            <a:gdLst/>
            <a:ahLst/>
            <a:cxnLst/>
            <a:rect l="l" t="t" r="r" b="b"/>
            <a:pathLst>
              <a:path w="1270" h="264795">
                <a:moveTo>
                  <a:pt x="723" y="0"/>
                </a:moveTo>
                <a:lnTo>
                  <a:pt x="0" y="264591"/>
                </a:lnTo>
              </a:path>
            </a:pathLst>
          </a:custGeom>
          <a:ln w="3644">
            <a:solidFill>
              <a:srgbClr val="231F20"/>
            </a:solidFill>
          </a:ln>
        </p:spPr>
        <p:txBody>
          <a:bodyPr wrap="square" lIns="0" tIns="0" rIns="0" bIns="0" rtlCol="0"/>
          <a:lstStyle/>
          <a:p>
            <a:endParaRPr/>
          </a:p>
        </p:txBody>
      </p:sp>
      <p:sp>
        <p:nvSpPr>
          <p:cNvPr id="579" name="object 579"/>
          <p:cNvSpPr/>
          <p:nvPr/>
        </p:nvSpPr>
        <p:spPr>
          <a:xfrm>
            <a:off x="6578706" y="6864325"/>
            <a:ext cx="1270" cy="266700"/>
          </a:xfrm>
          <a:custGeom>
            <a:avLst/>
            <a:gdLst/>
            <a:ahLst/>
            <a:cxnLst/>
            <a:rect l="l" t="t" r="r" b="b"/>
            <a:pathLst>
              <a:path w="1270" h="266700">
                <a:moveTo>
                  <a:pt x="749" y="0"/>
                </a:moveTo>
                <a:lnTo>
                  <a:pt x="0" y="266141"/>
                </a:lnTo>
              </a:path>
            </a:pathLst>
          </a:custGeom>
          <a:ln w="3644">
            <a:solidFill>
              <a:srgbClr val="231F20"/>
            </a:solidFill>
          </a:ln>
        </p:spPr>
        <p:txBody>
          <a:bodyPr wrap="square" lIns="0" tIns="0" rIns="0" bIns="0" rtlCol="0"/>
          <a:lstStyle/>
          <a:p>
            <a:endParaRPr/>
          </a:p>
        </p:txBody>
      </p:sp>
      <p:sp>
        <p:nvSpPr>
          <p:cNvPr id="580" name="object 580"/>
          <p:cNvSpPr/>
          <p:nvPr/>
        </p:nvSpPr>
        <p:spPr>
          <a:xfrm>
            <a:off x="6595698" y="6863215"/>
            <a:ext cx="1270" cy="265430"/>
          </a:xfrm>
          <a:custGeom>
            <a:avLst/>
            <a:gdLst/>
            <a:ahLst/>
            <a:cxnLst/>
            <a:rect l="l" t="t" r="r" b="b"/>
            <a:pathLst>
              <a:path w="1270" h="265429">
                <a:moveTo>
                  <a:pt x="723" y="0"/>
                </a:moveTo>
                <a:lnTo>
                  <a:pt x="0" y="265150"/>
                </a:lnTo>
              </a:path>
            </a:pathLst>
          </a:custGeom>
          <a:ln w="3644">
            <a:solidFill>
              <a:srgbClr val="231F20"/>
            </a:solidFill>
          </a:ln>
        </p:spPr>
        <p:txBody>
          <a:bodyPr wrap="square" lIns="0" tIns="0" rIns="0" bIns="0" rtlCol="0"/>
          <a:lstStyle/>
          <a:p>
            <a:endParaRPr/>
          </a:p>
        </p:txBody>
      </p:sp>
      <p:sp>
        <p:nvSpPr>
          <p:cNvPr id="581" name="object 581"/>
          <p:cNvSpPr/>
          <p:nvPr/>
        </p:nvSpPr>
        <p:spPr>
          <a:xfrm>
            <a:off x="6612663" y="6863277"/>
            <a:ext cx="1270" cy="265430"/>
          </a:xfrm>
          <a:custGeom>
            <a:avLst/>
            <a:gdLst/>
            <a:ahLst/>
            <a:cxnLst/>
            <a:rect l="l" t="t" r="r" b="b"/>
            <a:pathLst>
              <a:path w="1270" h="265429">
                <a:moveTo>
                  <a:pt x="749" y="0"/>
                </a:moveTo>
                <a:lnTo>
                  <a:pt x="0" y="265125"/>
                </a:lnTo>
              </a:path>
            </a:pathLst>
          </a:custGeom>
          <a:ln w="3644">
            <a:solidFill>
              <a:srgbClr val="231F20"/>
            </a:solidFill>
          </a:ln>
        </p:spPr>
        <p:txBody>
          <a:bodyPr wrap="square" lIns="0" tIns="0" rIns="0" bIns="0" rtlCol="0"/>
          <a:lstStyle/>
          <a:p>
            <a:endParaRPr/>
          </a:p>
        </p:txBody>
      </p:sp>
      <p:sp>
        <p:nvSpPr>
          <p:cNvPr id="582" name="object 582"/>
          <p:cNvSpPr/>
          <p:nvPr/>
        </p:nvSpPr>
        <p:spPr>
          <a:xfrm>
            <a:off x="6629630" y="6863302"/>
            <a:ext cx="1270" cy="265430"/>
          </a:xfrm>
          <a:custGeom>
            <a:avLst/>
            <a:gdLst/>
            <a:ahLst/>
            <a:cxnLst/>
            <a:rect l="l" t="t" r="r" b="b"/>
            <a:pathLst>
              <a:path w="1270" h="265429">
                <a:moveTo>
                  <a:pt x="774" y="0"/>
                </a:moveTo>
                <a:lnTo>
                  <a:pt x="0" y="265137"/>
                </a:lnTo>
              </a:path>
            </a:pathLst>
          </a:custGeom>
          <a:ln w="3644">
            <a:solidFill>
              <a:srgbClr val="231F20"/>
            </a:solidFill>
          </a:ln>
        </p:spPr>
        <p:txBody>
          <a:bodyPr wrap="square" lIns="0" tIns="0" rIns="0" bIns="0" rtlCol="0"/>
          <a:lstStyle/>
          <a:p>
            <a:endParaRPr/>
          </a:p>
        </p:txBody>
      </p:sp>
      <p:sp>
        <p:nvSpPr>
          <p:cNvPr id="583" name="object 583"/>
          <p:cNvSpPr/>
          <p:nvPr/>
        </p:nvSpPr>
        <p:spPr>
          <a:xfrm>
            <a:off x="6646597" y="6862186"/>
            <a:ext cx="1270" cy="264160"/>
          </a:xfrm>
          <a:custGeom>
            <a:avLst/>
            <a:gdLst/>
            <a:ahLst/>
            <a:cxnLst/>
            <a:rect l="l" t="t" r="r" b="b"/>
            <a:pathLst>
              <a:path w="1270" h="264159">
                <a:moveTo>
                  <a:pt x="749" y="0"/>
                </a:moveTo>
                <a:lnTo>
                  <a:pt x="0" y="264071"/>
                </a:lnTo>
              </a:path>
            </a:pathLst>
          </a:custGeom>
          <a:ln w="3644">
            <a:solidFill>
              <a:srgbClr val="231F20"/>
            </a:solidFill>
          </a:ln>
        </p:spPr>
        <p:txBody>
          <a:bodyPr wrap="square" lIns="0" tIns="0" rIns="0" bIns="0" rtlCol="0"/>
          <a:lstStyle/>
          <a:p>
            <a:endParaRPr/>
          </a:p>
        </p:txBody>
      </p:sp>
      <p:sp>
        <p:nvSpPr>
          <p:cNvPr id="584" name="object 584"/>
          <p:cNvSpPr/>
          <p:nvPr/>
        </p:nvSpPr>
        <p:spPr>
          <a:xfrm>
            <a:off x="6663613" y="6860375"/>
            <a:ext cx="1270" cy="263525"/>
          </a:xfrm>
          <a:custGeom>
            <a:avLst/>
            <a:gdLst/>
            <a:ahLst/>
            <a:cxnLst/>
            <a:rect l="l" t="t" r="r" b="b"/>
            <a:pathLst>
              <a:path w="1270" h="263525">
                <a:moveTo>
                  <a:pt x="723" y="0"/>
                </a:moveTo>
                <a:lnTo>
                  <a:pt x="0" y="262902"/>
                </a:lnTo>
              </a:path>
            </a:pathLst>
          </a:custGeom>
          <a:ln w="3644">
            <a:solidFill>
              <a:srgbClr val="231F20"/>
            </a:solidFill>
          </a:ln>
        </p:spPr>
        <p:txBody>
          <a:bodyPr wrap="square" lIns="0" tIns="0" rIns="0" bIns="0" rtlCol="0"/>
          <a:lstStyle/>
          <a:p>
            <a:endParaRPr/>
          </a:p>
        </p:txBody>
      </p:sp>
      <p:sp>
        <p:nvSpPr>
          <p:cNvPr id="585" name="object 585"/>
          <p:cNvSpPr/>
          <p:nvPr/>
        </p:nvSpPr>
        <p:spPr>
          <a:xfrm>
            <a:off x="6680554" y="6858291"/>
            <a:ext cx="1270" cy="261620"/>
          </a:xfrm>
          <a:custGeom>
            <a:avLst/>
            <a:gdLst/>
            <a:ahLst/>
            <a:cxnLst/>
            <a:rect l="l" t="t" r="r" b="b"/>
            <a:pathLst>
              <a:path w="1270" h="261620">
                <a:moveTo>
                  <a:pt x="774" y="0"/>
                </a:moveTo>
                <a:lnTo>
                  <a:pt x="0" y="261213"/>
                </a:lnTo>
              </a:path>
            </a:pathLst>
          </a:custGeom>
          <a:ln w="3644">
            <a:solidFill>
              <a:srgbClr val="231F20"/>
            </a:solidFill>
          </a:ln>
        </p:spPr>
        <p:txBody>
          <a:bodyPr wrap="square" lIns="0" tIns="0" rIns="0" bIns="0" rtlCol="0"/>
          <a:lstStyle/>
          <a:p>
            <a:endParaRPr/>
          </a:p>
        </p:txBody>
      </p:sp>
      <p:sp>
        <p:nvSpPr>
          <p:cNvPr id="586" name="object 586"/>
          <p:cNvSpPr/>
          <p:nvPr/>
        </p:nvSpPr>
        <p:spPr>
          <a:xfrm>
            <a:off x="6697545" y="6855538"/>
            <a:ext cx="1270" cy="260985"/>
          </a:xfrm>
          <a:custGeom>
            <a:avLst/>
            <a:gdLst/>
            <a:ahLst/>
            <a:cxnLst/>
            <a:rect l="l" t="t" r="r" b="b"/>
            <a:pathLst>
              <a:path w="1270" h="260984">
                <a:moveTo>
                  <a:pt x="749" y="0"/>
                </a:moveTo>
                <a:lnTo>
                  <a:pt x="0" y="260858"/>
                </a:lnTo>
              </a:path>
            </a:pathLst>
          </a:custGeom>
          <a:ln w="3644">
            <a:solidFill>
              <a:srgbClr val="231F20"/>
            </a:solidFill>
          </a:ln>
        </p:spPr>
        <p:txBody>
          <a:bodyPr wrap="square" lIns="0" tIns="0" rIns="0" bIns="0" rtlCol="0"/>
          <a:lstStyle/>
          <a:p>
            <a:endParaRPr/>
          </a:p>
        </p:txBody>
      </p:sp>
      <p:sp>
        <p:nvSpPr>
          <p:cNvPr id="587" name="object 587"/>
          <p:cNvSpPr/>
          <p:nvPr/>
        </p:nvSpPr>
        <p:spPr>
          <a:xfrm>
            <a:off x="6714587" y="6854707"/>
            <a:ext cx="1270" cy="255904"/>
          </a:xfrm>
          <a:custGeom>
            <a:avLst/>
            <a:gdLst/>
            <a:ahLst/>
            <a:cxnLst/>
            <a:rect l="l" t="t" r="r" b="b"/>
            <a:pathLst>
              <a:path w="1270" h="255904">
                <a:moveTo>
                  <a:pt x="698" y="0"/>
                </a:moveTo>
                <a:lnTo>
                  <a:pt x="0" y="255295"/>
                </a:lnTo>
              </a:path>
            </a:pathLst>
          </a:custGeom>
          <a:ln w="3644">
            <a:solidFill>
              <a:srgbClr val="231F20"/>
            </a:solidFill>
          </a:ln>
        </p:spPr>
        <p:txBody>
          <a:bodyPr wrap="square" lIns="0" tIns="0" rIns="0" bIns="0" rtlCol="0"/>
          <a:lstStyle/>
          <a:p>
            <a:endParaRPr/>
          </a:p>
        </p:txBody>
      </p:sp>
      <p:sp>
        <p:nvSpPr>
          <p:cNvPr id="588" name="object 588"/>
          <p:cNvSpPr/>
          <p:nvPr/>
        </p:nvSpPr>
        <p:spPr>
          <a:xfrm>
            <a:off x="6731553" y="6849759"/>
            <a:ext cx="1270" cy="253365"/>
          </a:xfrm>
          <a:custGeom>
            <a:avLst/>
            <a:gdLst/>
            <a:ahLst/>
            <a:cxnLst/>
            <a:rect l="l" t="t" r="r" b="b"/>
            <a:pathLst>
              <a:path w="1270" h="253365">
                <a:moveTo>
                  <a:pt x="698" y="0"/>
                </a:moveTo>
                <a:lnTo>
                  <a:pt x="0" y="253314"/>
                </a:lnTo>
              </a:path>
            </a:pathLst>
          </a:custGeom>
          <a:ln w="3644">
            <a:solidFill>
              <a:srgbClr val="231F20"/>
            </a:solidFill>
          </a:ln>
        </p:spPr>
        <p:txBody>
          <a:bodyPr wrap="square" lIns="0" tIns="0" rIns="0" bIns="0" rtlCol="0"/>
          <a:lstStyle/>
          <a:p>
            <a:endParaRPr/>
          </a:p>
        </p:txBody>
      </p:sp>
      <p:sp>
        <p:nvSpPr>
          <p:cNvPr id="589" name="object 589"/>
          <p:cNvSpPr/>
          <p:nvPr/>
        </p:nvSpPr>
        <p:spPr>
          <a:xfrm>
            <a:off x="6748544" y="6843557"/>
            <a:ext cx="1270" cy="256540"/>
          </a:xfrm>
          <a:custGeom>
            <a:avLst/>
            <a:gdLst/>
            <a:ahLst/>
            <a:cxnLst/>
            <a:rect l="l" t="t" r="r" b="b"/>
            <a:pathLst>
              <a:path w="1270" h="256540">
                <a:moveTo>
                  <a:pt x="723" y="0"/>
                </a:moveTo>
                <a:lnTo>
                  <a:pt x="0" y="255981"/>
                </a:lnTo>
              </a:path>
            </a:pathLst>
          </a:custGeom>
          <a:ln w="3644">
            <a:solidFill>
              <a:srgbClr val="231F20"/>
            </a:solidFill>
          </a:ln>
        </p:spPr>
        <p:txBody>
          <a:bodyPr wrap="square" lIns="0" tIns="0" rIns="0" bIns="0" rtlCol="0"/>
          <a:lstStyle/>
          <a:p>
            <a:endParaRPr/>
          </a:p>
        </p:txBody>
      </p:sp>
      <p:sp>
        <p:nvSpPr>
          <p:cNvPr id="590" name="object 590"/>
          <p:cNvSpPr/>
          <p:nvPr/>
        </p:nvSpPr>
        <p:spPr>
          <a:xfrm>
            <a:off x="6289711" y="6807822"/>
            <a:ext cx="0" cy="17145"/>
          </a:xfrm>
          <a:custGeom>
            <a:avLst/>
            <a:gdLst/>
            <a:ahLst/>
            <a:cxnLst/>
            <a:rect l="l" t="t" r="r" b="b"/>
            <a:pathLst>
              <a:path h="17145">
                <a:moveTo>
                  <a:pt x="0" y="17081"/>
                </a:moveTo>
                <a:lnTo>
                  <a:pt x="0" y="0"/>
                </a:lnTo>
              </a:path>
            </a:pathLst>
          </a:custGeom>
          <a:ln w="3644">
            <a:solidFill>
              <a:srgbClr val="231F20"/>
            </a:solidFill>
          </a:ln>
        </p:spPr>
        <p:txBody>
          <a:bodyPr wrap="square" lIns="0" tIns="0" rIns="0" bIns="0" rtlCol="0"/>
          <a:lstStyle/>
          <a:p>
            <a:endParaRPr/>
          </a:p>
        </p:txBody>
      </p:sp>
      <p:sp>
        <p:nvSpPr>
          <p:cNvPr id="591" name="object 591"/>
          <p:cNvSpPr/>
          <p:nvPr/>
        </p:nvSpPr>
        <p:spPr>
          <a:xfrm>
            <a:off x="6767848" y="6809065"/>
            <a:ext cx="0" cy="17780"/>
          </a:xfrm>
          <a:custGeom>
            <a:avLst/>
            <a:gdLst/>
            <a:ahLst/>
            <a:cxnLst/>
            <a:rect l="l" t="t" r="r" b="b"/>
            <a:pathLst>
              <a:path h="17779">
                <a:moveTo>
                  <a:pt x="0" y="17754"/>
                </a:moveTo>
                <a:lnTo>
                  <a:pt x="0" y="0"/>
                </a:lnTo>
              </a:path>
            </a:pathLst>
          </a:custGeom>
          <a:ln w="3644">
            <a:solidFill>
              <a:srgbClr val="231F20"/>
            </a:solidFill>
          </a:ln>
        </p:spPr>
        <p:txBody>
          <a:bodyPr wrap="square" lIns="0" tIns="0" rIns="0" bIns="0" rtlCol="0"/>
          <a:lstStyle/>
          <a:p>
            <a:endParaRPr/>
          </a:p>
        </p:txBody>
      </p:sp>
      <p:sp>
        <p:nvSpPr>
          <p:cNvPr id="592" name="object 592"/>
          <p:cNvSpPr/>
          <p:nvPr/>
        </p:nvSpPr>
        <p:spPr>
          <a:xfrm>
            <a:off x="6265628" y="6764703"/>
            <a:ext cx="531020" cy="398151"/>
          </a:xfrm>
          <a:prstGeom prst="rect">
            <a:avLst/>
          </a:prstGeom>
          <a:blipFill>
            <a:blip r:embed="rId17" cstate="print"/>
            <a:stretch>
              <a:fillRect/>
            </a:stretch>
          </a:blipFill>
        </p:spPr>
        <p:txBody>
          <a:bodyPr wrap="square" lIns="0" tIns="0" rIns="0" bIns="0" rtlCol="0"/>
          <a:lstStyle/>
          <a:p>
            <a:endParaRPr/>
          </a:p>
        </p:txBody>
      </p:sp>
      <p:sp>
        <p:nvSpPr>
          <p:cNvPr id="593" name="object 593"/>
          <p:cNvSpPr/>
          <p:nvPr/>
        </p:nvSpPr>
        <p:spPr>
          <a:xfrm>
            <a:off x="4301495" y="6652783"/>
            <a:ext cx="549910" cy="900430"/>
          </a:xfrm>
          <a:custGeom>
            <a:avLst/>
            <a:gdLst/>
            <a:ahLst/>
            <a:cxnLst/>
            <a:rect l="l" t="t" r="r" b="b"/>
            <a:pathLst>
              <a:path w="549910" h="900429">
                <a:moveTo>
                  <a:pt x="50698" y="703021"/>
                </a:moveTo>
                <a:lnTo>
                  <a:pt x="35864" y="715873"/>
                </a:lnTo>
                <a:lnTo>
                  <a:pt x="31381" y="713384"/>
                </a:lnTo>
                <a:lnTo>
                  <a:pt x="27204" y="710114"/>
                </a:lnTo>
                <a:lnTo>
                  <a:pt x="22399" y="704218"/>
                </a:lnTo>
                <a:lnTo>
                  <a:pt x="18380" y="695764"/>
                </a:lnTo>
                <a:lnTo>
                  <a:pt x="16560" y="684822"/>
                </a:lnTo>
                <a:lnTo>
                  <a:pt x="15270" y="649562"/>
                </a:lnTo>
                <a:lnTo>
                  <a:pt x="12790" y="587852"/>
                </a:lnTo>
                <a:lnTo>
                  <a:pt x="10379" y="529193"/>
                </a:lnTo>
                <a:lnTo>
                  <a:pt x="9296" y="503085"/>
                </a:lnTo>
                <a:lnTo>
                  <a:pt x="0" y="492175"/>
                </a:lnTo>
                <a:lnTo>
                  <a:pt x="419" y="483514"/>
                </a:lnTo>
                <a:lnTo>
                  <a:pt x="838" y="474840"/>
                </a:lnTo>
                <a:lnTo>
                  <a:pt x="3886" y="471512"/>
                </a:lnTo>
                <a:lnTo>
                  <a:pt x="7759" y="464146"/>
                </a:lnTo>
                <a:lnTo>
                  <a:pt x="4635" y="456476"/>
                </a:lnTo>
                <a:lnTo>
                  <a:pt x="2476" y="450005"/>
                </a:lnTo>
                <a:lnTo>
                  <a:pt x="1054" y="442747"/>
                </a:lnTo>
                <a:lnTo>
                  <a:pt x="1031" y="435669"/>
                </a:lnTo>
                <a:lnTo>
                  <a:pt x="3073" y="429742"/>
                </a:lnTo>
                <a:lnTo>
                  <a:pt x="2009" y="280772"/>
                </a:lnTo>
                <a:lnTo>
                  <a:pt x="1993" y="201006"/>
                </a:lnTo>
                <a:lnTo>
                  <a:pt x="6324" y="140690"/>
                </a:lnTo>
                <a:lnTo>
                  <a:pt x="18254" y="84696"/>
                </a:lnTo>
                <a:lnTo>
                  <a:pt x="68389" y="28244"/>
                </a:lnTo>
                <a:lnTo>
                  <a:pt x="119440" y="11907"/>
                </a:lnTo>
                <a:lnTo>
                  <a:pt x="172217" y="3937"/>
                </a:lnTo>
                <a:lnTo>
                  <a:pt x="223275" y="228"/>
                </a:lnTo>
                <a:lnTo>
                  <a:pt x="231228" y="0"/>
                </a:lnTo>
                <a:lnTo>
                  <a:pt x="254646" y="1411"/>
                </a:lnTo>
                <a:lnTo>
                  <a:pt x="315391" y="20358"/>
                </a:lnTo>
                <a:lnTo>
                  <a:pt x="357929" y="38642"/>
                </a:lnTo>
                <a:lnTo>
                  <a:pt x="410149" y="62576"/>
                </a:lnTo>
                <a:lnTo>
                  <a:pt x="457288" y="86180"/>
                </a:lnTo>
                <a:lnTo>
                  <a:pt x="496593" y="116427"/>
                </a:lnTo>
                <a:lnTo>
                  <a:pt x="528990" y="174954"/>
                </a:lnTo>
                <a:lnTo>
                  <a:pt x="536816" y="219684"/>
                </a:lnTo>
                <a:lnTo>
                  <a:pt x="538458" y="297966"/>
                </a:lnTo>
                <a:lnTo>
                  <a:pt x="539619" y="405687"/>
                </a:lnTo>
                <a:lnTo>
                  <a:pt x="540309" y="501003"/>
                </a:lnTo>
                <a:lnTo>
                  <a:pt x="540537" y="542074"/>
                </a:lnTo>
                <a:lnTo>
                  <a:pt x="543636" y="538733"/>
                </a:lnTo>
                <a:lnTo>
                  <a:pt x="546442" y="540016"/>
                </a:lnTo>
                <a:lnTo>
                  <a:pt x="549300" y="541337"/>
                </a:lnTo>
                <a:lnTo>
                  <a:pt x="548652" y="588911"/>
                </a:lnTo>
                <a:lnTo>
                  <a:pt x="547611" y="592785"/>
                </a:lnTo>
                <a:lnTo>
                  <a:pt x="545846" y="593331"/>
                </a:lnTo>
                <a:lnTo>
                  <a:pt x="539724" y="816762"/>
                </a:lnTo>
                <a:lnTo>
                  <a:pt x="530174" y="836662"/>
                </a:lnTo>
                <a:lnTo>
                  <a:pt x="519617" y="848426"/>
                </a:lnTo>
                <a:lnTo>
                  <a:pt x="501416" y="856670"/>
                </a:lnTo>
                <a:lnTo>
                  <a:pt x="468934" y="866012"/>
                </a:lnTo>
                <a:lnTo>
                  <a:pt x="468807" y="856106"/>
                </a:lnTo>
                <a:lnTo>
                  <a:pt x="413486" y="873099"/>
                </a:lnTo>
                <a:lnTo>
                  <a:pt x="411873" y="882307"/>
                </a:lnTo>
                <a:lnTo>
                  <a:pt x="374659" y="892834"/>
                </a:lnTo>
                <a:lnTo>
                  <a:pt x="354379" y="898182"/>
                </a:lnTo>
                <a:lnTo>
                  <a:pt x="343945" y="900005"/>
                </a:lnTo>
                <a:lnTo>
                  <a:pt x="336270" y="899960"/>
                </a:lnTo>
                <a:lnTo>
                  <a:pt x="326508" y="899477"/>
                </a:lnTo>
                <a:lnTo>
                  <a:pt x="315387" y="898928"/>
                </a:lnTo>
                <a:lnTo>
                  <a:pt x="304154" y="898374"/>
                </a:lnTo>
                <a:lnTo>
                  <a:pt x="294055" y="897877"/>
                </a:lnTo>
                <a:lnTo>
                  <a:pt x="286689" y="894029"/>
                </a:lnTo>
                <a:lnTo>
                  <a:pt x="287058" y="886574"/>
                </a:lnTo>
                <a:lnTo>
                  <a:pt x="287439" y="878992"/>
                </a:lnTo>
                <a:lnTo>
                  <a:pt x="252652" y="842243"/>
                </a:lnTo>
                <a:lnTo>
                  <a:pt x="195630" y="802462"/>
                </a:lnTo>
                <a:lnTo>
                  <a:pt x="145151" y="767604"/>
                </a:lnTo>
                <a:lnTo>
                  <a:pt x="98423" y="735568"/>
                </a:lnTo>
                <a:lnTo>
                  <a:pt x="64066" y="712118"/>
                </a:lnTo>
                <a:lnTo>
                  <a:pt x="50698" y="703021"/>
                </a:lnTo>
                <a:close/>
              </a:path>
            </a:pathLst>
          </a:custGeom>
          <a:ln w="6350">
            <a:solidFill>
              <a:srgbClr val="231F20"/>
            </a:solidFill>
          </a:ln>
        </p:spPr>
        <p:txBody>
          <a:bodyPr wrap="square" lIns="0" tIns="0" rIns="0" bIns="0" rtlCol="0"/>
          <a:lstStyle/>
          <a:p>
            <a:endParaRPr/>
          </a:p>
        </p:txBody>
      </p:sp>
      <p:sp>
        <p:nvSpPr>
          <p:cNvPr id="594" name="object 594"/>
          <p:cNvSpPr/>
          <p:nvPr/>
        </p:nvSpPr>
        <p:spPr>
          <a:xfrm>
            <a:off x="4317660" y="7326010"/>
            <a:ext cx="34925" cy="29845"/>
          </a:xfrm>
          <a:custGeom>
            <a:avLst/>
            <a:gdLst/>
            <a:ahLst/>
            <a:cxnLst/>
            <a:rect l="l" t="t" r="r" b="b"/>
            <a:pathLst>
              <a:path w="34925" h="29845">
                <a:moveTo>
                  <a:pt x="13919" y="12357"/>
                </a:moveTo>
                <a:lnTo>
                  <a:pt x="17437" y="24015"/>
                </a:lnTo>
                <a:lnTo>
                  <a:pt x="19469" y="23850"/>
                </a:lnTo>
                <a:lnTo>
                  <a:pt x="21513" y="23634"/>
                </a:lnTo>
                <a:lnTo>
                  <a:pt x="24307" y="21564"/>
                </a:lnTo>
                <a:lnTo>
                  <a:pt x="28676" y="25120"/>
                </a:lnTo>
                <a:lnTo>
                  <a:pt x="32994" y="28638"/>
                </a:lnTo>
                <a:lnTo>
                  <a:pt x="34531" y="29794"/>
                </a:lnTo>
                <a:lnTo>
                  <a:pt x="27469" y="24083"/>
                </a:lnTo>
                <a:lnTo>
                  <a:pt x="15784" y="13958"/>
                </a:lnTo>
                <a:lnTo>
                  <a:pt x="4840" y="4303"/>
                </a:lnTo>
                <a:lnTo>
                  <a:pt x="0" y="0"/>
                </a:lnTo>
              </a:path>
            </a:pathLst>
          </a:custGeom>
          <a:ln w="6350">
            <a:solidFill>
              <a:srgbClr val="231F20"/>
            </a:solidFill>
          </a:ln>
        </p:spPr>
        <p:txBody>
          <a:bodyPr wrap="square" lIns="0" tIns="0" rIns="0" bIns="0" rtlCol="0"/>
          <a:lstStyle/>
          <a:p>
            <a:endParaRPr/>
          </a:p>
        </p:txBody>
      </p:sp>
      <p:sp>
        <p:nvSpPr>
          <p:cNvPr id="595" name="object 595"/>
          <p:cNvSpPr/>
          <p:nvPr/>
        </p:nvSpPr>
        <p:spPr>
          <a:xfrm>
            <a:off x="4310793" y="7155874"/>
            <a:ext cx="536575" cy="158115"/>
          </a:xfrm>
          <a:custGeom>
            <a:avLst/>
            <a:gdLst/>
            <a:ahLst/>
            <a:cxnLst/>
            <a:rect l="l" t="t" r="r" b="b"/>
            <a:pathLst>
              <a:path w="536575" h="158115">
                <a:moveTo>
                  <a:pt x="0" y="0"/>
                </a:moveTo>
                <a:lnTo>
                  <a:pt x="58851" y="41075"/>
                </a:lnTo>
                <a:lnTo>
                  <a:pt x="92717" y="64522"/>
                </a:lnTo>
                <a:lnTo>
                  <a:pt x="114423" y="79120"/>
                </a:lnTo>
                <a:lnTo>
                  <a:pt x="136791" y="93649"/>
                </a:lnTo>
                <a:lnTo>
                  <a:pt x="164869" y="113035"/>
                </a:lnTo>
                <a:lnTo>
                  <a:pt x="197572" y="133243"/>
                </a:lnTo>
                <a:lnTo>
                  <a:pt x="238502" y="149615"/>
                </a:lnTo>
                <a:lnTo>
                  <a:pt x="291261" y="157492"/>
                </a:lnTo>
                <a:lnTo>
                  <a:pt x="342422" y="154650"/>
                </a:lnTo>
                <a:lnTo>
                  <a:pt x="397048" y="144282"/>
                </a:lnTo>
                <a:lnTo>
                  <a:pt x="450623" y="128611"/>
                </a:lnTo>
                <a:lnTo>
                  <a:pt x="498629" y="109858"/>
                </a:lnTo>
                <a:lnTo>
                  <a:pt x="536549" y="90246"/>
                </a:lnTo>
              </a:path>
            </a:pathLst>
          </a:custGeom>
          <a:ln w="6350">
            <a:solidFill>
              <a:srgbClr val="231F20"/>
            </a:solidFill>
          </a:ln>
        </p:spPr>
        <p:txBody>
          <a:bodyPr wrap="square" lIns="0" tIns="0" rIns="0" bIns="0" rtlCol="0"/>
          <a:lstStyle/>
          <a:p>
            <a:endParaRPr/>
          </a:p>
        </p:txBody>
      </p:sp>
      <p:sp>
        <p:nvSpPr>
          <p:cNvPr id="596" name="object 596"/>
          <p:cNvSpPr/>
          <p:nvPr/>
        </p:nvSpPr>
        <p:spPr>
          <a:xfrm>
            <a:off x="4302883" y="7097838"/>
            <a:ext cx="539750" cy="162560"/>
          </a:xfrm>
          <a:custGeom>
            <a:avLst/>
            <a:gdLst/>
            <a:ahLst/>
            <a:cxnLst/>
            <a:rect l="l" t="t" r="r" b="b"/>
            <a:pathLst>
              <a:path w="539750" h="162559">
                <a:moveTo>
                  <a:pt x="539153" y="97015"/>
                </a:moveTo>
                <a:lnTo>
                  <a:pt x="469196" y="132165"/>
                </a:lnTo>
                <a:lnTo>
                  <a:pt x="421697" y="145878"/>
                </a:lnTo>
                <a:lnTo>
                  <a:pt x="378066" y="156248"/>
                </a:lnTo>
                <a:lnTo>
                  <a:pt x="337464" y="162000"/>
                </a:lnTo>
                <a:lnTo>
                  <a:pt x="296146" y="162434"/>
                </a:lnTo>
                <a:lnTo>
                  <a:pt x="258774" y="157946"/>
                </a:lnTo>
                <a:lnTo>
                  <a:pt x="191961" y="127279"/>
                </a:lnTo>
                <a:lnTo>
                  <a:pt x="131157" y="90463"/>
                </a:lnTo>
                <a:lnTo>
                  <a:pt x="70970" y="53240"/>
                </a:lnTo>
                <a:lnTo>
                  <a:pt x="34772" y="30365"/>
                </a:lnTo>
                <a:lnTo>
                  <a:pt x="2356" y="2721"/>
                </a:lnTo>
                <a:lnTo>
                  <a:pt x="0" y="0"/>
                </a:lnTo>
              </a:path>
            </a:pathLst>
          </a:custGeom>
          <a:ln w="6350">
            <a:solidFill>
              <a:srgbClr val="231F20"/>
            </a:solidFill>
          </a:ln>
        </p:spPr>
        <p:txBody>
          <a:bodyPr wrap="square" lIns="0" tIns="0" rIns="0" bIns="0" rtlCol="0"/>
          <a:lstStyle/>
          <a:p>
            <a:endParaRPr/>
          </a:p>
        </p:txBody>
      </p:sp>
      <p:sp>
        <p:nvSpPr>
          <p:cNvPr id="597" name="object 597"/>
          <p:cNvSpPr/>
          <p:nvPr/>
        </p:nvSpPr>
        <p:spPr>
          <a:xfrm>
            <a:off x="4362044" y="6656329"/>
            <a:ext cx="414020" cy="147955"/>
          </a:xfrm>
          <a:custGeom>
            <a:avLst/>
            <a:gdLst/>
            <a:ahLst/>
            <a:cxnLst/>
            <a:rect l="l" t="t" r="r" b="b"/>
            <a:pathLst>
              <a:path w="414020" h="147954">
                <a:moveTo>
                  <a:pt x="7486" y="50380"/>
                </a:moveTo>
                <a:lnTo>
                  <a:pt x="1109" y="43207"/>
                </a:lnTo>
                <a:lnTo>
                  <a:pt x="0" y="38571"/>
                </a:lnTo>
                <a:lnTo>
                  <a:pt x="5072" y="34452"/>
                </a:lnTo>
                <a:lnTo>
                  <a:pt x="47145" y="20057"/>
                </a:lnTo>
                <a:lnTo>
                  <a:pt x="93957" y="10094"/>
                </a:lnTo>
                <a:lnTo>
                  <a:pt x="141298" y="2291"/>
                </a:lnTo>
                <a:lnTo>
                  <a:pt x="172789" y="0"/>
                </a:lnTo>
                <a:lnTo>
                  <a:pt x="192619" y="2751"/>
                </a:lnTo>
                <a:lnTo>
                  <a:pt x="238065" y="14869"/>
                </a:lnTo>
                <a:lnTo>
                  <a:pt x="294680" y="39309"/>
                </a:lnTo>
                <a:lnTo>
                  <a:pt x="344804" y="61979"/>
                </a:lnTo>
                <a:lnTo>
                  <a:pt x="390890" y="83786"/>
                </a:lnTo>
                <a:lnTo>
                  <a:pt x="413772" y="102343"/>
                </a:lnTo>
                <a:lnTo>
                  <a:pt x="411427" y="108851"/>
                </a:lnTo>
                <a:lnTo>
                  <a:pt x="369680" y="127570"/>
                </a:lnTo>
                <a:lnTo>
                  <a:pt x="327890" y="136998"/>
                </a:lnTo>
                <a:lnTo>
                  <a:pt x="280291" y="144934"/>
                </a:lnTo>
                <a:lnTo>
                  <a:pt x="237940" y="147523"/>
                </a:lnTo>
                <a:lnTo>
                  <a:pt x="204391" y="144090"/>
                </a:lnTo>
                <a:lnTo>
                  <a:pt x="120451" y="112474"/>
                </a:lnTo>
                <a:lnTo>
                  <a:pt x="49053" y="76187"/>
                </a:lnTo>
                <a:lnTo>
                  <a:pt x="7486" y="50380"/>
                </a:lnTo>
                <a:close/>
              </a:path>
            </a:pathLst>
          </a:custGeom>
          <a:ln w="6350">
            <a:solidFill>
              <a:srgbClr val="231F20"/>
            </a:solidFill>
          </a:ln>
        </p:spPr>
        <p:txBody>
          <a:bodyPr wrap="square" lIns="0" tIns="0" rIns="0" bIns="0" rtlCol="0"/>
          <a:lstStyle/>
          <a:p>
            <a:endParaRPr/>
          </a:p>
        </p:txBody>
      </p:sp>
      <p:sp>
        <p:nvSpPr>
          <p:cNvPr id="598" name="object 598"/>
          <p:cNvSpPr/>
          <p:nvPr/>
        </p:nvSpPr>
        <p:spPr>
          <a:xfrm>
            <a:off x="4795106" y="6765763"/>
            <a:ext cx="235585" cy="714375"/>
          </a:xfrm>
          <a:custGeom>
            <a:avLst/>
            <a:gdLst/>
            <a:ahLst/>
            <a:cxnLst/>
            <a:rect l="l" t="t" r="r" b="b"/>
            <a:pathLst>
              <a:path w="235585" h="714375">
                <a:moveTo>
                  <a:pt x="0" y="0"/>
                </a:moveTo>
                <a:lnTo>
                  <a:pt x="85917" y="39668"/>
                </a:lnTo>
                <a:lnTo>
                  <a:pt x="131459" y="60934"/>
                </a:lnTo>
                <a:lnTo>
                  <a:pt x="179546" y="89181"/>
                </a:lnTo>
                <a:lnTo>
                  <a:pt x="225695" y="146731"/>
                </a:lnTo>
                <a:lnTo>
                  <a:pt x="235394" y="193230"/>
                </a:lnTo>
                <a:lnTo>
                  <a:pt x="235003" y="295295"/>
                </a:lnTo>
                <a:lnTo>
                  <a:pt x="233560" y="451426"/>
                </a:lnTo>
                <a:lnTo>
                  <a:pt x="232006" y="594400"/>
                </a:lnTo>
                <a:lnTo>
                  <a:pt x="231279" y="656996"/>
                </a:lnTo>
                <a:lnTo>
                  <a:pt x="53746" y="713841"/>
                </a:lnTo>
                <a:lnTo>
                  <a:pt x="47421" y="704113"/>
                </a:lnTo>
                <a:lnTo>
                  <a:pt x="51219" y="559714"/>
                </a:lnTo>
              </a:path>
            </a:pathLst>
          </a:custGeom>
          <a:ln w="6350">
            <a:solidFill>
              <a:srgbClr val="231F20"/>
            </a:solidFill>
          </a:ln>
        </p:spPr>
        <p:txBody>
          <a:bodyPr wrap="square" lIns="0" tIns="0" rIns="0" bIns="0" rtlCol="0"/>
          <a:lstStyle/>
          <a:p>
            <a:endParaRPr/>
          </a:p>
        </p:txBody>
      </p:sp>
      <p:sp>
        <p:nvSpPr>
          <p:cNvPr id="599" name="object 599"/>
          <p:cNvSpPr/>
          <p:nvPr/>
        </p:nvSpPr>
        <p:spPr>
          <a:xfrm>
            <a:off x="4480679" y="6684705"/>
            <a:ext cx="177281" cy="85116"/>
          </a:xfrm>
          <a:prstGeom prst="rect">
            <a:avLst/>
          </a:prstGeom>
          <a:blipFill>
            <a:blip r:embed="rId18" cstate="print"/>
            <a:stretch>
              <a:fillRect/>
            </a:stretch>
          </a:blipFill>
        </p:spPr>
        <p:txBody>
          <a:bodyPr wrap="square" lIns="0" tIns="0" rIns="0" bIns="0" rtlCol="0"/>
          <a:lstStyle/>
          <a:p>
            <a:endParaRPr/>
          </a:p>
        </p:txBody>
      </p:sp>
      <p:graphicFrame>
        <p:nvGraphicFramePr>
          <p:cNvPr id="600" name="object 600"/>
          <p:cNvGraphicFramePr>
            <a:graphicFrameLocks noGrp="1"/>
          </p:cNvGraphicFramePr>
          <p:nvPr/>
        </p:nvGraphicFramePr>
        <p:xfrm>
          <a:off x="540915" y="1065937"/>
          <a:ext cx="6482712" cy="1311378"/>
        </p:xfrm>
        <a:graphic>
          <a:graphicData uri="http://schemas.openxmlformats.org/drawingml/2006/table">
            <a:tbl>
              <a:tblPr firstRow="1" bandRow="1">
                <a:tableStyleId>{2D5ABB26-0587-4C30-8999-92F81FD0307C}</a:tableStyleId>
              </a:tblPr>
              <a:tblGrid>
                <a:gridCol w="716280">
                  <a:extLst>
                    <a:ext uri="{9D8B030D-6E8A-4147-A177-3AD203B41FA5}">
                      <a16:colId xmlns:a16="http://schemas.microsoft.com/office/drawing/2014/main" val="20000"/>
                    </a:ext>
                  </a:extLst>
                </a:gridCol>
                <a:gridCol w="497839">
                  <a:extLst>
                    <a:ext uri="{9D8B030D-6E8A-4147-A177-3AD203B41FA5}">
                      <a16:colId xmlns:a16="http://schemas.microsoft.com/office/drawing/2014/main" val="20001"/>
                    </a:ext>
                  </a:extLst>
                </a:gridCol>
                <a:gridCol w="542290">
                  <a:extLst>
                    <a:ext uri="{9D8B030D-6E8A-4147-A177-3AD203B41FA5}">
                      <a16:colId xmlns:a16="http://schemas.microsoft.com/office/drawing/2014/main" val="20002"/>
                    </a:ext>
                  </a:extLst>
                </a:gridCol>
                <a:gridCol w="626744">
                  <a:extLst>
                    <a:ext uri="{9D8B030D-6E8A-4147-A177-3AD203B41FA5}">
                      <a16:colId xmlns:a16="http://schemas.microsoft.com/office/drawing/2014/main" val="20003"/>
                    </a:ext>
                  </a:extLst>
                </a:gridCol>
                <a:gridCol w="1193165">
                  <a:extLst>
                    <a:ext uri="{9D8B030D-6E8A-4147-A177-3AD203B41FA5}">
                      <a16:colId xmlns:a16="http://schemas.microsoft.com/office/drawing/2014/main" val="20004"/>
                    </a:ext>
                  </a:extLst>
                </a:gridCol>
                <a:gridCol w="1339214">
                  <a:extLst>
                    <a:ext uri="{9D8B030D-6E8A-4147-A177-3AD203B41FA5}">
                      <a16:colId xmlns:a16="http://schemas.microsoft.com/office/drawing/2014/main" val="20005"/>
                    </a:ext>
                  </a:extLst>
                </a:gridCol>
                <a:gridCol w="677545">
                  <a:extLst>
                    <a:ext uri="{9D8B030D-6E8A-4147-A177-3AD203B41FA5}">
                      <a16:colId xmlns:a16="http://schemas.microsoft.com/office/drawing/2014/main" val="20006"/>
                    </a:ext>
                  </a:extLst>
                </a:gridCol>
                <a:gridCol w="889635">
                  <a:extLst>
                    <a:ext uri="{9D8B030D-6E8A-4147-A177-3AD203B41FA5}">
                      <a16:colId xmlns:a16="http://schemas.microsoft.com/office/drawing/2014/main" val="20007"/>
                    </a:ext>
                  </a:extLst>
                </a:gridCol>
              </a:tblGrid>
              <a:tr h="273050">
                <a:tc gridSpan="8">
                  <a:txBody>
                    <a:bodyPr/>
                    <a:lstStyle/>
                    <a:p>
                      <a:pPr marL="24765" algn="ctr">
                        <a:lnSpc>
                          <a:spcPct val="100000"/>
                        </a:lnSpc>
                        <a:spcBef>
                          <a:spcPts val="470"/>
                        </a:spcBef>
                      </a:pPr>
                      <a:r>
                        <a:rPr sz="1000" b="1" dirty="0">
                          <a:solidFill>
                            <a:srgbClr val="FFFFFF"/>
                          </a:solidFill>
                          <a:latin typeface="Arial Narrow"/>
                          <a:cs typeface="Arial Narrow"/>
                        </a:rPr>
                        <a:t>BAIN À</a:t>
                      </a:r>
                      <a:r>
                        <a:rPr sz="1000" b="1" spc="-5" dirty="0">
                          <a:solidFill>
                            <a:srgbClr val="FFFFFF"/>
                          </a:solidFill>
                          <a:latin typeface="Arial Narrow"/>
                          <a:cs typeface="Arial Narrow"/>
                        </a:rPr>
                        <a:t> </a:t>
                      </a:r>
                      <a:r>
                        <a:rPr sz="1000" b="1" dirty="0">
                          <a:solidFill>
                            <a:srgbClr val="FFFFFF"/>
                          </a:solidFill>
                          <a:latin typeface="Arial Narrow"/>
                          <a:cs typeface="Arial Narrow"/>
                        </a:rPr>
                        <a:t>REMOUS</a:t>
                      </a:r>
                      <a:endParaRPr sz="1000">
                        <a:latin typeface="Arial Narrow"/>
                        <a:cs typeface="Arial Narrow"/>
                      </a:endParaRPr>
                    </a:p>
                  </a:txBody>
                  <a:tcPr marL="0" marR="0" marT="596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25611">
                <a:tc>
                  <a:txBody>
                    <a:bodyPr/>
                    <a:lstStyle/>
                    <a:p>
                      <a:pPr algn="ctr">
                        <a:lnSpc>
                          <a:spcPts val="1040"/>
                        </a:lnSpc>
                        <a:spcBef>
                          <a:spcPts val="185"/>
                        </a:spcBef>
                      </a:pPr>
                      <a:r>
                        <a:rPr sz="900" b="1" spc="-5" dirty="0">
                          <a:solidFill>
                            <a:srgbClr val="231F20"/>
                          </a:solidFill>
                          <a:latin typeface="Arial Narrow"/>
                          <a:cs typeface="Arial Narrow"/>
                        </a:rPr>
                        <a:t>Modèle</a:t>
                      </a:r>
                      <a:r>
                        <a:rPr sz="900" b="1" spc="-25" dirty="0">
                          <a:solidFill>
                            <a:srgbClr val="231F20"/>
                          </a:solidFill>
                          <a:latin typeface="Arial Narrow"/>
                          <a:cs typeface="Arial Narrow"/>
                        </a:rPr>
                        <a:t> </a:t>
                      </a:r>
                      <a:r>
                        <a:rPr sz="900" b="1" dirty="0">
                          <a:solidFill>
                            <a:srgbClr val="231F20"/>
                          </a:solidFill>
                          <a:latin typeface="Arial Narrow"/>
                          <a:cs typeface="Arial Narrow"/>
                        </a:rPr>
                        <a:t>n°</a:t>
                      </a:r>
                      <a:endParaRPr sz="900">
                        <a:latin typeface="Arial Narrow"/>
                        <a:cs typeface="Arial Narrow"/>
                      </a:endParaRPr>
                    </a:p>
                    <a:p>
                      <a:pPr algn="ctr">
                        <a:lnSpc>
                          <a:spcPts val="1040"/>
                        </a:lnSpc>
                      </a:pPr>
                      <a:r>
                        <a:rPr sz="900" b="1" dirty="0">
                          <a:solidFill>
                            <a:srgbClr val="231F20"/>
                          </a:solidFill>
                          <a:latin typeface="Arial Narrow"/>
                          <a:cs typeface="Arial Narrow"/>
                        </a:rPr>
                        <a:t>/</a:t>
                      </a:r>
                      <a:r>
                        <a:rPr sz="900" b="1" spc="-20" dirty="0">
                          <a:solidFill>
                            <a:srgbClr val="231F20"/>
                          </a:solidFill>
                          <a:latin typeface="Arial Narrow"/>
                          <a:cs typeface="Arial Narrow"/>
                        </a:rPr>
                        <a:t> </a:t>
                      </a:r>
                      <a:r>
                        <a:rPr sz="900" b="1" dirty="0">
                          <a:solidFill>
                            <a:srgbClr val="231F20"/>
                          </a:solidFill>
                          <a:latin typeface="Arial Narrow"/>
                          <a:cs typeface="Arial Narrow"/>
                        </a:rPr>
                        <a:t>Code</a:t>
                      </a:r>
                      <a:endParaRPr sz="900">
                        <a:latin typeface="Arial Narrow"/>
                        <a:cs typeface="Arial Narrow"/>
                      </a:endParaRPr>
                    </a:p>
                  </a:txBody>
                  <a:tcPr marL="0" marR="0" marT="234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7145" algn="ctr">
                        <a:lnSpc>
                          <a:spcPct val="100000"/>
                        </a:lnSpc>
                        <a:spcBef>
                          <a:spcPts val="685"/>
                        </a:spcBef>
                      </a:pPr>
                      <a:r>
                        <a:rPr sz="900" b="1" dirty="0">
                          <a:solidFill>
                            <a:srgbClr val="231F20"/>
                          </a:solidFill>
                          <a:latin typeface="Arial Narrow"/>
                          <a:cs typeface="Arial Narrow"/>
                        </a:rPr>
                        <a:t>Forme</a:t>
                      </a:r>
                      <a:endParaRPr sz="900">
                        <a:latin typeface="Arial Narrow"/>
                        <a:cs typeface="Arial Narrow"/>
                      </a:endParaRPr>
                    </a:p>
                  </a:txBody>
                  <a:tcPr marL="0" marR="0" marT="869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6510" marR="15240" indent="3175">
                        <a:lnSpc>
                          <a:spcPts val="900"/>
                        </a:lnSpc>
                        <a:spcBef>
                          <a:spcPts val="415"/>
                        </a:spcBef>
                      </a:pPr>
                      <a:r>
                        <a:rPr sz="900" b="1" dirty="0">
                          <a:solidFill>
                            <a:srgbClr val="231F20"/>
                          </a:solidFill>
                          <a:latin typeface="Arial Narrow"/>
                          <a:cs typeface="Arial Narrow"/>
                        </a:rPr>
                        <a:t>Nombre</a:t>
                      </a:r>
                      <a:r>
                        <a:rPr sz="900" b="1" spc="-55" dirty="0">
                          <a:solidFill>
                            <a:srgbClr val="231F20"/>
                          </a:solidFill>
                          <a:latin typeface="Arial Narrow"/>
                          <a:cs typeface="Arial Narrow"/>
                        </a:rPr>
                        <a:t> </a:t>
                      </a:r>
                      <a:r>
                        <a:rPr sz="900" b="1" dirty="0">
                          <a:solidFill>
                            <a:srgbClr val="231F20"/>
                          </a:solidFill>
                          <a:latin typeface="Arial Narrow"/>
                          <a:cs typeface="Arial Narrow"/>
                        </a:rPr>
                        <a:t>de  </a:t>
                      </a:r>
                      <a:r>
                        <a:rPr sz="900" b="1" spc="-65" dirty="0">
                          <a:solidFill>
                            <a:srgbClr val="231F20"/>
                          </a:solidFill>
                          <a:latin typeface="Arial Narrow"/>
                          <a:cs typeface="Arial Narrow"/>
                        </a:rPr>
                        <a:t>placs</a:t>
                      </a:r>
                      <a:r>
                        <a:rPr sz="900" b="1" spc="-120" dirty="0">
                          <a:solidFill>
                            <a:srgbClr val="231F20"/>
                          </a:solidFill>
                          <a:latin typeface="Arial Narrow"/>
                          <a:cs typeface="Arial Narrow"/>
                        </a:rPr>
                        <a:t> </a:t>
                      </a:r>
                      <a:r>
                        <a:rPr sz="900" b="1" spc="-65" dirty="0">
                          <a:solidFill>
                            <a:srgbClr val="231F20"/>
                          </a:solidFill>
                          <a:latin typeface="Arial Narrow"/>
                          <a:cs typeface="Arial Narrow"/>
                        </a:rPr>
                        <a:t>assises</a:t>
                      </a:r>
                      <a:endParaRPr sz="900">
                        <a:latin typeface="Arial Narrow"/>
                        <a:cs typeface="Arial Narrow"/>
                      </a:endParaRPr>
                    </a:p>
                  </a:txBody>
                  <a:tcPr marL="0" marR="0" marT="527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67640" marR="106680" indent="-46990">
                        <a:lnSpc>
                          <a:spcPts val="900"/>
                        </a:lnSpc>
                        <a:spcBef>
                          <a:spcPts val="415"/>
                        </a:spcBef>
                      </a:pPr>
                      <a:r>
                        <a:rPr sz="900" b="1" dirty="0">
                          <a:solidFill>
                            <a:srgbClr val="231F20"/>
                          </a:solidFill>
                          <a:latin typeface="Arial Narrow"/>
                          <a:cs typeface="Arial Narrow"/>
                        </a:rPr>
                        <a:t>Capacité  </a:t>
                      </a:r>
                      <a:r>
                        <a:rPr sz="900" b="1" spc="-5" dirty="0">
                          <a:solidFill>
                            <a:srgbClr val="231F20"/>
                          </a:solidFill>
                          <a:latin typeface="Arial Narrow"/>
                          <a:cs typeface="Arial Narrow"/>
                        </a:rPr>
                        <a:t>en</a:t>
                      </a:r>
                      <a:r>
                        <a:rPr sz="900" b="1" spc="-40" dirty="0">
                          <a:solidFill>
                            <a:srgbClr val="231F20"/>
                          </a:solidFill>
                          <a:latin typeface="Arial Narrow"/>
                          <a:cs typeface="Arial Narrow"/>
                        </a:rPr>
                        <a:t> </a:t>
                      </a:r>
                      <a:r>
                        <a:rPr sz="900" b="1" dirty="0">
                          <a:solidFill>
                            <a:srgbClr val="231F20"/>
                          </a:solidFill>
                          <a:latin typeface="Arial Narrow"/>
                          <a:cs typeface="Arial Narrow"/>
                        </a:rPr>
                        <a:t>eau</a:t>
                      </a:r>
                      <a:endParaRPr sz="900">
                        <a:latin typeface="Arial Narrow"/>
                        <a:cs typeface="Arial Narrow"/>
                      </a:endParaRPr>
                    </a:p>
                  </a:txBody>
                  <a:tcPr marL="0" marR="0" marT="527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21590" algn="ctr">
                        <a:lnSpc>
                          <a:spcPct val="100000"/>
                        </a:lnSpc>
                        <a:spcBef>
                          <a:spcPts val="685"/>
                        </a:spcBef>
                      </a:pPr>
                      <a:r>
                        <a:rPr sz="900" b="1" dirty="0">
                          <a:solidFill>
                            <a:srgbClr val="231F20"/>
                          </a:solidFill>
                          <a:latin typeface="Arial Narrow"/>
                          <a:cs typeface="Arial Narrow"/>
                        </a:rPr>
                        <a:t>Dimensions</a:t>
                      </a:r>
                      <a:r>
                        <a:rPr sz="900" b="1" spc="-35" dirty="0">
                          <a:solidFill>
                            <a:srgbClr val="231F20"/>
                          </a:solidFill>
                          <a:latin typeface="Arial Narrow"/>
                          <a:cs typeface="Arial Narrow"/>
                        </a:rPr>
                        <a:t> </a:t>
                      </a:r>
                      <a:r>
                        <a:rPr sz="900" b="1" dirty="0">
                          <a:solidFill>
                            <a:srgbClr val="231F20"/>
                          </a:solidFill>
                          <a:latin typeface="Arial Narrow"/>
                          <a:cs typeface="Arial Narrow"/>
                        </a:rPr>
                        <a:t>extérieures</a:t>
                      </a:r>
                      <a:endParaRPr sz="900">
                        <a:latin typeface="Arial Narrow"/>
                        <a:cs typeface="Arial Narrow"/>
                      </a:endParaRPr>
                    </a:p>
                  </a:txBody>
                  <a:tcPr marL="0" marR="0" marT="869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2540" algn="ctr">
                        <a:lnSpc>
                          <a:spcPct val="100000"/>
                        </a:lnSpc>
                        <a:spcBef>
                          <a:spcPts val="685"/>
                        </a:spcBef>
                      </a:pPr>
                      <a:r>
                        <a:rPr sz="900" b="1" dirty="0">
                          <a:solidFill>
                            <a:srgbClr val="231F20"/>
                          </a:solidFill>
                          <a:latin typeface="Arial Narrow"/>
                          <a:cs typeface="Arial Narrow"/>
                        </a:rPr>
                        <a:t>Dimensions</a:t>
                      </a:r>
                      <a:r>
                        <a:rPr sz="900" b="1" spc="-15" dirty="0">
                          <a:solidFill>
                            <a:srgbClr val="231F20"/>
                          </a:solidFill>
                          <a:latin typeface="Arial Narrow"/>
                          <a:cs typeface="Arial Narrow"/>
                        </a:rPr>
                        <a:t> </a:t>
                      </a:r>
                      <a:r>
                        <a:rPr sz="900" b="1" dirty="0">
                          <a:solidFill>
                            <a:srgbClr val="231F20"/>
                          </a:solidFill>
                          <a:latin typeface="Arial Narrow"/>
                          <a:cs typeface="Arial Narrow"/>
                        </a:rPr>
                        <a:t>intérieures</a:t>
                      </a:r>
                      <a:endParaRPr sz="900">
                        <a:latin typeface="Arial Narrow"/>
                        <a:cs typeface="Arial Narrow"/>
                      </a:endParaRPr>
                    </a:p>
                  </a:txBody>
                  <a:tcPr marL="0" marR="0" marT="869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33020" algn="ctr">
                        <a:lnSpc>
                          <a:spcPct val="100000"/>
                        </a:lnSpc>
                        <a:spcBef>
                          <a:spcPts val="685"/>
                        </a:spcBef>
                      </a:pPr>
                      <a:r>
                        <a:rPr sz="900" b="1" dirty="0">
                          <a:solidFill>
                            <a:srgbClr val="231F20"/>
                          </a:solidFill>
                          <a:latin typeface="Arial Narrow"/>
                          <a:cs typeface="Arial Narrow"/>
                        </a:rPr>
                        <a:t>Hauteur</a:t>
                      </a:r>
                      <a:endParaRPr sz="900">
                        <a:latin typeface="Arial Narrow"/>
                        <a:cs typeface="Arial Narrow"/>
                      </a:endParaRPr>
                    </a:p>
                  </a:txBody>
                  <a:tcPr marL="0" marR="0" marT="869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294005">
                        <a:lnSpc>
                          <a:spcPct val="100000"/>
                        </a:lnSpc>
                        <a:spcBef>
                          <a:spcPts val="685"/>
                        </a:spcBef>
                      </a:pPr>
                      <a:r>
                        <a:rPr sz="900" b="1" dirty="0">
                          <a:solidFill>
                            <a:srgbClr val="231F20"/>
                          </a:solidFill>
                          <a:latin typeface="Arial Narrow"/>
                          <a:cs typeface="Arial Narrow"/>
                        </a:rPr>
                        <a:t>Poids</a:t>
                      </a:r>
                      <a:endParaRPr sz="900">
                        <a:latin typeface="Arial Narrow"/>
                        <a:cs typeface="Arial Narrow"/>
                      </a:endParaRPr>
                    </a:p>
                  </a:txBody>
                  <a:tcPr marL="0" marR="0" marT="869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1"/>
                  </a:ext>
                </a:extLst>
              </a:tr>
              <a:tr h="356361">
                <a:tc>
                  <a:txBody>
                    <a:bodyPr/>
                    <a:lstStyle/>
                    <a:p>
                      <a:pPr algn="ctr">
                        <a:lnSpc>
                          <a:spcPct val="100000"/>
                        </a:lnSpc>
                        <a:spcBef>
                          <a:spcPts val="220"/>
                        </a:spcBef>
                      </a:pPr>
                      <a:r>
                        <a:rPr sz="900" b="1" dirty="0">
                          <a:solidFill>
                            <a:srgbClr val="231F20"/>
                          </a:solidFill>
                          <a:latin typeface="Arial Narrow"/>
                          <a:cs typeface="Arial Narrow"/>
                        </a:rPr>
                        <a:t>F-MO061</a:t>
                      </a:r>
                      <a:endParaRPr sz="900">
                        <a:latin typeface="Arial Narrow"/>
                        <a:cs typeface="Arial Narrow"/>
                      </a:endParaRPr>
                    </a:p>
                    <a:p>
                      <a:pPr algn="ctr">
                        <a:lnSpc>
                          <a:spcPct val="100000"/>
                        </a:lnSpc>
                        <a:spcBef>
                          <a:spcPts val="20"/>
                        </a:spcBef>
                      </a:pPr>
                      <a:r>
                        <a:rPr sz="900" b="1" spc="-5" dirty="0">
                          <a:solidFill>
                            <a:srgbClr val="231F20"/>
                          </a:solidFill>
                          <a:latin typeface="Arial Narrow"/>
                          <a:cs typeface="Arial Narrow"/>
                        </a:rPr>
                        <a:t>Mono</a:t>
                      </a:r>
                      <a:endParaRPr sz="900">
                        <a:latin typeface="Arial Narrow"/>
                        <a:cs typeface="Arial Narrow"/>
                      </a:endParaRPr>
                    </a:p>
                  </a:txBody>
                  <a:tcPr marL="0" marR="0" marT="279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gn="ctr">
                        <a:lnSpc>
                          <a:spcPct val="100000"/>
                        </a:lnSpc>
                        <a:spcBef>
                          <a:spcPts val="865"/>
                        </a:spcBef>
                      </a:pPr>
                      <a:r>
                        <a:rPr sz="900" spc="-10" dirty="0">
                          <a:solidFill>
                            <a:srgbClr val="231F20"/>
                          </a:solidFill>
                          <a:latin typeface="Arial Narrow"/>
                          <a:cs typeface="Arial Narrow"/>
                        </a:rPr>
                        <a:t>Rond</a:t>
                      </a:r>
                      <a:endParaRPr sz="900">
                        <a:latin typeface="Arial Narrow"/>
                        <a:cs typeface="Arial Narrow"/>
                      </a:endParaRPr>
                    </a:p>
                  </a:txBody>
                  <a:tcPr marL="0" marR="0" marT="1098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93040">
                        <a:lnSpc>
                          <a:spcPct val="100000"/>
                        </a:lnSpc>
                        <a:spcBef>
                          <a:spcPts val="865"/>
                        </a:spcBef>
                      </a:pPr>
                      <a:r>
                        <a:rPr sz="900" dirty="0">
                          <a:solidFill>
                            <a:srgbClr val="231F20"/>
                          </a:solidFill>
                          <a:latin typeface="Arial Narrow"/>
                          <a:cs typeface="Arial Narrow"/>
                        </a:rPr>
                        <a:t>6</a:t>
                      </a:r>
                      <a:endParaRPr sz="900">
                        <a:latin typeface="Arial Narrow"/>
                        <a:cs typeface="Arial Narrow"/>
                      </a:endParaRPr>
                    </a:p>
                  </a:txBody>
                  <a:tcPr marL="0" marR="0" marT="1098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gn="ctr">
                        <a:lnSpc>
                          <a:spcPct val="100000"/>
                        </a:lnSpc>
                        <a:spcBef>
                          <a:spcPts val="220"/>
                        </a:spcBef>
                      </a:pPr>
                      <a:r>
                        <a:rPr sz="900" spc="-5" dirty="0">
                          <a:solidFill>
                            <a:srgbClr val="231F20"/>
                          </a:solidFill>
                          <a:latin typeface="Arial Narrow"/>
                          <a:cs typeface="Arial Narrow"/>
                        </a:rPr>
                        <a:t>930</a:t>
                      </a:r>
                      <a:r>
                        <a:rPr sz="900" spc="-20" dirty="0">
                          <a:solidFill>
                            <a:srgbClr val="231F20"/>
                          </a:solidFill>
                          <a:latin typeface="Arial Narrow"/>
                          <a:cs typeface="Arial Narrow"/>
                        </a:rPr>
                        <a:t> </a:t>
                      </a:r>
                      <a:r>
                        <a:rPr sz="900" dirty="0">
                          <a:solidFill>
                            <a:srgbClr val="231F20"/>
                          </a:solidFill>
                          <a:latin typeface="Arial Narrow"/>
                          <a:cs typeface="Arial Narrow"/>
                        </a:rPr>
                        <a:t>L</a:t>
                      </a:r>
                      <a:endParaRPr sz="900">
                        <a:latin typeface="Arial Narrow"/>
                        <a:cs typeface="Arial Narrow"/>
                      </a:endParaRPr>
                    </a:p>
                    <a:p>
                      <a:pPr algn="ctr">
                        <a:lnSpc>
                          <a:spcPct val="100000"/>
                        </a:lnSpc>
                        <a:spcBef>
                          <a:spcPts val="20"/>
                        </a:spcBef>
                      </a:pPr>
                      <a:r>
                        <a:rPr sz="900" dirty="0">
                          <a:solidFill>
                            <a:srgbClr val="231F20"/>
                          </a:solidFill>
                          <a:latin typeface="Arial Narrow"/>
                          <a:cs typeface="Arial Narrow"/>
                        </a:rPr>
                        <a:t>(245</a:t>
                      </a:r>
                      <a:r>
                        <a:rPr sz="900" spc="-20" dirty="0">
                          <a:solidFill>
                            <a:srgbClr val="231F20"/>
                          </a:solidFill>
                          <a:latin typeface="Arial Narrow"/>
                          <a:cs typeface="Arial Narrow"/>
                        </a:rPr>
                        <a:t> </a:t>
                      </a:r>
                      <a:r>
                        <a:rPr sz="900" spc="-5" dirty="0">
                          <a:solidFill>
                            <a:srgbClr val="231F20"/>
                          </a:solidFill>
                          <a:latin typeface="Arial Narrow"/>
                          <a:cs typeface="Arial Narrow"/>
                        </a:rPr>
                        <a:t>Gal.)</a:t>
                      </a:r>
                      <a:endParaRPr sz="900">
                        <a:latin typeface="Arial Narrow"/>
                        <a:cs typeface="Arial Narrow"/>
                      </a:endParaRPr>
                    </a:p>
                  </a:txBody>
                  <a:tcPr marL="0" marR="0" marT="279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5240" algn="ctr">
                        <a:lnSpc>
                          <a:spcPct val="100000"/>
                        </a:lnSpc>
                        <a:spcBef>
                          <a:spcPts val="770"/>
                        </a:spcBef>
                      </a:pPr>
                      <a:r>
                        <a:rPr sz="900" spc="-5" dirty="0">
                          <a:solidFill>
                            <a:srgbClr val="231F20"/>
                          </a:solidFill>
                          <a:latin typeface="Arial Narrow"/>
                          <a:cs typeface="Arial Narrow"/>
                        </a:rPr>
                        <a:t>Ø1.73 </a:t>
                      </a:r>
                      <a:r>
                        <a:rPr sz="900" dirty="0">
                          <a:solidFill>
                            <a:srgbClr val="231F20"/>
                          </a:solidFill>
                          <a:latin typeface="Arial Narrow"/>
                          <a:cs typeface="Arial Narrow"/>
                        </a:rPr>
                        <a:t>m</a:t>
                      </a:r>
                      <a:r>
                        <a:rPr sz="900" spc="-20" dirty="0">
                          <a:solidFill>
                            <a:srgbClr val="231F20"/>
                          </a:solidFill>
                          <a:latin typeface="Arial Narrow"/>
                          <a:cs typeface="Arial Narrow"/>
                        </a:rPr>
                        <a:t> </a:t>
                      </a:r>
                      <a:r>
                        <a:rPr sz="900" dirty="0">
                          <a:solidFill>
                            <a:srgbClr val="231F20"/>
                          </a:solidFill>
                          <a:latin typeface="Arial Narrow"/>
                          <a:cs typeface="Arial Narrow"/>
                        </a:rPr>
                        <a:t>(68”)</a:t>
                      </a:r>
                      <a:endParaRPr sz="900">
                        <a:latin typeface="Arial Narrow"/>
                        <a:cs typeface="Arial Narrow"/>
                      </a:endParaRPr>
                    </a:p>
                  </a:txBody>
                  <a:tcPr marL="0" marR="0" marT="977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3970" algn="ctr">
                        <a:lnSpc>
                          <a:spcPct val="100000"/>
                        </a:lnSpc>
                        <a:spcBef>
                          <a:spcPts val="770"/>
                        </a:spcBef>
                      </a:pPr>
                      <a:r>
                        <a:rPr sz="900" spc="-5" dirty="0">
                          <a:solidFill>
                            <a:srgbClr val="231F20"/>
                          </a:solidFill>
                          <a:latin typeface="Arial Narrow"/>
                          <a:cs typeface="Arial Narrow"/>
                        </a:rPr>
                        <a:t>Ø1.63 </a:t>
                      </a:r>
                      <a:r>
                        <a:rPr sz="900" dirty="0">
                          <a:solidFill>
                            <a:srgbClr val="231F20"/>
                          </a:solidFill>
                          <a:latin typeface="Arial Narrow"/>
                          <a:cs typeface="Arial Narrow"/>
                        </a:rPr>
                        <a:t>m</a:t>
                      </a:r>
                      <a:r>
                        <a:rPr sz="900" spc="-20" dirty="0">
                          <a:solidFill>
                            <a:srgbClr val="231F20"/>
                          </a:solidFill>
                          <a:latin typeface="Arial Narrow"/>
                          <a:cs typeface="Arial Narrow"/>
                        </a:rPr>
                        <a:t> </a:t>
                      </a:r>
                      <a:r>
                        <a:rPr sz="900" dirty="0">
                          <a:solidFill>
                            <a:srgbClr val="231F20"/>
                          </a:solidFill>
                          <a:latin typeface="Arial Narrow"/>
                          <a:cs typeface="Arial Narrow"/>
                        </a:rPr>
                        <a:t>(64”)</a:t>
                      </a:r>
                      <a:endParaRPr sz="900">
                        <a:latin typeface="Arial Narrow"/>
                        <a:cs typeface="Arial Narrow"/>
                      </a:endParaRPr>
                    </a:p>
                  </a:txBody>
                  <a:tcPr marL="0" marR="0" marT="977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25400" algn="ctr">
                        <a:lnSpc>
                          <a:spcPct val="100000"/>
                        </a:lnSpc>
                        <a:spcBef>
                          <a:spcPts val="770"/>
                        </a:spcBef>
                      </a:pPr>
                      <a:r>
                        <a:rPr sz="900" spc="-5" dirty="0">
                          <a:solidFill>
                            <a:srgbClr val="231F20"/>
                          </a:solidFill>
                          <a:latin typeface="Arial Narrow"/>
                          <a:cs typeface="Arial Narrow"/>
                        </a:rPr>
                        <a:t>0.65m</a:t>
                      </a:r>
                      <a:r>
                        <a:rPr sz="900" spc="-30" dirty="0">
                          <a:solidFill>
                            <a:srgbClr val="231F20"/>
                          </a:solidFill>
                          <a:latin typeface="Arial Narrow"/>
                          <a:cs typeface="Arial Narrow"/>
                        </a:rPr>
                        <a:t> </a:t>
                      </a:r>
                      <a:r>
                        <a:rPr sz="900" dirty="0">
                          <a:solidFill>
                            <a:srgbClr val="231F20"/>
                          </a:solidFill>
                          <a:latin typeface="Arial Narrow"/>
                          <a:cs typeface="Arial Narrow"/>
                        </a:rPr>
                        <a:t>(26”)</a:t>
                      </a:r>
                      <a:endParaRPr sz="900">
                        <a:latin typeface="Arial Narrow"/>
                        <a:cs typeface="Arial Narrow"/>
                      </a:endParaRPr>
                    </a:p>
                  </a:txBody>
                  <a:tcPr marL="0" marR="0" marT="977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0485">
                        <a:lnSpc>
                          <a:spcPct val="100000"/>
                        </a:lnSpc>
                        <a:spcBef>
                          <a:spcPts val="755"/>
                        </a:spcBef>
                      </a:pPr>
                      <a:r>
                        <a:rPr sz="900" spc="-5" dirty="0">
                          <a:solidFill>
                            <a:srgbClr val="231F20"/>
                          </a:solidFill>
                          <a:latin typeface="Arial Narrow"/>
                          <a:cs typeface="Arial Narrow"/>
                        </a:rPr>
                        <a:t>38 kg </a:t>
                      </a:r>
                      <a:r>
                        <a:rPr sz="900" dirty="0">
                          <a:solidFill>
                            <a:srgbClr val="231F20"/>
                          </a:solidFill>
                          <a:latin typeface="Arial Narrow"/>
                          <a:cs typeface="Arial Narrow"/>
                        </a:rPr>
                        <a:t>(83.7</a:t>
                      </a:r>
                      <a:r>
                        <a:rPr sz="900" spc="-30" dirty="0">
                          <a:solidFill>
                            <a:srgbClr val="231F20"/>
                          </a:solidFill>
                          <a:latin typeface="Arial Narrow"/>
                          <a:cs typeface="Arial Narrow"/>
                        </a:rPr>
                        <a:t> </a:t>
                      </a:r>
                      <a:r>
                        <a:rPr sz="900" spc="-5" dirty="0">
                          <a:solidFill>
                            <a:srgbClr val="231F20"/>
                          </a:solidFill>
                          <a:latin typeface="Arial Narrow"/>
                          <a:cs typeface="Arial Narrow"/>
                        </a:rPr>
                        <a:t>lbs)</a:t>
                      </a:r>
                      <a:endParaRPr sz="900">
                        <a:latin typeface="Arial Narrow"/>
                        <a:cs typeface="Arial Narrow"/>
                      </a:endParaRPr>
                    </a:p>
                  </a:txBody>
                  <a:tcPr marL="0" marR="0" marT="9588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356356">
                <a:tc>
                  <a:txBody>
                    <a:bodyPr/>
                    <a:lstStyle/>
                    <a:p>
                      <a:pPr marL="168910">
                        <a:lnSpc>
                          <a:spcPct val="100000"/>
                        </a:lnSpc>
                        <a:spcBef>
                          <a:spcPts val="215"/>
                        </a:spcBef>
                      </a:pPr>
                      <a:r>
                        <a:rPr sz="900" b="1" dirty="0">
                          <a:solidFill>
                            <a:srgbClr val="231F20"/>
                          </a:solidFill>
                          <a:latin typeface="Arial Narrow"/>
                          <a:cs typeface="Arial Narrow"/>
                        </a:rPr>
                        <a:t>F-TU061</a:t>
                      </a:r>
                      <a:endParaRPr sz="900">
                        <a:latin typeface="Arial Narrow"/>
                        <a:cs typeface="Arial Narrow"/>
                      </a:endParaRPr>
                    </a:p>
                    <a:p>
                      <a:pPr marL="163830">
                        <a:lnSpc>
                          <a:spcPct val="100000"/>
                        </a:lnSpc>
                        <a:spcBef>
                          <a:spcPts val="20"/>
                        </a:spcBef>
                      </a:pPr>
                      <a:r>
                        <a:rPr sz="900" b="1" dirty="0">
                          <a:solidFill>
                            <a:srgbClr val="231F20"/>
                          </a:solidFill>
                          <a:latin typeface="Arial Narrow"/>
                          <a:cs typeface="Arial Narrow"/>
                        </a:rPr>
                        <a:t>Tuscany</a:t>
                      </a:r>
                      <a:endParaRPr sz="900">
                        <a:latin typeface="Arial Narrow"/>
                        <a:cs typeface="Arial Narrow"/>
                      </a:endParaRPr>
                    </a:p>
                  </a:txBody>
                  <a:tcPr marL="0" marR="0" marT="273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gn="ctr">
                        <a:lnSpc>
                          <a:spcPct val="100000"/>
                        </a:lnSpc>
                        <a:spcBef>
                          <a:spcPts val="860"/>
                        </a:spcBef>
                      </a:pPr>
                      <a:r>
                        <a:rPr sz="900" spc="-10" dirty="0">
                          <a:solidFill>
                            <a:srgbClr val="231F20"/>
                          </a:solidFill>
                          <a:latin typeface="Arial Narrow"/>
                          <a:cs typeface="Arial Narrow"/>
                        </a:rPr>
                        <a:t>Carré</a:t>
                      </a:r>
                      <a:endParaRPr sz="900">
                        <a:latin typeface="Arial Narrow"/>
                        <a:cs typeface="Arial Narrow"/>
                      </a:endParaRPr>
                    </a:p>
                  </a:txBody>
                  <a:tcPr marL="0" marR="0" marT="1092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93040">
                        <a:lnSpc>
                          <a:spcPct val="100000"/>
                        </a:lnSpc>
                        <a:spcBef>
                          <a:spcPts val="860"/>
                        </a:spcBef>
                      </a:pPr>
                      <a:r>
                        <a:rPr sz="900" dirty="0">
                          <a:solidFill>
                            <a:srgbClr val="231F20"/>
                          </a:solidFill>
                          <a:latin typeface="Arial Narrow"/>
                          <a:cs typeface="Arial Narrow"/>
                        </a:rPr>
                        <a:t>6</a:t>
                      </a:r>
                      <a:endParaRPr sz="900">
                        <a:latin typeface="Arial Narrow"/>
                        <a:cs typeface="Arial Narrow"/>
                      </a:endParaRPr>
                    </a:p>
                  </a:txBody>
                  <a:tcPr marL="0" marR="0" marT="1092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68910">
                        <a:lnSpc>
                          <a:spcPct val="100000"/>
                        </a:lnSpc>
                        <a:spcBef>
                          <a:spcPts val="215"/>
                        </a:spcBef>
                      </a:pPr>
                      <a:r>
                        <a:rPr sz="900" spc="-5" dirty="0">
                          <a:solidFill>
                            <a:srgbClr val="231F20"/>
                          </a:solidFill>
                          <a:latin typeface="Arial Narrow"/>
                          <a:cs typeface="Arial Narrow"/>
                        </a:rPr>
                        <a:t>1100</a:t>
                      </a:r>
                      <a:r>
                        <a:rPr sz="900" spc="-20" dirty="0">
                          <a:solidFill>
                            <a:srgbClr val="231F20"/>
                          </a:solidFill>
                          <a:latin typeface="Arial Narrow"/>
                          <a:cs typeface="Arial Narrow"/>
                        </a:rPr>
                        <a:t> </a:t>
                      </a:r>
                      <a:r>
                        <a:rPr sz="900" dirty="0">
                          <a:solidFill>
                            <a:srgbClr val="231F20"/>
                          </a:solidFill>
                          <a:latin typeface="Arial Narrow"/>
                          <a:cs typeface="Arial Narrow"/>
                        </a:rPr>
                        <a:t>L</a:t>
                      </a:r>
                      <a:endParaRPr sz="900">
                        <a:latin typeface="Arial Narrow"/>
                        <a:cs typeface="Arial Narrow"/>
                      </a:endParaRPr>
                    </a:p>
                    <a:p>
                      <a:pPr marL="103505">
                        <a:lnSpc>
                          <a:spcPct val="100000"/>
                        </a:lnSpc>
                        <a:spcBef>
                          <a:spcPts val="20"/>
                        </a:spcBef>
                      </a:pPr>
                      <a:r>
                        <a:rPr sz="900" dirty="0">
                          <a:solidFill>
                            <a:srgbClr val="231F20"/>
                          </a:solidFill>
                          <a:latin typeface="Arial Narrow"/>
                          <a:cs typeface="Arial Narrow"/>
                        </a:rPr>
                        <a:t>(291</a:t>
                      </a:r>
                      <a:r>
                        <a:rPr sz="900" spc="-20" dirty="0">
                          <a:solidFill>
                            <a:srgbClr val="231F20"/>
                          </a:solidFill>
                          <a:latin typeface="Arial Narrow"/>
                          <a:cs typeface="Arial Narrow"/>
                        </a:rPr>
                        <a:t> </a:t>
                      </a:r>
                      <a:r>
                        <a:rPr sz="900" spc="-5" dirty="0">
                          <a:solidFill>
                            <a:srgbClr val="231F20"/>
                          </a:solidFill>
                          <a:latin typeface="Arial Narrow"/>
                          <a:cs typeface="Arial Narrow"/>
                        </a:rPr>
                        <a:t>Gal.)</a:t>
                      </a:r>
                      <a:endParaRPr sz="900">
                        <a:latin typeface="Arial Narrow"/>
                        <a:cs typeface="Arial Narrow"/>
                      </a:endParaRPr>
                    </a:p>
                  </a:txBody>
                  <a:tcPr marL="0" marR="0" marT="273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5240" algn="ctr">
                        <a:lnSpc>
                          <a:spcPct val="100000"/>
                        </a:lnSpc>
                        <a:spcBef>
                          <a:spcPts val="765"/>
                        </a:spcBef>
                      </a:pPr>
                      <a:r>
                        <a:rPr sz="900" spc="-5" dirty="0">
                          <a:solidFill>
                            <a:srgbClr val="231F20"/>
                          </a:solidFill>
                          <a:latin typeface="Arial Narrow"/>
                          <a:cs typeface="Arial Narrow"/>
                        </a:rPr>
                        <a:t>Ø1.93 </a:t>
                      </a:r>
                      <a:r>
                        <a:rPr sz="900" dirty="0">
                          <a:solidFill>
                            <a:srgbClr val="231F20"/>
                          </a:solidFill>
                          <a:latin typeface="Arial Narrow"/>
                          <a:cs typeface="Arial Narrow"/>
                        </a:rPr>
                        <a:t>m</a:t>
                      </a:r>
                      <a:r>
                        <a:rPr sz="900" spc="-20" dirty="0">
                          <a:solidFill>
                            <a:srgbClr val="231F20"/>
                          </a:solidFill>
                          <a:latin typeface="Arial Narrow"/>
                          <a:cs typeface="Arial Narrow"/>
                        </a:rPr>
                        <a:t> </a:t>
                      </a:r>
                      <a:r>
                        <a:rPr sz="900" dirty="0">
                          <a:solidFill>
                            <a:srgbClr val="231F20"/>
                          </a:solidFill>
                          <a:latin typeface="Arial Narrow"/>
                          <a:cs typeface="Arial Narrow"/>
                        </a:rPr>
                        <a:t>(76”)</a:t>
                      </a:r>
                      <a:endParaRPr sz="900">
                        <a:latin typeface="Arial Narrow"/>
                        <a:cs typeface="Arial Narrow"/>
                      </a:endParaRPr>
                    </a:p>
                  </a:txBody>
                  <a:tcPr marL="0" marR="0" marT="971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3970" algn="ctr">
                        <a:lnSpc>
                          <a:spcPct val="100000"/>
                        </a:lnSpc>
                        <a:spcBef>
                          <a:spcPts val="765"/>
                        </a:spcBef>
                      </a:pPr>
                      <a:r>
                        <a:rPr sz="900" spc="-5" dirty="0">
                          <a:solidFill>
                            <a:srgbClr val="231F20"/>
                          </a:solidFill>
                          <a:latin typeface="Arial Narrow"/>
                          <a:cs typeface="Arial Narrow"/>
                        </a:rPr>
                        <a:t>Ø1.73 </a:t>
                      </a:r>
                      <a:r>
                        <a:rPr sz="900" dirty="0">
                          <a:solidFill>
                            <a:srgbClr val="231F20"/>
                          </a:solidFill>
                          <a:latin typeface="Arial Narrow"/>
                          <a:cs typeface="Arial Narrow"/>
                        </a:rPr>
                        <a:t>m</a:t>
                      </a:r>
                      <a:r>
                        <a:rPr sz="900" spc="-20" dirty="0">
                          <a:solidFill>
                            <a:srgbClr val="231F20"/>
                          </a:solidFill>
                          <a:latin typeface="Arial Narrow"/>
                          <a:cs typeface="Arial Narrow"/>
                        </a:rPr>
                        <a:t> </a:t>
                      </a:r>
                      <a:r>
                        <a:rPr sz="900" dirty="0">
                          <a:solidFill>
                            <a:srgbClr val="231F20"/>
                          </a:solidFill>
                          <a:latin typeface="Arial Narrow"/>
                          <a:cs typeface="Arial Narrow"/>
                        </a:rPr>
                        <a:t>(68”)</a:t>
                      </a:r>
                      <a:endParaRPr sz="900">
                        <a:latin typeface="Arial Narrow"/>
                        <a:cs typeface="Arial Narrow"/>
                      </a:endParaRPr>
                    </a:p>
                  </a:txBody>
                  <a:tcPr marL="0" marR="0" marT="971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25400" algn="ctr">
                        <a:lnSpc>
                          <a:spcPct val="100000"/>
                        </a:lnSpc>
                        <a:spcBef>
                          <a:spcPts val="765"/>
                        </a:spcBef>
                      </a:pPr>
                      <a:r>
                        <a:rPr sz="900" spc="-5" dirty="0">
                          <a:solidFill>
                            <a:srgbClr val="231F20"/>
                          </a:solidFill>
                          <a:latin typeface="Arial Narrow"/>
                          <a:cs typeface="Arial Narrow"/>
                        </a:rPr>
                        <a:t>0.73m</a:t>
                      </a:r>
                      <a:r>
                        <a:rPr sz="900" spc="-30" dirty="0">
                          <a:solidFill>
                            <a:srgbClr val="231F20"/>
                          </a:solidFill>
                          <a:latin typeface="Arial Narrow"/>
                          <a:cs typeface="Arial Narrow"/>
                        </a:rPr>
                        <a:t> </a:t>
                      </a:r>
                      <a:r>
                        <a:rPr sz="900" dirty="0">
                          <a:solidFill>
                            <a:srgbClr val="231F20"/>
                          </a:solidFill>
                          <a:latin typeface="Arial Narrow"/>
                          <a:cs typeface="Arial Narrow"/>
                        </a:rPr>
                        <a:t>(29”)</a:t>
                      </a:r>
                      <a:endParaRPr sz="900">
                        <a:latin typeface="Arial Narrow"/>
                        <a:cs typeface="Arial Narrow"/>
                      </a:endParaRPr>
                    </a:p>
                  </a:txBody>
                  <a:tcPr marL="0" marR="0" marT="971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0485">
                        <a:lnSpc>
                          <a:spcPct val="100000"/>
                        </a:lnSpc>
                        <a:spcBef>
                          <a:spcPts val="750"/>
                        </a:spcBef>
                      </a:pPr>
                      <a:r>
                        <a:rPr sz="900" spc="-5" dirty="0">
                          <a:solidFill>
                            <a:srgbClr val="231F20"/>
                          </a:solidFill>
                          <a:latin typeface="Arial Narrow"/>
                          <a:cs typeface="Arial Narrow"/>
                        </a:rPr>
                        <a:t>72 kg </a:t>
                      </a:r>
                      <a:r>
                        <a:rPr sz="900" dirty="0">
                          <a:solidFill>
                            <a:srgbClr val="231F20"/>
                          </a:solidFill>
                          <a:latin typeface="Arial Narrow"/>
                          <a:cs typeface="Arial Narrow"/>
                        </a:rPr>
                        <a:t>(158.6</a:t>
                      </a:r>
                      <a:r>
                        <a:rPr sz="900" spc="-35" dirty="0">
                          <a:solidFill>
                            <a:srgbClr val="231F20"/>
                          </a:solidFill>
                          <a:latin typeface="Arial Narrow"/>
                          <a:cs typeface="Arial Narrow"/>
                        </a:rPr>
                        <a:t> </a:t>
                      </a:r>
                      <a:r>
                        <a:rPr sz="900" spc="-5" dirty="0">
                          <a:solidFill>
                            <a:srgbClr val="231F20"/>
                          </a:solidFill>
                          <a:latin typeface="Arial Narrow"/>
                          <a:cs typeface="Arial Narrow"/>
                        </a:rPr>
                        <a:t>lbs)</a:t>
                      </a:r>
                      <a:endParaRPr sz="900">
                        <a:latin typeface="Arial Narrow"/>
                        <a:cs typeface="Arial Narrow"/>
                      </a:endParaRPr>
                    </a:p>
                  </a:txBody>
                  <a:tcPr marL="0" marR="0" marT="9525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bl>
          </a:graphicData>
        </a:graphic>
      </p:graphicFrame>
      <p:sp>
        <p:nvSpPr>
          <p:cNvPr id="602" name="object 602"/>
          <p:cNvSpPr txBox="1"/>
          <p:nvPr/>
        </p:nvSpPr>
        <p:spPr>
          <a:xfrm>
            <a:off x="3699036" y="9996493"/>
            <a:ext cx="158115" cy="112395"/>
          </a:xfrm>
          <a:prstGeom prst="rect">
            <a:avLst/>
          </a:prstGeom>
        </p:spPr>
        <p:txBody>
          <a:bodyPr vert="horz" wrap="square" lIns="0" tIns="6985" rIns="0" bIns="0" rtlCol="0">
            <a:spAutoFit/>
          </a:bodyPr>
          <a:lstStyle/>
          <a:p>
            <a:pPr marL="38100">
              <a:lnSpc>
                <a:spcPct val="100000"/>
              </a:lnSpc>
              <a:spcBef>
                <a:spcPts val="55"/>
              </a:spcBef>
            </a:pPr>
            <a:r>
              <a:rPr sz="600" dirty="0">
                <a:solidFill>
                  <a:srgbClr val="131111"/>
                </a:solidFill>
                <a:latin typeface="Arial"/>
                <a:cs typeface="Arial"/>
              </a:rPr>
              <a:t>7</a:t>
            </a:r>
            <a:endParaRPr sz="600">
              <a:latin typeface="Arial"/>
              <a:cs typeface="Arial"/>
            </a:endParaRPr>
          </a:p>
        </p:txBody>
      </p:sp>
      <p:graphicFrame>
        <p:nvGraphicFramePr>
          <p:cNvPr id="601" name="object 601"/>
          <p:cNvGraphicFramePr>
            <a:graphicFrameLocks noGrp="1"/>
          </p:cNvGraphicFramePr>
          <p:nvPr/>
        </p:nvGraphicFramePr>
        <p:xfrm>
          <a:off x="542105" y="2730164"/>
          <a:ext cx="6478905" cy="2630719"/>
        </p:xfrm>
        <a:graphic>
          <a:graphicData uri="http://schemas.openxmlformats.org/drawingml/2006/table">
            <a:tbl>
              <a:tblPr firstRow="1" bandRow="1">
                <a:tableStyleId>{2D5ABB26-0587-4C30-8999-92F81FD0307C}</a:tableStyleId>
              </a:tblPr>
              <a:tblGrid>
                <a:gridCol w="2190750">
                  <a:extLst>
                    <a:ext uri="{9D8B030D-6E8A-4147-A177-3AD203B41FA5}">
                      <a16:colId xmlns:a16="http://schemas.microsoft.com/office/drawing/2014/main" val="20000"/>
                    </a:ext>
                  </a:extLst>
                </a:gridCol>
                <a:gridCol w="4288155">
                  <a:extLst>
                    <a:ext uri="{9D8B030D-6E8A-4147-A177-3AD203B41FA5}">
                      <a16:colId xmlns:a16="http://schemas.microsoft.com/office/drawing/2014/main" val="20001"/>
                    </a:ext>
                  </a:extLst>
                </a:gridCol>
              </a:tblGrid>
              <a:tr h="345672">
                <a:tc>
                  <a:txBody>
                    <a:bodyPr/>
                    <a:lstStyle/>
                    <a:p>
                      <a:pPr marR="15875" algn="ctr">
                        <a:lnSpc>
                          <a:spcPct val="100000"/>
                        </a:lnSpc>
                        <a:spcBef>
                          <a:spcPts val="730"/>
                        </a:spcBef>
                      </a:pPr>
                      <a:r>
                        <a:rPr sz="1000" b="1" dirty="0">
                          <a:solidFill>
                            <a:srgbClr val="FFFFFF"/>
                          </a:solidFill>
                          <a:latin typeface="Arial Narrow"/>
                          <a:cs typeface="Arial Narrow"/>
                        </a:rPr>
                        <a:t>Spécifications du </a:t>
                      </a:r>
                      <a:r>
                        <a:rPr sz="1000" b="1" spc="-5" dirty="0">
                          <a:solidFill>
                            <a:srgbClr val="FFFFFF"/>
                          </a:solidFill>
                          <a:latin typeface="Arial Narrow"/>
                          <a:cs typeface="Arial Narrow"/>
                        </a:rPr>
                        <a:t>système </a:t>
                      </a:r>
                      <a:r>
                        <a:rPr sz="1000" b="1" dirty="0">
                          <a:solidFill>
                            <a:srgbClr val="FFFFFF"/>
                          </a:solidFill>
                          <a:latin typeface="Arial Narrow"/>
                          <a:cs typeface="Arial Narrow"/>
                        </a:rPr>
                        <a:t>de</a:t>
                      </a:r>
                      <a:r>
                        <a:rPr sz="1000" b="1" spc="-60" dirty="0">
                          <a:solidFill>
                            <a:srgbClr val="FFFFFF"/>
                          </a:solidFill>
                          <a:latin typeface="Arial Narrow"/>
                          <a:cs typeface="Arial Narrow"/>
                        </a:rPr>
                        <a:t> </a:t>
                      </a:r>
                      <a:r>
                        <a:rPr sz="1000" b="1" spc="-5" dirty="0">
                          <a:solidFill>
                            <a:srgbClr val="FFFFFF"/>
                          </a:solidFill>
                          <a:latin typeface="Arial Narrow"/>
                          <a:cs typeface="Arial Narrow"/>
                        </a:rPr>
                        <a:t>commande</a:t>
                      </a:r>
                      <a:endParaRPr sz="1000">
                        <a:latin typeface="Arial Narrow"/>
                        <a:cs typeface="Arial Narrow"/>
                      </a:endParaRPr>
                    </a:p>
                  </a:txBody>
                  <a:tcPr marL="0" marR="0" marT="9271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L="184150" algn="ctr">
                        <a:lnSpc>
                          <a:spcPct val="100000"/>
                        </a:lnSpc>
                        <a:spcBef>
                          <a:spcPts val="730"/>
                        </a:spcBef>
                      </a:pPr>
                      <a:r>
                        <a:rPr sz="1000" b="1" dirty="0">
                          <a:solidFill>
                            <a:srgbClr val="FFFFFF"/>
                          </a:solidFill>
                          <a:latin typeface="Arial Narrow"/>
                          <a:cs typeface="Arial Narrow"/>
                        </a:rPr>
                        <a:t>F-MO061 /</a:t>
                      </a:r>
                      <a:r>
                        <a:rPr sz="1000" b="1" spc="-10" dirty="0">
                          <a:solidFill>
                            <a:srgbClr val="FFFFFF"/>
                          </a:solidFill>
                          <a:latin typeface="Arial Narrow"/>
                          <a:cs typeface="Arial Narrow"/>
                        </a:rPr>
                        <a:t> </a:t>
                      </a:r>
                      <a:r>
                        <a:rPr sz="1000" b="1" dirty="0">
                          <a:solidFill>
                            <a:srgbClr val="FFFFFF"/>
                          </a:solidFill>
                          <a:latin typeface="Arial Narrow"/>
                          <a:cs typeface="Arial Narrow"/>
                        </a:rPr>
                        <a:t>F-TU061</a:t>
                      </a:r>
                      <a:endParaRPr sz="1000">
                        <a:latin typeface="Arial Narrow"/>
                        <a:cs typeface="Arial Narrow"/>
                      </a:endParaRPr>
                    </a:p>
                  </a:txBody>
                  <a:tcPr marL="0" marR="0" marT="9271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extLst>
                  <a:ext uri="{0D108BD9-81ED-4DB2-BD59-A6C34878D82A}">
                    <a16:rowId xmlns:a16="http://schemas.microsoft.com/office/drawing/2014/main" val="10000"/>
                  </a:ext>
                </a:extLst>
              </a:tr>
              <a:tr h="239011">
                <a:tc>
                  <a:txBody>
                    <a:bodyPr/>
                    <a:lstStyle/>
                    <a:p>
                      <a:pPr marR="22225" algn="ctr">
                        <a:lnSpc>
                          <a:spcPct val="100000"/>
                        </a:lnSpc>
                        <a:spcBef>
                          <a:spcPts val="405"/>
                        </a:spcBef>
                      </a:pPr>
                      <a:r>
                        <a:rPr sz="900" b="1" dirty="0">
                          <a:solidFill>
                            <a:srgbClr val="231F20"/>
                          </a:solidFill>
                          <a:latin typeface="Arial Narrow"/>
                          <a:cs typeface="Arial Narrow"/>
                        </a:rPr>
                        <a:t>Système de</a:t>
                      </a:r>
                      <a:r>
                        <a:rPr sz="900" b="1" spc="-10" dirty="0">
                          <a:solidFill>
                            <a:srgbClr val="231F20"/>
                          </a:solidFill>
                          <a:latin typeface="Arial Narrow"/>
                          <a:cs typeface="Arial Narrow"/>
                        </a:rPr>
                        <a:t> </a:t>
                      </a:r>
                      <a:r>
                        <a:rPr sz="900" b="1" dirty="0">
                          <a:solidFill>
                            <a:srgbClr val="231F20"/>
                          </a:solidFill>
                          <a:latin typeface="Arial Narrow"/>
                          <a:cs typeface="Arial Narrow"/>
                        </a:rPr>
                        <a:t>commande</a:t>
                      </a:r>
                      <a:endParaRPr sz="900">
                        <a:latin typeface="Arial Narrow"/>
                        <a:cs typeface="Arial Narrow"/>
                      </a:endParaRPr>
                    </a:p>
                  </a:txBody>
                  <a:tcPr marL="0" marR="0" marT="5143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6845" algn="ctr">
                        <a:lnSpc>
                          <a:spcPct val="100000"/>
                        </a:lnSpc>
                        <a:spcBef>
                          <a:spcPts val="405"/>
                        </a:spcBef>
                      </a:pPr>
                      <a:r>
                        <a:rPr sz="900" dirty="0">
                          <a:solidFill>
                            <a:srgbClr val="231F20"/>
                          </a:solidFill>
                          <a:latin typeface="Arial Narrow"/>
                          <a:cs typeface="Arial Narrow"/>
                        </a:rPr>
                        <a:t>AC </a:t>
                      </a:r>
                      <a:r>
                        <a:rPr sz="900" spc="-5" dirty="0">
                          <a:solidFill>
                            <a:srgbClr val="231F20"/>
                          </a:solidFill>
                          <a:latin typeface="Arial Narrow"/>
                          <a:cs typeface="Arial Narrow"/>
                        </a:rPr>
                        <a:t>220-240V~</a:t>
                      </a:r>
                      <a:r>
                        <a:rPr sz="900" spc="-10" dirty="0">
                          <a:solidFill>
                            <a:srgbClr val="231F20"/>
                          </a:solidFill>
                          <a:latin typeface="Arial Narrow"/>
                          <a:cs typeface="Arial Narrow"/>
                        </a:rPr>
                        <a:t> </a:t>
                      </a:r>
                      <a:r>
                        <a:rPr sz="900" dirty="0">
                          <a:solidFill>
                            <a:srgbClr val="231F20"/>
                          </a:solidFill>
                          <a:latin typeface="Arial Narrow"/>
                          <a:cs typeface="Arial Narrow"/>
                        </a:rPr>
                        <a:t>50Hz</a:t>
                      </a:r>
                      <a:endParaRPr sz="900">
                        <a:latin typeface="Arial Narrow"/>
                        <a:cs typeface="Arial Narrow"/>
                      </a:endParaRPr>
                    </a:p>
                  </a:txBody>
                  <a:tcPr marL="0" marR="0" marT="5143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1"/>
                  </a:ext>
                </a:extLst>
              </a:tr>
              <a:tr h="255606">
                <a:tc>
                  <a:txBody>
                    <a:bodyPr/>
                    <a:lstStyle/>
                    <a:p>
                      <a:pPr marR="22225" algn="ctr">
                        <a:lnSpc>
                          <a:spcPct val="100000"/>
                        </a:lnSpc>
                        <a:spcBef>
                          <a:spcPts val="525"/>
                        </a:spcBef>
                      </a:pPr>
                      <a:r>
                        <a:rPr sz="900" b="1" dirty="0">
                          <a:solidFill>
                            <a:srgbClr val="231F20"/>
                          </a:solidFill>
                          <a:latin typeface="Arial Narrow"/>
                          <a:cs typeface="Arial Narrow"/>
                        </a:rPr>
                        <a:t>Puissance</a:t>
                      </a:r>
                      <a:endParaRPr sz="900">
                        <a:latin typeface="Arial Narrow"/>
                        <a:cs typeface="Arial Narrow"/>
                      </a:endParaRPr>
                    </a:p>
                  </a:txBody>
                  <a:tcPr marL="0" marR="0" marT="666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6845" algn="ctr">
                        <a:lnSpc>
                          <a:spcPct val="100000"/>
                        </a:lnSpc>
                        <a:spcBef>
                          <a:spcPts val="525"/>
                        </a:spcBef>
                      </a:pPr>
                      <a:r>
                        <a:rPr sz="900" dirty="0">
                          <a:solidFill>
                            <a:srgbClr val="231F20"/>
                          </a:solidFill>
                          <a:latin typeface="Arial Narrow"/>
                          <a:cs typeface="Arial Narrow"/>
                        </a:rPr>
                        <a:t>2300W</a:t>
                      </a:r>
                      <a:endParaRPr sz="900">
                        <a:latin typeface="Arial Narrow"/>
                        <a:cs typeface="Arial Narrow"/>
                      </a:endParaRPr>
                    </a:p>
                  </a:txBody>
                  <a:tcPr marL="0" marR="0" marT="666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255605">
                <a:tc>
                  <a:txBody>
                    <a:bodyPr/>
                    <a:lstStyle/>
                    <a:p>
                      <a:pPr marR="22225" algn="ctr">
                        <a:lnSpc>
                          <a:spcPct val="100000"/>
                        </a:lnSpc>
                        <a:spcBef>
                          <a:spcPts val="509"/>
                        </a:spcBef>
                      </a:pPr>
                      <a:r>
                        <a:rPr sz="900" b="1" dirty="0">
                          <a:solidFill>
                            <a:srgbClr val="231F20"/>
                          </a:solidFill>
                          <a:latin typeface="Arial Narrow"/>
                          <a:cs typeface="Arial Narrow"/>
                        </a:rPr>
                        <a:t>Réchauffeur</a:t>
                      </a:r>
                      <a:endParaRPr sz="900">
                        <a:latin typeface="Arial Narrow"/>
                        <a:cs typeface="Arial Narrow"/>
                      </a:endParaRPr>
                    </a:p>
                  </a:txBody>
                  <a:tcPr marL="0" marR="0" marT="64769"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6845" algn="ctr">
                        <a:lnSpc>
                          <a:spcPct val="100000"/>
                        </a:lnSpc>
                        <a:spcBef>
                          <a:spcPts val="509"/>
                        </a:spcBef>
                      </a:pPr>
                      <a:r>
                        <a:rPr sz="900" dirty="0">
                          <a:solidFill>
                            <a:srgbClr val="231F20"/>
                          </a:solidFill>
                          <a:latin typeface="Arial Narrow"/>
                          <a:cs typeface="Arial Narrow"/>
                        </a:rPr>
                        <a:t>1500W</a:t>
                      </a:r>
                      <a:endParaRPr sz="900">
                        <a:latin typeface="Arial Narrow"/>
                        <a:cs typeface="Arial Narrow"/>
                      </a:endParaRPr>
                    </a:p>
                  </a:txBody>
                  <a:tcPr marL="0" marR="0" marT="64769"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255606">
                <a:tc>
                  <a:txBody>
                    <a:bodyPr/>
                    <a:lstStyle/>
                    <a:p>
                      <a:pPr marR="22225" algn="ctr">
                        <a:lnSpc>
                          <a:spcPct val="100000"/>
                        </a:lnSpc>
                        <a:spcBef>
                          <a:spcPts val="495"/>
                        </a:spcBef>
                      </a:pPr>
                      <a:r>
                        <a:rPr sz="900" b="1" dirty="0">
                          <a:solidFill>
                            <a:srgbClr val="231F20"/>
                          </a:solidFill>
                          <a:latin typeface="Arial Narrow"/>
                          <a:cs typeface="Arial Narrow"/>
                        </a:rPr>
                        <a:t>Souffleur d’air de</a:t>
                      </a:r>
                      <a:r>
                        <a:rPr sz="900" b="1" spc="-15" dirty="0">
                          <a:solidFill>
                            <a:srgbClr val="231F20"/>
                          </a:solidFill>
                          <a:latin typeface="Arial Narrow"/>
                          <a:cs typeface="Arial Narrow"/>
                        </a:rPr>
                        <a:t> </a:t>
                      </a:r>
                      <a:r>
                        <a:rPr sz="900" b="1" dirty="0">
                          <a:solidFill>
                            <a:srgbClr val="231F20"/>
                          </a:solidFill>
                          <a:latin typeface="Arial Narrow"/>
                          <a:cs typeface="Arial Narrow"/>
                        </a:rPr>
                        <a:t>massage</a:t>
                      </a:r>
                      <a:endParaRPr sz="900">
                        <a:latin typeface="Arial Narrow"/>
                        <a:cs typeface="Arial Narrow"/>
                      </a:endParaRPr>
                    </a:p>
                  </a:txBody>
                  <a:tcPr marL="0" marR="0" marT="6286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6845" algn="ctr">
                        <a:lnSpc>
                          <a:spcPct val="100000"/>
                        </a:lnSpc>
                        <a:spcBef>
                          <a:spcPts val="495"/>
                        </a:spcBef>
                      </a:pPr>
                      <a:r>
                        <a:rPr sz="900" dirty="0">
                          <a:solidFill>
                            <a:srgbClr val="231F20"/>
                          </a:solidFill>
                          <a:latin typeface="Arial Narrow"/>
                          <a:cs typeface="Arial Narrow"/>
                        </a:rPr>
                        <a:t>3 </a:t>
                      </a:r>
                      <a:r>
                        <a:rPr sz="900" spc="-5" dirty="0">
                          <a:solidFill>
                            <a:srgbClr val="231F20"/>
                          </a:solidFill>
                          <a:latin typeface="Arial Narrow"/>
                          <a:cs typeface="Arial Narrow"/>
                        </a:rPr>
                        <a:t>niveaux </a:t>
                      </a:r>
                      <a:r>
                        <a:rPr sz="900" dirty="0">
                          <a:solidFill>
                            <a:srgbClr val="231F20"/>
                          </a:solidFill>
                          <a:latin typeface="Arial Narrow"/>
                          <a:cs typeface="Arial Narrow"/>
                        </a:rPr>
                        <a:t>(niveau 1 : </a:t>
                      </a:r>
                      <a:r>
                        <a:rPr sz="900" spc="-5" dirty="0">
                          <a:solidFill>
                            <a:srgbClr val="231F20"/>
                          </a:solidFill>
                          <a:latin typeface="Arial Narrow"/>
                          <a:cs typeface="Arial Narrow"/>
                        </a:rPr>
                        <a:t>300 </a:t>
                      </a:r>
                      <a:r>
                        <a:rPr sz="900" dirty="0">
                          <a:solidFill>
                            <a:srgbClr val="231F20"/>
                          </a:solidFill>
                          <a:latin typeface="Arial Narrow"/>
                          <a:cs typeface="Arial Narrow"/>
                        </a:rPr>
                        <a:t>W, </a:t>
                      </a:r>
                      <a:r>
                        <a:rPr sz="900" spc="-5" dirty="0">
                          <a:solidFill>
                            <a:srgbClr val="231F20"/>
                          </a:solidFill>
                          <a:latin typeface="Arial Narrow"/>
                          <a:cs typeface="Arial Narrow"/>
                        </a:rPr>
                        <a:t>niveau </a:t>
                      </a:r>
                      <a:r>
                        <a:rPr sz="900" dirty="0">
                          <a:solidFill>
                            <a:srgbClr val="231F20"/>
                          </a:solidFill>
                          <a:latin typeface="Arial Narrow"/>
                          <a:cs typeface="Arial Narrow"/>
                        </a:rPr>
                        <a:t>2 : </a:t>
                      </a:r>
                      <a:r>
                        <a:rPr sz="900" spc="-5" dirty="0">
                          <a:solidFill>
                            <a:srgbClr val="231F20"/>
                          </a:solidFill>
                          <a:latin typeface="Arial Narrow"/>
                          <a:cs typeface="Arial Narrow"/>
                        </a:rPr>
                        <a:t>500W, niveau </a:t>
                      </a:r>
                      <a:r>
                        <a:rPr sz="900" dirty="0">
                          <a:solidFill>
                            <a:srgbClr val="231F20"/>
                          </a:solidFill>
                          <a:latin typeface="Arial Narrow"/>
                          <a:cs typeface="Arial Narrow"/>
                        </a:rPr>
                        <a:t>3 : </a:t>
                      </a:r>
                      <a:r>
                        <a:rPr sz="900" spc="-5" dirty="0">
                          <a:solidFill>
                            <a:srgbClr val="231F20"/>
                          </a:solidFill>
                          <a:latin typeface="Arial Narrow"/>
                          <a:cs typeface="Arial Narrow"/>
                        </a:rPr>
                        <a:t>720</a:t>
                      </a:r>
                      <a:r>
                        <a:rPr sz="900" spc="-65" dirty="0">
                          <a:solidFill>
                            <a:srgbClr val="231F20"/>
                          </a:solidFill>
                          <a:latin typeface="Arial Narrow"/>
                          <a:cs typeface="Arial Narrow"/>
                        </a:rPr>
                        <a:t> </a:t>
                      </a:r>
                      <a:r>
                        <a:rPr sz="900" dirty="0">
                          <a:solidFill>
                            <a:srgbClr val="231F20"/>
                          </a:solidFill>
                          <a:latin typeface="Arial Narrow"/>
                          <a:cs typeface="Arial Narrow"/>
                        </a:rPr>
                        <a:t>W)</a:t>
                      </a:r>
                      <a:endParaRPr sz="900">
                        <a:latin typeface="Arial Narrow"/>
                        <a:cs typeface="Arial Narrow"/>
                      </a:endParaRPr>
                    </a:p>
                  </a:txBody>
                  <a:tcPr marL="0" marR="0" marT="6286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255600">
                <a:tc>
                  <a:txBody>
                    <a:bodyPr/>
                    <a:lstStyle/>
                    <a:p>
                      <a:pPr marR="22225" algn="ctr">
                        <a:lnSpc>
                          <a:spcPct val="100000"/>
                        </a:lnSpc>
                        <a:spcBef>
                          <a:spcPts val="484"/>
                        </a:spcBef>
                      </a:pPr>
                      <a:r>
                        <a:rPr sz="900" b="1" dirty="0">
                          <a:solidFill>
                            <a:srgbClr val="231F20"/>
                          </a:solidFill>
                          <a:latin typeface="Arial Narrow"/>
                          <a:cs typeface="Arial Narrow"/>
                        </a:rPr>
                        <a:t>Pompe de</a:t>
                      </a:r>
                      <a:r>
                        <a:rPr sz="900" b="1" spc="-10" dirty="0">
                          <a:solidFill>
                            <a:srgbClr val="231F20"/>
                          </a:solidFill>
                          <a:latin typeface="Arial Narrow"/>
                          <a:cs typeface="Arial Narrow"/>
                        </a:rPr>
                        <a:t> </a:t>
                      </a:r>
                      <a:r>
                        <a:rPr sz="900" b="1" dirty="0">
                          <a:solidFill>
                            <a:srgbClr val="231F20"/>
                          </a:solidFill>
                          <a:latin typeface="Arial Narrow"/>
                          <a:cs typeface="Arial Narrow"/>
                        </a:rPr>
                        <a:t>filtration</a:t>
                      </a:r>
                      <a:endParaRPr sz="900">
                        <a:latin typeface="Arial Narrow"/>
                        <a:cs typeface="Arial Narrow"/>
                      </a:endParaRPr>
                    </a:p>
                  </a:txBody>
                  <a:tcPr marL="0" marR="0" marT="6159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6845" algn="ctr">
                        <a:lnSpc>
                          <a:spcPct val="100000"/>
                        </a:lnSpc>
                        <a:spcBef>
                          <a:spcPts val="484"/>
                        </a:spcBef>
                      </a:pPr>
                      <a:r>
                        <a:rPr sz="900" dirty="0">
                          <a:solidFill>
                            <a:srgbClr val="231F20"/>
                          </a:solidFill>
                          <a:latin typeface="Arial Narrow"/>
                          <a:cs typeface="Arial Narrow"/>
                        </a:rPr>
                        <a:t>1800L/hr</a:t>
                      </a:r>
                      <a:endParaRPr sz="900">
                        <a:latin typeface="Arial Narrow"/>
                        <a:cs typeface="Arial Narrow"/>
                      </a:endParaRPr>
                    </a:p>
                  </a:txBody>
                  <a:tcPr marL="0" marR="0" marT="6159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r h="255605">
                <a:tc>
                  <a:txBody>
                    <a:bodyPr/>
                    <a:lstStyle/>
                    <a:p>
                      <a:pPr marR="22860" algn="ctr">
                        <a:lnSpc>
                          <a:spcPct val="100000"/>
                        </a:lnSpc>
                        <a:spcBef>
                          <a:spcPts val="470"/>
                        </a:spcBef>
                      </a:pPr>
                      <a:r>
                        <a:rPr sz="900" b="1" spc="-5" dirty="0">
                          <a:solidFill>
                            <a:srgbClr val="231F20"/>
                          </a:solidFill>
                          <a:latin typeface="Arial Narrow"/>
                          <a:cs typeface="Arial Narrow"/>
                        </a:rPr>
                        <a:t>Générateur </a:t>
                      </a:r>
                      <a:r>
                        <a:rPr sz="900" b="1" dirty="0">
                          <a:solidFill>
                            <a:srgbClr val="231F20"/>
                          </a:solidFill>
                          <a:latin typeface="Arial Narrow"/>
                          <a:cs typeface="Arial Narrow"/>
                        </a:rPr>
                        <a:t>d’ozone</a:t>
                      </a:r>
                      <a:r>
                        <a:rPr sz="900" b="1" spc="-10" dirty="0">
                          <a:solidFill>
                            <a:srgbClr val="231F20"/>
                          </a:solidFill>
                          <a:latin typeface="Arial Narrow"/>
                          <a:cs typeface="Arial Narrow"/>
                        </a:rPr>
                        <a:t> </a:t>
                      </a:r>
                      <a:r>
                        <a:rPr sz="900" b="1" dirty="0">
                          <a:solidFill>
                            <a:srgbClr val="231F20"/>
                          </a:solidFill>
                          <a:latin typeface="Arial Narrow"/>
                          <a:cs typeface="Arial Narrow"/>
                        </a:rPr>
                        <a:t>intégré</a:t>
                      </a:r>
                      <a:endParaRPr sz="900">
                        <a:latin typeface="Arial Narrow"/>
                        <a:cs typeface="Arial Narrow"/>
                      </a:endParaRPr>
                    </a:p>
                  </a:txBody>
                  <a:tcPr marL="0" marR="0" marT="596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6845" algn="ctr">
                        <a:lnSpc>
                          <a:spcPct val="100000"/>
                        </a:lnSpc>
                        <a:spcBef>
                          <a:spcPts val="470"/>
                        </a:spcBef>
                      </a:pPr>
                      <a:r>
                        <a:rPr sz="900" spc="-5" dirty="0">
                          <a:solidFill>
                            <a:srgbClr val="231F20"/>
                          </a:solidFill>
                          <a:latin typeface="Arial Narrow"/>
                          <a:cs typeface="Arial Narrow"/>
                        </a:rPr>
                        <a:t>5.5W,</a:t>
                      </a:r>
                      <a:r>
                        <a:rPr sz="900" spc="-10" dirty="0">
                          <a:solidFill>
                            <a:srgbClr val="231F20"/>
                          </a:solidFill>
                          <a:latin typeface="Arial Narrow"/>
                          <a:cs typeface="Arial Narrow"/>
                        </a:rPr>
                        <a:t> </a:t>
                      </a:r>
                      <a:r>
                        <a:rPr sz="900" dirty="0">
                          <a:solidFill>
                            <a:srgbClr val="231F20"/>
                          </a:solidFill>
                          <a:latin typeface="Arial Narrow"/>
                          <a:cs typeface="Arial Narrow"/>
                        </a:rPr>
                        <a:t>30-50mg/hr</a:t>
                      </a:r>
                      <a:endParaRPr sz="900">
                        <a:latin typeface="Arial Narrow"/>
                        <a:cs typeface="Arial Narrow"/>
                      </a:endParaRPr>
                    </a:p>
                  </a:txBody>
                  <a:tcPr marL="0" marR="0" marT="596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6"/>
                  </a:ext>
                </a:extLst>
              </a:tr>
              <a:tr h="272727">
                <a:tc>
                  <a:txBody>
                    <a:bodyPr/>
                    <a:lstStyle/>
                    <a:p>
                      <a:pPr algn="ctr">
                        <a:lnSpc>
                          <a:spcPct val="100000"/>
                        </a:lnSpc>
                        <a:spcBef>
                          <a:spcPts val="459"/>
                        </a:spcBef>
                      </a:pPr>
                      <a:r>
                        <a:rPr sz="900" b="1" dirty="0">
                          <a:solidFill>
                            <a:srgbClr val="231F20"/>
                          </a:solidFill>
                          <a:latin typeface="Arial Narrow"/>
                          <a:cs typeface="Arial Narrow"/>
                        </a:rPr>
                        <a:t>Flux de rayonnement</a:t>
                      </a:r>
                      <a:r>
                        <a:rPr sz="900" b="1" spc="-15" dirty="0">
                          <a:solidFill>
                            <a:srgbClr val="231F20"/>
                          </a:solidFill>
                          <a:latin typeface="Arial Narrow"/>
                          <a:cs typeface="Arial Narrow"/>
                        </a:rPr>
                        <a:t> </a:t>
                      </a:r>
                      <a:r>
                        <a:rPr sz="900" b="1" dirty="0">
                          <a:solidFill>
                            <a:srgbClr val="231F20"/>
                          </a:solidFill>
                          <a:latin typeface="Arial Narrow"/>
                          <a:cs typeface="Arial Narrow"/>
                        </a:rPr>
                        <a:t>UVC</a:t>
                      </a:r>
                      <a:endParaRPr sz="900">
                        <a:latin typeface="Arial Narrow"/>
                        <a:cs typeface="Arial Narrow"/>
                      </a:endParaRPr>
                    </a:p>
                  </a:txBody>
                  <a:tcPr marL="0" marR="0" marT="58419"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6845" algn="ctr">
                        <a:lnSpc>
                          <a:spcPct val="100000"/>
                        </a:lnSpc>
                        <a:spcBef>
                          <a:spcPts val="459"/>
                        </a:spcBef>
                      </a:pPr>
                      <a:r>
                        <a:rPr sz="900" dirty="0">
                          <a:solidFill>
                            <a:srgbClr val="231F20"/>
                          </a:solidFill>
                          <a:latin typeface="Arial Narrow"/>
                          <a:cs typeface="Arial Narrow"/>
                        </a:rPr>
                        <a:t>2000uW</a:t>
                      </a:r>
                      <a:endParaRPr sz="900">
                        <a:latin typeface="Arial Narrow"/>
                        <a:cs typeface="Arial Narrow"/>
                      </a:endParaRPr>
                    </a:p>
                  </a:txBody>
                  <a:tcPr marL="0" marR="0" marT="58419"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7"/>
                  </a:ext>
                </a:extLst>
              </a:tr>
              <a:tr h="247644">
                <a:tc>
                  <a:txBody>
                    <a:bodyPr/>
                    <a:lstStyle/>
                    <a:p>
                      <a:pPr marR="22225" algn="ctr">
                        <a:lnSpc>
                          <a:spcPct val="100000"/>
                        </a:lnSpc>
                        <a:spcBef>
                          <a:spcPts val="310"/>
                        </a:spcBef>
                      </a:pPr>
                      <a:r>
                        <a:rPr sz="900" b="1" dirty="0">
                          <a:solidFill>
                            <a:srgbClr val="231F20"/>
                          </a:solidFill>
                          <a:latin typeface="Arial Narrow"/>
                          <a:cs typeface="Arial Narrow"/>
                        </a:rPr>
                        <a:t>Couvercle</a:t>
                      </a:r>
                      <a:endParaRPr sz="900">
                        <a:latin typeface="Arial Narrow"/>
                        <a:cs typeface="Arial Narrow"/>
                      </a:endParaRPr>
                    </a:p>
                  </a:txBody>
                  <a:tcPr marL="0" marR="0" marT="393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7480" algn="ctr">
                        <a:lnSpc>
                          <a:spcPct val="100000"/>
                        </a:lnSpc>
                        <a:spcBef>
                          <a:spcPts val="310"/>
                        </a:spcBef>
                      </a:pPr>
                      <a:r>
                        <a:rPr sz="900" dirty="0">
                          <a:solidFill>
                            <a:srgbClr val="231F20"/>
                          </a:solidFill>
                          <a:latin typeface="Arial Narrow"/>
                          <a:cs typeface="Arial Narrow"/>
                        </a:rPr>
                        <a:t>Rhino-Tech™ PVC</a:t>
                      </a:r>
                      <a:r>
                        <a:rPr sz="900" spc="-5" dirty="0">
                          <a:solidFill>
                            <a:srgbClr val="231F20"/>
                          </a:solidFill>
                          <a:latin typeface="Arial Narrow"/>
                          <a:cs typeface="Arial Narrow"/>
                        </a:rPr>
                        <a:t> </a:t>
                      </a:r>
                      <a:r>
                        <a:rPr sz="900" dirty="0">
                          <a:solidFill>
                            <a:srgbClr val="231F20"/>
                          </a:solidFill>
                          <a:latin typeface="Arial Narrow"/>
                          <a:cs typeface="Arial Narrow"/>
                        </a:rPr>
                        <a:t>renforcé</a:t>
                      </a:r>
                      <a:endParaRPr sz="900">
                        <a:latin typeface="Arial Narrow"/>
                        <a:cs typeface="Arial Narrow"/>
                      </a:endParaRPr>
                    </a:p>
                  </a:txBody>
                  <a:tcPr marL="0" marR="0" marT="393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8"/>
                  </a:ext>
                </a:extLst>
              </a:tr>
              <a:tr h="247643">
                <a:tc>
                  <a:txBody>
                    <a:bodyPr/>
                    <a:lstStyle/>
                    <a:p>
                      <a:pPr marR="22225" algn="ctr">
                        <a:lnSpc>
                          <a:spcPct val="100000"/>
                        </a:lnSpc>
                        <a:spcBef>
                          <a:spcPts val="360"/>
                        </a:spcBef>
                      </a:pPr>
                      <a:r>
                        <a:rPr sz="900" b="1" spc="-5" dirty="0">
                          <a:solidFill>
                            <a:srgbClr val="231F20"/>
                          </a:solidFill>
                          <a:latin typeface="Arial Narrow"/>
                          <a:cs typeface="Arial Narrow"/>
                        </a:rPr>
                        <a:t>Matériau </a:t>
                      </a:r>
                      <a:r>
                        <a:rPr sz="900" b="1" dirty="0">
                          <a:solidFill>
                            <a:srgbClr val="231F20"/>
                          </a:solidFill>
                          <a:latin typeface="Arial Narrow"/>
                          <a:cs typeface="Arial Narrow"/>
                        </a:rPr>
                        <a:t>du</a:t>
                      </a:r>
                      <a:r>
                        <a:rPr sz="900" b="1" spc="-10" dirty="0">
                          <a:solidFill>
                            <a:srgbClr val="231F20"/>
                          </a:solidFill>
                          <a:latin typeface="Arial Narrow"/>
                          <a:cs typeface="Arial Narrow"/>
                        </a:rPr>
                        <a:t> </a:t>
                      </a:r>
                      <a:r>
                        <a:rPr sz="900" b="1" dirty="0">
                          <a:solidFill>
                            <a:srgbClr val="231F20"/>
                          </a:solidFill>
                          <a:latin typeface="Arial Narrow"/>
                          <a:cs typeface="Arial Narrow"/>
                        </a:rPr>
                        <a:t>revêtement</a:t>
                      </a:r>
                      <a:endParaRPr sz="900">
                        <a:latin typeface="Arial Narrow"/>
                        <a:cs typeface="Arial Narrow"/>
                      </a:endParaRPr>
                    </a:p>
                  </a:txBody>
                  <a:tcPr marL="0" marR="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6845" algn="ctr">
                        <a:lnSpc>
                          <a:spcPct val="100000"/>
                        </a:lnSpc>
                        <a:spcBef>
                          <a:spcPts val="360"/>
                        </a:spcBef>
                      </a:pPr>
                      <a:r>
                        <a:rPr sz="900" spc="-5" dirty="0">
                          <a:solidFill>
                            <a:srgbClr val="231F20"/>
                          </a:solidFill>
                          <a:latin typeface="Arial Narrow"/>
                          <a:cs typeface="Arial Narrow"/>
                        </a:rPr>
                        <a:t>Matériau </a:t>
                      </a:r>
                      <a:r>
                        <a:rPr sz="900" dirty="0">
                          <a:solidFill>
                            <a:srgbClr val="231F20"/>
                          </a:solidFill>
                          <a:latin typeface="Arial Narrow"/>
                          <a:cs typeface="Arial Narrow"/>
                        </a:rPr>
                        <a:t>à </a:t>
                      </a:r>
                      <a:r>
                        <a:rPr sz="900" spc="-5" dirty="0">
                          <a:solidFill>
                            <a:srgbClr val="231F20"/>
                          </a:solidFill>
                          <a:latin typeface="Arial Narrow"/>
                          <a:cs typeface="Arial Narrow"/>
                        </a:rPr>
                        <a:t>maille coulée </a:t>
                      </a:r>
                      <a:r>
                        <a:rPr sz="900" dirty="0">
                          <a:solidFill>
                            <a:srgbClr val="231F20"/>
                          </a:solidFill>
                          <a:latin typeface="Arial Narrow"/>
                          <a:cs typeface="Arial Narrow"/>
                        </a:rPr>
                        <a:t>(MONO) / Plastique </a:t>
                      </a:r>
                      <a:r>
                        <a:rPr sz="900" spc="-5" dirty="0">
                          <a:solidFill>
                            <a:srgbClr val="231F20"/>
                          </a:solidFill>
                          <a:latin typeface="Arial Narrow"/>
                          <a:cs typeface="Arial Narrow"/>
                        </a:rPr>
                        <a:t>imitation bois</a:t>
                      </a:r>
                      <a:r>
                        <a:rPr sz="900" spc="-40" dirty="0">
                          <a:solidFill>
                            <a:srgbClr val="231F20"/>
                          </a:solidFill>
                          <a:latin typeface="Arial Narrow"/>
                          <a:cs typeface="Arial Narrow"/>
                        </a:rPr>
                        <a:t> </a:t>
                      </a:r>
                      <a:r>
                        <a:rPr sz="900" dirty="0">
                          <a:solidFill>
                            <a:srgbClr val="231F20"/>
                          </a:solidFill>
                          <a:latin typeface="Arial Narrow"/>
                          <a:cs typeface="Arial Narrow"/>
                        </a:rPr>
                        <a:t>(TUSCANY)</a:t>
                      </a:r>
                      <a:endParaRPr sz="900">
                        <a:latin typeface="Arial Narrow"/>
                        <a:cs typeface="Arial Narrow"/>
                      </a:endParaRPr>
                    </a:p>
                  </a:txBody>
                  <a:tcPr marL="0" marR="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9"/>
                  </a:ext>
                </a:extLst>
              </a:tr>
            </a:tbl>
          </a:graphicData>
        </a:graphic>
      </p:graphicFrame>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34379" y="2694824"/>
            <a:ext cx="4442460" cy="543560"/>
          </a:xfrm>
          <a:prstGeom prst="rect">
            <a:avLst/>
          </a:prstGeom>
        </p:spPr>
        <p:txBody>
          <a:bodyPr vert="horz" wrap="square" lIns="0" tIns="12700" rIns="0" bIns="0" rtlCol="0">
            <a:spAutoFit/>
          </a:bodyPr>
          <a:lstStyle/>
          <a:p>
            <a:pPr marL="12700">
              <a:lnSpc>
                <a:spcPts val="1040"/>
              </a:lnSpc>
              <a:spcBef>
                <a:spcPts val="100"/>
              </a:spcBef>
            </a:pPr>
            <a:r>
              <a:rPr sz="900" b="1" dirty="0">
                <a:solidFill>
                  <a:srgbClr val="231F20"/>
                </a:solidFill>
                <a:latin typeface="Arial Narrow"/>
                <a:cs typeface="Arial Narrow"/>
              </a:rPr>
              <a:t>REMARQUE:</a:t>
            </a:r>
            <a:endParaRPr sz="900">
              <a:latin typeface="Arial Narrow"/>
              <a:cs typeface="Arial Narrow"/>
            </a:endParaRPr>
          </a:p>
          <a:p>
            <a:pPr marL="12700" marR="816610">
              <a:lnSpc>
                <a:spcPts val="1000"/>
              </a:lnSpc>
              <a:spcBef>
                <a:spcPts val="60"/>
              </a:spcBef>
            </a:pPr>
            <a:r>
              <a:rPr sz="900" dirty="0">
                <a:solidFill>
                  <a:srgbClr val="231F20"/>
                </a:solidFill>
                <a:latin typeface="Arial Narrow"/>
                <a:cs typeface="Arial Narrow"/>
              </a:rPr>
              <a:t>Dessins à titre </a:t>
            </a:r>
            <a:r>
              <a:rPr sz="900" spc="-5" dirty="0">
                <a:solidFill>
                  <a:srgbClr val="231F20"/>
                </a:solidFill>
                <a:latin typeface="Arial Narrow"/>
                <a:cs typeface="Arial Narrow"/>
              </a:rPr>
              <a:t>d’illustration uniquement. Le produit </a:t>
            </a:r>
            <a:r>
              <a:rPr sz="900" dirty="0">
                <a:solidFill>
                  <a:srgbClr val="231F20"/>
                </a:solidFill>
                <a:latin typeface="Arial Narrow"/>
                <a:cs typeface="Arial Narrow"/>
              </a:rPr>
              <a:t>réel </a:t>
            </a:r>
            <a:r>
              <a:rPr sz="900" spc="-5" dirty="0">
                <a:solidFill>
                  <a:srgbClr val="231F20"/>
                </a:solidFill>
                <a:latin typeface="Arial Narrow"/>
                <a:cs typeface="Arial Narrow"/>
              </a:rPr>
              <a:t>peut varier. </a:t>
            </a:r>
            <a:r>
              <a:rPr sz="900" dirty="0">
                <a:solidFill>
                  <a:srgbClr val="231F20"/>
                </a:solidFill>
                <a:latin typeface="Arial Narrow"/>
                <a:cs typeface="Arial Narrow"/>
              </a:rPr>
              <a:t>Pas à </a:t>
            </a:r>
            <a:r>
              <a:rPr sz="900" spc="-5" dirty="0">
                <a:solidFill>
                  <a:srgbClr val="231F20"/>
                </a:solidFill>
                <a:latin typeface="Arial Narrow"/>
                <a:cs typeface="Arial Narrow"/>
              </a:rPr>
              <a:t>l’échelle.  </a:t>
            </a:r>
            <a:r>
              <a:rPr sz="900" dirty="0">
                <a:solidFill>
                  <a:srgbClr val="231F20"/>
                </a:solidFill>
                <a:latin typeface="Arial Narrow"/>
                <a:cs typeface="Arial Narrow"/>
              </a:rPr>
              <a:t>Utilisez </a:t>
            </a:r>
            <a:r>
              <a:rPr sz="900" spc="-5" dirty="0">
                <a:solidFill>
                  <a:srgbClr val="231F20"/>
                </a:solidFill>
                <a:latin typeface="Arial Narrow"/>
                <a:cs typeface="Arial Narrow"/>
              </a:rPr>
              <a:t>exclusivement les accessoires </a:t>
            </a:r>
            <a:r>
              <a:rPr sz="900" dirty="0">
                <a:solidFill>
                  <a:srgbClr val="231F20"/>
                </a:solidFill>
                <a:latin typeface="Arial Narrow"/>
                <a:cs typeface="Arial Narrow"/>
              </a:rPr>
              <a:t>fournis </a:t>
            </a:r>
            <a:r>
              <a:rPr sz="900" spc="-5" dirty="0">
                <a:solidFill>
                  <a:srgbClr val="231F20"/>
                </a:solidFill>
                <a:latin typeface="Arial Narrow"/>
                <a:cs typeface="Arial Narrow"/>
              </a:rPr>
              <a:t>par MSPA, pour des </a:t>
            </a:r>
            <a:r>
              <a:rPr sz="900" dirty="0">
                <a:solidFill>
                  <a:srgbClr val="231F20"/>
                </a:solidFill>
                <a:latin typeface="Arial Narrow"/>
                <a:cs typeface="Arial Narrow"/>
              </a:rPr>
              <a:t>raisons </a:t>
            </a:r>
            <a:r>
              <a:rPr sz="900" spc="-5" dirty="0">
                <a:solidFill>
                  <a:srgbClr val="231F20"/>
                </a:solidFill>
                <a:latin typeface="Arial Narrow"/>
                <a:cs typeface="Arial Narrow"/>
              </a:rPr>
              <a:t>de</a:t>
            </a:r>
            <a:r>
              <a:rPr sz="900" spc="-65" dirty="0">
                <a:solidFill>
                  <a:srgbClr val="231F20"/>
                </a:solidFill>
                <a:latin typeface="Arial Narrow"/>
                <a:cs typeface="Arial Narrow"/>
              </a:rPr>
              <a:t> </a:t>
            </a:r>
            <a:r>
              <a:rPr sz="900" spc="-5" dirty="0">
                <a:solidFill>
                  <a:srgbClr val="231F20"/>
                </a:solidFill>
                <a:latin typeface="Arial Narrow"/>
                <a:cs typeface="Arial Narrow"/>
              </a:rPr>
              <a:t>sécurité.</a:t>
            </a:r>
            <a:endParaRPr sz="900">
              <a:latin typeface="Arial Narrow"/>
              <a:cs typeface="Arial Narrow"/>
            </a:endParaRPr>
          </a:p>
          <a:p>
            <a:pPr marL="12700">
              <a:lnSpc>
                <a:spcPts val="980"/>
              </a:lnSpc>
            </a:pPr>
            <a:r>
              <a:rPr sz="900" spc="-5" dirty="0">
                <a:solidFill>
                  <a:srgbClr val="231F20"/>
                </a:solidFill>
                <a:latin typeface="Arial Narrow"/>
                <a:cs typeface="Arial Narrow"/>
              </a:rPr>
              <a:t>Lorsque vous commandez des pièces, veillez </a:t>
            </a:r>
            <a:r>
              <a:rPr sz="900" dirty="0">
                <a:solidFill>
                  <a:srgbClr val="231F20"/>
                </a:solidFill>
                <a:latin typeface="Arial Narrow"/>
                <a:cs typeface="Arial Narrow"/>
              </a:rPr>
              <a:t>à </a:t>
            </a:r>
            <a:r>
              <a:rPr sz="900" spc="-5" dirty="0">
                <a:solidFill>
                  <a:srgbClr val="231F20"/>
                </a:solidFill>
                <a:latin typeface="Arial Narrow"/>
                <a:cs typeface="Arial Narrow"/>
              </a:rPr>
              <a:t>mentionner le numéro et la description du modèle de</a:t>
            </a:r>
            <a:r>
              <a:rPr sz="900" spc="-35" dirty="0">
                <a:solidFill>
                  <a:srgbClr val="231F20"/>
                </a:solidFill>
                <a:latin typeface="Arial Narrow"/>
                <a:cs typeface="Arial Narrow"/>
              </a:rPr>
              <a:t> </a:t>
            </a:r>
            <a:r>
              <a:rPr sz="900" dirty="0">
                <a:solidFill>
                  <a:srgbClr val="231F20"/>
                </a:solidFill>
                <a:latin typeface="Arial Narrow"/>
                <a:cs typeface="Arial Narrow"/>
              </a:rPr>
              <a:t>SPA.</a:t>
            </a:r>
            <a:endParaRPr sz="900">
              <a:latin typeface="Arial Narrow"/>
              <a:cs typeface="Arial Narrow"/>
            </a:endParaRPr>
          </a:p>
        </p:txBody>
      </p:sp>
      <p:sp>
        <p:nvSpPr>
          <p:cNvPr id="3" name="object 3"/>
          <p:cNvSpPr txBox="1"/>
          <p:nvPr/>
        </p:nvSpPr>
        <p:spPr>
          <a:xfrm>
            <a:off x="534379" y="9168090"/>
            <a:ext cx="4442460" cy="543560"/>
          </a:xfrm>
          <a:prstGeom prst="rect">
            <a:avLst/>
          </a:prstGeom>
        </p:spPr>
        <p:txBody>
          <a:bodyPr vert="horz" wrap="square" lIns="0" tIns="12700" rIns="0" bIns="0" rtlCol="0">
            <a:spAutoFit/>
          </a:bodyPr>
          <a:lstStyle/>
          <a:p>
            <a:pPr marL="12700">
              <a:lnSpc>
                <a:spcPts val="1040"/>
              </a:lnSpc>
              <a:spcBef>
                <a:spcPts val="100"/>
              </a:spcBef>
            </a:pPr>
            <a:r>
              <a:rPr sz="900" b="1" dirty="0">
                <a:solidFill>
                  <a:srgbClr val="231F20"/>
                </a:solidFill>
                <a:latin typeface="Arial Narrow"/>
                <a:cs typeface="Arial Narrow"/>
              </a:rPr>
              <a:t>REMARQUE:</a:t>
            </a:r>
            <a:endParaRPr sz="900">
              <a:latin typeface="Arial Narrow"/>
              <a:cs typeface="Arial Narrow"/>
            </a:endParaRPr>
          </a:p>
          <a:p>
            <a:pPr marL="12700" marR="816610">
              <a:lnSpc>
                <a:spcPts val="1000"/>
              </a:lnSpc>
              <a:spcBef>
                <a:spcPts val="60"/>
              </a:spcBef>
            </a:pPr>
            <a:r>
              <a:rPr sz="900" dirty="0">
                <a:solidFill>
                  <a:srgbClr val="231F20"/>
                </a:solidFill>
                <a:latin typeface="Arial Narrow"/>
                <a:cs typeface="Arial Narrow"/>
              </a:rPr>
              <a:t>Dessins à titre </a:t>
            </a:r>
            <a:r>
              <a:rPr sz="900" spc="-5" dirty="0">
                <a:solidFill>
                  <a:srgbClr val="231F20"/>
                </a:solidFill>
                <a:latin typeface="Arial Narrow"/>
                <a:cs typeface="Arial Narrow"/>
              </a:rPr>
              <a:t>d’illustration uniquement. Le produit </a:t>
            </a:r>
            <a:r>
              <a:rPr sz="900" dirty="0">
                <a:solidFill>
                  <a:srgbClr val="231F20"/>
                </a:solidFill>
                <a:latin typeface="Arial Narrow"/>
                <a:cs typeface="Arial Narrow"/>
              </a:rPr>
              <a:t>réel </a:t>
            </a:r>
            <a:r>
              <a:rPr sz="900" spc="-5" dirty="0">
                <a:solidFill>
                  <a:srgbClr val="231F20"/>
                </a:solidFill>
                <a:latin typeface="Arial Narrow"/>
                <a:cs typeface="Arial Narrow"/>
              </a:rPr>
              <a:t>peut varier. </a:t>
            </a:r>
            <a:r>
              <a:rPr sz="900" dirty="0">
                <a:solidFill>
                  <a:srgbClr val="231F20"/>
                </a:solidFill>
                <a:latin typeface="Arial Narrow"/>
                <a:cs typeface="Arial Narrow"/>
              </a:rPr>
              <a:t>Pas à </a:t>
            </a:r>
            <a:r>
              <a:rPr sz="900" spc="-5" dirty="0">
                <a:solidFill>
                  <a:srgbClr val="231F20"/>
                </a:solidFill>
                <a:latin typeface="Arial Narrow"/>
                <a:cs typeface="Arial Narrow"/>
              </a:rPr>
              <a:t>l’échelle.  </a:t>
            </a:r>
            <a:r>
              <a:rPr sz="900" dirty="0">
                <a:solidFill>
                  <a:srgbClr val="231F20"/>
                </a:solidFill>
                <a:latin typeface="Arial Narrow"/>
                <a:cs typeface="Arial Narrow"/>
              </a:rPr>
              <a:t>Utilisez </a:t>
            </a:r>
            <a:r>
              <a:rPr sz="900" spc="-5" dirty="0">
                <a:solidFill>
                  <a:srgbClr val="231F20"/>
                </a:solidFill>
                <a:latin typeface="Arial Narrow"/>
                <a:cs typeface="Arial Narrow"/>
              </a:rPr>
              <a:t>exclusivement les accessoires </a:t>
            </a:r>
            <a:r>
              <a:rPr sz="900" dirty="0">
                <a:solidFill>
                  <a:srgbClr val="231F20"/>
                </a:solidFill>
                <a:latin typeface="Arial Narrow"/>
                <a:cs typeface="Arial Narrow"/>
              </a:rPr>
              <a:t>fournis </a:t>
            </a:r>
            <a:r>
              <a:rPr sz="900" spc="-5" dirty="0">
                <a:solidFill>
                  <a:srgbClr val="231F20"/>
                </a:solidFill>
                <a:latin typeface="Arial Narrow"/>
                <a:cs typeface="Arial Narrow"/>
              </a:rPr>
              <a:t>par MSPA, pour des </a:t>
            </a:r>
            <a:r>
              <a:rPr sz="900" dirty="0">
                <a:solidFill>
                  <a:srgbClr val="231F20"/>
                </a:solidFill>
                <a:latin typeface="Arial Narrow"/>
                <a:cs typeface="Arial Narrow"/>
              </a:rPr>
              <a:t>raisons </a:t>
            </a:r>
            <a:r>
              <a:rPr sz="900" spc="-5" dirty="0">
                <a:solidFill>
                  <a:srgbClr val="231F20"/>
                </a:solidFill>
                <a:latin typeface="Arial Narrow"/>
                <a:cs typeface="Arial Narrow"/>
              </a:rPr>
              <a:t>de</a:t>
            </a:r>
            <a:r>
              <a:rPr sz="900" spc="-65" dirty="0">
                <a:solidFill>
                  <a:srgbClr val="231F20"/>
                </a:solidFill>
                <a:latin typeface="Arial Narrow"/>
                <a:cs typeface="Arial Narrow"/>
              </a:rPr>
              <a:t> </a:t>
            </a:r>
            <a:r>
              <a:rPr sz="900" spc="-5" dirty="0">
                <a:solidFill>
                  <a:srgbClr val="231F20"/>
                </a:solidFill>
                <a:latin typeface="Arial Narrow"/>
                <a:cs typeface="Arial Narrow"/>
              </a:rPr>
              <a:t>sécurité.</a:t>
            </a:r>
            <a:endParaRPr sz="900">
              <a:latin typeface="Arial Narrow"/>
              <a:cs typeface="Arial Narrow"/>
            </a:endParaRPr>
          </a:p>
          <a:p>
            <a:pPr marL="12700">
              <a:lnSpc>
                <a:spcPts val="980"/>
              </a:lnSpc>
            </a:pPr>
            <a:r>
              <a:rPr sz="900" spc="-5" dirty="0">
                <a:solidFill>
                  <a:srgbClr val="231F20"/>
                </a:solidFill>
                <a:latin typeface="Arial Narrow"/>
                <a:cs typeface="Arial Narrow"/>
              </a:rPr>
              <a:t>Lorsque vous commandez des pièces, veillez </a:t>
            </a:r>
            <a:r>
              <a:rPr sz="900" dirty="0">
                <a:solidFill>
                  <a:srgbClr val="231F20"/>
                </a:solidFill>
                <a:latin typeface="Arial Narrow"/>
                <a:cs typeface="Arial Narrow"/>
              </a:rPr>
              <a:t>à </a:t>
            </a:r>
            <a:r>
              <a:rPr sz="900" spc="-5" dirty="0">
                <a:solidFill>
                  <a:srgbClr val="231F20"/>
                </a:solidFill>
                <a:latin typeface="Arial Narrow"/>
                <a:cs typeface="Arial Narrow"/>
              </a:rPr>
              <a:t>mentionner le numéro et la description du modèle de</a:t>
            </a:r>
            <a:r>
              <a:rPr sz="900" spc="-35" dirty="0">
                <a:solidFill>
                  <a:srgbClr val="231F20"/>
                </a:solidFill>
                <a:latin typeface="Arial Narrow"/>
                <a:cs typeface="Arial Narrow"/>
              </a:rPr>
              <a:t> </a:t>
            </a:r>
            <a:r>
              <a:rPr sz="900" dirty="0">
                <a:solidFill>
                  <a:srgbClr val="231F20"/>
                </a:solidFill>
                <a:latin typeface="Arial Narrow"/>
                <a:cs typeface="Arial Narrow"/>
              </a:rPr>
              <a:t>SPA.</a:t>
            </a:r>
            <a:endParaRPr sz="900">
              <a:latin typeface="Arial Narrow"/>
              <a:cs typeface="Arial Narrow"/>
            </a:endParaRPr>
          </a:p>
        </p:txBody>
      </p:sp>
      <p:graphicFrame>
        <p:nvGraphicFramePr>
          <p:cNvPr id="4" name="object 4"/>
          <p:cNvGraphicFramePr>
            <a:graphicFrameLocks noGrp="1"/>
          </p:cNvGraphicFramePr>
          <p:nvPr/>
        </p:nvGraphicFramePr>
        <p:xfrm>
          <a:off x="537145" y="536829"/>
          <a:ext cx="6477635" cy="2035859"/>
        </p:xfrm>
        <a:graphic>
          <a:graphicData uri="http://schemas.openxmlformats.org/drawingml/2006/table">
            <a:tbl>
              <a:tblPr firstRow="1" bandRow="1">
                <a:tableStyleId>{2D5ABB26-0587-4C30-8999-92F81FD0307C}</a:tableStyleId>
              </a:tblPr>
              <a:tblGrid>
                <a:gridCol w="1011555">
                  <a:extLst>
                    <a:ext uri="{9D8B030D-6E8A-4147-A177-3AD203B41FA5}">
                      <a16:colId xmlns:a16="http://schemas.microsoft.com/office/drawing/2014/main" val="20000"/>
                    </a:ext>
                  </a:extLst>
                </a:gridCol>
                <a:gridCol w="5466080">
                  <a:extLst>
                    <a:ext uri="{9D8B030D-6E8A-4147-A177-3AD203B41FA5}">
                      <a16:colId xmlns:a16="http://schemas.microsoft.com/office/drawing/2014/main" val="20001"/>
                    </a:ext>
                  </a:extLst>
                </a:gridCol>
              </a:tblGrid>
              <a:tr h="230530">
                <a:tc>
                  <a:txBody>
                    <a:bodyPr/>
                    <a:lstStyle/>
                    <a:p>
                      <a:pPr marL="8890" algn="ctr">
                        <a:lnSpc>
                          <a:spcPct val="100000"/>
                        </a:lnSpc>
                        <a:spcBef>
                          <a:spcPts val="360"/>
                        </a:spcBef>
                      </a:pPr>
                      <a:r>
                        <a:rPr sz="900" b="1" dirty="0">
                          <a:solidFill>
                            <a:srgbClr val="FFFFFF"/>
                          </a:solidFill>
                          <a:latin typeface="Arial Narrow"/>
                          <a:cs typeface="Arial Narrow"/>
                        </a:rPr>
                        <a:t>N° DE</a:t>
                      </a:r>
                      <a:r>
                        <a:rPr sz="900" b="1" spc="-20" dirty="0">
                          <a:solidFill>
                            <a:srgbClr val="FFFFFF"/>
                          </a:solidFill>
                          <a:latin typeface="Arial Narrow"/>
                          <a:cs typeface="Arial Narrow"/>
                        </a:rPr>
                        <a:t> </a:t>
                      </a:r>
                      <a:r>
                        <a:rPr sz="900" b="1" dirty="0">
                          <a:solidFill>
                            <a:srgbClr val="FFFFFF"/>
                          </a:solidFill>
                          <a:latin typeface="Arial Narrow"/>
                          <a:cs typeface="Arial Narrow"/>
                        </a:rPr>
                        <a:t>RÉF.</a:t>
                      </a:r>
                      <a:endParaRPr sz="900">
                        <a:latin typeface="Arial Narrow"/>
                        <a:cs typeface="Arial Narrow"/>
                      </a:endParaRPr>
                    </a:p>
                  </a:txBody>
                  <a:tcPr marL="0" marR="0" marB="0">
                    <a:lnL w="6350">
                      <a:solidFill>
                        <a:srgbClr val="231F20"/>
                      </a:solidFill>
                      <a:prstDash val="solid"/>
                    </a:lnL>
                    <a:lnR w="6350">
                      <a:solidFill>
                        <a:srgbClr val="231F20"/>
                      </a:solidFill>
                      <a:prstDash val="solid"/>
                    </a:lnR>
                    <a:solidFill>
                      <a:srgbClr val="58595B"/>
                    </a:solidFill>
                  </a:tcPr>
                </a:tc>
                <a:tc>
                  <a:txBody>
                    <a:bodyPr/>
                    <a:lstStyle/>
                    <a:p>
                      <a:pPr marR="169545" algn="ctr">
                        <a:lnSpc>
                          <a:spcPct val="100000"/>
                        </a:lnSpc>
                        <a:spcBef>
                          <a:spcPts val="360"/>
                        </a:spcBef>
                      </a:pPr>
                      <a:r>
                        <a:rPr sz="900" b="1" spc="-5" dirty="0">
                          <a:solidFill>
                            <a:srgbClr val="FFFFFF"/>
                          </a:solidFill>
                          <a:latin typeface="Arial Narrow"/>
                          <a:cs typeface="Arial Narrow"/>
                        </a:rPr>
                        <a:t>DESCRIPTION </a:t>
                      </a:r>
                      <a:r>
                        <a:rPr sz="900" b="1" dirty="0">
                          <a:solidFill>
                            <a:srgbClr val="FFFFFF"/>
                          </a:solidFill>
                          <a:latin typeface="Arial Narrow"/>
                          <a:cs typeface="Arial Narrow"/>
                        </a:rPr>
                        <a:t>DES</a:t>
                      </a:r>
                      <a:r>
                        <a:rPr sz="900" b="1" spc="-5" dirty="0">
                          <a:solidFill>
                            <a:srgbClr val="FFFFFF"/>
                          </a:solidFill>
                          <a:latin typeface="Arial Narrow"/>
                          <a:cs typeface="Arial Narrow"/>
                        </a:rPr>
                        <a:t> </a:t>
                      </a:r>
                      <a:r>
                        <a:rPr sz="900" b="1" dirty="0">
                          <a:solidFill>
                            <a:srgbClr val="FFFFFF"/>
                          </a:solidFill>
                          <a:latin typeface="Arial Narrow"/>
                          <a:cs typeface="Arial Narrow"/>
                        </a:rPr>
                        <a:t>PIÈCES</a:t>
                      </a:r>
                      <a:endParaRPr sz="900">
                        <a:latin typeface="Arial Narrow"/>
                        <a:cs typeface="Arial Narrow"/>
                      </a:endParaRPr>
                    </a:p>
                  </a:txBody>
                  <a:tcPr marL="0" marR="0" marB="0">
                    <a:lnL w="6350">
                      <a:solidFill>
                        <a:srgbClr val="231F20"/>
                      </a:solidFill>
                      <a:prstDash val="solid"/>
                    </a:lnL>
                    <a:lnR w="6350">
                      <a:solidFill>
                        <a:srgbClr val="231F20"/>
                      </a:solidFill>
                      <a:prstDash val="solid"/>
                    </a:lnR>
                    <a:solidFill>
                      <a:srgbClr val="58595B"/>
                    </a:solidFill>
                  </a:tcPr>
                </a:tc>
                <a:extLst>
                  <a:ext uri="{0D108BD9-81ED-4DB2-BD59-A6C34878D82A}">
                    <a16:rowId xmlns:a16="http://schemas.microsoft.com/office/drawing/2014/main" val="10000"/>
                  </a:ext>
                </a:extLst>
              </a:tr>
              <a:tr h="202609">
                <a:tc>
                  <a:txBody>
                    <a:bodyPr/>
                    <a:lstStyle/>
                    <a:p>
                      <a:pPr marR="7620" algn="ctr">
                        <a:lnSpc>
                          <a:spcPct val="100000"/>
                        </a:lnSpc>
                        <a:spcBef>
                          <a:spcPts val="275"/>
                        </a:spcBef>
                      </a:pPr>
                      <a:r>
                        <a:rPr sz="900" b="1" dirty="0">
                          <a:solidFill>
                            <a:srgbClr val="231F20"/>
                          </a:solidFill>
                          <a:latin typeface="Arial Narrow"/>
                          <a:cs typeface="Arial Narrow"/>
                        </a:rPr>
                        <a:t>A</a:t>
                      </a:r>
                      <a:endParaRPr sz="900">
                        <a:latin typeface="Arial Narrow"/>
                        <a:cs typeface="Arial Narrow"/>
                      </a:endParaRPr>
                    </a:p>
                  </a:txBody>
                  <a:tcPr marL="0" marR="0" marT="34925" marB="0">
                    <a:lnL w="6350">
                      <a:solidFill>
                        <a:srgbClr val="231F20"/>
                      </a:solidFill>
                      <a:prstDash val="solid"/>
                    </a:lnL>
                    <a:lnR w="6350">
                      <a:solidFill>
                        <a:srgbClr val="231F20"/>
                      </a:solidFill>
                      <a:prstDash val="solid"/>
                    </a:lnR>
                    <a:lnB w="6350">
                      <a:solidFill>
                        <a:srgbClr val="231F20"/>
                      </a:solidFill>
                      <a:prstDash val="solid"/>
                    </a:lnB>
                  </a:tcPr>
                </a:tc>
                <a:tc>
                  <a:txBody>
                    <a:bodyPr/>
                    <a:lstStyle/>
                    <a:p>
                      <a:pPr marR="186055" algn="ctr">
                        <a:lnSpc>
                          <a:spcPct val="100000"/>
                        </a:lnSpc>
                        <a:spcBef>
                          <a:spcPts val="275"/>
                        </a:spcBef>
                      </a:pPr>
                      <a:r>
                        <a:rPr sz="900" dirty="0">
                          <a:solidFill>
                            <a:srgbClr val="231F20"/>
                          </a:solidFill>
                          <a:latin typeface="Arial Narrow"/>
                          <a:cs typeface="Arial Narrow"/>
                        </a:rPr>
                        <a:t>Couvercle </a:t>
                      </a:r>
                      <a:r>
                        <a:rPr sz="900" spc="-5" dirty="0">
                          <a:solidFill>
                            <a:srgbClr val="231F20"/>
                          </a:solidFill>
                          <a:latin typeface="Arial Narrow"/>
                          <a:cs typeface="Arial Narrow"/>
                        </a:rPr>
                        <a:t>de </a:t>
                      </a:r>
                      <a:r>
                        <a:rPr sz="900" dirty="0">
                          <a:solidFill>
                            <a:srgbClr val="231F20"/>
                          </a:solidFill>
                          <a:latin typeface="Arial Narrow"/>
                          <a:cs typeface="Arial Narrow"/>
                        </a:rPr>
                        <a:t>SPA </a:t>
                      </a:r>
                      <a:r>
                        <a:rPr sz="900" spc="-5" dirty="0">
                          <a:solidFill>
                            <a:srgbClr val="231F20"/>
                          </a:solidFill>
                          <a:latin typeface="Arial Narrow"/>
                          <a:cs typeface="Arial Narrow"/>
                        </a:rPr>
                        <a:t>avec boucles et vessie</a:t>
                      </a:r>
                      <a:r>
                        <a:rPr sz="900" spc="-15" dirty="0">
                          <a:solidFill>
                            <a:srgbClr val="231F20"/>
                          </a:solidFill>
                          <a:latin typeface="Arial Narrow"/>
                          <a:cs typeface="Arial Narrow"/>
                        </a:rPr>
                        <a:t> </a:t>
                      </a:r>
                      <a:r>
                        <a:rPr sz="900" dirty="0">
                          <a:solidFill>
                            <a:srgbClr val="231F20"/>
                          </a:solidFill>
                          <a:latin typeface="Arial Narrow"/>
                          <a:cs typeface="Arial Narrow"/>
                        </a:rPr>
                        <a:t>gonflable</a:t>
                      </a:r>
                      <a:endParaRPr sz="900">
                        <a:latin typeface="Arial Narrow"/>
                        <a:cs typeface="Arial Narrow"/>
                      </a:endParaRPr>
                    </a:p>
                  </a:txBody>
                  <a:tcPr marL="0" marR="0" marT="34925" marB="0">
                    <a:lnL w="6350">
                      <a:solidFill>
                        <a:srgbClr val="231F20"/>
                      </a:solidFill>
                      <a:prstDash val="solid"/>
                    </a:lnL>
                    <a:lnR w="6350">
                      <a:solidFill>
                        <a:srgbClr val="231F20"/>
                      </a:solidFill>
                      <a:prstDash val="solid"/>
                    </a:lnR>
                    <a:lnB w="6350">
                      <a:solidFill>
                        <a:srgbClr val="231F20"/>
                      </a:solidFill>
                      <a:prstDash val="solid"/>
                    </a:lnB>
                  </a:tcPr>
                </a:tc>
                <a:extLst>
                  <a:ext uri="{0D108BD9-81ED-4DB2-BD59-A6C34878D82A}">
                    <a16:rowId xmlns:a16="http://schemas.microsoft.com/office/drawing/2014/main" val="10001"/>
                  </a:ext>
                </a:extLst>
              </a:tr>
              <a:tr h="178078">
                <a:tc>
                  <a:txBody>
                    <a:bodyPr/>
                    <a:lstStyle/>
                    <a:p>
                      <a:pPr marR="7620" algn="ctr">
                        <a:lnSpc>
                          <a:spcPct val="100000"/>
                        </a:lnSpc>
                        <a:spcBef>
                          <a:spcPts val="80"/>
                        </a:spcBef>
                      </a:pPr>
                      <a:r>
                        <a:rPr sz="900" b="1" dirty="0">
                          <a:solidFill>
                            <a:srgbClr val="231F20"/>
                          </a:solidFill>
                          <a:latin typeface="Arial Narrow"/>
                          <a:cs typeface="Arial Narrow"/>
                        </a:rPr>
                        <a:t>B</a:t>
                      </a:r>
                      <a:endParaRPr sz="900">
                        <a:latin typeface="Arial Narrow"/>
                        <a:cs typeface="Arial Narrow"/>
                      </a:endParaRPr>
                    </a:p>
                  </a:txBody>
                  <a:tcPr marL="0" marR="0" marT="1016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86055" algn="ctr">
                        <a:lnSpc>
                          <a:spcPct val="100000"/>
                        </a:lnSpc>
                        <a:spcBef>
                          <a:spcPts val="80"/>
                        </a:spcBef>
                      </a:pPr>
                      <a:r>
                        <a:rPr sz="900" dirty="0">
                          <a:solidFill>
                            <a:srgbClr val="231F20"/>
                          </a:solidFill>
                          <a:latin typeface="Arial Narrow"/>
                          <a:cs typeface="Arial Narrow"/>
                        </a:rPr>
                        <a:t>Bassin </a:t>
                      </a:r>
                      <a:r>
                        <a:rPr sz="900" spc="-5" dirty="0">
                          <a:solidFill>
                            <a:srgbClr val="231F20"/>
                          </a:solidFill>
                          <a:latin typeface="Arial Narrow"/>
                          <a:cs typeface="Arial Narrow"/>
                        </a:rPr>
                        <a:t>du</a:t>
                      </a:r>
                      <a:r>
                        <a:rPr sz="900" spc="-10"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txBody>
                  <a:tcPr marL="0" marR="0" marT="1016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178079">
                <a:tc>
                  <a:txBody>
                    <a:bodyPr/>
                    <a:lstStyle/>
                    <a:p>
                      <a:pPr marR="7620" algn="ctr">
                        <a:lnSpc>
                          <a:spcPct val="100000"/>
                        </a:lnSpc>
                        <a:spcBef>
                          <a:spcPts val="80"/>
                        </a:spcBef>
                      </a:pPr>
                      <a:r>
                        <a:rPr sz="900" b="1" dirty="0">
                          <a:solidFill>
                            <a:srgbClr val="231F20"/>
                          </a:solidFill>
                          <a:latin typeface="Arial Narrow"/>
                          <a:cs typeface="Arial Narrow"/>
                        </a:rPr>
                        <a:t>C</a:t>
                      </a:r>
                      <a:endParaRPr sz="900">
                        <a:latin typeface="Arial Narrow"/>
                        <a:cs typeface="Arial Narrow"/>
                      </a:endParaRPr>
                    </a:p>
                  </a:txBody>
                  <a:tcPr marL="0" marR="0" marT="1016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86690" algn="ctr">
                        <a:lnSpc>
                          <a:spcPct val="100000"/>
                        </a:lnSpc>
                        <a:spcBef>
                          <a:spcPts val="80"/>
                        </a:spcBef>
                      </a:pPr>
                      <a:r>
                        <a:rPr sz="900" dirty="0">
                          <a:solidFill>
                            <a:srgbClr val="231F20"/>
                          </a:solidFill>
                          <a:latin typeface="Arial Narrow"/>
                          <a:cs typeface="Arial Narrow"/>
                        </a:rPr>
                        <a:t>Boîtier </a:t>
                      </a:r>
                      <a:r>
                        <a:rPr sz="900" spc="-5" dirty="0">
                          <a:solidFill>
                            <a:srgbClr val="231F20"/>
                          </a:solidFill>
                          <a:latin typeface="Arial Narrow"/>
                          <a:cs typeface="Arial Narrow"/>
                        </a:rPr>
                        <a:t>de commande </a:t>
                      </a:r>
                      <a:r>
                        <a:rPr sz="900" dirty="0">
                          <a:solidFill>
                            <a:srgbClr val="231F20"/>
                          </a:solidFill>
                          <a:latin typeface="Arial Narrow"/>
                          <a:cs typeface="Arial Narrow"/>
                        </a:rPr>
                        <a:t>tout-en-un + </a:t>
                      </a:r>
                      <a:r>
                        <a:rPr sz="900" spc="-5" dirty="0">
                          <a:solidFill>
                            <a:srgbClr val="231F20"/>
                          </a:solidFill>
                          <a:latin typeface="Arial Narrow"/>
                          <a:cs typeface="Arial Narrow"/>
                        </a:rPr>
                        <a:t>couvercle en </a:t>
                      </a:r>
                      <a:r>
                        <a:rPr sz="900" dirty="0">
                          <a:solidFill>
                            <a:srgbClr val="231F20"/>
                          </a:solidFill>
                          <a:latin typeface="Arial Narrow"/>
                          <a:cs typeface="Arial Narrow"/>
                        </a:rPr>
                        <a:t>forme </a:t>
                      </a:r>
                      <a:r>
                        <a:rPr sz="900" spc="-5" dirty="0">
                          <a:solidFill>
                            <a:srgbClr val="231F20"/>
                          </a:solidFill>
                          <a:latin typeface="Arial Narrow"/>
                          <a:cs typeface="Arial Narrow"/>
                        </a:rPr>
                        <a:t>de</a:t>
                      </a:r>
                      <a:r>
                        <a:rPr sz="900" spc="-30" dirty="0">
                          <a:solidFill>
                            <a:srgbClr val="231F20"/>
                          </a:solidFill>
                          <a:latin typeface="Arial Narrow"/>
                          <a:cs typeface="Arial Narrow"/>
                        </a:rPr>
                        <a:t> </a:t>
                      </a:r>
                      <a:r>
                        <a:rPr sz="900" dirty="0">
                          <a:solidFill>
                            <a:srgbClr val="231F20"/>
                          </a:solidFill>
                          <a:latin typeface="Arial Narrow"/>
                          <a:cs typeface="Arial Narrow"/>
                        </a:rPr>
                        <a:t>U</a:t>
                      </a:r>
                      <a:endParaRPr sz="900">
                        <a:latin typeface="Arial Narrow"/>
                        <a:cs typeface="Arial Narrow"/>
                      </a:endParaRPr>
                    </a:p>
                  </a:txBody>
                  <a:tcPr marL="0" marR="0" marT="1016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178079">
                <a:tc>
                  <a:txBody>
                    <a:bodyPr/>
                    <a:lstStyle/>
                    <a:p>
                      <a:pPr marR="7620" algn="ctr">
                        <a:lnSpc>
                          <a:spcPct val="100000"/>
                        </a:lnSpc>
                        <a:spcBef>
                          <a:spcPts val="80"/>
                        </a:spcBef>
                      </a:pPr>
                      <a:r>
                        <a:rPr sz="900" b="1" dirty="0">
                          <a:solidFill>
                            <a:srgbClr val="231F20"/>
                          </a:solidFill>
                          <a:latin typeface="Arial Narrow"/>
                          <a:cs typeface="Arial Narrow"/>
                        </a:rPr>
                        <a:t>D</a:t>
                      </a:r>
                      <a:endParaRPr sz="900">
                        <a:latin typeface="Arial Narrow"/>
                        <a:cs typeface="Arial Narrow"/>
                      </a:endParaRPr>
                    </a:p>
                  </a:txBody>
                  <a:tcPr marL="0" marR="0" marT="1016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30275">
                        <a:lnSpc>
                          <a:spcPct val="100000"/>
                        </a:lnSpc>
                        <a:spcBef>
                          <a:spcPts val="80"/>
                        </a:spcBef>
                      </a:pPr>
                      <a:r>
                        <a:rPr sz="900" dirty="0">
                          <a:solidFill>
                            <a:srgbClr val="231F20"/>
                          </a:solidFill>
                          <a:latin typeface="Arial Narrow"/>
                          <a:cs typeface="Arial Narrow"/>
                        </a:rPr>
                        <a:t>Cartouche filtrante </a:t>
                      </a:r>
                      <a:r>
                        <a:rPr sz="900" spc="-5" dirty="0">
                          <a:solidFill>
                            <a:srgbClr val="231F20"/>
                          </a:solidFill>
                          <a:latin typeface="Arial Narrow"/>
                          <a:cs typeface="Arial Narrow"/>
                        </a:rPr>
                        <a:t>avec </a:t>
                      </a:r>
                      <a:r>
                        <a:rPr sz="900" dirty="0">
                          <a:solidFill>
                            <a:srgbClr val="231F20"/>
                          </a:solidFill>
                          <a:latin typeface="Arial Narrow"/>
                          <a:cs typeface="Arial Narrow"/>
                        </a:rPr>
                        <a:t>revêtement </a:t>
                      </a:r>
                      <a:r>
                        <a:rPr sz="900" spc="-5" dirty="0">
                          <a:solidFill>
                            <a:srgbClr val="231F20"/>
                          </a:solidFill>
                          <a:latin typeface="Arial Narrow"/>
                          <a:cs typeface="Arial Narrow"/>
                        </a:rPr>
                        <a:t>en maille </a:t>
                      </a:r>
                      <a:r>
                        <a:rPr sz="900" dirty="0">
                          <a:solidFill>
                            <a:srgbClr val="231F20"/>
                          </a:solidFill>
                          <a:latin typeface="Arial Narrow"/>
                          <a:cs typeface="Arial Narrow"/>
                        </a:rPr>
                        <a:t>x 2 + Base </a:t>
                      </a:r>
                      <a:r>
                        <a:rPr sz="900" spc="-5" dirty="0">
                          <a:solidFill>
                            <a:srgbClr val="231F20"/>
                          </a:solidFill>
                          <a:latin typeface="Arial Narrow"/>
                          <a:cs typeface="Arial Narrow"/>
                        </a:rPr>
                        <a:t>de cartouche </a:t>
                      </a:r>
                      <a:r>
                        <a:rPr sz="900" dirty="0">
                          <a:solidFill>
                            <a:srgbClr val="231F20"/>
                          </a:solidFill>
                          <a:latin typeface="Arial Narrow"/>
                          <a:cs typeface="Arial Narrow"/>
                        </a:rPr>
                        <a:t>filtrante x</a:t>
                      </a:r>
                      <a:r>
                        <a:rPr sz="900" spc="-45" dirty="0">
                          <a:solidFill>
                            <a:srgbClr val="231F20"/>
                          </a:solidFill>
                          <a:latin typeface="Arial Narrow"/>
                          <a:cs typeface="Arial Narrow"/>
                        </a:rPr>
                        <a:t> </a:t>
                      </a:r>
                      <a:r>
                        <a:rPr sz="900" dirty="0">
                          <a:solidFill>
                            <a:srgbClr val="231F20"/>
                          </a:solidFill>
                          <a:latin typeface="Arial Narrow"/>
                          <a:cs typeface="Arial Narrow"/>
                        </a:rPr>
                        <a:t>1</a:t>
                      </a:r>
                      <a:endParaRPr sz="900">
                        <a:latin typeface="Arial Narrow"/>
                        <a:cs typeface="Arial Narrow"/>
                      </a:endParaRPr>
                    </a:p>
                  </a:txBody>
                  <a:tcPr marL="0" marR="0" marT="1016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178084">
                <a:tc>
                  <a:txBody>
                    <a:bodyPr/>
                    <a:lstStyle/>
                    <a:p>
                      <a:pPr marR="7620" algn="ctr">
                        <a:lnSpc>
                          <a:spcPct val="100000"/>
                        </a:lnSpc>
                        <a:spcBef>
                          <a:spcPts val="75"/>
                        </a:spcBef>
                      </a:pPr>
                      <a:r>
                        <a:rPr sz="900" b="1" dirty="0">
                          <a:solidFill>
                            <a:srgbClr val="231F20"/>
                          </a:solidFill>
                          <a:latin typeface="Arial Narrow"/>
                          <a:cs typeface="Arial Narrow"/>
                        </a:rPr>
                        <a:t>E</a:t>
                      </a:r>
                      <a:endParaRPr sz="900">
                        <a:latin typeface="Arial Narrow"/>
                        <a:cs typeface="Arial Narrow"/>
                      </a:endParaRPr>
                    </a:p>
                  </a:txBody>
                  <a:tcPr marL="0" marR="0" marT="952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006475">
                        <a:lnSpc>
                          <a:spcPct val="100000"/>
                        </a:lnSpc>
                        <a:spcBef>
                          <a:spcPts val="75"/>
                        </a:spcBef>
                      </a:pPr>
                      <a:r>
                        <a:rPr sz="900" dirty="0">
                          <a:solidFill>
                            <a:srgbClr val="231F20"/>
                          </a:solidFill>
                          <a:latin typeface="Arial Narrow"/>
                          <a:cs typeface="Arial Narrow"/>
                        </a:rPr>
                        <a:t>Pompe </a:t>
                      </a:r>
                      <a:r>
                        <a:rPr sz="900" spc="-5" dirty="0">
                          <a:solidFill>
                            <a:srgbClr val="231F20"/>
                          </a:solidFill>
                          <a:latin typeface="Arial Narrow"/>
                          <a:cs typeface="Arial Narrow"/>
                        </a:rPr>
                        <a:t>haute pression 23,5", </a:t>
                      </a:r>
                      <a:r>
                        <a:rPr sz="900" dirty="0">
                          <a:solidFill>
                            <a:srgbClr val="231F20"/>
                          </a:solidFill>
                          <a:latin typeface="Arial Narrow"/>
                          <a:cs typeface="Arial Narrow"/>
                        </a:rPr>
                        <a:t>tuyau </a:t>
                      </a:r>
                      <a:r>
                        <a:rPr sz="900" spc="-5" dirty="0">
                          <a:solidFill>
                            <a:srgbClr val="231F20"/>
                          </a:solidFill>
                          <a:latin typeface="Arial Narrow"/>
                          <a:cs typeface="Arial Narrow"/>
                        </a:rPr>
                        <a:t>de gonflage, manomètre, joint</a:t>
                      </a:r>
                      <a:r>
                        <a:rPr sz="900" spc="-25" dirty="0">
                          <a:solidFill>
                            <a:srgbClr val="231F20"/>
                          </a:solidFill>
                          <a:latin typeface="Arial Narrow"/>
                          <a:cs typeface="Arial Narrow"/>
                        </a:rPr>
                        <a:t> </a:t>
                      </a:r>
                      <a:r>
                        <a:rPr sz="900" dirty="0">
                          <a:solidFill>
                            <a:srgbClr val="231F20"/>
                          </a:solidFill>
                          <a:latin typeface="Arial Narrow"/>
                          <a:cs typeface="Arial Narrow"/>
                        </a:rPr>
                        <a:t>d’étanchéité</a:t>
                      </a:r>
                      <a:endParaRPr sz="900">
                        <a:latin typeface="Arial Narrow"/>
                        <a:cs typeface="Arial Narrow"/>
                      </a:endParaRPr>
                    </a:p>
                  </a:txBody>
                  <a:tcPr marL="0" marR="0" marT="952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r h="178079">
                <a:tc>
                  <a:txBody>
                    <a:bodyPr/>
                    <a:lstStyle/>
                    <a:p>
                      <a:pPr marR="7620" algn="ctr">
                        <a:lnSpc>
                          <a:spcPct val="100000"/>
                        </a:lnSpc>
                        <a:spcBef>
                          <a:spcPts val="75"/>
                        </a:spcBef>
                      </a:pPr>
                      <a:r>
                        <a:rPr sz="900" b="1" dirty="0">
                          <a:solidFill>
                            <a:srgbClr val="231F20"/>
                          </a:solidFill>
                          <a:latin typeface="Arial Narrow"/>
                          <a:cs typeface="Arial Narrow"/>
                        </a:rPr>
                        <a:t>F</a:t>
                      </a:r>
                      <a:endParaRPr sz="900">
                        <a:latin typeface="Arial Narrow"/>
                        <a:cs typeface="Arial Narrow"/>
                      </a:endParaRPr>
                    </a:p>
                  </a:txBody>
                  <a:tcPr marL="0" marR="0" marT="952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87325" algn="ctr">
                        <a:lnSpc>
                          <a:spcPct val="100000"/>
                        </a:lnSpc>
                        <a:spcBef>
                          <a:spcPts val="75"/>
                        </a:spcBef>
                      </a:pPr>
                      <a:r>
                        <a:rPr sz="900" dirty="0">
                          <a:solidFill>
                            <a:srgbClr val="231F20"/>
                          </a:solidFill>
                          <a:latin typeface="Arial Narrow"/>
                          <a:cs typeface="Arial Narrow"/>
                        </a:rPr>
                        <a:t>Tapis </a:t>
                      </a:r>
                      <a:r>
                        <a:rPr sz="900" spc="-5" dirty="0">
                          <a:solidFill>
                            <a:srgbClr val="231F20"/>
                          </a:solidFill>
                          <a:latin typeface="Arial Narrow"/>
                          <a:cs typeface="Arial Narrow"/>
                        </a:rPr>
                        <a:t>en mousse de conservation de la</a:t>
                      </a:r>
                      <a:r>
                        <a:rPr sz="900" spc="-15" dirty="0">
                          <a:solidFill>
                            <a:srgbClr val="231F20"/>
                          </a:solidFill>
                          <a:latin typeface="Arial Narrow"/>
                          <a:cs typeface="Arial Narrow"/>
                        </a:rPr>
                        <a:t> </a:t>
                      </a:r>
                      <a:r>
                        <a:rPr sz="900" spc="-5" dirty="0">
                          <a:solidFill>
                            <a:srgbClr val="231F20"/>
                          </a:solidFill>
                          <a:latin typeface="Arial Narrow"/>
                          <a:cs typeface="Arial Narrow"/>
                        </a:rPr>
                        <a:t>chaleur</a:t>
                      </a:r>
                      <a:endParaRPr sz="900">
                        <a:latin typeface="Arial Narrow"/>
                        <a:cs typeface="Arial Narrow"/>
                      </a:endParaRPr>
                    </a:p>
                  </a:txBody>
                  <a:tcPr marL="0" marR="0" marT="952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6"/>
                  </a:ext>
                </a:extLst>
              </a:tr>
              <a:tr h="178079">
                <a:tc>
                  <a:txBody>
                    <a:bodyPr/>
                    <a:lstStyle/>
                    <a:p>
                      <a:pPr marR="8255" algn="ctr">
                        <a:lnSpc>
                          <a:spcPct val="100000"/>
                        </a:lnSpc>
                        <a:spcBef>
                          <a:spcPts val="70"/>
                        </a:spcBef>
                      </a:pPr>
                      <a:r>
                        <a:rPr sz="900" b="1" dirty="0">
                          <a:solidFill>
                            <a:srgbClr val="231F20"/>
                          </a:solidFill>
                          <a:latin typeface="Arial Narrow"/>
                          <a:cs typeface="Arial Narrow"/>
                        </a:rPr>
                        <a:t>G</a:t>
                      </a:r>
                      <a:endParaRPr sz="900">
                        <a:latin typeface="Arial Narrow"/>
                        <a:cs typeface="Arial Narrow"/>
                      </a:endParaRPr>
                    </a:p>
                  </a:txBody>
                  <a:tcPr marL="0" marR="0" marT="88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86690" algn="ctr">
                        <a:lnSpc>
                          <a:spcPct val="100000"/>
                        </a:lnSpc>
                        <a:spcBef>
                          <a:spcPts val="70"/>
                        </a:spcBef>
                      </a:pPr>
                      <a:r>
                        <a:rPr sz="900" dirty="0">
                          <a:solidFill>
                            <a:srgbClr val="231F20"/>
                          </a:solidFill>
                          <a:latin typeface="Arial Narrow"/>
                          <a:cs typeface="Arial Narrow"/>
                        </a:rPr>
                        <a:t>Adaptateur </a:t>
                      </a:r>
                      <a:r>
                        <a:rPr sz="900" spc="-5" dirty="0">
                          <a:solidFill>
                            <a:srgbClr val="231F20"/>
                          </a:solidFill>
                          <a:latin typeface="Arial Narrow"/>
                          <a:cs typeface="Arial Narrow"/>
                        </a:rPr>
                        <a:t>pour vanne de vidange de</a:t>
                      </a:r>
                      <a:r>
                        <a:rPr sz="900" spc="-15"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txBody>
                  <a:tcPr marL="0" marR="0" marT="88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7"/>
                  </a:ext>
                </a:extLst>
              </a:tr>
              <a:tr h="178079">
                <a:tc>
                  <a:txBody>
                    <a:bodyPr/>
                    <a:lstStyle/>
                    <a:p>
                      <a:pPr marR="8255" algn="ctr">
                        <a:lnSpc>
                          <a:spcPct val="100000"/>
                        </a:lnSpc>
                        <a:spcBef>
                          <a:spcPts val="70"/>
                        </a:spcBef>
                      </a:pPr>
                      <a:r>
                        <a:rPr sz="900" b="1" dirty="0">
                          <a:solidFill>
                            <a:srgbClr val="231F20"/>
                          </a:solidFill>
                          <a:latin typeface="Arial Narrow"/>
                          <a:cs typeface="Arial Narrow"/>
                        </a:rPr>
                        <a:t>H</a:t>
                      </a:r>
                      <a:endParaRPr sz="900">
                        <a:latin typeface="Arial Narrow"/>
                        <a:cs typeface="Arial Narrow"/>
                      </a:endParaRPr>
                    </a:p>
                  </a:txBody>
                  <a:tcPr marL="0" marR="0" marT="88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86690" algn="ctr">
                        <a:lnSpc>
                          <a:spcPct val="100000"/>
                        </a:lnSpc>
                        <a:spcBef>
                          <a:spcPts val="70"/>
                        </a:spcBef>
                      </a:pPr>
                      <a:r>
                        <a:rPr sz="900" dirty="0">
                          <a:solidFill>
                            <a:srgbClr val="231F20"/>
                          </a:solidFill>
                          <a:latin typeface="Arial Narrow"/>
                          <a:cs typeface="Arial Narrow"/>
                        </a:rPr>
                        <a:t>Clé </a:t>
                      </a:r>
                      <a:r>
                        <a:rPr sz="900" spc="-5" dirty="0">
                          <a:solidFill>
                            <a:srgbClr val="231F20"/>
                          </a:solidFill>
                          <a:latin typeface="Arial Narrow"/>
                          <a:cs typeface="Arial Narrow"/>
                        </a:rPr>
                        <a:t>pour l’entrée et la</a:t>
                      </a:r>
                      <a:r>
                        <a:rPr sz="900" spc="-10" dirty="0">
                          <a:solidFill>
                            <a:srgbClr val="231F20"/>
                          </a:solidFill>
                          <a:latin typeface="Arial Narrow"/>
                          <a:cs typeface="Arial Narrow"/>
                        </a:rPr>
                        <a:t> </a:t>
                      </a:r>
                      <a:r>
                        <a:rPr sz="900" spc="-5" dirty="0">
                          <a:solidFill>
                            <a:srgbClr val="231F20"/>
                          </a:solidFill>
                          <a:latin typeface="Arial Narrow"/>
                          <a:cs typeface="Arial Narrow"/>
                        </a:rPr>
                        <a:t>sortie</a:t>
                      </a:r>
                      <a:endParaRPr sz="900">
                        <a:latin typeface="Arial Narrow"/>
                        <a:cs typeface="Arial Narrow"/>
                      </a:endParaRPr>
                    </a:p>
                  </a:txBody>
                  <a:tcPr marL="0" marR="0" marT="88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8"/>
                  </a:ext>
                </a:extLst>
              </a:tr>
              <a:tr h="178078">
                <a:tc>
                  <a:txBody>
                    <a:bodyPr/>
                    <a:lstStyle/>
                    <a:p>
                      <a:pPr marR="8255" algn="ctr">
                        <a:lnSpc>
                          <a:spcPct val="100000"/>
                        </a:lnSpc>
                        <a:spcBef>
                          <a:spcPts val="70"/>
                        </a:spcBef>
                      </a:pPr>
                      <a:r>
                        <a:rPr sz="900" b="1" dirty="0">
                          <a:solidFill>
                            <a:srgbClr val="231F20"/>
                          </a:solidFill>
                          <a:latin typeface="Arial Narrow"/>
                          <a:cs typeface="Arial Narrow"/>
                        </a:rPr>
                        <a:t>I</a:t>
                      </a:r>
                      <a:endParaRPr sz="900">
                        <a:latin typeface="Arial Narrow"/>
                        <a:cs typeface="Arial Narrow"/>
                      </a:endParaRPr>
                    </a:p>
                  </a:txBody>
                  <a:tcPr marL="0" marR="0" marT="88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86690" algn="ctr">
                        <a:lnSpc>
                          <a:spcPct val="100000"/>
                        </a:lnSpc>
                        <a:spcBef>
                          <a:spcPts val="70"/>
                        </a:spcBef>
                      </a:pPr>
                      <a:r>
                        <a:rPr sz="900" dirty="0">
                          <a:solidFill>
                            <a:srgbClr val="231F20"/>
                          </a:solidFill>
                          <a:latin typeface="Arial Narrow"/>
                          <a:cs typeface="Arial Narrow"/>
                        </a:rPr>
                        <a:t>Clé </a:t>
                      </a:r>
                      <a:r>
                        <a:rPr sz="900" spc="-5" dirty="0">
                          <a:solidFill>
                            <a:srgbClr val="231F20"/>
                          </a:solidFill>
                          <a:latin typeface="Arial Narrow"/>
                          <a:cs typeface="Arial Narrow"/>
                        </a:rPr>
                        <a:t>pour la valve de</a:t>
                      </a:r>
                      <a:r>
                        <a:rPr sz="900" spc="-10" dirty="0">
                          <a:solidFill>
                            <a:srgbClr val="231F20"/>
                          </a:solidFill>
                          <a:latin typeface="Arial Narrow"/>
                          <a:cs typeface="Arial Narrow"/>
                        </a:rPr>
                        <a:t> </a:t>
                      </a:r>
                      <a:r>
                        <a:rPr sz="900" dirty="0">
                          <a:solidFill>
                            <a:srgbClr val="231F20"/>
                          </a:solidFill>
                          <a:latin typeface="Arial Narrow"/>
                          <a:cs typeface="Arial Narrow"/>
                        </a:rPr>
                        <a:t>gonflage</a:t>
                      </a:r>
                      <a:endParaRPr sz="900">
                        <a:latin typeface="Arial Narrow"/>
                        <a:cs typeface="Arial Narrow"/>
                      </a:endParaRPr>
                    </a:p>
                  </a:txBody>
                  <a:tcPr marL="0" marR="0" marT="88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9"/>
                  </a:ext>
                </a:extLst>
              </a:tr>
              <a:tr h="178085">
                <a:tc>
                  <a:txBody>
                    <a:bodyPr/>
                    <a:lstStyle/>
                    <a:p>
                      <a:pPr marR="8255" algn="ctr">
                        <a:lnSpc>
                          <a:spcPct val="100000"/>
                        </a:lnSpc>
                        <a:spcBef>
                          <a:spcPts val="65"/>
                        </a:spcBef>
                      </a:pPr>
                      <a:r>
                        <a:rPr sz="900" b="1" dirty="0">
                          <a:solidFill>
                            <a:srgbClr val="231F20"/>
                          </a:solidFill>
                          <a:latin typeface="Arial Narrow"/>
                          <a:cs typeface="Arial Narrow"/>
                        </a:rPr>
                        <a:t>J</a:t>
                      </a:r>
                      <a:endParaRPr sz="90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86055" algn="ctr">
                        <a:lnSpc>
                          <a:spcPct val="100000"/>
                        </a:lnSpc>
                        <a:spcBef>
                          <a:spcPts val="65"/>
                        </a:spcBef>
                      </a:pPr>
                      <a:r>
                        <a:rPr sz="900" dirty="0">
                          <a:solidFill>
                            <a:srgbClr val="231F20"/>
                          </a:solidFill>
                          <a:latin typeface="Arial Narrow"/>
                          <a:cs typeface="Arial Narrow"/>
                        </a:rPr>
                        <a:t>Kit </a:t>
                      </a:r>
                      <a:r>
                        <a:rPr sz="900" spc="-5" dirty="0">
                          <a:solidFill>
                            <a:srgbClr val="231F20"/>
                          </a:solidFill>
                          <a:latin typeface="Arial Narrow"/>
                          <a:cs typeface="Arial Narrow"/>
                        </a:rPr>
                        <a:t>de</a:t>
                      </a:r>
                      <a:r>
                        <a:rPr sz="900" spc="-10" dirty="0">
                          <a:solidFill>
                            <a:srgbClr val="231F20"/>
                          </a:solidFill>
                          <a:latin typeface="Arial Narrow"/>
                          <a:cs typeface="Arial Narrow"/>
                        </a:rPr>
                        <a:t> </a:t>
                      </a:r>
                      <a:r>
                        <a:rPr sz="900" dirty="0">
                          <a:solidFill>
                            <a:srgbClr val="231F20"/>
                          </a:solidFill>
                          <a:latin typeface="Arial Narrow"/>
                          <a:cs typeface="Arial Narrow"/>
                        </a:rPr>
                        <a:t>réparation</a:t>
                      </a:r>
                      <a:endParaRPr sz="90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0"/>
                  </a:ext>
                </a:extLst>
              </a:tr>
            </a:tbl>
          </a:graphicData>
        </a:graphic>
      </p:graphicFrame>
      <p:sp>
        <p:nvSpPr>
          <p:cNvPr id="5" name="object 5"/>
          <p:cNvSpPr/>
          <p:nvPr/>
        </p:nvSpPr>
        <p:spPr>
          <a:xfrm>
            <a:off x="61949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 name="object 6"/>
          <p:cNvSpPr/>
          <p:nvPr/>
        </p:nvSpPr>
        <p:spPr>
          <a:xfrm>
            <a:off x="586308" y="372639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7" name="object 7"/>
          <p:cNvSpPr/>
          <p:nvPr/>
        </p:nvSpPr>
        <p:spPr>
          <a:xfrm>
            <a:off x="553224"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 name="object 8"/>
          <p:cNvSpPr/>
          <p:nvPr/>
        </p:nvSpPr>
        <p:spPr>
          <a:xfrm>
            <a:off x="71918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 name="object 9"/>
          <p:cNvSpPr/>
          <p:nvPr/>
        </p:nvSpPr>
        <p:spPr>
          <a:xfrm>
            <a:off x="685990"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 name="object 10"/>
          <p:cNvSpPr/>
          <p:nvPr/>
        </p:nvSpPr>
        <p:spPr>
          <a:xfrm>
            <a:off x="652906"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 name="object 11"/>
          <p:cNvSpPr/>
          <p:nvPr/>
        </p:nvSpPr>
        <p:spPr>
          <a:xfrm>
            <a:off x="81888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 name="object 12"/>
          <p:cNvSpPr/>
          <p:nvPr/>
        </p:nvSpPr>
        <p:spPr>
          <a:xfrm>
            <a:off x="785685"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 name="object 13"/>
          <p:cNvSpPr/>
          <p:nvPr/>
        </p:nvSpPr>
        <p:spPr>
          <a:xfrm>
            <a:off x="752601"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 name="object 14"/>
          <p:cNvSpPr/>
          <p:nvPr/>
        </p:nvSpPr>
        <p:spPr>
          <a:xfrm>
            <a:off x="91857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 name="object 15"/>
          <p:cNvSpPr/>
          <p:nvPr/>
        </p:nvSpPr>
        <p:spPr>
          <a:xfrm>
            <a:off x="88539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 name="object 16"/>
          <p:cNvSpPr/>
          <p:nvPr/>
        </p:nvSpPr>
        <p:spPr>
          <a:xfrm>
            <a:off x="852309"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 name="object 17"/>
          <p:cNvSpPr/>
          <p:nvPr/>
        </p:nvSpPr>
        <p:spPr>
          <a:xfrm>
            <a:off x="1018260"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 name="object 18"/>
          <p:cNvSpPr/>
          <p:nvPr/>
        </p:nvSpPr>
        <p:spPr>
          <a:xfrm>
            <a:off x="98508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 name="object 19"/>
          <p:cNvSpPr/>
          <p:nvPr/>
        </p:nvSpPr>
        <p:spPr>
          <a:xfrm>
            <a:off x="952004"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 name="object 20"/>
          <p:cNvSpPr/>
          <p:nvPr/>
        </p:nvSpPr>
        <p:spPr>
          <a:xfrm>
            <a:off x="111796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 name="object 21"/>
          <p:cNvSpPr/>
          <p:nvPr/>
        </p:nvSpPr>
        <p:spPr>
          <a:xfrm>
            <a:off x="108478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 name="object 22"/>
          <p:cNvSpPr/>
          <p:nvPr/>
        </p:nvSpPr>
        <p:spPr>
          <a:xfrm>
            <a:off x="1051699"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 name="object 23"/>
          <p:cNvSpPr/>
          <p:nvPr/>
        </p:nvSpPr>
        <p:spPr>
          <a:xfrm>
            <a:off x="121766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 name="object 24"/>
          <p:cNvSpPr/>
          <p:nvPr/>
        </p:nvSpPr>
        <p:spPr>
          <a:xfrm>
            <a:off x="1184465"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 name="object 25"/>
          <p:cNvSpPr/>
          <p:nvPr/>
        </p:nvSpPr>
        <p:spPr>
          <a:xfrm>
            <a:off x="1151394"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 name="object 26"/>
          <p:cNvSpPr/>
          <p:nvPr/>
        </p:nvSpPr>
        <p:spPr>
          <a:xfrm>
            <a:off x="1317358" y="3726396"/>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7" name="object 27"/>
          <p:cNvSpPr/>
          <p:nvPr/>
        </p:nvSpPr>
        <p:spPr>
          <a:xfrm>
            <a:off x="1284160"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 name="object 28"/>
          <p:cNvSpPr/>
          <p:nvPr/>
        </p:nvSpPr>
        <p:spPr>
          <a:xfrm>
            <a:off x="1251077"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 name="object 29"/>
          <p:cNvSpPr/>
          <p:nvPr/>
        </p:nvSpPr>
        <p:spPr>
          <a:xfrm>
            <a:off x="141705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 name="object 30"/>
          <p:cNvSpPr/>
          <p:nvPr/>
        </p:nvSpPr>
        <p:spPr>
          <a:xfrm>
            <a:off x="138386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 name="object 31"/>
          <p:cNvSpPr/>
          <p:nvPr/>
        </p:nvSpPr>
        <p:spPr>
          <a:xfrm>
            <a:off x="1350784"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 name="object 32"/>
          <p:cNvSpPr/>
          <p:nvPr/>
        </p:nvSpPr>
        <p:spPr>
          <a:xfrm>
            <a:off x="1516761"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 name="object 33"/>
          <p:cNvSpPr/>
          <p:nvPr/>
        </p:nvSpPr>
        <p:spPr>
          <a:xfrm>
            <a:off x="148356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 name="object 34"/>
          <p:cNvSpPr/>
          <p:nvPr/>
        </p:nvSpPr>
        <p:spPr>
          <a:xfrm>
            <a:off x="1450479"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 name="object 35"/>
          <p:cNvSpPr/>
          <p:nvPr/>
        </p:nvSpPr>
        <p:spPr>
          <a:xfrm>
            <a:off x="161644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 name="object 36"/>
          <p:cNvSpPr/>
          <p:nvPr/>
        </p:nvSpPr>
        <p:spPr>
          <a:xfrm>
            <a:off x="158325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 name="object 37"/>
          <p:cNvSpPr/>
          <p:nvPr/>
        </p:nvSpPr>
        <p:spPr>
          <a:xfrm>
            <a:off x="1550174"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 name="object 38"/>
          <p:cNvSpPr/>
          <p:nvPr/>
        </p:nvSpPr>
        <p:spPr>
          <a:xfrm>
            <a:off x="171613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9" name="object 39"/>
          <p:cNvSpPr/>
          <p:nvPr/>
        </p:nvSpPr>
        <p:spPr>
          <a:xfrm>
            <a:off x="168295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0" name="object 40"/>
          <p:cNvSpPr/>
          <p:nvPr/>
        </p:nvSpPr>
        <p:spPr>
          <a:xfrm>
            <a:off x="1649869"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1" name="object 41"/>
          <p:cNvSpPr/>
          <p:nvPr/>
        </p:nvSpPr>
        <p:spPr>
          <a:xfrm>
            <a:off x="181583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2" name="object 42"/>
          <p:cNvSpPr/>
          <p:nvPr/>
        </p:nvSpPr>
        <p:spPr>
          <a:xfrm>
            <a:off x="178264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3" name="object 43"/>
          <p:cNvSpPr/>
          <p:nvPr/>
        </p:nvSpPr>
        <p:spPr>
          <a:xfrm>
            <a:off x="1749577" y="372639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44" name="object 44"/>
          <p:cNvSpPr/>
          <p:nvPr/>
        </p:nvSpPr>
        <p:spPr>
          <a:xfrm>
            <a:off x="191552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5" name="object 45"/>
          <p:cNvSpPr/>
          <p:nvPr/>
        </p:nvSpPr>
        <p:spPr>
          <a:xfrm>
            <a:off x="188234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6" name="object 46"/>
          <p:cNvSpPr/>
          <p:nvPr/>
        </p:nvSpPr>
        <p:spPr>
          <a:xfrm>
            <a:off x="1849259"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7" name="object 47"/>
          <p:cNvSpPr/>
          <p:nvPr/>
        </p:nvSpPr>
        <p:spPr>
          <a:xfrm>
            <a:off x="2015235"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8" name="object 48"/>
          <p:cNvSpPr/>
          <p:nvPr/>
        </p:nvSpPr>
        <p:spPr>
          <a:xfrm>
            <a:off x="198203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9" name="object 49"/>
          <p:cNvSpPr/>
          <p:nvPr/>
        </p:nvSpPr>
        <p:spPr>
          <a:xfrm>
            <a:off x="1948954"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0" name="object 50"/>
          <p:cNvSpPr/>
          <p:nvPr/>
        </p:nvSpPr>
        <p:spPr>
          <a:xfrm>
            <a:off x="2114930" y="372639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51" name="object 51"/>
          <p:cNvSpPr/>
          <p:nvPr/>
        </p:nvSpPr>
        <p:spPr>
          <a:xfrm>
            <a:off x="208173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2" name="object 52"/>
          <p:cNvSpPr/>
          <p:nvPr/>
        </p:nvSpPr>
        <p:spPr>
          <a:xfrm>
            <a:off x="2048649"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3" name="object 53"/>
          <p:cNvSpPr/>
          <p:nvPr/>
        </p:nvSpPr>
        <p:spPr>
          <a:xfrm>
            <a:off x="2214613" y="3726396"/>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54" name="object 54"/>
          <p:cNvSpPr/>
          <p:nvPr/>
        </p:nvSpPr>
        <p:spPr>
          <a:xfrm>
            <a:off x="218142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5" name="object 55"/>
          <p:cNvSpPr/>
          <p:nvPr/>
        </p:nvSpPr>
        <p:spPr>
          <a:xfrm>
            <a:off x="2148344"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6" name="object 56"/>
          <p:cNvSpPr/>
          <p:nvPr/>
        </p:nvSpPr>
        <p:spPr>
          <a:xfrm>
            <a:off x="231430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7" name="object 57"/>
          <p:cNvSpPr/>
          <p:nvPr/>
        </p:nvSpPr>
        <p:spPr>
          <a:xfrm>
            <a:off x="2281135" y="372639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58" name="object 58"/>
          <p:cNvSpPr/>
          <p:nvPr/>
        </p:nvSpPr>
        <p:spPr>
          <a:xfrm>
            <a:off x="2248052"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9" name="object 59"/>
          <p:cNvSpPr/>
          <p:nvPr/>
        </p:nvSpPr>
        <p:spPr>
          <a:xfrm>
            <a:off x="2414016"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0" name="object 60"/>
          <p:cNvSpPr/>
          <p:nvPr/>
        </p:nvSpPr>
        <p:spPr>
          <a:xfrm>
            <a:off x="238081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1" name="object 61"/>
          <p:cNvSpPr/>
          <p:nvPr/>
        </p:nvSpPr>
        <p:spPr>
          <a:xfrm>
            <a:off x="2347734"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2" name="object 62"/>
          <p:cNvSpPr/>
          <p:nvPr/>
        </p:nvSpPr>
        <p:spPr>
          <a:xfrm>
            <a:off x="2513710"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3" name="object 63"/>
          <p:cNvSpPr/>
          <p:nvPr/>
        </p:nvSpPr>
        <p:spPr>
          <a:xfrm>
            <a:off x="248051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4" name="object 64"/>
          <p:cNvSpPr/>
          <p:nvPr/>
        </p:nvSpPr>
        <p:spPr>
          <a:xfrm>
            <a:off x="2447429"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5" name="object 65"/>
          <p:cNvSpPr/>
          <p:nvPr/>
        </p:nvSpPr>
        <p:spPr>
          <a:xfrm>
            <a:off x="2613405"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6" name="object 66"/>
          <p:cNvSpPr/>
          <p:nvPr/>
        </p:nvSpPr>
        <p:spPr>
          <a:xfrm>
            <a:off x="258020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7" name="object 67"/>
          <p:cNvSpPr/>
          <p:nvPr/>
        </p:nvSpPr>
        <p:spPr>
          <a:xfrm>
            <a:off x="2547124"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8" name="object 68"/>
          <p:cNvSpPr/>
          <p:nvPr/>
        </p:nvSpPr>
        <p:spPr>
          <a:xfrm>
            <a:off x="2713101" y="372639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69" name="object 69"/>
          <p:cNvSpPr/>
          <p:nvPr/>
        </p:nvSpPr>
        <p:spPr>
          <a:xfrm>
            <a:off x="2679915"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0" name="object 70"/>
          <p:cNvSpPr/>
          <p:nvPr/>
        </p:nvSpPr>
        <p:spPr>
          <a:xfrm>
            <a:off x="2646832"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1" name="object 71"/>
          <p:cNvSpPr/>
          <p:nvPr/>
        </p:nvSpPr>
        <p:spPr>
          <a:xfrm>
            <a:off x="281278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2" name="object 72"/>
          <p:cNvSpPr/>
          <p:nvPr/>
        </p:nvSpPr>
        <p:spPr>
          <a:xfrm>
            <a:off x="2779610"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3" name="object 73"/>
          <p:cNvSpPr/>
          <p:nvPr/>
        </p:nvSpPr>
        <p:spPr>
          <a:xfrm>
            <a:off x="2746527"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4" name="object 74"/>
          <p:cNvSpPr/>
          <p:nvPr/>
        </p:nvSpPr>
        <p:spPr>
          <a:xfrm>
            <a:off x="2912491"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5" name="object 75"/>
          <p:cNvSpPr/>
          <p:nvPr/>
        </p:nvSpPr>
        <p:spPr>
          <a:xfrm>
            <a:off x="2879305" y="372639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76" name="object 76"/>
          <p:cNvSpPr/>
          <p:nvPr/>
        </p:nvSpPr>
        <p:spPr>
          <a:xfrm>
            <a:off x="2846222"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7" name="object 77"/>
          <p:cNvSpPr/>
          <p:nvPr/>
        </p:nvSpPr>
        <p:spPr>
          <a:xfrm>
            <a:off x="3012185"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8" name="object 78"/>
          <p:cNvSpPr/>
          <p:nvPr/>
        </p:nvSpPr>
        <p:spPr>
          <a:xfrm>
            <a:off x="297898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9" name="object 79"/>
          <p:cNvSpPr/>
          <p:nvPr/>
        </p:nvSpPr>
        <p:spPr>
          <a:xfrm>
            <a:off x="2945917"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0" name="object 80"/>
          <p:cNvSpPr/>
          <p:nvPr/>
        </p:nvSpPr>
        <p:spPr>
          <a:xfrm>
            <a:off x="3111880"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1" name="object 81"/>
          <p:cNvSpPr/>
          <p:nvPr/>
        </p:nvSpPr>
        <p:spPr>
          <a:xfrm>
            <a:off x="307868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2" name="object 82"/>
          <p:cNvSpPr/>
          <p:nvPr/>
        </p:nvSpPr>
        <p:spPr>
          <a:xfrm>
            <a:off x="3045599"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3" name="object 83"/>
          <p:cNvSpPr/>
          <p:nvPr/>
        </p:nvSpPr>
        <p:spPr>
          <a:xfrm>
            <a:off x="3211576"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4" name="object 84"/>
          <p:cNvSpPr/>
          <p:nvPr/>
        </p:nvSpPr>
        <p:spPr>
          <a:xfrm>
            <a:off x="3178390"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5" name="object 85"/>
          <p:cNvSpPr/>
          <p:nvPr/>
        </p:nvSpPr>
        <p:spPr>
          <a:xfrm>
            <a:off x="3145307"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6" name="object 86"/>
          <p:cNvSpPr/>
          <p:nvPr/>
        </p:nvSpPr>
        <p:spPr>
          <a:xfrm>
            <a:off x="3311283" y="372639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87" name="object 87"/>
          <p:cNvSpPr/>
          <p:nvPr/>
        </p:nvSpPr>
        <p:spPr>
          <a:xfrm>
            <a:off x="3278085"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8" name="object 88"/>
          <p:cNvSpPr/>
          <p:nvPr/>
        </p:nvSpPr>
        <p:spPr>
          <a:xfrm>
            <a:off x="3245002"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9" name="object 89"/>
          <p:cNvSpPr/>
          <p:nvPr/>
        </p:nvSpPr>
        <p:spPr>
          <a:xfrm>
            <a:off x="3410965"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0" name="object 90"/>
          <p:cNvSpPr/>
          <p:nvPr/>
        </p:nvSpPr>
        <p:spPr>
          <a:xfrm>
            <a:off x="3377781"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1" name="object 91"/>
          <p:cNvSpPr/>
          <p:nvPr/>
        </p:nvSpPr>
        <p:spPr>
          <a:xfrm>
            <a:off x="3344697"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2" name="object 92"/>
          <p:cNvSpPr/>
          <p:nvPr/>
        </p:nvSpPr>
        <p:spPr>
          <a:xfrm>
            <a:off x="3510660"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3" name="object 93"/>
          <p:cNvSpPr/>
          <p:nvPr/>
        </p:nvSpPr>
        <p:spPr>
          <a:xfrm>
            <a:off x="347746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4" name="object 94"/>
          <p:cNvSpPr/>
          <p:nvPr/>
        </p:nvSpPr>
        <p:spPr>
          <a:xfrm>
            <a:off x="3444392" y="372639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95" name="object 95"/>
          <p:cNvSpPr/>
          <p:nvPr/>
        </p:nvSpPr>
        <p:spPr>
          <a:xfrm>
            <a:off x="3610355"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6" name="object 96"/>
          <p:cNvSpPr/>
          <p:nvPr/>
        </p:nvSpPr>
        <p:spPr>
          <a:xfrm>
            <a:off x="3577170"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7" name="object 97"/>
          <p:cNvSpPr/>
          <p:nvPr/>
        </p:nvSpPr>
        <p:spPr>
          <a:xfrm>
            <a:off x="3544087"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8" name="object 98"/>
          <p:cNvSpPr/>
          <p:nvPr/>
        </p:nvSpPr>
        <p:spPr>
          <a:xfrm>
            <a:off x="3710051"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9" name="object 99"/>
          <p:cNvSpPr/>
          <p:nvPr/>
        </p:nvSpPr>
        <p:spPr>
          <a:xfrm>
            <a:off x="367685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0" name="object 100"/>
          <p:cNvSpPr/>
          <p:nvPr/>
        </p:nvSpPr>
        <p:spPr>
          <a:xfrm>
            <a:off x="3643782"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1" name="object 101"/>
          <p:cNvSpPr/>
          <p:nvPr/>
        </p:nvSpPr>
        <p:spPr>
          <a:xfrm>
            <a:off x="380975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2" name="object 102"/>
          <p:cNvSpPr/>
          <p:nvPr/>
        </p:nvSpPr>
        <p:spPr>
          <a:xfrm>
            <a:off x="3776560"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3" name="object 103"/>
          <p:cNvSpPr/>
          <p:nvPr/>
        </p:nvSpPr>
        <p:spPr>
          <a:xfrm>
            <a:off x="3743477"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4" name="object 104"/>
          <p:cNvSpPr/>
          <p:nvPr/>
        </p:nvSpPr>
        <p:spPr>
          <a:xfrm>
            <a:off x="3909440"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5" name="object 105"/>
          <p:cNvSpPr/>
          <p:nvPr/>
        </p:nvSpPr>
        <p:spPr>
          <a:xfrm>
            <a:off x="3876256"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6" name="object 106"/>
          <p:cNvSpPr/>
          <p:nvPr/>
        </p:nvSpPr>
        <p:spPr>
          <a:xfrm>
            <a:off x="3843172"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7" name="object 107"/>
          <p:cNvSpPr/>
          <p:nvPr/>
        </p:nvSpPr>
        <p:spPr>
          <a:xfrm>
            <a:off x="4009135"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8" name="object 108"/>
          <p:cNvSpPr/>
          <p:nvPr/>
        </p:nvSpPr>
        <p:spPr>
          <a:xfrm>
            <a:off x="3975950" y="3726396"/>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109" name="object 109"/>
          <p:cNvSpPr/>
          <p:nvPr/>
        </p:nvSpPr>
        <p:spPr>
          <a:xfrm>
            <a:off x="3942867"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0" name="object 110"/>
          <p:cNvSpPr/>
          <p:nvPr/>
        </p:nvSpPr>
        <p:spPr>
          <a:xfrm>
            <a:off x="4108830"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1" name="object 111"/>
          <p:cNvSpPr/>
          <p:nvPr/>
        </p:nvSpPr>
        <p:spPr>
          <a:xfrm>
            <a:off x="4075645"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2" name="object 112"/>
          <p:cNvSpPr/>
          <p:nvPr/>
        </p:nvSpPr>
        <p:spPr>
          <a:xfrm>
            <a:off x="4042574" y="372639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13" name="object 113"/>
          <p:cNvSpPr/>
          <p:nvPr/>
        </p:nvSpPr>
        <p:spPr>
          <a:xfrm>
            <a:off x="420853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4" name="object 114"/>
          <p:cNvSpPr/>
          <p:nvPr/>
        </p:nvSpPr>
        <p:spPr>
          <a:xfrm>
            <a:off x="4175340"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5" name="object 115"/>
          <p:cNvSpPr/>
          <p:nvPr/>
        </p:nvSpPr>
        <p:spPr>
          <a:xfrm>
            <a:off x="4142257"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6" name="object 116"/>
          <p:cNvSpPr/>
          <p:nvPr/>
        </p:nvSpPr>
        <p:spPr>
          <a:xfrm>
            <a:off x="430823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7" name="object 117"/>
          <p:cNvSpPr/>
          <p:nvPr/>
        </p:nvSpPr>
        <p:spPr>
          <a:xfrm>
            <a:off x="4275035"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8" name="object 118"/>
          <p:cNvSpPr/>
          <p:nvPr/>
        </p:nvSpPr>
        <p:spPr>
          <a:xfrm>
            <a:off x="4241952"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9" name="object 119"/>
          <p:cNvSpPr/>
          <p:nvPr/>
        </p:nvSpPr>
        <p:spPr>
          <a:xfrm>
            <a:off x="4407928" y="372639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20" name="object 120"/>
          <p:cNvSpPr/>
          <p:nvPr/>
        </p:nvSpPr>
        <p:spPr>
          <a:xfrm>
            <a:off x="4374731"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1" name="object 121"/>
          <p:cNvSpPr/>
          <p:nvPr/>
        </p:nvSpPr>
        <p:spPr>
          <a:xfrm>
            <a:off x="4341647"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2" name="object 122"/>
          <p:cNvSpPr/>
          <p:nvPr/>
        </p:nvSpPr>
        <p:spPr>
          <a:xfrm>
            <a:off x="4507610"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3" name="object 123"/>
          <p:cNvSpPr/>
          <p:nvPr/>
        </p:nvSpPr>
        <p:spPr>
          <a:xfrm>
            <a:off x="447443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4" name="object 124"/>
          <p:cNvSpPr/>
          <p:nvPr/>
        </p:nvSpPr>
        <p:spPr>
          <a:xfrm>
            <a:off x="4441355"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5" name="object 125"/>
          <p:cNvSpPr/>
          <p:nvPr/>
        </p:nvSpPr>
        <p:spPr>
          <a:xfrm>
            <a:off x="4607305" y="3726396"/>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126" name="object 126"/>
          <p:cNvSpPr/>
          <p:nvPr/>
        </p:nvSpPr>
        <p:spPr>
          <a:xfrm>
            <a:off x="4574120" y="372639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27" name="object 127"/>
          <p:cNvSpPr/>
          <p:nvPr/>
        </p:nvSpPr>
        <p:spPr>
          <a:xfrm>
            <a:off x="4541049"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8" name="object 128"/>
          <p:cNvSpPr/>
          <p:nvPr/>
        </p:nvSpPr>
        <p:spPr>
          <a:xfrm>
            <a:off x="470701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9" name="object 129"/>
          <p:cNvSpPr/>
          <p:nvPr/>
        </p:nvSpPr>
        <p:spPr>
          <a:xfrm>
            <a:off x="4673815"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0" name="object 130"/>
          <p:cNvSpPr/>
          <p:nvPr/>
        </p:nvSpPr>
        <p:spPr>
          <a:xfrm>
            <a:off x="4640732"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1" name="object 131"/>
          <p:cNvSpPr/>
          <p:nvPr/>
        </p:nvSpPr>
        <p:spPr>
          <a:xfrm>
            <a:off x="480670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2" name="object 132"/>
          <p:cNvSpPr/>
          <p:nvPr/>
        </p:nvSpPr>
        <p:spPr>
          <a:xfrm>
            <a:off x="4773510"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3" name="object 133"/>
          <p:cNvSpPr/>
          <p:nvPr/>
        </p:nvSpPr>
        <p:spPr>
          <a:xfrm>
            <a:off x="4740427"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4" name="object 134"/>
          <p:cNvSpPr/>
          <p:nvPr/>
        </p:nvSpPr>
        <p:spPr>
          <a:xfrm>
            <a:off x="490640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5" name="object 135"/>
          <p:cNvSpPr/>
          <p:nvPr/>
        </p:nvSpPr>
        <p:spPr>
          <a:xfrm>
            <a:off x="4873206" y="3726396"/>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136" name="object 136"/>
          <p:cNvSpPr/>
          <p:nvPr/>
        </p:nvSpPr>
        <p:spPr>
          <a:xfrm>
            <a:off x="4840122"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7" name="object 137"/>
          <p:cNvSpPr/>
          <p:nvPr/>
        </p:nvSpPr>
        <p:spPr>
          <a:xfrm>
            <a:off x="5006098" y="372639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38" name="object 138"/>
          <p:cNvSpPr/>
          <p:nvPr/>
        </p:nvSpPr>
        <p:spPr>
          <a:xfrm>
            <a:off x="497291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9" name="object 139"/>
          <p:cNvSpPr/>
          <p:nvPr/>
        </p:nvSpPr>
        <p:spPr>
          <a:xfrm>
            <a:off x="4939830"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0" name="object 140"/>
          <p:cNvSpPr/>
          <p:nvPr/>
        </p:nvSpPr>
        <p:spPr>
          <a:xfrm>
            <a:off x="510579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1" name="object 141"/>
          <p:cNvSpPr/>
          <p:nvPr/>
        </p:nvSpPr>
        <p:spPr>
          <a:xfrm>
            <a:off x="507260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2" name="object 142"/>
          <p:cNvSpPr/>
          <p:nvPr/>
        </p:nvSpPr>
        <p:spPr>
          <a:xfrm>
            <a:off x="5039524"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3" name="object 143"/>
          <p:cNvSpPr/>
          <p:nvPr/>
        </p:nvSpPr>
        <p:spPr>
          <a:xfrm>
            <a:off x="520548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4" name="object 144"/>
          <p:cNvSpPr/>
          <p:nvPr/>
        </p:nvSpPr>
        <p:spPr>
          <a:xfrm>
            <a:off x="5172303" y="372639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45" name="object 145"/>
          <p:cNvSpPr/>
          <p:nvPr/>
        </p:nvSpPr>
        <p:spPr>
          <a:xfrm>
            <a:off x="5139220" y="3726396"/>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146" name="object 146"/>
          <p:cNvSpPr/>
          <p:nvPr/>
        </p:nvSpPr>
        <p:spPr>
          <a:xfrm>
            <a:off x="5305171"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7" name="object 147"/>
          <p:cNvSpPr/>
          <p:nvPr/>
        </p:nvSpPr>
        <p:spPr>
          <a:xfrm>
            <a:off x="5271985"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8" name="object 148"/>
          <p:cNvSpPr/>
          <p:nvPr/>
        </p:nvSpPr>
        <p:spPr>
          <a:xfrm>
            <a:off x="5238902"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9" name="object 149"/>
          <p:cNvSpPr/>
          <p:nvPr/>
        </p:nvSpPr>
        <p:spPr>
          <a:xfrm>
            <a:off x="540487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0" name="object 150"/>
          <p:cNvSpPr/>
          <p:nvPr/>
        </p:nvSpPr>
        <p:spPr>
          <a:xfrm>
            <a:off x="537169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1" name="object 151"/>
          <p:cNvSpPr/>
          <p:nvPr/>
        </p:nvSpPr>
        <p:spPr>
          <a:xfrm>
            <a:off x="5338610"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2" name="object 152"/>
          <p:cNvSpPr/>
          <p:nvPr/>
        </p:nvSpPr>
        <p:spPr>
          <a:xfrm>
            <a:off x="5504573" y="3726396"/>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153" name="object 153"/>
          <p:cNvSpPr/>
          <p:nvPr/>
        </p:nvSpPr>
        <p:spPr>
          <a:xfrm>
            <a:off x="5471375"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4" name="object 154"/>
          <p:cNvSpPr/>
          <p:nvPr/>
        </p:nvSpPr>
        <p:spPr>
          <a:xfrm>
            <a:off x="5438305"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5" name="object 155"/>
          <p:cNvSpPr/>
          <p:nvPr/>
        </p:nvSpPr>
        <p:spPr>
          <a:xfrm>
            <a:off x="560426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6" name="object 156"/>
          <p:cNvSpPr/>
          <p:nvPr/>
        </p:nvSpPr>
        <p:spPr>
          <a:xfrm>
            <a:off x="557108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7" name="object 157"/>
          <p:cNvSpPr/>
          <p:nvPr/>
        </p:nvSpPr>
        <p:spPr>
          <a:xfrm>
            <a:off x="5537999"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8" name="object 158"/>
          <p:cNvSpPr/>
          <p:nvPr/>
        </p:nvSpPr>
        <p:spPr>
          <a:xfrm>
            <a:off x="570396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9" name="object 159"/>
          <p:cNvSpPr/>
          <p:nvPr/>
        </p:nvSpPr>
        <p:spPr>
          <a:xfrm>
            <a:off x="567077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0" name="object 160"/>
          <p:cNvSpPr/>
          <p:nvPr/>
        </p:nvSpPr>
        <p:spPr>
          <a:xfrm>
            <a:off x="5637695"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1" name="object 161"/>
          <p:cNvSpPr/>
          <p:nvPr/>
        </p:nvSpPr>
        <p:spPr>
          <a:xfrm>
            <a:off x="580365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2" name="object 162"/>
          <p:cNvSpPr/>
          <p:nvPr/>
        </p:nvSpPr>
        <p:spPr>
          <a:xfrm>
            <a:off x="5770460" y="3726396"/>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163" name="object 163"/>
          <p:cNvSpPr/>
          <p:nvPr/>
        </p:nvSpPr>
        <p:spPr>
          <a:xfrm>
            <a:off x="5737390" y="372639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64" name="object 164"/>
          <p:cNvSpPr/>
          <p:nvPr/>
        </p:nvSpPr>
        <p:spPr>
          <a:xfrm>
            <a:off x="590335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5" name="object 165"/>
          <p:cNvSpPr/>
          <p:nvPr/>
        </p:nvSpPr>
        <p:spPr>
          <a:xfrm>
            <a:off x="5870156"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6" name="object 166"/>
          <p:cNvSpPr/>
          <p:nvPr/>
        </p:nvSpPr>
        <p:spPr>
          <a:xfrm>
            <a:off x="5837085"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7" name="object 167"/>
          <p:cNvSpPr/>
          <p:nvPr/>
        </p:nvSpPr>
        <p:spPr>
          <a:xfrm>
            <a:off x="6003061"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8" name="object 168"/>
          <p:cNvSpPr/>
          <p:nvPr/>
        </p:nvSpPr>
        <p:spPr>
          <a:xfrm>
            <a:off x="596986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9" name="object 169"/>
          <p:cNvSpPr/>
          <p:nvPr/>
        </p:nvSpPr>
        <p:spPr>
          <a:xfrm>
            <a:off x="5936780"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0" name="object 170"/>
          <p:cNvSpPr/>
          <p:nvPr/>
        </p:nvSpPr>
        <p:spPr>
          <a:xfrm>
            <a:off x="6102756"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1" name="object 171"/>
          <p:cNvSpPr/>
          <p:nvPr/>
        </p:nvSpPr>
        <p:spPr>
          <a:xfrm>
            <a:off x="606955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2" name="object 172"/>
          <p:cNvSpPr/>
          <p:nvPr/>
        </p:nvSpPr>
        <p:spPr>
          <a:xfrm>
            <a:off x="6036462" y="3726396"/>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173" name="object 173"/>
          <p:cNvSpPr/>
          <p:nvPr/>
        </p:nvSpPr>
        <p:spPr>
          <a:xfrm>
            <a:off x="6202426"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4" name="object 174"/>
          <p:cNvSpPr/>
          <p:nvPr/>
        </p:nvSpPr>
        <p:spPr>
          <a:xfrm>
            <a:off x="616925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5" name="object 175"/>
          <p:cNvSpPr/>
          <p:nvPr/>
        </p:nvSpPr>
        <p:spPr>
          <a:xfrm>
            <a:off x="6136170"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6" name="object 176"/>
          <p:cNvSpPr/>
          <p:nvPr/>
        </p:nvSpPr>
        <p:spPr>
          <a:xfrm>
            <a:off x="630213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7" name="object 177"/>
          <p:cNvSpPr/>
          <p:nvPr/>
        </p:nvSpPr>
        <p:spPr>
          <a:xfrm>
            <a:off x="626894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8" name="object 178"/>
          <p:cNvSpPr/>
          <p:nvPr/>
        </p:nvSpPr>
        <p:spPr>
          <a:xfrm>
            <a:off x="6235877"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9" name="object 179"/>
          <p:cNvSpPr/>
          <p:nvPr/>
        </p:nvSpPr>
        <p:spPr>
          <a:xfrm>
            <a:off x="6401828" y="3726396"/>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180" name="object 180"/>
          <p:cNvSpPr/>
          <p:nvPr/>
        </p:nvSpPr>
        <p:spPr>
          <a:xfrm>
            <a:off x="6368631"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1" name="object 181"/>
          <p:cNvSpPr/>
          <p:nvPr/>
        </p:nvSpPr>
        <p:spPr>
          <a:xfrm>
            <a:off x="6335572" y="372639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82" name="object 182"/>
          <p:cNvSpPr/>
          <p:nvPr/>
        </p:nvSpPr>
        <p:spPr>
          <a:xfrm>
            <a:off x="6501536"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3" name="object 183"/>
          <p:cNvSpPr/>
          <p:nvPr/>
        </p:nvSpPr>
        <p:spPr>
          <a:xfrm>
            <a:off x="646833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4" name="object 184"/>
          <p:cNvSpPr/>
          <p:nvPr/>
        </p:nvSpPr>
        <p:spPr>
          <a:xfrm>
            <a:off x="6435255"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5" name="object 185"/>
          <p:cNvSpPr/>
          <p:nvPr/>
        </p:nvSpPr>
        <p:spPr>
          <a:xfrm>
            <a:off x="660121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6" name="object 186"/>
          <p:cNvSpPr/>
          <p:nvPr/>
        </p:nvSpPr>
        <p:spPr>
          <a:xfrm>
            <a:off x="656803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7" name="object 187"/>
          <p:cNvSpPr/>
          <p:nvPr/>
        </p:nvSpPr>
        <p:spPr>
          <a:xfrm>
            <a:off x="6534949"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8" name="object 188"/>
          <p:cNvSpPr/>
          <p:nvPr/>
        </p:nvSpPr>
        <p:spPr>
          <a:xfrm>
            <a:off x="6700926"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9" name="object 189"/>
          <p:cNvSpPr/>
          <p:nvPr/>
        </p:nvSpPr>
        <p:spPr>
          <a:xfrm>
            <a:off x="6667728" y="3726396"/>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190" name="object 190"/>
          <p:cNvSpPr/>
          <p:nvPr/>
        </p:nvSpPr>
        <p:spPr>
          <a:xfrm>
            <a:off x="6634645"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1" name="object 191"/>
          <p:cNvSpPr/>
          <p:nvPr/>
        </p:nvSpPr>
        <p:spPr>
          <a:xfrm>
            <a:off x="6800608"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2" name="object 192"/>
          <p:cNvSpPr/>
          <p:nvPr/>
        </p:nvSpPr>
        <p:spPr>
          <a:xfrm>
            <a:off x="676742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3" name="object 193"/>
          <p:cNvSpPr/>
          <p:nvPr/>
        </p:nvSpPr>
        <p:spPr>
          <a:xfrm>
            <a:off x="6734352"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4" name="object 194"/>
          <p:cNvSpPr/>
          <p:nvPr/>
        </p:nvSpPr>
        <p:spPr>
          <a:xfrm>
            <a:off x="6900316"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5" name="object 195"/>
          <p:cNvSpPr/>
          <p:nvPr/>
        </p:nvSpPr>
        <p:spPr>
          <a:xfrm>
            <a:off x="6867131"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6" name="object 196"/>
          <p:cNvSpPr/>
          <p:nvPr/>
        </p:nvSpPr>
        <p:spPr>
          <a:xfrm>
            <a:off x="6834047"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7" name="object 197"/>
          <p:cNvSpPr/>
          <p:nvPr/>
        </p:nvSpPr>
        <p:spPr>
          <a:xfrm>
            <a:off x="7000011"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8" name="object 198"/>
          <p:cNvSpPr/>
          <p:nvPr/>
        </p:nvSpPr>
        <p:spPr>
          <a:xfrm>
            <a:off x="6966813" y="372639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9" name="object 199"/>
          <p:cNvSpPr/>
          <p:nvPr/>
        </p:nvSpPr>
        <p:spPr>
          <a:xfrm>
            <a:off x="6933717" y="3726396"/>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00" name="object 200"/>
          <p:cNvSpPr txBox="1"/>
          <p:nvPr/>
        </p:nvSpPr>
        <p:spPr>
          <a:xfrm>
            <a:off x="532965" y="3411115"/>
            <a:ext cx="2414905" cy="627380"/>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PRÉSENTATION DU</a:t>
            </a:r>
            <a:r>
              <a:rPr sz="1600" b="1" spc="-90" dirty="0">
                <a:solidFill>
                  <a:srgbClr val="231F20"/>
                </a:solidFill>
                <a:latin typeface="Arial Narrow"/>
                <a:cs typeface="Arial Narrow"/>
              </a:rPr>
              <a:t> </a:t>
            </a:r>
            <a:r>
              <a:rPr sz="1600" b="1" dirty="0">
                <a:solidFill>
                  <a:srgbClr val="231F20"/>
                </a:solidFill>
                <a:latin typeface="Arial Narrow"/>
                <a:cs typeface="Arial Narrow"/>
              </a:rPr>
              <a:t>PRODUIT</a:t>
            </a:r>
            <a:endParaRPr sz="1600">
              <a:latin typeface="Arial Narrow"/>
              <a:cs typeface="Arial Narrow"/>
            </a:endParaRPr>
          </a:p>
          <a:p>
            <a:pPr marL="13970">
              <a:lnSpc>
                <a:spcPct val="100000"/>
              </a:lnSpc>
              <a:spcBef>
                <a:spcPts val="1375"/>
              </a:spcBef>
            </a:pPr>
            <a:r>
              <a:rPr sz="1200" b="1" dirty="0">
                <a:solidFill>
                  <a:srgbClr val="231F20"/>
                </a:solidFill>
                <a:latin typeface="Arial Narrow"/>
                <a:cs typeface="Arial Narrow"/>
              </a:rPr>
              <a:t>Contenu de </a:t>
            </a:r>
            <a:r>
              <a:rPr sz="1200" b="1" spc="-5" dirty="0">
                <a:solidFill>
                  <a:srgbClr val="231F20"/>
                </a:solidFill>
                <a:latin typeface="Arial Narrow"/>
                <a:cs typeface="Arial Narrow"/>
              </a:rPr>
              <a:t>l’emballage </a:t>
            </a:r>
            <a:r>
              <a:rPr sz="1200" b="1" dirty="0">
                <a:solidFill>
                  <a:srgbClr val="231F20"/>
                </a:solidFill>
                <a:latin typeface="Arial Narrow"/>
                <a:cs typeface="Arial Narrow"/>
              </a:rPr>
              <a:t>–</a:t>
            </a:r>
            <a:r>
              <a:rPr sz="1200" b="1" spc="-40" dirty="0">
                <a:solidFill>
                  <a:srgbClr val="231F20"/>
                </a:solidFill>
                <a:latin typeface="Arial Narrow"/>
                <a:cs typeface="Arial Narrow"/>
              </a:rPr>
              <a:t> </a:t>
            </a:r>
            <a:r>
              <a:rPr sz="1200" b="1" dirty="0">
                <a:solidFill>
                  <a:srgbClr val="231F20"/>
                </a:solidFill>
                <a:latin typeface="Arial Narrow"/>
                <a:cs typeface="Arial Narrow"/>
              </a:rPr>
              <a:t>TUSCANY</a:t>
            </a:r>
            <a:endParaRPr sz="1200">
              <a:latin typeface="Arial Narrow"/>
              <a:cs typeface="Arial Narrow"/>
            </a:endParaRPr>
          </a:p>
        </p:txBody>
      </p:sp>
      <p:sp>
        <p:nvSpPr>
          <p:cNvPr id="201" name="object 201"/>
          <p:cNvSpPr/>
          <p:nvPr/>
        </p:nvSpPr>
        <p:spPr>
          <a:xfrm>
            <a:off x="546919" y="4190795"/>
            <a:ext cx="6478905" cy="0"/>
          </a:xfrm>
          <a:custGeom>
            <a:avLst/>
            <a:gdLst/>
            <a:ahLst/>
            <a:cxnLst/>
            <a:rect l="l" t="t" r="r" b="b"/>
            <a:pathLst>
              <a:path w="6478905">
                <a:moveTo>
                  <a:pt x="0" y="0"/>
                </a:moveTo>
                <a:lnTo>
                  <a:pt x="6478676" y="0"/>
                </a:lnTo>
              </a:path>
            </a:pathLst>
          </a:custGeom>
          <a:ln w="6350">
            <a:solidFill>
              <a:srgbClr val="231F20"/>
            </a:solidFill>
          </a:ln>
        </p:spPr>
        <p:txBody>
          <a:bodyPr wrap="square" lIns="0" tIns="0" rIns="0" bIns="0" rtlCol="0"/>
          <a:lstStyle/>
          <a:p>
            <a:endParaRPr/>
          </a:p>
        </p:txBody>
      </p:sp>
      <p:sp>
        <p:nvSpPr>
          <p:cNvPr id="202" name="object 202"/>
          <p:cNvSpPr/>
          <p:nvPr/>
        </p:nvSpPr>
        <p:spPr>
          <a:xfrm>
            <a:off x="546868" y="5240133"/>
            <a:ext cx="6469380" cy="0"/>
          </a:xfrm>
          <a:custGeom>
            <a:avLst/>
            <a:gdLst/>
            <a:ahLst/>
            <a:cxnLst/>
            <a:rect l="l" t="t" r="r" b="b"/>
            <a:pathLst>
              <a:path w="6469380">
                <a:moveTo>
                  <a:pt x="0" y="0"/>
                </a:moveTo>
                <a:lnTo>
                  <a:pt x="6469062" y="0"/>
                </a:lnTo>
              </a:path>
            </a:pathLst>
          </a:custGeom>
          <a:ln w="6350">
            <a:solidFill>
              <a:srgbClr val="231F20"/>
            </a:solidFill>
          </a:ln>
        </p:spPr>
        <p:txBody>
          <a:bodyPr wrap="square" lIns="0" tIns="0" rIns="0" bIns="0" rtlCol="0"/>
          <a:lstStyle/>
          <a:p>
            <a:endParaRPr/>
          </a:p>
        </p:txBody>
      </p:sp>
      <p:sp>
        <p:nvSpPr>
          <p:cNvPr id="203" name="object 203"/>
          <p:cNvSpPr/>
          <p:nvPr/>
        </p:nvSpPr>
        <p:spPr>
          <a:xfrm>
            <a:off x="545665" y="6289470"/>
            <a:ext cx="6470650" cy="0"/>
          </a:xfrm>
          <a:custGeom>
            <a:avLst/>
            <a:gdLst/>
            <a:ahLst/>
            <a:cxnLst/>
            <a:rect l="l" t="t" r="r" b="b"/>
            <a:pathLst>
              <a:path w="6470650">
                <a:moveTo>
                  <a:pt x="0" y="0"/>
                </a:moveTo>
                <a:lnTo>
                  <a:pt x="6470269" y="0"/>
                </a:lnTo>
              </a:path>
            </a:pathLst>
          </a:custGeom>
          <a:ln w="6350">
            <a:solidFill>
              <a:srgbClr val="231F20"/>
            </a:solidFill>
          </a:ln>
        </p:spPr>
        <p:txBody>
          <a:bodyPr wrap="square" lIns="0" tIns="0" rIns="0" bIns="0" rtlCol="0"/>
          <a:lstStyle/>
          <a:p>
            <a:endParaRPr/>
          </a:p>
        </p:txBody>
      </p:sp>
      <p:sp>
        <p:nvSpPr>
          <p:cNvPr id="204" name="object 204"/>
          <p:cNvSpPr/>
          <p:nvPr/>
        </p:nvSpPr>
        <p:spPr>
          <a:xfrm>
            <a:off x="545665" y="7338783"/>
            <a:ext cx="6480175" cy="0"/>
          </a:xfrm>
          <a:custGeom>
            <a:avLst/>
            <a:gdLst/>
            <a:ahLst/>
            <a:cxnLst/>
            <a:rect l="l" t="t" r="r" b="b"/>
            <a:pathLst>
              <a:path w="6480175">
                <a:moveTo>
                  <a:pt x="0" y="0"/>
                </a:moveTo>
                <a:lnTo>
                  <a:pt x="6479921" y="0"/>
                </a:lnTo>
              </a:path>
            </a:pathLst>
          </a:custGeom>
          <a:ln w="6350">
            <a:solidFill>
              <a:srgbClr val="231F20"/>
            </a:solidFill>
          </a:ln>
        </p:spPr>
        <p:txBody>
          <a:bodyPr wrap="square" lIns="0" tIns="0" rIns="0" bIns="0" rtlCol="0"/>
          <a:lstStyle/>
          <a:p>
            <a:endParaRPr/>
          </a:p>
        </p:txBody>
      </p:sp>
      <p:sp>
        <p:nvSpPr>
          <p:cNvPr id="205" name="object 205"/>
          <p:cNvSpPr/>
          <p:nvPr/>
        </p:nvSpPr>
        <p:spPr>
          <a:xfrm>
            <a:off x="4434135" y="4190795"/>
            <a:ext cx="0" cy="3148330"/>
          </a:xfrm>
          <a:custGeom>
            <a:avLst/>
            <a:gdLst/>
            <a:ahLst/>
            <a:cxnLst/>
            <a:rect l="l" t="t" r="r" b="b"/>
            <a:pathLst>
              <a:path h="3148329">
                <a:moveTo>
                  <a:pt x="0" y="0"/>
                </a:moveTo>
                <a:lnTo>
                  <a:pt x="0" y="3148012"/>
                </a:lnTo>
              </a:path>
            </a:pathLst>
          </a:custGeom>
          <a:ln w="6350">
            <a:solidFill>
              <a:srgbClr val="231F20"/>
            </a:solidFill>
          </a:ln>
        </p:spPr>
        <p:txBody>
          <a:bodyPr wrap="square" lIns="0" tIns="0" rIns="0" bIns="0" rtlCol="0"/>
          <a:lstStyle/>
          <a:p>
            <a:endParaRPr/>
          </a:p>
        </p:txBody>
      </p:sp>
      <p:sp>
        <p:nvSpPr>
          <p:cNvPr id="206" name="object 206"/>
          <p:cNvSpPr/>
          <p:nvPr/>
        </p:nvSpPr>
        <p:spPr>
          <a:xfrm>
            <a:off x="7025592" y="4190795"/>
            <a:ext cx="0" cy="3153410"/>
          </a:xfrm>
          <a:custGeom>
            <a:avLst/>
            <a:gdLst/>
            <a:ahLst/>
            <a:cxnLst/>
            <a:rect l="l" t="t" r="r" b="b"/>
            <a:pathLst>
              <a:path h="3153409">
                <a:moveTo>
                  <a:pt x="0" y="0"/>
                </a:moveTo>
                <a:lnTo>
                  <a:pt x="0" y="3153156"/>
                </a:lnTo>
              </a:path>
            </a:pathLst>
          </a:custGeom>
          <a:ln w="6350">
            <a:solidFill>
              <a:srgbClr val="231F20"/>
            </a:solidFill>
          </a:ln>
        </p:spPr>
        <p:txBody>
          <a:bodyPr wrap="square" lIns="0" tIns="0" rIns="0" bIns="0" rtlCol="0"/>
          <a:lstStyle/>
          <a:p>
            <a:endParaRPr/>
          </a:p>
        </p:txBody>
      </p:sp>
      <p:sp>
        <p:nvSpPr>
          <p:cNvPr id="207" name="object 207"/>
          <p:cNvSpPr/>
          <p:nvPr/>
        </p:nvSpPr>
        <p:spPr>
          <a:xfrm>
            <a:off x="546956" y="4190795"/>
            <a:ext cx="0" cy="3153410"/>
          </a:xfrm>
          <a:custGeom>
            <a:avLst/>
            <a:gdLst/>
            <a:ahLst/>
            <a:cxnLst/>
            <a:rect l="l" t="t" r="r" b="b"/>
            <a:pathLst>
              <a:path h="3153409">
                <a:moveTo>
                  <a:pt x="0" y="0"/>
                </a:moveTo>
                <a:lnTo>
                  <a:pt x="0" y="3153156"/>
                </a:lnTo>
              </a:path>
            </a:pathLst>
          </a:custGeom>
          <a:ln w="6350">
            <a:solidFill>
              <a:srgbClr val="231F20"/>
            </a:solidFill>
          </a:ln>
        </p:spPr>
        <p:txBody>
          <a:bodyPr wrap="square" lIns="0" tIns="0" rIns="0" bIns="0" rtlCol="0"/>
          <a:lstStyle/>
          <a:p>
            <a:endParaRPr/>
          </a:p>
        </p:txBody>
      </p:sp>
      <p:sp>
        <p:nvSpPr>
          <p:cNvPr id="208" name="object 208"/>
          <p:cNvSpPr txBox="1"/>
          <p:nvPr/>
        </p:nvSpPr>
        <p:spPr>
          <a:xfrm>
            <a:off x="550131" y="4193970"/>
            <a:ext cx="180340" cy="142240"/>
          </a:xfrm>
          <a:prstGeom prst="rect">
            <a:avLst/>
          </a:prstGeom>
          <a:solidFill>
            <a:srgbClr val="58595B"/>
          </a:solidFill>
        </p:spPr>
        <p:txBody>
          <a:bodyPr vert="horz" wrap="square" lIns="0" tIns="0" rIns="0" bIns="0" rtlCol="0">
            <a:spAutoFit/>
          </a:bodyPr>
          <a:lstStyle/>
          <a:p>
            <a:pPr marL="45720">
              <a:lnSpc>
                <a:spcPct val="100000"/>
              </a:lnSpc>
            </a:pPr>
            <a:r>
              <a:rPr sz="800" dirty="0">
                <a:solidFill>
                  <a:srgbClr val="FFFFFF"/>
                </a:solidFill>
                <a:latin typeface="Arial Narrow"/>
                <a:cs typeface="Arial Narrow"/>
              </a:rPr>
              <a:t>A.</a:t>
            </a:r>
            <a:endParaRPr sz="800">
              <a:latin typeface="Arial Narrow"/>
              <a:cs typeface="Arial Narrow"/>
            </a:endParaRPr>
          </a:p>
        </p:txBody>
      </p:sp>
      <p:sp>
        <p:nvSpPr>
          <p:cNvPr id="209" name="object 209"/>
          <p:cNvSpPr txBox="1"/>
          <p:nvPr/>
        </p:nvSpPr>
        <p:spPr>
          <a:xfrm>
            <a:off x="1845865" y="4193970"/>
            <a:ext cx="181610" cy="142240"/>
          </a:xfrm>
          <a:prstGeom prst="rect">
            <a:avLst/>
          </a:prstGeom>
          <a:solidFill>
            <a:srgbClr val="58595B"/>
          </a:solidFill>
        </p:spPr>
        <p:txBody>
          <a:bodyPr vert="horz" wrap="square" lIns="0" tIns="0" rIns="0" bIns="0" rtlCol="0">
            <a:spAutoFit/>
          </a:bodyPr>
          <a:lstStyle/>
          <a:p>
            <a:pPr marL="43815">
              <a:lnSpc>
                <a:spcPct val="100000"/>
              </a:lnSpc>
            </a:pPr>
            <a:r>
              <a:rPr sz="800" dirty="0">
                <a:solidFill>
                  <a:srgbClr val="FFFFFF"/>
                </a:solidFill>
                <a:latin typeface="Arial Narrow"/>
                <a:cs typeface="Arial Narrow"/>
              </a:rPr>
              <a:t>B.</a:t>
            </a:r>
            <a:endParaRPr sz="800">
              <a:latin typeface="Arial Narrow"/>
              <a:cs typeface="Arial Narrow"/>
            </a:endParaRPr>
          </a:p>
        </p:txBody>
      </p:sp>
      <p:sp>
        <p:nvSpPr>
          <p:cNvPr id="210" name="object 210"/>
          <p:cNvSpPr txBox="1"/>
          <p:nvPr/>
        </p:nvSpPr>
        <p:spPr>
          <a:xfrm>
            <a:off x="3141587" y="4193970"/>
            <a:ext cx="178435" cy="142240"/>
          </a:xfrm>
          <a:prstGeom prst="rect">
            <a:avLst/>
          </a:prstGeom>
          <a:solidFill>
            <a:srgbClr val="58595B"/>
          </a:solidFill>
        </p:spPr>
        <p:txBody>
          <a:bodyPr vert="horz" wrap="square" lIns="0" tIns="0" rIns="0" bIns="0" rtlCol="0">
            <a:spAutoFit/>
          </a:bodyPr>
          <a:lstStyle/>
          <a:p>
            <a:pPr marL="42545">
              <a:lnSpc>
                <a:spcPct val="100000"/>
              </a:lnSpc>
            </a:pPr>
            <a:r>
              <a:rPr sz="800" dirty="0">
                <a:solidFill>
                  <a:srgbClr val="FFFFFF"/>
                </a:solidFill>
                <a:latin typeface="Arial Narrow"/>
                <a:cs typeface="Arial Narrow"/>
              </a:rPr>
              <a:t>C.</a:t>
            </a:r>
            <a:endParaRPr sz="800">
              <a:latin typeface="Arial Narrow"/>
              <a:cs typeface="Arial Narrow"/>
            </a:endParaRPr>
          </a:p>
        </p:txBody>
      </p:sp>
      <p:sp>
        <p:nvSpPr>
          <p:cNvPr id="211" name="object 211"/>
          <p:cNvSpPr txBox="1"/>
          <p:nvPr/>
        </p:nvSpPr>
        <p:spPr>
          <a:xfrm>
            <a:off x="4437310" y="4193970"/>
            <a:ext cx="179705" cy="142240"/>
          </a:xfrm>
          <a:prstGeom prst="rect">
            <a:avLst/>
          </a:prstGeom>
          <a:solidFill>
            <a:srgbClr val="58595B"/>
          </a:solidFill>
        </p:spPr>
        <p:txBody>
          <a:bodyPr vert="horz" wrap="square" lIns="0" tIns="0" rIns="0" bIns="0" rtlCol="0">
            <a:spAutoFit/>
          </a:bodyPr>
          <a:lstStyle/>
          <a:p>
            <a:pPr marL="45720">
              <a:lnSpc>
                <a:spcPct val="100000"/>
              </a:lnSpc>
            </a:pPr>
            <a:r>
              <a:rPr sz="800" dirty="0">
                <a:solidFill>
                  <a:srgbClr val="FFFFFF"/>
                </a:solidFill>
                <a:latin typeface="Arial Narrow"/>
                <a:cs typeface="Arial Narrow"/>
              </a:rPr>
              <a:t>D.</a:t>
            </a:r>
            <a:endParaRPr sz="800">
              <a:latin typeface="Arial Narrow"/>
              <a:cs typeface="Arial Narrow"/>
            </a:endParaRPr>
          </a:p>
        </p:txBody>
      </p:sp>
      <p:sp>
        <p:nvSpPr>
          <p:cNvPr id="212" name="object 212"/>
          <p:cNvSpPr txBox="1"/>
          <p:nvPr/>
        </p:nvSpPr>
        <p:spPr>
          <a:xfrm>
            <a:off x="5733032" y="4193970"/>
            <a:ext cx="179705" cy="142240"/>
          </a:xfrm>
          <a:prstGeom prst="rect">
            <a:avLst/>
          </a:prstGeom>
          <a:solidFill>
            <a:srgbClr val="58595B"/>
          </a:solidFill>
        </p:spPr>
        <p:txBody>
          <a:bodyPr vert="horz" wrap="square" lIns="0" tIns="0" rIns="0" bIns="0" rtlCol="0">
            <a:spAutoFit/>
          </a:bodyPr>
          <a:lstStyle/>
          <a:p>
            <a:pPr marL="45085">
              <a:lnSpc>
                <a:spcPct val="100000"/>
              </a:lnSpc>
            </a:pPr>
            <a:r>
              <a:rPr sz="800" dirty="0">
                <a:solidFill>
                  <a:srgbClr val="FFFFFF"/>
                </a:solidFill>
                <a:latin typeface="Arial Narrow"/>
                <a:cs typeface="Arial Narrow"/>
              </a:rPr>
              <a:t>E.</a:t>
            </a:r>
            <a:endParaRPr sz="800">
              <a:latin typeface="Arial Narrow"/>
              <a:cs typeface="Arial Narrow"/>
            </a:endParaRPr>
          </a:p>
        </p:txBody>
      </p:sp>
      <p:sp>
        <p:nvSpPr>
          <p:cNvPr id="213" name="object 213"/>
          <p:cNvSpPr txBox="1"/>
          <p:nvPr/>
        </p:nvSpPr>
        <p:spPr>
          <a:xfrm>
            <a:off x="550131" y="5243308"/>
            <a:ext cx="180340" cy="141605"/>
          </a:xfrm>
          <a:prstGeom prst="rect">
            <a:avLst/>
          </a:prstGeom>
          <a:solidFill>
            <a:srgbClr val="58595B"/>
          </a:solidFill>
        </p:spPr>
        <p:txBody>
          <a:bodyPr vert="horz" wrap="square" lIns="0" tIns="0" rIns="0" bIns="0" rtlCol="0">
            <a:spAutoFit/>
          </a:bodyPr>
          <a:lstStyle/>
          <a:p>
            <a:pPr marL="43180">
              <a:lnSpc>
                <a:spcPct val="100000"/>
              </a:lnSpc>
            </a:pPr>
            <a:r>
              <a:rPr sz="800" dirty="0">
                <a:solidFill>
                  <a:srgbClr val="FFFFFF"/>
                </a:solidFill>
                <a:latin typeface="Arial Narrow"/>
                <a:cs typeface="Arial Narrow"/>
              </a:rPr>
              <a:t>F.</a:t>
            </a:r>
            <a:endParaRPr sz="800">
              <a:latin typeface="Arial Narrow"/>
              <a:cs typeface="Arial Narrow"/>
            </a:endParaRPr>
          </a:p>
        </p:txBody>
      </p:sp>
      <p:sp>
        <p:nvSpPr>
          <p:cNvPr id="214" name="object 214"/>
          <p:cNvSpPr txBox="1"/>
          <p:nvPr/>
        </p:nvSpPr>
        <p:spPr>
          <a:xfrm>
            <a:off x="4437310" y="5243308"/>
            <a:ext cx="179705" cy="141605"/>
          </a:xfrm>
          <a:prstGeom prst="rect">
            <a:avLst/>
          </a:prstGeom>
          <a:solidFill>
            <a:srgbClr val="58595B"/>
          </a:solidFill>
        </p:spPr>
        <p:txBody>
          <a:bodyPr vert="horz" wrap="square" lIns="0" tIns="0" rIns="0" bIns="0" rtlCol="0">
            <a:spAutoFit/>
          </a:bodyPr>
          <a:lstStyle/>
          <a:p>
            <a:pPr marL="635" algn="ctr">
              <a:lnSpc>
                <a:spcPts val="940"/>
              </a:lnSpc>
            </a:pPr>
            <a:r>
              <a:rPr sz="800" dirty="0">
                <a:solidFill>
                  <a:srgbClr val="FFFFFF"/>
                </a:solidFill>
                <a:latin typeface="Arial Narrow"/>
                <a:cs typeface="Arial Narrow"/>
              </a:rPr>
              <a:t>I.</a:t>
            </a:r>
            <a:endParaRPr sz="800">
              <a:latin typeface="Arial Narrow"/>
              <a:cs typeface="Arial Narrow"/>
            </a:endParaRPr>
          </a:p>
        </p:txBody>
      </p:sp>
      <p:sp>
        <p:nvSpPr>
          <p:cNvPr id="215" name="object 215"/>
          <p:cNvSpPr txBox="1"/>
          <p:nvPr/>
        </p:nvSpPr>
        <p:spPr>
          <a:xfrm>
            <a:off x="5733032" y="5243308"/>
            <a:ext cx="179705" cy="141605"/>
          </a:xfrm>
          <a:prstGeom prst="rect">
            <a:avLst/>
          </a:prstGeom>
          <a:solidFill>
            <a:srgbClr val="58595B"/>
          </a:solidFill>
        </p:spPr>
        <p:txBody>
          <a:bodyPr vert="horz" wrap="square" lIns="0" tIns="0" rIns="0" bIns="0" rtlCol="0">
            <a:spAutoFit/>
          </a:bodyPr>
          <a:lstStyle/>
          <a:p>
            <a:pPr marL="57785">
              <a:lnSpc>
                <a:spcPct val="100000"/>
              </a:lnSpc>
            </a:pPr>
            <a:r>
              <a:rPr sz="800" spc="-5" dirty="0">
                <a:solidFill>
                  <a:srgbClr val="FFFFFF"/>
                </a:solidFill>
                <a:latin typeface="Arial Narrow"/>
                <a:cs typeface="Arial Narrow"/>
              </a:rPr>
              <a:t>J.</a:t>
            </a:r>
            <a:endParaRPr sz="800">
              <a:latin typeface="Arial Narrow"/>
              <a:cs typeface="Arial Narrow"/>
            </a:endParaRPr>
          </a:p>
        </p:txBody>
      </p:sp>
      <p:sp>
        <p:nvSpPr>
          <p:cNvPr id="216" name="object 216"/>
          <p:cNvSpPr txBox="1"/>
          <p:nvPr/>
        </p:nvSpPr>
        <p:spPr>
          <a:xfrm>
            <a:off x="550131" y="6292645"/>
            <a:ext cx="180340" cy="144145"/>
          </a:xfrm>
          <a:prstGeom prst="rect">
            <a:avLst/>
          </a:prstGeom>
          <a:solidFill>
            <a:srgbClr val="58595B"/>
          </a:solidFill>
        </p:spPr>
        <p:txBody>
          <a:bodyPr vert="horz" wrap="square" lIns="0" tIns="1905" rIns="0" bIns="0" rtlCol="0">
            <a:spAutoFit/>
          </a:bodyPr>
          <a:lstStyle/>
          <a:p>
            <a:pPr marL="59055">
              <a:lnSpc>
                <a:spcPct val="100000"/>
              </a:lnSpc>
              <a:spcBef>
                <a:spcPts val="15"/>
              </a:spcBef>
            </a:pPr>
            <a:r>
              <a:rPr sz="800" dirty="0">
                <a:solidFill>
                  <a:srgbClr val="FFFFFF"/>
                </a:solidFill>
                <a:latin typeface="Arial Narrow"/>
                <a:cs typeface="Arial Narrow"/>
              </a:rPr>
              <a:t>K.</a:t>
            </a:r>
            <a:endParaRPr sz="800">
              <a:latin typeface="Arial Narrow"/>
              <a:cs typeface="Arial Narrow"/>
            </a:endParaRPr>
          </a:p>
        </p:txBody>
      </p:sp>
      <p:sp>
        <p:nvSpPr>
          <p:cNvPr id="217" name="object 217"/>
          <p:cNvSpPr txBox="1"/>
          <p:nvPr/>
        </p:nvSpPr>
        <p:spPr>
          <a:xfrm>
            <a:off x="1845865" y="6292645"/>
            <a:ext cx="181610" cy="144145"/>
          </a:xfrm>
          <a:prstGeom prst="rect">
            <a:avLst/>
          </a:prstGeom>
          <a:solidFill>
            <a:srgbClr val="58595B"/>
          </a:solidFill>
        </p:spPr>
        <p:txBody>
          <a:bodyPr vert="horz" wrap="square" lIns="0" tIns="1905" rIns="0" bIns="0" rtlCol="0">
            <a:spAutoFit/>
          </a:bodyPr>
          <a:lstStyle/>
          <a:p>
            <a:pPr marL="59055">
              <a:lnSpc>
                <a:spcPct val="100000"/>
              </a:lnSpc>
              <a:spcBef>
                <a:spcPts val="15"/>
              </a:spcBef>
            </a:pPr>
            <a:r>
              <a:rPr sz="800" dirty="0">
                <a:solidFill>
                  <a:srgbClr val="FFFFFF"/>
                </a:solidFill>
                <a:latin typeface="Arial Narrow"/>
                <a:cs typeface="Arial Narrow"/>
              </a:rPr>
              <a:t>L.</a:t>
            </a:r>
            <a:endParaRPr sz="800">
              <a:latin typeface="Arial Narrow"/>
              <a:cs typeface="Arial Narrow"/>
            </a:endParaRPr>
          </a:p>
        </p:txBody>
      </p:sp>
      <p:sp>
        <p:nvSpPr>
          <p:cNvPr id="218" name="object 218"/>
          <p:cNvSpPr txBox="1"/>
          <p:nvPr/>
        </p:nvSpPr>
        <p:spPr>
          <a:xfrm>
            <a:off x="3141587" y="6292645"/>
            <a:ext cx="178435" cy="144145"/>
          </a:xfrm>
          <a:prstGeom prst="rect">
            <a:avLst/>
          </a:prstGeom>
          <a:solidFill>
            <a:srgbClr val="58595B"/>
          </a:solidFill>
        </p:spPr>
        <p:txBody>
          <a:bodyPr vert="horz" wrap="square" lIns="0" tIns="2540" rIns="0" bIns="0" rtlCol="0">
            <a:spAutoFit/>
          </a:bodyPr>
          <a:lstStyle/>
          <a:p>
            <a:pPr marL="45085">
              <a:lnSpc>
                <a:spcPct val="100000"/>
              </a:lnSpc>
              <a:spcBef>
                <a:spcPts val="20"/>
              </a:spcBef>
            </a:pPr>
            <a:r>
              <a:rPr sz="800" spc="-5" dirty="0">
                <a:solidFill>
                  <a:srgbClr val="FFFFFF"/>
                </a:solidFill>
                <a:latin typeface="Arial Narrow"/>
                <a:cs typeface="Arial Narrow"/>
              </a:rPr>
              <a:t>M.</a:t>
            </a:r>
            <a:endParaRPr sz="800">
              <a:latin typeface="Arial Narrow"/>
              <a:cs typeface="Arial Narrow"/>
            </a:endParaRPr>
          </a:p>
        </p:txBody>
      </p:sp>
      <p:sp>
        <p:nvSpPr>
          <p:cNvPr id="219" name="object 219"/>
          <p:cNvSpPr txBox="1"/>
          <p:nvPr/>
        </p:nvSpPr>
        <p:spPr>
          <a:xfrm>
            <a:off x="4437310" y="6292645"/>
            <a:ext cx="179705" cy="144145"/>
          </a:xfrm>
          <a:prstGeom prst="rect">
            <a:avLst/>
          </a:prstGeom>
          <a:solidFill>
            <a:srgbClr val="58595B"/>
          </a:solidFill>
        </p:spPr>
        <p:txBody>
          <a:bodyPr vert="horz" wrap="square" lIns="0" tIns="2540" rIns="0" bIns="0" rtlCol="0">
            <a:spAutoFit/>
          </a:bodyPr>
          <a:lstStyle/>
          <a:p>
            <a:pPr marL="43815">
              <a:lnSpc>
                <a:spcPct val="100000"/>
              </a:lnSpc>
              <a:spcBef>
                <a:spcPts val="20"/>
              </a:spcBef>
            </a:pPr>
            <a:r>
              <a:rPr sz="800" dirty="0">
                <a:solidFill>
                  <a:srgbClr val="FFFFFF"/>
                </a:solidFill>
                <a:latin typeface="Arial Narrow"/>
                <a:cs typeface="Arial Narrow"/>
              </a:rPr>
              <a:t>N.</a:t>
            </a:r>
            <a:endParaRPr sz="800">
              <a:latin typeface="Arial Narrow"/>
              <a:cs typeface="Arial Narrow"/>
            </a:endParaRPr>
          </a:p>
        </p:txBody>
      </p:sp>
      <p:sp>
        <p:nvSpPr>
          <p:cNvPr id="220" name="object 220"/>
          <p:cNvSpPr txBox="1"/>
          <p:nvPr/>
        </p:nvSpPr>
        <p:spPr>
          <a:xfrm>
            <a:off x="1845865" y="5243308"/>
            <a:ext cx="181610" cy="141605"/>
          </a:xfrm>
          <a:prstGeom prst="rect">
            <a:avLst/>
          </a:prstGeom>
          <a:solidFill>
            <a:srgbClr val="58595B"/>
          </a:solidFill>
        </p:spPr>
        <p:txBody>
          <a:bodyPr vert="horz" wrap="square" lIns="0" tIns="0" rIns="0" bIns="0" rtlCol="0">
            <a:spAutoFit/>
          </a:bodyPr>
          <a:lstStyle/>
          <a:p>
            <a:pPr marL="48895">
              <a:lnSpc>
                <a:spcPct val="100000"/>
              </a:lnSpc>
            </a:pPr>
            <a:r>
              <a:rPr sz="800" spc="-5" dirty="0">
                <a:solidFill>
                  <a:srgbClr val="FFFFFF"/>
                </a:solidFill>
                <a:latin typeface="Arial Narrow"/>
                <a:cs typeface="Arial Narrow"/>
              </a:rPr>
              <a:t>G.</a:t>
            </a:r>
            <a:endParaRPr sz="800">
              <a:latin typeface="Arial Narrow"/>
              <a:cs typeface="Arial Narrow"/>
            </a:endParaRPr>
          </a:p>
        </p:txBody>
      </p:sp>
      <p:sp>
        <p:nvSpPr>
          <p:cNvPr id="221" name="object 221"/>
          <p:cNvSpPr/>
          <p:nvPr/>
        </p:nvSpPr>
        <p:spPr>
          <a:xfrm>
            <a:off x="3138412" y="4190795"/>
            <a:ext cx="0" cy="3148330"/>
          </a:xfrm>
          <a:custGeom>
            <a:avLst/>
            <a:gdLst/>
            <a:ahLst/>
            <a:cxnLst/>
            <a:rect l="l" t="t" r="r" b="b"/>
            <a:pathLst>
              <a:path h="3148329">
                <a:moveTo>
                  <a:pt x="0" y="0"/>
                </a:moveTo>
                <a:lnTo>
                  <a:pt x="0" y="3148012"/>
                </a:lnTo>
              </a:path>
            </a:pathLst>
          </a:custGeom>
          <a:ln w="6350">
            <a:solidFill>
              <a:srgbClr val="231F20"/>
            </a:solidFill>
          </a:ln>
        </p:spPr>
        <p:txBody>
          <a:bodyPr wrap="square" lIns="0" tIns="0" rIns="0" bIns="0" rtlCol="0"/>
          <a:lstStyle/>
          <a:p>
            <a:endParaRPr/>
          </a:p>
        </p:txBody>
      </p:sp>
      <p:sp>
        <p:nvSpPr>
          <p:cNvPr id="222" name="object 222"/>
          <p:cNvSpPr/>
          <p:nvPr/>
        </p:nvSpPr>
        <p:spPr>
          <a:xfrm>
            <a:off x="1842690" y="4190795"/>
            <a:ext cx="0" cy="3148330"/>
          </a:xfrm>
          <a:custGeom>
            <a:avLst/>
            <a:gdLst/>
            <a:ahLst/>
            <a:cxnLst/>
            <a:rect l="l" t="t" r="r" b="b"/>
            <a:pathLst>
              <a:path h="3148329">
                <a:moveTo>
                  <a:pt x="0" y="0"/>
                </a:moveTo>
                <a:lnTo>
                  <a:pt x="0" y="3148012"/>
                </a:lnTo>
              </a:path>
            </a:pathLst>
          </a:custGeom>
          <a:ln w="6350">
            <a:solidFill>
              <a:srgbClr val="231F20"/>
            </a:solidFill>
          </a:ln>
        </p:spPr>
        <p:txBody>
          <a:bodyPr wrap="square" lIns="0" tIns="0" rIns="0" bIns="0" rtlCol="0"/>
          <a:lstStyle/>
          <a:p>
            <a:endParaRPr/>
          </a:p>
        </p:txBody>
      </p:sp>
      <p:sp>
        <p:nvSpPr>
          <p:cNvPr id="223" name="object 223"/>
          <p:cNvSpPr/>
          <p:nvPr/>
        </p:nvSpPr>
        <p:spPr>
          <a:xfrm>
            <a:off x="5729857" y="4190795"/>
            <a:ext cx="0" cy="3148330"/>
          </a:xfrm>
          <a:custGeom>
            <a:avLst/>
            <a:gdLst/>
            <a:ahLst/>
            <a:cxnLst/>
            <a:rect l="l" t="t" r="r" b="b"/>
            <a:pathLst>
              <a:path h="3148329">
                <a:moveTo>
                  <a:pt x="0" y="0"/>
                </a:moveTo>
                <a:lnTo>
                  <a:pt x="0" y="3148012"/>
                </a:lnTo>
              </a:path>
            </a:pathLst>
          </a:custGeom>
          <a:ln w="6350">
            <a:solidFill>
              <a:srgbClr val="231F20"/>
            </a:solidFill>
          </a:ln>
        </p:spPr>
        <p:txBody>
          <a:bodyPr wrap="square" lIns="0" tIns="0" rIns="0" bIns="0" rtlCol="0"/>
          <a:lstStyle/>
          <a:p>
            <a:endParaRPr/>
          </a:p>
        </p:txBody>
      </p:sp>
      <p:sp>
        <p:nvSpPr>
          <p:cNvPr id="224" name="object 224"/>
          <p:cNvSpPr txBox="1"/>
          <p:nvPr/>
        </p:nvSpPr>
        <p:spPr>
          <a:xfrm>
            <a:off x="3141587" y="5243308"/>
            <a:ext cx="178435" cy="141605"/>
          </a:xfrm>
          <a:prstGeom prst="rect">
            <a:avLst/>
          </a:prstGeom>
          <a:solidFill>
            <a:srgbClr val="58595B"/>
          </a:solidFill>
        </p:spPr>
        <p:txBody>
          <a:bodyPr vert="horz" wrap="square" lIns="0" tIns="0" rIns="0" bIns="0" rtlCol="0">
            <a:spAutoFit/>
          </a:bodyPr>
          <a:lstStyle/>
          <a:p>
            <a:pPr marL="42545">
              <a:lnSpc>
                <a:spcPct val="100000"/>
              </a:lnSpc>
            </a:pPr>
            <a:r>
              <a:rPr sz="800" dirty="0">
                <a:solidFill>
                  <a:srgbClr val="FFFFFF"/>
                </a:solidFill>
                <a:latin typeface="Arial Narrow"/>
                <a:cs typeface="Arial Narrow"/>
              </a:rPr>
              <a:t>H.</a:t>
            </a:r>
            <a:endParaRPr sz="800">
              <a:latin typeface="Arial Narrow"/>
              <a:cs typeface="Arial Narrow"/>
            </a:endParaRPr>
          </a:p>
        </p:txBody>
      </p:sp>
      <p:sp>
        <p:nvSpPr>
          <p:cNvPr id="225" name="object 225"/>
          <p:cNvSpPr/>
          <p:nvPr/>
        </p:nvSpPr>
        <p:spPr>
          <a:xfrm>
            <a:off x="5235518" y="5899202"/>
            <a:ext cx="324209" cy="249593"/>
          </a:xfrm>
          <a:prstGeom prst="rect">
            <a:avLst/>
          </a:prstGeom>
          <a:blipFill>
            <a:blip r:embed="rId2" cstate="print"/>
            <a:stretch>
              <a:fillRect/>
            </a:stretch>
          </a:blipFill>
        </p:spPr>
        <p:txBody>
          <a:bodyPr wrap="square" lIns="0" tIns="0" rIns="0" bIns="0" rtlCol="0"/>
          <a:lstStyle/>
          <a:p>
            <a:endParaRPr/>
          </a:p>
        </p:txBody>
      </p:sp>
      <p:sp>
        <p:nvSpPr>
          <p:cNvPr id="226" name="object 226"/>
          <p:cNvSpPr/>
          <p:nvPr/>
        </p:nvSpPr>
        <p:spPr>
          <a:xfrm>
            <a:off x="4542506" y="5683150"/>
            <a:ext cx="581660" cy="53340"/>
          </a:xfrm>
          <a:custGeom>
            <a:avLst/>
            <a:gdLst/>
            <a:ahLst/>
            <a:cxnLst/>
            <a:rect l="l" t="t" r="r" b="b"/>
            <a:pathLst>
              <a:path w="581660" h="53339">
                <a:moveTo>
                  <a:pt x="581583" y="1638"/>
                </a:moveTo>
                <a:lnTo>
                  <a:pt x="541801" y="27747"/>
                </a:lnTo>
                <a:lnTo>
                  <a:pt x="496301" y="38134"/>
                </a:lnTo>
                <a:lnTo>
                  <a:pt x="437427" y="46094"/>
                </a:lnTo>
                <a:lnTo>
                  <a:pt x="367953" y="51139"/>
                </a:lnTo>
                <a:lnTo>
                  <a:pt x="290652" y="52781"/>
                </a:lnTo>
                <a:lnTo>
                  <a:pt x="213363" y="50705"/>
                </a:lnTo>
                <a:lnTo>
                  <a:pt x="143921" y="45272"/>
                </a:lnTo>
                <a:lnTo>
                  <a:pt x="85094" y="36982"/>
                </a:lnTo>
                <a:lnTo>
                  <a:pt x="39653" y="26338"/>
                </a:lnTo>
                <a:lnTo>
                  <a:pt x="10365" y="13843"/>
                </a:lnTo>
                <a:lnTo>
                  <a:pt x="0" y="0"/>
                </a:lnTo>
              </a:path>
            </a:pathLst>
          </a:custGeom>
          <a:ln w="4432">
            <a:solidFill>
              <a:srgbClr val="231F20"/>
            </a:solidFill>
          </a:ln>
        </p:spPr>
        <p:txBody>
          <a:bodyPr wrap="square" lIns="0" tIns="0" rIns="0" bIns="0" rtlCol="0"/>
          <a:lstStyle/>
          <a:p>
            <a:endParaRPr/>
          </a:p>
        </p:txBody>
      </p:sp>
      <p:sp>
        <p:nvSpPr>
          <p:cNvPr id="227" name="object 227"/>
          <p:cNvSpPr/>
          <p:nvPr/>
        </p:nvSpPr>
        <p:spPr>
          <a:xfrm>
            <a:off x="4549010" y="5672314"/>
            <a:ext cx="569595" cy="38735"/>
          </a:xfrm>
          <a:custGeom>
            <a:avLst/>
            <a:gdLst/>
            <a:ahLst/>
            <a:cxnLst/>
            <a:rect l="l" t="t" r="r" b="b"/>
            <a:pathLst>
              <a:path w="569595" h="38735">
                <a:moveTo>
                  <a:pt x="569188" y="1181"/>
                </a:moveTo>
                <a:lnTo>
                  <a:pt x="514441" y="20569"/>
                </a:lnTo>
                <a:lnTo>
                  <a:pt x="469193" y="28111"/>
                </a:lnTo>
                <a:lnTo>
                  <a:pt x="414504" y="33816"/>
                </a:lnTo>
                <a:lnTo>
                  <a:pt x="352229" y="37381"/>
                </a:lnTo>
                <a:lnTo>
                  <a:pt x="284225" y="38506"/>
                </a:lnTo>
                <a:lnTo>
                  <a:pt x="216653" y="37021"/>
                </a:lnTo>
                <a:lnTo>
                  <a:pt x="154733" y="33160"/>
                </a:lnTo>
                <a:lnTo>
                  <a:pt x="100288" y="27225"/>
                </a:lnTo>
                <a:lnTo>
                  <a:pt x="55137" y="19519"/>
                </a:lnTo>
                <a:lnTo>
                  <a:pt x="21101" y="10343"/>
                </a:lnTo>
                <a:lnTo>
                  <a:pt x="0" y="0"/>
                </a:lnTo>
              </a:path>
            </a:pathLst>
          </a:custGeom>
          <a:ln w="4432">
            <a:solidFill>
              <a:srgbClr val="231F20"/>
            </a:solidFill>
          </a:ln>
        </p:spPr>
        <p:txBody>
          <a:bodyPr wrap="square" lIns="0" tIns="0" rIns="0" bIns="0" rtlCol="0"/>
          <a:lstStyle/>
          <a:p>
            <a:endParaRPr/>
          </a:p>
        </p:txBody>
      </p:sp>
      <p:sp>
        <p:nvSpPr>
          <p:cNvPr id="228" name="object 228"/>
          <p:cNvSpPr/>
          <p:nvPr/>
        </p:nvSpPr>
        <p:spPr>
          <a:xfrm>
            <a:off x="4542542" y="5615325"/>
            <a:ext cx="581660" cy="58419"/>
          </a:xfrm>
          <a:custGeom>
            <a:avLst/>
            <a:gdLst/>
            <a:ahLst/>
            <a:cxnLst/>
            <a:rect l="l" t="t" r="r" b="b"/>
            <a:pathLst>
              <a:path w="581660" h="58420">
                <a:moveTo>
                  <a:pt x="6464" y="56984"/>
                </a:moveTo>
                <a:lnTo>
                  <a:pt x="2235" y="53746"/>
                </a:lnTo>
                <a:lnTo>
                  <a:pt x="0" y="50368"/>
                </a:lnTo>
                <a:lnTo>
                  <a:pt x="0" y="46901"/>
                </a:lnTo>
                <a:lnTo>
                  <a:pt x="39799" y="22930"/>
                </a:lnTo>
                <a:lnTo>
                  <a:pt x="85302" y="13401"/>
                </a:lnTo>
                <a:lnTo>
                  <a:pt x="144176" y="6105"/>
                </a:lnTo>
                <a:lnTo>
                  <a:pt x="213648" y="1489"/>
                </a:lnTo>
                <a:lnTo>
                  <a:pt x="290944" y="0"/>
                </a:lnTo>
                <a:lnTo>
                  <a:pt x="368234" y="1909"/>
                </a:lnTo>
                <a:lnTo>
                  <a:pt x="437672" y="6908"/>
                </a:lnTo>
                <a:lnTo>
                  <a:pt x="496490" y="14535"/>
                </a:lnTo>
                <a:lnTo>
                  <a:pt x="541925" y="24324"/>
                </a:lnTo>
                <a:lnTo>
                  <a:pt x="581583" y="48539"/>
                </a:lnTo>
                <a:lnTo>
                  <a:pt x="581583" y="49911"/>
                </a:lnTo>
                <a:lnTo>
                  <a:pt x="575652" y="58166"/>
                </a:lnTo>
              </a:path>
            </a:pathLst>
          </a:custGeom>
          <a:ln w="4432">
            <a:solidFill>
              <a:srgbClr val="231F20"/>
            </a:solidFill>
          </a:ln>
        </p:spPr>
        <p:txBody>
          <a:bodyPr wrap="square" lIns="0" tIns="0" rIns="0" bIns="0" rtlCol="0"/>
          <a:lstStyle/>
          <a:p>
            <a:endParaRPr/>
          </a:p>
        </p:txBody>
      </p:sp>
      <p:sp>
        <p:nvSpPr>
          <p:cNvPr id="229" name="object 229"/>
          <p:cNvSpPr/>
          <p:nvPr/>
        </p:nvSpPr>
        <p:spPr>
          <a:xfrm>
            <a:off x="4541639" y="5981892"/>
            <a:ext cx="581660" cy="107314"/>
          </a:xfrm>
          <a:custGeom>
            <a:avLst/>
            <a:gdLst/>
            <a:ahLst/>
            <a:cxnLst/>
            <a:rect l="l" t="t" r="r" b="b"/>
            <a:pathLst>
              <a:path w="581660" h="107314">
                <a:moveTo>
                  <a:pt x="558761" y="1066"/>
                </a:moveTo>
                <a:lnTo>
                  <a:pt x="568537" y="8135"/>
                </a:lnTo>
                <a:lnTo>
                  <a:pt x="575689" y="15503"/>
                </a:lnTo>
                <a:lnTo>
                  <a:pt x="580077" y="23133"/>
                </a:lnTo>
                <a:lnTo>
                  <a:pt x="581558" y="30988"/>
                </a:lnTo>
                <a:lnTo>
                  <a:pt x="573822" y="48520"/>
                </a:lnTo>
                <a:lnTo>
                  <a:pt x="517529" y="78698"/>
                </a:lnTo>
                <a:lnTo>
                  <a:pt x="472465" y="90433"/>
                </a:lnTo>
                <a:lnTo>
                  <a:pt x="418452" y="99325"/>
                </a:lnTo>
                <a:lnTo>
                  <a:pt x="357236" y="104917"/>
                </a:lnTo>
                <a:lnTo>
                  <a:pt x="290563" y="106756"/>
                </a:lnTo>
                <a:lnTo>
                  <a:pt x="223897" y="104547"/>
                </a:lnTo>
                <a:lnTo>
                  <a:pt x="162711" y="98613"/>
                </a:lnTo>
                <a:lnTo>
                  <a:pt x="108749" y="89418"/>
                </a:lnTo>
                <a:lnTo>
                  <a:pt x="63753" y="77428"/>
                </a:lnTo>
                <a:lnTo>
                  <a:pt x="7635" y="46922"/>
                </a:lnTo>
                <a:lnTo>
                  <a:pt x="0" y="29337"/>
                </a:lnTo>
                <a:lnTo>
                  <a:pt x="1474" y="21631"/>
                </a:lnTo>
                <a:lnTo>
                  <a:pt x="5767" y="14144"/>
                </a:lnTo>
                <a:lnTo>
                  <a:pt x="12739" y="6919"/>
                </a:lnTo>
                <a:lnTo>
                  <a:pt x="22250" y="0"/>
                </a:lnTo>
              </a:path>
            </a:pathLst>
          </a:custGeom>
          <a:ln w="4432">
            <a:solidFill>
              <a:srgbClr val="231F20"/>
            </a:solidFill>
          </a:ln>
        </p:spPr>
        <p:txBody>
          <a:bodyPr wrap="square" lIns="0" tIns="0" rIns="0" bIns="0" rtlCol="0"/>
          <a:lstStyle/>
          <a:p>
            <a:endParaRPr/>
          </a:p>
        </p:txBody>
      </p:sp>
      <p:sp>
        <p:nvSpPr>
          <p:cNvPr id="230" name="object 230"/>
          <p:cNvSpPr/>
          <p:nvPr/>
        </p:nvSpPr>
        <p:spPr>
          <a:xfrm>
            <a:off x="4546828" y="5996942"/>
            <a:ext cx="571500" cy="63500"/>
          </a:xfrm>
          <a:custGeom>
            <a:avLst/>
            <a:gdLst/>
            <a:ahLst/>
            <a:cxnLst/>
            <a:rect l="l" t="t" r="r" b="b"/>
            <a:pathLst>
              <a:path w="571500" h="63500">
                <a:moveTo>
                  <a:pt x="571271" y="1562"/>
                </a:moveTo>
                <a:lnTo>
                  <a:pt x="517321" y="33295"/>
                </a:lnTo>
                <a:lnTo>
                  <a:pt x="471978" y="45688"/>
                </a:lnTo>
                <a:lnTo>
                  <a:pt x="416940" y="55100"/>
                </a:lnTo>
                <a:lnTo>
                  <a:pt x="354125" y="61034"/>
                </a:lnTo>
                <a:lnTo>
                  <a:pt x="285445" y="62991"/>
                </a:lnTo>
                <a:lnTo>
                  <a:pt x="216793" y="60662"/>
                </a:lnTo>
                <a:lnTo>
                  <a:pt x="154022" y="54382"/>
                </a:lnTo>
                <a:lnTo>
                  <a:pt x="99045" y="44664"/>
                </a:lnTo>
                <a:lnTo>
                  <a:pt x="53774" y="32019"/>
                </a:lnTo>
                <a:lnTo>
                  <a:pt x="20121" y="16961"/>
                </a:lnTo>
                <a:lnTo>
                  <a:pt x="0" y="0"/>
                </a:lnTo>
              </a:path>
            </a:pathLst>
          </a:custGeom>
          <a:ln w="4432">
            <a:solidFill>
              <a:srgbClr val="231F20"/>
            </a:solidFill>
          </a:ln>
        </p:spPr>
        <p:txBody>
          <a:bodyPr wrap="square" lIns="0" tIns="0" rIns="0" bIns="0" rtlCol="0"/>
          <a:lstStyle/>
          <a:p>
            <a:endParaRPr/>
          </a:p>
        </p:txBody>
      </p:sp>
      <p:sp>
        <p:nvSpPr>
          <p:cNvPr id="231" name="object 231"/>
          <p:cNvSpPr/>
          <p:nvPr/>
        </p:nvSpPr>
        <p:spPr>
          <a:xfrm>
            <a:off x="4701683" y="5645128"/>
            <a:ext cx="263525" cy="39370"/>
          </a:xfrm>
          <a:custGeom>
            <a:avLst/>
            <a:gdLst/>
            <a:ahLst/>
            <a:cxnLst/>
            <a:rect l="l" t="t" r="r" b="b"/>
            <a:pathLst>
              <a:path w="263525" h="39370">
                <a:moveTo>
                  <a:pt x="263347" y="19951"/>
                </a:moveTo>
                <a:lnTo>
                  <a:pt x="252984" y="27538"/>
                </a:lnTo>
                <a:lnTo>
                  <a:pt x="224743" y="33677"/>
                </a:lnTo>
                <a:lnTo>
                  <a:pt x="182871" y="37753"/>
                </a:lnTo>
                <a:lnTo>
                  <a:pt x="131610" y="39154"/>
                </a:lnTo>
                <a:lnTo>
                  <a:pt x="80354" y="37472"/>
                </a:lnTo>
                <a:lnTo>
                  <a:pt x="38511" y="33158"/>
                </a:lnTo>
                <a:lnTo>
                  <a:pt x="10314" y="26850"/>
                </a:lnTo>
                <a:lnTo>
                  <a:pt x="0" y="19189"/>
                </a:lnTo>
                <a:lnTo>
                  <a:pt x="10364" y="11601"/>
                </a:lnTo>
                <a:lnTo>
                  <a:pt x="38598" y="5461"/>
                </a:lnTo>
                <a:lnTo>
                  <a:pt x="80467" y="1387"/>
                </a:lnTo>
                <a:lnTo>
                  <a:pt x="131737" y="0"/>
                </a:lnTo>
                <a:lnTo>
                  <a:pt x="182980" y="1665"/>
                </a:lnTo>
                <a:lnTo>
                  <a:pt x="224821" y="5970"/>
                </a:lnTo>
                <a:lnTo>
                  <a:pt x="253023" y="12278"/>
                </a:lnTo>
                <a:lnTo>
                  <a:pt x="263347" y="19951"/>
                </a:lnTo>
                <a:close/>
              </a:path>
            </a:pathLst>
          </a:custGeom>
          <a:ln w="4432">
            <a:solidFill>
              <a:srgbClr val="231F20"/>
            </a:solidFill>
          </a:ln>
        </p:spPr>
        <p:txBody>
          <a:bodyPr wrap="square" lIns="0" tIns="0" rIns="0" bIns="0" rtlCol="0"/>
          <a:lstStyle/>
          <a:p>
            <a:endParaRPr/>
          </a:p>
        </p:txBody>
      </p:sp>
      <p:sp>
        <p:nvSpPr>
          <p:cNvPr id="232" name="object 232"/>
          <p:cNvSpPr/>
          <p:nvPr/>
        </p:nvSpPr>
        <p:spPr>
          <a:xfrm>
            <a:off x="4563819" y="5703242"/>
            <a:ext cx="1270" cy="308610"/>
          </a:xfrm>
          <a:custGeom>
            <a:avLst/>
            <a:gdLst/>
            <a:ahLst/>
            <a:cxnLst/>
            <a:rect l="l" t="t" r="r" b="b"/>
            <a:pathLst>
              <a:path w="1270" h="308610">
                <a:moveTo>
                  <a:pt x="850" y="0"/>
                </a:moveTo>
                <a:lnTo>
                  <a:pt x="0" y="308076"/>
                </a:lnTo>
              </a:path>
            </a:pathLst>
          </a:custGeom>
          <a:ln w="4432">
            <a:solidFill>
              <a:srgbClr val="231F20"/>
            </a:solidFill>
          </a:ln>
        </p:spPr>
        <p:txBody>
          <a:bodyPr wrap="square" lIns="0" tIns="0" rIns="0" bIns="0" rtlCol="0"/>
          <a:lstStyle/>
          <a:p>
            <a:endParaRPr/>
          </a:p>
        </p:txBody>
      </p:sp>
      <p:sp>
        <p:nvSpPr>
          <p:cNvPr id="233" name="object 233"/>
          <p:cNvSpPr/>
          <p:nvPr/>
        </p:nvSpPr>
        <p:spPr>
          <a:xfrm>
            <a:off x="4584430" y="5709586"/>
            <a:ext cx="1270" cy="311150"/>
          </a:xfrm>
          <a:custGeom>
            <a:avLst/>
            <a:gdLst/>
            <a:ahLst/>
            <a:cxnLst/>
            <a:rect l="l" t="t" r="r" b="b"/>
            <a:pathLst>
              <a:path w="1270" h="311150">
                <a:moveTo>
                  <a:pt x="888" y="0"/>
                </a:moveTo>
                <a:lnTo>
                  <a:pt x="0" y="311035"/>
                </a:lnTo>
              </a:path>
            </a:pathLst>
          </a:custGeom>
          <a:ln w="4432">
            <a:solidFill>
              <a:srgbClr val="231F20"/>
            </a:solidFill>
          </a:ln>
        </p:spPr>
        <p:txBody>
          <a:bodyPr wrap="square" lIns="0" tIns="0" rIns="0" bIns="0" rtlCol="0"/>
          <a:lstStyle/>
          <a:p>
            <a:endParaRPr/>
          </a:p>
        </p:txBody>
      </p:sp>
      <p:sp>
        <p:nvSpPr>
          <p:cNvPr id="234" name="object 234"/>
          <p:cNvSpPr/>
          <p:nvPr/>
        </p:nvSpPr>
        <p:spPr>
          <a:xfrm>
            <a:off x="4605044" y="5718665"/>
            <a:ext cx="1270" cy="311150"/>
          </a:xfrm>
          <a:custGeom>
            <a:avLst/>
            <a:gdLst/>
            <a:ahLst/>
            <a:cxnLst/>
            <a:rect l="l" t="t" r="r" b="b"/>
            <a:pathLst>
              <a:path w="1270" h="311150">
                <a:moveTo>
                  <a:pt x="863" y="0"/>
                </a:moveTo>
                <a:lnTo>
                  <a:pt x="0" y="310807"/>
                </a:lnTo>
              </a:path>
            </a:pathLst>
          </a:custGeom>
          <a:ln w="4432">
            <a:solidFill>
              <a:srgbClr val="231F20"/>
            </a:solidFill>
          </a:ln>
        </p:spPr>
        <p:txBody>
          <a:bodyPr wrap="square" lIns="0" tIns="0" rIns="0" bIns="0" rtlCol="0"/>
          <a:lstStyle/>
          <a:p>
            <a:endParaRPr/>
          </a:p>
        </p:txBody>
      </p:sp>
      <p:sp>
        <p:nvSpPr>
          <p:cNvPr id="235" name="object 235"/>
          <p:cNvSpPr/>
          <p:nvPr/>
        </p:nvSpPr>
        <p:spPr>
          <a:xfrm>
            <a:off x="4625681" y="5718720"/>
            <a:ext cx="1270" cy="315595"/>
          </a:xfrm>
          <a:custGeom>
            <a:avLst/>
            <a:gdLst/>
            <a:ahLst/>
            <a:cxnLst/>
            <a:rect l="l" t="t" r="r" b="b"/>
            <a:pathLst>
              <a:path w="1270" h="315595">
                <a:moveTo>
                  <a:pt x="888" y="0"/>
                </a:moveTo>
                <a:lnTo>
                  <a:pt x="0" y="315455"/>
                </a:lnTo>
              </a:path>
            </a:pathLst>
          </a:custGeom>
          <a:ln w="4432">
            <a:solidFill>
              <a:srgbClr val="231F20"/>
            </a:solidFill>
          </a:ln>
        </p:spPr>
        <p:txBody>
          <a:bodyPr wrap="square" lIns="0" tIns="0" rIns="0" bIns="0" rtlCol="0"/>
          <a:lstStyle/>
          <a:p>
            <a:endParaRPr/>
          </a:p>
        </p:txBody>
      </p:sp>
      <p:sp>
        <p:nvSpPr>
          <p:cNvPr id="236" name="object 236"/>
          <p:cNvSpPr/>
          <p:nvPr/>
        </p:nvSpPr>
        <p:spPr>
          <a:xfrm>
            <a:off x="4646293" y="5721486"/>
            <a:ext cx="1270" cy="320040"/>
          </a:xfrm>
          <a:custGeom>
            <a:avLst/>
            <a:gdLst/>
            <a:ahLst/>
            <a:cxnLst/>
            <a:rect l="l" t="t" r="r" b="b"/>
            <a:pathLst>
              <a:path w="1270" h="320039">
                <a:moveTo>
                  <a:pt x="914" y="0"/>
                </a:moveTo>
                <a:lnTo>
                  <a:pt x="0" y="319760"/>
                </a:lnTo>
              </a:path>
            </a:pathLst>
          </a:custGeom>
          <a:ln w="4432">
            <a:solidFill>
              <a:srgbClr val="231F20"/>
            </a:solidFill>
          </a:ln>
        </p:spPr>
        <p:txBody>
          <a:bodyPr wrap="square" lIns="0" tIns="0" rIns="0" bIns="0" rtlCol="0"/>
          <a:lstStyle/>
          <a:p>
            <a:endParaRPr/>
          </a:p>
        </p:txBody>
      </p:sp>
      <p:sp>
        <p:nvSpPr>
          <p:cNvPr id="237" name="object 237"/>
          <p:cNvSpPr/>
          <p:nvPr/>
        </p:nvSpPr>
        <p:spPr>
          <a:xfrm>
            <a:off x="4666982" y="5727216"/>
            <a:ext cx="1270" cy="316865"/>
          </a:xfrm>
          <a:custGeom>
            <a:avLst/>
            <a:gdLst/>
            <a:ahLst/>
            <a:cxnLst/>
            <a:rect l="l" t="t" r="r" b="b"/>
            <a:pathLst>
              <a:path w="1270" h="316864">
                <a:moveTo>
                  <a:pt x="863" y="0"/>
                </a:moveTo>
                <a:lnTo>
                  <a:pt x="0" y="316839"/>
                </a:lnTo>
              </a:path>
            </a:pathLst>
          </a:custGeom>
          <a:ln w="4432">
            <a:solidFill>
              <a:srgbClr val="231F20"/>
            </a:solidFill>
          </a:ln>
        </p:spPr>
        <p:txBody>
          <a:bodyPr wrap="square" lIns="0" tIns="0" rIns="0" bIns="0" rtlCol="0"/>
          <a:lstStyle/>
          <a:p>
            <a:endParaRPr/>
          </a:p>
        </p:txBody>
      </p:sp>
      <p:sp>
        <p:nvSpPr>
          <p:cNvPr id="238" name="object 238"/>
          <p:cNvSpPr/>
          <p:nvPr/>
        </p:nvSpPr>
        <p:spPr>
          <a:xfrm>
            <a:off x="4687581" y="5727246"/>
            <a:ext cx="1270" cy="322580"/>
          </a:xfrm>
          <a:custGeom>
            <a:avLst/>
            <a:gdLst/>
            <a:ahLst/>
            <a:cxnLst/>
            <a:rect l="l" t="t" r="r" b="b"/>
            <a:pathLst>
              <a:path w="1270" h="322579">
                <a:moveTo>
                  <a:pt x="888" y="0"/>
                </a:moveTo>
                <a:lnTo>
                  <a:pt x="0" y="322402"/>
                </a:lnTo>
              </a:path>
            </a:pathLst>
          </a:custGeom>
          <a:ln w="4432">
            <a:solidFill>
              <a:srgbClr val="231F20"/>
            </a:solidFill>
          </a:ln>
        </p:spPr>
        <p:txBody>
          <a:bodyPr wrap="square" lIns="0" tIns="0" rIns="0" bIns="0" rtlCol="0"/>
          <a:lstStyle/>
          <a:p>
            <a:endParaRPr/>
          </a:p>
        </p:txBody>
      </p:sp>
      <p:sp>
        <p:nvSpPr>
          <p:cNvPr id="239" name="object 239"/>
          <p:cNvSpPr/>
          <p:nvPr/>
        </p:nvSpPr>
        <p:spPr>
          <a:xfrm>
            <a:off x="4708255" y="5729969"/>
            <a:ext cx="1270" cy="322580"/>
          </a:xfrm>
          <a:custGeom>
            <a:avLst/>
            <a:gdLst/>
            <a:ahLst/>
            <a:cxnLst/>
            <a:rect l="l" t="t" r="r" b="b"/>
            <a:pathLst>
              <a:path w="1270" h="322579">
                <a:moveTo>
                  <a:pt x="901" y="0"/>
                </a:moveTo>
                <a:lnTo>
                  <a:pt x="0" y="322529"/>
                </a:lnTo>
              </a:path>
            </a:pathLst>
          </a:custGeom>
          <a:ln w="4432">
            <a:solidFill>
              <a:srgbClr val="231F20"/>
            </a:solidFill>
          </a:ln>
        </p:spPr>
        <p:txBody>
          <a:bodyPr wrap="square" lIns="0" tIns="0" rIns="0" bIns="0" rtlCol="0"/>
          <a:lstStyle/>
          <a:p>
            <a:endParaRPr/>
          </a:p>
        </p:txBody>
      </p:sp>
      <p:sp>
        <p:nvSpPr>
          <p:cNvPr id="240" name="object 240"/>
          <p:cNvSpPr/>
          <p:nvPr/>
        </p:nvSpPr>
        <p:spPr>
          <a:xfrm>
            <a:off x="4728880" y="5731414"/>
            <a:ext cx="1270" cy="321310"/>
          </a:xfrm>
          <a:custGeom>
            <a:avLst/>
            <a:gdLst/>
            <a:ahLst/>
            <a:cxnLst/>
            <a:rect l="l" t="t" r="r" b="b"/>
            <a:pathLst>
              <a:path w="1270" h="321310">
                <a:moveTo>
                  <a:pt x="901" y="0"/>
                </a:moveTo>
                <a:lnTo>
                  <a:pt x="0" y="321132"/>
                </a:lnTo>
              </a:path>
            </a:pathLst>
          </a:custGeom>
          <a:ln w="4432">
            <a:solidFill>
              <a:srgbClr val="231F20"/>
            </a:solidFill>
          </a:ln>
        </p:spPr>
        <p:txBody>
          <a:bodyPr wrap="square" lIns="0" tIns="0" rIns="0" bIns="0" rtlCol="0"/>
          <a:lstStyle/>
          <a:p>
            <a:endParaRPr/>
          </a:p>
        </p:txBody>
      </p:sp>
      <p:sp>
        <p:nvSpPr>
          <p:cNvPr id="241" name="object 241"/>
          <p:cNvSpPr/>
          <p:nvPr/>
        </p:nvSpPr>
        <p:spPr>
          <a:xfrm>
            <a:off x="4749530" y="5733417"/>
            <a:ext cx="1270" cy="320040"/>
          </a:xfrm>
          <a:custGeom>
            <a:avLst/>
            <a:gdLst/>
            <a:ahLst/>
            <a:cxnLst/>
            <a:rect l="l" t="t" r="r" b="b"/>
            <a:pathLst>
              <a:path w="1270" h="320039">
                <a:moveTo>
                  <a:pt x="888" y="0"/>
                </a:moveTo>
                <a:lnTo>
                  <a:pt x="0" y="319633"/>
                </a:lnTo>
              </a:path>
            </a:pathLst>
          </a:custGeom>
          <a:ln w="4432">
            <a:solidFill>
              <a:srgbClr val="231F20"/>
            </a:solidFill>
          </a:ln>
        </p:spPr>
        <p:txBody>
          <a:bodyPr wrap="square" lIns="0" tIns="0" rIns="0" bIns="0" rtlCol="0"/>
          <a:lstStyle/>
          <a:p>
            <a:endParaRPr/>
          </a:p>
        </p:txBody>
      </p:sp>
      <p:sp>
        <p:nvSpPr>
          <p:cNvPr id="242" name="object 242"/>
          <p:cNvSpPr/>
          <p:nvPr/>
        </p:nvSpPr>
        <p:spPr>
          <a:xfrm>
            <a:off x="4770144" y="5733473"/>
            <a:ext cx="1270" cy="321945"/>
          </a:xfrm>
          <a:custGeom>
            <a:avLst/>
            <a:gdLst/>
            <a:ahLst/>
            <a:cxnLst/>
            <a:rect l="l" t="t" r="r" b="b"/>
            <a:pathLst>
              <a:path w="1270" h="321945">
                <a:moveTo>
                  <a:pt x="901" y="0"/>
                </a:moveTo>
                <a:lnTo>
                  <a:pt x="0" y="321779"/>
                </a:lnTo>
              </a:path>
            </a:pathLst>
          </a:custGeom>
          <a:ln w="4432">
            <a:solidFill>
              <a:srgbClr val="231F20"/>
            </a:solidFill>
          </a:ln>
        </p:spPr>
        <p:txBody>
          <a:bodyPr wrap="square" lIns="0" tIns="0" rIns="0" bIns="0" rtlCol="0"/>
          <a:lstStyle/>
          <a:p>
            <a:endParaRPr/>
          </a:p>
        </p:txBody>
      </p:sp>
      <p:sp>
        <p:nvSpPr>
          <p:cNvPr id="243" name="object 243"/>
          <p:cNvSpPr/>
          <p:nvPr/>
        </p:nvSpPr>
        <p:spPr>
          <a:xfrm>
            <a:off x="4790781" y="5735308"/>
            <a:ext cx="1270" cy="323850"/>
          </a:xfrm>
          <a:custGeom>
            <a:avLst/>
            <a:gdLst/>
            <a:ahLst/>
            <a:cxnLst/>
            <a:rect l="l" t="t" r="r" b="b"/>
            <a:pathLst>
              <a:path w="1270" h="323850">
                <a:moveTo>
                  <a:pt x="876" y="0"/>
                </a:moveTo>
                <a:lnTo>
                  <a:pt x="0" y="323748"/>
                </a:lnTo>
              </a:path>
            </a:pathLst>
          </a:custGeom>
          <a:ln w="4432">
            <a:solidFill>
              <a:srgbClr val="231F20"/>
            </a:solidFill>
          </a:ln>
        </p:spPr>
        <p:txBody>
          <a:bodyPr wrap="square" lIns="0" tIns="0" rIns="0" bIns="0" rtlCol="0"/>
          <a:lstStyle/>
          <a:p>
            <a:endParaRPr/>
          </a:p>
        </p:txBody>
      </p:sp>
      <p:sp>
        <p:nvSpPr>
          <p:cNvPr id="244" name="object 244"/>
          <p:cNvSpPr/>
          <p:nvPr/>
        </p:nvSpPr>
        <p:spPr>
          <a:xfrm>
            <a:off x="4811419" y="5736369"/>
            <a:ext cx="1270" cy="323215"/>
          </a:xfrm>
          <a:custGeom>
            <a:avLst/>
            <a:gdLst/>
            <a:ahLst/>
            <a:cxnLst/>
            <a:rect l="l" t="t" r="r" b="b"/>
            <a:pathLst>
              <a:path w="1270" h="323214">
                <a:moveTo>
                  <a:pt x="901" y="0"/>
                </a:moveTo>
                <a:lnTo>
                  <a:pt x="0" y="322745"/>
                </a:lnTo>
              </a:path>
            </a:pathLst>
          </a:custGeom>
          <a:ln w="4432">
            <a:solidFill>
              <a:srgbClr val="231F20"/>
            </a:solidFill>
          </a:ln>
        </p:spPr>
        <p:txBody>
          <a:bodyPr wrap="square" lIns="0" tIns="0" rIns="0" bIns="0" rtlCol="0"/>
          <a:lstStyle/>
          <a:p>
            <a:endParaRPr/>
          </a:p>
        </p:txBody>
      </p:sp>
      <p:sp>
        <p:nvSpPr>
          <p:cNvPr id="245" name="object 245"/>
          <p:cNvSpPr/>
          <p:nvPr/>
        </p:nvSpPr>
        <p:spPr>
          <a:xfrm>
            <a:off x="4832080" y="5733665"/>
            <a:ext cx="1270" cy="326390"/>
          </a:xfrm>
          <a:custGeom>
            <a:avLst/>
            <a:gdLst/>
            <a:ahLst/>
            <a:cxnLst/>
            <a:rect l="l" t="t" r="r" b="b"/>
            <a:pathLst>
              <a:path w="1270" h="326389">
                <a:moveTo>
                  <a:pt x="914" y="0"/>
                </a:moveTo>
                <a:lnTo>
                  <a:pt x="0" y="326263"/>
                </a:lnTo>
              </a:path>
            </a:pathLst>
          </a:custGeom>
          <a:ln w="4432">
            <a:solidFill>
              <a:srgbClr val="231F20"/>
            </a:solidFill>
          </a:ln>
        </p:spPr>
        <p:txBody>
          <a:bodyPr wrap="square" lIns="0" tIns="0" rIns="0" bIns="0" rtlCol="0"/>
          <a:lstStyle/>
          <a:p>
            <a:endParaRPr/>
          </a:p>
        </p:txBody>
      </p:sp>
      <p:sp>
        <p:nvSpPr>
          <p:cNvPr id="246" name="object 246"/>
          <p:cNvSpPr/>
          <p:nvPr/>
        </p:nvSpPr>
        <p:spPr>
          <a:xfrm>
            <a:off x="4852756" y="5733715"/>
            <a:ext cx="1270" cy="323850"/>
          </a:xfrm>
          <a:custGeom>
            <a:avLst/>
            <a:gdLst/>
            <a:ahLst/>
            <a:cxnLst/>
            <a:rect l="l" t="t" r="r" b="b"/>
            <a:pathLst>
              <a:path w="1270" h="323850">
                <a:moveTo>
                  <a:pt x="876" y="0"/>
                </a:moveTo>
                <a:lnTo>
                  <a:pt x="0" y="323519"/>
                </a:lnTo>
              </a:path>
            </a:pathLst>
          </a:custGeom>
          <a:ln w="4432">
            <a:solidFill>
              <a:srgbClr val="231F20"/>
            </a:solidFill>
          </a:ln>
        </p:spPr>
        <p:txBody>
          <a:bodyPr wrap="square" lIns="0" tIns="0" rIns="0" bIns="0" rtlCol="0"/>
          <a:lstStyle/>
          <a:p>
            <a:endParaRPr/>
          </a:p>
        </p:txBody>
      </p:sp>
      <p:sp>
        <p:nvSpPr>
          <p:cNvPr id="247" name="object 247"/>
          <p:cNvSpPr/>
          <p:nvPr/>
        </p:nvSpPr>
        <p:spPr>
          <a:xfrm>
            <a:off x="4873405" y="5733758"/>
            <a:ext cx="1270" cy="321945"/>
          </a:xfrm>
          <a:custGeom>
            <a:avLst/>
            <a:gdLst/>
            <a:ahLst/>
            <a:cxnLst/>
            <a:rect l="l" t="t" r="r" b="b"/>
            <a:pathLst>
              <a:path w="1270" h="321945">
                <a:moveTo>
                  <a:pt x="888" y="0"/>
                </a:moveTo>
                <a:lnTo>
                  <a:pt x="0" y="321843"/>
                </a:lnTo>
              </a:path>
            </a:pathLst>
          </a:custGeom>
          <a:ln w="4432">
            <a:solidFill>
              <a:srgbClr val="231F20"/>
            </a:solidFill>
          </a:ln>
        </p:spPr>
        <p:txBody>
          <a:bodyPr wrap="square" lIns="0" tIns="0" rIns="0" bIns="0" rtlCol="0"/>
          <a:lstStyle/>
          <a:p>
            <a:endParaRPr/>
          </a:p>
        </p:txBody>
      </p:sp>
      <p:sp>
        <p:nvSpPr>
          <p:cNvPr id="248" name="object 248"/>
          <p:cNvSpPr/>
          <p:nvPr/>
        </p:nvSpPr>
        <p:spPr>
          <a:xfrm>
            <a:off x="4894017" y="5731897"/>
            <a:ext cx="1270" cy="323850"/>
          </a:xfrm>
          <a:custGeom>
            <a:avLst/>
            <a:gdLst/>
            <a:ahLst/>
            <a:cxnLst/>
            <a:rect l="l" t="t" r="r" b="b"/>
            <a:pathLst>
              <a:path w="1270" h="323850">
                <a:moveTo>
                  <a:pt x="914" y="0"/>
                </a:moveTo>
                <a:lnTo>
                  <a:pt x="0" y="323723"/>
                </a:lnTo>
              </a:path>
            </a:pathLst>
          </a:custGeom>
          <a:ln w="4432">
            <a:solidFill>
              <a:srgbClr val="231F20"/>
            </a:solidFill>
          </a:ln>
        </p:spPr>
        <p:txBody>
          <a:bodyPr wrap="square" lIns="0" tIns="0" rIns="0" bIns="0" rtlCol="0"/>
          <a:lstStyle/>
          <a:p>
            <a:endParaRPr/>
          </a:p>
        </p:txBody>
      </p:sp>
      <p:sp>
        <p:nvSpPr>
          <p:cNvPr id="249" name="object 249"/>
          <p:cNvSpPr/>
          <p:nvPr/>
        </p:nvSpPr>
        <p:spPr>
          <a:xfrm>
            <a:off x="4914680" y="5730546"/>
            <a:ext cx="1270" cy="322580"/>
          </a:xfrm>
          <a:custGeom>
            <a:avLst/>
            <a:gdLst/>
            <a:ahLst/>
            <a:cxnLst/>
            <a:rect l="l" t="t" r="r" b="b"/>
            <a:pathLst>
              <a:path w="1270" h="322579">
                <a:moveTo>
                  <a:pt x="888" y="0"/>
                </a:moveTo>
                <a:lnTo>
                  <a:pt x="0" y="322529"/>
                </a:lnTo>
              </a:path>
            </a:pathLst>
          </a:custGeom>
          <a:ln w="4432">
            <a:solidFill>
              <a:srgbClr val="231F20"/>
            </a:solidFill>
          </a:ln>
        </p:spPr>
        <p:txBody>
          <a:bodyPr wrap="square" lIns="0" tIns="0" rIns="0" bIns="0" rtlCol="0"/>
          <a:lstStyle/>
          <a:p>
            <a:endParaRPr/>
          </a:p>
        </p:txBody>
      </p:sp>
      <p:sp>
        <p:nvSpPr>
          <p:cNvPr id="250" name="object 250"/>
          <p:cNvSpPr/>
          <p:nvPr/>
        </p:nvSpPr>
        <p:spPr>
          <a:xfrm>
            <a:off x="4935343" y="5730626"/>
            <a:ext cx="1270" cy="322580"/>
          </a:xfrm>
          <a:custGeom>
            <a:avLst/>
            <a:gdLst/>
            <a:ahLst/>
            <a:cxnLst/>
            <a:rect l="l" t="t" r="r" b="b"/>
            <a:pathLst>
              <a:path w="1270" h="322579">
                <a:moveTo>
                  <a:pt x="901" y="0"/>
                </a:moveTo>
                <a:lnTo>
                  <a:pt x="0" y="322491"/>
                </a:lnTo>
              </a:path>
            </a:pathLst>
          </a:custGeom>
          <a:ln w="4432">
            <a:solidFill>
              <a:srgbClr val="231F20"/>
            </a:solidFill>
          </a:ln>
        </p:spPr>
        <p:txBody>
          <a:bodyPr wrap="square" lIns="0" tIns="0" rIns="0" bIns="0" rtlCol="0"/>
          <a:lstStyle/>
          <a:p>
            <a:endParaRPr/>
          </a:p>
        </p:txBody>
      </p:sp>
      <p:sp>
        <p:nvSpPr>
          <p:cNvPr id="251" name="object 251"/>
          <p:cNvSpPr/>
          <p:nvPr/>
        </p:nvSpPr>
        <p:spPr>
          <a:xfrm>
            <a:off x="4955966" y="5730657"/>
            <a:ext cx="1270" cy="322580"/>
          </a:xfrm>
          <a:custGeom>
            <a:avLst/>
            <a:gdLst/>
            <a:ahLst/>
            <a:cxnLst/>
            <a:rect l="l" t="t" r="r" b="b"/>
            <a:pathLst>
              <a:path w="1270" h="322579">
                <a:moveTo>
                  <a:pt x="927" y="0"/>
                </a:moveTo>
                <a:lnTo>
                  <a:pt x="0" y="322503"/>
                </a:lnTo>
              </a:path>
            </a:pathLst>
          </a:custGeom>
          <a:ln w="4432">
            <a:solidFill>
              <a:srgbClr val="231F20"/>
            </a:solidFill>
          </a:ln>
        </p:spPr>
        <p:txBody>
          <a:bodyPr wrap="square" lIns="0" tIns="0" rIns="0" bIns="0" rtlCol="0"/>
          <a:lstStyle/>
          <a:p>
            <a:endParaRPr/>
          </a:p>
        </p:txBody>
      </p:sp>
      <p:sp>
        <p:nvSpPr>
          <p:cNvPr id="252" name="object 252"/>
          <p:cNvSpPr/>
          <p:nvPr/>
        </p:nvSpPr>
        <p:spPr>
          <a:xfrm>
            <a:off x="4976605" y="5729300"/>
            <a:ext cx="1270" cy="321310"/>
          </a:xfrm>
          <a:custGeom>
            <a:avLst/>
            <a:gdLst/>
            <a:ahLst/>
            <a:cxnLst/>
            <a:rect l="l" t="t" r="r" b="b"/>
            <a:pathLst>
              <a:path w="1270" h="321310">
                <a:moveTo>
                  <a:pt x="914" y="0"/>
                </a:moveTo>
                <a:lnTo>
                  <a:pt x="0" y="321195"/>
                </a:lnTo>
              </a:path>
            </a:pathLst>
          </a:custGeom>
          <a:ln w="4432">
            <a:solidFill>
              <a:srgbClr val="231F20"/>
            </a:solidFill>
          </a:ln>
        </p:spPr>
        <p:txBody>
          <a:bodyPr wrap="square" lIns="0" tIns="0" rIns="0" bIns="0" rtlCol="0"/>
          <a:lstStyle/>
          <a:p>
            <a:endParaRPr/>
          </a:p>
        </p:txBody>
      </p:sp>
      <p:sp>
        <p:nvSpPr>
          <p:cNvPr id="253" name="object 253"/>
          <p:cNvSpPr/>
          <p:nvPr/>
        </p:nvSpPr>
        <p:spPr>
          <a:xfrm>
            <a:off x="4997292" y="5727098"/>
            <a:ext cx="1270" cy="320040"/>
          </a:xfrm>
          <a:custGeom>
            <a:avLst/>
            <a:gdLst/>
            <a:ahLst/>
            <a:cxnLst/>
            <a:rect l="l" t="t" r="r" b="b"/>
            <a:pathLst>
              <a:path w="1270" h="320039">
                <a:moveTo>
                  <a:pt x="888" y="0"/>
                </a:moveTo>
                <a:lnTo>
                  <a:pt x="0" y="319773"/>
                </a:lnTo>
              </a:path>
            </a:pathLst>
          </a:custGeom>
          <a:ln w="4432">
            <a:solidFill>
              <a:srgbClr val="231F20"/>
            </a:solidFill>
          </a:ln>
        </p:spPr>
        <p:txBody>
          <a:bodyPr wrap="square" lIns="0" tIns="0" rIns="0" bIns="0" rtlCol="0"/>
          <a:lstStyle/>
          <a:p>
            <a:endParaRPr/>
          </a:p>
        </p:txBody>
      </p:sp>
      <p:sp>
        <p:nvSpPr>
          <p:cNvPr id="254" name="object 254"/>
          <p:cNvSpPr/>
          <p:nvPr/>
        </p:nvSpPr>
        <p:spPr>
          <a:xfrm>
            <a:off x="5017916" y="5724562"/>
            <a:ext cx="1270" cy="318135"/>
          </a:xfrm>
          <a:custGeom>
            <a:avLst/>
            <a:gdLst/>
            <a:ahLst/>
            <a:cxnLst/>
            <a:rect l="l" t="t" r="r" b="b"/>
            <a:pathLst>
              <a:path w="1270" h="318135">
                <a:moveTo>
                  <a:pt x="939" y="0"/>
                </a:moveTo>
                <a:lnTo>
                  <a:pt x="0" y="317741"/>
                </a:lnTo>
              </a:path>
            </a:pathLst>
          </a:custGeom>
          <a:ln w="4432">
            <a:solidFill>
              <a:srgbClr val="231F20"/>
            </a:solidFill>
          </a:ln>
        </p:spPr>
        <p:txBody>
          <a:bodyPr wrap="square" lIns="0" tIns="0" rIns="0" bIns="0" rtlCol="0"/>
          <a:lstStyle/>
          <a:p>
            <a:endParaRPr/>
          </a:p>
        </p:txBody>
      </p:sp>
      <p:sp>
        <p:nvSpPr>
          <p:cNvPr id="255" name="object 255"/>
          <p:cNvSpPr/>
          <p:nvPr/>
        </p:nvSpPr>
        <p:spPr>
          <a:xfrm>
            <a:off x="5038605" y="5721213"/>
            <a:ext cx="1270" cy="317500"/>
          </a:xfrm>
          <a:custGeom>
            <a:avLst/>
            <a:gdLst/>
            <a:ahLst/>
            <a:cxnLst/>
            <a:rect l="l" t="t" r="r" b="b"/>
            <a:pathLst>
              <a:path w="1270" h="317500">
                <a:moveTo>
                  <a:pt x="863" y="0"/>
                </a:moveTo>
                <a:lnTo>
                  <a:pt x="0" y="317284"/>
                </a:lnTo>
              </a:path>
            </a:pathLst>
          </a:custGeom>
          <a:ln w="4432">
            <a:solidFill>
              <a:srgbClr val="231F20"/>
            </a:solidFill>
          </a:ln>
        </p:spPr>
        <p:txBody>
          <a:bodyPr wrap="square" lIns="0" tIns="0" rIns="0" bIns="0" rtlCol="0"/>
          <a:lstStyle/>
          <a:p>
            <a:endParaRPr/>
          </a:p>
        </p:txBody>
      </p:sp>
      <p:sp>
        <p:nvSpPr>
          <p:cNvPr id="256" name="object 256"/>
          <p:cNvSpPr/>
          <p:nvPr/>
        </p:nvSpPr>
        <p:spPr>
          <a:xfrm>
            <a:off x="5059279" y="5720208"/>
            <a:ext cx="1270" cy="310515"/>
          </a:xfrm>
          <a:custGeom>
            <a:avLst/>
            <a:gdLst/>
            <a:ahLst/>
            <a:cxnLst/>
            <a:rect l="l" t="t" r="r" b="b"/>
            <a:pathLst>
              <a:path w="1270" h="310514">
                <a:moveTo>
                  <a:pt x="850" y="0"/>
                </a:moveTo>
                <a:lnTo>
                  <a:pt x="0" y="310515"/>
                </a:lnTo>
              </a:path>
            </a:pathLst>
          </a:custGeom>
          <a:ln w="4432">
            <a:solidFill>
              <a:srgbClr val="231F20"/>
            </a:solidFill>
          </a:ln>
        </p:spPr>
        <p:txBody>
          <a:bodyPr wrap="square" lIns="0" tIns="0" rIns="0" bIns="0" rtlCol="0"/>
          <a:lstStyle/>
          <a:p>
            <a:endParaRPr/>
          </a:p>
        </p:txBody>
      </p:sp>
      <p:sp>
        <p:nvSpPr>
          <p:cNvPr id="257" name="object 257"/>
          <p:cNvSpPr/>
          <p:nvPr/>
        </p:nvSpPr>
        <p:spPr>
          <a:xfrm>
            <a:off x="5079930" y="5714181"/>
            <a:ext cx="1270" cy="308610"/>
          </a:xfrm>
          <a:custGeom>
            <a:avLst/>
            <a:gdLst/>
            <a:ahLst/>
            <a:cxnLst/>
            <a:rect l="l" t="t" r="r" b="b"/>
            <a:pathLst>
              <a:path w="1270" h="308610">
                <a:moveTo>
                  <a:pt x="838" y="0"/>
                </a:moveTo>
                <a:lnTo>
                  <a:pt x="0" y="308114"/>
                </a:lnTo>
              </a:path>
            </a:pathLst>
          </a:custGeom>
          <a:ln w="4432">
            <a:solidFill>
              <a:srgbClr val="231F20"/>
            </a:solidFill>
          </a:ln>
        </p:spPr>
        <p:txBody>
          <a:bodyPr wrap="square" lIns="0" tIns="0" rIns="0" bIns="0" rtlCol="0"/>
          <a:lstStyle/>
          <a:p>
            <a:endParaRPr/>
          </a:p>
        </p:txBody>
      </p:sp>
      <p:sp>
        <p:nvSpPr>
          <p:cNvPr id="258" name="object 258"/>
          <p:cNvSpPr/>
          <p:nvPr/>
        </p:nvSpPr>
        <p:spPr>
          <a:xfrm>
            <a:off x="5100629" y="5706641"/>
            <a:ext cx="1270" cy="311785"/>
          </a:xfrm>
          <a:custGeom>
            <a:avLst/>
            <a:gdLst/>
            <a:ahLst/>
            <a:cxnLst/>
            <a:rect l="l" t="t" r="r" b="b"/>
            <a:pathLst>
              <a:path w="1270" h="311785">
                <a:moveTo>
                  <a:pt x="838" y="0"/>
                </a:moveTo>
                <a:lnTo>
                  <a:pt x="0" y="311365"/>
                </a:lnTo>
              </a:path>
            </a:pathLst>
          </a:custGeom>
          <a:ln w="4432">
            <a:solidFill>
              <a:srgbClr val="231F20"/>
            </a:solidFill>
          </a:ln>
        </p:spPr>
        <p:txBody>
          <a:bodyPr wrap="square" lIns="0" tIns="0" rIns="0" bIns="0" rtlCol="0"/>
          <a:lstStyle/>
          <a:p>
            <a:endParaRPr/>
          </a:p>
        </p:txBody>
      </p:sp>
      <p:sp>
        <p:nvSpPr>
          <p:cNvPr id="259" name="object 259"/>
          <p:cNvSpPr/>
          <p:nvPr/>
        </p:nvSpPr>
        <p:spPr>
          <a:xfrm>
            <a:off x="4542506" y="5663179"/>
            <a:ext cx="0" cy="20955"/>
          </a:xfrm>
          <a:custGeom>
            <a:avLst/>
            <a:gdLst/>
            <a:ahLst/>
            <a:cxnLst/>
            <a:rect l="l" t="t" r="r" b="b"/>
            <a:pathLst>
              <a:path h="20954">
                <a:moveTo>
                  <a:pt x="0" y="20777"/>
                </a:moveTo>
                <a:lnTo>
                  <a:pt x="0" y="0"/>
                </a:lnTo>
              </a:path>
            </a:pathLst>
          </a:custGeom>
          <a:ln w="4432">
            <a:solidFill>
              <a:srgbClr val="231F20"/>
            </a:solidFill>
          </a:ln>
        </p:spPr>
        <p:txBody>
          <a:bodyPr wrap="square" lIns="0" tIns="0" rIns="0" bIns="0" rtlCol="0"/>
          <a:lstStyle/>
          <a:p>
            <a:endParaRPr/>
          </a:p>
        </p:txBody>
      </p:sp>
      <p:sp>
        <p:nvSpPr>
          <p:cNvPr id="260" name="object 260"/>
          <p:cNvSpPr/>
          <p:nvPr/>
        </p:nvSpPr>
        <p:spPr>
          <a:xfrm>
            <a:off x="5124090" y="5664679"/>
            <a:ext cx="0" cy="22225"/>
          </a:xfrm>
          <a:custGeom>
            <a:avLst/>
            <a:gdLst/>
            <a:ahLst/>
            <a:cxnLst/>
            <a:rect l="l" t="t" r="r" b="b"/>
            <a:pathLst>
              <a:path h="22225">
                <a:moveTo>
                  <a:pt x="0" y="21602"/>
                </a:moveTo>
                <a:lnTo>
                  <a:pt x="0" y="0"/>
                </a:lnTo>
              </a:path>
            </a:pathLst>
          </a:custGeom>
          <a:ln w="4432">
            <a:solidFill>
              <a:srgbClr val="231F20"/>
            </a:solidFill>
          </a:ln>
        </p:spPr>
        <p:txBody>
          <a:bodyPr wrap="square" lIns="0" tIns="0" rIns="0" bIns="0" rtlCol="0"/>
          <a:lstStyle/>
          <a:p>
            <a:endParaRPr/>
          </a:p>
        </p:txBody>
      </p:sp>
      <p:sp>
        <p:nvSpPr>
          <p:cNvPr id="261" name="object 261"/>
          <p:cNvSpPr/>
          <p:nvPr/>
        </p:nvSpPr>
        <p:spPr>
          <a:xfrm>
            <a:off x="4513210" y="5610726"/>
            <a:ext cx="645891" cy="484289"/>
          </a:xfrm>
          <a:prstGeom prst="rect">
            <a:avLst/>
          </a:prstGeom>
          <a:blipFill>
            <a:blip r:embed="rId3" cstate="print"/>
            <a:stretch>
              <a:fillRect/>
            </a:stretch>
          </a:blipFill>
        </p:spPr>
        <p:txBody>
          <a:bodyPr wrap="square" lIns="0" tIns="0" rIns="0" bIns="0" rtlCol="0"/>
          <a:lstStyle/>
          <a:p>
            <a:endParaRPr/>
          </a:p>
        </p:txBody>
      </p:sp>
      <p:sp>
        <p:nvSpPr>
          <p:cNvPr id="262" name="object 262"/>
          <p:cNvSpPr/>
          <p:nvPr/>
        </p:nvSpPr>
        <p:spPr>
          <a:xfrm>
            <a:off x="5146342" y="5500846"/>
            <a:ext cx="498475" cy="45720"/>
          </a:xfrm>
          <a:custGeom>
            <a:avLst/>
            <a:gdLst/>
            <a:ahLst/>
            <a:cxnLst/>
            <a:rect l="l" t="t" r="r" b="b"/>
            <a:pathLst>
              <a:path w="498475" h="45720">
                <a:moveTo>
                  <a:pt x="497852" y="1397"/>
                </a:moveTo>
                <a:lnTo>
                  <a:pt x="449744" y="27526"/>
                </a:lnTo>
                <a:lnTo>
                  <a:pt x="395830" y="37002"/>
                </a:lnTo>
                <a:lnTo>
                  <a:pt x="327479" y="43125"/>
                </a:lnTo>
                <a:lnTo>
                  <a:pt x="248793" y="45173"/>
                </a:lnTo>
                <a:lnTo>
                  <a:pt x="170138" y="42688"/>
                </a:lnTo>
                <a:lnTo>
                  <a:pt x="101833" y="36185"/>
                </a:lnTo>
                <a:lnTo>
                  <a:pt x="47976" y="26407"/>
                </a:lnTo>
                <a:lnTo>
                  <a:pt x="12665" y="14098"/>
                </a:lnTo>
                <a:lnTo>
                  <a:pt x="0" y="0"/>
                </a:lnTo>
              </a:path>
            </a:pathLst>
          </a:custGeom>
          <a:ln w="3797">
            <a:solidFill>
              <a:srgbClr val="231F20"/>
            </a:solidFill>
          </a:ln>
        </p:spPr>
        <p:txBody>
          <a:bodyPr wrap="square" lIns="0" tIns="0" rIns="0" bIns="0" rtlCol="0"/>
          <a:lstStyle/>
          <a:p>
            <a:endParaRPr/>
          </a:p>
        </p:txBody>
      </p:sp>
      <p:sp>
        <p:nvSpPr>
          <p:cNvPr id="263" name="object 263"/>
          <p:cNvSpPr/>
          <p:nvPr/>
        </p:nvSpPr>
        <p:spPr>
          <a:xfrm>
            <a:off x="5151911" y="5491560"/>
            <a:ext cx="487680" cy="33020"/>
          </a:xfrm>
          <a:custGeom>
            <a:avLst/>
            <a:gdLst/>
            <a:ahLst/>
            <a:cxnLst/>
            <a:rect l="l" t="t" r="r" b="b"/>
            <a:pathLst>
              <a:path w="487679" h="33020">
                <a:moveTo>
                  <a:pt x="487235" y="1015"/>
                </a:moveTo>
                <a:lnTo>
                  <a:pt x="425949" y="20373"/>
                </a:lnTo>
                <a:lnTo>
                  <a:pt x="374415" y="27212"/>
                </a:lnTo>
                <a:lnTo>
                  <a:pt x="312618" y="31564"/>
                </a:lnTo>
                <a:lnTo>
                  <a:pt x="243306" y="32981"/>
                </a:lnTo>
                <a:lnTo>
                  <a:pt x="174421" y="31195"/>
                </a:lnTo>
                <a:lnTo>
                  <a:pt x="112954" y="26558"/>
                </a:lnTo>
                <a:lnTo>
                  <a:pt x="61598" y="19517"/>
                </a:lnTo>
                <a:lnTo>
                  <a:pt x="23049" y="10516"/>
                </a:lnTo>
                <a:lnTo>
                  <a:pt x="0" y="0"/>
                </a:lnTo>
              </a:path>
            </a:pathLst>
          </a:custGeom>
          <a:ln w="3797">
            <a:solidFill>
              <a:srgbClr val="231F20"/>
            </a:solidFill>
          </a:ln>
        </p:spPr>
        <p:txBody>
          <a:bodyPr wrap="square" lIns="0" tIns="0" rIns="0" bIns="0" rtlCol="0"/>
          <a:lstStyle/>
          <a:p>
            <a:endParaRPr/>
          </a:p>
        </p:txBody>
      </p:sp>
      <p:sp>
        <p:nvSpPr>
          <p:cNvPr id="264" name="object 264"/>
          <p:cNvSpPr/>
          <p:nvPr/>
        </p:nvSpPr>
        <p:spPr>
          <a:xfrm>
            <a:off x="5146371" y="5442784"/>
            <a:ext cx="498475" cy="50165"/>
          </a:xfrm>
          <a:custGeom>
            <a:avLst/>
            <a:gdLst/>
            <a:ahLst/>
            <a:cxnLst/>
            <a:rect l="l" t="t" r="r" b="b"/>
            <a:pathLst>
              <a:path w="498475" h="50164">
                <a:moveTo>
                  <a:pt x="5537" y="48780"/>
                </a:moveTo>
                <a:lnTo>
                  <a:pt x="1917" y="46012"/>
                </a:lnTo>
                <a:lnTo>
                  <a:pt x="0" y="43116"/>
                </a:lnTo>
                <a:lnTo>
                  <a:pt x="0" y="40144"/>
                </a:lnTo>
                <a:lnTo>
                  <a:pt x="48126" y="16154"/>
                </a:lnTo>
                <a:lnTo>
                  <a:pt x="102040" y="7466"/>
                </a:lnTo>
                <a:lnTo>
                  <a:pt x="170385" y="1862"/>
                </a:lnTo>
                <a:lnTo>
                  <a:pt x="249059" y="0"/>
                </a:lnTo>
                <a:lnTo>
                  <a:pt x="327718" y="2290"/>
                </a:lnTo>
                <a:lnTo>
                  <a:pt x="396022" y="8277"/>
                </a:lnTo>
                <a:lnTo>
                  <a:pt x="449877" y="17274"/>
                </a:lnTo>
                <a:lnTo>
                  <a:pt x="485189" y="28595"/>
                </a:lnTo>
                <a:lnTo>
                  <a:pt x="497865" y="41554"/>
                </a:lnTo>
                <a:lnTo>
                  <a:pt x="497865" y="42722"/>
                </a:lnTo>
                <a:lnTo>
                  <a:pt x="492772" y="49796"/>
                </a:lnTo>
              </a:path>
            </a:pathLst>
          </a:custGeom>
          <a:ln w="3797">
            <a:solidFill>
              <a:srgbClr val="231F20"/>
            </a:solidFill>
          </a:ln>
        </p:spPr>
        <p:txBody>
          <a:bodyPr wrap="square" lIns="0" tIns="0" rIns="0" bIns="0" rtlCol="0"/>
          <a:lstStyle/>
          <a:p>
            <a:endParaRPr/>
          </a:p>
        </p:txBody>
      </p:sp>
      <p:sp>
        <p:nvSpPr>
          <p:cNvPr id="265" name="object 265"/>
          <p:cNvSpPr/>
          <p:nvPr/>
        </p:nvSpPr>
        <p:spPr>
          <a:xfrm>
            <a:off x="5145609" y="5756576"/>
            <a:ext cx="497840" cy="91440"/>
          </a:xfrm>
          <a:custGeom>
            <a:avLst/>
            <a:gdLst/>
            <a:ahLst/>
            <a:cxnLst/>
            <a:rect l="l" t="t" r="r" b="b"/>
            <a:pathLst>
              <a:path w="497839" h="91439">
                <a:moveTo>
                  <a:pt x="478307" y="914"/>
                </a:moveTo>
                <a:lnTo>
                  <a:pt x="486675" y="6959"/>
                </a:lnTo>
                <a:lnTo>
                  <a:pt x="492799" y="13265"/>
                </a:lnTo>
                <a:lnTo>
                  <a:pt x="496554" y="19798"/>
                </a:lnTo>
                <a:lnTo>
                  <a:pt x="497814" y="26530"/>
                </a:lnTo>
                <a:lnTo>
                  <a:pt x="488869" y="43923"/>
                </a:lnTo>
                <a:lnTo>
                  <a:pt x="424772" y="72666"/>
                </a:lnTo>
                <a:lnTo>
                  <a:pt x="374367" y="82778"/>
                </a:lnTo>
                <a:lnTo>
                  <a:pt x="314891" y="89225"/>
                </a:lnTo>
                <a:lnTo>
                  <a:pt x="248716" y="91389"/>
                </a:lnTo>
                <a:lnTo>
                  <a:pt x="182554" y="88858"/>
                </a:lnTo>
                <a:lnTo>
                  <a:pt x="123113" y="82079"/>
                </a:lnTo>
                <a:lnTo>
                  <a:pt x="72766" y="71683"/>
                </a:lnTo>
                <a:lnTo>
                  <a:pt x="33883" y="58302"/>
                </a:lnTo>
                <a:lnTo>
                  <a:pt x="0" y="25107"/>
                </a:lnTo>
                <a:lnTo>
                  <a:pt x="1249" y="18513"/>
                </a:lnTo>
                <a:lnTo>
                  <a:pt x="4919" y="12106"/>
                </a:lnTo>
                <a:lnTo>
                  <a:pt x="10892" y="5923"/>
                </a:lnTo>
                <a:lnTo>
                  <a:pt x="19049" y="0"/>
                </a:lnTo>
              </a:path>
            </a:pathLst>
          </a:custGeom>
          <a:ln w="3797">
            <a:solidFill>
              <a:srgbClr val="231F20"/>
            </a:solidFill>
          </a:ln>
        </p:spPr>
        <p:txBody>
          <a:bodyPr wrap="square" lIns="0" tIns="0" rIns="0" bIns="0" rtlCol="0"/>
          <a:lstStyle/>
          <a:p>
            <a:endParaRPr/>
          </a:p>
        </p:txBody>
      </p:sp>
      <p:sp>
        <p:nvSpPr>
          <p:cNvPr id="266" name="object 266"/>
          <p:cNvSpPr/>
          <p:nvPr/>
        </p:nvSpPr>
        <p:spPr>
          <a:xfrm>
            <a:off x="5150034" y="5769451"/>
            <a:ext cx="489584" cy="53975"/>
          </a:xfrm>
          <a:custGeom>
            <a:avLst/>
            <a:gdLst/>
            <a:ahLst/>
            <a:cxnLst/>
            <a:rect l="l" t="t" r="r" b="b"/>
            <a:pathLst>
              <a:path w="489585" h="53975">
                <a:moveTo>
                  <a:pt x="489026" y="1346"/>
                </a:moveTo>
                <a:lnTo>
                  <a:pt x="428410" y="33032"/>
                </a:lnTo>
                <a:lnTo>
                  <a:pt x="376647" y="44287"/>
                </a:lnTo>
                <a:lnTo>
                  <a:pt x="314354" y="51500"/>
                </a:lnTo>
                <a:lnTo>
                  <a:pt x="244360" y="53936"/>
                </a:lnTo>
                <a:lnTo>
                  <a:pt x="174386" y="51116"/>
                </a:lnTo>
                <a:lnTo>
                  <a:pt x="112135" y="43557"/>
                </a:lnTo>
                <a:lnTo>
                  <a:pt x="60435" y="32014"/>
                </a:lnTo>
                <a:lnTo>
                  <a:pt x="22114" y="17243"/>
                </a:lnTo>
                <a:lnTo>
                  <a:pt x="0" y="0"/>
                </a:lnTo>
              </a:path>
            </a:pathLst>
          </a:custGeom>
          <a:ln w="3797">
            <a:solidFill>
              <a:srgbClr val="231F20"/>
            </a:solidFill>
          </a:ln>
        </p:spPr>
        <p:txBody>
          <a:bodyPr wrap="square" lIns="0" tIns="0" rIns="0" bIns="0" rtlCol="0"/>
          <a:lstStyle/>
          <a:p>
            <a:endParaRPr/>
          </a:p>
        </p:txBody>
      </p:sp>
      <p:sp>
        <p:nvSpPr>
          <p:cNvPr id="267" name="object 267"/>
          <p:cNvSpPr/>
          <p:nvPr/>
        </p:nvSpPr>
        <p:spPr>
          <a:xfrm>
            <a:off x="5282591" y="5468295"/>
            <a:ext cx="226060" cy="33655"/>
          </a:xfrm>
          <a:custGeom>
            <a:avLst/>
            <a:gdLst/>
            <a:ahLst/>
            <a:cxnLst/>
            <a:rect l="l" t="t" r="r" b="b"/>
            <a:pathLst>
              <a:path w="226060" h="33654">
                <a:moveTo>
                  <a:pt x="225437" y="17081"/>
                </a:moveTo>
                <a:lnTo>
                  <a:pt x="216572" y="23572"/>
                </a:lnTo>
                <a:lnTo>
                  <a:pt x="192400" y="28827"/>
                </a:lnTo>
                <a:lnTo>
                  <a:pt x="156552" y="32317"/>
                </a:lnTo>
                <a:lnTo>
                  <a:pt x="112661" y="33515"/>
                </a:lnTo>
                <a:lnTo>
                  <a:pt x="68794" y="32075"/>
                </a:lnTo>
                <a:lnTo>
                  <a:pt x="32975" y="28384"/>
                </a:lnTo>
                <a:lnTo>
                  <a:pt x="8834" y="22988"/>
                </a:lnTo>
                <a:lnTo>
                  <a:pt x="0" y="16433"/>
                </a:lnTo>
                <a:lnTo>
                  <a:pt x="8877" y="9933"/>
                </a:lnTo>
                <a:lnTo>
                  <a:pt x="33051" y="4673"/>
                </a:lnTo>
                <a:lnTo>
                  <a:pt x="68894" y="1185"/>
                </a:lnTo>
                <a:lnTo>
                  <a:pt x="112775" y="0"/>
                </a:lnTo>
                <a:lnTo>
                  <a:pt x="156646" y="1425"/>
                </a:lnTo>
                <a:lnTo>
                  <a:pt x="192462" y="5111"/>
                </a:lnTo>
                <a:lnTo>
                  <a:pt x="216599" y="10512"/>
                </a:lnTo>
                <a:lnTo>
                  <a:pt x="225437" y="17081"/>
                </a:lnTo>
                <a:close/>
              </a:path>
            </a:pathLst>
          </a:custGeom>
          <a:ln w="3797">
            <a:solidFill>
              <a:srgbClr val="231F20"/>
            </a:solidFill>
          </a:ln>
        </p:spPr>
        <p:txBody>
          <a:bodyPr wrap="square" lIns="0" tIns="0" rIns="0" bIns="0" rtlCol="0"/>
          <a:lstStyle/>
          <a:p>
            <a:endParaRPr/>
          </a:p>
        </p:txBody>
      </p:sp>
      <p:sp>
        <p:nvSpPr>
          <p:cNvPr id="268" name="object 268"/>
          <p:cNvSpPr/>
          <p:nvPr/>
        </p:nvSpPr>
        <p:spPr>
          <a:xfrm>
            <a:off x="5164579" y="5518051"/>
            <a:ext cx="1270" cy="264160"/>
          </a:xfrm>
          <a:custGeom>
            <a:avLst/>
            <a:gdLst/>
            <a:ahLst/>
            <a:cxnLst/>
            <a:rect l="l" t="t" r="r" b="b"/>
            <a:pathLst>
              <a:path w="1270" h="264160">
                <a:moveTo>
                  <a:pt x="736" y="0"/>
                </a:moveTo>
                <a:lnTo>
                  <a:pt x="0" y="263715"/>
                </a:lnTo>
              </a:path>
            </a:pathLst>
          </a:custGeom>
          <a:ln w="3797">
            <a:solidFill>
              <a:srgbClr val="231F20"/>
            </a:solidFill>
          </a:ln>
        </p:spPr>
        <p:txBody>
          <a:bodyPr wrap="square" lIns="0" tIns="0" rIns="0" bIns="0" rtlCol="0"/>
          <a:lstStyle/>
          <a:p>
            <a:endParaRPr/>
          </a:p>
        </p:txBody>
      </p:sp>
      <p:sp>
        <p:nvSpPr>
          <p:cNvPr id="269" name="object 269"/>
          <p:cNvSpPr/>
          <p:nvPr/>
        </p:nvSpPr>
        <p:spPr>
          <a:xfrm>
            <a:off x="5182227" y="5523470"/>
            <a:ext cx="1270" cy="266700"/>
          </a:xfrm>
          <a:custGeom>
            <a:avLst/>
            <a:gdLst/>
            <a:ahLst/>
            <a:cxnLst/>
            <a:rect l="l" t="t" r="r" b="b"/>
            <a:pathLst>
              <a:path w="1270" h="266700">
                <a:moveTo>
                  <a:pt x="762" y="0"/>
                </a:moveTo>
                <a:lnTo>
                  <a:pt x="0" y="266255"/>
                </a:lnTo>
              </a:path>
            </a:pathLst>
          </a:custGeom>
          <a:ln w="3797">
            <a:solidFill>
              <a:srgbClr val="231F20"/>
            </a:solidFill>
          </a:ln>
        </p:spPr>
        <p:txBody>
          <a:bodyPr wrap="square" lIns="0" tIns="0" rIns="0" bIns="0" rtlCol="0"/>
          <a:lstStyle/>
          <a:p>
            <a:endParaRPr/>
          </a:p>
        </p:txBody>
      </p:sp>
      <p:sp>
        <p:nvSpPr>
          <p:cNvPr id="270" name="object 270"/>
          <p:cNvSpPr/>
          <p:nvPr/>
        </p:nvSpPr>
        <p:spPr>
          <a:xfrm>
            <a:off x="5199876" y="5531246"/>
            <a:ext cx="1270" cy="266065"/>
          </a:xfrm>
          <a:custGeom>
            <a:avLst/>
            <a:gdLst/>
            <a:ahLst/>
            <a:cxnLst/>
            <a:rect l="l" t="t" r="r" b="b"/>
            <a:pathLst>
              <a:path w="1270" h="266064">
                <a:moveTo>
                  <a:pt x="736" y="0"/>
                </a:moveTo>
                <a:lnTo>
                  <a:pt x="0" y="266052"/>
                </a:lnTo>
              </a:path>
            </a:pathLst>
          </a:custGeom>
          <a:ln w="3797">
            <a:solidFill>
              <a:srgbClr val="231F20"/>
            </a:solidFill>
          </a:ln>
        </p:spPr>
        <p:txBody>
          <a:bodyPr wrap="square" lIns="0" tIns="0" rIns="0" bIns="0" rtlCol="0"/>
          <a:lstStyle/>
          <a:p>
            <a:endParaRPr/>
          </a:p>
        </p:txBody>
      </p:sp>
      <p:sp>
        <p:nvSpPr>
          <p:cNvPr id="271" name="object 271"/>
          <p:cNvSpPr/>
          <p:nvPr/>
        </p:nvSpPr>
        <p:spPr>
          <a:xfrm>
            <a:off x="5217535" y="5531296"/>
            <a:ext cx="1270" cy="270510"/>
          </a:xfrm>
          <a:custGeom>
            <a:avLst/>
            <a:gdLst/>
            <a:ahLst/>
            <a:cxnLst/>
            <a:rect l="l" t="t" r="r" b="b"/>
            <a:pathLst>
              <a:path w="1270" h="270510">
                <a:moveTo>
                  <a:pt x="762" y="0"/>
                </a:moveTo>
                <a:lnTo>
                  <a:pt x="0" y="270040"/>
                </a:lnTo>
              </a:path>
            </a:pathLst>
          </a:custGeom>
          <a:ln w="3797">
            <a:solidFill>
              <a:srgbClr val="231F20"/>
            </a:solidFill>
          </a:ln>
        </p:spPr>
        <p:txBody>
          <a:bodyPr wrap="square" lIns="0" tIns="0" rIns="0" bIns="0" rtlCol="0"/>
          <a:lstStyle/>
          <a:p>
            <a:endParaRPr/>
          </a:p>
        </p:txBody>
      </p:sp>
      <p:sp>
        <p:nvSpPr>
          <p:cNvPr id="272" name="object 272"/>
          <p:cNvSpPr/>
          <p:nvPr/>
        </p:nvSpPr>
        <p:spPr>
          <a:xfrm>
            <a:off x="5235197" y="5533653"/>
            <a:ext cx="1270" cy="274320"/>
          </a:xfrm>
          <a:custGeom>
            <a:avLst/>
            <a:gdLst/>
            <a:ahLst/>
            <a:cxnLst/>
            <a:rect l="l" t="t" r="r" b="b"/>
            <a:pathLst>
              <a:path w="1270" h="274320">
                <a:moveTo>
                  <a:pt x="762" y="0"/>
                </a:moveTo>
                <a:lnTo>
                  <a:pt x="0" y="273723"/>
                </a:lnTo>
              </a:path>
            </a:pathLst>
          </a:custGeom>
          <a:ln w="3797">
            <a:solidFill>
              <a:srgbClr val="231F20"/>
            </a:solidFill>
          </a:ln>
        </p:spPr>
        <p:txBody>
          <a:bodyPr wrap="square" lIns="0" tIns="0" rIns="0" bIns="0" rtlCol="0"/>
          <a:lstStyle/>
          <a:p>
            <a:endParaRPr/>
          </a:p>
        </p:txBody>
      </p:sp>
      <p:sp>
        <p:nvSpPr>
          <p:cNvPr id="273" name="object 273"/>
          <p:cNvSpPr/>
          <p:nvPr/>
        </p:nvSpPr>
        <p:spPr>
          <a:xfrm>
            <a:off x="5252884" y="5538564"/>
            <a:ext cx="1270" cy="271780"/>
          </a:xfrm>
          <a:custGeom>
            <a:avLst/>
            <a:gdLst/>
            <a:ahLst/>
            <a:cxnLst/>
            <a:rect l="l" t="t" r="r" b="b"/>
            <a:pathLst>
              <a:path w="1270" h="271779">
                <a:moveTo>
                  <a:pt x="749" y="0"/>
                </a:moveTo>
                <a:lnTo>
                  <a:pt x="0" y="271221"/>
                </a:lnTo>
              </a:path>
            </a:pathLst>
          </a:custGeom>
          <a:ln w="3797">
            <a:solidFill>
              <a:srgbClr val="231F20"/>
            </a:solidFill>
          </a:ln>
        </p:spPr>
        <p:txBody>
          <a:bodyPr wrap="square" lIns="0" tIns="0" rIns="0" bIns="0" rtlCol="0"/>
          <a:lstStyle/>
          <a:p>
            <a:endParaRPr/>
          </a:p>
        </p:txBody>
      </p:sp>
      <p:sp>
        <p:nvSpPr>
          <p:cNvPr id="274" name="object 274"/>
          <p:cNvSpPr/>
          <p:nvPr/>
        </p:nvSpPr>
        <p:spPr>
          <a:xfrm>
            <a:off x="5270518" y="5538594"/>
            <a:ext cx="1270" cy="276225"/>
          </a:xfrm>
          <a:custGeom>
            <a:avLst/>
            <a:gdLst/>
            <a:ahLst/>
            <a:cxnLst/>
            <a:rect l="l" t="t" r="r" b="b"/>
            <a:pathLst>
              <a:path w="1270" h="276225">
                <a:moveTo>
                  <a:pt x="762" y="0"/>
                </a:moveTo>
                <a:lnTo>
                  <a:pt x="0" y="275971"/>
                </a:lnTo>
              </a:path>
            </a:pathLst>
          </a:custGeom>
          <a:ln w="3797">
            <a:solidFill>
              <a:srgbClr val="231F20"/>
            </a:solidFill>
          </a:ln>
        </p:spPr>
        <p:txBody>
          <a:bodyPr wrap="square" lIns="0" tIns="0" rIns="0" bIns="0" rtlCol="0"/>
          <a:lstStyle/>
          <a:p>
            <a:endParaRPr/>
          </a:p>
        </p:txBody>
      </p:sp>
      <p:sp>
        <p:nvSpPr>
          <p:cNvPr id="275" name="object 275"/>
          <p:cNvSpPr/>
          <p:nvPr/>
        </p:nvSpPr>
        <p:spPr>
          <a:xfrm>
            <a:off x="5288216" y="5540920"/>
            <a:ext cx="1270" cy="276225"/>
          </a:xfrm>
          <a:custGeom>
            <a:avLst/>
            <a:gdLst/>
            <a:ahLst/>
            <a:cxnLst/>
            <a:rect l="l" t="t" r="r" b="b"/>
            <a:pathLst>
              <a:path w="1270" h="276225">
                <a:moveTo>
                  <a:pt x="787" y="0"/>
                </a:moveTo>
                <a:lnTo>
                  <a:pt x="0" y="276098"/>
                </a:lnTo>
              </a:path>
            </a:pathLst>
          </a:custGeom>
          <a:ln w="3797">
            <a:solidFill>
              <a:srgbClr val="231F20"/>
            </a:solidFill>
          </a:ln>
        </p:spPr>
        <p:txBody>
          <a:bodyPr wrap="square" lIns="0" tIns="0" rIns="0" bIns="0" rtlCol="0"/>
          <a:lstStyle/>
          <a:p>
            <a:endParaRPr/>
          </a:p>
        </p:txBody>
      </p:sp>
      <p:sp>
        <p:nvSpPr>
          <p:cNvPr id="276" name="object 276"/>
          <p:cNvSpPr/>
          <p:nvPr/>
        </p:nvSpPr>
        <p:spPr>
          <a:xfrm>
            <a:off x="5305865" y="5542154"/>
            <a:ext cx="1270" cy="274955"/>
          </a:xfrm>
          <a:custGeom>
            <a:avLst/>
            <a:gdLst/>
            <a:ahLst/>
            <a:cxnLst/>
            <a:rect l="l" t="t" r="r" b="b"/>
            <a:pathLst>
              <a:path w="1270" h="274954">
                <a:moveTo>
                  <a:pt x="774" y="0"/>
                </a:moveTo>
                <a:lnTo>
                  <a:pt x="0" y="274891"/>
                </a:lnTo>
              </a:path>
            </a:pathLst>
          </a:custGeom>
          <a:ln w="3797">
            <a:solidFill>
              <a:srgbClr val="231F20"/>
            </a:solidFill>
          </a:ln>
        </p:spPr>
        <p:txBody>
          <a:bodyPr wrap="square" lIns="0" tIns="0" rIns="0" bIns="0" rtlCol="0"/>
          <a:lstStyle/>
          <a:p>
            <a:endParaRPr/>
          </a:p>
        </p:txBody>
      </p:sp>
      <p:sp>
        <p:nvSpPr>
          <p:cNvPr id="277" name="object 277"/>
          <p:cNvSpPr/>
          <p:nvPr/>
        </p:nvSpPr>
        <p:spPr>
          <a:xfrm>
            <a:off x="5323564" y="5543879"/>
            <a:ext cx="1270" cy="273685"/>
          </a:xfrm>
          <a:custGeom>
            <a:avLst/>
            <a:gdLst/>
            <a:ahLst/>
            <a:cxnLst/>
            <a:rect l="l" t="t" r="r" b="b"/>
            <a:pathLst>
              <a:path w="1270" h="273685">
                <a:moveTo>
                  <a:pt x="762" y="0"/>
                </a:moveTo>
                <a:lnTo>
                  <a:pt x="0" y="273608"/>
                </a:lnTo>
              </a:path>
            </a:pathLst>
          </a:custGeom>
          <a:ln w="3797">
            <a:solidFill>
              <a:srgbClr val="231F20"/>
            </a:solidFill>
          </a:ln>
        </p:spPr>
        <p:txBody>
          <a:bodyPr wrap="square" lIns="0" tIns="0" rIns="0" bIns="0" rtlCol="0"/>
          <a:lstStyle/>
          <a:p>
            <a:endParaRPr/>
          </a:p>
        </p:txBody>
      </p:sp>
      <p:sp>
        <p:nvSpPr>
          <p:cNvPr id="278" name="object 278"/>
          <p:cNvSpPr/>
          <p:nvPr/>
        </p:nvSpPr>
        <p:spPr>
          <a:xfrm>
            <a:off x="5341212" y="5543922"/>
            <a:ext cx="1270" cy="275590"/>
          </a:xfrm>
          <a:custGeom>
            <a:avLst/>
            <a:gdLst/>
            <a:ahLst/>
            <a:cxnLst/>
            <a:rect l="l" t="t" r="r" b="b"/>
            <a:pathLst>
              <a:path w="1270" h="275589">
                <a:moveTo>
                  <a:pt x="774" y="0"/>
                </a:moveTo>
                <a:lnTo>
                  <a:pt x="0" y="275450"/>
                </a:lnTo>
              </a:path>
            </a:pathLst>
          </a:custGeom>
          <a:ln w="3797">
            <a:solidFill>
              <a:srgbClr val="231F20"/>
            </a:solidFill>
          </a:ln>
        </p:spPr>
        <p:txBody>
          <a:bodyPr wrap="square" lIns="0" tIns="0" rIns="0" bIns="0" rtlCol="0"/>
          <a:lstStyle/>
          <a:p>
            <a:endParaRPr/>
          </a:p>
        </p:txBody>
      </p:sp>
      <p:sp>
        <p:nvSpPr>
          <p:cNvPr id="279" name="object 279"/>
          <p:cNvSpPr/>
          <p:nvPr/>
        </p:nvSpPr>
        <p:spPr>
          <a:xfrm>
            <a:off x="5358874" y="5545490"/>
            <a:ext cx="1270" cy="277495"/>
          </a:xfrm>
          <a:custGeom>
            <a:avLst/>
            <a:gdLst/>
            <a:ahLst/>
            <a:cxnLst/>
            <a:rect l="l" t="t" r="r" b="b"/>
            <a:pathLst>
              <a:path w="1270" h="277495">
                <a:moveTo>
                  <a:pt x="723" y="0"/>
                </a:moveTo>
                <a:lnTo>
                  <a:pt x="0" y="277139"/>
                </a:lnTo>
              </a:path>
            </a:pathLst>
          </a:custGeom>
          <a:ln w="3797">
            <a:solidFill>
              <a:srgbClr val="231F20"/>
            </a:solidFill>
          </a:ln>
        </p:spPr>
        <p:txBody>
          <a:bodyPr wrap="square" lIns="0" tIns="0" rIns="0" bIns="0" rtlCol="0"/>
          <a:lstStyle/>
          <a:p>
            <a:endParaRPr/>
          </a:p>
        </p:txBody>
      </p:sp>
      <p:sp>
        <p:nvSpPr>
          <p:cNvPr id="280" name="object 280"/>
          <p:cNvSpPr/>
          <p:nvPr/>
        </p:nvSpPr>
        <p:spPr>
          <a:xfrm>
            <a:off x="5376533" y="5546396"/>
            <a:ext cx="1270" cy="276860"/>
          </a:xfrm>
          <a:custGeom>
            <a:avLst/>
            <a:gdLst/>
            <a:ahLst/>
            <a:cxnLst/>
            <a:rect l="l" t="t" r="r" b="b"/>
            <a:pathLst>
              <a:path w="1270" h="276860">
                <a:moveTo>
                  <a:pt x="787" y="0"/>
                </a:moveTo>
                <a:lnTo>
                  <a:pt x="0" y="276275"/>
                </a:lnTo>
              </a:path>
            </a:pathLst>
          </a:custGeom>
          <a:ln w="3797">
            <a:solidFill>
              <a:srgbClr val="231F20"/>
            </a:solidFill>
          </a:ln>
        </p:spPr>
        <p:txBody>
          <a:bodyPr wrap="square" lIns="0" tIns="0" rIns="0" bIns="0" rtlCol="0"/>
          <a:lstStyle/>
          <a:p>
            <a:endParaRPr/>
          </a:p>
        </p:txBody>
      </p:sp>
      <p:sp>
        <p:nvSpPr>
          <p:cNvPr id="281" name="object 281"/>
          <p:cNvSpPr/>
          <p:nvPr/>
        </p:nvSpPr>
        <p:spPr>
          <a:xfrm>
            <a:off x="5394219" y="5544083"/>
            <a:ext cx="1270" cy="279400"/>
          </a:xfrm>
          <a:custGeom>
            <a:avLst/>
            <a:gdLst/>
            <a:ahLst/>
            <a:cxnLst/>
            <a:rect l="l" t="t" r="r" b="b"/>
            <a:pathLst>
              <a:path w="1270" h="279400">
                <a:moveTo>
                  <a:pt x="774" y="0"/>
                </a:moveTo>
                <a:lnTo>
                  <a:pt x="0" y="279298"/>
                </a:lnTo>
              </a:path>
            </a:pathLst>
          </a:custGeom>
          <a:ln w="3797">
            <a:solidFill>
              <a:srgbClr val="231F20"/>
            </a:solidFill>
          </a:ln>
        </p:spPr>
        <p:txBody>
          <a:bodyPr wrap="square" lIns="0" tIns="0" rIns="0" bIns="0" rtlCol="0"/>
          <a:lstStyle/>
          <a:p>
            <a:endParaRPr/>
          </a:p>
        </p:txBody>
      </p:sp>
      <p:sp>
        <p:nvSpPr>
          <p:cNvPr id="282" name="object 282"/>
          <p:cNvSpPr/>
          <p:nvPr/>
        </p:nvSpPr>
        <p:spPr>
          <a:xfrm>
            <a:off x="5411892" y="5544126"/>
            <a:ext cx="1270" cy="277495"/>
          </a:xfrm>
          <a:custGeom>
            <a:avLst/>
            <a:gdLst/>
            <a:ahLst/>
            <a:cxnLst/>
            <a:rect l="l" t="t" r="r" b="b"/>
            <a:pathLst>
              <a:path w="1270" h="277495">
                <a:moveTo>
                  <a:pt x="774" y="0"/>
                </a:moveTo>
                <a:lnTo>
                  <a:pt x="0" y="276936"/>
                </a:lnTo>
              </a:path>
            </a:pathLst>
          </a:custGeom>
          <a:ln w="3797">
            <a:solidFill>
              <a:srgbClr val="231F20"/>
            </a:solidFill>
          </a:ln>
        </p:spPr>
        <p:txBody>
          <a:bodyPr wrap="square" lIns="0" tIns="0" rIns="0" bIns="0" rtlCol="0"/>
          <a:lstStyle/>
          <a:p>
            <a:endParaRPr/>
          </a:p>
        </p:txBody>
      </p:sp>
      <p:sp>
        <p:nvSpPr>
          <p:cNvPr id="283" name="object 283"/>
          <p:cNvSpPr/>
          <p:nvPr/>
        </p:nvSpPr>
        <p:spPr>
          <a:xfrm>
            <a:off x="5429591" y="5544163"/>
            <a:ext cx="1270" cy="275590"/>
          </a:xfrm>
          <a:custGeom>
            <a:avLst/>
            <a:gdLst/>
            <a:ahLst/>
            <a:cxnLst/>
            <a:rect l="l" t="t" r="r" b="b"/>
            <a:pathLst>
              <a:path w="1270" h="275589">
                <a:moveTo>
                  <a:pt x="774" y="0"/>
                </a:moveTo>
                <a:lnTo>
                  <a:pt x="0" y="275501"/>
                </a:lnTo>
              </a:path>
            </a:pathLst>
          </a:custGeom>
          <a:ln w="3797">
            <a:solidFill>
              <a:srgbClr val="231F20"/>
            </a:solidFill>
          </a:ln>
        </p:spPr>
        <p:txBody>
          <a:bodyPr wrap="square" lIns="0" tIns="0" rIns="0" bIns="0" rtlCol="0"/>
          <a:lstStyle/>
          <a:p>
            <a:endParaRPr/>
          </a:p>
        </p:txBody>
      </p:sp>
      <p:sp>
        <p:nvSpPr>
          <p:cNvPr id="284" name="object 284"/>
          <p:cNvSpPr/>
          <p:nvPr/>
        </p:nvSpPr>
        <p:spPr>
          <a:xfrm>
            <a:off x="5447239" y="5542569"/>
            <a:ext cx="1270" cy="277495"/>
          </a:xfrm>
          <a:custGeom>
            <a:avLst/>
            <a:gdLst/>
            <a:ahLst/>
            <a:cxnLst/>
            <a:rect l="l" t="t" r="r" b="b"/>
            <a:pathLst>
              <a:path w="1270" h="277495">
                <a:moveTo>
                  <a:pt x="787" y="0"/>
                </a:moveTo>
                <a:lnTo>
                  <a:pt x="0" y="277114"/>
                </a:lnTo>
              </a:path>
            </a:pathLst>
          </a:custGeom>
          <a:ln w="3797">
            <a:solidFill>
              <a:srgbClr val="231F20"/>
            </a:solidFill>
          </a:ln>
        </p:spPr>
        <p:txBody>
          <a:bodyPr wrap="square" lIns="0" tIns="0" rIns="0" bIns="0" rtlCol="0"/>
          <a:lstStyle/>
          <a:p>
            <a:endParaRPr/>
          </a:p>
        </p:txBody>
      </p:sp>
      <p:sp>
        <p:nvSpPr>
          <p:cNvPr id="285" name="object 285"/>
          <p:cNvSpPr/>
          <p:nvPr/>
        </p:nvSpPr>
        <p:spPr>
          <a:xfrm>
            <a:off x="5464925" y="5541416"/>
            <a:ext cx="1270" cy="276225"/>
          </a:xfrm>
          <a:custGeom>
            <a:avLst/>
            <a:gdLst/>
            <a:ahLst/>
            <a:cxnLst/>
            <a:rect l="l" t="t" r="r" b="b"/>
            <a:pathLst>
              <a:path w="1270" h="276225">
                <a:moveTo>
                  <a:pt x="774" y="0"/>
                </a:moveTo>
                <a:lnTo>
                  <a:pt x="0" y="276085"/>
                </a:lnTo>
              </a:path>
            </a:pathLst>
          </a:custGeom>
          <a:ln w="3797">
            <a:solidFill>
              <a:srgbClr val="231F20"/>
            </a:solidFill>
          </a:ln>
        </p:spPr>
        <p:txBody>
          <a:bodyPr wrap="square" lIns="0" tIns="0" rIns="0" bIns="0" rtlCol="0"/>
          <a:lstStyle/>
          <a:p>
            <a:endParaRPr/>
          </a:p>
        </p:txBody>
      </p:sp>
      <p:sp>
        <p:nvSpPr>
          <p:cNvPr id="286" name="object 286"/>
          <p:cNvSpPr/>
          <p:nvPr/>
        </p:nvSpPr>
        <p:spPr>
          <a:xfrm>
            <a:off x="5482611" y="5541485"/>
            <a:ext cx="1270" cy="276225"/>
          </a:xfrm>
          <a:custGeom>
            <a:avLst/>
            <a:gdLst/>
            <a:ahLst/>
            <a:cxnLst/>
            <a:rect l="l" t="t" r="r" b="b"/>
            <a:pathLst>
              <a:path w="1270" h="276225">
                <a:moveTo>
                  <a:pt x="787" y="0"/>
                </a:moveTo>
                <a:lnTo>
                  <a:pt x="0" y="276059"/>
                </a:lnTo>
              </a:path>
            </a:pathLst>
          </a:custGeom>
          <a:ln w="3797">
            <a:solidFill>
              <a:srgbClr val="231F20"/>
            </a:solidFill>
          </a:ln>
        </p:spPr>
        <p:txBody>
          <a:bodyPr wrap="square" lIns="0" tIns="0" rIns="0" bIns="0" rtlCol="0"/>
          <a:lstStyle/>
          <a:p>
            <a:endParaRPr/>
          </a:p>
        </p:txBody>
      </p:sp>
      <p:sp>
        <p:nvSpPr>
          <p:cNvPr id="287" name="object 287"/>
          <p:cNvSpPr/>
          <p:nvPr/>
        </p:nvSpPr>
        <p:spPr>
          <a:xfrm>
            <a:off x="5500272" y="5541503"/>
            <a:ext cx="1270" cy="276225"/>
          </a:xfrm>
          <a:custGeom>
            <a:avLst/>
            <a:gdLst/>
            <a:ahLst/>
            <a:cxnLst/>
            <a:rect l="l" t="t" r="r" b="b"/>
            <a:pathLst>
              <a:path w="1270" h="276225">
                <a:moveTo>
                  <a:pt x="787" y="0"/>
                </a:moveTo>
                <a:lnTo>
                  <a:pt x="0" y="276072"/>
                </a:lnTo>
              </a:path>
            </a:pathLst>
          </a:custGeom>
          <a:ln w="3797">
            <a:solidFill>
              <a:srgbClr val="231F20"/>
            </a:solidFill>
          </a:ln>
        </p:spPr>
        <p:txBody>
          <a:bodyPr wrap="square" lIns="0" tIns="0" rIns="0" bIns="0" rtlCol="0"/>
          <a:lstStyle/>
          <a:p>
            <a:endParaRPr/>
          </a:p>
        </p:txBody>
      </p:sp>
      <p:sp>
        <p:nvSpPr>
          <p:cNvPr id="288" name="object 288"/>
          <p:cNvSpPr/>
          <p:nvPr/>
        </p:nvSpPr>
        <p:spPr>
          <a:xfrm>
            <a:off x="5517932" y="5540349"/>
            <a:ext cx="1270" cy="274955"/>
          </a:xfrm>
          <a:custGeom>
            <a:avLst/>
            <a:gdLst/>
            <a:ahLst/>
            <a:cxnLst/>
            <a:rect l="l" t="t" r="r" b="b"/>
            <a:pathLst>
              <a:path w="1270" h="274954">
                <a:moveTo>
                  <a:pt x="787" y="0"/>
                </a:moveTo>
                <a:lnTo>
                  <a:pt x="0" y="274942"/>
                </a:lnTo>
              </a:path>
            </a:pathLst>
          </a:custGeom>
          <a:ln w="3797">
            <a:solidFill>
              <a:srgbClr val="231F20"/>
            </a:solidFill>
          </a:ln>
        </p:spPr>
        <p:txBody>
          <a:bodyPr wrap="square" lIns="0" tIns="0" rIns="0" bIns="0" rtlCol="0"/>
          <a:lstStyle/>
          <a:p>
            <a:endParaRPr/>
          </a:p>
        </p:txBody>
      </p:sp>
      <p:sp>
        <p:nvSpPr>
          <p:cNvPr id="289" name="object 289"/>
          <p:cNvSpPr/>
          <p:nvPr/>
        </p:nvSpPr>
        <p:spPr>
          <a:xfrm>
            <a:off x="5535644" y="5538465"/>
            <a:ext cx="1270" cy="274320"/>
          </a:xfrm>
          <a:custGeom>
            <a:avLst/>
            <a:gdLst/>
            <a:ahLst/>
            <a:cxnLst/>
            <a:rect l="l" t="t" r="r" b="b"/>
            <a:pathLst>
              <a:path w="1270" h="274320">
                <a:moveTo>
                  <a:pt x="762" y="0"/>
                </a:moveTo>
                <a:lnTo>
                  <a:pt x="0" y="273735"/>
                </a:lnTo>
              </a:path>
            </a:pathLst>
          </a:custGeom>
          <a:ln w="3797">
            <a:solidFill>
              <a:srgbClr val="231F20"/>
            </a:solidFill>
          </a:ln>
        </p:spPr>
        <p:txBody>
          <a:bodyPr wrap="square" lIns="0" tIns="0" rIns="0" bIns="0" rtlCol="0"/>
          <a:lstStyle/>
          <a:p>
            <a:endParaRPr/>
          </a:p>
        </p:txBody>
      </p:sp>
      <p:sp>
        <p:nvSpPr>
          <p:cNvPr id="290" name="object 290"/>
          <p:cNvSpPr/>
          <p:nvPr/>
        </p:nvSpPr>
        <p:spPr>
          <a:xfrm>
            <a:off x="5553304" y="5536294"/>
            <a:ext cx="1270" cy="272415"/>
          </a:xfrm>
          <a:custGeom>
            <a:avLst/>
            <a:gdLst/>
            <a:ahLst/>
            <a:cxnLst/>
            <a:rect l="l" t="t" r="r" b="b"/>
            <a:pathLst>
              <a:path w="1270" h="272414">
                <a:moveTo>
                  <a:pt x="787" y="0"/>
                </a:moveTo>
                <a:lnTo>
                  <a:pt x="0" y="271983"/>
                </a:lnTo>
              </a:path>
            </a:pathLst>
          </a:custGeom>
          <a:ln w="3797">
            <a:solidFill>
              <a:srgbClr val="231F20"/>
            </a:solidFill>
          </a:ln>
        </p:spPr>
        <p:txBody>
          <a:bodyPr wrap="square" lIns="0" tIns="0" rIns="0" bIns="0" rtlCol="0"/>
          <a:lstStyle/>
          <a:p>
            <a:endParaRPr/>
          </a:p>
        </p:txBody>
      </p:sp>
      <p:sp>
        <p:nvSpPr>
          <p:cNvPr id="291" name="object 291"/>
          <p:cNvSpPr/>
          <p:nvPr/>
        </p:nvSpPr>
        <p:spPr>
          <a:xfrm>
            <a:off x="5570978" y="5533423"/>
            <a:ext cx="1270" cy="271780"/>
          </a:xfrm>
          <a:custGeom>
            <a:avLst/>
            <a:gdLst/>
            <a:ahLst/>
            <a:cxnLst/>
            <a:rect l="l" t="t" r="r" b="b"/>
            <a:pathLst>
              <a:path w="1270" h="271779">
                <a:moveTo>
                  <a:pt x="774" y="0"/>
                </a:moveTo>
                <a:lnTo>
                  <a:pt x="0" y="271602"/>
                </a:lnTo>
              </a:path>
            </a:pathLst>
          </a:custGeom>
          <a:ln w="3797">
            <a:solidFill>
              <a:srgbClr val="231F20"/>
            </a:solidFill>
          </a:ln>
        </p:spPr>
        <p:txBody>
          <a:bodyPr wrap="square" lIns="0" tIns="0" rIns="0" bIns="0" rtlCol="0"/>
          <a:lstStyle/>
          <a:p>
            <a:endParaRPr/>
          </a:p>
        </p:txBody>
      </p:sp>
      <p:sp>
        <p:nvSpPr>
          <p:cNvPr id="292" name="object 292"/>
          <p:cNvSpPr/>
          <p:nvPr/>
        </p:nvSpPr>
        <p:spPr>
          <a:xfrm>
            <a:off x="5588715" y="5532567"/>
            <a:ext cx="1270" cy="266065"/>
          </a:xfrm>
          <a:custGeom>
            <a:avLst/>
            <a:gdLst/>
            <a:ahLst/>
            <a:cxnLst/>
            <a:rect l="l" t="t" r="r" b="b"/>
            <a:pathLst>
              <a:path w="1270" h="266064">
                <a:moveTo>
                  <a:pt x="723" y="0"/>
                </a:moveTo>
                <a:lnTo>
                  <a:pt x="0" y="265798"/>
                </a:lnTo>
              </a:path>
            </a:pathLst>
          </a:custGeom>
          <a:ln w="3797">
            <a:solidFill>
              <a:srgbClr val="231F20"/>
            </a:solidFill>
          </a:ln>
        </p:spPr>
        <p:txBody>
          <a:bodyPr wrap="square" lIns="0" tIns="0" rIns="0" bIns="0" rtlCol="0"/>
          <a:lstStyle/>
          <a:p>
            <a:endParaRPr/>
          </a:p>
        </p:txBody>
      </p:sp>
      <p:sp>
        <p:nvSpPr>
          <p:cNvPr id="293" name="object 293"/>
          <p:cNvSpPr/>
          <p:nvPr/>
        </p:nvSpPr>
        <p:spPr>
          <a:xfrm>
            <a:off x="5606375" y="5527408"/>
            <a:ext cx="1270" cy="264160"/>
          </a:xfrm>
          <a:custGeom>
            <a:avLst/>
            <a:gdLst/>
            <a:ahLst/>
            <a:cxnLst/>
            <a:rect l="l" t="t" r="r" b="b"/>
            <a:pathLst>
              <a:path w="1270" h="264160">
                <a:moveTo>
                  <a:pt x="736" y="0"/>
                </a:moveTo>
                <a:lnTo>
                  <a:pt x="0" y="263753"/>
                </a:lnTo>
              </a:path>
            </a:pathLst>
          </a:custGeom>
          <a:ln w="3797">
            <a:solidFill>
              <a:srgbClr val="231F20"/>
            </a:solidFill>
          </a:ln>
        </p:spPr>
        <p:txBody>
          <a:bodyPr wrap="square" lIns="0" tIns="0" rIns="0" bIns="0" rtlCol="0"/>
          <a:lstStyle/>
          <a:p>
            <a:endParaRPr/>
          </a:p>
        </p:txBody>
      </p:sp>
      <p:sp>
        <p:nvSpPr>
          <p:cNvPr id="294" name="object 294"/>
          <p:cNvSpPr/>
          <p:nvPr/>
        </p:nvSpPr>
        <p:spPr>
          <a:xfrm>
            <a:off x="5624085" y="5520946"/>
            <a:ext cx="1270" cy="266700"/>
          </a:xfrm>
          <a:custGeom>
            <a:avLst/>
            <a:gdLst/>
            <a:ahLst/>
            <a:cxnLst/>
            <a:rect l="l" t="t" r="r" b="b"/>
            <a:pathLst>
              <a:path w="1270" h="266700">
                <a:moveTo>
                  <a:pt x="749" y="0"/>
                </a:moveTo>
                <a:lnTo>
                  <a:pt x="0" y="266547"/>
                </a:lnTo>
              </a:path>
            </a:pathLst>
          </a:custGeom>
          <a:ln w="3797">
            <a:solidFill>
              <a:srgbClr val="231F20"/>
            </a:solidFill>
          </a:ln>
        </p:spPr>
        <p:txBody>
          <a:bodyPr wrap="square" lIns="0" tIns="0" rIns="0" bIns="0" rtlCol="0"/>
          <a:lstStyle/>
          <a:p>
            <a:endParaRPr/>
          </a:p>
        </p:txBody>
      </p:sp>
      <p:sp>
        <p:nvSpPr>
          <p:cNvPr id="295" name="object 295"/>
          <p:cNvSpPr/>
          <p:nvPr/>
        </p:nvSpPr>
        <p:spPr>
          <a:xfrm>
            <a:off x="5146339" y="5483750"/>
            <a:ext cx="0" cy="17780"/>
          </a:xfrm>
          <a:custGeom>
            <a:avLst/>
            <a:gdLst/>
            <a:ahLst/>
            <a:cxnLst/>
            <a:rect l="l" t="t" r="r" b="b"/>
            <a:pathLst>
              <a:path h="17779">
                <a:moveTo>
                  <a:pt x="0" y="17779"/>
                </a:moveTo>
                <a:lnTo>
                  <a:pt x="0" y="0"/>
                </a:lnTo>
              </a:path>
            </a:pathLst>
          </a:custGeom>
          <a:ln w="3797">
            <a:solidFill>
              <a:srgbClr val="231F20"/>
            </a:solidFill>
          </a:ln>
        </p:spPr>
        <p:txBody>
          <a:bodyPr wrap="square" lIns="0" tIns="0" rIns="0" bIns="0" rtlCol="0"/>
          <a:lstStyle/>
          <a:p>
            <a:endParaRPr/>
          </a:p>
        </p:txBody>
      </p:sp>
      <p:sp>
        <p:nvSpPr>
          <p:cNvPr id="296" name="object 296"/>
          <p:cNvSpPr/>
          <p:nvPr/>
        </p:nvSpPr>
        <p:spPr>
          <a:xfrm>
            <a:off x="5644195" y="5485029"/>
            <a:ext cx="0" cy="19050"/>
          </a:xfrm>
          <a:custGeom>
            <a:avLst/>
            <a:gdLst/>
            <a:ahLst/>
            <a:cxnLst/>
            <a:rect l="l" t="t" r="r" b="b"/>
            <a:pathLst>
              <a:path h="19050">
                <a:moveTo>
                  <a:pt x="0" y="18491"/>
                </a:moveTo>
                <a:lnTo>
                  <a:pt x="0" y="0"/>
                </a:lnTo>
              </a:path>
            </a:pathLst>
          </a:custGeom>
          <a:ln w="3797">
            <a:solidFill>
              <a:srgbClr val="231F20"/>
            </a:solidFill>
          </a:ln>
        </p:spPr>
        <p:txBody>
          <a:bodyPr wrap="square" lIns="0" tIns="0" rIns="0" bIns="0" rtlCol="0"/>
          <a:lstStyle/>
          <a:p>
            <a:endParaRPr/>
          </a:p>
        </p:txBody>
      </p:sp>
      <p:sp>
        <p:nvSpPr>
          <p:cNvPr id="297" name="object 297"/>
          <p:cNvSpPr/>
          <p:nvPr/>
        </p:nvSpPr>
        <p:spPr>
          <a:xfrm>
            <a:off x="5121259" y="5438842"/>
            <a:ext cx="552904" cy="414563"/>
          </a:xfrm>
          <a:prstGeom prst="rect">
            <a:avLst/>
          </a:prstGeom>
          <a:blipFill>
            <a:blip r:embed="rId4" cstate="print"/>
            <a:stretch>
              <a:fillRect/>
            </a:stretch>
          </a:blipFill>
        </p:spPr>
        <p:txBody>
          <a:bodyPr wrap="square" lIns="0" tIns="0" rIns="0" bIns="0" rtlCol="0"/>
          <a:lstStyle/>
          <a:p>
            <a:endParaRPr/>
          </a:p>
        </p:txBody>
      </p:sp>
      <p:sp>
        <p:nvSpPr>
          <p:cNvPr id="298" name="object 298"/>
          <p:cNvSpPr/>
          <p:nvPr/>
        </p:nvSpPr>
        <p:spPr>
          <a:xfrm>
            <a:off x="4743570" y="6652180"/>
            <a:ext cx="591820" cy="367030"/>
          </a:xfrm>
          <a:custGeom>
            <a:avLst/>
            <a:gdLst/>
            <a:ahLst/>
            <a:cxnLst/>
            <a:rect l="l" t="t" r="r" b="b"/>
            <a:pathLst>
              <a:path w="591820" h="367029">
                <a:moveTo>
                  <a:pt x="336384" y="0"/>
                </a:moveTo>
                <a:lnTo>
                  <a:pt x="0" y="77711"/>
                </a:lnTo>
                <a:lnTo>
                  <a:pt x="117970" y="366433"/>
                </a:lnTo>
                <a:lnTo>
                  <a:pt x="591743" y="243014"/>
                </a:lnTo>
                <a:lnTo>
                  <a:pt x="336384" y="0"/>
                </a:lnTo>
                <a:close/>
              </a:path>
            </a:pathLst>
          </a:custGeom>
          <a:solidFill>
            <a:srgbClr val="D1D3D4"/>
          </a:solidFill>
        </p:spPr>
        <p:txBody>
          <a:bodyPr wrap="square" lIns="0" tIns="0" rIns="0" bIns="0" rtlCol="0"/>
          <a:lstStyle/>
          <a:p>
            <a:endParaRPr/>
          </a:p>
        </p:txBody>
      </p:sp>
      <p:sp>
        <p:nvSpPr>
          <p:cNvPr id="299" name="object 299"/>
          <p:cNvSpPr/>
          <p:nvPr/>
        </p:nvSpPr>
        <p:spPr>
          <a:xfrm>
            <a:off x="4743570" y="6652180"/>
            <a:ext cx="591820" cy="367030"/>
          </a:xfrm>
          <a:custGeom>
            <a:avLst/>
            <a:gdLst/>
            <a:ahLst/>
            <a:cxnLst/>
            <a:rect l="l" t="t" r="r" b="b"/>
            <a:pathLst>
              <a:path w="591820" h="367029">
                <a:moveTo>
                  <a:pt x="591743" y="243014"/>
                </a:moveTo>
                <a:lnTo>
                  <a:pt x="117970" y="366433"/>
                </a:lnTo>
                <a:lnTo>
                  <a:pt x="0" y="77711"/>
                </a:lnTo>
                <a:lnTo>
                  <a:pt x="336384" y="0"/>
                </a:lnTo>
                <a:lnTo>
                  <a:pt x="591743" y="243014"/>
                </a:lnTo>
                <a:close/>
              </a:path>
            </a:pathLst>
          </a:custGeom>
          <a:ln w="3175">
            <a:solidFill>
              <a:srgbClr val="231F20"/>
            </a:solidFill>
          </a:ln>
        </p:spPr>
        <p:txBody>
          <a:bodyPr wrap="square" lIns="0" tIns="0" rIns="0" bIns="0" rtlCol="0"/>
          <a:lstStyle/>
          <a:p>
            <a:endParaRPr/>
          </a:p>
        </p:txBody>
      </p:sp>
      <p:sp>
        <p:nvSpPr>
          <p:cNvPr id="300" name="object 300"/>
          <p:cNvSpPr/>
          <p:nvPr/>
        </p:nvSpPr>
        <p:spPr>
          <a:xfrm>
            <a:off x="4893887" y="6690267"/>
            <a:ext cx="591820" cy="367030"/>
          </a:xfrm>
          <a:custGeom>
            <a:avLst/>
            <a:gdLst/>
            <a:ahLst/>
            <a:cxnLst/>
            <a:rect l="l" t="t" r="r" b="b"/>
            <a:pathLst>
              <a:path w="591820" h="367029">
                <a:moveTo>
                  <a:pt x="336384" y="0"/>
                </a:moveTo>
                <a:lnTo>
                  <a:pt x="0" y="77711"/>
                </a:lnTo>
                <a:lnTo>
                  <a:pt x="117970" y="366433"/>
                </a:lnTo>
                <a:lnTo>
                  <a:pt x="591743" y="243014"/>
                </a:lnTo>
                <a:lnTo>
                  <a:pt x="336384" y="0"/>
                </a:lnTo>
                <a:close/>
              </a:path>
            </a:pathLst>
          </a:custGeom>
          <a:solidFill>
            <a:srgbClr val="D1D3D4"/>
          </a:solidFill>
        </p:spPr>
        <p:txBody>
          <a:bodyPr wrap="square" lIns="0" tIns="0" rIns="0" bIns="0" rtlCol="0"/>
          <a:lstStyle/>
          <a:p>
            <a:endParaRPr/>
          </a:p>
        </p:txBody>
      </p:sp>
      <p:sp>
        <p:nvSpPr>
          <p:cNvPr id="301" name="object 301"/>
          <p:cNvSpPr/>
          <p:nvPr/>
        </p:nvSpPr>
        <p:spPr>
          <a:xfrm>
            <a:off x="4893887" y="6690267"/>
            <a:ext cx="591820" cy="367030"/>
          </a:xfrm>
          <a:custGeom>
            <a:avLst/>
            <a:gdLst/>
            <a:ahLst/>
            <a:cxnLst/>
            <a:rect l="l" t="t" r="r" b="b"/>
            <a:pathLst>
              <a:path w="591820" h="367029">
                <a:moveTo>
                  <a:pt x="591743" y="243014"/>
                </a:moveTo>
                <a:lnTo>
                  <a:pt x="117970" y="366433"/>
                </a:lnTo>
                <a:lnTo>
                  <a:pt x="0" y="77711"/>
                </a:lnTo>
                <a:lnTo>
                  <a:pt x="336384" y="0"/>
                </a:lnTo>
                <a:lnTo>
                  <a:pt x="591743" y="243014"/>
                </a:lnTo>
                <a:close/>
              </a:path>
            </a:pathLst>
          </a:custGeom>
          <a:ln w="3175">
            <a:solidFill>
              <a:srgbClr val="231F20"/>
            </a:solidFill>
          </a:ln>
        </p:spPr>
        <p:txBody>
          <a:bodyPr wrap="square" lIns="0" tIns="0" rIns="0" bIns="0" rtlCol="0"/>
          <a:lstStyle/>
          <a:p>
            <a:endParaRPr/>
          </a:p>
        </p:txBody>
      </p:sp>
      <p:sp>
        <p:nvSpPr>
          <p:cNvPr id="302" name="object 302"/>
          <p:cNvSpPr/>
          <p:nvPr/>
        </p:nvSpPr>
        <p:spPr>
          <a:xfrm>
            <a:off x="4583508" y="6443384"/>
            <a:ext cx="1009015" cy="774700"/>
          </a:xfrm>
          <a:custGeom>
            <a:avLst/>
            <a:gdLst/>
            <a:ahLst/>
            <a:cxnLst/>
            <a:rect l="l" t="t" r="r" b="b"/>
            <a:pathLst>
              <a:path w="1009014" h="774700">
                <a:moveTo>
                  <a:pt x="0" y="155282"/>
                </a:moveTo>
                <a:lnTo>
                  <a:pt x="536803" y="0"/>
                </a:lnTo>
                <a:lnTo>
                  <a:pt x="1008811" y="495985"/>
                </a:lnTo>
                <a:lnTo>
                  <a:pt x="263232" y="774687"/>
                </a:lnTo>
                <a:lnTo>
                  <a:pt x="0" y="155282"/>
                </a:lnTo>
                <a:close/>
              </a:path>
            </a:pathLst>
          </a:custGeom>
          <a:ln w="3175">
            <a:solidFill>
              <a:srgbClr val="231F20"/>
            </a:solidFill>
          </a:ln>
        </p:spPr>
        <p:txBody>
          <a:bodyPr wrap="square" lIns="0" tIns="0" rIns="0" bIns="0" rtlCol="0"/>
          <a:lstStyle/>
          <a:p>
            <a:endParaRPr/>
          </a:p>
        </p:txBody>
      </p:sp>
      <p:sp>
        <p:nvSpPr>
          <p:cNvPr id="303" name="object 303"/>
          <p:cNvSpPr/>
          <p:nvPr/>
        </p:nvSpPr>
        <p:spPr>
          <a:xfrm>
            <a:off x="4593605" y="6462470"/>
            <a:ext cx="546100" cy="164465"/>
          </a:xfrm>
          <a:custGeom>
            <a:avLst/>
            <a:gdLst/>
            <a:ahLst/>
            <a:cxnLst/>
            <a:rect l="l" t="t" r="r" b="b"/>
            <a:pathLst>
              <a:path w="546100" h="164465">
                <a:moveTo>
                  <a:pt x="0" y="164337"/>
                </a:moveTo>
                <a:lnTo>
                  <a:pt x="545630" y="0"/>
                </a:lnTo>
              </a:path>
            </a:pathLst>
          </a:custGeom>
          <a:ln w="3175">
            <a:solidFill>
              <a:srgbClr val="231F20"/>
            </a:solidFill>
          </a:ln>
        </p:spPr>
        <p:txBody>
          <a:bodyPr wrap="square" lIns="0" tIns="0" rIns="0" bIns="0" rtlCol="0"/>
          <a:lstStyle/>
          <a:p>
            <a:endParaRPr/>
          </a:p>
        </p:txBody>
      </p:sp>
      <p:sp>
        <p:nvSpPr>
          <p:cNvPr id="304" name="object 304"/>
          <p:cNvSpPr/>
          <p:nvPr/>
        </p:nvSpPr>
        <p:spPr>
          <a:xfrm>
            <a:off x="4599260" y="6479889"/>
            <a:ext cx="557530" cy="163195"/>
          </a:xfrm>
          <a:custGeom>
            <a:avLst/>
            <a:gdLst/>
            <a:ahLst/>
            <a:cxnLst/>
            <a:rect l="l" t="t" r="r" b="b"/>
            <a:pathLst>
              <a:path w="557529" h="163195">
                <a:moveTo>
                  <a:pt x="0" y="162712"/>
                </a:moveTo>
                <a:lnTo>
                  <a:pt x="557237" y="0"/>
                </a:lnTo>
              </a:path>
            </a:pathLst>
          </a:custGeom>
          <a:ln w="3175">
            <a:solidFill>
              <a:srgbClr val="231F20"/>
            </a:solidFill>
          </a:ln>
        </p:spPr>
        <p:txBody>
          <a:bodyPr wrap="square" lIns="0" tIns="0" rIns="0" bIns="0" rtlCol="0"/>
          <a:lstStyle/>
          <a:p>
            <a:endParaRPr/>
          </a:p>
        </p:txBody>
      </p:sp>
      <p:sp>
        <p:nvSpPr>
          <p:cNvPr id="305" name="object 305"/>
          <p:cNvSpPr/>
          <p:nvPr/>
        </p:nvSpPr>
        <p:spPr>
          <a:xfrm>
            <a:off x="5932493" y="5510103"/>
            <a:ext cx="905510" cy="576580"/>
          </a:xfrm>
          <a:custGeom>
            <a:avLst/>
            <a:gdLst/>
            <a:ahLst/>
            <a:cxnLst/>
            <a:rect l="l" t="t" r="r" b="b"/>
            <a:pathLst>
              <a:path w="905509" h="576579">
                <a:moveTo>
                  <a:pt x="900874" y="288289"/>
                </a:moveTo>
                <a:lnTo>
                  <a:pt x="896378" y="288289"/>
                </a:lnTo>
                <a:lnTo>
                  <a:pt x="890669" y="333198"/>
                </a:lnTo>
                <a:lnTo>
                  <a:pt x="874046" y="375925"/>
                </a:lnTo>
                <a:lnTo>
                  <a:pt x="847358" y="415889"/>
                </a:lnTo>
                <a:lnTo>
                  <a:pt x="811454" y="452505"/>
                </a:lnTo>
                <a:lnTo>
                  <a:pt x="767181" y="485190"/>
                </a:lnTo>
                <a:lnTo>
                  <a:pt x="730935" y="505762"/>
                </a:lnTo>
                <a:lnTo>
                  <a:pt x="691231" y="523767"/>
                </a:lnTo>
                <a:lnTo>
                  <a:pt x="648406" y="538987"/>
                </a:lnTo>
                <a:lnTo>
                  <a:pt x="602798" y="551202"/>
                </a:lnTo>
                <a:lnTo>
                  <a:pt x="554745" y="560195"/>
                </a:lnTo>
                <a:lnTo>
                  <a:pt x="504584" y="565747"/>
                </a:lnTo>
                <a:lnTo>
                  <a:pt x="452653" y="567639"/>
                </a:lnTo>
                <a:lnTo>
                  <a:pt x="400718" y="565747"/>
                </a:lnTo>
                <a:lnTo>
                  <a:pt x="350547" y="560195"/>
                </a:lnTo>
                <a:lnTo>
                  <a:pt x="302482" y="551202"/>
                </a:lnTo>
                <a:lnTo>
                  <a:pt x="256863" y="538987"/>
                </a:lnTo>
                <a:lnTo>
                  <a:pt x="214032" y="523767"/>
                </a:lnTo>
                <a:lnTo>
                  <a:pt x="174331" y="505762"/>
                </a:lnTo>
                <a:lnTo>
                  <a:pt x="138099" y="485190"/>
                </a:lnTo>
                <a:lnTo>
                  <a:pt x="93835" y="452505"/>
                </a:lnTo>
                <a:lnTo>
                  <a:pt x="57939" y="415889"/>
                </a:lnTo>
                <a:lnTo>
                  <a:pt x="31254" y="375925"/>
                </a:lnTo>
                <a:lnTo>
                  <a:pt x="14627" y="333198"/>
                </a:lnTo>
                <a:lnTo>
                  <a:pt x="8902" y="288289"/>
                </a:lnTo>
                <a:lnTo>
                  <a:pt x="14627" y="243380"/>
                </a:lnTo>
                <a:lnTo>
                  <a:pt x="31254" y="200648"/>
                </a:lnTo>
                <a:lnTo>
                  <a:pt x="57939" y="160677"/>
                </a:lnTo>
                <a:lnTo>
                  <a:pt x="93835" y="124050"/>
                </a:lnTo>
                <a:lnTo>
                  <a:pt x="138099" y="91351"/>
                </a:lnTo>
                <a:lnTo>
                  <a:pt x="174331" y="70786"/>
                </a:lnTo>
                <a:lnTo>
                  <a:pt x="214032" y="52789"/>
                </a:lnTo>
                <a:lnTo>
                  <a:pt x="256863" y="37578"/>
                </a:lnTo>
                <a:lnTo>
                  <a:pt x="302482" y="25369"/>
                </a:lnTo>
                <a:lnTo>
                  <a:pt x="350547" y="16380"/>
                </a:lnTo>
                <a:lnTo>
                  <a:pt x="400718" y="10827"/>
                </a:lnTo>
                <a:lnTo>
                  <a:pt x="452653" y="8928"/>
                </a:lnTo>
                <a:lnTo>
                  <a:pt x="504584" y="10827"/>
                </a:lnTo>
                <a:lnTo>
                  <a:pt x="554745" y="16380"/>
                </a:lnTo>
                <a:lnTo>
                  <a:pt x="602798" y="25369"/>
                </a:lnTo>
                <a:lnTo>
                  <a:pt x="648406" y="37578"/>
                </a:lnTo>
                <a:lnTo>
                  <a:pt x="691231" y="52789"/>
                </a:lnTo>
                <a:lnTo>
                  <a:pt x="730935" y="70786"/>
                </a:lnTo>
                <a:lnTo>
                  <a:pt x="767181" y="91351"/>
                </a:lnTo>
                <a:lnTo>
                  <a:pt x="811454" y="124050"/>
                </a:lnTo>
                <a:lnTo>
                  <a:pt x="847358" y="160677"/>
                </a:lnTo>
                <a:lnTo>
                  <a:pt x="874046" y="200648"/>
                </a:lnTo>
                <a:lnTo>
                  <a:pt x="890669" y="243380"/>
                </a:lnTo>
                <a:lnTo>
                  <a:pt x="896378" y="288289"/>
                </a:lnTo>
                <a:lnTo>
                  <a:pt x="905332" y="288289"/>
                </a:lnTo>
                <a:lnTo>
                  <a:pt x="899311" y="241117"/>
                </a:lnTo>
                <a:lnTo>
                  <a:pt x="881953" y="196501"/>
                </a:lnTo>
                <a:lnTo>
                  <a:pt x="854268" y="155025"/>
                </a:lnTo>
                <a:lnTo>
                  <a:pt x="817266" y="117270"/>
                </a:lnTo>
                <a:lnTo>
                  <a:pt x="771956" y="83819"/>
                </a:lnTo>
                <a:lnTo>
                  <a:pt x="734983" y="62835"/>
                </a:lnTo>
                <a:lnTo>
                  <a:pt x="694575" y="44510"/>
                </a:lnTo>
                <a:lnTo>
                  <a:pt x="651064" y="29050"/>
                </a:lnTo>
                <a:lnTo>
                  <a:pt x="604784" y="16663"/>
                </a:lnTo>
                <a:lnTo>
                  <a:pt x="556067" y="7554"/>
                </a:lnTo>
                <a:lnTo>
                  <a:pt x="505245" y="1931"/>
                </a:lnTo>
                <a:lnTo>
                  <a:pt x="452653" y="0"/>
                </a:lnTo>
                <a:lnTo>
                  <a:pt x="400047" y="1931"/>
                </a:lnTo>
                <a:lnTo>
                  <a:pt x="349218" y="7554"/>
                </a:lnTo>
                <a:lnTo>
                  <a:pt x="300497" y="16663"/>
                </a:lnTo>
                <a:lnTo>
                  <a:pt x="254217" y="29050"/>
                </a:lnTo>
                <a:lnTo>
                  <a:pt x="210708" y="44510"/>
                </a:lnTo>
                <a:lnTo>
                  <a:pt x="170305" y="62835"/>
                </a:lnTo>
                <a:lnTo>
                  <a:pt x="133337" y="83819"/>
                </a:lnTo>
                <a:lnTo>
                  <a:pt x="88031" y="117270"/>
                </a:lnTo>
                <a:lnTo>
                  <a:pt x="51039" y="155025"/>
                </a:lnTo>
                <a:lnTo>
                  <a:pt x="23365" y="196501"/>
                </a:lnTo>
                <a:lnTo>
                  <a:pt x="6016" y="241117"/>
                </a:lnTo>
                <a:lnTo>
                  <a:pt x="0" y="288289"/>
                </a:lnTo>
                <a:lnTo>
                  <a:pt x="6016" y="335449"/>
                </a:lnTo>
                <a:lnTo>
                  <a:pt x="23365" y="380054"/>
                </a:lnTo>
                <a:lnTo>
                  <a:pt x="51039" y="421522"/>
                </a:lnTo>
                <a:lnTo>
                  <a:pt x="88031" y="459272"/>
                </a:lnTo>
                <a:lnTo>
                  <a:pt x="133337" y="492721"/>
                </a:lnTo>
                <a:lnTo>
                  <a:pt x="170305" y="513707"/>
                </a:lnTo>
                <a:lnTo>
                  <a:pt x="210708" y="532035"/>
                </a:lnTo>
                <a:lnTo>
                  <a:pt x="254217" y="547498"/>
                </a:lnTo>
                <a:lnTo>
                  <a:pt x="300497" y="559887"/>
                </a:lnTo>
                <a:lnTo>
                  <a:pt x="349218" y="568993"/>
                </a:lnTo>
                <a:lnTo>
                  <a:pt x="400047" y="574610"/>
                </a:lnTo>
                <a:lnTo>
                  <a:pt x="452653" y="576529"/>
                </a:lnTo>
                <a:lnTo>
                  <a:pt x="505245" y="574610"/>
                </a:lnTo>
                <a:lnTo>
                  <a:pt x="556067" y="568993"/>
                </a:lnTo>
                <a:lnTo>
                  <a:pt x="604784" y="559887"/>
                </a:lnTo>
                <a:lnTo>
                  <a:pt x="651064" y="547498"/>
                </a:lnTo>
                <a:lnTo>
                  <a:pt x="694575" y="532035"/>
                </a:lnTo>
                <a:lnTo>
                  <a:pt x="734983" y="513707"/>
                </a:lnTo>
                <a:lnTo>
                  <a:pt x="771956" y="492721"/>
                </a:lnTo>
                <a:lnTo>
                  <a:pt x="817266" y="459272"/>
                </a:lnTo>
                <a:lnTo>
                  <a:pt x="854268" y="421522"/>
                </a:lnTo>
                <a:lnTo>
                  <a:pt x="881953" y="380054"/>
                </a:lnTo>
                <a:lnTo>
                  <a:pt x="899311" y="335449"/>
                </a:lnTo>
                <a:lnTo>
                  <a:pt x="905332" y="288289"/>
                </a:lnTo>
              </a:path>
            </a:pathLst>
          </a:custGeom>
          <a:ln w="3175">
            <a:solidFill>
              <a:srgbClr val="080909"/>
            </a:solidFill>
          </a:ln>
        </p:spPr>
        <p:txBody>
          <a:bodyPr wrap="square" lIns="0" tIns="0" rIns="0" bIns="0" rtlCol="0"/>
          <a:lstStyle/>
          <a:p>
            <a:endParaRPr/>
          </a:p>
        </p:txBody>
      </p:sp>
      <p:sp>
        <p:nvSpPr>
          <p:cNvPr id="306" name="object 306"/>
          <p:cNvSpPr/>
          <p:nvPr/>
        </p:nvSpPr>
        <p:spPr>
          <a:xfrm>
            <a:off x="5998641" y="5529386"/>
            <a:ext cx="778510" cy="461009"/>
          </a:xfrm>
          <a:custGeom>
            <a:avLst/>
            <a:gdLst/>
            <a:ahLst/>
            <a:cxnLst/>
            <a:rect l="l" t="t" r="r" b="b"/>
            <a:pathLst>
              <a:path w="778509" h="461010">
                <a:moveTo>
                  <a:pt x="773658" y="230479"/>
                </a:moveTo>
                <a:lnTo>
                  <a:pt x="769226" y="230479"/>
                </a:lnTo>
                <a:lnTo>
                  <a:pt x="761662" y="274570"/>
                </a:lnTo>
                <a:lnTo>
                  <a:pt x="739825" y="315885"/>
                </a:lnTo>
                <a:lnTo>
                  <a:pt x="705082" y="353493"/>
                </a:lnTo>
                <a:lnTo>
                  <a:pt x="658799" y="386461"/>
                </a:lnTo>
                <a:lnTo>
                  <a:pt x="622264" y="405348"/>
                </a:lnTo>
                <a:lnTo>
                  <a:pt x="581748" y="421425"/>
                </a:lnTo>
                <a:lnTo>
                  <a:pt x="537713" y="434414"/>
                </a:lnTo>
                <a:lnTo>
                  <a:pt x="490617" y="444037"/>
                </a:lnTo>
                <a:lnTo>
                  <a:pt x="440923" y="450014"/>
                </a:lnTo>
                <a:lnTo>
                  <a:pt x="389089" y="452069"/>
                </a:lnTo>
                <a:lnTo>
                  <a:pt x="337249" y="450014"/>
                </a:lnTo>
                <a:lnTo>
                  <a:pt x="287548" y="444037"/>
                </a:lnTo>
                <a:lnTo>
                  <a:pt x="240449" y="434414"/>
                </a:lnTo>
                <a:lnTo>
                  <a:pt x="196414" y="421425"/>
                </a:lnTo>
                <a:lnTo>
                  <a:pt x="155908" y="405348"/>
                </a:lnTo>
                <a:lnTo>
                  <a:pt x="119392" y="386461"/>
                </a:lnTo>
                <a:lnTo>
                  <a:pt x="73097" y="353493"/>
                </a:lnTo>
                <a:lnTo>
                  <a:pt x="38350" y="315885"/>
                </a:lnTo>
                <a:lnTo>
                  <a:pt x="16515" y="274570"/>
                </a:lnTo>
                <a:lnTo>
                  <a:pt x="8953" y="230479"/>
                </a:lnTo>
                <a:lnTo>
                  <a:pt x="16515" y="186406"/>
                </a:lnTo>
                <a:lnTo>
                  <a:pt x="38350" y="145102"/>
                </a:lnTo>
                <a:lnTo>
                  <a:pt x="73097" y="107491"/>
                </a:lnTo>
                <a:lnTo>
                  <a:pt x="119392" y="74498"/>
                </a:lnTo>
                <a:lnTo>
                  <a:pt x="155908" y="55610"/>
                </a:lnTo>
                <a:lnTo>
                  <a:pt x="196414" y="39531"/>
                </a:lnTo>
                <a:lnTo>
                  <a:pt x="240449" y="26541"/>
                </a:lnTo>
                <a:lnTo>
                  <a:pt x="287548" y="16920"/>
                </a:lnTo>
                <a:lnTo>
                  <a:pt x="337249" y="10947"/>
                </a:lnTo>
                <a:lnTo>
                  <a:pt x="389089" y="8902"/>
                </a:lnTo>
                <a:lnTo>
                  <a:pt x="440923" y="10947"/>
                </a:lnTo>
                <a:lnTo>
                  <a:pt x="490617" y="16920"/>
                </a:lnTo>
                <a:lnTo>
                  <a:pt x="537713" y="26541"/>
                </a:lnTo>
                <a:lnTo>
                  <a:pt x="581748" y="39531"/>
                </a:lnTo>
                <a:lnTo>
                  <a:pt x="622264" y="55610"/>
                </a:lnTo>
                <a:lnTo>
                  <a:pt x="658799" y="74498"/>
                </a:lnTo>
                <a:lnTo>
                  <a:pt x="705082" y="107491"/>
                </a:lnTo>
                <a:lnTo>
                  <a:pt x="739825" y="145102"/>
                </a:lnTo>
                <a:lnTo>
                  <a:pt x="761662" y="186406"/>
                </a:lnTo>
                <a:lnTo>
                  <a:pt x="769226" y="230479"/>
                </a:lnTo>
                <a:lnTo>
                  <a:pt x="778129" y="230479"/>
                </a:lnTo>
                <a:lnTo>
                  <a:pt x="770073" y="183467"/>
                </a:lnTo>
                <a:lnTo>
                  <a:pt x="747094" y="139930"/>
                </a:lnTo>
                <a:lnTo>
                  <a:pt x="710922" y="100758"/>
                </a:lnTo>
                <a:lnTo>
                  <a:pt x="663282" y="66840"/>
                </a:lnTo>
                <a:lnTo>
                  <a:pt x="625944" y="47510"/>
                </a:lnTo>
                <a:lnTo>
                  <a:pt x="584654" y="31110"/>
                </a:lnTo>
                <a:lnTo>
                  <a:pt x="539869" y="17899"/>
                </a:lnTo>
                <a:lnTo>
                  <a:pt x="492042" y="8136"/>
                </a:lnTo>
                <a:lnTo>
                  <a:pt x="441631" y="2083"/>
                </a:lnTo>
                <a:lnTo>
                  <a:pt x="389089" y="0"/>
                </a:lnTo>
                <a:lnTo>
                  <a:pt x="336546" y="2083"/>
                </a:lnTo>
                <a:lnTo>
                  <a:pt x="286140" y="8136"/>
                </a:lnTo>
                <a:lnTo>
                  <a:pt x="238321" y="17899"/>
                </a:lnTo>
                <a:lnTo>
                  <a:pt x="193542" y="31110"/>
                </a:lnTo>
                <a:lnTo>
                  <a:pt x="152254" y="47510"/>
                </a:lnTo>
                <a:lnTo>
                  <a:pt x="114909" y="66840"/>
                </a:lnTo>
                <a:lnTo>
                  <a:pt x="67249" y="100758"/>
                </a:lnTo>
                <a:lnTo>
                  <a:pt x="31065" y="139930"/>
                </a:lnTo>
                <a:lnTo>
                  <a:pt x="8076" y="183467"/>
                </a:lnTo>
                <a:lnTo>
                  <a:pt x="0" y="230479"/>
                </a:lnTo>
                <a:lnTo>
                  <a:pt x="8076" y="277500"/>
                </a:lnTo>
                <a:lnTo>
                  <a:pt x="31065" y="321046"/>
                </a:lnTo>
                <a:lnTo>
                  <a:pt x="67249" y="360235"/>
                </a:lnTo>
                <a:lnTo>
                  <a:pt x="114909" y="394182"/>
                </a:lnTo>
                <a:lnTo>
                  <a:pt x="152254" y="413487"/>
                </a:lnTo>
                <a:lnTo>
                  <a:pt x="193542" y="429874"/>
                </a:lnTo>
                <a:lnTo>
                  <a:pt x="238321" y="443080"/>
                </a:lnTo>
                <a:lnTo>
                  <a:pt x="286140" y="452843"/>
                </a:lnTo>
                <a:lnTo>
                  <a:pt x="336546" y="458899"/>
                </a:lnTo>
                <a:lnTo>
                  <a:pt x="389089" y="460984"/>
                </a:lnTo>
                <a:lnTo>
                  <a:pt x="441631" y="458899"/>
                </a:lnTo>
                <a:lnTo>
                  <a:pt x="492042" y="452843"/>
                </a:lnTo>
                <a:lnTo>
                  <a:pt x="539869" y="443080"/>
                </a:lnTo>
                <a:lnTo>
                  <a:pt x="584654" y="429874"/>
                </a:lnTo>
                <a:lnTo>
                  <a:pt x="625944" y="413487"/>
                </a:lnTo>
                <a:lnTo>
                  <a:pt x="663282" y="394182"/>
                </a:lnTo>
                <a:lnTo>
                  <a:pt x="710922" y="360235"/>
                </a:lnTo>
                <a:lnTo>
                  <a:pt x="747094" y="321046"/>
                </a:lnTo>
                <a:lnTo>
                  <a:pt x="770073" y="277500"/>
                </a:lnTo>
                <a:lnTo>
                  <a:pt x="778129" y="230479"/>
                </a:lnTo>
              </a:path>
            </a:pathLst>
          </a:custGeom>
          <a:ln w="3175">
            <a:solidFill>
              <a:srgbClr val="080909"/>
            </a:solidFill>
          </a:ln>
        </p:spPr>
        <p:txBody>
          <a:bodyPr wrap="square" lIns="0" tIns="0" rIns="0" bIns="0" rtlCol="0"/>
          <a:lstStyle/>
          <a:p>
            <a:endParaRPr/>
          </a:p>
        </p:txBody>
      </p:sp>
      <p:sp>
        <p:nvSpPr>
          <p:cNvPr id="307" name="object 307"/>
          <p:cNvSpPr/>
          <p:nvPr/>
        </p:nvSpPr>
        <p:spPr>
          <a:xfrm>
            <a:off x="6080864" y="5547356"/>
            <a:ext cx="614045" cy="365125"/>
          </a:xfrm>
          <a:custGeom>
            <a:avLst/>
            <a:gdLst/>
            <a:ahLst/>
            <a:cxnLst/>
            <a:rect l="l" t="t" r="r" b="b"/>
            <a:pathLst>
              <a:path w="614045" h="365125">
                <a:moveTo>
                  <a:pt x="609257" y="182321"/>
                </a:moveTo>
                <a:lnTo>
                  <a:pt x="604774" y="182321"/>
                </a:lnTo>
                <a:lnTo>
                  <a:pt x="598894" y="216698"/>
                </a:lnTo>
                <a:lnTo>
                  <a:pt x="581855" y="248967"/>
                </a:lnTo>
                <a:lnTo>
                  <a:pt x="554698" y="278393"/>
                </a:lnTo>
                <a:lnTo>
                  <a:pt x="518464" y="304241"/>
                </a:lnTo>
                <a:lnTo>
                  <a:pt x="474310" y="325664"/>
                </a:lnTo>
                <a:lnTo>
                  <a:pt x="423510" y="341876"/>
                </a:lnTo>
                <a:lnTo>
                  <a:pt x="367285" y="352141"/>
                </a:lnTo>
                <a:lnTo>
                  <a:pt x="306857" y="355726"/>
                </a:lnTo>
                <a:lnTo>
                  <a:pt x="246451" y="352141"/>
                </a:lnTo>
                <a:lnTo>
                  <a:pt x="190230" y="341876"/>
                </a:lnTo>
                <a:lnTo>
                  <a:pt x="139432" y="325664"/>
                </a:lnTo>
                <a:lnTo>
                  <a:pt x="95300" y="304241"/>
                </a:lnTo>
                <a:lnTo>
                  <a:pt x="59045" y="278393"/>
                </a:lnTo>
                <a:lnTo>
                  <a:pt x="31883" y="248967"/>
                </a:lnTo>
                <a:lnTo>
                  <a:pt x="8928" y="182321"/>
                </a:lnTo>
                <a:lnTo>
                  <a:pt x="14837" y="147946"/>
                </a:lnTo>
                <a:lnTo>
                  <a:pt x="59045" y="86259"/>
                </a:lnTo>
                <a:lnTo>
                  <a:pt x="95300" y="60413"/>
                </a:lnTo>
                <a:lnTo>
                  <a:pt x="139432" y="38983"/>
                </a:lnTo>
                <a:lnTo>
                  <a:pt x="190230" y="22756"/>
                </a:lnTo>
                <a:lnTo>
                  <a:pt x="246451" y="12481"/>
                </a:lnTo>
                <a:lnTo>
                  <a:pt x="306857" y="8902"/>
                </a:lnTo>
                <a:lnTo>
                  <a:pt x="367285" y="12481"/>
                </a:lnTo>
                <a:lnTo>
                  <a:pt x="423510" y="22756"/>
                </a:lnTo>
                <a:lnTo>
                  <a:pt x="474310" y="38983"/>
                </a:lnTo>
                <a:lnTo>
                  <a:pt x="518464" y="60413"/>
                </a:lnTo>
                <a:lnTo>
                  <a:pt x="554698" y="86259"/>
                </a:lnTo>
                <a:lnTo>
                  <a:pt x="581855" y="115681"/>
                </a:lnTo>
                <a:lnTo>
                  <a:pt x="604774" y="182321"/>
                </a:lnTo>
                <a:lnTo>
                  <a:pt x="613727" y="182321"/>
                </a:lnTo>
                <a:lnTo>
                  <a:pt x="589111" y="110510"/>
                </a:lnTo>
                <a:lnTo>
                  <a:pt x="560538" y="79517"/>
                </a:lnTo>
                <a:lnTo>
                  <a:pt x="522986" y="52730"/>
                </a:lnTo>
                <a:lnTo>
                  <a:pt x="477594" y="30693"/>
                </a:lnTo>
                <a:lnTo>
                  <a:pt x="425651" y="14106"/>
                </a:lnTo>
                <a:lnTo>
                  <a:pt x="368343" y="3649"/>
                </a:lnTo>
                <a:lnTo>
                  <a:pt x="306857" y="0"/>
                </a:lnTo>
                <a:lnTo>
                  <a:pt x="245397" y="3649"/>
                </a:lnTo>
                <a:lnTo>
                  <a:pt x="188098" y="14106"/>
                </a:lnTo>
                <a:lnTo>
                  <a:pt x="136159" y="30693"/>
                </a:lnTo>
                <a:lnTo>
                  <a:pt x="90779" y="52730"/>
                </a:lnTo>
                <a:lnTo>
                  <a:pt x="53197" y="79517"/>
                </a:lnTo>
                <a:lnTo>
                  <a:pt x="24601" y="110510"/>
                </a:lnTo>
                <a:lnTo>
                  <a:pt x="6399" y="145011"/>
                </a:lnTo>
                <a:lnTo>
                  <a:pt x="0" y="182321"/>
                </a:lnTo>
                <a:lnTo>
                  <a:pt x="6399" y="219631"/>
                </a:lnTo>
                <a:lnTo>
                  <a:pt x="24601" y="254136"/>
                </a:lnTo>
                <a:lnTo>
                  <a:pt x="53197" y="285141"/>
                </a:lnTo>
                <a:lnTo>
                  <a:pt x="90779" y="311950"/>
                </a:lnTo>
                <a:lnTo>
                  <a:pt x="136159" y="333963"/>
                </a:lnTo>
                <a:lnTo>
                  <a:pt x="188098" y="350545"/>
                </a:lnTo>
                <a:lnTo>
                  <a:pt x="245397" y="361002"/>
                </a:lnTo>
                <a:lnTo>
                  <a:pt x="306857" y="364642"/>
                </a:lnTo>
                <a:lnTo>
                  <a:pt x="368343" y="361002"/>
                </a:lnTo>
                <a:lnTo>
                  <a:pt x="425651" y="350545"/>
                </a:lnTo>
                <a:lnTo>
                  <a:pt x="477594" y="333963"/>
                </a:lnTo>
                <a:lnTo>
                  <a:pt x="522986" y="311950"/>
                </a:lnTo>
                <a:lnTo>
                  <a:pt x="560538" y="285141"/>
                </a:lnTo>
                <a:lnTo>
                  <a:pt x="589111" y="254136"/>
                </a:lnTo>
                <a:lnTo>
                  <a:pt x="607307" y="219631"/>
                </a:lnTo>
                <a:lnTo>
                  <a:pt x="613727" y="182321"/>
                </a:lnTo>
              </a:path>
            </a:pathLst>
          </a:custGeom>
          <a:ln w="3175">
            <a:solidFill>
              <a:srgbClr val="080909"/>
            </a:solidFill>
          </a:ln>
        </p:spPr>
        <p:txBody>
          <a:bodyPr wrap="square" lIns="0" tIns="0" rIns="0" bIns="0" rtlCol="0"/>
          <a:lstStyle/>
          <a:p>
            <a:endParaRPr/>
          </a:p>
        </p:txBody>
      </p:sp>
      <p:sp>
        <p:nvSpPr>
          <p:cNvPr id="308" name="object 308"/>
          <p:cNvSpPr/>
          <p:nvPr/>
        </p:nvSpPr>
        <p:spPr>
          <a:xfrm>
            <a:off x="6160481" y="5564081"/>
            <a:ext cx="464820" cy="266065"/>
          </a:xfrm>
          <a:custGeom>
            <a:avLst/>
            <a:gdLst/>
            <a:ahLst/>
            <a:cxnLst/>
            <a:rect l="l" t="t" r="r" b="b"/>
            <a:pathLst>
              <a:path w="464820" h="266064">
                <a:moveTo>
                  <a:pt x="460286" y="132854"/>
                </a:moveTo>
                <a:lnTo>
                  <a:pt x="455841" y="132854"/>
                </a:lnTo>
                <a:lnTo>
                  <a:pt x="454737" y="145187"/>
                </a:lnTo>
                <a:lnTo>
                  <a:pt x="451477" y="157205"/>
                </a:lnTo>
                <a:lnTo>
                  <a:pt x="413602" y="205170"/>
                </a:lnTo>
                <a:lnTo>
                  <a:pt x="378755" y="226339"/>
                </a:lnTo>
                <a:lnTo>
                  <a:pt x="335862" y="242660"/>
                </a:lnTo>
                <a:lnTo>
                  <a:pt x="286528" y="253152"/>
                </a:lnTo>
                <a:lnTo>
                  <a:pt x="232359" y="256832"/>
                </a:lnTo>
                <a:lnTo>
                  <a:pt x="186947" y="254247"/>
                </a:lnTo>
                <a:lnTo>
                  <a:pt x="144697" y="246851"/>
                </a:lnTo>
                <a:lnTo>
                  <a:pt x="106543" y="235181"/>
                </a:lnTo>
                <a:lnTo>
                  <a:pt x="59023" y="210844"/>
                </a:lnTo>
                <a:lnTo>
                  <a:pt x="25971" y="180136"/>
                </a:lnTo>
                <a:lnTo>
                  <a:pt x="10057" y="145187"/>
                </a:lnTo>
                <a:lnTo>
                  <a:pt x="8953" y="132854"/>
                </a:lnTo>
                <a:lnTo>
                  <a:pt x="10057" y="120516"/>
                </a:lnTo>
                <a:lnTo>
                  <a:pt x="25971" y="85559"/>
                </a:lnTo>
                <a:lnTo>
                  <a:pt x="85986" y="39364"/>
                </a:lnTo>
                <a:lnTo>
                  <a:pt x="128873" y="23045"/>
                </a:lnTo>
                <a:lnTo>
                  <a:pt x="178200" y="12558"/>
                </a:lnTo>
                <a:lnTo>
                  <a:pt x="232359" y="8890"/>
                </a:lnTo>
                <a:lnTo>
                  <a:pt x="277793" y="11480"/>
                </a:lnTo>
                <a:lnTo>
                  <a:pt x="320043" y="18886"/>
                </a:lnTo>
                <a:lnTo>
                  <a:pt x="358192" y="30562"/>
                </a:lnTo>
                <a:lnTo>
                  <a:pt x="405731" y="54868"/>
                </a:lnTo>
                <a:lnTo>
                  <a:pt x="438797" y="85559"/>
                </a:lnTo>
                <a:lnTo>
                  <a:pt x="454737" y="120516"/>
                </a:lnTo>
                <a:lnTo>
                  <a:pt x="455841" y="132854"/>
                </a:lnTo>
                <a:lnTo>
                  <a:pt x="464756" y="132854"/>
                </a:lnTo>
                <a:lnTo>
                  <a:pt x="453948" y="92510"/>
                </a:lnTo>
                <a:lnTo>
                  <a:pt x="419038" y="53496"/>
                </a:lnTo>
                <a:lnTo>
                  <a:pt x="382647" y="31334"/>
                </a:lnTo>
                <a:lnTo>
                  <a:pt x="338356" y="14499"/>
                </a:lnTo>
                <a:lnTo>
                  <a:pt x="287737" y="3788"/>
                </a:lnTo>
                <a:lnTo>
                  <a:pt x="232359" y="0"/>
                </a:lnTo>
                <a:lnTo>
                  <a:pt x="185930" y="2630"/>
                </a:lnTo>
                <a:lnTo>
                  <a:pt x="142630" y="10198"/>
                </a:lnTo>
                <a:lnTo>
                  <a:pt x="103364" y="22213"/>
                </a:lnTo>
                <a:lnTo>
                  <a:pt x="54005" y="47498"/>
                </a:lnTo>
                <a:lnTo>
                  <a:pt x="18783" y="80187"/>
                </a:lnTo>
                <a:lnTo>
                  <a:pt x="1252" y="118931"/>
                </a:lnTo>
                <a:lnTo>
                  <a:pt x="0" y="132854"/>
                </a:lnTo>
                <a:lnTo>
                  <a:pt x="1252" y="146778"/>
                </a:lnTo>
                <a:lnTo>
                  <a:pt x="18783" y="185496"/>
                </a:lnTo>
                <a:lnTo>
                  <a:pt x="82076" y="234365"/>
                </a:lnTo>
                <a:lnTo>
                  <a:pt x="126363" y="251204"/>
                </a:lnTo>
                <a:lnTo>
                  <a:pt x="176981" y="261911"/>
                </a:lnTo>
                <a:lnTo>
                  <a:pt x="232359" y="265684"/>
                </a:lnTo>
                <a:lnTo>
                  <a:pt x="278805" y="263057"/>
                </a:lnTo>
                <a:lnTo>
                  <a:pt x="322121" y="255500"/>
                </a:lnTo>
                <a:lnTo>
                  <a:pt x="361405" y="243497"/>
                </a:lnTo>
                <a:lnTo>
                  <a:pt x="410773" y="218214"/>
                </a:lnTo>
                <a:lnTo>
                  <a:pt x="445960" y="185496"/>
                </a:lnTo>
                <a:lnTo>
                  <a:pt x="463512" y="146778"/>
                </a:lnTo>
                <a:lnTo>
                  <a:pt x="464756" y="132854"/>
                </a:lnTo>
              </a:path>
            </a:pathLst>
          </a:custGeom>
          <a:ln w="3175">
            <a:solidFill>
              <a:srgbClr val="080909"/>
            </a:solidFill>
          </a:ln>
        </p:spPr>
        <p:txBody>
          <a:bodyPr wrap="square" lIns="0" tIns="0" rIns="0" bIns="0" rtlCol="0"/>
          <a:lstStyle/>
          <a:p>
            <a:endParaRPr/>
          </a:p>
        </p:txBody>
      </p:sp>
      <p:sp>
        <p:nvSpPr>
          <p:cNvPr id="309" name="object 309"/>
          <p:cNvSpPr/>
          <p:nvPr/>
        </p:nvSpPr>
        <p:spPr>
          <a:xfrm>
            <a:off x="6233021" y="5602597"/>
            <a:ext cx="309245" cy="160655"/>
          </a:xfrm>
          <a:custGeom>
            <a:avLst/>
            <a:gdLst/>
            <a:ahLst/>
            <a:cxnLst/>
            <a:rect l="l" t="t" r="r" b="b"/>
            <a:pathLst>
              <a:path w="309245" h="160654">
                <a:moveTo>
                  <a:pt x="304253" y="80187"/>
                </a:moveTo>
                <a:lnTo>
                  <a:pt x="299783" y="80187"/>
                </a:lnTo>
                <a:lnTo>
                  <a:pt x="299101" y="87058"/>
                </a:lnTo>
                <a:lnTo>
                  <a:pt x="297081" y="93794"/>
                </a:lnTo>
                <a:lnTo>
                  <a:pt x="267702" y="124603"/>
                </a:lnTo>
                <a:lnTo>
                  <a:pt x="198249" y="148165"/>
                </a:lnTo>
                <a:lnTo>
                  <a:pt x="154355" y="151498"/>
                </a:lnTo>
                <a:lnTo>
                  <a:pt x="124598" y="149993"/>
                </a:lnTo>
                <a:lnTo>
                  <a:pt x="71981" y="138825"/>
                </a:lnTo>
                <a:lnTo>
                  <a:pt x="32710" y="118995"/>
                </a:lnTo>
                <a:lnTo>
                  <a:pt x="9579" y="87058"/>
                </a:lnTo>
                <a:lnTo>
                  <a:pt x="8889" y="80187"/>
                </a:lnTo>
                <a:lnTo>
                  <a:pt x="9579" y="73326"/>
                </a:lnTo>
                <a:lnTo>
                  <a:pt x="40995" y="35818"/>
                </a:lnTo>
                <a:lnTo>
                  <a:pt x="110463" y="12229"/>
                </a:lnTo>
                <a:lnTo>
                  <a:pt x="154355" y="8877"/>
                </a:lnTo>
                <a:lnTo>
                  <a:pt x="184123" y="10397"/>
                </a:lnTo>
                <a:lnTo>
                  <a:pt x="236723" y="21586"/>
                </a:lnTo>
                <a:lnTo>
                  <a:pt x="275991" y="41433"/>
                </a:lnTo>
                <a:lnTo>
                  <a:pt x="299101" y="73326"/>
                </a:lnTo>
                <a:lnTo>
                  <a:pt x="299783" y="80187"/>
                </a:lnTo>
                <a:lnTo>
                  <a:pt x="308749" y="80187"/>
                </a:lnTo>
                <a:lnTo>
                  <a:pt x="272384" y="28207"/>
                </a:lnTo>
                <a:lnTo>
                  <a:pt x="199637" y="3458"/>
                </a:lnTo>
                <a:lnTo>
                  <a:pt x="154355" y="0"/>
                </a:lnTo>
                <a:lnTo>
                  <a:pt x="123678" y="1557"/>
                </a:lnTo>
                <a:lnTo>
                  <a:pt x="69091" y="13174"/>
                </a:lnTo>
                <a:lnTo>
                  <a:pt x="27376" y="34270"/>
                </a:lnTo>
                <a:lnTo>
                  <a:pt x="846" y="71565"/>
                </a:lnTo>
                <a:lnTo>
                  <a:pt x="0" y="80187"/>
                </a:lnTo>
                <a:lnTo>
                  <a:pt x="846" y="88817"/>
                </a:lnTo>
                <a:lnTo>
                  <a:pt x="36341" y="132185"/>
                </a:lnTo>
                <a:lnTo>
                  <a:pt x="109069" y="156960"/>
                </a:lnTo>
                <a:lnTo>
                  <a:pt x="154355" y="160439"/>
                </a:lnTo>
                <a:lnTo>
                  <a:pt x="185025" y="158866"/>
                </a:lnTo>
                <a:lnTo>
                  <a:pt x="239611" y="147244"/>
                </a:lnTo>
                <a:lnTo>
                  <a:pt x="281349" y="126133"/>
                </a:lnTo>
                <a:lnTo>
                  <a:pt x="307885" y="88817"/>
                </a:lnTo>
                <a:lnTo>
                  <a:pt x="308749" y="80187"/>
                </a:lnTo>
              </a:path>
            </a:pathLst>
          </a:custGeom>
          <a:ln w="3175">
            <a:solidFill>
              <a:srgbClr val="080909"/>
            </a:solidFill>
          </a:ln>
        </p:spPr>
        <p:txBody>
          <a:bodyPr wrap="square" lIns="0" tIns="0" rIns="0" bIns="0" rtlCol="0"/>
          <a:lstStyle/>
          <a:p>
            <a:endParaRPr/>
          </a:p>
        </p:txBody>
      </p:sp>
      <p:sp>
        <p:nvSpPr>
          <p:cNvPr id="310" name="object 310"/>
          <p:cNvSpPr/>
          <p:nvPr/>
        </p:nvSpPr>
        <p:spPr>
          <a:xfrm>
            <a:off x="6316192" y="5621511"/>
            <a:ext cx="139852" cy="81457"/>
          </a:xfrm>
          <a:prstGeom prst="rect">
            <a:avLst/>
          </a:prstGeom>
          <a:blipFill>
            <a:blip r:embed="rId5" cstate="print"/>
            <a:stretch>
              <a:fillRect/>
            </a:stretch>
          </a:blipFill>
        </p:spPr>
        <p:txBody>
          <a:bodyPr wrap="square" lIns="0" tIns="0" rIns="0" bIns="0" rtlCol="0"/>
          <a:lstStyle/>
          <a:p>
            <a:endParaRPr/>
          </a:p>
        </p:txBody>
      </p:sp>
      <p:sp>
        <p:nvSpPr>
          <p:cNvPr id="311" name="object 311"/>
          <p:cNvSpPr/>
          <p:nvPr/>
        </p:nvSpPr>
        <p:spPr>
          <a:xfrm>
            <a:off x="1177320" y="4590280"/>
            <a:ext cx="225590" cy="98162"/>
          </a:xfrm>
          <a:prstGeom prst="rect">
            <a:avLst/>
          </a:prstGeom>
          <a:blipFill>
            <a:blip r:embed="rId6" cstate="print"/>
            <a:stretch>
              <a:fillRect/>
            </a:stretch>
          </a:blipFill>
        </p:spPr>
        <p:txBody>
          <a:bodyPr wrap="square" lIns="0" tIns="0" rIns="0" bIns="0" rtlCol="0"/>
          <a:lstStyle/>
          <a:p>
            <a:endParaRPr/>
          </a:p>
        </p:txBody>
      </p:sp>
      <p:sp>
        <p:nvSpPr>
          <p:cNvPr id="312" name="object 312"/>
          <p:cNvSpPr txBox="1"/>
          <p:nvPr/>
        </p:nvSpPr>
        <p:spPr>
          <a:xfrm>
            <a:off x="1391617" y="4636485"/>
            <a:ext cx="24130" cy="43815"/>
          </a:xfrm>
          <a:prstGeom prst="rect">
            <a:avLst/>
          </a:prstGeom>
        </p:spPr>
        <p:txBody>
          <a:bodyPr vert="horz" wrap="square" lIns="0" tIns="0" rIns="0" bIns="0" rtlCol="0">
            <a:spAutoFit/>
          </a:bodyPr>
          <a:lstStyle/>
          <a:p>
            <a:pPr>
              <a:lnSpc>
                <a:spcPct val="100000"/>
              </a:lnSpc>
            </a:pPr>
            <a:endParaRPr sz="100">
              <a:latin typeface="Times New Roman"/>
              <a:cs typeface="Times New Roman"/>
            </a:endParaRPr>
          </a:p>
          <a:p>
            <a:pPr>
              <a:lnSpc>
                <a:spcPct val="100000"/>
              </a:lnSpc>
            </a:pPr>
            <a:r>
              <a:rPr sz="100" b="1" spc="10" dirty="0">
                <a:solidFill>
                  <a:srgbClr val="221815"/>
                </a:solidFill>
                <a:latin typeface="Arial"/>
                <a:cs typeface="Arial"/>
              </a:rPr>
              <a:t>®</a:t>
            </a:r>
            <a:endParaRPr sz="100">
              <a:latin typeface="Arial"/>
              <a:cs typeface="Arial"/>
            </a:endParaRPr>
          </a:p>
        </p:txBody>
      </p:sp>
      <p:sp>
        <p:nvSpPr>
          <p:cNvPr id="313" name="object 313"/>
          <p:cNvSpPr/>
          <p:nvPr/>
        </p:nvSpPr>
        <p:spPr>
          <a:xfrm>
            <a:off x="815449" y="4566351"/>
            <a:ext cx="890905" cy="485775"/>
          </a:xfrm>
          <a:custGeom>
            <a:avLst/>
            <a:gdLst/>
            <a:ahLst/>
            <a:cxnLst/>
            <a:rect l="l" t="t" r="r" b="b"/>
            <a:pathLst>
              <a:path w="890905" h="485775">
                <a:moveTo>
                  <a:pt x="890790" y="0"/>
                </a:moveTo>
                <a:lnTo>
                  <a:pt x="890790" y="284441"/>
                </a:lnTo>
                <a:lnTo>
                  <a:pt x="629881" y="485597"/>
                </a:lnTo>
                <a:lnTo>
                  <a:pt x="260985" y="485597"/>
                </a:lnTo>
                <a:lnTo>
                  <a:pt x="0" y="284441"/>
                </a:lnTo>
                <a:lnTo>
                  <a:pt x="0" y="0"/>
                </a:lnTo>
              </a:path>
            </a:pathLst>
          </a:custGeom>
          <a:ln w="6349">
            <a:solidFill>
              <a:srgbClr val="231F20"/>
            </a:solidFill>
          </a:ln>
        </p:spPr>
        <p:txBody>
          <a:bodyPr wrap="square" lIns="0" tIns="0" rIns="0" bIns="0" rtlCol="0"/>
          <a:lstStyle/>
          <a:p>
            <a:endParaRPr/>
          </a:p>
        </p:txBody>
      </p:sp>
      <p:sp>
        <p:nvSpPr>
          <p:cNvPr id="314" name="object 314"/>
          <p:cNvSpPr/>
          <p:nvPr/>
        </p:nvSpPr>
        <p:spPr>
          <a:xfrm>
            <a:off x="815451" y="4324787"/>
            <a:ext cx="890905" cy="687070"/>
          </a:xfrm>
          <a:custGeom>
            <a:avLst/>
            <a:gdLst/>
            <a:ahLst/>
            <a:cxnLst/>
            <a:rect l="l" t="t" r="r" b="b"/>
            <a:pathLst>
              <a:path w="890905" h="687070">
                <a:moveTo>
                  <a:pt x="260984" y="686701"/>
                </a:moveTo>
                <a:lnTo>
                  <a:pt x="0" y="485559"/>
                </a:lnTo>
                <a:lnTo>
                  <a:pt x="0" y="201104"/>
                </a:lnTo>
                <a:lnTo>
                  <a:pt x="260984" y="0"/>
                </a:lnTo>
                <a:lnTo>
                  <a:pt x="629881" y="0"/>
                </a:lnTo>
                <a:lnTo>
                  <a:pt x="890790" y="201104"/>
                </a:lnTo>
                <a:lnTo>
                  <a:pt x="890790" y="485559"/>
                </a:lnTo>
                <a:lnTo>
                  <a:pt x="629881" y="686701"/>
                </a:lnTo>
                <a:lnTo>
                  <a:pt x="260984" y="686701"/>
                </a:lnTo>
                <a:close/>
              </a:path>
            </a:pathLst>
          </a:custGeom>
          <a:ln w="6350">
            <a:solidFill>
              <a:srgbClr val="231F20"/>
            </a:solidFill>
          </a:ln>
        </p:spPr>
        <p:txBody>
          <a:bodyPr wrap="square" lIns="0" tIns="0" rIns="0" bIns="0" rtlCol="0"/>
          <a:lstStyle/>
          <a:p>
            <a:endParaRPr/>
          </a:p>
        </p:txBody>
      </p:sp>
      <p:sp>
        <p:nvSpPr>
          <p:cNvPr id="315" name="object 315"/>
          <p:cNvSpPr/>
          <p:nvPr/>
        </p:nvSpPr>
        <p:spPr>
          <a:xfrm>
            <a:off x="815454" y="4699811"/>
            <a:ext cx="890905" cy="0"/>
          </a:xfrm>
          <a:custGeom>
            <a:avLst/>
            <a:gdLst/>
            <a:ahLst/>
            <a:cxnLst/>
            <a:rect l="l" t="t" r="r" b="b"/>
            <a:pathLst>
              <a:path w="890905">
                <a:moveTo>
                  <a:pt x="0" y="0"/>
                </a:moveTo>
                <a:lnTo>
                  <a:pt x="890790" y="0"/>
                </a:lnTo>
              </a:path>
            </a:pathLst>
          </a:custGeom>
          <a:ln w="6350">
            <a:solidFill>
              <a:srgbClr val="231F20"/>
            </a:solidFill>
          </a:ln>
        </p:spPr>
        <p:txBody>
          <a:bodyPr wrap="square" lIns="0" tIns="0" rIns="0" bIns="0" rtlCol="0"/>
          <a:lstStyle/>
          <a:p>
            <a:endParaRPr/>
          </a:p>
        </p:txBody>
      </p:sp>
      <p:sp>
        <p:nvSpPr>
          <p:cNvPr id="316" name="object 316"/>
          <p:cNvSpPr/>
          <p:nvPr/>
        </p:nvSpPr>
        <p:spPr>
          <a:xfrm>
            <a:off x="1433432" y="5090790"/>
            <a:ext cx="26034" cy="38100"/>
          </a:xfrm>
          <a:custGeom>
            <a:avLst/>
            <a:gdLst/>
            <a:ahLst/>
            <a:cxnLst/>
            <a:rect l="l" t="t" r="r" b="b"/>
            <a:pathLst>
              <a:path w="26034" h="38100">
                <a:moveTo>
                  <a:pt x="22974" y="0"/>
                </a:moveTo>
                <a:lnTo>
                  <a:pt x="22974" y="6083"/>
                </a:lnTo>
                <a:lnTo>
                  <a:pt x="21435" y="14959"/>
                </a:lnTo>
                <a:lnTo>
                  <a:pt x="22620" y="23094"/>
                </a:lnTo>
                <a:lnTo>
                  <a:pt x="24683" y="29039"/>
                </a:lnTo>
                <a:lnTo>
                  <a:pt x="25780" y="31343"/>
                </a:lnTo>
                <a:lnTo>
                  <a:pt x="3301" y="37871"/>
                </a:lnTo>
                <a:lnTo>
                  <a:pt x="1930" y="31343"/>
                </a:lnTo>
                <a:lnTo>
                  <a:pt x="7518" y="29476"/>
                </a:lnTo>
                <a:lnTo>
                  <a:pt x="8953" y="21983"/>
                </a:lnTo>
                <a:lnTo>
                  <a:pt x="0" y="7480"/>
                </a:lnTo>
                <a:lnTo>
                  <a:pt x="2870" y="6540"/>
                </a:lnTo>
              </a:path>
            </a:pathLst>
          </a:custGeom>
          <a:ln w="6350">
            <a:solidFill>
              <a:srgbClr val="221914"/>
            </a:solidFill>
          </a:ln>
        </p:spPr>
        <p:txBody>
          <a:bodyPr wrap="square" lIns="0" tIns="0" rIns="0" bIns="0" rtlCol="0"/>
          <a:lstStyle/>
          <a:p>
            <a:endParaRPr/>
          </a:p>
        </p:txBody>
      </p:sp>
      <p:sp>
        <p:nvSpPr>
          <p:cNvPr id="317" name="object 317"/>
          <p:cNvSpPr/>
          <p:nvPr/>
        </p:nvSpPr>
        <p:spPr>
          <a:xfrm>
            <a:off x="1437225" y="5092193"/>
            <a:ext cx="17780" cy="11430"/>
          </a:xfrm>
          <a:custGeom>
            <a:avLst/>
            <a:gdLst/>
            <a:ahLst/>
            <a:cxnLst/>
            <a:rect l="l" t="t" r="r" b="b"/>
            <a:pathLst>
              <a:path w="17780" h="11429">
                <a:moveTo>
                  <a:pt x="1879" y="4673"/>
                </a:moveTo>
                <a:lnTo>
                  <a:pt x="0" y="11239"/>
                </a:lnTo>
                <a:lnTo>
                  <a:pt x="3276" y="10756"/>
                </a:lnTo>
                <a:lnTo>
                  <a:pt x="17310" y="5613"/>
                </a:lnTo>
                <a:lnTo>
                  <a:pt x="16370" y="0"/>
                </a:lnTo>
              </a:path>
            </a:pathLst>
          </a:custGeom>
          <a:ln w="6350">
            <a:solidFill>
              <a:srgbClr val="221914"/>
            </a:solidFill>
          </a:ln>
        </p:spPr>
        <p:txBody>
          <a:bodyPr wrap="square" lIns="0" tIns="0" rIns="0" bIns="0" rtlCol="0"/>
          <a:lstStyle/>
          <a:p>
            <a:endParaRPr/>
          </a:p>
        </p:txBody>
      </p:sp>
      <p:sp>
        <p:nvSpPr>
          <p:cNvPr id="318" name="object 318"/>
          <p:cNvSpPr/>
          <p:nvPr/>
        </p:nvSpPr>
        <p:spPr>
          <a:xfrm>
            <a:off x="1434082" y="5099446"/>
            <a:ext cx="5080" cy="21590"/>
          </a:xfrm>
          <a:custGeom>
            <a:avLst/>
            <a:gdLst/>
            <a:ahLst/>
            <a:cxnLst/>
            <a:rect l="l" t="t" r="r" b="b"/>
            <a:pathLst>
              <a:path w="5080" h="21589">
                <a:moveTo>
                  <a:pt x="0" y="0"/>
                </a:moveTo>
                <a:lnTo>
                  <a:pt x="4940" y="14731"/>
                </a:lnTo>
                <a:lnTo>
                  <a:pt x="1752" y="21031"/>
                </a:lnTo>
              </a:path>
            </a:pathLst>
          </a:custGeom>
          <a:ln w="6350">
            <a:solidFill>
              <a:srgbClr val="221914"/>
            </a:solidFill>
          </a:ln>
        </p:spPr>
        <p:txBody>
          <a:bodyPr wrap="square" lIns="0" tIns="0" rIns="0" bIns="0" rtlCol="0"/>
          <a:lstStyle/>
          <a:p>
            <a:endParaRPr/>
          </a:p>
        </p:txBody>
      </p:sp>
      <p:sp>
        <p:nvSpPr>
          <p:cNvPr id="319" name="object 319"/>
          <p:cNvSpPr/>
          <p:nvPr/>
        </p:nvSpPr>
        <p:spPr>
          <a:xfrm>
            <a:off x="1434082" y="5051948"/>
            <a:ext cx="0" cy="47625"/>
          </a:xfrm>
          <a:custGeom>
            <a:avLst/>
            <a:gdLst/>
            <a:ahLst/>
            <a:cxnLst/>
            <a:rect l="l" t="t" r="r" b="b"/>
            <a:pathLst>
              <a:path h="47625">
                <a:moveTo>
                  <a:pt x="0" y="47498"/>
                </a:moveTo>
                <a:lnTo>
                  <a:pt x="0" y="0"/>
                </a:lnTo>
              </a:path>
            </a:pathLst>
          </a:custGeom>
          <a:ln w="6350">
            <a:solidFill>
              <a:srgbClr val="221914"/>
            </a:solidFill>
          </a:ln>
        </p:spPr>
        <p:txBody>
          <a:bodyPr wrap="square" lIns="0" tIns="0" rIns="0" bIns="0" rtlCol="0"/>
          <a:lstStyle/>
          <a:p>
            <a:endParaRPr/>
          </a:p>
        </p:txBody>
      </p:sp>
      <p:sp>
        <p:nvSpPr>
          <p:cNvPr id="320" name="object 320"/>
          <p:cNvSpPr/>
          <p:nvPr/>
        </p:nvSpPr>
        <p:spPr>
          <a:xfrm>
            <a:off x="1453592" y="5045232"/>
            <a:ext cx="0" cy="46990"/>
          </a:xfrm>
          <a:custGeom>
            <a:avLst/>
            <a:gdLst/>
            <a:ahLst/>
            <a:cxnLst/>
            <a:rect l="l" t="t" r="r" b="b"/>
            <a:pathLst>
              <a:path h="46989">
                <a:moveTo>
                  <a:pt x="0" y="46964"/>
                </a:moveTo>
                <a:lnTo>
                  <a:pt x="0" y="0"/>
                </a:lnTo>
              </a:path>
            </a:pathLst>
          </a:custGeom>
          <a:ln w="6350">
            <a:solidFill>
              <a:srgbClr val="221914"/>
            </a:solidFill>
          </a:ln>
        </p:spPr>
        <p:txBody>
          <a:bodyPr wrap="square" lIns="0" tIns="0" rIns="0" bIns="0" rtlCol="0"/>
          <a:lstStyle/>
          <a:p>
            <a:endParaRPr/>
          </a:p>
        </p:txBody>
      </p:sp>
      <p:sp>
        <p:nvSpPr>
          <p:cNvPr id="321" name="object 321"/>
          <p:cNvSpPr/>
          <p:nvPr/>
        </p:nvSpPr>
        <p:spPr>
          <a:xfrm>
            <a:off x="1684790" y="4869302"/>
            <a:ext cx="26034" cy="38100"/>
          </a:xfrm>
          <a:custGeom>
            <a:avLst/>
            <a:gdLst/>
            <a:ahLst/>
            <a:cxnLst/>
            <a:rect l="l" t="t" r="r" b="b"/>
            <a:pathLst>
              <a:path w="26035" h="38100">
                <a:moveTo>
                  <a:pt x="22987" y="0"/>
                </a:moveTo>
                <a:lnTo>
                  <a:pt x="22987" y="6083"/>
                </a:lnTo>
                <a:lnTo>
                  <a:pt x="21446" y="14959"/>
                </a:lnTo>
                <a:lnTo>
                  <a:pt x="22626" y="23094"/>
                </a:lnTo>
                <a:lnTo>
                  <a:pt x="24685" y="29039"/>
                </a:lnTo>
                <a:lnTo>
                  <a:pt x="25781" y="31343"/>
                </a:lnTo>
                <a:lnTo>
                  <a:pt x="3302" y="37871"/>
                </a:lnTo>
                <a:lnTo>
                  <a:pt x="1930" y="31343"/>
                </a:lnTo>
                <a:lnTo>
                  <a:pt x="7518" y="29476"/>
                </a:lnTo>
                <a:lnTo>
                  <a:pt x="8953" y="21983"/>
                </a:lnTo>
                <a:lnTo>
                  <a:pt x="0" y="7480"/>
                </a:lnTo>
                <a:lnTo>
                  <a:pt x="2870" y="6540"/>
                </a:lnTo>
              </a:path>
            </a:pathLst>
          </a:custGeom>
          <a:ln w="6350">
            <a:solidFill>
              <a:srgbClr val="221914"/>
            </a:solidFill>
          </a:ln>
        </p:spPr>
        <p:txBody>
          <a:bodyPr wrap="square" lIns="0" tIns="0" rIns="0" bIns="0" rtlCol="0"/>
          <a:lstStyle/>
          <a:p>
            <a:endParaRPr/>
          </a:p>
        </p:txBody>
      </p:sp>
      <p:sp>
        <p:nvSpPr>
          <p:cNvPr id="322" name="object 322"/>
          <p:cNvSpPr/>
          <p:nvPr/>
        </p:nvSpPr>
        <p:spPr>
          <a:xfrm>
            <a:off x="1688597" y="4870706"/>
            <a:ext cx="17780" cy="11430"/>
          </a:xfrm>
          <a:custGeom>
            <a:avLst/>
            <a:gdLst/>
            <a:ahLst/>
            <a:cxnLst/>
            <a:rect l="l" t="t" r="r" b="b"/>
            <a:pathLst>
              <a:path w="17780" h="11429">
                <a:moveTo>
                  <a:pt x="1879" y="4673"/>
                </a:moveTo>
                <a:lnTo>
                  <a:pt x="0" y="11239"/>
                </a:lnTo>
                <a:lnTo>
                  <a:pt x="3263" y="10756"/>
                </a:lnTo>
                <a:lnTo>
                  <a:pt x="17310" y="5600"/>
                </a:lnTo>
                <a:lnTo>
                  <a:pt x="16370" y="0"/>
                </a:lnTo>
              </a:path>
            </a:pathLst>
          </a:custGeom>
          <a:ln w="6350">
            <a:solidFill>
              <a:srgbClr val="221914"/>
            </a:solidFill>
          </a:ln>
        </p:spPr>
        <p:txBody>
          <a:bodyPr wrap="square" lIns="0" tIns="0" rIns="0" bIns="0" rtlCol="0"/>
          <a:lstStyle/>
          <a:p>
            <a:endParaRPr/>
          </a:p>
        </p:txBody>
      </p:sp>
      <p:sp>
        <p:nvSpPr>
          <p:cNvPr id="323" name="object 323"/>
          <p:cNvSpPr/>
          <p:nvPr/>
        </p:nvSpPr>
        <p:spPr>
          <a:xfrm>
            <a:off x="1685441" y="4877959"/>
            <a:ext cx="5080" cy="21590"/>
          </a:xfrm>
          <a:custGeom>
            <a:avLst/>
            <a:gdLst/>
            <a:ahLst/>
            <a:cxnLst/>
            <a:rect l="l" t="t" r="r" b="b"/>
            <a:pathLst>
              <a:path w="5080" h="21589">
                <a:moveTo>
                  <a:pt x="0" y="0"/>
                </a:moveTo>
                <a:lnTo>
                  <a:pt x="4940" y="14731"/>
                </a:lnTo>
                <a:lnTo>
                  <a:pt x="1765" y="21031"/>
                </a:lnTo>
              </a:path>
            </a:pathLst>
          </a:custGeom>
          <a:ln w="6350">
            <a:solidFill>
              <a:srgbClr val="221914"/>
            </a:solidFill>
          </a:ln>
        </p:spPr>
        <p:txBody>
          <a:bodyPr wrap="square" lIns="0" tIns="0" rIns="0" bIns="0" rtlCol="0"/>
          <a:lstStyle/>
          <a:p>
            <a:endParaRPr/>
          </a:p>
        </p:txBody>
      </p:sp>
      <p:sp>
        <p:nvSpPr>
          <p:cNvPr id="324" name="object 324"/>
          <p:cNvSpPr/>
          <p:nvPr/>
        </p:nvSpPr>
        <p:spPr>
          <a:xfrm>
            <a:off x="1685441" y="4866047"/>
            <a:ext cx="0" cy="12065"/>
          </a:xfrm>
          <a:custGeom>
            <a:avLst/>
            <a:gdLst/>
            <a:ahLst/>
            <a:cxnLst/>
            <a:rect l="l" t="t" r="r" b="b"/>
            <a:pathLst>
              <a:path h="12064">
                <a:moveTo>
                  <a:pt x="-3175" y="5956"/>
                </a:moveTo>
                <a:lnTo>
                  <a:pt x="3175" y="5956"/>
                </a:lnTo>
              </a:path>
            </a:pathLst>
          </a:custGeom>
          <a:ln w="11912">
            <a:solidFill>
              <a:srgbClr val="221914"/>
            </a:solidFill>
          </a:ln>
        </p:spPr>
        <p:txBody>
          <a:bodyPr wrap="square" lIns="0" tIns="0" rIns="0" bIns="0" rtlCol="0"/>
          <a:lstStyle/>
          <a:p>
            <a:endParaRPr/>
          </a:p>
        </p:txBody>
      </p:sp>
      <p:sp>
        <p:nvSpPr>
          <p:cNvPr id="325" name="object 325"/>
          <p:cNvSpPr/>
          <p:nvPr/>
        </p:nvSpPr>
        <p:spPr>
          <a:xfrm>
            <a:off x="1706239" y="4851335"/>
            <a:ext cx="0" cy="19050"/>
          </a:xfrm>
          <a:custGeom>
            <a:avLst/>
            <a:gdLst/>
            <a:ahLst/>
            <a:cxnLst/>
            <a:rect l="l" t="t" r="r" b="b"/>
            <a:pathLst>
              <a:path h="19050">
                <a:moveTo>
                  <a:pt x="0" y="18884"/>
                </a:moveTo>
                <a:lnTo>
                  <a:pt x="0" y="0"/>
                </a:lnTo>
              </a:path>
            </a:pathLst>
          </a:custGeom>
          <a:ln w="6350">
            <a:solidFill>
              <a:srgbClr val="221914"/>
            </a:solidFill>
          </a:ln>
        </p:spPr>
        <p:txBody>
          <a:bodyPr wrap="square" lIns="0" tIns="0" rIns="0" bIns="0" rtlCol="0"/>
          <a:lstStyle/>
          <a:p>
            <a:endParaRPr/>
          </a:p>
        </p:txBody>
      </p:sp>
      <p:sp>
        <p:nvSpPr>
          <p:cNvPr id="326" name="object 326"/>
          <p:cNvSpPr/>
          <p:nvPr/>
        </p:nvSpPr>
        <p:spPr>
          <a:xfrm>
            <a:off x="1060706" y="5090790"/>
            <a:ext cx="26034" cy="38100"/>
          </a:xfrm>
          <a:custGeom>
            <a:avLst/>
            <a:gdLst/>
            <a:ahLst/>
            <a:cxnLst/>
            <a:rect l="l" t="t" r="r" b="b"/>
            <a:pathLst>
              <a:path w="26034" h="38100">
                <a:moveTo>
                  <a:pt x="2806" y="0"/>
                </a:moveTo>
                <a:lnTo>
                  <a:pt x="2806" y="6083"/>
                </a:lnTo>
                <a:lnTo>
                  <a:pt x="4345" y="14959"/>
                </a:lnTo>
                <a:lnTo>
                  <a:pt x="3160" y="23094"/>
                </a:lnTo>
                <a:lnTo>
                  <a:pt x="1097" y="29039"/>
                </a:lnTo>
                <a:lnTo>
                  <a:pt x="0" y="31343"/>
                </a:lnTo>
                <a:lnTo>
                  <a:pt x="22479" y="37871"/>
                </a:lnTo>
                <a:lnTo>
                  <a:pt x="23850" y="31343"/>
                </a:lnTo>
                <a:lnTo>
                  <a:pt x="18262" y="29476"/>
                </a:lnTo>
                <a:lnTo>
                  <a:pt x="16827" y="21983"/>
                </a:lnTo>
                <a:lnTo>
                  <a:pt x="25781" y="7480"/>
                </a:lnTo>
                <a:lnTo>
                  <a:pt x="22910" y="6540"/>
                </a:lnTo>
              </a:path>
            </a:pathLst>
          </a:custGeom>
          <a:ln w="6350">
            <a:solidFill>
              <a:srgbClr val="221914"/>
            </a:solidFill>
          </a:ln>
        </p:spPr>
        <p:txBody>
          <a:bodyPr wrap="square" lIns="0" tIns="0" rIns="0" bIns="0" rtlCol="0"/>
          <a:lstStyle/>
          <a:p>
            <a:endParaRPr/>
          </a:p>
        </p:txBody>
      </p:sp>
      <p:sp>
        <p:nvSpPr>
          <p:cNvPr id="327" name="object 327"/>
          <p:cNvSpPr/>
          <p:nvPr/>
        </p:nvSpPr>
        <p:spPr>
          <a:xfrm>
            <a:off x="1065383" y="5092193"/>
            <a:ext cx="17780" cy="11430"/>
          </a:xfrm>
          <a:custGeom>
            <a:avLst/>
            <a:gdLst/>
            <a:ahLst/>
            <a:cxnLst/>
            <a:rect l="l" t="t" r="r" b="b"/>
            <a:pathLst>
              <a:path w="17780" h="11429">
                <a:moveTo>
                  <a:pt x="15430" y="4673"/>
                </a:moveTo>
                <a:lnTo>
                  <a:pt x="17310" y="11239"/>
                </a:lnTo>
                <a:lnTo>
                  <a:pt x="14033" y="10756"/>
                </a:lnTo>
                <a:lnTo>
                  <a:pt x="0" y="5613"/>
                </a:lnTo>
                <a:lnTo>
                  <a:pt x="939" y="0"/>
                </a:lnTo>
              </a:path>
            </a:pathLst>
          </a:custGeom>
          <a:ln w="6350">
            <a:solidFill>
              <a:srgbClr val="221914"/>
            </a:solidFill>
          </a:ln>
        </p:spPr>
        <p:txBody>
          <a:bodyPr wrap="square" lIns="0" tIns="0" rIns="0" bIns="0" rtlCol="0"/>
          <a:lstStyle/>
          <a:p>
            <a:endParaRPr/>
          </a:p>
        </p:txBody>
      </p:sp>
      <p:sp>
        <p:nvSpPr>
          <p:cNvPr id="328" name="object 328"/>
          <p:cNvSpPr/>
          <p:nvPr/>
        </p:nvSpPr>
        <p:spPr>
          <a:xfrm>
            <a:off x="1080897" y="5099446"/>
            <a:ext cx="5080" cy="21590"/>
          </a:xfrm>
          <a:custGeom>
            <a:avLst/>
            <a:gdLst/>
            <a:ahLst/>
            <a:cxnLst/>
            <a:rect l="l" t="t" r="r" b="b"/>
            <a:pathLst>
              <a:path w="5080" h="21589">
                <a:moveTo>
                  <a:pt x="4953" y="0"/>
                </a:moveTo>
                <a:lnTo>
                  <a:pt x="0" y="14731"/>
                </a:lnTo>
                <a:lnTo>
                  <a:pt x="3187" y="21031"/>
                </a:lnTo>
              </a:path>
            </a:pathLst>
          </a:custGeom>
          <a:ln w="6350">
            <a:solidFill>
              <a:srgbClr val="221914"/>
            </a:solidFill>
          </a:ln>
        </p:spPr>
        <p:txBody>
          <a:bodyPr wrap="square" lIns="0" tIns="0" rIns="0" bIns="0" rtlCol="0"/>
          <a:lstStyle/>
          <a:p>
            <a:endParaRPr/>
          </a:p>
        </p:txBody>
      </p:sp>
      <p:sp>
        <p:nvSpPr>
          <p:cNvPr id="329" name="object 329"/>
          <p:cNvSpPr/>
          <p:nvPr/>
        </p:nvSpPr>
        <p:spPr>
          <a:xfrm>
            <a:off x="1085850" y="5051948"/>
            <a:ext cx="0" cy="47625"/>
          </a:xfrm>
          <a:custGeom>
            <a:avLst/>
            <a:gdLst/>
            <a:ahLst/>
            <a:cxnLst/>
            <a:rect l="l" t="t" r="r" b="b"/>
            <a:pathLst>
              <a:path h="47625">
                <a:moveTo>
                  <a:pt x="0" y="47498"/>
                </a:moveTo>
                <a:lnTo>
                  <a:pt x="0" y="0"/>
                </a:lnTo>
              </a:path>
            </a:pathLst>
          </a:custGeom>
          <a:ln w="6350">
            <a:solidFill>
              <a:srgbClr val="221914"/>
            </a:solidFill>
          </a:ln>
        </p:spPr>
        <p:txBody>
          <a:bodyPr wrap="square" lIns="0" tIns="0" rIns="0" bIns="0" rtlCol="0"/>
          <a:lstStyle/>
          <a:p>
            <a:endParaRPr/>
          </a:p>
        </p:txBody>
      </p:sp>
      <p:sp>
        <p:nvSpPr>
          <p:cNvPr id="330" name="object 330"/>
          <p:cNvSpPr/>
          <p:nvPr/>
        </p:nvSpPr>
        <p:spPr>
          <a:xfrm>
            <a:off x="1066328" y="5045232"/>
            <a:ext cx="0" cy="46990"/>
          </a:xfrm>
          <a:custGeom>
            <a:avLst/>
            <a:gdLst/>
            <a:ahLst/>
            <a:cxnLst/>
            <a:rect l="l" t="t" r="r" b="b"/>
            <a:pathLst>
              <a:path h="46989">
                <a:moveTo>
                  <a:pt x="0" y="46964"/>
                </a:moveTo>
                <a:lnTo>
                  <a:pt x="0" y="0"/>
                </a:lnTo>
              </a:path>
            </a:pathLst>
          </a:custGeom>
          <a:ln w="6350">
            <a:solidFill>
              <a:srgbClr val="221914"/>
            </a:solidFill>
          </a:ln>
        </p:spPr>
        <p:txBody>
          <a:bodyPr wrap="square" lIns="0" tIns="0" rIns="0" bIns="0" rtlCol="0"/>
          <a:lstStyle/>
          <a:p>
            <a:endParaRPr/>
          </a:p>
        </p:txBody>
      </p:sp>
      <p:sp>
        <p:nvSpPr>
          <p:cNvPr id="331" name="object 331"/>
          <p:cNvSpPr/>
          <p:nvPr/>
        </p:nvSpPr>
        <p:spPr>
          <a:xfrm>
            <a:off x="809918" y="4872651"/>
            <a:ext cx="26034" cy="38100"/>
          </a:xfrm>
          <a:custGeom>
            <a:avLst/>
            <a:gdLst/>
            <a:ahLst/>
            <a:cxnLst/>
            <a:rect l="l" t="t" r="r" b="b"/>
            <a:pathLst>
              <a:path w="26034" h="38100">
                <a:moveTo>
                  <a:pt x="2806" y="0"/>
                </a:moveTo>
                <a:lnTo>
                  <a:pt x="2806" y="6083"/>
                </a:lnTo>
                <a:lnTo>
                  <a:pt x="4345" y="14959"/>
                </a:lnTo>
                <a:lnTo>
                  <a:pt x="3160" y="23094"/>
                </a:lnTo>
                <a:lnTo>
                  <a:pt x="1097" y="29039"/>
                </a:lnTo>
                <a:lnTo>
                  <a:pt x="0" y="31343"/>
                </a:lnTo>
                <a:lnTo>
                  <a:pt x="22478" y="37871"/>
                </a:lnTo>
                <a:lnTo>
                  <a:pt x="23850" y="31343"/>
                </a:lnTo>
                <a:lnTo>
                  <a:pt x="18262" y="29476"/>
                </a:lnTo>
                <a:lnTo>
                  <a:pt x="16827" y="21983"/>
                </a:lnTo>
                <a:lnTo>
                  <a:pt x="25780" y="7480"/>
                </a:lnTo>
                <a:lnTo>
                  <a:pt x="22910" y="6553"/>
                </a:lnTo>
              </a:path>
            </a:pathLst>
          </a:custGeom>
          <a:ln w="6350">
            <a:solidFill>
              <a:srgbClr val="221914"/>
            </a:solidFill>
          </a:ln>
        </p:spPr>
        <p:txBody>
          <a:bodyPr wrap="square" lIns="0" tIns="0" rIns="0" bIns="0" rtlCol="0"/>
          <a:lstStyle/>
          <a:p>
            <a:endParaRPr/>
          </a:p>
        </p:txBody>
      </p:sp>
      <p:sp>
        <p:nvSpPr>
          <p:cNvPr id="332" name="object 332"/>
          <p:cNvSpPr/>
          <p:nvPr/>
        </p:nvSpPr>
        <p:spPr>
          <a:xfrm>
            <a:off x="814595" y="4874067"/>
            <a:ext cx="17780" cy="11430"/>
          </a:xfrm>
          <a:custGeom>
            <a:avLst/>
            <a:gdLst/>
            <a:ahLst/>
            <a:cxnLst/>
            <a:rect l="l" t="t" r="r" b="b"/>
            <a:pathLst>
              <a:path w="17780" h="11429">
                <a:moveTo>
                  <a:pt x="15430" y="4660"/>
                </a:moveTo>
                <a:lnTo>
                  <a:pt x="17310" y="11226"/>
                </a:lnTo>
                <a:lnTo>
                  <a:pt x="14033" y="10744"/>
                </a:lnTo>
                <a:lnTo>
                  <a:pt x="0" y="5600"/>
                </a:lnTo>
                <a:lnTo>
                  <a:pt x="939" y="0"/>
                </a:lnTo>
              </a:path>
            </a:pathLst>
          </a:custGeom>
          <a:ln w="6350">
            <a:solidFill>
              <a:srgbClr val="221914"/>
            </a:solidFill>
          </a:ln>
        </p:spPr>
        <p:txBody>
          <a:bodyPr wrap="square" lIns="0" tIns="0" rIns="0" bIns="0" rtlCol="0"/>
          <a:lstStyle/>
          <a:p>
            <a:endParaRPr/>
          </a:p>
        </p:txBody>
      </p:sp>
      <p:sp>
        <p:nvSpPr>
          <p:cNvPr id="333" name="object 333"/>
          <p:cNvSpPr/>
          <p:nvPr/>
        </p:nvSpPr>
        <p:spPr>
          <a:xfrm>
            <a:off x="830110" y="4881308"/>
            <a:ext cx="5080" cy="21590"/>
          </a:xfrm>
          <a:custGeom>
            <a:avLst/>
            <a:gdLst/>
            <a:ahLst/>
            <a:cxnLst/>
            <a:rect l="l" t="t" r="r" b="b"/>
            <a:pathLst>
              <a:path w="5080" h="21589">
                <a:moveTo>
                  <a:pt x="4940" y="0"/>
                </a:moveTo>
                <a:lnTo>
                  <a:pt x="0" y="14731"/>
                </a:lnTo>
                <a:lnTo>
                  <a:pt x="3187" y="21031"/>
                </a:lnTo>
              </a:path>
            </a:pathLst>
          </a:custGeom>
          <a:ln w="6350">
            <a:solidFill>
              <a:srgbClr val="221914"/>
            </a:solidFill>
          </a:ln>
        </p:spPr>
        <p:txBody>
          <a:bodyPr wrap="square" lIns="0" tIns="0" rIns="0" bIns="0" rtlCol="0"/>
          <a:lstStyle/>
          <a:p>
            <a:endParaRPr/>
          </a:p>
        </p:txBody>
      </p:sp>
      <p:sp>
        <p:nvSpPr>
          <p:cNvPr id="334" name="object 334"/>
          <p:cNvSpPr/>
          <p:nvPr/>
        </p:nvSpPr>
        <p:spPr>
          <a:xfrm>
            <a:off x="835050" y="4865408"/>
            <a:ext cx="0" cy="16510"/>
          </a:xfrm>
          <a:custGeom>
            <a:avLst/>
            <a:gdLst/>
            <a:ahLst/>
            <a:cxnLst/>
            <a:rect l="l" t="t" r="r" b="b"/>
            <a:pathLst>
              <a:path h="16510">
                <a:moveTo>
                  <a:pt x="0" y="15900"/>
                </a:moveTo>
                <a:lnTo>
                  <a:pt x="0" y="0"/>
                </a:lnTo>
              </a:path>
            </a:pathLst>
          </a:custGeom>
          <a:ln w="6350">
            <a:solidFill>
              <a:srgbClr val="221914"/>
            </a:solidFill>
          </a:ln>
        </p:spPr>
        <p:txBody>
          <a:bodyPr wrap="square" lIns="0" tIns="0" rIns="0" bIns="0" rtlCol="0"/>
          <a:lstStyle/>
          <a:p>
            <a:endParaRPr/>
          </a:p>
        </p:txBody>
      </p:sp>
      <p:sp>
        <p:nvSpPr>
          <p:cNvPr id="335" name="object 335"/>
          <p:cNvSpPr/>
          <p:nvPr/>
        </p:nvSpPr>
        <p:spPr>
          <a:xfrm>
            <a:off x="815540" y="4850798"/>
            <a:ext cx="0" cy="23495"/>
          </a:xfrm>
          <a:custGeom>
            <a:avLst/>
            <a:gdLst/>
            <a:ahLst/>
            <a:cxnLst/>
            <a:rect l="l" t="t" r="r" b="b"/>
            <a:pathLst>
              <a:path h="23495">
                <a:moveTo>
                  <a:pt x="0" y="23266"/>
                </a:moveTo>
                <a:lnTo>
                  <a:pt x="0" y="0"/>
                </a:lnTo>
              </a:path>
            </a:pathLst>
          </a:custGeom>
          <a:ln w="6350">
            <a:solidFill>
              <a:srgbClr val="221914"/>
            </a:solidFill>
          </a:ln>
        </p:spPr>
        <p:txBody>
          <a:bodyPr wrap="square" lIns="0" tIns="0" rIns="0" bIns="0" rtlCol="0"/>
          <a:lstStyle/>
          <a:p>
            <a:endParaRPr/>
          </a:p>
        </p:txBody>
      </p:sp>
      <p:sp>
        <p:nvSpPr>
          <p:cNvPr id="336" name="object 336"/>
          <p:cNvSpPr/>
          <p:nvPr/>
        </p:nvSpPr>
        <p:spPr>
          <a:xfrm>
            <a:off x="2451446" y="4724491"/>
            <a:ext cx="172316" cy="264519"/>
          </a:xfrm>
          <a:prstGeom prst="rect">
            <a:avLst/>
          </a:prstGeom>
          <a:blipFill>
            <a:blip r:embed="rId7" cstate="print"/>
            <a:stretch>
              <a:fillRect/>
            </a:stretch>
          </a:blipFill>
        </p:spPr>
        <p:txBody>
          <a:bodyPr wrap="square" lIns="0" tIns="0" rIns="0" bIns="0" rtlCol="0"/>
          <a:lstStyle/>
          <a:p>
            <a:endParaRPr/>
          </a:p>
        </p:txBody>
      </p:sp>
      <p:sp>
        <p:nvSpPr>
          <p:cNvPr id="337" name="object 337"/>
          <p:cNvSpPr/>
          <p:nvPr/>
        </p:nvSpPr>
        <p:spPr>
          <a:xfrm>
            <a:off x="2357249" y="4596532"/>
            <a:ext cx="286385" cy="128270"/>
          </a:xfrm>
          <a:custGeom>
            <a:avLst/>
            <a:gdLst/>
            <a:ahLst/>
            <a:cxnLst/>
            <a:rect l="l" t="t" r="r" b="b"/>
            <a:pathLst>
              <a:path w="286385" h="128270">
                <a:moveTo>
                  <a:pt x="286334" y="126936"/>
                </a:moveTo>
                <a:lnTo>
                  <a:pt x="201355" y="124082"/>
                </a:lnTo>
                <a:lnTo>
                  <a:pt x="158196" y="119356"/>
                </a:lnTo>
                <a:lnTo>
                  <a:pt x="52209" y="36677"/>
                </a:lnTo>
                <a:lnTo>
                  <a:pt x="22618" y="0"/>
                </a:lnTo>
                <a:lnTo>
                  <a:pt x="0" y="1397"/>
                </a:lnTo>
              </a:path>
            </a:pathLst>
          </a:custGeom>
          <a:ln w="6350">
            <a:solidFill>
              <a:srgbClr val="231F20"/>
            </a:solidFill>
          </a:ln>
        </p:spPr>
        <p:txBody>
          <a:bodyPr wrap="square" lIns="0" tIns="0" rIns="0" bIns="0" rtlCol="0"/>
          <a:lstStyle/>
          <a:p>
            <a:endParaRPr/>
          </a:p>
        </p:txBody>
      </p:sp>
      <p:sp>
        <p:nvSpPr>
          <p:cNvPr id="338" name="object 338"/>
          <p:cNvSpPr/>
          <p:nvPr/>
        </p:nvSpPr>
        <p:spPr>
          <a:xfrm>
            <a:off x="2570448" y="4480768"/>
            <a:ext cx="20320" cy="24130"/>
          </a:xfrm>
          <a:custGeom>
            <a:avLst/>
            <a:gdLst/>
            <a:ahLst/>
            <a:cxnLst/>
            <a:rect l="l" t="t" r="r" b="b"/>
            <a:pathLst>
              <a:path w="20319" h="24129">
                <a:moveTo>
                  <a:pt x="17970" y="8737"/>
                </a:moveTo>
                <a:lnTo>
                  <a:pt x="20307" y="14363"/>
                </a:lnTo>
                <a:lnTo>
                  <a:pt x="18719" y="20383"/>
                </a:lnTo>
                <a:lnTo>
                  <a:pt x="14389" y="22199"/>
                </a:lnTo>
                <a:lnTo>
                  <a:pt x="10083" y="23990"/>
                </a:lnTo>
                <a:lnTo>
                  <a:pt x="4686" y="20891"/>
                </a:lnTo>
                <a:lnTo>
                  <a:pt x="2374" y="15252"/>
                </a:lnTo>
                <a:lnTo>
                  <a:pt x="0" y="9639"/>
                </a:lnTo>
                <a:lnTo>
                  <a:pt x="1612" y="3619"/>
                </a:lnTo>
                <a:lnTo>
                  <a:pt x="5880" y="1803"/>
                </a:lnTo>
                <a:lnTo>
                  <a:pt x="10248" y="0"/>
                </a:lnTo>
                <a:lnTo>
                  <a:pt x="15620" y="3098"/>
                </a:lnTo>
                <a:lnTo>
                  <a:pt x="17970" y="8737"/>
                </a:lnTo>
                <a:close/>
              </a:path>
            </a:pathLst>
          </a:custGeom>
          <a:ln w="6350">
            <a:solidFill>
              <a:srgbClr val="231F20"/>
            </a:solidFill>
          </a:ln>
        </p:spPr>
        <p:txBody>
          <a:bodyPr wrap="square" lIns="0" tIns="0" rIns="0" bIns="0" rtlCol="0"/>
          <a:lstStyle/>
          <a:p>
            <a:endParaRPr/>
          </a:p>
        </p:txBody>
      </p:sp>
      <p:sp>
        <p:nvSpPr>
          <p:cNvPr id="339" name="object 339"/>
          <p:cNvSpPr/>
          <p:nvPr/>
        </p:nvSpPr>
        <p:spPr>
          <a:xfrm>
            <a:off x="2567905" y="4474964"/>
            <a:ext cx="29209" cy="33655"/>
          </a:xfrm>
          <a:custGeom>
            <a:avLst/>
            <a:gdLst/>
            <a:ahLst/>
            <a:cxnLst/>
            <a:rect l="l" t="t" r="r" b="b"/>
            <a:pathLst>
              <a:path w="29210" h="33654">
                <a:moveTo>
                  <a:pt x="0" y="2151"/>
                </a:moveTo>
                <a:lnTo>
                  <a:pt x="12819" y="0"/>
                </a:lnTo>
                <a:lnTo>
                  <a:pt x="19738" y="798"/>
                </a:lnTo>
                <a:lnTo>
                  <a:pt x="23138" y="5912"/>
                </a:lnTo>
                <a:lnTo>
                  <a:pt x="25400" y="16705"/>
                </a:lnTo>
                <a:lnTo>
                  <a:pt x="28701" y="26116"/>
                </a:lnTo>
                <a:lnTo>
                  <a:pt x="24434" y="33152"/>
                </a:lnTo>
              </a:path>
            </a:pathLst>
          </a:custGeom>
          <a:ln w="6350">
            <a:solidFill>
              <a:srgbClr val="231F20"/>
            </a:solidFill>
          </a:ln>
        </p:spPr>
        <p:txBody>
          <a:bodyPr wrap="square" lIns="0" tIns="0" rIns="0" bIns="0" rtlCol="0"/>
          <a:lstStyle/>
          <a:p>
            <a:endParaRPr/>
          </a:p>
        </p:txBody>
      </p:sp>
      <p:sp>
        <p:nvSpPr>
          <p:cNvPr id="340" name="object 340"/>
          <p:cNvSpPr/>
          <p:nvPr/>
        </p:nvSpPr>
        <p:spPr>
          <a:xfrm>
            <a:off x="2563306" y="4462065"/>
            <a:ext cx="43180" cy="46990"/>
          </a:xfrm>
          <a:custGeom>
            <a:avLst/>
            <a:gdLst/>
            <a:ahLst/>
            <a:cxnLst/>
            <a:rect l="l" t="t" r="r" b="b"/>
            <a:pathLst>
              <a:path w="43180" h="46989">
                <a:moveTo>
                  <a:pt x="43145" y="21170"/>
                </a:moveTo>
                <a:lnTo>
                  <a:pt x="39697" y="8931"/>
                </a:lnTo>
                <a:lnTo>
                  <a:pt x="30738" y="2646"/>
                </a:lnTo>
                <a:lnTo>
                  <a:pt x="21515" y="330"/>
                </a:lnTo>
                <a:lnTo>
                  <a:pt x="17275" y="0"/>
                </a:lnTo>
                <a:lnTo>
                  <a:pt x="4575" y="15049"/>
                </a:lnTo>
                <a:lnTo>
                  <a:pt x="919" y="26304"/>
                </a:lnTo>
                <a:lnTo>
                  <a:pt x="0" y="32796"/>
                </a:lnTo>
                <a:lnTo>
                  <a:pt x="2085" y="36989"/>
                </a:lnTo>
                <a:lnTo>
                  <a:pt x="7445" y="41351"/>
                </a:lnTo>
                <a:lnTo>
                  <a:pt x="15628" y="45392"/>
                </a:lnTo>
                <a:lnTo>
                  <a:pt x="24965" y="46775"/>
                </a:lnTo>
                <a:lnTo>
                  <a:pt x="33777" y="45332"/>
                </a:lnTo>
                <a:lnTo>
                  <a:pt x="40389" y="40893"/>
                </a:lnTo>
              </a:path>
            </a:pathLst>
          </a:custGeom>
          <a:ln w="6350">
            <a:solidFill>
              <a:srgbClr val="231F20"/>
            </a:solidFill>
          </a:ln>
        </p:spPr>
        <p:txBody>
          <a:bodyPr wrap="square" lIns="0" tIns="0" rIns="0" bIns="0" rtlCol="0"/>
          <a:lstStyle/>
          <a:p>
            <a:endParaRPr/>
          </a:p>
        </p:txBody>
      </p:sp>
      <p:sp>
        <p:nvSpPr>
          <p:cNvPr id="341" name="object 341"/>
          <p:cNvSpPr/>
          <p:nvPr/>
        </p:nvSpPr>
        <p:spPr>
          <a:xfrm>
            <a:off x="2576400" y="4436109"/>
            <a:ext cx="40005" cy="28575"/>
          </a:xfrm>
          <a:custGeom>
            <a:avLst/>
            <a:gdLst/>
            <a:ahLst/>
            <a:cxnLst/>
            <a:rect l="l" t="t" r="r" b="b"/>
            <a:pathLst>
              <a:path w="40005" h="28575">
                <a:moveTo>
                  <a:pt x="0" y="28307"/>
                </a:moveTo>
                <a:lnTo>
                  <a:pt x="858" y="10700"/>
                </a:lnTo>
                <a:lnTo>
                  <a:pt x="3392" y="2087"/>
                </a:lnTo>
                <a:lnTo>
                  <a:pt x="9624" y="0"/>
                </a:lnTo>
                <a:lnTo>
                  <a:pt x="21577" y="1967"/>
                </a:lnTo>
                <a:lnTo>
                  <a:pt x="35712" y="3872"/>
                </a:lnTo>
                <a:lnTo>
                  <a:pt x="39458" y="14197"/>
                </a:lnTo>
              </a:path>
            </a:pathLst>
          </a:custGeom>
          <a:ln w="6350">
            <a:solidFill>
              <a:srgbClr val="231F20"/>
            </a:solidFill>
          </a:ln>
        </p:spPr>
        <p:txBody>
          <a:bodyPr wrap="square" lIns="0" tIns="0" rIns="0" bIns="0" rtlCol="0"/>
          <a:lstStyle/>
          <a:p>
            <a:endParaRPr/>
          </a:p>
        </p:txBody>
      </p:sp>
      <p:sp>
        <p:nvSpPr>
          <p:cNvPr id="342" name="object 342"/>
          <p:cNvSpPr/>
          <p:nvPr/>
        </p:nvSpPr>
        <p:spPr>
          <a:xfrm>
            <a:off x="2640347" y="4313001"/>
            <a:ext cx="121285" cy="58419"/>
          </a:xfrm>
          <a:custGeom>
            <a:avLst/>
            <a:gdLst/>
            <a:ahLst/>
            <a:cxnLst/>
            <a:rect l="l" t="t" r="r" b="b"/>
            <a:pathLst>
              <a:path w="121285" h="58420">
                <a:moveTo>
                  <a:pt x="0" y="0"/>
                </a:moveTo>
                <a:lnTo>
                  <a:pt x="56349" y="31508"/>
                </a:lnTo>
                <a:lnTo>
                  <a:pt x="46507" y="58305"/>
                </a:lnTo>
                <a:lnTo>
                  <a:pt x="79895" y="49834"/>
                </a:lnTo>
                <a:lnTo>
                  <a:pt x="120789" y="52184"/>
                </a:lnTo>
              </a:path>
            </a:pathLst>
          </a:custGeom>
          <a:ln w="6350">
            <a:solidFill>
              <a:srgbClr val="231F20"/>
            </a:solidFill>
          </a:ln>
        </p:spPr>
        <p:txBody>
          <a:bodyPr wrap="square" lIns="0" tIns="0" rIns="0" bIns="0" rtlCol="0"/>
          <a:lstStyle/>
          <a:p>
            <a:endParaRPr/>
          </a:p>
        </p:txBody>
      </p:sp>
      <p:sp>
        <p:nvSpPr>
          <p:cNvPr id="343" name="object 343"/>
          <p:cNvSpPr/>
          <p:nvPr/>
        </p:nvSpPr>
        <p:spPr>
          <a:xfrm>
            <a:off x="2640352" y="4682082"/>
            <a:ext cx="24130" cy="11430"/>
          </a:xfrm>
          <a:custGeom>
            <a:avLst/>
            <a:gdLst/>
            <a:ahLst/>
            <a:cxnLst/>
            <a:rect l="l" t="t" r="r" b="b"/>
            <a:pathLst>
              <a:path w="24130" h="11429">
                <a:moveTo>
                  <a:pt x="1371" y="0"/>
                </a:moveTo>
                <a:lnTo>
                  <a:pt x="0" y="9893"/>
                </a:lnTo>
                <a:lnTo>
                  <a:pt x="9359" y="10388"/>
                </a:lnTo>
                <a:lnTo>
                  <a:pt x="18745" y="10845"/>
                </a:lnTo>
                <a:lnTo>
                  <a:pt x="23901" y="10388"/>
                </a:lnTo>
              </a:path>
            </a:pathLst>
          </a:custGeom>
          <a:ln w="6349">
            <a:solidFill>
              <a:srgbClr val="231F20"/>
            </a:solidFill>
          </a:ln>
        </p:spPr>
        <p:txBody>
          <a:bodyPr wrap="square" lIns="0" tIns="0" rIns="0" bIns="0" rtlCol="0"/>
          <a:lstStyle/>
          <a:p>
            <a:endParaRPr/>
          </a:p>
        </p:txBody>
      </p:sp>
      <p:sp>
        <p:nvSpPr>
          <p:cNvPr id="344" name="object 344"/>
          <p:cNvSpPr/>
          <p:nvPr/>
        </p:nvSpPr>
        <p:spPr>
          <a:xfrm>
            <a:off x="2636564" y="4658143"/>
            <a:ext cx="34925" cy="26670"/>
          </a:xfrm>
          <a:custGeom>
            <a:avLst/>
            <a:gdLst/>
            <a:ahLst/>
            <a:cxnLst/>
            <a:rect l="l" t="t" r="r" b="b"/>
            <a:pathLst>
              <a:path w="34925" h="26670">
                <a:moveTo>
                  <a:pt x="0" y="431"/>
                </a:moveTo>
                <a:lnTo>
                  <a:pt x="431" y="26327"/>
                </a:lnTo>
                <a:lnTo>
                  <a:pt x="1320" y="25793"/>
                </a:lnTo>
                <a:lnTo>
                  <a:pt x="2895" y="25057"/>
                </a:lnTo>
                <a:lnTo>
                  <a:pt x="8297" y="23639"/>
                </a:lnTo>
                <a:lnTo>
                  <a:pt x="15762" y="23058"/>
                </a:lnTo>
                <a:lnTo>
                  <a:pt x="24410" y="22965"/>
                </a:lnTo>
                <a:lnTo>
                  <a:pt x="33362" y="23012"/>
                </a:lnTo>
                <a:lnTo>
                  <a:pt x="34798" y="0"/>
                </a:lnTo>
                <a:lnTo>
                  <a:pt x="14408" y="1592"/>
                </a:lnTo>
                <a:lnTo>
                  <a:pt x="3987" y="2168"/>
                </a:lnTo>
                <a:lnTo>
                  <a:pt x="272" y="1768"/>
                </a:lnTo>
                <a:lnTo>
                  <a:pt x="0" y="431"/>
                </a:lnTo>
                <a:close/>
              </a:path>
            </a:pathLst>
          </a:custGeom>
          <a:ln w="6349">
            <a:solidFill>
              <a:srgbClr val="231F20"/>
            </a:solidFill>
          </a:ln>
        </p:spPr>
        <p:txBody>
          <a:bodyPr wrap="square" lIns="0" tIns="0" rIns="0" bIns="0" rtlCol="0"/>
          <a:lstStyle/>
          <a:p>
            <a:endParaRPr/>
          </a:p>
        </p:txBody>
      </p:sp>
      <p:sp>
        <p:nvSpPr>
          <p:cNvPr id="345" name="object 345"/>
          <p:cNvSpPr/>
          <p:nvPr/>
        </p:nvSpPr>
        <p:spPr>
          <a:xfrm>
            <a:off x="2637706" y="4612654"/>
            <a:ext cx="31750" cy="47625"/>
          </a:xfrm>
          <a:custGeom>
            <a:avLst/>
            <a:gdLst/>
            <a:ahLst/>
            <a:cxnLst/>
            <a:rect l="l" t="t" r="r" b="b"/>
            <a:pathLst>
              <a:path w="31750" h="47625">
                <a:moveTo>
                  <a:pt x="0" y="279"/>
                </a:moveTo>
                <a:lnTo>
                  <a:pt x="622" y="47193"/>
                </a:lnTo>
                <a:lnTo>
                  <a:pt x="31432" y="46913"/>
                </a:lnTo>
                <a:lnTo>
                  <a:pt x="27089" y="0"/>
                </a:lnTo>
                <a:lnTo>
                  <a:pt x="0" y="279"/>
                </a:lnTo>
                <a:close/>
              </a:path>
            </a:pathLst>
          </a:custGeom>
          <a:ln w="6350">
            <a:solidFill>
              <a:srgbClr val="231F20"/>
            </a:solidFill>
          </a:ln>
        </p:spPr>
        <p:txBody>
          <a:bodyPr wrap="square" lIns="0" tIns="0" rIns="0" bIns="0" rtlCol="0"/>
          <a:lstStyle/>
          <a:p>
            <a:endParaRPr/>
          </a:p>
        </p:txBody>
      </p:sp>
      <p:sp>
        <p:nvSpPr>
          <p:cNvPr id="346" name="object 346"/>
          <p:cNvSpPr/>
          <p:nvPr/>
        </p:nvSpPr>
        <p:spPr>
          <a:xfrm>
            <a:off x="2633166" y="4590960"/>
            <a:ext cx="34925" cy="22225"/>
          </a:xfrm>
          <a:custGeom>
            <a:avLst/>
            <a:gdLst/>
            <a:ahLst/>
            <a:cxnLst/>
            <a:rect l="l" t="t" r="r" b="b"/>
            <a:pathLst>
              <a:path w="34925" h="22225">
                <a:moveTo>
                  <a:pt x="0" y="3295"/>
                </a:moveTo>
                <a:lnTo>
                  <a:pt x="3277" y="2087"/>
                </a:lnTo>
                <a:lnTo>
                  <a:pt x="10887" y="585"/>
                </a:lnTo>
                <a:lnTo>
                  <a:pt x="21320" y="0"/>
                </a:lnTo>
                <a:lnTo>
                  <a:pt x="33070" y="1542"/>
                </a:lnTo>
                <a:lnTo>
                  <a:pt x="34480" y="21697"/>
                </a:lnTo>
                <a:lnTo>
                  <a:pt x="241" y="21405"/>
                </a:lnTo>
                <a:lnTo>
                  <a:pt x="0" y="3295"/>
                </a:lnTo>
                <a:close/>
              </a:path>
            </a:pathLst>
          </a:custGeom>
          <a:ln w="6350">
            <a:solidFill>
              <a:srgbClr val="231F20"/>
            </a:solidFill>
          </a:ln>
        </p:spPr>
        <p:txBody>
          <a:bodyPr wrap="square" lIns="0" tIns="0" rIns="0" bIns="0" rtlCol="0"/>
          <a:lstStyle/>
          <a:p>
            <a:endParaRPr/>
          </a:p>
        </p:txBody>
      </p:sp>
      <p:sp>
        <p:nvSpPr>
          <p:cNvPr id="347" name="object 347"/>
          <p:cNvSpPr/>
          <p:nvPr/>
        </p:nvSpPr>
        <p:spPr>
          <a:xfrm>
            <a:off x="2603703" y="4480867"/>
            <a:ext cx="52069" cy="33020"/>
          </a:xfrm>
          <a:custGeom>
            <a:avLst/>
            <a:gdLst/>
            <a:ahLst/>
            <a:cxnLst/>
            <a:rect l="l" t="t" r="r" b="b"/>
            <a:pathLst>
              <a:path w="52069" h="33020">
                <a:moveTo>
                  <a:pt x="51650" y="8445"/>
                </a:moveTo>
                <a:lnTo>
                  <a:pt x="50253" y="32448"/>
                </a:lnTo>
                <a:lnTo>
                  <a:pt x="0" y="22085"/>
                </a:lnTo>
                <a:lnTo>
                  <a:pt x="4635" y="0"/>
                </a:lnTo>
                <a:lnTo>
                  <a:pt x="31294" y="6482"/>
                </a:lnTo>
                <a:lnTo>
                  <a:pt x="45078" y="9523"/>
                </a:lnTo>
                <a:lnTo>
                  <a:pt x="50394" y="9913"/>
                </a:lnTo>
                <a:lnTo>
                  <a:pt x="51650" y="8445"/>
                </a:lnTo>
                <a:close/>
              </a:path>
            </a:pathLst>
          </a:custGeom>
          <a:ln w="6350">
            <a:solidFill>
              <a:srgbClr val="231F20"/>
            </a:solidFill>
          </a:ln>
        </p:spPr>
        <p:txBody>
          <a:bodyPr wrap="square" lIns="0" tIns="0" rIns="0" bIns="0" rtlCol="0"/>
          <a:lstStyle/>
          <a:p>
            <a:endParaRPr/>
          </a:p>
        </p:txBody>
      </p:sp>
      <p:sp>
        <p:nvSpPr>
          <p:cNvPr id="348" name="object 348"/>
          <p:cNvSpPr/>
          <p:nvPr/>
        </p:nvSpPr>
        <p:spPr>
          <a:xfrm>
            <a:off x="2611170" y="4380724"/>
            <a:ext cx="57785" cy="109220"/>
          </a:xfrm>
          <a:custGeom>
            <a:avLst/>
            <a:gdLst/>
            <a:ahLst/>
            <a:cxnLst/>
            <a:rect l="l" t="t" r="r" b="b"/>
            <a:pathLst>
              <a:path w="57785" h="109220">
                <a:moveTo>
                  <a:pt x="18783" y="0"/>
                </a:moveTo>
                <a:lnTo>
                  <a:pt x="57353" y="22555"/>
                </a:lnTo>
                <a:lnTo>
                  <a:pt x="41376" y="109080"/>
                </a:lnTo>
                <a:lnTo>
                  <a:pt x="0" y="101549"/>
                </a:lnTo>
                <a:lnTo>
                  <a:pt x="15036" y="939"/>
                </a:lnTo>
                <a:lnTo>
                  <a:pt x="18783" y="0"/>
                </a:lnTo>
                <a:close/>
              </a:path>
            </a:pathLst>
          </a:custGeom>
          <a:ln w="6350">
            <a:solidFill>
              <a:srgbClr val="231F20"/>
            </a:solidFill>
          </a:ln>
        </p:spPr>
        <p:txBody>
          <a:bodyPr wrap="square" lIns="0" tIns="0" rIns="0" bIns="0" rtlCol="0"/>
          <a:lstStyle/>
          <a:p>
            <a:endParaRPr/>
          </a:p>
        </p:txBody>
      </p:sp>
      <p:sp>
        <p:nvSpPr>
          <p:cNvPr id="349" name="object 349"/>
          <p:cNvSpPr/>
          <p:nvPr/>
        </p:nvSpPr>
        <p:spPr>
          <a:xfrm>
            <a:off x="2440024" y="4987245"/>
            <a:ext cx="193040" cy="26034"/>
          </a:xfrm>
          <a:custGeom>
            <a:avLst/>
            <a:gdLst/>
            <a:ahLst/>
            <a:cxnLst/>
            <a:rect l="l" t="t" r="r" b="b"/>
            <a:pathLst>
              <a:path w="193039" h="26035">
                <a:moveTo>
                  <a:pt x="0" y="11252"/>
                </a:moveTo>
                <a:lnTo>
                  <a:pt x="32943" y="0"/>
                </a:lnTo>
                <a:lnTo>
                  <a:pt x="49911" y="2746"/>
                </a:lnTo>
                <a:lnTo>
                  <a:pt x="59483" y="4448"/>
                </a:lnTo>
                <a:lnTo>
                  <a:pt x="65183" y="5811"/>
                </a:lnTo>
                <a:lnTo>
                  <a:pt x="70535" y="7543"/>
                </a:lnTo>
                <a:lnTo>
                  <a:pt x="81995" y="8700"/>
                </a:lnTo>
                <a:lnTo>
                  <a:pt x="100960" y="9059"/>
                </a:lnTo>
                <a:lnTo>
                  <a:pt x="123279" y="10303"/>
                </a:lnTo>
                <a:lnTo>
                  <a:pt x="144805" y="14109"/>
                </a:lnTo>
                <a:lnTo>
                  <a:pt x="162753" y="19170"/>
                </a:lnTo>
                <a:lnTo>
                  <a:pt x="176911" y="22918"/>
                </a:lnTo>
                <a:lnTo>
                  <a:pt x="187010" y="25087"/>
                </a:lnTo>
                <a:lnTo>
                  <a:pt x="192786" y="25412"/>
                </a:lnTo>
              </a:path>
            </a:pathLst>
          </a:custGeom>
          <a:ln w="6350">
            <a:solidFill>
              <a:srgbClr val="231F20"/>
            </a:solidFill>
          </a:ln>
        </p:spPr>
        <p:txBody>
          <a:bodyPr wrap="square" lIns="0" tIns="0" rIns="0" bIns="0" rtlCol="0"/>
          <a:lstStyle/>
          <a:p>
            <a:endParaRPr/>
          </a:p>
        </p:txBody>
      </p:sp>
      <p:sp>
        <p:nvSpPr>
          <p:cNvPr id="350" name="object 350"/>
          <p:cNvSpPr/>
          <p:nvPr/>
        </p:nvSpPr>
        <p:spPr>
          <a:xfrm>
            <a:off x="2247267" y="4361910"/>
            <a:ext cx="417195" cy="727075"/>
          </a:xfrm>
          <a:custGeom>
            <a:avLst/>
            <a:gdLst/>
            <a:ahLst/>
            <a:cxnLst/>
            <a:rect l="l" t="t" r="r" b="b"/>
            <a:pathLst>
              <a:path w="417194" h="727075">
                <a:moveTo>
                  <a:pt x="0" y="0"/>
                </a:moveTo>
                <a:lnTo>
                  <a:pt x="44641" y="74604"/>
                </a:lnTo>
                <a:lnTo>
                  <a:pt x="68045" y="117201"/>
                </a:lnTo>
                <a:lnTo>
                  <a:pt x="77882" y="143750"/>
                </a:lnTo>
                <a:lnTo>
                  <a:pt x="81826" y="170205"/>
                </a:lnTo>
                <a:lnTo>
                  <a:pt x="88641" y="204321"/>
                </a:lnTo>
                <a:lnTo>
                  <a:pt x="99079" y="238612"/>
                </a:lnTo>
                <a:lnTo>
                  <a:pt x="108640" y="266204"/>
                </a:lnTo>
                <a:lnTo>
                  <a:pt x="112826" y="280225"/>
                </a:lnTo>
                <a:lnTo>
                  <a:pt x="119105" y="321846"/>
                </a:lnTo>
                <a:lnTo>
                  <a:pt x="126762" y="359324"/>
                </a:lnTo>
                <a:lnTo>
                  <a:pt x="137261" y="398691"/>
                </a:lnTo>
                <a:lnTo>
                  <a:pt x="158343" y="447830"/>
                </a:lnTo>
                <a:lnTo>
                  <a:pt x="170167" y="467385"/>
                </a:lnTo>
                <a:lnTo>
                  <a:pt x="167347" y="472071"/>
                </a:lnTo>
                <a:lnTo>
                  <a:pt x="199377" y="535978"/>
                </a:lnTo>
                <a:lnTo>
                  <a:pt x="204186" y="553019"/>
                </a:lnTo>
                <a:lnTo>
                  <a:pt x="206176" y="562913"/>
                </a:lnTo>
                <a:lnTo>
                  <a:pt x="205697" y="569451"/>
                </a:lnTo>
                <a:lnTo>
                  <a:pt x="203098" y="576427"/>
                </a:lnTo>
                <a:lnTo>
                  <a:pt x="199363" y="589137"/>
                </a:lnTo>
                <a:lnTo>
                  <a:pt x="195714" y="606078"/>
                </a:lnTo>
                <a:lnTo>
                  <a:pt x="192945" y="620901"/>
                </a:lnTo>
                <a:lnTo>
                  <a:pt x="191846" y="627253"/>
                </a:lnTo>
                <a:lnTo>
                  <a:pt x="178676" y="650748"/>
                </a:lnTo>
                <a:lnTo>
                  <a:pt x="173913" y="695858"/>
                </a:lnTo>
                <a:lnTo>
                  <a:pt x="288805" y="718884"/>
                </a:lnTo>
                <a:lnTo>
                  <a:pt x="352382" y="726954"/>
                </a:lnTo>
                <a:lnTo>
                  <a:pt x="387395" y="720422"/>
                </a:lnTo>
                <a:lnTo>
                  <a:pt x="416598" y="699643"/>
                </a:lnTo>
                <a:lnTo>
                  <a:pt x="387413" y="606501"/>
                </a:lnTo>
              </a:path>
            </a:pathLst>
          </a:custGeom>
          <a:ln w="6350">
            <a:solidFill>
              <a:srgbClr val="231F20"/>
            </a:solidFill>
          </a:ln>
        </p:spPr>
        <p:txBody>
          <a:bodyPr wrap="square" lIns="0" tIns="0" rIns="0" bIns="0" rtlCol="0"/>
          <a:lstStyle/>
          <a:p>
            <a:endParaRPr/>
          </a:p>
        </p:txBody>
      </p:sp>
      <p:sp>
        <p:nvSpPr>
          <p:cNvPr id="351" name="object 351"/>
          <p:cNvSpPr/>
          <p:nvPr/>
        </p:nvSpPr>
        <p:spPr>
          <a:xfrm>
            <a:off x="2205880" y="4408927"/>
            <a:ext cx="596265" cy="730250"/>
          </a:xfrm>
          <a:custGeom>
            <a:avLst/>
            <a:gdLst/>
            <a:ahLst/>
            <a:cxnLst/>
            <a:rect l="l" t="t" r="r" b="b"/>
            <a:pathLst>
              <a:path w="596264" h="730250">
                <a:moveTo>
                  <a:pt x="0" y="0"/>
                </a:moveTo>
                <a:lnTo>
                  <a:pt x="48907" y="149517"/>
                </a:lnTo>
                <a:lnTo>
                  <a:pt x="133553" y="387426"/>
                </a:lnTo>
                <a:lnTo>
                  <a:pt x="182435" y="461708"/>
                </a:lnTo>
                <a:lnTo>
                  <a:pt x="184703" y="492942"/>
                </a:lnTo>
                <a:lnTo>
                  <a:pt x="195379" y="542449"/>
                </a:lnTo>
                <a:lnTo>
                  <a:pt x="206883" y="567042"/>
                </a:lnTo>
                <a:lnTo>
                  <a:pt x="133553" y="648843"/>
                </a:lnTo>
                <a:lnTo>
                  <a:pt x="184017" y="703893"/>
                </a:lnTo>
                <a:lnTo>
                  <a:pt x="221800" y="728867"/>
                </a:lnTo>
                <a:lnTo>
                  <a:pt x="265767" y="729726"/>
                </a:lnTo>
                <a:lnTo>
                  <a:pt x="334784" y="712431"/>
                </a:lnTo>
                <a:lnTo>
                  <a:pt x="412258" y="688334"/>
                </a:lnTo>
                <a:lnTo>
                  <a:pt x="468498" y="667030"/>
                </a:lnTo>
                <a:lnTo>
                  <a:pt x="502775" y="651826"/>
                </a:lnTo>
                <a:lnTo>
                  <a:pt x="514362" y="646023"/>
                </a:lnTo>
                <a:lnTo>
                  <a:pt x="474891" y="538797"/>
                </a:lnTo>
                <a:lnTo>
                  <a:pt x="461733" y="522833"/>
                </a:lnTo>
                <a:lnTo>
                  <a:pt x="456082" y="488962"/>
                </a:lnTo>
                <a:lnTo>
                  <a:pt x="470166" y="363893"/>
                </a:lnTo>
                <a:lnTo>
                  <a:pt x="482266" y="326535"/>
                </a:lnTo>
                <a:lnTo>
                  <a:pt x="494489" y="290249"/>
                </a:lnTo>
                <a:lnTo>
                  <a:pt x="519203" y="246381"/>
                </a:lnTo>
                <a:lnTo>
                  <a:pt x="551732" y="209110"/>
                </a:lnTo>
                <a:lnTo>
                  <a:pt x="582498" y="176599"/>
                </a:lnTo>
                <a:lnTo>
                  <a:pt x="596163" y="162687"/>
                </a:lnTo>
              </a:path>
            </a:pathLst>
          </a:custGeom>
          <a:ln w="6350">
            <a:solidFill>
              <a:srgbClr val="231F20"/>
            </a:solidFill>
          </a:ln>
        </p:spPr>
        <p:txBody>
          <a:bodyPr wrap="square" lIns="0" tIns="0" rIns="0" bIns="0" rtlCol="0"/>
          <a:lstStyle/>
          <a:p>
            <a:endParaRPr/>
          </a:p>
        </p:txBody>
      </p:sp>
      <p:sp>
        <p:nvSpPr>
          <p:cNvPr id="352" name="object 352"/>
          <p:cNvSpPr/>
          <p:nvPr/>
        </p:nvSpPr>
        <p:spPr>
          <a:xfrm>
            <a:off x="2141025" y="4290323"/>
            <a:ext cx="762000" cy="876935"/>
          </a:xfrm>
          <a:custGeom>
            <a:avLst/>
            <a:gdLst/>
            <a:ahLst/>
            <a:cxnLst/>
            <a:rect l="l" t="t" r="r" b="b"/>
            <a:pathLst>
              <a:path w="762000" h="876935">
                <a:moveTo>
                  <a:pt x="698652" y="169392"/>
                </a:moveTo>
                <a:lnTo>
                  <a:pt x="752246" y="115798"/>
                </a:lnTo>
                <a:lnTo>
                  <a:pt x="755065" y="101676"/>
                </a:lnTo>
                <a:lnTo>
                  <a:pt x="744261" y="90279"/>
                </a:lnTo>
                <a:lnTo>
                  <a:pt x="730534" y="88152"/>
                </a:lnTo>
                <a:lnTo>
                  <a:pt x="718738" y="90437"/>
                </a:lnTo>
                <a:lnTo>
                  <a:pt x="713727" y="92278"/>
                </a:lnTo>
                <a:lnTo>
                  <a:pt x="620102" y="22682"/>
                </a:lnTo>
                <a:lnTo>
                  <a:pt x="479307" y="23792"/>
                </a:lnTo>
                <a:lnTo>
                  <a:pt x="396087" y="21799"/>
                </a:lnTo>
                <a:lnTo>
                  <a:pt x="337785" y="14577"/>
                </a:lnTo>
                <a:lnTo>
                  <a:pt x="271741" y="0"/>
                </a:lnTo>
                <a:lnTo>
                  <a:pt x="189850" y="3007"/>
                </a:lnTo>
                <a:lnTo>
                  <a:pt x="114730" y="34290"/>
                </a:lnTo>
                <a:lnTo>
                  <a:pt x="59810" y="70315"/>
                </a:lnTo>
                <a:lnTo>
                  <a:pt x="38519" y="87553"/>
                </a:lnTo>
                <a:lnTo>
                  <a:pt x="44196" y="391312"/>
                </a:lnTo>
                <a:lnTo>
                  <a:pt x="52874" y="457700"/>
                </a:lnTo>
                <a:lnTo>
                  <a:pt x="57330" y="492266"/>
                </a:lnTo>
                <a:lnTo>
                  <a:pt x="58972" y="506203"/>
                </a:lnTo>
                <a:lnTo>
                  <a:pt x="59207" y="510705"/>
                </a:lnTo>
                <a:lnTo>
                  <a:pt x="58836" y="520143"/>
                </a:lnTo>
                <a:lnTo>
                  <a:pt x="54562" y="565086"/>
                </a:lnTo>
                <a:lnTo>
                  <a:pt x="39876" y="608580"/>
                </a:lnTo>
                <a:lnTo>
                  <a:pt x="32893" y="616051"/>
                </a:lnTo>
                <a:lnTo>
                  <a:pt x="11252" y="701598"/>
                </a:lnTo>
                <a:lnTo>
                  <a:pt x="0" y="770267"/>
                </a:lnTo>
                <a:lnTo>
                  <a:pt x="8194" y="783024"/>
                </a:lnTo>
                <a:lnTo>
                  <a:pt x="33545" y="803497"/>
                </a:lnTo>
                <a:lnTo>
                  <a:pt x="72663" y="827377"/>
                </a:lnTo>
                <a:lnTo>
                  <a:pt x="122156" y="850354"/>
                </a:lnTo>
                <a:lnTo>
                  <a:pt x="178636" y="868119"/>
                </a:lnTo>
                <a:lnTo>
                  <a:pt x="238713" y="876362"/>
                </a:lnTo>
                <a:lnTo>
                  <a:pt x="298996" y="870775"/>
                </a:lnTo>
                <a:lnTo>
                  <a:pt x="425071" y="841944"/>
                </a:lnTo>
                <a:lnTo>
                  <a:pt x="567605" y="810215"/>
                </a:lnTo>
                <a:lnTo>
                  <a:pt x="684210" y="784582"/>
                </a:lnTo>
                <a:lnTo>
                  <a:pt x="732497" y="774039"/>
                </a:lnTo>
                <a:lnTo>
                  <a:pt x="728713" y="776846"/>
                </a:lnTo>
                <a:lnTo>
                  <a:pt x="736257" y="760857"/>
                </a:lnTo>
                <a:lnTo>
                  <a:pt x="737680" y="734422"/>
                </a:lnTo>
                <a:lnTo>
                  <a:pt x="733445" y="691856"/>
                </a:lnTo>
                <a:lnTo>
                  <a:pt x="727793" y="652288"/>
                </a:lnTo>
                <a:lnTo>
                  <a:pt x="724966" y="634847"/>
                </a:lnTo>
                <a:lnTo>
                  <a:pt x="719085" y="618084"/>
                </a:lnTo>
                <a:lnTo>
                  <a:pt x="716635" y="606521"/>
                </a:lnTo>
                <a:lnTo>
                  <a:pt x="717176" y="594780"/>
                </a:lnTo>
                <a:lnTo>
                  <a:pt x="720267" y="577481"/>
                </a:lnTo>
                <a:lnTo>
                  <a:pt x="721912" y="554850"/>
                </a:lnTo>
                <a:lnTo>
                  <a:pt x="717095" y="516275"/>
                </a:lnTo>
                <a:lnTo>
                  <a:pt x="690585" y="475230"/>
                </a:lnTo>
                <a:lnTo>
                  <a:pt x="681697" y="465582"/>
                </a:lnTo>
                <a:lnTo>
                  <a:pt x="677843" y="458959"/>
                </a:lnTo>
                <a:lnTo>
                  <a:pt x="677597" y="452177"/>
                </a:lnTo>
                <a:lnTo>
                  <a:pt x="678935" y="445747"/>
                </a:lnTo>
                <a:lnTo>
                  <a:pt x="679831" y="440182"/>
                </a:lnTo>
                <a:lnTo>
                  <a:pt x="684240" y="435236"/>
                </a:lnTo>
                <a:lnTo>
                  <a:pt x="695350" y="429501"/>
                </a:lnTo>
                <a:lnTo>
                  <a:pt x="709984" y="421822"/>
                </a:lnTo>
                <a:lnTo>
                  <a:pt x="740968" y="383546"/>
                </a:lnTo>
                <a:lnTo>
                  <a:pt x="742835" y="368731"/>
                </a:lnTo>
                <a:lnTo>
                  <a:pt x="735330" y="324535"/>
                </a:lnTo>
                <a:lnTo>
                  <a:pt x="742835" y="298208"/>
                </a:lnTo>
                <a:lnTo>
                  <a:pt x="758786" y="261531"/>
                </a:lnTo>
                <a:lnTo>
                  <a:pt x="761742" y="235912"/>
                </a:lnTo>
                <a:lnTo>
                  <a:pt x="760537" y="232188"/>
                </a:lnTo>
                <a:lnTo>
                  <a:pt x="759764" y="231457"/>
                </a:lnTo>
                <a:lnTo>
                  <a:pt x="753211" y="110134"/>
                </a:lnTo>
              </a:path>
            </a:pathLst>
          </a:custGeom>
          <a:ln w="6350">
            <a:solidFill>
              <a:srgbClr val="231F20"/>
            </a:solidFill>
          </a:ln>
        </p:spPr>
        <p:txBody>
          <a:bodyPr wrap="square" lIns="0" tIns="0" rIns="0" bIns="0" rtlCol="0"/>
          <a:lstStyle/>
          <a:p>
            <a:endParaRPr/>
          </a:p>
        </p:txBody>
      </p:sp>
      <p:sp>
        <p:nvSpPr>
          <p:cNvPr id="353" name="object 353"/>
          <p:cNvSpPr/>
          <p:nvPr/>
        </p:nvSpPr>
        <p:spPr>
          <a:xfrm>
            <a:off x="2712379" y="4884396"/>
            <a:ext cx="144599" cy="177473"/>
          </a:xfrm>
          <a:prstGeom prst="rect">
            <a:avLst/>
          </a:prstGeom>
          <a:blipFill>
            <a:blip r:embed="rId8" cstate="print"/>
            <a:stretch>
              <a:fillRect/>
            </a:stretch>
          </a:blipFill>
        </p:spPr>
        <p:txBody>
          <a:bodyPr wrap="square" lIns="0" tIns="0" rIns="0" bIns="0" rtlCol="0"/>
          <a:lstStyle/>
          <a:p>
            <a:endParaRPr/>
          </a:p>
        </p:txBody>
      </p:sp>
      <p:sp>
        <p:nvSpPr>
          <p:cNvPr id="354" name="object 354"/>
          <p:cNvSpPr/>
          <p:nvPr/>
        </p:nvSpPr>
        <p:spPr>
          <a:xfrm>
            <a:off x="2740008" y="4709858"/>
            <a:ext cx="48895" cy="264795"/>
          </a:xfrm>
          <a:custGeom>
            <a:avLst/>
            <a:gdLst/>
            <a:ahLst/>
            <a:cxnLst/>
            <a:rect l="l" t="t" r="r" b="b"/>
            <a:pathLst>
              <a:path w="48894" h="264795">
                <a:moveTo>
                  <a:pt x="48869" y="0"/>
                </a:moveTo>
                <a:lnTo>
                  <a:pt x="20616" y="105023"/>
                </a:lnTo>
                <a:lnTo>
                  <a:pt x="6108" y="159719"/>
                </a:lnTo>
                <a:lnTo>
                  <a:pt x="763" y="181810"/>
                </a:lnTo>
                <a:lnTo>
                  <a:pt x="0" y="189014"/>
                </a:lnTo>
                <a:lnTo>
                  <a:pt x="2795" y="203936"/>
                </a:lnTo>
                <a:lnTo>
                  <a:pt x="8947" y="229446"/>
                </a:lnTo>
                <a:lnTo>
                  <a:pt x="15098" y="253548"/>
                </a:lnTo>
                <a:lnTo>
                  <a:pt x="17894" y="264248"/>
                </a:lnTo>
              </a:path>
            </a:pathLst>
          </a:custGeom>
          <a:ln w="6350">
            <a:solidFill>
              <a:srgbClr val="231F20"/>
            </a:solidFill>
          </a:ln>
        </p:spPr>
        <p:txBody>
          <a:bodyPr wrap="square" lIns="0" tIns="0" rIns="0" bIns="0" rtlCol="0"/>
          <a:lstStyle/>
          <a:p>
            <a:endParaRPr/>
          </a:p>
        </p:txBody>
      </p:sp>
      <p:sp>
        <p:nvSpPr>
          <p:cNvPr id="355" name="object 355"/>
          <p:cNvSpPr/>
          <p:nvPr/>
        </p:nvSpPr>
        <p:spPr>
          <a:xfrm>
            <a:off x="2696368" y="4621100"/>
            <a:ext cx="179387" cy="85333"/>
          </a:xfrm>
          <a:prstGeom prst="rect">
            <a:avLst/>
          </a:prstGeom>
          <a:blipFill>
            <a:blip r:embed="rId9" cstate="print"/>
            <a:stretch>
              <a:fillRect/>
            </a:stretch>
          </a:blipFill>
        </p:spPr>
        <p:txBody>
          <a:bodyPr wrap="square" lIns="0" tIns="0" rIns="0" bIns="0" rtlCol="0"/>
          <a:lstStyle/>
          <a:p>
            <a:endParaRPr/>
          </a:p>
        </p:txBody>
      </p:sp>
      <p:sp>
        <p:nvSpPr>
          <p:cNvPr id="356" name="object 356"/>
          <p:cNvSpPr/>
          <p:nvPr/>
        </p:nvSpPr>
        <p:spPr>
          <a:xfrm>
            <a:off x="2606464" y="4517076"/>
            <a:ext cx="173355" cy="541020"/>
          </a:xfrm>
          <a:custGeom>
            <a:avLst/>
            <a:gdLst/>
            <a:ahLst/>
            <a:cxnLst/>
            <a:rect l="l" t="t" r="r" b="b"/>
            <a:pathLst>
              <a:path w="173355" h="541020">
                <a:moveTo>
                  <a:pt x="173012" y="0"/>
                </a:moveTo>
                <a:lnTo>
                  <a:pt x="110317" y="88583"/>
                </a:lnTo>
                <a:lnTo>
                  <a:pt x="76884" y="137406"/>
                </a:lnTo>
                <a:lnTo>
                  <a:pt x="61432" y="163832"/>
                </a:lnTo>
                <a:lnTo>
                  <a:pt x="52679" y="185229"/>
                </a:lnTo>
                <a:lnTo>
                  <a:pt x="47074" y="198131"/>
                </a:lnTo>
                <a:lnTo>
                  <a:pt x="31225" y="233771"/>
                </a:lnTo>
                <a:lnTo>
                  <a:pt x="18810" y="279999"/>
                </a:lnTo>
                <a:lnTo>
                  <a:pt x="14388" y="318404"/>
                </a:lnTo>
                <a:lnTo>
                  <a:pt x="14122" y="324383"/>
                </a:lnTo>
                <a:lnTo>
                  <a:pt x="0" y="397700"/>
                </a:lnTo>
                <a:lnTo>
                  <a:pt x="23520" y="442887"/>
                </a:lnTo>
                <a:lnTo>
                  <a:pt x="31064" y="494588"/>
                </a:lnTo>
                <a:lnTo>
                  <a:pt x="30111" y="540689"/>
                </a:lnTo>
              </a:path>
            </a:pathLst>
          </a:custGeom>
          <a:ln w="6350">
            <a:solidFill>
              <a:srgbClr val="231F20"/>
            </a:solidFill>
          </a:ln>
        </p:spPr>
        <p:txBody>
          <a:bodyPr wrap="square" lIns="0" tIns="0" rIns="0" bIns="0" rtlCol="0"/>
          <a:lstStyle/>
          <a:p>
            <a:endParaRPr/>
          </a:p>
        </p:txBody>
      </p:sp>
      <p:sp>
        <p:nvSpPr>
          <p:cNvPr id="357" name="object 357"/>
          <p:cNvSpPr/>
          <p:nvPr/>
        </p:nvSpPr>
        <p:spPr>
          <a:xfrm>
            <a:off x="2828417" y="4526470"/>
            <a:ext cx="31115" cy="81280"/>
          </a:xfrm>
          <a:custGeom>
            <a:avLst/>
            <a:gdLst/>
            <a:ahLst/>
            <a:cxnLst/>
            <a:rect l="l" t="t" r="r" b="b"/>
            <a:pathLst>
              <a:path w="31114" h="81279">
                <a:moveTo>
                  <a:pt x="0" y="0"/>
                </a:moveTo>
                <a:lnTo>
                  <a:pt x="7189" y="24508"/>
                </a:lnTo>
                <a:lnTo>
                  <a:pt x="12317" y="39139"/>
                </a:lnTo>
                <a:lnTo>
                  <a:pt x="17843" y="49711"/>
                </a:lnTo>
                <a:lnTo>
                  <a:pt x="26225" y="62039"/>
                </a:lnTo>
                <a:lnTo>
                  <a:pt x="30598" y="73535"/>
                </a:lnTo>
                <a:lnTo>
                  <a:pt x="26903" y="79814"/>
                </a:lnTo>
                <a:lnTo>
                  <a:pt x="19833" y="80972"/>
                </a:lnTo>
                <a:lnTo>
                  <a:pt x="14084" y="77101"/>
                </a:lnTo>
              </a:path>
            </a:pathLst>
          </a:custGeom>
          <a:ln w="6350">
            <a:solidFill>
              <a:srgbClr val="231F20"/>
            </a:solidFill>
          </a:ln>
        </p:spPr>
        <p:txBody>
          <a:bodyPr wrap="square" lIns="0" tIns="0" rIns="0" bIns="0" rtlCol="0"/>
          <a:lstStyle/>
          <a:p>
            <a:endParaRPr/>
          </a:p>
        </p:txBody>
      </p:sp>
      <p:sp>
        <p:nvSpPr>
          <p:cNvPr id="358" name="object 358"/>
          <p:cNvSpPr/>
          <p:nvPr/>
        </p:nvSpPr>
        <p:spPr>
          <a:xfrm>
            <a:off x="2391121" y="4470970"/>
            <a:ext cx="355600" cy="121920"/>
          </a:xfrm>
          <a:custGeom>
            <a:avLst/>
            <a:gdLst/>
            <a:ahLst/>
            <a:cxnLst/>
            <a:rect l="l" t="t" r="r" b="b"/>
            <a:pathLst>
              <a:path w="355600" h="121920">
                <a:moveTo>
                  <a:pt x="0" y="0"/>
                </a:moveTo>
                <a:lnTo>
                  <a:pt x="200291" y="118491"/>
                </a:lnTo>
                <a:lnTo>
                  <a:pt x="204667" y="120381"/>
                </a:lnTo>
                <a:lnTo>
                  <a:pt x="213915" y="121329"/>
                </a:lnTo>
                <a:lnTo>
                  <a:pt x="235046" y="121619"/>
                </a:lnTo>
                <a:lnTo>
                  <a:pt x="275069" y="121539"/>
                </a:lnTo>
                <a:lnTo>
                  <a:pt x="316798" y="116555"/>
                </a:lnTo>
                <a:lnTo>
                  <a:pt x="341191" y="105813"/>
                </a:lnTo>
                <a:lnTo>
                  <a:pt x="352621" y="95114"/>
                </a:lnTo>
                <a:lnTo>
                  <a:pt x="355460" y="90258"/>
                </a:lnTo>
              </a:path>
            </a:pathLst>
          </a:custGeom>
          <a:ln w="6350">
            <a:solidFill>
              <a:srgbClr val="231F20"/>
            </a:solidFill>
          </a:ln>
        </p:spPr>
        <p:txBody>
          <a:bodyPr wrap="square" lIns="0" tIns="0" rIns="0" bIns="0" rtlCol="0"/>
          <a:lstStyle/>
          <a:p>
            <a:endParaRPr/>
          </a:p>
        </p:txBody>
      </p:sp>
      <p:sp>
        <p:nvSpPr>
          <p:cNvPr id="359" name="object 359"/>
          <p:cNvSpPr/>
          <p:nvPr/>
        </p:nvSpPr>
        <p:spPr>
          <a:xfrm>
            <a:off x="2300820" y="4341190"/>
            <a:ext cx="180975" cy="81915"/>
          </a:xfrm>
          <a:custGeom>
            <a:avLst/>
            <a:gdLst/>
            <a:ahLst/>
            <a:cxnLst/>
            <a:rect l="l" t="t" r="r" b="b"/>
            <a:pathLst>
              <a:path w="180975" h="81914">
                <a:moveTo>
                  <a:pt x="0" y="81813"/>
                </a:moveTo>
                <a:lnTo>
                  <a:pt x="53594" y="8470"/>
                </a:lnTo>
                <a:lnTo>
                  <a:pt x="100004" y="27383"/>
                </a:lnTo>
                <a:lnTo>
                  <a:pt x="128701" y="32805"/>
                </a:lnTo>
                <a:lnTo>
                  <a:pt x="151588" y="23942"/>
                </a:lnTo>
                <a:lnTo>
                  <a:pt x="180568" y="0"/>
                </a:lnTo>
              </a:path>
            </a:pathLst>
          </a:custGeom>
          <a:ln w="6350">
            <a:solidFill>
              <a:srgbClr val="231F20"/>
            </a:solidFill>
          </a:ln>
        </p:spPr>
        <p:txBody>
          <a:bodyPr wrap="square" lIns="0" tIns="0" rIns="0" bIns="0" rtlCol="0"/>
          <a:lstStyle/>
          <a:p>
            <a:endParaRPr/>
          </a:p>
        </p:txBody>
      </p:sp>
      <p:sp>
        <p:nvSpPr>
          <p:cNvPr id="360" name="object 360"/>
          <p:cNvSpPr/>
          <p:nvPr/>
        </p:nvSpPr>
        <p:spPr>
          <a:xfrm>
            <a:off x="2520875" y="4381642"/>
            <a:ext cx="197485" cy="92710"/>
          </a:xfrm>
          <a:custGeom>
            <a:avLst/>
            <a:gdLst/>
            <a:ahLst/>
            <a:cxnLst/>
            <a:rect l="l" t="t" r="r" b="b"/>
            <a:pathLst>
              <a:path w="197485" h="92710">
                <a:moveTo>
                  <a:pt x="0" y="61125"/>
                </a:moveTo>
                <a:lnTo>
                  <a:pt x="105359" y="0"/>
                </a:lnTo>
                <a:lnTo>
                  <a:pt x="147662" y="21640"/>
                </a:lnTo>
                <a:lnTo>
                  <a:pt x="197472" y="92163"/>
                </a:lnTo>
              </a:path>
            </a:pathLst>
          </a:custGeom>
          <a:ln w="6350">
            <a:solidFill>
              <a:srgbClr val="231F20"/>
            </a:solidFill>
          </a:ln>
        </p:spPr>
        <p:txBody>
          <a:bodyPr wrap="square" lIns="0" tIns="0" rIns="0" bIns="0" rtlCol="0"/>
          <a:lstStyle/>
          <a:p>
            <a:endParaRPr/>
          </a:p>
        </p:txBody>
      </p:sp>
      <p:sp>
        <p:nvSpPr>
          <p:cNvPr id="361" name="object 361"/>
          <p:cNvSpPr/>
          <p:nvPr/>
        </p:nvSpPr>
        <p:spPr>
          <a:xfrm>
            <a:off x="5150553" y="4450268"/>
            <a:ext cx="17780" cy="19050"/>
          </a:xfrm>
          <a:custGeom>
            <a:avLst/>
            <a:gdLst/>
            <a:ahLst/>
            <a:cxnLst/>
            <a:rect l="l" t="t" r="r" b="b"/>
            <a:pathLst>
              <a:path w="17779" h="19050">
                <a:moveTo>
                  <a:pt x="17589" y="9385"/>
                </a:moveTo>
                <a:lnTo>
                  <a:pt x="17589" y="14630"/>
                </a:lnTo>
                <a:lnTo>
                  <a:pt x="13665" y="18808"/>
                </a:lnTo>
                <a:lnTo>
                  <a:pt x="8839" y="18808"/>
                </a:lnTo>
                <a:lnTo>
                  <a:pt x="3949" y="18808"/>
                </a:lnTo>
                <a:lnTo>
                  <a:pt x="0" y="14630"/>
                </a:lnTo>
                <a:lnTo>
                  <a:pt x="0" y="9385"/>
                </a:lnTo>
                <a:lnTo>
                  <a:pt x="0" y="4254"/>
                </a:lnTo>
                <a:lnTo>
                  <a:pt x="3949" y="0"/>
                </a:lnTo>
                <a:lnTo>
                  <a:pt x="8839" y="0"/>
                </a:lnTo>
                <a:lnTo>
                  <a:pt x="13665" y="0"/>
                </a:lnTo>
                <a:lnTo>
                  <a:pt x="17589" y="4254"/>
                </a:lnTo>
                <a:lnTo>
                  <a:pt x="17589" y="9385"/>
                </a:lnTo>
                <a:close/>
              </a:path>
            </a:pathLst>
          </a:custGeom>
          <a:ln w="6350">
            <a:solidFill>
              <a:srgbClr val="231F20"/>
            </a:solidFill>
          </a:ln>
        </p:spPr>
        <p:txBody>
          <a:bodyPr wrap="square" lIns="0" tIns="0" rIns="0" bIns="0" rtlCol="0"/>
          <a:lstStyle/>
          <a:p>
            <a:endParaRPr/>
          </a:p>
        </p:txBody>
      </p:sp>
      <p:sp>
        <p:nvSpPr>
          <p:cNvPr id="362" name="object 362"/>
          <p:cNvSpPr/>
          <p:nvPr/>
        </p:nvSpPr>
        <p:spPr>
          <a:xfrm>
            <a:off x="5113525" y="4633361"/>
            <a:ext cx="71174" cy="90636"/>
          </a:xfrm>
          <a:prstGeom prst="rect">
            <a:avLst/>
          </a:prstGeom>
          <a:blipFill>
            <a:blip r:embed="rId10" cstate="print"/>
            <a:stretch>
              <a:fillRect/>
            </a:stretch>
          </a:blipFill>
        </p:spPr>
        <p:txBody>
          <a:bodyPr wrap="square" lIns="0" tIns="0" rIns="0" bIns="0" rtlCol="0"/>
          <a:lstStyle/>
          <a:p>
            <a:endParaRPr/>
          </a:p>
        </p:txBody>
      </p:sp>
      <p:sp>
        <p:nvSpPr>
          <p:cNvPr id="363" name="object 363"/>
          <p:cNvSpPr/>
          <p:nvPr/>
        </p:nvSpPr>
        <p:spPr>
          <a:xfrm>
            <a:off x="5111858" y="4248563"/>
            <a:ext cx="104139" cy="8890"/>
          </a:xfrm>
          <a:custGeom>
            <a:avLst/>
            <a:gdLst/>
            <a:ahLst/>
            <a:cxnLst/>
            <a:rect l="l" t="t" r="r" b="b"/>
            <a:pathLst>
              <a:path w="104139" h="8889">
                <a:moveTo>
                  <a:pt x="5473" y="8293"/>
                </a:moveTo>
                <a:lnTo>
                  <a:pt x="0" y="698"/>
                </a:lnTo>
                <a:lnTo>
                  <a:pt x="84213" y="0"/>
                </a:lnTo>
                <a:lnTo>
                  <a:pt x="104038" y="6096"/>
                </a:lnTo>
              </a:path>
            </a:pathLst>
          </a:custGeom>
          <a:ln w="6350">
            <a:solidFill>
              <a:srgbClr val="231F20"/>
            </a:solidFill>
          </a:ln>
        </p:spPr>
        <p:txBody>
          <a:bodyPr wrap="square" lIns="0" tIns="0" rIns="0" bIns="0" rtlCol="0"/>
          <a:lstStyle/>
          <a:p>
            <a:endParaRPr/>
          </a:p>
        </p:txBody>
      </p:sp>
      <p:sp>
        <p:nvSpPr>
          <p:cNvPr id="364" name="object 364"/>
          <p:cNvSpPr/>
          <p:nvPr/>
        </p:nvSpPr>
        <p:spPr>
          <a:xfrm>
            <a:off x="5058159" y="4254666"/>
            <a:ext cx="158115" cy="928369"/>
          </a:xfrm>
          <a:custGeom>
            <a:avLst/>
            <a:gdLst/>
            <a:ahLst/>
            <a:cxnLst/>
            <a:rect l="l" t="t" r="r" b="b"/>
            <a:pathLst>
              <a:path w="158114" h="928370">
                <a:moveTo>
                  <a:pt x="0" y="921600"/>
                </a:moveTo>
                <a:lnTo>
                  <a:pt x="33566" y="927907"/>
                </a:lnTo>
                <a:lnTo>
                  <a:pt x="60458" y="923010"/>
                </a:lnTo>
                <a:lnTo>
                  <a:pt x="78320" y="914503"/>
                </a:lnTo>
                <a:lnTo>
                  <a:pt x="84797" y="909980"/>
                </a:lnTo>
                <a:lnTo>
                  <a:pt x="157734" y="0"/>
                </a:lnTo>
                <a:lnTo>
                  <a:pt x="59169" y="2159"/>
                </a:lnTo>
                <a:lnTo>
                  <a:pt x="0" y="921600"/>
                </a:lnTo>
                <a:close/>
              </a:path>
            </a:pathLst>
          </a:custGeom>
          <a:ln w="6349">
            <a:solidFill>
              <a:srgbClr val="231F20"/>
            </a:solidFill>
          </a:ln>
        </p:spPr>
        <p:txBody>
          <a:bodyPr wrap="square" lIns="0" tIns="0" rIns="0" bIns="0" rtlCol="0"/>
          <a:lstStyle/>
          <a:p>
            <a:endParaRPr/>
          </a:p>
        </p:txBody>
      </p:sp>
      <p:sp>
        <p:nvSpPr>
          <p:cNvPr id="365" name="object 365"/>
          <p:cNvSpPr/>
          <p:nvPr/>
        </p:nvSpPr>
        <p:spPr>
          <a:xfrm>
            <a:off x="5108597" y="4249247"/>
            <a:ext cx="3810" cy="133350"/>
          </a:xfrm>
          <a:custGeom>
            <a:avLst/>
            <a:gdLst/>
            <a:ahLst/>
            <a:cxnLst/>
            <a:rect l="l" t="t" r="r" b="b"/>
            <a:pathLst>
              <a:path w="3810" h="133350">
                <a:moveTo>
                  <a:pt x="3251" y="0"/>
                </a:moveTo>
                <a:lnTo>
                  <a:pt x="0" y="133286"/>
                </a:lnTo>
              </a:path>
            </a:pathLst>
          </a:custGeom>
          <a:ln w="6350">
            <a:solidFill>
              <a:srgbClr val="231F20"/>
            </a:solidFill>
          </a:ln>
        </p:spPr>
        <p:txBody>
          <a:bodyPr wrap="square" lIns="0" tIns="0" rIns="0" bIns="0" rtlCol="0"/>
          <a:lstStyle/>
          <a:p>
            <a:endParaRPr/>
          </a:p>
        </p:txBody>
      </p:sp>
      <p:sp>
        <p:nvSpPr>
          <p:cNvPr id="366" name="object 366"/>
          <p:cNvSpPr/>
          <p:nvPr/>
        </p:nvSpPr>
        <p:spPr>
          <a:xfrm>
            <a:off x="5843820" y="4598734"/>
            <a:ext cx="1058545" cy="297815"/>
          </a:xfrm>
          <a:custGeom>
            <a:avLst/>
            <a:gdLst/>
            <a:ahLst/>
            <a:cxnLst/>
            <a:rect l="l" t="t" r="r" b="b"/>
            <a:pathLst>
              <a:path w="1058545" h="297814">
                <a:moveTo>
                  <a:pt x="1026259" y="70499"/>
                </a:moveTo>
                <a:lnTo>
                  <a:pt x="55497" y="3290"/>
                </a:lnTo>
                <a:lnTo>
                  <a:pt x="37035" y="0"/>
                </a:lnTo>
                <a:lnTo>
                  <a:pt x="25864" y="2825"/>
                </a:lnTo>
                <a:lnTo>
                  <a:pt x="17470" y="15297"/>
                </a:lnTo>
                <a:lnTo>
                  <a:pt x="7338" y="40946"/>
                </a:lnTo>
                <a:lnTo>
                  <a:pt x="0" y="76192"/>
                </a:lnTo>
                <a:lnTo>
                  <a:pt x="150" y="110221"/>
                </a:lnTo>
                <a:lnTo>
                  <a:pt x="3434" y="135883"/>
                </a:lnTo>
                <a:lnTo>
                  <a:pt x="5497" y="146025"/>
                </a:lnTo>
                <a:lnTo>
                  <a:pt x="957870" y="216701"/>
                </a:lnTo>
                <a:lnTo>
                  <a:pt x="934588" y="135662"/>
                </a:lnTo>
                <a:lnTo>
                  <a:pt x="931636" y="93360"/>
                </a:lnTo>
                <a:lnTo>
                  <a:pt x="953342" y="76035"/>
                </a:lnTo>
                <a:lnTo>
                  <a:pt x="1004034" y="69927"/>
                </a:lnTo>
                <a:lnTo>
                  <a:pt x="1021999" y="65130"/>
                </a:lnTo>
                <a:lnTo>
                  <a:pt x="1044179" y="98959"/>
                </a:lnTo>
                <a:lnTo>
                  <a:pt x="1050261" y="144536"/>
                </a:lnTo>
                <a:lnTo>
                  <a:pt x="1054552" y="207484"/>
                </a:lnTo>
                <a:lnTo>
                  <a:pt x="1057095" y="263255"/>
                </a:lnTo>
                <a:lnTo>
                  <a:pt x="1057933" y="287300"/>
                </a:lnTo>
                <a:lnTo>
                  <a:pt x="1023478" y="297346"/>
                </a:lnTo>
                <a:lnTo>
                  <a:pt x="1013953" y="129731"/>
                </a:lnTo>
                <a:lnTo>
                  <a:pt x="986788" y="137135"/>
                </a:lnTo>
                <a:lnTo>
                  <a:pt x="991702" y="203772"/>
                </a:lnTo>
                <a:lnTo>
                  <a:pt x="960892" y="216764"/>
                </a:lnTo>
              </a:path>
            </a:pathLst>
          </a:custGeom>
          <a:ln w="6350">
            <a:solidFill>
              <a:srgbClr val="231F20"/>
            </a:solidFill>
          </a:ln>
        </p:spPr>
        <p:txBody>
          <a:bodyPr wrap="square" lIns="0" tIns="0" rIns="0" bIns="0" rtlCol="0"/>
          <a:lstStyle/>
          <a:p>
            <a:endParaRPr/>
          </a:p>
        </p:txBody>
      </p:sp>
      <p:sp>
        <p:nvSpPr>
          <p:cNvPr id="367" name="object 367"/>
          <p:cNvSpPr/>
          <p:nvPr/>
        </p:nvSpPr>
        <p:spPr>
          <a:xfrm>
            <a:off x="5883683" y="4747313"/>
            <a:ext cx="983615" cy="149225"/>
          </a:xfrm>
          <a:custGeom>
            <a:avLst/>
            <a:gdLst/>
            <a:ahLst/>
            <a:cxnLst/>
            <a:rect l="l" t="t" r="r" b="b"/>
            <a:pathLst>
              <a:path w="983615" h="149225">
                <a:moveTo>
                  <a:pt x="0" y="0"/>
                </a:moveTo>
                <a:lnTo>
                  <a:pt x="30200" y="74383"/>
                </a:lnTo>
                <a:lnTo>
                  <a:pt x="983615" y="148767"/>
                </a:lnTo>
              </a:path>
            </a:pathLst>
          </a:custGeom>
          <a:ln w="6350">
            <a:solidFill>
              <a:srgbClr val="231F20"/>
            </a:solidFill>
          </a:ln>
        </p:spPr>
        <p:txBody>
          <a:bodyPr wrap="square" lIns="0" tIns="0" rIns="0" bIns="0" rtlCol="0"/>
          <a:lstStyle/>
          <a:p>
            <a:endParaRPr/>
          </a:p>
        </p:txBody>
      </p:sp>
      <p:sp>
        <p:nvSpPr>
          <p:cNvPr id="368" name="object 368"/>
          <p:cNvSpPr/>
          <p:nvPr/>
        </p:nvSpPr>
        <p:spPr>
          <a:xfrm>
            <a:off x="2834761" y="5321784"/>
            <a:ext cx="22860" cy="871855"/>
          </a:xfrm>
          <a:custGeom>
            <a:avLst/>
            <a:gdLst/>
            <a:ahLst/>
            <a:cxnLst/>
            <a:rect l="l" t="t" r="r" b="b"/>
            <a:pathLst>
              <a:path w="22860" h="871854">
                <a:moveTo>
                  <a:pt x="22415" y="0"/>
                </a:moveTo>
                <a:lnTo>
                  <a:pt x="0" y="871359"/>
                </a:lnTo>
              </a:path>
            </a:pathLst>
          </a:custGeom>
          <a:ln w="6350">
            <a:solidFill>
              <a:srgbClr val="231F20"/>
            </a:solidFill>
          </a:ln>
        </p:spPr>
        <p:txBody>
          <a:bodyPr wrap="square" lIns="0" tIns="0" rIns="0" bIns="0" rtlCol="0"/>
          <a:lstStyle/>
          <a:p>
            <a:endParaRPr/>
          </a:p>
        </p:txBody>
      </p:sp>
      <p:sp>
        <p:nvSpPr>
          <p:cNvPr id="369" name="object 369"/>
          <p:cNvSpPr/>
          <p:nvPr/>
        </p:nvSpPr>
        <p:spPr>
          <a:xfrm>
            <a:off x="2725973" y="5325131"/>
            <a:ext cx="15875" cy="859790"/>
          </a:xfrm>
          <a:custGeom>
            <a:avLst/>
            <a:gdLst/>
            <a:ahLst/>
            <a:cxnLst/>
            <a:rect l="l" t="t" r="r" b="b"/>
            <a:pathLst>
              <a:path w="15875" h="859789">
                <a:moveTo>
                  <a:pt x="0" y="0"/>
                </a:moveTo>
                <a:lnTo>
                  <a:pt x="15557" y="859370"/>
                </a:lnTo>
              </a:path>
            </a:pathLst>
          </a:custGeom>
          <a:ln w="6350">
            <a:solidFill>
              <a:srgbClr val="231F20"/>
            </a:solidFill>
          </a:ln>
        </p:spPr>
        <p:txBody>
          <a:bodyPr wrap="square" lIns="0" tIns="0" rIns="0" bIns="0" rtlCol="0"/>
          <a:lstStyle/>
          <a:p>
            <a:endParaRPr/>
          </a:p>
        </p:txBody>
      </p:sp>
      <p:sp>
        <p:nvSpPr>
          <p:cNvPr id="370" name="object 370"/>
          <p:cNvSpPr/>
          <p:nvPr/>
        </p:nvSpPr>
        <p:spPr>
          <a:xfrm>
            <a:off x="2593168" y="5325131"/>
            <a:ext cx="41910" cy="855980"/>
          </a:xfrm>
          <a:custGeom>
            <a:avLst/>
            <a:gdLst/>
            <a:ahLst/>
            <a:cxnLst/>
            <a:rect l="l" t="t" r="r" b="b"/>
            <a:pathLst>
              <a:path w="41910" h="855979">
                <a:moveTo>
                  <a:pt x="0" y="0"/>
                </a:moveTo>
                <a:lnTo>
                  <a:pt x="41389" y="855941"/>
                </a:lnTo>
              </a:path>
            </a:pathLst>
          </a:custGeom>
          <a:ln w="6350">
            <a:solidFill>
              <a:srgbClr val="231F20"/>
            </a:solidFill>
          </a:ln>
        </p:spPr>
        <p:txBody>
          <a:bodyPr wrap="square" lIns="0" tIns="0" rIns="0" bIns="0" rtlCol="0"/>
          <a:lstStyle/>
          <a:p>
            <a:endParaRPr/>
          </a:p>
        </p:txBody>
      </p:sp>
      <p:sp>
        <p:nvSpPr>
          <p:cNvPr id="371" name="object 371"/>
          <p:cNvSpPr/>
          <p:nvPr/>
        </p:nvSpPr>
        <p:spPr>
          <a:xfrm>
            <a:off x="2463750" y="5328635"/>
            <a:ext cx="66040" cy="852805"/>
          </a:xfrm>
          <a:custGeom>
            <a:avLst/>
            <a:gdLst/>
            <a:ahLst/>
            <a:cxnLst/>
            <a:rect l="l" t="t" r="r" b="b"/>
            <a:pathLst>
              <a:path w="66039" h="852804">
                <a:moveTo>
                  <a:pt x="0" y="0"/>
                </a:moveTo>
                <a:lnTo>
                  <a:pt x="65506" y="852487"/>
                </a:lnTo>
              </a:path>
            </a:pathLst>
          </a:custGeom>
          <a:ln w="6350">
            <a:solidFill>
              <a:srgbClr val="231F20"/>
            </a:solidFill>
          </a:ln>
        </p:spPr>
        <p:txBody>
          <a:bodyPr wrap="square" lIns="0" tIns="0" rIns="0" bIns="0" rtlCol="0"/>
          <a:lstStyle/>
          <a:p>
            <a:endParaRPr/>
          </a:p>
        </p:txBody>
      </p:sp>
      <p:sp>
        <p:nvSpPr>
          <p:cNvPr id="372" name="object 372"/>
          <p:cNvSpPr/>
          <p:nvPr/>
        </p:nvSpPr>
        <p:spPr>
          <a:xfrm>
            <a:off x="2348097" y="5332139"/>
            <a:ext cx="78105" cy="843915"/>
          </a:xfrm>
          <a:custGeom>
            <a:avLst/>
            <a:gdLst/>
            <a:ahLst/>
            <a:cxnLst/>
            <a:rect l="l" t="t" r="r" b="b"/>
            <a:pathLst>
              <a:path w="78105" h="843914">
                <a:moveTo>
                  <a:pt x="0" y="0"/>
                </a:moveTo>
                <a:lnTo>
                  <a:pt x="77673" y="843749"/>
                </a:lnTo>
              </a:path>
            </a:pathLst>
          </a:custGeom>
          <a:ln w="6349">
            <a:solidFill>
              <a:srgbClr val="231F20"/>
            </a:solidFill>
          </a:ln>
        </p:spPr>
        <p:txBody>
          <a:bodyPr wrap="square" lIns="0" tIns="0" rIns="0" bIns="0" rtlCol="0"/>
          <a:lstStyle/>
          <a:p>
            <a:endParaRPr/>
          </a:p>
        </p:txBody>
      </p:sp>
      <p:sp>
        <p:nvSpPr>
          <p:cNvPr id="373" name="object 373"/>
          <p:cNvSpPr/>
          <p:nvPr/>
        </p:nvSpPr>
        <p:spPr>
          <a:xfrm>
            <a:off x="2221570" y="5335544"/>
            <a:ext cx="104139" cy="833755"/>
          </a:xfrm>
          <a:custGeom>
            <a:avLst/>
            <a:gdLst/>
            <a:ahLst/>
            <a:cxnLst/>
            <a:rect l="l" t="t" r="r" b="b"/>
            <a:pathLst>
              <a:path w="104139" h="833754">
                <a:moveTo>
                  <a:pt x="0" y="0"/>
                </a:moveTo>
                <a:lnTo>
                  <a:pt x="104101" y="833374"/>
                </a:lnTo>
              </a:path>
            </a:pathLst>
          </a:custGeom>
          <a:ln w="6350">
            <a:solidFill>
              <a:srgbClr val="231F20"/>
            </a:solidFill>
          </a:ln>
        </p:spPr>
        <p:txBody>
          <a:bodyPr wrap="square" lIns="0" tIns="0" rIns="0" bIns="0" rtlCol="0"/>
          <a:lstStyle/>
          <a:p>
            <a:endParaRPr/>
          </a:p>
        </p:txBody>
      </p:sp>
      <p:sp>
        <p:nvSpPr>
          <p:cNvPr id="374" name="object 374"/>
          <p:cNvSpPr/>
          <p:nvPr/>
        </p:nvSpPr>
        <p:spPr>
          <a:xfrm>
            <a:off x="2101391" y="5309677"/>
            <a:ext cx="876935" cy="27940"/>
          </a:xfrm>
          <a:custGeom>
            <a:avLst/>
            <a:gdLst/>
            <a:ahLst/>
            <a:cxnLst/>
            <a:rect l="l" t="t" r="r" b="b"/>
            <a:pathLst>
              <a:path w="876935" h="27939">
                <a:moveTo>
                  <a:pt x="0" y="27609"/>
                </a:moveTo>
                <a:lnTo>
                  <a:pt x="24130" y="13817"/>
                </a:lnTo>
                <a:lnTo>
                  <a:pt x="860971" y="0"/>
                </a:lnTo>
                <a:lnTo>
                  <a:pt x="876528" y="10375"/>
                </a:lnTo>
              </a:path>
            </a:pathLst>
          </a:custGeom>
          <a:ln w="6349">
            <a:solidFill>
              <a:srgbClr val="231F20"/>
            </a:solidFill>
          </a:ln>
        </p:spPr>
        <p:txBody>
          <a:bodyPr wrap="square" lIns="0" tIns="0" rIns="0" bIns="0" rtlCol="0"/>
          <a:lstStyle/>
          <a:p>
            <a:endParaRPr/>
          </a:p>
        </p:txBody>
      </p:sp>
      <p:sp>
        <p:nvSpPr>
          <p:cNvPr id="375" name="object 375"/>
          <p:cNvSpPr/>
          <p:nvPr/>
        </p:nvSpPr>
        <p:spPr>
          <a:xfrm>
            <a:off x="2101391" y="5320053"/>
            <a:ext cx="876935" cy="876935"/>
          </a:xfrm>
          <a:custGeom>
            <a:avLst/>
            <a:gdLst/>
            <a:ahLst/>
            <a:cxnLst/>
            <a:rect l="l" t="t" r="r" b="b"/>
            <a:pathLst>
              <a:path w="876935" h="876935">
                <a:moveTo>
                  <a:pt x="0" y="17233"/>
                </a:moveTo>
                <a:lnTo>
                  <a:pt x="876528" y="0"/>
                </a:lnTo>
                <a:lnTo>
                  <a:pt x="829983" y="876604"/>
                </a:lnTo>
                <a:lnTo>
                  <a:pt x="120180" y="845553"/>
                </a:lnTo>
                <a:lnTo>
                  <a:pt x="0" y="17233"/>
                </a:lnTo>
                <a:close/>
              </a:path>
            </a:pathLst>
          </a:custGeom>
          <a:ln w="6350">
            <a:solidFill>
              <a:srgbClr val="231F20"/>
            </a:solidFill>
          </a:ln>
        </p:spPr>
        <p:txBody>
          <a:bodyPr wrap="square" lIns="0" tIns="0" rIns="0" bIns="0" rtlCol="0"/>
          <a:lstStyle/>
          <a:p>
            <a:endParaRPr/>
          </a:p>
        </p:txBody>
      </p:sp>
      <p:sp>
        <p:nvSpPr>
          <p:cNvPr id="376" name="object 376"/>
          <p:cNvSpPr/>
          <p:nvPr/>
        </p:nvSpPr>
        <p:spPr>
          <a:xfrm>
            <a:off x="2617631" y="6548343"/>
            <a:ext cx="214312" cy="253428"/>
          </a:xfrm>
          <a:prstGeom prst="rect">
            <a:avLst/>
          </a:prstGeom>
          <a:blipFill>
            <a:blip r:embed="rId11" cstate="print"/>
            <a:stretch>
              <a:fillRect/>
            </a:stretch>
          </a:blipFill>
        </p:spPr>
        <p:txBody>
          <a:bodyPr wrap="square" lIns="0" tIns="0" rIns="0" bIns="0" rtlCol="0"/>
          <a:lstStyle/>
          <a:p>
            <a:endParaRPr/>
          </a:p>
        </p:txBody>
      </p:sp>
      <p:sp>
        <p:nvSpPr>
          <p:cNvPr id="377" name="object 377"/>
          <p:cNvSpPr/>
          <p:nvPr/>
        </p:nvSpPr>
        <p:spPr>
          <a:xfrm>
            <a:off x="2566743" y="6583338"/>
            <a:ext cx="212725" cy="259715"/>
          </a:xfrm>
          <a:custGeom>
            <a:avLst/>
            <a:gdLst/>
            <a:ahLst/>
            <a:cxnLst/>
            <a:rect l="l" t="t" r="r" b="b"/>
            <a:pathLst>
              <a:path w="212725" h="259715">
                <a:moveTo>
                  <a:pt x="8039" y="0"/>
                </a:moveTo>
                <a:lnTo>
                  <a:pt x="6007" y="1587"/>
                </a:lnTo>
                <a:lnTo>
                  <a:pt x="2946" y="3416"/>
                </a:lnTo>
                <a:lnTo>
                  <a:pt x="0" y="5486"/>
                </a:lnTo>
                <a:lnTo>
                  <a:pt x="50996" y="36937"/>
                </a:lnTo>
                <a:lnTo>
                  <a:pt x="85453" y="70415"/>
                </a:lnTo>
                <a:lnTo>
                  <a:pt x="122186" y="112737"/>
                </a:lnTo>
                <a:lnTo>
                  <a:pt x="155961" y="158280"/>
                </a:lnTo>
                <a:lnTo>
                  <a:pt x="182197" y="200533"/>
                </a:lnTo>
                <a:lnTo>
                  <a:pt x="198731" y="235488"/>
                </a:lnTo>
                <a:lnTo>
                  <a:pt x="203403" y="259143"/>
                </a:lnTo>
                <a:lnTo>
                  <a:pt x="206743" y="259499"/>
                </a:lnTo>
                <a:lnTo>
                  <a:pt x="212026" y="253644"/>
                </a:lnTo>
                <a:lnTo>
                  <a:pt x="212597" y="251206"/>
                </a:lnTo>
                <a:lnTo>
                  <a:pt x="210217" y="229564"/>
                </a:lnTo>
                <a:lnTo>
                  <a:pt x="170546" y="153375"/>
                </a:lnTo>
                <a:lnTo>
                  <a:pt x="133718" y="103416"/>
                </a:lnTo>
                <a:lnTo>
                  <a:pt x="92421" y="55864"/>
                </a:lnTo>
                <a:lnTo>
                  <a:pt x="55467" y="20770"/>
                </a:lnTo>
                <a:lnTo>
                  <a:pt x="26219" y="1146"/>
                </a:lnTo>
                <a:lnTo>
                  <a:pt x="8039" y="0"/>
                </a:lnTo>
                <a:close/>
              </a:path>
            </a:pathLst>
          </a:custGeom>
          <a:solidFill>
            <a:srgbClr val="58595B"/>
          </a:solidFill>
        </p:spPr>
        <p:txBody>
          <a:bodyPr wrap="square" lIns="0" tIns="0" rIns="0" bIns="0" rtlCol="0"/>
          <a:lstStyle/>
          <a:p>
            <a:endParaRPr/>
          </a:p>
        </p:txBody>
      </p:sp>
      <p:sp>
        <p:nvSpPr>
          <p:cNvPr id="378" name="object 378"/>
          <p:cNvSpPr/>
          <p:nvPr/>
        </p:nvSpPr>
        <p:spPr>
          <a:xfrm>
            <a:off x="2442933" y="6669063"/>
            <a:ext cx="230504" cy="267335"/>
          </a:xfrm>
          <a:custGeom>
            <a:avLst/>
            <a:gdLst/>
            <a:ahLst/>
            <a:cxnLst/>
            <a:rect l="l" t="t" r="r" b="b"/>
            <a:pathLst>
              <a:path w="230505" h="267334">
                <a:moveTo>
                  <a:pt x="8331" y="0"/>
                </a:moveTo>
                <a:lnTo>
                  <a:pt x="6261" y="1752"/>
                </a:lnTo>
                <a:lnTo>
                  <a:pt x="3060" y="3771"/>
                </a:lnTo>
                <a:lnTo>
                  <a:pt x="0" y="5943"/>
                </a:lnTo>
                <a:lnTo>
                  <a:pt x="54440" y="37642"/>
                </a:lnTo>
                <a:lnTo>
                  <a:pt x="91520" y="71880"/>
                </a:lnTo>
                <a:lnTo>
                  <a:pt x="131216" y="115328"/>
                </a:lnTo>
                <a:lnTo>
                  <a:pt x="167922" y="162247"/>
                </a:lnTo>
                <a:lnTo>
                  <a:pt x="196618" y="205917"/>
                </a:lnTo>
                <a:lnTo>
                  <a:pt x="214926" y="242187"/>
                </a:lnTo>
                <a:lnTo>
                  <a:pt x="220472" y="266903"/>
                </a:lnTo>
                <a:lnTo>
                  <a:pt x="223939" y="267157"/>
                </a:lnTo>
                <a:lnTo>
                  <a:pt x="229336" y="260870"/>
                </a:lnTo>
                <a:lnTo>
                  <a:pt x="229895" y="258279"/>
                </a:lnTo>
                <a:lnTo>
                  <a:pt x="226808" y="235639"/>
                </a:lnTo>
                <a:lnTo>
                  <a:pt x="183121" y="156717"/>
                </a:lnTo>
                <a:lnTo>
                  <a:pt x="143116" y="105244"/>
                </a:lnTo>
                <a:lnTo>
                  <a:pt x="98429" y="56421"/>
                </a:lnTo>
                <a:lnTo>
                  <a:pt x="58669" y="20561"/>
                </a:lnTo>
                <a:lnTo>
                  <a:pt x="27435" y="731"/>
                </a:lnTo>
                <a:lnTo>
                  <a:pt x="8331" y="0"/>
                </a:lnTo>
                <a:close/>
              </a:path>
            </a:pathLst>
          </a:custGeom>
          <a:solidFill>
            <a:srgbClr val="58595B"/>
          </a:solidFill>
        </p:spPr>
        <p:txBody>
          <a:bodyPr wrap="square" lIns="0" tIns="0" rIns="0" bIns="0" rtlCol="0"/>
          <a:lstStyle/>
          <a:p>
            <a:endParaRPr/>
          </a:p>
        </p:txBody>
      </p:sp>
      <p:sp>
        <p:nvSpPr>
          <p:cNvPr id="379" name="object 379"/>
          <p:cNvSpPr/>
          <p:nvPr/>
        </p:nvSpPr>
        <p:spPr>
          <a:xfrm>
            <a:off x="2694565" y="6475917"/>
            <a:ext cx="230242" cy="263709"/>
          </a:xfrm>
          <a:prstGeom prst="rect">
            <a:avLst/>
          </a:prstGeom>
          <a:blipFill>
            <a:blip r:embed="rId12" cstate="print"/>
            <a:stretch>
              <a:fillRect/>
            </a:stretch>
          </a:blipFill>
        </p:spPr>
        <p:txBody>
          <a:bodyPr wrap="square" lIns="0" tIns="0" rIns="0" bIns="0" rtlCol="0"/>
          <a:lstStyle/>
          <a:p>
            <a:endParaRPr/>
          </a:p>
        </p:txBody>
      </p:sp>
      <p:sp>
        <p:nvSpPr>
          <p:cNvPr id="380" name="object 380"/>
          <p:cNvSpPr/>
          <p:nvPr/>
        </p:nvSpPr>
        <p:spPr>
          <a:xfrm>
            <a:off x="2273187" y="6439024"/>
            <a:ext cx="688975" cy="636270"/>
          </a:xfrm>
          <a:custGeom>
            <a:avLst/>
            <a:gdLst/>
            <a:ahLst/>
            <a:cxnLst/>
            <a:rect l="l" t="t" r="r" b="b"/>
            <a:pathLst>
              <a:path w="688975" h="636270">
                <a:moveTo>
                  <a:pt x="6808" y="318703"/>
                </a:moveTo>
                <a:lnTo>
                  <a:pt x="0" y="290432"/>
                </a:lnTo>
                <a:lnTo>
                  <a:pt x="2306" y="274486"/>
                </a:lnTo>
                <a:lnTo>
                  <a:pt x="7937" y="267434"/>
                </a:lnTo>
                <a:lnTo>
                  <a:pt x="11101" y="265845"/>
                </a:lnTo>
                <a:lnTo>
                  <a:pt x="47613" y="238934"/>
                </a:lnTo>
                <a:lnTo>
                  <a:pt x="79575" y="262646"/>
                </a:lnTo>
                <a:lnTo>
                  <a:pt x="99256" y="264707"/>
                </a:lnTo>
                <a:lnTo>
                  <a:pt x="117040" y="266633"/>
                </a:lnTo>
                <a:lnTo>
                  <a:pt x="124779" y="267484"/>
                </a:lnTo>
                <a:lnTo>
                  <a:pt x="478169" y="19465"/>
                </a:lnTo>
                <a:lnTo>
                  <a:pt x="522331" y="0"/>
                </a:lnTo>
                <a:lnTo>
                  <a:pt x="554529" y="2422"/>
                </a:lnTo>
                <a:lnTo>
                  <a:pt x="590492" y="34753"/>
                </a:lnTo>
                <a:lnTo>
                  <a:pt x="645948" y="105013"/>
                </a:lnTo>
                <a:lnTo>
                  <a:pt x="680922" y="167275"/>
                </a:lnTo>
                <a:lnTo>
                  <a:pt x="688533" y="213821"/>
                </a:lnTo>
                <a:lnTo>
                  <a:pt x="682812" y="242978"/>
                </a:lnTo>
                <a:lnTo>
                  <a:pt x="677787" y="253069"/>
                </a:lnTo>
                <a:lnTo>
                  <a:pt x="333452" y="542655"/>
                </a:lnTo>
                <a:lnTo>
                  <a:pt x="332563" y="594674"/>
                </a:lnTo>
                <a:lnTo>
                  <a:pt x="342937" y="606115"/>
                </a:lnTo>
                <a:lnTo>
                  <a:pt x="346162" y="612816"/>
                </a:lnTo>
                <a:lnTo>
                  <a:pt x="342029" y="617373"/>
                </a:lnTo>
                <a:lnTo>
                  <a:pt x="330328" y="622385"/>
                </a:lnTo>
                <a:lnTo>
                  <a:pt x="314575" y="627964"/>
                </a:lnTo>
                <a:lnTo>
                  <a:pt x="300150" y="632288"/>
                </a:lnTo>
                <a:lnTo>
                  <a:pt x="289616" y="635083"/>
                </a:lnTo>
                <a:lnTo>
                  <a:pt x="285535" y="636076"/>
                </a:lnTo>
              </a:path>
            </a:pathLst>
          </a:custGeom>
          <a:ln w="3175">
            <a:solidFill>
              <a:srgbClr val="231F20"/>
            </a:solidFill>
          </a:ln>
        </p:spPr>
        <p:txBody>
          <a:bodyPr wrap="square" lIns="0" tIns="0" rIns="0" bIns="0" rtlCol="0"/>
          <a:lstStyle/>
          <a:p>
            <a:endParaRPr/>
          </a:p>
        </p:txBody>
      </p:sp>
      <p:sp>
        <p:nvSpPr>
          <p:cNvPr id="381" name="object 381"/>
          <p:cNvSpPr/>
          <p:nvPr/>
        </p:nvSpPr>
        <p:spPr>
          <a:xfrm>
            <a:off x="2347391" y="6706506"/>
            <a:ext cx="50800" cy="36195"/>
          </a:xfrm>
          <a:custGeom>
            <a:avLst/>
            <a:gdLst/>
            <a:ahLst/>
            <a:cxnLst/>
            <a:rect l="l" t="t" r="r" b="b"/>
            <a:pathLst>
              <a:path w="50800" h="36195">
                <a:moveTo>
                  <a:pt x="0" y="35674"/>
                </a:moveTo>
                <a:lnTo>
                  <a:pt x="50571" y="0"/>
                </a:lnTo>
              </a:path>
            </a:pathLst>
          </a:custGeom>
          <a:ln w="3175">
            <a:solidFill>
              <a:srgbClr val="231F20"/>
            </a:solidFill>
          </a:ln>
        </p:spPr>
        <p:txBody>
          <a:bodyPr wrap="square" lIns="0" tIns="0" rIns="0" bIns="0" rtlCol="0"/>
          <a:lstStyle/>
          <a:p>
            <a:endParaRPr/>
          </a:p>
        </p:txBody>
      </p:sp>
      <p:sp>
        <p:nvSpPr>
          <p:cNvPr id="382" name="object 382"/>
          <p:cNvSpPr/>
          <p:nvPr/>
        </p:nvSpPr>
        <p:spPr>
          <a:xfrm>
            <a:off x="2294260" y="6697878"/>
            <a:ext cx="40005" cy="31750"/>
          </a:xfrm>
          <a:custGeom>
            <a:avLst/>
            <a:gdLst/>
            <a:ahLst/>
            <a:cxnLst/>
            <a:rect l="l" t="t" r="r" b="b"/>
            <a:pathLst>
              <a:path w="40005" h="31750">
                <a:moveTo>
                  <a:pt x="0" y="31508"/>
                </a:moveTo>
                <a:lnTo>
                  <a:pt x="39382" y="0"/>
                </a:lnTo>
              </a:path>
            </a:pathLst>
          </a:custGeom>
          <a:ln w="3175">
            <a:solidFill>
              <a:srgbClr val="231F20"/>
            </a:solidFill>
          </a:ln>
        </p:spPr>
        <p:txBody>
          <a:bodyPr wrap="square" lIns="0" tIns="0" rIns="0" bIns="0" rtlCol="0"/>
          <a:lstStyle/>
          <a:p>
            <a:endParaRPr/>
          </a:p>
        </p:txBody>
      </p:sp>
      <p:sp>
        <p:nvSpPr>
          <p:cNvPr id="383" name="object 383"/>
          <p:cNvSpPr/>
          <p:nvPr/>
        </p:nvSpPr>
        <p:spPr>
          <a:xfrm>
            <a:off x="2403152" y="6702983"/>
            <a:ext cx="214629" cy="278765"/>
          </a:xfrm>
          <a:custGeom>
            <a:avLst/>
            <a:gdLst/>
            <a:ahLst/>
            <a:cxnLst/>
            <a:rect l="l" t="t" r="r" b="b"/>
            <a:pathLst>
              <a:path w="214630" h="278765">
                <a:moveTo>
                  <a:pt x="0" y="0"/>
                </a:moveTo>
                <a:lnTo>
                  <a:pt x="82575" y="88900"/>
                </a:lnTo>
                <a:lnTo>
                  <a:pt x="112565" y="98171"/>
                </a:lnTo>
                <a:lnTo>
                  <a:pt x="126801" y="106162"/>
                </a:lnTo>
                <a:lnTo>
                  <a:pt x="129100" y="117282"/>
                </a:lnTo>
                <a:lnTo>
                  <a:pt x="123278" y="135940"/>
                </a:lnTo>
                <a:lnTo>
                  <a:pt x="177101" y="224701"/>
                </a:lnTo>
                <a:lnTo>
                  <a:pt x="202731" y="235567"/>
                </a:lnTo>
                <a:lnTo>
                  <a:pt x="214021" y="244814"/>
                </a:lnTo>
                <a:lnTo>
                  <a:pt x="213447" y="257505"/>
                </a:lnTo>
                <a:lnTo>
                  <a:pt x="203479" y="278701"/>
                </a:lnTo>
              </a:path>
            </a:pathLst>
          </a:custGeom>
          <a:ln w="3175">
            <a:solidFill>
              <a:srgbClr val="231F20"/>
            </a:solidFill>
          </a:ln>
        </p:spPr>
        <p:txBody>
          <a:bodyPr wrap="square" lIns="0" tIns="0" rIns="0" bIns="0" rtlCol="0"/>
          <a:lstStyle/>
          <a:p>
            <a:endParaRPr/>
          </a:p>
        </p:txBody>
      </p:sp>
      <p:sp>
        <p:nvSpPr>
          <p:cNvPr id="384" name="object 384"/>
          <p:cNvSpPr/>
          <p:nvPr/>
        </p:nvSpPr>
        <p:spPr>
          <a:xfrm>
            <a:off x="2561033" y="6981684"/>
            <a:ext cx="45720" cy="27305"/>
          </a:xfrm>
          <a:custGeom>
            <a:avLst/>
            <a:gdLst/>
            <a:ahLst/>
            <a:cxnLst/>
            <a:rect l="l" t="t" r="r" b="b"/>
            <a:pathLst>
              <a:path w="45719" h="27304">
                <a:moveTo>
                  <a:pt x="0" y="26923"/>
                </a:moveTo>
                <a:lnTo>
                  <a:pt x="45605" y="0"/>
                </a:lnTo>
              </a:path>
            </a:pathLst>
          </a:custGeom>
          <a:ln w="3175">
            <a:solidFill>
              <a:srgbClr val="231F20"/>
            </a:solidFill>
          </a:ln>
        </p:spPr>
        <p:txBody>
          <a:bodyPr wrap="square" lIns="0" tIns="0" rIns="0" bIns="0" rtlCol="0"/>
          <a:lstStyle/>
          <a:p>
            <a:endParaRPr/>
          </a:p>
        </p:txBody>
      </p:sp>
      <p:sp>
        <p:nvSpPr>
          <p:cNvPr id="385" name="object 385"/>
          <p:cNvSpPr/>
          <p:nvPr/>
        </p:nvSpPr>
        <p:spPr>
          <a:xfrm>
            <a:off x="2533985" y="6932179"/>
            <a:ext cx="55244" cy="33655"/>
          </a:xfrm>
          <a:custGeom>
            <a:avLst/>
            <a:gdLst/>
            <a:ahLst/>
            <a:cxnLst/>
            <a:rect l="l" t="t" r="r" b="b"/>
            <a:pathLst>
              <a:path w="55244" h="33654">
                <a:moveTo>
                  <a:pt x="0" y="33261"/>
                </a:moveTo>
                <a:lnTo>
                  <a:pt x="54952" y="0"/>
                </a:lnTo>
              </a:path>
            </a:pathLst>
          </a:custGeom>
          <a:ln w="3175">
            <a:solidFill>
              <a:srgbClr val="231F20"/>
            </a:solidFill>
          </a:ln>
        </p:spPr>
        <p:txBody>
          <a:bodyPr wrap="square" lIns="0" tIns="0" rIns="0" bIns="0" rtlCol="0"/>
          <a:lstStyle/>
          <a:p>
            <a:endParaRPr/>
          </a:p>
        </p:txBody>
      </p:sp>
      <p:sp>
        <p:nvSpPr>
          <p:cNvPr id="386" name="object 386"/>
          <p:cNvSpPr/>
          <p:nvPr/>
        </p:nvSpPr>
        <p:spPr>
          <a:xfrm>
            <a:off x="2473746" y="6838921"/>
            <a:ext cx="52705" cy="38735"/>
          </a:xfrm>
          <a:custGeom>
            <a:avLst/>
            <a:gdLst/>
            <a:ahLst/>
            <a:cxnLst/>
            <a:rect l="l" t="t" r="r" b="b"/>
            <a:pathLst>
              <a:path w="52705" h="38734">
                <a:moveTo>
                  <a:pt x="0" y="38531"/>
                </a:moveTo>
                <a:lnTo>
                  <a:pt x="52679" y="0"/>
                </a:lnTo>
              </a:path>
            </a:pathLst>
          </a:custGeom>
          <a:ln w="3175">
            <a:solidFill>
              <a:srgbClr val="231F20"/>
            </a:solidFill>
          </a:ln>
        </p:spPr>
        <p:txBody>
          <a:bodyPr wrap="square" lIns="0" tIns="0" rIns="0" bIns="0" rtlCol="0"/>
          <a:lstStyle/>
          <a:p>
            <a:endParaRPr/>
          </a:p>
        </p:txBody>
      </p:sp>
      <p:sp>
        <p:nvSpPr>
          <p:cNvPr id="387" name="object 387"/>
          <p:cNvSpPr/>
          <p:nvPr/>
        </p:nvSpPr>
        <p:spPr>
          <a:xfrm>
            <a:off x="2434183" y="6791887"/>
            <a:ext cx="52069" cy="40640"/>
          </a:xfrm>
          <a:custGeom>
            <a:avLst/>
            <a:gdLst/>
            <a:ahLst/>
            <a:cxnLst/>
            <a:rect l="l" t="t" r="r" b="b"/>
            <a:pathLst>
              <a:path w="52069" h="40640">
                <a:moveTo>
                  <a:pt x="0" y="40259"/>
                </a:moveTo>
                <a:lnTo>
                  <a:pt x="51549" y="0"/>
                </a:lnTo>
              </a:path>
            </a:pathLst>
          </a:custGeom>
          <a:ln w="3175">
            <a:solidFill>
              <a:srgbClr val="231F20"/>
            </a:solidFill>
          </a:ln>
        </p:spPr>
        <p:txBody>
          <a:bodyPr wrap="square" lIns="0" tIns="0" rIns="0" bIns="0" rtlCol="0"/>
          <a:lstStyle/>
          <a:p>
            <a:endParaRPr/>
          </a:p>
        </p:txBody>
      </p:sp>
      <p:sp>
        <p:nvSpPr>
          <p:cNvPr id="388" name="object 388"/>
          <p:cNvSpPr/>
          <p:nvPr/>
        </p:nvSpPr>
        <p:spPr>
          <a:xfrm>
            <a:off x="2016884" y="7148394"/>
            <a:ext cx="74529" cy="84150"/>
          </a:xfrm>
          <a:prstGeom prst="rect">
            <a:avLst/>
          </a:prstGeom>
          <a:blipFill>
            <a:blip r:embed="rId13" cstate="print"/>
            <a:stretch>
              <a:fillRect/>
            </a:stretch>
          </a:blipFill>
        </p:spPr>
        <p:txBody>
          <a:bodyPr wrap="square" lIns="0" tIns="0" rIns="0" bIns="0" rtlCol="0"/>
          <a:lstStyle/>
          <a:p>
            <a:endParaRPr/>
          </a:p>
        </p:txBody>
      </p:sp>
      <p:sp>
        <p:nvSpPr>
          <p:cNvPr id="389" name="object 389"/>
          <p:cNvSpPr/>
          <p:nvPr/>
        </p:nvSpPr>
        <p:spPr>
          <a:xfrm>
            <a:off x="2018078" y="6728520"/>
            <a:ext cx="546100" cy="502920"/>
          </a:xfrm>
          <a:custGeom>
            <a:avLst/>
            <a:gdLst/>
            <a:ahLst/>
            <a:cxnLst/>
            <a:rect l="l" t="t" r="r" b="b"/>
            <a:pathLst>
              <a:path w="546100" h="502920">
                <a:moveTo>
                  <a:pt x="71170" y="502437"/>
                </a:moveTo>
                <a:lnTo>
                  <a:pt x="106718" y="467131"/>
                </a:lnTo>
                <a:lnTo>
                  <a:pt x="120254" y="467566"/>
                </a:lnTo>
                <a:lnTo>
                  <a:pt x="129668" y="466042"/>
                </a:lnTo>
                <a:lnTo>
                  <a:pt x="170511" y="439011"/>
                </a:lnTo>
                <a:lnTo>
                  <a:pt x="195313" y="420484"/>
                </a:lnTo>
                <a:lnTo>
                  <a:pt x="208364" y="428454"/>
                </a:lnTo>
                <a:lnTo>
                  <a:pt x="218239" y="430385"/>
                </a:lnTo>
                <a:lnTo>
                  <a:pt x="229910" y="425622"/>
                </a:lnTo>
                <a:lnTo>
                  <a:pt x="248348" y="413512"/>
                </a:lnTo>
                <a:lnTo>
                  <a:pt x="276212" y="387350"/>
                </a:lnTo>
                <a:lnTo>
                  <a:pt x="283495" y="383235"/>
                </a:lnTo>
                <a:lnTo>
                  <a:pt x="286232" y="378012"/>
                </a:lnTo>
                <a:lnTo>
                  <a:pt x="284702" y="368211"/>
                </a:lnTo>
                <a:lnTo>
                  <a:pt x="279184" y="350367"/>
                </a:lnTo>
                <a:lnTo>
                  <a:pt x="322389" y="322630"/>
                </a:lnTo>
                <a:lnTo>
                  <a:pt x="343839" y="353619"/>
                </a:lnTo>
                <a:lnTo>
                  <a:pt x="360402" y="365466"/>
                </a:lnTo>
                <a:lnTo>
                  <a:pt x="380548" y="359537"/>
                </a:lnTo>
                <a:lnTo>
                  <a:pt x="412750" y="337197"/>
                </a:lnTo>
                <a:lnTo>
                  <a:pt x="436943" y="317131"/>
                </a:lnTo>
                <a:lnTo>
                  <a:pt x="450695" y="325709"/>
                </a:lnTo>
                <a:lnTo>
                  <a:pt x="468333" y="331851"/>
                </a:lnTo>
                <a:lnTo>
                  <a:pt x="483543" y="335544"/>
                </a:lnTo>
                <a:lnTo>
                  <a:pt x="490016" y="336778"/>
                </a:lnTo>
                <a:lnTo>
                  <a:pt x="540651" y="346583"/>
                </a:lnTo>
                <a:lnTo>
                  <a:pt x="542950" y="280085"/>
                </a:lnTo>
                <a:lnTo>
                  <a:pt x="545980" y="263144"/>
                </a:lnTo>
                <a:lnTo>
                  <a:pt x="535879" y="249439"/>
                </a:lnTo>
                <a:lnTo>
                  <a:pt x="522554" y="240264"/>
                </a:lnTo>
                <a:lnTo>
                  <a:pt x="515912" y="236918"/>
                </a:lnTo>
                <a:lnTo>
                  <a:pt x="455663" y="148932"/>
                </a:lnTo>
                <a:lnTo>
                  <a:pt x="455552" y="126461"/>
                </a:lnTo>
                <a:lnTo>
                  <a:pt x="441278" y="112599"/>
                </a:lnTo>
                <a:lnTo>
                  <a:pt x="424307" y="105579"/>
                </a:lnTo>
                <a:lnTo>
                  <a:pt x="416102" y="103632"/>
                </a:lnTo>
                <a:lnTo>
                  <a:pt x="329311" y="13665"/>
                </a:lnTo>
                <a:lnTo>
                  <a:pt x="264325" y="0"/>
                </a:lnTo>
                <a:lnTo>
                  <a:pt x="259003" y="65443"/>
                </a:lnTo>
                <a:lnTo>
                  <a:pt x="284683" y="93954"/>
                </a:lnTo>
                <a:lnTo>
                  <a:pt x="226949" y="132092"/>
                </a:lnTo>
                <a:lnTo>
                  <a:pt x="209921" y="146725"/>
                </a:lnTo>
                <a:lnTo>
                  <a:pt x="203031" y="158378"/>
                </a:lnTo>
                <a:lnTo>
                  <a:pt x="205185" y="173151"/>
                </a:lnTo>
                <a:lnTo>
                  <a:pt x="215290" y="197142"/>
                </a:lnTo>
                <a:lnTo>
                  <a:pt x="180162" y="223151"/>
                </a:lnTo>
                <a:lnTo>
                  <a:pt x="165810" y="215301"/>
                </a:lnTo>
                <a:lnTo>
                  <a:pt x="156548" y="212355"/>
                </a:lnTo>
                <a:lnTo>
                  <a:pt x="148345" y="214016"/>
                </a:lnTo>
                <a:lnTo>
                  <a:pt x="104819" y="247013"/>
                </a:lnTo>
                <a:lnTo>
                  <a:pt x="78500" y="281562"/>
                </a:lnTo>
                <a:lnTo>
                  <a:pt x="79374" y="291486"/>
                </a:lnTo>
                <a:lnTo>
                  <a:pt x="83058" y="308089"/>
                </a:lnTo>
                <a:lnTo>
                  <a:pt x="46659" y="333273"/>
                </a:lnTo>
                <a:lnTo>
                  <a:pt x="25311" y="348239"/>
                </a:lnTo>
                <a:lnTo>
                  <a:pt x="16940" y="358940"/>
                </a:lnTo>
                <a:lnTo>
                  <a:pt x="20415" y="370517"/>
                </a:lnTo>
                <a:lnTo>
                  <a:pt x="34607" y="388112"/>
                </a:lnTo>
                <a:lnTo>
                  <a:pt x="0" y="423125"/>
                </a:lnTo>
              </a:path>
            </a:pathLst>
          </a:custGeom>
          <a:ln w="3175">
            <a:solidFill>
              <a:srgbClr val="231F20"/>
            </a:solidFill>
          </a:ln>
        </p:spPr>
        <p:txBody>
          <a:bodyPr wrap="square" lIns="0" tIns="0" rIns="0" bIns="0" rtlCol="0"/>
          <a:lstStyle/>
          <a:p>
            <a:endParaRPr/>
          </a:p>
        </p:txBody>
      </p:sp>
      <p:sp>
        <p:nvSpPr>
          <p:cNvPr id="390" name="object 390"/>
          <p:cNvSpPr/>
          <p:nvPr/>
        </p:nvSpPr>
        <p:spPr>
          <a:xfrm>
            <a:off x="2051095" y="6820892"/>
            <a:ext cx="438473" cy="376342"/>
          </a:xfrm>
          <a:prstGeom prst="rect">
            <a:avLst/>
          </a:prstGeom>
          <a:blipFill>
            <a:blip r:embed="rId14" cstate="print"/>
            <a:stretch>
              <a:fillRect/>
            </a:stretch>
          </a:blipFill>
        </p:spPr>
        <p:txBody>
          <a:bodyPr wrap="square" lIns="0" tIns="0" rIns="0" bIns="0" rtlCol="0"/>
          <a:lstStyle/>
          <a:p>
            <a:endParaRPr/>
          </a:p>
        </p:txBody>
      </p:sp>
      <p:sp>
        <p:nvSpPr>
          <p:cNvPr id="391" name="object 391"/>
          <p:cNvSpPr/>
          <p:nvPr/>
        </p:nvSpPr>
        <p:spPr>
          <a:xfrm>
            <a:off x="3513128" y="6771496"/>
            <a:ext cx="48895" cy="34290"/>
          </a:xfrm>
          <a:custGeom>
            <a:avLst/>
            <a:gdLst/>
            <a:ahLst/>
            <a:cxnLst/>
            <a:rect l="l" t="t" r="r" b="b"/>
            <a:pathLst>
              <a:path w="48895" h="34290">
                <a:moveTo>
                  <a:pt x="47969" y="28405"/>
                </a:moveTo>
                <a:lnTo>
                  <a:pt x="43746" y="32453"/>
                </a:lnTo>
                <a:lnTo>
                  <a:pt x="36739" y="34055"/>
                </a:lnTo>
                <a:lnTo>
                  <a:pt x="27899" y="33168"/>
                </a:lnTo>
                <a:lnTo>
                  <a:pt x="18175" y="29751"/>
                </a:lnTo>
                <a:lnTo>
                  <a:pt x="9407" y="24318"/>
                </a:lnTo>
                <a:lnTo>
                  <a:pt x="3159" y="17980"/>
                </a:lnTo>
                <a:lnTo>
                  <a:pt x="0" y="11500"/>
                </a:lnTo>
                <a:lnTo>
                  <a:pt x="497" y="5646"/>
                </a:lnTo>
                <a:lnTo>
                  <a:pt x="4733" y="1598"/>
                </a:lnTo>
                <a:lnTo>
                  <a:pt x="11755" y="0"/>
                </a:lnTo>
                <a:lnTo>
                  <a:pt x="20606" y="894"/>
                </a:lnTo>
                <a:lnTo>
                  <a:pt x="30329" y="4325"/>
                </a:lnTo>
                <a:lnTo>
                  <a:pt x="39104" y="9759"/>
                </a:lnTo>
                <a:lnTo>
                  <a:pt x="45350" y="16098"/>
                </a:lnTo>
                <a:lnTo>
                  <a:pt x="48495" y="22571"/>
                </a:lnTo>
                <a:lnTo>
                  <a:pt x="47969" y="28405"/>
                </a:lnTo>
                <a:close/>
              </a:path>
            </a:pathLst>
          </a:custGeom>
          <a:ln w="6350">
            <a:solidFill>
              <a:srgbClr val="231F20"/>
            </a:solidFill>
          </a:ln>
        </p:spPr>
        <p:txBody>
          <a:bodyPr wrap="square" lIns="0" tIns="0" rIns="0" bIns="0" rtlCol="0"/>
          <a:lstStyle/>
          <a:p>
            <a:endParaRPr/>
          </a:p>
        </p:txBody>
      </p:sp>
      <p:sp>
        <p:nvSpPr>
          <p:cNvPr id="392" name="object 392"/>
          <p:cNvSpPr/>
          <p:nvPr/>
        </p:nvSpPr>
        <p:spPr>
          <a:xfrm>
            <a:off x="3330686" y="6612233"/>
            <a:ext cx="953135" cy="431800"/>
          </a:xfrm>
          <a:custGeom>
            <a:avLst/>
            <a:gdLst/>
            <a:ahLst/>
            <a:cxnLst/>
            <a:rect l="l" t="t" r="r" b="b"/>
            <a:pathLst>
              <a:path w="953135" h="431800">
                <a:moveTo>
                  <a:pt x="0" y="115721"/>
                </a:moveTo>
                <a:lnTo>
                  <a:pt x="23584" y="37395"/>
                </a:lnTo>
                <a:lnTo>
                  <a:pt x="52233" y="1697"/>
                </a:lnTo>
                <a:lnTo>
                  <a:pt x="104654" y="0"/>
                </a:lnTo>
                <a:lnTo>
                  <a:pt x="199555" y="23672"/>
                </a:lnTo>
                <a:lnTo>
                  <a:pt x="286807" y="52108"/>
                </a:lnTo>
                <a:lnTo>
                  <a:pt x="348064" y="78896"/>
                </a:lnTo>
                <a:lnTo>
                  <a:pt x="384187" y="98804"/>
                </a:lnTo>
                <a:lnTo>
                  <a:pt x="396036" y="106603"/>
                </a:lnTo>
                <a:lnTo>
                  <a:pt x="505264" y="92273"/>
                </a:lnTo>
                <a:lnTo>
                  <a:pt x="574013" y="92215"/>
                </a:lnTo>
                <a:lnTo>
                  <a:pt x="631385" y="110676"/>
                </a:lnTo>
                <a:lnTo>
                  <a:pt x="706488" y="151903"/>
                </a:lnTo>
                <a:lnTo>
                  <a:pt x="759665" y="184750"/>
                </a:lnTo>
                <a:lnTo>
                  <a:pt x="810646" y="220310"/>
                </a:lnTo>
                <a:lnTo>
                  <a:pt x="857151" y="256711"/>
                </a:lnTo>
                <a:lnTo>
                  <a:pt x="896899" y="292083"/>
                </a:lnTo>
                <a:lnTo>
                  <a:pt x="927609" y="324553"/>
                </a:lnTo>
                <a:lnTo>
                  <a:pt x="952792" y="373303"/>
                </a:lnTo>
                <a:lnTo>
                  <a:pt x="945383" y="403563"/>
                </a:lnTo>
                <a:lnTo>
                  <a:pt x="910500" y="430359"/>
                </a:lnTo>
                <a:lnTo>
                  <a:pt x="893362" y="431383"/>
                </a:lnTo>
                <a:lnTo>
                  <a:pt x="870433" y="424772"/>
                </a:lnTo>
                <a:lnTo>
                  <a:pt x="839584" y="404570"/>
                </a:lnTo>
                <a:lnTo>
                  <a:pt x="821047" y="388965"/>
                </a:lnTo>
                <a:lnTo>
                  <a:pt x="794495" y="366964"/>
                </a:lnTo>
                <a:lnTo>
                  <a:pt x="760928" y="341006"/>
                </a:lnTo>
                <a:lnTo>
                  <a:pt x="721347" y="313532"/>
                </a:lnTo>
                <a:lnTo>
                  <a:pt x="676751" y="286979"/>
                </a:lnTo>
                <a:lnTo>
                  <a:pt x="628141" y="263788"/>
                </a:lnTo>
                <a:lnTo>
                  <a:pt x="576517" y="246398"/>
                </a:lnTo>
                <a:lnTo>
                  <a:pt x="522879" y="237248"/>
                </a:lnTo>
                <a:lnTo>
                  <a:pt x="468227" y="238778"/>
                </a:lnTo>
                <a:lnTo>
                  <a:pt x="413562" y="253427"/>
                </a:lnTo>
                <a:lnTo>
                  <a:pt x="399935" y="279703"/>
                </a:lnTo>
                <a:lnTo>
                  <a:pt x="389653" y="294370"/>
                </a:lnTo>
                <a:lnTo>
                  <a:pt x="377549" y="302749"/>
                </a:lnTo>
                <a:lnTo>
                  <a:pt x="358457" y="310158"/>
                </a:lnTo>
              </a:path>
            </a:pathLst>
          </a:custGeom>
          <a:ln w="6350">
            <a:solidFill>
              <a:srgbClr val="231F20"/>
            </a:solidFill>
          </a:ln>
        </p:spPr>
        <p:txBody>
          <a:bodyPr wrap="square" lIns="0" tIns="0" rIns="0" bIns="0" rtlCol="0"/>
          <a:lstStyle/>
          <a:p>
            <a:endParaRPr/>
          </a:p>
        </p:txBody>
      </p:sp>
      <p:sp>
        <p:nvSpPr>
          <p:cNvPr id="393" name="object 393"/>
          <p:cNvSpPr/>
          <p:nvPr/>
        </p:nvSpPr>
        <p:spPr>
          <a:xfrm>
            <a:off x="3744254" y="6788281"/>
            <a:ext cx="510540" cy="252095"/>
          </a:xfrm>
          <a:custGeom>
            <a:avLst/>
            <a:gdLst/>
            <a:ahLst/>
            <a:cxnLst/>
            <a:rect l="l" t="t" r="r" b="b"/>
            <a:pathLst>
              <a:path w="510539" h="252095">
                <a:moveTo>
                  <a:pt x="0" y="47375"/>
                </a:moveTo>
                <a:lnTo>
                  <a:pt x="74218" y="13289"/>
                </a:lnTo>
                <a:lnTo>
                  <a:pt x="122970" y="0"/>
                </a:lnTo>
                <a:lnTo>
                  <a:pt x="167870" y="5772"/>
                </a:lnTo>
                <a:lnTo>
                  <a:pt x="230530" y="28871"/>
                </a:lnTo>
                <a:lnTo>
                  <a:pt x="277460" y="51078"/>
                </a:lnTo>
                <a:lnTo>
                  <a:pt x="326516" y="80438"/>
                </a:lnTo>
                <a:lnTo>
                  <a:pt x="375031" y="114580"/>
                </a:lnTo>
                <a:lnTo>
                  <a:pt x="420342" y="151138"/>
                </a:lnTo>
                <a:lnTo>
                  <a:pt x="459784" y="187742"/>
                </a:lnTo>
                <a:lnTo>
                  <a:pt x="490691" y="222024"/>
                </a:lnTo>
                <a:lnTo>
                  <a:pt x="510400" y="251617"/>
                </a:lnTo>
              </a:path>
            </a:pathLst>
          </a:custGeom>
          <a:ln w="6350">
            <a:solidFill>
              <a:srgbClr val="231F20"/>
            </a:solidFill>
          </a:ln>
        </p:spPr>
        <p:txBody>
          <a:bodyPr wrap="square" lIns="0" tIns="0" rIns="0" bIns="0" rtlCol="0"/>
          <a:lstStyle/>
          <a:p>
            <a:endParaRPr/>
          </a:p>
        </p:txBody>
      </p:sp>
      <p:sp>
        <p:nvSpPr>
          <p:cNvPr id="394" name="object 394"/>
          <p:cNvSpPr/>
          <p:nvPr/>
        </p:nvSpPr>
        <p:spPr>
          <a:xfrm>
            <a:off x="3754549" y="6818318"/>
            <a:ext cx="474345" cy="226060"/>
          </a:xfrm>
          <a:custGeom>
            <a:avLst/>
            <a:gdLst/>
            <a:ahLst/>
            <a:cxnLst/>
            <a:rect l="l" t="t" r="r" b="b"/>
            <a:pathLst>
              <a:path w="474345" h="226059">
                <a:moveTo>
                  <a:pt x="0" y="29586"/>
                </a:moveTo>
                <a:lnTo>
                  <a:pt x="110515" y="4938"/>
                </a:lnTo>
                <a:lnTo>
                  <a:pt x="176793" y="0"/>
                </a:lnTo>
                <a:lnTo>
                  <a:pt x="225331" y="17718"/>
                </a:lnTo>
                <a:lnTo>
                  <a:pt x="282625" y="61044"/>
                </a:lnTo>
                <a:lnTo>
                  <a:pt x="352224" y="118887"/>
                </a:lnTo>
                <a:lnTo>
                  <a:pt x="413686" y="171859"/>
                </a:lnTo>
                <a:lnTo>
                  <a:pt x="457522" y="210546"/>
                </a:lnTo>
                <a:lnTo>
                  <a:pt x="474243" y="225534"/>
                </a:lnTo>
              </a:path>
            </a:pathLst>
          </a:custGeom>
          <a:ln w="6350">
            <a:solidFill>
              <a:srgbClr val="231F20"/>
            </a:solidFill>
          </a:ln>
        </p:spPr>
        <p:txBody>
          <a:bodyPr wrap="square" lIns="0" tIns="0" rIns="0" bIns="0" rtlCol="0"/>
          <a:lstStyle/>
          <a:p>
            <a:endParaRPr/>
          </a:p>
        </p:txBody>
      </p:sp>
      <p:sp>
        <p:nvSpPr>
          <p:cNvPr id="395" name="object 395"/>
          <p:cNvSpPr/>
          <p:nvPr/>
        </p:nvSpPr>
        <p:spPr>
          <a:xfrm>
            <a:off x="3744254" y="6716891"/>
            <a:ext cx="0" cy="119380"/>
          </a:xfrm>
          <a:custGeom>
            <a:avLst/>
            <a:gdLst/>
            <a:ahLst/>
            <a:cxnLst/>
            <a:rect l="l" t="t" r="r" b="b"/>
            <a:pathLst>
              <a:path h="119379">
                <a:moveTo>
                  <a:pt x="0" y="0"/>
                </a:moveTo>
                <a:lnTo>
                  <a:pt x="0" y="118770"/>
                </a:lnTo>
              </a:path>
            </a:pathLst>
          </a:custGeom>
          <a:ln w="6350">
            <a:solidFill>
              <a:srgbClr val="231F20"/>
            </a:solidFill>
          </a:ln>
        </p:spPr>
        <p:txBody>
          <a:bodyPr wrap="square" lIns="0" tIns="0" rIns="0" bIns="0" rtlCol="0"/>
          <a:lstStyle/>
          <a:p>
            <a:endParaRPr/>
          </a:p>
        </p:txBody>
      </p:sp>
      <p:sp>
        <p:nvSpPr>
          <p:cNvPr id="396" name="object 396"/>
          <p:cNvSpPr/>
          <p:nvPr/>
        </p:nvSpPr>
        <p:spPr>
          <a:xfrm>
            <a:off x="3744254" y="6835657"/>
            <a:ext cx="10795" cy="26670"/>
          </a:xfrm>
          <a:custGeom>
            <a:avLst/>
            <a:gdLst/>
            <a:ahLst/>
            <a:cxnLst/>
            <a:rect l="l" t="t" r="r" b="b"/>
            <a:pathLst>
              <a:path w="10795" h="26670">
                <a:moveTo>
                  <a:pt x="0" y="0"/>
                </a:moveTo>
                <a:lnTo>
                  <a:pt x="10299" y="26250"/>
                </a:lnTo>
              </a:path>
            </a:pathLst>
          </a:custGeom>
          <a:ln w="6349">
            <a:solidFill>
              <a:srgbClr val="231F20"/>
            </a:solidFill>
          </a:ln>
        </p:spPr>
        <p:txBody>
          <a:bodyPr wrap="square" lIns="0" tIns="0" rIns="0" bIns="0" rtlCol="0"/>
          <a:lstStyle/>
          <a:p>
            <a:endParaRPr/>
          </a:p>
        </p:txBody>
      </p:sp>
      <p:sp>
        <p:nvSpPr>
          <p:cNvPr id="397" name="object 397"/>
          <p:cNvSpPr/>
          <p:nvPr/>
        </p:nvSpPr>
        <p:spPr>
          <a:xfrm>
            <a:off x="3344651" y="6712329"/>
            <a:ext cx="361950" cy="181610"/>
          </a:xfrm>
          <a:custGeom>
            <a:avLst/>
            <a:gdLst/>
            <a:ahLst/>
            <a:cxnLst/>
            <a:rect l="l" t="t" r="r" b="b"/>
            <a:pathLst>
              <a:path w="361950" h="181609">
                <a:moveTo>
                  <a:pt x="0" y="0"/>
                </a:moveTo>
                <a:lnTo>
                  <a:pt x="46699" y="71950"/>
                </a:lnTo>
                <a:lnTo>
                  <a:pt x="93334" y="108704"/>
                </a:lnTo>
                <a:lnTo>
                  <a:pt x="151930" y="141947"/>
                </a:lnTo>
                <a:lnTo>
                  <a:pt x="216736" y="167422"/>
                </a:lnTo>
                <a:lnTo>
                  <a:pt x="276272" y="180524"/>
                </a:lnTo>
                <a:lnTo>
                  <a:pt x="326069" y="181052"/>
                </a:lnTo>
                <a:lnTo>
                  <a:pt x="361657" y="168808"/>
                </a:lnTo>
              </a:path>
            </a:pathLst>
          </a:custGeom>
          <a:ln w="6350">
            <a:solidFill>
              <a:srgbClr val="231F20"/>
            </a:solidFill>
          </a:ln>
        </p:spPr>
        <p:txBody>
          <a:bodyPr wrap="square" lIns="0" tIns="0" rIns="0" bIns="0" rtlCol="0"/>
          <a:lstStyle/>
          <a:p>
            <a:endParaRPr/>
          </a:p>
        </p:txBody>
      </p:sp>
      <p:sp>
        <p:nvSpPr>
          <p:cNvPr id="398" name="object 398"/>
          <p:cNvSpPr/>
          <p:nvPr/>
        </p:nvSpPr>
        <p:spPr>
          <a:xfrm>
            <a:off x="3344646" y="6700060"/>
            <a:ext cx="361950" cy="181610"/>
          </a:xfrm>
          <a:custGeom>
            <a:avLst/>
            <a:gdLst/>
            <a:ahLst/>
            <a:cxnLst/>
            <a:rect l="l" t="t" r="r" b="b"/>
            <a:pathLst>
              <a:path w="361950" h="181609">
                <a:moveTo>
                  <a:pt x="361657" y="181070"/>
                </a:moveTo>
                <a:lnTo>
                  <a:pt x="314945" y="109095"/>
                </a:lnTo>
                <a:lnTo>
                  <a:pt x="268308" y="72344"/>
                </a:lnTo>
                <a:lnTo>
                  <a:pt x="209702" y="39110"/>
                </a:lnTo>
                <a:lnTo>
                  <a:pt x="144889" y="13617"/>
                </a:lnTo>
                <a:lnTo>
                  <a:pt x="85363" y="516"/>
                </a:lnTo>
                <a:lnTo>
                  <a:pt x="35580" y="0"/>
                </a:lnTo>
                <a:lnTo>
                  <a:pt x="0" y="12262"/>
                </a:lnTo>
              </a:path>
            </a:pathLst>
          </a:custGeom>
          <a:ln w="6350">
            <a:solidFill>
              <a:srgbClr val="231F20"/>
            </a:solidFill>
          </a:ln>
        </p:spPr>
        <p:txBody>
          <a:bodyPr wrap="square" lIns="0" tIns="0" rIns="0" bIns="0" rtlCol="0"/>
          <a:lstStyle/>
          <a:p>
            <a:endParaRPr/>
          </a:p>
        </p:txBody>
      </p:sp>
      <p:sp>
        <p:nvSpPr>
          <p:cNvPr id="399" name="object 399"/>
          <p:cNvSpPr/>
          <p:nvPr/>
        </p:nvSpPr>
        <p:spPr>
          <a:xfrm>
            <a:off x="3326113" y="6695475"/>
            <a:ext cx="384140" cy="242783"/>
          </a:xfrm>
          <a:prstGeom prst="rect">
            <a:avLst/>
          </a:prstGeom>
          <a:blipFill>
            <a:blip r:embed="rId15" cstate="print"/>
            <a:stretch>
              <a:fillRect/>
            </a:stretch>
          </a:blipFill>
        </p:spPr>
        <p:txBody>
          <a:bodyPr wrap="square" lIns="0" tIns="0" rIns="0" bIns="0" rtlCol="0"/>
          <a:lstStyle/>
          <a:p>
            <a:endParaRPr/>
          </a:p>
        </p:txBody>
      </p:sp>
      <p:sp>
        <p:nvSpPr>
          <p:cNvPr id="400" name="object 400"/>
          <p:cNvSpPr/>
          <p:nvPr/>
        </p:nvSpPr>
        <p:spPr>
          <a:xfrm>
            <a:off x="3349352" y="5337073"/>
            <a:ext cx="968509" cy="902759"/>
          </a:xfrm>
          <a:prstGeom prst="rect">
            <a:avLst/>
          </a:prstGeom>
          <a:blipFill>
            <a:blip r:embed="rId16" cstate="print"/>
            <a:stretch>
              <a:fillRect/>
            </a:stretch>
          </a:blipFill>
        </p:spPr>
        <p:txBody>
          <a:bodyPr wrap="square" lIns="0" tIns="0" rIns="0" bIns="0" rtlCol="0"/>
          <a:lstStyle/>
          <a:p>
            <a:endParaRPr/>
          </a:p>
        </p:txBody>
      </p:sp>
      <p:sp>
        <p:nvSpPr>
          <p:cNvPr id="401" name="object 401"/>
          <p:cNvSpPr/>
          <p:nvPr/>
        </p:nvSpPr>
        <p:spPr>
          <a:xfrm>
            <a:off x="759400" y="6485015"/>
            <a:ext cx="868689" cy="746940"/>
          </a:xfrm>
          <a:prstGeom prst="rect">
            <a:avLst/>
          </a:prstGeom>
          <a:blipFill>
            <a:blip r:embed="rId17" cstate="print"/>
            <a:stretch>
              <a:fillRect/>
            </a:stretch>
          </a:blipFill>
        </p:spPr>
        <p:txBody>
          <a:bodyPr wrap="square" lIns="0" tIns="0" rIns="0" bIns="0" rtlCol="0"/>
          <a:lstStyle/>
          <a:p>
            <a:endParaRPr/>
          </a:p>
        </p:txBody>
      </p:sp>
      <p:sp>
        <p:nvSpPr>
          <p:cNvPr id="402" name="object 402"/>
          <p:cNvSpPr/>
          <p:nvPr/>
        </p:nvSpPr>
        <p:spPr>
          <a:xfrm>
            <a:off x="907901" y="5398101"/>
            <a:ext cx="0" cy="737235"/>
          </a:xfrm>
          <a:custGeom>
            <a:avLst/>
            <a:gdLst/>
            <a:ahLst/>
            <a:cxnLst/>
            <a:rect l="l" t="t" r="r" b="b"/>
            <a:pathLst>
              <a:path h="737235">
                <a:moveTo>
                  <a:pt x="0" y="0"/>
                </a:moveTo>
                <a:lnTo>
                  <a:pt x="0" y="737108"/>
                </a:lnTo>
              </a:path>
            </a:pathLst>
          </a:custGeom>
          <a:ln w="6350">
            <a:solidFill>
              <a:srgbClr val="231F20"/>
            </a:solidFill>
          </a:ln>
        </p:spPr>
        <p:txBody>
          <a:bodyPr wrap="square" lIns="0" tIns="0" rIns="0" bIns="0" rtlCol="0"/>
          <a:lstStyle/>
          <a:p>
            <a:endParaRPr/>
          </a:p>
        </p:txBody>
      </p:sp>
      <p:sp>
        <p:nvSpPr>
          <p:cNvPr id="403" name="object 403"/>
          <p:cNvSpPr/>
          <p:nvPr/>
        </p:nvSpPr>
        <p:spPr>
          <a:xfrm>
            <a:off x="907901" y="5398101"/>
            <a:ext cx="3810" cy="0"/>
          </a:xfrm>
          <a:custGeom>
            <a:avLst/>
            <a:gdLst/>
            <a:ahLst/>
            <a:cxnLst/>
            <a:rect l="l" t="t" r="r" b="b"/>
            <a:pathLst>
              <a:path w="3809">
                <a:moveTo>
                  <a:pt x="0" y="0"/>
                </a:moveTo>
                <a:lnTo>
                  <a:pt x="3276" y="0"/>
                </a:lnTo>
              </a:path>
            </a:pathLst>
          </a:custGeom>
          <a:ln w="6350">
            <a:solidFill>
              <a:srgbClr val="231F20"/>
            </a:solidFill>
          </a:ln>
        </p:spPr>
        <p:txBody>
          <a:bodyPr wrap="square" lIns="0" tIns="0" rIns="0" bIns="0" rtlCol="0"/>
          <a:lstStyle/>
          <a:p>
            <a:endParaRPr/>
          </a:p>
        </p:txBody>
      </p:sp>
      <p:sp>
        <p:nvSpPr>
          <p:cNvPr id="404" name="object 404"/>
          <p:cNvSpPr/>
          <p:nvPr/>
        </p:nvSpPr>
        <p:spPr>
          <a:xfrm>
            <a:off x="907973" y="6129877"/>
            <a:ext cx="3810" cy="5715"/>
          </a:xfrm>
          <a:custGeom>
            <a:avLst/>
            <a:gdLst/>
            <a:ahLst/>
            <a:cxnLst/>
            <a:rect l="l" t="t" r="r" b="b"/>
            <a:pathLst>
              <a:path w="3809" h="5714">
                <a:moveTo>
                  <a:pt x="3251" y="0"/>
                </a:moveTo>
                <a:lnTo>
                  <a:pt x="1612" y="2451"/>
                </a:lnTo>
                <a:lnTo>
                  <a:pt x="368" y="4076"/>
                </a:lnTo>
                <a:lnTo>
                  <a:pt x="0" y="4495"/>
                </a:lnTo>
                <a:lnTo>
                  <a:pt x="0" y="5295"/>
                </a:lnTo>
              </a:path>
            </a:pathLst>
          </a:custGeom>
          <a:ln w="6350">
            <a:solidFill>
              <a:srgbClr val="231F20"/>
            </a:solidFill>
          </a:ln>
        </p:spPr>
        <p:txBody>
          <a:bodyPr wrap="square" lIns="0" tIns="0" rIns="0" bIns="0" rtlCol="0"/>
          <a:lstStyle/>
          <a:p>
            <a:endParaRPr/>
          </a:p>
        </p:txBody>
      </p:sp>
      <p:sp>
        <p:nvSpPr>
          <p:cNvPr id="405" name="object 405"/>
          <p:cNvSpPr/>
          <p:nvPr/>
        </p:nvSpPr>
        <p:spPr>
          <a:xfrm>
            <a:off x="911225" y="5398101"/>
            <a:ext cx="76835" cy="0"/>
          </a:xfrm>
          <a:custGeom>
            <a:avLst/>
            <a:gdLst/>
            <a:ahLst/>
            <a:cxnLst/>
            <a:rect l="l" t="t" r="r" b="b"/>
            <a:pathLst>
              <a:path w="76834">
                <a:moveTo>
                  <a:pt x="0" y="0"/>
                </a:moveTo>
                <a:lnTo>
                  <a:pt x="76352" y="0"/>
                </a:lnTo>
              </a:path>
            </a:pathLst>
          </a:custGeom>
          <a:ln w="6350">
            <a:solidFill>
              <a:srgbClr val="231F20"/>
            </a:solidFill>
          </a:ln>
        </p:spPr>
        <p:txBody>
          <a:bodyPr wrap="square" lIns="0" tIns="0" rIns="0" bIns="0" rtlCol="0"/>
          <a:lstStyle/>
          <a:p>
            <a:endParaRPr/>
          </a:p>
        </p:txBody>
      </p:sp>
      <p:sp>
        <p:nvSpPr>
          <p:cNvPr id="406" name="object 406"/>
          <p:cNvSpPr/>
          <p:nvPr/>
        </p:nvSpPr>
        <p:spPr>
          <a:xfrm>
            <a:off x="956939" y="6172348"/>
            <a:ext cx="31115" cy="0"/>
          </a:xfrm>
          <a:custGeom>
            <a:avLst/>
            <a:gdLst/>
            <a:ahLst/>
            <a:cxnLst/>
            <a:rect l="l" t="t" r="r" b="b"/>
            <a:pathLst>
              <a:path w="31115">
                <a:moveTo>
                  <a:pt x="0" y="0"/>
                </a:moveTo>
                <a:lnTo>
                  <a:pt x="30632" y="0"/>
                </a:lnTo>
              </a:path>
            </a:pathLst>
          </a:custGeom>
          <a:ln w="6350">
            <a:solidFill>
              <a:srgbClr val="231F20"/>
            </a:solidFill>
          </a:ln>
        </p:spPr>
        <p:txBody>
          <a:bodyPr wrap="square" lIns="0" tIns="0" rIns="0" bIns="0" rtlCol="0"/>
          <a:lstStyle/>
          <a:p>
            <a:endParaRPr/>
          </a:p>
        </p:txBody>
      </p:sp>
      <p:sp>
        <p:nvSpPr>
          <p:cNvPr id="407" name="object 407"/>
          <p:cNvSpPr/>
          <p:nvPr/>
        </p:nvSpPr>
        <p:spPr>
          <a:xfrm>
            <a:off x="911219" y="6121308"/>
            <a:ext cx="45720" cy="51435"/>
          </a:xfrm>
          <a:custGeom>
            <a:avLst/>
            <a:gdLst/>
            <a:ahLst/>
            <a:cxnLst/>
            <a:rect l="l" t="t" r="r" b="b"/>
            <a:pathLst>
              <a:path w="45719" h="51435">
                <a:moveTo>
                  <a:pt x="45719" y="51040"/>
                </a:moveTo>
                <a:lnTo>
                  <a:pt x="45719" y="22440"/>
                </a:lnTo>
                <a:lnTo>
                  <a:pt x="39816" y="9291"/>
                </a:lnTo>
                <a:lnTo>
                  <a:pt x="28655" y="1372"/>
                </a:lnTo>
                <a:lnTo>
                  <a:pt x="15207" y="0"/>
                </a:lnTo>
                <a:lnTo>
                  <a:pt x="2438" y="6489"/>
                </a:lnTo>
                <a:lnTo>
                  <a:pt x="0" y="8571"/>
                </a:lnTo>
              </a:path>
            </a:pathLst>
          </a:custGeom>
          <a:ln w="6350">
            <a:solidFill>
              <a:srgbClr val="231F20"/>
            </a:solidFill>
          </a:ln>
        </p:spPr>
        <p:txBody>
          <a:bodyPr wrap="square" lIns="0" tIns="0" rIns="0" bIns="0" rtlCol="0"/>
          <a:lstStyle/>
          <a:p>
            <a:endParaRPr/>
          </a:p>
        </p:txBody>
      </p:sp>
      <p:sp>
        <p:nvSpPr>
          <p:cNvPr id="408" name="object 408"/>
          <p:cNvSpPr/>
          <p:nvPr/>
        </p:nvSpPr>
        <p:spPr>
          <a:xfrm>
            <a:off x="987573" y="5398080"/>
            <a:ext cx="1270" cy="774700"/>
          </a:xfrm>
          <a:custGeom>
            <a:avLst/>
            <a:gdLst/>
            <a:ahLst/>
            <a:cxnLst/>
            <a:rect l="l" t="t" r="r" b="b"/>
            <a:pathLst>
              <a:path w="1269" h="774700">
                <a:moveTo>
                  <a:pt x="609" y="-3175"/>
                </a:moveTo>
                <a:lnTo>
                  <a:pt x="609" y="777443"/>
                </a:lnTo>
              </a:path>
            </a:pathLst>
          </a:custGeom>
          <a:ln w="7569">
            <a:solidFill>
              <a:srgbClr val="231F20"/>
            </a:solidFill>
          </a:ln>
        </p:spPr>
        <p:txBody>
          <a:bodyPr wrap="square" lIns="0" tIns="0" rIns="0" bIns="0" rtlCol="0"/>
          <a:lstStyle/>
          <a:p>
            <a:endParaRPr/>
          </a:p>
        </p:txBody>
      </p:sp>
      <p:sp>
        <p:nvSpPr>
          <p:cNvPr id="409" name="object 409"/>
          <p:cNvSpPr/>
          <p:nvPr/>
        </p:nvSpPr>
        <p:spPr>
          <a:xfrm>
            <a:off x="987573" y="5398101"/>
            <a:ext cx="1270" cy="0"/>
          </a:xfrm>
          <a:custGeom>
            <a:avLst/>
            <a:gdLst/>
            <a:ahLst/>
            <a:cxnLst/>
            <a:rect l="l" t="t" r="r" b="b"/>
            <a:pathLst>
              <a:path w="1269">
                <a:moveTo>
                  <a:pt x="609" y="-3175"/>
                </a:moveTo>
                <a:lnTo>
                  <a:pt x="609" y="3175"/>
                </a:lnTo>
              </a:path>
            </a:pathLst>
          </a:custGeom>
          <a:ln w="3175">
            <a:solidFill>
              <a:srgbClr val="231F20"/>
            </a:solidFill>
          </a:ln>
        </p:spPr>
        <p:txBody>
          <a:bodyPr wrap="square" lIns="0" tIns="0" rIns="0" bIns="0" rtlCol="0"/>
          <a:lstStyle/>
          <a:p>
            <a:endParaRPr/>
          </a:p>
        </p:txBody>
      </p:sp>
      <p:sp>
        <p:nvSpPr>
          <p:cNvPr id="410" name="object 410"/>
          <p:cNvSpPr/>
          <p:nvPr/>
        </p:nvSpPr>
        <p:spPr>
          <a:xfrm>
            <a:off x="907112" y="6135172"/>
            <a:ext cx="1270" cy="1270"/>
          </a:xfrm>
          <a:custGeom>
            <a:avLst/>
            <a:gdLst/>
            <a:ahLst/>
            <a:cxnLst/>
            <a:rect l="l" t="t" r="r" b="b"/>
            <a:pathLst>
              <a:path w="1269" h="1270">
                <a:moveTo>
                  <a:pt x="812" y="0"/>
                </a:moveTo>
                <a:lnTo>
                  <a:pt x="393" y="0"/>
                </a:lnTo>
                <a:lnTo>
                  <a:pt x="393" y="444"/>
                </a:lnTo>
                <a:lnTo>
                  <a:pt x="0" y="825"/>
                </a:lnTo>
                <a:lnTo>
                  <a:pt x="0" y="1193"/>
                </a:lnTo>
              </a:path>
            </a:pathLst>
          </a:custGeom>
          <a:ln w="6350">
            <a:solidFill>
              <a:srgbClr val="231F20"/>
            </a:solidFill>
          </a:ln>
        </p:spPr>
        <p:txBody>
          <a:bodyPr wrap="square" lIns="0" tIns="0" rIns="0" bIns="0" rtlCol="0"/>
          <a:lstStyle/>
          <a:p>
            <a:endParaRPr/>
          </a:p>
        </p:txBody>
      </p:sp>
      <p:sp>
        <p:nvSpPr>
          <p:cNvPr id="411" name="object 411"/>
          <p:cNvSpPr/>
          <p:nvPr/>
        </p:nvSpPr>
        <p:spPr>
          <a:xfrm>
            <a:off x="904676" y="6147028"/>
            <a:ext cx="0" cy="34925"/>
          </a:xfrm>
          <a:custGeom>
            <a:avLst/>
            <a:gdLst/>
            <a:ahLst/>
            <a:cxnLst/>
            <a:rect l="l" t="t" r="r" b="b"/>
            <a:pathLst>
              <a:path h="34925">
                <a:moveTo>
                  <a:pt x="0" y="0"/>
                </a:moveTo>
                <a:lnTo>
                  <a:pt x="0" y="34713"/>
                </a:lnTo>
              </a:path>
            </a:pathLst>
          </a:custGeom>
          <a:ln w="6350">
            <a:solidFill>
              <a:srgbClr val="231F20"/>
            </a:solidFill>
          </a:ln>
        </p:spPr>
        <p:txBody>
          <a:bodyPr wrap="square" lIns="0" tIns="0" rIns="0" bIns="0" rtlCol="0"/>
          <a:lstStyle/>
          <a:p>
            <a:endParaRPr/>
          </a:p>
        </p:txBody>
      </p:sp>
      <p:sp>
        <p:nvSpPr>
          <p:cNvPr id="412" name="object 412"/>
          <p:cNvSpPr/>
          <p:nvPr/>
        </p:nvSpPr>
        <p:spPr>
          <a:xfrm>
            <a:off x="904681" y="6136363"/>
            <a:ext cx="2540" cy="10795"/>
          </a:xfrm>
          <a:custGeom>
            <a:avLst/>
            <a:gdLst/>
            <a:ahLst/>
            <a:cxnLst/>
            <a:rect l="l" t="t" r="r" b="b"/>
            <a:pathLst>
              <a:path w="2540" h="10795">
                <a:moveTo>
                  <a:pt x="2425" y="0"/>
                </a:moveTo>
                <a:lnTo>
                  <a:pt x="1206" y="3302"/>
                </a:lnTo>
                <a:lnTo>
                  <a:pt x="393" y="6997"/>
                </a:lnTo>
                <a:lnTo>
                  <a:pt x="0" y="10668"/>
                </a:lnTo>
              </a:path>
            </a:pathLst>
          </a:custGeom>
          <a:ln w="6350">
            <a:solidFill>
              <a:srgbClr val="231F20"/>
            </a:solidFill>
          </a:ln>
        </p:spPr>
        <p:txBody>
          <a:bodyPr wrap="square" lIns="0" tIns="0" rIns="0" bIns="0" rtlCol="0"/>
          <a:lstStyle/>
          <a:p>
            <a:endParaRPr/>
          </a:p>
        </p:txBody>
      </p:sp>
      <p:sp>
        <p:nvSpPr>
          <p:cNvPr id="413" name="object 413"/>
          <p:cNvSpPr/>
          <p:nvPr/>
        </p:nvSpPr>
        <p:spPr>
          <a:xfrm>
            <a:off x="1352227" y="5398080"/>
            <a:ext cx="0" cy="774700"/>
          </a:xfrm>
          <a:custGeom>
            <a:avLst/>
            <a:gdLst/>
            <a:ahLst/>
            <a:cxnLst/>
            <a:rect l="l" t="t" r="r" b="b"/>
            <a:pathLst>
              <a:path h="774700">
                <a:moveTo>
                  <a:pt x="0" y="774268"/>
                </a:moveTo>
                <a:lnTo>
                  <a:pt x="0" y="0"/>
                </a:lnTo>
              </a:path>
            </a:pathLst>
          </a:custGeom>
          <a:ln w="6350">
            <a:solidFill>
              <a:srgbClr val="231F20"/>
            </a:solidFill>
          </a:ln>
        </p:spPr>
        <p:txBody>
          <a:bodyPr wrap="square" lIns="0" tIns="0" rIns="0" bIns="0" rtlCol="0"/>
          <a:lstStyle/>
          <a:p>
            <a:endParaRPr/>
          </a:p>
        </p:txBody>
      </p:sp>
      <p:sp>
        <p:nvSpPr>
          <p:cNvPr id="414" name="object 414"/>
          <p:cNvSpPr/>
          <p:nvPr/>
        </p:nvSpPr>
        <p:spPr>
          <a:xfrm>
            <a:off x="1352227" y="6172348"/>
            <a:ext cx="3810" cy="0"/>
          </a:xfrm>
          <a:custGeom>
            <a:avLst/>
            <a:gdLst/>
            <a:ahLst/>
            <a:cxnLst/>
            <a:rect l="l" t="t" r="r" b="b"/>
            <a:pathLst>
              <a:path w="3809">
                <a:moveTo>
                  <a:pt x="0" y="0"/>
                </a:moveTo>
                <a:lnTo>
                  <a:pt x="3721" y="0"/>
                </a:lnTo>
              </a:path>
            </a:pathLst>
          </a:custGeom>
          <a:ln w="6350">
            <a:solidFill>
              <a:srgbClr val="231F20"/>
            </a:solidFill>
          </a:ln>
        </p:spPr>
        <p:txBody>
          <a:bodyPr wrap="square" lIns="0" tIns="0" rIns="0" bIns="0" rtlCol="0"/>
          <a:lstStyle/>
          <a:p>
            <a:endParaRPr/>
          </a:p>
        </p:txBody>
      </p:sp>
      <p:sp>
        <p:nvSpPr>
          <p:cNvPr id="415" name="object 415"/>
          <p:cNvSpPr/>
          <p:nvPr/>
        </p:nvSpPr>
        <p:spPr>
          <a:xfrm>
            <a:off x="1352227" y="5398101"/>
            <a:ext cx="3810" cy="0"/>
          </a:xfrm>
          <a:custGeom>
            <a:avLst/>
            <a:gdLst/>
            <a:ahLst/>
            <a:cxnLst/>
            <a:rect l="l" t="t" r="r" b="b"/>
            <a:pathLst>
              <a:path w="3809">
                <a:moveTo>
                  <a:pt x="0" y="0"/>
                </a:moveTo>
                <a:lnTo>
                  <a:pt x="3721" y="0"/>
                </a:lnTo>
              </a:path>
            </a:pathLst>
          </a:custGeom>
          <a:ln w="6350">
            <a:solidFill>
              <a:srgbClr val="231F20"/>
            </a:solidFill>
          </a:ln>
        </p:spPr>
        <p:txBody>
          <a:bodyPr wrap="square" lIns="0" tIns="0" rIns="0" bIns="0" rtlCol="0"/>
          <a:lstStyle/>
          <a:p>
            <a:endParaRPr/>
          </a:p>
        </p:txBody>
      </p:sp>
      <p:sp>
        <p:nvSpPr>
          <p:cNvPr id="416" name="object 416"/>
          <p:cNvSpPr/>
          <p:nvPr/>
        </p:nvSpPr>
        <p:spPr>
          <a:xfrm>
            <a:off x="1355899" y="6172348"/>
            <a:ext cx="76835" cy="0"/>
          </a:xfrm>
          <a:custGeom>
            <a:avLst/>
            <a:gdLst/>
            <a:ahLst/>
            <a:cxnLst/>
            <a:rect l="l" t="t" r="r" b="b"/>
            <a:pathLst>
              <a:path w="76834">
                <a:moveTo>
                  <a:pt x="0" y="0"/>
                </a:moveTo>
                <a:lnTo>
                  <a:pt x="76352" y="0"/>
                </a:lnTo>
              </a:path>
            </a:pathLst>
          </a:custGeom>
          <a:ln w="6350">
            <a:solidFill>
              <a:srgbClr val="231F20"/>
            </a:solidFill>
          </a:ln>
        </p:spPr>
        <p:txBody>
          <a:bodyPr wrap="square" lIns="0" tIns="0" rIns="0" bIns="0" rtlCol="0"/>
          <a:lstStyle/>
          <a:p>
            <a:endParaRPr/>
          </a:p>
        </p:txBody>
      </p:sp>
      <p:sp>
        <p:nvSpPr>
          <p:cNvPr id="417" name="object 417"/>
          <p:cNvSpPr/>
          <p:nvPr/>
        </p:nvSpPr>
        <p:spPr>
          <a:xfrm>
            <a:off x="1355899" y="5398101"/>
            <a:ext cx="76835" cy="0"/>
          </a:xfrm>
          <a:custGeom>
            <a:avLst/>
            <a:gdLst/>
            <a:ahLst/>
            <a:cxnLst/>
            <a:rect l="l" t="t" r="r" b="b"/>
            <a:pathLst>
              <a:path w="76834">
                <a:moveTo>
                  <a:pt x="0" y="0"/>
                </a:moveTo>
                <a:lnTo>
                  <a:pt x="76352" y="0"/>
                </a:lnTo>
              </a:path>
            </a:pathLst>
          </a:custGeom>
          <a:ln w="6350">
            <a:solidFill>
              <a:srgbClr val="231F20"/>
            </a:solidFill>
          </a:ln>
        </p:spPr>
        <p:txBody>
          <a:bodyPr wrap="square" lIns="0" tIns="0" rIns="0" bIns="0" rtlCol="0"/>
          <a:lstStyle/>
          <a:p>
            <a:endParaRPr/>
          </a:p>
        </p:txBody>
      </p:sp>
      <p:sp>
        <p:nvSpPr>
          <p:cNvPr id="418" name="object 418"/>
          <p:cNvSpPr/>
          <p:nvPr/>
        </p:nvSpPr>
        <p:spPr>
          <a:xfrm>
            <a:off x="1433065" y="5398080"/>
            <a:ext cx="0" cy="774700"/>
          </a:xfrm>
          <a:custGeom>
            <a:avLst/>
            <a:gdLst/>
            <a:ahLst/>
            <a:cxnLst/>
            <a:rect l="l" t="t" r="r" b="b"/>
            <a:pathLst>
              <a:path h="774700">
                <a:moveTo>
                  <a:pt x="0" y="774268"/>
                </a:moveTo>
                <a:lnTo>
                  <a:pt x="0" y="0"/>
                </a:lnTo>
              </a:path>
            </a:pathLst>
          </a:custGeom>
          <a:ln w="6350">
            <a:solidFill>
              <a:srgbClr val="231F20"/>
            </a:solidFill>
          </a:ln>
        </p:spPr>
        <p:txBody>
          <a:bodyPr wrap="square" lIns="0" tIns="0" rIns="0" bIns="0" rtlCol="0"/>
          <a:lstStyle/>
          <a:p>
            <a:endParaRPr/>
          </a:p>
        </p:txBody>
      </p:sp>
      <p:sp>
        <p:nvSpPr>
          <p:cNvPr id="419" name="object 419"/>
          <p:cNvSpPr/>
          <p:nvPr/>
        </p:nvSpPr>
        <p:spPr>
          <a:xfrm>
            <a:off x="1432297" y="6172348"/>
            <a:ext cx="1270" cy="0"/>
          </a:xfrm>
          <a:custGeom>
            <a:avLst/>
            <a:gdLst/>
            <a:ahLst/>
            <a:cxnLst/>
            <a:rect l="l" t="t" r="r" b="b"/>
            <a:pathLst>
              <a:path w="1269">
                <a:moveTo>
                  <a:pt x="387" y="-3175"/>
                </a:moveTo>
                <a:lnTo>
                  <a:pt x="387" y="3175"/>
                </a:lnTo>
              </a:path>
            </a:pathLst>
          </a:custGeom>
          <a:ln w="3175">
            <a:solidFill>
              <a:srgbClr val="231F20"/>
            </a:solidFill>
          </a:ln>
        </p:spPr>
        <p:txBody>
          <a:bodyPr wrap="square" lIns="0" tIns="0" rIns="0" bIns="0" rtlCol="0"/>
          <a:lstStyle/>
          <a:p>
            <a:endParaRPr/>
          </a:p>
        </p:txBody>
      </p:sp>
      <p:sp>
        <p:nvSpPr>
          <p:cNvPr id="420" name="object 420"/>
          <p:cNvSpPr/>
          <p:nvPr/>
        </p:nvSpPr>
        <p:spPr>
          <a:xfrm>
            <a:off x="1432297" y="5398101"/>
            <a:ext cx="1270" cy="0"/>
          </a:xfrm>
          <a:custGeom>
            <a:avLst/>
            <a:gdLst/>
            <a:ahLst/>
            <a:cxnLst/>
            <a:rect l="l" t="t" r="r" b="b"/>
            <a:pathLst>
              <a:path w="1269">
                <a:moveTo>
                  <a:pt x="387" y="-3175"/>
                </a:moveTo>
                <a:lnTo>
                  <a:pt x="387" y="3175"/>
                </a:lnTo>
              </a:path>
            </a:pathLst>
          </a:custGeom>
          <a:ln w="3175">
            <a:solidFill>
              <a:srgbClr val="231F20"/>
            </a:solidFill>
          </a:ln>
        </p:spPr>
        <p:txBody>
          <a:bodyPr wrap="square" lIns="0" tIns="0" rIns="0" bIns="0" rtlCol="0"/>
          <a:lstStyle/>
          <a:p>
            <a:endParaRPr/>
          </a:p>
        </p:txBody>
      </p:sp>
      <p:sp>
        <p:nvSpPr>
          <p:cNvPr id="421" name="object 421"/>
          <p:cNvSpPr/>
          <p:nvPr/>
        </p:nvSpPr>
        <p:spPr>
          <a:xfrm>
            <a:off x="897310" y="6172348"/>
            <a:ext cx="7620" cy="0"/>
          </a:xfrm>
          <a:custGeom>
            <a:avLst/>
            <a:gdLst/>
            <a:ahLst/>
            <a:cxnLst/>
            <a:rect l="l" t="t" r="r" b="b"/>
            <a:pathLst>
              <a:path w="7619">
                <a:moveTo>
                  <a:pt x="7365" y="0"/>
                </a:moveTo>
                <a:lnTo>
                  <a:pt x="0" y="0"/>
                </a:lnTo>
              </a:path>
            </a:pathLst>
          </a:custGeom>
          <a:ln w="6350">
            <a:solidFill>
              <a:srgbClr val="231F20"/>
            </a:solidFill>
          </a:ln>
        </p:spPr>
        <p:txBody>
          <a:bodyPr wrap="square" lIns="0" tIns="0" rIns="0" bIns="0" rtlCol="0"/>
          <a:lstStyle/>
          <a:p>
            <a:endParaRPr/>
          </a:p>
        </p:txBody>
      </p:sp>
      <p:sp>
        <p:nvSpPr>
          <p:cNvPr id="422" name="object 422"/>
          <p:cNvSpPr/>
          <p:nvPr/>
        </p:nvSpPr>
        <p:spPr>
          <a:xfrm>
            <a:off x="816449" y="6181743"/>
            <a:ext cx="88265" cy="0"/>
          </a:xfrm>
          <a:custGeom>
            <a:avLst/>
            <a:gdLst/>
            <a:ahLst/>
            <a:cxnLst/>
            <a:rect l="l" t="t" r="r" b="b"/>
            <a:pathLst>
              <a:path w="88265">
                <a:moveTo>
                  <a:pt x="88226" y="0"/>
                </a:moveTo>
                <a:lnTo>
                  <a:pt x="0" y="0"/>
                </a:lnTo>
              </a:path>
            </a:pathLst>
          </a:custGeom>
          <a:ln w="6350">
            <a:solidFill>
              <a:srgbClr val="231F20"/>
            </a:solidFill>
          </a:ln>
        </p:spPr>
        <p:txBody>
          <a:bodyPr wrap="square" lIns="0" tIns="0" rIns="0" bIns="0" rtlCol="0"/>
          <a:lstStyle/>
          <a:p>
            <a:endParaRPr/>
          </a:p>
        </p:txBody>
      </p:sp>
      <p:sp>
        <p:nvSpPr>
          <p:cNvPr id="423" name="object 423"/>
          <p:cNvSpPr/>
          <p:nvPr/>
        </p:nvSpPr>
        <p:spPr>
          <a:xfrm>
            <a:off x="956939" y="6173131"/>
            <a:ext cx="0" cy="8255"/>
          </a:xfrm>
          <a:custGeom>
            <a:avLst/>
            <a:gdLst/>
            <a:ahLst/>
            <a:cxnLst/>
            <a:rect l="l" t="t" r="r" b="b"/>
            <a:pathLst>
              <a:path h="8254">
                <a:moveTo>
                  <a:pt x="-3175" y="4089"/>
                </a:moveTo>
                <a:lnTo>
                  <a:pt x="3175" y="4089"/>
                </a:lnTo>
              </a:path>
            </a:pathLst>
          </a:custGeom>
          <a:ln w="8178">
            <a:solidFill>
              <a:srgbClr val="231F20"/>
            </a:solidFill>
          </a:ln>
        </p:spPr>
        <p:txBody>
          <a:bodyPr wrap="square" lIns="0" tIns="0" rIns="0" bIns="0" rtlCol="0"/>
          <a:lstStyle/>
          <a:p>
            <a:endParaRPr/>
          </a:p>
        </p:txBody>
      </p:sp>
      <p:sp>
        <p:nvSpPr>
          <p:cNvPr id="424" name="object 424"/>
          <p:cNvSpPr/>
          <p:nvPr/>
        </p:nvSpPr>
        <p:spPr>
          <a:xfrm>
            <a:off x="956939" y="6172379"/>
            <a:ext cx="0" cy="1270"/>
          </a:xfrm>
          <a:custGeom>
            <a:avLst/>
            <a:gdLst/>
            <a:ahLst/>
            <a:cxnLst/>
            <a:rect l="l" t="t" r="r" b="b"/>
            <a:pathLst>
              <a:path h="1270">
                <a:moveTo>
                  <a:pt x="-3175" y="393"/>
                </a:moveTo>
                <a:lnTo>
                  <a:pt x="3175" y="393"/>
                </a:lnTo>
              </a:path>
            </a:pathLst>
          </a:custGeom>
          <a:ln w="3175">
            <a:solidFill>
              <a:srgbClr val="231F20"/>
            </a:solidFill>
          </a:ln>
        </p:spPr>
        <p:txBody>
          <a:bodyPr wrap="square" lIns="0" tIns="0" rIns="0" bIns="0" rtlCol="0"/>
          <a:lstStyle/>
          <a:p>
            <a:endParaRPr/>
          </a:p>
        </p:txBody>
      </p:sp>
      <p:sp>
        <p:nvSpPr>
          <p:cNvPr id="425" name="object 425"/>
          <p:cNvSpPr/>
          <p:nvPr/>
        </p:nvSpPr>
        <p:spPr>
          <a:xfrm>
            <a:off x="956941" y="6181743"/>
            <a:ext cx="388620" cy="0"/>
          </a:xfrm>
          <a:custGeom>
            <a:avLst/>
            <a:gdLst/>
            <a:ahLst/>
            <a:cxnLst/>
            <a:rect l="l" t="t" r="r" b="b"/>
            <a:pathLst>
              <a:path w="388619">
                <a:moveTo>
                  <a:pt x="388340" y="0"/>
                </a:moveTo>
                <a:lnTo>
                  <a:pt x="0" y="0"/>
                </a:lnTo>
              </a:path>
            </a:pathLst>
          </a:custGeom>
          <a:ln w="6350">
            <a:solidFill>
              <a:srgbClr val="231F20"/>
            </a:solidFill>
          </a:ln>
        </p:spPr>
        <p:txBody>
          <a:bodyPr wrap="square" lIns="0" tIns="0" rIns="0" bIns="0" rtlCol="0"/>
          <a:lstStyle/>
          <a:p>
            <a:endParaRPr/>
          </a:p>
        </p:txBody>
      </p:sp>
      <p:sp>
        <p:nvSpPr>
          <p:cNvPr id="426" name="object 426"/>
          <p:cNvSpPr/>
          <p:nvPr/>
        </p:nvSpPr>
        <p:spPr>
          <a:xfrm>
            <a:off x="907126" y="6131532"/>
            <a:ext cx="3175" cy="5080"/>
          </a:xfrm>
          <a:custGeom>
            <a:avLst/>
            <a:gdLst/>
            <a:ahLst/>
            <a:cxnLst/>
            <a:rect l="l" t="t" r="r" b="b"/>
            <a:pathLst>
              <a:path w="3175" h="5079">
                <a:moveTo>
                  <a:pt x="2857" y="0"/>
                </a:moveTo>
                <a:lnTo>
                  <a:pt x="2857" y="368"/>
                </a:lnTo>
                <a:lnTo>
                  <a:pt x="850" y="2832"/>
                </a:lnTo>
                <a:lnTo>
                  <a:pt x="0" y="4851"/>
                </a:lnTo>
              </a:path>
            </a:pathLst>
          </a:custGeom>
          <a:ln w="6350">
            <a:solidFill>
              <a:srgbClr val="231F20"/>
            </a:solidFill>
          </a:ln>
        </p:spPr>
        <p:txBody>
          <a:bodyPr wrap="square" lIns="0" tIns="0" rIns="0" bIns="0" rtlCol="0"/>
          <a:lstStyle/>
          <a:p>
            <a:endParaRPr/>
          </a:p>
        </p:txBody>
      </p:sp>
      <p:sp>
        <p:nvSpPr>
          <p:cNvPr id="427" name="object 427"/>
          <p:cNvSpPr/>
          <p:nvPr/>
        </p:nvSpPr>
        <p:spPr>
          <a:xfrm>
            <a:off x="1521292" y="6172348"/>
            <a:ext cx="10795" cy="0"/>
          </a:xfrm>
          <a:custGeom>
            <a:avLst/>
            <a:gdLst/>
            <a:ahLst/>
            <a:cxnLst/>
            <a:rect l="l" t="t" r="r" b="b"/>
            <a:pathLst>
              <a:path w="10794">
                <a:moveTo>
                  <a:pt x="10198" y="0"/>
                </a:moveTo>
                <a:lnTo>
                  <a:pt x="0" y="0"/>
                </a:lnTo>
              </a:path>
            </a:pathLst>
          </a:custGeom>
          <a:ln w="6350">
            <a:solidFill>
              <a:srgbClr val="231F20"/>
            </a:solidFill>
          </a:ln>
        </p:spPr>
        <p:txBody>
          <a:bodyPr wrap="square" lIns="0" tIns="0" rIns="0" bIns="0" rtlCol="0"/>
          <a:lstStyle/>
          <a:p>
            <a:endParaRPr/>
          </a:p>
        </p:txBody>
      </p:sp>
      <p:sp>
        <p:nvSpPr>
          <p:cNvPr id="428" name="object 428"/>
          <p:cNvSpPr/>
          <p:nvPr/>
        </p:nvSpPr>
        <p:spPr>
          <a:xfrm>
            <a:off x="1433064" y="6172348"/>
            <a:ext cx="10795" cy="0"/>
          </a:xfrm>
          <a:custGeom>
            <a:avLst/>
            <a:gdLst/>
            <a:ahLst/>
            <a:cxnLst/>
            <a:rect l="l" t="t" r="r" b="b"/>
            <a:pathLst>
              <a:path w="10794">
                <a:moveTo>
                  <a:pt x="10668" y="0"/>
                </a:moveTo>
                <a:lnTo>
                  <a:pt x="0" y="0"/>
                </a:lnTo>
              </a:path>
            </a:pathLst>
          </a:custGeom>
          <a:ln w="6350">
            <a:solidFill>
              <a:srgbClr val="231F20"/>
            </a:solidFill>
          </a:ln>
        </p:spPr>
        <p:txBody>
          <a:bodyPr wrap="square" lIns="0" tIns="0" rIns="0" bIns="0" rtlCol="0"/>
          <a:lstStyle/>
          <a:p>
            <a:endParaRPr/>
          </a:p>
        </p:txBody>
      </p:sp>
      <p:sp>
        <p:nvSpPr>
          <p:cNvPr id="429" name="object 429"/>
          <p:cNvSpPr/>
          <p:nvPr/>
        </p:nvSpPr>
        <p:spPr>
          <a:xfrm>
            <a:off x="1080245" y="6172348"/>
            <a:ext cx="276225" cy="0"/>
          </a:xfrm>
          <a:custGeom>
            <a:avLst/>
            <a:gdLst/>
            <a:ahLst/>
            <a:cxnLst/>
            <a:rect l="l" t="t" r="r" b="b"/>
            <a:pathLst>
              <a:path w="276225">
                <a:moveTo>
                  <a:pt x="275653" y="0"/>
                </a:moveTo>
                <a:lnTo>
                  <a:pt x="0" y="0"/>
                </a:lnTo>
              </a:path>
            </a:pathLst>
          </a:custGeom>
          <a:ln w="6350">
            <a:solidFill>
              <a:srgbClr val="231F20"/>
            </a:solidFill>
          </a:ln>
        </p:spPr>
        <p:txBody>
          <a:bodyPr wrap="square" lIns="0" tIns="0" rIns="0" bIns="0" rtlCol="0"/>
          <a:lstStyle/>
          <a:p>
            <a:endParaRPr/>
          </a:p>
        </p:txBody>
      </p:sp>
      <p:sp>
        <p:nvSpPr>
          <p:cNvPr id="430" name="object 430"/>
          <p:cNvSpPr/>
          <p:nvPr/>
        </p:nvSpPr>
        <p:spPr>
          <a:xfrm>
            <a:off x="1345288" y="6181743"/>
            <a:ext cx="264160" cy="0"/>
          </a:xfrm>
          <a:custGeom>
            <a:avLst/>
            <a:gdLst/>
            <a:ahLst/>
            <a:cxnLst/>
            <a:rect l="l" t="t" r="r" b="b"/>
            <a:pathLst>
              <a:path w="264159">
                <a:moveTo>
                  <a:pt x="263791" y="0"/>
                </a:moveTo>
                <a:lnTo>
                  <a:pt x="0" y="0"/>
                </a:lnTo>
              </a:path>
            </a:pathLst>
          </a:custGeom>
          <a:ln w="6350">
            <a:solidFill>
              <a:srgbClr val="231F20"/>
            </a:solidFill>
          </a:ln>
        </p:spPr>
        <p:txBody>
          <a:bodyPr wrap="square" lIns="0" tIns="0" rIns="0" bIns="0" rtlCol="0"/>
          <a:lstStyle/>
          <a:p>
            <a:endParaRPr/>
          </a:p>
        </p:txBody>
      </p:sp>
      <p:sp>
        <p:nvSpPr>
          <p:cNvPr id="431" name="object 431"/>
          <p:cNvSpPr/>
          <p:nvPr/>
        </p:nvSpPr>
        <p:spPr>
          <a:xfrm>
            <a:off x="1264443" y="5398101"/>
            <a:ext cx="3810" cy="774065"/>
          </a:xfrm>
          <a:custGeom>
            <a:avLst/>
            <a:gdLst/>
            <a:ahLst/>
            <a:cxnLst/>
            <a:rect l="l" t="t" r="r" b="b"/>
            <a:pathLst>
              <a:path w="3809" h="774064">
                <a:moveTo>
                  <a:pt x="1612" y="-3175"/>
                </a:moveTo>
                <a:lnTo>
                  <a:pt x="1612" y="777125"/>
                </a:lnTo>
              </a:path>
            </a:pathLst>
          </a:custGeom>
          <a:ln w="9575">
            <a:solidFill>
              <a:srgbClr val="231F20"/>
            </a:solidFill>
          </a:ln>
        </p:spPr>
        <p:txBody>
          <a:bodyPr wrap="square" lIns="0" tIns="0" rIns="0" bIns="0" rtlCol="0"/>
          <a:lstStyle/>
          <a:p>
            <a:endParaRPr/>
          </a:p>
        </p:txBody>
      </p:sp>
      <p:sp>
        <p:nvSpPr>
          <p:cNvPr id="432" name="object 432"/>
          <p:cNvSpPr/>
          <p:nvPr/>
        </p:nvSpPr>
        <p:spPr>
          <a:xfrm>
            <a:off x="1267717" y="5398101"/>
            <a:ext cx="76835" cy="0"/>
          </a:xfrm>
          <a:custGeom>
            <a:avLst/>
            <a:gdLst/>
            <a:ahLst/>
            <a:cxnLst/>
            <a:rect l="l" t="t" r="r" b="b"/>
            <a:pathLst>
              <a:path w="76834">
                <a:moveTo>
                  <a:pt x="0" y="0"/>
                </a:moveTo>
                <a:lnTo>
                  <a:pt x="76352" y="0"/>
                </a:lnTo>
              </a:path>
            </a:pathLst>
          </a:custGeom>
          <a:ln w="6350">
            <a:solidFill>
              <a:srgbClr val="231F20"/>
            </a:solidFill>
          </a:ln>
        </p:spPr>
        <p:txBody>
          <a:bodyPr wrap="square" lIns="0" tIns="0" rIns="0" bIns="0" rtlCol="0"/>
          <a:lstStyle/>
          <a:p>
            <a:endParaRPr/>
          </a:p>
        </p:txBody>
      </p:sp>
      <p:sp>
        <p:nvSpPr>
          <p:cNvPr id="433" name="object 433"/>
          <p:cNvSpPr/>
          <p:nvPr/>
        </p:nvSpPr>
        <p:spPr>
          <a:xfrm>
            <a:off x="1345281" y="5398101"/>
            <a:ext cx="0" cy="774065"/>
          </a:xfrm>
          <a:custGeom>
            <a:avLst/>
            <a:gdLst/>
            <a:ahLst/>
            <a:cxnLst/>
            <a:rect l="l" t="t" r="r" b="b"/>
            <a:pathLst>
              <a:path h="774064">
                <a:moveTo>
                  <a:pt x="0" y="773950"/>
                </a:moveTo>
                <a:lnTo>
                  <a:pt x="0" y="0"/>
                </a:lnTo>
              </a:path>
            </a:pathLst>
          </a:custGeom>
          <a:ln w="6350">
            <a:solidFill>
              <a:srgbClr val="231F20"/>
            </a:solidFill>
          </a:ln>
        </p:spPr>
        <p:txBody>
          <a:bodyPr wrap="square" lIns="0" tIns="0" rIns="0" bIns="0" rtlCol="0"/>
          <a:lstStyle/>
          <a:p>
            <a:endParaRPr/>
          </a:p>
        </p:txBody>
      </p:sp>
      <p:sp>
        <p:nvSpPr>
          <p:cNvPr id="434" name="object 434"/>
          <p:cNvSpPr/>
          <p:nvPr/>
        </p:nvSpPr>
        <p:spPr>
          <a:xfrm>
            <a:off x="1344066" y="5398101"/>
            <a:ext cx="1270" cy="0"/>
          </a:xfrm>
          <a:custGeom>
            <a:avLst/>
            <a:gdLst/>
            <a:ahLst/>
            <a:cxnLst/>
            <a:rect l="l" t="t" r="r" b="b"/>
            <a:pathLst>
              <a:path w="1269">
                <a:moveTo>
                  <a:pt x="609" y="-3175"/>
                </a:moveTo>
                <a:lnTo>
                  <a:pt x="609" y="3175"/>
                </a:lnTo>
              </a:path>
            </a:pathLst>
          </a:custGeom>
          <a:ln w="3175">
            <a:solidFill>
              <a:srgbClr val="231F20"/>
            </a:solidFill>
          </a:ln>
        </p:spPr>
        <p:txBody>
          <a:bodyPr wrap="square" lIns="0" tIns="0" rIns="0" bIns="0" rtlCol="0"/>
          <a:lstStyle/>
          <a:p>
            <a:endParaRPr/>
          </a:p>
        </p:txBody>
      </p:sp>
      <p:sp>
        <p:nvSpPr>
          <p:cNvPr id="435" name="object 435"/>
          <p:cNvSpPr/>
          <p:nvPr/>
        </p:nvSpPr>
        <p:spPr>
          <a:xfrm>
            <a:off x="1088454" y="5398101"/>
            <a:ext cx="3810" cy="774065"/>
          </a:xfrm>
          <a:custGeom>
            <a:avLst/>
            <a:gdLst/>
            <a:ahLst/>
            <a:cxnLst/>
            <a:rect l="l" t="t" r="r" b="b"/>
            <a:pathLst>
              <a:path w="3809" h="774064">
                <a:moveTo>
                  <a:pt x="1612" y="-3175"/>
                </a:moveTo>
                <a:lnTo>
                  <a:pt x="1612" y="777125"/>
                </a:lnTo>
              </a:path>
            </a:pathLst>
          </a:custGeom>
          <a:ln w="9575">
            <a:solidFill>
              <a:srgbClr val="231F20"/>
            </a:solidFill>
          </a:ln>
        </p:spPr>
        <p:txBody>
          <a:bodyPr wrap="square" lIns="0" tIns="0" rIns="0" bIns="0" rtlCol="0"/>
          <a:lstStyle/>
          <a:p>
            <a:endParaRPr/>
          </a:p>
        </p:txBody>
      </p:sp>
      <p:sp>
        <p:nvSpPr>
          <p:cNvPr id="436" name="object 436"/>
          <p:cNvSpPr/>
          <p:nvPr/>
        </p:nvSpPr>
        <p:spPr>
          <a:xfrm>
            <a:off x="1091703" y="5398101"/>
            <a:ext cx="76835" cy="0"/>
          </a:xfrm>
          <a:custGeom>
            <a:avLst/>
            <a:gdLst/>
            <a:ahLst/>
            <a:cxnLst/>
            <a:rect l="l" t="t" r="r" b="b"/>
            <a:pathLst>
              <a:path w="76834">
                <a:moveTo>
                  <a:pt x="0" y="0"/>
                </a:moveTo>
                <a:lnTo>
                  <a:pt x="76352" y="0"/>
                </a:lnTo>
              </a:path>
            </a:pathLst>
          </a:custGeom>
          <a:ln w="6350">
            <a:solidFill>
              <a:srgbClr val="231F20"/>
            </a:solidFill>
          </a:ln>
        </p:spPr>
        <p:txBody>
          <a:bodyPr wrap="square" lIns="0" tIns="0" rIns="0" bIns="0" rtlCol="0"/>
          <a:lstStyle/>
          <a:p>
            <a:endParaRPr/>
          </a:p>
        </p:txBody>
      </p:sp>
      <p:sp>
        <p:nvSpPr>
          <p:cNvPr id="437" name="object 437"/>
          <p:cNvSpPr/>
          <p:nvPr/>
        </p:nvSpPr>
        <p:spPr>
          <a:xfrm>
            <a:off x="1169292" y="5398101"/>
            <a:ext cx="0" cy="774065"/>
          </a:xfrm>
          <a:custGeom>
            <a:avLst/>
            <a:gdLst/>
            <a:ahLst/>
            <a:cxnLst/>
            <a:rect l="l" t="t" r="r" b="b"/>
            <a:pathLst>
              <a:path h="774064">
                <a:moveTo>
                  <a:pt x="0" y="773950"/>
                </a:moveTo>
                <a:lnTo>
                  <a:pt x="0" y="0"/>
                </a:lnTo>
              </a:path>
            </a:pathLst>
          </a:custGeom>
          <a:ln w="6350">
            <a:solidFill>
              <a:srgbClr val="231F20"/>
            </a:solidFill>
          </a:ln>
        </p:spPr>
        <p:txBody>
          <a:bodyPr wrap="square" lIns="0" tIns="0" rIns="0" bIns="0" rtlCol="0"/>
          <a:lstStyle/>
          <a:p>
            <a:endParaRPr/>
          </a:p>
        </p:txBody>
      </p:sp>
      <p:sp>
        <p:nvSpPr>
          <p:cNvPr id="438" name="object 438"/>
          <p:cNvSpPr/>
          <p:nvPr/>
        </p:nvSpPr>
        <p:spPr>
          <a:xfrm>
            <a:off x="1168053" y="5398101"/>
            <a:ext cx="1270" cy="0"/>
          </a:xfrm>
          <a:custGeom>
            <a:avLst/>
            <a:gdLst/>
            <a:ahLst/>
            <a:cxnLst/>
            <a:rect l="l" t="t" r="r" b="b"/>
            <a:pathLst>
              <a:path w="1269">
                <a:moveTo>
                  <a:pt x="622" y="-3175"/>
                </a:moveTo>
                <a:lnTo>
                  <a:pt x="622" y="3175"/>
                </a:lnTo>
              </a:path>
            </a:pathLst>
          </a:custGeom>
          <a:ln w="3175">
            <a:solidFill>
              <a:srgbClr val="231F20"/>
            </a:solidFill>
          </a:ln>
        </p:spPr>
        <p:txBody>
          <a:bodyPr wrap="square" lIns="0" tIns="0" rIns="0" bIns="0" rtlCol="0"/>
          <a:lstStyle/>
          <a:p>
            <a:endParaRPr/>
          </a:p>
        </p:txBody>
      </p:sp>
      <p:sp>
        <p:nvSpPr>
          <p:cNvPr id="439" name="object 439"/>
          <p:cNvSpPr/>
          <p:nvPr/>
        </p:nvSpPr>
        <p:spPr>
          <a:xfrm>
            <a:off x="1176212" y="5398101"/>
            <a:ext cx="3810" cy="774065"/>
          </a:xfrm>
          <a:custGeom>
            <a:avLst/>
            <a:gdLst/>
            <a:ahLst/>
            <a:cxnLst/>
            <a:rect l="l" t="t" r="r" b="b"/>
            <a:pathLst>
              <a:path w="3809" h="774064">
                <a:moveTo>
                  <a:pt x="1847" y="-3175"/>
                </a:moveTo>
                <a:lnTo>
                  <a:pt x="1847" y="777125"/>
                </a:lnTo>
              </a:path>
            </a:pathLst>
          </a:custGeom>
          <a:ln w="10045">
            <a:solidFill>
              <a:srgbClr val="231F20"/>
            </a:solidFill>
          </a:ln>
        </p:spPr>
        <p:txBody>
          <a:bodyPr wrap="square" lIns="0" tIns="0" rIns="0" bIns="0" rtlCol="0"/>
          <a:lstStyle/>
          <a:p>
            <a:endParaRPr/>
          </a:p>
        </p:txBody>
      </p:sp>
      <p:sp>
        <p:nvSpPr>
          <p:cNvPr id="440" name="object 440"/>
          <p:cNvSpPr/>
          <p:nvPr/>
        </p:nvSpPr>
        <p:spPr>
          <a:xfrm>
            <a:off x="1179884" y="5398101"/>
            <a:ext cx="76835" cy="0"/>
          </a:xfrm>
          <a:custGeom>
            <a:avLst/>
            <a:gdLst/>
            <a:ahLst/>
            <a:cxnLst/>
            <a:rect l="l" t="t" r="r" b="b"/>
            <a:pathLst>
              <a:path w="76834">
                <a:moveTo>
                  <a:pt x="0" y="0"/>
                </a:moveTo>
                <a:lnTo>
                  <a:pt x="76352" y="0"/>
                </a:lnTo>
              </a:path>
            </a:pathLst>
          </a:custGeom>
          <a:ln w="6350">
            <a:solidFill>
              <a:srgbClr val="231F20"/>
            </a:solidFill>
          </a:ln>
        </p:spPr>
        <p:txBody>
          <a:bodyPr wrap="square" lIns="0" tIns="0" rIns="0" bIns="0" rtlCol="0"/>
          <a:lstStyle/>
          <a:p>
            <a:endParaRPr/>
          </a:p>
        </p:txBody>
      </p:sp>
      <p:sp>
        <p:nvSpPr>
          <p:cNvPr id="441" name="object 441"/>
          <p:cNvSpPr/>
          <p:nvPr/>
        </p:nvSpPr>
        <p:spPr>
          <a:xfrm>
            <a:off x="1257523" y="5398101"/>
            <a:ext cx="0" cy="774065"/>
          </a:xfrm>
          <a:custGeom>
            <a:avLst/>
            <a:gdLst/>
            <a:ahLst/>
            <a:cxnLst/>
            <a:rect l="l" t="t" r="r" b="b"/>
            <a:pathLst>
              <a:path h="774064">
                <a:moveTo>
                  <a:pt x="0" y="773950"/>
                </a:moveTo>
                <a:lnTo>
                  <a:pt x="0" y="0"/>
                </a:lnTo>
              </a:path>
            </a:pathLst>
          </a:custGeom>
          <a:ln w="6350">
            <a:solidFill>
              <a:srgbClr val="231F20"/>
            </a:solidFill>
          </a:ln>
        </p:spPr>
        <p:txBody>
          <a:bodyPr wrap="square" lIns="0" tIns="0" rIns="0" bIns="0" rtlCol="0"/>
          <a:lstStyle/>
          <a:p>
            <a:endParaRPr/>
          </a:p>
        </p:txBody>
      </p:sp>
      <p:sp>
        <p:nvSpPr>
          <p:cNvPr id="442" name="object 442"/>
          <p:cNvSpPr/>
          <p:nvPr/>
        </p:nvSpPr>
        <p:spPr>
          <a:xfrm>
            <a:off x="1256282" y="5398101"/>
            <a:ext cx="1270" cy="0"/>
          </a:xfrm>
          <a:custGeom>
            <a:avLst/>
            <a:gdLst/>
            <a:ahLst/>
            <a:cxnLst/>
            <a:rect l="l" t="t" r="r" b="b"/>
            <a:pathLst>
              <a:path w="1269">
                <a:moveTo>
                  <a:pt x="596" y="-3175"/>
                </a:moveTo>
                <a:lnTo>
                  <a:pt x="596" y="3175"/>
                </a:lnTo>
              </a:path>
            </a:pathLst>
          </a:custGeom>
          <a:ln w="3175">
            <a:solidFill>
              <a:srgbClr val="231F20"/>
            </a:solidFill>
          </a:ln>
        </p:spPr>
        <p:txBody>
          <a:bodyPr wrap="square" lIns="0" tIns="0" rIns="0" bIns="0" rtlCol="0"/>
          <a:lstStyle/>
          <a:p>
            <a:endParaRPr/>
          </a:p>
        </p:txBody>
      </p:sp>
      <p:sp>
        <p:nvSpPr>
          <p:cNvPr id="443" name="object 443"/>
          <p:cNvSpPr/>
          <p:nvPr/>
        </p:nvSpPr>
        <p:spPr>
          <a:xfrm>
            <a:off x="999406" y="5398080"/>
            <a:ext cx="80010" cy="774700"/>
          </a:xfrm>
          <a:custGeom>
            <a:avLst/>
            <a:gdLst/>
            <a:ahLst/>
            <a:cxnLst/>
            <a:rect l="l" t="t" r="r" b="b"/>
            <a:pathLst>
              <a:path w="80009" h="774700">
                <a:moveTo>
                  <a:pt x="0" y="774268"/>
                </a:moveTo>
                <a:lnTo>
                  <a:pt x="0" y="0"/>
                </a:lnTo>
                <a:lnTo>
                  <a:pt x="79603" y="0"/>
                </a:lnTo>
              </a:path>
            </a:pathLst>
          </a:custGeom>
          <a:ln w="6350">
            <a:solidFill>
              <a:srgbClr val="231F20"/>
            </a:solidFill>
          </a:ln>
        </p:spPr>
        <p:txBody>
          <a:bodyPr wrap="square" lIns="0" tIns="0" rIns="0" bIns="0" rtlCol="0"/>
          <a:lstStyle/>
          <a:p>
            <a:endParaRPr/>
          </a:p>
        </p:txBody>
      </p:sp>
      <p:sp>
        <p:nvSpPr>
          <p:cNvPr id="444" name="object 444"/>
          <p:cNvSpPr/>
          <p:nvPr/>
        </p:nvSpPr>
        <p:spPr>
          <a:xfrm>
            <a:off x="988788" y="6172348"/>
            <a:ext cx="92075" cy="0"/>
          </a:xfrm>
          <a:custGeom>
            <a:avLst/>
            <a:gdLst/>
            <a:ahLst/>
            <a:cxnLst/>
            <a:rect l="l" t="t" r="r" b="b"/>
            <a:pathLst>
              <a:path w="92075">
                <a:moveTo>
                  <a:pt x="0" y="0"/>
                </a:moveTo>
                <a:lnTo>
                  <a:pt x="91452" y="0"/>
                </a:lnTo>
              </a:path>
            </a:pathLst>
          </a:custGeom>
          <a:ln w="6350">
            <a:solidFill>
              <a:srgbClr val="231F20"/>
            </a:solidFill>
          </a:ln>
        </p:spPr>
        <p:txBody>
          <a:bodyPr wrap="square" lIns="0" tIns="0" rIns="0" bIns="0" rtlCol="0"/>
          <a:lstStyle/>
          <a:p>
            <a:endParaRPr/>
          </a:p>
        </p:txBody>
      </p:sp>
      <p:sp>
        <p:nvSpPr>
          <p:cNvPr id="445" name="object 445"/>
          <p:cNvSpPr/>
          <p:nvPr/>
        </p:nvSpPr>
        <p:spPr>
          <a:xfrm>
            <a:off x="1080244" y="5398080"/>
            <a:ext cx="0" cy="774700"/>
          </a:xfrm>
          <a:custGeom>
            <a:avLst/>
            <a:gdLst/>
            <a:ahLst/>
            <a:cxnLst/>
            <a:rect l="l" t="t" r="r" b="b"/>
            <a:pathLst>
              <a:path h="774700">
                <a:moveTo>
                  <a:pt x="0" y="774268"/>
                </a:moveTo>
                <a:lnTo>
                  <a:pt x="0" y="0"/>
                </a:lnTo>
              </a:path>
            </a:pathLst>
          </a:custGeom>
          <a:ln w="6350">
            <a:solidFill>
              <a:srgbClr val="231F20"/>
            </a:solidFill>
          </a:ln>
        </p:spPr>
        <p:txBody>
          <a:bodyPr wrap="square" lIns="0" tIns="0" rIns="0" bIns="0" rtlCol="0"/>
          <a:lstStyle/>
          <a:p>
            <a:endParaRPr/>
          </a:p>
        </p:txBody>
      </p:sp>
      <p:sp>
        <p:nvSpPr>
          <p:cNvPr id="446" name="object 446"/>
          <p:cNvSpPr/>
          <p:nvPr/>
        </p:nvSpPr>
        <p:spPr>
          <a:xfrm>
            <a:off x="1079028" y="5398101"/>
            <a:ext cx="1270" cy="0"/>
          </a:xfrm>
          <a:custGeom>
            <a:avLst/>
            <a:gdLst/>
            <a:ahLst/>
            <a:cxnLst/>
            <a:rect l="l" t="t" r="r" b="b"/>
            <a:pathLst>
              <a:path w="1269">
                <a:moveTo>
                  <a:pt x="609" y="-3175"/>
                </a:moveTo>
                <a:lnTo>
                  <a:pt x="609" y="3175"/>
                </a:lnTo>
              </a:path>
            </a:pathLst>
          </a:custGeom>
          <a:ln w="3175">
            <a:solidFill>
              <a:srgbClr val="231F20"/>
            </a:solidFill>
          </a:ln>
        </p:spPr>
        <p:txBody>
          <a:bodyPr wrap="square" lIns="0" tIns="0" rIns="0" bIns="0" rtlCol="0"/>
          <a:lstStyle/>
          <a:p>
            <a:endParaRPr/>
          </a:p>
        </p:txBody>
      </p:sp>
      <p:sp>
        <p:nvSpPr>
          <p:cNvPr id="447" name="object 447"/>
          <p:cNvSpPr/>
          <p:nvPr/>
        </p:nvSpPr>
        <p:spPr>
          <a:xfrm>
            <a:off x="1440432" y="5398080"/>
            <a:ext cx="3810" cy="774700"/>
          </a:xfrm>
          <a:custGeom>
            <a:avLst/>
            <a:gdLst/>
            <a:ahLst/>
            <a:cxnLst/>
            <a:rect l="l" t="t" r="r" b="b"/>
            <a:pathLst>
              <a:path w="3809" h="774700">
                <a:moveTo>
                  <a:pt x="1638" y="-3175"/>
                </a:moveTo>
                <a:lnTo>
                  <a:pt x="1638" y="777443"/>
                </a:lnTo>
              </a:path>
            </a:pathLst>
          </a:custGeom>
          <a:ln w="9626">
            <a:solidFill>
              <a:srgbClr val="231F20"/>
            </a:solidFill>
          </a:ln>
        </p:spPr>
        <p:txBody>
          <a:bodyPr wrap="square" lIns="0" tIns="0" rIns="0" bIns="0" rtlCol="0"/>
          <a:lstStyle/>
          <a:p>
            <a:endParaRPr/>
          </a:p>
        </p:txBody>
      </p:sp>
      <p:sp>
        <p:nvSpPr>
          <p:cNvPr id="448" name="object 448"/>
          <p:cNvSpPr/>
          <p:nvPr/>
        </p:nvSpPr>
        <p:spPr>
          <a:xfrm>
            <a:off x="1440432" y="6172348"/>
            <a:ext cx="3810" cy="0"/>
          </a:xfrm>
          <a:custGeom>
            <a:avLst/>
            <a:gdLst/>
            <a:ahLst/>
            <a:cxnLst/>
            <a:rect l="l" t="t" r="r" b="b"/>
            <a:pathLst>
              <a:path w="3809">
                <a:moveTo>
                  <a:pt x="0" y="0"/>
                </a:moveTo>
                <a:lnTo>
                  <a:pt x="3276" y="0"/>
                </a:lnTo>
              </a:path>
            </a:pathLst>
          </a:custGeom>
          <a:ln w="6350">
            <a:solidFill>
              <a:srgbClr val="231F20"/>
            </a:solidFill>
          </a:ln>
        </p:spPr>
        <p:txBody>
          <a:bodyPr wrap="square" lIns="0" tIns="0" rIns="0" bIns="0" rtlCol="0"/>
          <a:lstStyle/>
          <a:p>
            <a:endParaRPr/>
          </a:p>
        </p:txBody>
      </p:sp>
      <p:sp>
        <p:nvSpPr>
          <p:cNvPr id="449" name="object 449"/>
          <p:cNvSpPr/>
          <p:nvPr/>
        </p:nvSpPr>
        <p:spPr>
          <a:xfrm>
            <a:off x="1443732" y="5398101"/>
            <a:ext cx="76835" cy="0"/>
          </a:xfrm>
          <a:custGeom>
            <a:avLst/>
            <a:gdLst/>
            <a:ahLst/>
            <a:cxnLst/>
            <a:rect l="l" t="t" r="r" b="b"/>
            <a:pathLst>
              <a:path w="76834">
                <a:moveTo>
                  <a:pt x="0" y="0"/>
                </a:moveTo>
                <a:lnTo>
                  <a:pt x="76301" y="0"/>
                </a:lnTo>
              </a:path>
            </a:pathLst>
          </a:custGeom>
          <a:ln w="6350">
            <a:solidFill>
              <a:srgbClr val="231F20"/>
            </a:solidFill>
          </a:ln>
        </p:spPr>
        <p:txBody>
          <a:bodyPr wrap="square" lIns="0" tIns="0" rIns="0" bIns="0" rtlCol="0"/>
          <a:lstStyle/>
          <a:p>
            <a:endParaRPr/>
          </a:p>
        </p:txBody>
      </p:sp>
      <p:sp>
        <p:nvSpPr>
          <p:cNvPr id="450" name="object 450"/>
          <p:cNvSpPr/>
          <p:nvPr/>
        </p:nvSpPr>
        <p:spPr>
          <a:xfrm>
            <a:off x="1443732" y="6172348"/>
            <a:ext cx="76835" cy="0"/>
          </a:xfrm>
          <a:custGeom>
            <a:avLst/>
            <a:gdLst/>
            <a:ahLst/>
            <a:cxnLst/>
            <a:rect l="l" t="t" r="r" b="b"/>
            <a:pathLst>
              <a:path w="76834">
                <a:moveTo>
                  <a:pt x="0" y="0"/>
                </a:moveTo>
                <a:lnTo>
                  <a:pt x="76301" y="0"/>
                </a:lnTo>
              </a:path>
            </a:pathLst>
          </a:custGeom>
          <a:ln w="6350">
            <a:solidFill>
              <a:srgbClr val="231F20"/>
            </a:solidFill>
          </a:ln>
        </p:spPr>
        <p:txBody>
          <a:bodyPr wrap="square" lIns="0" tIns="0" rIns="0" bIns="0" rtlCol="0"/>
          <a:lstStyle/>
          <a:p>
            <a:endParaRPr/>
          </a:p>
        </p:txBody>
      </p:sp>
      <p:sp>
        <p:nvSpPr>
          <p:cNvPr id="451" name="object 451"/>
          <p:cNvSpPr/>
          <p:nvPr/>
        </p:nvSpPr>
        <p:spPr>
          <a:xfrm>
            <a:off x="1521296" y="5398080"/>
            <a:ext cx="0" cy="774700"/>
          </a:xfrm>
          <a:custGeom>
            <a:avLst/>
            <a:gdLst/>
            <a:ahLst/>
            <a:cxnLst/>
            <a:rect l="l" t="t" r="r" b="b"/>
            <a:pathLst>
              <a:path h="774700">
                <a:moveTo>
                  <a:pt x="0" y="774268"/>
                </a:moveTo>
                <a:lnTo>
                  <a:pt x="0" y="0"/>
                </a:lnTo>
              </a:path>
            </a:pathLst>
          </a:custGeom>
          <a:ln w="6350">
            <a:solidFill>
              <a:srgbClr val="231F20"/>
            </a:solidFill>
          </a:ln>
        </p:spPr>
        <p:txBody>
          <a:bodyPr wrap="square" lIns="0" tIns="0" rIns="0" bIns="0" rtlCol="0"/>
          <a:lstStyle/>
          <a:p>
            <a:endParaRPr/>
          </a:p>
        </p:txBody>
      </p:sp>
      <p:sp>
        <p:nvSpPr>
          <p:cNvPr id="452" name="object 452"/>
          <p:cNvSpPr/>
          <p:nvPr/>
        </p:nvSpPr>
        <p:spPr>
          <a:xfrm>
            <a:off x="1520056" y="5398101"/>
            <a:ext cx="1270" cy="0"/>
          </a:xfrm>
          <a:custGeom>
            <a:avLst/>
            <a:gdLst/>
            <a:ahLst/>
            <a:cxnLst/>
            <a:rect l="l" t="t" r="r" b="b"/>
            <a:pathLst>
              <a:path w="1269">
                <a:moveTo>
                  <a:pt x="622" y="-3175"/>
                </a:moveTo>
                <a:lnTo>
                  <a:pt x="622" y="3175"/>
                </a:lnTo>
              </a:path>
            </a:pathLst>
          </a:custGeom>
          <a:ln w="3175">
            <a:solidFill>
              <a:srgbClr val="231F20"/>
            </a:solidFill>
          </a:ln>
        </p:spPr>
        <p:txBody>
          <a:bodyPr wrap="square" lIns="0" tIns="0" rIns="0" bIns="0" rtlCol="0"/>
          <a:lstStyle/>
          <a:p>
            <a:endParaRPr/>
          </a:p>
        </p:txBody>
      </p:sp>
      <p:sp>
        <p:nvSpPr>
          <p:cNvPr id="453" name="object 453"/>
          <p:cNvSpPr/>
          <p:nvPr/>
        </p:nvSpPr>
        <p:spPr>
          <a:xfrm>
            <a:off x="1520056" y="6172348"/>
            <a:ext cx="1270" cy="0"/>
          </a:xfrm>
          <a:custGeom>
            <a:avLst/>
            <a:gdLst/>
            <a:ahLst/>
            <a:cxnLst/>
            <a:rect l="l" t="t" r="r" b="b"/>
            <a:pathLst>
              <a:path w="1269">
                <a:moveTo>
                  <a:pt x="622" y="-3175"/>
                </a:moveTo>
                <a:lnTo>
                  <a:pt x="622" y="3175"/>
                </a:lnTo>
              </a:path>
            </a:pathLst>
          </a:custGeom>
          <a:ln w="3175">
            <a:solidFill>
              <a:srgbClr val="231F20"/>
            </a:solidFill>
          </a:ln>
        </p:spPr>
        <p:txBody>
          <a:bodyPr wrap="square" lIns="0" tIns="0" rIns="0" bIns="0" rtlCol="0"/>
          <a:lstStyle/>
          <a:p>
            <a:endParaRPr/>
          </a:p>
        </p:txBody>
      </p:sp>
      <p:sp>
        <p:nvSpPr>
          <p:cNvPr id="454" name="object 454"/>
          <p:cNvSpPr/>
          <p:nvPr/>
        </p:nvSpPr>
        <p:spPr>
          <a:xfrm>
            <a:off x="1528291" y="5398080"/>
            <a:ext cx="0" cy="774700"/>
          </a:xfrm>
          <a:custGeom>
            <a:avLst/>
            <a:gdLst/>
            <a:ahLst/>
            <a:cxnLst/>
            <a:rect l="l" t="t" r="r" b="b"/>
            <a:pathLst>
              <a:path h="774700">
                <a:moveTo>
                  <a:pt x="0" y="774268"/>
                </a:moveTo>
                <a:lnTo>
                  <a:pt x="0" y="0"/>
                </a:lnTo>
              </a:path>
            </a:pathLst>
          </a:custGeom>
          <a:ln w="6350">
            <a:solidFill>
              <a:srgbClr val="231F20"/>
            </a:solidFill>
          </a:ln>
        </p:spPr>
        <p:txBody>
          <a:bodyPr wrap="square" lIns="0" tIns="0" rIns="0" bIns="0" rtlCol="0"/>
          <a:lstStyle/>
          <a:p>
            <a:endParaRPr/>
          </a:p>
        </p:txBody>
      </p:sp>
      <p:sp>
        <p:nvSpPr>
          <p:cNvPr id="455" name="object 455"/>
          <p:cNvSpPr/>
          <p:nvPr/>
        </p:nvSpPr>
        <p:spPr>
          <a:xfrm>
            <a:off x="1528291" y="6172348"/>
            <a:ext cx="3810" cy="0"/>
          </a:xfrm>
          <a:custGeom>
            <a:avLst/>
            <a:gdLst/>
            <a:ahLst/>
            <a:cxnLst/>
            <a:rect l="l" t="t" r="r" b="b"/>
            <a:pathLst>
              <a:path w="3809">
                <a:moveTo>
                  <a:pt x="0" y="0"/>
                </a:moveTo>
                <a:lnTo>
                  <a:pt x="3200" y="0"/>
                </a:lnTo>
              </a:path>
            </a:pathLst>
          </a:custGeom>
          <a:ln w="6350">
            <a:solidFill>
              <a:srgbClr val="231F20"/>
            </a:solidFill>
          </a:ln>
        </p:spPr>
        <p:txBody>
          <a:bodyPr wrap="square" lIns="0" tIns="0" rIns="0" bIns="0" rtlCol="0"/>
          <a:lstStyle/>
          <a:p>
            <a:endParaRPr/>
          </a:p>
        </p:txBody>
      </p:sp>
      <p:sp>
        <p:nvSpPr>
          <p:cNvPr id="456" name="object 456"/>
          <p:cNvSpPr/>
          <p:nvPr/>
        </p:nvSpPr>
        <p:spPr>
          <a:xfrm>
            <a:off x="1528291" y="5398101"/>
            <a:ext cx="3810" cy="0"/>
          </a:xfrm>
          <a:custGeom>
            <a:avLst/>
            <a:gdLst/>
            <a:ahLst/>
            <a:cxnLst/>
            <a:rect l="l" t="t" r="r" b="b"/>
            <a:pathLst>
              <a:path w="3809">
                <a:moveTo>
                  <a:pt x="0" y="0"/>
                </a:moveTo>
                <a:lnTo>
                  <a:pt x="3200" y="0"/>
                </a:lnTo>
              </a:path>
            </a:pathLst>
          </a:custGeom>
          <a:ln w="6350">
            <a:solidFill>
              <a:srgbClr val="231F20"/>
            </a:solidFill>
          </a:ln>
        </p:spPr>
        <p:txBody>
          <a:bodyPr wrap="square" lIns="0" tIns="0" rIns="0" bIns="0" rtlCol="0"/>
          <a:lstStyle/>
          <a:p>
            <a:endParaRPr/>
          </a:p>
        </p:txBody>
      </p:sp>
      <p:sp>
        <p:nvSpPr>
          <p:cNvPr id="457" name="object 457"/>
          <p:cNvSpPr/>
          <p:nvPr/>
        </p:nvSpPr>
        <p:spPr>
          <a:xfrm>
            <a:off x="1531490" y="6172348"/>
            <a:ext cx="76835" cy="0"/>
          </a:xfrm>
          <a:custGeom>
            <a:avLst/>
            <a:gdLst/>
            <a:ahLst/>
            <a:cxnLst/>
            <a:rect l="l" t="t" r="r" b="b"/>
            <a:pathLst>
              <a:path w="76834">
                <a:moveTo>
                  <a:pt x="0" y="0"/>
                </a:moveTo>
                <a:lnTo>
                  <a:pt x="76771" y="0"/>
                </a:lnTo>
              </a:path>
            </a:pathLst>
          </a:custGeom>
          <a:ln w="6350">
            <a:solidFill>
              <a:srgbClr val="231F20"/>
            </a:solidFill>
          </a:ln>
        </p:spPr>
        <p:txBody>
          <a:bodyPr wrap="square" lIns="0" tIns="0" rIns="0" bIns="0" rtlCol="0"/>
          <a:lstStyle/>
          <a:p>
            <a:endParaRPr/>
          </a:p>
        </p:txBody>
      </p:sp>
      <p:sp>
        <p:nvSpPr>
          <p:cNvPr id="458" name="object 458"/>
          <p:cNvSpPr/>
          <p:nvPr/>
        </p:nvSpPr>
        <p:spPr>
          <a:xfrm>
            <a:off x="1531490" y="5398101"/>
            <a:ext cx="76835" cy="0"/>
          </a:xfrm>
          <a:custGeom>
            <a:avLst/>
            <a:gdLst/>
            <a:ahLst/>
            <a:cxnLst/>
            <a:rect l="l" t="t" r="r" b="b"/>
            <a:pathLst>
              <a:path w="76834">
                <a:moveTo>
                  <a:pt x="0" y="0"/>
                </a:moveTo>
                <a:lnTo>
                  <a:pt x="76771" y="0"/>
                </a:lnTo>
              </a:path>
            </a:pathLst>
          </a:custGeom>
          <a:ln w="6350">
            <a:solidFill>
              <a:srgbClr val="231F20"/>
            </a:solidFill>
          </a:ln>
        </p:spPr>
        <p:txBody>
          <a:bodyPr wrap="square" lIns="0" tIns="0" rIns="0" bIns="0" rtlCol="0"/>
          <a:lstStyle/>
          <a:p>
            <a:endParaRPr/>
          </a:p>
        </p:txBody>
      </p:sp>
      <p:sp>
        <p:nvSpPr>
          <p:cNvPr id="459" name="object 459"/>
          <p:cNvSpPr/>
          <p:nvPr/>
        </p:nvSpPr>
        <p:spPr>
          <a:xfrm>
            <a:off x="1609079" y="5389500"/>
            <a:ext cx="0" cy="792480"/>
          </a:xfrm>
          <a:custGeom>
            <a:avLst/>
            <a:gdLst/>
            <a:ahLst/>
            <a:cxnLst/>
            <a:rect l="l" t="t" r="r" b="b"/>
            <a:pathLst>
              <a:path h="792479">
                <a:moveTo>
                  <a:pt x="0" y="0"/>
                </a:moveTo>
                <a:lnTo>
                  <a:pt x="0" y="792242"/>
                </a:lnTo>
              </a:path>
            </a:pathLst>
          </a:custGeom>
          <a:ln w="6350">
            <a:solidFill>
              <a:srgbClr val="231F20"/>
            </a:solidFill>
          </a:ln>
        </p:spPr>
        <p:txBody>
          <a:bodyPr wrap="square" lIns="0" tIns="0" rIns="0" bIns="0" rtlCol="0"/>
          <a:lstStyle/>
          <a:p>
            <a:endParaRPr/>
          </a:p>
        </p:txBody>
      </p:sp>
      <p:sp>
        <p:nvSpPr>
          <p:cNvPr id="460" name="object 460"/>
          <p:cNvSpPr/>
          <p:nvPr/>
        </p:nvSpPr>
        <p:spPr>
          <a:xfrm>
            <a:off x="1608670" y="6169173"/>
            <a:ext cx="0" cy="6350"/>
          </a:xfrm>
          <a:custGeom>
            <a:avLst/>
            <a:gdLst/>
            <a:ahLst/>
            <a:cxnLst/>
            <a:rect l="l" t="t" r="r" b="b"/>
            <a:pathLst>
              <a:path h="6350">
                <a:moveTo>
                  <a:pt x="0" y="0"/>
                </a:moveTo>
                <a:lnTo>
                  <a:pt x="0" y="6350"/>
                </a:lnTo>
              </a:path>
            </a:pathLst>
          </a:custGeom>
          <a:ln w="3175">
            <a:solidFill>
              <a:srgbClr val="231F20"/>
            </a:solidFill>
          </a:ln>
        </p:spPr>
        <p:txBody>
          <a:bodyPr wrap="square" lIns="0" tIns="0" rIns="0" bIns="0" rtlCol="0"/>
          <a:lstStyle/>
          <a:p>
            <a:endParaRPr/>
          </a:p>
        </p:txBody>
      </p:sp>
      <p:sp>
        <p:nvSpPr>
          <p:cNvPr id="461" name="object 461"/>
          <p:cNvSpPr/>
          <p:nvPr/>
        </p:nvSpPr>
        <p:spPr>
          <a:xfrm>
            <a:off x="1608670" y="5394926"/>
            <a:ext cx="0" cy="6350"/>
          </a:xfrm>
          <a:custGeom>
            <a:avLst/>
            <a:gdLst/>
            <a:ahLst/>
            <a:cxnLst/>
            <a:rect l="l" t="t" r="r" b="b"/>
            <a:pathLst>
              <a:path h="6350">
                <a:moveTo>
                  <a:pt x="0" y="0"/>
                </a:moveTo>
                <a:lnTo>
                  <a:pt x="0" y="6350"/>
                </a:lnTo>
              </a:path>
            </a:pathLst>
          </a:custGeom>
          <a:ln w="3175">
            <a:solidFill>
              <a:srgbClr val="231F20"/>
            </a:solidFill>
          </a:ln>
        </p:spPr>
        <p:txBody>
          <a:bodyPr wrap="square" lIns="0" tIns="0" rIns="0" bIns="0" rtlCol="0"/>
          <a:lstStyle/>
          <a:p>
            <a:endParaRPr/>
          </a:p>
        </p:txBody>
      </p:sp>
      <p:sp>
        <p:nvSpPr>
          <p:cNvPr id="462" name="object 462"/>
          <p:cNvSpPr/>
          <p:nvPr/>
        </p:nvSpPr>
        <p:spPr>
          <a:xfrm>
            <a:off x="816495" y="6172348"/>
            <a:ext cx="635" cy="0"/>
          </a:xfrm>
          <a:custGeom>
            <a:avLst/>
            <a:gdLst/>
            <a:ahLst/>
            <a:cxnLst/>
            <a:rect l="l" t="t" r="r" b="b"/>
            <a:pathLst>
              <a:path w="634">
                <a:moveTo>
                  <a:pt x="0" y="0"/>
                </a:moveTo>
                <a:lnTo>
                  <a:pt x="419" y="0"/>
                </a:lnTo>
              </a:path>
            </a:pathLst>
          </a:custGeom>
          <a:ln w="6350">
            <a:solidFill>
              <a:srgbClr val="231F20"/>
            </a:solidFill>
          </a:ln>
        </p:spPr>
        <p:txBody>
          <a:bodyPr wrap="square" lIns="0" tIns="0" rIns="0" bIns="0" rtlCol="0"/>
          <a:lstStyle/>
          <a:p>
            <a:endParaRPr/>
          </a:p>
        </p:txBody>
      </p:sp>
      <p:sp>
        <p:nvSpPr>
          <p:cNvPr id="463" name="object 463"/>
          <p:cNvSpPr/>
          <p:nvPr/>
        </p:nvSpPr>
        <p:spPr>
          <a:xfrm>
            <a:off x="816705" y="5388719"/>
            <a:ext cx="0" cy="793115"/>
          </a:xfrm>
          <a:custGeom>
            <a:avLst/>
            <a:gdLst/>
            <a:ahLst/>
            <a:cxnLst/>
            <a:rect l="l" t="t" r="r" b="b"/>
            <a:pathLst>
              <a:path h="793114">
                <a:moveTo>
                  <a:pt x="0" y="0"/>
                </a:moveTo>
                <a:lnTo>
                  <a:pt x="0" y="793023"/>
                </a:lnTo>
              </a:path>
            </a:pathLst>
          </a:custGeom>
          <a:ln w="6769">
            <a:solidFill>
              <a:srgbClr val="231F20"/>
            </a:solidFill>
          </a:ln>
        </p:spPr>
        <p:txBody>
          <a:bodyPr wrap="square" lIns="0" tIns="0" rIns="0" bIns="0" rtlCol="0"/>
          <a:lstStyle/>
          <a:p>
            <a:endParaRPr/>
          </a:p>
        </p:txBody>
      </p:sp>
      <p:sp>
        <p:nvSpPr>
          <p:cNvPr id="464" name="object 464"/>
          <p:cNvSpPr/>
          <p:nvPr/>
        </p:nvSpPr>
        <p:spPr>
          <a:xfrm>
            <a:off x="816893" y="6172348"/>
            <a:ext cx="79375" cy="0"/>
          </a:xfrm>
          <a:custGeom>
            <a:avLst/>
            <a:gdLst/>
            <a:ahLst/>
            <a:cxnLst/>
            <a:rect l="l" t="t" r="r" b="b"/>
            <a:pathLst>
              <a:path w="79375">
                <a:moveTo>
                  <a:pt x="0" y="0"/>
                </a:moveTo>
                <a:lnTo>
                  <a:pt x="79171" y="0"/>
                </a:lnTo>
              </a:path>
            </a:pathLst>
          </a:custGeom>
          <a:ln w="6350">
            <a:solidFill>
              <a:srgbClr val="231F20"/>
            </a:solidFill>
          </a:ln>
        </p:spPr>
        <p:txBody>
          <a:bodyPr wrap="square" lIns="0" tIns="0" rIns="0" bIns="0" rtlCol="0"/>
          <a:lstStyle/>
          <a:p>
            <a:endParaRPr/>
          </a:p>
        </p:txBody>
      </p:sp>
      <p:sp>
        <p:nvSpPr>
          <p:cNvPr id="465" name="object 465"/>
          <p:cNvSpPr/>
          <p:nvPr/>
        </p:nvSpPr>
        <p:spPr>
          <a:xfrm>
            <a:off x="816893" y="5398101"/>
            <a:ext cx="79375" cy="0"/>
          </a:xfrm>
          <a:custGeom>
            <a:avLst/>
            <a:gdLst/>
            <a:ahLst/>
            <a:cxnLst/>
            <a:rect l="l" t="t" r="r" b="b"/>
            <a:pathLst>
              <a:path w="79375">
                <a:moveTo>
                  <a:pt x="0" y="0"/>
                </a:moveTo>
                <a:lnTo>
                  <a:pt x="79171" y="0"/>
                </a:lnTo>
              </a:path>
            </a:pathLst>
          </a:custGeom>
          <a:ln w="6350">
            <a:solidFill>
              <a:srgbClr val="231F20"/>
            </a:solidFill>
          </a:ln>
        </p:spPr>
        <p:txBody>
          <a:bodyPr wrap="square" lIns="0" tIns="0" rIns="0" bIns="0" rtlCol="0"/>
          <a:lstStyle/>
          <a:p>
            <a:endParaRPr/>
          </a:p>
        </p:txBody>
      </p:sp>
      <p:sp>
        <p:nvSpPr>
          <p:cNvPr id="466" name="object 466"/>
          <p:cNvSpPr/>
          <p:nvPr/>
        </p:nvSpPr>
        <p:spPr>
          <a:xfrm>
            <a:off x="896068" y="6172348"/>
            <a:ext cx="1270" cy="0"/>
          </a:xfrm>
          <a:custGeom>
            <a:avLst/>
            <a:gdLst/>
            <a:ahLst/>
            <a:cxnLst/>
            <a:rect l="l" t="t" r="r" b="b"/>
            <a:pathLst>
              <a:path w="1269">
                <a:moveTo>
                  <a:pt x="622" y="-3175"/>
                </a:moveTo>
                <a:lnTo>
                  <a:pt x="622" y="3175"/>
                </a:lnTo>
              </a:path>
            </a:pathLst>
          </a:custGeom>
          <a:ln w="3175">
            <a:solidFill>
              <a:srgbClr val="231F20"/>
            </a:solidFill>
          </a:ln>
        </p:spPr>
        <p:txBody>
          <a:bodyPr wrap="square" lIns="0" tIns="0" rIns="0" bIns="0" rtlCol="0"/>
          <a:lstStyle/>
          <a:p>
            <a:endParaRPr/>
          </a:p>
        </p:txBody>
      </p:sp>
      <p:sp>
        <p:nvSpPr>
          <p:cNvPr id="467" name="object 467"/>
          <p:cNvSpPr/>
          <p:nvPr/>
        </p:nvSpPr>
        <p:spPr>
          <a:xfrm>
            <a:off x="896068" y="5398101"/>
            <a:ext cx="1270" cy="0"/>
          </a:xfrm>
          <a:custGeom>
            <a:avLst/>
            <a:gdLst/>
            <a:ahLst/>
            <a:cxnLst/>
            <a:rect l="l" t="t" r="r" b="b"/>
            <a:pathLst>
              <a:path w="1269">
                <a:moveTo>
                  <a:pt x="622" y="-3175"/>
                </a:moveTo>
                <a:lnTo>
                  <a:pt x="622" y="3175"/>
                </a:lnTo>
              </a:path>
            </a:pathLst>
          </a:custGeom>
          <a:ln w="3175">
            <a:solidFill>
              <a:srgbClr val="231F20"/>
            </a:solidFill>
          </a:ln>
        </p:spPr>
        <p:txBody>
          <a:bodyPr wrap="square" lIns="0" tIns="0" rIns="0" bIns="0" rtlCol="0"/>
          <a:lstStyle/>
          <a:p>
            <a:endParaRPr/>
          </a:p>
        </p:txBody>
      </p:sp>
      <p:sp>
        <p:nvSpPr>
          <p:cNvPr id="468" name="object 468"/>
          <p:cNvSpPr/>
          <p:nvPr/>
        </p:nvSpPr>
        <p:spPr>
          <a:xfrm>
            <a:off x="897309" y="5398080"/>
            <a:ext cx="0" cy="774700"/>
          </a:xfrm>
          <a:custGeom>
            <a:avLst/>
            <a:gdLst/>
            <a:ahLst/>
            <a:cxnLst/>
            <a:rect l="l" t="t" r="r" b="b"/>
            <a:pathLst>
              <a:path h="774700">
                <a:moveTo>
                  <a:pt x="0" y="774268"/>
                </a:moveTo>
                <a:lnTo>
                  <a:pt x="0" y="0"/>
                </a:lnTo>
              </a:path>
            </a:pathLst>
          </a:custGeom>
          <a:ln w="6350">
            <a:solidFill>
              <a:srgbClr val="231F20"/>
            </a:solidFill>
          </a:ln>
        </p:spPr>
        <p:txBody>
          <a:bodyPr wrap="square" lIns="0" tIns="0" rIns="0" bIns="0" rtlCol="0"/>
          <a:lstStyle/>
          <a:p>
            <a:endParaRPr/>
          </a:p>
        </p:txBody>
      </p:sp>
      <p:sp>
        <p:nvSpPr>
          <p:cNvPr id="469" name="object 469"/>
          <p:cNvSpPr/>
          <p:nvPr/>
        </p:nvSpPr>
        <p:spPr>
          <a:xfrm>
            <a:off x="897309" y="5398101"/>
            <a:ext cx="13970" cy="0"/>
          </a:xfrm>
          <a:custGeom>
            <a:avLst/>
            <a:gdLst/>
            <a:ahLst/>
            <a:cxnLst/>
            <a:rect l="l" t="t" r="r" b="b"/>
            <a:pathLst>
              <a:path w="13969">
                <a:moveTo>
                  <a:pt x="0" y="0"/>
                </a:moveTo>
                <a:lnTo>
                  <a:pt x="13944" y="0"/>
                </a:lnTo>
              </a:path>
            </a:pathLst>
          </a:custGeom>
          <a:ln w="6350">
            <a:solidFill>
              <a:srgbClr val="231F20"/>
            </a:solidFill>
          </a:ln>
        </p:spPr>
        <p:txBody>
          <a:bodyPr wrap="square" lIns="0" tIns="0" rIns="0" bIns="0" rtlCol="0"/>
          <a:lstStyle/>
          <a:p>
            <a:endParaRPr/>
          </a:p>
        </p:txBody>
      </p:sp>
      <p:sp>
        <p:nvSpPr>
          <p:cNvPr id="470" name="object 470"/>
          <p:cNvSpPr/>
          <p:nvPr/>
        </p:nvSpPr>
        <p:spPr>
          <a:xfrm>
            <a:off x="988788" y="5398101"/>
            <a:ext cx="13970" cy="0"/>
          </a:xfrm>
          <a:custGeom>
            <a:avLst/>
            <a:gdLst/>
            <a:ahLst/>
            <a:cxnLst/>
            <a:rect l="l" t="t" r="r" b="b"/>
            <a:pathLst>
              <a:path w="13969">
                <a:moveTo>
                  <a:pt x="0" y="0"/>
                </a:moveTo>
                <a:lnTo>
                  <a:pt x="13944" y="0"/>
                </a:lnTo>
              </a:path>
            </a:pathLst>
          </a:custGeom>
          <a:ln w="6350">
            <a:solidFill>
              <a:srgbClr val="231F20"/>
            </a:solidFill>
          </a:ln>
        </p:spPr>
        <p:txBody>
          <a:bodyPr wrap="square" lIns="0" tIns="0" rIns="0" bIns="0" rtlCol="0"/>
          <a:lstStyle/>
          <a:p>
            <a:endParaRPr/>
          </a:p>
        </p:txBody>
      </p:sp>
      <p:sp>
        <p:nvSpPr>
          <p:cNvPr id="471" name="object 471"/>
          <p:cNvSpPr/>
          <p:nvPr/>
        </p:nvSpPr>
        <p:spPr>
          <a:xfrm>
            <a:off x="1080244" y="5398101"/>
            <a:ext cx="12065" cy="0"/>
          </a:xfrm>
          <a:custGeom>
            <a:avLst/>
            <a:gdLst/>
            <a:ahLst/>
            <a:cxnLst/>
            <a:rect l="l" t="t" r="r" b="b"/>
            <a:pathLst>
              <a:path w="12065">
                <a:moveTo>
                  <a:pt x="0" y="0"/>
                </a:moveTo>
                <a:lnTo>
                  <a:pt x="11455" y="0"/>
                </a:lnTo>
              </a:path>
            </a:pathLst>
          </a:custGeom>
          <a:ln w="6350">
            <a:solidFill>
              <a:srgbClr val="231F20"/>
            </a:solidFill>
          </a:ln>
        </p:spPr>
        <p:txBody>
          <a:bodyPr wrap="square" lIns="0" tIns="0" rIns="0" bIns="0" rtlCol="0"/>
          <a:lstStyle/>
          <a:p>
            <a:endParaRPr/>
          </a:p>
        </p:txBody>
      </p:sp>
      <p:sp>
        <p:nvSpPr>
          <p:cNvPr id="472" name="object 472"/>
          <p:cNvSpPr/>
          <p:nvPr/>
        </p:nvSpPr>
        <p:spPr>
          <a:xfrm>
            <a:off x="1169292" y="5398101"/>
            <a:ext cx="10795" cy="0"/>
          </a:xfrm>
          <a:custGeom>
            <a:avLst/>
            <a:gdLst/>
            <a:ahLst/>
            <a:cxnLst/>
            <a:rect l="l" t="t" r="r" b="b"/>
            <a:pathLst>
              <a:path w="10794">
                <a:moveTo>
                  <a:pt x="0" y="0"/>
                </a:moveTo>
                <a:lnTo>
                  <a:pt x="10617" y="0"/>
                </a:lnTo>
              </a:path>
            </a:pathLst>
          </a:custGeom>
          <a:ln w="6350">
            <a:solidFill>
              <a:srgbClr val="231F20"/>
            </a:solidFill>
          </a:ln>
        </p:spPr>
        <p:txBody>
          <a:bodyPr wrap="square" lIns="0" tIns="0" rIns="0" bIns="0" rtlCol="0"/>
          <a:lstStyle/>
          <a:p>
            <a:endParaRPr/>
          </a:p>
        </p:txBody>
      </p:sp>
      <p:sp>
        <p:nvSpPr>
          <p:cNvPr id="473" name="object 473"/>
          <p:cNvSpPr/>
          <p:nvPr/>
        </p:nvSpPr>
        <p:spPr>
          <a:xfrm>
            <a:off x="1257052" y="5398101"/>
            <a:ext cx="10795" cy="0"/>
          </a:xfrm>
          <a:custGeom>
            <a:avLst/>
            <a:gdLst/>
            <a:ahLst/>
            <a:cxnLst/>
            <a:rect l="l" t="t" r="r" b="b"/>
            <a:pathLst>
              <a:path w="10794">
                <a:moveTo>
                  <a:pt x="0" y="0"/>
                </a:moveTo>
                <a:lnTo>
                  <a:pt x="10668" y="0"/>
                </a:lnTo>
              </a:path>
            </a:pathLst>
          </a:custGeom>
          <a:ln w="6350">
            <a:solidFill>
              <a:srgbClr val="231F20"/>
            </a:solidFill>
          </a:ln>
        </p:spPr>
        <p:txBody>
          <a:bodyPr wrap="square" lIns="0" tIns="0" rIns="0" bIns="0" rtlCol="0"/>
          <a:lstStyle/>
          <a:p>
            <a:endParaRPr/>
          </a:p>
        </p:txBody>
      </p:sp>
      <p:sp>
        <p:nvSpPr>
          <p:cNvPr id="474" name="object 474"/>
          <p:cNvSpPr/>
          <p:nvPr/>
        </p:nvSpPr>
        <p:spPr>
          <a:xfrm>
            <a:off x="1345281" y="5398101"/>
            <a:ext cx="10795" cy="0"/>
          </a:xfrm>
          <a:custGeom>
            <a:avLst/>
            <a:gdLst/>
            <a:ahLst/>
            <a:cxnLst/>
            <a:rect l="l" t="t" r="r" b="b"/>
            <a:pathLst>
              <a:path w="10794">
                <a:moveTo>
                  <a:pt x="0" y="0"/>
                </a:moveTo>
                <a:lnTo>
                  <a:pt x="10668" y="0"/>
                </a:lnTo>
              </a:path>
            </a:pathLst>
          </a:custGeom>
          <a:ln w="6350">
            <a:solidFill>
              <a:srgbClr val="231F20"/>
            </a:solidFill>
          </a:ln>
        </p:spPr>
        <p:txBody>
          <a:bodyPr wrap="square" lIns="0" tIns="0" rIns="0" bIns="0" rtlCol="0"/>
          <a:lstStyle/>
          <a:p>
            <a:endParaRPr/>
          </a:p>
        </p:txBody>
      </p:sp>
      <p:sp>
        <p:nvSpPr>
          <p:cNvPr id="475" name="object 475"/>
          <p:cNvSpPr/>
          <p:nvPr/>
        </p:nvSpPr>
        <p:spPr>
          <a:xfrm>
            <a:off x="1433065" y="5398101"/>
            <a:ext cx="10795" cy="0"/>
          </a:xfrm>
          <a:custGeom>
            <a:avLst/>
            <a:gdLst/>
            <a:ahLst/>
            <a:cxnLst/>
            <a:rect l="l" t="t" r="r" b="b"/>
            <a:pathLst>
              <a:path w="10794">
                <a:moveTo>
                  <a:pt x="0" y="0"/>
                </a:moveTo>
                <a:lnTo>
                  <a:pt x="10668" y="0"/>
                </a:lnTo>
              </a:path>
            </a:pathLst>
          </a:custGeom>
          <a:ln w="6350">
            <a:solidFill>
              <a:srgbClr val="231F20"/>
            </a:solidFill>
          </a:ln>
        </p:spPr>
        <p:txBody>
          <a:bodyPr wrap="square" lIns="0" tIns="0" rIns="0" bIns="0" rtlCol="0"/>
          <a:lstStyle/>
          <a:p>
            <a:endParaRPr/>
          </a:p>
        </p:txBody>
      </p:sp>
      <p:sp>
        <p:nvSpPr>
          <p:cNvPr id="476" name="object 476"/>
          <p:cNvSpPr/>
          <p:nvPr/>
        </p:nvSpPr>
        <p:spPr>
          <a:xfrm>
            <a:off x="1521296" y="5398101"/>
            <a:ext cx="10795" cy="0"/>
          </a:xfrm>
          <a:custGeom>
            <a:avLst/>
            <a:gdLst/>
            <a:ahLst/>
            <a:cxnLst/>
            <a:rect l="l" t="t" r="r" b="b"/>
            <a:pathLst>
              <a:path w="10794">
                <a:moveTo>
                  <a:pt x="0" y="0"/>
                </a:moveTo>
                <a:lnTo>
                  <a:pt x="10198" y="0"/>
                </a:lnTo>
              </a:path>
            </a:pathLst>
          </a:custGeom>
          <a:ln w="6350">
            <a:solidFill>
              <a:srgbClr val="231F20"/>
            </a:solidFill>
          </a:ln>
        </p:spPr>
        <p:txBody>
          <a:bodyPr wrap="square" lIns="0" tIns="0" rIns="0" bIns="0" rtlCol="0"/>
          <a:lstStyle/>
          <a:p>
            <a:endParaRPr/>
          </a:p>
        </p:txBody>
      </p:sp>
      <p:sp>
        <p:nvSpPr>
          <p:cNvPr id="477" name="object 477"/>
          <p:cNvSpPr/>
          <p:nvPr/>
        </p:nvSpPr>
        <p:spPr>
          <a:xfrm>
            <a:off x="816495" y="5388719"/>
            <a:ext cx="793115" cy="1270"/>
          </a:xfrm>
          <a:custGeom>
            <a:avLst/>
            <a:gdLst/>
            <a:ahLst/>
            <a:cxnLst/>
            <a:rect l="l" t="t" r="r" b="b"/>
            <a:pathLst>
              <a:path w="793115" h="1270">
                <a:moveTo>
                  <a:pt x="-3175" y="393"/>
                </a:moveTo>
                <a:lnTo>
                  <a:pt x="795756" y="393"/>
                </a:lnTo>
              </a:path>
            </a:pathLst>
          </a:custGeom>
          <a:ln w="7137">
            <a:solidFill>
              <a:srgbClr val="231F20"/>
            </a:solidFill>
          </a:ln>
        </p:spPr>
        <p:txBody>
          <a:bodyPr wrap="square" lIns="0" tIns="0" rIns="0" bIns="0" rtlCol="0"/>
          <a:lstStyle/>
          <a:p>
            <a:endParaRPr/>
          </a:p>
        </p:txBody>
      </p:sp>
      <p:sp>
        <p:nvSpPr>
          <p:cNvPr id="478" name="object 478"/>
          <p:cNvSpPr/>
          <p:nvPr/>
        </p:nvSpPr>
        <p:spPr>
          <a:xfrm>
            <a:off x="1616843" y="5464249"/>
            <a:ext cx="5080" cy="0"/>
          </a:xfrm>
          <a:custGeom>
            <a:avLst/>
            <a:gdLst/>
            <a:ahLst/>
            <a:cxnLst/>
            <a:rect l="l" t="t" r="r" b="b"/>
            <a:pathLst>
              <a:path w="5080">
                <a:moveTo>
                  <a:pt x="0" y="0"/>
                </a:moveTo>
                <a:lnTo>
                  <a:pt x="4495" y="0"/>
                </a:lnTo>
              </a:path>
            </a:pathLst>
          </a:custGeom>
          <a:ln w="6350">
            <a:solidFill>
              <a:srgbClr val="231F20"/>
            </a:solidFill>
          </a:ln>
        </p:spPr>
        <p:txBody>
          <a:bodyPr wrap="square" lIns="0" tIns="0" rIns="0" bIns="0" rtlCol="0"/>
          <a:lstStyle/>
          <a:p>
            <a:endParaRPr/>
          </a:p>
        </p:txBody>
      </p:sp>
      <p:sp>
        <p:nvSpPr>
          <p:cNvPr id="479" name="object 479"/>
          <p:cNvSpPr/>
          <p:nvPr/>
        </p:nvSpPr>
        <p:spPr>
          <a:xfrm>
            <a:off x="1616843" y="6106628"/>
            <a:ext cx="5080" cy="0"/>
          </a:xfrm>
          <a:custGeom>
            <a:avLst/>
            <a:gdLst/>
            <a:ahLst/>
            <a:cxnLst/>
            <a:rect l="l" t="t" r="r" b="b"/>
            <a:pathLst>
              <a:path w="5080">
                <a:moveTo>
                  <a:pt x="0" y="0"/>
                </a:moveTo>
                <a:lnTo>
                  <a:pt x="4495" y="0"/>
                </a:lnTo>
              </a:path>
            </a:pathLst>
          </a:custGeom>
          <a:ln w="6350">
            <a:solidFill>
              <a:srgbClr val="231F20"/>
            </a:solidFill>
          </a:ln>
        </p:spPr>
        <p:txBody>
          <a:bodyPr wrap="square" lIns="0" tIns="0" rIns="0" bIns="0" rtlCol="0"/>
          <a:lstStyle/>
          <a:p>
            <a:endParaRPr/>
          </a:p>
        </p:txBody>
      </p:sp>
      <p:sp>
        <p:nvSpPr>
          <p:cNvPr id="480" name="object 480"/>
          <p:cNvSpPr/>
          <p:nvPr/>
        </p:nvSpPr>
        <p:spPr>
          <a:xfrm>
            <a:off x="1616025" y="5464250"/>
            <a:ext cx="1270" cy="642620"/>
          </a:xfrm>
          <a:custGeom>
            <a:avLst/>
            <a:gdLst/>
            <a:ahLst/>
            <a:cxnLst/>
            <a:rect l="l" t="t" r="r" b="b"/>
            <a:pathLst>
              <a:path w="1269" h="642620">
                <a:moveTo>
                  <a:pt x="406" y="-3175"/>
                </a:moveTo>
                <a:lnTo>
                  <a:pt x="406" y="645553"/>
                </a:lnTo>
              </a:path>
            </a:pathLst>
          </a:custGeom>
          <a:ln w="7162">
            <a:solidFill>
              <a:srgbClr val="231F20"/>
            </a:solidFill>
          </a:ln>
        </p:spPr>
        <p:txBody>
          <a:bodyPr wrap="square" lIns="0" tIns="0" rIns="0" bIns="0" rtlCol="0"/>
          <a:lstStyle/>
          <a:p>
            <a:endParaRPr/>
          </a:p>
        </p:txBody>
      </p:sp>
      <p:sp>
        <p:nvSpPr>
          <p:cNvPr id="481" name="object 481"/>
          <p:cNvSpPr/>
          <p:nvPr/>
        </p:nvSpPr>
        <p:spPr>
          <a:xfrm>
            <a:off x="1616025" y="6106628"/>
            <a:ext cx="1270" cy="0"/>
          </a:xfrm>
          <a:custGeom>
            <a:avLst/>
            <a:gdLst/>
            <a:ahLst/>
            <a:cxnLst/>
            <a:rect l="l" t="t" r="r" b="b"/>
            <a:pathLst>
              <a:path w="1269">
                <a:moveTo>
                  <a:pt x="406" y="-3175"/>
                </a:moveTo>
                <a:lnTo>
                  <a:pt x="406" y="3175"/>
                </a:lnTo>
              </a:path>
            </a:pathLst>
          </a:custGeom>
          <a:ln w="3175">
            <a:solidFill>
              <a:srgbClr val="231F20"/>
            </a:solidFill>
          </a:ln>
        </p:spPr>
        <p:txBody>
          <a:bodyPr wrap="square" lIns="0" tIns="0" rIns="0" bIns="0" rtlCol="0"/>
          <a:lstStyle/>
          <a:p>
            <a:endParaRPr/>
          </a:p>
        </p:txBody>
      </p:sp>
      <p:sp>
        <p:nvSpPr>
          <p:cNvPr id="482" name="object 482"/>
          <p:cNvSpPr/>
          <p:nvPr/>
        </p:nvSpPr>
        <p:spPr>
          <a:xfrm>
            <a:off x="1622151" y="5464250"/>
            <a:ext cx="0" cy="642620"/>
          </a:xfrm>
          <a:custGeom>
            <a:avLst/>
            <a:gdLst/>
            <a:ahLst/>
            <a:cxnLst/>
            <a:rect l="l" t="t" r="r" b="b"/>
            <a:pathLst>
              <a:path h="642620">
                <a:moveTo>
                  <a:pt x="0" y="642378"/>
                </a:moveTo>
                <a:lnTo>
                  <a:pt x="0" y="0"/>
                </a:lnTo>
              </a:path>
            </a:pathLst>
          </a:custGeom>
          <a:ln w="6350">
            <a:solidFill>
              <a:srgbClr val="231F20"/>
            </a:solidFill>
          </a:ln>
        </p:spPr>
        <p:txBody>
          <a:bodyPr wrap="square" lIns="0" tIns="0" rIns="0" bIns="0" rtlCol="0"/>
          <a:lstStyle/>
          <a:p>
            <a:endParaRPr/>
          </a:p>
        </p:txBody>
      </p:sp>
      <p:sp>
        <p:nvSpPr>
          <p:cNvPr id="483" name="object 483"/>
          <p:cNvSpPr/>
          <p:nvPr/>
        </p:nvSpPr>
        <p:spPr>
          <a:xfrm>
            <a:off x="1621334" y="5464249"/>
            <a:ext cx="1270" cy="0"/>
          </a:xfrm>
          <a:custGeom>
            <a:avLst/>
            <a:gdLst/>
            <a:ahLst/>
            <a:cxnLst/>
            <a:rect l="l" t="t" r="r" b="b"/>
            <a:pathLst>
              <a:path w="1269">
                <a:moveTo>
                  <a:pt x="406" y="-3175"/>
                </a:moveTo>
                <a:lnTo>
                  <a:pt x="406" y="3175"/>
                </a:lnTo>
              </a:path>
            </a:pathLst>
          </a:custGeom>
          <a:ln w="3175">
            <a:solidFill>
              <a:srgbClr val="231F20"/>
            </a:solidFill>
          </a:ln>
        </p:spPr>
        <p:txBody>
          <a:bodyPr wrap="square" lIns="0" tIns="0" rIns="0" bIns="0" rtlCol="0"/>
          <a:lstStyle/>
          <a:p>
            <a:endParaRPr/>
          </a:p>
        </p:txBody>
      </p:sp>
      <p:sp>
        <p:nvSpPr>
          <p:cNvPr id="484" name="object 484"/>
          <p:cNvSpPr/>
          <p:nvPr/>
        </p:nvSpPr>
        <p:spPr>
          <a:xfrm>
            <a:off x="1621334" y="6106628"/>
            <a:ext cx="1270" cy="0"/>
          </a:xfrm>
          <a:custGeom>
            <a:avLst/>
            <a:gdLst/>
            <a:ahLst/>
            <a:cxnLst/>
            <a:rect l="l" t="t" r="r" b="b"/>
            <a:pathLst>
              <a:path w="1269">
                <a:moveTo>
                  <a:pt x="406" y="-3175"/>
                </a:moveTo>
                <a:lnTo>
                  <a:pt x="406" y="3175"/>
                </a:lnTo>
              </a:path>
            </a:pathLst>
          </a:custGeom>
          <a:ln w="3175">
            <a:solidFill>
              <a:srgbClr val="231F20"/>
            </a:solidFill>
          </a:ln>
        </p:spPr>
        <p:txBody>
          <a:bodyPr wrap="square" lIns="0" tIns="0" rIns="0" bIns="0" rtlCol="0"/>
          <a:lstStyle/>
          <a:p>
            <a:endParaRPr/>
          </a:p>
        </p:txBody>
      </p:sp>
      <p:sp>
        <p:nvSpPr>
          <p:cNvPr id="485" name="object 485"/>
          <p:cNvSpPr/>
          <p:nvPr/>
        </p:nvSpPr>
        <p:spPr>
          <a:xfrm>
            <a:off x="1614016" y="5464249"/>
            <a:ext cx="2540" cy="0"/>
          </a:xfrm>
          <a:custGeom>
            <a:avLst/>
            <a:gdLst/>
            <a:ahLst/>
            <a:cxnLst/>
            <a:rect l="l" t="t" r="r" b="b"/>
            <a:pathLst>
              <a:path w="2540">
                <a:moveTo>
                  <a:pt x="990" y="-3175"/>
                </a:moveTo>
                <a:lnTo>
                  <a:pt x="990" y="3175"/>
                </a:lnTo>
              </a:path>
            </a:pathLst>
          </a:custGeom>
          <a:ln w="3175">
            <a:solidFill>
              <a:srgbClr val="231F20"/>
            </a:solidFill>
          </a:ln>
        </p:spPr>
        <p:txBody>
          <a:bodyPr wrap="square" lIns="0" tIns="0" rIns="0" bIns="0" rtlCol="0"/>
          <a:lstStyle/>
          <a:p>
            <a:endParaRPr/>
          </a:p>
        </p:txBody>
      </p:sp>
      <p:sp>
        <p:nvSpPr>
          <p:cNvPr id="486" name="object 486"/>
          <p:cNvSpPr/>
          <p:nvPr/>
        </p:nvSpPr>
        <p:spPr>
          <a:xfrm>
            <a:off x="1614016" y="6106628"/>
            <a:ext cx="2540" cy="0"/>
          </a:xfrm>
          <a:custGeom>
            <a:avLst/>
            <a:gdLst/>
            <a:ahLst/>
            <a:cxnLst/>
            <a:rect l="l" t="t" r="r" b="b"/>
            <a:pathLst>
              <a:path w="2540">
                <a:moveTo>
                  <a:pt x="990" y="-3175"/>
                </a:moveTo>
                <a:lnTo>
                  <a:pt x="990" y="3175"/>
                </a:lnTo>
              </a:path>
            </a:pathLst>
          </a:custGeom>
          <a:ln w="3175">
            <a:solidFill>
              <a:srgbClr val="231F20"/>
            </a:solidFill>
          </a:ln>
        </p:spPr>
        <p:txBody>
          <a:bodyPr wrap="square" lIns="0" tIns="0" rIns="0" bIns="0" rtlCol="0"/>
          <a:lstStyle/>
          <a:p>
            <a:endParaRPr/>
          </a:p>
        </p:txBody>
      </p:sp>
      <p:sp>
        <p:nvSpPr>
          <p:cNvPr id="487" name="object 487"/>
          <p:cNvSpPr/>
          <p:nvPr/>
        </p:nvSpPr>
        <p:spPr>
          <a:xfrm>
            <a:off x="1609079" y="5464249"/>
            <a:ext cx="2540" cy="0"/>
          </a:xfrm>
          <a:custGeom>
            <a:avLst/>
            <a:gdLst/>
            <a:ahLst/>
            <a:cxnLst/>
            <a:rect l="l" t="t" r="r" b="b"/>
            <a:pathLst>
              <a:path w="2540">
                <a:moveTo>
                  <a:pt x="1238" y="-3175"/>
                </a:moveTo>
                <a:lnTo>
                  <a:pt x="1238" y="3175"/>
                </a:lnTo>
              </a:path>
            </a:pathLst>
          </a:custGeom>
          <a:ln w="3175">
            <a:solidFill>
              <a:srgbClr val="231F20"/>
            </a:solidFill>
          </a:ln>
        </p:spPr>
        <p:txBody>
          <a:bodyPr wrap="square" lIns="0" tIns="0" rIns="0" bIns="0" rtlCol="0"/>
          <a:lstStyle/>
          <a:p>
            <a:endParaRPr/>
          </a:p>
        </p:txBody>
      </p:sp>
      <p:sp>
        <p:nvSpPr>
          <p:cNvPr id="488" name="object 488"/>
          <p:cNvSpPr/>
          <p:nvPr/>
        </p:nvSpPr>
        <p:spPr>
          <a:xfrm>
            <a:off x="1609079" y="6106628"/>
            <a:ext cx="2540" cy="0"/>
          </a:xfrm>
          <a:custGeom>
            <a:avLst/>
            <a:gdLst/>
            <a:ahLst/>
            <a:cxnLst/>
            <a:rect l="l" t="t" r="r" b="b"/>
            <a:pathLst>
              <a:path w="2540">
                <a:moveTo>
                  <a:pt x="1238" y="-3175"/>
                </a:moveTo>
                <a:lnTo>
                  <a:pt x="1238" y="3175"/>
                </a:lnTo>
              </a:path>
            </a:pathLst>
          </a:custGeom>
          <a:ln w="3175">
            <a:solidFill>
              <a:srgbClr val="231F20"/>
            </a:solidFill>
          </a:ln>
        </p:spPr>
        <p:txBody>
          <a:bodyPr wrap="square" lIns="0" tIns="0" rIns="0" bIns="0" rtlCol="0"/>
          <a:lstStyle/>
          <a:p>
            <a:endParaRPr/>
          </a:p>
        </p:txBody>
      </p:sp>
      <p:sp>
        <p:nvSpPr>
          <p:cNvPr id="489" name="object 489"/>
          <p:cNvSpPr/>
          <p:nvPr/>
        </p:nvSpPr>
        <p:spPr>
          <a:xfrm>
            <a:off x="1611560" y="5464249"/>
            <a:ext cx="2540" cy="0"/>
          </a:xfrm>
          <a:custGeom>
            <a:avLst/>
            <a:gdLst/>
            <a:ahLst/>
            <a:cxnLst/>
            <a:rect l="l" t="t" r="r" b="b"/>
            <a:pathLst>
              <a:path w="2540">
                <a:moveTo>
                  <a:pt x="1238" y="-3175"/>
                </a:moveTo>
                <a:lnTo>
                  <a:pt x="1238" y="3175"/>
                </a:lnTo>
              </a:path>
            </a:pathLst>
          </a:custGeom>
          <a:ln w="3175">
            <a:solidFill>
              <a:srgbClr val="231F20"/>
            </a:solidFill>
          </a:ln>
        </p:spPr>
        <p:txBody>
          <a:bodyPr wrap="square" lIns="0" tIns="0" rIns="0" bIns="0" rtlCol="0"/>
          <a:lstStyle/>
          <a:p>
            <a:endParaRPr/>
          </a:p>
        </p:txBody>
      </p:sp>
      <p:sp>
        <p:nvSpPr>
          <p:cNvPr id="490" name="object 490"/>
          <p:cNvSpPr/>
          <p:nvPr/>
        </p:nvSpPr>
        <p:spPr>
          <a:xfrm>
            <a:off x="1611560" y="6106628"/>
            <a:ext cx="2540" cy="0"/>
          </a:xfrm>
          <a:custGeom>
            <a:avLst/>
            <a:gdLst/>
            <a:ahLst/>
            <a:cxnLst/>
            <a:rect l="l" t="t" r="r" b="b"/>
            <a:pathLst>
              <a:path w="2540">
                <a:moveTo>
                  <a:pt x="1238" y="-3175"/>
                </a:moveTo>
                <a:lnTo>
                  <a:pt x="1238" y="3175"/>
                </a:lnTo>
              </a:path>
            </a:pathLst>
          </a:custGeom>
          <a:ln w="3175">
            <a:solidFill>
              <a:srgbClr val="231F20"/>
            </a:solidFill>
          </a:ln>
        </p:spPr>
        <p:txBody>
          <a:bodyPr wrap="square" lIns="0" tIns="0" rIns="0" bIns="0" rtlCol="0"/>
          <a:lstStyle/>
          <a:p>
            <a:endParaRPr/>
          </a:p>
        </p:txBody>
      </p:sp>
      <p:sp>
        <p:nvSpPr>
          <p:cNvPr id="491" name="object 491"/>
          <p:cNvSpPr/>
          <p:nvPr/>
        </p:nvSpPr>
        <p:spPr>
          <a:xfrm>
            <a:off x="803404" y="5464249"/>
            <a:ext cx="1270" cy="0"/>
          </a:xfrm>
          <a:custGeom>
            <a:avLst/>
            <a:gdLst/>
            <a:ahLst/>
            <a:cxnLst/>
            <a:rect l="l" t="t" r="r" b="b"/>
            <a:pathLst>
              <a:path w="1270">
                <a:moveTo>
                  <a:pt x="406" y="-3175"/>
                </a:moveTo>
                <a:lnTo>
                  <a:pt x="406" y="3175"/>
                </a:lnTo>
              </a:path>
            </a:pathLst>
          </a:custGeom>
          <a:ln w="3175">
            <a:solidFill>
              <a:srgbClr val="231F20"/>
            </a:solidFill>
          </a:ln>
        </p:spPr>
        <p:txBody>
          <a:bodyPr wrap="square" lIns="0" tIns="0" rIns="0" bIns="0" rtlCol="0"/>
          <a:lstStyle/>
          <a:p>
            <a:endParaRPr/>
          </a:p>
        </p:txBody>
      </p:sp>
      <p:sp>
        <p:nvSpPr>
          <p:cNvPr id="492" name="object 492"/>
          <p:cNvSpPr/>
          <p:nvPr/>
        </p:nvSpPr>
        <p:spPr>
          <a:xfrm>
            <a:off x="803404" y="6106628"/>
            <a:ext cx="1270" cy="0"/>
          </a:xfrm>
          <a:custGeom>
            <a:avLst/>
            <a:gdLst/>
            <a:ahLst/>
            <a:cxnLst/>
            <a:rect l="l" t="t" r="r" b="b"/>
            <a:pathLst>
              <a:path w="1270">
                <a:moveTo>
                  <a:pt x="406" y="-3175"/>
                </a:moveTo>
                <a:lnTo>
                  <a:pt x="406" y="3175"/>
                </a:lnTo>
              </a:path>
            </a:pathLst>
          </a:custGeom>
          <a:ln w="3175">
            <a:solidFill>
              <a:srgbClr val="231F20"/>
            </a:solidFill>
          </a:ln>
        </p:spPr>
        <p:txBody>
          <a:bodyPr wrap="square" lIns="0" tIns="0" rIns="0" bIns="0" rtlCol="0"/>
          <a:lstStyle/>
          <a:p>
            <a:endParaRPr/>
          </a:p>
        </p:txBody>
      </p:sp>
      <p:sp>
        <p:nvSpPr>
          <p:cNvPr id="493" name="object 493"/>
          <p:cNvSpPr/>
          <p:nvPr/>
        </p:nvSpPr>
        <p:spPr>
          <a:xfrm>
            <a:off x="803399" y="5464249"/>
            <a:ext cx="0" cy="642620"/>
          </a:xfrm>
          <a:custGeom>
            <a:avLst/>
            <a:gdLst/>
            <a:ahLst/>
            <a:cxnLst/>
            <a:rect l="l" t="t" r="r" b="b"/>
            <a:pathLst>
              <a:path h="642620">
                <a:moveTo>
                  <a:pt x="0" y="0"/>
                </a:moveTo>
                <a:lnTo>
                  <a:pt x="0" y="642378"/>
                </a:lnTo>
              </a:path>
            </a:pathLst>
          </a:custGeom>
          <a:ln w="6350">
            <a:solidFill>
              <a:srgbClr val="231F20"/>
            </a:solidFill>
          </a:ln>
        </p:spPr>
        <p:txBody>
          <a:bodyPr wrap="square" lIns="0" tIns="0" rIns="0" bIns="0" rtlCol="0"/>
          <a:lstStyle/>
          <a:p>
            <a:endParaRPr/>
          </a:p>
        </p:txBody>
      </p:sp>
      <p:sp>
        <p:nvSpPr>
          <p:cNvPr id="494" name="object 494"/>
          <p:cNvSpPr/>
          <p:nvPr/>
        </p:nvSpPr>
        <p:spPr>
          <a:xfrm>
            <a:off x="804223" y="5464249"/>
            <a:ext cx="5080" cy="0"/>
          </a:xfrm>
          <a:custGeom>
            <a:avLst/>
            <a:gdLst/>
            <a:ahLst/>
            <a:cxnLst/>
            <a:rect l="l" t="t" r="r" b="b"/>
            <a:pathLst>
              <a:path w="5079">
                <a:moveTo>
                  <a:pt x="4508" y="0"/>
                </a:moveTo>
                <a:lnTo>
                  <a:pt x="0" y="0"/>
                </a:lnTo>
              </a:path>
            </a:pathLst>
          </a:custGeom>
          <a:ln w="6350">
            <a:solidFill>
              <a:srgbClr val="231F20"/>
            </a:solidFill>
          </a:ln>
        </p:spPr>
        <p:txBody>
          <a:bodyPr wrap="square" lIns="0" tIns="0" rIns="0" bIns="0" rtlCol="0"/>
          <a:lstStyle/>
          <a:p>
            <a:endParaRPr/>
          </a:p>
        </p:txBody>
      </p:sp>
      <p:sp>
        <p:nvSpPr>
          <p:cNvPr id="495" name="object 495"/>
          <p:cNvSpPr/>
          <p:nvPr/>
        </p:nvSpPr>
        <p:spPr>
          <a:xfrm>
            <a:off x="804223" y="6106628"/>
            <a:ext cx="5080" cy="0"/>
          </a:xfrm>
          <a:custGeom>
            <a:avLst/>
            <a:gdLst/>
            <a:ahLst/>
            <a:cxnLst/>
            <a:rect l="l" t="t" r="r" b="b"/>
            <a:pathLst>
              <a:path w="5079">
                <a:moveTo>
                  <a:pt x="4508" y="0"/>
                </a:moveTo>
                <a:lnTo>
                  <a:pt x="0" y="0"/>
                </a:lnTo>
              </a:path>
            </a:pathLst>
          </a:custGeom>
          <a:ln w="6350">
            <a:solidFill>
              <a:srgbClr val="231F20"/>
            </a:solidFill>
          </a:ln>
        </p:spPr>
        <p:txBody>
          <a:bodyPr wrap="square" lIns="0" tIns="0" rIns="0" bIns="0" rtlCol="0"/>
          <a:lstStyle/>
          <a:p>
            <a:endParaRPr/>
          </a:p>
        </p:txBody>
      </p:sp>
      <p:sp>
        <p:nvSpPr>
          <p:cNvPr id="496" name="object 496"/>
          <p:cNvSpPr/>
          <p:nvPr/>
        </p:nvSpPr>
        <p:spPr>
          <a:xfrm>
            <a:off x="808725" y="5464249"/>
            <a:ext cx="1270" cy="0"/>
          </a:xfrm>
          <a:custGeom>
            <a:avLst/>
            <a:gdLst/>
            <a:ahLst/>
            <a:cxnLst/>
            <a:rect l="l" t="t" r="r" b="b"/>
            <a:pathLst>
              <a:path w="1270">
                <a:moveTo>
                  <a:pt x="387" y="-3175"/>
                </a:moveTo>
                <a:lnTo>
                  <a:pt x="387" y="3175"/>
                </a:lnTo>
              </a:path>
            </a:pathLst>
          </a:custGeom>
          <a:ln w="3175">
            <a:solidFill>
              <a:srgbClr val="231F20"/>
            </a:solidFill>
          </a:ln>
        </p:spPr>
        <p:txBody>
          <a:bodyPr wrap="square" lIns="0" tIns="0" rIns="0" bIns="0" rtlCol="0"/>
          <a:lstStyle/>
          <a:p>
            <a:endParaRPr/>
          </a:p>
        </p:txBody>
      </p:sp>
      <p:sp>
        <p:nvSpPr>
          <p:cNvPr id="497" name="object 497"/>
          <p:cNvSpPr/>
          <p:nvPr/>
        </p:nvSpPr>
        <p:spPr>
          <a:xfrm>
            <a:off x="808725" y="5464249"/>
            <a:ext cx="1270" cy="642620"/>
          </a:xfrm>
          <a:custGeom>
            <a:avLst/>
            <a:gdLst/>
            <a:ahLst/>
            <a:cxnLst/>
            <a:rect l="l" t="t" r="r" b="b"/>
            <a:pathLst>
              <a:path w="1270" h="642620">
                <a:moveTo>
                  <a:pt x="387" y="-3175"/>
                </a:moveTo>
                <a:lnTo>
                  <a:pt x="387" y="645553"/>
                </a:lnTo>
              </a:path>
            </a:pathLst>
          </a:custGeom>
          <a:ln w="7124">
            <a:solidFill>
              <a:srgbClr val="231F20"/>
            </a:solidFill>
          </a:ln>
        </p:spPr>
        <p:txBody>
          <a:bodyPr wrap="square" lIns="0" tIns="0" rIns="0" bIns="0" rtlCol="0"/>
          <a:lstStyle/>
          <a:p>
            <a:endParaRPr/>
          </a:p>
        </p:txBody>
      </p:sp>
      <p:sp>
        <p:nvSpPr>
          <p:cNvPr id="498" name="object 498"/>
          <p:cNvSpPr/>
          <p:nvPr/>
        </p:nvSpPr>
        <p:spPr>
          <a:xfrm>
            <a:off x="809501" y="5464249"/>
            <a:ext cx="2540" cy="0"/>
          </a:xfrm>
          <a:custGeom>
            <a:avLst/>
            <a:gdLst/>
            <a:ahLst/>
            <a:cxnLst/>
            <a:rect l="l" t="t" r="r" b="b"/>
            <a:pathLst>
              <a:path w="2540">
                <a:moveTo>
                  <a:pt x="1028" y="-3175"/>
                </a:moveTo>
                <a:lnTo>
                  <a:pt x="1028" y="3175"/>
                </a:lnTo>
              </a:path>
            </a:pathLst>
          </a:custGeom>
          <a:ln w="3175">
            <a:solidFill>
              <a:srgbClr val="231F20"/>
            </a:solidFill>
          </a:ln>
        </p:spPr>
        <p:txBody>
          <a:bodyPr wrap="square" lIns="0" tIns="0" rIns="0" bIns="0" rtlCol="0"/>
          <a:lstStyle/>
          <a:p>
            <a:endParaRPr/>
          </a:p>
        </p:txBody>
      </p:sp>
      <p:sp>
        <p:nvSpPr>
          <p:cNvPr id="499" name="object 499"/>
          <p:cNvSpPr/>
          <p:nvPr/>
        </p:nvSpPr>
        <p:spPr>
          <a:xfrm>
            <a:off x="809501" y="6106628"/>
            <a:ext cx="2540" cy="0"/>
          </a:xfrm>
          <a:custGeom>
            <a:avLst/>
            <a:gdLst/>
            <a:ahLst/>
            <a:cxnLst/>
            <a:rect l="l" t="t" r="r" b="b"/>
            <a:pathLst>
              <a:path w="2540">
                <a:moveTo>
                  <a:pt x="1028" y="-3175"/>
                </a:moveTo>
                <a:lnTo>
                  <a:pt x="1028" y="3175"/>
                </a:lnTo>
              </a:path>
            </a:pathLst>
          </a:custGeom>
          <a:ln w="3175">
            <a:solidFill>
              <a:srgbClr val="231F20"/>
            </a:solidFill>
          </a:ln>
        </p:spPr>
        <p:txBody>
          <a:bodyPr wrap="square" lIns="0" tIns="0" rIns="0" bIns="0" rtlCol="0"/>
          <a:lstStyle/>
          <a:p>
            <a:endParaRPr/>
          </a:p>
        </p:txBody>
      </p:sp>
      <p:sp>
        <p:nvSpPr>
          <p:cNvPr id="500" name="object 500"/>
          <p:cNvSpPr/>
          <p:nvPr/>
        </p:nvSpPr>
        <p:spPr>
          <a:xfrm>
            <a:off x="814019" y="5464249"/>
            <a:ext cx="2540" cy="0"/>
          </a:xfrm>
          <a:custGeom>
            <a:avLst/>
            <a:gdLst/>
            <a:ahLst/>
            <a:cxnLst/>
            <a:rect l="l" t="t" r="r" b="b"/>
            <a:pathLst>
              <a:path w="2540">
                <a:moveTo>
                  <a:pt x="1238" y="-3175"/>
                </a:moveTo>
                <a:lnTo>
                  <a:pt x="1238" y="3175"/>
                </a:lnTo>
              </a:path>
            </a:pathLst>
          </a:custGeom>
          <a:ln w="3175">
            <a:solidFill>
              <a:srgbClr val="231F20"/>
            </a:solidFill>
          </a:ln>
        </p:spPr>
        <p:txBody>
          <a:bodyPr wrap="square" lIns="0" tIns="0" rIns="0" bIns="0" rtlCol="0"/>
          <a:lstStyle/>
          <a:p>
            <a:endParaRPr/>
          </a:p>
        </p:txBody>
      </p:sp>
      <p:sp>
        <p:nvSpPr>
          <p:cNvPr id="501" name="object 501"/>
          <p:cNvSpPr/>
          <p:nvPr/>
        </p:nvSpPr>
        <p:spPr>
          <a:xfrm>
            <a:off x="814019" y="6106628"/>
            <a:ext cx="2540" cy="0"/>
          </a:xfrm>
          <a:custGeom>
            <a:avLst/>
            <a:gdLst/>
            <a:ahLst/>
            <a:cxnLst/>
            <a:rect l="l" t="t" r="r" b="b"/>
            <a:pathLst>
              <a:path w="2540">
                <a:moveTo>
                  <a:pt x="1238" y="-3175"/>
                </a:moveTo>
                <a:lnTo>
                  <a:pt x="1238" y="3175"/>
                </a:lnTo>
              </a:path>
            </a:pathLst>
          </a:custGeom>
          <a:ln w="3175">
            <a:solidFill>
              <a:srgbClr val="231F20"/>
            </a:solidFill>
          </a:ln>
        </p:spPr>
        <p:txBody>
          <a:bodyPr wrap="square" lIns="0" tIns="0" rIns="0" bIns="0" rtlCol="0"/>
          <a:lstStyle/>
          <a:p>
            <a:endParaRPr/>
          </a:p>
        </p:txBody>
      </p:sp>
      <p:sp>
        <p:nvSpPr>
          <p:cNvPr id="502" name="object 502"/>
          <p:cNvSpPr/>
          <p:nvPr/>
        </p:nvSpPr>
        <p:spPr>
          <a:xfrm>
            <a:off x="811564" y="5464249"/>
            <a:ext cx="2540" cy="0"/>
          </a:xfrm>
          <a:custGeom>
            <a:avLst/>
            <a:gdLst/>
            <a:ahLst/>
            <a:cxnLst/>
            <a:rect l="l" t="t" r="r" b="b"/>
            <a:pathLst>
              <a:path w="2540">
                <a:moveTo>
                  <a:pt x="1225" y="-3175"/>
                </a:moveTo>
                <a:lnTo>
                  <a:pt x="1225" y="3175"/>
                </a:lnTo>
              </a:path>
            </a:pathLst>
          </a:custGeom>
          <a:ln w="3175">
            <a:solidFill>
              <a:srgbClr val="231F20"/>
            </a:solidFill>
          </a:ln>
        </p:spPr>
        <p:txBody>
          <a:bodyPr wrap="square" lIns="0" tIns="0" rIns="0" bIns="0" rtlCol="0"/>
          <a:lstStyle/>
          <a:p>
            <a:endParaRPr/>
          </a:p>
        </p:txBody>
      </p:sp>
      <p:sp>
        <p:nvSpPr>
          <p:cNvPr id="503" name="object 503"/>
          <p:cNvSpPr/>
          <p:nvPr/>
        </p:nvSpPr>
        <p:spPr>
          <a:xfrm>
            <a:off x="811564" y="6106628"/>
            <a:ext cx="2540" cy="0"/>
          </a:xfrm>
          <a:custGeom>
            <a:avLst/>
            <a:gdLst/>
            <a:ahLst/>
            <a:cxnLst/>
            <a:rect l="l" t="t" r="r" b="b"/>
            <a:pathLst>
              <a:path w="2540">
                <a:moveTo>
                  <a:pt x="1225" y="-3175"/>
                </a:moveTo>
                <a:lnTo>
                  <a:pt x="1225" y="3175"/>
                </a:lnTo>
              </a:path>
            </a:pathLst>
          </a:custGeom>
          <a:ln w="3175">
            <a:solidFill>
              <a:srgbClr val="231F20"/>
            </a:solidFill>
          </a:ln>
        </p:spPr>
        <p:txBody>
          <a:bodyPr wrap="square" lIns="0" tIns="0" rIns="0" bIns="0" rtlCol="0"/>
          <a:lstStyle/>
          <a:p>
            <a:endParaRPr/>
          </a:p>
        </p:txBody>
      </p:sp>
      <p:sp>
        <p:nvSpPr>
          <p:cNvPr id="504" name="object 504"/>
          <p:cNvSpPr/>
          <p:nvPr/>
        </p:nvSpPr>
        <p:spPr>
          <a:xfrm>
            <a:off x="949604" y="5826462"/>
            <a:ext cx="94996" cy="95021"/>
          </a:xfrm>
          <a:prstGeom prst="rect">
            <a:avLst/>
          </a:prstGeom>
          <a:blipFill>
            <a:blip r:embed="rId18" cstate="print"/>
            <a:stretch>
              <a:fillRect/>
            </a:stretch>
          </a:blipFill>
        </p:spPr>
        <p:txBody>
          <a:bodyPr wrap="square" lIns="0" tIns="0" rIns="0" bIns="0" rtlCol="0"/>
          <a:lstStyle/>
          <a:p>
            <a:endParaRPr/>
          </a:p>
        </p:txBody>
      </p:sp>
      <p:sp>
        <p:nvSpPr>
          <p:cNvPr id="505" name="object 505"/>
          <p:cNvSpPr/>
          <p:nvPr/>
        </p:nvSpPr>
        <p:spPr>
          <a:xfrm>
            <a:off x="1081217" y="6054516"/>
            <a:ext cx="94996" cy="95008"/>
          </a:xfrm>
          <a:prstGeom prst="rect">
            <a:avLst/>
          </a:prstGeom>
          <a:blipFill>
            <a:blip r:embed="rId19" cstate="print"/>
            <a:stretch>
              <a:fillRect/>
            </a:stretch>
          </a:blipFill>
        </p:spPr>
        <p:txBody>
          <a:bodyPr wrap="square" lIns="0" tIns="0" rIns="0" bIns="0" rtlCol="0"/>
          <a:lstStyle/>
          <a:p>
            <a:endParaRPr/>
          </a:p>
        </p:txBody>
      </p:sp>
      <p:sp>
        <p:nvSpPr>
          <p:cNvPr id="506" name="object 506"/>
          <p:cNvSpPr/>
          <p:nvPr/>
        </p:nvSpPr>
        <p:spPr>
          <a:xfrm>
            <a:off x="1214319" y="5956612"/>
            <a:ext cx="94996" cy="95008"/>
          </a:xfrm>
          <a:prstGeom prst="rect">
            <a:avLst/>
          </a:prstGeom>
          <a:blipFill>
            <a:blip r:embed="rId20" cstate="print"/>
            <a:stretch>
              <a:fillRect/>
            </a:stretch>
          </a:blipFill>
        </p:spPr>
        <p:txBody>
          <a:bodyPr wrap="square" lIns="0" tIns="0" rIns="0" bIns="0" rtlCol="0"/>
          <a:lstStyle/>
          <a:p>
            <a:endParaRPr/>
          </a:p>
        </p:txBody>
      </p:sp>
      <p:sp>
        <p:nvSpPr>
          <p:cNvPr id="507" name="object 507"/>
          <p:cNvSpPr/>
          <p:nvPr/>
        </p:nvSpPr>
        <p:spPr>
          <a:xfrm>
            <a:off x="3442389" y="4273155"/>
            <a:ext cx="549275" cy="900430"/>
          </a:xfrm>
          <a:custGeom>
            <a:avLst/>
            <a:gdLst/>
            <a:ahLst/>
            <a:cxnLst/>
            <a:rect l="l" t="t" r="r" b="b"/>
            <a:pathLst>
              <a:path w="549275" h="900429">
                <a:moveTo>
                  <a:pt x="49936" y="702360"/>
                </a:moveTo>
                <a:lnTo>
                  <a:pt x="35064" y="715149"/>
                </a:lnTo>
                <a:lnTo>
                  <a:pt x="30568" y="712647"/>
                </a:lnTo>
                <a:lnTo>
                  <a:pt x="26413" y="709364"/>
                </a:lnTo>
                <a:lnTo>
                  <a:pt x="21634" y="703451"/>
                </a:lnTo>
                <a:lnTo>
                  <a:pt x="17645" y="694983"/>
                </a:lnTo>
                <a:lnTo>
                  <a:pt x="15862" y="684034"/>
                </a:lnTo>
                <a:lnTo>
                  <a:pt x="14701" y="648772"/>
                </a:lnTo>
                <a:lnTo>
                  <a:pt x="12446" y="587059"/>
                </a:lnTo>
                <a:lnTo>
                  <a:pt x="10247" y="528395"/>
                </a:lnTo>
                <a:lnTo>
                  <a:pt x="9258" y="502284"/>
                </a:lnTo>
                <a:lnTo>
                  <a:pt x="0" y="491337"/>
                </a:lnTo>
                <a:lnTo>
                  <a:pt x="457" y="482676"/>
                </a:lnTo>
                <a:lnTo>
                  <a:pt x="927" y="474002"/>
                </a:lnTo>
                <a:lnTo>
                  <a:pt x="3987" y="470687"/>
                </a:lnTo>
                <a:lnTo>
                  <a:pt x="7861" y="463334"/>
                </a:lnTo>
                <a:lnTo>
                  <a:pt x="4775" y="455650"/>
                </a:lnTo>
                <a:lnTo>
                  <a:pt x="2632" y="449176"/>
                </a:lnTo>
                <a:lnTo>
                  <a:pt x="1235" y="441912"/>
                </a:lnTo>
                <a:lnTo>
                  <a:pt x="1242" y="434833"/>
                </a:lnTo>
                <a:lnTo>
                  <a:pt x="3314" y="428917"/>
                </a:lnTo>
                <a:lnTo>
                  <a:pt x="2789" y="279939"/>
                </a:lnTo>
                <a:lnTo>
                  <a:pt x="3062" y="200172"/>
                </a:lnTo>
                <a:lnTo>
                  <a:pt x="7620" y="139877"/>
                </a:lnTo>
                <a:lnTo>
                  <a:pt x="19750" y="83921"/>
                </a:lnTo>
                <a:lnTo>
                  <a:pt x="70104" y="27660"/>
                </a:lnTo>
                <a:lnTo>
                  <a:pt x="121201" y="11497"/>
                </a:lnTo>
                <a:lnTo>
                  <a:pt x="174012" y="3718"/>
                </a:lnTo>
                <a:lnTo>
                  <a:pt x="225091" y="198"/>
                </a:lnTo>
                <a:lnTo>
                  <a:pt x="233045" y="0"/>
                </a:lnTo>
                <a:lnTo>
                  <a:pt x="256461" y="1494"/>
                </a:lnTo>
                <a:lnTo>
                  <a:pt x="317131" y="20675"/>
                </a:lnTo>
                <a:lnTo>
                  <a:pt x="359603" y="39112"/>
                </a:lnTo>
                <a:lnTo>
                  <a:pt x="411735" y="63236"/>
                </a:lnTo>
                <a:lnTo>
                  <a:pt x="458783" y="87012"/>
                </a:lnTo>
                <a:lnTo>
                  <a:pt x="497973" y="117398"/>
                </a:lnTo>
                <a:lnTo>
                  <a:pt x="530157" y="176047"/>
                </a:lnTo>
                <a:lnTo>
                  <a:pt x="537819" y="220814"/>
                </a:lnTo>
                <a:lnTo>
                  <a:pt x="539177" y="299097"/>
                </a:lnTo>
                <a:lnTo>
                  <a:pt x="539948" y="406817"/>
                </a:lnTo>
                <a:lnTo>
                  <a:pt x="540293" y="502133"/>
                </a:lnTo>
                <a:lnTo>
                  <a:pt x="540372" y="543204"/>
                </a:lnTo>
                <a:lnTo>
                  <a:pt x="543471" y="539889"/>
                </a:lnTo>
                <a:lnTo>
                  <a:pt x="546265" y="541159"/>
                </a:lnTo>
                <a:lnTo>
                  <a:pt x="549135" y="542493"/>
                </a:lnTo>
                <a:lnTo>
                  <a:pt x="548309" y="590067"/>
                </a:lnTo>
                <a:lnTo>
                  <a:pt x="547243" y="593940"/>
                </a:lnTo>
                <a:lnTo>
                  <a:pt x="545490" y="594486"/>
                </a:lnTo>
                <a:lnTo>
                  <a:pt x="538556" y="817879"/>
                </a:lnTo>
                <a:lnTo>
                  <a:pt x="528931" y="837748"/>
                </a:lnTo>
                <a:lnTo>
                  <a:pt x="518328" y="849476"/>
                </a:lnTo>
                <a:lnTo>
                  <a:pt x="500090" y="857658"/>
                </a:lnTo>
                <a:lnTo>
                  <a:pt x="467563" y="866889"/>
                </a:lnTo>
                <a:lnTo>
                  <a:pt x="467499" y="856970"/>
                </a:lnTo>
                <a:lnTo>
                  <a:pt x="412115" y="873772"/>
                </a:lnTo>
                <a:lnTo>
                  <a:pt x="410476" y="882967"/>
                </a:lnTo>
                <a:lnTo>
                  <a:pt x="373210" y="893361"/>
                </a:lnTo>
                <a:lnTo>
                  <a:pt x="352904" y="898636"/>
                </a:lnTo>
                <a:lnTo>
                  <a:pt x="342461" y="900419"/>
                </a:lnTo>
                <a:lnTo>
                  <a:pt x="334784" y="900341"/>
                </a:lnTo>
                <a:lnTo>
                  <a:pt x="292569" y="898105"/>
                </a:lnTo>
                <a:lnTo>
                  <a:pt x="285242" y="894232"/>
                </a:lnTo>
                <a:lnTo>
                  <a:pt x="285648" y="886777"/>
                </a:lnTo>
                <a:lnTo>
                  <a:pt x="286042" y="879208"/>
                </a:lnTo>
                <a:lnTo>
                  <a:pt x="287845" y="878027"/>
                </a:lnTo>
                <a:lnTo>
                  <a:pt x="251394" y="842321"/>
                </a:lnTo>
                <a:lnTo>
                  <a:pt x="194500" y="802322"/>
                </a:lnTo>
                <a:lnTo>
                  <a:pt x="144148" y="767286"/>
                </a:lnTo>
                <a:lnTo>
                  <a:pt x="97539" y="735082"/>
                </a:lnTo>
                <a:lnTo>
                  <a:pt x="63269" y="711507"/>
                </a:lnTo>
                <a:lnTo>
                  <a:pt x="49936" y="702360"/>
                </a:lnTo>
                <a:close/>
              </a:path>
            </a:pathLst>
          </a:custGeom>
          <a:ln w="6350">
            <a:solidFill>
              <a:srgbClr val="231F20"/>
            </a:solidFill>
          </a:ln>
        </p:spPr>
        <p:txBody>
          <a:bodyPr wrap="square" lIns="0" tIns="0" rIns="0" bIns="0" rtlCol="0"/>
          <a:lstStyle/>
          <a:p>
            <a:endParaRPr/>
          </a:p>
        </p:txBody>
      </p:sp>
      <p:sp>
        <p:nvSpPr>
          <p:cNvPr id="508" name="object 508"/>
          <p:cNvSpPr/>
          <p:nvPr/>
        </p:nvSpPr>
        <p:spPr>
          <a:xfrm>
            <a:off x="3457920" y="4945583"/>
            <a:ext cx="34925" cy="30480"/>
          </a:xfrm>
          <a:custGeom>
            <a:avLst/>
            <a:gdLst/>
            <a:ahLst/>
            <a:cxnLst/>
            <a:rect l="l" t="t" r="r" b="b"/>
            <a:pathLst>
              <a:path w="34925" h="30479">
                <a:moveTo>
                  <a:pt x="13855" y="12420"/>
                </a:moveTo>
                <a:lnTo>
                  <a:pt x="17335" y="24091"/>
                </a:lnTo>
                <a:lnTo>
                  <a:pt x="19367" y="23939"/>
                </a:lnTo>
                <a:lnTo>
                  <a:pt x="21424" y="23723"/>
                </a:lnTo>
                <a:lnTo>
                  <a:pt x="24206" y="21666"/>
                </a:lnTo>
                <a:lnTo>
                  <a:pt x="28562" y="25234"/>
                </a:lnTo>
                <a:lnTo>
                  <a:pt x="32867" y="28778"/>
                </a:lnTo>
                <a:lnTo>
                  <a:pt x="34404" y="29933"/>
                </a:lnTo>
                <a:lnTo>
                  <a:pt x="27373" y="24195"/>
                </a:lnTo>
                <a:lnTo>
                  <a:pt x="15730" y="14023"/>
                </a:lnTo>
                <a:lnTo>
                  <a:pt x="4823" y="4323"/>
                </a:lnTo>
                <a:lnTo>
                  <a:pt x="0" y="0"/>
                </a:lnTo>
              </a:path>
            </a:pathLst>
          </a:custGeom>
          <a:ln w="6350">
            <a:solidFill>
              <a:srgbClr val="231F20"/>
            </a:solidFill>
          </a:ln>
        </p:spPr>
        <p:txBody>
          <a:bodyPr wrap="square" lIns="0" tIns="0" rIns="0" bIns="0" rtlCol="0"/>
          <a:lstStyle/>
          <a:p>
            <a:endParaRPr/>
          </a:p>
        </p:txBody>
      </p:sp>
      <p:sp>
        <p:nvSpPr>
          <p:cNvPr id="509" name="object 509"/>
          <p:cNvSpPr/>
          <p:nvPr/>
        </p:nvSpPr>
        <p:spPr>
          <a:xfrm>
            <a:off x="3451646" y="4775435"/>
            <a:ext cx="536575" cy="158750"/>
          </a:xfrm>
          <a:custGeom>
            <a:avLst/>
            <a:gdLst/>
            <a:ahLst/>
            <a:cxnLst/>
            <a:rect l="l" t="t" r="r" b="b"/>
            <a:pathLst>
              <a:path w="536575" h="158750">
                <a:moveTo>
                  <a:pt x="0" y="0"/>
                </a:moveTo>
                <a:lnTo>
                  <a:pt x="58710" y="41290"/>
                </a:lnTo>
                <a:lnTo>
                  <a:pt x="92497" y="64862"/>
                </a:lnTo>
                <a:lnTo>
                  <a:pt x="114153" y="79542"/>
                </a:lnTo>
                <a:lnTo>
                  <a:pt x="136474" y="94157"/>
                </a:lnTo>
                <a:lnTo>
                  <a:pt x="164465" y="113637"/>
                </a:lnTo>
                <a:lnTo>
                  <a:pt x="197089" y="133964"/>
                </a:lnTo>
                <a:lnTo>
                  <a:pt x="237960" y="150488"/>
                </a:lnTo>
                <a:lnTo>
                  <a:pt x="290690" y="158559"/>
                </a:lnTo>
                <a:lnTo>
                  <a:pt x="341865" y="155903"/>
                </a:lnTo>
                <a:lnTo>
                  <a:pt x="396530" y="145734"/>
                </a:lnTo>
                <a:lnTo>
                  <a:pt x="450161" y="130258"/>
                </a:lnTo>
                <a:lnTo>
                  <a:pt x="498236" y="111683"/>
                </a:lnTo>
                <a:lnTo>
                  <a:pt x="536232" y="92214"/>
                </a:lnTo>
              </a:path>
            </a:pathLst>
          </a:custGeom>
          <a:ln w="6350">
            <a:solidFill>
              <a:srgbClr val="231F20"/>
            </a:solidFill>
          </a:ln>
        </p:spPr>
        <p:txBody>
          <a:bodyPr wrap="square" lIns="0" tIns="0" rIns="0" bIns="0" rtlCol="0"/>
          <a:lstStyle/>
          <a:p>
            <a:endParaRPr/>
          </a:p>
        </p:txBody>
      </p:sp>
      <p:sp>
        <p:nvSpPr>
          <p:cNvPr id="510" name="object 510"/>
          <p:cNvSpPr/>
          <p:nvPr/>
        </p:nvSpPr>
        <p:spPr>
          <a:xfrm>
            <a:off x="3443966" y="4717373"/>
            <a:ext cx="539115" cy="163830"/>
          </a:xfrm>
          <a:custGeom>
            <a:avLst/>
            <a:gdLst/>
            <a:ahLst/>
            <a:cxnLst/>
            <a:rect l="l" t="t" r="r" b="b"/>
            <a:pathLst>
              <a:path w="539114" h="163829">
                <a:moveTo>
                  <a:pt x="538797" y="98983"/>
                </a:moveTo>
                <a:lnTo>
                  <a:pt x="468704" y="133880"/>
                </a:lnTo>
                <a:lnTo>
                  <a:pt x="421159" y="147421"/>
                </a:lnTo>
                <a:lnTo>
                  <a:pt x="377494" y="157632"/>
                </a:lnTo>
                <a:lnTo>
                  <a:pt x="336862" y="163235"/>
                </a:lnTo>
                <a:lnTo>
                  <a:pt x="295544" y="163517"/>
                </a:lnTo>
                <a:lnTo>
                  <a:pt x="258194" y="158891"/>
                </a:lnTo>
                <a:lnTo>
                  <a:pt x="191486" y="127981"/>
                </a:lnTo>
                <a:lnTo>
                  <a:pt x="130817" y="90946"/>
                </a:lnTo>
                <a:lnTo>
                  <a:pt x="70770" y="53503"/>
                </a:lnTo>
                <a:lnTo>
                  <a:pt x="34658" y="30492"/>
                </a:lnTo>
                <a:lnTo>
                  <a:pt x="2347" y="2728"/>
                </a:lnTo>
                <a:lnTo>
                  <a:pt x="0" y="0"/>
                </a:lnTo>
              </a:path>
            </a:pathLst>
          </a:custGeom>
          <a:ln w="6350">
            <a:solidFill>
              <a:srgbClr val="231F20"/>
            </a:solidFill>
          </a:ln>
        </p:spPr>
        <p:txBody>
          <a:bodyPr wrap="square" lIns="0" tIns="0" rIns="0" bIns="0" rtlCol="0"/>
          <a:lstStyle/>
          <a:p>
            <a:endParaRPr/>
          </a:p>
        </p:txBody>
      </p:sp>
      <p:sp>
        <p:nvSpPr>
          <p:cNvPr id="511" name="object 511"/>
          <p:cNvSpPr/>
          <p:nvPr/>
        </p:nvSpPr>
        <p:spPr>
          <a:xfrm>
            <a:off x="3504605" y="4276704"/>
            <a:ext cx="414020" cy="147955"/>
          </a:xfrm>
          <a:custGeom>
            <a:avLst/>
            <a:gdLst/>
            <a:ahLst/>
            <a:cxnLst/>
            <a:rect l="l" t="t" r="r" b="b"/>
            <a:pathLst>
              <a:path w="414020" h="147954">
                <a:moveTo>
                  <a:pt x="7427" y="49784"/>
                </a:moveTo>
                <a:lnTo>
                  <a:pt x="1088" y="42589"/>
                </a:lnTo>
                <a:lnTo>
                  <a:pt x="0" y="37950"/>
                </a:lnTo>
                <a:lnTo>
                  <a:pt x="5086" y="33849"/>
                </a:lnTo>
                <a:lnTo>
                  <a:pt x="47203" y="19607"/>
                </a:lnTo>
                <a:lnTo>
                  <a:pt x="94051" y="9815"/>
                </a:lnTo>
                <a:lnTo>
                  <a:pt x="141418" y="2183"/>
                </a:lnTo>
                <a:lnTo>
                  <a:pt x="172908" y="0"/>
                </a:lnTo>
                <a:lnTo>
                  <a:pt x="192741" y="2826"/>
                </a:lnTo>
                <a:lnTo>
                  <a:pt x="238154" y="15117"/>
                </a:lnTo>
                <a:lnTo>
                  <a:pt x="294669" y="39762"/>
                </a:lnTo>
                <a:lnTo>
                  <a:pt x="344709" y="62617"/>
                </a:lnTo>
                <a:lnTo>
                  <a:pt x="390723" y="84595"/>
                </a:lnTo>
                <a:lnTo>
                  <a:pt x="413542" y="103240"/>
                </a:lnTo>
                <a:lnTo>
                  <a:pt x="411164" y="109737"/>
                </a:lnTo>
                <a:lnTo>
                  <a:pt x="369346" y="128305"/>
                </a:lnTo>
                <a:lnTo>
                  <a:pt x="327520" y="137580"/>
                </a:lnTo>
                <a:lnTo>
                  <a:pt x="279895" y="145344"/>
                </a:lnTo>
                <a:lnTo>
                  <a:pt x="237539" y="147777"/>
                </a:lnTo>
                <a:lnTo>
                  <a:pt x="203997" y="144219"/>
                </a:lnTo>
                <a:lnTo>
                  <a:pt x="120172" y="112290"/>
                </a:lnTo>
                <a:lnTo>
                  <a:pt x="48918" y="75742"/>
                </a:lnTo>
                <a:lnTo>
                  <a:pt x="7427" y="49784"/>
                </a:lnTo>
                <a:close/>
              </a:path>
            </a:pathLst>
          </a:custGeom>
          <a:ln w="6350">
            <a:solidFill>
              <a:srgbClr val="231F20"/>
            </a:solidFill>
          </a:ln>
        </p:spPr>
        <p:txBody>
          <a:bodyPr wrap="square" lIns="0" tIns="0" rIns="0" bIns="0" rtlCol="0"/>
          <a:lstStyle/>
          <a:p>
            <a:endParaRPr/>
          </a:p>
        </p:txBody>
      </p:sp>
      <p:sp>
        <p:nvSpPr>
          <p:cNvPr id="512" name="object 512"/>
          <p:cNvSpPr/>
          <p:nvPr/>
        </p:nvSpPr>
        <p:spPr>
          <a:xfrm>
            <a:off x="3937396" y="4387099"/>
            <a:ext cx="234950" cy="714375"/>
          </a:xfrm>
          <a:custGeom>
            <a:avLst/>
            <a:gdLst/>
            <a:ahLst/>
            <a:cxnLst/>
            <a:rect l="l" t="t" r="r" b="b"/>
            <a:pathLst>
              <a:path w="234950" h="714375">
                <a:moveTo>
                  <a:pt x="0" y="0"/>
                </a:moveTo>
                <a:lnTo>
                  <a:pt x="85770" y="39977"/>
                </a:lnTo>
                <a:lnTo>
                  <a:pt x="131235" y="61407"/>
                </a:lnTo>
                <a:lnTo>
                  <a:pt x="179221" y="89836"/>
                </a:lnTo>
                <a:lnTo>
                  <a:pt x="225157" y="147560"/>
                </a:lnTo>
                <a:lnTo>
                  <a:pt x="234683" y="194094"/>
                </a:lnTo>
                <a:lnTo>
                  <a:pt x="233919" y="296157"/>
                </a:lnTo>
                <a:lnTo>
                  <a:pt x="231903" y="452283"/>
                </a:lnTo>
                <a:lnTo>
                  <a:pt x="229823" y="595253"/>
                </a:lnTo>
                <a:lnTo>
                  <a:pt x="228866" y="657847"/>
                </a:lnTo>
                <a:lnTo>
                  <a:pt x="51142" y="714032"/>
                </a:lnTo>
                <a:lnTo>
                  <a:pt x="44843" y="704278"/>
                </a:lnTo>
                <a:lnTo>
                  <a:pt x="49187" y="559904"/>
                </a:lnTo>
              </a:path>
            </a:pathLst>
          </a:custGeom>
          <a:ln w="6350">
            <a:solidFill>
              <a:srgbClr val="231F20"/>
            </a:solidFill>
          </a:ln>
        </p:spPr>
        <p:txBody>
          <a:bodyPr wrap="square" lIns="0" tIns="0" rIns="0" bIns="0" rtlCol="0"/>
          <a:lstStyle/>
          <a:p>
            <a:endParaRPr/>
          </a:p>
        </p:txBody>
      </p:sp>
      <p:sp>
        <p:nvSpPr>
          <p:cNvPr id="513" name="object 513"/>
          <p:cNvSpPr/>
          <p:nvPr/>
        </p:nvSpPr>
        <p:spPr>
          <a:xfrm>
            <a:off x="3623082" y="4305136"/>
            <a:ext cx="177243" cy="85228"/>
          </a:xfrm>
          <a:prstGeom prst="rect">
            <a:avLst/>
          </a:prstGeom>
          <a:blipFill>
            <a:blip r:embed="rId21" cstate="print"/>
            <a:stretch>
              <a:fillRect/>
            </a:stretch>
          </a:blipFill>
        </p:spPr>
        <p:txBody>
          <a:bodyPr wrap="square" lIns="0" tIns="0" rIns="0" bIns="0" rtlCol="0"/>
          <a:lstStyle/>
          <a:p>
            <a:endParaRPr/>
          </a:p>
        </p:txBody>
      </p:sp>
      <p:graphicFrame>
        <p:nvGraphicFramePr>
          <p:cNvPr id="514" name="object 514"/>
          <p:cNvGraphicFramePr>
            <a:graphicFrameLocks noGrp="1"/>
          </p:cNvGraphicFramePr>
          <p:nvPr/>
        </p:nvGraphicFramePr>
        <p:xfrm>
          <a:off x="538386" y="7533818"/>
          <a:ext cx="6475727" cy="1488914"/>
        </p:xfrm>
        <a:graphic>
          <a:graphicData uri="http://schemas.openxmlformats.org/drawingml/2006/table">
            <a:tbl>
              <a:tblPr firstRow="1" bandRow="1">
                <a:tableStyleId>{2D5ABB26-0587-4C30-8999-92F81FD0307C}</a:tableStyleId>
              </a:tblPr>
              <a:tblGrid>
                <a:gridCol w="519430">
                  <a:extLst>
                    <a:ext uri="{9D8B030D-6E8A-4147-A177-3AD203B41FA5}">
                      <a16:colId xmlns:a16="http://schemas.microsoft.com/office/drawing/2014/main" val="20000"/>
                    </a:ext>
                  </a:extLst>
                </a:gridCol>
                <a:gridCol w="3481704">
                  <a:extLst>
                    <a:ext uri="{9D8B030D-6E8A-4147-A177-3AD203B41FA5}">
                      <a16:colId xmlns:a16="http://schemas.microsoft.com/office/drawing/2014/main" val="20001"/>
                    </a:ext>
                  </a:extLst>
                </a:gridCol>
                <a:gridCol w="522604">
                  <a:extLst>
                    <a:ext uri="{9D8B030D-6E8A-4147-A177-3AD203B41FA5}">
                      <a16:colId xmlns:a16="http://schemas.microsoft.com/office/drawing/2014/main" val="20002"/>
                    </a:ext>
                  </a:extLst>
                </a:gridCol>
                <a:gridCol w="1951989">
                  <a:extLst>
                    <a:ext uri="{9D8B030D-6E8A-4147-A177-3AD203B41FA5}">
                      <a16:colId xmlns:a16="http://schemas.microsoft.com/office/drawing/2014/main" val="20003"/>
                    </a:ext>
                  </a:extLst>
                </a:gridCol>
              </a:tblGrid>
              <a:tr h="230530">
                <a:tc>
                  <a:txBody>
                    <a:bodyPr/>
                    <a:lstStyle/>
                    <a:p>
                      <a:pPr marL="7620" algn="ctr">
                        <a:lnSpc>
                          <a:spcPct val="100000"/>
                        </a:lnSpc>
                        <a:spcBef>
                          <a:spcPts val="295"/>
                        </a:spcBef>
                      </a:pPr>
                      <a:r>
                        <a:rPr sz="900" b="1" spc="-80" dirty="0">
                          <a:solidFill>
                            <a:srgbClr val="FFFFFF"/>
                          </a:solidFill>
                          <a:latin typeface="Arial Narrow"/>
                          <a:cs typeface="Arial Narrow"/>
                        </a:rPr>
                        <a:t>N° </a:t>
                      </a:r>
                      <a:r>
                        <a:rPr sz="900" b="1" spc="-90" dirty="0">
                          <a:solidFill>
                            <a:srgbClr val="FFFFFF"/>
                          </a:solidFill>
                          <a:latin typeface="Arial Narrow"/>
                          <a:cs typeface="Arial Narrow"/>
                        </a:rPr>
                        <a:t>DE</a:t>
                      </a:r>
                      <a:r>
                        <a:rPr sz="900" b="1" spc="-30" dirty="0">
                          <a:solidFill>
                            <a:srgbClr val="FFFFFF"/>
                          </a:solidFill>
                          <a:latin typeface="Arial Narrow"/>
                          <a:cs typeface="Arial Narrow"/>
                        </a:rPr>
                        <a:t> </a:t>
                      </a:r>
                      <a:r>
                        <a:rPr sz="900" b="1" spc="-75" dirty="0">
                          <a:solidFill>
                            <a:srgbClr val="FFFFFF"/>
                          </a:solidFill>
                          <a:latin typeface="Arial Narrow"/>
                          <a:cs typeface="Arial Narrow"/>
                        </a:rPr>
                        <a:t>RÉF.</a:t>
                      </a:r>
                      <a:endParaRPr sz="900">
                        <a:latin typeface="Arial Narrow"/>
                        <a:cs typeface="Arial Narrow"/>
                      </a:endParaRPr>
                    </a:p>
                  </a:txBody>
                  <a:tcPr marL="0" marR="0" marT="37465" marB="0">
                    <a:lnL w="6350">
                      <a:solidFill>
                        <a:srgbClr val="231F20"/>
                      </a:solidFill>
                      <a:prstDash val="solid"/>
                    </a:lnL>
                    <a:lnR w="6350">
                      <a:solidFill>
                        <a:srgbClr val="231F20"/>
                      </a:solidFill>
                      <a:prstDash val="solid"/>
                    </a:lnR>
                    <a:solidFill>
                      <a:srgbClr val="58595B"/>
                    </a:solidFill>
                  </a:tcPr>
                </a:tc>
                <a:tc>
                  <a:txBody>
                    <a:bodyPr/>
                    <a:lstStyle/>
                    <a:p>
                      <a:pPr marL="10160" algn="ctr">
                        <a:lnSpc>
                          <a:spcPct val="100000"/>
                        </a:lnSpc>
                        <a:spcBef>
                          <a:spcPts val="295"/>
                        </a:spcBef>
                      </a:pPr>
                      <a:r>
                        <a:rPr sz="900" b="1" spc="-5" dirty="0">
                          <a:solidFill>
                            <a:srgbClr val="FFFFFF"/>
                          </a:solidFill>
                          <a:latin typeface="Arial Narrow"/>
                          <a:cs typeface="Arial Narrow"/>
                        </a:rPr>
                        <a:t>DESCRIPTION </a:t>
                      </a:r>
                      <a:r>
                        <a:rPr sz="900" b="1" dirty="0">
                          <a:solidFill>
                            <a:srgbClr val="FFFFFF"/>
                          </a:solidFill>
                          <a:latin typeface="Arial Narrow"/>
                          <a:cs typeface="Arial Narrow"/>
                        </a:rPr>
                        <a:t>DES</a:t>
                      </a:r>
                      <a:r>
                        <a:rPr sz="900" b="1" spc="-5" dirty="0">
                          <a:solidFill>
                            <a:srgbClr val="FFFFFF"/>
                          </a:solidFill>
                          <a:latin typeface="Arial Narrow"/>
                          <a:cs typeface="Arial Narrow"/>
                        </a:rPr>
                        <a:t> </a:t>
                      </a:r>
                      <a:r>
                        <a:rPr sz="900" b="1" dirty="0">
                          <a:solidFill>
                            <a:srgbClr val="FFFFFF"/>
                          </a:solidFill>
                          <a:latin typeface="Arial Narrow"/>
                          <a:cs typeface="Arial Narrow"/>
                        </a:rPr>
                        <a:t>PIÈCES</a:t>
                      </a:r>
                      <a:endParaRPr sz="900">
                        <a:latin typeface="Arial Narrow"/>
                        <a:cs typeface="Arial Narrow"/>
                      </a:endParaRPr>
                    </a:p>
                  </a:txBody>
                  <a:tcPr marL="0" marR="0" marT="37465" marB="0">
                    <a:lnL w="6350">
                      <a:solidFill>
                        <a:srgbClr val="231F20"/>
                      </a:solidFill>
                      <a:prstDash val="solid"/>
                    </a:lnL>
                    <a:lnR w="6350">
                      <a:solidFill>
                        <a:srgbClr val="231F20"/>
                      </a:solidFill>
                      <a:prstDash val="solid"/>
                    </a:lnR>
                    <a:solidFill>
                      <a:srgbClr val="58595B"/>
                    </a:solidFill>
                  </a:tcPr>
                </a:tc>
                <a:tc>
                  <a:txBody>
                    <a:bodyPr/>
                    <a:lstStyle/>
                    <a:p>
                      <a:pPr marL="15875" algn="ctr">
                        <a:lnSpc>
                          <a:spcPct val="100000"/>
                        </a:lnSpc>
                        <a:spcBef>
                          <a:spcPts val="295"/>
                        </a:spcBef>
                      </a:pPr>
                      <a:r>
                        <a:rPr sz="900" b="1" spc="-80" dirty="0">
                          <a:solidFill>
                            <a:srgbClr val="FFFFFF"/>
                          </a:solidFill>
                          <a:latin typeface="Arial Narrow"/>
                          <a:cs typeface="Arial Narrow"/>
                        </a:rPr>
                        <a:t>N° </a:t>
                      </a:r>
                      <a:r>
                        <a:rPr sz="900" b="1" spc="-90" dirty="0">
                          <a:solidFill>
                            <a:srgbClr val="FFFFFF"/>
                          </a:solidFill>
                          <a:latin typeface="Arial Narrow"/>
                          <a:cs typeface="Arial Narrow"/>
                        </a:rPr>
                        <a:t>DE</a:t>
                      </a:r>
                      <a:r>
                        <a:rPr sz="900" b="1" spc="-30" dirty="0">
                          <a:solidFill>
                            <a:srgbClr val="FFFFFF"/>
                          </a:solidFill>
                          <a:latin typeface="Arial Narrow"/>
                          <a:cs typeface="Arial Narrow"/>
                        </a:rPr>
                        <a:t> </a:t>
                      </a:r>
                      <a:r>
                        <a:rPr sz="900" b="1" spc="-75" dirty="0">
                          <a:solidFill>
                            <a:srgbClr val="FFFFFF"/>
                          </a:solidFill>
                          <a:latin typeface="Arial Narrow"/>
                          <a:cs typeface="Arial Narrow"/>
                        </a:rPr>
                        <a:t>RÉF.</a:t>
                      </a:r>
                      <a:endParaRPr sz="900">
                        <a:latin typeface="Arial Narrow"/>
                        <a:cs typeface="Arial Narrow"/>
                      </a:endParaRPr>
                    </a:p>
                  </a:txBody>
                  <a:tcPr marL="0" marR="0" marT="37465" marB="0">
                    <a:lnL w="6350">
                      <a:solidFill>
                        <a:srgbClr val="231F20"/>
                      </a:solidFill>
                      <a:prstDash val="solid"/>
                    </a:lnL>
                    <a:lnR w="6350">
                      <a:solidFill>
                        <a:srgbClr val="231F20"/>
                      </a:solidFill>
                      <a:prstDash val="solid"/>
                    </a:lnR>
                    <a:solidFill>
                      <a:srgbClr val="58595B"/>
                    </a:solidFill>
                  </a:tcPr>
                </a:tc>
                <a:tc>
                  <a:txBody>
                    <a:bodyPr/>
                    <a:lstStyle/>
                    <a:p>
                      <a:pPr marR="8890" algn="ctr">
                        <a:lnSpc>
                          <a:spcPct val="100000"/>
                        </a:lnSpc>
                        <a:spcBef>
                          <a:spcPts val="295"/>
                        </a:spcBef>
                      </a:pPr>
                      <a:r>
                        <a:rPr sz="900" b="1" spc="-5" dirty="0">
                          <a:solidFill>
                            <a:srgbClr val="FFFFFF"/>
                          </a:solidFill>
                          <a:latin typeface="Arial Narrow"/>
                          <a:cs typeface="Arial Narrow"/>
                        </a:rPr>
                        <a:t>DESCRIPTION </a:t>
                      </a:r>
                      <a:r>
                        <a:rPr sz="900" b="1" dirty="0">
                          <a:solidFill>
                            <a:srgbClr val="FFFFFF"/>
                          </a:solidFill>
                          <a:latin typeface="Arial Narrow"/>
                          <a:cs typeface="Arial Narrow"/>
                        </a:rPr>
                        <a:t>DES</a:t>
                      </a:r>
                      <a:r>
                        <a:rPr sz="900" b="1" spc="-10" dirty="0">
                          <a:solidFill>
                            <a:srgbClr val="FFFFFF"/>
                          </a:solidFill>
                          <a:latin typeface="Arial Narrow"/>
                          <a:cs typeface="Arial Narrow"/>
                        </a:rPr>
                        <a:t> </a:t>
                      </a:r>
                      <a:r>
                        <a:rPr sz="900" b="1" dirty="0">
                          <a:solidFill>
                            <a:srgbClr val="FFFFFF"/>
                          </a:solidFill>
                          <a:latin typeface="Arial Narrow"/>
                          <a:cs typeface="Arial Narrow"/>
                        </a:rPr>
                        <a:t>PIÈCES</a:t>
                      </a:r>
                      <a:endParaRPr sz="900">
                        <a:latin typeface="Arial Narrow"/>
                        <a:cs typeface="Arial Narrow"/>
                      </a:endParaRPr>
                    </a:p>
                  </a:txBody>
                  <a:tcPr marL="0" marR="0" marT="37465" marB="0">
                    <a:lnL w="6350">
                      <a:solidFill>
                        <a:srgbClr val="231F20"/>
                      </a:solidFill>
                      <a:prstDash val="solid"/>
                    </a:lnL>
                    <a:lnR w="6350">
                      <a:solidFill>
                        <a:srgbClr val="231F20"/>
                      </a:solidFill>
                      <a:prstDash val="solid"/>
                    </a:lnR>
                    <a:solidFill>
                      <a:srgbClr val="58595B"/>
                    </a:solidFill>
                  </a:tcPr>
                </a:tc>
                <a:extLst>
                  <a:ext uri="{0D108BD9-81ED-4DB2-BD59-A6C34878D82A}">
                    <a16:rowId xmlns:a16="http://schemas.microsoft.com/office/drawing/2014/main" val="10000"/>
                  </a:ext>
                </a:extLst>
              </a:tr>
              <a:tr h="189906">
                <a:tc>
                  <a:txBody>
                    <a:bodyPr/>
                    <a:lstStyle/>
                    <a:p>
                      <a:pPr marR="13970" algn="ctr">
                        <a:lnSpc>
                          <a:spcPct val="100000"/>
                        </a:lnSpc>
                        <a:spcBef>
                          <a:spcPts val="219"/>
                        </a:spcBef>
                      </a:pPr>
                      <a:r>
                        <a:rPr sz="900" b="1" dirty="0">
                          <a:solidFill>
                            <a:srgbClr val="231F20"/>
                          </a:solidFill>
                          <a:latin typeface="Arial Narrow"/>
                          <a:cs typeface="Arial Narrow"/>
                        </a:rPr>
                        <a:t>A</a:t>
                      </a:r>
                      <a:endParaRPr sz="900">
                        <a:latin typeface="Arial Narrow"/>
                        <a:cs typeface="Arial Narrow"/>
                      </a:endParaRPr>
                    </a:p>
                  </a:txBody>
                  <a:tcPr marL="0" marR="0" marT="27939" marB="0">
                    <a:lnL w="6350">
                      <a:solidFill>
                        <a:srgbClr val="231F20"/>
                      </a:solidFill>
                      <a:prstDash val="solid"/>
                    </a:lnL>
                    <a:lnR w="6350">
                      <a:solidFill>
                        <a:srgbClr val="231F20"/>
                      </a:solidFill>
                      <a:prstDash val="solid"/>
                    </a:lnR>
                    <a:lnB w="6350">
                      <a:solidFill>
                        <a:srgbClr val="231F20"/>
                      </a:solidFill>
                      <a:prstDash val="solid"/>
                    </a:lnB>
                  </a:tcPr>
                </a:tc>
                <a:tc>
                  <a:txBody>
                    <a:bodyPr/>
                    <a:lstStyle/>
                    <a:p>
                      <a:pPr marL="10160" algn="ctr">
                        <a:lnSpc>
                          <a:spcPct val="100000"/>
                        </a:lnSpc>
                        <a:spcBef>
                          <a:spcPts val="165"/>
                        </a:spcBef>
                      </a:pPr>
                      <a:r>
                        <a:rPr sz="900" dirty="0">
                          <a:solidFill>
                            <a:srgbClr val="231F20"/>
                          </a:solidFill>
                          <a:latin typeface="Arial Narrow"/>
                          <a:cs typeface="Arial Narrow"/>
                        </a:rPr>
                        <a:t>Couvercle </a:t>
                      </a:r>
                      <a:r>
                        <a:rPr sz="900" spc="-5" dirty="0">
                          <a:solidFill>
                            <a:srgbClr val="231F20"/>
                          </a:solidFill>
                          <a:latin typeface="Arial Narrow"/>
                          <a:cs typeface="Arial Narrow"/>
                        </a:rPr>
                        <a:t>de spa </a:t>
                      </a:r>
                      <a:r>
                        <a:rPr sz="900" dirty="0">
                          <a:solidFill>
                            <a:srgbClr val="231F20"/>
                          </a:solidFill>
                          <a:latin typeface="Arial Narrow"/>
                          <a:cs typeface="Arial Narrow"/>
                        </a:rPr>
                        <a:t>à</a:t>
                      </a:r>
                      <a:r>
                        <a:rPr sz="900" spc="-15" dirty="0">
                          <a:solidFill>
                            <a:srgbClr val="231F20"/>
                          </a:solidFill>
                          <a:latin typeface="Arial Narrow"/>
                          <a:cs typeface="Arial Narrow"/>
                        </a:rPr>
                        <a:t> </a:t>
                      </a:r>
                      <a:r>
                        <a:rPr sz="900" dirty="0">
                          <a:solidFill>
                            <a:srgbClr val="231F20"/>
                          </a:solidFill>
                          <a:latin typeface="Arial Narrow"/>
                          <a:cs typeface="Arial Narrow"/>
                        </a:rPr>
                        <a:t>boucles</a:t>
                      </a:r>
                      <a:endParaRPr sz="900">
                        <a:latin typeface="Arial Narrow"/>
                        <a:cs typeface="Arial Narrow"/>
                      </a:endParaRPr>
                    </a:p>
                  </a:txBody>
                  <a:tcPr marL="0" marR="0" marT="20955" marB="0">
                    <a:lnL w="6350">
                      <a:solidFill>
                        <a:srgbClr val="231F20"/>
                      </a:solidFill>
                      <a:prstDash val="solid"/>
                    </a:lnL>
                    <a:lnR w="6350">
                      <a:solidFill>
                        <a:srgbClr val="231F20"/>
                      </a:solidFill>
                      <a:prstDash val="solid"/>
                    </a:lnR>
                    <a:lnB w="6350">
                      <a:solidFill>
                        <a:srgbClr val="231F20"/>
                      </a:solidFill>
                      <a:prstDash val="solid"/>
                    </a:lnB>
                  </a:tcPr>
                </a:tc>
                <a:tc>
                  <a:txBody>
                    <a:bodyPr/>
                    <a:lstStyle/>
                    <a:p>
                      <a:pPr marR="10160" algn="ctr">
                        <a:lnSpc>
                          <a:spcPct val="100000"/>
                        </a:lnSpc>
                        <a:spcBef>
                          <a:spcPts val="219"/>
                        </a:spcBef>
                      </a:pPr>
                      <a:r>
                        <a:rPr sz="900" b="1" dirty="0">
                          <a:solidFill>
                            <a:srgbClr val="231F20"/>
                          </a:solidFill>
                          <a:latin typeface="Arial Narrow"/>
                          <a:cs typeface="Arial Narrow"/>
                        </a:rPr>
                        <a:t>B</a:t>
                      </a:r>
                      <a:endParaRPr sz="900">
                        <a:latin typeface="Arial Narrow"/>
                        <a:cs typeface="Arial Narrow"/>
                      </a:endParaRPr>
                    </a:p>
                  </a:txBody>
                  <a:tcPr marL="0" marR="0" marT="27939" marB="0">
                    <a:lnL w="6350">
                      <a:solidFill>
                        <a:srgbClr val="231F20"/>
                      </a:solidFill>
                      <a:prstDash val="solid"/>
                    </a:lnL>
                    <a:lnR w="6350">
                      <a:solidFill>
                        <a:srgbClr val="231F20"/>
                      </a:solidFill>
                      <a:prstDash val="solid"/>
                    </a:lnR>
                    <a:lnB w="6350">
                      <a:solidFill>
                        <a:srgbClr val="231F20"/>
                      </a:solidFill>
                      <a:prstDash val="solid"/>
                    </a:lnB>
                  </a:tcPr>
                </a:tc>
                <a:tc>
                  <a:txBody>
                    <a:bodyPr/>
                    <a:lstStyle/>
                    <a:p>
                      <a:pPr algn="ctr">
                        <a:lnSpc>
                          <a:spcPct val="100000"/>
                        </a:lnSpc>
                        <a:spcBef>
                          <a:spcPts val="165"/>
                        </a:spcBef>
                      </a:pPr>
                      <a:r>
                        <a:rPr sz="900" dirty="0">
                          <a:solidFill>
                            <a:srgbClr val="231F20"/>
                          </a:solidFill>
                          <a:latin typeface="Arial Narrow"/>
                          <a:cs typeface="Arial Narrow"/>
                        </a:rPr>
                        <a:t>Revêtement </a:t>
                      </a:r>
                      <a:r>
                        <a:rPr sz="900" spc="-5" dirty="0">
                          <a:solidFill>
                            <a:srgbClr val="231F20"/>
                          </a:solidFill>
                          <a:latin typeface="Arial Narrow"/>
                          <a:cs typeface="Arial Narrow"/>
                        </a:rPr>
                        <a:t>du</a:t>
                      </a:r>
                      <a:r>
                        <a:rPr sz="900" spc="-15"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txBody>
                  <a:tcPr marL="0" marR="0" marT="20955" marB="0">
                    <a:lnL w="6350">
                      <a:solidFill>
                        <a:srgbClr val="231F20"/>
                      </a:solidFill>
                      <a:prstDash val="solid"/>
                    </a:lnL>
                    <a:lnR w="6350">
                      <a:solidFill>
                        <a:srgbClr val="231F20"/>
                      </a:solidFill>
                      <a:prstDash val="solid"/>
                    </a:lnR>
                    <a:lnB w="6350">
                      <a:solidFill>
                        <a:srgbClr val="231F20"/>
                      </a:solidFill>
                      <a:prstDash val="solid"/>
                    </a:lnB>
                  </a:tcPr>
                </a:tc>
                <a:extLst>
                  <a:ext uri="{0D108BD9-81ED-4DB2-BD59-A6C34878D82A}">
                    <a16:rowId xmlns:a16="http://schemas.microsoft.com/office/drawing/2014/main" val="10001"/>
                  </a:ext>
                </a:extLst>
              </a:tr>
              <a:tr h="178079">
                <a:tc>
                  <a:txBody>
                    <a:bodyPr/>
                    <a:lstStyle/>
                    <a:p>
                      <a:pPr marR="13970" algn="ctr">
                        <a:lnSpc>
                          <a:spcPct val="100000"/>
                        </a:lnSpc>
                        <a:spcBef>
                          <a:spcPts val="125"/>
                        </a:spcBef>
                      </a:pPr>
                      <a:r>
                        <a:rPr sz="900" b="1" dirty="0">
                          <a:solidFill>
                            <a:srgbClr val="231F20"/>
                          </a:solidFill>
                          <a:latin typeface="Arial Narrow"/>
                          <a:cs typeface="Arial Narrow"/>
                        </a:rPr>
                        <a:t>C</a:t>
                      </a:r>
                      <a:endParaRPr sz="900">
                        <a:latin typeface="Arial Narrow"/>
                        <a:cs typeface="Arial Narrow"/>
                      </a:endParaRPr>
                    </a:p>
                  </a:txBody>
                  <a:tcPr marL="0" marR="0" marT="158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525" algn="ctr">
                        <a:lnSpc>
                          <a:spcPct val="100000"/>
                        </a:lnSpc>
                        <a:spcBef>
                          <a:spcPts val="70"/>
                        </a:spcBef>
                      </a:pPr>
                      <a:r>
                        <a:rPr sz="900" dirty="0">
                          <a:solidFill>
                            <a:srgbClr val="231F20"/>
                          </a:solidFill>
                          <a:latin typeface="Arial Narrow"/>
                          <a:cs typeface="Arial Narrow"/>
                        </a:rPr>
                        <a:t>Boîtier </a:t>
                      </a:r>
                      <a:r>
                        <a:rPr sz="900" spc="-5" dirty="0">
                          <a:solidFill>
                            <a:srgbClr val="231F20"/>
                          </a:solidFill>
                          <a:latin typeface="Arial Narrow"/>
                          <a:cs typeface="Arial Narrow"/>
                        </a:rPr>
                        <a:t>de commande </a:t>
                      </a:r>
                      <a:r>
                        <a:rPr sz="900" dirty="0">
                          <a:solidFill>
                            <a:srgbClr val="231F20"/>
                          </a:solidFill>
                          <a:latin typeface="Arial Narrow"/>
                          <a:cs typeface="Arial Narrow"/>
                        </a:rPr>
                        <a:t>tout-en-un + </a:t>
                      </a:r>
                      <a:r>
                        <a:rPr sz="900" spc="-5" dirty="0">
                          <a:solidFill>
                            <a:srgbClr val="231F20"/>
                          </a:solidFill>
                          <a:latin typeface="Arial Narrow"/>
                          <a:cs typeface="Arial Narrow"/>
                        </a:rPr>
                        <a:t>couvercle en </a:t>
                      </a:r>
                      <a:r>
                        <a:rPr sz="900" dirty="0">
                          <a:solidFill>
                            <a:srgbClr val="231F20"/>
                          </a:solidFill>
                          <a:latin typeface="Arial Narrow"/>
                          <a:cs typeface="Arial Narrow"/>
                        </a:rPr>
                        <a:t>forme </a:t>
                      </a:r>
                      <a:r>
                        <a:rPr sz="900" spc="-5" dirty="0">
                          <a:solidFill>
                            <a:srgbClr val="231F20"/>
                          </a:solidFill>
                          <a:latin typeface="Arial Narrow"/>
                          <a:cs typeface="Arial Narrow"/>
                        </a:rPr>
                        <a:t>de</a:t>
                      </a:r>
                      <a:r>
                        <a:rPr sz="900" spc="-40" dirty="0">
                          <a:solidFill>
                            <a:srgbClr val="231F20"/>
                          </a:solidFill>
                          <a:latin typeface="Arial Narrow"/>
                          <a:cs typeface="Arial Narrow"/>
                        </a:rPr>
                        <a:t> </a:t>
                      </a:r>
                      <a:r>
                        <a:rPr sz="900" dirty="0">
                          <a:solidFill>
                            <a:srgbClr val="231F20"/>
                          </a:solidFill>
                          <a:latin typeface="Arial Narrow"/>
                          <a:cs typeface="Arial Narrow"/>
                        </a:rPr>
                        <a:t>U</a:t>
                      </a:r>
                      <a:endParaRPr sz="900">
                        <a:latin typeface="Arial Narrow"/>
                        <a:cs typeface="Arial Narrow"/>
                      </a:endParaRPr>
                    </a:p>
                  </a:txBody>
                  <a:tcPr marL="0" marR="0" marT="88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0160" algn="ctr">
                        <a:lnSpc>
                          <a:spcPct val="100000"/>
                        </a:lnSpc>
                        <a:spcBef>
                          <a:spcPts val="125"/>
                        </a:spcBef>
                      </a:pPr>
                      <a:r>
                        <a:rPr sz="900" b="1" dirty="0">
                          <a:solidFill>
                            <a:srgbClr val="231F20"/>
                          </a:solidFill>
                          <a:latin typeface="Arial Narrow"/>
                          <a:cs typeface="Arial Narrow"/>
                        </a:rPr>
                        <a:t>D</a:t>
                      </a:r>
                      <a:endParaRPr sz="900">
                        <a:latin typeface="Arial Narrow"/>
                        <a:cs typeface="Arial Narrow"/>
                      </a:endParaRPr>
                    </a:p>
                  </a:txBody>
                  <a:tcPr marL="0" marR="0" marT="158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gn="ctr">
                        <a:lnSpc>
                          <a:spcPct val="100000"/>
                        </a:lnSpc>
                        <a:spcBef>
                          <a:spcPts val="70"/>
                        </a:spcBef>
                      </a:pPr>
                      <a:r>
                        <a:rPr sz="900" dirty="0">
                          <a:solidFill>
                            <a:srgbClr val="231F20"/>
                          </a:solidFill>
                          <a:latin typeface="Arial Narrow"/>
                          <a:cs typeface="Arial Narrow"/>
                        </a:rPr>
                        <a:t>Poutre </a:t>
                      </a:r>
                      <a:r>
                        <a:rPr sz="900" spc="-5" dirty="0">
                          <a:solidFill>
                            <a:srgbClr val="231F20"/>
                          </a:solidFill>
                          <a:latin typeface="Arial Narrow"/>
                          <a:cs typeface="Arial Narrow"/>
                        </a:rPr>
                        <a:t>d’angle </a:t>
                      </a:r>
                      <a:r>
                        <a:rPr sz="900" dirty="0">
                          <a:solidFill>
                            <a:srgbClr val="231F20"/>
                          </a:solidFill>
                          <a:latin typeface="Arial Narrow"/>
                          <a:cs typeface="Arial Narrow"/>
                        </a:rPr>
                        <a:t>x</a:t>
                      </a:r>
                      <a:r>
                        <a:rPr sz="900" spc="-20" dirty="0">
                          <a:solidFill>
                            <a:srgbClr val="231F20"/>
                          </a:solidFill>
                          <a:latin typeface="Arial Narrow"/>
                          <a:cs typeface="Arial Narrow"/>
                        </a:rPr>
                        <a:t> </a:t>
                      </a:r>
                      <a:r>
                        <a:rPr sz="900" dirty="0">
                          <a:solidFill>
                            <a:srgbClr val="231F20"/>
                          </a:solidFill>
                          <a:latin typeface="Arial Narrow"/>
                          <a:cs typeface="Arial Narrow"/>
                        </a:rPr>
                        <a:t>8</a:t>
                      </a:r>
                      <a:endParaRPr sz="900">
                        <a:latin typeface="Arial Narrow"/>
                        <a:cs typeface="Arial Narrow"/>
                      </a:endParaRPr>
                    </a:p>
                  </a:txBody>
                  <a:tcPr marL="0" marR="0" marT="88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178079">
                <a:tc>
                  <a:txBody>
                    <a:bodyPr/>
                    <a:lstStyle/>
                    <a:p>
                      <a:pPr marR="13970" algn="ctr">
                        <a:lnSpc>
                          <a:spcPct val="100000"/>
                        </a:lnSpc>
                        <a:spcBef>
                          <a:spcPts val="120"/>
                        </a:spcBef>
                      </a:pPr>
                      <a:r>
                        <a:rPr sz="900" b="1" dirty="0">
                          <a:solidFill>
                            <a:srgbClr val="231F20"/>
                          </a:solidFill>
                          <a:latin typeface="Arial Narrow"/>
                          <a:cs typeface="Arial Narrow"/>
                        </a:rPr>
                        <a:t>E</a:t>
                      </a:r>
                      <a:endParaRPr sz="900">
                        <a:latin typeface="Arial Narrow"/>
                        <a:cs typeface="Arial Narrow"/>
                      </a:endParaRPr>
                    </a:p>
                  </a:txBody>
                  <a:tcPr marL="0" marR="0" marT="152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0160" algn="ctr">
                        <a:lnSpc>
                          <a:spcPct val="100000"/>
                        </a:lnSpc>
                        <a:spcBef>
                          <a:spcPts val="65"/>
                        </a:spcBef>
                      </a:pPr>
                      <a:r>
                        <a:rPr sz="900" dirty="0">
                          <a:solidFill>
                            <a:srgbClr val="231F20"/>
                          </a:solidFill>
                          <a:latin typeface="Arial Narrow"/>
                          <a:cs typeface="Arial Narrow"/>
                        </a:rPr>
                        <a:t>Rail </a:t>
                      </a:r>
                      <a:r>
                        <a:rPr sz="900" spc="-5" dirty="0">
                          <a:solidFill>
                            <a:srgbClr val="231F20"/>
                          </a:solidFill>
                          <a:latin typeface="Arial Narrow"/>
                          <a:cs typeface="Arial Narrow"/>
                        </a:rPr>
                        <a:t>éponge </a:t>
                      </a:r>
                      <a:r>
                        <a:rPr sz="900" dirty="0">
                          <a:solidFill>
                            <a:srgbClr val="231F20"/>
                          </a:solidFill>
                          <a:latin typeface="Arial Narrow"/>
                          <a:cs typeface="Arial Narrow"/>
                        </a:rPr>
                        <a:t>x</a:t>
                      </a:r>
                      <a:r>
                        <a:rPr sz="900" spc="-10" dirty="0">
                          <a:solidFill>
                            <a:srgbClr val="231F20"/>
                          </a:solidFill>
                          <a:latin typeface="Arial Narrow"/>
                          <a:cs typeface="Arial Narrow"/>
                        </a:rPr>
                        <a:t> </a:t>
                      </a:r>
                      <a:r>
                        <a:rPr sz="900" dirty="0">
                          <a:solidFill>
                            <a:srgbClr val="231F20"/>
                          </a:solidFill>
                          <a:latin typeface="Arial Narrow"/>
                          <a:cs typeface="Arial Narrow"/>
                        </a:rPr>
                        <a:t>8</a:t>
                      </a:r>
                      <a:endParaRPr sz="90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0160" algn="ctr">
                        <a:lnSpc>
                          <a:spcPct val="100000"/>
                        </a:lnSpc>
                        <a:spcBef>
                          <a:spcPts val="120"/>
                        </a:spcBef>
                      </a:pPr>
                      <a:r>
                        <a:rPr sz="900" b="1" dirty="0">
                          <a:solidFill>
                            <a:srgbClr val="231F20"/>
                          </a:solidFill>
                          <a:latin typeface="Arial Narrow"/>
                          <a:cs typeface="Arial Narrow"/>
                        </a:rPr>
                        <a:t>F</a:t>
                      </a:r>
                      <a:endParaRPr sz="900">
                        <a:latin typeface="Arial Narrow"/>
                        <a:cs typeface="Arial Narrow"/>
                      </a:endParaRPr>
                    </a:p>
                  </a:txBody>
                  <a:tcPr marL="0" marR="0" marT="152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gn="ctr">
                        <a:lnSpc>
                          <a:spcPct val="100000"/>
                        </a:lnSpc>
                        <a:spcBef>
                          <a:spcPts val="65"/>
                        </a:spcBef>
                      </a:pPr>
                      <a:r>
                        <a:rPr sz="900" dirty="0">
                          <a:solidFill>
                            <a:srgbClr val="231F20"/>
                          </a:solidFill>
                          <a:latin typeface="Arial Narrow"/>
                          <a:cs typeface="Arial Narrow"/>
                        </a:rPr>
                        <a:t>Panneau </a:t>
                      </a:r>
                      <a:r>
                        <a:rPr sz="900" spc="-5" dirty="0">
                          <a:solidFill>
                            <a:srgbClr val="231F20"/>
                          </a:solidFill>
                          <a:latin typeface="Arial Narrow"/>
                          <a:cs typeface="Arial Narrow"/>
                        </a:rPr>
                        <a:t>ouvert </a:t>
                      </a:r>
                      <a:r>
                        <a:rPr sz="900" dirty="0">
                          <a:solidFill>
                            <a:srgbClr val="231F20"/>
                          </a:solidFill>
                          <a:latin typeface="Arial Narrow"/>
                          <a:cs typeface="Arial Narrow"/>
                        </a:rPr>
                        <a:t>x</a:t>
                      </a:r>
                      <a:r>
                        <a:rPr sz="900" spc="-20" dirty="0">
                          <a:solidFill>
                            <a:srgbClr val="231F20"/>
                          </a:solidFill>
                          <a:latin typeface="Arial Narrow"/>
                          <a:cs typeface="Arial Narrow"/>
                        </a:rPr>
                        <a:t> </a:t>
                      </a:r>
                      <a:r>
                        <a:rPr sz="900" dirty="0">
                          <a:solidFill>
                            <a:srgbClr val="231F20"/>
                          </a:solidFill>
                          <a:latin typeface="Arial Narrow"/>
                          <a:cs typeface="Arial Narrow"/>
                        </a:rPr>
                        <a:t>1</a:t>
                      </a:r>
                      <a:endParaRPr sz="90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178084">
                <a:tc>
                  <a:txBody>
                    <a:bodyPr/>
                    <a:lstStyle/>
                    <a:p>
                      <a:pPr marR="13970" algn="ctr">
                        <a:lnSpc>
                          <a:spcPct val="100000"/>
                        </a:lnSpc>
                        <a:spcBef>
                          <a:spcPts val="120"/>
                        </a:spcBef>
                      </a:pPr>
                      <a:r>
                        <a:rPr sz="900" b="1" dirty="0">
                          <a:solidFill>
                            <a:srgbClr val="231F20"/>
                          </a:solidFill>
                          <a:latin typeface="Arial Narrow"/>
                          <a:cs typeface="Arial Narrow"/>
                        </a:rPr>
                        <a:t>G</a:t>
                      </a:r>
                      <a:endParaRPr sz="900">
                        <a:latin typeface="Arial Narrow"/>
                        <a:cs typeface="Arial Narrow"/>
                      </a:endParaRPr>
                    </a:p>
                  </a:txBody>
                  <a:tcPr marL="0" marR="0" marT="152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525" algn="ctr">
                        <a:lnSpc>
                          <a:spcPct val="100000"/>
                        </a:lnSpc>
                        <a:spcBef>
                          <a:spcPts val="65"/>
                        </a:spcBef>
                      </a:pPr>
                      <a:r>
                        <a:rPr sz="900" dirty="0">
                          <a:solidFill>
                            <a:srgbClr val="231F20"/>
                          </a:solidFill>
                          <a:latin typeface="Arial Narrow"/>
                          <a:cs typeface="Arial Narrow"/>
                        </a:rPr>
                        <a:t>Panneau </a:t>
                      </a:r>
                      <a:r>
                        <a:rPr sz="900" spc="-5" dirty="0">
                          <a:solidFill>
                            <a:srgbClr val="231F20"/>
                          </a:solidFill>
                          <a:latin typeface="Arial Narrow"/>
                          <a:cs typeface="Arial Narrow"/>
                        </a:rPr>
                        <a:t>en plastique imitation bois </a:t>
                      </a:r>
                      <a:r>
                        <a:rPr sz="900" dirty="0">
                          <a:solidFill>
                            <a:srgbClr val="231F20"/>
                          </a:solidFill>
                          <a:latin typeface="Arial Narrow"/>
                          <a:cs typeface="Arial Narrow"/>
                        </a:rPr>
                        <a:t>x</a:t>
                      </a:r>
                      <a:r>
                        <a:rPr sz="900" spc="-20" dirty="0">
                          <a:solidFill>
                            <a:srgbClr val="231F20"/>
                          </a:solidFill>
                          <a:latin typeface="Arial Narrow"/>
                          <a:cs typeface="Arial Narrow"/>
                        </a:rPr>
                        <a:t> </a:t>
                      </a:r>
                      <a:r>
                        <a:rPr sz="900" dirty="0">
                          <a:solidFill>
                            <a:srgbClr val="231F20"/>
                          </a:solidFill>
                          <a:latin typeface="Arial Narrow"/>
                          <a:cs typeface="Arial Narrow"/>
                        </a:rPr>
                        <a:t>7</a:t>
                      </a:r>
                      <a:endParaRPr sz="90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0160" algn="ctr">
                        <a:lnSpc>
                          <a:spcPct val="100000"/>
                        </a:lnSpc>
                        <a:spcBef>
                          <a:spcPts val="120"/>
                        </a:spcBef>
                      </a:pPr>
                      <a:r>
                        <a:rPr sz="900" b="1" dirty="0">
                          <a:solidFill>
                            <a:srgbClr val="231F20"/>
                          </a:solidFill>
                          <a:latin typeface="Arial Narrow"/>
                          <a:cs typeface="Arial Narrow"/>
                        </a:rPr>
                        <a:t>H</a:t>
                      </a:r>
                      <a:endParaRPr sz="900">
                        <a:latin typeface="Arial Narrow"/>
                        <a:cs typeface="Arial Narrow"/>
                      </a:endParaRPr>
                    </a:p>
                  </a:txBody>
                  <a:tcPr marL="0" marR="0" marT="152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gn="ctr">
                        <a:lnSpc>
                          <a:spcPct val="100000"/>
                        </a:lnSpc>
                        <a:spcBef>
                          <a:spcPts val="65"/>
                        </a:spcBef>
                      </a:pPr>
                      <a:r>
                        <a:rPr sz="900" dirty="0">
                          <a:solidFill>
                            <a:srgbClr val="231F20"/>
                          </a:solidFill>
                          <a:latin typeface="Arial Narrow"/>
                          <a:cs typeface="Arial Narrow"/>
                        </a:rPr>
                        <a:t>Tapis </a:t>
                      </a:r>
                      <a:r>
                        <a:rPr sz="900" spc="-5" dirty="0">
                          <a:solidFill>
                            <a:srgbClr val="231F20"/>
                          </a:solidFill>
                          <a:latin typeface="Arial Narrow"/>
                          <a:cs typeface="Arial Narrow"/>
                        </a:rPr>
                        <a:t>de sol de conservation de la</a:t>
                      </a:r>
                      <a:r>
                        <a:rPr sz="900" spc="-50" dirty="0">
                          <a:solidFill>
                            <a:srgbClr val="231F20"/>
                          </a:solidFill>
                          <a:latin typeface="Arial Narrow"/>
                          <a:cs typeface="Arial Narrow"/>
                        </a:rPr>
                        <a:t> </a:t>
                      </a:r>
                      <a:r>
                        <a:rPr sz="900" spc="-5" dirty="0">
                          <a:solidFill>
                            <a:srgbClr val="231F20"/>
                          </a:solidFill>
                          <a:latin typeface="Arial Narrow"/>
                          <a:cs typeface="Arial Narrow"/>
                        </a:rPr>
                        <a:t>chaleur</a:t>
                      </a:r>
                      <a:endParaRPr sz="90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178079">
                <a:tc>
                  <a:txBody>
                    <a:bodyPr/>
                    <a:lstStyle/>
                    <a:p>
                      <a:pPr marR="13970" algn="ctr">
                        <a:lnSpc>
                          <a:spcPct val="100000"/>
                        </a:lnSpc>
                        <a:spcBef>
                          <a:spcPts val="120"/>
                        </a:spcBef>
                      </a:pPr>
                      <a:r>
                        <a:rPr sz="900" b="1" dirty="0">
                          <a:solidFill>
                            <a:srgbClr val="231F20"/>
                          </a:solidFill>
                          <a:latin typeface="Arial Narrow"/>
                          <a:cs typeface="Arial Narrow"/>
                        </a:rPr>
                        <a:t>I</a:t>
                      </a:r>
                      <a:endParaRPr sz="900">
                        <a:latin typeface="Arial Narrow"/>
                        <a:cs typeface="Arial Narrow"/>
                      </a:endParaRPr>
                    </a:p>
                  </a:txBody>
                  <a:tcPr marL="0" marR="0" marT="152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525" algn="ctr">
                        <a:lnSpc>
                          <a:spcPct val="100000"/>
                        </a:lnSpc>
                        <a:spcBef>
                          <a:spcPts val="65"/>
                        </a:spcBef>
                      </a:pPr>
                      <a:r>
                        <a:rPr sz="900" dirty="0">
                          <a:solidFill>
                            <a:srgbClr val="231F20"/>
                          </a:solidFill>
                          <a:latin typeface="Arial Narrow"/>
                          <a:cs typeface="Arial Narrow"/>
                        </a:rPr>
                        <a:t>Cartouche filtrante </a:t>
                      </a:r>
                      <a:r>
                        <a:rPr sz="900" spc="-5" dirty="0">
                          <a:solidFill>
                            <a:srgbClr val="231F20"/>
                          </a:solidFill>
                          <a:latin typeface="Arial Narrow"/>
                          <a:cs typeface="Arial Narrow"/>
                        </a:rPr>
                        <a:t>avec </a:t>
                      </a:r>
                      <a:r>
                        <a:rPr sz="900" dirty="0">
                          <a:solidFill>
                            <a:srgbClr val="231F20"/>
                          </a:solidFill>
                          <a:latin typeface="Arial Narrow"/>
                          <a:cs typeface="Arial Narrow"/>
                        </a:rPr>
                        <a:t>revêtement </a:t>
                      </a:r>
                      <a:r>
                        <a:rPr sz="900" spc="-5" dirty="0">
                          <a:solidFill>
                            <a:srgbClr val="231F20"/>
                          </a:solidFill>
                          <a:latin typeface="Arial Narrow"/>
                          <a:cs typeface="Arial Narrow"/>
                        </a:rPr>
                        <a:t>en maille </a:t>
                      </a:r>
                      <a:r>
                        <a:rPr sz="900" dirty="0">
                          <a:solidFill>
                            <a:srgbClr val="231F20"/>
                          </a:solidFill>
                          <a:latin typeface="Arial Narrow"/>
                          <a:cs typeface="Arial Narrow"/>
                        </a:rPr>
                        <a:t>x 2 + Base </a:t>
                      </a:r>
                      <a:r>
                        <a:rPr sz="900" spc="-5" dirty="0">
                          <a:solidFill>
                            <a:srgbClr val="231F20"/>
                          </a:solidFill>
                          <a:latin typeface="Arial Narrow"/>
                          <a:cs typeface="Arial Narrow"/>
                        </a:rPr>
                        <a:t>de cartouche </a:t>
                      </a:r>
                      <a:r>
                        <a:rPr sz="900" dirty="0">
                          <a:solidFill>
                            <a:srgbClr val="231F20"/>
                          </a:solidFill>
                          <a:latin typeface="Arial Narrow"/>
                          <a:cs typeface="Arial Narrow"/>
                        </a:rPr>
                        <a:t>filtrante x</a:t>
                      </a:r>
                      <a:r>
                        <a:rPr sz="900" spc="-95" dirty="0">
                          <a:solidFill>
                            <a:srgbClr val="231F20"/>
                          </a:solidFill>
                          <a:latin typeface="Arial Narrow"/>
                          <a:cs typeface="Arial Narrow"/>
                        </a:rPr>
                        <a:t> </a:t>
                      </a:r>
                      <a:r>
                        <a:rPr sz="900" dirty="0">
                          <a:solidFill>
                            <a:srgbClr val="231F20"/>
                          </a:solidFill>
                          <a:latin typeface="Arial Narrow"/>
                          <a:cs typeface="Arial Narrow"/>
                        </a:rPr>
                        <a:t>1</a:t>
                      </a:r>
                      <a:endParaRPr sz="90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0160" algn="ctr">
                        <a:lnSpc>
                          <a:spcPct val="100000"/>
                        </a:lnSpc>
                        <a:spcBef>
                          <a:spcPts val="120"/>
                        </a:spcBef>
                      </a:pPr>
                      <a:r>
                        <a:rPr sz="900" b="1" dirty="0">
                          <a:solidFill>
                            <a:srgbClr val="231F20"/>
                          </a:solidFill>
                          <a:latin typeface="Arial Narrow"/>
                          <a:cs typeface="Arial Narrow"/>
                        </a:rPr>
                        <a:t>J</a:t>
                      </a:r>
                      <a:endParaRPr sz="900">
                        <a:latin typeface="Arial Narrow"/>
                        <a:cs typeface="Arial Narrow"/>
                      </a:endParaRPr>
                    </a:p>
                  </a:txBody>
                  <a:tcPr marL="0" marR="0" marT="152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gn="ctr">
                        <a:lnSpc>
                          <a:spcPct val="100000"/>
                        </a:lnSpc>
                        <a:spcBef>
                          <a:spcPts val="65"/>
                        </a:spcBef>
                      </a:pPr>
                      <a:r>
                        <a:rPr sz="900" dirty="0">
                          <a:solidFill>
                            <a:srgbClr val="231F20"/>
                          </a:solidFill>
                          <a:latin typeface="Arial Narrow"/>
                          <a:cs typeface="Arial Narrow"/>
                        </a:rPr>
                        <a:t>Vessie</a:t>
                      </a:r>
                      <a:r>
                        <a:rPr sz="900" spc="-5" dirty="0">
                          <a:solidFill>
                            <a:srgbClr val="231F20"/>
                          </a:solidFill>
                          <a:latin typeface="Arial Narrow"/>
                          <a:cs typeface="Arial Narrow"/>
                        </a:rPr>
                        <a:t> </a:t>
                      </a:r>
                      <a:r>
                        <a:rPr sz="900" dirty="0">
                          <a:solidFill>
                            <a:srgbClr val="231F20"/>
                          </a:solidFill>
                          <a:latin typeface="Arial Narrow"/>
                          <a:cs typeface="Arial Narrow"/>
                        </a:rPr>
                        <a:t>gonflable</a:t>
                      </a:r>
                      <a:endParaRPr sz="90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r h="178079">
                <a:tc>
                  <a:txBody>
                    <a:bodyPr/>
                    <a:lstStyle/>
                    <a:p>
                      <a:pPr marR="13970" algn="ctr">
                        <a:lnSpc>
                          <a:spcPct val="100000"/>
                        </a:lnSpc>
                        <a:spcBef>
                          <a:spcPts val="114"/>
                        </a:spcBef>
                      </a:pPr>
                      <a:r>
                        <a:rPr sz="900" b="1" dirty="0">
                          <a:solidFill>
                            <a:srgbClr val="231F20"/>
                          </a:solidFill>
                          <a:latin typeface="Arial Narrow"/>
                          <a:cs typeface="Arial Narrow"/>
                        </a:rPr>
                        <a:t>K</a:t>
                      </a:r>
                      <a:endParaRPr sz="900">
                        <a:latin typeface="Arial Narrow"/>
                        <a:cs typeface="Arial Narrow"/>
                      </a:endParaRPr>
                    </a:p>
                  </a:txBody>
                  <a:tcPr marL="0" marR="0" marT="146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525" algn="ctr">
                        <a:lnSpc>
                          <a:spcPct val="100000"/>
                        </a:lnSpc>
                        <a:spcBef>
                          <a:spcPts val="60"/>
                        </a:spcBef>
                      </a:pPr>
                      <a:r>
                        <a:rPr sz="900" dirty="0">
                          <a:solidFill>
                            <a:srgbClr val="231F20"/>
                          </a:solidFill>
                          <a:latin typeface="Arial Narrow"/>
                          <a:cs typeface="Arial Narrow"/>
                        </a:rPr>
                        <a:t>Pompe à </a:t>
                      </a:r>
                      <a:r>
                        <a:rPr sz="900" spc="-5" dirty="0">
                          <a:solidFill>
                            <a:srgbClr val="231F20"/>
                          </a:solidFill>
                          <a:latin typeface="Arial Narrow"/>
                          <a:cs typeface="Arial Narrow"/>
                        </a:rPr>
                        <a:t>pied et </a:t>
                      </a:r>
                      <a:r>
                        <a:rPr sz="900" dirty="0">
                          <a:solidFill>
                            <a:srgbClr val="231F20"/>
                          </a:solidFill>
                          <a:latin typeface="Arial Narrow"/>
                          <a:cs typeface="Arial Narrow"/>
                        </a:rPr>
                        <a:t>tuyau </a:t>
                      </a:r>
                      <a:r>
                        <a:rPr sz="900" spc="-5" dirty="0">
                          <a:solidFill>
                            <a:srgbClr val="231F20"/>
                          </a:solidFill>
                          <a:latin typeface="Arial Narrow"/>
                          <a:cs typeface="Arial Narrow"/>
                        </a:rPr>
                        <a:t>de gonflage pour la</a:t>
                      </a:r>
                      <a:r>
                        <a:rPr sz="900" spc="-35" dirty="0">
                          <a:solidFill>
                            <a:srgbClr val="231F20"/>
                          </a:solidFill>
                          <a:latin typeface="Arial Narrow"/>
                          <a:cs typeface="Arial Narrow"/>
                        </a:rPr>
                        <a:t> </a:t>
                      </a:r>
                      <a:r>
                        <a:rPr sz="900" spc="-5" dirty="0">
                          <a:solidFill>
                            <a:srgbClr val="231F20"/>
                          </a:solidFill>
                          <a:latin typeface="Arial Narrow"/>
                          <a:cs typeface="Arial Narrow"/>
                        </a:rPr>
                        <a:t>vessie</a:t>
                      </a:r>
                      <a:endParaRPr sz="90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0160" algn="ctr">
                        <a:lnSpc>
                          <a:spcPct val="100000"/>
                        </a:lnSpc>
                        <a:spcBef>
                          <a:spcPts val="114"/>
                        </a:spcBef>
                      </a:pPr>
                      <a:r>
                        <a:rPr sz="900" b="1" dirty="0">
                          <a:solidFill>
                            <a:srgbClr val="231F20"/>
                          </a:solidFill>
                          <a:latin typeface="Arial Narrow"/>
                          <a:cs typeface="Arial Narrow"/>
                        </a:rPr>
                        <a:t>L</a:t>
                      </a:r>
                      <a:endParaRPr sz="900">
                        <a:latin typeface="Arial Narrow"/>
                        <a:cs typeface="Arial Narrow"/>
                      </a:endParaRPr>
                    </a:p>
                  </a:txBody>
                  <a:tcPr marL="0" marR="0" marT="146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gn="ctr">
                        <a:lnSpc>
                          <a:spcPct val="100000"/>
                        </a:lnSpc>
                        <a:spcBef>
                          <a:spcPts val="60"/>
                        </a:spcBef>
                      </a:pPr>
                      <a:r>
                        <a:rPr sz="900" dirty="0">
                          <a:solidFill>
                            <a:srgbClr val="231F20"/>
                          </a:solidFill>
                          <a:latin typeface="Arial Narrow"/>
                          <a:cs typeface="Arial Narrow"/>
                        </a:rPr>
                        <a:t>Adaptateur </a:t>
                      </a:r>
                      <a:r>
                        <a:rPr sz="900" spc="-5" dirty="0">
                          <a:solidFill>
                            <a:srgbClr val="231F20"/>
                          </a:solidFill>
                          <a:latin typeface="Arial Narrow"/>
                          <a:cs typeface="Arial Narrow"/>
                        </a:rPr>
                        <a:t>pour vanne de vidange de</a:t>
                      </a:r>
                      <a:r>
                        <a:rPr sz="900" spc="-50"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6"/>
                  </a:ext>
                </a:extLst>
              </a:tr>
              <a:tr h="178078">
                <a:tc>
                  <a:txBody>
                    <a:bodyPr/>
                    <a:lstStyle/>
                    <a:p>
                      <a:pPr marR="13970" algn="ctr">
                        <a:lnSpc>
                          <a:spcPct val="100000"/>
                        </a:lnSpc>
                        <a:spcBef>
                          <a:spcPts val="114"/>
                        </a:spcBef>
                      </a:pPr>
                      <a:r>
                        <a:rPr sz="900" b="1" dirty="0">
                          <a:solidFill>
                            <a:srgbClr val="231F20"/>
                          </a:solidFill>
                          <a:latin typeface="Arial Narrow"/>
                          <a:cs typeface="Arial Narrow"/>
                        </a:rPr>
                        <a:t>M</a:t>
                      </a:r>
                      <a:endParaRPr sz="900">
                        <a:latin typeface="Arial Narrow"/>
                        <a:cs typeface="Arial Narrow"/>
                      </a:endParaRPr>
                    </a:p>
                  </a:txBody>
                  <a:tcPr marL="0" marR="0" marT="146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0160" algn="ctr">
                        <a:lnSpc>
                          <a:spcPct val="100000"/>
                        </a:lnSpc>
                        <a:spcBef>
                          <a:spcPts val="60"/>
                        </a:spcBef>
                      </a:pPr>
                      <a:r>
                        <a:rPr sz="900" dirty="0">
                          <a:solidFill>
                            <a:srgbClr val="231F20"/>
                          </a:solidFill>
                          <a:latin typeface="Arial Narrow"/>
                          <a:cs typeface="Arial Narrow"/>
                        </a:rPr>
                        <a:t>Clé</a:t>
                      </a:r>
                      <a:endParaRPr sz="90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0160" algn="ctr">
                        <a:lnSpc>
                          <a:spcPct val="100000"/>
                        </a:lnSpc>
                        <a:spcBef>
                          <a:spcPts val="114"/>
                        </a:spcBef>
                      </a:pPr>
                      <a:r>
                        <a:rPr sz="900" b="1" dirty="0">
                          <a:solidFill>
                            <a:srgbClr val="231F20"/>
                          </a:solidFill>
                          <a:latin typeface="Arial Narrow"/>
                          <a:cs typeface="Arial Narrow"/>
                        </a:rPr>
                        <a:t>N</a:t>
                      </a:r>
                      <a:endParaRPr sz="900">
                        <a:latin typeface="Arial Narrow"/>
                        <a:cs typeface="Arial Narrow"/>
                      </a:endParaRPr>
                    </a:p>
                  </a:txBody>
                  <a:tcPr marL="0" marR="0" marT="146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gn="ctr">
                        <a:lnSpc>
                          <a:spcPct val="100000"/>
                        </a:lnSpc>
                        <a:spcBef>
                          <a:spcPts val="60"/>
                        </a:spcBef>
                      </a:pPr>
                      <a:r>
                        <a:rPr sz="900" dirty="0">
                          <a:solidFill>
                            <a:srgbClr val="231F20"/>
                          </a:solidFill>
                          <a:latin typeface="Arial Narrow"/>
                          <a:cs typeface="Arial Narrow"/>
                        </a:rPr>
                        <a:t>Kit </a:t>
                      </a:r>
                      <a:r>
                        <a:rPr sz="900" spc="-5" dirty="0">
                          <a:solidFill>
                            <a:srgbClr val="231F20"/>
                          </a:solidFill>
                          <a:latin typeface="Arial Narrow"/>
                          <a:cs typeface="Arial Narrow"/>
                        </a:rPr>
                        <a:t>de</a:t>
                      </a:r>
                      <a:r>
                        <a:rPr sz="900" spc="-15" dirty="0">
                          <a:solidFill>
                            <a:srgbClr val="231F20"/>
                          </a:solidFill>
                          <a:latin typeface="Arial Narrow"/>
                          <a:cs typeface="Arial Narrow"/>
                        </a:rPr>
                        <a:t> </a:t>
                      </a:r>
                      <a:r>
                        <a:rPr sz="900" dirty="0">
                          <a:solidFill>
                            <a:srgbClr val="231F20"/>
                          </a:solidFill>
                          <a:latin typeface="Arial Narrow"/>
                          <a:cs typeface="Arial Narrow"/>
                        </a:rPr>
                        <a:t>réparation</a:t>
                      </a:r>
                      <a:endParaRPr sz="90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7"/>
                  </a:ext>
                </a:extLst>
              </a:tr>
            </a:tbl>
          </a:graphicData>
        </a:graphic>
      </p:graphicFrame>
      <p:sp>
        <p:nvSpPr>
          <p:cNvPr id="515" name="object 515"/>
          <p:cNvSpPr txBox="1"/>
          <p:nvPr/>
        </p:nvSpPr>
        <p:spPr>
          <a:xfrm>
            <a:off x="3699036" y="9996493"/>
            <a:ext cx="158115" cy="112395"/>
          </a:xfrm>
          <a:prstGeom prst="rect">
            <a:avLst/>
          </a:prstGeom>
        </p:spPr>
        <p:txBody>
          <a:bodyPr vert="horz" wrap="square" lIns="0" tIns="6985" rIns="0" bIns="0" rtlCol="0">
            <a:spAutoFit/>
          </a:bodyPr>
          <a:lstStyle/>
          <a:p>
            <a:pPr marL="38100">
              <a:lnSpc>
                <a:spcPct val="100000"/>
              </a:lnSpc>
              <a:spcBef>
                <a:spcPts val="55"/>
              </a:spcBef>
            </a:pPr>
            <a:r>
              <a:rPr sz="600" dirty="0">
                <a:solidFill>
                  <a:srgbClr val="131111"/>
                </a:solidFill>
                <a:latin typeface="Arial"/>
                <a:cs typeface="Arial"/>
              </a:rPr>
              <a:t>8</a:t>
            </a:r>
            <a:endParaRPr sz="600">
              <a:latin typeface="Arial"/>
              <a:cs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60410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 name="object 3"/>
          <p:cNvSpPr/>
          <p:nvPr/>
        </p:nvSpPr>
        <p:spPr>
          <a:xfrm>
            <a:off x="57031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 name="object 4"/>
          <p:cNvSpPr/>
          <p:nvPr/>
        </p:nvSpPr>
        <p:spPr>
          <a:xfrm>
            <a:off x="53667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 name="object 5"/>
          <p:cNvSpPr/>
          <p:nvPr/>
        </p:nvSpPr>
        <p:spPr>
          <a:xfrm>
            <a:off x="70551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 name="object 6"/>
          <p:cNvSpPr/>
          <p:nvPr/>
        </p:nvSpPr>
        <p:spPr>
          <a:xfrm>
            <a:off x="67175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 name="object 7"/>
          <p:cNvSpPr/>
          <p:nvPr/>
        </p:nvSpPr>
        <p:spPr>
          <a:xfrm>
            <a:off x="63808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 name="object 8"/>
          <p:cNvSpPr/>
          <p:nvPr/>
        </p:nvSpPr>
        <p:spPr>
          <a:xfrm>
            <a:off x="80693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 name="object 9"/>
          <p:cNvSpPr/>
          <p:nvPr/>
        </p:nvSpPr>
        <p:spPr>
          <a:xfrm>
            <a:off x="773176"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0" name="object 10"/>
          <p:cNvSpPr/>
          <p:nvPr/>
        </p:nvSpPr>
        <p:spPr>
          <a:xfrm>
            <a:off x="739508"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1" name="object 11"/>
          <p:cNvSpPr/>
          <p:nvPr/>
        </p:nvSpPr>
        <p:spPr>
          <a:xfrm>
            <a:off x="90836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 name="object 12"/>
          <p:cNvSpPr/>
          <p:nvPr/>
        </p:nvSpPr>
        <p:spPr>
          <a:xfrm>
            <a:off x="87458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 name="object 13"/>
          <p:cNvSpPr/>
          <p:nvPr/>
        </p:nvSpPr>
        <p:spPr>
          <a:xfrm>
            <a:off x="84094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 name="object 14"/>
          <p:cNvSpPr/>
          <p:nvPr/>
        </p:nvSpPr>
        <p:spPr>
          <a:xfrm>
            <a:off x="1009777"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5" name="object 15"/>
          <p:cNvSpPr/>
          <p:nvPr/>
        </p:nvSpPr>
        <p:spPr>
          <a:xfrm>
            <a:off x="97602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 name="object 16"/>
          <p:cNvSpPr/>
          <p:nvPr/>
        </p:nvSpPr>
        <p:spPr>
          <a:xfrm>
            <a:off x="94235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 name="object 17"/>
          <p:cNvSpPr/>
          <p:nvPr/>
        </p:nvSpPr>
        <p:spPr>
          <a:xfrm>
            <a:off x="111119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 name="object 18"/>
          <p:cNvSpPr/>
          <p:nvPr/>
        </p:nvSpPr>
        <p:spPr>
          <a:xfrm>
            <a:off x="107744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9" name="object 19"/>
          <p:cNvSpPr/>
          <p:nvPr/>
        </p:nvSpPr>
        <p:spPr>
          <a:xfrm>
            <a:off x="1043774"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20" name="object 20"/>
          <p:cNvSpPr/>
          <p:nvPr/>
        </p:nvSpPr>
        <p:spPr>
          <a:xfrm>
            <a:off x="121263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1" name="object 21"/>
          <p:cNvSpPr/>
          <p:nvPr/>
        </p:nvSpPr>
        <p:spPr>
          <a:xfrm>
            <a:off x="117886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2" name="object 22"/>
          <p:cNvSpPr/>
          <p:nvPr/>
        </p:nvSpPr>
        <p:spPr>
          <a:xfrm>
            <a:off x="114520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3" name="object 23"/>
          <p:cNvSpPr/>
          <p:nvPr/>
        </p:nvSpPr>
        <p:spPr>
          <a:xfrm>
            <a:off x="131405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4" name="object 24"/>
          <p:cNvSpPr/>
          <p:nvPr/>
        </p:nvSpPr>
        <p:spPr>
          <a:xfrm>
            <a:off x="128028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5" name="object 25"/>
          <p:cNvSpPr/>
          <p:nvPr/>
        </p:nvSpPr>
        <p:spPr>
          <a:xfrm>
            <a:off x="124663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6" name="object 26"/>
          <p:cNvSpPr/>
          <p:nvPr/>
        </p:nvSpPr>
        <p:spPr>
          <a:xfrm>
            <a:off x="1415478"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27" name="object 27"/>
          <p:cNvSpPr/>
          <p:nvPr/>
        </p:nvSpPr>
        <p:spPr>
          <a:xfrm>
            <a:off x="138170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8" name="object 28"/>
          <p:cNvSpPr/>
          <p:nvPr/>
        </p:nvSpPr>
        <p:spPr>
          <a:xfrm>
            <a:off x="1348066"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29" name="object 29"/>
          <p:cNvSpPr/>
          <p:nvPr/>
        </p:nvSpPr>
        <p:spPr>
          <a:xfrm>
            <a:off x="151690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0" name="object 30"/>
          <p:cNvSpPr/>
          <p:nvPr/>
        </p:nvSpPr>
        <p:spPr>
          <a:xfrm>
            <a:off x="148313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1" name="object 31"/>
          <p:cNvSpPr/>
          <p:nvPr/>
        </p:nvSpPr>
        <p:spPr>
          <a:xfrm>
            <a:off x="144947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2" name="object 32"/>
          <p:cNvSpPr/>
          <p:nvPr/>
        </p:nvSpPr>
        <p:spPr>
          <a:xfrm>
            <a:off x="161831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3" name="object 33"/>
          <p:cNvSpPr/>
          <p:nvPr/>
        </p:nvSpPr>
        <p:spPr>
          <a:xfrm>
            <a:off x="158455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4" name="object 34"/>
          <p:cNvSpPr/>
          <p:nvPr/>
        </p:nvSpPr>
        <p:spPr>
          <a:xfrm>
            <a:off x="155089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5" name="object 35"/>
          <p:cNvSpPr/>
          <p:nvPr/>
        </p:nvSpPr>
        <p:spPr>
          <a:xfrm>
            <a:off x="171974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6" name="object 36"/>
          <p:cNvSpPr/>
          <p:nvPr/>
        </p:nvSpPr>
        <p:spPr>
          <a:xfrm>
            <a:off x="168597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7" name="object 37"/>
          <p:cNvSpPr/>
          <p:nvPr/>
        </p:nvSpPr>
        <p:spPr>
          <a:xfrm>
            <a:off x="165233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8" name="object 38"/>
          <p:cNvSpPr/>
          <p:nvPr/>
        </p:nvSpPr>
        <p:spPr>
          <a:xfrm>
            <a:off x="182116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9" name="object 39"/>
          <p:cNvSpPr/>
          <p:nvPr/>
        </p:nvSpPr>
        <p:spPr>
          <a:xfrm>
            <a:off x="178739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0" name="object 40"/>
          <p:cNvSpPr/>
          <p:nvPr/>
        </p:nvSpPr>
        <p:spPr>
          <a:xfrm>
            <a:off x="175374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1" name="object 41"/>
          <p:cNvSpPr/>
          <p:nvPr/>
        </p:nvSpPr>
        <p:spPr>
          <a:xfrm>
            <a:off x="192257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2" name="object 42"/>
          <p:cNvSpPr/>
          <p:nvPr/>
        </p:nvSpPr>
        <p:spPr>
          <a:xfrm>
            <a:off x="188883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3" name="object 43"/>
          <p:cNvSpPr/>
          <p:nvPr/>
        </p:nvSpPr>
        <p:spPr>
          <a:xfrm>
            <a:off x="185516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4" name="object 44"/>
          <p:cNvSpPr/>
          <p:nvPr/>
        </p:nvSpPr>
        <p:spPr>
          <a:xfrm>
            <a:off x="202401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5" name="object 45"/>
          <p:cNvSpPr/>
          <p:nvPr/>
        </p:nvSpPr>
        <p:spPr>
          <a:xfrm>
            <a:off x="1990242"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46" name="object 46"/>
          <p:cNvSpPr/>
          <p:nvPr/>
        </p:nvSpPr>
        <p:spPr>
          <a:xfrm>
            <a:off x="195660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7" name="object 47"/>
          <p:cNvSpPr/>
          <p:nvPr/>
        </p:nvSpPr>
        <p:spPr>
          <a:xfrm>
            <a:off x="212544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8" name="object 48"/>
          <p:cNvSpPr/>
          <p:nvPr/>
        </p:nvSpPr>
        <p:spPr>
          <a:xfrm>
            <a:off x="209166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9" name="object 49"/>
          <p:cNvSpPr/>
          <p:nvPr/>
        </p:nvSpPr>
        <p:spPr>
          <a:xfrm>
            <a:off x="205802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0" name="object 50"/>
          <p:cNvSpPr/>
          <p:nvPr/>
        </p:nvSpPr>
        <p:spPr>
          <a:xfrm>
            <a:off x="222684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1" name="object 51"/>
          <p:cNvSpPr/>
          <p:nvPr/>
        </p:nvSpPr>
        <p:spPr>
          <a:xfrm>
            <a:off x="219309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2" name="object 52"/>
          <p:cNvSpPr/>
          <p:nvPr/>
        </p:nvSpPr>
        <p:spPr>
          <a:xfrm>
            <a:off x="215943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3" name="object 53"/>
          <p:cNvSpPr/>
          <p:nvPr/>
        </p:nvSpPr>
        <p:spPr>
          <a:xfrm>
            <a:off x="232827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4" name="object 54"/>
          <p:cNvSpPr/>
          <p:nvPr/>
        </p:nvSpPr>
        <p:spPr>
          <a:xfrm>
            <a:off x="2294521"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55" name="object 55"/>
          <p:cNvSpPr/>
          <p:nvPr/>
        </p:nvSpPr>
        <p:spPr>
          <a:xfrm>
            <a:off x="226086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6" name="object 56"/>
          <p:cNvSpPr/>
          <p:nvPr/>
        </p:nvSpPr>
        <p:spPr>
          <a:xfrm>
            <a:off x="242971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7" name="object 57"/>
          <p:cNvSpPr/>
          <p:nvPr/>
        </p:nvSpPr>
        <p:spPr>
          <a:xfrm>
            <a:off x="239593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8" name="object 58"/>
          <p:cNvSpPr/>
          <p:nvPr/>
        </p:nvSpPr>
        <p:spPr>
          <a:xfrm>
            <a:off x="236228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9" name="object 59"/>
          <p:cNvSpPr/>
          <p:nvPr/>
        </p:nvSpPr>
        <p:spPr>
          <a:xfrm>
            <a:off x="2531122"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60" name="object 60"/>
          <p:cNvSpPr/>
          <p:nvPr/>
        </p:nvSpPr>
        <p:spPr>
          <a:xfrm>
            <a:off x="249736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1" name="object 61"/>
          <p:cNvSpPr/>
          <p:nvPr/>
        </p:nvSpPr>
        <p:spPr>
          <a:xfrm>
            <a:off x="2463711"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62" name="object 62"/>
          <p:cNvSpPr/>
          <p:nvPr/>
        </p:nvSpPr>
        <p:spPr>
          <a:xfrm>
            <a:off x="263254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3" name="object 63"/>
          <p:cNvSpPr/>
          <p:nvPr/>
        </p:nvSpPr>
        <p:spPr>
          <a:xfrm>
            <a:off x="2598775"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64" name="object 64"/>
          <p:cNvSpPr/>
          <p:nvPr/>
        </p:nvSpPr>
        <p:spPr>
          <a:xfrm>
            <a:off x="256513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5" name="object 65"/>
          <p:cNvSpPr/>
          <p:nvPr/>
        </p:nvSpPr>
        <p:spPr>
          <a:xfrm>
            <a:off x="273397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6" name="object 66"/>
          <p:cNvSpPr/>
          <p:nvPr/>
        </p:nvSpPr>
        <p:spPr>
          <a:xfrm>
            <a:off x="270021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7" name="object 67"/>
          <p:cNvSpPr/>
          <p:nvPr/>
        </p:nvSpPr>
        <p:spPr>
          <a:xfrm>
            <a:off x="266655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8" name="object 68"/>
          <p:cNvSpPr/>
          <p:nvPr/>
        </p:nvSpPr>
        <p:spPr>
          <a:xfrm>
            <a:off x="2835389"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69" name="object 69"/>
          <p:cNvSpPr/>
          <p:nvPr/>
        </p:nvSpPr>
        <p:spPr>
          <a:xfrm>
            <a:off x="280163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0" name="object 70"/>
          <p:cNvSpPr/>
          <p:nvPr/>
        </p:nvSpPr>
        <p:spPr>
          <a:xfrm>
            <a:off x="276797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1" name="object 71"/>
          <p:cNvSpPr/>
          <p:nvPr/>
        </p:nvSpPr>
        <p:spPr>
          <a:xfrm>
            <a:off x="2936824"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72" name="object 72"/>
          <p:cNvSpPr/>
          <p:nvPr/>
        </p:nvSpPr>
        <p:spPr>
          <a:xfrm>
            <a:off x="2903054"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73" name="object 73"/>
          <p:cNvSpPr/>
          <p:nvPr/>
        </p:nvSpPr>
        <p:spPr>
          <a:xfrm>
            <a:off x="2869412"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74" name="object 74"/>
          <p:cNvSpPr/>
          <p:nvPr/>
        </p:nvSpPr>
        <p:spPr>
          <a:xfrm>
            <a:off x="303824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5" name="object 75"/>
          <p:cNvSpPr/>
          <p:nvPr/>
        </p:nvSpPr>
        <p:spPr>
          <a:xfrm>
            <a:off x="300447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6" name="object 76"/>
          <p:cNvSpPr/>
          <p:nvPr/>
        </p:nvSpPr>
        <p:spPr>
          <a:xfrm>
            <a:off x="297082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7" name="object 77"/>
          <p:cNvSpPr/>
          <p:nvPr/>
        </p:nvSpPr>
        <p:spPr>
          <a:xfrm>
            <a:off x="3139655"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78" name="object 78"/>
          <p:cNvSpPr/>
          <p:nvPr/>
        </p:nvSpPr>
        <p:spPr>
          <a:xfrm>
            <a:off x="310589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9" name="object 79"/>
          <p:cNvSpPr/>
          <p:nvPr/>
        </p:nvSpPr>
        <p:spPr>
          <a:xfrm>
            <a:off x="307224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0" name="object 80"/>
          <p:cNvSpPr/>
          <p:nvPr/>
        </p:nvSpPr>
        <p:spPr>
          <a:xfrm>
            <a:off x="324109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1" name="object 81"/>
          <p:cNvSpPr/>
          <p:nvPr/>
        </p:nvSpPr>
        <p:spPr>
          <a:xfrm>
            <a:off x="3207308"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82" name="object 82"/>
          <p:cNvSpPr/>
          <p:nvPr/>
        </p:nvSpPr>
        <p:spPr>
          <a:xfrm>
            <a:off x="317367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3" name="object 83"/>
          <p:cNvSpPr/>
          <p:nvPr/>
        </p:nvSpPr>
        <p:spPr>
          <a:xfrm>
            <a:off x="334251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4" name="object 84"/>
          <p:cNvSpPr/>
          <p:nvPr/>
        </p:nvSpPr>
        <p:spPr>
          <a:xfrm>
            <a:off x="330874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5" name="object 85"/>
          <p:cNvSpPr/>
          <p:nvPr/>
        </p:nvSpPr>
        <p:spPr>
          <a:xfrm>
            <a:off x="327508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6" name="object 86"/>
          <p:cNvSpPr/>
          <p:nvPr/>
        </p:nvSpPr>
        <p:spPr>
          <a:xfrm>
            <a:off x="3443922"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87" name="object 87"/>
          <p:cNvSpPr/>
          <p:nvPr/>
        </p:nvSpPr>
        <p:spPr>
          <a:xfrm>
            <a:off x="341017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8" name="object 88"/>
          <p:cNvSpPr/>
          <p:nvPr/>
        </p:nvSpPr>
        <p:spPr>
          <a:xfrm>
            <a:off x="337651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9" name="object 89"/>
          <p:cNvSpPr/>
          <p:nvPr/>
        </p:nvSpPr>
        <p:spPr>
          <a:xfrm>
            <a:off x="354535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0" name="object 90"/>
          <p:cNvSpPr/>
          <p:nvPr/>
        </p:nvSpPr>
        <p:spPr>
          <a:xfrm>
            <a:off x="3511600"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91" name="object 91"/>
          <p:cNvSpPr/>
          <p:nvPr/>
        </p:nvSpPr>
        <p:spPr>
          <a:xfrm>
            <a:off x="347794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2" name="object 92"/>
          <p:cNvSpPr/>
          <p:nvPr/>
        </p:nvSpPr>
        <p:spPr>
          <a:xfrm>
            <a:off x="364679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3" name="object 93"/>
          <p:cNvSpPr/>
          <p:nvPr/>
        </p:nvSpPr>
        <p:spPr>
          <a:xfrm>
            <a:off x="361301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4" name="object 94"/>
          <p:cNvSpPr/>
          <p:nvPr/>
        </p:nvSpPr>
        <p:spPr>
          <a:xfrm>
            <a:off x="3579355"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95" name="object 95"/>
          <p:cNvSpPr/>
          <p:nvPr/>
        </p:nvSpPr>
        <p:spPr>
          <a:xfrm>
            <a:off x="3748189"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96" name="object 96"/>
          <p:cNvSpPr/>
          <p:nvPr/>
        </p:nvSpPr>
        <p:spPr>
          <a:xfrm>
            <a:off x="371444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7" name="object 97"/>
          <p:cNvSpPr/>
          <p:nvPr/>
        </p:nvSpPr>
        <p:spPr>
          <a:xfrm>
            <a:off x="368077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8" name="object 98"/>
          <p:cNvSpPr/>
          <p:nvPr/>
        </p:nvSpPr>
        <p:spPr>
          <a:xfrm>
            <a:off x="384962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9" name="object 99"/>
          <p:cNvSpPr/>
          <p:nvPr/>
        </p:nvSpPr>
        <p:spPr>
          <a:xfrm>
            <a:off x="381586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0" name="object 100"/>
          <p:cNvSpPr/>
          <p:nvPr/>
        </p:nvSpPr>
        <p:spPr>
          <a:xfrm>
            <a:off x="378221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1" name="object 101"/>
          <p:cNvSpPr/>
          <p:nvPr/>
        </p:nvSpPr>
        <p:spPr>
          <a:xfrm>
            <a:off x="395105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2" name="object 102"/>
          <p:cNvSpPr/>
          <p:nvPr/>
        </p:nvSpPr>
        <p:spPr>
          <a:xfrm>
            <a:off x="391727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3" name="object 103"/>
          <p:cNvSpPr/>
          <p:nvPr/>
        </p:nvSpPr>
        <p:spPr>
          <a:xfrm>
            <a:off x="3883621"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04" name="object 104"/>
          <p:cNvSpPr/>
          <p:nvPr/>
        </p:nvSpPr>
        <p:spPr>
          <a:xfrm>
            <a:off x="4052480"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05" name="object 105"/>
          <p:cNvSpPr/>
          <p:nvPr/>
        </p:nvSpPr>
        <p:spPr>
          <a:xfrm>
            <a:off x="401871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6" name="object 106"/>
          <p:cNvSpPr/>
          <p:nvPr/>
        </p:nvSpPr>
        <p:spPr>
          <a:xfrm>
            <a:off x="3985056"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07" name="object 107"/>
          <p:cNvSpPr/>
          <p:nvPr/>
        </p:nvSpPr>
        <p:spPr>
          <a:xfrm>
            <a:off x="415389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8" name="object 108"/>
          <p:cNvSpPr/>
          <p:nvPr/>
        </p:nvSpPr>
        <p:spPr>
          <a:xfrm>
            <a:off x="412013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9" name="object 109"/>
          <p:cNvSpPr/>
          <p:nvPr/>
        </p:nvSpPr>
        <p:spPr>
          <a:xfrm>
            <a:off x="408647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0" name="object 110"/>
          <p:cNvSpPr/>
          <p:nvPr/>
        </p:nvSpPr>
        <p:spPr>
          <a:xfrm>
            <a:off x="425532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1" name="object 111"/>
          <p:cNvSpPr/>
          <p:nvPr/>
        </p:nvSpPr>
        <p:spPr>
          <a:xfrm>
            <a:off x="422155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2" name="object 112"/>
          <p:cNvSpPr/>
          <p:nvPr/>
        </p:nvSpPr>
        <p:spPr>
          <a:xfrm>
            <a:off x="4187888"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13" name="object 113"/>
          <p:cNvSpPr/>
          <p:nvPr/>
        </p:nvSpPr>
        <p:spPr>
          <a:xfrm>
            <a:off x="435674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4" name="object 114"/>
          <p:cNvSpPr/>
          <p:nvPr/>
        </p:nvSpPr>
        <p:spPr>
          <a:xfrm>
            <a:off x="432297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5" name="object 115"/>
          <p:cNvSpPr/>
          <p:nvPr/>
        </p:nvSpPr>
        <p:spPr>
          <a:xfrm>
            <a:off x="428932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6" name="object 116"/>
          <p:cNvSpPr/>
          <p:nvPr/>
        </p:nvSpPr>
        <p:spPr>
          <a:xfrm>
            <a:off x="445816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7" name="object 117"/>
          <p:cNvSpPr/>
          <p:nvPr/>
        </p:nvSpPr>
        <p:spPr>
          <a:xfrm>
            <a:off x="442440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8" name="object 118"/>
          <p:cNvSpPr/>
          <p:nvPr/>
        </p:nvSpPr>
        <p:spPr>
          <a:xfrm>
            <a:off x="4390758"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19" name="object 119"/>
          <p:cNvSpPr/>
          <p:nvPr/>
        </p:nvSpPr>
        <p:spPr>
          <a:xfrm>
            <a:off x="455959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0" name="object 120"/>
          <p:cNvSpPr/>
          <p:nvPr/>
        </p:nvSpPr>
        <p:spPr>
          <a:xfrm>
            <a:off x="452582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1" name="object 121"/>
          <p:cNvSpPr/>
          <p:nvPr/>
        </p:nvSpPr>
        <p:spPr>
          <a:xfrm>
            <a:off x="4492167"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22" name="object 122"/>
          <p:cNvSpPr/>
          <p:nvPr/>
        </p:nvSpPr>
        <p:spPr>
          <a:xfrm>
            <a:off x="466101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3" name="object 123"/>
          <p:cNvSpPr/>
          <p:nvPr/>
        </p:nvSpPr>
        <p:spPr>
          <a:xfrm>
            <a:off x="462724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4" name="object 124"/>
          <p:cNvSpPr/>
          <p:nvPr/>
        </p:nvSpPr>
        <p:spPr>
          <a:xfrm>
            <a:off x="459359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5" name="object 125"/>
          <p:cNvSpPr/>
          <p:nvPr/>
        </p:nvSpPr>
        <p:spPr>
          <a:xfrm>
            <a:off x="476243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6" name="object 126"/>
          <p:cNvSpPr/>
          <p:nvPr/>
        </p:nvSpPr>
        <p:spPr>
          <a:xfrm>
            <a:off x="472866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7" name="object 127"/>
          <p:cNvSpPr/>
          <p:nvPr/>
        </p:nvSpPr>
        <p:spPr>
          <a:xfrm>
            <a:off x="469502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8" name="object 128"/>
          <p:cNvSpPr/>
          <p:nvPr/>
        </p:nvSpPr>
        <p:spPr>
          <a:xfrm>
            <a:off x="486385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9" name="object 129"/>
          <p:cNvSpPr/>
          <p:nvPr/>
        </p:nvSpPr>
        <p:spPr>
          <a:xfrm>
            <a:off x="483008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0" name="object 130"/>
          <p:cNvSpPr/>
          <p:nvPr/>
        </p:nvSpPr>
        <p:spPr>
          <a:xfrm>
            <a:off x="4796434"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31" name="object 131"/>
          <p:cNvSpPr/>
          <p:nvPr/>
        </p:nvSpPr>
        <p:spPr>
          <a:xfrm>
            <a:off x="496528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2" name="object 132"/>
          <p:cNvSpPr/>
          <p:nvPr/>
        </p:nvSpPr>
        <p:spPr>
          <a:xfrm>
            <a:off x="493152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3" name="object 133"/>
          <p:cNvSpPr/>
          <p:nvPr/>
        </p:nvSpPr>
        <p:spPr>
          <a:xfrm>
            <a:off x="489785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4" name="object 134"/>
          <p:cNvSpPr/>
          <p:nvPr/>
        </p:nvSpPr>
        <p:spPr>
          <a:xfrm>
            <a:off x="506670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5" name="object 135"/>
          <p:cNvSpPr/>
          <p:nvPr/>
        </p:nvSpPr>
        <p:spPr>
          <a:xfrm>
            <a:off x="5032946"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36" name="object 136"/>
          <p:cNvSpPr/>
          <p:nvPr/>
        </p:nvSpPr>
        <p:spPr>
          <a:xfrm>
            <a:off x="499929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7" name="object 137"/>
          <p:cNvSpPr/>
          <p:nvPr/>
        </p:nvSpPr>
        <p:spPr>
          <a:xfrm>
            <a:off x="516812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8" name="object 138"/>
          <p:cNvSpPr/>
          <p:nvPr/>
        </p:nvSpPr>
        <p:spPr>
          <a:xfrm>
            <a:off x="513435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9" name="object 139"/>
          <p:cNvSpPr/>
          <p:nvPr/>
        </p:nvSpPr>
        <p:spPr>
          <a:xfrm>
            <a:off x="5100701"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40" name="object 140"/>
          <p:cNvSpPr/>
          <p:nvPr/>
        </p:nvSpPr>
        <p:spPr>
          <a:xfrm>
            <a:off x="526954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1" name="object 141"/>
          <p:cNvSpPr/>
          <p:nvPr/>
        </p:nvSpPr>
        <p:spPr>
          <a:xfrm>
            <a:off x="523579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2" name="object 142"/>
          <p:cNvSpPr/>
          <p:nvPr/>
        </p:nvSpPr>
        <p:spPr>
          <a:xfrm>
            <a:off x="520212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3" name="object 143"/>
          <p:cNvSpPr/>
          <p:nvPr/>
        </p:nvSpPr>
        <p:spPr>
          <a:xfrm>
            <a:off x="537096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4" name="object 144"/>
          <p:cNvSpPr/>
          <p:nvPr/>
        </p:nvSpPr>
        <p:spPr>
          <a:xfrm>
            <a:off x="533721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5" name="object 145"/>
          <p:cNvSpPr/>
          <p:nvPr/>
        </p:nvSpPr>
        <p:spPr>
          <a:xfrm>
            <a:off x="530355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6" name="object 146"/>
          <p:cNvSpPr/>
          <p:nvPr/>
        </p:nvSpPr>
        <p:spPr>
          <a:xfrm>
            <a:off x="547239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7" name="object 147"/>
          <p:cNvSpPr/>
          <p:nvPr/>
        </p:nvSpPr>
        <p:spPr>
          <a:xfrm>
            <a:off x="543862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8" name="object 148"/>
          <p:cNvSpPr/>
          <p:nvPr/>
        </p:nvSpPr>
        <p:spPr>
          <a:xfrm>
            <a:off x="540498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9" name="object 149"/>
          <p:cNvSpPr/>
          <p:nvPr/>
        </p:nvSpPr>
        <p:spPr>
          <a:xfrm>
            <a:off x="5573826"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50" name="object 150"/>
          <p:cNvSpPr/>
          <p:nvPr/>
        </p:nvSpPr>
        <p:spPr>
          <a:xfrm>
            <a:off x="554005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1" name="object 151"/>
          <p:cNvSpPr/>
          <p:nvPr/>
        </p:nvSpPr>
        <p:spPr>
          <a:xfrm>
            <a:off x="5506402"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52" name="object 152"/>
          <p:cNvSpPr/>
          <p:nvPr/>
        </p:nvSpPr>
        <p:spPr>
          <a:xfrm>
            <a:off x="567523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3" name="object 153"/>
          <p:cNvSpPr/>
          <p:nvPr/>
        </p:nvSpPr>
        <p:spPr>
          <a:xfrm>
            <a:off x="564147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4" name="object 154"/>
          <p:cNvSpPr/>
          <p:nvPr/>
        </p:nvSpPr>
        <p:spPr>
          <a:xfrm>
            <a:off x="560782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5" name="object 155"/>
          <p:cNvSpPr/>
          <p:nvPr/>
        </p:nvSpPr>
        <p:spPr>
          <a:xfrm>
            <a:off x="577665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6" name="object 156"/>
          <p:cNvSpPr/>
          <p:nvPr/>
        </p:nvSpPr>
        <p:spPr>
          <a:xfrm>
            <a:off x="5742901"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57" name="object 157"/>
          <p:cNvSpPr/>
          <p:nvPr/>
        </p:nvSpPr>
        <p:spPr>
          <a:xfrm>
            <a:off x="570924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8" name="object 158"/>
          <p:cNvSpPr/>
          <p:nvPr/>
        </p:nvSpPr>
        <p:spPr>
          <a:xfrm>
            <a:off x="587809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9" name="object 159"/>
          <p:cNvSpPr/>
          <p:nvPr/>
        </p:nvSpPr>
        <p:spPr>
          <a:xfrm>
            <a:off x="584432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0" name="object 160"/>
          <p:cNvSpPr/>
          <p:nvPr/>
        </p:nvSpPr>
        <p:spPr>
          <a:xfrm>
            <a:off x="581066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1" name="object 161"/>
          <p:cNvSpPr/>
          <p:nvPr/>
        </p:nvSpPr>
        <p:spPr>
          <a:xfrm>
            <a:off x="597951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2" name="object 162"/>
          <p:cNvSpPr/>
          <p:nvPr/>
        </p:nvSpPr>
        <p:spPr>
          <a:xfrm>
            <a:off x="594574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3" name="object 163"/>
          <p:cNvSpPr/>
          <p:nvPr/>
        </p:nvSpPr>
        <p:spPr>
          <a:xfrm>
            <a:off x="591210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4" name="object 164"/>
          <p:cNvSpPr/>
          <p:nvPr/>
        </p:nvSpPr>
        <p:spPr>
          <a:xfrm>
            <a:off x="608093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5" name="object 165"/>
          <p:cNvSpPr/>
          <p:nvPr/>
        </p:nvSpPr>
        <p:spPr>
          <a:xfrm>
            <a:off x="6047168"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66" name="object 166"/>
          <p:cNvSpPr/>
          <p:nvPr/>
        </p:nvSpPr>
        <p:spPr>
          <a:xfrm>
            <a:off x="601351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7" name="object 167"/>
          <p:cNvSpPr/>
          <p:nvPr/>
        </p:nvSpPr>
        <p:spPr>
          <a:xfrm>
            <a:off x="618235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8" name="object 168"/>
          <p:cNvSpPr/>
          <p:nvPr/>
        </p:nvSpPr>
        <p:spPr>
          <a:xfrm>
            <a:off x="6148603"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69" name="object 169"/>
          <p:cNvSpPr/>
          <p:nvPr/>
        </p:nvSpPr>
        <p:spPr>
          <a:xfrm>
            <a:off x="611493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0" name="object 170"/>
          <p:cNvSpPr/>
          <p:nvPr/>
        </p:nvSpPr>
        <p:spPr>
          <a:xfrm>
            <a:off x="628378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1" name="object 171"/>
          <p:cNvSpPr/>
          <p:nvPr/>
        </p:nvSpPr>
        <p:spPr>
          <a:xfrm>
            <a:off x="625001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2" name="object 172"/>
          <p:cNvSpPr/>
          <p:nvPr/>
        </p:nvSpPr>
        <p:spPr>
          <a:xfrm>
            <a:off x="621637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3" name="object 173"/>
          <p:cNvSpPr/>
          <p:nvPr/>
        </p:nvSpPr>
        <p:spPr>
          <a:xfrm>
            <a:off x="638519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4" name="object 174"/>
          <p:cNvSpPr/>
          <p:nvPr/>
        </p:nvSpPr>
        <p:spPr>
          <a:xfrm>
            <a:off x="6351435"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75" name="object 175"/>
          <p:cNvSpPr/>
          <p:nvPr/>
        </p:nvSpPr>
        <p:spPr>
          <a:xfrm>
            <a:off x="631778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6" name="object 176"/>
          <p:cNvSpPr/>
          <p:nvPr/>
        </p:nvSpPr>
        <p:spPr>
          <a:xfrm>
            <a:off x="648662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7" name="object 177"/>
          <p:cNvSpPr/>
          <p:nvPr/>
        </p:nvSpPr>
        <p:spPr>
          <a:xfrm>
            <a:off x="645285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8" name="object 178"/>
          <p:cNvSpPr/>
          <p:nvPr/>
        </p:nvSpPr>
        <p:spPr>
          <a:xfrm>
            <a:off x="641920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9" name="object 179"/>
          <p:cNvSpPr/>
          <p:nvPr/>
        </p:nvSpPr>
        <p:spPr>
          <a:xfrm>
            <a:off x="658804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0" name="object 180"/>
          <p:cNvSpPr/>
          <p:nvPr/>
        </p:nvSpPr>
        <p:spPr>
          <a:xfrm>
            <a:off x="6554292"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81" name="object 181"/>
          <p:cNvSpPr/>
          <p:nvPr/>
        </p:nvSpPr>
        <p:spPr>
          <a:xfrm>
            <a:off x="652063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2" name="object 182"/>
          <p:cNvSpPr/>
          <p:nvPr/>
        </p:nvSpPr>
        <p:spPr>
          <a:xfrm>
            <a:off x="668947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3" name="object 183"/>
          <p:cNvSpPr/>
          <p:nvPr/>
        </p:nvSpPr>
        <p:spPr>
          <a:xfrm>
            <a:off x="6655701"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84" name="object 184"/>
          <p:cNvSpPr/>
          <p:nvPr/>
        </p:nvSpPr>
        <p:spPr>
          <a:xfrm>
            <a:off x="662205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5" name="object 185"/>
          <p:cNvSpPr/>
          <p:nvPr/>
        </p:nvSpPr>
        <p:spPr>
          <a:xfrm>
            <a:off x="679089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6" name="object 186"/>
          <p:cNvSpPr/>
          <p:nvPr/>
        </p:nvSpPr>
        <p:spPr>
          <a:xfrm>
            <a:off x="675712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7" name="object 187"/>
          <p:cNvSpPr/>
          <p:nvPr/>
        </p:nvSpPr>
        <p:spPr>
          <a:xfrm>
            <a:off x="672346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8" name="object 188"/>
          <p:cNvSpPr/>
          <p:nvPr/>
        </p:nvSpPr>
        <p:spPr>
          <a:xfrm>
            <a:off x="6892315"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89" name="object 189"/>
          <p:cNvSpPr/>
          <p:nvPr/>
        </p:nvSpPr>
        <p:spPr>
          <a:xfrm>
            <a:off x="685855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90" name="object 190"/>
          <p:cNvSpPr/>
          <p:nvPr/>
        </p:nvSpPr>
        <p:spPr>
          <a:xfrm>
            <a:off x="682490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91" name="object 191"/>
          <p:cNvSpPr/>
          <p:nvPr/>
        </p:nvSpPr>
        <p:spPr>
          <a:xfrm>
            <a:off x="699373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92" name="object 192"/>
          <p:cNvSpPr/>
          <p:nvPr/>
        </p:nvSpPr>
        <p:spPr>
          <a:xfrm>
            <a:off x="6959968"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93" name="object 193"/>
          <p:cNvSpPr/>
          <p:nvPr/>
        </p:nvSpPr>
        <p:spPr>
          <a:xfrm>
            <a:off x="692632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94" name="object 194"/>
          <p:cNvSpPr/>
          <p:nvPr/>
        </p:nvSpPr>
        <p:spPr>
          <a:xfrm>
            <a:off x="541324" y="2141207"/>
            <a:ext cx="6478905" cy="288290"/>
          </a:xfrm>
          <a:custGeom>
            <a:avLst/>
            <a:gdLst/>
            <a:ahLst/>
            <a:cxnLst/>
            <a:rect l="l" t="t" r="r" b="b"/>
            <a:pathLst>
              <a:path w="6478905" h="288289">
                <a:moveTo>
                  <a:pt x="6478739" y="287997"/>
                </a:moveTo>
                <a:lnTo>
                  <a:pt x="0" y="287997"/>
                </a:lnTo>
                <a:lnTo>
                  <a:pt x="0" y="0"/>
                </a:lnTo>
                <a:lnTo>
                  <a:pt x="6478739" y="0"/>
                </a:lnTo>
                <a:lnTo>
                  <a:pt x="6478739" y="287997"/>
                </a:lnTo>
                <a:close/>
              </a:path>
            </a:pathLst>
          </a:custGeom>
          <a:solidFill>
            <a:srgbClr val="58595B"/>
          </a:solidFill>
        </p:spPr>
        <p:txBody>
          <a:bodyPr wrap="square" lIns="0" tIns="0" rIns="0" bIns="0" rtlCol="0"/>
          <a:lstStyle/>
          <a:p>
            <a:endParaRPr/>
          </a:p>
        </p:txBody>
      </p:sp>
      <p:sp>
        <p:nvSpPr>
          <p:cNvPr id="195" name="object 195"/>
          <p:cNvSpPr/>
          <p:nvPr/>
        </p:nvSpPr>
        <p:spPr>
          <a:xfrm>
            <a:off x="3374714" y="2205571"/>
            <a:ext cx="186690" cy="161925"/>
          </a:xfrm>
          <a:custGeom>
            <a:avLst/>
            <a:gdLst/>
            <a:ahLst/>
            <a:cxnLst/>
            <a:rect l="l" t="t" r="r" b="b"/>
            <a:pathLst>
              <a:path w="186689" h="161925">
                <a:moveTo>
                  <a:pt x="93243" y="0"/>
                </a:moveTo>
                <a:lnTo>
                  <a:pt x="0" y="161493"/>
                </a:lnTo>
                <a:lnTo>
                  <a:pt x="186486" y="161493"/>
                </a:lnTo>
                <a:lnTo>
                  <a:pt x="93243" y="0"/>
                </a:lnTo>
                <a:close/>
              </a:path>
            </a:pathLst>
          </a:custGeom>
          <a:solidFill>
            <a:srgbClr val="FFFFFF"/>
          </a:solidFill>
        </p:spPr>
        <p:txBody>
          <a:bodyPr wrap="square" lIns="0" tIns="0" rIns="0" bIns="0" rtlCol="0"/>
          <a:lstStyle/>
          <a:p>
            <a:endParaRPr/>
          </a:p>
        </p:txBody>
      </p:sp>
      <p:sp>
        <p:nvSpPr>
          <p:cNvPr id="196" name="object 196"/>
          <p:cNvSpPr/>
          <p:nvPr/>
        </p:nvSpPr>
        <p:spPr>
          <a:xfrm>
            <a:off x="541324" y="5154727"/>
            <a:ext cx="6478905" cy="288290"/>
          </a:xfrm>
          <a:custGeom>
            <a:avLst/>
            <a:gdLst/>
            <a:ahLst/>
            <a:cxnLst/>
            <a:rect l="l" t="t" r="r" b="b"/>
            <a:pathLst>
              <a:path w="6478905" h="288289">
                <a:moveTo>
                  <a:pt x="6478397" y="287997"/>
                </a:moveTo>
                <a:lnTo>
                  <a:pt x="0" y="287997"/>
                </a:lnTo>
                <a:lnTo>
                  <a:pt x="0" y="0"/>
                </a:lnTo>
                <a:lnTo>
                  <a:pt x="6478397" y="0"/>
                </a:lnTo>
                <a:lnTo>
                  <a:pt x="6478397" y="287997"/>
                </a:lnTo>
                <a:close/>
              </a:path>
            </a:pathLst>
          </a:custGeom>
          <a:solidFill>
            <a:srgbClr val="58595B"/>
          </a:solidFill>
        </p:spPr>
        <p:txBody>
          <a:bodyPr wrap="square" lIns="0" tIns="0" rIns="0" bIns="0" rtlCol="0"/>
          <a:lstStyle/>
          <a:p>
            <a:endParaRPr/>
          </a:p>
        </p:txBody>
      </p:sp>
      <p:sp>
        <p:nvSpPr>
          <p:cNvPr id="197" name="object 197"/>
          <p:cNvSpPr/>
          <p:nvPr/>
        </p:nvSpPr>
        <p:spPr>
          <a:xfrm>
            <a:off x="3340050" y="5200517"/>
            <a:ext cx="186690" cy="161925"/>
          </a:xfrm>
          <a:custGeom>
            <a:avLst/>
            <a:gdLst/>
            <a:ahLst/>
            <a:cxnLst/>
            <a:rect l="l" t="t" r="r" b="b"/>
            <a:pathLst>
              <a:path w="186689" h="161925">
                <a:moveTo>
                  <a:pt x="93243" y="0"/>
                </a:moveTo>
                <a:lnTo>
                  <a:pt x="0" y="161493"/>
                </a:lnTo>
                <a:lnTo>
                  <a:pt x="186486" y="161493"/>
                </a:lnTo>
                <a:lnTo>
                  <a:pt x="93243" y="0"/>
                </a:lnTo>
                <a:close/>
              </a:path>
            </a:pathLst>
          </a:custGeom>
          <a:solidFill>
            <a:srgbClr val="FFFFFF"/>
          </a:solidFill>
        </p:spPr>
        <p:txBody>
          <a:bodyPr wrap="square" lIns="0" tIns="0" rIns="0" bIns="0" rtlCol="0"/>
          <a:lstStyle/>
          <a:p>
            <a:endParaRPr/>
          </a:p>
        </p:txBody>
      </p:sp>
      <p:sp>
        <p:nvSpPr>
          <p:cNvPr id="198" name="object 198"/>
          <p:cNvSpPr txBox="1"/>
          <p:nvPr/>
        </p:nvSpPr>
        <p:spPr>
          <a:xfrm>
            <a:off x="509264" y="453975"/>
            <a:ext cx="6511290" cy="10005496"/>
          </a:xfrm>
          <a:prstGeom prst="rect">
            <a:avLst/>
          </a:prstGeom>
        </p:spPr>
        <p:txBody>
          <a:bodyPr vert="horz" wrap="square" lIns="0" tIns="12700" rIns="0" bIns="0" rtlCol="0">
            <a:spAutoFit/>
          </a:bodyPr>
          <a:lstStyle/>
          <a:p>
            <a:pPr marL="12700">
              <a:lnSpc>
                <a:spcPct val="100000"/>
              </a:lnSpc>
              <a:spcBef>
                <a:spcPts val="100"/>
              </a:spcBef>
            </a:pPr>
            <a:r>
              <a:rPr lang="ru-RU" sz="1600" b="1" dirty="0">
                <a:solidFill>
                  <a:srgbClr val="231F20"/>
                </a:solidFill>
                <a:latin typeface="Arial Narrow"/>
                <a:cs typeface="Arial Narrow"/>
              </a:rPr>
              <a:t>МЕРЫ ПРЕДОСТОРОЖНОСТИ</a:t>
            </a:r>
            <a:endParaRPr sz="1600" dirty="0">
              <a:latin typeface="Arial Narrow"/>
              <a:cs typeface="Arial Narrow"/>
            </a:endParaRPr>
          </a:p>
          <a:p>
            <a:pPr marL="20955" marR="127635">
              <a:lnSpc>
                <a:spcPct val="104200"/>
              </a:lnSpc>
              <a:spcBef>
                <a:spcPts val="1425"/>
              </a:spcBef>
            </a:pPr>
            <a:r>
              <a:rPr lang="ru-RU" sz="1200" dirty="0">
                <a:solidFill>
                  <a:srgbClr val="231F20"/>
                </a:solidFill>
                <a:latin typeface="Arial Narrow"/>
                <a:cs typeface="Arial Narrow"/>
              </a:rPr>
              <a:t>Для Вашей безопасности и безопасности Вашего продукта обязательно соблюдайте приведенные ниже меры безопасности. Несоблюдение инструкций может привести к серьезным травмам, материальному ущербу или смерти. Неправильная установка или эксплуатация влечет за собой потерю гарантии. </a:t>
            </a:r>
            <a:endParaRPr lang="ru-RU" sz="1200" dirty="0">
              <a:latin typeface="Arial Narrow"/>
              <a:cs typeface="Arial Narrow"/>
            </a:endParaRPr>
          </a:p>
          <a:p>
            <a:pPr marL="20955" marR="127635" algn="ctr">
              <a:lnSpc>
                <a:spcPct val="104200"/>
              </a:lnSpc>
              <a:spcBef>
                <a:spcPts val="1425"/>
              </a:spcBef>
            </a:pPr>
            <a:r>
              <a:rPr lang="ru-RU" sz="1200" b="1" dirty="0">
                <a:solidFill>
                  <a:srgbClr val="231F20"/>
                </a:solidFill>
                <a:latin typeface="Arial Narrow"/>
                <a:cs typeface="Arial Narrow"/>
              </a:rPr>
              <a:t>ПОЖАЛУЙСТА, УБЕДИТЕСЬ, ЧТО ВЫ ПРОЧИТАЛИ, ПОНЯЛИ И СОБЛЮДАЕТЕ ВСЕ ИНСТРУКЦИИ СОХРАНИТЕ ДАННОЕ РУКОВОДСТВО ДЛЯ БУДУЩЕГО ИСПОЛЬЗОВАНИЯ </a:t>
            </a:r>
            <a:endParaRPr lang="ru-RU" sz="1200" dirty="0">
              <a:latin typeface="Arial Narrow"/>
              <a:cs typeface="Arial Narrow"/>
            </a:endParaRPr>
          </a:p>
          <a:p>
            <a:pPr>
              <a:lnSpc>
                <a:spcPct val="100000"/>
              </a:lnSpc>
              <a:spcBef>
                <a:spcPts val="50"/>
              </a:spcBef>
            </a:pPr>
            <a:endParaRPr sz="1300" dirty="0">
              <a:latin typeface="Times New Roman"/>
              <a:cs typeface="Times New Roman"/>
            </a:endParaRPr>
          </a:p>
          <a:p>
            <a:pPr marL="87630" algn="ctr">
              <a:lnSpc>
                <a:spcPct val="100000"/>
              </a:lnSpc>
              <a:tabLst>
                <a:tab pos="268605" algn="l"/>
              </a:tabLst>
            </a:pPr>
            <a:r>
              <a:rPr sz="1200" b="1" dirty="0">
                <a:solidFill>
                  <a:srgbClr val="58595B"/>
                </a:solidFill>
                <a:latin typeface="Arial Narrow"/>
                <a:cs typeface="Arial Narrow"/>
              </a:rPr>
              <a:t>!	</a:t>
            </a:r>
            <a:r>
              <a:rPr lang="ru-RU" sz="1200" b="1" dirty="0">
                <a:solidFill>
                  <a:srgbClr val="FFFFFF"/>
                </a:solidFill>
                <a:latin typeface="Arial Narrow"/>
                <a:cs typeface="Arial Narrow"/>
              </a:rPr>
              <a:t>ОПАСНО</a:t>
            </a:r>
            <a:endParaRPr sz="1200" dirty="0">
              <a:latin typeface="Arial Narrow"/>
              <a:cs typeface="Arial Narrow"/>
            </a:endParaRPr>
          </a:p>
          <a:p>
            <a:pPr marL="31115">
              <a:lnSpc>
                <a:spcPts val="1420"/>
              </a:lnSpc>
              <a:tabLst>
                <a:tab pos="208279" algn="l"/>
              </a:tabLst>
            </a:pPr>
            <a:r>
              <a:rPr lang="ru-RU" sz="1200" b="1" dirty="0">
                <a:solidFill>
                  <a:srgbClr val="231F20"/>
                </a:solidFill>
                <a:latin typeface="Arial Narrow"/>
                <a:cs typeface="Arial Narrow"/>
              </a:rPr>
              <a:t>РИСК УТОПЛЕНИЯ</a:t>
            </a:r>
          </a:p>
          <a:p>
            <a:pPr marL="31115" marR="43180">
              <a:lnSpc>
                <a:spcPct val="97100"/>
              </a:lnSpc>
              <a:spcBef>
                <a:spcPts val="20"/>
              </a:spcBef>
              <a:tabLst>
                <a:tab pos="208279" algn="l"/>
              </a:tabLst>
            </a:pPr>
            <a:r>
              <a:rPr lang="ru-RU" sz="1200" dirty="0">
                <a:solidFill>
                  <a:srgbClr val="231F20"/>
                </a:solidFill>
                <a:latin typeface="Arial Narrow"/>
                <a:cs typeface="Arial Narrow"/>
              </a:rPr>
              <a:t>Дети всегда должны находиться под присмотром взрослых!</a:t>
            </a:r>
            <a:endParaRPr sz="1200" dirty="0">
              <a:latin typeface="Arial Narrow"/>
              <a:cs typeface="Arial Narrow"/>
            </a:endParaRPr>
          </a:p>
          <a:p>
            <a:pPr marL="31115">
              <a:lnSpc>
                <a:spcPts val="1385"/>
              </a:lnSpc>
              <a:tabLst>
                <a:tab pos="208279" algn="l"/>
              </a:tabLst>
            </a:pPr>
            <a:r>
              <a:rPr lang="ru-RU" sz="1200" dirty="0">
                <a:solidFill>
                  <a:srgbClr val="231F20"/>
                </a:solidFill>
                <a:latin typeface="Arial Narrow"/>
                <a:cs typeface="Arial Narrow"/>
              </a:rPr>
              <a:t>Регулярно проверяйте крышку СПА-ванны на предмет протекания, преждевременного износа, повреждений или признаков загрязнений. Никогда не используйте изношенную или поврежденную крышку, так как она не обеспечивает полноценную защиту, необходимую для предотвращения доступа ребенка в СПА-ванну.</a:t>
            </a:r>
          </a:p>
          <a:p>
            <a:pPr marL="31115" marR="314960">
              <a:lnSpc>
                <a:spcPct val="97100"/>
              </a:lnSpc>
              <a:spcBef>
                <a:spcPts val="25"/>
              </a:spcBef>
              <a:tabLst>
                <a:tab pos="208279" algn="l"/>
              </a:tabLst>
            </a:pPr>
            <a:r>
              <a:rPr lang="ru-RU" sz="1200" dirty="0">
                <a:solidFill>
                  <a:srgbClr val="231F20"/>
                </a:solidFill>
                <a:latin typeface="Arial Narrow"/>
                <a:cs typeface="Arial Narrow"/>
              </a:rPr>
              <a:t>Закрывайте крышку СПА-ванны после каждого использования. </a:t>
            </a:r>
          </a:p>
          <a:p>
            <a:pPr marL="31115" marR="314960">
              <a:lnSpc>
                <a:spcPct val="97100"/>
              </a:lnSpc>
              <a:spcBef>
                <a:spcPts val="25"/>
              </a:spcBef>
              <a:tabLst>
                <a:tab pos="208279" algn="l"/>
              </a:tabLst>
            </a:pPr>
            <a:endParaRPr lang="ru-RU" sz="1200" dirty="0">
              <a:solidFill>
                <a:srgbClr val="231F20"/>
              </a:solidFill>
              <a:latin typeface="Arial Narrow"/>
              <a:cs typeface="Arial Narrow"/>
            </a:endParaRPr>
          </a:p>
          <a:p>
            <a:pPr marL="31115" marR="314960">
              <a:lnSpc>
                <a:spcPct val="97100"/>
              </a:lnSpc>
              <a:spcBef>
                <a:spcPts val="25"/>
              </a:spcBef>
              <a:tabLst>
                <a:tab pos="208279" algn="l"/>
              </a:tabLst>
            </a:pPr>
            <a:r>
              <a:rPr lang="ru-RU" sz="1200" b="1" dirty="0">
                <a:solidFill>
                  <a:srgbClr val="231F20"/>
                </a:solidFill>
                <a:latin typeface="Arial Narrow"/>
                <a:cs typeface="Arial Narrow"/>
              </a:rPr>
              <a:t>ОПАСНОСТЬ ПОЛУЧЕНИЯ ТРАВМ</a:t>
            </a:r>
            <a:endParaRPr sz="1200" b="1" dirty="0">
              <a:latin typeface="Arial Narrow"/>
              <a:cs typeface="Arial Narrow"/>
            </a:endParaRPr>
          </a:p>
          <a:p>
            <a:pPr marL="31115" marR="405130">
              <a:lnSpc>
                <a:spcPts val="1400"/>
              </a:lnSpc>
              <a:spcBef>
                <a:spcPts val="40"/>
              </a:spcBef>
              <a:tabLst>
                <a:tab pos="208279" algn="l"/>
              </a:tabLst>
            </a:pPr>
            <a:r>
              <a:rPr lang="ru-RU" sz="1200" dirty="0">
                <a:solidFill>
                  <a:srgbClr val="231F20"/>
                </a:solidFill>
                <a:latin typeface="Arial Narrow"/>
                <a:cs typeface="Arial Narrow"/>
              </a:rPr>
              <a:t>Если шнур питания поврежден, он должен быть </a:t>
            </a:r>
            <a:r>
              <a:rPr lang="ru-RU" sz="1200" spc="-5" dirty="0">
                <a:solidFill>
                  <a:srgbClr val="231F20"/>
                </a:solidFill>
                <a:latin typeface="Arial Narrow"/>
                <a:cs typeface="Arial Narrow"/>
              </a:rPr>
              <a:t>заменен производителем, сервисным центром или квалифицированным специалистом во избежание несчастного случая.</a:t>
            </a:r>
          </a:p>
          <a:p>
            <a:pPr marL="31115" marR="405130">
              <a:lnSpc>
                <a:spcPts val="1400"/>
              </a:lnSpc>
              <a:spcBef>
                <a:spcPts val="40"/>
              </a:spcBef>
              <a:tabLst>
                <a:tab pos="208279" algn="l"/>
              </a:tabLst>
            </a:pPr>
            <a:endParaRPr lang="ru-RU" sz="1200" spc="-5" dirty="0">
              <a:solidFill>
                <a:srgbClr val="231F20"/>
              </a:solidFill>
              <a:latin typeface="Arial Narrow"/>
              <a:cs typeface="Arial Narrow"/>
            </a:endParaRPr>
          </a:p>
          <a:p>
            <a:pPr marL="31115" marR="405130">
              <a:lnSpc>
                <a:spcPts val="1400"/>
              </a:lnSpc>
              <a:spcBef>
                <a:spcPts val="40"/>
              </a:spcBef>
              <a:tabLst>
                <a:tab pos="208279" algn="l"/>
              </a:tabLst>
            </a:pPr>
            <a:r>
              <a:rPr lang="ru-RU" sz="1200" b="1" dirty="0">
                <a:solidFill>
                  <a:srgbClr val="231F20"/>
                </a:solidFill>
                <a:latin typeface="Arial Narrow"/>
                <a:cs typeface="Arial Narrow"/>
              </a:rPr>
              <a:t>РИСК ПОРАЖЕНИЯ ЭЛЕКТРИЧЕСКИМ ТОКОМ</a:t>
            </a:r>
          </a:p>
          <a:p>
            <a:pPr marL="31115" marR="153670">
              <a:lnSpc>
                <a:spcPts val="1400"/>
              </a:lnSpc>
              <a:tabLst>
                <a:tab pos="208279" algn="l"/>
              </a:tabLst>
            </a:pPr>
            <a:r>
              <a:rPr lang="ru-RU" sz="1200" dirty="0">
                <a:solidFill>
                  <a:srgbClr val="231F20"/>
                </a:solidFill>
                <a:latin typeface="Arial Narrow"/>
                <a:cs typeface="Arial Narrow"/>
              </a:rPr>
              <a:t>Запрещается использовать электрические приборы, такие как лампы, телефоны, радио, телевизоры и др., в пределах 1,5 м от гидромассажной ванны и над ней. </a:t>
            </a:r>
            <a:r>
              <a:rPr lang="ru-RU" sz="1200" dirty="0">
                <a:latin typeface="Arial Narrow"/>
                <a:cs typeface="Arial Narrow"/>
              </a:rPr>
              <a:t>Не пользуйтесь гидромассажной ванной во время дождя, грозы или молнии. </a:t>
            </a:r>
            <a:endParaRPr sz="1900" dirty="0">
              <a:latin typeface="Times New Roman"/>
              <a:cs typeface="Times New Roman"/>
            </a:endParaRPr>
          </a:p>
          <a:p>
            <a:pPr marL="87630" algn="ctr">
              <a:lnSpc>
                <a:spcPct val="100000"/>
              </a:lnSpc>
              <a:spcBef>
                <a:spcPts val="5"/>
              </a:spcBef>
              <a:tabLst>
                <a:tab pos="267970" algn="l"/>
              </a:tabLst>
            </a:pPr>
            <a:r>
              <a:rPr sz="1200" b="1" dirty="0">
                <a:solidFill>
                  <a:srgbClr val="58595B"/>
                </a:solidFill>
                <a:latin typeface="Arial Narrow"/>
                <a:cs typeface="Arial Narrow"/>
              </a:rPr>
              <a:t>!	</a:t>
            </a:r>
            <a:r>
              <a:rPr lang="ru-RU" sz="1200" b="1" dirty="0">
                <a:solidFill>
                  <a:srgbClr val="FFFFFF"/>
                </a:solidFill>
                <a:latin typeface="Arial Narrow"/>
                <a:cs typeface="Arial Narrow"/>
              </a:rPr>
              <a:t>ВНИМАНИЕ</a:t>
            </a:r>
            <a:endParaRPr sz="1200" dirty="0">
              <a:latin typeface="Arial Narrow"/>
              <a:cs typeface="Arial Narrow"/>
            </a:endParaRPr>
          </a:p>
          <a:p>
            <a:pPr>
              <a:lnSpc>
                <a:spcPct val="100000"/>
              </a:lnSpc>
              <a:spcBef>
                <a:spcPts val="35"/>
              </a:spcBef>
            </a:pPr>
            <a:endParaRPr sz="1500" dirty="0">
              <a:latin typeface="Times New Roman"/>
              <a:cs typeface="Times New Roman"/>
            </a:endParaRPr>
          </a:p>
          <a:p>
            <a:pPr marL="204470" marR="248285" indent="-176530">
              <a:lnSpc>
                <a:spcPct val="105100"/>
              </a:lnSpc>
              <a:buChar char="●"/>
              <a:tabLst>
                <a:tab pos="205104" algn="l"/>
              </a:tabLst>
            </a:pPr>
            <a:r>
              <a:rPr lang="ru-RU" sz="1800" baseline="2314" dirty="0">
                <a:solidFill>
                  <a:srgbClr val="231F20"/>
                </a:solidFill>
                <a:latin typeface="Arial Narrow"/>
                <a:cs typeface="Arial Narrow"/>
              </a:rPr>
              <a:t>Чтобы снизить риск поражения электрическим током, не используйте удлинители</a:t>
            </a:r>
            <a:r>
              <a:rPr sz="1800" spc="-7" baseline="2314" dirty="0">
                <a:solidFill>
                  <a:srgbClr val="231F20"/>
                </a:solidFill>
                <a:latin typeface="Arial Narrow"/>
                <a:cs typeface="Arial Narrow"/>
              </a:rPr>
              <a:t>,</a:t>
            </a:r>
            <a:r>
              <a:rPr lang="ru-RU" sz="1800" spc="-7" baseline="2314" dirty="0">
                <a:solidFill>
                  <a:srgbClr val="231F20"/>
                </a:solidFill>
                <a:latin typeface="Arial Narrow"/>
                <a:cs typeface="Arial Narrow"/>
              </a:rPr>
              <a:t> таймеры</a:t>
            </a:r>
            <a:r>
              <a:rPr sz="1800" spc="-7" baseline="2314" dirty="0">
                <a:solidFill>
                  <a:srgbClr val="231F20"/>
                </a:solidFill>
                <a:latin typeface="Arial Narrow"/>
                <a:cs typeface="Arial Narrow"/>
              </a:rPr>
              <a:t>,</a:t>
            </a:r>
            <a:r>
              <a:rPr lang="ru-RU" sz="1800" spc="-7" baseline="2314" dirty="0">
                <a:solidFill>
                  <a:srgbClr val="231F20"/>
                </a:solidFill>
                <a:latin typeface="Arial Narrow"/>
                <a:cs typeface="Arial Narrow"/>
              </a:rPr>
              <a:t> переходники для подключения к электросети</a:t>
            </a:r>
            <a:r>
              <a:rPr sz="1200" spc="-5" dirty="0">
                <a:solidFill>
                  <a:srgbClr val="231F20"/>
                </a:solidFill>
                <a:latin typeface="Arial Narrow"/>
                <a:cs typeface="Arial Narrow"/>
              </a:rPr>
              <a:t>;</a:t>
            </a:r>
            <a:r>
              <a:rPr lang="ru-RU" sz="1200" spc="-5" dirty="0">
                <a:solidFill>
                  <a:srgbClr val="231F20"/>
                </a:solidFill>
                <a:latin typeface="Arial Narrow"/>
                <a:cs typeface="Arial Narrow"/>
              </a:rPr>
              <a:t> обеспечьте поступление электроэнергии через правильно расположенную розетку. </a:t>
            </a:r>
          </a:p>
          <a:p>
            <a:pPr marL="204470" marR="248285" indent="-176530">
              <a:lnSpc>
                <a:spcPct val="105100"/>
              </a:lnSpc>
              <a:buChar char="●"/>
              <a:tabLst>
                <a:tab pos="205104" algn="l"/>
              </a:tabLst>
            </a:pPr>
            <a:r>
              <a:rPr lang="ru-RU" sz="1800" baseline="2314" dirty="0">
                <a:solidFill>
                  <a:srgbClr val="231F20"/>
                </a:solidFill>
                <a:latin typeface="Arial Narrow"/>
                <a:cs typeface="Arial Narrow"/>
              </a:rPr>
              <a:t>Данный прибор со встроенными нагревательными элементами </a:t>
            </a:r>
            <a:r>
              <a:rPr lang="ru-RU" sz="1800" spc="-7" baseline="2314" dirty="0">
                <a:solidFill>
                  <a:srgbClr val="231F20"/>
                </a:solidFill>
                <a:latin typeface="Arial Narrow"/>
                <a:cs typeface="Arial Narrow"/>
              </a:rPr>
              <a:t>должен быть подключен к заземленной сетевой розетке с помощью шнура питания, снабженного вилкой и УЗО (устройства защитного отключения) </a:t>
            </a:r>
            <a:r>
              <a:rPr lang="ru-RU" sz="1200" dirty="0">
                <a:solidFill>
                  <a:srgbClr val="231F20"/>
                </a:solidFill>
                <a:latin typeface="Arial Narrow"/>
                <a:cs typeface="Arial Narrow"/>
              </a:rPr>
              <a:t>с отключающим током 10 мА. </a:t>
            </a:r>
          </a:p>
          <a:p>
            <a:pPr marL="204470" marR="165100" indent="-176530">
              <a:lnSpc>
                <a:spcPct val="105300"/>
              </a:lnSpc>
              <a:spcBef>
                <a:spcPts val="35"/>
              </a:spcBef>
              <a:buChar char="●"/>
              <a:tabLst>
                <a:tab pos="205104" algn="l"/>
              </a:tabLst>
            </a:pPr>
            <a:r>
              <a:rPr lang="ru-RU" sz="1800" baseline="2314" dirty="0">
                <a:solidFill>
                  <a:srgbClr val="231F20"/>
                </a:solidFill>
                <a:latin typeface="Arial Narrow"/>
                <a:cs typeface="Arial Narrow"/>
              </a:rPr>
              <a:t>Детали, содержащие компоненты, находящиеся под напряжением, за исключением частей, работающих при низком напряжении, не превышающим 12 В, должны быть недоступны для всех пользователей гидромассажной ванны</a:t>
            </a:r>
            <a:r>
              <a:rPr sz="1200" spc="-5" dirty="0">
                <a:solidFill>
                  <a:srgbClr val="231F20"/>
                </a:solidFill>
                <a:latin typeface="Arial Narrow"/>
                <a:cs typeface="Arial Narrow"/>
              </a:rPr>
              <a:t>.</a:t>
            </a:r>
            <a:endParaRPr sz="1200" dirty="0">
              <a:latin typeface="Arial Narrow"/>
              <a:cs typeface="Arial Narrow"/>
            </a:endParaRPr>
          </a:p>
          <a:p>
            <a:pPr marL="204470" marR="200025" indent="-176530">
              <a:lnSpc>
                <a:spcPct val="105300"/>
              </a:lnSpc>
              <a:spcBef>
                <a:spcPts val="70"/>
              </a:spcBef>
              <a:buChar char="●"/>
              <a:tabLst>
                <a:tab pos="205104" algn="l"/>
              </a:tabLst>
            </a:pPr>
            <a:r>
              <a:rPr lang="ru-RU" sz="1800" baseline="2314" dirty="0">
                <a:solidFill>
                  <a:srgbClr val="231F20"/>
                </a:solidFill>
                <a:latin typeface="Arial Narrow"/>
                <a:cs typeface="Arial Narrow"/>
              </a:rPr>
              <a:t>Детали, содержащие электрические компоненты, должны быть расположены или закреплены так, чтобы они не могли упасть в гидромассажную ванну. </a:t>
            </a:r>
            <a:endParaRPr sz="1200" dirty="0">
              <a:latin typeface="Arial Narrow"/>
              <a:cs typeface="Arial Narrow"/>
            </a:endParaRPr>
          </a:p>
          <a:p>
            <a:pPr marL="204470" indent="-176530">
              <a:lnSpc>
                <a:spcPct val="100000"/>
              </a:lnSpc>
              <a:spcBef>
                <a:spcPts val="140"/>
              </a:spcBef>
              <a:buChar char="●"/>
              <a:tabLst>
                <a:tab pos="205104" algn="l"/>
              </a:tabLst>
            </a:pPr>
            <a:r>
              <a:rPr lang="ru-RU" sz="1800" baseline="2314" dirty="0">
                <a:solidFill>
                  <a:srgbClr val="231F20"/>
                </a:solidFill>
                <a:latin typeface="Arial Narrow"/>
                <a:cs typeface="Arial Narrow"/>
              </a:rPr>
              <a:t>Электромонтаж должен соответствовать всем местным стандартам безопасности.</a:t>
            </a:r>
            <a:endParaRPr sz="1800" baseline="2314" dirty="0">
              <a:latin typeface="Arial Narrow"/>
              <a:cs typeface="Arial Narrow"/>
            </a:endParaRPr>
          </a:p>
          <a:p>
            <a:pPr marL="204470" marR="102235" indent="-176530">
              <a:lnSpc>
                <a:spcPct val="105400"/>
              </a:lnSpc>
              <a:spcBef>
                <a:spcPts val="35"/>
              </a:spcBef>
              <a:buChar char="●"/>
              <a:tabLst>
                <a:tab pos="205104" algn="l"/>
              </a:tabLst>
            </a:pPr>
            <a:r>
              <a:rPr lang="ru-RU" sz="1800" baseline="2314" dirty="0">
                <a:solidFill>
                  <a:srgbClr val="231F20"/>
                </a:solidFill>
                <a:latin typeface="Arial Narrow"/>
                <a:cs typeface="Arial Narrow"/>
              </a:rPr>
              <a:t>Когд</a:t>
            </a:r>
            <a:r>
              <a:rPr lang="ru-RU" baseline="2314" dirty="0">
                <a:solidFill>
                  <a:srgbClr val="231F20"/>
                </a:solidFill>
                <a:latin typeface="Arial Narrow"/>
                <a:cs typeface="Arial Narrow"/>
              </a:rPr>
              <a:t>а проводной контроллер не используется, его необходимо надлежащим образом хранить в боковом кармане, чтобы защитить от падений и других опасностей.  </a:t>
            </a:r>
            <a:endParaRPr sz="1200" dirty="0">
              <a:latin typeface="Arial Narrow"/>
              <a:cs typeface="Arial Narrow"/>
            </a:endParaRPr>
          </a:p>
          <a:p>
            <a:pPr marL="204470" marR="86995" indent="-176530">
              <a:lnSpc>
                <a:spcPct val="106900"/>
              </a:lnSpc>
              <a:spcBef>
                <a:spcPts val="40"/>
              </a:spcBef>
              <a:buChar char="●"/>
              <a:tabLst>
                <a:tab pos="205104" algn="l"/>
              </a:tabLst>
            </a:pPr>
            <a:r>
              <a:rPr lang="ru-RU" sz="1800" baseline="2314" dirty="0">
                <a:solidFill>
                  <a:srgbClr val="231F20"/>
                </a:solidFill>
                <a:latin typeface="Arial Narrow"/>
                <a:cs typeface="Arial Narrow"/>
              </a:rPr>
              <a:t>Данное изделие может использоваться детьми от 8 лет и старше, а также людьми с ограниченными физическими, сенсорными или умственными способностями, в том числе людьми с недостатком опыта использования СПА, при условии, что использование осуществляется под контролем инструктированного пользователя, либо после проведения инструктажа по эксплуатации изделия таким образом, чтобы пользователь понимал все возможные опасности. </a:t>
            </a:r>
          </a:p>
          <a:p>
            <a:pPr marL="204470" marR="86995" indent="-176530">
              <a:lnSpc>
                <a:spcPct val="106900"/>
              </a:lnSpc>
              <a:spcBef>
                <a:spcPts val="40"/>
              </a:spcBef>
              <a:buChar char="●"/>
              <a:tabLst>
                <a:tab pos="205104" algn="l"/>
              </a:tabLst>
            </a:pPr>
            <a:r>
              <a:rPr lang="ru-RU" baseline="2314" dirty="0">
                <a:solidFill>
                  <a:srgbClr val="231F20"/>
                </a:solidFill>
                <a:latin typeface="Arial Narrow"/>
                <a:cs typeface="Arial Narrow"/>
              </a:rPr>
              <a:t>Не позволяйте детям играть или чистить изделие без присмотра. </a:t>
            </a:r>
          </a:p>
          <a:p>
            <a:pPr marL="204470" marR="32384" indent="-176530">
              <a:lnSpc>
                <a:spcPct val="105600"/>
              </a:lnSpc>
              <a:spcBef>
                <a:spcPts val="25"/>
              </a:spcBef>
              <a:buChar char="●"/>
              <a:tabLst>
                <a:tab pos="205104" algn="l"/>
              </a:tabLst>
            </a:pPr>
            <a:r>
              <a:rPr lang="ru-RU" sz="1800" spc="-7" baseline="2314" dirty="0">
                <a:solidFill>
                  <a:srgbClr val="231F20"/>
                </a:solidFill>
                <a:latin typeface="Arial Narrow"/>
                <a:cs typeface="Arial Narrow"/>
              </a:rPr>
              <a:t>Убедитесь, что дно СПА-бассейна выдержит предполагаемый вес</a:t>
            </a:r>
            <a:r>
              <a:rPr lang="en-US" spc="-7" baseline="2314" dirty="0">
                <a:solidFill>
                  <a:srgbClr val="231F20"/>
                </a:solidFill>
                <a:latin typeface="Arial Narrow"/>
                <a:cs typeface="Arial Narrow"/>
              </a:rPr>
              <a:t>, </a:t>
            </a:r>
            <a:r>
              <a:rPr lang="ru-RU" spc="-7" baseline="2314" dirty="0">
                <a:solidFill>
                  <a:srgbClr val="231F20"/>
                </a:solidFill>
                <a:latin typeface="Arial Narrow"/>
                <a:cs typeface="Arial Narrow"/>
              </a:rPr>
              <a:t>его можно найти на странице технических характеристик. Вам потребуется сложить ожидаемую нагрузку на водную емкость с общим весом. </a:t>
            </a:r>
          </a:p>
          <a:p>
            <a:pPr marL="27940" marR="32384">
              <a:lnSpc>
                <a:spcPct val="105600"/>
              </a:lnSpc>
              <a:spcBef>
                <a:spcPts val="25"/>
              </a:spcBef>
              <a:tabLst>
                <a:tab pos="205104" algn="l"/>
              </a:tabLst>
            </a:pPr>
            <a:endParaRPr sz="1200" dirty="0">
              <a:latin typeface="Arial Narrow"/>
              <a:cs typeface="Arial Narrow"/>
            </a:endParaRPr>
          </a:p>
        </p:txBody>
      </p:sp>
      <p:sp>
        <p:nvSpPr>
          <p:cNvPr id="199" name="object 199"/>
          <p:cNvSpPr txBox="1"/>
          <p:nvPr/>
        </p:nvSpPr>
        <p:spPr>
          <a:xfrm>
            <a:off x="3712244" y="9911121"/>
            <a:ext cx="135890" cy="212090"/>
          </a:xfrm>
          <a:prstGeom prst="rect">
            <a:avLst/>
          </a:prstGeom>
        </p:spPr>
        <p:txBody>
          <a:bodyPr vert="horz" wrap="square" lIns="0" tIns="4445" rIns="0" bIns="0" rtlCol="0">
            <a:spAutoFit/>
          </a:bodyPr>
          <a:lstStyle/>
          <a:p>
            <a:pPr>
              <a:lnSpc>
                <a:spcPct val="100000"/>
              </a:lnSpc>
              <a:spcBef>
                <a:spcPts val="35"/>
              </a:spcBef>
            </a:pPr>
            <a:endParaRPr sz="700" dirty="0">
              <a:latin typeface="Times New Roman"/>
              <a:cs typeface="Times New Roman"/>
            </a:endParaRPr>
          </a:p>
          <a:p>
            <a:pPr marL="25400">
              <a:lnSpc>
                <a:spcPct val="100000"/>
              </a:lnSpc>
            </a:pPr>
            <a:fld id="{81D60167-4931-47E6-BA6A-407CBD079E47}" type="slidenum">
              <a:rPr sz="600" dirty="0">
                <a:solidFill>
                  <a:srgbClr val="131111"/>
                </a:solidFill>
                <a:latin typeface="Arial"/>
                <a:cs typeface="Arial"/>
              </a:rPr>
              <a:t>3</a:t>
            </a:fld>
            <a:endParaRPr sz="600" dirty="0">
              <a:latin typeface="Arial"/>
              <a:cs typeface="Arial"/>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591947"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3" name="object 3"/>
          <p:cNvSpPr/>
          <p:nvPr/>
        </p:nvSpPr>
        <p:spPr>
          <a:xfrm>
            <a:off x="563638" y="800100"/>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4" name="object 4"/>
          <p:cNvSpPr/>
          <p:nvPr/>
        </p:nvSpPr>
        <p:spPr>
          <a:xfrm>
            <a:off x="535406"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5" name="object 5"/>
          <p:cNvSpPr/>
          <p:nvPr/>
        </p:nvSpPr>
        <p:spPr>
          <a:xfrm>
            <a:off x="676998"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6" name="object 6"/>
          <p:cNvSpPr/>
          <p:nvPr/>
        </p:nvSpPr>
        <p:spPr>
          <a:xfrm>
            <a:off x="648690"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7" name="object 7"/>
          <p:cNvSpPr/>
          <p:nvPr/>
        </p:nvSpPr>
        <p:spPr>
          <a:xfrm>
            <a:off x="620458"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 name="object 8"/>
          <p:cNvSpPr/>
          <p:nvPr/>
        </p:nvSpPr>
        <p:spPr>
          <a:xfrm>
            <a:off x="762076" y="800100"/>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9" name="object 9"/>
          <p:cNvSpPr/>
          <p:nvPr/>
        </p:nvSpPr>
        <p:spPr>
          <a:xfrm>
            <a:off x="733742"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 name="object 10"/>
          <p:cNvSpPr/>
          <p:nvPr/>
        </p:nvSpPr>
        <p:spPr>
          <a:xfrm>
            <a:off x="705523"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 name="object 11"/>
          <p:cNvSpPr/>
          <p:nvPr/>
        </p:nvSpPr>
        <p:spPr>
          <a:xfrm>
            <a:off x="847128"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2" name="object 12"/>
          <p:cNvSpPr/>
          <p:nvPr/>
        </p:nvSpPr>
        <p:spPr>
          <a:xfrm>
            <a:off x="818807"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3" name="object 13"/>
          <p:cNvSpPr/>
          <p:nvPr/>
        </p:nvSpPr>
        <p:spPr>
          <a:xfrm>
            <a:off x="790575"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 name="object 14"/>
          <p:cNvSpPr/>
          <p:nvPr/>
        </p:nvSpPr>
        <p:spPr>
          <a:xfrm>
            <a:off x="932180"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 name="object 15"/>
          <p:cNvSpPr/>
          <p:nvPr/>
        </p:nvSpPr>
        <p:spPr>
          <a:xfrm>
            <a:off x="903858"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 name="object 16"/>
          <p:cNvSpPr/>
          <p:nvPr/>
        </p:nvSpPr>
        <p:spPr>
          <a:xfrm>
            <a:off x="875639"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7" name="object 17"/>
          <p:cNvSpPr/>
          <p:nvPr/>
        </p:nvSpPr>
        <p:spPr>
          <a:xfrm>
            <a:off x="1017244"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8" name="object 18"/>
          <p:cNvSpPr/>
          <p:nvPr/>
        </p:nvSpPr>
        <p:spPr>
          <a:xfrm>
            <a:off x="988936" y="800100"/>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19" name="object 19"/>
          <p:cNvSpPr/>
          <p:nvPr/>
        </p:nvSpPr>
        <p:spPr>
          <a:xfrm>
            <a:off x="960704"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0" name="object 20"/>
          <p:cNvSpPr/>
          <p:nvPr/>
        </p:nvSpPr>
        <p:spPr>
          <a:xfrm>
            <a:off x="1102296"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 name="object 21"/>
          <p:cNvSpPr/>
          <p:nvPr/>
        </p:nvSpPr>
        <p:spPr>
          <a:xfrm>
            <a:off x="1073988"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2" name="object 22"/>
          <p:cNvSpPr/>
          <p:nvPr/>
        </p:nvSpPr>
        <p:spPr>
          <a:xfrm>
            <a:off x="1045768"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3" name="object 23"/>
          <p:cNvSpPr/>
          <p:nvPr/>
        </p:nvSpPr>
        <p:spPr>
          <a:xfrm>
            <a:off x="1187373" y="800100"/>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24" name="object 24"/>
          <p:cNvSpPr/>
          <p:nvPr/>
        </p:nvSpPr>
        <p:spPr>
          <a:xfrm>
            <a:off x="1159052"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5" name="object 25"/>
          <p:cNvSpPr/>
          <p:nvPr/>
        </p:nvSpPr>
        <p:spPr>
          <a:xfrm>
            <a:off x="1130820"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6" name="object 26"/>
          <p:cNvSpPr/>
          <p:nvPr/>
        </p:nvSpPr>
        <p:spPr>
          <a:xfrm>
            <a:off x="1272425"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7" name="object 27"/>
          <p:cNvSpPr/>
          <p:nvPr/>
        </p:nvSpPr>
        <p:spPr>
          <a:xfrm>
            <a:off x="1244104"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8" name="object 28"/>
          <p:cNvSpPr/>
          <p:nvPr/>
        </p:nvSpPr>
        <p:spPr>
          <a:xfrm>
            <a:off x="1215872"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9" name="object 29"/>
          <p:cNvSpPr/>
          <p:nvPr/>
        </p:nvSpPr>
        <p:spPr>
          <a:xfrm>
            <a:off x="1357490"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30" name="object 30"/>
          <p:cNvSpPr/>
          <p:nvPr/>
        </p:nvSpPr>
        <p:spPr>
          <a:xfrm>
            <a:off x="1329156"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1" name="object 31"/>
          <p:cNvSpPr/>
          <p:nvPr/>
        </p:nvSpPr>
        <p:spPr>
          <a:xfrm>
            <a:off x="1300937"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32" name="object 32"/>
          <p:cNvSpPr/>
          <p:nvPr/>
        </p:nvSpPr>
        <p:spPr>
          <a:xfrm>
            <a:off x="1442542"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33" name="object 33"/>
          <p:cNvSpPr/>
          <p:nvPr/>
        </p:nvSpPr>
        <p:spPr>
          <a:xfrm>
            <a:off x="1414233" y="800100"/>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34" name="object 34"/>
          <p:cNvSpPr/>
          <p:nvPr/>
        </p:nvSpPr>
        <p:spPr>
          <a:xfrm>
            <a:off x="1386001"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5" name="object 35"/>
          <p:cNvSpPr/>
          <p:nvPr/>
        </p:nvSpPr>
        <p:spPr>
          <a:xfrm>
            <a:off x="1527606"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36" name="object 36"/>
          <p:cNvSpPr/>
          <p:nvPr/>
        </p:nvSpPr>
        <p:spPr>
          <a:xfrm>
            <a:off x="1499285"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7" name="object 37"/>
          <p:cNvSpPr/>
          <p:nvPr/>
        </p:nvSpPr>
        <p:spPr>
          <a:xfrm>
            <a:off x="1471066"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38" name="object 38"/>
          <p:cNvSpPr/>
          <p:nvPr/>
        </p:nvSpPr>
        <p:spPr>
          <a:xfrm>
            <a:off x="1612671" y="800100"/>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39" name="object 39"/>
          <p:cNvSpPr/>
          <p:nvPr/>
        </p:nvSpPr>
        <p:spPr>
          <a:xfrm>
            <a:off x="1584350"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40" name="object 40"/>
          <p:cNvSpPr/>
          <p:nvPr/>
        </p:nvSpPr>
        <p:spPr>
          <a:xfrm>
            <a:off x="1556118"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1" name="object 41"/>
          <p:cNvSpPr/>
          <p:nvPr/>
        </p:nvSpPr>
        <p:spPr>
          <a:xfrm>
            <a:off x="1697723"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2" name="object 42"/>
          <p:cNvSpPr/>
          <p:nvPr/>
        </p:nvSpPr>
        <p:spPr>
          <a:xfrm>
            <a:off x="1669402"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3" name="object 43"/>
          <p:cNvSpPr/>
          <p:nvPr/>
        </p:nvSpPr>
        <p:spPr>
          <a:xfrm>
            <a:off x="1641182"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44" name="object 44"/>
          <p:cNvSpPr/>
          <p:nvPr/>
        </p:nvSpPr>
        <p:spPr>
          <a:xfrm>
            <a:off x="1782787"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5" name="object 45"/>
          <p:cNvSpPr/>
          <p:nvPr/>
        </p:nvSpPr>
        <p:spPr>
          <a:xfrm>
            <a:off x="1754466"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46" name="object 46"/>
          <p:cNvSpPr/>
          <p:nvPr/>
        </p:nvSpPr>
        <p:spPr>
          <a:xfrm>
            <a:off x="1726234"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47" name="object 47"/>
          <p:cNvSpPr/>
          <p:nvPr/>
        </p:nvSpPr>
        <p:spPr>
          <a:xfrm>
            <a:off x="1867839"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8" name="object 48"/>
          <p:cNvSpPr/>
          <p:nvPr/>
        </p:nvSpPr>
        <p:spPr>
          <a:xfrm>
            <a:off x="1839531" y="800100"/>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49" name="object 49"/>
          <p:cNvSpPr/>
          <p:nvPr/>
        </p:nvSpPr>
        <p:spPr>
          <a:xfrm>
            <a:off x="1811312"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50" name="object 50"/>
          <p:cNvSpPr/>
          <p:nvPr/>
        </p:nvSpPr>
        <p:spPr>
          <a:xfrm>
            <a:off x="1952904"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51" name="object 51"/>
          <p:cNvSpPr/>
          <p:nvPr/>
        </p:nvSpPr>
        <p:spPr>
          <a:xfrm>
            <a:off x="1924596"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52" name="object 52"/>
          <p:cNvSpPr/>
          <p:nvPr/>
        </p:nvSpPr>
        <p:spPr>
          <a:xfrm>
            <a:off x="1896364"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53" name="object 53"/>
          <p:cNvSpPr/>
          <p:nvPr/>
        </p:nvSpPr>
        <p:spPr>
          <a:xfrm>
            <a:off x="2037969" y="800100"/>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54" name="object 54"/>
          <p:cNvSpPr/>
          <p:nvPr/>
        </p:nvSpPr>
        <p:spPr>
          <a:xfrm>
            <a:off x="2009648"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5" name="object 55"/>
          <p:cNvSpPr/>
          <p:nvPr/>
        </p:nvSpPr>
        <p:spPr>
          <a:xfrm>
            <a:off x="1981415" y="80010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6" name="object 56"/>
          <p:cNvSpPr/>
          <p:nvPr/>
        </p:nvSpPr>
        <p:spPr>
          <a:xfrm>
            <a:off x="2123033"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57" name="object 57"/>
          <p:cNvSpPr/>
          <p:nvPr/>
        </p:nvSpPr>
        <p:spPr>
          <a:xfrm>
            <a:off x="2094712"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8" name="object 58"/>
          <p:cNvSpPr/>
          <p:nvPr/>
        </p:nvSpPr>
        <p:spPr>
          <a:xfrm>
            <a:off x="2066480"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59" name="object 59"/>
          <p:cNvSpPr/>
          <p:nvPr/>
        </p:nvSpPr>
        <p:spPr>
          <a:xfrm>
            <a:off x="2208085"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0" name="object 60"/>
          <p:cNvSpPr/>
          <p:nvPr/>
        </p:nvSpPr>
        <p:spPr>
          <a:xfrm>
            <a:off x="2179764"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61" name="object 61"/>
          <p:cNvSpPr/>
          <p:nvPr/>
        </p:nvSpPr>
        <p:spPr>
          <a:xfrm>
            <a:off x="2151545"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62" name="object 62"/>
          <p:cNvSpPr/>
          <p:nvPr/>
        </p:nvSpPr>
        <p:spPr>
          <a:xfrm>
            <a:off x="2293150"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63" name="object 63"/>
          <p:cNvSpPr/>
          <p:nvPr/>
        </p:nvSpPr>
        <p:spPr>
          <a:xfrm>
            <a:off x="2264829"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64" name="object 64"/>
          <p:cNvSpPr/>
          <p:nvPr/>
        </p:nvSpPr>
        <p:spPr>
          <a:xfrm>
            <a:off x="2236609"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65" name="object 65"/>
          <p:cNvSpPr/>
          <p:nvPr/>
        </p:nvSpPr>
        <p:spPr>
          <a:xfrm>
            <a:off x="2378201"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66" name="object 66"/>
          <p:cNvSpPr/>
          <p:nvPr/>
        </p:nvSpPr>
        <p:spPr>
          <a:xfrm>
            <a:off x="2349893"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67" name="object 67"/>
          <p:cNvSpPr/>
          <p:nvPr/>
        </p:nvSpPr>
        <p:spPr>
          <a:xfrm>
            <a:off x="2321661"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68" name="object 68"/>
          <p:cNvSpPr/>
          <p:nvPr/>
        </p:nvSpPr>
        <p:spPr>
          <a:xfrm>
            <a:off x="2463266"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9" name="object 69"/>
          <p:cNvSpPr/>
          <p:nvPr/>
        </p:nvSpPr>
        <p:spPr>
          <a:xfrm>
            <a:off x="2434945" y="80010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0" name="object 70"/>
          <p:cNvSpPr/>
          <p:nvPr/>
        </p:nvSpPr>
        <p:spPr>
          <a:xfrm>
            <a:off x="2406738"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71" name="object 71"/>
          <p:cNvSpPr/>
          <p:nvPr/>
        </p:nvSpPr>
        <p:spPr>
          <a:xfrm>
            <a:off x="2548331"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72" name="object 72"/>
          <p:cNvSpPr/>
          <p:nvPr/>
        </p:nvSpPr>
        <p:spPr>
          <a:xfrm>
            <a:off x="2520022"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73" name="object 73"/>
          <p:cNvSpPr/>
          <p:nvPr/>
        </p:nvSpPr>
        <p:spPr>
          <a:xfrm>
            <a:off x="2491790"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74" name="object 74"/>
          <p:cNvSpPr/>
          <p:nvPr/>
        </p:nvSpPr>
        <p:spPr>
          <a:xfrm>
            <a:off x="2633383" y="80010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5" name="object 75"/>
          <p:cNvSpPr/>
          <p:nvPr/>
        </p:nvSpPr>
        <p:spPr>
          <a:xfrm>
            <a:off x="2605074"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76" name="object 76"/>
          <p:cNvSpPr/>
          <p:nvPr/>
        </p:nvSpPr>
        <p:spPr>
          <a:xfrm>
            <a:off x="2576855" y="800100"/>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77" name="object 77"/>
          <p:cNvSpPr/>
          <p:nvPr/>
        </p:nvSpPr>
        <p:spPr>
          <a:xfrm>
            <a:off x="2718447"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78" name="object 78"/>
          <p:cNvSpPr/>
          <p:nvPr/>
        </p:nvSpPr>
        <p:spPr>
          <a:xfrm>
            <a:off x="2690139"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79" name="object 79"/>
          <p:cNvSpPr/>
          <p:nvPr/>
        </p:nvSpPr>
        <p:spPr>
          <a:xfrm>
            <a:off x="2661907"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80" name="object 80"/>
          <p:cNvSpPr/>
          <p:nvPr/>
        </p:nvSpPr>
        <p:spPr>
          <a:xfrm>
            <a:off x="2803499"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81" name="object 81"/>
          <p:cNvSpPr/>
          <p:nvPr/>
        </p:nvSpPr>
        <p:spPr>
          <a:xfrm>
            <a:off x="2775191"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82" name="object 82"/>
          <p:cNvSpPr/>
          <p:nvPr/>
        </p:nvSpPr>
        <p:spPr>
          <a:xfrm>
            <a:off x="2746959"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3" name="object 83"/>
          <p:cNvSpPr/>
          <p:nvPr/>
        </p:nvSpPr>
        <p:spPr>
          <a:xfrm>
            <a:off x="2888576"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84" name="object 84"/>
          <p:cNvSpPr/>
          <p:nvPr/>
        </p:nvSpPr>
        <p:spPr>
          <a:xfrm>
            <a:off x="2860243" y="80010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5" name="object 85"/>
          <p:cNvSpPr/>
          <p:nvPr/>
        </p:nvSpPr>
        <p:spPr>
          <a:xfrm>
            <a:off x="2832036"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86" name="object 86"/>
          <p:cNvSpPr/>
          <p:nvPr/>
        </p:nvSpPr>
        <p:spPr>
          <a:xfrm>
            <a:off x="2973628"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87" name="object 87"/>
          <p:cNvSpPr/>
          <p:nvPr/>
        </p:nvSpPr>
        <p:spPr>
          <a:xfrm>
            <a:off x="2945320"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88" name="object 88"/>
          <p:cNvSpPr/>
          <p:nvPr/>
        </p:nvSpPr>
        <p:spPr>
          <a:xfrm>
            <a:off x="2917088"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9" name="object 89"/>
          <p:cNvSpPr/>
          <p:nvPr/>
        </p:nvSpPr>
        <p:spPr>
          <a:xfrm>
            <a:off x="3058680" y="80010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0" name="object 90"/>
          <p:cNvSpPr/>
          <p:nvPr/>
        </p:nvSpPr>
        <p:spPr>
          <a:xfrm>
            <a:off x="3030372"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1" name="object 91"/>
          <p:cNvSpPr/>
          <p:nvPr/>
        </p:nvSpPr>
        <p:spPr>
          <a:xfrm>
            <a:off x="3002152" y="800100"/>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92" name="object 92"/>
          <p:cNvSpPr/>
          <p:nvPr/>
        </p:nvSpPr>
        <p:spPr>
          <a:xfrm>
            <a:off x="3143757"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93" name="object 93"/>
          <p:cNvSpPr/>
          <p:nvPr/>
        </p:nvSpPr>
        <p:spPr>
          <a:xfrm>
            <a:off x="3115436"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94" name="object 94"/>
          <p:cNvSpPr/>
          <p:nvPr/>
        </p:nvSpPr>
        <p:spPr>
          <a:xfrm>
            <a:off x="3087204"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95" name="object 95"/>
          <p:cNvSpPr/>
          <p:nvPr/>
        </p:nvSpPr>
        <p:spPr>
          <a:xfrm>
            <a:off x="3228797"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6" name="object 96"/>
          <p:cNvSpPr/>
          <p:nvPr/>
        </p:nvSpPr>
        <p:spPr>
          <a:xfrm>
            <a:off x="3200488"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97" name="object 97"/>
          <p:cNvSpPr/>
          <p:nvPr/>
        </p:nvSpPr>
        <p:spPr>
          <a:xfrm>
            <a:off x="3172269"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98" name="object 98"/>
          <p:cNvSpPr/>
          <p:nvPr/>
        </p:nvSpPr>
        <p:spPr>
          <a:xfrm>
            <a:off x="3313874"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99" name="object 99"/>
          <p:cNvSpPr/>
          <p:nvPr/>
        </p:nvSpPr>
        <p:spPr>
          <a:xfrm>
            <a:off x="3285553"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0" name="object 100"/>
          <p:cNvSpPr/>
          <p:nvPr/>
        </p:nvSpPr>
        <p:spPr>
          <a:xfrm>
            <a:off x="3257334"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01" name="object 101"/>
          <p:cNvSpPr/>
          <p:nvPr/>
        </p:nvSpPr>
        <p:spPr>
          <a:xfrm>
            <a:off x="3398926"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2" name="object 102"/>
          <p:cNvSpPr/>
          <p:nvPr/>
        </p:nvSpPr>
        <p:spPr>
          <a:xfrm>
            <a:off x="3370618"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03" name="object 103"/>
          <p:cNvSpPr/>
          <p:nvPr/>
        </p:nvSpPr>
        <p:spPr>
          <a:xfrm>
            <a:off x="3342385"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4" name="object 104"/>
          <p:cNvSpPr/>
          <p:nvPr/>
        </p:nvSpPr>
        <p:spPr>
          <a:xfrm>
            <a:off x="3483990"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5" name="object 105"/>
          <p:cNvSpPr/>
          <p:nvPr/>
        </p:nvSpPr>
        <p:spPr>
          <a:xfrm>
            <a:off x="3455670"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6" name="object 106"/>
          <p:cNvSpPr/>
          <p:nvPr/>
        </p:nvSpPr>
        <p:spPr>
          <a:xfrm>
            <a:off x="3427450" y="800100"/>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107" name="object 107"/>
          <p:cNvSpPr/>
          <p:nvPr/>
        </p:nvSpPr>
        <p:spPr>
          <a:xfrm>
            <a:off x="3569055"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08" name="object 108"/>
          <p:cNvSpPr/>
          <p:nvPr/>
        </p:nvSpPr>
        <p:spPr>
          <a:xfrm>
            <a:off x="3540734"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09" name="object 109"/>
          <p:cNvSpPr/>
          <p:nvPr/>
        </p:nvSpPr>
        <p:spPr>
          <a:xfrm>
            <a:off x="3512502"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0" name="object 110"/>
          <p:cNvSpPr/>
          <p:nvPr/>
        </p:nvSpPr>
        <p:spPr>
          <a:xfrm>
            <a:off x="3654107"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11" name="object 111"/>
          <p:cNvSpPr/>
          <p:nvPr/>
        </p:nvSpPr>
        <p:spPr>
          <a:xfrm>
            <a:off x="3625786"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2" name="object 112"/>
          <p:cNvSpPr/>
          <p:nvPr/>
        </p:nvSpPr>
        <p:spPr>
          <a:xfrm>
            <a:off x="3597567"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13" name="object 113"/>
          <p:cNvSpPr/>
          <p:nvPr/>
        </p:nvSpPr>
        <p:spPr>
          <a:xfrm>
            <a:off x="3739172"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14" name="object 114"/>
          <p:cNvSpPr/>
          <p:nvPr/>
        </p:nvSpPr>
        <p:spPr>
          <a:xfrm>
            <a:off x="3710851"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5" name="object 115"/>
          <p:cNvSpPr/>
          <p:nvPr/>
        </p:nvSpPr>
        <p:spPr>
          <a:xfrm>
            <a:off x="3682631"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16" name="object 116"/>
          <p:cNvSpPr/>
          <p:nvPr/>
        </p:nvSpPr>
        <p:spPr>
          <a:xfrm>
            <a:off x="3824223"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7" name="object 117"/>
          <p:cNvSpPr/>
          <p:nvPr/>
        </p:nvSpPr>
        <p:spPr>
          <a:xfrm>
            <a:off x="3795915"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8" name="object 118"/>
          <p:cNvSpPr/>
          <p:nvPr/>
        </p:nvSpPr>
        <p:spPr>
          <a:xfrm>
            <a:off x="3767696"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19" name="object 119"/>
          <p:cNvSpPr/>
          <p:nvPr/>
        </p:nvSpPr>
        <p:spPr>
          <a:xfrm>
            <a:off x="3909288"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0" name="object 120"/>
          <p:cNvSpPr/>
          <p:nvPr/>
        </p:nvSpPr>
        <p:spPr>
          <a:xfrm>
            <a:off x="3880980"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21" name="object 121"/>
          <p:cNvSpPr/>
          <p:nvPr/>
        </p:nvSpPr>
        <p:spPr>
          <a:xfrm>
            <a:off x="3852760" y="800100"/>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122" name="object 122"/>
          <p:cNvSpPr/>
          <p:nvPr/>
        </p:nvSpPr>
        <p:spPr>
          <a:xfrm>
            <a:off x="3994353"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3" name="object 123"/>
          <p:cNvSpPr/>
          <p:nvPr/>
        </p:nvSpPr>
        <p:spPr>
          <a:xfrm>
            <a:off x="3966032"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24" name="object 124"/>
          <p:cNvSpPr/>
          <p:nvPr/>
        </p:nvSpPr>
        <p:spPr>
          <a:xfrm>
            <a:off x="3937812"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25" name="object 125"/>
          <p:cNvSpPr/>
          <p:nvPr/>
        </p:nvSpPr>
        <p:spPr>
          <a:xfrm>
            <a:off x="4079417" y="800100"/>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126" name="object 126"/>
          <p:cNvSpPr/>
          <p:nvPr/>
        </p:nvSpPr>
        <p:spPr>
          <a:xfrm>
            <a:off x="4051096"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27" name="object 127"/>
          <p:cNvSpPr/>
          <p:nvPr/>
        </p:nvSpPr>
        <p:spPr>
          <a:xfrm>
            <a:off x="4022864"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8" name="object 128"/>
          <p:cNvSpPr/>
          <p:nvPr/>
        </p:nvSpPr>
        <p:spPr>
          <a:xfrm>
            <a:off x="4164469"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9" name="object 129"/>
          <p:cNvSpPr/>
          <p:nvPr/>
        </p:nvSpPr>
        <p:spPr>
          <a:xfrm>
            <a:off x="4136148"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0" name="object 130"/>
          <p:cNvSpPr/>
          <p:nvPr/>
        </p:nvSpPr>
        <p:spPr>
          <a:xfrm>
            <a:off x="4107929"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1" name="object 131"/>
          <p:cNvSpPr/>
          <p:nvPr/>
        </p:nvSpPr>
        <p:spPr>
          <a:xfrm>
            <a:off x="4249534"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32" name="object 132"/>
          <p:cNvSpPr/>
          <p:nvPr/>
        </p:nvSpPr>
        <p:spPr>
          <a:xfrm>
            <a:off x="4221213"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3" name="object 133"/>
          <p:cNvSpPr/>
          <p:nvPr/>
        </p:nvSpPr>
        <p:spPr>
          <a:xfrm>
            <a:off x="4192994"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34" name="object 134"/>
          <p:cNvSpPr/>
          <p:nvPr/>
        </p:nvSpPr>
        <p:spPr>
          <a:xfrm>
            <a:off x="4334586"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5" name="object 135"/>
          <p:cNvSpPr/>
          <p:nvPr/>
        </p:nvSpPr>
        <p:spPr>
          <a:xfrm>
            <a:off x="4306290" y="800100"/>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136" name="object 136"/>
          <p:cNvSpPr/>
          <p:nvPr/>
        </p:nvSpPr>
        <p:spPr>
          <a:xfrm>
            <a:off x="4278058"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37" name="object 137"/>
          <p:cNvSpPr/>
          <p:nvPr/>
        </p:nvSpPr>
        <p:spPr>
          <a:xfrm>
            <a:off x="4419663"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38" name="object 138"/>
          <p:cNvSpPr/>
          <p:nvPr/>
        </p:nvSpPr>
        <p:spPr>
          <a:xfrm>
            <a:off x="4391342"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9" name="object 139"/>
          <p:cNvSpPr/>
          <p:nvPr/>
        </p:nvSpPr>
        <p:spPr>
          <a:xfrm>
            <a:off x="4363110"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40" name="object 140"/>
          <p:cNvSpPr/>
          <p:nvPr/>
        </p:nvSpPr>
        <p:spPr>
          <a:xfrm>
            <a:off x="4504728" y="800100"/>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141" name="object 141"/>
          <p:cNvSpPr/>
          <p:nvPr/>
        </p:nvSpPr>
        <p:spPr>
          <a:xfrm>
            <a:off x="4476394"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42" name="object 142"/>
          <p:cNvSpPr/>
          <p:nvPr/>
        </p:nvSpPr>
        <p:spPr>
          <a:xfrm>
            <a:off x="4448162"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3" name="object 143"/>
          <p:cNvSpPr/>
          <p:nvPr/>
        </p:nvSpPr>
        <p:spPr>
          <a:xfrm>
            <a:off x="4589779"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4" name="object 144"/>
          <p:cNvSpPr/>
          <p:nvPr/>
        </p:nvSpPr>
        <p:spPr>
          <a:xfrm>
            <a:off x="4561446" y="80010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5" name="object 145"/>
          <p:cNvSpPr/>
          <p:nvPr/>
        </p:nvSpPr>
        <p:spPr>
          <a:xfrm>
            <a:off x="4533239"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46" name="object 146"/>
          <p:cNvSpPr/>
          <p:nvPr/>
        </p:nvSpPr>
        <p:spPr>
          <a:xfrm>
            <a:off x="4674831"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47" name="object 147"/>
          <p:cNvSpPr/>
          <p:nvPr/>
        </p:nvSpPr>
        <p:spPr>
          <a:xfrm>
            <a:off x="4646523"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48" name="object 148"/>
          <p:cNvSpPr/>
          <p:nvPr/>
        </p:nvSpPr>
        <p:spPr>
          <a:xfrm>
            <a:off x="4618291"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49" name="object 149"/>
          <p:cNvSpPr/>
          <p:nvPr/>
        </p:nvSpPr>
        <p:spPr>
          <a:xfrm>
            <a:off x="4759896"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0" name="object 150"/>
          <p:cNvSpPr/>
          <p:nvPr/>
        </p:nvSpPr>
        <p:spPr>
          <a:xfrm>
            <a:off x="4731588" y="800100"/>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151" name="object 151"/>
          <p:cNvSpPr/>
          <p:nvPr/>
        </p:nvSpPr>
        <p:spPr>
          <a:xfrm>
            <a:off x="4703368"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52" name="object 152"/>
          <p:cNvSpPr/>
          <p:nvPr/>
        </p:nvSpPr>
        <p:spPr>
          <a:xfrm>
            <a:off x="4844961"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53" name="object 153"/>
          <p:cNvSpPr/>
          <p:nvPr/>
        </p:nvSpPr>
        <p:spPr>
          <a:xfrm>
            <a:off x="4816652"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54" name="object 154"/>
          <p:cNvSpPr/>
          <p:nvPr/>
        </p:nvSpPr>
        <p:spPr>
          <a:xfrm>
            <a:off x="4788420"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55" name="object 155"/>
          <p:cNvSpPr/>
          <p:nvPr/>
        </p:nvSpPr>
        <p:spPr>
          <a:xfrm>
            <a:off x="4930025" y="800100"/>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156" name="object 156"/>
          <p:cNvSpPr/>
          <p:nvPr/>
        </p:nvSpPr>
        <p:spPr>
          <a:xfrm>
            <a:off x="4901691"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57" name="object 157"/>
          <p:cNvSpPr/>
          <p:nvPr/>
        </p:nvSpPr>
        <p:spPr>
          <a:xfrm>
            <a:off x="4873459" y="80010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8" name="object 158"/>
          <p:cNvSpPr/>
          <p:nvPr/>
        </p:nvSpPr>
        <p:spPr>
          <a:xfrm>
            <a:off x="5015077"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59" name="object 159"/>
          <p:cNvSpPr/>
          <p:nvPr/>
        </p:nvSpPr>
        <p:spPr>
          <a:xfrm>
            <a:off x="4986756"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0" name="object 160"/>
          <p:cNvSpPr/>
          <p:nvPr/>
        </p:nvSpPr>
        <p:spPr>
          <a:xfrm>
            <a:off x="4958537"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61" name="object 161"/>
          <p:cNvSpPr/>
          <p:nvPr/>
        </p:nvSpPr>
        <p:spPr>
          <a:xfrm>
            <a:off x="5100129"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62" name="object 162"/>
          <p:cNvSpPr/>
          <p:nvPr/>
        </p:nvSpPr>
        <p:spPr>
          <a:xfrm>
            <a:off x="5071821"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63" name="object 163"/>
          <p:cNvSpPr/>
          <p:nvPr/>
        </p:nvSpPr>
        <p:spPr>
          <a:xfrm>
            <a:off x="5043589"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4" name="object 164"/>
          <p:cNvSpPr/>
          <p:nvPr/>
        </p:nvSpPr>
        <p:spPr>
          <a:xfrm>
            <a:off x="5185206"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65" name="object 165"/>
          <p:cNvSpPr/>
          <p:nvPr/>
        </p:nvSpPr>
        <p:spPr>
          <a:xfrm>
            <a:off x="5156885"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66" name="object 166"/>
          <p:cNvSpPr/>
          <p:nvPr/>
        </p:nvSpPr>
        <p:spPr>
          <a:xfrm>
            <a:off x="5128666"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67" name="object 167"/>
          <p:cNvSpPr/>
          <p:nvPr/>
        </p:nvSpPr>
        <p:spPr>
          <a:xfrm>
            <a:off x="5270258"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68" name="object 168"/>
          <p:cNvSpPr/>
          <p:nvPr/>
        </p:nvSpPr>
        <p:spPr>
          <a:xfrm>
            <a:off x="5241950"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69" name="object 169"/>
          <p:cNvSpPr/>
          <p:nvPr/>
        </p:nvSpPr>
        <p:spPr>
          <a:xfrm>
            <a:off x="5213718"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70" name="object 170"/>
          <p:cNvSpPr/>
          <p:nvPr/>
        </p:nvSpPr>
        <p:spPr>
          <a:xfrm>
            <a:off x="5355323"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71" name="object 171"/>
          <p:cNvSpPr/>
          <p:nvPr/>
        </p:nvSpPr>
        <p:spPr>
          <a:xfrm>
            <a:off x="5327002"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72" name="object 172"/>
          <p:cNvSpPr/>
          <p:nvPr/>
        </p:nvSpPr>
        <p:spPr>
          <a:xfrm>
            <a:off x="5298782"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3" name="object 173"/>
          <p:cNvSpPr/>
          <p:nvPr/>
        </p:nvSpPr>
        <p:spPr>
          <a:xfrm>
            <a:off x="5440388"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74" name="object 174"/>
          <p:cNvSpPr/>
          <p:nvPr/>
        </p:nvSpPr>
        <p:spPr>
          <a:xfrm>
            <a:off x="5412066"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75" name="object 175"/>
          <p:cNvSpPr/>
          <p:nvPr/>
        </p:nvSpPr>
        <p:spPr>
          <a:xfrm>
            <a:off x="5383834"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76" name="object 176"/>
          <p:cNvSpPr/>
          <p:nvPr/>
        </p:nvSpPr>
        <p:spPr>
          <a:xfrm>
            <a:off x="5525427"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7" name="object 177"/>
          <p:cNvSpPr/>
          <p:nvPr/>
        </p:nvSpPr>
        <p:spPr>
          <a:xfrm>
            <a:off x="5497118"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78" name="object 178"/>
          <p:cNvSpPr/>
          <p:nvPr/>
        </p:nvSpPr>
        <p:spPr>
          <a:xfrm>
            <a:off x="5468886"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9" name="object 179"/>
          <p:cNvSpPr/>
          <p:nvPr/>
        </p:nvSpPr>
        <p:spPr>
          <a:xfrm>
            <a:off x="5610504"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80" name="object 180"/>
          <p:cNvSpPr/>
          <p:nvPr/>
        </p:nvSpPr>
        <p:spPr>
          <a:xfrm>
            <a:off x="5582196" y="800100"/>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181" name="object 181"/>
          <p:cNvSpPr/>
          <p:nvPr/>
        </p:nvSpPr>
        <p:spPr>
          <a:xfrm>
            <a:off x="5553964"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82" name="object 182"/>
          <p:cNvSpPr/>
          <p:nvPr/>
        </p:nvSpPr>
        <p:spPr>
          <a:xfrm>
            <a:off x="5695556"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83" name="object 183"/>
          <p:cNvSpPr/>
          <p:nvPr/>
        </p:nvSpPr>
        <p:spPr>
          <a:xfrm>
            <a:off x="5667247"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84" name="object 184"/>
          <p:cNvSpPr/>
          <p:nvPr/>
        </p:nvSpPr>
        <p:spPr>
          <a:xfrm>
            <a:off x="5639015"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5" name="object 185"/>
          <p:cNvSpPr/>
          <p:nvPr/>
        </p:nvSpPr>
        <p:spPr>
          <a:xfrm>
            <a:off x="5780633" y="800100"/>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186" name="object 186"/>
          <p:cNvSpPr/>
          <p:nvPr/>
        </p:nvSpPr>
        <p:spPr>
          <a:xfrm>
            <a:off x="5752300"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7" name="object 187"/>
          <p:cNvSpPr/>
          <p:nvPr/>
        </p:nvSpPr>
        <p:spPr>
          <a:xfrm>
            <a:off x="5724080"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8" name="object 188"/>
          <p:cNvSpPr/>
          <p:nvPr/>
        </p:nvSpPr>
        <p:spPr>
          <a:xfrm>
            <a:off x="5865685"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89" name="object 189"/>
          <p:cNvSpPr/>
          <p:nvPr/>
        </p:nvSpPr>
        <p:spPr>
          <a:xfrm>
            <a:off x="5837364"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90" name="object 190"/>
          <p:cNvSpPr/>
          <p:nvPr/>
        </p:nvSpPr>
        <p:spPr>
          <a:xfrm>
            <a:off x="5809132"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1" name="object 191"/>
          <p:cNvSpPr/>
          <p:nvPr/>
        </p:nvSpPr>
        <p:spPr>
          <a:xfrm>
            <a:off x="5950737" y="800100"/>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2" name="object 192"/>
          <p:cNvSpPr/>
          <p:nvPr/>
        </p:nvSpPr>
        <p:spPr>
          <a:xfrm>
            <a:off x="5922416"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3" name="object 193"/>
          <p:cNvSpPr/>
          <p:nvPr/>
        </p:nvSpPr>
        <p:spPr>
          <a:xfrm>
            <a:off x="5894196"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94" name="object 194"/>
          <p:cNvSpPr/>
          <p:nvPr/>
        </p:nvSpPr>
        <p:spPr>
          <a:xfrm>
            <a:off x="6035802"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95" name="object 195"/>
          <p:cNvSpPr/>
          <p:nvPr/>
        </p:nvSpPr>
        <p:spPr>
          <a:xfrm>
            <a:off x="6007493" y="800100"/>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196" name="object 196"/>
          <p:cNvSpPr/>
          <p:nvPr/>
        </p:nvSpPr>
        <p:spPr>
          <a:xfrm>
            <a:off x="5979261"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97" name="object 197"/>
          <p:cNvSpPr/>
          <p:nvPr/>
        </p:nvSpPr>
        <p:spPr>
          <a:xfrm>
            <a:off x="6120853"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8" name="object 198"/>
          <p:cNvSpPr/>
          <p:nvPr/>
        </p:nvSpPr>
        <p:spPr>
          <a:xfrm>
            <a:off x="6092545"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99" name="object 199"/>
          <p:cNvSpPr/>
          <p:nvPr/>
        </p:nvSpPr>
        <p:spPr>
          <a:xfrm>
            <a:off x="6064326"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00" name="object 200"/>
          <p:cNvSpPr/>
          <p:nvPr/>
        </p:nvSpPr>
        <p:spPr>
          <a:xfrm>
            <a:off x="6205931" y="800100"/>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201" name="object 201"/>
          <p:cNvSpPr/>
          <p:nvPr/>
        </p:nvSpPr>
        <p:spPr>
          <a:xfrm>
            <a:off x="6177610"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02" name="object 202"/>
          <p:cNvSpPr/>
          <p:nvPr/>
        </p:nvSpPr>
        <p:spPr>
          <a:xfrm>
            <a:off x="6149378"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3" name="object 203"/>
          <p:cNvSpPr/>
          <p:nvPr/>
        </p:nvSpPr>
        <p:spPr>
          <a:xfrm>
            <a:off x="6290983"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4" name="object 204"/>
          <p:cNvSpPr/>
          <p:nvPr/>
        </p:nvSpPr>
        <p:spPr>
          <a:xfrm>
            <a:off x="6262674"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05" name="object 205"/>
          <p:cNvSpPr/>
          <p:nvPr/>
        </p:nvSpPr>
        <p:spPr>
          <a:xfrm>
            <a:off x="6234429"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6" name="object 206"/>
          <p:cNvSpPr/>
          <p:nvPr/>
        </p:nvSpPr>
        <p:spPr>
          <a:xfrm>
            <a:off x="6376047"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7" name="object 207"/>
          <p:cNvSpPr/>
          <p:nvPr/>
        </p:nvSpPr>
        <p:spPr>
          <a:xfrm>
            <a:off x="6347714"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8" name="object 208"/>
          <p:cNvSpPr/>
          <p:nvPr/>
        </p:nvSpPr>
        <p:spPr>
          <a:xfrm>
            <a:off x="6319507" y="800100"/>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209" name="object 209"/>
          <p:cNvSpPr/>
          <p:nvPr/>
        </p:nvSpPr>
        <p:spPr>
          <a:xfrm>
            <a:off x="6461099"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10" name="object 210"/>
          <p:cNvSpPr/>
          <p:nvPr/>
        </p:nvSpPr>
        <p:spPr>
          <a:xfrm>
            <a:off x="6432791" y="800100"/>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211" name="object 211"/>
          <p:cNvSpPr/>
          <p:nvPr/>
        </p:nvSpPr>
        <p:spPr>
          <a:xfrm>
            <a:off x="6404559"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2" name="object 212"/>
          <p:cNvSpPr/>
          <p:nvPr/>
        </p:nvSpPr>
        <p:spPr>
          <a:xfrm>
            <a:off x="6546163"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13" name="object 213"/>
          <p:cNvSpPr/>
          <p:nvPr/>
        </p:nvSpPr>
        <p:spPr>
          <a:xfrm>
            <a:off x="6517843"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4" name="object 214"/>
          <p:cNvSpPr/>
          <p:nvPr/>
        </p:nvSpPr>
        <p:spPr>
          <a:xfrm>
            <a:off x="6489623"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15" name="object 215"/>
          <p:cNvSpPr/>
          <p:nvPr/>
        </p:nvSpPr>
        <p:spPr>
          <a:xfrm>
            <a:off x="6631228"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16" name="object 216"/>
          <p:cNvSpPr/>
          <p:nvPr/>
        </p:nvSpPr>
        <p:spPr>
          <a:xfrm>
            <a:off x="6602907"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7" name="object 217"/>
          <p:cNvSpPr/>
          <p:nvPr/>
        </p:nvSpPr>
        <p:spPr>
          <a:xfrm>
            <a:off x="6574675"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8" name="object 218"/>
          <p:cNvSpPr/>
          <p:nvPr/>
        </p:nvSpPr>
        <p:spPr>
          <a:xfrm>
            <a:off x="6716280"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9" name="object 219"/>
          <p:cNvSpPr/>
          <p:nvPr/>
        </p:nvSpPr>
        <p:spPr>
          <a:xfrm>
            <a:off x="6687972"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0" name="object 220"/>
          <p:cNvSpPr/>
          <p:nvPr/>
        </p:nvSpPr>
        <p:spPr>
          <a:xfrm>
            <a:off x="6659740"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21" name="object 221"/>
          <p:cNvSpPr/>
          <p:nvPr/>
        </p:nvSpPr>
        <p:spPr>
          <a:xfrm>
            <a:off x="6801345"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2" name="object 222"/>
          <p:cNvSpPr/>
          <p:nvPr/>
        </p:nvSpPr>
        <p:spPr>
          <a:xfrm>
            <a:off x="6773024"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23" name="object 223"/>
          <p:cNvSpPr/>
          <p:nvPr/>
        </p:nvSpPr>
        <p:spPr>
          <a:xfrm>
            <a:off x="6744804" y="800100"/>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224" name="object 224"/>
          <p:cNvSpPr/>
          <p:nvPr/>
        </p:nvSpPr>
        <p:spPr>
          <a:xfrm>
            <a:off x="6886409" y="800100"/>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5" name="object 225"/>
          <p:cNvSpPr/>
          <p:nvPr/>
        </p:nvSpPr>
        <p:spPr>
          <a:xfrm>
            <a:off x="6858089"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26" name="object 226"/>
          <p:cNvSpPr/>
          <p:nvPr/>
        </p:nvSpPr>
        <p:spPr>
          <a:xfrm>
            <a:off x="6829869"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27" name="object 227"/>
          <p:cNvSpPr/>
          <p:nvPr/>
        </p:nvSpPr>
        <p:spPr>
          <a:xfrm>
            <a:off x="6971462"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28" name="object 228"/>
          <p:cNvSpPr/>
          <p:nvPr/>
        </p:nvSpPr>
        <p:spPr>
          <a:xfrm>
            <a:off x="6943153"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29" name="object 229"/>
          <p:cNvSpPr/>
          <p:nvPr/>
        </p:nvSpPr>
        <p:spPr>
          <a:xfrm>
            <a:off x="6914921" y="800100"/>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30" name="object 230"/>
          <p:cNvSpPr txBox="1"/>
          <p:nvPr/>
        </p:nvSpPr>
        <p:spPr>
          <a:xfrm>
            <a:off x="515640" y="3771127"/>
            <a:ext cx="94615" cy="520700"/>
          </a:xfrm>
          <a:prstGeom prst="rect">
            <a:avLst/>
          </a:prstGeom>
        </p:spPr>
        <p:txBody>
          <a:bodyPr vert="horz" wrap="square" lIns="0" tIns="40640" rIns="0" bIns="0" rtlCol="0">
            <a:spAutoFit/>
          </a:bodyPr>
          <a:lstStyle/>
          <a:p>
            <a:pPr marL="12700">
              <a:lnSpc>
                <a:spcPct val="100000"/>
              </a:lnSpc>
              <a:spcBef>
                <a:spcPts val="320"/>
              </a:spcBef>
            </a:pPr>
            <a:r>
              <a:rPr sz="900" dirty="0">
                <a:solidFill>
                  <a:srgbClr val="231F20"/>
                </a:solidFill>
                <a:latin typeface="Arial Narrow"/>
                <a:cs typeface="Arial Narrow"/>
              </a:rPr>
              <a:t>●</a:t>
            </a:r>
            <a:endParaRPr sz="900">
              <a:latin typeface="Arial Narrow"/>
              <a:cs typeface="Arial Narrow"/>
            </a:endParaRPr>
          </a:p>
          <a:p>
            <a:pPr marL="12700">
              <a:lnSpc>
                <a:spcPct val="100000"/>
              </a:lnSpc>
              <a:spcBef>
                <a:spcPts val="219"/>
              </a:spcBef>
            </a:pPr>
            <a:r>
              <a:rPr sz="900" dirty="0">
                <a:solidFill>
                  <a:srgbClr val="231F20"/>
                </a:solidFill>
                <a:latin typeface="Arial Narrow"/>
                <a:cs typeface="Arial Narrow"/>
              </a:rPr>
              <a:t>●</a:t>
            </a:r>
            <a:endParaRPr sz="900">
              <a:latin typeface="Arial Narrow"/>
              <a:cs typeface="Arial Narrow"/>
            </a:endParaRPr>
          </a:p>
          <a:p>
            <a:pPr marL="12700">
              <a:lnSpc>
                <a:spcPct val="100000"/>
              </a:lnSpc>
              <a:spcBef>
                <a:spcPts val="215"/>
              </a:spcBef>
            </a:pPr>
            <a:r>
              <a:rPr sz="900" dirty="0">
                <a:solidFill>
                  <a:srgbClr val="231F20"/>
                </a:solidFill>
                <a:latin typeface="Arial Narrow"/>
                <a:cs typeface="Arial Narrow"/>
              </a:rPr>
              <a:t>●</a:t>
            </a:r>
            <a:endParaRPr sz="900">
              <a:latin typeface="Arial Narrow"/>
              <a:cs typeface="Arial Narrow"/>
            </a:endParaRPr>
          </a:p>
        </p:txBody>
      </p:sp>
      <p:sp>
        <p:nvSpPr>
          <p:cNvPr id="231" name="object 231"/>
          <p:cNvSpPr txBox="1"/>
          <p:nvPr/>
        </p:nvSpPr>
        <p:spPr>
          <a:xfrm>
            <a:off x="515640" y="4459328"/>
            <a:ext cx="94615" cy="162560"/>
          </a:xfrm>
          <a:prstGeom prst="rect">
            <a:avLst/>
          </a:prstGeom>
        </p:spPr>
        <p:txBody>
          <a:bodyPr vert="horz" wrap="square" lIns="0" tIns="12700" rIns="0" bIns="0" rtlCol="0">
            <a:spAutoFit/>
          </a:bodyPr>
          <a:lstStyle/>
          <a:p>
            <a:pPr marL="12700">
              <a:lnSpc>
                <a:spcPct val="100000"/>
              </a:lnSpc>
              <a:spcBef>
                <a:spcPts val="100"/>
              </a:spcBef>
            </a:pPr>
            <a:r>
              <a:rPr sz="900" dirty="0">
                <a:solidFill>
                  <a:srgbClr val="231F20"/>
                </a:solidFill>
                <a:latin typeface="Arial Narrow"/>
                <a:cs typeface="Arial Narrow"/>
              </a:rPr>
              <a:t>●</a:t>
            </a:r>
            <a:endParaRPr sz="900">
              <a:latin typeface="Arial Narrow"/>
              <a:cs typeface="Arial Narrow"/>
            </a:endParaRPr>
          </a:p>
        </p:txBody>
      </p:sp>
      <p:sp>
        <p:nvSpPr>
          <p:cNvPr id="232" name="object 232"/>
          <p:cNvSpPr txBox="1"/>
          <p:nvPr/>
        </p:nvSpPr>
        <p:spPr>
          <a:xfrm>
            <a:off x="516247" y="471500"/>
            <a:ext cx="5396865" cy="617855"/>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PREMIÈRE UTILISATION ET PRÉPARATION DE LA </a:t>
            </a:r>
            <a:r>
              <a:rPr sz="1600" b="1" spc="-5" dirty="0">
                <a:solidFill>
                  <a:srgbClr val="231F20"/>
                </a:solidFill>
                <a:latin typeface="Arial Narrow"/>
                <a:cs typeface="Arial Narrow"/>
              </a:rPr>
              <a:t>MISE </a:t>
            </a:r>
            <a:r>
              <a:rPr sz="1600" b="1" dirty="0">
                <a:solidFill>
                  <a:srgbClr val="231F20"/>
                </a:solidFill>
                <a:latin typeface="Arial Narrow"/>
                <a:cs typeface="Arial Narrow"/>
              </a:rPr>
              <a:t>EN</a:t>
            </a:r>
            <a:r>
              <a:rPr sz="1600" b="1" spc="-95" dirty="0">
                <a:solidFill>
                  <a:srgbClr val="231F20"/>
                </a:solidFill>
                <a:latin typeface="Arial Narrow"/>
                <a:cs typeface="Arial Narrow"/>
              </a:rPr>
              <a:t> </a:t>
            </a:r>
            <a:r>
              <a:rPr sz="1600" b="1" dirty="0">
                <a:solidFill>
                  <a:srgbClr val="231F20"/>
                </a:solidFill>
                <a:latin typeface="Arial Narrow"/>
                <a:cs typeface="Arial Narrow"/>
              </a:rPr>
              <a:t>PLACE</a:t>
            </a:r>
            <a:endParaRPr sz="1600">
              <a:latin typeface="Arial Narrow"/>
              <a:cs typeface="Arial Narrow"/>
            </a:endParaRPr>
          </a:p>
          <a:p>
            <a:pPr marL="12700">
              <a:lnSpc>
                <a:spcPct val="100000"/>
              </a:lnSpc>
              <a:spcBef>
                <a:spcPts val="1300"/>
              </a:spcBef>
            </a:pPr>
            <a:r>
              <a:rPr sz="1200" b="1" dirty="0">
                <a:solidFill>
                  <a:srgbClr val="231F20"/>
                </a:solidFill>
                <a:latin typeface="Arial Narrow"/>
                <a:cs typeface="Arial Narrow"/>
              </a:rPr>
              <a:t>Préparation du </a:t>
            </a:r>
            <a:r>
              <a:rPr sz="1200" b="1" spc="-5" dirty="0">
                <a:solidFill>
                  <a:srgbClr val="231F20"/>
                </a:solidFill>
                <a:latin typeface="Arial Narrow"/>
                <a:cs typeface="Arial Narrow"/>
              </a:rPr>
              <a:t>site et</a:t>
            </a:r>
            <a:r>
              <a:rPr sz="1200" b="1" spc="-10" dirty="0">
                <a:solidFill>
                  <a:srgbClr val="231F20"/>
                </a:solidFill>
                <a:latin typeface="Arial Narrow"/>
                <a:cs typeface="Arial Narrow"/>
              </a:rPr>
              <a:t> </a:t>
            </a:r>
            <a:r>
              <a:rPr sz="1200" b="1" spc="-5" dirty="0">
                <a:solidFill>
                  <a:srgbClr val="231F20"/>
                </a:solidFill>
                <a:latin typeface="Arial Narrow"/>
                <a:cs typeface="Arial Narrow"/>
              </a:rPr>
              <a:t>exigences</a:t>
            </a:r>
            <a:endParaRPr sz="1200">
              <a:latin typeface="Arial Narrow"/>
              <a:cs typeface="Arial Narrow"/>
            </a:endParaRPr>
          </a:p>
        </p:txBody>
      </p:sp>
      <p:sp>
        <p:nvSpPr>
          <p:cNvPr id="233" name="object 233"/>
          <p:cNvSpPr txBox="1"/>
          <p:nvPr/>
        </p:nvSpPr>
        <p:spPr>
          <a:xfrm>
            <a:off x="676727" y="3788070"/>
            <a:ext cx="6316345" cy="1181100"/>
          </a:xfrm>
          <a:prstGeom prst="rect">
            <a:avLst/>
          </a:prstGeom>
        </p:spPr>
        <p:txBody>
          <a:bodyPr vert="horz" wrap="square" lIns="0" tIns="12700" rIns="0" bIns="0" rtlCol="0">
            <a:spAutoFit/>
          </a:bodyPr>
          <a:lstStyle/>
          <a:p>
            <a:pPr marL="12700" marR="637540">
              <a:lnSpc>
                <a:spcPct val="120300"/>
              </a:lnSpc>
              <a:spcBef>
                <a:spcPts val="100"/>
              </a:spcBef>
            </a:pPr>
            <a:r>
              <a:rPr sz="900" dirty="0">
                <a:solidFill>
                  <a:srgbClr val="231F20"/>
                </a:solidFill>
                <a:latin typeface="Arial Narrow"/>
                <a:cs typeface="Arial Narrow"/>
              </a:rPr>
              <a:t>N’installez </a:t>
            </a:r>
            <a:r>
              <a:rPr sz="900" spc="-5" dirty="0">
                <a:solidFill>
                  <a:srgbClr val="231F20"/>
                </a:solidFill>
                <a:latin typeface="Arial Narrow"/>
                <a:cs typeface="Arial Narrow"/>
              </a:rPr>
              <a:t>pas le spa sur de l’herbe ou de la </a:t>
            </a:r>
            <a:r>
              <a:rPr sz="900" dirty="0">
                <a:solidFill>
                  <a:srgbClr val="231F20"/>
                </a:solidFill>
                <a:latin typeface="Arial Narrow"/>
                <a:cs typeface="Arial Narrow"/>
              </a:rPr>
              <a:t>terre, </a:t>
            </a:r>
            <a:r>
              <a:rPr sz="900" spc="-5" dirty="0">
                <a:solidFill>
                  <a:srgbClr val="231F20"/>
                </a:solidFill>
                <a:latin typeface="Arial Narrow"/>
                <a:cs typeface="Arial Narrow"/>
              </a:rPr>
              <a:t>car cela augmentera la quantité de débris entrant dans le spa et endommagera le sol.  </a:t>
            </a:r>
            <a:r>
              <a:rPr sz="900" dirty="0">
                <a:solidFill>
                  <a:srgbClr val="231F20"/>
                </a:solidFill>
                <a:latin typeface="Arial Narrow"/>
                <a:cs typeface="Arial Narrow"/>
              </a:rPr>
              <a:t>Pour </a:t>
            </a:r>
            <a:r>
              <a:rPr sz="900" spc="-5" dirty="0">
                <a:solidFill>
                  <a:srgbClr val="231F20"/>
                </a:solidFill>
                <a:latin typeface="Arial Narrow"/>
                <a:cs typeface="Arial Narrow"/>
              </a:rPr>
              <a:t>une plus longue durée de vie, ne laissez pas le spa exposé </a:t>
            </a:r>
            <a:r>
              <a:rPr sz="900" dirty="0">
                <a:solidFill>
                  <a:srgbClr val="231F20"/>
                </a:solidFill>
                <a:latin typeface="Arial Narrow"/>
                <a:cs typeface="Arial Narrow"/>
              </a:rPr>
              <a:t>à </a:t>
            </a:r>
            <a:r>
              <a:rPr sz="900" spc="-5" dirty="0">
                <a:solidFill>
                  <a:srgbClr val="231F20"/>
                </a:solidFill>
                <a:latin typeface="Arial Narrow"/>
                <a:cs typeface="Arial Narrow"/>
              </a:rPr>
              <a:t>la lumière directe du</a:t>
            </a:r>
            <a:r>
              <a:rPr sz="900" spc="-15" dirty="0">
                <a:solidFill>
                  <a:srgbClr val="231F20"/>
                </a:solidFill>
                <a:latin typeface="Arial Narrow"/>
                <a:cs typeface="Arial Narrow"/>
              </a:rPr>
              <a:t> </a:t>
            </a:r>
            <a:r>
              <a:rPr sz="900" spc="-5" dirty="0">
                <a:solidFill>
                  <a:srgbClr val="231F20"/>
                </a:solidFill>
                <a:latin typeface="Arial Narrow"/>
                <a:cs typeface="Arial Narrow"/>
              </a:rPr>
              <a:t>soleil.</a:t>
            </a:r>
            <a:endParaRPr sz="900">
              <a:latin typeface="Arial Narrow"/>
              <a:cs typeface="Arial Narrow"/>
            </a:endParaRPr>
          </a:p>
          <a:p>
            <a:pPr marL="12700" marR="97155">
              <a:lnSpc>
                <a:spcPct val="120300"/>
              </a:lnSpc>
            </a:pPr>
            <a:r>
              <a:rPr sz="900" dirty="0">
                <a:solidFill>
                  <a:srgbClr val="231F20"/>
                </a:solidFill>
                <a:latin typeface="Arial Narrow"/>
                <a:cs typeface="Arial Narrow"/>
              </a:rPr>
              <a:t>Baissez toujours </a:t>
            </a:r>
            <a:r>
              <a:rPr sz="900" spc="-5" dirty="0">
                <a:solidFill>
                  <a:srgbClr val="231F20"/>
                </a:solidFill>
                <a:latin typeface="Arial Narrow"/>
                <a:cs typeface="Arial Narrow"/>
              </a:rPr>
              <a:t>la pression d'air du spa </a:t>
            </a:r>
            <a:r>
              <a:rPr sz="900" dirty="0">
                <a:solidFill>
                  <a:srgbClr val="231F20"/>
                </a:solidFill>
                <a:latin typeface="Arial Narrow"/>
                <a:cs typeface="Arial Narrow"/>
              </a:rPr>
              <a:t>à </a:t>
            </a:r>
            <a:r>
              <a:rPr sz="900" spc="-5" dirty="0">
                <a:solidFill>
                  <a:srgbClr val="231F20"/>
                </a:solidFill>
                <a:latin typeface="Arial Narrow"/>
                <a:cs typeface="Arial Narrow"/>
              </a:rPr>
              <a:t>10 psi lorsque vous l'utilisez </a:t>
            </a:r>
            <a:r>
              <a:rPr sz="900" dirty="0">
                <a:solidFill>
                  <a:srgbClr val="231F20"/>
                </a:solidFill>
                <a:latin typeface="Arial Narrow"/>
                <a:cs typeface="Arial Narrow"/>
              </a:rPr>
              <a:t>à </a:t>
            </a:r>
            <a:r>
              <a:rPr sz="900" spc="-5" dirty="0">
                <a:solidFill>
                  <a:srgbClr val="231F20"/>
                </a:solidFill>
                <a:latin typeface="Arial Narrow"/>
                <a:cs typeface="Arial Narrow"/>
              </a:rPr>
              <a:t>une </a:t>
            </a:r>
            <a:r>
              <a:rPr sz="900" dirty="0">
                <a:solidFill>
                  <a:srgbClr val="231F20"/>
                </a:solidFill>
                <a:latin typeface="Arial Narrow"/>
                <a:cs typeface="Arial Narrow"/>
              </a:rPr>
              <a:t>température </a:t>
            </a:r>
            <a:r>
              <a:rPr sz="900" spc="-5" dirty="0">
                <a:solidFill>
                  <a:srgbClr val="231F20"/>
                </a:solidFill>
                <a:latin typeface="Arial Narrow"/>
                <a:cs typeface="Arial Narrow"/>
              </a:rPr>
              <a:t>supérieure </a:t>
            </a:r>
            <a:r>
              <a:rPr sz="900" dirty="0">
                <a:solidFill>
                  <a:srgbClr val="231F20"/>
                </a:solidFill>
                <a:latin typeface="Arial Narrow"/>
                <a:cs typeface="Arial Narrow"/>
              </a:rPr>
              <a:t>à </a:t>
            </a:r>
            <a:r>
              <a:rPr sz="900" spc="-5" dirty="0">
                <a:solidFill>
                  <a:srgbClr val="231F20"/>
                </a:solidFill>
                <a:latin typeface="Arial Narrow"/>
                <a:cs typeface="Arial Narrow"/>
              </a:rPr>
              <a:t>20 </a:t>
            </a:r>
            <a:r>
              <a:rPr sz="900" dirty="0">
                <a:solidFill>
                  <a:srgbClr val="231F20"/>
                </a:solidFill>
                <a:latin typeface="Arial Narrow"/>
                <a:cs typeface="Arial Narrow"/>
              </a:rPr>
              <a:t>° C (68 ° F) </a:t>
            </a:r>
            <a:r>
              <a:rPr sz="900" spc="-5" dirty="0">
                <a:solidFill>
                  <a:srgbClr val="231F20"/>
                </a:solidFill>
                <a:latin typeface="Arial Narrow"/>
                <a:cs typeface="Arial Narrow"/>
              </a:rPr>
              <a:t>ou lorsque vous l'exposez </a:t>
            </a:r>
            <a:r>
              <a:rPr sz="900" dirty="0">
                <a:solidFill>
                  <a:srgbClr val="231F20"/>
                </a:solidFill>
                <a:latin typeface="Arial Narrow"/>
                <a:cs typeface="Arial Narrow"/>
              </a:rPr>
              <a:t>à </a:t>
            </a:r>
            <a:r>
              <a:rPr sz="900" spc="-5" dirty="0">
                <a:solidFill>
                  <a:srgbClr val="231F20"/>
                </a:solidFill>
                <a:latin typeface="Arial Narrow"/>
                <a:cs typeface="Arial Narrow"/>
              </a:rPr>
              <a:t>la  lumière du soleil pendant une courte</a:t>
            </a:r>
            <a:r>
              <a:rPr sz="900" spc="-10" dirty="0">
                <a:solidFill>
                  <a:srgbClr val="231F20"/>
                </a:solidFill>
                <a:latin typeface="Arial Narrow"/>
                <a:cs typeface="Arial Narrow"/>
              </a:rPr>
              <a:t> </a:t>
            </a:r>
            <a:r>
              <a:rPr sz="900" dirty="0">
                <a:solidFill>
                  <a:srgbClr val="231F20"/>
                </a:solidFill>
                <a:latin typeface="Arial Narrow"/>
                <a:cs typeface="Arial Narrow"/>
              </a:rPr>
              <a:t>période.</a:t>
            </a:r>
            <a:endParaRPr sz="900">
              <a:latin typeface="Arial Narrow"/>
              <a:cs typeface="Arial Narrow"/>
            </a:endParaRPr>
          </a:p>
          <a:p>
            <a:pPr marL="12700" marR="5080">
              <a:lnSpc>
                <a:spcPct val="120300"/>
              </a:lnSpc>
            </a:pPr>
            <a:r>
              <a:rPr sz="900" dirty="0">
                <a:solidFill>
                  <a:srgbClr val="231F20"/>
                </a:solidFill>
                <a:latin typeface="Arial Narrow"/>
                <a:cs typeface="Arial Narrow"/>
              </a:rPr>
              <a:t>N’installez </a:t>
            </a:r>
            <a:r>
              <a:rPr sz="900" spc="-5" dirty="0">
                <a:solidFill>
                  <a:srgbClr val="231F20"/>
                </a:solidFill>
                <a:latin typeface="Arial Narrow"/>
                <a:cs typeface="Arial Narrow"/>
              </a:rPr>
              <a:t>ou n’utilisez pas le spa </a:t>
            </a:r>
            <a:r>
              <a:rPr sz="900" dirty="0">
                <a:solidFill>
                  <a:srgbClr val="231F20"/>
                </a:solidFill>
                <a:latin typeface="Arial Narrow"/>
                <a:cs typeface="Arial Narrow"/>
              </a:rPr>
              <a:t>à </a:t>
            </a:r>
            <a:r>
              <a:rPr sz="900" spc="-5" dirty="0">
                <a:solidFill>
                  <a:srgbClr val="231F20"/>
                </a:solidFill>
                <a:latin typeface="Arial Narrow"/>
                <a:cs typeface="Arial Narrow"/>
              </a:rPr>
              <a:t>l’extérieur </a:t>
            </a:r>
            <a:r>
              <a:rPr sz="900" dirty="0">
                <a:solidFill>
                  <a:srgbClr val="231F20"/>
                </a:solidFill>
                <a:latin typeface="Arial Narrow"/>
                <a:cs typeface="Arial Narrow"/>
              </a:rPr>
              <a:t>à </a:t>
            </a:r>
            <a:r>
              <a:rPr sz="900" spc="-5" dirty="0">
                <a:solidFill>
                  <a:srgbClr val="231F20"/>
                </a:solidFill>
                <a:latin typeface="Arial Narrow"/>
                <a:cs typeface="Arial Narrow"/>
              </a:rPr>
              <a:t>une </a:t>
            </a:r>
            <a:r>
              <a:rPr sz="900" dirty="0">
                <a:solidFill>
                  <a:srgbClr val="231F20"/>
                </a:solidFill>
                <a:latin typeface="Arial Narrow"/>
                <a:cs typeface="Arial Narrow"/>
              </a:rPr>
              <a:t>température </a:t>
            </a:r>
            <a:r>
              <a:rPr sz="900" spc="-5" dirty="0">
                <a:solidFill>
                  <a:srgbClr val="231F20"/>
                </a:solidFill>
                <a:latin typeface="Arial Narrow"/>
                <a:cs typeface="Arial Narrow"/>
              </a:rPr>
              <a:t>inférieure </a:t>
            </a:r>
            <a:r>
              <a:rPr sz="900" dirty="0">
                <a:solidFill>
                  <a:srgbClr val="231F20"/>
                </a:solidFill>
                <a:latin typeface="Arial Narrow"/>
                <a:cs typeface="Arial Narrow"/>
              </a:rPr>
              <a:t>à 4 °C (39 °F). N’utilisez </a:t>
            </a:r>
            <a:r>
              <a:rPr sz="900" spc="-5" dirty="0">
                <a:solidFill>
                  <a:srgbClr val="231F20"/>
                </a:solidFill>
                <a:latin typeface="Arial Narrow"/>
                <a:cs typeface="Arial Narrow"/>
              </a:rPr>
              <a:t>pas le spa lorsque l’eau </a:t>
            </a:r>
            <a:r>
              <a:rPr sz="900" dirty="0">
                <a:solidFill>
                  <a:srgbClr val="231F20"/>
                </a:solidFill>
                <a:latin typeface="Arial Narrow"/>
                <a:cs typeface="Arial Narrow"/>
              </a:rPr>
              <a:t>à </a:t>
            </a:r>
            <a:r>
              <a:rPr sz="900" spc="-5" dirty="0">
                <a:solidFill>
                  <a:srgbClr val="231F20"/>
                </a:solidFill>
                <a:latin typeface="Arial Narrow"/>
                <a:cs typeface="Arial Narrow"/>
              </a:rPr>
              <a:t>l’intérieur du système de  circulation, de la pompe ou des </a:t>
            </a:r>
            <a:r>
              <a:rPr sz="900" dirty="0">
                <a:solidFill>
                  <a:srgbClr val="231F20"/>
                </a:solidFill>
                <a:latin typeface="Arial Narrow"/>
                <a:cs typeface="Arial Narrow"/>
              </a:rPr>
              <a:t>tuyaux </a:t>
            </a:r>
            <a:r>
              <a:rPr sz="900" spc="-5" dirty="0">
                <a:solidFill>
                  <a:srgbClr val="231F20"/>
                </a:solidFill>
                <a:latin typeface="Arial Narrow"/>
                <a:cs typeface="Arial Narrow"/>
              </a:rPr>
              <a:t>est gelée. </a:t>
            </a:r>
            <a:r>
              <a:rPr sz="900" dirty="0">
                <a:solidFill>
                  <a:srgbClr val="231F20"/>
                </a:solidFill>
                <a:latin typeface="Arial Narrow"/>
                <a:cs typeface="Arial Narrow"/>
              </a:rPr>
              <a:t>Placez </a:t>
            </a:r>
            <a:r>
              <a:rPr sz="900" spc="-5" dirty="0">
                <a:solidFill>
                  <a:srgbClr val="231F20"/>
                </a:solidFill>
                <a:latin typeface="Arial Narrow"/>
                <a:cs typeface="Arial Narrow"/>
              </a:rPr>
              <a:t>un </a:t>
            </a:r>
            <a:r>
              <a:rPr sz="900" dirty="0">
                <a:solidFill>
                  <a:srgbClr val="231F20"/>
                </a:solidFill>
                <a:latin typeface="Arial Narrow"/>
                <a:cs typeface="Arial Narrow"/>
              </a:rPr>
              <a:t>tapis </a:t>
            </a:r>
            <a:r>
              <a:rPr sz="900" spc="-5" dirty="0">
                <a:solidFill>
                  <a:srgbClr val="231F20"/>
                </a:solidFill>
                <a:latin typeface="Arial Narrow"/>
                <a:cs typeface="Arial Narrow"/>
              </a:rPr>
              <a:t>de préservation de la chaleur </a:t>
            </a:r>
            <a:r>
              <a:rPr sz="900" dirty="0">
                <a:solidFill>
                  <a:srgbClr val="231F20"/>
                </a:solidFill>
                <a:latin typeface="Arial Narrow"/>
                <a:cs typeface="Arial Narrow"/>
              </a:rPr>
              <a:t>(accessoires </a:t>
            </a:r>
            <a:r>
              <a:rPr sz="900" spc="-5" dirty="0">
                <a:solidFill>
                  <a:srgbClr val="231F20"/>
                </a:solidFill>
                <a:latin typeface="Arial Narrow"/>
                <a:cs typeface="Arial Narrow"/>
              </a:rPr>
              <a:t>en option) entre la base du spa et le sol  pour empêcher la déperdition de chaleur depuis le </a:t>
            </a:r>
            <a:r>
              <a:rPr sz="900" dirty="0">
                <a:solidFill>
                  <a:srgbClr val="231F20"/>
                </a:solidFill>
                <a:latin typeface="Arial Narrow"/>
                <a:cs typeface="Arial Narrow"/>
              </a:rPr>
              <a:t>fond </a:t>
            </a:r>
            <a:r>
              <a:rPr sz="900" spc="-5" dirty="0">
                <a:solidFill>
                  <a:srgbClr val="231F20"/>
                </a:solidFill>
                <a:latin typeface="Arial Narrow"/>
                <a:cs typeface="Arial Narrow"/>
              </a:rPr>
              <a:t>du spa et pour une meilleure </a:t>
            </a:r>
            <a:r>
              <a:rPr sz="900" dirty="0">
                <a:solidFill>
                  <a:srgbClr val="231F20"/>
                </a:solidFill>
                <a:latin typeface="Arial Narrow"/>
                <a:cs typeface="Arial Narrow"/>
              </a:rPr>
              <a:t>rétention </a:t>
            </a:r>
            <a:r>
              <a:rPr sz="900" spc="-5" dirty="0">
                <a:solidFill>
                  <a:srgbClr val="231F20"/>
                </a:solidFill>
                <a:latin typeface="Arial Narrow"/>
                <a:cs typeface="Arial Narrow"/>
              </a:rPr>
              <a:t>de la</a:t>
            </a:r>
            <a:r>
              <a:rPr sz="900" spc="-15" dirty="0">
                <a:solidFill>
                  <a:srgbClr val="231F20"/>
                </a:solidFill>
                <a:latin typeface="Arial Narrow"/>
                <a:cs typeface="Arial Narrow"/>
              </a:rPr>
              <a:t> </a:t>
            </a:r>
            <a:r>
              <a:rPr sz="900" spc="-5" dirty="0">
                <a:solidFill>
                  <a:srgbClr val="231F20"/>
                </a:solidFill>
                <a:latin typeface="Arial Narrow"/>
                <a:cs typeface="Arial Narrow"/>
              </a:rPr>
              <a:t>chaleur.</a:t>
            </a:r>
            <a:endParaRPr sz="900">
              <a:latin typeface="Arial Narrow"/>
              <a:cs typeface="Arial Narrow"/>
            </a:endParaRPr>
          </a:p>
        </p:txBody>
      </p:sp>
      <p:sp>
        <p:nvSpPr>
          <p:cNvPr id="234" name="object 234"/>
          <p:cNvSpPr txBox="1"/>
          <p:nvPr/>
        </p:nvSpPr>
        <p:spPr>
          <a:xfrm>
            <a:off x="427353" y="1087814"/>
            <a:ext cx="6664959" cy="2701925"/>
          </a:xfrm>
          <a:prstGeom prst="rect">
            <a:avLst/>
          </a:prstGeom>
        </p:spPr>
        <p:txBody>
          <a:bodyPr vert="horz" wrap="square" lIns="0" tIns="40640" rIns="0" bIns="0" rtlCol="0">
            <a:spAutoFit/>
          </a:bodyPr>
          <a:lstStyle/>
          <a:p>
            <a:pPr marL="277495" indent="-176530">
              <a:lnSpc>
                <a:spcPct val="100000"/>
              </a:lnSpc>
              <a:spcBef>
                <a:spcPts val="320"/>
              </a:spcBef>
              <a:buChar char="●"/>
              <a:tabLst>
                <a:tab pos="278130" algn="l"/>
              </a:tabLst>
            </a:pPr>
            <a:r>
              <a:rPr sz="900" spc="-15" dirty="0">
                <a:solidFill>
                  <a:srgbClr val="231F20"/>
                </a:solidFill>
                <a:latin typeface="Arial Narrow"/>
                <a:cs typeface="Arial Narrow"/>
              </a:rPr>
              <a:t>Le </a:t>
            </a:r>
            <a:r>
              <a:rPr sz="900" spc="-20" dirty="0">
                <a:solidFill>
                  <a:srgbClr val="231F20"/>
                </a:solidFill>
                <a:latin typeface="Arial Narrow"/>
                <a:cs typeface="Arial Narrow"/>
              </a:rPr>
              <a:t>spa </a:t>
            </a:r>
            <a:r>
              <a:rPr sz="900" spc="-15" dirty="0">
                <a:solidFill>
                  <a:srgbClr val="231F20"/>
                </a:solidFill>
                <a:latin typeface="Arial Narrow"/>
                <a:cs typeface="Arial Narrow"/>
              </a:rPr>
              <a:t>peut être installé à l’intérieur ou à l’extérieur en 10 </a:t>
            </a:r>
            <a:r>
              <a:rPr sz="900" spc="-20" dirty="0">
                <a:solidFill>
                  <a:srgbClr val="231F20"/>
                </a:solidFill>
                <a:latin typeface="Arial Narrow"/>
                <a:cs typeface="Arial Narrow"/>
              </a:rPr>
              <a:t>minutes </a:t>
            </a:r>
            <a:r>
              <a:rPr sz="900" spc="-15" dirty="0">
                <a:solidFill>
                  <a:srgbClr val="231F20"/>
                </a:solidFill>
                <a:latin typeface="Arial Narrow"/>
                <a:cs typeface="Arial Narrow"/>
              </a:rPr>
              <a:t>environ, par </a:t>
            </a:r>
            <a:r>
              <a:rPr sz="900" spc="-20" dirty="0">
                <a:solidFill>
                  <a:srgbClr val="231F20"/>
                </a:solidFill>
                <a:latin typeface="Arial Narrow"/>
                <a:cs typeface="Arial Narrow"/>
              </a:rPr>
              <a:t>une </a:t>
            </a:r>
            <a:r>
              <a:rPr sz="900" spc="-15" dirty="0">
                <a:solidFill>
                  <a:srgbClr val="231F20"/>
                </a:solidFill>
                <a:latin typeface="Arial Narrow"/>
                <a:cs typeface="Arial Narrow"/>
              </a:rPr>
              <a:t>ou plusieurs personne(s). À </a:t>
            </a:r>
            <a:r>
              <a:rPr sz="900" spc="-20" dirty="0">
                <a:solidFill>
                  <a:srgbClr val="231F20"/>
                </a:solidFill>
                <a:latin typeface="Arial Narrow"/>
                <a:cs typeface="Arial Narrow"/>
              </a:rPr>
              <a:t>usage </a:t>
            </a:r>
            <a:r>
              <a:rPr sz="900" spc="-15" dirty="0">
                <a:solidFill>
                  <a:srgbClr val="231F20"/>
                </a:solidFill>
                <a:latin typeface="Arial Narrow"/>
                <a:cs typeface="Arial Narrow"/>
              </a:rPr>
              <a:t>domestique</a:t>
            </a:r>
            <a:r>
              <a:rPr sz="900" spc="-10" dirty="0">
                <a:solidFill>
                  <a:srgbClr val="231F20"/>
                </a:solidFill>
                <a:latin typeface="Arial Narrow"/>
                <a:cs typeface="Arial Narrow"/>
              </a:rPr>
              <a:t> </a:t>
            </a:r>
            <a:r>
              <a:rPr sz="900" spc="-15" dirty="0">
                <a:solidFill>
                  <a:srgbClr val="231F20"/>
                </a:solidFill>
                <a:latin typeface="Arial Narrow"/>
                <a:cs typeface="Arial Narrow"/>
              </a:rPr>
              <a:t>uniquement.</a:t>
            </a:r>
            <a:endParaRPr sz="900">
              <a:latin typeface="Arial Narrow"/>
              <a:cs typeface="Arial Narrow"/>
            </a:endParaRPr>
          </a:p>
          <a:p>
            <a:pPr marL="277495" marR="93980" indent="-176530">
              <a:lnSpc>
                <a:spcPct val="120300"/>
              </a:lnSpc>
              <a:buChar char="●"/>
              <a:tabLst>
                <a:tab pos="278130" algn="l"/>
              </a:tabLst>
            </a:pPr>
            <a:r>
              <a:rPr sz="900" spc="-15" dirty="0">
                <a:solidFill>
                  <a:srgbClr val="231F20"/>
                </a:solidFill>
                <a:latin typeface="Arial Narrow"/>
                <a:cs typeface="Arial Narrow"/>
              </a:rPr>
              <a:t>Le </a:t>
            </a:r>
            <a:r>
              <a:rPr sz="900" spc="-20" dirty="0">
                <a:solidFill>
                  <a:srgbClr val="231F20"/>
                </a:solidFill>
                <a:latin typeface="Arial Narrow"/>
                <a:cs typeface="Arial Narrow"/>
              </a:rPr>
              <a:t>spa </a:t>
            </a:r>
            <a:r>
              <a:rPr sz="900" spc="-15" dirty="0">
                <a:solidFill>
                  <a:srgbClr val="231F20"/>
                </a:solidFill>
                <a:latin typeface="Arial Narrow"/>
                <a:cs typeface="Arial Narrow"/>
              </a:rPr>
              <a:t>doit être installé sur </a:t>
            </a:r>
            <a:r>
              <a:rPr sz="900" spc="-20" dirty="0">
                <a:solidFill>
                  <a:srgbClr val="231F20"/>
                </a:solidFill>
                <a:latin typeface="Arial Narrow"/>
                <a:cs typeface="Arial Narrow"/>
              </a:rPr>
              <a:t>une </a:t>
            </a:r>
            <a:r>
              <a:rPr sz="900" spc="-15" dirty="0">
                <a:solidFill>
                  <a:srgbClr val="231F20"/>
                </a:solidFill>
                <a:latin typeface="Arial Narrow"/>
                <a:cs typeface="Arial Narrow"/>
              </a:rPr>
              <a:t>surface plane, lisse et portante, </a:t>
            </a:r>
            <a:r>
              <a:rPr sz="900" spc="-20" dirty="0">
                <a:solidFill>
                  <a:srgbClr val="231F20"/>
                </a:solidFill>
                <a:latin typeface="Arial Narrow"/>
                <a:cs typeface="Arial Narrow"/>
              </a:rPr>
              <a:t>capable </a:t>
            </a:r>
            <a:r>
              <a:rPr sz="900" spc="-15" dirty="0">
                <a:solidFill>
                  <a:srgbClr val="231F20"/>
                </a:solidFill>
                <a:latin typeface="Arial Narrow"/>
                <a:cs typeface="Arial Narrow"/>
              </a:rPr>
              <a:t>de supporter la </a:t>
            </a:r>
            <a:r>
              <a:rPr sz="900" spc="-20" dirty="0">
                <a:solidFill>
                  <a:srgbClr val="231F20"/>
                </a:solidFill>
                <a:latin typeface="Arial Narrow"/>
                <a:cs typeface="Arial Narrow"/>
              </a:rPr>
              <a:t>charge maximale </a:t>
            </a:r>
            <a:r>
              <a:rPr sz="900" spc="-15" dirty="0">
                <a:solidFill>
                  <a:srgbClr val="231F20"/>
                </a:solidFill>
                <a:latin typeface="Arial Narrow"/>
                <a:cs typeface="Arial Narrow"/>
              </a:rPr>
              <a:t>du </a:t>
            </a:r>
            <a:r>
              <a:rPr sz="900" spc="-20" dirty="0">
                <a:solidFill>
                  <a:srgbClr val="231F20"/>
                </a:solidFill>
                <a:latin typeface="Arial Narrow"/>
                <a:cs typeface="Arial Narrow"/>
              </a:rPr>
              <a:t>spa </a:t>
            </a:r>
            <a:r>
              <a:rPr sz="900" spc="-10" dirty="0">
                <a:solidFill>
                  <a:srgbClr val="231F20"/>
                </a:solidFill>
                <a:latin typeface="Arial Narrow"/>
                <a:cs typeface="Arial Narrow"/>
              </a:rPr>
              <a:t>rempli </a:t>
            </a:r>
            <a:r>
              <a:rPr sz="900" spc="-20" dirty="0">
                <a:solidFill>
                  <a:srgbClr val="231F20"/>
                </a:solidFill>
                <a:latin typeface="Arial Narrow"/>
                <a:cs typeface="Arial Narrow"/>
              </a:rPr>
              <a:t>avec </a:t>
            </a:r>
            <a:r>
              <a:rPr sz="900" spc="-15" dirty="0">
                <a:solidFill>
                  <a:srgbClr val="231F20"/>
                </a:solidFill>
                <a:latin typeface="Arial Narrow"/>
                <a:cs typeface="Arial Narrow"/>
              </a:rPr>
              <a:t>le </a:t>
            </a:r>
            <a:r>
              <a:rPr sz="900" spc="-20" dirty="0">
                <a:solidFill>
                  <a:srgbClr val="231F20"/>
                </a:solidFill>
                <a:latin typeface="Arial Narrow"/>
                <a:cs typeface="Arial Narrow"/>
              </a:rPr>
              <a:t>nombre maximum d’occupants  </a:t>
            </a:r>
            <a:r>
              <a:rPr sz="900" spc="-15" dirty="0">
                <a:solidFill>
                  <a:srgbClr val="231F20"/>
                </a:solidFill>
                <a:latin typeface="Arial Narrow"/>
                <a:cs typeface="Arial Narrow"/>
              </a:rPr>
              <a:t>indiqué. </a:t>
            </a:r>
            <a:r>
              <a:rPr sz="900" spc="-10" dirty="0">
                <a:solidFill>
                  <a:srgbClr val="231F20"/>
                </a:solidFill>
                <a:latin typeface="Arial Narrow"/>
                <a:cs typeface="Arial Narrow"/>
              </a:rPr>
              <a:t>Vérifiez </a:t>
            </a:r>
            <a:r>
              <a:rPr sz="900" spc="-15" dirty="0">
                <a:solidFill>
                  <a:srgbClr val="231F20"/>
                </a:solidFill>
                <a:latin typeface="Arial Narrow"/>
                <a:cs typeface="Arial Narrow"/>
              </a:rPr>
              <a:t>le respect de cette </a:t>
            </a:r>
            <a:r>
              <a:rPr sz="900" spc="-20" dirty="0">
                <a:solidFill>
                  <a:srgbClr val="231F20"/>
                </a:solidFill>
                <a:latin typeface="Arial Narrow"/>
                <a:cs typeface="Arial Narrow"/>
              </a:rPr>
              <a:t>exigence auprès </a:t>
            </a:r>
            <a:r>
              <a:rPr sz="900" spc="-15" dirty="0">
                <a:solidFill>
                  <a:srgbClr val="231F20"/>
                </a:solidFill>
                <a:latin typeface="Arial Narrow"/>
                <a:cs typeface="Arial Narrow"/>
              </a:rPr>
              <a:t>d’un </a:t>
            </a:r>
            <a:r>
              <a:rPr sz="900" spc="-20" dirty="0">
                <a:solidFill>
                  <a:srgbClr val="231F20"/>
                </a:solidFill>
                <a:latin typeface="Arial Narrow"/>
                <a:cs typeface="Arial Narrow"/>
              </a:rPr>
              <a:t>entrepreneur </a:t>
            </a:r>
            <a:r>
              <a:rPr sz="900" spc="-15" dirty="0">
                <a:solidFill>
                  <a:srgbClr val="231F20"/>
                </a:solidFill>
                <a:latin typeface="Arial Narrow"/>
                <a:cs typeface="Arial Narrow"/>
              </a:rPr>
              <a:t>ou ingénieur en construction</a:t>
            </a:r>
            <a:r>
              <a:rPr sz="900" spc="80" dirty="0">
                <a:solidFill>
                  <a:srgbClr val="231F20"/>
                </a:solidFill>
                <a:latin typeface="Arial Narrow"/>
                <a:cs typeface="Arial Narrow"/>
              </a:rPr>
              <a:t> </a:t>
            </a:r>
            <a:r>
              <a:rPr sz="900" spc="-10" dirty="0">
                <a:solidFill>
                  <a:srgbClr val="231F20"/>
                </a:solidFill>
                <a:latin typeface="Arial Narrow"/>
                <a:cs typeface="Arial Narrow"/>
              </a:rPr>
              <a:t>qualifié.</a:t>
            </a:r>
            <a:endParaRPr sz="900">
              <a:latin typeface="Arial Narrow"/>
              <a:cs typeface="Arial Narrow"/>
            </a:endParaRPr>
          </a:p>
          <a:p>
            <a:pPr marL="277495" marR="264795" indent="-176530">
              <a:lnSpc>
                <a:spcPct val="120300"/>
              </a:lnSpc>
              <a:buChar char="●"/>
              <a:tabLst>
                <a:tab pos="278130" algn="l"/>
              </a:tabLst>
            </a:pPr>
            <a:r>
              <a:rPr sz="900" spc="-15" dirty="0">
                <a:solidFill>
                  <a:srgbClr val="231F20"/>
                </a:solidFill>
                <a:latin typeface="Arial Narrow"/>
                <a:cs typeface="Arial Narrow"/>
              </a:rPr>
              <a:t>Assurez-vous </a:t>
            </a:r>
            <a:r>
              <a:rPr sz="900" spc="-20" dirty="0">
                <a:solidFill>
                  <a:srgbClr val="231F20"/>
                </a:solidFill>
                <a:latin typeface="Arial Narrow"/>
                <a:cs typeface="Arial Narrow"/>
              </a:rPr>
              <a:t>que </a:t>
            </a:r>
            <a:r>
              <a:rPr sz="900" spc="-15" dirty="0">
                <a:solidFill>
                  <a:srgbClr val="231F20"/>
                </a:solidFill>
                <a:latin typeface="Arial Narrow"/>
                <a:cs typeface="Arial Narrow"/>
              </a:rPr>
              <a:t>la </a:t>
            </a:r>
            <a:r>
              <a:rPr sz="900" spc="-20" dirty="0">
                <a:solidFill>
                  <a:srgbClr val="231F20"/>
                </a:solidFill>
                <a:latin typeface="Arial Narrow"/>
                <a:cs typeface="Arial Narrow"/>
              </a:rPr>
              <a:t>zone </a:t>
            </a:r>
            <a:r>
              <a:rPr sz="900" spc="-15" dirty="0">
                <a:solidFill>
                  <a:srgbClr val="231F20"/>
                </a:solidFill>
                <a:latin typeface="Arial Narrow"/>
                <a:cs typeface="Arial Narrow"/>
              </a:rPr>
              <a:t>est </a:t>
            </a:r>
            <a:r>
              <a:rPr sz="900" spc="-20" dirty="0">
                <a:solidFill>
                  <a:srgbClr val="231F20"/>
                </a:solidFill>
                <a:latin typeface="Arial Narrow"/>
                <a:cs typeface="Arial Narrow"/>
              </a:rPr>
              <a:t>exempte </a:t>
            </a:r>
            <a:r>
              <a:rPr sz="900" spc="-15" dirty="0">
                <a:solidFill>
                  <a:srgbClr val="231F20"/>
                </a:solidFill>
                <a:latin typeface="Arial Narrow"/>
                <a:cs typeface="Arial Narrow"/>
              </a:rPr>
              <a:t>d’objets pointus </a:t>
            </a:r>
            <a:r>
              <a:rPr sz="900" spc="-20" dirty="0">
                <a:solidFill>
                  <a:srgbClr val="231F20"/>
                </a:solidFill>
                <a:latin typeface="Arial Narrow"/>
                <a:cs typeface="Arial Narrow"/>
              </a:rPr>
              <a:t>sous </a:t>
            </a:r>
            <a:r>
              <a:rPr sz="900" spc="-15" dirty="0">
                <a:solidFill>
                  <a:srgbClr val="231F20"/>
                </a:solidFill>
                <a:latin typeface="Arial Narrow"/>
                <a:cs typeface="Arial Narrow"/>
              </a:rPr>
              <a:t>le </a:t>
            </a:r>
            <a:r>
              <a:rPr sz="900" spc="-20" dirty="0">
                <a:solidFill>
                  <a:srgbClr val="231F20"/>
                </a:solidFill>
                <a:latin typeface="Arial Narrow"/>
                <a:cs typeface="Arial Narrow"/>
              </a:rPr>
              <a:t>spa </a:t>
            </a:r>
            <a:r>
              <a:rPr sz="900" spc="-15" dirty="0">
                <a:solidFill>
                  <a:srgbClr val="231F20"/>
                </a:solidFill>
                <a:latin typeface="Arial Narrow"/>
                <a:cs typeface="Arial Narrow"/>
              </a:rPr>
              <a:t>ou autour du spa. L’installation du </a:t>
            </a:r>
            <a:r>
              <a:rPr sz="900" spc="-20" dirty="0">
                <a:solidFill>
                  <a:srgbClr val="231F20"/>
                </a:solidFill>
                <a:latin typeface="Arial Narrow"/>
                <a:cs typeface="Arial Narrow"/>
              </a:rPr>
              <a:t>spa </a:t>
            </a:r>
            <a:r>
              <a:rPr sz="900" spc="-15" dirty="0">
                <a:solidFill>
                  <a:srgbClr val="231F20"/>
                </a:solidFill>
                <a:latin typeface="Arial Narrow"/>
                <a:cs typeface="Arial Narrow"/>
              </a:rPr>
              <a:t>sur </a:t>
            </a:r>
            <a:r>
              <a:rPr sz="900" spc="-20" dirty="0">
                <a:solidFill>
                  <a:srgbClr val="231F20"/>
                </a:solidFill>
                <a:latin typeface="Arial Narrow"/>
                <a:cs typeface="Arial Narrow"/>
              </a:rPr>
              <a:t>des </a:t>
            </a:r>
            <a:r>
              <a:rPr sz="900" spc="-15" dirty="0">
                <a:solidFill>
                  <a:srgbClr val="231F20"/>
                </a:solidFill>
                <a:latin typeface="Arial Narrow"/>
                <a:cs typeface="Arial Narrow"/>
              </a:rPr>
              <a:t>surfaces inégales ou </a:t>
            </a:r>
            <a:r>
              <a:rPr sz="900" spc="-20" dirty="0">
                <a:solidFill>
                  <a:srgbClr val="231F20"/>
                </a:solidFill>
                <a:latin typeface="Arial Narrow"/>
                <a:cs typeface="Arial Narrow"/>
              </a:rPr>
              <a:t>non </a:t>
            </a:r>
            <a:r>
              <a:rPr sz="900" spc="-15" dirty="0">
                <a:solidFill>
                  <a:srgbClr val="231F20"/>
                </a:solidFill>
                <a:latin typeface="Arial Narrow"/>
                <a:cs typeface="Arial Narrow"/>
              </a:rPr>
              <a:t>saines peut  </a:t>
            </a:r>
            <a:r>
              <a:rPr sz="900" spc="-20" dirty="0">
                <a:solidFill>
                  <a:srgbClr val="231F20"/>
                </a:solidFill>
                <a:latin typeface="Arial Narrow"/>
                <a:cs typeface="Arial Narrow"/>
              </a:rPr>
              <a:t>endommager </a:t>
            </a:r>
            <a:r>
              <a:rPr sz="900" spc="-15" dirty="0">
                <a:solidFill>
                  <a:srgbClr val="231F20"/>
                </a:solidFill>
                <a:latin typeface="Arial Narrow"/>
                <a:cs typeface="Arial Narrow"/>
              </a:rPr>
              <a:t>le </a:t>
            </a:r>
            <a:r>
              <a:rPr sz="900" spc="-20" dirty="0">
                <a:solidFill>
                  <a:srgbClr val="231F20"/>
                </a:solidFill>
                <a:latin typeface="Arial Narrow"/>
                <a:cs typeface="Arial Narrow"/>
              </a:rPr>
              <a:t>spa </a:t>
            </a:r>
            <a:r>
              <a:rPr sz="900" spc="-15" dirty="0">
                <a:solidFill>
                  <a:srgbClr val="231F20"/>
                </a:solidFill>
                <a:latin typeface="Arial Narrow"/>
                <a:cs typeface="Arial Narrow"/>
              </a:rPr>
              <a:t>et annuler votre garantie. Nivelez la surface avant de </a:t>
            </a:r>
            <a:r>
              <a:rPr sz="900" spc="-10" dirty="0">
                <a:solidFill>
                  <a:srgbClr val="231F20"/>
                </a:solidFill>
                <a:latin typeface="Arial Narrow"/>
                <a:cs typeface="Arial Narrow"/>
              </a:rPr>
              <a:t>remplir </a:t>
            </a:r>
            <a:r>
              <a:rPr sz="900" spc="-15" dirty="0">
                <a:solidFill>
                  <a:srgbClr val="231F20"/>
                </a:solidFill>
                <a:latin typeface="Arial Narrow"/>
                <a:cs typeface="Arial Narrow"/>
              </a:rPr>
              <a:t>le</a:t>
            </a:r>
            <a:r>
              <a:rPr sz="900" spc="60" dirty="0">
                <a:solidFill>
                  <a:srgbClr val="231F20"/>
                </a:solidFill>
                <a:latin typeface="Arial Narrow"/>
                <a:cs typeface="Arial Narrow"/>
              </a:rPr>
              <a:t> </a:t>
            </a:r>
            <a:r>
              <a:rPr sz="900" spc="-20" dirty="0">
                <a:solidFill>
                  <a:srgbClr val="231F20"/>
                </a:solidFill>
                <a:latin typeface="Arial Narrow"/>
                <a:cs typeface="Arial Narrow"/>
              </a:rPr>
              <a:t>spa.</a:t>
            </a:r>
            <a:endParaRPr sz="900">
              <a:latin typeface="Arial Narrow"/>
              <a:cs typeface="Arial Narrow"/>
            </a:endParaRPr>
          </a:p>
          <a:p>
            <a:pPr marL="277495" indent="-176530">
              <a:lnSpc>
                <a:spcPct val="100000"/>
              </a:lnSpc>
              <a:spcBef>
                <a:spcPts val="219"/>
              </a:spcBef>
              <a:buChar char="●"/>
              <a:tabLst>
                <a:tab pos="278130" algn="l"/>
              </a:tabLst>
            </a:pPr>
            <a:r>
              <a:rPr sz="900" spc="-15" dirty="0">
                <a:solidFill>
                  <a:srgbClr val="231F20"/>
                </a:solidFill>
                <a:latin typeface="Arial Narrow"/>
                <a:cs typeface="Arial Narrow"/>
              </a:rPr>
              <a:t>Prévoyez un </a:t>
            </a:r>
            <a:r>
              <a:rPr sz="900" spc="-20" dirty="0">
                <a:solidFill>
                  <a:srgbClr val="231F20"/>
                </a:solidFill>
                <a:latin typeface="Arial Narrow"/>
                <a:cs typeface="Arial Narrow"/>
              </a:rPr>
              <a:t>système </a:t>
            </a:r>
            <a:r>
              <a:rPr sz="900" spc="-15" dirty="0">
                <a:solidFill>
                  <a:srgbClr val="231F20"/>
                </a:solidFill>
                <a:latin typeface="Arial Narrow"/>
                <a:cs typeface="Arial Narrow"/>
              </a:rPr>
              <a:t>de </a:t>
            </a:r>
            <a:r>
              <a:rPr sz="900" spc="-20" dirty="0">
                <a:solidFill>
                  <a:srgbClr val="231F20"/>
                </a:solidFill>
                <a:latin typeface="Arial Narrow"/>
                <a:cs typeface="Arial Narrow"/>
              </a:rPr>
              <a:t>vidange adéquat </a:t>
            </a:r>
            <a:r>
              <a:rPr sz="900" spc="-15" dirty="0">
                <a:solidFill>
                  <a:srgbClr val="231F20"/>
                </a:solidFill>
                <a:latin typeface="Arial Narrow"/>
                <a:cs typeface="Arial Narrow"/>
              </a:rPr>
              <a:t>autour du </a:t>
            </a:r>
            <a:r>
              <a:rPr sz="900" spc="-20" dirty="0">
                <a:solidFill>
                  <a:srgbClr val="231F20"/>
                </a:solidFill>
                <a:latin typeface="Arial Narrow"/>
                <a:cs typeface="Arial Narrow"/>
              </a:rPr>
              <a:t>spa </a:t>
            </a:r>
            <a:r>
              <a:rPr sz="900" spc="-15" dirty="0">
                <a:solidFill>
                  <a:srgbClr val="231F20"/>
                </a:solidFill>
                <a:latin typeface="Arial Narrow"/>
                <a:cs typeface="Arial Narrow"/>
              </a:rPr>
              <a:t>pour les </a:t>
            </a:r>
            <a:r>
              <a:rPr sz="900" spc="-20" dirty="0">
                <a:solidFill>
                  <a:srgbClr val="231F20"/>
                </a:solidFill>
                <a:latin typeface="Arial Narrow"/>
                <a:cs typeface="Arial Narrow"/>
              </a:rPr>
              <a:t>débordements </a:t>
            </a:r>
            <a:r>
              <a:rPr sz="900" spc="-15" dirty="0">
                <a:solidFill>
                  <a:srgbClr val="231F20"/>
                </a:solidFill>
                <a:latin typeface="Arial Narrow"/>
                <a:cs typeface="Arial Narrow"/>
              </a:rPr>
              <a:t>et</a:t>
            </a:r>
            <a:r>
              <a:rPr sz="900" spc="90" dirty="0">
                <a:solidFill>
                  <a:srgbClr val="231F20"/>
                </a:solidFill>
                <a:latin typeface="Arial Narrow"/>
                <a:cs typeface="Arial Narrow"/>
              </a:rPr>
              <a:t> </a:t>
            </a:r>
            <a:r>
              <a:rPr sz="900" spc="-15" dirty="0">
                <a:solidFill>
                  <a:srgbClr val="231F20"/>
                </a:solidFill>
                <a:latin typeface="Arial Narrow"/>
                <a:cs typeface="Arial Narrow"/>
              </a:rPr>
              <a:t>éclaboussures.</a:t>
            </a:r>
            <a:endParaRPr sz="900">
              <a:latin typeface="Arial Narrow"/>
              <a:cs typeface="Arial Narrow"/>
            </a:endParaRPr>
          </a:p>
          <a:p>
            <a:pPr marL="277495" indent="-176530">
              <a:lnSpc>
                <a:spcPct val="100000"/>
              </a:lnSpc>
              <a:spcBef>
                <a:spcPts val="219"/>
              </a:spcBef>
              <a:buChar char="●"/>
              <a:tabLst>
                <a:tab pos="278130" algn="l"/>
              </a:tabLst>
            </a:pPr>
            <a:r>
              <a:rPr sz="900" spc="-15" dirty="0">
                <a:solidFill>
                  <a:srgbClr val="231F20"/>
                </a:solidFill>
                <a:latin typeface="Arial Narrow"/>
                <a:cs typeface="Arial Narrow"/>
              </a:rPr>
              <a:t>Assurez-vous qu’il y a </a:t>
            </a:r>
            <a:r>
              <a:rPr sz="900" spc="-20" dirty="0">
                <a:solidFill>
                  <a:srgbClr val="231F20"/>
                </a:solidFill>
                <a:latin typeface="Arial Narrow"/>
                <a:cs typeface="Arial Narrow"/>
              </a:rPr>
              <a:t>suffisamment d’espace </a:t>
            </a:r>
            <a:r>
              <a:rPr sz="900" spc="-15" dirty="0">
                <a:solidFill>
                  <a:srgbClr val="231F20"/>
                </a:solidFill>
                <a:latin typeface="Arial Narrow"/>
                <a:cs typeface="Arial Narrow"/>
              </a:rPr>
              <a:t>libre autour du </a:t>
            </a:r>
            <a:r>
              <a:rPr sz="900" spc="-20" dirty="0">
                <a:solidFill>
                  <a:srgbClr val="231F20"/>
                </a:solidFill>
                <a:latin typeface="Arial Narrow"/>
                <a:cs typeface="Arial Narrow"/>
              </a:rPr>
              <a:t>spa </a:t>
            </a:r>
            <a:r>
              <a:rPr sz="900" spc="-15" dirty="0">
                <a:solidFill>
                  <a:srgbClr val="231F20"/>
                </a:solidFill>
                <a:latin typeface="Arial Narrow"/>
                <a:cs typeface="Arial Narrow"/>
              </a:rPr>
              <a:t>pour permettre un </a:t>
            </a:r>
            <a:r>
              <a:rPr sz="900" spc="-20" dirty="0">
                <a:solidFill>
                  <a:srgbClr val="231F20"/>
                </a:solidFill>
                <a:latin typeface="Arial Narrow"/>
                <a:cs typeface="Arial Narrow"/>
              </a:rPr>
              <a:t>accès</a:t>
            </a:r>
            <a:r>
              <a:rPr sz="900" spc="5" dirty="0">
                <a:solidFill>
                  <a:srgbClr val="231F20"/>
                </a:solidFill>
                <a:latin typeface="Arial Narrow"/>
                <a:cs typeface="Arial Narrow"/>
              </a:rPr>
              <a:t> </a:t>
            </a:r>
            <a:r>
              <a:rPr sz="900" spc="-15" dirty="0">
                <a:solidFill>
                  <a:srgbClr val="231F20"/>
                </a:solidFill>
                <a:latin typeface="Arial Narrow"/>
                <a:cs typeface="Arial Narrow"/>
              </a:rPr>
              <a:t>à </a:t>
            </a:r>
            <a:r>
              <a:rPr sz="900" spc="-10" dirty="0">
                <a:solidFill>
                  <a:srgbClr val="231F20"/>
                </a:solidFill>
                <a:latin typeface="Arial Narrow"/>
                <a:cs typeface="Arial Narrow"/>
              </a:rPr>
              <a:t>tout </a:t>
            </a:r>
            <a:r>
              <a:rPr sz="900" spc="-15" dirty="0">
                <a:solidFill>
                  <a:srgbClr val="231F20"/>
                </a:solidFill>
                <a:latin typeface="Arial Narrow"/>
                <a:cs typeface="Arial Narrow"/>
              </a:rPr>
              <a:t>l’équipement pour l’entretien </a:t>
            </a:r>
            <a:r>
              <a:rPr sz="900" spc="-10" dirty="0">
                <a:solidFill>
                  <a:srgbClr val="231F20"/>
                </a:solidFill>
                <a:latin typeface="Arial Narrow"/>
                <a:cs typeface="Arial Narrow"/>
              </a:rPr>
              <a:t>et/ou </a:t>
            </a:r>
            <a:r>
              <a:rPr sz="900" spc="-15" dirty="0">
                <a:solidFill>
                  <a:srgbClr val="231F20"/>
                </a:solidFill>
                <a:latin typeface="Arial Narrow"/>
                <a:cs typeface="Arial Narrow"/>
              </a:rPr>
              <a:t>la </a:t>
            </a:r>
            <a:r>
              <a:rPr sz="900" spc="-20" dirty="0">
                <a:solidFill>
                  <a:srgbClr val="231F20"/>
                </a:solidFill>
                <a:latin typeface="Arial Narrow"/>
                <a:cs typeface="Arial Narrow"/>
              </a:rPr>
              <a:t>maintenance.</a:t>
            </a:r>
            <a:endParaRPr sz="900">
              <a:latin typeface="Arial Narrow"/>
              <a:cs typeface="Arial Narrow"/>
            </a:endParaRPr>
          </a:p>
          <a:p>
            <a:pPr marL="277495" indent="-176530">
              <a:lnSpc>
                <a:spcPct val="100000"/>
              </a:lnSpc>
              <a:spcBef>
                <a:spcPts val="219"/>
              </a:spcBef>
              <a:buChar char="●"/>
              <a:tabLst>
                <a:tab pos="278130" algn="l"/>
              </a:tabLst>
            </a:pPr>
            <a:r>
              <a:rPr sz="900" spc="-15" dirty="0">
                <a:solidFill>
                  <a:srgbClr val="231F20"/>
                </a:solidFill>
                <a:latin typeface="Arial Narrow"/>
                <a:cs typeface="Arial Narrow"/>
              </a:rPr>
              <a:t>Envisagez de positionner le </a:t>
            </a:r>
            <a:r>
              <a:rPr sz="900" spc="-20" dirty="0">
                <a:solidFill>
                  <a:srgbClr val="231F20"/>
                </a:solidFill>
                <a:latin typeface="Arial Narrow"/>
                <a:cs typeface="Arial Narrow"/>
              </a:rPr>
              <a:t>spa </a:t>
            </a:r>
            <a:r>
              <a:rPr sz="900" spc="-15" dirty="0">
                <a:solidFill>
                  <a:srgbClr val="231F20"/>
                </a:solidFill>
                <a:latin typeface="Arial Narrow"/>
                <a:cs typeface="Arial Narrow"/>
              </a:rPr>
              <a:t>de </a:t>
            </a:r>
            <a:r>
              <a:rPr sz="900" spc="-20" dirty="0">
                <a:solidFill>
                  <a:srgbClr val="231F20"/>
                </a:solidFill>
                <a:latin typeface="Arial Narrow"/>
                <a:cs typeface="Arial Narrow"/>
              </a:rPr>
              <a:t>manière </a:t>
            </a:r>
            <a:r>
              <a:rPr sz="900" spc="-15" dirty="0">
                <a:solidFill>
                  <a:srgbClr val="231F20"/>
                </a:solidFill>
                <a:latin typeface="Arial Narrow"/>
                <a:cs typeface="Arial Narrow"/>
              </a:rPr>
              <a:t>à minimiser autant </a:t>
            </a:r>
            <a:r>
              <a:rPr sz="900" spc="-20" dirty="0">
                <a:solidFill>
                  <a:srgbClr val="231F20"/>
                </a:solidFill>
                <a:latin typeface="Arial Narrow"/>
                <a:cs typeface="Arial Narrow"/>
              </a:rPr>
              <a:t>que </a:t>
            </a:r>
            <a:r>
              <a:rPr sz="900" spc="-15" dirty="0">
                <a:solidFill>
                  <a:srgbClr val="231F20"/>
                </a:solidFill>
                <a:latin typeface="Arial Narrow"/>
                <a:cs typeface="Arial Narrow"/>
              </a:rPr>
              <a:t>possible les </a:t>
            </a:r>
            <a:r>
              <a:rPr sz="900" spc="-20" dirty="0">
                <a:solidFill>
                  <a:srgbClr val="231F20"/>
                </a:solidFill>
                <a:latin typeface="Arial Narrow"/>
                <a:cs typeface="Arial Narrow"/>
              </a:rPr>
              <a:t>nuisances</a:t>
            </a:r>
            <a:r>
              <a:rPr sz="900" spc="80" dirty="0">
                <a:solidFill>
                  <a:srgbClr val="231F20"/>
                </a:solidFill>
                <a:latin typeface="Arial Narrow"/>
                <a:cs typeface="Arial Narrow"/>
              </a:rPr>
              <a:t> </a:t>
            </a:r>
            <a:r>
              <a:rPr sz="900" spc="-20" dirty="0">
                <a:solidFill>
                  <a:srgbClr val="231F20"/>
                </a:solidFill>
                <a:latin typeface="Arial Narrow"/>
                <a:cs typeface="Arial Narrow"/>
              </a:rPr>
              <a:t>sonores.</a:t>
            </a:r>
            <a:endParaRPr sz="900">
              <a:latin typeface="Arial Narrow"/>
              <a:cs typeface="Arial Narrow"/>
            </a:endParaRPr>
          </a:p>
          <a:p>
            <a:pPr>
              <a:lnSpc>
                <a:spcPct val="100000"/>
              </a:lnSpc>
              <a:spcBef>
                <a:spcPts val="5"/>
              </a:spcBef>
              <a:buClr>
                <a:srgbClr val="231F20"/>
              </a:buClr>
              <a:buFont typeface="Arial Narrow"/>
              <a:buChar char="●"/>
            </a:pPr>
            <a:endParaRPr sz="1350">
              <a:latin typeface="Times New Roman"/>
              <a:cs typeface="Times New Roman"/>
            </a:endParaRPr>
          </a:p>
          <a:p>
            <a:pPr marL="99060">
              <a:lnSpc>
                <a:spcPct val="100000"/>
              </a:lnSpc>
              <a:spcBef>
                <a:spcPts val="5"/>
              </a:spcBef>
            </a:pPr>
            <a:r>
              <a:rPr sz="1200" b="1" dirty="0">
                <a:solidFill>
                  <a:srgbClr val="231F20"/>
                </a:solidFill>
                <a:latin typeface="Arial Narrow"/>
                <a:cs typeface="Arial Narrow"/>
              </a:rPr>
              <a:t>Exigences </a:t>
            </a:r>
            <a:r>
              <a:rPr sz="1200" b="1" spc="-5" dirty="0">
                <a:solidFill>
                  <a:srgbClr val="231F20"/>
                </a:solidFill>
                <a:latin typeface="Arial Narrow"/>
                <a:cs typeface="Arial Narrow"/>
              </a:rPr>
              <a:t>supplémentaires </a:t>
            </a:r>
            <a:r>
              <a:rPr sz="1200" b="1" dirty="0">
                <a:solidFill>
                  <a:srgbClr val="231F20"/>
                </a:solidFill>
                <a:latin typeface="Arial Narrow"/>
                <a:cs typeface="Arial Narrow"/>
              </a:rPr>
              <a:t>pour </a:t>
            </a:r>
            <a:r>
              <a:rPr sz="1200" b="1" spc="-5" dirty="0">
                <a:solidFill>
                  <a:srgbClr val="231F20"/>
                </a:solidFill>
                <a:latin typeface="Arial Narrow"/>
                <a:cs typeface="Arial Narrow"/>
              </a:rPr>
              <a:t>l’installation </a:t>
            </a:r>
            <a:r>
              <a:rPr sz="1200" b="1" dirty="0">
                <a:solidFill>
                  <a:srgbClr val="231F20"/>
                </a:solidFill>
                <a:latin typeface="Arial Narrow"/>
                <a:cs typeface="Arial Narrow"/>
              </a:rPr>
              <a:t>à</a:t>
            </a:r>
            <a:r>
              <a:rPr sz="1200" b="1" spc="-10" dirty="0">
                <a:solidFill>
                  <a:srgbClr val="231F20"/>
                </a:solidFill>
                <a:latin typeface="Arial Narrow"/>
                <a:cs typeface="Arial Narrow"/>
              </a:rPr>
              <a:t> </a:t>
            </a:r>
            <a:r>
              <a:rPr sz="1200" b="1" dirty="0">
                <a:solidFill>
                  <a:srgbClr val="231F20"/>
                </a:solidFill>
                <a:latin typeface="Arial Narrow"/>
                <a:cs typeface="Arial Narrow"/>
              </a:rPr>
              <a:t>l’intérieur</a:t>
            </a:r>
            <a:endParaRPr sz="1200">
              <a:latin typeface="Arial Narrow"/>
              <a:cs typeface="Arial Narrow"/>
            </a:endParaRPr>
          </a:p>
          <a:p>
            <a:pPr marL="261620" marR="915669" indent="-161925">
              <a:lnSpc>
                <a:spcPct val="120300"/>
              </a:lnSpc>
              <a:spcBef>
                <a:spcPts val="185"/>
              </a:spcBef>
              <a:buChar char="●"/>
              <a:tabLst>
                <a:tab pos="262255" algn="l"/>
              </a:tabLst>
            </a:pPr>
            <a:r>
              <a:rPr sz="900" spc="-5" dirty="0">
                <a:solidFill>
                  <a:srgbClr val="231F20"/>
                </a:solidFill>
                <a:latin typeface="Arial Narrow"/>
                <a:cs typeface="Arial Narrow"/>
              </a:rPr>
              <a:t>L’humidité est un effet secondaire naturel de l’installation d’un spa en intérieur. La pièce doit être correctement aérée pour </a:t>
            </a:r>
            <a:r>
              <a:rPr sz="900" dirty="0">
                <a:solidFill>
                  <a:srgbClr val="231F20"/>
                </a:solidFill>
                <a:latin typeface="Arial Narrow"/>
                <a:cs typeface="Arial Narrow"/>
              </a:rPr>
              <a:t>permettre  à </a:t>
            </a:r>
            <a:r>
              <a:rPr sz="900" spc="-5" dirty="0">
                <a:solidFill>
                  <a:srgbClr val="231F20"/>
                </a:solidFill>
                <a:latin typeface="Arial Narrow"/>
                <a:cs typeface="Arial Narrow"/>
              </a:rPr>
              <a:t>l’humidité de s’échapper. </a:t>
            </a:r>
            <a:r>
              <a:rPr sz="900" dirty="0">
                <a:solidFill>
                  <a:srgbClr val="231F20"/>
                </a:solidFill>
                <a:latin typeface="Arial Narrow"/>
                <a:cs typeface="Arial Narrow"/>
              </a:rPr>
              <a:t>Installez </a:t>
            </a:r>
            <a:r>
              <a:rPr sz="900" spc="-5" dirty="0">
                <a:solidFill>
                  <a:srgbClr val="231F20"/>
                </a:solidFill>
                <a:latin typeface="Arial Narrow"/>
                <a:cs typeface="Arial Narrow"/>
              </a:rPr>
              <a:t>un système de ventilation pour éviter l’excès d’humidité de condensation dans la</a:t>
            </a:r>
            <a:r>
              <a:rPr sz="900" spc="-30" dirty="0">
                <a:solidFill>
                  <a:srgbClr val="231F20"/>
                </a:solidFill>
                <a:latin typeface="Arial Narrow"/>
                <a:cs typeface="Arial Narrow"/>
              </a:rPr>
              <a:t> </a:t>
            </a:r>
            <a:r>
              <a:rPr sz="900" dirty="0">
                <a:solidFill>
                  <a:srgbClr val="231F20"/>
                </a:solidFill>
                <a:latin typeface="Arial Narrow"/>
                <a:cs typeface="Arial Narrow"/>
              </a:rPr>
              <a:t>pièce.</a:t>
            </a:r>
            <a:endParaRPr sz="900">
              <a:latin typeface="Arial Narrow"/>
              <a:cs typeface="Arial Narrow"/>
            </a:endParaRPr>
          </a:p>
          <a:p>
            <a:pPr marL="261620" indent="-161925">
              <a:lnSpc>
                <a:spcPct val="100000"/>
              </a:lnSpc>
              <a:spcBef>
                <a:spcPts val="220"/>
              </a:spcBef>
              <a:buChar char="●"/>
              <a:tabLst>
                <a:tab pos="262255" algn="l"/>
              </a:tabLst>
            </a:pPr>
            <a:r>
              <a:rPr sz="900" dirty="0">
                <a:solidFill>
                  <a:srgbClr val="231F20"/>
                </a:solidFill>
                <a:latin typeface="Arial Narrow"/>
                <a:cs typeface="Arial Narrow"/>
              </a:rPr>
              <a:t>Assurez-vous </a:t>
            </a:r>
            <a:r>
              <a:rPr sz="900" spc="-5" dirty="0">
                <a:solidFill>
                  <a:srgbClr val="231F20"/>
                </a:solidFill>
                <a:latin typeface="Arial Narrow"/>
                <a:cs typeface="Arial Narrow"/>
              </a:rPr>
              <a:t>que le spa peut être </a:t>
            </a:r>
            <a:r>
              <a:rPr sz="900" dirty="0">
                <a:solidFill>
                  <a:srgbClr val="231F20"/>
                </a:solidFill>
                <a:latin typeface="Arial Narrow"/>
                <a:cs typeface="Arial Narrow"/>
              </a:rPr>
              <a:t>retiré </a:t>
            </a:r>
            <a:r>
              <a:rPr sz="900" spc="-5" dirty="0">
                <a:solidFill>
                  <a:srgbClr val="231F20"/>
                </a:solidFill>
                <a:latin typeface="Arial Narrow"/>
                <a:cs typeface="Arial Narrow"/>
              </a:rPr>
              <a:t>du bâtiment sans détruire aucune partie de la structure</a:t>
            </a:r>
            <a:r>
              <a:rPr sz="900" spc="-10" dirty="0">
                <a:solidFill>
                  <a:srgbClr val="231F20"/>
                </a:solidFill>
                <a:latin typeface="Arial Narrow"/>
                <a:cs typeface="Arial Narrow"/>
              </a:rPr>
              <a:t> </a:t>
            </a:r>
            <a:r>
              <a:rPr sz="900" dirty="0">
                <a:solidFill>
                  <a:srgbClr val="231F20"/>
                </a:solidFill>
                <a:latin typeface="Arial Narrow"/>
                <a:cs typeface="Arial Narrow"/>
              </a:rPr>
              <a:t>bâtie.</a:t>
            </a:r>
            <a:endParaRPr sz="900">
              <a:latin typeface="Arial Narrow"/>
              <a:cs typeface="Arial Narrow"/>
            </a:endParaRPr>
          </a:p>
          <a:p>
            <a:pPr marL="261620" indent="-161925">
              <a:lnSpc>
                <a:spcPct val="100000"/>
              </a:lnSpc>
              <a:spcBef>
                <a:spcPts val="220"/>
              </a:spcBef>
              <a:buChar char="●"/>
              <a:tabLst>
                <a:tab pos="262255" algn="l"/>
              </a:tabLst>
            </a:pPr>
            <a:r>
              <a:rPr sz="900" dirty="0">
                <a:solidFill>
                  <a:srgbClr val="231F20"/>
                </a:solidFill>
                <a:latin typeface="Arial Narrow"/>
                <a:cs typeface="Arial Narrow"/>
              </a:rPr>
              <a:t>Prenez </a:t>
            </a:r>
            <a:r>
              <a:rPr sz="900" spc="-5" dirty="0">
                <a:solidFill>
                  <a:srgbClr val="231F20"/>
                </a:solidFill>
                <a:latin typeface="Arial Narrow"/>
                <a:cs typeface="Arial Narrow"/>
              </a:rPr>
              <a:t>en compte la </a:t>
            </a:r>
            <a:r>
              <a:rPr sz="900" dirty="0">
                <a:solidFill>
                  <a:srgbClr val="231F20"/>
                </a:solidFill>
                <a:latin typeface="Arial Narrow"/>
                <a:cs typeface="Arial Narrow"/>
              </a:rPr>
              <a:t>réglementation </a:t>
            </a:r>
            <a:r>
              <a:rPr sz="900" spc="-5" dirty="0">
                <a:solidFill>
                  <a:srgbClr val="231F20"/>
                </a:solidFill>
                <a:latin typeface="Arial Narrow"/>
                <a:cs typeface="Arial Narrow"/>
              </a:rPr>
              <a:t>locale en la</a:t>
            </a:r>
            <a:r>
              <a:rPr sz="900" spc="-10" dirty="0">
                <a:solidFill>
                  <a:srgbClr val="231F20"/>
                </a:solidFill>
                <a:latin typeface="Arial Narrow"/>
                <a:cs typeface="Arial Narrow"/>
              </a:rPr>
              <a:t> </a:t>
            </a:r>
            <a:r>
              <a:rPr sz="900" spc="-5" dirty="0">
                <a:solidFill>
                  <a:srgbClr val="231F20"/>
                </a:solidFill>
                <a:latin typeface="Arial Narrow"/>
                <a:cs typeface="Arial Narrow"/>
              </a:rPr>
              <a:t>matière.</a:t>
            </a:r>
            <a:endParaRPr sz="900">
              <a:latin typeface="Arial Narrow"/>
              <a:cs typeface="Arial Narrow"/>
            </a:endParaRPr>
          </a:p>
          <a:p>
            <a:pPr marL="99060">
              <a:lnSpc>
                <a:spcPct val="100000"/>
              </a:lnSpc>
              <a:spcBef>
                <a:spcPts val="844"/>
              </a:spcBef>
            </a:pPr>
            <a:r>
              <a:rPr sz="1200" b="1" dirty="0">
                <a:solidFill>
                  <a:srgbClr val="231F20"/>
                </a:solidFill>
                <a:latin typeface="Arial Narrow"/>
                <a:cs typeface="Arial Narrow"/>
              </a:rPr>
              <a:t>Exigences </a:t>
            </a:r>
            <a:r>
              <a:rPr sz="1200" b="1" spc="-5" dirty="0">
                <a:solidFill>
                  <a:srgbClr val="231F20"/>
                </a:solidFill>
                <a:latin typeface="Arial Narrow"/>
                <a:cs typeface="Arial Narrow"/>
              </a:rPr>
              <a:t>supplémentaires </a:t>
            </a:r>
            <a:r>
              <a:rPr sz="1200" b="1" dirty="0">
                <a:solidFill>
                  <a:srgbClr val="231F20"/>
                </a:solidFill>
                <a:latin typeface="Arial Narrow"/>
                <a:cs typeface="Arial Narrow"/>
              </a:rPr>
              <a:t>pour </a:t>
            </a:r>
            <a:r>
              <a:rPr sz="1200" b="1" spc="-5" dirty="0">
                <a:solidFill>
                  <a:srgbClr val="231F20"/>
                </a:solidFill>
                <a:latin typeface="Arial Narrow"/>
                <a:cs typeface="Arial Narrow"/>
              </a:rPr>
              <a:t>l’installation </a:t>
            </a:r>
            <a:r>
              <a:rPr sz="1200" b="1" dirty="0">
                <a:solidFill>
                  <a:srgbClr val="231F20"/>
                </a:solidFill>
                <a:latin typeface="Arial Narrow"/>
                <a:cs typeface="Arial Narrow"/>
              </a:rPr>
              <a:t>à</a:t>
            </a:r>
            <a:r>
              <a:rPr sz="1200" b="1" spc="-10" dirty="0">
                <a:solidFill>
                  <a:srgbClr val="231F20"/>
                </a:solidFill>
                <a:latin typeface="Arial Narrow"/>
                <a:cs typeface="Arial Narrow"/>
              </a:rPr>
              <a:t> </a:t>
            </a:r>
            <a:r>
              <a:rPr sz="1200" b="1" dirty="0">
                <a:solidFill>
                  <a:srgbClr val="231F20"/>
                </a:solidFill>
                <a:latin typeface="Arial Narrow"/>
                <a:cs typeface="Arial Narrow"/>
              </a:rPr>
              <a:t>l’extérieur</a:t>
            </a:r>
            <a:endParaRPr sz="1200">
              <a:latin typeface="Arial Narrow"/>
              <a:cs typeface="Arial Narrow"/>
            </a:endParaRPr>
          </a:p>
        </p:txBody>
      </p:sp>
      <p:sp>
        <p:nvSpPr>
          <p:cNvPr id="235" name="object 235"/>
          <p:cNvSpPr txBox="1"/>
          <p:nvPr/>
        </p:nvSpPr>
        <p:spPr>
          <a:xfrm>
            <a:off x="521891" y="5251983"/>
            <a:ext cx="671195" cy="208279"/>
          </a:xfrm>
          <a:prstGeom prst="rect">
            <a:avLst/>
          </a:prstGeom>
        </p:spPr>
        <p:txBody>
          <a:bodyPr vert="horz" wrap="square" lIns="0" tIns="12700" rIns="0" bIns="0" rtlCol="0">
            <a:spAutoFit/>
          </a:bodyPr>
          <a:lstStyle/>
          <a:p>
            <a:pPr marL="12700">
              <a:lnSpc>
                <a:spcPct val="100000"/>
              </a:lnSpc>
              <a:spcBef>
                <a:spcPts val="100"/>
              </a:spcBef>
            </a:pPr>
            <a:r>
              <a:rPr sz="1200" b="1" dirty="0">
                <a:solidFill>
                  <a:srgbClr val="231F20"/>
                </a:solidFill>
                <a:latin typeface="Arial Narrow"/>
                <a:cs typeface="Arial Narrow"/>
              </a:rPr>
              <a:t>Test</a:t>
            </a:r>
            <a:r>
              <a:rPr sz="1200" b="1" spc="-75" dirty="0">
                <a:solidFill>
                  <a:srgbClr val="231F20"/>
                </a:solidFill>
                <a:latin typeface="Arial Narrow"/>
                <a:cs typeface="Arial Narrow"/>
              </a:rPr>
              <a:t> </a:t>
            </a:r>
            <a:r>
              <a:rPr sz="1200" b="1" dirty="0">
                <a:solidFill>
                  <a:srgbClr val="231F20"/>
                </a:solidFill>
                <a:latin typeface="Arial Narrow"/>
                <a:cs typeface="Arial Narrow"/>
              </a:rPr>
              <a:t>PRCD</a:t>
            </a:r>
            <a:endParaRPr sz="1200">
              <a:latin typeface="Arial Narrow"/>
              <a:cs typeface="Arial Narrow"/>
            </a:endParaRPr>
          </a:p>
        </p:txBody>
      </p:sp>
      <p:sp>
        <p:nvSpPr>
          <p:cNvPr id="236" name="object 236"/>
          <p:cNvSpPr/>
          <p:nvPr/>
        </p:nvSpPr>
        <p:spPr>
          <a:xfrm>
            <a:off x="543331" y="5561482"/>
            <a:ext cx="6463665" cy="970915"/>
          </a:xfrm>
          <a:custGeom>
            <a:avLst/>
            <a:gdLst/>
            <a:ahLst/>
            <a:cxnLst/>
            <a:rect l="l" t="t" r="r" b="b"/>
            <a:pathLst>
              <a:path w="6463665" h="970915">
                <a:moveTo>
                  <a:pt x="6463042" y="970292"/>
                </a:moveTo>
                <a:lnTo>
                  <a:pt x="0" y="970292"/>
                </a:lnTo>
                <a:lnTo>
                  <a:pt x="0" y="0"/>
                </a:lnTo>
                <a:lnTo>
                  <a:pt x="6463042" y="0"/>
                </a:lnTo>
                <a:lnTo>
                  <a:pt x="6463042" y="970292"/>
                </a:lnTo>
                <a:close/>
              </a:path>
            </a:pathLst>
          </a:custGeom>
          <a:ln w="12700">
            <a:solidFill>
              <a:srgbClr val="231F20"/>
            </a:solidFill>
          </a:ln>
        </p:spPr>
        <p:txBody>
          <a:bodyPr wrap="square" lIns="0" tIns="0" rIns="0" bIns="0" rtlCol="0"/>
          <a:lstStyle/>
          <a:p>
            <a:endParaRPr/>
          </a:p>
        </p:txBody>
      </p:sp>
      <p:sp>
        <p:nvSpPr>
          <p:cNvPr id="237" name="object 237"/>
          <p:cNvSpPr/>
          <p:nvPr/>
        </p:nvSpPr>
        <p:spPr>
          <a:xfrm>
            <a:off x="3177994" y="5588339"/>
            <a:ext cx="186690" cy="161925"/>
          </a:xfrm>
          <a:custGeom>
            <a:avLst/>
            <a:gdLst/>
            <a:ahLst/>
            <a:cxnLst/>
            <a:rect l="l" t="t" r="r" b="b"/>
            <a:pathLst>
              <a:path w="186689" h="161925">
                <a:moveTo>
                  <a:pt x="93243" y="0"/>
                </a:moveTo>
                <a:lnTo>
                  <a:pt x="0" y="161493"/>
                </a:lnTo>
                <a:lnTo>
                  <a:pt x="186486" y="161493"/>
                </a:lnTo>
                <a:lnTo>
                  <a:pt x="93243" y="0"/>
                </a:lnTo>
                <a:close/>
              </a:path>
            </a:pathLst>
          </a:custGeom>
          <a:solidFill>
            <a:srgbClr val="FFFFFF"/>
          </a:solidFill>
        </p:spPr>
        <p:txBody>
          <a:bodyPr wrap="square" lIns="0" tIns="0" rIns="0" bIns="0" rtlCol="0"/>
          <a:lstStyle/>
          <a:p>
            <a:endParaRPr/>
          </a:p>
        </p:txBody>
      </p:sp>
      <p:sp>
        <p:nvSpPr>
          <p:cNvPr id="238" name="object 238"/>
          <p:cNvSpPr txBox="1"/>
          <p:nvPr/>
        </p:nvSpPr>
        <p:spPr>
          <a:xfrm>
            <a:off x="527502" y="9132733"/>
            <a:ext cx="6442710" cy="622300"/>
          </a:xfrm>
          <a:prstGeom prst="rect">
            <a:avLst/>
          </a:prstGeom>
        </p:spPr>
        <p:txBody>
          <a:bodyPr vert="horz" wrap="square" lIns="0" tIns="92075" rIns="0" bIns="0" rtlCol="0">
            <a:spAutoFit/>
          </a:bodyPr>
          <a:lstStyle/>
          <a:p>
            <a:pPr marL="12700">
              <a:lnSpc>
                <a:spcPct val="100000"/>
              </a:lnSpc>
              <a:spcBef>
                <a:spcPts val="725"/>
              </a:spcBef>
            </a:pPr>
            <a:r>
              <a:rPr sz="1200" b="1" dirty="0">
                <a:solidFill>
                  <a:srgbClr val="231F20"/>
                </a:solidFill>
                <a:latin typeface="Arial Narrow"/>
                <a:cs typeface="Arial Narrow"/>
              </a:rPr>
              <a:t>Unité de </a:t>
            </a:r>
            <a:r>
              <a:rPr sz="1200" b="1" spc="-5" dirty="0">
                <a:solidFill>
                  <a:srgbClr val="231F20"/>
                </a:solidFill>
                <a:latin typeface="Arial Narrow"/>
                <a:cs typeface="Arial Narrow"/>
              </a:rPr>
              <a:t>commande </a:t>
            </a:r>
            <a:r>
              <a:rPr sz="1200" b="1" dirty="0">
                <a:solidFill>
                  <a:srgbClr val="231F20"/>
                </a:solidFill>
                <a:latin typeface="Arial Narrow"/>
                <a:cs typeface="Arial Narrow"/>
              </a:rPr>
              <a:t>du </a:t>
            </a:r>
            <a:r>
              <a:rPr sz="1200" b="1" spc="-5" dirty="0">
                <a:solidFill>
                  <a:srgbClr val="231F20"/>
                </a:solidFill>
                <a:latin typeface="Arial Narrow"/>
                <a:cs typeface="Arial Narrow"/>
              </a:rPr>
              <a:t>spa connectée </a:t>
            </a:r>
            <a:r>
              <a:rPr sz="1200" b="1" dirty="0">
                <a:solidFill>
                  <a:srgbClr val="231F20"/>
                </a:solidFill>
                <a:latin typeface="Arial Narrow"/>
                <a:cs typeface="Arial Narrow"/>
              </a:rPr>
              <a:t>à des </a:t>
            </a:r>
            <a:r>
              <a:rPr sz="1200" b="1" spc="-5" dirty="0">
                <a:solidFill>
                  <a:srgbClr val="231F20"/>
                </a:solidFill>
                <a:latin typeface="Arial Narrow"/>
                <a:cs typeface="Arial Narrow"/>
              </a:rPr>
              <a:t>conducteurs </a:t>
            </a:r>
            <a:r>
              <a:rPr sz="1200" b="1" dirty="0">
                <a:solidFill>
                  <a:srgbClr val="231F20"/>
                </a:solidFill>
                <a:latin typeface="Arial Narrow"/>
                <a:cs typeface="Arial Narrow"/>
              </a:rPr>
              <a:t>de </a:t>
            </a:r>
            <a:r>
              <a:rPr sz="1200" b="1" spc="-5" dirty="0">
                <a:solidFill>
                  <a:srgbClr val="231F20"/>
                </a:solidFill>
                <a:latin typeface="Arial Narrow"/>
                <a:cs typeface="Arial Narrow"/>
              </a:rPr>
              <a:t>liaison équipotentielle</a:t>
            </a:r>
            <a:r>
              <a:rPr sz="1200" b="1" spc="-35" dirty="0">
                <a:solidFill>
                  <a:srgbClr val="231F20"/>
                </a:solidFill>
                <a:latin typeface="Arial Narrow"/>
                <a:cs typeface="Arial Narrow"/>
              </a:rPr>
              <a:t> </a:t>
            </a:r>
            <a:r>
              <a:rPr sz="1200" b="1" spc="-5" dirty="0">
                <a:solidFill>
                  <a:srgbClr val="231F20"/>
                </a:solidFill>
                <a:latin typeface="Arial Narrow"/>
                <a:cs typeface="Arial Narrow"/>
              </a:rPr>
              <a:t>externes</a:t>
            </a:r>
            <a:endParaRPr sz="1200">
              <a:latin typeface="Arial Narrow"/>
              <a:cs typeface="Arial Narrow"/>
            </a:endParaRPr>
          </a:p>
          <a:p>
            <a:pPr marL="12700" marR="5080">
              <a:lnSpc>
                <a:spcPct val="100000"/>
              </a:lnSpc>
              <a:spcBef>
                <a:spcPts val="475"/>
              </a:spcBef>
            </a:pPr>
            <a:r>
              <a:rPr sz="900" dirty="0">
                <a:solidFill>
                  <a:srgbClr val="231F20"/>
                </a:solidFill>
                <a:latin typeface="Arial Narrow"/>
                <a:cs typeface="Arial Narrow"/>
              </a:rPr>
              <a:t>Un </a:t>
            </a:r>
            <a:r>
              <a:rPr sz="900" spc="-5" dirty="0">
                <a:solidFill>
                  <a:srgbClr val="231F20"/>
                </a:solidFill>
                <a:latin typeface="Arial Narrow"/>
                <a:cs typeface="Arial Narrow"/>
              </a:rPr>
              <a:t>électricien qualifié doit </a:t>
            </a:r>
            <a:r>
              <a:rPr sz="900" dirty="0">
                <a:solidFill>
                  <a:srgbClr val="231F20"/>
                </a:solidFill>
                <a:latin typeface="Arial Narrow"/>
                <a:cs typeface="Arial Narrow"/>
              </a:rPr>
              <a:t>raccorder </a:t>
            </a:r>
            <a:r>
              <a:rPr sz="900" spc="-5" dirty="0">
                <a:solidFill>
                  <a:srgbClr val="231F20"/>
                </a:solidFill>
                <a:latin typeface="Arial Narrow"/>
                <a:cs typeface="Arial Narrow"/>
              </a:rPr>
              <a:t>l’unité de commande du spa </a:t>
            </a:r>
            <a:r>
              <a:rPr sz="900" dirty="0">
                <a:solidFill>
                  <a:srgbClr val="231F20"/>
                </a:solidFill>
                <a:latin typeface="Arial Narrow"/>
                <a:cs typeface="Arial Narrow"/>
              </a:rPr>
              <a:t>à </a:t>
            </a:r>
            <a:r>
              <a:rPr sz="900" spc="-5" dirty="0">
                <a:solidFill>
                  <a:srgbClr val="231F20"/>
                </a:solidFill>
                <a:latin typeface="Arial Narrow"/>
                <a:cs typeface="Arial Narrow"/>
              </a:rPr>
              <a:t>la borne d’équipotentialité de la maison en utilisant un conducteur en cuivre massif d’au  moins 1,5</a:t>
            </a:r>
            <a:r>
              <a:rPr sz="900" spc="-10" dirty="0">
                <a:solidFill>
                  <a:srgbClr val="231F20"/>
                </a:solidFill>
                <a:latin typeface="Arial Narrow"/>
                <a:cs typeface="Arial Narrow"/>
              </a:rPr>
              <a:t> </a:t>
            </a:r>
            <a:r>
              <a:rPr sz="900" spc="-5" dirty="0">
                <a:solidFill>
                  <a:srgbClr val="231F20"/>
                </a:solidFill>
                <a:latin typeface="Arial Narrow"/>
                <a:cs typeface="Arial Narrow"/>
              </a:rPr>
              <a:t>mm².</a:t>
            </a:r>
            <a:endParaRPr sz="900">
              <a:latin typeface="Arial Narrow"/>
              <a:cs typeface="Arial Narrow"/>
            </a:endParaRPr>
          </a:p>
        </p:txBody>
      </p:sp>
      <p:sp>
        <p:nvSpPr>
          <p:cNvPr id="239" name="object 239"/>
          <p:cNvSpPr/>
          <p:nvPr/>
        </p:nvSpPr>
        <p:spPr>
          <a:xfrm>
            <a:off x="3620579" y="7581417"/>
            <a:ext cx="192405" cy="182245"/>
          </a:xfrm>
          <a:custGeom>
            <a:avLst/>
            <a:gdLst/>
            <a:ahLst/>
            <a:cxnLst/>
            <a:rect l="l" t="t" r="r" b="b"/>
            <a:pathLst>
              <a:path w="192404" h="182245">
                <a:moveTo>
                  <a:pt x="192087" y="182016"/>
                </a:moveTo>
                <a:lnTo>
                  <a:pt x="0" y="182016"/>
                </a:lnTo>
                <a:lnTo>
                  <a:pt x="0" y="0"/>
                </a:lnTo>
                <a:lnTo>
                  <a:pt x="192087" y="0"/>
                </a:lnTo>
                <a:lnTo>
                  <a:pt x="192087" y="182016"/>
                </a:lnTo>
                <a:close/>
              </a:path>
            </a:pathLst>
          </a:custGeom>
          <a:solidFill>
            <a:srgbClr val="5A595C"/>
          </a:solidFill>
        </p:spPr>
        <p:txBody>
          <a:bodyPr wrap="square" lIns="0" tIns="0" rIns="0" bIns="0" rtlCol="0"/>
          <a:lstStyle/>
          <a:p>
            <a:endParaRPr/>
          </a:p>
        </p:txBody>
      </p:sp>
      <p:sp>
        <p:nvSpPr>
          <p:cNvPr id="240" name="object 240"/>
          <p:cNvSpPr/>
          <p:nvPr/>
        </p:nvSpPr>
        <p:spPr>
          <a:xfrm>
            <a:off x="4272793" y="8136149"/>
            <a:ext cx="249045" cy="307319"/>
          </a:xfrm>
          <a:prstGeom prst="rect">
            <a:avLst/>
          </a:prstGeom>
          <a:blipFill>
            <a:blip r:embed="rId2" cstate="print"/>
            <a:stretch>
              <a:fillRect/>
            </a:stretch>
          </a:blipFill>
        </p:spPr>
        <p:txBody>
          <a:bodyPr wrap="square" lIns="0" tIns="0" rIns="0" bIns="0" rtlCol="0"/>
          <a:lstStyle/>
          <a:p>
            <a:endParaRPr/>
          </a:p>
        </p:txBody>
      </p:sp>
      <p:sp>
        <p:nvSpPr>
          <p:cNvPr id="241" name="object 241"/>
          <p:cNvSpPr/>
          <p:nvPr/>
        </p:nvSpPr>
        <p:spPr>
          <a:xfrm>
            <a:off x="4205578" y="7688670"/>
            <a:ext cx="387985" cy="1270000"/>
          </a:xfrm>
          <a:custGeom>
            <a:avLst/>
            <a:gdLst/>
            <a:ahLst/>
            <a:cxnLst/>
            <a:rect l="l" t="t" r="r" b="b"/>
            <a:pathLst>
              <a:path w="387985" h="1270000">
                <a:moveTo>
                  <a:pt x="0" y="177304"/>
                </a:moveTo>
                <a:lnTo>
                  <a:pt x="0" y="1092936"/>
                </a:lnTo>
                <a:lnTo>
                  <a:pt x="469" y="1105941"/>
                </a:lnTo>
                <a:lnTo>
                  <a:pt x="10223" y="1155788"/>
                </a:lnTo>
                <a:lnTo>
                  <a:pt x="25298" y="1191348"/>
                </a:lnTo>
                <a:lnTo>
                  <a:pt x="47231" y="1223860"/>
                </a:lnTo>
                <a:lnTo>
                  <a:pt x="55511" y="1234274"/>
                </a:lnTo>
                <a:lnTo>
                  <a:pt x="64769" y="1243812"/>
                </a:lnTo>
                <a:lnTo>
                  <a:pt x="74510" y="1252893"/>
                </a:lnTo>
                <a:lnTo>
                  <a:pt x="85204" y="1262011"/>
                </a:lnTo>
                <a:lnTo>
                  <a:pt x="95948" y="1269809"/>
                </a:lnTo>
                <a:lnTo>
                  <a:pt x="291731" y="1269809"/>
                </a:lnTo>
                <a:lnTo>
                  <a:pt x="322910" y="1243812"/>
                </a:lnTo>
                <a:lnTo>
                  <a:pt x="348703" y="1213459"/>
                </a:lnTo>
                <a:lnTo>
                  <a:pt x="368173" y="1179639"/>
                </a:lnTo>
                <a:lnTo>
                  <a:pt x="381342" y="1143660"/>
                </a:lnTo>
                <a:lnTo>
                  <a:pt x="387172" y="1105941"/>
                </a:lnTo>
                <a:lnTo>
                  <a:pt x="387667" y="1092936"/>
                </a:lnTo>
                <a:lnTo>
                  <a:pt x="387667" y="177304"/>
                </a:lnTo>
                <a:lnTo>
                  <a:pt x="384276" y="139153"/>
                </a:lnTo>
                <a:lnTo>
                  <a:pt x="373557" y="102311"/>
                </a:lnTo>
                <a:lnTo>
                  <a:pt x="355993" y="67627"/>
                </a:lnTo>
                <a:lnTo>
                  <a:pt x="332155" y="35979"/>
                </a:lnTo>
                <a:lnTo>
                  <a:pt x="302437" y="8229"/>
                </a:lnTo>
                <a:lnTo>
                  <a:pt x="291731" y="0"/>
                </a:lnTo>
                <a:lnTo>
                  <a:pt x="95948" y="0"/>
                </a:lnTo>
                <a:lnTo>
                  <a:pt x="64769" y="26441"/>
                </a:lnTo>
                <a:lnTo>
                  <a:pt x="47231" y="46380"/>
                </a:lnTo>
                <a:lnTo>
                  <a:pt x="38938" y="56781"/>
                </a:lnTo>
                <a:lnTo>
                  <a:pt x="19469" y="90614"/>
                </a:lnTo>
                <a:lnTo>
                  <a:pt x="6324" y="127025"/>
                </a:lnTo>
                <a:lnTo>
                  <a:pt x="469" y="164312"/>
                </a:lnTo>
                <a:lnTo>
                  <a:pt x="0" y="177304"/>
                </a:lnTo>
                <a:close/>
              </a:path>
            </a:pathLst>
          </a:custGeom>
          <a:ln w="3175">
            <a:solidFill>
              <a:srgbClr val="050100"/>
            </a:solidFill>
          </a:ln>
        </p:spPr>
        <p:txBody>
          <a:bodyPr wrap="square" lIns="0" tIns="0" rIns="0" bIns="0" rtlCol="0"/>
          <a:lstStyle/>
          <a:p>
            <a:endParaRPr/>
          </a:p>
        </p:txBody>
      </p:sp>
      <p:sp>
        <p:nvSpPr>
          <p:cNvPr id="242" name="object 242"/>
          <p:cNvSpPr/>
          <p:nvPr/>
        </p:nvSpPr>
        <p:spPr>
          <a:xfrm>
            <a:off x="4236857" y="7720704"/>
            <a:ext cx="325120" cy="1205865"/>
          </a:xfrm>
          <a:custGeom>
            <a:avLst/>
            <a:gdLst/>
            <a:ahLst/>
            <a:cxnLst/>
            <a:rect l="l" t="t" r="r" b="b"/>
            <a:pathLst>
              <a:path w="325120" h="1205865">
                <a:moveTo>
                  <a:pt x="0" y="168363"/>
                </a:moveTo>
                <a:lnTo>
                  <a:pt x="0" y="1037780"/>
                </a:lnTo>
                <a:lnTo>
                  <a:pt x="419" y="1050137"/>
                </a:lnTo>
                <a:lnTo>
                  <a:pt x="8585" y="1097483"/>
                </a:lnTo>
                <a:lnTo>
                  <a:pt x="26543" y="1141933"/>
                </a:lnTo>
                <a:lnTo>
                  <a:pt x="54317" y="1181049"/>
                </a:lnTo>
                <a:lnTo>
                  <a:pt x="80467" y="1205750"/>
                </a:lnTo>
                <a:lnTo>
                  <a:pt x="244652" y="1205750"/>
                </a:lnTo>
                <a:lnTo>
                  <a:pt x="278561" y="1171994"/>
                </a:lnTo>
                <a:lnTo>
                  <a:pt x="303860" y="1131227"/>
                </a:lnTo>
                <a:lnTo>
                  <a:pt x="319811" y="1085951"/>
                </a:lnTo>
                <a:lnTo>
                  <a:pt x="325094" y="1037780"/>
                </a:lnTo>
                <a:lnTo>
                  <a:pt x="325094" y="168363"/>
                </a:lnTo>
                <a:lnTo>
                  <a:pt x="319811" y="120205"/>
                </a:lnTo>
                <a:lnTo>
                  <a:pt x="303860" y="74930"/>
                </a:lnTo>
                <a:lnTo>
                  <a:pt x="278561" y="34175"/>
                </a:lnTo>
                <a:lnTo>
                  <a:pt x="244652" y="0"/>
                </a:lnTo>
                <a:lnTo>
                  <a:pt x="80467" y="0"/>
                </a:lnTo>
                <a:lnTo>
                  <a:pt x="46558" y="34175"/>
                </a:lnTo>
                <a:lnTo>
                  <a:pt x="21234" y="74930"/>
                </a:lnTo>
                <a:lnTo>
                  <a:pt x="5308" y="120611"/>
                </a:lnTo>
                <a:lnTo>
                  <a:pt x="0" y="168363"/>
                </a:lnTo>
                <a:close/>
              </a:path>
            </a:pathLst>
          </a:custGeom>
          <a:ln w="3175">
            <a:solidFill>
              <a:srgbClr val="050100"/>
            </a:solidFill>
          </a:ln>
        </p:spPr>
        <p:txBody>
          <a:bodyPr wrap="square" lIns="0" tIns="0" rIns="0" bIns="0" rtlCol="0"/>
          <a:lstStyle/>
          <a:p>
            <a:endParaRPr/>
          </a:p>
        </p:txBody>
      </p:sp>
      <p:sp>
        <p:nvSpPr>
          <p:cNvPr id="243" name="object 243"/>
          <p:cNvSpPr/>
          <p:nvPr/>
        </p:nvSpPr>
        <p:spPr>
          <a:xfrm>
            <a:off x="4339699" y="8203844"/>
            <a:ext cx="94615" cy="45085"/>
          </a:xfrm>
          <a:custGeom>
            <a:avLst/>
            <a:gdLst/>
            <a:ahLst/>
            <a:cxnLst/>
            <a:rect l="l" t="t" r="r" b="b"/>
            <a:pathLst>
              <a:path w="94614" h="45084">
                <a:moveTo>
                  <a:pt x="94132" y="39484"/>
                </a:moveTo>
                <a:lnTo>
                  <a:pt x="94132" y="42570"/>
                </a:lnTo>
                <a:lnTo>
                  <a:pt x="91605" y="45072"/>
                </a:lnTo>
                <a:lnTo>
                  <a:pt x="88531" y="45072"/>
                </a:lnTo>
                <a:lnTo>
                  <a:pt x="5575" y="45072"/>
                </a:lnTo>
                <a:lnTo>
                  <a:pt x="2476" y="45072"/>
                </a:lnTo>
                <a:lnTo>
                  <a:pt x="0" y="42570"/>
                </a:lnTo>
                <a:lnTo>
                  <a:pt x="0" y="39484"/>
                </a:lnTo>
                <a:lnTo>
                  <a:pt x="0" y="5588"/>
                </a:lnTo>
                <a:lnTo>
                  <a:pt x="0" y="2501"/>
                </a:lnTo>
                <a:lnTo>
                  <a:pt x="2476" y="0"/>
                </a:lnTo>
                <a:lnTo>
                  <a:pt x="5575" y="0"/>
                </a:lnTo>
                <a:lnTo>
                  <a:pt x="88531" y="0"/>
                </a:lnTo>
                <a:lnTo>
                  <a:pt x="91605" y="0"/>
                </a:lnTo>
                <a:lnTo>
                  <a:pt x="94132" y="2501"/>
                </a:lnTo>
                <a:lnTo>
                  <a:pt x="94132" y="5588"/>
                </a:lnTo>
                <a:lnTo>
                  <a:pt x="94132" y="39484"/>
                </a:lnTo>
                <a:close/>
              </a:path>
            </a:pathLst>
          </a:custGeom>
          <a:ln w="3175">
            <a:solidFill>
              <a:srgbClr val="050100"/>
            </a:solidFill>
          </a:ln>
        </p:spPr>
        <p:txBody>
          <a:bodyPr wrap="square" lIns="0" tIns="0" rIns="0" bIns="0" rtlCol="0"/>
          <a:lstStyle/>
          <a:p>
            <a:endParaRPr/>
          </a:p>
        </p:txBody>
      </p:sp>
      <p:sp>
        <p:nvSpPr>
          <p:cNvPr id="244" name="object 244"/>
          <p:cNvSpPr/>
          <p:nvPr/>
        </p:nvSpPr>
        <p:spPr>
          <a:xfrm>
            <a:off x="4364359" y="8329783"/>
            <a:ext cx="52705" cy="52705"/>
          </a:xfrm>
          <a:custGeom>
            <a:avLst/>
            <a:gdLst/>
            <a:ahLst/>
            <a:cxnLst/>
            <a:rect l="l" t="t" r="r" b="b"/>
            <a:pathLst>
              <a:path w="52704" h="52704">
                <a:moveTo>
                  <a:pt x="52133" y="26073"/>
                </a:moveTo>
                <a:lnTo>
                  <a:pt x="50086" y="36230"/>
                </a:lnTo>
                <a:lnTo>
                  <a:pt x="44502" y="44521"/>
                </a:lnTo>
                <a:lnTo>
                  <a:pt x="36215" y="50110"/>
                </a:lnTo>
                <a:lnTo>
                  <a:pt x="26060" y="52158"/>
                </a:lnTo>
                <a:lnTo>
                  <a:pt x="15907" y="50110"/>
                </a:lnTo>
                <a:lnTo>
                  <a:pt x="7624" y="44521"/>
                </a:lnTo>
                <a:lnTo>
                  <a:pt x="2044" y="36230"/>
                </a:lnTo>
                <a:lnTo>
                  <a:pt x="0" y="26073"/>
                </a:lnTo>
                <a:lnTo>
                  <a:pt x="2044" y="15923"/>
                </a:lnTo>
                <a:lnTo>
                  <a:pt x="7624" y="7635"/>
                </a:lnTo>
                <a:lnTo>
                  <a:pt x="15907" y="2048"/>
                </a:lnTo>
                <a:lnTo>
                  <a:pt x="26060" y="0"/>
                </a:lnTo>
                <a:lnTo>
                  <a:pt x="36215" y="2048"/>
                </a:lnTo>
                <a:lnTo>
                  <a:pt x="44502" y="7635"/>
                </a:lnTo>
                <a:lnTo>
                  <a:pt x="50086" y="15923"/>
                </a:lnTo>
                <a:lnTo>
                  <a:pt x="52133" y="26073"/>
                </a:lnTo>
                <a:close/>
              </a:path>
            </a:pathLst>
          </a:custGeom>
          <a:ln w="3175">
            <a:solidFill>
              <a:srgbClr val="050100"/>
            </a:solidFill>
          </a:ln>
        </p:spPr>
        <p:txBody>
          <a:bodyPr wrap="square" lIns="0" tIns="0" rIns="0" bIns="0" rtlCol="0"/>
          <a:lstStyle/>
          <a:p>
            <a:endParaRPr/>
          </a:p>
        </p:txBody>
      </p:sp>
      <p:sp>
        <p:nvSpPr>
          <p:cNvPr id="245" name="object 245"/>
          <p:cNvSpPr/>
          <p:nvPr/>
        </p:nvSpPr>
        <p:spPr>
          <a:xfrm>
            <a:off x="4364055" y="8327268"/>
            <a:ext cx="57785" cy="57785"/>
          </a:xfrm>
          <a:custGeom>
            <a:avLst/>
            <a:gdLst/>
            <a:ahLst/>
            <a:cxnLst/>
            <a:rect l="l" t="t" r="r" b="b"/>
            <a:pathLst>
              <a:path w="57785" h="57784">
                <a:moveTo>
                  <a:pt x="57200" y="28587"/>
                </a:moveTo>
                <a:lnTo>
                  <a:pt x="54953" y="39721"/>
                </a:lnTo>
                <a:lnTo>
                  <a:pt x="48825" y="48812"/>
                </a:lnTo>
                <a:lnTo>
                  <a:pt x="39734" y="54940"/>
                </a:lnTo>
                <a:lnTo>
                  <a:pt x="28600" y="57188"/>
                </a:lnTo>
                <a:lnTo>
                  <a:pt x="17466" y="54940"/>
                </a:lnTo>
                <a:lnTo>
                  <a:pt x="8375" y="48812"/>
                </a:lnTo>
                <a:lnTo>
                  <a:pt x="2247" y="39721"/>
                </a:lnTo>
                <a:lnTo>
                  <a:pt x="0" y="28587"/>
                </a:lnTo>
                <a:lnTo>
                  <a:pt x="2247" y="17466"/>
                </a:lnTo>
                <a:lnTo>
                  <a:pt x="8375" y="8378"/>
                </a:lnTo>
                <a:lnTo>
                  <a:pt x="17466" y="2248"/>
                </a:lnTo>
                <a:lnTo>
                  <a:pt x="28600" y="0"/>
                </a:lnTo>
                <a:lnTo>
                  <a:pt x="39734" y="2248"/>
                </a:lnTo>
                <a:lnTo>
                  <a:pt x="48825" y="8378"/>
                </a:lnTo>
                <a:lnTo>
                  <a:pt x="54953" y="17466"/>
                </a:lnTo>
                <a:lnTo>
                  <a:pt x="57200" y="28587"/>
                </a:lnTo>
                <a:close/>
              </a:path>
            </a:pathLst>
          </a:custGeom>
          <a:ln w="3175">
            <a:solidFill>
              <a:srgbClr val="050100"/>
            </a:solidFill>
          </a:ln>
        </p:spPr>
        <p:txBody>
          <a:bodyPr wrap="square" lIns="0" tIns="0" rIns="0" bIns="0" rtlCol="0"/>
          <a:lstStyle/>
          <a:p>
            <a:endParaRPr/>
          </a:p>
        </p:txBody>
      </p:sp>
      <p:sp>
        <p:nvSpPr>
          <p:cNvPr id="246" name="object 246"/>
          <p:cNvSpPr txBox="1"/>
          <p:nvPr/>
        </p:nvSpPr>
        <p:spPr>
          <a:xfrm>
            <a:off x="4339895" y="8219565"/>
            <a:ext cx="119380" cy="121920"/>
          </a:xfrm>
          <a:prstGeom prst="rect">
            <a:avLst/>
          </a:prstGeom>
        </p:spPr>
        <p:txBody>
          <a:bodyPr vert="horz" wrap="square" lIns="0" tIns="12065" rIns="0" bIns="0" rtlCol="0">
            <a:spAutoFit/>
          </a:bodyPr>
          <a:lstStyle/>
          <a:p>
            <a:pPr marL="36195" marR="5080" indent="-24130">
              <a:lnSpc>
                <a:spcPct val="157700"/>
              </a:lnSpc>
              <a:spcBef>
                <a:spcPts val="95"/>
              </a:spcBef>
            </a:pPr>
            <a:r>
              <a:rPr sz="200" b="1" spc="5" dirty="0">
                <a:solidFill>
                  <a:srgbClr val="231F20"/>
                </a:solidFill>
                <a:latin typeface="Arial"/>
                <a:cs typeface="Arial"/>
              </a:rPr>
              <a:t>RESET  TEST</a:t>
            </a:r>
            <a:endParaRPr sz="200">
              <a:latin typeface="Arial"/>
              <a:cs typeface="Arial"/>
            </a:endParaRPr>
          </a:p>
        </p:txBody>
      </p:sp>
      <p:sp>
        <p:nvSpPr>
          <p:cNvPr id="247" name="object 247"/>
          <p:cNvSpPr/>
          <p:nvPr/>
        </p:nvSpPr>
        <p:spPr>
          <a:xfrm>
            <a:off x="4351903" y="8302923"/>
            <a:ext cx="20320" cy="20320"/>
          </a:xfrm>
          <a:custGeom>
            <a:avLst/>
            <a:gdLst/>
            <a:ahLst/>
            <a:cxnLst/>
            <a:rect l="l" t="t" r="r" b="b"/>
            <a:pathLst>
              <a:path w="20320" h="20320">
                <a:moveTo>
                  <a:pt x="20040" y="10020"/>
                </a:moveTo>
                <a:lnTo>
                  <a:pt x="20040" y="15557"/>
                </a:lnTo>
                <a:lnTo>
                  <a:pt x="15544" y="20040"/>
                </a:lnTo>
                <a:lnTo>
                  <a:pt x="10020" y="20040"/>
                </a:lnTo>
                <a:lnTo>
                  <a:pt x="4483" y="20040"/>
                </a:lnTo>
                <a:lnTo>
                  <a:pt x="0" y="15557"/>
                </a:lnTo>
                <a:lnTo>
                  <a:pt x="0" y="10020"/>
                </a:lnTo>
                <a:lnTo>
                  <a:pt x="0" y="4483"/>
                </a:lnTo>
                <a:lnTo>
                  <a:pt x="4483" y="0"/>
                </a:lnTo>
                <a:lnTo>
                  <a:pt x="10020" y="0"/>
                </a:lnTo>
                <a:lnTo>
                  <a:pt x="15544" y="0"/>
                </a:lnTo>
                <a:lnTo>
                  <a:pt x="20040" y="4483"/>
                </a:lnTo>
                <a:lnTo>
                  <a:pt x="20040" y="10020"/>
                </a:lnTo>
                <a:close/>
              </a:path>
            </a:pathLst>
          </a:custGeom>
          <a:ln w="3175">
            <a:solidFill>
              <a:srgbClr val="231F20"/>
            </a:solidFill>
          </a:ln>
        </p:spPr>
        <p:txBody>
          <a:bodyPr wrap="square" lIns="0" tIns="0" rIns="0" bIns="0" rtlCol="0"/>
          <a:lstStyle/>
          <a:p>
            <a:endParaRPr/>
          </a:p>
        </p:txBody>
      </p:sp>
      <p:sp>
        <p:nvSpPr>
          <p:cNvPr id="248" name="object 248"/>
          <p:cNvSpPr/>
          <p:nvPr/>
        </p:nvSpPr>
        <p:spPr>
          <a:xfrm>
            <a:off x="4368622" y="8280260"/>
            <a:ext cx="57150" cy="15875"/>
          </a:xfrm>
          <a:custGeom>
            <a:avLst/>
            <a:gdLst/>
            <a:ahLst/>
            <a:cxnLst/>
            <a:rect l="l" t="t" r="r" b="b"/>
            <a:pathLst>
              <a:path w="57150" h="15875">
                <a:moveTo>
                  <a:pt x="57048" y="15875"/>
                </a:moveTo>
                <a:lnTo>
                  <a:pt x="0" y="15875"/>
                </a:lnTo>
                <a:lnTo>
                  <a:pt x="0" y="0"/>
                </a:lnTo>
                <a:lnTo>
                  <a:pt x="57048" y="0"/>
                </a:lnTo>
                <a:lnTo>
                  <a:pt x="57048" y="15875"/>
                </a:lnTo>
                <a:close/>
              </a:path>
            </a:pathLst>
          </a:custGeom>
          <a:ln w="3175">
            <a:solidFill>
              <a:srgbClr val="231F20"/>
            </a:solidFill>
          </a:ln>
        </p:spPr>
        <p:txBody>
          <a:bodyPr wrap="square" lIns="0" tIns="0" rIns="0" bIns="0" rtlCol="0"/>
          <a:lstStyle/>
          <a:p>
            <a:endParaRPr/>
          </a:p>
        </p:txBody>
      </p:sp>
      <p:sp>
        <p:nvSpPr>
          <p:cNvPr id="249" name="object 249"/>
          <p:cNvSpPr/>
          <p:nvPr/>
        </p:nvSpPr>
        <p:spPr>
          <a:xfrm>
            <a:off x="4328486" y="7586082"/>
            <a:ext cx="183997" cy="114736"/>
          </a:xfrm>
          <a:prstGeom prst="rect">
            <a:avLst/>
          </a:prstGeom>
          <a:blipFill>
            <a:blip r:embed="rId3" cstate="print"/>
            <a:stretch>
              <a:fillRect/>
            </a:stretch>
          </a:blipFill>
        </p:spPr>
        <p:txBody>
          <a:bodyPr wrap="square" lIns="0" tIns="0" rIns="0" bIns="0" rtlCol="0"/>
          <a:lstStyle/>
          <a:p>
            <a:endParaRPr/>
          </a:p>
        </p:txBody>
      </p:sp>
      <p:sp>
        <p:nvSpPr>
          <p:cNvPr id="250" name="object 250"/>
          <p:cNvSpPr/>
          <p:nvPr/>
        </p:nvSpPr>
        <p:spPr>
          <a:xfrm>
            <a:off x="4342079" y="8953901"/>
            <a:ext cx="160934" cy="120911"/>
          </a:xfrm>
          <a:prstGeom prst="rect">
            <a:avLst/>
          </a:prstGeom>
          <a:blipFill>
            <a:blip r:embed="rId4" cstate="print"/>
            <a:stretch>
              <a:fillRect/>
            </a:stretch>
          </a:blipFill>
        </p:spPr>
        <p:txBody>
          <a:bodyPr wrap="square" lIns="0" tIns="0" rIns="0" bIns="0" rtlCol="0"/>
          <a:lstStyle/>
          <a:p>
            <a:endParaRPr/>
          </a:p>
        </p:txBody>
      </p:sp>
      <p:sp>
        <p:nvSpPr>
          <p:cNvPr id="251" name="object 251"/>
          <p:cNvSpPr txBox="1"/>
          <p:nvPr/>
        </p:nvSpPr>
        <p:spPr>
          <a:xfrm>
            <a:off x="3659230" y="8533955"/>
            <a:ext cx="384175" cy="182880"/>
          </a:xfrm>
          <a:prstGeom prst="rect">
            <a:avLst/>
          </a:prstGeom>
        </p:spPr>
        <p:txBody>
          <a:bodyPr vert="horz" wrap="square" lIns="0" tIns="16510" rIns="0" bIns="0" rtlCol="0">
            <a:spAutoFit/>
          </a:bodyPr>
          <a:lstStyle/>
          <a:p>
            <a:pPr marL="12700">
              <a:lnSpc>
                <a:spcPct val="100000"/>
              </a:lnSpc>
              <a:spcBef>
                <a:spcPts val="130"/>
              </a:spcBef>
            </a:pPr>
            <a:r>
              <a:rPr sz="1000" b="1" spc="10" dirty="0">
                <a:solidFill>
                  <a:srgbClr val="231F20"/>
                </a:solidFill>
                <a:latin typeface="Arial Narrow"/>
                <a:cs typeface="Arial Narrow"/>
              </a:rPr>
              <a:t>Voyant</a:t>
            </a:r>
            <a:endParaRPr sz="1000">
              <a:latin typeface="Arial Narrow"/>
              <a:cs typeface="Arial Narrow"/>
            </a:endParaRPr>
          </a:p>
        </p:txBody>
      </p:sp>
      <p:sp>
        <p:nvSpPr>
          <p:cNvPr id="252" name="object 252"/>
          <p:cNvSpPr/>
          <p:nvPr/>
        </p:nvSpPr>
        <p:spPr>
          <a:xfrm>
            <a:off x="3932873" y="8288595"/>
            <a:ext cx="454025" cy="297180"/>
          </a:xfrm>
          <a:custGeom>
            <a:avLst/>
            <a:gdLst/>
            <a:ahLst/>
            <a:cxnLst/>
            <a:rect l="l" t="t" r="r" b="b"/>
            <a:pathLst>
              <a:path w="454025" h="297179">
                <a:moveTo>
                  <a:pt x="453605" y="0"/>
                </a:moveTo>
                <a:lnTo>
                  <a:pt x="346925" y="28600"/>
                </a:lnTo>
                <a:lnTo>
                  <a:pt x="369341" y="43738"/>
                </a:lnTo>
                <a:lnTo>
                  <a:pt x="0" y="281178"/>
                </a:lnTo>
                <a:lnTo>
                  <a:pt x="10147" y="296976"/>
                </a:lnTo>
                <a:lnTo>
                  <a:pt x="379488" y="59537"/>
                </a:lnTo>
                <a:lnTo>
                  <a:pt x="404486" y="59537"/>
                </a:lnTo>
                <a:lnTo>
                  <a:pt x="453605" y="0"/>
                </a:lnTo>
                <a:close/>
              </a:path>
              <a:path w="454025" h="297179">
                <a:moveTo>
                  <a:pt x="404486" y="59537"/>
                </a:moveTo>
                <a:lnTo>
                  <a:pt x="379488" y="59537"/>
                </a:lnTo>
                <a:lnTo>
                  <a:pt x="383311" y="85204"/>
                </a:lnTo>
                <a:lnTo>
                  <a:pt x="404486" y="59537"/>
                </a:lnTo>
                <a:close/>
              </a:path>
            </a:pathLst>
          </a:custGeom>
          <a:solidFill>
            <a:srgbClr val="58595B"/>
          </a:solidFill>
        </p:spPr>
        <p:txBody>
          <a:bodyPr wrap="square" lIns="0" tIns="0" rIns="0" bIns="0" rtlCol="0"/>
          <a:lstStyle/>
          <a:p>
            <a:endParaRPr/>
          </a:p>
        </p:txBody>
      </p:sp>
      <p:sp>
        <p:nvSpPr>
          <p:cNvPr id="253" name="object 253"/>
          <p:cNvSpPr/>
          <p:nvPr/>
        </p:nvSpPr>
        <p:spPr>
          <a:xfrm>
            <a:off x="3948875" y="8087890"/>
            <a:ext cx="422275" cy="144145"/>
          </a:xfrm>
          <a:custGeom>
            <a:avLst/>
            <a:gdLst/>
            <a:ahLst/>
            <a:cxnLst/>
            <a:rect l="l" t="t" r="r" b="b"/>
            <a:pathLst>
              <a:path w="422275" h="144145">
                <a:moveTo>
                  <a:pt x="5105" y="0"/>
                </a:moveTo>
                <a:lnTo>
                  <a:pt x="0" y="15925"/>
                </a:lnTo>
                <a:lnTo>
                  <a:pt x="345084" y="126479"/>
                </a:lnTo>
                <a:lnTo>
                  <a:pt x="330250" y="143852"/>
                </a:lnTo>
                <a:lnTo>
                  <a:pt x="422097" y="141808"/>
                </a:lnTo>
                <a:lnTo>
                  <a:pt x="380323" y="110566"/>
                </a:lnTo>
                <a:lnTo>
                  <a:pt x="350189" y="110566"/>
                </a:lnTo>
                <a:lnTo>
                  <a:pt x="5105" y="0"/>
                </a:lnTo>
                <a:close/>
              </a:path>
              <a:path w="422275" h="144145">
                <a:moveTo>
                  <a:pt x="348551" y="86804"/>
                </a:moveTo>
                <a:lnTo>
                  <a:pt x="350189" y="110566"/>
                </a:lnTo>
                <a:lnTo>
                  <a:pt x="380323" y="110566"/>
                </a:lnTo>
                <a:lnTo>
                  <a:pt x="348551" y="86804"/>
                </a:lnTo>
                <a:close/>
              </a:path>
            </a:pathLst>
          </a:custGeom>
          <a:solidFill>
            <a:srgbClr val="58595B"/>
          </a:solidFill>
        </p:spPr>
        <p:txBody>
          <a:bodyPr wrap="square" lIns="0" tIns="0" rIns="0" bIns="0" rtlCol="0"/>
          <a:lstStyle/>
          <a:p>
            <a:endParaRPr/>
          </a:p>
        </p:txBody>
      </p:sp>
      <p:sp>
        <p:nvSpPr>
          <p:cNvPr id="254" name="object 254"/>
          <p:cNvSpPr/>
          <p:nvPr/>
        </p:nvSpPr>
        <p:spPr>
          <a:xfrm>
            <a:off x="4452118" y="8175852"/>
            <a:ext cx="304800" cy="227329"/>
          </a:xfrm>
          <a:custGeom>
            <a:avLst/>
            <a:gdLst/>
            <a:ahLst/>
            <a:cxnLst/>
            <a:rect l="l" t="t" r="r" b="b"/>
            <a:pathLst>
              <a:path w="304800" h="227329">
                <a:moveTo>
                  <a:pt x="46468" y="0"/>
                </a:moveTo>
                <a:lnTo>
                  <a:pt x="21277" y="7083"/>
                </a:lnTo>
                <a:lnTo>
                  <a:pt x="5475" y="16884"/>
                </a:lnTo>
                <a:lnTo>
                  <a:pt x="0" y="21833"/>
                </a:lnTo>
                <a:lnTo>
                  <a:pt x="4850" y="102131"/>
                </a:lnTo>
                <a:lnTo>
                  <a:pt x="64357" y="151544"/>
                </a:lnTo>
                <a:lnTo>
                  <a:pt x="133255" y="176488"/>
                </a:lnTo>
                <a:lnTo>
                  <a:pt x="166281" y="183377"/>
                </a:lnTo>
                <a:lnTo>
                  <a:pt x="191908" y="198037"/>
                </a:lnTo>
                <a:lnTo>
                  <a:pt x="206086" y="207454"/>
                </a:lnTo>
                <a:lnTo>
                  <a:pt x="213887" y="215707"/>
                </a:lnTo>
                <a:lnTo>
                  <a:pt x="220383" y="226874"/>
                </a:lnTo>
                <a:lnTo>
                  <a:pt x="304571" y="110872"/>
                </a:lnTo>
                <a:lnTo>
                  <a:pt x="229881" y="60676"/>
                </a:lnTo>
                <a:lnTo>
                  <a:pt x="196874" y="40417"/>
                </a:lnTo>
                <a:lnTo>
                  <a:pt x="176250" y="32196"/>
                </a:lnTo>
                <a:lnTo>
                  <a:pt x="161553" y="29703"/>
                </a:lnTo>
                <a:lnTo>
                  <a:pt x="141001" y="23133"/>
                </a:lnTo>
                <a:lnTo>
                  <a:pt x="114039" y="13845"/>
                </a:lnTo>
                <a:lnTo>
                  <a:pt x="80111" y="3202"/>
                </a:lnTo>
                <a:lnTo>
                  <a:pt x="46468" y="0"/>
                </a:lnTo>
                <a:close/>
              </a:path>
            </a:pathLst>
          </a:custGeom>
          <a:solidFill>
            <a:srgbClr val="FFFFFF"/>
          </a:solidFill>
        </p:spPr>
        <p:txBody>
          <a:bodyPr wrap="square" lIns="0" tIns="0" rIns="0" bIns="0" rtlCol="0"/>
          <a:lstStyle/>
          <a:p>
            <a:endParaRPr/>
          </a:p>
        </p:txBody>
      </p:sp>
      <p:sp>
        <p:nvSpPr>
          <p:cNvPr id="255" name="object 255"/>
          <p:cNvSpPr/>
          <p:nvPr/>
        </p:nvSpPr>
        <p:spPr>
          <a:xfrm>
            <a:off x="4452118" y="8175855"/>
            <a:ext cx="304800" cy="227329"/>
          </a:xfrm>
          <a:custGeom>
            <a:avLst/>
            <a:gdLst/>
            <a:ahLst/>
            <a:cxnLst/>
            <a:rect l="l" t="t" r="r" b="b"/>
            <a:pathLst>
              <a:path w="304800" h="227329">
                <a:moveTo>
                  <a:pt x="304571" y="110868"/>
                </a:moveTo>
                <a:lnTo>
                  <a:pt x="268153" y="86359"/>
                </a:lnTo>
                <a:lnTo>
                  <a:pt x="229881" y="60672"/>
                </a:lnTo>
                <a:lnTo>
                  <a:pt x="196874" y="40413"/>
                </a:lnTo>
                <a:lnTo>
                  <a:pt x="161548" y="29699"/>
                </a:lnTo>
                <a:lnTo>
                  <a:pt x="140987" y="23129"/>
                </a:lnTo>
                <a:lnTo>
                  <a:pt x="114023" y="13841"/>
                </a:lnTo>
                <a:lnTo>
                  <a:pt x="80111" y="3198"/>
                </a:lnTo>
                <a:lnTo>
                  <a:pt x="46468" y="0"/>
                </a:lnTo>
                <a:lnTo>
                  <a:pt x="21277" y="7092"/>
                </a:lnTo>
                <a:lnTo>
                  <a:pt x="5475" y="16901"/>
                </a:lnTo>
                <a:lnTo>
                  <a:pt x="0" y="21854"/>
                </a:lnTo>
                <a:lnTo>
                  <a:pt x="4850" y="102137"/>
                </a:lnTo>
                <a:lnTo>
                  <a:pt x="64357" y="151543"/>
                </a:lnTo>
                <a:lnTo>
                  <a:pt x="133255" y="176484"/>
                </a:lnTo>
                <a:lnTo>
                  <a:pt x="166281" y="183373"/>
                </a:lnTo>
                <a:lnTo>
                  <a:pt x="191908" y="198033"/>
                </a:lnTo>
                <a:lnTo>
                  <a:pt x="206086" y="207450"/>
                </a:lnTo>
                <a:lnTo>
                  <a:pt x="213887" y="215703"/>
                </a:lnTo>
                <a:lnTo>
                  <a:pt x="220383" y="226870"/>
                </a:lnTo>
              </a:path>
            </a:pathLst>
          </a:custGeom>
          <a:ln w="3175">
            <a:solidFill>
              <a:srgbClr val="090202"/>
            </a:solidFill>
          </a:ln>
        </p:spPr>
        <p:txBody>
          <a:bodyPr wrap="square" lIns="0" tIns="0" rIns="0" bIns="0" rtlCol="0"/>
          <a:lstStyle/>
          <a:p>
            <a:endParaRPr/>
          </a:p>
        </p:txBody>
      </p:sp>
      <p:sp>
        <p:nvSpPr>
          <p:cNvPr id="256" name="object 256"/>
          <p:cNvSpPr/>
          <p:nvPr/>
        </p:nvSpPr>
        <p:spPr>
          <a:xfrm>
            <a:off x="4450095" y="8173061"/>
            <a:ext cx="109938" cy="142181"/>
          </a:xfrm>
          <a:prstGeom prst="rect">
            <a:avLst/>
          </a:prstGeom>
          <a:blipFill>
            <a:blip r:embed="rId5" cstate="print"/>
            <a:stretch>
              <a:fillRect/>
            </a:stretch>
          </a:blipFill>
        </p:spPr>
        <p:txBody>
          <a:bodyPr wrap="square" lIns="0" tIns="0" rIns="0" bIns="0" rtlCol="0"/>
          <a:lstStyle/>
          <a:p>
            <a:endParaRPr/>
          </a:p>
        </p:txBody>
      </p:sp>
      <p:sp>
        <p:nvSpPr>
          <p:cNvPr id="257" name="object 257"/>
          <p:cNvSpPr/>
          <p:nvPr/>
        </p:nvSpPr>
        <p:spPr>
          <a:xfrm>
            <a:off x="4648667" y="8252023"/>
            <a:ext cx="71484" cy="82814"/>
          </a:xfrm>
          <a:prstGeom prst="rect">
            <a:avLst/>
          </a:prstGeom>
          <a:blipFill>
            <a:blip r:embed="rId6" cstate="print"/>
            <a:stretch>
              <a:fillRect/>
            </a:stretch>
          </a:blipFill>
        </p:spPr>
        <p:txBody>
          <a:bodyPr wrap="square" lIns="0" tIns="0" rIns="0" bIns="0" rtlCol="0"/>
          <a:lstStyle/>
          <a:p>
            <a:endParaRPr/>
          </a:p>
        </p:txBody>
      </p:sp>
      <p:sp>
        <p:nvSpPr>
          <p:cNvPr id="258" name="object 258"/>
          <p:cNvSpPr txBox="1"/>
          <p:nvPr/>
        </p:nvSpPr>
        <p:spPr>
          <a:xfrm>
            <a:off x="5479720" y="8619120"/>
            <a:ext cx="300355" cy="182880"/>
          </a:xfrm>
          <a:prstGeom prst="rect">
            <a:avLst/>
          </a:prstGeom>
        </p:spPr>
        <p:txBody>
          <a:bodyPr vert="horz" wrap="square" lIns="0" tIns="16510" rIns="0" bIns="0" rtlCol="0">
            <a:spAutoFit/>
          </a:bodyPr>
          <a:lstStyle/>
          <a:p>
            <a:pPr marL="12700">
              <a:lnSpc>
                <a:spcPct val="100000"/>
              </a:lnSpc>
              <a:spcBef>
                <a:spcPts val="130"/>
              </a:spcBef>
            </a:pPr>
            <a:r>
              <a:rPr sz="1000" b="1" spc="15" dirty="0">
                <a:solidFill>
                  <a:srgbClr val="231F20"/>
                </a:solidFill>
                <a:latin typeface="Arial Narrow"/>
                <a:cs typeface="Arial Narrow"/>
              </a:rPr>
              <a:t>TEST</a:t>
            </a:r>
            <a:endParaRPr sz="1000">
              <a:latin typeface="Arial Narrow"/>
              <a:cs typeface="Arial Narrow"/>
            </a:endParaRPr>
          </a:p>
        </p:txBody>
      </p:sp>
      <p:sp>
        <p:nvSpPr>
          <p:cNvPr id="259" name="object 259"/>
          <p:cNvSpPr/>
          <p:nvPr/>
        </p:nvSpPr>
        <p:spPr>
          <a:xfrm>
            <a:off x="5379923" y="7582370"/>
            <a:ext cx="192405" cy="182245"/>
          </a:xfrm>
          <a:custGeom>
            <a:avLst/>
            <a:gdLst/>
            <a:ahLst/>
            <a:cxnLst/>
            <a:rect l="l" t="t" r="r" b="b"/>
            <a:pathLst>
              <a:path w="192404" h="182245">
                <a:moveTo>
                  <a:pt x="192112" y="182029"/>
                </a:moveTo>
                <a:lnTo>
                  <a:pt x="0" y="182029"/>
                </a:lnTo>
                <a:lnTo>
                  <a:pt x="0" y="0"/>
                </a:lnTo>
                <a:lnTo>
                  <a:pt x="192112" y="0"/>
                </a:lnTo>
                <a:lnTo>
                  <a:pt x="192112" y="182029"/>
                </a:lnTo>
                <a:close/>
              </a:path>
            </a:pathLst>
          </a:custGeom>
          <a:solidFill>
            <a:srgbClr val="5A595C"/>
          </a:solidFill>
        </p:spPr>
        <p:txBody>
          <a:bodyPr wrap="square" lIns="0" tIns="0" rIns="0" bIns="0" rtlCol="0"/>
          <a:lstStyle/>
          <a:p>
            <a:endParaRPr/>
          </a:p>
        </p:txBody>
      </p:sp>
      <p:sp>
        <p:nvSpPr>
          <p:cNvPr id="260" name="object 260"/>
          <p:cNvSpPr txBox="1"/>
          <p:nvPr/>
        </p:nvSpPr>
        <p:spPr>
          <a:xfrm>
            <a:off x="513822" y="5572943"/>
            <a:ext cx="6486525" cy="2533650"/>
          </a:xfrm>
          <a:prstGeom prst="rect">
            <a:avLst/>
          </a:prstGeom>
        </p:spPr>
        <p:txBody>
          <a:bodyPr vert="horz" wrap="square" lIns="0" tIns="12700" rIns="0" bIns="0" rtlCol="0">
            <a:spAutoFit/>
          </a:bodyPr>
          <a:lstStyle/>
          <a:p>
            <a:pPr marL="58419" algn="ctr">
              <a:lnSpc>
                <a:spcPct val="100000"/>
              </a:lnSpc>
              <a:spcBef>
                <a:spcPts val="100"/>
              </a:spcBef>
              <a:tabLst>
                <a:tab pos="239395" algn="l"/>
              </a:tabLst>
            </a:pPr>
            <a:r>
              <a:rPr sz="1200" b="1" dirty="0">
                <a:solidFill>
                  <a:srgbClr val="58595B"/>
                </a:solidFill>
                <a:latin typeface="Arial Narrow"/>
                <a:cs typeface="Arial Narrow"/>
              </a:rPr>
              <a:t>!	</a:t>
            </a:r>
            <a:r>
              <a:rPr sz="1000" b="1" dirty="0">
                <a:solidFill>
                  <a:srgbClr val="FFFFFF"/>
                </a:solidFill>
                <a:latin typeface="Arial Narrow"/>
                <a:cs typeface="Arial Narrow"/>
              </a:rPr>
              <a:t>AVERTISSEMENT</a:t>
            </a:r>
            <a:endParaRPr sz="1000">
              <a:latin typeface="Arial Narrow"/>
              <a:cs typeface="Arial Narrow"/>
            </a:endParaRPr>
          </a:p>
          <a:p>
            <a:pPr marL="104139" marR="220979">
              <a:lnSpc>
                <a:spcPct val="100000"/>
              </a:lnSpc>
              <a:spcBef>
                <a:spcPts val="945"/>
              </a:spcBef>
            </a:pPr>
            <a:r>
              <a:rPr sz="900" dirty="0">
                <a:solidFill>
                  <a:srgbClr val="231F20"/>
                </a:solidFill>
                <a:latin typeface="Arial Narrow"/>
                <a:cs typeface="Arial Narrow"/>
              </a:rPr>
              <a:t>Risque </a:t>
            </a:r>
            <a:r>
              <a:rPr sz="900" spc="-5" dirty="0">
                <a:solidFill>
                  <a:srgbClr val="231F20"/>
                </a:solidFill>
                <a:latin typeface="Arial Narrow"/>
                <a:cs typeface="Arial Narrow"/>
              </a:rPr>
              <a:t>d’électrocution </a:t>
            </a:r>
            <a:r>
              <a:rPr sz="900" dirty="0">
                <a:solidFill>
                  <a:srgbClr val="231F20"/>
                </a:solidFill>
                <a:latin typeface="Arial Narrow"/>
                <a:cs typeface="Arial Narrow"/>
              </a:rPr>
              <a:t>: Ce </a:t>
            </a:r>
            <a:r>
              <a:rPr sz="900" spc="-5" dirty="0">
                <a:solidFill>
                  <a:srgbClr val="231F20"/>
                </a:solidFill>
                <a:latin typeface="Arial Narrow"/>
                <a:cs typeface="Arial Narrow"/>
              </a:rPr>
              <a:t>produit est </a:t>
            </a:r>
            <a:r>
              <a:rPr sz="900" dirty="0">
                <a:solidFill>
                  <a:srgbClr val="231F20"/>
                </a:solidFill>
                <a:latin typeface="Arial Narrow"/>
                <a:cs typeface="Arial Narrow"/>
              </a:rPr>
              <a:t>fourni </a:t>
            </a:r>
            <a:r>
              <a:rPr sz="900" spc="-5" dirty="0">
                <a:solidFill>
                  <a:srgbClr val="231F20"/>
                </a:solidFill>
                <a:latin typeface="Arial Narrow"/>
                <a:cs typeface="Arial Narrow"/>
              </a:rPr>
              <a:t>avec un </a:t>
            </a:r>
            <a:r>
              <a:rPr sz="900" dirty="0">
                <a:solidFill>
                  <a:srgbClr val="231F20"/>
                </a:solidFill>
                <a:latin typeface="Arial Narrow"/>
                <a:cs typeface="Arial Narrow"/>
              </a:rPr>
              <a:t>PRCD </a:t>
            </a:r>
            <a:r>
              <a:rPr sz="900" spc="-5" dirty="0">
                <a:solidFill>
                  <a:srgbClr val="231F20"/>
                </a:solidFill>
                <a:latin typeface="Arial Narrow"/>
                <a:cs typeface="Arial Narrow"/>
              </a:rPr>
              <a:t>situé </a:t>
            </a:r>
            <a:r>
              <a:rPr sz="900" dirty="0">
                <a:solidFill>
                  <a:srgbClr val="231F20"/>
                </a:solidFill>
                <a:latin typeface="Arial Narrow"/>
                <a:cs typeface="Arial Narrow"/>
              </a:rPr>
              <a:t>à </a:t>
            </a:r>
            <a:r>
              <a:rPr sz="900" spc="-5" dirty="0">
                <a:solidFill>
                  <a:srgbClr val="231F20"/>
                </a:solidFill>
                <a:latin typeface="Arial Narrow"/>
                <a:cs typeface="Arial Narrow"/>
              </a:rPr>
              <a:t>l’extrémité du cordon d’alimentation. Le </a:t>
            </a:r>
            <a:r>
              <a:rPr sz="900" dirty="0">
                <a:solidFill>
                  <a:srgbClr val="231F20"/>
                </a:solidFill>
                <a:latin typeface="Arial Narrow"/>
                <a:cs typeface="Arial Narrow"/>
              </a:rPr>
              <a:t>PRCD </a:t>
            </a:r>
            <a:r>
              <a:rPr sz="900" spc="-5" dirty="0">
                <a:solidFill>
                  <a:srgbClr val="231F20"/>
                </a:solidFill>
                <a:latin typeface="Arial Narrow"/>
                <a:cs typeface="Arial Narrow"/>
              </a:rPr>
              <a:t>doit être </a:t>
            </a:r>
            <a:r>
              <a:rPr sz="900" dirty="0">
                <a:solidFill>
                  <a:srgbClr val="231F20"/>
                </a:solidFill>
                <a:latin typeface="Arial Narrow"/>
                <a:cs typeface="Arial Narrow"/>
              </a:rPr>
              <a:t>testé </a:t>
            </a:r>
            <a:r>
              <a:rPr sz="900" spc="-5" dirty="0">
                <a:solidFill>
                  <a:srgbClr val="231F20"/>
                </a:solidFill>
                <a:latin typeface="Arial Narrow"/>
                <a:cs typeface="Arial Narrow"/>
              </a:rPr>
              <a:t>avant chaque  utilisation. </a:t>
            </a:r>
            <a:r>
              <a:rPr sz="900" dirty="0">
                <a:solidFill>
                  <a:srgbClr val="231F20"/>
                </a:solidFill>
                <a:latin typeface="Arial Narrow"/>
                <a:cs typeface="Arial Narrow"/>
              </a:rPr>
              <a:t>N’utilisez </a:t>
            </a:r>
            <a:r>
              <a:rPr sz="900" spc="-5" dirty="0">
                <a:solidFill>
                  <a:srgbClr val="231F20"/>
                </a:solidFill>
                <a:latin typeface="Arial Narrow"/>
                <a:cs typeface="Arial Narrow"/>
              </a:rPr>
              <a:t>pas le spa si le </a:t>
            </a:r>
            <a:r>
              <a:rPr sz="900" dirty="0">
                <a:solidFill>
                  <a:srgbClr val="231F20"/>
                </a:solidFill>
                <a:latin typeface="Arial Narrow"/>
                <a:cs typeface="Arial Narrow"/>
              </a:rPr>
              <a:t>PRCD </a:t>
            </a:r>
            <a:r>
              <a:rPr sz="900" spc="-5" dirty="0">
                <a:solidFill>
                  <a:srgbClr val="231F20"/>
                </a:solidFill>
                <a:latin typeface="Arial Narrow"/>
                <a:cs typeface="Arial Narrow"/>
              </a:rPr>
              <a:t>ne </a:t>
            </a:r>
            <a:r>
              <a:rPr sz="900" dirty="0">
                <a:solidFill>
                  <a:srgbClr val="231F20"/>
                </a:solidFill>
                <a:latin typeface="Arial Narrow"/>
                <a:cs typeface="Arial Narrow"/>
              </a:rPr>
              <a:t>fonctionne </a:t>
            </a:r>
            <a:r>
              <a:rPr sz="900" spc="-5" dirty="0">
                <a:solidFill>
                  <a:srgbClr val="231F20"/>
                </a:solidFill>
                <a:latin typeface="Arial Narrow"/>
                <a:cs typeface="Arial Narrow"/>
              </a:rPr>
              <a:t>pas correctement. </a:t>
            </a:r>
            <a:r>
              <a:rPr sz="900" dirty="0">
                <a:solidFill>
                  <a:srgbClr val="231F20"/>
                </a:solidFill>
                <a:latin typeface="Arial Narrow"/>
                <a:cs typeface="Arial Narrow"/>
              </a:rPr>
              <a:t>Débranchez </a:t>
            </a:r>
            <a:r>
              <a:rPr sz="900" spc="-5" dirty="0">
                <a:solidFill>
                  <a:srgbClr val="231F20"/>
                </a:solidFill>
                <a:latin typeface="Arial Narrow"/>
                <a:cs typeface="Arial Narrow"/>
              </a:rPr>
              <a:t>le cordon d’alimentation jusqu’à ce que la défaillance ait été  identifiée et corrigée. </a:t>
            </a:r>
            <a:r>
              <a:rPr sz="900" dirty="0">
                <a:solidFill>
                  <a:srgbClr val="231F20"/>
                </a:solidFill>
                <a:latin typeface="Arial Narrow"/>
                <a:cs typeface="Arial Narrow"/>
              </a:rPr>
              <a:t>Contactez </a:t>
            </a:r>
            <a:r>
              <a:rPr sz="900" spc="-5" dirty="0">
                <a:solidFill>
                  <a:srgbClr val="231F20"/>
                </a:solidFill>
                <a:latin typeface="Arial Narrow"/>
                <a:cs typeface="Arial Narrow"/>
              </a:rPr>
              <a:t>un électricien agréé pour </a:t>
            </a:r>
            <a:r>
              <a:rPr sz="900" dirty="0">
                <a:solidFill>
                  <a:srgbClr val="231F20"/>
                </a:solidFill>
                <a:latin typeface="Arial Narrow"/>
                <a:cs typeface="Arial Narrow"/>
              </a:rPr>
              <a:t>remédier à </a:t>
            </a:r>
            <a:r>
              <a:rPr sz="900" spc="-5" dirty="0">
                <a:solidFill>
                  <a:srgbClr val="231F20"/>
                </a:solidFill>
                <a:latin typeface="Arial Narrow"/>
                <a:cs typeface="Arial Narrow"/>
              </a:rPr>
              <a:t>la défaillance. Le </a:t>
            </a:r>
            <a:r>
              <a:rPr sz="900" dirty="0">
                <a:solidFill>
                  <a:srgbClr val="231F20"/>
                </a:solidFill>
                <a:latin typeface="Arial Narrow"/>
                <a:cs typeface="Arial Narrow"/>
              </a:rPr>
              <a:t>PRCD </a:t>
            </a:r>
            <a:r>
              <a:rPr sz="900" spc="-5" dirty="0">
                <a:solidFill>
                  <a:srgbClr val="231F20"/>
                </a:solidFill>
                <a:latin typeface="Arial Narrow"/>
                <a:cs typeface="Arial Narrow"/>
              </a:rPr>
              <a:t>ne contient aucune pièce devant </a:t>
            </a:r>
            <a:r>
              <a:rPr sz="900" dirty="0">
                <a:solidFill>
                  <a:srgbClr val="231F20"/>
                </a:solidFill>
                <a:latin typeface="Arial Narrow"/>
                <a:cs typeface="Arial Narrow"/>
              </a:rPr>
              <a:t>faire </a:t>
            </a:r>
            <a:r>
              <a:rPr sz="900" spc="-5" dirty="0">
                <a:solidFill>
                  <a:srgbClr val="231F20"/>
                </a:solidFill>
                <a:latin typeface="Arial Narrow"/>
                <a:cs typeface="Arial Narrow"/>
              </a:rPr>
              <a:t>l’objet d’un  entretien. L’ouverture du </a:t>
            </a:r>
            <a:r>
              <a:rPr sz="900" dirty="0">
                <a:solidFill>
                  <a:srgbClr val="231F20"/>
                </a:solidFill>
                <a:latin typeface="Arial Narrow"/>
                <a:cs typeface="Arial Narrow"/>
              </a:rPr>
              <a:t>PRCD </a:t>
            </a:r>
            <a:r>
              <a:rPr sz="900" spc="-5" dirty="0">
                <a:solidFill>
                  <a:srgbClr val="231F20"/>
                </a:solidFill>
                <a:latin typeface="Arial Narrow"/>
                <a:cs typeface="Arial Narrow"/>
              </a:rPr>
              <a:t>annule la</a:t>
            </a:r>
            <a:r>
              <a:rPr sz="900" spc="-10" dirty="0">
                <a:solidFill>
                  <a:srgbClr val="231F20"/>
                </a:solidFill>
                <a:latin typeface="Arial Narrow"/>
                <a:cs typeface="Arial Narrow"/>
              </a:rPr>
              <a:t> </a:t>
            </a:r>
            <a:r>
              <a:rPr sz="900" dirty="0">
                <a:solidFill>
                  <a:srgbClr val="231F20"/>
                </a:solidFill>
                <a:latin typeface="Arial Narrow"/>
                <a:cs typeface="Arial Narrow"/>
              </a:rPr>
              <a:t>garantie.</a:t>
            </a:r>
            <a:endParaRPr sz="900">
              <a:latin typeface="Arial Narrow"/>
              <a:cs typeface="Arial Narrow"/>
            </a:endParaRPr>
          </a:p>
          <a:p>
            <a:pPr>
              <a:lnSpc>
                <a:spcPct val="100000"/>
              </a:lnSpc>
              <a:spcBef>
                <a:spcPts val="5"/>
              </a:spcBef>
            </a:pPr>
            <a:endParaRPr sz="1450">
              <a:latin typeface="Times New Roman"/>
              <a:cs typeface="Times New Roman"/>
            </a:endParaRPr>
          </a:p>
          <a:p>
            <a:pPr marL="142875" indent="-130810">
              <a:lnSpc>
                <a:spcPct val="100000"/>
              </a:lnSpc>
              <a:buAutoNum type="arabicPeriod"/>
              <a:tabLst>
                <a:tab pos="143510" algn="l"/>
              </a:tabLst>
            </a:pPr>
            <a:r>
              <a:rPr sz="900" dirty="0">
                <a:solidFill>
                  <a:srgbClr val="231F20"/>
                </a:solidFill>
                <a:latin typeface="Arial Narrow"/>
                <a:cs typeface="Arial Narrow"/>
              </a:rPr>
              <a:t>Branchez </a:t>
            </a:r>
            <a:r>
              <a:rPr sz="900" spc="-5" dirty="0">
                <a:solidFill>
                  <a:srgbClr val="231F20"/>
                </a:solidFill>
                <a:latin typeface="Arial Narrow"/>
                <a:cs typeface="Arial Narrow"/>
              </a:rPr>
              <a:t>l’appareil sur le</a:t>
            </a:r>
            <a:r>
              <a:rPr sz="900" spc="-10" dirty="0">
                <a:solidFill>
                  <a:srgbClr val="231F20"/>
                </a:solidFill>
                <a:latin typeface="Arial Narrow"/>
                <a:cs typeface="Arial Narrow"/>
              </a:rPr>
              <a:t> </a:t>
            </a:r>
            <a:r>
              <a:rPr sz="900" spc="-5" dirty="0">
                <a:solidFill>
                  <a:srgbClr val="231F20"/>
                </a:solidFill>
                <a:latin typeface="Arial Narrow"/>
                <a:cs typeface="Arial Narrow"/>
              </a:rPr>
              <a:t>secteur.</a:t>
            </a:r>
            <a:endParaRPr sz="900">
              <a:latin typeface="Arial Narrow"/>
              <a:cs typeface="Arial Narrow"/>
            </a:endParaRPr>
          </a:p>
          <a:p>
            <a:pPr marL="142875" indent="-130810">
              <a:lnSpc>
                <a:spcPct val="100000"/>
              </a:lnSpc>
              <a:spcBef>
                <a:spcPts val="120"/>
              </a:spcBef>
              <a:buAutoNum type="arabicPeriod"/>
              <a:tabLst>
                <a:tab pos="143510" algn="l"/>
              </a:tabLst>
            </a:pPr>
            <a:r>
              <a:rPr sz="900" dirty="0">
                <a:solidFill>
                  <a:srgbClr val="231F20"/>
                </a:solidFill>
                <a:latin typeface="Arial Narrow"/>
                <a:cs typeface="Arial Narrow"/>
              </a:rPr>
              <a:t>Appuyez </a:t>
            </a:r>
            <a:r>
              <a:rPr sz="900" spc="-5" dirty="0">
                <a:solidFill>
                  <a:srgbClr val="231F20"/>
                </a:solidFill>
                <a:latin typeface="Arial Narrow"/>
                <a:cs typeface="Arial Narrow"/>
              </a:rPr>
              <a:t>sur le bouton </a:t>
            </a:r>
            <a:r>
              <a:rPr sz="900" b="1" dirty="0">
                <a:solidFill>
                  <a:srgbClr val="231F20"/>
                </a:solidFill>
                <a:latin typeface="Arial Narrow"/>
                <a:cs typeface="Arial Narrow"/>
              </a:rPr>
              <a:t>RÉINITIALISATION </a:t>
            </a:r>
            <a:r>
              <a:rPr sz="900" spc="-5" dirty="0">
                <a:solidFill>
                  <a:srgbClr val="231F20"/>
                </a:solidFill>
                <a:latin typeface="Arial Narrow"/>
                <a:cs typeface="Arial Narrow"/>
              </a:rPr>
              <a:t>du </a:t>
            </a:r>
            <a:r>
              <a:rPr sz="900" dirty="0">
                <a:solidFill>
                  <a:srgbClr val="231F20"/>
                </a:solidFill>
                <a:latin typeface="Arial Narrow"/>
                <a:cs typeface="Arial Narrow"/>
              </a:rPr>
              <a:t>PRCD. </a:t>
            </a:r>
            <a:r>
              <a:rPr sz="900" spc="-5" dirty="0">
                <a:solidFill>
                  <a:srgbClr val="231F20"/>
                </a:solidFill>
                <a:latin typeface="Arial Narrow"/>
                <a:cs typeface="Arial Narrow"/>
              </a:rPr>
              <a:t>Le voyant devient</a:t>
            </a:r>
            <a:r>
              <a:rPr sz="900" spc="-10" dirty="0">
                <a:solidFill>
                  <a:srgbClr val="231F20"/>
                </a:solidFill>
                <a:latin typeface="Arial Narrow"/>
                <a:cs typeface="Arial Narrow"/>
              </a:rPr>
              <a:t> </a:t>
            </a:r>
            <a:r>
              <a:rPr sz="900" dirty="0">
                <a:solidFill>
                  <a:srgbClr val="231F20"/>
                </a:solidFill>
                <a:latin typeface="Arial Narrow"/>
                <a:cs typeface="Arial Narrow"/>
              </a:rPr>
              <a:t>rouge.</a:t>
            </a:r>
            <a:endParaRPr sz="900">
              <a:latin typeface="Arial Narrow"/>
              <a:cs typeface="Arial Narrow"/>
            </a:endParaRPr>
          </a:p>
          <a:p>
            <a:pPr marL="142875" marR="62230" indent="-130810">
              <a:lnSpc>
                <a:spcPct val="111100"/>
              </a:lnSpc>
              <a:buAutoNum type="arabicPeriod"/>
              <a:tabLst>
                <a:tab pos="143510" algn="l"/>
              </a:tabLst>
            </a:pPr>
            <a:r>
              <a:rPr sz="900" dirty="0">
                <a:solidFill>
                  <a:srgbClr val="231F20"/>
                </a:solidFill>
                <a:latin typeface="Arial Narrow"/>
                <a:cs typeface="Arial Narrow"/>
              </a:rPr>
              <a:t>Appuyez </a:t>
            </a:r>
            <a:r>
              <a:rPr sz="900" spc="-5" dirty="0">
                <a:solidFill>
                  <a:srgbClr val="231F20"/>
                </a:solidFill>
                <a:latin typeface="Arial Narrow"/>
                <a:cs typeface="Arial Narrow"/>
              </a:rPr>
              <a:t>sur le bouton </a:t>
            </a:r>
            <a:r>
              <a:rPr sz="900" b="1" dirty="0">
                <a:solidFill>
                  <a:srgbClr val="231F20"/>
                </a:solidFill>
                <a:latin typeface="Arial Narrow"/>
                <a:cs typeface="Arial Narrow"/>
              </a:rPr>
              <a:t>TEST </a:t>
            </a:r>
            <a:r>
              <a:rPr sz="900" spc="-5" dirty="0">
                <a:solidFill>
                  <a:srgbClr val="231F20"/>
                </a:solidFill>
                <a:latin typeface="Arial Narrow"/>
                <a:cs typeface="Arial Narrow"/>
              </a:rPr>
              <a:t>du </a:t>
            </a:r>
            <a:r>
              <a:rPr sz="900" dirty="0">
                <a:solidFill>
                  <a:srgbClr val="231F20"/>
                </a:solidFill>
                <a:latin typeface="Arial Narrow"/>
                <a:cs typeface="Arial Narrow"/>
              </a:rPr>
              <a:t>PRCD. </a:t>
            </a:r>
            <a:r>
              <a:rPr sz="900" spc="-5" dirty="0">
                <a:solidFill>
                  <a:srgbClr val="231F20"/>
                </a:solidFill>
                <a:latin typeface="Arial Narrow"/>
                <a:cs typeface="Arial Narrow"/>
              </a:rPr>
              <a:t>La couleur </a:t>
            </a:r>
            <a:r>
              <a:rPr sz="900" dirty="0">
                <a:solidFill>
                  <a:srgbClr val="231F20"/>
                </a:solidFill>
                <a:latin typeface="Arial Narrow"/>
                <a:cs typeface="Arial Narrow"/>
              </a:rPr>
              <a:t>rouge </a:t>
            </a:r>
            <a:r>
              <a:rPr sz="900" spc="-5" dirty="0">
                <a:solidFill>
                  <a:srgbClr val="231F20"/>
                </a:solidFill>
                <a:latin typeface="Arial Narrow"/>
                <a:cs typeface="Arial Narrow"/>
              </a:rPr>
              <a:t>du voyant devrait disparaître. </a:t>
            </a:r>
            <a:r>
              <a:rPr sz="900" dirty="0">
                <a:solidFill>
                  <a:srgbClr val="231F20"/>
                </a:solidFill>
                <a:latin typeface="Arial Narrow"/>
                <a:cs typeface="Arial Narrow"/>
              </a:rPr>
              <a:t>Si tel </a:t>
            </a:r>
            <a:r>
              <a:rPr sz="900" spc="-5" dirty="0">
                <a:solidFill>
                  <a:srgbClr val="231F20"/>
                </a:solidFill>
                <a:latin typeface="Arial Narrow"/>
                <a:cs typeface="Arial Narrow"/>
              </a:rPr>
              <a:t>n’est pas le cas, le </a:t>
            </a:r>
            <a:r>
              <a:rPr sz="900" dirty="0">
                <a:solidFill>
                  <a:srgbClr val="231F20"/>
                </a:solidFill>
                <a:latin typeface="Arial Narrow"/>
                <a:cs typeface="Arial Narrow"/>
              </a:rPr>
              <a:t>PRCD </a:t>
            </a:r>
            <a:r>
              <a:rPr sz="900" spc="-5" dirty="0">
                <a:solidFill>
                  <a:srgbClr val="231F20"/>
                </a:solidFill>
                <a:latin typeface="Arial Narrow"/>
                <a:cs typeface="Arial Narrow"/>
              </a:rPr>
              <a:t>est défectueux. </a:t>
            </a:r>
            <a:r>
              <a:rPr sz="900" dirty="0">
                <a:solidFill>
                  <a:srgbClr val="231F20"/>
                </a:solidFill>
                <a:latin typeface="Arial Narrow"/>
                <a:cs typeface="Arial Narrow"/>
              </a:rPr>
              <a:t>N’utilisez </a:t>
            </a:r>
            <a:r>
              <a:rPr sz="900" spc="-5" dirty="0">
                <a:solidFill>
                  <a:srgbClr val="231F20"/>
                </a:solidFill>
                <a:latin typeface="Arial Narrow"/>
                <a:cs typeface="Arial Narrow"/>
              </a:rPr>
              <a:t>pas le  spa si celui-ci est défectueux. </a:t>
            </a:r>
            <a:r>
              <a:rPr sz="900" dirty="0">
                <a:solidFill>
                  <a:srgbClr val="231F20"/>
                </a:solidFill>
                <a:latin typeface="Arial Narrow"/>
                <a:cs typeface="Arial Narrow"/>
              </a:rPr>
              <a:t>Contactez </a:t>
            </a:r>
            <a:r>
              <a:rPr sz="900" spc="-5" dirty="0">
                <a:solidFill>
                  <a:srgbClr val="231F20"/>
                </a:solidFill>
                <a:latin typeface="Arial Narrow"/>
                <a:cs typeface="Arial Narrow"/>
              </a:rPr>
              <a:t>un électricien qualifié pour corriger la</a:t>
            </a:r>
            <a:r>
              <a:rPr sz="900" spc="-10" dirty="0">
                <a:solidFill>
                  <a:srgbClr val="231F20"/>
                </a:solidFill>
                <a:latin typeface="Arial Narrow"/>
                <a:cs typeface="Arial Narrow"/>
              </a:rPr>
              <a:t> </a:t>
            </a:r>
            <a:r>
              <a:rPr sz="900" dirty="0">
                <a:solidFill>
                  <a:srgbClr val="231F20"/>
                </a:solidFill>
                <a:latin typeface="Arial Narrow"/>
                <a:cs typeface="Arial Narrow"/>
              </a:rPr>
              <a:t>défaillance.</a:t>
            </a:r>
            <a:endParaRPr sz="900">
              <a:latin typeface="Arial Narrow"/>
              <a:cs typeface="Arial Narrow"/>
            </a:endParaRPr>
          </a:p>
          <a:p>
            <a:pPr marL="142875" indent="-130810">
              <a:lnSpc>
                <a:spcPct val="100000"/>
              </a:lnSpc>
              <a:spcBef>
                <a:spcPts val="120"/>
              </a:spcBef>
              <a:buAutoNum type="arabicPeriod"/>
              <a:tabLst>
                <a:tab pos="143510" algn="l"/>
              </a:tabLst>
            </a:pPr>
            <a:r>
              <a:rPr sz="900" dirty="0">
                <a:solidFill>
                  <a:srgbClr val="231F20"/>
                </a:solidFill>
                <a:latin typeface="Arial Narrow"/>
                <a:cs typeface="Arial Narrow"/>
              </a:rPr>
              <a:t>Appuyez à </a:t>
            </a:r>
            <a:r>
              <a:rPr sz="900" spc="-5" dirty="0">
                <a:solidFill>
                  <a:srgbClr val="231F20"/>
                </a:solidFill>
                <a:latin typeface="Arial Narrow"/>
                <a:cs typeface="Arial Narrow"/>
              </a:rPr>
              <a:t>nouveau sur le bouton </a:t>
            </a:r>
            <a:r>
              <a:rPr sz="900" dirty="0">
                <a:solidFill>
                  <a:srgbClr val="231F20"/>
                </a:solidFill>
                <a:latin typeface="Arial Narrow"/>
                <a:cs typeface="Arial Narrow"/>
              </a:rPr>
              <a:t>RÉINITIALISATION </a:t>
            </a:r>
            <a:r>
              <a:rPr sz="900" spc="-5" dirty="0">
                <a:solidFill>
                  <a:srgbClr val="231F20"/>
                </a:solidFill>
                <a:latin typeface="Arial Narrow"/>
                <a:cs typeface="Arial Narrow"/>
              </a:rPr>
              <a:t>du </a:t>
            </a:r>
            <a:r>
              <a:rPr sz="900" dirty="0">
                <a:solidFill>
                  <a:srgbClr val="231F20"/>
                </a:solidFill>
                <a:latin typeface="Arial Narrow"/>
                <a:cs typeface="Arial Narrow"/>
              </a:rPr>
              <a:t>PRCD. </a:t>
            </a:r>
            <a:r>
              <a:rPr sz="900" spc="-5" dirty="0">
                <a:solidFill>
                  <a:srgbClr val="231F20"/>
                </a:solidFill>
                <a:latin typeface="Arial Narrow"/>
                <a:cs typeface="Arial Narrow"/>
              </a:rPr>
              <a:t>Le voyant devrait passer au </a:t>
            </a:r>
            <a:r>
              <a:rPr sz="900" dirty="0">
                <a:solidFill>
                  <a:srgbClr val="231F20"/>
                </a:solidFill>
                <a:latin typeface="Arial Narrow"/>
                <a:cs typeface="Arial Narrow"/>
              </a:rPr>
              <a:t>rouge. Si tel </a:t>
            </a:r>
            <a:r>
              <a:rPr sz="900" spc="-5" dirty="0">
                <a:solidFill>
                  <a:srgbClr val="231F20"/>
                </a:solidFill>
                <a:latin typeface="Arial Narrow"/>
                <a:cs typeface="Arial Narrow"/>
              </a:rPr>
              <a:t>est le cas, le spa est prêt </a:t>
            </a:r>
            <a:r>
              <a:rPr sz="900" dirty="0">
                <a:solidFill>
                  <a:srgbClr val="231F20"/>
                </a:solidFill>
                <a:latin typeface="Arial Narrow"/>
                <a:cs typeface="Arial Narrow"/>
              </a:rPr>
              <a:t>à </a:t>
            </a:r>
            <a:r>
              <a:rPr sz="900" spc="-5" dirty="0">
                <a:solidFill>
                  <a:srgbClr val="231F20"/>
                </a:solidFill>
                <a:latin typeface="Arial Narrow"/>
                <a:cs typeface="Arial Narrow"/>
              </a:rPr>
              <a:t>être</a:t>
            </a:r>
            <a:r>
              <a:rPr sz="900" spc="-30" dirty="0">
                <a:solidFill>
                  <a:srgbClr val="231F20"/>
                </a:solidFill>
                <a:latin typeface="Arial Narrow"/>
                <a:cs typeface="Arial Narrow"/>
              </a:rPr>
              <a:t> </a:t>
            </a:r>
            <a:r>
              <a:rPr sz="900" dirty="0">
                <a:solidFill>
                  <a:srgbClr val="231F20"/>
                </a:solidFill>
                <a:latin typeface="Arial Narrow"/>
                <a:cs typeface="Arial Narrow"/>
              </a:rPr>
              <a:t>utilisé.</a:t>
            </a:r>
            <a:endParaRPr sz="900">
              <a:latin typeface="Arial Narrow"/>
              <a:cs typeface="Arial Narrow"/>
            </a:endParaRPr>
          </a:p>
          <a:p>
            <a:pPr>
              <a:lnSpc>
                <a:spcPct val="100000"/>
              </a:lnSpc>
            </a:pPr>
            <a:endParaRPr sz="1400">
              <a:latin typeface="Times New Roman"/>
              <a:cs typeface="Times New Roman"/>
            </a:endParaRPr>
          </a:p>
          <a:p>
            <a:pPr marL="3162300">
              <a:lnSpc>
                <a:spcPct val="100000"/>
              </a:lnSpc>
              <a:tabLst>
                <a:tab pos="4921885" algn="l"/>
              </a:tabLst>
            </a:pPr>
            <a:r>
              <a:rPr sz="900" spc="5" dirty="0">
                <a:solidFill>
                  <a:srgbClr val="FFFFFF"/>
                </a:solidFill>
                <a:latin typeface="Arial Narrow"/>
                <a:cs typeface="Arial Narrow"/>
              </a:rPr>
              <a:t>2.	</a:t>
            </a:r>
            <a:r>
              <a:rPr sz="900" dirty="0">
                <a:solidFill>
                  <a:srgbClr val="FFFFFF"/>
                </a:solidFill>
                <a:latin typeface="Arial Narrow"/>
                <a:cs typeface="Arial Narrow"/>
              </a:rPr>
              <a:t>3.</a:t>
            </a:r>
            <a:endParaRPr sz="900">
              <a:latin typeface="Arial Narrow"/>
              <a:cs typeface="Arial Narrow"/>
            </a:endParaRPr>
          </a:p>
          <a:p>
            <a:pPr>
              <a:lnSpc>
                <a:spcPct val="100000"/>
              </a:lnSpc>
              <a:spcBef>
                <a:spcPts val="40"/>
              </a:spcBef>
            </a:pPr>
            <a:endParaRPr sz="1350">
              <a:latin typeface="Times New Roman"/>
              <a:cs typeface="Times New Roman"/>
            </a:endParaRPr>
          </a:p>
          <a:p>
            <a:pPr marL="3157855">
              <a:lnSpc>
                <a:spcPct val="100000"/>
              </a:lnSpc>
            </a:pPr>
            <a:r>
              <a:rPr sz="1000" b="1" spc="10" dirty="0">
                <a:solidFill>
                  <a:srgbClr val="231F20"/>
                </a:solidFill>
                <a:latin typeface="Arial Narrow"/>
                <a:cs typeface="Arial Narrow"/>
              </a:rPr>
              <a:t>RÉINITIALISATION</a:t>
            </a:r>
            <a:endParaRPr sz="1000">
              <a:latin typeface="Arial Narrow"/>
              <a:cs typeface="Arial Narrow"/>
            </a:endParaRPr>
          </a:p>
        </p:txBody>
      </p:sp>
      <p:sp>
        <p:nvSpPr>
          <p:cNvPr id="261" name="object 261"/>
          <p:cNvSpPr/>
          <p:nvPr/>
        </p:nvSpPr>
        <p:spPr>
          <a:xfrm>
            <a:off x="5966078" y="8134084"/>
            <a:ext cx="249039" cy="307313"/>
          </a:xfrm>
          <a:prstGeom prst="rect">
            <a:avLst/>
          </a:prstGeom>
          <a:blipFill>
            <a:blip r:embed="rId7" cstate="print"/>
            <a:stretch>
              <a:fillRect/>
            </a:stretch>
          </a:blipFill>
        </p:spPr>
        <p:txBody>
          <a:bodyPr wrap="square" lIns="0" tIns="0" rIns="0" bIns="0" rtlCol="0"/>
          <a:lstStyle/>
          <a:p>
            <a:endParaRPr/>
          </a:p>
        </p:txBody>
      </p:sp>
      <p:sp>
        <p:nvSpPr>
          <p:cNvPr id="262" name="object 262"/>
          <p:cNvSpPr/>
          <p:nvPr/>
        </p:nvSpPr>
        <p:spPr>
          <a:xfrm>
            <a:off x="5898859" y="7686599"/>
            <a:ext cx="387985" cy="1270000"/>
          </a:xfrm>
          <a:custGeom>
            <a:avLst/>
            <a:gdLst/>
            <a:ahLst/>
            <a:cxnLst/>
            <a:rect l="l" t="t" r="r" b="b"/>
            <a:pathLst>
              <a:path w="387985" h="1270000">
                <a:moveTo>
                  <a:pt x="0" y="177317"/>
                </a:moveTo>
                <a:lnTo>
                  <a:pt x="0" y="1092936"/>
                </a:lnTo>
                <a:lnTo>
                  <a:pt x="495" y="1105941"/>
                </a:lnTo>
                <a:lnTo>
                  <a:pt x="10223" y="1155801"/>
                </a:lnTo>
                <a:lnTo>
                  <a:pt x="25323" y="1191348"/>
                </a:lnTo>
                <a:lnTo>
                  <a:pt x="47256" y="1223873"/>
                </a:lnTo>
                <a:lnTo>
                  <a:pt x="55537" y="1234274"/>
                </a:lnTo>
                <a:lnTo>
                  <a:pt x="64769" y="1243812"/>
                </a:lnTo>
                <a:lnTo>
                  <a:pt x="74510" y="1252905"/>
                </a:lnTo>
                <a:lnTo>
                  <a:pt x="85229" y="1262024"/>
                </a:lnTo>
                <a:lnTo>
                  <a:pt x="95948" y="1269822"/>
                </a:lnTo>
                <a:lnTo>
                  <a:pt x="291731" y="1269822"/>
                </a:lnTo>
                <a:lnTo>
                  <a:pt x="322910" y="1243812"/>
                </a:lnTo>
                <a:lnTo>
                  <a:pt x="348729" y="1213472"/>
                </a:lnTo>
                <a:lnTo>
                  <a:pt x="368198" y="1179639"/>
                </a:lnTo>
                <a:lnTo>
                  <a:pt x="381342" y="1143660"/>
                </a:lnTo>
                <a:lnTo>
                  <a:pt x="387197" y="1105941"/>
                </a:lnTo>
                <a:lnTo>
                  <a:pt x="387667" y="1092936"/>
                </a:lnTo>
                <a:lnTo>
                  <a:pt x="387667" y="177317"/>
                </a:lnTo>
                <a:lnTo>
                  <a:pt x="384276" y="139166"/>
                </a:lnTo>
                <a:lnTo>
                  <a:pt x="373557" y="102311"/>
                </a:lnTo>
                <a:lnTo>
                  <a:pt x="356019" y="67640"/>
                </a:lnTo>
                <a:lnTo>
                  <a:pt x="332155" y="35979"/>
                </a:lnTo>
                <a:lnTo>
                  <a:pt x="302437" y="8242"/>
                </a:lnTo>
                <a:lnTo>
                  <a:pt x="291731" y="0"/>
                </a:lnTo>
                <a:lnTo>
                  <a:pt x="95948" y="0"/>
                </a:lnTo>
                <a:lnTo>
                  <a:pt x="64769" y="26441"/>
                </a:lnTo>
                <a:lnTo>
                  <a:pt x="47256" y="46380"/>
                </a:lnTo>
                <a:lnTo>
                  <a:pt x="38963" y="56794"/>
                </a:lnTo>
                <a:lnTo>
                  <a:pt x="19494" y="90614"/>
                </a:lnTo>
                <a:lnTo>
                  <a:pt x="6350" y="127038"/>
                </a:lnTo>
                <a:lnTo>
                  <a:pt x="495" y="164312"/>
                </a:lnTo>
                <a:lnTo>
                  <a:pt x="0" y="177317"/>
                </a:lnTo>
                <a:close/>
              </a:path>
            </a:pathLst>
          </a:custGeom>
          <a:ln w="3175">
            <a:solidFill>
              <a:srgbClr val="050100"/>
            </a:solidFill>
          </a:ln>
        </p:spPr>
        <p:txBody>
          <a:bodyPr wrap="square" lIns="0" tIns="0" rIns="0" bIns="0" rtlCol="0"/>
          <a:lstStyle/>
          <a:p>
            <a:endParaRPr/>
          </a:p>
        </p:txBody>
      </p:sp>
      <p:sp>
        <p:nvSpPr>
          <p:cNvPr id="263" name="object 263"/>
          <p:cNvSpPr/>
          <p:nvPr/>
        </p:nvSpPr>
        <p:spPr>
          <a:xfrm>
            <a:off x="5930162" y="7718639"/>
            <a:ext cx="325120" cy="1205865"/>
          </a:xfrm>
          <a:custGeom>
            <a:avLst/>
            <a:gdLst/>
            <a:ahLst/>
            <a:cxnLst/>
            <a:rect l="l" t="t" r="r" b="b"/>
            <a:pathLst>
              <a:path w="325120" h="1205865">
                <a:moveTo>
                  <a:pt x="0" y="168363"/>
                </a:moveTo>
                <a:lnTo>
                  <a:pt x="0" y="1037780"/>
                </a:lnTo>
                <a:lnTo>
                  <a:pt x="393" y="1050124"/>
                </a:lnTo>
                <a:lnTo>
                  <a:pt x="8559" y="1097483"/>
                </a:lnTo>
                <a:lnTo>
                  <a:pt x="26543" y="1141933"/>
                </a:lnTo>
                <a:lnTo>
                  <a:pt x="54292" y="1181049"/>
                </a:lnTo>
                <a:lnTo>
                  <a:pt x="80441" y="1205750"/>
                </a:lnTo>
                <a:lnTo>
                  <a:pt x="244627" y="1205750"/>
                </a:lnTo>
                <a:lnTo>
                  <a:pt x="278536" y="1171994"/>
                </a:lnTo>
                <a:lnTo>
                  <a:pt x="303860" y="1131227"/>
                </a:lnTo>
                <a:lnTo>
                  <a:pt x="319786" y="1085951"/>
                </a:lnTo>
                <a:lnTo>
                  <a:pt x="325094" y="1037780"/>
                </a:lnTo>
                <a:lnTo>
                  <a:pt x="325094" y="168363"/>
                </a:lnTo>
                <a:lnTo>
                  <a:pt x="319786" y="120205"/>
                </a:lnTo>
                <a:lnTo>
                  <a:pt x="303860" y="74929"/>
                </a:lnTo>
                <a:lnTo>
                  <a:pt x="278536" y="34175"/>
                </a:lnTo>
                <a:lnTo>
                  <a:pt x="244627" y="0"/>
                </a:lnTo>
                <a:lnTo>
                  <a:pt x="80441" y="0"/>
                </a:lnTo>
                <a:lnTo>
                  <a:pt x="46532" y="34175"/>
                </a:lnTo>
                <a:lnTo>
                  <a:pt x="21234" y="74929"/>
                </a:lnTo>
                <a:lnTo>
                  <a:pt x="5308" y="120611"/>
                </a:lnTo>
                <a:lnTo>
                  <a:pt x="0" y="168363"/>
                </a:lnTo>
                <a:close/>
              </a:path>
            </a:pathLst>
          </a:custGeom>
          <a:ln w="3175">
            <a:solidFill>
              <a:srgbClr val="050100"/>
            </a:solidFill>
          </a:ln>
        </p:spPr>
        <p:txBody>
          <a:bodyPr wrap="square" lIns="0" tIns="0" rIns="0" bIns="0" rtlCol="0"/>
          <a:lstStyle/>
          <a:p>
            <a:endParaRPr/>
          </a:p>
        </p:txBody>
      </p:sp>
      <p:sp>
        <p:nvSpPr>
          <p:cNvPr id="264" name="object 264"/>
          <p:cNvSpPr/>
          <p:nvPr/>
        </p:nvSpPr>
        <p:spPr>
          <a:xfrm>
            <a:off x="6032978" y="8201773"/>
            <a:ext cx="94615" cy="45085"/>
          </a:xfrm>
          <a:custGeom>
            <a:avLst/>
            <a:gdLst/>
            <a:ahLst/>
            <a:cxnLst/>
            <a:rect l="l" t="t" r="r" b="b"/>
            <a:pathLst>
              <a:path w="94614" h="45084">
                <a:moveTo>
                  <a:pt x="94132" y="39497"/>
                </a:moveTo>
                <a:lnTo>
                  <a:pt x="94132" y="42583"/>
                </a:lnTo>
                <a:lnTo>
                  <a:pt x="91630" y="45072"/>
                </a:lnTo>
                <a:lnTo>
                  <a:pt x="88557" y="45072"/>
                </a:lnTo>
                <a:lnTo>
                  <a:pt x="5575" y="45072"/>
                </a:lnTo>
                <a:lnTo>
                  <a:pt x="2501" y="45072"/>
                </a:lnTo>
                <a:lnTo>
                  <a:pt x="0" y="42583"/>
                </a:lnTo>
                <a:lnTo>
                  <a:pt x="0" y="39497"/>
                </a:lnTo>
                <a:lnTo>
                  <a:pt x="0" y="5588"/>
                </a:lnTo>
                <a:lnTo>
                  <a:pt x="0" y="2501"/>
                </a:lnTo>
                <a:lnTo>
                  <a:pt x="2501" y="0"/>
                </a:lnTo>
                <a:lnTo>
                  <a:pt x="5575" y="0"/>
                </a:lnTo>
                <a:lnTo>
                  <a:pt x="88557" y="0"/>
                </a:lnTo>
                <a:lnTo>
                  <a:pt x="91630" y="0"/>
                </a:lnTo>
                <a:lnTo>
                  <a:pt x="94132" y="2501"/>
                </a:lnTo>
                <a:lnTo>
                  <a:pt x="94132" y="5588"/>
                </a:lnTo>
                <a:lnTo>
                  <a:pt x="94132" y="39497"/>
                </a:lnTo>
                <a:close/>
              </a:path>
            </a:pathLst>
          </a:custGeom>
          <a:ln w="3175">
            <a:solidFill>
              <a:srgbClr val="050100"/>
            </a:solidFill>
          </a:ln>
        </p:spPr>
        <p:txBody>
          <a:bodyPr wrap="square" lIns="0" tIns="0" rIns="0" bIns="0" rtlCol="0"/>
          <a:lstStyle/>
          <a:p>
            <a:endParaRPr/>
          </a:p>
        </p:txBody>
      </p:sp>
      <p:sp>
        <p:nvSpPr>
          <p:cNvPr id="265" name="object 265"/>
          <p:cNvSpPr/>
          <p:nvPr/>
        </p:nvSpPr>
        <p:spPr>
          <a:xfrm>
            <a:off x="6057638" y="8327718"/>
            <a:ext cx="52705" cy="52705"/>
          </a:xfrm>
          <a:custGeom>
            <a:avLst/>
            <a:gdLst/>
            <a:ahLst/>
            <a:cxnLst/>
            <a:rect l="l" t="t" r="r" b="b"/>
            <a:pathLst>
              <a:path w="52704" h="52704">
                <a:moveTo>
                  <a:pt x="52158" y="26073"/>
                </a:moveTo>
                <a:lnTo>
                  <a:pt x="50108" y="36224"/>
                </a:lnTo>
                <a:lnTo>
                  <a:pt x="44515" y="44516"/>
                </a:lnTo>
                <a:lnTo>
                  <a:pt x="36219" y="50108"/>
                </a:lnTo>
                <a:lnTo>
                  <a:pt x="26060" y="52158"/>
                </a:lnTo>
                <a:lnTo>
                  <a:pt x="15918" y="50108"/>
                </a:lnTo>
                <a:lnTo>
                  <a:pt x="7634" y="44516"/>
                </a:lnTo>
                <a:lnTo>
                  <a:pt x="2048" y="36224"/>
                </a:lnTo>
                <a:lnTo>
                  <a:pt x="0" y="26073"/>
                </a:lnTo>
                <a:lnTo>
                  <a:pt x="2048" y="15923"/>
                </a:lnTo>
                <a:lnTo>
                  <a:pt x="7634" y="7635"/>
                </a:lnTo>
                <a:lnTo>
                  <a:pt x="15918" y="2048"/>
                </a:lnTo>
                <a:lnTo>
                  <a:pt x="26060" y="0"/>
                </a:lnTo>
                <a:lnTo>
                  <a:pt x="36219" y="2048"/>
                </a:lnTo>
                <a:lnTo>
                  <a:pt x="44515" y="7635"/>
                </a:lnTo>
                <a:lnTo>
                  <a:pt x="50108" y="15923"/>
                </a:lnTo>
                <a:lnTo>
                  <a:pt x="52158" y="26073"/>
                </a:lnTo>
                <a:close/>
              </a:path>
            </a:pathLst>
          </a:custGeom>
          <a:ln w="3175">
            <a:solidFill>
              <a:srgbClr val="050100"/>
            </a:solidFill>
          </a:ln>
        </p:spPr>
        <p:txBody>
          <a:bodyPr wrap="square" lIns="0" tIns="0" rIns="0" bIns="0" rtlCol="0"/>
          <a:lstStyle/>
          <a:p>
            <a:endParaRPr/>
          </a:p>
        </p:txBody>
      </p:sp>
      <p:sp>
        <p:nvSpPr>
          <p:cNvPr id="266" name="object 266"/>
          <p:cNvSpPr/>
          <p:nvPr/>
        </p:nvSpPr>
        <p:spPr>
          <a:xfrm>
            <a:off x="6057360" y="8325203"/>
            <a:ext cx="57785" cy="57785"/>
          </a:xfrm>
          <a:custGeom>
            <a:avLst/>
            <a:gdLst/>
            <a:ahLst/>
            <a:cxnLst/>
            <a:rect l="l" t="t" r="r" b="b"/>
            <a:pathLst>
              <a:path w="57785" h="57784">
                <a:moveTo>
                  <a:pt x="57175" y="28587"/>
                </a:moveTo>
                <a:lnTo>
                  <a:pt x="54928" y="39721"/>
                </a:lnTo>
                <a:lnTo>
                  <a:pt x="48802" y="48812"/>
                </a:lnTo>
                <a:lnTo>
                  <a:pt x="39719" y="54940"/>
                </a:lnTo>
                <a:lnTo>
                  <a:pt x="28600" y="57188"/>
                </a:lnTo>
                <a:lnTo>
                  <a:pt x="17466" y="54940"/>
                </a:lnTo>
                <a:lnTo>
                  <a:pt x="8375" y="48812"/>
                </a:lnTo>
                <a:lnTo>
                  <a:pt x="2247" y="39721"/>
                </a:lnTo>
                <a:lnTo>
                  <a:pt x="0" y="28587"/>
                </a:lnTo>
                <a:lnTo>
                  <a:pt x="2247" y="17461"/>
                </a:lnTo>
                <a:lnTo>
                  <a:pt x="8375" y="8374"/>
                </a:lnTo>
                <a:lnTo>
                  <a:pt x="17466" y="2246"/>
                </a:lnTo>
                <a:lnTo>
                  <a:pt x="28600" y="0"/>
                </a:lnTo>
                <a:lnTo>
                  <a:pt x="39719" y="2246"/>
                </a:lnTo>
                <a:lnTo>
                  <a:pt x="48802" y="8374"/>
                </a:lnTo>
                <a:lnTo>
                  <a:pt x="54928" y="17461"/>
                </a:lnTo>
                <a:lnTo>
                  <a:pt x="57175" y="28587"/>
                </a:lnTo>
                <a:close/>
              </a:path>
            </a:pathLst>
          </a:custGeom>
          <a:ln w="3175">
            <a:solidFill>
              <a:srgbClr val="050100"/>
            </a:solidFill>
          </a:ln>
        </p:spPr>
        <p:txBody>
          <a:bodyPr wrap="square" lIns="0" tIns="0" rIns="0" bIns="0" rtlCol="0"/>
          <a:lstStyle/>
          <a:p>
            <a:endParaRPr/>
          </a:p>
        </p:txBody>
      </p:sp>
      <p:sp>
        <p:nvSpPr>
          <p:cNvPr id="267" name="object 267"/>
          <p:cNvSpPr txBox="1"/>
          <p:nvPr/>
        </p:nvSpPr>
        <p:spPr>
          <a:xfrm>
            <a:off x="6033175" y="8217493"/>
            <a:ext cx="119380" cy="121920"/>
          </a:xfrm>
          <a:prstGeom prst="rect">
            <a:avLst/>
          </a:prstGeom>
        </p:spPr>
        <p:txBody>
          <a:bodyPr vert="horz" wrap="square" lIns="0" tIns="12065" rIns="0" bIns="0" rtlCol="0">
            <a:spAutoFit/>
          </a:bodyPr>
          <a:lstStyle/>
          <a:p>
            <a:pPr marL="36195" marR="5080" indent="-24130">
              <a:lnSpc>
                <a:spcPct val="157700"/>
              </a:lnSpc>
              <a:spcBef>
                <a:spcPts val="95"/>
              </a:spcBef>
            </a:pPr>
            <a:r>
              <a:rPr sz="200" b="1" spc="5" dirty="0">
                <a:solidFill>
                  <a:srgbClr val="231F20"/>
                </a:solidFill>
                <a:latin typeface="Arial"/>
                <a:cs typeface="Arial"/>
              </a:rPr>
              <a:t>RESET  TEST</a:t>
            </a:r>
            <a:endParaRPr sz="200">
              <a:latin typeface="Arial"/>
              <a:cs typeface="Arial"/>
            </a:endParaRPr>
          </a:p>
        </p:txBody>
      </p:sp>
      <p:sp>
        <p:nvSpPr>
          <p:cNvPr id="268" name="object 268"/>
          <p:cNvSpPr/>
          <p:nvPr/>
        </p:nvSpPr>
        <p:spPr>
          <a:xfrm>
            <a:off x="6045183" y="8300858"/>
            <a:ext cx="20320" cy="20320"/>
          </a:xfrm>
          <a:custGeom>
            <a:avLst/>
            <a:gdLst/>
            <a:ahLst/>
            <a:cxnLst/>
            <a:rect l="l" t="t" r="r" b="b"/>
            <a:pathLst>
              <a:path w="20320" h="20320">
                <a:moveTo>
                  <a:pt x="20040" y="10020"/>
                </a:moveTo>
                <a:lnTo>
                  <a:pt x="20040" y="15557"/>
                </a:lnTo>
                <a:lnTo>
                  <a:pt x="15570" y="20040"/>
                </a:lnTo>
                <a:lnTo>
                  <a:pt x="10020" y="20040"/>
                </a:lnTo>
                <a:lnTo>
                  <a:pt x="4483" y="20040"/>
                </a:lnTo>
                <a:lnTo>
                  <a:pt x="0" y="15557"/>
                </a:lnTo>
                <a:lnTo>
                  <a:pt x="0" y="10020"/>
                </a:lnTo>
                <a:lnTo>
                  <a:pt x="0" y="4483"/>
                </a:lnTo>
                <a:lnTo>
                  <a:pt x="4483" y="0"/>
                </a:lnTo>
                <a:lnTo>
                  <a:pt x="10020" y="0"/>
                </a:lnTo>
                <a:lnTo>
                  <a:pt x="15570" y="0"/>
                </a:lnTo>
                <a:lnTo>
                  <a:pt x="20040" y="4483"/>
                </a:lnTo>
                <a:lnTo>
                  <a:pt x="20040" y="10020"/>
                </a:lnTo>
                <a:close/>
              </a:path>
            </a:pathLst>
          </a:custGeom>
          <a:ln w="3175">
            <a:solidFill>
              <a:srgbClr val="231F20"/>
            </a:solidFill>
          </a:ln>
        </p:spPr>
        <p:txBody>
          <a:bodyPr wrap="square" lIns="0" tIns="0" rIns="0" bIns="0" rtlCol="0"/>
          <a:lstStyle/>
          <a:p>
            <a:endParaRPr/>
          </a:p>
        </p:txBody>
      </p:sp>
      <p:sp>
        <p:nvSpPr>
          <p:cNvPr id="269" name="object 269"/>
          <p:cNvSpPr/>
          <p:nvPr/>
        </p:nvSpPr>
        <p:spPr>
          <a:xfrm>
            <a:off x="6061925" y="8278203"/>
            <a:ext cx="57150" cy="15875"/>
          </a:xfrm>
          <a:custGeom>
            <a:avLst/>
            <a:gdLst/>
            <a:ahLst/>
            <a:cxnLst/>
            <a:rect l="l" t="t" r="r" b="b"/>
            <a:pathLst>
              <a:path w="57150" h="15875">
                <a:moveTo>
                  <a:pt x="57048" y="15875"/>
                </a:moveTo>
                <a:lnTo>
                  <a:pt x="0" y="15875"/>
                </a:lnTo>
                <a:lnTo>
                  <a:pt x="0" y="0"/>
                </a:lnTo>
                <a:lnTo>
                  <a:pt x="57048" y="0"/>
                </a:lnTo>
                <a:lnTo>
                  <a:pt x="57048" y="15875"/>
                </a:lnTo>
                <a:close/>
              </a:path>
            </a:pathLst>
          </a:custGeom>
          <a:ln w="3175">
            <a:solidFill>
              <a:srgbClr val="231F20"/>
            </a:solidFill>
          </a:ln>
        </p:spPr>
        <p:txBody>
          <a:bodyPr wrap="square" lIns="0" tIns="0" rIns="0" bIns="0" rtlCol="0"/>
          <a:lstStyle/>
          <a:p>
            <a:endParaRPr/>
          </a:p>
        </p:txBody>
      </p:sp>
      <p:sp>
        <p:nvSpPr>
          <p:cNvPr id="270" name="object 270"/>
          <p:cNvSpPr/>
          <p:nvPr/>
        </p:nvSpPr>
        <p:spPr>
          <a:xfrm>
            <a:off x="6021790" y="7584017"/>
            <a:ext cx="183972" cy="114736"/>
          </a:xfrm>
          <a:prstGeom prst="rect">
            <a:avLst/>
          </a:prstGeom>
          <a:blipFill>
            <a:blip r:embed="rId8" cstate="print"/>
            <a:stretch>
              <a:fillRect/>
            </a:stretch>
          </a:blipFill>
        </p:spPr>
        <p:txBody>
          <a:bodyPr wrap="square" lIns="0" tIns="0" rIns="0" bIns="0" rtlCol="0"/>
          <a:lstStyle/>
          <a:p>
            <a:endParaRPr/>
          </a:p>
        </p:txBody>
      </p:sp>
      <p:sp>
        <p:nvSpPr>
          <p:cNvPr id="271" name="object 271"/>
          <p:cNvSpPr/>
          <p:nvPr/>
        </p:nvSpPr>
        <p:spPr>
          <a:xfrm>
            <a:off x="6035384" y="8951836"/>
            <a:ext cx="160909" cy="120911"/>
          </a:xfrm>
          <a:prstGeom prst="rect">
            <a:avLst/>
          </a:prstGeom>
          <a:blipFill>
            <a:blip r:embed="rId9" cstate="print"/>
            <a:stretch>
              <a:fillRect/>
            </a:stretch>
          </a:blipFill>
        </p:spPr>
        <p:txBody>
          <a:bodyPr wrap="square" lIns="0" tIns="0" rIns="0" bIns="0" rtlCol="0"/>
          <a:lstStyle/>
          <a:p>
            <a:endParaRPr/>
          </a:p>
        </p:txBody>
      </p:sp>
      <p:sp>
        <p:nvSpPr>
          <p:cNvPr id="272" name="object 272"/>
          <p:cNvSpPr/>
          <p:nvPr/>
        </p:nvSpPr>
        <p:spPr>
          <a:xfrm>
            <a:off x="5676010" y="8353792"/>
            <a:ext cx="421005" cy="276225"/>
          </a:xfrm>
          <a:custGeom>
            <a:avLst/>
            <a:gdLst/>
            <a:ahLst/>
            <a:cxnLst/>
            <a:rect l="l" t="t" r="r" b="b"/>
            <a:pathLst>
              <a:path w="421004" h="276225">
                <a:moveTo>
                  <a:pt x="420763" y="0"/>
                </a:moveTo>
                <a:lnTo>
                  <a:pt x="320598" y="24447"/>
                </a:lnTo>
                <a:lnTo>
                  <a:pt x="342353" y="39992"/>
                </a:lnTo>
                <a:lnTo>
                  <a:pt x="0" y="260083"/>
                </a:lnTo>
                <a:lnTo>
                  <a:pt x="10172" y="275894"/>
                </a:lnTo>
                <a:lnTo>
                  <a:pt x="352501" y="55816"/>
                </a:lnTo>
                <a:lnTo>
                  <a:pt x="376843" y="55816"/>
                </a:lnTo>
                <a:lnTo>
                  <a:pt x="420763" y="0"/>
                </a:lnTo>
                <a:close/>
              </a:path>
              <a:path w="421004" h="276225">
                <a:moveTo>
                  <a:pt x="376843" y="55816"/>
                </a:moveTo>
                <a:lnTo>
                  <a:pt x="352501" y="55816"/>
                </a:lnTo>
                <a:lnTo>
                  <a:pt x="356996" y="81038"/>
                </a:lnTo>
                <a:lnTo>
                  <a:pt x="376843" y="55816"/>
                </a:lnTo>
                <a:close/>
              </a:path>
            </a:pathLst>
          </a:custGeom>
          <a:solidFill>
            <a:srgbClr val="58595B"/>
          </a:solidFill>
        </p:spPr>
        <p:txBody>
          <a:bodyPr wrap="square" lIns="0" tIns="0" rIns="0" bIns="0" rtlCol="0"/>
          <a:lstStyle/>
          <a:p>
            <a:endParaRPr/>
          </a:p>
        </p:txBody>
      </p:sp>
      <p:sp>
        <p:nvSpPr>
          <p:cNvPr id="273" name="object 273"/>
          <p:cNvSpPr/>
          <p:nvPr/>
        </p:nvSpPr>
        <p:spPr>
          <a:xfrm>
            <a:off x="6162352" y="8318235"/>
            <a:ext cx="304800" cy="227329"/>
          </a:xfrm>
          <a:custGeom>
            <a:avLst/>
            <a:gdLst/>
            <a:ahLst/>
            <a:cxnLst/>
            <a:rect l="l" t="t" r="r" b="b"/>
            <a:pathLst>
              <a:path w="304800" h="227329">
                <a:moveTo>
                  <a:pt x="46479" y="0"/>
                </a:moveTo>
                <a:lnTo>
                  <a:pt x="21283" y="7083"/>
                </a:lnTo>
                <a:lnTo>
                  <a:pt x="5477" y="16880"/>
                </a:lnTo>
                <a:lnTo>
                  <a:pt x="0" y="21827"/>
                </a:lnTo>
                <a:lnTo>
                  <a:pt x="4832" y="102115"/>
                </a:lnTo>
                <a:lnTo>
                  <a:pt x="64336" y="151529"/>
                </a:lnTo>
                <a:lnTo>
                  <a:pt x="133239" y="176479"/>
                </a:lnTo>
                <a:lnTo>
                  <a:pt x="166268" y="183371"/>
                </a:lnTo>
                <a:lnTo>
                  <a:pt x="191895" y="198045"/>
                </a:lnTo>
                <a:lnTo>
                  <a:pt x="206070" y="207466"/>
                </a:lnTo>
                <a:lnTo>
                  <a:pt x="213863" y="215711"/>
                </a:lnTo>
                <a:lnTo>
                  <a:pt x="220344" y="226856"/>
                </a:lnTo>
                <a:lnTo>
                  <a:pt x="304533" y="110880"/>
                </a:lnTo>
                <a:lnTo>
                  <a:pt x="229865" y="60665"/>
                </a:lnTo>
                <a:lnTo>
                  <a:pt x="196860" y="40401"/>
                </a:lnTo>
                <a:lnTo>
                  <a:pt x="176237" y="32178"/>
                </a:lnTo>
                <a:lnTo>
                  <a:pt x="161541" y="29687"/>
                </a:lnTo>
                <a:lnTo>
                  <a:pt x="140992" y="23121"/>
                </a:lnTo>
                <a:lnTo>
                  <a:pt x="114037" y="13838"/>
                </a:lnTo>
                <a:lnTo>
                  <a:pt x="80124" y="3196"/>
                </a:lnTo>
                <a:lnTo>
                  <a:pt x="46479" y="0"/>
                </a:lnTo>
                <a:close/>
              </a:path>
            </a:pathLst>
          </a:custGeom>
          <a:solidFill>
            <a:srgbClr val="FFFFFF"/>
          </a:solidFill>
        </p:spPr>
        <p:txBody>
          <a:bodyPr wrap="square" lIns="0" tIns="0" rIns="0" bIns="0" rtlCol="0"/>
          <a:lstStyle/>
          <a:p>
            <a:endParaRPr/>
          </a:p>
        </p:txBody>
      </p:sp>
      <p:sp>
        <p:nvSpPr>
          <p:cNvPr id="274" name="object 274"/>
          <p:cNvSpPr/>
          <p:nvPr/>
        </p:nvSpPr>
        <p:spPr>
          <a:xfrm>
            <a:off x="6162352" y="8318241"/>
            <a:ext cx="304800" cy="227329"/>
          </a:xfrm>
          <a:custGeom>
            <a:avLst/>
            <a:gdLst/>
            <a:ahLst/>
            <a:cxnLst/>
            <a:rect l="l" t="t" r="r" b="b"/>
            <a:pathLst>
              <a:path w="304800" h="227329">
                <a:moveTo>
                  <a:pt x="304533" y="110874"/>
                </a:moveTo>
                <a:lnTo>
                  <a:pt x="268129" y="86355"/>
                </a:lnTo>
                <a:lnTo>
                  <a:pt x="229865" y="60659"/>
                </a:lnTo>
                <a:lnTo>
                  <a:pt x="196860" y="40395"/>
                </a:lnTo>
                <a:lnTo>
                  <a:pt x="161532" y="29681"/>
                </a:lnTo>
                <a:lnTo>
                  <a:pt x="140968" y="23115"/>
                </a:lnTo>
                <a:lnTo>
                  <a:pt x="114010" y="13832"/>
                </a:lnTo>
                <a:lnTo>
                  <a:pt x="80124" y="3190"/>
                </a:lnTo>
                <a:lnTo>
                  <a:pt x="46468" y="0"/>
                </a:lnTo>
                <a:lnTo>
                  <a:pt x="21274" y="7096"/>
                </a:lnTo>
                <a:lnTo>
                  <a:pt x="5473" y="16906"/>
                </a:lnTo>
                <a:lnTo>
                  <a:pt x="0" y="21859"/>
                </a:lnTo>
                <a:lnTo>
                  <a:pt x="4832" y="102125"/>
                </a:lnTo>
                <a:lnTo>
                  <a:pt x="64336" y="151528"/>
                </a:lnTo>
                <a:lnTo>
                  <a:pt x="133239" y="176473"/>
                </a:lnTo>
                <a:lnTo>
                  <a:pt x="166268" y="183365"/>
                </a:lnTo>
                <a:lnTo>
                  <a:pt x="191895" y="198039"/>
                </a:lnTo>
                <a:lnTo>
                  <a:pt x="206070" y="207460"/>
                </a:lnTo>
                <a:lnTo>
                  <a:pt x="213863" y="215705"/>
                </a:lnTo>
                <a:lnTo>
                  <a:pt x="220344" y="226850"/>
                </a:lnTo>
              </a:path>
            </a:pathLst>
          </a:custGeom>
          <a:ln w="3175">
            <a:solidFill>
              <a:srgbClr val="090202"/>
            </a:solidFill>
          </a:ln>
        </p:spPr>
        <p:txBody>
          <a:bodyPr wrap="square" lIns="0" tIns="0" rIns="0" bIns="0" rtlCol="0"/>
          <a:lstStyle/>
          <a:p>
            <a:endParaRPr/>
          </a:p>
        </p:txBody>
      </p:sp>
      <p:sp>
        <p:nvSpPr>
          <p:cNvPr id="275" name="object 275"/>
          <p:cNvSpPr/>
          <p:nvPr/>
        </p:nvSpPr>
        <p:spPr>
          <a:xfrm>
            <a:off x="6160303" y="8315454"/>
            <a:ext cx="109927" cy="142173"/>
          </a:xfrm>
          <a:prstGeom prst="rect">
            <a:avLst/>
          </a:prstGeom>
          <a:blipFill>
            <a:blip r:embed="rId10" cstate="print"/>
            <a:stretch>
              <a:fillRect/>
            </a:stretch>
          </a:blipFill>
        </p:spPr>
        <p:txBody>
          <a:bodyPr wrap="square" lIns="0" tIns="0" rIns="0" bIns="0" rtlCol="0"/>
          <a:lstStyle/>
          <a:p>
            <a:endParaRPr/>
          </a:p>
        </p:txBody>
      </p:sp>
      <p:sp>
        <p:nvSpPr>
          <p:cNvPr id="276" name="object 276"/>
          <p:cNvSpPr/>
          <p:nvPr/>
        </p:nvSpPr>
        <p:spPr>
          <a:xfrm>
            <a:off x="6358874" y="8394396"/>
            <a:ext cx="71498" cy="82826"/>
          </a:xfrm>
          <a:prstGeom prst="rect">
            <a:avLst/>
          </a:prstGeom>
          <a:blipFill>
            <a:blip r:embed="rId11" cstate="print"/>
            <a:stretch>
              <a:fillRect/>
            </a:stretch>
          </a:blipFill>
        </p:spPr>
        <p:txBody>
          <a:bodyPr wrap="square" lIns="0" tIns="0" rIns="0" bIns="0" rtlCol="0"/>
          <a:lstStyle/>
          <a:p>
            <a:endParaRPr/>
          </a:p>
        </p:txBody>
      </p:sp>
      <p:sp>
        <p:nvSpPr>
          <p:cNvPr id="277" name="object 277"/>
          <p:cNvSpPr/>
          <p:nvPr/>
        </p:nvSpPr>
        <p:spPr>
          <a:xfrm>
            <a:off x="1015583" y="7915731"/>
            <a:ext cx="742950" cy="860425"/>
          </a:xfrm>
          <a:custGeom>
            <a:avLst/>
            <a:gdLst/>
            <a:ahLst/>
            <a:cxnLst/>
            <a:rect l="l" t="t" r="r" b="b"/>
            <a:pathLst>
              <a:path w="742950" h="860425">
                <a:moveTo>
                  <a:pt x="34950" y="462584"/>
                </a:moveTo>
                <a:lnTo>
                  <a:pt x="0" y="24764"/>
                </a:lnTo>
                <a:lnTo>
                  <a:pt x="742746" y="0"/>
                </a:lnTo>
                <a:lnTo>
                  <a:pt x="662533" y="860323"/>
                </a:lnTo>
                <a:lnTo>
                  <a:pt x="133603" y="677100"/>
                </a:lnTo>
              </a:path>
            </a:pathLst>
          </a:custGeom>
          <a:ln w="4800">
            <a:solidFill>
              <a:srgbClr val="231F20"/>
            </a:solidFill>
          </a:ln>
        </p:spPr>
        <p:txBody>
          <a:bodyPr wrap="square" lIns="0" tIns="0" rIns="0" bIns="0" rtlCol="0"/>
          <a:lstStyle/>
          <a:p>
            <a:endParaRPr/>
          </a:p>
        </p:txBody>
      </p:sp>
      <p:sp>
        <p:nvSpPr>
          <p:cNvPr id="278" name="object 278"/>
          <p:cNvSpPr/>
          <p:nvPr/>
        </p:nvSpPr>
        <p:spPr>
          <a:xfrm>
            <a:off x="1146786" y="7986196"/>
            <a:ext cx="455930" cy="673735"/>
          </a:xfrm>
          <a:custGeom>
            <a:avLst/>
            <a:gdLst/>
            <a:ahLst/>
            <a:cxnLst/>
            <a:rect l="l" t="t" r="r" b="b"/>
            <a:pathLst>
              <a:path w="455930" h="673734">
                <a:moveTo>
                  <a:pt x="14549" y="306717"/>
                </a:moveTo>
                <a:lnTo>
                  <a:pt x="2217" y="22390"/>
                </a:lnTo>
                <a:lnTo>
                  <a:pt x="0" y="10795"/>
                </a:lnTo>
                <a:lnTo>
                  <a:pt x="2527" y="4598"/>
                </a:lnTo>
                <a:lnTo>
                  <a:pt x="12738" y="1700"/>
                </a:lnTo>
                <a:lnTo>
                  <a:pt x="33573" y="0"/>
                </a:lnTo>
                <a:lnTo>
                  <a:pt x="426511" y="0"/>
                </a:lnTo>
                <a:lnTo>
                  <a:pt x="445876" y="5033"/>
                </a:lnTo>
                <a:lnTo>
                  <a:pt x="454842" y="12742"/>
                </a:lnTo>
                <a:lnTo>
                  <a:pt x="455669" y="28555"/>
                </a:lnTo>
                <a:lnTo>
                  <a:pt x="450616" y="57899"/>
                </a:lnTo>
                <a:lnTo>
                  <a:pt x="414446" y="635063"/>
                </a:lnTo>
                <a:lnTo>
                  <a:pt x="412104" y="661949"/>
                </a:lnTo>
                <a:lnTo>
                  <a:pt x="404712" y="673365"/>
                </a:lnTo>
                <a:lnTo>
                  <a:pt x="386318" y="671519"/>
                </a:lnTo>
                <a:lnTo>
                  <a:pt x="350972" y="658622"/>
                </a:lnTo>
                <a:lnTo>
                  <a:pt x="277679" y="633210"/>
                </a:lnTo>
                <a:lnTo>
                  <a:pt x="183686" y="603284"/>
                </a:lnTo>
                <a:lnTo>
                  <a:pt x="102625" y="578354"/>
                </a:lnTo>
                <a:lnTo>
                  <a:pt x="68130" y="567931"/>
                </a:lnTo>
              </a:path>
            </a:pathLst>
          </a:custGeom>
          <a:ln w="4800">
            <a:solidFill>
              <a:srgbClr val="231F20"/>
            </a:solidFill>
          </a:ln>
        </p:spPr>
        <p:txBody>
          <a:bodyPr wrap="square" lIns="0" tIns="0" rIns="0" bIns="0" rtlCol="0"/>
          <a:lstStyle/>
          <a:p>
            <a:endParaRPr/>
          </a:p>
        </p:txBody>
      </p:sp>
      <p:sp>
        <p:nvSpPr>
          <p:cNvPr id="279" name="object 279"/>
          <p:cNvSpPr/>
          <p:nvPr/>
        </p:nvSpPr>
        <p:spPr>
          <a:xfrm>
            <a:off x="1032879" y="8084533"/>
            <a:ext cx="500380" cy="565785"/>
          </a:xfrm>
          <a:custGeom>
            <a:avLst/>
            <a:gdLst/>
            <a:ahLst/>
            <a:cxnLst/>
            <a:rect l="l" t="t" r="r" b="b"/>
            <a:pathLst>
              <a:path w="500380" h="565784">
                <a:moveTo>
                  <a:pt x="165912" y="182484"/>
                </a:moveTo>
                <a:lnTo>
                  <a:pt x="202658" y="52886"/>
                </a:lnTo>
                <a:lnTo>
                  <a:pt x="241566" y="0"/>
                </a:lnTo>
                <a:lnTo>
                  <a:pt x="306630" y="15104"/>
                </a:lnTo>
                <a:lnTo>
                  <a:pt x="421843" y="89482"/>
                </a:lnTo>
                <a:lnTo>
                  <a:pt x="466237" y="125015"/>
                </a:lnTo>
                <a:lnTo>
                  <a:pt x="498070" y="185921"/>
                </a:lnTo>
                <a:lnTo>
                  <a:pt x="500202" y="239406"/>
                </a:lnTo>
                <a:lnTo>
                  <a:pt x="497477" y="333105"/>
                </a:lnTo>
                <a:lnTo>
                  <a:pt x="476261" y="379593"/>
                </a:lnTo>
                <a:lnTo>
                  <a:pt x="418275" y="392598"/>
                </a:lnTo>
                <a:lnTo>
                  <a:pt x="305244" y="385849"/>
                </a:lnTo>
                <a:lnTo>
                  <a:pt x="230200" y="434795"/>
                </a:lnTo>
                <a:lnTo>
                  <a:pt x="226491" y="383246"/>
                </a:lnTo>
                <a:lnTo>
                  <a:pt x="214134" y="393012"/>
                </a:lnTo>
                <a:lnTo>
                  <a:pt x="216115" y="438821"/>
                </a:lnTo>
                <a:lnTo>
                  <a:pt x="201675" y="450873"/>
                </a:lnTo>
                <a:lnTo>
                  <a:pt x="197662" y="404264"/>
                </a:lnTo>
                <a:lnTo>
                  <a:pt x="179184" y="418730"/>
                </a:lnTo>
                <a:lnTo>
                  <a:pt x="182384" y="464526"/>
                </a:lnTo>
                <a:lnTo>
                  <a:pt x="165912" y="475791"/>
                </a:lnTo>
                <a:lnTo>
                  <a:pt x="160705" y="433195"/>
                </a:lnTo>
                <a:lnTo>
                  <a:pt x="147040" y="445235"/>
                </a:lnTo>
                <a:lnTo>
                  <a:pt x="151053" y="495057"/>
                </a:lnTo>
                <a:lnTo>
                  <a:pt x="131356" y="509928"/>
                </a:lnTo>
                <a:lnTo>
                  <a:pt x="127761" y="461516"/>
                </a:lnTo>
                <a:lnTo>
                  <a:pt x="116306" y="472959"/>
                </a:lnTo>
                <a:lnTo>
                  <a:pt x="116306" y="540459"/>
                </a:lnTo>
                <a:lnTo>
                  <a:pt x="90779" y="565783"/>
                </a:lnTo>
                <a:lnTo>
                  <a:pt x="0" y="525600"/>
                </a:lnTo>
              </a:path>
            </a:pathLst>
          </a:custGeom>
          <a:ln w="4800">
            <a:solidFill>
              <a:srgbClr val="231F20"/>
            </a:solidFill>
          </a:ln>
        </p:spPr>
        <p:txBody>
          <a:bodyPr wrap="square" lIns="0" tIns="0" rIns="0" bIns="0" rtlCol="0"/>
          <a:lstStyle/>
          <a:p>
            <a:endParaRPr/>
          </a:p>
        </p:txBody>
      </p:sp>
      <p:sp>
        <p:nvSpPr>
          <p:cNvPr id="280" name="object 280"/>
          <p:cNvSpPr/>
          <p:nvPr/>
        </p:nvSpPr>
        <p:spPr>
          <a:xfrm>
            <a:off x="957317" y="8395252"/>
            <a:ext cx="174625" cy="255270"/>
          </a:xfrm>
          <a:custGeom>
            <a:avLst/>
            <a:gdLst/>
            <a:ahLst/>
            <a:cxnLst/>
            <a:rect l="l" t="t" r="r" b="b"/>
            <a:pathLst>
              <a:path w="174625" h="255270">
                <a:moveTo>
                  <a:pt x="0" y="0"/>
                </a:moveTo>
                <a:lnTo>
                  <a:pt x="5854" y="127254"/>
                </a:lnTo>
                <a:lnTo>
                  <a:pt x="166344" y="255054"/>
                </a:lnTo>
                <a:lnTo>
                  <a:pt x="174050" y="141854"/>
                </a:lnTo>
                <a:lnTo>
                  <a:pt x="172267" y="81687"/>
                </a:lnTo>
                <a:lnTo>
                  <a:pt x="157080" y="54366"/>
                </a:lnTo>
                <a:lnTo>
                  <a:pt x="124574" y="39700"/>
                </a:lnTo>
                <a:lnTo>
                  <a:pt x="0" y="0"/>
                </a:lnTo>
                <a:close/>
              </a:path>
            </a:pathLst>
          </a:custGeom>
          <a:solidFill>
            <a:srgbClr val="FFFFFF"/>
          </a:solidFill>
        </p:spPr>
        <p:txBody>
          <a:bodyPr wrap="square" lIns="0" tIns="0" rIns="0" bIns="0" rtlCol="0"/>
          <a:lstStyle/>
          <a:p>
            <a:endParaRPr/>
          </a:p>
        </p:txBody>
      </p:sp>
      <p:sp>
        <p:nvSpPr>
          <p:cNvPr id="281" name="object 281"/>
          <p:cNvSpPr/>
          <p:nvPr/>
        </p:nvSpPr>
        <p:spPr>
          <a:xfrm>
            <a:off x="957317" y="8395252"/>
            <a:ext cx="174625" cy="255270"/>
          </a:xfrm>
          <a:custGeom>
            <a:avLst/>
            <a:gdLst/>
            <a:ahLst/>
            <a:cxnLst/>
            <a:rect l="l" t="t" r="r" b="b"/>
            <a:pathLst>
              <a:path w="174625" h="255270">
                <a:moveTo>
                  <a:pt x="5854" y="127254"/>
                </a:moveTo>
                <a:lnTo>
                  <a:pt x="0" y="0"/>
                </a:lnTo>
                <a:lnTo>
                  <a:pt x="124574" y="39700"/>
                </a:lnTo>
                <a:lnTo>
                  <a:pt x="157080" y="54366"/>
                </a:lnTo>
                <a:lnTo>
                  <a:pt x="172267" y="81687"/>
                </a:lnTo>
                <a:lnTo>
                  <a:pt x="174050" y="141854"/>
                </a:lnTo>
                <a:lnTo>
                  <a:pt x="166344" y="255054"/>
                </a:lnTo>
              </a:path>
            </a:pathLst>
          </a:custGeom>
          <a:ln w="4800">
            <a:solidFill>
              <a:srgbClr val="231F20"/>
            </a:solidFill>
          </a:ln>
        </p:spPr>
        <p:txBody>
          <a:bodyPr wrap="square" lIns="0" tIns="0" rIns="0" bIns="0" rtlCol="0"/>
          <a:lstStyle/>
          <a:p>
            <a:endParaRPr/>
          </a:p>
        </p:txBody>
      </p:sp>
      <p:sp>
        <p:nvSpPr>
          <p:cNvPr id="282" name="object 282"/>
          <p:cNvSpPr/>
          <p:nvPr/>
        </p:nvSpPr>
        <p:spPr>
          <a:xfrm>
            <a:off x="957320" y="8178451"/>
            <a:ext cx="526415" cy="340995"/>
          </a:xfrm>
          <a:custGeom>
            <a:avLst/>
            <a:gdLst/>
            <a:ahLst/>
            <a:cxnLst/>
            <a:rect l="l" t="t" r="r" b="b"/>
            <a:pathLst>
              <a:path w="526415" h="340995">
                <a:moveTo>
                  <a:pt x="305765" y="340880"/>
                </a:moveTo>
                <a:lnTo>
                  <a:pt x="416636" y="268554"/>
                </a:lnTo>
                <a:lnTo>
                  <a:pt x="487161" y="237257"/>
                </a:lnTo>
                <a:lnTo>
                  <a:pt x="518504" y="198185"/>
                </a:lnTo>
                <a:lnTo>
                  <a:pt x="526037" y="164839"/>
                </a:lnTo>
                <a:lnTo>
                  <a:pt x="525132" y="150723"/>
                </a:lnTo>
                <a:lnTo>
                  <a:pt x="510748" y="90069"/>
                </a:lnTo>
                <a:lnTo>
                  <a:pt x="481445" y="48792"/>
                </a:lnTo>
                <a:lnTo>
                  <a:pt x="452592" y="25238"/>
                </a:lnTo>
                <a:lnTo>
                  <a:pt x="439559" y="17754"/>
                </a:lnTo>
                <a:lnTo>
                  <a:pt x="368428" y="0"/>
                </a:lnTo>
                <a:lnTo>
                  <a:pt x="317574" y="15657"/>
                </a:lnTo>
                <a:lnTo>
                  <a:pt x="287035" y="41838"/>
                </a:lnTo>
                <a:lnTo>
                  <a:pt x="276847" y="55651"/>
                </a:lnTo>
                <a:lnTo>
                  <a:pt x="251334" y="84072"/>
                </a:lnTo>
                <a:lnTo>
                  <a:pt x="209335" y="115246"/>
                </a:lnTo>
                <a:lnTo>
                  <a:pt x="170053" y="140390"/>
                </a:lnTo>
                <a:lnTo>
                  <a:pt x="152692" y="150723"/>
                </a:lnTo>
                <a:lnTo>
                  <a:pt x="261569" y="182588"/>
                </a:lnTo>
                <a:lnTo>
                  <a:pt x="287857" y="192475"/>
                </a:lnTo>
                <a:lnTo>
                  <a:pt x="301139" y="202635"/>
                </a:lnTo>
                <a:lnTo>
                  <a:pt x="305481" y="219242"/>
                </a:lnTo>
                <a:lnTo>
                  <a:pt x="304952" y="248475"/>
                </a:lnTo>
                <a:lnTo>
                  <a:pt x="287985" y="259715"/>
                </a:lnTo>
                <a:lnTo>
                  <a:pt x="287193" y="230234"/>
                </a:lnTo>
                <a:lnTo>
                  <a:pt x="280557" y="212420"/>
                </a:lnTo>
                <a:lnTo>
                  <a:pt x="262340" y="199082"/>
                </a:lnTo>
                <a:lnTo>
                  <a:pt x="226809" y="183032"/>
                </a:lnTo>
                <a:lnTo>
                  <a:pt x="211607" y="192290"/>
                </a:lnTo>
                <a:lnTo>
                  <a:pt x="241627" y="207138"/>
                </a:lnTo>
                <a:lnTo>
                  <a:pt x="259888" y="233537"/>
                </a:lnTo>
                <a:lnTo>
                  <a:pt x="268959" y="258731"/>
                </a:lnTo>
                <a:lnTo>
                  <a:pt x="271411" y="269964"/>
                </a:lnTo>
                <a:lnTo>
                  <a:pt x="255536" y="280619"/>
                </a:lnTo>
                <a:lnTo>
                  <a:pt x="241648" y="235359"/>
                </a:lnTo>
                <a:lnTo>
                  <a:pt x="223242" y="211409"/>
                </a:lnTo>
                <a:lnTo>
                  <a:pt x="207171" y="202000"/>
                </a:lnTo>
                <a:lnTo>
                  <a:pt x="200291" y="200368"/>
                </a:lnTo>
                <a:lnTo>
                  <a:pt x="184200" y="210388"/>
                </a:lnTo>
                <a:lnTo>
                  <a:pt x="210028" y="225416"/>
                </a:lnTo>
                <a:lnTo>
                  <a:pt x="227695" y="253785"/>
                </a:lnTo>
                <a:lnTo>
                  <a:pt x="237832" y="281252"/>
                </a:lnTo>
                <a:lnTo>
                  <a:pt x="241071" y="293573"/>
                </a:lnTo>
                <a:lnTo>
                  <a:pt x="222897" y="307937"/>
                </a:lnTo>
                <a:lnTo>
                  <a:pt x="208330" y="256222"/>
                </a:lnTo>
                <a:lnTo>
                  <a:pt x="192641" y="229265"/>
                </a:lnTo>
                <a:lnTo>
                  <a:pt x="180097" y="219002"/>
                </a:lnTo>
                <a:lnTo>
                  <a:pt x="174967" y="217373"/>
                </a:lnTo>
                <a:lnTo>
                  <a:pt x="159118" y="230809"/>
                </a:lnTo>
                <a:lnTo>
                  <a:pt x="178729" y="247294"/>
                </a:lnTo>
                <a:lnTo>
                  <a:pt x="193679" y="277295"/>
                </a:lnTo>
                <a:lnTo>
                  <a:pt x="203207" y="306090"/>
                </a:lnTo>
                <a:lnTo>
                  <a:pt x="206552" y="318960"/>
                </a:lnTo>
                <a:lnTo>
                  <a:pt x="189725" y="330098"/>
                </a:lnTo>
                <a:lnTo>
                  <a:pt x="180795" y="290243"/>
                </a:lnTo>
                <a:lnTo>
                  <a:pt x="168987" y="262875"/>
                </a:lnTo>
                <a:lnTo>
                  <a:pt x="158687" y="247107"/>
                </a:lnTo>
                <a:lnTo>
                  <a:pt x="154279" y="242049"/>
                </a:lnTo>
                <a:lnTo>
                  <a:pt x="38887" y="199631"/>
                </a:lnTo>
                <a:lnTo>
                  <a:pt x="0" y="213131"/>
                </a:lnTo>
              </a:path>
            </a:pathLst>
          </a:custGeom>
          <a:ln w="4800">
            <a:solidFill>
              <a:srgbClr val="231F20"/>
            </a:solidFill>
          </a:ln>
        </p:spPr>
        <p:txBody>
          <a:bodyPr wrap="square" lIns="0" tIns="0" rIns="0" bIns="0" rtlCol="0"/>
          <a:lstStyle/>
          <a:p>
            <a:endParaRPr/>
          </a:p>
        </p:txBody>
      </p:sp>
      <p:sp>
        <p:nvSpPr>
          <p:cNvPr id="283" name="object 283"/>
          <p:cNvSpPr/>
          <p:nvPr/>
        </p:nvSpPr>
        <p:spPr>
          <a:xfrm>
            <a:off x="1015580" y="8332106"/>
            <a:ext cx="104139" cy="55880"/>
          </a:xfrm>
          <a:custGeom>
            <a:avLst/>
            <a:gdLst/>
            <a:ahLst/>
            <a:cxnLst/>
            <a:rect l="l" t="t" r="r" b="b"/>
            <a:pathLst>
              <a:path w="104140" h="55879">
                <a:moveTo>
                  <a:pt x="98031" y="0"/>
                </a:moveTo>
                <a:lnTo>
                  <a:pt x="67919" y="16078"/>
                </a:lnTo>
                <a:lnTo>
                  <a:pt x="104089" y="26517"/>
                </a:lnTo>
                <a:lnTo>
                  <a:pt x="89204" y="36969"/>
                </a:lnTo>
                <a:lnTo>
                  <a:pt x="51815" y="26517"/>
                </a:lnTo>
                <a:lnTo>
                  <a:pt x="34950" y="35356"/>
                </a:lnTo>
                <a:lnTo>
                  <a:pt x="75133" y="48526"/>
                </a:lnTo>
                <a:lnTo>
                  <a:pt x="62788" y="55511"/>
                </a:lnTo>
                <a:lnTo>
                  <a:pt x="21704" y="41782"/>
                </a:lnTo>
                <a:lnTo>
                  <a:pt x="0" y="51752"/>
                </a:lnTo>
              </a:path>
            </a:pathLst>
          </a:custGeom>
          <a:ln w="4800">
            <a:solidFill>
              <a:srgbClr val="231F20"/>
            </a:solidFill>
          </a:ln>
        </p:spPr>
        <p:txBody>
          <a:bodyPr wrap="square" lIns="0" tIns="0" rIns="0" bIns="0" rtlCol="0"/>
          <a:lstStyle/>
          <a:p>
            <a:endParaRPr/>
          </a:p>
        </p:txBody>
      </p:sp>
      <p:sp>
        <p:nvSpPr>
          <p:cNvPr id="284" name="object 284"/>
          <p:cNvSpPr/>
          <p:nvPr/>
        </p:nvSpPr>
        <p:spPr>
          <a:xfrm>
            <a:off x="1248482" y="8209005"/>
            <a:ext cx="233151" cy="190736"/>
          </a:xfrm>
          <a:prstGeom prst="rect">
            <a:avLst/>
          </a:prstGeom>
          <a:blipFill>
            <a:blip r:embed="rId12" cstate="print"/>
            <a:stretch>
              <a:fillRect/>
            </a:stretch>
          </a:blipFill>
        </p:spPr>
        <p:txBody>
          <a:bodyPr wrap="square" lIns="0" tIns="0" rIns="0" bIns="0" rtlCol="0"/>
          <a:lstStyle/>
          <a:p>
            <a:endParaRPr/>
          </a:p>
        </p:txBody>
      </p:sp>
      <p:sp>
        <p:nvSpPr>
          <p:cNvPr id="285" name="object 285"/>
          <p:cNvSpPr/>
          <p:nvPr/>
        </p:nvSpPr>
        <p:spPr>
          <a:xfrm>
            <a:off x="879652" y="8486384"/>
            <a:ext cx="195580" cy="283845"/>
          </a:xfrm>
          <a:custGeom>
            <a:avLst/>
            <a:gdLst/>
            <a:ahLst/>
            <a:cxnLst/>
            <a:rect l="l" t="t" r="r" b="b"/>
            <a:pathLst>
              <a:path w="195580" h="283845">
                <a:moveTo>
                  <a:pt x="0" y="283389"/>
                </a:moveTo>
                <a:lnTo>
                  <a:pt x="27678" y="238645"/>
                </a:lnTo>
                <a:lnTo>
                  <a:pt x="69078" y="195016"/>
                </a:lnTo>
                <a:lnTo>
                  <a:pt x="125042" y="142854"/>
                </a:lnTo>
                <a:lnTo>
                  <a:pt x="174253" y="99119"/>
                </a:lnTo>
                <a:lnTo>
                  <a:pt x="195394" y="80772"/>
                </a:lnTo>
                <a:lnTo>
                  <a:pt x="187196" y="35602"/>
                </a:lnTo>
                <a:lnTo>
                  <a:pt x="163292" y="11453"/>
                </a:lnTo>
                <a:lnTo>
                  <a:pt x="138258" y="1771"/>
                </a:lnTo>
                <a:lnTo>
                  <a:pt x="126674" y="0"/>
                </a:lnTo>
                <a:lnTo>
                  <a:pt x="70826" y="53320"/>
                </a:lnTo>
                <a:lnTo>
                  <a:pt x="39025" y="83900"/>
                </a:lnTo>
                <a:lnTo>
                  <a:pt x="19407" y="103268"/>
                </a:lnTo>
                <a:lnTo>
                  <a:pt x="106" y="122948"/>
                </a:lnTo>
              </a:path>
            </a:pathLst>
          </a:custGeom>
          <a:ln w="4800">
            <a:solidFill>
              <a:srgbClr val="231F20"/>
            </a:solidFill>
          </a:ln>
        </p:spPr>
        <p:txBody>
          <a:bodyPr wrap="square" lIns="0" tIns="0" rIns="0" bIns="0" rtlCol="0"/>
          <a:lstStyle/>
          <a:p>
            <a:endParaRPr/>
          </a:p>
        </p:txBody>
      </p:sp>
      <p:sp>
        <p:nvSpPr>
          <p:cNvPr id="286" name="object 286"/>
          <p:cNvSpPr/>
          <p:nvPr/>
        </p:nvSpPr>
        <p:spPr>
          <a:xfrm>
            <a:off x="1722784" y="8847200"/>
            <a:ext cx="169113" cy="158445"/>
          </a:xfrm>
          <a:prstGeom prst="rect">
            <a:avLst/>
          </a:prstGeom>
          <a:blipFill>
            <a:blip r:embed="rId13" cstate="print"/>
            <a:stretch>
              <a:fillRect/>
            </a:stretch>
          </a:blipFill>
        </p:spPr>
        <p:txBody>
          <a:bodyPr wrap="square" lIns="0" tIns="0" rIns="0" bIns="0" rtlCol="0"/>
          <a:lstStyle/>
          <a:p>
            <a:endParaRPr/>
          </a:p>
        </p:txBody>
      </p:sp>
      <p:sp>
        <p:nvSpPr>
          <p:cNvPr id="287" name="object 287"/>
          <p:cNvSpPr/>
          <p:nvPr/>
        </p:nvSpPr>
        <p:spPr>
          <a:xfrm>
            <a:off x="2164656" y="7887849"/>
            <a:ext cx="814705" cy="1102995"/>
          </a:xfrm>
          <a:custGeom>
            <a:avLst/>
            <a:gdLst/>
            <a:ahLst/>
            <a:cxnLst/>
            <a:rect l="l" t="t" r="r" b="b"/>
            <a:pathLst>
              <a:path w="814705" h="1102995">
                <a:moveTo>
                  <a:pt x="606937" y="28987"/>
                </a:moveTo>
                <a:lnTo>
                  <a:pt x="620031" y="8796"/>
                </a:lnTo>
                <a:lnTo>
                  <a:pt x="630772" y="0"/>
                </a:lnTo>
                <a:lnTo>
                  <a:pt x="644899" y="737"/>
                </a:lnTo>
                <a:lnTo>
                  <a:pt x="781956" y="57435"/>
                </a:lnTo>
                <a:lnTo>
                  <a:pt x="811786" y="81081"/>
                </a:lnTo>
                <a:lnTo>
                  <a:pt x="811280" y="94672"/>
                </a:lnTo>
                <a:lnTo>
                  <a:pt x="814506" y="163810"/>
                </a:lnTo>
                <a:lnTo>
                  <a:pt x="795748" y="212629"/>
                </a:lnTo>
                <a:lnTo>
                  <a:pt x="228592" y="1077804"/>
                </a:lnTo>
                <a:lnTo>
                  <a:pt x="213502" y="1095452"/>
                </a:lnTo>
                <a:lnTo>
                  <a:pt x="201645" y="1102591"/>
                </a:lnTo>
                <a:lnTo>
                  <a:pt x="186879" y="1100353"/>
                </a:lnTo>
                <a:lnTo>
                  <a:pt x="163060" y="1089869"/>
                </a:lnTo>
                <a:lnTo>
                  <a:pt x="25112" y="1001071"/>
                </a:lnTo>
                <a:lnTo>
                  <a:pt x="6614" y="989131"/>
                </a:lnTo>
                <a:lnTo>
                  <a:pt x="0" y="976709"/>
                </a:lnTo>
                <a:lnTo>
                  <a:pt x="4865" y="956204"/>
                </a:lnTo>
                <a:lnTo>
                  <a:pt x="20807" y="920019"/>
                </a:lnTo>
                <a:lnTo>
                  <a:pt x="606937" y="28987"/>
                </a:lnTo>
                <a:close/>
              </a:path>
            </a:pathLst>
          </a:custGeom>
          <a:ln w="3340">
            <a:solidFill>
              <a:srgbClr val="050100"/>
            </a:solidFill>
          </a:ln>
        </p:spPr>
        <p:txBody>
          <a:bodyPr wrap="square" lIns="0" tIns="0" rIns="0" bIns="0" rtlCol="0"/>
          <a:lstStyle/>
          <a:p>
            <a:endParaRPr/>
          </a:p>
        </p:txBody>
      </p:sp>
      <p:sp>
        <p:nvSpPr>
          <p:cNvPr id="288" name="object 288"/>
          <p:cNvSpPr/>
          <p:nvPr/>
        </p:nvSpPr>
        <p:spPr>
          <a:xfrm>
            <a:off x="2915156" y="7847058"/>
            <a:ext cx="141744" cy="103314"/>
          </a:xfrm>
          <a:prstGeom prst="rect">
            <a:avLst/>
          </a:prstGeom>
          <a:blipFill>
            <a:blip r:embed="rId14" cstate="print"/>
            <a:stretch>
              <a:fillRect/>
            </a:stretch>
          </a:blipFill>
        </p:spPr>
        <p:txBody>
          <a:bodyPr wrap="square" lIns="0" tIns="0" rIns="0" bIns="0" rtlCol="0"/>
          <a:lstStyle/>
          <a:p>
            <a:endParaRPr/>
          </a:p>
        </p:txBody>
      </p:sp>
      <p:sp>
        <p:nvSpPr>
          <p:cNvPr id="289" name="object 289"/>
          <p:cNvSpPr/>
          <p:nvPr/>
        </p:nvSpPr>
        <p:spPr>
          <a:xfrm>
            <a:off x="2733070" y="8006879"/>
            <a:ext cx="151765" cy="123189"/>
          </a:xfrm>
          <a:custGeom>
            <a:avLst/>
            <a:gdLst/>
            <a:ahLst/>
            <a:cxnLst/>
            <a:rect l="l" t="t" r="r" b="b"/>
            <a:pathLst>
              <a:path w="151764" h="123190">
                <a:moveTo>
                  <a:pt x="45643" y="0"/>
                </a:moveTo>
                <a:lnTo>
                  <a:pt x="0" y="71793"/>
                </a:lnTo>
                <a:lnTo>
                  <a:pt x="104749" y="122809"/>
                </a:lnTo>
                <a:lnTo>
                  <a:pt x="151434" y="50355"/>
                </a:lnTo>
                <a:lnTo>
                  <a:pt x="45643" y="0"/>
                </a:lnTo>
                <a:close/>
              </a:path>
            </a:pathLst>
          </a:custGeom>
          <a:ln w="3340">
            <a:solidFill>
              <a:srgbClr val="050100"/>
            </a:solidFill>
          </a:ln>
        </p:spPr>
        <p:txBody>
          <a:bodyPr wrap="square" lIns="0" tIns="0" rIns="0" bIns="0" rtlCol="0"/>
          <a:lstStyle/>
          <a:p>
            <a:endParaRPr/>
          </a:p>
        </p:txBody>
      </p:sp>
      <p:sp>
        <p:nvSpPr>
          <p:cNvPr id="290" name="object 290"/>
          <p:cNvSpPr/>
          <p:nvPr/>
        </p:nvSpPr>
        <p:spPr>
          <a:xfrm>
            <a:off x="2638272" y="8129692"/>
            <a:ext cx="174625" cy="140335"/>
          </a:xfrm>
          <a:custGeom>
            <a:avLst/>
            <a:gdLst/>
            <a:ahLst/>
            <a:cxnLst/>
            <a:rect l="l" t="t" r="r" b="b"/>
            <a:pathLst>
              <a:path w="174625" h="140334">
                <a:moveTo>
                  <a:pt x="174002" y="69862"/>
                </a:moveTo>
                <a:lnTo>
                  <a:pt x="167167" y="97063"/>
                </a:lnTo>
                <a:lnTo>
                  <a:pt x="148526" y="119273"/>
                </a:lnTo>
                <a:lnTo>
                  <a:pt x="120874" y="134247"/>
                </a:lnTo>
                <a:lnTo>
                  <a:pt x="87007" y="139738"/>
                </a:lnTo>
                <a:lnTo>
                  <a:pt x="53133" y="134247"/>
                </a:lnTo>
                <a:lnTo>
                  <a:pt x="25477" y="119273"/>
                </a:lnTo>
                <a:lnTo>
                  <a:pt x="6835" y="97063"/>
                </a:lnTo>
                <a:lnTo>
                  <a:pt x="0" y="69862"/>
                </a:lnTo>
                <a:lnTo>
                  <a:pt x="6835" y="42669"/>
                </a:lnTo>
                <a:lnTo>
                  <a:pt x="25477" y="20462"/>
                </a:lnTo>
                <a:lnTo>
                  <a:pt x="53133" y="5490"/>
                </a:lnTo>
                <a:lnTo>
                  <a:pt x="87007" y="0"/>
                </a:lnTo>
                <a:lnTo>
                  <a:pt x="120874" y="5490"/>
                </a:lnTo>
                <a:lnTo>
                  <a:pt x="148526" y="20462"/>
                </a:lnTo>
                <a:lnTo>
                  <a:pt x="167167" y="42669"/>
                </a:lnTo>
                <a:lnTo>
                  <a:pt x="174002" y="69862"/>
                </a:lnTo>
                <a:close/>
              </a:path>
            </a:pathLst>
          </a:custGeom>
          <a:ln w="3340">
            <a:solidFill>
              <a:srgbClr val="050100"/>
            </a:solidFill>
          </a:ln>
        </p:spPr>
        <p:txBody>
          <a:bodyPr wrap="square" lIns="0" tIns="0" rIns="0" bIns="0" rtlCol="0"/>
          <a:lstStyle/>
          <a:p>
            <a:endParaRPr/>
          </a:p>
        </p:txBody>
      </p:sp>
      <p:sp>
        <p:nvSpPr>
          <p:cNvPr id="291" name="object 291"/>
          <p:cNvSpPr/>
          <p:nvPr/>
        </p:nvSpPr>
        <p:spPr>
          <a:xfrm>
            <a:off x="2181739" y="8815995"/>
            <a:ext cx="201295" cy="136525"/>
          </a:xfrm>
          <a:custGeom>
            <a:avLst/>
            <a:gdLst/>
            <a:ahLst/>
            <a:cxnLst/>
            <a:rect l="l" t="t" r="r" b="b"/>
            <a:pathLst>
              <a:path w="201294" h="136525">
                <a:moveTo>
                  <a:pt x="0" y="0"/>
                </a:moveTo>
                <a:lnTo>
                  <a:pt x="19898" y="44752"/>
                </a:lnTo>
                <a:lnTo>
                  <a:pt x="62264" y="72395"/>
                </a:lnTo>
                <a:lnTo>
                  <a:pt x="85628" y="88045"/>
                </a:lnTo>
                <a:lnTo>
                  <a:pt x="112827" y="105234"/>
                </a:lnTo>
                <a:lnTo>
                  <a:pt x="147662" y="125069"/>
                </a:lnTo>
                <a:lnTo>
                  <a:pt x="166812" y="133897"/>
                </a:lnTo>
                <a:lnTo>
                  <a:pt x="178747" y="136256"/>
                </a:lnTo>
                <a:lnTo>
                  <a:pt x="188466" y="131622"/>
                </a:lnTo>
                <a:lnTo>
                  <a:pt x="200964" y="119468"/>
                </a:lnTo>
              </a:path>
            </a:pathLst>
          </a:custGeom>
          <a:ln w="3340">
            <a:solidFill>
              <a:srgbClr val="050100"/>
            </a:solidFill>
          </a:ln>
        </p:spPr>
        <p:txBody>
          <a:bodyPr wrap="square" lIns="0" tIns="0" rIns="0" bIns="0" rtlCol="0"/>
          <a:lstStyle/>
          <a:p>
            <a:endParaRPr/>
          </a:p>
        </p:txBody>
      </p:sp>
      <p:sp>
        <p:nvSpPr>
          <p:cNvPr id="292" name="object 292"/>
          <p:cNvSpPr/>
          <p:nvPr/>
        </p:nvSpPr>
        <p:spPr>
          <a:xfrm>
            <a:off x="2778343" y="8042419"/>
            <a:ext cx="26034" cy="26034"/>
          </a:xfrm>
          <a:custGeom>
            <a:avLst/>
            <a:gdLst/>
            <a:ahLst/>
            <a:cxnLst/>
            <a:rect l="l" t="t" r="r" b="b"/>
            <a:pathLst>
              <a:path w="26035" h="26034">
                <a:moveTo>
                  <a:pt x="25869" y="12928"/>
                </a:moveTo>
                <a:lnTo>
                  <a:pt x="25869" y="20078"/>
                </a:lnTo>
                <a:lnTo>
                  <a:pt x="20066" y="25869"/>
                </a:lnTo>
                <a:lnTo>
                  <a:pt x="12941" y="25869"/>
                </a:lnTo>
                <a:lnTo>
                  <a:pt x="5778" y="25869"/>
                </a:lnTo>
                <a:lnTo>
                  <a:pt x="0" y="20078"/>
                </a:lnTo>
                <a:lnTo>
                  <a:pt x="0" y="12928"/>
                </a:lnTo>
                <a:lnTo>
                  <a:pt x="0" y="5791"/>
                </a:lnTo>
                <a:lnTo>
                  <a:pt x="5778" y="0"/>
                </a:lnTo>
                <a:lnTo>
                  <a:pt x="12941" y="0"/>
                </a:lnTo>
                <a:lnTo>
                  <a:pt x="20066" y="0"/>
                </a:lnTo>
                <a:lnTo>
                  <a:pt x="25869" y="5791"/>
                </a:lnTo>
                <a:lnTo>
                  <a:pt x="25869" y="12928"/>
                </a:lnTo>
                <a:close/>
              </a:path>
            </a:pathLst>
          </a:custGeom>
          <a:ln w="3340">
            <a:solidFill>
              <a:srgbClr val="050100"/>
            </a:solidFill>
          </a:ln>
        </p:spPr>
        <p:txBody>
          <a:bodyPr wrap="square" lIns="0" tIns="0" rIns="0" bIns="0" rtlCol="0"/>
          <a:lstStyle/>
          <a:p>
            <a:endParaRPr/>
          </a:p>
        </p:txBody>
      </p:sp>
      <p:sp>
        <p:nvSpPr>
          <p:cNvPr id="293" name="object 293"/>
          <p:cNvSpPr/>
          <p:nvPr/>
        </p:nvSpPr>
        <p:spPr>
          <a:xfrm>
            <a:off x="2819716" y="8068282"/>
            <a:ext cx="24765" cy="12065"/>
          </a:xfrm>
          <a:custGeom>
            <a:avLst/>
            <a:gdLst/>
            <a:ahLst/>
            <a:cxnLst/>
            <a:rect l="l" t="t" r="r" b="b"/>
            <a:pathLst>
              <a:path w="24764" h="12065">
                <a:moveTo>
                  <a:pt x="0" y="0"/>
                </a:moveTo>
                <a:lnTo>
                  <a:pt x="24587" y="12014"/>
                </a:lnTo>
              </a:path>
            </a:pathLst>
          </a:custGeom>
          <a:ln w="3340">
            <a:solidFill>
              <a:srgbClr val="050100"/>
            </a:solidFill>
          </a:ln>
        </p:spPr>
        <p:txBody>
          <a:bodyPr wrap="square" lIns="0" tIns="0" rIns="0" bIns="0" rtlCol="0"/>
          <a:lstStyle/>
          <a:p>
            <a:endParaRPr/>
          </a:p>
        </p:txBody>
      </p:sp>
      <p:sp>
        <p:nvSpPr>
          <p:cNvPr id="294" name="object 294"/>
          <p:cNvSpPr/>
          <p:nvPr/>
        </p:nvSpPr>
        <p:spPr>
          <a:xfrm>
            <a:off x="2678871" y="8199559"/>
            <a:ext cx="23495" cy="23495"/>
          </a:xfrm>
          <a:custGeom>
            <a:avLst/>
            <a:gdLst/>
            <a:ahLst/>
            <a:cxnLst/>
            <a:rect l="l" t="t" r="r" b="b"/>
            <a:pathLst>
              <a:path w="23494" h="23495">
                <a:moveTo>
                  <a:pt x="23418" y="11709"/>
                </a:moveTo>
                <a:lnTo>
                  <a:pt x="23418" y="18186"/>
                </a:lnTo>
                <a:lnTo>
                  <a:pt x="18160" y="23418"/>
                </a:lnTo>
                <a:lnTo>
                  <a:pt x="11709" y="23418"/>
                </a:lnTo>
                <a:lnTo>
                  <a:pt x="5232" y="23418"/>
                </a:lnTo>
                <a:lnTo>
                  <a:pt x="0" y="18186"/>
                </a:lnTo>
                <a:lnTo>
                  <a:pt x="0" y="11709"/>
                </a:lnTo>
                <a:lnTo>
                  <a:pt x="0" y="5245"/>
                </a:lnTo>
                <a:lnTo>
                  <a:pt x="5232" y="0"/>
                </a:lnTo>
                <a:lnTo>
                  <a:pt x="11709" y="0"/>
                </a:lnTo>
                <a:lnTo>
                  <a:pt x="18160" y="0"/>
                </a:lnTo>
                <a:lnTo>
                  <a:pt x="23418" y="5245"/>
                </a:lnTo>
                <a:lnTo>
                  <a:pt x="23418" y="11709"/>
                </a:lnTo>
                <a:close/>
              </a:path>
            </a:pathLst>
          </a:custGeom>
          <a:ln w="3340">
            <a:solidFill>
              <a:srgbClr val="050100"/>
            </a:solidFill>
          </a:ln>
        </p:spPr>
        <p:txBody>
          <a:bodyPr wrap="square" lIns="0" tIns="0" rIns="0" bIns="0" rtlCol="0"/>
          <a:lstStyle/>
          <a:p>
            <a:endParaRPr/>
          </a:p>
        </p:txBody>
      </p:sp>
      <p:sp>
        <p:nvSpPr>
          <p:cNvPr id="295" name="object 295"/>
          <p:cNvSpPr/>
          <p:nvPr/>
        </p:nvSpPr>
        <p:spPr>
          <a:xfrm>
            <a:off x="2747010" y="8211267"/>
            <a:ext cx="23495" cy="23495"/>
          </a:xfrm>
          <a:custGeom>
            <a:avLst/>
            <a:gdLst/>
            <a:ahLst/>
            <a:cxnLst/>
            <a:rect l="l" t="t" r="r" b="b"/>
            <a:pathLst>
              <a:path w="23494" h="23495">
                <a:moveTo>
                  <a:pt x="23418" y="11709"/>
                </a:moveTo>
                <a:lnTo>
                  <a:pt x="23418" y="18173"/>
                </a:lnTo>
                <a:lnTo>
                  <a:pt x="18160" y="23418"/>
                </a:lnTo>
                <a:lnTo>
                  <a:pt x="11709" y="23418"/>
                </a:lnTo>
                <a:lnTo>
                  <a:pt x="5232" y="23418"/>
                </a:lnTo>
                <a:lnTo>
                  <a:pt x="0" y="18173"/>
                </a:lnTo>
                <a:lnTo>
                  <a:pt x="0" y="11709"/>
                </a:lnTo>
                <a:lnTo>
                  <a:pt x="0" y="5245"/>
                </a:lnTo>
                <a:lnTo>
                  <a:pt x="5232" y="0"/>
                </a:lnTo>
                <a:lnTo>
                  <a:pt x="11709" y="0"/>
                </a:lnTo>
                <a:lnTo>
                  <a:pt x="18160" y="0"/>
                </a:lnTo>
                <a:lnTo>
                  <a:pt x="23418" y="5245"/>
                </a:lnTo>
                <a:lnTo>
                  <a:pt x="23418" y="11709"/>
                </a:lnTo>
                <a:close/>
              </a:path>
            </a:pathLst>
          </a:custGeom>
          <a:ln w="3340">
            <a:solidFill>
              <a:srgbClr val="050100"/>
            </a:solidFill>
          </a:ln>
        </p:spPr>
        <p:txBody>
          <a:bodyPr wrap="square" lIns="0" tIns="0" rIns="0" bIns="0" rtlCol="0"/>
          <a:lstStyle/>
          <a:p>
            <a:endParaRPr/>
          </a:p>
        </p:txBody>
      </p:sp>
      <p:sp>
        <p:nvSpPr>
          <p:cNvPr id="296" name="object 296"/>
          <p:cNvSpPr/>
          <p:nvPr/>
        </p:nvSpPr>
        <p:spPr>
          <a:xfrm>
            <a:off x="2638272" y="8152011"/>
            <a:ext cx="174625" cy="47625"/>
          </a:xfrm>
          <a:custGeom>
            <a:avLst/>
            <a:gdLst/>
            <a:ahLst/>
            <a:cxnLst/>
            <a:rect l="l" t="t" r="r" b="b"/>
            <a:pathLst>
              <a:path w="174625" h="47625">
                <a:moveTo>
                  <a:pt x="174002" y="47544"/>
                </a:moveTo>
                <a:lnTo>
                  <a:pt x="126439" y="5371"/>
                </a:lnTo>
                <a:lnTo>
                  <a:pt x="83781" y="0"/>
                </a:lnTo>
                <a:lnTo>
                  <a:pt x="43886" y="8113"/>
                </a:lnTo>
                <a:lnTo>
                  <a:pt x="15100" y="25433"/>
                </a:lnTo>
                <a:lnTo>
                  <a:pt x="10206" y="30856"/>
                </a:lnTo>
                <a:lnTo>
                  <a:pt x="6040" y="36460"/>
                </a:lnTo>
                <a:lnTo>
                  <a:pt x="2629" y="42078"/>
                </a:lnTo>
                <a:lnTo>
                  <a:pt x="0" y="47544"/>
                </a:lnTo>
              </a:path>
            </a:pathLst>
          </a:custGeom>
          <a:ln w="3340">
            <a:solidFill>
              <a:srgbClr val="050100"/>
            </a:solidFill>
          </a:ln>
        </p:spPr>
        <p:txBody>
          <a:bodyPr wrap="square" lIns="0" tIns="0" rIns="0" bIns="0" rtlCol="0"/>
          <a:lstStyle/>
          <a:p>
            <a:endParaRPr/>
          </a:p>
        </p:txBody>
      </p:sp>
      <p:sp>
        <p:nvSpPr>
          <p:cNvPr id="297" name="object 297"/>
          <p:cNvSpPr/>
          <p:nvPr/>
        </p:nvSpPr>
        <p:spPr>
          <a:xfrm>
            <a:off x="2539697" y="8269434"/>
            <a:ext cx="174625" cy="140335"/>
          </a:xfrm>
          <a:custGeom>
            <a:avLst/>
            <a:gdLst/>
            <a:ahLst/>
            <a:cxnLst/>
            <a:rect l="l" t="t" r="r" b="b"/>
            <a:pathLst>
              <a:path w="174625" h="140334">
                <a:moveTo>
                  <a:pt x="174002" y="69875"/>
                </a:moveTo>
                <a:lnTo>
                  <a:pt x="167167" y="97070"/>
                </a:lnTo>
                <a:lnTo>
                  <a:pt x="148526" y="119281"/>
                </a:lnTo>
                <a:lnTo>
                  <a:pt x="120874" y="134258"/>
                </a:lnTo>
                <a:lnTo>
                  <a:pt x="87007" y="139750"/>
                </a:lnTo>
                <a:lnTo>
                  <a:pt x="53133" y="134258"/>
                </a:lnTo>
                <a:lnTo>
                  <a:pt x="25477" y="119281"/>
                </a:lnTo>
                <a:lnTo>
                  <a:pt x="6835" y="97070"/>
                </a:lnTo>
                <a:lnTo>
                  <a:pt x="0" y="69875"/>
                </a:lnTo>
                <a:lnTo>
                  <a:pt x="6835" y="42680"/>
                </a:lnTo>
                <a:lnTo>
                  <a:pt x="25477" y="20469"/>
                </a:lnTo>
                <a:lnTo>
                  <a:pt x="53133" y="5492"/>
                </a:lnTo>
                <a:lnTo>
                  <a:pt x="87007" y="0"/>
                </a:lnTo>
                <a:lnTo>
                  <a:pt x="120874" y="5492"/>
                </a:lnTo>
                <a:lnTo>
                  <a:pt x="148526" y="20469"/>
                </a:lnTo>
                <a:lnTo>
                  <a:pt x="167167" y="42680"/>
                </a:lnTo>
                <a:lnTo>
                  <a:pt x="174002" y="69875"/>
                </a:lnTo>
                <a:close/>
              </a:path>
            </a:pathLst>
          </a:custGeom>
          <a:ln w="3340">
            <a:solidFill>
              <a:srgbClr val="050100"/>
            </a:solidFill>
          </a:ln>
        </p:spPr>
        <p:txBody>
          <a:bodyPr wrap="square" lIns="0" tIns="0" rIns="0" bIns="0" rtlCol="0"/>
          <a:lstStyle/>
          <a:p>
            <a:endParaRPr/>
          </a:p>
        </p:txBody>
      </p:sp>
      <p:sp>
        <p:nvSpPr>
          <p:cNvPr id="298" name="object 298"/>
          <p:cNvSpPr/>
          <p:nvPr/>
        </p:nvSpPr>
        <p:spPr>
          <a:xfrm>
            <a:off x="2580298" y="8339309"/>
            <a:ext cx="23495" cy="23495"/>
          </a:xfrm>
          <a:custGeom>
            <a:avLst/>
            <a:gdLst/>
            <a:ahLst/>
            <a:cxnLst/>
            <a:rect l="l" t="t" r="r" b="b"/>
            <a:pathLst>
              <a:path w="23494" h="23495">
                <a:moveTo>
                  <a:pt x="23393" y="11709"/>
                </a:moveTo>
                <a:lnTo>
                  <a:pt x="23393" y="18173"/>
                </a:lnTo>
                <a:lnTo>
                  <a:pt x="18161" y="23418"/>
                </a:lnTo>
                <a:lnTo>
                  <a:pt x="11709" y="23418"/>
                </a:lnTo>
                <a:lnTo>
                  <a:pt x="5232" y="23418"/>
                </a:lnTo>
                <a:lnTo>
                  <a:pt x="0" y="18173"/>
                </a:lnTo>
                <a:lnTo>
                  <a:pt x="0" y="11709"/>
                </a:lnTo>
                <a:lnTo>
                  <a:pt x="0" y="5245"/>
                </a:lnTo>
                <a:lnTo>
                  <a:pt x="5232" y="0"/>
                </a:lnTo>
                <a:lnTo>
                  <a:pt x="11709" y="0"/>
                </a:lnTo>
                <a:lnTo>
                  <a:pt x="18161" y="0"/>
                </a:lnTo>
                <a:lnTo>
                  <a:pt x="23393" y="5245"/>
                </a:lnTo>
                <a:lnTo>
                  <a:pt x="23393" y="11709"/>
                </a:lnTo>
                <a:close/>
              </a:path>
            </a:pathLst>
          </a:custGeom>
          <a:ln w="3340">
            <a:solidFill>
              <a:srgbClr val="050100"/>
            </a:solidFill>
          </a:ln>
        </p:spPr>
        <p:txBody>
          <a:bodyPr wrap="square" lIns="0" tIns="0" rIns="0" bIns="0" rtlCol="0"/>
          <a:lstStyle/>
          <a:p>
            <a:endParaRPr/>
          </a:p>
        </p:txBody>
      </p:sp>
      <p:sp>
        <p:nvSpPr>
          <p:cNvPr id="299" name="object 299"/>
          <p:cNvSpPr/>
          <p:nvPr/>
        </p:nvSpPr>
        <p:spPr>
          <a:xfrm>
            <a:off x="2648412" y="8351017"/>
            <a:ext cx="23495" cy="23495"/>
          </a:xfrm>
          <a:custGeom>
            <a:avLst/>
            <a:gdLst/>
            <a:ahLst/>
            <a:cxnLst/>
            <a:rect l="l" t="t" r="r" b="b"/>
            <a:pathLst>
              <a:path w="23494" h="23495">
                <a:moveTo>
                  <a:pt x="23418" y="11709"/>
                </a:moveTo>
                <a:lnTo>
                  <a:pt x="23418" y="18186"/>
                </a:lnTo>
                <a:lnTo>
                  <a:pt x="18186" y="23418"/>
                </a:lnTo>
                <a:lnTo>
                  <a:pt x="11709" y="23418"/>
                </a:lnTo>
                <a:lnTo>
                  <a:pt x="5257" y="23418"/>
                </a:lnTo>
                <a:lnTo>
                  <a:pt x="0" y="18186"/>
                </a:lnTo>
                <a:lnTo>
                  <a:pt x="0" y="11709"/>
                </a:lnTo>
                <a:lnTo>
                  <a:pt x="0" y="5245"/>
                </a:lnTo>
                <a:lnTo>
                  <a:pt x="5257" y="0"/>
                </a:lnTo>
                <a:lnTo>
                  <a:pt x="11709" y="0"/>
                </a:lnTo>
                <a:lnTo>
                  <a:pt x="18186" y="0"/>
                </a:lnTo>
                <a:lnTo>
                  <a:pt x="23418" y="5245"/>
                </a:lnTo>
                <a:lnTo>
                  <a:pt x="23418" y="11709"/>
                </a:lnTo>
                <a:close/>
              </a:path>
            </a:pathLst>
          </a:custGeom>
          <a:ln w="3340">
            <a:solidFill>
              <a:srgbClr val="050100"/>
            </a:solidFill>
          </a:ln>
        </p:spPr>
        <p:txBody>
          <a:bodyPr wrap="square" lIns="0" tIns="0" rIns="0" bIns="0" rtlCol="0"/>
          <a:lstStyle/>
          <a:p>
            <a:endParaRPr/>
          </a:p>
        </p:txBody>
      </p:sp>
      <p:sp>
        <p:nvSpPr>
          <p:cNvPr id="300" name="object 300"/>
          <p:cNvSpPr/>
          <p:nvPr/>
        </p:nvSpPr>
        <p:spPr>
          <a:xfrm>
            <a:off x="2539697" y="8291766"/>
            <a:ext cx="174625" cy="47625"/>
          </a:xfrm>
          <a:custGeom>
            <a:avLst/>
            <a:gdLst/>
            <a:ahLst/>
            <a:cxnLst/>
            <a:rect l="l" t="t" r="r" b="b"/>
            <a:pathLst>
              <a:path w="174625" h="47625">
                <a:moveTo>
                  <a:pt x="174002" y="47544"/>
                </a:moveTo>
                <a:lnTo>
                  <a:pt x="126439" y="5371"/>
                </a:lnTo>
                <a:lnTo>
                  <a:pt x="83781" y="0"/>
                </a:lnTo>
                <a:lnTo>
                  <a:pt x="43886" y="8113"/>
                </a:lnTo>
                <a:lnTo>
                  <a:pt x="15100" y="25433"/>
                </a:lnTo>
                <a:lnTo>
                  <a:pt x="10206" y="30854"/>
                </a:lnTo>
                <a:lnTo>
                  <a:pt x="6040" y="36455"/>
                </a:lnTo>
                <a:lnTo>
                  <a:pt x="2629" y="42072"/>
                </a:lnTo>
                <a:lnTo>
                  <a:pt x="0" y="47544"/>
                </a:lnTo>
              </a:path>
            </a:pathLst>
          </a:custGeom>
          <a:ln w="3340">
            <a:solidFill>
              <a:srgbClr val="050100"/>
            </a:solidFill>
          </a:ln>
        </p:spPr>
        <p:txBody>
          <a:bodyPr wrap="square" lIns="0" tIns="0" rIns="0" bIns="0" rtlCol="0"/>
          <a:lstStyle/>
          <a:p>
            <a:endParaRPr/>
          </a:p>
        </p:txBody>
      </p:sp>
      <p:sp>
        <p:nvSpPr>
          <p:cNvPr id="301" name="object 301"/>
          <p:cNvSpPr/>
          <p:nvPr/>
        </p:nvSpPr>
        <p:spPr>
          <a:xfrm>
            <a:off x="2452682" y="8409185"/>
            <a:ext cx="174625" cy="140335"/>
          </a:xfrm>
          <a:custGeom>
            <a:avLst/>
            <a:gdLst/>
            <a:ahLst/>
            <a:cxnLst/>
            <a:rect l="l" t="t" r="r" b="b"/>
            <a:pathLst>
              <a:path w="174625" h="140334">
                <a:moveTo>
                  <a:pt x="174028" y="69875"/>
                </a:moveTo>
                <a:lnTo>
                  <a:pt x="167189" y="97075"/>
                </a:lnTo>
                <a:lnTo>
                  <a:pt x="148539" y="119286"/>
                </a:lnTo>
                <a:lnTo>
                  <a:pt x="120878" y="134260"/>
                </a:lnTo>
                <a:lnTo>
                  <a:pt x="87007" y="139750"/>
                </a:lnTo>
                <a:lnTo>
                  <a:pt x="53144" y="134260"/>
                </a:lnTo>
                <a:lnTo>
                  <a:pt x="25487" y="119286"/>
                </a:lnTo>
                <a:lnTo>
                  <a:pt x="6838" y="97075"/>
                </a:lnTo>
                <a:lnTo>
                  <a:pt x="0" y="69875"/>
                </a:lnTo>
                <a:lnTo>
                  <a:pt x="6838" y="42680"/>
                </a:lnTo>
                <a:lnTo>
                  <a:pt x="25487" y="20469"/>
                </a:lnTo>
                <a:lnTo>
                  <a:pt x="53144" y="5492"/>
                </a:lnTo>
                <a:lnTo>
                  <a:pt x="87007" y="0"/>
                </a:lnTo>
                <a:lnTo>
                  <a:pt x="120878" y="5492"/>
                </a:lnTo>
                <a:lnTo>
                  <a:pt x="148539" y="20469"/>
                </a:lnTo>
                <a:lnTo>
                  <a:pt x="167189" y="42680"/>
                </a:lnTo>
                <a:lnTo>
                  <a:pt x="174028" y="69875"/>
                </a:lnTo>
                <a:close/>
              </a:path>
            </a:pathLst>
          </a:custGeom>
          <a:ln w="3340">
            <a:solidFill>
              <a:srgbClr val="050100"/>
            </a:solidFill>
          </a:ln>
        </p:spPr>
        <p:txBody>
          <a:bodyPr wrap="square" lIns="0" tIns="0" rIns="0" bIns="0" rtlCol="0"/>
          <a:lstStyle/>
          <a:p>
            <a:endParaRPr/>
          </a:p>
        </p:txBody>
      </p:sp>
      <p:sp>
        <p:nvSpPr>
          <p:cNvPr id="302" name="object 302"/>
          <p:cNvSpPr/>
          <p:nvPr/>
        </p:nvSpPr>
        <p:spPr>
          <a:xfrm>
            <a:off x="2493283" y="8479058"/>
            <a:ext cx="23495" cy="23495"/>
          </a:xfrm>
          <a:custGeom>
            <a:avLst/>
            <a:gdLst/>
            <a:ahLst/>
            <a:cxnLst/>
            <a:rect l="l" t="t" r="r" b="b"/>
            <a:pathLst>
              <a:path w="23494" h="23495">
                <a:moveTo>
                  <a:pt x="23418" y="11709"/>
                </a:moveTo>
                <a:lnTo>
                  <a:pt x="23418" y="18186"/>
                </a:lnTo>
                <a:lnTo>
                  <a:pt x="18160" y="23418"/>
                </a:lnTo>
                <a:lnTo>
                  <a:pt x="11709" y="23418"/>
                </a:lnTo>
                <a:lnTo>
                  <a:pt x="5232" y="23418"/>
                </a:lnTo>
                <a:lnTo>
                  <a:pt x="0" y="18186"/>
                </a:lnTo>
                <a:lnTo>
                  <a:pt x="0" y="11709"/>
                </a:lnTo>
                <a:lnTo>
                  <a:pt x="0" y="5245"/>
                </a:lnTo>
                <a:lnTo>
                  <a:pt x="5232" y="0"/>
                </a:lnTo>
                <a:lnTo>
                  <a:pt x="11709" y="0"/>
                </a:lnTo>
                <a:lnTo>
                  <a:pt x="18160" y="0"/>
                </a:lnTo>
                <a:lnTo>
                  <a:pt x="23418" y="5245"/>
                </a:lnTo>
                <a:lnTo>
                  <a:pt x="23418" y="11709"/>
                </a:lnTo>
                <a:close/>
              </a:path>
            </a:pathLst>
          </a:custGeom>
          <a:ln w="3340">
            <a:solidFill>
              <a:srgbClr val="050100"/>
            </a:solidFill>
          </a:ln>
        </p:spPr>
        <p:txBody>
          <a:bodyPr wrap="square" lIns="0" tIns="0" rIns="0" bIns="0" rtlCol="0"/>
          <a:lstStyle/>
          <a:p>
            <a:endParaRPr/>
          </a:p>
        </p:txBody>
      </p:sp>
      <p:sp>
        <p:nvSpPr>
          <p:cNvPr id="303" name="object 303"/>
          <p:cNvSpPr/>
          <p:nvPr/>
        </p:nvSpPr>
        <p:spPr>
          <a:xfrm>
            <a:off x="2561422" y="8490779"/>
            <a:ext cx="23495" cy="23495"/>
          </a:xfrm>
          <a:custGeom>
            <a:avLst/>
            <a:gdLst/>
            <a:ahLst/>
            <a:cxnLst/>
            <a:rect l="l" t="t" r="r" b="b"/>
            <a:pathLst>
              <a:path w="23494" h="23495">
                <a:moveTo>
                  <a:pt x="23418" y="11696"/>
                </a:moveTo>
                <a:lnTo>
                  <a:pt x="23418" y="18173"/>
                </a:lnTo>
                <a:lnTo>
                  <a:pt x="18160" y="23406"/>
                </a:lnTo>
                <a:lnTo>
                  <a:pt x="11709" y="23406"/>
                </a:lnTo>
                <a:lnTo>
                  <a:pt x="5232" y="23406"/>
                </a:lnTo>
                <a:lnTo>
                  <a:pt x="0" y="18173"/>
                </a:lnTo>
                <a:lnTo>
                  <a:pt x="0" y="11696"/>
                </a:lnTo>
                <a:lnTo>
                  <a:pt x="0" y="5232"/>
                </a:lnTo>
                <a:lnTo>
                  <a:pt x="5232" y="0"/>
                </a:lnTo>
                <a:lnTo>
                  <a:pt x="11709" y="0"/>
                </a:lnTo>
                <a:lnTo>
                  <a:pt x="18160" y="0"/>
                </a:lnTo>
                <a:lnTo>
                  <a:pt x="23418" y="5232"/>
                </a:lnTo>
                <a:lnTo>
                  <a:pt x="23418" y="11696"/>
                </a:lnTo>
                <a:close/>
              </a:path>
            </a:pathLst>
          </a:custGeom>
          <a:ln w="3340">
            <a:solidFill>
              <a:srgbClr val="050100"/>
            </a:solidFill>
          </a:ln>
        </p:spPr>
        <p:txBody>
          <a:bodyPr wrap="square" lIns="0" tIns="0" rIns="0" bIns="0" rtlCol="0"/>
          <a:lstStyle/>
          <a:p>
            <a:endParaRPr/>
          </a:p>
        </p:txBody>
      </p:sp>
      <p:sp>
        <p:nvSpPr>
          <p:cNvPr id="304" name="object 304"/>
          <p:cNvSpPr/>
          <p:nvPr/>
        </p:nvSpPr>
        <p:spPr>
          <a:xfrm>
            <a:off x="2452682" y="8431510"/>
            <a:ext cx="174625" cy="47625"/>
          </a:xfrm>
          <a:custGeom>
            <a:avLst/>
            <a:gdLst/>
            <a:ahLst/>
            <a:cxnLst/>
            <a:rect l="l" t="t" r="r" b="b"/>
            <a:pathLst>
              <a:path w="174625" h="47625">
                <a:moveTo>
                  <a:pt x="174028" y="47550"/>
                </a:moveTo>
                <a:lnTo>
                  <a:pt x="126449" y="5371"/>
                </a:lnTo>
                <a:lnTo>
                  <a:pt x="83791" y="0"/>
                </a:lnTo>
                <a:lnTo>
                  <a:pt x="43890" y="8113"/>
                </a:lnTo>
                <a:lnTo>
                  <a:pt x="15100" y="25439"/>
                </a:lnTo>
                <a:lnTo>
                  <a:pt x="10211" y="30860"/>
                </a:lnTo>
                <a:lnTo>
                  <a:pt x="6045" y="36461"/>
                </a:lnTo>
                <a:lnTo>
                  <a:pt x="2630" y="42079"/>
                </a:lnTo>
                <a:lnTo>
                  <a:pt x="0" y="47550"/>
                </a:lnTo>
              </a:path>
            </a:pathLst>
          </a:custGeom>
          <a:ln w="3340">
            <a:solidFill>
              <a:srgbClr val="050100"/>
            </a:solidFill>
          </a:ln>
        </p:spPr>
        <p:txBody>
          <a:bodyPr wrap="square" lIns="0" tIns="0" rIns="0" bIns="0" rtlCol="0"/>
          <a:lstStyle/>
          <a:p>
            <a:endParaRPr/>
          </a:p>
        </p:txBody>
      </p:sp>
      <p:sp>
        <p:nvSpPr>
          <p:cNvPr id="305" name="object 305"/>
          <p:cNvSpPr/>
          <p:nvPr/>
        </p:nvSpPr>
        <p:spPr>
          <a:xfrm>
            <a:off x="2365693" y="8548935"/>
            <a:ext cx="174625" cy="140335"/>
          </a:xfrm>
          <a:custGeom>
            <a:avLst/>
            <a:gdLst/>
            <a:ahLst/>
            <a:cxnLst/>
            <a:rect l="l" t="t" r="r" b="b"/>
            <a:pathLst>
              <a:path w="174625" h="140334">
                <a:moveTo>
                  <a:pt x="174002" y="69875"/>
                </a:moveTo>
                <a:lnTo>
                  <a:pt x="167163" y="97075"/>
                </a:lnTo>
                <a:lnTo>
                  <a:pt x="148513" y="119286"/>
                </a:lnTo>
                <a:lnTo>
                  <a:pt x="120853" y="134260"/>
                </a:lnTo>
                <a:lnTo>
                  <a:pt x="86982" y="139750"/>
                </a:lnTo>
                <a:lnTo>
                  <a:pt x="53122" y="134260"/>
                </a:lnTo>
                <a:lnTo>
                  <a:pt x="25474" y="119286"/>
                </a:lnTo>
                <a:lnTo>
                  <a:pt x="6834" y="97075"/>
                </a:lnTo>
                <a:lnTo>
                  <a:pt x="0" y="69875"/>
                </a:lnTo>
                <a:lnTo>
                  <a:pt x="6834" y="42680"/>
                </a:lnTo>
                <a:lnTo>
                  <a:pt x="25474" y="20469"/>
                </a:lnTo>
                <a:lnTo>
                  <a:pt x="53122" y="5492"/>
                </a:lnTo>
                <a:lnTo>
                  <a:pt x="86982" y="0"/>
                </a:lnTo>
                <a:lnTo>
                  <a:pt x="120853" y="5492"/>
                </a:lnTo>
                <a:lnTo>
                  <a:pt x="148513" y="20469"/>
                </a:lnTo>
                <a:lnTo>
                  <a:pt x="167163" y="42680"/>
                </a:lnTo>
                <a:lnTo>
                  <a:pt x="174002" y="69875"/>
                </a:lnTo>
                <a:close/>
              </a:path>
            </a:pathLst>
          </a:custGeom>
          <a:ln w="3340">
            <a:solidFill>
              <a:srgbClr val="050100"/>
            </a:solidFill>
          </a:ln>
        </p:spPr>
        <p:txBody>
          <a:bodyPr wrap="square" lIns="0" tIns="0" rIns="0" bIns="0" rtlCol="0"/>
          <a:lstStyle/>
          <a:p>
            <a:endParaRPr/>
          </a:p>
        </p:txBody>
      </p:sp>
      <p:sp>
        <p:nvSpPr>
          <p:cNvPr id="306" name="object 306"/>
          <p:cNvSpPr/>
          <p:nvPr/>
        </p:nvSpPr>
        <p:spPr>
          <a:xfrm>
            <a:off x="2406269" y="8618808"/>
            <a:ext cx="23495" cy="23495"/>
          </a:xfrm>
          <a:custGeom>
            <a:avLst/>
            <a:gdLst/>
            <a:ahLst/>
            <a:cxnLst/>
            <a:rect l="l" t="t" r="r" b="b"/>
            <a:pathLst>
              <a:path w="23494" h="23495">
                <a:moveTo>
                  <a:pt x="23418" y="11709"/>
                </a:moveTo>
                <a:lnTo>
                  <a:pt x="23418" y="18186"/>
                </a:lnTo>
                <a:lnTo>
                  <a:pt x="18186" y="23418"/>
                </a:lnTo>
                <a:lnTo>
                  <a:pt x="11709" y="23418"/>
                </a:lnTo>
                <a:lnTo>
                  <a:pt x="5257" y="23418"/>
                </a:lnTo>
                <a:lnTo>
                  <a:pt x="0" y="18186"/>
                </a:lnTo>
                <a:lnTo>
                  <a:pt x="0" y="11709"/>
                </a:lnTo>
                <a:lnTo>
                  <a:pt x="0" y="5245"/>
                </a:lnTo>
                <a:lnTo>
                  <a:pt x="5257" y="0"/>
                </a:lnTo>
                <a:lnTo>
                  <a:pt x="11709" y="0"/>
                </a:lnTo>
                <a:lnTo>
                  <a:pt x="18186" y="0"/>
                </a:lnTo>
                <a:lnTo>
                  <a:pt x="23418" y="5245"/>
                </a:lnTo>
                <a:lnTo>
                  <a:pt x="23418" y="11709"/>
                </a:lnTo>
                <a:close/>
              </a:path>
            </a:pathLst>
          </a:custGeom>
          <a:ln w="3340">
            <a:solidFill>
              <a:srgbClr val="050100"/>
            </a:solidFill>
          </a:ln>
        </p:spPr>
        <p:txBody>
          <a:bodyPr wrap="square" lIns="0" tIns="0" rIns="0" bIns="0" rtlCol="0"/>
          <a:lstStyle/>
          <a:p>
            <a:endParaRPr/>
          </a:p>
        </p:txBody>
      </p:sp>
      <p:sp>
        <p:nvSpPr>
          <p:cNvPr id="307" name="object 307"/>
          <p:cNvSpPr/>
          <p:nvPr/>
        </p:nvSpPr>
        <p:spPr>
          <a:xfrm>
            <a:off x="2474407" y="8630516"/>
            <a:ext cx="23495" cy="23495"/>
          </a:xfrm>
          <a:custGeom>
            <a:avLst/>
            <a:gdLst/>
            <a:ahLst/>
            <a:cxnLst/>
            <a:rect l="l" t="t" r="r" b="b"/>
            <a:pathLst>
              <a:path w="23494" h="23495">
                <a:moveTo>
                  <a:pt x="23418" y="11709"/>
                </a:moveTo>
                <a:lnTo>
                  <a:pt x="23418" y="18186"/>
                </a:lnTo>
                <a:lnTo>
                  <a:pt x="18186" y="23418"/>
                </a:lnTo>
                <a:lnTo>
                  <a:pt x="11709" y="23418"/>
                </a:lnTo>
                <a:lnTo>
                  <a:pt x="5232" y="23418"/>
                </a:lnTo>
                <a:lnTo>
                  <a:pt x="0" y="18186"/>
                </a:lnTo>
                <a:lnTo>
                  <a:pt x="0" y="11709"/>
                </a:lnTo>
                <a:lnTo>
                  <a:pt x="0" y="5245"/>
                </a:lnTo>
                <a:lnTo>
                  <a:pt x="5232" y="0"/>
                </a:lnTo>
                <a:lnTo>
                  <a:pt x="11709" y="0"/>
                </a:lnTo>
                <a:lnTo>
                  <a:pt x="18186" y="0"/>
                </a:lnTo>
                <a:lnTo>
                  <a:pt x="23418" y="5245"/>
                </a:lnTo>
                <a:lnTo>
                  <a:pt x="23418" y="11709"/>
                </a:lnTo>
                <a:close/>
              </a:path>
            </a:pathLst>
          </a:custGeom>
          <a:ln w="3340">
            <a:solidFill>
              <a:srgbClr val="050100"/>
            </a:solidFill>
          </a:ln>
        </p:spPr>
        <p:txBody>
          <a:bodyPr wrap="square" lIns="0" tIns="0" rIns="0" bIns="0" rtlCol="0"/>
          <a:lstStyle/>
          <a:p>
            <a:endParaRPr/>
          </a:p>
        </p:txBody>
      </p:sp>
      <p:sp>
        <p:nvSpPr>
          <p:cNvPr id="308" name="object 308"/>
          <p:cNvSpPr/>
          <p:nvPr/>
        </p:nvSpPr>
        <p:spPr>
          <a:xfrm>
            <a:off x="2365693" y="8571262"/>
            <a:ext cx="174625" cy="47625"/>
          </a:xfrm>
          <a:custGeom>
            <a:avLst/>
            <a:gdLst/>
            <a:ahLst/>
            <a:cxnLst/>
            <a:rect l="l" t="t" r="r" b="b"/>
            <a:pathLst>
              <a:path w="174625" h="47625">
                <a:moveTo>
                  <a:pt x="174002" y="47548"/>
                </a:moveTo>
                <a:lnTo>
                  <a:pt x="126435" y="5374"/>
                </a:lnTo>
                <a:lnTo>
                  <a:pt x="83772" y="0"/>
                </a:lnTo>
                <a:lnTo>
                  <a:pt x="43876" y="8112"/>
                </a:lnTo>
                <a:lnTo>
                  <a:pt x="15100" y="25438"/>
                </a:lnTo>
                <a:lnTo>
                  <a:pt x="10201" y="30859"/>
                </a:lnTo>
                <a:lnTo>
                  <a:pt x="6035" y="36460"/>
                </a:lnTo>
                <a:lnTo>
                  <a:pt x="2627" y="42077"/>
                </a:lnTo>
                <a:lnTo>
                  <a:pt x="0" y="47548"/>
                </a:lnTo>
              </a:path>
            </a:pathLst>
          </a:custGeom>
          <a:ln w="3340">
            <a:solidFill>
              <a:srgbClr val="050100"/>
            </a:solidFill>
          </a:ln>
        </p:spPr>
        <p:txBody>
          <a:bodyPr wrap="square" lIns="0" tIns="0" rIns="0" bIns="0" rtlCol="0"/>
          <a:lstStyle/>
          <a:p>
            <a:endParaRPr/>
          </a:p>
        </p:txBody>
      </p:sp>
      <p:sp>
        <p:nvSpPr>
          <p:cNvPr id="309" name="object 309"/>
          <p:cNvSpPr/>
          <p:nvPr/>
        </p:nvSpPr>
        <p:spPr>
          <a:xfrm>
            <a:off x="2271708" y="8688691"/>
            <a:ext cx="174625" cy="140335"/>
          </a:xfrm>
          <a:custGeom>
            <a:avLst/>
            <a:gdLst/>
            <a:ahLst/>
            <a:cxnLst/>
            <a:rect l="l" t="t" r="r" b="b"/>
            <a:pathLst>
              <a:path w="174625" h="140334">
                <a:moveTo>
                  <a:pt x="174002" y="69875"/>
                </a:moveTo>
                <a:lnTo>
                  <a:pt x="167167" y="97068"/>
                </a:lnTo>
                <a:lnTo>
                  <a:pt x="148526" y="119275"/>
                </a:lnTo>
                <a:lnTo>
                  <a:pt x="120874" y="134247"/>
                </a:lnTo>
                <a:lnTo>
                  <a:pt x="87007" y="139738"/>
                </a:lnTo>
                <a:lnTo>
                  <a:pt x="53144" y="134247"/>
                </a:lnTo>
                <a:lnTo>
                  <a:pt x="25487" y="119275"/>
                </a:lnTo>
                <a:lnTo>
                  <a:pt x="6838" y="97068"/>
                </a:lnTo>
                <a:lnTo>
                  <a:pt x="0" y="69875"/>
                </a:lnTo>
                <a:lnTo>
                  <a:pt x="6838" y="42674"/>
                </a:lnTo>
                <a:lnTo>
                  <a:pt x="25487" y="20464"/>
                </a:lnTo>
                <a:lnTo>
                  <a:pt x="53144" y="5490"/>
                </a:lnTo>
                <a:lnTo>
                  <a:pt x="87007" y="0"/>
                </a:lnTo>
                <a:lnTo>
                  <a:pt x="120874" y="5490"/>
                </a:lnTo>
                <a:lnTo>
                  <a:pt x="148526" y="20464"/>
                </a:lnTo>
                <a:lnTo>
                  <a:pt x="167167" y="42674"/>
                </a:lnTo>
                <a:lnTo>
                  <a:pt x="174002" y="69875"/>
                </a:lnTo>
                <a:close/>
              </a:path>
            </a:pathLst>
          </a:custGeom>
          <a:ln w="3340">
            <a:solidFill>
              <a:srgbClr val="050100"/>
            </a:solidFill>
          </a:ln>
        </p:spPr>
        <p:txBody>
          <a:bodyPr wrap="square" lIns="0" tIns="0" rIns="0" bIns="0" rtlCol="0"/>
          <a:lstStyle/>
          <a:p>
            <a:endParaRPr/>
          </a:p>
        </p:txBody>
      </p:sp>
      <p:sp>
        <p:nvSpPr>
          <p:cNvPr id="310" name="object 310"/>
          <p:cNvSpPr/>
          <p:nvPr/>
        </p:nvSpPr>
        <p:spPr>
          <a:xfrm>
            <a:off x="2312308" y="8758570"/>
            <a:ext cx="23495" cy="23495"/>
          </a:xfrm>
          <a:custGeom>
            <a:avLst/>
            <a:gdLst/>
            <a:ahLst/>
            <a:cxnLst/>
            <a:rect l="l" t="t" r="r" b="b"/>
            <a:pathLst>
              <a:path w="23494" h="23495">
                <a:moveTo>
                  <a:pt x="23418" y="11696"/>
                </a:moveTo>
                <a:lnTo>
                  <a:pt x="23418" y="18161"/>
                </a:lnTo>
                <a:lnTo>
                  <a:pt x="18160" y="23406"/>
                </a:lnTo>
                <a:lnTo>
                  <a:pt x="11709" y="23406"/>
                </a:lnTo>
                <a:lnTo>
                  <a:pt x="5232" y="23406"/>
                </a:lnTo>
                <a:lnTo>
                  <a:pt x="0" y="18161"/>
                </a:lnTo>
                <a:lnTo>
                  <a:pt x="0" y="11696"/>
                </a:lnTo>
                <a:lnTo>
                  <a:pt x="0" y="5232"/>
                </a:lnTo>
                <a:lnTo>
                  <a:pt x="5232" y="0"/>
                </a:lnTo>
                <a:lnTo>
                  <a:pt x="11709" y="0"/>
                </a:lnTo>
                <a:lnTo>
                  <a:pt x="18160" y="0"/>
                </a:lnTo>
                <a:lnTo>
                  <a:pt x="23418" y="5232"/>
                </a:lnTo>
                <a:lnTo>
                  <a:pt x="23418" y="11696"/>
                </a:lnTo>
                <a:close/>
              </a:path>
            </a:pathLst>
          </a:custGeom>
          <a:ln w="3340">
            <a:solidFill>
              <a:srgbClr val="050100"/>
            </a:solidFill>
          </a:ln>
        </p:spPr>
        <p:txBody>
          <a:bodyPr wrap="square" lIns="0" tIns="0" rIns="0" bIns="0" rtlCol="0"/>
          <a:lstStyle/>
          <a:p>
            <a:endParaRPr/>
          </a:p>
        </p:txBody>
      </p:sp>
      <p:sp>
        <p:nvSpPr>
          <p:cNvPr id="311" name="object 311"/>
          <p:cNvSpPr/>
          <p:nvPr/>
        </p:nvSpPr>
        <p:spPr>
          <a:xfrm>
            <a:off x="2380447" y="8770266"/>
            <a:ext cx="23495" cy="23495"/>
          </a:xfrm>
          <a:custGeom>
            <a:avLst/>
            <a:gdLst/>
            <a:ahLst/>
            <a:cxnLst/>
            <a:rect l="l" t="t" r="r" b="b"/>
            <a:pathLst>
              <a:path w="23494" h="23495">
                <a:moveTo>
                  <a:pt x="23418" y="11709"/>
                </a:moveTo>
                <a:lnTo>
                  <a:pt x="23418" y="18186"/>
                </a:lnTo>
                <a:lnTo>
                  <a:pt x="18160" y="23431"/>
                </a:lnTo>
                <a:lnTo>
                  <a:pt x="11709" y="23431"/>
                </a:lnTo>
                <a:lnTo>
                  <a:pt x="5232" y="23431"/>
                </a:lnTo>
                <a:lnTo>
                  <a:pt x="0" y="18186"/>
                </a:lnTo>
                <a:lnTo>
                  <a:pt x="0" y="11709"/>
                </a:lnTo>
                <a:lnTo>
                  <a:pt x="0" y="5245"/>
                </a:lnTo>
                <a:lnTo>
                  <a:pt x="5232" y="0"/>
                </a:lnTo>
                <a:lnTo>
                  <a:pt x="11709" y="0"/>
                </a:lnTo>
                <a:lnTo>
                  <a:pt x="18160" y="0"/>
                </a:lnTo>
                <a:lnTo>
                  <a:pt x="23418" y="5245"/>
                </a:lnTo>
                <a:lnTo>
                  <a:pt x="23418" y="11709"/>
                </a:lnTo>
                <a:close/>
              </a:path>
            </a:pathLst>
          </a:custGeom>
          <a:ln w="3340">
            <a:solidFill>
              <a:srgbClr val="050100"/>
            </a:solidFill>
          </a:ln>
        </p:spPr>
        <p:txBody>
          <a:bodyPr wrap="square" lIns="0" tIns="0" rIns="0" bIns="0" rtlCol="0"/>
          <a:lstStyle/>
          <a:p>
            <a:endParaRPr/>
          </a:p>
        </p:txBody>
      </p:sp>
      <p:sp>
        <p:nvSpPr>
          <p:cNvPr id="312" name="object 312"/>
          <p:cNvSpPr/>
          <p:nvPr/>
        </p:nvSpPr>
        <p:spPr>
          <a:xfrm>
            <a:off x="2271708" y="8711014"/>
            <a:ext cx="174625" cy="47625"/>
          </a:xfrm>
          <a:custGeom>
            <a:avLst/>
            <a:gdLst/>
            <a:ahLst/>
            <a:cxnLst/>
            <a:rect l="l" t="t" r="r" b="b"/>
            <a:pathLst>
              <a:path w="174625" h="47625">
                <a:moveTo>
                  <a:pt x="174002" y="47551"/>
                </a:moveTo>
                <a:lnTo>
                  <a:pt x="126439" y="5372"/>
                </a:lnTo>
                <a:lnTo>
                  <a:pt x="83781" y="0"/>
                </a:lnTo>
                <a:lnTo>
                  <a:pt x="43886" y="8110"/>
                </a:lnTo>
                <a:lnTo>
                  <a:pt x="15100" y="25428"/>
                </a:lnTo>
                <a:lnTo>
                  <a:pt x="10206" y="30851"/>
                </a:lnTo>
                <a:lnTo>
                  <a:pt x="6040" y="36456"/>
                </a:lnTo>
                <a:lnTo>
                  <a:pt x="2629" y="42078"/>
                </a:lnTo>
                <a:lnTo>
                  <a:pt x="0" y="47551"/>
                </a:lnTo>
              </a:path>
            </a:pathLst>
          </a:custGeom>
          <a:ln w="3340">
            <a:solidFill>
              <a:srgbClr val="050100"/>
            </a:solidFill>
          </a:ln>
        </p:spPr>
        <p:txBody>
          <a:bodyPr wrap="square" lIns="0" tIns="0" rIns="0" bIns="0" rtlCol="0"/>
          <a:lstStyle/>
          <a:p>
            <a:endParaRPr/>
          </a:p>
        </p:txBody>
      </p:sp>
      <p:sp>
        <p:nvSpPr>
          <p:cNvPr id="313" name="object 313"/>
          <p:cNvSpPr/>
          <p:nvPr/>
        </p:nvSpPr>
        <p:spPr>
          <a:xfrm>
            <a:off x="2382706" y="8046392"/>
            <a:ext cx="594995" cy="889635"/>
          </a:xfrm>
          <a:custGeom>
            <a:avLst/>
            <a:gdLst/>
            <a:ahLst/>
            <a:cxnLst/>
            <a:rect l="l" t="t" r="r" b="b"/>
            <a:pathLst>
              <a:path w="594994" h="889634">
                <a:moveTo>
                  <a:pt x="594791" y="0"/>
                </a:moveTo>
                <a:lnTo>
                  <a:pt x="0" y="889076"/>
                </a:lnTo>
              </a:path>
            </a:pathLst>
          </a:custGeom>
          <a:ln w="3340">
            <a:solidFill>
              <a:srgbClr val="050100"/>
            </a:solidFill>
          </a:ln>
        </p:spPr>
        <p:txBody>
          <a:bodyPr wrap="square" lIns="0" tIns="0" rIns="0" bIns="0" rtlCol="0"/>
          <a:lstStyle/>
          <a:p>
            <a:endParaRPr/>
          </a:p>
        </p:txBody>
      </p:sp>
      <p:sp>
        <p:nvSpPr>
          <p:cNvPr id="314" name="object 314"/>
          <p:cNvSpPr/>
          <p:nvPr/>
        </p:nvSpPr>
        <p:spPr>
          <a:xfrm>
            <a:off x="2875340" y="8845487"/>
            <a:ext cx="130810" cy="154940"/>
          </a:xfrm>
          <a:custGeom>
            <a:avLst/>
            <a:gdLst/>
            <a:ahLst/>
            <a:cxnLst/>
            <a:rect l="l" t="t" r="r" b="b"/>
            <a:pathLst>
              <a:path w="130810" h="154940">
                <a:moveTo>
                  <a:pt x="0" y="0"/>
                </a:moveTo>
                <a:lnTo>
                  <a:pt x="130200" y="154419"/>
                </a:lnTo>
              </a:path>
            </a:pathLst>
          </a:custGeom>
          <a:ln w="24218">
            <a:solidFill>
              <a:srgbClr val="050000"/>
            </a:solidFill>
          </a:ln>
        </p:spPr>
        <p:txBody>
          <a:bodyPr wrap="square" lIns="0" tIns="0" rIns="0" bIns="0" rtlCol="0"/>
          <a:lstStyle/>
          <a:p>
            <a:endParaRPr/>
          </a:p>
        </p:txBody>
      </p:sp>
      <p:sp>
        <p:nvSpPr>
          <p:cNvPr id="315" name="object 315"/>
          <p:cNvSpPr/>
          <p:nvPr/>
        </p:nvSpPr>
        <p:spPr>
          <a:xfrm>
            <a:off x="2875339" y="8845487"/>
            <a:ext cx="130810" cy="154940"/>
          </a:xfrm>
          <a:custGeom>
            <a:avLst/>
            <a:gdLst/>
            <a:ahLst/>
            <a:cxnLst/>
            <a:rect l="l" t="t" r="r" b="b"/>
            <a:pathLst>
              <a:path w="130810" h="154940">
                <a:moveTo>
                  <a:pt x="130200" y="0"/>
                </a:moveTo>
                <a:lnTo>
                  <a:pt x="0" y="154419"/>
                </a:lnTo>
              </a:path>
            </a:pathLst>
          </a:custGeom>
          <a:ln w="24218">
            <a:solidFill>
              <a:srgbClr val="050000"/>
            </a:solidFill>
          </a:ln>
        </p:spPr>
        <p:txBody>
          <a:bodyPr wrap="square" lIns="0" tIns="0" rIns="0" bIns="0" rtlCol="0"/>
          <a:lstStyle/>
          <a:p>
            <a:endParaRPr/>
          </a:p>
        </p:txBody>
      </p:sp>
      <p:sp>
        <p:nvSpPr>
          <p:cNvPr id="316" name="object 316"/>
          <p:cNvSpPr/>
          <p:nvPr/>
        </p:nvSpPr>
        <p:spPr>
          <a:xfrm>
            <a:off x="3623525" y="7582370"/>
            <a:ext cx="1262380" cy="1489075"/>
          </a:xfrm>
          <a:custGeom>
            <a:avLst/>
            <a:gdLst/>
            <a:ahLst/>
            <a:cxnLst/>
            <a:rect l="l" t="t" r="r" b="b"/>
            <a:pathLst>
              <a:path w="1262379" h="1489075">
                <a:moveTo>
                  <a:pt x="1261795" y="1488859"/>
                </a:moveTo>
                <a:lnTo>
                  <a:pt x="0" y="1488859"/>
                </a:lnTo>
                <a:lnTo>
                  <a:pt x="0" y="0"/>
                </a:lnTo>
                <a:lnTo>
                  <a:pt x="1261795" y="0"/>
                </a:lnTo>
                <a:lnTo>
                  <a:pt x="1261795" y="1488859"/>
                </a:lnTo>
                <a:close/>
              </a:path>
            </a:pathLst>
          </a:custGeom>
          <a:ln w="6350">
            <a:solidFill>
              <a:srgbClr val="0B0605"/>
            </a:solidFill>
          </a:ln>
        </p:spPr>
        <p:txBody>
          <a:bodyPr wrap="square" lIns="0" tIns="0" rIns="0" bIns="0" rtlCol="0"/>
          <a:lstStyle/>
          <a:p>
            <a:endParaRPr/>
          </a:p>
        </p:txBody>
      </p:sp>
      <p:sp>
        <p:nvSpPr>
          <p:cNvPr id="317" name="object 317"/>
          <p:cNvSpPr/>
          <p:nvPr/>
        </p:nvSpPr>
        <p:spPr>
          <a:xfrm>
            <a:off x="5382895" y="7585329"/>
            <a:ext cx="1262380" cy="1489075"/>
          </a:xfrm>
          <a:custGeom>
            <a:avLst/>
            <a:gdLst/>
            <a:ahLst/>
            <a:cxnLst/>
            <a:rect l="l" t="t" r="r" b="b"/>
            <a:pathLst>
              <a:path w="1262379" h="1489075">
                <a:moveTo>
                  <a:pt x="1261770" y="1488859"/>
                </a:moveTo>
                <a:lnTo>
                  <a:pt x="0" y="1488859"/>
                </a:lnTo>
                <a:lnTo>
                  <a:pt x="0" y="0"/>
                </a:lnTo>
                <a:lnTo>
                  <a:pt x="1261770" y="0"/>
                </a:lnTo>
                <a:lnTo>
                  <a:pt x="1261770" y="1488859"/>
                </a:lnTo>
                <a:close/>
              </a:path>
            </a:pathLst>
          </a:custGeom>
          <a:ln w="6349">
            <a:solidFill>
              <a:srgbClr val="0B0605"/>
            </a:solidFill>
          </a:ln>
        </p:spPr>
        <p:txBody>
          <a:bodyPr wrap="square" lIns="0" tIns="0" rIns="0" bIns="0" rtlCol="0"/>
          <a:lstStyle/>
          <a:p>
            <a:endParaRPr/>
          </a:p>
        </p:txBody>
      </p:sp>
      <p:graphicFrame>
        <p:nvGraphicFramePr>
          <p:cNvPr id="318" name="object 318"/>
          <p:cNvGraphicFramePr>
            <a:graphicFrameLocks noGrp="1"/>
          </p:cNvGraphicFramePr>
          <p:nvPr/>
        </p:nvGraphicFramePr>
        <p:xfrm>
          <a:off x="879398" y="7581189"/>
          <a:ext cx="2245360" cy="1507669"/>
        </p:xfrm>
        <a:graphic>
          <a:graphicData uri="http://schemas.openxmlformats.org/drawingml/2006/table">
            <a:tbl>
              <a:tblPr firstRow="1" bandRow="1">
                <a:tableStyleId>{2D5ABB26-0587-4C30-8999-92F81FD0307C}</a:tableStyleId>
              </a:tblPr>
              <a:tblGrid>
                <a:gridCol w="189230">
                  <a:extLst>
                    <a:ext uri="{9D8B030D-6E8A-4147-A177-3AD203B41FA5}">
                      <a16:colId xmlns:a16="http://schemas.microsoft.com/office/drawing/2014/main" val="20000"/>
                    </a:ext>
                  </a:extLst>
                </a:gridCol>
                <a:gridCol w="939800">
                  <a:extLst>
                    <a:ext uri="{9D8B030D-6E8A-4147-A177-3AD203B41FA5}">
                      <a16:colId xmlns:a16="http://schemas.microsoft.com/office/drawing/2014/main" val="20001"/>
                    </a:ext>
                  </a:extLst>
                </a:gridCol>
                <a:gridCol w="1116330">
                  <a:extLst>
                    <a:ext uri="{9D8B030D-6E8A-4147-A177-3AD203B41FA5}">
                      <a16:colId xmlns:a16="http://schemas.microsoft.com/office/drawing/2014/main" val="20002"/>
                    </a:ext>
                  </a:extLst>
                </a:gridCol>
              </a:tblGrid>
              <a:tr h="172483">
                <a:tc rowSpan="2">
                  <a:txBody>
                    <a:bodyPr/>
                    <a:lstStyle/>
                    <a:p>
                      <a:pPr marL="52705">
                        <a:lnSpc>
                          <a:spcPct val="100000"/>
                        </a:lnSpc>
                        <a:spcBef>
                          <a:spcPts val="120"/>
                        </a:spcBef>
                      </a:pPr>
                      <a:r>
                        <a:rPr sz="900" dirty="0">
                          <a:solidFill>
                            <a:srgbClr val="FFFFFF"/>
                          </a:solidFill>
                          <a:latin typeface="Arial Narrow"/>
                          <a:cs typeface="Arial Narrow"/>
                        </a:rPr>
                        <a:t>1.</a:t>
                      </a:r>
                      <a:endParaRPr sz="900">
                        <a:latin typeface="Arial Narrow"/>
                        <a:cs typeface="Arial Narrow"/>
                      </a:endParaRPr>
                    </a:p>
                  </a:txBody>
                  <a:tcPr marL="0" marR="0" marT="15240" marB="0">
                    <a:lnL w="6350">
                      <a:solidFill>
                        <a:srgbClr val="050000"/>
                      </a:solidFill>
                      <a:prstDash val="solid"/>
                    </a:lnL>
                    <a:lnT w="6350">
                      <a:solidFill>
                        <a:srgbClr val="050000"/>
                      </a:solidFill>
                      <a:prstDash val="solid"/>
                    </a:lnT>
                    <a:solidFill>
                      <a:srgbClr val="5A595C"/>
                    </a:solidFill>
                  </a:tcPr>
                </a:tc>
                <a:tc rowSpan="2">
                  <a:txBody>
                    <a:bodyPr/>
                    <a:lstStyle/>
                    <a:p>
                      <a:pPr>
                        <a:lnSpc>
                          <a:spcPct val="100000"/>
                        </a:lnSpc>
                      </a:pPr>
                      <a:endParaRPr sz="900">
                        <a:latin typeface="Times New Roman"/>
                        <a:cs typeface="Times New Roman"/>
                      </a:endParaRPr>
                    </a:p>
                  </a:txBody>
                  <a:tcPr marL="0" marR="0" marT="0" marB="0">
                    <a:lnR w="6350">
                      <a:solidFill>
                        <a:srgbClr val="050000"/>
                      </a:solidFill>
                      <a:prstDash val="solid"/>
                    </a:lnR>
                    <a:lnT w="6350">
                      <a:solidFill>
                        <a:srgbClr val="050000"/>
                      </a:solidFill>
                      <a:prstDash val="solid"/>
                    </a:lnT>
                  </a:tcPr>
                </a:tc>
                <a:tc>
                  <a:txBody>
                    <a:bodyPr/>
                    <a:lstStyle/>
                    <a:p>
                      <a:pPr marL="51435">
                        <a:lnSpc>
                          <a:spcPts val="860"/>
                        </a:lnSpc>
                        <a:spcBef>
                          <a:spcPts val="395"/>
                        </a:spcBef>
                      </a:pPr>
                      <a:r>
                        <a:rPr sz="800" dirty="0">
                          <a:solidFill>
                            <a:srgbClr val="231F20"/>
                          </a:solidFill>
                          <a:latin typeface="Arial Narrow"/>
                          <a:cs typeface="Arial Narrow"/>
                        </a:rPr>
                        <a:t>N’ </a:t>
                      </a:r>
                      <a:r>
                        <a:rPr sz="800" spc="-5" dirty="0">
                          <a:solidFill>
                            <a:srgbClr val="231F20"/>
                          </a:solidFill>
                          <a:latin typeface="Arial Narrow"/>
                          <a:cs typeface="Arial Narrow"/>
                        </a:rPr>
                        <a:t>utilisez pas</a:t>
                      </a:r>
                      <a:r>
                        <a:rPr sz="800" spc="-20" dirty="0">
                          <a:solidFill>
                            <a:srgbClr val="231F20"/>
                          </a:solidFill>
                          <a:latin typeface="Arial Narrow"/>
                          <a:cs typeface="Arial Narrow"/>
                        </a:rPr>
                        <a:t> </a:t>
                      </a:r>
                      <a:r>
                        <a:rPr sz="800" spc="-5" dirty="0">
                          <a:solidFill>
                            <a:srgbClr val="231F20"/>
                          </a:solidFill>
                          <a:latin typeface="Arial Narrow"/>
                          <a:cs typeface="Arial Narrow"/>
                        </a:rPr>
                        <a:t>de</a:t>
                      </a:r>
                      <a:endParaRPr sz="800">
                        <a:latin typeface="Arial Narrow"/>
                        <a:cs typeface="Arial Narrow"/>
                      </a:endParaRPr>
                    </a:p>
                  </a:txBody>
                  <a:tcPr marL="0" marR="0" marT="50165" marB="0">
                    <a:lnL w="6350">
                      <a:solidFill>
                        <a:srgbClr val="050000"/>
                      </a:solidFill>
                      <a:prstDash val="solid"/>
                    </a:lnL>
                    <a:lnR w="6350">
                      <a:solidFill>
                        <a:srgbClr val="050000"/>
                      </a:solidFill>
                      <a:prstDash val="solid"/>
                    </a:lnR>
                    <a:lnT w="6350">
                      <a:solidFill>
                        <a:srgbClr val="050000"/>
                      </a:solidFill>
                      <a:prstDash val="solid"/>
                    </a:lnT>
                  </a:tcPr>
                </a:tc>
                <a:extLst>
                  <a:ext uri="{0D108BD9-81ED-4DB2-BD59-A6C34878D82A}">
                    <a16:rowId xmlns:a16="http://schemas.microsoft.com/office/drawing/2014/main" val="10000"/>
                  </a:ext>
                </a:extLst>
              </a:tr>
              <a:tr h="0">
                <a:tc vMerge="1">
                  <a:txBody>
                    <a:bodyPr/>
                    <a:lstStyle/>
                    <a:p>
                      <a:endParaRPr/>
                    </a:p>
                  </a:txBody>
                  <a:tcPr marL="0" marR="0" marT="15240" marB="0">
                    <a:lnL w="6350">
                      <a:solidFill>
                        <a:srgbClr val="050000"/>
                      </a:solidFill>
                      <a:prstDash val="solid"/>
                    </a:lnL>
                    <a:lnT w="6350">
                      <a:solidFill>
                        <a:srgbClr val="050000"/>
                      </a:solidFill>
                      <a:prstDash val="solid"/>
                    </a:lnT>
                    <a:solidFill>
                      <a:srgbClr val="5A595C"/>
                    </a:solidFill>
                  </a:tcPr>
                </a:tc>
                <a:tc vMerge="1">
                  <a:txBody>
                    <a:bodyPr/>
                    <a:lstStyle/>
                    <a:p>
                      <a:endParaRPr/>
                    </a:p>
                  </a:txBody>
                  <a:tcPr marL="0" marR="0" marT="0" marB="0">
                    <a:lnR w="6350">
                      <a:solidFill>
                        <a:srgbClr val="050000"/>
                      </a:solidFill>
                      <a:prstDash val="solid"/>
                    </a:lnR>
                    <a:lnT w="6350">
                      <a:solidFill>
                        <a:srgbClr val="050000"/>
                      </a:solidFill>
                      <a:prstDash val="solid"/>
                    </a:lnT>
                  </a:tcPr>
                </a:tc>
                <a:tc rowSpan="2">
                  <a:txBody>
                    <a:bodyPr/>
                    <a:lstStyle/>
                    <a:p>
                      <a:pPr marL="51435">
                        <a:lnSpc>
                          <a:spcPts val="800"/>
                        </a:lnSpc>
                      </a:pPr>
                      <a:r>
                        <a:rPr sz="800" spc="-5" dirty="0">
                          <a:solidFill>
                            <a:srgbClr val="231F20"/>
                          </a:solidFill>
                          <a:latin typeface="Arial Narrow"/>
                          <a:cs typeface="Arial Narrow"/>
                        </a:rPr>
                        <a:t>prises de courant</a:t>
                      </a:r>
                      <a:r>
                        <a:rPr sz="800" spc="-20" dirty="0">
                          <a:solidFill>
                            <a:srgbClr val="231F20"/>
                          </a:solidFill>
                          <a:latin typeface="Arial Narrow"/>
                          <a:cs typeface="Arial Narrow"/>
                        </a:rPr>
                        <a:t> </a:t>
                      </a:r>
                      <a:r>
                        <a:rPr sz="800" spc="-5" dirty="0">
                          <a:solidFill>
                            <a:srgbClr val="231F20"/>
                          </a:solidFill>
                          <a:latin typeface="Arial Narrow"/>
                          <a:cs typeface="Arial Narrow"/>
                        </a:rPr>
                        <a:t>ou</a:t>
                      </a:r>
                      <a:endParaRPr sz="800">
                        <a:latin typeface="Arial Narrow"/>
                        <a:cs typeface="Arial Narrow"/>
                      </a:endParaRPr>
                    </a:p>
                  </a:txBody>
                  <a:tcPr marL="0" marR="0" marT="0" marB="0">
                    <a:lnL w="6350">
                      <a:solidFill>
                        <a:srgbClr val="050000"/>
                      </a:solidFill>
                      <a:prstDash val="solid"/>
                    </a:lnL>
                    <a:lnR w="6350">
                      <a:solidFill>
                        <a:srgbClr val="050000"/>
                      </a:solidFill>
                      <a:prstDash val="solid"/>
                    </a:lnR>
                  </a:tcPr>
                </a:tc>
                <a:extLst>
                  <a:ext uri="{0D108BD9-81ED-4DB2-BD59-A6C34878D82A}">
                    <a16:rowId xmlns:a16="http://schemas.microsoft.com/office/drawing/2014/main" val="10001"/>
                  </a:ext>
                </a:extLst>
              </a:tr>
              <a:tr h="107713">
                <a:tc gridSpan="2">
                  <a:txBody>
                    <a:bodyPr/>
                    <a:lstStyle/>
                    <a:p>
                      <a:pPr>
                        <a:lnSpc>
                          <a:spcPct val="100000"/>
                        </a:lnSpc>
                      </a:pPr>
                      <a:endParaRPr sz="500">
                        <a:latin typeface="Times New Roman"/>
                        <a:cs typeface="Times New Roman"/>
                      </a:endParaRPr>
                    </a:p>
                  </a:txBody>
                  <a:tcPr marL="0" marR="0" marT="0" marB="0">
                    <a:lnL w="6350">
                      <a:solidFill>
                        <a:srgbClr val="050000"/>
                      </a:solidFill>
                      <a:prstDash val="solid"/>
                    </a:lnL>
                    <a:lnR w="6350">
                      <a:solidFill>
                        <a:srgbClr val="050000"/>
                      </a:solidFill>
                      <a:prstDash val="solid"/>
                    </a:lnR>
                  </a:tcPr>
                </a:tc>
                <a:tc hMerge="1">
                  <a:txBody>
                    <a:bodyPr/>
                    <a:lstStyle/>
                    <a:p>
                      <a:endParaRPr/>
                    </a:p>
                  </a:txBody>
                  <a:tcPr marL="0" marR="0" marT="0" marB="0"/>
                </a:tc>
                <a:tc vMerge="1">
                  <a:txBody>
                    <a:bodyPr/>
                    <a:lstStyle/>
                    <a:p>
                      <a:endParaRPr/>
                    </a:p>
                  </a:txBody>
                  <a:tcPr marL="0" marR="0" marT="0" marB="0">
                    <a:lnL w="6350">
                      <a:solidFill>
                        <a:srgbClr val="050000"/>
                      </a:solidFill>
                      <a:prstDash val="solid"/>
                    </a:lnL>
                    <a:lnR w="6350">
                      <a:solidFill>
                        <a:srgbClr val="050000"/>
                      </a:solidFill>
                      <a:prstDash val="solid"/>
                    </a:lnR>
                  </a:tcPr>
                </a:tc>
                <a:extLst>
                  <a:ext uri="{0D108BD9-81ED-4DB2-BD59-A6C34878D82A}">
                    <a16:rowId xmlns:a16="http://schemas.microsoft.com/office/drawing/2014/main" val="10002"/>
                  </a:ext>
                </a:extLst>
              </a:tr>
              <a:tr h="114300">
                <a:tc gridSpan="2">
                  <a:txBody>
                    <a:bodyPr/>
                    <a:lstStyle/>
                    <a:p>
                      <a:pPr>
                        <a:lnSpc>
                          <a:spcPct val="100000"/>
                        </a:lnSpc>
                      </a:pPr>
                      <a:endParaRPr sz="600">
                        <a:latin typeface="Times New Roman"/>
                        <a:cs typeface="Times New Roman"/>
                      </a:endParaRPr>
                    </a:p>
                  </a:txBody>
                  <a:tcPr marL="0" marR="0" marT="0" marB="0">
                    <a:lnL w="6350">
                      <a:solidFill>
                        <a:srgbClr val="050000"/>
                      </a:solidFill>
                      <a:prstDash val="solid"/>
                    </a:lnL>
                    <a:lnR w="6350">
                      <a:solidFill>
                        <a:srgbClr val="050000"/>
                      </a:solidFill>
                      <a:prstDash val="solid"/>
                    </a:lnR>
                  </a:tcPr>
                </a:tc>
                <a:tc hMerge="1">
                  <a:txBody>
                    <a:bodyPr/>
                    <a:lstStyle/>
                    <a:p>
                      <a:endParaRPr/>
                    </a:p>
                  </a:txBody>
                  <a:tcPr marL="0" marR="0" marT="0" marB="0"/>
                </a:tc>
                <a:tc>
                  <a:txBody>
                    <a:bodyPr/>
                    <a:lstStyle/>
                    <a:p>
                      <a:pPr marL="51435">
                        <a:lnSpc>
                          <a:spcPts val="800"/>
                        </a:lnSpc>
                      </a:pPr>
                      <a:r>
                        <a:rPr sz="800" spc="-5" dirty="0">
                          <a:solidFill>
                            <a:srgbClr val="231F20"/>
                          </a:solidFill>
                          <a:latin typeface="Arial Narrow"/>
                          <a:cs typeface="Arial Narrow"/>
                        </a:rPr>
                        <a:t>de</a:t>
                      </a:r>
                      <a:r>
                        <a:rPr sz="800" spc="-10" dirty="0">
                          <a:solidFill>
                            <a:srgbClr val="231F20"/>
                          </a:solidFill>
                          <a:latin typeface="Arial Narrow"/>
                          <a:cs typeface="Arial Narrow"/>
                        </a:rPr>
                        <a:t> </a:t>
                      </a:r>
                      <a:r>
                        <a:rPr sz="800" spc="-5" dirty="0">
                          <a:solidFill>
                            <a:srgbClr val="231F20"/>
                          </a:solidFill>
                          <a:latin typeface="Arial Narrow"/>
                          <a:cs typeface="Arial Narrow"/>
                        </a:rPr>
                        <a:t>multiprises</a:t>
                      </a:r>
                      <a:endParaRPr sz="800">
                        <a:latin typeface="Arial Narrow"/>
                        <a:cs typeface="Arial Narrow"/>
                      </a:endParaRPr>
                    </a:p>
                  </a:txBody>
                  <a:tcPr marL="0" marR="0" marT="0" marB="0">
                    <a:lnL w="6350">
                      <a:solidFill>
                        <a:srgbClr val="050000"/>
                      </a:solidFill>
                      <a:prstDash val="solid"/>
                    </a:lnL>
                    <a:lnR w="6350">
                      <a:solidFill>
                        <a:srgbClr val="050000"/>
                      </a:solidFill>
                      <a:prstDash val="solid"/>
                    </a:lnR>
                  </a:tcPr>
                </a:tc>
                <a:extLst>
                  <a:ext uri="{0D108BD9-81ED-4DB2-BD59-A6C34878D82A}">
                    <a16:rowId xmlns:a16="http://schemas.microsoft.com/office/drawing/2014/main" val="10003"/>
                  </a:ext>
                </a:extLst>
              </a:tr>
              <a:tr h="169499">
                <a:tc gridSpan="2">
                  <a:txBody>
                    <a:bodyPr/>
                    <a:lstStyle/>
                    <a:p>
                      <a:pPr>
                        <a:lnSpc>
                          <a:spcPct val="100000"/>
                        </a:lnSpc>
                      </a:pPr>
                      <a:endParaRPr sz="900">
                        <a:latin typeface="Times New Roman"/>
                        <a:cs typeface="Times New Roman"/>
                      </a:endParaRPr>
                    </a:p>
                  </a:txBody>
                  <a:tcPr marL="0" marR="0" marT="0" marB="0">
                    <a:lnL w="6350">
                      <a:solidFill>
                        <a:srgbClr val="050000"/>
                      </a:solidFill>
                      <a:prstDash val="solid"/>
                    </a:lnL>
                    <a:lnR w="6350">
                      <a:solidFill>
                        <a:srgbClr val="050000"/>
                      </a:solidFill>
                      <a:prstDash val="solid"/>
                    </a:lnR>
                  </a:tcPr>
                </a:tc>
                <a:tc hMerge="1">
                  <a:txBody>
                    <a:bodyPr/>
                    <a:lstStyle/>
                    <a:p>
                      <a:endParaRPr/>
                    </a:p>
                  </a:txBody>
                  <a:tcPr marL="0" marR="0" marT="0" marB="0"/>
                </a:tc>
                <a:tc>
                  <a:txBody>
                    <a:bodyPr/>
                    <a:lstStyle/>
                    <a:p>
                      <a:pPr marL="51435">
                        <a:lnSpc>
                          <a:spcPts val="900"/>
                        </a:lnSpc>
                      </a:pPr>
                      <a:r>
                        <a:rPr sz="800" dirty="0">
                          <a:solidFill>
                            <a:srgbClr val="231F20"/>
                          </a:solidFill>
                          <a:latin typeface="Arial Narrow"/>
                          <a:cs typeface="Arial Narrow"/>
                        </a:rPr>
                        <a:t>défectueuses.</a:t>
                      </a:r>
                      <a:endParaRPr sz="800">
                        <a:latin typeface="Arial Narrow"/>
                        <a:cs typeface="Arial Narrow"/>
                      </a:endParaRPr>
                    </a:p>
                  </a:txBody>
                  <a:tcPr marL="0" marR="0" marT="0" marB="0">
                    <a:lnL w="6350">
                      <a:solidFill>
                        <a:srgbClr val="050000"/>
                      </a:solidFill>
                      <a:prstDash val="solid"/>
                    </a:lnL>
                    <a:lnR w="6350">
                      <a:solidFill>
                        <a:srgbClr val="050000"/>
                      </a:solidFill>
                      <a:prstDash val="solid"/>
                    </a:lnR>
                  </a:tcPr>
                </a:tc>
                <a:extLst>
                  <a:ext uri="{0D108BD9-81ED-4DB2-BD59-A6C34878D82A}">
                    <a16:rowId xmlns:a16="http://schemas.microsoft.com/office/drawing/2014/main" val="10004"/>
                  </a:ext>
                </a:extLst>
              </a:tr>
              <a:tr h="471061">
                <a:tc gridSpan="2">
                  <a:txBody>
                    <a:bodyPr/>
                    <a:lstStyle/>
                    <a:p>
                      <a:pPr>
                        <a:lnSpc>
                          <a:spcPct val="100000"/>
                        </a:lnSpc>
                      </a:pPr>
                      <a:endParaRPr sz="900">
                        <a:latin typeface="Times New Roman"/>
                        <a:cs typeface="Times New Roman"/>
                      </a:endParaRPr>
                    </a:p>
                  </a:txBody>
                  <a:tcPr marL="0" marR="0" marT="0" marB="0">
                    <a:lnL w="6350">
                      <a:solidFill>
                        <a:srgbClr val="050000"/>
                      </a:solidFill>
                      <a:prstDash val="solid"/>
                    </a:lnL>
                    <a:lnR w="6350">
                      <a:solidFill>
                        <a:srgbClr val="050000"/>
                      </a:solidFill>
                      <a:prstDash val="solid"/>
                    </a:lnR>
                  </a:tcPr>
                </a:tc>
                <a:tc hMerge="1">
                  <a:txBody>
                    <a:bodyPr/>
                    <a:lstStyle/>
                    <a:p>
                      <a:endParaRPr/>
                    </a:p>
                  </a:txBody>
                  <a:tcPr marL="0" marR="0" marT="0" marB="0"/>
                </a:tc>
                <a:tc>
                  <a:txBody>
                    <a:bodyPr/>
                    <a:lstStyle/>
                    <a:p>
                      <a:pPr>
                        <a:lnSpc>
                          <a:spcPct val="100000"/>
                        </a:lnSpc>
                      </a:pPr>
                      <a:endParaRPr sz="900">
                        <a:latin typeface="Times New Roman"/>
                        <a:cs typeface="Times New Roman"/>
                      </a:endParaRPr>
                    </a:p>
                  </a:txBody>
                  <a:tcPr marL="0" marR="0" marT="0" marB="0">
                    <a:lnL w="6350">
                      <a:solidFill>
                        <a:srgbClr val="050000"/>
                      </a:solidFill>
                      <a:prstDash val="solid"/>
                    </a:lnL>
                    <a:lnR w="6350">
                      <a:solidFill>
                        <a:srgbClr val="050000"/>
                      </a:solidFill>
                      <a:prstDash val="solid"/>
                    </a:lnR>
                  </a:tcPr>
                </a:tc>
                <a:extLst>
                  <a:ext uri="{0D108BD9-81ED-4DB2-BD59-A6C34878D82A}">
                    <a16:rowId xmlns:a16="http://schemas.microsoft.com/office/drawing/2014/main" val="10005"/>
                  </a:ext>
                </a:extLst>
              </a:tr>
              <a:tr h="447213">
                <a:tc gridSpan="2">
                  <a:txBody>
                    <a:bodyPr/>
                    <a:lstStyle/>
                    <a:p>
                      <a:pPr>
                        <a:lnSpc>
                          <a:spcPct val="100000"/>
                        </a:lnSpc>
                      </a:pPr>
                      <a:endParaRPr sz="1450">
                        <a:latin typeface="Times New Roman"/>
                        <a:cs typeface="Times New Roman"/>
                      </a:endParaRPr>
                    </a:p>
                    <a:p>
                      <a:pPr marR="123825" algn="r">
                        <a:lnSpc>
                          <a:spcPct val="100000"/>
                        </a:lnSpc>
                      </a:pPr>
                      <a:r>
                        <a:rPr sz="1200" dirty="0">
                          <a:solidFill>
                            <a:srgbClr val="231F20"/>
                          </a:solidFill>
                          <a:latin typeface="PMingLiU"/>
                          <a:cs typeface="PMingLiU"/>
                        </a:rPr>
                        <a:t>√</a:t>
                      </a:r>
                      <a:endParaRPr sz="1200">
                        <a:latin typeface="PMingLiU"/>
                        <a:cs typeface="PMingLiU"/>
                      </a:endParaRPr>
                    </a:p>
                  </a:txBody>
                  <a:tcPr marL="0" marR="0" marT="0" marB="0">
                    <a:lnL w="6350">
                      <a:solidFill>
                        <a:srgbClr val="050000"/>
                      </a:solidFill>
                      <a:prstDash val="solid"/>
                    </a:lnL>
                    <a:lnR w="6350">
                      <a:solidFill>
                        <a:srgbClr val="050000"/>
                      </a:solidFill>
                      <a:prstDash val="solid"/>
                    </a:lnR>
                    <a:lnB w="6350">
                      <a:solidFill>
                        <a:srgbClr val="050000"/>
                      </a:solidFill>
                      <a:prstDash val="solid"/>
                    </a:lnB>
                  </a:tcPr>
                </a:tc>
                <a:tc hMerge="1">
                  <a:txBody>
                    <a:bodyPr/>
                    <a:lstStyle/>
                    <a:p>
                      <a:endParaRPr/>
                    </a:p>
                  </a:txBody>
                  <a:tcPr marL="0" marR="0" marT="0" marB="0"/>
                </a:tc>
                <a:tc>
                  <a:txBody>
                    <a:bodyPr/>
                    <a:lstStyle/>
                    <a:p>
                      <a:pPr>
                        <a:lnSpc>
                          <a:spcPct val="100000"/>
                        </a:lnSpc>
                      </a:pPr>
                      <a:endParaRPr sz="900">
                        <a:latin typeface="Times New Roman"/>
                        <a:cs typeface="Times New Roman"/>
                      </a:endParaRPr>
                    </a:p>
                  </a:txBody>
                  <a:tcPr marL="0" marR="0" marT="0" marB="0">
                    <a:lnL w="6350">
                      <a:solidFill>
                        <a:srgbClr val="050000"/>
                      </a:solidFill>
                      <a:prstDash val="solid"/>
                    </a:lnL>
                    <a:lnR w="6350">
                      <a:solidFill>
                        <a:srgbClr val="050000"/>
                      </a:solidFill>
                      <a:prstDash val="solid"/>
                    </a:lnR>
                    <a:lnB w="6350">
                      <a:solidFill>
                        <a:srgbClr val="050000"/>
                      </a:solidFill>
                      <a:prstDash val="solid"/>
                    </a:lnB>
                  </a:tcPr>
                </a:tc>
                <a:extLst>
                  <a:ext uri="{0D108BD9-81ED-4DB2-BD59-A6C34878D82A}">
                    <a16:rowId xmlns:a16="http://schemas.microsoft.com/office/drawing/2014/main" val="10006"/>
                  </a:ext>
                </a:extLst>
              </a:tr>
            </a:tbl>
          </a:graphicData>
        </a:graphic>
      </p:graphicFrame>
      <p:sp>
        <p:nvSpPr>
          <p:cNvPr id="319" name="object 319"/>
          <p:cNvSpPr txBox="1"/>
          <p:nvPr/>
        </p:nvSpPr>
        <p:spPr>
          <a:xfrm>
            <a:off x="3699036" y="9996493"/>
            <a:ext cx="158115" cy="112395"/>
          </a:xfrm>
          <a:prstGeom prst="rect">
            <a:avLst/>
          </a:prstGeom>
        </p:spPr>
        <p:txBody>
          <a:bodyPr vert="horz" wrap="square" lIns="0" tIns="6985" rIns="0" bIns="0" rtlCol="0">
            <a:spAutoFit/>
          </a:bodyPr>
          <a:lstStyle/>
          <a:p>
            <a:pPr marL="38100">
              <a:lnSpc>
                <a:spcPct val="100000"/>
              </a:lnSpc>
              <a:spcBef>
                <a:spcPts val="55"/>
              </a:spcBef>
            </a:pPr>
            <a:r>
              <a:rPr sz="600" dirty="0">
                <a:solidFill>
                  <a:srgbClr val="131111"/>
                </a:solidFill>
                <a:latin typeface="Arial"/>
                <a:cs typeface="Arial"/>
              </a:rPr>
              <a:t>9</a:t>
            </a:r>
            <a:endParaRPr sz="600">
              <a:latin typeface="Arial"/>
              <a:cs typeface="Aria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30758" y="494402"/>
            <a:ext cx="6276975" cy="799465"/>
          </a:xfrm>
          <a:prstGeom prst="rect">
            <a:avLst/>
          </a:prstGeom>
        </p:spPr>
        <p:txBody>
          <a:bodyPr vert="horz" wrap="square" lIns="0" tIns="12065" rIns="0" bIns="0" rtlCol="0">
            <a:spAutoFit/>
          </a:bodyPr>
          <a:lstStyle/>
          <a:p>
            <a:pPr marL="690245" marR="62230" indent="-678180" algn="just">
              <a:lnSpc>
                <a:spcPct val="109700"/>
              </a:lnSpc>
              <a:spcBef>
                <a:spcPts val="95"/>
              </a:spcBef>
            </a:pPr>
            <a:r>
              <a:rPr sz="1000" b="1" dirty="0">
                <a:solidFill>
                  <a:srgbClr val="231F20"/>
                </a:solidFill>
                <a:latin typeface="Arial Narrow"/>
                <a:cs typeface="Arial Narrow"/>
              </a:rPr>
              <a:t>REMARQUE: </a:t>
            </a:r>
            <a:r>
              <a:rPr sz="900" dirty="0">
                <a:solidFill>
                  <a:srgbClr val="231F20"/>
                </a:solidFill>
                <a:latin typeface="Arial Narrow"/>
                <a:cs typeface="Arial Narrow"/>
              </a:rPr>
              <a:t>Déplacez </a:t>
            </a:r>
            <a:r>
              <a:rPr sz="900" spc="-5" dirty="0">
                <a:solidFill>
                  <a:srgbClr val="231F20"/>
                </a:solidFill>
                <a:latin typeface="Arial Narrow"/>
                <a:cs typeface="Arial Narrow"/>
              </a:rPr>
              <a:t>l’ensemble du paquet vers le site sélectionné. </a:t>
            </a:r>
            <a:r>
              <a:rPr sz="900" dirty="0">
                <a:solidFill>
                  <a:srgbClr val="231F20"/>
                </a:solidFill>
                <a:latin typeface="Arial Narrow"/>
                <a:cs typeface="Arial Narrow"/>
              </a:rPr>
              <a:t>Ne faites </a:t>
            </a:r>
            <a:r>
              <a:rPr sz="900" spc="-5" dirty="0">
                <a:solidFill>
                  <a:srgbClr val="231F20"/>
                </a:solidFill>
                <a:latin typeface="Arial Narrow"/>
                <a:cs typeface="Arial Narrow"/>
              </a:rPr>
              <a:t>pas </a:t>
            </a:r>
            <a:r>
              <a:rPr sz="900" dirty="0">
                <a:solidFill>
                  <a:srgbClr val="231F20"/>
                </a:solidFill>
                <a:latin typeface="Arial Narrow"/>
                <a:cs typeface="Arial Narrow"/>
              </a:rPr>
              <a:t>traîner </a:t>
            </a:r>
            <a:r>
              <a:rPr sz="900" spc="-5" dirty="0">
                <a:solidFill>
                  <a:srgbClr val="231F20"/>
                </a:solidFill>
                <a:latin typeface="Arial Narrow"/>
                <a:cs typeface="Arial Narrow"/>
              </a:rPr>
              <a:t>le bassin du spa sur le sol, car cela peut provoquer des  dommages et des </a:t>
            </a:r>
            <a:r>
              <a:rPr sz="900" dirty="0">
                <a:solidFill>
                  <a:srgbClr val="231F20"/>
                </a:solidFill>
                <a:latin typeface="Arial Narrow"/>
                <a:cs typeface="Arial Narrow"/>
              </a:rPr>
              <a:t>fuites. </a:t>
            </a:r>
            <a:r>
              <a:rPr sz="900" spc="-5" dirty="0">
                <a:solidFill>
                  <a:srgbClr val="231F20"/>
                </a:solidFill>
                <a:latin typeface="Arial Narrow"/>
                <a:cs typeface="Arial Narrow"/>
              </a:rPr>
              <a:t>Ouvrez le carton avec précaution, car il peut être utilisé pour stocker le spa pendant de longues périodes ou  lorsqu’il n’est pas</a:t>
            </a:r>
            <a:r>
              <a:rPr sz="900" spc="-10" dirty="0">
                <a:solidFill>
                  <a:srgbClr val="231F20"/>
                </a:solidFill>
                <a:latin typeface="Arial Narrow"/>
                <a:cs typeface="Arial Narrow"/>
              </a:rPr>
              <a:t> </a:t>
            </a:r>
            <a:r>
              <a:rPr sz="900" dirty="0">
                <a:solidFill>
                  <a:srgbClr val="231F20"/>
                </a:solidFill>
                <a:latin typeface="Arial Narrow"/>
                <a:cs typeface="Arial Narrow"/>
              </a:rPr>
              <a:t>utilisé.</a:t>
            </a:r>
            <a:endParaRPr sz="900">
              <a:latin typeface="Arial Narrow"/>
              <a:cs typeface="Arial Narrow"/>
            </a:endParaRPr>
          </a:p>
          <a:p>
            <a:pPr marL="690245" marR="5080" indent="-678180" algn="just">
              <a:lnSpc>
                <a:spcPts val="1200"/>
              </a:lnSpc>
              <a:spcBef>
                <a:spcPts val="60"/>
              </a:spcBef>
            </a:pPr>
            <a:r>
              <a:rPr sz="1000" b="1" dirty="0">
                <a:solidFill>
                  <a:srgbClr val="231F20"/>
                </a:solidFill>
                <a:latin typeface="Arial Narrow"/>
                <a:cs typeface="Arial Narrow"/>
              </a:rPr>
              <a:t>REMARQUE: </a:t>
            </a:r>
            <a:r>
              <a:rPr sz="900" dirty="0">
                <a:solidFill>
                  <a:srgbClr val="231F20"/>
                </a:solidFill>
                <a:latin typeface="Arial Narrow"/>
                <a:cs typeface="Arial Narrow"/>
              </a:rPr>
              <a:t>Disposez toutes </a:t>
            </a:r>
            <a:r>
              <a:rPr sz="900" spc="-5" dirty="0">
                <a:solidFill>
                  <a:srgbClr val="231F20"/>
                </a:solidFill>
                <a:latin typeface="Arial Narrow"/>
                <a:cs typeface="Arial Narrow"/>
              </a:rPr>
              <a:t>les pièces sur le sol et assurez-vous qu’elles sont </a:t>
            </a:r>
            <a:r>
              <a:rPr sz="900" dirty="0">
                <a:solidFill>
                  <a:srgbClr val="231F20"/>
                </a:solidFill>
                <a:latin typeface="Arial Narrow"/>
                <a:cs typeface="Arial Narrow"/>
              </a:rPr>
              <a:t>toutes </a:t>
            </a:r>
            <a:r>
              <a:rPr sz="900" spc="-5" dirty="0">
                <a:solidFill>
                  <a:srgbClr val="231F20"/>
                </a:solidFill>
                <a:latin typeface="Arial Narrow"/>
                <a:cs typeface="Arial Narrow"/>
              </a:rPr>
              <a:t>présentes. </a:t>
            </a:r>
            <a:r>
              <a:rPr sz="900" dirty="0">
                <a:solidFill>
                  <a:srgbClr val="231F20"/>
                </a:solidFill>
                <a:latin typeface="Arial Narrow"/>
                <a:cs typeface="Arial Narrow"/>
              </a:rPr>
              <a:t>En </a:t>
            </a:r>
            <a:r>
              <a:rPr sz="900" spc="-5" dirty="0">
                <a:solidFill>
                  <a:srgbClr val="231F20"/>
                </a:solidFill>
                <a:latin typeface="Arial Narrow"/>
                <a:cs typeface="Arial Narrow"/>
              </a:rPr>
              <a:t>cas de pièces manquantes ou endommagées,  contactez le centre de service après-vente MSpa</a:t>
            </a:r>
            <a:r>
              <a:rPr sz="900" spc="-10" dirty="0">
                <a:solidFill>
                  <a:srgbClr val="231F20"/>
                </a:solidFill>
                <a:latin typeface="Arial Narrow"/>
                <a:cs typeface="Arial Narrow"/>
              </a:rPr>
              <a:t> </a:t>
            </a:r>
            <a:r>
              <a:rPr sz="900" spc="-5" dirty="0">
                <a:solidFill>
                  <a:srgbClr val="231F20"/>
                </a:solidFill>
                <a:latin typeface="Arial Narrow"/>
                <a:cs typeface="Arial Narrow"/>
              </a:rPr>
              <a:t>concerné.</a:t>
            </a:r>
            <a:endParaRPr sz="900">
              <a:latin typeface="Arial Narrow"/>
              <a:cs typeface="Arial Narrow"/>
            </a:endParaRPr>
          </a:p>
        </p:txBody>
      </p:sp>
      <p:sp>
        <p:nvSpPr>
          <p:cNvPr id="3" name="object 3"/>
          <p:cNvSpPr txBox="1"/>
          <p:nvPr/>
        </p:nvSpPr>
        <p:spPr>
          <a:xfrm>
            <a:off x="543471" y="1955750"/>
            <a:ext cx="6444615" cy="1116965"/>
          </a:xfrm>
          <a:prstGeom prst="rect">
            <a:avLst/>
          </a:prstGeom>
        </p:spPr>
        <p:txBody>
          <a:bodyPr vert="horz" wrap="square" lIns="0" tIns="90170" rIns="0" bIns="0" rtlCol="0">
            <a:spAutoFit/>
          </a:bodyPr>
          <a:lstStyle/>
          <a:p>
            <a:pPr marL="12700">
              <a:lnSpc>
                <a:spcPct val="100000"/>
              </a:lnSpc>
              <a:spcBef>
                <a:spcPts val="710"/>
              </a:spcBef>
            </a:pPr>
            <a:r>
              <a:rPr sz="1200" b="1" spc="-5" dirty="0">
                <a:solidFill>
                  <a:srgbClr val="231F20"/>
                </a:solidFill>
                <a:latin typeface="Arial Narrow"/>
                <a:cs typeface="Arial Narrow"/>
              </a:rPr>
              <a:t>Montage </a:t>
            </a:r>
            <a:r>
              <a:rPr sz="1200" b="1" dirty="0">
                <a:solidFill>
                  <a:srgbClr val="231F20"/>
                </a:solidFill>
                <a:latin typeface="Arial Narrow"/>
                <a:cs typeface="Arial Narrow"/>
              </a:rPr>
              <a:t>de </a:t>
            </a:r>
            <a:r>
              <a:rPr sz="1200" b="1" spc="-5" dirty="0">
                <a:solidFill>
                  <a:srgbClr val="231F20"/>
                </a:solidFill>
                <a:latin typeface="Arial Narrow"/>
                <a:cs typeface="Arial Narrow"/>
              </a:rPr>
              <a:t>l’unité </a:t>
            </a:r>
            <a:r>
              <a:rPr sz="1200" b="1" dirty="0">
                <a:solidFill>
                  <a:srgbClr val="231F20"/>
                </a:solidFill>
                <a:latin typeface="Arial Narrow"/>
                <a:cs typeface="Arial Narrow"/>
              </a:rPr>
              <a:t>de </a:t>
            </a:r>
            <a:r>
              <a:rPr sz="1200" b="1" spc="-5" dirty="0">
                <a:solidFill>
                  <a:srgbClr val="231F20"/>
                </a:solidFill>
                <a:latin typeface="Arial Narrow"/>
                <a:cs typeface="Arial Narrow"/>
              </a:rPr>
              <a:t>commande </a:t>
            </a:r>
            <a:r>
              <a:rPr sz="1200" b="1" dirty="0">
                <a:solidFill>
                  <a:srgbClr val="231F20"/>
                </a:solidFill>
                <a:latin typeface="Arial Narrow"/>
                <a:cs typeface="Arial Narrow"/>
              </a:rPr>
              <a:t>du</a:t>
            </a:r>
            <a:r>
              <a:rPr sz="1200" b="1" spc="-5" dirty="0">
                <a:solidFill>
                  <a:srgbClr val="231F20"/>
                </a:solidFill>
                <a:latin typeface="Arial Narrow"/>
                <a:cs typeface="Arial Narrow"/>
              </a:rPr>
              <a:t> spa</a:t>
            </a:r>
            <a:endParaRPr sz="1200">
              <a:latin typeface="Arial Narrow"/>
              <a:cs typeface="Arial Narrow"/>
            </a:endParaRPr>
          </a:p>
          <a:p>
            <a:pPr marL="168910" marR="5080" indent="-156845">
              <a:lnSpc>
                <a:spcPct val="111100"/>
              </a:lnSpc>
              <a:spcBef>
                <a:spcPts val="340"/>
              </a:spcBef>
              <a:buAutoNum type="arabicPeriod"/>
              <a:tabLst>
                <a:tab pos="169545" algn="l"/>
              </a:tabLst>
            </a:pPr>
            <a:r>
              <a:rPr sz="900" dirty="0">
                <a:solidFill>
                  <a:srgbClr val="231F20"/>
                </a:solidFill>
                <a:latin typeface="Arial Narrow"/>
                <a:cs typeface="Arial Narrow"/>
              </a:rPr>
              <a:t>Sortez </a:t>
            </a:r>
            <a:r>
              <a:rPr sz="900" spc="-5" dirty="0">
                <a:solidFill>
                  <a:srgbClr val="231F20"/>
                </a:solidFill>
                <a:latin typeface="Arial Narrow"/>
                <a:cs typeface="Arial Narrow"/>
              </a:rPr>
              <a:t>le </a:t>
            </a:r>
            <a:r>
              <a:rPr sz="900" dirty="0">
                <a:solidFill>
                  <a:srgbClr val="231F20"/>
                </a:solidFill>
                <a:latin typeface="Arial Narrow"/>
                <a:cs typeface="Arial Narrow"/>
              </a:rPr>
              <a:t>tapis </a:t>
            </a:r>
            <a:r>
              <a:rPr sz="900" spc="-5" dirty="0">
                <a:solidFill>
                  <a:srgbClr val="231F20"/>
                </a:solidFill>
                <a:latin typeface="Arial Narrow"/>
                <a:cs typeface="Arial Narrow"/>
              </a:rPr>
              <a:t>de mousse et étendez-le sur la zone dégagée. </a:t>
            </a:r>
            <a:r>
              <a:rPr sz="900" dirty="0">
                <a:solidFill>
                  <a:srgbClr val="231F20"/>
                </a:solidFill>
                <a:latin typeface="Arial Narrow"/>
                <a:cs typeface="Arial Narrow"/>
              </a:rPr>
              <a:t>Étalez </a:t>
            </a:r>
            <a:r>
              <a:rPr sz="900" spc="-5" dirty="0">
                <a:solidFill>
                  <a:srgbClr val="231F20"/>
                </a:solidFill>
                <a:latin typeface="Arial Narrow"/>
                <a:cs typeface="Arial Narrow"/>
              </a:rPr>
              <a:t>ensuite le bassin du spa sur le </a:t>
            </a:r>
            <a:r>
              <a:rPr sz="900" dirty="0">
                <a:solidFill>
                  <a:srgbClr val="231F20"/>
                </a:solidFill>
                <a:latin typeface="Arial Narrow"/>
                <a:cs typeface="Arial Narrow"/>
              </a:rPr>
              <a:t>tapis </a:t>
            </a:r>
            <a:r>
              <a:rPr sz="900" spc="-5" dirty="0">
                <a:solidFill>
                  <a:srgbClr val="231F20"/>
                </a:solidFill>
                <a:latin typeface="Arial Narrow"/>
                <a:cs typeface="Arial Narrow"/>
              </a:rPr>
              <a:t>de sol et orientez les </a:t>
            </a:r>
            <a:r>
              <a:rPr sz="900" dirty="0">
                <a:solidFill>
                  <a:srgbClr val="231F20"/>
                </a:solidFill>
                <a:latin typeface="Arial Narrow"/>
                <a:cs typeface="Arial Narrow"/>
              </a:rPr>
              <a:t>tuyaux </a:t>
            </a:r>
            <a:r>
              <a:rPr sz="900" spc="-5" dirty="0">
                <a:solidFill>
                  <a:srgbClr val="231F20"/>
                </a:solidFill>
                <a:latin typeface="Arial Narrow"/>
                <a:cs typeface="Arial Narrow"/>
              </a:rPr>
              <a:t>de </a:t>
            </a:r>
            <a:r>
              <a:rPr sz="900" dirty="0">
                <a:solidFill>
                  <a:srgbClr val="231F20"/>
                </a:solidFill>
                <a:latin typeface="Arial Narrow"/>
                <a:cs typeface="Arial Narrow"/>
              </a:rPr>
              <a:t>raccordement  </a:t>
            </a:r>
            <a:r>
              <a:rPr sz="900" spc="-5" dirty="0">
                <a:solidFill>
                  <a:srgbClr val="231F20"/>
                </a:solidFill>
                <a:latin typeface="Arial Narrow"/>
                <a:cs typeface="Arial Narrow"/>
              </a:rPr>
              <a:t>vers le coin où vous comptez installer votre boîtier de commande</a:t>
            </a:r>
            <a:r>
              <a:rPr sz="900" spc="-10" dirty="0">
                <a:solidFill>
                  <a:srgbClr val="231F20"/>
                </a:solidFill>
                <a:latin typeface="Arial Narrow"/>
                <a:cs typeface="Arial Narrow"/>
              </a:rPr>
              <a:t> </a:t>
            </a:r>
            <a:r>
              <a:rPr sz="900" dirty="0">
                <a:solidFill>
                  <a:srgbClr val="231F20"/>
                </a:solidFill>
                <a:latin typeface="Arial Narrow"/>
                <a:cs typeface="Arial Narrow"/>
              </a:rPr>
              <a:t>externe.</a:t>
            </a:r>
            <a:endParaRPr sz="900">
              <a:latin typeface="Arial Narrow"/>
              <a:cs typeface="Arial Narrow"/>
            </a:endParaRPr>
          </a:p>
          <a:p>
            <a:pPr marL="168910" indent="-156845">
              <a:lnSpc>
                <a:spcPct val="100000"/>
              </a:lnSpc>
              <a:spcBef>
                <a:spcPts val="120"/>
              </a:spcBef>
              <a:buAutoNum type="arabicPeriod"/>
              <a:tabLst>
                <a:tab pos="169545" algn="l"/>
              </a:tabLst>
            </a:pPr>
            <a:r>
              <a:rPr sz="900" dirty="0">
                <a:solidFill>
                  <a:srgbClr val="231F20"/>
                </a:solidFill>
                <a:latin typeface="Arial Narrow"/>
                <a:cs typeface="Arial Narrow"/>
              </a:rPr>
              <a:t>Assurez-vous </a:t>
            </a:r>
            <a:r>
              <a:rPr sz="900" spc="-5" dirty="0">
                <a:solidFill>
                  <a:srgbClr val="231F20"/>
                </a:solidFill>
                <a:latin typeface="Arial Narrow"/>
                <a:cs typeface="Arial Narrow"/>
              </a:rPr>
              <a:t>que </a:t>
            </a:r>
            <a:r>
              <a:rPr sz="900" dirty="0">
                <a:solidFill>
                  <a:srgbClr val="231F20"/>
                </a:solidFill>
                <a:latin typeface="Arial Narrow"/>
                <a:cs typeface="Arial Narrow"/>
              </a:rPr>
              <a:t>tous </a:t>
            </a:r>
            <a:r>
              <a:rPr sz="900" spc="-5" dirty="0">
                <a:solidFill>
                  <a:srgbClr val="231F20"/>
                </a:solidFill>
                <a:latin typeface="Arial Narrow"/>
                <a:cs typeface="Arial Narrow"/>
              </a:rPr>
              <a:t>les joints d’étanchéité en caoutchouc sont en</a:t>
            </a:r>
            <a:r>
              <a:rPr sz="900" spc="-15" dirty="0">
                <a:solidFill>
                  <a:srgbClr val="231F20"/>
                </a:solidFill>
                <a:latin typeface="Arial Narrow"/>
                <a:cs typeface="Arial Narrow"/>
              </a:rPr>
              <a:t> </a:t>
            </a:r>
            <a:r>
              <a:rPr sz="900" dirty="0">
                <a:solidFill>
                  <a:srgbClr val="231F20"/>
                </a:solidFill>
                <a:latin typeface="Arial Narrow"/>
                <a:cs typeface="Arial Narrow"/>
              </a:rPr>
              <a:t>place.</a:t>
            </a:r>
            <a:endParaRPr sz="900">
              <a:latin typeface="Arial Narrow"/>
              <a:cs typeface="Arial Narrow"/>
            </a:endParaRPr>
          </a:p>
          <a:p>
            <a:pPr marL="168910" indent="-156845">
              <a:lnSpc>
                <a:spcPct val="100000"/>
              </a:lnSpc>
              <a:spcBef>
                <a:spcPts val="120"/>
              </a:spcBef>
              <a:buAutoNum type="arabicPeriod"/>
              <a:tabLst>
                <a:tab pos="169545" algn="l"/>
              </a:tabLst>
            </a:pPr>
            <a:r>
              <a:rPr sz="900" dirty="0">
                <a:solidFill>
                  <a:srgbClr val="231F20"/>
                </a:solidFill>
                <a:latin typeface="Arial Narrow"/>
                <a:cs typeface="Arial Narrow"/>
              </a:rPr>
              <a:t>Connectez </a:t>
            </a:r>
            <a:r>
              <a:rPr sz="900" spc="-5" dirty="0">
                <a:solidFill>
                  <a:srgbClr val="231F20"/>
                </a:solidFill>
                <a:latin typeface="Arial Narrow"/>
                <a:cs typeface="Arial Narrow"/>
              </a:rPr>
              <a:t>le boîtier de commande au spa en alignant les chiffres </a:t>
            </a:r>
            <a:r>
              <a:rPr sz="900" dirty="0">
                <a:solidFill>
                  <a:srgbClr val="231F20"/>
                </a:solidFill>
                <a:latin typeface="Arial Narrow"/>
                <a:cs typeface="Arial Narrow"/>
              </a:rPr>
              <a:t>(1 </a:t>
            </a:r>
            <a:r>
              <a:rPr sz="900" spc="-5" dirty="0">
                <a:solidFill>
                  <a:srgbClr val="231F20"/>
                </a:solidFill>
                <a:latin typeface="Arial Narrow"/>
                <a:cs typeface="Arial Narrow"/>
              </a:rPr>
              <a:t>avec 1, </a:t>
            </a:r>
            <a:r>
              <a:rPr sz="900" dirty="0">
                <a:solidFill>
                  <a:srgbClr val="231F20"/>
                </a:solidFill>
                <a:latin typeface="Arial Narrow"/>
                <a:cs typeface="Arial Narrow"/>
              </a:rPr>
              <a:t>2 </a:t>
            </a:r>
            <a:r>
              <a:rPr sz="900" spc="-5" dirty="0">
                <a:solidFill>
                  <a:srgbClr val="231F20"/>
                </a:solidFill>
                <a:latin typeface="Arial Narrow"/>
                <a:cs typeface="Arial Narrow"/>
              </a:rPr>
              <a:t>avec </a:t>
            </a:r>
            <a:r>
              <a:rPr sz="900" dirty="0">
                <a:solidFill>
                  <a:srgbClr val="231F20"/>
                </a:solidFill>
                <a:latin typeface="Arial Narrow"/>
                <a:cs typeface="Arial Narrow"/>
              </a:rPr>
              <a:t>2 </a:t>
            </a:r>
            <a:r>
              <a:rPr sz="900" spc="-5" dirty="0">
                <a:solidFill>
                  <a:srgbClr val="231F20"/>
                </a:solidFill>
                <a:latin typeface="Arial Narrow"/>
                <a:cs typeface="Arial Narrow"/>
              </a:rPr>
              <a:t>et </a:t>
            </a:r>
            <a:r>
              <a:rPr sz="900" dirty="0">
                <a:solidFill>
                  <a:srgbClr val="231F20"/>
                </a:solidFill>
                <a:latin typeface="Arial Narrow"/>
                <a:cs typeface="Arial Narrow"/>
              </a:rPr>
              <a:t>3 </a:t>
            </a:r>
            <a:r>
              <a:rPr sz="900" spc="-5" dirty="0">
                <a:solidFill>
                  <a:srgbClr val="231F20"/>
                </a:solidFill>
                <a:latin typeface="Arial Narrow"/>
                <a:cs typeface="Arial Narrow"/>
              </a:rPr>
              <a:t>avec 3). </a:t>
            </a:r>
            <a:r>
              <a:rPr sz="900" dirty="0">
                <a:solidFill>
                  <a:srgbClr val="231F20"/>
                </a:solidFill>
                <a:latin typeface="Arial Narrow"/>
                <a:cs typeface="Arial Narrow"/>
              </a:rPr>
              <a:t>Serrez </a:t>
            </a:r>
            <a:r>
              <a:rPr sz="900" spc="-5" dirty="0">
                <a:solidFill>
                  <a:srgbClr val="231F20"/>
                </a:solidFill>
                <a:latin typeface="Arial Narrow"/>
                <a:cs typeface="Arial Narrow"/>
              </a:rPr>
              <a:t>bien les </a:t>
            </a:r>
            <a:r>
              <a:rPr sz="900" dirty="0">
                <a:solidFill>
                  <a:srgbClr val="231F20"/>
                </a:solidFill>
                <a:latin typeface="Arial Narrow"/>
                <a:cs typeface="Arial Narrow"/>
              </a:rPr>
              <a:t>raccords à </a:t>
            </a:r>
            <a:r>
              <a:rPr sz="900" spc="-5" dirty="0">
                <a:solidFill>
                  <a:srgbClr val="231F20"/>
                </a:solidFill>
                <a:latin typeface="Arial Narrow"/>
                <a:cs typeface="Arial Narrow"/>
              </a:rPr>
              <a:t>la</a:t>
            </a:r>
            <a:r>
              <a:rPr sz="900" spc="-30" dirty="0">
                <a:solidFill>
                  <a:srgbClr val="231F20"/>
                </a:solidFill>
                <a:latin typeface="Arial Narrow"/>
                <a:cs typeface="Arial Narrow"/>
              </a:rPr>
              <a:t> </a:t>
            </a:r>
            <a:r>
              <a:rPr sz="900" spc="-5" dirty="0">
                <a:solidFill>
                  <a:srgbClr val="231F20"/>
                </a:solidFill>
                <a:latin typeface="Arial Narrow"/>
                <a:cs typeface="Arial Narrow"/>
              </a:rPr>
              <a:t>main.</a:t>
            </a:r>
            <a:endParaRPr sz="900">
              <a:latin typeface="Arial Narrow"/>
              <a:cs typeface="Arial Narrow"/>
            </a:endParaRPr>
          </a:p>
          <a:p>
            <a:pPr marL="12700">
              <a:lnSpc>
                <a:spcPct val="100000"/>
              </a:lnSpc>
              <a:spcBef>
                <a:spcPts val="320"/>
              </a:spcBef>
            </a:pPr>
            <a:r>
              <a:rPr sz="900" b="1" dirty="0">
                <a:solidFill>
                  <a:srgbClr val="231F20"/>
                </a:solidFill>
                <a:latin typeface="Arial Narrow"/>
                <a:cs typeface="Arial Narrow"/>
              </a:rPr>
              <a:t>REMARQUE: </a:t>
            </a:r>
            <a:r>
              <a:rPr sz="900" dirty="0">
                <a:solidFill>
                  <a:srgbClr val="231F20"/>
                </a:solidFill>
                <a:latin typeface="Arial Narrow"/>
                <a:cs typeface="Arial Narrow"/>
              </a:rPr>
              <a:t>N’utilisez </a:t>
            </a:r>
            <a:r>
              <a:rPr sz="900" spc="-5" dirty="0">
                <a:solidFill>
                  <a:srgbClr val="231F20"/>
                </a:solidFill>
                <a:latin typeface="Arial Narrow"/>
                <a:cs typeface="Arial Narrow"/>
              </a:rPr>
              <a:t>pas d’outils�pour</a:t>
            </a:r>
            <a:r>
              <a:rPr sz="900" spc="-15" dirty="0">
                <a:solidFill>
                  <a:srgbClr val="231F20"/>
                </a:solidFill>
                <a:latin typeface="Arial Narrow"/>
                <a:cs typeface="Arial Narrow"/>
              </a:rPr>
              <a:t> </a:t>
            </a:r>
            <a:r>
              <a:rPr sz="900" spc="-5" dirty="0">
                <a:solidFill>
                  <a:srgbClr val="231F20"/>
                </a:solidFill>
                <a:latin typeface="Arial Narrow"/>
                <a:cs typeface="Arial Narrow"/>
              </a:rPr>
              <a:t>serrer.</a:t>
            </a:r>
            <a:endParaRPr sz="900">
              <a:latin typeface="Arial Narrow"/>
              <a:cs typeface="Arial Narrow"/>
            </a:endParaRPr>
          </a:p>
        </p:txBody>
      </p:sp>
      <p:sp>
        <p:nvSpPr>
          <p:cNvPr id="4" name="object 4"/>
          <p:cNvSpPr txBox="1"/>
          <p:nvPr/>
        </p:nvSpPr>
        <p:spPr>
          <a:xfrm>
            <a:off x="528848" y="4917076"/>
            <a:ext cx="6466840" cy="1853564"/>
          </a:xfrm>
          <a:prstGeom prst="rect">
            <a:avLst/>
          </a:prstGeom>
        </p:spPr>
        <p:txBody>
          <a:bodyPr vert="horz" wrap="square" lIns="0" tIns="90170" rIns="0" bIns="0" rtlCol="0">
            <a:spAutoFit/>
          </a:bodyPr>
          <a:lstStyle/>
          <a:p>
            <a:pPr marL="12700">
              <a:lnSpc>
                <a:spcPct val="100000"/>
              </a:lnSpc>
              <a:spcBef>
                <a:spcPts val="710"/>
              </a:spcBef>
            </a:pPr>
            <a:r>
              <a:rPr sz="1200" b="1" spc="-5" dirty="0">
                <a:solidFill>
                  <a:srgbClr val="231F20"/>
                </a:solidFill>
                <a:latin typeface="Arial Narrow"/>
                <a:cs typeface="Arial Narrow"/>
              </a:rPr>
              <a:t>Gonflage </a:t>
            </a:r>
            <a:r>
              <a:rPr sz="1200" b="1" dirty="0">
                <a:solidFill>
                  <a:srgbClr val="231F20"/>
                </a:solidFill>
                <a:latin typeface="Arial Narrow"/>
                <a:cs typeface="Arial Narrow"/>
              </a:rPr>
              <a:t>de </a:t>
            </a:r>
            <a:r>
              <a:rPr sz="1200" b="1" spc="-5" dirty="0">
                <a:solidFill>
                  <a:srgbClr val="231F20"/>
                </a:solidFill>
                <a:latin typeface="Arial Narrow"/>
                <a:cs typeface="Arial Narrow"/>
              </a:rPr>
              <a:t>la </a:t>
            </a:r>
            <a:r>
              <a:rPr sz="1200" b="1" dirty="0">
                <a:solidFill>
                  <a:srgbClr val="231F20"/>
                </a:solidFill>
                <a:latin typeface="Arial Narrow"/>
                <a:cs typeface="Arial Narrow"/>
              </a:rPr>
              <a:t>paroi du basin du</a:t>
            </a:r>
            <a:r>
              <a:rPr sz="1200" b="1" spc="-5" dirty="0">
                <a:solidFill>
                  <a:srgbClr val="231F20"/>
                </a:solidFill>
                <a:latin typeface="Arial Narrow"/>
                <a:cs typeface="Arial Narrow"/>
              </a:rPr>
              <a:t> spa</a:t>
            </a:r>
            <a:endParaRPr sz="1200">
              <a:latin typeface="Arial Narrow"/>
              <a:cs typeface="Arial Narrow"/>
            </a:endParaRPr>
          </a:p>
          <a:p>
            <a:pPr marL="168910" indent="-156845">
              <a:lnSpc>
                <a:spcPct val="100000"/>
              </a:lnSpc>
              <a:spcBef>
                <a:spcPts val="459"/>
              </a:spcBef>
              <a:buAutoNum type="arabicPeriod"/>
              <a:tabLst>
                <a:tab pos="169545" algn="l"/>
              </a:tabLst>
            </a:pPr>
            <a:r>
              <a:rPr sz="900" dirty="0">
                <a:solidFill>
                  <a:srgbClr val="231F20"/>
                </a:solidFill>
                <a:latin typeface="Arial Narrow"/>
                <a:cs typeface="Arial Narrow"/>
              </a:rPr>
              <a:t>Fixez </a:t>
            </a:r>
            <a:r>
              <a:rPr sz="900" spc="-5" dirty="0">
                <a:solidFill>
                  <a:srgbClr val="231F20"/>
                </a:solidFill>
                <a:latin typeface="Arial Narrow"/>
                <a:cs typeface="Arial Narrow"/>
              </a:rPr>
              <a:t>le manomètre et le </a:t>
            </a:r>
            <a:r>
              <a:rPr sz="900" dirty="0">
                <a:solidFill>
                  <a:srgbClr val="231F20"/>
                </a:solidFill>
                <a:latin typeface="Arial Narrow"/>
                <a:cs typeface="Arial Narrow"/>
              </a:rPr>
              <a:t>tuyau </a:t>
            </a:r>
            <a:r>
              <a:rPr sz="900" spc="-5" dirty="0">
                <a:solidFill>
                  <a:srgbClr val="231F20"/>
                </a:solidFill>
                <a:latin typeface="Arial Narrow"/>
                <a:cs typeface="Arial Narrow"/>
              </a:rPr>
              <a:t>de la pompe </a:t>
            </a:r>
            <a:r>
              <a:rPr sz="900" dirty="0">
                <a:solidFill>
                  <a:srgbClr val="231F20"/>
                </a:solidFill>
                <a:latin typeface="Arial Narrow"/>
                <a:cs typeface="Arial Narrow"/>
              </a:rPr>
              <a:t>à </a:t>
            </a:r>
            <a:r>
              <a:rPr sz="900" spc="-5" dirty="0">
                <a:solidFill>
                  <a:srgbClr val="231F20"/>
                </a:solidFill>
                <a:latin typeface="Arial Narrow"/>
                <a:cs typeface="Arial Narrow"/>
              </a:rPr>
              <a:t>la pompe </a:t>
            </a:r>
            <a:r>
              <a:rPr sz="900" dirty="0">
                <a:solidFill>
                  <a:srgbClr val="231F20"/>
                </a:solidFill>
                <a:latin typeface="Arial Narrow"/>
                <a:cs typeface="Arial Narrow"/>
              </a:rPr>
              <a:t>à </a:t>
            </a:r>
            <a:r>
              <a:rPr sz="900" spc="-5" dirty="0">
                <a:solidFill>
                  <a:srgbClr val="231F20"/>
                </a:solidFill>
                <a:latin typeface="Arial Narrow"/>
                <a:cs typeface="Arial Narrow"/>
              </a:rPr>
              <a:t>main et serrez-les</a:t>
            </a:r>
            <a:r>
              <a:rPr sz="900" spc="-25" dirty="0">
                <a:solidFill>
                  <a:srgbClr val="231F20"/>
                </a:solidFill>
                <a:latin typeface="Arial Narrow"/>
                <a:cs typeface="Arial Narrow"/>
              </a:rPr>
              <a:t> </a:t>
            </a:r>
            <a:r>
              <a:rPr sz="900" dirty="0">
                <a:solidFill>
                  <a:srgbClr val="231F20"/>
                </a:solidFill>
                <a:latin typeface="Arial Narrow"/>
                <a:cs typeface="Arial Narrow"/>
              </a:rPr>
              <a:t>bien.</a:t>
            </a:r>
            <a:endParaRPr sz="900">
              <a:latin typeface="Arial Narrow"/>
              <a:cs typeface="Arial Narrow"/>
            </a:endParaRPr>
          </a:p>
          <a:p>
            <a:pPr marL="168910" marR="184785" indent="-156845">
              <a:lnSpc>
                <a:spcPct val="111100"/>
              </a:lnSpc>
              <a:buAutoNum type="arabicPeriod"/>
              <a:tabLst>
                <a:tab pos="169545" algn="l"/>
              </a:tabLst>
            </a:pPr>
            <a:r>
              <a:rPr sz="900" spc="-5" dirty="0">
                <a:solidFill>
                  <a:srgbClr val="231F20"/>
                </a:solidFill>
                <a:latin typeface="Arial Narrow"/>
                <a:cs typeface="Arial Narrow"/>
              </a:rPr>
              <a:t>Ouvrez le bouchon de la valve en le </a:t>
            </a:r>
            <a:r>
              <a:rPr sz="900" dirty="0">
                <a:solidFill>
                  <a:srgbClr val="231F20"/>
                </a:solidFill>
                <a:latin typeface="Arial Narrow"/>
                <a:cs typeface="Arial Narrow"/>
              </a:rPr>
              <a:t>tournant </a:t>
            </a:r>
            <a:r>
              <a:rPr sz="900" spc="-5" dirty="0">
                <a:solidFill>
                  <a:srgbClr val="231F20"/>
                </a:solidFill>
                <a:latin typeface="Arial Narrow"/>
                <a:cs typeface="Arial Narrow"/>
              </a:rPr>
              <a:t>dans le sens inverse des aiguilles d’une montre. </a:t>
            </a:r>
            <a:r>
              <a:rPr sz="900" dirty="0">
                <a:solidFill>
                  <a:srgbClr val="231F20"/>
                </a:solidFill>
                <a:latin typeface="Arial Narrow"/>
                <a:cs typeface="Arial Narrow"/>
              </a:rPr>
              <a:t>Assurez-vous </a:t>
            </a:r>
            <a:r>
              <a:rPr sz="900" spc="-5" dirty="0">
                <a:solidFill>
                  <a:srgbClr val="231F20"/>
                </a:solidFill>
                <a:latin typeface="Arial Narrow"/>
                <a:cs typeface="Arial Narrow"/>
              </a:rPr>
              <a:t>que la valve est exempte de débris, de  sable ou de saleté avant de la</a:t>
            </a:r>
            <a:r>
              <a:rPr sz="900" spc="-10" dirty="0">
                <a:solidFill>
                  <a:srgbClr val="231F20"/>
                </a:solidFill>
                <a:latin typeface="Arial Narrow"/>
                <a:cs typeface="Arial Narrow"/>
              </a:rPr>
              <a:t> </a:t>
            </a:r>
            <a:r>
              <a:rPr sz="900" dirty="0">
                <a:solidFill>
                  <a:srgbClr val="231F20"/>
                </a:solidFill>
                <a:latin typeface="Arial Narrow"/>
                <a:cs typeface="Arial Narrow"/>
              </a:rPr>
              <a:t>relâcher.</a:t>
            </a:r>
            <a:endParaRPr sz="900">
              <a:latin typeface="Arial Narrow"/>
              <a:cs typeface="Arial Narrow"/>
            </a:endParaRPr>
          </a:p>
          <a:p>
            <a:pPr marL="168910" indent="-156845">
              <a:lnSpc>
                <a:spcPct val="100000"/>
              </a:lnSpc>
              <a:spcBef>
                <a:spcPts val="120"/>
              </a:spcBef>
              <a:buAutoNum type="arabicPeriod"/>
              <a:tabLst>
                <a:tab pos="169545" algn="l"/>
              </a:tabLst>
            </a:pPr>
            <a:r>
              <a:rPr sz="900" spc="-25" dirty="0">
                <a:solidFill>
                  <a:srgbClr val="231F20"/>
                </a:solidFill>
                <a:latin typeface="Arial Narrow"/>
                <a:cs typeface="Arial Narrow"/>
              </a:rPr>
              <a:t>Appuyez</a:t>
            </a:r>
            <a:r>
              <a:rPr sz="900" spc="-10" dirty="0">
                <a:solidFill>
                  <a:srgbClr val="231F20"/>
                </a:solidFill>
                <a:latin typeface="Arial Narrow"/>
                <a:cs typeface="Arial Narrow"/>
              </a:rPr>
              <a:t> </a:t>
            </a:r>
            <a:r>
              <a:rPr sz="900" spc="-25" dirty="0">
                <a:solidFill>
                  <a:srgbClr val="231F20"/>
                </a:solidFill>
                <a:latin typeface="Arial Narrow"/>
                <a:cs typeface="Arial Narrow"/>
              </a:rPr>
              <a:t>sur</a:t>
            </a:r>
            <a:r>
              <a:rPr sz="900" spc="-5" dirty="0">
                <a:solidFill>
                  <a:srgbClr val="231F20"/>
                </a:solidFill>
                <a:latin typeface="Arial Narrow"/>
                <a:cs typeface="Arial Narrow"/>
              </a:rPr>
              <a:t> </a:t>
            </a:r>
            <a:r>
              <a:rPr sz="900" spc="-20" dirty="0">
                <a:solidFill>
                  <a:srgbClr val="231F20"/>
                </a:solidFill>
                <a:latin typeface="Arial Narrow"/>
                <a:cs typeface="Arial Narrow"/>
              </a:rPr>
              <a:t>le</a:t>
            </a:r>
            <a:r>
              <a:rPr sz="900" spc="-10" dirty="0">
                <a:solidFill>
                  <a:srgbClr val="231F20"/>
                </a:solidFill>
                <a:latin typeface="Arial Narrow"/>
                <a:cs typeface="Arial Narrow"/>
              </a:rPr>
              <a:t> </a:t>
            </a:r>
            <a:r>
              <a:rPr sz="900" spc="-25" dirty="0">
                <a:solidFill>
                  <a:srgbClr val="231F20"/>
                </a:solidFill>
                <a:latin typeface="Arial Narrow"/>
                <a:cs typeface="Arial Narrow"/>
              </a:rPr>
              <a:t>bouton</a:t>
            </a:r>
            <a:r>
              <a:rPr sz="900" spc="-5" dirty="0">
                <a:solidFill>
                  <a:srgbClr val="231F20"/>
                </a:solidFill>
                <a:latin typeface="Arial Narrow"/>
                <a:cs typeface="Arial Narrow"/>
              </a:rPr>
              <a:t> </a:t>
            </a:r>
            <a:r>
              <a:rPr sz="900" spc="-25" dirty="0">
                <a:solidFill>
                  <a:srgbClr val="231F20"/>
                </a:solidFill>
                <a:latin typeface="Arial Narrow"/>
                <a:cs typeface="Arial Narrow"/>
              </a:rPr>
              <a:t>de</a:t>
            </a:r>
            <a:r>
              <a:rPr sz="900" spc="-5" dirty="0">
                <a:solidFill>
                  <a:srgbClr val="231F20"/>
                </a:solidFill>
                <a:latin typeface="Arial Narrow"/>
                <a:cs typeface="Arial Narrow"/>
              </a:rPr>
              <a:t> </a:t>
            </a:r>
            <a:r>
              <a:rPr sz="900" spc="-20" dirty="0">
                <a:solidFill>
                  <a:srgbClr val="231F20"/>
                </a:solidFill>
                <a:latin typeface="Arial Narrow"/>
                <a:cs typeface="Arial Narrow"/>
              </a:rPr>
              <a:t>la</a:t>
            </a:r>
            <a:r>
              <a:rPr sz="900" spc="-10" dirty="0">
                <a:solidFill>
                  <a:srgbClr val="231F20"/>
                </a:solidFill>
                <a:latin typeface="Arial Narrow"/>
                <a:cs typeface="Arial Narrow"/>
              </a:rPr>
              <a:t> </a:t>
            </a:r>
            <a:r>
              <a:rPr sz="900" spc="-25" dirty="0">
                <a:solidFill>
                  <a:srgbClr val="231F20"/>
                </a:solidFill>
                <a:latin typeface="Arial Narrow"/>
                <a:cs typeface="Arial Narrow"/>
              </a:rPr>
              <a:t>valve</a:t>
            </a:r>
            <a:r>
              <a:rPr sz="900" spc="-5" dirty="0">
                <a:solidFill>
                  <a:srgbClr val="231F20"/>
                </a:solidFill>
                <a:latin typeface="Arial Narrow"/>
                <a:cs typeface="Arial Narrow"/>
              </a:rPr>
              <a:t> </a:t>
            </a:r>
            <a:r>
              <a:rPr sz="900" spc="-20" dirty="0">
                <a:solidFill>
                  <a:srgbClr val="231F20"/>
                </a:solidFill>
                <a:latin typeface="Arial Narrow"/>
                <a:cs typeface="Arial Narrow"/>
              </a:rPr>
              <a:t>et</a:t>
            </a:r>
            <a:r>
              <a:rPr sz="900" spc="-10" dirty="0">
                <a:solidFill>
                  <a:srgbClr val="231F20"/>
                </a:solidFill>
                <a:latin typeface="Arial Narrow"/>
                <a:cs typeface="Arial Narrow"/>
              </a:rPr>
              <a:t> </a:t>
            </a:r>
            <a:r>
              <a:rPr sz="900" spc="-20" dirty="0">
                <a:solidFill>
                  <a:srgbClr val="231F20"/>
                </a:solidFill>
                <a:latin typeface="Arial Narrow"/>
                <a:cs typeface="Arial Narrow"/>
              </a:rPr>
              <a:t>tournez-le</a:t>
            </a:r>
            <a:r>
              <a:rPr sz="900" spc="-5" dirty="0">
                <a:solidFill>
                  <a:srgbClr val="231F20"/>
                </a:solidFill>
                <a:latin typeface="Arial Narrow"/>
                <a:cs typeface="Arial Narrow"/>
              </a:rPr>
              <a:t> </a:t>
            </a:r>
            <a:r>
              <a:rPr sz="900" spc="-25" dirty="0">
                <a:solidFill>
                  <a:srgbClr val="231F20"/>
                </a:solidFill>
                <a:latin typeface="Arial Narrow"/>
                <a:cs typeface="Arial Narrow"/>
              </a:rPr>
              <a:t>dans</a:t>
            </a:r>
            <a:r>
              <a:rPr sz="900" spc="-5" dirty="0">
                <a:solidFill>
                  <a:srgbClr val="231F20"/>
                </a:solidFill>
                <a:latin typeface="Arial Narrow"/>
                <a:cs typeface="Arial Narrow"/>
              </a:rPr>
              <a:t> </a:t>
            </a:r>
            <a:r>
              <a:rPr sz="900" spc="-20" dirty="0">
                <a:solidFill>
                  <a:srgbClr val="231F20"/>
                </a:solidFill>
                <a:latin typeface="Arial Narrow"/>
                <a:cs typeface="Arial Narrow"/>
              </a:rPr>
              <a:t>le</a:t>
            </a:r>
            <a:r>
              <a:rPr sz="900" spc="-10" dirty="0">
                <a:solidFill>
                  <a:srgbClr val="231F20"/>
                </a:solidFill>
                <a:latin typeface="Arial Narrow"/>
                <a:cs typeface="Arial Narrow"/>
              </a:rPr>
              <a:t> </a:t>
            </a:r>
            <a:r>
              <a:rPr sz="900" spc="-25" dirty="0">
                <a:solidFill>
                  <a:srgbClr val="231F20"/>
                </a:solidFill>
                <a:latin typeface="Arial Narrow"/>
                <a:cs typeface="Arial Narrow"/>
              </a:rPr>
              <a:t>sens</a:t>
            </a:r>
            <a:r>
              <a:rPr sz="900" spc="-5" dirty="0">
                <a:solidFill>
                  <a:srgbClr val="231F20"/>
                </a:solidFill>
                <a:latin typeface="Arial Narrow"/>
                <a:cs typeface="Arial Narrow"/>
              </a:rPr>
              <a:t> </a:t>
            </a:r>
            <a:r>
              <a:rPr sz="900" spc="-25" dirty="0">
                <a:solidFill>
                  <a:srgbClr val="231F20"/>
                </a:solidFill>
                <a:latin typeface="Arial Narrow"/>
                <a:cs typeface="Arial Narrow"/>
              </a:rPr>
              <a:t>inverse</a:t>
            </a:r>
            <a:r>
              <a:rPr sz="900" spc="-10" dirty="0">
                <a:solidFill>
                  <a:srgbClr val="231F20"/>
                </a:solidFill>
                <a:latin typeface="Arial Narrow"/>
                <a:cs typeface="Arial Narrow"/>
              </a:rPr>
              <a:t> </a:t>
            </a:r>
            <a:r>
              <a:rPr sz="900" spc="-25" dirty="0">
                <a:solidFill>
                  <a:srgbClr val="231F20"/>
                </a:solidFill>
                <a:latin typeface="Arial Narrow"/>
                <a:cs typeface="Arial Narrow"/>
              </a:rPr>
              <a:t>des</a:t>
            </a:r>
            <a:r>
              <a:rPr sz="900" spc="-5" dirty="0">
                <a:solidFill>
                  <a:srgbClr val="231F20"/>
                </a:solidFill>
                <a:latin typeface="Arial Narrow"/>
                <a:cs typeface="Arial Narrow"/>
              </a:rPr>
              <a:t> </a:t>
            </a:r>
            <a:r>
              <a:rPr sz="900" spc="-20" dirty="0">
                <a:solidFill>
                  <a:srgbClr val="231F20"/>
                </a:solidFill>
                <a:latin typeface="Arial Narrow"/>
                <a:cs typeface="Arial Narrow"/>
              </a:rPr>
              <a:t>aiguilles</a:t>
            </a:r>
            <a:r>
              <a:rPr sz="900" spc="-5" dirty="0">
                <a:solidFill>
                  <a:srgbClr val="231F20"/>
                </a:solidFill>
                <a:latin typeface="Arial Narrow"/>
                <a:cs typeface="Arial Narrow"/>
              </a:rPr>
              <a:t> </a:t>
            </a:r>
            <a:r>
              <a:rPr sz="900" spc="-25" dirty="0">
                <a:solidFill>
                  <a:srgbClr val="231F20"/>
                </a:solidFill>
                <a:latin typeface="Arial Narrow"/>
                <a:cs typeface="Arial Narrow"/>
              </a:rPr>
              <a:t>d’une</a:t>
            </a:r>
            <a:r>
              <a:rPr sz="900" spc="-10" dirty="0">
                <a:solidFill>
                  <a:srgbClr val="231F20"/>
                </a:solidFill>
                <a:latin typeface="Arial Narrow"/>
                <a:cs typeface="Arial Narrow"/>
              </a:rPr>
              <a:t> </a:t>
            </a:r>
            <a:r>
              <a:rPr sz="900" spc="-25" dirty="0">
                <a:solidFill>
                  <a:srgbClr val="231F20"/>
                </a:solidFill>
                <a:latin typeface="Arial Narrow"/>
                <a:cs typeface="Arial Narrow"/>
              </a:rPr>
              <a:t>montre</a:t>
            </a:r>
            <a:r>
              <a:rPr sz="900" spc="-5" dirty="0">
                <a:solidFill>
                  <a:srgbClr val="231F20"/>
                </a:solidFill>
                <a:latin typeface="Arial Narrow"/>
                <a:cs typeface="Arial Narrow"/>
              </a:rPr>
              <a:t> </a:t>
            </a:r>
            <a:r>
              <a:rPr sz="900" spc="-25" dirty="0">
                <a:solidFill>
                  <a:srgbClr val="231F20"/>
                </a:solidFill>
                <a:latin typeface="Arial Narrow"/>
                <a:cs typeface="Arial Narrow"/>
              </a:rPr>
              <a:t>à</a:t>
            </a:r>
            <a:r>
              <a:rPr sz="900" spc="-5" dirty="0">
                <a:solidFill>
                  <a:srgbClr val="231F20"/>
                </a:solidFill>
                <a:latin typeface="Arial Narrow"/>
                <a:cs typeface="Arial Narrow"/>
              </a:rPr>
              <a:t> </a:t>
            </a:r>
            <a:r>
              <a:rPr sz="900" spc="-25" dirty="0">
                <a:solidFill>
                  <a:srgbClr val="231F20"/>
                </a:solidFill>
                <a:latin typeface="Arial Narrow"/>
                <a:cs typeface="Arial Narrow"/>
              </a:rPr>
              <a:t>90</a:t>
            </a:r>
            <a:r>
              <a:rPr sz="900" spc="-10" dirty="0">
                <a:solidFill>
                  <a:srgbClr val="231F20"/>
                </a:solidFill>
                <a:latin typeface="Arial Narrow"/>
                <a:cs typeface="Arial Narrow"/>
              </a:rPr>
              <a:t> </a:t>
            </a:r>
            <a:r>
              <a:rPr sz="900" spc="-25" dirty="0">
                <a:solidFill>
                  <a:srgbClr val="231F20"/>
                </a:solidFill>
                <a:latin typeface="Arial Narrow"/>
                <a:cs typeface="Arial Narrow"/>
              </a:rPr>
              <a:t>degrés</a:t>
            </a:r>
            <a:r>
              <a:rPr sz="900" spc="-5" dirty="0">
                <a:solidFill>
                  <a:srgbClr val="231F20"/>
                </a:solidFill>
                <a:latin typeface="Arial Narrow"/>
                <a:cs typeface="Arial Narrow"/>
              </a:rPr>
              <a:t> </a:t>
            </a:r>
            <a:r>
              <a:rPr sz="900" spc="-25" dirty="0">
                <a:solidFill>
                  <a:srgbClr val="231F20"/>
                </a:solidFill>
                <a:latin typeface="Arial Narrow"/>
                <a:cs typeface="Arial Narrow"/>
              </a:rPr>
              <a:t>pour</a:t>
            </a:r>
            <a:r>
              <a:rPr sz="900" spc="-10" dirty="0">
                <a:solidFill>
                  <a:srgbClr val="231F20"/>
                </a:solidFill>
                <a:latin typeface="Arial Narrow"/>
                <a:cs typeface="Arial Narrow"/>
              </a:rPr>
              <a:t> </a:t>
            </a:r>
            <a:r>
              <a:rPr sz="900" spc="-20" dirty="0">
                <a:solidFill>
                  <a:srgbClr val="231F20"/>
                </a:solidFill>
                <a:latin typeface="Arial Narrow"/>
                <a:cs typeface="Arial Narrow"/>
              </a:rPr>
              <a:t>qu’il</a:t>
            </a:r>
            <a:r>
              <a:rPr sz="900" spc="-5" dirty="0">
                <a:solidFill>
                  <a:srgbClr val="231F20"/>
                </a:solidFill>
                <a:latin typeface="Arial Narrow"/>
                <a:cs typeface="Arial Narrow"/>
              </a:rPr>
              <a:t> </a:t>
            </a:r>
            <a:r>
              <a:rPr sz="900" spc="-20" dirty="0">
                <a:solidFill>
                  <a:srgbClr val="231F20"/>
                </a:solidFill>
                <a:latin typeface="Arial Narrow"/>
                <a:cs typeface="Arial Narrow"/>
              </a:rPr>
              <a:t>ressorte</a:t>
            </a:r>
            <a:r>
              <a:rPr sz="900" spc="-5" dirty="0">
                <a:solidFill>
                  <a:srgbClr val="231F20"/>
                </a:solidFill>
                <a:latin typeface="Arial Narrow"/>
                <a:cs typeface="Arial Narrow"/>
              </a:rPr>
              <a:t> </a:t>
            </a:r>
            <a:r>
              <a:rPr sz="900" spc="-20" dirty="0">
                <a:solidFill>
                  <a:srgbClr val="231F20"/>
                </a:solidFill>
                <a:latin typeface="Arial Narrow"/>
                <a:cs typeface="Arial Narrow"/>
              </a:rPr>
              <a:t>et</a:t>
            </a:r>
            <a:r>
              <a:rPr sz="900" spc="-10" dirty="0">
                <a:solidFill>
                  <a:srgbClr val="231F20"/>
                </a:solidFill>
                <a:latin typeface="Arial Narrow"/>
                <a:cs typeface="Arial Narrow"/>
              </a:rPr>
              <a:t> </a:t>
            </a:r>
            <a:r>
              <a:rPr sz="900" spc="-25" dirty="0">
                <a:solidFill>
                  <a:srgbClr val="231F20"/>
                </a:solidFill>
                <a:latin typeface="Arial Narrow"/>
                <a:cs typeface="Arial Narrow"/>
              </a:rPr>
              <a:t>se</a:t>
            </a:r>
            <a:r>
              <a:rPr sz="900" spc="-5" dirty="0">
                <a:solidFill>
                  <a:srgbClr val="231F20"/>
                </a:solidFill>
                <a:latin typeface="Arial Narrow"/>
                <a:cs typeface="Arial Narrow"/>
              </a:rPr>
              <a:t> </a:t>
            </a:r>
            <a:r>
              <a:rPr sz="900" spc="-25" dirty="0">
                <a:solidFill>
                  <a:srgbClr val="231F20"/>
                </a:solidFill>
                <a:latin typeface="Arial Narrow"/>
                <a:cs typeface="Arial Narrow"/>
              </a:rPr>
              <a:t>mette</a:t>
            </a:r>
            <a:r>
              <a:rPr sz="900" spc="-10" dirty="0">
                <a:solidFill>
                  <a:srgbClr val="231F20"/>
                </a:solidFill>
                <a:latin typeface="Arial Narrow"/>
                <a:cs typeface="Arial Narrow"/>
              </a:rPr>
              <a:t> </a:t>
            </a:r>
            <a:r>
              <a:rPr sz="900" spc="-25" dirty="0">
                <a:solidFill>
                  <a:srgbClr val="231F20"/>
                </a:solidFill>
                <a:latin typeface="Arial Narrow"/>
                <a:cs typeface="Arial Narrow"/>
              </a:rPr>
              <a:t>en</a:t>
            </a:r>
            <a:r>
              <a:rPr sz="900" spc="-5" dirty="0">
                <a:solidFill>
                  <a:srgbClr val="231F20"/>
                </a:solidFill>
                <a:latin typeface="Arial Narrow"/>
                <a:cs typeface="Arial Narrow"/>
              </a:rPr>
              <a:t> </a:t>
            </a:r>
            <a:r>
              <a:rPr sz="900" spc="-25" dirty="0">
                <a:solidFill>
                  <a:srgbClr val="231F20"/>
                </a:solidFill>
                <a:latin typeface="Arial Narrow"/>
                <a:cs typeface="Arial Narrow"/>
              </a:rPr>
              <a:t>position</a:t>
            </a:r>
            <a:r>
              <a:rPr sz="900" spc="-5" dirty="0">
                <a:solidFill>
                  <a:srgbClr val="231F20"/>
                </a:solidFill>
                <a:latin typeface="Arial Narrow"/>
                <a:cs typeface="Arial Narrow"/>
              </a:rPr>
              <a:t> </a:t>
            </a:r>
            <a:r>
              <a:rPr sz="900" spc="-25" dirty="0">
                <a:solidFill>
                  <a:srgbClr val="231F20"/>
                </a:solidFill>
                <a:latin typeface="Arial Narrow"/>
                <a:cs typeface="Arial Narrow"/>
              </a:rPr>
              <a:t>«</a:t>
            </a:r>
            <a:r>
              <a:rPr sz="900" spc="-10" dirty="0">
                <a:solidFill>
                  <a:srgbClr val="231F20"/>
                </a:solidFill>
                <a:latin typeface="Arial Narrow"/>
                <a:cs typeface="Arial Narrow"/>
              </a:rPr>
              <a:t> </a:t>
            </a:r>
            <a:r>
              <a:rPr sz="900" spc="-30" dirty="0">
                <a:solidFill>
                  <a:srgbClr val="231F20"/>
                </a:solidFill>
                <a:latin typeface="Arial Narrow"/>
                <a:cs typeface="Arial Narrow"/>
              </a:rPr>
              <a:t>OUT</a:t>
            </a:r>
            <a:r>
              <a:rPr sz="900" spc="-5" dirty="0">
                <a:solidFill>
                  <a:srgbClr val="231F20"/>
                </a:solidFill>
                <a:latin typeface="Arial Narrow"/>
                <a:cs typeface="Arial Narrow"/>
              </a:rPr>
              <a:t> </a:t>
            </a:r>
            <a:r>
              <a:rPr sz="900" spc="-20" dirty="0">
                <a:solidFill>
                  <a:srgbClr val="231F20"/>
                </a:solidFill>
                <a:latin typeface="Arial Narrow"/>
                <a:cs typeface="Arial Narrow"/>
              </a:rPr>
              <a:t>».</a:t>
            </a:r>
            <a:endParaRPr sz="900">
              <a:latin typeface="Arial Narrow"/>
              <a:cs typeface="Arial Narrow"/>
            </a:endParaRPr>
          </a:p>
          <a:p>
            <a:pPr marL="168910" indent="-156845">
              <a:lnSpc>
                <a:spcPct val="100000"/>
              </a:lnSpc>
              <a:spcBef>
                <a:spcPts val="120"/>
              </a:spcBef>
              <a:buAutoNum type="arabicPeriod"/>
              <a:tabLst>
                <a:tab pos="169545" algn="l"/>
              </a:tabLst>
            </a:pPr>
            <a:r>
              <a:rPr sz="900" dirty="0">
                <a:solidFill>
                  <a:srgbClr val="231F20"/>
                </a:solidFill>
                <a:latin typeface="Arial Narrow"/>
                <a:cs typeface="Arial Narrow"/>
              </a:rPr>
              <a:t>Raccordez </a:t>
            </a:r>
            <a:r>
              <a:rPr sz="900" spc="-5" dirty="0">
                <a:solidFill>
                  <a:srgbClr val="231F20"/>
                </a:solidFill>
                <a:latin typeface="Arial Narrow"/>
                <a:cs typeface="Arial Narrow"/>
              </a:rPr>
              <a:t>la buse de la pompe au </a:t>
            </a:r>
            <a:r>
              <a:rPr sz="900" dirty="0">
                <a:solidFill>
                  <a:srgbClr val="231F20"/>
                </a:solidFill>
                <a:latin typeface="Arial Narrow"/>
                <a:cs typeface="Arial Narrow"/>
              </a:rPr>
              <a:t>réceptacle </a:t>
            </a:r>
            <a:r>
              <a:rPr sz="900" spc="-5" dirty="0">
                <a:solidFill>
                  <a:srgbClr val="231F20"/>
                </a:solidFill>
                <a:latin typeface="Arial Narrow"/>
                <a:cs typeface="Arial Narrow"/>
              </a:rPr>
              <a:t>de la valve sur le corps du spa et serrez-la dans le sens des aiguilles d’une montre.</a:t>
            </a:r>
            <a:endParaRPr sz="900">
              <a:latin typeface="Arial Narrow"/>
              <a:cs typeface="Arial Narrow"/>
            </a:endParaRPr>
          </a:p>
          <a:p>
            <a:pPr marL="168910" marR="152400" indent="-156845">
              <a:lnSpc>
                <a:spcPct val="111100"/>
              </a:lnSpc>
              <a:buAutoNum type="arabicPeriod"/>
              <a:tabLst>
                <a:tab pos="169545" algn="l"/>
              </a:tabLst>
            </a:pPr>
            <a:r>
              <a:rPr sz="900" dirty="0">
                <a:solidFill>
                  <a:srgbClr val="231F20"/>
                </a:solidFill>
                <a:latin typeface="Arial Narrow"/>
                <a:cs typeface="Arial Narrow"/>
              </a:rPr>
              <a:t>Commencez à </a:t>
            </a:r>
            <a:r>
              <a:rPr sz="900" spc="-5" dirty="0">
                <a:solidFill>
                  <a:srgbClr val="231F20"/>
                </a:solidFill>
                <a:latin typeface="Arial Narrow"/>
                <a:cs typeface="Arial Narrow"/>
              </a:rPr>
              <a:t>pomper de l’air dans le bassin du spa en </a:t>
            </a:r>
            <a:r>
              <a:rPr sz="900" dirty="0">
                <a:solidFill>
                  <a:srgbClr val="231F20"/>
                </a:solidFill>
                <a:latin typeface="Arial Narrow"/>
                <a:cs typeface="Arial Narrow"/>
              </a:rPr>
              <a:t>faisant </a:t>
            </a:r>
            <a:r>
              <a:rPr sz="900" spc="-5" dirty="0">
                <a:solidFill>
                  <a:srgbClr val="231F20"/>
                </a:solidFill>
                <a:latin typeface="Arial Narrow"/>
                <a:cs typeface="Arial Narrow"/>
              </a:rPr>
              <a:t>glisser le piston de la pompe de haut en bas, gonflez le spa </a:t>
            </a:r>
            <a:r>
              <a:rPr sz="900" dirty="0">
                <a:solidFill>
                  <a:srgbClr val="231F20"/>
                </a:solidFill>
                <a:latin typeface="Arial Narrow"/>
                <a:cs typeface="Arial Narrow"/>
              </a:rPr>
              <a:t>à </a:t>
            </a:r>
            <a:r>
              <a:rPr sz="900" spc="-5" dirty="0">
                <a:solidFill>
                  <a:srgbClr val="231F20"/>
                </a:solidFill>
                <a:latin typeface="Arial Narrow"/>
                <a:cs typeface="Arial Narrow"/>
              </a:rPr>
              <a:t>12 </a:t>
            </a:r>
            <a:r>
              <a:rPr sz="900" dirty="0">
                <a:solidFill>
                  <a:srgbClr val="231F20"/>
                </a:solidFill>
                <a:latin typeface="Arial Narrow"/>
                <a:cs typeface="Arial Narrow"/>
              </a:rPr>
              <a:t>PSI (uniquement </a:t>
            </a:r>
            <a:r>
              <a:rPr sz="900" spc="-5" dirty="0">
                <a:solidFill>
                  <a:srgbClr val="231F20"/>
                </a:solidFill>
                <a:latin typeface="Arial Narrow"/>
                <a:cs typeface="Arial Narrow"/>
              </a:rPr>
              <a:t>le  bassin du spa, pas la</a:t>
            </a:r>
            <a:r>
              <a:rPr sz="900" spc="-10" dirty="0">
                <a:solidFill>
                  <a:srgbClr val="231F20"/>
                </a:solidFill>
                <a:latin typeface="Arial Narrow"/>
                <a:cs typeface="Arial Narrow"/>
              </a:rPr>
              <a:t> </a:t>
            </a:r>
            <a:r>
              <a:rPr sz="900" spc="-5" dirty="0">
                <a:solidFill>
                  <a:srgbClr val="231F20"/>
                </a:solidFill>
                <a:latin typeface="Arial Narrow"/>
                <a:cs typeface="Arial Narrow"/>
              </a:rPr>
              <a:t>vessie).</a:t>
            </a:r>
            <a:endParaRPr sz="900">
              <a:latin typeface="Arial Narrow"/>
              <a:cs typeface="Arial Narrow"/>
            </a:endParaRPr>
          </a:p>
          <a:p>
            <a:pPr marL="168910" indent="-156845">
              <a:lnSpc>
                <a:spcPct val="100000"/>
              </a:lnSpc>
              <a:spcBef>
                <a:spcPts val="120"/>
              </a:spcBef>
              <a:buAutoNum type="arabicPeriod"/>
              <a:tabLst>
                <a:tab pos="169545" algn="l"/>
              </a:tabLst>
            </a:pPr>
            <a:r>
              <a:rPr sz="900" dirty="0">
                <a:solidFill>
                  <a:srgbClr val="231F20"/>
                </a:solidFill>
                <a:latin typeface="Arial Narrow"/>
                <a:cs typeface="Arial Narrow"/>
              </a:rPr>
              <a:t>Fixez </a:t>
            </a:r>
            <a:r>
              <a:rPr sz="900" spc="-5" dirty="0">
                <a:solidFill>
                  <a:srgbClr val="231F20"/>
                </a:solidFill>
                <a:latin typeface="Arial Narrow"/>
                <a:cs typeface="Arial Narrow"/>
              </a:rPr>
              <a:t>le couvercle en </a:t>
            </a:r>
            <a:r>
              <a:rPr sz="900" dirty="0">
                <a:solidFill>
                  <a:srgbClr val="231F20"/>
                </a:solidFill>
                <a:latin typeface="Arial Narrow"/>
                <a:cs typeface="Arial Narrow"/>
              </a:rPr>
              <a:t>forme </a:t>
            </a:r>
            <a:r>
              <a:rPr sz="900" spc="-5" dirty="0">
                <a:solidFill>
                  <a:srgbClr val="231F20"/>
                </a:solidFill>
                <a:latin typeface="Arial Narrow"/>
                <a:cs typeface="Arial Narrow"/>
              </a:rPr>
              <a:t>de </a:t>
            </a:r>
            <a:r>
              <a:rPr sz="900" dirty="0">
                <a:solidFill>
                  <a:srgbClr val="231F20"/>
                </a:solidFill>
                <a:latin typeface="Arial Narrow"/>
                <a:cs typeface="Arial Narrow"/>
              </a:rPr>
              <a:t>U </a:t>
            </a:r>
            <a:r>
              <a:rPr sz="900" spc="-5" dirty="0">
                <a:solidFill>
                  <a:srgbClr val="231F20"/>
                </a:solidFill>
                <a:latin typeface="Arial Narrow"/>
                <a:cs typeface="Arial Narrow"/>
              </a:rPr>
              <a:t>au boîtier de commande du</a:t>
            </a:r>
            <a:r>
              <a:rPr sz="900" spc="-15"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p>
            <a:pPr marL="12700">
              <a:lnSpc>
                <a:spcPct val="100000"/>
              </a:lnSpc>
              <a:spcBef>
                <a:spcPts val="120"/>
              </a:spcBef>
            </a:pPr>
            <a:r>
              <a:rPr sz="900" b="1" dirty="0">
                <a:solidFill>
                  <a:srgbClr val="231F20"/>
                </a:solidFill>
                <a:latin typeface="Arial Narrow"/>
                <a:cs typeface="Arial Narrow"/>
              </a:rPr>
              <a:t>REMARQUE: </a:t>
            </a:r>
            <a:r>
              <a:rPr sz="900" spc="-5" dirty="0">
                <a:solidFill>
                  <a:srgbClr val="231F20"/>
                </a:solidFill>
                <a:latin typeface="Arial Narrow"/>
                <a:cs typeface="Arial Narrow"/>
              </a:rPr>
              <a:t>Le couvercle en </a:t>
            </a:r>
            <a:r>
              <a:rPr sz="900" dirty="0">
                <a:solidFill>
                  <a:srgbClr val="231F20"/>
                </a:solidFill>
                <a:latin typeface="Arial Narrow"/>
                <a:cs typeface="Arial Narrow"/>
              </a:rPr>
              <a:t>forme </a:t>
            </a:r>
            <a:r>
              <a:rPr sz="900" spc="-5" dirty="0">
                <a:solidFill>
                  <a:srgbClr val="231F20"/>
                </a:solidFill>
                <a:latin typeface="Arial Narrow"/>
                <a:cs typeface="Arial Narrow"/>
              </a:rPr>
              <a:t>de </a:t>
            </a:r>
            <a:r>
              <a:rPr sz="900" dirty="0">
                <a:solidFill>
                  <a:srgbClr val="231F20"/>
                </a:solidFill>
                <a:latin typeface="Arial Narrow"/>
                <a:cs typeface="Arial Narrow"/>
              </a:rPr>
              <a:t>U </a:t>
            </a:r>
            <a:r>
              <a:rPr sz="900" spc="-5" dirty="0">
                <a:solidFill>
                  <a:srgbClr val="231F20"/>
                </a:solidFill>
                <a:latin typeface="Arial Narrow"/>
                <a:cs typeface="Arial Narrow"/>
              </a:rPr>
              <a:t>doit être installé avant d’utiliser le</a:t>
            </a:r>
            <a:r>
              <a:rPr sz="900" spc="-20"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p>
            <a:pPr marL="12700">
              <a:lnSpc>
                <a:spcPct val="100000"/>
              </a:lnSpc>
              <a:spcBef>
                <a:spcPts val="120"/>
              </a:spcBef>
            </a:pPr>
            <a:r>
              <a:rPr sz="900" b="1" dirty="0">
                <a:solidFill>
                  <a:srgbClr val="231F20"/>
                </a:solidFill>
                <a:latin typeface="Arial Narrow"/>
                <a:cs typeface="Arial Narrow"/>
              </a:rPr>
              <a:t>ATTENTION: </a:t>
            </a:r>
            <a:r>
              <a:rPr sz="900" dirty="0">
                <a:solidFill>
                  <a:srgbClr val="231F20"/>
                </a:solidFill>
                <a:latin typeface="Arial Narrow"/>
                <a:cs typeface="Arial Narrow"/>
              </a:rPr>
              <a:t>Ne </a:t>
            </a:r>
            <a:r>
              <a:rPr sz="900" spc="-5" dirty="0">
                <a:solidFill>
                  <a:srgbClr val="231F20"/>
                </a:solidFill>
                <a:latin typeface="Arial Narrow"/>
                <a:cs typeface="Arial Narrow"/>
              </a:rPr>
              <a:t>vous asseyez pas, ne vous appuyez pas, ne couvrez pas et ne placez pas d’objets sur l’unité de commande du</a:t>
            </a:r>
            <a:r>
              <a:rPr sz="900" spc="-10"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p:txBody>
      </p:sp>
      <p:sp>
        <p:nvSpPr>
          <p:cNvPr id="5" name="object 5"/>
          <p:cNvSpPr/>
          <p:nvPr/>
        </p:nvSpPr>
        <p:spPr>
          <a:xfrm>
            <a:off x="604596"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 name="object 6"/>
          <p:cNvSpPr/>
          <p:nvPr/>
        </p:nvSpPr>
        <p:spPr>
          <a:xfrm>
            <a:off x="576262"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 name="object 7"/>
          <p:cNvSpPr/>
          <p:nvPr/>
        </p:nvSpPr>
        <p:spPr>
          <a:xfrm>
            <a:off x="548005"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 name="object 8"/>
          <p:cNvSpPr/>
          <p:nvPr/>
        </p:nvSpPr>
        <p:spPr>
          <a:xfrm>
            <a:off x="689749"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 name="object 9"/>
          <p:cNvSpPr/>
          <p:nvPr/>
        </p:nvSpPr>
        <p:spPr>
          <a:xfrm>
            <a:off x="661403"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 name="object 10"/>
          <p:cNvSpPr/>
          <p:nvPr/>
        </p:nvSpPr>
        <p:spPr>
          <a:xfrm>
            <a:off x="633158"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 name="object 11"/>
          <p:cNvSpPr/>
          <p:nvPr/>
        </p:nvSpPr>
        <p:spPr>
          <a:xfrm>
            <a:off x="774877"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 name="object 12"/>
          <p:cNvSpPr/>
          <p:nvPr/>
        </p:nvSpPr>
        <p:spPr>
          <a:xfrm>
            <a:off x="746544"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 name="object 13"/>
          <p:cNvSpPr/>
          <p:nvPr/>
        </p:nvSpPr>
        <p:spPr>
          <a:xfrm>
            <a:off x="718286"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 name="object 14"/>
          <p:cNvSpPr/>
          <p:nvPr/>
        </p:nvSpPr>
        <p:spPr>
          <a:xfrm>
            <a:off x="860018"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 name="object 15"/>
          <p:cNvSpPr/>
          <p:nvPr/>
        </p:nvSpPr>
        <p:spPr>
          <a:xfrm>
            <a:off x="831659"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 name="object 16"/>
          <p:cNvSpPr/>
          <p:nvPr/>
        </p:nvSpPr>
        <p:spPr>
          <a:xfrm>
            <a:off x="803427"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 name="object 17"/>
          <p:cNvSpPr/>
          <p:nvPr/>
        </p:nvSpPr>
        <p:spPr>
          <a:xfrm>
            <a:off x="945146"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 name="object 18"/>
          <p:cNvSpPr/>
          <p:nvPr/>
        </p:nvSpPr>
        <p:spPr>
          <a:xfrm>
            <a:off x="916813"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 name="object 19"/>
          <p:cNvSpPr/>
          <p:nvPr/>
        </p:nvSpPr>
        <p:spPr>
          <a:xfrm>
            <a:off x="888555"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 name="object 20"/>
          <p:cNvSpPr/>
          <p:nvPr/>
        </p:nvSpPr>
        <p:spPr>
          <a:xfrm>
            <a:off x="1030274"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 name="object 21"/>
          <p:cNvSpPr/>
          <p:nvPr/>
        </p:nvSpPr>
        <p:spPr>
          <a:xfrm>
            <a:off x="1001928"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 name="object 22"/>
          <p:cNvSpPr/>
          <p:nvPr/>
        </p:nvSpPr>
        <p:spPr>
          <a:xfrm>
            <a:off x="973696"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3" name="object 23"/>
          <p:cNvSpPr/>
          <p:nvPr/>
        </p:nvSpPr>
        <p:spPr>
          <a:xfrm>
            <a:off x="1115415"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4" name="object 24"/>
          <p:cNvSpPr/>
          <p:nvPr/>
        </p:nvSpPr>
        <p:spPr>
          <a:xfrm>
            <a:off x="1087069"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5" name="object 25"/>
          <p:cNvSpPr/>
          <p:nvPr/>
        </p:nvSpPr>
        <p:spPr>
          <a:xfrm>
            <a:off x="1058824"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6" name="object 26"/>
          <p:cNvSpPr/>
          <p:nvPr/>
        </p:nvSpPr>
        <p:spPr>
          <a:xfrm>
            <a:off x="1200556"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7" name="object 27"/>
          <p:cNvSpPr/>
          <p:nvPr/>
        </p:nvSpPr>
        <p:spPr>
          <a:xfrm>
            <a:off x="1172197"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8" name="object 28"/>
          <p:cNvSpPr/>
          <p:nvPr/>
        </p:nvSpPr>
        <p:spPr>
          <a:xfrm>
            <a:off x="1143965"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9" name="object 29"/>
          <p:cNvSpPr/>
          <p:nvPr/>
        </p:nvSpPr>
        <p:spPr>
          <a:xfrm>
            <a:off x="1285697"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0" name="object 30"/>
          <p:cNvSpPr/>
          <p:nvPr/>
        </p:nvSpPr>
        <p:spPr>
          <a:xfrm>
            <a:off x="1257350"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1" name="object 31"/>
          <p:cNvSpPr/>
          <p:nvPr/>
        </p:nvSpPr>
        <p:spPr>
          <a:xfrm>
            <a:off x="1229105"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2" name="object 32"/>
          <p:cNvSpPr/>
          <p:nvPr/>
        </p:nvSpPr>
        <p:spPr>
          <a:xfrm>
            <a:off x="1370825"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3" name="object 33"/>
          <p:cNvSpPr/>
          <p:nvPr/>
        </p:nvSpPr>
        <p:spPr>
          <a:xfrm>
            <a:off x="1342478"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4" name="object 34"/>
          <p:cNvSpPr/>
          <p:nvPr/>
        </p:nvSpPr>
        <p:spPr>
          <a:xfrm>
            <a:off x="1314221" y="194744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5" name="object 35"/>
          <p:cNvSpPr/>
          <p:nvPr/>
        </p:nvSpPr>
        <p:spPr>
          <a:xfrm>
            <a:off x="1455966"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6" name="object 36"/>
          <p:cNvSpPr/>
          <p:nvPr/>
        </p:nvSpPr>
        <p:spPr>
          <a:xfrm>
            <a:off x="1427619"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7" name="object 37"/>
          <p:cNvSpPr/>
          <p:nvPr/>
        </p:nvSpPr>
        <p:spPr>
          <a:xfrm>
            <a:off x="1399362"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8" name="object 38"/>
          <p:cNvSpPr/>
          <p:nvPr/>
        </p:nvSpPr>
        <p:spPr>
          <a:xfrm>
            <a:off x="1541094"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9" name="object 39"/>
          <p:cNvSpPr/>
          <p:nvPr/>
        </p:nvSpPr>
        <p:spPr>
          <a:xfrm>
            <a:off x="1512747"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0" name="object 40"/>
          <p:cNvSpPr/>
          <p:nvPr/>
        </p:nvSpPr>
        <p:spPr>
          <a:xfrm>
            <a:off x="1484490"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1" name="object 41"/>
          <p:cNvSpPr/>
          <p:nvPr/>
        </p:nvSpPr>
        <p:spPr>
          <a:xfrm>
            <a:off x="1626235"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2" name="object 42"/>
          <p:cNvSpPr/>
          <p:nvPr/>
        </p:nvSpPr>
        <p:spPr>
          <a:xfrm>
            <a:off x="1597888"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3" name="object 43"/>
          <p:cNvSpPr/>
          <p:nvPr/>
        </p:nvSpPr>
        <p:spPr>
          <a:xfrm>
            <a:off x="1569631"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4" name="object 44"/>
          <p:cNvSpPr/>
          <p:nvPr/>
        </p:nvSpPr>
        <p:spPr>
          <a:xfrm>
            <a:off x="1711363"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5" name="object 45"/>
          <p:cNvSpPr/>
          <p:nvPr/>
        </p:nvSpPr>
        <p:spPr>
          <a:xfrm>
            <a:off x="1683016"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6" name="object 46"/>
          <p:cNvSpPr/>
          <p:nvPr/>
        </p:nvSpPr>
        <p:spPr>
          <a:xfrm>
            <a:off x="1654771"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7" name="object 47"/>
          <p:cNvSpPr/>
          <p:nvPr/>
        </p:nvSpPr>
        <p:spPr>
          <a:xfrm>
            <a:off x="1796503"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8" name="object 48"/>
          <p:cNvSpPr/>
          <p:nvPr/>
        </p:nvSpPr>
        <p:spPr>
          <a:xfrm>
            <a:off x="1768157"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9" name="object 49"/>
          <p:cNvSpPr/>
          <p:nvPr/>
        </p:nvSpPr>
        <p:spPr>
          <a:xfrm>
            <a:off x="1739912"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0" name="object 50"/>
          <p:cNvSpPr/>
          <p:nvPr/>
        </p:nvSpPr>
        <p:spPr>
          <a:xfrm>
            <a:off x="1881632"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1" name="object 51"/>
          <p:cNvSpPr/>
          <p:nvPr/>
        </p:nvSpPr>
        <p:spPr>
          <a:xfrm>
            <a:off x="1853298"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2" name="object 52"/>
          <p:cNvSpPr/>
          <p:nvPr/>
        </p:nvSpPr>
        <p:spPr>
          <a:xfrm>
            <a:off x="1825040"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3" name="object 53"/>
          <p:cNvSpPr/>
          <p:nvPr/>
        </p:nvSpPr>
        <p:spPr>
          <a:xfrm>
            <a:off x="1966772"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4" name="object 54"/>
          <p:cNvSpPr/>
          <p:nvPr/>
        </p:nvSpPr>
        <p:spPr>
          <a:xfrm>
            <a:off x="1938426"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5" name="object 55"/>
          <p:cNvSpPr/>
          <p:nvPr/>
        </p:nvSpPr>
        <p:spPr>
          <a:xfrm>
            <a:off x="1910181"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6" name="object 56"/>
          <p:cNvSpPr/>
          <p:nvPr/>
        </p:nvSpPr>
        <p:spPr>
          <a:xfrm>
            <a:off x="2051900"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7" name="object 57"/>
          <p:cNvSpPr/>
          <p:nvPr/>
        </p:nvSpPr>
        <p:spPr>
          <a:xfrm>
            <a:off x="2023567"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8" name="object 58"/>
          <p:cNvSpPr/>
          <p:nvPr/>
        </p:nvSpPr>
        <p:spPr>
          <a:xfrm>
            <a:off x="1995309"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9" name="object 59"/>
          <p:cNvSpPr/>
          <p:nvPr/>
        </p:nvSpPr>
        <p:spPr>
          <a:xfrm>
            <a:off x="2137041"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0" name="object 60"/>
          <p:cNvSpPr/>
          <p:nvPr/>
        </p:nvSpPr>
        <p:spPr>
          <a:xfrm>
            <a:off x="2108695"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1" name="object 61"/>
          <p:cNvSpPr/>
          <p:nvPr/>
        </p:nvSpPr>
        <p:spPr>
          <a:xfrm>
            <a:off x="2080450"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2" name="object 62"/>
          <p:cNvSpPr/>
          <p:nvPr/>
        </p:nvSpPr>
        <p:spPr>
          <a:xfrm>
            <a:off x="2222169"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3" name="object 63"/>
          <p:cNvSpPr/>
          <p:nvPr/>
        </p:nvSpPr>
        <p:spPr>
          <a:xfrm>
            <a:off x="2193836"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4" name="object 64"/>
          <p:cNvSpPr/>
          <p:nvPr/>
        </p:nvSpPr>
        <p:spPr>
          <a:xfrm>
            <a:off x="2165578"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5" name="object 65"/>
          <p:cNvSpPr/>
          <p:nvPr/>
        </p:nvSpPr>
        <p:spPr>
          <a:xfrm>
            <a:off x="2307310"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6" name="object 66"/>
          <p:cNvSpPr/>
          <p:nvPr/>
        </p:nvSpPr>
        <p:spPr>
          <a:xfrm>
            <a:off x="2278976"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7" name="object 67"/>
          <p:cNvSpPr/>
          <p:nvPr/>
        </p:nvSpPr>
        <p:spPr>
          <a:xfrm>
            <a:off x="2250732"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8" name="object 68"/>
          <p:cNvSpPr/>
          <p:nvPr/>
        </p:nvSpPr>
        <p:spPr>
          <a:xfrm>
            <a:off x="2392451"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9" name="object 69"/>
          <p:cNvSpPr/>
          <p:nvPr/>
        </p:nvSpPr>
        <p:spPr>
          <a:xfrm>
            <a:off x="2364117"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0" name="object 70"/>
          <p:cNvSpPr/>
          <p:nvPr/>
        </p:nvSpPr>
        <p:spPr>
          <a:xfrm>
            <a:off x="2335860"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1" name="object 71"/>
          <p:cNvSpPr/>
          <p:nvPr/>
        </p:nvSpPr>
        <p:spPr>
          <a:xfrm>
            <a:off x="2477592"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2" name="object 72"/>
          <p:cNvSpPr/>
          <p:nvPr/>
        </p:nvSpPr>
        <p:spPr>
          <a:xfrm>
            <a:off x="2449245"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3" name="object 73"/>
          <p:cNvSpPr/>
          <p:nvPr/>
        </p:nvSpPr>
        <p:spPr>
          <a:xfrm>
            <a:off x="2421001"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4" name="object 74"/>
          <p:cNvSpPr/>
          <p:nvPr/>
        </p:nvSpPr>
        <p:spPr>
          <a:xfrm>
            <a:off x="2562720"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5" name="object 75"/>
          <p:cNvSpPr/>
          <p:nvPr/>
        </p:nvSpPr>
        <p:spPr>
          <a:xfrm>
            <a:off x="2534386"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6" name="object 76"/>
          <p:cNvSpPr/>
          <p:nvPr/>
        </p:nvSpPr>
        <p:spPr>
          <a:xfrm>
            <a:off x="2506129"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7" name="object 77"/>
          <p:cNvSpPr/>
          <p:nvPr/>
        </p:nvSpPr>
        <p:spPr>
          <a:xfrm>
            <a:off x="2647861"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8" name="object 78"/>
          <p:cNvSpPr/>
          <p:nvPr/>
        </p:nvSpPr>
        <p:spPr>
          <a:xfrm>
            <a:off x="2619514"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9" name="object 79"/>
          <p:cNvSpPr/>
          <p:nvPr/>
        </p:nvSpPr>
        <p:spPr>
          <a:xfrm>
            <a:off x="2591257"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0" name="object 80"/>
          <p:cNvSpPr/>
          <p:nvPr/>
        </p:nvSpPr>
        <p:spPr>
          <a:xfrm>
            <a:off x="2732989"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1" name="object 81"/>
          <p:cNvSpPr/>
          <p:nvPr/>
        </p:nvSpPr>
        <p:spPr>
          <a:xfrm>
            <a:off x="2704655"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2" name="object 82"/>
          <p:cNvSpPr/>
          <p:nvPr/>
        </p:nvSpPr>
        <p:spPr>
          <a:xfrm>
            <a:off x="2676398"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3" name="object 83"/>
          <p:cNvSpPr/>
          <p:nvPr/>
        </p:nvSpPr>
        <p:spPr>
          <a:xfrm>
            <a:off x="2818117"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4" name="object 84"/>
          <p:cNvSpPr/>
          <p:nvPr/>
        </p:nvSpPr>
        <p:spPr>
          <a:xfrm>
            <a:off x="2789783"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5" name="object 85"/>
          <p:cNvSpPr/>
          <p:nvPr/>
        </p:nvSpPr>
        <p:spPr>
          <a:xfrm>
            <a:off x="2761538"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6" name="object 86"/>
          <p:cNvSpPr/>
          <p:nvPr/>
        </p:nvSpPr>
        <p:spPr>
          <a:xfrm>
            <a:off x="2903270"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7" name="object 87"/>
          <p:cNvSpPr/>
          <p:nvPr/>
        </p:nvSpPr>
        <p:spPr>
          <a:xfrm>
            <a:off x="2874924"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8" name="object 88"/>
          <p:cNvSpPr/>
          <p:nvPr/>
        </p:nvSpPr>
        <p:spPr>
          <a:xfrm>
            <a:off x="2846679"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9" name="object 89"/>
          <p:cNvSpPr/>
          <p:nvPr/>
        </p:nvSpPr>
        <p:spPr>
          <a:xfrm>
            <a:off x="2988398"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0" name="object 90"/>
          <p:cNvSpPr/>
          <p:nvPr/>
        </p:nvSpPr>
        <p:spPr>
          <a:xfrm>
            <a:off x="2960052"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1" name="object 91"/>
          <p:cNvSpPr/>
          <p:nvPr/>
        </p:nvSpPr>
        <p:spPr>
          <a:xfrm>
            <a:off x="2931807"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2" name="object 92"/>
          <p:cNvSpPr/>
          <p:nvPr/>
        </p:nvSpPr>
        <p:spPr>
          <a:xfrm>
            <a:off x="3073539"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3" name="object 93"/>
          <p:cNvSpPr/>
          <p:nvPr/>
        </p:nvSpPr>
        <p:spPr>
          <a:xfrm>
            <a:off x="3045193"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4" name="object 94"/>
          <p:cNvSpPr/>
          <p:nvPr/>
        </p:nvSpPr>
        <p:spPr>
          <a:xfrm>
            <a:off x="3016948"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5" name="object 95"/>
          <p:cNvSpPr/>
          <p:nvPr/>
        </p:nvSpPr>
        <p:spPr>
          <a:xfrm>
            <a:off x="3158667"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6" name="object 96"/>
          <p:cNvSpPr/>
          <p:nvPr/>
        </p:nvSpPr>
        <p:spPr>
          <a:xfrm>
            <a:off x="3130321"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7" name="object 97"/>
          <p:cNvSpPr/>
          <p:nvPr/>
        </p:nvSpPr>
        <p:spPr>
          <a:xfrm>
            <a:off x="3102076"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8" name="object 98"/>
          <p:cNvSpPr/>
          <p:nvPr/>
        </p:nvSpPr>
        <p:spPr>
          <a:xfrm>
            <a:off x="3243808"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9" name="object 99"/>
          <p:cNvSpPr/>
          <p:nvPr/>
        </p:nvSpPr>
        <p:spPr>
          <a:xfrm>
            <a:off x="3215462"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0" name="object 100"/>
          <p:cNvSpPr/>
          <p:nvPr/>
        </p:nvSpPr>
        <p:spPr>
          <a:xfrm>
            <a:off x="3187217"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1" name="object 101"/>
          <p:cNvSpPr/>
          <p:nvPr/>
        </p:nvSpPr>
        <p:spPr>
          <a:xfrm>
            <a:off x="3328936"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2" name="object 102"/>
          <p:cNvSpPr/>
          <p:nvPr/>
        </p:nvSpPr>
        <p:spPr>
          <a:xfrm>
            <a:off x="3300590"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3" name="object 103"/>
          <p:cNvSpPr/>
          <p:nvPr/>
        </p:nvSpPr>
        <p:spPr>
          <a:xfrm>
            <a:off x="3272345"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4" name="object 104"/>
          <p:cNvSpPr/>
          <p:nvPr/>
        </p:nvSpPr>
        <p:spPr>
          <a:xfrm>
            <a:off x="3414090"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5" name="object 105"/>
          <p:cNvSpPr/>
          <p:nvPr/>
        </p:nvSpPr>
        <p:spPr>
          <a:xfrm>
            <a:off x="3385743"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6" name="object 106"/>
          <p:cNvSpPr/>
          <p:nvPr/>
        </p:nvSpPr>
        <p:spPr>
          <a:xfrm>
            <a:off x="3357486"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7" name="object 107"/>
          <p:cNvSpPr/>
          <p:nvPr/>
        </p:nvSpPr>
        <p:spPr>
          <a:xfrm>
            <a:off x="3499218"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8" name="object 108"/>
          <p:cNvSpPr/>
          <p:nvPr/>
        </p:nvSpPr>
        <p:spPr>
          <a:xfrm>
            <a:off x="3470871"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9" name="object 109"/>
          <p:cNvSpPr/>
          <p:nvPr/>
        </p:nvSpPr>
        <p:spPr>
          <a:xfrm>
            <a:off x="3442614"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0" name="object 110"/>
          <p:cNvSpPr/>
          <p:nvPr/>
        </p:nvSpPr>
        <p:spPr>
          <a:xfrm>
            <a:off x="3584359"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1" name="object 111"/>
          <p:cNvSpPr/>
          <p:nvPr/>
        </p:nvSpPr>
        <p:spPr>
          <a:xfrm>
            <a:off x="3556012"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2" name="object 112"/>
          <p:cNvSpPr/>
          <p:nvPr/>
        </p:nvSpPr>
        <p:spPr>
          <a:xfrm>
            <a:off x="3527755"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3" name="object 113"/>
          <p:cNvSpPr/>
          <p:nvPr/>
        </p:nvSpPr>
        <p:spPr>
          <a:xfrm>
            <a:off x="3669474"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4" name="object 114"/>
          <p:cNvSpPr/>
          <p:nvPr/>
        </p:nvSpPr>
        <p:spPr>
          <a:xfrm>
            <a:off x="3641140"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5" name="object 115"/>
          <p:cNvSpPr/>
          <p:nvPr/>
        </p:nvSpPr>
        <p:spPr>
          <a:xfrm>
            <a:off x="3612883"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6" name="object 116"/>
          <p:cNvSpPr/>
          <p:nvPr/>
        </p:nvSpPr>
        <p:spPr>
          <a:xfrm>
            <a:off x="3754615"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7" name="object 117"/>
          <p:cNvSpPr/>
          <p:nvPr/>
        </p:nvSpPr>
        <p:spPr>
          <a:xfrm>
            <a:off x="3726269"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8" name="object 118"/>
          <p:cNvSpPr/>
          <p:nvPr/>
        </p:nvSpPr>
        <p:spPr>
          <a:xfrm>
            <a:off x="3698024"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9" name="object 119"/>
          <p:cNvSpPr/>
          <p:nvPr/>
        </p:nvSpPr>
        <p:spPr>
          <a:xfrm>
            <a:off x="3839743"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0" name="object 120"/>
          <p:cNvSpPr/>
          <p:nvPr/>
        </p:nvSpPr>
        <p:spPr>
          <a:xfrm>
            <a:off x="3811409"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1" name="object 121"/>
          <p:cNvSpPr/>
          <p:nvPr/>
        </p:nvSpPr>
        <p:spPr>
          <a:xfrm>
            <a:off x="3783164"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2" name="object 122"/>
          <p:cNvSpPr/>
          <p:nvPr/>
        </p:nvSpPr>
        <p:spPr>
          <a:xfrm>
            <a:off x="3924884"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3" name="object 123"/>
          <p:cNvSpPr/>
          <p:nvPr/>
        </p:nvSpPr>
        <p:spPr>
          <a:xfrm>
            <a:off x="3896537"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4" name="object 124"/>
          <p:cNvSpPr/>
          <p:nvPr/>
        </p:nvSpPr>
        <p:spPr>
          <a:xfrm>
            <a:off x="3868305"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5" name="object 125"/>
          <p:cNvSpPr/>
          <p:nvPr/>
        </p:nvSpPr>
        <p:spPr>
          <a:xfrm>
            <a:off x="4010025"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6" name="object 126"/>
          <p:cNvSpPr/>
          <p:nvPr/>
        </p:nvSpPr>
        <p:spPr>
          <a:xfrm>
            <a:off x="3981691"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7" name="object 127"/>
          <p:cNvSpPr/>
          <p:nvPr/>
        </p:nvSpPr>
        <p:spPr>
          <a:xfrm>
            <a:off x="3953433"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8" name="object 128"/>
          <p:cNvSpPr/>
          <p:nvPr/>
        </p:nvSpPr>
        <p:spPr>
          <a:xfrm>
            <a:off x="4095165"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9" name="object 129"/>
          <p:cNvSpPr/>
          <p:nvPr/>
        </p:nvSpPr>
        <p:spPr>
          <a:xfrm>
            <a:off x="4066819"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0" name="object 130"/>
          <p:cNvSpPr/>
          <p:nvPr/>
        </p:nvSpPr>
        <p:spPr>
          <a:xfrm>
            <a:off x="4038574"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1" name="object 131"/>
          <p:cNvSpPr/>
          <p:nvPr/>
        </p:nvSpPr>
        <p:spPr>
          <a:xfrm>
            <a:off x="4180294"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2" name="object 132"/>
          <p:cNvSpPr/>
          <p:nvPr/>
        </p:nvSpPr>
        <p:spPr>
          <a:xfrm>
            <a:off x="4151960"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3" name="object 133"/>
          <p:cNvSpPr/>
          <p:nvPr/>
        </p:nvSpPr>
        <p:spPr>
          <a:xfrm>
            <a:off x="4123702"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4" name="object 134"/>
          <p:cNvSpPr/>
          <p:nvPr/>
        </p:nvSpPr>
        <p:spPr>
          <a:xfrm>
            <a:off x="4265421" y="194744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35" name="object 135"/>
          <p:cNvSpPr/>
          <p:nvPr/>
        </p:nvSpPr>
        <p:spPr>
          <a:xfrm>
            <a:off x="4237088"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6" name="object 136"/>
          <p:cNvSpPr/>
          <p:nvPr/>
        </p:nvSpPr>
        <p:spPr>
          <a:xfrm>
            <a:off x="4208843"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7" name="object 137"/>
          <p:cNvSpPr/>
          <p:nvPr/>
        </p:nvSpPr>
        <p:spPr>
          <a:xfrm>
            <a:off x="4350562"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8" name="object 138"/>
          <p:cNvSpPr/>
          <p:nvPr/>
        </p:nvSpPr>
        <p:spPr>
          <a:xfrm>
            <a:off x="4322229"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9" name="object 139"/>
          <p:cNvSpPr/>
          <p:nvPr/>
        </p:nvSpPr>
        <p:spPr>
          <a:xfrm>
            <a:off x="4293971"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0" name="object 140"/>
          <p:cNvSpPr/>
          <p:nvPr/>
        </p:nvSpPr>
        <p:spPr>
          <a:xfrm>
            <a:off x="4435703"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1" name="object 141"/>
          <p:cNvSpPr/>
          <p:nvPr/>
        </p:nvSpPr>
        <p:spPr>
          <a:xfrm>
            <a:off x="4407357"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2" name="object 142"/>
          <p:cNvSpPr/>
          <p:nvPr/>
        </p:nvSpPr>
        <p:spPr>
          <a:xfrm>
            <a:off x="4379112"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3" name="object 143"/>
          <p:cNvSpPr/>
          <p:nvPr/>
        </p:nvSpPr>
        <p:spPr>
          <a:xfrm>
            <a:off x="4520844"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4" name="object 144"/>
          <p:cNvSpPr/>
          <p:nvPr/>
        </p:nvSpPr>
        <p:spPr>
          <a:xfrm>
            <a:off x="4492497"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5" name="object 145"/>
          <p:cNvSpPr/>
          <p:nvPr/>
        </p:nvSpPr>
        <p:spPr>
          <a:xfrm>
            <a:off x="4464253"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6" name="object 146"/>
          <p:cNvSpPr/>
          <p:nvPr/>
        </p:nvSpPr>
        <p:spPr>
          <a:xfrm>
            <a:off x="4605972"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7" name="object 147"/>
          <p:cNvSpPr/>
          <p:nvPr/>
        </p:nvSpPr>
        <p:spPr>
          <a:xfrm>
            <a:off x="4577638"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8" name="object 148"/>
          <p:cNvSpPr/>
          <p:nvPr/>
        </p:nvSpPr>
        <p:spPr>
          <a:xfrm>
            <a:off x="4549381"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9" name="object 149"/>
          <p:cNvSpPr/>
          <p:nvPr/>
        </p:nvSpPr>
        <p:spPr>
          <a:xfrm>
            <a:off x="4691113"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0" name="object 150"/>
          <p:cNvSpPr/>
          <p:nvPr/>
        </p:nvSpPr>
        <p:spPr>
          <a:xfrm>
            <a:off x="4662779"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1" name="object 151"/>
          <p:cNvSpPr/>
          <p:nvPr/>
        </p:nvSpPr>
        <p:spPr>
          <a:xfrm>
            <a:off x="4634522"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2" name="object 152"/>
          <p:cNvSpPr/>
          <p:nvPr/>
        </p:nvSpPr>
        <p:spPr>
          <a:xfrm>
            <a:off x="4776241"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3" name="object 153"/>
          <p:cNvSpPr/>
          <p:nvPr/>
        </p:nvSpPr>
        <p:spPr>
          <a:xfrm>
            <a:off x="4747907"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4" name="object 154"/>
          <p:cNvSpPr/>
          <p:nvPr/>
        </p:nvSpPr>
        <p:spPr>
          <a:xfrm>
            <a:off x="4719650"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5" name="object 155"/>
          <p:cNvSpPr/>
          <p:nvPr/>
        </p:nvSpPr>
        <p:spPr>
          <a:xfrm>
            <a:off x="4861382"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6" name="object 156"/>
          <p:cNvSpPr/>
          <p:nvPr/>
        </p:nvSpPr>
        <p:spPr>
          <a:xfrm>
            <a:off x="4833048"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7" name="object 157"/>
          <p:cNvSpPr/>
          <p:nvPr/>
        </p:nvSpPr>
        <p:spPr>
          <a:xfrm>
            <a:off x="4804790"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8" name="object 158"/>
          <p:cNvSpPr/>
          <p:nvPr/>
        </p:nvSpPr>
        <p:spPr>
          <a:xfrm>
            <a:off x="4946510"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9" name="object 159"/>
          <p:cNvSpPr/>
          <p:nvPr/>
        </p:nvSpPr>
        <p:spPr>
          <a:xfrm>
            <a:off x="4918163"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0" name="object 160"/>
          <p:cNvSpPr/>
          <p:nvPr/>
        </p:nvSpPr>
        <p:spPr>
          <a:xfrm>
            <a:off x="4889931"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1" name="object 161"/>
          <p:cNvSpPr/>
          <p:nvPr/>
        </p:nvSpPr>
        <p:spPr>
          <a:xfrm>
            <a:off x="5031651"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2" name="object 162"/>
          <p:cNvSpPr/>
          <p:nvPr/>
        </p:nvSpPr>
        <p:spPr>
          <a:xfrm>
            <a:off x="5003304"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3" name="object 163"/>
          <p:cNvSpPr/>
          <p:nvPr/>
        </p:nvSpPr>
        <p:spPr>
          <a:xfrm>
            <a:off x="4975072"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4" name="object 164"/>
          <p:cNvSpPr/>
          <p:nvPr/>
        </p:nvSpPr>
        <p:spPr>
          <a:xfrm>
            <a:off x="5116791"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5" name="object 165"/>
          <p:cNvSpPr/>
          <p:nvPr/>
        </p:nvSpPr>
        <p:spPr>
          <a:xfrm>
            <a:off x="5088445"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6" name="object 166"/>
          <p:cNvSpPr/>
          <p:nvPr/>
        </p:nvSpPr>
        <p:spPr>
          <a:xfrm>
            <a:off x="5060200"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7" name="object 167"/>
          <p:cNvSpPr/>
          <p:nvPr/>
        </p:nvSpPr>
        <p:spPr>
          <a:xfrm>
            <a:off x="5201932"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8" name="object 168"/>
          <p:cNvSpPr/>
          <p:nvPr/>
        </p:nvSpPr>
        <p:spPr>
          <a:xfrm>
            <a:off x="5173573" y="194744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9" name="object 169"/>
          <p:cNvSpPr/>
          <p:nvPr/>
        </p:nvSpPr>
        <p:spPr>
          <a:xfrm>
            <a:off x="5145341"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0" name="object 170"/>
          <p:cNvSpPr/>
          <p:nvPr/>
        </p:nvSpPr>
        <p:spPr>
          <a:xfrm>
            <a:off x="5287060"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1" name="object 171"/>
          <p:cNvSpPr/>
          <p:nvPr/>
        </p:nvSpPr>
        <p:spPr>
          <a:xfrm>
            <a:off x="5258714"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2" name="object 172"/>
          <p:cNvSpPr/>
          <p:nvPr/>
        </p:nvSpPr>
        <p:spPr>
          <a:xfrm>
            <a:off x="5230456"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3" name="object 173"/>
          <p:cNvSpPr/>
          <p:nvPr/>
        </p:nvSpPr>
        <p:spPr>
          <a:xfrm>
            <a:off x="5372201"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4" name="object 174"/>
          <p:cNvSpPr/>
          <p:nvPr/>
        </p:nvSpPr>
        <p:spPr>
          <a:xfrm>
            <a:off x="5343842" y="194744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5" name="object 175"/>
          <p:cNvSpPr/>
          <p:nvPr/>
        </p:nvSpPr>
        <p:spPr>
          <a:xfrm>
            <a:off x="5315597"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6" name="object 176"/>
          <p:cNvSpPr/>
          <p:nvPr/>
        </p:nvSpPr>
        <p:spPr>
          <a:xfrm>
            <a:off x="5457329"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7" name="object 177"/>
          <p:cNvSpPr/>
          <p:nvPr/>
        </p:nvSpPr>
        <p:spPr>
          <a:xfrm>
            <a:off x="5428983"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8" name="object 178"/>
          <p:cNvSpPr/>
          <p:nvPr/>
        </p:nvSpPr>
        <p:spPr>
          <a:xfrm>
            <a:off x="5400725"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9" name="object 179"/>
          <p:cNvSpPr/>
          <p:nvPr/>
        </p:nvSpPr>
        <p:spPr>
          <a:xfrm>
            <a:off x="5542470"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0" name="object 180"/>
          <p:cNvSpPr/>
          <p:nvPr/>
        </p:nvSpPr>
        <p:spPr>
          <a:xfrm>
            <a:off x="5514111"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1" name="object 181"/>
          <p:cNvSpPr/>
          <p:nvPr/>
        </p:nvSpPr>
        <p:spPr>
          <a:xfrm>
            <a:off x="5485879"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2" name="object 182"/>
          <p:cNvSpPr/>
          <p:nvPr/>
        </p:nvSpPr>
        <p:spPr>
          <a:xfrm>
            <a:off x="5627611"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3" name="object 183"/>
          <p:cNvSpPr/>
          <p:nvPr/>
        </p:nvSpPr>
        <p:spPr>
          <a:xfrm>
            <a:off x="5599264"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4" name="object 184"/>
          <p:cNvSpPr/>
          <p:nvPr/>
        </p:nvSpPr>
        <p:spPr>
          <a:xfrm>
            <a:off x="5571007"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5" name="object 185"/>
          <p:cNvSpPr/>
          <p:nvPr/>
        </p:nvSpPr>
        <p:spPr>
          <a:xfrm>
            <a:off x="5712752"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6" name="object 186"/>
          <p:cNvSpPr/>
          <p:nvPr/>
        </p:nvSpPr>
        <p:spPr>
          <a:xfrm>
            <a:off x="5684392"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7" name="object 187"/>
          <p:cNvSpPr/>
          <p:nvPr/>
        </p:nvSpPr>
        <p:spPr>
          <a:xfrm>
            <a:off x="5656148"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8" name="object 188"/>
          <p:cNvSpPr/>
          <p:nvPr/>
        </p:nvSpPr>
        <p:spPr>
          <a:xfrm>
            <a:off x="5797867"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9" name="object 189"/>
          <p:cNvSpPr/>
          <p:nvPr/>
        </p:nvSpPr>
        <p:spPr>
          <a:xfrm>
            <a:off x="5769533"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0" name="object 190"/>
          <p:cNvSpPr/>
          <p:nvPr/>
        </p:nvSpPr>
        <p:spPr>
          <a:xfrm>
            <a:off x="5741276"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1" name="object 191"/>
          <p:cNvSpPr/>
          <p:nvPr/>
        </p:nvSpPr>
        <p:spPr>
          <a:xfrm>
            <a:off x="5883008"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2" name="object 192"/>
          <p:cNvSpPr/>
          <p:nvPr/>
        </p:nvSpPr>
        <p:spPr>
          <a:xfrm>
            <a:off x="5854662"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3" name="object 193"/>
          <p:cNvSpPr/>
          <p:nvPr/>
        </p:nvSpPr>
        <p:spPr>
          <a:xfrm>
            <a:off x="5826404" y="194744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94" name="object 194"/>
          <p:cNvSpPr/>
          <p:nvPr/>
        </p:nvSpPr>
        <p:spPr>
          <a:xfrm>
            <a:off x="5968136"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5" name="object 195"/>
          <p:cNvSpPr/>
          <p:nvPr/>
        </p:nvSpPr>
        <p:spPr>
          <a:xfrm>
            <a:off x="5939802"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6" name="object 196"/>
          <p:cNvSpPr/>
          <p:nvPr/>
        </p:nvSpPr>
        <p:spPr>
          <a:xfrm>
            <a:off x="5911545"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7" name="object 197"/>
          <p:cNvSpPr/>
          <p:nvPr/>
        </p:nvSpPr>
        <p:spPr>
          <a:xfrm>
            <a:off x="6053264" y="194744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98" name="object 198"/>
          <p:cNvSpPr/>
          <p:nvPr/>
        </p:nvSpPr>
        <p:spPr>
          <a:xfrm>
            <a:off x="6024930"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9" name="object 199"/>
          <p:cNvSpPr/>
          <p:nvPr/>
        </p:nvSpPr>
        <p:spPr>
          <a:xfrm>
            <a:off x="5996685" y="194744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00" name="object 200"/>
          <p:cNvSpPr/>
          <p:nvPr/>
        </p:nvSpPr>
        <p:spPr>
          <a:xfrm>
            <a:off x="6138417"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1" name="object 201"/>
          <p:cNvSpPr/>
          <p:nvPr/>
        </p:nvSpPr>
        <p:spPr>
          <a:xfrm>
            <a:off x="6110071"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2" name="object 202"/>
          <p:cNvSpPr/>
          <p:nvPr/>
        </p:nvSpPr>
        <p:spPr>
          <a:xfrm>
            <a:off x="6081826"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3" name="object 203"/>
          <p:cNvSpPr/>
          <p:nvPr/>
        </p:nvSpPr>
        <p:spPr>
          <a:xfrm>
            <a:off x="6223546" y="194744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04" name="object 204"/>
          <p:cNvSpPr/>
          <p:nvPr/>
        </p:nvSpPr>
        <p:spPr>
          <a:xfrm>
            <a:off x="6195212"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5" name="object 205"/>
          <p:cNvSpPr/>
          <p:nvPr/>
        </p:nvSpPr>
        <p:spPr>
          <a:xfrm>
            <a:off x="6166954"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6" name="object 206"/>
          <p:cNvSpPr/>
          <p:nvPr/>
        </p:nvSpPr>
        <p:spPr>
          <a:xfrm>
            <a:off x="6308687"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7" name="object 207"/>
          <p:cNvSpPr/>
          <p:nvPr/>
        </p:nvSpPr>
        <p:spPr>
          <a:xfrm>
            <a:off x="6280353"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8" name="object 208"/>
          <p:cNvSpPr/>
          <p:nvPr/>
        </p:nvSpPr>
        <p:spPr>
          <a:xfrm>
            <a:off x="6252095"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9" name="object 209"/>
          <p:cNvSpPr/>
          <p:nvPr/>
        </p:nvSpPr>
        <p:spPr>
          <a:xfrm>
            <a:off x="6393815"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0" name="object 210"/>
          <p:cNvSpPr/>
          <p:nvPr/>
        </p:nvSpPr>
        <p:spPr>
          <a:xfrm>
            <a:off x="6365481"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1" name="object 211"/>
          <p:cNvSpPr/>
          <p:nvPr/>
        </p:nvSpPr>
        <p:spPr>
          <a:xfrm>
            <a:off x="6337223"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2" name="object 212"/>
          <p:cNvSpPr/>
          <p:nvPr/>
        </p:nvSpPr>
        <p:spPr>
          <a:xfrm>
            <a:off x="6478955"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3" name="object 213"/>
          <p:cNvSpPr/>
          <p:nvPr/>
        </p:nvSpPr>
        <p:spPr>
          <a:xfrm>
            <a:off x="6450622"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4" name="object 214"/>
          <p:cNvSpPr/>
          <p:nvPr/>
        </p:nvSpPr>
        <p:spPr>
          <a:xfrm>
            <a:off x="6422364"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5" name="object 215"/>
          <p:cNvSpPr/>
          <p:nvPr/>
        </p:nvSpPr>
        <p:spPr>
          <a:xfrm>
            <a:off x="6564083"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6" name="object 216"/>
          <p:cNvSpPr/>
          <p:nvPr/>
        </p:nvSpPr>
        <p:spPr>
          <a:xfrm>
            <a:off x="6535749"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7" name="object 217"/>
          <p:cNvSpPr/>
          <p:nvPr/>
        </p:nvSpPr>
        <p:spPr>
          <a:xfrm>
            <a:off x="6507492"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8" name="object 218"/>
          <p:cNvSpPr/>
          <p:nvPr/>
        </p:nvSpPr>
        <p:spPr>
          <a:xfrm>
            <a:off x="6649224"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9" name="object 219"/>
          <p:cNvSpPr/>
          <p:nvPr/>
        </p:nvSpPr>
        <p:spPr>
          <a:xfrm>
            <a:off x="6620878"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0" name="object 220"/>
          <p:cNvSpPr/>
          <p:nvPr/>
        </p:nvSpPr>
        <p:spPr>
          <a:xfrm>
            <a:off x="6592646"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1" name="object 221"/>
          <p:cNvSpPr/>
          <p:nvPr/>
        </p:nvSpPr>
        <p:spPr>
          <a:xfrm>
            <a:off x="6734365"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2" name="object 222"/>
          <p:cNvSpPr/>
          <p:nvPr/>
        </p:nvSpPr>
        <p:spPr>
          <a:xfrm>
            <a:off x="6706031"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3" name="object 223"/>
          <p:cNvSpPr/>
          <p:nvPr/>
        </p:nvSpPr>
        <p:spPr>
          <a:xfrm>
            <a:off x="6677774"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4" name="object 224"/>
          <p:cNvSpPr/>
          <p:nvPr/>
        </p:nvSpPr>
        <p:spPr>
          <a:xfrm>
            <a:off x="6819506"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5" name="object 225"/>
          <p:cNvSpPr/>
          <p:nvPr/>
        </p:nvSpPr>
        <p:spPr>
          <a:xfrm>
            <a:off x="6791172"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6" name="object 226"/>
          <p:cNvSpPr/>
          <p:nvPr/>
        </p:nvSpPr>
        <p:spPr>
          <a:xfrm>
            <a:off x="6762915"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7" name="object 227"/>
          <p:cNvSpPr/>
          <p:nvPr/>
        </p:nvSpPr>
        <p:spPr>
          <a:xfrm>
            <a:off x="6904634"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8" name="object 228"/>
          <p:cNvSpPr/>
          <p:nvPr/>
        </p:nvSpPr>
        <p:spPr>
          <a:xfrm>
            <a:off x="6876288" y="194744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9" name="object 229"/>
          <p:cNvSpPr/>
          <p:nvPr/>
        </p:nvSpPr>
        <p:spPr>
          <a:xfrm>
            <a:off x="6848043"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30" name="object 230"/>
          <p:cNvSpPr/>
          <p:nvPr/>
        </p:nvSpPr>
        <p:spPr>
          <a:xfrm>
            <a:off x="6989774"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31" name="object 231"/>
          <p:cNvSpPr/>
          <p:nvPr/>
        </p:nvSpPr>
        <p:spPr>
          <a:xfrm>
            <a:off x="6961416" y="194744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32" name="object 232"/>
          <p:cNvSpPr/>
          <p:nvPr/>
        </p:nvSpPr>
        <p:spPr>
          <a:xfrm>
            <a:off x="6933183" y="194744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33" name="object 233"/>
          <p:cNvSpPr txBox="1"/>
          <p:nvPr/>
        </p:nvSpPr>
        <p:spPr>
          <a:xfrm>
            <a:off x="528848" y="1423527"/>
            <a:ext cx="2618105" cy="493395"/>
          </a:xfrm>
          <a:prstGeom prst="rect">
            <a:avLst/>
          </a:prstGeom>
        </p:spPr>
        <p:txBody>
          <a:bodyPr vert="horz" wrap="square" lIns="0" tIns="12700" rIns="0" bIns="0" rtlCol="0">
            <a:spAutoFit/>
          </a:bodyPr>
          <a:lstStyle/>
          <a:p>
            <a:pPr marL="12700">
              <a:lnSpc>
                <a:spcPct val="100000"/>
              </a:lnSpc>
              <a:spcBef>
                <a:spcPts val="100"/>
              </a:spcBef>
            </a:pPr>
            <a:r>
              <a:rPr sz="1600" b="1" spc="-5" dirty="0">
                <a:solidFill>
                  <a:srgbClr val="231F20"/>
                </a:solidFill>
                <a:latin typeface="Arial Narrow"/>
                <a:cs typeface="Arial Narrow"/>
              </a:rPr>
              <a:t>MISE </a:t>
            </a:r>
            <a:r>
              <a:rPr sz="1600" b="1" dirty="0">
                <a:solidFill>
                  <a:srgbClr val="231F20"/>
                </a:solidFill>
                <a:latin typeface="Arial Narrow"/>
                <a:cs typeface="Arial Narrow"/>
              </a:rPr>
              <a:t>EN PLACE DU SPA:</a:t>
            </a:r>
            <a:r>
              <a:rPr sz="1600" b="1" spc="-90" dirty="0">
                <a:solidFill>
                  <a:srgbClr val="231F20"/>
                </a:solidFill>
                <a:latin typeface="Arial Narrow"/>
                <a:cs typeface="Arial Narrow"/>
              </a:rPr>
              <a:t> </a:t>
            </a:r>
            <a:r>
              <a:rPr sz="1600" b="1" spc="-5" dirty="0">
                <a:solidFill>
                  <a:srgbClr val="231F20"/>
                </a:solidFill>
                <a:latin typeface="Arial Narrow"/>
                <a:cs typeface="Arial Narrow"/>
              </a:rPr>
              <a:t>MONO</a:t>
            </a:r>
            <a:endParaRPr sz="1600">
              <a:latin typeface="Arial Narrow"/>
              <a:cs typeface="Arial Narrow"/>
            </a:endParaRPr>
          </a:p>
          <a:p>
            <a:pPr marL="12700">
              <a:lnSpc>
                <a:spcPct val="100000"/>
              </a:lnSpc>
              <a:spcBef>
                <a:spcPts val="80"/>
              </a:spcBef>
            </a:pPr>
            <a:r>
              <a:rPr sz="1400" b="1" spc="-5" dirty="0">
                <a:solidFill>
                  <a:srgbClr val="231F20"/>
                </a:solidFill>
                <a:latin typeface="Arial Narrow"/>
                <a:cs typeface="Arial Narrow"/>
              </a:rPr>
              <a:t>MONTAGE </a:t>
            </a:r>
            <a:r>
              <a:rPr sz="1400" b="1" dirty="0">
                <a:solidFill>
                  <a:srgbClr val="231F20"/>
                </a:solidFill>
                <a:latin typeface="Arial Narrow"/>
                <a:cs typeface="Arial Narrow"/>
              </a:rPr>
              <a:t>-</a:t>
            </a:r>
            <a:r>
              <a:rPr sz="1400" b="1" spc="-10" dirty="0">
                <a:solidFill>
                  <a:srgbClr val="231F20"/>
                </a:solidFill>
                <a:latin typeface="Arial Narrow"/>
                <a:cs typeface="Arial Narrow"/>
              </a:rPr>
              <a:t> </a:t>
            </a:r>
            <a:r>
              <a:rPr sz="1400" b="1" spc="-5" dirty="0">
                <a:solidFill>
                  <a:srgbClr val="231F20"/>
                </a:solidFill>
                <a:latin typeface="Arial Narrow"/>
                <a:cs typeface="Arial Narrow"/>
              </a:rPr>
              <a:t>MONO</a:t>
            </a:r>
            <a:endParaRPr sz="1400">
              <a:latin typeface="Arial Narrow"/>
              <a:cs typeface="Arial Narrow"/>
            </a:endParaRPr>
          </a:p>
        </p:txBody>
      </p:sp>
      <p:sp>
        <p:nvSpPr>
          <p:cNvPr id="234" name="object 234"/>
          <p:cNvSpPr/>
          <p:nvPr/>
        </p:nvSpPr>
        <p:spPr>
          <a:xfrm>
            <a:off x="679089" y="3647869"/>
            <a:ext cx="1720855" cy="887554"/>
          </a:xfrm>
          <a:prstGeom prst="rect">
            <a:avLst/>
          </a:prstGeom>
          <a:blipFill>
            <a:blip r:embed="rId2" cstate="print"/>
            <a:stretch>
              <a:fillRect/>
            </a:stretch>
          </a:blipFill>
        </p:spPr>
        <p:txBody>
          <a:bodyPr wrap="square" lIns="0" tIns="0" rIns="0" bIns="0" rtlCol="0"/>
          <a:lstStyle/>
          <a:p>
            <a:endParaRPr/>
          </a:p>
        </p:txBody>
      </p:sp>
      <p:sp>
        <p:nvSpPr>
          <p:cNvPr id="235" name="object 235"/>
          <p:cNvSpPr/>
          <p:nvPr/>
        </p:nvSpPr>
        <p:spPr>
          <a:xfrm>
            <a:off x="5087959" y="4053235"/>
            <a:ext cx="1686532" cy="798335"/>
          </a:xfrm>
          <a:prstGeom prst="rect">
            <a:avLst/>
          </a:prstGeom>
          <a:blipFill>
            <a:blip r:embed="rId3" cstate="print"/>
            <a:stretch>
              <a:fillRect/>
            </a:stretch>
          </a:blipFill>
        </p:spPr>
        <p:txBody>
          <a:bodyPr wrap="square" lIns="0" tIns="0" rIns="0" bIns="0" rtlCol="0"/>
          <a:lstStyle/>
          <a:p>
            <a:endParaRPr/>
          </a:p>
        </p:txBody>
      </p:sp>
      <p:sp>
        <p:nvSpPr>
          <p:cNvPr id="236" name="object 236"/>
          <p:cNvSpPr/>
          <p:nvPr/>
        </p:nvSpPr>
        <p:spPr>
          <a:xfrm>
            <a:off x="5007512" y="3236791"/>
            <a:ext cx="1860809" cy="699610"/>
          </a:xfrm>
          <a:prstGeom prst="rect">
            <a:avLst/>
          </a:prstGeom>
          <a:blipFill>
            <a:blip r:embed="rId4" cstate="print"/>
            <a:stretch>
              <a:fillRect/>
            </a:stretch>
          </a:blipFill>
        </p:spPr>
        <p:txBody>
          <a:bodyPr wrap="square" lIns="0" tIns="0" rIns="0" bIns="0" rtlCol="0"/>
          <a:lstStyle/>
          <a:p>
            <a:endParaRPr/>
          </a:p>
        </p:txBody>
      </p:sp>
      <p:sp>
        <p:nvSpPr>
          <p:cNvPr id="237" name="object 237"/>
          <p:cNvSpPr/>
          <p:nvPr/>
        </p:nvSpPr>
        <p:spPr>
          <a:xfrm>
            <a:off x="716026" y="7168336"/>
            <a:ext cx="1237987" cy="1084620"/>
          </a:xfrm>
          <a:prstGeom prst="rect">
            <a:avLst/>
          </a:prstGeom>
          <a:blipFill>
            <a:blip r:embed="rId5" cstate="print"/>
            <a:stretch>
              <a:fillRect/>
            </a:stretch>
          </a:blipFill>
        </p:spPr>
        <p:txBody>
          <a:bodyPr wrap="square" lIns="0" tIns="0" rIns="0" bIns="0" rtlCol="0"/>
          <a:lstStyle/>
          <a:p>
            <a:endParaRPr/>
          </a:p>
        </p:txBody>
      </p:sp>
      <p:sp>
        <p:nvSpPr>
          <p:cNvPr id="238" name="object 238"/>
          <p:cNvSpPr/>
          <p:nvPr/>
        </p:nvSpPr>
        <p:spPr>
          <a:xfrm>
            <a:off x="1307299" y="8423069"/>
            <a:ext cx="1516883" cy="1292096"/>
          </a:xfrm>
          <a:prstGeom prst="rect">
            <a:avLst/>
          </a:prstGeom>
          <a:blipFill>
            <a:blip r:embed="rId6" cstate="print"/>
            <a:stretch>
              <a:fillRect/>
            </a:stretch>
          </a:blipFill>
        </p:spPr>
        <p:txBody>
          <a:bodyPr wrap="square" lIns="0" tIns="0" rIns="0" bIns="0" rtlCol="0"/>
          <a:lstStyle/>
          <a:p>
            <a:endParaRPr/>
          </a:p>
        </p:txBody>
      </p:sp>
      <p:sp>
        <p:nvSpPr>
          <p:cNvPr id="239" name="object 239"/>
          <p:cNvSpPr/>
          <p:nvPr/>
        </p:nvSpPr>
        <p:spPr>
          <a:xfrm>
            <a:off x="3503290" y="3978355"/>
            <a:ext cx="245745" cy="157480"/>
          </a:xfrm>
          <a:custGeom>
            <a:avLst/>
            <a:gdLst/>
            <a:ahLst/>
            <a:cxnLst/>
            <a:rect l="l" t="t" r="r" b="b"/>
            <a:pathLst>
              <a:path w="245745" h="157479">
                <a:moveTo>
                  <a:pt x="0" y="0"/>
                </a:moveTo>
                <a:lnTo>
                  <a:pt x="245516" y="157086"/>
                </a:lnTo>
              </a:path>
            </a:pathLst>
          </a:custGeom>
          <a:ln w="7048">
            <a:solidFill>
              <a:srgbClr val="58595B"/>
            </a:solidFill>
          </a:ln>
        </p:spPr>
        <p:txBody>
          <a:bodyPr wrap="square" lIns="0" tIns="0" rIns="0" bIns="0" rtlCol="0"/>
          <a:lstStyle/>
          <a:p>
            <a:endParaRPr/>
          </a:p>
        </p:txBody>
      </p:sp>
      <p:sp>
        <p:nvSpPr>
          <p:cNvPr id="240" name="object 240"/>
          <p:cNvSpPr/>
          <p:nvPr/>
        </p:nvSpPr>
        <p:spPr>
          <a:xfrm>
            <a:off x="3006302" y="3668973"/>
            <a:ext cx="276225" cy="290195"/>
          </a:xfrm>
          <a:custGeom>
            <a:avLst/>
            <a:gdLst/>
            <a:ahLst/>
            <a:cxnLst/>
            <a:rect l="l" t="t" r="r" b="b"/>
            <a:pathLst>
              <a:path w="276225" h="290195">
                <a:moveTo>
                  <a:pt x="4216" y="177500"/>
                </a:moveTo>
                <a:lnTo>
                  <a:pt x="0" y="131040"/>
                </a:lnTo>
                <a:lnTo>
                  <a:pt x="9420" y="87498"/>
                </a:lnTo>
                <a:lnTo>
                  <a:pt x="30814" y="49749"/>
                </a:lnTo>
                <a:lnTo>
                  <a:pt x="62519" y="20664"/>
                </a:lnTo>
                <a:lnTo>
                  <a:pt x="102870" y="3117"/>
                </a:lnTo>
                <a:lnTo>
                  <a:pt x="146939" y="0"/>
                </a:lnTo>
                <a:lnTo>
                  <a:pt x="188598" y="11137"/>
                </a:lnTo>
                <a:lnTo>
                  <a:pt x="225071" y="34734"/>
                </a:lnTo>
                <a:lnTo>
                  <a:pt x="253584" y="68994"/>
                </a:lnTo>
                <a:lnTo>
                  <a:pt x="271361" y="112121"/>
                </a:lnTo>
                <a:lnTo>
                  <a:pt x="275596" y="158587"/>
                </a:lnTo>
                <a:lnTo>
                  <a:pt x="266160" y="202143"/>
                </a:lnTo>
                <a:lnTo>
                  <a:pt x="244726" y="239905"/>
                </a:lnTo>
                <a:lnTo>
                  <a:pt x="212967" y="268995"/>
                </a:lnTo>
                <a:lnTo>
                  <a:pt x="172555" y="286530"/>
                </a:lnTo>
                <a:lnTo>
                  <a:pt x="128469" y="289665"/>
                </a:lnTo>
                <a:lnTo>
                  <a:pt x="86791" y="278544"/>
                </a:lnTo>
                <a:lnTo>
                  <a:pt x="50322" y="254953"/>
                </a:lnTo>
                <a:lnTo>
                  <a:pt x="21864" y="220676"/>
                </a:lnTo>
                <a:lnTo>
                  <a:pt x="4216" y="177500"/>
                </a:lnTo>
              </a:path>
            </a:pathLst>
          </a:custGeom>
          <a:ln w="4699">
            <a:solidFill>
              <a:srgbClr val="231F20"/>
            </a:solidFill>
          </a:ln>
        </p:spPr>
        <p:txBody>
          <a:bodyPr wrap="square" lIns="0" tIns="0" rIns="0" bIns="0" rtlCol="0"/>
          <a:lstStyle/>
          <a:p>
            <a:endParaRPr/>
          </a:p>
        </p:txBody>
      </p:sp>
      <p:sp>
        <p:nvSpPr>
          <p:cNvPr id="241" name="object 241"/>
          <p:cNvSpPr/>
          <p:nvPr/>
        </p:nvSpPr>
        <p:spPr>
          <a:xfrm>
            <a:off x="3006003" y="3651663"/>
            <a:ext cx="298450" cy="323215"/>
          </a:xfrm>
          <a:custGeom>
            <a:avLst/>
            <a:gdLst/>
            <a:ahLst/>
            <a:cxnLst/>
            <a:rect l="l" t="t" r="r" b="b"/>
            <a:pathLst>
              <a:path w="298450" h="323214">
                <a:moveTo>
                  <a:pt x="4962" y="196566"/>
                </a:moveTo>
                <a:lnTo>
                  <a:pt x="0" y="144769"/>
                </a:lnTo>
                <a:lnTo>
                  <a:pt x="9808" y="96329"/>
                </a:lnTo>
                <a:lnTo>
                  <a:pt x="32619" y="54442"/>
                </a:lnTo>
                <a:lnTo>
                  <a:pt x="66663" y="22302"/>
                </a:lnTo>
                <a:lnTo>
                  <a:pt x="110169" y="3107"/>
                </a:lnTo>
                <a:lnTo>
                  <a:pt x="157822" y="0"/>
                </a:lnTo>
                <a:lnTo>
                  <a:pt x="202986" y="12764"/>
                </a:lnTo>
                <a:lnTo>
                  <a:pt x="242644" y="39370"/>
                </a:lnTo>
                <a:lnTo>
                  <a:pt x="273781" y="77789"/>
                </a:lnTo>
                <a:lnTo>
                  <a:pt x="293379" y="125992"/>
                </a:lnTo>
                <a:lnTo>
                  <a:pt x="298343" y="177811"/>
                </a:lnTo>
                <a:lnTo>
                  <a:pt x="288500" y="226271"/>
                </a:lnTo>
                <a:lnTo>
                  <a:pt x="265635" y="268174"/>
                </a:lnTo>
                <a:lnTo>
                  <a:pt x="231530" y="300321"/>
                </a:lnTo>
                <a:lnTo>
                  <a:pt x="187969" y="319515"/>
                </a:lnTo>
                <a:lnTo>
                  <a:pt x="140310" y="322641"/>
                </a:lnTo>
                <a:lnTo>
                  <a:pt x="95131" y="309894"/>
                </a:lnTo>
                <a:lnTo>
                  <a:pt x="55482" y="283289"/>
                </a:lnTo>
                <a:lnTo>
                  <a:pt x="24410" y="244841"/>
                </a:lnTo>
                <a:lnTo>
                  <a:pt x="4962" y="196566"/>
                </a:lnTo>
              </a:path>
            </a:pathLst>
          </a:custGeom>
          <a:ln w="18808">
            <a:solidFill>
              <a:srgbClr val="231F20"/>
            </a:solidFill>
          </a:ln>
        </p:spPr>
        <p:txBody>
          <a:bodyPr wrap="square" lIns="0" tIns="0" rIns="0" bIns="0" rtlCol="0"/>
          <a:lstStyle/>
          <a:p>
            <a:endParaRPr/>
          </a:p>
        </p:txBody>
      </p:sp>
      <p:sp>
        <p:nvSpPr>
          <p:cNvPr id="242" name="object 242"/>
          <p:cNvSpPr/>
          <p:nvPr/>
        </p:nvSpPr>
        <p:spPr>
          <a:xfrm>
            <a:off x="2984633" y="3624368"/>
            <a:ext cx="339725" cy="368300"/>
          </a:xfrm>
          <a:custGeom>
            <a:avLst/>
            <a:gdLst/>
            <a:ahLst/>
            <a:cxnLst/>
            <a:rect l="l" t="t" r="r" b="b"/>
            <a:pathLst>
              <a:path w="339725" h="368300">
                <a:moveTo>
                  <a:pt x="5919" y="224066"/>
                </a:moveTo>
                <a:lnTo>
                  <a:pt x="0" y="174851"/>
                </a:lnTo>
                <a:lnTo>
                  <a:pt x="5975" y="127868"/>
                </a:lnTo>
                <a:lnTo>
                  <a:pt x="22678" y="85218"/>
                </a:lnTo>
                <a:lnTo>
                  <a:pt x="48941" y="48999"/>
                </a:lnTo>
                <a:lnTo>
                  <a:pt x="83596" y="21312"/>
                </a:lnTo>
                <a:lnTo>
                  <a:pt x="125476" y="4254"/>
                </a:lnTo>
                <a:lnTo>
                  <a:pt x="170706" y="0"/>
                </a:lnTo>
                <a:lnTo>
                  <a:pt x="214367" y="8533"/>
                </a:lnTo>
                <a:lnTo>
                  <a:pt x="254477" y="28522"/>
                </a:lnTo>
                <a:lnTo>
                  <a:pt x="289049" y="58632"/>
                </a:lnTo>
                <a:lnTo>
                  <a:pt x="316099" y="97528"/>
                </a:lnTo>
                <a:lnTo>
                  <a:pt x="333642" y="143878"/>
                </a:lnTo>
                <a:lnTo>
                  <a:pt x="339563" y="193108"/>
                </a:lnTo>
                <a:lnTo>
                  <a:pt x="333570" y="240109"/>
                </a:lnTo>
                <a:lnTo>
                  <a:pt x="316834" y="282778"/>
                </a:lnTo>
                <a:lnTo>
                  <a:pt x="290526" y="319012"/>
                </a:lnTo>
                <a:lnTo>
                  <a:pt x="255818" y="346709"/>
                </a:lnTo>
                <a:lnTo>
                  <a:pt x="213881" y="363766"/>
                </a:lnTo>
                <a:lnTo>
                  <a:pt x="168643" y="368030"/>
                </a:lnTo>
                <a:lnTo>
                  <a:pt x="124967" y="359509"/>
                </a:lnTo>
                <a:lnTo>
                  <a:pt x="84854" y="339526"/>
                </a:lnTo>
                <a:lnTo>
                  <a:pt x="50307" y="309408"/>
                </a:lnTo>
                <a:lnTo>
                  <a:pt x="23328" y="270479"/>
                </a:lnTo>
                <a:lnTo>
                  <a:pt x="5919" y="224066"/>
                </a:lnTo>
              </a:path>
            </a:pathLst>
          </a:custGeom>
          <a:ln w="4699">
            <a:solidFill>
              <a:srgbClr val="231F20"/>
            </a:solidFill>
          </a:ln>
        </p:spPr>
        <p:txBody>
          <a:bodyPr wrap="square" lIns="0" tIns="0" rIns="0" bIns="0" rtlCol="0"/>
          <a:lstStyle/>
          <a:p>
            <a:endParaRPr/>
          </a:p>
        </p:txBody>
      </p:sp>
      <p:sp>
        <p:nvSpPr>
          <p:cNvPr id="243" name="object 243"/>
          <p:cNvSpPr/>
          <p:nvPr/>
        </p:nvSpPr>
        <p:spPr>
          <a:xfrm>
            <a:off x="2985086" y="3613851"/>
            <a:ext cx="355600" cy="394335"/>
          </a:xfrm>
          <a:custGeom>
            <a:avLst/>
            <a:gdLst/>
            <a:ahLst/>
            <a:cxnLst/>
            <a:rect l="l" t="t" r="r" b="b"/>
            <a:pathLst>
              <a:path w="355600" h="394335">
                <a:moveTo>
                  <a:pt x="6494" y="238774"/>
                </a:moveTo>
                <a:lnTo>
                  <a:pt x="0" y="186069"/>
                </a:lnTo>
                <a:lnTo>
                  <a:pt x="5951" y="135824"/>
                </a:lnTo>
                <a:lnTo>
                  <a:pt x="23144" y="90279"/>
                </a:lnTo>
                <a:lnTo>
                  <a:pt x="50374" y="51678"/>
                </a:lnTo>
                <a:lnTo>
                  <a:pt x="86437" y="22260"/>
                </a:lnTo>
                <a:lnTo>
                  <a:pt x="130129" y="4269"/>
                </a:lnTo>
                <a:lnTo>
                  <a:pt x="177392" y="0"/>
                </a:lnTo>
                <a:lnTo>
                  <a:pt x="223103" y="9410"/>
                </a:lnTo>
                <a:lnTo>
                  <a:pt x="265176" y="31059"/>
                </a:lnTo>
                <a:lnTo>
                  <a:pt x="301526" y="63508"/>
                </a:lnTo>
                <a:lnTo>
                  <a:pt x="330069" y="105316"/>
                </a:lnTo>
                <a:lnTo>
                  <a:pt x="348721" y="155043"/>
                </a:lnTo>
                <a:lnTo>
                  <a:pt x="355233" y="207767"/>
                </a:lnTo>
                <a:lnTo>
                  <a:pt x="349264" y="258029"/>
                </a:lnTo>
                <a:lnTo>
                  <a:pt x="332028" y="303587"/>
                </a:lnTo>
                <a:lnTo>
                  <a:pt x="304740" y="342197"/>
                </a:lnTo>
                <a:lnTo>
                  <a:pt x="268611" y="371615"/>
                </a:lnTo>
                <a:lnTo>
                  <a:pt x="224858" y="389599"/>
                </a:lnTo>
                <a:lnTo>
                  <a:pt x="177581" y="393879"/>
                </a:lnTo>
                <a:lnTo>
                  <a:pt x="131855" y="384482"/>
                </a:lnTo>
                <a:lnTo>
                  <a:pt x="89782" y="362840"/>
                </a:lnTo>
                <a:lnTo>
                  <a:pt x="53463" y="330387"/>
                </a:lnTo>
                <a:lnTo>
                  <a:pt x="25000" y="288554"/>
                </a:lnTo>
                <a:lnTo>
                  <a:pt x="6494" y="238774"/>
                </a:lnTo>
              </a:path>
            </a:pathLst>
          </a:custGeom>
          <a:ln w="4698">
            <a:solidFill>
              <a:srgbClr val="231F20"/>
            </a:solidFill>
          </a:ln>
        </p:spPr>
        <p:txBody>
          <a:bodyPr wrap="square" lIns="0" tIns="0" rIns="0" bIns="0" rtlCol="0"/>
          <a:lstStyle/>
          <a:p>
            <a:endParaRPr/>
          </a:p>
        </p:txBody>
      </p:sp>
      <p:sp>
        <p:nvSpPr>
          <p:cNvPr id="244" name="object 244"/>
          <p:cNvSpPr/>
          <p:nvPr/>
        </p:nvSpPr>
        <p:spPr>
          <a:xfrm>
            <a:off x="3124536" y="3607859"/>
            <a:ext cx="239395" cy="405130"/>
          </a:xfrm>
          <a:custGeom>
            <a:avLst/>
            <a:gdLst/>
            <a:ahLst/>
            <a:cxnLst/>
            <a:rect l="l" t="t" r="r" b="b"/>
            <a:pathLst>
              <a:path w="239395" h="405129">
                <a:moveTo>
                  <a:pt x="36956" y="400163"/>
                </a:moveTo>
                <a:lnTo>
                  <a:pt x="70255" y="405064"/>
                </a:lnTo>
                <a:lnTo>
                  <a:pt x="101807" y="401910"/>
                </a:lnTo>
                <a:lnTo>
                  <a:pt x="131175" y="391590"/>
                </a:lnTo>
                <a:lnTo>
                  <a:pt x="181611" y="353023"/>
                </a:lnTo>
                <a:lnTo>
                  <a:pt x="218064" y="296499"/>
                </a:lnTo>
                <a:lnTo>
                  <a:pt x="237036" y="229152"/>
                </a:lnTo>
                <a:lnTo>
                  <a:pt x="238873" y="193650"/>
                </a:lnTo>
                <a:lnTo>
                  <a:pt x="235028" y="158117"/>
                </a:lnTo>
                <a:lnTo>
                  <a:pt x="208543" y="90528"/>
                </a:lnTo>
                <a:lnTo>
                  <a:pt x="185027" y="60255"/>
                </a:lnTo>
                <a:lnTo>
                  <a:pt x="154080" y="33519"/>
                </a:lnTo>
                <a:lnTo>
                  <a:pt x="115265" y="11212"/>
                </a:lnTo>
                <a:lnTo>
                  <a:pt x="69892" y="0"/>
                </a:lnTo>
                <a:lnTo>
                  <a:pt x="33310" y="195"/>
                </a:lnTo>
                <a:lnTo>
                  <a:pt x="8889" y="5172"/>
                </a:lnTo>
                <a:lnTo>
                  <a:pt x="0" y="8304"/>
                </a:lnTo>
              </a:path>
            </a:pathLst>
          </a:custGeom>
          <a:ln w="4699">
            <a:solidFill>
              <a:srgbClr val="231F20"/>
            </a:solidFill>
          </a:ln>
        </p:spPr>
        <p:txBody>
          <a:bodyPr wrap="square" lIns="0" tIns="0" rIns="0" bIns="0" rtlCol="0"/>
          <a:lstStyle/>
          <a:p>
            <a:endParaRPr/>
          </a:p>
        </p:txBody>
      </p:sp>
      <p:sp>
        <p:nvSpPr>
          <p:cNvPr id="245" name="object 245"/>
          <p:cNvSpPr/>
          <p:nvPr/>
        </p:nvSpPr>
        <p:spPr>
          <a:xfrm>
            <a:off x="3250180" y="3624141"/>
            <a:ext cx="124460" cy="361950"/>
          </a:xfrm>
          <a:custGeom>
            <a:avLst/>
            <a:gdLst/>
            <a:ahLst/>
            <a:cxnLst/>
            <a:rect l="l" t="t" r="r" b="b"/>
            <a:pathLst>
              <a:path w="124460" h="361950">
                <a:moveTo>
                  <a:pt x="28155" y="361784"/>
                </a:moveTo>
                <a:lnTo>
                  <a:pt x="78000" y="322262"/>
                </a:lnTo>
                <a:lnTo>
                  <a:pt x="98838" y="289560"/>
                </a:lnTo>
                <a:lnTo>
                  <a:pt x="114609" y="250606"/>
                </a:lnTo>
                <a:lnTo>
                  <a:pt x="123554" y="207181"/>
                </a:lnTo>
                <a:lnTo>
                  <a:pt x="123914" y="161069"/>
                </a:lnTo>
                <a:lnTo>
                  <a:pt x="113932" y="114050"/>
                </a:lnTo>
                <a:lnTo>
                  <a:pt x="91848" y="67907"/>
                </a:lnTo>
                <a:lnTo>
                  <a:pt x="55905" y="24422"/>
                </a:lnTo>
                <a:lnTo>
                  <a:pt x="16965" y="4281"/>
                </a:lnTo>
                <a:lnTo>
                  <a:pt x="4615" y="842"/>
                </a:lnTo>
                <a:lnTo>
                  <a:pt x="0" y="0"/>
                </a:lnTo>
              </a:path>
            </a:pathLst>
          </a:custGeom>
          <a:ln w="4699">
            <a:solidFill>
              <a:srgbClr val="231F20"/>
            </a:solidFill>
          </a:ln>
        </p:spPr>
        <p:txBody>
          <a:bodyPr wrap="square" lIns="0" tIns="0" rIns="0" bIns="0" rtlCol="0"/>
          <a:lstStyle/>
          <a:p>
            <a:endParaRPr/>
          </a:p>
        </p:txBody>
      </p:sp>
      <p:sp>
        <p:nvSpPr>
          <p:cNvPr id="246" name="object 246"/>
          <p:cNvSpPr/>
          <p:nvPr/>
        </p:nvSpPr>
        <p:spPr>
          <a:xfrm>
            <a:off x="3264000" y="3625901"/>
            <a:ext cx="122555" cy="355600"/>
          </a:xfrm>
          <a:custGeom>
            <a:avLst/>
            <a:gdLst/>
            <a:ahLst/>
            <a:cxnLst/>
            <a:rect l="l" t="t" r="r" b="b"/>
            <a:pathLst>
              <a:path w="122554" h="355600">
                <a:moveTo>
                  <a:pt x="24841" y="355295"/>
                </a:moveTo>
                <a:lnTo>
                  <a:pt x="75010" y="316561"/>
                </a:lnTo>
                <a:lnTo>
                  <a:pt x="96195" y="284694"/>
                </a:lnTo>
                <a:lnTo>
                  <a:pt x="112379" y="246730"/>
                </a:lnTo>
                <a:lnTo>
                  <a:pt x="121762" y="204348"/>
                </a:lnTo>
                <a:lnTo>
                  <a:pt x="122540" y="159226"/>
                </a:lnTo>
                <a:lnTo>
                  <a:pt x="112915" y="113040"/>
                </a:lnTo>
                <a:lnTo>
                  <a:pt x="91083" y="67470"/>
                </a:lnTo>
                <a:lnTo>
                  <a:pt x="55245" y="24193"/>
                </a:lnTo>
                <a:lnTo>
                  <a:pt x="16616" y="4181"/>
                </a:lnTo>
                <a:lnTo>
                  <a:pt x="4504" y="812"/>
                </a:lnTo>
                <a:lnTo>
                  <a:pt x="0" y="0"/>
                </a:lnTo>
              </a:path>
            </a:pathLst>
          </a:custGeom>
          <a:ln w="4699">
            <a:solidFill>
              <a:srgbClr val="231F20"/>
            </a:solidFill>
          </a:ln>
        </p:spPr>
        <p:txBody>
          <a:bodyPr wrap="square" lIns="0" tIns="0" rIns="0" bIns="0" rtlCol="0"/>
          <a:lstStyle/>
          <a:p>
            <a:endParaRPr/>
          </a:p>
        </p:txBody>
      </p:sp>
      <p:sp>
        <p:nvSpPr>
          <p:cNvPr id="247" name="object 247"/>
          <p:cNvSpPr/>
          <p:nvPr/>
        </p:nvSpPr>
        <p:spPr>
          <a:xfrm>
            <a:off x="3270888" y="3625907"/>
            <a:ext cx="125095" cy="353695"/>
          </a:xfrm>
          <a:custGeom>
            <a:avLst/>
            <a:gdLst/>
            <a:ahLst/>
            <a:cxnLst/>
            <a:rect l="l" t="t" r="r" b="b"/>
            <a:pathLst>
              <a:path w="125095" h="353695">
                <a:moveTo>
                  <a:pt x="21958" y="353682"/>
                </a:moveTo>
                <a:lnTo>
                  <a:pt x="77096" y="313474"/>
                </a:lnTo>
                <a:lnTo>
                  <a:pt x="99218" y="281463"/>
                </a:lnTo>
                <a:lnTo>
                  <a:pt x="115597" y="243630"/>
                </a:lnTo>
                <a:lnTo>
                  <a:pt x="124650" y="201561"/>
                </a:lnTo>
                <a:lnTo>
                  <a:pt x="124792" y="156842"/>
                </a:lnTo>
                <a:lnTo>
                  <a:pt x="114440" y="111061"/>
                </a:lnTo>
                <a:lnTo>
                  <a:pt x="92010" y="65803"/>
                </a:lnTo>
                <a:lnTo>
                  <a:pt x="55918" y="22656"/>
                </a:lnTo>
                <a:lnTo>
                  <a:pt x="17662" y="2832"/>
                </a:lnTo>
                <a:lnTo>
                  <a:pt x="4876" y="354"/>
                </a:lnTo>
                <a:lnTo>
                  <a:pt x="0" y="0"/>
                </a:lnTo>
              </a:path>
            </a:pathLst>
          </a:custGeom>
          <a:ln w="4699">
            <a:solidFill>
              <a:srgbClr val="231F20"/>
            </a:solidFill>
          </a:ln>
        </p:spPr>
        <p:txBody>
          <a:bodyPr wrap="square" lIns="0" tIns="0" rIns="0" bIns="0" rtlCol="0"/>
          <a:lstStyle/>
          <a:p>
            <a:endParaRPr/>
          </a:p>
        </p:txBody>
      </p:sp>
      <p:sp>
        <p:nvSpPr>
          <p:cNvPr id="248" name="object 248"/>
          <p:cNvSpPr/>
          <p:nvPr/>
        </p:nvSpPr>
        <p:spPr>
          <a:xfrm>
            <a:off x="3282209" y="3626779"/>
            <a:ext cx="121920" cy="348615"/>
          </a:xfrm>
          <a:custGeom>
            <a:avLst/>
            <a:gdLst/>
            <a:ahLst/>
            <a:cxnLst/>
            <a:rect l="l" t="t" r="r" b="b"/>
            <a:pathLst>
              <a:path w="121920" h="348614">
                <a:moveTo>
                  <a:pt x="20497" y="348449"/>
                </a:moveTo>
                <a:lnTo>
                  <a:pt x="71304" y="310282"/>
                </a:lnTo>
                <a:lnTo>
                  <a:pt x="93156" y="279003"/>
                </a:lnTo>
                <a:lnTo>
                  <a:pt x="110130" y="241735"/>
                </a:lnTo>
                <a:lnTo>
                  <a:pt x="120340" y="200085"/>
                </a:lnTo>
                <a:lnTo>
                  <a:pt x="121904" y="155658"/>
                </a:lnTo>
                <a:lnTo>
                  <a:pt x="112938" y="110061"/>
                </a:lnTo>
                <a:lnTo>
                  <a:pt x="91558" y="64899"/>
                </a:lnTo>
                <a:lnTo>
                  <a:pt x="55879" y="21780"/>
                </a:lnTo>
                <a:lnTo>
                  <a:pt x="16952" y="2960"/>
                </a:lnTo>
                <a:lnTo>
                  <a:pt x="4611" y="429"/>
                </a:lnTo>
                <a:lnTo>
                  <a:pt x="0" y="0"/>
                </a:lnTo>
              </a:path>
            </a:pathLst>
          </a:custGeom>
          <a:ln w="4698">
            <a:solidFill>
              <a:srgbClr val="231F20"/>
            </a:solidFill>
          </a:ln>
        </p:spPr>
        <p:txBody>
          <a:bodyPr wrap="square" lIns="0" tIns="0" rIns="0" bIns="0" rtlCol="0"/>
          <a:lstStyle/>
          <a:p>
            <a:endParaRPr/>
          </a:p>
        </p:txBody>
      </p:sp>
      <p:sp>
        <p:nvSpPr>
          <p:cNvPr id="249" name="object 249"/>
          <p:cNvSpPr/>
          <p:nvPr/>
        </p:nvSpPr>
        <p:spPr>
          <a:xfrm>
            <a:off x="3132038" y="3540360"/>
            <a:ext cx="234950" cy="69850"/>
          </a:xfrm>
          <a:custGeom>
            <a:avLst/>
            <a:gdLst/>
            <a:ahLst/>
            <a:cxnLst/>
            <a:rect l="l" t="t" r="r" b="b"/>
            <a:pathLst>
              <a:path w="234950" h="69850">
                <a:moveTo>
                  <a:pt x="0" y="69465"/>
                </a:moveTo>
                <a:lnTo>
                  <a:pt x="162891" y="3958"/>
                </a:lnTo>
                <a:lnTo>
                  <a:pt x="234755" y="0"/>
                </a:lnTo>
              </a:path>
            </a:pathLst>
          </a:custGeom>
          <a:ln w="4699">
            <a:solidFill>
              <a:srgbClr val="231F20"/>
            </a:solidFill>
          </a:ln>
        </p:spPr>
        <p:txBody>
          <a:bodyPr wrap="square" lIns="0" tIns="0" rIns="0" bIns="0" rtlCol="0"/>
          <a:lstStyle/>
          <a:p>
            <a:endParaRPr/>
          </a:p>
        </p:txBody>
      </p:sp>
      <p:sp>
        <p:nvSpPr>
          <p:cNvPr id="250" name="object 250"/>
          <p:cNvSpPr/>
          <p:nvPr/>
        </p:nvSpPr>
        <p:spPr>
          <a:xfrm>
            <a:off x="3170214" y="3559769"/>
            <a:ext cx="302260" cy="464184"/>
          </a:xfrm>
          <a:custGeom>
            <a:avLst/>
            <a:gdLst/>
            <a:ahLst/>
            <a:cxnLst/>
            <a:rect l="l" t="t" r="r" b="b"/>
            <a:pathLst>
              <a:path w="302260" h="464185">
                <a:moveTo>
                  <a:pt x="227851" y="0"/>
                </a:moveTo>
                <a:lnTo>
                  <a:pt x="261784" y="50496"/>
                </a:lnTo>
                <a:lnTo>
                  <a:pt x="299224" y="212388"/>
                </a:lnTo>
                <a:lnTo>
                  <a:pt x="302204" y="260051"/>
                </a:lnTo>
                <a:lnTo>
                  <a:pt x="296885" y="303596"/>
                </a:lnTo>
                <a:lnTo>
                  <a:pt x="284021" y="342677"/>
                </a:lnTo>
                <a:lnTo>
                  <a:pt x="264367" y="376950"/>
                </a:lnTo>
                <a:lnTo>
                  <a:pt x="238676" y="406069"/>
                </a:lnTo>
                <a:lnTo>
                  <a:pt x="207702" y="429688"/>
                </a:lnTo>
                <a:lnTo>
                  <a:pt x="172201" y="447461"/>
                </a:lnTo>
                <a:lnTo>
                  <a:pt x="132926" y="459044"/>
                </a:lnTo>
                <a:lnTo>
                  <a:pt x="90631" y="464091"/>
                </a:lnTo>
                <a:lnTo>
                  <a:pt x="46071" y="462256"/>
                </a:lnTo>
                <a:lnTo>
                  <a:pt x="0" y="453193"/>
                </a:lnTo>
              </a:path>
            </a:pathLst>
          </a:custGeom>
          <a:ln w="4699">
            <a:solidFill>
              <a:srgbClr val="231F20"/>
            </a:solidFill>
          </a:ln>
        </p:spPr>
        <p:txBody>
          <a:bodyPr wrap="square" lIns="0" tIns="0" rIns="0" bIns="0" rtlCol="0"/>
          <a:lstStyle/>
          <a:p>
            <a:endParaRPr/>
          </a:p>
        </p:txBody>
      </p:sp>
      <p:sp>
        <p:nvSpPr>
          <p:cNvPr id="251" name="object 251"/>
          <p:cNvSpPr/>
          <p:nvPr/>
        </p:nvSpPr>
        <p:spPr>
          <a:xfrm>
            <a:off x="3126855" y="3702788"/>
            <a:ext cx="153159" cy="218109"/>
          </a:xfrm>
          <a:prstGeom prst="rect">
            <a:avLst/>
          </a:prstGeom>
          <a:blipFill>
            <a:blip r:embed="rId7" cstate="print"/>
            <a:stretch>
              <a:fillRect/>
            </a:stretch>
          </a:blipFill>
        </p:spPr>
        <p:txBody>
          <a:bodyPr wrap="square" lIns="0" tIns="0" rIns="0" bIns="0" rtlCol="0"/>
          <a:lstStyle/>
          <a:p>
            <a:endParaRPr/>
          </a:p>
        </p:txBody>
      </p:sp>
      <p:sp>
        <p:nvSpPr>
          <p:cNvPr id="252" name="object 252"/>
          <p:cNvSpPr/>
          <p:nvPr/>
        </p:nvSpPr>
        <p:spPr>
          <a:xfrm>
            <a:off x="2930752" y="3506268"/>
            <a:ext cx="596265" cy="596265"/>
          </a:xfrm>
          <a:custGeom>
            <a:avLst/>
            <a:gdLst/>
            <a:ahLst/>
            <a:cxnLst/>
            <a:rect l="l" t="t" r="r" b="b"/>
            <a:pathLst>
              <a:path w="596264" h="596264">
                <a:moveTo>
                  <a:pt x="595655" y="297827"/>
                </a:moveTo>
                <a:lnTo>
                  <a:pt x="591757" y="346138"/>
                </a:lnTo>
                <a:lnTo>
                  <a:pt x="580471" y="391967"/>
                </a:lnTo>
                <a:lnTo>
                  <a:pt x="562410" y="434701"/>
                </a:lnTo>
                <a:lnTo>
                  <a:pt x="538189" y="473727"/>
                </a:lnTo>
                <a:lnTo>
                  <a:pt x="508420" y="508431"/>
                </a:lnTo>
                <a:lnTo>
                  <a:pt x="473717" y="538201"/>
                </a:lnTo>
                <a:lnTo>
                  <a:pt x="434693" y="562423"/>
                </a:lnTo>
                <a:lnTo>
                  <a:pt x="391961" y="580483"/>
                </a:lnTo>
                <a:lnTo>
                  <a:pt x="346134" y="591769"/>
                </a:lnTo>
                <a:lnTo>
                  <a:pt x="297827" y="595668"/>
                </a:lnTo>
                <a:lnTo>
                  <a:pt x="249514" y="591769"/>
                </a:lnTo>
                <a:lnTo>
                  <a:pt x="203684" y="580483"/>
                </a:lnTo>
                <a:lnTo>
                  <a:pt x="160951" y="562423"/>
                </a:lnTo>
                <a:lnTo>
                  <a:pt x="121927" y="538201"/>
                </a:lnTo>
                <a:lnTo>
                  <a:pt x="87225" y="508431"/>
                </a:lnTo>
                <a:lnTo>
                  <a:pt x="57458" y="473727"/>
                </a:lnTo>
                <a:lnTo>
                  <a:pt x="33239" y="434701"/>
                </a:lnTo>
                <a:lnTo>
                  <a:pt x="15181" y="391967"/>
                </a:lnTo>
                <a:lnTo>
                  <a:pt x="3897" y="346138"/>
                </a:lnTo>
                <a:lnTo>
                  <a:pt x="0" y="297827"/>
                </a:lnTo>
                <a:lnTo>
                  <a:pt x="3897" y="249520"/>
                </a:lnTo>
                <a:lnTo>
                  <a:pt x="15181" y="203694"/>
                </a:lnTo>
                <a:lnTo>
                  <a:pt x="33239" y="160962"/>
                </a:lnTo>
                <a:lnTo>
                  <a:pt x="57458" y="121937"/>
                </a:lnTo>
                <a:lnTo>
                  <a:pt x="87225" y="87234"/>
                </a:lnTo>
                <a:lnTo>
                  <a:pt x="121927" y="57465"/>
                </a:lnTo>
                <a:lnTo>
                  <a:pt x="160951" y="33244"/>
                </a:lnTo>
                <a:lnTo>
                  <a:pt x="203684" y="15184"/>
                </a:lnTo>
                <a:lnTo>
                  <a:pt x="249514" y="3898"/>
                </a:lnTo>
                <a:lnTo>
                  <a:pt x="297827" y="0"/>
                </a:lnTo>
                <a:lnTo>
                  <a:pt x="346134" y="3898"/>
                </a:lnTo>
                <a:lnTo>
                  <a:pt x="391961" y="15184"/>
                </a:lnTo>
                <a:lnTo>
                  <a:pt x="434693" y="33244"/>
                </a:lnTo>
                <a:lnTo>
                  <a:pt x="473717" y="57465"/>
                </a:lnTo>
                <a:lnTo>
                  <a:pt x="508420" y="87234"/>
                </a:lnTo>
                <a:lnTo>
                  <a:pt x="538189" y="121937"/>
                </a:lnTo>
                <a:lnTo>
                  <a:pt x="562410" y="160962"/>
                </a:lnTo>
                <a:lnTo>
                  <a:pt x="580471" y="203694"/>
                </a:lnTo>
                <a:lnTo>
                  <a:pt x="591757" y="249520"/>
                </a:lnTo>
                <a:lnTo>
                  <a:pt x="595655" y="297827"/>
                </a:lnTo>
                <a:close/>
              </a:path>
            </a:pathLst>
          </a:custGeom>
          <a:ln w="7048">
            <a:solidFill>
              <a:srgbClr val="231F20"/>
            </a:solidFill>
          </a:ln>
        </p:spPr>
        <p:txBody>
          <a:bodyPr wrap="square" lIns="0" tIns="0" rIns="0" bIns="0" rtlCol="0"/>
          <a:lstStyle/>
          <a:p>
            <a:endParaRPr/>
          </a:p>
        </p:txBody>
      </p:sp>
      <p:sp>
        <p:nvSpPr>
          <p:cNvPr id="253" name="object 253"/>
          <p:cNvSpPr/>
          <p:nvPr/>
        </p:nvSpPr>
        <p:spPr>
          <a:xfrm>
            <a:off x="3633043" y="3761731"/>
            <a:ext cx="873125" cy="767080"/>
          </a:xfrm>
          <a:custGeom>
            <a:avLst/>
            <a:gdLst/>
            <a:ahLst/>
            <a:cxnLst/>
            <a:rect l="l" t="t" r="r" b="b"/>
            <a:pathLst>
              <a:path w="873125" h="767079">
                <a:moveTo>
                  <a:pt x="79933" y="13473"/>
                </a:moveTo>
                <a:lnTo>
                  <a:pt x="122810" y="9375"/>
                </a:lnTo>
                <a:lnTo>
                  <a:pt x="173390" y="6074"/>
                </a:lnTo>
                <a:lnTo>
                  <a:pt x="230018" y="3527"/>
                </a:lnTo>
                <a:lnTo>
                  <a:pt x="291037" y="1693"/>
                </a:lnTo>
                <a:lnTo>
                  <a:pt x="354792" y="531"/>
                </a:lnTo>
                <a:lnTo>
                  <a:pt x="419626" y="0"/>
                </a:lnTo>
                <a:lnTo>
                  <a:pt x="483882" y="57"/>
                </a:lnTo>
                <a:lnTo>
                  <a:pt x="545906" y="662"/>
                </a:lnTo>
                <a:lnTo>
                  <a:pt x="604040" y="1773"/>
                </a:lnTo>
                <a:lnTo>
                  <a:pt x="656629" y="3349"/>
                </a:lnTo>
                <a:lnTo>
                  <a:pt x="702016" y="5349"/>
                </a:lnTo>
                <a:lnTo>
                  <a:pt x="764562" y="10452"/>
                </a:lnTo>
                <a:lnTo>
                  <a:pt x="830403" y="53998"/>
                </a:lnTo>
                <a:lnTo>
                  <a:pt x="858623" y="104199"/>
                </a:lnTo>
                <a:lnTo>
                  <a:pt x="870271" y="146907"/>
                </a:lnTo>
                <a:lnTo>
                  <a:pt x="872553" y="164959"/>
                </a:lnTo>
                <a:lnTo>
                  <a:pt x="871060" y="376357"/>
                </a:lnTo>
                <a:lnTo>
                  <a:pt x="870562" y="491312"/>
                </a:lnTo>
                <a:lnTo>
                  <a:pt x="871060" y="549862"/>
                </a:lnTo>
                <a:lnTo>
                  <a:pt x="872553" y="592047"/>
                </a:lnTo>
                <a:lnTo>
                  <a:pt x="867291" y="657874"/>
                </a:lnTo>
                <a:lnTo>
                  <a:pt x="857439" y="707139"/>
                </a:lnTo>
                <a:lnTo>
                  <a:pt x="841518" y="740953"/>
                </a:lnTo>
                <a:lnTo>
                  <a:pt x="818051" y="760427"/>
                </a:lnTo>
                <a:lnTo>
                  <a:pt x="785558" y="766672"/>
                </a:lnTo>
                <a:lnTo>
                  <a:pt x="574382" y="766672"/>
                </a:lnTo>
                <a:lnTo>
                  <a:pt x="575547" y="749837"/>
                </a:lnTo>
                <a:lnTo>
                  <a:pt x="575935" y="734580"/>
                </a:lnTo>
                <a:lnTo>
                  <a:pt x="574382" y="674076"/>
                </a:lnTo>
                <a:lnTo>
                  <a:pt x="546626" y="630086"/>
                </a:lnTo>
                <a:lnTo>
                  <a:pt x="480499" y="596687"/>
                </a:lnTo>
                <a:lnTo>
                  <a:pt x="439758" y="589414"/>
                </a:lnTo>
                <a:lnTo>
                  <a:pt x="397475" y="591334"/>
                </a:lnTo>
                <a:lnTo>
                  <a:pt x="356336" y="604630"/>
                </a:lnTo>
                <a:lnTo>
                  <a:pt x="319025" y="631484"/>
                </a:lnTo>
                <a:lnTo>
                  <a:pt x="288226" y="674076"/>
                </a:lnTo>
                <a:lnTo>
                  <a:pt x="288226" y="766672"/>
                </a:lnTo>
                <a:lnTo>
                  <a:pt x="106692" y="766672"/>
                </a:lnTo>
                <a:lnTo>
                  <a:pt x="48554" y="761710"/>
                </a:lnTo>
                <a:lnTo>
                  <a:pt x="18060" y="742742"/>
                </a:lnTo>
                <a:lnTo>
                  <a:pt x="5210" y="694184"/>
                </a:lnTo>
                <a:lnTo>
                  <a:pt x="0" y="600454"/>
                </a:lnTo>
                <a:lnTo>
                  <a:pt x="0" y="160742"/>
                </a:lnTo>
                <a:lnTo>
                  <a:pt x="1248" y="89797"/>
                </a:lnTo>
                <a:lnTo>
                  <a:pt x="9991" y="50808"/>
                </a:lnTo>
                <a:lnTo>
                  <a:pt x="33722" y="29969"/>
                </a:lnTo>
                <a:lnTo>
                  <a:pt x="79933" y="13473"/>
                </a:lnTo>
                <a:close/>
              </a:path>
            </a:pathLst>
          </a:custGeom>
          <a:ln w="7048">
            <a:solidFill>
              <a:srgbClr val="231F20"/>
            </a:solidFill>
          </a:ln>
        </p:spPr>
        <p:txBody>
          <a:bodyPr wrap="square" lIns="0" tIns="0" rIns="0" bIns="0" rtlCol="0"/>
          <a:lstStyle/>
          <a:p>
            <a:endParaRPr/>
          </a:p>
        </p:txBody>
      </p:sp>
      <p:sp>
        <p:nvSpPr>
          <p:cNvPr id="254" name="object 254"/>
          <p:cNvSpPr/>
          <p:nvPr/>
        </p:nvSpPr>
        <p:spPr>
          <a:xfrm>
            <a:off x="3664595" y="4482108"/>
            <a:ext cx="257175" cy="153670"/>
          </a:xfrm>
          <a:custGeom>
            <a:avLst/>
            <a:gdLst/>
            <a:ahLst/>
            <a:cxnLst/>
            <a:rect l="l" t="t" r="r" b="b"/>
            <a:pathLst>
              <a:path w="257175" h="153670">
                <a:moveTo>
                  <a:pt x="0" y="0"/>
                </a:moveTo>
                <a:lnTo>
                  <a:pt x="3714" y="40764"/>
                </a:lnTo>
                <a:lnTo>
                  <a:pt x="7986" y="85207"/>
                </a:lnTo>
                <a:lnTo>
                  <a:pt x="24118" y="133167"/>
                </a:lnTo>
                <a:lnTo>
                  <a:pt x="75012" y="152299"/>
                </a:lnTo>
                <a:lnTo>
                  <a:pt x="86258" y="153581"/>
                </a:lnTo>
                <a:lnTo>
                  <a:pt x="256679" y="153581"/>
                </a:lnTo>
                <a:lnTo>
                  <a:pt x="256679" y="46291"/>
                </a:lnTo>
              </a:path>
            </a:pathLst>
          </a:custGeom>
          <a:ln w="7048">
            <a:solidFill>
              <a:srgbClr val="231F20"/>
            </a:solidFill>
          </a:ln>
        </p:spPr>
        <p:txBody>
          <a:bodyPr wrap="square" lIns="0" tIns="0" rIns="0" bIns="0" rtlCol="0"/>
          <a:lstStyle/>
          <a:p>
            <a:endParaRPr/>
          </a:p>
        </p:txBody>
      </p:sp>
      <p:sp>
        <p:nvSpPr>
          <p:cNvPr id="255" name="object 255"/>
          <p:cNvSpPr/>
          <p:nvPr/>
        </p:nvSpPr>
        <p:spPr>
          <a:xfrm>
            <a:off x="4207421" y="4515953"/>
            <a:ext cx="258445" cy="120014"/>
          </a:xfrm>
          <a:custGeom>
            <a:avLst/>
            <a:gdLst/>
            <a:ahLst/>
            <a:cxnLst/>
            <a:rect l="l" t="t" r="r" b="b"/>
            <a:pathLst>
              <a:path w="258445" h="120014">
                <a:moveTo>
                  <a:pt x="0" y="12446"/>
                </a:moveTo>
                <a:lnTo>
                  <a:pt x="0" y="119735"/>
                </a:lnTo>
                <a:lnTo>
                  <a:pt x="81086" y="118549"/>
                </a:lnTo>
                <a:lnTo>
                  <a:pt x="128052" y="118154"/>
                </a:lnTo>
                <a:lnTo>
                  <a:pt x="158843" y="118549"/>
                </a:lnTo>
                <a:lnTo>
                  <a:pt x="191401" y="119735"/>
                </a:lnTo>
                <a:lnTo>
                  <a:pt x="223982" y="118000"/>
                </a:lnTo>
                <a:lnTo>
                  <a:pt x="244347" y="110537"/>
                </a:lnTo>
                <a:lnTo>
                  <a:pt x="254845" y="98736"/>
                </a:lnTo>
                <a:lnTo>
                  <a:pt x="257822" y="83985"/>
                </a:lnTo>
                <a:lnTo>
                  <a:pt x="257822" y="0"/>
                </a:lnTo>
              </a:path>
            </a:pathLst>
          </a:custGeom>
          <a:ln w="7048">
            <a:solidFill>
              <a:srgbClr val="231F20"/>
            </a:solidFill>
          </a:ln>
        </p:spPr>
        <p:txBody>
          <a:bodyPr wrap="square" lIns="0" tIns="0" rIns="0" bIns="0" rtlCol="0"/>
          <a:lstStyle/>
          <a:p>
            <a:endParaRPr/>
          </a:p>
        </p:txBody>
      </p:sp>
      <p:sp>
        <p:nvSpPr>
          <p:cNvPr id="256" name="object 256"/>
          <p:cNvSpPr/>
          <p:nvPr/>
        </p:nvSpPr>
        <p:spPr>
          <a:xfrm>
            <a:off x="3664591" y="3843304"/>
            <a:ext cx="24765" cy="24765"/>
          </a:xfrm>
          <a:custGeom>
            <a:avLst/>
            <a:gdLst/>
            <a:ahLst/>
            <a:cxnLst/>
            <a:rect l="l" t="t" r="r" b="b"/>
            <a:pathLst>
              <a:path w="24764" h="24764">
                <a:moveTo>
                  <a:pt x="24472" y="12230"/>
                </a:moveTo>
                <a:lnTo>
                  <a:pt x="24472" y="18986"/>
                </a:lnTo>
                <a:lnTo>
                  <a:pt x="18999" y="24460"/>
                </a:lnTo>
                <a:lnTo>
                  <a:pt x="12255" y="24460"/>
                </a:lnTo>
                <a:lnTo>
                  <a:pt x="5486" y="24460"/>
                </a:lnTo>
                <a:lnTo>
                  <a:pt x="0" y="18986"/>
                </a:lnTo>
                <a:lnTo>
                  <a:pt x="0" y="12230"/>
                </a:lnTo>
                <a:lnTo>
                  <a:pt x="0" y="5473"/>
                </a:lnTo>
                <a:lnTo>
                  <a:pt x="5486" y="0"/>
                </a:lnTo>
                <a:lnTo>
                  <a:pt x="12255" y="0"/>
                </a:lnTo>
                <a:lnTo>
                  <a:pt x="18999" y="0"/>
                </a:lnTo>
                <a:lnTo>
                  <a:pt x="24472" y="5473"/>
                </a:lnTo>
                <a:lnTo>
                  <a:pt x="24472" y="12230"/>
                </a:lnTo>
                <a:close/>
              </a:path>
            </a:pathLst>
          </a:custGeom>
          <a:ln w="7048">
            <a:solidFill>
              <a:srgbClr val="231F20"/>
            </a:solidFill>
          </a:ln>
        </p:spPr>
        <p:txBody>
          <a:bodyPr wrap="square" lIns="0" tIns="0" rIns="0" bIns="0" rtlCol="0"/>
          <a:lstStyle/>
          <a:p>
            <a:endParaRPr/>
          </a:p>
        </p:txBody>
      </p:sp>
      <p:sp>
        <p:nvSpPr>
          <p:cNvPr id="257" name="object 257"/>
          <p:cNvSpPr/>
          <p:nvPr/>
        </p:nvSpPr>
        <p:spPr>
          <a:xfrm>
            <a:off x="3689060" y="4431666"/>
            <a:ext cx="24765" cy="24765"/>
          </a:xfrm>
          <a:custGeom>
            <a:avLst/>
            <a:gdLst/>
            <a:ahLst/>
            <a:cxnLst/>
            <a:rect l="l" t="t" r="r" b="b"/>
            <a:pathLst>
              <a:path w="24764" h="24764">
                <a:moveTo>
                  <a:pt x="24498" y="12230"/>
                </a:moveTo>
                <a:lnTo>
                  <a:pt x="24498" y="18986"/>
                </a:lnTo>
                <a:lnTo>
                  <a:pt x="18986" y="24460"/>
                </a:lnTo>
                <a:lnTo>
                  <a:pt x="12255" y="24460"/>
                </a:lnTo>
                <a:lnTo>
                  <a:pt x="5499" y="24460"/>
                </a:lnTo>
                <a:lnTo>
                  <a:pt x="0" y="18986"/>
                </a:lnTo>
                <a:lnTo>
                  <a:pt x="0" y="12230"/>
                </a:lnTo>
                <a:lnTo>
                  <a:pt x="0" y="5473"/>
                </a:lnTo>
                <a:lnTo>
                  <a:pt x="5499" y="0"/>
                </a:lnTo>
                <a:lnTo>
                  <a:pt x="12255" y="0"/>
                </a:lnTo>
                <a:lnTo>
                  <a:pt x="18986" y="0"/>
                </a:lnTo>
                <a:lnTo>
                  <a:pt x="24498" y="5473"/>
                </a:lnTo>
                <a:lnTo>
                  <a:pt x="24498" y="12230"/>
                </a:lnTo>
                <a:close/>
              </a:path>
            </a:pathLst>
          </a:custGeom>
          <a:ln w="7048">
            <a:solidFill>
              <a:srgbClr val="231F20"/>
            </a:solidFill>
          </a:ln>
        </p:spPr>
        <p:txBody>
          <a:bodyPr wrap="square" lIns="0" tIns="0" rIns="0" bIns="0" rtlCol="0"/>
          <a:lstStyle/>
          <a:p>
            <a:endParaRPr/>
          </a:p>
        </p:txBody>
      </p:sp>
      <p:sp>
        <p:nvSpPr>
          <p:cNvPr id="258" name="object 258"/>
          <p:cNvSpPr/>
          <p:nvPr/>
        </p:nvSpPr>
        <p:spPr>
          <a:xfrm>
            <a:off x="4020863" y="4383223"/>
            <a:ext cx="97155" cy="97155"/>
          </a:xfrm>
          <a:custGeom>
            <a:avLst/>
            <a:gdLst/>
            <a:ahLst/>
            <a:cxnLst/>
            <a:rect l="l" t="t" r="r" b="b"/>
            <a:pathLst>
              <a:path w="97154" h="97154">
                <a:moveTo>
                  <a:pt x="96888" y="48412"/>
                </a:moveTo>
                <a:lnTo>
                  <a:pt x="93079" y="67277"/>
                </a:lnTo>
                <a:lnTo>
                  <a:pt x="82694" y="82677"/>
                </a:lnTo>
                <a:lnTo>
                  <a:pt x="67297" y="93057"/>
                </a:lnTo>
                <a:lnTo>
                  <a:pt x="48450" y="96862"/>
                </a:lnTo>
                <a:lnTo>
                  <a:pt x="29596" y="93057"/>
                </a:lnTo>
                <a:lnTo>
                  <a:pt x="14195" y="82677"/>
                </a:lnTo>
                <a:lnTo>
                  <a:pt x="3809" y="67277"/>
                </a:lnTo>
                <a:lnTo>
                  <a:pt x="0" y="48412"/>
                </a:lnTo>
                <a:lnTo>
                  <a:pt x="3809" y="29569"/>
                </a:lnTo>
                <a:lnTo>
                  <a:pt x="14195" y="14181"/>
                </a:lnTo>
                <a:lnTo>
                  <a:pt x="29596" y="3805"/>
                </a:lnTo>
                <a:lnTo>
                  <a:pt x="48450" y="0"/>
                </a:lnTo>
                <a:lnTo>
                  <a:pt x="67297" y="3805"/>
                </a:lnTo>
                <a:lnTo>
                  <a:pt x="82694" y="14181"/>
                </a:lnTo>
                <a:lnTo>
                  <a:pt x="93079" y="29569"/>
                </a:lnTo>
                <a:lnTo>
                  <a:pt x="96888" y="48412"/>
                </a:lnTo>
                <a:close/>
              </a:path>
            </a:pathLst>
          </a:custGeom>
          <a:ln w="4699">
            <a:solidFill>
              <a:srgbClr val="231F20"/>
            </a:solidFill>
          </a:ln>
        </p:spPr>
        <p:txBody>
          <a:bodyPr wrap="square" lIns="0" tIns="0" rIns="0" bIns="0" rtlCol="0"/>
          <a:lstStyle/>
          <a:p>
            <a:endParaRPr/>
          </a:p>
        </p:txBody>
      </p:sp>
      <p:sp>
        <p:nvSpPr>
          <p:cNvPr id="259" name="object 259"/>
          <p:cNvSpPr/>
          <p:nvPr/>
        </p:nvSpPr>
        <p:spPr>
          <a:xfrm>
            <a:off x="4062111" y="3779630"/>
            <a:ext cx="24765" cy="24765"/>
          </a:xfrm>
          <a:custGeom>
            <a:avLst/>
            <a:gdLst/>
            <a:ahLst/>
            <a:cxnLst/>
            <a:rect l="l" t="t" r="r" b="b"/>
            <a:pathLst>
              <a:path w="24764" h="24764">
                <a:moveTo>
                  <a:pt x="24460" y="12242"/>
                </a:moveTo>
                <a:lnTo>
                  <a:pt x="24460" y="18986"/>
                </a:lnTo>
                <a:lnTo>
                  <a:pt x="18999" y="24485"/>
                </a:lnTo>
                <a:lnTo>
                  <a:pt x="12242" y="24485"/>
                </a:lnTo>
                <a:lnTo>
                  <a:pt x="5486" y="24485"/>
                </a:lnTo>
                <a:lnTo>
                  <a:pt x="0" y="18986"/>
                </a:lnTo>
                <a:lnTo>
                  <a:pt x="0" y="12242"/>
                </a:lnTo>
                <a:lnTo>
                  <a:pt x="0" y="5486"/>
                </a:lnTo>
                <a:lnTo>
                  <a:pt x="5486" y="0"/>
                </a:lnTo>
                <a:lnTo>
                  <a:pt x="12242" y="0"/>
                </a:lnTo>
                <a:lnTo>
                  <a:pt x="18999" y="0"/>
                </a:lnTo>
                <a:lnTo>
                  <a:pt x="24460" y="5486"/>
                </a:lnTo>
                <a:lnTo>
                  <a:pt x="24460" y="12242"/>
                </a:lnTo>
                <a:close/>
              </a:path>
            </a:pathLst>
          </a:custGeom>
          <a:ln w="7048">
            <a:solidFill>
              <a:srgbClr val="231F20"/>
            </a:solidFill>
          </a:ln>
        </p:spPr>
        <p:txBody>
          <a:bodyPr wrap="square" lIns="0" tIns="0" rIns="0" bIns="0" rtlCol="0"/>
          <a:lstStyle/>
          <a:p>
            <a:endParaRPr/>
          </a:p>
        </p:txBody>
      </p:sp>
      <p:sp>
        <p:nvSpPr>
          <p:cNvPr id="260" name="object 260"/>
          <p:cNvSpPr/>
          <p:nvPr/>
        </p:nvSpPr>
        <p:spPr>
          <a:xfrm>
            <a:off x="4448680" y="3863292"/>
            <a:ext cx="24765" cy="24765"/>
          </a:xfrm>
          <a:custGeom>
            <a:avLst/>
            <a:gdLst/>
            <a:ahLst/>
            <a:cxnLst/>
            <a:rect l="l" t="t" r="r" b="b"/>
            <a:pathLst>
              <a:path w="24764" h="24764">
                <a:moveTo>
                  <a:pt x="24472" y="12230"/>
                </a:moveTo>
                <a:lnTo>
                  <a:pt x="24472" y="18986"/>
                </a:lnTo>
                <a:lnTo>
                  <a:pt x="18986" y="24460"/>
                </a:lnTo>
                <a:lnTo>
                  <a:pt x="12217" y="24460"/>
                </a:lnTo>
                <a:lnTo>
                  <a:pt x="5473" y="24460"/>
                </a:lnTo>
                <a:lnTo>
                  <a:pt x="0" y="18986"/>
                </a:lnTo>
                <a:lnTo>
                  <a:pt x="0" y="12230"/>
                </a:lnTo>
                <a:lnTo>
                  <a:pt x="0" y="5473"/>
                </a:lnTo>
                <a:lnTo>
                  <a:pt x="5473" y="0"/>
                </a:lnTo>
                <a:lnTo>
                  <a:pt x="12217" y="0"/>
                </a:lnTo>
                <a:lnTo>
                  <a:pt x="18986" y="0"/>
                </a:lnTo>
                <a:lnTo>
                  <a:pt x="24472" y="5473"/>
                </a:lnTo>
                <a:lnTo>
                  <a:pt x="24472" y="12230"/>
                </a:lnTo>
                <a:close/>
              </a:path>
            </a:pathLst>
          </a:custGeom>
          <a:ln w="7048">
            <a:solidFill>
              <a:srgbClr val="231F20"/>
            </a:solidFill>
          </a:ln>
        </p:spPr>
        <p:txBody>
          <a:bodyPr wrap="square" lIns="0" tIns="0" rIns="0" bIns="0" rtlCol="0"/>
          <a:lstStyle/>
          <a:p>
            <a:endParaRPr/>
          </a:p>
        </p:txBody>
      </p:sp>
      <p:sp>
        <p:nvSpPr>
          <p:cNvPr id="261" name="object 261"/>
          <p:cNvSpPr/>
          <p:nvPr/>
        </p:nvSpPr>
        <p:spPr>
          <a:xfrm>
            <a:off x="4409773" y="4443900"/>
            <a:ext cx="24765" cy="24765"/>
          </a:xfrm>
          <a:custGeom>
            <a:avLst/>
            <a:gdLst/>
            <a:ahLst/>
            <a:cxnLst/>
            <a:rect l="l" t="t" r="r" b="b"/>
            <a:pathLst>
              <a:path w="24764" h="24764">
                <a:moveTo>
                  <a:pt x="24472" y="12230"/>
                </a:moveTo>
                <a:lnTo>
                  <a:pt x="24472" y="18986"/>
                </a:lnTo>
                <a:lnTo>
                  <a:pt x="18986" y="24447"/>
                </a:lnTo>
                <a:lnTo>
                  <a:pt x="12230" y="24447"/>
                </a:lnTo>
                <a:lnTo>
                  <a:pt x="5486" y="24447"/>
                </a:lnTo>
                <a:lnTo>
                  <a:pt x="0" y="18986"/>
                </a:lnTo>
                <a:lnTo>
                  <a:pt x="0" y="12230"/>
                </a:lnTo>
                <a:lnTo>
                  <a:pt x="0" y="5461"/>
                </a:lnTo>
                <a:lnTo>
                  <a:pt x="5486" y="0"/>
                </a:lnTo>
                <a:lnTo>
                  <a:pt x="12230" y="0"/>
                </a:lnTo>
                <a:lnTo>
                  <a:pt x="18986" y="0"/>
                </a:lnTo>
                <a:lnTo>
                  <a:pt x="24472" y="5461"/>
                </a:lnTo>
                <a:lnTo>
                  <a:pt x="24472" y="12230"/>
                </a:lnTo>
                <a:close/>
              </a:path>
            </a:pathLst>
          </a:custGeom>
          <a:ln w="7048">
            <a:solidFill>
              <a:srgbClr val="231F20"/>
            </a:solidFill>
          </a:ln>
        </p:spPr>
        <p:txBody>
          <a:bodyPr wrap="square" lIns="0" tIns="0" rIns="0" bIns="0" rtlCol="0"/>
          <a:lstStyle/>
          <a:p>
            <a:endParaRPr/>
          </a:p>
        </p:txBody>
      </p:sp>
      <p:sp>
        <p:nvSpPr>
          <p:cNvPr id="262" name="object 262"/>
          <p:cNvSpPr/>
          <p:nvPr/>
        </p:nvSpPr>
        <p:spPr>
          <a:xfrm>
            <a:off x="4012444" y="4374790"/>
            <a:ext cx="114300" cy="114300"/>
          </a:xfrm>
          <a:custGeom>
            <a:avLst/>
            <a:gdLst/>
            <a:ahLst/>
            <a:cxnLst/>
            <a:rect l="l" t="t" r="r" b="b"/>
            <a:pathLst>
              <a:path w="114300" h="114300">
                <a:moveTo>
                  <a:pt x="113715" y="56845"/>
                </a:moveTo>
                <a:lnTo>
                  <a:pt x="109248" y="78986"/>
                </a:lnTo>
                <a:lnTo>
                  <a:pt x="97064" y="97062"/>
                </a:lnTo>
                <a:lnTo>
                  <a:pt x="78991" y="109248"/>
                </a:lnTo>
                <a:lnTo>
                  <a:pt x="56857" y="113715"/>
                </a:lnTo>
                <a:lnTo>
                  <a:pt x="34740" y="109248"/>
                </a:lnTo>
                <a:lnTo>
                  <a:pt x="16665" y="97062"/>
                </a:lnTo>
                <a:lnTo>
                  <a:pt x="4472" y="78986"/>
                </a:lnTo>
                <a:lnTo>
                  <a:pt x="0" y="56845"/>
                </a:lnTo>
                <a:lnTo>
                  <a:pt x="4472" y="34723"/>
                </a:lnTo>
                <a:lnTo>
                  <a:pt x="16665" y="16654"/>
                </a:lnTo>
                <a:lnTo>
                  <a:pt x="34740" y="4469"/>
                </a:lnTo>
                <a:lnTo>
                  <a:pt x="56857" y="0"/>
                </a:lnTo>
                <a:lnTo>
                  <a:pt x="78991" y="4469"/>
                </a:lnTo>
                <a:lnTo>
                  <a:pt x="97064" y="16654"/>
                </a:lnTo>
                <a:lnTo>
                  <a:pt x="109248" y="34723"/>
                </a:lnTo>
                <a:lnTo>
                  <a:pt x="113715" y="56845"/>
                </a:lnTo>
                <a:close/>
              </a:path>
            </a:pathLst>
          </a:custGeom>
          <a:ln w="4699">
            <a:solidFill>
              <a:srgbClr val="231F20"/>
            </a:solidFill>
          </a:ln>
        </p:spPr>
        <p:txBody>
          <a:bodyPr wrap="square" lIns="0" tIns="0" rIns="0" bIns="0" rtlCol="0"/>
          <a:lstStyle/>
          <a:p>
            <a:endParaRPr/>
          </a:p>
        </p:txBody>
      </p:sp>
      <p:sp>
        <p:nvSpPr>
          <p:cNvPr id="263" name="object 263"/>
          <p:cNvSpPr/>
          <p:nvPr/>
        </p:nvSpPr>
        <p:spPr>
          <a:xfrm>
            <a:off x="4051910" y="4414249"/>
            <a:ext cx="34925" cy="34925"/>
          </a:xfrm>
          <a:custGeom>
            <a:avLst/>
            <a:gdLst/>
            <a:ahLst/>
            <a:cxnLst/>
            <a:rect l="l" t="t" r="r" b="b"/>
            <a:pathLst>
              <a:path w="34925" h="34925">
                <a:moveTo>
                  <a:pt x="34810" y="17411"/>
                </a:moveTo>
                <a:lnTo>
                  <a:pt x="34810" y="27025"/>
                </a:lnTo>
                <a:lnTo>
                  <a:pt x="27000" y="34797"/>
                </a:lnTo>
                <a:lnTo>
                  <a:pt x="17398" y="34797"/>
                </a:lnTo>
                <a:lnTo>
                  <a:pt x="7785" y="34797"/>
                </a:lnTo>
                <a:lnTo>
                  <a:pt x="0" y="27025"/>
                </a:lnTo>
                <a:lnTo>
                  <a:pt x="0" y="17411"/>
                </a:lnTo>
                <a:lnTo>
                  <a:pt x="0" y="7797"/>
                </a:lnTo>
                <a:lnTo>
                  <a:pt x="7785" y="0"/>
                </a:lnTo>
                <a:lnTo>
                  <a:pt x="17398" y="0"/>
                </a:lnTo>
                <a:lnTo>
                  <a:pt x="27000" y="0"/>
                </a:lnTo>
                <a:lnTo>
                  <a:pt x="34810" y="7797"/>
                </a:lnTo>
                <a:lnTo>
                  <a:pt x="34810" y="17411"/>
                </a:lnTo>
                <a:close/>
              </a:path>
            </a:pathLst>
          </a:custGeom>
          <a:ln w="7048">
            <a:solidFill>
              <a:srgbClr val="231F20"/>
            </a:solidFill>
          </a:ln>
        </p:spPr>
        <p:txBody>
          <a:bodyPr wrap="square" lIns="0" tIns="0" rIns="0" bIns="0" rtlCol="0"/>
          <a:lstStyle/>
          <a:p>
            <a:endParaRPr/>
          </a:p>
        </p:txBody>
      </p:sp>
      <p:sp>
        <p:nvSpPr>
          <p:cNvPr id="264" name="object 264"/>
          <p:cNvSpPr/>
          <p:nvPr/>
        </p:nvSpPr>
        <p:spPr>
          <a:xfrm>
            <a:off x="4066425" y="4383240"/>
            <a:ext cx="3175" cy="31115"/>
          </a:xfrm>
          <a:custGeom>
            <a:avLst/>
            <a:gdLst/>
            <a:ahLst/>
            <a:cxnLst/>
            <a:rect l="l" t="t" r="r" b="b"/>
            <a:pathLst>
              <a:path w="3175" h="31114">
                <a:moveTo>
                  <a:pt x="2882" y="31013"/>
                </a:moveTo>
                <a:lnTo>
                  <a:pt x="0" y="31013"/>
                </a:lnTo>
                <a:lnTo>
                  <a:pt x="0" y="0"/>
                </a:lnTo>
                <a:lnTo>
                  <a:pt x="2882" y="0"/>
                </a:lnTo>
                <a:lnTo>
                  <a:pt x="2882" y="31013"/>
                </a:lnTo>
                <a:close/>
              </a:path>
            </a:pathLst>
          </a:custGeom>
          <a:solidFill>
            <a:srgbClr val="231F20"/>
          </a:solidFill>
        </p:spPr>
        <p:txBody>
          <a:bodyPr wrap="square" lIns="0" tIns="0" rIns="0" bIns="0" rtlCol="0"/>
          <a:lstStyle/>
          <a:p>
            <a:endParaRPr/>
          </a:p>
        </p:txBody>
      </p:sp>
      <p:sp>
        <p:nvSpPr>
          <p:cNvPr id="265" name="object 265"/>
          <p:cNvSpPr/>
          <p:nvPr/>
        </p:nvSpPr>
        <p:spPr>
          <a:xfrm>
            <a:off x="4066425" y="4449038"/>
            <a:ext cx="3175" cy="31115"/>
          </a:xfrm>
          <a:custGeom>
            <a:avLst/>
            <a:gdLst/>
            <a:ahLst/>
            <a:cxnLst/>
            <a:rect l="l" t="t" r="r" b="b"/>
            <a:pathLst>
              <a:path w="3175" h="31114">
                <a:moveTo>
                  <a:pt x="2882" y="31051"/>
                </a:moveTo>
                <a:lnTo>
                  <a:pt x="0" y="31051"/>
                </a:lnTo>
                <a:lnTo>
                  <a:pt x="0" y="0"/>
                </a:lnTo>
                <a:lnTo>
                  <a:pt x="2882" y="0"/>
                </a:lnTo>
                <a:lnTo>
                  <a:pt x="2882" y="31051"/>
                </a:lnTo>
                <a:close/>
              </a:path>
            </a:pathLst>
          </a:custGeom>
          <a:solidFill>
            <a:srgbClr val="231F20"/>
          </a:solidFill>
        </p:spPr>
        <p:txBody>
          <a:bodyPr wrap="square" lIns="0" tIns="0" rIns="0" bIns="0" rtlCol="0"/>
          <a:lstStyle/>
          <a:p>
            <a:endParaRPr/>
          </a:p>
        </p:txBody>
      </p:sp>
      <p:sp>
        <p:nvSpPr>
          <p:cNvPr id="266" name="object 266"/>
          <p:cNvSpPr/>
          <p:nvPr/>
        </p:nvSpPr>
        <p:spPr>
          <a:xfrm>
            <a:off x="4086720" y="4430230"/>
            <a:ext cx="31115" cy="3175"/>
          </a:xfrm>
          <a:custGeom>
            <a:avLst/>
            <a:gdLst/>
            <a:ahLst/>
            <a:cxnLst/>
            <a:rect l="l" t="t" r="r" b="b"/>
            <a:pathLst>
              <a:path w="31114" h="3175">
                <a:moveTo>
                  <a:pt x="0" y="0"/>
                </a:moveTo>
                <a:lnTo>
                  <a:pt x="31026" y="0"/>
                </a:lnTo>
                <a:lnTo>
                  <a:pt x="31026" y="2844"/>
                </a:lnTo>
                <a:lnTo>
                  <a:pt x="0" y="2844"/>
                </a:lnTo>
                <a:lnTo>
                  <a:pt x="0" y="0"/>
                </a:lnTo>
                <a:close/>
              </a:path>
            </a:pathLst>
          </a:custGeom>
          <a:solidFill>
            <a:srgbClr val="231F20"/>
          </a:solidFill>
        </p:spPr>
        <p:txBody>
          <a:bodyPr wrap="square" lIns="0" tIns="0" rIns="0" bIns="0" rtlCol="0"/>
          <a:lstStyle/>
          <a:p>
            <a:endParaRPr/>
          </a:p>
        </p:txBody>
      </p:sp>
      <p:sp>
        <p:nvSpPr>
          <p:cNvPr id="267" name="object 267"/>
          <p:cNvSpPr/>
          <p:nvPr/>
        </p:nvSpPr>
        <p:spPr>
          <a:xfrm>
            <a:off x="4020870" y="4430230"/>
            <a:ext cx="31115" cy="3175"/>
          </a:xfrm>
          <a:custGeom>
            <a:avLst/>
            <a:gdLst/>
            <a:ahLst/>
            <a:cxnLst/>
            <a:rect l="l" t="t" r="r" b="b"/>
            <a:pathLst>
              <a:path w="31114" h="3175">
                <a:moveTo>
                  <a:pt x="0" y="0"/>
                </a:moveTo>
                <a:lnTo>
                  <a:pt x="31026" y="0"/>
                </a:lnTo>
                <a:lnTo>
                  <a:pt x="31026" y="2844"/>
                </a:lnTo>
                <a:lnTo>
                  <a:pt x="0" y="2844"/>
                </a:lnTo>
                <a:lnTo>
                  <a:pt x="0" y="0"/>
                </a:lnTo>
                <a:close/>
              </a:path>
            </a:pathLst>
          </a:custGeom>
          <a:solidFill>
            <a:srgbClr val="231F20"/>
          </a:solidFill>
        </p:spPr>
        <p:txBody>
          <a:bodyPr wrap="square" lIns="0" tIns="0" rIns="0" bIns="0" rtlCol="0"/>
          <a:lstStyle/>
          <a:p>
            <a:endParaRPr/>
          </a:p>
        </p:txBody>
      </p:sp>
      <p:sp>
        <p:nvSpPr>
          <p:cNvPr id="268" name="object 268"/>
          <p:cNvSpPr/>
          <p:nvPr/>
        </p:nvSpPr>
        <p:spPr>
          <a:xfrm>
            <a:off x="3697916" y="4197149"/>
            <a:ext cx="102235" cy="102235"/>
          </a:xfrm>
          <a:custGeom>
            <a:avLst/>
            <a:gdLst/>
            <a:ahLst/>
            <a:cxnLst/>
            <a:rect l="l" t="t" r="r" b="b"/>
            <a:pathLst>
              <a:path w="102235" h="102235">
                <a:moveTo>
                  <a:pt x="101777" y="50863"/>
                </a:moveTo>
                <a:lnTo>
                  <a:pt x="97776" y="70673"/>
                </a:lnTo>
                <a:lnTo>
                  <a:pt x="86868" y="86853"/>
                </a:lnTo>
                <a:lnTo>
                  <a:pt x="70691" y="97764"/>
                </a:lnTo>
                <a:lnTo>
                  <a:pt x="50888" y="101765"/>
                </a:lnTo>
                <a:lnTo>
                  <a:pt x="31091" y="97764"/>
                </a:lnTo>
                <a:lnTo>
                  <a:pt x="14914" y="86853"/>
                </a:lnTo>
                <a:lnTo>
                  <a:pt x="4002" y="70673"/>
                </a:lnTo>
                <a:lnTo>
                  <a:pt x="0" y="50863"/>
                </a:lnTo>
                <a:lnTo>
                  <a:pt x="4002" y="31064"/>
                </a:lnTo>
                <a:lnTo>
                  <a:pt x="14914" y="14897"/>
                </a:lnTo>
                <a:lnTo>
                  <a:pt x="31091" y="3996"/>
                </a:lnTo>
                <a:lnTo>
                  <a:pt x="50888" y="0"/>
                </a:lnTo>
                <a:lnTo>
                  <a:pt x="70691" y="3996"/>
                </a:lnTo>
                <a:lnTo>
                  <a:pt x="86868" y="14897"/>
                </a:lnTo>
                <a:lnTo>
                  <a:pt x="97776" y="31064"/>
                </a:lnTo>
                <a:lnTo>
                  <a:pt x="101777" y="50863"/>
                </a:lnTo>
                <a:close/>
              </a:path>
            </a:pathLst>
          </a:custGeom>
          <a:ln w="7048">
            <a:solidFill>
              <a:srgbClr val="231F20"/>
            </a:solidFill>
          </a:ln>
        </p:spPr>
        <p:txBody>
          <a:bodyPr wrap="square" lIns="0" tIns="0" rIns="0" bIns="0" rtlCol="0"/>
          <a:lstStyle/>
          <a:p>
            <a:endParaRPr/>
          </a:p>
        </p:txBody>
      </p:sp>
      <p:sp>
        <p:nvSpPr>
          <p:cNvPr id="269" name="object 269"/>
          <p:cNvSpPr/>
          <p:nvPr/>
        </p:nvSpPr>
        <p:spPr>
          <a:xfrm>
            <a:off x="3669271" y="4167815"/>
            <a:ext cx="160020" cy="160020"/>
          </a:xfrm>
          <a:custGeom>
            <a:avLst/>
            <a:gdLst/>
            <a:ahLst/>
            <a:cxnLst/>
            <a:rect l="l" t="t" r="r" b="b"/>
            <a:pathLst>
              <a:path w="160020" h="160020">
                <a:moveTo>
                  <a:pt x="159753" y="79857"/>
                </a:moveTo>
                <a:lnTo>
                  <a:pt x="153472" y="110946"/>
                </a:lnTo>
                <a:lnTo>
                  <a:pt x="136350" y="136324"/>
                </a:lnTo>
                <a:lnTo>
                  <a:pt x="110965" y="153431"/>
                </a:lnTo>
                <a:lnTo>
                  <a:pt x="79895" y="159702"/>
                </a:lnTo>
                <a:lnTo>
                  <a:pt x="48815" y="153431"/>
                </a:lnTo>
                <a:lnTo>
                  <a:pt x="23417" y="136324"/>
                </a:lnTo>
                <a:lnTo>
                  <a:pt x="6284" y="110946"/>
                </a:lnTo>
                <a:lnTo>
                  <a:pt x="0" y="79857"/>
                </a:lnTo>
                <a:lnTo>
                  <a:pt x="6284" y="48777"/>
                </a:lnTo>
                <a:lnTo>
                  <a:pt x="23417" y="23393"/>
                </a:lnTo>
                <a:lnTo>
                  <a:pt x="48815" y="6276"/>
                </a:lnTo>
                <a:lnTo>
                  <a:pt x="79895" y="0"/>
                </a:lnTo>
                <a:lnTo>
                  <a:pt x="110965" y="6276"/>
                </a:lnTo>
                <a:lnTo>
                  <a:pt x="136350" y="23393"/>
                </a:lnTo>
                <a:lnTo>
                  <a:pt x="153472" y="48777"/>
                </a:lnTo>
                <a:lnTo>
                  <a:pt x="159753" y="79857"/>
                </a:lnTo>
                <a:close/>
              </a:path>
            </a:pathLst>
          </a:custGeom>
          <a:ln w="7048">
            <a:solidFill>
              <a:srgbClr val="231F20"/>
            </a:solidFill>
          </a:ln>
        </p:spPr>
        <p:txBody>
          <a:bodyPr wrap="square" lIns="0" tIns="0" rIns="0" bIns="0" rtlCol="0"/>
          <a:lstStyle/>
          <a:p>
            <a:endParaRPr/>
          </a:p>
        </p:txBody>
      </p:sp>
      <p:sp>
        <p:nvSpPr>
          <p:cNvPr id="270" name="object 270"/>
          <p:cNvSpPr/>
          <p:nvPr/>
        </p:nvSpPr>
        <p:spPr>
          <a:xfrm>
            <a:off x="3761940" y="4197951"/>
            <a:ext cx="10795" cy="29209"/>
          </a:xfrm>
          <a:custGeom>
            <a:avLst/>
            <a:gdLst/>
            <a:ahLst/>
            <a:cxnLst/>
            <a:rect l="l" t="t" r="r" b="b"/>
            <a:pathLst>
              <a:path w="10795" h="29210">
                <a:moveTo>
                  <a:pt x="0" y="0"/>
                </a:moveTo>
                <a:lnTo>
                  <a:pt x="0" y="24320"/>
                </a:lnTo>
                <a:lnTo>
                  <a:pt x="5245" y="29057"/>
                </a:lnTo>
                <a:lnTo>
                  <a:pt x="10502" y="24320"/>
                </a:lnTo>
              </a:path>
            </a:pathLst>
          </a:custGeom>
          <a:ln w="7048">
            <a:solidFill>
              <a:srgbClr val="231F20"/>
            </a:solidFill>
          </a:ln>
        </p:spPr>
        <p:txBody>
          <a:bodyPr wrap="square" lIns="0" tIns="0" rIns="0" bIns="0" rtlCol="0"/>
          <a:lstStyle/>
          <a:p>
            <a:endParaRPr/>
          </a:p>
        </p:txBody>
      </p:sp>
      <p:sp>
        <p:nvSpPr>
          <p:cNvPr id="271" name="object 271"/>
          <p:cNvSpPr/>
          <p:nvPr/>
        </p:nvSpPr>
        <p:spPr>
          <a:xfrm>
            <a:off x="3756256" y="4202416"/>
            <a:ext cx="32384" cy="57785"/>
          </a:xfrm>
          <a:custGeom>
            <a:avLst/>
            <a:gdLst/>
            <a:ahLst/>
            <a:cxnLst/>
            <a:rect l="l" t="t" r="r" b="b"/>
            <a:pathLst>
              <a:path w="32385" h="57785">
                <a:moveTo>
                  <a:pt x="15047" y="0"/>
                </a:moveTo>
                <a:lnTo>
                  <a:pt x="15435" y="3696"/>
                </a:lnTo>
                <a:lnTo>
                  <a:pt x="15243" y="11901"/>
                </a:lnTo>
                <a:lnTo>
                  <a:pt x="14953" y="21490"/>
                </a:lnTo>
                <a:lnTo>
                  <a:pt x="15047" y="29337"/>
                </a:lnTo>
                <a:lnTo>
                  <a:pt x="3658" y="32698"/>
                </a:lnTo>
                <a:lnTo>
                  <a:pt x="0" y="40671"/>
                </a:lnTo>
                <a:lnTo>
                  <a:pt x="2630" y="49750"/>
                </a:lnTo>
                <a:lnTo>
                  <a:pt x="10107" y="56426"/>
                </a:lnTo>
                <a:lnTo>
                  <a:pt x="20790" y="57658"/>
                </a:lnTo>
                <a:lnTo>
                  <a:pt x="29714" y="52930"/>
                </a:lnTo>
                <a:lnTo>
                  <a:pt x="32054" y="43178"/>
                </a:lnTo>
                <a:lnTo>
                  <a:pt x="22985" y="29337"/>
                </a:lnTo>
                <a:lnTo>
                  <a:pt x="22985" y="4889"/>
                </a:lnTo>
              </a:path>
            </a:pathLst>
          </a:custGeom>
          <a:ln w="7048">
            <a:solidFill>
              <a:srgbClr val="231F20"/>
            </a:solidFill>
          </a:ln>
        </p:spPr>
        <p:txBody>
          <a:bodyPr wrap="square" lIns="0" tIns="0" rIns="0" bIns="0" rtlCol="0"/>
          <a:lstStyle/>
          <a:p>
            <a:endParaRPr/>
          </a:p>
        </p:txBody>
      </p:sp>
      <p:sp>
        <p:nvSpPr>
          <p:cNvPr id="272" name="object 272"/>
          <p:cNvSpPr/>
          <p:nvPr/>
        </p:nvSpPr>
        <p:spPr>
          <a:xfrm>
            <a:off x="4341683" y="3910904"/>
            <a:ext cx="102235" cy="102235"/>
          </a:xfrm>
          <a:custGeom>
            <a:avLst/>
            <a:gdLst/>
            <a:ahLst/>
            <a:cxnLst/>
            <a:rect l="l" t="t" r="r" b="b"/>
            <a:pathLst>
              <a:path w="102235" h="102235">
                <a:moveTo>
                  <a:pt x="101815" y="50863"/>
                </a:moveTo>
                <a:lnTo>
                  <a:pt x="97809" y="70671"/>
                </a:lnTo>
                <a:lnTo>
                  <a:pt x="86890" y="86847"/>
                </a:lnTo>
                <a:lnTo>
                  <a:pt x="70708" y="97753"/>
                </a:lnTo>
                <a:lnTo>
                  <a:pt x="50914" y="101752"/>
                </a:lnTo>
                <a:lnTo>
                  <a:pt x="31102" y="97753"/>
                </a:lnTo>
                <a:lnTo>
                  <a:pt x="14917" y="86847"/>
                </a:lnTo>
                <a:lnTo>
                  <a:pt x="4003" y="70671"/>
                </a:lnTo>
                <a:lnTo>
                  <a:pt x="0" y="50863"/>
                </a:lnTo>
                <a:lnTo>
                  <a:pt x="4003" y="31059"/>
                </a:lnTo>
                <a:lnTo>
                  <a:pt x="14917" y="14892"/>
                </a:lnTo>
                <a:lnTo>
                  <a:pt x="31102" y="3995"/>
                </a:lnTo>
                <a:lnTo>
                  <a:pt x="50914" y="0"/>
                </a:lnTo>
                <a:lnTo>
                  <a:pt x="70708" y="3995"/>
                </a:lnTo>
                <a:lnTo>
                  <a:pt x="86890" y="14892"/>
                </a:lnTo>
                <a:lnTo>
                  <a:pt x="97809" y="31059"/>
                </a:lnTo>
                <a:lnTo>
                  <a:pt x="101815" y="50863"/>
                </a:lnTo>
                <a:close/>
              </a:path>
            </a:pathLst>
          </a:custGeom>
          <a:ln w="7048">
            <a:solidFill>
              <a:srgbClr val="231F20"/>
            </a:solidFill>
          </a:ln>
        </p:spPr>
        <p:txBody>
          <a:bodyPr wrap="square" lIns="0" tIns="0" rIns="0" bIns="0" rtlCol="0"/>
          <a:lstStyle/>
          <a:p>
            <a:endParaRPr/>
          </a:p>
        </p:txBody>
      </p:sp>
      <p:sp>
        <p:nvSpPr>
          <p:cNvPr id="273" name="object 273"/>
          <p:cNvSpPr/>
          <p:nvPr/>
        </p:nvSpPr>
        <p:spPr>
          <a:xfrm>
            <a:off x="4313078" y="3881568"/>
            <a:ext cx="160020" cy="160020"/>
          </a:xfrm>
          <a:custGeom>
            <a:avLst/>
            <a:gdLst/>
            <a:ahLst/>
            <a:cxnLst/>
            <a:rect l="l" t="t" r="r" b="b"/>
            <a:pathLst>
              <a:path w="160020" h="160020">
                <a:moveTo>
                  <a:pt x="159715" y="79844"/>
                </a:moveTo>
                <a:lnTo>
                  <a:pt x="153440" y="110932"/>
                </a:lnTo>
                <a:lnTo>
                  <a:pt x="136326" y="136320"/>
                </a:lnTo>
                <a:lnTo>
                  <a:pt x="110943" y="153438"/>
                </a:lnTo>
                <a:lnTo>
                  <a:pt x="79857" y="159715"/>
                </a:lnTo>
                <a:lnTo>
                  <a:pt x="48788" y="153438"/>
                </a:lnTo>
                <a:lnTo>
                  <a:pt x="23402" y="136320"/>
                </a:lnTo>
                <a:lnTo>
                  <a:pt x="6280" y="110932"/>
                </a:lnTo>
                <a:lnTo>
                  <a:pt x="0" y="79844"/>
                </a:lnTo>
                <a:lnTo>
                  <a:pt x="6280" y="48766"/>
                </a:lnTo>
                <a:lnTo>
                  <a:pt x="23402" y="23387"/>
                </a:lnTo>
                <a:lnTo>
                  <a:pt x="48788" y="6274"/>
                </a:lnTo>
                <a:lnTo>
                  <a:pt x="79857" y="0"/>
                </a:lnTo>
                <a:lnTo>
                  <a:pt x="110943" y="6274"/>
                </a:lnTo>
                <a:lnTo>
                  <a:pt x="136326" y="23387"/>
                </a:lnTo>
                <a:lnTo>
                  <a:pt x="153440" y="48766"/>
                </a:lnTo>
                <a:lnTo>
                  <a:pt x="159715" y="79844"/>
                </a:lnTo>
                <a:close/>
              </a:path>
            </a:pathLst>
          </a:custGeom>
          <a:ln w="7048">
            <a:solidFill>
              <a:srgbClr val="231F20"/>
            </a:solidFill>
          </a:ln>
        </p:spPr>
        <p:txBody>
          <a:bodyPr wrap="square" lIns="0" tIns="0" rIns="0" bIns="0" rtlCol="0"/>
          <a:lstStyle/>
          <a:p>
            <a:endParaRPr/>
          </a:p>
        </p:txBody>
      </p:sp>
      <p:sp>
        <p:nvSpPr>
          <p:cNvPr id="274" name="object 274"/>
          <p:cNvSpPr/>
          <p:nvPr/>
        </p:nvSpPr>
        <p:spPr>
          <a:xfrm>
            <a:off x="4359795" y="3911767"/>
            <a:ext cx="36830" cy="45085"/>
          </a:xfrm>
          <a:custGeom>
            <a:avLst/>
            <a:gdLst/>
            <a:ahLst/>
            <a:cxnLst/>
            <a:rect l="l" t="t" r="r" b="b"/>
            <a:pathLst>
              <a:path w="36829" h="45085">
                <a:moveTo>
                  <a:pt x="0" y="11112"/>
                </a:moveTo>
                <a:lnTo>
                  <a:pt x="0" y="43497"/>
                </a:lnTo>
                <a:lnTo>
                  <a:pt x="17211" y="44750"/>
                </a:lnTo>
                <a:lnTo>
                  <a:pt x="26723" y="44992"/>
                </a:lnTo>
                <a:lnTo>
                  <a:pt x="31936" y="44069"/>
                </a:lnTo>
                <a:lnTo>
                  <a:pt x="36245" y="41821"/>
                </a:lnTo>
                <a:lnTo>
                  <a:pt x="36245" y="0"/>
                </a:lnTo>
              </a:path>
            </a:pathLst>
          </a:custGeom>
          <a:ln w="7048">
            <a:solidFill>
              <a:srgbClr val="231F20"/>
            </a:solidFill>
          </a:ln>
        </p:spPr>
        <p:txBody>
          <a:bodyPr wrap="square" lIns="0" tIns="0" rIns="0" bIns="0" rtlCol="0"/>
          <a:lstStyle/>
          <a:p>
            <a:endParaRPr/>
          </a:p>
        </p:txBody>
      </p:sp>
      <p:sp>
        <p:nvSpPr>
          <p:cNvPr id="275" name="object 275"/>
          <p:cNvSpPr/>
          <p:nvPr/>
        </p:nvSpPr>
        <p:spPr>
          <a:xfrm>
            <a:off x="4351054" y="3955218"/>
            <a:ext cx="48895" cy="46355"/>
          </a:xfrm>
          <a:custGeom>
            <a:avLst/>
            <a:gdLst/>
            <a:ahLst/>
            <a:cxnLst/>
            <a:rect l="l" t="t" r="r" b="b"/>
            <a:pathLst>
              <a:path w="48895" h="46354">
                <a:moveTo>
                  <a:pt x="21069" y="0"/>
                </a:moveTo>
                <a:lnTo>
                  <a:pt x="21021" y="2720"/>
                </a:lnTo>
                <a:lnTo>
                  <a:pt x="20950" y="2293"/>
                </a:lnTo>
                <a:lnTo>
                  <a:pt x="20938" y="2155"/>
                </a:lnTo>
                <a:lnTo>
                  <a:pt x="21069" y="5740"/>
                </a:lnTo>
                <a:lnTo>
                  <a:pt x="2502" y="13915"/>
                </a:lnTo>
                <a:lnTo>
                  <a:pt x="0" y="26506"/>
                </a:lnTo>
                <a:lnTo>
                  <a:pt x="7574" y="38728"/>
                </a:lnTo>
                <a:lnTo>
                  <a:pt x="19240" y="45796"/>
                </a:lnTo>
                <a:lnTo>
                  <a:pt x="36093" y="43686"/>
                </a:lnTo>
                <a:lnTo>
                  <a:pt x="48142" y="32631"/>
                </a:lnTo>
                <a:lnTo>
                  <a:pt x="48576" y="18144"/>
                </a:lnTo>
                <a:lnTo>
                  <a:pt x="30581" y="5740"/>
                </a:lnTo>
                <a:lnTo>
                  <a:pt x="30581" y="635"/>
                </a:lnTo>
              </a:path>
            </a:pathLst>
          </a:custGeom>
          <a:ln w="7048">
            <a:solidFill>
              <a:srgbClr val="231F20"/>
            </a:solidFill>
          </a:ln>
        </p:spPr>
        <p:txBody>
          <a:bodyPr wrap="square" lIns="0" tIns="0" rIns="0" bIns="0" rtlCol="0"/>
          <a:lstStyle/>
          <a:p>
            <a:endParaRPr/>
          </a:p>
        </p:txBody>
      </p:sp>
      <p:sp>
        <p:nvSpPr>
          <p:cNvPr id="276" name="object 276"/>
          <p:cNvSpPr/>
          <p:nvPr/>
        </p:nvSpPr>
        <p:spPr>
          <a:xfrm>
            <a:off x="3649738" y="4148506"/>
            <a:ext cx="200660" cy="198755"/>
          </a:xfrm>
          <a:custGeom>
            <a:avLst/>
            <a:gdLst/>
            <a:ahLst/>
            <a:cxnLst/>
            <a:rect l="l" t="t" r="r" b="b"/>
            <a:pathLst>
              <a:path w="200660" h="198754">
                <a:moveTo>
                  <a:pt x="200545" y="198323"/>
                </a:moveTo>
                <a:lnTo>
                  <a:pt x="0" y="198323"/>
                </a:lnTo>
                <a:lnTo>
                  <a:pt x="0" y="0"/>
                </a:lnTo>
                <a:lnTo>
                  <a:pt x="200545" y="0"/>
                </a:lnTo>
                <a:lnTo>
                  <a:pt x="200545" y="198323"/>
                </a:lnTo>
                <a:close/>
              </a:path>
            </a:pathLst>
          </a:custGeom>
          <a:ln w="6350">
            <a:solidFill>
              <a:srgbClr val="231F20"/>
            </a:solidFill>
          </a:ln>
        </p:spPr>
        <p:txBody>
          <a:bodyPr wrap="square" lIns="0" tIns="0" rIns="0" bIns="0" rtlCol="0"/>
          <a:lstStyle/>
          <a:p>
            <a:endParaRPr/>
          </a:p>
        </p:txBody>
      </p:sp>
      <p:sp>
        <p:nvSpPr>
          <p:cNvPr id="277" name="object 277"/>
          <p:cNvSpPr/>
          <p:nvPr/>
        </p:nvSpPr>
        <p:spPr>
          <a:xfrm>
            <a:off x="3974071" y="4333913"/>
            <a:ext cx="200660" cy="198755"/>
          </a:xfrm>
          <a:custGeom>
            <a:avLst/>
            <a:gdLst/>
            <a:ahLst/>
            <a:cxnLst/>
            <a:rect l="l" t="t" r="r" b="b"/>
            <a:pathLst>
              <a:path w="200660" h="198754">
                <a:moveTo>
                  <a:pt x="200545" y="198323"/>
                </a:moveTo>
                <a:lnTo>
                  <a:pt x="0" y="198323"/>
                </a:lnTo>
                <a:lnTo>
                  <a:pt x="0" y="0"/>
                </a:lnTo>
                <a:lnTo>
                  <a:pt x="200545" y="0"/>
                </a:lnTo>
                <a:lnTo>
                  <a:pt x="200545" y="198323"/>
                </a:lnTo>
                <a:close/>
              </a:path>
            </a:pathLst>
          </a:custGeom>
          <a:ln w="6350">
            <a:solidFill>
              <a:srgbClr val="231F20"/>
            </a:solidFill>
          </a:ln>
        </p:spPr>
        <p:txBody>
          <a:bodyPr wrap="square" lIns="0" tIns="0" rIns="0" bIns="0" rtlCol="0"/>
          <a:lstStyle/>
          <a:p>
            <a:endParaRPr/>
          </a:p>
        </p:txBody>
      </p:sp>
      <p:sp>
        <p:nvSpPr>
          <p:cNvPr id="278" name="object 278"/>
          <p:cNvSpPr/>
          <p:nvPr/>
        </p:nvSpPr>
        <p:spPr>
          <a:xfrm>
            <a:off x="4297108" y="3867760"/>
            <a:ext cx="187960" cy="182880"/>
          </a:xfrm>
          <a:custGeom>
            <a:avLst/>
            <a:gdLst/>
            <a:ahLst/>
            <a:cxnLst/>
            <a:rect l="l" t="t" r="r" b="b"/>
            <a:pathLst>
              <a:path w="187960" h="182879">
                <a:moveTo>
                  <a:pt x="187947" y="182473"/>
                </a:moveTo>
                <a:lnTo>
                  <a:pt x="0" y="182473"/>
                </a:lnTo>
                <a:lnTo>
                  <a:pt x="0" y="0"/>
                </a:lnTo>
                <a:lnTo>
                  <a:pt x="187947" y="0"/>
                </a:lnTo>
                <a:lnTo>
                  <a:pt x="187947" y="182473"/>
                </a:lnTo>
                <a:close/>
              </a:path>
            </a:pathLst>
          </a:custGeom>
          <a:ln w="6349">
            <a:solidFill>
              <a:srgbClr val="231F20"/>
            </a:solidFill>
          </a:ln>
        </p:spPr>
        <p:txBody>
          <a:bodyPr wrap="square" lIns="0" tIns="0" rIns="0" bIns="0" rtlCol="0"/>
          <a:lstStyle/>
          <a:p>
            <a:endParaRPr/>
          </a:p>
        </p:txBody>
      </p:sp>
      <p:sp>
        <p:nvSpPr>
          <p:cNvPr id="279" name="object 279"/>
          <p:cNvSpPr/>
          <p:nvPr/>
        </p:nvSpPr>
        <p:spPr>
          <a:xfrm>
            <a:off x="3058116" y="3977311"/>
            <a:ext cx="124244" cy="195313"/>
          </a:xfrm>
          <a:prstGeom prst="rect">
            <a:avLst/>
          </a:prstGeom>
          <a:blipFill>
            <a:blip r:embed="rId8" cstate="print"/>
            <a:stretch>
              <a:fillRect/>
            </a:stretch>
          </a:blipFill>
        </p:spPr>
        <p:txBody>
          <a:bodyPr wrap="square" lIns="0" tIns="0" rIns="0" bIns="0" rtlCol="0"/>
          <a:lstStyle/>
          <a:p>
            <a:endParaRPr/>
          </a:p>
        </p:txBody>
      </p:sp>
      <p:sp>
        <p:nvSpPr>
          <p:cNvPr id="280" name="object 280"/>
          <p:cNvSpPr/>
          <p:nvPr/>
        </p:nvSpPr>
        <p:spPr>
          <a:xfrm>
            <a:off x="2692099" y="7457364"/>
            <a:ext cx="565150" cy="452120"/>
          </a:xfrm>
          <a:custGeom>
            <a:avLst/>
            <a:gdLst/>
            <a:ahLst/>
            <a:cxnLst/>
            <a:rect l="l" t="t" r="r" b="b"/>
            <a:pathLst>
              <a:path w="565150" h="452120">
                <a:moveTo>
                  <a:pt x="168947" y="25119"/>
                </a:moveTo>
                <a:lnTo>
                  <a:pt x="86155" y="59658"/>
                </a:lnTo>
                <a:lnTo>
                  <a:pt x="41247" y="92116"/>
                </a:lnTo>
                <a:lnTo>
                  <a:pt x="18644" y="141346"/>
                </a:lnTo>
                <a:lnTo>
                  <a:pt x="2768" y="226198"/>
                </a:lnTo>
                <a:lnTo>
                  <a:pt x="0" y="268026"/>
                </a:lnTo>
                <a:lnTo>
                  <a:pt x="5607" y="306549"/>
                </a:lnTo>
                <a:lnTo>
                  <a:pt x="40843" y="372154"/>
                </a:lnTo>
                <a:lnTo>
                  <a:pt x="69916" y="398474"/>
                </a:lnTo>
                <a:lnTo>
                  <a:pt x="106258" y="419963"/>
                </a:lnTo>
                <a:lnTo>
                  <a:pt x="149590" y="436241"/>
                </a:lnTo>
                <a:lnTo>
                  <a:pt x="199637" y="446925"/>
                </a:lnTo>
                <a:lnTo>
                  <a:pt x="256120" y="451636"/>
                </a:lnTo>
                <a:lnTo>
                  <a:pt x="304937" y="449563"/>
                </a:lnTo>
                <a:lnTo>
                  <a:pt x="351512" y="441080"/>
                </a:lnTo>
                <a:lnTo>
                  <a:pt x="395193" y="426783"/>
                </a:lnTo>
                <a:lnTo>
                  <a:pt x="435326" y="407269"/>
                </a:lnTo>
                <a:lnTo>
                  <a:pt x="471260" y="383133"/>
                </a:lnTo>
                <a:lnTo>
                  <a:pt x="502340" y="354971"/>
                </a:lnTo>
                <a:lnTo>
                  <a:pt x="527914" y="323380"/>
                </a:lnTo>
                <a:lnTo>
                  <a:pt x="547330" y="288954"/>
                </a:lnTo>
                <a:lnTo>
                  <a:pt x="559935" y="252291"/>
                </a:lnTo>
                <a:lnTo>
                  <a:pt x="565075" y="213986"/>
                </a:lnTo>
                <a:lnTo>
                  <a:pt x="562099" y="174635"/>
                </a:lnTo>
                <a:lnTo>
                  <a:pt x="550354" y="134834"/>
                </a:lnTo>
                <a:lnTo>
                  <a:pt x="526288" y="91934"/>
                </a:lnTo>
                <a:lnTo>
                  <a:pt x="494474" y="58281"/>
                </a:lnTo>
                <a:lnTo>
                  <a:pt x="456645" y="33068"/>
                </a:lnTo>
                <a:lnTo>
                  <a:pt x="414533" y="15488"/>
                </a:lnTo>
                <a:lnTo>
                  <a:pt x="369871" y="4734"/>
                </a:lnTo>
                <a:lnTo>
                  <a:pt x="324391" y="0"/>
                </a:lnTo>
                <a:lnTo>
                  <a:pt x="279826" y="478"/>
                </a:lnTo>
                <a:lnTo>
                  <a:pt x="237908" y="5362"/>
                </a:lnTo>
                <a:lnTo>
                  <a:pt x="200371" y="13844"/>
                </a:lnTo>
                <a:lnTo>
                  <a:pt x="168947" y="25119"/>
                </a:lnTo>
                <a:close/>
              </a:path>
            </a:pathLst>
          </a:custGeom>
          <a:ln w="6350">
            <a:solidFill>
              <a:srgbClr val="231F20"/>
            </a:solidFill>
          </a:ln>
        </p:spPr>
        <p:txBody>
          <a:bodyPr wrap="square" lIns="0" tIns="0" rIns="0" bIns="0" rtlCol="0"/>
          <a:lstStyle/>
          <a:p>
            <a:endParaRPr/>
          </a:p>
        </p:txBody>
      </p:sp>
      <p:sp>
        <p:nvSpPr>
          <p:cNvPr id="281" name="object 281"/>
          <p:cNvSpPr/>
          <p:nvPr/>
        </p:nvSpPr>
        <p:spPr>
          <a:xfrm>
            <a:off x="2692099" y="7460144"/>
            <a:ext cx="565150" cy="452120"/>
          </a:xfrm>
          <a:custGeom>
            <a:avLst/>
            <a:gdLst/>
            <a:ahLst/>
            <a:cxnLst/>
            <a:rect l="l" t="t" r="r" b="b"/>
            <a:pathLst>
              <a:path w="565150" h="452120">
                <a:moveTo>
                  <a:pt x="168947" y="25103"/>
                </a:moveTo>
                <a:lnTo>
                  <a:pt x="86155" y="59650"/>
                </a:lnTo>
                <a:lnTo>
                  <a:pt x="41247" y="92113"/>
                </a:lnTo>
                <a:lnTo>
                  <a:pt x="18644" y="141348"/>
                </a:lnTo>
                <a:lnTo>
                  <a:pt x="2768" y="226208"/>
                </a:lnTo>
                <a:lnTo>
                  <a:pt x="0" y="268029"/>
                </a:lnTo>
                <a:lnTo>
                  <a:pt x="5607" y="306547"/>
                </a:lnTo>
                <a:lnTo>
                  <a:pt x="40843" y="372147"/>
                </a:lnTo>
                <a:lnTo>
                  <a:pt x="69916" y="398466"/>
                </a:lnTo>
                <a:lnTo>
                  <a:pt x="106258" y="419954"/>
                </a:lnTo>
                <a:lnTo>
                  <a:pt x="149590" y="436231"/>
                </a:lnTo>
                <a:lnTo>
                  <a:pt x="199637" y="446913"/>
                </a:lnTo>
                <a:lnTo>
                  <a:pt x="256120" y="451620"/>
                </a:lnTo>
                <a:lnTo>
                  <a:pt x="304937" y="449553"/>
                </a:lnTo>
                <a:lnTo>
                  <a:pt x="351512" y="441074"/>
                </a:lnTo>
                <a:lnTo>
                  <a:pt x="395193" y="426780"/>
                </a:lnTo>
                <a:lnTo>
                  <a:pt x="435326" y="407268"/>
                </a:lnTo>
                <a:lnTo>
                  <a:pt x="471260" y="383133"/>
                </a:lnTo>
                <a:lnTo>
                  <a:pt x="502340" y="354972"/>
                </a:lnTo>
                <a:lnTo>
                  <a:pt x="527914" y="323380"/>
                </a:lnTo>
                <a:lnTo>
                  <a:pt x="547330" y="288954"/>
                </a:lnTo>
                <a:lnTo>
                  <a:pt x="559935" y="252290"/>
                </a:lnTo>
                <a:lnTo>
                  <a:pt x="565075" y="213984"/>
                </a:lnTo>
                <a:lnTo>
                  <a:pt x="562099" y="174633"/>
                </a:lnTo>
                <a:lnTo>
                  <a:pt x="550354" y="134831"/>
                </a:lnTo>
                <a:lnTo>
                  <a:pt x="526288" y="91932"/>
                </a:lnTo>
                <a:lnTo>
                  <a:pt x="494474" y="58279"/>
                </a:lnTo>
                <a:lnTo>
                  <a:pt x="456645" y="33067"/>
                </a:lnTo>
                <a:lnTo>
                  <a:pt x="414533" y="15488"/>
                </a:lnTo>
                <a:lnTo>
                  <a:pt x="369871" y="4734"/>
                </a:lnTo>
                <a:lnTo>
                  <a:pt x="324391" y="0"/>
                </a:lnTo>
                <a:lnTo>
                  <a:pt x="279826" y="476"/>
                </a:lnTo>
                <a:lnTo>
                  <a:pt x="237908" y="5357"/>
                </a:lnTo>
                <a:lnTo>
                  <a:pt x="200371" y="13835"/>
                </a:lnTo>
                <a:lnTo>
                  <a:pt x="168947" y="25103"/>
                </a:lnTo>
                <a:close/>
              </a:path>
            </a:pathLst>
          </a:custGeom>
          <a:ln w="6350">
            <a:solidFill>
              <a:srgbClr val="231F20"/>
            </a:solidFill>
          </a:ln>
        </p:spPr>
        <p:txBody>
          <a:bodyPr wrap="square" lIns="0" tIns="0" rIns="0" bIns="0" rtlCol="0"/>
          <a:lstStyle/>
          <a:p>
            <a:endParaRPr/>
          </a:p>
        </p:txBody>
      </p:sp>
      <p:sp>
        <p:nvSpPr>
          <p:cNvPr id="282" name="object 282"/>
          <p:cNvSpPr/>
          <p:nvPr/>
        </p:nvSpPr>
        <p:spPr>
          <a:xfrm>
            <a:off x="2734257" y="7480628"/>
            <a:ext cx="487045" cy="379095"/>
          </a:xfrm>
          <a:custGeom>
            <a:avLst/>
            <a:gdLst/>
            <a:ahLst/>
            <a:cxnLst/>
            <a:rect l="l" t="t" r="r" b="b"/>
            <a:pathLst>
              <a:path w="487044" h="379095">
                <a:moveTo>
                  <a:pt x="144449" y="21419"/>
                </a:moveTo>
                <a:lnTo>
                  <a:pt x="68462" y="57339"/>
                </a:lnTo>
                <a:lnTo>
                  <a:pt x="28086" y="86948"/>
                </a:lnTo>
                <a:lnTo>
                  <a:pt x="9779" y="126114"/>
                </a:lnTo>
                <a:lnTo>
                  <a:pt x="0" y="190710"/>
                </a:lnTo>
                <a:lnTo>
                  <a:pt x="385" y="227858"/>
                </a:lnTo>
                <a:lnTo>
                  <a:pt x="10506" y="264991"/>
                </a:lnTo>
                <a:lnTo>
                  <a:pt x="30550" y="300061"/>
                </a:lnTo>
                <a:lnTo>
                  <a:pt x="60703" y="331019"/>
                </a:lnTo>
                <a:lnTo>
                  <a:pt x="101153" y="355817"/>
                </a:lnTo>
                <a:lnTo>
                  <a:pt x="152086" y="372404"/>
                </a:lnTo>
                <a:lnTo>
                  <a:pt x="213690" y="378733"/>
                </a:lnTo>
                <a:lnTo>
                  <a:pt x="261107" y="375235"/>
                </a:lnTo>
                <a:lnTo>
                  <a:pt x="307324" y="364526"/>
                </a:lnTo>
                <a:lnTo>
                  <a:pt x="351025" y="347395"/>
                </a:lnTo>
                <a:lnTo>
                  <a:pt x="390894" y="324628"/>
                </a:lnTo>
                <a:lnTo>
                  <a:pt x="425616" y="297013"/>
                </a:lnTo>
                <a:lnTo>
                  <a:pt x="453875" y="265338"/>
                </a:lnTo>
                <a:lnTo>
                  <a:pt x="474356" y="230391"/>
                </a:lnTo>
                <a:lnTo>
                  <a:pt x="485742" y="192958"/>
                </a:lnTo>
                <a:lnTo>
                  <a:pt x="486719" y="153827"/>
                </a:lnTo>
                <a:lnTo>
                  <a:pt x="475970" y="113786"/>
                </a:lnTo>
                <a:lnTo>
                  <a:pt x="448703" y="69889"/>
                </a:lnTo>
                <a:lnTo>
                  <a:pt x="411504" y="37889"/>
                </a:lnTo>
                <a:lnTo>
                  <a:pt x="367315" y="16458"/>
                </a:lnTo>
                <a:lnTo>
                  <a:pt x="319077" y="4271"/>
                </a:lnTo>
                <a:lnTo>
                  <a:pt x="269731" y="0"/>
                </a:lnTo>
                <a:lnTo>
                  <a:pt x="222217" y="2318"/>
                </a:lnTo>
                <a:lnTo>
                  <a:pt x="179476" y="9900"/>
                </a:lnTo>
                <a:lnTo>
                  <a:pt x="144449" y="21419"/>
                </a:lnTo>
                <a:close/>
              </a:path>
            </a:pathLst>
          </a:custGeom>
          <a:ln w="6350">
            <a:solidFill>
              <a:srgbClr val="231F20"/>
            </a:solidFill>
          </a:ln>
        </p:spPr>
        <p:txBody>
          <a:bodyPr wrap="square" lIns="0" tIns="0" rIns="0" bIns="0" rtlCol="0"/>
          <a:lstStyle/>
          <a:p>
            <a:endParaRPr/>
          </a:p>
        </p:txBody>
      </p:sp>
      <p:sp>
        <p:nvSpPr>
          <p:cNvPr id="283" name="object 283"/>
          <p:cNvSpPr/>
          <p:nvPr/>
        </p:nvSpPr>
        <p:spPr>
          <a:xfrm>
            <a:off x="2737992" y="7557675"/>
            <a:ext cx="468630" cy="215900"/>
          </a:xfrm>
          <a:custGeom>
            <a:avLst/>
            <a:gdLst/>
            <a:ahLst/>
            <a:cxnLst/>
            <a:rect l="l" t="t" r="r" b="b"/>
            <a:pathLst>
              <a:path w="468630" h="215900">
                <a:moveTo>
                  <a:pt x="37465" y="23461"/>
                </a:moveTo>
                <a:lnTo>
                  <a:pt x="80379" y="6926"/>
                </a:lnTo>
                <a:lnTo>
                  <a:pt x="110882" y="0"/>
                </a:lnTo>
                <a:lnTo>
                  <a:pt x="143555" y="1410"/>
                </a:lnTo>
                <a:lnTo>
                  <a:pt x="192977" y="9885"/>
                </a:lnTo>
                <a:lnTo>
                  <a:pt x="247411" y="22141"/>
                </a:lnTo>
                <a:lnTo>
                  <a:pt x="292650" y="34399"/>
                </a:lnTo>
                <a:lnTo>
                  <a:pt x="339588" y="44614"/>
                </a:lnTo>
                <a:lnTo>
                  <a:pt x="399123" y="50741"/>
                </a:lnTo>
                <a:lnTo>
                  <a:pt x="431235" y="50826"/>
                </a:lnTo>
                <a:lnTo>
                  <a:pt x="448277" y="51423"/>
                </a:lnTo>
                <a:lnTo>
                  <a:pt x="455954" y="53045"/>
                </a:lnTo>
                <a:lnTo>
                  <a:pt x="459969" y="56202"/>
                </a:lnTo>
                <a:lnTo>
                  <a:pt x="464687" y="66397"/>
                </a:lnTo>
                <a:lnTo>
                  <a:pt x="468475" y="86728"/>
                </a:lnTo>
                <a:lnTo>
                  <a:pt x="468009" y="114043"/>
                </a:lnTo>
                <a:lnTo>
                  <a:pt x="459969" y="145191"/>
                </a:lnTo>
                <a:lnTo>
                  <a:pt x="455407" y="167338"/>
                </a:lnTo>
                <a:lnTo>
                  <a:pt x="450765" y="179355"/>
                </a:lnTo>
                <a:lnTo>
                  <a:pt x="443231" y="185412"/>
                </a:lnTo>
                <a:lnTo>
                  <a:pt x="429997" y="189679"/>
                </a:lnTo>
                <a:lnTo>
                  <a:pt x="396637" y="204022"/>
                </a:lnTo>
                <a:lnTo>
                  <a:pt x="377667" y="211512"/>
                </a:lnTo>
                <a:lnTo>
                  <a:pt x="366021" y="214584"/>
                </a:lnTo>
                <a:lnTo>
                  <a:pt x="354635" y="215676"/>
                </a:lnTo>
                <a:lnTo>
                  <a:pt x="338027" y="215154"/>
                </a:lnTo>
                <a:lnTo>
                  <a:pt x="317167" y="212234"/>
                </a:lnTo>
                <a:lnTo>
                  <a:pt x="294606" y="207714"/>
                </a:lnTo>
                <a:lnTo>
                  <a:pt x="272898" y="202391"/>
                </a:lnTo>
                <a:lnTo>
                  <a:pt x="241865" y="193374"/>
                </a:lnTo>
                <a:lnTo>
                  <a:pt x="196953" y="181287"/>
                </a:lnTo>
                <a:lnTo>
                  <a:pt x="149148" y="172263"/>
                </a:lnTo>
                <a:lnTo>
                  <a:pt x="109436" y="172432"/>
                </a:lnTo>
                <a:lnTo>
                  <a:pt x="101239" y="174475"/>
                </a:lnTo>
                <a:lnTo>
                  <a:pt x="94912" y="175156"/>
                </a:lnTo>
                <a:lnTo>
                  <a:pt x="55906" y="168773"/>
                </a:lnTo>
                <a:lnTo>
                  <a:pt x="16830" y="160434"/>
                </a:lnTo>
                <a:lnTo>
                  <a:pt x="0" y="140067"/>
                </a:lnTo>
                <a:lnTo>
                  <a:pt x="1372" y="118317"/>
                </a:lnTo>
                <a:lnTo>
                  <a:pt x="6381" y="89625"/>
                </a:lnTo>
                <a:lnTo>
                  <a:pt x="15737" y="62055"/>
                </a:lnTo>
                <a:lnTo>
                  <a:pt x="26934" y="38902"/>
                </a:lnTo>
                <a:lnTo>
                  <a:pt x="37465" y="23461"/>
                </a:lnTo>
                <a:close/>
              </a:path>
            </a:pathLst>
          </a:custGeom>
          <a:ln w="6350">
            <a:solidFill>
              <a:srgbClr val="231F20"/>
            </a:solidFill>
          </a:ln>
        </p:spPr>
        <p:txBody>
          <a:bodyPr wrap="square" lIns="0" tIns="0" rIns="0" bIns="0" rtlCol="0"/>
          <a:lstStyle/>
          <a:p>
            <a:endParaRPr/>
          </a:p>
        </p:txBody>
      </p:sp>
      <p:sp>
        <p:nvSpPr>
          <p:cNvPr id="284" name="object 284"/>
          <p:cNvSpPr/>
          <p:nvPr/>
        </p:nvSpPr>
        <p:spPr>
          <a:xfrm>
            <a:off x="2740446" y="7674760"/>
            <a:ext cx="440690" cy="67945"/>
          </a:xfrm>
          <a:custGeom>
            <a:avLst/>
            <a:gdLst/>
            <a:ahLst/>
            <a:cxnLst/>
            <a:rect l="l" t="t" r="r" b="b"/>
            <a:pathLst>
              <a:path w="440689" h="67945">
                <a:moveTo>
                  <a:pt x="0" y="28967"/>
                </a:moveTo>
                <a:lnTo>
                  <a:pt x="39014" y="11268"/>
                </a:lnTo>
                <a:lnTo>
                  <a:pt x="63039" y="2478"/>
                </a:lnTo>
                <a:lnTo>
                  <a:pt x="81992" y="0"/>
                </a:lnTo>
                <a:lnTo>
                  <a:pt x="105791" y="1231"/>
                </a:lnTo>
                <a:lnTo>
                  <a:pt x="137721" y="5139"/>
                </a:lnTo>
                <a:lnTo>
                  <a:pt x="172762" y="11737"/>
                </a:lnTo>
                <a:lnTo>
                  <a:pt x="208373" y="20015"/>
                </a:lnTo>
                <a:lnTo>
                  <a:pt x="242011" y="28967"/>
                </a:lnTo>
                <a:lnTo>
                  <a:pt x="287475" y="38289"/>
                </a:lnTo>
                <a:lnTo>
                  <a:pt x="345549" y="46449"/>
                </a:lnTo>
                <a:lnTo>
                  <a:pt x="399225" y="52085"/>
                </a:lnTo>
                <a:lnTo>
                  <a:pt x="431495" y="53834"/>
                </a:lnTo>
                <a:lnTo>
                  <a:pt x="437719" y="52438"/>
                </a:lnTo>
                <a:lnTo>
                  <a:pt x="440331" y="53432"/>
                </a:lnTo>
                <a:lnTo>
                  <a:pt x="439814" y="58129"/>
                </a:lnTo>
                <a:lnTo>
                  <a:pt x="436651" y="67842"/>
                </a:lnTo>
              </a:path>
            </a:pathLst>
          </a:custGeom>
          <a:ln w="6349">
            <a:solidFill>
              <a:srgbClr val="231F20"/>
            </a:solidFill>
          </a:ln>
        </p:spPr>
        <p:txBody>
          <a:bodyPr wrap="square" lIns="0" tIns="0" rIns="0" bIns="0" rtlCol="0"/>
          <a:lstStyle/>
          <a:p>
            <a:endParaRPr/>
          </a:p>
        </p:txBody>
      </p:sp>
      <p:sp>
        <p:nvSpPr>
          <p:cNvPr id="285" name="object 285"/>
          <p:cNvSpPr/>
          <p:nvPr/>
        </p:nvSpPr>
        <p:spPr>
          <a:xfrm>
            <a:off x="2778410" y="7689791"/>
            <a:ext cx="97790" cy="29845"/>
          </a:xfrm>
          <a:custGeom>
            <a:avLst/>
            <a:gdLst/>
            <a:ahLst/>
            <a:cxnLst/>
            <a:rect l="l" t="t" r="r" b="b"/>
            <a:pathLst>
              <a:path w="97789" h="29845">
                <a:moveTo>
                  <a:pt x="0" y="19405"/>
                </a:moveTo>
                <a:lnTo>
                  <a:pt x="10300" y="9970"/>
                </a:lnTo>
                <a:lnTo>
                  <a:pt x="21112" y="5126"/>
                </a:lnTo>
                <a:lnTo>
                  <a:pt x="39074" y="3341"/>
                </a:lnTo>
                <a:lnTo>
                  <a:pt x="70827" y="3086"/>
                </a:lnTo>
                <a:lnTo>
                  <a:pt x="84531" y="134"/>
                </a:lnTo>
                <a:lnTo>
                  <a:pt x="91876" y="0"/>
                </a:lnTo>
                <a:lnTo>
                  <a:pt x="95361" y="3446"/>
                </a:lnTo>
                <a:lnTo>
                  <a:pt x="97485" y="11239"/>
                </a:lnTo>
                <a:lnTo>
                  <a:pt x="97485" y="29718"/>
                </a:lnTo>
                <a:lnTo>
                  <a:pt x="61747" y="29718"/>
                </a:lnTo>
                <a:lnTo>
                  <a:pt x="55742" y="29569"/>
                </a:lnTo>
                <a:lnTo>
                  <a:pt x="50863" y="28970"/>
                </a:lnTo>
                <a:lnTo>
                  <a:pt x="45070" y="27687"/>
                </a:lnTo>
                <a:lnTo>
                  <a:pt x="36322" y="25488"/>
                </a:lnTo>
                <a:lnTo>
                  <a:pt x="25799" y="23257"/>
                </a:lnTo>
                <a:lnTo>
                  <a:pt x="16122" y="21756"/>
                </a:lnTo>
                <a:lnTo>
                  <a:pt x="7464" y="20600"/>
                </a:lnTo>
                <a:lnTo>
                  <a:pt x="0" y="19405"/>
                </a:lnTo>
                <a:close/>
              </a:path>
            </a:pathLst>
          </a:custGeom>
          <a:ln w="6350">
            <a:solidFill>
              <a:srgbClr val="231F20"/>
            </a:solidFill>
          </a:ln>
        </p:spPr>
        <p:txBody>
          <a:bodyPr wrap="square" lIns="0" tIns="0" rIns="0" bIns="0" rtlCol="0"/>
          <a:lstStyle/>
          <a:p>
            <a:endParaRPr/>
          </a:p>
        </p:txBody>
      </p:sp>
      <p:sp>
        <p:nvSpPr>
          <p:cNvPr id="286" name="object 286"/>
          <p:cNvSpPr/>
          <p:nvPr/>
        </p:nvSpPr>
        <p:spPr>
          <a:xfrm>
            <a:off x="3047437" y="7729453"/>
            <a:ext cx="99695" cy="32384"/>
          </a:xfrm>
          <a:custGeom>
            <a:avLst/>
            <a:gdLst/>
            <a:ahLst/>
            <a:cxnLst/>
            <a:rect l="l" t="t" r="r" b="b"/>
            <a:pathLst>
              <a:path w="99694" h="32384">
                <a:moveTo>
                  <a:pt x="99669" y="13144"/>
                </a:moveTo>
                <a:lnTo>
                  <a:pt x="79046" y="24142"/>
                </a:lnTo>
                <a:lnTo>
                  <a:pt x="66371" y="29692"/>
                </a:lnTo>
                <a:lnTo>
                  <a:pt x="56423" y="31489"/>
                </a:lnTo>
                <a:lnTo>
                  <a:pt x="43980" y="31229"/>
                </a:lnTo>
                <a:lnTo>
                  <a:pt x="20496" y="32249"/>
                </a:lnTo>
                <a:lnTo>
                  <a:pt x="8129" y="31392"/>
                </a:lnTo>
                <a:lnTo>
                  <a:pt x="2794" y="27580"/>
                </a:lnTo>
                <a:lnTo>
                  <a:pt x="406" y="19735"/>
                </a:lnTo>
                <a:lnTo>
                  <a:pt x="0" y="0"/>
                </a:lnTo>
                <a:lnTo>
                  <a:pt x="17170" y="2650"/>
                </a:lnTo>
                <a:lnTo>
                  <a:pt x="26970" y="4011"/>
                </a:lnTo>
                <a:lnTo>
                  <a:pt x="33066" y="4513"/>
                </a:lnTo>
                <a:lnTo>
                  <a:pt x="39128" y="4584"/>
                </a:lnTo>
                <a:lnTo>
                  <a:pt x="44773" y="4970"/>
                </a:lnTo>
                <a:lnTo>
                  <a:pt x="48847" y="6091"/>
                </a:lnTo>
                <a:lnTo>
                  <a:pt x="53830" y="7890"/>
                </a:lnTo>
                <a:lnTo>
                  <a:pt x="62204" y="10312"/>
                </a:lnTo>
                <a:lnTo>
                  <a:pt x="72909" y="12035"/>
                </a:lnTo>
                <a:lnTo>
                  <a:pt x="82975" y="12419"/>
                </a:lnTo>
                <a:lnTo>
                  <a:pt x="92022" y="12457"/>
                </a:lnTo>
                <a:lnTo>
                  <a:pt x="99669" y="13144"/>
                </a:lnTo>
                <a:close/>
              </a:path>
            </a:pathLst>
          </a:custGeom>
          <a:ln w="6350">
            <a:solidFill>
              <a:srgbClr val="231F20"/>
            </a:solidFill>
          </a:ln>
        </p:spPr>
        <p:txBody>
          <a:bodyPr wrap="square" lIns="0" tIns="0" rIns="0" bIns="0" rtlCol="0"/>
          <a:lstStyle/>
          <a:p>
            <a:endParaRPr/>
          </a:p>
        </p:txBody>
      </p:sp>
      <p:sp>
        <p:nvSpPr>
          <p:cNvPr id="287" name="object 287"/>
          <p:cNvSpPr/>
          <p:nvPr/>
        </p:nvSpPr>
        <p:spPr>
          <a:xfrm>
            <a:off x="3176869" y="7613035"/>
            <a:ext cx="28575" cy="116839"/>
          </a:xfrm>
          <a:custGeom>
            <a:avLst/>
            <a:gdLst/>
            <a:ahLst/>
            <a:cxnLst/>
            <a:rect l="l" t="t" r="r" b="b"/>
            <a:pathLst>
              <a:path w="28575" h="116840">
                <a:moveTo>
                  <a:pt x="19723" y="0"/>
                </a:moveTo>
                <a:lnTo>
                  <a:pt x="27794" y="41909"/>
                </a:lnTo>
                <a:lnTo>
                  <a:pt x="28430" y="68006"/>
                </a:lnTo>
                <a:lnTo>
                  <a:pt x="19782" y="89205"/>
                </a:lnTo>
                <a:lnTo>
                  <a:pt x="0" y="116420"/>
                </a:lnTo>
              </a:path>
            </a:pathLst>
          </a:custGeom>
          <a:ln w="6350">
            <a:solidFill>
              <a:srgbClr val="231F20"/>
            </a:solidFill>
          </a:ln>
        </p:spPr>
        <p:txBody>
          <a:bodyPr wrap="square" lIns="0" tIns="0" rIns="0" bIns="0" rtlCol="0"/>
          <a:lstStyle/>
          <a:p>
            <a:endParaRPr/>
          </a:p>
        </p:txBody>
      </p:sp>
      <p:sp>
        <p:nvSpPr>
          <p:cNvPr id="288" name="object 288"/>
          <p:cNvSpPr/>
          <p:nvPr/>
        </p:nvSpPr>
        <p:spPr>
          <a:xfrm>
            <a:off x="2827139" y="7734647"/>
            <a:ext cx="263525" cy="88900"/>
          </a:xfrm>
          <a:custGeom>
            <a:avLst/>
            <a:gdLst/>
            <a:ahLst/>
            <a:cxnLst/>
            <a:rect l="l" t="t" r="r" b="b"/>
            <a:pathLst>
              <a:path w="263525" h="88900">
                <a:moveTo>
                  <a:pt x="0" y="0"/>
                </a:moveTo>
                <a:lnTo>
                  <a:pt x="14691" y="46329"/>
                </a:lnTo>
                <a:lnTo>
                  <a:pt x="32423" y="70978"/>
                </a:lnTo>
                <a:lnTo>
                  <a:pt x="64747" y="82233"/>
                </a:lnTo>
                <a:lnTo>
                  <a:pt x="123215" y="88379"/>
                </a:lnTo>
                <a:lnTo>
                  <a:pt x="187458" y="84670"/>
                </a:lnTo>
                <a:lnTo>
                  <a:pt x="230822" y="68251"/>
                </a:lnTo>
                <a:lnTo>
                  <a:pt x="255346" y="50244"/>
                </a:lnTo>
                <a:lnTo>
                  <a:pt x="263067" y="41770"/>
                </a:lnTo>
              </a:path>
            </a:pathLst>
          </a:custGeom>
          <a:ln w="6350">
            <a:solidFill>
              <a:srgbClr val="231F20"/>
            </a:solidFill>
          </a:ln>
        </p:spPr>
        <p:txBody>
          <a:bodyPr wrap="square" lIns="0" tIns="0" rIns="0" bIns="0" rtlCol="0"/>
          <a:lstStyle/>
          <a:p>
            <a:endParaRPr/>
          </a:p>
        </p:txBody>
      </p:sp>
      <p:sp>
        <p:nvSpPr>
          <p:cNvPr id="289" name="object 289"/>
          <p:cNvSpPr/>
          <p:nvPr/>
        </p:nvSpPr>
        <p:spPr>
          <a:xfrm>
            <a:off x="2827139" y="7739304"/>
            <a:ext cx="263525" cy="88900"/>
          </a:xfrm>
          <a:custGeom>
            <a:avLst/>
            <a:gdLst/>
            <a:ahLst/>
            <a:cxnLst/>
            <a:rect l="l" t="t" r="r" b="b"/>
            <a:pathLst>
              <a:path w="263525" h="88900">
                <a:moveTo>
                  <a:pt x="0" y="0"/>
                </a:moveTo>
                <a:lnTo>
                  <a:pt x="14691" y="46336"/>
                </a:lnTo>
                <a:lnTo>
                  <a:pt x="32423" y="70989"/>
                </a:lnTo>
                <a:lnTo>
                  <a:pt x="64747" y="82245"/>
                </a:lnTo>
                <a:lnTo>
                  <a:pt x="123215" y="88392"/>
                </a:lnTo>
                <a:lnTo>
                  <a:pt x="187458" y="84681"/>
                </a:lnTo>
                <a:lnTo>
                  <a:pt x="230822" y="68257"/>
                </a:lnTo>
                <a:lnTo>
                  <a:pt x="255346" y="50246"/>
                </a:lnTo>
                <a:lnTo>
                  <a:pt x="263067" y="41770"/>
                </a:lnTo>
              </a:path>
            </a:pathLst>
          </a:custGeom>
          <a:ln w="6350">
            <a:solidFill>
              <a:srgbClr val="231F20"/>
            </a:solidFill>
          </a:ln>
        </p:spPr>
        <p:txBody>
          <a:bodyPr wrap="square" lIns="0" tIns="0" rIns="0" bIns="0" rtlCol="0"/>
          <a:lstStyle/>
          <a:p>
            <a:endParaRPr/>
          </a:p>
        </p:txBody>
      </p:sp>
      <p:sp>
        <p:nvSpPr>
          <p:cNvPr id="290" name="object 290"/>
          <p:cNvSpPr/>
          <p:nvPr/>
        </p:nvSpPr>
        <p:spPr>
          <a:xfrm>
            <a:off x="2962249" y="7470627"/>
            <a:ext cx="298246" cy="155020"/>
          </a:xfrm>
          <a:prstGeom prst="rect">
            <a:avLst/>
          </a:prstGeom>
          <a:blipFill>
            <a:blip r:embed="rId9" cstate="print"/>
            <a:stretch>
              <a:fillRect/>
            </a:stretch>
          </a:blipFill>
        </p:spPr>
        <p:txBody>
          <a:bodyPr wrap="square" lIns="0" tIns="0" rIns="0" bIns="0" rtlCol="0"/>
          <a:lstStyle/>
          <a:p>
            <a:endParaRPr/>
          </a:p>
        </p:txBody>
      </p:sp>
      <p:sp>
        <p:nvSpPr>
          <p:cNvPr id="291" name="object 291"/>
          <p:cNvSpPr/>
          <p:nvPr/>
        </p:nvSpPr>
        <p:spPr>
          <a:xfrm>
            <a:off x="2451650" y="7290788"/>
            <a:ext cx="1032510" cy="855980"/>
          </a:xfrm>
          <a:custGeom>
            <a:avLst/>
            <a:gdLst/>
            <a:ahLst/>
            <a:cxnLst/>
            <a:rect l="l" t="t" r="r" b="b"/>
            <a:pathLst>
              <a:path w="1032510" h="855979">
                <a:moveTo>
                  <a:pt x="9408" y="482566"/>
                </a:moveTo>
                <a:lnTo>
                  <a:pt x="20548" y="528821"/>
                </a:lnTo>
                <a:lnTo>
                  <a:pt x="36311" y="572554"/>
                </a:lnTo>
                <a:lnTo>
                  <a:pt x="56452" y="613629"/>
                </a:lnTo>
                <a:lnTo>
                  <a:pt x="80723" y="651908"/>
                </a:lnTo>
                <a:lnTo>
                  <a:pt x="108878" y="687255"/>
                </a:lnTo>
                <a:lnTo>
                  <a:pt x="140669" y="719533"/>
                </a:lnTo>
                <a:lnTo>
                  <a:pt x="175849" y="748605"/>
                </a:lnTo>
                <a:lnTo>
                  <a:pt x="214172" y="774335"/>
                </a:lnTo>
                <a:lnTo>
                  <a:pt x="255390" y="796585"/>
                </a:lnTo>
                <a:lnTo>
                  <a:pt x="299257" y="815219"/>
                </a:lnTo>
                <a:lnTo>
                  <a:pt x="345526" y="830099"/>
                </a:lnTo>
                <a:lnTo>
                  <a:pt x="393949" y="841090"/>
                </a:lnTo>
                <a:lnTo>
                  <a:pt x="444280" y="848054"/>
                </a:lnTo>
                <a:lnTo>
                  <a:pt x="496273" y="850855"/>
                </a:lnTo>
                <a:lnTo>
                  <a:pt x="549679" y="849355"/>
                </a:lnTo>
                <a:lnTo>
                  <a:pt x="601795" y="843579"/>
                </a:lnTo>
                <a:lnTo>
                  <a:pt x="652112" y="833658"/>
                </a:lnTo>
                <a:lnTo>
                  <a:pt x="700387" y="819823"/>
                </a:lnTo>
                <a:lnTo>
                  <a:pt x="746377" y="802306"/>
                </a:lnTo>
                <a:lnTo>
                  <a:pt x="789841" y="781339"/>
                </a:lnTo>
                <a:lnTo>
                  <a:pt x="830535" y="757151"/>
                </a:lnTo>
                <a:lnTo>
                  <a:pt x="868217" y="729975"/>
                </a:lnTo>
                <a:lnTo>
                  <a:pt x="902645" y="700043"/>
                </a:lnTo>
                <a:lnTo>
                  <a:pt x="933577" y="667584"/>
                </a:lnTo>
                <a:lnTo>
                  <a:pt x="960769" y="632831"/>
                </a:lnTo>
                <a:lnTo>
                  <a:pt x="983979" y="596015"/>
                </a:lnTo>
                <a:lnTo>
                  <a:pt x="1002966" y="557367"/>
                </a:lnTo>
                <a:lnTo>
                  <a:pt x="1017486" y="517118"/>
                </a:lnTo>
                <a:lnTo>
                  <a:pt x="1027297" y="475500"/>
                </a:lnTo>
                <a:lnTo>
                  <a:pt x="1032156" y="432744"/>
                </a:lnTo>
                <a:lnTo>
                  <a:pt x="1031822" y="389081"/>
                </a:lnTo>
                <a:lnTo>
                  <a:pt x="1025876" y="344071"/>
                </a:lnTo>
                <a:lnTo>
                  <a:pt x="1014510" y="300807"/>
                </a:lnTo>
                <a:lnTo>
                  <a:pt x="998031" y="259510"/>
                </a:lnTo>
                <a:lnTo>
                  <a:pt x="976743" y="220401"/>
                </a:lnTo>
                <a:lnTo>
                  <a:pt x="950953" y="183699"/>
                </a:lnTo>
                <a:lnTo>
                  <a:pt x="920967" y="149626"/>
                </a:lnTo>
                <a:lnTo>
                  <a:pt x="887089" y="118402"/>
                </a:lnTo>
                <a:lnTo>
                  <a:pt x="849625" y="90248"/>
                </a:lnTo>
                <a:lnTo>
                  <a:pt x="808882" y="65384"/>
                </a:lnTo>
                <a:lnTo>
                  <a:pt x="765165" y="44030"/>
                </a:lnTo>
                <a:lnTo>
                  <a:pt x="718779" y="26408"/>
                </a:lnTo>
                <a:lnTo>
                  <a:pt x="607692" y="3956"/>
                </a:lnTo>
                <a:lnTo>
                  <a:pt x="536155" y="0"/>
                </a:lnTo>
                <a:lnTo>
                  <a:pt x="485481" y="580"/>
                </a:lnTo>
                <a:lnTo>
                  <a:pt x="466240" y="1668"/>
                </a:lnTo>
                <a:lnTo>
                  <a:pt x="457487" y="2148"/>
                </a:lnTo>
                <a:lnTo>
                  <a:pt x="382101" y="16112"/>
                </a:lnTo>
                <a:lnTo>
                  <a:pt x="330442" y="31761"/>
                </a:lnTo>
                <a:lnTo>
                  <a:pt x="281506" y="51640"/>
                </a:lnTo>
                <a:lnTo>
                  <a:pt x="235596" y="75456"/>
                </a:lnTo>
                <a:lnTo>
                  <a:pt x="193016" y="102920"/>
                </a:lnTo>
                <a:lnTo>
                  <a:pt x="154070" y="133738"/>
                </a:lnTo>
                <a:lnTo>
                  <a:pt x="119062" y="167621"/>
                </a:lnTo>
                <a:lnTo>
                  <a:pt x="88296" y="204276"/>
                </a:lnTo>
                <a:lnTo>
                  <a:pt x="62075" y="243412"/>
                </a:lnTo>
                <a:lnTo>
                  <a:pt x="21163" y="307338"/>
                </a:lnTo>
                <a:lnTo>
                  <a:pt x="2099" y="354430"/>
                </a:lnTo>
                <a:lnTo>
                  <a:pt x="0" y="407894"/>
                </a:lnTo>
                <a:lnTo>
                  <a:pt x="9980" y="490935"/>
                </a:lnTo>
                <a:lnTo>
                  <a:pt x="19022" y="534327"/>
                </a:lnTo>
                <a:lnTo>
                  <a:pt x="33162" y="575897"/>
                </a:lnTo>
                <a:lnTo>
                  <a:pt x="52106" y="615435"/>
                </a:lnTo>
                <a:lnTo>
                  <a:pt x="75561" y="652728"/>
                </a:lnTo>
                <a:lnTo>
                  <a:pt x="103235" y="687565"/>
                </a:lnTo>
                <a:lnTo>
                  <a:pt x="134835" y="719735"/>
                </a:lnTo>
                <a:lnTo>
                  <a:pt x="170066" y="749025"/>
                </a:lnTo>
                <a:lnTo>
                  <a:pt x="208637" y="775226"/>
                </a:lnTo>
                <a:lnTo>
                  <a:pt x="250255" y="798124"/>
                </a:lnTo>
                <a:lnTo>
                  <a:pt x="294625" y="817508"/>
                </a:lnTo>
                <a:lnTo>
                  <a:pt x="341456" y="833167"/>
                </a:lnTo>
                <a:lnTo>
                  <a:pt x="390454" y="844890"/>
                </a:lnTo>
                <a:lnTo>
                  <a:pt x="441326" y="852464"/>
                </a:lnTo>
                <a:lnTo>
                  <a:pt x="493779" y="855678"/>
                </a:lnTo>
                <a:lnTo>
                  <a:pt x="547520" y="854321"/>
                </a:lnTo>
                <a:lnTo>
                  <a:pt x="602509" y="848097"/>
                </a:lnTo>
                <a:lnTo>
                  <a:pt x="655476" y="837266"/>
                </a:lnTo>
                <a:lnTo>
                  <a:pt x="706134" y="822099"/>
                </a:lnTo>
                <a:lnTo>
                  <a:pt x="754199" y="802870"/>
                </a:lnTo>
                <a:lnTo>
                  <a:pt x="799385" y="779849"/>
                </a:lnTo>
                <a:lnTo>
                  <a:pt x="841407" y="753311"/>
                </a:lnTo>
                <a:lnTo>
                  <a:pt x="879980" y="723527"/>
                </a:lnTo>
                <a:lnTo>
                  <a:pt x="914817" y="690769"/>
                </a:lnTo>
                <a:lnTo>
                  <a:pt x="945634" y="655310"/>
                </a:lnTo>
                <a:lnTo>
                  <a:pt x="972145" y="617422"/>
                </a:lnTo>
                <a:lnTo>
                  <a:pt x="994065" y="577378"/>
                </a:lnTo>
                <a:lnTo>
                  <a:pt x="1011108" y="535449"/>
                </a:lnTo>
              </a:path>
            </a:pathLst>
          </a:custGeom>
          <a:ln w="6350">
            <a:solidFill>
              <a:srgbClr val="231F20"/>
            </a:solidFill>
          </a:ln>
        </p:spPr>
        <p:txBody>
          <a:bodyPr wrap="square" lIns="0" tIns="0" rIns="0" bIns="0" rtlCol="0"/>
          <a:lstStyle/>
          <a:p>
            <a:endParaRPr/>
          </a:p>
        </p:txBody>
      </p:sp>
      <p:sp>
        <p:nvSpPr>
          <p:cNvPr id="292" name="object 292"/>
          <p:cNvSpPr/>
          <p:nvPr/>
        </p:nvSpPr>
        <p:spPr>
          <a:xfrm>
            <a:off x="2874044" y="7952515"/>
            <a:ext cx="196837" cy="83286"/>
          </a:xfrm>
          <a:prstGeom prst="rect">
            <a:avLst/>
          </a:prstGeom>
          <a:blipFill>
            <a:blip r:embed="rId10" cstate="print"/>
            <a:stretch>
              <a:fillRect/>
            </a:stretch>
          </a:blipFill>
        </p:spPr>
        <p:txBody>
          <a:bodyPr wrap="square" lIns="0" tIns="0" rIns="0" bIns="0" rtlCol="0"/>
          <a:lstStyle/>
          <a:p>
            <a:endParaRPr/>
          </a:p>
        </p:txBody>
      </p:sp>
      <p:sp>
        <p:nvSpPr>
          <p:cNvPr id="293" name="object 293"/>
          <p:cNvSpPr/>
          <p:nvPr/>
        </p:nvSpPr>
        <p:spPr>
          <a:xfrm>
            <a:off x="2844051" y="7331726"/>
            <a:ext cx="202311" cy="98772"/>
          </a:xfrm>
          <a:prstGeom prst="rect">
            <a:avLst/>
          </a:prstGeom>
          <a:blipFill>
            <a:blip r:embed="rId11" cstate="print"/>
            <a:stretch>
              <a:fillRect/>
            </a:stretch>
          </a:blipFill>
        </p:spPr>
        <p:txBody>
          <a:bodyPr wrap="square" lIns="0" tIns="0" rIns="0" bIns="0" rtlCol="0"/>
          <a:lstStyle/>
          <a:p>
            <a:endParaRPr/>
          </a:p>
        </p:txBody>
      </p:sp>
      <p:sp>
        <p:nvSpPr>
          <p:cNvPr id="294" name="object 294"/>
          <p:cNvSpPr/>
          <p:nvPr/>
        </p:nvSpPr>
        <p:spPr>
          <a:xfrm>
            <a:off x="5678713" y="7316508"/>
            <a:ext cx="1113327" cy="856850"/>
          </a:xfrm>
          <a:prstGeom prst="rect">
            <a:avLst/>
          </a:prstGeom>
          <a:blipFill>
            <a:blip r:embed="rId12" cstate="print"/>
            <a:stretch>
              <a:fillRect/>
            </a:stretch>
          </a:blipFill>
        </p:spPr>
        <p:txBody>
          <a:bodyPr wrap="square" lIns="0" tIns="0" rIns="0" bIns="0" rtlCol="0"/>
          <a:lstStyle/>
          <a:p>
            <a:endParaRPr/>
          </a:p>
        </p:txBody>
      </p:sp>
      <p:sp>
        <p:nvSpPr>
          <p:cNvPr id="295" name="object 295"/>
          <p:cNvSpPr txBox="1"/>
          <p:nvPr/>
        </p:nvSpPr>
        <p:spPr>
          <a:xfrm>
            <a:off x="6237429" y="7089099"/>
            <a:ext cx="177800" cy="208279"/>
          </a:xfrm>
          <a:prstGeom prst="rect">
            <a:avLst/>
          </a:prstGeom>
        </p:spPr>
        <p:txBody>
          <a:bodyPr vert="horz" wrap="square" lIns="0" tIns="12700" rIns="0" bIns="0" rtlCol="0">
            <a:spAutoFit/>
          </a:bodyPr>
          <a:lstStyle/>
          <a:p>
            <a:pPr marL="12700">
              <a:lnSpc>
                <a:spcPct val="100000"/>
              </a:lnSpc>
              <a:spcBef>
                <a:spcPts val="100"/>
              </a:spcBef>
            </a:pPr>
            <a:r>
              <a:rPr sz="1200" dirty="0">
                <a:solidFill>
                  <a:srgbClr val="231F20"/>
                </a:solidFill>
                <a:latin typeface="PMingLiU"/>
                <a:cs typeface="PMingLiU"/>
              </a:rPr>
              <a:t>①</a:t>
            </a:r>
            <a:endParaRPr sz="1200">
              <a:latin typeface="PMingLiU"/>
              <a:cs typeface="PMingLiU"/>
            </a:endParaRPr>
          </a:p>
        </p:txBody>
      </p:sp>
      <p:sp>
        <p:nvSpPr>
          <p:cNvPr id="296" name="object 296"/>
          <p:cNvSpPr/>
          <p:nvPr/>
        </p:nvSpPr>
        <p:spPr>
          <a:xfrm>
            <a:off x="2697098" y="3327933"/>
            <a:ext cx="2002155" cy="1402715"/>
          </a:xfrm>
          <a:custGeom>
            <a:avLst/>
            <a:gdLst/>
            <a:ahLst/>
            <a:cxnLst/>
            <a:rect l="l" t="t" r="r" b="b"/>
            <a:pathLst>
              <a:path w="2002154" h="1402714">
                <a:moveTo>
                  <a:pt x="2002104" y="1402219"/>
                </a:moveTo>
                <a:lnTo>
                  <a:pt x="0" y="1402219"/>
                </a:lnTo>
                <a:lnTo>
                  <a:pt x="0" y="0"/>
                </a:lnTo>
                <a:lnTo>
                  <a:pt x="2002104" y="0"/>
                </a:lnTo>
                <a:lnTo>
                  <a:pt x="2002104" y="1402219"/>
                </a:lnTo>
                <a:close/>
              </a:path>
            </a:pathLst>
          </a:custGeom>
          <a:ln w="7086">
            <a:solidFill>
              <a:srgbClr val="231F20"/>
            </a:solidFill>
          </a:ln>
        </p:spPr>
        <p:txBody>
          <a:bodyPr wrap="square" lIns="0" tIns="0" rIns="0" bIns="0" rtlCol="0"/>
          <a:lstStyle/>
          <a:p>
            <a:endParaRPr/>
          </a:p>
        </p:txBody>
      </p:sp>
      <p:sp>
        <p:nvSpPr>
          <p:cNvPr id="297" name="object 297"/>
          <p:cNvSpPr/>
          <p:nvPr/>
        </p:nvSpPr>
        <p:spPr>
          <a:xfrm>
            <a:off x="543877" y="3327933"/>
            <a:ext cx="2002155" cy="1402715"/>
          </a:xfrm>
          <a:custGeom>
            <a:avLst/>
            <a:gdLst/>
            <a:ahLst/>
            <a:cxnLst/>
            <a:rect l="l" t="t" r="r" b="b"/>
            <a:pathLst>
              <a:path w="2002155" h="1402714">
                <a:moveTo>
                  <a:pt x="2002104" y="1402219"/>
                </a:moveTo>
                <a:lnTo>
                  <a:pt x="0" y="1402219"/>
                </a:lnTo>
                <a:lnTo>
                  <a:pt x="0" y="0"/>
                </a:lnTo>
                <a:lnTo>
                  <a:pt x="2002104" y="0"/>
                </a:lnTo>
                <a:lnTo>
                  <a:pt x="2002104" y="1402219"/>
                </a:lnTo>
                <a:close/>
              </a:path>
            </a:pathLst>
          </a:custGeom>
          <a:ln w="7086">
            <a:solidFill>
              <a:srgbClr val="231F20"/>
            </a:solidFill>
          </a:ln>
        </p:spPr>
        <p:txBody>
          <a:bodyPr wrap="square" lIns="0" tIns="0" rIns="0" bIns="0" rtlCol="0"/>
          <a:lstStyle/>
          <a:p>
            <a:endParaRPr/>
          </a:p>
        </p:txBody>
      </p:sp>
      <p:sp>
        <p:nvSpPr>
          <p:cNvPr id="298" name="object 298"/>
          <p:cNvSpPr/>
          <p:nvPr/>
        </p:nvSpPr>
        <p:spPr>
          <a:xfrm>
            <a:off x="543864" y="7036981"/>
            <a:ext cx="1558925" cy="1287780"/>
          </a:xfrm>
          <a:custGeom>
            <a:avLst/>
            <a:gdLst/>
            <a:ahLst/>
            <a:cxnLst/>
            <a:rect l="l" t="t" r="r" b="b"/>
            <a:pathLst>
              <a:path w="1558925" h="1287779">
                <a:moveTo>
                  <a:pt x="1558645" y="1287310"/>
                </a:moveTo>
                <a:lnTo>
                  <a:pt x="0" y="1287310"/>
                </a:lnTo>
                <a:lnTo>
                  <a:pt x="0" y="0"/>
                </a:lnTo>
                <a:lnTo>
                  <a:pt x="1558645" y="0"/>
                </a:lnTo>
                <a:lnTo>
                  <a:pt x="1558645" y="1287310"/>
                </a:lnTo>
                <a:close/>
              </a:path>
            </a:pathLst>
          </a:custGeom>
          <a:ln w="5994">
            <a:solidFill>
              <a:srgbClr val="231F20"/>
            </a:solidFill>
          </a:ln>
        </p:spPr>
        <p:txBody>
          <a:bodyPr wrap="square" lIns="0" tIns="0" rIns="0" bIns="0" rtlCol="0"/>
          <a:lstStyle/>
          <a:p>
            <a:endParaRPr/>
          </a:p>
        </p:txBody>
      </p:sp>
      <p:sp>
        <p:nvSpPr>
          <p:cNvPr id="299" name="object 299"/>
          <p:cNvSpPr/>
          <p:nvPr/>
        </p:nvSpPr>
        <p:spPr>
          <a:xfrm>
            <a:off x="543864" y="8433752"/>
            <a:ext cx="3201035" cy="1287780"/>
          </a:xfrm>
          <a:custGeom>
            <a:avLst/>
            <a:gdLst/>
            <a:ahLst/>
            <a:cxnLst/>
            <a:rect l="l" t="t" r="r" b="b"/>
            <a:pathLst>
              <a:path w="3201035" h="1287779">
                <a:moveTo>
                  <a:pt x="3200552" y="1287297"/>
                </a:moveTo>
                <a:lnTo>
                  <a:pt x="0" y="1287297"/>
                </a:lnTo>
                <a:lnTo>
                  <a:pt x="0" y="0"/>
                </a:lnTo>
                <a:lnTo>
                  <a:pt x="3200552" y="0"/>
                </a:lnTo>
                <a:lnTo>
                  <a:pt x="3200552" y="1287297"/>
                </a:lnTo>
                <a:close/>
              </a:path>
            </a:pathLst>
          </a:custGeom>
          <a:ln w="6083">
            <a:solidFill>
              <a:srgbClr val="231F20"/>
            </a:solidFill>
          </a:ln>
        </p:spPr>
        <p:txBody>
          <a:bodyPr wrap="square" lIns="0" tIns="0" rIns="0" bIns="0" rtlCol="0"/>
          <a:lstStyle/>
          <a:p>
            <a:endParaRPr/>
          </a:p>
        </p:txBody>
      </p:sp>
      <p:sp>
        <p:nvSpPr>
          <p:cNvPr id="300" name="object 300"/>
          <p:cNvSpPr/>
          <p:nvPr/>
        </p:nvSpPr>
        <p:spPr>
          <a:xfrm>
            <a:off x="2185758" y="7036981"/>
            <a:ext cx="1558925" cy="1287780"/>
          </a:xfrm>
          <a:custGeom>
            <a:avLst/>
            <a:gdLst/>
            <a:ahLst/>
            <a:cxnLst/>
            <a:rect l="l" t="t" r="r" b="b"/>
            <a:pathLst>
              <a:path w="1558925" h="1287779">
                <a:moveTo>
                  <a:pt x="1558658" y="1287310"/>
                </a:moveTo>
                <a:lnTo>
                  <a:pt x="0" y="1287310"/>
                </a:lnTo>
                <a:lnTo>
                  <a:pt x="0" y="0"/>
                </a:lnTo>
                <a:lnTo>
                  <a:pt x="1558658" y="0"/>
                </a:lnTo>
                <a:lnTo>
                  <a:pt x="1558658" y="1287310"/>
                </a:lnTo>
                <a:close/>
              </a:path>
            </a:pathLst>
          </a:custGeom>
          <a:ln w="5994">
            <a:solidFill>
              <a:srgbClr val="231F20"/>
            </a:solidFill>
          </a:ln>
        </p:spPr>
        <p:txBody>
          <a:bodyPr wrap="square" lIns="0" tIns="0" rIns="0" bIns="0" rtlCol="0"/>
          <a:lstStyle/>
          <a:p>
            <a:endParaRPr/>
          </a:p>
        </p:txBody>
      </p:sp>
      <p:sp>
        <p:nvSpPr>
          <p:cNvPr id="301" name="object 301"/>
          <p:cNvSpPr/>
          <p:nvPr/>
        </p:nvSpPr>
        <p:spPr>
          <a:xfrm>
            <a:off x="3827653" y="7036981"/>
            <a:ext cx="1558925" cy="1287780"/>
          </a:xfrm>
          <a:custGeom>
            <a:avLst/>
            <a:gdLst/>
            <a:ahLst/>
            <a:cxnLst/>
            <a:rect l="l" t="t" r="r" b="b"/>
            <a:pathLst>
              <a:path w="1558925" h="1287779">
                <a:moveTo>
                  <a:pt x="1558658" y="1287310"/>
                </a:moveTo>
                <a:lnTo>
                  <a:pt x="0" y="1287310"/>
                </a:lnTo>
                <a:lnTo>
                  <a:pt x="0" y="0"/>
                </a:lnTo>
                <a:lnTo>
                  <a:pt x="1558658" y="0"/>
                </a:lnTo>
                <a:lnTo>
                  <a:pt x="1558658" y="1287310"/>
                </a:lnTo>
                <a:close/>
              </a:path>
            </a:pathLst>
          </a:custGeom>
          <a:ln w="5994">
            <a:solidFill>
              <a:srgbClr val="231F20"/>
            </a:solidFill>
          </a:ln>
        </p:spPr>
        <p:txBody>
          <a:bodyPr wrap="square" lIns="0" tIns="0" rIns="0" bIns="0" rtlCol="0"/>
          <a:lstStyle/>
          <a:p>
            <a:endParaRPr/>
          </a:p>
        </p:txBody>
      </p:sp>
      <p:sp>
        <p:nvSpPr>
          <p:cNvPr id="302" name="object 302"/>
          <p:cNvSpPr/>
          <p:nvPr/>
        </p:nvSpPr>
        <p:spPr>
          <a:xfrm>
            <a:off x="3827653" y="8433752"/>
            <a:ext cx="1558925" cy="1287780"/>
          </a:xfrm>
          <a:custGeom>
            <a:avLst/>
            <a:gdLst/>
            <a:ahLst/>
            <a:cxnLst/>
            <a:rect l="l" t="t" r="r" b="b"/>
            <a:pathLst>
              <a:path w="1558925" h="1287779">
                <a:moveTo>
                  <a:pt x="1558658" y="1287297"/>
                </a:moveTo>
                <a:lnTo>
                  <a:pt x="0" y="1287297"/>
                </a:lnTo>
                <a:lnTo>
                  <a:pt x="0" y="0"/>
                </a:lnTo>
                <a:lnTo>
                  <a:pt x="1558658" y="0"/>
                </a:lnTo>
                <a:lnTo>
                  <a:pt x="1558658" y="1287297"/>
                </a:lnTo>
                <a:close/>
              </a:path>
            </a:pathLst>
          </a:custGeom>
          <a:ln w="5994">
            <a:solidFill>
              <a:srgbClr val="231F20"/>
            </a:solidFill>
          </a:ln>
        </p:spPr>
        <p:txBody>
          <a:bodyPr wrap="square" lIns="0" tIns="0" rIns="0" bIns="0" rtlCol="0"/>
          <a:lstStyle/>
          <a:p>
            <a:endParaRPr/>
          </a:p>
        </p:txBody>
      </p:sp>
      <p:sp>
        <p:nvSpPr>
          <p:cNvPr id="303" name="object 303"/>
          <p:cNvSpPr/>
          <p:nvPr/>
        </p:nvSpPr>
        <p:spPr>
          <a:xfrm>
            <a:off x="5469559" y="7036981"/>
            <a:ext cx="1558925" cy="1287780"/>
          </a:xfrm>
          <a:custGeom>
            <a:avLst/>
            <a:gdLst/>
            <a:ahLst/>
            <a:cxnLst/>
            <a:rect l="l" t="t" r="r" b="b"/>
            <a:pathLst>
              <a:path w="1558925" h="1287779">
                <a:moveTo>
                  <a:pt x="1558645" y="1287310"/>
                </a:moveTo>
                <a:lnTo>
                  <a:pt x="0" y="1287310"/>
                </a:lnTo>
                <a:lnTo>
                  <a:pt x="0" y="0"/>
                </a:lnTo>
                <a:lnTo>
                  <a:pt x="1558645" y="0"/>
                </a:lnTo>
                <a:lnTo>
                  <a:pt x="1558645" y="1287310"/>
                </a:lnTo>
                <a:close/>
              </a:path>
            </a:pathLst>
          </a:custGeom>
          <a:ln w="5994">
            <a:solidFill>
              <a:srgbClr val="231F20"/>
            </a:solidFill>
          </a:ln>
        </p:spPr>
        <p:txBody>
          <a:bodyPr wrap="square" lIns="0" tIns="0" rIns="0" bIns="0" rtlCol="0"/>
          <a:lstStyle/>
          <a:p>
            <a:endParaRPr/>
          </a:p>
        </p:txBody>
      </p:sp>
      <p:graphicFrame>
        <p:nvGraphicFramePr>
          <p:cNvPr id="304" name="object 304"/>
          <p:cNvGraphicFramePr>
            <a:graphicFrameLocks noGrp="1"/>
          </p:cNvGraphicFramePr>
          <p:nvPr/>
        </p:nvGraphicFramePr>
        <p:xfrm>
          <a:off x="4860201" y="3097352"/>
          <a:ext cx="2166619" cy="1849970"/>
        </p:xfrm>
        <a:graphic>
          <a:graphicData uri="http://schemas.openxmlformats.org/drawingml/2006/table">
            <a:tbl>
              <a:tblPr firstRow="1" bandRow="1">
                <a:tableStyleId>{2D5ABB26-0587-4C30-8999-92F81FD0307C}</a:tableStyleId>
              </a:tblPr>
              <a:tblGrid>
                <a:gridCol w="191770">
                  <a:extLst>
                    <a:ext uri="{9D8B030D-6E8A-4147-A177-3AD203B41FA5}">
                      <a16:colId xmlns:a16="http://schemas.microsoft.com/office/drawing/2014/main" val="20000"/>
                    </a:ext>
                  </a:extLst>
                </a:gridCol>
                <a:gridCol w="880110">
                  <a:extLst>
                    <a:ext uri="{9D8B030D-6E8A-4147-A177-3AD203B41FA5}">
                      <a16:colId xmlns:a16="http://schemas.microsoft.com/office/drawing/2014/main" val="20001"/>
                    </a:ext>
                  </a:extLst>
                </a:gridCol>
                <a:gridCol w="141605">
                  <a:extLst>
                    <a:ext uri="{9D8B030D-6E8A-4147-A177-3AD203B41FA5}">
                      <a16:colId xmlns:a16="http://schemas.microsoft.com/office/drawing/2014/main" val="20002"/>
                    </a:ext>
                  </a:extLst>
                </a:gridCol>
                <a:gridCol w="273050">
                  <a:extLst>
                    <a:ext uri="{9D8B030D-6E8A-4147-A177-3AD203B41FA5}">
                      <a16:colId xmlns:a16="http://schemas.microsoft.com/office/drawing/2014/main" val="20003"/>
                    </a:ext>
                  </a:extLst>
                </a:gridCol>
                <a:gridCol w="199390">
                  <a:extLst>
                    <a:ext uri="{9D8B030D-6E8A-4147-A177-3AD203B41FA5}">
                      <a16:colId xmlns:a16="http://schemas.microsoft.com/office/drawing/2014/main" val="20004"/>
                    </a:ext>
                  </a:extLst>
                </a:gridCol>
                <a:gridCol w="480694">
                  <a:extLst>
                    <a:ext uri="{9D8B030D-6E8A-4147-A177-3AD203B41FA5}">
                      <a16:colId xmlns:a16="http://schemas.microsoft.com/office/drawing/2014/main" val="20005"/>
                    </a:ext>
                  </a:extLst>
                </a:gridCol>
              </a:tblGrid>
              <a:tr h="182016">
                <a:tc>
                  <a:txBody>
                    <a:bodyPr/>
                    <a:lstStyle/>
                    <a:p>
                      <a:pPr marL="55244">
                        <a:lnSpc>
                          <a:spcPct val="100000"/>
                        </a:lnSpc>
                        <a:spcBef>
                          <a:spcPts val="145"/>
                        </a:spcBef>
                      </a:pPr>
                      <a:r>
                        <a:rPr sz="900" dirty="0">
                          <a:solidFill>
                            <a:srgbClr val="FFFFFF"/>
                          </a:solidFill>
                          <a:latin typeface="Arial Narrow"/>
                          <a:cs typeface="Arial Narrow"/>
                        </a:rPr>
                        <a:t>3.</a:t>
                      </a:r>
                      <a:endParaRPr sz="900">
                        <a:latin typeface="Arial Narrow"/>
                        <a:cs typeface="Arial Narrow"/>
                      </a:endParaRPr>
                    </a:p>
                  </a:txBody>
                  <a:tcPr marL="0" marR="0" marT="18415" marB="0">
                    <a:lnL w="9525">
                      <a:solidFill>
                        <a:srgbClr val="231F20"/>
                      </a:solidFill>
                      <a:prstDash val="solid"/>
                    </a:lnL>
                    <a:lnT w="9525">
                      <a:solidFill>
                        <a:srgbClr val="231F20"/>
                      </a:solidFill>
                      <a:prstDash val="solid"/>
                    </a:lnT>
                    <a:solidFill>
                      <a:srgbClr val="5A595C"/>
                    </a:solidFill>
                  </a:tcPr>
                </a:tc>
                <a:tc gridSpan="5">
                  <a:txBody>
                    <a:bodyPr/>
                    <a:lstStyle/>
                    <a:p>
                      <a:pPr>
                        <a:lnSpc>
                          <a:spcPct val="100000"/>
                        </a:lnSpc>
                      </a:pPr>
                      <a:endParaRPr sz="900">
                        <a:latin typeface="Times New Roman"/>
                        <a:cs typeface="Times New Roman"/>
                      </a:endParaRPr>
                    </a:p>
                  </a:txBody>
                  <a:tcPr marL="0" marR="0" marT="0" marB="0">
                    <a:lnR w="9525">
                      <a:solidFill>
                        <a:srgbClr val="231F20"/>
                      </a:solidFill>
                      <a:prstDash val="solid"/>
                    </a:lnR>
                    <a:lnT w="9525">
                      <a:solidFill>
                        <a:srgbClr val="231F20"/>
                      </a:solidFill>
                      <a:prstDash val="solid"/>
                    </a:lnT>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667954">
                <a:tc gridSpan="2">
                  <a:txBody>
                    <a:bodyPr/>
                    <a:lstStyle/>
                    <a:p>
                      <a:pPr>
                        <a:lnSpc>
                          <a:spcPct val="100000"/>
                        </a:lnSpc>
                      </a:pPr>
                      <a:endParaRPr sz="700">
                        <a:latin typeface="Times New Roman"/>
                        <a:cs typeface="Times New Roman"/>
                      </a:endParaRPr>
                    </a:p>
                    <a:p>
                      <a:pPr>
                        <a:lnSpc>
                          <a:spcPct val="100000"/>
                        </a:lnSpc>
                        <a:spcBef>
                          <a:spcPts val="20"/>
                        </a:spcBef>
                      </a:pPr>
                      <a:endParaRPr sz="900">
                        <a:latin typeface="Times New Roman"/>
                        <a:cs typeface="Times New Roman"/>
                      </a:endParaRPr>
                    </a:p>
                    <a:p>
                      <a:pPr marR="8255" algn="r">
                        <a:lnSpc>
                          <a:spcPct val="100000"/>
                        </a:lnSpc>
                      </a:pPr>
                      <a:r>
                        <a:rPr sz="600" b="1" dirty="0">
                          <a:solidFill>
                            <a:srgbClr val="58595B"/>
                          </a:solidFill>
                          <a:latin typeface="Arial Narrow"/>
                          <a:cs typeface="Arial Narrow"/>
                        </a:rPr>
                        <a:t>3</a:t>
                      </a:r>
                      <a:endParaRPr sz="600">
                        <a:latin typeface="Arial Narrow"/>
                        <a:cs typeface="Arial Narrow"/>
                      </a:endParaRPr>
                    </a:p>
                  </a:txBody>
                  <a:tcPr marL="0" marR="0" marT="0" marB="0">
                    <a:lnL w="9525">
                      <a:solidFill>
                        <a:srgbClr val="231F20"/>
                      </a:solidFill>
                      <a:prstDash val="solid"/>
                    </a:lnL>
                    <a:lnB w="9525">
                      <a:solidFill>
                        <a:srgbClr val="231F20"/>
                      </a:solidFill>
                      <a:prstDash val="solid"/>
                    </a:lnB>
                  </a:tcPr>
                </a:tc>
                <a:tc hMerge="1">
                  <a:txBody>
                    <a:bodyPr/>
                    <a:lstStyle/>
                    <a:p>
                      <a:endParaRPr/>
                    </a:p>
                  </a:txBody>
                  <a:tcPr marL="0" marR="0" marT="0" marB="0"/>
                </a:tc>
                <a:tc>
                  <a:txBody>
                    <a:bodyPr/>
                    <a:lstStyle/>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marL="15875">
                        <a:lnSpc>
                          <a:spcPct val="100000"/>
                        </a:lnSpc>
                        <a:spcBef>
                          <a:spcPts val="535"/>
                        </a:spcBef>
                      </a:pPr>
                      <a:r>
                        <a:rPr sz="600" b="1" dirty="0">
                          <a:solidFill>
                            <a:srgbClr val="58595B"/>
                          </a:solidFill>
                          <a:latin typeface="Arial Narrow"/>
                          <a:cs typeface="Arial Narrow"/>
                        </a:rPr>
                        <a:t>1</a:t>
                      </a:r>
                      <a:endParaRPr sz="600">
                        <a:latin typeface="Arial Narrow"/>
                        <a:cs typeface="Arial Narrow"/>
                      </a:endParaRPr>
                    </a:p>
                  </a:txBody>
                  <a:tcPr marL="0" marR="0" marT="0" marB="0">
                    <a:lnB w="9525">
                      <a:solidFill>
                        <a:srgbClr val="231F20"/>
                      </a:solidFill>
                      <a:prstDash val="solid"/>
                    </a:lnB>
                  </a:tcPr>
                </a:tc>
                <a:tc>
                  <a:txBody>
                    <a:bodyPr/>
                    <a:lstStyle/>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marL="89535">
                        <a:lnSpc>
                          <a:spcPct val="100000"/>
                        </a:lnSpc>
                        <a:spcBef>
                          <a:spcPts val="434"/>
                        </a:spcBef>
                      </a:pPr>
                      <a:r>
                        <a:rPr sz="600" b="1" dirty="0">
                          <a:solidFill>
                            <a:srgbClr val="58595B"/>
                          </a:solidFill>
                          <a:latin typeface="Arial Narrow"/>
                          <a:cs typeface="Arial Narrow"/>
                        </a:rPr>
                        <a:t>2</a:t>
                      </a:r>
                      <a:endParaRPr sz="600">
                        <a:latin typeface="Arial Narrow"/>
                        <a:cs typeface="Arial Narrow"/>
                      </a:endParaRPr>
                    </a:p>
                  </a:txBody>
                  <a:tcPr marL="0" marR="0" marT="0" marB="0">
                    <a:lnB w="9525">
                      <a:solidFill>
                        <a:srgbClr val="231F20"/>
                      </a:solidFill>
                      <a:prstDash val="solid"/>
                    </a:lnB>
                  </a:tcPr>
                </a:tc>
                <a:tc>
                  <a:txBody>
                    <a:bodyPr/>
                    <a:lstStyle/>
                    <a:p>
                      <a:pPr>
                        <a:lnSpc>
                          <a:spcPct val="100000"/>
                        </a:lnSpc>
                      </a:pPr>
                      <a:endParaRPr sz="700">
                        <a:latin typeface="Times New Roman"/>
                        <a:cs typeface="Times New Roman"/>
                      </a:endParaRPr>
                    </a:p>
                    <a:p>
                      <a:pPr>
                        <a:lnSpc>
                          <a:spcPct val="100000"/>
                        </a:lnSpc>
                      </a:pPr>
                      <a:endParaRPr sz="800">
                        <a:latin typeface="Times New Roman"/>
                        <a:cs typeface="Times New Roman"/>
                      </a:endParaRPr>
                    </a:p>
                    <a:p>
                      <a:pPr algn="r">
                        <a:lnSpc>
                          <a:spcPct val="100000"/>
                        </a:lnSpc>
                        <a:spcBef>
                          <a:spcPts val="5"/>
                        </a:spcBef>
                      </a:pPr>
                      <a:r>
                        <a:rPr sz="600" b="1" dirty="0">
                          <a:solidFill>
                            <a:srgbClr val="58595B"/>
                          </a:solidFill>
                          <a:latin typeface="Arial Narrow"/>
                          <a:cs typeface="Arial Narrow"/>
                        </a:rPr>
                        <a:t>3</a:t>
                      </a:r>
                      <a:endParaRPr sz="600">
                        <a:latin typeface="Arial Narrow"/>
                        <a:cs typeface="Arial Narrow"/>
                      </a:endParaRPr>
                    </a:p>
                    <a:p>
                      <a:pPr marR="8255" algn="r">
                        <a:lnSpc>
                          <a:spcPct val="100000"/>
                        </a:lnSpc>
                        <a:spcBef>
                          <a:spcPts val="340"/>
                        </a:spcBef>
                      </a:pPr>
                      <a:r>
                        <a:rPr sz="600" b="1" dirty="0">
                          <a:solidFill>
                            <a:srgbClr val="58595B"/>
                          </a:solidFill>
                          <a:latin typeface="Arial Narrow"/>
                          <a:cs typeface="Arial Narrow"/>
                        </a:rPr>
                        <a:t>2</a:t>
                      </a:r>
                      <a:endParaRPr sz="600">
                        <a:latin typeface="Arial Narrow"/>
                        <a:cs typeface="Arial Narrow"/>
                      </a:endParaRPr>
                    </a:p>
                  </a:txBody>
                  <a:tcPr marL="0" marR="0" marT="0" marB="0">
                    <a:lnB w="9525">
                      <a:solidFill>
                        <a:srgbClr val="231F20"/>
                      </a:solidFill>
                      <a:prstDash val="solid"/>
                    </a:lnB>
                  </a:tcPr>
                </a:tc>
                <a:tc>
                  <a:txBody>
                    <a:bodyPr/>
                    <a:lstStyle/>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marL="5715">
                        <a:lnSpc>
                          <a:spcPct val="100000"/>
                        </a:lnSpc>
                        <a:spcBef>
                          <a:spcPts val="420"/>
                        </a:spcBef>
                      </a:pPr>
                      <a:r>
                        <a:rPr sz="600" b="1" dirty="0">
                          <a:solidFill>
                            <a:srgbClr val="58595B"/>
                          </a:solidFill>
                          <a:latin typeface="Arial Narrow"/>
                          <a:cs typeface="Arial Narrow"/>
                        </a:rPr>
                        <a:t>1</a:t>
                      </a:r>
                      <a:endParaRPr sz="600">
                        <a:latin typeface="Arial Narrow"/>
                        <a:cs typeface="Arial Narrow"/>
                      </a:endParaRPr>
                    </a:p>
                  </a:txBody>
                  <a:tcPr marL="0" marR="0" marT="0" marB="0">
                    <a:lnR w="9525">
                      <a:solidFill>
                        <a:srgbClr val="231F20"/>
                      </a:solidFill>
                      <a:prstDash val="solid"/>
                    </a:lnR>
                    <a:lnB w="9525">
                      <a:solidFill>
                        <a:srgbClr val="231F20"/>
                      </a:solidFill>
                      <a:prstDash val="solid"/>
                    </a:lnB>
                  </a:tcPr>
                </a:tc>
                <a:extLst>
                  <a:ext uri="{0D108BD9-81ED-4DB2-BD59-A6C34878D82A}">
                    <a16:rowId xmlns:a16="http://schemas.microsoft.com/office/drawing/2014/main" val="10001"/>
                  </a:ext>
                </a:extLst>
              </a:tr>
            </a:tbl>
          </a:graphicData>
        </a:graphic>
      </p:graphicFrame>
      <p:sp>
        <p:nvSpPr>
          <p:cNvPr id="305" name="object 305"/>
          <p:cNvSpPr txBox="1"/>
          <p:nvPr/>
        </p:nvSpPr>
        <p:spPr>
          <a:xfrm>
            <a:off x="547420" y="3331476"/>
            <a:ext cx="192405" cy="179070"/>
          </a:xfrm>
          <a:prstGeom prst="rect">
            <a:avLst/>
          </a:prstGeom>
          <a:solidFill>
            <a:srgbClr val="5A595C"/>
          </a:solidFill>
        </p:spPr>
        <p:txBody>
          <a:bodyPr vert="horz" wrap="square" lIns="0" tIns="14604" rIns="0" bIns="0" rtlCol="0">
            <a:spAutoFit/>
          </a:bodyPr>
          <a:lstStyle/>
          <a:p>
            <a:pPr marL="55880">
              <a:lnSpc>
                <a:spcPct val="100000"/>
              </a:lnSpc>
              <a:spcBef>
                <a:spcPts val="114"/>
              </a:spcBef>
            </a:pPr>
            <a:r>
              <a:rPr sz="900" dirty="0">
                <a:solidFill>
                  <a:srgbClr val="FFFFFF"/>
                </a:solidFill>
                <a:latin typeface="Arial Narrow"/>
                <a:cs typeface="Arial Narrow"/>
              </a:rPr>
              <a:t>1.</a:t>
            </a:r>
            <a:endParaRPr sz="900">
              <a:latin typeface="Arial Narrow"/>
              <a:cs typeface="Arial Narrow"/>
            </a:endParaRPr>
          </a:p>
        </p:txBody>
      </p:sp>
      <p:sp>
        <p:nvSpPr>
          <p:cNvPr id="306" name="object 306"/>
          <p:cNvSpPr txBox="1"/>
          <p:nvPr/>
        </p:nvSpPr>
        <p:spPr>
          <a:xfrm>
            <a:off x="546862" y="7039978"/>
            <a:ext cx="189230" cy="179705"/>
          </a:xfrm>
          <a:prstGeom prst="rect">
            <a:avLst/>
          </a:prstGeom>
          <a:solidFill>
            <a:srgbClr val="5A595C"/>
          </a:solidFill>
        </p:spPr>
        <p:txBody>
          <a:bodyPr vert="horz" wrap="square" lIns="0" tIns="15240" rIns="0" bIns="0" rtlCol="0">
            <a:spAutoFit/>
          </a:bodyPr>
          <a:lstStyle/>
          <a:p>
            <a:pPr marL="52705">
              <a:lnSpc>
                <a:spcPct val="100000"/>
              </a:lnSpc>
              <a:spcBef>
                <a:spcPts val="120"/>
              </a:spcBef>
            </a:pPr>
            <a:r>
              <a:rPr sz="900" dirty="0">
                <a:solidFill>
                  <a:srgbClr val="FFFFFF"/>
                </a:solidFill>
                <a:latin typeface="Arial Narrow"/>
                <a:cs typeface="Arial Narrow"/>
              </a:rPr>
              <a:t>1.</a:t>
            </a:r>
            <a:endParaRPr sz="900">
              <a:latin typeface="Arial Narrow"/>
              <a:cs typeface="Arial Narrow"/>
            </a:endParaRPr>
          </a:p>
        </p:txBody>
      </p:sp>
      <p:sp>
        <p:nvSpPr>
          <p:cNvPr id="307" name="object 307"/>
          <p:cNvSpPr txBox="1"/>
          <p:nvPr/>
        </p:nvSpPr>
        <p:spPr>
          <a:xfrm>
            <a:off x="546906" y="8436794"/>
            <a:ext cx="189230" cy="178435"/>
          </a:xfrm>
          <a:prstGeom prst="rect">
            <a:avLst/>
          </a:prstGeom>
          <a:solidFill>
            <a:srgbClr val="5A595C"/>
          </a:solidFill>
        </p:spPr>
        <p:txBody>
          <a:bodyPr vert="horz" wrap="square" lIns="0" tIns="13970" rIns="0" bIns="0" rtlCol="0">
            <a:spAutoFit/>
          </a:bodyPr>
          <a:lstStyle/>
          <a:p>
            <a:pPr marL="52705">
              <a:lnSpc>
                <a:spcPct val="100000"/>
              </a:lnSpc>
              <a:spcBef>
                <a:spcPts val="110"/>
              </a:spcBef>
            </a:pPr>
            <a:r>
              <a:rPr sz="900" dirty="0">
                <a:solidFill>
                  <a:srgbClr val="FFFFFF"/>
                </a:solidFill>
                <a:latin typeface="Arial Narrow"/>
                <a:cs typeface="Arial Narrow"/>
              </a:rPr>
              <a:t>5.</a:t>
            </a:r>
            <a:endParaRPr sz="900">
              <a:latin typeface="Arial Narrow"/>
              <a:cs typeface="Arial Narrow"/>
            </a:endParaRPr>
          </a:p>
        </p:txBody>
      </p:sp>
      <p:sp>
        <p:nvSpPr>
          <p:cNvPr id="308" name="object 308"/>
          <p:cNvSpPr txBox="1"/>
          <p:nvPr/>
        </p:nvSpPr>
        <p:spPr>
          <a:xfrm>
            <a:off x="3830650" y="8436750"/>
            <a:ext cx="186690" cy="178435"/>
          </a:xfrm>
          <a:prstGeom prst="rect">
            <a:avLst/>
          </a:prstGeom>
          <a:solidFill>
            <a:srgbClr val="5A595C"/>
          </a:solidFill>
        </p:spPr>
        <p:txBody>
          <a:bodyPr vert="horz" wrap="square" lIns="0" tIns="14605" rIns="0" bIns="0" rtlCol="0">
            <a:spAutoFit/>
          </a:bodyPr>
          <a:lstStyle/>
          <a:p>
            <a:pPr marL="50165">
              <a:lnSpc>
                <a:spcPct val="100000"/>
              </a:lnSpc>
              <a:spcBef>
                <a:spcPts val="115"/>
              </a:spcBef>
            </a:pPr>
            <a:r>
              <a:rPr sz="900" dirty="0">
                <a:solidFill>
                  <a:srgbClr val="FFFFFF"/>
                </a:solidFill>
                <a:latin typeface="Arial Narrow"/>
                <a:cs typeface="Arial Narrow"/>
              </a:rPr>
              <a:t>6.</a:t>
            </a:r>
            <a:endParaRPr sz="900">
              <a:latin typeface="Arial Narrow"/>
              <a:cs typeface="Arial Narrow"/>
            </a:endParaRPr>
          </a:p>
        </p:txBody>
      </p:sp>
      <p:sp>
        <p:nvSpPr>
          <p:cNvPr id="309" name="object 309"/>
          <p:cNvSpPr txBox="1"/>
          <p:nvPr/>
        </p:nvSpPr>
        <p:spPr>
          <a:xfrm>
            <a:off x="2188756" y="7039978"/>
            <a:ext cx="189230" cy="179705"/>
          </a:xfrm>
          <a:prstGeom prst="rect">
            <a:avLst/>
          </a:prstGeom>
          <a:solidFill>
            <a:srgbClr val="5A595C"/>
          </a:solidFill>
        </p:spPr>
        <p:txBody>
          <a:bodyPr vert="horz" wrap="square" lIns="0" tIns="15240" rIns="0" bIns="0" rtlCol="0">
            <a:spAutoFit/>
          </a:bodyPr>
          <a:lstStyle/>
          <a:p>
            <a:pPr marL="52705">
              <a:lnSpc>
                <a:spcPct val="100000"/>
              </a:lnSpc>
              <a:spcBef>
                <a:spcPts val="120"/>
              </a:spcBef>
            </a:pPr>
            <a:r>
              <a:rPr sz="900" dirty="0">
                <a:solidFill>
                  <a:srgbClr val="FFFFFF"/>
                </a:solidFill>
                <a:latin typeface="Arial Narrow"/>
                <a:cs typeface="Arial Narrow"/>
              </a:rPr>
              <a:t>2.</a:t>
            </a:r>
            <a:endParaRPr sz="900">
              <a:latin typeface="Arial Narrow"/>
              <a:cs typeface="Arial Narrow"/>
            </a:endParaRPr>
          </a:p>
        </p:txBody>
      </p:sp>
      <p:sp>
        <p:nvSpPr>
          <p:cNvPr id="310" name="object 310"/>
          <p:cNvSpPr txBox="1"/>
          <p:nvPr/>
        </p:nvSpPr>
        <p:spPr>
          <a:xfrm>
            <a:off x="3830650" y="7039978"/>
            <a:ext cx="186690" cy="179705"/>
          </a:xfrm>
          <a:prstGeom prst="rect">
            <a:avLst/>
          </a:prstGeom>
          <a:solidFill>
            <a:srgbClr val="5A595C"/>
          </a:solidFill>
        </p:spPr>
        <p:txBody>
          <a:bodyPr vert="horz" wrap="square" lIns="0" tIns="15240" rIns="0" bIns="0" rtlCol="0">
            <a:spAutoFit/>
          </a:bodyPr>
          <a:lstStyle/>
          <a:p>
            <a:pPr marL="50165">
              <a:lnSpc>
                <a:spcPct val="100000"/>
              </a:lnSpc>
              <a:spcBef>
                <a:spcPts val="120"/>
              </a:spcBef>
            </a:pPr>
            <a:r>
              <a:rPr sz="900" dirty="0">
                <a:solidFill>
                  <a:srgbClr val="FFFFFF"/>
                </a:solidFill>
                <a:latin typeface="Arial Narrow"/>
                <a:cs typeface="Arial Narrow"/>
              </a:rPr>
              <a:t>3.</a:t>
            </a:r>
            <a:endParaRPr sz="900">
              <a:latin typeface="Arial Narrow"/>
              <a:cs typeface="Arial Narrow"/>
            </a:endParaRPr>
          </a:p>
        </p:txBody>
      </p:sp>
      <p:sp>
        <p:nvSpPr>
          <p:cNvPr id="311" name="object 311"/>
          <p:cNvSpPr txBox="1"/>
          <p:nvPr/>
        </p:nvSpPr>
        <p:spPr>
          <a:xfrm>
            <a:off x="5472557" y="7039978"/>
            <a:ext cx="191135" cy="179705"/>
          </a:xfrm>
          <a:prstGeom prst="rect">
            <a:avLst/>
          </a:prstGeom>
          <a:solidFill>
            <a:srgbClr val="5A595C"/>
          </a:solidFill>
        </p:spPr>
        <p:txBody>
          <a:bodyPr vert="horz" wrap="square" lIns="0" tIns="15240" rIns="0" bIns="0" rtlCol="0">
            <a:spAutoFit/>
          </a:bodyPr>
          <a:lstStyle/>
          <a:p>
            <a:pPr marL="54610">
              <a:lnSpc>
                <a:spcPct val="100000"/>
              </a:lnSpc>
              <a:spcBef>
                <a:spcPts val="120"/>
              </a:spcBef>
            </a:pPr>
            <a:r>
              <a:rPr sz="900" dirty="0">
                <a:solidFill>
                  <a:srgbClr val="FFFFFF"/>
                </a:solidFill>
                <a:latin typeface="Arial Narrow"/>
                <a:cs typeface="Arial Narrow"/>
              </a:rPr>
              <a:t>4.</a:t>
            </a:r>
            <a:endParaRPr sz="900">
              <a:latin typeface="Arial Narrow"/>
              <a:cs typeface="Arial Narrow"/>
            </a:endParaRPr>
          </a:p>
        </p:txBody>
      </p:sp>
      <p:sp>
        <p:nvSpPr>
          <p:cNvPr id="312" name="object 312"/>
          <p:cNvSpPr txBox="1"/>
          <p:nvPr/>
        </p:nvSpPr>
        <p:spPr>
          <a:xfrm>
            <a:off x="2700642" y="3331476"/>
            <a:ext cx="188595" cy="179070"/>
          </a:xfrm>
          <a:prstGeom prst="rect">
            <a:avLst/>
          </a:prstGeom>
          <a:solidFill>
            <a:srgbClr val="5A595C"/>
          </a:solidFill>
        </p:spPr>
        <p:txBody>
          <a:bodyPr vert="horz" wrap="square" lIns="0" tIns="14604" rIns="0" bIns="0" rtlCol="0">
            <a:spAutoFit/>
          </a:bodyPr>
          <a:lstStyle/>
          <a:p>
            <a:pPr marL="52069">
              <a:lnSpc>
                <a:spcPct val="100000"/>
              </a:lnSpc>
              <a:spcBef>
                <a:spcPts val="114"/>
              </a:spcBef>
            </a:pPr>
            <a:r>
              <a:rPr sz="900" dirty="0">
                <a:solidFill>
                  <a:srgbClr val="FFFFFF"/>
                </a:solidFill>
                <a:latin typeface="Arial Narrow"/>
                <a:cs typeface="Arial Narrow"/>
              </a:rPr>
              <a:t>2.</a:t>
            </a:r>
            <a:endParaRPr sz="900">
              <a:latin typeface="Arial Narrow"/>
              <a:cs typeface="Arial Narrow"/>
            </a:endParaRPr>
          </a:p>
        </p:txBody>
      </p:sp>
      <p:sp>
        <p:nvSpPr>
          <p:cNvPr id="313" name="object 313"/>
          <p:cNvSpPr/>
          <p:nvPr/>
        </p:nvSpPr>
        <p:spPr>
          <a:xfrm>
            <a:off x="4089759" y="8759887"/>
            <a:ext cx="2540" cy="300355"/>
          </a:xfrm>
          <a:custGeom>
            <a:avLst/>
            <a:gdLst/>
            <a:ahLst/>
            <a:cxnLst/>
            <a:rect l="l" t="t" r="r" b="b"/>
            <a:pathLst>
              <a:path w="2539" h="300354">
                <a:moveTo>
                  <a:pt x="0" y="0"/>
                </a:moveTo>
                <a:lnTo>
                  <a:pt x="2362" y="300012"/>
                </a:lnTo>
              </a:path>
            </a:pathLst>
          </a:custGeom>
          <a:ln w="24015">
            <a:solidFill>
              <a:srgbClr val="231F20"/>
            </a:solidFill>
          </a:ln>
        </p:spPr>
        <p:txBody>
          <a:bodyPr wrap="square" lIns="0" tIns="0" rIns="0" bIns="0" rtlCol="0"/>
          <a:lstStyle/>
          <a:p>
            <a:endParaRPr/>
          </a:p>
        </p:txBody>
      </p:sp>
      <p:sp>
        <p:nvSpPr>
          <p:cNvPr id="314" name="object 314"/>
          <p:cNvSpPr/>
          <p:nvPr/>
        </p:nvSpPr>
        <p:spPr>
          <a:xfrm>
            <a:off x="4056112" y="9049103"/>
            <a:ext cx="72390" cy="62865"/>
          </a:xfrm>
          <a:custGeom>
            <a:avLst/>
            <a:gdLst/>
            <a:ahLst/>
            <a:cxnLst/>
            <a:rect l="l" t="t" r="r" b="b"/>
            <a:pathLst>
              <a:path w="72389" h="62865">
                <a:moveTo>
                  <a:pt x="71843" y="0"/>
                </a:moveTo>
                <a:lnTo>
                  <a:pt x="0" y="558"/>
                </a:lnTo>
                <a:lnTo>
                  <a:pt x="36410" y="62483"/>
                </a:lnTo>
                <a:lnTo>
                  <a:pt x="71843" y="0"/>
                </a:lnTo>
                <a:close/>
              </a:path>
            </a:pathLst>
          </a:custGeom>
          <a:solidFill>
            <a:srgbClr val="231F20"/>
          </a:solidFill>
        </p:spPr>
        <p:txBody>
          <a:bodyPr wrap="square" lIns="0" tIns="0" rIns="0" bIns="0" rtlCol="0"/>
          <a:lstStyle/>
          <a:p>
            <a:endParaRPr/>
          </a:p>
        </p:txBody>
      </p:sp>
      <p:sp>
        <p:nvSpPr>
          <p:cNvPr id="315" name="object 315"/>
          <p:cNvSpPr/>
          <p:nvPr/>
        </p:nvSpPr>
        <p:spPr>
          <a:xfrm>
            <a:off x="4188252" y="8436147"/>
            <a:ext cx="977372" cy="1281010"/>
          </a:xfrm>
          <a:prstGeom prst="rect">
            <a:avLst/>
          </a:prstGeom>
          <a:blipFill>
            <a:blip r:embed="rId13" cstate="print"/>
            <a:stretch>
              <a:fillRect/>
            </a:stretch>
          </a:blipFill>
        </p:spPr>
        <p:txBody>
          <a:bodyPr wrap="square" lIns="0" tIns="0" rIns="0" bIns="0" rtlCol="0"/>
          <a:lstStyle/>
          <a:p>
            <a:endParaRPr/>
          </a:p>
        </p:txBody>
      </p:sp>
      <p:sp>
        <p:nvSpPr>
          <p:cNvPr id="316" name="object 316"/>
          <p:cNvSpPr/>
          <p:nvPr/>
        </p:nvSpPr>
        <p:spPr>
          <a:xfrm>
            <a:off x="5963430" y="3887762"/>
            <a:ext cx="89814" cy="219295"/>
          </a:xfrm>
          <a:prstGeom prst="rect">
            <a:avLst/>
          </a:prstGeom>
          <a:blipFill>
            <a:blip r:embed="rId14" cstate="print"/>
            <a:stretch>
              <a:fillRect/>
            </a:stretch>
          </a:blipFill>
        </p:spPr>
        <p:txBody>
          <a:bodyPr wrap="square" lIns="0" tIns="0" rIns="0" bIns="0" rtlCol="0"/>
          <a:lstStyle/>
          <a:p>
            <a:endParaRPr/>
          </a:p>
        </p:txBody>
      </p:sp>
      <p:sp>
        <p:nvSpPr>
          <p:cNvPr id="317" name="object 317"/>
          <p:cNvSpPr/>
          <p:nvPr/>
        </p:nvSpPr>
        <p:spPr>
          <a:xfrm>
            <a:off x="4035533" y="7135074"/>
            <a:ext cx="1082014" cy="1066642"/>
          </a:xfrm>
          <a:prstGeom prst="rect">
            <a:avLst/>
          </a:prstGeom>
          <a:blipFill>
            <a:blip r:embed="rId15" cstate="print"/>
            <a:stretch>
              <a:fillRect/>
            </a:stretch>
          </a:blipFill>
        </p:spPr>
        <p:txBody>
          <a:bodyPr wrap="square" lIns="0" tIns="0" rIns="0" bIns="0" rtlCol="0"/>
          <a:lstStyle/>
          <a:p>
            <a:endParaRPr/>
          </a:p>
        </p:txBody>
      </p:sp>
      <p:sp>
        <p:nvSpPr>
          <p:cNvPr id="318" name="object 318"/>
          <p:cNvSpPr txBox="1"/>
          <p:nvPr/>
        </p:nvSpPr>
        <p:spPr>
          <a:xfrm>
            <a:off x="4678033" y="7222920"/>
            <a:ext cx="165100" cy="208279"/>
          </a:xfrm>
          <a:prstGeom prst="rect">
            <a:avLst/>
          </a:prstGeom>
        </p:spPr>
        <p:txBody>
          <a:bodyPr vert="horz" wrap="square" lIns="0" tIns="12700" rIns="0" bIns="0" rtlCol="0">
            <a:spAutoFit/>
          </a:bodyPr>
          <a:lstStyle/>
          <a:p>
            <a:pPr>
              <a:lnSpc>
                <a:spcPct val="100000"/>
              </a:lnSpc>
              <a:spcBef>
                <a:spcPts val="100"/>
              </a:spcBef>
            </a:pPr>
            <a:r>
              <a:rPr sz="1200" dirty="0">
                <a:solidFill>
                  <a:srgbClr val="231F20"/>
                </a:solidFill>
                <a:latin typeface="PMingLiU"/>
                <a:cs typeface="PMingLiU"/>
              </a:rPr>
              <a:t>①</a:t>
            </a:r>
            <a:endParaRPr sz="1200">
              <a:latin typeface="PMingLiU"/>
              <a:cs typeface="PMingLiU"/>
            </a:endParaRPr>
          </a:p>
        </p:txBody>
      </p:sp>
      <p:sp>
        <p:nvSpPr>
          <p:cNvPr id="319" name="object 319"/>
          <p:cNvSpPr txBox="1"/>
          <p:nvPr/>
        </p:nvSpPr>
        <p:spPr>
          <a:xfrm>
            <a:off x="3699036" y="9996493"/>
            <a:ext cx="158115" cy="112395"/>
          </a:xfrm>
          <a:prstGeom prst="rect">
            <a:avLst/>
          </a:prstGeom>
        </p:spPr>
        <p:txBody>
          <a:bodyPr vert="horz" wrap="square" lIns="0" tIns="6985" rIns="0" bIns="0" rtlCol="0">
            <a:spAutoFit/>
          </a:bodyPr>
          <a:lstStyle/>
          <a:p>
            <a:pPr marL="38100">
              <a:lnSpc>
                <a:spcPct val="100000"/>
              </a:lnSpc>
              <a:spcBef>
                <a:spcPts val="55"/>
              </a:spcBef>
            </a:pPr>
            <a:r>
              <a:rPr sz="600" dirty="0">
                <a:solidFill>
                  <a:srgbClr val="131111"/>
                </a:solidFill>
                <a:latin typeface="Arial"/>
                <a:cs typeface="Arial"/>
              </a:rPr>
              <a:t>10</a:t>
            </a:r>
            <a:endParaRPr sz="600">
              <a:latin typeface="Arial"/>
              <a:cs typeface="Aria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1114792" y="1969690"/>
            <a:ext cx="1808953" cy="911865"/>
          </a:xfrm>
          <a:prstGeom prst="rect">
            <a:avLst/>
          </a:prstGeom>
          <a:blipFill>
            <a:blip r:embed="rId2" cstate="print"/>
            <a:stretch>
              <a:fillRect/>
            </a:stretch>
          </a:blipFill>
        </p:spPr>
        <p:txBody>
          <a:bodyPr wrap="square" lIns="0" tIns="0" rIns="0" bIns="0" rtlCol="0"/>
          <a:lstStyle/>
          <a:p>
            <a:endParaRPr/>
          </a:p>
        </p:txBody>
      </p:sp>
      <p:sp>
        <p:nvSpPr>
          <p:cNvPr id="3" name="object 3"/>
          <p:cNvSpPr txBox="1"/>
          <p:nvPr/>
        </p:nvSpPr>
        <p:spPr>
          <a:xfrm>
            <a:off x="524160" y="2975340"/>
            <a:ext cx="6434455" cy="1091565"/>
          </a:xfrm>
          <a:prstGeom prst="rect">
            <a:avLst/>
          </a:prstGeom>
        </p:spPr>
        <p:txBody>
          <a:bodyPr vert="horz" wrap="square" lIns="0" tIns="90170" rIns="0" bIns="0" rtlCol="0">
            <a:spAutoFit/>
          </a:bodyPr>
          <a:lstStyle/>
          <a:p>
            <a:pPr marL="12700">
              <a:lnSpc>
                <a:spcPct val="100000"/>
              </a:lnSpc>
              <a:spcBef>
                <a:spcPts val="710"/>
              </a:spcBef>
            </a:pPr>
            <a:r>
              <a:rPr sz="1200" b="1" spc="-5" dirty="0">
                <a:solidFill>
                  <a:srgbClr val="231F20"/>
                </a:solidFill>
                <a:latin typeface="Arial Narrow"/>
                <a:cs typeface="Arial Narrow"/>
              </a:rPr>
              <a:t>Installation </a:t>
            </a:r>
            <a:r>
              <a:rPr sz="1200" b="1" dirty="0">
                <a:solidFill>
                  <a:srgbClr val="231F20"/>
                </a:solidFill>
                <a:latin typeface="Arial Narrow"/>
                <a:cs typeface="Arial Narrow"/>
              </a:rPr>
              <a:t>de </a:t>
            </a:r>
            <a:r>
              <a:rPr sz="1200" b="1" spc="-5" dirty="0">
                <a:solidFill>
                  <a:srgbClr val="231F20"/>
                </a:solidFill>
                <a:latin typeface="Arial Narrow"/>
                <a:cs typeface="Arial Narrow"/>
              </a:rPr>
              <a:t>la cartouche</a:t>
            </a:r>
            <a:r>
              <a:rPr sz="1200" b="1" spc="-10" dirty="0">
                <a:solidFill>
                  <a:srgbClr val="231F20"/>
                </a:solidFill>
                <a:latin typeface="Arial Narrow"/>
                <a:cs typeface="Arial Narrow"/>
              </a:rPr>
              <a:t> </a:t>
            </a:r>
            <a:r>
              <a:rPr sz="1200" b="1" dirty="0">
                <a:solidFill>
                  <a:srgbClr val="231F20"/>
                </a:solidFill>
                <a:latin typeface="Arial Narrow"/>
                <a:cs typeface="Arial Narrow"/>
              </a:rPr>
              <a:t>filtrante</a:t>
            </a:r>
            <a:endParaRPr sz="1200">
              <a:latin typeface="Arial Narrow"/>
              <a:cs typeface="Arial Narrow"/>
            </a:endParaRPr>
          </a:p>
          <a:p>
            <a:pPr marL="12700" marR="5080">
              <a:lnSpc>
                <a:spcPct val="111100"/>
              </a:lnSpc>
              <a:spcBef>
                <a:spcPts val="340"/>
              </a:spcBef>
            </a:pPr>
            <a:r>
              <a:rPr sz="900" spc="-5" dirty="0">
                <a:solidFill>
                  <a:srgbClr val="231F20"/>
                </a:solidFill>
                <a:latin typeface="Arial Narrow"/>
                <a:cs typeface="Arial Narrow"/>
              </a:rPr>
              <a:t>1. </a:t>
            </a:r>
            <a:r>
              <a:rPr sz="900" dirty="0">
                <a:solidFill>
                  <a:srgbClr val="231F20"/>
                </a:solidFill>
                <a:latin typeface="Arial Narrow"/>
                <a:cs typeface="Arial Narrow"/>
              </a:rPr>
              <a:t>Fixez </a:t>
            </a:r>
            <a:r>
              <a:rPr sz="900" spc="-5" dirty="0">
                <a:solidFill>
                  <a:srgbClr val="231F20"/>
                </a:solidFill>
                <a:latin typeface="Arial Narrow"/>
                <a:cs typeface="Arial Narrow"/>
              </a:rPr>
              <a:t>la base de la cartouche </a:t>
            </a:r>
            <a:r>
              <a:rPr sz="900" dirty="0">
                <a:solidFill>
                  <a:srgbClr val="231F20"/>
                </a:solidFill>
                <a:latin typeface="Arial Narrow"/>
                <a:cs typeface="Arial Narrow"/>
              </a:rPr>
              <a:t>filtrante à </a:t>
            </a:r>
            <a:r>
              <a:rPr sz="900" spc="-5" dirty="0">
                <a:solidFill>
                  <a:srgbClr val="231F20"/>
                </a:solidFill>
                <a:latin typeface="Arial Narrow"/>
                <a:cs typeface="Arial Narrow"/>
              </a:rPr>
              <a:t>la grille d’entrée du bassin du spa </a:t>
            </a:r>
            <a:r>
              <a:rPr sz="900" dirty="0">
                <a:solidFill>
                  <a:srgbClr val="231F20"/>
                </a:solidFill>
                <a:latin typeface="Arial Narrow"/>
                <a:cs typeface="Arial Narrow"/>
              </a:rPr>
              <a:t>(position </a:t>
            </a:r>
            <a:r>
              <a:rPr sz="900" spc="-5" dirty="0">
                <a:solidFill>
                  <a:srgbClr val="231F20"/>
                </a:solidFill>
                <a:latin typeface="Arial Narrow"/>
                <a:cs typeface="Arial Narrow"/>
              </a:rPr>
              <a:t>supérieure) et </a:t>
            </a:r>
            <a:r>
              <a:rPr sz="900" dirty="0">
                <a:solidFill>
                  <a:srgbClr val="231F20"/>
                </a:solidFill>
                <a:latin typeface="Arial Narrow"/>
                <a:cs typeface="Arial Narrow"/>
              </a:rPr>
              <a:t>tournez-la </a:t>
            </a:r>
            <a:r>
              <a:rPr sz="900" spc="-5" dirty="0">
                <a:solidFill>
                  <a:srgbClr val="231F20"/>
                </a:solidFill>
                <a:latin typeface="Arial Narrow"/>
                <a:cs typeface="Arial Narrow"/>
              </a:rPr>
              <a:t>légèrement pour la </a:t>
            </a:r>
            <a:r>
              <a:rPr sz="900" dirty="0">
                <a:solidFill>
                  <a:srgbClr val="231F20"/>
                </a:solidFill>
                <a:latin typeface="Arial Narrow"/>
                <a:cs typeface="Arial Narrow"/>
              </a:rPr>
              <a:t>fixer. </a:t>
            </a:r>
            <a:r>
              <a:rPr sz="900" b="1" dirty="0">
                <a:solidFill>
                  <a:srgbClr val="231F20"/>
                </a:solidFill>
                <a:latin typeface="Arial Narrow"/>
                <a:cs typeface="Arial Narrow"/>
              </a:rPr>
              <a:t>REMARQUE: </a:t>
            </a:r>
            <a:r>
              <a:rPr sz="900" spc="-5" dirty="0">
                <a:solidFill>
                  <a:srgbClr val="231F20"/>
                </a:solidFill>
                <a:latin typeface="Arial Narrow"/>
                <a:cs typeface="Arial Narrow"/>
              </a:rPr>
              <a:t>La  base de la cartouche </a:t>
            </a:r>
            <a:r>
              <a:rPr sz="900" dirty="0">
                <a:solidFill>
                  <a:srgbClr val="231F20"/>
                </a:solidFill>
                <a:latin typeface="Arial Narrow"/>
                <a:cs typeface="Arial Narrow"/>
              </a:rPr>
              <a:t>filtrante </a:t>
            </a:r>
            <a:r>
              <a:rPr sz="900" spc="-5" dirty="0">
                <a:solidFill>
                  <a:srgbClr val="231F20"/>
                </a:solidFill>
                <a:latin typeface="Arial Narrow"/>
                <a:cs typeface="Arial Narrow"/>
              </a:rPr>
              <a:t>est conçue pour être vissée et dévissée. </a:t>
            </a:r>
            <a:r>
              <a:rPr sz="900" dirty="0">
                <a:solidFill>
                  <a:srgbClr val="231F20"/>
                </a:solidFill>
                <a:latin typeface="Arial Narrow"/>
                <a:cs typeface="Arial Narrow"/>
              </a:rPr>
              <a:t>N’exercez </a:t>
            </a:r>
            <a:r>
              <a:rPr sz="900" spc="-5" dirty="0">
                <a:solidFill>
                  <a:srgbClr val="231F20"/>
                </a:solidFill>
                <a:latin typeface="Arial Narrow"/>
                <a:cs typeface="Arial Narrow"/>
              </a:rPr>
              <a:t>jamais de </a:t>
            </a:r>
            <a:r>
              <a:rPr sz="900" dirty="0">
                <a:solidFill>
                  <a:srgbClr val="231F20"/>
                </a:solidFill>
                <a:latin typeface="Arial Narrow"/>
                <a:cs typeface="Arial Narrow"/>
              </a:rPr>
              <a:t>force, </a:t>
            </a:r>
            <a:r>
              <a:rPr sz="900" spc="-5" dirty="0">
                <a:solidFill>
                  <a:srgbClr val="231F20"/>
                </a:solidFill>
                <a:latin typeface="Arial Narrow"/>
                <a:cs typeface="Arial Narrow"/>
              </a:rPr>
              <a:t>car cela pourrait causer des</a:t>
            </a:r>
            <a:r>
              <a:rPr sz="900" spc="-20" dirty="0">
                <a:solidFill>
                  <a:srgbClr val="231F20"/>
                </a:solidFill>
                <a:latin typeface="Arial Narrow"/>
                <a:cs typeface="Arial Narrow"/>
              </a:rPr>
              <a:t> </a:t>
            </a:r>
            <a:r>
              <a:rPr sz="900" dirty="0">
                <a:solidFill>
                  <a:srgbClr val="231F20"/>
                </a:solidFill>
                <a:latin typeface="Arial Narrow"/>
                <a:cs typeface="Arial Narrow"/>
              </a:rPr>
              <a:t>dommages.</a:t>
            </a:r>
            <a:endParaRPr sz="900">
              <a:latin typeface="Arial Narrow"/>
              <a:cs typeface="Arial Narrow"/>
            </a:endParaRPr>
          </a:p>
          <a:p>
            <a:pPr marL="12700">
              <a:lnSpc>
                <a:spcPct val="100000"/>
              </a:lnSpc>
              <a:spcBef>
                <a:spcPts val="120"/>
              </a:spcBef>
            </a:pPr>
            <a:r>
              <a:rPr sz="900" dirty="0">
                <a:solidFill>
                  <a:srgbClr val="231F20"/>
                </a:solidFill>
                <a:latin typeface="Arial Narrow"/>
                <a:cs typeface="Arial Narrow"/>
              </a:rPr>
              <a:t>Placez </a:t>
            </a:r>
            <a:r>
              <a:rPr sz="900" spc="-5" dirty="0">
                <a:solidFill>
                  <a:srgbClr val="231F20"/>
                </a:solidFill>
                <a:latin typeface="Arial Narrow"/>
                <a:cs typeface="Arial Narrow"/>
              </a:rPr>
              <a:t>le </a:t>
            </a:r>
            <a:r>
              <a:rPr sz="900" dirty="0">
                <a:solidFill>
                  <a:srgbClr val="231F20"/>
                </a:solidFill>
                <a:latin typeface="Arial Narrow"/>
                <a:cs typeface="Arial Narrow"/>
              </a:rPr>
              <a:t>revêtement </a:t>
            </a:r>
            <a:r>
              <a:rPr sz="900" spc="-5" dirty="0">
                <a:solidFill>
                  <a:srgbClr val="231F20"/>
                </a:solidFill>
                <a:latin typeface="Arial Narrow"/>
                <a:cs typeface="Arial Narrow"/>
              </a:rPr>
              <a:t>en mailles sur la cartouche </a:t>
            </a:r>
            <a:r>
              <a:rPr sz="900" dirty="0">
                <a:solidFill>
                  <a:srgbClr val="231F20"/>
                </a:solidFill>
                <a:latin typeface="Arial Narrow"/>
                <a:cs typeface="Arial Narrow"/>
              </a:rPr>
              <a:t>filtrante </a:t>
            </a:r>
            <a:r>
              <a:rPr sz="900" spc="-5" dirty="0">
                <a:solidFill>
                  <a:srgbClr val="231F20"/>
                </a:solidFill>
                <a:latin typeface="Arial Narrow"/>
                <a:cs typeface="Arial Narrow"/>
              </a:rPr>
              <a:t>puis </a:t>
            </a:r>
            <a:r>
              <a:rPr sz="900" dirty="0">
                <a:solidFill>
                  <a:srgbClr val="231F20"/>
                </a:solidFill>
                <a:latin typeface="Arial Narrow"/>
                <a:cs typeface="Arial Narrow"/>
              </a:rPr>
              <a:t>fixez </a:t>
            </a:r>
            <a:r>
              <a:rPr sz="900" spc="-5" dirty="0">
                <a:solidFill>
                  <a:srgbClr val="231F20"/>
                </a:solidFill>
                <a:latin typeface="Arial Narrow"/>
                <a:cs typeface="Arial Narrow"/>
              </a:rPr>
              <a:t>la cartouche </a:t>
            </a:r>
            <a:r>
              <a:rPr sz="900" dirty="0">
                <a:solidFill>
                  <a:srgbClr val="231F20"/>
                </a:solidFill>
                <a:latin typeface="Arial Narrow"/>
                <a:cs typeface="Arial Narrow"/>
              </a:rPr>
              <a:t>filtrante à </a:t>
            </a:r>
            <a:r>
              <a:rPr sz="900" spc="-5" dirty="0">
                <a:solidFill>
                  <a:srgbClr val="231F20"/>
                </a:solidFill>
                <a:latin typeface="Arial Narrow"/>
                <a:cs typeface="Arial Narrow"/>
              </a:rPr>
              <a:t>la</a:t>
            </a:r>
            <a:r>
              <a:rPr sz="900" spc="-35" dirty="0">
                <a:solidFill>
                  <a:srgbClr val="231F20"/>
                </a:solidFill>
                <a:latin typeface="Arial Narrow"/>
                <a:cs typeface="Arial Narrow"/>
              </a:rPr>
              <a:t> </a:t>
            </a:r>
            <a:r>
              <a:rPr sz="900" dirty="0">
                <a:solidFill>
                  <a:srgbClr val="231F20"/>
                </a:solidFill>
                <a:latin typeface="Arial Narrow"/>
                <a:cs typeface="Arial Narrow"/>
              </a:rPr>
              <a:t>base.</a:t>
            </a:r>
            <a:endParaRPr sz="900">
              <a:latin typeface="Arial Narrow"/>
              <a:cs typeface="Arial Narrow"/>
            </a:endParaRPr>
          </a:p>
          <a:p>
            <a:pPr marL="12700">
              <a:lnSpc>
                <a:spcPct val="100000"/>
              </a:lnSpc>
              <a:spcBef>
                <a:spcPts val="120"/>
              </a:spcBef>
            </a:pPr>
            <a:r>
              <a:rPr sz="900" b="1" dirty="0">
                <a:solidFill>
                  <a:srgbClr val="231F20"/>
                </a:solidFill>
                <a:latin typeface="Arial Narrow"/>
                <a:cs typeface="Arial Narrow"/>
              </a:rPr>
              <a:t>REMARQUE: </a:t>
            </a:r>
            <a:r>
              <a:rPr sz="900" spc="-5" dirty="0">
                <a:solidFill>
                  <a:srgbClr val="231F20"/>
                </a:solidFill>
                <a:latin typeface="Arial Narrow"/>
                <a:cs typeface="Arial Narrow"/>
              </a:rPr>
              <a:t>Gonflez d’abord le bassin du spa avant d’installer la cartouche</a:t>
            </a:r>
            <a:r>
              <a:rPr sz="900" spc="-15" dirty="0">
                <a:solidFill>
                  <a:srgbClr val="231F20"/>
                </a:solidFill>
                <a:latin typeface="Arial Narrow"/>
                <a:cs typeface="Arial Narrow"/>
              </a:rPr>
              <a:t> </a:t>
            </a:r>
            <a:r>
              <a:rPr sz="900" dirty="0">
                <a:solidFill>
                  <a:srgbClr val="231F20"/>
                </a:solidFill>
                <a:latin typeface="Arial Narrow"/>
                <a:cs typeface="Arial Narrow"/>
              </a:rPr>
              <a:t>filtrante.</a:t>
            </a:r>
            <a:endParaRPr sz="900">
              <a:latin typeface="Arial Narrow"/>
              <a:cs typeface="Arial Narrow"/>
            </a:endParaRPr>
          </a:p>
          <a:p>
            <a:pPr marL="12700">
              <a:lnSpc>
                <a:spcPct val="100000"/>
              </a:lnSpc>
              <a:spcBef>
                <a:spcPts val="120"/>
              </a:spcBef>
            </a:pPr>
            <a:r>
              <a:rPr sz="900" b="1" dirty="0">
                <a:solidFill>
                  <a:srgbClr val="231F20"/>
                </a:solidFill>
                <a:latin typeface="Arial Narrow"/>
                <a:cs typeface="Arial Narrow"/>
              </a:rPr>
              <a:t>REMARQUE: </a:t>
            </a:r>
            <a:r>
              <a:rPr sz="900" dirty="0">
                <a:solidFill>
                  <a:srgbClr val="231F20"/>
                </a:solidFill>
                <a:latin typeface="Arial Narrow"/>
                <a:cs typeface="Arial Narrow"/>
              </a:rPr>
              <a:t>Utilisez toujours </a:t>
            </a:r>
            <a:r>
              <a:rPr sz="900" spc="-5" dirty="0">
                <a:solidFill>
                  <a:srgbClr val="231F20"/>
                </a:solidFill>
                <a:latin typeface="Arial Narrow"/>
                <a:cs typeface="Arial Narrow"/>
              </a:rPr>
              <a:t>une cartouche </a:t>
            </a:r>
            <a:r>
              <a:rPr sz="900" dirty="0">
                <a:solidFill>
                  <a:srgbClr val="231F20"/>
                </a:solidFill>
                <a:latin typeface="Arial Narrow"/>
                <a:cs typeface="Arial Narrow"/>
              </a:rPr>
              <a:t>filtrante </a:t>
            </a:r>
            <a:r>
              <a:rPr sz="900" spc="-5" dirty="0">
                <a:solidFill>
                  <a:srgbClr val="231F20"/>
                </a:solidFill>
                <a:latin typeface="Arial Narrow"/>
                <a:cs typeface="Arial Narrow"/>
              </a:rPr>
              <a:t>lorsque le spa est utilisé et </a:t>
            </a:r>
            <a:r>
              <a:rPr sz="900" dirty="0">
                <a:solidFill>
                  <a:srgbClr val="231F20"/>
                </a:solidFill>
                <a:latin typeface="Arial Narrow"/>
                <a:cs typeface="Arial Narrow"/>
              </a:rPr>
              <a:t>rempli</a:t>
            </a:r>
            <a:r>
              <a:rPr sz="900" spc="-25" dirty="0">
                <a:solidFill>
                  <a:srgbClr val="231F20"/>
                </a:solidFill>
                <a:latin typeface="Arial Narrow"/>
                <a:cs typeface="Arial Narrow"/>
              </a:rPr>
              <a:t> </a:t>
            </a:r>
            <a:r>
              <a:rPr sz="900" dirty="0">
                <a:solidFill>
                  <a:srgbClr val="231F20"/>
                </a:solidFill>
                <a:latin typeface="Arial Narrow"/>
                <a:cs typeface="Arial Narrow"/>
              </a:rPr>
              <a:t>d’eau.</a:t>
            </a:r>
            <a:endParaRPr sz="900">
              <a:latin typeface="Arial Narrow"/>
              <a:cs typeface="Arial Narrow"/>
            </a:endParaRPr>
          </a:p>
        </p:txBody>
      </p:sp>
      <p:sp>
        <p:nvSpPr>
          <p:cNvPr id="4" name="object 4"/>
          <p:cNvSpPr txBox="1"/>
          <p:nvPr/>
        </p:nvSpPr>
        <p:spPr>
          <a:xfrm>
            <a:off x="524160" y="5471200"/>
            <a:ext cx="6491605" cy="3146425"/>
          </a:xfrm>
          <a:prstGeom prst="rect">
            <a:avLst/>
          </a:prstGeom>
        </p:spPr>
        <p:txBody>
          <a:bodyPr vert="horz" wrap="square" lIns="0" tIns="90170" rIns="0" bIns="0" rtlCol="0">
            <a:spAutoFit/>
          </a:bodyPr>
          <a:lstStyle/>
          <a:p>
            <a:pPr marL="12700">
              <a:lnSpc>
                <a:spcPct val="100000"/>
              </a:lnSpc>
              <a:spcBef>
                <a:spcPts val="710"/>
              </a:spcBef>
            </a:pPr>
            <a:r>
              <a:rPr sz="1200" b="1" dirty="0">
                <a:solidFill>
                  <a:srgbClr val="231F20"/>
                </a:solidFill>
                <a:latin typeface="Arial Narrow"/>
                <a:cs typeface="Arial Narrow"/>
              </a:rPr>
              <a:t>Remplir </a:t>
            </a:r>
            <a:r>
              <a:rPr sz="1200" b="1" spc="-5" dirty="0">
                <a:solidFill>
                  <a:srgbClr val="231F20"/>
                </a:solidFill>
                <a:latin typeface="Arial Narrow"/>
                <a:cs typeface="Arial Narrow"/>
              </a:rPr>
              <a:t>le spa</a:t>
            </a:r>
            <a:r>
              <a:rPr sz="1200" b="1" spc="-10" dirty="0">
                <a:solidFill>
                  <a:srgbClr val="231F20"/>
                </a:solidFill>
                <a:latin typeface="Arial Narrow"/>
                <a:cs typeface="Arial Narrow"/>
              </a:rPr>
              <a:t> </a:t>
            </a:r>
            <a:r>
              <a:rPr sz="1200" b="1" dirty="0">
                <a:solidFill>
                  <a:srgbClr val="231F20"/>
                </a:solidFill>
                <a:latin typeface="Arial Narrow"/>
                <a:cs typeface="Arial Narrow"/>
              </a:rPr>
              <a:t>d’eau</a:t>
            </a:r>
            <a:endParaRPr sz="1200">
              <a:latin typeface="Arial Narrow"/>
              <a:cs typeface="Arial Narrow"/>
            </a:endParaRPr>
          </a:p>
          <a:p>
            <a:pPr marL="168910" marR="2371090" indent="-156845">
              <a:lnSpc>
                <a:spcPct val="111100"/>
              </a:lnSpc>
              <a:spcBef>
                <a:spcPts val="340"/>
              </a:spcBef>
              <a:buAutoNum type="arabicPeriod"/>
              <a:tabLst>
                <a:tab pos="169545" algn="l"/>
              </a:tabLst>
            </a:pPr>
            <a:r>
              <a:rPr sz="900" dirty="0">
                <a:solidFill>
                  <a:srgbClr val="231F20"/>
                </a:solidFill>
                <a:latin typeface="Arial Narrow"/>
                <a:cs typeface="Arial Narrow"/>
              </a:rPr>
              <a:t>Avant </a:t>
            </a:r>
            <a:r>
              <a:rPr sz="900" spc="-5" dirty="0">
                <a:solidFill>
                  <a:srgbClr val="231F20"/>
                </a:solidFill>
                <a:latin typeface="Arial Narrow"/>
                <a:cs typeface="Arial Narrow"/>
              </a:rPr>
              <a:t>de </a:t>
            </a:r>
            <a:r>
              <a:rPr sz="900" dirty="0">
                <a:solidFill>
                  <a:srgbClr val="231F20"/>
                </a:solidFill>
                <a:latin typeface="Arial Narrow"/>
                <a:cs typeface="Arial Narrow"/>
              </a:rPr>
              <a:t>remplir </a:t>
            </a:r>
            <a:r>
              <a:rPr sz="900" spc="-5" dirty="0">
                <a:solidFill>
                  <a:srgbClr val="231F20"/>
                </a:solidFill>
                <a:latin typeface="Arial Narrow"/>
                <a:cs typeface="Arial Narrow"/>
              </a:rPr>
              <a:t>d’eau, assurez-vous que le bouchon de la valve de vidange inférieure est bien  </a:t>
            </a:r>
            <a:r>
              <a:rPr sz="900" dirty="0">
                <a:solidFill>
                  <a:srgbClr val="231F20"/>
                </a:solidFill>
                <a:latin typeface="Arial Narrow"/>
                <a:cs typeface="Arial Narrow"/>
              </a:rPr>
              <a:t>fermé.</a:t>
            </a:r>
            <a:endParaRPr sz="900">
              <a:latin typeface="Arial Narrow"/>
              <a:cs typeface="Arial Narrow"/>
            </a:endParaRPr>
          </a:p>
          <a:p>
            <a:pPr marL="168910" marR="2324100" indent="-156845">
              <a:lnSpc>
                <a:spcPct val="111100"/>
              </a:lnSpc>
              <a:buAutoNum type="arabicPeriod"/>
              <a:tabLst>
                <a:tab pos="169545" algn="l"/>
              </a:tabLst>
            </a:pPr>
            <a:r>
              <a:rPr sz="900" dirty="0">
                <a:solidFill>
                  <a:srgbClr val="231F20"/>
                </a:solidFill>
                <a:latin typeface="Arial Narrow"/>
                <a:cs typeface="Arial Narrow"/>
              </a:rPr>
              <a:t>Remplissez </a:t>
            </a:r>
            <a:r>
              <a:rPr sz="900" spc="-5" dirty="0">
                <a:solidFill>
                  <a:srgbClr val="231F20"/>
                </a:solidFill>
                <a:latin typeface="Arial Narrow"/>
                <a:cs typeface="Arial Narrow"/>
              </a:rPr>
              <a:t>le spa avec de l’eau douce jusqu’à un niveau compris entre les </a:t>
            </a:r>
            <a:r>
              <a:rPr sz="900" dirty="0">
                <a:solidFill>
                  <a:srgbClr val="231F20"/>
                </a:solidFill>
                <a:latin typeface="Arial Narrow"/>
                <a:cs typeface="Arial Narrow"/>
              </a:rPr>
              <a:t>repères </a:t>
            </a:r>
            <a:r>
              <a:rPr sz="900" spc="-5" dirty="0">
                <a:solidFill>
                  <a:srgbClr val="231F20"/>
                </a:solidFill>
                <a:latin typeface="Arial Narrow"/>
                <a:cs typeface="Arial Narrow"/>
              </a:rPr>
              <a:t>MIN et MAX  sur la paroi intérieure du</a:t>
            </a:r>
            <a:r>
              <a:rPr sz="900" spc="-10"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p>
            <a:pPr marL="12700">
              <a:lnSpc>
                <a:spcPct val="100000"/>
              </a:lnSpc>
              <a:spcBef>
                <a:spcPts val="320"/>
              </a:spcBef>
            </a:pPr>
            <a:r>
              <a:rPr sz="900" b="1" dirty="0">
                <a:solidFill>
                  <a:srgbClr val="231F20"/>
                </a:solidFill>
                <a:latin typeface="Arial Narrow"/>
                <a:cs typeface="Arial Narrow"/>
              </a:rPr>
              <a:t>AVERTISSEMENT:</a:t>
            </a:r>
            <a:endParaRPr sz="900">
              <a:latin typeface="Arial Narrow"/>
              <a:cs typeface="Arial Narrow"/>
            </a:endParaRPr>
          </a:p>
          <a:p>
            <a:pPr marL="12700">
              <a:lnSpc>
                <a:spcPct val="100000"/>
              </a:lnSpc>
              <a:spcBef>
                <a:spcPts val="120"/>
              </a:spcBef>
            </a:pPr>
            <a:r>
              <a:rPr sz="900" dirty="0">
                <a:solidFill>
                  <a:srgbClr val="231F20"/>
                </a:solidFill>
                <a:latin typeface="Arial Narrow"/>
                <a:cs typeface="Arial Narrow"/>
              </a:rPr>
              <a:t>Ne remplissez </a:t>
            </a:r>
            <a:r>
              <a:rPr sz="900" spc="-5" dirty="0">
                <a:solidFill>
                  <a:srgbClr val="231F20"/>
                </a:solidFill>
                <a:latin typeface="Arial Narrow"/>
                <a:cs typeface="Arial Narrow"/>
              </a:rPr>
              <a:t>pas </a:t>
            </a:r>
            <a:r>
              <a:rPr sz="900" dirty="0">
                <a:solidFill>
                  <a:srgbClr val="231F20"/>
                </a:solidFill>
                <a:latin typeface="Arial Narrow"/>
                <a:cs typeface="Arial Narrow"/>
              </a:rPr>
              <a:t>trop </a:t>
            </a:r>
            <a:r>
              <a:rPr sz="900" spc="-5" dirty="0">
                <a:solidFill>
                  <a:srgbClr val="231F20"/>
                </a:solidFill>
                <a:latin typeface="Arial Narrow"/>
                <a:cs typeface="Arial Narrow"/>
              </a:rPr>
              <a:t>le</a:t>
            </a:r>
            <a:r>
              <a:rPr sz="900" spc="-15"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p>
            <a:pPr marL="12700">
              <a:lnSpc>
                <a:spcPct val="100000"/>
              </a:lnSpc>
              <a:spcBef>
                <a:spcPts val="120"/>
              </a:spcBef>
            </a:pPr>
            <a:r>
              <a:rPr sz="900" dirty="0">
                <a:solidFill>
                  <a:srgbClr val="231F20"/>
                </a:solidFill>
                <a:latin typeface="Arial Narrow"/>
                <a:cs typeface="Arial Narrow"/>
              </a:rPr>
              <a:t>Ne faites </a:t>
            </a:r>
            <a:r>
              <a:rPr sz="900" spc="-5" dirty="0">
                <a:solidFill>
                  <a:srgbClr val="231F20"/>
                </a:solidFill>
                <a:latin typeface="Arial Narrow"/>
                <a:cs typeface="Arial Narrow"/>
              </a:rPr>
              <a:t>pas </a:t>
            </a:r>
            <a:r>
              <a:rPr sz="900" dirty="0">
                <a:solidFill>
                  <a:srgbClr val="231F20"/>
                </a:solidFill>
                <a:latin typeface="Arial Narrow"/>
                <a:cs typeface="Arial Narrow"/>
              </a:rPr>
              <a:t>fonctionner </a:t>
            </a:r>
            <a:r>
              <a:rPr sz="900" spc="-5" dirty="0">
                <a:solidFill>
                  <a:srgbClr val="231F20"/>
                </a:solidFill>
                <a:latin typeface="Arial Narrow"/>
                <a:cs typeface="Arial Narrow"/>
              </a:rPr>
              <a:t>le spa avant que l’eau n’atteigne la marque</a:t>
            </a:r>
            <a:r>
              <a:rPr sz="900" spc="-20" dirty="0">
                <a:solidFill>
                  <a:srgbClr val="231F20"/>
                </a:solidFill>
                <a:latin typeface="Arial Narrow"/>
                <a:cs typeface="Arial Narrow"/>
              </a:rPr>
              <a:t> </a:t>
            </a:r>
            <a:r>
              <a:rPr sz="900" spc="-5" dirty="0">
                <a:solidFill>
                  <a:srgbClr val="231F20"/>
                </a:solidFill>
                <a:latin typeface="Arial Narrow"/>
                <a:cs typeface="Arial Narrow"/>
              </a:rPr>
              <a:t>MIN.</a:t>
            </a:r>
            <a:endParaRPr sz="900">
              <a:latin typeface="Arial Narrow"/>
              <a:cs typeface="Arial Narrow"/>
            </a:endParaRPr>
          </a:p>
          <a:p>
            <a:pPr marL="12700" marR="2320290">
              <a:lnSpc>
                <a:spcPct val="111100"/>
              </a:lnSpc>
            </a:pPr>
            <a:r>
              <a:rPr sz="900" dirty="0">
                <a:solidFill>
                  <a:srgbClr val="231F20"/>
                </a:solidFill>
                <a:latin typeface="Arial Narrow"/>
                <a:cs typeface="Arial Narrow"/>
              </a:rPr>
              <a:t>Ne </a:t>
            </a:r>
            <a:r>
              <a:rPr sz="900" spc="-5" dirty="0">
                <a:solidFill>
                  <a:srgbClr val="231F20"/>
                </a:solidFill>
                <a:latin typeface="Arial Narrow"/>
                <a:cs typeface="Arial Narrow"/>
              </a:rPr>
              <a:t>déplacez jamais le spa lorsqu’il </a:t>
            </a:r>
            <a:r>
              <a:rPr sz="900" dirty="0">
                <a:solidFill>
                  <a:srgbClr val="231F20"/>
                </a:solidFill>
                <a:latin typeface="Arial Narrow"/>
                <a:cs typeface="Arial Narrow"/>
              </a:rPr>
              <a:t>y a </a:t>
            </a:r>
            <a:r>
              <a:rPr sz="900" spc="-5" dirty="0">
                <a:solidFill>
                  <a:srgbClr val="231F20"/>
                </a:solidFill>
                <a:latin typeface="Arial Narrow"/>
                <a:cs typeface="Arial Narrow"/>
              </a:rPr>
              <a:t>de l’eau </a:t>
            </a:r>
            <a:r>
              <a:rPr sz="900" dirty="0">
                <a:solidFill>
                  <a:srgbClr val="231F20"/>
                </a:solidFill>
                <a:latin typeface="Arial Narrow"/>
                <a:cs typeface="Arial Narrow"/>
              </a:rPr>
              <a:t>à </a:t>
            </a:r>
            <a:r>
              <a:rPr sz="900" spc="-5" dirty="0">
                <a:solidFill>
                  <a:srgbClr val="231F20"/>
                </a:solidFill>
                <a:latin typeface="Arial Narrow"/>
                <a:cs typeface="Arial Narrow"/>
              </a:rPr>
              <a:t>l’intérieur et/ou lorsque le boîtier de commande est  </a:t>
            </a:r>
            <a:r>
              <a:rPr sz="900" dirty="0">
                <a:solidFill>
                  <a:srgbClr val="231F20"/>
                </a:solidFill>
                <a:latin typeface="Arial Narrow"/>
                <a:cs typeface="Arial Narrow"/>
              </a:rPr>
              <a:t>fixé, </a:t>
            </a:r>
            <a:r>
              <a:rPr sz="900" spc="-5" dirty="0">
                <a:solidFill>
                  <a:srgbClr val="231F20"/>
                </a:solidFill>
                <a:latin typeface="Arial Narrow"/>
                <a:cs typeface="Arial Narrow"/>
              </a:rPr>
              <a:t>car cela pourrait endommager le spa ou le boîtier de</a:t>
            </a:r>
            <a:r>
              <a:rPr sz="900" spc="-20" dirty="0">
                <a:solidFill>
                  <a:srgbClr val="231F20"/>
                </a:solidFill>
                <a:latin typeface="Arial Narrow"/>
                <a:cs typeface="Arial Narrow"/>
              </a:rPr>
              <a:t> </a:t>
            </a:r>
            <a:r>
              <a:rPr sz="900" spc="-5" dirty="0">
                <a:solidFill>
                  <a:srgbClr val="231F20"/>
                </a:solidFill>
                <a:latin typeface="Arial Narrow"/>
                <a:cs typeface="Arial Narrow"/>
              </a:rPr>
              <a:t>commande.</a:t>
            </a:r>
            <a:endParaRPr sz="900">
              <a:latin typeface="Arial Narrow"/>
              <a:cs typeface="Arial Narrow"/>
            </a:endParaRPr>
          </a:p>
          <a:p>
            <a:pPr marL="12700" marR="2320925">
              <a:lnSpc>
                <a:spcPct val="111100"/>
              </a:lnSpc>
            </a:pPr>
            <a:r>
              <a:rPr sz="900" dirty="0">
                <a:solidFill>
                  <a:srgbClr val="231F20"/>
                </a:solidFill>
                <a:latin typeface="Arial Narrow"/>
                <a:cs typeface="Arial Narrow"/>
              </a:rPr>
              <a:t>Ne </a:t>
            </a:r>
            <a:r>
              <a:rPr sz="900" spc="-5" dirty="0">
                <a:solidFill>
                  <a:srgbClr val="231F20"/>
                </a:solidFill>
                <a:latin typeface="Arial Narrow"/>
                <a:cs typeface="Arial Narrow"/>
              </a:rPr>
              <a:t>versez jamais d’eau dont la </a:t>
            </a:r>
            <a:r>
              <a:rPr sz="900" dirty="0">
                <a:solidFill>
                  <a:srgbClr val="231F20"/>
                </a:solidFill>
                <a:latin typeface="Arial Narrow"/>
                <a:cs typeface="Arial Narrow"/>
              </a:rPr>
              <a:t>température </a:t>
            </a:r>
            <a:r>
              <a:rPr sz="900" spc="-5" dirty="0">
                <a:solidFill>
                  <a:srgbClr val="231F20"/>
                </a:solidFill>
                <a:latin typeface="Arial Narrow"/>
                <a:cs typeface="Arial Narrow"/>
              </a:rPr>
              <a:t>est supérieure </a:t>
            </a:r>
            <a:r>
              <a:rPr sz="900" dirty="0">
                <a:solidFill>
                  <a:srgbClr val="231F20"/>
                </a:solidFill>
                <a:latin typeface="Arial Narrow"/>
                <a:cs typeface="Arial Narrow"/>
              </a:rPr>
              <a:t>à 40°C (104°F) </a:t>
            </a:r>
            <a:r>
              <a:rPr sz="900" spc="-5" dirty="0">
                <a:solidFill>
                  <a:srgbClr val="231F20"/>
                </a:solidFill>
                <a:latin typeface="Arial Narrow"/>
                <a:cs typeface="Arial Narrow"/>
              </a:rPr>
              <a:t>directement dans le spa.  </a:t>
            </a:r>
            <a:r>
              <a:rPr sz="900" dirty="0">
                <a:solidFill>
                  <a:srgbClr val="231F20"/>
                </a:solidFill>
                <a:latin typeface="Arial Narrow"/>
                <a:cs typeface="Arial Narrow"/>
              </a:rPr>
              <a:t>Nous </a:t>
            </a:r>
            <a:r>
              <a:rPr sz="900" spc="-5" dirty="0">
                <a:solidFill>
                  <a:srgbClr val="231F20"/>
                </a:solidFill>
                <a:latin typeface="Arial Narrow"/>
                <a:cs typeface="Arial Narrow"/>
              </a:rPr>
              <a:t>vous </a:t>
            </a:r>
            <a:r>
              <a:rPr sz="900" dirty="0">
                <a:solidFill>
                  <a:srgbClr val="231F20"/>
                </a:solidFill>
                <a:latin typeface="Arial Narrow"/>
                <a:cs typeface="Arial Narrow"/>
              </a:rPr>
              <a:t>recommandons </a:t>
            </a:r>
            <a:r>
              <a:rPr sz="900" spc="-5" dirty="0">
                <a:solidFill>
                  <a:srgbClr val="231F20"/>
                </a:solidFill>
                <a:latin typeface="Arial Narrow"/>
                <a:cs typeface="Arial Narrow"/>
              </a:rPr>
              <a:t>de </a:t>
            </a:r>
            <a:r>
              <a:rPr sz="900" dirty="0">
                <a:solidFill>
                  <a:srgbClr val="231F20"/>
                </a:solidFill>
                <a:latin typeface="Arial Narrow"/>
                <a:cs typeface="Arial Narrow"/>
              </a:rPr>
              <a:t>remplir </a:t>
            </a:r>
            <a:r>
              <a:rPr sz="900" spc="-5" dirty="0">
                <a:solidFill>
                  <a:srgbClr val="231F20"/>
                </a:solidFill>
                <a:latin typeface="Arial Narrow"/>
                <a:cs typeface="Arial Narrow"/>
              </a:rPr>
              <a:t>le bassin du spa avec de l’eau </a:t>
            </a:r>
            <a:r>
              <a:rPr sz="900" dirty="0">
                <a:solidFill>
                  <a:srgbClr val="231F20"/>
                </a:solidFill>
                <a:latin typeface="Arial Narrow"/>
                <a:cs typeface="Arial Narrow"/>
              </a:rPr>
              <a:t>tiède </a:t>
            </a:r>
            <a:r>
              <a:rPr sz="900" spc="-5" dirty="0">
                <a:solidFill>
                  <a:srgbClr val="231F20"/>
                </a:solidFill>
                <a:latin typeface="Arial Narrow"/>
                <a:cs typeface="Arial Narrow"/>
              </a:rPr>
              <a:t>pour que l’eau chauffe  plus </a:t>
            </a:r>
            <a:r>
              <a:rPr sz="900" dirty="0">
                <a:solidFill>
                  <a:srgbClr val="231F20"/>
                </a:solidFill>
                <a:latin typeface="Arial Narrow"/>
                <a:cs typeface="Arial Narrow"/>
              </a:rPr>
              <a:t>rapidement </a:t>
            </a:r>
            <a:r>
              <a:rPr sz="900" spc="-5" dirty="0">
                <a:solidFill>
                  <a:srgbClr val="231F20"/>
                </a:solidFill>
                <a:latin typeface="Arial Narrow"/>
                <a:cs typeface="Arial Narrow"/>
              </a:rPr>
              <a:t>et économiser de</a:t>
            </a:r>
            <a:r>
              <a:rPr sz="900" spc="-10" dirty="0">
                <a:solidFill>
                  <a:srgbClr val="231F20"/>
                </a:solidFill>
                <a:latin typeface="Arial Narrow"/>
                <a:cs typeface="Arial Narrow"/>
              </a:rPr>
              <a:t> </a:t>
            </a:r>
            <a:r>
              <a:rPr sz="900" spc="-5" dirty="0">
                <a:solidFill>
                  <a:srgbClr val="231F20"/>
                </a:solidFill>
                <a:latin typeface="Arial Narrow"/>
                <a:cs typeface="Arial Narrow"/>
              </a:rPr>
              <a:t>l’énergie.</a:t>
            </a:r>
            <a:endParaRPr sz="900">
              <a:latin typeface="Arial Narrow"/>
              <a:cs typeface="Arial Narrow"/>
            </a:endParaRPr>
          </a:p>
          <a:p>
            <a:pPr>
              <a:lnSpc>
                <a:spcPct val="100000"/>
              </a:lnSpc>
              <a:spcBef>
                <a:spcPts val="25"/>
              </a:spcBef>
            </a:pPr>
            <a:endParaRPr sz="850">
              <a:latin typeface="Times New Roman"/>
              <a:cs typeface="Times New Roman"/>
            </a:endParaRPr>
          </a:p>
          <a:p>
            <a:pPr marL="12700">
              <a:lnSpc>
                <a:spcPct val="100000"/>
              </a:lnSpc>
            </a:pPr>
            <a:r>
              <a:rPr sz="1200" b="1" dirty="0">
                <a:solidFill>
                  <a:srgbClr val="231F20"/>
                </a:solidFill>
                <a:latin typeface="Arial Narrow"/>
                <a:cs typeface="Arial Narrow"/>
              </a:rPr>
              <a:t>Chauffer</a:t>
            </a:r>
            <a:r>
              <a:rPr sz="1200" b="1" spc="-5" dirty="0">
                <a:solidFill>
                  <a:srgbClr val="231F20"/>
                </a:solidFill>
                <a:latin typeface="Arial Narrow"/>
                <a:cs typeface="Arial Narrow"/>
              </a:rPr>
              <a:t> </a:t>
            </a:r>
            <a:r>
              <a:rPr sz="1200" b="1" dirty="0">
                <a:solidFill>
                  <a:srgbClr val="231F20"/>
                </a:solidFill>
                <a:latin typeface="Arial Narrow"/>
                <a:cs typeface="Arial Narrow"/>
              </a:rPr>
              <a:t>l’eau</a:t>
            </a:r>
            <a:endParaRPr sz="1200">
              <a:latin typeface="Arial Narrow"/>
              <a:cs typeface="Arial Narrow"/>
            </a:endParaRPr>
          </a:p>
          <a:p>
            <a:pPr marL="168910" indent="-156845">
              <a:lnSpc>
                <a:spcPct val="100000"/>
              </a:lnSpc>
              <a:spcBef>
                <a:spcPts val="459"/>
              </a:spcBef>
              <a:buAutoNum type="arabicPeriod"/>
              <a:tabLst>
                <a:tab pos="169545" algn="l"/>
              </a:tabLst>
            </a:pPr>
            <a:r>
              <a:rPr sz="900" dirty="0">
                <a:solidFill>
                  <a:srgbClr val="231F20"/>
                </a:solidFill>
                <a:latin typeface="Arial Narrow"/>
                <a:cs typeface="Arial Narrow"/>
              </a:rPr>
              <a:t>Placez </a:t>
            </a:r>
            <a:r>
              <a:rPr sz="900" spc="-5" dirty="0">
                <a:solidFill>
                  <a:srgbClr val="231F20"/>
                </a:solidFill>
                <a:latin typeface="Arial Narrow"/>
                <a:cs typeface="Arial Narrow"/>
              </a:rPr>
              <a:t>la vessie et le couvercle du spa sur le bassin et assurez-vous que les boucles du couvercle sont</a:t>
            </a:r>
            <a:r>
              <a:rPr sz="900" spc="-10" dirty="0">
                <a:solidFill>
                  <a:srgbClr val="231F20"/>
                </a:solidFill>
                <a:latin typeface="Arial Narrow"/>
                <a:cs typeface="Arial Narrow"/>
              </a:rPr>
              <a:t> </a:t>
            </a:r>
            <a:r>
              <a:rPr sz="900" spc="-5" dirty="0">
                <a:solidFill>
                  <a:srgbClr val="231F20"/>
                </a:solidFill>
                <a:latin typeface="Arial Narrow"/>
                <a:cs typeface="Arial Narrow"/>
              </a:rPr>
              <a:t>verrouillées.</a:t>
            </a:r>
            <a:endParaRPr sz="900">
              <a:latin typeface="Arial Narrow"/>
              <a:cs typeface="Arial Narrow"/>
            </a:endParaRPr>
          </a:p>
          <a:p>
            <a:pPr marL="168910" marR="5080" indent="-156845">
              <a:lnSpc>
                <a:spcPct val="111100"/>
              </a:lnSpc>
              <a:buAutoNum type="arabicPeriod"/>
              <a:tabLst>
                <a:tab pos="169545" algn="l"/>
              </a:tabLst>
            </a:pPr>
            <a:r>
              <a:rPr sz="900" dirty="0">
                <a:solidFill>
                  <a:srgbClr val="231F20"/>
                </a:solidFill>
                <a:latin typeface="Arial Narrow"/>
                <a:cs typeface="Arial Narrow"/>
              </a:rPr>
              <a:t>Assurez-vous </a:t>
            </a:r>
            <a:r>
              <a:rPr sz="900" spc="-5" dirty="0">
                <a:solidFill>
                  <a:srgbClr val="231F20"/>
                </a:solidFill>
                <a:latin typeface="Arial Narrow"/>
                <a:cs typeface="Arial Narrow"/>
              </a:rPr>
              <a:t>que le spa est </a:t>
            </a:r>
            <a:r>
              <a:rPr sz="900" dirty="0">
                <a:solidFill>
                  <a:srgbClr val="231F20"/>
                </a:solidFill>
                <a:latin typeface="Arial Narrow"/>
                <a:cs typeface="Arial Narrow"/>
              </a:rPr>
              <a:t>raccordé à </a:t>
            </a:r>
            <a:r>
              <a:rPr sz="900" spc="-5" dirty="0">
                <a:solidFill>
                  <a:srgbClr val="231F20"/>
                </a:solidFill>
                <a:latin typeface="Arial Narrow"/>
                <a:cs typeface="Arial Narrow"/>
              </a:rPr>
              <a:t>une prise électrique et consultez la section </a:t>
            </a:r>
            <a:r>
              <a:rPr sz="900" dirty="0">
                <a:solidFill>
                  <a:srgbClr val="231F20"/>
                </a:solidFill>
                <a:latin typeface="Arial Narrow"/>
                <a:cs typeface="Arial Narrow"/>
              </a:rPr>
              <a:t>« Panneau </a:t>
            </a:r>
            <a:r>
              <a:rPr sz="900" spc="-5" dirty="0">
                <a:solidFill>
                  <a:srgbClr val="231F20"/>
                </a:solidFill>
                <a:latin typeface="Arial Narrow"/>
                <a:cs typeface="Arial Narrow"/>
              </a:rPr>
              <a:t>de commande </a:t>
            </a:r>
            <a:r>
              <a:rPr sz="900" dirty="0">
                <a:solidFill>
                  <a:srgbClr val="231F20"/>
                </a:solidFill>
                <a:latin typeface="Arial Narrow"/>
                <a:cs typeface="Arial Narrow"/>
              </a:rPr>
              <a:t>tout-en-un » </a:t>
            </a:r>
            <a:r>
              <a:rPr sz="900" spc="-5" dirty="0">
                <a:solidFill>
                  <a:srgbClr val="231F20"/>
                </a:solidFill>
                <a:latin typeface="Arial Narrow"/>
                <a:cs typeface="Arial Narrow"/>
              </a:rPr>
              <a:t>pour obtenir des informations  plus détaillées sur le</a:t>
            </a:r>
            <a:r>
              <a:rPr sz="900" spc="-10" dirty="0">
                <a:solidFill>
                  <a:srgbClr val="231F20"/>
                </a:solidFill>
                <a:latin typeface="Arial Narrow"/>
                <a:cs typeface="Arial Narrow"/>
              </a:rPr>
              <a:t> </a:t>
            </a:r>
            <a:r>
              <a:rPr sz="900" dirty="0">
                <a:solidFill>
                  <a:srgbClr val="231F20"/>
                </a:solidFill>
                <a:latin typeface="Arial Narrow"/>
                <a:cs typeface="Arial Narrow"/>
              </a:rPr>
              <a:t>fonctionnement.</a:t>
            </a:r>
            <a:endParaRPr sz="900">
              <a:latin typeface="Arial Narrow"/>
              <a:cs typeface="Arial Narrow"/>
            </a:endParaRPr>
          </a:p>
          <a:p>
            <a:pPr marL="12700">
              <a:lnSpc>
                <a:spcPct val="100000"/>
              </a:lnSpc>
              <a:spcBef>
                <a:spcPts val="120"/>
              </a:spcBef>
            </a:pPr>
            <a:r>
              <a:rPr sz="900" b="1" dirty="0">
                <a:solidFill>
                  <a:srgbClr val="231F20"/>
                </a:solidFill>
                <a:latin typeface="Arial Narrow"/>
                <a:cs typeface="Arial Narrow"/>
              </a:rPr>
              <a:t>REMARQUE: </a:t>
            </a:r>
            <a:r>
              <a:rPr sz="900" spc="-5" dirty="0">
                <a:solidFill>
                  <a:srgbClr val="231F20"/>
                </a:solidFill>
                <a:latin typeface="Arial Narrow"/>
                <a:cs typeface="Arial Narrow"/>
              </a:rPr>
              <a:t>Maintenez </a:t>
            </a:r>
            <a:r>
              <a:rPr sz="900" dirty="0">
                <a:solidFill>
                  <a:srgbClr val="231F20"/>
                </a:solidFill>
                <a:latin typeface="Arial Narrow"/>
                <a:cs typeface="Arial Narrow"/>
              </a:rPr>
              <a:t>toujours </a:t>
            </a:r>
            <a:r>
              <a:rPr sz="900" spc="-5" dirty="0">
                <a:solidFill>
                  <a:srgbClr val="231F20"/>
                </a:solidFill>
                <a:latin typeface="Arial Narrow"/>
                <a:cs typeface="Arial Narrow"/>
              </a:rPr>
              <a:t>le couvercle du spa en place pour minimiser les pertes de chaleur lors du chauffage de</a:t>
            </a:r>
            <a:r>
              <a:rPr sz="900" spc="-20" dirty="0">
                <a:solidFill>
                  <a:srgbClr val="231F20"/>
                </a:solidFill>
                <a:latin typeface="Arial Narrow"/>
                <a:cs typeface="Arial Narrow"/>
              </a:rPr>
              <a:t> </a:t>
            </a:r>
            <a:r>
              <a:rPr sz="900" spc="-5" dirty="0">
                <a:solidFill>
                  <a:srgbClr val="231F20"/>
                </a:solidFill>
                <a:latin typeface="Arial Narrow"/>
                <a:cs typeface="Arial Narrow"/>
              </a:rPr>
              <a:t>l’eau.</a:t>
            </a:r>
            <a:endParaRPr sz="900">
              <a:latin typeface="Arial Narrow"/>
              <a:cs typeface="Arial Narrow"/>
            </a:endParaRPr>
          </a:p>
        </p:txBody>
      </p:sp>
      <p:sp>
        <p:nvSpPr>
          <p:cNvPr id="5" name="object 5"/>
          <p:cNvSpPr/>
          <p:nvPr/>
        </p:nvSpPr>
        <p:spPr>
          <a:xfrm>
            <a:off x="6321456" y="6057966"/>
            <a:ext cx="690778" cy="690778"/>
          </a:xfrm>
          <a:prstGeom prst="rect">
            <a:avLst/>
          </a:prstGeom>
          <a:blipFill>
            <a:blip r:embed="rId3" cstate="print"/>
            <a:stretch>
              <a:fillRect/>
            </a:stretch>
          </a:blipFill>
        </p:spPr>
        <p:txBody>
          <a:bodyPr wrap="square" lIns="0" tIns="0" rIns="0" bIns="0" rtlCol="0"/>
          <a:lstStyle/>
          <a:p>
            <a:endParaRPr/>
          </a:p>
        </p:txBody>
      </p:sp>
      <p:sp>
        <p:nvSpPr>
          <p:cNvPr id="6" name="object 6"/>
          <p:cNvSpPr/>
          <p:nvPr/>
        </p:nvSpPr>
        <p:spPr>
          <a:xfrm>
            <a:off x="4763032" y="6115977"/>
            <a:ext cx="659404" cy="667483"/>
          </a:xfrm>
          <a:prstGeom prst="rect">
            <a:avLst/>
          </a:prstGeom>
          <a:blipFill>
            <a:blip r:embed="rId4" cstate="print"/>
            <a:stretch>
              <a:fillRect/>
            </a:stretch>
          </a:blipFill>
        </p:spPr>
        <p:txBody>
          <a:bodyPr wrap="square" lIns="0" tIns="0" rIns="0" bIns="0" rtlCol="0"/>
          <a:lstStyle/>
          <a:p>
            <a:endParaRPr/>
          </a:p>
        </p:txBody>
      </p:sp>
      <p:sp>
        <p:nvSpPr>
          <p:cNvPr id="7" name="object 7"/>
          <p:cNvSpPr/>
          <p:nvPr/>
        </p:nvSpPr>
        <p:spPr>
          <a:xfrm>
            <a:off x="5071843" y="6396555"/>
            <a:ext cx="125155" cy="113044"/>
          </a:xfrm>
          <a:prstGeom prst="rect">
            <a:avLst/>
          </a:prstGeom>
          <a:blipFill>
            <a:blip r:embed="rId5" cstate="print"/>
            <a:stretch>
              <a:fillRect/>
            </a:stretch>
          </a:blipFill>
        </p:spPr>
        <p:txBody>
          <a:bodyPr wrap="square" lIns="0" tIns="0" rIns="0" bIns="0" rtlCol="0"/>
          <a:lstStyle/>
          <a:p>
            <a:endParaRPr/>
          </a:p>
        </p:txBody>
      </p:sp>
      <p:sp>
        <p:nvSpPr>
          <p:cNvPr id="8" name="object 8"/>
          <p:cNvSpPr/>
          <p:nvPr/>
        </p:nvSpPr>
        <p:spPr>
          <a:xfrm>
            <a:off x="4719124" y="6103569"/>
            <a:ext cx="1902284" cy="1345785"/>
          </a:xfrm>
          <a:prstGeom prst="rect">
            <a:avLst/>
          </a:prstGeom>
          <a:blipFill>
            <a:blip r:embed="rId6" cstate="print"/>
            <a:stretch>
              <a:fillRect/>
            </a:stretch>
          </a:blipFill>
        </p:spPr>
        <p:txBody>
          <a:bodyPr wrap="square" lIns="0" tIns="0" rIns="0" bIns="0" rtlCol="0"/>
          <a:lstStyle/>
          <a:p>
            <a:endParaRPr/>
          </a:p>
        </p:txBody>
      </p:sp>
      <p:sp>
        <p:nvSpPr>
          <p:cNvPr id="9" name="object 9"/>
          <p:cNvSpPr/>
          <p:nvPr/>
        </p:nvSpPr>
        <p:spPr>
          <a:xfrm>
            <a:off x="4178775" y="2307176"/>
            <a:ext cx="152036" cy="103755"/>
          </a:xfrm>
          <a:prstGeom prst="rect">
            <a:avLst/>
          </a:prstGeom>
          <a:blipFill>
            <a:blip r:embed="rId7" cstate="print"/>
            <a:stretch>
              <a:fillRect/>
            </a:stretch>
          </a:blipFill>
        </p:spPr>
        <p:txBody>
          <a:bodyPr wrap="square" lIns="0" tIns="0" rIns="0" bIns="0" rtlCol="0"/>
          <a:lstStyle/>
          <a:p>
            <a:endParaRPr/>
          </a:p>
        </p:txBody>
      </p:sp>
      <p:sp>
        <p:nvSpPr>
          <p:cNvPr id="10" name="object 10"/>
          <p:cNvSpPr/>
          <p:nvPr/>
        </p:nvSpPr>
        <p:spPr>
          <a:xfrm>
            <a:off x="4294398" y="2272186"/>
            <a:ext cx="366395" cy="199390"/>
          </a:xfrm>
          <a:custGeom>
            <a:avLst/>
            <a:gdLst/>
            <a:ahLst/>
            <a:cxnLst/>
            <a:rect l="l" t="t" r="r" b="b"/>
            <a:pathLst>
              <a:path w="366395" h="199389">
                <a:moveTo>
                  <a:pt x="0" y="126941"/>
                </a:moveTo>
                <a:lnTo>
                  <a:pt x="101221" y="155168"/>
                </a:lnTo>
                <a:lnTo>
                  <a:pt x="184530" y="144089"/>
                </a:lnTo>
                <a:lnTo>
                  <a:pt x="241037" y="118936"/>
                </a:lnTo>
                <a:lnTo>
                  <a:pt x="261848" y="104944"/>
                </a:lnTo>
                <a:lnTo>
                  <a:pt x="299844" y="92530"/>
                </a:lnTo>
                <a:lnTo>
                  <a:pt x="323281" y="93910"/>
                </a:lnTo>
                <a:lnTo>
                  <a:pt x="335150" y="100806"/>
                </a:lnTo>
                <a:lnTo>
                  <a:pt x="338442" y="104944"/>
                </a:lnTo>
                <a:lnTo>
                  <a:pt x="340904" y="137389"/>
                </a:lnTo>
                <a:lnTo>
                  <a:pt x="318731" y="148253"/>
                </a:lnTo>
                <a:lnTo>
                  <a:pt x="291254" y="147480"/>
                </a:lnTo>
                <a:lnTo>
                  <a:pt x="277799" y="145013"/>
                </a:lnTo>
                <a:lnTo>
                  <a:pt x="277139" y="145343"/>
                </a:lnTo>
                <a:lnTo>
                  <a:pt x="276491" y="145648"/>
                </a:lnTo>
                <a:lnTo>
                  <a:pt x="275856" y="145953"/>
                </a:lnTo>
                <a:lnTo>
                  <a:pt x="120504" y="199234"/>
                </a:lnTo>
                <a:lnTo>
                  <a:pt x="38774" y="192974"/>
                </a:lnTo>
                <a:lnTo>
                  <a:pt x="7053" y="162969"/>
                </a:lnTo>
                <a:lnTo>
                  <a:pt x="1727" y="145013"/>
                </a:lnTo>
                <a:lnTo>
                  <a:pt x="1701" y="114150"/>
                </a:lnTo>
                <a:lnTo>
                  <a:pt x="11499" y="88774"/>
                </a:lnTo>
                <a:lnTo>
                  <a:pt x="23194" y="71575"/>
                </a:lnTo>
                <a:lnTo>
                  <a:pt x="28854" y="65244"/>
                </a:lnTo>
                <a:lnTo>
                  <a:pt x="116162" y="29879"/>
                </a:lnTo>
                <a:lnTo>
                  <a:pt x="187906" y="20550"/>
                </a:lnTo>
                <a:lnTo>
                  <a:pt x="236508" y="24389"/>
                </a:lnTo>
                <a:lnTo>
                  <a:pt x="254393" y="28528"/>
                </a:lnTo>
                <a:lnTo>
                  <a:pt x="296063" y="7008"/>
                </a:lnTo>
                <a:lnTo>
                  <a:pt x="337116" y="7653"/>
                </a:lnTo>
                <a:lnTo>
                  <a:pt x="362467" y="47631"/>
                </a:lnTo>
                <a:lnTo>
                  <a:pt x="365929" y="75079"/>
                </a:lnTo>
                <a:lnTo>
                  <a:pt x="363969" y="97680"/>
                </a:lnTo>
              </a:path>
            </a:pathLst>
          </a:custGeom>
          <a:ln w="5880">
            <a:solidFill>
              <a:srgbClr val="231F20"/>
            </a:solidFill>
          </a:ln>
        </p:spPr>
        <p:txBody>
          <a:bodyPr wrap="square" lIns="0" tIns="0" rIns="0" bIns="0" rtlCol="0"/>
          <a:lstStyle/>
          <a:p>
            <a:endParaRPr/>
          </a:p>
        </p:txBody>
      </p:sp>
      <p:sp>
        <p:nvSpPr>
          <p:cNvPr id="11" name="object 11"/>
          <p:cNvSpPr/>
          <p:nvPr/>
        </p:nvSpPr>
        <p:spPr>
          <a:xfrm>
            <a:off x="4296121" y="2322189"/>
            <a:ext cx="374650" cy="191135"/>
          </a:xfrm>
          <a:custGeom>
            <a:avLst/>
            <a:gdLst/>
            <a:ahLst/>
            <a:cxnLst/>
            <a:rect l="l" t="t" r="r" b="b"/>
            <a:pathLst>
              <a:path w="374650" h="191135">
                <a:moveTo>
                  <a:pt x="3733" y="54943"/>
                </a:moveTo>
                <a:lnTo>
                  <a:pt x="60063" y="104425"/>
                </a:lnTo>
                <a:lnTo>
                  <a:pt x="103330" y="118998"/>
                </a:lnTo>
                <a:lnTo>
                  <a:pt x="155574" y="96934"/>
                </a:lnTo>
                <a:lnTo>
                  <a:pt x="238836" y="36502"/>
                </a:lnTo>
                <a:lnTo>
                  <a:pt x="290734" y="8252"/>
                </a:lnTo>
                <a:lnTo>
                  <a:pt x="320889" y="0"/>
                </a:lnTo>
                <a:lnTo>
                  <a:pt x="340868" y="12792"/>
                </a:lnTo>
                <a:lnTo>
                  <a:pt x="362242" y="47678"/>
                </a:lnTo>
                <a:lnTo>
                  <a:pt x="374384" y="88537"/>
                </a:lnTo>
                <a:lnTo>
                  <a:pt x="371562" y="109845"/>
                </a:lnTo>
                <a:lnTo>
                  <a:pt x="347592" y="118523"/>
                </a:lnTo>
                <a:lnTo>
                  <a:pt x="296290" y="121491"/>
                </a:lnTo>
                <a:lnTo>
                  <a:pt x="293015" y="153756"/>
                </a:lnTo>
                <a:lnTo>
                  <a:pt x="275467" y="171727"/>
                </a:lnTo>
                <a:lnTo>
                  <a:pt x="228837" y="181900"/>
                </a:lnTo>
                <a:lnTo>
                  <a:pt x="138315" y="190769"/>
                </a:lnTo>
                <a:lnTo>
                  <a:pt x="95374" y="190523"/>
                </a:lnTo>
                <a:lnTo>
                  <a:pt x="53933" y="183775"/>
                </a:lnTo>
                <a:lnTo>
                  <a:pt x="21765" y="168688"/>
                </a:lnTo>
                <a:lnTo>
                  <a:pt x="6642" y="143424"/>
                </a:lnTo>
                <a:lnTo>
                  <a:pt x="6642" y="118430"/>
                </a:lnTo>
                <a:lnTo>
                  <a:pt x="0" y="95011"/>
                </a:lnTo>
                <a:lnTo>
                  <a:pt x="50883" y="135026"/>
                </a:lnTo>
                <a:lnTo>
                  <a:pt x="93886" y="147810"/>
                </a:lnTo>
                <a:lnTo>
                  <a:pt x="152445" y="132864"/>
                </a:lnTo>
                <a:lnTo>
                  <a:pt x="249999" y="89690"/>
                </a:lnTo>
                <a:lnTo>
                  <a:pt x="260739" y="82098"/>
                </a:lnTo>
                <a:lnTo>
                  <a:pt x="266149" y="76909"/>
                </a:lnTo>
                <a:lnTo>
                  <a:pt x="267874" y="71732"/>
                </a:lnTo>
                <a:lnTo>
                  <a:pt x="267563" y="64176"/>
                </a:lnTo>
                <a:lnTo>
                  <a:pt x="263296" y="54422"/>
                </a:lnTo>
              </a:path>
            </a:pathLst>
          </a:custGeom>
          <a:ln w="5880">
            <a:solidFill>
              <a:srgbClr val="231F20"/>
            </a:solidFill>
          </a:ln>
        </p:spPr>
        <p:txBody>
          <a:bodyPr wrap="square" lIns="0" tIns="0" rIns="0" bIns="0" rtlCol="0"/>
          <a:lstStyle/>
          <a:p>
            <a:endParaRPr/>
          </a:p>
        </p:txBody>
      </p:sp>
      <p:sp>
        <p:nvSpPr>
          <p:cNvPr id="12" name="object 12"/>
          <p:cNvSpPr/>
          <p:nvPr/>
        </p:nvSpPr>
        <p:spPr>
          <a:xfrm>
            <a:off x="4378585" y="2332037"/>
            <a:ext cx="118110" cy="40640"/>
          </a:xfrm>
          <a:custGeom>
            <a:avLst/>
            <a:gdLst/>
            <a:ahLst/>
            <a:cxnLst/>
            <a:rect l="l" t="t" r="r" b="b"/>
            <a:pathLst>
              <a:path w="118110" h="40639">
                <a:moveTo>
                  <a:pt x="0" y="40481"/>
                </a:moveTo>
                <a:lnTo>
                  <a:pt x="31419" y="11781"/>
                </a:lnTo>
                <a:lnTo>
                  <a:pt x="54136" y="0"/>
                </a:lnTo>
                <a:lnTo>
                  <a:pt x="79174" y="3144"/>
                </a:lnTo>
                <a:lnTo>
                  <a:pt x="117551" y="19221"/>
                </a:lnTo>
              </a:path>
            </a:pathLst>
          </a:custGeom>
          <a:ln w="5880">
            <a:solidFill>
              <a:srgbClr val="231F20"/>
            </a:solidFill>
          </a:ln>
        </p:spPr>
        <p:txBody>
          <a:bodyPr wrap="square" lIns="0" tIns="0" rIns="0" bIns="0" rtlCol="0"/>
          <a:lstStyle/>
          <a:p>
            <a:endParaRPr/>
          </a:p>
        </p:txBody>
      </p:sp>
      <p:sp>
        <p:nvSpPr>
          <p:cNvPr id="13" name="object 13"/>
          <p:cNvSpPr/>
          <p:nvPr/>
        </p:nvSpPr>
        <p:spPr>
          <a:xfrm>
            <a:off x="4278491" y="2449397"/>
            <a:ext cx="340360" cy="129539"/>
          </a:xfrm>
          <a:custGeom>
            <a:avLst/>
            <a:gdLst/>
            <a:ahLst/>
            <a:cxnLst/>
            <a:rect l="l" t="t" r="r" b="b"/>
            <a:pathLst>
              <a:path w="340360" h="129539">
                <a:moveTo>
                  <a:pt x="28544" y="28981"/>
                </a:moveTo>
                <a:lnTo>
                  <a:pt x="7807" y="46407"/>
                </a:lnTo>
                <a:lnTo>
                  <a:pt x="0" y="58662"/>
                </a:lnTo>
                <a:lnTo>
                  <a:pt x="4315" y="71549"/>
                </a:lnTo>
                <a:lnTo>
                  <a:pt x="39685" y="105665"/>
                </a:lnTo>
                <a:lnTo>
                  <a:pt x="111480" y="125905"/>
                </a:lnTo>
                <a:lnTo>
                  <a:pt x="156724" y="129269"/>
                </a:lnTo>
                <a:lnTo>
                  <a:pt x="203656" y="126744"/>
                </a:lnTo>
                <a:lnTo>
                  <a:pt x="248872" y="117291"/>
                </a:lnTo>
                <a:lnTo>
                  <a:pt x="288964" y="99870"/>
                </a:lnTo>
                <a:lnTo>
                  <a:pt x="320526" y="73442"/>
                </a:lnTo>
                <a:lnTo>
                  <a:pt x="340152" y="36969"/>
                </a:lnTo>
                <a:lnTo>
                  <a:pt x="337880" y="24197"/>
                </a:lnTo>
                <a:lnTo>
                  <a:pt x="333687" y="14193"/>
                </a:lnTo>
                <a:lnTo>
                  <a:pt x="326703" y="6335"/>
                </a:lnTo>
                <a:lnTo>
                  <a:pt x="316060" y="0"/>
                </a:lnTo>
              </a:path>
            </a:pathLst>
          </a:custGeom>
          <a:ln w="5880">
            <a:solidFill>
              <a:srgbClr val="231F20"/>
            </a:solidFill>
          </a:ln>
        </p:spPr>
        <p:txBody>
          <a:bodyPr wrap="square" lIns="0" tIns="0" rIns="0" bIns="0" rtlCol="0"/>
          <a:lstStyle/>
          <a:p>
            <a:endParaRPr/>
          </a:p>
        </p:txBody>
      </p:sp>
      <p:sp>
        <p:nvSpPr>
          <p:cNvPr id="14" name="object 14"/>
          <p:cNvSpPr/>
          <p:nvPr/>
        </p:nvSpPr>
        <p:spPr>
          <a:xfrm>
            <a:off x="4280060" y="2490597"/>
            <a:ext cx="355600" cy="229235"/>
          </a:xfrm>
          <a:custGeom>
            <a:avLst/>
            <a:gdLst/>
            <a:ahLst/>
            <a:cxnLst/>
            <a:rect l="l" t="t" r="r" b="b"/>
            <a:pathLst>
              <a:path w="355600" h="229235">
                <a:moveTo>
                  <a:pt x="7826" y="23444"/>
                </a:moveTo>
                <a:lnTo>
                  <a:pt x="2323" y="73880"/>
                </a:lnTo>
                <a:lnTo>
                  <a:pt x="0" y="102511"/>
                </a:lnTo>
                <a:lnTo>
                  <a:pt x="414" y="119974"/>
                </a:lnTo>
                <a:lnTo>
                  <a:pt x="3127" y="136906"/>
                </a:lnTo>
                <a:lnTo>
                  <a:pt x="5304" y="160631"/>
                </a:lnTo>
                <a:lnTo>
                  <a:pt x="41090" y="199602"/>
                </a:lnTo>
                <a:lnTo>
                  <a:pt x="106142" y="223776"/>
                </a:lnTo>
                <a:lnTo>
                  <a:pt x="144902" y="229004"/>
                </a:lnTo>
                <a:lnTo>
                  <a:pt x="185289" y="228961"/>
                </a:lnTo>
                <a:lnTo>
                  <a:pt x="225408" y="223123"/>
                </a:lnTo>
                <a:lnTo>
                  <a:pt x="263362" y="210966"/>
                </a:lnTo>
                <a:lnTo>
                  <a:pt x="297255" y="191966"/>
                </a:lnTo>
                <a:lnTo>
                  <a:pt x="325190" y="165600"/>
                </a:lnTo>
                <a:lnTo>
                  <a:pt x="345271" y="131343"/>
                </a:lnTo>
                <a:lnTo>
                  <a:pt x="355603" y="88671"/>
                </a:lnTo>
                <a:lnTo>
                  <a:pt x="338585" y="0"/>
                </a:lnTo>
              </a:path>
            </a:pathLst>
          </a:custGeom>
          <a:ln w="5880">
            <a:solidFill>
              <a:srgbClr val="231F20"/>
            </a:solidFill>
          </a:ln>
        </p:spPr>
        <p:txBody>
          <a:bodyPr wrap="square" lIns="0" tIns="0" rIns="0" bIns="0" rtlCol="0"/>
          <a:lstStyle/>
          <a:p>
            <a:endParaRPr/>
          </a:p>
        </p:txBody>
      </p:sp>
      <p:sp>
        <p:nvSpPr>
          <p:cNvPr id="15" name="object 15"/>
          <p:cNvSpPr/>
          <p:nvPr/>
        </p:nvSpPr>
        <p:spPr>
          <a:xfrm>
            <a:off x="4154720" y="2526324"/>
            <a:ext cx="601980" cy="357505"/>
          </a:xfrm>
          <a:custGeom>
            <a:avLst/>
            <a:gdLst/>
            <a:ahLst/>
            <a:cxnLst/>
            <a:rect l="l" t="t" r="r" b="b"/>
            <a:pathLst>
              <a:path w="601979" h="357505">
                <a:moveTo>
                  <a:pt x="129408" y="28130"/>
                </a:moveTo>
                <a:lnTo>
                  <a:pt x="83306" y="59445"/>
                </a:lnTo>
                <a:lnTo>
                  <a:pt x="48087" y="89922"/>
                </a:lnTo>
                <a:lnTo>
                  <a:pt x="22978" y="119428"/>
                </a:lnTo>
                <a:lnTo>
                  <a:pt x="0" y="175005"/>
                </a:lnTo>
                <a:lnTo>
                  <a:pt x="583" y="200814"/>
                </a:lnTo>
                <a:lnTo>
                  <a:pt x="22029" y="247816"/>
                </a:lnTo>
                <a:lnTo>
                  <a:pt x="65361" y="287791"/>
                </a:lnTo>
                <a:lnTo>
                  <a:pt x="124393" y="319690"/>
                </a:lnTo>
                <a:lnTo>
                  <a:pt x="192938" y="342463"/>
                </a:lnTo>
                <a:lnTo>
                  <a:pt x="264813" y="355062"/>
                </a:lnTo>
                <a:lnTo>
                  <a:pt x="300066" y="357219"/>
                </a:lnTo>
                <a:lnTo>
                  <a:pt x="333831" y="356438"/>
                </a:lnTo>
                <a:lnTo>
                  <a:pt x="432572" y="339753"/>
                </a:lnTo>
                <a:lnTo>
                  <a:pt x="486884" y="322761"/>
                </a:lnTo>
                <a:lnTo>
                  <a:pt x="529330" y="302247"/>
                </a:lnTo>
                <a:lnTo>
                  <a:pt x="560968" y="278844"/>
                </a:lnTo>
                <a:lnTo>
                  <a:pt x="596050" y="225905"/>
                </a:lnTo>
                <a:lnTo>
                  <a:pt x="601610" y="197637"/>
                </a:lnTo>
                <a:lnTo>
                  <a:pt x="600595" y="169014"/>
                </a:lnTo>
                <a:lnTo>
                  <a:pt x="583065" y="113240"/>
                </a:lnTo>
                <a:lnTo>
                  <a:pt x="551926" y="63651"/>
                </a:lnTo>
                <a:lnTo>
                  <a:pt x="515639" y="25315"/>
                </a:lnTo>
                <a:lnTo>
                  <a:pt x="482669" y="3301"/>
                </a:lnTo>
                <a:lnTo>
                  <a:pt x="470073" y="0"/>
                </a:lnTo>
              </a:path>
            </a:pathLst>
          </a:custGeom>
          <a:ln w="5880">
            <a:solidFill>
              <a:srgbClr val="231F20"/>
            </a:solidFill>
          </a:ln>
        </p:spPr>
        <p:txBody>
          <a:bodyPr wrap="square" lIns="0" tIns="0" rIns="0" bIns="0" rtlCol="0"/>
          <a:lstStyle/>
          <a:p>
            <a:endParaRPr/>
          </a:p>
        </p:txBody>
      </p:sp>
      <p:sp>
        <p:nvSpPr>
          <p:cNvPr id="16" name="object 16"/>
          <p:cNvSpPr/>
          <p:nvPr/>
        </p:nvSpPr>
        <p:spPr>
          <a:xfrm>
            <a:off x="4240277" y="2339218"/>
            <a:ext cx="18415" cy="22225"/>
          </a:xfrm>
          <a:custGeom>
            <a:avLst/>
            <a:gdLst/>
            <a:ahLst/>
            <a:cxnLst/>
            <a:rect l="l" t="t" r="r" b="b"/>
            <a:pathLst>
              <a:path w="18414" h="22225">
                <a:moveTo>
                  <a:pt x="18389" y="0"/>
                </a:moveTo>
                <a:lnTo>
                  <a:pt x="0" y="22123"/>
                </a:lnTo>
              </a:path>
            </a:pathLst>
          </a:custGeom>
          <a:ln w="5880">
            <a:solidFill>
              <a:srgbClr val="231F20"/>
            </a:solidFill>
          </a:ln>
        </p:spPr>
        <p:txBody>
          <a:bodyPr wrap="square" lIns="0" tIns="0" rIns="0" bIns="0" rtlCol="0"/>
          <a:lstStyle/>
          <a:p>
            <a:endParaRPr/>
          </a:p>
        </p:txBody>
      </p:sp>
      <p:sp>
        <p:nvSpPr>
          <p:cNvPr id="17" name="object 17"/>
          <p:cNvSpPr/>
          <p:nvPr/>
        </p:nvSpPr>
        <p:spPr>
          <a:xfrm>
            <a:off x="4272184" y="2342169"/>
            <a:ext cx="13335" cy="24130"/>
          </a:xfrm>
          <a:custGeom>
            <a:avLst/>
            <a:gdLst/>
            <a:ahLst/>
            <a:cxnLst/>
            <a:rect l="l" t="t" r="r" b="b"/>
            <a:pathLst>
              <a:path w="13335" h="24130">
                <a:moveTo>
                  <a:pt x="13296" y="0"/>
                </a:moveTo>
                <a:lnTo>
                  <a:pt x="0" y="23977"/>
                </a:lnTo>
              </a:path>
            </a:pathLst>
          </a:custGeom>
          <a:ln w="5880">
            <a:solidFill>
              <a:srgbClr val="231F20"/>
            </a:solidFill>
          </a:ln>
        </p:spPr>
        <p:txBody>
          <a:bodyPr wrap="square" lIns="0" tIns="0" rIns="0" bIns="0" rtlCol="0"/>
          <a:lstStyle/>
          <a:p>
            <a:endParaRPr/>
          </a:p>
        </p:txBody>
      </p:sp>
      <p:sp>
        <p:nvSpPr>
          <p:cNvPr id="18" name="object 18"/>
          <p:cNvSpPr/>
          <p:nvPr/>
        </p:nvSpPr>
        <p:spPr>
          <a:xfrm>
            <a:off x="4266864" y="2379172"/>
            <a:ext cx="5715" cy="17780"/>
          </a:xfrm>
          <a:custGeom>
            <a:avLst/>
            <a:gdLst/>
            <a:ahLst/>
            <a:cxnLst/>
            <a:rect l="l" t="t" r="r" b="b"/>
            <a:pathLst>
              <a:path w="5714" h="17780">
                <a:moveTo>
                  <a:pt x="5321" y="0"/>
                </a:moveTo>
                <a:lnTo>
                  <a:pt x="0" y="17297"/>
                </a:lnTo>
              </a:path>
            </a:pathLst>
          </a:custGeom>
          <a:ln w="5880">
            <a:solidFill>
              <a:srgbClr val="231F20"/>
            </a:solidFill>
          </a:ln>
        </p:spPr>
        <p:txBody>
          <a:bodyPr wrap="square" lIns="0" tIns="0" rIns="0" bIns="0" rtlCol="0"/>
          <a:lstStyle/>
          <a:p>
            <a:endParaRPr/>
          </a:p>
        </p:txBody>
      </p:sp>
      <p:sp>
        <p:nvSpPr>
          <p:cNvPr id="19" name="object 19"/>
          <p:cNvSpPr/>
          <p:nvPr/>
        </p:nvSpPr>
        <p:spPr>
          <a:xfrm>
            <a:off x="4368456" y="2311728"/>
            <a:ext cx="133718" cy="77105"/>
          </a:xfrm>
          <a:prstGeom prst="rect">
            <a:avLst/>
          </a:prstGeom>
          <a:blipFill>
            <a:blip r:embed="rId8" cstate="print"/>
            <a:stretch>
              <a:fillRect/>
            </a:stretch>
          </a:blipFill>
        </p:spPr>
        <p:txBody>
          <a:bodyPr wrap="square" lIns="0" tIns="0" rIns="0" bIns="0" rtlCol="0"/>
          <a:lstStyle/>
          <a:p>
            <a:endParaRPr/>
          </a:p>
        </p:txBody>
      </p:sp>
      <p:sp>
        <p:nvSpPr>
          <p:cNvPr id="20" name="object 20"/>
          <p:cNvSpPr/>
          <p:nvPr/>
        </p:nvSpPr>
        <p:spPr>
          <a:xfrm>
            <a:off x="4339793" y="1947075"/>
            <a:ext cx="589915" cy="434340"/>
          </a:xfrm>
          <a:custGeom>
            <a:avLst/>
            <a:gdLst/>
            <a:ahLst/>
            <a:cxnLst/>
            <a:rect l="l" t="t" r="r" b="b"/>
            <a:pathLst>
              <a:path w="589914" h="434339">
                <a:moveTo>
                  <a:pt x="589812" y="0"/>
                </a:moveTo>
                <a:lnTo>
                  <a:pt x="382626" y="0"/>
                </a:lnTo>
                <a:lnTo>
                  <a:pt x="295952" y="96904"/>
                </a:lnTo>
                <a:lnTo>
                  <a:pt x="136456" y="232390"/>
                </a:lnTo>
                <a:lnTo>
                  <a:pt x="106353" y="256319"/>
                </a:lnTo>
                <a:lnTo>
                  <a:pt x="74699" y="279572"/>
                </a:lnTo>
                <a:lnTo>
                  <a:pt x="41458" y="302047"/>
                </a:lnTo>
                <a:lnTo>
                  <a:pt x="6598" y="323640"/>
                </a:lnTo>
                <a:lnTo>
                  <a:pt x="0" y="400297"/>
                </a:lnTo>
                <a:lnTo>
                  <a:pt x="23342" y="434315"/>
                </a:lnTo>
                <a:lnTo>
                  <a:pt x="99612" y="433312"/>
                </a:lnTo>
                <a:lnTo>
                  <a:pt x="251797" y="404907"/>
                </a:lnTo>
                <a:lnTo>
                  <a:pt x="440736" y="294109"/>
                </a:lnTo>
                <a:lnTo>
                  <a:pt x="539060" y="213516"/>
                </a:lnTo>
                <a:lnTo>
                  <a:pt x="578579" y="123834"/>
                </a:lnTo>
                <a:lnTo>
                  <a:pt x="589812" y="0"/>
                </a:lnTo>
                <a:close/>
              </a:path>
            </a:pathLst>
          </a:custGeom>
          <a:solidFill>
            <a:srgbClr val="FFFFFF"/>
          </a:solidFill>
        </p:spPr>
        <p:txBody>
          <a:bodyPr wrap="square" lIns="0" tIns="0" rIns="0" bIns="0" rtlCol="0"/>
          <a:lstStyle/>
          <a:p>
            <a:endParaRPr/>
          </a:p>
        </p:txBody>
      </p:sp>
      <p:sp>
        <p:nvSpPr>
          <p:cNvPr id="21" name="object 21"/>
          <p:cNvSpPr/>
          <p:nvPr/>
        </p:nvSpPr>
        <p:spPr>
          <a:xfrm>
            <a:off x="4339793" y="1947075"/>
            <a:ext cx="589915" cy="434340"/>
          </a:xfrm>
          <a:custGeom>
            <a:avLst/>
            <a:gdLst/>
            <a:ahLst/>
            <a:cxnLst/>
            <a:rect l="l" t="t" r="r" b="b"/>
            <a:pathLst>
              <a:path w="589914" h="434339">
                <a:moveTo>
                  <a:pt x="382626" y="0"/>
                </a:moveTo>
                <a:lnTo>
                  <a:pt x="295952" y="96904"/>
                </a:lnTo>
                <a:lnTo>
                  <a:pt x="136456" y="232390"/>
                </a:lnTo>
                <a:lnTo>
                  <a:pt x="106353" y="256319"/>
                </a:lnTo>
                <a:lnTo>
                  <a:pt x="74699" y="279572"/>
                </a:lnTo>
                <a:lnTo>
                  <a:pt x="41458" y="302047"/>
                </a:lnTo>
                <a:lnTo>
                  <a:pt x="6598" y="323640"/>
                </a:lnTo>
                <a:lnTo>
                  <a:pt x="0" y="400297"/>
                </a:lnTo>
                <a:lnTo>
                  <a:pt x="23342" y="434315"/>
                </a:lnTo>
                <a:lnTo>
                  <a:pt x="99612" y="433312"/>
                </a:lnTo>
                <a:lnTo>
                  <a:pt x="251797" y="404907"/>
                </a:lnTo>
                <a:lnTo>
                  <a:pt x="440736" y="294109"/>
                </a:lnTo>
                <a:lnTo>
                  <a:pt x="539060" y="213516"/>
                </a:lnTo>
                <a:lnTo>
                  <a:pt x="578579" y="123834"/>
                </a:lnTo>
                <a:lnTo>
                  <a:pt x="589812" y="0"/>
                </a:lnTo>
                <a:lnTo>
                  <a:pt x="382626" y="0"/>
                </a:lnTo>
              </a:path>
            </a:pathLst>
          </a:custGeom>
          <a:ln w="5880">
            <a:solidFill>
              <a:srgbClr val="231F20"/>
            </a:solidFill>
          </a:ln>
        </p:spPr>
        <p:txBody>
          <a:bodyPr wrap="square" lIns="0" tIns="0" rIns="0" bIns="0" rtlCol="0"/>
          <a:lstStyle/>
          <a:p>
            <a:endParaRPr/>
          </a:p>
        </p:txBody>
      </p:sp>
      <p:sp>
        <p:nvSpPr>
          <p:cNvPr id="22" name="object 22"/>
          <p:cNvSpPr/>
          <p:nvPr/>
        </p:nvSpPr>
        <p:spPr>
          <a:xfrm>
            <a:off x="4354846" y="2195857"/>
            <a:ext cx="153479" cy="92062"/>
          </a:xfrm>
          <a:prstGeom prst="rect">
            <a:avLst/>
          </a:prstGeom>
          <a:blipFill>
            <a:blip r:embed="rId9" cstate="print"/>
            <a:stretch>
              <a:fillRect/>
            </a:stretch>
          </a:blipFill>
        </p:spPr>
        <p:txBody>
          <a:bodyPr wrap="square" lIns="0" tIns="0" rIns="0" bIns="0" rtlCol="0"/>
          <a:lstStyle/>
          <a:p>
            <a:endParaRPr/>
          </a:p>
        </p:txBody>
      </p:sp>
      <p:sp>
        <p:nvSpPr>
          <p:cNvPr id="23" name="object 23"/>
          <p:cNvSpPr/>
          <p:nvPr/>
        </p:nvSpPr>
        <p:spPr>
          <a:xfrm>
            <a:off x="4888717" y="1986932"/>
            <a:ext cx="168085" cy="172680"/>
          </a:xfrm>
          <a:prstGeom prst="rect">
            <a:avLst/>
          </a:prstGeom>
          <a:blipFill>
            <a:blip r:embed="rId10" cstate="print"/>
            <a:stretch>
              <a:fillRect/>
            </a:stretch>
          </a:blipFill>
        </p:spPr>
        <p:txBody>
          <a:bodyPr wrap="square" lIns="0" tIns="0" rIns="0" bIns="0" rtlCol="0"/>
          <a:lstStyle/>
          <a:p>
            <a:endParaRPr/>
          </a:p>
        </p:txBody>
      </p:sp>
      <p:sp>
        <p:nvSpPr>
          <p:cNvPr id="24" name="object 24"/>
          <p:cNvSpPr/>
          <p:nvPr/>
        </p:nvSpPr>
        <p:spPr>
          <a:xfrm>
            <a:off x="4558272" y="2253403"/>
            <a:ext cx="495934" cy="275590"/>
          </a:xfrm>
          <a:custGeom>
            <a:avLst/>
            <a:gdLst/>
            <a:ahLst/>
            <a:cxnLst/>
            <a:rect l="l" t="t" r="r" b="b"/>
            <a:pathLst>
              <a:path w="495935" h="275589">
                <a:moveTo>
                  <a:pt x="495591" y="0"/>
                </a:moveTo>
                <a:lnTo>
                  <a:pt x="42464" y="189765"/>
                </a:lnTo>
                <a:lnTo>
                  <a:pt x="12498" y="219206"/>
                </a:lnTo>
                <a:lnTo>
                  <a:pt x="0" y="237936"/>
                </a:lnTo>
                <a:lnTo>
                  <a:pt x="2710" y="253981"/>
                </a:lnTo>
                <a:lnTo>
                  <a:pt x="18372" y="275363"/>
                </a:lnTo>
                <a:lnTo>
                  <a:pt x="82379" y="266995"/>
                </a:lnTo>
                <a:lnTo>
                  <a:pt x="126520" y="259665"/>
                </a:lnTo>
                <a:lnTo>
                  <a:pt x="171321" y="249283"/>
                </a:lnTo>
                <a:lnTo>
                  <a:pt x="237307" y="231764"/>
                </a:lnTo>
                <a:lnTo>
                  <a:pt x="348893" y="159154"/>
                </a:lnTo>
                <a:lnTo>
                  <a:pt x="413094" y="119990"/>
                </a:lnTo>
                <a:lnTo>
                  <a:pt x="454216" y="100807"/>
                </a:lnTo>
                <a:lnTo>
                  <a:pt x="495591" y="88431"/>
                </a:lnTo>
                <a:lnTo>
                  <a:pt x="495591" y="0"/>
                </a:lnTo>
                <a:close/>
              </a:path>
            </a:pathLst>
          </a:custGeom>
          <a:solidFill>
            <a:srgbClr val="FFFFFF"/>
          </a:solidFill>
        </p:spPr>
        <p:txBody>
          <a:bodyPr wrap="square" lIns="0" tIns="0" rIns="0" bIns="0" rtlCol="0"/>
          <a:lstStyle/>
          <a:p>
            <a:endParaRPr/>
          </a:p>
        </p:txBody>
      </p:sp>
      <p:sp>
        <p:nvSpPr>
          <p:cNvPr id="25" name="object 25"/>
          <p:cNvSpPr/>
          <p:nvPr/>
        </p:nvSpPr>
        <p:spPr>
          <a:xfrm>
            <a:off x="4558272" y="2253403"/>
            <a:ext cx="495934" cy="275590"/>
          </a:xfrm>
          <a:custGeom>
            <a:avLst/>
            <a:gdLst/>
            <a:ahLst/>
            <a:cxnLst/>
            <a:rect l="l" t="t" r="r" b="b"/>
            <a:pathLst>
              <a:path w="495935" h="275589">
                <a:moveTo>
                  <a:pt x="42464" y="189765"/>
                </a:moveTo>
                <a:lnTo>
                  <a:pt x="12498" y="219206"/>
                </a:lnTo>
                <a:lnTo>
                  <a:pt x="0" y="237936"/>
                </a:lnTo>
                <a:lnTo>
                  <a:pt x="2710" y="253981"/>
                </a:lnTo>
                <a:lnTo>
                  <a:pt x="18372" y="275363"/>
                </a:lnTo>
                <a:lnTo>
                  <a:pt x="82379" y="266995"/>
                </a:lnTo>
                <a:lnTo>
                  <a:pt x="126520" y="259665"/>
                </a:lnTo>
                <a:lnTo>
                  <a:pt x="171321" y="249283"/>
                </a:lnTo>
                <a:lnTo>
                  <a:pt x="237307" y="231764"/>
                </a:lnTo>
                <a:lnTo>
                  <a:pt x="348893" y="159154"/>
                </a:lnTo>
                <a:lnTo>
                  <a:pt x="413094" y="119990"/>
                </a:lnTo>
                <a:lnTo>
                  <a:pt x="454216" y="100807"/>
                </a:lnTo>
                <a:lnTo>
                  <a:pt x="495591" y="88431"/>
                </a:lnTo>
                <a:lnTo>
                  <a:pt x="495591" y="0"/>
                </a:lnTo>
                <a:lnTo>
                  <a:pt x="42464" y="189765"/>
                </a:lnTo>
              </a:path>
            </a:pathLst>
          </a:custGeom>
          <a:ln w="5880">
            <a:solidFill>
              <a:srgbClr val="231F20"/>
            </a:solidFill>
          </a:ln>
        </p:spPr>
        <p:txBody>
          <a:bodyPr wrap="square" lIns="0" tIns="0" rIns="0" bIns="0" rtlCol="0"/>
          <a:lstStyle/>
          <a:p>
            <a:endParaRPr/>
          </a:p>
        </p:txBody>
      </p:sp>
      <p:sp>
        <p:nvSpPr>
          <p:cNvPr id="26" name="object 26"/>
          <p:cNvSpPr/>
          <p:nvPr/>
        </p:nvSpPr>
        <p:spPr>
          <a:xfrm>
            <a:off x="4632796" y="2326109"/>
            <a:ext cx="42545" cy="56515"/>
          </a:xfrm>
          <a:custGeom>
            <a:avLst/>
            <a:gdLst/>
            <a:ahLst/>
            <a:cxnLst/>
            <a:rect l="l" t="t" r="r" b="b"/>
            <a:pathLst>
              <a:path w="42545" h="56514">
                <a:moveTo>
                  <a:pt x="0" y="0"/>
                </a:moveTo>
                <a:lnTo>
                  <a:pt x="42506" y="56108"/>
                </a:lnTo>
              </a:path>
            </a:pathLst>
          </a:custGeom>
          <a:ln w="5880">
            <a:solidFill>
              <a:srgbClr val="231F20"/>
            </a:solidFill>
          </a:ln>
        </p:spPr>
        <p:txBody>
          <a:bodyPr wrap="square" lIns="0" tIns="0" rIns="0" bIns="0" rtlCol="0"/>
          <a:lstStyle/>
          <a:p>
            <a:endParaRPr/>
          </a:p>
        </p:txBody>
      </p:sp>
      <p:sp>
        <p:nvSpPr>
          <p:cNvPr id="27" name="object 27"/>
          <p:cNvSpPr/>
          <p:nvPr/>
        </p:nvSpPr>
        <p:spPr>
          <a:xfrm>
            <a:off x="4709616" y="2242745"/>
            <a:ext cx="163625" cy="75224"/>
          </a:xfrm>
          <a:prstGeom prst="rect">
            <a:avLst/>
          </a:prstGeom>
          <a:blipFill>
            <a:blip r:embed="rId11" cstate="print"/>
            <a:stretch>
              <a:fillRect/>
            </a:stretch>
          </a:blipFill>
        </p:spPr>
        <p:txBody>
          <a:bodyPr wrap="square" lIns="0" tIns="0" rIns="0" bIns="0" rtlCol="0"/>
          <a:lstStyle/>
          <a:p>
            <a:endParaRPr/>
          </a:p>
        </p:txBody>
      </p:sp>
      <p:sp>
        <p:nvSpPr>
          <p:cNvPr id="28" name="object 28"/>
          <p:cNvSpPr/>
          <p:nvPr/>
        </p:nvSpPr>
        <p:spPr>
          <a:xfrm>
            <a:off x="4819290" y="2383037"/>
            <a:ext cx="237512" cy="86957"/>
          </a:xfrm>
          <a:prstGeom prst="rect">
            <a:avLst/>
          </a:prstGeom>
          <a:blipFill>
            <a:blip r:embed="rId12" cstate="print"/>
            <a:stretch>
              <a:fillRect/>
            </a:stretch>
          </a:blipFill>
        </p:spPr>
        <p:txBody>
          <a:bodyPr wrap="square" lIns="0" tIns="0" rIns="0" bIns="0" rtlCol="0"/>
          <a:lstStyle/>
          <a:p>
            <a:endParaRPr/>
          </a:p>
        </p:txBody>
      </p:sp>
      <p:sp>
        <p:nvSpPr>
          <p:cNvPr id="29" name="object 29"/>
          <p:cNvSpPr/>
          <p:nvPr/>
        </p:nvSpPr>
        <p:spPr>
          <a:xfrm>
            <a:off x="4659077" y="2143844"/>
            <a:ext cx="387350" cy="274320"/>
          </a:xfrm>
          <a:custGeom>
            <a:avLst/>
            <a:gdLst/>
            <a:ahLst/>
            <a:cxnLst/>
            <a:rect l="l" t="t" r="r" b="b"/>
            <a:pathLst>
              <a:path w="387350" h="274319">
                <a:moveTo>
                  <a:pt x="63302" y="202912"/>
                </a:moveTo>
                <a:lnTo>
                  <a:pt x="20212" y="229898"/>
                </a:lnTo>
                <a:lnTo>
                  <a:pt x="32321" y="235216"/>
                </a:lnTo>
                <a:lnTo>
                  <a:pt x="24100" y="247358"/>
                </a:lnTo>
                <a:lnTo>
                  <a:pt x="10399" y="268189"/>
                </a:lnTo>
                <a:lnTo>
                  <a:pt x="7659" y="274318"/>
                </a:lnTo>
                <a:lnTo>
                  <a:pt x="32321" y="242354"/>
                </a:lnTo>
                <a:lnTo>
                  <a:pt x="63302" y="202912"/>
                </a:lnTo>
                <a:close/>
              </a:path>
              <a:path w="387350" h="274319">
                <a:moveTo>
                  <a:pt x="12603" y="228800"/>
                </a:moveTo>
                <a:lnTo>
                  <a:pt x="6927" y="232812"/>
                </a:lnTo>
                <a:lnTo>
                  <a:pt x="0" y="242557"/>
                </a:lnTo>
                <a:lnTo>
                  <a:pt x="20212" y="229898"/>
                </a:lnTo>
                <a:lnTo>
                  <a:pt x="20057" y="229830"/>
                </a:lnTo>
                <a:lnTo>
                  <a:pt x="12603" y="228800"/>
                </a:lnTo>
                <a:close/>
              </a:path>
              <a:path w="387350" h="274319">
                <a:moveTo>
                  <a:pt x="114944" y="170570"/>
                </a:moveTo>
                <a:lnTo>
                  <a:pt x="97885" y="173956"/>
                </a:lnTo>
                <a:lnTo>
                  <a:pt x="67907" y="197049"/>
                </a:lnTo>
                <a:lnTo>
                  <a:pt x="63302" y="202912"/>
                </a:lnTo>
                <a:lnTo>
                  <a:pt x="114944" y="170570"/>
                </a:lnTo>
                <a:close/>
              </a:path>
              <a:path w="387350" h="274319">
                <a:moveTo>
                  <a:pt x="240518" y="91925"/>
                </a:moveTo>
                <a:lnTo>
                  <a:pt x="114944" y="170570"/>
                </a:lnTo>
                <a:lnTo>
                  <a:pt x="138559" y="165882"/>
                </a:lnTo>
                <a:lnTo>
                  <a:pt x="206235" y="165633"/>
                </a:lnTo>
                <a:lnTo>
                  <a:pt x="240518" y="91925"/>
                </a:lnTo>
                <a:close/>
              </a:path>
              <a:path w="387350" h="274319">
                <a:moveTo>
                  <a:pt x="387299" y="0"/>
                </a:moveTo>
                <a:lnTo>
                  <a:pt x="317104" y="18125"/>
                </a:lnTo>
                <a:lnTo>
                  <a:pt x="274845" y="41421"/>
                </a:lnTo>
                <a:lnTo>
                  <a:pt x="243547" y="85414"/>
                </a:lnTo>
                <a:lnTo>
                  <a:pt x="240518" y="91925"/>
                </a:lnTo>
                <a:lnTo>
                  <a:pt x="387299" y="0"/>
                </a:lnTo>
                <a:close/>
              </a:path>
            </a:pathLst>
          </a:custGeom>
          <a:solidFill>
            <a:srgbClr val="FFFFFF"/>
          </a:solidFill>
        </p:spPr>
        <p:txBody>
          <a:bodyPr wrap="square" lIns="0" tIns="0" rIns="0" bIns="0" rtlCol="0"/>
          <a:lstStyle/>
          <a:p>
            <a:endParaRPr/>
          </a:p>
        </p:txBody>
      </p:sp>
      <p:sp>
        <p:nvSpPr>
          <p:cNvPr id="30" name="object 30"/>
          <p:cNvSpPr/>
          <p:nvPr/>
        </p:nvSpPr>
        <p:spPr>
          <a:xfrm>
            <a:off x="4659077" y="2143844"/>
            <a:ext cx="387350" cy="274320"/>
          </a:xfrm>
          <a:custGeom>
            <a:avLst/>
            <a:gdLst/>
            <a:ahLst/>
            <a:cxnLst/>
            <a:rect l="l" t="t" r="r" b="b"/>
            <a:pathLst>
              <a:path w="387350" h="274319">
                <a:moveTo>
                  <a:pt x="387299" y="0"/>
                </a:moveTo>
                <a:lnTo>
                  <a:pt x="317104" y="18125"/>
                </a:lnTo>
                <a:lnTo>
                  <a:pt x="274845" y="41421"/>
                </a:lnTo>
                <a:lnTo>
                  <a:pt x="243547" y="85414"/>
                </a:lnTo>
                <a:lnTo>
                  <a:pt x="206235" y="165633"/>
                </a:lnTo>
                <a:lnTo>
                  <a:pt x="138559" y="165882"/>
                </a:lnTo>
                <a:lnTo>
                  <a:pt x="97885" y="173956"/>
                </a:lnTo>
                <a:lnTo>
                  <a:pt x="67907" y="197049"/>
                </a:lnTo>
                <a:lnTo>
                  <a:pt x="32321" y="242354"/>
                </a:lnTo>
                <a:lnTo>
                  <a:pt x="7659" y="274318"/>
                </a:lnTo>
                <a:lnTo>
                  <a:pt x="10399" y="268189"/>
                </a:lnTo>
                <a:lnTo>
                  <a:pt x="24100" y="247358"/>
                </a:lnTo>
                <a:lnTo>
                  <a:pt x="32321" y="235216"/>
                </a:lnTo>
                <a:lnTo>
                  <a:pt x="20057" y="229830"/>
                </a:lnTo>
                <a:lnTo>
                  <a:pt x="12603" y="228800"/>
                </a:lnTo>
                <a:lnTo>
                  <a:pt x="6927" y="232812"/>
                </a:lnTo>
                <a:lnTo>
                  <a:pt x="0" y="242557"/>
                </a:lnTo>
              </a:path>
            </a:pathLst>
          </a:custGeom>
          <a:ln w="5880">
            <a:solidFill>
              <a:srgbClr val="231F20"/>
            </a:solidFill>
          </a:ln>
        </p:spPr>
        <p:txBody>
          <a:bodyPr wrap="square" lIns="0" tIns="0" rIns="0" bIns="0" rtlCol="0"/>
          <a:lstStyle/>
          <a:p>
            <a:endParaRPr/>
          </a:p>
        </p:txBody>
      </p:sp>
      <p:sp>
        <p:nvSpPr>
          <p:cNvPr id="31" name="object 31"/>
          <p:cNvSpPr/>
          <p:nvPr/>
        </p:nvSpPr>
        <p:spPr>
          <a:xfrm>
            <a:off x="4255834" y="2008057"/>
            <a:ext cx="48895" cy="240029"/>
          </a:xfrm>
          <a:custGeom>
            <a:avLst/>
            <a:gdLst/>
            <a:ahLst/>
            <a:cxnLst/>
            <a:rect l="l" t="t" r="r" b="b"/>
            <a:pathLst>
              <a:path w="48895" h="240030">
                <a:moveTo>
                  <a:pt x="0" y="126517"/>
                </a:moveTo>
                <a:lnTo>
                  <a:pt x="24333" y="239433"/>
                </a:lnTo>
                <a:lnTo>
                  <a:pt x="46209" y="137972"/>
                </a:lnTo>
                <a:lnTo>
                  <a:pt x="17106" y="137972"/>
                </a:lnTo>
                <a:lnTo>
                  <a:pt x="0" y="126517"/>
                </a:lnTo>
                <a:close/>
              </a:path>
              <a:path w="48895" h="240030">
                <a:moveTo>
                  <a:pt x="30708" y="0"/>
                </a:moveTo>
                <a:lnTo>
                  <a:pt x="17106" y="0"/>
                </a:lnTo>
                <a:lnTo>
                  <a:pt x="17106" y="137972"/>
                </a:lnTo>
                <a:lnTo>
                  <a:pt x="30708" y="137972"/>
                </a:lnTo>
                <a:lnTo>
                  <a:pt x="30708" y="0"/>
                </a:lnTo>
                <a:close/>
              </a:path>
              <a:path w="48895" h="240030">
                <a:moveTo>
                  <a:pt x="48679" y="126517"/>
                </a:moveTo>
                <a:lnTo>
                  <a:pt x="30708" y="137972"/>
                </a:lnTo>
                <a:lnTo>
                  <a:pt x="46209" y="137972"/>
                </a:lnTo>
                <a:lnTo>
                  <a:pt x="48679" y="126517"/>
                </a:lnTo>
                <a:close/>
              </a:path>
            </a:pathLst>
          </a:custGeom>
          <a:solidFill>
            <a:srgbClr val="58595B"/>
          </a:solidFill>
        </p:spPr>
        <p:txBody>
          <a:bodyPr wrap="square" lIns="0" tIns="0" rIns="0" bIns="0" rtlCol="0"/>
          <a:lstStyle/>
          <a:p>
            <a:endParaRPr/>
          </a:p>
        </p:txBody>
      </p:sp>
      <p:sp>
        <p:nvSpPr>
          <p:cNvPr id="32" name="object 32"/>
          <p:cNvSpPr/>
          <p:nvPr/>
        </p:nvSpPr>
        <p:spPr>
          <a:xfrm>
            <a:off x="6191346" y="2383794"/>
            <a:ext cx="244475" cy="270510"/>
          </a:xfrm>
          <a:custGeom>
            <a:avLst/>
            <a:gdLst/>
            <a:ahLst/>
            <a:cxnLst/>
            <a:rect l="l" t="t" r="r" b="b"/>
            <a:pathLst>
              <a:path w="244475" h="270510">
                <a:moveTo>
                  <a:pt x="92163" y="40690"/>
                </a:moveTo>
                <a:lnTo>
                  <a:pt x="81892" y="19531"/>
                </a:lnTo>
                <a:lnTo>
                  <a:pt x="75380" y="8239"/>
                </a:lnTo>
                <a:lnTo>
                  <a:pt x="69850" y="3000"/>
                </a:lnTo>
                <a:lnTo>
                  <a:pt x="62522" y="0"/>
                </a:lnTo>
                <a:lnTo>
                  <a:pt x="25260" y="12862"/>
                </a:lnTo>
                <a:lnTo>
                  <a:pt x="6362" y="24415"/>
                </a:lnTo>
                <a:lnTo>
                  <a:pt x="0" y="41198"/>
                </a:lnTo>
                <a:lnTo>
                  <a:pt x="342" y="69748"/>
                </a:lnTo>
                <a:lnTo>
                  <a:pt x="12609" y="84744"/>
                </a:lnTo>
                <a:lnTo>
                  <a:pt x="20088" y="92327"/>
                </a:lnTo>
                <a:lnTo>
                  <a:pt x="25828" y="94821"/>
                </a:lnTo>
                <a:lnTo>
                  <a:pt x="32880" y="94551"/>
                </a:lnTo>
                <a:lnTo>
                  <a:pt x="11130" y="183724"/>
                </a:lnTo>
                <a:lnTo>
                  <a:pt x="15851" y="226672"/>
                </a:lnTo>
                <a:lnTo>
                  <a:pt x="57817" y="235297"/>
                </a:lnTo>
                <a:lnTo>
                  <a:pt x="147802" y="221500"/>
                </a:lnTo>
                <a:lnTo>
                  <a:pt x="159831" y="251931"/>
                </a:lnTo>
                <a:lnTo>
                  <a:pt x="169306" y="266733"/>
                </a:lnTo>
                <a:lnTo>
                  <a:pt x="181149" y="270097"/>
                </a:lnTo>
                <a:lnTo>
                  <a:pt x="200279" y="266217"/>
                </a:lnTo>
                <a:lnTo>
                  <a:pt x="226722" y="266761"/>
                </a:lnTo>
                <a:lnTo>
                  <a:pt x="240042" y="261856"/>
                </a:lnTo>
                <a:lnTo>
                  <a:pt x="244295" y="246923"/>
                </a:lnTo>
                <a:lnTo>
                  <a:pt x="243535" y="217385"/>
                </a:lnTo>
                <a:lnTo>
                  <a:pt x="233222" y="195037"/>
                </a:lnTo>
                <a:lnTo>
                  <a:pt x="225806" y="182854"/>
                </a:lnTo>
                <a:lnTo>
                  <a:pt x="217703" y="176577"/>
                </a:lnTo>
                <a:lnTo>
                  <a:pt x="205333" y="171945"/>
                </a:lnTo>
                <a:lnTo>
                  <a:pt x="213802" y="92141"/>
                </a:lnTo>
                <a:lnTo>
                  <a:pt x="204836" y="51868"/>
                </a:lnTo>
                <a:lnTo>
                  <a:pt x="167827" y="38819"/>
                </a:lnTo>
                <a:lnTo>
                  <a:pt x="92163" y="40690"/>
                </a:lnTo>
                <a:close/>
              </a:path>
            </a:pathLst>
          </a:custGeom>
          <a:ln w="4648">
            <a:solidFill>
              <a:srgbClr val="231F20"/>
            </a:solidFill>
          </a:ln>
        </p:spPr>
        <p:txBody>
          <a:bodyPr wrap="square" lIns="0" tIns="0" rIns="0" bIns="0" rtlCol="0"/>
          <a:lstStyle/>
          <a:p>
            <a:endParaRPr/>
          </a:p>
        </p:txBody>
      </p:sp>
      <p:sp>
        <p:nvSpPr>
          <p:cNvPr id="33" name="object 33"/>
          <p:cNvSpPr/>
          <p:nvPr/>
        </p:nvSpPr>
        <p:spPr>
          <a:xfrm>
            <a:off x="6221428" y="2422160"/>
            <a:ext cx="159952" cy="166377"/>
          </a:xfrm>
          <a:prstGeom prst="rect">
            <a:avLst/>
          </a:prstGeom>
          <a:blipFill>
            <a:blip r:embed="rId13" cstate="print"/>
            <a:stretch>
              <a:fillRect/>
            </a:stretch>
          </a:blipFill>
        </p:spPr>
        <p:txBody>
          <a:bodyPr wrap="square" lIns="0" tIns="0" rIns="0" bIns="0" rtlCol="0"/>
          <a:lstStyle/>
          <a:p>
            <a:endParaRPr/>
          </a:p>
        </p:txBody>
      </p:sp>
      <p:sp>
        <p:nvSpPr>
          <p:cNvPr id="34" name="object 34"/>
          <p:cNvSpPr/>
          <p:nvPr/>
        </p:nvSpPr>
        <p:spPr>
          <a:xfrm>
            <a:off x="6127736" y="2334569"/>
            <a:ext cx="324485" cy="345440"/>
          </a:xfrm>
          <a:custGeom>
            <a:avLst/>
            <a:gdLst/>
            <a:ahLst/>
            <a:cxnLst/>
            <a:rect l="l" t="t" r="r" b="b"/>
            <a:pathLst>
              <a:path w="324485" h="345439">
                <a:moveTo>
                  <a:pt x="301650" y="258091"/>
                </a:moveTo>
                <a:lnTo>
                  <a:pt x="323904" y="129267"/>
                </a:lnTo>
                <a:lnTo>
                  <a:pt x="316085" y="60128"/>
                </a:lnTo>
                <a:lnTo>
                  <a:pt x="264483" y="27096"/>
                </a:lnTo>
                <a:lnTo>
                  <a:pt x="155384" y="6593"/>
                </a:lnTo>
                <a:lnTo>
                  <a:pt x="84356" y="0"/>
                </a:lnTo>
                <a:lnTo>
                  <a:pt x="46310" y="5804"/>
                </a:lnTo>
                <a:lnTo>
                  <a:pt x="28315" y="31209"/>
                </a:lnTo>
                <a:lnTo>
                  <a:pt x="17437" y="83415"/>
                </a:lnTo>
                <a:lnTo>
                  <a:pt x="0" y="175143"/>
                </a:lnTo>
                <a:lnTo>
                  <a:pt x="5763" y="230494"/>
                </a:lnTo>
                <a:lnTo>
                  <a:pt x="45144" y="271767"/>
                </a:lnTo>
                <a:lnTo>
                  <a:pt x="128562" y="321261"/>
                </a:lnTo>
                <a:lnTo>
                  <a:pt x="182900" y="339928"/>
                </a:lnTo>
                <a:lnTo>
                  <a:pt x="212887" y="345108"/>
                </a:lnTo>
                <a:lnTo>
                  <a:pt x="229210" y="335863"/>
                </a:lnTo>
                <a:lnTo>
                  <a:pt x="242557" y="311253"/>
                </a:lnTo>
              </a:path>
            </a:pathLst>
          </a:custGeom>
          <a:ln w="4648">
            <a:solidFill>
              <a:srgbClr val="231F20"/>
            </a:solidFill>
          </a:ln>
        </p:spPr>
        <p:txBody>
          <a:bodyPr wrap="square" lIns="0" tIns="0" rIns="0" bIns="0" rtlCol="0"/>
          <a:lstStyle/>
          <a:p>
            <a:endParaRPr/>
          </a:p>
        </p:txBody>
      </p:sp>
      <p:sp>
        <p:nvSpPr>
          <p:cNvPr id="35" name="object 35"/>
          <p:cNvSpPr/>
          <p:nvPr/>
        </p:nvSpPr>
        <p:spPr>
          <a:xfrm>
            <a:off x="5636778" y="1947076"/>
            <a:ext cx="1097280" cy="333375"/>
          </a:xfrm>
          <a:custGeom>
            <a:avLst/>
            <a:gdLst/>
            <a:ahLst/>
            <a:cxnLst/>
            <a:rect l="l" t="t" r="r" b="b"/>
            <a:pathLst>
              <a:path w="1097279" h="333375">
                <a:moveTo>
                  <a:pt x="0" y="333057"/>
                </a:moveTo>
                <a:lnTo>
                  <a:pt x="399334" y="295749"/>
                </a:lnTo>
                <a:lnTo>
                  <a:pt x="646737" y="248619"/>
                </a:lnTo>
                <a:lnTo>
                  <a:pt x="845073" y="160444"/>
                </a:lnTo>
                <a:lnTo>
                  <a:pt x="1097203" y="0"/>
                </a:lnTo>
              </a:path>
            </a:pathLst>
          </a:custGeom>
          <a:ln w="4648">
            <a:solidFill>
              <a:srgbClr val="231F20"/>
            </a:solidFill>
          </a:ln>
        </p:spPr>
        <p:txBody>
          <a:bodyPr wrap="square" lIns="0" tIns="0" rIns="0" bIns="0" rtlCol="0"/>
          <a:lstStyle/>
          <a:p>
            <a:endParaRPr/>
          </a:p>
        </p:txBody>
      </p:sp>
      <p:sp>
        <p:nvSpPr>
          <p:cNvPr id="36" name="object 36"/>
          <p:cNvSpPr/>
          <p:nvPr/>
        </p:nvSpPr>
        <p:spPr>
          <a:xfrm>
            <a:off x="6386984" y="2689150"/>
            <a:ext cx="462280" cy="189230"/>
          </a:xfrm>
          <a:custGeom>
            <a:avLst/>
            <a:gdLst/>
            <a:ahLst/>
            <a:cxnLst/>
            <a:rect l="l" t="t" r="r" b="b"/>
            <a:pathLst>
              <a:path w="462279" h="189230">
                <a:moveTo>
                  <a:pt x="461899" y="0"/>
                </a:moveTo>
                <a:lnTo>
                  <a:pt x="294261" y="84914"/>
                </a:lnTo>
                <a:lnTo>
                  <a:pt x="190268" y="132918"/>
                </a:lnTo>
                <a:lnTo>
                  <a:pt x="106615" y="161738"/>
                </a:lnTo>
                <a:lnTo>
                  <a:pt x="0" y="189103"/>
                </a:lnTo>
              </a:path>
            </a:pathLst>
          </a:custGeom>
          <a:ln w="4648">
            <a:solidFill>
              <a:srgbClr val="231F20"/>
            </a:solidFill>
          </a:ln>
        </p:spPr>
        <p:txBody>
          <a:bodyPr wrap="square" lIns="0" tIns="0" rIns="0" bIns="0" rtlCol="0"/>
          <a:lstStyle/>
          <a:p>
            <a:endParaRPr/>
          </a:p>
        </p:txBody>
      </p:sp>
      <p:sp>
        <p:nvSpPr>
          <p:cNvPr id="37" name="object 37"/>
          <p:cNvSpPr/>
          <p:nvPr/>
        </p:nvSpPr>
        <p:spPr>
          <a:xfrm>
            <a:off x="6063026" y="2267540"/>
            <a:ext cx="406400" cy="421640"/>
          </a:xfrm>
          <a:custGeom>
            <a:avLst/>
            <a:gdLst/>
            <a:ahLst/>
            <a:cxnLst/>
            <a:rect l="l" t="t" r="r" b="b"/>
            <a:pathLst>
              <a:path w="406400" h="421639">
                <a:moveTo>
                  <a:pt x="307263" y="378282"/>
                </a:moveTo>
                <a:lnTo>
                  <a:pt x="290501" y="398752"/>
                </a:lnTo>
                <a:lnTo>
                  <a:pt x="264614" y="412126"/>
                </a:lnTo>
                <a:lnTo>
                  <a:pt x="233997" y="419410"/>
                </a:lnTo>
                <a:lnTo>
                  <a:pt x="203047" y="421614"/>
                </a:lnTo>
                <a:lnTo>
                  <a:pt x="156490" y="416046"/>
                </a:lnTo>
                <a:lnTo>
                  <a:pt x="113752" y="400187"/>
                </a:lnTo>
                <a:lnTo>
                  <a:pt x="76051" y="375301"/>
                </a:lnTo>
                <a:lnTo>
                  <a:pt x="44606" y="342654"/>
                </a:lnTo>
                <a:lnTo>
                  <a:pt x="20637" y="303512"/>
                </a:lnTo>
                <a:lnTo>
                  <a:pt x="5362" y="259141"/>
                </a:lnTo>
                <a:lnTo>
                  <a:pt x="0" y="210807"/>
                </a:lnTo>
                <a:lnTo>
                  <a:pt x="5362" y="162472"/>
                </a:lnTo>
                <a:lnTo>
                  <a:pt x="20637" y="118101"/>
                </a:lnTo>
                <a:lnTo>
                  <a:pt x="44606" y="78960"/>
                </a:lnTo>
                <a:lnTo>
                  <a:pt x="76051" y="46313"/>
                </a:lnTo>
                <a:lnTo>
                  <a:pt x="113752" y="21427"/>
                </a:lnTo>
                <a:lnTo>
                  <a:pt x="156490" y="5567"/>
                </a:lnTo>
                <a:lnTo>
                  <a:pt x="203047" y="0"/>
                </a:lnTo>
                <a:lnTo>
                  <a:pt x="249604" y="5567"/>
                </a:lnTo>
                <a:lnTo>
                  <a:pt x="292343" y="21427"/>
                </a:lnTo>
                <a:lnTo>
                  <a:pt x="330043" y="46313"/>
                </a:lnTo>
                <a:lnTo>
                  <a:pt x="361488" y="78960"/>
                </a:lnTo>
                <a:lnTo>
                  <a:pt x="385457" y="118101"/>
                </a:lnTo>
                <a:lnTo>
                  <a:pt x="400732" y="162472"/>
                </a:lnTo>
                <a:lnTo>
                  <a:pt x="406095" y="210807"/>
                </a:lnTo>
                <a:lnTo>
                  <a:pt x="403515" y="242823"/>
                </a:lnTo>
                <a:lnTo>
                  <a:pt x="396362" y="275501"/>
                </a:lnTo>
                <a:lnTo>
                  <a:pt x="385515" y="306540"/>
                </a:lnTo>
                <a:lnTo>
                  <a:pt x="371856" y="333641"/>
                </a:lnTo>
              </a:path>
            </a:pathLst>
          </a:custGeom>
          <a:ln w="4648">
            <a:solidFill>
              <a:srgbClr val="231F20"/>
            </a:solidFill>
          </a:ln>
        </p:spPr>
        <p:txBody>
          <a:bodyPr wrap="square" lIns="0" tIns="0" rIns="0" bIns="0" rtlCol="0"/>
          <a:lstStyle/>
          <a:p>
            <a:endParaRPr/>
          </a:p>
        </p:txBody>
      </p:sp>
      <p:sp>
        <p:nvSpPr>
          <p:cNvPr id="38" name="object 38"/>
          <p:cNvSpPr/>
          <p:nvPr/>
        </p:nvSpPr>
        <p:spPr>
          <a:xfrm>
            <a:off x="1059008" y="4171721"/>
            <a:ext cx="1565109" cy="1225645"/>
          </a:xfrm>
          <a:prstGeom prst="rect">
            <a:avLst/>
          </a:prstGeom>
          <a:blipFill>
            <a:blip r:embed="rId14" cstate="print"/>
            <a:stretch>
              <a:fillRect/>
            </a:stretch>
          </a:blipFill>
        </p:spPr>
        <p:txBody>
          <a:bodyPr wrap="square" lIns="0" tIns="0" rIns="0" bIns="0" rtlCol="0"/>
          <a:lstStyle/>
          <a:p>
            <a:endParaRPr/>
          </a:p>
        </p:txBody>
      </p:sp>
      <p:sp>
        <p:nvSpPr>
          <p:cNvPr id="39" name="object 39"/>
          <p:cNvSpPr/>
          <p:nvPr/>
        </p:nvSpPr>
        <p:spPr>
          <a:xfrm>
            <a:off x="5883846" y="4571217"/>
            <a:ext cx="397284" cy="404998"/>
          </a:xfrm>
          <a:prstGeom prst="rect">
            <a:avLst/>
          </a:prstGeom>
          <a:blipFill>
            <a:blip r:embed="rId15" cstate="print"/>
            <a:stretch>
              <a:fillRect/>
            </a:stretch>
          </a:blipFill>
        </p:spPr>
        <p:txBody>
          <a:bodyPr wrap="square" lIns="0" tIns="0" rIns="0" bIns="0" rtlCol="0"/>
          <a:lstStyle/>
          <a:p>
            <a:endParaRPr/>
          </a:p>
        </p:txBody>
      </p:sp>
      <p:sp>
        <p:nvSpPr>
          <p:cNvPr id="40" name="object 40"/>
          <p:cNvSpPr/>
          <p:nvPr/>
        </p:nvSpPr>
        <p:spPr>
          <a:xfrm>
            <a:off x="4942484" y="4182516"/>
            <a:ext cx="1537134" cy="1204239"/>
          </a:xfrm>
          <a:prstGeom prst="rect">
            <a:avLst/>
          </a:prstGeom>
          <a:blipFill>
            <a:blip r:embed="rId16" cstate="print"/>
            <a:stretch>
              <a:fillRect/>
            </a:stretch>
          </a:blipFill>
        </p:spPr>
        <p:txBody>
          <a:bodyPr wrap="square" lIns="0" tIns="0" rIns="0" bIns="0" rtlCol="0"/>
          <a:lstStyle/>
          <a:p>
            <a:endParaRPr/>
          </a:p>
        </p:txBody>
      </p:sp>
      <p:sp>
        <p:nvSpPr>
          <p:cNvPr id="41" name="object 41"/>
          <p:cNvSpPr/>
          <p:nvPr/>
        </p:nvSpPr>
        <p:spPr>
          <a:xfrm>
            <a:off x="3786756" y="4567330"/>
            <a:ext cx="53975" cy="593725"/>
          </a:xfrm>
          <a:custGeom>
            <a:avLst/>
            <a:gdLst/>
            <a:ahLst/>
            <a:cxnLst/>
            <a:rect l="l" t="t" r="r" b="b"/>
            <a:pathLst>
              <a:path w="53975" h="593725">
                <a:moveTo>
                  <a:pt x="1663" y="0"/>
                </a:moveTo>
                <a:lnTo>
                  <a:pt x="28313" y="40581"/>
                </a:lnTo>
                <a:lnTo>
                  <a:pt x="38914" y="87012"/>
                </a:lnTo>
                <a:lnTo>
                  <a:pt x="47035" y="147095"/>
                </a:lnTo>
                <a:lnTo>
                  <a:pt x="52179" y="217997"/>
                </a:lnTo>
                <a:lnTo>
                  <a:pt x="53847" y="296887"/>
                </a:lnTo>
                <a:lnTo>
                  <a:pt x="51739" y="375779"/>
                </a:lnTo>
                <a:lnTo>
                  <a:pt x="46200" y="446663"/>
                </a:lnTo>
                <a:lnTo>
                  <a:pt x="37744" y="506709"/>
                </a:lnTo>
                <a:lnTo>
                  <a:pt x="26883" y="553089"/>
                </a:lnTo>
                <a:lnTo>
                  <a:pt x="14131" y="582973"/>
                </a:lnTo>
                <a:lnTo>
                  <a:pt x="0" y="593534"/>
                </a:lnTo>
              </a:path>
            </a:pathLst>
          </a:custGeom>
          <a:ln w="4838">
            <a:solidFill>
              <a:srgbClr val="231F20"/>
            </a:solidFill>
          </a:ln>
        </p:spPr>
        <p:txBody>
          <a:bodyPr wrap="square" lIns="0" tIns="0" rIns="0" bIns="0" rtlCol="0"/>
          <a:lstStyle/>
          <a:p>
            <a:endParaRPr/>
          </a:p>
        </p:txBody>
      </p:sp>
      <p:sp>
        <p:nvSpPr>
          <p:cNvPr id="42" name="object 42"/>
          <p:cNvSpPr/>
          <p:nvPr/>
        </p:nvSpPr>
        <p:spPr>
          <a:xfrm>
            <a:off x="3775692" y="4573314"/>
            <a:ext cx="39370" cy="581025"/>
          </a:xfrm>
          <a:custGeom>
            <a:avLst/>
            <a:gdLst/>
            <a:ahLst/>
            <a:cxnLst/>
            <a:rect l="l" t="t" r="r" b="b"/>
            <a:pathLst>
              <a:path w="39370" h="581025">
                <a:moveTo>
                  <a:pt x="1181" y="0"/>
                </a:moveTo>
                <a:lnTo>
                  <a:pt x="20993" y="55865"/>
                </a:lnTo>
                <a:lnTo>
                  <a:pt x="28690" y="102050"/>
                </a:lnTo>
                <a:lnTo>
                  <a:pt x="34509" y="157875"/>
                </a:lnTo>
                <a:lnTo>
                  <a:pt x="38145" y="221442"/>
                </a:lnTo>
                <a:lnTo>
                  <a:pt x="39293" y="290855"/>
                </a:lnTo>
                <a:lnTo>
                  <a:pt x="37777" y="359822"/>
                </a:lnTo>
                <a:lnTo>
                  <a:pt x="33839" y="423016"/>
                </a:lnTo>
                <a:lnTo>
                  <a:pt x="27786" y="478582"/>
                </a:lnTo>
                <a:lnTo>
                  <a:pt x="19923" y="524661"/>
                </a:lnTo>
                <a:lnTo>
                  <a:pt x="10559" y="559398"/>
                </a:lnTo>
                <a:lnTo>
                  <a:pt x="0" y="580936"/>
                </a:lnTo>
              </a:path>
            </a:pathLst>
          </a:custGeom>
          <a:ln w="4838">
            <a:solidFill>
              <a:srgbClr val="231F20"/>
            </a:solidFill>
          </a:ln>
        </p:spPr>
        <p:txBody>
          <a:bodyPr wrap="square" lIns="0" tIns="0" rIns="0" bIns="0" rtlCol="0"/>
          <a:lstStyle/>
          <a:p>
            <a:endParaRPr/>
          </a:p>
        </p:txBody>
      </p:sp>
      <p:sp>
        <p:nvSpPr>
          <p:cNvPr id="43" name="object 43"/>
          <p:cNvSpPr/>
          <p:nvPr/>
        </p:nvSpPr>
        <p:spPr>
          <a:xfrm>
            <a:off x="3717528" y="4567265"/>
            <a:ext cx="59690" cy="593725"/>
          </a:xfrm>
          <a:custGeom>
            <a:avLst/>
            <a:gdLst/>
            <a:ahLst/>
            <a:cxnLst/>
            <a:rect l="l" t="t" r="r" b="b"/>
            <a:pathLst>
              <a:path w="59689" h="593725">
                <a:moveTo>
                  <a:pt x="58165" y="586981"/>
                </a:moveTo>
                <a:lnTo>
                  <a:pt x="54813" y="591299"/>
                </a:lnTo>
                <a:lnTo>
                  <a:pt x="51409" y="593572"/>
                </a:lnTo>
                <a:lnTo>
                  <a:pt x="47878" y="593572"/>
                </a:lnTo>
                <a:lnTo>
                  <a:pt x="23409" y="552965"/>
                </a:lnTo>
                <a:lnTo>
                  <a:pt x="13681" y="506528"/>
                </a:lnTo>
                <a:lnTo>
                  <a:pt x="6232" y="446444"/>
                </a:lnTo>
                <a:lnTo>
                  <a:pt x="1519" y="375544"/>
                </a:lnTo>
                <a:lnTo>
                  <a:pt x="0" y="296659"/>
                </a:lnTo>
                <a:lnTo>
                  <a:pt x="1956" y="217757"/>
                </a:lnTo>
                <a:lnTo>
                  <a:pt x="7064" y="146869"/>
                </a:lnTo>
                <a:lnTo>
                  <a:pt x="14851" y="86821"/>
                </a:lnTo>
                <a:lnTo>
                  <a:pt x="24842" y="40442"/>
                </a:lnTo>
                <a:lnTo>
                  <a:pt x="49542" y="0"/>
                </a:lnTo>
                <a:lnTo>
                  <a:pt x="50926" y="0"/>
                </a:lnTo>
                <a:lnTo>
                  <a:pt x="59347" y="6045"/>
                </a:lnTo>
              </a:path>
            </a:pathLst>
          </a:custGeom>
          <a:ln w="4838">
            <a:solidFill>
              <a:srgbClr val="231F20"/>
            </a:solidFill>
          </a:ln>
        </p:spPr>
        <p:txBody>
          <a:bodyPr wrap="square" lIns="0" tIns="0" rIns="0" bIns="0" rtlCol="0"/>
          <a:lstStyle/>
          <a:p>
            <a:endParaRPr/>
          </a:p>
        </p:txBody>
      </p:sp>
      <p:sp>
        <p:nvSpPr>
          <p:cNvPr id="44" name="object 44"/>
          <p:cNvSpPr/>
          <p:nvPr/>
        </p:nvSpPr>
        <p:spPr>
          <a:xfrm>
            <a:off x="4091669" y="4568224"/>
            <a:ext cx="109220" cy="593725"/>
          </a:xfrm>
          <a:custGeom>
            <a:avLst/>
            <a:gdLst/>
            <a:ahLst/>
            <a:cxnLst/>
            <a:rect l="l" t="t" r="r" b="b"/>
            <a:pathLst>
              <a:path w="109220" h="593725">
                <a:moveTo>
                  <a:pt x="1066" y="23228"/>
                </a:moveTo>
                <a:lnTo>
                  <a:pt x="8291" y="13258"/>
                </a:lnTo>
                <a:lnTo>
                  <a:pt x="15808" y="5965"/>
                </a:lnTo>
                <a:lnTo>
                  <a:pt x="23587" y="1497"/>
                </a:lnTo>
                <a:lnTo>
                  <a:pt x="31597" y="0"/>
                </a:lnTo>
                <a:lnTo>
                  <a:pt x="49507" y="7885"/>
                </a:lnTo>
                <a:lnTo>
                  <a:pt x="80325" y="65326"/>
                </a:lnTo>
                <a:lnTo>
                  <a:pt x="92304" y="111319"/>
                </a:lnTo>
                <a:lnTo>
                  <a:pt x="101378" y="166451"/>
                </a:lnTo>
                <a:lnTo>
                  <a:pt x="107082" y="228939"/>
                </a:lnTo>
                <a:lnTo>
                  <a:pt x="108953" y="297002"/>
                </a:lnTo>
                <a:lnTo>
                  <a:pt x="106698" y="365039"/>
                </a:lnTo>
                <a:lnTo>
                  <a:pt x="100643" y="427486"/>
                </a:lnTo>
                <a:lnTo>
                  <a:pt x="91260" y="482561"/>
                </a:lnTo>
                <a:lnTo>
                  <a:pt x="79024" y="528486"/>
                </a:lnTo>
                <a:lnTo>
                  <a:pt x="47887" y="585765"/>
                </a:lnTo>
                <a:lnTo>
                  <a:pt x="29933" y="593559"/>
                </a:lnTo>
                <a:lnTo>
                  <a:pt x="22072" y="592052"/>
                </a:lnTo>
                <a:lnTo>
                  <a:pt x="14438" y="587663"/>
                </a:lnTo>
                <a:lnTo>
                  <a:pt x="7068" y="580536"/>
                </a:lnTo>
                <a:lnTo>
                  <a:pt x="0" y="570814"/>
                </a:lnTo>
              </a:path>
            </a:pathLst>
          </a:custGeom>
          <a:ln w="4838">
            <a:solidFill>
              <a:srgbClr val="231F20"/>
            </a:solidFill>
          </a:ln>
        </p:spPr>
        <p:txBody>
          <a:bodyPr wrap="square" lIns="0" tIns="0" rIns="0" bIns="0" rtlCol="0"/>
          <a:lstStyle/>
          <a:p>
            <a:endParaRPr/>
          </a:p>
        </p:txBody>
      </p:sp>
      <p:sp>
        <p:nvSpPr>
          <p:cNvPr id="45" name="object 45"/>
          <p:cNvSpPr/>
          <p:nvPr/>
        </p:nvSpPr>
        <p:spPr>
          <a:xfrm>
            <a:off x="4106984" y="4573401"/>
            <a:ext cx="64769" cy="583565"/>
          </a:xfrm>
          <a:custGeom>
            <a:avLst/>
            <a:gdLst/>
            <a:ahLst/>
            <a:cxnLst/>
            <a:rect l="l" t="t" r="r" b="b"/>
            <a:pathLst>
              <a:path w="64770" h="583564">
                <a:moveTo>
                  <a:pt x="1650" y="0"/>
                </a:moveTo>
                <a:lnTo>
                  <a:pt x="34027" y="55074"/>
                </a:lnTo>
                <a:lnTo>
                  <a:pt x="46674" y="101355"/>
                </a:lnTo>
                <a:lnTo>
                  <a:pt x="56282" y="157527"/>
                </a:lnTo>
                <a:lnTo>
                  <a:pt x="62344" y="221637"/>
                </a:lnTo>
                <a:lnTo>
                  <a:pt x="64350" y="291731"/>
                </a:lnTo>
                <a:lnTo>
                  <a:pt x="61961" y="361807"/>
                </a:lnTo>
                <a:lnTo>
                  <a:pt x="55544" y="425879"/>
                </a:lnTo>
                <a:lnTo>
                  <a:pt x="45619" y="481995"/>
                </a:lnTo>
                <a:lnTo>
                  <a:pt x="32708" y="528203"/>
                </a:lnTo>
                <a:lnTo>
                  <a:pt x="17328" y="562554"/>
                </a:lnTo>
                <a:lnTo>
                  <a:pt x="0" y="583095"/>
                </a:lnTo>
              </a:path>
            </a:pathLst>
          </a:custGeom>
          <a:ln w="4838">
            <a:solidFill>
              <a:srgbClr val="231F20"/>
            </a:solidFill>
          </a:ln>
        </p:spPr>
        <p:txBody>
          <a:bodyPr wrap="square" lIns="0" tIns="0" rIns="0" bIns="0" rtlCol="0"/>
          <a:lstStyle/>
          <a:p>
            <a:endParaRPr/>
          </a:p>
        </p:txBody>
      </p:sp>
      <p:sp>
        <p:nvSpPr>
          <p:cNvPr id="46" name="object 46"/>
          <p:cNvSpPr/>
          <p:nvPr/>
        </p:nvSpPr>
        <p:spPr>
          <a:xfrm>
            <a:off x="3747908" y="4729621"/>
            <a:ext cx="40005" cy="269240"/>
          </a:xfrm>
          <a:custGeom>
            <a:avLst/>
            <a:gdLst/>
            <a:ahLst/>
            <a:cxnLst/>
            <a:rect l="l" t="t" r="r" b="b"/>
            <a:pathLst>
              <a:path w="40004" h="269239">
                <a:moveTo>
                  <a:pt x="20358" y="0"/>
                </a:moveTo>
                <a:lnTo>
                  <a:pt x="28128" y="10587"/>
                </a:lnTo>
                <a:lnTo>
                  <a:pt x="34409" y="39411"/>
                </a:lnTo>
                <a:lnTo>
                  <a:pt x="38572" y="82145"/>
                </a:lnTo>
                <a:lnTo>
                  <a:pt x="39992" y="134467"/>
                </a:lnTo>
                <a:lnTo>
                  <a:pt x="38266" y="186772"/>
                </a:lnTo>
                <a:lnTo>
                  <a:pt x="33866" y="229479"/>
                </a:lnTo>
                <a:lnTo>
                  <a:pt x="27438" y="258265"/>
                </a:lnTo>
                <a:lnTo>
                  <a:pt x="19634" y="268808"/>
                </a:lnTo>
                <a:lnTo>
                  <a:pt x="11878" y="258231"/>
                </a:lnTo>
                <a:lnTo>
                  <a:pt x="5602" y="229408"/>
                </a:lnTo>
                <a:lnTo>
                  <a:pt x="1433" y="186671"/>
                </a:lnTo>
                <a:lnTo>
                  <a:pt x="0" y="134353"/>
                </a:lnTo>
                <a:lnTo>
                  <a:pt x="1727" y="82035"/>
                </a:lnTo>
                <a:lnTo>
                  <a:pt x="6130" y="39325"/>
                </a:lnTo>
                <a:lnTo>
                  <a:pt x="12558" y="10541"/>
                </a:lnTo>
                <a:lnTo>
                  <a:pt x="20358" y="0"/>
                </a:lnTo>
                <a:close/>
              </a:path>
            </a:pathLst>
          </a:custGeom>
          <a:ln w="4838">
            <a:solidFill>
              <a:srgbClr val="231F20"/>
            </a:solidFill>
          </a:ln>
        </p:spPr>
        <p:txBody>
          <a:bodyPr wrap="square" lIns="0" tIns="0" rIns="0" bIns="0" rtlCol="0"/>
          <a:lstStyle/>
          <a:p>
            <a:endParaRPr/>
          </a:p>
        </p:txBody>
      </p:sp>
      <p:sp>
        <p:nvSpPr>
          <p:cNvPr id="47" name="object 47"/>
          <p:cNvSpPr/>
          <p:nvPr/>
        </p:nvSpPr>
        <p:spPr>
          <a:xfrm>
            <a:off x="3807233" y="5138253"/>
            <a:ext cx="314960" cy="1270"/>
          </a:xfrm>
          <a:custGeom>
            <a:avLst/>
            <a:gdLst/>
            <a:ahLst/>
            <a:cxnLst/>
            <a:rect l="l" t="t" r="r" b="b"/>
            <a:pathLst>
              <a:path w="314960" h="1270">
                <a:moveTo>
                  <a:pt x="0" y="0"/>
                </a:moveTo>
                <a:lnTo>
                  <a:pt x="314477" y="889"/>
                </a:lnTo>
              </a:path>
            </a:pathLst>
          </a:custGeom>
          <a:ln w="4838">
            <a:solidFill>
              <a:srgbClr val="231F20"/>
            </a:solidFill>
          </a:ln>
        </p:spPr>
        <p:txBody>
          <a:bodyPr wrap="square" lIns="0" tIns="0" rIns="0" bIns="0" rtlCol="0"/>
          <a:lstStyle/>
          <a:p>
            <a:endParaRPr/>
          </a:p>
        </p:txBody>
      </p:sp>
      <p:sp>
        <p:nvSpPr>
          <p:cNvPr id="48" name="object 48"/>
          <p:cNvSpPr/>
          <p:nvPr/>
        </p:nvSpPr>
        <p:spPr>
          <a:xfrm>
            <a:off x="3823010" y="5096172"/>
            <a:ext cx="317500" cy="1270"/>
          </a:xfrm>
          <a:custGeom>
            <a:avLst/>
            <a:gdLst/>
            <a:ahLst/>
            <a:cxnLst/>
            <a:rect l="l" t="t" r="r" b="b"/>
            <a:pathLst>
              <a:path w="317500" h="1270">
                <a:moveTo>
                  <a:pt x="0" y="0"/>
                </a:moveTo>
                <a:lnTo>
                  <a:pt x="317207" y="876"/>
                </a:lnTo>
              </a:path>
            </a:pathLst>
          </a:custGeom>
          <a:ln w="4838">
            <a:solidFill>
              <a:srgbClr val="231F20"/>
            </a:solidFill>
          </a:ln>
        </p:spPr>
        <p:txBody>
          <a:bodyPr wrap="square" lIns="0" tIns="0" rIns="0" bIns="0" rtlCol="0"/>
          <a:lstStyle/>
          <a:p>
            <a:endParaRPr/>
          </a:p>
        </p:txBody>
      </p:sp>
      <p:sp>
        <p:nvSpPr>
          <p:cNvPr id="49" name="object 49"/>
          <p:cNvSpPr/>
          <p:nvPr/>
        </p:nvSpPr>
        <p:spPr>
          <a:xfrm>
            <a:off x="3825862" y="5054029"/>
            <a:ext cx="326390" cy="1270"/>
          </a:xfrm>
          <a:custGeom>
            <a:avLst/>
            <a:gdLst/>
            <a:ahLst/>
            <a:cxnLst/>
            <a:rect l="l" t="t" r="r" b="b"/>
            <a:pathLst>
              <a:path w="326389" h="1270">
                <a:moveTo>
                  <a:pt x="0" y="0"/>
                </a:moveTo>
                <a:lnTo>
                  <a:pt x="326377" y="901"/>
                </a:lnTo>
              </a:path>
            </a:pathLst>
          </a:custGeom>
          <a:ln w="4838">
            <a:solidFill>
              <a:srgbClr val="231F20"/>
            </a:solidFill>
          </a:ln>
        </p:spPr>
        <p:txBody>
          <a:bodyPr wrap="square" lIns="0" tIns="0" rIns="0" bIns="0" rtlCol="0"/>
          <a:lstStyle/>
          <a:p>
            <a:endParaRPr/>
          </a:p>
        </p:txBody>
      </p:sp>
      <p:sp>
        <p:nvSpPr>
          <p:cNvPr id="50" name="object 50"/>
          <p:cNvSpPr/>
          <p:nvPr/>
        </p:nvSpPr>
        <p:spPr>
          <a:xfrm>
            <a:off x="3831790" y="5011892"/>
            <a:ext cx="329565" cy="1270"/>
          </a:xfrm>
          <a:custGeom>
            <a:avLst/>
            <a:gdLst/>
            <a:ahLst/>
            <a:cxnLst/>
            <a:rect l="l" t="t" r="r" b="b"/>
            <a:pathLst>
              <a:path w="329564" h="1270">
                <a:moveTo>
                  <a:pt x="0" y="0"/>
                </a:moveTo>
                <a:lnTo>
                  <a:pt x="329018" y="901"/>
                </a:lnTo>
              </a:path>
            </a:pathLst>
          </a:custGeom>
          <a:ln w="4838">
            <a:solidFill>
              <a:srgbClr val="231F20"/>
            </a:solidFill>
          </a:ln>
        </p:spPr>
        <p:txBody>
          <a:bodyPr wrap="square" lIns="0" tIns="0" rIns="0" bIns="0" rtlCol="0"/>
          <a:lstStyle/>
          <a:p>
            <a:endParaRPr/>
          </a:p>
        </p:txBody>
      </p:sp>
      <p:sp>
        <p:nvSpPr>
          <p:cNvPr id="51" name="object 51"/>
          <p:cNvSpPr/>
          <p:nvPr/>
        </p:nvSpPr>
        <p:spPr>
          <a:xfrm>
            <a:off x="3836019" y="4969761"/>
            <a:ext cx="328295" cy="1270"/>
          </a:xfrm>
          <a:custGeom>
            <a:avLst/>
            <a:gdLst/>
            <a:ahLst/>
            <a:cxnLst/>
            <a:rect l="l" t="t" r="r" b="b"/>
            <a:pathLst>
              <a:path w="328295" h="1270">
                <a:moveTo>
                  <a:pt x="0" y="0"/>
                </a:moveTo>
                <a:lnTo>
                  <a:pt x="327736" y="901"/>
                </a:lnTo>
              </a:path>
            </a:pathLst>
          </a:custGeom>
          <a:ln w="4838">
            <a:solidFill>
              <a:srgbClr val="231F20"/>
            </a:solidFill>
          </a:ln>
        </p:spPr>
        <p:txBody>
          <a:bodyPr wrap="square" lIns="0" tIns="0" rIns="0" bIns="0" rtlCol="0"/>
          <a:lstStyle/>
          <a:p>
            <a:endParaRPr/>
          </a:p>
        </p:txBody>
      </p:sp>
      <p:sp>
        <p:nvSpPr>
          <p:cNvPr id="52" name="object 52"/>
          <p:cNvSpPr/>
          <p:nvPr/>
        </p:nvSpPr>
        <p:spPr>
          <a:xfrm>
            <a:off x="3838128" y="4927606"/>
            <a:ext cx="328930" cy="1270"/>
          </a:xfrm>
          <a:custGeom>
            <a:avLst/>
            <a:gdLst/>
            <a:ahLst/>
            <a:cxnLst/>
            <a:rect l="l" t="t" r="r" b="b"/>
            <a:pathLst>
              <a:path w="328929" h="1270">
                <a:moveTo>
                  <a:pt x="0" y="0"/>
                </a:moveTo>
                <a:lnTo>
                  <a:pt x="328422" y="927"/>
                </a:lnTo>
              </a:path>
            </a:pathLst>
          </a:custGeom>
          <a:ln w="4838">
            <a:solidFill>
              <a:srgbClr val="231F20"/>
            </a:solidFill>
          </a:ln>
        </p:spPr>
        <p:txBody>
          <a:bodyPr wrap="square" lIns="0" tIns="0" rIns="0" bIns="0" rtlCol="0"/>
          <a:lstStyle/>
          <a:p>
            <a:endParaRPr/>
          </a:p>
        </p:txBody>
      </p:sp>
      <p:sp>
        <p:nvSpPr>
          <p:cNvPr id="53" name="object 53"/>
          <p:cNvSpPr/>
          <p:nvPr/>
        </p:nvSpPr>
        <p:spPr>
          <a:xfrm>
            <a:off x="3841055" y="4885488"/>
            <a:ext cx="329565" cy="1270"/>
          </a:xfrm>
          <a:custGeom>
            <a:avLst/>
            <a:gdLst/>
            <a:ahLst/>
            <a:cxnLst/>
            <a:rect l="l" t="t" r="r" b="b"/>
            <a:pathLst>
              <a:path w="329564" h="1270">
                <a:moveTo>
                  <a:pt x="0" y="0"/>
                </a:moveTo>
                <a:lnTo>
                  <a:pt x="329425" y="914"/>
                </a:lnTo>
              </a:path>
            </a:pathLst>
          </a:custGeom>
          <a:ln w="4838">
            <a:solidFill>
              <a:srgbClr val="231F20"/>
            </a:solidFill>
          </a:ln>
        </p:spPr>
        <p:txBody>
          <a:bodyPr wrap="square" lIns="0" tIns="0" rIns="0" bIns="0" rtlCol="0"/>
          <a:lstStyle/>
          <a:p>
            <a:endParaRPr/>
          </a:p>
        </p:txBody>
      </p:sp>
      <p:sp>
        <p:nvSpPr>
          <p:cNvPr id="54" name="object 54"/>
          <p:cNvSpPr/>
          <p:nvPr/>
        </p:nvSpPr>
        <p:spPr>
          <a:xfrm>
            <a:off x="3838376" y="4843331"/>
            <a:ext cx="330200" cy="1270"/>
          </a:xfrm>
          <a:custGeom>
            <a:avLst/>
            <a:gdLst/>
            <a:ahLst/>
            <a:cxnLst/>
            <a:rect l="l" t="t" r="r" b="b"/>
            <a:pathLst>
              <a:path w="330200" h="1270">
                <a:moveTo>
                  <a:pt x="0" y="0"/>
                </a:moveTo>
                <a:lnTo>
                  <a:pt x="330187" y="914"/>
                </a:lnTo>
              </a:path>
            </a:pathLst>
          </a:custGeom>
          <a:ln w="4838">
            <a:solidFill>
              <a:srgbClr val="231F20"/>
            </a:solidFill>
          </a:ln>
        </p:spPr>
        <p:txBody>
          <a:bodyPr wrap="square" lIns="0" tIns="0" rIns="0" bIns="0" rtlCol="0"/>
          <a:lstStyle/>
          <a:p>
            <a:endParaRPr/>
          </a:p>
        </p:txBody>
      </p:sp>
      <p:sp>
        <p:nvSpPr>
          <p:cNvPr id="55" name="object 55"/>
          <p:cNvSpPr/>
          <p:nvPr/>
        </p:nvSpPr>
        <p:spPr>
          <a:xfrm>
            <a:off x="3836491" y="4801183"/>
            <a:ext cx="330835" cy="1270"/>
          </a:xfrm>
          <a:custGeom>
            <a:avLst/>
            <a:gdLst/>
            <a:ahLst/>
            <a:cxnLst/>
            <a:rect l="l" t="t" r="r" b="b"/>
            <a:pathLst>
              <a:path w="330835" h="1270">
                <a:moveTo>
                  <a:pt x="0" y="0"/>
                </a:moveTo>
                <a:lnTo>
                  <a:pt x="330454" y="927"/>
                </a:lnTo>
              </a:path>
            </a:pathLst>
          </a:custGeom>
          <a:ln w="4838">
            <a:solidFill>
              <a:srgbClr val="231F20"/>
            </a:solidFill>
          </a:ln>
        </p:spPr>
        <p:txBody>
          <a:bodyPr wrap="square" lIns="0" tIns="0" rIns="0" bIns="0" rtlCol="0"/>
          <a:lstStyle/>
          <a:p>
            <a:endParaRPr/>
          </a:p>
        </p:txBody>
      </p:sp>
      <p:sp>
        <p:nvSpPr>
          <p:cNvPr id="56" name="object 56"/>
          <p:cNvSpPr/>
          <p:nvPr/>
        </p:nvSpPr>
        <p:spPr>
          <a:xfrm>
            <a:off x="3835189" y="4759026"/>
            <a:ext cx="329565" cy="1270"/>
          </a:xfrm>
          <a:custGeom>
            <a:avLst/>
            <a:gdLst/>
            <a:ahLst/>
            <a:cxnLst/>
            <a:rect l="l" t="t" r="r" b="b"/>
            <a:pathLst>
              <a:path w="329564" h="1270">
                <a:moveTo>
                  <a:pt x="0" y="0"/>
                </a:moveTo>
                <a:lnTo>
                  <a:pt x="329171" y="939"/>
                </a:lnTo>
              </a:path>
            </a:pathLst>
          </a:custGeom>
          <a:ln w="4838">
            <a:solidFill>
              <a:srgbClr val="231F20"/>
            </a:solidFill>
          </a:ln>
        </p:spPr>
        <p:txBody>
          <a:bodyPr wrap="square" lIns="0" tIns="0" rIns="0" bIns="0" rtlCol="0"/>
          <a:lstStyle/>
          <a:p>
            <a:endParaRPr/>
          </a:p>
        </p:txBody>
      </p:sp>
      <p:sp>
        <p:nvSpPr>
          <p:cNvPr id="57" name="object 57"/>
          <p:cNvSpPr/>
          <p:nvPr/>
        </p:nvSpPr>
        <p:spPr>
          <a:xfrm>
            <a:off x="3833849" y="4716902"/>
            <a:ext cx="328295" cy="1270"/>
          </a:xfrm>
          <a:custGeom>
            <a:avLst/>
            <a:gdLst/>
            <a:ahLst/>
            <a:cxnLst/>
            <a:rect l="l" t="t" r="r" b="b"/>
            <a:pathLst>
              <a:path w="328295" h="1270">
                <a:moveTo>
                  <a:pt x="0" y="0"/>
                </a:moveTo>
                <a:lnTo>
                  <a:pt x="327812" y="889"/>
                </a:lnTo>
              </a:path>
            </a:pathLst>
          </a:custGeom>
          <a:ln w="4838">
            <a:solidFill>
              <a:srgbClr val="231F20"/>
            </a:solidFill>
          </a:ln>
        </p:spPr>
        <p:txBody>
          <a:bodyPr wrap="square" lIns="0" tIns="0" rIns="0" bIns="0" rtlCol="0"/>
          <a:lstStyle/>
          <a:p>
            <a:endParaRPr/>
          </a:p>
        </p:txBody>
      </p:sp>
      <p:sp>
        <p:nvSpPr>
          <p:cNvPr id="58" name="object 58"/>
          <p:cNvSpPr/>
          <p:nvPr/>
        </p:nvSpPr>
        <p:spPr>
          <a:xfrm>
            <a:off x="3829013" y="4674716"/>
            <a:ext cx="324485" cy="1270"/>
          </a:xfrm>
          <a:custGeom>
            <a:avLst/>
            <a:gdLst/>
            <a:ahLst/>
            <a:cxnLst/>
            <a:rect l="l" t="t" r="r" b="b"/>
            <a:pathLst>
              <a:path w="324485" h="1270">
                <a:moveTo>
                  <a:pt x="0" y="0"/>
                </a:moveTo>
                <a:lnTo>
                  <a:pt x="324256" y="914"/>
                </a:lnTo>
              </a:path>
            </a:pathLst>
          </a:custGeom>
          <a:ln w="4838">
            <a:solidFill>
              <a:srgbClr val="231F20"/>
            </a:solidFill>
          </a:ln>
        </p:spPr>
        <p:txBody>
          <a:bodyPr wrap="square" lIns="0" tIns="0" rIns="0" bIns="0" rtlCol="0"/>
          <a:lstStyle/>
          <a:p>
            <a:endParaRPr/>
          </a:p>
        </p:txBody>
      </p:sp>
      <p:sp>
        <p:nvSpPr>
          <p:cNvPr id="59" name="object 59"/>
          <p:cNvSpPr/>
          <p:nvPr/>
        </p:nvSpPr>
        <p:spPr>
          <a:xfrm>
            <a:off x="3824573" y="4632573"/>
            <a:ext cx="317500" cy="1270"/>
          </a:xfrm>
          <a:custGeom>
            <a:avLst/>
            <a:gdLst/>
            <a:ahLst/>
            <a:cxnLst/>
            <a:rect l="l" t="t" r="r" b="b"/>
            <a:pathLst>
              <a:path w="317500" h="1270">
                <a:moveTo>
                  <a:pt x="0" y="0"/>
                </a:moveTo>
                <a:lnTo>
                  <a:pt x="316941" y="876"/>
                </a:lnTo>
              </a:path>
            </a:pathLst>
          </a:custGeom>
          <a:ln w="4838">
            <a:solidFill>
              <a:srgbClr val="231F20"/>
            </a:solidFill>
          </a:ln>
        </p:spPr>
        <p:txBody>
          <a:bodyPr wrap="square" lIns="0" tIns="0" rIns="0" bIns="0" rtlCol="0"/>
          <a:lstStyle/>
          <a:p>
            <a:endParaRPr/>
          </a:p>
        </p:txBody>
      </p:sp>
      <p:sp>
        <p:nvSpPr>
          <p:cNvPr id="60" name="object 60"/>
          <p:cNvSpPr/>
          <p:nvPr/>
        </p:nvSpPr>
        <p:spPr>
          <a:xfrm>
            <a:off x="3810718" y="4590386"/>
            <a:ext cx="318135" cy="1270"/>
          </a:xfrm>
          <a:custGeom>
            <a:avLst/>
            <a:gdLst/>
            <a:ahLst/>
            <a:cxnLst/>
            <a:rect l="l" t="t" r="r" b="b"/>
            <a:pathLst>
              <a:path w="318135" h="1270">
                <a:moveTo>
                  <a:pt x="0" y="0"/>
                </a:moveTo>
                <a:lnTo>
                  <a:pt x="317817" y="889"/>
                </a:lnTo>
              </a:path>
            </a:pathLst>
          </a:custGeom>
          <a:ln w="4838">
            <a:solidFill>
              <a:srgbClr val="231F20"/>
            </a:solidFill>
          </a:ln>
        </p:spPr>
        <p:txBody>
          <a:bodyPr wrap="square" lIns="0" tIns="0" rIns="0" bIns="0" rtlCol="0"/>
          <a:lstStyle/>
          <a:p>
            <a:endParaRPr/>
          </a:p>
        </p:txBody>
      </p:sp>
      <p:sp>
        <p:nvSpPr>
          <p:cNvPr id="61" name="object 61"/>
          <p:cNvSpPr/>
          <p:nvPr/>
        </p:nvSpPr>
        <p:spPr>
          <a:xfrm>
            <a:off x="3766367" y="5160870"/>
            <a:ext cx="21590" cy="0"/>
          </a:xfrm>
          <a:custGeom>
            <a:avLst/>
            <a:gdLst/>
            <a:ahLst/>
            <a:cxnLst/>
            <a:rect l="l" t="t" r="r" b="b"/>
            <a:pathLst>
              <a:path w="21589">
                <a:moveTo>
                  <a:pt x="21209" y="0"/>
                </a:moveTo>
                <a:lnTo>
                  <a:pt x="0" y="0"/>
                </a:lnTo>
              </a:path>
            </a:pathLst>
          </a:custGeom>
          <a:ln w="4838">
            <a:solidFill>
              <a:srgbClr val="231F20"/>
            </a:solidFill>
          </a:ln>
        </p:spPr>
        <p:txBody>
          <a:bodyPr wrap="square" lIns="0" tIns="0" rIns="0" bIns="0" rtlCol="0"/>
          <a:lstStyle/>
          <a:p>
            <a:endParaRPr/>
          </a:p>
        </p:txBody>
      </p:sp>
      <p:sp>
        <p:nvSpPr>
          <p:cNvPr id="62" name="object 62"/>
          <p:cNvSpPr/>
          <p:nvPr/>
        </p:nvSpPr>
        <p:spPr>
          <a:xfrm>
            <a:off x="3767909" y="4567330"/>
            <a:ext cx="22225" cy="0"/>
          </a:xfrm>
          <a:custGeom>
            <a:avLst/>
            <a:gdLst/>
            <a:ahLst/>
            <a:cxnLst/>
            <a:rect l="l" t="t" r="r" b="b"/>
            <a:pathLst>
              <a:path w="22225">
                <a:moveTo>
                  <a:pt x="22072" y="0"/>
                </a:moveTo>
                <a:lnTo>
                  <a:pt x="0" y="0"/>
                </a:lnTo>
              </a:path>
            </a:pathLst>
          </a:custGeom>
          <a:ln w="4838">
            <a:solidFill>
              <a:srgbClr val="231F20"/>
            </a:solidFill>
          </a:ln>
        </p:spPr>
        <p:txBody>
          <a:bodyPr wrap="square" lIns="0" tIns="0" rIns="0" bIns="0" rtlCol="0"/>
          <a:lstStyle/>
          <a:p>
            <a:endParaRPr/>
          </a:p>
        </p:txBody>
      </p:sp>
      <p:sp>
        <p:nvSpPr>
          <p:cNvPr id="63" name="object 63"/>
          <p:cNvSpPr/>
          <p:nvPr/>
        </p:nvSpPr>
        <p:spPr>
          <a:xfrm>
            <a:off x="3759894" y="4741949"/>
            <a:ext cx="15875" cy="0"/>
          </a:xfrm>
          <a:custGeom>
            <a:avLst/>
            <a:gdLst/>
            <a:ahLst/>
            <a:cxnLst/>
            <a:rect l="l" t="t" r="r" b="b"/>
            <a:pathLst>
              <a:path w="15875">
                <a:moveTo>
                  <a:pt x="0" y="0"/>
                </a:moveTo>
                <a:lnTo>
                  <a:pt x="15798" y="0"/>
                </a:lnTo>
              </a:path>
            </a:pathLst>
          </a:custGeom>
          <a:ln w="4838">
            <a:solidFill>
              <a:srgbClr val="231F20"/>
            </a:solidFill>
          </a:ln>
        </p:spPr>
        <p:txBody>
          <a:bodyPr wrap="square" lIns="0" tIns="0" rIns="0" bIns="0" rtlCol="0"/>
          <a:lstStyle/>
          <a:p>
            <a:endParaRPr/>
          </a:p>
        </p:txBody>
      </p:sp>
      <p:sp>
        <p:nvSpPr>
          <p:cNvPr id="64" name="object 64"/>
          <p:cNvSpPr/>
          <p:nvPr/>
        </p:nvSpPr>
        <p:spPr>
          <a:xfrm>
            <a:off x="3755518" y="4759964"/>
            <a:ext cx="25400" cy="0"/>
          </a:xfrm>
          <a:custGeom>
            <a:avLst/>
            <a:gdLst/>
            <a:ahLst/>
            <a:cxnLst/>
            <a:rect l="l" t="t" r="r" b="b"/>
            <a:pathLst>
              <a:path w="25400">
                <a:moveTo>
                  <a:pt x="25323" y="0"/>
                </a:moveTo>
                <a:lnTo>
                  <a:pt x="0" y="0"/>
                </a:lnTo>
              </a:path>
            </a:pathLst>
          </a:custGeom>
          <a:ln w="4838">
            <a:solidFill>
              <a:srgbClr val="231F20"/>
            </a:solidFill>
          </a:ln>
        </p:spPr>
        <p:txBody>
          <a:bodyPr wrap="square" lIns="0" tIns="0" rIns="0" bIns="0" rtlCol="0"/>
          <a:lstStyle/>
          <a:p>
            <a:endParaRPr/>
          </a:p>
        </p:txBody>
      </p:sp>
      <p:sp>
        <p:nvSpPr>
          <p:cNvPr id="65" name="object 65"/>
          <p:cNvSpPr/>
          <p:nvPr/>
        </p:nvSpPr>
        <p:spPr>
          <a:xfrm>
            <a:off x="3752539" y="4780117"/>
            <a:ext cx="31750" cy="0"/>
          </a:xfrm>
          <a:custGeom>
            <a:avLst/>
            <a:gdLst/>
            <a:ahLst/>
            <a:cxnLst/>
            <a:rect l="l" t="t" r="r" b="b"/>
            <a:pathLst>
              <a:path w="31750">
                <a:moveTo>
                  <a:pt x="31203" y="0"/>
                </a:moveTo>
                <a:lnTo>
                  <a:pt x="0" y="0"/>
                </a:lnTo>
              </a:path>
            </a:pathLst>
          </a:custGeom>
          <a:ln w="4838">
            <a:solidFill>
              <a:srgbClr val="231F20"/>
            </a:solidFill>
          </a:ln>
        </p:spPr>
        <p:txBody>
          <a:bodyPr wrap="square" lIns="0" tIns="0" rIns="0" bIns="0" rtlCol="0"/>
          <a:lstStyle/>
          <a:p>
            <a:endParaRPr/>
          </a:p>
        </p:txBody>
      </p:sp>
      <p:sp>
        <p:nvSpPr>
          <p:cNvPr id="66" name="object 66"/>
          <p:cNvSpPr/>
          <p:nvPr/>
        </p:nvSpPr>
        <p:spPr>
          <a:xfrm>
            <a:off x="3750355" y="4802106"/>
            <a:ext cx="35560" cy="0"/>
          </a:xfrm>
          <a:custGeom>
            <a:avLst/>
            <a:gdLst/>
            <a:ahLst/>
            <a:cxnLst/>
            <a:rect l="l" t="t" r="r" b="b"/>
            <a:pathLst>
              <a:path w="35560">
                <a:moveTo>
                  <a:pt x="35496" y="0"/>
                </a:moveTo>
                <a:lnTo>
                  <a:pt x="0" y="0"/>
                </a:lnTo>
              </a:path>
            </a:pathLst>
          </a:custGeom>
          <a:ln w="4838">
            <a:solidFill>
              <a:srgbClr val="231F20"/>
            </a:solidFill>
          </a:ln>
        </p:spPr>
        <p:txBody>
          <a:bodyPr wrap="square" lIns="0" tIns="0" rIns="0" bIns="0" rtlCol="0"/>
          <a:lstStyle/>
          <a:p>
            <a:endParaRPr/>
          </a:p>
        </p:txBody>
      </p:sp>
      <p:sp>
        <p:nvSpPr>
          <p:cNvPr id="67" name="object 67"/>
          <p:cNvSpPr/>
          <p:nvPr/>
        </p:nvSpPr>
        <p:spPr>
          <a:xfrm>
            <a:off x="3747914" y="4822713"/>
            <a:ext cx="39370" cy="0"/>
          </a:xfrm>
          <a:custGeom>
            <a:avLst/>
            <a:gdLst/>
            <a:ahLst/>
            <a:cxnLst/>
            <a:rect l="l" t="t" r="r" b="b"/>
            <a:pathLst>
              <a:path w="39370">
                <a:moveTo>
                  <a:pt x="39128" y="0"/>
                </a:moveTo>
                <a:lnTo>
                  <a:pt x="0" y="0"/>
                </a:lnTo>
              </a:path>
            </a:pathLst>
          </a:custGeom>
          <a:ln w="4838">
            <a:solidFill>
              <a:srgbClr val="231F20"/>
            </a:solidFill>
          </a:ln>
        </p:spPr>
        <p:txBody>
          <a:bodyPr wrap="square" lIns="0" tIns="0" rIns="0" bIns="0" rtlCol="0"/>
          <a:lstStyle/>
          <a:p>
            <a:endParaRPr/>
          </a:p>
        </p:txBody>
      </p:sp>
      <p:sp>
        <p:nvSpPr>
          <p:cNvPr id="68" name="object 68"/>
          <p:cNvSpPr/>
          <p:nvPr/>
        </p:nvSpPr>
        <p:spPr>
          <a:xfrm>
            <a:off x="3747182" y="4843331"/>
            <a:ext cx="41275" cy="0"/>
          </a:xfrm>
          <a:custGeom>
            <a:avLst/>
            <a:gdLst/>
            <a:ahLst/>
            <a:cxnLst/>
            <a:rect l="l" t="t" r="r" b="b"/>
            <a:pathLst>
              <a:path w="41275">
                <a:moveTo>
                  <a:pt x="40728" y="0"/>
                </a:moveTo>
                <a:lnTo>
                  <a:pt x="0" y="0"/>
                </a:lnTo>
              </a:path>
            </a:pathLst>
          </a:custGeom>
          <a:ln w="4838">
            <a:solidFill>
              <a:srgbClr val="231F20"/>
            </a:solidFill>
          </a:ln>
        </p:spPr>
        <p:txBody>
          <a:bodyPr wrap="square" lIns="0" tIns="0" rIns="0" bIns="0" rtlCol="0"/>
          <a:lstStyle/>
          <a:p>
            <a:endParaRPr/>
          </a:p>
        </p:txBody>
      </p:sp>
      <p:sp>
        <p:nvSpPr>
          <p:cNvPr id="69" name="object 69"/>
          <p:cNvSpPr/>
          <p:nvPr/>
        </p:nvSpPr>
        <p:spPr>
          <a:xfrm>
            <a:off x="3747919" y="4864093"/>
            <a:ext cx="40005" cy="0"/>
          </a:xfrm>
          <a:custGeom>
            <a:avLst/>
            <a:gdLst/>
            <a:ahLst/>
            <a:cxnLst/>
            <a:rect l="l" t="t" r="r" b="b"/>
            <a:pathLst>
              <a:path w="40004">
                <a:moveTo>
                  <a:pt x="39979" y="0"/>
                </a:moveTo>
                <a:lnTo>
                  <a:pt x="0" y="0"/>
                </a:lnTo>
              </a:path>
            </a:pathLst>
          </a:custGeom>
          <a:ln w="4838">
            <a:solidFill>
              <a:srgbClr val="231F20"/>
            </a:solidFill>
          </a:ln>
        </p:spPr>
        <p:txBody>
          <a:bodyPr wrap="square" lIns="0" tIns="0" rIns="0" bIns="0" rtlCol="0"/>
          <a:lstStyle/>
          <a:p>
            <a:endParaRPr/>
          </a:p>
        </p:txBody>
      </p:sp>
      <p:sp>
        <p:nvSpPr>
          <p:cNvPr id="70" name="object 70"/>
          <p:cNvSpPr/>
          <p:nvPr/>
        </p:nvSpPr>
        <p:spPr>
          <a:xfrm>
            <a:off x="3747182" y="4885488"/>
            <a:ext cx="41275" cy="0"/>
          </a:xfrm>
          <a:custGeom>
            <a:avLst/>
            <a:gdLst/>
            <a:ahLst/>
            <a:cxnLst/>
            <a:rect l="l" t="t" r="r" b="b"/>
            <a:pathLst>
              <a:path w="41275">
                <a:moveTo>
                  <a:pt x="40728" y="0"/>
                </a:moveTo>
                <a:lnTo>
                  <a:pt x="0" y="0"/>
                </a:lnTo>
              </a:path>
            </a:pathLst>
          </a:custGeom>
          <a:ln w="4838">
            <a:solidFill>
              <a:srgbClr val="231F20"/>
            </a:solidFill>
          </a:ln>
        </p:spPr>
        <p:txBody>
          <a:bodyPr wrap="square" lIns="0" tIns="0" rIns="0" bIns="0" rtlCol="0"/>
          <a:lstStyle/>
          <a:p>
            <a:endParaRPr/>
          </a:p>
        </p:txBody>
      </p:sp>
      <p:sp>
        <p:nvSpPr>
          <p:cNvPr id="71" name="object 71"/>
          <p:cNvSpPr/>
          <p:nvPr/>
        </p:nvSpPr>
        <p:spPr>
          <a:xfrm>
            <a:off x="3747183" y="4906559"/>
            <a:ext cx="41275" cy="0"/>
          </a:xfrm>
          <a:custGeom>
            <a:avLst/>
            <a:gdLst/>
            <a:ahLst/>
            <a:cxnLst/>
            <a:rect l="l" t="t" r="r" b="b"/>
            <a:pathLst>
              <a:path w="41275">
                <a:moveTo>
                  <a:pt x="40716" y="0"/>
                </a:moveTo>
                <a:lnTo>
                  <a:pt x="0" y="0"/>
                </a:lnTo>
              </a:path>
            </a:pathLst>
          </a:custGeom>
          <a:ln w="4838">
            <a:solidFill>
              <a:srgbClr val="231F20"/>
            </a:solidFill>
          </a:ln>
        </p:spPr>
        <p:txBody>
          <a:bodyPr wrap="square" lIns="0" tIns="0" rIns="0" bIns="0" rtlCol="0"/>
          <a:lstStyle/>
          <a:p>
            <a:endParaRPr/>
          </a:p>
        </p:txBody>
      </p:sp>
      <p:sp>
        <p:nvSpPr>
          <p:cNvPr id="72" name="object 72"/>
          <p:cNvSpPr/>
          <p:nvPr/>
        </p:nvSpPr>
        <p:spPr>
          <a:xfrm>
            <a:off x="3747917" y="4928536"/>
            <a:ext cx="36195" cy="0"/>
          </a:xfrm>
          <a:custGeom>
            <a:avLst/>
            <a:gdLst/>
            <a:ahLst/>
            <a:cxnLst/>
            <a:rect l="l" t="t" r="r" b="b"/>
            <a:pathLst>
              <a:path w="36195">
                <a:moveTo>
                  <a:pt x="35826" y="0"/>
                </a:moveTo>
                <a:lnTo>
                  <a:pt x="0" y="0"/>
                </a:lnTo>
              </a:path>
            </a:pathLst>
          </a:custGeom>
          <a:ln w="4838">
            <a:solidFill>
              <a:srgbClr val="231F20"/>
            </a:solidFill>
          </a:ln>
        </p:spPr>
        <p:txBody>
          <a:bodyPr wrap="square" lIns="0" tIns="0" rIns="0" bIns="0" rtlCol="0"/>
          <a:lstStyle/>
          <a:p>
            <a:endParaRPr/>
          </a:p>
        </p:txBody>
      </p:sp>
      <p:sp>
        <p:nvSpPr>
          <p:cNvPr id="73" name="object 73"/>
          <p:cNvSpPr/>
          <p:nvPr/>
        </p:nvSpPr>
        <p:spPr>
          <a:xfrm>
            <a:off x="3752542" y="4953601"/>
            <a:ext cx="30480" cy="0"/>
          </a:xfrm>
          <a:custGeom>
            <a:avLst/>
            <a:gdLst/>
            <a:ahLst/>
            <a:cxnLst/>
            <a:rect l="l" t="t" r="r" b="b"/>
            <a:pathLst>
              <a:path w="30479">
                <a:moveTo>
                  <a:pt x="30022" y="0"/>
                </a:moveTo>
                <a:lnTo>
                  <a:pt x="0" y="0"/>
                </a:lnTo>
              </a:path>
            </a:pathLst>
          </a:custGeom>
          <a:ln w="4838">
            <a:solidFill>
              <a:srgbClr val="231F20"/>
            </a:solidFill>
          </a:ln>
        </p:spPr>
        <p:txBody>
          <a:bodyPr wrap="square" lIns="0" tIns="0" rIns="0" bIns="0" rtlCol="0"/>
          <a:lstStyle/>
          <a:p>
            <a:endParaRPr/>
          </a:p>
        </p:txBody>
      </p:sp>
      <p:sp>
        <p:nvSpPr>
          <p:cNvPr id="74" name="object 74"/>
          <p:cNvSpPr/>
          <p:nvPr/>
        </p:nvSpPr>
        <p:spPr>
          <a:xfrm>
            <a:off x="3755513" y="4974797"/>
            <a:ext cx="23495" cy="0"/>
          </a:xfrm>
          <a:custGeom>
            <a:avLst/>
            <a:gdLst/>
            <a:ahLst/>
            <a:cxnLst/>
            <a:rect l="l" t="t" r="r" b="b"/>
            <a:pathLst>
              <a:path w="23495">
                <a:moveTo>
                  <a:pt x="23418" y="0"/>
                </a:moveTo>
                <a:lnTo>
                  <a:pt x="0" y="0"/>
                </a:lnTo>
              </a:path>
            </a:pathLst>
          </a:custGeom>
          <a:ln w="4838">
            <a:solidFill>
              <a:srgbClr val="231F20"/>
            </a:solidFill>
          </a:ln>
        </p:spPr>
        <p:txBody>
          <a:bodyPr wrap="square" lIns="0" tIns="0" rIns="0" bIns="0" rtlCol="0"/>
          <a:lstStyle/>
          <a:p>
            <a:endParaRPr/>
          </a:p>
        </p:txBody>
      </p:sp>
      <p:sp>
        <p:nvSpPr>
          <p:cNvPr id="75" name="object 75"/>
          <p:cNvSpPr/>
          <p:nvPr/>
        </p:nvSpPr>
        <p:spPr>
          <a:xfrm>
            <a:off x="3762603" y="5008956"/>
            <a:ext cx="9525" cy="8255"/>
          </a:xfrm>
          <a:custGeom>
            <a:avLst/>
            <a:gdLst/>
            <a:ahLst/>
            <a:cxnLst/>
            <a:rect l="l" t="t" r="r" b="b"/>
            <a:pathLst>
              <a:path w="9525" h="8254">
                <a:moveTo>
                  <a:pt x="9232" y="7670"/>
                </a:moveTo>
                <a:lnTo>
                  <a:pt x="0" y="7670"/>
                </a:lnTo>
                <a:lnTo>
                  <a:pt x="0" y="0"/>
                </a:lnTo>
                <a:lnTo>
                  <a:pt x="9232" y="0"/>
                </a:lnTo>
                <a:lnTo>
                  <a:pt x="9232" y="7670"/>
                </a:lnTo>
                <a:close/>
              </a:path>
            </a:pathLst>
          </a:custGeom>
          <a:ln w="3175">
            <a:solidFill>
              <a:srgbClr val="231F20"/>
            </a:solidFill>
          </a:ln>
        </p:spPr>
        <p:txBody>
          <a:bodyPr wrap="square" lIns="0" tIns="0" rIns="0" bIns="0" rtlCol="0"/>
          <a:lstStyle/>
          <a:p>
            <a:endParaRPr/>
          </a:p>
        </p:txBody>
      </p:sp>
      <p:sp>
        <p:nvSpPr>
          <p:cNvPr id="76" name="object 76"/>
          <p:cNvSpPr/>
          <p:nvPr/>
        </p:nvSpPr>
        <p:spPr>
          <a:xfrm>
            <a:off x="3762603" y="4710125"/>
            <a:ext cx="9525" cy="8255"/>
          </a:xfrm>
          <a:custGeom>
            <a:avLst/>
            <a:gdLst/>
            <a:ahLst/>
            <a:cxnLst/>
            <a:rect l="l" t="t" r="r" b="b"/>
            <a:pathLst>
              <a:path w="9525" h="8254">
                <a:moveTo>
                  <a:pt x="9232" y="7670"/>
                </a:moveTo>
                <a:lnTo>
                  <a:pt x="0" y="7670"/>
                </a:lnTo>
                <a:lnTo>
                  <a:pt x="0" y="0"/>
                </a:lnTo>
                <a:lnTo>
                  <a:pt x="9232" y="0"/>
                </a:lnTo>
                <a:lnTo>
                  <a:pt x="9232" y="7670"/>
                </a:lnTo>
                <a:close/>
              </a:path>
            </a:pathLst>
          </a:custGeom>
          <a:ln w="3175">
            <a:solidFill>
              <a:srgbClr val="231F20"/>
            </a:solidFill>
          </a:ln>
        </p:spPr>
        <p:txBody>
          <a:bodyPr wrap="square" lIns="0" tIns="0" rIns="0" bIns="0" rtlCol="0"/>
          <a:lstStyle/>
          <a:p>
            <a:endParaRPr/>
          </a:p>
        </p:txBody>
      </p:sp>
      <p:sp>
        <p:nvSpPr>
          <p:cNvPr id="77" name="object 77"/>
          <p:cNvSpPr/>
          <p:nvPr/>
        </p:nvSpPr>
        <p:spPr>
          <a:xfrm>
            <a:off x="3797007" y="4850447"/>
            <a:ext cx="8255" cy="23495"/>
          </a:xfrm>
          <a:custGeom>
            <a:avLst/>
            <a:gdLst/>
            <a:ahLst/>
            <a:cxnLst/>
            <a:rect l="l" t="t" r="r" b="b"/>
            <a:pathLst>
              <a:path w="8254" h="23495">
                <a:moveTo>
                  <a:pt x="7721" y="23228"/>
                </a:moveTo>
                <a:lnTo>
                  <a:pt x="0" y="23228"/>
                </a:lnTo>
                <a:lnTo>
                  <a:pt x="0" y="0"/>
                </a:lnTo>
                <a:lnTo>
                  <a:pt x="7721" y="0"/>
                </a:lnTo>
                <a:lnTo>
                  <a:pt x="7721" y="23228"/>
                </a:lnTo>
                <a:close/>
              </a:path>
            </a:pathLst>
          </a:custGeom>
          <a:ln w="3175">
            <a:solidFill>
              <a:srgbClr val="231F20"/>
            </a:solidFill>
          </a:ln>
        </p:spPr>
        <p:txBody>
          <a:bodyPr wrap="square" lIns="0" tIns="0" rIns="0" bIns="0" rtlCol="0"/>
          <a:lstStyle/>
          <a:p>
            <a:endParaRPr/>
          </a:p>
        </p:txBody>
      </p:sp>
      <p:sp>
        <p:nvSpPr>
          <p:cNvPr id="78" name="object 78"/>
          <p:cNvSpPr/>
          <p:nvPr/>
        </p:nvSpPr>
        <p:spPr>
          <a:xfrm>
            <a:off x="3730281" y="4850447"/>
            <a:ext cx="8255" cy="23495"/>
          </a:xfrm>
          <a:custGeom>
            <a:avLst/>
            <a:gdLst/>
            <a:ahLst/>
            <a:cxnLst/>
            <a:rect l="l" t="t" r="r" b="b"/>
            <a:pathLst>
              <a:path w="8254" h="23495">
                <a:moveTo>
                  <a:pt x="7696" y="23228"/>
                </a:moveTo>
                <a:lnTo>
                  <a:pt x="0" y="23228"/>
                </a:lnTo>
                <a:lnTo>
                  <a:pt x="0" y="0"/>
                </a:lnTo>
                <a:lnTo>
                  <a:pt x="7696" y="0"/>
                </a:lnTo>
                <a:lnTo>
                  <a:pt x="7696" y="23228"/>
                </a:lnTo>
                <a:close/>
              </a:path>
            </a:pathLst>
          </a:custGeom>
          <a:ln w="3175">
            <a:solidFill>
              <a:srgbClr val="231F20"/>
            </a:solidFill>
          </a:ln>
        </p:spPr>
        <p:txBody>
          <a:bodyPr wrap="square" lIns="0" tIns="0" rIns="0" bIns="0" rtlCol="0"/>
          <a:lstStyle/>
          <a:p>
            <a:endParaRPr/>
          </a:p>
        </p:txBody>
      </p:sp>
      <p:sp>
        <p:nvSpPr>
          <p:cNvPr id="79" name="object 79"/>
          <p:cNvSpPr/>
          <p:nvPr/>
        </p:nvSpPr>
        <p:spPr>
          <a:xfrm>
            <a:off x="3795653" y="4779849"/>
            <a:ext cx="10795" cy="24130"/>
          </a:xfrm>
          <a:custGeom>
            <a:avLst/>
            <a:gdLst/>
            <a:ahLst/>
            <a:cxnLst/>
            <a:rect l="l" t="t" r="r" b="b"/>
            <a:pathLst>
              <a:path w="10795" h="24129">
                <a:moveTo>
                  <a:pt x="10413" y="23063"/>
                </a:moveTo>
                <a:lnTo>
                  <a:pt x="2743" y="23977"/>
                </a:lnTo>
                <a:lnTo>
                  <a:pt x="0" y="914"/>
                </a:lnTo>
                <a:lnTo>
                  <a:pt x="7670" y="0"/>
                </a:lnTo>
                <a:lnTo>
                  <a:pt x="10413" y="23063"/>
                </a:lnTo>
                <a:close/>
              </a:path>
            </a:pathLst>
          </a:custGeom>
          <a:ln w="3175">
            <a:solidFill>
              <a:srgbClr val="231F20"/>
            </a:solidFill>
          </a:ln>
        </p:spPr>
        <p:txBody>
          <a:bodyPr wrap="square" lIns="0" tIns="0" rIns="0" bIns="0" rtlCol="0"/>
          <a:lstStyle/>
          <a:p>
            <a:endParaRPr/>
          </a:p>
        </p:txBody>
      </p:sp>
      <p:sp>
        <p:nvSpPr>
          <p:cNvPr id="80" name="object 80"/>
          <p:cNvSpPr/>
          <p:nvPr/>
        </p:nvSpPr>
        <p:spPr>
          <a:xfrm>
            <a:off x="3733707" y="4780087"/>
            <a:ext cx="8890" cy="23495"/>
          </a:xfrm>
          <a:custGeom>
            <a:avLst/>
            <a:gdLst/>
            <a:ahLst/>
            <a:cxnLst/>
            <a:rect l="l" t="t" r="r" b="b"/>
            <a:pathLst>
              <a:path w="8889" h="23495">
                <a:moveTo>
                  <a:pt x="7683" y="23495"/>
                </a:moveTo>
                <a:lnTo>
                  <a:pt x="0" y="23215"/>
                </a:lnTo>
                <a:lnTo>
                  <a:pt x="876" y="0"/>
                </a:lnTo>
                <a:lnTo>
                  <a:pt x="8559" y="292"/>
                </a:lnTo>
                <a:lnTo>
                  <a:pt x="7683" y="23495"/>
                </a:lnTo>
                <a:close/>
              </a:path>
            </a:pathLst>
          </a:custGeom>
          <a:ln w="3175">
            <a:solidFill>
              <a:srgbClr val="231F20"/>
            </a:solidFill>
          </a:ln>
        </p:spPr>
        <p:txBody>
          <a:bodyPr wrap="square" lIns="0" tIns="0" rIns="0" bIns="0" rtlCol="0"/>
          <a:lstStyle/>
          <a:p>
            <a:endParaRPr/>
          </a:p>
        </p:txBody>
      </p:sp>
      <p:sp>
        <p:nvSpPr>
          <p:cNvPr id="81" name="object 81"/>
          <p:cNvSpPr/>
          <p:nvPr/>
        </p:nvSpPr>
        <p:spPr>
          <a:xfrm>
            <a:off x="3731988" y="4925191"/>
            <a:ext cx="10795" cy="24130"/>
          </a:xfrm>
          <a:custGeom>
            <a:avLst/>
            <a:gdLst/>
            <a:ahLst/>
            <a:cxnLst/>
            <a:rect l="l" t="t" r="r" b="b"/>
            <a:pathLst>
              <a:path w="10795" h="24129">
                <a:moveTo>
                  <a:pt x="0" y="914"/>
                </a:moveTo>
                <a:lnTo>
                  <a:pt x="7670" y="0"/>
                </a:lnTo>
                <a:lnTo>
                  <a:pt x="10426" y="23050"/>
                </a:lnTo>
                <a:lnTo>
                  <a:pt x="2755" y="23964"/>
                </a:lnTo>
                <a:lnTo>
                  <a:pt x="0" y="914"/>
                </a:lnTo>
                <a:close/>
              </a:path>
            </a:pathLst>
          </a:custGeom>
          <a:ln w="3175">
            <a:solidFill>
              <a:srgbClr val="231F20"/>
            </a:solidFill>
          </a:ln>
        </p:spPr>
        <p:txBody>
          <a:bodyPr wrap="square" lIns="0" tIns="0" rIns="0" bIns="0" rtlCol="0"/>
          <a:lstStyle/>
          <a:p>
            <a:endParaRPr/>
          </a:p>
        </p:txBody>
      </p:sp>
      <p:sp>
        <p:nvSpPr>
          <p:cNvPr id="82" name="object 82"/>
          <p:cNvSpPr/>
          <p:nvPr/>
        </p:nvSpPr>
        <p:spPr>
          <a:xfrm>
            <a:off x="3795803" y="4925429"/>
            <a:ext cx="8890" cy="23495"/>
          </a:xfrm>
          <a:custGeom>
            <a:avLst/>
            <a:gdLst/>
            <a:ahLst/>
            <a:cxnLst/>
            <a:rect l="l" t="t" r="r" b="b"/>
            <a:pathLst>
              <a:path w="8889" h="23495">
                <a:moveTo>
                  <a:pt x="876" y="0"/>
                </a:moveTo>
                <a:lnTo>
                  <a:pt x="8559" y="292"/>
                </a:lnTo>
                <a:lnTo>
                  <a:pt x="7683" y="23495"/>
                </a:lnTo>
                <a:lnTo>
                  <a:pt x="0" y="23215"/>
                </a:lnTo>
                <a:lnTo>
                  <a:pt x="876" y="0"/>
                </a:lnTo>
                <a:close/>
              </a:path>
            </a:pathLst>
          </a:custGeom>
          <a:ln w="3175">
            <a:solidFill>
              <a:srgbClr val="231F20"/>
            </a:solidFill>
          </a:ln>
        </p:spPr>
        <p:txBody>
          <a:bodyPr wrap="square" lIns="0" tIns="0" rIns="0" bIns="0" rtlCol="0"/>
          <a:lstStyle/>
          <a:p>
            <a:endParaRPr/>
          </a:p>
        </p:txBody>
      </p:sp>
      <p:sp>
        <p:nvSpPr>
          <p:cNvPr id="83" name="object 83"/>
          <p:cNvSpPr/>
          <p:nvPr/>
        </p:nvSpPr>
        <p:spPr>
          <a:xfrm>
            <a:off x="3931158" y="4568483"/>
            <a:ext cx="8890" cy="19050"/>
          </a:xfrm>
          <a:custGeom>
            <a:avLst/>
            <a:gdLst/>
            <a:ahLst/>
            <a:cxnLst/>
            <a:rect l="l" t="t" r="r" b="b"/>
            <a:pathLst>
              <a:path w="8889" h="19050">
                <a:moveTo>
                  <a:pt x="0" y="0"/>
                </a:moveTo>
                <a:lnTo>
                  <a:pt x="2946" y="0"/>
                </a:lnTo>
                <a:lnTo>
                  <a:pt x="5765" y="6667"/>
                </a:lnTo>
                <a:lnTo>
                  <a:pt x="8331" y="18859"/>
                </a:lnTo>
              </a:path>
            </a:pathLst>
          </a:custGeom>
          <a:ln w="4051">
            <a:solidFill>
              <a:srgbClr val="231F20"/>
            </a:solidFill>
          </a:ln>
        </p:spPr>
        <p:txBody>
          <a:bodyPr wrap="square" lIns="0" tIns="0" rIns="0" bIns="0" rtlCol="0"/>
          <a:lstStyle/>
          <a:p>
            <a:endParaRPr/>
          </a:p>
        </p:txBody>
      </p:sp>
      <p:sp>
        <p:nvSpPr>
          <p:cNvPr id="84" name="object 84"/>
          <p:cNvSpPr/>
          <p:nvPr/>
        </p:nvSpPr>
        <p:spPr>
          <a:xfrm>
            <a:off x="3928663" y="5138787"/>
            <a:ext cx="10160" cy="25400"/>
          </a:xfrm>
          <a:custGeom>
            <a:avLst/>
            <a:gdLst/>
            <a:ahLst/>
            <a:cxnLst/>
            <a:rect l="l" t="t" r="r" b="b"/>
            <a:pathLst>
              <a:path w="10160" h="25400">
                <a:moveTo>
                  <a:pt x="9588" y="0"/>
                </a:moveTo>
                <a:lnTo>
                  <a:pt x="7331" y="10732"/>
                </a:lnTo>
                <a:lnTo>
                  <a:pt x="4979" y="18607"/>
                </a:lnTo>
                <a:lnTo>
                  <a:pt x="2535" y="23454"/>
                </a:lnTo>
                <a:lnTo>
                  <a:pt x="0" y="25107"/>
                </a:lnTo>
              </a:path>
            </a:pathLst>
          </a:custGeom>
          <a:ln w="4051">
            <a:solidFill>
              <a:srgbClr val="231F20"/>
            </a:solidFill>
          </a:ln>
        </p:spPr>
        <p:txBody>
          <a:bodyPr wrap="square" lIns="0" tIns="0" rIns="0" bIns="0" rtlCol="0"/>
          <a:lstStyle/>
          <a:p>
            <a:endParaRPr/>
          </a:p>
        </p:txBody>
      </p:sp>
      <p:sp>
        <p:nvSpPr>
          <p:cNvPr id="85" name="object 85"/>
          <p:cNvSpPr/>
          <p:nvPr/>
        </p:nvSpPr>
        <p:spPr>
          <a:xfrm>
            <a:off x="3325579" y="4556279"/>
            <a:ext cx="603084" cy="616769"/>
          </a:xfrm>
          <a:prstGeom prst="rect">
            <a:avLst/>
          </a:prstGeom>
          <a:blipFill>
            <a:blip r:embed="rId17" cstate="print"/>
            <a:stretch>
              <a:fillRect/>
            </a:stretch>
          </a:blipFill>
        </p:spPr>
        <p:txBody>
          <a:bodyPr wrap="square" lIns="0" tIns="0" rIns="0" bIns="0" rtlCol="0"/>
          <a:lstStyle/>
          <a:p>
            <a:endParaRPr/>
          </a:p>
        </p:txBody>
      </p:sp>
      <p:sp>
        <p:nvSpPr>
          <p:cNvPr id="86" name="object 86"/>
          <p:cNvSpPr/>
          <p:nvPr/>
        </p:nvSpPr>
        <p:spPr>
          <a:xfrm>
            <a:off x="3413176" y="4568483"/>
            <a:ext cx="50165" cy="595630"/>
          </a:xfrm>
          <a:custGeom>
            <a:avLst/>
            <a:gdLst/>
            <a:ahLst/>
            <a:cxnLst/>
            <a:rect l="l" t="t" r="r" b="b"/>
            <a:pathLst>
              <a:path w="50164" h="595629">
                <a:moveTo>
                  <a:pt x="49644" y="0"/>
                </a:moveTo>
                <a:lnTo>
                  <a:pt x="12411" y="213771"/>
                </a:lnTo>
                <a:lnTo>
                  <a:pt x="0" y="347051"/>
                </a:lnTo>
                <a:lnTo>
                  <a:pt x="12411" y="455658"/>
                </a:lnTo>
                <a:lnTo>
                  <a:pt x="49644" y="595414"/>
                </a:lnTo>
              </a:path>
            </a:pathLst>
          </a:custGeom>
          <a:ln w="4051">
            <a:solidFill>
              <a:srgbClr val="231F20"/>
            </a:solidFill>
          </a:ln>
        </p:spPr>
        <p:txBody>
          <a:bodyPr wrap="square" lIns="0" tIns="0" rIns="0" bIns="0" rtlCol="0"/>
          <a:lstStyle/>
          <a:p>
            <a:endParaRPr/>
          </a:p>
        </p:txBody>
      </p:sp>
      <p:sp>
        <p:nvSpPr>
          <p:cNvPr id="87" name="object 87"/>
          <p:cNvSpPr/>
          <p:nvPr/>
        </p:nvSpPr>
        <p:spPr>
          <a:xfrm>
            <a:off x="3325554" y="4556279"/>
            <a:ext cx="603250" cy="617220"/>
          </a:xfrm>
          <a:custGeom>
            <a:avLst/>
            <a:gdLst/>
            <a:ahLst/>
            <a:cxnLst/>
            <a:rect l="l" t="t" r="r" b="b"/>
            <a:pathLst>
              <a:path w="603250" h="617220">
                <a:moveTo>
                  <a:pt x="603110" y="607615"/>
                </a:moveTo>
                <a:lnTo>
                  <a:pt x="377961" y="614480"/>
                </a:lnTo>
                <a:lnTo>
                  <a:pt x="254385" y="616769"/>
                </a:lnTo>
                <a:lnTo>
                  <a:pt x="188710" y="614480"/>
                </a:lnTo>
                <a:lnTo>
                  <a:pt x="137261" y="607615"/>
                </a:lnTo>
                <a:lnTo>
                  <a:pt x="136778" y="607615"/>
                </a:lnTo>
                <a:lnTo>
                  <a:pt x="55255" y="538350"/>
                </a:lnTo>
                <a:lnTo>
                  <a:pt x="15165" y="438696"/>
                </a:lnTo>
                <a:lnTo>
                  <a:pt x="1443" y="348923"/>
                </a:lnTo>
                <a:lnTo>
                  <a:pt x="0" y="309914"/>
                </a:lnTo>
                <a:lnTo>
                  <a:pt x="9319" y="229008"/>
                </a:lnTo>
                <a:lnTo>
                  <a:pt x="27551" y="162743"/>
                </a:lnTo>
                <a:lnTo>
                  <a:pt x="51338" y="110052"/>
                </a:lnTo>
                <a:lnTo>
                  <a:pt x="77321" y="69868"/>
                </a:lnTo>
                <a:lnTo>
                  <a:pt x="122446" y="22752"/>
                </a:lnTo>
                <a:lnTo>
                  <a:pt x="134873" y="13687"/>
                </a:lnTo>
                <a:lnTo>
                  <a:pt x="135635" y="12722"/>
                </a:lnTo>
                <a:lnTo>
                  <a:pt x="136474" y="12201"/>
                </a:lnTo>
                <a:lnTo>
                  <a:pt x="137261" y="12201"/>
                </a:lnTo>
                <a:lnTo>
                  <a:pt x="248439" y="3050"/>
                </a:lnTo>
                <a:lnTo>
                  <a:pt x="334024" y="0"/>
                </a:lnTo>
                <a:lnTo>
                  <a:pt x="437690" y="3050"/>
                </a:lnTo>
                <a:lnTo>
                  <a:pt x="603110" y="12201"/>
                </a:lnTo>
                <a:lnTo>
                  <a:pt x="575021" y="164758"/>
                </a:lnTo>
                <a:lnTo>
                  <a:pt x="565657" y="277633"/>
                </a:lnTo>
                <a:lnTo>
                  <a:pt x="575021" y="406645"/>
                </a:lnTo>
                <a:lnTo>
                  <a:pt x="603110" y="607615"/>
                </a:lnTo>
                <a:close/>
              </a:path>
            </a:pathLst>
          </a:custGeom>
          <a:ln w="4838">
            <a:solidFill>
              <a:srgbClr val="231F20"/>
            </a:solidFill>
          </a:ln>
        </p:spPr>
        <p:txBody>
          <a:bodyPr wrap="square" lIns="0" tIns="0" rIns="0" bIns="0" rtlCol="0"/>
          <a:lstStyle/>
          <a:p>
            <a:endParaRPr/>
          </a:p>
        </p:txBody>
      </p:sp>
      <p:sp>
        <p:nvSpPr>
          <p:cNvPr id="88" name="object 88"/>
          <p:cNvSpPr/>
          <p:nvPr/>
        </p:nvSpPr>
        <p:spPr>
          <a:xfrm>
            <a:off x="3881586" y="4567268"/>
            <a:ext cx="38735" cy="596900"/>
          </a:xfrm>
          <a:custGeom>
            <a:avLst/>
            <a:gdLst/>
            <a:ahLst/>
            <a:cxnLst/>
            <a:rect l="l" t="t" r="r" b="b"/>
            <a:pathLst>
              <a:path w="38735" h="596900">
                <a:moveTo>
                  <a:pt x="38223" y="0"/>
                </a:moveTo>
                <a:lnTo>
                  <a:pt x="9555" y="176668"/>
                </a:lnTo>
                <a:lnTo>
                  <a:pt x="0" y="297735"/>
                </a:lnTo>
                <a:lnTo>
                  <a:pt x="9555" y="419159"/>
                </a:lnTo>
                <a:lnTo>
                  <a:pt x="38223" y="596900"/>
                </a:lnTo>
              </a:path>
            </a:pathLst>
          </a:custGeom>
          <a:ln w="4838">
            <a:solidFill>
              <a:srgbClr val="231F20"/>
            </a:solidFill>
          </a:ln>
        </p:spPr>
        <p:txBody>
          <a:bodyPr wrap="square" lIns="0" tIns="0" rIns="0" bIns="0" rtlCol="0"/>
          <a:lstStyle/>
          <a:p>
            <a:endParaRPr/>
          </a:p>
        </p:txBody>
      </p:sp>
      <p:sp>
        <p:nvSpPr>
          <p:cNvPr id="89" name="object 89"/>
          <p:cNvSpPr/>
          <p:nvPr/>
        </p:nvSpPr>
        <p:spPr>
          <a:xfrm>
            <a:off x="3768191" y="4409261"/>
            <a:ext cx="272415" cy="107314"/>
          </a:xfrm>
          <a:custGeom>
            <a:avLst/>
            <a:gdLst/>
            <a:ahLst/>
            <a:cxnLst/>
            <a:rect l="l" t="t" r="r" b="b"/>
            <a:pathLst>
              <a:path w="272414" h="107314">
                <a:moveTo>
                  <a:pt x="183667" y="0"/>
                </a:moveTo>
                <a:lnTo>
                  <a:pt x="183730" y="36309"/>
                </a:lnTo>
                <a:lnTo>
                  <a:pt x="0" y="36309"/>
                </a:lnTo>
                <a:lnTo>
                  <a:pt x="0" y="70459"/>
                </a:lnTo>
                <a:lnTo>
                  <a:pt x="183794" y="70459"/>
                </a:lnTo>
                <a:lnTo>
                  <a:pt x="183857" y="106756"/>
                </a:lnTo>
                <a:lnTo>
                  <a:pt x="272148" y="53238"/>
                </a:lnTo>
                <a:lnTo>
                  <a:pt x="183667" y="0"/>
                </a:lnTo>
                <a:close/>
              </a:path>
            </a:pathLst>
          </a:custGeom>
          <a:solidFill>
            <a:srgbClr val="58595B"/>
          </a:solidFill>
        </p:spPr>
        <p:txBody>
          <a:bodyPr wrap="square" lIns="0" tIns="0" rIns="0" bIns="0" rtlCol="0"/>
          <a:lstStyle/>
          <a:p>
            <a:endParaRPr/>
          </a:p>
        </p:txBody>
      </p:sp>
      <p:sp>
        <p:nvSpPr>
          <p:cNvPr id="90" name="object 90"/>
          <p:cNvSpPr/>
          <p:nvPr/>
        </p:nvSpPr>
        <p:spPr>
          <a:xfrm>
            <a:off x="4589622" y="8854432"/>
            <a:ext cx="17780" cy="14604"/>
          </a:xfrm>
          <a:custGeom>
            <a:avLst/>
            <a:gdLst/>
            <a:ahLst/>
            <a:cxnLst/>
            <a:rect l="l" t="t" r="r" b="b"/>
            <a:pathLst>
              <a:path w="17779" h="14604">
                <a:moveTo>
                  <a:pt x="0" y="7880"/>
                </a:moveTo>
                <a:lnTo>
                  <a:pt x="2822" y="9248"/>
                </a:lnTo>
                <a:lnTo>
                  <a:pt x="16566" y="14059"/>
                </a:lnTo>
                <a:lnTo>
                  <a:pt x="17366" y="0"/>
                </a:lnTo>
              </a:path>
            </a:pathLst>
          </a:custGeom>
          <a:ln w="3797">
            <a:solidFill>
              <a:srgbClr val="070403"/>
            </a:solidFill>
          </a:ln>
        </p:spPr>
        <p:txBody>
          <a:bodyPr wrap="square" lIns="0" tIns="0" rIns="0" bIns="0" rtlCol="0"/>
          <a:lstStyle/>
          <a:p>
            <a:endParaRPr/>
          </a:p>
        </p:txBody>
      </p:sp>
      <p:sp>
        <p:nvSpPr>
          <p:cNvPr id="91" name="object 91"/>
          <p:cNvSpPr/>
          <p:nvPr/>
        </p:nvSpPr>
        <p:spPr>
          <a:xfrm>
            <a:off x="4606190" y="8868500"/>
            <a:ext cx="3175" cy="109220"/>
          </a:xfrm>
          <a:custGeom>
            <a:avLst/>
            <a:gdLst/>
            <a:ahLst/>
            <a:cxnLst/>
            <a:rect l="l" t="t" r="r" b="b"/>
            <a:pathLst>
              <a:path w="3175" h="109220">
                <a:moveTo>
                  <a:pt x="2717" y="109004"/>
                </a:moveTo>
                <a:lnTo>
                  <a:pt x="0" y="0"/>
                </a:lnTo>
              </a:path>
            </a:pathLst>
          </a:custGeom>
          <a:ln w="3797">
            <a:solidFill>
              <a:srgbClr val="070403"/>
            </a:solidFill>
          </a:ln>
        </p:spPr>
        <p:txBody>
          <a:bodyPr wrap="square" lIns="0" tIns="0" rIns="0" bIns="0" rtlCol="0"/>
          <a:lstStyle/>
          <a:p>
            <a:endParaRPr/>
          </a:p>
        </p:txBody>
      </p:sp>
      <p:sp>
        <p:nvSpPr>
          <p:cNvPr id="92" name="object 92"/>
          <p:cNvSpPr/>
          <p:nvPr/>
        </p:nvSpPr>
        <p:spPr>
          <a:xfrm>
            <a:off x="4827287" y="8822863"/>
            <a:ext cx="13335" cy="168275"/>
          </a:xfrm>
          <a:custGeom>
            <a:avLst/>
            <a:gdLst/>
            <a:ahLst/>
            <a:cxnLst/>
            <a:rect l="l" t="t" r="r" b="b"/>
            <a:pathLst>
              <a:path w="13335" h="168275">
                <a:moveTo>
                  <a:pt x="5939" y="0"/>
                </a:moveTo>
                <a:lnTo>
                  <a:pt x="3246" y="30536"/>
                </a:lnTo>
                <a:lnTo>
                  <a:pt x="5697" y="89845"/>
                </a:lnTo>
                <a:lnTo>
                  <a:pt x="10637" y="137691"/>
                </a:lnTo>
                <a:lnTo>
                  <a:pt x="13334" y="157355"/>
                </a:lnTo>
                <a:lnTo>
                  <a:pt x="13334" y="167795"/>
                </a:lnTo>
                <a:lnTo>
                  <a:pt x="0" y="165267"/>
                </a:lnTo>
              </a:path>
            </a:pathLst>
          </a:custGeom>
          <a:ln w="3797">
            <a:solidFill>
              <a:srgbClr val="070403"/>
            </a:solidFill>
          </a:ln>
        </p:spPr>
        <p:txBody>
          <a:bodyPr wrap="square" lIns="0" tIns="0" rIns="0" bIns="0" rtlCol="0"/>
          <a:lstStyle/>
          <a:p>
            <a:endParaRPr/>
          </a:p>
        </p:txBody>
      </p:sp>
      <p:sp>
        <p:nvSpPr>
          <p:cNvPr id="93" name="object 93"/>
          <p:cNvSpPr/>
          <p:nvPr/>
        </p:nvSpPr>
        <p:spPr>
          <a:xfrm>
            <a:off x="4707926" y="9028814"/>
            <a:ext cx="426084" cy="612775"/>
          </a:xfrm>
          <a:custGeom>
            <a:avLst/>
            <a:gdLst/>
            <a:ahLst/>
            <a:cxnLst/>
            <a:rect l="l" t="t" r="r" b="b"/>
            <a:pathLst>
              <a:path w="426085" h="612775">
                <a:moveTo>
                  <a:pt x="425462" y="0"/>
                </a:moveTo>
                <a:lnTo>
                  <a:pt x="410122" y="9784"/>
                </a:lnTo>
                <a:lnTo>
                  <a:pt x="379818" y="32323"/>
                </a:lnTo>
                <a:lnTo>
                  <a:pt x="361497" y="52417"/>
                </a:lnTo>
                <a:lnTo>
                  <a:pt x="341242" y="70331"/>
                </a:lnTo>
                <a:lnTo>
                  <a:pt x="325221" y="86502"/>
                </a:lnTo>
                <a:lnTo>
                  <a:pt x="314689" y="98203"/>
                </a:lnTo>
                <a:lnTo>
                  <a:pt x="310900" y="102709"/>
                </a:lnTo>
                <a:lnTo>
                  <a:pt x="276331" y="137354"/>
                </a:lnTo>
                <a:lnTo>
                  <a:pt x="204423" y="238268"/>
                </a:lnTo>
                <a:lnTo>
                  <a:pt x="140644" y="299482"/>
                </a:lnTo>
                <a:lnTo>
                  <a:pt x="113761" y="338042"/>
                </a:lnTo>
                <a:lnTo>
                  <a:pt x="95361" y="358931"/>
                </a:lnTo>
                <a:lnTo>
                  <a:pt x="76949" y="369380"/>
                </a:lnTo>
                <a:lnTo>
                  <a:pt x="50030" y="376622"/>
                </a:lnTo>
                <a:lnTo>
                  <a:pt x="35673" y="381835"/>
                </a:lnTo>
                <a:lnTo>
                  <a:pt x="28778" y="384549"/>
                </a:lnTo>
                <a:lnTo>
                  <a:pt x="23885" y="389265"/>
                </a:lnTo>
                <a:lnTo>
                  <a:pt x="15536" y="400485"/>
                </a:lnTo>
                <a:lnTo>
                  <a:pt x="8094" y="428263"/>
                </a:lnTo>
                <a:lnTo>
                  <a:pt x="16149" y="445328"/>
                </a:lnTo>
                <a:lnTo>
                  <a:pt x="31238" y="453923"/>
                </a:lnTo>
                <a:lnTo>
                  <a:pt x="44899" y="456289"/>
                </a:lnTo>
                <a:lnTo>
                  <a:pt x="63241" y="454206"/>
                </a:lnTo>
                <a:lnTo>
                  <a:pt x="191152" y="376622"/>
                </a:lnTo>
                <a:lnTo>
                  <a:pt x="313605" y="264976"/>
                </a:lnTo>
                <a:lnTo>
                  <a:pt x="213129" y="362849"/>
                </a:lnTo>
                <a:lnTo>
                  <a:pt x="148588" y="419831"/>
                </a:lnTo>
                <a:lnTo>
                  <a:pt x="92038" y="457843"/>
                </a:lnTo>
                <a:lnTo>
                  <a:pt x="15536" y="498809"/>
                </a:lnTo>
                <a:lnTo>
                  <a:pt x="0" y="547711"/>
                </a:lnTo>
                <a:lnTo>
                  <a:pt x="15200" y="567230"/>
                </a:lnTo>
                <a:lnTo>
                  <a:pt x="39897" y="569814"/>
                </a:lnTo>
                <a:lnTo>
                  <a:pt x="52849" y="567910"/>
                </a:lnTo>
                <a:lnTo>
                  <a:pt x="204423" y="456289"/>
                </a:lnTo>
                <a:lnTo>
                  <a:pt x="218687" y="446702"/>
                </a:lnTo>
                <a:lnTo>
                  <a:pt x="228712" y="439359"/>
                </a:lnTo>
                <a:lnTo>
                  <a:pt x="239242" y="430527"/>
                </a:lnTo>
                <a:lnTo>
                  <a:pt x="255020" y="416475"/>
                </a:lnTo>
                <a:lnTo>
                  <a:pt x="277496" y="396845"/>
                </a:lnTo>
                <a:lnTo>
                  <a:pt x="300951" y="376962"/>
                </a:lnTo>
                <a:lnTo>
                  <a:pt x="319409" y="361561"/>
                </a:lnTo>
                <a:lnTo>
                  <a:pt x="326890" y="355375"/>
                </a:lnTo>
                <a:lnTo>
                  <a:pt x="318965" y="373866"/>
                </a:lnTo>
                <a:lnTo>
                  <a:pt x="207078" y="477524"/>
                </a:lnTo>
                <a:lnTo>
                  <a:pt x="100677" y="570526"/>
                </a:lnTo>
                <a:lnTo>
                  <a:pt x="84029" y="584803"/>
                </a:lnTo>
                <a:lnTo>
                  <a:pt x="77650" y="594827"/>
                </a:lnTo>
                <a:lnTo>
                  <a:pt x="80794" y="605337"/>
                </a:lnTo>
                <a:lnTo>
                  <a:pt x="86027" y="612244"/>
                </a:lnTo>
              </a:path>
            </a:pathLst>
          </a:custGeom>
          <a:ln w="3797">
            <a:solidFill>
              <a:srgbClr val="070403"/>
            </a:solidFill>
          </a:ln>
        </p:spPr>
        <p:txBody>
          <a:bodyPr wrap="square" lIns="0" tIns="0" rIns="0" bIns="0" rtlCol="0"/>
          <a:lstStyle/>
          <a:p>
            <a:endParaRPr/>
          </a:p>
        </p:txBody>
      </p:sp>
      <p:sp>
        <p:nvSpPr>
          <p:cNvPr id="94" name="object 94"/>
          <p:cNvSpPr/>
          <p:nvPr/>
        </p:nvSpPr>
        <p:spPr>
          <a:xfrm>
            <a:off x="4893368" y="9411361"/>
            <a:ext cx="235455" cy="214110"/>
          </a:xfrm>
          <a:prstGeom prst="rect">
            <a:avLst/>
          </a:prstGeom>
          <a:blipFill>
            <a:blip r:embed="rId18" cstate="print"/>
            <a:stretch>
              <a:fillRect/>
            </a:stretch>
          </a:blipFill>
        </p:spPr>
        <p:txBody>
          <a:bodyPr wrap="square" lIns="0" tIns="0" rIns="0" bIns="0" rtlCol="0"/>
          <a:lstStyle/>
          <a:p>
            <a:endParaRPr/>
          </a:p>
        </p:txBody>
      </p:sp>
      <p:sp>
        <p:nvSpPr>
          <p:cNvPr id="95" name="object 95"/>
          <p:cNvSpPr/>
          <p:nvPr/>
        </p:nvSpPr>
        <p:spPr>
          <a:xfrm>
            <a:off x="4629661" y="8820927"/>
            <a:ext cx="191770" cy="267335"/>
          </a:xfrm>
          <a:custGeom>
            <a:avLst/>
            <a:gdLst/>
            <a:ahLst/>
            <a:cxnLst/>
            <a:rect l="l" t="t" r="r" b="b"/>
            <a:pathLst>
              <a:path w="191770" h="267334">
                <a:moveTo>
                  <a:pt x="191300" y="0"/>
                </a:moveTo>
                <a:lnTo>
                  <a:pt x="190332" y="2407"/>
                </a:lnTo>
                <a:lnTo>
                  <a:pt x="170896" y="60842"/>
                </a:lnTo>
                <a:lnTo>
                  <a:pt x="150023" y="94817"/>
                </a:lnTo>
                <a:lnTo>
                  <a:pt x="111930" y="159187"/>
                </a:lnTo>
                <a:lnTo>
                  <a:pt x="75341" y="221562"/>
                </a:lnTo>
                <a:lnTo>
                  <a:pt x="58983" y="249551"/>
                </a:lnTo>
                <a:lnTo>
                  <a:pt x="32752" y="262917"/>
                </a:lnTo>
                <a:lnTo>
                  <a:pt x="18204" y="267091"/>
                </a:lnTo>
                <a:lnTo>
                  <a:pt x="10113" y="261819"/>
                </a:lnTo>
                <a:lnTo>
                  <a:pt x="3256" y="246846"/>
                </a:lnTo>
                <a:lnTo>
                  <a:pt x="0" y="224886"/>
                </a:lnTo>
                <a:lnTo>
                  <a:pt x="3237" y="202428"/>
                </a:lnTo>
                <a:lnTo>
                  <a:pt x="8474" y="184942"/>
                </a:lnTo>
                <a:lnTo>
                  <a:pt x="11219" y="177898"/>
                </a:lnTo>
                <a:lnTo>
                  <a:pt x="32593" y="143290"/>
                </a:lnTo>
                <a:lnTo>
                  <a:pt x="88371" y="28965"/>
                </a:lnTo>
                <a:lnTo>
                  <a:pt x="98024" y="42"/>
                </a:lnTo>
              </a:path>
            </a:pathLst>
          </a:custGeom>
          <a:ln w="3797">
            <a:solidFill>
              <a:srgbClr val="070403"/>
            </a:solidFill>
          </a:ln>
        </p:spPr>
        <p:txBody>
          <a:bodyPr wrap="square" lIns="0" tIns="0" rIns="0" bIns="0" rtlCol="0"/>
          <a:lstStyle/>
          <a:p>
            <a:endParaRPr/>
          </a:p>
        </p:txBody>
      </p:sp>
      <p:sp>
        <p:nvSpPr>
          <p:cNvPr id="96" name="object 96"/>
          <p:cNvSpPr/>
          <p:nvPr/>
        </p:nvSpPr>
        <p:spPr>
          <a:xfrm>
            <a:off x="4688645" y="8824007"/>
            <a:ext cx="20955" cy="81915"/>
          </a:xfrm>
          <a:custGeom>
            <a:avLst/>
            <a:gdLst/>
            <a:ahLst/>
            <a:cxnLst/>
            <a:rect l="l" t="t" r="r" b="b"/>
            <a:pathLst>
              <a:path w="20954" h="81915">
                <a:moveTo>
                  <a:pt x="20949" y="0"/>
                </a:moveTo>
                <a:lnTo>
                  <a:pt x="13500" y="23255"/>
                </a:lnTo>
                <a:lnTo>
                  <a:pt x="0" y="81764"/>
                </a:lnTo>
              </a:path>
            </a:pathLst>
          </a:custGeom>
          <a:ln w="3797">
            <a:solidFill>
              <a:srgbClr val="070403"/>
            </a:solidFill>
          </a:ln>
        </p:spPr>
        <p:txBody>
          <a:bodyPr wrap="square" lIns="0" tIns="0" rIns="0" bIns="0" rtlCol="0"/>
          <a:lstStyle/>
          <a:p>
            <a:endParaRPr/>
          </a:p>
        </p:txBody>
      </p:sp>
      <p:sp>
        <p:nvSpPr>
          <p:cNvPr id="97" name="object 97"/>
          <p:cNvSpPr/>
          <p:nvPr/>
        </p:nvSpPr>
        <p:spPr>
          <a:xfrm>
            <a:off x="4678151" y="8948200"/>
            <a:ext cx="154940" cy="255270"/>
          </a:xfrm>
          <a:custGeom>
            <a:avLst/>
            <a:gdLst/>
            <a:ahLst/>
            <a:cxnLst/>
            <a:rect l="l" t="t" r="r" b="b"/>
            <a:pathLst>
              <a:path w="154939" h="255270">
                <a:moveTo>
                  <a:pt x="0" y="130327"/>
                </a:moveTo>
                <a:lnTo>
                  <a:pt x="15976" y="188721"/>
                </a:lnTo>
                <a:lnTo>
                  <a:pt x="13258" y="199402"/>
                </a:lnTo>
                <a:lnTo>
                  <a:pt x="29248" y="241922"/>
                </a:lnTo>
                <a:lnTo>
                  <a:pt x="42443" y="241922"/>
                </a:lnTo>
                <a:lnTo>
                  <a:pt x="47853" y="255181"/>
                </a:lnTo>
                <a:lnTo>
                  <a:pt x="66535" y="252590"/>
                </a:lnTo>
                <a:lnTo>
                  <a:pt x="58674" y="217970"/>
                </a:lnTo>
                <a:lnTo>
                  <a:pt x="63919" y="209994"/>
                </a:lnTo>
                <a:lnTo>
                  <a:pt x="53263" y="167512"/>
                </a:lnTo>
                <a:lnTo>
                  <a:pt x="45313" y="156870"/>
                </a:lnTo>
                <a:lnTo>
                  <a:pt x="34582" y="106298"/>
                </a:lnTo>
                <a:lnTo>
                  <a:pt x="154368" y="55892"/>
                </a:lnTo>
                <a:lnTo>
                  <a:pt x="149472" y="34144"/>
                </a:lnTo>
                <a:lnTo>
                  <a:pt x="145348" y="21350"/>
                </a:lnTo>
                <a:lnTo>
                  <a:pt x="139752" y="12521"/>
                </a:lnTo>
                <a:lnTo>
                  <a:pt x="130441" y="2666"/>
                </a:lnTo>
                <a:lnTo>
                  <a:pt x="125145" y="0"/>
                </a:lnTo>
                <a:lnTo>
                  <a:pt x="125145" y="5333"/>
                </a:lnTo>
                <a:lnTo>
                  <a:pt x="127723" y="18707"/>
                </a:lnTo>
                <a:lnTo>
                  <a:pt x="58674" y="45237"/>
                </a:lnTo>
              </a:path>
            </a:pathLst>
          </a:custGeom>
          <a:ln w="3797">
            <a:solidFill>
              <a:srgbClr val="070403"/>
            </a:solidFill>
          </a:ln>
        </p:spPr>
        <p:txBody>
          <a:bodyPr wrap="square" lIns="0" tIns="0" rIns="0" bIns="0" rtlCol="0"/>
          <a:lstStyle/>
          <a:p>
            <a:endParaRPr/>
          </a:p>
        </p:txBody>
      </p:sp>
      <p:sp>
        <p:nvSpPr>
          <p:cNvPr id="98" name="object 98"/>
          <p:cNvSpPr/>
          <p:nvPr/>
        </p:nvSpPr>
        <p:spPr>
          <a:xfrm>
            <a:off x="4731419" y="9012051"/>
            <a:ext cx="125730" cy="186055"/>
          </a:xfrm>
          <a:custGeom>
            <a:avLst/>
            <a:gdLst/>
            <a:ahLst/>
            <a:cxnLst/>
            <a:rect l="l" t="t" r="r" b="b"/>
            <a:pathLst>
              <a:path w="125729" h="186054">
                <a:moveTo>
                  <a:pt x="95770" y="0"/>
                </a:moveTo>
                <a:lnTo>
                  <a:pt x="111759" y="69087"/>
                </a:lnTo>
                <a:lnTo>
                  <a:pt x="117157" y="74421"/>
                </a:lnTo>
                <a:lnTo>
                  <a:pt x="125183" y="116941"/>
                </a:lnTo>
                <a:lnTo>
                  <a:pt x="119849" y="124879"/>
                </a:lnTo>
                <a:lnTo>
                  <a:pt x="111759" y="146138"/>
                </a:lnTo>
                <a:lnTo>
                  <a:pt x="95770" y="148856"/>
                </a:lnTo>
                <a:lnTo>
                  <a:pt x="90614" y="116941"/>
                </a:lnTo>
                <a:lnTo>
                  <a:pt x="82410" y="114223"/>
                </a:lnTo>
                <a:lnTo>
                  <a:pt x="74447" y="74421"/>
                </a:lnTo>
                <a:lnTo>
                  <a:pt x="74447" y="66471"/>
                </a:lnTo>
                <a:lnTo>
                  <a:pt x="78843" y="59680"/>
                </a:lnTo>
                <a:lnTo>
                  <a:pt x="79755" y="52431"/>
                </a:lnTo>
                <a:lnTo>
                  <a:pt x="76686" y="40239"/>
                </a:lnTo>
                <a:lnTo>
                  <a:pt x="69138" y="18618"/>
                </a:lnTo>
                <a:lnTo>
                  <a:pt x="61112" y="18618"/>
                </a:lnTo>
                <a:lnTo>
                  <a:pt x="53251" y="23939"/>
                </a:lnTo>
                <a:lnTo>
                  <a:pt x="82410" y="172719"/>
                </a:lnTo>
                <a:lnTo>
                  <a:pt x="58546" y="183362"/>
                </a:lnTo>
                <a:lnTo>
                  <a:pt x="21412" y="31813"/>
                </a:lnTo>
                <a:lnTo>
                  <a:pt x="58546" y="183362"/>
                </a:lnTo>
                <a:lnTo>
                  <a:pt x="45199" y="186016"/>
                </a:lnTo>
                <a:lnTo>
                  <a:pt x="26542" y="156679"/>
                </a:lnTo>
                <a:lnTo>
                  <a:pt x="0" y="45110"/>
                </a:lnTo>
              </a:path>
            </a:pathLst>
          </a:custGeom>
          <a:ln w="3797">
            <a:solidFill>
              <a:srgbClr val="070403"/>
            </a:solidFill>
          </a:ln>
        </p:spPr>
        <p:txBody>
          <a:bodyPr wrap="square" lIns="0" tIns="0" rIns="0" bIns="0" rtlCol="0"/>
          <a:lstStyle/>
          <a:p>
            <a:endParaRPr/>
          </a:p>
        </p:txBody>
      </p:sp>
      <p:sp>
        <p:nvSpPr>
          <p:cNvPr id="99" name="object 99"/>
          <p:cNvSpPr/>
          <p:nvPr/>
        </p:nvSpPr>
        <p:spPr>
          <a:xfrm>
            <a:off x="4715445" y="9035991"/>
            <a:ext cx="69850" cy="26670"/>
          </a:xfrm>
          <a:custGeom>
            <a:avLst/>
            <a:gdLst/>
            <a:ahLst/>
            <a:cxnLst/>
            <a:rect l="l" t="t" r="r" b="b"/>
            <a:pathLst>
              <a:path w="69850" h="26670">
                <a:moveTo>
                  <a:pt x="0" y="26568"/>
                </a:moveTo>
                <a:lnTo>
                  <a:pt x="61163" y="2616"/>
                </a:lnTo>
                <a:lnTo>
                  <a:pt x="69227" y="0"/>
                </a:lnTo>
              </a:path>
            </a:pathLst>
          </a:custGeom>
          <a:ln w="3797">
            <a:solidFill>
              <a:srgbClr val="070403"/>
            </a:solidFill>
          </a:ln>
        </p:spPr>
        <p:txBody>
          <a:bodyPr wrap="square" lIns="0" tIns="0" rIns="0" bIns="0" rtlCol="0"/>
          <a:lstStyle/>
          <a:p>
            <a:endParaRPr/>
          </a:p>
        </p:txBody>
      </p:sp>
      <p:sp>
        <p:nvSpPr>
          <p:cNvPr id="100" name="object 100"/>
          <p:cNvSpPr/>
          <p:nvPr/>
        </p:nvSpPr>
        <p:spPr>
          <a:xfrm>
            <a:off x="4760776" y="9038613"/>
            <a:ext cx="21590" cy="34925"/>
          </a:xfrm>
          <a:custGeom>
            <a:avLst/>
            <a:gdLst/>
            <a:ahLst/>
            <a:cxnLst/>
            <a:rect l="l" t="t" r="r" b="b"/>
            <a:pathLst>
              <a:path w="21589" h="34925">
                <a:moveTo>
                  <a:pt x="0" y="34594"/>
                </a:moveTo>
                <a:lnTo>
                  <a:pt x="21183" y="26568"/>
                </a:lnTo>
                <a:lnTo>
                  <a:pt x="15836" y="0"/>
                </a:lnTo>
              </a:path>
            </a:pathLst>
          </a:custGeom>
          <a:ln w="3797">
            <a:solidFill>
              <a:srgbClr val="070403"/>
            </a:solidFill>
          </a:ln>
        </p:spPr>
        <p:txBody>
          <a:bodyPr wrap="square" lIns="0" tIns="0" rIns="0" bIns="0" rtlCol="0"/>
          <a:lstStyle/>
          <a:p>
            <a:endParaRPr/>
          </a:p>
        </p:txBody>
      </p:sp>
      <p:sp>
        <p:nvSpPr>
          <p:cNvPr id="101" name="object 101"/>
          <p:cNvSpPr/>
          <p:nvPr/>
        </p:nvSpPr>
        <p:spPr>
          <a:xfrm>
            <a:off x="4760776" y="9073201"/>
            <a:ext cx="26670" cy="24130"/>
          </a:xfrm>
          <a:custGeom>
            <a:avLst/>
            <a:gdLst/>
            <a:ahLst/>
            <a:cxnLst/>
            <a:rect l="l" t="t" r="r" b="b"/>
            <a:pathLst>
              <a:path w="26670" h="24129">
                <a:moveTo>
                  <a:pt x="0" y="10566"/>
                </a:moveTo>
                <a:lnTo>
                  <a:pt x="23901" y="0"/>
                </a:lnTo>
                <a:lnTo>
                  <a:pt x="26504" y="13271"/>
                </a:lnTo>
                <a:lnTo>
                  <a:pt x="5181" y="23952"/>
                </a:lnTo>
              </a:path>
            </a:pathLst>
          </a:custGeom>
          <a:ln w="3797">
            <a:solidFill>
              <a:srgbClr val="070403"/>
            </a:solidFill>
          </a:ln>
        </p:spPr>
        <p:txBody>
          <a:bodyPr wrap="square" lIns="0" tIns="0" rIns="0" bIns="0" rtlCol="0"/>
          <a:lstStyle/>
          <a:p>
            <a:endParaRPr/>
          </a:p>
        </p:txBody>
      </p:sp>
      <p:sp>
        <p:nvSpPr>
          <p:cNvPr id="102" name="object 102"/>
          <p:cNvSpPr/>
          <p:nvPr/>
        </p:nvSpPr>
        <p:spPr>
          <a:xfrm>
            <a:off x="4611625" y="8972135"/>
            <a:ext cx="24130" cy="40005"/>
          </a:xfrm>
          <a:custGeom>
            <a:avLst/>
            <a:gdLst/>
            <a:ahLst/>
            <a:cxnLst/>
            <a:rect l="l" t="t" r="r" b="b"/>
            <a:pathLst>
              <a:path w="24129" h="40004">
                <a:moveTo>
                  <a:pt x="0" y="0"/>
                </a:moveTo>
                <a:lnTo>
                  <a:pt x="3730" y="15280"/>
                </a:lnTo>
                <a:lnTo>
                  <a:pt x="11938" y="27997"/>
                </a:lnTo>
                <a:lnTo>
                  <a:pt x="20145" y="36693"/>
                </a:lnTo>
                <a:lnTo>
                  <a:pt x="23876" y="39916"/>
                </a:lnTo>
              </a:path>
            </a:pathLst>
          </a:custGeom>
          <a:ln w="3797">
            <a:solidFill>
              <a:srgbClr val="070403"/>
            </a:solidFill>
          </a:ln>
        </p:spPr>
        <p:txBody>
          <a:bodyPr wrap="square" lIns="0" tIns="0" rIns="0" bIns="0" rtlCol="0"/>
          <a:lstStyle/>
          <a:p>
            <a:endParaRPr/>
          </a:p>
        </p:txBody>
      </p:sp>
      <p:sp>
        <p:nvSpPr>
          <p:cNvPr id="103" name="object 103"/>
          <p:cNvSpPr/>
          <p:nvPr/>
        </p:nvSpPr>
        <p:spPr>
          <a:xfrm>
            <a:off x="4768675" y="9094317"/>
            <a:ext cx="24130" cy="24130"/>
          </a:xfrm>
          <a:custGeom>
            <a:avLst/>
            <a:gdLst/>
            <a:ahLst/>
            <a:cxnLst/>
            <a:rect l="l" t="t" r="r" b="b"/>
            <a:pathLst>
              <a:path w="24129" h="24129">
                <a:moveTo>
                  <a:pt x="0" y="10756"/>
                </a:moveTo>
                <a:lnTo>
                  <a:pt x="21297" y="0"/>
                </a:lnTo>
                <a:lnTo>
                  <a:pt x="23850" y="13284"/>
                </a:lnTo>
                <a:lnTo>
                  <a:pt x="2717" y="23863"/>
                </a:lnTo>
              </a:path>
            </a:pathLst>
          </a:custGeom>
          <a:ln w="3797">
            <a:solidFill>
              <a:srgbClr val="070403"/>
            </a:solidFill>
          </a:ln>
        </p:spPr>
        <p:txBody>
          <a:bodyPr wrap="square" lIns="0" tIns="0" rIns="0" bIns="0" rtlCol="0"/>
          <a:lstStyle/>
          <a:p>
            <a:endParaRPr/>
          </a:p>
        </p:txBody>
      </p:sp>
      <p:sp>
        <p:nvSpPr>
          <p:cNvPr id="104" name="object 104"/>
          <p:cNvSpPr/>
          <p:nvPr/>
        </p:nvSpPr>
        <p:spPr>
          <a:xfrm>
            <a:off x="4784563" y="9166169"/>
            <a:ext cx="21590" cy="19050"/>
          </a:xfrm>
          <a:custGeom>
            <a:avLst/>
            <a:gdLst/>
            <a:ahLst/>
            <a:cxnLst/>
            <a:rect l="l" t="t" r="r" b="b"/>
            <a:pathLst>
              <a:path w="21589" h="19050">
                <a:moveTo>
                  <a:pt x="0" y="5270"/>
                </a:moveTo>
                <a:lnTo>
                  <a:pt x="18618" y="0"/>
                </a:lnTo>
                <a:lnTo>
                  <a:pt x="21310" y="10591"/>
                </a:lnTo>
                <a:lnTo>
                  <a:pt x="2717" y="18516"/>
                </a:lnTo>
              </a:path>
            </a:pathLst>
          </a:custGeom>
          <a:ln w="3797">
            <a:solidFill>
              <a:srgbClr val="070403"/>
            </a:solidFill>
          </a:ln>
        </p:spPr>
        <p:txBody>
          <a:bodyPr wrap="square" lIns="0" tIns="0" rIns="0" bIns="0" rtlCol="0"/>
          <a:lstStyle/>
          <a:p>
            <a:endParaRPr/>
          </a:p>
        </p:txBody>
      </p:sp>
      <p:sp>
        <p:nvSpPr>
          <p:cNvPr id="105" name="object 105"/>
          <p:cNvSpPr/>
          <p:nvPr/>
        </p:nvSpPr>
        <p:spPr>
          <a:xfrm>
            <a:off x="4779231" y="9142236"/>
            <a:ext cx="24130" cy="19050"/>
          </a:xfrm>
          <a:custGeom>
            <a:avLst/>
            <a:gdLst/>
            <a:ahLst/>
            <a:cxnLst/>
            <a:rect l="l" t="t" r="r" b="b"/>
            <a:pathLst>
              <a:path w="24129" h="19050">
                <a:moveTo>
                  <a:pt x="0" y="8039"/>
                </a:moveTo>
                <a:lnTo>
                  <a:pt x="21336" y="0"/>
                </a:lnTo>
                <a:lnTo>
                  <a:pt x="24066" y="10642"/>
                </a:lnTo>
                <a:lnTo>
                  <a:pt x="2730" y="18668"/>
                </a:lnTo>
              </a:path>
            </a:pathLst>
          </a:custGeom>
          <a:ln w="3797">
            <a:solidFill>
              <a:srgbClr val="070403"/>
            </a:solidFill>
          </a:ln>
        </p:spPr>
        <p:txBody>
          <a:bodyPr wrap="square" lIns="0" tIns="0" rIns="0" bIns="0" rtlCol="0"/>
          <a:lstStyle/>
          <a:p>
            <a:endParaRPr/>
          </a:p>
        </p:txBody>
      </p:sp>
      <p:sp>
        <p:nvSpPr>
          <p:cNvPr id="106" name="object 106"/>
          <p:cNvSpPr/>
          <p:nvPr/>
        </p:nvSpPr>
        <p:spPr>
          <a:xfrm>
            <a:off x="4773872" y="9118181"/>
            <a:ext cx="24130" cy="21590"/>
          </a:xfrm>
          <a:custGeom>
            <a:avLst/>
            <a:gdLst/>
            <a:ahLst/>
            <a:cxnLst/>
            <a:rect l="l" t="t" r="r" b="b"/>
            <a:pathLst>
              <a:path w="24129" h="21590">
                <a:moveTo>
                  <a:pt x="0" y="8089"/>
                </a:moveTo>
                <a:lnTo>
                  <a:pt x="21424" y="0"/>
                </a:lnTo>
                <a:lnTo>
                  <a:pt x="24053" y="13347"/>
                </a:lnTo>
                <a:lnTo>
                  <a:pt x="2743" y="21463"/>
                </a:lnTo>
              </a:path>
            </a:pathLst>
          </a:custGeom>
          <a:ln w="3797">
            <a:solidFill>
              <a:srgbClr val="070403"/>
            </a:solidFill>
          </a:ln>
        </p:spPr>
        <p:txBody>
          <a:bodyPr wrap="square" lIns="0" tIns="0" rIns="0" bIns="0" rtlCol="0"/>
          <a:lstStyle/>
          <a:p>
            <a:endParaRPr/>
          </a:p>
        </p:txBody>
      </p:sp>
      <p:sp>
        <p:nvSpPr>
          <p:cNvPr id="107" name="object 107"/>
          <p:cNvSpPr/>
          <p:nvPr/>
        </p:nvSpPr>
        <p:spPr>
          <a:xfrm>
            <a:off x="4813833" y="9022577"/>
            <a:ext cx="34925" cy="120014"/>
          </a:xfrm>
          <a:custGeom>
            <a:avLst/>
            <a:gdLst/>
            <a:ahLst/>
            <a:cxnLst/>
            <a:rect l="l" t="t" r="r" b="b"/>
            <a:pathLst>
              <a:path w="34925" h="120015">
                <a:moveTo>
                  <a:pt x="0" y="2743"/>
                </a:moveTo>
                <a:lnTo>
                  <a:pt x="5384" y="0"/>
                </a:lnTo>
                <a:lnTo>
                  <a:pt x="13360" y="34582"/>
                </a:lnTo>
                <a:lnTo>
                  <a:pt x="13360" y="58572"/>
                </a:lnTo>
                <a:lnTo>
                  <a:pt x="18618" y="77203"/>
                </a:lnTo>
                <a:lnTo>
                  <a:pt x="31965" y="85026"/>
                </a:lnTo>
                <a:lnTo>
                  <a:pt x="34607" y="111594"/>
                </a:lnTo>
                <a:lnTo>
                  <a:pt x="26720" y="119659"/>
                </a:lnTo>
                <a:lnTo>
                  <a:pt x="24104" y="87655"/>
                </a:lnTo>
                <a:lnTo>
                  <a:pt x="13360" y="82499"/>
                </a:lnTo>
                <a:lnTo>
                  <a:pt x="5384" y="58572"/>
                </a:lnTo>
                <a:lnTo>
                  <a:pt x="5384" y="37198"/>
                </a:lnTo>
                <a:lnTo>
                  <a:pt x="0" y="2743"/>
                </a:lnTo>
              </a:path>
            </a:pathLst>
          </a:custGeom>
          <a:ln w="3797">
            <a:solidFill>
              <a:srgbClr val="070403"/>
            </a:solidFill>
          </a:ln>
        </p:spPr>
        <p:txBody>
          <a:bodyPr wrap="square" lIns="0" tIns="0" rIns="0" bIns="0" rtlCol="0"/>
          <a:lstStyle/>
          <a:p>
            <a:endParaRPr/>
          </a:p>
        </p:txBody>
      </p:sp>
      <p:sp>
        <p:nvSpPr>
          <p:cNvPr id="108" name="object 108"/>
          <p:cNvSpPr/>
          <p:nvPr/>
        </p:nvSpPr>
        <p:spPr>
          <a:xfrm>
            <a:off x="4706832" y="9278439"/>
            <a:ext cx="180820" cy="147427"/>
          </a:xfrm>
          <a:prstGeom prst="rect">
            <a:avLst/>
          </a:prstGeom>
          <a:blipFill>
            <a:blip r:embed="rId19" cstate="print"/>
            <a:stretch>
              <a:fillRect/>
            </a:stretch>
          </a:blipFill>
        </p:spPr>
        <p:txBody>
          <a:bodyPr wrap="square" lIns="0" tIns="0" rIns="0" bIns="0" rtlCol="0"/>
          <a:lstStyle/>
          <a:p>
            <a:endParaRPr/>
          </a:p>
        </p:txBody>
      </p:sp>
      <p:sp>
        <p:nvSpPr>
          <p:cNvPr id="109" name="object 109"/>
          <p:cNvSpPr/>
          <p:nvPr/>
        </p:nvSpPr>
        <p:spPr>
          <a:xfrm>
            <a:off x="4721506" y="9485197"/>
            <a:ext cx="60960" cy="37465"/>
          </a:xfrm>
          <a:custGeom>
            <a:avLst/>
            <a:gdLst/>
            <a:ahLst/>
            <a:cxnLst/>
            <a:rect l="l" t="t" r="r" b="b"/>
            <a:pathLst>
              <a:path w="60960" h="37465">
                <a:moveTo>
                  <a:pt x="60452" y="5168"/>
                </a:moveTo>
                <a:lnTo>
                  <a:pt x="37138" y="5088"/>
                </a:lnTo>
                <a:lnTo>
                  <a:pt x="23530" y="4522"/>
                </a:lnTo>
                <a:lnTo>
                  <a:pt x="14375" y="2988"/>
                </a:lnTo>
                <a:lnTo>
                  <a:pt x="4420" y="0"/>
                </a:lnTo>
                <a:lnTo>
                  <a:pt x="0" y="7988"/>
                </a:lnTo>
                <a:lnTo>
                  <a:pt x="491" y="20524"/>
                </a:lnTo>
                <a:lnTo>
                  <a:pt x="2946" y="32091"/>
                </a:lnTo>
                <a:lnTo>
                  <a:pt x="4420" y="37172"/>
                </a:lnTo>
              </a:path>
            </a:pathLst>
          </a:custGeom>
          <a:ln w="3797">
            <a:solidFill>
              <a:srgbClr val="070403"/>
            </a:solidFill>
          </a:ln>
        </p:spPr>
        <p:txBody>
          <a:bodyPr wrap="square" lIns="0" tIns="0" rIns="0" bIns="0" rtlCol="0"/>
          <a:lstStyle/>
          <a:p>
            <a:endParaRPr/>
          </a:p>
        </p:txBody>
      </p:sp>
      <p:sp>
        <p:nvSpPr>
          <p:cNvPr id="110" name="object 110"/>
          <p:cNvSpPr/>
          <p:nvPr/>
        </p:nvSpPr>
        <p:spPr>
          <a:xfrm>
            <a:off x="4739332" y="9599271"/>
            <a:ext cx="7620" cy="41275"/>
          </a:xfrm>
          <a:custGeom>
            <a:avLst/>
            <a:gdLst/>
            <a:ahLst/>
            <a:cxnLst/>
            <a:rect l="l" t="t" r="r" b="b"/>
            <a:pathLst>
              <a:path w="7620" h="41275">
                <a:moveTo>
                  <a:pt x="0" y="0"/>
                </a:moveTo>
                <a:lnTo>
                  <a:pt x="7234" y="41276"/>
                </a:lnTo>
              </a:path>
            </a:pathLst>
          </a:custGeom>
          <a:ln w="3797">
            <a:solidFill>
              <a:srgbClr val="070403"/>
            </a:solidFill>
          </a:ln>
        </p:spPr>
        <p:txBody>
          <a:bodyPr wrap="square" lIns="0" tIns="0" rIns="0" bIns="0" rtlCol="0"/>
          <a:lstStyle/>
          <a:p>
            <a:endParaRPr/>
          </a:p>
        </p:txBody>
      </p:sp>
      <p:sp>
        <p:nvSpPr>
          <p:cNvPr id="111" name="object 111"/>
          <p:cNvSpPr/>
          <p:nvPr/>
        </p:nvSpPr>
        <p:spPr>
          <a:xfrm>
            <a:off x="4843176" y="9535652"/>
            <a:ext cx="3175" cy="32384"/>
          </a:xfrm>
          <a:custGeom>
            <a:avLst/>
            <a:gdLst/>
            <a:ahLst/>
            <a:cxnLst/>
            <a:rect l="l" t="t" r="r" b="b"/>
            <a:pathLst>
              <a:path w="3175" h="32384">
                <a:moveTo>
                  <a:pt x="1308" y="-1898"/>
                </a:moveTo>
                <a:lnTo>
                  <a:pt x="1308" y="33724"/>
                </a:lnTo>
              </a:path>
            </a:pathLst>
          </a:custGeom>
          <a:ln w="6413">
            <a:solidFill>
              <a:srgbClr val="070403"/>
            </a:solidFill>
          </a:ln>
        </p:spPr>
        <p:txBody>
          <a:bodyPr wrap="square" lIns="0" tIns="0" rIns="0" bIns="0" rtlCol="0"/>
          <a:lstStyle/>
          <a:p>
            <a:endParaRPr/>
          </a:p>
        </p:txBody>
      </p:sp>
      <p:sp>
        <p:nvSpPr>
          <p:cNvPr id="112" name="object 112"/>
          <p:cNvSpPr/>
          <p:nvPr/>
        </p:nvSpPr>
        <p:spPr>
          <a:xfrm>
            <a:off x="4789971" y="8903089"/>
            <a:ext cx="13335" cy="45720"/>
          </a:xfrm>
          <a:custGeom>
            <a:avLst/>
            <a:gdLst/>
            <a:ahLst/>
            <a:cxnLst/>
            <a:rect l="l" t="t" r="r" b="b"/>
            <a:pathLst>
              <a:path w="13335" h="45720">
                <a:moveTo>
                  <a:pt x="0" y="0"/>
                </a:moveTo>
                <a:lnTo>
                  <a:pt x="13322" y="45237"/>
                </a:lnTo>
              </a:path>
            </a:pathLst>
          </a:custGeom>
          <a:ln w="3797">
            <a:solidFill>
              <a:srgbClr val="070403"/>
            </a:solidFill>
          </a:ln>
        </p:spPr>
        <p:txBody>
          <a:bodyPr wrap="square" lIns="0" tIns="0" rIns="0" bIns="0" rtlCol="0"/>
          <a:lstStyle/>
          <a:p>
            <a:endParaRPr/>
          </a:p>
        </p:txBody>
      </p:sp>
      <p:sp>
        <p:nvSpPr>
          <p:cNvPr id="113" name="object 113"/>
          <p:cNvSpPr/>
          <p:nvPr/>
        </p:nvSpPr>
        <p:spPr>
          <a:xfrm>
            <a:off x="4591781" y="9114373"/>
            <a:ext cx="55880" cy="259079"/>
          </a:xfrm>
          <a:custGeom>
            <a:avLst/>
            <a:gdLst/>
            <a:ahLst/>
            <a:cxnLst/>
            <a:rect l="l" t="t" r="r" b="b"/>
            <a:pathLst>
              <a:path w="55879" h="259079">
                <a:moveTo>
                  <a:pt x="21221" y="182791"/>
                </a:moveTo>
                <a:lnTo>
                  <a:pt x="52705" y="258914"/>
                </a:lnTo>
                <a:lnTo>
                  <a:pt x="54992" y="188645"/>
                </a:lnTo>
                <a:lnTo>
                  <a:pt x="34658" y="188645"/>
                </a:lnTo>
                <a:lnTo>
                  <a:pt x="21221" y="182791"/>
                </a:lnTo>
                <a:close/>
              </a:path>
              <a:path w="55879" h="259079">
                <a:moveTo>
                  <a:pt x="9550" y="0"/>
                </a:moveTo>
                <a:lnTo>
                  <a:pt x="0" y="1739"/>
                </a:lnTo>
                <a:lnTo>
                  <a:pt x="34658" y="188645"/>
                </a:lnTo>
                <a:lnTo>
                  <a:pt x="54992" y="188645"/>
                </a:lnTo>
                <a:lnTo>
                  <a:pt x="55048" y="186931"/>
                </a:lnTo>
                <a:lnTo>
                  <a:pt x="44234" y="186931"/>
                </a:lnTo>
                <a:lnTo>
                  <a:pt x="9550" y="0"/>
                </a:lnTo>
                <a:close/>
              </a:path>
              <a:path w="55879" h="259079">
                <a:moveTo>
                  <a:pt x="55384" y="176593"/>
                </a:moveTo>
                <a:lnTo>
                  <a:pt x="44234" y="186931"/>
                </a:lnTo>
                <a:lnTo>
                  <a:pt x="55048" y="186931"/>
                </a:lnTo>
                <a:lnTo>
                  <a:pt x="55384" y="176593"/>
                </a:lnTo>
                <a:close/>
              </a:path>
            </a:pathLst>
          </a:custGeom>
          <a:solidFill>
            <a:srgbClr val="58595B"/>
          </a:solidFill>
        </p:spPr>
        <p:txBody>
          <a:bodyPr wrap="square" lIns="0" tIns="0" rIns="0" bIns="0" rtlCol="0"/>
          <a:lstStyle/>
          <a:p>
            <a:endParaRPr/>
          </a:p>
        </p:txBody>
      </p:sp>
      <p:sp>
        <p:nvSpPr>
          <p:cNvPr id="114" name="object 114"/>
          <p:cNvSpPr/>
          <p:nvPr/>
        </p:nvSpPr>
        <p:spPr>
          <a:xfrm>
            <a:off x="4362724" y="8818246"/>
            <a:ext cx="824230" cy="824230"/>
          </a:xfrm>
          <a:custGeom>
            <a:avLst/>
            <a:gdLst/>
            <a:ahLst/>
            <a:cxnLst/>
            <a:rect l="l" t="t" r="r" b="b"/>
            <a:pathLst>
              <a:path w="824229" h="824229">
                <a:moveTo>
                  <a:pt x="823874" y="411962"/>
                </a:moveTo>
                <a:lnTo>
                  <a:pt x="821103" y="460003"/>
                </a:lnTo>
                <a:lnTo>
                  <a:pt x="812996" y="506417"/>
                </a:lnTo>
                <a:lnTo>
                  <a:pt x="799862" y="550895"/>
                </a:lnTo>
                <a:lnTo>
                  <a:pt x="782009" y="593127"/>
                </a:lnTo>
                <a:lnTo>
                  <a:pt x="759748" y="632805"/>
                </a:lnTo>
                <a:lnTo>
                  <a:pt x="733386" y="669618"/>
                </a:lnTo>
                <a:lnTo>
                  <a:pt x="703233" y="703259"/>
                </a:lnTo>
                <a:lnTo>
                  <a:pt x="669598" y="733417"/>
                </a:lnTo>
                <a:lnTo>
                  <a:pt x="632790" y="759784"/>
                </a:lnTo>
                <a:lnTo>
                  <a:pt x="593117" y="782050"/>
                </a:lnTo>
                <a:lnTo>
                  <a:pt x="550889" y="799906"/>
                </a:lnTo>
                <a:lnTo>
                  <a:pt x="506414" y="813044"/>
                </a:lnTo>
                <a:lnTo>
                  <a:pt x="460003" y="821153"/>
                </a:lnTo>
                <a:lnTo>
                  <a:pt x="411962" y="823925"/>
                </a:lnTo>
                <a:lnTo>
                  <a:pt x="363916" y="821153"/>
                </a:lnTo>
                <a:lnTo>
                  <a:pt x="317499" y="813044"/>
                </a:lnTo>
                <a:lnTo>
                  <a:pt x="273019" y="799906"/>
                </a:lnTo>
                <a:lnTo>
                  <a:pt x="230786" y="782050"/>
                </a:lnTo>
                <a:lnTo>
                  <a:pt x="191108" y="759784"/>
                </a:lnTo>
                <a:lnTo>
                  <a:pt x="154295" y="733417"/>
                </a:lnTo>
                <a:lnTo>
                  <a:pt x="120656" y="703259"/>
                </a:lnTo>
                <a:lnTo>
                  <a:pt x="90499" y="669618"/>
                </a:lnTo>
                <a:lnTo>
                  <a:pt x="64134" y="632805"/>
                </a:lnTo>
                <a:lnTo>
                  <a:pt x="41870" y="593127"/>
                </a:lnTo>
                <a:lnTo>
                  <a:pt x="24015" y="550895"/>
                </a:lnTo>
                <a:lnTo>
                  <a:pt x="10879" y="506417"/>
                </a:lnTo>
                <a:lnTo>
                  <a:pt x="2771" y="460003"/>
                </a:lnTo>
                <a:lnTo>
                  <a:pt x="0" y="411962"/>
                </a:lnTo>
                <a:lnTo>
                  <a:pt x="2771" y="363919"/>
                </a:lnTo>
                <a:lnTo>
                  <a:pt x="10879" y="317503"/>
                </a:lnTo>
                <a:lnTo>
                  <a:pt x="24015" y="273024"/>
                </a:lnTo>
                <a:lnTo>
                  <a:pt x="41870" y="230791"/>
                </a:lnTo>
                <a:lnTo>
                  <a:pt x="64134" y="191114"/>
                </a:lnTo>
                <a:lnTo>
                  <a:pt x="90499" y="154301"/>
                </a:lnTo>
                <a:lnTo>
                  <a:pt x="120656" y="120661"/>
                </a:lnTo>
                <a:lnTo>
                  <a:pt x="154295" y="90503"/>
                </a:lnTo>
                <a:lnTo>
                  <a:pt x="191108" y="64137"/>
                </a:lnTo>
                <a:lnTo>
                  <a:pt x="230786" y="41872"/>
                </a:lnTo>
                <a:lnTo>
                  <a:pt x="273019" y="24016"/>
                </a:lnTo>
                <a:lnTo>
                  <a:pt x="317499" y="10880"/>
                </a:lnTo>
                <a:lnTo>
                  <a:pt x="363916" y="2771"/>
                </a:lnTo>
                <a:lnTo>
                  <a:pt x="411962" y="0"/>
                </a:lnTo>
                <a:lnTo>
                  <a:pt x="460003" y="2771"/>
                </a:lnTo>
                <a:lnTo>
                  <a:pt x="506414" y="10880"/>
                </a:lnTo>
                <a:lnTo>
                  <a:pt x="550889" y="24016"/>
                </a:lnTo>
                <a:lnTo>
                  <a:pt x="593117" y="41872"/>
                </a:lnTo>
                <a:lnTo>
                  <a:pt x="632790" y="64137"/>
                </a:lnTo>
                <a:lnTo>
                  <a:pt x="669598" y="90503"/>
                </a:lnTo>
                <a:lnTo>
                  <a:pt x="703233" y="120661"/>
                </a:lnTo>
                <a:lnTo>
                  <a:pt x="733386" y="154301"/>
                </a:lnTo>
                <a:lnTo>
                  <a:pt x="759748" y="191114"/>
                </a:lnTo>
                <a:lnTo>
                  <a:pt x="782009" y="230791"/>
                </a:lnTo>
                <a:lnTo>
                  <a:pt x="799862" y="273024"/>
                </a:lnTo>
                <a:lnTo>
                  <a:pt x="812996" y="317503"/>
                </a:lnTo>
                <a:lnTo>
                  <a:pt x="821103" y="363919"/>
                </a:lnTo>
                <a:lnTo>
                  <a:pt x="823874" y="411962"/>
                </a:lnTo>
                <a:close/>
              </a:path>
            </a:pathLst>
          </a:custGeom>
          <a:ln w="3797">
            <a:solidFill>
              <a:srgbClr val="231F20"/>
            </a:solidFill>
          </a:ln>
        </p:spPr>
        <p:txBody>
          <a:bodyPr wrap="square" lIns="0" tIns="0" rIns="0" bIns="0" rtlCol="0"/>
          <a:lstStyle/>
          <a:p>
            <a:endParaRPr/>
          </a:p>
        </p:txBody>
      </p:sp>
      <p:sp>
        <p:nvSpPr>
          <p:cNvPr id="115" name="object 115"/>
          <p:cNvSpPr txBox="1"/>
          <p:nvPr/>
        </p:nvSpPr>
        <p:spPr>
          <a:xfrm>
            <a:off x="541337" y="8751011"/>
            <a:ext cx="6482080" cy="967740"/>
          </a:xfrm>
          <a:prstGeom prst="rect">
            <a:avLst/>
          </a:prstGeom>
          <a:ln w="5270">
            <a:solidFill>
              <a:srgbClr val="231F20"/>
            </a:solidFill>
          </a:ln>
        </p:spPr>
        <p:txBody>
          <a:bodyPr vert="horz" wrap="square" lIns="0" tIns="0" rIns="0" bIns="0" rtlCol="0">
            <a:spAutoFit/>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spcBef>
                <a:spcPts val="5"/>
              </a:spcBef>
            </a:pPr>
            <a:endParaRPr sz="1250">
              <a:latin typeface="Times New Roman"/>
              <a:cs typeface="Times New Roman"/>
            </a:endParaRPr>
          </a:p>
          <a:p>
            <a:pPr marR="7620" algn="r">
              <a:lnSpc>
                <a:spcPct val="100000"/>
              </a:lnSpc>
              <a:tabLst>
                <a:tab pos="1279525" algn="l"/>
              </a:tabLst>
            </a:pPr>
            <a:r>
              <a:rPr sz="900" b="1" dirty="0">
                <a:solidFill>
                  <a:srgbClr val="231F20"/>
                </a:solidFill>
                <a:latin typeface="Arial Narrow"/>
                <a:cs typeface="Arial Narrow"/>
              </a:rPr>
              <a:t>Verrouiller	Déverrouiller</a:t>
            </a:r>
            <a:endParaRPr sz="900">
              <a:latin typeface="Arial Narrow"/>
              <a:cs typeface="Arial Narrow"/>
            </a:endParaRPr>
          </a:p>
        </p:txBody>
      </p:sp>
      <p:sp>
        <p:nvSpPr>
          <p:cNvPr id="116" name="object 116"/>
          <p:cNvSpPr/>
          <p:nvPr/>
        </p:nvSpPr>
        <p:spPr>
          <a:xfrm>
            <a:off x="5668883" y="8819172"/>
            <a:ext cx="822045" cy="822083"/>
          </a:xfrm>
          <a:prstGeom prst="rect">
            <a:avLst/>
          </a:prstGeom>
          <a:blipFill>
            <a:blip r:embed="rId20" cstate="print"/>
            <a:stretch>
              <a:fillRect/>
            </a:stretch>
          </a:blipFill>
        </p:spPr>
        <p:txBody>
          <a:bodyPr wrap="square" lIns="0" tIns="0" rIns="0" bIns="0" rtlCol="0"/>
          <a:lstStyle/>
          <a:p>
            <a:endParaRPr/>
          </a:p>
        </p:txBody>
      </p:sp>
      <p:sp>
        <p:nvSpPr>
          <p:cNvPr id="117" name="object 117"/>
          <p:cNvSpPr/>
          <p:nvPr/>
        </p:nvSpPr>
        <p:spPr>
          <a:xfrm>
            <a:off x="3346400" y="8923796"/>
            <a:ext cx="895985" cy="19685"/>
          </a:xfrm>
          <a:custGeom>
            <a:avLst/>
            <a:gdLst/>
            <a:ahLst/>
            <a:cxnLst/>
            <a:rect l="l" t="t" r="r" b="b"/>
            <a:pathLst>
              <a:path w="895985" h="19684">
                <a:moveTo>
                  <a:pt x="0" y="0"/>
                </a:moveTo>
                <a:lnTo>
                  <a:pt x="311061" y="13357"/>
                </a:lnTo>
                <a:lnTo>
                  <a:pt x="483814" y="19369"/>
                </a:lnTo>
                <a:lnTo>
                  <a:pt x="580417" y="19439"/>
                </a:lnTo>
                <a:lnTo>
                  <a:pt x="663028" y="14973"/>
                </a:lnTo>
                <a:lnTo>
                  <a:pt x="732359" y="10372"/>
                </a:lnTo>
                <a:lnTo>
                  <a:pt x="787852" y="6590"/>
                </a:lnTo>
                <a:lnTo>
                  <a:pt x="831964" y="3610"/>
                </a:lnTo>
                <a:lnTo>
                  <a:pt x="867151" y="1418"/>
                </a:lnTo>
                <a:lnTo>
                  <a:pt x="895870" y="0"/>
                </a:lnTo>
              </a:path>
            </a:pathLst>
          </a:custGeom>
          <a:ln w="3492">
            <a:solidFill>
              <a:srgbClr val="070403"/>
            </a:solidFill>
          </a:ln>
        </p:spPr>
        <p:txBody>
          <a:bodyPr wrap="square" lIns="0" tIns="0" rIns="0" bIns="0" rtlCol="0"/>
          <a:lstStyle/>
          <a:p>
            <a:endParaRPr/>
          </a:p>
        </p:txBody>
      </p:sp>
      <p:sp>
        <p:nvSpPr>
          <p:cNvPr id="118" name="object 118"/>
          <p:cNvSpPr/>
          <p:nvPr/>
        </p:nvSpPr>
        <p:spPr>
          <a:xfrm>
            <a:off x="3716696" y="8938847"/>
            <a:ext cx="163195" cy="274320"/>
          </a:xfrm>
          <a:custGeom>
            <a:avLst/>
            <a:gdLst/>
            <a:ahLst/>
            <a:cxnLst/>
            <a:rect l="l" t="t" r="r" b="b"/>
            <a:pathLst>
              <a:path w="163195" h="274320">
                <a:moveTo>
                  <a:pt x="0" y="0"/>
                </a:moveTo>
                <a:lnTo>
                  <a:pt x="7776" y="150469"/>
                </a:lnTo>
                <a:lnTo>
                  <a:pt x="11823" y="228638"/>
                </a:lnTo>
                <a:lnTo>
                  <a:pt x="13970" y="268909"/>
                </a:lnTo>
                <a:lnTo>
                  <a:pt x="32173" y="274062"/>
                </a:lnTo>
                <a:lnTo>
                  <a:pt x="44432" y="273242"/>
                </a:lnTo>
                <a:lnTo>
                  <a:pt x="49987" y="272567"/>
                </a:lnTo>
                <a:lnTo>
                  <a:pt x="141846" y="271513"/>
                </a:lnTo>
                <a:lnTo>
                  <a:pt x="154217" y="272909"/>
                </a:lnTo>
                <a:lnTo>
                  <a:pt x="160518" y="272349"/>
                </a:lnTo>
                <a:lnTo>
                  <a:pt x="162709" y="268911"/>
                </a:lnTo>
                <a:lnTo>
                  <a:pt x="162750" y="261670"/>
                </a:lnTo>
                <a:lnTo>
                  <a:pt x="160723" y="216004"/>
                </a:lnTo>
                <a:lnTo>
                  <a:pt x="156784" y="127833"/>
                </a:lnTo>
                <a:lnTo>
                  <a:pt x="152945" y="42027"/>
                </a:lnTo>
                <a:lnTo>
                  <a:pt x="151218" y="3454"/>
                </a:lnTo>
              </a:path>
            </a:pathLst>
          </a:custGeom>
          <a:ln w="3492">
            <a:solidFill>
              <a:srgbClr val="070403"/>
            </a:solidFill>
          </a:ln>
        </p:spPr>
        <p:txBody>
          <a:bodyPr wrap="square" lIns="0" tIns="0" rIns="0" bIns="0" rtlCol="0"/>
          <a:lstStyle/>
          <a:p>
            <a:endParaRPr/>
          </a:p>
        </p:txBody>
      </p:sp>
      <p:sp>
        <p:nvSpPr>
          <p:cNvPr id="119" name="object 119"/>
          <p:cNvSpPr/>
          <p:nvPr/>
        </p:nvSpPr>
        <p:spPr>
          <a:xfrm>
            <a:off x="3696714" y="9179567"/>
            <a:ext cx="212725" cy="386715"/>
          </a:xfrm>
          <a:custGeom>
            <a:avLst/>
            <a:gdLst/>
            <a:ahLst/>
            <a:cxnLst/>
            <a:rect l="l" t="t" r="r" b="b"/>
            <a:pathLst>
              <a:path w="212725" h="386715">
                <a:moveTo>
                  <a:pt x="31330" y="3530"/>
                </a:moveTo>
                <a:lnTo>
                  <a:pt x="14456" y="10561"/>
                </a:lnTo>
                <a:lnTo>
                  <a:pt x="5970" y="17202"/>
                </a:lnTo>
                <a:lnTo>
                  <a:pt x="3297" y="27319"/>
                </a:lnTo>
                <a:lnTo>
                  <a:pt x="3860" y="44780"/>
                </a:lnTo>
                <a:lnTo>
                  <a:pt x="20511" y="85919"/>
                </a:lnTo>
                <a:lnTo>
                  <a:pt x="39674" y="100749"/>
                </a:lnTo>
                <a:lnTo>
                  <a:pt x="46456" y="110667"/>
                </a:lnTo>
                <a:lnTo>
                  <a:pt x="40195" y="116966"/>
                </a:lnTo>
                <a:lnTo>
                  <a:pt x="40195" y="120345"/>
                </a:lnTo>
                <a:lnTo>
                  <a:pt x="40195" y="123723"/>
                </a:lnTo>
                <a:lnTo>
                  <a:pt x="32880" y="124231"/>
                </a:lnTo>
                <a:lnTo>
                  <a:pt x="33477" y="129489"/>
                </a:lnTo>
                <a:lnTo>
                  <a:pt x="28765" y="137579"/>
                </a:lnTo>
                <a:lnTo>
                  <a:pt x="25637" y="147281"/>
                </a:lnTo>
                <a:lnTo>
                  <a:pt x="23639" y="161807"/>
                </a:lnTo>
                <a:lnTo>
                  <a:pt x="23191" y="177462"/>
                </a:lnTo>
                <a:lnTo>
                  <a:pt x="24714" y="190550"/>
                </a:lnTo>
                <a:lnTo>
                  <a:pt x="17900" y="188104"/>
                </a:lnTo>
                <a:lnTo>
                  <a:pt x="2227" y="232760"/>
                </a:lnTo>
                <a:lnTo>
                  <a:pt x="0" y="259968"/>
                </a:lnTo>
                <a:lnTo>
                  <a:pt x="542" y="277028"/>
                </a:lnTo>
                <a:lnTo>
                  <a:pt x="3380" y="325568"/>
                </a:lnTo>
                <a:lnTo>
                  <a:pt x="15540" y="368225"/>
                </a:lnTo>
                <a:lnTo>
                  <a:pt x="34734" y="386321"/>
                </a:lnTo>
                <a:lnTo>
                  <a:pt x="35242" y="382142"/>
                </a:lnTo>
                <a:lnTo>
                  <a:pt x="54584" y="381622"/>
                </a:lnTo>
                <a:lnTo>
                  <a:pt x="175412" y="373278"/>
                </a:lnTo>
                <a:lnTo>
                  <a:pt x="184035" y="373278"/>
                </a:lnTo>
                <a:lnTo>
                  <a:pt x="185343" y="367791"/>
                </a:lnTo>
                <a:lnTo>
                  <a:pt x="197091" y="364401"/>
                </a:lnTo>
                <a:lnTo>
                  <a:pt x="198932" y="356552"/>
                </a:lnTo>
                <a:lnTo>
                  <a:pt x="200357" y="351974"/>
                </a:lnTo>
                <a:lnTo>
                  <a:pt x="209661" y="297398"/>
                </a:lnTo>
                <a:lnTo>
                  <a:pt x="210448" y="263795"/>
                </a:lnTo>
                <a:lnTo>
                  <a:pt x="210400" y="258152"/>
                </a:lnTo>
                <a:lnTo>
                  <a:pt x="209372" y="255803"/>
                </a:lnTo>
                <a:lnTo>
                  <a:pt x="209478" y="248772"/>
                </a:lnTo>
                <a:lnTo>
                  <a:pt x="202115" y="207414"/>
                </a:lnTo>
                <a:lnTo>
                  <a:pt x="196037" y="190284"/>
                </a:lnTo>
                <a:lnTo>
                  <a:pt x="186905" y="190284"/>
                </a:lnTo>
                <a:lnTo>
                  <a:pt x="192392" y="176974"/>
                </a:lnTo>
                <a:lnTo>
                  <a:pt x="178900" y="129253"/>
                </a:lnTo>
                <a:lnTo>
                  <a:pt x="177228" y="123723"/>
                </a:lnTo>
                <a:lnTo>
                  <a:pt x="175945" y="114592"/>
                </a:lnTo>
                <a:lnTo>
                  <a:pt x="171488" y="114592"/>
                </a:lnTo>
                <a:lnTo>
                  <a:pt x="180244" y="100382"/>
                </a:lnTo>
                <a:lnTo>
                  <a:pt x="185720" y="91973"/>
                </a:lnTo>
                <a:lnTo>
                  <a:pt x="190217" y="86059"/>
                </a:lnTo>
                <a:lnTo>
                  <a:pt x="196037" y="79336"/>
                </a:lnTo>
                <a:lnTo>
                  <a:pt x="202747" y="71937"/>
                </a:lnTo>
                <a:lnTo>
                  <a:pt x="208041" y="65344"/>
                </a:lnTo>
                <a:lnTo>
                  <a:pt x="211378" y="58309"/>
                </a:lnTo>
                <a:lnTo>
                  <a:pt x="212216" y="49580"/>
                </a:lnTo>
                <a:lnTo>
                  <a:pt x="210815" y="37470"/>
                </a:lnTo>
                <a:lnTo>
                  <a:pt x="206594" y="23128"/>
                </a:lnTo>
                <a:lnTo>
                  <a:pt x="197815" y="9616"/>
                </a:lnTo>
                <a:lnTo>
                  <a:pt x="182740" y="0"/>
                </a:lnTo>
              </a:path>
            </a:pathLst>
          </a:custGeom>
          <a:ln w="3492">
            <a:solidFill>
              <a:srgbClr val="070403"/>
            </a:solidFill>
          </a:ln>
        </p:spPr>
        <p:txBody>
          <a:bodyPr wrap="square" lIns="0" tIns="0" rIns="0" bIns="0" rtlCol="0"/>
          <a:lstStyle/>
          <a:p>
            <a:endParaRPr/>
          </a:p>
        </p:txBody>
      </p:sp>
      <p:sp>
        <p:nvSpPr>
          <p:cNvPr id="120" name="object 120"/>
          <p:cNvSpPr/>
          <p:nvPr/>
        </p:nvSpPr>
        <p:spPr>
          <a:xfrm>
            <a:off x="3694932" y="9198764"/>
            <a:ext cx="213918" cy="364685"/>
          </a:xfrm>
          <a:prstGeom prst="rect">
            <a:avLst/>
          </a:prstGeom>
          <a:blipFill>
            <a:blip r:embed="rId21" cstate="print"/>
            <a:stretch>
              <a:fillRect/>
            </a:stretch>
          </a:blipFill>
        </p:spPr>
        <p:txBody>
          <a:bodyPr wrap="square" lIns="0" tIns="0" rIns="0" bIns="0" rtlCol="0"/>
          <a:lstStyle/>
          <a:p>
            <a:endParaRPr/>
          </a:p>
        </p:txBody>
      </p:sp>
      <p:sp>
        <p:nvSpPr>
          <p:cNvPr id="121" name="object 121"/>
          <p:cNvSpPr/>
          <p:nvPr/>
        </p:nvSpPr>
        <p:spPr>
          <a:xfrm>
            <a:off x="2154853" y="8927393"/>
            <a:ext cx="1040041" cy="616889"/>
          </a:xfrm>
          <a:prstGeom prst="rect">
            <a:avLst/>
          </a:prstGeom>
          <a:blipFill>
            <a:blip r:embed="rId22" cstate="print"/>
            <a:stretch>
              <a:fillRect/>
            </a:stretch>
          </a:blipFill>
        </p:spPr>
        <p:txBody>
          <a:bodyPr wrap="square" lIns="0" tIns="0" rIns="0" bIns="0" rtlCol="0"/>
          <a:lstStyle/>
          <a:p>
            <a:endParaRPr/>
          </a:p>
        </p:txBody>
      </p:sp>
      <p:sp>
        <p:nvSpPr>
          <p:cNvPr id="122" name="object 122"/>
          <p:cNvSpPr/>
          <p:nvPr/>
        </p:nvSpPr>
        <p:spPr>
          <a:xfrm>
            <a:off x="1798452" y="9110638"/>
            <a:ext cx="291465" cy="114300"/>
          </a:xfrm>
          <a:custGeom>
            <a:avLst/>
            <a:gdLst/>
            <a:ahLst/>
            <a:cxnLst/>
            <a:rect l="l" t="t" r="r" b="b"/>
            <a:pathLst>
              <a:path w="291464" h="114300">
                <a:moveTo>
                  <a:pt x="196494" y="0"/>
                </a:moveTo>
                <a:lnTo>
                  <a:pt x="196557" y="38836"/>
                </a:lnTo>
                <a:lnTo>
                  <a:pt x="0" y="38836"/>
                </a:lnTo>
                <a:lnTo>
                  <a:pt x="0" y="75374"/>
                </a:lnTo>
                <a:lnTo>
                  <a:pt x="196608" y="75374"/>
                </a:lnTo>
                <a:lnTo>
                  <a:pt x="196684" y="114211"/>
                </a:lnTo>
                <a:lnTo>
                  <a:pt x="291134" y="56959"/>
                </a:lnTo>
                <a:lnTo>
                  <a:pt x="196494" y="0"/>
                </a:lnTo>
                <a:close/>
              </a:path>
            </a:pathLst>
          </a:custGeom>
          <a:solidFill>
            <a:srgbClr val="58595B"/>
          </a:solidFill>
        </p:spPr>
        <p:txBody>
          <a:bodyPr wrap="square" lIns="0" tIns="0" rIns="0" bIns="0" rtlCol="0"/>
          <a:lstStyle/>
          <a:p>
            <a:endParaRPr/>
          </a:p>
        </p:txBody>
      </p:sp>
      <p:sp>
        <p:nvSpPr>
          <p:cNvPr id="123" name="object 123"/>
          <p:cNvSpPr/>
          <p:nvPr/>
        </p:nvSpPr>
        <p:spPr>
          <a:xfrm>
            <a:off x="633729" y="9025147"/>
            <a:ext cx="1098550" cy="534035"/>
          </a:xfrm>
          <a:custGeom>
            <a:avLst/>
            <a:gdLst/>
            <a:ahLst/>
            <a:cxnLst/>
            <a:rect l="l" t="t" r="r" b="b"/>
            <a:pathLst>
              <a:path w="1098550" h="534034">
                <a:moveTo>
                  <a:pt x="14293" y="19888"/>
                </a:moveTo>
                <a:lnTo>
                  <a:pt x="0" y="74029"/>
                </a:lnTo>
                <a:lnTo>
                  <a:pt x="433" y="124428"/>
                </a:lnTo>
                <a:lnTo>
                  <a:pt x="1729" y="187975"/>
                </a:lnTo>
                <a:lnTo>
                  <a:pt x="3854" y="251990"/>
                </a:lnTo>
                <a:lnTo>
                  <a:pt x="6774" y="303796"/>
                </a:lnTo>
                <a:lnTo>
                  <a:pt x="6805" y="313228"/>
                </a:lnTo>
                <a:lnTo>
                  <a:pt x="18939" y="374061"/>
                </a:lnTo>
                <a:lnTo>
                  <a:pt x="56072" y="419337"/>
                </a:lnTo>
                <a:lnTo>
                  <a:pt x="117849" y="458256"/>
                </a:lnTo>
                <a:lnTo>
                  <a:pt x="157108" y="475071"/>
                </a:lnTo>
                <a:lnTo>
                  <a:pt x="201484" y="489982"/>
                </a:lnTo>
                <a:lnTo>
                  <a:pt x="250630" y="502887"/>
                </a:lnTo>
                <a:lnTo>
                  <a:pt x="304197" y="513680"/>
                </a:lnTo>
                <a:lnTo>
                  <a:pt x="361837" y="522256"/>
                </a:lnTo>
                <a:lnTo>
                  <a:pt x="423203" y="528511"/>
                </a:lnTo>
                <a:lnTo>
                  <a:pt x="487946" y="532341"/>
                </a:lnTo>
                <a:lnTo>
                  <a:pt x="555719" y="533641"/>
                </a:lnTo>
                <a:lnTo>
                  <a:pt x="623721" y="532122"/>
                </a:lnTo>
                <a:lnTo>
                  <a:pt x="689091" y="527687"/>
                </a:lnTo>
                <a:lnTo>
                  <a:pt x="751347" y="520518"/>
                </a:lnTo>
                <a:lnTo>
                  <a:pt x="810005" y="510799"/>
                </a:lnTo>
                <a:lnTo>
                  <a:pt x="864585" y="498712"/>
                </a:lnTo>
                <a:lnTo>
                  <a:pt x="914604" y="484440"/>
                </a:lnTo>
                <a:lnTo>
                  <a:pt x="959580" y="468166"/>
                </a:lnTo>
                <a:lnTo>
                  <a:pt x="999029" y="450072"/>
                </a:lnTo>
                <a:lnTo>
                  <a:pt x="1032470" y="430341"/>
                </a:lnTo>
                <a:lnTo>
                  <a:pt x="1079400" y="386702"/>
                </a:lnTo>
                <a:lnTo>
                  <a:pt x="1096510" y="338708"/>
                </a:lnTo>
                <a:lnTo>
                  <a:pt x="1096543" y="331854"/>
                </a:lnTo>
                <a:lnTo>
                  <a:pt x="1096382" y="325170"/>
                </a:lnTo>
                <a:lnTo>
                  <a:pt x="1096037" y="318649"/>
                </a:lnTo>
                <a:lnTo>
                  <a:pt x="1095520" y="312280"/>
                </a:lnTo>
                <a:lnTo>
                  <a:pt x="1097029" y="263139"/>
                </a:lnTo>
                <a:lnTo>
                  <a:pt x="1097879" y="197750"/>
                </a:lnTo>
                <a:lnTo>
                  <a:pt x="1097944" y="130397"/>
                </a:lnTo>
                <a:lnTo>
                  <a:pt x="1097101" y="75366"/>
                </a:lnTo>
                <a:lnTo>
                  <a:pt x="1095228" y="46939"/>
                </a:lnTo>
                <a:lnTo>
                  <a:pt x="1092271" y="33347"/>
                </a:lnTo>
                <a:lnTo>
                  <a:pt x="1089379" y="20926"/>
                </a:lnTo>
                <a:lnTo>
                  <a:pt x="1085659" y="9777"/>
                </a:lnTo>
                <a:lnTo>
                  <a:pt x="1080216" y="0"/>
                </a:lnTo>
              </a:path>
            </a:pathLst>
          </a:custGeom>
          <a:ln w="5549">
            <a:solidFill>
              <a:srgbClr val="242021"/>
            </a:solidFill>
          </a:ln>
        </p:spPr>
        <p:txBody>
          <a:bodyPr wrap="square" lIns="0" tIns="0" rIns="0" bIns="0" rtlCol="0"/>
          <a:lstStyle/>
          <a:p>
            <a:endParaRPr/>
          </a:p>
        </p:txBody>
      </p:sp>
      <p:sp>
        <p:nvSpPr>
          <p:cNvPr id="124" name="object 124"/>
          <p:cNvSpPr/>
          <p:nvPr/>
        </p:nvSpPr>
        <p:spPr>
          <a:xfrm>
            <a:off x="648023" y="8928463"/>
            <a:ext cx="1071880" cy="234315"/>
          </a:xfrm>
          <a:custGeom>
            <a:avLst/>
            <a:gdLst/>
            <a:ahLst/>
            <a:cxnLst/>
            <a:rect l="l" t="t" r="r" b="b"/>
            <a:pathLst>
              <a:path w="1071880" h="234315">
                <a:moveTo>
                  <a:pt x="1071511" y="113868"/>
                </a:moveTo>
                <a:lnTo>
                  <a:pt x="1029409" y="160571"/>
                </a:lnTo>
                <a:lnTo>
                  <a:pt x="959879" y="187185"/>
                </a:lnTo>
                <a:lnTo>
                  <a:pt x="914590" y="198707"/>
                </a:lnTo>
                <a:lnTo>
                  <a:pt x="863136" y="208848"/>
                </a:lnTo>
                <a:lnTo>
                  <a:pt x="806156" y="217466"/>
                </a:lnTo>
                <a:lnTo>
                  <a:pt x="744288" y="224417"/>
                </a:lnTo>
                <a:lnTo>
                  <a:pt x="678170" y="229559"/>
                </a:lnTo>
                <a:lnTo>
                  <a:pt x="608440" y="232749"/>
                </a:lnTo>
                <a:lnTo>
                  <a:pt x="535736" y="233845"/>
                </a:lnTo>
                <a:lnTo>
                  <a:pt x="463044" y="232749"/>
                </a:lnTo>
                <a:lnTo>
                  <a:pt x="393323" y="229559"/>
                </a:lnTo>
                <a:lnTo>
                  <a:pt x="327212" y="224417"/>
                </a:lnTo>
                <a:lnTo>
                  <a:pt x="265349" y="217466"/>
                </a:lnTo>
                <a:lnTo>
                  <a:pt x="208372" y="208848"/>
                </a:lnTo>
                <a:lnTo>
                  <a:pt x="156921" y="198707"/>
                </a:lnTo>
                <a:lnTo>
                  <a:pt x="111633" y="187185"/>
                </a:lnTo>
                <a:lnTo>
                  <a:pt x="73148" y="174426"/>
                </a:lnTo>
                <a:lnTo>
                  <a:pt x="19138" y="145765"/>
                </a:lnTo>
                <a:lnTo>
                  <a:pt x="0" y="113868"/>
                </a:lnTo>
                <a:lnTo>
                  <a:pt x="4891" y="97706"/>
                </a:lnTo>
                <a:lnTo>
                  <a:pt x="42103" y="68119"/>
                </a:lnTo>
                <a:lnTo>
                  <a:pt x="111633" y="42848"/>
                </a:lnTo>
                <a:lnTo>
                  <a:pt x="156921" y="32083"/>
                </a:lnTo>
                <a:lnTo>
                  <a:pt x="208372" y="22698"/>
                </a:lnTo>
                <a:lnTo>
                  <a:pt x="265349" y="14795"/>
                </a:lnTo>
                <a:lnTo>
                  <a:pt x="327212" y="8472"/>
                </a:lnTo>
                <a:lnTo>
                  <a:pt x="393323" y="3832"/>
                </a:lnTo>
                <a:lnTo>
                  <a:pt x="463044" y="974"/>
                </a:lnTo>
                <a:lnTo>
                  <a:pt x="535736" y="0"/>
                </a:lnTo>
                <a:lnTo>
                  <a:pt x="608440" y="974"/>
                </a:lnTo>
                <a:lnTo>
                  <a:pt x="678170" y="3832"/>
                </a:lnTo>
                <a:lnTo>
                  <a:pt x="744288" y="8472"/>
                </a:lnTo>
                <a:lnTo>
                  <a:pt x="806156" y="14795"/>
                </a:lnTo>
                <a:lnTo>
                  <a:pt x="863136" y="22698"/>
                </a:lnTo>
                <a:lnTo>
                  <a:pt x="914590" y="32083"/>
                </a:lnTo>
                <a:lnTo>
                  <a:pt x="959879" y="42848"/>
                </a:lnTo>
                <a:lnTo>
                  <a:pt x="998364" y="54894"/>
                </a:lnTo>
                <a:lnTo>
                  <a:pt x="1052373" y="82423"/>
                </a:lnTo>
                <a:lnTo>
                  <a:pt x="1071511" y="113868"/>
                </a:lnTo>
                <a:close/>
              </a:path>
            </a:pathLst>
          </a:custGeom>
          <a:ln w="5778">
            <a:solidFill>
              <a:srgbClr val="242021"/>
            </a:solidFill>
          </a:ln>
        </p:spPr>
        <p:txBody>
          <a:bodyPr wrap="square" lIns="0" tIns="0" rIns="0" bIns="0" rtlCol="0"/>
          <a:lstStyle/>
          <a:p>
            <a:endParaRPr/>
          </a:p>
        </p:txBody>
      </p:sp>
      <p:sp>
        <p:nvSpPr>
          <p:cNvPr id="125" name="object 125"/>
          <p:cNvSpPr/>
          <p:nvPr/>
        </p:nvSpPr>
        <p:spPr>
          <a:xfrm>
            <a:off x="649051" y="8928461"/>
            <a:ext cx="1071880" cy="123825"/>
          </a:xfrm>
          <a:custGeom>
            <a:avLst/>
            <a:gdLst/>
            <a:ahLst/>
            <a:cxnLst/>
            <a:rect l="l" t="t" r="r" b="b"/>
            <a:pathLst>
              <a:path w="1071880" h="123825">
                <a:moveTo>
                  <a:pt x="0" y="115506"/>
                </a:moveTo>
                <a:lnTo>
                  <a:pt x="21409" y="79954"/>
                </a:lnTo>
                <a:lnTo>
                  <a:pt x="77944" y="51005"/>
                </a:lnTo>
                <a:lnTo>
                  <a:pt x="117516" y="38987"/>
                </a:lnTo>
                <a:lnTo>
                  <a:pt x="163629" y="28597"/>
                </a:lnTo>
                <a:lnTo>
                  <a:pt x="215537" y="19826"/>
                </a:lnTo>
                <a:lnTo>
                  <a:pt x="272491" y="12668"/>
                </a:lnTo>
                <a:lnTo>
                  <a:pt x="333745" y="7114"/>
                </a:lnTo>
                <a:lnTo>
                  <a:pt x="398552" y="3156"/>
                </a:lnTo>
                <a:lnTo>
                  <a:pt x="466165" y="787"/>
                </a:lnTo>
                <a:lnTo>
                  <a:pt x="535838" y="0"/>
                </a:lnTo>
                <a:lnTo>
                  <a:pt x="608520" y="906"/>
                </a:lnTo>
                <a:lnTo>
                  <a:pt x="678193" y="3608"/>
                </a:lnTo>
                <a:lnTo>
                  <a:pt x="744231" y="8080"/>
                </a:lnTo>
                <a:lnTo>
                  <a:pt x="806007" y="14294"/>
                </a:lnTo>
                <a:lnTo>
                  <a:pt x="862896" y="22225"/>
                </a:lnTo>
                <a:lnTo>
                  <a:pt x="914269" y="31846"/>
                </a:lnTo>
                <a:lnTo>
                  <a:pt x="959502" y="43132"/>
                </a:lnTo>
                <a:lnTo>
                  <a:pt x="997967" y="56054"/>
                </a:lnTo>
                <a:lnTo>
                  <a:pt x="1052090" y="86708"/>
                </a:lnTo>
                <a:lnTo>
                  <a:pt x="1071626" y="123596"/>
                </a:lnTo>
              </a:path>
            </a:pathLst>
          </a:custGeom>
          <a:ln w="6019">
            <a:solidFill>
              <a:srgbClr val="242021"/>
            </a:solidFill>
          </a:ln>
        </p:spPr>
        <p:txBody>
          <a:bodyPr wrap="square" lIns="0" tIns="0" rIns="0" bIns="0" rtlCol="0"/>
          <a:lstStyle/>
          <a:p>
            <a:endParaRPr/>
          </a:p>
        </p:txBody>
      </p:sp>
      <p:sp>
        <p:nvSpPr>
          <p:cNvPr id="126" name="object 126"/>
          <p:cNvSpPr/>
          <p:nvPr/>
        </p:nvSpPr>
        <p:spPr>
          <a:xfrm>
            <a:off x="764730" y="8963186"/>
            <a:ext cx="840105" cy="131445"/>
          </a:xfrm>
          <a:custGeom>
            <a:avLst/>
            <a:gdLst/>
            <a:ahLst/>
            <a:cxnLst/>
            <a:rect l="l" t="t" r="r" b="b"/>
            <a:pathLst>
              <a:path w="840105" h="131445">
                <a:moveTo>
                  <a:pt x="839685" y="65620"/>
                </a:moveTo>
                <a:lnTo>
                  <a:pt x="782372" y="98725"/>
                </a:lnTo>
                <a:lnTo>
                  <a:pt x="740955" y="107880"/>
                </a:lnTo>
                <a:lnTo>
                  <a:pt x="690355" y="115786"/>
                </a:lnTo>
                <a:lnTo>
                  <a:pt x="631759" y="122259"/>
                </a:lnTo>
                <a:lnTo>
                  <a:pt x="566351" y="127111"/>
                </a:lnTo>
                <a:lnTo>
                  <a:pt x="495315" y="130159"/>
                </a:lnTo>
                <a:lnTo>
                  <a:pt x="419836" y="131216"/>
                </a:lnTo>
                <a:lnTo>
                  <a:pt x="344375" y="130159"/>
                </a:lnTo>
                <a:lnTo>
                  <a:pt x="273349" y="127111"/>
                </a:lnTo>
                <a:lnTo>
                  <a:pt x="207945" y="122259"/>
                </a:lnTo>
                <a:lnTo>
                  <a:pt x="149348" y="115786"/>
                </a:lnTo>
                <a:lnTo>
                  <a:pt x="98746" y="107880"/>
                </a:lnTo>
                <a:lnTo>
                  <a:pt x="57324" y="98725"/>
                </a:lnTo>
                <a:lnTo>
                  <a:pt x="6764" y="77409"/>
                </a:lnTo>
                <a:lnTo>
                  <a:pt x="0" y="65620"/>
                </a:lnTo>
                <a:lnTo>
                  <a:pt x="6764" y="53824"/>
                </a:lnTo>
                <a:lnTo>
                  <a:pt x="57324" y="32498"/>
                </a:lnTo>
                <a:lnTo>
                  <a:pt x="98746" y="23340"/>
                </a:lnTo>
                <a:lnTo>
                  <a:pt x="149348" y="15431"/>
                </a:lnTo>
                <a:lnTo>
                  <a:pt x="207945" y="8958"/>
                </a:lnTo>
                <a:lnTo>
                  <a:pt x="273349" y="4104"/>
                </a:lnTo>
                <a:lnTo>
                  <a:pt x="344375" y="1057"/>
                </a:lnTo>
                <a:lnTo>
                  <a:pt x="419836" y="0"/>
                </a:lnTo>
                <a:lnTo>
                  <a:pt x="495315" y="1057"/>
                </a:lnTo>
                <a:lnTo>
                  <a:pt x="566351" y="4104"/>
                </a:lnTo>
                <a:lnTo>
                  <a:pt x="631759" y="8958"/>
                </a:lnTo>
                <a:lnTo>
                  <a:pt x="690355" y="15431"/>
                </a:lnTo>
                <a:lnTo>
                  <a:pt x="740955" y="23340"/>
                </a:lnTo>
                <a:lnTo>
                  <a:pt x="782372" y="32498"/>
                </a:lnTo>
                <a:lnTo>
                  <a:pt x="832922" y="53824"/>
                </a:lnTo>
                <a:lnTo>
                  <a:pt x="839685" y="65620"/>
                </a:lnTo>
                <a:close/>
              </a:path>
            </a:pathLst>
          </a:custGeom>
          <a:ln w="6108">
            <a:solidFill>
              <a:srgbClr val="242021"/>
            </a:solidFill>
          </a:ln>
        </p:spPr>
        <p:txBody>
          <a:bodyPr wrap="square" lIns="0" tIns="0" rIns="0" bIns="0" rtlCol="0"/>
          <a:lstStyle/>
          <a:p>
            <a:endParaRPr/>
          </a:p>
        </p:txBody>
      </p:sp>
      <p:sp>
        <p:nvSpPr>
          <p:cNvPr id="127" name="object 127"/>
          <p:cNvSpPr/>
          <p:nvPr/>
        </p:nvSpPr>
        <p:spPr>
          <a:xfrm>
            <a:off x="780022" y="8956246"/>
            <a:ext cx="789940" cy="137795"/>
          </a:xfrm>
          <a:custGeom>
            <a:avLst/>
            <a:gdLst/>
            <a:ahLst/>
            <a:cxnLst/>
            <a:rect l="l" t="t" r="r" b="b"/>
            <a:pathLst>
              <a:path w="789940" h="137795">
                <a:moveTo>
                  <a:pt x="789432" y="65125"/>
                </a:moveTo>
                <a:lnTo>
                  <a:pt x="736226" y="100422"/>
                </a:lnTo>
                <a:lnTo>
                  <a:pt x="697466" y="110411"/>
                </a:lnTo>
                <a:lnTo>
                  <a:pt x="650048" y="119169"/>
                </a:lnTo>
                <a:lnTo>
                  <a:pt x="595085" y="126492"/>
                </a:lnTo>
                <a:lnTo>
                  <a:pt x="533689" y="132174"/>
                </a:lnTo>
                <a:lnTo>
                  <a:pt x="466973" y="136010"/>
                </a:lnTo>
                <a:lnTo>
                  <a:pt x="396049" y="137794"/>
                </a:lnTo>
                <a:lnTo>
                  <a:pt x="325074" y="137374"/>
                </a:lnTo>
                <a:lnTo>
                  <a:pt x="258231" y="134823"/>
                </a:lnTo>
                <a:lnTo>
                  <a:pt x="196641" y="130323"/>
                </a:lnTo>
                <a:lnTo>
                  <a:pt x="141420" y="124059"/>
                </a:lnTo>
                <a:lnTo>
                  <a:pt x="93687" y="116214"/>
                </a:lnTo>
                <a:lnTo>
                  <a:pt x="54560" y="106971"/>
                </a:lnTo>
                <a:lnTo>
                  <a:pt x="6598" y="85028"/>
                </a:lnTo>
                <a:lnTo>
                  <a:pt x="0" y="72694"/>
                </a:lnTo>
                <a:lnTo>
                  <a:pt x="6122" y="60245"/>
                </a:lnTo>
                <a:lnTo>
                  <a:pt x="53221" y="37388"/>
                </a:lnTo>
                <a:lnTo>
                  <a:pt x="91976" y="27394"/>
                </a:lnTo>
                <a:lnTo>
                  <a:pt x="139385" y="18630"/>
                </a:lnTo>
                <a:lnTo>
                  <a:pt x="194339" y="11302"/>
                </a:lnTo>
                <a:lnTo>
                  <a:pt x="255726" y="5618"/>
                </a:lnTo>
                <a:lnTo>
                  <a:pt x="322435" y="1781"/>
                </a:lnTo>
                <a:lnTo>
                  <a:pt x="393357" y="0"/>
                </a:lnTo>
                <a:lnTo>
                  <a:pt x="464335" y="427"/>
                </a:lnTo>
                <a:lnTo>
                  <a:pt x="531178" y="2985"/>
                </a:lnTo>
                <a:lnTo>
                  <a:pt x="592769" y="7489"/>
                </a:lnTo>
                <a:lnTo>
                  <a:pt x="647989" y="13756"/>
                </a:lnTo>
                <a:lnTo>
                  <a:pt x="695722" y="21603"/>
                </a:lnTo>
                <a:lnTo>
                  <a:pt x="734850" y="30847"/>
                </a:lnTo>
                <a:lnTo>
                  <a:pt x="782822" y="52792"/>
                </a:lnTo>
                <a:lnTo>
                  <a:pt x="789432" y="65125"/>
                </a:lnTo>
                <a:close/>
              </a:path>
            </a:pathLst>
          </a:custGeom>
          <a:ln w="4279">
            <a:solidFill>
              <a:srgbClr val="0B0C0C"/>
            </a:solidFill>
          </a:ln>
        </p:spPr>
        <p:txBody>
          <a:bodyPr wrap="square" lIns="0" tIns="0" rIns="0" bIns="0" rtlCol="0"/>
          <a:lstStyle/>
          <a:p>
            <a:endParaRPr/>
          </a:p>
        </p:txBody>
      </p:sp>
      <p:sp>
        <p:nvSpPr>
          <p:cNvPr id="128" name="object 128"/>
          <p:cNvSpPr/>
          <p:nvPr/>
        </p:nvSpPr>
        <p:spPr>
          <a:xfrm>
            <a:off x="832354" y="8959991"/>
            <a:ext cx="684530" cy="105410"/>
          </a:xfrm>
          <a:custGeom>
            <a:avLst/>
            <a:gdLst/>
            <a:ahLst/>
            <a:cxnLst/>
            <a:rect l="l" t="t" r="r" b="b"/>
            <a:pathLst>
              <a:path w="684530" h="105409">
                <a:moveTo>
                  <a:pt x="684415" y="49275"/>
                </a:moveTo>
                <a:lnTo>
                  <a:pt x="650089" y="72738"/>
                </a:lnTo>
                <a:lnTo>
                  <a:pt x="609885" y="82891"/>
                </a:lnTo>
                <a:lnTo>
                  <a:pt x="557051" y="91545"/>
                </a:lnTo>
                <a:lnTo>
                  <a:pt x="493634" y="98364"/>
                </a:lnTo>
                <a:lnTo>
                  <a:pt x="421682" y="103012"/>
                </a:lnTo>
                <a:lnTo>
                  <a:pt x="343242" y="105155"/>
                </a:lnTo>
                <a:lnTo>
                  <a:pt x="264742" y="104521"/>
                </a:lnTo>
                <a:lnTo>
                  <a:pt x="192628" y="101257"/>
                </a:lnTo>
                <a:lnTo>
                  <a:pt x="128962" y="95660"/>
                </a:lnTo>
                <a:lnTo>
                  <a:pt x="75804" y="88026"/>
                </a:lnTo>
                <a:lnTo>
                  <a:pt x="35217" y="78652"/>
                </a:lnTo>
                <a:lnTo>
                  <a:pt x="0" y="55867"/>
                </a:lnTo>
                <a:lnTo>
                  <a:pt x="8800" y="43722"/>
                </a:lnTo>
                <a:lnTo>
                  <a:pt x="74533" y="22256"/>
                </a:lnTo>
                <a:lnTo>
                  <a:pt x="127371" y="13605"/>
                </a:lnTo>
                <a:lnTo>
                  <a:pt x="190795" y="6789"/>
                </a:lnTo>
                <a:lnTo>
                  <a:pt x="262757" y="2142"/>
                </a:lnTo>
                <a:lnTo>
                  <a:pt x="341210" y="0"/>
                </a:lnTo>
                <a:lnTo>
                  <a:pt x="419696" y="634"/>
                </a:lnTo>
                <a:lnTo>
                  <a:pt x="491798" y="3898"/>
                </a:lnTo>
                <a:lnTo>
                  <a:pt x="555456" y="9494"/>
                </a:lnTo>
                <a:lnTo>
                  <a:pt x="608608" y="17126"/>
                </a:lnTo>
                <a:lnTo>
                  <a:pt x="649193" y="26498"/>
                </a:lnTo>
                <a:lnTo>
                  <a:pt x="684415" y="49275"/>
                </a:lnTo>
                <a:close/>
              </a:path>
            </a:pathLst>
          </a:custGeom>
          <a:ln w="4279">
            <a:solidFill>
              <a:srgbClr val="0B0C0C"/>
            </a:solidFill>
          </a:ln>
        </p:spPr>
        <p:txBody>
          <a:bodyPr wrap="square" lIns="0" tIns="0" rIns="0" bIns="0" rtlCol="0"/>
          <a:lstStyle/>
          <a:p>
            <a:endParaRPr/>
          </a:p>
        </p:txBody>
      </p:sp>
      <p:sp>
        <p:nvSpPr>
          <p:cNvPr id="129" name="object 129"/>
          <p:cNvSpPr/>
          <p:nvPr/>
        </p:nvSpPr>
        <p:spPr>
          <a:xfrm>
            <a:off x="902911" y="8962353"/>
            <a:ext cx="543560" cy="72390"/>
          </a:xfrm>
          <a:custGeom>
            <a:avLst/>
            <a:gdLst/>
            <a:ahLst/>
            <a:cxnLst/>
            <a:rect l="l" t="t" r="r" b="b"/>
            <a:pathLst>
              <a:path w="543560" h="72390">
                <a:moveTo>
                  <a:pt x="543064" y="33426"/>
                </a:moveTo>
                <a:lnTo>
                  <a:pt x="506323" y="51956"/>
                </a:lnTo>
                <a:lnTo>
                  <a:pt x="464002" y="59650"/>
                </a:lnTo>
                <a:lnTo>
                  <a:pt x="409155" y="65806"/>
                </a:lnTo>
                <a:lnTo>
                  <a:pt x="344365" y="70057"/>
                </a:lnTo>
                <a:lnTo>
                  <a:pt x="272211" y="72034"/>
                </a:lnTo>
                <a:lnTo>
                  <a:pt x="200023" y="71449"/>
                </a:lnTo>
                <a:lnTo>
                  <a:pt x="135101" y="68446"/>
                </a:lnTo>
                <a:lnTo>
                  <a:pt x="80041" y="63346"/>
                </a:lnTo>
                <a:lnTo>
                  <a:pt x="37440" y="56466"/>
                </a:lnTo>
                <a:lnTo>
                  <a:pt x="0" y="38646"/>
                </a:lnTo>
                <a:lnTo>
                  <a:pt x="9527" y="28977"/>
                </a:lnTo>
                <a:lnTo>
                  <a:pt x="79065" y="12403"/>
                </a:lnTo>
                <a:lnTo>
                  <a:pt x="133910" y="6237"/>
                </a:lnTo>
                <a:lnTo>
                  <a:pt x="198696" y="1979"/>
                </a:lnTo>
                <a:lnTo>
                  <a:pt x="270840" y="0"/>
                </a:lnTo>
                <a:lnTo>
                  <a:pt x="343037" y="596"/>
                </a:lnTo>
                <a:lnTo>
                  <a:pt x="407964" y="3608"/>
                </a:lnTo>
                <a:lnTo>
                  <a:pt x="463026" y="8716"/>
                </a:lnTo>
                <a:lnTo>
                  <a:pt x="505626" y="15602"/>
                </a:lnTo>
                <a:lnTo>
                  <a:pt x="543064" y="33426"/>
                </a:lnTo>
                <a:close/>
              </a:path>
            </a:pathLst>
          </a:custGeom>
          <a:ln w="4279">
            <a:solidFill>
              <a:srgbClr val="0B0C0C"/>
            </a:solidFill>
          </a:ln>
        </p:spPr>
        <p:txBody>
          <a:bodyPr wrap="square" lIns="0" tIns="0" rIns="0" bIns="0" rtlCol="0"/>
          <a:lstStyle/>
          <a:p>
            <a:endParaRPr/>
          </a:p>
        </p:txBody>
      </p:sp>
      <p:sp>
        <p:nvSpPr>
          <p:cNvPr id="130" name="object 130"/>
          <p:cNvSpPr/>
          <p:nvPr/>
        </p:nvSpPr>
        <p:spPr>
          <a:xfrm>
            <a:off x="978708" y="8966298"/>
            <a:ext cx="391795" cy="52069"/>
          </a:xfrm>
          <a:custGeom>
            <a:avLst/>
            <a:gdLst/>
            <a:ahLst/>
            <a:cxnLst/>
            <a:rect l="l" t="t" r="r" b="b"/>
            <a:pathLst>
              <a:path w="391794" h="52070">
                <a:moveTo>
                  <a:pt x="391477" y="24104"/>
                </a:moveTo>
                <a:lnTo>
                  <a:pt x="376309" y="34339"/>
                </a:lnTo>
                <a:lnTo>
                  <a:pt x="334532" y="42991"/>
                </a:lnTo>
                <a:lnTo>
                  <a:pt x="272421" y="49159"/>
                </a:lnTo>
                <a:lnTo>
                  <a:pt x="196253" y="51943"/>
                </a:lnTo>
                <a:lnTo>
                  <a:pt x="120009" y="50634"/>
                </a:lnTo>
                <a:lnTo>
                  <a:pt x="57678" y="45662"/>
                </a:lnTo>
                <a:lnTo>
                  <a:pt x="15571" y="37805"/>
                </a:lnTo>
                <a:lnTo>
                  <a:pt x="0" y="27838"/>
                </a:lnTo>
                <a:lnTo>
                  <a:pt x="15168" y="17589"/>
                </a:lnTo>
                <a:lnTo>
                  <a:pt x="56956" y="8932"/>
                </a:lnTo>
                <a:lnTo>
                  <a:pt x="119075" y="2769"/>
                </a:lnTo>
                <a:lnTo>
                  <a:pt x="195237" y="0"/>
                </a:lnTo>
                <a:lnTo>
                  <a:pt x="271485" y="1298"/>
                </a:lnTo>
                <a:lnTo>
                  <a:pt x="333814" y="6270"/>
                </a:lnTo>
                <a:lnTo>
                  <a:pt x="375915" y="14133"/>
                </a:lnTo>
                <a:lnTo>
                  <a:pt x="391477" y="24104"/>
                </a:lnTo>
                <a:close/>
              </a:path>
            </a:pathLst>
          </a:custGeom>
          <a:ln w="4279">
            <a:solidFill>
              <a:srgbClr val="0B0C0C"/>
            </a:solidFill>
          </a:ln>
        </p:spPr>
        <p:txBody>
          <a:bodyPr wrap="square" lIns="0" tIns="0" rIns="0" bIns="0" rtlCol="0"/>
          <a:lstStyle/>
          <a:p>
            <a:endParaRPr/>
          </a:p>
        </p:txBody>
      </p:sp>
      <p:sp>
        <p:nvSpPr>
          <p:cNvPr id="131" name="object 131"/>
          <p:cNvSpPr/>
          <p:nvPr/>
        </p:nvSpPr>
        <p:spPr>
          <a:xfrm>
            <a:off x="683158" y="9240956"/>
            <a:ext cx="3175" cy="10160"/>
          </a:xfrm>
          <a:custGeom>
            <a:avLst/>
            <a:gdLst/>
            <a:ahLst/>
            <a:cxnLst/>
            <a:rect l="l" t="t" r="r" b="b"/>
            <a:pathLst>
              <a:path w="3175" h="10159">
                <a:moveTo>
                  <a:pt x="3149" y="0"/>
                </a:moveTo>
                <a:lnTo>
                  <a:pt x="0" y="4787"/>
                </a:lnTo>
                <a:lnTo>
                  <a:pt x="1295" y="9829"/>
                </a:lnTo>
              </a:path>
            </a:pathLst>
          </a:custGeom>
          <a:ln w="3175">
            <a:solidFill>
              <a:srgbClr val="242021"/>
            </a:solidFill>
          </a:ln>
        </p:spPr>
        <p:txBody>
          <a:bodyPr wrap="square" lIns="0" tIns="0" rIns="0" bIns="0" rtlCol="0"/>
          <a:lstStyle/>
          <a:p>
            <a:endParaRPr/>
          </a:p>
        </p:txBody>
      </p:sp>
      <p:sp>
        <p:nvSpPr>
          <p:cNvPr id="132" name="object 132"/>
          <p:cNvSpPr/>
          <p:nvPr/>
        </p:nvSpPr>
        <p:spPr>
          <a:xfrm>
            <a:off x="680199" y="9235577"/>
            <a:ext cx="40640" cy="44450"/>
          </a:xfrm>
          <a:custGeom>
            <a:avLst/>
            <a:gdLst/>
            <a:ahLst/>
            <a:cxnLst/>
            <a:rect l="l" t="t" r="r" b="b"/>
            <a:pathLst>
              <a:path w="40640" h="44450">
                <a:moveTo>
                  <a:pt x="40525" y="22021"/>
                </a:moveTo>
                <a:lnTo>
                  <a:pt x="38933" y="30604"/>
                </a:lnTo>
                <a:lnTo>
                  <a:pt x="34591" y="37612"/>
                </a:lnTo>
                <a:lnTo>
                  <a:pt x="28149" y="42336"/>
                </a:lnTo>
                <a:lnTo>
                  <a:pt x="20256" y="44068"/>
                </a:lnTo>
                <a:lnTo>
                  <a:pt x="12371" y="42336"/>
                </a:lnTo>
                <a:lnTo>
                  <a:pt x="5932" y="37612"/>
                </a:lnTo>
                <a:lnTo>
                  <a:pt x="1591" y="30604"/>
                </a:lnTo>
                <a:lnTo>
                  <a:pt x="0" y="22021"/>
                </a:lnTo>
                <a:lnTo>
                  <a:pt x="1591" y="13448"/>
                </a:lnTo>
                <a:lnTo>
                  <a:pt x="5932" y="6448"/>
                </a:lnTo>
                <a:lnTo>
                  <a:pt x="12371" y="1729"/>
                </a:lnTo>
                <a:lnTo>
                  <a:pt x="20256" y="0"/>
                </a:lnTo>
                <a:lnTo>
                  <a:pt x="28149" y="1729"/>
                </a:lnTo>
                <a:lnTo>
                  <a:pt x="34591" y="6448"/>
                </a:lnTo>
                <a:lnTo>
                  <a:pt x="38933" y="13448"/>
                </a:lnTo>
                <a:lnTo>
                  <a:pt x="40525" y="22021"/>
                </a:lnTo>
                <a:close/>
              </a:path>
            </a:pathLst>
          </a:custGeom>
          <a:ln w="3175">
            <a:solidFill>
              <a:srgbClr val="242021"/>
            </a:solidFill>
          </a:ln>
        </p:spPr>
        <p:txBody>
          <a:bodyPr wrap="square" lIns="0" tIns="0" rIns="0" bIns="0" rtlCol="0"/>
          <a:lstStyle/>
          <a:p>
            <a:endParaRPr/>
          </a:p>
        </p:txBody>
      </p:sp>
      <p:sp>
        <p:nvSpPr>
          <p:cNvPr id="133" name="object 133"/>
          <p:cNvSpPr/>
          <p:nvPr/>
        </p:nvSpPr>
        <p:spPr>
          <a:xfrm>
            <a:off x="675827" y="9232471"/>
            <a:ext cx="50165" cy="53975"/>
          </a:xfrm>
          <a:custGeom>
            <a:avLst/>
            <a:gdLst/>
            <a:ahLst/>
            <a:cxnLst/>
            <a:rect l="l" t="t" r="r" b="b"/>
            <a:pathLst>
              <a:path w="50165" h="53975">
                <a:moveTo>
                  <a:pt x="49758" y="26784"/>
                </a:moveTo>
                <a:lnTo>
                  <a:pt x="47803" y="37213"/>
                </a:lnTo>
                <a:lnTo>
                  <a:pt x="42473" y="45731"/>
                </a:lnTo>
                <a:lnTo>
                  <a:pt x="34569" y="51474"/>
                </a:lnTo>
                <a:lnTo>
                  <a:pt x="24891" y="53581"/>
                </a:lnTo>
                <a:lnTo>
                  <a:pt x="15200" y="51474"/>
                </a:lnTo>
                <a:lnTo>
                  <a:pt x="7288" y="45731"/>
                </a:lnTo>
                <a:lnTo>
                  <a:pt x="1955" y="37213"/>
                </a:lnTo>
                <a:lnTo>
                  <a:pt x="0" y="26784"/>
                </a:lnTo>
                <a:lnTo>
                  <a:pt x="1955" y="16357"/>
                </a:lnTo>
                <a:lnTo>
                  <a:pt x="7288" y="7843"/>
                </a:lnTo>
                <a:lnTo>
                  <a:pt x="15200" y="2104"/>
                </a:lnTo>
                <a:lnTo>
                  <a:pt x="24891" y="0"/>
                </a:lnTo>
                <a:lnTo>
                  <a:pt x="34569" y="2104"/>
                </a:lnTo>
                <a:lnTo>
                  <a:pt x="42473" y="7843"/>
                </a:lnTo>
                <a:lnTo>
                  <a:pt x="47803" y="16357"/>
                </a:lnTo>
                <a:lnTo>
                  <a:pt x="49758" y="26784"/>
                </a:lnTo>
                <a:close/>
              </a:path>
            </a:pathLst>
          </a:custGeom>
          <a:ln w="3175">
            <a:solidFill>
              <a:srgbClr val="242021"/>
            </a:solidFill>
          </a:ln>
        </p:spPr>
        <p:txBody>
          <a:bodyPr wrap="square" lIns="0" tIns="0" rIns="0" bIns="0" rtlCol="0"/>
          <a:lstStyle/>
          <a:p>
            <a:endParaRPr/>
          </a:p>
        </p:txBody>
      </p:sp>
      <p:sp>
        <p:nvSpPr>
          <p:cNvPr id="134" name="object 134"/>
          <p:cNvSpPr/>
          <p:nvPr/>
        </p:nvSpPr>
        <p:spPr>
          <a:xfrm>
            <a:off x="680098" y="9228577"/>
            <a:ext cx="38100" cy="36830"/>
          </a:xfrm>
          <a:custGeom>
            <a:avLst/>
            <a:gdLst/>
            <a:ahLst/>
            <a:cxnLst/>
            <a:rect l="l" t="t" r="r" b="b"/>
            <a:pathLst>
              <a:path w="38100" h="36829">
                <a:moveTo>
                  <a:pt x="5092" y="0"/>
                </a:moveTo>
                <a:lnTo>
                  <a:pt x="1701" y="9093"/>
                </a:lnTo>
                <a:lnTo>
                  <a:pt x="6210" y="12382"/>
                </a:lnTo>
                <a:lnTo>
                  <a:pt x="15481" y="18745"/>
                </a:lnTo>
                <a:lnTo>
                  <a:pt x="4343" y="22212"/>
                </a:lnTo>
                <a:lnTo>
                  <a:pt x="0" y="25133"/>
                </a:lnTo>
                <a:lnTo>
                  <a:pt x="3771" y="32359"/>
                </a:lnTo>
                <a:lnTo>
                  <a:pt x="2489" y="27292"/>
                </a:lnTo>
                <a:lnTo>
                  <a:pt x="8153" y="28587"/>
                </a:lnTo>
                <a:lnTo>
                  <a:pt x="31838" y="29286"/>
                </a:lnTo>
                <a:lnTo>
                  <a:pt x="32067" y="34645"/>
                </a:lnTo>
                <a:lnTo>
                  <a:pt x="34556" y="36791"/>
                </a:lnTo>
                <a:lnTo>
                  <a:pt x="36055" y="23990"/>
                </a:lnTo>
                <a:lnTo>
                  <a:pt x="24041" y="24295"/>
                </a:lnTo>
                <a:lnTo>
                  <a:pt x="27787" y="17754"/>
                </a:lnTo>
                <a:lnTo>
                  <a:pt x="28562" y="13842"/>
                </a:lnTo>
                <a:lnTo>
                  <a:pt x="34467" y="10579"/>
                </a:lnTo>
                <a:lnTo>
                  <a:pt x="37515" y="12484"/>
                </a:lnTo>
                <a:lnTo>
                  <a:pt x="38061" y="2768"/>
                </a:lnTo>
                <a:lnTo>
                  <a:pt x="32943" y="800"/>
                </a:lnTo>
                <a:lnTo>
                  <a:pt x="32740" y="4470"/>
                </a:lnTo>
                <a:lnTo>
                  <a:pt x="34556" y="9067"/>
                </a:lnTo>
                <a:lnTo>
                  <a:pt x="31153" y="9334"/>
                </a:lnTo>
                <a:lnTo>
                  <a:pt x="7391" y="10147"/>
                </a:lnTo>
                <a:lnTo>
                  <a:pt x="8051" y="7289"/>
                </a:lnTo>
                <a:lnTo>
                  <a:pt x="11010" y="3898"/>
                </a:lnTo>
                <a:lnTo>
                  <a:pt x="5092" y="0"/>
                </a:lnTo>
                <a:close/>
              </a:path>
            </a:pathLst>
          </a:custGeom>
          <a:ln w="3175">
            <a:solidFill>
              <a:srgbClr val="242021"/>
            </a:solidFill>
          </a:ln>
        </p:spPr>
        <p:txBody>
          <a:bodyPr wrap="square" lIns="0" tIns="0" rIns="0" bIns="0" rtlCol="0"/>
          <a:lstStyle/>
          <a:p>
            <a:endParaRPr/>
          </a:p>
        </p:txBody>
      </p:sp>
      <p:sp>
        <p:nvSpPr>
          <p:cNvPr id="135" name="object 135"/>
          <p:cNvSpPr/>
          <p:nvPr/>
        </p:nvSpPr>
        <p:spPr>
          <a:xfrm>
            <a:off x="694877" y="9240986"/>
            <a:ext cx="6350" cy="6350"/>
          </a:xfrm>
          <a:custGeom>
            <a:avLst/>
            <a:gdLst/>
            <a:ahLst/>
            <a:cxnLst/>
            <a:rect l="l" t="t" r="r" b="b"/>
            <a:pathLst>
              <a:path w="6350" h="6350">
                <a:moveTo>
                  <a:pt x="5867" y="2908"/>
                </a:moveTo>
                <a:lnTo>
                  <a:pt x="5791" y="4597"/>
                </a:lnTo>
                <a:lnTo>
                  <a:pt x="4406" y="6045"/>
                </a:lnTo>
                <a:lnTo>
                  <a:pt x="2819" y="6172"/>
                </a:lnTo>
                <a:lnTo>
                  <a:pt x="1219" y="6299"/>
                </a:lnTo>
                <a:lnTo>
                  <a:pt x="0" y="5041"/>
                </a:lnTo>
                <a:lnTo>
                  <a:pt x="114" y="3378"/>
                </a:lnTo>
                <a:lnTo>
                  <a:pt x="215" y="1689"/>
                </a:lnTo>
                <a:lnTo>
                  <a:pt x="1562" y="253"/>
                </a:lnTo>
                <a:lnTo>
                  <a:pt x="3162" y="114"/>
                </a:lnTo>
                <a:lnTo>
                  <a:pt x="4724" y="0"/>
                </a:lnTo>
                <a:lnTo>
                  <a:pt x="5969" y="1244"/>
                </a:lnTo>
                <a:lnTo>
                  <a:pt x="5867" y="2908"/>
                </a:lnTo>
                <a:close/>
              </a:path>
            </a:pathLst>
          </a:custGeom>
          <a:ln w="3175">
            <a:solidFill>
              <a:srgbClr val="242021"/>
            </a:solidFill>
          </a:ln>
        </p:spPr>
        <p:txBody>
          <a:bodyPr wrap="square" lIns="0" tIns="0" rIns="0" bIns="0" rtlCol="0"/>
          <a:lstStyle/>
          <a:p>
            <a:endParaRPr/>
          </a:p>
        </p:txBody>
      </p:sp>
      <p:sp>
        <p:nvSpPr>
          <p:cNvPr id="136" name="object 136"/>
          <p:cNvSpPr/>
          <p:nvPr/>
        </p:nvSpPr>
        <p:spPr>
          <a:xfrm>
            <a:off x="712511" y="9240942"/>
            <a:ext cx="6350" cy="11430"/>
          </a:xfrm>
          <a:custGeom>
            <a:avLst/>
            <a:gdLst/>
            <a:ahLst/>
            <a:cxnLst/>
            <a:rect l="l" t="t" r="r" b="b"/>
            <a:pathLst>
              <a:path w="6350" h="11429">
                <a:moveTo>
                  <a:pt x="1168" y="0"/>
                </a:moveTo>
                <a:lnTo>
                  <a:pt x="5880" y="9093"/>
                </a:lnTo>
                <a:lnTo>
                  <a:pt x="0" y="11277"/>
                </a:lnTo>
              </a:path>
            </a:pathLst>
          </a:custGeom>
          <a:ln w="3175">
            <a:solidFill>
              <a:srgbClr val="242021"/>
            </a:solidFill>
          </a:ln>
        </p:spPr>
        <p:txBody>
          <a:bodyPr wrap="square" lIns="0" tIns="0" rIns="0" bIns="0" rtlCol="0"/>
          <a:lstStyle/>
          <a:p>
            <a:endParaRPr/>
          </a:p>
        </p:txBody>
      </p:sp>
      <p:sp>
        <p:nvSpPr>
          <p:cNvPr id="137" name="object 137"/>
          <p:cNvSpPr/>
          <p:nvPr/>
        </p:nvSpPr>
        <p:spPr>
          <a:xfrm>
            <a:off x="686144" y="9227944"/>
            <a:ext cx="1905" cy="7620"/>
          </a:xfrm>
          <a:custGeom>
            <a:avLst/>
            <a:gdLst/>
            <a:ahLst/>
            <a:cxnLst/>
            <a:rect l="l" t="t" r="r" b="b"/>
            <a:pathLst>
              <a:path w="1904" h="7620">
                <a:moveTo>
                  <a:pt x="1701" y="0"/>
                </a:moveTo>
                <a:lnTo>
                  <a:pt x="0" y="2298"/>
                </a:lnTo>
                <a:lnTo>
                  <a:pt x="1282" y="7124"/>
                </a:lnTo>
              </a:path>
            </a:pathLst>
          </a:custGeom>
          <a:ln w="3175">
            <a:solidFill>
              <a:srgbClr val="242021"/>
            </a:solidFill>
          </a:ln>
        </p:spPr>
        <p:txBody>
          <a:bodyPr wrap="square" lIns="0" tIns="0" rIns="0" bIns="0" rtlCol="0"/>
          <a:lstStyle/>
          <a:p>
            <a:endParaRPr/>
          </a:p>
        </p:txBody>
      </p:sp>
      <p:sp>
        <p:nvSpPr>
          <p:cNvPr id="138" name="object 138"/>
          <p:cNvSpPr/>
          <p:nvPr/>
        </p:nvSpPr>
        <p:spPr>
          <a:xfrm>
            <a:off x="712519" y="9231505"/>
            <a:ext cx="3175" cy="1905"/>
          </a:xfrm>
          <a:custGeom>
            <a:avLst/>
            <a:gdLst/>
            <a:ahLst/>
            <a:cxnLst/>
            <a:rect l="l" t="t" r="r" b="b"/>
            <a:pathLst>
              <a:path w="3175" h="1904">
                <a:moveTo>
                  <a:pt x="317" y="1536"/>
                </a:moveTo>
                <a:lnTo>
                  <a:pt x="0" y="88"/>
                </a:lnTo>
                <a:lnTo>
                  <a:pt x="2933" y="0"/>
                </a:lnTo>
              </a:path>
            </a:pathLst>
          </a:custGeom>
          <a:ln w="3175">
            <a:solidFill>
              <a:srgbClr val="242021"/>
            </a:solidFill>
          </a:ln>
        </p:spPr>
        <p:txBody>
          <a:bodyPr wrap="square" lIns="0" tIns="0" rIns="0" bIns="0" rtlCol="0"/>
          <a:lstStyle/>
          <a:p>
            <a:endParaRPr/>
          </a:p>
        </p:txBody>
      </p:sp>
      <p:sp>
        <p:nvSpPr>
          <p:cNvPr id="139" name="object 139"/>
          <p:cNvSpPr/>
          <p:nvPr/>
        </p:nvSpPr>
        <p:spPr>
          <a:xfrm>
            <a:off x="683270" y="9259620"/>
            <a:ext cx="29209" cy="9525"/>
          </a:xfrm>
          <a:custGeom>
            <a:avLst/>
            <a:gdLst/>
            <a:ahLst/>
            <a:cxnLst/>
            <a:rect l="l" t="t" r="r" b="b"/>
            <a:pathLst>
              <a:path w="29209" h="9525">
                <a:moveTo>
                  <a:pt x="0" y="0"/>
                </a:moveTo>
                <a:lnTo>
                  <a:pt x="228" y="3733"/>
                </a:lnTo>
                <a:lnTo>
                  <a:pt x="9720" y="8075"/>
                </a:lnTo>
                <a:lnTo>
                  <a:pt x="15870" y="9507"/>
                </a:lnTo>
                <a:lnTo>
                  <a:pt x="21365" y="8018"/>
                </a:lnTo>
                <a:lnTo>
                  <a:pt x="28892" y="3594"/>
                </a:lnTo>
                <a:lnTo>
                  <a:pt x="28829" y="1828"/>
                </a:lnTo>
              </a:path>
            </a:pathLst>
          </a:custGeom>
          <a:ln w="3175">
            <a:solidFill>
              <a:srgbClr val="242021"/>
            </a:solidFill>
          </a:ln>
        </p:spPr>
        <p:txBody>
          <a:bodyPr wrap="square" lIns="0" tIns="0" rIns="0" bIns="0" rtlCol="0"/>
          <a:lstStyle/>
          <a:p>
            <a:endParaRPr/>
          </a:p>
        </p:txBody>
      </p:sp>
      <p:sp>
        <p:nvSpPr>
          <p:cNvPr id="140" name="object 140"/>
          <p:cNvSpPr/>
          <p:nvPr/>
        </p:nvSpPr>
        <p:spPr>
          <a:xfrm>
            <a:off x="683270" y="9227846"/>
            <a:ext cx="34925" cy="3175"/>
          </a:xfrm>
          <a:custGeom>
            <a:avLst/>
            <a:gdLst/>
            <a:ahLst/>
            <a:cxnLst/>
            <a:rect l="l" t="t" r="r" b="b"/>
            <a:pathLst>
              <a:path w="34925" h="3175">
                <a:moveTo>
                  <a:pt x="-1390" y="1301"/>
                </a:moveTo>
                <a:lnTo>
                  <a:pt x="36277" y="1301"/>
                </a:lnTo>
              </a:path>
            </a:pathLst>
          </a:custGeom>
          <a:ln w="5384">
            <a:solidFill>
              <a:srgbClr val="242021"/>
            </a:solidFill>
          </a:ln>
        </p:spPr>
        <p:txBody>
          <a:bodyPr wrap="square" lIns="0" tIns="0" rIns="0" bIns="0" rtlCol="0"/>
          <a:lstStyle/>
          <a:p>
            <a:endParaRPr/>
          </a:p>
        </p:txBody>
      </p:sp>
      <p:sp>
        <p:nvSpPr>
          <p:cNvPr id="141" name="object 141"/>
          <p:cNvSpPr/>
          <p:nvPr/>
        </p:nvSpPr>
        <p:spPr>
          <a:xfrm>
            <a:off x="1181050" y="9284984"/>
            <a:ext cx="3175" cy="10160"/>
          </a:xfrm>
          <a:custGeom>
            <a:avLst/>
            <a:gdLst/>
            <a:ahLst/>
            <a:cxnLst/>
            <a:rect l="l" t="t" r="r" b="b"/>
            <a:pathLst>
              <a:path w="3175" h="10159">
                <a:moveTo>
                  <a:pt x="3162" y="0"/>
                </a:moveTo>
                <a:lnTo>
                  <a:pt x="0" y="4787"/>
                </a:lnTo>
                <a:lnTo>
                  <a:pt x="1295" y="9829"/>
                </a:lnTo>
              </a:path>
            </a:pathLst>
          </a:custGeom>
          <a:ln w="3175">
            <a:solidFill>
              <a:srgbClr val="242021"/>
            </a:solidFill>
          </a:ln>
        </p:spPr>
        <p:txBody>
          <a:bodyPr wrap="square" lIns="0" tIns="0" rIns="0" bIns="0" rtlCol="0"/>
          <a:lstStyle/>
          <a:p>
            <a:endParaRPr/>
          </a:p>
        </p:txBody>
      </p:sp>
      <p:sp>
        <p:nvSpPr>
          <p:cNvPr id="142" name="object 142"/>
          <p:cNvSpPr/>
          <p:nvPr/>
        </p:nvSpPr>
        <p:spPr>
          <a:xfrm>
            <a:off x="1178091" y="9279593"/>
            <a:ext cx="40640" cy="44450"/>
          </a:xfrm>
          <a:custGeom>
            <a:avLst/>
            <a:gdLst/>
            <a:ahLst/>
            <a:cxnLst/>
            <a:rect l="l" t="t" r="r" b="b"/>
            <a:pathLst>
              <a:path w="40640" h="44450">
                <a:moveTo>
                  <a:pt x="40525" y="22034"/>
                </a:moveTo>
                <a:lnTo>
                  <a:pt x="38933" y="30615"/>
                </a:lnTo>
                <a:lnTo>
                  <a:pt x="34591" y="37618"/>
                </a:lnTo>
                <a:lnTo>
                  <a:pt x="28149" y="42338"/>
                </a:lnTo>
                <a:lnTo>
                  <a:pt x="20256" y="44069"/>
                </a:lnTo>
                <a:lnTo>
                  <a:pt x="12371" y="42338"/>
                </a:lnTo>
                <a:lnTo>
                  <a:pt x="5932" y="37618"/>
                </a:lnTo>
                <a:lnTo>
                  <a:pt x="1591" y="30615"/>
                </a:lnTo>
                <a:lnTo>
                  <a:pt x="0" y="22034"/>
                </a:lnTo>
                <a:lnTo>
                  <a:pt x="1591" y="13458"/>
                </a:lnTo>
                <a:lnTo>
                  <a:pt x="5932" y="6454"/>
                </a:lnTo>
                <a:lnTo>
                  <a:pt x="12371" y="1731"/>
                </a:lnTo>
                <a:lnTo>
                  <a:pt x="20256" y="0"/>
                </a:lnTo>
                <a:lnTo>
                  <a:pt x="28149" y="1731"/>
                </a:lnTo>
                <a:lnTo>
                  <a:pt x="34591" y="6454"/>
                </a:lnTo>
                <a:lnTo>
                  <a:pt x="38933" y="13458"/>
                </a:lnTo>
                <a:lnTo>
                  <a:pt x="40525" y="22034"/>
                </a:lnTo>
                <a:close/>
              </a:path>
            </a:pathLst>
          </a:custGeom>
          <a:ln w="3175">
            <a:solidFill>
              <a:srgbClr val="242021"/>
            </a:solidFill>
          </a:ln>
        </p:spPr>
        <p:txBody>
          <a:bodyPr wrap="square" lIns="0" tIns="0" rIns="0" bIns="0" rtlCol="0"/>
          <a:lstStyle/>
          <a:p>
            <a:endParaRPr/>
          </a:p>
        </p:txBody>
      </p:sp>
      <p:sp>
        <p:nvSpPr>
          <p:cNvPr id="143" name="object 143"/>
          <p:cNvSpPr/>
          <p:nvPr/>
        </p:nvSpPr>
        <p:spPr>
          <a:xfrm>
            <a:off x="1173720" y="9276492"/>
            <a:ext cx="50165" cy="53975"/>
          </a:xfrm>
          <a:custGeom>
            <a:avLst/>
            <a:gdLst/>
            <a:ahLst/>
            <a:cxnLst/>
            <a:rect l="l" t="t" r="r" b="b"/>
            <a:pathLst>
              <a:path w="50165" h="53975">
                <a:moveTo>
                  <a:pt x="49758" y="26784"/>
                </a:moveTo>
                <a:lnTo>
                  <a:pt x="47803" y="37213"/>
                </a:lnTo>
                <a:lnTo>
                  <a:pt x="42473" y="45731"/>
                </a:lnTo>
                <a:lnTo>
                  <a:pt x="34569" y="51474"/>
                </a:lnTo>
                <a:lnTo>
                  <a:pt x="24892" y="53581"/>
                </a:lnTo>
                <a:lnTo>
                  <a:pt x="15200" y="51474"/>
                </a:lnTo>
                <a:lnTo>
                  <a:pt x="7288" y="45731"/>
                </a:lnTo>
                <a:lnTo>
                  <a:pt x="1955" y="37213"/>
                </a:lnTo>
                <a:lnTo>
                  <a:pt x="0" y="26784"/>
                </a:lnTo>
                <a:lnTo>
                  <a:pt x="1955" y="16357"/>
                </a:lnTo>
                <a:lnTo>
                  <a:pt x="7288" y="7843"/>
                </a:lnTo>
                <a:lnTo>
                  <a:pt x="15200" y="2104"/>
                </a:lnTo>
                <a:lnTo>
                  <a:pt x="24892" y="0"/>
                </a:lnTo>
                <a:lnTo>
                  <a:pt x="34569" y="2104"/>
                </a:lnTo>
                <a:lnTo>
                  <a:pt x="42473" y="7843"/>
                </a:lnTo>
                <a:lnTo>
                  <a:pt x="47803" y="16357"/>
                </a:lnTo>
                <a:lnTo>
                  <a:pt x="49758" y="26784"/>
                </a:lnTo>
                <a:close/>
              </a:path>
            </a:pathLst>
          </a:custGeom>
          <a:ln w="3175">
            <a:solidFill>
              <a:srgbClr val="242021"/>
            </a:solidFill>
          </a:ln>
        </p:spPr>
        <p:txBody>
          <a:bodyPr wrap="square" lIns="0" tIns="0" rIns="0" bIns="0" rtlCol="0"/>
          <a:lstStyle/>
          <a:p>
            <a:endParaRPr/>
          </a:p>
        </p:txBody>
      </p:sp>
      <p:sp>
        <p:nvSpPr>
          <p:cNvPr id="144" name="object 144"/>
          <p:cNvSpPr/>
          <p:nvPr/>
        </p:nvSpPr>
        <p:spPr>
          <a:xfrm>
            <a:off x="1177992" y="9272600"/>
            <a:ext cx="38100" cy="36830"/>
          </a:xfrm>
          <a:custGeom>
            <a:avLst/>
            <a:gdLst/>
            <a:ahLst/>
            <a:cxnLst/>
            <a:rect l="l" t="t" r="r" b="b"/>
            <a:pathLst>
              <a:path w="38100" h="36829">
                <a:moveTo>
                  <a:pt x="5092" y="0"/>
                </a:moveTo>
                <a:lnTo>
                  <a:pt x="1701" y="9093"/>
                </a:lnTo>
                <a:lnTo>
                  <a:pt x="6222" y="12382"/>
                </a:lnTo>
                <a:lnTo>
                  <a:pt x="15481" y="18745"/>
                </a:lnTo>
                <a:lnTo>
                  <a:pt x="4343" y="22212"/>
                </a:lnTo>
                <a:lnTo>
                  <a:pt x="0" y="25133"/>
                </a:lnTo>
                <a:lnTo>
                  <a:pt x="3771" y="32359"/>
                </a:lnTo>
                <a:lnTo>
                  <a:pt x="2501" y="27305"/>
                </a:lnTo>
                <a:lnTo>
                  <a:pt x="8153" y="28587"/>
                </a:lnTo>
                <a:lnTo>
                  <a:pt x="31838" y="29286"/>
                </a:lnTo>
                <a:lnTo>
                  <a:pt x="32067" y="34645"/>
                </a:lnTo>
                <a:lnTo>
                  <a:pt x="34556" y="36804"/>
                </a:lnTo>
                <a:lnTo>
                  <a:pt x="36055" y="23990"/>
                </a:lnTo>
                <a:lnTo>
                  <a:pt x="24041" y="24307"/>
                </a:lnTo>
                <a:lnTo>
                  <a:pt x="27787" y="17754"/>
                </a:lnTo>
                <a:lnTo>
                  <a:pt x="28562" y="13843"/>
                </a:lnTo>
                <a:lnTo>
                  <a:pt x="34467" y="10579"/>
                </a:lnTo>
                <a:lnTo>
                  <a:pt x="37515" y="12484"/>
                </a:lnTo>
                <a:lnTo>
                  <a:pt x="38061" y="2755"/>
                </a:lnTo>
                <a:lnTo>
                  <a:pt x="32943" y="800"/>
                </a:lnTo>
                <a:lnTo>
                  <a:pt x="32740" y="4470"/>
                </a:lnTo>
                <a:lnTo>
                  <a:pt x="34556" y="9067"/>
                </a:lnTo>
                <a:lnTo>
                  <a:pt x="31153" y="9334"/>
                </a:lnTo>
                <a:lnTo>
                  <a:pt x="7391" y="10147"/>
                </a:lnTo>
                <a:lnTo>
                  <a:pt x="8051" y="7302"/>
                </a:lnTo>
                <a:lnTo>
                  <a:pt x="11010" y="3886"/>
                </a:lnTo>
                <a:lnTo>
                  <a:pt x="5092" y="0"/>
                </a:lnTo>
                <a:close/>
              </a:path>
            </a:pathLst>
          </a:custGeom>
          <a:ln w="3175">
            <a:solidFill>
              <a:srgbClr val="242021"/>
            </a:solidFill>
          </a:ln>
        </p:spPr>
        <p:txBody>
          <a:bodyPr wrap="square" lIns="0" tIns="0" rIns="0" bIns="0" rtlCol="0"/>
          <a:lstStyle/>
          <a:p>
            <a:endParaRPr/>
          </a:p>
        </p:txBody>
      </p:sp>
      <p:sp>
        <p:nvSpPr>
          <p:cNvPr id="145" name="object 145"/>
          <p:cNvSpPr/>
          <p:nvPr/>
        </p:nvSpPr>
        <p:spPr>
          <a:xfrm>
            <a:off x="1192770" y="9285002"/>
            <a:ext cx="6350" cy="6350"/>
          </a:xfrm>
          <a:custGeom>
            <a:avLst/>
            <a:gdLst/>
            <a:ahLst/>
            <a:cxnLst/>
            <a:rect l="l" t="t" r="r" b="b"/>
            <a:pathLst>
              <a:path w="6350" h="6350">
                <a:moveTo>
                  <a:pt x="5867" y="2921"/>
                </a:moveTo>
                <a:lnTo>
                  <a:pt x="5791" y="4597"/>
                </a:lnTo>
                <a:lnTo>
                  <a:pt x="4406" y="6057"/>
                </a:lnTo>
                <a:lnTo>
                  <a:pt x="2819" y="6172"/>
                </a:lnTo>
                <a:lnTo>
                  <a:pt x="1219" y="6311"/>
                </a:lnTo>
                <a:lnTo>
                  <a:pt x="0" y="5054"/>
                </a:lnTo>
                <a:lnTo>
                  <a:pt x="114" y="3390"/>
                </a:lnTo>
                <a:lnTo>
                  <a:pt x="215" y="1701"/>
                </a:lnTo>
                <a:lnTo>
                  <a:pt x="1562" y="266"/>
                </a:lnTo>
                <a:lnTo>
                  <a:pt x="3162" y="114"/>
                </a:lnTo>
                <a:lnTo>
                  <a:pt x="4724" y="0"/>
                </a:lnTo>
                <a:lnTo>
                  <a:pt x="5969" y="1244"/>
                </a:lnTo>
                <a:lnTo>
                  <a:pt x="5867" y="2921"/>
                </a:lnTo>
                <a:close/>
              </a:path>
            </a:pathLst>
          </a:custGeom>
          <a:ln w="3175">
            <a:solidFill>
              <a:srgbClr val="242021"/>
            </a:solidFill>
          </a:ln>
        </p:spPr>
        <p:txBody>
          <a:bodyPr wrap="square" lIns="0" tIns="0" rIns="0" bIns="0" rtlCol="0"/>
          <a:lstStyle/>
          <a:p>
            <a:endParaRPr/>
          </a:p>
        </p:txBody>
      </p:sp>
      <p:sp>
        <p:nvSpPr>
          <p:cNvPr id="146" name="object 146"/>
          <p:cNvSpPr/>
          <p:nvPr/>
        </p:nvSpPr>
        <p:spPr>
          <a:xfrm>
            <a:off x="1210404" y="9284971"/>
            <a:ext cx="6350" cy="11430"/>
          </a:xfrm>
          <a:custGeom>
            <a:avLst/>
            <a:gdLst/>
            <a:ahLst/>
            <a:cxnLst/>
            <a:rect l="l" t="t" r="r" b="b"/>
            <a:pathLst>
              <a:path w="6350" h="11429">
                <a:moveTo>
                  <a:pt x="1168" y="0"/>
                </a:moveTo>
                <a:lnTo>
                  <a:pt x="5880" y="9093"/>
                </a:lnTo>
                <a:lnTo>
                  <a:pt x="0" y="11277"/>
                </a:lnTo>
              </a:path>
            </a:pathLst>
          </a:custGeom>
          <a:ln w="3175">
            <a:solidFill>
              <a:srgbClr val="242021"/>
            </a:solidFill>
          </a:ln>
        </p:spPr>
        <p:txBody>
          <a:bodyPr wrap="square" lIns="0" tIns="0" rIns="0" bIns="0" rtlCol="0"/>
          <a:lstStyle/>
          <a:p>
            <a:endParaRPr/>
          </a:p>
        </p:txBody>
      </p:sp>
      <p:sp>
        <p:nvSpPr>
          <p:cNvPr id="147" name="object 147"/>
          <p:cNvSpPr/>
          <p:nvPr/>
        </p:nvSpPr>
        <p:spPr>
          <a:xfrm>
            <a:off x="1184036" y="9271972"/>
            <a:ext cx="1905" cy="7620"/>
          </a:xfrm>
          <a:custGeom>
            <a:avLst/>
            <a:gdLst/>
            <a:ahLst/>
            <a:cxnLst/>
            <a:rect l="l" t="t" r="r" b="b"/>
            <a:pathLst>
              <a:path w="1905" h="7620">
                <a:moveTo>
                  <a:pt x="1701" y="0"/>
                </a:moveTo>
                <a:lnTo>
                  <a:pt x="0" y="2286"/>
                </a:lnTo>
                <a:lnTo>
                  <a:pt x="1295" y="7124"/>
                </a:lnTo>
              </a:path>
            </a:pathLst>
          </a:custGeom>
          <a:ln w="3175">
            <a:solidFill>
              <a:srgbClr val="242021"/>
            </a:solidFill>
          </a:ln>
        </p:spPr>
        <p:txBody>
          <a:bodyPr wrap="square" lIns="0" tIns="0" rIns="0" bIns="0" rtlCol="0"/>
          <a:lstStyle/>
          <a:p>
            <a:endParaRPr/>
          </a:p>
        </p:txBody>
      </p:sp>
      <p:sp>
        <p:nvSpPr>
          <p:cNvPr id="148" name="object 148"/>
          <p:cNvSpPr/>
          <p:nvPr/>
        </p:nvSpPr>
        <p:spPr>
          <a:xfrm>
            <a:off x="1210411" y="9275533"/>
            <a:ext cx="3175" cy="1905"/>
          </a:xfrm>
          <a:custGeom>
            <a:avLst/>
            <a:gdLst/>
            <a:ahLst/>
            <a:cxnLst/>
            <a:rect l="l" t="t" r="r" b="b"/>
            <a:pathLst>
              <a:path w="3175" h="1904">
                <a:moveTo>
                  <a:pt x="317" y="1536"/>
                </a:moveTo>
                <a:lnTo>
                  <a:pt x="0" y="88"/>
                </a:lnTo>
                <a:lnTo>
                  <a:pt x="2946" y="0"/>
                </a:lnTo>
              </a:path>
            </a:pathLst>
          </a:custGeom>
          <a:ln w="3175">
            <a:solidFill>
              <a:srgbClr val="242021"/>
            </a:solidFill>
          </a:ln>
        </p:spPr>
        <p:txBody>
          <a:bodyPr wrap="square" lIns="0" tIns="0" rIns="0" bIns="0" rtlCol="0"/>
          <a:lstStyle/>
          <a:p>
            <a:endParaRPr/>
          </a:p>
        </p:txBody>
      </p:sp>
      <p:sp>
        <p:nvSpPr>
          <p:cNvPr id="149" name="object 149"/>
          <p:cNvSpPr/>
          <p:nvPr/>
        </p:nvSpPr>
        <p:spPr>
          <a:xfrm>
            <a:off x="1181162" y="9303636"/>
            <a:ext cx="29209" cy="9525"/>
          </a:xfrm>
          <a:custGeom>
            <a:avLst/>
            <a:gdLst/>
            <a:ahLst/>
            <a:cxnLst/>
            <a:rect l="l" t="t" r="r" b="b"/>
            <a:pathLst>
              <a:path w="29209" h="9525">
                <a:moveTo>
                  <a:pt x="0" y="0"/>
                </a:moveTo>
                <a:lnTo>
                  <a:pt x="228" y="3746"/>
                </a:lnTo>
                <a:lnTo>
                  <a:pt x="9727" y="8087"/>
                </a:lnTo>
                <a:lnTo>
                  <a:pt x="15879" y="9520"/>
                </a:lnTo>
                <a:lnTo>
                  <a:pt x="21372" y="8030"/>
                </a:lnTo>
                <a:lnTo>
                  <a:pt x="28892" y="3606"/>
                </a:lnTo>
                <a:lnTo>
                  <a:pt x="28829" y="1828"/>
                </a:lnTo>
              </a:path>
            </a:pathLst>
          </a:custGeom>
          <a:ln w="3175">
            <a:solidFill>
              <a:srgbClr val="242021"/>
            </a:solidFill>
          </a:ln>
        </p:spPr>
        <p:txBody>
          <a:bodyPr wrap="square" lIns="0" tIns="0" rIns="0" bIns="0" rtlCol="0"/>
          <a:lstStyle/>
          <a:p>
            <a:endParaRPr/>
          </a:p>
        </p:txBody>
      </p:sp>
      <p:sp>
        <p:nvSpPr>
          <p:cNvPr id="150" name="object 150"/>
          <p:cNvSpPr/>
          <p:nvPr/>
        </p:nvSpPr>
        <p:spPr>
          <a:xfrm>
            <a:off x="1181162" y="9271874"/>
            <a:ext cx="34925" cy="3175"/>
          </a:xfrm>
          <a:custGeom>
            <a:avLst/>
            <a:gdLst/>
            <a:ahLst/>
            <a:cxnLst/>
            <a:rect l="l" t="t" r="r" b="b"/>
            <a:pathLst>
              <a:path w="34925" h="3175">
                <a:moveTo>
                  <a:pt x="-1390" y="1295"/>
                </a:moveTo>
                <a:lnTo>
                  <a:pt x="36277" y="1295"/>
                </a:lnTo>
              </a:path>
            </a:pathLst>
          </a:custGeom>
          <a:ln w="5372">
            <a:solidFill>
              <a:srgbClr val="242021"/>
            </a:solidFill>
          </a:ln>
        </p:spPr>
        <p:txBody>
          <a:bodyPr wrap="square" lIns="0" tIns="0" rIns="0" bIns="0" rtlCol="0"/>
          <a:lstStyle/>
          <a:p>
            <a:endParaRPr/>
          </a:p>
        </p:txBody>
      </p:sp>
      <p:sp>
        <p:nvSpPr>
          <p:cNvPr id="151" name="object 151"/>
          <p:cNvSpPr/>
          <p:nvPr/>
        </p:nvSpPr>
        <p:spPr>
          <a:xfrm>
            <a:off x="1701526" y="9216199"/>
            <a:ext cx="3175" cy="8890"/>
          </a:xfrm>
          <a:custGeom>
            <a:avLst/>
            <a:gdLst/>
            <a:ahLst/>
            <a:cxnLst/>
            <a:rect l="l" t="t" r="r" b="b"/>
            <a:pathLst>
              <a:path w="3175" h="8890">
                <a:moveTo>
                  <a:pt x="0" y="0"/>
                </a:moveTo>
                <a:lnTo>
                  <a:pt x="2781" y="4203"/>
                </a:lnTo>
                <a:lnTo>
                  <a:pt x="1651" y="8635"/>
                </a:lnTo>
              </a:path>
            </a:pathLst>
          </a:custGeom>
          <a:ln w="3175">
            <a:solidFill>
              <a:srgbClr val="242021"/>
            </a:solidFill>
          </a:ln>
        </p:spPr>
        <p:txBody>
          <a:bodyPr wrap="square" lIns="0" tIns="0" rIns="0" bIns="0" rtlCol="0"/>
          <a:lstStyle/>
          <a:p>
            <a:endParaRPr/>
          </a:p>
        </p:txBody>
      </p:sp>
      <p:sp>
        <p:nvSpPr>
          <p:cNvPr id="152" name="object 152"/>
          <p:cNvSpPr/>
          <p:nvPr/>
        </p:nvSpPr>
        <p:spPr>
          <a:xfrm>
            <a:off x="1671302" y="9211467"/>
            <a:ext cx="36195" cy="38735"/>
          </a:xfrm>
          <a:custGeom>
            <a:avLst/>
            <a:gdLst/>
            <a:ahLst/>
            <a:cxnLst/>
            <a:rect l="l" t="t" r="r" b="b"/>
            <a:pathLst>
              <a:path w="36194" h="38734">
                <a:moveTo>
                  <a:pt x="0" y="19342"/>
                </a:moveTo>
                <a:lnTo>
                  <a:pt x="1399" y="26884"/>
                </a:lnTo>
                <a:lnTo>
                  <a:pt x="5214" y="33040"/>
                </a:lnTo>
                <a:lnTo>
                  <a:pt x="10871" y="37188"/>
                </a:lnTo>
                <a:lnTo>
                  <a:pt x="17792" y="38709"/>
                </a:lnTo>
                <a:lnTo>
                  <a:pt x="24729" y="37188"/>
                </a:lnTo>
                <a:lnTo>
                  <a:pt x="30392" y="33040"/>
                </a:lnTo>
                <a:lnTo>
                  <a:pt x="34210" y="26884"/>
                </a:lnTo>
                <a:lnTo>
                  <a:pt x="35610" y="19342"/>
                </a:lnTo>
                <a:lnTo>
                  <a:pt x="34210" y="11813"/>
                </a:lnTo>
                <a:lnTo>
                  <a:pt x="30392" y="5665"/>
                </a:lnTo>
                <a:lnTo>
                  <a:pt x="24729" y="1520"/>
                </a:lnTo>
                <a:lnTo>
                  <a:pt x="17792" y="0"/>
                </a:lnTo>
                <a:lnTo>
                  <a:pt x="10871" y="1520"/>
                </a:lnTo>
                <a:lnTo>
                  <a:pt x="5214" y="5665"/>
                </a:lnTo>
                <a:lnTo>
                  <a:pt x="1399" y="11813"/>
                </a:lnTo>
                <a:lnTo>
                  <a:pt x="0" y="19342"/>
                </a:lnTo>
                <a:close/>
              </a:path>
            </a:pathLst>
          </a:custGeom>
          <a:ln w="3175">
            <a:solidFill>
              <a:srgbClr val="242021"/>
            </a:solidFill>
          </a:ln>
        </p:spPr>
        <p:txBody>
          <a:bodyPr wrap="square" lIns="0" tIns="0" rIns="0" bIns="0" rtlCol="0"/>
          <a:lstStyle/>
          <a:p>
            <a:endParaRPr/>
          </a:p>
        </p:txBody>
      </p:sp>
      <p:sp>
        <p:nvSpPr>
          <p:cNvPr id="153" name="object 153"/>
          <p:cNvSpPr/>
          <p:nvPr/>
        </p:nvSpPr>
        <p:spPr>
          <a:xfrm>
            <a:off x="1667036" y="9208734"/>
            <a:ext cx="43815" cy="47625"/>
          </a:xfrm>
          <a:custGeom>
            <a:avLst/>
            <a:gdLst/>
            <a:ahLst/>
            <a:cxnLst/>
            <a:rect l="l" t="t" r="r" b="b"/>
            <a:pathLst>
              <a:path w="43814" h="47625">
                <a:moveTo>
                  <a:pt x="0" y="23533"/>
                </a:moveTo>
                <a:lnTo>
                  <a:pt x="1718" y="32693"/>
                </a:lnTo>
                <a:lnTo>
                  <a:pt x="6403" y="40178"/>
                </a:lnTo>
                <a:lnTo>
                  <a:pt x="13351" y="45226"/>
                </a:lnTo>
                <a:lnTo>
                  <a:pt x="21856" y="47078"/>
                </a:lnTo>
                <a:lnTo>
                  <a:pt x="30365" y="45226"/>
                </a:lnTo>
                <a:lnTo>
                  <a:pt x="37307" y="40178"/>
                </a:lnTo>
                <a:lnTo>
                  <a:pt x="41986" y="32693"/>
                </a:lnTo>
                <a:lnTo>
                  <a:pt x="43700" y="23533"/>
                </a:lnTo>
                <a:lnTo>
                  <a:pt x="41986" y="14375"/>
                </a:lnTo>
                <a:lnTo>
                  <a:pt x="37307" y="6894"/>
                </a:lnTo>
                <a:lnTo>
                  <a:pt x="30365" y="1850"/>
                </a:lnTo>
                <a:lnTo>
                  <a:pt x="21856" y="0"/>
                </a:lnTo>
                <a:lnTo>
                  <a:pt x="13351" y="1850"/>
                </a:lnTo>
                <a:lnTo>
                  <a:pt x="6403" y="6894"/>
                </a:lnTo>
                <a:lnTo>
                  <a:pt x="1718" y="14375"/>
                </a:lnTo>
                <a:lnTo>
                  <a:pt x="0" y="23533"/>
                </a:lnTo>
                <a:close/>
              </a:path>
            </a:pathLst>
          </a:custGeom>
          <a:ln w="3175">
            <a:solidFill>
              <a:srgbClr val="242021"/>
            </a:solidFill>
          </a:ln>
        </p:spPr>
        <p:txBody>
          <a:bodyPr wrap="square" lIns="0" tIns="0" rIns="0" bIns="0" rtlCol="0"/>
          <a:lstStyle/>
          <a:p>
            <a:endParaRPr/>
          </a:p>
        </p:txBody>
      </p:sp>
      <p:sp>
        <p:nvSpPr>
          <p:cNvPr id="154" name="object 154"/>
          <p:cNvSpPr/>
          <p:nvPr/>
        </p:nvSpPr>
        <p:spPr>
          <a:xfrm>
            <a:off x="1673562" y="9205323"/>
            <a:ext cx="33655" cy="32384"/>
          </a:xfrm>
          <a:custGeom>
            <a:avLst/>
            <a:gdLst/>
            <a:ahLst/>
            <a:cxnLst/>
            <a:rect l="l" t="t" r="r" b="b"/>
            <a:pathLst>
              <a:path w="33655" h="32384">
                <a:moveTo>
                  <a:pt x="28968" y="0"/>
                </a:moveTo>
                <a:lnTo>
                  <a:pt x="31927" y="7988"/>
                </a:lnTo>
                <a:lnTo>
                  <a:pt x="27965" y="10871"/>
                </a:lnTo>
                <a:lnTo>
                  <a:pt x="19824" y="16459"/>
                </a:lnTo>
                <a:lnTo>
                  <a:pt x="29616" y="19507"/>
                </a:lnTo>
                <a:lnTo>
                  <a:pt x="33439" y="22072"/>
                </a:lnTo>
                <a:lnTo>
                  <a:pt x="30111" y="28422"/>
                </a:lnTo>
                <a:lnTo>
                  <a:pt x="31242" y="23977"/>
                </a:lnTo>
                <a:lnTo>
                  <a:pt x="26263" y="25120"/>
                </a:lnTo>
                <a:lnTo>
                  <a:pt x="5448" y="25717"/>
                </a:lnTo>
                <a:lnTo>
                  <a:pt x="5270" y="30429"/>
                </a:lnTo>
                <a:lnTo>
                  <a:pt x="3073" y="32321"/>
                </a:lnTo>
                <a:lnTo>
                  <a:pt x="1752" y="21069"/>
                </a:lnTo>
                <a:lnTo>
                  <a:pt x="12306" y="21348"/>
                </a:lnTo>
                <a:lnTo>
                  <a:pt x="9017" y="15595"/>
                </a:lnTo>
                <a:lnTo>
                  <a:pt x="8356" y="12153"/>
                </a:lnTo>
                <a:lnTo>
                  <a:pt x="3162" y="9283"/>
                </a:lnTo>
                <a:lnTo>
                  <a:pt x="495" y="10960"/>
                </a:lnTo>
                <a:lnTo>
                  <a:pt x="0" y="2412"/>
                </a:lnTo>
                <a:lnTo>
                  <a:pt x="4483" y="711"/>
                </a:lnTo>
                <a:lnTo>
                  <a:pt x="4673" y="3924"/>
                </a:lnTo>
                <a:lnTo>
                  <a:pt x="3073" y="7962"/>
                </a:lnTo>
                <a:lnTo>
                  <a:pt x="6057" y="8204"/>
                </a:lnTo>
                <a:lnTo>
                  <a:pt x="26949" y="8915"/>
                </a:lnTo>
                <a:lnTo>
                  <a:pt x="26352" y="6400"/>
                </a:lnTo>
                <a:lnTo>
                  <a:pt x="23761" y="3416"/>
                </a:lnTo>
                <a:lnTo>
                  <a:pt x="28968" y="0"/>
                </a:lnTo>
                <a:close/>
              </a:path>
            </a:pathLst>
          </a:custGeom>
          <a:ln w="3175">
            <a:solidFill>
              <a:srgbClr val="242021"/>
            </a:solidFill>
          </a:ln>
        </p:spPr>
        <p:txBody>
          <a:bodyPr wrap="square" lIns="0" tIns="0" rIns="0" bIns="0" rtlCol="0"/>
          <a:lstStyle/>
          <a:p>
            <a:endParaRPr/>
          </a:p>
        </p:txBody>
      </p:sp>
      <p:sp>
        <p:nvSpPr>
          <p:cNvPr id="155" name="object 155"/>
          <p:cNvSpPr/>
          <p:nvPr/>
        </p:nvSpPr>
        <p:spPr>
          <a:xfrm>
            <a:off x="1688763" y="9216214"/>
            <a:ext cx="5715" cy="5715"/>
          </a:xfrm>
          <a:custGeom>
            <a:avLst/>
            <a:gdLst/>
            <a:ahLst/>
            <a:cxnLst/>
            <a:rect l="l" t="t" r="r" b="b"/>
            <a:pathLst>
              <a:path w="5714" h="5715">
                <a:moveTo>
                  <a:pt x="88" y="2565"/>
                </a:moveTo>
                <a:lnTo>
                  <a:pt x="165" y="4038"/>
                </a:lnTo>
                <a:lnTo>
                  <a:pt x="1384" y="5321"/>
                </a:lnTo>
                <a:lnTo>
                  <a:pt x="2781" y="5435"/>
                </a:lnTo>
                <a:lnTo>
                  <a:pt x="4178" y="5549"/>
                </a:lnTo>
                <a:lnTo>
                  <a:pt x="5245" y="4432"/>
                </a:lnTo>
                <a:lnTo>
                  <a:pt x="5156" y="2971"/>
                </a:lnTo>
                <a:lnTo>
                  <a:pt x="5080" y="1498"/>
                </a:lnTo>
                <a:lnTo>
                  <a:pt x="3873" y="228"/>
                </a:lnTo>
                <a:lnTo>
                  <a:pt x="2476" y="114"/>
                </a:lnTo>
                <a:lnTo>
                  <a:pt x="1104" y="0"/>
                </a:lnTo>
                <a:lnTo>
                  <a:pt x="0" y="1092"/>
                </a:lnTo>
                <a:lnTo>
                  <a:pt x="88" y="2565"/>
                </a:lnTo>
                <a:close/>
              </a:path>
            </a:pathLst>
          </a:custGeom>
          <a:ln w="3175">
            <a:solidFill>
              <a:srgbClr val="242021"/>
            </a:solidFill>
          </a:ln>
        </p:spPr>
        <p:txBody>
          <a:bodyPr wrap="square" lIns="0" tIns="0" rIns="0" bIns="0" rtlCol="0"/>
          <a:lstStyle/>
          <a:p>
            <a:endParaRPr/>
          </a:p>
        </p:txBody>
      </p:sp>
      <p:sp>
        <p:nvSpPr>
          <p:cNvPr id="156" name="object 156"/>
          <p:cNvSpPr/>
          <p:nvPr/>
        </p:nvSpPr>
        <p:spPr>
          <a:xfrm>
            <a:off x="1673363" y="9216188"/>
            <a:ext cx="5715" cy="10160"/>
          </a:xfrm>
          <a:custGeom>
            <a:avLst/>
            <a:gdLst/>
            <a:ahLst/>
            <a:cxnLst/>
            <a:rect l="l" t="t" r="r" b="b"/>
            <a:pathLst>
              <a:path w="5714" h="10159">
                <a:moveTo>
                  <a:pt x="4140" y="0"/>
                </a:moveTo>
                <a:lnTo>
                  <a:pt x="0" y="7975"/>
                </a:lnTo>
                <a:lnTo>
                  <a:pt x="5156" y="9893"/>
                </a:lnTo>
              </a:path>
            </a:pathLst>
          </a:custGeom>
          <a:ln w="3175">
            <a:solidFill>
              <a:srgbClr val="242021"/>
            </a:solidFill>
          </a:ln>
        </p:spPr>
        <p:txBody>
          <a:bodyPr wrap="square" lIns="0" tIns="0" rIns="0" bIns="0" rtlCol="0"/>
          <a:lstStyle/>
          <a:p>
            <a:endParaRPr/>
          </a:p>
        </p:txBody>
      </p:sp>
      <p:sp>
        <p:nvSpPr>
          <p:cNvPr id="157" name="object 157"/>
          <p:cNvSpPr/>
          <p:nvPr/>
        </p:nvSpPr>
        <p:spPr>
          <a:xfrm>
            <a:off x="1700187" y="9204764"/>
            <a:ext cx="1905" cy="6350"/>
          </a:xfrm>
          <a:custGeom>
            <a:avLst/>
            <a:gdLst/>
            <a:ahLst/>
            <a:cxnLst/>
            <a:rect l="l" t="t" r="r" b="b"/>
            <a:pathLst>
              <a:path w="1905" h="6350">
                <a:moveTo>
                  <a:pt x="0" y="0"/>
                </a:moveTo>
                <a:lnTo>
                  <a:pt x="1498" y="2019"/>
                </a:lnTo>
                <a:lnTo>
                  <a:pt x="368" y="6261"/>
                </a:lnTo>
              </a:path>
            </a:pathLst>
          </a:custGeom>
          <a:ln w="3175">
            <a:solidFill>
              <a:srgbClr val="242021"/>
            </a:solidFill>
          </a:ln>
        </p:spPr>
        <p:txBody>
          <a:bodyPr wrap="square" lIns="0" tIns="0" rIns="0" bIns="0" rtlCol="0"/>
          <a:lstStyle/>
          <a:p>
            <a:endParaRPr/>
          </a:p>
        </p:txBody>
      </p:sp>
      <p:sp>
        <p:nvSpPr>
          <p:cNvPr id="158" name="object 158"/>
          <p:cNvSpPr/>
          <p:nvPr/>
        </p:nvSpPr>
        <p:spPr>
          <a:xfrm>
            <a:off x="1675923" y="9207896"/>
            <a:ext cx="3175" cy="1905"/>
          </a:xfrm>
          <a:custGeom>
            <a:avLst/>
            <a:gdLst/>
            <a:ahLst/>
            <a:cxnLst/>
            <a:rect l="l" t="t" r="r" b="b"/>
            <a:pathLst>
              <a:path w="3175" h="1904">
                <a:moveTo>
                  <a:pt x="2311" y="1346"/>
                </a:moveTo>
                <a:lnTo>
                  <a:pt x="2590" y="76"/>
                </a:lnTo>
                <a:lnTo>
                  <a:pt x="0" y="0"/>
                </a:lnTo>
              </a:path>
            </a:pathLst>
          </a:custGeom>
          <a:ln w="3175">
            <a:solidFill>
              <a:srgbClr val="242021"/>
            </a:solidFill>
          </a:ln>
        </p:spPr>
        <p:txBody>
          <a:bodyPr wrap="square" lIns="0" tIns="0" rIns="0" bIns="0" rtlCol="0"/>
          <a:lstStyle/>
          <a:p>
            <a:endParaRPr/>
          </a:p>
        </p:txBody>
      </p:sp>
      <p:sp>
        <p:nvSpPr>
          <p:cNvPr id="159" name="object 159"/>
          <p:cNvSpPr/>
          <p:nvPr/>
        </p:nvSpPr>
        <p:spPr>
          <a:xfrm>
            <a:off x="1678832" y="9232583"/>
            <a:ext cx="25400" cy="8890"/>
          </a:xfrm>
          <a:custGeom>
            <a:avLst/>
            <a:gdLst/>
            <a:ahLst/>
            <a:cxnLst/>
            <a:rect l="l" t="t" r="r" b="b"/>
            <a:pathLst>
              <a:path w="25400" h="8890">
                <a:moveTo>
                  <a:pt x="25374" y="0"/>
                </a:moveTo>
                <a:lnTo>
                  <a:pt x="25184" y="3289"/>
                </a:lnTo>
                <a:lnTo>
                  <a:pt x="16839" y="7102"/>
                </a:lnTo>
                <a:lnTo>
                  <a:pt x="11434" y="8359"/>
                </a:lnTo>
                <a:lnTo>
                  <a:pt x="6608" y="7050"/>
                </a:lnTo>
                <a:lnTo>
                  <a:pt x="0" y="3162"/>
                </a:lnTo>
                <a:lnTo>
                  <a:pt x="63" y="1600"/>
                </a:lnTo>
              </a:path>
            </a:pathLst>
          </a:custGeom>
          <a:ln w="3175">
            <a:solidFill>
              <a:srgbClr val="242021"/>
            </a:solidFill>
          </a:ln>
        </p:spPr>
        <p:txBody>
          <a:bodyPr wrap="square" lIns="0" tIns="0" rIns="0" bIns="0" rtlCol="0"/>
          <a:lstStyle/>
          <a:p>
            <a:endParaRPr/>
          </a:p>
        </p:txBody>
      </p:sp>
      <p:sp>
        <p:nvSpPr>
          <p:cNvPr id="160" name="object 160"/>
          <p:cNvSpPr/>
          <p:nvPr/>
        </p:nvSpPr>
        <p:spPr>
          <a:xfrm>
            <a:off x="1673561" y="9204678"/>
            <a:ext cx="31115" cy="2540"/>
          </a:xfrm>
          <a:custGeom>
            <a:avLst/>
            <a:gdLst/>
            <a:ahLst/>
            <a:cxnLst/>
            <a:rect l="l" t="t" r="r" b="b"/>
            <a:pathLst>
              <a:path w="31114" h="2540">
                <a:moveTo>
                  <a:pt x="-1219" y="1142"/>
                </a:moveTo>
                <a:lnTo>
                  <a:pt x="31864" y="1142"/>
                </a:lnTo>
              </a:path>
            </a:pathLst>
          </a:custGeom>
          <a:ln w="4724">
            <a:solidFill>
              <a:srgbClr val="242021"/>
            </a:solidFill>
          </a:ln>
        </p:spPr>
        <p:txBody>
          <a:bodyPr wrap="square" lIns="0" tIns="0" rIns="0" bIns="0" rtlCol="0"/>
          <a:lstStyle/>
          <a:p>
            <a:endParaRPr/>
          </a:p>
        </p:txBody>
      </p:sp>
      <p:sp>
        <p:nvSpPr>
          <p:cNvPr id="161" name="object 161"/>
          <p:cNvSpPr/>
          <p:nvPr/>
        </p:nvSpPr>
        <p:spPr>
          <a:xfrm>
            <a:off x="542937" y="1947062"/>
            <a:ext cx="2870835" cy="971550"/>
          </a:xfrm>
          <a:custGeom>
            <a:avLst/>
            <a:gdLst/>
            <a:ahLst/>
            <a:cxnLst/>
            <a:rect l="l" t="t" r="r" b="b"/>
            <a:pathLst>
              <a:path w="2870835" h="971550">
                <a:moveTo>
                  <a:pt x="2870758" y="971105"/>
                </a:moveTo>
                <a:lnTo>
                  <a:pt x="0" y="971105"/>
                </a:lnTo>
                <a:lnTo>
                  <a:pt x="0" y="0"/>
                </a:lnTo>
                <a:lnTo>
                  <a:pt x="2870758" y="0"/>
                </a:lnTo>
                <a:lnTo>
                  <a:pt x="2870758" y="971105"/>
                </a:lnTo>
                <a:close/>
              </a:path>
            </a:pathLst>
          </a:custGeom>
          <a:ln w="6350">
            <a:solidFill>
              <a:srgbClr val="231F20"/>
            </a:solidFill>
          </a:ln>
        </p:spPr>
        <p:txBody>
          <a:bodyPr wrap="square" lIns="0" tIns="0" rIns="0" bIns="0" rtlCol="0"/>
          <a:lstStyle/>
          <a:p>
            <a:endParaRPr/>
          </a:p>
        </p:txBody>
      </p:sp>
      <p:sp>
        <p:nvSpPr>
          <p:cNvPr id="162" name="object 162"/>
          <p:cNvSpPr/>
          <p:nvPr/>
        </p:nvSpPr>
        <p:spPr>
          <a:xfrm>
            <a:off x="3660800" y="1947062"/>
            <a:ext cx="3362325" cy="971550"/>
          </a:xfrm>
          <a:custGeom>
            <a:avLst/>
            <a:gdLst/>
            <a:ahLst/>
            <a:cxnLst/>
            <a:rect l="l" t="t" r="r" b="b"/>
            <a:pathLst>
              <a:path w="3362325" h="971550">
                <a:moveTo>
                  <a:pt x="3362058" y="971105"/>
                </a:moveTo>
                <a:lnTo>
                  <a:pt x="0" y="971105"/>
                </a:lnTo>
                <a:lnTo>
                  <a:pt x="0" y="0"/>
                </a:lnTo>
                <a:lnTo>
                  <a:pt x="3362058" y="0"/>
                </a:lnTo>
                <a:lnTo>
                  <a:pt x="3362058" y="971105"/>
                </a:lnTo>
                <a:close/>
              </a:path>
            </a:pathLst>
          </a:custGeom>
          <a:ln w="6350">
            <a:solidFill>
              <a:srgbClr val="231F20"/>
            </a:solidFill>
          </a:ln>
        </p:spPr>
        <p:txBody>
          <a:bodyPr wrap="square" lIns="0" tIns="0" rIns="0" bIns="0" rtlCol="0"/>
          <a:lstStyle/>
          <a:p>
            <a:endParaRPr/>
          </a:p>
        </p:txBody>
      </p:sp>
      <p:sp>
        <p:nvSpPr>
          <p:cNvPr id="163" name="object 163"/>
          <p:cNvSpPr/>
          <p:nvPr/>
        </p:nvSpPr>
        <p:spPr>
          <a:xfrm>
            <a:off x="3662057" y="1947075"/>
            <a:ext cx="192405" cy="182245"/>
          </a:xfrm>
          <a:custGeom>
            <a:avLst/>
            <a:gdLst/>
            <a:ahLst/>
            <a:cxnLst/>
            <a:rect l="l" t="t" r="r" b="b"/>
            <a:pathLst>
              <a:path w="192404" h="182244">
                <a:moveTo>
                  <a:pt x="192062" y="182016"/>
                </a:moveTo>
                <a:lnTo>
                  <a:pt x="0" y="182016"/>
                </a:lnTo>
                <a:lnTo>
                  <a:pt x="0" y="0"/>
                </a:lnTo>
                <a:lnTo>
                  <a:pt x="192062" y="0"/>
                </a:lnTo>
                <a:lnTo>
                  <a:pt x="192062" y="182016"/>
                </a:lnTo>
                <a:close/>
              </a:path>
            </a:pathLst>
          </a:custGeom>
          <a:solidFill>
            <a:srgbClr val="5A595C"/>
          </a:solidFill>
        </p:spPr>
        <p:txBody>
          <a:bodyPr wrap="square" lIns="0" tIns="0" rIns="0" bIns="0" rtlCol="0"/>
          <a:lstStyle/>
          <a:p>
            <a:endParaRPr/>
          </a:p>
        </p:txBody>
      </p:sp>
      <p:sp>
        <p:nvSpPr>
          <p:cNvPr id="164" name="object 164"/>
          <p:cNvSpPr txBox="1"/>
          <p:nvPr/>
        </p:nvSpPr>
        <p:spPr>
          <a:xfrm>
            <a:off x="524160" y="414392"/>
            <a:ext cx="6509384" cy="1701800"/>
          </a:xfrm>
          <a:prstGeom prst="rect">
            <a:avLst/>
          </a:prstGeom>
        </p:spPr>
        <p:txBody>
          <a:bodyPr vert="horz" wrap="square" lIns="0" tIns="90170" rIns="0" bIns="0" rtlCol="0">
            <a:spAutoFit/>
          </a:bodyPr>
          <a:lstStyle/>
          <a:p>
            <a:pPr marL="12700">
              <a:lnSpc>
                <a:spcPct val="100000"/>
              </a:lnSpc>
              <a:spcBef>
                <a:spcPts val="710"/>
              </a:spcBef>
            </a:pPr>
            <a:r>
              <a:rPr sz="1200" b="1" spc="-5" dirty="0">
                <a:solidFill>
                  <a:srgbClr val="231F20"/>
                </a:solidFill>
                <a:latin typeface="Arial Narrow"/>
                <a:cs typeface="Arial Narrow"/>
              </a:rPr>
              <a:t>Gonflage </a:t>
            </a:r>
            <a:r>
              <a:rPr sz="1200" b="1" dirty="0">
                <a:solidFill>
                  <a:srgbClr val="231F20"/>
                </a:solidFill>
                <a:latin typeface="Arial Narrow"/>
                <a:cs typeface="Arial Narrow"/>
              </a:rPr>
              <a:t>de </a:t>
            </a:r>
            <a:r>
              <a:rPr sz="1200" b="1" spc="-5" dirty="0">
                <a:solidFill>
                  <a:srgbClr val="231F20"/>
                </a:solidFill>
                <a:latin typeface="Arial Narrow"/>
                <a:cs typeface="Arial Narrow"/>
              </a:rPr>
              <a:t>la vessie </a:t>
            </a:r>
            <a:r>
              <a:rPr sz="1200" b="1" dirty="0">
                <a:solidFill>
                  <a:srgbClr val="231F20"/>
                </a:solidFill>
                <a:latin typeface="Arial Narrow"/>
                <a:cs typeface="Arial Narrow"/>
              </a:rPr>
              <a:t>d’air du</a:t>
            </a:r>
            <a:r>
              <a:rPr sz="1200" b="1" spc="-5" dirty="0">
                <a:solidFill>
                  <a:srgbClr val="231F20"/>
                </a:solidFill>
                <a:latin typeface="Arial Narrow"/>
                <a:cs typeface="Arial Narrow"/>
              </a:rPr>
              <a:t> spa</a:t>
            </a:r>
            <a:endParaRPr sz="1200">
              <a:latin typeface="Arial Narrow"/>
              <a:cs typeface="Arial Narrow"/>
            </a:endParaRPr>
          </a:p>
          <a:p>
            <a:pPr marL="168910" indent="-156845">
              <a:lnSpc>
                <a:spcPct val="100000"/>
              </a:lnSpc>
              <a:spcBef>
                <a:spcPts val="459"/>
              </a:spcBef>
              <a:buAutoNum type="arabicPeriod"/>
              <a:tabLst>
                <a:tab pos="169545" algn="l"/>
              </a:tabLst>
            </a:pPr>
            <a:r>
              <a:rPr sz="900" spc="-5" dirty="0">
                <a:solidFill>
                  <a:srgbClr val="231F20"/>
                </a:solidFill>
                <a:latin typeface="Arial Narrow"/>
                <a:cs typeface="Arial Narrow"/>
              </a:rPr>
              <a:t>Ouvrez la valve de gonflage et insérez le </a:t>
            </a:r>
            <a:r>
              <a:rPr sz="900" dirty="0">
                <a:solidFill>
                  <a:srgbClr val="231F20"/>
                </a:solidFill>
                <a:latin typeface="Arial Narrow"/>
                <a:cs typeface="Arial Narrow"/>
              </a:rPr>
              <a:t>tuyau </a:t>
            </a:r>
            <a:r>
              <a:rPr sz="900" spc="-5" dirty="0">
                <a:solidFill>
                  <a:srgbClr val="231F20"/>
                </a:solidFill>
                <a:latin typeface="Arial Narrow"/>
                <a:cs typeface="Arial Narrow"/>
              </a:rPr>
              <a:t>de gonflage dans la</a:t>
            </a:r>
            <a:r>
              <a:rPr sz="900" spc="-15" dirty="0">
                <a:solidFill>
                  <a:srgbClr val="231F20"/>
                </a:solidFill>
                <a:latin typeface="Arial Narrow"/>
                <a:cs typeface="Arial Narrow"/>
              </a:rPr>
              <a:t> </a:t>
            </a:r>
            <a:r>
              <a:rPr sz="900" spc="-5" dirty="0">
                <a:solidFill>
                  <a:srgbClr val="231F20"/>
                </a:solidFill>
                <a:latin typeface="Arial Narrow"/>
                <a:cs typeface="Arial Narrow"/>
              </a:rPr>
              <a:t>valve.</a:t>
            </a:r>
            <a:endParaRPr sz="900">
              <a:latin typeface="Arial Narrow"/>
              <a:cs typeface="Arial Narrow"/>
            </a:endParaRPr>
          </a:p>
          <a:p>
            <a:pPr marL="168910" indent="-156845">
              <a:lnSpc>
                <a:spcPct val="100000"/>
              </a:lnSpc>
              <a:spcBef>
                <a:spcPts val="120"/>
              </a:spcBef>
              <a:buAutoNum type="arabicPeriod"/>
              <a:tabLst>
                <a:tab pos="169545" algn="l"/>
              </a:tabLst>
            </a:pPr>
            <a:r>
              <a:rPr sz="900" dirty="0">
                <a:solidFill>
                  <a:srgbClr val="231F20"/>
                </a:solidFill>
                <a:latin typeface="Arial Narrow"/>
                <a:cs typeface="Arial Narrow"/>
              </a:rPr>
              <a:t>Faites </a:t>
            </a:r>
            <a:r>
              <a:rPr sz="900" spc="-5" dirty="0">
                <a:solidFill>
                  <a:srgbClr val="231F20"/>
                </a:solidFill>
                <a:latin typeface="Arial Narrow"/>
                <a:cs typeface="Arial Narrow"/>
              </a:rPr>
              <a:t>glisser le piston de la pompe de haut en bas pour la gonfler jusqu’à ce qu’elle soit </a:t>
            </a:r>
            <a:r>
              <a:rPr sz="900" dirty="0">
                <a:solidFill>
                  <a:srgbClr val="231F20"/>
                </a:solidFill>
                <a:latin typeface="Arial Narrow"/>
                <a:cs typeface="Arial Narrow"/>
              </a:rPr>
              <a:t>ferme </a:t>
            </a:r>
            <a:r>
              <a:rPr sz="900" spc="-5" dirty="0">
                <a:solidFill>
                  <a:srgbClr val="231F20"/>
                </a:solidFill>
                <a:latin typeface="Arial Narrow"/>
                <a:cs typeface="Arial Narrow"/>
              </a:rPr>
              <a:t>au </a:t>
            </a:r>
            <a:r>
              <a:rPr sz="900" dirty="0">
                <a:solidFill>
                  <a:srgbClr val="231F20"/>
                </a:solidFill>
                <a:latin typeface="Arial Narrow"/>
                <a:cs typeface="Arial Narrow"/>
              </a:rPr>
              <a:t>toucher, </a:t>
            </a:r>
            <a:r>
              <a:rPr sz="900" spc="-5" dirty="0">
                <a:solidFill>
                  <a:srgbClr val="231F20"/>
                </a:solidFill>
                <a:latin typeface="Arial Narrow"/>
                <a:cs typeface="Arial Narrow"/>
              </a:rPr>
              <a:t>mais pas</a:t>
            </a:r>
            <a:r>
              <a:rPr sz="900" spc="-15" dirty="0">
                <a:solidFill>
                  <a:srgbClr val="231F20"/>
                </a:solidFill>
                <a:latin typeface="Arial Narrow"/>
                <a:cs typeface="Arial Narrow"/>
              </a:rPr>
              <a:t> </a:t>
            </a:r>
            <a:r>
              <a:rPr sz="900" dirty="0">
                <a:solidFill>
                  <a:srgbClr val="231F20"/>
                </a:solidFill>
                <a:latin typeface="Arial Narrow"/>
                <a:cs typeface="Arial Narrow"/>
              </a:rPr>
              <a:t>dure.</a:t>
            </a:r>
            <a:endParaRPr sz="900">
              <a:latin typeface="Arial Narrow"/>
              <a:cs typeface="Arial Narrow"/>
            </a:endParaRPr>
          </a:p>
          <a:p>
            <a:pPr marL="168910" indent="-156845">
              <a:lnSpc>
                <a:spcPct val="100000"/>
              </a:lnSpc>
              <a:spcBef>
                <a:spcPts val="120"/>
              </a:spcBef>
              <a:buAutoNum type="arabicPeriod"/>
              <a:tabLst>
                <a:tab pos="169545" algn="l"/>
              </a:tabLst>
            </a:pPr>
            <a:r>
              <a:rPr sz="900" dirty="0">
                <a:solidFill>
                  <a:srgbClr val="231F20"/>
                </a:solidFill>
                <a:latin typeface="Arial Narrow"/>
                <a:cs typeface="Arial Narrow"/>
              </a:rPr>
              <a:t>Retirez </a:t>
            </a:r>
            <a:r>
              <a:rPr sz="900" spc="-5" dirty="0">
                <a:solidFill>
                  <a:srgbClr val="231F20"/>
                </a:solidFill>
                <a:latin typeface="Arial Narrow"/>
                <a:cs typeface="Arial Narrow"/>
              </a:rPr>
              <a:t>le </a:t>
            </a:r>
            <a:r>
              <a:rPr sz="900" dirty="0">
                <a:solidFill>
                  <a:srgbClr val="231F20"/>
                </a:solidFill>
                <a:latin typeface="Arial Narrow"/>
                <a:cs typeface="Arial Narrow"/>
              </a:rPr>
              <a:t>tuyau </a:t>
            </a:r>
            <a:r>
              <a:rPr sz="900" spc="-5" dirty="0">
                <a:solidFill>
                  <a:srgbClr val="231F20"/>
                </a:solidFill>
                <a:latin typeface="Arial Narrow"/>
                <a:cs typeface="Arial Narrow"/>
              </a:rPr>
              <a:t>de gonflage de la valve, puis </a:t>
            </a:r>
            <a:r>
              <a:rPr sz="900" dirty="0">
                <a:solidFill>
                  <a:srgbClr val="231F20"/>
                </a:solidFill>
                <a:latin typeface="Arial Narrow"/>
                <a:cs typeface="Arial Narrow"/>
              </a:rPr>
              <a:t>fermez </a:t>
            </a:r>
            <a:r>
              <a:rPr sz="900" spc="-5" dirty="0">
                <a:solidFill>
                  <a:srgbClr val="231F20"/>
                </a:solidFill>
                <a:latin typeface="Arial Narrow"/>
                <a:cs typeface="Arial Narrow"/>
              </a:rPr>
              <a:t>et enfoncez la valve de</a:t>
            </a:r>
            <a:r>
              <a:rPr sz="900" spc="-20" dirty="0">
                <a:solidFill>
                  <a:srgbClr val="231F20"/>
                </a:solidFill>
                <a:latin typeface="Arial Narrow"/>
                <a:cs typeface="Arial Narrow"/>
              </a:rPr>
              <a:t> </a:t>
            </a:r>
            <a:r>
              <a:rPr sz="900" spc="-5" dirty="0">
                <a:solidFill>
                  <a:srgbClr val="231F20"/>
                </a:solidFill>
                <a:latin typeface="Arial Narrow"/>
                <a:cs typeface="Arial Narrow"/>
              </a:rPr>
              <a:t>gonflage.</a:t>
            </a:r>
            <a:endParaRPr sz="900">
              <a:latin typeface="Arial Narrow"/>
              <a:cs typeface="Arial Narrow"/>
            </a:endParaRPr>
          </a:p>
          <a:p>
            <a:pPr marL="12700" marR="5080">
              <a:lnSpc>
                <a:spcPct val="111100"/>
              </a:lnSpc>
            </a:pPr>
            <a:r>
              <a:rPr sz="900" b="1" dirty="0">
                <a:solidFill>
                  <a:srgbClr val="231F20"/>
                </a:solidFill>
                <a:latin typeface="Arial Narrow"/>
                <a:cs typeface="Arial Narrow"/>
              </a:rPr>
              <a:t>REMARQUE: </a:t>
            </a:r>
            <a:r>
              <a:rPr sz="900" dirty="0">
                <a:solidFill>
                  <a:srgbClr val="231F20"/>
                </a:solidFill>
                <a:latin typeface="Arial Narrow"/>
                <a:cs typeface="Arial Narrow"/>
              </a:rPr>
              <a:t>Si </a:t>
            </a:r>
            <a:r>
              <a:rPr sz="900" spc="-5" dirty="0">
                <a:solidFill>
                  <a:srgbClr val="231F20"/>
                </a:solidFill>
                <a:latin typeface="Arial Narrow"/>
                <a:cs typeface="Arial Narrow"/>
              </a:rPr>
              <a:t>vous avez besoin d’ajouter de l’air </a:t>
            </a:r>
            <a:r>
              <a:rPr sz="900" dirty="0">
                <a:solidFill>
                  <a:srgbClr val="231F20"/>
                </a:solidFill>
                <a:latin typeface="Arial Narrow"/>
                <a:cs typeface="Arial Narrow"/>
              </a:rPr>
              <a:t>à </a:t>
            </a:r>
            <a:r>
              <a:rPr sz="900" spc="-5" dirty="0">
                <a:solidFill>
                  <a:srgbClr val="231F20"/>
                </a:solidFill>
                <a:latin typeface="Arial Narrow"/>
                <a:cs typeface="Arial Narrow"/>
              </a:rPr>
              <a:t>la paroi du bassin ou </a:t>
            </a:r>
            <a:r>
              <a:rPr sz="900" dirty="0">
                <a:solidFill>
                  <a:srgbClr val="231F20"/>
                </a:solidFill>
                <a:latin typeface="Arial Narrow"/>
                <a:cs typeface="Arial Narrow"/>
              </a:rPr>
              <a:t>à </a:t>
            </a:r>
            <a:r>
              <a:rPr sz="900" spc="-5" dirty="0">
                <a:solidFill>
                  <a:srgbClr val="231F20"/>
                </a:solidFill>
                <a:latin typeface="Arial Narrow"/>
                <a:cs typeface="Arial Narrow"/>
              </a:rPr>
              <a:t>la vessie d’air après leur installation, veuillez consulter la section </a:t>
            </a:r>
            <a:r>
              <a:rPr sz="900" dirty="0">
                <a:solidFill>
                  <a:srgbClr val="231F20"/>
                </a:solidFill>
                <a:latin typeface="Arial Narrow"/>
                <a:cs typeface="Arial Narrow"/>
              </a:rPr>
              <a:t>« </a:t>
            </a:r>
            <a:r>
              <a:rPr sz="900" spc="-5" dirty="0">
                <a:solidFill>
                  <a:srgbClr val="231F20"/>
                </a:solidFill>
                <a:latin typeface="Arial Narrow"/>
                <a:cs typeface="Arial Narrow"/>
              </a:rPr>
              <a:t>Gonflage de  la paroi du bassin du spa </a:t>
            </a:r>
            <a:r>
              <a:rPr sz="900" dirty="0">
                <a:solidFill>
                  <a:srgbClr val="231F20"/>
                </a:solidFill>
                <a:latin typeface="Arial Narrow"/>
                <a:cs typeface="Arial Narrow"/>
              </a:rPr>
              <a:t>» </a:t>
            </a:r>
            <a:r>
              <a:rPr sz="900" spc="-5" dirty="0">
                <a:solidFill>
                  <a:srgbClr val="231F20"/>
                </a:solidFill>
                <a:latin typeface="Arial Narrow"/>
                <a:cs typeface="Arial Narrow"/>
              </a:rPr>
              <a:t>ci-dessus ou vous </a:t>
            </a:r>
            <a:r>
              <a:rPr sz="900" dirty="0">
                <a:solidFill>
                  <a:srgbClr val="231F20"/>
                </a:solidFill>
                <a:latin typeface="Arial Narrow"/>
                <a:cs typeface="Arial Narrow"/>
              </a:rPr>
              <a:t>référer à </a:t>
            </a:r>
            <a:r>
              <a:rPr sz="900" spc="-5" dirty="0">
                <a:solidFill>
                  <a:srgbClr val="231F20"/>
                </a:solidFill>
                <a:latin typeface="Arial Narrow"/>
                <a:cs typeface="Arial Narrow"/>
              </a:rPr>
              <a:t>nouveau </a:t>
            </a:r>
            <a:r>
              <a:rPr sz="900" dirty="0">
                <a:solidFill>
                  <a:srgbClr val="231F20"/>
                </a:solidFill>
                <a:latin typeface="Arial Narrow"/>
                <a:cs typeface="Arial Narrow"/>
              </a:rPr>
              <a:t>à </a:t>
            </a:r>
            <a:r>
              <a:rPr sz="900" spc="-5" dirty="0">
                <a:solidFill>
                  <a:srgbClr val="231F20"/>
                </a:solidFill>
                <a:latin typeface="Arial Narrow"/>
                <a:cs typeface="Arial Narrow"/>
              </a:rPr>
              <a:t>cette section </a:t>
            </a:r>
            <a:r>
              <a:rPr sz="900" dirty="0">
                <a:solidFill>
                  <a:srgbClr val="231F20"/>
                </a:solidFill>
                <a:latin typeface="Arial Narrow"/>
                <a:cs typeface="Arial Narrow"/>
              </a:rPr>
              <a:t>« </a:t>
            </a:r>
            <a:r>
              <a:rPr sz="900" spc="-5" dirty="0">
                <a:solidFill>
                  <a:srgbClr val="231F20"/>
                </a:solidFill>
                <a:latin typeface="Arial Narrow"/>
                <a:cs typeface="Arial Narrow"/>
              </a:rPr>
              <a:t>Gonflage de la vessie d’air du spa ». La vessie d’air est préinstallée </a:t>
            </a:r>
            <a:r>
              <a:rPr sz="900" dirty="0">
                <a:solidFill>
                  <a:srgbClr val="231F20"/>
                </a:solidFill>
                <a:latin typeface="Arial Narrow"/>
                <a:cs typeface="Arial Narrow"/>
              </a:rPr>
              <a:t>à  </a:t>
            </a:r>
            <a:r>
              <a:rPr sz="900" spc="-5" dirty="0">
                <a:solidFill>
                  <a:srgbClr val="231F20"/>
                </a:solidFill>
                <a:latin typeface="Arial Narrow"/>
                <a:cs typeface="Arial Narrow"/>
              </a:rPr>
              <a:t>l’intérieur du couvercle du spa dans les modèles MONO. </a:t>
            </a:r>
            <a:r>
              <a:rPr sz="900" dirty="0">
                <a:solidFill>
                  <a:srgbClr val="231F20"/>
                </a:solidFill>
                <a:latin typeface="Arial Narrow"/>
                <a:cs typeface="Arial Narrow"/>
              </a:rPr>
              <a:t>Si </a:t>
            </a:r>
            <a:r>
              <a:rPr sz="900" spc="-5" dirty="0">
                <a:solidFill>
                  <a:srgbClr val="231F20"/>
                </a:solidFill>
                <a:latin typeface="Arial Narrow"/>
                <a:cs typeface="Arial Narrow"/>
              </a:rPr>
              <a:t>elle doit être </a:t>
            </a:r>
            <a:r>
              <a:rPr sz="900" dirty="0">
                <a:solidFill>
                  <a:srgbClr val="231F20"/>
                </a:solidFill>
                <a:latin typeface="Arial Narrow"/>
                <a:cs typeface="Arial Narrow"/>
              </a:rPr>
              <a:t>réinstallée, </a:t>
            </a:r>
            <a:r>
              <a:rPr sz="900" spc="-5" dirty="0">
                <a:solidFill>
                  <a:srgbClr val="231F20"/>
                </a:solidFill>
                <a:latin typeface="Arial Narrow"/>
                <a:cs typeface="Arial Narrow"/>
              </a:rPr>
              <a:t>placez la vessie d’air non gonflée </a:t>
            </a:r>
            <a:r>
              <a:rPr sz="900" dirty="0">
                <a:solidFill>
                  <a:srgbClr val="231F20"/>
                </a:solidFill>
                <a:latin typeface="Arial Narrow"/>
                <a:cs typeface="Arial Narrow"/>
              </a:rPr>
              <a:t>à </a:t>
            </a:r>
            <a:r>
              <a:rPr sz="900" spc="-5" dirty="0">
                <a:solidFill>
                  <a:srgbClr val="231F20"/>
                </a:solidFill>
                <a:latin typeface="Arial Narrow"/>
                <a:cs typeface="Arial Narrow"/>
              </a:rPr>
              <a:t>l’intérieur de la lèvre du couvercle  du spa avant de la</a:t>
            </a:r>
            <a:r>
              <a:rPr sz="900" spc="-10" dirty="0">
                <a:solidFill>
                  <a:srgbClr val="231F20"/>
                </a:solidFill>
                <a:latin typeface="Arial Narrow"/>
                <a:cs typeface="Arial Narrow"/>
              </a:rPr>
              <a:t> </a:t>
            </a:r>
            <a:r>
              <a:rPr sz="900" dirty="0">
                <a:solidFill>
                  <a:srgbClr val="231F20"/>
                </a:solidFill>
                <a:latin typeface="Arial Narrow"/>
                <a:cs typeface="Arial Narrow"/>
              </a:rPr>
              <a:t>gonfler.</a:t>
            </a:r>
            <a:endParaRPr sz="900">
              <a:latin typeface="Arial Narrow"/>
              <a:cs typeface="Arial Narrow"/>
            </a:endParaRPr>
          </a:p>
          <a:p>
            <a:pPr>
              <a:lnSpc>
                <a:spcPct val="100000"/>
              </a:lnSpc>
            </a:pPr>
            <a:endParaRPr sz="1150">
              <a:latin typeface="Times New Roman"/>
              <a:cs typeface="Times New Roman"/>
            </a:endParaRPr>
          </a:p>
          <a:p>
            <a:pPr marL="58419">
              <a:lnSpc>
                <a:spcPct val="100000"/>
              </a:lnSpc>
              <a:tabLst>
                <a:tab pos="3193415" algn="l"/>
              </a:tabLst>
            </a:pPr>
            <a:r>
              <a:rPr sz="900" dirty="0">
                <a:solidFill>
                  <a:srgbClr val="FFFFFF"/>
                </a:solidFill>
                <a:latin typeface="Arial Narrow"/>
                <a:cs typeface="Arial Narrow"/>
              </a:rPr>
              <a:t>1-2.	3.</a:t>
            </a:r>
            <a:endParaRPr sz="900">
              <a:latin typeface="Arial Narrow"/>
              <a:cs typeface="Arial Narrow"/>
            </a:endParaRPr>
          </a:p>
        </p:txBody>
      </p:sp>
      <p:sp>
        <p:nvSpPr>
          <p:cNvPr id="165" name="object 165"/>
          <p:cNvSpPr txBox="1"/>
          <p:nvPr/>
        </p:nvSpPr>
        <p:spPr>
          <a:xfrm>
            <a:off x="541337" y="4174744"/>
            <a:ext cx="6482080" cy="1218565"/>
          </a:xfrm>
          <a:prstGeom prst="rect">
            <a:avLst/>
          </a:prstGeom>
          <a:ln w="6350">
            <a:solidFill>
              <a:srgbClr val="231F20"/>
            </a:solidFill>
          </a:ln>
        </p:spPr>
        <p:txBody>
          <a:bodyPr vert="horz" wrap="square" lIns="0" tIns="43815" rIns="0" bIns="0" rtlCol="0">
            <a:spAutoFit/>
          </a:bodyPr>
          <a:lstStyle/>
          <a:p>
            <a:pPr marL="2538095">
              <a:lnSpc>
                <a:spcPct val="100000"/>
              </a:lnSpc>
              <a:spcBef>
                <a:spcPts val="345"/>
              </a:spcBef>
            </a:pPr>
            <a:r>
              <a:rPr sz="900" spc="10" dirty="0">
                <a:solidFill>
                  <a:srgbClr val="231F20"/>
                </a:solidFill>
                <a:latin typeface="Arial Narrow"/>
                <a:cs typeface="Arial Narrow"/>
              </a:rPr>
              <a:t>Revêtement </a:t>
            </a:r>
            <a:r>
              <a:rPr sz="900" spc="5" dirty="0">
                <a:solidFill>
                  <a:srgbClr val="231F20"/>
                </a:solidFill>
                <a:latin typeface="Arial Narrow"/>
                <a:cs typeface="Arial Narrow"/>
              </a:rPr>
              <a:t>en</a:t>
            </a:r>
            <a:r>
              <a:rPr sz="900" spc="-5" dirty="0">
                <a:solidFill>
                  <a:srgbClr val="231F20"/>
                </a:solidFill>
                <a:latin typeface="Arial Narrow"/>
                <a:cs typeface="Arial Narrow"/>
              </a:rPr>
              <a:t> </a:t>
            </a:r>
            <a:r>
              <a:rPr sz="900" dirty="0">
                <a:solidFill>
                  <a:srgbClr val="231F20"/>
                </a:solidFill>
                <a:latin typeface="Arial Narrow"/>
                <a:cs typeface="Arial Narrow"/>
              </a:rPr>
              <a:t>mailles</a:t>
            </a:r>
            <a:endParaRPr sz="900">
              <a:latin typeface="Arial Narrow"/>
              <a:cs typeface="Arial Narrow"/>
            </a:endParaRPr>
          </a:p>
          <a:p>
            <a:pPr marL="1566545">
              <a:lnSpc>
                <a:spcPct val="100000"/>
              </a:lnSpc>
              <a:spcBef>
                <a:spcPts val="135"/>
              </a:spcBef>
            </a:pPr>
            <a:r>
              <a:rPr sz="900" spc="10" dirty="0">
                <a:solidFill>
                  <a:srgbClr val="231F20"/>
                </a:solidFill>
                <a:latin typeface="Arial Narrow"/>
                <a:cs typeface="Arial Narrow"/>
              </a:rPr>
              <a:t>Base</a:t>
            </a:r>
            <a:endParaRPr sz="900">
              <a:latin typeface="Arial Narrow"/>
              <a:cs typeface="Arial Narrow"/>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marL="506095" algn="ctr">
              <a:lnSpc>
                <a:spcPct val="100000"/>
              </a:lnSpc>
              <a:spcBef>
                <a:spcPts val="855"/>
              </a:spcBef>
            </a:pPr>
            <a:r>
              <a:rPr sz="900" spc="5" dirty="0">
                <a:solidFill>
                  <a:srgbClr val="231F20"/>
                </a:solidFill>
                <a:latin typeface="Arial Narrow"/>
                <a:cs typeface="Arial Narrow"/>
              </a:rPr>
              <a:t>Cartouche</a:t>
            </a:r>
            <a:endParaRPr sz="900">
              <a:latin typeface="Arial Narrow"/>
              <a:cs typeface="Arial Narrow"/>
            </a:endParaRPr>
          </a:p>
        </p:txBody>
      </p:sp>
      <p:sp>
        <p:nvSpPr>
          <p:cNvPr id="166" name="object 166"/>
          <p:cNvSpPr/>
          <p:nvPr/>
        </p:nvSpPr>
        <p:spPr>
          <a:xfrm>
            <a:off x="3571453" y="4350946"/>
            <a:ext cx="0" cy="241300"/>
          </a:xfrm>
          <a:custGeom>
            <a:avLst/>
            <a:gdLst/>
            <a:ahLst/>
            <a:cxnLst/>
            <a:rect l="l" t="t" r="r" b="b"/>
            <a:pathLst>
              <a:path h="241300">
                <a:moveTo>
                  <a:pt x="0" y="241300"/>
                </a:moveTo>
                <a:lnTo>
                  <a:pt x="0" y="0"/>
                </a:lnTo>
              </a:path>
            </a:pathLst>
          </a:custGeom>
          <a:ln w="5918">
            <a:solidFill>
              <a:srgbClr val="231F20"/>
            </a:solidFill>
          </a:ln>
        </p:spPr>
        <p:txBody>
          <a:bodyPr wrap="square" lIns="0" tIns="0" rIns="0" bIns="0" rtlCol="0"/>
          <a:lstStyle/>
          <a:p>
            <a:endParaRPr/>
          </a:p>
        </p:txBody>
      </p:sp>
      <p:sp>
        <p:nvSpPr>
          <p:cNvPr id="167" name="object 167"/>
          <p:cNvSpPr/>
          <p:nvPr/>
        </p:nvSpPr>
        <p:spPr>
          <a:xfrm>
            <a:off x="4040335" y="4984210"/>
            <a:ext cx="0" cy="241300"/>
          </a:xfrm>
          <a:custGeom>
            <a:avLst/>
            <a:gdLst/>
            <a:ahLst/>
            <a:cxnLst/>
            <a:rect l="l" t="t" r="r" b="b"/>
            <a:pathLst>
              <a:path h="241300">
                <a:moveTo>
                  <a:pt x="0" y="241300"/>
                </a:moveTo>
                <a:lnTo>
                  <a:pt x="0" y="0"/>
                </a:lnTo>
              </a:path>
            </a:pathLst>
          </a:custGeom>
          <a:ln w="5918">
            <a:solidFill>
              <a:srgbClr val="231F20"/>
            </a:solidFill>
          </a:ln>
        </p:spPr>
        <p:txBody>
          <a:bodyPr wrap="square" lIns="0" tIns="0" rIns="0" bIns="0" rtlCol="0"/>
          <a:lstStyle/>
          <a:p>
            <a:endParaRPr/>
          </a:p>
        </p:txBody>
      </p:sp>
      <p:sp>
        <p:nvSpPr>
          <p:cNvPr id="168" name="object 168"/>
          <p:cNvSpPr/>
          <p:nvPr/>
        </p:nvSpPr>
        <p:spPr>
          <a:xfrm>
            <a:off x="5364558" y="1947075"/>
            <a:ext cx="0" cy="58419"/>
          </a:xfrm>
          <a:custGeom>
            <a:avLst/>
            <a:gdLst/>
            <a:ahLst/>
            <a:cxnLst/>
            <a:rect l="l" t="t" r="r" b="b"/>
            <a:pathLst>
              <a:path h="58419">
                <a:moveTo>
                  <a:pt x="0" y="0"/>
                </a:moveTo>
                <a:lnTo>
                  <a:pt x="0" y="58026"/>
                </a:lnTo>
              </a:path>
            </a:pathLst>
          </a:custGeom>
          <a:ln w="6350">
            <a:solidFill>
              <a:srgbClr val="231F20"/>
            </a:solidFill>
          </a:ln>
        </p:spPr>
        <p:txBody>
          <a:bodyPr wrap="square" lIns="0" tIns="0" rIns="0" bIns="0" rtlCol="0"/>
          <a:lstStyle/>
          <a:p>
            <a:endParaRPr/>
          </a:p>
        </p:txBody>
      </p:sp>
      <p:sp>
        <p:nvSpPr>
          <p:cNvPr id="169" name="object 169"/>
          <p:cNvSpPr/>
          <p:nvPr/>
        </p:nvSpPr>
        <p:spPr>
          <a:xfrm>
            <a:off x="5364558" y="2127250"/>
            <a:ext cx="0" cy="671830"/>
          </a:xfrm>
          <a:custGeom>
            <a:avLst/>
            <a:gdLst/>
            <a:ahLst/>
            <a:cxnLst/>
            <a:rect l="l" t="t" r="r" b="b"/>
            <a:pathLst>
              <a:path h="671830">
                <a:moveTo>
                  <a:pt x="0" y="0"/>
                </a:moveTo>
                <a:lnTo>
                  <a:pt x="0" y="671817"/>
                </a:lnTo>
              </a:path>
            </a:pathLst>
          </a:custGeom>
          <a:ln w="6350">
            <a:solidFill>
              <a:srgbClr val="231F20"/>
            </a:solidFill>
            <a:prstDash val="lgDash"/>
          </a:ln>
        </p:spPr>
        <p:txBody>
          <a:bodyPr wrap="square" lIns="0" tIns="0" rIns="0" bIns="0" rtlCol="0"/>
          <a:lstStyle/>
          <a:p>
            <a:endParaRPr/>
          </a:p>
        </p:txBody>
      </p:sp>
      <p:sp>
        <p:nvSpPr>
          <p:cNvPr id="170" name="object 170"/>
          <p:cNvSpPr/>
          <p:nvPr/>
        </p:nvSpPr>
        <p:spPr>
          <a:xfrm>
            <a:off x="5364558" y="2860148"/>
            <a:ext cx="0" cy="58419"/>
          </a:xfrm>
          <a:custGeom>
            <a:avLst/>
            <a:gdLst/>
            <a:ahLst/>
            <a:cxnLst/>
            <a:rect l="l" t="t" r="r" b="b"/>
            <a:pathLst>
              <a:path h="58419">
                <a:moveTo>
                  <a:pt x="0" y="0"/>
                </a:moveTo>
                <a:lnTo>
                  <a:pt x="0" y="58026"/>
                </a:lnTo>
              </a:path>
            </a:pathLst>
          </a:custGeom>
          <a:ln w="6350">
            <a:solidFill>
              <a:srgbClr val="231F20"/>
            </a:solidFill>
          </a:ln>
        </p:spPr>
        <p:txBody>
          <a:bodyPr wrap="square" lIns="0" tIns="0" rIns="0" bIns="0" rtlCol="0"/>
          <a:lstStyle/>
          <a:p>
            <a:endParaRPr/>
          </a:p>
        </p:txBody>
      </p:sp>
      <p:sp>
        <p:nvSpPr>
          <p:cNvPr id="171" name="object 171"/>
          <p:cNvSpPr txBox="1"/>
          <p:nvPr/>
        </p:nvSpPr>
        <p:spPr>
          <a:xfrm>
            <a:off x="3699036" y="9996493"/>
            <a:ext cx="158115" cy="112395"/>
          </a:xfrm>
          <a:prstGeom prst="rect">
            <a:avLst/>
          </a:prstGeom>
        </p:spPr>
        <p:txBody>
          <a:bodyPr vert="horz" wrap="square" lIns="0" tIns="6985" rIns="0" bIns="0" rtlCol="0">
            <a:spAutoFit/>
          </a:bodyPr>
          <a:lstStyle/>
          <a:p>
            <a:pPr marL="38100">
              <a:lnSpc>
                <a:spcPct val="100000"/>
              </a:lnSpc>
              <a:spcBef>
                <a:spcPts val="55"/>
              </a:spcBef>
            </a:pPr>
            <a:r>
              <a:rPr sz="600" dirty="0">
                <a:solidFill>
                  <a:srgbClr val="131111"/>
                </a:solidFill>
                <a:latin typeface="Arial"/>
                <a:cs typeface="Arial"/>
              </a:rPr>
              <a:t>11</a:t>
            </a:r>
            <a:endParaRPr sz="600">
              <a:latin typeface="Arial"/>
              <a:cs typeface="Aria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24457" y="1021692"/>
            <a:ext cx="6386830" cy="2360930"/>
          </a:xfrm>
          <a:prstGeom prst="rect">
            <a:avLst/>
          </a:prstGeom>
        </p:spPr>
        <p:txBody>
          <a:bodyPr vert="horz" wrap="square" lIns="0" tIns="90170" rIns="0" bIns="0" rtlCol="0">
            <a:spAutoFit/>
          </a:bodyPr>
          <a:lstStyle/>
          <a:p>
            <a:pPr marL="12700">
              <a:lnSpc>
                <a:spcPct val="100000"/>
              </a:lnSpc>
              <a:spcBef>
                <a:spcPts val="710"/>
              </a:spcBef>
            </a:pPr>
            <a:r>
              <a:rPr sz="1200" b="1" spc="-5" dirty="0">
                <a:solidFill>
                  <a:srgbClr val="231F20"/>
                </a:solidFill>
                <a:latin typeface="Arial Narrow"/>
                <a:cs typeface="Arial Narrow"/>
              </a:rPr>
              <a:t>Montage </a:t>
            </a:r>
            <a:r>
              <a:rPr sz="1200" b="1" dirty="0">
                <a:solidFill>
                  <a:srgbClr val="231F20"/>
                </a:solidFill>
                <a:latin typeface="Arial Narrow"/>
                <a:cs typeface="Arial Narrow"/>
              </a:rPr>
              <a:t>du bassin du</a:t>
            </a:r>
            <a:r>
              <a:rPr sz="1200" b="1" spc="-5" dirty="0">
                <a:solidFill>
                  <a:srgbClr val="231F20"/>
                </a:solidFill>
                <a:latin typeface="Arial Narrow"/>
                <a:cs typeface="Arial Narrow"/>
              </a:rPr>
              <a:t> spa</a:t>
            </a:r>
            <a:endParaRPr sz="1200">
              <a:latin typeface="Arial Narrow"/>
              <a:cs typeface="Arial Narrow"/>
            </a:endParaRPr>
          </a:p>
          <a:p>
            <a:pPr marL="168910" indent="-156845">
              <a:lnSpc>
                <a:spcPct val="100000"/>
              </a:lnSpc>
              <a:spcBef>
                <a:spcPts val="459"/>
              </a:spcBef>
              <a:buAutoNum type="arabicPeriod"/>
              <a:tabLst>
                <a:tab pos="169545" algn="l"/>
              </a:tabLst>
            </a:pPr>
            <a:r>
              <a:rPr sz="900" dirty="0">
                <a:solidFill>
                  <a:srgbClr val="231F20"/>
                </a:solidFill>
                <a:latin typeface="Arial Narrow"/>
                <a:cs typeface="Arial Narrow"/>
              </a:rPr>
              <a:t>Sortez </a:t>
            </a:r>
            <a:r>
              <a:rPr sz="900" spc="-5" dirty="0">
                <a:solidFill>
                  <a:srgbClr val="231F20"/>
                </a:solidFill>
                <a:latin typeface="Arial Narrow"/>
                <a:cs typeface="Arial Narrow"/>
              </a:rPr>
              <a:t>le </a:t>
            </a:r>
            <a:r>
              <a:rPr sz="900" dirty="0">
                <a:solidFill>
                  <a:srgbClr val="231F20"/>
                </a:solidFill>
                <a:latin typeface="Arial Narrow"/>
                <a:cs typeface="Arial Narrow"/>
              </a:rPr>
              <a:t>tapis </a:t>
            </a:r>
            <a:r>
              <a:rPr sz="900" spc="-5" dirty="0">
                <a:solidFill>
                  <a:srgbClr val="231F20"/>
                </a:solidFill>
                <a:latin typeface="Arial Narrow"/>
                <a:cs typeface="Arial Narrow"/>
              </a:rPr>
              <a:t>de mousse et étendez-le sur la zone</a:t>
            </a:r>
            <a:r>
              <a:rPr sz="900" spc="-15" dirty="0">
                <a:solidFill>
                  <a:srgbClr val="231F20"/>
                </a:solidFill>
                <a:latin typeface="Arial Narrow"/>
                <a:cs typeface="Arial Narrow"/>
              </a:rPr>
              <a:t> </a:t>
            </a:r>
            <a:r>
              <a:rPr sz="900" spc="-5" dirty="0">
                <a:solidFill>
                  <a:srgbClr val="231F20"/>
                </a:solidFill>
                <a:latin typeface="Arial Narrow"/>
                <a:cs typeface="Arial Narrow"/>
              </a:rPr>
              <a:t>dégagée.</a:t>
            </a:r>
            <a:endParaRPr sz="900">
              <a:latin typeface="Arial Narrow"/>
              <a:cs typeface="Arial Narrow"/>
            </a:endParaRPr>
          </a:p>
          <a:p>
            <a:pPr marL="168910" indent="-156845">
              <a:lnSpc>
                <a:spcPct val="100000"/>
              </a:lnSpc>
              <a:spcBef>
                <a:spcPts val="120"/>
              </a:spcBef>
              <a:buAutoNum type="arabicPeriod"/>
              <a:tabLst>
                <a:tab pos="169545" algn="l"/>
              </a:tabLst>
            </a:pPr>
            <a:r>
              <a:rPr sz="900" dirty="0">
                <a:solidFill>
                  <a:srgbClr val="231F20"/>
                </a:solidFill>
                <a:latin typeface="Arial Narrow"/>
                <a:cs typeface="Arial Narrow"/>
              </a:rPr>
              <a:t>Placez </a:t>
            </a:r>
            <a:r>
              <a:rPr sz="900" spc="-5" dirty="0">
                <a:solidFill>
                  <a:srgbClr val="231F20"/>
                </a:solidFill>
                <a:latin typeface="Arial Narrow"/>
                <a:cs typeface="Arial Narrow"/>
              </a:rPr>
              <a:t>le </a:t>
            </a:r>
            <a:r>
              <a:rPr sz="900" dirty="0">
                <a:solidFill>
                  <a:srgbClr val="231F20"/>
                </a:solidFill>
                <a:latin typeface="Arial Narrow"/>
                <a:cs typeface="Arial Narrow"/>
              </a:rPr>
              <a:t>« </a:t>
            </a:r>
            <a:r>
              <a:rPr sz="900" spc="-5" dirty="0">
                <a:solidFill>
                  <a:srgbClr val="231F20"/>
                </a:solidFill>
                <a:latin typeface="Arial Narrow"/>
                <a:cs typeface="Arial Narrow"/>
              </a:rPr>
              <a:t>panneau avec ouverture </a:t>
            </a:r>
            <a:r>
              <a:rPr sz="900" dirty="0">
                <a:solidFill>
                  <a:srgbClr val="231F20"/>
                </a:solidFill>
                <a:latin typeface="Arial Narrow"/>
                <a:cs typeface="Arial Narrow"/>
              </a:rPr>
              <a:t>» </a:t>
            </a:r>
            <a:r>
              <a:rPr sz="900" spc="-5" dirty="0">
                <a:solidFill>
                  <a:srgbClr val="231F20"/>
                </a:solidFill>
                <a:latin typeface="Arial Narrow"/>
                <a:cs typeface="Arial Narrow"/>
              </a:rPr>
              <a:t>vers le coin où vous avez l’intention d’installer votre boîtier de commande</a:t>
            </a:r>
            <a:r>
              <a:rPr sz="900" spc="-25" dirty="0">
                <a:solidFill>
                  <a:srgbClr val="231F20"/>
                </a:solidFill>
                <a:latin typeface="Arial Narrow"/>
                <a:cs typeface="Arial Narrow"/>
              </a:rPr>
              <a:t> </a:t>
            </a:r>
            <a:r>
              <a:rPr sz="900" dirty="0">
                <a:solidFill>
                  <a:srgbClr val="231F20"/>
                </a:solidFill>
                <a:latin typeface="Arial Narrow"/>
                <a:cs typeface="Arial Narrow"/>
              </a:rPr>
              <a:t>externe.</a:t>
            </a:r>
            <a:endParaRPr sz="900">
              <a:latin typeface="Arial Narrow"/>
              <a:cs typeface="Arial Narrow"/>
            </a:endParaRPr>
          </a:p>
          <a:p>
            <a:pPr marL="168910" indent="-156845">
              <a:lnSpc>
                <a:spcPct val="100000"/>
              </a:lnSpc>
              <a:spcBef>
                <a:spcPts val="120"/>
              </a:spcBef>
              <a:buAutoNum type="arabicPeriod"/>
              <a:tabLst>
                <a:tab pos="169545" algn="l"/>
              </a:tabLst>
            </a:pPr>
            <a:r>
              <a:rPr sz="900" dirty="0">
                <a:solidFill>
                  <a:srgbClr val="231F20"/>
                </a:solidFill>
                <a:latin typeface="Arial Narrow"/>
                <a:cs typeface="Arial Narrow"/>
              </a:rPr>
              <a:t>Reliez </a:t>
            </a:r>
            <a:r>
              <a:rPr sz="900" spc="-5" dirty="0">
                <a:solidFill>
                  <a:srgbClr val="231F20"/>
                </a:solidFill>
                <a:latin typeface="Arial Narrow"/>
                <a:cs typeface="Arial Narrow"/>
              </a:rPr>
              <a:t>deux panneaux entre eux en glissant une poutre d’angle entre eux, puis </a:t>
            </a:r>
            <a:r>
              <a:rPr sz="900" dirty="0">
                <a:solidFill>
                  <a:srgbClr val="231F20"/>
                </a:solidFill>
                <a:latin typeface="Arial Narrow"/>
                <a:cs typeface="Arial Narrow"/>
              </a:rPr>
              <a:t>faites </a:t>
            </a:r>
            <a:r>
              <a:rPr sz="900" spc="-5" dirty="0">
                <a:solidFill>
                  <a:srgbClr val="231F20"/>
                </a:solidFill>
                <a:latin typeface="Arial Narrow"/>
                <a:cs typeface="Arial Narrow"/>
              </a:rPr>
              <a:t>de même avec les autres</a:t>
            </a:r>
            <a:r>
              <a:rPr sz="900" spc="-15" dirty="0">
                <a:solidFill>
                  <a:srgbClr val="231F20"/>
                </a:solidFill>
                <a:latin typeface="Arial Narrow"/>
                <a:cs typeface="Arial Narrow"/>
              </a:rPr>
              <a:t> </a:t>
            </a:r>
            <a:r>
              <a:rPr sz="900" dirty="0">
                <a:solidFill>
                  <a:srgbClr val="231F20"/>
                </a:solidFill>
                <a:latin typeface="Arial Narrow"/>
                <a:cs typeface="Arial Narrow"/>
              </a:rPr>
              <a:t>panneaux.</a:t>
            </a:r>
            <a:endParaRPr sz="900">
              <a:latin typeface="Arial Narrow"/>
              <a:cs typeface="Arial Narrow"/>
            </a:endParaRPr>
          </a:p>
          <a:p>
            <a:pPr marL="168910" indent="-156845">
              <a:lnSpc>
                <a:spcPct val="100000"/>
              </a:lnSpc>
              <a:spcBef>
                <a:spcPts val="120"/>
              </a:spcBef>
              <a:buAutoNum type="arabicPeriod"/>
              <a:tabLst>
                <a:tab pos="169545" algn="l"/>
              </a:tabLst>
            </a:pPr>
            <a:r>
              <a:rPr sz="900" dirty="0">
                <a:solidFill>
                  <a:srgbClr val="231F20"/>
                </a:solidFill>
                <a:latin typeface="Arial Narrow"/>
                <a:cs typeface="Arial Narrow"/>
              </a:rPr>
              <a:t>Placez </a:t>
            </a:r>
            <a:r>
              <a:rPr sz="900" spc="-5" dirty="0">
                <a:solidFill>
                  <a:srgbClr val="231F20"/>
                </a:solidFill>
                <a:latin typeface="Arial Narrow"/>
                <a:cs typeface="Arial Narrow"/>
              </a:rPr>
              <a:t>les </a:t>
            </a:r>
            <a:r>
              <a:rPr sz="900" dirty="0">
                <a:solidFill>
                  <a:srgbClr val="231F20"/>
                </a:solidFill>
                <a:latin typeface="Arial Narrow"/>
                <a:cs typeface="Arial Narrow"/>
              </a:rPr>
              <a:t>rails </a:t>
            </a:r>
            <a:r>
              <a:rPr sz="900" spc="-5" dirty="0">
                <a:solidFill>
                  <a:srgbClr val="231F20"/>
                </a:solidFill>
                <a:latin typeface="Arial Narrow"/>
                <a:cs typeface="Arial Narrow"/>
              </a:rPr>
              <a:t>en éponge en haut des panneaux en bois, le côté le plus court du </a:t>
            </a:r>
            <a:r>
              <a:rPr sz="900" dirty="0">
                <a:solidFill>
                  <a:srgbClr val="231F20"/>
                </a:solidFill>
                <a:latin typeface="Arial Narrow"/>
                <a:cs typeface="Arial Narrow"/>
              </a:rPr>
              <a:t>rail </a:t>
            </a:r>
            <a:r>
              <a:rPr sz="900" spc="-5" dirty="0">
                <a:solidFill>
                  <a:srgbClr val="231F20"/>
                </a:solidFill>
                <a:latin typeface="Arial Narrow"/>
                <a:cs typeface="Arial Narrow"/>
              </a:rPr>
              <a:t>devant se </a:t>
            </a:r>
            <a:r>
              <a:rPr sz="900" dirty="0">
                <a:solidFill>
                  <a:srgbClr val="231F20"/>
                </a:solidFill>
                <a:latin typeface="Arial Narrow"/>
                <a:cs typeface="Arial Narrow"/>
              </a:rPr>
              <a:t>trouver à </a:t>
            </a:r>
            <a:r>
              <a:rPr sz="900" spc="-5" dirty="0">
                <a:solidFill>
                  <a:srgbClr val="231F20"/>
                </a:solidFill>
                <a:latin typeface="Arial Narrow"/>
                <a:cs typeface="Arial Narrow"/>
              </a:rPr>
              <a:t>l’intérieur du</a:t>
            </a:r>
            <a:r>
              <a:rPr sz="900" spc="-20" dirty="0">
                <a:solidFill>
                  <a:srgbClr val="231F20"/>
                </a:solidFill>
                <a:latin typeface="Arial Narrow"/>
                <a:cs typeface="Arial Narrow"/>
              </a:rPr>
              <a:t> </a:t>
            </a:r>
            <a:r>
              <a:rPr sz="900" dirty="0">
                <a:solidFill>
                  <a:srgbClr val="231F20"/>
                </a:solidFill>
                <a:latin typeface="Arial Narrow"/>
                <a:cs typeface="Arial Narrow"/>
              </a:rPr>
              <a:t>bassin.</a:t>
            </a:r>
            <a:endParaRPr sz="900">
              <a:latin typeface="Arial Narrow"/>
              <a:cs typeface="Arial Narrow"/>
            </a:endParaRPr>
          </a:p>
          <a:p>
            <a:pPr marL="168910" indent="-156845">
              <a:lnSpc>
                <a:spcPct val="100000"/>
              </a:lnSpc>
              <a:spcBef>
                <a:spcPts val="120"/>
              </a:spcBef>
              <a:buAutoNum type="arabicPeriod"/>
              <a:tabLst>
                <a:tab pos="169545" algn="l"/>
              </a:tabLst>
            </a:pPr>
            <a:r>
              <a:rPr sz="900" dirty="0">
                <a:solidFill>
                  <a:srgbClr val="231F20"/>
                </a:solidFill>
                <a:latin typeface="Arial Narrow"/>
                <a:cs typeface="Arial Narrow"/>
              </a:rPr>
              <a:t>Étendez </a:t>
            </a:r>
            <a:r>
              <a:rPr sz="900" spc="-5" dirty="0">
                <a:solidFill>
                  <a:srgbClr val="231F20"/>
                </a:solidFill>
                <a:latin typeface="Arial Narrow"/>
                <a:cs typeface="Arial Narrow"/>
              </a:rPr>
              <a:t>le </a:t>
            </a:r>
            <a:r>
              <a:rPr sz="900" dirty="0">
                <a:solidFill>
                  <a:srgbClr val="231F20"/>
                </a:solidFill>
                <a:latin typeface="Arial Narrow"/>
                <a:cs typeface="Arial Narrow"/>
              </a:rPr>
              <a:t>revêtement </a:t>
            </a:r>
            <a:r>
              <a:rPr sz="900" spc="-5" dirty="0">
                <a:solidFill>
                  <a:srgbClr val="231F20"/>
                </a:solidFill>
                <a:latin typeface="Arial Narrow"/>
                <a:cs typeface="Arial Narrow"/>
              </a:rPr>
              <a:t>du spa </a:t>
            </a:r>
            <a:r>
              <a:rPr sz="900" dirty="0">
                <a:solidFill>
                  <a:srgbClr val="231F20"/>
                </a:solidFill>
                <a:latin typeface="Arial Narrow"/>
                <a:cs typeface="Arial Narrow"/>
              </a:rPr>
              <a:t>à </a:t>
            </a:r>
            <a:r>
              <a:rPr sz="900" spc="-5" dirty="0">
                <a:solidFill>
                  <a:srgbClr val="231F20"/>
                </a:solidFill>
                <a:latin typeface="Arial Narrow"/>
                <a:cs typeface="Arial Narrow"/>
              </a:rPr>
              <a:t>l’intérieur du cadre </a:t>
            </a:r>
            <a:r>
              <a:rPr sz="900" dirty="0">
                <a:solidFill>
                  <a:srgbClr val="231F20"/>
                </a:solidFill>
                <a:latin typeface="Arial Narrow"/>
                <a:cs typeface="Arial Narrow"/>
              </a:rPr>
              <a:t>formé </a:t>
            </a:r>
            <a:r>
              <a:rPr sz="900" spc="-5" dirty="0">
                <a:solidFill>
                  <a:srgbClr val="231F20"/>
                </a:solidFill>
                <a:latin typeface="Arial Narrow"/>
                <a:cs typeface="Arial Narrow"/>
              </a:rPr>
              <a:t>par les parois du spa et assurez-vous que les </a:t>
            </a:r>
            <a:r>
              <a:rPr sz="900" dirty="0">
                <a:solidFill>
                  <a:srgbClr val="231F20"/>
                </a:solidFill>
                <a:latin typeface="Arial Narrow"/>
                <a:cs typeface="Arial Narrow"/>
              </a:rPr>
              <a:t>tuyaux </a:t>
            </a:r>
            <a:r>
              <a:rPr sz="900" spc="-5" dirty="0">
                <a:solidFill>
                  <a:srgbClr val="231F20"/>
                </a:solidFill>
                <a:latin typeface="Arial Narrow"/>
                <a:cs typeface="Arial Narrow"/>
              </a:rPr>
              <a:t>passent par les </a:t>
            </a:r>
            <a:r>
              <a:rPr sz="900" dirty="0">
                <a:solidFill>
                  <a:srgbClr val="231F20"/>
                </a:solidFill>
                <a:latin typeface="Arial Narrow"/>
                <a:cs typeface="Arial Narrow"/>
              </a:rPr>
              <a:t>trous </a:t>
            </a:r>
            <a:r>
              <a:rPr sz="900" spc="-5" dirty="0">
                <a:solidFill>
                  <a:srgbClr val="231F20"/>
                </a:solidFill>
                <a:latin typeface="Arial Narrow"/>
                <a:cs typeface="Arial Narrow"/>
              </a:rPr>
              <a:t>du</a:t>
            </a:r>
            <a:r>
              <a:rPr sz="900" spc="-30" dirty="0">
                <a:solidFill>
                  <a:srgbClr val="231F20"/>
                </a:solidFill>
                <a:latin typeface="Arial Narrow"/>
                <a:cs typeface="Arial Narrow"/>
              </a:rPr>
              <a:t> </a:t>
            </a:r>
            <a:r>
              <a:rPr sz="900" dirty="0">
                <a:solidFill>
                  <a:srgbClr val="231F20"/>
                </a:solidFill>
                <a:latin typeface="Arial Narrow"/>
                <a:cs typeface="Arial Narrow"/>
              </a:rPr>
              <a:t>panneau.</a:t>
            </a:r>
            <a:endParaRPr sz="900">
              <a:latin typeface="Arial Narrow"/>
              <a:cs typeface="Arial Narrow"/>
            </a:endParaRPr>
          </a:p>
          <a:p>
            <a:pPr marL="168910" marR="5080" indent="-156845">
              <a:lnSpc>
                <a:spcPct val="111100"/>
              </a:lnSpc>
              <a:buAutoNum type="arabicPeriod"/>
              <a:tabLst>
                <a:tab pos="169545" algn="l"/>
              </a:tabLst>
            </a:pPr>
            <a:r>
              <a:rPr sz="900" dirty="0">
                <a:solidFill>
                  <a:srgbClr val="231F20"/>
                </a:solidFill>
                <a:latin typeface="Arial Narrow"/>
                <a:cs typeface="Arial Narrow"/>
              </a:rPr>
              <a:t>Étirez </a:t>
            </a:r>
            <a:r>
              <a:rPr sz="900" spc="-5" dirty="0">
                <a:solidFill>
                  <a:srgbClr val="231F20"/>
                </a:solidFill>
                <a:latin typeface="Arial Narrow"/>
                <a:cs typeface="Arial Narrow"/>
              </a:rPr>
              <a:t>le bord supérieur du </a:t>
            </a:r>
            <a:r>
              <a:rPr sz="900" dirty="0">
                <a:solidFill>
                  <a:srgbClr val="231F20"/>
                </a:solidFill>
                <a:latin typeface="Arial Narrow"/>
                <a:cs typeface="Arial Narrow"/>
              </a:rPr>
              <a:t>revêtement </a:t>
            </a:r>
            <a:r>
              <a:rPr sz="900" spc="-5" dirty="0">
                <a:solidFill>
                  <a:srgbClr val="231F20"/>
                </a:solidFill>
                <a:latin typeface="Arial Narrow"/>
                <a:cs typeface="Arial Narrow"/>
              </a:rPr>
              <a:t>du spa sur les </a:t>
            </a:r>
            <a:r>
              <a:rPr sz="900" dirty="0">
                <a:solidFill>
                  <a:srgbClr val="231F20"/>
                </a:solidFill>
                <a:latin typeface="Arial Narrow"/>
                <a:cs typeface="Arial Narrow"/>
              </a:rPr>
              <a:t>rails </a:t>
            </a:r>
            <a:r>
              <a:rPr sz="900" spc="-5" dirty="0">
                <a:solidFill>
                  <a:srgbClr val="231F20"/>
                </a:solidFill>
                <a:latin typeface="Arial Narrow"/>
                <a:cs typeface="Arial Narrow"/>
              </a:rPr>
              <a:t>en éponge. </a:t>
            </a:r>
            <a:r>
              <a:rPr sz="900" dirty="0">
                <a:solidFill>
                  <a:srgbClr val="231F20"/>
                </a:solidFill>
                <a:latin typeface="Arial Narrow"/>
                <a:cs typeface="Arial Narrow"/>
              </a:rPr>
              <a:t>Verrouillez </a:t>
            </a:r>
            <a:r>
              <a:rPr sz="900" spc="-5" dirty="0">
                <a:solidFill>
                  <a:srgbClr val="231F20"/>
                </a:solidFill>
                <a:latin typeface="Arial Narrow"/>
                <a:cs typeface="Arial Narrow"/>
              </a:rPr>
              <a:t>la boucle argentée du bord du </a:t>
            </a:r>
            <a:r>
              <a:rPr sz="900" dirty="0">
                <a:solidFill>
                  <a:srgbClr val="231F20"/>
                </a:solidFill>
                <a:latin typeface="Arial Narrow"/>
                <a:cs typeface="Arial Narrow"/>
              </a:rPr>
              <a:t>revêtement </a:t>
            </a:r>
            <a:r>
              <a:rPr sz="900" spc="-5" dirty="0">
                <a:solidFill>
                  <a:srgbClr val="231F20"/>
                </a:solidFill>
                <a:latin typeface="Arial Narrow"/>
                <a:cs typeface="Arial Narrow"/>
              </a:rPr>
              <a:t>dans le verrou métallique  des poutres</a:t>
            </a:r>
            <a:r>
              <a:rPr sz="900" spc="-10" dirty="0">
                <a:solidFill>
                  <a:srgbClr val="231F20"/>
                </a:solidFill>
                <a:latin typeface="Arial Narrow"/>
                <a:cs typeface="Arial Narrow"/>
              </a:rPr>
              <a:t> </a:t>
            </a:r>
            <a:r>
              <a:rPr sz="900" dirty="0">
                <a:solidFill>
                  <a:srgbClr val="231F20"/>
                </a:solidFill>
                <a:latin typeface="Arial Narrow"/>
                <a:cs typeface="Arial Narrow"/>
              </a:rPr>
              <a:t>d’angle.</a:t>
            </a:r>
            <a:endParaRPr sz="900">
              <a:latin typeface="Arial Narrow"/>
              <a:cs typeface="Arial Narrow"/>
            </a:endParaRPr>
          </a:p>
          <a:p>
            <a:pPr marL="168910" indent="-156845">
              <a:lnSpc>
                <a:spcPct val="100000"/>
              </a:lnSpc>
              <a:spcBef>
                <a:spcPts val="120"/>
              </a:spcBef>
              <a:buAutoNum type="arabicPeriod"/>
              <a:tabLst>
                <a:tab pos="169545" algn="l"/>
              </a:tabLst>
            </a:pPr>
            <a:r>
              <a:rPr sz="900" dirty="0">
                <a:solidFill>
                  <a:srgbClr val="231F20"/>
                </a:solidFill>
                <a:latin typeface="Arial Narrow"/>
                <a:cs typeface="Arial Narrow"/>
              </a:rPr>
              <a:t>Assurez-vous </a:t>
            </a:r>
            <a:r>
              <a:rPr sz="900" spc="-5" dirty="0">
                <a:solidFill>
                  <a:srgbClr val="231F20"/>
                </a:solidFill>
                <a:latin typeface="Arial Narrow"/>
                <a:cs typeface="Arial Narrow"/>
              </a:rPr>
              <a:t>que </a:t>
            </a:r>
            <a:r>
              <a:rPr sz="900" dirty="0">
                <a:solidFill>
                  <a:srgbClr val="231F20"/>
                </a:solidFill>
                <a:latin typeface="Arial Narrow"/>
                <a:cs typeface="Arial Narrow"/>
              </a:rPr>
              <a:t>tous </a:t>
            </a:r>
            <a:r>
              <a:rPr sz="900" spc="-5" dirty="0">
                <a:solidFill>
                  <a:srgbClr val="231F20"/>
                </a:solidFill>
                <a:latin typeface="Arial Narrow"/>
                <a:cs typeface="Arial Narrow"/>
              </a:rPr>
              <a:t>les joints d’étanchéité en caoutchouc sont en</a:t>
            </a:r>
            <a:r>
              <a:rPr sz="900" spc="-15" dirty="0">
                <a:solidFill>
                  <a:srgbClr val="231F20"/>
                </a:solidFill>
                <a:latin typeface="Arial Narrow"/>
                <a:cs typeface="Arial Narrow"/>
              </a:rPr>
              <a:t> </a:t>
            </a:r>
            <a:r>
              <a:rPr sz="900" dirty="0">
                <a:solidFill>
                  <a:srgbClr val="231F20"/>
                </a:solidFill>
                <a:latin typeface="Arial Narrow"/>
                <a:cs typeface="Arial Narrow"/>
              </a:rPr>
              <a:t>place.</a:t>
            </a:r>
            <a:endParaRPr sz="900">
              <a:latin typeface="Arial Narrow"/>
              <a:cs typeface="Arial Narrow"/>
            </a:endParaRPr>
          </a:p>
          <a:p>
            <a:pPr marL="168910" indent="-156845">
              <a:lnSpc>
                <a:spcPct val="100000"/>
              </a:lnSpc>
              <a:spcBef>
                <a:spcPts val="120"/>
              </a:spcBef>
              <a:buAutoNum type="arabicPeriod"/>
              <a:tabLst>
                <a:tab pos="169545" algn="l"/>
              </a:tabLst>
            </a:pPr>
            <a:r>
              <a:rPr sz="900" dirty="0">
                <a:solidFill>
                  <a:srgbClr val="231F20"/>
                </a:solidFill>
                <a:latin typeface="Arial Narrow"/>
                <a:cs typeface="Arial Narrow"/>
              </a:rPr>
              <a:t>Connectez </a:t>
            </a:r>
            <a:r>
              <a:rPr sz="900" spc="-5" dirty="0">
                <a:solidFill>
                  <a:srgbClr val="231F20"/>
                </a:solidFill>
                <a:latin typeface="Arial Narrow"/>
                <a:cs typeface="Arial Narrow"/>
              </a:rPr>
              <a:t>le boîtier de commande au spa en alignant les chiffres </a:t>
            </a:r>
            <a:r>
              <a:rPr sz="900" dirty="0">
                <a:solidFill>
                  <a:srgbClr val="231F20"/>
                </a:solidFill>
                <a:latin typeface="Arial Narrow"/>
                <a:cs typeface="Arial Narrow"/>
              </a:rPr>
              <a:t>(1 </a:t>
            </a:r>
            <a:r>
              <a:rPr sz="900" spc="-5" dirty="0">
                <a:solidFill>
                  <a:srgbClr val="231F20"/>
                </a:solidFill>
                <a:latin typeface="Arial Narrow"/>
                <a:cs typeface="Arial Narrow"/>
              </a:rPr>
              <a:t>avec 1, </a:t>
            </a:r>
            <a:r>
              <a:rPr sz="900" dirty="0">
                <a:solidFill>
                  <a:srgbClr val="231F20"/>
                </a:solidFill>
                <a:latin typeface="Arial Narrow"/>
                <a:cs typeface="Arial Narrow"/>
              </a:rPr>
              <a:t>2 </a:t>
            </a:r>
            <a:r>
              <a:rPr sz="900" spc="-5" dirty="0">
                <a:solidFill>
                  <a:srgbClr val="231F20"/>
                </a:solidFill>
                <a:latin typeface="Arial Narrow"/>
                <a:cs typeface="Arial Narrow"/>
              </a:rPr>
              <a:t>avec </a:t>
            </a:r>
            <a:r>
              <a:rPr sz="900" dirty="0">
                <a:solidFill>
                  <a:srgbClr val="231F20"/>
                </a:solidFill>
                <a:latin typeface="Arial Narrow"/>
                <a:cs typeface="Arial Narrow"/>
              </a:rPr>
              <a:t>2 </a:t>
            </a:r>
            <a:r>
              <a:rPr sz="900" spc="-5" dirty="0">
                <a:solidFill>
                  <a:srgbClr val="231F20"/>
                </a:solidFill>
                <a:latin typeface="Arial Narrow"/>
                <a:cs typeface="Arial Narrow"/>
              </a:rPr>
              <a:t>et </a:t>
            </a:r>
            <a:r>
              <a:rPr sz="900" dirty="0">
                <a:solidFill>
                  <a:srgbClr val="231F20"/>
                </a:solidFill>
                <a:latin typeface="Arial Narrow"/>
                <a:cs typeface="Arial Narrow"/>
              </a:rPr>
              <a:t>3 </a:t>
            </a:r>
            <a:r>
              <a:rPr sz="900" spc="-5" dirty="0">
                <a:solidFill>
                  <a:srgbClr val="231F20"/>
                </a:solidFill>
                <a:latin typeface="Arial Narrow"/>
                <a:cs typeface="Arial Narrow"/>
              </a:rPr>
              <a:t>avec 3). </a:t>
            </a:r>
            <a:r>
              <a:rPr sz="900" dirty="0">
                <a:solidFill>
                  <a:srgbClr val="231F20"/>
                </a:solidFill>
                <a:latin typeface="Arial Narrow"/>
                <a:cs typeface="Arial Narrow"/>
              </a:rPr>
              <a:t>Serrez </a:t>
            </a:r>
            <a:r>
              <a:rPr sz="900" spc="-5" dirty="0">
                <a:solidFill>
                  <a:srgbClr val="231F20"/>
                </a:solidFill>
                <a:latin typeface="Arial Narrow"/>
                <a:cs typeface="Arial Narrow"/>
              </a:rPr>
              <a:t>bien les </a:t>
            </a:r>
            <a:r>
              <a:rPr sz="900" dirty="0">
                <a:solidFill>
                  <a:srgbClr val="231F20"/>
                </a:solidFill>
                <a:latin typeface="Arial Narrow"/>
                <a:cs typeface="Arial Narrow"/>
              </a:rPr>
              <a:t>raccords à </a:t>
            </a:r>
            <a:r>
              <a:rPr sz="900" spc="-5" dirty="0">
                <a:solidFill>
                  <a:srgbClr val="231F20"/>
                </a:solidFill>
                <a:latin typeface="Arial Narrow"/>
                <a:cs typeface="Arial Narrow"/>
              </a:rPr>
              <a:t>la</a:t>
            </a:r>
            <a:r>
              <a:rPr sz="900" spc="-30" dirty="0">
                <a:solidFill>
                  <a:srgbClr val="231F20"/>
                </a:solidFill>
                <a:latin typeface="Arial Narrow"/>
                <a:cs typeface="Arial Narrow"/>
              </a:rPr>
              <a:t> </a:t>
            </a:r>
            <a:r>
              <a:rPr sz="900" spc="-5" dirty="0">
                <a:solidFill>
                  <a:srgbClr val="231F20"/>
                </a:solidFill>
                <a:latin typeface="Arial Narrow"/>
                <a:cs typeface="Arial Narrow"/>
              </a:rPr>
              <a:t>main.</a:t>
            </a:r>
            <a:endParaRPr sz="900">
              <a:latin typeface="Arial Narrow"/>
              <a:cs typeface="Arial Narrow"/>
            </a:endParaRPr>
          </a:p>
          <a:p>
            <a:pPr marL="168910">
              <a:lnSpc>
                <a:spcPct val="100000"/>
              </a:lnSpc>
              <a:spcBef>
                <a:spcPts val="220"/>
              </a:spcBef>
            </a:pPr>
            <a:r>
              <a:rPr sz="900" b="1" dirty="0">
                <a:solidFill>
                  <a:srgbClr val="231F20"/>
                </a:solidFill>
                <a:latin typeface="Arial Narrow"/>
                <a:cs typeface="Arial Narrow"/>
              </a:rPr>
              <a:t>REMARQUE: </a:t>
            </a:r>
            <a:r>
              <a:rPr sz="900" dirty="0">
                <a:solidFill>
                  <a:srgbClr val="231F20"/>
                </a:solidFill>
                <a:latin typeface="Arial Narrow"/>
                <a:cs typeface="Arial Narrow"/>
              </a:rPr>
              <a:t>N’utilisez </a:t>
            </a:r>
            <a:r>
              <a:rPr sz="900" spc="-5" dirty="0">
                <a:solidFill>
                  <a:srgbClr val="231F20"/>
                </a:solidFill>
                <a:latin typeface="Arial Narrow"/>
                <a:cs typeface="Arial Narrow"/>
              </a:rPr>
              <a:t>pas d’outils pour</a:t>
            </a:r>
            <a:r>
              <a:rPr sz="900" spc="-15" dirty="0">
                <a:solidFill>
                  <a:srgbClr val="231F20"/>
                </a:solidFill>
                <a:latin typeface="Arial Narrow"/>
                <a:cs typeface="Arial Narrow"/>
              </a:rPr>
              <a:t> </a:t>
            </a:r>
            <a:r>
              <a:rPr sz="900" spc="-5" dirty="0">
                <a:solidFill>
                  <a:srgbClr val="231F20"/>
                </a:solidFill>
                <a:latin typeface="Arial Narrow"/>
                <a:cs typeface="Arial Narrow"/>
              </a:rPr>
              <a:t>serrer.</a:t>
            </a:r>
            <a:endParaRPr sz="900">
              <a:latin typeface="Arial Narrow"/>
              <a:cs typeface="Arial Narrow"/>
            </a:endParaRPr>
          </a:p>
          <a:p>
            <a:pPr marL="168910" indent="-156845">
              <a:lnSpc>
                <a:spcPct val="100000"/>
              </a:lnSpc>
              <a:spcBef>
                <a:spcPts val="220"/>
              </a:spcBef>
              <a:buAutoNum type="arabicPeriod" startAt="9"/>
              <a:tabLst>
                <a:tab pos="169545" algn="l"/>
              </a:tabLst>
            </a:pPr>
            <a:r>
              <a:rPr sz="900" dirty="0">
                <a:solidFill>
                  <a:srgbClr val="231F20"/>
                </a:solidFill>
                <a:latin typeface="Arial Narrow"/>
                <a:cs typeface="Arial Narrow"/>
              </a:rPr>
              <a:t>Fixez </a:t>
            </a:r>
            <a:r>
              <a:rPr sz="900" spc="-5" dirty="0">
                <a:solidFill>
                  <a:srgbClr val="231F20"/>
                </a:solidFill>
                <a:latin typeface="Arial Narrow"/>
                <a:cs typeface="Arial Narrow"/>
              </a:rPr>
              <a:t>le couvercle en </a:t>
            </a:r>
            <a:r>
              <a:rPr sz="900" dirty="0">
                <a:solidFill>
                  <a:srgbClr val="231F20"/>
                </a:solidFill>
                <a:latin typeface="Arial Narrow"/>
                <a:cs typeface="Arial Narrow"/>
              </a:rPr>
              <a:t>forme </a:t>
            </a:r>
            <a:r>
              <a:rPr sz="900" spc="-5" dirty="0">
                <a:solidFill>
                  <a:srgbClr val="231F20"/>
                </a:solidFill>
                <a:latin typeface="Arial Narrow"/>
                <a:cs typeface="Arial Narrow"/>
              </a:rPr>
              <a:t>de </a:t>
            </a:r>
            <a:r>
              <a:rPr sz="900" dirty="0">
                <a:solidFill>
                  <a:srgbClr val="231F20"/>
                </a:solidFill>
                <a:latin typeface="Arial Narrow"/>
                <a:cs typeface="Arial Narrow"/>
              </a:rPr>
              <a:t>U </a:t>
            </a:r>
            <a:r>
              <a:rPr sz="900" spc="-5" dirty="0">
                <a:solidFill>
                  <a:srgbClr val="231F20"/>
                </a:solidFill>
                <a:latin typeface="Arial Narrow"/>
                <a:cs typeface="Arial Narrow"/>
              </a:rPr>
              <a:t>au boîtier de commande du</a:t>
            </a:r>
            <a:r>
              <a:rPr sz="900" spc="-15"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p>
            <a:pPr marL="168910">
              <a:lnSpc>
                <a:spcPct val="100000"/>
              </a:lnSpc>
              <a:spcBef>
                <a:spcPts val="220"/>
              </a:spcBef>
            </a:pPr>
            <a:r>
              <a:rPr sz="900" b="1" dirty="0">
                <a:solidFill>
                  <a:srgbClr val="231F20"/>
                </a:solidFill>
                <a:latin typeface="Arial Narrow"/>
                <a:cs typeface="Arial Narrow"/>
              </a:rPr>
              <a:t>REMARQUE: </a:t>
            </a:r>
            <a:r>
              <a:rPr sz="900" spc="-5" dirty="0">
                <a:solidFill>
                  <a:srgbClr val="231F20"/>
                </a:solidFill>
                <a:latin typeface="Arial Narrow"/>
                <a:cs typeface="Arial Narrow"/>
              </a:rPr>
              <a:t>Le couvercle en </a:t>
            </a:r>
            <a:r>
              <a:rPr sz="900" dirty="0">
                <a:solidFill>
                  <a:srgbClr val="231F20"/>
                </a:solidFill>
                <a:latin typeface="Arial Narrow"/>
                <a:cs typeface="Arial Narrow"/>
              </a:rPr>
              <a:t>forme </a:t>
            </a:r>
            <a:r>
              <a:rPr sz="900" spc="-5" dirty="0">
                <a:solidFill>
                  <a:srgbClr val="231F20"/>
                </a:solidFill>
                <a:latin typeface="Arial Narrow"/>
                <a:cs typeface="Arial Narrow"/>
              </a:rPr>
              <a:t>de </a:t>
            </a:r>
            <a:r>
              <a:rPr sz="900" dirty="0">
                <a:solidFill>
                  <a:srgbClr val="231F20"/>
                </a:solidFill>
                <a:latin typeface="Arial Narrow"/>
                <a:cs typeface="Arial Narrow"/>
              </a:rPr>
              <a:t>U </a:t>
            </a:r>
            <a:r>
              <a:rPr sz="900" spc="-5" dirty="0">
                <a:solidFill>
                  <a:srgbClr val="231F20"/>
                </a:solidFill>
                <a:latin typeface="Arial Narrow"/>
                <a:cs typeface="Arial Narrow"/>
              </a:rPr>
              <a:t>doit être installé avant d’utiliser le</a:t>
            </a:r>
            <a:r>
              <a:rPr sz="900" spc="-25"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p>
            <a:pPr marL="168910">
              <a:lnSpc>
                <a:spcPct val="100000"/>
              </a:lnSpc>
              <a:spcBef>
                <a:spcPts val="219"/>
              </a:spcBef>
            </a:pPr>
            <a:r>
              <a:rPr sz="900" b="1" dirty="0">
                <a:solidFill>
                  <a:srgbClr val="231F20"/>
                </a:solidFill>
                <a:latin typeface="Arial Narrow"/>
                <a:cs typeface="Arial Narrow"/>
              </a:rPr>
              <a:t>ATTENTION: </a:t>
            </a:r>
            <a:r>
              <a:rPr sz="900" dirty="0">
                <a:solidFill>
                  <a:srgbClr val="231F20"/>
                </a:solidFill>
                <a:latin typeface="Arial Narrow"/>
                <a:cs typeface="Arial Narrow"/>
              </a:rPr>
              <a:t>Ne </a:t>
            </a:r>
            <a:r>
              <a:rPr sz="900" spc="-5" dirty="0">
                <a:solidFill>
                  <a:srgbClr val="231F20"/>
                </a:solidFill>
                <a:latin typeface="Arial Narrow"/>
                <a:cs typeface="Arial Narrow"/>
              </a:rPr>
              <a:t>vous asseyez pas, ne vous appuyez pas, ne couvrez pas et ne placez pas d’objets sur l’unité de commande du</a:t>
            </a:r>
            <a:r>
              <a:rPr sz="900" spc="-10"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p:txBody>
      </p:sp>
      <p:sp>
        <p:nvSpPr>
          <p:cNvPr id="3" name="object 3"/>
          <p:cNvSpPr/>
          <p:nvPr/>
        </p:nvSpPr>
        <p:spPr>
          <a:xfrm>
            <a:off x="598309"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 name="object 4"/>
          <p:cNvSpPr/>
          <p:nvPr/>
        </p:nvSpPr>
        <p:spPr>
          <a:xfrm>
            <a:off x="569950"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 name="object 5"/>
          <p:cNvSpPr/>
          <p:nvPr/>
        </p:nvSpPr>
        <p:spPr>
          <a:xfrm>
            <a:off x="541718"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 name="object 6"/>
          <p:cNvSpPr/>
          <p:nvPr/>
        </p:nvSpPr>
        <p:spPr>
          <a:xfrm>
            <a:off x="683450"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 name="object 7"/>
          <p:cNvSpPr/>
          <p:nvPr/>
        </p:nvSpPr>
        <p:spPr>
          <a:xfrm>
            <a:off x="655091"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 name="object 8"/>
          <p:cNvSpPr/>
          <p:nvPr/>
        </p:nvSpPr>
        <p:spPr>
          <a:xfrm>
            <a:off x="626846"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 name="object 9"/>
          <p:cNvSpPr/>
          <p:nvPr/>
        </p:nvSpPr>
        <p:spPr>
          <a:xfrm>
            <a:off x="768578"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 name="object 10"/>
          <p:cNvSpPr/>
          <p:nvPr/>
        </p:nvSpPr>
        <p:spPr>
          <a:xfrm>
            <a:off x="740232"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 name="object 11"/>
          <p:cNvSpPr/>
          <p:nvPr/>
        </p:nvSpPr>
        <p:spPr>
          <a:xfrm>
            <a:off x="711987"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 name="object 12"/>
          <p:cNvSpPr/>
          <p:nvPr/>
        </p:nvSpPr>
        <p:spPr>
          <a:xfrm>
            <a:off x="853706"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 name="object 13"/>
          <p:cNvSpPr/>
          <p:nvPr/>
        </p:nvSpPr>
        <p:spPr>
          <a:xfrm>
            <a:off x="825360" y="98526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 name="object 14"/>
          <p:cNvSpPr/>
          <p:nvPr/>
        </p:nvSpPr>
        <p:spPr>
          <a:xfrm>
            <a:off x="797128"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 name="object 15"/>
          <p:cNvSpPr/>
          <p:nvPr/>
        </p:nvSpPr>
        <p:spPr>
          <a:xfrm>
            <a:off x="938847"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 name="object 16"/>
          <p:cNvSpPr/>
          <p:nvPr/>
        </p:nvSpPr>
        <p:spPr>
          <a:xfrm>
            <a:off x="910501"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 name="object 17"/>
          <p:cNvSpPr/>
          <p:nvPr/>
        </p:nvSpPr>
        <p:spPr>
          <a:xfrm>
            <a:off x="882243"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 name="object 18"/>
          <p:cNvSpPr/>
          <p:nvPr/>
        </p:nvSpPr>
        <p:spPr>
          <a:xfrm>
            <a:off x="1023988"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 name="object 19"/>
          <p:cNvSpPr/>
          <p:nvPr/>
        </p:nvSpPr>
        <p:spPr>
          <a:xfrm>
            <a:off x="995629"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 name="object 20"/>
          <p:cNvSpPr/>
          <p:nvPr/>
        </p:nvSpPr>
        <p:spPr>
          <a:xfrm>
            <a:off x="967384" y="98526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 name="object 21"/>
          <p:cNvSpPr/>
          <p:nvPr/>
        </p:nvSpPr>
        <p:spPr>
          <a:xfrm>
            <a:off x="1109116"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 name="object 22"/>
          <p:cNvSpPr/>
          <p:nvPr/>
        </p:nvSpPr>
        <p:spPr>
          <a:xfrm>
            <a:off x="1080769"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3" name="object 23"/>
          <p:cNvSpPr/>
          <p:nvPr/>
        </p:nvSpPr>
        <p:spPr>
          <a:xfrm>
            <a:off x="1052525"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4" name="object 24"/>
          <p:cNvSpPr/>
          <p:nvPr/>
        </p:nvSpPr>
        <p:spPr>
          <a:xfrm>
            <a:off x="1194257"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5" name="object 25"/>
          <p:cNvSpPr/>
          <p:nvPr/>
        </p:nvSpPr>
        <p:spPr>
          <a:xfrm>
            <a:off x="1165910"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6" name="object 26"/>
          <p:cNvSpPr/>
          <p:nvPr/>
        </p:nvSpPr>
        <p:spPr>
          <a:xfrm>
            <a:off x="1137666"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7" name="object 27"/>
          <p:cNvSpPr/>
          <p:nvPr/>
        </p:nvSpPr>
        <p:spPr>
          <a:xfrm>
            <a:off x="1279397"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8" name="object 28"/>
          <p:cNvSpPr/>
          <p:nvPr/>
        </p:nvSpPr>
        <p:spPr>
          <a:xfrm>
            <a:off x="1251051"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9" name="object 29"/>
          <p:cNvSpPr/>
          <p:nvPr/>
        </p:nvSpPr>
        <p:spPr>
          <a:xfrm>
            <a:off x="1222794"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0" name="object 30"/>
          <p:cNvSpPr/>
          <p:nvPr/>
        </p:nvSpPr>
        <p:spPr>
          <a:xfrm>
            <a:off x="1364538"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1" name="object 31"/>
          <p:cNvSpPr/>
          <p:nvPr/>
        </p:nvSpPr>
        <p:spPr>
          <a:xfrm>
            <a:off x="1336179"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2" name="object 32"/>
          <p:cNvSpPr/>
          <p:nvPr/>
        </p:nvSpPr>
        <p:spPr>
          <a:xfrm>
            <a:off x="1307922"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3" name="object 33"/>
          <p:cNvSpPr/>
          <p:nvPr/>
        </p:nvSpPr>
        <p:spPr>
          <a:xfrm>
            <a:off x="1449654"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4" name="object 34"/>
          <p:cNvSpPr/>
          <p:nvPr/>
        </p:nvSpPr>
        <p:spPr>
          <a:xfrm>
            <a:off x="1421320"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5" name="object 35"/>
          <p:cNvSpPr/>
          <p:nvPr/>
        </p:nvSpPr>
        <p:spPr>
          <a:xfrm>
            <a:off x="1393063"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6" name="object 36"/>
          <p:cNvSpPr/>
          <p:nvPr/>
        </p:nvSpPr>
        <p:spPr>
          <a:xfrm>
            <a:off x="1534782"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7" name="object 37"/>
          <p:cNvSpPr/>
          <p:nvPr/>
        </p:nvSpPr>
        <p:spPr>
          <a:xfrm>
            <a:off x="1506448"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8" name="object 38"/>
          <p:cNvSpPr/>
          <p:nvPr/>
        </p:nvSpPr>
        <p:spPr>
          <a:xfrm>
            <a:off x="1478191" y="98526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9" name="object 39"/>
          <p:cNvSpPr/>
          <p:nvPr/>
        </p:nvSpPr>
        <p:spPr>
          <a:xfrm>
            <a:off x="1619923"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0" name="object 40"/>
          <p:cNvSpPr/>
          <p:nvPr/>
        </p:nvSpPr>
        <p:spPr>
          <a:xfrm>
            <a:off x="1591589"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1" name="object 41"/>
          <p:cNvSpPr/>
          <p:nvPr/>
        </p:nvSpPr>
        <p:spPr>
          <a:xfrm>
            <a:off x="1563344"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2" name="object 42"/>
          <p:cNvSpPr/>
          <p:nvPr/>
        </p:nvSpPr>
        <p:spPr>
          <a:xfrm>
            <a:off x="1705063" y="98526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3" name="object 43"/>
          <p:cNvSpPr/>
          <p:nvPr/>
        </p:nvSpPr>
        <p:spPr>
          <a:xfrm>
            <a:off x="1676717"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4" name="object 44"/>
          <p:cNvSpPr/>
          <p:nvPr/>
        </p:nvSpPr>
        <p:spPr>
          <a:xfrm>
            <a:off x="1648472"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5" name="object 45"/>
          <p:cNvSpPr/>
          <p:nvPr/>
        </p:nvSpPr>
        <p:spPr>
          <a:xfrm>
            <a:off x="1790204"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6" name="object 46"/>
          <p:cNvSpPr/>
          <p:nvPr/>
        </p:nvSpPr>
        <p:spPr>
          <a:xfrm>
            <a:off x="1761858"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7" name="object 47"/>
          <p:cNvSpPr/>
          <p:nvPr/>
        </p:nvSpPr>
        <p:spPr>
          <a:xfrm>
            <a:off x="1733613"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8" name="object 48"/>
          <p:cNvSpPr/>
          <p:nvPr/>
        </p:nvSpPr>
        <p:spPr>
          <a:xfrm>
            <a:off x="1875332"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9" name="object 49"/>
          <p:cNvSpPr/>
          <p:nvPr/>
        </p:nvSpPr>
        <p:spPr>
          <a:xfrm>
            <a:off x="1846999"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0" name="object 50"/>
          <p:cNvSpPr/>
          <p:nvPr/>
        </p:nvSpPr>
        <p:spPr>
          <a:xfrm>
            <a:off x="1818741"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1" name="object 51"/>
          <p:cNvSpPr/>
          <p:nvPr/>
        </p:nvSpPr>
        <p:spPr>
          <a:xfrm>
            <a:off x="1960473"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2" name="object 52"/>
          <p:cNvSpPr/>
          <p:nvPr/>
        </p:nvSpPr>
        <p:spPr>
          <a:xfrm>
            <a:off x="1932139"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3" name="object 53"/>
          <p:cNvSpPr/>
          <p:nvPr/>
        </p:nvSpPr>
        <p:spPr>
          <a:xfrm>
            <a:off x="1903882"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4" name="object 54"/>
          <p:cNvSpPr/>
          <p:nvPr/>
        </p:nvSpPr>
        <p:spPr>
          <a:xfrm>
            <a:off x="2045601"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5" name="object 55"/>
          <p:cNvSpPr/>
          <p:nvPr/>
        </p:nvSpPr>
        <p:spPr>
          <a:xfrm>
            <a:off x="2017267"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6" name="object 56"/>
          <p:cNvSpPr/>
          <p:nvPr/>
        </p:nvSpPr>
        <p:spPr>
          <a:xfrm>
            <a:off x="1989010"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7" name="object 57"/>
          <p:cNvSpPr/>
          <p:nvPr/>
        </p:nvSpPr>
        <p:spPr>
          <a:xfrm>
            <a:off x="2130742"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8" name="object 58"/>
          <p:cNvSpPr/>
          <p:nvPr/>
        </p:nvSpPr>
        <p:spPr>
          <a:xfrm>
            <a:off x="2102396"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9" name="object 59"/>
          <p:cNvSpPr/>
          <p:nvPr/>
        </p:nvSpPr>
        <p:spPr>
          <a:xfrm>
            <a:off x="2074151"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0" name="object 60"/>
          <p:cNvSpPr/>
          <p:nvPr/>
        </p:nvSpPr>
        <p:spPr>
          <a:xfrm>
            <a:off x="2215883"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1" name="object 61"/>
          <p:cNvSpPr/>
          <p:nvPr/>
        </p:nvSpPr>
        <p:spPr>
          <a:xfrm>
            <a:off x="2187536"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2" name="object 62"/>
          <p:cNvSpPr/>
          <p:nvPr/>
        </p:nvSpPr>
        <p:spPr>
          <a:xfrm>
            <a:off x="2159292"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3" name="object 63"/>
          <p:cNvSpPr/>
          <p:nvPr/>
        </p:nvSpPr>
        <p:spPr>
          <a:xfrm>
            <a:off x="2301024"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4" name="object 64"/>
          <p:cNvSpPr/>
          <p:nvPr/>
        </p:nvSpPr>
        <p:spPr>
          <a:xfrm>
            <a:off x="2272677"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5" name="object 65"/>
          <p:cNvSpPr/>
          <p:nvPr/>
        </p:nvSpPr>
        <p:spPr>
          <a:xfrm>
            <a:off x="2244432"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6" name="object 66"/>
          <p:cNvSpPr/>
          <p:nvPr/>
        </p:nvSpPr>
        <p:spPr>
          <a:xfrm>
            <a:off x="2386152"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7" name="object 67"/>
          <p:cNvSpPr/>
          <p:nvPr/>
        </p:nvSpPr>
        <p:spPr>
          <a:xfrm>
            <a:off x="2357818"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8" name="object 68"/>
          <p:cNvSpPr/>
          <p:nvPr/>
        </p:nvSpPr>
        <p:spPr>
          <a:xfrm>
            <a:off x="2329560"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9" name="object 69"/>
          <p:cNvSpPr/>
          <p:nvPr/>
        </p:nvSpPr>
        <p:spPr>
          <a:xfrm>
            <a:off x="2471292"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0" name="object 70"/>
          <p:cNvSpPr/>
          <p:nvPr/>
        </p:nvSpPr>
        <p:spPr>
          <a:xfrm>
            <a:off x="2442933"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1" name="object 71"/>
          <p:cNvSpPr/>
          <p:nvPr/>
        </p:nvSpPr>
        <p:spPr>
          <a:xfrm>
            <a:off x="2414689"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2" name="object 72"/>
          <p:cNvSpPr/>
          <p:nvPr/>
        </p:nvSpPr>
        <p:spPr>
          <a:xfrm>
            <a:off x="2556421"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3" name="object 73"/>
          <p:cNvSpPr/>
          <p:nvPr/>
        </p:nvSpPr>
        <p:spPr>
          <a:xfrm>
            <a:off x="2528074"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4" name="object 74"/>
          <p:cNvSpPr/>
          <p:nvPr/>
        </p:nvSpPr>
        <p:spPr>
          <a:xfrm>
            <a:off x="2499829"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5" name="object 75"/>
          <p:cNvSpPr/>
          <p:nvPr/>
        </p:nvSpPr>
        <p:spPr>
          <a:xfrm>
            <a:off x="2641549"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6" name="object 76"/>
          <p:cNvSpPr/>
          <p:nvPr/>
        </p:nvSpPr>
        <p:spPr>
          <a:xfrm>
            <a:off x="2613202" y="98526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77" name="object 77"/>
          <p:cNvSpPr/>
          <p:nvPr/>
        </p:nvSpPr>
        <p:spPr>
          <a:xfrm>
            <a:off x="2584970"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8" name="object 78"/>
          <p:cNvSpPr/>
          <p:nvPr/>
        </p:nvSpPr>
        <p:spPr>
          <a:xfrm>
            <a:off x="2726689"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9" name="object 79"/>
          <p:cNvSpPr/>
          <p:nvPr/>
        </p:nvSpPr>
        <p:spPr>
          <a:xfrm>
            <a:off x="2698343"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0" name="object 80"/>
          <p:cNvSpPr/>
          <p:nvPr/>
        </p:nvSpPr>
        <p:spPr>
          <a:xfrm>
            <a:off x="2670098"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1" name="object 81"/>
          <p:cNvSpPr/>
          <p:nvPr/>
        </p:nvSpPr>
        <p:spPr>
          <a:xfrm>
            <a:off x="2811830"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2" name="object 82"/>
          <p:cNvSpPr/>
          <p:nvPr/>
        </p:nvSpPr>
        <p:spPr>
          <a:xfrm>
            <a:off x="2783484"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3" name="object 83"/>
          <p:cNvSpPr/>
          <p:nvPr/>
        </p:nvSpPr>
        <p:spPr>
          <a:xfrm>
            <a:off x="2755239"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4" name="object 84"/>
          <p:cNvSpPr/>
          <p:nvPr/>
        </p:nvSpPr>
        <p:spPr>
          <a:xfrm>
            <a:off x="2896971"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5" name="object 85"/>
          <p:cNvSpPr/>
          <p:nvPr/>
        </p:nvSpPr>
        <p:spPr>
          <a:xfrm>
            <a:off x="2868625"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6" name="object 86"/>
          <p:cNvSpPr/>
          <p:nvPr/>
        </p:nvSpPr>
        <p:spPr>
          <a:xfrm>
            <a:off x="2840380"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7" name="object 87"/>
          <p:cNvSpPr/>
          <p:nvPr/>
        </p:nvSpPr>
        <p:spPr>
          <a:xfrm>
            <a:off x="2982099"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8" name="object 88"/>
          <p:cNvSpPr/>
          <p:nvPr/>
        </p:nvSpPr>
        <p:spPr>
          <a:xfrm>
            <a:off x="2953753"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9" name="object 89"/>
          <p:cNvSpPr/>
          <p:nvPr/>
        </p:nvSpPr>
        <p:spPr>
          <a:xfrm>
            <a:off x="2925495" y="98526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0" name="object 90"/>
          <p:cNvSpPr/>
          <p:nvPr/>
        </p:nvSpPr>
        <p:spPr>
          <a:xfrm>
            <a:off x="3067240"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1" name="object 91"/>
          <p:cNvSpPr/>
          <p:nvPr/>
        </p:nvSpPr>
        <p:spPr>
          <a:xfrm>
            <a:off x="3038894"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2" name="object 92"/>
          <p:cNvSpPr/>
          <p:nvPr/>
        </p:nvSpPr>
        <p:spPr>
          <a:xfrm>
            <a:off x="3010636"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3" name="object 93"/>
          <p:cNvSpPr/>
          <p:nvPr/>
        </p:nvSpPr>
        <p:spPr>
          <a:xfrm>
            <a:off x="3152368"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4" name="object 94"/>
          <p:cNvSpPr/>
          <p:nvPr/>
        </p:nvSpPr>
        <p:spPr>
          <a:xfrm>
            <a:off x="3124022"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5" name="object 95"/>
          <p:cNvSpPr/>
          <p:nvPr/>
        </p:nvSpPr>
        <p:spPr>
          <a:xfrm>
            <a:off x="3095764"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6" name="object 96"/>
          <p:cNvSpPr/>
          <p:nvPr/>
        </p:nvSpPr>
        <p:spPr>
          <a:xfrm>
            <a:off x="3237509"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7" name="object 97"/>
          <p:cNvSpPr/>
          <p:nvPr/>
        </p:nvSpPr>
        <p:spPr>
          <a:xfrm>
            <a:off x="3209150" y="98526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8" name="object 98"/>
          <p:cNvSpPr/>
          <p:nvPr/>
        </p:nvSpPr>
        <p:spPr>
          <a:xfrm>
            <a:off x="3180905"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9" name="object 99"/>
          <p:cNvSpPr/>
          <p:nvPr/>
        </p:nvSpPr>
        <p:spPr>
          <a:xfrm>
            <a:off x="3322637"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0" name="object 100"/>
          <p:cNvSpPr/>
          <p:nvPr/>
        </p:nvSpPr>
        <p:spPr>
          <a:xfrm>
            <a:off x="3294291"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1" name="object 101"/>
          <p:cNvSpPr/>
          <p:nvPr/>
        </p:nvSpPr>
        <p:spPr>
          <a:xfrm>
            <a:off x="3266046" y="98526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02" name="object 102"/>
          <p:cNvSpPr/>
          <p:nvPr/>
        </p:nvSpPr>
        <p:spPr>
          <a:xfrm>
            <a:off x="3407778"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3" name="object 103"/>
          <p:cNvSpPr/>
          <p:nvPr/>
        </p:nvSpPr>
        <p:spPr>
          <a:xfrm>
            <a:off x="3379444"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4" name="object 104"/>
          <p:cNvSpPr/>
          <p:nvPr/>
        </p:nvSpPr>
        <p:spPr>
          <a:xfrm>
            <a:off x="3351186"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5" name="object 105"/>
          <p:cNvSpPr/>
          <p:nvPr/>
        </p:nvSpPr>
        <p:spPr>
          <a:xfrm>
            <a:off x="3492906" y="98526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06" name="object 106"/>
          <p:cNvSpPr/>
          <p:nvPr/>
        </p:nvSpPr>
        <p:spPr>
          <a:xfrm>
            <a:off x="3464572"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7" name="object 107"/>
          <p:cNvSpPr/>
          <p:nvPr/>
        </p:nvSpPr>
        <p:spPr>
          <a:xfrm>
            <a:off x="3436315"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8" name="object 108"/>
          <p:cNvSpPr/>
          <p:nvPr/>
        </p:nvSpPr>
        <p:spPr>
          <a:xfrm>
            <a:off x="3578047"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9" name="object 109"/>
          <p:cNvSpPr/>
          <p:nvPr/>
        </p:nvSpPr>
        <p:spPr>
          <a:xfrm>
            <a:off x="3549700"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0" name="object 110"/>
          <p:cNvSpPr/>
          <p:nvPr/>
        </p:nvSpPr>
        <p:spPr>
          <a:xfrm>
            <a:off x="3521455"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1" name="object 111"/>
          <p:cNvSpPr/>
          <p:nvPr/>
        </p:nvSpPr>
        <p:spPr>
          <a:xfrm>
            <a:off x="3663175"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2" name="object 112"/>
          <p:cNvSpPr/>
          <p:nvPr/>
        </p:nvSpPr>
        <p:spPr>
          <a:xfrm>
            <a:off x="3634841"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3" name="object 113"/>
          <p:cNvSpPr/>
          <p:nvPr/>
        </p:nvSpPr>
        <p:spPr>
          <a:xfrm>
            <a:off x="3606584"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4" name="object 114"/>
          <p:cNvSpPr/>
          <p:nvPr/>
        </p:nvSpPr>
        <p:spPr>
          <a:xfrm>
            <a:off x="3748316"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5" name="object 115"/>
          <p:cNvSpPr/>
          <p:nvPr/>
        </p:nvSpPr>
        <p:spPr>
          <a:xfrm>
            <a:off x="3719982"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6" name="object 116"/>
          <p:cNvSpPr/>
          <p:nvPr/>
        </p:nvSpPr>
        <p:spPr>
          <a:xfrm>
            <a:off x="3691725"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7" name="object 117"/>
          <p:cNvSpPr/>
          <p:nvPr/>
        </p:nvSpPr>
        <p:spPr>
          <a:xfrm>
            <a:off x="3833444"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8" name="object 118"/>
          <p:cNvSpPr/>
          <p:nvPr/>
        </p:nvSpPr>
        <p:spPr>
          <a:xfrm>
            <a:off x="3805110"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9" name="object 119"/>
          <p:cNvSpPr/>
          <p:nvPr/>
        </p:nvSpPr>
        <p:spPr>
          <a:xfrm>
            <a:off x="3776865"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0" name="object 120"/>
          <p:cNvSpPr/>
          <p:nvPr/>
        </p:nvSpPr>
        <p:spPr>
          <a:xfrm>
            <a:off x="3918597"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1" name="object 121"/>
          <p:cNvSpPr/>
          <p:nvPr/>
        </p:nvSpPr>
        <p:spPr>
          <a:xfrm>
            <a:off x="3890251"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2" name="object 122"/>
          <p:cNvSpPr/>
          <p:nvPr/>
        </p:nvSpPr>
        <p:spPr>
          <a:xfrm>
            <a:off x="3861993"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3" name="object 123"/>
          <p:cNvSpPr/>
          <p:nvPr/>
        </p:nvSpPr>
        <p:spPr>
          <a:xfrm>
            <a:off x="4003725"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4" name="object 124"/>
          <p:cNvSpPr/>
          <p:nvPr/>
        </p:nvSpPr>
        <p:spPr>
          <a:xfrm>
            <a:off x="3975392"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5" name="object 125"/>
          <p:cNvSpPr/>
          <p:nvPr/>
        </p:nvSpPr>
        <p:spPr>
          <a:xfrm>
            <a:off x="3947134"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6" name="object 126"/>
          <p:cNvSpPr/>
          <p:nvPr/>
        </p:nvSpPr>
        <p:spPr>
          <a:xfrm>
            <a:off x="4088853"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7" name="object 127"/>
          <p:cNvSpPr/>
          <p:nvPr/>
        </p:nvSpPr>
        <p:spPr>
          <a:xfrm>
            <a:off x="4060520"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8" name="object 128"/>
          <p:cNvSpPr/>
          <p:nvPr/>
        </p:nvSpPr>
        <p:spPr>
          <a:xfrm>
            <a:off x="4032275"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9" name="object 129"/>
          <p:cNvSpPr/>
          <p:nvPr/>
        </p:nvSpPr>
        <p:spPr>
          <a:xfrm>
            <a:off x="4173994"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0" name="object 130"/>
          <p:cNvSpPr/>
          <p:nvPr/>
        </p:nvSpPr>
        <p:spPr>
          <a:xfrm>
            <a:off x="4145660"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1" name="object 131"/>
          <p:cNvSpPr/>
          <p:nvPr/>
        </p:nvSpPr>
        <p:spPr>
          <a:xfrm>
            <a:off x="4117403"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2" name="object 132"/>
          <p:cNvSpPr/>
          <p:nvPr/>
        </p:nvSpPr>
        <p:spPr>
          <a:xfrm>
            <a:off x="4259135"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3" name="object 133"/>
          <p:cNvSpPr/>
          <p:nvPr/>
        </p:nvSpPr>
        <p:spPr>
          <a:xfrm>
            <a:off x="4230789"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4" name="object 134"/>
          <p:cNvSpPr/>
          <p:nvPr/>
        </p:nvSpPr>
        <p:spPr>
          <a:xfrm>
            <a:off x="4202531"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5" name="object 135"/>
          <p:cNvSpPr/>
          <p:nvPr/>
        </p:nvSpPr>
        <p:spPr>
          <a:xfrm>
            <a:off x="4344263"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6" name="object 136"/>
          <p:cNvSpPr/>
          <p:nvPr/>
        </p:nvSpPr>
        <p:spPr>
          <a:xfrm>
            <a:off x="4315929"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7" name="object 137"/>
          <p:cNvSpPr/>
          <p:nvPr/>
        </p:nvSpPr>
        <p:spPr>
          <a:xfrm>
            <a:off x="4287672"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8" name="object 138"/>
          <p:cNvSpPr/>
          <p:nvPr/>
        </p:nvSpPr>
        <p:spPr>
          <a:xfrm>
            <a:off x="4429404"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9" name="object 139"/>
          <p:cNvSpPr/>
          <p:nvPr/>
        </p:nvSpPr>
        <p:spPr>
          <a:xfrm>
            <a:off x="4401058"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0" name="object 140"/>
          <p:cNvSpPr/>
          <p:nvPr/>
        </p:nvSpPr>
        <p:spPr>
          <a:xfrm>
            <a:off x="4372825"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1" name="object 141"/>
          <p:cNvSpPr/>
          <p:nvPr/>
        </p:nvSpPr>
        <p:spPr>
          <a:xfrm>
            <a:off x="4514545"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2" name="object 142"/>
          <p:cNvSpPr/>
          <p:nvPr/>
        </p:nvSpPr>
        <p:spPr>
          <a:xfrm>
            <a:off x="4486198"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3" name="object 143"/>
          <p:cNvSpPr/>
          <p:nvPr/>
        </p:nvSpPr>
        <p:spPr>
          <a:xfrm>
            <a:off x="4457953"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4" name="object 144"/>
          <p:cNvSpPr/>
          <p:nvPr/>
        </p:nvSpPr>
        <p:spPr>
          <a:xfrm>
            <a:off x="4599685"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5" name="object 145"/>
          <p:cNvSpPr/>
          <p:nvPr/>
        </p:nvSpPr>
        <p:spPr>
          <a:xfrm>
            <a:off x="4571326"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6" name="object 146"/>
          <p:cNvSpPr/>
          <p:nvPr/>
        </p:nvSpPr>
        <p:spPr>
          <a:xfrm>
            <a:off x="4543081"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7" name="object 147"/>
          <p:cNvSpPr/>
          <p:nvPr/>
        </p:nvSpPr>
        <p:spPr>
          <a:xfrm>
            <a:off x="4684814"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8" name="object 148"/>
          <p:cNvSpPr/>
          <p:nvPr/>
        </p:nvSpPr>
        <p:spPr>
          <a:xfrm>
            <a:off x="4656467"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9" name="object 149"/>
          <p:cNvSpPr/>
          <p:nvPr/>
        </p:nvSpPr>
        <p:spPr>
          <a:xfrm>
            <a:off x="4628222"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0" name="object 150"/>
          <p:cNvSpPr/>
          <p:nvPr/>
        </p:nvSpPr>
        <p:spPr>
          <a:xfrm>
            <a:off x="4769942"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1" name="object 151"/>
          <p:cNvSpPr/>
          <p:nvPr/>
        </p:nvSpPr>
        <p:spPr>
          <a:xfrm>
            <a:off x="4741595"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2" name="object 152"/>
          <p:cNvSpPr/>
          <p:nvPr/>
        </p:nvSpPr>
        <p:spPr>
          <a:xfrm>
            <a:off x="4713351"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3" name="object 153"/>
          <p:cNvSpPr/>
          <p:nvPr/>
        </p:nvSpPr>
        <p:spPr>
          <a:xfrm>
            <a:off x="4855083"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4" name="object 154"/>
          <p:cNvSpPr/>
          <p:nvPr/>
        </p:nvSpPr>
        <p:spPr>
          <a:xfrm>
            <a:off x="4826736"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5" name="object 155"/>
          <p:cNvSpPr/>
          <p:nvPr/>
        </p:nvSpPr>
        <p:spPr>
          <a:xfrm>
            <a:off x="4798491"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6" name="object 156"/>
          <p:cNvSpPr/>
          <p:nvPr/>
        </p:nvSpPr>
        <p:spPr>
          <a:xfrm>
            <a:off x="4940211"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7" name="object 157"/>
          <p:cNvSpPr/>
          <p:nvPr/>
        </p:nvSpPr>
        <p:spPr>
          <a:xfrm>
            <a:off x="4911877"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8" name="object 158"/>
          <p:cNvSpPr/>
          <p:nvPr/>
        </p:nvSpPr>
        <p:spPr>
          <a:xfrm>
            <a:off x="4883619"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9" name="object 159"/>
          <p:cNvSpPr/>
          <p:nvPr/>
        </p:nvSpPr>
        <p:spPr>
          <a:xfrm>
            <a:off x="5025364"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0" name="object 160"/>
          <p:cNvSpPr/>
          <p:nvPr/>
        </p:nvSpPr>
        <p:spPr>
          <a:xfrm>
            <a:off x="4997005" y="98526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1" name="object 161"/>
          <p:cNvSpPr/>
          <p:nvPr/>
        </p:nvSpPr>
        <p:spPr>
          <a:xfrm>
            <a:off x="4968760"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2" name="object 162"/>
          <p:cNvSpPr/>
          <p:nvPr/>
        </p:nvSpPr>
        <p:spPr>
          <a:xfrm>
            <a:off x="5110492"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3" name="object 163"/>
          <p:cNvSpPr/>
          <p:nvPr/>
        </p:nvSpPr>
        <p:spPr>
          <a:xfrm>
            <a:off x="5082146"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4" name="object 164"/>
          <p:cNvSpPr/>
          <p:nvPr/>
        </p:nvSpPr>
        <p:spPr>
          <a:xfrm>
            <a:off x="5053888"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5" name="object 165"/>
          <p:cNvSpPr/>
          <p:nvPr/>
        </p:nvSpPr>
        <p:spPr>
          <a:xfrm>
            <a:off x="5195633"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6" name="object 166"/>
          <p:cNvSpPr/>
          <p:nvPr/>
        </p:nvSpPr>
        <p:spPr>
          <a:xfrm>
            <a:off x="5167286"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7" name="object 167"/>
          <p:cNvSpPr/>
          <p:nvPr/>
        </p:nvSpPr>
        <p:spPr>
          <a:xfrm>
            <a:off x="5139029"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8" name="object 168"/>
          <p:cNvSpPr/>
          <p:nvPr/>
        </p:nvSpPr>
        <p:spPr>
          <a:xfrm>
            <a:off x="5280748"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9" name="object 169"/>
          <p:cNvSpPr/>
          <p:nvPr/>
        </p:nvSpPr>
        <p:spPr>
          <a:xfrm>
            <a:off x="5252415"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0" name="object 170"/>
          <p:cNvSpPr/>
          <p:nvPr/>
        </p:nvSpPr>
        <p:spPr>
          <a:xfrm>
            <a:off x="5224157"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1" name="object 171"/>
          <p:cNvSpPr/>
          <p:nvPr/>
        </p:nvSpPr>
        <p:spPr>
          <a:xfrm>
            <a:off x="5365889"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2" name="object 172"/>
          <p:cNvSpPr/>
          <p:nvPr/>
        </p:nvSpPr>
        <p:spPr>
          <a:xfrm>
            <a:off x="5337543"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3" name="object 173"/>
          <p:cNvSpPr/>
          <p:nvPr/>
        </p:nvSpPr>
        <p:spPr>
          <a:xfrm>
            <a:off x="5309298"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4" name="object 174"/>
          <p:cNvSpPr/>
          <p:nvPr/>
        </p:nvSpPr>
        <p:spPr>
          <a:xfrm>
            <a:off x="5451030"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5" name="object 175"/>
          <p:cNvSpPr/>
          <p:nvPr/>
        </p:nvSpPr>
        <p:spPr>
          <a:xfrm>
            <a:off x="5422684"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6" name="object 176"/>
          <p:cNvSpPr/>
          <p:nvPr/>
        </p:nvSpPr>
        <p:spPr>
          <a:xfrm>
            <a:off x="5394439"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7" name="object 177"/>
          <p:cNvSpPr/>
          <p:nvPr/>
        </p:nvSpPr>
        <p:spPr>
          <a:xfrm>
            <a:off x="5536171"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8" name="object 178"/>
          <p:cNvSpPr/>
          <p:nvPr/>
        </p:nvSpPr>
        <p:spPr>
          <a:xfrm>
            <a:off x="5507825"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9" name="object 179"/>
          <p:cNvSpPr/>
          <p:nvPr/>
        </p:nvSpPr>
        <p:spPr>
          <a:xfrm>
            <a:off x="5479580"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0" name="object 180"/>
          <p:cNvSpPr/>
          <p:nvPr/>
        </p:nvSpPr>
        <p:spPr>
          <a:xfrm>
            <a:off x="5621299"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1" name="object 181"/>
          <p:cNvSpPr/>
          <p:nvPr/>
        </p:nvSpPr>
        <p:spPr>
          <a:xfrm>
            <a:off x="5592965"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2" name="object 182"/>
          <p:cNvSpPr/>
          <p:nvPr/>
        </p:nvSpPr>
        <p:spPr>
          <a:xfrm>
            <a:off x="5564708"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3" name="object 183"/>
          <p:cNvSpPr/>
          <p:nvPr/>
        </p:nvSpPr>
        <p:spPr>
          <a:xfrm>
            <a:off x="5706440"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4" name="object 184"/>
          <p:cNvSpPr/>
          <p:nvPr/>
        </p:nvSpPr>
        <p:spPr>
          <a:xfrm>
            <a:off x="5678093"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5" name="object 185"/>
          <p:cNvSpPr/>
          <p:nvPr/>
        </p:nvSpPr>
        <p:spPr>
          <a:xfrm>
            <a:off x="5649836"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6" name="object 186"/>
          <p:cNvSpPr/>
          <p:nvPr/>
        </p:nvSpPr>
        <p:spPr>
          <a:xfrm>
            <a:off x="5791568"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7" name="object 187"/>
          <p:cNvSpPr/>
          <p:nvPr/>
        </p:nvSpPr>
        <p:spPr>
          <a:xfrm>
            <a:off x="5763234"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8" name="object 188"/>
          <p:cNvSpPr/>
          <p:nvPr/>
        </p:nvSpPr>
        <p:spPr>
          <a:xfrm>
            <a:off x="5734977"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9" name="object 189"/>
          <p:cNvSpPr/>
          <p:nvPr/>
        </p:nvSpPr>
        <p:spPr>
          <a:xfrm>
            <a:off x="5876696" y="98526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90" name="object 190"/>
          <p:cNvSpPr/>
          <p:nvPr/>
        </p:nvSpPr>
        <p:spPr>
          <a:xfrm>
            <a:off x="5848362"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1" name="object 191"/>
          <p:cNvSpPr/>
          <p:nvPr/>
        </p:nvSpPr>
        <p:spPr>
          <a:xfrm>
            <a:off x="5820118"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2" name="object 192"/>
          <p:cNvSpPr/>
          <p:nvPr/>
        </p:nvSpPr>
        <p:spPr>
          <a:xfrm>
            <a:off x="5961837"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3" name="object 193"/>
          <p:cNvSpPr/>
          <p:nvPr/>
        </p:nvSpPr>
        <p:spPr>
          <a:xfrm>
            <a:off x="5933503"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4" name="object 194"/>
          <p:cNvSpPr/>
          <p:nvPr/>
        </p:nvSpPr>
        <p:spPr>
          <a:xfrm>
            <a:off x="5905246"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5" name="object 195"/>
          <p:cNvSpPr/>
          <p:nvPr/>
        </p:nvSpPr>
        <p:spPr>
          <a:xfrm>
            <a:off x="6046990"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6" name="object 196"/>
          <p:cNvSpPr/>
          <p:nvPr/>
        </p:nvSpPr>
        <p:spPr>
          <a:xfrm>
            <a:off x="6018644"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7" name="object 197"/>
          <p:cNvSpPr/>
          <p:nvPr/>
        </p:nvSpPr>
        <p:spPr>
          <a:xfrm>
            <a:off x="5990386"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8" name="object 198"/>
          <p:cNvSpPr/>
          <p:nvPr/>
        </p:nvSpPr>
        <p:spPr>
          <a:xfrm>
            <a:off x="6132118"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9" name="object 199"/>
          <p:cNvSpPr/>
          <p:nvPr/>
        </p:nvSpPr>
        <p:spPr>
          <a:xfrm>
            <a:off x="6103785"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0" name="object 200"/>
          <p:cNvSpPr/>
          <p:nvPr/>
        </p:nvSpPr>
        <p:spPr>
          <a:xfrm>
            <a:off x="6075527"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1" name="object 201"/>
          <p:cNvSpPr/>
          <p:nvPr/>
        </p:nvSpPr>
        <p:spPr>
          <a:xfrm>
            <a:off x="6217246"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2" name="object 202"/>
          <p:cNvSpPr/>
          <p:nvPr/>
        </p:nvSpPr>
        <p:spPr>
          <a:xfrm>
            <a:off x="6188913"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3" name="object 203"/>
          <p:cNvSpPr/>
          <p:nvPr/>
        </p:nvSpPr>
        <p:spPr>
          <a:xfrm>
            <a:off x="6160655"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4" name="object 204"/>
          <p:cNvSpPr/>
          <p:nvPr/>
        </p:nvSpPr>
        <p:spPr>
          <a:xfrm>
            <a:off x="6302387"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5" name="object 205"/>
          <p:cNvSpPr/>
          <p:nvPr/>
        </p:nvSpPr>
        <p:spPr>
          <a:xfrm>
            <a:off x="6274053"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6" name="object 206"/>
          <p:cNvSpPr/>
          <p:nvPr/>
        </p:nvSpPr>
        <p:spPr>
          <a:xfrm>
            <a:off x="6245796"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7" name="object 207"/>
          <p:cNvSpPr/>
          <p:nvPr/>
        </p:nvSpPr>
        <p:spPr>
          <a:xfrm>
            <a:off x="6387515"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8" name="object 208"/>
          <p:cNvSpPr/>
          <p:nvPr/>
        </p:nvSpPr>
        <p:spPr>
          <a:xfrm>
            <a:off x="6359169"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9" name="object 209"/>
          <p:cNvSpPr/>
          <p:nvPr/>
        </p:nvSpPr>
        <p:spPr>
          <a:xfrm>
            <a:off x="6330924"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0" name="object 210"/>
          <p:cNvSpPr/>
          <p:nvPr/>
        </p:nvSpPr>
        <p:spPr>
          <a:xfrm>
            <a:off x="6472656"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1" name="object 211"/>
          <p:cNvSpPr/>
          <p:nvPr/>
        </p:nvSpPr>
        <p:spPr>
          <a:xfrm>
            <a:off x="6444297" y="98526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2" name="object 212"/>
          <p:cNvSpPr/>
          <p:nvPr/>
        </p:nvSpPr>
        <p:spPr>
          <a:xfrm>
            <a:off x="6416065"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3" name="object 213"/>
          <p:cNvSpPr/>
          <p:nvPr/>
        </p:nvSpPr>
        <p:spPr>
          <a:xfrm>
            <a:off x="6557797"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4" name="object 214"/>
          <p:cNvSpPr/>
          <p:nvPr/>
        </p:nvSpPr>
        <p:spPr>
          <a:xfrm>
            <a:off x="6529438"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5" name="object 215"/>
          <p:cNvSpPr/>
          <p:nvPr/>
        </p:nvSpPr>
        <p:spPr>
          <a:xfrm>
            <a:off x="6501206"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6" name="object 216"/>
          <p:cNvSpPr/>
          <p:nvPr/>
        </p:nvSpPr>
        <p:spPr>
          <a:xfrm>
            <a:off x="6642937"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7" name="object 217"/>
          <p:cNvSpPr/>
          <p:nvPr/>
        </p:nvSpPr>
        <p:spPr>
          <a:xfrm>
            <a:off x="6614591"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8" name="object 218"/>
          <p:cNvSpPr/>
          <p:nvPr/>
        </p:nvSpPr>
        <p:spPr>
          <a:xfrm>
            <a:off x="6586346"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9" name="object 219"/>
          <p:cNvSpPr/>
          <p:nvPr/>
        </p:nvSpPr>
        <p:spPr>
          <a:xfrm>
            <a:off x="6728066"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0" name="object 220"/>
          <p:cNvSpPr/>
          <p:nvPr/>
        </p:nvSpPr>
        <p:spPr>
          <a:xfrm>
            <a:off x="6699719"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1" name="object 221"/>
          <p:cNvSpPr/>
          <p:nvPr/>
        </p:nvSpPr>
        <p:spPr>
          <a:xfrm>
            <a:off x="6671474"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2" name="object 222"/>
          <p:cNvSpPr/>
          <p:nvPr/>
        </p:nvSpPr>
        <p:spPr>
          <a:xfrm>
            <a:off x="6813207"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3" name="object 223"/>
          <p:cNvSpPr/>
          <p:nvPr/>
        </p:nvSpPr>
        <p:spPr>
          <a:xfrm>
            <a:off x="6784847" y="98526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4" name="object 224"/>
          <p:cNvSpPr/>
          <p:nvPr/>
        </p:nvSpPr>
        <p:spPr>
          <a:xfrm>
            <a:off x="6756616"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5" name="object 225"/>
          <p:cNvSpPr/>
          <p:nvPr/>
        </p:nvSpPr>
        <p:spPr>
          <a:xfrm>
            <a:off x="6898335"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6" name="object 226"/>
          <p:cNvSpPr/>
          <p:nvPr/>
        </p:nvSpPr>
        <p:spPr>
          <a:xfrm>
            <a:off x="6869988"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7" name="object 227"/>
          <p:cNvSpPr/>
          <p:nvPr/>
        </p:nvSpPr>
        <p:spPr>
          <a:xfrm>
            <a:off x="6841731"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8" name="object 228"/>
          <p:cNvSpPr/>
          <p:nvPr/>
        </p:nvSpPr>
        <p:spPr>
          <a:xfrm>
            <a:off x="6983476" y="98526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9" name="object 229"/>
          <p:cNvSpPr/>
          <p:nvPr/>
        </p:nvSpPr>
        <p:spPr>
          <a:xfrm>
            <a:off x="6955129"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30" name="object 230"/>
          <p:cNvSpPr/>
          <p:nvPr/>
        </p:nvSpPr>
        <p:spPr>
          <a:xfrm>
            <a:off x="6926871" y="98526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31" name="object 231"/>
          <p:cNvSpPr txBox="1"/>
          <p:nvPr/>
        </p:nvSpPr>
        <p:spPr>
          <a:xfrm>
            <a:off x="522547" y="461360"/>
            <a:ext cx="2904490" cy="493395"/>
          </a:xfrm>
          <a:prstGeom prst="rect">
            <a:avLst/>
          </a:prstGeom>
        </p:spPr>
        <p:txBody>
          <a:bodyPr vert="horz" wrap="square" lIns="0" tIns="12700" rIns="0" bIns="0" rtlCol="0">
            <a:spAutoFit/>
          </a:bodyPr>
          <a:lstStyle/>
          <a:p>
            <a:pPr marL="12700">
              <a:lnSpc>
                <a:spcPct val="100000"/>
              </a:lnSpc>
              <a:spcBef>
                <a:spcPts val="100"/>
              </a:spcBef>
            </a:pPr>
            <a:r>
              <a:rPr sz="1600" b="1" spc="-5" dirty="0">
                <a:solidFill>
                  <a:srgbClr val="231F20"/>
                </a:solidFill>
                <a:latin typeface="Arial Narrow"/>
                <a:cs typeface="Arial Narrow"/>
              </a:rPr>
              <a:t>MISE </a:t>
            </a:r>
            <a:r>
              <a:rPr sz="1600" b="1" dirty="0">
                <a:solidFill>
                  <a:srgbClr val="231F20"/>
                </a:solidFill>
                <a:latin typeface="Arial Narrow"/>
                <a:cs typeface="Arial Narrow"/>
              </a:rPr>
              <a:t>EN PLACE DU SPA:</a:t>
            </a:r>
            <a:r>
              <a:rPr sz="1600" b="1" spc="-90" dirty="0">
                <a:solidFill>
                  <a:srgbClr val="231F20"/>
                </a:solidFill>
                <a:latin typeface="Arial Narrow"/>
                <a:cs typeface="Arial Narrow"/>
              </a:rPr>
              <a:t> </a:t>
            </a:r>
            <a:r>
              <a:rPr sz="1600" b="1" dirty="0">
                <a:solidFill>
                  <a:srgbClr val="231F20"/>
                </a:solidFill>
                <a:latin typeface="Arial Narrow"/>
                <a:cs typeface="Arial Narrow"/>
              </a:rPr>
              <a:t>TUSCANY</a:t>
            </a:r>
            <a:endParaRPr sz="1600">
              <a:latin typeface="Arial Narrow"/>
              <a:cs typeface="Arial Narrow"/>
            </a:endParaRPr>
          </a:p>
          <a:p>
            <a:pPr marL="12700">
              <a:lnSpc>
                <a:spcPct val="100000"/>
              </a:lnSpc>
              <a:spcBef>
                <a:spcPts val="80"/>
              </a:spcBef>
            </a:pPr>
            <a:r>
              <a:rPr sz="1400" b="1" spc="-5" dirty="0">
                <a:solidFill>
                  <a:srgbClr val="231F20"/>
                </a:solidFill>
                <a:latin typeface="Arial Narrow"/>
                <a:cs typeface="Arial Narrow"/>
              </a:rPr>
              <a:t>MONTAGE </a:t>
            </a:r>
            <a:r>
              <a:rPr sz="1400" b="1" dirty="0">
                <a:solidFill>
                  <a:srgbClr val="231F20"/>
                </a:solidFill>
                <a:latin typeface="Arial Narrow"/>
                <a:cs typeface="Arial Narrow"/>
              </a:rPr>
              <a:t>-</a:t>
            </a:r>
            <a:r>
              <a:rPr sz="1400" b="1" spc="-10" dirty="0">
                <a:solidFill>
                  <a:srgbClr val="231F20"/>
                </a:solidFill>
                <a:latin typeface="Arial Narrow"/>
                <a:cs typeface="Arial Narrow"/>
              </a:rPr>
              <a:t> </a:t>
            </a:r>
            <a:r>
              <a:rPr sz="1400" b="1" dirty="0">
                <a:solidFill>
                  <a:srgbClr val="231F20"/>
                </a:solidFill>
                <a:latin typeface="Arial Narrow"/>
                <a:cs typeface="Arial Narrow"/>
              </a:rPr>
              <a:t>TUSCANY</a:t>
            </a:r>
            <a:endParaRPr sz="1400">
              <a:latin typeface="Arial Narrow"/>
              <a:cs typeface="Arial Narrow"/>
            </a:endParaRPr>
          </a:p>
        </p:txBody>
      </p:sp>
      <p:sp>
        <p:nvSpPr>
          <p:cNvPr id="232" name="object 232"/>
          <p:cNvSpPr/>
          <p:nvPr/>
        </p:nvSpPr>
        <p:spPr>
          <a:xfrm>
            <a:off x="1410332" y="7353343"/>
            <a:ext cx="994410" cy="532130"/>
          </a:xfrm>
          <a:custGeom>
            <a:avLst/>
            <a:gdLst/>
            <a:ahLst/>
            <a:cxnLst/>
            <a:rect l="l" t="t" r="r" b="b"/>
            <a:pathLst>
              <a:path w="994410" h="532129">
                <a:moveTo>
                  <a:pt x="0" y="0"/>
                </a:moveTo>
                <a:lnTo>
                  <a:pt x="118402" y="268096"/>
                </a:lnTo>
                <a:lnTo>
                  <a:pt x="496523" y="406674"/>
                </a:lnTo>
                <a:lnTo>
                  <a:pt x="713784" y="480321"/>
                </a:lnTo>
                <a:lnTo>
                  <a:pt x="852283" y="513747"/>
                </a:lnTo>
                <a:lnTo>
                  <a:pt x="994117" y="531660"/>
                </a:lnTo>
              </a:path>
            </a:pathLst>
          </a:custGeom>
          <a:ln w="7340">
            <a:solidFill>
              <a:srgbClr val="070908"/>
            </a:solidFill>
          </a:ln>
        </p:spPr>
        <p:txBody>
          <a:bodyPr wrap="square" lIns="0" tIns="0" rIns="0" bIns="0" rtlCol="0"/>
          <a:lstStyle/>
          <a:p>
            <a:endParaRPr/>
          </a:p>
        </p:txBody>
      </p:sp>
      <p:sp>
        <p:nvSpPr>
          <p:cNvPr id="233" name="object 233"/>
          <p:cNvSpPr/>
          <p:nvPr/>
        </p:nvSpPr>
        <p:spPr>
          <a:xfrm>
            <a:off x="1944253" y="7433772"/>
            <a:ext cx="458470" cy="203835"/>
          </a:xfrm>
          <a:custGeom>
            <a:avLst/>
            <a:gdLst/>
            <a:ahLst/>
            <a:cxnLst/>
            <a:rect l="l" t="t" r="r" b="b"/>
            <a:pathLst>
              <a:path w="458469" h="203834">
                <a:moveTo>
                  <a:pt x="0" y="0"/>
                </a:moveTo>
                <a:lnTo>
                  <a:pt x="458000" y="203276"/>
                </a:lnTo>
              </a:path>
            </a:pathLst>
          </a:custGeom>
          <a:ln w="7340">
            <a:solidFill>
              <a:srgbClr val="070908"/>
            </a:solidFill>
          </a:ln>
        </p:spPr>
        <p:txBody>
          <a:bodyPr wrap="square" lIns="0" tIns="0" rIns="0" bIns="0" rtlCol="0"/>
          <a:lstStyle/>
          <a:p>
            <a:endParaRPr/>
          </a:p>
        </p:txBody>
      </p:sp>
      <p:sp>
        <p:nvSpPr>
          <p:cNvPr id="234" name="object 234"/>
          <p:cNvSpPr/>
          <p:nvPr/>
        </p:nvSpPr>
        <p:spPr>
          <a:xfrm>
            <a:off x="1899588" y="7527544"/>
            <a:ext cx="507365" cy="227965"/>
          </a:xfrm>
          <a:custGeom>
            <a:avLst/>
            <a:gdLst/>
            <a:ahLst/>
            <a:cxnLst/>
            <a:rect l="l" t="t" r="r" b="b"/>
            <a:pathLst>
              <a:path w="507364" h="227965">
                <a:moveTo>
                  <a:pt x="507136" y="227901"/>
                </a:moveTo>
                <a:lnTo>
                  <a:pt x="0" y="0"/>
                </a:lnTo>
              </a:path>
            </a:pathLst>
          </a:custGeom>
          <a:ln w="7340">
            <a:solidFill>
              <a:srgbClr val="070908"/>
            </a:solidFill>
          </a:ln>
        </p:spPr>
        <p:txBody>
          <a:bodyPr wrap="square" lIns="0" tIns="0" rIns="0" bIns="0" rtlCol="0"/>
          <a:lstStyle/>
          <a:p>
            <a:endParaRPr/>
          </a:p>
        </p:txBody>
      </p:sp>
      <p:sp>
        <p:nvSpPr>
          <p:cNvPr id="235" name="object 235"/>
          <p:cNvSpPr/>
          <p:nvPr/>
        </p:nvSpPr>
        <p:spPr>
          <a:xfrm>
            <a:off x="2002370" y="7304154"/>
            <a:ext cx="395605" cy="170180"/>
          </a:xfrm>
          <a:custGeom>
            <a:avLst/>
            <a:gdLst/>
            <a:ahLst/>
            <a:cxnLst/>
            <a:rect l="l" t="t" r="r" b="b"/>
            <a:pathLst>
              <a:path w="395605" h="170179">
                <a:moveTo>
                  <a:pt x="0" y="0"/>
                </a:moveTo>
                <a:lnTo>
                  <a:pt x="207246" y="96908"/>
                </a:lnTo>
                <a:lnTo>
                  <a:pt x="317517" y="146900"/>
                </a:lnTo>
                <a:lnTo>
                  <a:pt x="367883" y="165899"/>
                </a:lnTo>
                <a:lnTo>
                  <a:pt x="395414" y="169824"/>
                </a:lnTo>
              </a:path>
            </a:pathLst>
          </a:custGeom>
          <a:ln w="7340">
            <a:solidFill>
              <a:srgbClr val="070908"/>
            </a:solidFill>
          </a:ln>
        </p:spPr>
        <p:txBody>
          <a:bodyPr wrap="square" lIns="0" tIns="0" rIns="0" bIns="0" rtlCol="0"/>
          <a:lstStyle/>
          <a:p>
            <a:endParaRPr/>
          </a:p>
        </p:txBody>
      </p:sp>
      <p:sp>
        <p:nvSpPr>
          <p:cNvPr id="236" name="object 236"/>
          <p:cNvSpPr/>
          <p:nvPr/>
        </p:nvSpPr>
        <p:spPr>
          <a:xfrm>
            <a:off x="1845966" y="7435968"/>
            <a:ext cx="49530" cy="102870"/>
          </a:xfrm>
          <a:custGeom>
            <a:avLst/>
            <a:gdLst/>
            <a:ahLst/>
            <a:cxnLst/>
            <a:rect l="l" t="t" r="r" b="b"/>
            <a:pathLst>
              <a:path w="49530" h="102870">
                <a:moveTo>
                  <a:pt x="49161" y="0"/>
                </a:moveTo>
                <a:lnTo>
                  <a:pt x="0" y="102793"/>
                </a:lnTo>
              </a:path>
            </a:pathLst>
          </a:custGeom>
          <a:ln w="7340">
            <a:solidFill>
              <a:srgbClr val="070908"/>
            </a:solidFill>
          </a:ln>
        </p:spPr>
        <p:txBody>
          <a:bodyPr wrap="square" lIns="0" tIns="0" rIns="0" bIns="0" rtlCol="0"/>
          <a:lstStyle/>
          <a:p>
            <a:endParaRPr/>
          </a:p>
        </p:txBody>
      </p:sp>
      <p:sp>
        <p:nvSpPr>
          <p:cNvPr id="237" name="object 237"/>
          <p:cNvSpPr/>
          <p:nvPr/>
        </p:nvSpPr>
        <p:spPr>
          <a:xfrm>
            <a:off x="1785655" y="7422567"/>
            <a:ext cx="58419" cy="102870"/>
          </a:xfrm>
          <a:custGeom>
            <a:avLst/>
            <a:gdLst/>
            <a:ahLst/>
            <a:cxnLst/>
            <a:rect l="l" t="t" r="r" b="b"/>
            <a:pathLst>
              <a:path w="58419" h="102870">
                <a:moveTo>
                  <a:pt x="58064" y="0"/>
                </a:moveTo>
                <a:lnTo>
                  <a:pt x="0" y="102806"/>
                </a:lnTo>
              </a:path>
            </a:pathLst>
          </a:custGeom>
          <a:ln w="7340">
            <a:solidFill>
              <a:srgbClr val="070908"/>
            </a:solidFill>
          </a:ln>
        </p:spPr>
        <p:txBody>
          <a:bodyPr wrap="square" lIns="0" tIns="0" rIns="0" bIns="0" rtlCol="0"/>
          <a:lstStyle/>
          <a:p>
            <a:endParaRPr/>
          </a:p>
        </p:txBody>
      </p:sp>
      <p:sp>
        <p:nvSpPr>
          <p:cNvPr id="238" name="object 238"/>
          <p:cNvSpPr/>
          <p:nvPr/>
        </p:nvSpPr>
        <p:spPr>
          <a:xfrm>
            <a:off x="1743235" y="7395747"/>
            <a:ext cx="31750" cy="107314"/>
          </a:xfrm>
          <a:custGeom>
            <a:avLst/>
            <a:gdLst/>
            <a:ahLst/>
            <a:cxnLst/>
            <a:rect l="l" t="t" r="r" b="b"/>
            <a:pathLst>
              <a:path w="31750" h="107315">
                <a:moveTo>
                  <a:pt x="31254" y="0"/>
                </a:moveTo>
                <a:lnTo>
                  <a:pt x="0" y="107238"/>
                </a:lnTo>
              </a:path>
            </a:pathLst>
          </a:custGeom>
          <a:ln w="7340">
            <a:solidFill>
              <a:srgbClr val="070908"/>
            </a:solidFill>
          </a:ln>
        </p:spPr>
        <p:txBody>
          <a:bodyPr wrap="square" lIns="0" tIns="0" rIns="0" bIns="0" rtlCol="0"/>
          <a:lstStyle/>
          <a:p>
            <a:endParaRPr/>
          </a:p>
        </p:txBody>
      </p:sp>
      <p:sp>
        <p:nvSpPr>
          <p:cNvPr id="239" name="object 239"/>
          <p:cNvSpPr/>
          <p:nvPr/>
        </p:nvSpPr>
        <p:spPr>
          <a:xfrm>
            <a:off x="1707446" y="7362266"/>
            <a:ext cx="27305" cy="74295"/>
          </a:xfrm>
          <a:custGeom>
            <a:avLst/>
            <a:gdLst/>
            <a:ahLst/>
            <a:cxnLst/>
            <a:rect l="l" t="t" r="r" b="b"/>
            <a:pathLst>
              <a:path w="27305" h="74295">
                <a:moveTo>
                  <a:pt x="26822" y="0"/>
                </a:moveTo>
                <a:lnTo>
                  <a:pt x="0" y="73685"/>
                </a:lnTo>
              </a:path>
            </a:pathLst>
          </a:custGeom>
          <a:ln w="7340">
            <a:solidFill>
              <a:srgbClr val="070908"/>
            </a:solidFill>
          </a:ln>
        </p:spPr>
        <p:txBody>
          <a:bodyPr wrap="square" lIns="0" tIns="0" rIns="0" bIns="0" rtlCol="0"/>
          <a:lstStyle/>
          <a:p>
            <a:endParaRPr/>
          </a:p>
        </p:txBody>
      </p:sp>
      <p:sp>
        <p:nvSpPr>
          <p:cNvPr id="240" name="object 240"/>
          <p:cNvSpPr/>
          <p:nvPr/>
        </p:nvSpPr>
        <p:spPr>
          <a:xfrm>
            <a:off x="1643805" y="6800614"/>
            <a:ext cx="436880" cy="768350"/>
          </a:xfrm>
          <a:custGeom>
            <a:avLst/>
            <a:gdLst/>
            <a:ahLst/>
            <a:cxnLst/>
            <a:rect l="l" t="t" r="r" b="b"/>
            <a:pathLst>
              <a:path w="436880" h="768350">
                <a:moveTo>
                  <a:pt x="246857" y="0"/>
                </a:moveTo>
                <a:lnTo>
                  <a:pt x="204414" y="403059"/>
                </a:lnTo>
                <a:lnTo>
                  <a:pt x="112796" y="463334"/>
                </a:lnTo>
                <a:lnTo>
                  <a:pt x="92679" y="494601"/>
                </a:lnTo>
                <a:lnTo>
                  <a:pt x="41321" y="586232"/>
                </a:lnTo>
                <a:lnTo>
                  <a:pt x="5608" y="635330"/>
                </a:lnTo>
                <a:lnTo>
                  <a:pt x="704" y="650816"/>
                </a:lnTo>
                <a:lnTo>
                  <a:pt x="0" y="658537"/>
                </a:lnTo>
                <a:lnTo>
                  <a:pt x="4331" y="660799"/>
                </a:lnTo>
                <a:lnTo>
                  <a:pt x="14536" y="659904"/>
                </a:lnTo>
                <a:lnTo>
                  <a:pt x="29736" y="655148"/>
                </a:lnTo>
                <a:lnTo>
                  <a:pt x="45777" y="646803"/>
                </a:lnTo>
                <a:lnTo>
                  <a:pt x="58472" y="638864"/>
                </a:lnTo>
                <a:lnTo>
                  <a:pt x="63634" y="635330"/>
                </a:lnTo>
                <a:lnTo>
                  <a:pt x="63914" y="666447"/>
                </a:lnTo>
                <a:lnTo>
                  <a:pt x="65871" y="683104"/>
                </a:lnTo>
                <a:lnTo>
                  <a:pt x="71184" y="690955"/>
                </a:lnTo>
                <a:lnTo>
                  <a:pt x="81529" y="695655"/>
                </a:lnTo>
                <a:lnTo>
                  <a:pt x="99436" y="702348"/>
                </a:lnTo>
                <a:lnTo>
                  <a:pt x="90829" y="712847"/>
                </a:lnTo>
                <a:lnTo>
                  <a:pt x="89352" y="719143"/>
                </a:lnTo>
                <a:lnTo>
                  <a:pt x="96257" y="723754"/>
                </a:lnTo>
                <a:lnTo>
                  <a:pt x="112796" y="729195"/>
                </a:lnTo>
                <a:lnTo>
                  <a:pt x="129588" y="732280"/>
                </a:lnTo>
                <a:lnTo>
                  <a:pt x="138210" y="730337"/>
                </a:lnTo>
                <a:lnTo>
                  <a:pt x="141387" y="726715"/>
                </a:lnTo>
                <a:lnTo>
                  <a:pt x="141841" y="724763"/>
                </a:lnTo>
                <a:lnTo>
                  <a:pt x="149923" y="738982"/>
                </a:lnTo>
                <a:lnTo>
                  <a:pt x="156108" y="746505"/>
                </a:lnTo>
                <a:lnTo>
                  <a:pt x="163538" y="749838"/>
                </a:lnTo>
                <a:lnTo>
                  <a:pt x="175356" y="751484"/>
                </a:lnTo>
                <a:lnTo>
                  <a:pt x="188025" y="750370"/>
                </a:lnTo>
                <a:lnTo>
                  <a:pt x="196294" y="745678"/>
                </a:lnTo>
                <a:lnTo>
                  <a:pt x="200793" y="740556"/>
                </a:lnTo>
                <a:lnTo>
                  <a:pt x="202153" y="738149"/>
                </a:lnTo>
                <a:lnTo>
                  <a:pt x="198563" y="756197"/>
                </a:lnTo>
                <a:lnTo>
                  <a:pt x="198532" y="765233"/>
                </a:lnTo>
                <a:lnTo>
                  <a:pt x="203109" y="767976"/>
                </a:lnTo>
                <a:lnTo>
                  <a:pt x="213342" y="767143"/>
                </a:lnTo>
                <a:lnTo>
                  <a:pt x="227860" y="756086"/>
                </a:lnTo>
                <a:lnTo>
                  <a:pt x="242376" y="733917"/>
                </a:lnTo>
                <a:lnTo>
                  <a:pt x="253542" y="712161"/>
                </a:lnTo>
                <a:lnTo>
                  <a:pt x="258008" y="702348"/>
                </a:lnTo>
                <a:lnTo>
                  <a:pt x="296006" y="624154"/>
                </a:lnTo>
                <a:lnTo>
                  <a:pt x="351886" y="530352"/>
                </a:lnTo>
                <a:lnTo>
                  <a:pt x="364486" y="448476"/>
                </a:lnTo>
                <a:lnTo>
                  <a:pt x="369147" y="403036"/>
                </a:lnTo>
                <a:lnTo>
                  <a:pt x="366286" y="377695"/>
                </a:lnTo>
                <a:lnTo>
                  <a:pt x="356319" y="356120"/>
                </a:lnTo>
                <a:lnTo>
                  <a:pt x="436722" y="0"/>
                </a:lnTo>
              </a:path>
            </a:pathLst>
          </a:custGeom>
          <a:ln w="7340">
            <a:solidFill>
              <a:srgbClr val="070908"/>
            </a:solidFill>
          </a:ln>
        </p:spPr>
        <p:txBody>
          <a:bodyPr wrap="square" lIns="0" tIns="0" rIns="0" bIns="0" rtlCol="0"/>
          <a:lstStyle/>
          <a:p>
            <a:endParaRPr/>
          </a:p>
        </p:txBody>
      </p:sp>
      <p:sp>
        <p:nvSpPr>
          <p:cNvPr id="241" name="object 241"/>
          <p:cNvSpPr/>
          <p:nvPr/>
        </p:nvSpPr>
        <p:spPr>
          <a:xfrm>
            <a:off x="1325463" y="6800274"/>
            <a:ext cx="511809" cy="421640"/>
          </a:xfrm>
          <a:custGeom>
            <a:avLst/>
            <a:gdLst/>
            <a:ahLst/>
            <a:cxnLst/>
            <a:rect l="l" t="t" r="r" b="b"/>
            <a:pathLst>
              <a:path w="511810" h="421640">
                <a:moveTo>
                  <a:pt x="0" y="0"/>
                </a:moveTo>
                <a:lnTo>
                  <a:pt x="252425" y="338620"/>
                </a:lnTo>
                <a:lnTo>
                  <a:pt x="404368" y="358698"/>
                </a:lnTo>
                <a:lnTo>
                  <a:pt x="511568" y="421220"/>
                </a:lnTo>
              </a:path>
            </a:pathLst>
          </a:custGeom>
          <a:ln w="7340">
            <a:solidFill>
              <a:srgbClr val="070908"/>
            </a:solidFill>
          </a:ln>
        </p:spPr>
        <p:txBody>
          <a:bodyPr wrap="square" lIns="0" tIns="0" rIns="0" bIns="0" rtlCol="0"/>
          <a:lstStyle/>
          <a:p>
            <a:endParaRPr/>
          </a:p>
        </p:txBody>
      </p:sp>
      <p:sp>
        <p:nvSpPr>
          <p:cNvPr id="242" name="object 242"/>
          <p:cNvSpPr/>
          <p:nvPr/>
        </p:nvSpPr>
        <p:spPr>
          <a:xfrm>
            <a:off x="1075182" y="6940890"/>
            <a:ext cx="450215" cy="419100"/>
          </a:xfrm>
          <a:custGeom>
            <a:avLst/>
            <a:gdLst/>
            <a:ahLst/>
            <a:cxnLst/>
            <a:rect l="l" t="t" r="r" b="b"/>
            <a:pathLst>
              <a:path w="450215" h="419100">
                <a:moveTo>
                  <a:pt x="62509" y="0"/>
                </a:moveTo>
                <a:lnTo>
                  <a:pt x="263677" y="126466"/>
                </a:lnTo>
                <a:lnTo>
                  <a:pt x="281027" y="128441"/>
                </a:lnTo>
                <a:lnTo>
                  <a:pt x="293558" y="133981"/>
                </a:lnTo>
                <a:lnTo>
                  <a:pt x="328460" y="173329"/>
                </a:lnTo>
                <a:lnTo>
                  <a:pt x="354712" y="208266"/>
                </a:lnTo>
                <a:lnTo>
                  <a:pt x="377610" y="241504"/>
                </a:lnTo>
                <a:lnTo>
                  <a:pt x="399948" y="276123"/>
                </a:lnTo>
                <a:lnTo>
                  <a:pt x="434460" y="304845"/>
                </a:lnTo>
                <a:lnTo>
                  <a:pt x="449922" y="321400"/>
                </a:lnTo>
                <a:lnTo>
                  <a:pt x="449897" y="332071"/>
                </a:lnTo>
                <a:lnTo>
                  <a:pt x="437946" y="343141"/>
                </a:lnTo>
                <a:lnTo>
                  <a:pt x="421534" y="353137"/>
                </a:lnTo>
                <a:lnTo>
                  <a:pt x="407219" y="357681"/>
                </a:lnTo>
                <a:lnTo>
                  <a:pt x="397095" y="358870"/>
                </a:lnTo>
                <a:lnTo>
                  <a:pt x="393255" y="358800"/>
                </a:lnTo>
                <a:lnTo>
                  <a:pt x="299427" y="251536"/>
                </a:lnTo>
                <a:lnTo>
                  <a:pt x="274866" y="224726"/>
                </a:lnTo>
                <a:lnTo>
                  <a:pt x="335152" y="334251"/>
                </a:lnTo>
                <a:lnTo>
                  <a:pt x="397700" y="392277"/>
                </a:lnTo>
                <a:lnTo>
                  <a:pt x="387091" y="407776"/>
                </a:lnTo>
                <a:lnTo>
                  <a:pt x="379833" y="415736"/>
                </a:lnTo>
                <a:lnTo>
                  <a:pt x="372577" y="418668"/>
                </a:lnTo>
                <a:lnTo>
                  <a:pt x="361975" y="419087"/>
                </a:lnTo>
                <a:lnTo>
                  <a:pt x="341184" y="411415"/>
                </a:lnTo>
                <a:lnTo>
                  <a:pt x="312840" y="394538"/>
                </a:lnTo>
                <a:lnTo>
                  <a:pt x="287842" y="377660"/>
                </a:lnTo>
                <a:lnTo>
                  <a:pt x="277088" y="369989"/>
                </a:lnTo>
                <a:lnTo>
                  <a:pt x="262679" y="375116"/>
                </a:lnTo>
                <a:lnTo>
                  <a:pt x="253920" y="377524"/>
                </a:lnTo>
                <a:lnTo>
                  <a:pt x="247252" y="377845"/>
                </a:lnTo>
                <a:lnTo>
                  <a:pt x="239115" y="376707"/>
                </a:lnTo>
                <a:lnTo>
                  <a:pt x="212305" y="347624"/>
                </a:lnTo>
                <a:lnTo>
                  <a:pt x="172059" y="229209"/>
                </a:lnTo>
                <a:lnTo>
                  <a:pt x="0" y="123507"/>
                </a:lnTo>
              </a:path>
            </a:pathLst>
          </a:custGeom>
          <a:ln w="7340">
            <a:solidFill>
              <a:srgbClr val="070908"/>
            </a:solidFill>
          </a:ln>
        </p:spPr>
        <p:txBody>
          <a:bodyPr wrap="square" lIns="0" tIns="0" rIns="0" bIns="0" rtlCol="0"/>
          <a:lstStyle/>
          <a:p>
            <a:endParaRPr/>
          </a:p>
        </p:txBody>
      </p:sp>
      <p:sp>
        <p:nvSpPr>
          <p:cNvPr id="243" name="object 243"/>
          <p:cNvSpPr/>
          <p:nvPr/>
        </p:nvSpPr>
        <p:spPr>
          <a:xfrm>
            <a:off x="1457275" y="7319807"/>
            <a:ext cx="205740" cy="93980"/>
          </a:xfrm>
          <a:custGeom>
            <a:avLst/>
            <a:gdLst/>
            <a:ahLst/>
            <a:cxnLst/>
            <a:rect l="l" t="t" r="r" b="b"/>
            <a:pathLst>
              <a:path w="205739" h="93979">
                <a:moveTo>
                  <a:pt x="0" y="0"/>
                </a:moveTo>
                <a:lnTo>
                  <a:pt x="102473" y="49236"/>
                </a:lnTo>
                <a:lnTo>
                  <a:pt x="158035" y="75423"/>
                </a:lnTo>
                <a:lnTo>
                  <a:pt x="185951" y="87359"/>
                </a:lnTo>
                <a:lnTo>
                  <a:pt x="205486" y="93840"/>
                </a:lnTo>
              </a:path>
            </a:pathLst>
          </a:custGeom>
          <a:ln w="7340">
            <a:solidFill>
              <a:srgbClr val="070908"/>
            </a:solidFill>
          </a:ln>
        </p:spPr>
        <p:txBody>
          <a:bodyPr wrap="square" lIns="0" tIns="0" rIns="0" bIns="0" rtlCol="0"/>
          <a:lstStyle/>
          <a:p>
            <a:endParaRPr/>
          </a:p>
        </p:txBody>
      </p:sp>
      <p:sp>
        <p:nvSpPr>
          <p:cNvPr id="244" name="object 244"/>
          <p:cNvSpPr/>
          <p:nvPr/>
        </p:nvSpPr>
        <p:spPr>
          <a:xfrm>
            <a:off x="1325463" y="7326523"/>
            <a:ext cx="125095" cy="748665"/>
          </a:xfrm>
          <a:custGeom>
            <a:avLst/>
            <a:gdLst/>
            <a:ahLst/>
            <a:cxnLst/>
            <a:rect l="l" t="t" r="r" b="b"/>
            <a:pathLst>
              <a:path w="125094" h="748665">
                <a:moveTo>
                  <a:pt x="0" y="0"/>
                </a:moveTo>
                <a:lnTo>
                  <a:pt x="40220" y="527215"/>
                </a:lnTo>
                <a:lnTo>
                  <a:pt x="125095" y="748410"/>
                </a:lnTo>
              </a:path>
            </a:pathLst>
          </a:custGeom>
          <a:ln w="7340">
            <a:solidFill>
              <a:srgbClr val="070908"/>
            </a:solidFill>
          </a:ln>
        </p:spPr>
        <p:txBody>
          <a:bodyPr wrap="square" lIns="0" tIns="0" rIns="0" bIns="0" rtlCol="0"/>
          <a:lstStyle/>
          <a:p>
            <a:endParaRPr/>
          </a:p>
        </p:txBody>
      </p:sp>
      <p:sp>
        <p:nvSpPr>
          <p:cNvPr id="245" name="object 245"/>
          <p:cNvSpPr/>
          <p:nvPr/>
        </p:nvSpPr>
        <p:spPr>
          <a:xfrm>
            <a:off x="1604714" y="7654925"/>
            <a:ext cx="6985" cy="407034"/>
          </a:xfrm>
          <a:custGeom>
            <a:avLst/>
            <a:gdLst/>
            <a:ahLst/>
            <a:cxnLst/>
            <a:rect l="l" t="t" r="r" b="b"/>
            <a:pathLst>
              <a:path w="6984" h="407034">
                <a:moveTo>
                  <a:pt x="0" y="0"/>
                </a:moveTo>
                <a:lnTo>
                  <a:pt x="6667" y="406552"/>
                </a:lnTo>
              </a:path>
            </a:pathLst>
          </a:custGeom>
          <a:ln w="7340">
            <a:solidFill>
              <a:srgbClr val="070908"/>
            </a:solidFill>
          </a:ln>
        </p:spPr>
        <p:txBody>
          <a:bodyPr wrap="square" lIns="0" tIns="0" rIns="0" bIns="0" rtlCol="0"/>
          <a:lstStyle/>
          <a:p>
            <a:endParaRPr/>
          </a:p>
        </p:txBody>
      </p:sp>
      <p:sp>
        <p:nvSpPr>
          <p:cNvPr id="246" name="object 246"/>
          <p:cNvSpPr/>
          <p:nvPr/>
        </p:nvSpPr>
        <p:spPr>
          <a:xfrm>
            <a:off x="1453765" y="7436569"/>
            <a:ext cx="27305" cy="641350"/>
          </a:xfrm>
          <a:custGeom>
            <a:avLst/>
            <a:gdLst/>
            <a:ahLst/>
            <a:cxnLst/>
            <a:rect l="l" t="t" r="r" b="b"/>
            <a:pathLst>
              <a:path w="27305" h="641350">
                <a:moveTo>
                  <a:pt x="0" y="0"/>
                </a:moveTo>
                <a:lnTo>
                  <a:pt x="26835" y="641248"/>
                </a:lnTo>
              </a:path>
            </a:pathLst>
          </a:custGeom>
          <a:ln w="7340">
            <a:solidFill>
              <a:srgbClr val="070908"/>
            </a:solidFill>
          </a:ln>
        </p:spPr>
        <p:txBody>
          <a:bodyPr wrap="square" lIns="0" tIns="0" rIns="0" bIns="0" rtlCol="0"/>
          <a:lstStyle/>
          <a:p>
            <a:endParaRPr/>
          </a:p>
        </p:txBody>
      </p:sp>
      <p:sp>
        <p:nvSpPr>
          <p:cNvPr id="247" name="object 247"/>
          <p:cNvSpPr/>
          <p:nvPr/>
        </p:nvSpPr>
        <p:spPr>
          <a:xfrm>
            <a:off x="1385453" y="7336618"/>
            <a:ext cx="39370" cy="675640"/>
          </a:xfrm>
          <a:custGeom>
            <a:avLst/>
            <a:gdLst/>
            <a:ahLst/>
            <a:cxnLst/>
            <a:rect l="l" t="t" r="r" b="b"/>
            <a:pathLst>
              <a:path w="39369" h="675640">
                <a:moveTo>
                  <a:pt x="0" y="0"/>
                </a:moveTo>
                <a:lnTo>
                  <a:pt x="39052" y="675462"/>
                </a:lnTo>
              </a:path>
            </a:pathLst>
          </a:custGeom>
          <a:ln w="7340">
            <a:solidFill>
              <a:srgbClr val="070908"/>
            </a:solidFill>
          </a:ln>
        </p:spPr>
        <p:txBody>
          <a:bodyPr wrap="square" lIns="0" tIns="0" rIns="0" bIns="0" rtlCol="0"/>
          <a:lstStyle/>
          <a:p>
            <a:endParaRPr/>
          </a:p>
        </p:txBody>
      </p:sp>
      <p:sp>
        <p:nvSpPr>
          <p:cNvPr id="248" name="object 248"/>
          <p:cNvSpPr/>
          <p:nvPr/>
        </p:nvSpPr>
        <p:spPr>
          <a:xfrm>
            <a:off x="2039242" y="7266709"/>
            <a:ext cx="355600" cy="43815"/>
          </a:xfrm>
          <a:custGeom>
            <a:avLst/>
            <a:gdLst/>
            <a:ahLst/>
            <a:cxnLst/>
            <a:rect l="l" t="t" r="r" b="b"/>
            <a:pathLst>
              <a:path w="355600" h="43815">
                <a:moveTo>
                  <a:pt x="0" y="43573"/>
                </a:moveTo>
                <a:lnTo>
                  <a:pt x="152476" y="3378"/>
                </a:lnTo>
                <a:lnTo>
                  <a:pt x="263055" y="0"/>
                </a:lnTo>
                <a:lnTo>
                  <a:pt x="355180" y="13474"/>
                </a:lnTo>
              </a:path>
            </a:pathLst>
          </a:custGeom>
          <a:ln w="7340">
            <a:solidFill>
              <a:srgbClr val="070908"/>
            </a:solidFill>
          </a:ln>
        </p:spPr>
        <p:txBody>
          <a:bodyPr wrap="square" lIns="0" tIns="0" rIns="0" bIns="0" rtlCol="0"/>
          <a:lstStyle/>
          <a:p>
            <a:endParaRPr/>
          </a:p>
        </p:txBody>
      </p:sp>
      <p:sp>
        <p:nvSpPr>
          <p:cNvPr id="249" name="object 249"/>
          <p:cNvSpPr/>
          <p:nvPr/>
        </p:nvSpPr>
        <p:spPr>
          <a:xfrm>
            <a:off x="2010729" y="7189457"/>
            <a:ext cx="390525" cy="57785"/>
          </a:xfrm>
          <a:custGeom>
            <a:avLst/>
            <a:gdLst/>
            <a:ahLst/>
            <a:cxnLst/>
            <a:rect l="l" t="t" r="r" b="b"/>
            <a:pathLst>
              <a:path w="390525" h="57784">
                <a:moveTo>
                  <a:pt x="0" y="57194"/>
                </a:moveTo>
                <a:lnTo>
                  <a:pt x="120308" y="23300"/>
                </a:lnTo>
                <a:lnTo>
                  <a:pt x="189560" y="6067"/>
                </a:lnTo>
                <a:lnTo>
                  <a:pt x="233989" y="155"/>
                </a:lnTo>
                <a:lnTo>
                  <a:pt x="279831" y="222"/>
                </a:lnTo>
                <a:lnTo>
                  <a:pt x="326796" y="502"/>
                </a:lnTo>
                <a:lnTo>
                  <a:pt x="358992" y="0"/>
                </a:lnTo>
                <a:lnTo>
                  <a:pt x="379246" y="440"/>
                </a:lnTo>
                <a:lnTo>
                  <a:pt x="390385" y="3549"/>
                </a:lnTo>
              </a:path>
            </a:pathLst>
          </a:custGeom>
          <a:ln w="7340">
            <a:solidFill>
              <a:srgbClr val="070908"/>
            </a:solidFill>
          </a:ln>
        </p:spPr>
        <p:txBody>
          <a:bodyPr wrap="square" lIns="0" tIns="0" rIns="0" bIns="0" rtlCol="0"/>
          <a:lstStyle/>
          <a:p>
            <a:endParaRPr/>
          </a:p>
        </p:txBody>
      </p:sp>
      <p:sp>
        <p:nvSpPr>
          <p:cNvPr id="250" name="object 250"/>
          <p:cNvSpPr/>
          <p:nvPr/>
        </p:nvSpPr>
        <p:spPr>
          <a:xfrm>
            <a:off x="1599374" y="7931081"/>
            <a:ext cx="83573" cy="128600"/>
          </a:xfrm>
          <a:prstGeom prst="rect">
            <a:avLst/>
          </a:prstGeom>
          <a:blipFill>
            <a:blip r:embed="rId2" cstate="print"/>
            <a:stretch>
              <a:fillRect/>
            </a:stretch>
          </a:blipFill>
        </p:spPr>
        <p:txBody>
          <a:bodyPr wrap="square" lIns="0" tIns="0" rIns="0" bIns="0" rtlCol="0"/>
          <a:lstStyle/>
          <a:p>
            <a:endParaRPr/>
          </a:p>
        </p:txBody>
      </p:sp>
      <p:sp>
        <p:nvSpPr>
          <p:cNvPr id="251" name="object 251"/>
          <p:cNvSpPr/>
          <p:nvPr/>
        </p:nvSpPr>
        <p:spPr>
          <a:xfrm>
            <a:off x="1524344" y="7383040"/>
            <a:ext cx="51435" cy="682625"/>
          </a:xfrm>
          <a:custGeom>
            <a:avLst/>
            <a:gdLst/>
            <a:ahLst/>
            <a:cxnLst/>
            <a:rect l="l" t="t" r="r" b="b"/>
            <a:pathLst>
              <a:path w="51434" h="682625">
                <a:moveTo>
                  <a:pt x="51051" y="0"/>
                </a:moveTo>
                <a:lnTo>
                  <a:pt x="18155" y="80689"/>
                </a:lnTo>
                <a:lnTo>
                  <a:pt x="2535" y="132880"/>
                </a:lnTo>
                <a:lnTo>
                  <a:pt x="0" y="179336"/>
                </a:lnTo>
                <a:lnTo>
                  <a:pt x="6359" y="242824"/>
                </a:lnTo>
                <a:lnTo>
                  <a:pt x="14805" y="682586"/>
                </a:lnTo>
              </a:path>
            </a:pathLst>
          </a:custGeom>
          <a:ln w="7340">
            <a:solidFill>
              <a:srgbClr val="070908"/>
            </a:solidFill>
          </a:ln>
        </p:spPr>
        <p:txBody>
          <a:bodyPr wrap="square" lIns="0" tIns="0" rIns="0" bIns="0" rtlCol="0"/>
          <a:lstStyle/>
          <a:p>
            <a:endParaRPr/>
          </a:p>
        </p:txBody>
      </p:sp>
      <p:sp>
        <p:nvSpPr>
          <p:cNvPr id="252" name="object 252"/>
          <p:cNvSpPr/>
          <p:nvPr/>
        </p:nvSpPr>
        <p:spPr>
          <a:xfrm>
            <a:off x="2290564" y="7867104"/>
            <a:ext cx="20320" cy="201295"/>
          </a:xfrm>
          <a:custGeom>
            <a:avLst/>
            <a:gdLst/>
            <a:ahLst/>
            <a:cxnLst/>
            <a:rect l="l" t="t" r="r" b="b"/>
            <a:pathLst>
              <a:path w="20319" h="201295">
                <a:moveTo>
                  <a:pt x="10052" y="-3670"/>
                </a:moveTo>
                <a:lnTo>
                  <a:pt x="10052" y="204774"/>
                </a:lnTo>
              </a:path>
            </a:pathLst>
          </a:custGeom>
          <a:ln w="27444">
            <a:solidFill>
              <a:srgbClr val="070908"/>
            </a:solidFill>
          </a:ln>
        </p:spPr>
        <p:txBody>
          <a:bodyPr wrap="square" lIns="0" tIns="0" rIns="0" bIns="0" rtlCol="0"/>
          <a:lstStyle/>
          <a:p>
            <a:endParaRPr/>
          </a:p>
        </p:txBody>
      </p:sp>
      <p:sp>
        <p:nvSpPr>
          <p:cNvPr id="253" name="object 253"/>
          <p:cNvSpPr/>
          <p:nvPr/>
        </p:nvSpPr>
        <p:spPr>
          <a:xfrm>
            <a:off x="2080530" y="7809066"/>
            <a:ext cx="20320" cy="268605"/>
          </a:xfrm>
          <a:custGeom>
            <a:avLst/>
            <a:gdLst/>
            <a:ahLst/>
            <a:cxnLst/>
            <a:rect l="l" t="t" r="r" b="b"/>
            <a:pathLst>
              <a:path w="20319" h="268604">
                <a:moveTo>
                  <a:pt x="0" y="268071"/>
                </a:moveTo>
                <a:lnTo>
                  <a:pt x="20104" y="0"/>
                </a:lnTo>
              </a:path>
            </a:pathLst>
          </a:custGeom>
          <a:ln w="7340">
            <a:solidFill>
              <a:srgbClr val="070908"/>
            </a:solidFill>
          </a:ln>
        </p:spPr>
        <p:txBody>
          <a:bodyPr wrap="square" lIns="0" tIns="0" rIns="0" bIns="0" rtlCol="0"/>
          <a:lstStyle/>
          <a:p>
            <a:endParaRPr/>
          </a:p>
        </p:txBody>
      </p:sp>
      <p:sp>
        <p:nvSpPr>
          <p:cNvPr id="254" name="object 254"/>
          <p:cNvSpPr/>
          <p:nvPr/>
        </p:nvSpPr>
        <p:spPr>
          <a:xfrm>
            <a:off x="1890668" y="7750999"/>
            <a:ext cx="15875" cy="324485"/>
          </a:xfrm>
          <a:custGeom>
            <a:avLst/>
            <a:gdLst/>
            <a:ahLst/>
            <a:cxnLst/>
            <a:rect l="l" t="t" r="r" b="b"/>
            <a:pathLst>
              <a:path w="15875" h="324484">
                <a:moveTo>
                  <a:pt x="15659" y="0"/>
                </a:moveTo>
                <a:lnTo>
                  <a:pt x="0" y="323926"/>
                </a:lnTo>
              </a:path>
            </a:pathLst>
          </a:custGeom>
          <a:ln w="7340">
            <a:solidFill>
              <a:srgbClr val="070908"/>
            </a:solidFill>
          </a:ln>
        </p:spPr>
        <p:txBody>
          <a:bodyPr wrap="square" lIns="0" tIns="0" rIns="0" bIns="0" rtlCol="0"/>
          <a:lstStyle/>
          <a:p>
            <a:endParaRPr/>
          </a:p>
        </p:txBody>
      </p:sp>
      <p:sp>
        <p:nvSpPr>
          <p:cNvPr id="255" name="object 255"/>
          <p:cNvSpPr/>
          <p:nvPr/>
        </p:nvSpPr>
        <p:spPr>
          <a:xfrm>
            <a:off x="1714185" y="7690637"/>
            <a:ext cx="5080" cy="377825"/>
          </a:xfrm>
          <a:custGeom>
            <a:avLst/>
            <a:gdLst/>
            <a:ahLst/>
            <a:cxnLst/>
            <a:rect l="l" t="t" r="r" b="b"/>
            <a:pathLst>
              <a:path w="5080" h="377825">
                <a:moveTo>
                  <a:pt x="4457" y="0"/>
                </a:moveTo>
                <a:lnTo>
                  <a:pt x="0" y="377571"/>
                </a:lnTo>
              </a:path>
            </a:pathLst>
          </a:custGeom>
          <a:ln w="7340">
            <a:solidFill>
              <a:srgbClr val="070908"/>
            </a:solidFill>
          </a:ln>
        </p:spPr>
        <p:txBody>
          <a:bodyPr wrap="square" lIns="0" tIns="0" rIns="0" bIns="0" rtlCol="0"/>
          <a:lstStyle/>
          <a:p>
            <a:endParaRPr/>
          </a:p>
        </p:txBody>
      </p:sp>
      <p:sp>
        <p:nvSpPr>
          <p:cNvPr id="256" name="object 256"/>
          <p:cNvSpPr/>
          <p:nvPr/>
        </p:nvSpPr>
        <p:spPr>
          <a:xfrm>
            <a:off x="3772495" y="3954760"/>
            <a:ext cx="0" cy="798195"/>
          </a:xfrm>
          <a:custGeom>
            <a:avLst/>
            <a:gdLst/>
            <a:ahLst/>
            <a:cxnLst/>
            <a:rect l="l" t="t" r="r" b="b"/>
            <a:pathLst>
              <a:path h="798195">
                <a:moveTo>
                  <a:pt x="0" y="0"/>
                </a:moveTo>
                <a:lnTo>
                  <a:pt x="0" y="797598"/>
                </a:lnTo>
              </a:path>
            </a:pathLst>
          </a:custGeom>
          <a:ln w="6591">
            <a:solidFill>
              <a:srgbClr val="231F20"/>
            </a:solidFill>
          </a:ln>
        </p:spPr>
        <p:txBody>
          <a:bodyPr wrap="square" lIns="0" tIns="0" rIns="0" bIns="0" rtlCol="0"/>
          <a:lstStyle/>
          <a:p>
            <a:endParaRPr/>
          </a:p>
        </p:txBody>
      </p:sp>
      <p:sp>
        <p:nvSpPr>
          <p:cNvPr id="257" name="object 257"/>
          <p:cNvSpPr/>
          <p:nvPr/>
        </p:nvSpPr>
        <p:spPr>
          <a:xfrm>
            <a:off x="3768926" y="3954760"/>
            <a:ext cx="3810" cy="0"/>
          </a:xfrm>
          <a:custGeom>
            <a:avLst/>
            <a:gdLst/>
            <a:ahLst/>
            <a:cxnLst/>
            <a:rect l="l" t="t" r="r" b="b"/>
            <a:pathLst>
              <a:path w="3810">
                <a:moveTo>
                  <a:pt x="3568" y="0"/>
                </a:moveTo>
                <a:lnTo>
                  <a:pt x="0" y="0"/>
                </a:lnTo>
              </a:path>
            </a:pathLst>
          </a:custGeom>
          <a:ln w="6591">
            <a:solidFill>
              <a:srgbClr val="231F20"/>
            </a:solidFill>
          </a:ln>
        </p:spPr>
        <p:txBody>
          <a:bodyPr wrap="square" lIns="0" tIns="0" rIns="0" bIns="0" rtlCol="0"/>
          <a:lstStyle/>
          <a:p>
            <a:endParaRPr/>
          </a:p>
        </p:txBody>
      </p:sp>
      <p:sp>
        <p:nvSpPr>
          <p:cNvPr id="258" name="object 258"/>
          <p:cNvSpPr/>
          <p:nvPr/>
        </p:nvSpPr>
        <p:spPr>
          <a:xfrm>
            <a:off x="3768899" y="4746519"/>
            <a:ext cx="3810" cy="6350"/>
          </a:xfrm>
          <a:custGeom>
            <a:avLst/>
            <a:gdLst/>
            <a:ahLst/>
            <a:cxnLst/>
            <a:rect l="l" t="t" r="r" b="b"/>
            <a:pathLst>
              <a:path w="3810" h="6350">
                <a:moveTo>
                  <a:pt x="0" y="0"/>
                </a:moveTo>
                <a:lnTo>
                  <a:pt x="1765" y="2705"/>
                </a:lnTo>
                <a:lnTo>
                  <a:pt x="3098" y="4445"/>
                </a:lnTo>
                <a:lnTo>
                  <a:pt x="3492" y="4902"/>
                </a:lnTo>
                <a:lnTo>
                  <a:pt x="3492" y="5765"/>
                </a:lnTo>
              </a:path>
            </a:pathLst>
          </a:custGeom>
          <a:ln w="6591">
            <a:solidFill>
              <a:srgbClr val="231F20"/>
            </a:solidFill>
          </a:ln>
        </p:spPr>
        <p:txBody>
          <a:bodyPr wrap="square" lIns="0" tIns="0" rIns="0" bIns="0" rtlCol="0"/>
          <a:lstStyle/>
          <a:p>
            <a:endParaRPr/>
          </a:p>
        </p:txBody>
      </p:sp>
      <p:sp>
        <p:nvSpPr>
          <p:cNvPr id="259" name="object 259"/>
          <p:cNvSpPr/>
          <p:nvPr/>
        </p:nvSpPr>
        <p:spPr>
          <a:xfrm>
            <a:off x="3686272" y="3954760"/>
            <a:ext cx="83185" cy="0"/>
          </a:xfrm>
          <a:custGeom>
            <a:avLst/>
            <a:gdLst/>
            <a:ahLst/>
            <a:cxnLst/>
            <a:rect l="l" t="t" r="r" b="b"/>
            <a:pathLst>
              <a:path w="83185">
                <a:moveTo>
                  <a:pt x="82626" y="0"/>
                </a:moveTo>
                <a:lnTo>
                  <a:pt x="0" y="0"/>
                </a:lnTo>
              </a:path>
            </a:pathLst>
          </a:custGeom>
          <a:ln w="6591">
            <a:solidFill>
              <a:srgbClr val="231F20"/>
            </a:solidFill>
          </a:ln>
        </p:spPr>
        <p:txBody>
          <a:bodyPr wrap="square" lIns="0" tIns="0" rIns="0" bIns="0" rtlCol="0"/>
          <a:lstStyle/>
          <a:p>
            <a:endParaRPr/>
          </a:p>
        </p:txBody>
      </p:sp>
      <p:sp>
        <p:nvSpPr>
          <p:cNvPr id="260" name="object 260"/>
          <p:cNvSpPr/>
          <p:nvPr/>
        </p:nvSpPr>
        <p:spPr>
          <a:xfrm>
            <a:off x="3686279" y="4792469"/>
            <a:ext cx="33655" cy="0"/>
          </a:xfrm>
          <a:custGeom>
            <a:avLst/>
            <a:gdLst/>
            <a:ahLst/>
            <a:cxnLst/>
            <a:rect l="l" t="t" r="r" b="b"/>
            <a:pathLst>
              <a:path w="33654">
                <a:moveTo>
                  <a:pt x="33134" y="0"/>
                </a:moveTo>
                <a:lnTo>
                  <a:pt x="0" y="0"/>
                </a:lnTo>
              </a:path>
            </a:pathLst>
          </a:custGeom>
          <a:ln w="6591">
            <a:solidFill>
              <a:srgbClr val="231F20"/>
            </a:solidFill>
          </a:ln>
        </p:spPr>
        <p:txBody>
          <a:bodyPr wrap="square" lIns="0" tIns="0" rIns="0" bIns="0" rtlCol="0"/>
          <a:lstStyle/>
          <a:p>
            <a:endParaRPr/>
          </a:p>
        </p:txBody>
      </p:sp>
      <p:sp>
        <p:nvSpPr>
          <p:cNvPr id="261" name="object 261"/>
          <p:cNvSpPr/>
          <p:nvPr/>
        </p:nvSpPr>
        <p:spPr>
          <a:xfrm>
            <a:off x="3719413" y="4737289"/>
            <a:ext cx="49530" cy="55244"/>
          </a:xfrm>
          <a:custGeom>
            <a:avLst/>
            <a:gdLst/>
            <a:ahLst/>
            <a:cxnLst/>
            <a:rect l="l" t="t" r="r" b="b"/>
            <a:pathLst>
              <a:path w="49529" h="55245">
                <a:moveTo>
                  <a:pt x="0" y="55180"/>
                </a:moveTo>
                <a:lnTo>
                  <a:pt x="0" y="24281"/>
                </a:lnTo>
                <a:lnTo>
                  <a:pt x="6407" y="10029"/>
                </a:lnTo>
                <a:lnTo>
                  <a:pt x="18483" y="1469"/>
                </a:lnTo>
                <a:lnTo>
                  <a:pt x="33023" y="0"/>
                </a:lnTo>
                <a:lnTo>
                  <a:pt x="46824" y="7022"/>
                </a:lnTo>
                <a:lnTo>
                  <a:pt x="49479" y="9232"/>
                </a:lnTo>
              </a:path>
            </a:pathLst>
          </a:custGeom>
          <a:ln w="6591">
            <a:solidFill>
              <a:srgbClr val="231F20"/>
            </a:solidFill>
          </a:ln>
        </p:spPr>
        <p:txBody>
          <a:bodyPr wrap="square" lIns="0" tIns="0" rIns="0" bIns="0" rtlCol="0"/>
          <a:lstStyle/>
          <a:p>
            <a:endParaRPr/>
          </a:p>
        </p:txBody>
      </p:sp>
      <p:sp>
        <p:nvSpPr>
          <p:cNvPr id="262" name="object 262"/>
          <p:cNvSpPr/>
          <p:nvPr/>
        </p:nvSpPr>
        <p:spPr>
          <a:xfrm>
            <a:off x="3684953" y="3954765"/>
            <a:ext cx="1905" cy="838200"/>
          </a:xfrm>
          <a:custGeom>
            <a:avLst/>
            <a:gdLst/>
            <a:ahLst/>
            <a:cxnLst/>
            <a:rect l="l" t="t" r="r" b="b"/>
            <a:pathLst>
              <a:path w="1904" h="838200">
                <a:moveTo>
                  <a:pt x="660" y="-3295"/>
                </a:moveTo>
                <a:lnTo>
                  <a:pt x="660" y="841000"/>
                </a:lnTo>
              </a:path>
            </a:pathLst>
          </a:custGeom>
          <a:ln w="7912">
            <a:solidFill>
              <a:srgbClr val="231F20"/>
            </a:solidFill>
          </a:ln>
        </p:spPr>
        <p:txBody>
          <a:bodyPr wrap="square" lIns="0" tIns="0" rIns="0" bIns="0" rtlCol="0"/>
          <a:lstStyle/>
          <a:p>
            <a:endParaRPr/>
          </a:p>
        </p:txBody>
      </p:sp>
      <p:sp>
        <p:nvSpPr>
          <p:cNvPr id="263" name="object 263"/>
          <p:cNvSpPr/>
          <p:nvPr/>
        </p:nvSpPr>
        <p:spPr>
          <a:xfrm>
            <a:off x="3684953" y="3954760"/>
            <a:ext cx="1905" cy="0"/>
          </a:xfrm>
          <a:custGeom>
            <a:avLst/>
            <a:gdLst/>
            <a:ahLst/>
            <a:cxnLst/>
            <a:rect l="l" t="t" r="r" b="b"/>
            <a:pathLst>
              <a:path w="1904">
                <a:moveTo>
                  <a:pt x="660" y="-3295"/>
                </a:moveTo>
                <a:lnTo>
                  <a:pt x="660" y="3295"/>
                </a:lnTo>
              </a:path>
            </a:pathLst>
          </a:custGeom>
          <a:ln w="3175">
            <a:solidFill>
              <a:srgbClr val="231F20"/>
            </a:solidFill>
          </a:ln>
        </p:spPr>
        <p:txBody>
          <a:bodyPr wrap="square" lIns="0" tIns="0" rIns="0" bIns="0" rtlCol="0"/>
          <a:lstStyle/>
          <a:p>
            <a:endParaRPr/>
          </a:p>
        </p:txBody>
      </p:sp>
      <p:sp>
        <p:nvSpPr>
          <p:cNvPr id="264" name="object 264"/>
          <p:cNvSpPr/>
          <p:nvPr/>
        </p:nvSpPr>
        <p:spPr>
          <a:xfrm>
            <a:off x="3772446" y="4752287"/>
            <a:ext cx="1270" cy="1270"/>
          </a:xfrm>
          <a:custGeom>
            <a:avLst/>
            <a:gdLst/>
            <a:ahLst/>
            <a:cxnLst/>
            <a:rect l="l" t="t" r="r" b="b"/>
            <a:pathLst>
              <a:path w="1270" h="1270">
                <a:moveTo>
                  <a:pt x="0" y="0"/>
                </a:moveTo>
                <a:lnTo>
                  <a:pt x="457" y="0"/>
                </a:lnTo>
                <a:lnTo>
                  <a:pt x="457" y="495"/>
                </a:lnTo>
                <a:lnTo>
                  <a:pt x="901" y="914"/>
                </a:lnTo>
                <a:lnTo>
                  <a:pt x="901" y="1257"/>
                </a:lnTo>
              </a:path>
            </a:pathLst>
          </a:custGeom>
          <a:ln w="6591">
            <a:solidFill>
              <a:srgbClr val="231F20"/>
            </a:solidFill>
          </a:ln>
        </p:spPr>
        <p:txBody>
          <a:bodyPr wrap="square" lIns="0" tIns="0" rIns="0" bIns="0" rtlCol="0"/>
          <a:lstStyle/>
          <a:p>
            <a:endParaRPr/>
          </a:p>
        </p:txBody>
      </p:sp>
      <p:sp>
        <p:nvSpPr>
          <p:cNvPr id="265" name="object 265"/>
          <p:cNvSpPr/>
          <p:nvPr/>
        </p:nvSpPr>
        <p:spPr>
          <a:xfrm>
            <a:off x="3775967" y="4765135"/>
            <a:ext cx="0" cy="38100"/>
          </a:xfrm>
          <a:custGeom>
            <a:avLst/>
            <a:gdLst/>
            <a:ahLst/>
            <a:cxnLst/>
            <a:rect l="l" t="t" r="r" b="b"/>
            <a:pathLst>
              <a:path h="38100">
                <a:moveTo>
                  <a:pt x="0" y="0"/>
                </a:moveTo>
                <a:lnTo>
                  <a:pt x="0" y="37515"/>
                </a:lnTo>
              </a:path>
            </a:pathLst>
          </a:custGeom>
          <a:ln w="6591">
            <a:solidFill>
              <a:srgbClr val="231F20"/>
            </a:solidFill>
          </a:ln>
        </p:spPr>
        <p:txBody>
          <a:bodyPr wrap="square" lIns="0" tIns="0" rIns="0" bIns="0" rtlCol="0"/>
          <a:lstStyle/>
          <a:p>
            <a:endParaRPr/>
          </a:p>
        </p:txBody>
      </p:sp>
      <p:sp>
        <p:nvSpPr>
          <p:cNvPr id="266" name="object 266"/>
          <p:cNvSpPr/>
          <p:nvPr/>
        </p:nvSpPr>
        <p:spPr>
          <a:xfrm>
            <a:off x="3773351" y="4753545"/>
            <a:ext cx="3175" cy="12065"/>
          </a:xfrm>
          <a:custGeom>
            <a:avLst/>
            <a:gdLst/>
            <a:ahLst/>
            <a:cxnLst/>
            <a:rect l="l" t="t" r="r" b="b"/>
            <a:pathLst>
              <a:path w="3175" h="12064">
                <a:moveTo>
                  <a:pt x="0" y="0"/>
                </a:moveTo>
                <a:lnTo>
                  <a:pt x="1282" y="3606"/>
                </a:lnTo>
                <a:lnTo>
                  <a:pt x="2184" y="7620"/>
                </a:lnTo>
                <a:lnTo>
                  <a:pt x="2616" y="11595"/>
                </a:lnTo>
              </a:path>
            </a:pathLst>
          </a:custGeom>
          <a:ln w="6591">
            <a:solidFill>
              <a:srgbClr val="231F20"/>
            </a:solidFill>
          </a:ln>
        </p:spPr>
        <p:txBody>
          <a:bodyPr wrap="square" lIns="0" tIns="0" rIns="0" bIns="0" rtlCol="0"/>
          <a:lstStyle/>
          <a:p>
            <a:endParaRPr/>
          </a:p>
        </p:txBody>
      </p:sp>
      <p:sp>
        <p:nvSpPr>
          <p:cNvPr id="267" name="object 267"/>
          <p:cNvSpPr/>
          <p:nvPr/>
        </p:nvSpPr>
        <p:spPr>
          <a:xfrm>
            <a:off x="3291706" y="3954765"/>
            <a:ext cx="0" cy="838200"/>
          </a:xfrm>
          <a:custGeom>
            <a:avLst/>
            <a:gdLst/>
            <a:ahLst/>
            <a:cxnLst/>
            <a:rect l="l" t="t" r="r" b="b"/>
            <a:pathLst>
              <a:path h="838200">
                <a:moveTo>
                  <a:pt x="0" y="837704"/>
                </a:moveTo>
                <a:lnTo>
                  <a:pt x="0" y="0"/>
                </a:lnTo>
              </a:path>
            </a:pathLst>
          </a:custGeom>
          <a:ln w="6591">
            <a:solidFill>
              <a:srgbClr val="231F20"/>
            </a:solidFill>
          </a:ln>
        </p:spPr>
        <p:txBody>
          <a:bodyPr wrap="square" lIns="0" tIns="0" rIns="0" bIns="0" rtlCol="0"/>
          <a:lstStyle/>
          <a:p>
            <a:endParaRPr/>
          </a:p>
        </p:txBody>
      </p:sp>
      <p:sp>
        <p:nvSpPr>
          <p:cNvPr id="268" name="object 268"/>
          <p:cNvSpPr/>
          <p:nvPr/>
        </p:nvSpPr>
        <p:spPr>
          <a:xfrm>
            <a:off x="3287718" y="4792469"/>
            <a:ext cx="4445" cy="0"/>
          </a:xfrm>
          <a:custGeom>
            <a:avLst/>
            <a:gdLst/>
            <a:ahLst/>
            <a:cxnLst/>
            <a:rect l="l" t="t" r="r" b="b"/>
            <a:pathLst>
              <a:path w="4445">
                <a:moveTo>
                  <a:pt x="3987" y="0"/>
                </a:moveTo>
                <a:lnTo>
                  <a:pt x="0" y="0"/>
                </a:lnTo>
              </a:path>
            </a:pathLst>
          </a:custGeom>
          <a:ln w="6591">
            <a:solidFill>
              <a:srgbClr val="231F20"/>
            </a:solidFill>
          </a:ln>
        </p:spPr>
        <p:txBody>
          <a:bodyPr wrap="square" lIns="0" tIns="0" rIns="0" bIns="0" rtlCol="0"/>
          <a:lstStyle/>
          <a:p>
            <a:endParaRPr/>
          </a:p>
        </p:txBody>
      </p:sp>
      <p:sp>
        <p:nvSpPr>
          <p:cNvPr id="269" name="object 269"/>
          <p:cNvSpPr/>
          <p:nvPr/>
        </p:nvSpPr>
        <p:spPr>
          <a:xfrm>
            <a:off x="3287718" y="3954760"/>
            <a:ext cx="4445" cy="0"/>
          </a:xfrm>
          <a:custGeom>
            <a:avLst/>
            <a:gdLst/>
            <a:ahLst/>
            <a:cxnLst/>
            <a:rect l="l" t="t" r="r" b="b"/>
            <a:pathLst>
              <a:path w="4445">
                <a:moveTo>
                  <a:pt x="3987" y="0"/>
                </a:moveTo>
                <a:lnTo>
                  <a:pt x="0" y="0"/>
                </a:lnTo>
              </a:path>
            </a:pathLst>
          </a:custGeom>
          <a:ln w="6591">
            <a:solidFill>
              <a:srgbClr val="231F20"/>
            </a:solidFill>
          </a:ln>
        </p:spPr>
        <p:txBody>
          <a:bodyPr wrap="square" lIns="0" tIns="0" rIns="0" bIns="0" rtlCol="0"/>
          <a:lstStyle/>
          <a:p>
            <a:endParaRPr/>
          </a:p>
        </p:txBody>
      </p:sp>
      <p:sp>
        <p:nvSpPr>
          <p:cNvPr id="270" name="object 270"/>
          <p:cNvSpPr/>
          <p:nvPr/>
        </p:nvSpPr>
        <p:spPr>
          <a:xfrm>
            <a:off x="3205137" y="4792469"/>
            <a:ext cx="83185" cy="0"/>
          </a:xfrm>
          <a:custGeom>
            <a:avLst/>
            <a:gdLst/>
            <a:ahLst/>
            <a:cxnLst/>
            <a:rect l="l" t="t" r="r" b="b"/>
            <a:pathLst>
              <a:path w="83185">
                <a:moveTo>
                  <a:pt x="82600" y="0"/>
                </a:moveTo>
                <a:lnTo>
                  <a:pt x="0" y="0"/>
                </a:lnTo>
              </a:path>
            </a:pathLst>
          </a:custGeom>
          <a:ln w="6591">
            <a:solidFill>
              <a:srgbClr val="231F20"/>
            </a:solidFill>
          </a:ln>
        </p:spPr>
        <p:txBody>
          <a:bodyPr wrap="square" lIns="0" tIns="0" rIns="0" bIns="0" rtlCol="0"/>
          <a:lstStyle/>
          <a:p>
            <a:endParaRPr/>
          </a:p>
        </p:txBody>
      </p:sp>
      <p:sp>
        <p:nvSpPr>
          <p:cNvPr id="271" name="object 271"/>
          <p:cNvSpPr/>
          <p:nvPr/>
        </p:nvSpPr>
        <p:spPr>
          <a:xfrm>
            <a:off x="3205137" y="3954760"/>
            <a:ext cx="83185" cy="0"/>
          </a:xfrm>
          <a:custGeom>
            <a:avLst/>
            <a:gdLst/>
            <a:ahLst/>
            <a:cxnLst/>
            <a:rect l="l" t="t" r="r" b="b"/>
            <a:pathLst>
              <a:path w="83185">
                <a:moveTo>
                  <a:pt x="82600" y="0"/>
                </a:moveTo>
                <a:lnTo>
                  <a:pt x="0" y="0"/>
                </a:lnTo>
              </a:path>
            </a:pathLst>
          </a:custGeom>
          <a:ln w="6591">
            <a:solidFill>
              <a:srgbClr val="231F20"/>
            </a:solidFill>
          </a:ln>
        </p:spPr>
        <p:txBody>
          <a:bodyPr wrap="square" lIns="0" tIns="0" rIns="0" bIns="0" rtlCol="0"/>
          <a:lstStyle/>
          <a:p>
            <a:endParaRPr/>
          </a:p>
        </p:txBody>
      </p:sp>
      <p:sp>
        <p:nvSpPr>
          <p:cNvPr id="272" name="object 272"/>
          <p:cNvSpPr/>
          <p:nvPr/>
        </p:nvSpPr>
        <p:spPr>
          <a:xfrm>
            <a:off x="3204244" y="3954765"/>
            <a:ext cx="0" cy="838200"/>
          </a:xfrm>
          <a:custGeom>
            <a:avLst/>
            <a:gdLst/>
            <a:ahLst/>
            <a:cxnLst/>
            <a:rect l="l" t="t" r="r" b="b"/>
            <a:pathLst>
              <a:path h="838200">
                <a:moveTo>
                  <a:pt x="0" y="837704"/>
                </a:moveTo>
                <a:lnTo>
                  <a:pt x="0" y="0"/>
                </a:lnTo>
              </a:path>
            </a:pathLst>
          </a:custGeom>
          <a:ln w="6591">
            <a:solidFill>
              <a:srgbClr val="231F20"/>
            </a:solidFill>
          </a:ln>
        </p:spPr>
        <p:txBody>
          <a:bodyPr wrap="square" lIns="0" tIns="0" rIns="0" bIns="0" rtlCol="0"/>
          <a:lstStyle/>
          <a:p>
            <a:endParaRPr/>
          </a:p>
        </p:txBody>
      </p:sp>
      <p:sp>
        <p:nvSpPr>
          <p:cNvPr id="273" name="object 273"/>
          <p:cNvSpPr/>
          <p:nvPr/>
        </p:nvSpPr>
        <p:spPr>
          <a:xfrm>
            <a:off x="3204249" y="4792469"/>
            <a:ext cx="1270" cy="0"/>
          </a:xfrm>
          <a:custGeom>
            <a:avLst/>
            <a:gdLst/>
            <a:ahLst/>
            <a:cxnLst/>
            <a:rect l="l" t="t" r="r" b="b"/>
            <a:pathLst>
              <a:path w="1269">
                <a:moveTo>
                  <a:pt x="431" y="-3295"/>
                </a:moveTo>
                <a:lnTo>
                  <a:pt x="431" y="3295"/>
                </a:lnTo>
              </a:path>
            </a:pathLst>
          </a:custGeom>
          <a:ln w="3175">
            <a:solidFill>
              <a:srgbClr val="231F20"/>
            </a:solidFill>
          </a:ln>
        </p:spPr>
        <p:txBody>
          <a:bodyPr wrap="square" lIns="0" tIns="0" rIns="0" bIns="0" rtlCol="0"/>
          <a:lstStyle/>
          <a:p>
            <a:endParaRPr/>
          </a:p>
        </p:txBody>
      </p:sp>
      <p:sp>
        <p:nvSpPr>
          <p:cNvPr id="274" name="object 274"/>
          <p:cNvSpPr/>
          <p:nvPr/>
        </p:nvSpPr>
        <p:spPr>
          <a:xfrm>
            <a:off x="3204249" y="3954760"/>
            <a:ext cx="1270" cy="0"/>
          </a:xfrm>
          <a:custGeom>
            <a:avLst/>
            <a:gdLst/>
            <a:ahLst/>
            <a:cxnLst/>
            <a:rect l="l" t="t" r="r" b="b"/>
            <a:pathLst>
              <a:path w="1269">
                <a:moveTo>
                  <a:pt x="431" y="-3295"/>
                </a:moveTo>
                <a:lnTo>
                  <a:pt x="431" y="3295"/>
                </a:lnTo>
              </a:path>
            </a:pathLst>
          </a:custGeom>
          <a:ln w="3175">
            <a:solidFill>
              <a:srgbClr val="231F20"/>
            </a:solidFill>
          </a:ln>
        </p:spPr>
        <p:txBody>
          <a:bodyPr wrap="square" lIns="0" tIns="0" rIns="0" bIns="0" rtlCol="0"/>
          <a:lstStyle/>
          <a:p>
            <a:endParaRPr/>
          </a:p>
        </p:txBody>
      </p:sp>
      <p:sp>
        <p:nvSpPr>
          <p:cNvPr id="275" name="object 275"/>
          <p:cNvSpPr/>
          <p:nvPr/>
        </p:nvSpPr>
        <p:spPr>
          <a:xfrm>
            <a:off x="3775967" y="4792469"/>
            <a:ext cx="8255" cy="0"/>
          </a:xfrm>
          <a:custGeom>
            <a:avLst/>
            <a:gdLst/>
            <a:ahLst/>
            <a:cxnLst/>
            <a:rect l="l" t="t" r="r" b="b"/>
            <a:pathLst>
              <a:path w="8254">
                <a:moveTo>
                  <a:pt x="0" y="0"/>
                </a:moveTo>
                <a:lnTo>
                  <a:pt x="7962" y="0"/>
                </a:lnTo>
              </a:path>
            </a:pathLst>
          </a:custGeom>
          <a:ln w="6591">
            <a:solidFill>
              <a:srgbClr val="231F20"/>
            </a:solidFill>
          </a:ln>
        </p:spPr>
        <p:txBody>
          <a:bodyPr wrap="square" lIns="0" tIns="0" rIns="0" bIns="0" rtlCol="0"/>
          <a:lstStyle/>
          <a:p>
            <a:endParaRPr/>
          </a:p>
        </p:txBody>
      </p:sp>
      <p:sp>
        <p:nvSpPr>
          <p:cNvPr id="276" name="object 276"/>
          <p:cNvSpPr/>
          <p:nvPr/>
        </p:nvSpPr>
        <p:spPr>
          <a:xfrm>
            <a:off x="3775967" y="4802652"/>
            <a:ext cx="95885" cy="0"/>
          </a:xfrm>
          <a:custGeom>
            <a:avLst/>
            <a:gdLst/>
            <a:ahLst/>
            <a:cxnLst/>
            <a:rect l="l" t="t" r="r" b="b"/>
            <a:pathLst>
              <a:path w="95885">
                <a:moveTo>
                  <a:pt x="0" y="0"/>
                </a:moveTo>
                <a:lnTo>
                  <a:pt x="95478" y="0"/>
                </a:lnTo>
              </a:path>
            </a:pathLst>
          </a:custGeom>
          <a:ln w="6591">
            <a:solidFill>
              <a:srgbClr val="231F20"/>
            </a:solidFill>
          </a:ln>
        </p:spPr>
        <p:txBody>
          <a:bodyPr wrap="square" lIns="0" tIns="0" rIns="0" bIns="0" rtlCol="0"/>
          <a:lstStyle/>
          <a:p>
            <a:endParaRPr/>
          </a:p>
        </p:txBody>
      </p:sp>
      <p:sp>
        <p:nvSpPr>
          <p:cNvPr id="277" name="object 277"/>
          <p:cNvSpPr/>
          <p:nvPr/>
        </p:nvSpPr>
        <p:spPr>
          <a:xfrm>
            <a:off x="3719413" y="4793367"/>
            <a:ext cx="0" cy="8890"/>
          </a:xfrm>
          <a:custGeom>
            <a:avLst/>
            <a:gdLst/>
            <a:ahLst/>
            <a:cxnLst/>
            <a:rect l="l" t="t" r="r" b="b"/>
            <a:pathLst>
              <a:path h="8889">
                <a:moveTo>
                  <a:pt x="-3295" y="4413"/>
                </a:moveTo>
                <a:lnTo>
                  <a:pt x="3295" y="4413"/>
                </a:lnTo>
              </a:path>
            </a:pathLst>
          </a:custGeom>
          <a:ln w="8826">
            <a:solidFill>
              <a:srgbClr val="231F20"/>
            </a:solidFill>
          </a:ln>
        </p:spPr>
        <p:txBody>
          <a:bodyPr wrap="square" lIns="0" tIns="0" rIns="0" bIns="0" rtlCol="0"/>
          <a:lstStyle/>
          <a:p>
            <a:endParaRPr/>
          </a:p>
        </p:txBody>
      </p:sp>
      <p:sp>
        <p:nvSpPr>
          <p:cNvPr id="278" name="object 278"/>
          <p:cNvSpPr/>
          <p:nvPr/>
        </p:nvSpPr>
        <p:spPr>
          <a:xfrm>
            <a:off x="3719413" y="4792556"/>
            <a:ext cx="0" cy="1270"/>
          </a:xfrm>
          <a:custGeom>
            <a:avLst/>
            <a:gdLst/>
            <a:ahLst/>
            <a:cxnLst/>
            <a:rect l="l" t="t" r="r" b="b"/>
            <a:pathLst>
              <a:path h="1270">
                <a:moveTo>
                  <a:pt x="-3295" y="419"/>
                </a:moveTo>
                <a:lnTo>
                  <a:pt x="3295" y="419"/>
                </a:lnTo>
              </a:path>
            </a:pathLst>
          </a:custGeom>
          <a:ln w="3175">
            <a:solidFill>
              <a:srgbClr val="231F20"/>
            </a:solidFill>
          </a:ln>
        </p:spPr>
        <p:txBody>
          <a:bodyPr wrap="square" lIns="0" tIns="0" rIns="0" bIns="0" rtlCol="0"/>
          <a:lstStyle/>
          <a:p>
            <a:endParaRPr/>
          </a:p>
        </p:txBody>
      </p:sp>
      <p:sp>
        <p:nvSpPr>
          <p:cNvPr id="279" name="object 279"/>
          <p:cNvSpPr/>
          <p:nvPr/>
        </p:nvSpPr>
        <p:spPr>
          <a:xfrm>
            <a:off x="3299246" y="4802652"/>
            <a:ext cx="420370" cy="0"/>
          </a:xfrm>
          <a:custGeom>
            <a:avLst/>
            <a:gdLst/>
            <a:ahLst/>
            <a:cxnLst/>
            <a:rect l="l" t="t" r="r" b="b"/>
            <a:pathLst>
              <a:path w="420370">
                <a:moveTo>
                  <a:pt x="0" y="0"/>
                </a:moveTo>
                <a:lnTo>
                  <a:pt x="420166" y="0"/>
                </a:lnTo>
              </a:path>
            </a:pathLst>
          </a:custGeom>
          <a:ln w="6591">
            <a:solidFill>
              <a:srgbClr val="231F20"/>
            </a:solidFill>
          </a:ln>
        </p:spPr>
        <p:txBody>
          <a:bodyPr wrap="square" lIns="0" tIns="0" rIns="0" bIns="0" rtlCol="0"/>
          <a:lstStyle/>
          <a:p>
            <a:endParaRPr/>
          </a:p>
        </p:txBody>
      </p:sp>
      <p:sp>
        <p:nvSpPr>
          <p:cNvPr id="280" name="object 280"/>
          <p:cNvSpPr/>
          <p:nvPr/>
        </p:nvSpPr>
        <p:spPr>
          <a:xfrm>
            <a:off x="3770226" y="4748342"/>
            <a:ext cx="3175" cy="5715"/>
          </a:xfrm>
          <a:custGeom>
            <a:avLst/>
            <a:gdLst/>
            <a:ahLst/>
            <a:cxnLst/>
            <a:rect l="l" t="t" r="r" b="b"/>
            <a:pathLst>
              <a:path w="3175" h="5714">
                <a:moveTo>
                  <a:pt x="0" y="0"/>
                </a:moveTo>
                <a:lnTo>
                  <a:pt x="0" y="368"/>
                </a:lnTo>
                <a:lnTo>
                  <a:pt x="2171" y="3073"/>
                </a:lnTo>
                <a:lnTo>
                  <a:pt x="3073" y="5283"/>
                </a:lnTo>
              </a:path>
            </a:pathLst>
          </a:custGeom>
          <a:ln w="6591">
            <a:solidFill>
              <a:srgbClr val="231F20"/>
            </a:solidFill>
          </a:ln>
        </p:spPr>
        <p:txBody>
          <a:bodyPr wrap="square" lIns="0" tIns="0" rIns="0" bIns="0" rtlCol="0"/>
          <a:lstStyle/>
          <a:p>
            <a:endParaRPr/>
          </a:p>
        </p:txBody>
      </p:sp>
      <p:sp>
        <p:nvSpPr>
          <p:cNvPr id="281" name="object 281"/>
          <p:cNvSpPr/>
          <p:nvPr/>
        </p:nvSpPr>
        <p:spPr>
          <a:xfrm>
            <a:off x="3097782" y="4792469"/>
            <a:ext cx="11430" cy="0"/>
          </a:xfrm>
          <a:custGeom>
            <a:avLst/>
            <a:gdLst/>
            <a:ahLst/>
            <a:cxnLst/>
            <a:rect l="l" t="t" r="r" b="b"/>
            <a:pathLst>
              <a:path w="11430">
                <a:moveTo>
                  <a:pt x="0" y="0"/>
                </a:moveTo>
                <a:lnTo>
                  <a:pt x="10998" y="0"/>
                </a:lnTo>
              </a:path>
            </a:pathLst>
          </a:custGeom>
          <a:ln w="6591">
            <a:solidFill>
              <a:srgbClr val="231F20"/>
            </a:solidFill>
          </a:ln>
        </p:spPr>
        <p:txBody>
          <a:bodyPr wrap="square" lIns="0" tIns="0" rIns="0" bIns="0" rtlCol="0"/>
          <a:lstStyle/>
          <a:p>
            <a:endParaRPr/>
          </a:p>
        </p:txBody>
      </p:sp>
      <p:sp>
        <p:nvSpPr>
          <p:cNvPr id="282" name="object 282"/>
          <p:cNvSpPr/>
          <p:nvPr/>
        </p:nvSpPr>
        <p:spPr>
          <a:xfrm>
            <a:off x="3192710" y="4792469"/>
            <a:ext cx="12065" cy="0"/>
          </a:xfrm>
          <a:custGeom>
            <a:avLst/>
            <a:gdLst/>
            <a:ahLst/>
            <a:cxnLst/>
            <a:rect l="l" t="t" r="r" b="b"/>
            <a:pathLst>
              <a:path w="12064">
                <a:moveTo>
                  <a:pt x="0" y="0"/>
                </a:moveTo>
                <a:lnTo>
                  <a:pt x="11531" y="0"/>
                </a:lnTo>
              </a:path>
            </a:pathLst>
          </a:custGeom>
          <a:ln w="6591">
            <a:solidFill>
              <a:srgbClr val="231F20"/>
            </a:solidFill>
          </a:ln>
        </p:spPr>
        <p:txBody>
          <a:bodyPr wrap="square" lIns="0" tIns="0" rIns="0" bIns="0" rtlCol="0"/>
          <a:lstStyle/>
          <a:p>
            <a:endParaRPr/>
          </a:p>
        </p:txBody>
      </p:sp>
      <p:sp>
        <p:nvSpPr>
          <p:cNvPr id="283" name="object 283"/>
          <p:cNvSpPr/>
          <p:nvPr/>
        </p:nvSpPr>
        <p:spPr>
          <a:xfrm>
            <a:off x="3287762" y="4792469"/>
            <a:ext cx="298450" cy="0"/>
          </a:xfrm>
          <a:custGeom>
            <a:avLst/>
            <a:gdLst/>
            <a:ahLst/>
            <a:cxnLst/>
            <a:rect l="l" t="t" r="r" b="b"/>
            <a:pathLst>
              <a:path w="298450">
                <a:moveTo>
                  <a:pt x="0" y="0"/>
                </a:moveTo>
                <a:lnTo>
                  <a:pt x="298221" y="0"/>
                </a:lnTo>
              </a:path>
            </a:pathLst>
          </a:custGeom>
          <a:ln w="6591">
            <a:solidFill>
              <a:srgbClr val="231F20"/>
            </a:solidFill>
          </a:ln>
        </p:spPr>
        <p:txBody>
          <a:bodyPr wrap="square" lIns="0" tIns="0" rIns="0" bIns="0" rtlCol="0"/>
          <a:lstStyle/>
          <a:p>
            <a:endParaRPr/>
          </a:p>
        </p:txBody>
      </p:sp>
      <p:sp>
        <p:nvSpPr>
          <p:cNvPr id="284" name="object 284"/>
          <p:cNvSpPr/>
          <p:nvPr/>
        </p:nvSpPr>
        <p:spPr>
          <a:xfrm>
            <a:off x="3013806" y="4802652"/>
            <a:ext cx="285750" cy="0"/>
          </a:xfrm>
          <a:custGeom>
            <a:avLst/>
            <a:gdLst/>
            <a:ahLst/>
            <a:cxnLst/>
            <a:rect l="l" t="t" r="r" b="b"/>
            <a:pathLst>
              <a:path w="285750">
                <a:moveTo>
                  <a:pt x="0" y="0"/>
                </a:moveTo>
                <a:lnTo>
                  <a:pt x="285445" y="0"/>
                </a:lnTo>
              </a:path>
            </a:pathLst>
          </a:custGeom>
          <a:ln w="6591">
            <a:solidFill>
              <a:srgbClr val="231F20"/>
            </a:solidFill>
          </a:ln>
        </p:spPr>
        <p:txBody>
          <a:bodyPr wrap="square" lIns="0" tIns="0" rIns="0" bIns="0" rtlCol="0"/>
          <a:lstStyle/>
          <a:p>
            <a:endParaRPr/>
          </a:p>
        </p:txBody>
      </p:sp>
      <p:sp>
        <p:nvSpPr>
          <p:cNvPr id="285" name="object 285"/>
          <p:cNvSpPr/>
          <p:nvPr/>
        </p:nvSpPr>
        <p:spPr>
          <a:xfrm>
            <a:off x="3383215" y="3954760"/>
            <a:ext cx="3810" cy="837565"/>
          </a:xfrm>
          <a:custGeom>
            <a:avLst/>
            <a:gdLst/>
            <a:ahLst/>
            <a:cxnLst/>
            <a:rect l="l" t="t" r="r" b="b"/>
            <a:pathLst>
              <a:path w="3810" h="837564">
                <a:moveTo>
                  <a:pt x="1746" y="-3295"/>
                </a:moveTo>
                <a:lnTo>
                  <a:pt x="1746" y="840708"/>
                </a:lnTo>
              </a:path>
            </a:pathLst>
          </a:custGeom>
          <a:ln w="10083">
            <a:solidFill>
              <a:srgbClr val="231F20"/>
            </a:solidFill>
          </a:ln>
        </p:spPr>
        <p:txBody>
          <a:bodyPr wrap="square" lIns="0" tIns="0" rIns="0" bIns="0" rtlCol="0"/>
          <a:lstStyle/>
          <a:p>
            <a:endParaRPr/>
          </a:p>
        </p:txBody>
      </p:sp>
      <p:sp>
        <p:nvSpPr>
          <p:cNvPr id="286" name="object 286"/>
          <p:cNvSpPr/>
          <p:nvPr/>
        </p:nvSpPr>
        <p:spPr>
          <a:xfrm>
            <a:off x="3300559" y="3954760"/>
            <a:ext cx="83185" cy="0"/>
          </a:xfrm>
          <a:custGeom>
            <a:avLst/>
            <a:gdLst/>
            <a:ahLst/>
            <a:cxnLst/>
            <a:rect l="l" t="t" r="r" b="b"/>
            <a:pathLst>
              <a:path w="83185">
                <a:moveTo>
                  <a:pt x="82613" y="0"/>
                </a:moveTo>
                <a:lnTo>
                  <a:pt x="0" y="0"/>
                </a:lnTo>
              </a:path>
            </a:pathLst>
          </a:custGeom>
          <a:ln w="6591">
            <a:solidFill>
              <a:srgbClr val="231F20"/>
            </a:solidFill>
          </a:ln>
        </p:spPr>
        <p:txBody>
          <a:bodyPr wrap="square" lIns="0" tIns="0" rIns="0" bIns="0" rtlCol="0"/>
          <a:lstStyle/>
          <a:p>
            <a:endParaRPr/>
          </a:p>
        </p:txBody>
      </p:sp>
      <p:sp>
        <p:nvSpPr>
          <p:cNvPr id="287" name="object 287"/>
          <p:cNvSpPr/>
          <p:nvPr/>
        </p:nvSpPr>
        <p:spPr>
          <a:xfrm>
            <a:off x="3299246" y="3954760"/>
            <a:ext cx="0" cy="837565"/>
          </a:xfrm>
          <a:custGeom>
            <a:avLst/>
            <a:gdLst/>
            <a:ahLst/>
            <a:cxnLst/>
            <a:rect l="l" t="t" r="r" b="b"/>
            <a:pathLst>
              <a:path h="837564">
                <a:moveTo>
                  <a:pt x="0" y="837412"/>
                </a:moveTo>
                <a:lnTo>
                  <a:pt x="0" y="0"/>
                </a:lnTo>
              </a:path>
            </a:pathLst>
          </a:custGeom>
          <a:ln w="6591">
            <a:solidFill>
              <a:srgbClr val="231F20"/>
            </a:solidFill>
          </a:ln>
        </p:spPr>
        <p:txBody>
          <a:bodyPr wrap="square" lIns="0" tIns="0" rIns="0" bIns="0" rtlCol="0"/>
          <a:lstStyle/>
          <a:p>
            <a:endParaRPr/>
          </a:p>
        </p:txBody>
      </p:sp>
      <p:sp>
        <p:nvSpPr>
          <p:cNvPr id="288" name="object 288"/>
          <p:cNvSpPr/>
          <p:nvPr/>
        </p:nvSpPr>
        <p:spPr>
          <a:xfrm>
            <a:off x="3299240" y="3954760"/>
            <a:ext cx="1905" cy="0"/>
          </a:xfrm>
          <a:custGeom>
            <a:avLst/>
            <a:gdLst/>
            <a:ahLst/>
            <a:cxnLst/>
            <a:rect l="l" t="t" r="r" b="b"/>
            <a:pathLst>
              <a:path w="1904">
                <a:moveTo>
                  <a:pt x="660" y="-3295"/>
                </a:moveTo>
                <a:lnTo>
                  <a:pt x="660" y="3295"/>
                </a:lnTo>
              </a:path>
            </a:pathLst>
          </a:custGeom>
          <a:ln w="3175">
            <a:solidFill>
              <a:srgbClr val="231F20"/>
            </a:solidFill>
          </a:ln>
        </p:spPr>
        <p:txBody>
          <a:bodyPr wrap="square" lIns="0" tIns="0" rIns="0" bIns="0" rtlCol="0"/>
          <a:lstStyle/>
          <a:p>
            <a:endParaRPr/>
          </a:p>
        </p:txBody>
      </p:sp>
      <p:sp>
        <p:nvSpPr>
          <p:cNvPr id="289" name="object 289"/>
          <p:cNvSpPr/>
          <p:nvPr/>
        </p:nvSpPr>
        <p:spPr>
          <a:xfrm>
            <a:off x="3573667" y="3954760"/>
            <a:ext cx="3810" cy="837565"/>
          </a:xfrm>
          <a:custGeom>
            <a:avLst/>
            <a:gdLst/>
            <a:ahLst/>
            <a:cxnLst/>
            <a:rect l="l" t="t" r="r" b="b"/>
            <a:pathLst>
              <a:path w="3810" h="837564">
                <a:moveTo>
                  <a:pt x="1720" y="-3295"/>
                </a:moveTo>
                <a:lnTo>
                  <a:pt x="1720" y="840708"/>
                </a:lnTo>
              </a:path>
            </a:pathLst>
          </a:custGeom>
          <a:ln w="10033">
            <a:solidFill>
              <a:srgbClr val="231F20"/>
            </a:solidFill>
          </a:ln>
        </p:spPr>
        <p:txBody>
          <a:bodyPr wrap="square" lIns="0" tIns="0" rIns="0" bIns="0" rtlCol="0"/>
          <a:lstStyle/>
          <a:p>
            <a:endParaRPr/>
          </a:p>
        </p:txBody>
      </p:sp>
      <p:sp>
        <p:nvSpPr>
          <p:cNvPr id="290" name="object 290"/>
          <p:cNvSpPr/>
          <p:nvPr/>
        </p:nvSpPr>
        <p:spPr>
          <a:xfrm>
            <a:off x="3491010" y="3954760"/>
            <a:ext cx="83185" cy="0"/>
          </a:xfrm>
          <a:custGeom>
            <a:avLst/>
            <a:gdLst/>
            <a:ahLst/>
            <a:cxnLst/>
            <a:rect l="l" t="t" r="r" b="b"/>
            <a:pathLst>
              <a:path w="83185">
                <a:moveTo>
                  <a:pt x="82588" y="0"/>
                </a:moveTo>
                <a:lnTo>
                  <a:pt x="0" y="0"/>
                </a:lnTo>
              </a:path>
            </a:pathLst>
          </a:custGeom>
          <a:ln w="6591">
            <a:solidFill>
              <a:srgbClr val="231F20"/>
            </a:solidFill>
          </a:ln>
        </p:spPr>
        <p:txBody>
          <a:bodyPr wrap="square" lIns="0" tIns="0" rIns="0" bIns="0" rtlCol="0"/>
          <a:lstStyle/>
          <a:p>
            <a:endParaRPr/>
          </a:p>
        </p:txBody>
      </p:sp>
      <p:sp>
        <p:nvSpPr>
          <p:cNvPr id="291" name="object 291"/>
          <p:cNvSpPr/>
          <p:nvPr/>
        </p:nvSpPr>
        <p:spPr>
          <a:xfrm>
            <a:off x="3489671" y="3954760"/>
            <a:ext cx="0" cy="837565"/>
          </a:xfrm>
          <a:custGeom>
            <a:avLst/>
            <a:gdLst/>
            <a:ahLst/>
            <a:cxnLst/>
            <a:rect l="l" t="t" r="r" b="b"/>
            <a:pathLst>
              <a:path h="837564">
                <a:moveTo>
                  <a:pt x="0" y="837412"/>
                </a:moveTo>
                <a:lnTo>
                  <a:pt x="0" y="0"/>
                </a:lnTo>
              </a:path>
            </a:pathLst>
          </a:custGeom>
          <a:ln w="6591">
            <a:solidFill>
              <a:srgbClr val="231F20"/>
            </a:solidFill>
          </a:ln>
        </p:spPr>
        <p:txBody>
          <a:bodyPr wrap="square" lIns="0" tIns="0" rIns="0" bIns="0" rtlCol="0"/>
          <a:lstStyle/>
          <a:p>
            <a:endParaRPr/>
          </a:p>
        </p:txBody>
      </p:sp>
      <p:sp>
        <p:nvSpPr>
          <p:cNvPr id="292" name="object 292"/>
          <p:cNvSpPr/>
          <p:nvPr/>
        </p:nvSpPr>
        <p:spPr>
          <a:xfrm>
            <a:off x="3489678" y="3954760"/>
            <a:ext cx="1905" cy="0"/>
          </a:xfrm>
          <a:custGeom>
            <a:avLst/>
            <a:gdLst/>
            <a:ahLst/>
            <a:cxnLst/>
            <a:rect l="l" t="t" r="r" b="b"/>
            <a:pathLst>
              <a:path w="1904">
                <a:moveTo>
                  <a:pt x="666" y="-3295"/>
                </a:moveTo>
                <a:lnTo>
                  <a:pt x="666" y="3295"/>
                </a:lnTo>
              </a:path>
            </a:pathLst>
          </a:custGeom>
          <a:ln w="3175">
            <a:solidFill>
              <a:srgbClr val="231F20"/>
            </a:solidFill>
          </a:ln>
        </p:spPr>
        <p:txBody>
          <a:bodyPr wrap="square" lIns="0" tIns="0" rIns="0" bIns="0" rtlCol="0"/>
          <a:lstStyle/>
          <a:p>
            <a:endParaRPr/>
          </a:p>
        </p:txBody>
      </p:sp>
      <p:sp>
        <p:nvSpPr>
          <p:cNvPr id="293" name="object 293"/>
          <p:cNvSpPr/>
          <p:nvPr/>
        </p:nvSpPr>
        <p:spPr>
          <a:xfrm>
            <a:off x="3478180" y="3954760"/>
            <a:ext cx="4445" cy="837565"/>
          </a:xfrm>
          <a:custGeom>
            <a:avLst/>
            <a:gdLst/>
            <a:ahLst/>
            <a:cxnLst/>
            <a:rect l="l" t="t" r="r" b="b"/>
            <a:pathLst>
              <a:path w="4445" h="837564">
                <a:moveTo>
                  <a:pt x="1993" y="-3295"/>
                </a:moveTo>
                <a:lnTo>
                  <a:pt x="1993" y="840708"/>
                </a:lnTo>
              </a:path>
            </a:pathLst>
          </a:custGeom>
          <a:ln w="10579">
            <a:solidFill>
              <a:srgbClr val="231F20"/>
            </a:solidFill>
          </a:ln>
        </p:spPr>
        <p:txBody>
          <a:bodyPr wrap="square" lIns="0" tIns="0" rIns="0" bIns="0" rtlCol="0"/>
          <a:lstStyle/>
          <a:p>
            <a:endParaRPr/>
          </a:p>
        </p:txBody>
      </p:sp>
      <p:sp>
        <p:nvSpPr>
          <p:cNvPr id="294" name="object 294"/>
          <p:cNvSpPr/>
          <p:nvPr/>
        </p:nvSpPr>
        <p:spPr>
          <a:xfrm>
            <a:off x="3395562" y="3954760"/>
            <a:ext cx="83185" cy="0"/>
          </a:xfrm>
          <a:custGeom>
            <a:avLst/>
            <a:gdLst/>
            <a:ahLst/>
            <a:cxnLst/>
            <a:rect l="l" t="t" r="r" b="b"/>
            <a:pathLst>
              <a:path w="83185">
                <a:moveTo>
                  <a:pt x="82613" y="0"/>
                </a:moveTo>
                <a:lnTo>
                  <a:pt x="0" y="0"/>
                </a:lnTo>
              </a:path>
            </a:pathLst>
          </a:custGeom>
          <a:ln w="6591">
            <a:solidFill>
              <a:srgbClr val="231F20"/>
            </a:solidFill>
          </a:ln>
        </p:spPr>
        <p:txBody>
          <a:bodyPr wrap="square" lIns="0" tIns="0" rIns="0" bIns="0" rtlCol="0"/>
          <a:lstStyle/>
          <a:p>
            <a:endParaRPr/>
          </a:p>
        </p:txBody>
      </p:sp>
      <p:sp>
        <p:nvSpPr>
          <p:cNvPr id="295" name="object 295"/>
          <p:cNvSpPr/>
          <p:nvPr/>
        </p:nvSpPr>
        <p:spPr>
          <a:xfrm>
            <a:off x="3394199" y="3954760"/>
            <a:ext cx="0" cy="837565"/>
          </a:xfrm>
          <a:custGeom>
            <a:avLst/>
            <a:gdLst/>
            <a:ahLst/>
            <a:cxnLst/>
            <a:rect l="l" t="t" r="r" b="b"/>
            <a:pathLst>
              <a:path h="837564">
                <a:moveTo>
                  <a:pt x="0" y="837412"/>
                </a:moveTo>
                <a:lnTo>
                  <a:pt x="0" y="0"/>
                </a:lnTo>
              </a:path>
            </a:pathLst>
          </a:custGeom>
          <a:ln w="6591">
            <a:solidFill>
              <a:srgbClr val="231F20"/>
            </a:solidFill>
          </a:ln>
        </p:spPr>
        <p:txBody>
          <a:bodyPr wrap="square" lIns="0" tIns="0" rIns="0" bIns="0" rtlCol="0"/>
          <a:lstStyle/>
          <a:p>
            <a:endParaRPr/>
          </a:p>
        </p:txBody>
      </p:sp>
      <p:sp>
        <p:nvSpPr>
          <p:cNvPr id="296" name="object 296"/>
          <p:cNvSpPr/>
          <p:nvPr/>
        </p:nvSpPr>
        <p:spPr>
          <a:xfrm>
            <a:off x="3394230" y="3954760"/>
            <a:ext cx="1905" cy="0"/>
          </a:xfrm>
          <a:custGeom>
            <a:avLst/>
            <a:gdLst/>
            <a:ahLst/>
            <a:cxnLst/>
            <a:rect l="l" t="t" r="r" b="b"/>
            <a:pathLst>
              <a:path w="1904">
                <a:moveTo>
                  <a:pt x="666" y="-3295"/>
                </a:moveTo>
                <a:lnTo>
                  <a:pt x="666" y="3295"/>
                </a:lnTo>
              </a:path>
            </a:pathLst>
          </a:custGeom>
          <a:ln w="3175">
            <a:solidFill>
              <a:srgbClr val="231F20"/>
            </a:solidFill>
          </a:ln>
        </p:spPr>
        <p:txBody>
          <a:bodyPr wrap="square" lIns="0" tIns="0" rIns="0" bIns="0" rtlCol="0"/>
          <a:lstStyle/>
          <a:p>
            <a:endParaRPr/>
          </a:p>
        </p:txBody>
      </p:sp>
      <p:sp>
        <p:nvSpPr>
          <p:cNvPr id="297" name="object 297"/>
          <p:cNvSpPr/>
          <p:nvPr/>
        </p:nvSpPr>
        <p:spPr>
          <a:xfrm>
            <a:off x="3587343" y="3954765"/>
            <a:ext cx="86360" cy="838200"/>
          </a:xfrm>
          <a:custGeom>
            <a:avLst/>
            <a:gdLst/>
            <a:ahLst/>
            <a:cxnLst/>
            <a:rect l="l" t="t" r="r" b="b"/>
            <a:pathLst>
              <a:path w="86360" h="838200">
                <a:moveTo>
                  <a:pt x="86131" y="837704"/>
                </a:moveTo>
                <a:lnTo>
                  <a:pt x="86131" y="0"/>
                </a:lnTo>
                <a:lnTo>
                  <a:pt x="0" y="0"/>
                </a:lnTo>
              </a:path>
            </a:pathLst>
          </a:custGeom>
          <a:ln w="6591">
            <a:solidFill>
              <a:srgbClr val="231F20"/>
            </a:solidFill>
          </a:ln>
        </p:spPr>
        <p:txBody>
          <a:bodyPr wrap="square" lIns="0" tIns="0" rIns="0" bIns="0" rtlCol="0"/>
          <a:lstStyle/>
          <a:p>
            <a:endParaRPr/>
          </a:p>
        </p:txBody>
      </p:sp>
      <p:sp>
        <p:nvSpPr>
          <p:cNvPr id="298" name="object 298"/>
          <p:cNvSpPr/>
          <p:nvPr/>
        </p:nvSpPr>
        <p:spPr>
          <a:xfrm>
            <a:off x="3585988" y="4792469"/>
            <a:ext cx="99060" cy="0"/>
          </a:xfrm>
          <a:custGeom>
            <a:avLst/>
            <a:gdLst/>
            <a:ahLst/>
            <a:cxnLst/>
            <a:rect l="l" t="t" r="r" b="b"/>
            <a:pathLst>
              <a:path w="99060">
                <a:moveTo>
                  <a:pt x="98971" y="0"/>
                </a:moveTo>
                <a:lnTo>
                  <a:pt x="0" y="0"/>
                </a:lnTo>
              </a:path>
            </a:pathLst>
          </a:custGeom>
          <a:ln w="6591">
            <a:solidFill>
              <a:srgbClr val="231F20"/>
            </a:solidFill>
          </a:ln>
        </p:spPr>
        <p:txBody>
          <a:bodyPr wrap="square" lIns="0" tIns="0" rIns="0" bIns="0" rtlCol="0"/>
          <a:lstStyle/>
          <a:p>
            <a:endParaRPr/>
          </a:p>
        </p:txBody>
      </p:sp>
      <p:sp>
        <p:nvSpPr>
          <p:cNvPr id="299" name="object 299"/>
          <p:cNvSpPr/>
          <p:nvPr/>
        </p:nvSpPr>
        <p:spPr>
          <a:xfrm>
            <a:off x="3585988" y="3954765"/>
            <a:ext cx="0" cy="838200"/>
          </a:xfrm>
          <a:custGeom>
            <a:avLst/>
            <a:gdLst/>
            <a:ahLst/>
            <a:cxnLst/>
            <a:rect l="l" t="t" r="r" b="b"/>
            <a:pathLst>
              <a:path h="838200">
                <a:moveTo>
                  <a:pt x="0" y="837704"/>
                </a:moveTo>
                <a:lnTo>
                  <a:pt x="0" y="0"/>
                </a:lnTo>
              </a:path>
            </a:pathLst>
          </a:custGeom>
          <a:ln w="6591">
            <a:solidFill>
              <a:srgbClr val="231F20"/>
            </a:solidFill>
          </a:ln>
        </p:spPr>
        <p:txBody>
          <a:bodyPr wrap="square" lIns="0" tIns="0" rIns="0" bIns="0" rtlCol="0"/>
          <a:lstStyle/>
          <a:p>
            <a:endParaRPr/>
          </a:p>
        </p:txBody>
      </p:sp>
      <p:sp>
        <p:nvSpPr>
          <p:cNvPr id="300" name="object 300"/>
          <p:cNvSpPr/>
          <p:nvPr/>
        </p:nvSpPr>
        <p:spPr>
          <a:xfrm>
            <a:off x="3585994" y="3954760"/>
            <a:ext cx="1905" cy="0"/>
          </a:xfrm>
          <a:custGeom>
            <a:avLst/>
            <a:gdLst/>
            <a:ahLst/>
            <a:cxnLst/>
            <a:rect l="l" t="t" r="r" b="b"/>
            <a:pathLst>
              <a:path w="1904">
                <a:moveTo>
                  <a:pt x="666" y="-3295"/>
                </a:moveTo>
                <a:lnTo>
                  <a:pt x="666" y="3295"/>
                </a:lnTo>
              </a:path>
            </a:pathLst>
          </a:custGeom>
          <a:ln w="3175">
            <a:solidFill>
              <a:srgbClr val="231F20"/>
            </a:solidFill>
          </a:ln>
        </p:spPr>
        <p:txBody>
          <a:bodyPr wrap="square" lIns="0" tIns="0" rIns="0" bIns="0" rtlCol="0"/>
          <a:lstStyle/>
          <a:p>
            <a:endParaRPr/>
          </a:p>
        </p:txBody>
      </p:sp>
      <p:sp>
        <p:nvSpPr>
          <p:cNvPr id="301" name="object 301"/>
          <p:cNvSpPr/>
          <p:nvPr/>
        </p:nvSpPr>
        <p:spPr>
          <a:xfrm>
            <a:off x="3192714" y="3954765"/>
            <a:ext cx="3810" cy="838200"/>
          </a:xfrm>
          <a:custGeom>
            <a:avLst/>
            <a:gdLst/>
            <a:ahLst/>
            <a:cxnLst/>
            <a:rect l="l" t="t" r="r" b="b"/>
            <a:pathLst>
              <a:path w="3810" h="838200">
                <a:moveTo>
                  <a:pt x="1784" y="-3295"/>
                </a:moveTo>
                <a:lnTo>
                  <a:pt x="1784" y="841000"/>
                </a:lnTo>
              </a:path>
            </a:pathLst>
          </a:custGeom>
          <a:ln w="10160">
            <a:solidFill>
              <a:srgbClr val="231F20"/>
            </a:solidFill>
          </a:ln>
        </p:spPr>
        <p:txBody>
          <a:bodyPr wrap="square" lIns="0" tIns="0" rIns="0" bIns="0" rtlCol="0"/>
          <a:lstStyle/>
          <a:p>
            <a:endParaRPr/>
          </a:p>
        </p:txBody>
      </p:sp>
      <p:sp>
        <p:nvSpPr>
          <p:cNvPr id="302" name="object 302"/>
          <p:cNvSpPr/>
          <p:nvPr/>
        </p:nvSpPr>
        <p:spPr>
          <a:xfrm>
            <a:off x="3192714" y="4792469"/>
            <a:ext cx="3810" cy="0"/>
          </a:xfrm>
          <a:custGeom>
            <a:avLst/>
            <a:gdLst/>
            <a:ahLst/>
            <a:cxnLst/>
            <a:rect l="l" t="t" r="r" b="b"/>
            <a:pathLst>
              <a:path w="3810">
                <a:moveTo>
                  <a:pt x="3568" y="0"/>
                </a:moveTo>
                <a:lnTo>
                  <a:pt x="0" y="0"/>
                </a:lnTo>
              </a:path>
            </a:pathLst>
          </a:custGeom>
          <a:ln w="6591">
            <a:solidFill>
              <a:srgbClr val="231F20"/>
            </a:solidFill>
          </a:ln>
        </p:spPr>
        <p:txBody>
          <a:bodyPr wrap="square" lIns="0" tIns="0" rIns="0" bIns="0" rtlCol="0"/>
          <a:lstStyle/>
          <a:p>
            <a:endParaRPr/>
          </a:p>
        </p:txBody>
      </p:sp>
      <p:sp>
        <p:nvSpPr>
          <p:cNvPr id="303" name="object 303"/>
          <p:cNvSpPr/>
          <p:nvPr/>
        </p:nvSpPr>
        <p:spPr>
          <a:xfrm>
            <a:off x="3110198" y="3954760"/>
            <a:ext cx="82550" cy="0"/>
          </a:xfrm>
          <a:custGeom>
            <a:avLst/>
            <a:gdLst/>
            <a:ahLst/>
            <a:cxnLst/>
            <a:rect l="l" t="t" r="r" b="b"/>
            <a:pathLst>
              <a:path w="82550">
                <a:moveTo>
                  <a:pt x="82511" y="0"/>
                </a:moveTo>
                <a:lnTo>
                  <a:pt x="0" y="0"/>
                </a:lnTo>
              </a:path>
            </a:pathLst>
          </a:custGeom>
          <a:ln w="6591">
            <a:solidFill>
              <a:srgbClr val="231F20"/>
            </a:solidFill>
          </a:ln>
        </p:spPr>
        <p:txBody>
          <a:bodyPr wrap="square" lIns="0" tIns="0" rIns="0" bIns="0" rtlCol="0"/>
          <a:lstStyle/>
          <a:p>
            <a:endParaRPr/>
          </a:p>
        </p:txBody>
      </p:sp>
      <p:sp>
        <p:nvSpPr>
          <p:cNvPr id="304" name="object 304"/>
          <p:cNvSpPr/>
          <p:nvPr/>
        </p:nvSpPr>
        <p:spPr>
          <a:xfrm>
            <a:off x="3110198" y="4792469"/>
            <a:ext cx="82550" cy="0"/>
          </a:xfrm>
          <a:custGeom>
            <a:avLst/>
            <a:gdLst/>
            <a:ahLst/>
            <a:cxnLst/>
            <a:rect l="l" t="t" r="r" b="b"/>
            <a:pathLst>
              <a:path w="82550">
                <a:moveTo>
                  <a:pt x="82511" y="0"/>
                </a:moveTo>
                <a:lnTo>
                  <a:pt x="0" y="0"/>
                </a:lnTo>
              </a:path>
            </a:pathLst>
          </a:custGeom>
          <a:ln w="6591">
            <a:solidFill>
              <a:srgbClr val="231F20"/>
            </a:solidFill>
          </a:ln>
        </p:spPr>
        <p:txBody>
          <a:bodyPr wrap="square" lIns="0" tIns="0" rIns="0" bIns="0" rtlCol="0"/>
          <a:lstStyle/>
          <a:p>
            <a:endParaRPr/>
          </a:p>
        </p:txBody>
      </p:sp>
      <p:sp>
        <p:nvSpPr>
          <p:cNvPr id="305" name="object 305"/>
          <p:cNvSpPr/>
          <p:nvPr/>
        </p:nvSpPr>
        <p:spPr>
          <a:xfrm>
            <a:off x="3108783" y="3954765"/>
            <a:ext cx="0" cy="838200"/>
          </a:xfrm>
          <a:custGeom>
            <a:avLst/>
            <a:gdLst/>
            <a:ahLst/>
            <a:cxnLst/>
            <a:rect l="l" t="t" r="r" b="b"/>
            <a:pathLst>
              <a:path h="838200">
                <a:moveTo>
                  <a:pt x="0" y="837704"/>
                </a:moveTo>
                <a:lnTo>
                  <a:pt x="0" y="0"/>
                </a:lnTo>
              </a:path>
            </a:pathLst>
          </a:custGeom>
          <a:ln w="6591">
            <a:solidFill>
              <a:srgbClr val="231F20"/>
            </a:solidFill>
          </a:ln>
        </p:spPr>
        <p:txBody>
          <a:bodyPr wrap="square" lIns="0" tIns="0" rIns="0" bIns="0" rtlCol="0"/>
          <a:lstStyle/>
          <a:p>
            <a:endParaRPr/>
          </a:p>
        </p:txBody>
      </p:sp>
      <p:sp>
        <p:nvSpPr>
          <p:cNvPr id="306" name="object 306"/>
          <p:cNvSpPr/>
          <p:nvPr/>
        </p:nvSpPr>
        <p:spPr>
          <a:xfrm>
            <a:off x="3108789" y="3954760"/>
            <a:ext cx="1905" cy="0"/>
          </a:xfrm>
          <a:custGeom>
            <a:avLst/>
            <a:gdLst/>
            <a:ahLst/>
            <a:cxnLst/>
            <a:rect l="l" t="t" r="r" b="b"/>
            <a:pathLst>
              <a:path w="1905">
                <a:moveTo>
                  <a:pt x="660" y="-3295"/>
                </a:moveTo>
                <a:lnTo>
                  <a:pt x="660" y="3295"/>
                </a:lnTo>
              </a:path>
            </a:pathLst>
          </a:custGeom>
          <a:ln w="3175">
            <a:solidFill>
              <a:srgbClr val="231F20"/>
            </a:solidFill>
          </a:ln>
        </p:spPr>
        <p:txBody>
          <a:bodyPr wrap="square" lIns="0" tIns="0" rIns="0" bIns="0" rtlCol="0"/>
          <a:lstStyle/>
          <a:p>
            <a:endParaRPr/>
          </a:p>
        </p:txBody>
      </p:sp>
      <p:sp>
        <p:nvSpPr>
          <p:cNvPr id="307" name="object 307"/>
          <p:cNvSpPr/>
          <p:nvPr/>
        </p:nvSpPr>
        <p:spPr>
          <a:xfrm>
            <a:off x="3108789" y="4792469"/>
            <a:ext cx="1905" cy="0"/>
          </a:xfrm>
          <a:custGeom>
            <a:avLst/>
            <a:gdLst/>
            <a:ahLst/>
            <a:cxnLst/>
            <a:rect l="l" t="t" r="r" b="b"/>
            <a:pathLst>
              <a:path w="1905">
                <a:moveTo>
                  <a:pt x="660" y="-3295"/>
                </a:moveTo>
                <a:lnTo>
                  <a:pt x="660" y="3295"/>
                </a:lnTo>
              </a:path>
            </a:pathLst>
          </a:custGeom>
          <a:ln w="3175">
            <a:solidFill>
              <a:srgbClr val="231F20"/>
            </a:solidFill>
          </a:ln>
        </p:spPr>
        <p:txBody>
          <a:bodyPr wrap="square" lIns="0" tIns="0" rIns="0" bIns="0" rtlCol="0"/>
          <a:lstStyle/>
          <a:p>
            <a:endParaRPr/>
          </a:p>
        </p:txBody>
      </p:sp>
      <p:sp>
        <p:nvSpPr>
          <p:cNvPr id="308" name="object 308"/>
          <p:cNvSpPr/>
          <p:nvPr/>
        </p:nvSpPr>
        <p:spPr>
          <a:xfrm>
            <a:off x="3101218" y="3954765"/>
            <a:ext cx="0" cy="838200"/>
          </a:xfrm>
          <a:custGeom>
            <a:avLst/>
            <a:gdLst/>
            <a:ahLst/>
            <a:cxnLst/>
            <a:rect l="l" t="t" r="r" b="b"/>
            <a:pathLst>
              <a:path h="838200">
                <a:moveTo>
                  <a:pt x="0" y="837704"/>
                </a:moveTo>
                <a:lnTo>
                  <a:pt x="0" y="0"/>
                </a:lnTo>
              </a:path>
            </a:pathLst>
          </a:custGeom>
          <a:ln w="6591">
            <a:solidFill>
              <a:srgbClr val="231F20"/>
            </a:solidFill>
          </a:ln>
        </p:spPr>
        <p:txBody>
          <a:bodyPr wrap="square" lIns="0" tIns="0" rIns="0" bIns="0" rtlCol="0"/>
          <a:lstStyle/>
          <a:p>
            <a:endParaRPr/>
          </a:p>
        </p:txBody>
      </p:sp>
      <p:sp>
        <p:nvSpPr>
          <p:cNvPr id="309" name="object 309"/>
          <p:cNvSpPr/>
          <p:nvPr/>
        </p:nvSpPr>
        <p:spPr>
          <a:xfrm>
            <a:off x="3097776" y="4792469"/>
            <a:ext cx="3810" cy="0"/>
          </a:xfrm>
          <a:custGeom>
            <a:avLst/>
            <a:gdLst/>
            <a:ahLst/>
            <a:cxnLst/>
            <a:rect l="l" t="t" r="r" b="b"/>
            <a:pathLst>
              <a:path w="3810">
                <a:moveTo>
                  <a:pt x="3441" y="0"/>
                </a:moveTo>
                <a:lnTo>
                  <a:pt x="0" y="0"/>
                </a:lnTo>
              </a:path>
            </a:pathLst>
          </a:custGeom>
          <a:ln w="6591">
            <a:solidFill>
              <a:srgbClr val="231F20"/>
            </a:solidFill>
          </a:ln>
        </p:spPr>
        <p:txBody>
          <a:bodyPr wrap="square" lIns="0" tIns="0" rIns="0" bIns="0" rtlCol="0"/>
          <a:lstStyle/>
          <a:p>
            <a:endParaRPr/>
          </a:p>
        </p:txBody>
      </p:sp>
      <p:sp>
        <p:nvSpPr>
          <p:cNvPr id="310" name="object 310"/>
          <p:cNvSpPr/>
          <p:nvPr/>
        </p:nvSpPr>
        <p:spPr>
          <a:xfrm>
            <a:off x="3097776" y="3954760"/>
            <a:ext cx="3810" cy="0"/>
          </a:xfrm>
          <a:custGeom>
            <a:avLst/>
            <a:gdLst/>
            <a:ahLst/>
            <a:cxnLst/>
            <a:rect l="l" t="t" r="r" b="b"/>
            <a:pathLst>
              <a:path w="3810">
                <a:moveTo>
                  <a:pt x="3441" y="0"/>
                </a:moveTo>
                <a:lnTo>
                  <a:pt x="0" y="0"/>
                </a:lnTo>
              </a:path>
            </a:pathLst>
          </a:custGeom>
          <a:ln w="6591">
            <a:solidFill>
              <a:srgbClr val="231F20"/>
            </a:solidFill>
          </a:ln>
        </p:spPr>
        <p:txBody>
          <a:bodyPr wrap="square" lIns="0" tIns="0" rIns="0" bIns="0" rtlCol="0"/>
          <a:lstStyle/>
          <a:p>
            <a:endParaRPr/>
          </a:p>
        </p:txBody>
      </p:sp>
      <p:sp>
        <p:nvSpPr>
          <p:cNvPr id="311" name="object 311"/>
          <p:cNvSpPr/>
          <p:nvPr/>
        </p:nvSpPr>
        <p:spPr>
          <a:xfrm>
            <a:off x="3014686" y="4792469"/>
            <a:ext cx="83185" cy="0"/>
          </a:xfrm>
          <a:custGeom>
            <a:avLst/>
            <a:gdLst/>
            <a:ahLst/>
            <a:cxnLst/>
            <a:rect l="l" t="t" r="r" b="b"/>
            <a:pathLst>
              <a:path w="83185">
                <a:moveTo>
                  <a:pt x="83096" y="0"/>
                </a:moveTo>
                <a:lnTo>
                  <a:pt x="0" y="0"/>
                </a:lnTo>
              </a:path>
            </a:pathLst>
          </a:custGeom>
          <a:ln w="6591">
            <a:solidFill>
              <a:srgbClr val="231F20"/>
            </a:solidFill>
          </a:ln>
        </p:spPr>
        <p:txBody>
          <a:bodyPr wrap="square" lIns="0" tIns="0" rIns="0" bIns="0" rtlCol="0"/>
          <a:lstStyle/>
          <a:p>
            <a:endParaRPr/>
          </a:p>
        </p:txBody>
      </p:sp>
      <p:sp>
        <p:nvSpPr>
          <p:cNvPr id="312" name="object 312"/>
          <p:cNvSpPr/>
          <p:nvPr/>
        </p:nvSpPr>
        <p:spPr>
          <a:xfrm>
            <a:off x="3014686" y="3954760"/>
            <a:ext cx="83185" cy="0"/>
          </a:xfrm>
          <a:custGeom>
            <a:avLst/>
            <a:gdLst/>
            <a:ahLst/>
            <a:cxnLst/>
            <a:rect l="l" t="t" r="r" b="b"/>
            <a:pathLst>
              <a:path w="83185">
                <a:moveTo>
                  <a:pt x="83096" y="0"/>
                </a:moveTo>
                <a:lnTo>
                  <a:pt x="0" y="0"/>
                </a:lnTo>
              </a:path>
            </a:pathLst>
          </a:custGeom>
          <a:ln w="6591">
            <a:solidFill>
              <a:srgbClr val="231F20"/>
            </a:solidFill>
          </a:ln>
        </p:spPr>
        <p:txBody>
          <a:bodyPr wrap="square" lIns="0" tIns="0" rIns="0" bIns="0" rtlCol="0"/>
          <a:lstStyle/>
          <a:p>
            <a:endParaRPr/>
          </a:p>
        </p:txBody>
      </p:sp>
      <p:sp>
        <p:nvSpPr>
          <p:cNvPr id="313" name="object 313"/>
          <p:cNvSpPr/>
          <p:nvPr/>
        </p:nvSpPr>
        <p:spPr>
          <a:xfrm>
            <a:off x="3013806" y="3945451"/>
            <a:ext cx="0" cy="857250"/>
          </a:xfrm>
          <a:custGeom>
            <a:avLst/>
            <a:gdLst/>
            <a:ahLst/>
            <a:cxnLst/>
            <a:rect l="l" t="t" r="r" b="b"/>
            <a:pathLst>
              <a:path h="857250">
                <a:moveTo>
                  <a:pt x="0" y="0"/>
                </a:moveTo>
                <a:lnTo>
                  <a:pt x="0" y="857200"/>
                </a:lnTo>
              </a:path>
            </a:pathLst>
          </a:custGeom>
          <a:ln w="6591">
            <a:solidFill>
              <a:srgbClr val="231F20"/>
            </a:solidFill>
          </a:ln>
        </p:spPr>
        <p:txBody>
          <a:bodyPr wrap="square" lIns="0" tIns="0" rIns="0" bIns="0" rtlCol="0"/>
          <a:lstStyle/>
          <a:p>
            <a:endParaRPr/>
          </a:p>
        </p:txBody>
      </p:sp>
      <p:sp>
        <p:nvSpPr>
          <p:cNvPr id="314" name="object 314"/>
          <p:cNvSpPr/>
          <p:nvPr/>
        </p:nvSpPr>
        <p:spPr>
          <a:xfrm>
            <a:off x="3014247" y="4789173"/>
            <a:ext cx="0" cy="6985"/>
          </a:xfrm>
          <a:custGeom>
            <a:avLst/>
            <a:gdLst/>
            <a:ahLst/>
            <a:cxnLst/>
            <a:rect l="l" t="t" r="r" b="b"/>
            <a:pathLst>
              <a:path h="6985">
                <a:moveTo>
                  <a:pt x="0" y="0"/>
                </a:moveTo>
                <a:lnTo>
                  <a:pt x="0" y="6591"/>
                </a:lnTo>
              </a:path>
            </a:pathLst>
          </a:custGeom>
          <a:ln w="3175">
            <a:solidFill>
              <a:srgbClr val="231F20"/>
            </a:solidFill>
          </a:ln>
        </p:spPr>
        <p:txBody>
          <a:bodyPr wrap="square" lIns="0" tIns="0" rIns="0" bIns="0" rtlCol="0"/>
          <a:lstStyle/>
          <a:p>
            <a:endParaRPr/>
          </a:p>
        </p:txBody>
      </p:sp>
      <p:sp>
        <p:nvSpPr>
          <p:cNvPr id="315" name="object 315"/>
          <p:cNvSpPr/>
          <p:nvPr/>
        </p:nvSpPr>
        <p:spPr>
          <a:xfrm>
            <a:off x="3014247" y="3951464"/>
            <a:ext cx="0" cy="6985"/>
          </a:xfrm>
          <a:custGeom>
            <a:avLst/>
            <a:gdLst/>
            <a:ahLst/>
            <a:cxnLst/>
            <a:rect l="l" t="t" r="r" b="b"/>
            <a:pathLst>
              <a:path h="6985">
                <a:moveTo>
                  <a:pt x="0" y="0"/>
                </a:moveTo>
                <a:lnTo>
                  <a:pt x="0" y="6591"/>
                </a:lnTo>
              </a:path>
            </a:pathLst>
          </a:custGeom>
          <a:ln w="3175">
            <a:solidFill>
              <a:srgbClr val="231F20"/>
            </a:solidFill>
          </a:ln>
        </p:spPr>
        <p:txBody>
          <a:bodyPr wrap="square" lIns="0" tIns="0" rIns="0" bIns="0" rtlCol="0"/>
          <a:lstStyle/>
          <a:p>
            <a:endParaRPr/>
          </a:p>
        </p:txBody>
      </p:sp>
      <p:sp>
        <p:nvSpPr>
          <p:cNvPr id="316" name="object 316"/>
          <p:cNvSpPr/>
          <p:nvPr/>
        </p:nvSpPr>
        <p:spPr>
          <a:xfrm>
            <a:off x="3870947" y="4792469"/>
            <a:ext cx="635" cy="0"/>
          </a:xfrm>
          <a:custGeom>
            <a:avLst/>
            <a:gdLst/>
            <a:ahLst/>
            <a:cxnLst/>
            <a:rect l="l" t="t" r="r" b="b"/>
            <a:pathLst>
              <a:path w="635">
                <a:moveTo>
                  <a:pt x="444" y="0"/>
                </a:moveTo>
                <a:lnTo>
                  <a:pt x="0" y="0"/>
                </a:lnTo>
              </a:path>
            </a:pathLst>
          </a:custGeom>
          <a:ln w="6591">
            <a:solidFill>
              <a:srgbClr val="231F20"/>
            </a:solidFill>
          </a:ln>
        </p:spPr>
        <p:txBody>
          <a:bodyPr wrap="square" lIns="0" tIns="0" rIns="0" bIns="0" rtlCol="0"/>
          <a:lstStyle/>
          <a:p>
            <a:endParaRPr/>
          </a:p>
        </p:txBody>
      </p:sp>
      <p:sp>
        <p:nvSpPr>
          <p:cNvPr id="317" name="object 317"/>
          <p:cNvSpPr/>
          <p:nvPr/>
        </p:nvSpPr>
        <p:spPr>
          <a:xfrm>
            <a:off x="3871169" y="3944634"/>
            <a:ext cx="0" cy="858519"/>
          </a:xfrm>
          <a:custGeom>
            <a:avLst/>
            <a:gdLst/>
            <a:ahLst/>
            <a:cxnLst/>
            <a:rect l="l" t="t" r="r" b="b"/>
            <a:pathLst>
              <a:path h="858520">
                <a:moveTo>
                  <a:pt x="0" y="0"/>
                </a:moveTo>
                <a:lnTo>
                  <a:pt x="0" y="858018"/>
                </a:lnTo>
              </a:path>
            </a:pathLst>
          </a:custGeom>
          <a:ln w="7035">
            <a:solidFill>
              <a:srgbClr val="231F20"/>
            </a:solidFill>
          </a:ln>
        </p:spPr>
        <p:txBody>
          <a:bodyPr wrap="square" lIns="0" tIns="0" rIns="0" bIns="0" rtlCol="0"/>
          <a:lstStyle/>
          <a:p>
            <a:endParaRPr/>
          </a:p>
        </p:txBody>
      </p:sp>
      <p:sp>
        <p:nvSpPr>
          <p:cNvPr id="318" name="object 318"/>
          <p:cNvSpPr/>
          <p:nvPr/>
        </p:nvSpPr>
        <p:spPr>
          <a:xfrm>
            <a:off x="3785257" y="4792469"/>
            <a:ext cx="85725" cy="0"/>
          </a:xfrm>
          <a:custGeom>
            <a:avLst/>
            <a:gdLst/>
            <a:ahLst/>
            <a:cxnLst/>
            <a:rect l="l" t="t" r="r" b="b"/>
            <a:pathLst>
              <a:path w="85725">
                <a:moveTo>
                  <a:pt x="85699" y="0"/>
                </a:moveTo>
                <a:lnTo>
                  <a:pt x="0" y="0"/>
                </a:lnTo>
              </a:path>
            </a:pathLst>
          </a:custGeom>
          <a:ln w="6591">
            <a:solidFill>
              <a:srgbClr val="231F20"/>
            </a:solidFill>
          </a:ln>
        </p:spPr>
        <p:txBody>
          <a:bodyPr wrap="square" lIns="0" tIns="0" rIns="0" bIns="0" rtlCol="0"/>
          <a:lstStyle/>
          <a:p>
            <a:endParaRPr/>
          </a:p>
        </p:txBody>
      </p:sp>
      <p:sp>
        <p:nvSpPr>
          <p:cNvPr id="319" name="object 319"/>
          <p:cNvSpPr/>
          <p:nvPr/>
        </p:nvSpPr>
        <p:spPr>
          <a:xfrm>
            <a:off x="3785257" y="3954760"/>
            <a:ext cx="85725" cy="0"/>
          </a:xfrm>
          <a:custGeom>
            <a:avLst/>
            <a:gdLst/>
            <a:ahLst/>
            <a:cxnLst/>
            <a:rect l="l" t="t" r="r" b="b"/>
            <a:pathLst>
              <a:path w="85725">
                <a:moveTo>
                  <a:pt x="85699" y="0"/>
                </a:moveTo>
                <a:lnTo>
                  <a:pt x="0" y="0"/>
                </a:lnTo>
              </a:path>
            </a:pathLst>
          </a:custGeom>
          <a:ln w="6591">
            <a:solidFill>
              <a:srgbClr val="231F20"/>
            </a:solidFill>
          </a:ln>
        </p:spPr>
        <p:txBody>
          <a:bodyPr wrap="square" lIns="0" tIns="0" rIns="0" bIns="0" rtlCol="0"/>
          <a:lstStyle/>
          <a:p>
            <a:endParaRPr/>
          </a:p>
        </p:txBody>
      </p:sp>
      <p:sp>
        <p:nvSpPr>
          <p:cNvPr id="320" name="object 320"/>
          <p:cNvSpPr/>
          <p:nvPr/>
        </p:nvSpPr>
        <p:spPr>
          <a:xfrm>
            <a:off x="3783937" y="4792469"/>
            <a:ext cx="1905" cy="0"/>
          </a:xfrm>
          <a:custGeom>
            <a:avLst/>
            <a:gdLst/>
            <a:ahLst/>
            <a:cxnLst/>
            <a:rect l="l" t="t" r="r" b="b"/>
            <a:pathLst>
              <a:path w="1904">
                <a:moveTo>
                  <a:pt x="660" y="-3295"/>
                </a:moveTo>
                <a:lnTo>
                  <a:pt x="660" y="3295"/>
                </a:lnTo>
              </a:path>
            </a:pathLst>
          </a:custGeom>
          <a:ln w="3175">
            <a:solidFill>
              <a:srgbClr val="231F20"/>
            </a:solidFill>
          </a:ln>
        </p:spPr>
        <p:txBody>
          <a:bodyPr wrap="square" lIns="0" tIns="0" rIns="0" bIns="0" rtlCol="0"/>
          <a:lstStyle/>
          <a:p>
            <a:endParaRPr/>
          </a:p>
        </p:txBody>
      </p:sp>
      <p:sp>
        <p:nvSpPr>
          <p:cNvPr id="321" name="object 321"/>
          <p:cNvSpPr/>
          <p:nvPr/>
        </p:nvSpPr>
        <p:spPr>
          <a:xfrm>
            <a:off x="3783937" y="3954760"/>
            <a:ext cx="1905" cy="0"/>
          </a:xfrm>
          <a:custGeom>
            <a:avLst/>
            <a:gdLst/>
            <a:ahLst/>
            <a:cxnLst/>
            <a:rect l="l" t="t" r="r" b="b"/>
            <a:pathLst>
              <a:path w="1904">
                <a:moveTo>
                  <a:pt x="660" y="-3295"/>
                </a:moveTo>
                <a:lnTo>
                  <a:pt x="660" y="3295"/>
                </a:lnTo>
              </a:path>
            </a:pathLst>
          </a:custGeom>
          <a:ln w="3175">
            <a:solidFill>
              <a:srgbClr val="231F20"/>
            </a:solidFill>
          </a:ln>
        </p:spPr>
        <p:txBody>
          <a:bodyPr wrap="square" lIns="0" tIns="0" rIns="0" bIns="0" rtlCol="0"/>
          <a:lstStyle/>
          <a:p>
            <a:endParaRPr/>
          </a:p>
        </p:txBody>
      </p:sp>
      <p:sp>
        <p:nvSpPr>
          <p:cNvPr id="322" name="object 322"/>
          <p:cNvSpPr/>
          <p:nvPr/>
        </p:nvSpPr>
        <p:spPr>
          <a:xfrm>
            <a:off x="3783930" y="3954765"/>
            <a:ext cx="0" cy="838200"/>
          </a:xfrm>
          <a:custGeom>
            <a:avLst/>
            <a:gdLst/>
            <a:ahLst/>
            <a:cxnLst/>
            <a:rect l="l" t="t" r="r" b="b"/>
            <a:pathLst>
              <a:path h="838200">
                <a:moveTo>
                  <a:pt x="0" y="837704"/>
                </a:moveTo>
                <a:lnTo>
                  <a:pt x="0" y="0"/>
                </a:lnTo>
              </a:path>
            </a:pathLst>
          </a:custGeom>
          <a:ln w="6591">
            <a:solidFill>
              <a:srgbClr val="231F20"/>
            </a:solidFill>
          </a:ln>
        </p:spPr>
        <p:txBody>
          <a:bodyPr wrap="square" lIns="0" tIns="0" rIns="0" bIns="0" rtlCol="0"/>
          <a:lstStyle/>
          <a:p>
            <a:endParaRPr/>
          </a:p>
        </p:txBody>
      </p:sp>
      <p:sp>
        <p:nvSpPr>
          <p:cNvPr id="323" name="object 323"/>
          <p:cNvSpPr/>
          <p:nvPr/>
        </p:nvSpPr>
        <p:spPr>
          <a:xfrm>
            <a:off x="3768868" y="3954760"/>
            <a:ext cx="15240" cy="0"/>
          </a:xfrm>
          <a:custGeom>
            <a:avLst/>
            <a:gdLst/>
            <a:ahLst/>
            <a:cxnLst/>
            <a:rect l="l" t="t" r="r" b="b"/>
            <a:pathLst>
              <a:path w="15239">
                <a:moveTo>
                  <a:pt x="15062" y="0"/>
                </a:moveTo>
                <a:lnTo>
                  <a:pt x="0" y="0"/>
                </a:lnTo>
              </a:path>
            </a:pathLst>
          </a:custGeom>
          <a:ln w="6591">
            <a:solidFill>
              <a:srgbClr val="231F20"/>
            </a:solidFill>
          </a:ln>
        </p:spPr>
        <p:txBody>
          <a:bodyPr wrap="square" lIns="0" tIns="0" rIns="0" bIns="0" rtlCol="0"/>
          <a:lstStyle/>
          <a:p>
            <a:endParaRPr/>
          </a:p>
        </p:txBody>
      </p:sp>
      <p:sp>
        <p:nvSpPr>
          <p:cNvPr id="324" name="object 324"/>
          <p:cNvSpPr/>
          <p:nvPr/>
        </p:nvSpPr>
        <p:spPr>
          <a:xfrm>
            <a:off x="3669884" y="3954760"/>
            <a:ext cx="15240" cy="0"/>
          </a:xfrm>
          <a:custGeom>
            <a:avLst/>
            <a:gdLst/>
            <a:ahLst/>
            <a:cxnLst/>
            <a:rect l="l" t="t" r="r" b="b"/>
            <a:pathLst>
              <a:path w="15239">
                <a:moveTo>
                  <a:pt x="15074" y="0"/>
                </a:moveTo>
                <a:lnTo>
                  <a:pt x="0" y="0"/>
                </a:lnTo>
              </a:path>
            </a:pathLst>
          </a:custGeom>
          <a:ln w="6591">
            <a:solidFill>
              <a:srgbClr val="231F20"/>
            </a:solidFill>
          </a:ln>
        </p:spPr>
        <p:txBody>
          <a:bodyPr wrap="square" lIns="0" tIns="0" rIns="0" bIns="0" rtlCol="0"/>
          <a:lstStyle/>
          <a:p>
            <a:endParaRPr/>
          </a:p>
        </p:txBody>
      </p:sp>
      <p:sp>
        <p:nvSpPr>
          <p:cNvPr id="325" name="object 325"/>
          <p:cNvSpPr/>
          <p:nvPr/>
        </p:nvSpPr>
        <p:spPr>
          <a:xfrm>
            <a:off x="3573593" y="3954760"/>
            <a:ext cx="12700" cy="0"/>
          </a:xfrm>
          <a:custGeom>
            <a:avLst/>
            <a:gdLst/>
            <a:ahLst/>
            <a:cxnLst/>
            <a:rect l="l" t="t" r="r" b="b"/>
            <a:pathLst>
              <a:path w="12700">
                <a:moveTo>
                  <a:pt x="12395" y="0"/>
                </a:moveTo>
                <a:lnTo>
                  <a:pt x="0" y="0"/>
                </a:lnTo>
              </a:path>
            </a:pathLst>
          </a:custGeom>
          <a:ln w="6591">
            <a:solidFill>
              <a:srgbClr val="231F20"/>
            </a:solidFill>
          </a:ln>
        </p:spPr>
        <p:txBody>
          <a:bodyPr wrap="square" lIns="0" tIns="0" rIns="0" bIns="0" rtlCol="0"/>
          <a:lstStyle/>
          <a:p>
            <a:endParaRPr/>
          </a:p>
        </p:txBody>
      </p:sp>
      <p:sp>
        <p:nvSpPr>
          <p:cNvPr id="326" name="object 326"/>
          <p:cNvSpPr/>
          <p:nvPr/>
        </p:nvSpPr>
        <p:spPr>
          <a:xfrm>
            <a:off x="3478178" y="3954760"/>
            <a:ext cx="12065" cy="0"/>
          </a:xfrm>
          <a:custGeom>
            <a:avLst/>
            <a:gdLst/>
            <a:ahLst/>
            <a:cxnLst/>
            <a:rect l="l" t="t" r="r" b="b"/>
            <a:pathLst>
              <a:path w="12064">
                <a:moveTo>
                  <a:pt x="11493" y="0"/>
                </a:moveTo>
                <a:lnTo>
                  <a:pt x="0" y="0"/>
                </a:lnTo>
              </a:path>
            </a:pathLst>
          </a:custGeom>
          <a:ln w="6591">
            <a:solidFill>
              <a:srgbClr val="231F20"/>
            </a:solidFill>
          </a:ln>
        </p:spPr>
        <p:txBody>
          <a:bodyPr wrap="square" lIns="0" tIns="0" rIns="0" bIns="0" rtlCol="0"/>
          <a:lstStyle/>
          <a:p>
            <a:endParaRPr/>
          </a:p>
        </p:txBody>
      </p:sp>
      <p:sp>
        <p:nvSpPr>
          <p:cNvPr id="327" name="object 327"/>
          <p:cNvSpPr/>
          <p:nvPr/>
        </p:nvSpPr>
        <p:spPr>
          <a:xfrm>
            <a:off x="3383176" y="3954760"/>
            <a:ext cx="12065" cy="0"/>
          </a:xfrm>
          <a:custGeom>
            <a:avLst/>
            <a:gdLst/>
            <a:ahLst/>
            <a:cxnLst/>
            <a:rect l="l" t="t" r="r" b="b"/>
            <a:pathLst>
              <a:path w="12064">
                <a:moveTo>
                  <a:pt x="11518" y="0"/>
                </a:moveTo>
                <a:lnTo>
                  <a:pt x="0" y="0"/>
                </a:lnTo>
              </a:path>
            </a:pathLst>
          </a:custGeom>
          <a:ln w="6591">
            <a:solidFill>
              <a:srgbClr val="231F20"/>
            </a:solidFill>
          </a:ln>
        </p:spPr>
        <p:txBody>
          <a:bodyPr wrap="square" lIns="0" tIns="0" rIns="0" bIns="0" rtlCol="0"/>
          <a:lstStyle/>
          <a:p>
            <a:endParaRPr/>
          </a:p>
        </p:txBody>
      </p:sp>
      <p:sp>
        <p:nvSpPr>
          <p:cNvPr id="328" name="object 328"/>
          <p:cNvSpPr/>
          <p:nvPr/>
        </p:nvSpPr>
        <p:spPr>
          <a:xfrm>
            <a:off x="3287715" y="3954760"/>
            <a:ext cx="12065" cy="0"/>
          </a:xfrm>
          <a:custGeom>
            <a:avLst/>
            <a:gdLst/>
            <a:ahLst/>
            <a:cxnLst/>
            <a:rect l="l" t="t" r="r" b="b"/>
            <a:pathLst>
              <a:path w="12064">
                <a:moveTo>
                  <a:pt x="11531" y="0"/>
                </a:moveTo>
                <a:lnTo>
                  <a:pt x="0" y="0"/>
                </a:lnTo>
              </a:path>
            </a:pathLst>
          </a:custGeom>
          <a:ln w="6591">
            <a:solidFill>
              <a:srgbClr val="231F20"/>
            </a:solidFill>
          </a:ln>
        </p:spPr>
        <p:txBody>
          <a:bodyPr wrap="square" lIns="0" tIns="0" rIns="0" bIns="0" rtlCol="0"/>
          <a:lstStyle/>
          <a:p>
            <a:endParaRPr/>
          </a:p>
        </p:txBody>
      </p:sp>
      <p:sp>
        <p:nvSpPr>
          <p:cNvPr id="329" name="object 329"/>
          <p:cNvSpPr/>
          <p:nvPr/>
        </p:nvSpPr>
        <p:spPr>
          <a:xfrm>
            <a:off x="3192712" y="3954760"/>
            <a:ext cx="12065" cy="0"/>
          </a:xfrm>
          <a:custGeom>
            <a:avLst/>
            <a:gdLst/>
            <a:ahLst/>
            <a:cxnLst/>
            <a:rect l="l" t="t" r="r" b="b"/>
            <a:pathLst>
              <a:path w="12064">
                <a:moveTo>
                  <a:pt x="11531" y="0"/>
                </a:moveTo>
                <a:lnTo>
                  <a:pt x="0" y="0"/>
                </a:lnTo>
              </a:path>
            </a:pathLst>
          </a:custGeom>
          <a:ln w="6591">
            <a:solidFill>
              <a:srgbClr val="231F20"/>
            </a:solidFill>
          </a:ln>
        </p:spPr>
        <p:txBody>
          <a:bodyPr wrap="square" lIns="0" tIns="0" rIns="0" bIns="0" rtlCol="0"/>
          <a:lstStyle/>
          <a:p>
            <a:endParaRPr/>
          </a:p>
        </p:txBody>
      </p:sp>
      <p:sp>
        <p:nvSpPr>
          <p:cNvPr id="330" name="object 330"/>
          <p:cNvSpPr/>
          <p:nvPr/>
        </p:nvSpPr>
        <p:spPr>
          <a:xfrm>
            <a:off x="3097785" y="3954760"/>
            <a:ext cx="11430" cy="0"/>
          </a:xfrm>
          <a:custGeom>
            <a:avLst/>
            <a:gdLst/>
            <a:ahLst/>
            <a:cxnLst/>
            <a:rect l="l" t="t" r="r" b="b"/>
            <a:pathLst>
              <a:path w="11430">
                <a:moveTo>
                  <a:pt x="10998" y="0"/>
                </a:moveTo>
                <a:lnTo>
                  <a:pt x="0" y="0"/>
                </a:lnTo>
              </a:path>
            </a:pathLst>
          </a:custGeom>
          <a:ln w="6591">
            <a:solidFill>
              <a:srgbClr val="231F20"/>
            </a:solidFill>
          </a:ln>
        </p:spPr>
        <p:txBody>
          <a:bodyPr wrap="square" lIns="0" tIns="0" rIns="0" bIns="0" rtlCol="0"/>
          <a:lstStyle/>
          <a:p>
            <a:endParaRPr/>
          </a:p>
        </p:txBody>
      </p:sp>
      <p:sp>
        <p:nvSpPr>
          <p:cNvPr id="331" name="object 331"/>
          <p:cNvSpPr/>
          <p:nvPr/>
        </p:nvSpPr>
        <p:spPr>
          <a:xfrm>
            <a:off x="3013811" y="3944634"/>
            <a:ext cx="857885" cy="1270"/>
          </a:xfrm>
          <a:custGeom>
            <a:avLst/>
            <a:gdLst/>
            <a:ahLst/>
            <a:cxnLst/>
            <a:rect l="l" t="t" r="r" b="b"/>
            <a:pathLst>
              <a:path w="857885" h="1270">
                <a:moveTo>
                  <a:pt x="-3295" y="406"/>
                </a:moveTo>
                <a:lnTo>
                  <a:pt x="860875" y="406"/>
                </a:lnTo>
              </a:path>
            </a:pathLst>
          </a:custGeom>
          <a:ln w="7404">
            <a:solidFill>
              <a:srgbClr val="231F20"/>
            </a:solidFill>
          </a:ln>
        </p:spPr>
        <p:txBody>
          <a:bodyPr wrap="square" lIns="0" tIns="0" rIns="0" bIns="0" rtlCol="0"/>
          <a:lstStyle/>
          <a:p>
            <a:endParaRPr/>
          </a:p>
        </p:txBody>
      </p:sp>
      <p:sp>
        <p:nvSpPr>
          <p:cNvPr id="332" name="object 332"/>
          <p:cNvSpPr/>
          <p:nvPr/>
        </p:nvSpPr>
        <p:spPr>
          <a:xfrm>
            <a:off x="3884662" y="4026334"/>
            <a:ext cx="1270" cy="0"/>
          </a:xfrm>
          <a:custGeom>
            <a:avLst/>
            <a:gdLst/>
            <a:ahLst/>
            <a:cxnLst/>
            <a:rect l="l" t="t" r="r" b="b"/>
            <a:pathLst>
              <a:path w="1270">
                <a:moveTo>
                  <a:pt x="444" y="-3295"/>
                </a:moveTo>
                <a:lnTo>
                  <a:pt x="444" y="3295"/>
                </a:lnTo>
              </a:path>
            </a:pathLst>
          </a:custGeom>
          <a:ln w="3175">
            <a:solidFill>
              <a:srgbClr val="231F20"/>
            </a:solidFill>
          </a:ln>
        </p:spPr>
        <p:txBody>
          <a:bodyPr wrap="square" lIns="0" tIns="0" rIns="0" bIns="0" rtlCol="0"/>
          <a:lstStyle/>
          <a:p>
            <a:endParaRPr/>
          </a:p>
        </p:txBody>
      </p:sp>
      <p:sp>
        <p:nvSpPr>
          <p:cNvPr id="333" name="object 333"/>
          <p:cNvSpPr/>
          <p:nvPr/>
        </p:nvSpPr>
        <p:spPr>
          <a:xfrm>
            <a:off x="3884662" y="4721380"/>
            <a:ext cx="1270" cy="0"/>
          </a:xfrm>
          <a:custGeom>
            <a:avLst/>
            <a:gdLst/>
            <a:ahLst/>
            <a:cxnLst/>
            <a:rect l="l" t="t" r="r" b="b"/>
            <a:pathLst>
              <a:path w="1270">
                <a:moveTo>
                  <a:pt x="444" y="-3295"/>
                </a:moveTo>
                <a:lnTo>
                  <a:pt x="444" y="3295"/>
                </a:lnTo>
              </a:path>
            </a:pathLst>
          </a:custGeom>
          <a:ln w="3175">
            <a:solidFill>
              <a:srgbClr val="231F20"/>
            </a:solidFill>
          </a:ln>
        </p:spPr>
        <p:txBody>
          <a:bodyPr wrap="square" lIns="0" tIns="0" rIns="0" bIns="0" rtlCol="0"/>
          <a:lstStyle/>
          <a:p>
            <a:endParaRPr/>
          </a:p>
        </p:txBody>
      </p:sp>
      <p:sp>
        <p:nvSpPr>
          <p:cNvPr id="334" name="object 334"/>
          <p:cNvSpPr/>
          <p:nvPr/>
        </p:nvSpPr>
        <p:spPr>
          <a:xfrm>
            <a:off x="3885554" y="4026334"/>
            <a:ext cx="0" cy="695325"/>
          </a:xfrm>
          <a:custGeom>
            <a:avLst/>
            <a:gdLst/>
            <a:ahLst/>
            <a:cxnLst/>
            <a:rect l="l" t="t" r="r" b="b"/>
            <a:pathLst>
              <a:path h="695325">
                <a:moveTo>
                  <a:pt x="0" y="0"/>
                </a:moveTo>
                <a:lnTo>
                  <a:pt x="0" y="695045"/>
                </a:lnTo>
              </a:path>
            </a:pathLst>
          </a:custGeom>
          <a:ln w="6591">
            <a:solidFill>
              <a:srgbClr val="231F20"/>
            </a:solidFill>
          </a:ln>
        </p:spPr>
        <p:txBody>
          <a:bodyPr wrap="square" lIns="0" tIns="0" rIns="0" bIns="0" rtlCol="0"/>
          <a:lstStyle/>
          <a:p>
            <a:endParaRPr/>
          </a:p>
        </p:txBody>
      </p:sp>
      <p:sp>
        <p:nvSpPr>
          <p:cNvPr id="335" name="object 335"/>
          <p:cNvSpPr/>
          <p:nvPr/>
        </p:nvSpPr>
        <p:spPr>
          <a:xfrm>
            <a:off x="3879763" y="4026334"/>
            <a:ext cx="5080" cy="0"/>
          </a:xfrm>
          <a:custGeom>
            <a:avLst/>
            <a:gdLst/>
            <a:ahLst/>
            <a:cxnLst/>
            <a:rect l="l" t="t" r="r" b="b"/>
            <a:pathLst>
              <a:path w="5079">
                <a:moveTo>
                  <a:pt x="0" y="0"/>
                </a:moveTo>
                <a:lnTo>
                  <a:pt x="4902" y="0"/>
                </a:lnTo>
              </a:path>
            </a:pathLst>
          </a:custGeom>
          <a:ln w="6591">
            <a:solidFill>
              <a:srgbClr val="231F20"/>
            </a:solidFill>
          </a:ln>
        </p:spPr>
        <p:txBody>
          <a:bodyPr wrap="square" lIns="0" tIns="0" rIns="0" bIns="0" rtlCol="0"/>
          <a:lstStyle/>
          <a:p>
            <a:endParaRPr/>
          </a:p>
        </p:txBody>
      </p:sp>
      <p:sp>
        <p:nvSpPr>
          <p:cNvPr id="336" name="object 336"/>
          <p:cNvSpPr/>
          <p:nvPr/>
        </p:nvSpPr>
        <p:spPr>
          <a:xfrm>
            <a:off x="3879763" y="4721380"/>
            <a:ext cx="5080" cy="0"/>
          </a:xfrm>
          <a:custGeom>
            <a:avLst/>
            <a:gdLst/>
            <a:ahLst/>
            <a:cxnLst/>
            <a:rect l="l" t="t" r="r" b="b"/>
            <a:pathLst>
              <a:path w="5079">
                <a:moveTo>
                  <a:pt x="0" y="0"/>
                </a:moveTo>
                <a:lnTo>
                  <a:pt x="4902" y="0"/>
                </a:lnTo>
              </a:path>
            </a:pathLst>
          </a:custGeom>
          <a:ln w="6591">
            <a:solidFill>
              <a:srgbClr val="231F20"/>
            </a:solidFill>
          </a:ln>
        </p:spPr>
        <p:txBody>
          <a:bodyPr wrap="square" lIns="0" tIns="0" rIns="0" bIns="0" rtlCol="0"/>
          <a:lstStyle/>
          <a:p>
            <a:endParaRPr/>
          </a:p>
        </p:txBody>
      </p:sp>
      <p:sp>
        <p:nvSpPr>
          <p:cNvPr id="337" name="object 337"/>
          <p:cNvSpPr/>
          <p:nvPr/>
        </p:nvSpPr>
        <p:spPr>
          <a:xfrm>
            <a:off x="3878957" y="4026334"/>
            <a:ext cx="1270" cy="0"/>
          </a:xfrm>
          <a:custGeom>
            <a:avLst/>
            <a:gdLst/>
            <a:ahLst/>
            <a:cxnLst/>
            <a:rect l="l" t="t" r="r" b="b"/>
            <a:pathLst>
              <a:path w="1270">
                <a:moveTo>
                  <a:pt x="400" y="-3295"/>
                </a:moveTo>
                <a:lnTo>
                  <a:pt x="400" y="3295"/>
                </a:lnTo>
              </a:path>
            </a:pathLst>
          </a:custGeom>
          <a:ln w="3175">
            <a:solidFill>
              <a:srgbClr val="231F20"/>
            </a:solidFill>
          </a:ln>
        </p:spPr>
        <p:txBody>
          <a:bodyPr wrap="square" lIns="0" tIns="0" rIns="0" bIns="0" rtlCol="0"/>
          <a:lstStyle/>
          <a:p>
            <a:endParaRPr/>
          </a:p>
        </p:txBody>
      </p:sp>
      <p:sp>
        <p:nvSpPr>
          <p:cNvPr id="338" name="object 338"/>
          <p:cNvSpPr/>
          <p:nvPr/>
        </p:nvSpPr>
        <p:spPr>
          <a:xfrm>
            <a:off x="3878957" y="4026334"/>
            <a:ext cx="1270" cy="695325"/>
          </a:xfrm>
          <a:custGeom>
            <a:avLst/>
            <a:gdLst/>
            <a:ahLst/>
            <a:cxnLst/>
            <a:rect l="l" t="t" r="r" b="b"/>
            <a:pathLst>
              <a:path w="1270" h="695325">
                <a:moveTo>
                  <a:pt x="400" y="-3295"/>
                </a:moveTo>
                <a:lnTo>
                  <a:pt x="400" y="698341"/>
                </a:lnTo>
              </a:path>
            </a:pathLst>
          </a:custGeom>
          <a:ln w="7391">
            <a:solidFill>
              <a:srgbClr val="231F20"/>
            </a:solidFill>
          </a:ln>
        </p:spPr>
        <p:txBody>
          <a:bodyPr wrap="square" lIns="0" tIns="0" rIns="0" bIns="0" rtlCol="0"/>
          <a:lstStyle/>
          <a:p>
            <a:endParaRPr/>
          </a:p>
        </p:txBody>
      </p:sp>
      <p:sp>
        <p:nvSpPr>
          <p:cNvPr id="339" name="object 339"/>
          <p:cNvSpPr/>
          <p:nvPr/>
        </p:nvSpPr>
        <p:spPr>
          <a:xfrm>
            <a:off x="3876724" y="4026334"/>
            <a:ext cx="2540" cy="0"/>
          </a:xfrm>
          <a:custGeom>
            <a:avLst/>
            <a:gdLst/>
            <a:ahLst/>
            <a:cxnLst/>
            <a:rect l="l" t="t" r="r" b="b"/>
            <a:pathLst>
              <a:path w="2539">
                <a:moveTo>
                  <a:pt x="1117" y="-3295"/>
                </a:moveTo>
                <a:lnTo>
                  <a:pt x="1117" y="3295"/>
                </a:lnTo>
              </a:path>
            </a:pathLst>
          </a:custGeom>
          <a:ln w="3175">
            <a:solidFill>
              <a:srgbClr val="231F20"/>
            </a:solidFill>
          </a:ln>
        </p:spPr>
        <p:txBody>
          <a:bodyPr wrap="square" lIns="0" tIns="0" rIns="0" bIns="0" rtlCol="0"/>
          <a:lstStyle/>
          <a:p>
            <a:endParaRPr/>
          </a:p>
        </p:txBody>
      </p:sp>
      <p:sp>
        <p:nvSpPr>
          <p:cNvPr id="340" name="object 340"/>
          <p:cNvSpPr/>
          <p:nvPr/>
        </p:nvSpPr>
        <p:spPr>
          <a:xfrm>
            <a:off x="3876724" y="4721380"/>
            <a:ext cx="2540" cy="0"/>
          </a:xfrm>
          <a:custGeom>
            <a:avLst/>
            <a:gdLst/>
            <a:ahLst/>
            <a:cxnLst/>
            <a:rect l="l" t="t" r="r" b="b"/>
            <a:pathLst>
              <a:path w="2539">
                <a:moveTo>
                  <a:pt x="1117" y="-3295"/>
                </a:moveTo>
                <a:lnTo>
                  <a:pt x="1117" y="3295"/>
                </a:lnTo>
              </a:path>
            </a:pathLst>
          </a:custGeom>
          <a:ln w="3175">
            <a:solidFill>
              <a:srgbClr val="231F20"/>
            </a:solidFill>
          </a:ln>
        </p:spPr>
        <p:txBody>
          <a:bodyPr wrap="square" lIns="0" tIns="0" rIns="0" bIns="0" rtlCol="0"/>
          <a:lstStyle/>
          <a:p>
            <a:endParaRPr/>
          </a:p>
        </p:txBody>
      </p:sp>
      <p:sp>
        <p:nvSpPr>
          <p:cNvPr id="341" name="object 341"/>
          <p:cNvSpPr/>
          <p:nvPr/>
        </p:nvSpPr>
        <p:spPr>
          <a:xfrm>
            <a:off x="3871391" y="4026334"/>
            <a:ext cx="3175" cy="0"/>
          </a:xfrm>
          <a:custGeom>
            <a:avLst/>
            <a:gdLst/>
            <a:ahLst/>
            <a:cxnLst/>
            <a:rect l="l" t="t" r="r" b="b"/>
            <a:pathLst>
              <a:path w="3175">
                <a:moveTo>
                  <a:pt x="1346" y="-3295"/>
                </a:moveTo>
                <a:lnTo>
                  <a:pt x="1346" y="3295"/>
                </a:lnTo>
              </a:path>
            </a:pathLst>
          </a:custGeom>
          <a:ln w="3175">
            <a:solidFill>
              <a:srgbClr val="231F20"/>
            </a:solidFill>
          </a:ln>
        </p:spPr>
        <p:txBody>
          <a:bodyPr wrap="square" lIns="0" tIns="0" rIns="0" bIns="0" rtlCol="0"/>
          <a:lstStyle/>
          <a:p>
            <a:endParaRPr/>
          </a:p>
        </p:txBody>
      </p:sp>
      <p:sp>
        <p:nvSpPr>
          <p:cNvPr id="342" name="object 342"/>
          <p:cNvSpPr/>
          <p:nvPr/>
        </p:nvSpPr>
        <p:spPr>
          <a:xfrm>
            <a:off x="3871391" y="4721380"/>
            <a:ext cx="3175" cy="0"/>
          </a:xfrm>
          <a:custGeom>
            <a:avLst/>
            <a:gdLst/>
            <a:ahLst/>
            <a:cxnLst/>
            <a:rect l="l" t="t" r="r" b="b"/>
            <a:pathLst>
              <a:path w="3175">
                <a:moveTo>
                  <a:pt x="1346" y="-3295"/>
                </a:moveTo>
                <a:lnTo>
                  <a:pt x="1346" y="3295"/>
                </a:lnTo>
              </a:path>
            </a:pathLst>
          </a:custGeom>
          <a:ln w="3175">
            <a:solidFill>
              <a:srgbClr val="231F20"/>
            </a:solidFill>
          </a:ln>
        </p:spPr>
        <p:txBody>
          <a:bodyPr wrap="square" lIns="0" tIns="0" rIns="0" bIns="0" rtlCol="0"/>
          <a:lstStyle/>
          <a:p>
            <a:endParaRPr/>
          </a:p>
        </p:txBody>
      </p:sp>
      <p:sp>
        <p:nvSpPr>
          <p:cNvPr id="343" name="object 343"/>
          <p:cNvSpPr/>
          <p:nvPr/>
        </p:nvSpPr>
        <p:spPr>
          <a:xfrm>
            <a:off x="3874082" y="4026334"/>
            <a:ext cx="3175" cy="0"/>
          </a:xfrm>
          <a:custGeom>
            <a:avLst/>
            <a:gdLst/>
            <a:ahLst/>
            <a:cxnLst/>
            <a:rect l="l" t="t" r="r" b="b"/>
            <a:pathLst>
              <a:path w="3175">
                <a:moveTo>
                  <a:pt x="1320" y="-3295"/>
                </a:moveTo>
                <a:lnTo>
                  <a:pt x="1320" y="3295"/>
                </a:lnTo>
              </a:path>
            </a:pathLst>
          </a:custGeom>
          <a:ln w="3175">
            <a:solidFill>
              <a:srgbClr val="231F20"/>
            </a:solidFill>
          </a:ln>
        </p:spPr>
        <p:txBody>
          <a:bodyPr wrap="square" lIns="0" tIns="0" rIns="0" bIns="0" rtlCol="0"/>
          <a:lstStyle/>
          <a:p>
            <a:endParaRPr/>
          </a:p>
        </p:txBody>
      </p:sp>
      <p:sp>
        <p:nvSpPr>
          <p:cNvPr id="344" name="object 344"/>
          <p:cNvSpPr/>
          <p:nvPr/>
        </p:nvSpPr>
        <p:spPr>
          <a:xfrm>
            <a:off x="3874082" y="4721380"/>
            <a:ext cx="3175" cy="0"/>
          </a:xfrm>
          <a:custGeom>
            <a:avLst/>
            <a:gdLst/>
            <a:ahLst/>
            <a:cxnLst/>
            <a:rect l="l" t="t" r="r" b="b"/>
            <a:pathLst>
              <a:path w="3175">
                <a:moveTo>
                  <a:pt x="1320" y="-3295"/>
                </a:moveTo>
                <a:lnTo>
                  <a:pt x="1320" y="3295"/>
                </a:lnTo>
              </a:path>
            </a:pathLst>
          </a:custGeom>
          <a:ln w="3175">
            <a:solidFill>
              <a:srgbClr val="231F20"/>
            </a:solidFill>
          </a:ln>
        </p:spPr>
        <p:txBody>
          <a:bodyPr wrap="square" lIns="0" tIns="0" rIns="0" bIns="0" rtlCol="0"/>
          <a:lstStyle/>
          <a:p>
            <a:endParaRPr/>
          </a:p>
        </p:txBody>
      </p:sp>
      <p:sp>
        <p:nvSpPr>
          <p:cNvPr id="345" name="object 345"/>
          <p:cNvSpPr/>
          <p:nvPr/>
        </p:nvSpPr>
        <p:spPr>
          <a:xfrm>
            <a:off x="3624737" y="4418392"/>
            <a:ext cx="102488" cy="102539"/>
          </a:xfrm>
          <a:prstGeom prst="rect">
            <a:avLst/>
          </a:prstGeom>
          <a:blipFill>
            <a:blip r:embed="rId3" cstate="print"/>
            <a:stretch>
              <a:fillRect/>
            </a:stretch>
          </a:blipFill>
        </p:spPr>
        <p:txBody>
          <a:bodyPr wrap="square" lIns="0" tIns="0" rIns="0" bIns="0" rtlCol="0"/>
          <a:lstStyle/>
          <a:p>
            <a:endParaRPr/>
          </a:p>
        </p:txBody>
      </p:sp>
      <p:sp>
        <p:nvSpPr>
          <p:cNvPr id="346" name="object 346"/>
          <p:cNvSpPr/>
          <p:nvPr/>
        </p:nvSpPr>
        <p:spPr>
          <a:xfrm>
            <a:off x="3482296" y="4665167"/>
            <a:ext cx="102539" cy="102501"/>
          </a:xfrm>
          <a:prstGeom prst="rect">
            <a:avLst/>
          </a:prstGeom>
          <a:blipFill>
            <a:blip r:embed="rId4" cstate="print"/>
            <a:stretch>
              <a:fillRect/>
            </a:stretch>
          </a:blipFill>
        </p:spPr>
        <p:txBody>
          <a:bodyPr wrap="square" lIns="0" tIns="0" rIns="0" bIns="0" rtlCol="0"/>
          <a:lstStyle/>
          <a:p>
            <a:endParaRPr/>
          </a:p>
        </p:txBody>
      </p:sp>
      <p:sp>
        <p:nvSpPr>
          <p:cNvPr id="347" name="object 347"/>
          <p:cNvSpPr/>
          <p:nvPr/>
        </p:nvSpPr>
        <p:spPr>
          <a:xfrm>
            <a:off x="3338279" y="4559227"/>
            <a:ext cx="102539" cy="102489"/>
          </a:xfrm>
          <a:prstGeom prst="rect">
            <a:avLst/>
          </a:prstGeom>
          <a:blipFill>
            <a:blip r:embed="rId5" cstate="print"/>
            <a:stretch>
              <a:fillRect/>
            </a:stretch>
          </a:blipFill>
        </p:spPr>
        <p:txBody>
          <a:bodyPr wrap="square" lIns="0" tIns="0" rIns="0" bIns="0" rtlCol="0"/>
          <a:lstStyle/>
          <a:p>
            <a:endParaRPr/>
          </a:p>
        </p:txBody>
      </p:sp>
      <p:sp>
        <p:nvSpPr>
          <p:cNvPr id="348" name="object 348"/>
          <p:cNvSpPr/>
          <p:nvPr/>
        </p:nvSpPr>
        <p:spPr>
          <a:xfrm>
            <a:off x="4562269" y="3898557"/>
            <a:ext cx="36830" cy="235585"/>
          </a:xfrm>
          <a:custGeom>
            <a:avLst/>
            <a:gdLst/>
            <a:ahLst/>
            <a:cxnLst/>
            <a:rect l="l" t="t" r="r" b="b"/>
            <a:pathLst>
              <a:path w="36829" h="235585">
                <a:moveTo>
                  <a:pt x="35364" y="72847"/>
                </a:moveTo>
                <a:lnTo>
                  <a:pt x="15163" y="72847"/>
                </a:lnTo>
                <a:lnTo>
                  <a:pt x="0" y="234581"/>
                </a:lnTo>
                <a:lnTo>
                  <a:pt x="9829" y="235534"/>
                </a:lnTo>
                <a:lnTo>
                  <a:pt x="25019" y="73774"/>
                </a:lnTo>
                <a:lnTo>
                  <a:pt x="35475" y="73774"/>
                </a:lnTo>
                <a:lnTo>
                  <a:pt x="35364" y="72847"/>
                </a:lnTo>
                <a:close/>
              </a:path>
              <a:path w="36829" h="235585">
                <a:moveTo>
                  <a:pt x="35475" y="73774"/>
                </a:moveTo>
                <a:lnTo>
                  <a:pt x="25019" y="73774"/>
                </a:lnTo>
                <a:lnTo>
                  <a:pt x="36601" y="83197"/>
                </a:lnTo>
                <a:lnTo>
                  <a:pt x="35475" y="73774"/>
                </a:lnTo>
                <a:close/>
              </a:path>
              <a:path w="36829" h="235585">
                <a:moveTo>
                  <a:pt x="26657" y="0"/>
                </a:moveTo>
                <a:lnTo>
                  <a:pt x="1447" y="79895"/>
                </a:lnTo>
                <a:lnTo>
                  <a:pt x="15163" y="72847"/>
                </a:lnTo>
                <a:lnTo>
                  <a:pt x="35364" y="72847"/>
                </a:lnTo>
                <a:lnTo>
                  <a:pt x="26657" y="0"/>
                </a:lnTo>
                <a:close/>
              </a:path>
            </a:pathLst>
          </a:custGeom>
          <a:solidFill>
            <a:srgbClr val="58595B"/>
          </a:solidFill>
        </p:spPr>
        <p:txBody>
          <a:bodyPr wrap="square" lIns="0" tIns="0" rIns="0" bIns="0" rtlCol="0"/>
          <a:lstStyle/>
          <a:p>
            <a:endParaRPr/>
          </a:p>
        </p:txBody>
      </p:sp>
      <p:sp>
        <p:nvSpPr>
          <p:cNvPr id="349" name="object 349"/>
          <p:cNvSpPr/>
          <p:nvPr/>
        </p:nvSpPr>
        <p:spPr>
          <a:xfrm>
            <a:off x="5666581" y="4405213"/>
            <a:ext cx="248920" cy="405130"/>
          </a:xfrm>
          <a:custGeom>
            <a:avLst/>
            <a:gdLst/>
            <a:ahLst/>
            <a:cxnLst/>
            <a:rect l="l" t="t" r="r" b="b"/>
            <a:pathLst>
              <a:path w="248920" h="405129">
                <a:moveTo>
                  <a:pt x="0" y="0"/>
                </a:moveTo>
                <a:lnTo>
                  <a:pt x="2616" y="335661"/>
                </a:lnTo>
                <a:lnTo>
                  <a:pt x="236791" y="404609"/>
                </a:lnTo>
                <a:lnTo>
                  <a:pt x="248475" y="53314"/>
                </a:lnTo>
                <a:lnTo>
                  <a:pt x="0" y="0"/>
                </a:lnTo>
                <a:close/>
              </a:path>
            </a:pathLst>
          </a:custGeom>
          <a:ln w="6591">
            <a:solidFill>
              <a:srgbClr val="070908"/>
            </a:solidFill>
          </a:ln>
        </p:spPr>
        <p:txBody>
          <a:bodyPr wrap="square" lIns="0" tIns="0" rIns="0" bIns="0" rtlCol="0"/>
          <a:lstStyle/>
          <a:p>
            <a:endParaRPr/>
          </a:p>
        </p:txBody>
      </p:sp>
      <p:sp>
        <p:nvSpPr>
          <p:cNvPr id="350" name="object 350"/>
          <p:cNvSpPr/>
          <p:nvPr/>
        </p:nvSpPr>
        <p:spPr>
          <a:xfrm>
            <a:off x="5267228" y="4398739"/>
            <a:ext cx="291465" cy="355600"/>
          </a:xfrm>
          <a:custGeom>
            <a:avLst/>
            <a:gdLst/>
            <a:ahLst/>
            <a:cxnLst/>
            <a:rect l="l" t="t" r="r" b="b"/>
            <a:pathLst>
              <a:path w="291464" h="355600">
                <a:moveTo>
                  <a:pt x="288798" y="327825"/>
                </a:moveTo>
                <a:lnTo>
                  <a:pt x="291401" y="0"/>
                </a:lnTo>
                <a:lnTo>
                  <a:pt x="0" y="14325"/>
                </a:lnTo>
                <a:lnTo>
                  <a:pt x="18211" y="355130"/>
                </a:lnTo>
                <a:lnTo>
                  <a:pt x="288798" y="327825"/>
                </a:lnTo>
                <a:close/>
              </a:path>
            </a:pathLst>
          </a:custGeom>
          <a:ln w="6591">
            <a:solidFill>
              <a:srgbClr val="070908"/>
            </a:solidFill>
          </a:ln>
        </p:spPr>
        <p:txBody>
          <a:bodyPr wrap="square" lIns="0" tIns="0" rIns="0" bIns="0" rtlCol="0"/>
          <a:lstStyle/>
          <a:p>
            <a:endParaRPr/>
          </a:p>
        </p:txBody>
      </p:sp>
      <p:sp>
        <p:nvSpPr>
          <p:cNvPr id="351" name="object 351"/>
          <p:cNvSpPr/>
          <p:nvPr/>
        </p:nvSpPr>
        <p:spPr>
          <a:xfrm>
            <a:off x="6035436" y="4289121"/>
            <a:ext cx="10795" cy="148590"/>
          </a:xfrm>
          <a:custGeom>
            <a:avLst/>
            <a:gdLst/>
            <a:ahLst/>
            <a:cxnLst/>
            <a:rect l="l" t="t" r="r" b="b"/>
            <a:pathLst>
              <a:path w="10795" h="148589">
                <a:moveTo>
                  <a:pt x="5353" y="-3295"/>
                </a:moveTo>
                <a:lnTo>
                  <a:pt x="5353" y="151606"/>
                </a:lnTo>
              </a:path>
            </a:pathLst>
          </a:custGeom>
          <a:ln w="17297">
            <a:solidFill>
              <a:srgbClr val="070908"/>
            </a:solidFill>
          </a:ln>
        </p:spPr>
        <p:txBody>
          <a:bodyPr wrap="square" lIns="0" tIns="0" rIns="0" bIns="0" rtlCol="0"/>
          <a:lstStyle/>
          <a:p>
            <a:endParaRPr/>
          </a:p>
        </p:txBody>
      </p:sp>
      <p:sp>
        <p:nvSpPr>
          <p:cNvPr id="352" name="object 352"/>
          <p:cNvSpPr/>
          <p:nvPr/>
        </p:nvSpPr>
        <p:spPr>
          <a:xfrm>
            <a:off x="5951500" y="4282275"/>
            <a:ext cx="5715" cy="123189"/>
          </a:xfrm>
          <a:custGeom>
            <a:avLst/>
            <a:gdLst/>
            <a:ahLst/>
            <a:cxnLst/>
            <a:rect l="l" t="t" r="r" b="b"/>
            <a:pathLst>
              <a:path w="5714" h="123189">
                <a:moveTo>
                  <a:pt x="0" y="0"/>
                </a:moveTo>
                <a:lnTo>
                  <a:pt x="5207" y="122936"/>
                </a:lnTo>
              </a:path>
            </a:pathLst>
          </a:custGeom>
          <a:ln w="6591">
            <a:solidFill>
              <a:srgbClr val="070908"/>
            </a:solidFill>
          </a:ln>
        </p:spPr>
        <p:txBody>
          <a:bodyPr wrap="square" lIns="0" tIns="0" rIns="0" bIns="0" rtlCol="0"/>
          <a:lstStyle/>
          <a:p>
            <a:endParaRPr/>
          </a:p>
        </p:txBody>
      </p:sp>
      <p:sp>
        <p:nvSpPr>
          <p:cNvPr id="353" name="object 353"/>
          <p:cNvSpPr/>
          <p:nvPr/>
        </p:nvSpPr>
        <p:spPr>
          <a:xfrm>
            <a:off x="5929052" y="4283254"/>
            <a:ext cx="15240" cy="109855"/>
          </a:xfrm>
          <a:custGeom>
            <a:avLst/>
            <a:gdLst/>
            <a:ahLst/>
            <a:cxnLst/>
            <a:rect l="l" t="t" r="r" b="b"/>
            <a:pathLst>
              <a:path w="15239" h="109854">
                <a:moveTo>
                  <a:pt x="0" y="0"/>
                </a:moveTo>
                <a:lnTo>
                  <a:pt x="14643" y="109245"/>
                </a:lnTo>
              </a:path>
            </a:pathLst>
          </a:custGeom>
          <a:ln w="6591">
            <a:solidFill>
              <a:srgbClr val="070908"/>
            </a:solidFill>
          </a:ln>
        </p:spPr>
        <p:txBody>
          <a:bodyPr wrap="square" lIns="0" tIns="0" rIns="0" bIns="0" rtlCol="0"/>
          <a:lstStyle/>
          <a:p>
            <a:endParaRPr/>
          </a:p>
        </p:txBody>
      </p:sp>
      <p:sp>
        <p:nvSpPr>
          <p:cNvPr id="354" name="object 354"/>
          <p:cNvSpPr/>
          <p:nvPr/>
        </p:nvSpPr>
        <p:spPr>
          <a:xfrm>
            <a:off x="5823408" y="4288160"/>
            <a:ext cx="20320" cy="86360"/>
          </a:xfrm>
          <a:custGeom>
            <a:avLst/>
            <a:gdLst/>
            <a:ahLst/>
            <a:cxnLst/>
            <a:rect l="l" t="t" r="r" b="b"/>
            <a:pathLst>
              <a:path w="20320" h="86360">
                <a:moveTo>
                  <a:pt x="0" y="0"/>
                </a:moveTo>
                <a:lnTo>
                  <a:pt x="19812" y="85826"/>
                </a:lnTo>
              </a:path>
            </a:pathLst>
          </a:custGeom>
          <a:ln w="6591">
            <a:solidFill>
              <a:srgbClr val="070908"/>
            </a:solidFill>
          </a:ln>
        </p:spPr>
        <p:txBody>
          <a:bodyPr wrap="square" lIns="0" tIns="0" rIns="0" bIns="0" rtlCol="0"/>
          <a:lstStyle/>
          <a:p>
            <a:endParaRPr/>
          </a:p>
        </p:txBody>
      </p:sp>
      <p:sp>
        <p:nvSpPr>
          <p:cNvPr id="355" name="object 355"/>
          <p:cNvSpPr/>
          <p:nvPr/>
        </p:nvSpPr>
        <p:spPr>
          <a:xfrm>
            <a:off x="5941113" y="4281659"/>
            <a:ext cx="24130" cy="2540"/>
          </a:xfrm>
          <a:custGeom>
            <a:avLst/>
            <a:gdLst/>
            <a:ahLst/>
            <a:cxnLst/>
            <a:rect l="l" t="t" r="r" b="b"/>
            <a:pathLst>
              <a:path w="24129" h="2539">
                <a:moveTo>
                  <a:pt x="-3295" y="977"/>
                </a:moveTo>
                <a:lnTo>
                  <a:pt x="27374" y="977"/>
                </a:lnTo>
              </a:path>
            </a:pathLst>
          </a:custGeom>
          <a:ln w="8547">
            <a:solidFill>
              <a:srgbClr val="070908"/>
            </a:solidFill>
          </a:ln>
        </p:spPr>
        <p:txBody>
          <a:bodyPr wrap="square" lIns="0" tIns="0" rIns="0" bIns="0" rtlCol="0"/>
          <a:lstStyle/>
          <a:p>
            <a:endParaRPr/>
          </a:p>
        </p:txBody>
      </p:sp>
      <p:sp>
        <p:nvSpPr>
          <p:cNvPr id="356" name="object 356"/>
          <p:cNvSpPr/>
          <p:nvPr/>
        </p:nvSpPr>
        <p:spPr>
          <a:xfrm>
            <a:off x="5811020" y="4178237"/>
            <a:ext cx="132715" cy="118110"/>
          </a:xfrm>
          <a:custGeom>
            <a:avLst/>
            <a:gdLst/>
            <a:ahLst/>
            <a:cxnLst/>
            <a:rect l="l" t="t" r="r" b="b"/>
            <a:pathLst>
              <a:path w="132714" h="118110">
                <a:moveTo>
                  <a:pt x="2565" y="0"/>
                </a:moveTo>
                <a:lnTo>
                  <a:pt x="0" y="103416"/>
                </a:lnTo>
                <a:lnTo>
                  <a:pt x="19426" y="113446"/>
                </a:lnTo>
                <a:lnTo>
                  <a:pt x="33489" y="117940"/>
                </a:lnTo>
                <a:lnTo>
                  <a:pt x="49020" y="117930"/>
                </a:lnTo>
                <a:lnTo>
                  <a:pt x="98797" y="109984"/>
                </a:lnTo>
                <a:lnTo>
                  <a:pt x="132041" y="73533"/>
                </a:lnTo>
                <a:lnTo>
                  <a:pt x="132676" y="66954"/>
                </a:lnTo>
              </a:path>
            </a:pathLst>
          </a:custGeom>
          <a:ln w="6591">
            <a:solidFill>
              <a:srgbClr val="070908"/>
            </a:solidFill>
          </a:ln>
        </p:spPr>
        <p:txBody>
          <a:bodyPr wrap="square" lIns="0" tIns="0" rIns="0" bIns="0" rtlCol="0"/>
          <a:lstStyle/>
          <a:p>
            <a:endParaRPr/>
          </a:p>
        </p:txBody>
      </p:sp>
      <p:sp>
        <p:nvSpPr>
          <p:cNvPr id="357" name="object 357"/>
          <p:cNvSpPr/>
          <p:nvPr/>
        </p:nvSpPr>
        <p:spPr>
          <a:xfrm>
            <a:off x="5795063" y="3992147"/>
            <a:ext cx="123825" cy="226695"/>
          </a:xfrm>
          <a:custGeom>
            <a:avLst/>
            <a:gdLst/>
            <a:ahLst/>
            <a:cxnLst/>
            <a:rect l="l" t="t" r="r" b="b"/>
            <a:pathLst>
              <a:path w="123825" h="226695">
                <a:moveTo>
                  <a:pt x="95329" y="0"/>
                </a:moveTo>
                <a:lnTo>
                  <a:pt x="32246" y="84875"/>
                </a:lnTo>
                <a:lnTo>
                  <a:pt x="2949" y="132411"/>
                </a:lnTo>
                <a:lnTo>
                  <a:pt x="0" y="159928"/>
                </a:lnTo>
                <a:lnTo>
                  <a:pt x="15954" y="184746"/>
                </a:lnTo>
                <a:lnTo>
                  <a:pt x="79708" y="225082"/>
                </a:lnTo>
                <a:lnTo>
                  <a:pt x="123282" y="226352"/>
                </a:lnTo>
              </a:path>
            </a:pathLst>
          </a:custGeom>
          <a:ln w="6591">
            <a:solidFill>
              <a:srgbClr val="070908"/>
            </a:solidFill>
          </a:ln>
        </p:spPr>
        <p:txBody>
          <a:bodyPr wrap="square" lIns="0" tIns="0" rIns="0" bIns="0" rtlCol="0"/>
          <a:lstStyle/>
          <a:p>
            <a:endParaRPr/>
          </a:p>
        </p:txBody>
      </p:sp>
      <p:sp>
        <p:nvSpPr>
          <p:cNvPr id="358" name="object 358"/>
          <p:cNvSpPr/>
          <p:nvPr/>
        </p:nvSpPr>
        <p:spPr>
          <a:xfrm>
            <a:off x="6011357" y="4168452"/>
            <a:ext cx="47625" cy="120014"/>
          </a:xfrm>
          <a:custGeom>
            <a:avLst/>
            <a:gdLst/>
            <a:ahLst/>
            <a:cxnLst/>
            <a:rect l="l" t="t" r="r" b="b"/>
            <a:pathLst>
              <a:path w="47625" h="120014">
                <a:moveTo>
                  <a:pt x="47498" y="0"/>
                </a:moveTo>
                <a:lnTo>
                  <a:pt x="47498" y="119049"/>
                </a:lnTo>
                <a:lnTo>
                  <a:pt x="0" y="119710"/>
                </a:lnTo>
              </a:path>
            </a:pathLst>
          </a:custGeom>
          <a:ln w="6591">
            <a:solidFill>
              <a:srgbClr val="070908"/>
            </a:solidFill>
          </a:ln>
        </p:spPr>
        <p:txBody>
          <a:bodyPr wrap="square" lIns="0" tIns="0" rIns="0" bIns="0" rtlCol="0"/>
          <a:lstStyle/>
          <a:p>
            <a:endParaRPr/>
          </a:p>
        </p:txBody>
      </p:sp>
      <p:sp>
        <p:nvSpPr>
          <p:cNvPr id="359" name="object 359"/>
          <p:cNvSpPr/>
          <p:nvPr/>
        </p:nvSpPr>
        <p:spPr>
          <a:xfrm>
            <a:off x="5949561" y="3906967"/>
            <a:ext cx="60960" cy="240029"/>
          </a:xfrm>
          <a:custGeom>
            <a:avLst/>
            <a:gdLst/>
            <a:ahLst/>
            <a:cxnLst/>
            <a:rect l="l" t="t" r="r" b="b"/>
            <a:pathLst>
              <a:path w="60960" h="240029">
                <a:moveTo>
                  <a:pt x="60502" y="0"/>
                </a:moveTo>
                <a:lnTo>
                  <a:pt x="0" y="68326"/>
                </a:lnTo>
                <a:lnTo>
                  <a:pt x="24777" y="239979"/>
                </a:lnTo>
              </a:path>
            </a:pathLst>
          </a:custGeom>
          <a:ln w="6591">
            <a:solidFill>
              <a:srgbClr val="070908"/>
            </a:solidFill>
          </a:ln>
        </p:spPr>
        <p:txBody>
          <a:bodyPr wrap="square" lIns="0" tIns="0" rIns="0" bIns="0" rtlCol="0"/>
          <a:lstStyle/>
          <a:p>
            <a:endParaRPr/>
          </a:p>
        </p:txBody>
      </p:sp>
      <p:sp>
        <p:nvSpPr>
          <p:cNvPr id="360" name="object 360"/>
          <p:cNvSpPr/>
          <p:nvPr/>
        </p:nvSpPr>
        <p:spPr>
          <a:xfrm>
            <a:off x="5889057" y="3814569"/>
            <a:ext cx="93345" cy="358140"/>
          </a:xfrm>
          <a:custGeom>
            <a:avLst/>
            <a:gdLst/>
            <a:ahLst/>
            <a:cxnLst/>
            <a:rect l="l" t="t" r="r" b="b"/>
            <a:pathLst>
              <a:path w="93345" h="358139">
                <a:moveTo>
                  <a:pt x="93014" y="0"/>
                </a:moveTo>
                <a:lnTo>
                  <a:pt x="74331" y="18117"/>
                </a:lnTo>
                <a:lnTo>
                  <a:pt x="63090" y="30256"/>
                </a:lnTo>
                <a:lnTo>
                  <a:pt x="54777" y="41907"/>
                </a:lnTo>
                <a:lnTo>
                  <a:pt x="44881" y="58559"/>
                </a:lnTo>
                <a:lnTo>
                  <a:pt x="31182" y="80679"/>
                </a:lnTo>
                <a:lnTo>
                  <a:pt x="16830" y="103633"/>
                </a:lnTo>
                <a:lnTo>
                  <a:pt x="5283" y="125351"/>
                </a:lnTo>
                <a:lnTo>
                  <a:pt x="0" y="143764"/>
                </a:lnTo>
                <a:lnTo>
                  <a:pt x="3311" y="169987"/>
                </a:lnTo>
                <a:lnTo>
                  <a:pt x="12596" y="216858"/>
                </a:lnTo>
                <a:lnTo>
                  <a:pt x="24794" y="271512"/>
                </a:lnTo>
                <a:lnTo>
                  <a:pt x="36842" y="321081"/>
                </a:lnTo>
                <a:lnTo>
                  <a:pt x="48281" y="355178"/>
                </a:lnTo>
                <a:lnTo>
                  <a:pt x="49453" y="357822"/>
                </a:lnTo>
              </a:path>
            </a:pathLst>
          </a:custGeom>
          <a:ln w="6591">
            <a:solidFill>
              <a:srgbClr val="070908"/>
            </a:solidFill>
          </a:ln>
        </p:spPr>
        <p:txBody>
          <a:bodyPr wrap="square" lIns="0" tIns="0" rIns="0" bIns="0" rtlCol="0"/>
          <a:lstStyle/>
          <a:p>
            <a:endParaRPr/>
          </a:p>
        </p:txBody>
      </p:sp>
      <p:sp>
        <p:nvSpPr>
          <p:cNvPr id="361" name="object 361"/>
          <p:cNvSpPr/>
          <p:nvPr/>
        </p:nvSpPr>
        <p:spPr>
          <a:xfrm>
            <a:off x="5946268" y="3709720"/>
            <a:ext cx="356523" cy="248399"/>
          </a:xfrm>
          <a:prstGeom prst="rect">
            <a:avLst/>
          </a:prstGeom>
          <a:blipFill>
            <a:blip r:embed="rId6" cstate="print"/>
            <a:stretch>
              <a:fillRect/>
            </a:stretch>
          </a:blipFill>
        </p:spPr>
        <p:txBody>
          <a:bodyPr wrap="square" lIns="0" tIns="0" rIns="0" bIns="0" rtlCol="0"/>
          <a:lstStyle/>
          <a:p>
            <a:endParaRPr/>
          </a:p>
        </p:txBody>
      </p:sp>
      <p:sp>
        <p:nvSpPr>
          <p:cNvPr id="362" name="object 362"/>
          <p:cNvSpPr/>
          <p:nvPr/>
        </p:nvSpPr>
        <p:spPr>
          <a:xfrm>
            <a:off x="6005386" y="4263696"/>
            <a:ext cx="6350" cy="151130"/>
          </a:xfrm>
          <a:custGeom>
            <a:avLst/>
            <a:gdLst/>
            <a:ahLst/>
            <a:cxnLst/>
            <a:rect l="l" t="t" r="r" b="b"/>
            <a:pathLst>
              <a:path w="6350" h="151129">
                <a:moveTo>
                  <a:pt x="5867" y="0"/>
                </a:moveTo>
                <a:lnTo>
                  <a:pt x="0" y="150939"/>
                </a:lnTo>
              </a:path>
            </a:pathLst>
          </a:custGeom>
          <a:ln w="6591">
            <a:solidFill>
              <a:srgbClr val="070908"/>
            </a:solidFill>
          </a:ln>
        </p:spPr>
        <p:txBody>
          <a:bodyPr wrap="square" lIns="0" tIns="0" rIns="0" bIns="0" rtlCol="0"/>
          <a:lstStyle/>
          <a:p>
            <a:endParaRPr/>
          </a:p>
        </p:txBody>
      </p:sp>
      <p:sp>
        <p:nvSpPr>
          <p:cNvPr id="363" name="object 363"/>
          <p:cNvSpPr/>
          <p:nvPr/>
        </p:nvSpPr>
        <p:spPr>
          <a:xfrm>
            <a:off x="5947904" y="4216432"/>
            <a:ext cx="43815" cy="483870"/>
          </a:xfrm>
          <a:custGeom>
            <a:avLst/>
            <a:gdLst/>
            <a:ahLst/>
            <a:cxnLst/>
            <a:rect l="l" t="t" r="r" b="b"/>
            <a:pathLst>
              <a:path w="43814" h="483870">
                <a:moveTo>
                  <a:pt x="11099" y="192024"/>
                </a:moveTo>
                <a:lnTo>
                  <a:pt x="0" y="483641"/>
                </a:lnTo>
                <a:lnTo>
                  <a:pt x="20091" y="483641"/>
                </a:lnTo>
                <a:lnTo>
                  <a:pt x="43205" y="11074"/>
                </a:lnTo>
                <a:lnTo>
                  <a:pt x="19113" y="0"/>
                </a:lnTo>
                <a:lnTo>
                  <a:pt x="11099" y="192024"/>
                </a:lnTo>
                <a:close/>
              </a:path>
            </a:pathLst>
          </a:custGeom>
          <a:ln w="6591">
            <a:solidFill>
              <a:srgbClr val="070908"/>
            </a:solidFill>
          </a:ln>
        </p:spPr>
        <p:txBody>
          <a:bodyPr wrap="square" lIns="0" tIns="0" rIns="0" bIns="0" rtlCol="0"/>
          <a:lstStyle/>
          <a:p>
            <a:endParaRPr/>
          </a:p>
        </p:txBody>
      </p:sp>
      <p:sp>
        <p:nvSpPr>
          <p:cNvPr id="364" name="object 364"/>
          <p:cNvSpPr/>
          <p:nvPr/>
        </p:nvSpPr>
        <p:spPr>
          <a:xfrm>
            <a:off x="5600017" y="4345163"/>
            <a:ext cx="32384" cy="431800"/>
          </a:xfrm>
          <a:custGeom>
            <a:avLst/>
            <a:gdLst/>
            <a:ahLst/>
            <a:cxnLst/>
            <a:rect l="l" t="t" r="r" b="b"/>
            <a:pathLst>
              <a:path w="32385" h="431800">
                <a:moveTo>
                  <a:pt x="0" y="1003"/>
                </a:moveTo>
                <a:lnTo>
                  <a:pt x="27178" y="0"/>
                </a:lnTo>
                <a:lnTo>
                  <a:pt x="32169" y="431304"/>
                </a:lnTo>
                <a:lnTo>
                  <a:pt x="5029" y="430301"/>
                </a:lnTo>
                <a:lnTo>
                  <a:pt x="0" y="1003"/>
                </a:lnTo>
                <a:close/>
              </a:path>
            </a:pathLst>
          </a:custGeom>
          <a:ln w="6591">
            <a:solidFill>
              <a:srgbClr val="070908"/>
            </a:solidFill>
          </a:ln>
        </p:spPr>
        <p:txBody>
          <a:bodyPr wrap="square" lIns="0" tIns="0" rIns="0" bIns="0" rtlCol="0"/>
          <a:lstStyle/>
          <a:p>
            <a:endParaRPr/>
          </a:p>
        </p:txBody>
      </p:sp>
      <p:sp>
        <p:nvSpPr>
          <p:cNvPr id="365" name="object 365"/>
          <p:cNvSpPr/>
          <p:nvPr/>
        </p:nvSpPr>
        <p:spPr>
          <a:xfrm>
            <a:off x="5188743" y="4365302"/>
            <a:ext cx="56515" cy="459105"/>
          </a:xfrm>
          <a:custGeom>
            <a:avLst/>
            <a:gdLst/>
            <a:ahLst/>
            <a:cxnLst/>
            <a:rect l="l" t="t" r="r" b="b"/>
            <a:pathLst>
              <a:path w="56514" h="459104">
                <a:moveTo>
                  <a:pt x="0" y="3975"/>
                </a:moveTo>
                <a:lnTo>
                  <a:pt x="29184" y="0"/>
                </a:lnTo>
                <a:lnTo>
                  <a:pt x="56349" y="448398"/>
                </a:lnTo>
                <a:lnTo>
                  <a:pt x="25158" y="458482"/>
                </a:lnTo>
                <a:lnTo>
                  <a:pt x="0" y="3975"/>
                </a:lnTo>
                <a:close/>
              </a:path>
            </a:pathLst>
          </a:custGeom>
          <a:ln w="6591">
            <a:solidFill>
              <a:srgbClr val="070908"/>
            </a:solidFill>
          </a:ln>
        </p:spPr>
        <p:txBody>
          <a:bodyPr wrap="square" lIns="0" tIns="0" rIns="0" bIns="0" rtlCol="0"/>
          <a:lstStyle/>
          <a:p>
            <a:endParaRPr/>
          </a:p>
        </p:txBody>
      </p:sp>
      <p:sp>
        <p:nvSpPr>
          <p:cNvPr id="366" name="object 366"/>
          <p:cNvSpPr/>
          <p:nvPr/>
        </p:nvSpPr>
        <p:spPr>
          <a:xfrm>
            <a:off x="5961993" y="4415791"/>
            <a:ext cx="217804" cy="385445"/>
          </a:xfrm>
          <a:custGeom>
            <a:avLst/>
            <a:gdLst/>
            <a:ahLst/>
            <a:cxnLst/>
            <a:rect l="l" t="t" r="r" b="b"/>
            <a:pathLst>
              <a:path w="217804" h="385445">
                <a:moveTo>
                  <a:pt x="43357" y="584"/>
                </a:moveTo>
                <a:lnTo>
                  <a:pt x="217639" y="156781"/>
                </a:lnTo>
                <a:lnTo>
                  <a:pt x="0" y="384848"/>
                </a:lnTo>
                <a:lnTo>
                  <a:pt x="20942" y="0"/>
                </a:lnTo>
                <a:lnTo>
                  <a:pt x="43357" y="584"/>
                </a:lnTo>
                <a:close/>
              </a:path>
            </a:pathLst>
          </a:custGeom>
          <a:ln w="6591">
            <a:solidFill>
              <a:srgbClr val="070908"/>
            </a:solidFill>
          </a:ln>
        </p:spPr>
        <p:txBody>
          <a:bodyPr wrap="square" lIns="0" tIns="0" rIns="0" bIns="0" rtlCol="0"/>
          <a:lstStyle/>
          <a:p>
            <a:endParaRPr/>
          </a:p>
        </p:txBody>
      </p:sp>
      <p:sp>
        <p:nvSpPr>
          <p:cNvPr id="367" name="object 367"/>
          <p:cNvSpPr/>
          <p:nvPr/>
        </p:nvSpPr>
        <p:spPr>
          <a:xfrm>
            <a:off x="5627191" y="4345160"/>
            <a:ext cx="332105" cy="511175"/>
          </a:xfrm>
          <a:custGeom>
            <a:avLst/>
            <a:gdLst/>
            <a:ahLst/>
            <a:cxnLst/>
            <a:rect l="l" t="t" r="r" b="b"/>
            <a:pathLst>
              <a:path w="332104" h="511175">
                <a:moveTo>
                  <a:pt x="0" y="0"/>
                </a:moveTo>
                <a:lnTo>
                  <a:pt x="5003" y="431304"/>
                </a:lnTo>
                <a:lnTo>
                  <a:pt x="246329" y="504748"/>
                </a:lnTo>
                <a:lnTo>
                  <a:pt x="310730" y="510768"/>
                </a:lnTo>
                <a:lnTo>
                  <a:pt x="331812" y="63296"/>
                </a:lnTo>
                <a:lnTo>
                  <a:pt x="0" y="0"/>
                </a:lnTo>
                <a:close/>
              </a:path>
            </a:pathLst>
          </a:custGeom>
          <a:ln w="6591">
            <a:solidFill>
              <a:srgbClr val="070908"/>
            </a:solidFill>
          </a:ln>
        </p:spPr>
        <p:txBody>
          <a:bodyPr wrap="square" lIns="0" tIns="0" rIns="0" bIns="0" rtlCol="0"/>
          <a:lstStyle/>
          <a:p>
            <a:endParaRPr/>
          </a:p>
        </p:txBody>
      </p:sp>
      <p:sp>
        <p:nvSpPr>
          <p:cNvPr id="368" name="object 368"/>
          <p:cNvSpPr/>
          <p:nvPr/>
        </p:nvSpPr>
        <p:spPr>
          <a:xfrm>
            <a:off x="5217927" y="4346195"/>
            <a:ext cx="387350" cy="467995"/>
          </a:xfrm>
          <a:custGeom>
            <a:avLst/>
            <a:gdLst/>
            <a:ahLst/>
            <a:cxnLst/>
            <a:rect l="l" t="t" r="r" b="b"/>
            <a:pathLst>
              <a:path w="387350" h="467995">
                <a:moveTo>
                  <a:pt x="0" y="19100"/>
                </a:moveTo>
                <a:lnTo>
                  <a:pt x="382092" y="0"/>
                </a:lnTo>
                <a:lnTo>
                  <a:pt x="387121" y="429272"/>
                </a:lnTo>
                <a:lnTo>
                  <a:pt x="27165" y="467512"/>
                </a:lnTo>
                <a:lnTo>
                  <a:pt x="0" y="19100"/>
                </a:lnTo>
                <a:close/>
              </a:path>
            </a:pathLst>
          </a:custGeom>
          <a:ln w="6591">
            <a:solidFill>
              <a:srgbClr val="070908"/>
            </a:solidFill>
          </a:ln>
        </p:spPr>
        <p:txBody>
          <a:bodyPr wrap="square" lIns="0" tIns="0" rIns="0" bIns="0" rtlCol="0"/>
          <a:lstStyle/>
          <a:p>
            <a:endParaRPr/>
          </a:p>
        </p:txBody>
      </p:sp>
      <p:sp>
        <p:nvSpPr>
          <p:cNvPr id="369" name="object 369"/>
          <p:cNvSpPr/>
          <p:nvPr/>
        </p:nvSpPr>
        <p:spPr>
          <a:xfrm>
            <a:off x="5089239" y="4435672"/>
            <a:ext cx="83820" cy="399415"/>
          </a:xfrm>
          <a:custGeom>
            <a:avLst/>
            <a:gdLst/>
            <a:ahLst/>
            <a:cxnLst/>
            <a:rect l="l" t="t" r="r" b="b"/>
            <a:pathLst>
              <a:path w="83820" h="399414">
                <a:moveTo>
                  <a:pt x="0" y="24129"/>
                </a:moveTo>
                <a:lnTo>
                  <a:pt x="63322" y="0"/>
                </a:lnTo>
                <a:lnTo>
                  <a:pt x="83426" y="355904"/>
                </a:lnTo>
                <a:lnTo>
                  <a:pt x="4267" y="399186"/>
                </a:lnTo>
              </a:path>
            </a:pathLst>
          </a:custGeom>
          <a:ln w="6591">
            <a:solidFill>
              <a:srgbClr val="070908"/>
            </a:solidFill>
          </a:ln>
        </p:spPr>
        <p:txBody>
          <a:bodyPr wrap="square" lIns="0" tIns="0" rIns="0" bIns="0" rtlCol="0"/>
          <a:lstStyle/>
          <a:p>
            <a:endParaRPr/>
          </a:p>
        </p:txBody>
      </p:sp>
      <p:sp>
        <p:nvSpPr>
          <p:cNvPr id="370" name="object 370"/>
          <p:cNvSpPr/>
          <p:nvPr/>
        </p:nvSpPr>
        <p:spPr>
          <a:xfrm>
            <a:off x="5091198" y="4369274"/>
            <a:ext cx="123189" cy="483234"/>
          </a:xfrm>
          <a:custGeom>
            <a:avLst/>
            <a:gdLst/>
            <a:ahLst/>
            <a:cxnLst/>
            <a:rect l="l" t="t" r="r" b="b"/>
            <a:pathLst>
              <a:path w="123189" h="483235">
                <a:moveTo>
                  <a:pt x="0" y="28194"/>
                </a:moveTo>
                <a:lnTo>
                  <a:pt x="97548" y="0"/>
                </a:lnTo>
                <a:lnTo>
                  <a:pt x="122707" y="454482"/>
                </a:lnTo>
                <a:lnTo>
                  <a:pt x="69392" y="482676"/>
                </a:lnTo>
              </a:path>
            </a:pathLst>
          </a:custGeom>
          <a:ln w="6591">
            <a:solidFill>
              <a:srgbClr val="070908"/>
            </a:solidFill>
          </a:ln>
        </p:spPr>
        <p:txBody>
          <a:bodyPr wrap="square" lIns="0" tIns="0" rIns="0" bIns="0" rtlCol="0"/>
          <a:lstStyle/>
          <a:p>
            <a:endParaRPr/>
          </a:p>
        </p:txBody>
      </p:sp>
      <p:sp>
        <p:nvSpPr>
          <p:cNvPr id="371" name="object 371"/>
          <p:cNvSpPr/>
          <p:nvPr/>
        </p:nvSpPr>
        <p:spPr>
          <a:xfrm>
            <a:off x="5921176" y="4572590"/>
            <a:ext cx="276860" cy="273685"/>
          </a:xfrm>
          <a:custGeom>
            <a:avLst/>
            <a:gdLst/>
            <a:ahLst/>
            <a:cxnLst/>
            <a:rect l="l" t="t" r="r" b="b"/>
            <a:pathLst>
              <a:path w="276860" h="273685">
                <a:moveTo>
                  <a:pt x="258457" y="0"/>
                </a:moveTo>
                <a:lnTo>
                  <a:pt x="0" y="272199"/>
                </a:lnTo>
                <a:lnTo>
                  <a:pt x="22548" y="273032"/>
                </a:lnTo>
                <a:lnTo>
                  <a:pt x="30321" y="273136"/>
                </a:lnTo>
                <a:lnTo>
                  <a:pt x="40868" y="273151"/>
                </a:lnTo>
                <a:lnTo>
                  <a:pt x="159043" y="146581"/>
                </a:lnTo>
                <a:lnTo>
                  <a:pt x="240034" y="58297"/>
                </a:lnTo>
                <a:lnTo>
                  <a:pt x="276313" y="15506"/>
                </a:lnTo>
                <a:lnTo>
                  <a:pt x="275158" y="9550"/>
                </a:lnTo>
                <a:lnTo>
                  <a:pt x="258457" y="0"/>
                </a:lnTo>
                <a:close/>
              </a:path>
            </a:pathLst>
          </a:custGeom>
          <a:solidFill>
            <a:srgbClr val="FFFFFF"/>
          </a:solidFill>
        </p:spPr>
        <p:txBody>
          <a:bodyPr wrap="square" lIns="0" tIns="0" rIns="0" bIns="0" rtlCol="0"/>
          <a:lstStyle/>
          <a:p>
            <a:endParaRPr/>
          </a:p>
        </p:txBody>
      </p:sp>
      <p:sp>
        <p:nvSpPr>
          <p:cNvPr id="372" name="object 372"/>
          <p:cNvSpPr/>
          <p:nvPr/>
        </p:nvSpPr>
        <p:spPr>
          <a:xfrm>
            <a:off x="5921176" y="4572590"/>
            <a:ext cx="276860" cy="273685"/>
          </a:xfrm>
          <a:custGeom>
            <a:avLst/>
            <a:gdLst/>
            <a:ahLst/>
            <a:cxnLst/>
            <a:rect l="l" t="t" r="r" b="b"/>
            <a:pathLst>
              <a:path w="276860" h="273685">
                <a:moveTo>
                  <a:pt x="0" y="272199"/>
                </a:moveTo>
                <a:lnTo>
                  <a:pt x="258457" y="0"/>
                </a:lnTo>
                <a:lnTo>
                  <a:pt x="275158" y="9550"/>
                </a:lnTo>
                <a:lnTo>
                  <a:pt x="240034" y="58297"/>
                </a:lnTo>
                <a:lnTo>
                  <a:pt x="159043" y="146581"/>
                </a:lnTo>
                <a:lnTo>
                  <a:pt x="77826" y="233739"/>
                </a:lnTo>
                <a:lnTo>
                  <a:pt x="40868" y="273151"/>
                </a:lnTo>
                <a:lnTo>
                  <a:pt x="30321" y="273136"/>
                </a:lnTo>
                <a:lnTo>
                  <a:pt x="22548" y="273032"/>
                </a:lnTo>
                <a:lnTo>
                  <a:pt x="13718" y="272749"/>
                </a:lnTo>
                <a:lnTo>
                  <a:pt x="0" y="272199"/>
                </a:lnTo>
                <a:close/>
              </a:path>
            </a:pathLst>
          </a:custGeom>
          <a:ln w="6591">
            <a:solidFill>
              <a:srgbClr val="070908"/>
            </a:solidFill>
          </a:ln>
        </p:spPr>
        <p:txBody>
          <a:bodyPr wrap="square" lIns="0" tIns="0" rIns="0" bIns="0" rtlCol="0"/>
          <a:lstStyle/>
          <a:p>
            <a:endParaRPr/>
          </a:p>
        </p:txBody>
      </p:sp>
      <p:sp>
        <p:nvSpPr>
          <p:cNvPr id="373" name="object 373"/>
          <p:cNvSpPr/>
          <p:nvPr/>
        </p:nvSpPr>
        <p:spPr>
          <a:xfrm>
            <a:off x="6176057" y="4590510"/>
            <a:ext cx="19685" cy="261620"/>
          </a:xfrm>
          <a:custGeom>
            <a:avLst/>
            <a:gdLst/>
            <a:ahLst/>
            <a:cxnLst/>
            <a:rect l="l" t="t" r="r" b="b"/>
            <a:pathLst>
              <a:path w="19685" h="261620">
                <a:moveTo>
                  <a:pt x="19075" y="0"/>
                </a:moveTo>
                <a:lnTo>
                  <a:pt x="0" y="261480"/>
                </a:lnTo>
              </a:path>
            </a:pathLst>
          </a:custGeom>
          <a:ln w="6591">
            <a:solidFill>
              <a:srgbClr val="070908"/>
            </a:solidFill>
          </a:ln>
        </p:spPr>
        <p:txBody>
          <a:bodyPr wrap="square" lIns="0" tIns="0" rIns="0" bIns="0" rtlCol="0"/>
          <a:lstStyle/>
          <a:p>
            <a:endParaRPr/>
          </a:p>
        </p:txBody>
      </p:sp>
      <p:sp>
        <p:nvSpPr>
          <p:cNvPr id="374" name="object 374"/>
          <p:cNvSpPr/>
          <p:nvPr/>
        </p:nvSpPr>
        <p:spPr>
          <a:xfrm>
            <a:off x="5980970" y="4182707"/>
            <a:ext cx="77228" cy="97331"/>
          </a:xfrm>
          <a:prstGeom prst="rect">
            <a:avLst/>
          </a:prstGeom>
          <a:blipFill>
            <a:blip r:embed="rId7" cstate="print"/>
            <a:stretch>
              <a:fillRect/>
            </a:stretch>
          </a:blipFill>
        </p:spPr>
        <p:txBody>
          <a:bodyPr wrap="square" lIns="0" tIns="0" rIns="0" bIns="0" rtlCol="0"/>
          <a:lstStyle/>
          <a:p>
            <a:endParaRPr/>
          </a:p>
        </p:txBody>
      </p:sp>
      <p:sp>
        <p:nvSpPr>
          <p:cNvPr id="375" name="object 375"/>
          <p:cNvSpPr/>
          <p:nvPr/>
        </p:nvSpPr>
        <p:spPr>
          <a:xfrm>
            <a:off x="5911335" y="3913493"/>
            <a:ext cx="269875" cy="356870"/>
          </a:xfrm>
          <a:custGeom>
            <a:avLst/>
            <a:gdLst/>
            <a:ahLst/>
            <a:cxnLst/>
            <a:rect l="l" t="t" r="r" b="b"/>
            <a:pathLst>
              <a:path w="269875" h="356870">
                <a:moveTo>
                  <a:pt x="101690" y="298576"/>
                </a:moveTo>
                <a:lnTo>
                  <a:pt x="83750" y="298576"/>
                </a:lnTo>
                <a:lnTo>
                  <a:pt x="88970" y="302488"/>
                </a:lnTo>
                <a:lnTo>
                  <a:pt x="91014" y="338999"/>
                </a:lnTo>
                <a:lnTo>
                  <a:pt x="93184" y="355638"/>
                </a:lnTo>
                <a:lnTo>
                  <a:pt x="96819" y="356427"/>
                </a:lnTo>
                <a:lnTo>
                  <a:pt x="103257" y="345389"/>
                </a:lnTo>
                <a:lnTo>
                  <a:pt x="102781" y="337553"/>
                </a:lnTo>
                <a:lnTo>
                  <a:pt x="101879" y="320319"/>
                </a:lnTo>
                <a:lnTo>
                  <a:pt x="101339" y="303083"/>
                </a:lnTo>
                <a:lnTo>
                  <a:pt x="101690" y="298576"/>
                </a:lnTo>
                <a:close/>
              </a:path>
              <a:path w="269875" h="356870">
                <a:moveTo>
                  <a:pt x="101949" y="295249"/>
                </a:moveTo>
                <a:lnTo>
                  <a:pt x="68142" y="295249"/>
                </a:lnTo>
                <a:lnTo>
                  <a:pt x="64263" y="300641"/>
                </a:lnTo>
                <a:lnTo>
                  <a:pt x="55627" y="312989"/>
                </a:lnTo>
                <a:lnTo>
                  <a:pt x="46737" y="326555"/>
                </a:lnTo>
                <a:lnTo>
                  <a:pt x="42094" y="335597"/>
                </a:lnTo>
                <a:lnTo>
                  <a:pt x="40824" y="342112"/>
                </a:lnTo>
                <a:lnTo>
                  <a:pt x="55162" y="335597"/>
                </a:lnTo>
                <a:lnTo>
                  <a:pt x="83750" y="298576"/>
                </a:lnTo>
                <a:lnTo>
                  <a:pt x="101690" y="298576"/>
                </a:lnTo>
                <a:lnTo>
                  <a:pt x="101949" y="295249"/>
                </a:lnTo>
                <a:close/>
              </a:path>
              <a:path w="269875" h="356870">
                <a:moveTo>
                  <a:pt x="110131" y="280974"/>
                </a:moveTo>
                <a:lnTo>
                  <a:pt x="56432" y="280974"/>
                </a:lnTo>
                <a:lnTo>
                  <a:pt x="35618" y="302488"/>
                </a:lnTo>
                <a:lnTo>
                  <a:pt x="27350" y="312253"/>
                </a:lnTo>
                <a:lnTo>
                  <a:pt x="20694" y="324548"/>
                </a:lnTo>
                <a:lnTo>
                  <a:pt x="18053" y="337553"/>
                </a:lnTo>
                <a:lnTo>
                  <a:pt x="29102" y="334327"/>
                </a:lnTo>
                <a:lnTo>
                  <a:pt x="68142" y="295249"/>
                </a:lnTo>
                <a:lnTo>
                  <a:pt x="101949" y="295249"/>
                </a:lnTo>
                <a:lnTo>
                  <a:pt x="103341" y="294670"/>
                </a:lnTo>
                <a:lnTo>
                  <a:pt x="105705" y="290620"/>
                </a:lnTo>
                <a:lnTo>
                  <a:pt x="110131" y="280974"/>
                </a:lnTo>
                <a:close/>
              </a:path>
              <a:path w="269875" h="356870">
                <a:moveTo>
                  <a:pt x="125013" y="256946"/>
                </a:moveTo>
                <a:lnTo>
                  <a:pt x="50565" y="256946"/>
                </a:lnTo>
                <a:lnTo>
                  <a:pt x="41778" y="267740"/>
                </a:lnTo>
                <a:lnTo>
                  <a:pt x="36276" y="272622"/>
                </a:lnTo>
                <a:lnTo>
                  <a:pt x="35807" y="272636"/>
                </a:lnTo>
                <a:lnTo>
                  <a:pt x="17701" y="291885"/>
                </a:lnTo>
                <a:lnTo>
                  <a:pt x="2208" y="309762"/>
                </a:lnTo>
                <a:lnTo>
                  <a:pt x="0" y="316185"/>
                </a:lnTo>
                <a:lnTo>
                  <a:pt x="6991" y="316763"/>
                </a:lnTo>
                <a:lnTo>
                  <a:pt x="8878" y="323883"/>
                </a:lnTo>
                <a:lnTo>
                  <a:pt x="14657" y="322529"/>
                </a:lnTo>
                <a:lnTo>
                  <a:pt x="28963" y="309344"/>
                </a:lnTo>
                <a:lnTo>
                  <a:pt x="35730" y="302355"/>
                </a:lnTo>
                <a:lnTo>
                  <a:pt x="39516" y="297884"/>
                </a:lnTo>
                <a:lnTo>
                  <a:pt x="51205" y="285954"/>
                </a:lnTo>
                <a:lnTo>
                  <a:pt x="56432" y="280974"/>
                </a:lnTo>
                <a:lnTo>
                  <a:pt x="110131" y="280974"/>
                </a:lnTo>
                <a:lnTo>
                  <a:pt x="110750" y="279626"/>
                </a:lnTo>
                <a:lnTo>
                  <a:pt x="120186" y="258216"/>
                </a:lnTo>
                <a:lnTo>
                  <a:pt x="123224" y="257534"/>
                </a:lnTo>
                <a:lnTo>
                  <a:pt x="125013" y="256946"/>
                </a:lnTo>
                <a:close/>
              </a:path>
              <a:path w="269875" h="356870">
                <a:moveTo>
                  <a:pt x="56432" y="280974"/>
                </a:moveTo>
                <a:lnTo>
                  <a:pt x="51205" y="285954"/>
                </a:lnTo>
                <a:lnTo>
                  <a:pt x="39516" y="297884"/>
                </a:lnTo>
                <a:lnTo>
                  <a:pt x="35730" y="302355"/>
                </a:lnTo>
                <a:lnTo>
                  <a:pt x="56432" y="280974"/>
                </a:lnTo>
                <a:close/>
              </a:path>
              <a:path w="269875" h="356870">
                <a:moveTo>
                  <a:pt x="269779" y="0"/>
                </a:moveTo>
                <a:lnTo>
                  <a:pt x="254666" y="48852"/>
                </a:lnTo>
                <a:lnTo>
                  <a:pt x="236315" y="89705"/>
                </a:lnTo>
                <a:lnTo>
                  <a:pt x="211245" y="123545"/>
                </a:lnTo>
                <a:lnTo>
                  <a:pt x="176612" y="154290"/>
                </a:lnTo>
                <a:lnTo>
                  <a:pt x="160496" y="162623"/>
                </a:lnTo>
                <a:lnTo>
                  <a:pt x="144888" y="190563"/>
                </a:lnTo>
                <a:lnTo>
                  <a:pt x="81819" y="231546"/>
                </a:lnTo>
                <a:lnTo>
                  <a:pt x="72015" y="232181"/>
                </a:lnTo>
                <a:lnTo>
                  <a:pt x="55431" y="235769"/>
                </a:lnTo>
                <a:lnTo>
                  <a:pt x="46448" y="238933"/>
                </a:lnTo>
                <a:lnTo>
                  <a:pt x="41960" y="243441"/>
                </a:lnTo>
                <a:lnTo>
                  <a:pt x="38855" y="251066"/>
                </a:lnTo>
                <a:lnTo>
                  <a:pt x="16097" y="262737"/>
                </a:lnTo>
                <a:lnTo>
                  <a:pt x="25863" y="269278"/>
                </a:lnTo>
                <a:lnTo>
                  <a:pt x="31743" y="272750"/>
                </a:lnTo>
                <a:lnTo>
                  <a:pt x="35807" y="272636"/>
                </a:lnTo>
                <a:lnTo>
                  <a:pt x="50565" y="256946"/>
                </a:lnTo>
                <a:lnTo>
                  <a:pt x="125013" y="256946"/>
                </a:lnTo>
                <a:lnTo>
                  <a:pt x="180092" y="232181"/>
                </a:lnTo>
                <a:lnTo>
                  <a:pt x="222458" y="199436"/>
                </a:lnTo>
                <a:lnTo>
                  <a:pt x="250260" y="114465"/>
                </a:lnTo>
                <a:lnTo>
                  <a:pt x="269779" y="0"/>
                </a:lnTo>
                <a:close/>
              </a:path>
              <a:path w="269875" h="356870">
                <a:moveTo>
                  <a:pt x="50565" y="256946"/>
                </a:moveTo>
                <a:lnTo>
                  <a:pt x="35807" y="272636"/>
                </a:lnTo>
                <a:lnTo>
                  <a:pt x="36276" y="272622"/>
                </a:lnTo>
                <a:lnTo>
                  <a:pt x="41778" y="267740"/>
                </a:lnTo>
                <a:lnTo>
                  <a:pt x="50565" y="256946"/>
                </a:lnTo>
                <a:close/>
              </a:path>
            </a:pathLst>
          </a:custGeom>
          <a:solidFill>
            <a:srgbClr val="FFFFFF"/>
          </a:solidFill>
        </p:spPr>
        <p:txBody>
          <a:bodyPr wrap="square" lIns="0" tIns="0" rIns="0" bIns="0" rtlCol="0"/>
          <a:lstStyle/>
          <a:p>
            <a:endParaRPr/>
          </a:p>
        </p:txBody>
      </p:sp>
      <p:sp>
        <p:nvSpPr>
          <p:cNvPr id="376" name="object 376"/>
          <p:cNvSpPr/>
          <p:nvPr/>
        </p:nvSpPr>
        <p:spPr>
          <a:xfrm>
            <a:off x="5598303" y="4335967"/>
            <a:ext cx="29845" cy="10795"/>
          </a:xfrm>
          <a:custGeom>
            <a:avLst/>
            <a:gdLst/>
            <a:ahLst/>
            <a:cxnLst/>
            <a:rect l="l" t="t" r="r" b="b"/>
            <a:pathLst>
              <a:path w="29845" h="10795">
                <a:moveTo>
                  <a:pt x="1714" y="10223"/>
                </a:moveTo>
                <a:lnTo>
                  <a:pt x="0" y="0"/>
                </a:lnTo>
                <a:lnTo>
                  <a:pt x="29260" y="0"/>
                </a:lnTo>
                <a:lnTo>
                  <a:pt x="28892" y="9220"/>
                </a:lnTo>
              </a:path>
            </a:pathLst>
          </a:custGeom>
          <a:ln w="6591">
            <a:solidFill>
              <a:srgbClr val="070908"/>
            </a:solidFill>
          </a:ln>
        </p:spPr>
        <p:txBody>
          <a:bodyPr wrap="square" lIns="0" tIns="0" rIns="0" bIns="0" rtlCol="0"/>
          <a:lstStyle/>
          <a:p>
            <a:endParaRPr/>
          </a:p>
        </p:txBody>
      </p:sp>
      <p:sp>
        <p:nvSpPr>
          <p:cNvPr id="377" name="object 377"/>
          <p:cNvSpPr/>
          <p:nvPr/>
        </p:nvSpPr>
        <p:spPr>
          <a:xfrm>
            <a:off x="5180690" y="4356495"/>
            <a:ext cx="37465" cy="13335"/>
          </a:xfrm>
          <a:custGeom>
            <a:avLst/>
            <a:gdLst/>
            <a:ahLst/>
            <a:cxnLst/>
            <a:rect l="l" t="t" r="r" b="b"/>
            <a:pathLst>
              <a:path w="37464" h="13335">
                <a:moveTo>
                  <a:pt x="37236" y="8826"/>
                </a:moveTo>
                <a:lnTo>
                  <a:pt x="28333" y="0"/>
                </a:lnTo>
                <a:lnTo>
                  <a:pt x="0" y="2882"/>
                </a:lnTo>
                <a:lnTo>
                  <a:pt x="8051" y="12788"/>
                </a:lnTo>
              </a:path>
            </a:pathLst>
          </a:custGeom>
          <a:ln w="6591">
            <a:solidFill>
              <a:srgbClr val="070908"/>
            </a:solidFill>
          </a:ln>
        </p:spPr>
        <p:txBody>
          <a:bodyPr wrap="square" lIns="0" tIns="0" rIns="0" bIns="0" rtlCol="0"/>
          <a:lstStyle/>
          <a:p>
            <a:endParaRPr/>
          </a:p>
        </p:txBody>
      </p:sp>
      <p:sp>
        <p:nvSpPr>
          <p:cNvPr id="378" name="object 378"/>
          <p:cNvSpPr/>
          <p:nvPr/>
        </p:nvSpPr>
        <p:spPr>
          <a:xfrm>
            <a:off x="5983702" y="4482329"/>
            <a:ext cx="144780" cy="248920"/>
          </a:xfrm>
          <a:custGeom>
            <a:avLst/>
            <a:gdLst/>
            <a:ahLst/>
            <a:cxnLst/>
            <a:rect l="l" t="t" r="r" b="b"/>
            <a:pathLst>
              <a:path w="144779" h="248920">
                <a:moveTo>
                  <a:pt x="144754" y="144017"/>
                </a:moveTo>
                <a:lnTo>
                  <a:pt x="0" y="0"/>
                </a:lnTo>
                <a:lnTo>
                  <a:pt x="52755" y="51955"/>
                </a:lnTo>
                <a:lnTo>
                  <a:pt x="44894" y="248818"/>
                </a:lnTo>
              </a:path>
            </a:pathLst>
          </a:custGeom>
          <a:ln w="6591">
            <a:solidFill>
              <a:srgbClr val="070908"/>
            </a:solidFill>
          </a:ln>
        </p:spPr>
        <p:txBody>
          <a:bodyPr wrap="square" lIns="0" tIns="0" rIns="0" bIns="0" rtlCol="0"/>
          <a:lstStyle/>
          <a:p>
            <a:endParaRPr/>
          </a:p>
        </p:txBody>
      </p:sp>
      <p:sp>
        <p:nvSpPr>
          <p:cNvPr id="379" name="object 379"/>
          <p:cNvSpPr/>
          <p:nvPr/>
        </p:nvSpPr>
        <p:spPr>
          <a:xfrm>
            <a:off x="5982965" y="4415786"/>
            <a:ext cx="183515" cy="172085"/>
          </a:xfrm>
          <a:custGeom>
            <a:avLst/>
            <a:gdLst/>
            <a:ahLst/>
            <a:cxnLst/>
            <a:rect l="l" t="t" r="r" b="b"/>
            <a:pathLst>
              <a:path w="183514" h="172085">
                <a:moveTo>
                  <a:pt x="0" y="0"/>
                </a:moveTo>
                <a:lnTo>
                  <a:pt x="183172" y="171907"/>
                </a:lnTo>
              </a:path>
            </a:pathLst>
          </a:custGeom>
          <a:ln w="6591">
            <a:solidFill>
              <a:srgbClr val="070908"/>
            </a:solidFill>
          </a:ln>
        </p:spPr>
        <p:txBody>
          <a:bodyPr wrap="square" lIns="0" tIns="0" rIns="0" bIns="0" rtlCol="0"/>
          <a:lstStyle/>
          <a:p>
            <a:endParaRPr/>
          </a:p>
        </p:txBody>
      </p:sp>
      <p:sp>
        <p:nvSpPr>
          <p:cNvPr id="380" name="object 380"/>
          <p:cNvSpPr/>
          <p:nvPr/>
        </p:nvSpPr>
        <p:spPr>
          <a:xfrm>
            <a:off x="5087032" y="4335974"/>
            <a:ext cx="872490" cy="73025"/>
          </a:xfrm>
          <a:custGeom>
            <a:avLst/>
            <a:gdLst/>
            <a:ahLst/>
            <a:cxnLst/>
            <a:rect l="l" t="t" r="r" b="b"/>
            <a:pathLst>
              <a:path w="872489" h="73025">
                <a:moveTo>
                  <a:pt x="0" y="48767"/>
                </a:moveTo>
                <a:lnTo>
                  <a:pt x="93662" y="23393"/>
                </a:lnTo>
                <a:lnTo>
                  <a:pt x="121983" y="20485"/>
                </a:lnTo>
                <a:lnTo>
                  <a:pt x="511276" y="0"/>
                </a:lnTo>
                <a:lnTo>
                  <a:pt x="540537" y="0"/>
                </a:lnTo>
                <a:lnTo>
                  <a:pt x="867435" y="58483"/>
                </a:lnTo>
                <a:lnTo>
                  <a:pt x="871969" y="72542"/>
                </a:lnTo>
              </a:path>
            </a:pathLst>
          </a:custGeom>
          <a:ln w="6591">
            <a:solidFill>
              <a:srgbClr val="070908"/>
            </a:solidFill>
          </a:ln>
        </p:spPr>
        <p:txBody>
          <a:bodyPr wrap="square" lIns="0" tIns="0" rIns="0" bIns="0" rtlCol="0"/>
          <a:lstStyle/>
          <a:p>
            <a:endParaRPr/>
          </a:p>
        </p:txBody>
      </p:sp>
      <p:sp>
        <p:nvSpPr>
          <p:cNvPr id="381" name="object 381"/>
          <p:cNvSpPr/>
          <p:nvPr/>
        </p:nvSpPr>
        <p:spPr>
          <a:xfrm>
            <a:off x="5123159" y="4452062"/>
            <a:ext cx="21590" cy="351790"/>
          </a:xfrm>
          <a:custGeom>
            <a:avLst/>
            <a:gdLst/>
            <a:ahLst/>
            <a:cxnLst/>
            <a:rect l="l" t="t" r="r" b="b"/>
            <a:pathLst>
              <a:path w="21589" h="351789">
                <a:moveTo>
                  <a:pt x="0" y="0"/>
                </a:moveTo>
                <a:lnTo>
                  <a:pt x="21450" y="351256"/>
                </a:lnTo>
              </a:path>
            </a:pathLst>
          </a:custGeom>
          <a:ln w="6591">
            <a:solidFill>
              <a:srgbClr val="070908"/>
            </a:solidFill>
          </a:ln>
        </p:spPr>
        <p:txBody>
          <a:bodyPr wrap="square" lIns="0" tIns="0" rIns="0" bIns="0" rtlCol="0"/>
          <a:lstStyle/>
          <a:p>
            <a:endParaRPr/>
          </a:p>
        </p:txBody>
      </p:sp>
      <p:sp>
        <p:nvSpPr>
          <p:cNvPr id="382" name="object 382"/>
          <p:cNvSpPr/>
          <p:nvPr/>
        </p:nvSpPr>
        <p:spPr>
          <a:xfrm>
            <a:off x="5975513" y="3980454"/>
            <a:ext cx="98319" cy="139280"/>
          </a:xfrm>
          <a:prstGeom prst="rect">
            <a:avLst/>
          </a:prstGeom>
          <a:blipFill>
            <a:blip r:embed="rId8" cstate="print"/>
            <a:stretch>
              <a:fillRect/>
            </a:stretch>
          </a:blipFill>
        </p:spPr>
        <p:txBody>
          <a:bodyPr wrap="square" lIns="0" tIns="0" rIns="0" bIns="0" rtlCol="0"/>
          <a:lstStyle/>
          <a:p>
            <a:endParaRPr/>
          </a:p>
        </p:txBody>
      </p:sp>
      <p:sp>
        <p:nvSpPr>
          <p:cNvPr id="383" name="object 383"/>
          <p:cNvSpPr/>
          <p:nvPr/>
        </p:nvSpPr>
        <p:spPr>
          <a:xfrm>
            <a:off x="6102390" y="3759291"/>
            <a:ext cx="176589" cy="279770"/>
          </a:xfrm>
          <a:prstGeom prst="rect">
            <a:avLst/>
          </a:prstGeom>
          <a:blipFill>
            <a:blip r:embed="rId9" cstate="print"/>
            <a:stretch>
              <a:fillRect/>
            </a:stretch>
          </a:blipFill>
        </p:spPr>
        <p:txBody>
          <a:bodyPr wrap="square" lIns="0" tIns="0" rIns="0" bIns="0" rtlCol="0"/>
          <a:lstStyle/>
          <a:p>
            <a:endParaRPr/>
          </a:p>
        </p:txBody>
      </p:sp>
      <p:sp>
        <p:nvSpPr>
          <p:cNvPr id="384" name="object 384"/>
          <p:cNvSpPr/>
          <p:nvPr/>
        </p:nvSpPr>
        <p:spPr>
          <a:xfrm>
            <a:off x="5911335" y="3913506"/>
            <a:ext cx="269875" cy="356870"/>
          </a:xfrm>
          <a:custGeom>
            <a:avLst/>
            <a:gdLst/>
            <a:ahLst/>
            <a:cxnLst/>
            <a:rect l="l" t="t" r="r" b="b"/>
            <a:pathLst>
              <a:path w="269875" h="356870">
                <a:moveTo>
                  <a:pt x="250260" y="114452"/>
                </a:moveTo>
                <a:lnTo>
                  <a:pt x="234890" y="168998"/>
                </a:lnTo>
                <a:lnTo>
                  <a:pt x="206384" y="216820"/>
                </a:lnTo>
                <a:lnTo>
                  <a:pt x="151765" y="246405"/>
                </a:lnTo>
                <a:lnTo>
                  <a:pt x="120186" y="258203"/>
                </a:lnTo>
                <a:lnTo>
                  <a:pt x="110750" y="279650"/>
                </a:lnTo>
                <a:lnTo>
                  <a:pt x="105708" y="290663"/>
                </a:lnTo>
                <a:lnTo>
                  <a:pt x="103352" y="294720"/>
                </a:lnTo>
                <a:lnTo>
                  <a:pt x="101974" y="295300"/>
                </a:lnTo>
                <a:lnTo>
                  <a:pt x="101350" y="303128"/>
                </a:lnTo>
                <a:lnTo>
                  <a:pt x="101882" y="320351"/>
                </a:lnTo>
                <a:lnTo>
                  <a:pt x="102782" y="337573"/>
                </a:lnTo>
                <a:lnTo>
                  <a:pt x="103257" y="345401"/>
                </a:lnTo>
                <a:lnTo>
                  <a:pt x="96819" y="356425"/>
                </a:lnTo>
                <a:lnTo>
                  <a:pt x="93184" y="355628"/>
                </a:lnTo>
                <a:lnTo>
                  <a:pt x="91014" y="338986"/>
                </a:lnTo>
                <a:lnTo>
                  <a:pt x="88970" y="302475"/>
                </a:lnTo>
                <a:lnTo>
                  <a:pt x="83750" y="298589"/>
                </a:lnTo>
                <a:lnTo>
                  <a:pt x="55162" y="335622"/>
                </a:lnTo>
                <a:lnTo>
                  <a:pt x="40824" y="342112"/>
                </a:lnTo>
                <a:lnTo>
                  <a:pt x="64263" y="300688"/>
                </a:lnTo>
                <a:lnTo>
                  <a:pt x="68142" y="295300"/>
                </a:lnTo>
                <a:lnTo>
                  <a:pt x="29102" y="334352"/>
                </a:lnTo>
                <a:lnTo>
                  <a:pt x="18053" y="337553"/>
                </a:lnTo>
                <a:lnTo>
                  <a:pt x="20694" y="324535"/>
                </a:lnTo>
                <a:lnTo>
                  <a:pt x="27361" y="312241"/>
                </a:lnTo>
                <a:lnTo>
                  <a:pt x="39525" y="297872"/>
                </a:lnTo>
                <a:lnTo>
                  <a:pt x="51209" y="285941"/>
                </a:lnTo>
                <a:lnTo>
                  <a:pt x="56432" y="280962"/>
                </a:lnTo>
                <a:lnTo>
                  <a:pt x="28963" y="309332"/>
                </a:lnTo>
                <a:lnTo>
                  <a:pt x="14657" y="322518"/>
                </a:lnTo>
                <a:lnTo>
                  <a:pt x="8878" y="323876"/>
                </a:lnTo>
                <a:lnTo>
                  <a:pt x="6991" y="316763"/>
                </a:lnTo>
                <a:lnTo>
                  <a:pt x="0" y="316178"/>
                </a:lnTo>
                <a:lnTo>
                  <a:pt x="2208" y="309753"/>
                </a:lnTo>
                <a:lnTo>
                  <a:pt x="17701" y="291878"/>
                </a:lnTo>
                <a:lnTo>
                  <a:pt x="50565" y="256946"/>
                </a:lnTo>
                <a:lnTo>
                  <a:pt x="41778" y="267733"/>
                </a:lnTo>
                <a:lnTo>
                  <a:pt x="38855" y="251079"/>
                </a:lnTo>
                <a:lnTo>
                  <a:pt x="41960" y="243454"/>
                </a:lnTo>
                <a:lnTo>
                  <a:pt x="46452" y="238942"/>
                </a:lnTo>
                <a:lnTo>
                  <a:pt x="55441" y="235771"/>
                </a:lnTo>
                <a:lnTo>
                  <a:pt x="72040" y="232168"/>
                </a:lnTo>
                <a:lnTo>
                  <a:pt x="81819" y="231546"/>
                </a:lnTo>
                <a:lnTo>
                  <a:pt x="144888" y="190550"/>
                </a:lnTo>
                <a:lnTo>
                  <a:pt x="160547" y="162636"/>
                </a:lnTo>
                <a:lnTo>
                  <a:pt x="168640" y="159461"/>
                </a:lnTo>
                <a:lnTo>
                  <a:pt x="176622" y="154335"/>
                </a:lnTo>
                <a:lnTo>
                  <a:pt x="211271" y="123583"/>
                </a:lnTo>
                <a:lnTo>
                  <a:pt x="236325" y="89716"/>
                </a:lnTo>
                <a:lnTo>
                  <a:pt x="254670" y="48852"/>
                </a:lnTo>
                <a:lnTo>
                  <a:pt x="265942" y="14457"/>
                </a:lnTo>
                <a:lnTo>
                  <a:pt x="269779" y="0"/>
                </a:lnTo>
              </a:path>
            </a:pathLst>
          </a:custGeom>
          <a:ln w="6591">
            <a:solidFill>
              <a:srgbClr val="070908"/>
            </a:solidFill>
          </a:ln>
        </p:spPr>
        <p:txBody>
          <a:bodyPr wrap="square" lIns="0" tIns="0" rIns="0" bIns="0" rtlCol="0"/>
          <a:lstStyle/>
          <a:p>
            <a:endParaRPr/>
          </a:p>
        </p:txBody>
      </p:sp>
      <p:sp>
        <p:nvSpPr>
          <p:cNvPr id="385" name="object 385"/>
          <p:cNvSpPr/>
          <p:nvPr/>
        </p:nvSpPr>
        <p:spPr>
          <a:xfrm>
            <a:off x="3031778" y="4090854"/>
            <a:ext cx="1033780" cy="100330"/>
          </a:xfrm>
          <a:custGeom>
            <a:avLst/>
            <a:gdLst/>
            <a:ahLst/>
            <a:cxnLst/>
            <a:rect l="l" t="t" r="r" b="b"/>
            <a:pathLst>
              <a:path w="1033779" h="100329">
                <a:moveTo>
                  <a:pt x="0" y="100114"/>
                </a:moveTo>
                <a:lnTo>
                  <a:pt x="1033348" y="0"/>
                </a:lnTo>
              </a:path>
            </a:pathLst>
          </a:custGeom>
          <a:ln w="6591">
            <a:solidFill>
              <a:srgbClr val="58595B"/>
            </a:solidFill>
          </a:ln>
        </p:spPr>
        <p:txBody>
          <a:bodyPr wrap="square" lIns="0" tIns="0" rIns="0" bIns="0" rtlCol="0"/>
          <a:lstStyle/>
          <a:p>
            <a:endParaRPr/>
          </a:p>
        </p:txBody>
      </p:sp>
      <p:sp>
        <p:nvSpPr>
          <p:cNvPr id="386" name="object 386"/>
          <p:cNvSpPr/>
          <p:nvPr/>
        </p:nvSpPr>
        <p:spPr>
          <a:xfrm>
            <a:off x="1589584" y="7561659"/>
            <a:ext cx="1287780" cy="15240"/>
          </a:xfrm>
          <a:custGeom>
            <a:avLst/>
            <a:gdLst/>
            <a:ahLst/>
            <a:cxnLst/>
            <a:rect l="l" t="t" r="r" b="b"/>
            <a:pathLst>
              <a:path w="1287780" h="15240">
                <a:moveTo>
                  <a:pt x="0" y="15100"/>
                </a:moveTo>
                <a:lnTo>
                  <a:pt x="1287183" y="0"/>
                </a:lnTo>
              </a:path>
            </a:pathLst>
          </a:custGeom>
          <a:ln w="7619">
            <a:solidFill>
              <a:srgbClr val="58595B"/>
            </a:solidFill>
          </a:ln>
        </p:spPr>
        <p:txBody>
          <a:bodyPr wrap="square" lIns="0" tIns="0" rIns="0" bIns="0" rtlCol="0"/>
          <a:lstStyle/>
          <a:p>
            <a:endParaRPr/>
          </a:p>
        </p:txBody>
      </p:sp>
      <p:sp>
        <p:nvSpPr>
          <p:cNvPr id="387" name="object 387"/>
          <p:cNvSpPr/>
          <p:nvPr/>
        </p:nvSpPr>
        <p:spPr>
          <a:xfrm>
            <a:off x="4450561" y="3925803"/>
            <a:ext cx="29845" cy="31750"/>
          </a:xfrm>
          <a:custGeom>
            <a:avLst/>
            <a:gdLst/>
            <a:ahLst/>
            <a:cxnLst/>
            <a:rect l="l" t="t" r="r" b="b"/>
            <a:pathLst>
              <a:path w="29845" h="31750">
                <a:moveTo>
                  <a:pt x="29425" y="15735"/>
                </a:moveTo>
                <a:lnTo>
                  <a:pt x="29425" y="24510"/>
                </a:lnTo>
                <a:lnTo>
                  <a:pt x="22910" y="31534"/>
                </a:lnTo>
                <a:lnTo>
                  <a:pt x="14757" y="31534"/>
                </a:lnTo>
                <a:lnTo>
                  <a:pt x="6616" y="31534"/>
                </a:lnTo>
                <a:lnTo>
                  <a:pt x="0" y="24510"/>
                </a:lnTo>
                <a:lnTo>
                  <a:pt x="0" y="15735"/>
                </a:lnTo>
                <a:lnTo>
                  <a:pt x="0" y="7124"/>
                </a:lnTo>
                <a:lnTo>
                  <a:pt x="6616" y="0"/>
                </a:lnTo>
                <a:lnTo>
                  <a:pt x="14757" y="0"/>
                </a:lnTo>
                <a:lnTo>
                  <a:pt x="22910" y="0"/>
                </a:lnTo>
                <a:lnTo>
                  <a:pt x="29425" y="7124"/>
                </a:lnTo>
                <a:lnTo>
                  <a:pt x="29425" y="15735"/>
                </a:lnTo>
              </a:path>
            </a:pathLst>
          </a:custGeom>
          <a:ln w="6591">
            <a:solidFill>
              <a:srgbClr val="090A0A"/>
            </a:solidFill>
          </a:ln>
        </p:spPr>
        <p:txBody>
          <a:bodyPr wrap="square" lIns="0" tIns="0" rIns="0" bIns="0" rtlCol="0"/>
          <a:lstStyle/>
          <a:p>
            <a:endParaRPr/>
          </a:p>
        </p:txBody>
      </p:sp>
      <p:sp>
        <p:nvSpPr>
          <p:cNvPr id="388" name="object 388"/>
          <p:cNvSpPr/>
          <p:nvPr/>
        </p:nvSpPr>
        <p:spPr>
          <a:xfrm>
            <a:off x="4390513" y="4236932"/>
            <a:ext cx="114094" cy="145586"/>
          </a:xfrm>
          <a:prstGeom prst="rect">
            <a:avLst/>
          </a:prstGeom>
          <a:blipFill>
            <a:blip r:embed="rId10" cstate="print"/>
            <a:stretch>
              <a:fillRect/>
            </a:stretch>
          </a:blipFill>
        </p:spPr>
        <p:txBody>
          <a:bodyPr wrap="square" lIns="0" tIns="0" rIns="0" bIns="0" rtlCol="0"/>
          <a:lstStyle/>
          <a:p>
            <a:endParaRPr/>
          </a:p>
        </p:txBody>
      </p:sp>
      <p:sp>
        <p:nvSpPr>
          <p:cNvPr id="389" name="object 389"/>
          <p:cNvSpPr/>
          <p:nvPr/>
        </p:nvSpPr>
        <p:spPr>
          <a:xfrm>
            <a:off x="4491556" y="3738283"/>
            <a:ext cx="57785" cy="714375"/>
          </a:xfrm>
          <a:custGeom>
            <a:avLst/>
            <a:gdLst/>
            <a:ahLst/>
            <a:cxnLst/>
            <a:rect l="l" t="t" r="r" b="b"/>
            <a:pathLst>
              <a:path w="57785" h="714375">
                <a:moveTo>
                  <a:pt x="0" y="713837"/>
                </a:moveTo>
                <a:lnTo>
                  <a:pt x="57211" y="0"/>
                </a:lnTo>
              </a:path>
            </a:pathLst>
          </a:custGeom>
          <a:ln w="6591">
            <a:solidFill>
              <a:srgbClr val="090A0A"/>
            </a:solidFill>
          </a:ln>
        </p:spPr>
        <p:txBody>
          <a:bodyPr wrap="square" lIns="0" tIns="0" rIns="0" bIns="0" rtlCol="0"/>
          <a:lstStyle/>
          <a:p>
            <a:endParaRPr/>
          </a:p>
        </p:txBody>
      </p:sp>
      <p:sp>
        <p:nvSpPr>
          <p:cNvPr id="390" name="object 390"/>
          <p:cNvSpPr/>
          <p:nvPr/>
        </p:nvSpPr>
        <p:spPr>
          <a:xfrm>
            <a:off x="4341416" y="3737007"/>
            <a:ext cx="45085" cy="695325"/>
          </a:xfrm>
          <a:custGeom>
            <a:avLst/>
            <a:gdLst/>
            <a:ahLst/>
            <a:cxnLst/>
            <a:rect l="l" t="t" r="r" b="b"/>
            <a:pathLst>
              <a:path w="45085" h="695325">
                <a:moveTo>
                  <a:pt x="44697" y="0"/>
                </a:moveTo>
                <a:lnTo>
                  <a:pt x="0" y="694808"/>
                </a:lnTo>
              </a:path>
            </a:pathLst>
          </a:custGeom>
          <a:ln w="6591">
            <a:solidFill>
              <a:srgbClr val="090A0A"/>
            </a:solidFill>
          </a:ln>
        </p:spPr>
        <p:txBody>
          <a:bodyPr wrap="square" lIns="0" tIns="0" rIns="0" bIns="0" rtlCol="0"/>
          <a:lstStyle/>
          <a:p>
            <a:endParaRPr/>
          </a:p>
        </p:txBody>
      </p:sp>
      <p:sp>
        <p:nvSpPr>
          <p:cNvPr id="391" name="object 391"/>
          <p:cNvSpPr/>
          <p:nvPr/>
        </p:nvSpPr>
        <p:spPr>
          <a:xfrm>
            <a:off x="4380207" y="3737845"/>
            <a:ext cx="1905" cy="74930"/>
          </a:xfrm>
          <a:custGeom>
            <a:avLst/>
            <a:gdLst/>
            <a:ahLst/>
            <a:cxnLst/>
            <a:rect l="l" t="t" r="r" b="b"/>
            <a:pathLst>
              <a:path w="1904" h="74929">
                <a:moveTo>
                  <a:pt x="905" y="-3295"/>
                </a:moveTo>
                <a:lnTo>
                  <a:pt x="905" y="77759"/>
                </a:lnTo>
              </a:path>
            </a:pathLst>
          </a:custGeom>
          <a:ln w="8403">
            <a:solidFill>
              <a:srgbClr val="090A0A"/>
            </a:solidFill>
          </a:ln>
        </p:spPr>
        <p:txBody>
          <a:bodyPr wrap="square" lIns="0" tIns="0" rIns="0" bIns="0" rtlCol="0"/>
          <a:lstStyle/>
          <a:p>
            <a:endParaRPr/>
          </a:p>
        </p:txBody>
      </p:sp>
      <p:sp>
        <p:nvSpPr>
          <p:cNvPr id="392" name="object 392"/>
          <p:cNvSpPr/>
          <p:nvPr/>
        </p:nvSpPr>
        <p:spPr>
          <a:xfrm>
            <a:off x="4101254" y="3727776"/>
            <a:ext cx="726440" cy="726440"/>
          </a:xfrm>
          <a:custGeom>
            <a:avLst/>
            <a:gdLst/>
            <a:ahLst/>
            <a:cxnLst/>
            <a:rect l="l" t="t" r="r" b="b"/>
            <a:pathLst>
              <a:path w="726439" h="726439">
                <a:moveTo>
                  <a:pt x="726147" y="363080"/>
                </a:moveTo>
                <a:lnTo>
                  <a:pt x="722833" y="412345"/>
                </a:lnTo>
                <a:lnTo>
                  <a:pt x="713178" y="459596"/>
                </a:lnTo>
                <a:lnTo>
                  <a:pt x="697616" y="504402"/>
                </a:lnTo>
                <a:lnTo>
                  <a:pt x="676578" y="546330"/>
                </a:lnTo>
                <a:lnTo>
                  <a:pt x="650498" y="584945"/>
                </a:lnTo>
                <a:lnTo>
                  <a:pt x="619807" y="619817"/>
                </a:lnTo>
                <a:lnTo>
                  <a:pt x="584939" y="650511"/>
                </a:lnTo>
                <a:lnTo>
                  <a:pt x="546325" y="676595"/>
                </a:lnTo>
                <a:lnTo>
                  <a:pt x="504398" y="697636"/>
                </a:lnTo>
                <a:lnTo>
                  <a:pt x="459591" y="713201"/>
                </a:lnTo>
                <a:lnTo>
                  <a:pt x="412337" y="722858"/>
                </a:lnTo>
                <a:lnTo>
                  <a:pt x="363067" y="726173"/>
                </a:lnTo>
                <a:lnTo>
                  <a:pt x="313800" y="722858"/>
                </a:lnTo>
                <a:lnTo>
                  <a:pt x="266548" y="713201"/>
                </a:lnTo>
                <a:lnTo>
                  <a:pt x="221743" y="697636"/>
                </a:lnTo>
                <a:lnTo>
                  <a:pt x="179818" y="676595"/>
                </a:lnTo>
                <a:lnTo>
                  <a:pt x="141206" y="650511"/>
                </a:lnTo>
                <a:lnTo>
                  <a:pt x="106338" y="619817"/>
                </a:lnTo>
                <a:lnTo>
                  <a:pt x="75648" y="584945"/>
                </a:lnTo>
                <a:lnTo>
                  <a:pt x="49568" y="546330"/>
                </a:lnTo>
                <a:lnTo>
                  <a:pt x="28531" y="504402"/>
                </a:lnTo>
                <a:lnTo>
                  <a:pt x="12968" y="459596"/>
                </a:lnTo>
                <a:lnTo>
                  <a:pt x="3314" y="412345"/>
                </a:lnTo>
                <a:lnTo>
                  <a:pt x="0" y="363080"/>
                </a:lnTo>
                <a:lnTo>
                  <a:pt x="3314" y="313815"/>
                </a:lnTo>
                <a:lnTo>
                  <a:pt x="12968" y="266564"/>
                </a:lnTo>
                <a:lnTo>
                  <a:pt x="28531" y="221759"/>
                </a:lnTo>
                <a:lnTo>
                  <a:pt x="49568" y="179833"/>
                </a:lnTo>
                <a:lnTo>
                  <a:pt x="75648" y="141219"/>
                </a:lnTo>
                <a:lnTo>
                  <a:pt x="106338" y="106349"/>
                </a:lnTo>
                <a:lnTo>
                  <a:pt x="141206" y="75657"/>
                </a:lnTo>
                <a:lnTo>
                  <a:pt x="179818" y="49574"/>
                </a:lnTo>
                <a:lnTo>
                  <a:pt x="221743" y="28534"/>
                </a:lnTo>
                <a:lnTo>
                  <a:pt x="266548" y="12970"/>
                </a:lnTo>
                <a:lnTo>
                  <a:pt x="313800" y="3314"/>
                </a:lnTo>
                <a:lnTo>
                  <a:pt x="363067" y="0"/>
                </a:lnTo>
                <a:lnTo>
                  <a:pt x="412337" y="3314"/>
                </a:lnTo>
                <a:lnTo>
                  <a:pt x="459591" y="12970"/>
                </a:lnTo>
                <a:lnTo>
                  <a:pt x="504398" y="28534"/>
                </a:lnTo>
                <a:lnTo>
                  <a:pt x="546325" y="49574"/>
                </a:lnTo>
                <a:lnTo>
                  <a:pt x="584939" y="75657"/>
                </a:lnTo>
                <a:lnTo>
                  <a:pt x="619807" y="106349"/>
                </a:lnTo>
                <a:lnTo>
                  <a:pt x="650498" y="141219"/>
                </a:lnTo>
                <a:lnTo>
                  <a:pt x="676578" y="179833"/>
                </a:lnTo>
                <a:lnTo>
                  <a:pt x="697616" y="221759"/>
                </a:lnTo>
                <a:lnTo>
                  <a:pt x="713178" y="266564"/>
                </a:lnTo>
                <a:lnTo>
                  <a:pt x="722833" y="313815"/>
                </a:lnTo>
                <a:lnTo>
                  <a:pt x="726147" y="363080"/>
                </a:lnTo>
                <a:close/>
              </a:path>
            </a:pathLst>
          </a:custGeom>
          <a:ln w="6591">
            <a:solidFill>
              <a:srgbClr val="131111"/>
            </a:solidFill>
            <a:prstDash val="sysDot"/>
          </a:ln>
        </p:spPr>
        <p:txBody>
          <a:bodyPr wrap="square" lIns="0" tIns="0" rIns="0" bIns="0" rtlCol="0"/>
          <a:lstStyle/>
          <a:p>
            <a:endParaRPr/>
          </a:p>
        </p:txBody>
      </p:sp>
      <p:sp>
        <p:nvSpPr>
          <p:cNvPr id="393" name="object 393"/>
          <p:cNvSpPr txBox="1"/>
          <p:nvPr/>
        </p:nvSpPr>
        <p:spPr>
          <a:xfrm>
            <a:off x="4105361" y="4497415"/>
            <a:ext cx="758825" cy="292735"/>
          </a:xfrm>
          <a:prstGeom prst="rect">
            <a:avLst/>
          </a:prstGeom>
        </p:spPr>
        <p:txBody>
          <a:bodyPr vert="horz" wrap="square" lIns="0" tIns="12065" rIns="0" bIns="0" rtlCol="0">
            <a:spAutoFit/>
          </a:bodyPr>
          <a:lstStyle/>
          <a:p>
            <a:pPr marR="5080">
              <a:lnSpc>
                <a:spcPct val="103099"/>
              </a:lnSpc>
              <a:spcBef>
                <a:spcPts val="95"/>
              </a:spcBef>
            </a:pPr>
            <a:r>
              <a:rPr sz="850" spc="10" dirty="0">
                <a:solidFill>
                  <a:srgbClr val="231F20"/>
                </a:solidFill>
                <a:latin typeface="Arial Narrow"/>
                <a:cs typeface="Arial Narrow"/>
              </a:rPr>
              <a:t>Ce </a:t>
            </a:r>
            <a:r>
              <a:rPr sz="850" spc="5" dirty="0">
                <a:solidFill>
                  <a:srgbClr val="231F20"/>
                </a:solidFill>
                <a:latin typeface="Arial Narrow"/>
                <a:cs typeface="Arial Narrow"/>
              </a:rPr>
              <a:t>côté est</a:t>
            </a:r>
            <a:r>
              <a:rPr sz="850" spc="-80" dirty="0">
                <a:solidFill>
                  <a:srgbClr val="231F20"/>
                </a:solidFill>
                <a:latin typeface="Arial Narrow"/>
                <a:cs typeface="Arial Narrow"/>
              </a:rPr>
              <a:t> </a:t>
            </a:r>
            <a:r>
              <a:rPr sz="850" spc="10" dirty="0">
                <a:solidFill>
                  <a:srgbClr val="231F20"/>
                </a:solidFill>
                <a:latin typeface="Arial Narrow"/>
                <a:cs typeface="Arial Narrow"/>
              </a:rPr>
              <a:t>tourné  </a:t>
            </a:r>
            <a:r>
              <a:rPr sz="850" spc="5" dirty="0">
                <a:solidFill>
                  <a:srgbClr val="231F20"/>
                </a:solidFill>
                <a:latin typeface="Arial Narrow"/>
                <a:cs typeface="Arial Narrow"/>
              </a:rPr>
              <a:t>vers</a:t>
            </a:r>
            <a:r>
              <a:rPr sz="850" spc="-5" dirty="0">
                <a:solidFill>
                  <a:srgbClr val="231F20"/>
                </a:solidFill>
                <a:latin typeface="Arial Narrow"/>
                <a:cs typeface="Arial Narrow"/>
              </a:rPr>
              <a:t> </a:t>
            </a:r>
            <a:r>
              <a:rPr sz="850" dirty="0">
                <a:solidFill>
                  <a:srgbClr val="231F20"/>
                </a:solidFill>
                <a:latin typeface="Arial Narrow"/>
                <a:cs typeface="Arial Narrow"/>
              </a:rPr>
              <a:t>l’extérieur</a:t>
            </a:r>
            <a:endParaRPr sz="850">
              <a:latin typeface="Arial Narrow"/>
              <a:cs typeface="Arial Narrow"/>
            </a:endParaRPr>
          </a:p>
        </p:txBody>
      </p:sp>
      <p:sp>
        <p:nvSpPr>
          <p:cNvPr id="394" name="object 394"/>
          <p:cNvSpPr/>
          <p:nvPr/>
        </p:nvSpPr>
        <p:spPr>
          <a:xfrm>
            <a:off x="3505881" y="3839266"/>
            <a:ext cx="124801" cy="253891"/>
          </a:xfrm>
          <a:prstGeom prst="rect">
            <a:avLst/>
          </a:prstGeom>
          <a:blipFill>
            <a:blip r:embed="rId11" cstate="print"/>
            <a:stretch>
              <a:fillRect/>
            </a:stretch>
          </a:blipFill>
        </p:spPr>
        <p:txBody>
          <a:bodyPr wrap="square" lIns="0" tIns="0" rIns="0" bIns="0" rtlCol="0"/>
          <a:lstStyle/>
          <a:p>
            <a:endParaRPr/>
          </a:p>
        </p:txBody>
      </p:sp>
      <p:sp>
        <p:nvSpPr>
          <p:cNvPr id="395" name="object 395"/>
          <p:cNvSpPr/>
          <p:nvPr/>
        </p:nvSpPr>
        <p:spPr>
          <a:xfrm>
            <a:off x="2876742" y="3819882"/>
            <a:ext cx="136210" cy="225634"/>
          </a:xfrm>
          <a:prstGeom prst="rect">
            <a:avLst/>
          </a:prstGeom>
          <a:blipFill>
            <a:blip r:embed="rId12" cstate="print"/>
            <a:stretch>
              <a:fillRect/>
            </a:stretch>
          </a:blipFill>
        </p:spPr>
        <p:txBody>
          <a:bodyPr wrap="square" lIns="0" tIns="0" rIns="0" bIns="0" rtlCol="0"/>
          <a:lstStyle/>
          <a:p>
            <a:endParaRPr/>
          </a:p>
        </p:txBody>
      </p:sp>
      <p:sp>
        <p:nvSpPr>
          <p:cNvPr id="396" name="object 396"/>
          <p:cNvSpPr/>
          <p:nvPr/>
        </p:nvSpPr>
        <p:spPr>
          <a:xfrm>
            <a:off x="2932757" y="4042221"/>
            <a:ext cx="16510" cy="754380"/>
          </a:xfrm>
          <a:custGeom>
            <a:avLst/>
            <a:gdLst/>
            <a:ahLst/>
            <a:cxnLst/>
            <a:rect l="l" t="t" r="r" b="b"/>
            <a:pathLst>
              <a:path w="16510" h="754379">
                <a:moveTo>
                  <a:pt x="0" y="0"/>
                </a:moveTo>
                <a:lnTo>
                  <a:pt x="16319" y="753986"/>
                </a:lnTo>
              </a:path>
            </a:pathLst>
          </a:custGeom>
          <a:ln w="6591">
            <a:solidFill>
              <a:srgbClr val="231F20"/>
            </a:solidFill>
          </a:ln>
        </p:spPr>
        <p:txBody>
          <a:bodyPr wrap="square" lIns="0" tIns="0" rIns="0" bIns="0" rtlCol="0"/>
          <a:lstStyle/>
          <a:p>
            <a:endParaRPr/>
          </a:p>
        </p:txBody>
      </p:sp>
      <p:sp>
        <p:nvSpPr>
          <p:cNvPr id="397" name="object 397"/>
          <p:cNvSpPr/>
          <p:nvPr/>
        </p:nvSpPr>
        <p:spPr>
          <a:xfrm>
            <a:off x="2949078" y="4796203"/>
            <a:ext cx="67945" cy="6985"/>
          </a:xfrm>
          <a:custGeom>
            <a:avLst/>
            <a:gdLst/>
            <a:ahLst/>
            <a:cxnLst/>
            <a:rect l="l" t="t" r="r" b="b"/>
            <a:pathLst>
              <a:path w="67944" h="6985">
                <a:moveTo>
                  <a:pt x="-3295" y="3225"/>
                </a:moveTo>
                <a:lnTo>
                  <a:pt x="71151" y="3225"/>
                </a:lnTo>
              </a:path>
            </a:pathLst>
          </a:custGeom>
          <a:ln w="13042">
            <a:solidFill>
              <a:srgbClr val="231F20"/>
            </a:solidFill>
          </a:ln>
        </p:spPr>
        <p:txBody>
          <a:bodyPr wrap="square" lIns="0" tIns="0" rIns="0" bIns="0" rtlCol="0"/>
          <a:lstStyle/>
          <a:p>
            <a:endParaRPr/>
          </a:p>
        </p:txBody>
      </p:sp>
      <p:sp>
        <p:nvSpPr>
          <p:cNvPr id="398" name="object 398"/>
          <p:cNvSpPr/>
          <p:nvPr/>
        </p:nvSpPr>
        <p:spPr>
          <a:xfrm>
            <a:off x="3009652" y="4029093"/>
            <a:ext cx="7620" cy="774065"/>
          </a:xfrm>
          <a:custGeom>
            <a:avLst/>
            <a:gdLst/>
            <a:ahLst/>
            <a:cxnLst/>
            <a:rect l="l" t="t" r="r" b="b"/>
            <a:pathLst>
              <a:path w="7619" h="774064">
                <a:moveTo>
                  <a:pt x="0" y="0"/>
                </a:moveTo>
                <a:lnTo>
                  <a:pt x="7277" y="773557"/>
                </a:lnTo>
              </a:path>
            </a:pathLst>
          </a:custGeom>
          <a:ln w="6591">
            <a:solidFill>
              <a:srgbClr val="231F20"/>
            </a:solidFill>
          </a:ln>
        </p:spPr>
        <p:txBody>
          <a:bodyPr wrap="square" lIns="0" tIns="0" rIns="0" bIns="0" rtlCol="0"/>
          <a:lstStyle/>
          <a:p>
            <a:endParaRPr/>
          </a:p>
        </p:txBody>
      </p:sp>
      <p:sp>
        <p:nvSpPr>
          <p:cNvPr id="399" name="object 399"/>
          <p:cNvSpPr/>
          <p:nvPr/>
        </p:nvSpPr>
        <p:spPr>
          <a:xfrm>
            <a:off x="2966011" y="4029098"/>
            <a:ext cx="12065" cy="767715"/>
          </a:xfrm>
          <a:custGeom>
            <a:avLst/>
            <a:gdLst/>
            <a:ahLst/>
            <a:cxnLst/>
            <a:rect l="l" t="t" r="r" b="b"/>
            <a:pathLst>
              <a:path w="12064" h="767714">
                <a:moveTo>
                  <a:pt x="11518" y="767105"/>
                </a:moveTo>
                <a:lnTo>
                  <a:pt x="0" y="0"/>
                </a:lnTo>
              </a:path>
            </a:pathLst>
          </a:custGeom>
          <a:ln w="6591">
            <a:solidFill>
              <a:srgbClr val="231F20"/>
            </a:solidFill>
          </a:ln>
        </p:spPr>
        <p:txBody>
          <a:bodyPr wrap="square" lIns="0" tIns="0" rIns="0" bIns="0" rtlCol="0"/>
          <a:lstStyle/>
          <a:p>
            <a:endParaRPr/>
          </a:p>
        </p:txBody>
      </p:sp>
      <p:sp>
        <p:nvSpPr>
          <p:cNvPr id="400" name="object 400"/>
          <p:cNvSpPr/>
          <p:nvPr/>
        </p:nvSpPr>
        <p:spPr>
          <a:xfrm>
            <a:off x="2940930" y="3994584"/>
            <a:ext cx="19685" cy="802005"/>
          </a:xfrm>
          <a:custGeom>
            <a:avLst/>
            <a:gdLst/>
            <a:ahLst/>
            <a:cxnLst/>
            <a:rect l="l" t="t" r="r" b="b"/>
            <a:pathLst>
              <a:path w="19685" h="802004">
                <a:moveTo>
                  <a:pt x="0" y="0"/>
                </a:moveTo>
                <a:lnTo>
                  <a:pt x="19392" y="801624"/>
                </a:lnTo>
              </a:path>
            </a:pathLst>
          </a:custGeom>
          <a:ln w="6591">
            <a:solidFill>
              <a:srgbClr val="231F20"/>
            </a:solidFill>
          </a:ln>
        </p:spPr>
        <p:txBody>
          <a:bodyPr wrap="square" lIns="0" tIns="0" rIns="0" bIns="0" rtlCol="0"/>
          <a:lstStyle/>
          <a:p>
            <a:endParaRPr/>
          </a:p>
        </p:txBody>
      </p:sp>
      <p:sp>
        <p:nvSpPr>
          <p:cNvPr id="401" name="object 401"/>
          <p:cNvSpPr/>
          <p:nvPr/>
        </p:nvSpPr>
        <p:spPr>
          <a:xfrm>
            <a:off x="561293" y="5539897"/>
            <a:ext cx="715010" cy="100330"/>
          </a:xfrm>
          <a:custGeom>
            <a:avLst/>
            <a:gdLst/>
            <a:ahLst/>
            <a:cxnLst/>
            <a:rect l="l" t="t" r="r" b="b"/>
            <a:pathLst>
              <a:path w="715010" h="100329">
                <a:moveTo>
                  <a:pt x="0" y="0"/>
                </a:moveTo>
                <a:lnTo>
                  <a:pt x="693813" y="93395"/>
                </a:lnTo>
                <a:lnTo>
                  <a:pt x="714756" y="100076"/>
                </a:lnTo>
              </a:path>
            </a:pathLst>
          </a:custGeom>
          <a:ln w="5372">
            <a:solidFill>
              <a:srgbClr val="231F20"/>
            </a:solidFill>
          </a:ln>
        </p:spPr>
        <p:txBody>
          <a:bodyPr wrap="square" lIns="0" tIns="0" rIns="0" bIns="0" rtlCol="0"/>
          <a:lstStyle/>
          <a:p>
            <a:endParaRPr/>
          </a:p>
        </p:txBody>
      </p:sp>
      <p:sp>
        <p:nvSpPr>
          <p:cNvPr id="402" name="object 402"/>
          <p:cNvSpPr/>
          <p:nvPr/>
        </p:nvSpPr>
        <p:spPr>
          <a:xfrm>
            <a:off x="1671877" y="5759031"/>
            <a:ext cx="259079" cy="255904"/>
          </a:xfrm>
          <a:custGeom>
            <a:avLst/>
            <a:gdLst/>
            <a:ahLst/>
            <a:cxnLst/>
            <a:rect l="l" t="t" r="r" b="b"/>
            <a:pathLst>
              <a:path w="259080" h="255904">
                <a:moveTo>
                  <a:pt x="74968" y="192580"/>
                </a:moveTo>
                <a:lnTo>
                  <a:pt x="158851" y="247215"/>
                </a:lnTo>
                <a:lnTo>
                  <a:pt x="187130" y="255523"/>
                </a:lnTo>
                <a:lnTo>
                  <a:pt x="206006" y="247771"/>
                </a:lnTo>
                <a:lnTo>
                  <a:pt x="216548" y="235014"/>
                </a:lnTo>
                <a:lnTo>
                  <a:pt x="219824" y="228305"/>
                </a:lnTo>
                <a:lnTo>
                  <a:pt x="250342" y="138071"/>
                </a:lnTo>
                <a:lnTo>
                  <a:pt x="258928" y="85145"/>
                </a:lnTo>
                <a:lnTo>
                  <a:pt x="241909" y="47843"/>
                </a:lnTo>
                <a:lnTo>
                  <a:pt x="217984" y="25759"/>
                </a:lnTo>
                <a:lnTo>
                  <a:pt x="205854" y="18488"/>
                </a:lnTo>
                <a:lnTo>
                  <a:pt x="131811" y="0"/>
                </a:lnTo>
                <a:lnTo>
                  <a:pt x="80395" y="12606"/>
                </a:lnTo>
                <a:lnTo>
                  <a:pt x="50418" y="35460"/>
                </a:lnTo>
                <a:lnTo>
                  <a:pt x="40690" y="47711"/>
                </a:lnTo>
                <a:lnTo>
                  <a:pt x="0" y="162163"/>
                </a:lnTo>
                <a:lnTo>
                  <a:pt x="8526" y="203064"/>
                </a:lnTo>
                <a:lnTo>
                  <a:pt x="54158" y="228048"/>
                </a:lnTo>
                <a:lnTo>
                  <a:pt x="91516" y="116342"/>
                </a:lnTo>
                <a:lnTo>
                  <a:pt x="94466" y="101533"/>
                </a:lnTo>
                <a:lnTo>
                  <a:pt x="105638" y="97790"/>
                </a:lnTo>
                <a:lnTo>
                  <a:pt x="134203" y="106187"/>
                </a:lnTo>
                <a:lnTo>
                  <a:pt x="189331" y="127797"/>
                </a:lnTo>
              </a:path>
            </a:pathLst>
          </a:custGeom>
          <a:ln w="5372">
            <a:solidFill>
              <a:srgbClr val="231F20"/>
            </a:solidFill>
          </a:ln>
        </p:spPr>
        <p:txBody>
          <a:bodyPr wrap="square" lIns="0" tIns="0" rIns="0" bIns="0" rtlCol="0"/>
          <a:lstStyle/>
          <a:p>
            <a:endParaRPr/>
          </a:p>
        </p:txBody>
      </p:sp>
      <p:sp>
        <p:nvSpPr>
          <p:cNvPr id="403" name="object 403"/>
          <p:cNvSpPr/>
          <p:nvPr/>
        </p:nvSpPr>
        <p:spPr>
          <a:xfrm>
            <a:off x="1830734" y="5886826"/>
            <a:ext cx="30480" cy="120014"/>
          </a:xfrm>
          <a:custGeom>
            <a:avLst/>
            <a:gdLst/>
            <a:ahLst/>
            <a:cxnLst/>
            <a:rect l="l" t="t" r="r" b="b"/>
            <a:pathLst>
              <a:path w="30480" h="120014">
                <a:moveTo>
                  <a:pt x="0" y="119418"/>
                </a:moveTo>
                <a:lnTo>
                  <a:pt x="30467" y="0"/>
                </a:lnTo>
              </a:path>
            </a:pathLst>
          </a:custGeom>
          <a:ln w="5372">
            <a:solidFill>
              <a:srgbClr val="231F20"/>
            </a:solidFill>
          </a:ln>
        </p:spPr>
        <p:txBody>
          <a:bodyPr wrap="square" lIns="0" tIns="0" rIns="0" bIns="0" rtlCol="0"/>
          <a:lstStyle/>
          <a:p>
            <a:endParaRPr/>
          </a:p>
        </p:txBody>
      </p:sp>
      <p:sp>
        <p:nvSpPr>
          <p:cNvPr id="404" name="object 404"/>
          <p:cNvSpPr/>
          <p:nvPr/>
        </p:nvSpPr>
        <p:spPr>
          <a:xfrm>
            <a:off x="1270439" y="5488553"/>
            <a:ext cx="419734" cy="485140"/>
          </a:xfrm>
          <a:custGeom>
            <a:avLst/>
            <a:gdLst/>
            <a:ahLst/>
            <a:cxnLst/>
            <a:rect l="l" t="t" r="r" b="b"/>
            <a:pathLst>
              <a:path w="419735" h="485139">
                <a:moveTo>
                  <a:pt x="419454" y="484700"/>
                </a:moveTo>
                <a:lnTo>
                  <a:pt x="25334" y="183494"/>
                </a:lnTo>
                <a:lnTo>
                  <a:pt x="7576" y="170596"/>
                </a:lnTo>
                <a:lnTo>
                  <a:pt x="0" y="159750"/>
                </a:lnTo>
                <a:lnTo>
                  <a:pt x="9421" y="120642"/>
                </a:lnTo>
                <a:lnTo>
                  <a:pt x="31105" y="59774"/>
                </a:lnTo>
                <a:lnTo>
                  <a:pt x="59942" y="20870"/>
                </a:lnTo>
                <a:lnTo>
                  <a:pt x="105090" y="0"/>
                </a:lnTo>
                <a:lnTo>
                  <a:pt x="141023" y="5435"/>
                </a:lnTo>
                <a:lnTo>
                  <a:pt x="192416" y="37050"/>
                </a:lnTo>
              </a:path>
            </a:pathLst>
          </a:custGeom>
          <a:ln w="5372">
            <a:solidFill>
              <a:srgbClr val="231F20"/>
            </a:solidFill>
          </a:ln>
        </p:spPr>
        <p:txBody>
          <a:bodyPr wrap="square" lIns="0" tIns="0" rIns="0" bIns="0" rtlCol="0"/>
          <a:lstStyle/>
          <a:p>
            <a:endParaRPr/>
          </a:p>
        </p:txBody>
      </p:sp>
      <p:sp>
        <p:nvSpPr>
          <p:cNvPr id="405" name="object 405"/>
          <p:cNvSpPr/>
          <p:nvPr/>
        </p:nvSpPr>
        <p:spPr>
          <a:xfrm>
            <a:off x="1543869" y="5584700"/>
            <a:ext cx="54610" cy="29845"/>
          </a:xfrm>
          <a:custGeom>
            <a:avLst/>
            <a:gdLst/>
            <a:ahLst/>
            <a:cxnLst/>
            <a:rect l="l" t="t" r="r" b="b"/>
            <a:pathLst>
              <a:path w="54609" h="29845">
                <a:moveTo>
                  <a:pt x="0" y="0"/>
                </a:moveTo>
                <a:lnTo>
                  <a:pt x="54292" y="29540"/>
                </a:lnTo>
              </a:path>
            </a:pathLst>
          </a:custGeom>
          <a:ln w="5372">
            <a:solidFill>
              <a:srgbClr val="231F20"/>
            </a:solidFill>
          </a:ln>
        </p:spPr>
        <p:txBody>
          <a:bodyPr wrap="square" lIns="0" tIns="0" rIns="0" bIns="0" rtlCol="0"/>
          <a:lstStyle/>
          <a:p>
            <a:endParaRPr/>
          </a:p>
        </p:txBody>
      </p:sp>
      <p:sp>
        <p:nvSpPr>
          <p:cNvPr id="406" name="object 406"/>
          <p:cNvSpPr/>
          <p:nvPr/>
        </p:nvSpPr>
        <p:spPr>
          <a:xfrm>
            <a:off x="1713508" y="5687628"/>
            <a:ext cx="164465" cy="90170"/>
          </a:xfrm>
          <a:custGeom>
            <a:avLst/>
            <a:gdLst/>
            <a:ahLst/>
            <a:cxnLst/>
            <a:rect l="l" t="t" r="r" b="b"/>
            <a:pathLst>
              <a:path w="164464" h="90170">
                <a:moveTo>
                  <a:pt x="0" y="0"/>
                </a:moveTo>
                <a:lnTo>
                  <a:pt x="164223" y="89890"/>
                </a:lnTo>
              </a:path>
            </a:pathLst>
          </a:custGeom>
          <a:ln w="5372">
            <a:solidFill>
              <a:srgbClr val="231F20"/>
            </a:solidFill>
          </a:ln>
        </p:spPr>
        <p:txBody>
          <a:bodyPr wrap="square" lIns="0" tIns="0" rIns="0" bIns="0" rtlCol="0"/>
          <a:lstStyle/>
          <a:p>
            <a:endParaRPr/>
          </a:p>
        </p:txBody>
      </p:sp>
      <p:sp>
        <p:nvSpPr>
          <p:cNvPr id="407" name="object 407"/>
          <p:cNvSpPr/>
          <p:nvPr/>
        </p:nvSpPr>
        <p:spPr>
          <a:xfrm>
            <a:off x="1375667" y="5433175"/>
            <a:ext cx="222885" cy="296545"/>
          </a:xfrm>
          <a:custGeom>
            <a:avLst/>
            <a:gdLst/>
            <a:ahLst/>
            <a:cxnLst/>
            <a:rect l="l" t="t" r="r" b="b"/>
            <a:pathLst>
              <a:path w="222884" h="296545">
                <a:moveTo>
                  <a:pt x="200272" y="0"/>
                </a:moveTo>
                <a:lnTo>
                  <a:pt x="201827" y="9356"/>
                </a:lnTo>
                <a:lnTo>
                  <a:pt x="200282" y="18178"/>
                </a:lnTo>
                <a:lnTo>
                  <a:pt x="193493" y="27598"/>
                </a:lnTo>
                <a:lnTo>
                  <a:pt x="179317" y="38747"/>
                </a:lnTo>
                <a:lnTo>
                  <a:pt x="159419" y="50108"/>
                </a:lnTo>
                <a:lnTo>
                  <a:pt x="137858" y="60532"/>
                </a:lnTo>
                <a:lnTo>
                  <a:pt x="116059" y="71707"/>
                </a:lnTo>
                <a:lnTo>
                  <a:pt x="95446" y="85318"/>
                </a:lnTo>
                <a:lnTo>
                  <a:pt x="73835" y="100890"/>
                </a:lnTo>
                <a:lnTo>
                  <a:pt x="51687" y="115152"/>
                </a:lnTo>
                <a:lnTo>
                  <a:pt x="34423" y="125568"/>
                </a:lnTo>
                <a:lnTo>
                  <a:pt x="27463" y="129603"/>
                </a:lnTo>
                <a:lnTo>
                  <a:pt x="13506" y="153926"/>
                </a:lnTo>
                <a:lnTo>
                  <a:pt x="6338" y="169314"/>
                </a:lnTo>
                <a:lnTo>
                  <a:pt x="3698" y="182319"/>
                </a:lnTo>
                <a:lnTo>
                  <a:pt x="3321" y="199491"/>
                </a:lnTo>
                <a:lnTo>
                  <a:pt x="5108" y="213437"/>
                </a:lnTo>
                <a:lnTo>
                  <a:pt x="9042" y="216244"/>
                </a:lnTo>
                <a:lnTo>
                  <a:pt x="12975" y="213691"/>
                </a:lnTo>
                <a:lnTo>
                  <a:pt x="14763" y="211556"/>
                </a:lnTo>
                <a:lnTo>
                  <a:pt x="3393" y="247684"/>
                </a:lnTo>
                <a:lnTo>
                  <a:pt x="0" y="264691"/>
                </a:lnTo>
                <a:lnTo>
                  <a:pt x="4941" y="267047"/>
                </a:lnTo>
                <a:lnTo>
                  <a:pt x="18573" y="259219"/>
                </a:lnTo>
                <a:lnTo>
                  <a:pt x="20446" y="286588"/>
                </a:lnTo>
                <a:lnTo>
                  <a:pt x="23982" y="295959"/>
                </a:lnTo>
                <a:lnTo>
                  <a:pt x="31802" y="287553"/>
                </a:lnTo>
                <a:lnTo>
                  <a:pt x="46526" y="261594"/>
                </a:lnTo>
                <a:lnTo>
                  <a:pt x="48431" y="247116"/>
                </a:lnTo>
                <a:lnTo>
                  <a:pt x="57133" y="254255"/>
                </a:lnTo>
                <a:lnTo>
                  <a:pt x="63276" y="254123"/>
                </a:lnTo>
                <a:lnTo>
                  <a:pt x="69778" y="244462"/>
                </a:lnTo>
                <a:lnTo>
                  <a:pt x="79559" y="223011"/>
                </a:lnTo>
                <a:lnTo>
                  <a:pt x="97557" y="191281"/>
                </a:lnTo>
                <a:lnTo>
                  <a:pt x="126809" y="162607"/>
                </a:lnTo>
                <a:lnTo>
                  <a:pt x="167377" y="152388"/>
                </a:lnTo>
                <a:lnTo>
                  <a:pt x="219322" y="176022"/>
                </a:lnTo>
                <a:lnTo>
                  <a:pt x="222497" y="183603"/>
                </a:lnTo>
              </a:path>
            </a:pathLst>
          </a:custGeom>
          <a:ln w="5372">
            <a:solidFill>
              <a:srgbClr val="231F20"/>
            </a:solidFill>
          </a:ln>
        </p:spPr>
        <p:txBody>
          <a:bodyPr wrap="square" lIns="0" tIns="0" rIns="0" bIns="0" rtlCol="0"/>
          <a:lstStyle/>
          <a:p>
            <a:endParaRPr/>
          </a:p>
        </p:txBody>
      </p:sp>
      <p:sp>
        <p:nvSpPr>
          <p:cNvPr id="408" name="object 408"/>
          <p:cNvSpPr/>
          <p:nvPr/>
        </p:nvSpPr>
        <p:spPr>
          <a:xfrm>
            <a:off x="1377198" y="5546752"/>
            <a:ext cx="118817" cy="166611"/>
          </a:xfrm>
          <a:prstGeom prst="rect">
            <a:avLst/>
          </a:prstGeom>
          <a:blipFill>
            <a:blip r:embed="rId13" cstate="print"/>
            <a:stretch>
              <a:fillRect/>
            </a:stretch>
          </a:blipFill>
        </p:spPr>
        <p:txBody>
          <a:bodyPr wrap="square" lIns="0" tIns="0" rIns="0" bIns="0" rtlCol="0"/>
          <a:lstStyle/>
          <a:p>
            <a:endParaRPr/>
          </a:p>
        </p:txBody>
      </p:sp>
      <p:sp>
        <p:nvSpPr>
          <p:cNvPr id="409" name="object 409"/>
          <p:cNvSpPr/>
          <p:nvPr/>
        </p:nvSpPr>
        <p:spPr>
          <a:xfrm>
            <a:off x="1522496" y="5549435"/>
            <a:ext cx="327660" cy="244475"/>
          </a:xfrm>
          <a:custGeom>
            <a:avLst/>
            <a:gdLst/>
            <a:ahLst/>
            <a:cxnLst/>
            <a:rect l="l" t="t" r="r" b="b"/>
            <a:pathLst>
              <a:path w="327660" h="244475">
                <a:moveTo>
                  <a:pt x="279266" y="0"/>
                </a:moveTo>
                <a:lnTo>
                  <a:pt x="239049" y="24330"/>
                </a:lnTo>
                <a:lnTo>
                  <a:pt x="195776" y="40259"/>
                </a:lnTo>
                <a:lnTo>
                  <a:pt x="181859" y="43648"/>
                </a:lnTo>
                <a:lnTo>
                  <a:pt x="171697" y="47775"/>
                </a:lnTo>
                <a:lnTo>
                  <a:pt x="165468" y="51262"/>
                </a:lnTo>
                <a:lnTo>
                  <a:pt x="163353" y="52730"/>
                </a:lnTo>
                <a:lnTo>
                  <a:pt x="147574" y="56085"/>
                </a:lnTo>
                <a:lnTo>
                  <a:pt x="135794" y="60991"/>
                </a:lnTo>
                <a:lnTo>
                  <a:pt x="128423" y="65421"/>
                </a:lnTo>
                <a:lnTo>
                  <a:pt x="125875" y="67348"/>
                </a:lnTo>
                <a:lnTo>
                  <a:pt x="81604" y="67065"/>
                </a:lnTo>
                <a:lnTo>
                  <a:pt x="58124" y="71316"/>
                </a:lnTo>
                <a:lnTo>
                  <a:pt x="47869" y="77720"/>
                </a:lnTo>
                <a:lnTo>
                  <a:pt x="43274" y="83896"/>
                </a:lnTo>
                <a:lnTo>
                  <a:pt x="39097" y="89114"/>
                </a:lnTo>
                <a:lnTo>
                  <a:pt x="34587" y="94543"/>
                </a:lnTo>
                <a:lnTo>
                  <a:pt x="28944" y="100675"/>
                </a:lnTo>
                <a:lnTo>
                  <a:pt x="21367" y="108000"/>
                </a:lnTo>
                <a:lnTo>
                  <a:pt x="13980" y="118021"/>
                </a:lnTo>
                <a:lnTo>
                  <a:pt x="9183" y="129528"/>
                </a:lnTo>
                <a:lnTo>
                  <a:pt x="6588" y="139010"/>
                </a:lnTo>
                <a:lnTo>
                  <a:pt x="5809" y="142951"/>
                </a:lnTo>
                <a:lnTo>
                  <a:pt x="0" y="166274"/>
                </a:lnTo>
                <a:lnTo>
                  <a:pt x="2709" y="171745"/>
                </a:lnTo>
                <a:lnTo>
                  <a:pt x="8397" y="168400"/>
                </a:lnTo>
                <a:lnTo>
                  <a:pt x="11524" y="165277"/>
                </a:lnTo>
                <a:lnTo>
                  <a:pt x="6910" y="193726"/>
                </a:lnTo>
                <a:lnTo>
                  <a:pt x="5571" y="209751"/>
                </a:lnTo>
                <a:lnTo>
                  <a:pt x="7684" y="219239"/>
                </a:lnTo>
                <a:lnTo>
                  <a:pt x="13429" y="228079"/>
                </a:lnTo>
                <a:lnTo>
                  <a:pt x="19889" y="233384"/>
                </a:lnTo>
                <a:lnTo>
                  <a:pt x="24221" y="231424"/>
                </a:lnTo>
                <a:lnTo>
                  <a:pt x="26652" y="226841"/>
                </a:lnTo>
                <a:lnTo>
                  <a:pt x="27412" y="224282"/>
                </a:lnTo>
                <a:lnTo>
                  <a:pt x="28546" y="239300"/>
                </a:lnTo>
                <a:lnTo>
                  <a:pt x="31768" y="244373"/>
                </a:lnTo>
                <a:lnTo>
                  <a:pt x="39638" y="239558"/>
                </a:lnTo>
                <a:lnTo>
                  <a:pt x="54717" y="224917"/>
                </a:lnTo>
                <a:lnTo>
                  <a:pt x="59175" y="213474"/>
                </a:lnTo>
                <a:lnTo>
                  <a:pt x="66765" y="219722"/>
                </a:lnTo>
                <a:lnTo>
                  <a:pt x="72273" y="220546"/>
                </a:lnTo>
                <a:lnTo>
                  <a:pt x="78379" y="214815"/>
                </a:lnTo>
                <a:lnTo>
                  <a:pt x="87762" y="201396"/>
                </a:lnTo>
                <a:lnTo>
                  <a:pt x="101467" y="180395"/>
                </a:lnTo>
                <a:lnTo>
                  <a:pt x="122143" y="157757"/>
                </a:lnTo>
                <a:lnTo>
                  <a:pt x="154851" y="141137"/>
                </a:lnTo>
                <a:lnTo>
                  <a:pt x="204653" y="138188"/>
                </a:lnTo>
                <a:lnTo>
                  <a:pt x="257595" y="137489"/>
                </a:lnTo>
                <a:lnTo>
                  <a:pt x="295996" y="127592"/>
                </a:lnTo>
                <a:lnTo>
                  <a:pt x="319383" y="116087"/>
                </a:lnTo>
                <a:lnTo>
                  <a:pt x="327284" y="110566"/>
                </a:lnTo>
              </a:path>
            </a:pathLst>
          </a:custGeom>
          <a:ln w="5372">
            <a:solidFill>
              <a:srgbClr val="231F20"/>
            </a:solidFill>
          </a:ln>
        </p:spPr>
        <p:txBody>
          <a:bodyPr wrap="square" lIns="0" tIns="0" rIns="0" bIns="0" rtlCol="0"/>
          <a:lstStyle/>
          <a:p>
            <a:endParaRPr/>
          </a:p>
        </p:txBody>
      </p:sp>
      <p:sp>
        <p:nvSpPr>
          <p:cNvPr id="410" name="object 410"/>
          <p:cNvSpPr/>
          <p:nvPr/>
        </p:nvSpPr>
        <p:spPr>
          <a:xfrm>
            <a:off x="1645777" y="5467139"/>
            <a:ext cx="26034" cy="149860"/>
          </a:xfrm>
          <a:custGeom>
            <a:avLst/>
            <a:gdLst/>
            <a:ahLst/>
            <a:cxnLst/>
            <a:rect l="l" t="t" r="r" b="b"/>
            <a:pathLst>
              <a:path w="26035" h="149860">
                <a:moveTo>
                  <a:pt x="25946" y="0"/>
                </a:moveTo>
                <a:lnTo>
                  <a:pt x="10896" y="63836"/>
                </a:lnTo>
                <a:lnTo>
                  <a:pt x="3176" y="100687"/>
                </a:lnTo>
                <a:lnTo>
                  <a:pt x="355" y="124567"/>
                </a:lnTo>
                <a:lnTo>
                  <a:pt x="0" y="149491"/>
                </a:lnTo>
              </a:path>
            </a:pathLst>
          </a:custGeom>
          <a:ln w="5372">
            <a:solidFill>
              <a:srgbClr val="231F20"/>
            </a:solidFill>
          </a:ln>
        </p:spPr>
        <p:txBody>
          <a:bodyPr wrap="square" lIns="0" tIns="0" rIns="0" bIns="0" rtlCol="0"/>
          <a:lstStyle/>
          <a:p>
            <a:endParaRPr/>
          </a:p>
        </p:txBody>
      </p:sp>
      <p:sp>
        <p:nvSpPr>
          <p:cNvPr id="411" name="object 411"/>
          <p:cNvSpPr/>
          <p:nvPr/>
        </p:nvSpPr>
        <p:spPr>
          <a:xfrm>
            <a:off x="1799077" y="5582009"/>
            <a:ext cx="115646" cy="153250"/>
          </a:xfrm>
          <a:prstGeom prst="rect">
            <a:avLst/>
          </a:prstGeom>
          <a:blipFill>
            <a:blip r:embed="rId14" cstate="print"/>
            <a:stretch>
              <a:fillRect/>
            </a:stretch>
          </a:blipFill>
        </p:spPr>
        <p:txBody>
          <a:bodyPr wrap="square" lIns="0" tIns="0" rIns="0" bIns="0" rtlCol="0"/>
          <a:lstStyle/>
          <a:p>
            <a:endParaRPr/>
          </a:p>
        </p:txBody>
      </p:sp>
      <p:sp>
        <p:nvSpPr>
          <p:cNvPr id="412" name="object 412"/>
          <p:cNvSpPr/>
          <p:nvPr/>
        </p:nvSpPr>
        <p:spPr>
          <a:xfrm>
            <a:off x="1576585" y="5644733"/>
            <a:ext cx="92075" cy="114935"/>
          </a:xfrm>
          <a:custGeom>
            <a:avLst/>
            <a:gdLst/>
            <a:ahLst/>
            <a:cxnLst/>
            <a:rect l="l" t="t" r="r" b="b"/>
            <a:pathLst>
              <a:path w="92075" h="114935">
                <a:moveTo>
                  <a:pt x="0" y="114312"/>
                </a:moveTo>
                <a:lnTo>
                  <a:pt x="12422" y="74791"/>
                </a:lnTo>
                <a:lnTo>
                  <a:pt x="40665" y="30505"/>
                </a:lnTo>
                <a:lnTo>
                  <a:pt x="73459" y="9294"/>
                </a:lnTo>
                <a:lnTo>
                  <a:pt x="86317" y="2532"/>
                </a:lnTo>
                <a:lnTo>
                  <a:pt x="91490" y="0"/>
                </a:lnTo>
              </a:path>
            </a:pathLst>
          </a:custGeom>
          <a:ln w="5372">
            <a:solidFill>
              <a:srgbClr val="231F20"/>
            </a:solidFill>
          </a:ln>
        </p:spPr>
        <p:txBody>
          <a:bodyPr wrap="square" lIns="0" tIns="0" rIns="0" bIns="0" rtlCol="0"/>
          <a:lstStyle/>
          <a:p>
            <a:endParaRPr/>
          </a:p>
        </p:txBody>
      </p:sp>
      <p:sp>
        <p:nvSpPr>
          <p:cNvPr id="413" name="object 413"/>
          <p:cNvSpPr/>
          <p:nvPr/>
        </p:nvSpPr>
        <p:spPr>
          <a:xfrm>
            <a:off x="1549908" y="5633335"/>
            <a:ext cx="88265" cy="135890"/>
          </a:xfrm>
          <a:custGeom>
            <a:avLst/>
            <a:gdLst/>
            <a:ahLst/>
            <a:cxnLst/>
            <a:rect l="l" t="t" r="r" b="b"/>
            <a:pathLst>
              <a:path w="88264" h="135889">
                <a:moveTo>
                  <a:pt x="0" y="135280"/>
                </a:moveTo>
                <a:lnTo>
                  <a:pt x="774" y="96937"/>
                </a:lnTo>
                <a:lnTo>
                  <a:pt x="11613" y="56936"/>
                </a:lnTo>
                <a:lnTo>
                  <a:pt x="47200" y="17128"/>
                </a:lnTo>
                <a:lnTo>
                  <a:pt x="81802" y="1107"/>
                </a:lnTo>
                <a:lnTo>
                  <a:pt x="87668" y="0"/>
                </a:lnTo>
              </a:path>
            </a:pathLst>
          </a:custGeom>
          <a:ln w="5372">
            <a:solidFill>
              <a:srgbClr val="231F20"/>
            </a:solidFill>
          </a:ln>
        </p:spPr>
        <p:txBody>
          <a:bodyPr wrap="square" lIns="0" tIns="0" rIns="0" bIns="0" rtlCol="0"/>
          <a:lstStyle/>
          <a:p>
            <a:endParaRPr/>
          </a:p>
        </p:txBody>
      </p:sp>
      <p:sp>
        <p:nvSpPr>
          <p:cNvPr id="414" name="object 414"/>
          <p:cNvSpPr/>
          <p:nvPr/>
        </p:nvSpPr>
        <p:spPr>
          <a:xfrm>
            <a:off x="1534443" y="5633334"/>
            <a:ext cx="56515" cy="77470"/>
          </a:xfrm>
          <a:custGeom>
            <a:avLst/>
            <a:gdLst/>
            <a:ahLst/>
            <a:cxnLst/>
            <a:rect l="l" t="t" r="r" b="b"/>
            <a:pathLst>
              <a:path w="56515" h="77470">
                <a:moveTo>
                  <a:pt x="197" y="77342"/>
                </a:moveTo>
                <a:lnTo>
                  <a:pt x="0" y="41951"/>
                </a:lnTo>
                <a:lnTo>
                  <a:pt x="5760" y="22097"/>
                </a:lnTo>
                <a:lnTo>
                  <a:pt x="22721" y="10531"/>
                </a:lnTo>
                <a:lnTo>
                  <a:pt x="56128" y="0"/>
                </a:lnTo>
              </a:path>
            </a:pathLst>
          </a:custGeom>
          <a:ln w="5372">
            <a:solidFill>
              <a:srgbClr val="231F20"/>
            </a:solidFill>
          </a:ln>
        </p:spPr>
        <p:txBody>
          <a:bodyPr wrap="square" lIns="0" tIns="0" rIns="0" bIns="0" rtlCol="0"/>
          <a:lstStyle/>
          <a:p>
            <a:endParaRPr/>
          </a:p>
        </p:txBody>
      </p:sp>
      <p:sp>
        <p:nvSpPr>
          <p:cNvPr id="415" name="object 415"/>
          <p:cNvSpPr/>
          <p:nvPr/>
        </p:nvSpPr>
        <p:spPr>
          <a:xfrm>
            <a:off x="1528304" y="5690400"/>
            <a:ext cx="7620" cy="27305"/>
          </a:xfrm>
          <a:custGeom>
            <a:avLst/>
            <a:gdLst/>
            <a:ahLst/>
            <a:cxnLst/>
            <a:rect l="l" t="t" r="r" b="b"/>
            <a:pathLst>
              <a:path w="7619" h="27304">
                <a:moveTo>
                  <a:pt x="0" y="1990"/>
                </a:moveTo>
                <a:lnTo>
                  <a:pt x="5093" y="0"/>
                </a:lnTo>
                <a:lnTo>
                  <a:pt x="7126" y="1928"/>
                </a:lnTo>
                <a:lnTo>
                  <a:pt x="6399" y="10107"/>
                </a:lnTo>
                <a:lnTo>
                  <a:pt x="3213" y="26869"/>
                </a:lnTo>
              </a:path>
            </a:pathLst>
          </a:custGeom>
          <a:ln w="5372">
            <a:solidFill>
              <a:srgbClr val="231F20"/>
            </a:solidFill>
          </a:ln>
        </p:spPr>
        <p:txBody>
          <a:bodyPr wrap="square" lIns="0" tIns="0" rIns="0" bIns="0" rtlCol="0"/>
          <a:lstStyle/>
          <a:p>
            <a:endParaRPr/>
          </a:p>
        </p:txBody>
      </p:sp>
      <p:sp>
        <p:nvSpPr>
          <p:cNvPr id="416" name="object 416"/>
          <p:cNvSpPr/>
          <p:nvPr/>
        </p:nvSpPr>
        <p:spPr>
          <a:xfrm>
            <a:off x="1533450" y="5740894"/>
            <a:ext cx="15875" cy="36830"/>
          </a:xfrm>
          <a:custGeom>
            <a:avLst/>
            <a:gdLst/>
            <a:ahLst/>
            <a:cxnLst/>
            <a:rect l="l" t="t" r="r" b="b"/>
            <a:pathLst>
              <a:path w="15875" h="36829">
                <a:moveTo>
                  <a:pt x="0" y="2321"/>
                </a:moveTo>
                <a:lnTo>
                  <a:pt x="9517" y="0"/>
                </a:lnTo>
                <a:lnTo>
                  <a:pt x="14271" y="2799"/>
                </a:lnTo>
                <a:lnTo>
                  <a:pt x="15687" y="13935"/>
                </a:lnTo>
                <a:lnTo>
                  <a:pt x="15189" y="36624"/>
                </a:lnTo>
              </a:path>
            </a:pathLst>
          </a:custGeom>
          <a:ln w="5372">
            <a:solidFill>
              <a:srgbClr val="231F20"/>
            </a:solidFill>
          </a:ln>
        </p:spPr>
        <p:txBody>
          <a:bodyPr wrap="square" lIns="0" tIns="0" rIns="0" bIns="0" rtlCol="0"/>
          <a:lstStyle/>
          <a:p>
            <a:endParaRPr/>
          </a:p>
        </p:txBody>
      </p:sp>
      <p:sp>
        <p:nvSpPr>
          <p:cNvPr id="417" name="object 417"/>
          <p:cNvSpPr/>
          <p:nvPr/>
        </p:nvSpPr>
        <p:spPr>
          <a:xfrm>
            <a:off x="1551520" y="5745658"/>
            <a:ext cx="11430" cy="75565"/>
          </a:xfrm>
          <a:custGeom>
            <a:avLst/>
            <a:gdLst/>
            <a:ahLst/>
            <a:cxnLst/>
            <a:rect l="l" t="t" r="r" b="b"/>
            <a:pathLst>
              <a:path w="11430" h="75564">
                <a:moveTo>
                  <a:pt x="0" y="0"/>
                </a:moveTo>
                <a:lnTo>
                  <a:pt x="6395" y="2672"/>
                </a:lnTo>
                <a:lnTo>
                  <a:pt x="9682" y="7662"/>
                </a:lnTo>
                <a:lnTo>
                  <a:pt x="10899" y="18661"/>
                </a:lnTo>
                <a:lnTo>
                  <a:pt x="11087" y="39357"/>
                </a:lnTo>
                <a:lnTo>
                  <a:pt x="11087" y="75069"/>
                </a:lnTo>
              </a:path>
            </a:pathLst>
          </a:custGeom>
          <a:ln w="5372">
            <a:solidFill>
              <a:srgbClr val="231F20"/>
            </a:solidFill>
          </a:ln>
        </p:spPr>
        <p:txBody>
          <a:bodyPr wrap="square" lIns="0" tIns="0" rIns="0" bIns="0" rtlCol="0"/>
          <a:lstStyle/>
          <a:p>
            <a:endParaRPr/>
          </a:p>
        </p:txBody>
      </p:sp>
      <p:sp>
        <p:nvSpPr>
          <p:cNvPr id="418" name="object 418"/>
          <p:cNvSpPr/>
          <p:nvPr/>
        </p:nvSpPr>
        <p:spPr>
          <a:xfrm>
            <a:off x="1581673" y="5732574"/>
            <a:ext cx="24765" cy="30480"/>
          </a:xfrm>
          <a:custGeom>
            <a:avLst/>
            <a:gdLst/>
            <a:ahLst/>
            <a:cxnLst/>
            <a:rect l="l" t="t" r="r" b="b"/>
            <a:pathLst>
              <a:path w="24765" h="30479">
                <a:moveTo>
                  <a:pt x="4127" y="0"/>
                </a:moveTo>
                <a:lnTo>
                  <a:pt x="19607" y="11460"/>
                </a:lnTo>
                <a:lnTo>
                  <a:pt x="24337" y="18440"/>
                </a:lnTo>
                <a:lnTo>
                  <a:pt x="17931" y="23781"/>
                </a:lnTo>
                <a:lnTo>
                  <a:pt x="0" y="30327"/>
                </a:lnTo>
              </a:path>
            </a:pathLst>
          </a:custGeom>
          <a:ln w="5372">
            <a:solidFill>
              <a:srgbClr val="231F20"/>
            </a:solidFill>
          </a:ln>
        </p:spPr>
        <p:txBody>
          <a:bodyPr wrap="square" lIns="0" tIns="0" rIns="0" bIns="0" rtlCol="0"/>
          <a:lstStyle/>
          <a:p>
            <a:endParaRPr/>
          </a:p>
        </p:txBody>
      </p:sp>
      <p:sp>
        <p:nvSpPr>
          <p:cNvPr id="419" name="object 419"/>
          <p:cNvSpPr/>
          <p:nvPr/>
        </p:nvSpPr>
        <p:spPr>
          <a:xfrm>
            <a:off x="1743571" y="5958451"/>
            <a:ext cx="31750" cy="342265"/>
          </a:xfrm>
          <a:custGeom>
            <a:avLst/>
            <a:gdLst/>
            <a:ahLst/>
            <a:cxnLst/>
            <a:rect l="l" t="t" r="r" b="b"/>
            <a:pathLst>
              <a:path w="31750" h="342264">
                <a:moveTo>
                  <a:pt x="0" y="0"/>
                </a:moveTo>
                <a:lnTo>
                  <a:pt x="31229" y="23660"/>
                </a:lnTo>
                <a:lnTo>
                  <a:pt x="15608" y="341947"/>
                </a:lnTo>
              </a:path>
            </a:pathLst>
          </a:custGeom>
          <a:ln w="5372">
            <a:solidFill>
              <a:srgbClr val="231F20"/>
            </a:solidFill>
          </a:ln>
        </p:spPr>
        <p:txBody>
          <a:bodyPr wrap="square" lIns="0" tIns="0" rIns="0" bIns="0" rtlCol="0"/>
          <a:lstStyle/>
          <a:p>
            <a:endParaRPr/>
          </a:p>
        </p:txBody>
      </p:sp>
      <p:sp>
        <p:nvSpPr>
          <p:cNvPr id="420" name="object 420"/>
          <p:cNvSpPr/>
          <p:nvPr/>
        </p:nvSpPr>
        <p:spPr>
          <a:xfrm>
            <a:off x="1216982" y="5635954"/>
            <a:ext cx="46990" cy="13335"/>
          </a:xfrm>
          <a:custGeom>
            <a:avLst/>
            <a:gdLst/>
            <a:ahLst/>
            <a:cxnLst/>
            <a:rect l="l" t="t" r="r" b="b"/>
            <a:pathLst>
              <a:path w="46990" h="13335">
                <a:moveTo>
                  <a:pt x="46443" y="0"/>
                </a:moveTo>
                <a:lnTo>
                  <a:pt x="0" y="13093"/>
                </a:lnTo>
              </a:path>
            </a:pathLst>
          </a:custGeom>
          <a:ln w="5372">
            <a:solidFill>
              <a:srgbClr val="231F20"/>
            </a:solidFill>
          </a:ln>
        </p:spPr>
        <p:txBody>
          <a:bodyPr wrap="square" lIns="0" tIns="0" rIns="0" bIns="0" rtlCol="0"/>
          <a:lstStyle/>
          <a:p>
            <a:endParaRPr/>
          </a:p>
        </p:txBody>
      </p:sp>
      <p:sp>
        <p:nvSpPr>
          <p:cNvPr id="421" name="object 421"/>
          <p:cNvSpPr/>
          <p:nvPr/>
        </p:nvSpPr>
        <p:spPr>
          <a:xfrm>
            <a:off x="547321" y="5557051"/>
            <a:ext cx="669925" cy="92075"/>
          </a:xfrm>
          <a:custGeom>
            <a:avLst/>
            <a:gdLst/>
            <a:ahLst/>
            <a:cxnLst/>
            <a:rect l="l" t="t" r="r" b="b"/>
            <a:pathLst>
              <a:path w="669925" h="92075">
                <a:moveTo>
                  <a:pt x="669658" y="91998"/>
                </a:moveTo>
                <a:lnTo>
                  <a:pt x="0" y="0"/>
                </a:lnTo>
              </a:path>
            </a:pathLst>
          </a:custGeom>
          <a:ln w="5372">
            <a:solidFill>
              <a:srgbClr val="231F20"/>
            </a:solidFill>
          </a:ln>
        </p:spPr>
        <p:txBody>
          <a:bodyPr wrap="square" lIns="0" tIns="0" rIns="0" bIns="0" rtlCol="0"/>
          <a:lstStyle/>
          <a:p>
            <a:endParaRPr/>
          </a:p>
        </p:txBody>
      </p:sp>
      <p:sp>
        <p:nvSpPr>
          <p:cNvPr id="422" name="object 422"/>
          <p:cNvSpPr/>
          <p:nvPr/>
        </p:nvSpPr>
        <p:spPr>
          <a:xfrm>
            <a:off x="554930" y="5573929"/>
            <a:ext cx="671195" cy="88265"/>
          </a:xfrm>
          <a:custGeom>
            <a:avLst/>
            <a:gdLst/>
            <a:ahLst/>
            <a:cxnLst/>
            <a:rect l="l" t="t" r="r" b="b"/>
            <a:pathLst>
              <a:path w="671194" h="88264">
                <a:moveTo>
                  <a:pt x="0" y="0"/>
                </a:moveTo>
                <a:lnTo>
                  <a:pt x="670928" y="88214"/>
                </a:lnTo>
              </a:path>
            </a:pathLst>
          </a:custGeom>
          <a:ln w="5372">
            <a:solidFill>
              <a:srgbClr val="231F20"/>
            </a:solidFill>
          </a:ln>
        </p:spPr>
        <p:txBody>
          <a:bodyPr wrap="square" lIns="0" tIns="0" rIns="0" bIns="0" rtlCol="0"/>
          <a:lstStyle/>
          <a:p>
            <a:endParaRPr/>
          </a:p>
        </p:txBody>
      </p:sp>
      <p:sp>
        <p:nvSpPr>
          <p:cNvPr id="423" name="object 423"/>
          <p:cNvSpPr/>
          <p:nvPr/>
        </p:nvSpPr>
        <p:spPr>
          <a:xfrm>
            <a:off x="1216982" y="5662141"/>
            <a:ext cx="8890" cy="493395"/>
          </a:xfrm>
          <a:custGeom>
            <a:avLst/>
            <a:gdLst/>
            <a:ahLst/>
            <a:cxnLst/>
            <a:rect l="l" t="t" r="r" b="b"/>
            <a:pathLst>
              <a:path w="8890" h="493395">
                <a:moveTo>
                  <a:pt x="8877" y="0"/>
                </a:moveTo>
                <a:lnTo>
                  <a:pt x="0" y="492785"/>
                </a:lnTo>
              </a:path>
            </a:pathLst>
          </a:custGeom>
          <a:ln w="5372">
            <a:solidFill>
              <a:srgbClr val="231F20"/>
            </a:solidFill>
          </a:ln>
        </p:spPr>
        <p:txBody>
          <a:bodyPr wrap="square" lIns="0" tIns="0" rIns="0" bIns="0" rtlCol="0"/>
          <a:lstStyle/>
          <a:p>
            <a:endParaRPr/>
          </a:p>
        </p:txBody>
      </p:sp>
      <p:sp>
        <p:nvSpPr>
          <p:cNvPr id="424" name="object 424"/>
          <p:cNvSpPr/>
          <p:nvPr/>
        </p:nvSpPr>
        <p:spPr>
          <a:xfrm>
            <a:off x="898016" y="5963574"/>
            <a:ext cx="779780" cy="328930"/>
          </a:xfrm>
          <a:custGeom>
            <a:avLst/>
            <a:gdLst/>
            <a:ahLst/>
            <a:cxnLst/>
            <a:rect l="l" t="t" r="r" b="b"/>
            <a:pathLst>
              <a:path w="779780" h="328929">
                <a:moveTo>
                  <a:pt x="0" y="328307"/>
                </a:moveTo>
                <a:lnTo>
                  <a:pt x="779208" y="0"/>
                </a:lnTo>
              </a:path>
            </a:pathLst>
          </a:custGeom>
          <a:ln w="5372">
            <a:solidFill>
              <a:srgbClr val="231F20"/>
            </a:solidFill>
          </a:ln>
        </p:spPr>
        <p:txBody>
          <a:bodyPr wrap="square" lIns="0" tIns="0" rIns="0" bIns="0" rtlCol="0"/>
          <a:lstStyle/>
          <a:p>
            <a:endParaRPr/>
          </a:p>
        </p:txBody>
      </p:sp>
      <p:sp>
        <p:nvSpPr>
          <p:cNvPr id="425" name="object 425"/>
          <p:cNvSpPr/>
          <p:nvPr/>
        </p:nvSpPr>
        <p:spPr>
          <a:xfrm>
            <a:off x="1023825" y="5982115"/>
            <a:ext cx="751205" cy="318770"/>
          </a:xfrm>
          <a:custGeom>
            <a:avLst/>
            <a:gdLst/>
            <a:ahLst/>
            <a:cxnLst/>
            <a:rect l="l" t="t" r="r" b="b"/>
            <a:pathLst>
              <a:path w="751205" h="318770">
                <a:moveTo>
                  <a:pt x="0" y="318287"/>
                </a:moveTo>
                <a:lnTo>
                  <a:pt x="750976" y="0"/>
                </a:lnTo>
              </a:path>
            </a:pathLst>
          </a:custGeom>
          <a:ln w="5372">
            <a:solidFill>
              <a:srgbClr val="231F20"/>
            </a:solidFill>
          </a:ln>
        </p:spPr>
        <p:txBody>
          <a:bodyPr wrap="square" lIns="0" tIns="0" rIns="0" bIns="0" rtlCol="0"/>
          <a:lstStyle/>
          <a:p>
            <a:endParaRPr/>
          </a:p>
        </p:txBody>
      </p:sp>
      <p:sp>
        <p:nvSpPr>
          <p:cNvPr id="426" name="object 426"/>
          <p:cNvSpPr/>
          <p:nvPr/>
        </p:nvSpPr>
        <p:spPr>
          <a:xfrm>
            <a:off x="1735418" y="5995361"/>
            <a:ext cx="8255" cy="356870"/>
          </a:xfrm>
          <a:custGeom>
            <a:avLst/>
            <a:gdLst/>
            <a:ahLst/>
            <a:cxnLst/>
            <a:rect l="l" t="t" r="r" b="b"/>
            <a:pathLst>
              <a:path w="8255" h="356870">
                <a:moveTo>
                  <a:pt x="8153" y="0"/>
                </a:moveTo>
                <a:lnTo>
                  <a:pt x="0" y="356514"/>
                </a:lnTo>
              </a:path>
            </a:pathLst>
          </a:custGeom>
          <a:ln w="5372">
            <a:solidFill>
              <a:srgbClr val="231F20"/>
            </a:solidFill>
          </a:ln>
        </p:spPr>
        <p:txBody>
          <a:bodyPr wrap="square" lIns="0" tIns="0" rIns="0" bIns="0" rtlCol="0"/>
          <a:lstStyle/>
          <a:p>
            <a:endParaRPr/>
          </a:p>
        </p:txBody>
      </p:sp>
      <p:sp>
        <p:nvSpPr>
          <p:cNvPr id="427" name="object 427"/>
          <p:cNvSpPr/>
          <p:nvPr/>
        </p:nvSpPr>
        <p:spPr>
          <a:xfrm>
            <a:off x="1658752" y="6036735"/>
            <a:ext cx="0" cy="315595"/>
          </a:xfrm>
          <a:custGeom>
            <a:avLst/>
            <a:gdLst/>
            <a:ahLst/>
            <a:cxnLst/>
            <a:rect l="l" t="t" r="r" b="b"/>
            <a:pathLst>
              <a:path h="315595">
                <a:moveTo>
                  <a:pt x="0" y="0"/>
                </a:moveTo>
                <a:lnTo>
                  <a:pt x="0" y="315137"/>
                </a:lnTo>
              </a:path>
            </a:pathLst>
          </a:custGeom>
          <a:ln w="5372">
            <a:solidFill>
              <a:srgbClr val="231F20"/>
            </a:solidFill>
          </a:ln>
        </p:spPr>
        <p:txBody>
          <a:bodyPr wrap="square" lIns="0" tIns="0" rIns="0" bIns="0" rtlCol="0"/>
          <a:lstStyle/>
          <a:p>
            <a:endParaRPr/>
          </a:p>
        </p:txBody>
      </p:sp>
      <p:sp>
        <p:nvSpPr>
          <p:cNvPr id="428" name="object 428"/>
          <p:cNvSpPr/>
          <p:nvPr/>
        </p:nvSpPr>
        <p:spPr>
          <a:xfrm>
            <a:off x="1562609" y="6068479"/>
            <a:ext cx="8890" cy="277495"/>
          </a:xfrm>
          <a:custGeom>
            <a:avLst/>
            <a:gdLst/>
            <a:ahLst/>
            <a:cxnLst/>
            <a:rect l="l" t="t" r="r" b="b"/>
            <a:pathLst>
              <a:path w="8890" h="277495">
                <a:moveTo>
                  <a:pt x="8420" y="0"/>
                </a:moveTo>
                <a:lnTo>
                  <a:pt x="0" y="277037"/>
                </a:lnTo>
              </a:path>
            </a:pathLst>
          </a:custGeom>
          <a:ln w="5372">
            <a:solidFill>
              <a:srgbClr val="231F20"/>
            </a:solidFill>
          </a:ln>
        </p:spPr>
        <p:txBody>
          <a:bodyPr wrap="square" lIns="0" tIns="0" rIns="0" bIns="0" rtlCol="0"/>
          <a:lstStyle/>
          <a:p>
            <a:endParaRPr/>
          </a:p>
        </p:txBody>
      </p:sp>
      <p:sp>
        <p:nvSpPr>
          <p:cNvPr id="429" name="object 429"/>
          <p:cNvSpPr/>
          <p:nvPr/>
        </p:nvSpPr>
        <p:spPr>
          <a:xfrm>
            <a:off x="1463475" y="6113357"/>
            <a:ext cx="1905" cy="238760"/>
          </a:xfrm>
          <a:custGeom>
            <a:avLst/>
            <a:gdLst/>
            <a:ahLst/>
            <a:cxnLst/>
            <a:rect l="l" t="t" r="r" b="b"/>
            <a:pathLst>
              <a:path w="1905" h="238760">
                <a:moveTo>
                  <a:pt x="1638" y="0"/>
                </a:moveTo>
                <a:lnTo>
                  <a:pt x="0" y="238518"/>
                </a:lnTo>
              </a:path>
            </a:pathLst>
          </a:custGeom>
          <a:ln w="5372">
            <a:solidFill>
              <a:srgbClr val="231F20"/>
            </a:solidFill>
          </a:ln>
        </p:spPr>
        <p:txBody>
          <a:bodyPr wrap="square" lIns="0" tIns="0" rIns="0" bIns="0" rtlCol="0"/>
          <a:lstStyle/>
          <a:p>
            <a:endParaRPr/>
          </a:p>
        </p:txBody>
      </p:sp>
      <p:sp>
        <p:nvSpPr>
          <p:cNvPr id="430" name="object 430"/>
          <p:cNvSpPr/>
          <p:nvPr/>
        </p:nvSpPr>
        <p:spPr>
          <a:xfrm>
            <a:off x="1361824" y="6161496"/>
            <a:ext cx="4445" cy="176530"/>
          </a:xfrm>
          <a:custGeom>
            <a:avLst/>
            <a:gdLst/>
            <a:ahLst/>
            <a:cxnLst/>
            <a:rect l="l" t="t" r="r" b="b"/>
            <a:pathLst>
              <a:path w="4444" h="176529">
                <a:moveTo>
                  <a:pt x="3822" y="0"/>
                </a:moveTo>
                <a:lnTo>
                  <a:pt x="0" y="176403"/>
                </a:lnTo>
              </a:path>
            </a:pathLst>
          </a:custGeom>
          <a:ln w="5372">
            <a:solidFill>
              <a:srgbClr val="231F20"/>
            </a:solidFill>
          </a:ln>
        </p:spPr>
        <p:txBody>
          <a:bodyPr wrap="square" lIns="0" tIns="0" rIns="0" bIns="0" rtlCol="0"/>
          <a:lstStyle/>
          <a:p>
            <a:endParaRPr/>
          </a:p>
        </p:txBody>
      </p:sp>
      <p:sp>
        <p:nvSpPr>
          <p:cNvPr id="431" name="object 431"/>
          <p:cNvSpPr/>
          <p:nvPr/>
        </p:nvSpPr>
        <p:spPr>
          <a:xfrm>
            <a:off x="1250007" y="6207007"/>
            <a:ext cx="0" cy="126364"/>
          </a:xfrm>
          <a:custGeom>
            <a:avLst/>
            <a:gdLst/>
            <a:ahLst/>
            <a:cxnLst/>
            <a:rect l="l" t="t" r="r" b="b"/>
            <a:pathLst>
              <a:path h="126364">
                <a:moveTo>
                  <a:pt x="0" y="0"/>
                </a:moveTo>
                <a:lnTo>
                  <a:pt x="0" y="125806"/>
                </a:lnTo>
              </a:path>
            </a:pathLst>
          </a:custGeom>
          <a:ln w="5372">
            <a:solidFill>
              <a:srgbClr val="231F20"/>
            </a:solidFill>
          </a:ln>
        </p:spPr>
        <p:txBody>
          <a:bodyPr wrap="square" lIns="0" tIns="0" rIns="0" bIns="0" rtlCol="0"/>
          <a:lstStyle/>
          <a:p>
            <a:endParaRPr/>
          </a:p>
        </p:txBody>
      </p:sp>
      <p:sp>
        <p:nvSpPr>
          <p:cNvPr id="432" name="object 432"/>
          <p:cNvSpPr/>
          <p:nvPr/>
        </p:nvSpPr>
        <p:spPr>
          <a:xfrm>
            <a:off x="1125504" y="6257161"/>
            <a:ext cx="635" cy="88900"/>
          </a:xfrm>
          <a:custGeom>
            <a:avLst/>
            <a:gdLst/>
            <a:ahLst/>
            <a:cxnLst/>
            <a:rect l="l" t="t" r="r" b="b"/>
            <a:pathLst>
              <a:path w="634" h="88900">
                <a:moveTo>
                  <a:pt x="368" y="0"/>
                </a:moveTo>
                <a:lnTo>
                  <a:pt x="0" y="88353"/>
                </a:lnTo>
              </a:path>
            </a:pathLst>
          </a:custGeom>
          <a:ln w="5372">
            <a:solidFill>
              <a:srgbClr val="231F20"/>
            </a:solidFill>
          </a:ln>
        </p:spPr>
        <p:txBody>
          <a:bodyPr wrap="square" lIns="0" tIns="0" rIns="0" bIns="0" rtlCol="0"/>
          <a:lstStyle/>
          <a:p>
            <a:endParaRPr/>
          </a:p>
        </p:txBody>
      </p:sp>
      <p:sp>
        <p:nvSpPr>
          <p:cNvPr id="433" name="object 433"/>
          <p:cNvSpPr/>
          <p:nvPr/>
        </p:nvSpPr>
        <p:spPr>
          <a:xfrm>
            <a:off x="1276050" y="5682208"/>
            <a:ext cx="382905" cy="289560"/>
          </a:xfrm>
          <a:custGeom>
            <a:avLst/>
            <a:gdLst/>
            <a:ahLst/>
            <a:cxnLst/>
            <a:rect l="l" t="t" r="r" b="b"/>
            <a:pathLst>
              <a:path w="382905" h="289560">
                <a:moveTo>
                  <a:pt x="382701" y="289153"/>
                </a:moveTo>
                <a:lnTo>
                  <a:pt x="0" y="0"/>
                </a:lnTo>
              </a:path>
            </a:pathLst>
          </a:custGeom>
          <a:ln w="5372">
            <a:solidFill>
              <a:srgbClr val="231F20"/>
            </a:solidFill>
          </a:ln>
        </p:spPr>
        <p:txBody>
          <a:bodyPr wrap="square" lIns="0" tIns="0" rIns="0" bIns="0" rtlCol="0"/>
          <a:lstStyle/>
          <a:p>
            <a:endParaRPr/>
          </a:p>
        </p:txBody>
      </p:sp>
      <p:sp>
        <p:nvSpPr>
          <p:cNvPr id="434" name="object 434"/>
          <p:cNvSpPr/>
          <p:nvPr/>
        </p:nvSpPr>
        <p:spPr>
          <a:xfrm>
            <a:off x="1225859" y="5660006"/>
            <a:ext cx="43815" cy="478155"/>
          </a:xfrm>
          <a:custGeom>
            <a:avLst/>
            <a:gdLst/>
            <a:ahLst/>
            <a:cxnLst/>
            <a:rect l="l" t="t" r="r" b="b"/>
            <a:pathLst>
              <a:path w="43815" h="478154">
                <a:moveTo>
                  <a:pt x="37566" y="477913"/>
                </a:moveTo>
                <a:lnTo>
                  <a:pt x="43205" y="2133"/>
                </a:lnTo>
                <a:lnTo>
                  <a:pt x="27787" y="0"/>
                </a:lnTo>
                <a:lnTo>
                  <a:pt x="0" y="0"/>
                </a:lnTo>
              </a:path>
            </a:pathLst>
          </a:custGeom>
          <a:ln w="5372">
            <a:solidFill>
              <a:srgbClr val="231F20"/>
            </a:solidFill>
          </a:ln>
        </p:spPr>
        <p:txBody>
          <a:bodyPr wrap="square" lIns="0" tIns="0" rIns="0" bIns="0" rtlCol="0"/>
          <a:lstStyle/>
          <a:p>
            <a:endParaRPr/>
          </a:p>
        </p:txBody>
      </p:sp>
      <p:sp>
        <p:nvSpPr>
          <p:cNvPr id="435" name="object 435"/>
          <p:cNvSpPr/>
          <p:nvPr/>
        </p:nvSpPr>
        <p:spPr>
          <a:xfrm>
            <a:off x="1230312" y="5639970"/>
            <a:ext cx="36830" cy="13970"/>
          </a:xfrm>
          <a:custGeom>
            <a:avLst/>
            <a:gdLst/>
            <a:ahLst/>
            <a:cxnLst/>
            <a:rect l="l" t="t" r="r" b="b"/>
            <a:pathLst>
              <a:path w="36830" h="13970">
                <a:moveTo>
                  <a:pt x="0" y="9080"/>
                </a:moveTo>
                <a:lnTo>
                  <a:pt x="9880" y="7137"/>
                </a:lnTo>
                <a:lnTo>
                  <a:pt x="13817" y="13436"/>
                </a:lnTo>
                <a:lnTo>
                  <a:pt x="36703" y="4762"/>
                </a:lnTo>
                <a:lnTo>
                  <a:pt x="25247" y="4762"/>
                </a:lnTo>
                <a:lnTo>
                  <a:pt x="22872" y="0"/>
                </a:lnTo>
              </a:path>
            </a:pathLst>
          </a:custGeom>
          <a:ln w="5372">
            <a:solidFill>
              <a:srgbClr val="231F20"/>
            </a:solidFill>
          </a:ln>
        </p:spPr>
        <p:txBody>
          <a:bodyPr wrap="square" lIns="0" tIns="0" rIns="0" bIns="0" rtlCol="0"/>
          <a:lstStyle/>
          <a:p>
            <a:endParaRPr/>
          </a:p>
        </p:txBody>
      </p:sp>
      <p:sp>
        <p:nvSpPr>
          <p:cNvPr id="436" name="object 436"/>
          <p:cNvSpPr/>
          <p:nvPr/>
        </p:nvSpPr>
        <p:spPr>
          <a:xfrm>
            <a:off x="1254621" y="5650933"/>
            <a:ext cx="27305" cy="9525"/>
          </a:xfrm>
          <a:custGeom>
            <a:avLst/>
            <a:gdLst/>
            <a:ahLst/>
            <a:cxnLst/>
            <a:rect l="l" t="t" r="r" b="b"/>
            <a:pathLst>
              <a:path w="27305" h="9525">
                <a:moveTo>
                  <a:pt x="0" y="2476"/>
                </a:moveTo>
                <a:lnTo>
                  <a:pt x="12395" y="0"/>
                </a:lnTo>
                <a:lnTo>
                  <a:pt x="27165" y="4737"/>
                </a:lnTo>
                <a:lnTo>
                  <a:pt x="8801" y="9067"/>
                </a:lnTo>
                <a:lnTo>
                  <a:pt x="0" y="2476"/>
                </a:lnTo>
                <a:close/>
              </a:path>
            </a:pathLst>
          </a:custGeom>
          <a:ln w="5372">
            <a:solidFill>
              <a:srgbClr val="231F20"/>
            </a:solidFill>
          </a:ln>
        </p:spPr>
        <p:txBody>
          <a:bodyPr wrap="square" lIns="0" tIns="0" rIns="0" bIns="0" rtlCol="0"/>
          <a:lstStyle/>
          <a:p>
            <a:endParaRPr/>
          </a:p>
        </p:txBody>
      </p:sp>
      <p:sp>
        <p:nvSpPr>
          <p:cNvPr id="437" name="object 437"/>
          <p:cNvSpPr/>
          <p:nvPr/>
        </p:nvSpPr>
        <p:spPr>
          <a:xfrm>
            <a:off x="1275676" y="5747742"/>
            <a:ext cx="306070" cy="256540"/>
          </a:xfrm>
          <a:custGeom>
            <a:avLst/>
            <a:gdLst/>
            <a:ahLst/>
            <a:cxnLst/>
            <a:rect l="l" t="t" r="r" b="b"/>
            <a:pathLst>
              <a:path w="306069" h="256539">
                <a:moveTo>
                  <a:pt x="305993" y="256095"/>
                </a:moveTo>
                <a:lnTo>
                  <a:pt x="0" y="0"/>
                </a:lnTo>
              </a:path>
            </a:pathLst>
          </a:custGeom>
          <a:ln w="5372">
            <a:solidFill>
              <a:srgbClr val="231F20"/>
            </a:solidFill>
          </a:ln>
        </p:spPr>
        <p:txBody>
          <a:bodyPr wrap="square" lIns="0" tIns="0" rIns="0" bIns="0" rtlCol="0"/>
          <a:lstStyle/>
          <a:p>
            <a:endParaRPr/>
          </a:p>
        </p:txBody>
      </p:sp>
      <p:sp>
        <p:nvSpPr>
          <p:cNvPr id="438" name="object 438"/>
          <p:cNvSpPr/>
          <p:nvPr/>
        </p:nvSpPr>
        <p:spPr>
          <a:xfrm>
            <a:off x="1300835" y="5789628"/>
            <a:ext cx="262255" cy="225425"/>
          </a:xfrm>
          <a:custGeom>
            <a:avLst/>
            <a:gdLst/>
            <a:ahLst/>
            <a:cxnLst/>
            <a:rect l="l" t="t" r="r" b="b"/>
            <a:pathLst>
              <a:path w="262255" h="225425">
                <a:moveTo>
                  <a:pt x="261772" y="225005"/>
                </a:moveTo>
                <a:lnTo>
                  <a:pt x="0" y="0"/>
                </a:lnTo>
              </a:path>
            </a:pathLst>
          </a:custGeom>
          <a:ln w="5372">
            <a:solidFill>
              <a:srgbClr val="231F20"/>
            </a:solidFill>
          </a:ln>
        </p:spPr>
        <p:txBody>
          <a:bodyPr wrap="square" lIns="0" tIns="0" rIns="0" bIns="0" rtlCol="0"/>
          <a:lstStyle/>
          <a:p>
            <a:endParaRPr/>
          </a:p>
        </p:txBody>
      </p:sp>
      <p:sp>
        <p:nvSpPr>
          <p:cNvPr id="439" name="object 439"/>
          <p:cNvSpPr/>
          <p:nvPr/>
        </p:nvSpPr>
        <p:spPr>
          <a:xfrm>
            <a:off x="1300831" y="5789630"/>
            <a:ext cx="0" cy="338455"/>
          </a:xfrm>
          <a:custGeom>
            <a:avLst/>
            <a:gdLst/>
            <a:ahLst/>
            <a:cxnLst/>
            <a:rect l="l" t="t" r="r" b="b"/>
            <a:pathLst>
              <a:path h="338454">
                <a:moveTo>
                  <a:pt x="0" y="0"/>
                </a:moveTo>
                <a:lnTo>
                  <a:pt x="0" y="338112"/>
                </a:lnTo>
              </a:path>
            </a:pathLst>
          </a:custGeom>
          <a:ln w="5372">
            <a:solidFill>
              <a:srgbClr val="231F20"/>
            </a:solidFill>
          </a:ln>
        </p:spPr>
        <p:txBody>
          <a:bodyPr wrap="square" lIns="0" tIns="0" rIns="0" bIns="0" rtlCol="0"/>
          <a:lstStyle/>
          <a:p>
            <a:endParaRPr/>
          </a:p>
        </p:txBody>
      </p:sp>
      <p:sp>
        <p:nvSpPr>
          <p:cNvPr id="440" name="object 440"/>
          <p:cNvSpPr/>
          <p:nvPr/>
        </p:nvSpPr>
        <p:spPr>
          <a:xfrm>
            <a:off x="1348880" y="5833150"/>
            <a:ext cx="3175" cy="269240"/>
          </a:xfrm>
          <a:custGeom>
            <a:avLst/>
            <a:gdLst/>
            <a:ahLst/>
            <a:cxnLst/>
            <a:rect l="l" t="t" r="r" b="b"/>
            <a:pathLst>
              <a:path w="3175" h="269239">
                <a:moveTo>
                  <a:pt x="2552" y="0"/>
                </a:moveTo>
                <a:lnTo>
                  <a:pt x="0" y="268770"/>
                </a:lnTo>
              </a:path>
            </a:pathLst>
          </a:custGeom>
          <a:ln w="5372">
            <a:solidFill>
              <a:srgbClr val="231F20"/>
            </a:solidFill>
          </a:ln>
        </p:spPr>
        <p:txBody>
          <a:bodyPr wrap="square" lIns="0" tIns="0" rIns="0" bIns="0" rtlCol="0"/>
          <a:lstStyle/>
          <a:p>
            <a:endParaRPr/>
          </a:p>
        </p:txBody>
      </p:sp>
      <p:sp>
        <p:nvSpPr>
          <p:cNvPr id="441" name="object 441"/>
          <p:cNvSpPr/>
          <p:nvPr/>
        </p:nvSpPr>
        <p:spPr>
          <a:xfrm>
            <a:off x="561286" y="5667593"/>
            <a:ext cx="660400" cy="92075"/>
          </a:xfrm>
          <a:custGeom>
            <a:avLst/>
            <a:gdLst/>
            <a:ahLst/>
            <a:cxnLst/>
            <a:rect l="l" t="t" r="r" b="b"/>
            <a:pathLst>
              <a:path w="660400" h="92075">
                <a:moveTo>
                  <a:pt x="660120" y="91452"/>
                </a:moveTo>
                <a:lnTo>
                  <a:pt x="0" y="0"/>
                </a:lnTo>
              </a:path>
            </a:pathLst>
          </a:custGeom>
          <a:ln w="5372">
            <a:solidFill>
              <a:srgbClr val="231F20"/>
            </a:solidFill>
          </a:ln>
        </p:spPr>
        <p:txBody>
          <a:bodyPr wrap="square" lIns="0" tIns="0" rIns="0" bIns="0" rtlCol="0"/>
          <a:lstStyle/>
          <a:p>
            <a:endParaRPr/>
          </a:p>
        </p:txBody>
      </p:sp>
      <p:sp>
        <p:nvSpPr>
          <p:cNvPr id="442" name="object 442"/>
          <p:cNvSpPr/>
          <p:nvPr/>
        </p:nvSpPr>
        <p:spPr>
          <a:xfrm>
            <a:off x="561286" y="5642500"/>
            <a:ext cx="660400" cy="88265"/>
          </a:xfrm>
          <a:custGeom>
            <a:avLst/>
            <a:gdLst/>
            <a:ahLst/>
            <a:cxnLst/>
            <a:rect l="l" t="t" r="r" b="b"/>
            <a:pathLst>
              <a:path w="660400" h="88264">
                <a:moveTo>
                  <a:pt x="660120" y="88163"/>
                </a:moveTo>
                <a:lnTo>
                  <a:pt x="0" y="0"/>
                </a:lnTo>
              </a:path>
            </a:pathLst>
          </a:custGeom>
          <a:ln w="5372">
            <a:solidFill>
              <a:srgbClr val="231F20"/>
            </a:solidFill>
          </a:ln>
        </p:spPr>
        <p:txBody>
          <a:bodyPr wrap="square" lIns="0" tIns="0" rIns="0" bIns="0" rtlCol="0"/>
          <a:lstStyle/>
          <a:p>
            <a:endParaRPr/>
          </a:p>
        </p:txBody>
      </p:sp>
      <p:sp>
        <p:nvSpPr>
          <p:cNvPr id="443" name="object 443"/>
          <p:cNvSpPr/>
          <p:nvPr/>
        </p:nvSpPr>
        <p:spPr>
          <a:xfrm>
            <a:off x="1125872" y="5747748"/>
            <a:ext cx="0" cy="448945"/>
          </a:xfrm>
          <a:custGeom>
            <a:avLst/>
            <a:gdLst/>
            <a:ahLst/>
            <a:cxnLst/>
            <a:rect l="l" t="t" r="r" b="b"/>
            <a:pathLst>
              <a:path h="448945">
                <a:moveTo>
                  <a:pt x="0" y="0"/>
                </a:moveTo>
                <a:lnTo>
                  <a:pt x="0" y="448424"/>
                </a:lnTo>
              </a:path>
            </a:pathLst>
          </a:custGeom>
          <a:ln w="5372">
            <a:solidFill>
              <a:srgbClr val="231F20"/>
            </a:solidFill>
          </a:ln>
        </p:spPr>
        <p:txBody>
          <a:bodyPr wrap="square" lIns="0" tIns="0" rIns="0" bIns="0" rtlCol="0"/>
          <a:lstStyle/>
          <a:p>
            <a:endParaRPr/>
          </a:p>
        </p:txBody>
      </p:sp>
      <p:sp>
        <p:nvSpPr>
          <p:cNvPr id="444" name="object 444"/>
          <p:cNvSpPr/>
          <p:nvPr/>
        </p:nvSpPr>
        <p:spPr>
          <a:xfrm>
            <a:off x="1148900" y="5749968"/>
            <a:ext cx="7620" cy="436245"/>
          </a:xfrm>
          <a:custGeom>
            <a:avLst/>
            <a:gdLst/>
            <a:ahLst/>
            <a:cxnLst/>
            <a:rect l="l" t="t" r="r" b="b"/>
            <a:pathLst>
              <a:path w="7619" h="436245">
                <a:moveTo>
                  <a:pt x="7035" y="0"/>
                </a:moveTo>
                <a:lnTo>
                  <a:pt x="0" y="436206"/>
                </a:lnTo>
              </a:path>
            </a:pathLst>
          </a:custGeom>
          <a:ln w="5372">
            <a:solidFill>
              <a:srgbClr val="231F20"/>
            </a:solidFill>
          </a:ln>
        </p:spPr>
        <p:txBody>
          <a:bodyPr wrap="square" lIns="0" tIns="0" rIns="0" bIns="0" rtlCol="0"/>
          <a:lstStyle/>
          <a:p>
            <a:endParaRPr/>
          </a:p>
        </p:txBody>
      </p:sp>
      <p:sp>
        <p:nvSpPr>
          <p:cNvPr id="445" name="object 445"/>
          <p:cNvSpPr/>
          <p:nvPr/>
        </p:nvSpPr>
        <p:spPr>
          <a:xfrm>
            <a:off x="1197886" y="5756318"/>
            <a:ext cx="4445" cy="405765"/>
          </a:xfrm>
          <a:custGeom>
            <a:avLst/>
            <a:gdLst/>
            <a:ahLst/>
            <a:cxnLst/>
            <a:rect l="l" t="t" r="r" b="b"/>
            <a:pathLst>
              <a:path w="4444" h="405764">
                <a:moveTo>
                  <a:pt x="3962" y="0"/>
                </a:moveTo>
                <a:lnTo>
                  <a:pt x="0" y="405180"/>
                </a:lnTo>
              </a:path>
            </a:pathLst>
          </a:custGeom>
          <a:ln w="5372">
            <a:solidFill>
              <a:srgbClr val="231F20"/>
            </a:solidFill>
          </a:ln>
        </p:spPr>
        <p:txBody>
          <a:bodyPr wrap="square" lIns="0" tIns="0" rIns="0" bIns="0" rtlCol="0"/>
          <a:lstStyle/>
          <a:p>
            <a:endParaRPr/>
          </a:p>
        </p:txBody>
      </p:sp>
      <p:sp>
        <p:nvSpPr>
          <p:cNvPr id="446" name="object 446"/>
          <p:cNvSpPr/>
          <p:nvPr/>
        </p:nvSpPr>
        <p:spPr>
          <a:xfrm>
            <a:off x="2207512" y="5503198"/>
            <a:ext cx="1479550" cy="357505"/>
          </a:xfrm>
          <a:custGeom>
            <a:avLst/>
            <a:gdLst/>
            <a:ahLst/>
            <a:cxnLst/>
            <a:rect l="l" t="t" r="r" b="b"/>
            <a:pathLst>
              <a:path w="1479550" h="357504">
                <a:moveTo>
                  <a:pt x="18907" y="155308"/>
                </a:moveTo>
                <a:lnTo>
                  <a:pt x="170189" y="66827"/>
                </a:lnTo>
                <a:lnTo>
                  <a:pt x="511552" y="7950"/>
                </a:lnTo>
                <a:lnTo>
                  <a:pt x="897556" y="0"/>
                </a:lnTo>
                <a:lnTo>
                  <a:pt x="1266059" y="33172"/>
                </a:lnTo>
                <a:lnTo>
                  <a:pt x="1479432" y="145668"/>
                </a:lnTo>
                <a:lnTo>
                  <a:pt x="1479432" y="205854"/>
                </a:lnTo>
                <a:lnTo>
                  <a:pt x="1167139" y="357504"/>
                </a:lnTo>
                <a:lnTo>
                  <a:pt x="395170" y="357504"/>
                </a:lnTo>
                <a:lnTo>
                  <a:pt x="18907" y="231000"/>
                </a:lnTo>
                <a:lnTo>
                  <a:pt x="4726" y="206843"/>
                </a:lnTo>
                <a:lnTo>
                  <a:pt x="0" y="190906"/>
                </a:lnTo>
                <a:lnTo>
                  <a:pt x="4726" y="176093"/>
                </a:lnTo>
                <a:lnTo>
                  <a:pt x="18907" y="155308"/>
                </a:lnTo>
                <a:close/>
              </a:path>
            </a:pathLst>
          </a:custGeom>
          <a:ln w="5372">
            <a:solidFill>
              <a:srgbClr val="070908"/>
            </a:solidFill>
          </a:ln>
        </p:spPr>
        <p:txBody>
          <a:bodyPr wrap="square" lIns="0" tIns="0" rIns="0" bIns="0" rtlCol="0"/>
          <a:lstStyle/>
          <a:p>
            <a:endParaRPr/>
          </a:p>
        </p:txBody>
      </p:sp>
      <p:sp>
        <p:nvSpPr>
          <p:cNvPr id="447" name="object 447"/>
          <p:cNvSpPr/>
          <p:nvPr/>
        </p:nvSpPr>
        <p:spPr>
          <a:xfrm>
            <a:off x="2251645" y="5747264"/>
            <a:ext cx="46990" cy="439420"/>
          </a:xfrm>
          <a:custGeom>
            <a:avLst/>
            <a:gdLst/>
            <a:ahLst/>
            <a:cxnLst/>
            <a:rect l="l" t="t" r="r" b="b"/>
            <a:pathLst>
              <a:path w="46989" h="439420">
                <a:moveTo>
                  <a:pt x="0" y="0"/>
                </a:moveTo>
                <a:lnTo>
                  <a:pt x="46545" y="438873"/>
                </a:lnTo>
              </a:path>
            </a:pathLst>
          </a:custGeom>
          <a:ln w="5372">
            <a:solidFill>
              <a:srgbClr val="070908"/>
            </a:solidFill>
          </a:ln>
        </p:spPr>
        <p:txBody>
          <a:bodyPr wrap="square" lIns="0" tIns="0" rIns="0" bIns="0" rtlCol="0"/>
          <a:lstStyle/>
          <a:p>
            <a:endParaRPr/>
          </a:p>
        </p:txBody>
      </p:sp>
      <p:sp>
        <p:nvSpPr>
          <p:cNvPr id="448" name="object 448"/>
          <p:cNvSpPr/>
          <p:nvPr/>
        </p:nvSpPr>
        <p:spPr>
          <a:xfrm>
            <a:off x="2298192" y="6186133"/>
            <a:ext cx="357505" cy="200025"/>
          </a:xfrm>
          <a:custGeom>
            <a:avLst/>
            <a:gdLst/>
            <a:ahLst/>
            <a:cxnLst/>
            <a:rect l="l" t="t" r="r" b="b"/>
            <a:pathLst>
              <a:path w="357505" h="200025">
                <a:moveTo>
                  <a:pt x="0" y="0"/>
                </a:moveTo>
                <a:lnTo>
                  <a:pt x="356882" y="199783"/>
                </a:lnTo>
              </a:path>
            </a:pathLst>
          </a:custGeom>
          <a:ln w="5372">
            <a:solidFill>
              <a:srgbClr val="070908"/>
            </a:solidFill>
          </a:ln>
        </p:spPr>
        <p:txBody>
          <a:bodyPr wrap="square" lIns="0" tIns="0" rIns="0" bIns="0" rtlCol="0"/>
          <a:lstStyle/>
          <a:p>
            <a:endParaRPr/>
          </a:p>
        </p:txBody>
      </p:sp>
      <p:sp>
        <p:nvSpPr>
          <p:cNvPr id="449" name="object 449"/>
          <p:cNvSpPr/>
          <p:nvPr/>
        </p:nvSpPr>
        <p:spPr>
          <a:xfrm>
            <a:off x="2655068" y="6385923"/>
            <a:ext cx="669290" cy="0"/>
          </a:xfrm>
          <a:custGeom>
            <a:avLst/>
            <a:gdLst/>
            <a:ahLst/>
            <a:cxnLst/>
            <a:rect l="l" t="t" r="r" b="b"/>
            <a:pathLst>
              <a:path w="669289">
                <a:moveTo>
                  <a:pt x="0" y="0"/>
                </a:moveTo>
                <a:lnTo>
                  <a:pt x="669150" y="0"/>
                </a:lnTo>
              </a:path>
            </a:pathLst>
          </a:custGeom>
          <a:ln w="5372">
            <a:solidFill>
              <a:srgbClr val="070908"/>
            </a:solidFill>
          </a:ln>
        </p:spPr>
        <p:txBody>
          <a:bodyPr wrap="square" lIns="0" tIns="0" rIns="0" bIns="0" rtlCol="0"/>
          <a:lstStyle/>
          <a:p>
            <a:endParaRPr/>
          </a:p>
        </p:txBody>
      </p:sp>
      <p:sp>
        <p:nvSpPr>
          <p:cNvPr id="450" name="object 450"/>
          <p:cNvSpPr/>
          <p:nvPr/>
        </p:nvSpPr>
        <p:spPr>
          <a:xfrm>
            <a:off x="3324225" y="6168677"/>
            <a:ext cx="281305" cy="217804"/>
          </a:xfrm>
          <a:custGeom>
            <a:avLst/>
            <a:gdLst/>
            <a:ahLst/>
            <a:cxnLst/>
            <a:rect l="l" t="t" r="r" b="b"/>
            <a:pathLst>
              <a:path w="281304" h="217804">
                <a:moveTo>
                  <a:pt x="0" y="217246"/>
                </a:moveTo>
                <a:lnTo>
                  <a:pt x="281254" y="0"/>
                </a:lnTo>
              </a:path>
            </a:pathLst>
          </a:custGeom>
          <a:ln w="5372">
            <a:solidFill>
              <a:srgbClr val="070908"/>
            </a:solidFill>
          </a:ln>
        </p:spPr>
        <p:txBody>
          <a:bodyPr wrap="square" lIns="0" tIns="0" rIns="0" bIns="0" rtlCol="0"/>
          <a:lstStyle/>
          <a:p>
            <a:endParaRPr/>
          </a:p>
        </p:txBody>
      </p:sp>
      <p:sp>
        <p:nvSpPr>
          <p:cNvPr id="451" name="object 451"/>
          <p:cNvSpPr/>
          <p:nvPr/>
        </p:nvSpPr>
        <p:spPr>
          <a:xfrm>
            <a:off x="3605472" y="5722824"/>
            <a:ext cx="53340" cy="446405"/>
          </a:xfrm>
          <a:custGeom>
            <a:avLst/>
            <a:gdLst/>
            <a:ahLst/>
            <a:cxnLst/>
            <a:rect l="l" t="t" r="r" b="b"/>
            <a:pathLst>
              <a:path w="53339" h="446404">
                <a:moveTo>
                  <a:pt x="0" y="445846"/>
                </a:moveTo>
                <a:lnTo>
                  <a:pt x="53111" y="0"/>
                </a:lnTo>
              </a:path>
            </a:pathLst>
          </a:custGeom>
          <a:ln w="5372">
            <a:solidFill>
              <a:srgbClr val="070908"/>
            </a:solidFill>
          </a:ln>
        </p:spPr>
        <p:txBody>
          <a:bodyPr wrap="square" lIns="0" tIns="0" rIns="0" bIns="0" rtlCol="0"/>
          <a:lstStyle/>
          <a:p>
            <a:endParaRPr/>
          </a:p>
        </p:txBody>
      </p:sp>
      <p:sp>
        <p:nvSpPr>
          <p:cNvPr id="452" name="object 452"/>
          <p:cNvSpPr/>
          <p:nvPr/>
        </p:nvSpPr>
        <p:spPr>
          <a:xfrm>
            <a:off x="2357541" y="5565573"/>
            <a:ext cx="1329690" cy="182245"/>
          </a:xfrm>
          <a:custGeom>
            <a:avLst/>
            <a:gdLst/>
            <a:ahLst/>
            <a:cxnLst/>
            <a:rect l="l" t="t" r="r" b="b"/>
            <a:pathLst>
              <a:path w="1329689" h="182245">
                <a:moveTo>
                  <a:pt x="1084033" y="39293"/>
                </a:moveTo>
                <a:lnTo>
                  <a:pt x="747483" y="0"/>
                </a:lnTo>
                <a:lnTo>
                  <a:pt x="375259" y="9296"/>
                </a:lnTo>
                <a:lnTo>
                  <a:pt x="51117" y="65112"/>
                </a:lnTo>
                <a:lnTo>
                  <a:pt x="0" y="104686"/>
                </a:lnTo>
                <a:lnTo>
                  <a:pt x="260489" y="181686"/>
                </a:lnTo>
                <a:lnTo>
                  <a:pt x="983208" y="173697"/>
                </a:lnTo>
                <a:lnTo>
                  <a:pt x="1231366" y="94589"/>
                </a:lnTo>
                <a:lnTo>
                  <a:pt x="1272510" y="77339"/>
                </a:lnTo>
                <a:lnTo>
                  <a:pt x="1296436" y="70413"/>
                </a:lnTo>
                <a:lnTo>
                  <a:pt x="1312335" y="72752"/>
                </a:lnTo>
                <a:lnTo>
                  <a:pt x="1329397" y="83299"/>
                </a:lnTo>
              </a:path>
            </a:pathLst>
          </a:custGeom>
          <a:ln w="5372">
            <a:solidFill>
              <a:srgbClr val="070908"/>
            </a:solidFill>
          </a:ln>
        </p:spPr>
        <p:txBody>
          <a:bodyPr wrap="square" lIns="0" tIns="0" rIns="0" bIns="0" rtlCol="0"/>
          <a:lstStyle/>
          <a:p>
            <a:endParaRPr/>
          </a:p>
        </p:txBody>
      </p:sp>
      <p:sp>
        <p:nvSpPr>
          <p:cNvPr id="453" name="object 453"/>
          <p:cNvSpPr/>
          <p:nvPr/>
        </p:nvSpPr>
        <p:spPr>
          <a:xfrm>
            <a:off x="3439448" y="5536152"/>
            <a:ext cx="121920" cy="133350"/>
          </a:xfrm>
          <a:custGeom>
            <a:avLst/>
            <a:gdLst/>
            <a:ahLst/>
            <a:cxnLst/>
            <a:rect l="l" t="t" r="r" b="b"/>
            <a:pathLst>
              <a:path w="121920" h="133350">
                <a:moveTo>
                  <a:pt x="34125" y="215"/>
                </a:moveTo>
                <a:lnTo>
                  <a:pt x="13001" y="0"/>
                </a:lnTo>
                <a:lnTo>
                  <a:pt x="2626" y="7063"/>
                </a:lnTo>
                <a:lnTo>
                  <a:pt x="0" y="27829"/>
                </a:lnTo>
                <a:lnTo>
                  <a:pt x="2121" y="68719"/>
                </a:lnTo>
                <a:lnTo>
                  <a:pt x="121438" y="132955"/>
                </a:lnTo>
              </a:path>
            </a:pathLst>
          </a:custGeom>
          <a:ln w="5372">
            <a:solidFill>
              <a:srgbClr val="070908"/>
            </a:solidFill>
          </a:ln>
        </p:spPr>
        <p:txBody>
          <a:bodyPr wrap="square" lIns="0" tIns="0" rIns="0" bIns="0" rtlCol="0"/>
          <a:lstStyle/>
          <a:p>
            <a:endParaRPr/>
          </a:p>
        </p:txBody>
      </p:sp>
      <p:sp>
        <p:nvSpPr>
          <p:cNvPr id="454" name="object 454"/>
          <p:cNvSpPr/>
          <p:nvPr/>
        </p:nvSpPr>
        <p:spPr>
          <a:xfrm>
            <a:off x="3105025" y="5502947"/>
            <a:ext cx="13970" cy="62865"/>
          </a:xfrm>
          <a:custGeom>
            <a:avLst/>
            <a:gdLst/>
            <a:ahLst/>
            <a:cxnLst/>
            <a:rect l="l" t="t" r="r" b="b"/>
            <a:pathLst>
              <a:path w="13969" h="62864">
                <a:moveTo>
                  <a:pt x="0" y="62623"/>
                </a:moveTo>
                <a:lnTo>
                  <a:pt x="2211" y="25337"/>
                </a:lnTo>
                <a:lnTo>
                  <a:pt x="4403" y="6412"/>
                </a:lnTo>
                <a:lnTo>
                  <a:pt x="7886" y="0"/>
                </a:lnTo>
                <a:lnTo>
                  <a:pt x="13970" y="254"/>
                </a:lnTo>
              </a:path>
            </a:pathLst>
          </a:custGeom>
          <a:ln w="5372">
            <a:solidFill>
              <a:srgbClr val="070908"/>
            </a:solidFill>
          </a:ln>
        </p:spPr>
        <p:txBody>
          <a:bodyPr wrap="square" lIns="0" tIns="0" rIns="0" bIns="0" rtlCol="0"/>
          <a:lstStyle/>
          <a:p>
            <a:endParaRPr/>
          </a:p>
        </p:txBody>
      </p:sp>
      <p:sp>
        <p:nvSpPr>
          <p:cNvPr id="455" name="object 455"/>
          <p:cNvSpPr/>
          <p:nvPr/>
        </p:nvSpPr>
        <p:spPr>
          <a:xfrm>
            <a:off x="2719064" y="5511156"/>
            <a:ext cx="20955" cy="64135"/>
          </a:xfrm>
          <a:custGeom>
            <a:avLst/>
            <a:gdLst/>
            <a:ahLst/>
            <a:cxnLst/>
            <a:rect l="l" t="t" r="r" b="b"/>
            <a:pathLst>
              <a:path w="20955" h="64135">
                <a:moveTo>
                  <a:pt x="13741" y="63715"/>
                </a:moveTo>
                <a:lnTo>
                  <a:pt x="19891" y="35538"/>
                </a:lnTo>
                <a:lnTo>
                  <a:pt x="20510" y="19508"/>
                </a:lnTo>
                <a:lnTo>
                  <a:pt x="14309" y="9653"/>
                </a:lnTo>
                <a:lnTo>
                  <a:pt x="0" y="0"/>
                </a:lnTo>
              </a:path>
            </a:pathLst>
          </a:custGeom>
          <a:ln w="5372">
            <a:solidFill>
              <a:srgbClr val="070908"/>
            </a:solidFill>
          </a:ln>
        </p:spPr>
        <p:txBody>
          <a:bodyPr wrap="square" lIns="0" tIns="0" rIns="0" bIns="0" rtlCol="0"/>
          <a:lstStyle/>
          <a:p>
            <a:endParaRPr/>
          </a:p>
        </p:txBody>
      </p:sp>
      <p:sp>
        <p:nvSpPr>
          <p:cNvPr id="456" name="object 456"/>
          <p:cNvSpPr/>
          <p:nvPr/>
        </p:nvSpPr>
        <p:spPr>
          <a:xfrm>
            <a:off x="2377706" y="5570022"/>
            <a:ext cx="43180" cy="59690"/>
          </a:xfrm>
          <a:custGeom>
            <a:avLst/>
            <a:gdLst/>
            <a:ahLst/>
            <a:cxnLst/>
            <a:rect l="l" t="t" r="r" b="b"/>
            <a:pathLst>
              <a:path w="43180" h="59689">
                <a:moveTo>
                  <a:pt x="38988" y="59283"/>
                </a:moveTo>
                <a:lnTo>
                  <a:pt x="42666" y="37126"/>
                </a:lnTo>
                <a:lnTo>
                  <a:pt x="39830" y="23564"/>
                </a:lnTo>
                <a:lnTo>
                  <a:pt x="26826" y="13042"/>
                </a:lnTo>
                <a:lnTo>
                  <a:pt x="0" y="0"/>
                </a:lnTo>
              </a:path>
            </a:pathLst>
          </a:custGeom>
          <a:ln w="5372">
            <a:solidFill>
              <a:srgbClr val="070908"/>
            </a:solidFill>
          </a:ln>
        </p:spPr>
        <p:txBody>
          <a:bodyPr wrap="square" lIns="0" tIns="0" rIns="0" bIns="0" rtlCol="0"/>
          <a:lstStyle/>
          <a:p>
            <a:endParaRPr/>
          </a:p>
        </p:txBody>
      </p:sp>
      <p:sp>
        <p:nvSpPr>
          <p:cNvPr id="457" name="object 457"/>
          <p:cNvSpPr/>
          <p:nvPr/>
        </p:nvSpPr>
        <p:spPr>
          <a:xfrm>
            <a:off x="2243038" y="5648783"/>
            <a:ext cx="105410" cy="20320"/>
          </a:xfrm>
          <a:custGeom>
            <a:avLst/>
            <a:gdLst/>
            <a:ahLst/>
            <a:cxnLst/>
            <a:rect l="l" t="t" r="r" b="b"/>
            <a:pathLst>
              <a:path w="105410" h="20320">
                <a:moveTo>
                  <a:pt x="0" y="0"/>
                </a:moveTo>
                <a:lnTo>
                  <a:pt x="44948" y="7968"/>
                </a:lnTo>
                <a:lnTo>
                  <a:pt x="70881" y="12741"/>
                </a:lnTo>
                <a:lnTo>
                  <a:pt x="87657" y="16223"/>
                </a:lnTo>
                <a:lnTo>
                  <a:pt x="105130" y="20320"/>
                </a:lnTo>
              </a:path>
            </a:pathLst>
          </a:custGeom>
          <a:ln w="5372">
            <a:solidFill>
              <a:srgbClr val="070908"/>
            </a:solidFill>
          </a:ln>
        </p:spPr>
        <p:txBody>
          <a:bodyPr wrap="square" lIns="0" tIns="0" rIns="0" bIns="0" rtlCol="0"/>
          <a:lstStyle/>
          <a:p>
            <a:endParaRPr/>
          </a:p>
        </p:txBody>
      </p:sp>
      <p:sp>
        <p:nvSpPr>
          <p:cNvPr id="458" name="object 458"/>
          <p:cNvSpPr/>
          <p:nvPr/>
        </p:nvSpPr>
        <p:spPr>
          <a:xfrm>
            <a:off x="2582368" y="5747259"/>
            <a:ext cx="36195" cy="113664"/>
          </a:xfrm>
          <a:custGeom>
            <a:avLst/>
            <a:gdLst/>
            <a:ahLst/>
            <a:cxnLst/>
            <a:rect l="l" t="t" r="r" b="b"/>
            <a:pathLst>
              <a:path w="36194" h="113664">
                <a:moveTo>
                  <a:pt x="20312" y="113449"/>
                </a:moveTo>
                <a:lnTo>
                  <a:pt x="3878" y="54104"/>
                </a:lnTo>
                <a:lnTo>
                  <a:pt x="0" y="22505"/>
                </a:lnTo>
                <a:lnTo>
                  <a:pt x="10116" y="8016"/>
                </a:lnTo>
                <a:lnTo>
                  <a:pt x="35666" y="0"/>
                </a:lnTo>
              </a:path>
            </a:pathLst>
          </a:custGeom>
          <a:ln w="5372">
            <a:solidFill>
              <a:srgbClr val="070908"/>
            </a:solidFill>
          </a:ln>
        </p:spPr>
        <p:txBody>
          <a:bodyPr wrap="square" lIns="0" tIns="0" rIns="0" bIns="0" rtlCol="0"/>
          <a:lstStyle/>
          <a:p>
            <a:endParaRPr/>
          </a:p>
        </p:txBody>
      </p:sp>
      <p:sp>
        <p:nvSpPr>
          <p:cNvPr id="459" name="object 459"/>
          <p:cNvSpPr/>
          <p:nvPr/>
        </p:nvSpPr>
        <p:spPr>
          <a:xfrm>
            <a:off x="3340745" y="5739264"/>
            <a:ext cx="38100" cy="121920"/>
          </a:xfrm>
          <a:custGeom>
            <a:avLst/>
            <a:gdLst/>
            <a:ahLst/>
            <a:cxnLst/>
            <a:rect l="l" t="t" r="r" b="b"/>
            <a:pathLst>
              <a:path w="38100" h="121920">
                <a:moveTo>
                  <a:pt x="0" y="0"/>
                </a:moveTo>
                <a:lnTo>
                  <a:pt x="26545" y="3304"/>
                </a:lnTo>
                <a:lnTo>
                  <a:pt x="37820" y="17057"/>
                </a:lnTo>
                <a:lnTo>
                  <a:pt x="36008" y="52644"/>
                </a:lnTo>
                <a:lnTo>
                  <a:pt x="23291" y="121450"/>
                </a:lnTo>
              </a:path>
            </a:pathLst>
          </a:custGeom>
          <a:ln w="5372">
            <a:solidFill>
              <a:srgbClr val="070908"/>
            </a:solidFill>
          </a:ln>
        </p:spPr>
        <p:txBody>
          <a:bodyPr wrap="square" lIns="0" tIns="0" rIns="0" bIns="0" rtlCol="0"/>
          <a:lstStyle/>
          <a:p>
            <a:endParaRPr/>
          </a:p>
        </p:txBody>
      </p:sp>
      <p:sp>
        <p:nvSpPr>
          <p:cNvPr id="460" name="object 460"/>
          <p:cNvSpPr/>
          <p:nvPr/>
        </p:nvSpPr>
        <p:spPr>
          <a:xfrm>
            <a:off x="2593119" y="5860708"/>
            <a:ext cx="36195" cy="511175"/>
          </a:xfrm>
          <a:custGeom>
            <a:avLst/>
            <a:gdLst/>
            <a:ahLst/>
            <a:cxnLst/>
            <a:rect l="l" t="t" r="r" b="b"/>
            <a:pathLst>
              <a:path w="36194" h="511175">
                <a:moveTo>
                  <a:pt x="0" y="0"/>
                </a:moveTo>
                <a:lnTo>
                  <a:pt x="36106" y="510730"/>
                </a:lnTo>
              </a:path>
            </a:pathLst>
          </a:custGeom>
          <a:ln w="5372">
            <a:solidFill>
              <a:srgbClr val="070908"/>
            </a:solidFill>
          </a:ln>
        </p:spPr>
        <p:txBody>
          <a:bodyPr wrap="square" lIns="0" tIns="0" rIns="0" bIns="0" rtlCol="0"/>
          <a:lstStyle/>
          <a:p>
            <a:endParaRPr/>
          </a:p>
        </p:txBody>
      </p:sp>
      <p:sp>
        <p:nvSpPr>
          <p:cNvPr id="461" name="object 461"/>
          <p:cNvSpPr/>
          <p:nvPr/>
        </p:nvSpPr>
        <p:spPr>
          <a:xfrm>
            <a:off x="2661470" y="5860715"/>
            <a:ext cx="25400" cy="525780"/>
          </a:xfrm>
          <a:custGeom>
            <a:avLst/>
            <a:gdLst/>
            <a:ahLst/>
            <a:cxnLst/>
            <a:rect l="l" t="t" r="r" b="b"/>
            <a:pathLst>
              <a:path w="25400" h="525779">
                <a:moveTo>
                  <a:pt x="24790" y="525208"/>
                </a:moveTo>
                <a:lnTo>
                  <a:pt x="0" y="0"/>
                </a:lnTo>
              </a:path>
            </a:pathLst>
          </a:custGeom>
          <a:ln w="5372">
            <a:solidFill>
              <a:srgbClr val="070908"/>
            </a:solidFill>
          </a:ln>
        </p:spPr>
        <p:txBody>
          <a:bodyPr wrap="square" lIns="0" tIns="0" rIns="0" bIns="0" rtlCol="0"/>
          <a:lstStyle/>
          <a:p>
            <a:endParaRPr/>
          </a:p>
        </p:txBody>
      </p:sp>
      <p:sp>
        <p:nvSpPr>
          <p:cNvPr id="462" name="object 462"/>
          <p:cNvSpPr/>
          <p:nvPr/>
        </p:nvSpPr>
        <p:spPr>
          <a:xfrm>
            <a:off x="3300450" y="5860708"/>
            <a:ext cx="24130" cy="525780"/>
          </a:xfrm>
          <a:custGeom>
            <a:avLst/>
            <a:gdLst/>
            <a:ahLst/>
            <a:cxnLst/>
            <a:rect l="l" t="t" r="r" b="b"/>
            <a:pathLst>
              <a:path w="24129" h="525779">
                <a:moveTo>
                  <a:pt x="23774" y="0"/>
                </a:moveTo>
                <a:lnTo>
                  <a:pt x="0" y="525208"/>
                </a:lnTo>
              </a:path>
            </a:pathLst>
          </a:custGeom>
          <a:ln w="5372">
            <a:solidFill>
              <a:srgbClr val="070908"/>
            </a:solidFill>
          </a:ln>
        </p:spPr>
        <p:txBody>
          <a:bodyPr wrap="square" lIns="0" tIns="0" rIns="0" bIns="0" rtlCol="0"/>
          <a:lstStyle/>
          <a:p>
            <a:endParaRPr/>
          </a:p>
        </p:txBody>
      </p:sp>
      <p:sp>
        <p:nvSpPr>
          <p:cNvPr id="463" name="object 463"/>
          <p:cNvSpPr/>
          <p:nvPr/>
        </p:nvSpPr>
        <p:spPr>
          <a:xfrm>
            <a:off x="3347951" y="5856888"/>
            <a:ext cx="34925" cy="511175"/>
          </a:xfrm>
          <a:custGeom>
            <a:avLst/>
            <a:gdLst/>
            <a:ahLst/>
            <a:cxnLst/>
            <a:rect l="l" t="t" r="r" b="b"/>
            <a:pathLst>
              <a:path w="34925" h="511175">
                <a:moveTo>
                  <a:pt x="0" y="510692"/>
                </a:moveTo>
                <a:lnTo>
                  <a:pt x="34582" y="0"/>
                </a:lnTo>
              </a:path>
            </a:pathLst>
          </a:custGeom>
          <a:ln w="5372">
            <a:solidFill>
              <a:srgbClr val="070908"/>
            </a:solidFill>
          </a:ln>
        </p:spPr>
        <p:txBody>
          <a:bodyPr wrap="square" lIns="0" tIns="0" rIns="0" bIns="0" rtlCol="0"/>
          <a:lstStyle/>
          <a:p>
            <a:endParaRPr/>
          </a:p>
        </p:txBody>
      </p:sp>
      <p:sp>
        <p:nvSpPr>
          <p:cNvPr id="464" name="object 464"/>
          <p:cNvSpPr/>
          <p:nvPr/>
        </p:nvSpPr>
        <p:spPr>
          <a:xfrm>
            <a:off x="2618884" y="5872710"/>
            <a:ext cx="15875" cy="38735"/>
          </a:xfrm>
          <a:custGeom>
            <a:avLst/>
            <a:gdLst/>
            <a:ahLst/>
            <a:cxnLst/>
            <a:rect l="l" t="t" r="r" b="b"/>
            <a:pathLst>
              <a:path w="15875" h="38735">
                <a:moveTo>
                  <a:pt x="15620" y="30327"/>
                </a:moveTo>
                <a:lnTo>
                  <a:pt x="15620" y="34645"/>
                </a:lnTo>
                <a:lnTo>
                  <a:pt x="12128" y="38150"/>
                </a:lnTo>
                <a:lnTo>
                  <a:pt x="7823" y="38150"/>
                </a:lnTo>
                <a:lnTo>
                  <a:pt x="3492" y="38150"/>
                </a:lnTo>
                <a:lnTo>
                  <a:pt x="0" y="34645"/>
                </a:lnTo>
                <a:lnTo>
                  <a:pt x="0" y="30327"/>
                </a:lnTo>
                <a:lnTo>
                  <a:pt x="0" y="7823"/>
                </a:lnTo>
                <a:lnTo>
                  <a:pt x="0" y="3517"/>
                </a:lnTo>
                <a:lnTo>
                  <a:pt x="3492" y="0"/>
                </a:lnTo>
                <a:lnTo>
                  <a:pt x="7823" y="0"/>
                </a:lnTo>
                <a:lnTo>
                  <a:pt x="12128" y="0"/>
                </a:lnTo>
                <a:lnTo>
                  <a:pt x="15620" y="3517"/>
                </a:lnTo>
                <a:lnTo>
                  <a:pt x="15620" y="7823"/>
                </a:lnTo>
                <a:lnTo>
                  <a:pt x="15620" y="30327"/>
                </a:lnTo>
                <a:close/>
              </a:path>
            </a:pathLst>
          </a:custGeom>
          <a:ln w="5372">
            <a:solidFill>
              <a:srgbClr val="070908"/>
            </a:solidFill>
          </a:ln>
        </p:spPr>
        <p:txBody>
          <a:bodyPr wrap="square" lIns="0" tIns="0" rIns="0" bIns="0" rtlCol="0"/>
          <a:lstStyle/>
          <a:p>
            <a:endParaRPr/>
          </a:p>
        </p:txBody>
      </p:sp>
      <p:sp>
        <p:nvSpPr>
          <p:cNvPr id="465" name="object 465"/>
          <p:cNvSpPr/>
          <p:nvPr/>
        </p:nvSpPr>
        <p:spPr>
          <a:xfrm>
            <a:off x="2613093" y="5885498"/>
            <a:ext cx="27940" cy="10160"/>
          </a:xfrm>
          <a:custGeom>
            <a:avLst/>
            <a:gdLst/>
            <a:ahLst/>
            <a:cxnLst/>
            <a:rect l="l" t="t" r="r" b="b"/>
            <a:pathLst>
              <a:path w="27939" h="10160">
                <a:moveTo>
                  <a:pt x="27762" y="4851"/>
                </a:moveTo>
                <a:lnTo>
                  <a:pt x="27762" y="7518"/>
                </a:lnTo>
                <a:lnTo>
                  <a:pt x="25577" y="9702"/>
                </a:lnTo>
                <a:lnTo>
                  <a:pt x="22910" y="9702"/>
                </a:lnTo>
                <a:lnTo>
                  <a:pt x="4851" y="9702"/>
                </a:lnTo>
                <a:lnTo>
                  <a:pt x="2184" y="9702"/>
                </a:lnTo>
                <a:lnTo>
                  <a:pt x="0" y="7518"/>
                </a:lnTo>
                <a:lnTo>
                  <a:pt x="0" y="4851"/>
                </a:lnTo>
                <a:lnTo>
                  <a:pt x="0" y="2159"/>
                </a:lnTo>
                <a:lnTo>
                  <a:pt x="2184" y="0"/>
                </a:lnTo>
                <a:lnTo>
                  <a:pt x="4851" y="0"/>
                </a:lnTo>
                <a:lnTo>
                  <a:pt x="22910" y="0"/>
                </a:lnTo>
                <a:lnTo>
                  <a:pt x="25577" y="0"/>
                </a:lnTo>
                <a:lnTo>
                  <a:pt x="27762" y="2159"/>
                </a:lnTo>
                <a:lnTo>
                  <a:pt x="27762" y="4851"/>
                </a:lnTo>
                <a:close/>
              </a:path>
            </a:pathLst>
          </a:custGeom>
          <a:ln w="5372">
            <a:solidFill>
              <a:srgbClr val="070908"/>
            </a:solidFill>
          </a:ln>
        </p:spPr>
        <p:txBody>
          <a:bodyPr wrap="square" lIns="0" tIns="0" rIns="0" bIns="0" rtlCol="0"/>
          <a:lstStyle/>
          <a:p>
            <a:endParaRPr/>
          </a:p>
        </p:txBody>
      </p:sp>
      <p:sp>
        <p:nvSpPr>
          <p:cNvPr id="466" name="object 466"/>
          <p:cNvSpPr/>
          <p:nvPr/>
        </p:nvSpPr>
        <p:spPr>
          <a:xfrm>
            <a:off x="3347560" y="5872710"/>
            <a:ext cx="15875" cy="38735"/>
          </a:xfrm>
          <a:custGeom>
            <a:avLst/>
            <a:gdLst/>
            <a:ahLst/>
            <a:cxnLst/>
            <a:rect l="l" t="t" r="r" b="b"/>
            <a:pathLst>
              <a:path w="15875" h="38735">
                <a:moveTo>
                  <a:pt x="15633" y="30327"/>
                </a:moveTo>
                <a:lnTo>
                  <a:pt x="15633" y="34645"/>
                </a:lnTo>
                <a:lnTo>
                  <a:pt x="12128" y="38150"/>
                </a:lnTo>
                <a:lnTo>
                  <a:pt x="7823" y="38150"/>
                </a:lnTo>
                <a:lnTo>
                  <a:pt x="3505" y="38150"/>
                </a:lnTo>
                <a:lnTo>
                  <a:pt x="0" y="34645"/>
                </a:lnTo>
                <a:lnTo>
                  <a:pt x="0" y="30327"/>
                </a:lnTo>
                <a:lnTo>
                  <a:pt x="0" y="7823"/>
                </a:lnTo>
                <a:lnTo>
                  <a:pt x="0" y="3517"/>
                </a:lnTo>
                <a:lnTo>
                  <a:pt x="3505" y="0"/>
                </a:lnTo>
                <a:lnTo>
                  <a:pt x="7823" y="0"/>
                </a:lnTo>
                <a:lnTo>
                  <a:pt x="12128" y="0"/>
                </a:lnTo>
                <a:lnTo>
                  <a:pt x="15633" y="3517"/>
                </a:lnTo>
                <a:lnTo>
                  <a:pt x="15633" y="7823"/>
                </a:lnTo>
                <a:lnTo>
                  <a:pt x="15633" y="30327"/>
                </a:lnTo>
                <a:close/>
              </a:path>
            </a:pathLst>
          </a:custGeom>
          <a:ln w="5372">
            <a:solidFill>
              <a:srgbClr val="070908"/>
            </a:solidFill>
          </a:ln>
        </p:spPr>
        <p:txBody>
          <a:bodyPr wrap="square" lIns="0" tIns="0" rIns="0" bIns="0" rtlCol="0"/>
          <a:lstStyle/>
          <a:p>
            <a:endParaRPr/>
          </a:p>
        </p:txBody>
      </p:sp>
      <p:sp>
        <p:nvSpPr>
          <p:cNvPr id="467" name="object 467"/>
          <p:cNvSpPr/>
          <p:nvPr/>
        </p:nvSpPr>
        <p:spPr>
          <a:xfrm>
            <a:off x="3341781" y="5885498"/>
            <a:ext cx="27940" cy="10160"/>
          </a:xfrm>
          <a:custGeom>
            <a:avLst/>
            <a:gdLst/>
            <a:ahLst/>
            <a:cxnLst/>
            <a:rect l="l" t="t" r="r" b="b"/>
            <a:pathLst>
              <a:path w="27939" h="10160">
                <a:moveTo>
                  <a:pt x="27736" y="4851"/>
                </a:moveTo>
                <a:lnTo>
                  <a:pt x="27736" y="7518"/>
                </a:lnTo>
                <a:lnTo>
                  <a:pt x="25565" y="9702"/>
                </a:lnTo>
                <a:lnTo>
                  <a:pt x="22898" y="9702"/>
                </a:lnTo>
                <a:lnTo>
                  <a:pt x="4838" y="9702"/>
                </a:lnTo>
                <a:lnTo>
                  <a:pt x="2159" y="9702"/>
                </a:lnTo>
                <a:lnTo>
                  <a:pt x="0" y="7518"/>
                </a:lnTo>
                <a:lnTo>
                  <a:pt x="0" y="4851"/>
                </a:lnTo>
                <a:lnTo>
                  <a:pt x="0" y="2159"/>
                </a:lnTo>
                <a:lnTo>
                  <a:pt x="2159" y="0"/>
                </a:lnTo>
                <a:lnTo>
                  <a:pt x="4838" y="0"/>
                </a:lnTo>
                <a:lnTo>
                  <a:pt x="22898" y="0"/>
                </a:lnTo>
                <a:lnTo>
                  <a:pt x="25565" y="0"/>
                </a:lnTo>
                <a:lnTo>
                  <a:pt x="27736" y="2159"/>
                </a:lnTo>
                <a:lnTo>
                  <a:pt x="27736" y="4851"/>
                </a:lnTo>
                <a:close/>
              </a:path>
            </a:pathLst>
          </a:custGeom>
          <a:ln w="5372">
            <a:solidFill>
              <a:srgbClr val="070908"/>
            </a:solidFill>
          </a:ln>
        </p:spPr>
        <p:txBody>
          <a:bodyPr wrap="square" lIns="0" tIns="0" rIns="0" bIns="0" rtlCol="0"/>
          <a:lstStyle/>
          <a:p>
            <a:endParaRPr/>
          </a:p>
        </p:txBody>
      </p:sp>
      <p:sp>
        <p:nvSpPr>
          <p:cNvPr id="468" name="object 468"/>
          <p:cNvSpPr/>
          <p:nvPr/>
        </p:nvSpPr>
        <p:spPr>
          <a:xfrm>
            <a:off x="2608565" y="6002347"/>
            <a:ext cx="48895" cy="62865"/>
          </a:xfrm>
          <a:custGeom>
            <a:avLst/>
            <a:gdLst/>
            <a:ahLst/>
            <a:cxnLst/>
            <a:rect l="l" t="t" r="r" b="b"/>
            <a:pathLst>
              <a:path w="48894" h="62864">
                <a:moveTo>
                  <a:pt x="10312" y="16981"/>
                </a:moveTo>
                <a:lnTo>
                  <a:pt x="7070" y="8414"/>
                </a:lnTo>
                <a:lnTo>
                  <a:pt x="7616" y="4211"/>
                </a:lnTo>
                <a:lnTo>
                  <a:pt x="13416" y="3162"/>
                </a:lnTo>
                <a:lnTo>
                  <a:pt x="25933" y="4053"/>
                </a:lnTo>
                <a:lnTo>
                  <a:pt x="25933" y="16981"/>
                </a:lnTo>
                <a:lnTo>
                  <a:pt x="28875" y="20577"/>
                </a:lnTo>
                <a:lnTo>
                  <a:pt x="30518" y="20410"/>
                </a:lnTo>
                <a:lnTo>
                  <a:pt x="31455" y="15252"/>
                </a:lnTo>
                <a:lnTo>
                  <a:pt x="32283" y="3875"/>
                </a:lnTo>
                <a:lnTo>
                  <a:pt x="41235" y="0"/>
                </a:lnTo>
                <a:lnTo>
                  <a:pt x="45700" y="1352"/>
                </a:lnTo>
                <a:lnTo>
                  <a:pt x="47013" y="10313"/>
                </a:lnTo>
                <a:lnTo>
                  <a:pt x="46507" y="29262"/>
                </a:lnTo>
                <a:lnTo>
                  <a:pt x="48450" y="47360"/>
                </a:lnTo>
                <a:lnTo>
                  <a:pt x="38747" y="48020"/>
                </a:lnTo>
                <a:lnTo>
                  <a:pt x="33028" y="58921"/>
                </a:lnTo>
                <a:lnTo>
                  <a:pt x="29236" y="62555"/>
                </a:lnTo>
                <a:lnTo>
                  <a:pt x="25676" y="58921"/>
                </a:lnTo>
                <a:lnTo>
                  <a:pt x="20650" y="48020"/>
                </a:lnTo>
                <a:lnTo>
                  <a:pt x="14602" y="49479"/>
                </a:lnTo>
                <a:lnTo>
                  <a:pt x="11509" y="48076"/>
                </a:lnTo>
                <a:lnTo>
                  <a:pt x="10402" y="42107"/>
                </a:lnTo>
                <a:lnTo>
                  <a:pt x="10312" y="29872"/>
                </a:lnTo>
                <a:lnTo>
                  <a:pt x="0" y="20207"/>
                </a:lnTo>
                <a:lnTo>
                  <a:pt x="10312" y="16981"/>
                </a:lnTo>
                <a:close/>
              </a:path>
            </a:pathLst>
          </a:custGeom>
          <a:ln w="5372">
            <a:solidFill>
              <a:srgbClr val="070908"/>
            </a:solidFill>
          </a:ln>
        </p:spPr>
        <p:txBody>
          <a:bodyPr wrap="square" lIns="0" tIns="0" rIns="0" bIns="0" rtlCol="0"/>
          <a:lstStyle/>
          <a:p>
            <a:endParaRPr/>
          </a:p>
        </p:txBody>
      </p:sp>
      <p:sp>
        <p:nvSpPr>
          <p:cNvPr id="469" name="object 469"/>
          <p:cNvSpPr/>
          <p:nvPr/>
        </p:nvSpPr>
        <p:spPr>
          <a:xfrm>
            <a:off x="2621458" y="6032220"/>
            <a:ext cx="10795" cy="17145"/>
          </a:xfrm>
          <a:custGeom>
            <a:avLst/>
            <a:gdLst/>
            <a:ahLst/>
            <a:cxnLst/>
            <a:rect l="l" t="t" r="r" b="b"/>
            <a:pathLst>
              <a:path w="10794" h="17145">
                <a:moveTo>
                  <a:pt x="0" y="0"/>
                </a:moveTo>
                <a:lnTo>
                  <a:pt x="10668" y="5207"/>
                </a:lnTo>
                <a:lnTo>
                  <a:pt x="10160" y="16852"/>
                </a:lnTo>
              </a:path>
            </a:pathLst>
          </a:custGeom>
          <a:ln w="5372">
            <a:solidFill>
              <a:srgbClr val="070908"/>
            </a:solidFill>
          </a:ln>
        </p:spPr>
        <p:txBody>
          <a:bodyPr wrap="square" lIns="0" tIns="0" rIns="0" bIns="0" rtlCol="0"/>
          <a:lstStyle/>
          <a:p>
            <a:endParaRPr/>
          </a:p>
        </p:txBody>
      </p:sp>
      <p:sp>
        <p:nvSpPr>
          <p:cNvPr id="470" name="object 470"/>
          <p:cNvSpPr/>
          <p:nvPr/>
        </p:nvSpPr>
        <p:spPr>
          <a:xfrm>
            <a:off x="2614634" y="6022491"/>
            <a:ext cx="42545" cy="32384"/>
          </a:xfrm>
          <a:custGeom>
            <a:avLst/>
            <a:gdLst/>
            <a:ahLst/>
            <a:cxnLst/>
            <a:rect l="l" t="t" r="r" b="b"/>
            <a:pathLst>
              <a:path w="42544" h="32385">
                <a:moveTo>
                  <a:pt x="29768" y="32270"/>
                </a:moveTo>
                <a:lnTo>
                  <a:pt x="25705" y="24681"/>
                </a:lnTo>
                <a:lnTo>
                  <a:pt x="24793" y="19804"/>
                </a:lnTo>
                <a:lnTo>
                  <a:pt x="27429" y="15523"/>
                </a:lnTo>
                <a:lnTo>
                  <a:pt x="34010" y="9728"/>
                </a:lnTo>
                <a:lnTo>
                  <a:pt x="42379" y="10007"/>
                </a:lnTo>
                <a:lnTo>
                  <a:pt x="33959" y="0"/>
                </a:lnTo>
                <a:lnTo>
                  <a:pt x="34850" y="4336"/>
                </a:lnTo>
                <a:lnTo>
                  <a:pt x="31610" y="5781"/>
                </a:lnTo>
                <a:lnTo>
                  <a:pt x="21054" y="4336"/>
                </a:lnTo>
                <a:lnTo>
                  <a:pt x="0" y="0"/>
                </a:lnTo>
              </a:path>
            </a:pathLst>
          </a:custGeom>
          <a:ln w="5372">
            <a:solidFill>
              <a:srgbClr val="070908"/>
            </a:solidFill>
          </a:ln>
        </p:spPr>
        <p:txBody>
          <a:bodyPr wrap="square" lIns="0" tIns="0" rIns="0" bIns="0" rtlCol="0"/>
          <a:lstStyle/>
          <a:p>
            <a:endParaRPr/>
          </a:p>
        </p:txBody>
      </p:sp>
      <p:sp>
        <p:nvSpPr>
          <p:cNvPr id="471" name="object 471"/>
          <p:cNvSpPr/>
          <p:nvPr/>
        </p:nvSpPr>
        <p:spPr>
          <a:xfrm>
            <a:off x="2647317" y="6032217"/>
            <a:ext cx="4445" cy="18415"/>
          </a:xfrm>
          <a:custGeom>
            <a:avLst/>
            <a:gdLst/>
            <a:ahLst/>
            <a:cxnLst/>
            <a:rect l="l" t="t" r="r" b="b"/>
            <a:pathLst>
              <a:path w="4444" h="18414">
                <a:moveTo>
                  <a:pt x="0" y="18148"/>
                </a:moveTo>
                <a:lnTo>
                  <a:pt x="3937" y="7048"/>
                </a:lnTo>
                <a:lnTo>
                  <a:pt x="1320" y="0"/>
                </a:lnTo>
              </a:path>
            </a:pathLst>
          </a:custGeom>
          <a:ln w="5372">
            <a:solidFill>
              <a:srgbClr val="070908"/>
            </a:solidFill>
          </a:ln>
        </p:spPr>
        <p:txBody>
          <a:bodyPr wrap="square" lIns="0" tIns="0" rIns="0" bIns="0" rtlCol="0"/>
          <a:lstStyle/>
          <a:p>
            <a:endParaRPr/>
          </a:p>
        </p:txBody>
      </p:sp>
      <p:sp>
        <p:nvSpPr>
          <p:cNvPr id="472" name="object 472"/>
          <p:cNvSpPr/>
          <p:nvPr/>
        </p:nvSpPr>
        <p:spPr>
          <a:xfrm>
            <a:off x="3315053" y="6001195"/>
            <a:ext cx="46355" cy="57785"/>
          </a:xfrm>
          <a:custGeom>
            <a:avLst/>
            <a:gdLst/>
            <a:ahLst/>
            <a:cxnLst/>
            <a:rect l="l" t="t" r="r" b="b"/>
            <a:pathLst>
              <a:path w="46354" h="57785">
                <a:moveTo>
                  <a:pt x="9791" y="15602"/>
                </a:moveTo>
                <a:lnTo>
                  <a:pt x="6714" y="7722"/>
                </a:lnTo>
                <a:lnTo>
                  <a:pt x="7227" y="3856"/>
                </a:lnTo>
                <a:lnTo>
                  <a:pt x="12715" y="2888"/>
                </a:lnTo>
                <a:lnTo>
                  <a:pt x="24561" y="3702"/>
                </a:lnTo>
                <a:lnTo>
                  <a:pt x="24561" y="15602"/>
                </a:lnTo>
                <a:lnTo>
                  <a:pt x="29349" y="21825"/>
                </a:lnTo>
                <a:lnTo>
                  <a:pt x="30568" y="3549"/>
                </a:lnTo>
                <a:lnTo>
                  <a:pt x="39030" y="0"/>
                </a:lnTo>
                <a:lnTo>
                  <a:pt x="43251" y="1249"/>
                </a:lnTo>
                <a:lnTo>
                  <a:pt x="44493" y="9488"/>
                </a:lnTo>
                <a:lnTo>
                  <a:pt x="44018" y="26905"/>
                </a:lnTo>
                <a:lnTo>
                  <a:pt x="45859" y="43554"/>
                </a:lnTo>
                <a:lnTo>
                  <a:pt x="36703" y="44139"/>
                </a:lnTo>
                <a:lnTo>
                  <a:pt x="31270" y="54176"/>
                </a:lnTo>
                <a:lnTo>
                  <a:pt x="27674" y="57521"/>
                </a:lnTo>
                <a:lnTo>
                  <a:pt x="24310" y="54176"/>
                </a:lnTo>
                <a:lnTo>
                  <a:pt x="19570" y="44139"/>
                </a:lnTo>
                <a:lnTo>
                  <a:pt x="9677" y="46971"/>
                </a:lnTo>
                <a:lnTo>
                  <a:pt x="9791" y="27476"/>
                </a:lnTo>
                <a:lnTo>
                  <a:pt x="0" y="18573"/>
                </a:lnTo>
                <a:lnTo>
                  <a:pt x="9791" y="15602"/>
                </a:lnTo>
                <a:close/>
              </a:path>
            </a:pathLst>
          </a:custGeom>
          <a:ln w="5372">
            <a:solidFill>
              <a:srgbClr val="070908"/>
            </a:solidFill>
          </a:ln>
        </p:spPr>
        <p:txBody>
          <a:bodyPr wrap="square" lIns="0" tIns="0" rIns="0" bIns="0" rtlCol="0"/>
          <a:lstStyle/>
          <a:p>
            <a:endParaRPr/>
          </a:p>
        </p:txBody>
      </p:sp>
      <p:sp>
        <p:nvSpPr>
          <p:cNvPr id="473" name="object 473"/>
          <p:cNvSpPr/>
          <p:nvPr/>
        </p:nvSpPr>
        <p:spPr>
          <a:xfrm>
            <a:off x="3327275" y="6028673"/>
            <a:ext cx="10160" cy="15875"/>
          </a:xfrm>
          <a:custGeom>
            <a:avLst/>
            <a:gdLst/>
            <a:ahLst/>
            <a:cxnLst/>
            <a:rect l="l" t="t" r="r" b="b"/>
            <a:pathLst>
              <a:path w="10160" h="15875">
                <a:moveTo>
                  <a:pt x="0" y="0"/>
                </a:moveTo>
                <a:lnTo>
                  <a:pt x="10071" y="4775"/>
                </a:lnTo>
                <a:lnTo>
                  <a:pt x="9639" y="15468"/>
                </a:lnTo>
              </a:path>
            </a:pathLst>
          </a:custGeom>
          <a:ln w="5372">
            <a:solidFill>
              <a:srgbClr val="070908"/>
            </a:solidFill>
          </a:ln>
        </p:spPr>
        <p:txBody>
          <a:bodyPr wrap="square" lIns="0" tIns="0" rIns="0" bIns="0" rtlCol="0"/>
          <a:lstStyle/>
          <a:p>
            <a:endParaRPr/>
          </a:p>
        </p:txBody>
      </p:sp>
      <p:sp>
        <p:nvSpPr>
          <p:cNvPr id="474" name="object 474"/>
          <p:cNvSpPr/>
          <p:nvPr/>
        </p:nvSpPr>
        <p:spPr>
          <a:xfrm>
            <a:off x="3320785" y="6019725"/>
            <a:ext cx="40640" cy="29845"/>
          </a:xfrm>
          <a:custGeom>
            <a:avLst/>
            <a:gdLst/>
            <a:ahLst/>
            <a:cxnLst/>
            <a:rect l="l" t="t" r="r" b="b"/>
            <a:pathLst>
              <a:path w="40639" h="29845">
                <a:moveTo>
                  <a:pt x="28219" y="29667"/>
                </a:moveTo>
                <a:lnTo>
                  <a:pt x="24359" y="22685"/>
                </a:lnTo>
                <a:lnTo>
                  <a:pt x="23488" y="18200"/>
                </a:lnTo>
                <a:lnTo>
                  <a:pt x="25979" y="14270"/>
                </a:lnTo>
                <a:lnTo>
                  <a:pt x="32207" y="8953"/>
                </a:lnTo>
                <a:lnTo>
                  <a:pt x="40119" y="9182"/>
                </a:lnTo>
                <a:lnTo>
                  <a:pt x="32181" y="0"/>
                </a:lnTo>
                <a:lnTo>
                  <a:pt x="33000" y="3979"/>
                </a:lnTo>
                <a:lnTo>
                  <a:pt x="29921" y="5305"/>
                </a:lnTo>
                <a:lnTo>
                  <a:pt x="19926" y="3979"/>
                </a:lnTo>
                <a:lnTo>
                  <a:pt x="0" y="0"/>
                </a:lnTo>
              </a:path>
            </a:pathLst>
          </a:custGeom>
          <a:ln w="5372">
            <a:solidFill>
              <a:srgbClr val="070908"/>
            </a:solidFill>
          </a:ln>
        </p:spPr>
        <p:txBody>
          <a:bodyPr wrap="square" lIns="0" tIns="0" rIns="0" bIns="0" rtlCol="0"/>
          <a:lstStyle/>
          <a:p>
            <a:endParaRPr/>
          </a:p>
        </p:txBody>
      </p:sp>
      <p:sp>
        <p:nvSpPr>
          <p:cNvPr id="475" name="object 475"/>
          <p:cNvSpPr/>
          <p:nvPr/>
        </p:nvSpPr>
        <p:spPr>
          <a:xfrm>
            <a:off x="3356594" y="6038625"/>
            <a:ext cx="3175" cy="12700"/>
          </a:xfrm>
          <a:custGeom>
            <a:avLst/>
            <a:gdLst/>
            <a:ahLst/>
            <a:cxnLst/>
            <a:rect l="l" t="t" r="r" b="b"/>
            <a:pathLst>
              <a:path w="3175" h="12700">
                <a:moveTo>
                  <a:pt x="0" y="12509"/>
                </a:moveTo>
                <a:lnTo>
                  <a:pt x="2730" y="4864"/>
                </a:lnTo>
                <a:lnTo>
                  <a:pt x="927" y="0"/>
                </a:lnTo>
              </a:path>
            </a:pathLst>
          </a:custGeom>
          <a:ln w="5372">
            <a:solidFill>
              <a:srgbClr val="070908"/>
            </a:solidFill>
          </a:ln>
        </p:spPr>
        <p:txBody>
          <a:bodyPr wrap="square" lIns="0" tIns="0" rIns="0" bIns="0" rtlCol="0"/>
          <a:lstStyle/>
          <a:p>
            <a:endParaRPr/>
          </a:p>
        </p:txBody>
      </p:sp>
      <p:sp>
        <p:nvSpPr>
          <p:cNvPr id="476" name="object 476"/>
          <p:cNvSpPr/>
          <p:nvPr/>
        </p:nvSpPr>
        <p:spPr>
          <a:xfrm>
            <a:off x="2295601" y="5757466"/>
            <a:ext cx="32384" cy="445770"/>
          </a:xfrm>
          <a:custGeom>
            <a:avLst/>
            <a:gdLst/>
            <a:ahLst/>
            <a:cxnLst/>
            <a:rect l="l" t="t" r="r" b="b"/>
            <a:pathLst>
              <a:path w="32385" h="445770">
                <a:moveTo>
                  <a:pt x="32194" y="445236"/>
                </a:moveTo>
                <a:lnTo>
                  <a:pt x="0" y="0"/>
                </a:lnTo>
              </a:path>
            </a:pathLst>
          </a:custGeom>
          <a:ln w="5372">
            <a:solidFill>
              <a:srgbClr val="070908"/>
            </a:solidFill>
          </a:ln>
        </p:spPr>
        <p:txBody>
          <a:bodyPr wrap="square" lIns="0" tIns="0" rIns="0" bIns="0" rtlCol="0"/>
          <a:lstStyle/>
          <a:p>
            <a:endParaRPr/>
          </a:p>
        </p:txBody>
      </p:sp>
      <p:sp>
        <p:nvSpPr>
          <p:cNvPr id="477" name="object 477"/>
          <p:cNvSpPr/>
          <p:nvPr/>
        </p:nvSpPr>
        <p:spPr>
          <a:xfrm>
            <a:off x="2327795" y="5768274"/>
            <a:ext cx="29845" cy="451484"/>
          </a:xfrm>
          <a:custGeom>
            <a:avLst/>
            <a:gdLst/>
            <a:ahLst/>
            <a:cxnLst/>
            <a:rect l="l" t="t" r="r" b="b"/>
            <a:pathLst>
              <a:path w="29844" h="451485">
                <a:moveTo>
                  <a:pt x="0" y="0"/>
                </a:moveTo>
                <a:lnTo>
                  <a:pt x="29743" y="451078"/>
                </a:lnTo>
              </a:path>
            </a:pathLst>
          </a:custGeom>
          <a:ln w="5372">
            <a:solidFill>
              <a:srgbClr val="070908"/>
            </a:solidFill>
          </a:ln>
        </p:spPr>
        <p:txBody>
          <a:bodyPr wrap="square" lIns="0" tIns="0" rIns="0" bIns="0" rtlCol="0"/>
          <a:lstStyle/>
          <a:p>
            <a:endParaRPr/>
          </a:p>
        </p:txBody>
      </p:sp>
      <p:sp>
        <p:nvSpPr>
          <p:cNvPr id="478" name="object 478"/>
          <p:cNvSpPr/>
          <p:nvPr/>
        </p:nvSpPr>
        <p:spPr>
          <a:xfrm>
            <a:off x="2357536" y="5785048"/>
            <a:ext cx="40005" cy="457200"/>
          </a:xfrm>
          <a:custGeom>
            <a:avLst/>
            <a:gdLst/>
            <a:ahLst/>
            <a:cxnLst/>
            <a:rect l="l" t="t" r="r" b="b"/>
            <a:pathLst>
              <a:path w="40005" h="457200">
                <a:moveTo>
                  <a:pt x="0" y="0"/>
                </a:moveTo>
                <a:lnTo>
                  <a:pt x="39916" y="456641"/>
                </a:lnTo>
              </a:path>
            </a:pathLst>
          </a:custGeom>
          <a:ln w="5372">
            <a:solidFill>
              <a:srgbClr val="070908"/>
            </a:solidFill>
          </a:ln>
        </p:spPr>
        <p:txBody>
          <a:bodyPr wrap="square" lIns="0" tIns="0" rIns="0" bIns="0" rtlCol="0"/>
          <a:lstStyle/>
          <a:p>
            <a:endParaRPr/>
          </a:p>
        </p:txBody>
      </p:sp>
      <p:sp>
        <p:nvSpPr>
          <p:cNvPr id="479" name="object 479"/>
          <p:cNvSpPr/>
          <p:nvPr/>
        </p:nvSpPr>
        <p:spPr>
          <a:xfrm>
            <a:off x="2397447" y="5791701"/>
            <a:ext cx="33655" cy="468630"/>
          </a:xfrm>
          <a:custGeom>
            <a:avLst/>
            <a:gdLst/>
            <a:ahLst/>
            <a:cxnLst/>
            <a:rect l="l" t="t" r="r" b="b"/>
            <a:pathLst>
              <a:path w="33655" h="468629">
                <a:moveTo>
                  <a:pt x="0" y="0"/>
                </a:moveTo>
                <a:lnTo>
                  <a:pt x="33070" y="468503"/>
                </a:lnTo>
              </a:path>
            </a:pathLst>
          </a:custGeom>
          <a:ln w="5372">
            <a:solidFill>
              <a:srgbClr val="070908"/>
            </a:solidFill>
          </a:ln>
        </p:spPr>
        <p:txBody>
          <a:bodyPr wrap="square" lIns="0" tIns="0" rIns="0" bIns="0" rtlCol="0"/>
          <a:lstStyle/>
          <a:p>
            <a:endParaRPr/>
          </a:p>
        </p:txBody>
      </p:sp>
      <p:sp>
        <p:nvSpPr>
          <p:cNvPr id="480" name="object 480"/>
          <p:cNvSpPr/>
          <p:nvPr/>
        </p:nvSpPr>
        <p:spPr>
          <a:xfrm>
            <a:off x="2433972" y="5803986"/>
            <a:ext cx="43180" cy="473709"/>
          </a:xfrm>
          <a:custGeom>
            <a:avLst/>
            <a:gdLst/>
            <a:ahLst/>
            <a:cxnLst/>
            <a:rect l="l" t="t" r="r" b="b"/>
            <a:pathLst>
              <a:path w="43180" h="473710">
                <a:moveTo>
                  <a:pt x="0" y="0"/>
                </a:moveTo>
                <a:lnTo>
                  <a:pt x="42646" y="473303"/>
                </a:lnTo>
              </a:path>
            </a:pathLst>
          </a:custGeom>
          <a:ln w="5372">
            <a:solidFill>
              <a:srgbClr val="070908"/>
            </a:solidFill>
          </a:ln>
        </p:spPr>
        <p:txBody>
          <a:bodyPr wrap="square" lIns="0" tIns="0" rIns="0" bIns="0" rtlCol="0"/>
          <a:lstStyle/>
          <a:p>
            <a:endParaRPr/>
          </a:p>
        </p:txBody>
      </p:sp>
      <p:sp>
        <p:nvSpPr>
          <p:cNvPr id="481" name="object 481"/>
          <p:cNvSpPr/>
          <p:nvPr/>
        </p:nvSpPr>
        <p:spPr>
          <a:xfrm>
            <a:off x="2476624" y="5818323"/>
            <a:ext cx="36830" cy="488315"/>
          </a:xfrm>
          <a:custGeom>
            <a:avLst/>
            <a:gdLst/>
            <a:ahLst/>
            <a:cxnLst/>
            <a:rect l="l" t="t" r="r" b="b"/>
            <a:pathLst>
              <a:path w="36830" h="488314">
                <a:moveTo>
                  <a:pt x="0" y="0"/>
                </a:moveTo>
                <a:lnTo>
                  <a:pt x="36741" y="488264"/>
                </a:lnTo>
              </a:path>
            </a:pathLst>
          </a:custGeom>
          <a:ln w="5372">
            <a:solidFill>
              <a:srgbClr val="070908"/>
            </a:solidFill>
          </a:ln>
        </p:spPr>
        <p:txBody>
          <a:bodyPr wrap="square" lIns="0" tIns="0" rIns="0" bIns="0" rtlCol="0"/>
          <a:lstStyle/>
          <a:p>
            <a:endParaRPr/>
          </a:p>
        </p:txBody>
      </p:sp>
      <p:sp>
        <p:nvSpPr>
          <p:cNvPr id="482" name="object 482"/>
          <p:cNvSpPr/>
          <p:nvPr/>
        </p:nvSpPr>
        <p:spPr>
          <a:xfrm>
            <a:off x="2513359" y="5830677"/>
            <a:ext cx="32384" cy="494030"/>
          </a:xfrm>
          <a:custGeom>
            <a:avLst/>
            <a:gdLst/>
            <a:ahLst/>
            <a:cxnLst/>
            <a:rect l="l" t="t" r="r" b="b"/>
            <a:pathLst>
              <a:path w="32385" h="494029">
                <a:moveTo>
                  <a:pt x="0" y="0"/>
                </a:moveTo>
                <a:lnTo>
                  <a:pt x="32372" y="494030"/>
                </a:lnTo>
              </a:path>
            </a:pathLst>
          </a:custGeom>
          <a:ln w="5372">
            <a:solidFill>
              <a:srgbClr val="070908"/>
            </a:solidFill>
          </a:ln>
        </p:spPr>
        <p:txBody>
          <a:bodyPr wrap="square" lIns="0" tIns="0" rIns="0" bIns="0" rtlCol="0"/>
          <a:lstStyle/>
          <a:p>
            <a:endParaRPr/>
          </a:p>
        </p:txBody>
      </p:sp>
      <p:sp>
        <p:nvSpPr>
          <p:cNvPr id="483" name="object 483"/>
          <p:cNvSpPr/>
          <p:nvPr/>
        </p:nvSpPr>
        <p:spPr>
          <a:xfrm>
            <a:off x="2556643" y="5845218"/>
            <a:ext cx="36830" cy="506095"/>
          </a:xfrm>
          <a:custGeom>
            <a:avLst/>
            <a:gdLst/>
            <a:ahLst/>
            <a:cxnLst/>
            <a:rect l="l" t="t" r="r" b="b"/>
            <a:pathLst>
              <a:path w="36830" h="506095">
                <a:moveTo>
                  <a:pt x="0" y="0"/>
                </a:moveTo>
                <a:lnTo>
                  <a:pt x="36474" y="506018"/>
                </a:lnTo>
              </a:path>
            </a:pathLst>
          </a:custGeom>
          <a:ln w="5372">
            <a:solidFill>
              <a:srgbClr val="070908"/>
            </a:solidFill>
          </a:ln>
        </p:spPr>
        <p:txBody>
          <a:bodyPr wrap="square" lIns="0" tIns="0" rIns="0" bIns="0" rtlCol="0"/>
          <a:lstStyle/>
          <a:p>
            <a:endParaRPr/>
          </a:p>
        </p:txBody>
      </p:sp>
      <p:sp>
        <p:nvSpPr>
          <p:cNvPr id="484" name="object 484"/>
          <p:cNvSpPr/>
          <p:nvPr/>
        </p:nvSpPr>
        <p:spPr>
          <a:xfrm>
            <a:off x="2735361" y="5860708"/>
            <a:ext cx="17145" cy="525780"/>
          </a:xfrm>
          <a:custGeom>
            <a:avLst/>
            <a:gdLst/>
            <a:ahLst/>
            <a:cxnLst/>
            <a:rect l="l" t="t" r="r" b="b"/>
            <a:pathLst>
              <a:path w="17144" h="525779">
                <a:moveTo>
                  <a:pt x="0" y="0"/>
                </a:moveTo>
                <a:lnTo>
                  <a:pt x="16687" y="525208"/>
                </a:lnTo>
              </a:path>
            </a:pathLst>
          </a:custGeom>
          <a:ln w="5372">
            <a:solidFill>
              <a:srgbClr val="070908"/>
            </a:solidFill>
          </a:ln>
        </p:spPr>
        <p:txBody>
          <a:bodyPr wrap="square" lIns="0" tIns="0" rIns="0" bIns="0" rtlCol="0"/>
          <a:lstStyle/>
          <a:p>
            <a:endParaRPr/>
          </a:p>
        </p:txBody>
      </p:sp>
      <p:sp>
        <p:nvSpPr>
          <p:cNvPr id="485" name="object 485"/>
          <p:cNvSpPr/>
          <p:nvPr/>
        </p:nvSpPr>
        <p:spPr>
          <a:xfrm>
            <a:off x="2806353" y="5860708"/>
            <a:ext cx="12065" cy="525780"/>
          </a:xfrm>
          <a:custGeom>
            <a:avLst/>
            <a:gdLst/>
            <a:ahLst/>
            <a:cxnLst/>
            <a:rect l="l" t="t" r="r" b="b"/>
            <a:pathLst>
              <a:path w="12064" h="525779">
                <a:moveTo>
                  <a:pt x="0" y="0"/>
                </a:moveTo>
                <a:lnTo>
                  <a:pt x="11633" y="525208"/>
                </a:lnTo>
              </a:path>
            </a:pathLst>
          </a:custGeom>
          <a:ln w="5372">
            <a:solidFill>
              <a:srgbClr val="070908"/>
            </a:solidFill>
          </a:ln>
        </p:spPr>
        <p:txBody>
          <a:bodyPr wrap="square" lIns="0" tIns="0" rIns="0" bIns="0" rtlCol="0"/>
          <a:lstStyle/>
          <a:p>
            <a:endParaRPr/>
          </a:p>
        </p:txBody>
      </p:sp>
      <p:sp>
        <p:nvSpPr>
          <p:cNvPr id="486" name="object 486"/>
          <p:cNvSpPr/>
          <p:nvPr/>
        </p:nvSpPr>
        <p:spPr>
          <a:xfrm>
            <a:off x="2880071" y="5860708"/>
            <a:ext cx="8255" cy="525780"/>
          </a:xfrm>
          <a:custGeom>
            <a:avLst/>
            <a:gdLst/>
            <a:ahLst/>
            <a:cxnLst/>
            <a:rect l="l" t="t" r="r" b="b"/>
            <a:pathLst>
              <a:path w="8255" h="525779">
                <a:moveTo>
                  <a:pt x="0" y="0"/>
                </a:moveTo>
                <a:lnTo>
                  <a:pt x="7759" y="525208"/>
                </a:lnTo>
              </a:path>
            </a:pathLst>
          </a:custGeom>
          <a:ln w="5372">
            <a:solidFill>
              <a:srgbClr val="070908"/>
            </a:solidFill>
          </a:ln>
        </p:spPr>
        <p:txBody>
          <a:bodyPr wrap="square" lIns="0" tIns="0" rIns="0" bIns="0" rtlCol="0"/>
          <a:lstStyle/>
          <a:p>
            <a:endParaRPr/>
          </a:p>
        </p:txBody>
      </p:sp>
      <p:sp>
        <p:nvSpPr>
          <p:cNvPr id="487" name="object 487"/>
          <p:cNvSpPr/>
          <p:nvPr/>
        </p:nvSpPr>
        <p:spPr>
          <a:xfrm>
            <a:off x="2951087" y="5860708"/>
            <a:ext cx="0" cy="525780"/>
          </a:xfrm>
          <a:custGeom>
            <a:avLst/>
            <a:gdLst/>
            <a:ahLst/>
            <a:cxnLst/>
            <a:rect l="l" t="t" r="r" b="b"/>
            <a:pathLst>
              <a:path h="525779">
                <a:moveTo>
                  <a:pt x="0" y="0"/>
                </a:moveTo>
                <a:lnTo>
                  <a:pt x="0" y="525208"/>
                </a:lnTo>
              </a:path>
            </a:pathLst>
          </a:custGeom>
          <a:ln w="5372">
            <a:solidFill>
              <a:srgbClr val="070908"/>
            </a:solidFill>
          </a:ln>
        </p:spPr>
        <p:txBody>
          <a:bodyPr wrap="square" lIns="0" tIns="0" rIns="0" bIns="0" rtlCol="0"/>
          <a:lstStyle/>
          <a:p>
            <a:endParaRPr/>
          </a:p>
        </p:txBody>
      </p:sp>
      <p:sp>
        <p:nvSpPr>
          <p:cNvPr id="488" name="object 488"/>
          <p:cNvSpPr/>
          <p:nvPr/>
        </p:nvSpPr>
        <p:spPr>
          <a:xfrm>
            <a:off x="3022232" y="5860708"/>
            <a:ext cx="13335" cy="511175"/>
          </a:xfrm>
          <a:custGeom>
            <a:avLst/>
            <a:gdLst/>
            <a:ahLst/>
            <a:cxnLst/>
            <a:rect l="l" t="t" r="r" b="b"/>
            <a:pathLst>
              <a:path w="13335" h="511175">
                <a:moveTo>
                  <a:pt x="13017" y="0"/>
                </a:moveTo>
                <a:lnTo>
                  <a:pt x="0" y="510730"/>
                </a:lnTo>
              </a:path>
            </a:pathLst>
          </a:custGeom>
          <a:ln w="5372">
            <a:solidFill>
              <a:srgbClr val="070908"/>
            </a:solidFill>
          </a:ln>
        </p:spPr>
        <p:txBody>
          <a:bodyPr wrap="square" lIns="0" tIns="0" rIns="0" bIns="0" rtlCol="0"/>
          <a:lstStyle/>
          <a:p>
            <a:endParaRPr/>
          </a:p>
        </p:txBody>
      </p:sp>
      <p:sp>
        <p:nvSpPr>
          <p:cNvPr id="489" name="object 489"/>
          <p:cNvSpPr/>
          <p:nvPr/>
        </p:nvSpPr>
        <p:spPr>
          <a:xfrm>
            <a:off x="3087599" y="5860708"/>
            <a:ext cx="24765" cy="511175"/>
          </a:xfrm>
          <a:custGeom>
            <a:avLst/>
            <a:gdLst/>
            <a:ahLst/>
            <a:cxnLst/>
            <a:rect l="l" t="t" r="r" b="b"/>
            <a:pathLst>
              <a:path w="24764" h="511175">
                <a:moveTo>
                  <a:pt x="24396" y="0"/>
                </a:moveTo>
                <a:lnTo>
                  <a:pt x="0" y="510730"/>
                </a:lnTo>
              </a:path>
            </a:pathLst>
          </a:custGeom>
          <a:ln w="5372">
            <a:solidFill>
              <a:srgbClr val="070908"/>
            </a:solidFill>
          </a:ln>
        </p:spPr>
        <p:txBody>
          <a:bodyPr wrap="square" lIns="0" tIns="0" rIns="0" bIns="0" rtlCol="0"/>
          <a:lstStyle/>
          <a:p>
            <a:endParaRPr/>
          </a:p>
        </p:txBody>
      </p:sp>
      <p:sp>
        <p:nvSpPr>
          <p:cNvPr id="490" name="object 490"/>
          <p:cNvSpPr/>
          <p:nvPr/>
        </p:nvSpPr>
        <p:spPr>
          <a:xfrm>
            <a:off x="3171001" y="5860708"/>
            <a:ext cx="21590" cy="525780"/>
          </a:xfrm>
          <a:custGeom>
            <a:avLst/>
            <a:gdLst/>
            <a:ahLst/>
            <a:cxnLst/>
            <a:rect l="l" t="t" r="r" b="b"/>
            <a:pathLst>
              <a:path w="21589" h="525779">
                <a:moveTo>
                  <a:pt x="21336" y="0"/>
                </a:moveTo>
                <a:lnTo>
                  <a:pt x="0" y="525208"/>
                </a:lnTo>
              </a:path>
            </a:pathLst>
          </a:custGeom>
          <a:ln w="5372">
            <a:solidFill>
              <a:srgbClr val="070908"/>
            </a:solidFill>
          </a:ln>
        </p:spPr>
        <p:txBody>
          <a:bodyPr wrap="square" lIns="0" tIns="0" rIns="0" bIns="0" rtlCol="0"/>
          <a:lstStyle/>
          <a:p>
            <a:endParaRPr/>
          </a:p>
        </p:txBody>
      </p:sp>
      <p:sp>
        <p:nvSpPr>
          <p:cNvPr id="491" name="object 491"/>
          <p:cNvSpPr/>
          <p:nvPr/>
        </p:nvSpPr>
        <p:spPr>
          <a:xfrm>
            <a:off x="3238901" y="5860708"/>
            <a:ext cx="25400" cy="525780"/>
          </a:xfrm>
          <a:custGeom>
            <a:avLst/>
            <a:gdLst/>
            <a:ahLst/>
            <a:cxnLst/>
            <a:rect l="l" t="t" r="r" b="b"/>
            <a:pathLst>
              <a:path w="25400" h="525779">
                <a:moveTo>
                  <a:pt x="25209" y="0"/>
                </a:moveTo>
                <a:lnTo>
                  <a:pt x="0" y="525208"/>
                </a:lnTo>
              </a:path>
            </a:pathLst>
          </a:custGeom>
          <a:ln w="5372">
            <a:solidFill>
              <a:srgbClr val="070908"/>
            </a:solidFill>
          </a:ln>
        </p:spPr>
        <p:txBody>
          <a:bodyPr wrap="square" lIns="0" tIns="0" rIns="0" bIns="0" rtlCol="0"/>
          <a:lstStyle/>
          <a:p>
            <a:endParaRPr/>
          </a:p>
        </p:txBody>
      </p:sp>
      <p:sp>
        <p:nvSpPr>
          <p:cNvPr id="492" name="object 492"/>
          <p:cNvSpPr/>
          <p:nvPr/>
        </p:nvSpPr>
        <p:spPr>
          <a:xfrm>
            <a:off x="3382526" y="5839401"/>
            <a:ext cx="36195" cy="498475"/>
          </a:xfrm>
          <a:custGeom>
            <a:avLst/>
            <a:gdLst/>
            <a:ahLst/>
            <a:cxnLst/>
            <a:rect l="l" t="t" r="r" b="b"/>
            <a:pathLst>
              <a:path w="36195" h="498475">
                <a:moveTo>
                  <a:pt x="36029" y="0"/>
                </a:moveTo>
                <a:lnTo>
                  <a:pt x="0" y="498233"/>
                </a:lnTo>
              </a:path>
            </a:pathLst>
          </a:custGeom>
          <a:ln w="5372">
            <a:solidFill>
              <a:srgbClr val="070908"/>
            </a:solidFill>
          </a:ln>
        </p:spPr>
        <p:txBody>
          <a:bodyPr wrap="square" lIns="0" tIns="0" rIns="0" bIns="0" rtlCol="0"/>
          <a:lstStyle/>
          <a:p>
            <a:endParaRPr/>
          </a:p>
        </p:txBody>
      </p:sp>
      <p:sp>
        <p:nvSpPr>
          <p:cNvPr id="493" name="object 493"/>
          <p:cNvSpPr/>
          <p:nvPr/>
        </p:nvSpPr>
        <p:spPr>
          <a:xfrm>
            <a:off x="3426932" y="5816922"/>
            <a:ext cx="38100" cy="490220"/>
          </a:xfrm>
          <a:custGeom>
            <a:avLst/>
            <a:gdLst/>
            <a:ahLst/>
            <a:cxnLst/>
            <a:rect l="l" t="t" r="r" b="b"/>
            <a:pathLst>
              <a:path w="38100" h="490220">
                <a:moveTo>
                  <a:pt x="37934" y="0"/>
                </a:moveTo>
                <a:lnTo>
                  <a:pt x="0" y="489673"/>
                </a:lnTo>
              </a:path>
            </a:pathLst>
          </a:custGeom>
          <a:ln w="5372">
            <a:solidFill>
              <a:srgbClr val="070908"/>
            </a:solidFill>
          </a:ln>
        </p:spPr>
        <p:txBody>
          <a:bodyPr wrap="square" lIns="0" tIns="0" rIns="0" bIns="0" rtlCol="0"/>
          <a:lstStyle/>
          <a:p>
            <a:endParaRPr/>
          </a:p>
        </p:txBody>
      </p:sp>
      <p:sp>
        <p:nvSpPr>
          <p:cNvPr id="494" name="object 494"/>
          <p:cNvSpPr/>
          <p:nvPr/>
        </p:nvSpPr>
        <p:spPr>
          <a:xfrm>
            <a:off x="3464863" y="5799987"/>
            <a:ext cx="36195" cy="477520"/>
          </a:xfrm>
          <a:custGeom>
            <a:avLst/>
            <a:gdLst/>
            <a:ahLst/>
            <a:cxnLst/>
            <a:rect l="l" t="t" r="r" b="b"/>
            <a:pathLst>
              <a:path w="36195" h="477520">
                <a:moveTo>
                  <a:pt x="36144" y="0"/>
                </a:moveTo>
                <a:lnTo>
                  <a:pt x="0" y="477304"/>
                </a:lnTo>
              </a:path>
            </a:pathLst>
          </a:custGeom>
          <a:ln w="5372">
            <a:solidFill>
              <a:srgbClr val="070908"/>
            </a:solidFill>
          </a:ln>
        </p:spPr>
        <p:txBody>
          <a:bodyPr wrap="square" lIns="0" tIns="0" rIns="0" bIns="0" rtlCol="0"/>
          <a:lstStyle/>
          <a:p>
            <a:endParaRPr/>
          </a:p>
        </p:txBody>
      </p:sp>
      <p:sp>
        <p:nvSpPr>
          <p:cNvPr id="495" name="object 495"/>
          <p:cNvSpPr/>
          <p:nvPr/>
        </p:nvSpPr>
        <p:spPr>
          <a:xfrm>
            <a:off x="3501007" y="5778010"/>
            <a:ext cx="44450" cy="464184"/>
          </a:xfrm>
          <a:custGeom>
            <a:avLst/>
            <a:gdLst/>
            <a:ahLst/>
            <a:cxnLst/>
            <a:rect l="l" t="t" r="r" b="b"/>
            <a:pathLst>
              <a:path w="44450" h="464185">
                <a:moveTo>
                  <a:pt x="43941" y="0"/>
                </a:moveTo>
                <a:lnTo>
                  <a:pt x="0" y="463677"/>
                </a:lnTo>
              </a:path>
            </a:pathLst>
          </a:custGeom>
          <a:ln w="5372">
            <a:solidFill>
              <a:srgbClr val="070908"/>
            </a:solidFill>
          </a:ln>
        </p:spPr>
        <p:txBody>
          <a:bodyPr wrap="square" lIns="0" tIns="0" rIns="0" bIns="0" rtlCol="0"/>
          <a:lstStyle/>
          <a:p>
            <a:endParaRPr/>
          </a:p>
        </p:txBody>
      </p:sp>
      <p:sp>
        <p:nvSpPr>
          <p:cNvPr id="496" name="object 496"/>
          <p:cNvSpPr/>
          <p:nvPr/>
        </p:nvSpPr>
        <p:spPr>
          <a:xfrm>
            <a:off x="3544949" y="5757471"/>
            <a:ext cx="42545" cy="458470"/>
          </a:xfrm>
          <a:custGeom>
            <a:avLst/>
            <a:gdLst/>
            <a:ahLst/>
            <a:cxnLst/>
            <a:rect l="l" t="t" r="r" b="b"/>
            <a:pathLst>
              <a:path w="42545" h="458470">
                <a:moveTo>
                  <a:pt x="42303" y="0"/>
                </a:moveTo>
                <a:lnTo>
                  <a:pt x="0" y="457949"/>
                </a:lnTo>
              </a:path>
            </a:pathLst>
          </a:custGeom>
          <a:ln w="5372">
            <a:solidFill>
              <a:srgbClr val="070908"/>
            </a:solidFill>
          </a:ln>
        </p:spPr>
        <p:txBody>
          <a:bodyPr wrap="square" lIns="0" tIns="0" rIns="0" bIns="0" rtlCol="0"/>
          <a:lstStyle/>
          <a:p>
            <a:endParaRPr/>
          </a:p>
        </p:txBody>
      </p:sp>
      <p:sp>
        <p:nvSpPr>
          <p:cNvPr id="497" name="object 497"/>
          <p:cNvSpPr/>
          <p:nvPr/>
        </p:nvSpPr>
        <p:spPr>
          <a:xfrm>
            <a:off x="3587255" y="5739264"/>
            <a:ext cx="38100" cy="447040"/>
          </a:xfrm>
          <a:custGeom>
            <a:avLst/>
            <a:gdLst/>
            <a:ahLst/>
            <a:cxnLst/>
            <a:rect l="l" t="t" r="r" b="b"/>
            <a:pathLst>
              <a:path w="38100" h="447039">
                <a:moveTo>
                  <a:pt x="37490" y="0"/>
                </a:moveTo>
                <a:lnTo>
                  <a:pt x="0" y="446874"/>
                </a:lnTo>
              </a:path>
            </a:pathLst>
          </a:custGeom>
          <a:ln w="5372">
            <a:solidFill>
              <a:srgbClr val="070908"/>
            </a:solidFill>
          </a:ln>
        </p:spPr>
        <p:txBody>
          <a:bodyPr wrap="square" lIns="0" tIns="0" rIns="0" bIns="0" rtlCol="0"/>
          <a:lstStyle/>
          <a:p>
            <a:endParaRPr/>
          </a:p>
        </p:txBody>
      </p:sp>
      <p:sp>
        <p:nvSpPr>
          <p:cNvPr id="498" name="object 498"/>
          <p:cNvSpPr/>
          <p:nvPr/>
        </p:nvSpPr>
        <p:spPr>
          <a:xfrm>
            <a:off x="1535219" y="4388001"/>
            <a:ext cx="108800" cy="108851"/>
          </a:xfrm>
          <a:prstGeom prst="rect">
            <a:avLst/>
          </a:prstGeom>
          <a:blipFill>
            <a:blip r:embed="rId15" cstate="print"/>
            <a:stretch>
              <a:fillRect/>
            </a:stretch>
          </a:blipFill>
        </p:spPr>
        <p:txBody>
          <a:bodyPr wrap="square" lIns="0" tIns="0" rIns="0" bIns="0" rtlCol="0"/>
          <a:lstStyle/>
          <a:p>
            <a:endParaRPr/>
          </a:p>
        </p:txBody>
      </p:sp>
      <p:sp>
        <p:nvSpPr>
          <p:cNvPr id="499" name="object 499"/>
          <p:cNvSpPr/>
          <p:nvPr/>
        </p:nvSpPr>
        <p:spPr>
          <a:xfrm>
            <a:off x="1384579" y="4649025"/>
            <a:ext cx="108826" cy="108826"/>
          </a:xfrm>
          <a:prstGeom prst="rect">
            <a:avLst/>
          </a:prstGeom>
          <a:blipFill>
            <a:blip r:embed="rId16" cstate="print"/>
            <a:stretch>
              <a:fillRect/>
            </a:stretch>
          </a:blipFill>
        </p:spPr>
        <p:txBody>
          <a:bodyPr wrap="square" lIns="0" tIns="0" rIns="0" bIns="0" rtlCol="0"/>
          <a:lstStyle/>
          <a:p>
            <a:endParaRPr/>
          </a:p>
        </p:txBody>
      </p:sp>
      <p:sp>
        <p:nvSpPr>
          <p:cNvPr id="500" name="object 500"/>
          <p:cNvSpPr/>
          <p:nvPr/>
        </p:nvSpPr>
        <p:spPr>
          <a:xfrm>
            <a:off x="1232228" y="4536972"/>
            <a:ext cx="108851" cy="108800"/>
          </a:xfrm>
          <a:prstGeom prst="rect">
            <a:avLst/>
          </a:prstGeom>
          <a:blipFill>
            <a:blip r:embed="rId17" cstate="print"/>
            <a:stretch>
              <a:fillRect/>
            </a:stretch>
          </a:blipFill>
        </p:spPr>
        <p:txBody>
          <a:bodyPr wrap="square" lIns="0" tIns="0" rIns="0" bIns="0" rtlCol="0"/>
          <a:lstStyle/>
          <a:p>
            <a:endParaRPr/>
          </a:p>
        </p:txBody>
      </p:sp>
      <p:sp>
        <p:nvSpPr>
          <p:cNvPr id="501" name="object 501"/>
          <p:cNvSpPr/>
          <p:nvPr/>
        </p:nvSpPr>
        <p:spPr>
          <a:xfrm>
            <a:off x="1691717" y="3829112"/>
            <a:ext cx="0" cy="843915"/>
          </a:xfrm>
          <a:custGeom>
            <a:avLst/>
            <a:gdLst/>
            <a:ahLst/>
            <a:cxnLst/>
            <a:rect l="l" t="t" r="r" b="b"/>
            <a:pathLst>
              <a:path h="843914">
                <a:moveTo>
                  <a:pt x="0" y="0"/>
                </a:moveTo>
                <a:lnTo>
                  <a:pt x="0" y="843699"/>
                </a:lnTo>
              </a:path>
            </a:pathLst>
          </a:custGeom>
          <a:ln w="7353">
            <a:solidFill>
              <a:srgbClr val="231F20"/>
            </a:solidFill>
          </a:ln>
        </p:spPr>
        <p:txBody>
          <a:bodyPr wrap="square" lIns="0" tIns="0" rIns="0" bIns="0" rtlCol="0"/>
          <a:lstStyle/>
          <a:p>
            <a:endParaRPr/>
          </a:p>
        </p:txBody>
      </p:sp>
      <p:sp>
        <p:nvSpPr>
          <p:cNvPr id="502" name="object 502"/>
          <p:cNvSpPr/>
          <p:nvPr/>
        </p:nvSpPr>
        <p:spPr>
          <a:xfrm>
            <a:off x="1687958" y="3829112"/>
            <a:ext cx="3810" cy="0"/>
          </a:xfrm>
          <a:custGeom>
            <a:avLst/>
            <a:gdLst/>
            <a:ahLst/>
            <a:cxnLst/>
            <a:rect l="l" t="t" r="r" b="b"/>
            <a:pathLst>
              <a:path w="3810">
                <a:moveTo>
                  <a:pt x="3759" y="0"/>
                </a:moveTo>
                <a:lnTo>
                  <a:pt x="0" y="0"/>
                </a:lnTo>
              </a:path>
            </a:pathLst>
          </a:custGeom>
          <a:ln w="7353">
            <a:solidFill>
              <a:srgbClr val="231F20"/>
            </a:solidFill>
          </a:ln>
        </p:spPr>
        <p:txBody>
          <a:bodyPr wrap="square" lIns="0" tIns="0" rIns="0" bIns="0" rtlCol="0"/>
          <a:lstStyle/>
          <a:p>
            <a:endParaRPr/>
          </a:p>
        </p:txBody>
      </p:sp>
      <p:sp>
        <p:nvSpPr>
          <p:cNvPr id="503" name="object 503"/>
          <p:cNvSpPr/>
          <p:nvPr/>
        </p:nvSpPr>
        <p:spPr>
          <a:xfrm>
            <a:off x="1687934" y="4666629"/>
            <a:ext cx="3810" cy="6350"/>
          </a:xfrm>
          <a:custGeom>
            <a:avLst/>
            <a:gdLst/>
            <a:ahLst/>
            <a:cxnLst/>
            <a:rect l="l" t="t" r="r" b="b"/>
            <a:pathLst>
              <a:path w="3810" h="6350">
                <a:moveTo>
                  <a:pt x="0" y="0"/>
                </a:moveTo>
                <a:lnTo>
                  <a:pt x="1854" y="2870"/>
                </a:lnTo>
                <a:lnTo>
                  <a:pt x="3263" y="4699"/>
                </a:lnTo>
                <a:lnTo>
                  <a:pt x="3682" y="5194"/>
                </a:lnTo>
                <a:lnTo>
                  <a:pt x="3682" y="6096"/>
                </a:lnTo>
              </a:path>
            </a:pathLst>
          </a:custGeom>
          <a:ln w="7353">
            <a:solidFill>
              <a:srgbClr val="231F20"/>
            </a:solidFill>
          </a:ln>
        </p:spPr>
        <p:txBody>
          <a:bodyPr wrap="square" lIns="0" tIns="0" rIns="0" bIns="0" rtlCol="0"/>
          <a:lstStyle/>
          <a:p>
            <a:endParaRPr/>
          </a:p>
        </p:txBody>
      </p:sp>
      <p:sp>
        <p:nvSpPr>
          <p:cNvPr id="504" name="object 504"/>
          <p:cNvSpPr/>
          <p:nvPr/>
        </p:nvSpPr>
        <p:spPr>
          <a:xfrm>
            <a:off x="1600520" y="3829112"/>
            <a:ext cx="87630" cy="0"/>
          </a:xfrm>
          <a:custGeom>
            <a:avLst/>
            <a:gdLst/>
            <a:ahLst/>
            <a:cxnLst/>
            <a:rect l="l" t="t" r="r" b="b"/>
            <a:pathLst>
              <a:path w="87630">
                <a:moveTo>
                  <a:pt x="87414" y="0"/>
                </a:moveTo>
                <a:lnTo>
                  <a:pt x="0" y="0"/>
                </a:lnTo>
              </a:path>
            </a:pathLst>
          </a:custGeom>
          <a:ln w="7353">
            <a:solidFill>
              <a:srgbClr val="231F20"/>
            </a:solidFill>
          </a:ln>
        </p:spPr>
        <p:txBody>
          <a:bodyPr wrap="square" lIns="0" tIns="0" rIns="0" bIns="0" rtlCol="0"/>
          <a:lstStyle/>
          <a:p>
            <a:endParaRPr/>
          </a:p>
        </p:txBody>
      </p:sp>
      <p:sp>
        <p:nvSpPr>
          <p:cNvPr id="505" name="object 505"/>
          <p:cNvSpPr/>
          <p:nvPr/>
        </p:nvSpPr>
        <p:spPr>
          <a:xfrm>
            <a:off x="1600518" y="4715234"/>
            <a:ext cx="35560" cy="0"/>
          </a:xfrm>
          <a:custGeom>
            <a:avLst/>
            <a:gdLst/>
            <a:ahLst/>
            <a:cxnLst/>
            <a:rect l="l" t="t" r="r" b="b"/>
            <a:pathLst>
              <a:path w="35560">
                <a:moveTo>
                  <a:pt x="35064" y="0"/>
                </a:moveTo>
                <a:lnTo>
                  <a:pt x="0" y="0"/>
                </a:lnTo>
              </a:path>
            </a:pathLst>
          </a:custGeom>
          <a:ln w="7353">
            <a:solidFill>
              <a:srgbClr val="231F20"/>
            </a:solidFill>
          </a:ln>
        </p:spPr>
        <p:txBody>
          <a:bodyPr wrap="square" lIns="0" tIns="0" rIns="0" bIns="0" rtlCol="0"/>
          <a:lstStyle/>
          <a:p>
            <a:endParaRPr/>
          </a:p>
        </p:txBody>
      </p:sp>
      <p:sp>
        <p:nvSpPr>
          <p:cNvPr id="506" name="object 506"/>
          <p:cNvSpPr/>
          <p:nvPr/>
        </p:nvSpPr>
        <p:spPr>
          <a:xfrm>
            <a:off x="1635583" y="4656868"/>
            <a:ext cx="52705" cy="58419"/>
          </a:xfrm>
          <a:custGeom>
            <a:avLst/>
            <a:gdLst/>
            <a:ahLst/>
            <a:cxnLst/>
            <a:rect l="l" t="t" r="r" b="b"/>
            <a:pathLst>
              <a:path w="52705" h="58420">
                <a:moveTo>
                  <a:pt x="0" y="58366"/>
                </a:moveTo>
                <a:lnTo>
                  <a:pt x="0" y="25688"/>
                </a:lnTo>
                <a:lnTo>
                  <a:pt x="6762" y="10612"/>
                </a:lnTo>
                <a:lnTo>
                  <a:pt x="19531" y="1555"/>
                </a:lnTo>
                <a:lnTo>
                  <a:pt x="34916" y="0"/>
                </a:lnTo>
                <a:lnTo>
                  <a:pt x="49530" y="7426"/>
                </a:lnTo>
                <a:lnTo>
                  <a:pt x="52349" y="9763"/>
                </a:lnTo>
              </a:path>
            </a:pathLst>
          </a:custGeom>
          <a:ln w="7353">
            <a:solidFill>
              <a:srgbClr val="231F20"/>
            </a:solidFill>
          </a:ln>
        </p:spPr>
        <p:txBody>
          <a:bodyPr wrap="square" lIns="0" tIns="0" rIns="0" bIns="0" rtlCol="0"/>
          <a:lstStyle/>
          <a:p>
            <a:endParaRPr/>
          </a:p>
        </p:txBody>
      </p:sp>
      <p:sp>
        <p:nvSpPr>
          <p:cNvPr id="507" name="object 507"/>
          <p:cNvSpPr/>
          <p:nvPr/>
        </p:nvSpPr>
        <p:spPr>
          <a:xfrm>
            <a:off x="1599125" y="3829117"/>
            <a:ext cx="1905" cy="886460"/>
          </a:xfrm>
          <a:custGeom>
            <a:avLst/>
            <a:gdLst/>
            <a:ahLst/>
            <a:cxnLst/>
            <a:rect l="l" t="t" r="r" b="b"/>
            <a:pathLst>
              <a:path w="1905" h="886460">
                <a:moveTo>
                  <a:pt x="698" y="-3676"/>
                </a:moveTo>
                <a:lnTo>
                  <a:pt x="698" y="889793"/>
                </a:lnTo>
              </a:path>
            </a:pathLst>
          </a:custGeom>
          <a:ln w="8750">
            <a:solidFill>
              <a:srgbClr val="231F20"/>
            </a:solidFill>
          </a:ln>
        </p:spPr>
        <p:txBody>
          <a:bodyPr wrap="square" lIns="0" tIns="0" rIns="0" bIns="0" rtlCol="0"/>
          <a:lstStyle/>
          <a:p>
            <a:endParaRPr/>
          </a:p>
        </p:txBody>
      </p:sp>
      <p:sp>
        <p:nvSpPr>
          <p:cNvPr id="508" name="object 508"/>
          <p:cNvSpPr/>
          <p:nvPr/>
        </p:nvSpPr>
        <p:spPr>
          <a:xfrm>
            <a:off x="1599125" y="3829112"/>
            <a:ext cx="1905" cy="0"/>
          </a:xfrm>
          <a:custGeom>
            <a:avLst/>
            <a:gdLst/>
            <a:ahLst/>
            <a:cxnLst/>
            <a:rect l="l" t="t" r="r" b="b"/>
            <a:pathLst>
              <a:path w="1905">
                <a:moveTo>
                  <a:pt x="698" y="-3676"/>
                </a:moveTo>
                <a:lnTo>
                  <a:pt x="698" y="3676"/>
                </a:lnTo>
              </a:path>
            </a:pathLst>
          </a:custGeom>
          <a:ln w="3175">
            <a:solidFill>
              <a:srgbClr val="231F20"/>
            </a:solidFill>
          </a:ln>
        </p:spPr>
        <p:txBody>
          <a:bodyPr wrap="square" lIns="0" tIns="0" rIns="0" bIns="0" rtlCol="0"/>
          <a:lstStyle/>
          <a:p>
            <a:endParaRPr/>
          </a:p>
        </p:txBody>
      </p:sp>
      <p:sp>
        <p:nvSpPr>
          <p:cNvPr id="509" name="object 509"/>
          <p:cNvSpPr/>
          <p:nvPr/>
        </p:nvSpPr>
        <p:spPr>
          <a:xfrm>
            <a:off x="1691692" y="4672725"/>
            <a:ext cx="1270" cy="1905"/>
          </a:xfrm>
          <a:custGeom>
            <a:avLst/>
            <a:gdLst/>
            <a:ahLst/>
            <a:cxnLst/>
            <a:rect l="l" t="t" r="r" b="b"/>
            <a:pathLst>
              <a:path w="1269" h="1904">
                <a:moveTo>
                  <a:pt x="0" y="0"/>
                </a:moveTo>
                <a:lnTo>
                  <a:pt x="469" y="0"/>
                </a:lnTo>
                <a:lnTo>
                  <a:pt x="469" y="533"/>
                </a:lnTo>
                <a:lnTo>
                  <a:pt x="927" y="977"/>
                </a:lnTo>
                <a:lnTo>
                  <a:pt x="927" y="1333"/>
                </a:lnTo>
              </a:path>
            </a:pathLst>
          </a:custGeom>
          <a:ln w="7353">
            <a:solidFill>
              <a:srgbClr val="231F20"/>
            </a:solidFill>
          </a:ln>
        </p:spPr>
        <p:txBody>
          <a:bodyPr wrap="square" lIns="0" tIns="0" rIns="0" bIns="0" rtlCol="0"/>
          <a:lstStyle/>
          <a:p>
            <a:endParaRPr/>
          </a:p>
        </p:txBody>
      </p:sp>
      <p:sp>
        <p:nvSpPr>
          <p:cNvPr id="510" name="object 510"/>
          <p:cNvSpPr/>
          <p:nvPr/>
        </p:nvSpPr>
        <p:spPr>
          <a:xfrm>
            <a:off x="1695375" y="4686324"/>
            <a:ext cx="0" cy="40005"/>
          </a:xfrm>
          <a:custGeom>
            <a:avLst/>
            <a:gdLst/>
            <a:ahLst/>
            <a:cxnLst/>
            <a:rect l="l" t="t" r="r" b="b"/>
            <a:pathLst>
              <a:path h="40004">
                <a:moveTo>
                  <a:pt x="0" y="0"/>
                </a:moveTo>
                <a:lnTo>
                  <a:pt x="0" y="39686"/>
                </a:lnTo>
              </a:path>
            </a:pathLst>
          </a:custGeom>
          <a:ln w="7353">
            <a:solidFill>
              <a:srgbClr val="231F20"/>
            </a:solidFill>
          </a:ln>
        </p:spPr>
        <p:txBody>
          <a:bodyPr wrap="square" lIns="0" tIns="0" rIns="0" bIns="0" rtlCol="0"/>
          <a:lstStyle/>
          <a:p>
            <a:endParaRPr/>
          </a:p>
        </p:txBody>
      </p:sp>
      <p:sp>
        <p:nvSpPr>
          <p:cNvPr id="511" name="object 511"/>
          <p:cNvSpPr/>
          <p:nvPr/>
        </p:nvSpPr>
        <p:spPr>
          <a:xfrm>
            <a:off x="1692621" y="4674058"/>
            <a:ext cx="3175" cy="12700"/>
          </a:xfrm>
          <a:custGeom>
            <a:avLst/>
            <a:gdLst/>
            <a:ahLst/>
            <a:cxnLst/>
            <a:rect l="l" t="t" r="r" b="b"/>
            <a:pathLst>
              <a:path w="3175" h="12700">
                <a:moveTo>
                  <a:pt x="0" y="0"/>
                </a:moveTo>
                <a:lnTo>
                  <a:pt x="1371" y="3810"/>
                </a:lnTo>
                <a:lnTo>
                  <a:pt x="2311" y="8064"/>
                </a:lnTo>
                <a:lnTo>
                  <a:pt x="2755" y="12268"/>
                </a:lnTo>
              </a:path>
            </a:pathLst>
          </a:custGeom>
          <a:ln w="7353">
            <a:solidFill>
              <a:srgbClr val="231F20"/>
            </a:solidFill>
          </a:ln>
        </p:spPr>
        <p:txBody>
          <a:bodyPr wrap="square" lIns="0" tIns="0" rIns="0" bIns="0" rtlCol="0"/>
          <a:lstStyle/>
          <a:p>
            <a:endParaRPr/>
          </a:p>
        </p:txBody>
      </p:sp>
      <p:sp>
        <p:nvSpPr>
          <p:cNvPr id="512" name="object 512"/>
          <p:cNvSpPr/>
          <p:nvPr/>
        </p:nvSpPr>
        <p:spPr>
          <a:xfrm>
            <a:off x="1183145" y="3829117"/>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13" name="object 513"/>
          <p:cNvSpPr/>
          <p:nvPr/>
        </p:nvSpPr>
        <p:spPr>
          <a:xfrm>
            <a:off x="1178904" y="4715234"/>
            <a:ext cx="4445" cy="0"/>
          </a:xfrm>
          <a:custGeom>
            <a:avLst/>
            <a:gdLst/>
            <a:ahLst/>
            <a:cxnLst/>
            <a:rect l="l" t="t" r="r" b="b"/>
            <a:pathLst>
              <a:path w="4444">
                <a:moveTo>
                  <a:pt x="4241" y="0"/>
                </a:moveTo>
                <a:lnTo>
                  <a:pt x="0" y="0"/>
                </a:lnTo>
              </a:path>
            </a:pathLst>
          </a:custGeom>
          <a:ln w="7353">
            <a:solidFill>
              <a:srgbClr val="231F20"/>
            </a:solidFill>
          </a:ln>
        </p:spPr>
        <p:txBody>
          <a:bodyPr wrap="square" lIns="0" tIns="0" rIns="0" bIns="0" rtlCol="0"/>
          <a:lstStyle/>
          <a:p>
            <a:endParaRPr/>
          </a:p>
        </p:txBody>
      </p:sp>
      <p:sp>
        <p:nvSpPr>
          <p:cNvPr id="514" name="object 514"/>
          <p:cNvSpPr/>
          <p:nvPr/>
        </p:nvSpPr>
        <p:spPr>
          <a:xfrm>
            <a:off x="1178904" y="3829112"/>
            <a:ext cx="4445" cy="0"/>
          </a:xfrm>
          <a:custGeom>
            <a:avLst/>
            <a:gdLst/>
            <a:ahLst/>
            <a:cxnLst/>
            <a:rect l="l" t="t" r="r" b="b"/>
            <a:pathLst>
              <a:path w="4444">
                <a:moveTo>
                  <a:pt x="4241" y="0"/>
                </a:moveTo>
                <a:lnTo>
                  <a:pt x="0" y="0"/>
                </a:lnTo>
              </a:path>
            </a:pathLst>
          </a:custGeom>
          <a:ln w="7353">
            <a:solidFill>
              <a:srgbClr val="231F20"/>
            </a:solidFill>
          </a:ln>
        </p:spPr>
        <p:txBody>
          <a:bodyPr wrap="square" lIns="0" tIns="0" rIns="0" bIns="0" rtlCol="0"/>
          <a:lstStyle/>
          <a:p>
            <a:endParaRPr/>
          </a:p>
        </p:txBody>
      </p:sp>
      <p:sp>
        <p:nvSpPr>
          <p:cNvPr id="515" name="object 515"/>
          <p:cNvSpPr/>
          <p:nvPr/>
        </p:nvSpPr>
        <p:spPr>
          <a:xfrm>
            <a:off x="1091566" y="4715234"/>
            <a:ext cx="87630" cy="0"/>
          </a:xfrm>
          <a:custGeom>
            <a:avLst/>
            <a:gdLst/>
            <a:ahLst/>
            <a:cxnLst/>
            <a:rect l="l" t="t" r="r" b="b"/>
            <a:pathLst>
              <a:path w="87630">
                <a:moveTo>
                  <a:pt x="87375" y="0"/>
                </a:moveTo>
                <a:lnTo>
                  <a:pt x="0" y="0"/>
                </a:lnTo>
              </a:path>
            </a:pathLst>
          </a:custGeom>
          <a:ln w="7353">
            <a:solidFill>
              <a:srgbClr val="231F20"/>
            </a:solidFill>
          </a:ln>
        </p:spPr>
        <p:txBody>
          <a:bodyPr wrap="square" lIns="0" tIns="0" rIns="0" bIns="0" rtlCol="0"/>
          <a:lstStyle/>
          <a:p>
            <a:endParaRPr/>
          </a:p>
        </p:txBody>
      </p:sp>
      <p:sp>
        <p:nvSpPr>
          <p:cNvPr id="516" name="object 516"/>
          <p:cNvSpPr/>
          <p:nvPr/>
        </p:nvSpPr>
        <p:spPr>
          <a:xfrm>
            <a:off x="1091566" y="3829112"/>
            <a:ext cx="87630" cy="0"/>
          </a:xfrm>
          <a:custGeom>
            <a:avLst/>
            <a:gdLst/>
            <a:ahLst/>
            <a:cxnLst/>
            <a:rect l="l" t="t" r="r" b="b"/>
            <a:pathLst>
              <a:path w="87630">
                <a:moveTo>
                  <a:pt x="87375" y="0"/>
                </a:moveTo>
                <a:lnTo>
                  <a:pt x="0" y="0"/>
                </a:lnTo>
              </a:path>
            </a:pathLst>
          </a:custGeom>
          <a:ln w="7353">
            <a:solidFill>
              <a:srgbClr val="231F20"/>
            </a:solidFill>
          </a:ln>
        </p:spPr>
        <p:txBody>
          <a:bodyPr wrap="square" lIns="0" tIns="0" rIns="0" bIns="0" rtlCol="0"/>
          <a:lstStyle/>
          <a:p>
            <a:endParaRPr/>
          </a:p>
        </p:txBody>
      </p:sp>
      <p:sp>
        <p:nvSpPr>
          <p:cNvPr id="517" name="object 517"/>
          <p:cNvSpPr/>
          <p:nvPr/>
        </p:nvSpPr>
        <p:spPr>
          <a:xfrm>
            <a:off x="1090637" y="3829117"/>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18" name="object 518"/>
          <p:cNvSpPr/>
          <p:nvPr/>
        </p:nvSpPr>
        <p:spPr>
          <a:xfrm>
            <a:off x="1090640" y="4715234"/>
            <a:ext cx="1270" cy="0"/>
          </a:xfrm>
          <a:custGeom>
            <a:avLst/>
            <a:gdLst/>
            <a:ahLst/>
            <a:cxnLst/>
            <a:rect l="l" t="t" r="r" b="b"/>
            <a:pathLst>
              <a:path w="1269">
                <a:moveTo>
                  <a:pt x="463" y="-3676"/>
                </a:moveTo>
                <a:lnTo>
                  <a:pt x="463" y="3676"/>
                </a:lnTo>
              </a:path>
            </a:pathLst>
          </a:custGeom>
          <a:ln w="3175">
            <a:solidFill>
              <a:srgbClr val="231F20"/>
            </a:solidFill>
          </a:ln>
        </p:spPr>
        <p:txBody>
          <a:bodyPr wrap="square" lIns="0" tIns="0" rIns="0" bIns="0" rtlCol="0"/>
          <a:lstStyle/>
          <a:p>
            <a:endParaRPr/>
          </a:p>
        </p:txBody>
      </p:sp>
      <p:sp>
        <p:nvSpPr>
          <p:cNvPr id="519" name="object 519"/>
          <p:cNvSpPr/>
          <p:nvPr/>
        </p:nvSpPr>
        <p:spPr>
          <a:xfrm>
            <a:off x="1090640" y="3829112"/>
            <a:ext cx="1270" cy="0"/>
          </a:xfrm>
          <a:custGeom>
            <a:avLst/>
            <a:gdLst/>
            <a:ahLst/>
            <a:cxnLst/>
            <a:rect l="l" t="t" r="r" b="b"/>
            <a:pathLst>
              <a:path w="1269">
                <a:moveTo>
                  <a:pt x="463" y="-3676"/>
                </a:moveTo>
                <a:lnTo>
                  <a:pt x="463" y="3676"/>
                </a:lnTo>
              </a:path>
            </a:pathLst>
          </a:custGeom>
          <a:ln w="3175">
            <a:solidFill>
              <a:srgbClr val="231F20"/>
            </a:solidFill>
          </a:ln>
        </p:spPr>
        <p:txBody>
          <a:bodyPr wrap="square" lIns="0" tIns="0" rIns="0" bIns="0" rtlCol="0"/>
          <a:lstStyle/>
          <a:p>
            <a:endParaRPr/>
          </a:p>
        </p:txBody>
      </p:sp>
      <p:sp>
        <p:nvSpPr>
          <p:cNvPr id="520" name="object 520"/>
          <p:cNvSpPr/>
          <p:nvPr/>
        </p:nvSpPr>
        <p:spPr>
          <a:xfrm>
            <a:off x="1695375" y="4715234"/>
            <a:ext cx="8890" cy="0"/>
          </a:xfrm>
          <a:custGeom>
            <a:avLst/>
            <a:gdLst/>
            <a:ahLst/>
            <a:cxnLst/>
            <a:rect l="l" t="t" r="r" b="b"/>
            <a:pathLst>
              <a:path w="8889">
                <a:moveTo>
                  <a:pt x="0" y="0"/>
                </a:moveTo>
                <a:lnTo>
                  <a:pt x="8445" y="0"/>
                </a:lnTo>
              </a:path>
            </a:pathLst>
          </a:custGeom>
          <a:ln w="7353">
            <a:solidFill>
              <a:srgbClr val="231F20"/>
            </a:solidFill>
          </a:ln>
        </p:spPr>
        <p:txBody>
          <a:bodyPr wrap="square" lIns="0" tIns="0" rIns="0" bIns="0" rtlCol="0"/>
          <a:lstStyle/>
          <a:p>
            <a:endParaRPr/>
          </a:p>
        </p:txBody>
      </p:sp>
      <p:sp>
        <p:nvSpPr>
          <p:cNvPr id="521" name="object 521"/>
          <p:cNvSpPr/>
          <p:nvPr/>
        </p:nvSpPr>
        <p:spPr>
          <a:xfrm>
            <a:off x="1695375" y="4726011"/>
            <a:ext cx="101600" cy="0"/>
          </a:xfrm>
          <a:custGeom>
            <a:avLst/>
            <a:gdLst/>
            <a:ahLst/>
            <a:cxnLst/>
            <a:rect l="l" t="t" r="r" b="b"/>
            <a:pathLst>
              <a:path w="101600">
                <a:moveTo>
                  <a:pt x="0" y="0"/>
                </a:moveTo>
                <a:lnTo>
                  <a:pt x="101041" y="0"/>
                </a:lnTo>
              </a:path>
            </a:pathLst>
          </a:custGeom>
          <a:ln w="7353">
            <a:solidFill>
              <a:srgbClr val="231F20"/>
            </a:solidFill>
          </a:ln>
        </p:spPr>
        <p:txBody>
          <a:bodyPr wrap="square" lIns="0" tIns="0" rIns="0" bIns="0" rtlCol="0"/>
          <a:lstStyle/>
          <a:p>
            <a:endParaRPr/>
          </a:p>
        </p:txBody>
      </p:sp>
      <p:sp>
        <p:nvSpPr>
          <p:cNvPr id="522" name="object 522"/>
          <p:cNvSpPr/>
          <p:nvPr/>
        </p:nvSpPr>
        <p:spPr>
          <a:xfrm>
            <a:off x="1635583" y="4716193"/>
            <a:ext cx="0" cy="9525"/>
          </a:xfrm>
          <a:custGeom>
            <a:avLst/>
            <a:gdLst/>
            <a:ahLst/>
            <a:cxnLst/>
            <a:rect l="l" t="t" r="r" b="b"/>
            <a:pathLst>
              <a:path h="9525">
                <a:moveTo>
                  <a:pt x="-3676" y="4667"/>
                </a:moveTo>
                <a:lnTo>
                  <a:pt x="3676" y="4667"/>
                </a:lnTo>
              </a:path>
            </a:pathLst>
          </a:custGeom>
          <a:ln w="9334">
            <a:solidFill>
              <a:srgbClr val="231F20"/>
            </a:solidFill>
          </a:ln>
        </p:spPr>
        <p:txBody>
          <a:bodyPr wrap="square" lIns="0" tIns="0" rIns="0" bIns="0" rtlCol="0"/>
          <a:lstStyle/>
          <a:p>
            <a:endParaRPr/>
          </a:p>
        </p:txBody>
      </p:sp>
      <p:sp>
        <p:nvSpPr>
          <p:cNvPr id="523" name="object 523"/>
          <p:cNvSpPr/>
          <p:nvPr/>
        </p:nvSpPr>
        <p:spPr>
          <a:xfrm>
            <a:off x="1635583" y="4715324"/>
            <a:ext cx="0" cy="1270"/>
          </a:xfrm>
          <a:custGeom>
            <a:avLst/>
            <a:gdLst/>
            <a:ahLst/>
            <a:cxnLst/>
            <a:rect l="l" t="t" r="r" b="b"/>
            <a:pathLst>
              <a:path h="1270">
                <a:moveTo>
                  <a:pt x="-3676" y="444"/>
                </a:moveTo>
                <a:lnTo>
                  <a:pt x="3676" y="444"/>
                </a:lnTo>
              </a:path>
            </a:pathLst>
          </a:custGeom>
          <a:ln w="3175">
            <a:solidFill>
              <a:srgbClr val="231F20"/>
            </a:solidFill>
          </a:ln>
        </p:spPr>
        <p:txBody>
          <a:bodyPr wrap="square" lIns="0" tIns="0" rIns="0" bIns="0" rtlCol="0"/>
          <a:lstStyle/>
          <a:p>
            <a:endParaRPr/>
          </a:p>
        </p:txBody>
      </p:sp>
      <p:sp>
        <p:nvSpPr>
          <p:cNvPr id="524" name="object 524"/>
          <p:cNvSpPr/>
          <p:nvPr/>
        </p:nvSpPr>
        <p:spPr>
          <a:xfrm>
            <a:off x="1191133" y="4726011"/>
            <a:ext cx="444500" cy="0"/>
          </a:xfrm>
          <a:custGeom>
            <a:avLst/>
            <a:gdLst/>
            <a:ahLst/>
            <a:cxnLst/>
            <a:rect l="l" t="t" r="r" b="b"/>
            <a:pathLst>
              <a:path w="444500">
                <a:moveTo>
                  <a:pt x="0" y="0"/>
                </a:moveTo>
                <a:lnTo>
                  <a:pt x="444449" y="0"/>
                </a:lnTo>
              </a:path>
            </a:pathLst>
          </a:custGeom>
          <a:ln w="7353">
            <a:solidFill>
              <a:srgbClr val="231F20"/>
            </a:solidFill>
          </a:ln>
        </p:spPr>
        <p:txBody>
          <a:bodyPr wrap="square" lIns="0" tIns="0" rIns="0" bIns="0" rtlCol="0"/>
          <a:lstStyle/>
          <a:p>
            <a:endParaRPr/>
          </a:p>
        </p:txBody>
      </p:sp>
      <p:sp>
        <p:nvSpPr>
          <p:cNvPr id="525" name="object 525"/>
          <p:cNvSpPr/>
          <p:nvPr/>
        </p:nvSpPr>
        <p:spPr>
          <a:xfrm>
            <a:off x="1689310" y="4668551"/>
            <a:ext cx="3810" cy="5715"/>
          </a:xfrm>
          <a:custGeom>
            <a:avLst/>
            <a:gdLst/>
            <a:ahLst/>
            <a:cxnLst/>
            <a:rect l="l" t="t" r="r" b="b"/>
            <a:pathLst>
              <a:path w="3810" h="5714">
                <a:moveTo>
                  <a:pt x="0" y="0"/>
                </a:moveTo>
                <a:lnTo>
                  <a:pt x="0" y="406"/>
                </a:lnTo>
                <a:lnTo>
                  <a:pt x="2311" y="3263"/>
                </a:lnTo>
                <a:lnTo>
                  <a:pt x="3276" y="5588"/>
                </a:lnTo>
              </a:path>
            </a:pathLst>
          </a:custGeom>
          <a:ln w="7353">
            <a:solidFill>
              <a:srgbClr val="231F20"/>
            </a:solidFill>
          </a:ln>
        </p:spPr>
        <p:txBody>
          <a:bodyPr wrap="square" lIns="0" tIns="0" rIns="0" bIns="0" rtlCol="0"/>
          <a:lstStyle/>
          <a:p>
            <a:endParaRPr/>
          </a:p>
        </p:txBody>
      </p:sp>
      <p:sp>
        <p:nvSpPr>
          <p:cNvPr id="526" name="object 526"/>
          <p:cNvSpPr/>
          <p:nvPr/>
        </p:nvSpPr>
        <p:spPr>
          <a:xfrm>
            <a:off x="977986" y="4715234"/>
            <a:ext cx="12065" cy="0"/>
          </a:xfrm>
          <a:custGeom>
            <a:avLst/>
            <a:gdLst/>
            <a:ahLst/>
            <a:cxnLst/>
            <a:rect l="l" t="t" r="r" b="b"/>
            <a:pathLst>
              <a:path w="12065">
                <a:moveTo>
                  <a:pt x="0" y="0"/>
                </a:moveTo>
                <a:lnTo>
                  <a:pt x="11684" y="0"/>
                </a:lnTo>
              </a:path>
            </a:pathLst>
          </a:custGeom>
          <a:ln w="7353">
            <a:solidFill>
              <a:srgbClr val="231F20"/>
            </a:solidFill>
          </a:ln>
        </p:spPr>
        <p:txBody>
          <a:bodyPr wrap="square" lIns="0" tIns="0" rIns="0" bIns="0" rtlCol="0"/>
          <a:lstStyle/>
          <a:p>
            <a:endParaRPr/>
          </a:p>
        </p:txBody>
      </p:sp>
      <p:sp>
        <p:nvSpPr>
          <p:cNvPr id="527" name="object 527"/>
          <p:cNvSpPr/>
          <p:nvPr/>
        </p:nvSpPr>
        <p:spPr>
          <a:xfrm>
            <a:off x="1078445" y="4715234"/>
            <a:ext cx="12700" cy="0"/>
          </a:xfrm>
          <a:custGeom>
            <a:avLst/>
            <a:gdLst/>
            <a:ahLst/>
            <a:cxnLst/>
            <a:rect l="l" t="t" r="r" b="b"/>
            <a:pathLst>
              <a:path w="12700">
                <a:moveTo>
                  <a:pt x="0" y="0"/>
                </a:moveTo>
                <a:lnTo>
                  <a:pt x="12192" y="0"/>
                </a:lnTo>
              </a:path>
            </a:pathLst>
          </a:custGeom>
          <a:ln w="7353">
            <a:solidFill>
              <a:srgbClr val="231F20"/>
            </a:solidFill>
          </a:ln>
        </p:spPr>
        <p:txBody>
          <a:bodyPr wrap="square" lIns="0" tIns="0" rIns="0" bIns="0" rtlCol="0"/>
          <a:lstStyle/>
          <a:p>
            <a:endParaRPr/>
          </a:p>
        </p:txBody>
      </p:sp>
      <p:sp>
        <p:nvSpPr>
          <p:cNvPr id="528" name="object 528"/>
          <p:cNvSpPr/>
          <p:nvPr/>
        </p:nvSpPr>
        <p:spPr>
          <a:xfrm>
            <a:off x="1178966" y="4715234"/>
            <a:ext cx="315595" cy="0"/>
          </a:xfrm>
          <a:custGeom>
            <a:avLst/>
            <a:gdLst/>
            <a:ahLst/>
            <a:cxnLst/>
            <a:rect l="l" t="t" r="r" b="b"/>
            <a:pathLst>
              <a:path w="315594">
                <a:moveTo>
                  <a:pt x="0" y="0"/>
                </a:moveTo>
                <a:lnTo>
                  <a:pt x="315493" y="0"/>
                </a:lnTo>
              </a:path>
            </a:pathLst>
          </a:custGeom>
          <a:ln w="7353">
            <a:solidFill>
              <a:srgbClr val="231F20"/>
            </a:solidFill>
          </a:ln>
        </p:spPr>
        <p:txBody>
          <a:bodyPr wrap="square" lIns="0" tIns="0" rIns="0" bIns="0" rtlCol="0"/>
          <a:lstStyle/>
          <a:p>
            <a:endParaRPr/>
          </a:p>
        </p:txBody>
      </p:sp>
      <p:sp>
        <p:nvSpPr>
          <p:cNvPr id="529" name="object 529"/>
          <p:cNvSpPr/>
          <p:nvPr/>
        </p:nvSpPr>
        <p:spPr>
          <a:xfrm>
            <a:off x="889210" y="4715324"/>
            <a:ext cx="0" cy="1270"/>
          </a:xfrm>
          <a:custGeom>
            <a:avLst/>
            <a:gdLst/>
            <a:ahLst/>
            <a:cxnLst/>
            <a:rect l="l" t="t" r="r" b="b"/>
            <a:pathLst>
              <a:path h="1270">
                <a:moveTo>
                  <a:pt x="-3676" y="444"/>
                </a:moveTo>
                <a:lnTo>
                  <a:pt x="3676" y="444"/>
                </a:lnTo>
              </a:path>
            </a:pathLst>
          </a:custGeom>
          <a:ln w="3175">
            <a:solidFill>
              <a:srgbClr val="231F20"/>
            </a:solidFill>
          </a:ln>
        </p:spPr>
        <p:txBody>
          <a:bodyPr wrap="square" lIns="0" tIns="0" rIns="0" bIns="0" rtlCol="0"/>
          <a:lstStyle/>
          <a:p>
            <a:endParaRPr/>
          </a:p>
        </p:txBody>
      </p:sp>
      <p:sp>
        <p:nvSpPr>
          <p:cNvPr id="530" name="object 530"/>
          <p:cNvSpPr/>
          <p:nvPr/>
        </p:nvSpPr>
        <p:spPr>
          <a:xfrm>
            <a:off x="889210" y="4716193"/>
            <a:ext cx="0" cy="9525"/>
          </a:xfrm>
          <a:custGeom>
            <a:avLst/>
            <a:gdLst/>
            <a:ahLst/>
            <a:cxnLst/>
            <a:rect l="l" t="t" r="r" b="b"/>
            <a:pathLst>
              <a:path h="9525">
                <a:moveTo>
                  <a:pt x="-3676" y="4667"/>
                </a:moveTo>
                <a:lnTo>
                  <a:pt x="3676" y="4667"/>
                </a:lnTo>
              </a:path>
            </a:pathLst>
          </a:custGeom>
          <a:ln w="9334">
            <a:solidFill>
              <a:srgbClr val="231F20"/>
            </a:solidFill>
          </a:ln>
        </p:spPr>
        <p:txBody>
          <a:bodyPr wrap="square" lIns="0" tIns="0" rIns="0" bIns="0" rtlCol="0"/>
          <a:lstStyle/>
          <a:p>
            <a:endParaRPr/>
          </a:p>
        </p:txBody>
      </p:sp>
      <p:sp>
        <p:nvSpPr>
          <p:cNvPr id="531" name="object 531"/>
          <p:cNvSpPr/>
          <p:nvPr/>
        </p:nvSpPr>
        <p:spPr>
          <a:xfrm>
            <a:off x="889210" y="4726011"/>
            <a:ext cx="302260" cy="0"/>
          </a:xfrm>
          <a:custGeom>
            <a:avLst/>
            <a:gdLst/>
            <a:ahLst/>
            <a:cxnLst/>
            <a:rect l="l" t="t" r="r" b="b"/>
            <a:pathLst>
              <a:path w="302259">
                <a:moveTo>
                  <a:pt x="0" y="0"/>
                </a:moveTo>
                <a:lnTo>
                  <a:pt x="301917" y="0"/>
                </a:lnTo>
              </a:path>
            </a:pathLst>
          </a:custGeom>
          <a:ln w="7353">
            <a:solidFill>
              <a:srgbClr val="231F20"/>
            </a:solidFill>
          </a:ln>
        </p:spPr>
        <p:txBody>
          <a:bodyPr wrap="square" lIns="0" tIns="0" rIns="0" bIns="0" rtlCol="0"/>
          <a:lstStyle/>
          <a:p>
            <a:endParaRPr/>
          </a:p>
        </p:txBody>
      </p:sp>
      <p:sp>
        <p:nvSpPr>
          <p:cNvPr id="532" name="object 532"/>
          <p:cNvSpPr/>
          <p:nvPr/>
        </p:nvSpPr>
        <p:spPr>
          <a:xfrm>
            <a:off x="889210" y="4725529"/>
            <a:ext cx="0" cy="635"/>
          </a:xfrm>
          <a:custGeom>
            <a:avLst/>
            <a:gdLst/>
            <a:ahLst/>
            <a:cxnLst/>
            <a:rect l="l" t="t" r="r" b="b"/>
            <a:pathLst>
              <a:path h="635">
                <a:moveTo>
                  <a:pt x="-3676" y="241"/>
                </a:moveTo>
                <a:lnTo>
                  <a:pt x="3676" y="241"/>
                </a:lnTo>
              </a:path>
            </a:pathLst>
          </a:custGeom>
          <a:ln w="7353">
            <a:solidFill>
              <a:srgbClr val="231F20"/>
            </a:solidFill>
          </a:ln>
        </p:spPr>
        <p:txBody>
          <a:bodyPr wrap="square" lIns="0" tIns="0" rIns="0" bIns="0" rtlCol="0"/>
          <a:lstStyle/>
          <a:p>
            <a:endParaRPr/>
          </a:p>
        </p:txBody>
      </p:sp>
      <p:sp>
        <p:nvSpPr>
          <p:cNvPr id="533" name="object 533"/>
          <p:cNvSpPr/>
          <p:nvPr/>
        </p:nvSpPr>
        <p:spPr>
          <a:xfrm>
            <a:off x="1279946" y="3829112"/>
            <a:ext cx="3810" cy="885825"/>
          </a:xfrm>
          <a:custGeom>
            <a:avLst/>
            <a:gdLst/>
            <a:ahLst/>
            <a:cxnLst/>
            <a:rect l="l" t="t" r="r" b="b"/>
            <a:pathLst>
              <a:path w="3809" h="885825">
                <a:moveTo>
                  <a:pt x="1847" y="-3676"/>
                </a:moveTo>
                <a:lnTo>
                  <a:pt x="1847" y="889488"/>
                </a:lnTo>
              </a:path>
            </a:pathLst>
          </a:custGeom>
          <a:ln w="11049">
            <a:solidFill>
              <a:srgbClr val="231F20"/>
            </a:solidFill>
          </a:ln>
        </p:spPr>
        <p:txBody>
          <a:bodyPr wrap="square" lIns="0" tIns="0" rIns="0" bIns="0" rtlCol="0"/>
          <a:lstStyle/>
          <a:p>
            <a:endParaRPr/>
          </a:p>
        </p:txBody>
      </p:sp>
      <p:sp>
        <p:nvSpPr>
          <p:cNvPr id="534" name="object 534"/>
          <p:cNvSpPr/>
          <p:nvPr/>
        </p:nvSpPr>
        <p:spPr>
          <a:xfrm>
            <a:off x="1192533" y="3829112"/>
            <a:ext cx="87630" cy="0"/>
          </a:xfrm>
          <a:custGeom>
            <a:avLst/>
            <a:gdLst/>
            <a:ahLst/>
            <a:cxnLst/>
            <a:rect l="l" t="t" r="r" b="b"/>
            <a:pathLst>
              <a:path w="87630">
                <a:moveTo>
                  <a:pt x="87375" y="0"/>
                </a:moveTo>
                <a:lnTo>
                  <a:pt x="0" y="0"/>
                </a:lnTo>
              </a:path>
            </a:pathLst>
          </a:custGeom>
          <a:ln w="7353">
            <a:solidFill>
              <a:srgbClr val="231F20"/>
            </a:solidFill>
          </a:ln>
        </p:spPr>
        <p:txBody>
          <a:bodyPr wrap="square" lIns="0" tIns="0" rIns="0" bIns="0" rtlCol="0"/>
          <a:lstStyle/>
          <a:p>
            <a:endParaRPr/>
          </a:p>
        </p:txBody>
      </p:sp>
      <p:sp>
        <p:nvSpPr>
          <p:cNvPr id="535" name="object 535"/>
          <p:cNvSpPr/>
          <p:nvPr/>
        </p:nvSpPr>
        <p:spPr>
          <a:xfrm>
            <a:off x="1191133" y="3829112"/>
            <a:ext cx="0" cy="885825"/>
          </a:xfrm>
          <a:custGeom>
            <a:avLst/>
            <a:gdLst/>
            <a:ahLst/>
            <a:cxnLst/>
            <a:rect l="l" t="t" r="r" b="b"/>
            <a:pathLst>
              <a:path h="885825">
                <a:moveTo>
                  <a:pt x="0" y="885812"/>
                </a:moveTo>
                <a:lnTo>
                  <a:pt x="0" y="0"/>
                </a:lnTo>
              </a:path>
            </a:pathLst>
          </a:custGeom>
          <a:ln w="7353">
            <a:solidFill>
              <a:srgbClr val="231F20"/>
            </a:solidFill>
          </a:ln>
        </p:spPr>
        <p:txBody>
          <a:bodyPr wrap="square" lIns="0" tIns="0" rIns="0" bIns="0" rtlCol="0"/>
          <a:lstStyle/>
          <a:p>
            <a:endParaRPr/>
          </a:p>
        </p:txBody>
      </p:sp>
      <p:sp>
        <p:nvSpPr>
          <p:cNvPr id="536" name="object 536"/>
          <p:cNvSpPr/>
          <p:nvPr/>
        </p:nvSpPr>
        <p:spPr>
          <a:xfrm>
            <a:off x="1191138" y="3829112"/>
            <a:ext cx="1905" cy="0"/>
          </a:xfrm>
          <a:custGeom>
            <a:avLst/>
            <a:gdLst/>
            <a:ahLst/>
            <a:cxnLst/>
            <a:rect l="l" t="t" r="r" b="b"/>
            <a:pathLst>
              <a:path w="1905">
                <a:moveTo>
                  <a:pt x="698" y="-3676"/>
                </a:moveTo>
                <a:lnTo>
                  <a:pt x="698" y="3676"/>
                </a:lnTo>
              </a:path>
            </a:pathLst>
          </a:custGeom>
          <a:ln w="3175">
            <a:solidFill>
              <a:srgbClr val="231F20"/>
            </a:solidFill>
          </a:ln>
        </p:spPr>
        <p:txBody>
          <a:bodyPr wrap="square" lIns="0" tIns="0" rIns="0" bIns="0" rtlCol="0"/>
          <a:lstStyle/>
          <a:p>
            <a:endParaRPr/>
          </a:p>
        </p:txBody>
      </p:sp>
      <p:sp>
        <p:nvSpPr>
          <p:cNvPr id="537" name="object 537"/>
          <p:cNvSpPr/>
          <p:nvPr/>
        </p:nvSpPr>
        <p:spPr>
          <a:xfrm>
            <a:off x="1481386" y="3829112"/>
            <a:ext cx="3810" cy="885825"/>
          </a:xfrm>
          <a:custGeom>
            <a:avLst/>
            <a:gdLst/>
            <a:ahLst/>
            <a:cxnLst/>
            <a:rect l="l" t="t" r="r" b="b"/>
            <a:pathLst>
              <a:path w="3809" h="885825">
                <a:moveTo>
                  <a:pt x="1835" y="-3676"/>
                </a:moveTo>
                <a:lnTo>
                  <a:pt x="1835" y="889488"/>
                </a:lnTo>
              </a:path>
            </a:pathLst>
          </a:custGeom>
          <a:ln w="11023">
            <a:solidFill>
              <a:srgbClr val="231F20"/>
            </a:solidFill>
          </a:ln>
        </p:spPr>
        <p:txBody>
          <a:bodyPr wrap="square" lIns="0" tIns="0" rIns="0" bIns="0" rtlCol="0"/>
          <a:lstStyle/>
          <a:p>
            <a:endParaRPr/>
          </a:p>
        </p:txBody>
      </p:sp>
      <p:sp>
        <p:nvSpPr>
          <p:cNvPr id="538" name="object 538"/>
          <p:cNvSpPr/>
          <p:nvPr/>
        </p:nvSpPr>
        <p:spPr>
          <a:xfrm>
            <a:off x="1393972" y="3829112"/>
            <a:ext cx="87630" cy="0"/>
          </a:xfrm>
          <a:custGeom>
            <a:avLst/>
            <a:gdLst/>
            <a:ahLst/>
            <a:cxnLst/>
            <a:rect l="l" t="t" r="r" b="b"/>
            <a:pathLst>
              <a:path w="87630">
                <a:moveTo>
                  <a:pt x="87363" y="0"/>
                </a:moveTo>
                <a:lnTo>
                  <a:pt x="0" y="0"/>
                </a:lnTo>
              </a:path>
            </a:pathLst>
          </a:custGeom>
          <a:ln w="7353">
            <a:solidFill>
              <a:srgbClr val="231F20"/>
            </a:solidFill>
          </a:ln>
        </p:spPr>
        <p:txBody>
          <a:bodyPr wrap="square" lIns="0" tIns="0" rIns="0" bIns="0" rtlCol="0"/>
          <a:lstStyle/>
          <a:p>
            <a:endParaRPr/>
          </a:p>
        </p:txBody>
      </p:sp>
      <p:sp>
        <p:nvSpPr>
          <p:cNvPr id="539" name="object 539"/>
          <p:cNvSpPr/>
          <p:nvPr/>
        </p:nvSpPr>
        <p:spPr>
          <a:xfrm>
            <a:off x="1392534" y="3829112"/>
            <a:ext cx="0" cy="885825"/>
          </a:xfrm>
          <a:custGeom>
            <a:avLst/>
            <a:gdLst/>
            <a:ahLst/>
            <a:cxnLst/>
            <a:rect l="l" t="t" r="r" b="b"/>
            <a:pathLst>
              <a:path h="885825">
                <a:moveTo>
                  <a:pt x="0" y="885812"/>
                </a:moveTo>
                <a:lnTo>
                  <a:pt x="0" y="0"/>
                </a:lnTo>
              </a:path>
            </a:pathLst>
          </a:custGeom>
          <a:ln w="7353">
            <a:solidFill>
              <a:srgbClr val="231F20"/>
            </a:solidFill>
          </a:ln>
        </p:spPr>
        <p:txBody>
          <a:bodyPr wrap="square" lIns="0" tIns="0" rIns="0" bIns="0" rtlCol="0"/>
          <a:lstStyle/>
          <a:p>
            <a:endParaRPr/>
          </a:p>
        </p:txBody>
      </p:sp>
      <p:sp>
        <p:nvSpPr>
          <p:cNvPr id="540" name="object 540"/>
          <p:cNvSpPr/>
          <p:nvPr/>
        </p:nvSpPr>
        <p:spPr>
          <a:xfrm>
            <a:off x="1392538" y="3829112"/>
            <a:ext cx="1905" cy="0"/>
          </a:xfrm>
          <a:custGeom>
            <a:avLst/>
            <a:gdLst/>
            <a:ahLst/>
            <a:cxnLst/>
            <a:rect l="l" t="t" r="r" b="b"/>
            <a:pathLst>
              <a:path w="1905">
                <a:moveTo>
                  <a:pt x="717" y="-3676"/>
                </a:moveTo>
                <a:lnTo>
                  <a:pt x="717" y="3676"/>
                </a:lnTo>
              </a:path>
            </a:pathLst>
          </a:custGeom>
          <a:ln w="3175">
            <a:solidFill>
              <a:srgbClr val="231F20"/>
            </a:solidFill>
          </a:ln>
        </p:spPr>
        <p:txBody>
          <a:bodyPr wrap="square" lIns="0" tIns="0" rIns="0" bIns="0" rtlCol="0"/>
          <a:lstStyle/>
          <a:p>
            <a:endParaRPr/>
          </a:p>
        </p:txBody>
      </p:sp>
      <p:sp>
        <p:nvSpPr>
          <p:cNvPr id="541" name="object 541"/>
          <p:cNvSpPr/>
          <p:nvPr/>
        </p:nvSpPr>
        <p:spPr>
          <a:xfrm>
            <a:off x="1380368" y="3829112"/>
            <a:ext cx="4445" cy="885825"/>
          </a:xfrm>
          <a:custGeom>
            <a:avLst/>
            <a:gdLst/>
            <a:ahLst/>
            <a:cxnLst/>
            <a:rect l="l" t="t" r="r" b="b"/>
            <a:pathLst>
              <a:path w="4444" h="885825">
                <a:moveTo>
                  <a:pt x="2120" y="-3676"/>
                </a:moveTo>
                <a:lnTo>
                  <a:pt x="2120" y="889488"/>
                </a:lnTo>
              </a:path>
            </a:pathLst>
          </a:custGeom>
          <a:ln w="11595">
            <a:solidFill>
              <a:srgbClr val="231F20"/>
            </a:solidFill>
          </a:ln>
        </p:spPr>
        <p:txBody>
          <a:bodyPr wrap="square" lIns="0" tIns="0" rIns="0" bIns="0" rtlCol="0"/>
          <a:lstStyle/>
          <a:p>
            <a:endParaRPr/>
          </a:p>
        </p:txBody>
      </p:sp>
      <p:sp>
        <p:nvSpPr>
          <p:cNvPr id="542" name="object 542"/>
          <p:cNvSpPr/>
          <p:nvPr/>
        </p:nvSpPr>
        <p:spPr>
          <a:xfrm>
            <a:off x="1293030" y="3829112"/>
            <a:ext cx="87630" cy="0"/>
          </a:xfrm>
          <a:custGeom>
            <a:avLst/>
            <a:gdLst/>
            <a:ahLst/>
            <a:cxnLst/>
            <a:rect l="l" t="t" r="r" b="b"/>
            <a:pathLst>
              <a:path w="87630">
                <a:moveTo>
                  <a:pt x="87337" y="0"/>
                </a:moveTo>
                <a:lnTo>
                  <a:pt x="0" y="0"/>
                </a:lnTo>
              </a:path>
            </a:pathLst>
          </a:custGeom>
          <a:ln w="7353">
            <a:solidFill>
              <a:srgbClr val="231F20"/>
            </a:solidFill>
          </a:ln>
        </p:spPr>
        <p:txBody>
          <a:bodyPr wrap="square" lIns="0" tIns="0" rIns="0" bIns="0" rtlCol="0"/>
          <a:lstStyle/>
          <a:p>
            <a:endParaRPr/>
          </a:p>
        </p:txBody>
      </p:sp>
      <p:sp>
        <p:nvSpPr>
          <p:cNvPr id="543" name="object 543"/>
          <p:cNvSpPr/>
          <p:nvPr/>
        </p:nvSpPr>
        <p:spPr>
          <a:xfrm>
            <a:off x="1291555" y="3829112"/>
            <a:ext cx="0" cy="885825"/>
          </a:xfrm>
          <a:custGeom>
            <a:avLst/>
            <a:gdLst/>
            <a:ahLst/>
            <a:cxnLst/>
            <a:rect l="l" t="t" r="r" b="b"/>
            <a:pathLst>
              <a:path h="885825">
                <a:moveTo>
                  <a:pt x="0" y="885812"/>
                </a:moveTo>
                <a:lnTo>
                  <a:pt x="0" y="0"/>
                </a:lnTo>
              </a:path>
            </a:pathLst>
          </a:custGeom>
          <a:ln w="7353">
            <a:solidFill>
              <a:srgbClr val="231F20"/>
            </a:solidFill>
          </a:ln>
        </p:spPr>
        <p:txBody>
          <a:bodyPr wrap="square" lIns="0" tIns="0" rIns="0" bIns="0" rtlCol="0"/>
          <a:lstStyle/>
          <a:p>
            <a:endParaRPr/>
          </a:p>
        </p:txBody>
      </p:sp>
      <p:sp>
        <p:nvSpPr>
          <p:cNvPr id="544" name="object 544"/>
          <p:cNvSpPr/>
          <p:nvPr/>
        </p:nvSpPr>
        <p:spPr>
          <a:xfrm>
            <a:off x="1291621" y="3829112"/>
            <a:ext cx="1905" cy="0"/>
          </a:xfrm>
          <a:custGeom>
            <a:avLst/>
            <a:gdLst/>
            <a:ahLst/>
            <a:cxnLst/>
            <a:rect l="l" t="t" r="r" b="b"/>
            <a:pathLst>
              <a:path w="1905">
                <a:moveTo>
                  <a:pt x="685" y="-3676"/>
                </a:moveTo>
                <a:lnTo>
                  <a:pt x="685" y="3676"/>
                </a:lnTo>
              </a:path>
            </a:pathLst>
          </a:custGeom>
          <a:ln w="3175">
            <a:solidFill>
              <a:srgbClr val="231F20"/>
            </a:solidFill>
          </a:ln>
        </p:spPr>
        <p:txBody>
          <a:bodyPr wrap="square" lIns="0" tIns="0" rIns="0" bIns="0" rtlCol="0"/>
          <a:lstStyle/>
          <a:p>
            <a:endParaRPr/>
          </a:p>
        </p:txBody>
      </p:sp>
      <p:sp>
        <p:nvSpPr>
          <p:cNvPr id="545" name="object 545"/>
          <p:cNvSpPr/>
          <p:nvPr/>
        </p:nvSpPr>
        <p:spPr>
          <a:xfrm>
            <a:off x="1495869" y="3829117"/>
            <a:ext cx="91440" cy="886460"/>
          </a:xfrm>
          <a:custGeom>
            <a:avLst/>
            <a:gdLst/>
            <a:ahLst/>
            <a:cxnLst/>
            <a:rect l="l" t="t" r="r" b="b"/>
            <a:pathLst>
              <a:path w="91440" h="886460">
                <a:moveTo>
                  <a:pt x="91097" y="886117"/>
                </a:moveTo>
                <a:lnTo>
                  <a:pt x="91097" y="0"/>
                </a:lnTo>
                <a:lnTo>
                  <a:pt x="0" y="0"/>
                </a:lnTo>
              </a:path>
            </a:pathLst>
          </a:custGeom>
          <a:ln w="7353">
            <a:solidFill>
              <a:srgbClr val="231F20"/>
            </a:solidFill>
          </a:ln>
        </p:spPr>
        <p:txBody>
          <a:bodyPr wrap="square" lIns="0" tIns="0" rIns="0" bIns="0" rtlCol="0"/>
          <a:lstStyle/>
          <a:p>
            <a:endParaRPr/>
          </a:p>
        </p:txBody>
      </p:sp>
      <p:sp>
        <p:nvSpPr>
          <p:cNvPr id="546" name="object 546"/>
          <p:cNvSpPr/>
          <p:nvPr/>
        </p:nvSpPr>
        <p:spPr>
          <a:xfrm>
            <a:off x="1494459" y="4715234"/>
            <a:ext cx="104775" cy="0"/>
          </a:xfrm>
          <a:custGeom>
            <a:avLst/>
            <a:gdLst/>
            <a:ahLst/>
            <a:cxnLst/>
            <a:rect l="l" t="t" r="r" b="b"/>
            <a:pathLst>
              <a:path w="104775">
                <a:moveTo>
                  <a:pt x="104660" y="0"/>
                </a:moveTo>
                <a:lnTo>
                  <a:pt x="0" y="0"/>
                </a:lnTo>
              </a:path>
            </a:pathLst>
          </a:custGeom>
          <a:ln w="7353">
            <a:solidFill>
              <a:srgbClr val="231F20"/>
            </a:solidFill>
          </a:ln>
        </p:spPr>
        <p:txBody>
          <a:bodyPr wrap="square" lIns="0" tIns="0" rIns="0" bIns="0" rtlCol="0"/>
          <a:lstStyle/>
          <a:p>
            <a:endParaRPr/>
          </a:p>
        </p:txBody>
      </p:sp>
      <p:sp>
        <p:nvSpPr>
          <p:cNvPr id="547" name="object 547"/>
          <p:cNvSpPr/>
          <p:nvPr/>
        </p:nvSpPr>
        <p:spPr>
          <a:xfrm>
            <a:off x="1494457" y="3829117"/>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48" name="object 548"/>
          <p:cNvSpPr/>
          <p:nvPr/>
        </p:nvSpPr>
        <p:spPr>
          <a:xfrm>
            <a:off x="1494462" y="3829112"/>
            <a:ext cx="1905" cy="0"/>
          </a:xfrm>
          <a:custGeom>
            <a:avLst/>
            <a:gdLst/>
            <a:ahLst/>
            <a:cxnLst/>
            <a:rect l="l" t="t" r="r" b="b"/>
            <a:pathLst>
              <a:path w="1905">
                <a:moveTo>
                  <a:pt x="685" y="-3676"/>
                </a:moveTo>
                <a:lnTo>
                  <a:pt x="685" y="3676"/>
                </a:lnTo>
              </a:path>
            </a:pathLst>
          </a:custGeom>
          <a:ln w="3175">
            <a:solidFill>
              <a:srgbClr val="231F20"/>
            </a:solidFill>
          </a:ln>
        </p:spPr>
        <p:txBody>
          <a:bodyPr wrap="square" lIns="0" tIns="0" rIns="0" bIns="0" rtlCol="0"/>
          <a:lstStyle/>
          <a:p>
            <a:endParaRPr/>
          </a:p>
        </p:txBody>
      </p:sp>
      <p:sp>
        <p:nvSpPr>
          <p:cNvPr id="549" name="object 549"/>
          <p:cNvSpPr/>
          <p:nvPr/>
        </p:nvSpPr>
        <p:spPr>
          <a:xfrm>
            <a:off x="1078444" y="3829117"/>
            <a:ext cx="3810" cy="886460"/>
          </a:xfrm>
          <a:custGeom>
            <a:avLst/>
            <a:gdLst/>
            <a:ahLst/>
            <a:cxnLst/>
            <a:rect l="l" t="t" r="r" b="b"/>
            <a:pathLst>
              <a:path w="3809" h="886460">
                <a:moveTo>
                  <a:pt x="1873" y="-3676"/>
                </a:moveTo>
                <a:lnTo>
                  <a:pt x="1873" y="889793"/>
                </a:lnTo>
              </a:path>
            </a:pathLst>
          </a:custGeom>
          <a:ln w="11099">
            <a:solidFill>
              <a:srgbClr val="231F20"/>
            </a:solidFill>
          </a:ln>
        </p:spPr>
        <p:txBody>
          <a:bodyPr wrap="square" lIns="0" tIns="0" rIns="0" bIns="0" rtlCol="0"/>
          <a:lstStyle/>
          <a:p>
            <a:endParaRPr/>
          </a:p>
        </p:txBody>
      </p:sp>
      <p:sp>
        <p:nvSpPr>
          <p:cNvPr id="550" name="object 550"/>
          <p:cNvSpPr/>
          <p:nvPr/>
        </p:nvSpPr>
        <p:spPr>
          <a:xfrm>
            <a:off x="1078444" y="4715234"/>
            <a:ext cx="3810" cy="0"/>
          </a:xfrm>
          <a:custGeom>
            <a:avLst/>
            <a:gdLst/>
            <a:ahLst/>
            <a:cxnLst/>
            <a:rect l="l" t="t" r="r" b="b"/>
            <a:pathLst>
              <a:path w="3809">
                <a:moveTo>
                  <a:pt x="3746" y="0"/>
                </a:moveTo>
                <a:lnTo>
                  <a:pt x="0" y="0"/>
                </a:lnTo>
              </a:path>
            </a:pathLst>
          </a:custGeom>
          <a:ln w="7353">
            <a:solidFill>
              <a:srgbClr val="231F20"/>
            </a:solidFill>
          </a:ln>
        </p:spPr>
        <p:txBody>
          <a:bodyPr wrap="square" lIns="0" tIns="0" rIns="0" bIns="0" rtlCol="0"/>
          <a:lstStyle/>
          <a:p>
            <a:endParaRPr/>
          </a:p>
        </p:txBody>
      </p:sp>
      <p:sp>
        <p:nvSpPr>
          <p:cNvPr id="551" name="object 551"/>
          <p:cNvSpPr/>
          <p:nvPr/>
        </p:nvSpPr>
        <p:spPr>
          <a:xfrm>
            <a:off x="991133" y="3829112"/>
            <a:ext cx="87630" cy="0"/>
          </a:xfrm>
          <a:custGeom>
            <a:avLst/>
            <a:gdLst/>
            <a:ahLst/>
            <a:cxnLst/>
            <a:rect l="l" t="t" r="r" b="b"/>
            <a:pathLst>
              <a:path w="87630">
                <a:moveTo>
                  <a:pt x="87312" y="0"/>
                </a:moveTo>
                <a:lnTo>
                  <a:pt x="0" y="0"/>
                </a:lnTo>
              </a:path>
            </a:pathLst>
          </a:custGeom>
          <a:ln w="7353">
            <a:solidFill>
              <a:srgbClr val="231F20"/>
            </a:solidFill>
          </a:ln>
        </p:spPr>
        <p:txBody>
          <a:bodyPr wrap="square" lIns="0" tIns="0" rIns="0" bIns="0" rtlCol="0"/>
          <a:lstStyle/>
          <a:p>
            <a:endParaRPr/>
          </a:p>
        </p:txBody>
      </p:sp>
      <p:sp>
        <p:nvSpPr>
          <p:cNvPr id="552" name="object 552"/>
          <p:cNvSpPr/>
          <p:nvPr/>
        </p:nvSpPr>
        <p:spPr>
          <a:xfrm>
            <a:off x="991133" y="4715234"/>
            <a:ext cx="87630" cy="0"/>
          </a:xfrm>
          <a:custGeom>
            <a:avLst/>
            <a:gdLst/>
            <a:ahLst/>
            <a:cxnLst/>
            <a:rect l="l" t="t" r="r" b="b"/>
            <a:pathLst>
              <a:path w="87630">
                <a:moveTo>
                  <a:pt x="87312" y="0"/>
                </a:moveTo>
                <a:lnTo>
                  <a:pt x="0" y="0"/>
                </a:lnTo>
              </a:path>
            </a:pathLst>
          </a:custGeom>
          <a:ln w="7353">
            <a:solidFill>
              <a:srgbClr val="231F20"/>
            </a:solidFill>
          </a:ln>
        </p:spPr>
        <p:txBody>
          <a:bodyPr wrap="square" lIns="0" tIns="0" rIns="0" bIns="0" rtlCol="0"/>
          <a:lstStyle/>
          <a:p>
            <a:endParaRPr/>
          </a:p>
        </p:txBody>
      </p:sp>
      <p:sp>
        <p:nvSpPr>
          <p:cNvPr id="553" name="object 553"/>
          <p:cNvSpPr/>
          <p:nvPr/>
        </p:nvSpPr>
        <p:spPr>
          <a:xfrm>
            <a:off x="989670" y="3829117"/>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54" name="object 554"/>
          <p:cNvSpPr/>
          <p:nvPr/>
        </p:nvSpPr>
        <p:spPr>
          <a:xfrm>
            <a:off x="989674" y="3829112"/>
            <a:ext cx="1905" cy="0"/>
          </a:xfrm>
          <a:custGeom>
            <a:avLst/>
            <a:gdLst/>
            <a:ahLst/>
            <a:cxnLst/>
            <a:rect l="l" t="t" r="r" b="b"/>
            <a:pathLst>
              <a:path w="1905">
                <a:moveTo>
                  <a:pt x="698" y="-3676"/>
                </a:moveTo>
                <a:lnTo>
                  <a:pt x="698" y="3676"/>
                </a:lnTo>
              </a:path>
            </a:pathLst>
          </a:custGeom>
          <a:ln w="3175">
            <a:solidFill>
              <a:srgbClr val="231F20"/>
            </a:solidFill>
          </a:ln>
        </p:spPr>
        <p:txBody>
          <a:bodyPr wrap="square" lIns="0" tIns="0" rIns="0" bIns="0" rtlCol="0"/>
          <a:lstStyle/>
          <a:p>
            <a:endParaRPr/>
          </a:p>
        </p:txBody>
      </p:sp>
      <p:sp>
        <p:nvSpPr>
          <p:cNvPr id="555" name="object 555"/>
          <p:cNvSpPr/>
          <p:nvPr/>
        </p:nvSpPr>
        <p:spPr>
          <a:xfrm>
            <a:off x="989674" y="4715234"/>
            <a:ext cx="1905" cy="0"/>
          </a:xfrm>
          <a:custGeom>
            <a:avLst/>
            <a:gdLst/>
            <a:ahLst/>
            <a:cxnLst/>
            <a:rect l="l" t="t" r="r" b="b"/>
            <a:pathLst>
              <a:path w="1905">
                <a:moveTo>
                  <a:pt x="698" y="-3676"/>
                </a:moveTo>
                <a:lnTo>
                  <a:pt x="698" y="3676"/>
                </a:lnTo>
              </a:path>
            </a:pathLst>
          </a:custGeom>
          <a:ln w="3175">
            <a:solidFill>
              <a:srgbClr val="231F20"/>
            </a:solidFill>
          </a:ln>
        </p:spPr>
        <p:txBody>
          <a:bodyPr wrap="square" lIns="0" tIns="0" rIns="0" bIns="0" rtlCol="0"/>
          <a:lstStyle/>
          <a:p>
            <a:endParaRPr/>
          </a:p>
        </p:txBody>
      </p:sp>
      <p:sp>
        <p:nvSpPr>
          <p:cNvPr id="556" name="object 556"/>
          <p:cNvSpPr/>
          <p:nvPr/>
        </p:nvSpPr>
        <p:spPr>
          <a:xfrm>
            <a:off x="981645" y="3829117"/>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57" name="object 557"/>
          <p:cNvSpPr/>
          <p:nvPr/>
        </p:nvSpPr>
        <p:spPr>
          <a:xfrm>
            <a:off x="977987" y="4715234"/>
            <a:ext cx="3810" cy="0"/>
          </a:xfrm>
          <a:custGeom>
            <a:avLst/>
            <a:gdLst/>
            <a:ahLst/>
            <a:cxnLst/>
            <a:rect l="l" t="t" r="r" b="b"/>
            <a:pathLst>
              <a:path w="3809">
                <a:moveTo>
                  <a:pt x="1828" y="-3676"/>
                </a:moveTo>
                <a:lnTo>
                  <a:pt x="1828" y="3676"/>
                </a:lnTo>
              </a:path>
            </a:pathLst>
          </a:custGeom>
          <a:ln w="3657">
            <a:solidFill>
              <a:srgbClr val="231F20"/>
            </a:solidFill>
          </a:ln>
        </p:spPr>
        <p:txBody>
          <a:bodyPr wrap="square" lIns="0" tIns="0" rIns="0" bIns="0" rtlCol="0"/>
          <a:lstStyle/>
          <a:p>
            <a:endParaRPr/>
          </a:p>
        </p:txBody>
      </p:sp>
      <p:sp>
        <p:nvSpPr>
          <p:cNvPr id="558" name="object 558"/>
          <p:cNvSpPr/>
          <p:nvPr/>
        </p:nvSpPr>
        <p:spPr>
          <a:xfrm>
            <a:off x="977987" y="3829112"/>
            <a:ext cx="3810" cy="0"/>
          </a:xfrm>
          <a:custGeom>
            <a:avLst/>
            <a:gdLst/>
            <a:ahLst/>
            <a:cxnLst/>
            <a:rect l="l" t="t" r="r" b="b"/>
            <a:pathLst>
              <a:path w="3809">
                <a:moveTo>
                  <a:pt x="1828" y="-3676"/>
                </a:moveTo>
                <a:lnTo>
                  <a:pt x="1828" y="3676"/>
                </a:lnTo>
              </a:path>
            </a:pathLst>
          </a:custGeom>
          <a:ln w="3657">
            <a:solidFill>
              <a:srgbClr val="231F20"/>
            </a:solidFill>
          </a:ln>
        </p:spPr>
        <p:txBody>
          <a:bodyPr wrap="square" lIns="0" tIns="0" rIns="0" bIns="0" rtlCol="0"/>
          <a:lstStyle/>
          <a:p>
            <a:endParaRPr/>
          </a:p>
        </p:txBody>
      </p:sp>
      <p:sp>
        <p:nvSpPr>
          <p:cNvPr id="559" name="object 559"/>
          <p:cNvSpPr/>
          <p:nvPr/>
        </p:nvSpPr>
        <p:spPr>
          <a:xfrm>
            <a:off x="890102" y="4715234"/>
            <a:ext cx="88265" cy="0"/>
          </a:xfrm>
          <a:custGeom>
            <a:avLst/>
            <a:gdLst/>
            <a:ahLst/>
            <a:cxnLst/>
            <a:rect l="l" t="t" r="r" b="b"/>
            <a:pathLst>
              <a:path w="88265">
                <a:moveTo>
                  <a:pt x="87884" y="0"/>
                </a:moveTo>
                <a:lnTo>
                  <a:pt x="0" y="0"/>
                </a:lnTo>
              </a:path>
            </a:pathLst>
          </a:custGeom>
          <a:ln w="7353">
            <a:solidFill>
              <a:srgbClr val="231F20"/>
            </a:solidFill>
          </a:ln>
        </p:spPr>
        <p:txBody>
          <a:bodyPr wrap="square" lIns="0" tIns="0" rIns="0" bIns="0" rtlCol="0"/>
          <a:lstStyle/>
          <a:p>
            <a:endParaRPr/>
          </a:p>
        </p:txBody>
      </p:sp>
      <p:sp>
        <p:nvSpPr>
          <p:cNvPr id="560" name="object 560"/>
          <p:cNvSpPr/>
          <p:nvPr/>
        </p:nvSpPr>
        <p:spPr>
          <a:xfrm>
            <a:off x="890102" y="3829112"/>
            <a:ext cx="88265" cy="0"/>
          </a:xfrm>
          <a:custGeom>
            <a:avLst/>
            <a:gdLst/>
            <a:ahLst/>
            <a:cxnLst/>
            <a:rect l="l" t="t" r="r" b="b"/>
            <a:pathLst>
              <a:path w="88265">
                <a:moveTo>
                  <a:pt x="87884" y="0"/>
                </a:moveTo>
                <a:lnTo>
                  <a:pt x="0" y="0"/>
                </a:lnTo>
              </a:path>
            </a:pathLst>
          </a:custGeom>
          <a:ln w="7353">
            <a:solidFill>
              <a:srgbClr val="231F20"/>
            </a:solidFill>
          </a:ln>
        </p:spPr>
        <p:txBody>
          <a:bodyPr wrap="square" lIns="0" tIns="0" rIns="0" bIns="0" rtlCol="0"/>
          <a:lstStyle/>
          <a:p>
            <a:endParaRPr/>
          </a:p>
        </p:txBody>
      </p:sp>
      <p:sp>
        <p:nvSpPr>
          <p:cNvPr id="561" name="object 561"/>
          <p:cNvSpPr/>
          <p:nvPr/>
        </p:nvSpPr>
        <p:spPr>
          <a:xfrm>
            <a:off x="889210" y="3829117"/>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62" name="object 562"/>
          <p:cNvSpPr/>
          <p:nvPr/>
        </p:nvSpPr>
        <p:spPr>
          <a:xfrm>
            <a:off x="889657" y="4711558"/>
            <a:ext cx="0" cy="7620"/>
          </a:xfrm>
          <a:custGeom>
            <a:avLst/>
            <a:gdLst/>
            <a:ahLst/>
            <a:cxnLst/>
            <a:rect l="l" t="t" r="r" b="b"/>
            <a:pathLst>
              <a:path h="7620">
                <a:moveTo>
                  <a:pt x="0" y="0"/>
                </a:moveTo>
                <a:lnTo>
                  <a:pt x="0" y="7353"/>
                </a:lnTo>
              </a:path>
            </a:pathLst>
          </a:custGeom>
          <a:ln w="3175">
            <a:solidFill>
              <a:srgbClr val="231F20"/>
            </a:solidFill>
          </a:ln>
        </p:spPr>
        <p:txBody>
          <a:bodyPr wrap="square" lIns="0" tIns="0" rIns="0" bIns="0" rtlCol="0"/>
          <a:lstStyle/>
          <a:p>
            <a:endParaRPr/>
          </a:p>
        </p:txBody>
      </p:sp>
      <p:sp>
        <p:nvSpPr>
          <p:cNvPr id="563" name="object 563"/>
          <p:cNvSpPr/>
          <p:nvPr/>
        </p:nvSpPr>
        <p:spPr>
          <a:xfrm>
            <a:off x="889657" y="3825435"/>
            <a:ext cx="0" cy="7620"/>
          </a:xfrm>
          <a:custGeom>
            <a:avLst/>
            <a:gdLst/>
            <a:ahLst/>
            <a:cxnLst/>
            <a:rect l="l" t="t" r="r" b="b"/>
            <a:pathLst>
              <a:path h="7620">
                <a:moveTo>
                  <a:pt x="0" y="0"/>
                </a:moveTo>
                <a:lnTo>
                  <a:pt x="0" y="7353"/>
                </a:lnTo>
              </a:path>
            </a:pathLst>
          </a:custGeom>
          <a:ln w="3175">
            <a:solidFill>
              <a:srgbClr val="231F20"/>
            </a:solidFill>
          </a:ln>
        </p:spPr>
        <p:txBody>
          <a:bodyPr wrap="square" lIns="0" tIns="0" rIns="0" bIns="0" rtlCol="0"/>
          <a:lstStyle/>
          <a:p>
            <a:endParaRPr/>
          </a:p>
        </p:txBody>
      </p:sp>
      <p:sp>
        <p:nvSpPr>
          <p:cNvPr id="564" name="object 564"/>
          <p:cNvSpPr/>
          <p:nvPr/>
        </p:nvSpPr>
        <p:spPr>
          <a:xfrm>
            <a:off x="1795873" y="4715234"/>
            <a:ext cx="635" cy="0"/>
          </a:xfrm>
          <a:custGeom>
            <a:avLst/>
            <a:gdLst/>
            <a:ahLst/>
            <a:cxnLst/>
            <a:rect l="l" t="t" r="r" b="b"/>
            <a:pathLst>
              <a:path w="635">
                <a:moveTo>
                  <a:pt x="444" y="0"/>
                </a:moveTo>
                <a:lnTo>
                  <a:pt x="0" y="0"/>
                </a:lnTo>
              </a:path>
            </a:pathLst>
          </a:custGeom>
          <a:ln w="7353">
            <a:solidFill>
              <a:srgbClr val="231F20"/>
            </a:solidFill>
          </a:ln>
        </p:spPr>
        <p:txBody>
          <a:bodyPr wrap="square" lIns="0" tIns="0" rIns="0" bIns="0" rtlCol="0"/>
          <a:lstStyle/>
          <a:p>
            <a:endParaRPr/>
          </a:p>
        </p:txBody>
      </p:sp>
      <p:sp>
        <p:nvSpPr>
          <p:cNvPr id="565" name="object 565"/>
          <p:cNvSpPr/>
          <p:nvPr/>
        </p:nvSpPr>
        <p:spPr>
          <a:xfrm>
            <a:off x="1796096" y="3818396"/>
            <a:ext cx="0" cy="908050"/>
          </a:xfrm>
          <a:custGeom>
            <a:avLst/>
            <a:gdLst/>
            <a:ahLst/>
            <a:cxnLst/>
            <a:rect l="l" t="t" r="r" b="b"/>
            <a:pathLst>
              <a:path h="908050">
                <a:moveTo>
                  <a:pt x="0" y="0"/>
                </a:moveTo>
                <a:lnTo>
                  <a:pt x="0" y="907615"/>
                </a:lnTo>
              </a:path>
            </a:pathLst>
          </a:custGeom>
          <a:ln w="7797">
            <a:solidFill>
              <a:srgbClr val="231F20"/>
            </a:solidFill>
          </a:ln>
        </p:spPr>
        <p:txBody>
          <a:bodyPr wrap="square" lIns="0" tIns="0" rIns="0" bIns="0" rtlCol="0"/>
          <a:lstStyle/>
          <a:p>
            <a:endParaRPr/>
          </a:p>
        </p:txBody>
      </p:sp>
      <p:sp>
        <p:nvSpPr>
          <p:cNvPr id="566" name="object 566"/>
          <p:cNvSpPr/>
          <p:nvPr/>
        </p:nvSpPr>
        <p:spPr>
          <a:xfrm>
            <a:off x="1705231" y="4715234"/>
            <a:ext cx="90805" cy="0"/>
          </a:xfrm>
          <a:custGeom>
            <a:avLst/>
            <a:gdLst/>
            <a:ahLst/>
            <a:cxnLst/>
            <a:rect l="l" t="t" r="r" b="b"/>
            <a:pathLst>
              <a:path w="90805">
                <a:moveTo>
                  <a:pt x="90665" y="0"/>
                </a:moveTo>
                <a:lnTo>
                  <a:pt x="0" y="0"/>
                </a:lnTo>
              </a:path>
            </a:pathLst>
          </a:custGeom>
          <a:ln w="7353">
            <a:solidFill>
              <a:srgbClr val="231F20"/>
            </a:solidFill>
          </a:ln>
        </p:spPr>
        <p:txBody>
          <a:bodyPr wrap="square" lIns="0" tIns="0" rIns="0" bIns="0" rtlCol="0"/>
          <a:lstStyle/>
          <a:p>
            <a:endParaRPr/>
          </a:p>
        </p:txBody>
      </p:sp>
      <p:sp>
        <p:nvSpPr>
          <p:cNvPr id="567" name="object 567"/>
          <p:cNvSpPr/>
          <p:nvPr/>
        </p:nvSpPr>
        <p:spPr>
          <a:xfrm>
            <a:off x="1705231" y="3829112"/>
            <a:ext cx="90805" cy="0"/>
          </a:xfrm>
          <a:custGeom>
            <a:avLst/>
            <a:gdLst/>
            <a:ahLst/>
            <a:cxnLst/>
            <a:rect l="l" t="t" r="r" b="b"/>
            <a:pathLst>
              <a:path w="90805">
                <a:moveTo>
                  <a:pt x="90665" y="0"/>
                </a:moveTo>
                <a:lnTo>
                  <a:pt x="0" y="0"/>
                </a:lnTo>
              </a:path>
            </a:pathLst>
          </a:custGeom>
          <a:ln w="7353">
            <a:solidFill>
              <a:srgbClr val="231F20"/>
            </a:solidFill>
          </a:ln>
        </p:spPr>
        <p:txBody>
          <a:bodyPr wrap="square" lIns="0" tIns="0" rIns="0" bIns="0" rtlCol="0"/>
          <a:lstStyle/>
          <a:p>
            <a:endParaRPr/>
          </a:p>
        </p:txBody>
      </p:sp>
      <p:sp>
        <p:nvSpPr>
          <p:cNvPr id="568" name="object 568"/>
          <p:cNvSpPr/>
          <p:nvPr/>
        </p:nvSpPr>
        <p:spPr>
          <a:xfrm>
            <a:off x="1703825" y="4715234"/>
            <a:ext cx="1905" cy="0"/>
          </a:xfrm>
          <a:custGeom>
            <a:avLst/>
            <a:gdLst/>
            <a:ahLst/>
            <a:cxnLst/>
            <a:rect l="l" t="t" r="r" b="b"/>
            <a:pathLst>
              <a:path w="1905">
                <a:moveTo>
                  <a:pt x="704" y="-3676"/>
                </a:moveTo>
                <a:lnTo>
                  <a:pt x="704" y="3676"/>
                </a:lnTo>
              </a:path>
            </a:pathLst>
          </a:custGeom>
          <a:ln w="3175">
            <a:solidFill>
              <a:srgbClr val="231F20"/>
            </a:solidFill>
          </a:ln>
        </p:spPr>
        <p:txBody>
          <a:bodyPr wrap="square" lIns="0" tIns="0" rIns="0" bIns="0" rtlCol="0"/>
          <a:lstStyle/>
          <a:p>
            <a:endParaRPr/>
          </a:p>
        </p:txBody>
      </p:sp>
      <p:sp>
        <p:nvSpPr>
          <p:cNvPr id="569" name="object 569"/>
          <p:cNvSpPr/>
          <p:nvPr/>
        </p:nvSpPr>
        <p:spPr>
          <a:xfrm>
            <a:off x="1703825" y="3829112"/>
            <a:ext cx="1905" cy="0"/>
          </a:xfrm>
          <a:custGeom>
            <a:avLst/>
            <a:gdLst/>
            <a:ahLst/>
            <a:cxnLst/>
            <a:rect l="l" t="t" r="r" b="b"/>
            <a:pathLst>
              <a:path w="1905">
                <a:moveTo>
                  <a:pt x="704" y="-3676"/>
                </a:moveTo>
                <a:lnTo>
                  <a:pt x="704" y="3676"/>
                </a:lnTo>
              </a:path>
            </a:pathLst>
          </a:custGeom>
          <a:ln w="3175">
            <a:solidFill>
              <a:srgbClr val="231F20"/>
            </a:solidFill>
          </a:ln>
        </p:spPr>
        <p:txBody>
          <a:bodyPr wrap="square" lIns="0" tIns="0" rIns="0" bIns="0" rtlCol="0"/>
          <a:lstStyle/>
          <a:p>
            <a:endParaRPr/>
          </a:p>
        </p:txBody>
      </p:sp>
      <p:sp>
        <p:nvSpPr>
          <p:cNvPr id="570" name="object 570"/>
          <p:cNvSpPr/>
          <p:nvPr/>
        </p:nvSpPr>
        <p:spPr>
          <a:xfrm>
            <a:off x="1703821" y="3829117"/>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71" name="object 571"/>
          <p:cNvSpPr/>
          <p:nvPr/>
        </p:nvSpPr>
        <p:spPr>
          <a:xfrm>
            <a:off x="889210" y="3828665"/>
            <a:ext cx="0" cy="635"/>
          </a:xfrm>
          <a:custGeom>
            <a:avLst/>
            <a:gdLst/>
            <a:ahLst/>
            <a:cxnLst/>
            <a:rect l="l" t="t" r="r" b="b"/>
            <a:pathLst>
              <a:path h="635">
                <a:moveTo>
                  <a:pt x="-3676" y="222"/>
                </a:moveTo>
                <a:lnTo>
                  <a:pt x="3676" y="222"/>
                </a:lnTo>
              </a:path>
            </a:pathLst>
          </a:custGeom>
          <a:ln w="7353">
            <a:solidFill>
              <a:srgbClr val="231F20"/>
            </a:solidFill>
          </a:ln>
        </p:spPr>
        <p:txBody>
          <a:bodyPr wrap="square" lIns="0" tIns="0" rIns="0" bIns="0" rtlCol="0"/>
          <a:lstStyle/>
          <a:p>
            <a:endParaRPr/>
          </a:p>
        </p:txBody>
      </p:sp>
      <p:sp>
        <p:nvSpPr>
          <p:cNvPr id="572" name="object 572"/>
          <p:cNvSpPr/>
          <p:nvPr/>
        </p:nvSpPr>
        <p:spPr>
          <a:xfrm>
            <a:off x="1687870" y="3829112"/>
            <a:ext cx="16510" cy="0"/>
          </a:xfrm>
          <a:custGeom>
            <a:avLst/>
            <a:gdLst/>
            <a:ahLst/>
            <a:cxnLst/>
            <a:rect l="l" t="t" r="r" b="b"/>
            <a:pathLst>
              <a:path w="16510">
                <a:moveTo>
                  <a:pt x="15951" y="0"/>
                </a:moveTo>
                <a:lnTo>
                  <a:pt x="0" y="0"/>
                </a:lnTo>
              </a:path>
            </a:pathLst>
          </a:custGeom>
          <a:ln w="7353">
            <a:solidFill>
              <a:srgbClr val="231F20"/>
            </a:solidFill>
          </a:ln>
        </p:spPr>
        <p:txBody>
          <a:bodyPr wrap="square" lIns="0" tIns="0" rIns="0" bIns="0" rtlCol="0"/>
          <a:lstStyle/>
          <a:p>
            <a:endParaRPr/>
          </a:p>
        </p:txBody>
      </p:sp>
      <p:sp>
        <p:nvSpPr>
          <p:cNvPr id="573" name="object 573"/>
          <p:cNvSpPr/>
          <p:nvPr/>
        </p:nvSpPr>
        <p:spPr>
          <a:xfrm>
            <a:off x="1583156" y="3829112"/>
            <a:ext cx="16510" cy="0"/>
          </a:xfrm>
          <a:custGeom>
            <a:avLst/>
            <a:gdLst/>
            <a:ahLst/>
            <a:cxnLst/>
            <a:rect l="l" t="t" r="r" b="b"/>
            <a:pathLst>
              <a:path w="16509">
                <a:moveTo>
                  <a:pt x="15963" y="0"/>
                </a:moveTo>
                <a:lnTo>
                  <a:pt x="0" y="0"/>
                </a:lnTo>
              </a:path>
            </a:pathLst>
          </a:custGeom>
          <a:ln w="7353">
            <a:solidFill>
              <a:srgbClr val="231F20"/>
            </a:solidFill>
          </a:ln>
        </p:spPr>
        <p:txBody>
          <a:bodyPr wrap="square" lIns="0" tIns="0" rIns="0" bIns="0" rtlCol="0"/>
          <a:lstStyle/>
          <a:p>
            <a:endParaRPr/>
          </a:p>
        </p:txBody>
      </p:sp>
      <p:sp>
        <p:nvSpPr>
          <p:cNvPr id="574" name="object 574"/>
          <p:cNvSpPr/>
          <p:nvPr/>
        </p:nvSpPr>
        <p:spPr>
          <a:xfrm>
            <a:off x="1481338" y="3829112"/>
            <a:ext cx="13335" cy="0"/>
          </a:xfrm>
          <a:custGeom>
            <a:avLst/>
            <a:gdLst/>
            <a:ahLst/>
            <a:cxnLst/>
            <a:rect l="l" t="t" r="r" b="b"/>
            <a:pathLst>
              <a:path w="13334">
                <a:moveTo>
                  <a:pt x="13119" y="0"/>
                </a:moveTo>
                <a:lnTo>
                  <a:pt x="0" y="0"/>
                </a:lnTo>
              </a:path>
            </a:pathLst>
          </a:custGeom>
          <a:ln w="7353">
            <a:solidFill>
              <a:srgbClr val="231F20"/>
            </a:solidFill>
          </a:ln>
        </p:spPr>
        <p:txBody>
          <a:bodyPr wrap="square" lIns="0" tIns="0" rIns="0" bIns="0" rtlCol="0"/>
          <a:lstStyle/>
          <a:p>
            <a:endParaRPr/>
          </a:p>
        </p:txBody>
      </p:sp>
      <p:sp>
        <p:nvSpPr>
          <p:cNvPr id="575" name="object 575"/>
          <p:cNvSpPr/>
          <p:nvPr/>
        </p:nvSpPr>
        <p:spPr>
          <a:xfrm>
            <a:off x="1380368" y="3829112"/>
            <a:ext cx="12700" cy="0"/>
          </a:xfrm>
          <a:custGeom>
            <a:avLst/>
            <a:gdLst/>
            <a:ahLst/>
            <a:cxnLst/>
            <a:rect l="l" t="t" r="r" b="b"/>
            <a:pathLst>
              <a:path w="12700">
                <a:moveTo>
                  <a:pt x="12166" y="0"/>
                </a:moveTo>
                <a:lnTo>
                  <a:pt x="0" y="0"/>
                </a:lnTo>
              </a:path>
            </a:pathLst>
          </a:custGeom>
          <a:ln w="7353">
            <a:solidFill>
              <a:srgbClr val="231F20"/>
            </a:solidFill>
          </a:ln>
        </p:spPr>
        <p:txBody>
          <a:bodyPr wrap="square" lIns="0" tIns="0" rIns="0" bIns="0" rtlCol="0"/>
          <a:lstStyle/>
          <a:p>
            <a:endParaRPr/>
          </a:p>
        </p:txBody>
      </p:sp>
      <p:sp>
        <p:nvSpPr>
          <p:cNvPr id="576" name="object 576"/>
          <p:cNvSpPr/>
          <p:nvPr/>
        </p:nvSpPr>
        <p:spPr>
          <a:xfrm>
            <a:off x="1279908" y="3829112"/>
            <a:ext cx="12700" cy="0"/>
          </a:xfrm>
          <a:custGeom>
            <a:avLst/>
            <a:gdLst/>
            <a:ahLst/>
            <a:cxnLst/>
            <a:rect l="l" t="t" r="r" b="b"/>
            <a:pathLst>
              <a:path w="12700">
                <a:moveTo>
                  <a:pt x="12191" y="0"/>
                </a:moveTo>
                <a:lnTo>
                  <a:pt x="0" y="0"/>
                </a:lnTo>
              </a:path>
            </a:pathLst>
          </a:custGeom>
          <a:ln w="7353">
            <a:solidFill>
              <a:srgbClr val="231F20"/>
            </a:solidFill>
          </a:ln>
        </p:spPr>
        <p:txBody>
          <a:bodyPr wrap="square" lIns="0" tIns="0" rIns="0" bIns="0" rtlCol="0"/>
          <a:lstStyle/>
          <a:p>
            <a:endParaRPr/>
          </a:p>
        </p:txBody>
      </p:sp>
      <p:sp>
        <p:nvSpPr>
          <p:cNvPr id="577" name="object 577"/>
          <p:cNvSpPr/>
          <p:nvPr/>
        </p:nvSpPr>
        <p:spPr>
          <a:xfrm>
            <a:off x="1178902" y="3829112"/>
            <a:ext cx="12700" cy="0"/>
          </a:xfrm>
          <a:custGeom>
            <a:avLst/>
            <a:gdLst/>
            <a:ahLst/>
            <a:cxnLst/>
            <a:rect l="l" t="t" r="r" b="b"/>
            <a:pathLst>
              <a:path w="12700">
                <a:moveTo>
                  <a:pt x="12230" y="0"/>
                </a:moveTo>
                <a:lnTo>
                  <a:pt x="0" y="0"/>
                </a:lnTo>
              </a:path>
            </a:pathLst>
          </a:custGeom>
          <a:ln w="7353">
            <a:solidFill>
              <a:srgbClr val="231F20"/>
            </a:solidFill>
          </a:ln>
        </p:spPr>
        <p:txBody>
          <a:bodyPr wrap="square" lIns="0" tIns="0" rIns="0" bIns="0" rtlCol="0"/>
          <a:lstStyle/>
          <a:p>
            <a:endParaRPr/>
          </a:p>
        </p:txBody>
      </p:sp>
      <p:sp>
        <p:nvSpPr>
          <p:cNvPr id="578" name="object 578"/>
          <p:cNvSpPr/>
          <p:nvPr/>
        </p:nvSpPr>
        <p:spPr>
          <a:xfrm>
            <a:off x="1078445" y="3829112"/>
            <a:ext cx="12700" cy="0"/>
          </a:xfrm>
          <a:custGeom>
            <a:avLst/>
            <a:gdLst/>
            <a:ahLst/>
            <a:cxnLst/>
            <a:rect l="l" t="t" r="r" b="b"/>
            <a:pathLst>
              <a:path w="12700">
                <a:moveTo>
                  <a:pt x="12191" y="0"/>
                </a:moveTo>
                <a:lnTo>
                  <a:pt x="0" y="0"/>
                </a:lnTo>
              </a:path>
            </a:pathLst>
          </a:custGeom>
          <a:ln w="7353">
            <a:solidFill>
              <a:srgbClr val="231F20"/>
            </a:solidFill>
          </a:ln>
        </p:spPr>
        <p:txBody>
          <a:bodyPr wrap="square" lIns="0" tIns="0" rIns="0" bIns="0" rtlCol="0"/>
          <a:lstStyle/>
          <a:p>
            <a:endParaRPr/>
          </a:p>
        </p:txBody>
      </p:sp>
      <p:sp>
        <p:nvSpPr>
          <p:cNvPr id="579" name="object 579"/>
          <p:cNvSpPr/>
          <p:nvPr/>
        </p:nvSpPr>
        <p:spPr>
          <a:xfrm>
            <a:off x="977986" y="3829112"/>
            <a:ext cx="12065" cy="0"/>
          </a:xfrm>
          <a:custGeom>
            <a:avLst/>
            <a:gdLst/>
            <a:ahLst/>
            <a:cxnLst/>
            <a:rect l="l" t="t" r="r" b="b"/>
            <a:pathLst>
              <a:path w="12065">
                <a:moveTo>
                  <a:pt x="11684" y="0"/>
                </a:moveTo>
                <a:lnTo>
                  <a:pt x="0" y="0"/>
                </a:lnTo>
              </a:path>
            </a:pathLst>
          </a:custGeom>
          <a:ln w="7353">
            <a:solidFill>
              <a:srgbClr val="231F20"/>
            </a:solidFill>
          </a:ln>
        </p:spPr>
        <p:txBody>
          <a:bodyPr wrap="square" lIns="0" tIns="0" rIns="0" bIns="0" rtlCol="0"/>
          <a:lstStyle/>
          <a:p>
            <a:endParaRPr/>
          </a:p>
        </p:txBody>
      </p:sp>
      <p:sp>
        <p:nvSpPr>
          <p:cNvPr id="580" name="object 580"/>
          <p:cNvSpPr/>
          <p:nvPr/>
        </p:nvSpPr>
        <p:spPr>
          <a:xfrm>
            <a:off x="889210" y="3819264"/>
            <a:ext cx="0" cy="9525"/>
          </a:xfrm>
          <a:custGeom>
            <a:avLst/>
            <a:gdLst/>
            <a:ahLst/>
            <a:cxnLst/>
            <a:rect l="l" t="t" r="r" b="b"/>
            <a:pathLst>
              <a:path h="9525">
                <a:moveTo>
                  <a:pt x="-3676" y="4699"/>
                </a:moveTo>
                <a:lnTo>
                  <a:pt x="3676" y="4699"/>
                </a:lnTo>
              </a:path>
            </a:pathLst>
          </a:custGeom>
          <a:ln w="9398">
            <a:solidFill>
              <a:srgbClr val="231F20"/>
            </a:solidFill>
          </a:ln>
        </p:spPr>
        <p:txBody>
          <a:bodyPr wrap="square" lIns="0" tIns="0" rIns="0" bIns="0" rtlCol="0"/>
          <a:lstStyle/>
          <a:p>
            <a:endParaRPr/>
          </a:p>
        </p:txBody>
      </p:sp>
      <p:sp>
        <p:nvSpPr>
          <p:cNvPr id="581" name="object 581"/>
          <p:cNvSpPr/>
          <p:nvPr/>
        </p:nvSpPr>
        <p:spPr>
          <a:xfrm>
            <a:off x="889208" y="3818396"/>
            <a:ext cx="907415" cy="1270"/>
          </a:xfrm>
          <a:custGeom>
            <a:avLst/>
            <a:gdLst/>
            <a:ahLst/>
            <a:cxnLst/>
            <a:rect l="l" t="t" r="r" b="b"/>
            <a:pathLst>
              <a:path w="907414" h="1270">
                <a:moveTo>
                  <a:pt x="-3676" y="431"/>
                </a:moveTo>
                <a:lnTo>
                  <a:pt x="910786" y="431"/>
                </a:lnTo>
              </a:path>
            </a:pathLst>
          </a:custGeom>
          <a:ln w="8216">
            <a:solidFill>
              <a:srgbClr val="231F20"/>
            </a:solidFill>
          </a:ln>
        </p:spPr>
        <p:txBody>
          <a:bodyPr wrap="square" lIns="0" tIns="0" rIns="0" bIns="0" rtlCol="0"/>
          <a:lstStyle/>
          <a:p>
            <a:endParaRPr/>
          </a:p>
        </p:txBody>
      </p:sp>
      <p:sp>
        <p:nvSpPr>
          <p:cNvPr id="582" name="object 582"/>
          <p:cNvSpPr/>
          <p:nvPr/>
        </p:nvSpPr>
        <p:spPr>
          <a:xfrm>
            <a:off x="875162" y="3904828"/>
            <a:ext cx="5715" cy="0"/>
          </a:xfrm>
          <a:custGeom>
            <a:avLst/>
            <a:gdLst/>
            <a:ahLst/>
            <a:cxnLst/>
            <a:rect l="l" t="t" r="r" b="b"/>
            <a:pathLst>
              <a:path w="5715">
                <a:moveTo>
                  <a:pt x="5143" y="0"/>
                </a:moveTo>
                <a:lnTo>
                  <a:pt x="0" y="0"/>
                </a:lnTo>
              </a:path>
            </a:pathLst>
          </a:custGeom>
          <a:ln w="7353">
            <a:solidFill>
              <a:srgbClr val="231F20"/>
            </a:solidFill>
          </a:ln>
        </p:spPr>
        <p:txBody>
          <a:bodyPr wrap="square" lIns="0" tIns="0" rIns="0" bIns="0" rtlCol="0"/>
          <a:lstStyle/>
          <a:p>
            <a:endParaRPr/>
          </a:p>
        </p:txBody>
      </p:sp>
      <p:sp>
        <p:nvSpPr>
          <p:cNvPr id="583" name="object 583"/>
          <p:cNvSpPr/>
          <p:nvPr/>
        </p:nvSpPr>
        <p:spPr>
          <a:xfrm>
            <a:off x="875162" y="4640039"/>
            <a:ext cx="5715" cy="0"/>
          </a:xfrm>
          <a:custGeom>
            <a:avLst/>
            <a:gdLst/>
            <a:ahLst/>
            <a:cxnLst/>
            <a:rect l="l" t="t" r="r" b="b"/>
            <a:pathLst>
              <a:path w="5715">
                <a:moveTo>
                  <a:pt x="5143" y="0"/>
                </a:moveTo>
                <a:lnTo>
                  <a:pt x="0" y="0"/>
                </a:lnTo>
              </a:path>
            </a:pathLst>
          </a:custGeom>
          <a:ln w="7353">
            <a:solidFill>
              <a:srgbClr val="231F20"/>
            </a:solidFill>
          </a:ln>
        </p:spPr>
        <p:txBody>
          <a:bodyPr wrap="square" lIns="0" tIns="0" rIns="0" bIns="0" rtlCol="0"/>
          <a:lstStyle/>
          <a:p>
            <a:endParaRPr/>
          </a:p>
        </p:txBody>
      </p:sp>
      <p:sp>
        <p:nvSpPr>
          <p:cNvPr id="584" name="object 584"/>
          <p:cNvSpPr/>
          <p:nvPr/>
        </p:nvSpPr>
        <p:spPr>
          <a:xfrm>
            <a:off x="880309" y="3904823"/>
            <a:ext cx="1270" cy="735330"/>
          </a:xfrm>
          <a:custGeom>
            <a:avLst/>
            <a:gdLst/>
            <a:ahLst/>
            <a:cxnLst/>
            <a:rect l="l" t="t" r="r" b="b"/>
            <a:pathLst>
              <a:path w="1269" h="735329">
                <a:moveTo>
                  <a:pt x="457" y="-3676"/>
                </a:moveTo>
                <a:lnTo>
                  <a:pt x="457" y="738892"/>
                </a:lnTo>
              </a:path>
            </a:pathLst>
          </a:custGeom>
          <a:ln w="8267">
            <a:solidFill>
              <a:srgbClr val="231F20"/>
            </a:solidFill>
          </a:ln>
        </p:spPr>
        <p:txBody>
          <a:bodyPr wrap="square" lIns="0" tIns="0" rIns="0" bIns="0" rtlCol="0"/>
          <a:lstStyle/>
          <a:p>
            <a:endParaRPr/>
          </a:p>
        </p:txBody>
      </p:sp>
      <p:sp>
        <p:nvSpPr>
          <p:cNvPr id="585" name="object 585"/>
          <p:cNvSpPr/>
          <p:nvPr/>
        </p:nvSpPr>
        <p:spPr>
          <a:xfrm>
            <a:off x="880309" y="4640039"/>
            <a:ext cx="1270" cy="0"/>
          </a:xfrm>
          <a:custGeom>
            <a:avLst/>
            <a:gdLst/>
            <a:ahLst/>
            <a:cxnLst/>
            <a:rect l="l" t="t" r="r" b="b"/>
            <a:pathLst>
              <a:path w="1269">
                <a:moveTo>
                  <a:pt x="457" y="-3676"/>
                </a:moveTo>
                <a:lnTo>
                  <a:pt x="457" y="3676"/>
                </a:lnTo>
              </a:path>
            </a:pathLst>
          </a:custGeom>
          <a:ln w="3175">
            <a:solidFill>
              <a:srgbClr val="231F20"/>
            </a:solidFill>
          </a:ln>
        </p:spPr>
        <p:txBody>
          <a:bodyPr wrap="square" lIns="0" tIns="0" rIns="0" bIns="0" rtlCol="0"/>
          <a:lstStyle/>
          <a:p>
            <a:endParaRPr/>
          </a:p>
        </p:txBody>
      </p:sp>
      <p:sp>
        <p:nvSpPr>
          <p:cNvPr id="586" name="object 586"/>
          <p:cNvSpPr/>
          <p:nvPr/>
        </p:nvSpPr>
        <p:spPr>
          <a:xfrm>
            <a:off x="874228" y="3904823"/>
            <a:ext cx="0" cy="735330"/>
          </a:xfrm>
          <a:custGeom>
            <a:avLst/>
            <a:gdLst/>
            <a:ahLst/>
            <a:cxnLst/>
            <a:rect l="l" t="t" r="r" b="b"/>
            <a:pathLst>
              <a:path h="735329">
                <a:moveTo>
                  <a:pt x="0" y="735215"/>
                </a:moveTo>
                <a:lnTo>
                  <a:pt x="0" y="0"/>
                </a:lnTo>
              </a:path>
            </a:pathLst>
          </a:custGeom>
          <a:ln w="7353">
            <a:solidFill>
              <a:srgbClr val="231F20"/>
            </a:solidFill>
          </a:ln>
        </p:spPr>
        <p:txBody>
          <a:bodyPr wrap="square" lIns="0" tIns="0" rIns="0" bIns="0" rtlCol="0"/>
          <a:lstStyle/>
          <a:p>
            <a:endParaRPr/>
          </a:p>
        </p:txBody>
      </p:sp>
      <p:sp>
        <p:nvSpPr>
          <p:cNvPr id="587" name="object 587"/>
          <p:cNvSpPr/>
          <p:nvPr/>
        </p:nvSpPr>
        <p:spPr>
          <a:xfrm>
            <a:off x="874232" y="3904828"/>
            <a:ext cx="1270" cy="0"/>
          </a:xfrm>
          <a:custGeom>
            <a:avLst/>
            <a:gdLst/>
            <a:ahLst/>
            <a:cxnLst/>
            <a:rect l="l" t="t" r="r" b="b"/>
            <a:pathLst>
              <a:path w="1269">
                <a:moveTo>
                  <a:pt x="463" y="-3676"/>
                </a:moveTo>
                <a:lnTo>
                  <a:pt x="463" y="3676"/>
                </a:lnTo>
              </a:path>
            </a:pathLst>
          </a:custGeom>
          <a:ln w="3175">
            <a:solidFill>
              <a:srgbClr val="231F20"/>
            </a:solidFill>
          </a:ln>
        </p:spPr>
        <p:txBody>
          <a:bodyPr wrap="square" lIns="0" tIns="0" rIns="0" bIns="0" rtlCol="0"/>
          <a:lstStyle/>
          <a:p>
            <a:endParaRPr/>
          </a:p>
        </p:txBody>
      </p:sp>
      <p:sp>
        <p:nvSpPr>
          <p:cNvPr id="588" name="object 588"/>
          <p:cNvSpPr/>
          <p:nvPr/>
        </p:nvSpPr>
        <p:spPr>
          <a:xfrm>
            <a:off x="874232" y="4640039"/>
            <a:ext cx="1270" cy="0"/>
          </a:xfrm>
          <a:custGeom>
            <a:avLst/>
            <a:gdLst/>
            <a:ahLst/>
            <a:cxnLst/>
            <a:rect l="l" t="t" r="r" b="b"/>
            <a:pathLst>
              <a:path w="1269">
                <a:moveTo>
                  <a:pt x="463" y="-3676"/>
                </a:moveTo>
                <a:lnTo>
                  <a:pt x="463" y="3676"/>
                </a:lnTo>
              </a:path>
            </a:pathLst>
          </a:custGeom>
          <a:ln w="3175">
            <a:solidFill>
              <a:srgbClr val="231F20"/>
            </a:solidFill>
          </a:ln>
        </p:spPr>
        <p:txBody>
          <a:bodyPr wrap="square" lIns="0" tIns="0" rIns="0" bIns="0" rtlCol="0"/>
          <a:lstStyle/>
          <a:p>
            <a:endParaRPr/>
          </a:p>
        </p:txBody>
      </p:sp>
      <p:sp>
        <p:nvSpPr>
          <p:cNvPr id="589" name="object 589"/>
          <p:cNvSpPr/>
          <p:nvPr/>
        </p:nvSpPr>
        <p:spPr>
          <a:xfrm>
            <a:off x="881269" y="3904828"/>
            <a:ext cx="2540" cy="0"/>
          </a:xfrm>
          <a:custGeom>
            <a:avLst/>
            <a:gdLst/>
            <a:ahLst/>
            <a:cxnLst/>
            <a:rect l="l" t="t" r="r" b="b"/>
            <a:pathLst>
              <a:path w="2540">
                <a:moveTo>
                  <a:pt x="1143" y="-3676"/>
                </a:moveTo>
                <a:lnTo>
                  <a:pt x="1143" y="3676"/>
                </a:lnTo>
              </a:path>
            </a:pathLst>
          </a:custGeom>
          <a:ln w="3175">
            <a:solidFill>
              <a:srgbClr val="231F20"/>
            </a:solidFill>
          </a:ln>
        </p:spPr>
        <p:txBody>
          <a:bodyPr wrap="square" lIns="0" tIns="0" rIns="0" bIns="0" rtlCol="0"/>
          <a:lstStyle/>
          <a:p>
            <a:endParaRPr/>
          </a:p>
        </p:txBody>
      </p:sp>
      <p:sp>
        <p:nvSpPr>
          <p:cNvPr id="590" name="object 590"/>
          <p:cNvSpPr/>
          <p:nvPr/>
        </p:nvSpPr>
        <p:spPr>
          <a:xfrm>
            <a:off x="881269" y="4640039"/>
            <a:ext cx="2540" cy="0"/>
          </a:xfrm>
          <a:custGeom>
            <a:avLst/>
            <a:gdLst/>
            <a:ahLst/>
            <a:cxnLst/>
            <a:rect l="l" t="t" r="r" b="b"/>
            <a:pathLst>
              <a:path w="2540">
                <a:moveTo>
                  <a:pt x="1143" y="-3676"/>
                </a:moveTo>
                <a:lnTo>
                  <a:pt x="1143" y="3676"/>
                </a:lnTo>
              </a:path>
            </a:pathLst>
          </a:custGeom>
          <a:ln w="3175">
            <a:solidFill>
              <a:srgbClr val="231F20"/>
            </a:solidFill>
          </a:ln>
        </p:spPr>
        <p:txBody>
          <a:bodyPr wrap="square" lIns="0" tIns="0" rIns="0" bIns="0" rtlCol="0"/>
          <a:lstStyle/>
          <a:p>
            <a:endParaRPr/>
          </a:p>
        </p:txBody>
      </p:sp>
      <p:sp>
        <p:nvSpPr>
          <p:cNvPr id="591" name="object 591"/>
          <p:cNvSpPr/>
          <p:nvPr/>
        </p:nvSpPr>
        <p:spPr>
          <a:xfrm>
            <a:off x="886353" y="3904828"/>
            <a:ext cx="3175" cy="0"/>
          </a:xfrm>
          <a:custGeom>
            <a:avLst/>
            <a:gdLst/>
            <a:ahLst/>
            <a:cxnLst/>
            <a:rect l="l" t="t" r="r" b="b"/>
            <a:pathLst>
              <a:path w="3175">
                <a:moveTo>
                  <a:pt x="1428" y="-3676"/>
                </a:moveTo>
                <a:lnTo>
                  <a:pt x="1428" y="3676"/>
                </a:lnTo>
              </a:path>
            </a:pathLst>
          </a:custGeom>
          <a:ln w="3175">
            <a:solidFill>
              <a:srgbClr val="231F20"/>
            </a:solidFill>
          </a:ln>
        </p:spPr>
        <p:txBody>
          <a:bodyPr wrap="square" lIns="0" tIns="0" rIns="0" bIns="0" rtlCol="0"/>
          <a:lstStyle/>
          <a:p>
            <a:endParaRPr/>
          </a:p>
        </p:txBody>
      </p:sp>
      <p:sp>
        <p:nvSpPr>
          <p:cNvPr id="592" name="object 592"/>
          <p:cNvSpPr/>
          <p:nvPr/>
        </p:nvSpPr>
        <p:spPr>
          <a:xfrm>
            <a:off x="886353" y="4640039"/>
            <a:ext cx="3175" cy="0"/>
          </a:xfrm>
          <a:custGeom>
            <a:avLst/>
            <a:gdLst/>
            <a:ahLst/>
            <a:cxnLst/>
            <a:rect l="l" t="t" r="r" b="b"/>
            <a:pathLst>
              <a:path w="3175">
                <a:moveTo>
                  <a:pt x="1428" y="-3676"/>
                </a:moveTo>
                <a:lnTo>
                  <a:pt x="1428" y="3676"/>
                </a:lnTo>
              </a:path>
            </a:pathLst>
          </a:custGeom>
          <a:ln w="3175">
            <a:solidFill>
              <a:srgbClr val="231F20"/>
            </a:solidFill>
          </a:ln>
        </p:spPr>
        <p:txBody>
          <a:bodyPr wrap="square" lIns="0" tIns="0" rIns="0" bIns="0" rtlCol="0"/>
          <a:lstStyle/>
          <a:p>
            <a:endParaRPr/>
          </a:p>
        </p:txBody>
      </p:sp>
      <p:sp>
        <p:nvSpPr>
          <p:cNvPr id="593" name="object 593"/>
          <p:cNvSpPr/>
          <p:nvPr/>
        </p:nvSpPr>
        <p:spPr>
          <a:xfrm>
            <a:off x="883500" y="3904828"/>
            <a:ext cx="3175" cy="0"/>
          </a:xfrm>
          <a:custGeom>
            <a:avLst/>
            <a:gdLst/>
            <a:ahLst/>
            <a:cxnLst/>
            <a:rect l="l" t="t" r="r" b="b"/>
            <a:pathLst>
              <a:path w="3175">
                <a:moveTo>
                  <a:pt x="1428" y="-3676"/>
                </a:moveTo>
                <a:lnTo>
                  <a:pt x="1428" y="3676"/>
                </a:lnTo>
              </a:path>
            </a:pathLst>
          </a:custGeom>
          <a:ln w="3175">
            <a:solidFill>
              <a:srgbClr val="231F20"/>
            </a:solidFill>
          </a:ln>
        </p:spPr>
        <p:txBody>
          <a:bodyPr wrap="square" lIns="0" tIns="0" rIns="0" bIns="0" rtlCol="0"/>
          <a:lstStyle/>
          <a:p>
            <a:endParaRPr/>
          </a:p>
        </p:txBody>
      </p:sp>
      <p:sp>
        <p:nvSpPr>
          <p:cNvPr id="594" name="object 594"/>
          <p:cNvSpPr/>
          <p:nvPr/>
        </p:nvSpPr>
        <p:spPr>
          <a:xfrm>
            <a:off x="883500" y="4640039"/>
            <a:ext cx="3175" cy="0"/>
          </a:xfrm>
          <a:custGeom>
            <a:avLst/>
            <a:gdLst/>
            <a:ahLst/>
            <a:cxnLst/>
            <a:rect l="l" t="t" r="r" b="b"/>
            <a:pathLst>
              <a:path w="3175">
                <a:moveTo>
                  <a:pt x="1428" y="-3676"/>
                </a:moveTo>
                <a:lnTo>
                  <a:pt x="1428" y="3676"/>
                </a:lnTo>
              </a:path>
            </a:pathLst>
          </a:custGeom>
          <a:ln w="3175">
            <a:solidFill>
              <a:srgbClr val="231F20"/>
            </a:solidFill>
          </a:ln>
        </p:spPr>
        <p:txBody>
          <a:bodyPr wrap="square" lIns="0" tIns="0" rIns="0" bIns="0" rtlCol="0"/>
          <a:lstStyle/>
          <a:p>
            <a:endParaRPr/>
          </a:p>
        </p:txBody>
      </p:sp>
      <p:sp>
        <p:nvSpPr>
          <p:cNvPr id="595" name="object 595"/>
          <p:cNvSpPr/>
          <p:nvPr/>
        </p:nvSpPr>
        <p:spPr>
          <a:xfrm>
            <a:off x="1810369" y="3904828"/>
            <a:ext cx="1270" cy="0"/>
          </a:xfrm>
          <a:custGeom>
            <a:avLst/>
            <a:gdLst/>
            <a:ahLst/>
            <a:cxnLst/>
            <a:rect l="l" t="t" r="r" b="b"/>
            <a:pathLst>
              <a:path w="1269">
                <a:moveTo>
                  <a:pt x="463" y="-3676"/>
                </a:moveTo>
                <a:lnTo>
                  <a:pt x="463" y="3676"/>
                </a:lnTo>
              </a:path>
            </a:pathLst>
          </a:custGeom>
          <a:ln w="3175">
            <a:solidFill>
              <a:srgbClr val="231F20"/>
            </a:solidFill>
          </a:ln>
        </p:spPr>
        <p:txBody>
          <a:bodyPr wrap="square" lIns="0" tIns="0" rIns="0" bIns="0" rtlCol="0"/>
          <a:lstStyle/>
          <a:p>
            <a:endParaRPr/>
          </a:p>
        </p:txBody>
      </p:sp>
      <p:sp>
        <p:nvSpPr>
          <p:cNvPr id="596" name="object 596"/>
          <p:cNvSpPr/>
          <p:nvPr/>
        </p:nvSpPr>
        <p:spPr>
          <a:xfrm>
            <a:off x="1810369" y="4640039"/>
            <a:ext cx="1270" cy="0"/>
          </a:xfrm>
          <a:custGeom>
            <a:avLst/>
            <a:gdLst/>
            <a:ahLst/>
            <a:cxnLst/>
            <a:rect l="l" t="t" r="r" b="b"/>
            <a:pathLst>
              <a:path w="1269">
                <a:moveTo>
                  <a:pt x="463" y="-3676"/>
                </a:moveTo>
                <a:lnTo>
                  <a:pt x="463" y="3676"/>
                </a:lnTo>
              </a:path>
            </a:pathLst>
          </a:custGeom>
          <a:ln w="3175">
            <a:solidFill>
              <a:srgbClr val="231F20"/>
            </a:solidFill>
          </a:ln>
        </p:spPr>
        <p:txBody>
          <a:bodyPr wrap="square" lIns="0" tIns="0" rIns="0" bIns="0" rtlCol="0"/>
          <a:lstStyle/>
          <a:p>
            <a:endParaRPr/>
          </a:p>
        </p:txBody>
      </p:sp>
      <p:sp>
        <p:nvSpPr>
          <p:cNvPr id="597" name="object 597"/>
          <p:cNvSpPr/>
          <p:nvPr/>
        </p:nvSpPr>
        <p:spPr>
          <a:xfrm>
            <a:off x="1811300" y="3904828"/>
            <a:ext cx="0" cy="735330"/>
          </a:xfrm>
          <a:custGeom>
            <a:avLst/>
            <a:gdLst/>
            <a:ahLst/>
            <a:cxnLst/>
            <a:rect l="l" t="t" r="r" b="b"/>
            <a:pathLst>
              <a:path h="735329">
                <a:moveTo>
                  <a:pt x="0" y="0"/>
                </a:moveTo>
                <a:lnTo>
                  <a:pt x="0" y="735215"/>
                </a:lnTo>
              </a:path>
            </a:pathLst>
          </a:custGeom>
          <a:ln w="7353">
            <a:solidFill>
              <a:srgbClr val="231F20"/>
            </a:solidFill>
          </a:ln>
        </p:spPr>
        <p:txBody>
          <a:bodyPr wrap="square" lIns="0" tIns="0" rIns="0" bIns="0" rtlCol="0"/>
          <a:lstStyle/>
          <a:p>
            <a:endParaRPr/>
          </a:p>
        </p:txBody>
      </p:sp>
      <p:sp>
        <p:nvSpPr>
          <p:cNvPr id="598" name="object 598"/>
          <p:cNvSpPr/>
          <p:nvPr/>
        </p:nvSpPr>
        <p:spPr>
          <a:xfrm>
            <a:off x="1805210" y="3904828"/>
            <a:ext cx="5715" cy="0"/>
          </a:xfrm>
          <a:custGeom>
            <a:avLst/>
            <a:gdLst/>
            <a:ahLst/>
            <a:cxnLst/>
            <a:rect l="l" t="t" r="r" b="b"/>
            <a:pathLst>
              <a:path w="5714">
                <a:moveTo>
                  <a:pt x="0" y="0"/>
                </a:moveTo>
                <a:lnTo>
                  <a:pt x="5156" y="0"/>
                </a:lnTo>
              </a:path>
            </a:pathLst>
          </a:custGeom>
          <a:ln w="7353">
            <a:solidFill>
              <a:srgbClr val="231F20"/>
            </a:solidFill>
          </a:ln>
        </p:spPr>
        <p:txBody>
          <a:bodyPr wrap="square" lIns="0" tIns="0" rIns="0" bIns="0" rtlCol="0"/>
          <a:lstStyle/>
          <a:p>
            <a:endParaRPr/>
          </a:p>
        </p:txBody>
      </p:sp>
      <p:sp>
        <p:nvSpPr>
          <p:cNvPr id="599" name="object 599"/>
          <p:cNvSpPr/>
          <p:nvPr/>
        </p:nvSpPr>
        <p:spPr>
          <a:xfrm>
            <a:off x="1805210" y="4640039"/>
            <a:ext cx="5715" cy="0"/>
          </a:xfrm>
          <a:custGeom>
            <a:avLst/>
            <a:gdLst/>
            <a:ahLst/>
            <a:cxnLst/>
            <a:rect l="l" t="t" r="r" b="b"/>
            <a:pathLst>
              <a:path w="5714">
                <a:moveTo>
                  <a:pt x="0" y="0"/>
                </a:moveTo>
                <a:lnTo>
                  <a:pt x="5156" y="0"/>
                </a:lnTo>
              </a:path>
            </a:pathLst>
          </a:custGeom>
          <a:ln w="7353">
            <a:solidFill>
              <a:srgbClr val="231F20"/>
            </a:solidFill>
          </a:ln>
        </p:spPr>
        <p:txBody>
          <a:bodyPr wrap="square" lIns="0" tIns="0" rIns="0" bIns="0" rtlCol="0"/>
          <a:lstStyle/>
          <a:p>
            <a:endParaRPr/>
          </a:p>
        </p:txBody>
      </p:sp>
      <p:sp>
        <p:nvSpPr>
          <p:cNvPr id="600" name="object 600"/>
          <p:cNvSpPr/>
          <p:nvPr/>
        </p:nvSpPr>
        <p:spPr>
          <a:xfrm>
            <a:off x="1804318" y="3904828"/>
            <a:ext cx="1270" cy="0"/>
          </a:xfrm>
          <a:custGeom>
            <a:avLst/>
            <a:gdLst/>
            <a:ahLst/>
            <a:cxnLst/>
            <a:rect l="l" t="t" r="r" b="b"/>
            <a:pathLst>
              <a:path w="1269">
                <a:moveTo>
                  <a:pt x="444" y="-3676"/>
                </a:moveTo>
                <a:lnTo>
                  <a:pt x="444" y="3676"/>
                </a:lnTo>
              </a:path>
            </a:pathLst>
          </a:custGeom>
          <a:ln w="3175">
            <a:solidFill>
              <a:srgbClr val="231F20"/>
            </a:solidFill>
          </a:ln>
        </p:spPr>
        <p:txBody>
          <a:bodyPr wrap="square" lIns="0" tIns="0" rIns="0" bIns="0" rtlCol="0"/>
          <a:lstStyle/>
          <a:p>
            <a:endParaRPr/>
          </a:p>
        </p:txBody>
      </p:sp>
      <p:sp>
        <p:nvSpPr>
          <p:cNvPr id="601" name="object 601"/>
          <p:cNvSpPr/>
          <p:nvPr/>
        </p:nvSpPr>
        <p:spPr>
          <a:xfrm>
            <a:off x="1804318" y="3904828"/>
            <a:ext cx="1270" cy="735330"/>
          </a:xfrm>
          <a:custGeom>
            <a:avLst/>
            <a:gdLst/>
            <a:ahLst/>
            <a:cxnLst/>
            <a:rect l="l" t="t" r="r" b="b"/>
            <a:pathLst>
              <a:path w="1269" h="735329">
                <a:moveTo>
                  <a:pt x="444" y="-3676"/>
                </a:moveTo>
                <a:lnTo>
                  <a:pt x="444" y="738892"/>
                </a:lnTo>
              </a:path>
            </a:pathLst>
          </a:custGeom>
          <a:ln w="8242">
            <a:solidFill>
              <a:srgbClr val="231F20"/>
            </a:solidFill>
          </a:ln>
        </p:spPr>
        <p:txBody>
          <a:bodyPr wrap="square" lIns="0" tIns="0" rIns="0" bIns="0" rtlCol="0"/>
          <a:lstStyle/>
          <a:p>
            <a:endParaRPr/>
          </a:p>
        </p:txBody>
      </p:sp>
      <p:sp>
        <p:nvSpPr>
          <p:cNvPr id="602" name="object 602"/>
          <p:cNvSpPr/>
          <p:nvPr/>
        </p:nvSpPr>
        <p:spPr>
          <a:xfrm>
            <a:off x="1801973" y="3904828"/>
            <a:ext cx="2540" cy="0"/>
          </a:xfrm>
          <a:custGeom>
            <a:avLst/>
            <a:gdLst/>
            <a:ahLst/>
            <a:cxnLst/>
            <a:rect l="l" t="t" r="r" b="b"/>
            <a:pathLst>
              <a:path w="2539">
                <a:moveTo>
                  <a:pt x="1174" y="-3676"/>
                </a:moveTo>
                <a:lnTo>
                  <a:pt x="1174" y="3676"/>
                </a:lnTo>
              </a:path>
            </a:pathLst>
          </a:custGeom>
          <a:ln w="3175">
            <a:solidFill>
              <a:srgbClr val="231F20"/>
            </a:solidFill>
          </a:ln>
        </p:spPr>
        <p:txBody>
          <a:bodyPr wrap="square" lIns="0" tIns="0" rIns="0" bIns="0" rtlCol="0"/>
          <a:lstStyle/>
          <a:p>
            <a:endParaRPr/>
          </a:p>
        </p:txBody>
      </p:sp>
      <p:sp>
        <p:nvSpPr>
          <p:cNvPr id="603" name="object 603"/>
          <p:cNvSpPr/>
          <p:nvPr/>
        </p:nvSpPr>
        <p:spPr>
          <a:xfrm>
            <a:off x="1801973" y="4640039"/>
            <a:ext cx="2540" cy="0"/>
          </a:xfrm>
          <a:custGeom>
            <a:avLst/>
            <a:gdLst/>
            <a:ahLst/>
            <a:cxnLst/>
            <a:rect l="l" t="t" r="r" b="b"/>
            <a:pathLst>
              <a:path w="2539">
                <a:moveTo>
                  <a:pt x="1174" y="-3676"/>
                </a:moveTo>
                <a:lnTo>
                  <a:pt x="1174" y="3676"/>
                </a:lnTo>
              </a:path>
            </a:pathLst>
          </a:custGeom>
          <a:ln w="3175">
            <a:solidFill>
              <a:srgbClr val="231F20"/>
            </a:solidFill>
          </a:ln>
        </p:spPr>
        <p:txBody>
          <a:bodyPr wrap="square" lIns="0" tIns="0" rIns="0" bIns="0" rtlCol="0"/>
          <a:lstStyle/>
          <a:p>
            <a:endParaRPr/>
          </a:p>
        </p:txBody>
      </p:sp>
      <p:sp>
        <p:nvSpPr>
          <p:cNvPr id="604" name="object 604"/>
          <p:cNvSpPr/>
          <p:nvPr/>
        </p:nvSpPr>
        <p:spPr>
          <a:xfrm>
            <a:off x="1796318" y="3904828"/>
            <a:ext cx="3175" cy="0"/>
          </a:xfrm>
          <a:custGeom>
            <a:avLst/>
            <a:gdLst/>
            <a:ahLst/>
            <a:cxnLst/>
            <a:rect l="l" t="t" r="r" b="b"/>
            <a:pathLst>
              <a:path w="3175">
                <a:moveTo>
                  <a:pt x="1428" y="-3676"/>
                </a:moveTo>
                <a:lnTo>
                  <a:pt x="1428" y="3676"/>
                </a:lnTo>
              </a:path>
            </a:pathLst>
          </a:custGeom>
          <a:ln w="3175">
            <a:solidFill>
              <a:srgbClr val="231F20"/>
            </a:solidFill>
          </a:ln>
        </p:spPr>
        <p:txBody>
          <a:bodyPr wrap="square" lIns="0" tIns="0" rIns="0" bIns="0" rtlCol="0"/>
          <a:lstStyle/>
          <a:p>
            <a:endParaRPr/>
          </a:p>
        </p:txBody>
      </p:sp>
      <p:sp>
        <p:nvSpPr>
          <p:cNvPr id="605" name="object 605"/>
          <p:cNvSpPr/>
          <p:nvPr/>
        </p:nvSpPr>
        <p:spPr>
          <a:xfrm>
            <a:off x="1796318" y="4640039"/>
            <a:ext cx="3175" cy="0"/>
          </a:xfrm>
          <a:custGeom>
            <a:avLst/>
            <a:gdLst/>
            <a:ahLst/>
            <a:cxnLst/>
            <a:rect l="l" t="t" r="r" b="b"/>
            <a:pathLst>
              <a:path w="3175">
                <a:moveTo>
                  <a:pt x="1428" y="-3676"/>
                </a:moveTo>
                <a:lnTo>
                  <a:pt x="1428" y="3676"/>
                </a:lnTo>
              </a:path>
            </a:pathLst>
          </a:custGeom>
          <a:ln w="3175">
            <a:solidFill>
              <a:srgbClr val="231F20"/>
            </a:solidFill>
          </a:ln>
        </p:spPr>
        <p:txBody>
          <a:bodyPr wrap="square" lIns="0" tIns="0" rIns="0" bIns="0" rtlCol="0"/>
          <a:lstStyle/>
          <a:p>
            <a:endParaRPr/>
          </a:p>
        </p:txBody>
      </p:sp>
      <p:sp>
        <p:nvSpPr>
          <p:cNvPr id="606" name="object 606"/>
          <p:cNvSpPr/>
          <p:nvPr/>
        </p:nvSpPr>
        <p:spPr>
          <a:xfrm>
            <a:off x="1799170" y="3904828"/>
            <a:ext cx="3175" cy="0"/>
          </a:xfrm>
          <a:custGeom>
            <a:avLst/>
            <a:gdLst/>
            <a:ahLst/>
            <a:cxnLst/>
            <a:rect l="l" t="t" r="r" b="b"/>
            <a:pathLst>
              <a:path w="3175">
                <a:moveTo>
                  <a:pt x="1403" y="-3676"/>
                </a:moveTo>
                <a:lnTo>
                  <a:pt x="1403" y="3676"/>
                </a:lnTo>
              </a:path>
            </a:pathLst>
          </a:custGeom>
          <a:ln w="3175">
            <a:solidFill>
              <a:srgbClr val="231F20"/>
            </a:solidFill>
          </a:ln>
        </p:spPr>
        <p:txBody>
          <a:bodyPr wrap="square" lIns="0" tIns="0" rIns="0" bIns="0" rtlCol="0"/>
          <a:lstStyle/>
          <a:p>
            <a:endParaRPr/>
          </a:p>
        </p:txBody>
      </p:sp>
      <p:sp>
        <p:nvSpPr>
          <p:cNvPr id="607" name="object 607"/>
          <p:cNvSpPr/>
          <p:nvPr/>
        </p:nvSpPr>
        <p:spPr>
          <a:xfrm>
            <a:off x="1799170" y="4640039"/>
            <a:ext cx="3175" cy="0"/>
          </a:xfrm>
          <a:custGeom>
            <a:avLst/>
            <a:gdLst/>
            <a:ahLst/>
            <a:cxnLst/>
            <a:rect l="l" t="t" r="r" b="b"/>
            <a:pathLst>
              <a:path w="3175">
                <a:moveTo>
                  <a:pt x="1403" y="-3676"/>
                </a:moveTo>
                <a:lnTo>
                  <a:pt x="1403" y="3676"/>
                </a:lnTo>
              </a:path>
            </a:pathLst>
          </a:custGeom>
          <a:ln w="3175">
            <a:solidFill>
              <a:srgbClr val="231F20"/>
            </a:solidFill>
          </a:ln>
        </p:spPr>
        <p:txBody>
          <a:bodyPr wrap="square" lIns="0" tIns="0" rIns="0" bIns="0" rtlCol="0"/>
          <a:lstStyle/>
          <a:p>
            <a:endParaRPr/>
          </a:p>
        </p:txBody>
      </p:sp>
      <p:sp>
        <p:nvSpPr>
          <p:cNvPr id="608" name="object 608"/>
          <p:cNvSpPr/>
          <p:nvPr/>
        </p:nvSpPr>
        <p:spPr>
          <a:xfrm>
            <a:off x="862768" y="4377779"/>
            <a:ext cx="7620" cy="8890"/>
          </a:xfrm>
          <a:custGeom>
            <a:avLst/>
            <a:gdLst/>
            <a:ahLst/>
            <a:cxnLst/>
            <a:rect l="l" t="t" r="r" b="b"/>
            <a:pathLst>
              <a:path w="7619" h="8889">
                <a:moveTo>
                  <a:pt x="7186" y="8578"/>
                </a:moveTo>
                <a:lnTo>
                  <a:pt x="1466" y="7529"/>
                </a:lnTo>
                <a:lnTo>
                  <a:pt x="0" y="5631"/>
                </a:lnTo>
                <a:lnTo>
                  <a:pt x="1695" y="4000"/>
                </a:lnTo>
                <a:lnTo>
                  <a:pt x="3041" y="3307"/>
                </a:lnTo>
                <a:lnTo>
                  <a:pt x="7302" y="0"/>
                </a:lnTo>
              </a:path>
            </a:pathLst>
          </a:custGeom>
          <a:ln w="5308">
            <a:solidFill>
              <a:srgbClr val="231F20"/>
            </a:solidFill>
          </a:ln>
        </p:spPr>
        <p:txBody>
          <a:bodyPr wrap="square" lIns="0" tIns="0" rIns="0" bIns="0" rtlCol="0"/>
          <a:lstStyle/>
          <a:p>
            <a:endParaRPr/>
          </a:p>
        </p:txBody>
      </p:sp>
      <p:sp>
        <p:nvSpPr>
          <p:cNvPr id="609" name="object 609"/>
          <p:cNvSpPr/>
          <p:nvPr/>
        </p:nvSpPr>
        <p:spPr>
          <a:xfrm>
            <a:off x="806907" y="4216805"/>
            <a:ext cx="65405" cy="170815"/>
          </a:xfrm>
          <a:custGeom>
            <a:avLst/>
            <a:gdLst/>
            <a:ahLst/>
            <a:cxnLst/>
            <a:rect l="l" t="t" r="r" b="b"/>
            <a:pathLst>
              <a:path w="65405" h="170814">
                <a:moveTo>
                  <a:pt x="63179" y="159746"/>
                </a:moveTo>
                <a:lnTo>
                  <a:pt x="49555" y="160827"/>
                </a:lnTo>
                <a:lnTo>
                  <a:pt x="40701" y="158960"/>
                </a:lnTo>
                <a:lnTo>
                  <a:pt x="36872" y="158939"/>
                </a:lnTo>
                <a:lnTo>
                  <a:pt x="37280" y="161307"/>
                </a:lnTo>
                <a:lnTo>
                  <a:pt x="41135" y="166605"/>
                </a:lnTo>
                <a:lnTo>
                  <a:pt x="42379" y="170314"/>
                </a:lnTo>
                <a:lnTo>
                  <a:pt x="29552" y="168790"/>
                </a:lnTo>
                <a:lnTo>
                  <a:pt x="16789" y="167228"/>
                </a:lnTo>
                <a:lnTo>
                  <a:pt x="15697" y="169780"/>
                </a:lnTo>
                <a:lnTo>
                  <a:pt x="22478" y="162859"/>
                </a:lnTo>
                <a:lnTo>
                  <a:pt x="27952" y="158693"/>
                </a:lnTo>
                <a:lnTo>
                  <a:pt x="13842" y="159582"/>
                </a:lnTo>
                <a:lnTo>
                  <a:pt x="5689" y="164053"/>
                </a:lnTo>
                <a:lnTo>
                  <a:pt x="0" y="161462"/>
                </a:lnTo>
                <a:lnTo>
                  <a:pt x="1358" y="159747"/>
                </a:lnTo>
                <a:lnTo>
                  <a:pt x="2730" y="157995"/>
                </a:lnTo>
                <a:lnTo>
                  <a:pt x="533" y="150870"/>
                </a:lnTo>
                <a:lnTo>
                  <a:pt x="6311" y="152038"/>
                </a:lnTo>
                <a:lnTo>
                  <a:pt x="12090" y="153232"/>
                </a:lnTo>
                <a:lnTo>
                  <a:pt x="15493" y="156217"/>
                </a:lnTo>
                <a:lnTo>
                  <a:pt x="17119" y="146730"/>
                </a:lnTo>
                <a:lnTo>
                  <a:pt x="23926" y="135770"/>
                </a:lnTo>
                <a:lnTo>
                  <a:pt x="12509" y="140583"/>
                </a:lnTo>
                <a:lnTo>
                  <a:pt x="3987" y="143568"/>
                </a:lnTo>
                <a:lnTo>
                  <a:pt x="9270" y="133535"/>
                </a:lnTo>
                <a:lnTo>
                  <a:pt x="11950" y="122943"/>
                </a:lnTo>
                <a:lnTo>
                  <a:pt x="18376" y="128112"/>
                </a:lnTo>
                <a:lnTo>
                  <a:pt x="23494" y="131706"/>
                </a:lnTo>
                <a:lnTo>
                  <a:pt x="25730" y="121546"/>
                </a:lnTo>
                <a:lnTo>
                  <a:pt x="31470" y="110687"/>
                </a:lnTo>
                <a:lnTo>
                  <a:pt x="21272" y="115691"/>
                </a:lnTo>
                <a:lnTo>
                  <a:pt x="11023" y="120720"/>
                </a:lnTo>
                <a:lnTo>
                  <a:pt x="17856" y="107855"/>
                </a:lnTo>
                <a:lnTo>
                  <a:pt x="19443" y="95422"/>
                </a:lnTo>
                <a:lnTo>
                  <a:pt x="28816" y="104553"/>
                </a:lnTo>
                <a:lnTo>
                  <a:pt x="31089" y="104159"/>
                </a:lnTo>
                <a:lnTo>
                  <a:pt x="33375" y="97746"/>
                </a:lnTo>
                <a:lnTo>
                  <a:pt x="35661" y="91307"/>
                </a:lnTo>
                <a:lnTo>
                  <a:pt x="36944" y="88538"/>
                </a:lnTo>
                <a:lnTo>
                  <a:pt x="28117" y="91650"/>
                </a:lnTo>
                <a:lnTo>
                  <a:pt x="20891" y="94901"/>
                </a:lnTo>
                <a:lnTo>
                  <a:pt x="25768" y="84601"/>
                </a:lnTo>
                <a:lnTo>
                  <a:pt x="27622" y="72905"/>
                </a:lnTo>
                <a:lnTo>
                  <a:pt x="36474" y="79039"/>
                </a:lnTo>
                <a:lnTo>
                  <a:pt x="39014" y="82239"/>
                </a:lnTo>
                <a:lnTo>
                  <a:pt x="41782" y="73883"/>
                </a:lnTo>
                <a:lnTo>
                  <a:pt x="44513" y="65501"/>
                </a:lnTo>
                <a:lnTo>
                  <a:pt x="44513" y="63761"/>
                </a:lnTo>
                <a:lnTo>
                  <a:pt x="36118" y="67139"/>
                </a:lnTo>
                <a:lnTo>
                  <a:pt x="29578" y="71609"/>
                </a:lnTo>
                <a:lnTo>
                  <a:pt x="34023" y="60014"/>
                </a:lnTo>
                <a:lnTo>
                  <a:pt x="38493" y="48432"/>
                </a:lnTo>
                <a:lnTo>
                  <a:pt x="40500" y="53499"/>
                </a:lnTo>
                <a:lnTo>
                  <a:pt x="43865" y="54528"/>
                </a:lnTo>
                <a:lnTo>
                  <a:pt x="47294" y="55557"/>
                </a:lnTo>
                <a:lnTo>
                  <a:pt x="48171" y="53232"/>
                </a:lnTo>
                <a:lnTo>
                  <a:pt x="49860" y="47568"/>
                </a:lnTo>
                <a:lnTo>
                  <a:pt x="51587" y="41891"/>
                </a:lnTo>
                <a:lnTo>
                  <a:pt x="51828" y="40088"/>
                </a:lnTo>
                <a:lnTo>
                  <a:pt x="44780" y="43314"/>
                </a:lnTo>
                <a:lnTo>
                  <a:pt x="37350" y="47162"/>
                </a:lnTo>
                <a:lnTo>
                  <a:pt x="42303" y="36481"/>
                </a:lnTo>
                <a:lnTo>
                  <a:pt x="47218" y="25800"/>
                </a:lnTo>
                <a:lnTo>
                  <a:pt x="49009" y="28467"/>
                </a:lnTo>
                <a:lnTo>
                  <a:pt x="51612" y="31249"/>
                </a:lnTo>
                <a:lnTo>
                  <a:pt x="54241" y="34068"/>
                </a:lnTo>
                <a:lnTo>
                  <a:pt x="56565" y="28912"/>
                </a:lnTo>
                <a:lnTo>
                  <a:pt x="57467" y="23972"/>
                </a:lnTo>
                <a:lnTo>
                  <a:pt x="58369" y="19044"/>
                </a:lnTo>
                <a:lnTo>
                  <a:pt x="60159" y="15437"/>
                </a:lnTo>
                <a:lnTo>
                  <a:pt x="51854" y="19539"/>
                </a:lnTo>
                <a:lnTo>
                  <a:pt x="46558" y="21622"/>
                </a:lnTo>
                <a:lnTo>
                  <a:pt x="49695" y="12808"/>
                </a:lnTo>
                <a:lnTo>
                  <a:pt x="52831" y="3969"/>
                </a:lnTo>
                <a:lnTo>
                  <a:pt x="54203" y="3436"/>
                </a:lnTo>
                <a:lnTo>
                  <a:pt x="59448" y="7614"/>
                </a:lnTo>
                <a:lnTo>
                  <a:pt x="63271" y="9405"/>
                </a:lnTo>
                <a:lnTo>
                  <a:pt x="65227" y="185"/>
                </a:lnTo>
                <a:lnTo>
                  <a:pt x="65326" y="0"/>
                </a:lnTo>
              </a:path>
            </a:pathLst>
          </a:custGeom>
          <a:ln w="5308">
            <a:solidFill>
              <a:srgbClr val="231F20"/>
            </a:solidFill>
          </a:ln>
        </p:spPr>
        <p:txBody>
          <a:bodyPr wrap="square" lIns="0" tIns="0" rIns="0" bIns="0" rtlCol="0"/>
          <a:lstStyle/>
          <a:p>
            <a:endParaRPr/>
          </a:p>
        </p:txBody>
      </p:sp>
      <p:sp>
        <p:nvSpPr>
          <p:cNvPr id="610" name="object 610"/>
          <p:cNvSpPr/>
          <p:nvPr/>
        </p:nvSpPr>
        <p:spPr>
          <a:xfrm>
            <a:off x="860386" y="4195731"/>
            <a:ext cx="12700" cy="18415"/>
          </a:xfrm>
          <a:custGeom>
            <a:avLst/>
            <a:gdLst/>
            <a:ahLst/>
            <a:cxnLst/>
            <a:rect l="l" t="t" r="r" b="b"/>
            <a:pathLst>
              <a:path w="12700" h="18414">
                <a:moveTo>
                  <a:pt x="11943" y="13886"/>
                </a:moveTo>
                <a:lnTo>
                  <a:pt x="5346" y="17386"/>
                </a:lnTo>
                <a:lnTo>
                  <a:pt x="0" y="18275"/>
                </a:lnTo>
                <a:lnTo>
                  <a:pt x="4305" y="9131"/>
                </a:lnTo>
                <a:lnTo>
                  <a:pt x="8610" y="0"/>
                </a:lnTo>
                <a:lnTo>
                  <a:pt x="9220" y="2273"/>
                </a:lnTo>
                <a:lnTo>
                  <a:pt x="12073" y="4193"/>
                </a:lnTo>
              </a:path>
            </a:pathLst>
          </a:custGeom>
          <a:ln w="5308">
            <a:solidFill>
              <a:srgbClr val="231F20"/>
            </a:solidFill>
          </a:ln>
        </p:spPr>
        <p:txBody>
          <a:bodyPr wrap="square" lIns="0" tIns="0" rIns="0" bIns="0" rtlCol="0"/>
          <a:lstStyle/>
          <a:p>
            <a:endParaRPr/>
          </a:p>
        </p:txBody>
      </p:sp>
      <p:sp>
        <p:nvSpPr>
          <p:cNvPr id="611" name="object 611"/>
          <p:cNvSpPr/>
          <p:nvPr/>
        </p:nvSpPr>
        <p:spPr>
          <a:xfrm>
            <a:off x="866317" y="4171766"/>
            <a:ext cx="6985" cy="21590"/>
          </a:xfrm>
          <a:custGeom>
            <a:avLst/>
            <a:gdLst/>
            <a:ahLst/>
            <a:cxnLst/>
            <a:rect l="l" t="t" r="r" b="b"/>
            <a:pathLst>
              <a:path w="6984" h="21589">
                <a:moveTo>
                  <a:pt x="6280" y="17903"/>
                </a:moveTo>
                <a:lnTo>
                  <a:pt x="6045" y="18021"/>
                </a:lnTo>
                <a:lnTo>
                  <a:pt x="0" y="21564"/>
                </a:lnTo>
                <a:lnTo>
                  <a:pt x="5791" y="9753"/>
                </a:lnTo>
                <a:lnTo>
                  <a:pt x="5918" y="0"/>
                </a:lnTo>
                <a:lnTo>
                  <a:pt x="6516" y="348"/>
                </a:lnTo>
              </a:path>
            </a:pathLst>
          </a:custGeom>
          <a:ln w="5308">
            <a:solidFill>
              <a:srgbClr val="231F20"/>
            </a:solidFill>
          </a:ln>
        </p:spPr>
        <p:txBody>
          <a:bodyPr wrap="square" lIns="0" tIns="0" rIns="0" bIns="0" rtlCol="0"/>
          <a:lstStyle/>
          <a:p>
            <a:endParaRPr/>
          </a:p>
        </p:txBody>
      </p:sp>
      <p:sp>
        <p:nvSpPr>
          <p:cNvPr id="612" name="object 612"/>
          <p:cNvSpPr/>
          <p:nvPr/>
        </p:nvSpPr>
        <p:spPr>
          <a:xfrm>
            <a:off x="1813160" y="4155487"/>
            <a:ext cx="4445" cy="6985"/>
          </a:xfrm>
          <a:custGeom>
            <a:avLst/>
            <a:gdLst/>
            <a:ahLst/>
            <a:cxnLst/>
            <a:rect l="l" t="t" r="r" b="b"/>
            <a:pathLst>
              <a:path w="4444" h="6985">
                <a:moveTo>
                  <a:pt x="21" y="50"/>
                </a:moveTo>
                <a:lnTo>
                  <a:pt x="2075" y="203"/>
                </a:lnTo>
                <a:lnTo>
                  <a:pt x="3904" y="0"/>
                </a:lnTo>
                <a:lnTo>
                  <a:pt x="1504" y="4127"/>
                </a:lnTo>
                <a:lnTo>
                  <a:pt x="0" y="6716"/>
                </a:lnTo>
              </a:path>
            </a:pathLst>
          </a:custGeom>
          <a:ln w="5308">
            <a:solidFill>
              <a:srgbClr val="231F20"/>
            </a:solidFill>
          </a:ln>
        </p:spPr>
        <p:txBody>
          <a:bodyPr wrap="square" lIns="0" tIns="0" rIns="0" bIns="0" rtlCol="0"/>
          <a:lstStyle/>
          <a:p>
            <a:endParaRPr/>
          </a:p>
        </p:txBody>
      </p:sp>
      <p:sp>
        <p:nvSpPr>
          <p:cNvPr id="613" name="object 613"/>
          <p:cNvSpPr/>
          <p:nvPr/>
        </p:nvSpPr>
        <p:spPr>
          <a:xfrm>
            <a:off x="1812427" y="4159856"/>
            <a:ext cx="74295" cy="240665"/>
          </a:xfrm>
          <a:custGeom>
            <a:avLst/>
            <a:gdLst/>
            <a:ahLst/>
            <a:cxnLst/>
            <a:rect l="l" t="t" r="r" b="b"/>
            <a:pathLst>
              <a:path w="74294" h="240664">
                <a:moveTo>
                  <a:pt x="729" y="3759"/>
                </a:moveTo>
                <a:lnTo>
                  <a:pt x="7368" y="2641"/>
                </a:lnTo>
                <a:lnTo>
                  <a:pt x="11851" y="3746"/>
                </a:lnTo>
                <a:lnTo>
                  <a:pt x="15534" y="0"/>
                </a:lnTo>
                <a:lnTo>
                  <a:pt x="22722" y="25"/>
                </a:lnTo>
                <a:lnTo>
                  <a:pt x="23814" y="5829"/>
                </a:lnTo>
                <a:lnTo>
                  <a:pt x="24881" y="11607"/>
                </a:lnTo>
                <a:lnTo>
                  <a:pt x="21160" y="11633"/>
                </a:lnTo>
                <a:lnTo>
                  <a:pt x="15598" y="8483"/>
                </a:lnTo>
                <a:lnTo>
                  <a:pt x="12435" y="7531"/>
                </a:lnTo>
                <a:lnTo>
                  <a:pt x="13883" y="14566"/>
                </a:lnTo>
                <a:lnTo>
                  <a:pt x="15407" y="21602"/>
                </a:lnTo>
                <a:lnTo>
                  <a:pt x="18874" y="22250"/>
                </a:lnTo>
                <a:lnTo>
                  <a:pt x="23154" y="19303"/>
                </a:lnTo>
                <a:lnTo>
                  <a:pt x="26964" y="17068"/>
                </a:lnTo>
                <a:lnTo>
                  <a:pt x="28399" y="26301"/>
                </a:lnTo>
                <a:lnTo>
                  <a:pt x="29834" y="35534"/>
                </a:lnTo>
                <a:lnTo>
                  <a:pt x="25453" y="33400"/>
                </a:lnTo>
                <a:lnTo>
                  <a:pt x="22710" y="32092"/>
                </a:lnTo>
                <a:lnTo>
                  <a:pt x="19992" y="30784"/>
                </a:lnTo>
                <a:lnTo>
                  <a:pt x="17566" y="30568"/>
                </a:lnTo>
                <a:lnTo>
                  <a:pt x="19776" y="38582"/>
                </a:lnTo>
                <a:lnTo>
                  <a:pt x="21948" y="46545"/>
                </a:lnTo>
                <a:lnTo>
                  <a:pt x="22176" y="45478"/>
                </a:lnTo>
                <a:lnTo>
                  <a:pt x="26520" y="43522"/>
                </a:lnTo>
                <a:lnTo>
                  <a:pt x="30838" y="41567"/>
                </a:lnTo>
                <a:lnTo>
                  <a:pt x="31866" y="44589"/>
                </a:lnTo>
                <a:lnTo>
                  <a:pt x="32857" y="49606"/>
                </a:lnTo>
                <a:lnTo>
                  <a:pt x="33886" y="54622"/>
                </a:lnTo>
                <a:lnTo>
                  <a:pt x="34508" y="58788"/>
                </a:lnTo>
                <a:lnTo>
                  <a:pt x="27637" y="55410"/>
                </a:lnTo>
                <a:lnTo>
                  <a:pt x="20792" y="52057"/>
                </a:lnTo>
                <a:lnTo>
                  <a:pt x="25059" y="61747"/>
                </a:lnTo>
                <a:lnTo>
                  <a:pt x="24373" y="70307"/>
                </a:lnTo>
                <a:lnTo>
                  <a:pt x="31701" y="66878"/>
                </a:lnTo>
                <a:lnTo>
                  <a:pt x="39093" y="63449"/>
                </a:lnTo>
                <a:lnTo>
                  <a:pt x="38051" y="70497"/>
                </a:lnTo>
                <a:lnTo>
                  <a:pt x="38559" y="72504"/>
                </a:lnTo>
                <a:lnTo>
                  <a:pt x="39067" y="74523"/>
                </a:lnTo>
                <a:lnTo>
                  <a:pt x="42941" y="82613"/>
                </a:lnTo>
                <a:lnTo>
                  <a:pt x="33251" y="78320"/>
                </a:lnTo>
                <a:lnTo>
                  <a:pt x="28234" y="74752"/>
                </a:lnTo>
                <a:lnTo>
                  <a:pt x="30088" y="84632"/>
                </a:lnTo>
                <a:lnTo>
                  <a:pt x="31942" y="94513"/>
                </a:lnTo>
                <a:lnTo>
                  <a:pt x="37188" y="89534"/>
                </a:lnTo>
                <a:lnTo>
                  <a:pt x="41772" y="86118"/>
                </a:lnTo>
                <a:lnTo>
                  <a:pt x="44020" y="95097"/>
                </a:lnTo>
                <a:lnTo>
                  <a:pt x="46281" y="104063"/>
                </a:lnTo>
                <a:lnTo>
                  <a:pt x="44566" y="104216"/>
                </a:lnTo>
                <a:lnTo>
                  <a:pt x="36387" y="100634"/>
                </a:lnTo>
                <a:lnTo>
                  <a:pt x="33327" y="99034"/>
                </a:lnTo>
                <a:lnTo>
                  <a:pt x="35727" y="107924"/>
                </a:lnTo>
                <a:lnTo>
                  <a:pt x="38153" y="116839"/>
                </a:lnTo>
                <a:lnTo>
                  <a:pt x="36133" y="114896"/>
                </a:lnTo>
                <a:lnTo>
                  <a:pt x="42839" y="112445"/>
                </a:lnTo>
                <a:lnTo>
                  <a:pt x="49532" y="109981"/>
                </a:lnTo>
                <a:lnTo>
                  <a:pt x="49456" y="119672"/>
                </a:lnTo>
                <a:lnTo>
                  <a:pt x="54206" y="130467"/>
                </a:lnTo>
                <a:lnTo>
                  <a:pt x="43588" y="125221"/>
                </a:lnTo>
                <a:lnTo>
                  <a:pt x="37683" y="121323"/>
                </a:lnTo>
                <a:lnTo>
                  <a:pt x="40909" y="131965"/>
                </a:lnTo>
                <a:lnTo>
                  <a:pt x="44147" y="142608"/>
                </a:lnTo>
                <a:lnTo>
                  <a:pt x="45189" y="138544"/>
                </a:lnTo>
                <a:lnTo>
                  <a:pt x="48960" y="136601"/>
                </a:lnTo>
                <a:lnTo>
                  <a:pt x="52732" y="134670"/>
                </a:lnTo>
                <a:lnTo>
                  <a:pt x="53558" y="137756"/>
                </a:lnTo>
                <a:lnTo>
                  <a:pt x="54815" y="144081"/>
                </a:lnTo>
                <a:lnTo>
                  <a:pt x="56060" y="150406"/>
                </a:lnTo>
                <a:lnTo>
                  <a:pt x="56580" y="152412"/>
                </a:lnTo>
                <a:lnTo>
                  <a:pt x="48351" y="149009"/>
                </a:lnTo>
                <a:lnTo>
                  <a:pt x="42915" y="146126"/>
                </a:lnTo>
                <a:lnTo>
                  <a:pt x="45430" y="155803"/>
                </a:lnTo>
                <a:lnTo>
                  <a:pt x="47906" y="165480"/>
                </a:lnTo>
                <a:lnTo>
                  <a:pt x="48414" y="163753"/>
                </a:lnTo>
                <a:lnTo>
                  <a:pt x="53444" y="161645"/>
                </a:lnTo>
                <a:lnTo>
                  <a:pt x="58435" y="159550"/>
                </a:lnTo>
                <a:lnTo>
                  <a:pt x="58117" y="163207"/>
                </a:lnTo>
                <a:lnTo>
                  <a:pt x="59438" y="167919"/>
                </a:lnTo>
                <a:lnTo>
                  <a:pt x="60746" y="172643"/>
                </a:lnTo>
                <a:lnTo>
                  <a:pt x="62283" y="178307"/>
                </a:lnTo>
                <a:lnTo>
                  <a:pt x="54218" y="174218"/>
                </a:lnTo>
                <a:lnTo>
                  <a:pt x="47563" y="170497"/>
                </a:lnTo>
                <a:lnTo>
                  <a:pt x="50726" y="180378"/>
                </a:lnTo>
                <a:lnTo>
                  <a:pt x="53939" y="190258"/>
                </a:lnTo>
                <a:lnTo>
                  <a:pt x="52783" y="188417"/>
                </a:lnTo>
                <a:lnTo>
                  <a:pt x="57190" y="186524"/>
                </a:lnTo>
                <a:lnTo>
                  <a:pt x="61610" y="184607"/>
                </a:lnTo>
                <a:lnTo>
                  <a:pt x="64226" y="184823"/>
                </a:lnTo>
                <a:lnTo>
                  <a:pt x="65089" y="193408"/>
                </a:lnTo>
                <a:lnTo>
                  <a:pt x="65978" y="202018"/>
                </a:lnTo>
                <a:lnTo>
                  <a:pt x="65204" y="202056"/>
                </a:lnTo>
                <a:lnTo>
                  <a:pt x="59120" y="199529"/>
                </a:lnTo>
                <a:lnTo>
                  <a:pt x="53063" y="197002"/>
                </a:lnTo>
                <a:lnTo>
                  <a:pt x="54548" y="202653"/>
                </a:lnTo>
                <a:lnTo>
                  <a:pt x="56009" y="206540"/>
                </a:lnTo>
                <a:lnTo>
                  <a:pt x="57457" y="210438"/>
                </a:lnTo>
                <a:lnTo>
                  <a:pt x="57368" y="214795"/>
                </a:lnTo>
                <a:lnTo>
                  <a:pt x="64620" y="210883"/>
                </a:lnTo>
                <a:lnTo>
                  <a:pt x="71833" y="206984"/>
                </a:lnTo>
                <a:lnTo>
                  <a:pt x="71566" y="218236"/>
                </a:lnTo>
                <a:lnTo>
                  <a:pt x="73975" y="225679"/>
                </a:lnTo>
                <a:lnTo>
                  <a:pt x="73881" y="228676"/>
                </a:lnTo>
                <a:lnTo>
                  <a:pt x="70477" y="227691"/>
                </a:lnTo>
                <a:lnTo>
                  <a:pt x="62956" y="223189"/>
                </a:lnTo>
                <a:lnTo>
                  <a:pt x="56923" y="219062"/>
                </a:lnTo>
                <a:lnTo>
                  <a:pt x="60517" y="230390"/>
                </a:lnTo>
                <a:lnTo>
                  <a:pt x="68112" y="235432"/>
                </a:lnTo>
                <a:lnTo>
                  <a:pt x="65509" y="239737"/>
                </a:lnTo>
                <a:lnTo>
                  <a:pt x="59895" y="239610"/>
                </a:lnTo>
                <a:lnTo>
                  <a:pt x="54256" y="239471"/>
                </a:lnTo>
                <a:lnTo>
                  <a:pt x="49316" y="240525"/>
                </a:lnTo>
                <a:lnTo>
                  <a:pt x="53202" y="233311"/>
                </a:lnTo>
                <a:lnTo>
                  <a:pt x="56339" y="229641"/>
                </a:lnTo>
                <a:lnTo>
                  <a:pt x="40032" y="230873"/>
                </a:lnTo>
                <a:lnTo>
                  <a:pt x="32489" y="230708"/>
                </a:lnTo>
                <a:lnTo>
                  <a:pt x="30647" y="232829"/>
                </a:lnTo>
                <a:lnTo>
                  <a:pt x="35994" y="237540"/>
                </a:lnTo>
                <a:lnTo>
                  <a:pt x="39982" y="239902"/>
                </a:lnTo>
                <a:lnTo>
                  <a:pt x="24348" y="238975"/>
                </a:lnTo>
                <a:lnTo>
                  <a:pt x="8740" y="238023"/>
                </a:lnTo>
                <a:lnTo>
                  <a:pt x="12334" y="238721"/>
                </a:lnTo>
                <a:lnTo>
                  <a:pt x="15407" y="232778"/>
                </a:lnTo>
                <a:lnTo>
                  <a:pt x="16817" y="230009"/>
                </a:lnTo>
                <a:lnTo>
                  <a:pt x="4866" y="230555"/>
                </a:lnTo>
                <a:lnTo>
                  <a:pt x="0" y="230773"/>
                </a:lnTo>
              </a:path>
            </a:pathLst>
          </a:custGeom>
          <a:ln w="5308">
            <a:solidFill>
              <a:srgbClr val="231F20"/>
            </a:solidFill>
          </a:ln>
        </p:spPr>
        <p:txBody>
          <a:bodyPr wrap="square" lIns="0" tIns="0" rIns="0" bIns="0" rtlCol="0"/>
          <a:lstStyle/>
          <a:p>
            <a:endParaRPr/>
          </a:p>
        </p:txBody>
      </p:sp>
      <p:sp>
        <p:nvSpPr>
          <p:cNvPr id="614" name="object 614"/>
          <p:cNvSpPr/>
          <p:nvPr/>
        </p:nvSpPr>
        <p:spPr>
          <a:xfrm>
            <a:off x="733106" y="4374774"/>
            <a:ext cx="137160" cy="253365"/>
          </a:xfrm>
          <a:custGeom>
            <a:avLst/>
            <a:gdLst/>
            <a:ahLst/>
            <a:cxnLst/>
            <a:rect l="l" t="t" r="r" b="b"/>
            <a:pathLst>
              <a:path w="137159" h="253364">
                <a:moveTo>
                  <a:pt x="130432" y="251180"/>
                </a:moveTo>
                <a:lnTo>
                  <a:pt x="116188" y="251180"/>
                </a:lnTo>
                <a:lnTo>
                  <a:pt x="131910" y="252958"/>
                </a:lnTo>
                <a:lnTo>
                  <a:pt x="130432" y="251180"/>
                </a:lnTo>
                <a:close/>
              </a:path>
              <a:path w="137159" h="253364">
                <a:moveTo>
                  <a:pt x="122297" y="239953"/>
                </a:moveTo>
                <a:lnTo>
                  <a:pt x="72462" y="239953"/>
                </a:lnTo>
                <a:lnTo>
                  <a:pt x="65794" y="244703"/>
                </a:lnTo>
                <a:lnTo>
                  <a:pt x="64307" y="245410"/>
                </a:lnTo>
                <a:lnTo>
                  <a:pt x="62511" y="247015"/>
                </a:lnTo>
                <a:lnTo>
                  <a:pt x="64133" y="248989"/>
                </a:lnTo>
                <a:lnTo>
                  <a:pt x="73262" y="250482"/>
                </a:lnTo>
                <a:lnTo>
                  <a:pt x="92071" y="251879"/>
                </a:lnTo>
                <a:lnTo>
                  <a:pt x="87206" y="247294"/>
                </a:lnTo>
                <a:lnTo>
                  <a:pt x="82317" y="243130"/>
                </a:lnTo>
                <a:lnTo>
                  <a:pt x="81669" y="241180"/>
                </a:lnTo>
                <a:lnTo>
                  <a:pt x="86146" y="240938"/>
                </a:lnTo>
                <a:lnTo>
                  <a:pt x="122965" y="240938"/>
                </a:lnTo>
                <a:lnTo>
                  <a:pt x="122297" y="239953"/>
                </a:lnTo>
                <a:close/>
              </a:path>
              <a:path w="137159" h="253364">
                <a:moveTo>
                  <a:pt x="123450" y="241652"/>
                </a:moveTo>
                <a:lnTo>
                  <a:pt x="107256" y="241652"/>
                </a:lnTo>
                <a:lnTo>
                  <a:pt x="111822" y="241987"/>
                </a:lnTo>
                <a:lnTo>
                  <a:pt x="111250" y="243277"/>
                </a:lnTo>
                <a:lnTo>
                  <a:pt x="106460" y="245897"/>
                </a:lnTo>
                <a:lnTo>
                  <a:pt x="100890" y="249708"/>
                </a:lnTo>
                <a:lnTo>
                  <a:pt x="100046" y="251529"/>
                </a:lnTo>
                <a:lnTo>
                  <a:pt x="104842" y="251855"/>
                </a:lnTo>
                <a:lnTo>
                  <a:pt x="116188" y="251180"/>
                </a:lnTo>
                <a:lnTo>
                  <a:pt x="130432" y="251180"/>
                </a:lnTo>
                <a:lnTo>
                  <a:pt x="127643" y="247827"/>
                </a:lnTo>
                <a:lnTo>
                  <a:pt x="123450" y="241652"/>
                </a:lnTo>
                <a:close/>
              </a:path>
              <a:path w="137159" h="253364">
                <a:moveTo>
                  <a:pt x="133791" y="239102"/>
                </a:moveTo>
                <a:lnTo>
                  <a:pt x="31098" y="239102"/>
                </a:lnTo>
                <a:lnTo>
                  <a:pt x="25103" y="243332"/>
                </a:lnTo>
                <a:lnTo>
                  <a:pt x="21209" y="247015"/>
                </a:lnTo>
                <a:lnTo>
                  <a:pt x="20968" y="248386"/>
                </a:lnTo>
                <a:lnTo>
                  <a:pt x="24802" y="248729"/>
                </a:lnTo>
                <a:lnTo>
                  <a:pt x="33130" y="249326"/>
                </a:lnTo>
                <a:lnTo>
                  <a:pt x="47443" y="250850"/>
                </a:lnTo>
                <a:lnTo>
                  <a:pt x="45989" y="247068"/>
                </a:lnTo>
                <a:lnTo>
                  <a:pt x="41581" y="241727"/>
                </a:lnTo>
                <a:lnTo>
                  <a:pt x="41075" y="239326"/>
                </a:lnTo>
                <a:lnTo>
                  <a:pt x="133788" y="239326"/>
                </a:lnTo>
                <a:lnTo>
                  <a:pt x="133791" y="239102"/>
                </a:lnTo>
                <a:close/>
              </a:path>
              <a:path w="137159" h="253364">
                <a:moveTo>
                  <a:pt x="351" y="231203"/>
                </a:moveTo>
                <a:lnTo>
                  <a:pt x="2942" y="238429"/>
                </a:lnTo>
                <a:lnTo>
                  <a:pt x="1456" y="240207"/>
                </a:lnTo>
                <a:lnTo>
                  <a:pt x="0" y="241896"/>
                </a:lnTo>
                <a:lnTo>
                  <a:pt x="6384" y="244576"/>
                </a:lnTo>
                <a:lnTo>
                  <a:pt x="15375" y="240030"/>
                </a:lnTo>
                <a:lnTo>
                  <a:pt x="31098" y="239102"/>
                </a:lnTo>
                <a:lnTo>
                  <a:pt x="133791" y="239102"/>
                </a:lnTo>
                <a:lnTo>
                  <a:pt x="133824" y="236601"/>
                </a:lnTo>
                <a:lnTo>
                  <a:pt x="17166" y="236601"/>
                </a:lnTo>
                <a:lnTo>
                  <a:pt x="13331" y="233565"/>
                </a:lnTo>
                <a:lnTo>
                  <a:pt x="351" y="231203"/>
                </a:lnTo>
                <a:close/>
              </a:path>
              <a:path w="137159" h="253364">
                <a:moveTo>
                  <a:pt x="133780" y="239915"/>
                </a:moveTo>
                <a:lnTo>
                  <a:pt x="122271" y="239915"/>
                </a:lnTo>
                <a:lnTo>
                  <a:pt x="133751" y="242027"/>
                </a:lnTo>
                <a:lnTo>
                  <a:pt x="133780" y="239915"/>
                </a:lnTo>
                <a:close/>
              </a:path>
              <a:path w="137159" h="253364">
                <a:moveTo>
                  <a:pt x="122965" y="240938"/>
                </a:moveTo>
                <a:lnTo>
                  <a:pt x="86146" y="240938"/>
                </a:lnTo>
                <a:lnTo>
                  <a:pt x="96630" y="241896"/>
                </a:lnTo>
                <a:lnTo>
                  <a:pt x="107256" y="241652"/>
                </a:lnTo>
                <a:lnTo>
                  <a:pt x="123450" y="241652"/>
                </a:lnTo>
                <a:lnTo>
                  <a:pt x="122965" y="240938"/>
                </a:lnTo>
                <a:close/>
              </a:path>
              <a:path w="137159" h="253364">
                <a:moveTo>
                  <a:pt x="133788" y="239326"/>
                </a:moveTo>
                <a:lnTo>
                  <a:pt x="41075" y="239326"/>
                </a:lnTo>
                <a:lnTo>
                  <a:pt x="45363" y="239338"/>
                </a:lnTo>
                <a:lnTo>
                  <a:pt x="55317" y="241211"/>
                </a:lnTo>
                <a:lnTo>
                  <a:pt x="72462" y="239953"/>
                </a:lnTo>
                <a:lnTo>
                  <a:pt x="122297" y="239953"/>
                </a:lnTo>
                <a:lnTo>
                  <a:pt x="133780" y="239915"/>
                </a:lnTo>
                <a:lnTo>
                  <a:pt x="133788" y="239326"/>
                </a:lnTo>
                <a:close/>
              </a:path>
              <a:path w="137159" h="253364">
                <a:moveTo>
                  <a:pt x="134076" y="217851"/>
                </a:moveTo>
                <a:lnTo>
                  <a:pt x="23713" y="217851"/>
                </a:lnTo>
                <a:lnTo>
                  <a:pt x="22890" y="220619"/>
                </a:lnTo>
                <a:lnTo>
                  <a:pt x="18779" y="226974"/>
                </a:lnTo>
                <a:lnTo>
                  <a:pt x="17166" y="236601"/>
                </a:lnTo>
                <a:lnTo>
                  <a:pt x="133824" y="236601"/>
                </a:lnTo>
                <a:lnTo>
                  <a:pt x="134076" y="217851"/>
                </a:lnTo>
                <a:close/>
              </a:path>
              <a:path w="137159" h="253364">
                <a:moveTo>
                  <a:pt x="12569" y="202844"/>
                </a:moveTo>
                <a:lnTo>
                  <a:pt x="9775" y="213614"/>
                </a:lnTo>
                <a:lnTo>
                  <a:pt x="4085" y="223799"/>
                </a:lnTo>
                <a:lnTo>
                  <a:pt x="13521" y="220738"/>
                </a:lnTo>
                <a:lnTo>
                  <a:pt x="20754" y="218085"/>
                </a:lnTo>
                <a:lnTo>
                  <a:pt x="23713" y="217851"/>
                </a:lnTo>
                <a:lnTo>
                  <a:pt x="134076" y="217851"/>
                </a:lnTo>
                <a:lnTo>
                  <a:pt x="134158" y="211747"/>
                </a:lnTo>
                <a:lnTo>
                  <a:pt x="25650" y="211747"/>
                </a:lnTo>
                <a:lnTo>
                  <a:pt x="19833" y="208102"/>
                </a:lnTo>
                <a:lnTo>
                  <a:pt x="12569" y="202844"/>
                </a:lnTo>
                <a:close/>
              </a:path>
              <a:path w="137159" h="253364">
                <a:moveTo>
                  <a:pt x="134445" y="190398"/>
                </a:moveTo>
                <a:lnTo>
                  <a:pt x="34159" y="190398"/>
                </a:lnTo>
                <a:lnTo>
                  <a:pt x="27948" y="201434"/>
                </a:lnTo>
                <a:lnTo>
                  <a:pt x="25650" y="211747"/>
                </a:lnTo>
                <a:lnTo>
                  <a:pt x="134158" y="211747"/>
                </a:lnTo>
                <a:lnTo>
                  <a:pt x="134445" y="190398"/>
                </a:lnTo>
                <a:close/>
              </a:path>
              <a:path w="137159" h="253364">
                <a:moveTo>
                  <a:pt x="20379" y="174967"/>
                </a:moveTo>
                <a:lnTo>
                  <a:pt x="18842" y="187553"/>
                </a:lnTo>
                <a:lnTo>
                  <a:pt x="17871" y="189515"/>
                </a:lnTo>
                <a:lnTo>
                  <a:pt x="16583" y="193447"/>
                </a:lnTo>
                <a:lnTo>
                  <a:pt x="17423" y="196420"/>
                </a:lnTo>
                <a:lnTo>
                  <a:pt x="22830" y="195503"/>
                </a:lnTo>
                <a:lnTo>
                  <a:pt x="34159" y="190398"/>
                </a:lnTo>
                <a:lnTo>
                  <a:pt x="134445" y="190398"/>
                </a:lnTo>
                <a:lnTo>
                  <a:pt x="134529" y="184200"/>
                </a:lnTo>
                <a:lnTo>
                  <a:pt x="31047" y="184200"/>
                </a:lnTo>
                <a:lnTo>
                  <a:pt x="20379" y="174967"/>
                </a:lnTo>
                <a:close/>
              </a:path>
              <a:path w="137159" h="253364">
                <a:moveTo>
                  <a:pt x="134747" y="167932"/>
                </a:moveTo>
                <a:lnTo>
                  <a:pt x="39861" y="167932"/>
                </a:lnTo>
                <a:lnTo>
                  <a:pt x="38464" y="170738"/>
                </a:lnTo>
                <a:lnTo>
                  <a:pt x="33600" y="183781"/>
                </a:lnTo>
                <a:lnTo>
                  <a:pt x="31047" y="184200"/>
                </a:lnTo>
                <a:lnTo>
                  <a:pt x="134529" y="184200"/>
                </a:lnTo>
                <a:lnTo>
                  <a:pt x="134747" y="167932"/>
                </a:lnTo>
                <a:close/>
              </a:path>
              <a:path w="137159" h="253364">
                <a:moveTo>
                  <a:pt x="29053" y="152107"/>
                </a:moveTo>
                <a:lnTo>
                  <a:pt x="27250" y="163969"/>
                </a:lnTo>
                <a:lnTo>
                  <a:pt x="21992" y="174421"/>
                </a:lnTo>
                <a:lnTo>
                  <a:pt x="30018" y="171119"/>
                </a:lnTo>
                <a:lnTo>
                  <a:pt x="39861" y="167932"/>
                </a:lnTo>
                <a:lnTo>
                  <a:pt x="134747" y="167932"/>
                </a:lnTo>
                <a:lnTo>
                  <a:pt x="134833" y="161556"/>
                </a:lnTo>
                <a:lnTo>
                  <a:pt x="42020" y="161556"/>
                </a:lnTo>
                <a:lnTo>
                  <a:pt x="39112" y="158292"/>
                </a:lnTo>
                <a:lnTo>
                  <a:pt x="29053" y="152107"/>
                </a:lnTo>
                <a:close/>
              </a:path>
              <a:path w="137159" h="253364">
                <a:moveTo>
                  <a:pt x="135085" y="142798"/>
                </a:moveTo>
                <a:lnTo>
                  <a:pt x="47824" y="142798"/>
                </a:lnTo>
                <a:lnTo>
                  <a:pt x="47849" y="144564"/>
                </a:lnTo>
                <a:lnTo>
                  <a:pt x="44915" y="153073"/>
                </a:lnTo>
                <a:lnTo>
                  <a:pt x="42020" y="161556"/>
                </a:lnTo>
                <a:lnTo>
                  <a:pt x="134833" y="161556"/>
                </a:lnTo>
                <a:lnTo>
                  <a:pt x="135085" y="142798"/>
                </a:lnTo>
                <a:close/>
              </a:path>
              <a:path w="137159" h="253364">
                <a:moveTo>
                  <a:pt x="40750" y="127279"/>
                </a:moveTo>
                <a:lnTo>
                  <a:pt x="31225" y="150774"/>
                </a:lnTo>
                <a:lnTo>
                  <a:pt x="38477" y="146253"/>
                </a:lnTo>
                <a:lnTo>
                  <a:pt x="47824" y="142798"/>
                </a:lnTo>
                <a:lnTo>
                  <a:pt x="135085" y="142798"/>
                </a:lnTo>
                <a:lnTo>
                  <a:pt x="135197" y="134467"/>
                </a:lnTo>
                <a:lnTo>
                  <a:pt x="50757" y="134467"/>
                </a:lnTo>
                <a:lnTo>
                  <a:pt x="43061" y="132384"/>
                </a:lnTo>
                <a:lnTo>
                  <a:pt x="40750" y="127279"/>
                </a:lnTo>
                <a:close/>
              </a:path>
              <a:path w="137159" h="253364">
                <a:moveTo>
                  <a:pt x="135408" y="118770"/>
                </a:moveTo>
                <a:lnTo>
                  <a:pt x="55558" y="118770"/>
                </a:lnTo>
                <a:lnTo>
                  <a:pt x="55329" y="120599"/>
                </a:lnTo>
                <a:lnTo>
                  <a:pt x="53501" y="126365"/>
                </a:lnTo>
                <a:lnTo>
                  <a:pt x="51710" y="132105"/>
                </a:lnTo>
                <a:lnTo>
                  <a:pt x="50757" y="134467"/>
                </a:lnTo>
                <a:lnTo>
                  <a:pt x="135197" y="134467"/>
                </a:lnTo>
                <a:lnTo>
                  <a:pt x="135408" y="118770"/>
                </a:lnTo>
                <a:close/>
              </a:path>
              <a:path w="137159" h="253364">
                <a:moveTo>
                  <a:pt x="50122" y="104305"/>
                </a:moveTo>
                <a:lnTo>
                  <a:pt x="39429" y="125971"/>
                </a:lnTo>
                <a:lnTo>
                  <a:pt x="47697" y="122072"/>
                </a:lnTo>
                <a:lnTo>
                  <a:pt x="55558" y="118770"/>
                </a:lnTo>
                <a:lnTo>
                  <a:pt x="135408" y="118770"/>
                </a:lnTo>
                <a:lnTo>
                  <a:pt x="135490" y="112649"/>
                </a:lnTo>
                <a:lnTo>
                  <a:pt x="58098" y="112649"/>
                </a:lnTo>
                <a:lnTo>
                  <a:pt x="52142" y="106984"/>
                </a:lnTo>
                <a:lnTo>
                  <a:pt x="50122" y="104305"/>
                </a:lnTo>
                <a:close/>
              </a:path>
              <a:path w="137159" h="253364">
                <a:moveTo>
                  <a:pt x="135744" y="93776"/>
                </a:moveTo>
                <a:lnTo>
                  <a:pt x="64359" y="93776"/>
                </a:lnTo>
                <a:lnTo>
                  <a:pt x="62429" y="97434"/>
                </a:lnTo>
                <a:lnTo>
                  <a:pt x="60638" y="107454"/>
                </a:lnTo>
                <a:lnTo>
                  <a:pt x="58098" y="112649"/>
                </a:lnTo>
                <a:lnTo>
                  <a:pt x="135490" y="112649"/>
                </a:lnTo>
                <a:lnTo>
                  <a:pt x="135744" y="93776"/>
                </a:lnTo>
                <a:close/>
              </a:path>
              <a:path w="137159" h="253364">
                <a:moveTo>
                  <a:pt x="57450" y="81610"/>
                </a:moveTo>
                <a:lnTo>
                  <a:pt x="55914" y="82156"/>
                </a:lnTo>
                <a:lnTo>
                  <a:pt x="52624" y="91122"/>
                </a:lnTo>
                <a:lnTo>
                  <a:pt x="49246" y="100076"/>
                </a:lnTo>
                <a:lnTo>
                  <a:pt x="55139" y="97942"/>
                </a:lnTo>
                <a:lnTo>
                  <a:pt x="64359" y="93776"/>
                </a:lnTo>
                <a:lnTo>
                  <a:pt x="135744" y="93776"/>
                </a:lnTo>
                <a:lnTo>
                  <a:pt x="135826" y="87642"/>
                </a:lnTo>
                <a:lnTo>
                  <a:pt x="67737" y="87642"/>
                </a:lnTo>
                <a:lnTo>
                  <a:pt x="63419" y="85852"/>
                </a:lnTo>
                <a:lnTo>
                  <a:pt x="57450" y="81610"/>
                </a:lnTo>
                <a:close/>
              </a:path>
              <a:path w="137159" h="253364">
                <a:moveTo>
                  <a:pt x="136090" y="67970"/>
                </a:moveTo>
                <a:lnTo>
                  <a:pt x="75675" y="67970"/>
                </a:lnTo>
                <a:lnTo>
                  <a:pt x="69757" y="78270"/>
                </a:lnTo>
                <a:lnTo>
                  <a:pt x="67737" y="87642"/>
                </a:lnTo>
                <a:lnTo>
                  <a:pt x="135826" y="87642"/>
                </a:lnTo>
                <a:lnTo>
                  <a:pt x="136090" y="67970"/>
                </a:lnTo>
                <a:close/>
              </a:path>
              <a:path w="137159" h="253364">
                <a:moveTo>
                  <a:pt x="65782" y="56743"/>
                </a:moveTo>
                <a:lnTo>
                  <a:pt x="56523" y="75285"/>
                </a:lnTo>
                <a:lnTo>
                  <a:pt x="62480" y="74383"/>
                </a:lnTo>
                <a:lnTo>
                  <a:pt x="75675" y="67970"/>
                </a:lnTo>
                <a:lnTo>
                  <a:pt x="136090" y="67970"/>
                </a:lnTo>
                <a:lnTo>
                  <a:pt x="136126" y="65328"/>
                </a:lnTo>
                <a:lnTo>
                  <a:pt x="77085" y="65328"/>
                </a:lnTo>
                <a:lnTo>
                  <a:pt x="66518" y="59042"/>
                </a:lnTo>
                <a:lnTo>
                  <a:pt x="65782" y="56743"/>
                </a:lnTo>
                <a:close/>
              </a:path>
              <a:path w="137159" h="253364">
                <a:moveTo>
                  <a:pt x="136363" y="47663"/>
                </a:moveTo>
                <a:lnTo>
                  <a:pt x="76081" y="47663"/>
                </a:lnTo>
                <a:lnTo>
                  <a:pt x="78837" y="48412"/>
                </a:lnTo>
                <a:lnTo>
                  <a:pt x="75929" y="58343"/>
                </a:lnTo>
                <a:lnTo>
                  <a:pt x="77085" y="65328"/>
                </a:lnTo>
                <a:lnTo>
                  <a:pt x="136126" y="65328"/>
                </a:lnTo>
                <a:lnTo>
                  <a:pt x="136363" y="47663"/>
                </a:lnTo>
                <a:close/>
              </a:path>
              <a:path w="137159" h="253364">
                <a:moveTo>
                  <a:pt x="68944" y="32423"/>
                </a:moveTo>
                <a:lnTo>
                  <a:pt x="68995" y="42316"/>
                </a:lnTo>
                <a:lnTo>
                  <a:pt x="62734" y="54305"/>
                </a:lnTo>
                <a:lnTo>
                  <a:pt x="69503" y="50711"/>
                </a:lnTo>
                <a:lnTo>
                  <a:pt x="76081" y="47663"/>
                </a:lnTo>
                <a:lnTo>
                  <a:pt x="136363" y="47663"/>
                </a:lnTo>
                <a:lnTo>
                  <a:pt x="136489" y="38315"/>
                </a:lnTo>
                <a:lnTo>
                  <a:pt x="80310" y="38315"/>
                </a:lnTo>
                <a:lnTo>
                  <a:pt x="68944" y="32423"/>
                </a:lnTo>
                <a:close/>
              </a:path>
              <a:path w="137159" h="253364">
                <a:moveTo>
                  <a:pt x="136690" y="23380"/>
                </a:moveTo>
                <a:lnTo>
                  <a:pt x="86965" y="23380"/>
                </a:lnTo>
                <a:lnTo>
                  <a:pt x="86025" y="24853"/>
                </a:lnTo>
                <a:lnTo>
                  <a:pt x="84552" y="30708"/>
                </a:lnTo>
                <a:lnTo>
                  <a:pt x="83142" y="36550"/>
                </a:lnTo>
                <a:lnTo>
                  <a:pt x="80310" y="38315"/>
                </a:lnTo>
                <a:lnTo>
                  <a:pt x="136489" y="38315"/>
                </a:lnTo>
                <a:lnTo>
                  <a:pt x="136690" y="23380"/>
                </a:lnTo>
                <a:close/>
              </a:path>
              <a:path w="137159" h="253364">
                <a:moveTo>
                  <a:pt x="79708" y="11894"/>
                </a:moveTo>
                <a:lnTo>
                  <a:pt x="73592" y="28625"/>
                </a:lnTo>
                <a:lnTo>
                  <a:pt x="77859" y="26339"/>
                </a:lnTo>
                <a:lnTo>
                  <a:pt x="86965" y="23380"/>
                </a:lnTo>
                <a:lnTo>
                  <a:pt x="136690" y="23380"/>
                </a:lnTo>
                <a:lnTo>
                  <a:pt x="136808" y="14541"/>
                </a:lnTo>
                <a:lnTo>
                  <a:pt x="88299" y="14541"/>
                </a:lnTo>
                <a:lnTo>
                  <a:pt x="79708" y="11894"/>
                </a:lnTo>
                <a:close/>
              </a:path>
              <a:path w="137159" h="253364">
                <a:moveTo>
                  <a:pt x="105469" y="0"/>
                </a:moveTo>
                <a:lnTo>
                  <a:pt x="91778" y="228"/>
                </a:lnTo>
                <a:lnTo>
                  <a:pt x="87359" y="4673"/>
                </a:lnTo>
                <a:lnTo>
                  <a:pt x="92071" y="8115"/>
                </a:lnTo>
                <a:lnTo>
                  <a:pt x="93264" y="11023"/>
                </a:lnTo>
                <a:lnTo>
                  <a:pt x="88299" y="14541"/>
                </a:lnTo>
                <a:lnTo>
                  <a:pt x="136808" y="14541"/>
                </a:lnTo>
                <a:lnTo>
                  <a:pt x="136892" y="8305"/>
                </a:lnTo>
                <a:lnTo>
                  <a:pt x="121885" y="8297"/>
                </a:lnTo>
                <a:lnTo>
                  <a:pt x="117725" y="7937"/>
                </a:lnTo>
                <a:lnTo>
                  <a:pt x="107590" y="7454"/>
                </a:lnTo>
                <a:lnTo>
                  <a:pt x="98560" y="6858"/>
                </a:lnTo>
                <a:lnTo>
                  <a:pt x="105634" y="1333"/>
                </a:lnTo>
                <a:lnTo>
                  <a:pt x="105469" y="0"/>
                </a:lnTo>
                <a:close/>
              </a:path>
              <a:path w="137159" h="253364">
                <a:moveTo>
                  <a:pt x="80133" y="10731"/>
                </a:moveTo>
                <a:lnTo>
                  <a:pt x="79396" y="11798"/>
                </a:lnTo>
                <a:lnTo>
                  <a:pt x="79708" y="11894"/>
                </a:lnTo>
                <a:lnTo>
                  <a:pt x="80133" y="10731"/>
                </a:lnTo>
                <a:close/>
              </a:path>
              <a:path w="137159" h="253364">
                <a:moveTo>
                  <a:pt x="119706" y="520"/>
                </a:moveTo>
                <a:lnTo>
                  <a:pt x="118855" y="533"/>
                </a:lnTo>
                <a:lnTo>
                  <a:pt x="121979" y="8305"/>
                </a:lnTo>
                <a:lnTo>
                  <a:pt x="136892" y="8297"/>
                </a:lnTo>
                <a:lnTo>
                  <a:pt x="131631" y="8204"/>
                </a:lnTo>
                <a:lnTo>
                  <a:pt x="136931" y="5399"/>
                </a:lnTo>
                <a:lnTo>
                  <a:pt x="136991" y="992"/>
                </a:lnTo>
                <a:lnTo>
                  <a:pt x="134133" y="838"/>
                </a:lnTo>
                <a:lnTo>
                  <a:pt x="119706" y="520"/>
                </a:lnTo>
                <a:close/>
              </a:path>
            </a:pathLst>
          </a:custGeom>
          <a:solidFill>
            <a:srgbClr val="FFFFFF"/>
          </a:solidFill>
        </p:spPr>
        <p:txBody>
          <a:bodyPr wrap="square" lIns="0" tIns="0" rIns="0" bIns="0" rtlCol="0"/>
          <a:lstStyle/>
          <a:p>
            <a:endParaRPr/>
          </a:p>
        </p:txBody>
      </p:sp>
      <p:sp>
        <p:nvSpPr>
          <p:cNvPr id="615" name="object 615"/>
          <p:cNvSpPr/>
          <p:nvPr/>
        </p:nvSpPr>
        <p:spPr>
          <a:xfrm>
            <a:off x="820465" y="4374774"/>
            <a:ext cx="50165" cy="8890"/>
          </a:xfrm>
          <a:custGeom>
            <a:avLst/>
            <a:gdLst/>
            <a:ahLst/>
            <a:cxnLst/>
            <a:rect l="l" t="t" r="r" b="b"/>
            <a:pathLst>
              <a:path w="50165" h="8889">
                <a:moveTo>
                  <a:pt x="4711" y="8115"/>
                </a:moveTo>
                <a:lnTo>
                  <a:pt x="0" y="4673"/>
                </a:lnTo>
                <a:lnTo>
                  <a:pt x="4419" y="228"/>
                </a:lnTo>
                <a:lnTo>
                  <a:pt x="11252" y="114"/>
                </a:lnTo>
                <a:lnTo>
                  <a:pt x="18110" y="0"/>
                </a:lnTo>
                <a:lnTo>
                  <a:pt x="18275" y="1333"/>
                </a:lnTo>
                <a:lnTo>
                  <a:pt x="11201" y="6858"/>
                </a:lnTo>
                <a:lnTo>
                  <a:pt x="15709" y="7162"/>
                </a:lnTo>
                <a:lnTo>
                  <a:pt x="20231" y="7454"/>
                </a:lnTo>
                <a:lnTo>
                  <a:pt x="30365" y="7937"/>
                </a:lnTo>
                <a:lnTo>
                  <a:pt x="34620" y="8305"/>
                </a:lnTo>
                <a:lnTo>
                  <a:pt x="33070" y="4432"/>
                </a:lnTo>
                <a:lnTo>
                  <a:pt x="31495" y="533"/>
                </a:lnTo>
                <a:lnTo>
                  <a:pt x="32346" y="520"/>
                </a:lnTo>
                <a:lnTo>
                  <a:pt x="39535" y="673"/>
                </a:lnTo>
                <a:lnTo>
                  <a:pt x="46774" y="838"/>
                </a:lnTo>
                <a:lnTo>
                  <a:pt x="49631" y="992"/>
                </a:lnTo>
              </a:path>
            </a:pathLst>
          </a:custGeom>
          <a:ln w="5308">
            <a:solidFill>
              <a:srgbClr val="231F20"/>
            </a:solidFill>
          </a:ln>
        </p:spPr>
        <p:txBody>
          <a:bodyPr wrap="square" lIns="0" tIns="0" rIns="0" bIns="0" rtlCol="0"/>
          <a:lstStyle/>
          <a:p>
            <a:endParaRPr/>
          </a:p>
        </p:txBody>
      </p:sp>
      <p:sp>
        <p:nvSpPr>
          <p:cNvPr id="616" name="object 616"/>
          <p:cNvSpPr/>
          <p:nvPr/>
        </p:nvSpPr>
        <p:spPr>
          <a:xfrm>
            <a:off x="864737" y="4380173"/>
            <a:ext cx="5715" cy="3175"/>
          </a:xfrm>
          <a:custGeom>
            <a:avLst/>
            <a:gdLst/>
            <a:ahLst/>
            <a:cxnLst/>
            <a:rect l="l" t="t" r="r" b="b"/>
            <a:pathLst>
              <a:path w="5715" h="3175">
                <a:moveTo>
                  <a:pt x="5300" y="0"/>
                </a:moveTo>
                <a:lnTo>
                  <a:pt x="0" y="2805"/>
                </a:lnTo>
                <a:lnTo>
                  <a:pt x="5261" y="2898"/>
                </a:lnTo>
              </a:path>
            </a:pathLst>
          </a:custGeom>
          <a:ln w="5308">
            <a:solidFill>
              <a:srgbClr val="231F20"/>
            </a:solidFill>
          </a:ln>
        </p:spPr>
        <p:txBody>
          <a:bodyPr wrap="square" lIns="0" tIns="0" rIns="0" bIns="0" rtlCol="0"/>
          <a:lstStyle/>
          <a:p>
            <a:endParaRPr/>
          </a:p>
        </p:txBody>
      </p:sp>
      <p:sp>
        <p:nvSpPr>
          <p:cNvPr id="617" name="object 617"/>
          <p:cNvSpPr/>
          <p:nvPr/>
        </p:nvSpPr>
        <p:spPr>
          <a:xfrm>
            <a:off x="733051" y="4382889"/>
            <a:ext cx="133985" cy="245110"/>
          </a:xfrm>
          <a:custGeom>
            <a:avLst/>
            <a:gdLst/>
            <a:ahLst/>
            <a:cxnLst/>
            <a:rect l="l" t="t" r="r" b="b"/>
            <a:pathLst>
              <a:path w="133984" h="245110">
                <a:moveTo>
                  <a:pt x="133806" y="233911"/>
                </a:moveTo>
                <a:lnTo>
                  <a:pt x="122326" y="231800"/>
                </a:lnTo>
                <a:lnTo>
                  <a:pt x="127698" y="239712"/>
                </a:lnTo>
                <a:lnTo>
                  <a:pt x="131965" y="244843"/>
                </a:lnTo>
                <a:lnTo>
                  <a:pt x="116243" y="243065"/>
                </a:lnTo>
                <a:lnTo>
                  <a:pt x="104896" y="243739"/>
                </a:lnTo>
                <a:lnTo>
                  <a:pt x="100101" y="243414"/>
                </a:lnTo>
                <a:lnTo>
                  <a:pt x="100944" y="241593"/>
                </a:lnTo>
                <a:lnTo>
                  <a:pt x="106514" y="237782"/>
                </a:lnTo>
                <a:lnTo>
                  <a:pt x="111304" y="235162"/>
                </a:lnTo>
                <a:lnTo>
                  <a:pt x="111877" y="233872"/>
                </a:lnTo>
                <a:lnTo>
                  <a:pt x="107311" y="233536"/>
                </a:lnTo>
                <a:lnTo>
                  <a:pt x="96685" y="233781"/>
                </a:lnTo>
                <a:lnTo>
                  <a:pt x="86200" y="232822"/>
                </a:lnTo>
                <a:lnTo>
                  <a:pt x="81724" y="233065"/>
                </a:lnTo>
                <a:lnTo>
                  <a:pt x="82372" y="235015"/>
                </a:lnTo>
                <a:lnTo>
                  <a:pt x="87261" y="239179"/>
                </a:lnTo>
                <a:lnTo>
                  <a:pt x="92125" y="243763"/>
                </a:lnTo>
                <a:lnTo>
                  <a:pt x="73317" y="242366"/>
                </a:lnTo>
                <a:lnTo>
                  <a:pt x="64188" y="240874"/>
                </a:lnTo>
                <a:lnTo>
                  <a:pt x="62506" y="238953"/>
                </a:lnTo>
                <a:lnTo>
                  <a:pt x="64362" y="237294"/>
                </a:lnTo>
                <a:lnTo>
                  <a:pt x="65849" y="236588"/>
                </a:lnTo>
                <a:lnTo>
                  <a:pt x="72516" y="231838"/>
                </a:lnTo>
                <a:lnTo>
                  <a:pt x="55371" y="233095"/>
                </a:lnTo>
                <a:lnTo>
                  <a:pt x="45418" y="231223"/>
                </a:lnTo>
                <a:lnTo>
                  <a:pt x="41130" y="231211"/>
                </a:lnTo>
                <a:lnTo>
                  <a:pt x="41636" y="233611"/>
                </a:lnTo>
                <a:lnTo>
                  <a:pt x="46062" y="238975"/>
                </a:lnTo>
                <a:lnTo>
                  <a:pt x="47497" y="242735"/>
                </a:lnTo>
                <a:lnTo>
                  <a:pt x="33185" y="241211"/>
                </a:lnTo>
                <a:lnTo>
                  <a:pt x="24856" y="240613"/>
                </a:lnTo>
                <a:lnTo>
                  <a:pt x="21023" y="240271"/>
                </a:lnTo>
                <a:lnTo>
                  <a:pt x="21263" y="238900"/>
                </a:lnTo>
                <a:lnTo>
                  <a:pt x="25158" y="235216"/>
                </a:lnTo>
                <a:lnTo>
                  <a:pt x="31153" y="230987"/>
                </a:lnTo>
                <a:lnTo>
                  <a:pt x="15430" y="231914"/>
                </a:lnTo>
                <a:lnTo>
                  <a:pt x="6438" y="236461"/>
                </a:lnTo>
                <a:lnTo>
                  <a:pt x="0" y="233845"/>
                </a:lnTo>
                <a:lnTo>
                  <a:pt x="1511" y="232092"/>
                </a:lnTo>
                <a:lnTo>
                  <a:pt x="2997" y="230314"/>
                </a:lnTo>
                <a:lnTo>
                  <a:pt x="406" y="223088"/>
                </a:lnTo>
                <a:lnTo>
                  <a:pt x="6896" y="224282"/>
                </a:lnTo>
                <a:lnTo>
                  <a:pt x="13385" y="225450"/>
                </a:lnTo>
                <a:lnTo>
                  <a:pt x="17221" y="228485"/>
                </a:lnTo>
                <a:lnTo>
                  <a:pt x="18834" y="218859"/>
                </a:lnTo>
                <a:lnTo>
                  <a:pt x="22945" y="212503"/>
                </a:lnTo>
                <a:lnTo>
                  <a:pt x="23768" y="209735"/>
                </a:lnTo>
                <a:lnTo>
                  <a:pt x="20809" y="209970"/>
                </a:lnTo>
                <a:lnTo>
                  <a:pt x="13576" y="212623"/>
                </a:lnTo>
                <a:lnTo>
                  <a:pt x="4140" y="215684"/>
                </a:lnTo>
                <a:lnTo>
                  <a:pt x="9829" y="205498"/>
                </a:lnTo>
                <a:lnTo>
                  <a:pt x="12623" y="194729"/>
                </a:lnTo>
                <a:lnTo>
                  <a:pt x="19888" y="199986"/>
                </a:lnTo>
                <a:lnTo>
                  <a:pt x="25704" y="203631"/>
                </a:lnTo>
                <a:lnTo>
                  <a:pt x="28003" y="193319"/>
                </a:lnTo>
                <a:lnTo>
                  <a:pt x="34213" y="182283"/>
                </a:lnTo>
                <a:lnTo>
                  <a:pt x="22885" y="187388"/>
                </a:lnTo>
                <a:lnTo>
                  <a:pt x="17477" y="188305"/>
                </a:lnTo>
                <a:lnTo>
                  <a:pt x="16638" y="185332"/>
                </a:lnTo>
                <a:lnTo>
                  <a:pt x="17925" y="181400"/>
                </a:lnTo>
                <a:lnTo>
                  <a:pt x="18897" y="179438"/>
                </a:lnTo>
                <a:lnTo>
                  <a:pt x="20434" y="166852"/>
                </a:lnTo>
                <a:lnTo>
                  <a:pt x="31102" y="176085"/>
                </a:lnTo>
                <a:lnTo>
                  <a:pt x="33654" y="175666"/>
                </a:lnTo>
                <a:lnTo>
                  <a:pt x="36067" y="169164"/>
                </a:lnTo>
                <a:lnTo>
                  <a:pt x="38519" y="162623"/>
                </a:lnTo>
                <a:lnTo>
                  <a:pt x="39916" y="159816"/>
                </a:lnTo>
                <a:lnTo>
                  <a:pt x="30073" y="163004"/>
                </a:lnTo>
                <a:lnTo>
                  <a:pt x="22047" y="166306"/>
                </a:lnTo>
                <a:lnTo>
                  <a:pt x="27304" y="155854"/>
                </a:lnTo>
                <a:lnTo>
                  <a:pt x="29108" y="143992"/>
                </a:lnTo>
                <a:lnTo>
                  <a:pt x="39166" y="150177"/>
                </a:lnTo>
                <a:lnTo>
                  <a:pt x="42075" y="153441"/>
                </a:lnTo>
                <a:lnTo>
                  <a:pt x="44970" y="144957"/>
                </a:lnTo>
                <a:lnTo>
                  <a:pt x="47904" y="136448"/>
                </a:lnTo>
                <a:lnTo>
                  <a:pt x="47878" y="134683"/>
                </a:lnTo>
                <a:lnTo>
                  <a:pt x="38531" y="138137"/>
                </a:lnTo>
                <a:lnTo>
                  <a:pt x="31280" y="142659"/>
                </a:lnTo>
                <a:lnTo>
                  <a:pt x="36042" y="130911"/>
                </a:lnTo>
                <a:lnTo>
                  <a:pt x="40805" y="119164"/>
                </a:lnTo>
                <a:lnTo>
                  <a:pt x="43116" y="124269"/>
                </a:lnTo>
                <a:lnTo>
                  <a:pt x="46964" y="125310"/>
                </a:lnTo>
                <a:lnTo>
                  <a:pt x="50812" y="126352"/>
                </a:lnTo>
                <a:lnTo>
                  <a:pt x="51765" y="123990"/>
                </a:lnTo>
                <a:lnTo>
                  <a:pt x="53555" y="118249"/>
                </a:lnTo>
                <a:lnTo>
                  <a:pt x="55384" y="112483"/>
                </a:lnTo>
                <a:lnTo>
                  <a:pt x="55613" y="110655"/>
                </a:lnTo>
                <a:lnTo>
                  <a:pt x="47751" y="113957"/>
                </a:lnTo>
                <a:lnTo>
                  <a:pt x="39484" y="117855"/>
                </a:lnTo>
                <a:lnTo>
                  <a:pt x="44818" y="107022"/>
                </a:lnTo>
                <a:lnTo>
                  <a:pt x="50177" y="96189"/>
                </a:lnTo>
                <a:lnTo>
                  <a:pt x="52196" y="98869"/>
                </a:lnTo>
                <a:lnTo>
                  <a:pt x="55168" y="101688"/>
                </a:lnTo>
                <a:lnTo>
                  <a:pt x="58153" y="104533"/>
                </a:lnTo>
                <a:lnTo>
                  <a:pt x="60693" y="99339"/>
                </a:lnTo>
                <a:lnTo>
                  <a:pt x="61594" y="94335"/>
                </a:lnTo>
                <a:lnTo>
                  <a:pt x="62483" y="89319"/>
                </a:lnTo>
                <a:lnTo>
                  <a:pt x="64414" y="85661"/>
                </a:lnTo>
                <a:lnTo>
                  <a:pt x="55194" y="89827"/>
                </a:lnTo>
                <a:lnTo>
                  <a:pt x="49301" y="91960"/>
                </a:lnTo>
                <a:lnTo>
                  <a:pt x="52679" y="83007"/>
                </a:lnTo>
                <a:lnTo>
                  <a:pt x="55968" y="74041"/>
                </a:lnTo>
                <a:lnTo>
                  <a:pt x="57505" y="73494"/>
                </a:lnTo>
                <a:lnTo>
                  <a:pt x="63474" y="77736"/>
                </a:lnTo>
                <a:lnTo>
                  <a:pt x="67792" y="79527"/>
                </a:lnTo>
                <a:lnTo>
                  <a:pt x="69811" y="70154"/>
                </a:lnTo>
                <a:lnTo>
                  <a:pt x="75730" y="59855"/>
                </a:lnTo>
                <a:lnTo>
                  <a:pt x="62534" y="66268"/>
                </a:lnTo>
                <a:lnTo>
                  <a:pt x="56578" y="67170"/>
                </a:lnTo>
                <a:lnTo>
                  <a:pt x="61213" y="57899"/>
                </a:lnTo>
                <a:lnTo>
                  <a:pt x="65836" y="48628"/>
                </a:lnTo>
                <a:lnTo>
                  <a:pt x="66573" y="50927"/>
                </a:lnTo>
                <a:lnTo>
                  <a:pt x="71843" y="54063"/>
                </a:lnTo>
                <a:lnTo>
                  <a:pt x="77139" y="57213"/>
                </a:lnTo>
                <a:lnTo>
                  <a:pt x="75984" y="50228"/>
                </a:lnTo>
                <a:lnTo>
                  <a:pt x="77444" y="45262"/>
                </a:lnTo>
                <a:lnTo>
                  <a:pt x="78892" y="40297"/>
                </a:lnTo>
                <a:lnTo>
                  <a:pt x="76136" y="39547"/>
                </a:lnTo>
                <a:lnTo>
                  <a:pt x="69557" y="42595"/>
                </a:lnTo>
                <a:lnTo>
                  <a:pt x="62788" y="46189"/>
                </a:lnTo>
                <a:lnTo>
                  <a:pt x="69049" y="34201"/>
                </a:lnTo>
                <a:lnTo>
                  <a:pt x="68999" y="24307"/>
                </a:lnTo>
                <a:lnTo>
                  <a:pt x="80365" y="30200"/>
                </a:lnTo>
                <a:lnTo>
                  <a:pt x="83197" y="28435"/>
                </a:lnTo>
                <a:lnTo>
                  <a:pt x="84607" y="22593"/>
                </a:lnTo>
                <a:lnTo>
                  <a:pt x="86080" y="16738"/>
                </a:lnTo>
                <a:lnTo>
                  <a:pt x="87020" y="15265"/>
                </a:lnTo>
                <a:lnTo>
                  <a:pt x="77914" y="18224"/>
                </a:lnTo>
                <a:lnTo>
                  <a:pt x="73647" y="20510"/>
                </a:lnTo>
                <a:lnTo>
                  <a:pt x="76923" y="11569"/>
                </a:lnTo>
                <a:lnTo>
                  <a:pt x="80187" y="2616"/>
                </a:lnTo>
                <a:lnTo>
                  <a:pt x="79451" y="3682"/>
                </a:lnTo>
                <a:lnTo>
                  <a:pt x="88353" y="6426"/>
                </a:lnTo>
                <a:lnTo>
                  <a:pt x="93319" y="2908"/>
                </a:lnTo>
                <a:lnTo>
                  <a:pt x="92125" y="0"/>
                </a:lnTo>
              </a:path>
            </a:pathLst>
          </a:custGeom>
          <a:ln w="5308">
            <a:solidFill>
              <a:srgbClr val="231F20"/>
            </a:solidFill>
          </a:ln>
        </p:spPr>
        <p:txBody>
          <a:bodyPr wrap="square" lIns="0" tIns="0" rIns="0" bIns="0" rtlCol="0"/>
          <a:lstStyle/>
          <a:p>
            <a:endParaRPr/>
          </a:p>
        </p:txBody>
      </p:sp>
      <p:sp>
        <p:nvSpPr>
          <p:cNvPr id="618" name="object 618"/>
          <p:cNvSpPr/>
          <p:nvPr/>
        </p:nvSpPr>
        <p:spPr>
          <a:xfrm>
            <a:off x="1811640" y="4387326"/>
            <a:ext cx="127000" cy="250190"/>
          </a:xfrm>
          <a:custGeom>
            <a:avLst/>
            <a:gdLst/>
            <a:ahLst/>
            <a:cxnLst/>
            <a:rect l="l" t="t" r="r" b="b"/>
            <a:pathLst>
              <a:path w="127000" h="250189">
                <a:moveTo>
                  <a:pt x="111493" y="238734"/>
                </a:moveTo>
                <a:lnTo>
                  <a:pt x="107114" y="238734"/>
                </a:lnTo>
                <a:lnTo>
                  <a:pt x="103558" y="242455"/>
                </a:lnTo>
                <a:lnTo>
                  <a:pt x="99049" y="249783"/>
                </a:lnTo>
                <a:lnTo>
                  <a:pt x="104599" y="248703"/>
                </a:lnTo>
                <a:lnTo>
                  <a:pt x="117353" y="248703"/>
                </a:lnTo>
                <a:lnTo>
                  <a:pt x="120144" y="244588"/>
                </a:lnTo>
                <a:lnTo>
                  <a:pt x="111736" y="239483"/>
                </a:lnTo>
                <a:lnTo>
                  <a:pt x="111493" y="238734"/>
                </a:lnTo>
                <a:close/>
              </a:path>
              <a:path w="127000" h="250189">
                <a:moveTo>
                  <a:pt x="100851" y="239178"/>
                </a:moveTo>
                <a:lnTo>
                  <a:pt x="62968" y="239178"/>
                </a:lnTo>
                <a:lnTo>
                  <a:pt x="61321" y="242010"/>
                </a:lnTo>
                <a:lnTo>
                  <a:pt x="58958" y="245394"/>
                </a:lnTo>
                <a:lnTo>
                  <a:pt x="58449" y="247043"/>
                </a:lnTo>
                <a:lnTo>
                  <a:pt x="61857" y="247734"/>
                </a:lnTo>
                <a:lnTo>
                  <a:pt x="88673" y="249173"/>
                </a:lnTo>
                <a:lnTo>
                  <a:pt x="84228" y="246786"/>
                </a:lnTo>
                <a:lnTo>
                  <a:pt x="78374" y="242010"/>
                </a:lnTo>
                <a:lnTo>
                  <a:pt x="80456" y="239877"/>
                </a:lnTo>
                <a:lnTo>
                  <a:pt x="91011" y="239877"/>
                </a:lnTo>
                <a:lnTo>
                  <a:pt x="100851" y="239178"/>
                </a:lnTo>
                <a:close/>
              </a:path>
              <a:path w="127000" h="250189">
                <a:moveTo>
                  <a:pt x="117353" y="248703"/>
                </a:moveTo>
                <a:lnTo>
                  <a:pt x="104599" y="248703"/>
                </a:lnTo>
                <a:lnTo>
                  <a:pt x="117172" y="248970"/>
                </a:lnTo>
                <a:lnTo>
                  <a:pt x="117353" y="248703"/>
                </a:lnTo>
                <a:close/>
              </a:path>
              <a:path w="127000" h="250189">
                <a:moveTo>
                  <a:pt x="13" y="244170"/>
                </a:moveTo>
                <a:lnTo>
                  <a:pt x="0" y="248472"/>
                </a:lnTo>
                <a:lnTo>
                  <a:pt x="3964" y="248856"/>
                </a:lnTo>
                <a:lnTo>
                  <a:pt x="1441" y="245394"/>
                </a:lnTo>
                <a:lnTo>
                  <a:pt x="13" y="244170"/>
                </a:lnTo>
                <a:close/>
              </a:path>
              <a:path w="127000" h="250189">
                <a:moveTo>
                  <a:pt x="43341" y="247662"/>
                </a:moveTo>
                <a:lnTo>
                  <a:pt x="15928" y="247662"/>
                </a:lnTo>
                <a:lnTo>
                  <a:pt x="43817" y="248589"/>
                </a:lnTo>
                <a:lnTo>
                  <a:pt x="43341" y="247662"/>
                </a:lnTo>
                <a:close/>
              </a:path>
              <a:path w="127000" h="250189">
                <a:moveTo>
                  <a:pt x="36624" y="239153"/>
                </a:moveTo>
                <a:lnTo>
                  <a:pt x="22125" y="239153"/>
                </a:lnTo>
                <a:lnTo>
                  <a:pt x="20423" y="241566"/>
                </a:lnTo>
                <a:lnTo>
                  <a:pt x="14670" y="248017"/>
                </a:lnTo>
                <a:lnTo>
                  <a:pt x="15928" y="247662"/>
                </a:lnTo>
                <a:lnTo>
                  <a:pt x="43341" y="247662"/>
                </a:lnTo>
                <a:lnTo>
                  <a:pt x="42382" y="245795"/>
                </a:lnTo>
                <a:lnTo>
                  <a:pt x="38092" y="240321"/>
                </a:lnTo>
                <a:lnTo>
                  <a:pt x="36298" y="240321"/>
                </a:lnTo>
                <a:lnTo>
                  <a:pt x="36624" y="239153"/>
                </a:lnTo>
                <a:close/>
              </a:path>
              <a:path w="127000" h="250189">
                <a:moveTo>
                  <a:pt x="36768" y="238632"/>
                </a:moveTo>
                <a:lnTo>
                  <a:pt x="36298" y="240321"/>
                </a:lnTo>
                <a:lnTo>
                  <a:pt x="38035" y="240249"/>
                </a:lnTo>
                <a:lnTo>
                  <a:pt x="36768" y="238632"/>
                </a:lnTo>
                <a:close/>
              </a:path>
              <a:path w="127000" h="250189">
                <a:moveTo>
                  <a:pt x="38035" y="240249"/>
                </a:moveTo>
                <a:lnTo>
                  <a:pt x="36298" y="240321"/>
                </a:lnTo>
                <a:lnTo>
                  <a:pt x="38092" y="240321"/>
                </a:lnTo>
                <a:close/>
              </a:path>
              <a:path w="127000" h="250189">
                <a:moveTo>
                  <a:pt x="111459" y="238632"/>
                </a:moveTo>
                <a:lnTo>
                  <a:pt x="36768" y="238632"/>
                </a:lnTo>
                <a:lnTo>
                  <a:pt x="38035" y="240249"/>
                </a:lnTo>
                <a:lnTo>
                  <a:pt x="62968" y="239178"/>
                </a:lnTo>
                <a:lnTo>
                  <a:pt x="100851" y="239178"/>
                </a:lnTo>
                <a:lnTo>
                  <a:pt x="107114" y="238734"/>
                </a:lnTo>
                <a:lnTo>
                  <a:pt x="111493" y="238734"/>
                </a:lnTo>
                <a:close/>
              </a:path>
              <a:path w="127000" h="250189">
                <a:moveTo>
                  <a:pt x="91011" y="239877"/>
                </a:moveTo>
                <a:lnTo>
                  <a:pt x="80456" y="239877"/>
                </a:lnTo>
                <a:lnTo>
                  <a:pt x="88864" y="240029"/>
                </a:lnTo>
                <a:lnTo>
                  <a:pt x="91011" y="239877"/>
                </a:lnTo>
                <a:close/>
              </a:path>
              <a:path w="127000" h="250189">
                <a:moveTo>
                  <a:pt x="14577" y="7403"/>
                </a:moveTo>
                <a:lnTo>
                  <a:pt x="1800" y="7407"/>
                </a:lnTo>
                <a:lnTo>
                  <a:pt x="815" y="7518"/>
                </a:lnTo>
                <a:lnTo>
                  <a:pt x="770" y="8470"/>
                </a:lnTo>
                <a:lnTo>
                  <a:pt x="28" y="239455"/>
                </a:lnTo>
                <a:lnTo>
                  <a:pt x="22125" y="239153"/>
                </a:lnTo>
                <a:lnTo>
                  <a:pt x="36624" y="239153"/>
                </a:lnTo>
                <a:lnTo>
                  <a:pt x="36768" y="238632"/>
                </a:lnTo>
                <a:lnTo>
                  <a:pt x="111459" y="238632"/>
                </a:lnTo>
                <a:lnTo>
                  <a:pt x="107990" y="227977"/>
                </a:lnTo>
                <a:lnTo>
                  <a:pt x="124621" y="227977"/>
                </a:lnTo>
                <a:lnTo>
                  <a:pt x="124335" y="227126"/>
                </a:lnTo>
                <a:lnTo>
                  <a:pt x="124500" y="223672"/>
                </a:lnTo>
                <a:lnTo>
                  <a:pt x="108574" y="223672"/>
                </a:lnTo>
                <a:lnTo>
                  <a:pt x="108752" y="219239"/>
                </a:lnTo>
                <a:lnTo>
                  <a:pt x="107190" y="215277"/>
                </a:lnTo>
                <a:lnTo>
                  <a:pt x="105679" y="211353"/>
                </a:lnTo>
                <a:lnTo>
                  <a:pt x="104116" y="205599"/>
                </a:lnTo>
                <a:lnTo>
                  <a:pt x="117983" y="205599"/>
                </a:lnTo>
                <a:lnTo>
                  <a:pt x="117354" y="198767"/>
                </a:lnTo>
                <a:lnTo>
                  <a:pt x="105209" y="198767"/>
                </a:lnTo>
                <a:lnTo>
                  <a:pt x="103964" y="196925"/>
                </a:lnTo>
                <a:lnTo>
                  <a:pt x="104518" y="196708"/>
                </a:lnTo>
                <a:lnTo>
                  <a:pt x="98490" y="178739"/>
                </a:lnTo>
                <a:lnTo>
                  <a:pt x="112575" y="178739"/>
                </a:lnTo>
                <a:lnTo>
                  <a:pt x="111115" y="173634"/>
                </a:lnTo>
                <a:lnTo>
                  <a:pt x="98973" y="173634"/>
                </a:lnTo>
                <a:lnTo>
                  <a:pt x="96395" y="163804"/>
                </a:lnTo>
                <a:lnTo>
                  <a:pt x="93779" y="153999"/>
                </a:lnTo>
                <a:lnTo>
                  <a:pt x="107540" y="153999"/>
                </a:lnTo>
                <a:lnTo>
                  <a:pt x="106839" y="150418"/>
                </a:lnTo>
                <a:lnTo>
                  <a:pt x="95214" y="150418"/>
                </a:lnTo>
                <a:lnTo>
                  <a:pt x="91823" y="139623"/>
                </a:lnTo>
                <a:lnTo>
                  <a:pt x="88394" y="128866"/>
                </a:lnTo>
                <a:lnTo>
                  <a:pt x="102464" y="128866"/>
                </a:lnTo>
                <a:lnTo>
                  <a:pt x="101665" y="127152"/>
                </a:lnTo>
                <a:lnTo>
                  <a:pt x="101747" y="124294"/>
                </a:lnTo>
                <a:lnTo>
                  <a:pt x="89042" y="124294"/>
                </a:lnTo>
                <a:lnTo>
                  <a:pt x="86832" y="122338"/>
                </a:lnTo>
                <a:lnTo>
                  <a:pt x="88353" y="121832"/>
                </a:lnTo>
                <a:lnTo>
                  <a:pt x="83987" y="106222"/>
                </a:lnTo>
                <a:lnTo>
                  <a:pt x="97127" y="106222"/>
                </a:lnTo>
                <a:lnTo>
                  <a:pt x="95971" y="101663"/>
                </a:lnTo>
                <a:lnTo>
                  <a:pt x="82552" y="101663"/>
                </a:lnTo>
                <a:lnTo>
                  <a:pt x="78793" y="81622"/>
                </a:lnTo>
                <a:lnTo>
                  <a:pt x="91108" y="81622"/>
                </a:lnTo>
                <a:lnTo>
                  <a:pt x="90972" y="81355"/>
                </a:lnTo>
                <a:lnTo>
                  <a:pt x="90426" y="79311"/>
                </a:lnTo>
                <a:lnTo>
                  <a:pt x="89905" y="77253"/>
                </a:lnTo>
                <a:lnTo>
                  <a:pt x="89933" y="77101"/>
                </a:lnTo>
                <a:lnTo>
                  <a:pt x="74551" y="77101"/>
                </a:lnTo>
                <a:lnTo>
                  <a:pt x="75503" y="68427"/>
                </a:lnTo>
                <a:lnTo>
                  <a:pt x="70906" y="58597"/>
                </a:lnTo>
                <a:lnTo>
                  <a:pt x="85049" y="58597"/>
                </a:lnTo>
                <a:lnTo>
                  <a:pt x="83917" y="52996"/>
                </a:lnTo>
                <a:lnTo>
                  <a:pt x="72366" y="52996"/>
                </a:lnTo>
                <a:lnTo>
                  <a:pt x="67756" y="36804"/>
                </a:lnTo>
                <a:lnTo>
                  <a:pt x="80669" y="36804"/>
                </a:lnTo>
                <a:lnTo>
                  <a:pt x="79414" y="28358"/>
                </a:lnTo>
                <a:lnTo>
                  <a:pt x="69382" y="28358"/>
                </a:lnTo>
                <a:lnTo>
                  <a:pt x="65483" y="27685"/>
                </a:lnTo>
                <a:lnTo>
                  <a:pt x="62448" y="13423"/>
                </a:lnTo>
                <a:lnTo>
                  <a:pt x="75631" y="13423"/>
                </a:lnTo>
                <a:lnTo>
                  <a:pt x="74956" y="9778"/>
                </a:lnTo>
                <a:lnTo>
                  <a:pt x="48363" y="9778"/>
                </a:lnTo>
                <a:lnTo>
                  <a:pt x="49076" y="8699"/>
                </a:lnTo>
                <a:lnTo>
                  <a:pt x="36337" y="8699"/>
                </a:lnTo>
                <a:lnTo>
                  <a:pt x="13070" y="7518"/>
                </a:lnTo>
                <a:lnTo>
                  <a:pt x="14577" y="7403"/>
                </a:lnTo>
                <a:close/>
              </a:path>
              <a:path w="127000" h="250189">
                <a:moveTo>
                  <a:pt x="124621" y="227977"/>
                </a:moveTo>
                <a:lnTo>
                  <a:pt x="107990" y="227977"/>
                </a:lnTo>
                <a:lnTo>
                  <a:pt x="114645" y="232155"/>
                </a:lnTo>
                <a:lnTo>
                  <a:pt x="122940" y="236720"/>
                </a:lnTo>
                <a:lnTo>
                  <a:pt x="126715" y="237718"/>
                </a:lnTo>
                <a:lnTo>
                  <a:pt x="126877" y="234677"/>
                </a:lnTo>
                <a:lnTo>
                  <a:pt x="124621" y="227977"/>
                </a:lnTo>
                <a:close/>
              </a:path>
              <a:path w="127000" h="250189">
                <a:moveTo>
                  <a:pt x="124881" y="215709"/>
                </a:moveTo>
                <a:lnTo>
                  <a:pt x="108574" y="223672"/>
                </a:lnTo>
                <a:lnTo>
                  <a:pt x="124500" y="223672"/>
                </a:lnTo>
                <a:lnTo>
                  <a:pt x="124881" y="215709"/>
                </a:lnTo>
                <a:close/>
              </a:path>
              <a:path w="127000" h="250189">
                <a:moveTo>
                  <a:pt x="117983" y="205599"/>
                </a:moveTo>
                <a:lnTo>
                  <a:pt x="104116" y="205599"/>
                </a:lnTo>
                <a:lnTo>
                  <a:pt x="117578" y="210718"/>
                </a:lnTo>
                <a:lnTo>
                  <a:pt x="118442" y="210692"/>
                </a:lnTo>
                <a:lnTo>
                  <a:pt x="117983" y="205599"/>
                </a:lnTo>
                <a:close/>
              </a:path>
              <a:path w="127000" h="250189">
                <a:moveTo>
                  <a:pt x="104518" y="196708"/>
                </a:moveTo>
                <a:lnTo>
                  <a:pt x="103964" y="196925"/>
                </a:lnTo>
                <a:lnTo>
                  <a:pt x="105209" y="198767"/>
                </a:lnTo>
                <a:lnTo>
                  <a:pt x="104518" y="196708"/>
                </a:lnTo>
                <a:close/>
              </a:path>
              <a:path w="127000" h="250189">
                <a:moveTo>
                  <a:pt x="113921" y="193026"/>
                </a:moveTo>
                <a:lnTo>
                  <a:pt x="104518" y="196708"/>
                </a:lnTo>
                <a:lnTo>
                  <a:pt x="105209" y="198767"/>
                </a:lnTo>
                <a:lnTo>
                  <a:pt x="117354" y="198767"/>
                </a:lnTo>
                <a:lnTo>
                  <a:pt x="116829" y="193217"/>
                </a:lnTo>
                <a:lnTo>
                  <a:pt x="113921" y="193026"/>
                </a:lnTo>
                <a:close/>
              </a:path>
              <a:path w="127000" h="250189">
                <a:moveTo>
                  <a:pt x="112575" y="178739"/>
                </a:moveTo>
                <a:lnTo>
                  <a:pt x="98490" y="178739"/>
                </a:lnTo>
                <a:lnTo>
                  <a:pt x="105882" y="182498"/>
                </a:lnTo>
                <a:lnTo>
                  <a:pt x="114797" y="186626"/>
                </a:lnTo>
                <a:lnTo>
                  <a:pt x="113197" y="180885"/>
                </a:lnTo>
                <a:lnTo>
                  <a:pt x="112575" y="178739"/>
                </a:lnTo>
                <a:close/>
              </a:path>
              <a:path w="127000" h="250189">
                <a:moveTo>
                  <a:pt x="110898" y="167601"/>
                </a:moveTo>
                <a:lnTo>
                  <a:pt x="99583" y="171881"/>
                </a:lnTo>
                <a:lnTo>
                  <a:pt x="98973" y="173634"/>
                </a:lnTo>
                <a:lnTo>
                  <a:pt x="111115" y="173634"/>
                </a:lnTo>
                <a:lnTo>
                  <a:pt x="110454" y="171284"/>
                </a:lnTo>
                <a:lnTo>
                  <a:pt x="110898" y="167601"/>
                </a:lnTo>
                <a:close/>
              </a:path>
              <a:path w="127000" h="250189">
                <a:moveTo>
                  <a:pt x="107540" y="153999"/>
                </a:moveTo>
                <a:lnTo>
                  <a:pt x="93779" y="153999"/>
                </a:lnTo>
                <a:lnTo>
                  <a:pt x="99786" y="156908"/>
                </a:lnTo>
                <a:lnTo>
                  <a:pt x="108955" y="160349"/>
                </a:lnTo>
                <a:lnTo>
                  <a:pt x="108396" y="158317"/>
                </a:lnTo>
                <a:lnTo>
                  <a:pt x="107540" y="153999"/>
                </a:lnTo>
                <a:close/>
              </a:path>
              <a:path w="127000" h="250189">
                <a:moveTo>
                  <a:pt x="104993" y="142353"/>
                </a:moveTo>
                <a:lnTo>
                  <a:pt x="96496" y="146303"/>
                </a:lnTo>
                <a:lnTo>
                  <a:pt x="95214" y="150418"/>
                </a:lnTo>
                <a:lnTo>
                  <a:pt x="106839" y="150418"/>
                </a:lnTo>
                <a:lnTo>
                  <a:pt x="105894" y="145503"/>
                </a:lnTo>
                <a:lnTo>
                  <a:pt x="104993" y="142353"/>
                </a:lnTo>
                <a:close/>
              </a:path>
              <a:path w="127000" h="250189">
                <a:moveTo>
                  <a:pt x="102464" y="128866"/>
                </a:moveTo>
                <a:lnTo>
                  <a:pt x="88394" y="128866"/>
                </a:lnTo>
                <a:lnTo>
                  <a:pt x="94972" y="132803"/>
                </a:lnTo>
                <a:lnTo>
                  <a:pt x="106758" y="138086"/>
                </a:lnTo>
                <a:lnTo>
                  <a:pt x="102464" y="128866"/>
                </a:lnTo>
                <a:close/>
              </a:path>
              <a:path w="127000" h="250189">
                <a:moveTo>
                  <a:pt x="88353" y="121832"/>
                </a:moveTo>
                <a:lnTo>
                  <a:pt x="86832" y="122338"/>
                </a:lnTo>
                <a:lnTo>
                  <a:pt x="89042" y="124294"/>
                </a:lnTo>
                <a:lnTo>
                  <a:pt x="88353" y="121832"/>
                </a:lnTo>
                <a:close/>
              </a:path>
              <a:path w="127000" h="250189">
                <a:moveTo>
                  <a:pt x="101945" y="117309"/>
                </a:moveTo>
                <a:lnTo>
                  <a:pt x="88353" y="121832"/>
                </a:lnTo>
                <a:lnTo>
                  <a:pt x="89042" y="124294"/>
                </a:lnTo>
                <a:lnTo>
                  <a:pt x="101747" y="124294"/>
                </a:lnTo>
                <a:lnTo>
                  <a:pt x="101945" y="117309"/>
                </a:lnTo>
                <a:close/>
              </a:path>
              <a:path w="127000" h="250189">
                <a:moveTo>
                  <a:pt x="97127" y="106222"/>
                </a:moveTo>
                <a:lnTo>
                  <a:pt x="83987" y="106222"/>
                </a:lnTo>
                <a:lnTo>
                  <a:pt x="87403" y="107848"/>
                </a:lnTo>
                <a:lnTo>
                  <a:pt x="96509" y="111480"/>
                </a:lnTo>
                <a:lnTo>
                  <a:pt x="98414" y="111315"/>
                </a:lnTo>
                <a:lnTo>
                  <a:pt x="97127" y="106222"/>
                </a:lnTo>
                <a:close/>
              </a:path>
              <a:path w="127000" h="250189">
                <a:moveTo>
                  <a:pt x="93753" y="93103"/>
                </a:moveTo>
                <a:lnTo>
                  <a:pt x="88521" y="96595"/>
                </a:lnTo>
                <a:lnTo>
                  <a:pt x="82552" y="101663"/>
                </a:lnTo>
                <a:lnTo>
                  <a:pt x="95971" y="101663"/>
                </a:lnTo>
                <a:lnTo>
                  <a:pt x="93753" y="93103"/>
                </a:lnTo>
                <a:close/>
              </a:path>
              <a:path w="127000" h="250189">
                <a:moveTo>
                  <a:pt x="91108" y="81622"/>
                </a:moveTo>
                <a:lnTo>
                  <a:pt x="78793" y="81622"/>
                </a:lnTo>
                <a:lnTo>
                  <a:pt x="84355" y="85216"/>
                </a:lnTo>
                <a:lnTo>
                  <a:pt x="95150" y="89534"/>
                </a:lnTo>
                <a:lnTo>
                  <a:pt x="91108" y="81622"/>
                </a:lnTo>
                <a:close/>
              </a:path>
              <a:path w="127000" h="250189">
                <a:moveTo>
                  <a:pt x="91213" y="70129"/>
                </a:moveTo>
                <a:lnTo>
                  <a:pt x="74551" y="77101"/>
                </a:lnTo>
                <a:lnTo>
                  <a:pt x="89933" y="77101"/>
                </a:lnTo>
                <a:lnTo>
                  <a:pt x="91213" y="70129"/>
                </a:lnTo>
                <a:close/>
              </a:path>
              <a:path w="127000" h="250189">
                <a:moveTo>
                  <a:pt x="85049" y="58597"/>
                </a:moveTo>
                <a:lnTo>
                  <a:pt x="70906" y="58597"/>
                </a:lnTo>
                <a:lnTo>
                  <a:pt x="86159" y="65391"/>
                </a:lnTo>
                <a:lnTo>
                  <a:pt x="85574" y="61162"/>
                </a:lnTo>
                <a:lnTo>
                  <a:pt x="85049" y="58597"/>
                </a:lnTo>
                <a:close/>
              </a:path>
              <a:path w="127000" h="250189">
                <a:moveTo>
                  <a:pt x="82450" y="47904"/>
                </a:moveTo>
                <a:lnTo>
                  <a:pt x="72620" y="51917"/>
                </a:lnTo>
                <a:lnTo>
                  <a:pt x="72366" y="52996"/>
                </a:lnTo>
                <a:lnTo>
                  <a:pt x="83917" y="52996"/>
                </a:lnTo>
                <a:lnTo>
                  <a:pt x="83517" y="50990"/>
                </a:lnTo>
                <a:lnTo>
                  <a:pt x="82450" y="47904"/>
                </a:lnTo>
                <a:close/>
              </a:path>
              <a:path w="127000" h="250189">
                <a:moveTo>
                  <a:pt x="80669" y="36804"/>
                </a:moveTo>
                <a:lnTo>
                  <a:pt x="67756" y="36804"/>
                </a:lnTo>
                <a:lnTo>
                  <a:pt x="70449" y="37007"/>
                </a:lnTo>
                <a:lnTo>
                  <a:pt x="76545" y="39636"/>
                </a:lnTo>
                <a:lnTo>
                  <a:pt x="81422" y="41808"/>
                </a:lnTo>
                <a:lnTo>
                  <a:pt x="80669" y="36804"/>
                </a:lnTo>
                <a:close/>
              </a:path>
              <a:path w="127000" h="250189">
                <a:moveTo>
                  <a:pt x="78640" y="23075"/>
                </a:moveTo>
                <a:lnTo>
                  <a:pt x="74284" y="25323"/>
                </a:lnTo>
                <a:lnTo>
                  <a:pt x="69382" y="28358"/>
                </a:lnTo>
                <a:lnTo>
                  <a:pt x="79414" y="28358"/>
                </a:lnTo>
                <a:lnTo>
                  <a:pt x="78640" y="23075"/>
                </a:lnTo>
                <a:close/>
              </a:path>
              <a:path w="127000" h="250189">
                <a:moveTo>
                  <a:pt x="75631" y="13423"/>
                </a:moveTo>
                <a:lnTo>
                  <a:pt x="62448" y="13423"/>
                </a:lnTo>
                <a:lnTo>
                  <a:pt x="66029" y="14376"/>
                </a:lnTo>
                <a:lnTo>
                  <a:pt x="72201" y="17563"/>
                </a:lnTo>
                <a:lnTo>
                  <a:pt x="76392" y="17538"/>
                </a:lnTo>
                <a:lnTo>
                  <a:pt x="75631" y="13423"/>
                </a:lnTo>
                <a:close/>
              </a:path>
              <a:path w="127000" h="250189">
                <a:moveTo>
                  <a:pt x="56885" y="8470"/>
                </a:moveTo>
                <a:lnTo>
                  <a:pt x="48363" y="9778"/>
                </a:lnTo>
                <a:lnTo>
                  <a:pt x="74956" y="9778"/>
                </a:lnTo>
                <a:lnTo>
                  <a:pt x="74923" y="9600"/>
                </a:lnTo>
                <a:lnTo>
                  <a:pt x="61902" y="9600"/>
                </a:lnTo>
                <a:lnTo>
                  <a:pt x="56885" y="8470"/>
                </a:lnTo>
                <a:close/>
              </a:path>
              <a:path w="127000" h="250189">
                <a:moveTo>
                  <a:pt x="66118" y="5765"/>
                </a:moveTo>
                <a:lnTo>
                  <a:pt x="61902" y="9600"/>
                </a:lnTo>
                <a:lnTo>
                  <a:pt x="74923" y="9600"/>
                </a:lnTo>
                <a:lnTo>
                  <a:pt x="74221" y="5803"/>
                </a:lnTo>
                <a:lnTo>
                  <a:pt x="66118" y="5765"/>
                </a:lnTo>
                <a:close/>
              </a:path>
              <a:path w="127000" h="250189">
                <a:moveTo>
                  <a:pt x="30723" y="177"/>
                </a:moveTo>
                <a:lnTo>
                  <a:pt x="29758" y="1079"/>
                </a:lnTo>
                <a:lnTo>
                  <a:pt x="36006" y="7606"/>
                </a:lnTo>
                <a:lnTo>
                  <a:pt x="36337" y="8699"/>
                </a:lnTo>
                <a:lnTo>
                  <a:pt x="49076" y="8699"/>
                </a:lnTo>
                <a:lnTo>
                  <a:pt x="51145" y="5562"/>
                </a:lnTo>
                <a:lnTo>
                  <a:pt x="53815" y="1574"/>
                </a:lnTo>
                <a:lnTo>
                  <a:pt x="51856" y="1574"/>
                </a:lnTo>
                <a:lnTo>
                  <a:pt x="30723" y="177"/>
                </a:lnTo>
                <a:close/>
              </a:path>
              <a:path w="127000" h="250189">
                <a:moveTo>
                  <a:pt x="773" y="7473"/>
                </a:moveTo>
                <a:close/>
              </a:path>
              <a:path w="127000" h="250189">
                <a:moveTo>
                  <a:pt x="797" y="0"/>
                </a:moveTo>
                <a:lnTo>
                  <a:pt x="774" y="7407"/>
                </a:lnTo>
                <a:lnTo>
                  <a:pt x="14577" y="7403"/>
                </a:lnTo>
                <a:lnTo>
                  <a:pt x="14912" y="7378"/>
                </a:lnTo>
                <a:lnTo>
                  <a:pt x="18455" y="1206"/>
                </a:lnTo>
                <a:lnTo>
                  <a:pt x="15394" y="494"/>
                </a:lnTo>
                <a:lnTo>
                  <a:pt x="797" y="0"/>
                </a:lnTo>
                <a:close/>
              </a:path>
              <a:path w="127000" h="250189">
                <a:moveTo>
                  <a:pt x="53951" y="1371"/>
                </a:moveTo>
                <a:lnTo>
                  <a:pt x="51856" y="1574"/>
                </a:lnTo>
                <a:lnTo>
                  <a:pt x="53815" y="1574"/>
                </a:lnTo>
                <a:lnTo>
                  <a:pt x="53951" y="1371"/>
                </a:lnTo>
                <a:close/>
              </a:path>
            </a:pathLst>
          </a:custGeom>
          <a:solidFill>
            <a:srgbClr val="FFFFFF"/>
          </a:solidFill>
        </p:spPr>
        <p:txBody>
          <a:bodyPr wrap="square" lIns="0" tIns="0" rIns="0" bIns="0" rtlCol="0"/>
          <a:lstStyle/>
          <a:p>
            <a:endParaRPr/>
          </a:p>
        </p:txBody>
      </p:sp>
      <p:sp>
        <p:nvSpPr>
          <p:cNvPr id="619" name="object 619"/>
          <p:cNvSpPr/>
          <p:nvPr/>
        </p:nvSpPr>
        <p:spPr>
          <a:xfrm>
            <a:off x="1812413" y="4394729"/>
            <a:ext cx="1270" cy="635"/>
          </a:xfrm>
          <a:custGeom>
            <a:avLst/>
            <a:gdLst/>
            <a:ahLst/>
            <a:cxnLst/>
            <a:rect l="l" t="t" r="r" b="b"/>
            <a:pathLst>
              <a:path w="1269" h="635">
                <a:moveTo>
                  <a:pt x="0" y="3"/>
                </a:moveTo>
                <a:lnTo>
                  <a:pt x="1057" y="0"/>
                </a:lnTo>
                <a:lnTo>
                  <a:pt x="41" y="114"/>
                </a:lnTo>
              </a:path>
            </a:pathLst>
          </a:custGeom>
          <a:ln w="5308">
            <a:solidFill>
              <a:srgbClr val="231F20"/>
            </a:solidFill>
          </a:ln>
        </p:spPr>
        <p:txBody>
          <a:bodyPr wrap="square" lIns="0" tIns="0" rIns="0" bIns="0" rtlCol="0"/>
          <a:lstStyle/>
          <a:p>
            <a:endParaRPr/>
          </a:p>
        </p:txBody>
      </p:sp>
      <p:sp>
        <p:nvSpPr>
          <p:cNvPr id="620" name="object 620"/>
          <p:cNvSpPr/>
          <p:nvPr/>
        </p:nvSpPr>
        <p:spPr>
          <a:xfrm>
            <a:off x="1811668" y="4387326"/>
            <a:ext cx="127000" cy="250190"/>
          </a:xfrm>
          <a:custGeom>
            <a:avLst/>
            <a:gdLst/>
            <a:ahLst/>
            <a:cxnLst/>
            <a:rect l="l" t="t" r="r" b="b"/>
            <a:pathLst>
              <a:path w="127000" h="250189">
                <a:moveTo>
                  <a:pt x="769" y="0"/>
                </a:moveTo>
                <a:lnTo>
                  <a:pt x="6221" y="190"/>
                </a:lnTo>
                <a:lnTo>
                  <a:pt x="15365" y="494"/>
                </a:lnTo>
                <a:lnTo>
                  <a:pt x="18426" y="1206"/>
                </a:lnTo>
                <a:lnTo>
                  <a:pt x="16661" y="4279"/>
                </a:lnTo>
                <a:lnTo>
                  <a:pt x="14883" y="7378"/>
                </a:lnTo>
                <a:lnTo>
                  <a:pt x="13041" y="7518"/>
                </a:lnTo>
                <a:lnTo>
                  <a:pt x="24674" y="8114"/>
                </a:lnTo>
                <a:lnTo>
                  <a:pt x="36308" y="8699"/>
                </a:lnTo>
                <a:lnTo>
                  <a:pt x="35977" y="7606"/>
                </a:lnTo>
                <a:lnTo>
                  <a:pt x="32853" y="4330"/>
                </a:lnTo>
                <a:lnTo>
                  <a:pt x="29729" y="1079"/>
                </a:lnTo>
                <a:lnTo>
                  <a:pt x="30694" y="177"/>
                </a:lnTo>
                <a:lnTo>
                  <a:pt x="41261" y="875"/>
                </a:lnTo>
                <a:lnTo>
                  <a:pt x="51827" y="1574"/>
                </a:lnTo>
                <a:lnTo>
                  <a:pt x="53923" y="1371"/>
                </a:lnTo>
                <a:lnTo>
                  <a:pt x="51116" y="5562"/>
                </a:lnTo>
                <a:lnTo>
                  <a:pt x="48335" y="9778"/>
                </a:lnTo>
                <a:lnTo>
                  <a:pt x="56856" y="8470"/>
                </a:lnTo>
                <a:lnTo>
                  <a:pt x="61873" y="9600"/>
                </a:lnTo>
                <a:lnTo>
                  <a:pt x="66089" y="5765"/>
                </a:lnTo>
                <a:lnTo>
                  <a:pt x="74192" y="5803"/>
                </a:lnTo>
                <a:lnTo>
                  <a:pt x="75284" y="11658"/>
                </a:lnTo>
                <a:lnTo>
                  <a:pt x="76363" y="17538"/>
                </a:lnTo>
                <a:lnTo>
                  <a:pt x="72172" y="17563"/>
                </a:lnTo>
                <a:lnTo>
                  <a:pt x="66000" y="14376"/>
                </a:lnTo>
                <a:lnTo>
                  <a:pt x="62419" y="13423"/>
                </a:lnTo>
                <a:lnTo>
                  <a:pt x="63917" y="20548"/>
                </a:lnTo>
                <a:lnTo>
                  <a:pt x="65454" y="27685"/>
                </a:lnTo>
                <a:lnTo>
                  <a:pt x="69353" y="28358"/>
                </a:lnTo>
                <a:lnTo>
                  <a:pt x="74255" y="25323"/>
                </a:lnTo>
                <a:lnTo>
                  <a:pt x="78611" y="23075"/>
                </a:lnTo>
                <a:lnTo>
                  <a:pt x="79983" y="32435"/>
                </a:lnTo>
                <a:lnTo>
                  <a:pt x="81393" y="41808"/>
                </a:lnTo>
                <a:lnTo>
                  <a:pt x="76516" y="39636"/>
                </a:lnTo>
                <a:lnTo>
                  <a:pt x="73481" y="38328"/>
                </a:lnTo>
                <a:lnTo>
                  <a:pt x="70420" y="37007"/>
                </a:lnTo>
                <a:lnTo>
                  <a:pt x="67727" y="36804"/>
                </a:lnTo>
                <a:lnTo>
                  <a:pt x="70026" y="44894"/>
                </a:lnTo>
                <a:lnTo>
                  <a:pt x="72338" y="52996"/>
                </a:lnTo>
                <a:lnTo>
                  <a:pt x="72592" y="51917"/>
                </a:lnTo>
                <a:lnTo>
                  <a:pt x="77506" y="49923"/>
                </a:lnTo>
                <a:lnTo>
                  <a:pt x="82421" y="47904"/>
                </a:lnTo>
                <a:lnTo>
                  <a:pt x="83488" y="50990"/>
                </a:lnTo>
                <a:lnTo>
                  <a:pt x="84504" y="56082"/>
                </a:lnTo>
                <a:lnTo>
                  <a:pt x="85546" y="61162"/>
                </a:lnTo>
                <a:lnTo>
                  <a:pt x="86130" y="65391"/>
                </a:lnTo>
                <a:lnTo>
                  <a:pt x="78472" y="62001"/>
                </a:lnTo>
                <a:lnTo>
                  <a:pt x="70877" y="58597"/>
                </a:lnTo>
                <a:lnTo>
                  <a:pt x="75474" y="68427"/>
                </a:lnTo>
                <a:lnTo>
                  <a:pt x="74522" y="77101"/>
                </a:lnTo>
                <a:lnTo>
                  <a:pt x="82840" y="73608"/>
                </a:lnTo>
                <a:lnTo>
                  <a:pt x="91184" y="70129"/>
                </a:lnTo>
                <a:lnTo>
                  <a:pt x="89876" y="77253"/>
                </a:lnTo>
                <a:lnTo>
                  <a:pt x="90397" y="79311"/>
                </a:lnTo>
                <a:lnTo>
                  <a:pt x="90943" y="81355"/>
                </a:lnTo>
                <a:lnTo>
                  <a:pt x="95121" y="89534"/>
                </a:lnTo>
                <a:lnTo>
                  <a:pt x="84326" y="85216"/>
                </a:lnTo>
                <a:lnTo>
                  <a:pt x="78764" y="81622"/>
                </a:lnTo>
                <a:lnTo>
                  <a:pt x="80631" y="91642"/>
                </a:lnTo>
                <a:lnTo>
                  <a:pt x="82523" y="101663"/>
                </a:lnTo>
                <a:lnTo>
                  <a:pt x="88492" y="96595"/>
                </a:lnTo>
                <a:lnTo>
                  <a:pt x="93724" y="93103"/>
                </a:lnTo>
                <a:lnTo>
                  <a:pt x="96087" y="102221"/>
                </a:lnTo>
                <a:lnTo>
                  <a:pt x="98385" y="111315"/>
                </a:lnTo>
                <a:lnTo>
                  <a:pt x="96480" y="111480"/>
                </a:lnTo>
                <a:lnTo>
                  <a:pt x="87374" y="107848"/>
                </a:lnTo>
                <a:lnTo>
                  <a:pt x="83958" y="106222"/>
                </a:lnTo>
                <a:lnTo>
                  <a:pt x="86485" y="115252"/>
                </a:lnTo>
                <a:lnTo>
                  <a:pt x="89013" y="124294"/>
                </a:lnTo>
                <a:lnTo>
                  <a:pt x="86803" y="122338"/>
                </a:lnTo>
                <a:lnTo>
                  <a:pt x="94372" y="119824"/>
                </a:lnTo>
                <a:lnTo>
                  <a:pt x="101916" y="117309"/>
                </a:lnTo>
                <a:lnTo>
                  <a:pt x="101636" y="127152"/>
                </a:lnTo>
                <a:lnTo>
                  <a:pt x="106729" y="138086"/>
                </a:lnTo>
                <a:lnTo>
                  <a:pt x="94944" y="132803"/>
                </a:lnTo>
                <a:lnTo>
                  <a:pt x="88365" y="128866"/>
                </a:lnTo>
                <a:lnTo>
                  <a:pt x="91794" y="139623"/>
                </a:lnTo>
                <a:lnTo>
                  <a:pt x="95185" y="150418"/>
                </a:lnTo>
                <a:lnTo>
                  <a:pt x="96468" y="146303"/>
                </a:lnTo>
                <a:lnTo>
                  <a:pt x="100747" y="144322"/>
                </a:lnTo>
                <a:lnTo>
                  <a:pt x="104964" y="142353"/>
                </a:lnTo>
                <a:lnTo>
                  <a:pt x="105866" y="145503"/>
                </a:lnTo>
                <a:lnTo>
                  <a:pt x="107097" y="151917"/>
                </a:lnTo>
                <a:lnTo>
                  <a:pt x="108367" y="158317"/>
                </a:lnTo>
                <a:lnTo>
                  <a:pt x="108926" y="160349"/>
                </a:lnTo>
                <a:lnTo>
                  <a:pt x="99757" y="156908"/>
                </a:lnTo>
                <a:lnTo>
                  <a:pt x="93750" y="153999"/>
                </a:lnTo>
                <a:lnTo>
                  <a:pt x="96366" y="163804"/>
                </a:lnTo>
                <a:lnTo>
                  <a:pt x="98944" y="173634"/>
                </a:lnTo>
                <a:lnTo>
                  <a:pt x="99554" y="171881"/>
                </a:lnTo>
                <a:lnTo>
                  <a:pt x="105231" y="169747"/>
                </a:lnTo>
                <a:lnTo>
                  <a:pt x="110869" y="167601"/>
                </a:lnTo>
                <a:lnTo>
                  <a:pt x="110425" y="171284"/>
                </a:lnTo>
                <a:lnTo>
                  <a:pt x="111784" y="176110"/>
                </a:lnTo>
                <a:lnTo>
                  <a:pt x="113168" y="180885"/>
                </a:lnTo>
                <a:lnTo>
                  <a:pt x="114768" y="186626"/>
                </a:lnTo>
                <a:lnTo>
                  <a:pt x="105853" y="182498"/>
                </a:lnTo>
                <a:lnTo>
                  <a:pt x="98461" y="178739"/>
                </a:lnTo>
                <a:lnTo>
                  <a:pt x="101814" y="188759"/>
                </a:lnTo>
                <a:lnTo>
                  <a:pt x="118413" y="210692"/>
                </a:lnTo>
                <a:lnTo>
                  <a:pt x="117550" y="210718"/>
                </a:lnTo>
                <a:lnTo>
                  <a:pt x="110793" y="208165"/>
                </a:lnTo>
                <a:lnTo>
                  <a:pt x="104088" y="205599"/>
                </a:lnTo>
                <a:lnTo>
                  <a:pt x="105650" y="211353"/>
                </a:lnTo>
                <a:lnTo>
                  <a:pt x="107161" y="215277"/>
                </a:lnTo>
                <a:lnTo>
                  <a:pt x="108723" y="219239"/>
                </a:lnTo>
                <a:lnTo>
                  <a:pt x="108545" y="223672"/>
                </a:lnTo>
                <a:lnTo>
                  <a:pt x="116724" y="219671"/>
                </a:lnTo>
                <a:lnTo>
                  <a:pt x="124852" y="215709"/>
                </a:lnTo>
                <a:lnTo>
                  <a:pt x="124306" y="227126"/>
                </a:lnTo>
                <a:lnTo>
                  <a:pt x="126848" y="234677"/>
                </a:lnTo>
                <a:lnTo>
                  <a:pt x="126686" y="237718"/>
                </a:lnTo>
                <a:lnTo>
                  <a:pt x="122911" y="236720"/>
                </a:lnTo>
                <a:lnTo>
                  <a:pt x="114616" y="232155"/>
                </a:lnTo>
                <a:lnTo>
                  <a:pt x="107961" y="227977"/>
                </a:lnTo>
                <a:lnTo>
                  <a:pt x="111708" y="239483"/>
                </a:lnTo>
                <a:lnTo>
                  <a:pt x="120115" y="244588"/>
                </a:lnTo>
                <a:lnTo>
                  <a:pt x="117143" y="248970"/>
                </a:lnTo>
                <a:lnTo>
                  <a:pt x="110844" y="248843"/>
                </a:lnTo>
                <a:lnTo>
                  <a:pt x="104570" y="248703"/>
                </a:lnTo>
                <a:lnTo>
                  <a:pt x="99020" y="249783"/>
                </a:lnTo>
                <a:lnTo>
                  <a:pt x="103529" y="242455"/>
                </a:lnTo>
                <a:lnTo>
                  <a:pt x="107085" y="238734"/>
                </a:lnTo>
                <a:lnTo>
                  <a:pt x="88835" y="240029"/>
                </a:lnTo>
                <a:lnTo>
                  <a:pt x="80427" y="239877"/>
                </a:lnTo>
                <a:lnTo>
                  <a:pt x="78345" y="242010"/>
                </a:lnTo>
                <a:lnTo>
                  <a:pt x="84199" y="246786"/>
                </a:lnTo>
                <a:lnTo>
                  <a:pt x="88644" y="249173"/>
                </a:lnTo>
                <a:lnTo>
                  <a:pt x="71207" y="248259"/>
                </a:lnTo>
                <a:lnTo>
                  <a:pt x="61828" y="247734"/>
                </a:lnTo>
                <a:lnTo>
                  <a:pt x="58420" y="247043"/>
                </a:lnTo>
                <a:lnTo>
                  <a:pt x="58929" y="245394"/>
                </a:lnTo>
                <a:lnTo>
                  <a:pt x="61301" y="241998"/>
                </a:lnTo>
                <a:lnTo>
                  <a:pt x="62940" y="239178"/>
                </a:lnTo>
                <a:lnTo>
                  <a:pt x="49617" y="239762"/>
                </a:lnTo>
                <a:lnTo>
                  <a:pt x="36270" y="240321"/>
                </a:lnTo>
                <a:lnTo>
                  <a:pt x="36739" y="238632"/>
                </a:lnTo>
                <a:lnTo>
                  <a:pt x="42353" y="245795"/>
                </a:lnTo>
                <a:lnTo>
                  <a:pt x="43788" y="248589"/>
                </a:lnTo>
                <a:lnTo>
                  <a:pt x="29843" y="248132"/>
                </a:lnTo>
                <a:lnTo>
                  <a:pt x="15899" y="247662"/>
                </a:lnTo>
                <a:lnTo>
                  <a:pt x="14641" y="248017"/>
                </a:lnTo>
                <a:lnTo>
                  <a:pt x="20395" y="241566"/>
                </a:lnTo>
                <a:lnTo>
                  <a:pt x="22096" y="239153"/>
                </a:lnTo>
                <a:lnTo>
                  <a:pt x="8749" y="239331"/>
                </a:lnTo>
                <a:lnTo>
                  <a:pt x="0" y="239455"/>
                </a:lnTo>
              </a:path>
            </a:pathLst>
          </a:custGeom>
          <a:ln w="5308">
            <a:solidFill>
              <a:srgbClr val="231F20"/>
            </a:solidFill>
          </a:ln>
        </p:spPr>
        <p:txBody>
          <a:bodyPr wrap="square" lIns="0" tIns="0" rIns="0" bIns="0" rtlCol="0"/>
          <a:lstStyle/>
          <a:p>
            <a:endParaRPr/>
          </a:p>
        </p:txBody>
      </p:sp>
      <p:sp>
        <p:nvSpPr>
          <p:cNvPr id="621" name="object 621"/>
          <p:cNvSpPr/>
          <p:nvPr/>
        </p:nvSpPr>
        <p:spPr>
          <a:xfrm>
            <a:off x="1811640" y="4631496"/>
            <a:ext cx="4445" cy="5080"/>
          </a:xfrm>
          <a:custGeom>
            <a:avLst/>
            <a:gdLst/>
            <a:ahLst/>
            <a:cxnLst/>
            <a:rect l="l" t="t" r="r" b="b"/>
            <a:pathLst>
              <a:path w="4444" h="5079">
                <a:moveTo>
                  <a:pt x="13" y="0"/>
                </a:moveTo>
                <a:lnTo>
                  <a:pt x="1450" y="1231"/>
                </a:lnTo>
                <a:lnTo>
                  <a:pt x="3964" y="4685"/>
                </a:lnTo>
                <a:lnTo>
                  <a:pt x="0" y="4302"/>
                </a:lnTo>
              </a:path>
            </a:pathLst>
          </a:custGeom>
          <a:ln w="5308">
            <a:solidFill>
              <a:srgbClr val="231F20"/>
            </a:solidFill>
          </a:ln>
        </p:spPr>
        <p:txBody>
          <a:bodyPr wrap="square" lIns="0" tIns="0" rIns="0" bIns="0" rtlCol="0"/>
          <a:lstStyle/>
          <a:p>
            <a:endParaRPr/>
          </a:p>
        </p:txBody>
      </p:sp>
      <p:sp>
        <p:nvSpPr>
          <p:cNvPr id="622" name="object 622"/>
          <p:cNvSpPr/>
          <p:nvPr/>
        </p:nvSpPr>
        <p:spPr>
          <a:xfrm>
            <a:off x="663599" y="4614919"/>
            <a:ext cx="479425" cy="257810"/>
          </a:xfrm>
          <a:custGeom>
            <a:avLst/>
            <a:gdLst/>
            <a:ahLst/>
            <a:cxnLst/>
            <a:rect l="l" t="t" r="r" b="b"/>
            <a:pathLst>
              <a:path w="479425" h="257810">
                <a:moveTo>
                  <a:pt x="411911" y="247649"/>
                </a:moveTo>
                <a:lnTo>
                  <a:pt x="392950" y="247649"/>
                </a:lnTo>
                <a:lnTo>
                  <a:pt x="390169" y="250189"/>
                </a:lnTo>
                <a:lnTo>
                  <a:pt x="386335" y="253999"/>
                </a:lnTo>
                <a:lnTo>
                  <a:pt x="385178" y="255269"/>
                </a:lnTo>
                <a:lnTo>
                  <a:pt x="388669" y="256539"/>
                </a:lnTo>
                <a:lnTo>
                  <a:pt x="417601" y="257809"/>
                </a:lnTo>
                <a:lnTo>
                  <a:pt x="413600" y="255269"/>
                </a:lnTo>
                <a:lnTo>
                  <a:pt x="408851" y="250189"/>
                </a:lnTo>
                <a:lnTo>
                  <a:pt x="411911" y="247649"/>
                </a:lnTo>
                <a:close/>
              </a:path>
              <a:path w="479425" h="257810">
                <a:moveTo>
                  <a:pt x="446460" y="241299"/>
                </a:moveTo>
                <a:lnTo>
                  <a:pt x="49984" y="241299"/>
                </a:lnTo>
                <a:lnTo>
                  <a:pt x="60972" y="242569"/>
                </a:lnTo>
                <a:lnTo>
                  <a:pt x="142458" y="242569"/>
                </a:lnTo>
                <a:lnTo>
                  <a:pt x="152869" y="243839"/>
                </a:lnTo>
                <a:lnTo>
                  <a:pt x="271056" y="243839"/>
                </a:lnTo>
                <a:lnTo>
                  <a:pt x="285381" y="246379"/>
                </a:lnTo>
                <a:lnTo>
                  <a:pt x="364337" y="246379"/>
                </a:lnTo>
                <a:lnTo>
                  <a:pt x="364949" y="247649"/>
                </a:lnTo>
                <a:lnTo>
                  <a:pt x="438396" y="247649"/>
                </a:lnTo>
                <a:lnTo>
                  <a:pt x="439088" y="248919"/>
                </a:lnTo>
                <a:lnTo>
                  <a:pt x="436384" y="251459"/>
                </a:lnTo>
                <a:lnTo>
                  <a:pt x="428815" y="257809"/>
                </a:lnTo>
                <a:lnTo>
                  <a:pt x="448995" y="257809"/>
                </a:lnTo>
                <a:lnTo>
                  <a:pt x="453859" y="253999"/>
                </a:lnTo>
                <a:lnTo>
                  <a:pt x="446481" y="247649"/>
                </a:lnTo>
                <a:lnTo>
                  <a:pt x="446460" y="241299"/>
                </a:lnTo>
                <a:close/>
              </a:path>
              <a:path w="479425" h="257810">
                <a:moveTo>
                  <a:pt x="232829" y="253999"/>
                </a:moveTo>
                <a:lnTo>
                  <a:pt x="216573" y="253999"/>
                </a:lnTo>
                <a:lnTo>
                  <a:pt x="234480" y="256539"/>
                </a:lnTo>
                <a:lnTo>
                  <a:pt x="232829" y="253999"/>
                </a:lnTo>
                <a:close/>
              </a:path>
              <a:path w="479425" h="257810">
                <a:moveTo>
                  <a:pt x="317449" y="246379"/>
                </a:moveTo>
                <a:lnTo>
                  <a:pt x="300794" y="246379"/>
                </a:lnTo>
                <a:lnTo>
                  <a:pt x="299364" y="248919"/>
                </a:lnTo>
                <a:lnTo>
                  <a:pt x="292544" y="253999"/>
                </a:lnTo>
                <a:lnTo>
                  <a:pt x="298373" y="253999"/>
                </a:lnTo>
                <a:lnTo>
                  <a:pt x="309054" y="255269"/>
                </a:lnTo>
                <a:lnTo>
                  <a:pt x="324713" y="256539"/>
                </a:lnTo>
                <a:lnTo>
                  <a:pt x="323164" y="252729"/>
                </a:lnTo>
                <a:lnTo>
                  <a:pt x="317449" y="246379"/>
                </a:lnTo>
                <a:close/>
              </a:path>
              <a:path w="479425" h="257810">
                <a:moveTo>
                  <a:pt x="364337" y="246379"/>
                </a:moveTo>
                <a:lnTo>
                  <a:pt x="348107" y="246379"/>
                </a:lnTo>
                <a:lnTo>
                  <a:pt x="345376" y="248919"/>
                </a:lnTo>
                <a:lnTo>
                  <a:pt x="340861" y="252729"/>
                </a:lnTo>
                <a:lnTo>
                  <a:pt x="340472" y="255269"/>
                </a:lnTo>
                <a:lnTo>
                  <a:pt x="344538" y="255269"/>
                </a:lnTo>
                <a:lnTo>
                  <a:pt x="353390" y="256539"/>
                </a:lnTo>
                <a:lnTo>
                  <a:pt x="368566" y="256539"/>
                </a:lnTo>
                <a:lnTo>
                  <a:pt x="368007" y="253999"/>
                </a:lnTo>
                <a:lnTo>
                  <a:pt x="364949" y="247649"/>
                </a:lnTo>
                <a:lnTo>
                  <a:pt x="363245" y="247649"/>
                </a:lnTo>
                <a:lnTo>
                  <a:pt x="364337" y="246379"/>
                </a:lnTo>
                <a:close/>
              </a:path>
              <a:path w="479425" h="257810">
                <a:moveTo>
                  <a:pt x="271056" y="243839"/>
                </a:moveTo>
                <a:lnTo>
                  <a:pt x="160794" y="243839"/>
                </a:lnTo>
                <a:lnTo>
                  <a:pt x="164485" y="246379"/>
                </a:lnTo>
                <a:lnTo>
                  <a:pt x="162471" y="248919"/>
                </a:lnTo>
                <a:lnTo>
                  <a:pt x="159641" y="251459"/>
                </a:lnTo>
                <a:lnTo>
                  <a:pt x="161971" y="252729"/>
                </a:lnTo>
                <a:lnTo>
                  <a:pt x="171919" y="252729"/>
                </a:lnTo>
                <a:lnTo>
                  <a:pt x="177558" y="253999"/>
                </a:lnTo>
                <a:lnTo>
                  <a:pt x="189877" y="255269"/>
                </a:lnTo>
                <a:lnTo>
                  <a:pt x="182943" y="245109"/>
                </a:lnTo>
                <a:lnTo>
                  <a:pt x="272004" y="245109"/>
                </a:lnTo>
                <a:lnTo>
                  <a:pt x="271056" y="243839"/>
                </a:lnTo>
                <a:close/>
              </a:path>
              <a:path w="479425" h="257810">
                <a:moveTo>
                  <a:pt x="228473" y="245109"/>
                </a:moveTo>
                <a:lnTo>
                  <a:pt x="215112" y="245109"/>
                </a:lnTo>
                <a:lnTo>
                  <a:pt x="208889" y="247649"/>
                </a:lnTo>
                <a:lnTo>
                  <a:pt x="201780" y="252729"/>
                </a:lnTo>
                <a:lnTo>
                  <a:pt x="200210" y="253999"/>
                </a:lnTo>
                <a:lnTo>
                  <a:pt x="204901" y="255269"/>
                </a:lnTo>
                <a:lnTo>
                  <a:pt x="216573" y="253999"/>
                </a:lnTo>
                <a:lnTo>
                  <a:pt x="232829" y="253999"/>
                </a:lnTo>
                <a:lnTo>
                  <a:pt x="231178" y="251459"/>
                </a:lnTo>
                <a:lnTo>
                  <a:pt x="229014" y="246379"/>
                </a:lnTo>
                <a:lnTo>
                  <a:pt x="226021" y="246379"/>
                </a:lnTo>
                <a:lnTo>
                  <a:pt x="228473" y="245109"/>
                </a:lnTo>
                <a:close/>
              </a:path>
              <a:path w="479425" h="257810">
                <a:moveTo>
                  <a:pt x="272004" y="245109"/>
                </a:moveTo>
                <a:lnTo>
                  <a:pt x="228473" y="245109"/>
                </a:lnTo>
                <a:lnTo>
                  <a:pt x="229014" y="246379"/>
                </a:lnTo>
                <a:lnTo>
                  <a:pt x="258897" y="246379"/>
                </a:lnTo>
                <a:lnTo>
                  <a:pt x="258049" y="247649"/>
                </a:lnTo>
                <a:lnTo>
                  <a:pt x="252818" y="250189"/>
                </a:lnTo>
                <a:lnTo>
                  <a:pt x="250652" y="252729"/>
                </a:lnTo>
                <a:lnTo>
                  <a:pt x="254169" y="253999"/>
                </a:lnTo>
                <a:lnTo>
                  <a:pt x="259903" y="255269"/>
                </a:lnTo>
                <a:lnTo>
                  <a:pt x="264388" y="253999"/>
                </a:lnTo>
                <a:lnTo>
                  <a:pt x="277411" y="253999"/>
                </a:lnTo>
                <a:lnTo>
                  <a:pt x="276745" y="251459"/>
                </a:lnTo>
                <a:lnTo>
                  <a:pt x="272004" y="245109"/>
                </a:lnTo>
                <a:close/>
              </a:path>
              <a:path w="479425" h="257810">
                <a:moveTo>
                  <a:pt x="277411" y="253999"/>
                </a:moveTo>
                <a:lnTo>
                  <a:pt x="264388" y="253999"/>
                </a:lnTo>
                <a:lnTo>
                  <a:pt x="274062" y="255269"/>
                </a:lnTo>
                <a:lnTo>
                  <a:pt x="277743" y="255269"/>
                </a:lnTo>
                <a:lnTo>
                  <a:pt x="277411" y="253999"/>
                </a:lnTo>
                <a:close/>
              </a:path>
              <a:path w="479425" h="257810">
                <a:moveTo>
                  <a:pt x="137726" y="242569"/>
                </a:moveTo>
                <a:lnTo>
                  <a:pt x="118196" y="242569"/>
                </a:lnTo>
                <a:lnTo>
                  <a:pt x="123232" y="243839"/>
                </a:lnTo>
                <a:lnTo>
                  <a:pt x="122618" y="245109"/>
                </a:lnTo>
                <a:lnTo>
                  <a:pt x="117373" y="247649"/>
                </a:lnTo>
                <a:lnTo>
                  <a:pt x="111320" y="251459"/>
                </a:lnTo>
                <a:lnTo>
                  <a:pt x="110432" y="252729"/>
                </a:lnTo>
                <a:lnTo>
                  <a:pt x="128219" y="252729"/>
                </a:lnTo>
                <a:lnTo>
                  <a:pt x="145542" y="253999"/>
                </a:lnTo>
                <a:lnTo>
                  <a:pt x="140766" y="248919"/>
                </a:lnTo>
                <a:lnTo>
                  <a:pt x="137541" y="245109"/>
                </a:lnTo>
                <a:lnTo>
                  <a:pt x="137726" y="242569"/>
                </a:lnTo>
                <a:close/>
              </a:path>
              <a:path w="479425" h="257810">
                <a:moveTo>
                  <a:pt x="446455" y="240029"/>
                </a:moveTo>
                <a:lnTo>
                  <a:pt x="34277" y="240029"/>
                </a:lnTo>
                <a:lnTo>
                  <a:pt x="27711" y="245109"/>
                </a:lnTo>
                <a:lnTo>
                  <a:pt x="23504" y="248919"/>
                </a:lnTo>
                <a:lnTo>
                  <a:pt x="23271" y="250189"/>
                </a:lnTo>
                <a:lnTo>
                  <a:pt x="27502" y="250189"/>
                </a:lnTo>
                <a:lnTo>
                  <a:pt x="36690" y="251459"/>
                </a:lnTo>
                <a:lnTo>
                  <a:pt x="52476" y="252729"/>
                </a:lnTo>
                <a:lnTo>
                  <a:pt x="50825" y="248919"/>
                </a:lnTo>
                <a:lnTo>
                  <a:pt x="45861" y="243839"/>
                </a:lnTo>
                <a:lnTo>
                  <a:pt x="45264" y="241299"/>
                </a:lnTo>
                <a:lnTo>
                  <a:pt x="446460" y="241299"/>
                </a:lnTo>
                <a:lnTo>
                  <a:pt x="446455" y="240029"/>
                </a:lnTo>
                <a:close/>
              </a:path>
              <a:path w="479425" h="257810">
                <a:moveTo>
                  <a:pt x="90012" y="242569"/>
                </a:moveTo>
                <a:lnTo>
                  <a:pt x="76577" y="242569"/>
                </a:lnTo>
                <a:lnTo>
                  <a:pt x="76485" y="243839"/>
                </a:lnTo>
                <a:lnTo>
                  <a:pt x="72580" y="246379"/>
                </a:lnTo>
                <a:lnTo>
                  <a:pt x="70954" y="246379"/>
                </a:lnTo>
                <a:lnTo>
                  <a:pt x="68938" y="248919"/>
                </a:lnTo>
                <a:lnTo>
                  <a:pt x="70823" y="250189"/>
                </a:lnTo>
                <a:lnTo>
                  <a:pt x="80899" y="251459"/>
                </a:lnTo>
                <a:lnTo>
                  <a:pt x="92825" y="252729"/>
                </a:lnTo>
                <a:lnTo>
                  <a:pt x="98396" y="252729"/>
                </a:lnTo>
                <a:lnTo>
                  <a:pt x="99047" y="251459"/>
                </a:lnTo>
                <a:lnTo>
                  <a:pt x="96215" y="248919"/>
                </a:lnTo>
                <a:lnTo>
                  <a:pt x="90760" y="245109"/>
                </a:lnTo>
                <a:lnTo>
                  <a:pt x="90012" y="242569"/>
                </a:lnTo>
                <a:close/>
              </a:path>
              <a:path w="479425" h="257810">
                <a:moveTo>
                  <a:pt x="432871" y="247649"/>
                </a:moveTo>
                <a:lnTo>
                  <a:pt x="411911" y="247649"/>
                </a:lnTo>
                <a:lnTo>
                  <a:pt x="421081" y="248919"/>
                </a:lnTo>
                <a:lnTo>
                  <a:pt x="432871" y="247649"/>
                </a:lnTo>
                <a:close/>
              </a:path>
              <a:path w="479425" h="257810">
                <a:moveTo>
                  <a:pt x="348107" y="246379"/>
                </a:moveTo>
                <a:lnTo>
                  <a:pt x="317449" y="246379"/>
                </a:lnTo>
                <a:lnTo>
                  <a:pt x="318617" y="247649"/>
                </a:lnTo>
                <a:lnTo>
                  <a:pt x="348107" y="246379"/>
                </a:lnTo>
                <a:close/>
              </a:path>
              <a:path w="479425" h="257810">
                <a:moveTo>
                  <a:pt x="364337" y="246379"/>
                </a:moveTo>
                <a:lnTo>
                  <a:pt x="363245" y="247649"/>
                </a:lnTo>
                <a:lnTo>
                  <a:pt x="364949" y="247649"/>
                </a:lnTo>
                <a:lnTo>
                  <a:pt x="364337" y="246379"/>
                </a:lnTo>
                <a:close/>
              </a:path>
              <a:path w="479425" h="257810">
                <a:moveTo>
                  <a:pt x="203" y="232409"/>
                </a:moveTo>
                <a:lnTo>
                  <a:pt x="3225" y="240029"/>
                </a:lnTo>
                <a:lnTo>
                  <a:pt x="0" y="243839"/>
                </a:lnTo>
                <a:lnTo>
                  <a:pt x="7175" y="246379"/>
                </a:lnTo>
                <a:lnTo>
                  <a:pt x="16979" y="241299"/>
                </a:lnTo>
                <a:lnTo>
                  <a:pt x="34277" y="240029"/>
                </a:lnTo>
                <a:lnTo>
                  <a:pt x="446455" y="240029"/>
                </a:lnTo>
                <a:lnTo>
                  <a:pt x="446451" y="238759"/>
                </a:lnTo>
                <a:lnTo>
                  <a:pt x="18834" y="238759"/>
                </a:lnTo>
                <a:lnTo>
                  <a:pt x="14579" y="234949"/>
                </a:lnTo>
                <a:lnTo>
                  <a:pt x="203" y="232409"/>
                </a:lnTo>
                <a:close/>
              </a:path>
              <a:path w="479425" h="257810">
                <a:moveTo>
                  <a:pt x="228473" y="245109"/>
                </a:moveTo>
                <a:lnTo>
                  <a:pt x="226021" y="246379"/>
                </a:lnTo>
                <a:lnTo>
                  <a:pt x="229014" y="246379"/>
                </a:lnTo>
                <a:lnTo>
                  <a:pt x="228473" y="245109"/>
                </a:lnTo>
                <a:close/>
              </a:path>
              <a:path w="479425" h="257810">
                <a:moveTo>
                  <a:pt x="464743" y="236219"/>
                </a:moveTo>
                <a:lnTo>
                  <a:pt x="446443" y="236219"/>
                </a:lnTo>
                <a:lnTo>
                  <a:pt x="452259" y="241299"/>
                </a:lnTo>
                <a:lnTo>
                  <a:pt x="459734" y="245109"/>
                </a:lnTo>
                <a:lnTo>
                  <a:pt x="463526" y="246379"/>
                </a:lnTo>
                <a:lnTo>
                  <a:pt x="464805" y="243839"/>
                </a:lnTo>
                <a:lnTo>
                  <a:pt x="464743" y="236219"/>
                </a:lnTo>
                <a:close/>
              </a:path>
              <a:path w="479425" h="257810">
                <a:moveTo>
                  <a:pt x="118196" y="242569"/>
                </a:moveTo>
                <a:lnTo>
                  <a:pt x="94934" y="242569"/>
                </a:lnTo>
                <a:lnTo>
                  <a:pt x="106489" y="243839"/>
                </a:lnTo>
                <a:lnTo>
                  <a:pt x="118196" y="242569"/>
                </a:lnTo>
                <a:close/>
              </a:path>
              <a:path w="479425" h="257810">
                <a:moveTo>
                  <a:pt x="449834" y="219709"/>
                </a:moveTo>
                <a:lnTo>
                  <a:pt x="25687" y="219709"/>
                </a:lnTo>
                <a:lnTo>
                  <a:pt x="24840" y="222249"/>
                </a:lnTo>
                <a:lnTo>
                  <a:pt x="20447" y="228599"/>
                </a:lnTo>
                <a:lnTo>
                  <a:pt x="18834" y="238759"/>
                </a:lnTo>
                <a:lnTo>
                  <a:pt x="446451" y="238759"/>
                </a:lnTo>
                <a:lnTo>
                  <a:pt x="446443" y="236219"/>
                </a:lnTo>
                <a:lnTo>
                  <a:pt x="464743" y="236219"/>
                </a:lnTo>
                <a:lnTo>
                  <a:pt x="466305" y="232409"/>
                </a:lnTo>
                <a:lnTo>
                  <a:pt x="448614" y="232409"/>
                </a:lnTo>
                <a:lnTo>
                  <a:pt x="450405" y="227329"/>
                </a:lnTo>
                <a:lnTo>
                  <a:pt x="449834" y="219709"/>
                </a:lnTo>
                <a:close/>
              </a:path>
              <a:path w="479425" h="257810">
                <a:moveTo>
                  <a:pt x="469430" y="224789"/>
                </a:moveTo>
                <a:lnTo>
                  <a:pt x="448614" y="232409"/>
                </a:lnTo>
                <a:lnTo>
                  <a:pt x="466305" y="232409"/>
                </a:lnTo>
                <a:lnTo>
                  <a:pt x="469430" y="224789"/>
                </a:lnTo>
                <a:close/>
              </a:path>
              <a:path w="479425" h="257810">
                <a:moveTo>
                  <a:pt x="13055" y="204469"/>
                </a:moveTo>
                <a:lnTo>
                  <a:pt x="10248" y="214629"/>
                </a:lnTo>
                <a:lnTo>
                  <a:pt x="4127" y="224789"/>
                </a:lnTo>
                <a:lnTo>
                  <a:pt x="14516" y="222249"/>
                </a:lnTo>
                <a:lnTo>
                  <a:pt x="22431" y="219709"/>
                </a:lnTo>
                <a:lnTo>
                  <a:pt x="449834" y="219709"/>
                </a:lnTo>
                <a:lnTo>
                  <a:pt x="450151" y="213359"/>
                </a:lnTo>
                <a:lnTo>
                  <a:pt x="27660" y="213359"/>
                </a:lnTo>
                <a:lnTo>
                  <a:pt x="21183" y="209549"/>
                </a:lnTo>
                <a:lnTo>
                  <a:pt x="13055" y="204469"/>
                </a:lnTo>
                <a:close/>
              </a:path>
              <a:path w="479425" h="257810">
                <a:moveTo>
                  <a:pt x="453694" y="191769"/>
                </a:moveTo>
                <a:lnTo>
                  <a:pt x="36639" y="191769"/>
                </a:lnTo>
                <a:lnTo>
                  <a:pt x="29984" y="203199"/>
                </a:lnTo>
                <a:lnTo>
                  <a:pt x="27660" y="213359"/>
                </a:lnTo>
                <a:lnTo>
                  <a:pt x="450151" y="213359"/>
                </a:lnTo>
                <a:lnTo>
                  <a:pt x="463156" y="219709"/>
                </a:lnTo>
                <a:lnTo>
                  <a:pt x="464121" y="218439"/>
                </a:lnTo>
                <a:lnTo>
                  <a:pt x="467225" y="207009"/>
                </a:lnTo>
                <a:lnTo>
                  <a:pt x="453847" y="207009"/>
                </a:lnTo>
                <a:lnTo>
                  <a:pt x="453148" y="204469"/>
                </a:lnTo>
                <a:lnTo>
                  <a:pt x="453819" y="204262"/>
                </a:lnTo>
                <a:lnTo>
                  <a:pt x="453694" y="191769"/>
                </a:lnTo>
                <a:close/>
              </a:path>
              <a:path w="479425" h="257810">
                <a:moveTo>
                  <a:pt x="453819" y="204262"/>
                </a:moveTo>
                <a:lnTo>
                  <a:pt x="453148" y="204469"/>
                </a:lnTo>
                <a:lnTo>
                  <a:pt x="453847" y="207009"/>
                </a:lnTo>
                <a:lnTo>
                  <a:pt x="453819" y="204262"/>
                </a:lnTo>
                <a:close/>
              </a:path>
              <a:path w="479425" h="257810">
                <a:moveTo>
                  <a:pt x="465455" y="200659"/>
                </a:moveTo>
                <a:lnTo>
                  <a:pt x="453819" y="204262"/>
                </a:lnTo>
                <a:lnTo>
                  <a:pt x="453847" y="207009"/>
                </a:lnTo>
                <a:lnTo>
                  <a:pt x="467225" y="207009"/>
                </a:lnTo>
                <a:lnTo>
                  <a:pt x="468604" y="201929"/>
                </a:lnTo>
                <a:lnTo>
                  <a:pt x="465455" y="200659"/>
                </a:lnTo>
                <a:close/>
              </a:path>
              <a:path w="479425" h="257810">
                <a:moveTo>
                  <a:pt x="22439" y="179069"/>
                </a:moveTo>
                <a:lnTo>
                  <a:pt x="20707" y="181609"/>
                </a:lnTo>
                <a:lnTo>
                  <a:pt x="19697" y="189229"/>
                </a:lnTo>
                <a:lnTo>
                  <a:pt x="18663" y="190499"/>
                </a:lnTo>
                <a:lnTo>
                  <a:pt x="17319" y="194309"/>
                </a:lnTo>
                <a:lnTo>
                  <a:pt x="18304" y="198119"/>
                </a:lnTo>
                <a:lnTo>
                  <a:pt x="24257" y="196849"/>
                </a:lnTo>
                <a:lnTo>
                  <a:pt x="36639" y="191769"/>
                </a:lnTo>
                <a:lnTo>
                  <a:pt x="453694" y="191769"/>
                </a:lnTo>
                <a:lnTo>
                  <a:pt x="453644" y="186689"/>
                </a:lnTo>
                <a:lnTo>
                  <a:pt x="469141" y="186689"/>
                </a:lnTo>
                <a:lnTo>
                  <a:pt x="469193" y="185419"/>
                </a:lnTo>
                <a:lnTo>
                  <a:pt x="33096" y="185419"/>
                </a:lnTo>
                <a:lnTo>
                  <a:pt x="26150" y="180339"/>
                </a:lnTo>
                <a:lnTo>
                  <a:pt x="22439" y="179069"/>
                </a:lnTo>
                <a:close/>
              </a:path>
              <a:path w="479425" h="257810">
                <a:moveTo>
                  <a:pt x="469141" y="186689"/>
                </a:moveTo>
                <a:lnTo>
                  <a:pt x="453644" y="186689"/>
                </a:lnTo>
                <a:lnTo>
                  <a:pt x="460400" y="190499"/>
                </a:lnTo>
                <a:lnTo>
                  <a:pt x="468757" y="194309"/>
                </a:lnTo>
                <a:lnTo>
                  <a:pt x="469036" y="189229"/>
                </a:lnTo>
                <a:lnTo>
                  <a:pt x="469141" y="186689"/>
                </a:lnTo>
                <a:close/>
              </a:path>
              <a:path w="479425" h="257810">
                <a:moveTo>
                  <a:pt x="456769" y="168909"/>
                </a:moveTo>
                <a:lnTo>
                  <a:pt x="42443" y="168909"/>
                </a:lnTo>
                <a:lnTo>
                  <a:pt x="40982" y="171449"/>
                </a:lnTo>
                <a:lnTo>
                  <a:pt x="35839" y="185419"/>
                </a:lnTo>
                <a:lnTo>
                  <a:pt x="469193" y="185419"/>
                </a:lnTo>
                <a:lnTo>
                  <a:pt x="469350" y="181609"/>
                </a:lnTo>
                <a:lnTo>
                  <a:pt x="455968" y="181609"/>
                </a:lnTo>
                <a:lnTo>
                  <a:pt x="456769" y="168909"/>
                </a:lnTo>
                <a:close/>
              </a:path>
              <a:path w="479425" h="257810">
                <a:moveTo>
                  <a:pt x="471258" y="175259"/>
                </a:moveTo>
                <a:lnTo>
                  <a:pt x="457276" y="179069"/>
                </a:lnTo>
                <a:lnTo>
                  <a:pt x="455968" y="181609"/>
                </a:lnTo>
                <a:lnTo>
                  <a:pt x="469350" y="181609"/>
                </a:lnTo>
                <a:lnTo>
                  <a:pt x="469455" y="179069"/>
                </a:lnTo>
                <a:lnTo>
                  <a:pt x="471258" y="175259"/>
                </a:lnTo>
                <a:close/>
              </a:path>
              <a:path w="479425" h="257810">
                <a:moveTo>
                  <a:pt x="30187" y="152399"/>
                </a:moveTo>
                <a:lnTo>
                  <a:pt x="28422" y="165099"/>
                </a:lnTo>
                <a:lnTo>
                  <a:pt x="22885" y="175259"/>
                </a:lnTo>
                <a:lnTo>
                  <a:pt x="31673" y="172719"/>
                </a:lnTo>
                <a:lnTo>
                  <a:pt x="42443" y="168909"/>
                </a:lnTo>
                <a:lnTo>
                  <a:pt x="456769" y="168909"/>
                </a:lnTo>
                <a:lnTo>
                  <a:pt x="457170" y="162559"/>
                </a:lnTo>
                <a:lnTo>
                  <a:pt x="44716" y="162559"/>
                </a:lnTo>
                <a:lnTo>
                  <a:pt x="41478" y="158749"/>
                </a:lnTo>
                <a:lnTo>
                  <a:pt x="30187" y="152399"/>
                </a:lnTo>
                <a:close/>
              </a:path>
              <a:path w="479425" h="257810">
                <a:moveTo>
                  <a:pt x="472490" y="161289"/>
                </a:moveTo>
                <a:lnTo>
                  <a:pt x="457250" y="161289"/>
                </a:lnTo>
                <a:lnTo>
                  <a:pt x="462826" y="163829"/>
                </a:lnTo>
                <a:lnTo>
                  <a:pt x="471716" y="167639"/>
                </a:lnTo>
                <a:lnTo>
                  <a:pt x="471830" y="166369"/>
                </a:lnTo>
                <a:lnTo>
                  <a:pt x="472490" y="161289"/>
                </a:lnTo>
                <a:close/>
              </a:path>
              <a:path w="479425" h="257810">
                <a:moveTo>
                  <a:pt x="460260" y="143509"/>
                </a:moveTo>
                <a:lnTo>
                  <a:pt x="50749" y="143509"/>
                </a:lnTo>
                <a:lnTo>
                  <a:pt x="50787" y="144779"/>
                </a:lnTo>
                <a:lnTo>
                  <a:pt x="44716" y="162559"/>
                </a:lnTo>
                <a:lnTo>
                  <a:pt x="457170" y="162559"/>
                </a:lnTo>
                <a:lnTo>
                  <a:pt x="457250" y="161289"/>
                </a:lnTo>
                <a:lnTo>
                  <a:pt x="472490" y="161289"/>
                </a:lnTo>
                <a:lnTo>
                  <a:pt x="472986" y="157479"/>
                </a:lnTo>
                <a:lnTo>
                  <a:pt x="460121" y="157479"/>
                </a:lnTo>
                <a:lnTo>
                  <a:pt x="460260" y="143509"/>
                </a:lnTo>
                <a:close/>
              </a:path>
              <a:path w="479425" h="257810">
                <a:moveTo>
                  <a:pt x="473798" y="149859"/>
                </a:moveTo>
                <a:lnTo>
                  <a:pt x="463003" y="153669"/>
                </a:lnTo>
                <a:lnTo>
                  <a:pt x="460121" y="157479"/>
                </a:lnTo>
                <a:lnTo>
                  <a:pt x="472986" y="157479"/>
                </a:lnTo>
                <a:lnTo>
                  <a:pt x="473646" y="152399"/>
                </a:lnTo>
                <a:lnTo>
                  <a:pt x="473798" y="149859"/>
                </a:lnTo>
                <a:close/>
              </a:path>
              <a:path w="479425" h="257810">
                <a:moveTo>
                  <a:pt x="42583" y="128269"/>
                </a:moveTo>
                <a:lnTo>
                  <a:pt x="37617" y="139699"/>
                </a:lnTo>
                <a:lnTo>
                  <a:pt x="32588" y="151129"/>
                </a:lnTo>
                <a:lnTo>
                  <a:pt x="40487" y="147319"/>
                </a:lnTo>
                <a:lnTo>
                  <a:pt x="50749" y="143509"/>
                </a:lnTo>
                <a:lnTo>
                  <a:pt x="460260" y="143509"/>
                </a:lnTo>
                <a:lnTo>
                  <a:pt x="460336" y="135889"/>
                </a:lnTo>
                <a:lnTo>
                  <a:pt x="475761" y="135889"/>
                </a:lnTo>
                <a:lnTo>
                  <a:pt x="475576" y="134619"/>
                </a:lnTo>
                <a:lnTo>
                  <a:pt x="53822" y="134619"/>
                </a:lnTo>
                <a:lnTo>
                  <a:pt x="45275" y="133349"/>
                </a:lnTo>
                <a:lnTo>
                  <a:pt x="42583" y="128269"/>
                </a:lnTo>
                <a:close/>
              </a:path>
              <a:path w="479425" h="257810">
                <a:moveTo>
                  <a:pt x="475761" y="135889"/>
                </a:moveTo>
                <a:lnTo>
                  <a:pt x="460336" y="135889"/>
                </a:lnTo>
                <a:lnTo>
                  <a:pt x="466115" y="139699"/>
                </a:lnTo>
                <a:lnTo>
                  <a:pt x="477240" y="146049"/>
                </a:lnTo>
                <a:lnTo>
                  <a:pt x="475761" y="135889"/>
                </a:lnTo>
                <a:close/>
              </a:path>
              <a:path w="479425" h="257810">
                <a:moveTo>
                  <a:pt x="463208" y="119379"/>
                </a:moveTo>
                <a:lnTo>
                  <a:pt x="58762" y="119379"/>
                </a:lnTo>
                <a:lnTo>
                  <a:pt x="58547" y="120649"/>
                </a:lnTo>
                <a:lnTo>
                  <a:pt x="54800" y="133349"/>
                </a:lnTo>
                <a:lnTo>
                  <a:pt x="53822" y="134619"/>
                </a:lnTo>
                <a:lnTo>
                  <a:pt x="475576" y="134619"/>
                </a:lnTo>
                <a:lnTo>
                  <a:pt x="477005" y="130809"/>
                </a:lnTo>
                <a:lnTo>
                  <a:pt x="462635" y="130809"/>
                </a:lnTo>
                <a:lnTo>
                  <a:pt x="460895" y="129539"/>
                </a:lnTo>
                <a:lnTo>
                  <a:pt x="462726" y="129036"/>
                </a:lnTo>
                <a:lnTo>
                  <a:pt x="463208" y="119379"/>
                </a:lnTo>
                <a:close/>
              </a:path>
              <a:path w="479425" h="257810">
                <a:moveTo>
                  <a:pt x="462726" y="129036"/>
                </a:moveTo>
                <a:lnTo>
                  <a:pt x="460895" y="129539"/>
                </a:lnTo>
                <a:lnTo>
                  <a:pt x="462635" y="130809"/>
                </a:lnTo>
                <a:lnTo>
                  <a:pt x="462726" y="129036"/>
                </a:lnTo>
                <a:close/>
              </a:path>
              <a:path w="479425" h="257810">
                <a:moveTo>
                  <a:pt x="479386" y="124459"/>
                </a:moveTo>
                <a:lnTo>
                  <a:pt x="462726" y="129036"/>
                </a:lnTo>
                <a:lnTo>
                  <a:pt x="462635" y="130809"/>
                </a:lnTo>
                <a:lnTo>
                  <a:pt x="477005" y="130809"/>
                </a:lnTo>
                <a:lnTo>
                  <a:pt x="479386" y="124459"/>
                </a:lnTo>
                <a:close/>
              </a:path>
              <a:path w="479425" h="257810">
                <a:moveTo>
                  <a:pt x="52438" y="104139"/>
                </a:moveTo>
                <a:lnTo>
                  <a:pt x="41109" y="126999"/>
                </a:lnTo>
                <a:lnTo>
                  <a:pt x="50165" y="123189"/>
                </a:lnTo>
                <a:lnTo>
                  <a:pt x="58762" y="119379"/>
                </a:lnTo>
                <a:lnTo>
                  <a:pt x="463208" y="119379"/>
                </a:lnTo>
                <a:lnTo>
                  <a:pt x="463499" y="113029"/>
                </a:lnTo>
                <a:lnTo>
                  <a:pt x="61468" y="113029"/>
                </a:lnTo>
                <a:lnTo>
                  <a:pt x="54762" y="107949"/>
                </a:lnTo>
                <a:lnTo>
                  <a:pt x="52438" y="104139"/>
                </a:lnTo>
                <a:close/>
              </a:path>
              <a:path w="479425" h="257810">
                <a:moveTo>
                  <a:pt x="202030" y="93979"/>
                </a:moveTo>
                <a:lnTo>
                  <a:pt x="68021" y="93979"/>
                </a:lnTo>
                <a:lnTo>
                  <a:pt x="65951" y="97789"/>
                </a:lnTo>
                <a:lnTo>
                  <a:pt x="65087" y="102869"/>
                </a:lnTo>
                <a:lnTo>
                  <a:pt x="64185" y="107949"/>
                </a:lnTo>
                <a:lnTo>
                  <a:pt x="61468" y="113029"/>
                </a:lnTo>
                <a:lnTo>
                  <a:pt x="463499" y="113029"/>
                </a:lnTo>
                <a:lnTo>
                  <a:pt x="466674" y="114299"/>
                </a:lnTo>
                <a:lnTo>
                  <a:pt x="475437" y="118109"/>
                </a:lnTo>
                <a:lnTo>
                  <a:pt x="477634" y="118109"/>
                </a:lnTo>
                <a:lnTo>
                  <a:pt x="478095" y="111759"/>
                </a:lnTo>
                <a:lnTo>
                  <a:pt x="201791" y="111759"/>
                </a:lnTo>
                <a:lnTo>
                  <a:pt x="202030" y="93979"/>
                </a:lnTo>
                <a:close/>
              </a:path>
              <a:path w="479425" h="257810">
                <a:moveTo>
                  <a:pt x="60096" y="81279"/>
                </a:moveTo>
                <a:lnTo>
                  <a:pt x="58394" y="82549"/>
                </a:lnTo>
                <a:lnTo>
                  <a:pt x="51396" y="100329"/>
                </a:lnTo>
                <a:lnTo>
                  <a:pt x="57899" y="97789"/>
                </a:lnTo>
                <a:lnTo>
                  <a:pt x="68021" y="93979"/>
                </a:lnTo>
                <a:lnTo>
                  <a:pt x="202030" y="93979"/>
                </a:lnTo>
                <a:lnTo>
                  <a:pt x="202116" y="87629"/>
                </a:lnTo>
                <a:lnTo>
                  <a:pt x="71602" y="87629"/>
                </a:lnTo>
                <a:lnTo>
                  <a:pt x="66763" y="86359"/>
                </a:lnTo>
                <a:lnTo>
                  <a:pt x="60096" y="81279"/>
                </a:lnTo>
                <a:close/>
              </a:path>
              <a:path w="479425" h="257810">
                <a:moveTo>
                  <a:pt x="202355" y="69849"/>
                </a:moveTo>
                <a:lnTo>
                  <a:pt x="77387" y="69849"/>
                </a:lnTo>
                <a:lnTo>
                  <a:pt x="77086" y="72389"/>
                </a:lnTo>
                <a:lnTo>
                  <a:pt x="73634" y="78739"/>
                </a:lnTo>
                <a:lnTo>
                  <a:pt x="71602" y="87629"/>
                </a:lnTo>
                <a:lnTo>
                  <a:pt x="202116" y="87629"/>
                </a:lnTo>
                <a:lnTo>
                  <a:pt x="202355" y="69849"/>
                </a:lnTo>
                <a:close/>
              </a:path>
              <a:path w="479425" h="257810">
                <a:moveTo>
                  <a:pt x="68757" y="57149"/>
                </a:moveTo>
                <a:lnTo>
                  <a:pt x="58915" y="74929"/>
                </a:lnTo>
                <a:lnTo>
                  <a:pt x="65481" y="74929"/>
                </a:lnTo>
                <a:lnTo>
                  <a:pt x="73773" y="71119"/>
                </a:lnTo>
                <a:lnTo>
                  <a:pt x="77387" y="69849"/>
                </a:lnTo>
                <a:lnTo>
                  <a:pt x="202355" y="69849"/>
                </a:lnTo>
                <a:lnTo>
                  <a:pt x="202423" y="64769"/>
                </a:lnTo>
                <a:lnTo>
                  <a:pt x="81457" y="64769"/>
                </a:lnTo>
                <a:lnTo>
                  <a:pt x="69659" y="59689"/>
                </a:lnTo>
                <a:lnTo>
                  <a:pt x="68757" y="57149"/>
                </a:lnTo>
                <a:close/>
              </a:path>
              <a:path w="479425" h="257810">
                <a:moveTo>
                  <a:pt x="202662" y="46989"/>
                </a:moveTo>
                <a:lnTo>
                  <a:pt x="79997" y="46989"/>
                </a:lnTo>
                <a:lnTo>
                  <a:pt x="83083" y="48259"/>
                </a:lnTo>
                <a:lnTo>
                  <a:pt x="80022" y="58419"/>
                </a:lnTo>
                <a:lnTo>
                  <a:pt x="81457" y="64769"/>
                </a:lnTo>
                <a:lnTo>
                  <a:pt x="202423" y="64769"/>
                </a:lnTo>
                <a:lnTo>
                  <a:pt x="202662" y="46989"/>
                </a:lnTo>
                <a:close/>
              </a:path>
              <a:path w="479425" h="257810">
                <a:moveTo>
                  <a:pt x="71729" y="31749"/>
                </a:moveTo>
                <a:lnTo>
                  <a:pt x="72034" y="41909"/>
                </a:lnTo>
                <a:lnTo>
                  <a:pt x="65341" y="54609"/>
                </a:lnTo>
                <a:lnTo>
                  <a:pt x="72758" y="50799"/>
                </a:lnTo>
                <a:lnTo>
                  <a:pt x="79997" y="46989"/>
                </a:lnTo>
                <a:lnTo>
                  <a:pt x="202662" y="46989"/>
                </a:lnTo>
                <a:lnTo>
                  <a:pt x="202782" y="38099"/>
                </a:lnTo>
                <a:lnTo>
                  <a:pt x="84467" y="38099"/>
                </a:lnTo>
                <a:lnTo>
                  <a:pt x="71729" y="31749"/>
                </a:lnTo>
                <a:close/>
              </a:path>
              <a:path w="479425" h="257810">
                <a:moveTo>
                  <a:pt x="202987" y="22859"/>
                </a:moveTo>
                <a:lnTo>
                  <a:pt x="91516" y="22859"/>
                </a:lnTo>
                <a:lnTo>
                  <a:pt x="90512" y="24129"/>
                </a:lnTo>
                <a:lnTo>
                  <a:pt x="87566" y="36829"/>
                </a:lnTo>
                <a:lnTo>
                  <a:pt x="84467" y="38099"/>
                </a:lnTo>
                <a:lnTo>
                  <a:pt x="202782" y="38099"/>
                </a:lnTo>
                <a:lnTo>
                  <a:pt x="202987" y="22859"/>
                </a:lnTo>
                <a:close/>
              </a:path>
              <a:path w="479425" h="257810">
                <a:moveTo>
                  <a:pt x="83163" y="11512"/>
                </a:moveTo>
                <a:lnTo>
                  <a:pt x="80213" y="19049"/>
                </a:lnTo>
                <a:lnTo>
                  <a:pt x="76809" y="27939"/>
                </a:lnTo>
                <a:lnTo>
                  <a:pt x="81483" y="26669"/>
                </a:lnTo>
                <a:lnTo>
                  <a:pt x="91516" y="22859"/>
                </a:lnTo>
                <a:lnTo>
                  <a:pt x="202987" y="22859"/>
                </a:lnTo>
                <a:lnTo>
                  <a:pt x="203106" y="13969"/>
                </a:lnTo>
                <a:lnTo>
                  <a:pt x="92798" y="13969"/>
                </a:lnTo>
                <a:lnTo>
                  <a:pt x="83163" y="11512"/>
                </a:lnTo>
                <a:close/>
              </a:path>
              <a:path w="479425" h="257810">
                <a:moveTo>
                  <a:pt x="111556" y="0"/>
                </a:moveTo>
                <a:lnTo>
                  <a:pt x="96342" y="0"/>
                </a:lnTo>
                <a:lnTo>
                  <a:pt x="91554" y="3809"/>
                </a:lnTo>
                <a:lnTo>
                  <a:pt x="96862" y="7619"/>
                </a:lnTo>
                <a:lnTo>
                  <a:pt x="98221" y="10159"/>
                </a:lnTo>
                <a:lnTo>
                  <a:pt x="92798" y="13969"/>
                </a:lnTo>
                <a:lnTo>
                  <a:pt x="203106" y="13969"/>
                </a:lnTo>
                <a:lnTo>
                  <a:pt x="203158" y="10159"/>
                </a:lnTo>
                <a:lnTo>
                  <a:pt x="171704" y="10159"/>
                </a:lnTo>
                <a:lnTo>
                  <a:pt x="163004" y="7619"/>
                </a:lnTo>
                <a:lnTo>
                  <a:pt x="114071" y="7619"/>
                </a:lnTo>
                <a:lnTo>
                  <a:pt x="109054" y="6349"/>
                </a:lnTo>
                <a:lnTo>
                  <a:pt x="104025" y="6349"/>
                </a:lnTo>
                <a:lnTo>
                  <a:pt x="111747" y="1269"/>
                </a:lnTo>
                <a:lnTo>
                  <a:pt x="111556" y="0"/>
                </a:lnTo>
                <a:close/>
              </a:path>
              <a:path w="479425" h="257810">
                <a:moveTo>
                  <a:pt x="83693" y="10159"/>
                </a:moveTo>
                <a:lnTo>
                  <a:pt x="82842" y="11429"/>
                </a:lnTo>
                <a:lnTo>
                  <a:pt x="83163" y="11512"/>
                </a:lnTo>
                <a:lnTo>
                  <a:pt x="83693" y="10159"/>
                </a:lnTo>
                <a:close/>
              </a:path>
              <a:path w="479425" h="257810">
                <a:moveTo>
                  <a:pt x="163068" y="0"/>
                </a:moveTo>
                <a:lnTo>
                  <a:pt x="167627" y="3809"/>
                </a:lnTo>
                <a:lnTo>
                  <a:pt x="171704" y="10159"/>
                </a:lnTo>
                <a:lnTo>
                  <a:pt x="203158" y="10159"/>
                </a:lnTo>
                <a:lnTo>
                  <a:pt x="203175" y="8889"/>
                </a:lnTo>
                <a:lnTo>
                  <a:pt x="190842" y="8889"/>
                </a:lnTo>
                <a:lnTo>
                  <a:pt x="183972" y="7619"/>
                </a:lnTo>
                <a:lnTo>
                  <a:pt x="186042" y="6349"/>
                </a:lnTo>
                <a:lnTo>
                  <a:pt x="193179" y="1269"/>
                </a:lnTo>
                <a:lnTo>
                  <a:pt x="187744" y="1269"/>
                </a:lnTo>
                <a:lnTo>
                  <a:pt x="163068" y="0"/>
                </a:lnTo>
                <a:close/>
              </a:path>
              <a:path w="479425" h="257810">
                <a:moveTo>
                  <a:pt x="143383" y="0"/>
                </a:moveTo>
                <a:lnTo>
                  <a:pt x="126453" y="0"/>
                </a:lnTo>
                <a:lnTo>
                  <a:pt x="128244" y="3809"/>
                </a:lnTo>
                <a:lnTo>
                  <a:pt x="130073" y="7619"/>
                </a:lnTo>
                <a:lnTo>
                  <a:pt x="140766" y="7619"/>
                </a:lnTo>
                <a:lnTo>
                  <a:pt x="150571" y="2539"/>
                </a:lnTo>
                <a:lnTo>
                  <a:pt x="151498" y="1269"/>
                </a:lnTo>
                <a:lnTo>
                  <a:pt x="143383" y="0"/>
                </a:lnTo>
                <a:close/>
              </a:path>
            </a:pathLst>
          </a:custGeom>
          <a:solidFill>
            <a:srgbClr val="FFFFFF"/>
          </a:solidFill>
        </p:spPr>
        <p:txBody>
          <a:bodyPr wrap="square" lIns="0" tIns="0" rIns="0" bIns="0" rtlCol="0"/>
          <a:lstStyle/>
          <a:p>
            <a:endParaRPr/>
          </a:p>
        </p:txBody>
      </p:sp>
      <p:sp>
        <p:nvSpPr>
          <p:cNvPr id="623" name="object 623"/>
          <p:cNvSpPr/>
          <p:nvPr/>
        </p:nvSpPr>
        <p:spPr>
          <a:xfrm>
            <a:off x="755153" y="4613789"/>
            <a:ext cx="111760" cy="10795"/>
          </a:xfrm>
          <a:custGeom>
            <a:avLst/>
            <a:gdLst/>
            <a:ahLst/>
            <a:cxnLst/>
            <a:rect l="l" t="t" r="r" b="b"/>
            <a:pathLst>
              <a:path w="111759" h="10795">
                <a:moveTo>
                  <a:pt x="5308" y="8216"/>
                </a:moveTo>
                <a:lnTo>
                  <a:pt x="0" y="4737"/>
                </a:lnTo>
                <a:lnTo>
                  <a:pt x="4787" y="253"/>
                </a:lnTo>
                <a:lnTo>
                  <a:pt x="12407" y="126"/>
                </a:lnTo>
                <a:lnTo>
                  <a:pt x="20002" y="0"/>
                </a:lnTo>
                <a:lnTo>
                  <a:pt x="20192" y="1358"/>
                </a:lnTo>
                <a:lnTo>
                  <a:pt x="12471" y="6934"/>
                </a:lnTo>
                <a:lnTo>
                  <a:pt x="17500" y="7200"/>
                </a:lnTo>
                <a:lnTo>
                  <a:pt x="22517" y="7505"/>
                </a:lnTo>
                <a:lnTo>
                  <a:pt x="33756" y="7975"/>
                </a:lnTo>
                <a:lnTo>
                  <a:pt x="38519" y="8343"/>
                </a:lnTo>
                <a:lnTo>
                  <a:pt x="36690" y="4444"/>
                </a:lnTo>
                <a:lnTo>
                  <a:pt x="34899" y="546"/>
                </a:lnTo>
                <a:lnTo>
                  <a:pt x="35813" y="507"/>
                </a:lnTo>
                <a:lnTo>
                  <a:pt x="43814" y="622"/>
                </a:lnTo>
                <a:lnTo>
                  <a:pt x="51828" y="774"/>
                </a:lnTo>
                <a:lnTo>
                  <a:pt x="59943" y="1168"/>
                </a:lnTo>
                <a:lnTo>
                  <a:pt x="59486" y="2298"/>
                </a:lnTo>
                <a:lnTo>
                  <a:pt x="59016" y="3441"/>
                </a:lnTo>
                <a:lnTo>
                  <a:pt x="49212" y="8216"/>
                </a:lnTo>
                <a:lnTo>
                  <a:pt x="60337" y="8369"/>
                </a:lnTo>
                <a:lnTo>
                  <a:pt x="71450" y="8521"/>
                </a:lnTo>
                <a:lnTo>
                  <a:pt x="80149" y="10325"/>
                </a:lnTo>
                <a:lnTo>
                  <a:pt x="76072" y="4749"/>
                </a:lnTo>
                <a:lnTo>
                  <a:pt x="71513" y="939"/>
                </a:lnTo>
                <a:lnTo>
                  <a:pt x="83845" y="1155"/>
                </a:lnTo>
                <a:lnTo>
                  <a:pt x="96189" y="1396"/>
                </a:lnTo>
                <a:lnTo>
                  <a:pt x="101625" y="1930"/>
                </a:lnTo>
                <a:lnTo>
                  <a:pt x="94488" y="6286"/>
                </a:lnTo>
                <a:lnTo>
                  <a:pt x="92417" y="8750"/>
                </a:lnTo>
                <a:lnTo>
                  <a:pt x="99288" y="8991"/>
                </a:lnTo>
                <a:lnTo>
                  <a:pt x="105336" y="9270"/>
                </a:lnTo>
                <a:lnTo>
                  <a:pt x="111580" y="9270"/>
                </a:lnTo>
              </a:path>
            </a:pathLst>
          </a:custGeom>
          <a:ln w="5308">
            <a:solidFill>
              <a:srgbClr val="231F20"/>
            </a:solidFill>
          </a:ln>
        </p:spPr>
        <p:txBody>
          <a:bodyPr wrap="square" lIns="0" tIns="0" rIns="0" bIns="0" rtlCol="0"/>
          <a:lstStyle/>
          <a:p>
            <a:endParaRPr/>
          </a:p>
        </p:txBody>
      </p:sp>
      <p:sp>
        <p:nvSpPr>
          <p:cNvPr id="624" name="object 624"/>
          <p:cNvSpPr/>
          <p:nvPr/>
        </p:nvSpPr>
        <p:spPr>
          <a:xfrm>
            <a:off x="663599" y="4622006"/>
            <a:ext cx="479425" cy="250825"/>
          </a:xfrm>
          <a:custGeom>
            <a:avLst/>
            <a:gdLst/>
            <a:ahLst/>
            <a:cxnLst/>
            <a:rect l="l" t="t" r="r" b="b"/>
            <a:pathLst>
              <a:path w="479425" h="250825">
                <a:moveTo>
                  <a:pt x="478095" y="104006"/>
                </a:moveTo>
                <a:lnTo>
                  <a:pt x="477634" y="110591"/>
                </a:lnTo>
                <a:lnTo>
                  <a:pt x="475437" y="110705"/>
                </a:lnTo>
                <a:lnTo>
                  <a:pt x="466674" y="106959"/>
                </a:lnTo>
                <a:lnTo>
                  <a:pt x="463499" y="105257"/>
                </a:lnTo>
                <a:lnTo>
                  <a:pt x="463092" y="114439"/>
                </a:lnTo>
                <a:lnTo>
                  <a:pt x="462635" y="123609"/>
                </a:lnTo>
                <a:lnTo>
                  <a:pt x="460895" y="121602"/>
                </a:lnTo>
                <a:lnTo>
                  <a:pt x="470154" y="119138"/>
                </a:lnTo>
                <a:lnTo>
                  <a:pt x="479386" y="116674"/>
                </a:lnTo>
                <a:lnTo>
                  <a:pt x="475576" y="126631"/>
                </a:lnTo>
                <a:lnTo>
                  <a:pt x="477240" y="137756"/>
                </a:lnTo>
                <a:lnTo>
                  <a:pt x="466115" y="132283"/>
                </a:lnTo>
                <a:lnTo>
                  <a:pt x="460336" y="128206"/>
                </a:lnTo>
                <a:lnTo>
                  <a:pt x="460222" y="139166"/>
                </a:lnTo>
                <a:lnTo>
                  <a:pt x="460121" y="150114"/>
                </a:lnTo>
                <a:lnTo>
                  <a:pt x="463003" y="145961"/>
                </a:lnTo>
                <a:lnTo>
                  <a:pt x="468426" y="143992"/>
                </a:lnTo>
                <a:lnTo>
                  <a:pt x="473798" y="142049"/>
                </a:lnTo>
                <a:lnTo>
                  <a:pt x="473646" y="145249"/>
                </a:lnTo>
                <a:lnTo>
                  <a:pt x="472732" y="151726"/>
                </a:lnTo>
                <a:lnTo>
                  <a:pt x="471830" y="158242"/>
                </a:lnTo>
                <a:lnTo>
                  <a:pt x="471716" y="160324"/>
                </a:lnTo>
                <a:lnTo>
                  <a:pt x="462826" y="156730"/>
                </a:lnTo>
                <a:lnTo>
                  <a:pt x="457250" y="153720"/>
                </a:lnTo>
                <a:lnTo>
                  <a:pt x="456615" y="163690"/>
                </a:lnTo>
                <a:lnTo>
                  <a:pt x="455968" y="173647"/>
                </a:lnTo>
                <a:lnTo>
                  <a:pt x="457276" y="171881"/>
                </a:lnTo>
                <a:lnTo>
                  <a:pt x="464273" y="169760"/>
                </a:lnTo>
                <a:lnTo>
                  <a:pt x="471258" y="167652"/>
                </a:lnTo>
                <a:lnTo>
                  <a:pt x="469455" y="171399"/>
                </a:lnTo>
                <a:lnTo>
                  <a:pt x="469252" y="176263"/>
                </a:lnTo>
                <a:lnTo>
                  <a:pt x="469036" y="181127"/>
                </a:lnTo>
                <a:lnTo>
                  <a:pt x="468757" y="186944"/>
                </a:lnTo>
                <a:lnTo>
                  <a:pt x="460400" y="182676"/>
                </a:lnTo>
                <a:lnTo>
                  <a:pt x="453644" y="178803"/>
                </a:lnTo>
                <a:lnTo>
                  <a:pt x="453732" y="188963"/>
                </a:lnTo>
                <a:lnTo>
                  <a:pt x="453847" y="199148"/>
                </a:lnTo>
                <a:lnTo>
                  <a:pt x="453148" y="197256"/>
                </a:lnTo>
                <a:lnTo>
                  <a:pt x="459295" y="195338"/>
                </a:lnTo>
                <a:lnTo>
                  <a:pt x="465455" y="193408"/>
                </a:lnTo>
                <a:lnTo>
                  <a:pt x="468604" y="193662"/>
                </a:lnTo>
                <a:lnTo>
                  <a:pt x="466356" y="202501"/>
                </a:lnTo>
                <a:lnTo>
                  <a:pt x="464121" y="211340"/>
                </a:lnTo>
                <a:lnTo>
                  <a:pt x="463156" y="211366"/>
                </a:lnTo>
                <a:lnTo>
                  <a:pt x="456628" y="208711"/>
                </a:lnTo>
                <a:lnTo>
                  <a:pt x="450151" y="206070"/>
                </a:lnTo>
                <a:lnTo>
                  <a:pt x="449834" y="211886"/>
                </a:lnTo>
                <a:lnTo>
                  <a:pt x="450126" y="215887"/>
                </a:lnTo>
                <a:lnTo>
                  <a:pt x="450405" y="219900"/>
                </a:lnTo>
                <a:lnTo>
                  <a:pt x="448614" y="224370"/>
                </a:lnTo>
                <a:lnTo>
                  <a:pt x="459041" y="220421"/>
                </a:lnTo>
                <a:lnTo>
                  <a:pt x="469430" y="216484"/>
                </a:lnTo>
                <a:lnTo>
                  <a:pt x="464743" y="228028"/>
                </a:lnTo>
                <a:lnTo>
                  <a:pt x="464805" y="235707"/>
                </a:lnTo>
                <a:lnTo>
                  <a:pt x="463526" y="238788"/>
                </a:lnTo>
                <a:lnTo>
                  <a:pt x="459734" y="237740"/>
                </a:lnTo>
                <a:lnTo>
                  <a:pt x="452259" y="233032"/>
                </a:lnTo>
                <a:lnTo>
                  <a:pt x="446443" y="228752"/>
                </a:lnTo>
                <a:lnTo>
                  <a:pt x="446481" y="240423"/>
                </a:lnTo>
                <a:lnTo>
                  <a:pt x="453859" y="245656"/>
                </a:lnTo>
                <a:lnTo>
                  <a:pt x="448995" y="250063"/>
                </a:lnTo>
                <a:lnTo>
                  <a:pt x="442125" y="249872"/>
                </a:lnTo>
                <a:lnTo>
                  <a:pt x="435292" y="249682"/>
                </a:lnTo>
                <a:lnTo>
                  <a:pt x="428815" y="250723"/>
                </a:lnTo>
                <a:lnTo>
                  <a:pt x="436384" y="243344"/>
                </a:lnTo>
                <a:lnTo>
                  <a:pt x="439088" y="241203"/>
                </a:lnTo>
                <a:lnTo>
                  <a:pt x="438396" y="240218"/>
                </a:lnTo>
                <a:lnTo>
                  <a:pt x="432871" y="240146"/>
                </a:lnTo>
                <a:lnTo>
                  <a:pt x="421081" y="240741"/>
                </a:lnTo>
                <a:lnTo>
                  <a:pt x="411911" y="240512"/>
                </a:lnTo>
                <a:lnTo>
                  <a:pt x="408851" y="242671"/>
                </a:lnTo>
                <a:lnTo>
                  <a:pt x="413600" y="247561"/>
                </a:lnTo>
                <a:lnTo>
                  <a:pt x="417601" y="250012"/>
                </a:lnTo>
                <a:lnTo>
                  <a:pt x="398780" y="248907"/>
                </a:lnTo>
                <a:lnTo>
                  <a:pt x="388669" y="248294"/>
                </a:lnTo>
                <a:lnTo>
                  <a:pt x="385178" y="247565"/>
                </a:lnTo>
                <a:lnTo>
                  <a:pt x="386335" y="245901"/>
                </a:lnTo>
                <a:lnTo>
                  <a:pt x="390169" y="242481"/>
                </a:lnTo>
                <a:lnTo>
                  <a:pt x="392950" y="239649"/>
                </a:lnTo>
                <a:lnTo>
                  <a:pt x="378117" y="240106"/>
                </a:lnTo>
                <a:lnTo>
                  <a:pt x="363245" y="240538"/>
                </a:lnTo>
                <a:lnTo>
                  <a:pt x="364337" y="238861"/>
                </a:lnTo>
                <a:lnTo>
                  <a:pt x="368007" y="246151"/>
                </a:lnTo>
                <a:lnTo>
                  <a:pt x="368566" y="248996"/>
                </a:lnTo>
                <a:lnTo>
                  <a:pt x="353390" y="248399"/>
                </a:lnTo>
                <a:lnTo>
                  <a:pt x="344538" y="248003"/>
                </a:lnTo>
                <a:lnTo>
                  <a:pt x="340472" y="247229"/>
                </a:lnTo>
                <a:lnTo>
                  <a:pt x="340861" y="245357"/>
                </a:lnTo>
                <a:lnTo>
                  <a:pt x="345376" y="241668"/>
                </a:lnTo>
                <a:lnTo>
                  <a:pt x="348107" y="239217"/>
                </a:lnTo>
                <a:lnTo>
                  <a:pt x="333375" y="239280"/>
                </a:lnTo>
                <a:lnTo>
                  <a:pt x="318617" y="239356"/>
                </a:lnTo>
                <a:lnTo>
                  <a:pt x="317449" y="239039"/>
                </a:lnTo>
                <a:lnTo>
                  <a:pt x="323164" y="245338"/>
                </a:lnTo>
                <a:lnTo>
                  <a:pt x="324713" y="248881"/>
                </a:lnTo>
                <a:lnTo>
                  <a:pt x="309054" y="247294"/>
                </a:lnTo>
                <a:lnTo>
                  <a:pt x="298373" y="246837"/>
                </a:lnTo>
                <a:lnTo>
                  <a:pt x="292544" y="246621"/>
                </a:lnTo>
                <a:lnTo>
                  <a:pt x="299364" y="241668"/>
                </a:lnTo>
                <a:lnTo>
                  <a:pt x="300794" y="239208"/>
                </a:lnTo>
                <a:lnTo>
                  <a:pt x="297127" y="238609"/>
                </a:lnTo>
                <a:lnTo>
                  <a:pt x="291715" y="238869"/>
                </a:lnTo>
                <a:lnTo>
                  <a:pt x="287909" y="238988"/>
                </a:lnTo>
                <a:lnTo>
                  <a:pt x="285381" y="238633"/>
                </a:lnTo>
                <a:lnTo>
                  <a:pt x="271056" y="236232"/>
                </a:lnTo>
                <a:lnTo>
                  <a:pt x="276745" y="243408"/>
                </a:lnTo>
                <a:lnTo>
                  <a:pt x="277743" y="246952"/>
                </a:lnTo>
                <a:lnTo>
                  <a:pt x="274062" y="247732"/>
                </a:lnTo>
                <a:lnTo>
                  <a:pt x="268633" y="247197"/>
                </a:lnTo>
                <a:lnTo>
                  <a:pt x="264388" y="246799"/>
                </a:lnTo>
                <a:lnTo>
                  <a:pt x="259903" y="247038"/>
                </a:lnTo>
                <a:lnTo>
                  <a:pt x="254169" y="246853"/>
                </a:lnTo>
                <a:lnTo>
                  <a:pt x="250652" y="245434"/>
                </a:lnTo>
                <a:lnTo>
                  <a:pt x="252818" y="241973"/>
                </a:lnTo>
                <a:lnTo>
                  <a:pt x="258049" y="239834"/>
                </a:lnTo>
                <a:lnTo>
                  <a:pt x="258897" y="238723"/>
                </a:lnTo>
                <a:lnTo>
                  <a:pt x="254556" y="238281"/>
                </a:lnTo>
                <a:lnTo>
                  <a:pt x="244221" y="238150"/>
                </a:lnTo>
                <a:lnTo>
                  <a:pt x="226021" y="238036"/>
                </a:lnTo>
                <a:lnTo>
                  <a:pt x="228473" y="236956"/>
                </a:lnTo>
                <a:lnTo>
                  <a:pt x="231178" y="243674"/>
                </a:lnTo>
                <a:lnTo>
                  <a:pt x="234480" y="248272"/>
                </a:lnTo>
                <a:lnTo>
                  <a:pt x="216573" y="246075"/>
                </a:lnTo>
                <a:lnTo>
                  <a:pt x="204901" y="247131"/>
                </a:lnTo>
                <a:lnTo>
                  <a:pt x="200210" y="246859"/>
                </a:lnTo>
                <a:lnTo>
                  <a:pt x="201780" y="244696"/>
                </a:lnTo>
                <a:lnTo>
                  <a:pt x="208889" y="240080"/>
                </a:lnTo>
                <a:lnTo>
                  <a:pt x="215112" y="237655"/>
                </a:lnTo>
                <a:lnTo>
                  <a:pt x="199136" y="237236"/>
                </a:lnTo>
                <a:lnTo>
                  <a:pt x="183184" y="236842"/>
                </a:lnTo>
                <a:lnTo>
                  <a:pt x="182943" y="237070"/>
                </a:lnTo>
                <a:lnTo>
                  <a:pt x="186410" y="242138"/>
                </a:lnTo>
                <a:lnTo>
                  <a:pt x="189877" y="247230"/>
                </a:lnTo>
                <a:lnTo>
                  <a:pt x="177558" y="246049"/>
                </a:lnTo>
                <a:lnTo>
                  <a:pt x="171919" y="245605"/>
                </a:lnTo>
                <a:lnTo>
                  <a:pt x="166912" y="245557"/>
                </a:lnTo>
                <a:lnTo>
                  <a:pt x="161971" y="245438"/>
                </a:lnTo>
                <a:lnTo>
                  <a:pt x="159641" y="244317"/>
                </a:lnTo>
                <a:lnTo>
                  <a:pt x="162471" y="241261"/>
                </a:lnTo>
                <a:lnTo>
                  <a:pt x="164485" y="238083"/>
                </a:lnTo>
                <a:lnTo>
                  <a:pt x="160794" y="236748"/>
                </a:lnTo>
                <a:lnTo>
                  <a:pt x="155541" y="236502"/>
                </a:lnTo>
                <a:lnTo>
                  <a:pt x="152869" y="236588"/>
                </a:lnTo>
                <a:lnTo>
                  <a:pt x="142458" y="234965"/>
                </a:lnTo>
                <a:lnTo>
                  <a:pt x="137726" y="234940"/>
                </a:lnTo>
                <a:lnTo>
                  <a:pt x="137541" y="236977"/>
                </a:lnTo>
                <a:lnTo>
                  <a:pt x="140766" y="241541"/>
                </a:lnTo>
                <a:lnTo>
                  <a:pt x="145542" y="246672"/>
                </a:lnTo>
                <a:lnTo>
                  <a:pt x="128219" y="244919"/>
                </a:lnTo>
                <a:lnTo>
                  <a:pt x="115726" y="245622"/>
                </a:lnTo>
                <a:lnTo>
                  <a:pt x="110432" y="245305"/>
                </a:lnTo>
                <a:lnTo>
                  <a:pt x="111320" y="243471"/>
                </a:lnTo>
                <a:lnTo>
                  <a:pt x="117373" y="239623"/>
                </a:lnTo>
                <a:lnTo>
                  <a:pt x="122618" y="236982"/>
                </a:lnTo>
                <a:lnTo>
                  <a:pt x="123232" y="235683"/>
                </a:lnTo>
                <a:lnTo>
                  <a:pt x="118196" y="235351"/>
                </a:lnTo>
                <a:lnTo>
                  <a:pt x="106489" y="235610"/>
                </a:lnTo>
                <a:lnTo>
                  <a:pt x="94934" y="234659"/>
                </a:lnTo>
                <a:lnTo>
                  <a:pt x="90012" y="234908"/>
                </a:lnTo>
                <a:lnTo>
                  <a:pt x="90760" y="236867"/>
                </a:lnTo>
                <a:lnTo>
                  <a:pt x="96215" y="241046"/>
                </a:lnTo>
                <a:lnTo>
                  <a:pt x="99047" y="243704"/>
                </a:lnTo>
                <a:lnTo>
                  <a:pt x="98396" y="244932"/>
                </a:lnTo>
                <a:lnTo>
                  <a:pt x="92825" y="245035"/>
                </a:lnTo>
                <a:lnTo>
                  <a:pt x="80899" y="244322"/>
                </a:lnTo>
                <a:lnTo>
                  <a:pt x="70823" y="242820"/>
                </a:lnTo>
                <a:lnTo>
                  <a:pt x="68938" y="240877"/>
                </a:lnTo>
                <a:lnTo>
                  <a:pt x="70954" y="239196"/>
                </a:lnTo>
                <a:lnTo>
                  <a:pt x="72580" y="238480"/>
                </a:lnTo>
                <a:lnTo>
                  <a:pt x="76485" y="235725"/>
                </a:lnTo>
                <a:lnTo>
                  <a:pt x="76577" y="234443"/>
                </a:lnTo>
                <a:lnTo>
                  <a:pt x="71769" y="234306"/>
                </a:lnTo>
                <a:lnTo>
                  <a:pt x="60972" y="234988"/>
                </a:lnTo>
                <a:lnTo>
                  <a:pt x="49984" y="233123"/>
                </a:lnTo>
                <a:lnTo>
                  <a:pt x="45264" y="233121"/>
                </a:lnTo>
                <a:lnTo>
                  <a:pt x="45861" y="235538"/>
                </a:lnTo>
                <a:lnTo>
                  <a:pt x="50825" y="240931"/>
                </a:lnTo>
                <a:lnTo>
                  <a:pt x="52476" y="244716"/>
                </a:lnTo>
                <a:lnTo>
                  <a:pt x="36690" y="243179"/>
                </a:lnTo>
                <a:lnTo>
                  <a:pt x="27502" y="242607"/>
                </a:lnTo>
                <a:lnTo>
                  <a:pt x="23271" y="242276"/>
                </a:lnTo>
                <a:lnTo>
                  <a:pt x="23504" y="240895"/>
                </a:lnTo>
                <a:lnTo>
                  <a:pt x="27711" y="237172"/>
                </a:lnTo>
                <a:lnTo>
                  <a:pt x="34277" y="232905"/>
                </a:lnTo>
                <a:lnTo>
                  <a:pt x="16979" y="233883"/>
                </a:lnTo>
                <a:lnTo>
                  <a:pt x="7175" y="238467"/>
                </a:lnTo>
                <a:lnTo>
                  <a:pt x="0" y="235826"/>
                </a:lnTo>
                <a:lnTo>
                  <a:pt x="1600" y="234073"/>
                </a:lnTo>
                <a:lnTo>
                  <a:pt x="3225" y="232283"/>
                </a:lnTo>
                <a:lnTo>
                  <a:pt x="203" y="225018"/>
                </a:lnTo>
                <a:lnTo>
                  <a:pt x="7391" y="226199"/>
                </a:lnTo>
                <a:lnTo>
                  <a:pt x="14579" y="227355"/>
                </a:lnTo>
                <a:lnTo>
                  <a:pt x="18834" y="230416"/>
                </a:lnTo>
                <a:lnTo>
                  <a:pt x="20447" y="220713"/>
                </a:lnTo>
                <a:lnTo>
                  <a:pt x="24840" y="214293"/>
                </a:lnTo>
                <a:lnTo>
                  <a:pt x="25687" y="211501"/>
                </a:lnTo>
                <a:lnTo>
                  <a:pt x="22431" y="211749"/>
                </a:lnTo>
                <a:lnTo>
                  <a:pt x="14516" y="214452"/>
                </a:lnTo>
                <a:lnTo>
                  <a:pt x="4127" y="217538"/>
                </a:lnTo>
                <a:lnTo>
                  <a:pt x="10248" y="207264"/>
                </a:lnTo>
                <a:lnTo>
                  <a:pt x="13055" y="196418"/>
                </a:lnTo>
                <a:lnTo>
                  <a:pt x="21183" y="201676"/>
                </a:lnTo>
                <a:lnTo>
                  <a:pt x="27660" y="205320"/>
                </a:lnTo>
                <a:lnTo>
                  <a:pt x="29984" y="194932"/>
                </a:lnTo>
                <a:lnTo>
                  <a:pt x="36639" y="183807"/>
                </a:lnTo>
                <a:lnTo>
                  <a:pt x="24257" y="188976"/>
                </a:lnTo>
                <a:lnTo>
                  <a:pt x="18304" y="189911"/>
                </a:lnTo>
                <a:lnTo>
                  <a:pt x="17319" y="186918"/>
                </a:lnTo>
                <a:lnTo>
                  <a:pt x="18663" y="182953"/>
                </a:lnTo>
                <a:lnTo>
                  <a:pt x="19697" y="180975"/>
                </a:lnTo>
                <a:lnTo>
                  <a:pt x="20707" y="173785"/>
                </a:lnTo>
                <a:lnTo>
                  <a:pt x="22439" y="171032"/>
                </a:lnTo>
                <a:lnTo>
                  <a:pt x="26150" y="172397"/>
                </a:lnTo>
                <a:lnTo>
                  <a:pt x="33096" y="177558"/>
                </a:lnTo>
                <a:lnTo>
                  <a:pt x="35839" y="177152"/>
                </a:lnTo>
                <a:lnTo>
                  <a:pt x="38417" y="170573"/>
                </a:lnTo>
                <a:lnTo>
                  <a:pt x="40982" y="163995"/>
                </a:lnTo>
                <a:lnTo>
                  <a:pt x="42443" y="161163"/>
                </a:lnTo>
                <a:lnTo>
                  <a:pt x="31673" y="164388"/>
                </a:lnTo>
                <a:lnTo>
                  <a:pt x="22885" y="167728"/>
                </a:lnTo>
                <a:lnTo>
                  <a:pt x="28422" y="157175"/>
                </a:lnTo>
                <a:lnTo>
                  <a:pt x="30187" y="145237"/>
                </a:lnTo>
                <a:lnTo>
                  <a:pt x="41478" y="151447"/>
                </a:lnTo>
                <a:lnTo>
                  <a:pt x="44716" y="154736"/>
                </a:lnTo>
                <a:lnTo>
                  <a:pt x="47764" y="146164"/>
                </a:lnTo>
                <a:lnTo>
                  <a:pt x="50787" y="137591"/>
                </a:lnTo>
                <a:lnTo>
                  <a:pt x="50749" y="135813"/>
                </a:lnTo>
                <a:lnTo>
                  <a:pt x="40487" y="139319"/>
                </a:lnTo>
                <a:lnTo>
                  <a:pt x="32588" y="143891"/>
                </a:lnTo>
                <a:lnTo>
                  <a:pt x="37617" y="132029"/>
                </a:lnTo>
                <a:lnTo>
                  <a:pt x="42583" y="120180"/>
                </a:lnTo>
                <a:lnTo>
                  <a:pt x="45275" y="125323"/>
                </a:lnTo>
                <a:lnTo>
                  <a:pt x="49517" y="126364"/>
                </a:lnTo>
                <a:lnTo>
                  <a:pt x="53822" y="127406"/>
                </a:lnTo>
                <a:lnTo>
                  <a:pt x="54800" y="125031"/>
                </a:lnTo>
                <a:lnTo>
                  <a:pt x="56680" y="119214"/>
                </a:lnTo>
                <a:lnTo>
                  <a:pt x="58547" y="113449"/>
                </a:lnTo>
                <a:lnTo>
                  <a:pt x="58762" y="111582"/>
                </a:lnTo>
                <a:lnTo>
                  <a:pt x="50165" y="114909"/>
                </a:lnTo>
                <a:lnTo>
                  <a:pt x="41109" y="118884"/>
                </a:lnTo>
                <a:lnTo>
                  <a:pt x="46774" y="107950"/>
                </a:lnTo>
                <a:lnTo>
                  <a:pt x="52438" y="97015"/>
                </a:lnTo>
                <a:lnTo>
                  <a:pt x="54762" y="99733"/>
                </a:lnTo>
                <a:lnTo>
                  <a:pt x="58102" y="102565"/>
                </a:lnTo>
                <a:lnTo>
                  <a:pt x="61468" y="105422"/>
                </a:lnTo>
                <a:lnTo>
                  <a:pt x="64185" y="100152"/>
                </a:lnTo>
                <a:lnTo>
                  <a:pt x="65087" y="95097"/>
                </a:lnTo>
                <a:lnTo>
                  <a:pt x="65951" y="90068"/>
                </a:lnTo>
                <a:lnTo>
                  <a:pt x="68021" y="86360"/>
                </a:lnTo>
                <a:lnTo>
                  <a:pt x="57899" y="90589"/>
                </a:lnTo>
                <a:lnTo>
                  <a:pt x="51396" y="92748"/>
                </a:lnTo>
                <a:lnTo>
                  <a:pt x="54902" y="83705"/>
                </a:lnTo>
                <a:lnTo>
                  <a:pt x="58394" y="74676"/>
                </a:lnTo>
                <a:lnTo>
                  <a:pt x="60096" y="74117"/>
                </a:lnTo>
                <a:lnTo>
                  <a:pt x="66763" y="78371"/>
                </a:lnTo>
                <a:lnTo>
                  <a:pt x="71602" y="80175"/>
                </a:lnTo>
                <a:lnTo>
                  <a:pt x="73634" y="70726"/>
                </a:lnTo>
                <a:lnTo>
                  <a:pt x="77086" y="64828"/>
                </a:lnTo>
                <a:lnTo>
                  <a:pt x="77387" y="62455"/>
                </a:lnTo>
                <a:lnTo>
                  <a:pt x="73773" y="63239"/>
                </a:lnTo>
                <a:lnTo>
                  <a:pt x="65481" y="66814"/>
                </a:lnTo>
                <a:lnTo>
                  <a:pt x="58915" y="67741"/>
                </a:lnTo>
                <a:lnTo>
                  <a:pt x="63830" y="58407"/>
                </a:lnTo>
                <a:lnTo>
                  <a:pt x="68757" y="49047"/>
                </a:lnTo>
                <a:lnTo>
                  <a:pt x="69659" y="51358"/>
                </a:lnTo>
                <a:lnTo>
                  <a:pt x="75552" y="54521"/>
                </a:lnTo>
                <a:lnTo>
                  <a:pt x="81457" y="57683"/>
                </a:lnTo>
                <a:lnTo>
                  <a:pt x="80022" y="50660"/>
                </a:lnTo>
                <a:lnTo>
                  <a:pt x="81559" y="45631"/>
                </a:lnTo>
                <a:lnTo>
                  <a:pt x="83083" y="40627"/>
                </a:lnTo>
                <a:lnTo>
                  <a:pt x="79997" y="39878"/>
                </a:lnTo>
                <a:lnTo>
                  <a:pt x="72758" y="42964"/>
                </a:lnTo>
                <a:lnTo>
                  <a:pt x="65341" y="46583"/>
                </a:lnTo>
                <a:lnTo>
                  <a:pt x="72034" y="34505"/>
                </a:lnTo>
                <a:lnTo>
                  <a:pt x="71729" y="24536"/>
                </a:lnTo>
                <a:lnTo>
                  <a:pt x="84467" y="30429"/>
                </a:lnTo>
                <a:lnTo>
                  <a:pt x="87566" y="28651"/>
                </a:lnTo>
                <a:lnTo>
                  <a:pt x="89027" y="22758"/>
                </a:lnTo>
                <a:lnTo>
                  <a:pt x="90512" y="16852"/>
                </a:lnTo>
                <a:lnTo>
                  <a:pt x="91516" y="15367"/>
                </a:lnTo>
                <a:lnTo>
                  <a:pt x="81483" y="18376"/>
                </a:lnTo>
                <a:lnTo>
                  <a:pt x="76809" y="20688"/>
                </a:lnTo>
                <a:lnTo>
                  <a:pt x="80213" y="11658"/>
                </a:lnTo>
                <a:lnTo>
                  <a:pt x="83693" y="2641"/>
                </a:lnTo>
                <a:lnTo>
                  <a:pt x="82842" y="3708"/>
                </a:lnTo>
                <a:lnTo>
                  <a:pt x="92798" y="6464"/>
                </a:lnTo>
                <a:lnTo>
                  <a:pt x="98221" y="2908"/>
                </a:lnTo>
                <a:lnTo>
                  <a:pt x="96862" y="0"/>
                </a:lnTo>
              </a:path>
            </a:pathLst>
          </a:custGeom>
          <a:ln w="5308">
            <a:solidFill>
              <a:srgbClr val="231F20"/>
            </a:solidFill>
          </a:ln>
        </p:spPr>
        <p:txBody>
          <a:bodyPr wrap="square" lIns="0" tIns="0" rIns="0" bIns="0" rtlCol="0"/>
          <a:lstStyle/>
          <a:p>
            <a:endParaRPr/>
          </a:p>
        </p:txBody>
      </p:sp>
      <p:sp>
        <p:nvSpPr>
          <p:cNvPr id="625" name="object 625"/>
          <p:cNvSpPr/>
          <p:nvPr/>
        </p:nvSpPr>
        <p:spPr>
          <a:xfrm>
            <a:off x="1523027" y="4624867"/>
            <a:ext cx="468630" cy="251460"/>
          </a:xfrm>
          <a:custGeom>
            <a:avLst/>
            <a:gdLst/>
            <a:ahLst/>
            <a:cxnLst/>
            <a:rect l="l" t="t" r="r" b="b"/>
            <a:pathLst>
              <a:path w="468630" h="251460">
                <a:moveTo>
                  <a:pt x="149644" y="248920"/>
                </a:moveTo>
                <a:lnTo>
                  <a:pt x="134988" y="248920"/>
                </a:lnTo>
                <a:lnTo>
                  <a:pt x="152895" y="251460"/>
                </a:lnTo>
                <a:lnTo>
                  <a:pt x="149644" y="248920"/>
                </a:lnTo>
                <a:close/>
              </a:path>
              <a:path w="468630" h="251460">
                <a:moveTo>
                  <a:pt x="310299" y="240030"/>
                </a:moveTo>
                <a:lnTo>
                  <a:pt x="174409" y="240030"/>
                </a:lnTo>
                <a:lnTo>
                  <a:pt x="168033" y="245110"/>
                </a:lnTo>
                <a:lnTo>
                  <a:pt x="161594" y="251460"/>
                </a:lnTo>
                <a:lnTo>
                  <a:pt x="173240" y="248920"/>
                </a:lnTo>
                <a:lnTo>
                  <a:pt x="194881" y="248920"/>
                </a:lnTo>
                <a:lnTo>
                  <a:pt x="187109" y="241300"/>
                </a:lnTo>
                <a:lnTo>
                  <a:pt x="302888" y="241300"/>
                </a:lnTo>
                <a:lnTo>
                  <a:pt x="310299" y="240030"/>
                </a:lnTo>
                <a:close/>
              </a:path>
              <a:path w="468630" h="251460">
                <a:moveTo>
                  <a:pt x="194881" y="248920"/>
                </a:moveTo>
                <a:lnTo>
                  <a:pt x="173240" y="248920"/>
                </a:lnTo>
                <a:lnTo>
                  <a:pt x="184696" y="250190"/>
                </a:lnTo>
                <a:lnTo>
                  <a:pt x="197472" y="251460"/>
                </a:lnTo>
                <a:lnTo>
                  <a:pt x="194881" y="248920"/>
                </a:lnTo>
                <a:close/>
              </a:path>
              <a:path w="468630" h="251460">
                <a:moveTo>
                  <a:pt x="234518" y="241300"/>
                </a:moveTo>
                <a:lnTo>
                  <a:pt x="219506" y="241300"/>
                </a:lnTo>
                <a:lnTo>
                  <a:pt x="214109" y="243840"/>
                </a:lnTo>
                <a:lnTo>
                  <a:pt x="208545" y="248920"/>
                </a:lnTo>
                <a:lnTo>
                  <a:pt x="207698" y="250190"/>
                </a:lnTo>
                <a:lnTo>
                  <a:pt x="223786" y="250190"/>
                </a:lnTo>
                <a:lnTo>
                  <a:pt x="242481" y="251460"/>
                </a:lnTo>
                <a:lnTo>
                  <a:pt x="237629" y="247650"/>
                </a:lnTo>
                <a:lnTo>
                  <a:pt x="234728" y="243840"/>
                </a:lnTo>
                <a:lnTo>
                  <a:pt x="234518" y="241300"/>
                </a:lnTo>
                <a:close/>
              </a:path>
              <a:path w="468630" h="251460">
                <a:moveTo>
                  <a:pt x="451366" y="240030"/>
                </a:moveTo>
                <a:lnTo>
                  <a:pt x="310299" y="240030"/>
                </a:lnTo>
                <a:lnTo>
                  <a:pt x="305168" y="243840"/>
                </a:lnTo>
                <a:lnTo>
                  <a:pt x="300012" y="248920"/>
                </a:lnTo>
                <a:lnTo>
                  <a:pt x="305904" y="248920"/>
                </a:lnTo>
                <a:lnTo>
                  <a:pt x="316737" y="250190"/>
                </a:lnTo>
                <a:lnTo>
                  <a:pt x="332917" y="251460"/>
                </a:lnTo>
                <a:lnTo>
                  <a:pt x="330199" y="247650"/>
                </a:lnTo>
                <a:lnTo>
                  <a:pt x="322402" y="241300"/>
                </a:lnTo>
                <a:lnTo>
                  <a:pt x="451802" y="241300"/>
                </a:lnTo>
                <a:lnTo>
                  <a:pt x="451366" y="240030"/>
                </a:lnTo>
                <a:close/>
              </a:path>
              <a:path w="468630" h="251460">
                <a:moveTo>
                  <a:pt x="369201" y="241300"/>
                </a:moveTo>
                <a:lnTo>
                  <a:pt x="353085" y="241300"/>
                </a:lnTo>
                <a:lnTo>
                  <a:pt x="351180" y="243840"/>
                </a:lnTo>
                <a:lnTo>
                  <a:pt x="344728" y="250190"/>
                </a:lnTo>
                <a:lnTo>
                  <a:pt x="361505" y="250190"/>
                </a:lnTo>
                <a:lnTo>
                  <a:pt x="376808" y="251460"/>
                </a:lnTo>
                <a:lnTo>
                  <a:pt x="375323" y="247650"/>
                </a:lnTo>
                <a:lnTo>
                  <a:pt x="370425" y="242570"/>
                </a:lnTo>
                <a:lnTo>
                  <a:pt x="368706" y="242570"/>
                </a:lnTo>
                <a:lnTo>
                  <a:pt x="369201" y="241300"/>
                </a:lnTo>
                <a:close/>
              </a:path>
              <a:path w="468630" h="251460">
                <a:moveTo>
                  <a:pt x="446684" y="241300"/>
                </a:moveTo>
                <a:lnTo>
                  <a:pt x="398094" y="241300"/>
                </a:lnTo>
                <a:lnTo>
                  <a:pt x="396239" y="243840"/>
                </a:lnTo>
                <a:lnTo>
                  <a:pt x="393554" y="247650"/>
                </a:lnTo>
                <a:lnTo>
                  <a:pt x="392961" y="248920"/>
                </a:lnTo>
                <a:lnTo>
                  <a:pt x="396709" y="250190"/>
                </a:lnTo>
                <a:lnTo>
                  <a:pt x="426211" y="251460"/>
                </a:lnTo>
                <a:lnTo>
                  <a:pt x="421373" y="248920"/>
                </a:lnTo>
                <a:lnTo>
                  <a:pt x="414997" y="243840"/>
                </a:lnTo>
                <a:lnTo>
                  <a:pt x="417322" y="242570"/>
                </a:lnTo>
                <a:lnTo>
                  <a:pt x="426580" y="242570"/>
                </a:lnTo>
                <a:lnTo>
                  <a:pt x="446684" y="241300"/>
                </a:lnTo>
                <a:close/>
              </a:path>
              <a:path w="468630" h="251460">
                <a:moveTo>
                  <a:pt x="451802" y="241300"/>
                </a:moveTo>
                <a:lnTo>
                  <a:pt x="446684" y="241300"/>
                </a:lnTo>
                <a:lnTo>
                  <a:pt x="442709" y="245110"/>
                </a:lnTo>
                <a:lnTo>
                  <a:pt x="437616" y="251460"/>
                </a:lnTo>
                <a:lnTo>
                  <a:pt x="457606" y="251460"/>
                </a:lnTo>
                <a:lnTo>
                  <a:pt x="460971" y="246380"/>
                </a:lnTo>
                <a:lnTo>
                  <a:pt x="451802" y="241300"/>
                </a:lnTo>
                <a:close/>
              </a:path>
              <a:path w="468630" h="251460">
                <a:moveTo>
                  <a:pt x="26377" y="247650"/>
                </a:moveTo>
                <a:lnTo>
                  <a:pt x="25971" y="250190"/>
                </a:lnTo>
                <a:lnTo>
                  <a:pt x="27793" y="247760"/>
                </a:lnTo>
                <a:lnTo>
                  <a:pt x="26377" y="247650"/>
                </a:lnTo>
                <a:close/>
              </a:path>
              <a:path w="468630" h="251460">
                <a:moveTo>
                  <a:pt x="47893" y="238760"/>
                </a:moveTo>
                <a:lnTo>
                  <a:pt x="36817" y="238760"/>
                </a:lnTo>
                <a:lnTo>
                  <a:pt x="31686" y="242570"/>
                </a:lnTo>
                <a:lnTo>
                  <a:pt x="27793" y="247760"/>
                </a:lnTo>
                <a:lnTo>
                  <a:pt x="58991" y="250190"/>
                </a:lnTo>
                <a:lnTo>
                  <a:pt x="56083" y="246380"/>
                </a:lnTo>
                <a:lnTo>
                  <a:pt x="49302" y="241300"/>
                </a:lnTo>
                <a:lnTo>
                  <a:pt x="47893" y="238760"/>
                </a:lnTo>
                <a:close/>
              </a:path>
              <a:path w="468630" h="251460">
                <a:moveTo>
                  <a:pt x="145891" y="238760"/>
                </a:moveTo>
                <a:lnTo>
                  <a:pt x="82727" y="238760"/>
                </a:lnTo>
                <a:lnTo>
                  <a:pt x="77050" y="243840"/>
                </a:lnTo>
                <a:lnTo>
                  <a:pt x="75664" y="243840"/>
                </a:lnTo>
                <a:lnTo>
                  <a:pt x="74209" y="246380"/>
                </a:lnTo>
                <a:lnTo>
                  <a:pt x="76740" y="247650"/>
                </a:lnTo>
                <a:lnTo>
                  <a:pt x="87312" y="248920"/>
                </a:lnTo>
                <a:lnTo>
                  <a:pt x="99529" y="250190"/>
                </a:lnTo>
                <a:lnTo>
                  <a:pt x="105087" y="250190"/>
                </a:lnTo>
                <a:lnTo>
                  <a:pt x="105323" y="248920"/>
                </a:lnTo>
                <a:lnTo>
                  <a:pt x="101574" y="246380"/>
                </a:lnTo>
                <a:lnTo>
                  <a:pt x="94720" y="241300"/>
                </a:lnTo>
                <a:lnTo>
                  <a:pt x="93321" y="240030"/>
                </a:lnTo>
                <a:lnTo>
                  <a:pt x="141139" y="240030"/>
                </a:lnTo>
                <a:lnTo>
                  <a:pt x="145891" y="238760"/>
                </a:lnTo>
                <a:close/>
              </a:path>
              <a:path w="468630" h="251460">
                <a:moveTo>
                  <a:pt x="141139" y="240030"/>
                </a:moveTo>
                <a:lnTo>
                  <a:pt x="126860" y="240030"/>
                </a:lnTo>
                <a:lnTo>
                  <a:pt x="126680" y="241300"/>
                </a:lnTo>
                <a:lnTo>
                  <a:pt x="122313" y="243840"/>
                </a:lnTo>
                <a:lnTo>
                  <a:pt x="117553" y="247650"/>
                </a:lnTo>
                <a:lnTo>
                  <a:pt x="117287" y="250190"/>
                </a:lnTo>
                <a:lnTo>
                  <a:pt x="122703" y="250190"/>
                </a:lnTo>
                <a:lnTo>
                  <a:pt x="134988" y="248920"/>
                </a:lnTo>
                <a:lnTo>
                  <a:pt x="149644" y="248920"/>
                </a:lnTo>
                <a:lnTo>
                  <a:pt x="146392" y="246380"/>
                </a:lnTo>
                <a:lnTo>
                  <a:pt x="141634" y="241300"/>
                </a:lnTo>
                <a:lnTo>
                  <a:pt x="141139" y="240030"/>
                </a:lnTo>
                <a:close/>
              </a:path>
              <a:path w="468630" h="251460">
                <a:moveTo>
                  <a:pt x="283913" y="241300"/>
                </a:moveTo>
                <a:lnTo>
                  <a:pt x="263690" y="241300"/>
                </a:lnTo>
                <a:lnTo>
                  <a:pt x="263221" y="242570"/>
                </a:lnTo>
                <a:lnTo>
                  <a:pt x="258711" y="245110"/>
                </a:lnTo>
                <a:lnTo>
                  <a:pt x="257712" y="248920"/>
                </a:lnTo>
                <a:lnTo>
                  <a:pt x="261699" y="250190"/>
                </a:lnTo>
                <a:lnTo>
                  <a:pt x="285317" y="250190"/>
                </a:lnTo>
                <a:lnTo>
                  <a:pt x="283121" y="246380"/>
                </a:lnTo>
                <a:lnTo>
                  <a:pt x="280832" y="242570"/>
                </a:lnTo>
                <a:lnTo>
                  <a:pt x="283913" y="241300"/>
                </a:lnTo>
                <a:close/>
              </a:path>
              <a:path w="468630" h="251460">
                <a:moveTo>
                  <a:pt x="0" y="231140"/>
                </a:moveTo>
                <a:lnTo>
                  <a:pt x="5460" y="238760"/>
                </a:lnTo>
                <a:lnTo>
                  <a:pt x="3454" y="241300"/>
                </a:lnTo>
                <a:lnTo>
                  <a:pt x="11468" y="243840"/>
                </a:lnTo>
                <a:lnTo>
                  <a:pt x="19773" y="240030"/>
                </a:lnTo>
                <a:lnTo>
                  <a:pt x="36817" y="238760"/>
                </a:lnTo>
                <a:lnTo>
                  <a:pt x="450930" y="238760"/>
                </a:lnTo>
                <a:lnTo>
                  <a:pt x="450058" y="236220"/>
                </a:lnTo>
                <a:lnTo>
                  <a:pt x="20497" y="236220"/>
                </a:lnTo>
                <a:lnTo>
                  <a:pt x="15189" y="233680"/>
                </a:lnTo>
                <a:lnTo>
                  <a:pt x="0" y="231140"/>
                </a:lnTo>
                <a:close/>
              </a:path>
              <a:path w="468630" h="251460">
                <a:moveTo>
                  <a:pt x="302888" y="241300"/>
                </a:moveTo>
                <a:lnTo>
                  <a:pt x="292811" y="241300"/>
                </a:lnTo>
                <a:lnTo>
                  <a:pt x="295478" y="242570"/>
                </a:lnTo>
                <a:lnTo>
                  <a:pt x="302888" y="241300"/>
                </a:lnTo>
                <a:close/>
              </a:path>
              <a:path w="468630" h="251460">
                <a:moveTo>
                  <a:pt x="369201" y="241300"/>
                </a:moveTo>
                <a:lnTo>
                  <a:pt x="368706" y="242570"/>
                </a:lnTo>
                <a:lnTo>
                  <a:pt x="370357" y="242498"/>
                </a:lnTo>
                <a:lnTo>
                  <a:pt x="369201" y="241300"/>
                </a:lnTo>
                <a:close/>
              </a:path>
              <a:path w="468630" h="251460">
                <a:moveTo>
                  <a:pt x="370357" y="242498"/>
                </a:moveTo>
                <a:lnTo>
                  <a:pt x="368706" y="242570"/>
                </a:lnTo>
                <a:lnTo>
                  <a:pt x="370425" y="242570"/>
                </a:lnTo>
                <a:close/>
              </a:path>
              <a:path w="468630" h="251460">
                <a:moveTo>
                  <a:pt x="398094" y="241300"/>
                </a:moveTo>
                <a:lnTo>
                  <a:pt x="369201" y="241300"/>
                </a:lnTo>
                <a:lnTo>
                  <a:pt x="370357" y="242498"/>
                </a:lnTo>
                <a:lnTo>
                  <a:pt x="398094" y="241300"/>
                </a:lnTo>
                <a:close/>
              </a:path>
              <a:path w="468630" h="251460">
                <a:moveTo>
                  <a:pt x="450930" y="238760"/>
                </a:moveTo>
                <a:lnTo>
                  <a:pt x="145891" y="238760"/>
                </a:lnTo>
                <a:lnTo>
                  <a:pt x="156870" y="241300"/>
                </a:lnTo>
                <a:lnTo>
                  <a:pt x="174409" y="240030"/>
                </a:lnTo>
                <a:lnTo>
                  <a:pt x="451366" y="240030"/>
                </a:lnTo>
                <a:lnTo>
                  <a:pt x="450930" y="238760"/>
                </a:lnTo>
                <a:close/>
              </a:path>
              <a:path w="468630" h="251460">
                <a:moveTo>
                  <a:pt x="82727" y="238760"/>
                </a:moveTo>
                <a:lnTo>
                  <a:pt x="52620" y="238760"/>
                </a:lnTo>
                <a:lnTo>
                  <a:pt x="64249" y="240030"/>
                </a:lnTo>
                <a:lnTo>
                  <a:pt x="82727" y="238760"/>
                </a:lnTo>
                <a:close/>
              </a:path>
              <a:path w="468630" h="251460">
                <a:moveTo>
                  <a:pt x="466364" y="229870"/>
                </a:moveTo>
                <a:lnTo>
                  <a:pt x="447878" y="229870"/>
                </a:lnTo>
                <a:lnTo>
                  <a:pt x="455104" y="233680"/>
                </a:lnTo>
                <a:lnTo>
                  <a:pt x="464167" y="238760"/>
                </a:lnTo>
                <a:lnTo>
                  <a:pt x="468315" y="240030"/>
                </a:lnTo>
                <a:lnTo>
                  <a:pt x="468563" y="236220"/>
                </a:lnTo>
                <a:lnTo>
                  <a:pt x="466364" y="229870"/>
                </a:lnTo>
                <a:close/>
              </a:path>
              <a:path w="468630" h="251460">
                <a:moveTo>
                  <a:pt x="446688" y="215900"/>
                </a:moveTo>
                <a:lnTo>
                  <a:pt x="23063" y="215900"/>
                </a:lnTo>
                <a:lnTo>
                  <a:pt x="18872" y="226060"/>
                </a:lnTo>
                <a:lnTo>
                  <a:pt x="20497" y="236220"/>
                </a:lnTo>
                <a:lnTo>
                  <a:pt x="450058" y="236220"/>
                </a:lnTo>
                <a:lnTo>
                  <a:pt x="447878" y="229870"/>
                </a:lnTo>
                <a:lnTo>
                  <a:pt x="466364" y="229870"/>
                </a:lnTo>
                <a:lnTo>
                  <a:pt x="465924" y="228600"/>
                </a:lnTo>
                <a:lnTo>
                  <a:pt x="466097" y="226060"/>
                </a:lnTo>
                <a:lnTo>
                  <a:pt x="448602" y="226060"/>
                </a:lnTo>
                <a:lnTo>
                  <a:pt x="448881" y="220980"/>
                </a:lnTo>
                <a:lnTo>
                  <a:pt x="446688" y="215900"/>
                </a:lnTo>
                <a:close/>
              </a:path>
              <a:path w="468630" h="251460">
                <a:moveTo>
                  <a:pt x="466699" y="217170"/>
                </a:moveTo>
                <a:lnTo>
                  <a:pt x="457657" y="222250"/>
                </a:lnTo>
                <a:lnTo>
                  <a:pt x="448602" y="226060"/>
                </a:lnTo>
                <a:lnTo>
                  <a:pt x="466097" y="226060"/>
                </a:lnTo>
                <a:lnTo>
                  <a:pt x="466699" y="217170"/>
                </a:lnTo>
                <a:close/>
              </a:path>
              <a:path w="468630" h="251460">
                <a:moveTo>
                  <a:pt x="3301" y="201930"/>
                </a:moveTo>
                <a:lnTo>
                  <a:pt x="4102" y="213360"/>
                </a:lnTo>
                <a:lnTo>
                  <a:pt x="1422" y="223520"/>
                </a:lnTo>
                <a:lnTo>
                  <a:pt x="10807" y="219710"/>
                </a:lnTo>
                <a:lnTo>
                  <a:pt x="23063" y="215900"/>
                </a:lnTo>
                <a:lnTo>
                  <a:pt x="446688" y="215900"/>
                </a:lnTo>
                <a:lnTo>
                  <a:pt x="445592" y="213360"/>
                </a:lnTo>
                <a:lnTo>
                  <a:pt x="444947" y="210820"/>
                </a:lnTo>
                <a:lnTo>
                  <a:pt x="20942" y="210820"/>
                </a:lnTo>
                <a:lnTo>
                  <a:pt x="13195" y="207010"/>
                </a:lnTo>
                <a:lnTo>
                  <a:pt x="3301" y="201930"/>
                </a:lnTo>
                <a:close/>
              </a:path>
              <a:path w="468630" h="251460">
                <a:moveTo>
                  <a:pt x="459243" y="207010"/>
                </a:moveTo>
                <a:lnTo>
                  <a:pt x="443979" y="207010"/>
                </a:lnTo>
                <a:lnTo>
                  <a:pt x="458736" y="212090"/>
                </a:lnTo>
                <a:lnTo>
                  <a:pt x="459689" y="212090"/>
                </a:lnTo>
                <a:lnTo>
                  <a:pt x="459243" y="207010"/>
                </a:lnTo>
                <a:close/>
              </a:path>
              <a:path w="468630" h="251460">
                <a:moveTo>
                  <a:pt x="441366" y="189230"/>
                </a:moveTo>
                <a:lnTo>
                  <a:pt x="22694" y="189230"/>
                </a:lnTo>
                <a:lnTo>
                  <a:pt x="19761" y="200660"/>
                </a:lnTo>
                <a:lnTo>
                  <a:pt x="20942" y="210820"/>
                </a:lnTo>
                <a:lnTo>
                  <a:pt x="444947" y="210820"/>
                </a:lnTo>
                <a:lnTo>
                  <a:pt x="443979" y="207010"/>
                </a:lnTo>
                <a:lnTo>
                  <a:pt x="459243" y="207010"/>
                </a:lnTo>
                <a:lnTo>
                  <a:pt x="458686" y="200660"/>
                </a:lnTo>
                <a:lnTo>
                  <a:pt x="445376" y="200660"/>
                </a:lnTo>
                <a:lnTo>
                  <a:pt x="443991" y="198120"/>
                </a:lnTo>
                <a:lnTo>
                  <a:pt x="444430" y="197968"/>
                </a:lnTo>
                <a:lnTo>
                  <a:pt x="441366" y="189230"/>
                </a:lnTo>
                <a:close/>
              </a:path>
              <a:path w="468630" h="251460">
                <a:moveTo>
                  <a:pt x="4195" y="177800"/>
                </a:moveTo>
                <a:lnTo>
                  <a:pt x="3386" y="180340"/>
                </a:lnTo>
                <a:lnTo>
                  <a:pt x="4787" y="186690"/>
                </a:lnTo>
                <a:lnTo>
                  <a:pt x="1320" y="200660"/>
                </a:lnTo>
                <a:lnTo>
                  <a:pt x="22694" y="189230"/>
                </a:lnTo>
                <a:lnTo>
                  <a:pt x="441366" y="189230"/>
                </a:lnTo>
                <a:lnTo>
                  <a:pt x="439600" y="184150"/>
                </a:lnTo>
                <a:lnTo>
                  <a:pt x="17043" y="184150"/>
                </a:lnTo>
                <a:lnTo>
                  <a:pt x="8365" y="179070"/>
                </a:lnTo>
                <a:lnTo>
                  <a:pt x="4195" y="177800"/>
                </a:lnTo>
                <a:close/>
              </a:path>
              <a:path w="468630" h="251460">
                <a:moveTo>
                  <a:pt x="444430" y="197968"/>
                </a:moveTo>
                <a:lnTo>
                  <a:pt x="443991" y="198120"/>
                </a:lnTo>
                <a:lnTo>
                  <a:pt x="445376" y="200660"/>
                </a:lnTo>
                <a:lnTo>
                  <a:pt x="444430" y="197968"/>
                </a:lnTo>
                <a:close/>
              </a:path>
              <a:path w="468630" h="251460">
                <a:moveTo>
                  <a:pt x="455028" y="194310"/>
                </a:moveTo>
                <a:lnTo>
                  <a:pt x="444430" y="197968"/>
                </a:lnTo>
                <a:lnTo>
                  <a:pt x="445376" y="200660"/>
                </a:lnTo>
                <a:lnTo>
                  <a:pt x="458686" y="200660"/>
                </a:lnTo>
                <a:lnTo>
                  <a:pt x="458241" y="195580"/>
                </a:lnTo>
                <a:lnTo>
                  <a:pt x="455028" y="194310"/>
                </a:lnTo>
                <a:close/>
              </a:path>
              <a:path w="468630" h="251460">
                <a:moveTo>
                  <a:pt x="453770" y="180340"/>
                </a:moveTo>
                <a:lnTo>
                  <a:pt x="438276" y="180340"/>
                </a:lnTo>
                <a:lnTo>
                  <a:pt x="446366" y="184150"/>
                </a:lnTo>
                <a:lnTo>
                  <a:pt x="456120" y="187960"/>
                </a:lnTo>
                <a:lnTo>
                  <a:pt x="454482" y="182880"/>
                </a:lnTo>
                <a:lnTo>
                  <a:pt x="453770" y="180340"/>
                </a:lnTo>
                <a:close/>
              </a:path>
              <a:path w="468630" h="251460">
                <a:moveTo>
                  <a:pt x="436889" y="167640"/>
                </a:moveTo>
                <a:lnTo>
                  <a:pt x="20942" y="167640"/>
                </a:lnTo>
                <a:lnTo>
                  <a:pt x="20421" y="170180"/>
                </a:lnTo>
                <a:lnTo>
                  <a:pt x="19710" y="182880"/>
                </a:lnTo>
                <a:lnTo>
                  <a:pt x="17043" y="184150"/>
                </a:lnTo>
                <a:lnTo>
                  <a:pt x="439600" y="184150"/>
                </a:lnTo>
                <a:lnTo>
                  <a:pt x="438276" y="180340"/>
                </a:lnTo>
                <a:lnTo>
                  <a:pt x="453770" y="180340"/>
                </a:lnTo>
                <a:lnTo>
                  <a:pt x="452348" y="175260"/>
                </a:lnTo>
                <a:lnTo>
                  <a:pt x="438899" y="175260"/>
                </a:lnTo>
                <a:lnTo>
                  <a:pt x="436889" y="167640"/>
                </a:lnTo>
                <a:close/>
              </a:path>
              <a:path w="468630" h="251460">
                <a:moveTo>
                  <a:pt x="452196" y="168910"/>
                </a:moveTo>
                <a:lnTo>
                  <a:pt x="439623" y="173990"/>
                </a:lnTo>
                <a:lnTo>
                  <a:pt x="438899" y="175260"/>
                </a:lnTo>
                <a:lnTo>
                  <a:pt x="452348" y="175260"/>
                </a:lnTo>
                <a:lnTo>
                  <a:pt x="451637" y="172720"/>
                </a:lnTo>
                <a:lnTo>
                  <a:pt x="452196" y="168910"/>
                </a:lnTo>
                <a:close/>
              </a:path>
              <a:path w="468630" h="251460">
                <a:moveTo>
                  <a:pt x="3352" y="151130"/>
                </a:moveTo>
                <a:lnTo>
                  <a:pt x="5587" y="163830"/>
                </a:lnTo>
                <a:lnTo>
                  <a:pt x="3568" y="173990"/>
                </a:lnTo>
                <a:lnTo>
                  <a:pt x="11226" y="170180"/>
                </a:lnTo>
                <a:lnTo>
                  <a:pt x="20942" y="167640"/>
                </a:lnTo>
                <a:lnTo>
                  <a:pt x="436889" y="167640"/>
                </a:lnTo>
                <a:lnTo>
                  <a:pt x="435214" y="161290"/>
                </a:lnTo>
                <a:lnTo>
                  <a:pt x="21081" y="161290"/>
                </a:lnTo>
                <a:lnTo>
                  <a:pt x="16725" y="157480"/>
                </a:lnTo>
                <a:lnTo>
                  <a:pt x="3352" y="151130"/>
                </a:lnTo>
                <a:close/>
              </a:path>
              <a:path w="468630" h="251460">
                <a:moveTo>
                  <a:pt x="432053" y="142240"/>
                </a:moveTo>
                <a:lnTo>
                  <a:pt x="20802" y="142240"/>
                </a:lnTo>
                <a:lnTo>
                  <a:pt x="21462" y="143510"/>
                </a:lnTo>
                <a:lnTo>
                  <a:pt x="21081" y="161290"/>
                </a:lnTo>
                <a:lnTo>
                  <a:pt x="435214" y="161290"/>
                </a:lnTo>
                <a:lnTo>
                  <a:pt x="433539" y="154940"/>
                </a:lnTo>
                <a:lnTo>
                  <a:pt x="448607" y="154940"/>
                </a:lnTo>
                <a:lnTo>
                  <a:pt x="448101" y="152400"/>
                </a:lnTo>
                <a:lnTo>
                  <a:pt x="435203" y="152400"/>
                </a:lnTo>
                <a:lnTo>
                  <a:pt x="432053" y="142240"/>
                </a:lnTo>
                <a:close/>
              </a:path>
              <a:path w="468630" h="251460">
                <a:moveTo>
                  <a:pt x="448607" y="154940"/>
                </a:moveTo>
                <a:lnTo>
                  <a:pt x="433539" y="154940"/>
                </a:lnTo>
                <a:lnTo>
                  <a:pt x="440143" y="158750"/>
                </a:lnTo>
                <a:lnTo>
                  <a:pt x="450189" y="161290"/>
                </a:lnTo>
                <a:lnTo>
                  <a:pt x="449618" y="160020"/>
                </a:lnTo>
                <a:lnTo>
                  <a:pt x="448607" y="154940"/>
                </a:lnTo>
                <a:close/>
              </a:path>
              <a:path w="468630" h="251460">
                <a:moveTo>
                  <a:pt x="446163" y="143510"/>
                </a:moveTo>
                <a:lnTo>
                  <a:pt x="441451" y="146050"/>
                </a:lnTo>
                <a:lnTo>
                  <a:pt x="436702" y="147320"/>
                </a:lnTo>
                <a:lnTo>
                  <a:pt x="435203" y="152400"/>
                </a:lnTo>
                <a:lnTo>
                  <a:pt x="448101" y="152400"/>
                </a:lnTo>
                <a:lnTo>
                  <a:pt x="447090" y="147320"/>
                </a:lnTo>
                <a:lnTo>
                  <a:pt x="446163" y="143510"/>
                </a:lnTo>
                <a:close/>
              </a:path>
              <a:path w="468630" h="251460">
                <a:moveTo>
                  <a:pt x="7416" y="127000"/>
                </a:moveTo>
                <a:lnTo>
                  <a:pt x="5283" y="149860"/>
                </a:lnTo>
                <a:lnTo>
                  <a:pt x="11696" y="146050"/>
                </a:lnTo>
                <a:lnTo>
                  <a:pt x="20802" y="142240"/>
                </a:lnTo>
                <a:lnTo>
                  <a:pt x="432053" y="142240"/>
                </a:lnTo>
                <a:lnTo>
                  <a:pt x="429298" y="133350"/>
                </a:lnTo>
                <a:lnTo>
                  <a:pt x="21069" y="133350"/>
                </a:lnTo>
                <a:lnTo>
                  <a:pt x="11836" y="132080"/>
                </a:lnTo>
                <a:lnTo>
                  <a:pt x="7416" y="127000"/>
                </a:lnTo>
                <a:close/>
              </a:path>
              <a:path w="468630" h="251460">
                <a:moveTo>
                  <a:pt x="443395" y="129540"/>
                </a:moveTo>
                <a:lnTo>
                  <a:pt x="428116" y="129540"/>
                </a:lnTo>
                <a:lnTo>
                  <a:pt x="435254" y="134620"/>
                </a:lnTo>
                <a:lnTo>
                  <a:pt x="448170" y="139700"/>
                </a:lnTo>
                <a:lnTo>
                  <a:pt x="443395" y="129540"/>
                </a:lnTo>
                <a:close/>
              </a:path>
              <a:path w="468630" h="251460">
                <a:moveTo>
                  <a:pt x="426625" y="118110"/>
                </a:moveTo>
                <a:lnTo>
                  <a:pt x="20777" y="118110"/>
                </a:lnTo>
                <a:lnTo>
                  <a:pt x="21170" y="119380"/>
                </a:lnTo>
                <a:lnTo>
                  <a:pt x="21177" y="132080"/>
                </a:lnTo>
                <a:lnTo>
                  <a:pt x="21069" y="133350"/>
                </a:lnTo>
                <a:lnTo>
                  <a:pt x="429298" y="133350"/>
                </a:lnTo>
                <a:lnTo>
                  <a:pt x="428116" y="129540"/>
                </a:lnTo>
                <a:lnTo>
                  <a:pt x="443395" y="129540"/>
                </a:lnTo>
                <a:lnTo>
                  <a:pt x="442798" y="128270"/>
                </a:lnTo>
                <a:lnTo>
                  <a:pt x="442922" y="125730"/>
                </a:lnTo>
                <a:lnTo>
                  <a:pt x="428878" y="125730"/>
                </a:lnTo>
                <a:lnTo>
                  <a:pt x="426453" y="123190"/>
                </a:lnTo>
                <a:lnTo>
                  <a:pt x="427990" y="122726"/>
                </a:lnTo>
                <a:lnTo>
                  <a:pt x="426625" y="118110"/>
                </a:lnTo>
                <a:close/>
              </a:path>
              <a:path w="468630" h="251460">
                <a:moveTo>
                  <a:pt x="9575" y="104140"/>
                </a:moveTo>
                <a:lnTo>
                  <a:pt x="7569" y="114300"/>
                </a:lnTo>
                <a:lnTo>
                  <a:pt x="5511" y="125730"/>
                </a:lnTo>
                <a:lnTo>
                  <a:pt x="20777" y="118110"/>
                </a:lnTo>
                <a:lnTo>
                  <a:pt x="426625" y="118110"/>
                </a:lnTo>
                <a:lnTo>
                  <a:pt x="426250" y="116840"/>
                </a:lnTo>
                <a:lnTo>
                  <a:pt x="424948" y="111760"/>
                </a:lnTo>
                <a:lnTo>
                  <a:pt x="21412" y="111760"/>
                </a:lnTo>
                <a:lnTo>
                  <a:pt x="12801" y="106680"/>
                </a:lnTo>
                <a:lnTo>
                  <a:pt x="9575" y="104140"/>
                </a:lnTo>
                <a:close/>
              </a:path>
              <a:path w="468630" h="251460">
                <a:moveTo>
                  <a:pt x="427990" y="122726"/>
                </a:moveTo>
                <a:lnTo>
                  <a:pt x="426453" y="123190"/>
                </a:lnTo>
                <a:lnTo>
                  <a:pt x="428878" y="125730"/>
                </a:lnTo>
                <a:lnTo>
                  <a:pt x="427990" y="122726"/>
                </a:lnTo>
                <a:close/>
              </a:path>
              <a:path w="468630" h="251460">
                <a:moveTo>
                  <a:pt x="443293" y="118110"/>
                </a:moveTo>
                <a:lnTo>
                  <a:pt x="427990" y="122726"/>
                </a:lnTo>
                <a:lnTo>
                  <a:pt x="428878" y="125730"/>
                </a:lnTo>
                <a:lnTo>
                  <a:pt x="442922" y="125730"/>
                </a:lnTo>
                <a:lnTo>
                  <a:pt x="443293" y="118110"/>
                </a:lnTo>
                <a:close/>
              </a:path>
              <a:path w="468630" h="251460">
                <a:moveTo>
                  <a:pt x="437937" y="106680"/>
                </a:moveTo>
                <a:lnTo>
                  <a:pt x="423646" y="106680"/>
                </a:lnTo>
                <a:lnTo>
                  <a:pt x="427342" y="109220"/>
                </a:lnTo>
                <a:lnTo>
                  <a:pt x="437362" y="113030"/>
                </a:lnTo>
                <a:lnTo>
                  <a:pt x="439496" y="113030"/>
                </a:lnTo>
                <a:lnTo>
                  <a:pt x="437937" y="106680"/>
                </a:lnTo>
                <a:close/>
              </a:path>
              <a:path w="468630" h="251460">
                <a:moveTo>
                  <a:pt x="288623" y="7620"/>
                </a:moveTo>
                <a:lnTo>
                  <a:pt x="288323" y="101600"/>
                </a:lnTo>
                <a:lnTo>
                  <a:pt x="21642" y="101600"/>
                </a:lnTo>
                <a:lnTo>
                  <a:pt x="22377" y="106680"/>
                </a:lnTo>
                <a:lnTo>
                  <a:pt x="21412" y="111760"/>
                </a:lnTo>
                <a:lnTo>
                  <a:pt x="424948" y="111760"/>
                </a:lnTo>
                <a:lnTo>
                  <a:pt x="423646" y="106680"/>
                </a:lnTo>
                <a:lnTo>
                  <a:pt x="437937" y="106680"/>
                </a:lnTo>
                <a:lnTo>
                  <a:pt x="437003" y="102870"/>
                </a:lnTo>
                <a:lnTo>
                  <a:pt x="422135" y="102870"/>
                </a:lnTo>
                <a:lnTo>
                  <a:pt x="421961" y="101600"/>
                </a:lnTo>
                <a:lnTo>
                  <a:pt x="418350" y="82550"/>
                </a:lnTo>
                <a:lnTo>
                  <a:pt x="431812" y="82550"/>
                </a:lnTo>
                <a:lnTo>
                  <a:pt x="430733" y="77470"/>
                </a:lnTo>
                <a:lnTo>
                  <a:pt x="413715" y="77470"/>
                </a:lnTo>
                <a:lnTo>
                  <a:pt x="414934" y="68580"/>
                </a:lnTo>
                <a:lnTo>
                  <a:pt x="410070" y="59690"/>
                </a:lnTo>
                <a:lnTo>
                  <a:pt x="425729" y="59690"/>
                </a:lnTo>
                <a:lnTo>
                  <a:pt x="424427" y="53340"/>
                </a:lnTo>
                <a:lnTo>
                  <a:pt x="411746" y="53340"/>
                </a:lnTo>
                <a:lnTo>
                  <a:pt x="409384" y="45720"/>
                </a:lnTo>
                <a:lnTo>
                  <a:pt x="406958" y="36830"/>
                </a:lnTo>
                <a:lnTo>
                  <a:pt x="421255" y="36830"/>
                </a:lnTo>
                <a:lnTo>
                  <a:pt x="420662" y="33020"/>
                </a:lnTo>
                <a:lnTo>
                  <a:pt x="420152" y="29210"/>
                </a:lnTo>
                <a:lnTo>
                  <a:pt x="408965" y="29210"/>
                </a:lnTo>
                <a:lnTo>
                  <a:pt x="404634" y="27940"/>
                </a:lnTo>
                <a:lnTo>
                  <a:pt x="401573" y="13970"/>
                </a:lnTo>
                <a:lnTo>
                  <a:pt x="416288" y="13970"/>
                </a:lnTo>
                <a:lnTo>
                  <a:pt x="415861" y="11430"/>
                </a:lnTo>
                <a:lnTo>
                  <a:pt x="415588" y="10160"/>
                </a:lnTo>
                <a:lnTo>
                  <a:pt x="385991" y="10160"/>
                </a:lnTo>
                <a:lnTo>
                  <a:pt x="387045" y="8890"/>
                </a:lnTo>
                <a:lnTo>
                  <a:pt x="295973" y="8890"/>
                </a:lnTo>
                <a:lnTo>
                  <a:pt x="288623" y="7620"/>
                </a:lnTo>
                <a:close/>
              </a:path>
              <a:path w="468630" h="251460">
                <a:moveTo>
                  <a:pt x="434682" y="93980"/>
                </a:moveTo>
                <a:lnTo>
                  <a:pt x="428828" y="97790"/>
                </a:lnTo>
                <a:lnTo>
                  <a:pt x="423341" y="101600"/>
                </a:lnTo>
                <a:lnTo>
                  <a:pt x="422135" y="102870"/>
                </a:lnTo>
                <a:lnTo>
                  <a:pt x="437003" y="102870"/>
                </a:lnTo>
                <a:lnTo>
                  <a:pt x="436691" y="101600"/>
                </a:lnTo>
                <a:lnTo>
                  <a:pt x="434682" y="93980"/>
                </a:lnTo>
                <a:close/>
              </a:path>
              <a:path w="468630" h="251460">
                <a:moveTo>
                  <a:pt x="431812" y="82550"/>
                </a:moveTo>
                <a:lnTo>
                  <a:pt x="418350" y="82550"/>
                </a:lnTo>
                <a:lnTo>
                  <a:pt x="424433" y="86360"/>
                </a:lnTo>
                <a:lnTo>
                  <a:pt x="436270" y="90170"/>
                </a:lnTo>
                <a:lnTo>
                  <a:pt x="431812" y="82550"/>
                </a:lnTo>
                <a:close/>
              </a:path>
              <a:path w="468630" h="251460">
                <a:moveTo>
                  <a:pt x="432320" y="71120"/>
                </a:moveTo>
                <a:lnTo>
                  <a:pt x="413715" y="77470"/>
                </a:lnTo>
                <a:lnTo>
                  <a:pt x="430733" y="77470"/>
                </a:lnTo>
                <a:lnTo>
                  <a:pt x="432320" y="71120"/>
                </a:lnTo>
                <a:close/>
              </a:path>
              <a:path w="468630" h="251460">
                <a:moveTo>
                  <a:pt x="425729" y="59690"/>
                </a:moveTo>
                <a:lnTo>
                  <a:pt x="410070" y="59690"/>
                </a:lnTo>
                <a:lnTo>
                  <a:pt x="426821" y="66040"/>
                </a:lnTo>
                <a:lnTo>
                  <a:pt x="426250" y="62230"/>
                </a:lnTo>
                <a:lnTo>
                  <a:pt x="425729" y="59690"/>
                </a:lnTo>
                <a:close/>
              </a:path>
              <a:path w="468630" h="251460">
                <a:moveTo>
                  <a:pt x="423049" y="48260"/>
                </a:moveTo>
                <a:lnTo>
                  <a:pt x="417550" y="50800"/>
                </a:lnTo>
                <a:lnTo>
                  <a:pt x="412064" y="52070"/>
                </a:lnTo>
                <a:lnTo>
                  <a:pt x="411746" y="53340"/>
                </a:lnTo>
                <a:lnTo>
                  <a:pt x="424427" y="53340"/>
                </a:lnTo>
                <a:lnTo>
                  <a:pt x="424167" y="52070"/>
                </a:lnTo>
                <a:lnTo>
                  <a:pt x="423049" y="48260"/>
                </a:lnTo>
                <a:close/>
              </a:path>
              <a:path w="468630" h="251460">
                <a:moveTo>
                  <a:pt x="421255" y="36830"/>
                </a:moveTo>
                <a:lnTo>
                  <a:pt x="406958" y="36830"/>
                </a:lnTo>
                <a:lnTo>
                  <a:pt x="409981" y="38100"/>
                </a:lnTo>
                <a:lnTo>
                  <a:pt x="416674" y="40640"/>
                </a:lnTo>
                <a:lnTo>
                  <a:pt x="422046" y="41910"/>
                </a:lnTo>
                <a:lnTo>
                  <a:pt x="421255" y="36830"/>
                </a:lnTo>
                <a:close/>
              </a:path>
              <a:path w="468630" h="251460">
                <a:moveTo>
                  <a:pt x="419303" y="22860"/>
                </a:moveTo>
                <a:lnTo>
                  <a:pt x="414439" y="25400"/>
                </a:lnTo>
                <a:lnTo>
                  <a:pt x="408965" y="29210"/>
                </a:lnTo>
                <a:lnTo>
                  <a:pt x="420152" y="29210"/>
                </a:lnTo>
                <a:lnTo>
                  <a:pt x="419303" y="22860"/>
                </a:lnTo>
                <a:close/>
              </a:path>
              <a:path w="468630" h="251460">
                <a:moveTo>
                  <a:pt x="416288" y="13970"/>
                </a:moveTo>
                <a:lnTo>
                  <a:pt x="401573" y="13970"/>
                </a:lnTo>
                <a:lnTo>
                  <a:pt x="405485" y="15240"/>
                </a:lnTo>
                <a:lnTo>
                  <a:pt x="412305" y="17780"/>
                </a:lnTo>
                <a:lnTo>
                  <a:pt x="416928" y="17780"/>
                </a:lnTo>
                <a:lnTo>
                  <a:pt x="416288" y="13970"/>
                </a:lnTo>
                <a:close/>
              </a:path>
              <a:path w="468630" h="251460">
                <a:moveTo>
                  <a:pt x="395465" y="8890"/>
                </a:moveTo>
                <a:lnTo>
                  <a:pt x="385991" y="10160"/>
                </a:lnTo>
                <a:lnTo>
                  <a:pt x="401040" y="10160"/>
                </a:lnTo>
                <a:lnTo>
                  <a:pt x="395465" y="8890"/>
                </a:lnTo>
                <a:close/>
              </a:path>
              <a:path w="468630" h="251460">
                <a:moveTo>
                  <a:pt x="414769" y="6350"/>
                </a:moveTo>
                <a:lnTo>
                  <a:pt x="405777" y="6350"/>
                </a:lnTo>
                <a:lnTo>
                  <a:pt x="401040" y="10160"/>
                </a:lnTo>
                <a:lnTo>
                  <a:pt x="415588" y="10160"/>
                </a:lnTo>
                <a:lnTo>
                  <a:pt x="414769" y="6350"/>
                </a:lnTo>
                <a:close/>
              </a:path>
              <a:path w="468630" h="251460">
                <a:moveTo>
                  <a:pt x="313143" y="0"/>
                </a:moveTo>
                <a:lnTo>
                  <a:pt x="288650" y="0"/>
                </a:lnTo>
                <a:lnTo>
                  <a:pt x="288640" y="2540"/>
                </a:lnTo>
                <a:lnTo>
                  <a:pt x="289636" y="3810"/>
                </a:lnTo>
                <a:lnTo>
                  <a:pt x="295973" y="8890"/>
                </a:lnTo>
                <a:lnTo>
                  <a:pt x="359778" y="8890"/>
                </a:lnTo>
                <a:lnTo>
                  <a:pt x="346862" y="7620"/>
                </a:lnTo>
                <a:lnTo>
                  <a:pt x="308444" y="7620"/>
                </a:lnTo>
                <a:lnTo>
                  <a:pt x="309244" y="5080"/>
                </a:lnTo>
                <a:lnTo>
                  <a:pt x="313143" y="0"/>
                </a:lnTo>
                <a:close/>
              </a:path>
              <a:path w="468630" h="251460">
                <a:moveTo>
                  <a:pt x="366623" y="0"/>
                </a:moveTo>
                <a:lnTo>
                  <a:pt x="365531" y="1270"/>
                </a:lnTo>
                <a:lnTo>
                  <a:pt x="368896" y="5080"/>
                </a:lnTo>
                <a:lnTo>
                  <a:pt x="372313" y="7620"/>
                </a:lnTo>
                <a:lnTo>
                  <a:pt x="372643" y="8890"/>
                </a:lnTo>
                <a:lnTo>
                  <a:pt x="387045" y="8890"/>
                </a:lnTo>
                <a:lnTo>
                  <a:pt x="389153" y="6350"/>
                </a:lnTo>
                <a:lnTo>
                  <a:pt x="392341" y="1270"/>
                </a:lnTo>
                <a:lnTo>
                  <a:pt x="390042" y="1270"/>
                </a:lnTo>
                <a:lnTo>
                  <a:pt x="366623" y="0"/>
                </a:lnTo>
                <a:close/>
              </a:path>
              <a:path w="468630" h="251460">
                <a:moveTo>
                  <a:pt x="329285" y="0"/>
                </a:moveTo>
                <a:lnTo>
                  <a:pt x="325437" y="0"/>
                </a:lnTo>
                <a:lnTo>
                  <a:pt x="333247" y="7620"/>
                </a:lnTo>
                <a:lnTo>
                  <a:pt x="348907" y="7620"/>
                </a:lnTo>
                <a:lnTo>
                  <a:pt x="352932" y="1270"/>
                </a:lnTo>
                <a:lnTo>
                  <a:pt x="349592" y="1270"/>
                </a:lnTo>
                <a:lnTo>
                  <a:pt x="329285" y="0"/>
                </a:lnTo>
                <a:close/>
              </a:path>
            </a:pathLst>
          </a:custGeom>
          <a:solidFill>
            <a:srgbClr val="FFFFFF"/>
          </a:solidFill>
        </p:spPr>
        <p:txBody>
          <a:bodyPr wrap="square" lIns="0" tIns="0" rIns="0" bIns="0" rtlCol="0"/>
          <a:lstStyle/>
          <a:p>
            <a:endParaRPr/>
          </a:p>
        </p:txBody>
      </p:sp>
      <p:sp>
        <p:nvSpPr>
          <p:cNvPr id="626" name="object 626"/>
          <p:cNvSpPr/>
          <p:nvPr/>
        </p:nvSpPr>
        <p:spPr>
          <a:xfrm>
            <a:off x="1944988" y="4726013"/>
            <a:ext cx="1905" cy="1270"/>
          </a:xfrm>
          <a:custGeom>
            <a:avLst/>
            <a:gdLst/>
            <a:ahLst/>
            <a:cxnLst/>
            <a:rect l="l" t="t" r="r" b="b"/>
            <a:pathLst>
              <a:path w="1905" h="1270">
                <a:moveTo>
                  <a:pt x="0" y="0"/>
                </a:moveTo>
                <a:lnTo>
                  <a:pt x="174" y="924"/>
                </a:lnTo>
                <a:lnTo>
                  <a:pt x="1380" y="0"/>
                </a:lnTo>
              </a:path>
            </a:pathLst>
          </a:custGeom>
          <a:ln w="5308">
            <a:solidFill>
              <a:srgbClr val="231F20"/>
            </a:solidFill>
          </a:ln>
        </p:spPr>
        <p:txBody>
          <a:bodyPr wrap="square" lIns="0" tIns="0" rIns="0" bIns="0" rtlCol="0"/>
          <a:lstStyle/>
          <a:p>
            <a:endParaRPr/>
          </a:p>
        </p:txBody>
      </p:sp>
      <p:sp>
        <p:nvSpPr>
          <p:cNvPr id="627" name="object 627"/>
          <p:cNvSpPr/>
          <p:nvPr/>
        </p:nvSpPr>
        <p:spPr>
          <a:xfrm>
            <a:off x="1523027" y="4726013"/>
            <a:ext cx="468630" cy="150495"/>
          </a:xfrm>
          <a:custGeom>
            <a:avLst/>
            <a:gdLst/>
            <a:ahLst/>
            <a:cxnLst/>
            <a:rect l="l" t="t" r="r" b="b"/>
            <a:pathLst>
              <a:path w="468630" h="150495">
                <a:moveTo>
                  <a:pt x="436691" y="0"/>
                </a:moveTo>
                <a:lnTo>
                  <a:pt x="437070" y="1457"/>
                </a:lnTo>
                <a:lnTo>
                  <a:pt x="439496" y="10639"/>
                </a:lnTo>
                <a:lnTo>
                  <a:pt x="437362" y="10779"/>
                </a:lnTo>
                <a:lnTo>
                  <a:pt x="427342" y="7172"/>
                </a:lnTo>
                <a:lnTo>
                  <a:pt x="423646" y="5521"/>
                </a:lnTo>
                <a:lnTo>
                  <a:pt x="426250" y="14640"/>
                </a:lnTo>
                <a:lnTo>
                  <a:pt x="428878" y="23746"/>
                </a:lnTo>
                <a:lnTo>
                  <a:pt x="426453" y="21765"/>
                </a:lnTo>
                <a:lnTo>
                  <a:pt x="434873" y="19225"/>
                </a:lnTo>
                <a:lnTo>
                  <a:pt x="443293" y="16685"/>
                </a:lnTo>
                <a:lnTo>
                  <a:pt x="442798" y="26591"/>
                </a:lnTo>
                <a:lnTo>
                  <a:pt x="448170" y="37627"/>
                </a:lnTo>
                <a:lnTo>
                  <a:pt x="435254" y="32306"/>
                </a:lnTo>
                <a:lnTo>
                  <a:pt x="428116" y="28343"/>
                </a:lnTo>
                <a:lnTo>
                  <a:pt x="431660" y="39189"/>
                </a:lnTo>
                <a:lnTo>
                  <a:pt x="435203" y="50098"/>
                </a:lnTo>
                <a:lnTo>
                  <a:pt x="436702" y="45907"/>
                </a:lnTo>
                <a:lnTo>
                  <a:pt x="441451" y="43926"/>
                </a:lnTo>
                <a:lnTo>
                  <a:pt x="446163" y="41932"/>
                </a:lnTo>
                <a:lnTo>
                  <a:pt x="447090" y="45082"/>
                </a:lnTo>
                <a:lnTo>
                  <a:pt x="448348" y="51572"/>
                </a:lnTo>
                <a:lnTo>
                  <a:pt x="449618" y="58036"/>
                </a:lnTo>
                <a:lnTo>
                  <a:pt x="450189" y="60093"/>
                </a:lnTo>
                <a:lnTo>
                  <a:pt x="440143" y="56626"/>
                </a:lnTo>
                <a:lnTo>
                  <a:pt x="433539" y="53692"/>
                </a:lnTo>
                <a:lnTo>
                  <a:pt x="436219" y="63586"/>
                </a:lnTo>
                <a:lnTo>
                  <a:pt x="438899" y="73479"/>
                </a:lnTo>
                <a:lnTo>
                  <a:pt x="439623" y="71726"/>
                </a:lnTo>
                <a:lnTo>
                  <a:pt x="445922" y="69542"/>
                </a:lnTo>
                <a:lnTo>
                  <a:pt x="452196" y="67383"/>
                </a:lnTo>
                <a:lnTo>
                  <a:pt x="451637" y="71104"/>
                </a:lnTo>
                <a:lnTo>
                  <a:pt x="453047" y="75956"/>
                </a:lnTo>
                <a:lnTo>
                  <a:pt x="454482" y="80769"/>
                </a:lnTo>
                <a:lnTo>
                  <a:pt x="456120" y="86560"/>
                </a:lnTo>
                <a:lnTo>
                  <a:pt x="446366" y="82407"/>
                </a:lnTo>
                <a:lnTo>
                  <a:pt x="438276" y="78623"/>
                </a:lnTo>
                <a:lnTo>
                  <a:pt x="441807" y="88719"/>
                </a:lnTo>
                <a:lnTo>
                  <a:pt x="445376" y="98816"/>
                </a:lnTo>
                <a:lnTo>
                  <a:pt x="443991" y="96961"/>
                </a:lnTo>
                <a:lnTo>
                  <a:pt x="449516" y="94993"/>
                </a:lnTo>
                <a:lnTo>
                  <a:pt x="455028" y="93012"/>
                </a:lnTo>
                <a:lnTo>
                  <a:pt x="458241" y="93228"/>
                </a:lnTo>
                <a:lnTo>
                  <a:pt x="458965" y="102016"/>
                </a:lnTo>
                <a:lnTo>
                  <a:pt x="459689" y="110817"/>
                </a:lnTo>
                <a:lnTo>
                  <a:pt x="458736" y="110855"/>
                </a:lnTo>
                <a:lnTo>
                  <a:pt x="451345" y="108302"/>
                </a:lnTo>
                <a:lnTo>
                  <a:pt x="443979" y="105737"/>
                </a:lnTo>
                <a:lnTo>
                  <a:pt x="445592" y="111503"/>
                </a:lnTo>
                <a:lnTo>
                  <a:pt x="447230" y="115491"/>
                </a:lnTo>
                <a:lnTo>
                  <a:pt x="448881" y="119478"/>
                </a:lnTo>
                <a:lnTo>
                  <a:pt x="448602" y="123923"/>
                </a:lnTo>
                <a:lnTo>
                  <a:pt x="457657" y="119910"/>
                </a:lnTo>
                <a:lnTo>
                  <a:pt x="466699" y="115872"/>
                </a:lnTo>
                <a:lnTo>
                  <a:pt x="465924" y="127378"/>
                </a:lnTo>
                <a:lnTo>
                  <a:pt x="468563" y="135001"/>
                </a:lnTo>
                <a:lnTo>
                  <a:pt x="468315" y="138074"/>
                </a:lnTo>
                <a:lnTo>
                  <a:pt x="464167" y="137076"/>
                </a:lnTo>
                <a:lnTo>
                  <a:pt x="455104" y="132483"/>
                </a:lnTo>
                <a:lnTo>
                  <a:pt x="447878" y="128292"/>
                </a:lnTo>
                <a:lnTo>
                  <a:pt x="451802" y="139875"/>
                </a:lnTo>
                <a:lnTo>
                  <a:pt x="460971" y="145018"/>
                </a:lnTo>
                <a:lnTo>
                  <a:pt x="457606" y="149438"/>
                </a:lnTo>
                <a:lnTo>
                  <a:pt x="450659" y="149311"/>
                </a:lnTo>
                <a:lnTo>
                  <a:pt x="443788" y="149196"/>
                </a:lnTo>
                <a:lnTo>
                  <a:pt x="437616" y="150314"/>
                </a:lnTo>
                <a:lnTo>
                  <a:pt x="442709" y="142897"/>
                </a:lnTo>
                <a:lnTo>
                  <a:pt x="446684" y="139138"/>
                </a:lnTo>
                <a:lnTo>
                  <a:pt x="426580" y="140472"/>
                </a:lnTo>
                <a:lnTo>
                  <a:pt x="417322" y="140319"/>
                </a:lnTo>
                <a:lnTo>
                  <a:pt x="414997" y="142491"/>
                </a:lnTo>
                <a:lnTo>
                  <a:pt x="421373" y="147291"/>
                </a:lnTo>
                <a:lnTo>
                  <a:pt x="426211" y="149692"/>
                </a:lnTo>
                <a:lnTo>
                  <a:pt x="407047" y="148790"/>
                </a:lnTo>
                <a:lnTo>
                  <a:pt x="396709" y="148288"/>
                </a:lnTo>
                <a:lnTo>
                  <a:pt x="392961" y="147593"/>
                </a:lnTo>
                <a:lnTo>
                  <a:pt x="393554" y="145922"/>
                </a:lnTo>
                <a:lnTo>
                  <a:pt x="396239" y="142491"/>
                </a:lnTo>
                <a:lnTo>
                  <a:pt x="398094" y="139659"/>
                </a:lnTo>
                <a:lnTo>
                  <a:pt x="383387" y="140256"/>
                </a:lnTo>
                <a:lnTo>
                  <a:pt x="368706" y="140865"/>
                </a:lnTo>
                <a:lnTo>
                  <a:pt x="369201" y="139163"/>
                </a:lnTo>
                <a:lnTo>
                  <a:pt x="375323" y="146390"/>
                </a:lnTo>
                <a:lnTo>
                  <a:pt x="376808" y="149184"/>
                </a:lnTo>
                <a:lnTo>
                  <a:pt x="361505" y="148739"/>
                </a:lnTo>
                <a:lnTo>
                  <a:pt x="346113" y="148320"/>
                </a:lnTo>
                <a:lnTo>
                  <a:pt x="344728" y="148650"/>
                </a:lnTo>
                <a:lnTo>
                  <a:pt x="351180" y="142148"/>
                </a:lnTo>
                <a:lnTo>
                  <a:pt x="353085" y="139710"/>
                </a:lnTo>
                <a:lnTo>
                  <a:pt x="338366" y="139925"/>
                </a:lnTo>
                <a:lnTo>
                  <a:pt x="323672" y="140116"/>
                </a:lnTo>
                <a:lnTo>
                  <a:pt x="322402" y="139837"/>
                </a:lnTo>
                <a:lnTo>
                  <a:pt x="330199" y="146034"/>
                </a:lnTo>
                <a:lnTo>
                  <a:pt x="332917" y="149527"/>
                </a:lnTo>
                <a:lnTo>
                  <a:pt x="316737" y="148104"/>
                </a:lnTo>
                <a:lnTo>
                  <a:pt x="305904" y="147749"/>
                </a:lnTo>
                <a:lnTo>
                  <a:pt x="300012" y="147609"/>
                </a:lnTo>
                <a:lnTo>
                  <a:pt x="305168" y="142631"/>
                </a:lnTo>
                <a:lnTo>
                  <a:pt x="310299" y="137639"/>
                </a:lnTo>
                <a:lnTo>
                  <a:pt x="295478" y="140433"/>
                </a:lnTo>
                <a:lnTo>
                  <a:pt x="292811" y="140091"/>
                </a:lnTo>
                <a:lnTo>
                  <a:pt x="289020" y="139659"/>
                </a:lnTo>
                <a:lnTo>
                  <a:pt x="283913" y="139564"/>
                </a:lnTo>
                <a:lnTo>
                  <a:pt x="280832" y="140859"/>
                </a:lnTo>
                <a:lnTo>
                  <a:pt x="283121" y="144599"/>
                </a:lnTo>
                <a:lnTo>
                  <a:pt x="285317" y="148093"/>
                </a:lnTo>
                <a:lnTo>
                  <a:pt x="281900" y="148900"/>
                </a:lnTo>
                <a:lnTo>
                  <a:pt x="276289" y="148423"/>
                </a:lnTo>
                <a:lnTo>
                  <a:pt x="271906" y="148066"/>
                </a:lnTo>
                <a:lnTo>
                  <a:pt x="267491" y="148358"/>
                </a:lnTo>
                <a:lnTo>
                  <a:pt x="261699" y="148236"/>
                </a:lnTo>
                <a:lnTo>
                  <a:pt x="257712" y="146864"/>
                </a:lnTo>
                <a:lnTo>
                  <a:pt x="258711" y="143405"/>
                </a:lnTo>
                <a:lnTo>
                  <a:pt x="263221" y="141233"/>
                </a:lnTo>
                <a:lnTo>
                  <a:pt x="263690" y="140124"/>
                </a:lnTo>
                <a:lnTo>
                  <a:pt x="259186" y="139732"/>
                </a:lnTo>
                <a:lnTo>
                  <a:pt x="248780" y="139710"/>
                </a:lnTo>
                <a:lnTo>
                  <a:pt x="238651" y="139680"/>
                </a:lnTo>
                <a:lnTo>
                  <a:pt x="234518" y="140051"/>
                </a:lnTo>
                <a:lnTo>
                  <a:pt x="234728" y="141658"/>
                </a:lnTo>
                <a:lnTo>
                  <a:pt x="237629" y="145336"/>
                </a:lnTo>
                <a:lnTo>
                  <a:pt x="242481" y="149844"/>
                </a:lnTo>
                <a:lnTo>
                  <a:pt x="223786" y="147863"/>
                </a:lnTo>
                <a:lnTo>
                  <a:pt x="212476" y="149014"/>
                </a:lnTo>
                <a:lnTo>
                  <a:pt x="207698" y="148784"/>
                </a:lnTo>
                <a:lnTo>
                  <a:pt x="208545" y="146620"/>
                </a:lnTo>
                <a:lnTo>
                  <a:pt x="214109" y="141970"/>
                </a:lnTo>
                <a:lnTo>
                  <a:pt x="219506" y="139506"/>
                </a:lnTo>
                <a:lnTo>
                  <a:pt x="203377" y="139252"/>
                </a:lnTo>
                <a:lnTo>
                  <a:pt x="187274" y="139011"/>
                </a:lnTo>
                <a:lnTo>
                  <a:pt x="187109" y="139252"/>
                </a:lnTo>
                <a:lnTo>
                  <a:pt x="192290" y="144269"/>
                </a:lnTo>
                <a:lnTo>
                  <a:pt x="197472" y="149273"/>
                </a:lnTo>
                <a:lnTo>
                  <a:pt x="184696" y="148231"/>
                </a:lnTo>
                <a:lnTo>
                  <a:pt x="178930" y="147838"/>
                </a:lnTo>
                <a:lnTo>
                  <a:pt x="173240" y="147457"/>
                </a:lnTo>
                <a:lnTo>
                  <a:pt x="161594" y="149450"/>
                </a:lnTo>
                <a:lnTo>
                  <a:pt x="168033" y="143634"/>
                </a:lnTo>
                <a:lnTo>
                  <a:pt x="174409" y="137805"/>
                </a:lnTo>
                <a:lnTo>
                  <a:pt x="156870" y="139087"/>
                </a:lnTo>
                <a:lnTo>
                  <a:pt x="145891" y="137594"/>
                </a:lnTo>
                <a:lnTo>
                  <a:pt x="141139" y="137619"/>
                </a:lnTo>
                <a:lnTo>
                  <a:pt x="141634" y="139632"/>
                </a:lnTo>
                <a:lnTo>
                  <a:pt x="146392" y="144104"/>
                </a:lnTo>
                <a:lnTo>
                  <a:pt x="152895" y="149184"/>
                </a:lnTo>
                <a:lnTo>
                  <a:pt x="134988" y="147609"/>
                </a:lnTo>
                <a:lnTo>
                  <a:pt x="122703" y="148443"/>
                </a:lnTo>
                <a:lnTo>
                  <a:pt x="117287" y="148185"/>
                </a:lnTo>
                <a:lnTo>
                  <a:pt x="117553" y="146353"/>
                </a:lnTo>
                <a:lnTo>
                  <a:pt x="122313" y="142465"/>
                </a:lnTo>
                <a:lnTo>
                  <a:pt x="126680" y="139791"/>
                </a:lnTo>
                <a:lnTo>
                  <a:pt x="126860" y="138497"/>
                </a:lnTo>
                <a:lnTo>
                  <a:pt x="121706" y="138222"/>
                </a:lnTo>
                <a:lnTo>
                  <a:pt x="110070" y="138605"/>
                </a:lnTo>
                <a:lnTo>
                  <a:pt x="98172" y="137783"/>
                </a:lnTo>
                <a:lnTo>
                  <a:pt x="93321" y="138082"/>
                </a:lnTo>
                <a:lnTo>
                  <a:pt x="94720" y="140017"/>
                </a:lnTo>
                <a:lnTo>
                  <a:pt x="101574" y="144104"/>
                </a:lnTo>
                <a:lnTo>
                  <a:pt x="105323" y="146707"/>
                </a:lnTo>
                <a:lnTo>
                  <a:pt x="105087" y="147925"/>
                </a:lnTo>
                <a:lnTo>
                  <a:pt x="99529" y="148074"/>
                </a:lnTo>
                <a:lnTo>
                  <a:pt x="87312" y="147469"/>
                </a:lnTo>
                <a:lnTo>
                  <a:pt x="76740" y="146105"/>
                </a:lnTo>
                <a:lnTo>
                  <a:pt x="74209" y="144207"/>
                </a:lnTo>
                <a:lnTo>
                  <a:pt x="75664" y="142520"/>
                </a:lnTo>
                <a:lnTo>
                  <a:pt x="77050" y="141792"/>
                </a:lnTo>
                <a:lnTo>
                  <a:pt x="82727" y="136966"/>
                </a:lnTo>
                <a:lnTo>
                  <a:pt x="64249" y="138465"/>
                </a:lnTo>
                <a:lnTo>
                  <a:pt x="52620" y="136730"/>
                </a:lnTo>
                <a:lnTo>
                  <a:pt x="47893" y="136774"/>
                </a:lnTo>
                <a:lnTo>
                  <a:pt x="49302" y="139160"/>
                </a:lnTo>
                <a:lnTo>
                  <a:pt x="56083" y="144447"/>
                </a:lnTo>
                <a:lnTo>
                  <a:pt x="58991" y="148180"/>
                </a:lnTo>
                <a:lnTo>
                  <a:pt x="42671" y="146860"/>
                </a:lnTo>
                <a:lnTo>
                  <a:pt x="26377" y="145501"/>
                </a:lnTo>
                <a:lnTo>
                  <a:pt x="25971" y="148079"/>
                </a:lnTo>
                <a:lnTo>
                  <a:pt x="31686" y="140954"/>
                </a:lnTo>
                <a:lnTo>
                  <a:pt x="36817" y="136662"/>
                </a:lnTo>
                <a:lnTo>
                  <a:pt x="19773" y="137792"/>
                </a:lnTo>
                <a:lnTo>
                  <a:pt x="11468" y="142465"/>
                </a:lnTo>
                <a:lnTo>
                  <a:pt x="3454" y="139913"/>
                </a:lnTo>
                <a:lnTo>
                  <a:pt x="4457" y="138147"/>
                </a:lnTo>
                <a:lnTo>
                  <a:pt x="5460" y="136357"/>
                </a:lnTo>
                <a:lnTo>
                  <a:pt x="0" y="129207"/>
                </a:lnTo>
                <a:lnTo>
                  <a:pt x="7569" y="130273"/>
                </a:lnTo>
                <a:lnTo>
                  <a:pt x="15189" y="131366"/>
                </a:lnTo>
                <a:lnTo>
                  <a:pt x="20497" y="134350"/>
                </a:lnTo>
                <a:lnTo>
                  <a:pt x="18872" y="124711"/>
                </a:lnTo>
                <a:lnTo>
                  <a:pt x="23063" y="113497"/>
                </a:lnTo>
                <a:lnTo>
                  <a:pt x="10807" y="118564"/>
                </a:lnTo>
                <a:lnTo>
                  <a:pt x="1422" y="121739"/>
                </a:lnTo>
                <a:lnTo>
                  <a:pt x="4102" y="111477"/>
                </a:lnTo>
                <a:lnTo>
                  <a:pt x="3301" y="100708"/>
                </a:lnTo>
                <a:lnTo>
                  <a:pt x="13195" y="105839"/>
                </a:lnTo>
                <a:lnTo>
                  <a:pt x="20942" y="109395"/>
                </a:lnTo>
                <a:lnTo>
                  <a:pt x="19761" y="99070"/>
                </a:lnTo>
                <a:lnTo>
                  <a:pt x="22694" y="87957"/>
                </a:lnTo>
                <a:lnTo>
                  <a:pt x="12026" y="93228"/>
                </a:lnTo>
                <a:lnTo>
                  <a:pt x="1320" y="98498"/>
                </a:lnTo>
                <a:lnTo>
                  <a:pt x="4787" y="85341"/>
                </a:lnTo>
                <a:lnTo>
                  <a:pt x="3386" y="78199"/>
                </a:lnTo>
                <a:lnTo>
                  <a:pt x="4195" y="75452"/>
                </a:lnTo>
                <a:lnTo>
                  <a:pt x="8365" y="76770"/>
                </a:lnTo>
                <a:lnTo>
                  <a:pt x="17043" y="81823"/>
                </a:lnTo>
                <a:lnTo>
                  <a:pt x="19710" y="81378"/>
                </a:lnTo>
                <a:lnTo>
                  <a:pt x="20078" y="74825"/>
                </a:lnTo>
                <a:lnTo>
                  <a:pt x="20421" y="68272"/>
                </a:lnTo>
                <a:lnTo>
                  <a:pt x="20942" y="65465"/>
                </a:lnTo>
                <a:lnTo>
                  <a:pt x="11226" y="68780"/>
                </a:lnTo>
                <a:lnTo>
                  <a:pt x="3568" y="72171"/>
                </a:lnTo>
                <a:lnTo>
                  <a:pt x="5587" y="61681"/>
                </a:lnTo>
                <a:lnTo>
                  <a:pt x="3352" y="49819"/>
                </a:lnTo>
                <a:lnTo>
                  <a:pt x="16725" y="55851"/>
                </a:lnTo>
                <a:lnTo>
                  <a:pt x="21081" y="59065"/>
                </a:lnTo>
                <a:lnTo>
                  <a:pt x="21259" y="50543"/>
                </a:lnTo>
                <a:lnTo>
                  <a:pt x="21462" y="42008"/>
                </a:lnTo>
                <a:lnTo>
                  <a:pt x="20802" y="40256"/>
                </a:lnTo>
                <a:lnTo>
                  <a:pt x="11696" y="43812"/>
                </a:lnTo>
                <a:lnTo>
                  <a:pt x="5283" y="48447"/>
                </a:lnTo>
                <a:lnTo>
                  <a:pt x="6388" y="36624"/>
                </a:lnTo>
                <a:lnTo>
                  <a:pt x="7416" y="24825"/>
                </a:lnTo>
                <a:lnTo>
                  <a:pt x="11836" y="29931"/>
                </a:lnTo>
                <a:lnTo>
                  <a:pt x="16433" y="30896"/>
                </a:lnTo>
                <a:lnTo>
                  <a:pt x="21069" y="31887"/>
                </a:lnTo>
                <a:lnTo>
                  <a:pt x="21285" y="29512"/>
                </a:lnTo>
                <a:lnTo>
                  <a:pt x="21221" y="23733"/>
                </a:lnTo>
                <a:lnTo>
                  <a:pt x="21170" y="17967"/>
                </a:lnTo>
                <a:lnTo>
                  <a:pt x="20777" y="16151"/>
                </a:lnTo>
                <a:lnTo>
                  <a:pt x="13220" y="19542"/>
                </a:lnTo>
                <a:lnTo>
                  <a:pt x="5511" y="23581"/>
                </a:lnTo>
                <a:lnTo>
                  <a:pt x="7569" y="12659"/>
                </a:lnTo>
                <a:lnTo>
                  <a:pt x="9575" y="1762"/>
                </a:lnTo>
                <a:lnTo>
                  <a:pt x="12801" y="4429"/>
                </a:lnTo>
                <a:lnTo>
                  <a:pt x="17119" y="7223"/>
                </a:lnTo>
                <a:lnTo>
                  <a:pt x="21412" y="9992"/>
                </a:lnTo>
                <a:lnTo>
                  <a:pt x="22377" y="4747"/>
                </a:lnTo>
                <a:lnTo>
                  <a:pt x="21642" y="0"/>
                </a:lnTo>
              </a:path>
            </a:pathLst>
          </a:custGeom>
          <a:ln w="5308">
            <a:solidFill>
              <a:srgbClr val="231F20"/>
            </a:solidFill>
          </a:ln>
        </p:spPr>
        <p:txBody>
          <a:bodyPr wrap="square" lIns="0" tIns="0" rIns="0" bIns="0" rtlCol="0"/>
          <a:lstStyle/>
          <a:p>
            <a:endParaRPr/>
          </a:p>
        </p:txBody>
      </p:sp>
      <p:sp>
        <p:nvSpPr>
          <p:cNvPr id="628" name="object 628"/>
          <p:cNvSpPr/>
          <p:nvPr/>
        </p:nvSpPr>
        <p:spPr>
          <a:xfrm>
            <a:off x="1808996" y="4621442"/>
            <a:ext cx="153376" cy="107225"/>
          </a:xfrm>
          <a:prstGeom prst="rect">
            <a:avLst/>
          </a:prstGeom>
          <a:blipFill>
            <a:blip r:embed="rId18" cstate="print"/>
            <a:stretch>
              <a:fillRect/>
            </a:stretch>
          </a:blipFill>
        </p:spPr>
        <p:txBody>
          <a:bodyPr wrap="square" lIns="0" tIns="0" rIns="0" bIns="0" rtlCol="0"/>
          <a:lstStyle/>
          <a:p>
            <a:endParaRPr/>
          </a:p>
        </p:txBody>
      </p:sp>
      <p:sp>
        <p:nvSpPr>
          <p:cNvPr id="629" name="object 629"/>
          <p:cNvSpPr/>
          <p:nvPr/>
        </p:nvSpPr>
        <p:spPr>
          <a:xfrm>
            <a:off x="1101627" y="4726013"/>
            <a:ext cx="468630" cy="147955"/>
          </a:xfrm>
          <a:custGeom>
            <a:avLst/>
            <a:gdLst/>
            <a:ahLst/>
            <a:cxnLst/>
            <a:rect l="l" t="t" r="r" b="b"/>
            <a:pathLst>
              <a:path w="468630" h="147954">
                <a:moveTo>
                  <a:pt x="237790" y="145545"/>
                </a:moveTo>
                <a:lnTo>
                  <a:pt x="221183" y="145545"/>
                </a:lnTo>
                <a:lnTo>
                  <a:pt x="239560" y="147438"/>
                </a:lnTo>
                <a:lnTo>
                  <a:pt x="237790" y="145545"/>
                </a:lnTo>
                <a:close/>
              </a:path>
              <a:path w="468630" h="147954">
                <a:moveTo>
                  <a:pt x="148412" y="145698"/>
                </a:moveTo>
                <a:lnTo>
                  <a:pt x="132422" y="145698"/>
                </a:lnTo>
                <a:lnTo>
                  <a:pt x="150114" y="147184"/>
                </a:lnTo>
                <a:lnTo>
                  <a:pt x="148412" y="145698"/>
                </a:lnTo>
                <a:close/>
              </a:path>
              <a:path w="468630" h="147954">
                <a:moveTo>
                  <a:pt x="193457" y="145710"/>
                </a:moveTo>
                <a:lnTo>
                  <a:pt x="176364" y="145710"/>
                </a:lnTo>
                <a:lnTo>
                  <a:pt x="182067" y="146066"/>
                </a:lnTo>
                <a:lnTo>
                  <a:pt x="194678" y="147069"/>
                </a:lnTo>
                <a:lnTo>
                  <a:pt x="193457" y="145710"/>
                </a:lnTo>
                <a:close/>
              </a:path>
              <a:path w="468630" h="147954">
                <a:moveTo>
                  <a:pt x="449864" y="135741"/>
                </a:moveTo>
                <a:lnTo>
                  <a:pt x="445020" y="135741"/>
                </a:lnTo>
                <a:lnTo>
                  <a:pt x="440499" y="139526"/>
                </a:lnTo>
                <a:lnTo>
                  <a:pt x="434454" y="146993"/>
                </a:lnTo>
                <a:lnTo>
                  <a:pt x="440728" y="145850"/>
                </a:lnTo>
                <a:lnTo>
                  <a:pt x="454630" y="145850"/>
                </a:lnTo>
                <a:lnTo>
                  <a:pt x="458482" y="141570"/>
                </a:lnTo>
                <a:lnTo>
                  <a:pt x="450075" y="136503"/>
                </a:lnTo>
                <a:lnTo>
                  <a:pt x="449980" y="136309"/>
                </a:lnTo>
                <a:lnTo>
                  <a:pt x="449864" y="135741"/>
                </a:lnTo>
                <a:close/>
              </a:path>
              <a:path w="468630" h="147954">
                <a:moveTo>
                  <a:pt x="298632" y="136833"/>
                </a:moveTo>
                <a:lnTo>
                  <a:pt x="185864" y="136833"/>
                </a:lnTo>
                <a:lnTo>
                  <a:pt x="217982" y="137151"/>
                </a:lnTo>
                <a:lnTo>
                  <a:pt x="212280" y="139665"/>
                </a:lnTo>
                <a:lnTo>
                  <a:pt x="206068" y="144351"/>
                </a:lnTo>
                <a:lnTo>
                  <a:pt x="204925" y="146525"/>
                </a:lnTo>
                <a:lnTo>
                  <a:pt x="209685" y="146739"/>
                </a:lnTo>
                <a:lnTo>
                  <a:pt x="221183" y="145545"/>
                </a:lnTo>
                <a:lnTo>
                  <a:pt x="237790" y="145545"/>
                </a:lnTo>
                <a:lnTo>
                  <a:pt x="235343" y="142929"/>
                </a:lnTo>
                <a:lnTo>
                  <a:pt x="232978" y="139335"/>
                </a:lnTo>
                <a:lnTo>
                  <a:pt x="232927" y="137640"/>
                </a:lnTo>
                <a:lnTo>
                  <a:pt x="237108" y="137246"/>
                </a:lnTo>
                <a:lnTo>
                  <a:pt x="281701" y="137198"/>
                </a:lnTo>
                <a:lnTo>
                  <a:pt x="282368" y="136930"/>
                </a:lnTo>
                <a:lnTo>
                  <a:pt x="298119" y="136930"/>
                </a:lnTo>
                <a:lnTo>
                  <a:pt x="298632" y="136833"/>
                </a:lnTo>
                <a:close/>
              </a:path>
              <a:path w="468630" h="147954">
                <a:moveTo>
                  <a:pt x="449688" y="134877"/>
                </a:moveTo>
                <a:lnTo>
                  <a:pt x="308991" y="134877"/>
                </a:lnTo>
                <a:lnTo>
                  <a:pt x="297332" y="144923"/>
                </a:lnTo>
                <a:lnTo>
                  <a:pt x="314020" y="145342"/>
                </a:lnTo>
                <a:lnTo>
                  <a:pt x="329996" y="146688"/>
                </a:lnTo>
                <a:lnTo>
                  <a:pt x="327723" y="143209"/>
                </a:lnTo>
                <a:lnTo>
                  <a:pt x="320725" y="137024"/>
                </a:lnTo>
                <a:lnTo>
                  <a:pt x="337355" y="137024"/>
                </a:lnTo>
                <a:lnTo>
                  <a:pt x="351434" y="136744"/>
                </a:lnTo>
                <a:lnTo>
                  <a:pt x="367332" y="136744"/>
                </a:lnTo>
                <a:lnTo>
                  <a:pt x="367601" y="136122"/>
                </a:lnTo>
                <a:lnTo>
                  <a:pt x="439636" y="136122"/>
                </a:lnTo>
                <a:lnTo>
                  <a:pt x="445020" y="135741"/>
                </a:lnTo>
                <a:lnTo>
                  <a:pt x="449864" y="135741"/>
                </a:lnTo>
                <a:lnTo>
                  <a:pt x="449688" y="134877"/>
                </a:lnTo>
                <a:close/>
              </a:path>
              <a:path w="468630" h="147954">
                <a:moveTo>
                  <a:pt x="49012" y="135157"/>
                </a:moveTo>
                <a:lnTo>
                  <a:pt x="35750" y="135157"/>
                </a:lnTo>
                <a:lnTo>
                  <a:pt x="30000" y="139526"/>
                </a:lnTo>
                <a:lnTo>
                  <a:pt x="26577" y="143209"/>
                </a:lnTo>
                <a:lnTo>
                  <a:pt x="26579" y="144618"/>
                </a:lnTo>
                <a:lnTo>
                  <a:pt x="30898" y="144888"/>
                </a:lnTo>
                <a:lnTo>
                  <a:pt x="40259" y="145329"/>
                </a:lnTo>
                <a:lnTo>
                  <a:pt x="56387" y="146612"/>
                </a:lnTo>
                <a:lnTo>
                  <a:pt x="54007" y="142929"/>
                </a:lnTo>
                <a:lnTo>
                  <a:pt x="53885" y="142800"/>
                </a:lnTo>
                <a:lnTo>
                  <a:pt x="47894" y="137570"/>
                </a:lnTo>
                <a:lnTo>
                  <a:pt x="46810" y="135187"/>
                </a:lnTo>
                <a:lnTo>
                  <a:pt x="49012" y="135157"/>
                </a:lnTo>
                <a:close/>
              </a:path>
              <a:path w="468630" h="147954">
                <a:moveTo>
                  <a:pt x="140007" y="136324"/>
                </a:moveTo>
                <a:lnTo>
                  <a:pt x="120422" y="136324"/>
                </a:lnTo>
                <a:lnTo>
                  <a:pt x="125539" y="136576"/>
                </a:lnTo>
                <a:lnTo>
                  <a:pt x="125189" y="137871"/>
                </a:lnTo>
                <a:lnTo>
                  <a:pt x="120472" y="140567"/>
                </a:lnTo>
                <a:lnTo>
                  <a:pt x="115193" y="144498"/>
                </a:lnTo>
                <a:lnTo>
                  <a:pt x="114679" y="146342"/>
                </a:lnTo>
                <a:lnTo>
                  <a:pt x="120048" y="146582"/>
                </a:lnTo>
                <a:lnTo>
                  <a:pt x="132422" y="145698"/>
                </a:lnTo>
                <a:lnTo>
                  <a:pt x="148412" y="145698"/>
                </a:lnTo>
                <a:lnTo>
                  <a:pt x="144180" y="141977"/>
                </a:lnTo>
                <a:lnTo>
                  <a:pt x="140237" y="137739"/>
                </a:lnTo>
                <a:lnTo>
                  <a:pt x="140116" y="137303"/>
                </a:lnTo>
                <a:lnTo>
                  <a:pt x="140007" y="136324"/>
                </a:lnTo>
                <a:close/>
              </a:path>
              <a:path w="468630" h="147954">
                <a:moveTo>
                  <a:pt x="434251" y="136503"/>
                </a:moveTo>
                <a:lnTo>
                  <a:pt x="396405" y="136503"/>
                </a:lnTo>
                <a:lnTo>
                  <a:pt x="393846" y="139665"/>
                </a:lnTo>
                <a:lnTo>
                  <a:pt x="391015" y="142800"/>
                </a:lnTo>
                <a:lnTo>
                  <a:pt x="390406" y="144059"/>
                </a:lnTo>
                <a:lnTo>
                  <a:pt x="390296" y="144498"/>
                </a:lnTo>
                <a:lnTo>
                  <a:pt x="393849" y="145163"/>
                </a:lnTo>
                <a:lnTo>
                  <a:pt x="409197" y="145852"/>
                </a:lnTo>
                <a:lnTo>
                  <a:pt x="423113" y="146447"/>
                </a:lnTo>
                <a:lnTo>
                  <a:pt x="418630" y="144059"/>
                </a:lnTo>
                <a:lnTo>
                  <a:pt x="413033" y="139335"/>
                </a:lnTo>
                <a:lnTo>
                  <a:pt x="415531" y="137087"/>
                </a:lnTo>
                <a:lnTo>
                  <a:pt x="425995" y="137087"/>
                </a:lnTo>
                <a:lnTo>
                  <a:pt x="434251" y="136503"/>
                </a:lnTo>
                <a:close/>
              </a:path>
              <a:path w="468630" h="147954">
                <a:moveTo>
                  <a:pt x="139968" y="135979"/>
                </a:moveTo>
                <a:lnTo>
                  <a:pt x="73648" y="135979"/>
                </a:lnTo>
                <a:lnTo>
                  <a:pt x="78501" y="136041"/>
                </a:lnTo>
                <a:lnTo>
                  <a:pt x="78551" y="137417"/>
                </a:lnTo>
                <a:lnTo>
                  <a:pt x="75323" y="140110"/>
                </a:lnTo>
                <a:lnTo>
                  <a:pt x="73836" y="140847"/>
                </a:lnTo>
                <a:lnTo>
                  <a:pt x="72147" y="142547"/>
                </a:lnTo>
                <a:lnTo>
                  <a:pt x="74418" y="144444"/>
                </a:lnTo>
                <a:lnTo>
                  <a:pt x="84810" y="145774"/>
                </a:lnTo>
                <a:lnTo>
                  <a:pt x="96920" y="146320"/>
                </a:lnTo>
                <a:lnTo>
                  <a:pt x="102490" y="146142"/>
                </a:lnTo>
                <a:lnTo>
                  <a:pt x="102818" y="145163"/>
                </a:lnTo>
                <a:lnTo>
                  <a:pt x="102863" y="144888"/>
                </a:lnTo>
                <a:lnTo>
                  <a:pt x="99529" y="142320"/>
                </a:lnTo>
                <a:lnTo>
                  <a:pt x="93205" y="138241"/>
                </a:lnTo>
                <a:lnTo>
                  <a:pt x="92060" y="136309"/>
                </a:lnTo>
                <a:lnTo>
                  <a:pt x="96949" y="135987"/>
                </a:lnTo>
                <a:lnTo>
                  <a:pt x="139969" y="135987"/>
                </a:lnTo>
                <a:close/>
              </a:path>
              <a:path w="468630" h="147954">
                <a:moveTo>
                  <a:pt x="282335" y="145533"/>
                </a:moveTo>
                <a:lnTo>
                  <a:pt x="269189" y="145533"/>
                </a:lnTo>
                <a:lnTo>
                  <a:pt x="273524" y="145852"/>
                </a:lnTo>
                <a:lnTo>
                  <a:pt x="279066" y="146298"/>
                </a:lnTo>
                <a:lnTo>
                  <a:pt x="282335" y="145533"/>
                </a:lnTo>
                <a:close/>
              </a:path>
              <a:path w="468630" h="147954">
                <a:moveTo>
                  <a:pt x="373564" y="145431"/>
                </a:moveTo>
                <a:lnTo>
                  <a:pt x="343331" y="145431"/>
                </a:lnTo>
                <a:lnTo>
                  <a:pt x="373849" y="146155"/>
                </a:lnTo>
                <a:lnTo>
                  <a:pt x="373564" y="145431"/>
                </a:lnTo>
                <a:close/>
              </a:path>
              <a:path w="468630" h="147954">
                <a:moveTo>
                  <a:pt x="454630" y="145850"/>
                </a:moveTo>
                <a:lnTo>
                  <a:pt x="440728" y="145850"/>
                </a:lnTo>
                <a:lnTo>
                  <a:pt x="454482" y="146015"/>
                </a:lnTo>
                <a:lnTo>
                  <a:pt x="454630" y="145850"/>
                </a:lnTo>
                <a:close/>
              </a:path>
              <a:path w="468630" h="147954">
                <a:moveTo>
                  <a:pt x="281701" y="137198"/>
                </a:moveTo>
                <a:lnTo>
                  <a:pt x="257609" y="137198"/>
                </a:lnTo>
                <a:lnTo>
                  <a:pt x="262056" y="137570"/>
                </a:lnTo>
                <a:lnTo>
                  <a:pt x="261443" y="138684"/>
                </a:lnTo>
                <a:lnTo>
                  <a:pt x="256654" y="140884"/>
                </a:lnTo>
                <a:lnTo>
                  <a:pt x="255182" y="144361"/>
                </a:lnTo>
                <a:lnTo>
                  <a:pt x="258983" y="145723"/>
                </a:lnTo>
                <a:lnTo>
                  <a:pt x="264753" y="145828"/>
                </a:lnTo>
                <a:lnTo>
                  <a:pt x="269189" y="145533"/>
                </a:lnTo>
                <a:lnTo>
                  <a:pt x="282335" y="145533"/>
                </a:lnTo>
                <a:lnTo>
                  <a:pt x="282594" y="145472"/>
                </a:lnTo>
                <a:lnTo>
                  <a:pt x="279109" y="138241"/>
                </a:lnTo>
                <a:lnTo>
                  <a:pt x="281701" y="137198"/>
                </a:lnTo>
                <a:close/>
              </a:path>
              <a:path w="468630" h="147954">
                <a:moveTo>
                  <a:pt x="367332" y="136744"/>
                </a:moveTo>
                <a:lnTo>
                  <a:pt x="351434" y="136744"/>
                </a:lnTo>
                <a:lnTo>
                  <a:pt x="349156" y="139246"/>
                </a:lnTo>
                <a:lnTo>
                  <a:pt x="341896" y="145761"/>
                </a:lnTo>
                <a:lnTo>
                  <a:pt x="343331" y="145431"/>
                </a:lnTo>
                <a:lnTo>
                  <a:pt x="373564" y="145431"/>
                </a:lnTo>
                <a:lnTo>
                  <a:pt x="372745" y="143348"/>
                </a:lnTo>
                <a:lnTo>
                  <a:pt x="368812" y="137824"/>
                </a:lnTo>
                <a:lnTo>
                  <a:pt x="366864" y="137824"/>
                </a:lnTo>
                <a:lnTo>
                  <a:pt x="367332" y="136744"/>
                </a:lnTo>
                <a:close/>
              </a:path>
              <a:path w="468630" h="147954">
                <a:moveTo>
                  <a:pt x="185794" y="136916"/>
                </a:moveTo>
                <a:lnTo>
                  <a:pt x="158104" y="136916"/>
                </a:lnTo>
                <a:lnTo>
                  <a:pt x="163409" y="137090"/>
                </a:lnTo>
                <a:lnTo>
                  <a:pt x="167369" y="138365"/>
                </a:lnTo>
                <a:lnTo>
                  <a:pt x="165970" y="141570"/>
                </a:lnTo>
                <a:lnTo>
                  <a:pt x="163770" y="144618"/>
                </a:lnTo>
                <a:lnTo>
                  <a:pt x="166333" y="145695"/>
                </a:lnTo>
                <a:lnTo>
                  <a:pt x="171320" y="145738"/>
                </a:lnTo>
                <a:lnTo>
                  <a:pt x="193457" y="145710"/>
                </a:lnTo>
                <a:lnTo>
                  <a:pt x="185753" y="137176"/>
                </a:lnTo>
                <a:lnTo>
                  <a:pt x="185794" y="136916"/>
                </a:lnTo>
                <a:close/>
              </a:path>
              <a:path w="468630" h="147954">
                <a:moveTo>
                  <a:pt x="0" y="127829"/>
                </a:moveTo>
                <a:lnTo>
                  <a:pt x="4378" y="134877"/>
                </a:lnTo>
                <a:lnTo>
                  <a:pt x="4374" y="135122"/>
                </a:lnTo>
                <a:lnTo>
                  <a:pt x="1930" y="138586"/>
                </a:lnTo>
                <a:lnTo>
                  <a:pt x="9651" y="141088"/>
                </a:lnTo>
                <a:lnTo>
                  <a:pt x="18567" y="136389"/>
                </a:lnTo>
                <a:lnTo>
                  <a:pt x="35750" y="135157"/>
                </a:lnTo>
                <a:lnTo>
                  <a:pt x="49012" y="135157"/>
                </a:lnTo>
                <a:lnTo>
                  <a:pt x="51547" y="135122"/>
                </a:lnTo>
                <a:lnTo>
                  <a:pt x="307695" y="135122"/>
                </a:lnTo>
                <a:lnTo>
                  <a:pt x="308991" y="134877"/>
                </a:lnTo>
                <a:lnTo>
                  <a:pt x="449688" y="134877"/>
                </a:lnTo>
                <a:lnTo>
                  <a:pt x="449285" y="132896"/>
                </a:lnTo>
                <a:lnTo>
                  <a:pt x="19761" y="132896"/>
                </a:lnTo>
                <a:lnTo>
                  <a:pt x="14846" y="129950"/>
                </a:lnTo>
                <a:lnTo>
                  <a:pt x="0" y="127829"/>
                </a:lnTo>
                <a:close/>
              </a:path>
              <a:path w="468630" h="147954">
                <a:moveTo>
                  <a:pt x="367601" y="136122"/>
                </a:moveTo>
                <a:lnTo>
                  <a:pt x="366864" y="137824"/>
                </a:lnTo>
                <a:lnTo>
                  <a:pt x="368752" y="137739"/>
                </a:lnTo>
                <a:lnTo>
                  <a:pt x="367601" y="136122"/>
                </a:lnTo>
                <a:close/>
              </a:path>
              <a:path w="468630" h="147954">
                <a:moveTo>
                  <a:pt x="368752" y="137739"/>
                </a:moveTo>
                <a:lnTo>
                  <a:pt x="366864" y="137824"/>
                </a:lnTo>
                <a:lnTo>
                  <a:pt x="368812" y="137824"/>
                </a:lnTo>
                <a:close/>
              </a:path>
              <a:path w="468630" h="147954">
                <a:moveTo>
                  <a:pt x="298119" y="136930"/>
                </a:moveTo>
                <a:lnTo>
                  <a:pt x="282368" y="136930"/>
                </a:lnTo>
                <a:lnTo>
                  <a:pt x="287461" y="137003"/>
                </a:lnTo>
                <a:lnTo>
                  <a:pt x="291185" y="137417"/>
                </a:lnTo>
                <a:lnTo>
                  <a:pt x="293789" y="137748"/>
                </a:lnTo>
                <a:lnTo>
                  <a:pt x="298119" y="136930"/>
                </a:lnTo>
                <a:close/>
              </a:path>
              <a:path w="468630" h="147954">
                <a:moveTo>
                  <a:pt x="439636" y="136122"/>
                </a:moveTo>
                <a:lnTo>
                  <a:pt x="367601" y="136122"/>
                </a:lnTo>
                <a:lnTo>
                  <a:pt x="368752" y="137739"/>
                </a:lnTo>
                <a:lnTo>
                  <a:pt x="396405" y="136503"/>
                </a:lnTo>
                <a:lnTo>
                  <a:pt x="434251" y="136503"/>
                </a:lnTo>
                <a:lnTo>
                  <a:pt x="439636" y="136122"/>
                </a:lnTo>
                <a:close/>
              </a:path>
              <a:path w="468630" h="147954">
                <a:moveTo>
                  <a:pt x="337355" y="137024"/>
                </a:moveTo>
                <a:lnTo>
                  <a:pt x="320725" y="137024"/>
                </a:lnTo>
                <a:lnTo>
                  <a:pt x="321983" y="137303"/>
                </a:lnTo>
                <a:lnTo>
                  <a:pt x="337355" y="137024"/>
                </a:lnTo>
                <a:close/>
              </a:path>
              <a:path w="468630" h="147954">
                <a:moveTo>
                  <a:pt x="425995" y="137087"/>
                </a:moveTo>
                <a:lnTo>
                  <a:pt x="415531" y="137087"/>
                </a:lnTo>
                <a:lnTo>
                  <a:pt x="424738" y="137176"/>
                </a:lnTo>
                <a:lnTo>
                  <a:pt x="425995" y="137087"/>
                </a:lnTo>
                <a:close/>
              </a:path>
              <a:path w="468630" h="147954">
                <a:moveTo>
                  <a:pt x="305232" y="135587"/>
                </a:moveTo>
                <a:lnTo>
                  <a:pt x="144679" y="135587"/>
                </a:lnTo>
                <a:lnTo>
                  <a:pt x="155448" y="137036"/>
                </a:lnTo>
                <a:lnTo>
                  <a:pt x="158104" y="136916"/>
                </a:lnTo>
                <a:lnTo>
                  <a:pt x="185794" y="136916"/>
                </a:lnTo>
                <a:lnTo>
                  <a:pt x="298699" y="136820"/>
                </a:lnTo>
                <a:lnTo>
                  <a:pt x="305232" y="135587"/>
                </a:lnTo>
                <a:close/>
              </a:path>
              <a:path w="468630" h="147954">
                <a:moveTo>
                  <a:pt x="307695" y="135122"/>
                </a:moveTo>
                <a:lnTo>
                  <a:pt x="51547" y="135122"/>
                </a:lnTo>
                <a:lnTo>
                  <a:pt x="62953" y="136820"/>
                </a:lnTo>
                <a:lnTo>
                  <a:pt x="73648" y="135979"/>
                </a:lnTo>
                <a:lnTo>
                  <a:pt x="139968" y="135979"/>
                </a:lnTo>
                <a:lnTo>
                  <a:pt x="139930" y="135633"/>
                </a:lnTo>
                <a:lnTo>
                  <a:pt x="305232" y="135587"/>
                </a:lnTo>
                <a:lnTo>
                  <a:pt x="307695" y="135122"/>
                </a:lnTo>
                <a:close/>
              </a:path>
              <a:path w="468630" h="147954">
                <a:moveTo>
                  <a:pt x="139969" y="135987"/>
                </a:moveTo>
                <a:lnTo>
                  <a:pt x="96949" y="135987"/>
                </a:lnTo>
                <a:lnTo>
                  <a:pt x="108737" y="136757"/>
                </a:lnTo>
                <a:lnTo>
                  <a:pt x="120422" y="136324"/>
                </a:lnTo>
                <a:lnTo>
                  <a:pt x="140007" y="136324"/>
                </a:lnTo>
                <a:lnTo>
                  <a:pt x="139969" y="135987"/>
                </a:lnTo>
                <a:close/>
              </a:path>
              <a:path w="468630" h="147954">
                <a:moveTo>
                  <a:pt x="465997" y="124857"/>
                </a:moveTo>
                <a:lnTo>
                  <a:pt x="447649" y="124857"/>
                </a:lnTo>
                <a:lnTo>
                  <a:pt x="454304" y="129035"/>
                </a:lnTo>
                <a:lnTo>
                  <a:pt x="462756" y="133605"/>
                </a:lnTo>
                <a:lnTo>
                  <a:pt x="466769" y="134590"/>
                </a:lnTo>
                <a:lnTo>
                  <a:pt x="467420" y="131505"/>
                </a:lnTo>
                <a:lnTo>
                  <a:pt x="465997" y="124857"/>
                </a:lnTo>
                <a:close/>
              </a:path>
              <a:path w="468630" h="147954">
                <a:moveTo>
                  <a:pt x="448714" y="111979"/>
                </a:moveTo>
                <a:lnTo>
                  <a:pt x="25120" y="111979"/>
                </a:lnTo>
                <a:lnTo>
                  <a:pt x="19392" y="123257"/>
                </a:lnTo>
                <a:lnTo>
                  <a:pt x="19761" y="132896"/>
                </a:lnTo>
                <a:lnTo>
                  <a:pt x="449285" y="132896"/>
                </a:lnTo>
                <a:lnTo>
                  <a:pt x="447649" y="124857"/>
                </a:lnTo>
                <a:lnTo>
                  <a:pt x="465997" y="124857"/>
                </a:lnTo>
                <a:lnTo>
                  <a:pt x="465908" y="123257"/>
                </a:lnTo>
                <a:lnTo>
                  <a:pt x="466472" y="120463"/>
                </a:lnTo>
                <a:lnTo>
                  <a:pt x="448957" y="120463"/>
                </a:lnTo>
                <a:lnTo>
                  <a:pt x="449821" y="116005"/>
                </a:lnTo>
                <a:lnTo>
                  <a:pt x="448714" y="111979"/>
                </a:lnTo>
                <a:close/>
              </a:path>
              <a:path w="468630" h="147954">
                <a:moveTo>
                  <a:pt x="468122" y="112297"/>
                </a:moveTo>
                <a:lnTo>
                  <a:pt x="448957" y="120463"/>
                </a:lnTo>
                <a:lnTo>
                  <a:pt x="466472" y="120463"/>
                </a:lnTo>
                <a:lnTo>
                  <a:pt x="468122" y="112297"/>
                </a:lnTo>
                <a:close/>
              </a:path>
              <a:path w="468630" h="147954">
                <a:moveTo>
                  <a:pt x="7111" y="99254"/>
                </a:moveTo>
                <a:lnTo>
                  <a:pt x="6426" y="110062"/>
                </a:lnTo>
                <a:lnTo>
                  <a:pt x="2387" y="120349"/>
                </a:lnTo>
                <a:lnTo>
                  <a:pt x="12192" y="117123"/>
                </a:lnTo>
                <a:lnTo>
                  <a:pt x="25120" y="111979"/>
                </a:lnTo>
                <a:lnTo>
                  <a:pt x="448714" y="111979"/>
                </a:lnTo>
                <a:lnTo>
                  <a:pt x="447624" y="108017"/>
                </a:lnTo>
                <a:lnTo>
                  <a:pt x="447604" y="107877"/>
                </a:lnTo>
                <a:lnTo>
                  <a:pt x="23545" y="107877"/>
                </a:lnTo>
                <a:lnTo>
                  <a:pt x="16319" y="104347"/>
                </a:lnTo>
                <a:lnTo>
                  <a:pt x="7111" y="99254"/>
                </a:lnTo>
                <a:close/>
              </a:path>
              <a:path w="468630" h="147954">
                <a:moveTo>
                  <a:pt x="447186" y="86376"/>
                </a:moveTo>
                <a:lnTo>
                  <a:pt x="28232" y="86376"/>
                </a:lnTo>
                <a:lnTo>
                  <a:pt x="23761" y="97527"/>
                </a:lnTo>
                <a:lnTo>
                  <a:pt x="23545" y="107877"/>
                </a:lnTo>
                <a:lnTo>
                  <a:pt x="447604" y="107877"/>
                </a:lnTo>
                <a:lnTo>
                  <a:pt x="446811" y="102226"/>
                </a:lnTo>
                <a:lnTo>
                  <a:pt x="462057" y="102226"/>
                </a:lnTo>
                <a:lnTo>
                  <a:pt x="462417" y="95279"/>
                </a:lnTo>
                <a:lnTo>
                  <a:pt x="449110" y="95279"/>
                </a:lnTo>
                <a:lnTo>
                  <a:pt x="447979" y="93425"/>
                </a:lnTo>
                <a:lnTo>
                  <a:pt x="448658" y="93187"/>
                </a:lnTo>
                <a:lnTo>
                  <a:pt x="447186" y="86376"/>
                </a:lnTo>
                <a:close/>
              </a:path>
              <a:path w="468630" h="147954">
                <a:moveTo>
                  <a:pt x="462057" y="102226"/>
                </a:moveTo>
                <a:lnTo>
                  <a:pt x="446811" y="102226"/>
                </a:lnTo>
                <a:lnTo>
                  <a:pt x="460819" y="107318"/>
                </a:lnTo>
                <a:lnTo>
                  <a:pt x="461797" y="107255"/>
                </a:lnTo>
                <a:lnTo>
                  <a:pt x="462057" y="102226"/>
                </a:lnTo>
                <a:close/>
              </a:path>
              <a:path w="468630" h="147954">
                <a:moveTo>
                  <a:pt x="11439" y="73917"/>
                </a:moveTo>
                <a:lnTo>
                  <a:pt x="10252" y="76679"/>
                </a:lnTo>
                <a:lnTo>
                  <a:pt x="10667" y="83836"/>
                </a:lnTo>
                <a:lnTo>
                  <a:pt x="5410" y="97031"/>
                </a:lnTo>
                <a:lnTo>
                  <a:pt x="28232" y="86376"/>
                </a:lnTo>
                <a:lnTo>
                  <a:pt x="447186" y="86376"/>
                </a:lnTo>
                <a:lnTo>
                  <a:pt x="445878" y="80229"/>
                </a:lnTo>
                <a:lnTo>
                  <a:pt x="23393" y="80229"/>
                </a:lnTo>
                <a:lnTo>
                  <a:pt x="15422" y="75214"/>
                </a:lnTo>
                <a:lnTo>
                  <a:pt x="11439" y="73917"/>
                </a:lnTo>
                <a:close/>
              </a:path>
              <a:path w="468630" h="147954">
                <a:moveTo>
                  <a:pt x="448658" y="93187"/>
                </a:moveTo>
                <a:lnTo>
                  <a:pt x="447979" y="93425"/>
                </a:lnTo>
                <a:lnTo>
                  <a:pt x="449110" y="95279"/>
                </a:lnTo>
                <a:lnTo>
                  <a:pt x="448658" y="93187"/>
                </a:lnTo>
                <a:close/>
              </a:path>
              <a:path w="468630" h="147954">
                <a:moveTo>
                  <a:pt x="459549" y="89424"/>
                </a:moveTo>
                <a:lnTo>
                  <a:pt x="448658" y="93187"/>
                </a:lnTo>
                <a:lnTo>
                  <a:pt x="449110" y="95279"/>
                </a:lnTo>
                <a:lnTo>
                  <a:pt x="462417" y="95279"/>
                </a:lnTo>
                <a:lnTo>
                  <a:pt x="462711" y="89602"/>
                </a:lnTo>
                <a:lnTo>
                  <a:pt x="459549" y="89424"/>
                </a:lnTo>
                <a:close/>
              </a:path>
              <a:path w="468630" h="147954">
                <a:moveTo>
                  <a:pt x="460316" y="75048"/>
                </a:moveTo>
                <a:lnTo>
                  <a:pt x="444779" y="75048"/>
                </a:lnTo>
                <a:lnTo>
                  <a:pt x="452310" y="78807"/>
                </a:lnTo>
                <a:lnTo>
                  <a:pt x="461518" y="82922"/>
                </a:lnTo>
                <a:lnTo>
                  <a:pt x="460316" y="75048"/>
                </a:lnTo>
                <a:close/>
              </a:path>
              <a:path w="468630" h="147954">
                <a:moveTo>
                  <a:pt x="445281" y="63821"/>
                </a:moveTo>
                <a:lnTo>
                  <a:pt x="29514" y="63821"/>
                </a:lnTo>
                <a:lnTo>
                  <a:pt x="28625" y="66640"/>
                </a:lnTo>
                <a:lnTo>
                  <a:pt x="26136" y="79772"/>
                </a:lnTo>
                <a:lnTo>
                  <a:pt x="23393" y="80229"/>
                </a:lnTo>
                <a:lnTo>
                  <a:pt x="445878" y="80229"/>
                </a:lnTo>
                <a:lnTo>
                  <a:pt x="444779" y="75048"/>
                </a:lnTo>
                <a:lnTo>
                  <a:pt x="460316" y="75048"/>
                </a:lnTo>
                <a:lnTo>
                  <a:pt x="459512" y="69891"/>
                </a:lnTo>
                <a:lnTo>
                  <a:pt x="446112" y="69891"/>
                </a:lnTo>
                <a:lnTo>
                  <a:pt x="445281" y="63821"/>
                </a:lnTo>
                <a:close/>
              </a:path>
              <a:path w="468630" h="147954">
                <a:moveTo>
                  <a:pt x="14058" y="48200"/>
                </a:moveTo>
                <a:lnTo>
                  <a:pt x="14681" y="60074"/>
                </a:lnTo>
                <a:lnTo>
                  <a:pt x="11201" y="70615"/>
                </a:lnTo>
                <a:lnTo>
                  <a:pt x="19342" y="67174"/>
                </a:lnTo>
                <a:lnTo>
                  <a:pt x="29514" y="63821"/>
                </a:lnTo>
                <a:lnTo>
                  <a:pt x="445281" y="63821"/>
                </a:lnTo>
                <a:lnTo>
                  <a:pt x="444410" y="57395"/>
                </a:lnTo>
                <a:lnTo>
                  <a:pt x="30518" y="57395"/>
                </a:lnTo>
                <a:lnTo>
                  <a:pt x="26568" y="54182"/>
                </a:lnTo>
                <a:lnTo>
                  <a:pt x="14058" y="48200"/>
                </a:lnTo>
                <a:close/>
              </a:path>
              <a:path w="468630" h="147954">
                <a:moveTo>
                  <a:pt x="460171" y="63694"/>
                </a:moveTo>
                <a:lnTo>
                  <a:pt x="447040" y="68113"/>
                </a:lnTo>
                <a:lnTo>
                  <a:pt x="446112" y="69891"/>
                </a:lnTo>
                <a:lnTo>
                  <a:pt x="459512" y="69891"/>
                </a:lnTo>
                <a:lnTo>
                  <a:pt x="459235" y="68113"/>
                </a:lnTo>
                <a:lnTo>
                  <a:pt x="459204" y="67174"/>
                </a:lnTo>
                <a:lnTo>
                  <a:pt x="460171" y="63694"/>
                </a:lnTo>
                <a:close/>
              </a:path>
              <a:path w="468630" h="147954">
                <a:moveTo>
                  <a:pt x="444058" y="38510"/>
                </a:moveTo>
                <a:lnTo>
                  <a:pt x="32816" y="38510"/>
                </a:lnTo>
                <a:lnTo>
                  <a:pt x="33185" y="40288"/>
                </a:lnTo>
                <a:lnTo>
                  <a:pt x="31876" y="48848"/>
                </a:lnTo>
                <a:lnTo>
                  <a:pt x="30518" y="57395"/>
                </a:lnTo>
                <a:lnTo>
                  <a:pt x="444410" y="57395"/>
                </a:lnTo>
                <a:lnTo>
                  <a:pt x="443433" y="50067"/>
                </a:lnTo>
                <a:lnTo>
                  <a:pt x="458630" y="50067"/>
                </a:lnTo>
                <a:lnTo>
                  <a:pt x="458408" y="46409"/>
                </a:lnTo>
                <a:lnTo>
                  <a:pt x="445579" y="46409"/>
                </a:lnTo>
                <a:lnTo>
                  <a:pt x="444058" y="38510"/>
                </a:lnTo>
                <a:close/>
              </a:path>
              <a:path w="468630" h="147954">
                <a:moveTo>
                  <a:pt x="458630" y="50067"/>
                </a:moveTo>
                <a:lnTo>
                  <a:pt x="443433" y="50067"/>
                </a:lnTo>
                <a:lnTo>
                  <a:pt x="449605" y="52962"/>
                </a:lnTo>
                <a:lnTo>
                  <a:pt x="459155" y="56366"/>
                </a:lnTo>
                <a:lnTo>
                  <a:pt x="458889" y="54321"/>
                </a:lnTo>
                <a:lnTo>
                  <a:pt x="458630" y="50067"/>
                </a:lnTo>
                <a:close/>
              </a:path>
              <a:path w="468630" h="147954">
                <a:moveTo>
                  <a:pt x="21475" y="23105"/>
                </a:moveTo>
                <a:lnTo>
                  <a:pt x="16167" y="46816"/>
                </a:lnTo>
                <a:lnTo>
                  <a:pt x="23164" y="42142"/>
                </a:lnTo>
                <a:lnTo>
                  <a:pt x="32816" y="38510"/>
                </a:lnTo>
                <a:lnTo>
                  <a:pt x="444058" y="38510"/>
                </a:lnTo>
                <a:lnTo>
                  <a:pt x="442471" y="30128"/>
                </a:lnTo>
                <a:lnTo>
                  <a:pt x="34201" y="30128"/>
                </a:lnTo>
                <a:lnTo>
                  <a:pt x="25184" y="28197"/>
                </a:lnTo>
                <a:lnTo>
                  <a:pt x="21475" y="23105"/>
                </a:lnTo>
                <a:close/>
              </a:path>
              <a:path w="468630" h="147954">
                <a:moveTo>
                  <a:pt x="457631" y="38167"/>
                </a:moveTo>
                <a:lnTo>
                  <a:pt x="447611" y="42218"/>
                </a:lnTo>
                <a:lnTo>
                  <a:pt x="445579" y="46409"/>
                </a:lnTo>
                <a:lnTo>
                  <a:pt x="458408" y="46409"/>
                </a:lnTo>
                <a:lnTo>
                  <a:pt x="458101" y="41355"/>
                </a:lnTo>
                <a:lnTo>
                  <a:pt x="457631" y="38167"/>
                </a:lnTo>
                <a:close/>
              </a:path>
              <a:path w="468630" h="147954">
                <a:moveTo>
                  <a:pt x="456992" y="24629"/>
                </a:moveTo>
                <a:lnTo>
                  <a:pt x="441439" y="24629"/>
                </a:lnTo>
                <a:lnTo>
                  <a:pt x="448017" y="28578"/>
                </a:lnTo>
                <a:lnTo>
                  <a:pt x="460197" y="33849"/>
                </a:lnTo>
                <a:lnTo>
                  <a:pt x="456992" y="24629"/>
                </a:lnTo>
                <a:close/>
              </a:path>
              <a:path w="468630" h="147954">
                <a:moveTo>
                  <a:pt x="441969" y="14354"/>
                </a:moveTo>
                <a:lnTo>
                  <a:pt x="36042" y="14354"/>
                </a:lnTo>
                <a:lnTo>
                  <a:pt x="36207" y="16183"/>
                </a:lnTo>
                <a:lnTo>
                  <a:pt x="34721" y="27766"/>
                </a:lnTo>
                <a:lnTo>
                  <a:pt x="34201" y="30128"/>
                </a:lnTo>
                <a:lnTo>
                  <a:pt x="442471" y="30128"/>
                </a:lnTo>
                <a:lnTo>
                  <a:pt x="441439" y="24629"/>
                </a:lnTo>
                <a:lnTo>
                  <a:pt x="456992" y="24629"/>
                </a:lnTo>
                <a:lnTo>
                  <a:pt x="456361" y="22813"/>
                </a:lnTo>
                <a:lnTo>
                  <a:pt x="456870" y="20006"/>
                </a:lnTo>
                <a:lnTo>
                  <a:pt x="442810" y="20006"/>
                </a:lnTo>
                <a:lnTo>
                  <a:pt x="440677" y="18050"/>
                </a:lnTo>
                <a:lnTo>
                  <a:pt x="442441" y="17526"/>
                </a:lnTo>
                <a:lnTo>
                  <a:pt x="441969" y="14354"/>
                </a:lnTo>
                <a:close/>
              </a:path>
              <a:path w="468630" h="147954">
                <a:moveTo>
                  <a:pt x="26807" y="0"/>
                </a:moveTo>
                <a:lnTo>
                  <a:pt x="23291" y="10913"/>
                </a:lnTo>
                <a:lnTo>
                  <a:pt x="19748" y="21860"/>
                </a:lnTo>
                <a:lnTo>
                  <a:pt x="28028" y="17796"/>
                </a:lnTo>
                <a:lnTo>
                  <a:pt x="36042" y="14354"/>
                </a:lnTo>
                <a:lnTo>
                  <a:pt x="441969" y="14354"/>
                </a:lnTo>
                <a:lnTo>
                  <a:pt x="441040" y="8182"/>
                </a:lnTo>
                <a:lnTo>
                  <a:pt x="37515" y="8182"/>
                </a:lnTo>
                <a:lnTo>
                  <a:pt x="29679" y="2620"/>
                </a:lnTo>
                <a:lnTo>
                  <a:pt x="26807" y="0"/>
                </a:lnTo>
                <a:close/>
              </a:path>
              <a:path w="468630" h="147954">
                <a:moveTo>
                  <a:pt x="442441" y="17526"/>
                </a:moveTo>
                <a:lnTo>
                  <a:pt x="440677" y="18050"/>
                </a:lnTo>
                <a:lnTo>
                  <a:pt x="442810" y="20006"/>
                </a:lnTo>
                <a:lnTo>
                  <a:pt x="442441" y="17526"/>
                </a:lnTo>
                <a:close/>
              </a:path>
              <a:path w="468630" h="147954">
                <a:moveTo>
                  <a:pt x="458165" y="12856"/>
                </a:moveTo>
                <a:lnTo>
                  <a:pt x="442441" y="17526"/>
                </a:lnTo>
                <a:lnTo>
                  <a:pt x="442810" y="20006"/>
                </a:lnTo>
                <a:lnTo>
                  <a:pt x="456870" y="20006"/>
                </a:lnTo>
                <a:lnTo>
                  <a:pt x="458165" y="12856"/>
                </a:lnTo>
                <a:close/>
              </a:path>
              <a:path w="468630" h="147954">
                <a:moveTo>
                  <a:pt x="454371" y="0"/>
                </a:moveTo>
                <a:lnTo>
                  <a:pt x="39125" y="0"/>
                </a:lnTo>
                <a:lnTo>
                  <a:pt x="39192" y="2924"/>
                </a:lnTo>
                <a:lnTo>
                  <a:pt x="37515" y="8182"/>
                </a:lnTo>
                <a:lnTo>
                  <a:pt x="441040" y="8182"/>
                </a:lnTo>
                <a:lnTo>
                  <a:pt x="440055" y="1743"/>
                </a:lnTo>
                <a:lnTo>
                  <a:pt x="454584" y="1743"/>
                </a:lnTo>
                <a:lnTo>
                  <a:pt x="454371" y="0"/>
                </a:lnTo>
                <a:close/>
              </a:path>
              <a:path w="468630" h="147954">
                <a:moveTo>
                  <a:pt x="454584" y="1743"/>
                </a:moveTo>
                <a:lnTo>
                  <a:pt x="440055" y="1743"/>
                </a:lnTo>
                <a:lnTo>
                  <a:pt x="443560" y="3382"/>
                </a:lnTo>
                <a:lnTo>
                  <a:pt x="453059" y="6976"/>
                </a:lnTo>
                <a:lnTo>
                  <a:pt x="455206" y="6811"/>
                </a:lnTo>
                <a:lnTo>
                  <a:pt x="454584" y="1743"/>
                </a:lnTo>
                <a:close/>
              </a:path>
            </a:pathLst>
          </a:custGeom>
          <a:solidFill>
            <a:srgbClr val="FFFFFF"/>
          </a:solidFill>
        </p:spPr>
        <p:txBody>
          <a:bodyPr wrap="square" lIns="0" tIns="0" rIns="0" bIns="0" rtlCol="0"/>
          <a:lstStyle/>
          <a:p>
            <a:endParaRPr/>
          </a:p>
        </p:txBody>
      </p:sp>
      <p:sp>
        <p:nvSpPr>
          <p:cNvPr id="630" name="object 630"/>
          <p:cNvSpPr/>
          <p:nvPr/>
        </p:nvSpPr>
        <p:spPr>
          <a:xfrm>
            <a:off x="1101627" y="4726013"/>
            <a:ext cx="468630" cy="147955"/>
          </a:xfrm>
          <a:custGeom>
            <a:avLst/>
            <a:gdLst/>
            <a:ahLst/>
            <a:cxnLst/>
            <a:rect l="l" t="t" r="r" b="b"/>
            <a:pathLst>
              <a:path w="468630" h="147954">
                <a:moveTo>
                  <a:pt x="454371" y="0"/>
                </a:moveTo>
                <a:lnTo>
                  <a:pt x="455206" y="6811"/>
                </a:lnTo>
                <a:lnTo>
                  <a:pt x="453059" y="6976"/>
                </a:lnTo>
                <a:lnTo>
                  <a:pt x="443560" y="3382"/>
                </a:lnTo>
                <a:lnTo>
                  <a:pt x="440055" y="1743"/>
                </a:lnTo>
                <a:lnTo>
                  <a:pt x="441452" y="10875"/>
                </a:lnTo>
                <a:lnTo>
                  <a:pt x="442810" y="20006"/>
                </a:lnTo>
                <a:lnTo>
                  <a:pt x="440677" y="18050"/>
                </a:lnTo>
                <a:lnTo>
                  <a:pt x="449427" y="15447"/>
                </a:lnTo>
                <a:lnTo>
                  <a:pt x="458165" y="12856"/>
                </a:lnTo>
                <a:lnTo>
                  <a:pt x="456361" y="22813"/>
                </a:lnTo>
                <a:lnTo>
                  <a:pt x="460197" y="33849"/>
                </a:lnTo>
                <a:lnTo>
                  <a:pt x="448017" y="28578"/>
                </a:lnTo>
                <a:lnTo>
                  <a:pt x="441439" y="24629"/>
                </a:lnTo>
                <a:lnTo>
                  <a:pt x="443484" y="35525"/>
                </a:lnTo>
                <a:lnTo>
                  <a:pt x="445579" y="46409"/>
                </a:lnTo>
                <a:lnTo>
                  <a:pt x="447611" y="42218"/>
                </a:lnTo>
                <a:lnTo>
                  <a:pt x="452640" y="40199"/>
                </a:lnTo>
                <a:lnTo>
                  <a:pt x="457631" y="38167"/>
                </a:lnTo>
                <a:lnTo>
                  <a:pt x="458101" y="41355"/>
                </a:lnTo>
                <a:lnTo>
                  <a:pt x="458482" y="47832"/>
                </a:lnTo>
                <a:lnTo>
                  <a:pt x="458889" y="54321"/>
                </a:lnTo>
                <a:lnTo>
                  <a:pt x="459155" y="56366"/>
                </a:lnTo>
                <a:lnTo>
                  <a:pt x="449605" y="52962"/>
                </a:lnTo>
                <a:lnTo>
                  <a:pt x="443433" y="50067"/>
                </a:lnTo>
                <a:lnTo>
                  <a:pt x="444753" y="59973"/>
                </a:lnTo>
                <a:lnTo>
                  <a:pt x="446112" y="69891"/>
                </a:lnTo>
                <a:lnTo>
                  <a:pt x="447040" y="68113"/>
                </a:lnTo>
                <a:lnTo>
                  <a:pt x="453631" y="65904"/>
                </a:lnTo>
                <a:lnTo>
                  <a:pt x="460171" y="63694"/>
                </a:lnTo>
                <a:lnTo>
                  <a:pt x="459130" y="67440"/>
                </a:lnTo>
                <a:lnTo>
                  <a:pt x="459879" y="72292"/>
                </a:lnTo>
                <a:lnTo>
                  <a:pt x="460641" y="77130"/>
                </a:lnTo>
                <a:lnTo>
                  <a:pt x="461518" y="82922"/>
                </a:lnTo>
                <a:lnTo>
                  <a:pt x="452310" y="78807"/>
                </a:lnTo>
                <a:lnTo>
                  <a:pt x="444779" y="75048"/>
                </a:lnTo>
                <a:lnTo>
                  <a:pt x="446925" y="85170"/>
                </a:lnTo>
                <a:lnTo>
                  <a:pt x="462711" y="89602"/>
                </a:lnTo>
                <a:lnTo>
                  <a:pt x="462254" y="98441"/>
                </a:lnTo>
                <a:lnTo>
                  <a:pt x="461797" y="107255"/>
                </a:lnTo>
                <a:lnTo>
                  <a:pt x="460819" y="107318"/>
                </a:lnTo>
                <a:lnTo>
                  <a:pt x="453783" y="104766"/>
                </a:lnTo>
                <a:lnTo>
                  <a:pt x="446811" y="102226"/>
                </a:lnTo>
                <a:lnTo>
                  <a:pt x="447624" y="108017"/>
                </a:lnTo>
                <a:lnTo>
                  <a:pt x="448716" y="112017"/>
                </a:lnTo>
                <a:lnTo>
                  <a:pt x="449821" y="116005"/>
                </a:lnTo>
                <a:lnTo>
                  <a:pt x="448957" y="120463"/>
                </a:lnTo>
                <a:lnTo>
                  <a:pt x="458533" y="116386"/>
                </a:lnTo>
                <a:lnTo>
                  <a:pt x="468122" y="112297"/>
                </a:lnTo>
                <a:lnTo>
                  <a:pt x="465785" y="123866"/>
                </a:lnTo>
                <a:lnTo>
                  <a:pt x="467420" y="131505"/>
                </a:lnTo>
                <a:lnTo>
                  <a:pt x="466769" y="134590"/>
                </a:lnTo>
                <a:lnTo>
                  <a:pt x="462756" y="133605"/>
                </a:lnTo>
                <a:lnTo>
                  <a:pt x="454304" y="129035"/>
                </a:lnTo>
                <a:lnTo>
                  <a:pt x="447649" y="124857"/>
                </a:lnTo>
                <a:lnTo>
                  <a:pt x="450011" y="136465"/>
                </a:lnTo>
                <a:lnTo>
                  <a:pt x="458482" y="141570"/>
                </a:lnTo>
                <a:lnTo>
                  <a:pt x="454482" y="146015"/>
                </a:lnTo>
                <a:lnTo>
                  <a:pt x="447598" y="145952"/>
                </a:lnTo>
                <a:lnTo>
                  <a:pt x="440728" y="145850"/>
                </a:lnTo>
                <a:lnTo>
                  <a:pt x="434454" y="146993"/>
                </a:lnTo>
                <a:lnTo>
                  <a:pt x="440499" y="139526"/>
                </a:lnTo>
                <a:lnTo>
                  <a:pt x="445020" y="135741"/>
                </a:lnTo>
                <a:lnTo>
                  <a:pt x="424738" y="137176"/>
                </a:lnTo>
                <a:lnTo>
                  <a:pt x="415531" y="137087"/>
                </a:lnTo>
                <a:lnTo>
                  <a:pt x="412927" y="139246"/>
                </a:lnTo>
                <a:lnTo>
                  <a:pt x="418630" y="144059"/>
                </a:lnTo>
                <a:lnTo>
                  <a:pt x="423113" y="146447"/>
                </a:lnTo>
                <a:lnTo>
                  <a:pt x="404101" y="145634"/>
                </a:lnTo>
                <a:lnTo>
                  <a:pt x="393849" y="145163"/>
                </a:lnTo>
                <a:lnTo>
                  <a:pt x="390202" y="144480"/>
                </a:lnTo>
                <a:lnTo>
                  <a:pt x="391015" y="142800"/>
                </a:lnTo>
                <a:lnTo>
                  <a:pt x="394144" y="139335"/>
                </a:lnTo>
                <a:lnTo>
                  <a:pt x="396405" y="136503"/>
                </a:lnTo>
                <a:lnTo>
                  <a:pt x="381647" y="137163"/>
                </a:lnTo>
                <a:lnTo>
                  <a:pt x="366864" y="137824"/>
                </a:lnTo>
                <a:lnTo>
                  <a:pt x="367601" y="136122"/>
                </a:lnTo>
                <a:lnTo>
                  <a:pt x="372745" y="143348"/>
                </a:lnTo>
                <a:lnTo>
                  <a:pt x="373849" y="146155"/>
                </a:lnTo>
                <a:lnTo>
                  <a:pt x="358559" y="145799"/>
                </a:lnTo>
                <a:lnTo>
                  <a:pt x="343331" y="145431"/>
                </a:lnTo>
                <a:lnTo>
                  <a:pt x="341896" y="145761"/>
                </a:lnTo>
                <a:lnTo>
                  <a:pt x="349199" y="139208"/>
                </a:lnTo>
                <a:lnTo>
                  <a:pt x="351434" y="136744"/>
                </a:lnTo>
                <a:lnTo>
                  <a:pt x="336715" y="137036"/>
                </a:lnTo>
                <a:lnTo>
                  <a:pt x="321983" y="137303"/>
                </a:lnTo>
                <a:lnTo>
                  <a:pt x="320725" y="137024"/>
                </a:lnTo>
                <a:lnTo>
                  <a:pt x="327723" y="143209"/>
                </a:lnTo>
                <a:lnTo>
                  <a:pt x="329996" y="146688"/>
                </a:lnTo>
                <a:lnTo>
                  <a:pt x="314020" y="145342"/>
                </a:lnTo>
                <a:lnTo>
                  <a:pt x="303250" y="145050"/>
                </a:lnTo>
                <a:lnTo>
                  <a:pt x="297332" y="144923"/>
                </a:lnTo>
                <a:lnTo>
                  <a:pt x="303161" y="139907"/>
                </a:lnTo>
                <a:lnTo>
                  <a:pt x="308991" y="134877"/>
                </a:lnTo>
                <a:lnTo>
                  <a:pt x="293789" y="137748"/>
                </a:lnTo>
                <a:lnTo>
                  <a:pt x="291185" y="137417"/>
                </a:lnTo>
                <a:lnTo>
                  <a:pt x="287461" y="137003"/>
                </a:lnTo>
                <a:lnTo>
                  <a:pt x="282368" y="136930"/>
                </a:lnTo>
                <a:lnTo>
                  <a:pt x="279109" y="138241"/>
                </a:lnTo>
                <a:lnTo>
                  <a:pt x="280885" y="141977"/>
                </a:lnTo>
                <a:lnTo>
                  <a:pt x="282594" y="145472"/>
                </a:lnTo>
                <a:lnTo>
                  <a:pt x="279066" y="146298"/>
                </a:lnTo>
                <a:lnTo>
                  <a:pt x="273524" y="145852"/>
                </a:lnTo>
                <a:lnTo>
                  <a:pt x="269189" y="145533"/>
                </a:lnTo>
                <a:lnTo>
                  <a:pt x="264753" y="145828"/>
                </a:lnTo>
                <a:lnTo>
                  <a:pt x="258983" y="145723"/>
                </a:lnTo>
                <a:lnTo>
                  <a:pt x="255182" y="144361"/>
                </a:lnTo>
                <a:lnTo>
                  <a:pt x="256654" y="140884"/>
                </a:lnTo>
                <a:lnTo>
                  <a:pt x="261443" y="138684"/>
                </a:lnTo>
                <a:lnTo>
                  <a:pt x="262056" y="137570"/>
                </a:lnTo>
                <a:lnTo>
                  <a:pt x="257609" y="137198"/>
                </a:lnTo>
                <a:lnTo>
                  <a:pt x="247218" y="137227"/>
                </a:lnTo>
                <a:lnTo>
                  <a:pt x="237108" y="137246"/>
                </a:lnTo>
                <a:lnTo>
                  <a:pt x="232927" y="137640"/>
                </a:lnTo>
                <a:lnTo>
                  <a:pt x="232923" y="139252"/>
                </a:lnTo>
                <a:lnTo>
                  <a:pt x="235343" y="142929"/>
                </a:lnTo>
                <a:lnTo>
                  <a:pt x="239560" y="147438"/>
                </a:lnTo>
                <a:lnTo>
                  <a:pt x="221183" y="145545"/>
                </a:lnTo>
                <a:lnTo>
                  <a:pt x="209685" y="146739"/>
                </a:lnTo>
                <a:lnTo>
                  <a:pt x="204925" y="146525"/>
                </a:lnTo>
                <a:lnTo>
                  <a:pt x="206068" y="144351"/>
                </a:lnTo>
                <a:lnTo>
                  <a:pt x="212280" y="139665"/>
                </a:lnTo>
                <a:lnTo>
                  <a:pt x="217982" y="137151"/>
                </a:lnTo>
                <a:lnTo>
                  <a:pt x="201917" y="136998"/>
                </a:lnTo>
                <a:lnTo>
                  <a:pt x="185864" y="136833"/>
                </a:lnTo>
                <a:lnTo>
                  <a:pt x="185661" y="137074"/>
                </a:lnTo>
                <a:lnTo>
                  <a:pt x="190169" y="142053"/>
                </a:lnTo>
                <a:lnTo>
                  <a:pt x="194678" y="147069"/>
                </a:lnTo>
                <a:lnTo>
                  <a:pt x="182067" y="146066"/>
                </a:lnTo>
                <a:lnTo>
                  <a:pt x="176364" y="145710"/>
                </a:lnTo>
                <a:lnTo>
                  <a:pt x="171320" y="145738"/>
                </a:lnTo>
                <a:lnTo>
                  <a:pt x="166333" y="145695"/>
                </a:lnTo>
                <a:lnTo>
                  <a:pt x="163768" y="144617"/>
                </a:lnTo>
                <a:lnTo>
                  <a:pt x="165989" y="141545"/>
                </a:lnTo>
                <a:lnTo>
                  <a:pt x="167369" y="138365"/>
                </a:lnTo>
                <a:lnTo>
                  <a:pt x="163409" y="137090"/>
                </a:lnTo>
                <a:lnTo>
                  <a:pt x="158104" y="136916"/>
                </a:lnTo>
                <a:lnTo>
                  <a:pt x="155448" y="137036"/>
                </a:lnTo>
                <a:lnTo>
                  <a:pt x="144679" y="135587"/>
                </a:lnTo>
                <a:lnTo>
                  <a:pt x="139930" y="135633"/>
                </a:lnTo>
                <a:lnTo>
                  <a:pt x="140155" y="137651"/>
                </a:lnTo>
                <a:lnTo>
                  <a:pt x="144310" y="142116"/>
                </a:lnTo>
                <a:lnTo>
                  <a:pt x="150114" y="147184"/>
                </a:lnTo>
                <a:lnTo>
                  <a:pt x="132422" y="145698"/>
                </a:lnTo>
                <a:lnTo>
                  <a:pt x="120048" y="146582"/>
                </a:lnTo>
                <a:lnTo>
                  <a:pt x="114679" y="146342"/>
                </a:lnTo>
                <a:lnTo>
                  <a:pt x="115193" y="144498"/>
                </a:lnTo>
                <a:lnTo>
                  <a:pt x="120472" y="140567"/>
                </a:lnTo>
                <a:lnTo>
                  <a:pt x="125189" y="137871"/>
                </a:lnTo>
                <a:lnTo>
                  <a:pt x="125539" y="136576"/>
                </a:lnTo>
                <a:lnTo>
                  <a:pt x="120422" y="136324"/>
                </a:lnTo>
                <a:lnTo>
                  <a:pt x="108737" y="136757"/>
                </a:lnTo>
                <a:lnTo>
                  <a:pt x="96949" y="135987"/>
                </a:lnTo>
                <a:lnTo>
                  <a:pt x="92060" y="136309"/>
                </a:lnTo>
                <a:lnTo>
                  <a:pt x="93208" y="138246"/>
                </a:lnTo>
                <a:lnTo>
                  <a:pt x="99529" y="142320"/>
                </a:lnTo>
                <a:lnTo>
                  <a:pt x="102900" y="144917"/>
                </a:lnTo>
                <a:lnTo>
                  <a:pt x="102490" y="146142"/>
                </a:lnTo>
                <a:lnTo>
                  <a:pt x="96920" y="146320"/>
                </a:lnTo>
                <a:lnTo>
                  <a:pt x="84810" y="145774"/>
                </a:lnTo>
                <a:lnTo>
                  <a:pt x="74418" y="144444"/>
                </a:lnTo>
                <a:lnTo>
                  <a:pt x="72147" y="142547"/>
                </a:lnTo>
                <a:lnTo>
                  <a:pt x="73836" y="140847"/>
                </a:lnTo>
                <a:lnTo>
                  <a:pt x="75323" y="140110"/>
                </a:lnTo>
                <a:lnTo>
                  <a:pt x="78673" y="137315"/>
                </a:lnTo>
                <a:lnTo>
                  <a:pt x="78501" y="136041"/>
                </a:lnTo>
                <a:lnTo>
                  <a:pt x="73648" y="135979"/>
                </a:lnTo>
                <a:lnTo>
                  <a:pt x="62953" y="136820"/>
                </a:lnTo>
                <a:lnTo>
                  <a:pt x="51547" y="135122"/>
                </a:lnTo>
                <a:lnTo>
                  <a:pt x="46810" y="135187"/>
                </a:lnTo>
                <a:lnTo>
                  <a:pt x="47900" y="137583"/>
                </a:lnTo>
                <a:lnTo>
                  <a:pt x="53975" y="142878"/>
                </a:lnTo>
                <a:lnTo>
                  <a:pt x="56387" y="146612"/>
                </a:lnTo>
                <a:lnTo>
                  <a:pt x="40259" y="145329"/>
                </a:lnTo>
                <a:lnTo>
                  <a:pt x="30898" y="144888"/>
                </a:lnTo>
                <a:lnTo>
                  <a:pt x="26579" y="144618"/>
                </a:lnTo>
                <a:lnTo>
                  <a:pt x="26544" y="143243"/>
                </a:lnTo>
                <a:lnTo>
                  <a:pt x="30035" y="139487"/>
                </a:lnTo>
                <a:lnTo>
                  <a:pt x="35750" y="135157"/>
                </a:lnTo>
                <a:lnTo>
                  <a:pt x="18567" y="136389"/>
                </a:lnTo>
                <a:lnTo>
                  <a:pt x="9651" y="141088"/>
                </a:lnTo>
                <a:lnTo>
                  <a:pt x="1930" y="138586"/>
                </a:lnTo>
                <a:lnTo>
                  <a:pt x="3200" y="136795"/>
                </a:lnTo>
                <a:lnTo>
                  <a:pt x="4457" y="135004"/>
                </a:lnTo>
                <a:lnTo>
                  <a:pt x="0" y="127829"/>
                </a:lnTo>
                <a:lnTo>
                  <a:pt x="7391" y="128883"/>
                </a:lnTo>
                <a:lnTo>
                  <a:pt x="14846" y="129950"/>
                </a:lnTo>
                <a:lnTo>
                  <a:pt x="19761" y="132896"/>
                </a:lnTo>
                <a:lnTo>
                  <a:pt x="19392" y="123257"/>
                </a:lnTo>
                <a:lnTo>
                  <a:pt x="25120" y="111979"/>
                </a:lnTo>
                <a:lnTo>
                  <a:pt x="12192" y="117123"/>
                </a:lnTo>
                <a:lnTo>
                  <a:pt x="2387" y="120349"/>
                </a:lnTo>
                <a:lnTo>
                  <a:pt x="6426" y="110062"/>
                </a:lnTo>
                <a:lnTo>
                  <a:pt x="7111" y="99254"/>
                </a:lnTo>
                <a:lnTo>
                  <a:pt x="16319" y="104347"/>
                </a:lnTo>
                <a:lnTo>
                  <a:pt x="23545" y="107877"/>
                </a:lnTo>
                <a:lnTo>
                  <a:pt x="23761" y="97527"/>
                </a:lnTo>
                <a:lnTo>
                  <a:pt x="28232" y="86376"/>
                </a:lnTo>
                <a:lnTo>
                  <a:pt x="16840" y="91697"/>
                </a:lnTo>
                <a:lnTo>
                  <a:pt x="5410" y="97031"/>
                </a:lnTo>
                <a:lnTo>
                  <a:pt x="10667" y="83836"/>
                </a:lnTo>
                <a:lnTo>
                  <a:pt x="10252" y="76679"/>
                </a:lnTo>
                <a:lnTo>
                  <a:pt x="11439" y="73917"/>
                </a:lnTo>
                <a:lnTo>
                  <a:pt x="15422" y="75214"/>
                </a:lnTo>
                <a:lnTo>
                  <a:pt x="23393" y="80229"/>
                </a:lnTo>
                <a:lnTo>
                  <a:pt x="26136" y="79772"/>
                </a:lnTo>
                <a:lnTo>
                  <a:pt x="27355" y="73219"/>
                </a:lnTo>
                <a:lnTo>
                  <a:pt x="28625" y="66640"/>
                </a:lnTo>
                <a:lnTo>
                  <a:pt x="29514" y="63821"/>
                </a:lnTo>
                <a:lnTo>
                  <a:pt x="19342" y="67174"/>
                </a:lnTo>
                <a:lnTo>
                  <a:pt x="11201" y="70615"/>
                </a:lnTo>
                <a:lnTo>
                  <a:pt x="14681" y="60074"/>
                </a:lnTo>
                <a:lnTo>
                  <a:pt x="14058" y="48200"/>
                </a:lnTo>
                <a:lnTo>
                  <a:pt x="26568" y="54182"/>
                </a:lnTo>
                <a:lnTo>
                  <a:pt x="30518" y="57395"/>
                </a:lnTo>
                <a:lnTo>
                  <a:pt x="31876" y="48848"/>
                </a:lnTo>
                <a:lnTo>
                  <a:pt x="33185" y="40288"/>
                </a:lnTo>
                <a:lnTo>
                  <a:pt x="32816" y="38510"/>
                </a:lnTo>
                <a:lnTo>
                  <a:pt x="23164" y="42142"/>
                </a:lnTo>
                <a:lnTo>
                  <a:pt x="16167" y="46816"/>
                </a:lnTo>
                <a:lnTo>
                  <a:pt x="18846" y="34979"/>
                </a:lnTo>
                <a:lnTo>
                  <a:pt x="21475" y="23105"/>
                </a:lnTo>
                <a:lnTo>
                  <a:pt x="25184" y="28197"/>
                </a:lnTo>
                <a:lnTo>
                  <a:pt x="29705" y="29150"/>
                </a:lnTo>
                <a:lnTo>
                  <a:pt x="34201" y="30128"/>
                </a:lnTo>
                <a:lnTo>
                  <a:pt x="34721" y="27766"/>
                </a:lnTo>
                <a:lnTo>
                  <a:pt x="35471" y="21949"/>
                </a:lnTo>
                <a:lnTo>
                  <a:pt x="36207" y="16183"/>
                </a:lnTo>
                <a:lnTo>
                  <a:pt x="36042" y="14354"/>
                </a:lnTo>
                <a:lnTo>
                  <a:pt x="28028" y="17796"/>
                </a:lnTo>
                <a:lnTo>
                  <a:pt x="19748" y="21860"/>
                </a:lnTo>
                <a:lnTo>
                  <a:pt x="23291" y="10913"/>
                </a:lnTo>
                <a:lnTo>
                  <a:pt x="26777" y="0"/>
                </a:lnTo>
              </a:path>
            </a:pathLst>
          </a:custGeom>
          <a:ln w="5308">
            <a:solidFill>
              <a:srgbClr val="231F20"/>
            </a:solidFill>
          </a:ln>
        </p:spPr>
        <p:txBody>
          <a:bodyPr wrap="square" lIns="0" tIns="0" rIns="0" bIns="0" rtlCol="0"/>
          <a:lstStyle/>
          <a:p>
            <a:endParaRPr/>
          </a:p>
        </p:txBody>
      </p:sp>
      <p:sp>
        <p:nvSpPr>
          <p:cNvPr id="631" name="object 631"/>
          <p:cNvSpPr/>
          <p:nvPr/>
        </p:nvSpPr>
        <p:spPr>
          <a:xfrm>
            <a:off x="1128435" y="4726013"/>
            <a:ext cx="12700" cy="8255"/>
          </a:xfrm>
          <a:custGeom>
            <a:avLst/>
            <a:gdLst/>
            <a:ahLst/>
            <a:cxnLst/>
            <a:rect l="l" t="t" r="r" b="b"/>
            <a:pathLst>
              <a:path w="12700" h="8254">
                <a:moveTo>
                  <a:pt x="0" y="0"/>
                </a:moveTo>
                <a:lnTo>
                  <a:pt x="2871" y="2620"/>
                </a:lnTo>
                <a:lnTo>
                  <a:pt x="6770" y="5388"/>
                </a:lnTo>
                <a:lnTo>
                  <a:pt x="10707" y="8182"/>
                </a:lnTo>
                <a:lnTo>
                  <a:pt x="12384" y="2924"/>
                </a:lnTo>
                <a:lnTo>
                  <a:pt x="12317" y="0"/>
                </a:lnTo>
              </a:path>
            </a:pathLst>
          </a:custGeom>
          <a:ln w="5308">
            <a:solidFill>
              <a:srgbClr val="231F20"/>
            </a:solidFill>
          </a:ln>
        </p:spPr>
        <p:txBody>
          <a:bodyPr wrap="square" lIns="0" tIns="0" rIns="0" bIns="0" rtlCol="0"/>
          <a:lstStyle/>
          <a:p>
            <a:endParaRPr/>
          </a:p>
        </p:txBody>
      </p:sp>
      <p:sp>
        <p:nvSpPr>
          <p:cNvPr id="632" name="object 632"/>
          <p:cNvSpPr/>
          <p:nvPr/>
        </p:nvSpPr>
        <p:spPr>
          <a:xfrm>
            <a:off x="4777468" y="7001590"/>
            <a:ext cx="1682750" cy="407034"/>
          </a:xfrm>
          <a:custGeom>
            <a:avLst/>
            <a:gdLst/>
            <a:ahLst/>
            <a:cxnLst/>
            <a:rect l="l" t="t" r="r" b="b"/>
            <a:pathLst>
              <a:path w="1682750" h="407034">
                <a:moveTo>
                  <a:pt x="21507" y="176644"/>
                </a:moveTo>
                <a:lnTo>
                  <a:pt x="193579" y="75996"/>
                </a:lnTo>
                <a:lnTo>
                  <a:pt x="581818" y="9042"/>
                </a:lnTo>
                <a:lnTo>
                  <a:pt x="1020845" y="0"/>
                </a:lnTo>
                <a:lnTo>
                  <a:pt x="1439957" y="37731"/>
                </a:lnTo>
                <a:lnTo>
                  <a:pt x="1682642" y="165671"/>
                </a:lnTo>
                <a:lnTo>
                  <a:pt x="1682642" y="234149"/>
                </a:lnTo>
                <a:lnTo>
                  <a:pt x="1327461" y="406603"/>
                </a:lnTo>
                <a:lnTo>
                  <a:pt x="449472" y="406603"/>
                </a:lnTo>
                <a:lnTo>
                  <a:pt x="21507" y="262737"/>
                </a:lnTo>
                <a:lnTo>
                  <a:pt x="5376" y="235267"/>
                </a:lnTo>
                <a:lnTo>
                  <a:pt x="0" y="217143"/>
                </a:lnTo>
                <a:lnTo>
                  <a:pt x="5376" y="200292"/>
                </a:lnTo>
                <a:lnTo>
                  <a:pt x="21507" y="176644"/>
                </a:lnTo>
                <a:close/>
              </a:path>
            </a:pathLst>
          </a:custGeom>
          <a:ln w="7543">
            <a:solidFill>
              <a:srgbClr val="070908"/>
            </a:solidFill>
          </a:ln>
        </p:spPr>
        <p:txBody>
          <a:bodyPr wrap="square" lIns="0" tIns="0" rIns="0" bIns="0" rtlCol="0"/>
          <a:lstStyle/>
          <a:p>
            <a:endParaRPr/>
          </a:p>
        </p:txBody>
      </p:sp>
      <p:sp>
        <p:nvSpPr>
          <p:cNvPr id="633" name="object 633"/>
          <p:cNvSpPr/>
          <p:nvPr/>
        </p:nvSpPr>
        <p:spPr>
          <a:xfrm>
            <a:off x="4827662" y="7279182"/>
            <a:ext cx="53340" cy="499745"/>
          </a:xfrm>
          <a:custGeom>
            <a:avLst/>
            <a:gdLst/>
            <a:ahLst/>
            <a:cxnLst/>
            <a:rect l="l" t="t" r="r" b="b"/>
            <a:pathLst>
              <a:path w="53339" h="499745">
                <a:moveTo>
                  <a:pt x="0" y="0"/>
                </a:moveTo>
                <a:lnTo>
                  <a:pt x="52933" y="499148"/>
                </a:lnTo>
              </a:path>
            </a:pathLst>
          </a:custGeom>
          <a:ln w="7543">
            <a:solidFill>
              <a:srgbClr val="070908"/>
            </a:solidFill>
          </a:ln>
        </p:spPr>
        <p:txBody>
          <a:bodyPr wrap="square" lIns="0" tIns="0" rIns="0" bIns="0" rtlCol="0"/>
          <a:lstStyle/>
          <a:p>
            <a:endParaRPr/>
          </a:p>
        </p:txBody>
      </p:sp>
      <p:sp>
        <p:nvSpPr>
          <p:cNvPr id="634" name="object 634"/>
          <p:cNvSpPr/>
          <p:nvPr/>
        </p:nvSpPr>
        <p:spPr>
          <a:xfrm>
            <a:off x="4880594" y="7778328"/>
            <a:ext cx="406400" cy="227329"/>
          </a:xfrm>
          <a:custGeom>
            <a:avLst/>
            <a:gdLst/>
            <a:ahLst/>
            <a:cxnLst/>
            <a:rect l="l" t="t" r="r" b="b"/>
            <a:pathLst>
              <a:path w="406400" h="227329">
                <a:moveTo>
                  <a:pt x="0" y="0"/>
                </a:moveTo>
                <a:lnTo>
                  <a:pt x="405904" y="227215"/>
                </a:lnTo>
              </a:path>
            </a:pathLst>
          </a:custGeom>
          <a:ln w="7543">
            <a:solidFill>
              <a:srgbClr val="070908"/>
            </a:solidFill>
          </a:ln>
        </p:spPr>
        <p:txBody>
          <a:bodyPr wrap="square" lIns="0" tIns="0" rIns="0" bIns="0" rtlCol="0"/>
          <a:lstStyle/>
          <a:p>
            <a:endParaRPr/>
          </a:p>
        </p:txBody>
      </p:sp>
      <p:sp>
        <p:nvSpPr>
          <p:cNvPr id="635" name="object 635"/>
          <p:cNvSpPr/>
          <p:nvPr/>
        </p:nvSpPr>
        <p:spPr>
          <a:xfrm>
            <a:off x="5286499" y="8005539"/>
            <a:ext cx="761365" cy="0"/>
          </a:xfrm>
          <a:custGeom>
            <a:avLst/>
            <a:gdLst/>
            <a:ahLst/>
            <a:cxnLst/>
            <a:rect l="l" t="t" r="r" b="b"/>
            <a:pathLst>
              <a:path w="761364">
                <a:moveTo>
                  <a:pt x="0" y="0"/>
                </a:moveTo>
                <a:lnTo>
                  <a:pt x="761072" y="0"/>
                </a:lnTo>
              </a:path>
            </a:pathLst>
          </a:custGeom>
          <a:ln w="7543">
            <a:solidFill>
              <a:srgbClr val="070908"/>
            </a:solidFill>
          </a:ln>
        </p:spPr>
        <p:txBody>
          <a:bodyPr wrap="square" lIns="0" tIns="0" rIns="0" bIns="0" rtlCol="0"/>
          <a:lstStyle/>
          <a:p>
            <a:endParaRPr/>
          </a:p>
        </p:txBody>
      </p:sp>
      <p:sp>
        <p:nvSpPr>
          <p:cNvPr id="636" name="object 636"/>
          <p:cNvSpPr/>
          <p:nvPr/>
        </p:nvSpPr>
        <p:spPr>
          <a:xfrm>
            <a:off x="6047568" y="7758486"/>
            <a:ext cx="320040" cy="247650"/>
          </a:xfrm>
          <a:custGeom>
            <a:avLst/>
            <a:gdLst/>
            <a:ahLst/>
            <a:cxnLst/>
            <a:rect l="l" t="t" r="r" b="b"/>
            <a:pathLst>
              <a:path w="320039" h="247650">
                <a:moveTo>
                  <a:pt x="0" y="247053"/>
                </a:moveTo>
                <a:lnTo>
                  <a:pt x="319874" y="0"/>
                </a:lnTo>
              </a:path>
            </a:pathLst>
          </a:custGeom>
          <a:ln w="7543">
            <a:solidFill>
              <a:srgbClr val="070908"/>
            </a:solidFill>
          </a:ln>
        </p:spPr>
        <p:txBody>
          <a:bodyPr wrap="square" lIns="0" tIns="0" rIns="0" bIns="0" rtlCol="0"/>
          <a:lstStyle/>
          <a:p>
            <a:endParaRPr/>
          </a:p>
        </p:txBody>
      </p:sp>
      <p:sp>
        <p:nvSpPr>
          <p:cNvPr id="637" name="object 637"/>
          <p:cNvSpPr/>
          <p:nvPr/>
        </p:nvSpPr>
        <p:spPr>
          <a:xfrm>
            <a:off x="6367449" y="7251386"/>
            <a:ext cx="60960" cy="507365"/>
          </a:xfrm>
          <a:custGeom>
            <a:avLst/>
            <a:gdLst/>
            <a:ahLst/>
            <a:cxnLst/>
            <a:rect l="l" t="t" r="r" b="b"/>
            <a:pathLst>
              <a:path w="60960" h="507365">
                <a:moveTo>
                  <a:pt x="0" y="507098"/>
                </a:moveTo>
                <a:lnTo>
                  <a:pt x="60413" y="0"/>
                </a:lnTo>
              </a:path>
            </a:pathLst>
          </a:custGeom>
          <a:ln w="7543">
            <a:solidFill>
              <a:srgbClr val="070908"/>
            </a:solidFill>
          </a:ln>
        </p:spPr>
        <p:txBody>
          <a:bodyPr wrap="square" lIns="0" tIns="0" rIns="0" bIns="0" rtlCol="0"/>
          <a:lstStyle/>
          <a:p>
            <a:endParaRPr/>
          </a:p>
        </p:txBody>
      </p:sp>
      <p:sp>
        <p:nvSpPr>
          <p:cNvPr id="638" name="object 638"/>
          <p:cNvSpPr/>
          <p:nvPr/>
        </p:nvSpPr>
        <p:spPr>
          <a:xfrm>
            <a:off x="5203833" y="7279185"/>
            <a:ext cx="40640" cy="129539"/>
          </a:xfrm>
          <a:custGeom>
            <a:avLst/>
            <a:gdLst/>
            <a:ahLst/>
            <a:cxnLst/>
            <a:rect l="l" t="t" r="r" b="b"/>
            <a:pathLst>
              <a:path w="40639" h="129540">
                <a:moveTo>
                  <a:pt x="23109" y="129006"/>
                </a:moveTo>
                <a:lnTo>
                  <a:pt x="4415" y="61518"/>
                </a:lnTo>
                <a:lnTo>
                  <a:pt x="0" y="25584"/>
                </a:lnTo>
                <a:lnTo>
                  <a:pt x="11498" y="9109"/>
                </a:lnTo>
                <a:lnTo>
                  <a:pt x="40546" y="0"/>
                </a:lnTo>
              </a:path>
            </a:pathLst>
          </a:custGeom>
          <a:ln w="7543">
            <a:solidFill>
              <a:srgbClr val="070908"/>
            </a:solidFill>
          </a:ln>
        </p:spPr>
        <p:txBody>
          <a:bodyPr wrap="square" lIns="0" tIns="0" rIns="0" bIns="0" rtlCol="0"/>
          <a:lstStyle/>
          <a:p>
            <a:endParaRPr/>
          </a:p>
        </p:txBody>
      </p:sp>
      <p:sp>
        <p:nvSpPr>
          <p:cNvPr id="639" name="object 639"/>
          <p:cNvSpPr/>
          <p:nvPr/>
        </p:nvSpPr>
        <p:spPr>
          <a:xfrm>
            <a:off x="6066370" y="7270074"/>
            <a:ext cx="43180" cy="138430"/>
          </a:xfrm>
          <a:custGeom>
            <a:avLst/>
            <a:gdLst/>
            <a:ahLst/>
            <a:cxnLst/>
            <a:rect l="l" t="t" r="r" b="b"/>
            <a:pathLst>
              <a:path w="43179" h="138429">
                <a:moveTo>
                  <a:pt x="0" y="0"/>
                </a:moveTo>
                <a:lnTo>
                  <a:pt x="30188" y="3758"/>
                </a:lnTo>
                <a:lnTo>
                  <a:pt x="43008" y="19397"/>
                </a:lnTo>
                <a:lnTo>
                  <a:pt x="40940" y="59866"/>
                </a:lnTo>
                <a:lnTo>
                  <a:pt x="26466" y="138112"/>
                </a:lnTo>
              </a:path>
            </a:pathLst>
          </a:custGeom>
          <a:ln w="7543">
            <a:solidFill>
              <a:srgbClr val="070908"/>
            </a:solidFill>
          </a:ln>
        </p:spPr>
        <p:txBody>
          <a:bodyPr wrap="square" lIns="0" tIns="0" rIns="0" bIns="0" rtlCol="0"/>
          <a:lstStyle/>
          <a:p>
            <a:endParaRPr/>
          </a:p>
        </p:txBody>
      </p:sp>
      <p:sp>
        <p:nvSpPr>
          <p:cNvPr id="640" name="object 640"/>
          <p:cNvSpPr/>
          <p:nvPr/>
        </p:nvSpPr>
        <p:spPr>
          <a:xfrm>
            <a:off x="5216016" y="7408191"/>
            <a:ext cx="41275" cy="581025"/>
          </a:xfrm>
          <a:custGeom>
            <a:avLst/>
            <a:gdLst/>
            <a:ahLst/>
            <a:cxnLst/>
            <a:rect l="l" t="t" r="r" b="b"/>
            <a:pathLst>
              <a:path w="41275" h="581025">
                <a:moveTo>
                  <a:pt x="0" y="0"/>
                </a:moveTo>
                <a:lnTo>
                  <a:pt x="41084" y="580897"/>
                </a:lnTo>
              </a:path>
            </a:pathLst>
          </a:custGeom>
          <a:ln w="7543">
            <a:solidFill>
              <a:srgbClr val="070908"/>
            </a:solidFill>
          </a:ln>
        </p:spPr>
        <p:txBody>
          <a:bodyPr wrap="square" lIns="0" tIns="0" rIns="0" bIns="0" rtlCol="0"/>
          <a:lstStyle/>
          <a:p>
            <a:endParaRPr/>
          </a:p>
        </p:txBody>
      </p:sp>
      <p:sp>
        <p:nvSpPr>
          <p:cNvPr id="641" name="object 641"/>
          <p:cNvSpPr/>
          <p:nvPr/>
        </p:nvSpPr>
        <p:spPr>
          <a:xfrm>
            <a:off x="5293749" y="7408195"/>
            <a:ext cx="28575" cy="597535"/>
          </a:xfrm>
          <a:custGeom>
            <a:avLst/>
            <a:gdLst/>
            <a:ahLst/>
            <a:cxnLst/>
            <a:rect l="l" t="t" r="r" b="b"/>
            <a:pathLst>
              <a:path w="28575" h="597534">
                <a:moveTo>
                  <a:pt x="28232" y="597344"/>
                </a:moveTo>
                <a:lnTo>
                  <a:pt x="0" y="0"/>
                </a:lnTo>
              </a:path>
            </a:pathLst>
          </a:custGeom>
          <a:ln w="7543">
            <a:solidFill>
              <a:srgbClr val="070908"/>
            </a:solidFill>
          </a:ln>
        </p:spPr>
        <p:txBody>
          <a:bodyPr wrap="square" lIns="0" tIns="0" rIns="0" bIns="0" rtlCol="0"/>
          <a:lstStyle/>
          <a:p>
            <a:endParaRPr/>
          </a:p>
        </p:txBody>
      </p:sp>
      <p:sp>
        <p:nvSpPr>
          <p:cNvPr id="642" name="object 642"/>
          <p:cNvSpPr/>
          <p:nvPr/>
        </p:nvSpPr>
        <p:spPr>
          <a:xfrm>
            <a:off x="6020517" y="7408191"/>
            <a:ext cx="27305" cy="597535"/>
          </a:xfrm>
          <a:custGeom>
            <a:avLst/>
            <a:gdLst/>
            <a:ahLst/>
            <a:cxnLst/>
            <a:rect l="l" t="t" r="r" b="b"/>
            <a:pathLst>
              <a:path w="27304" h="597534">
                <a:moveTo>
                  <a:pt x="27050" y="0"/>
                </a:moveTo>
                <a:lnTo>
                  <a:pt x="0" y="597344"/>
                </a:lnTo>
              </a:path>
            </a:pathLst>
          </a:custGeom>
          <a:ln w="7543">
            <a:solidFill>
              <a:srgbClr val="070908"/>
            </a:solidFill>
          </a:ln>
        </p:spPr>
        <p:txBody>
          <a:bodyPr wrap="square" lIns="0" tIns="0" rIns="0" bIns="0" rtlCol="0"/>
          <a:lstStyle/>
          <a:p>
            <a:endParaRPr/>
          </a:p>
        </p:txBody>
      </p:sp>
      <p:sp>
        <p:nvSpPr>
          <p:cNvPr id="643" name="object 643"/>
          <p:cNvSpPr/>
          <p:nvPr/>
        </p:nvSpPr>
        <p:spPr>
          <a:xfrm>
            <a:off x="6074568" y="7403856"/>
            <a:ext cx="39370" cy="581025"/>
          </a:xfrm>
          <a:custGeom>
            <a:avLst/>
            <a:gdLst/>
            <a:ahLst/>
            <a:cxnLst/>
            <a:rect l="l" t="t" r="r" b="b"/>
            <a:pathLst>
              <a:path w="39370" h="581025">
                <a:moveTo>
                  <a:pt x="0" y="580847"/>
                </a:moveTo>
                <a:lnTo>
                  <a:pt x="39306" y="0"/>
                </a:lnTo>
              </a:path>
            </a:pathLst>
          </a:custGeom>
          <a:ln w="7543">
            <a:solidFill>
              <a:srgbClr val="070908"/>
            </a:solidFill>
          </a:ln>
        </p:spPr>
        <p:txBody>
          <a:bodyPr wrap="square" lIns="0" tIns="0" rIns="0" bIns="0" rtlCol="0"/>
          <a:lstStyle/>
          <a:p>
            <a:endParaRPr/>
          </a:p>
        </p:txBody>
      </p:sp>
      <p:sp>
        <p:nvSpPr>
          <p:cNvPr id="644" name="object 644"/>
          <p:cNvSpPr/>
          <p:nvPr/>
        </p:nvSpPr>
        <p:spPr>
          <a:xfrm>
            <a:off x="5236536" y="7569312"/>
            <a:ext cx="52705" cy="71755"/>
          </a:xfrm>
          <a:custGeom>
            <a:avLst/>
            <a:gdLst/>
            <a:ahLst/>
            <a:cxnLst/>
            <a:rect l="l" t="t" r="r" b="b"/>
            <a:pathLst>
              <a:path w="52704" h="71754">
                <a:moveTo>
                  <a:pt x="8810" y="19303"/>
                </a:moveTo>
                <a:lnTo>
                  <a:pt x="5116" y="9565"/>
                </a:lnTo>
                <a:lnTo>
                  <a:pt x="5735" y="4784"/>
                </a:lnTo>
                <a:lnTo>
                  <a:pt x="12334" y="3580"/>
                </a:lnTo>
                <a:lnTo>
                  <a:pt x="26577" y="4571"/>
                </a:lnTo>
                <a:lnTo>
                  <a:pt x="26577" y="19303"/>
                </a:lnTo>
                <a:lnTo>
                  <a:pt x="29919" y="23386"/>
                </a:lnTo>
                <a:lnTo>
                  <a:pt x="31786" y="23194"/>
                </a:lnTo>
                <a:lnTo>
                  <a:pt x="32855" y="17334"/>
                </a:lnTo>
                <a:lnTo>
                  <a:pt x="33804" y="4406"/>
                </a:lnTo>
                <a:lnTo>
                  <a:pt x="43972" y="0"/>
                </a:lnTo>
                <a:lnTo>
                  <a:pt x="49044" y="1536"/>
                </a:lnTo>
                <a:lnTo>
                  <a:pt x="50534" y="11722"/>
                </a:lnTo>
                <a:lnTo>
                  <a:pt x="49958" y="33261"/>
                </a:lnTo>
                <a:lnTo>
                  <a:pt x="52181" y="53860"/>
                </a:lnTo>
                <a:lnTo>
                  <a:pt x="41144" y="54597"/>
                </a:lnTo>
                <a:lnTo>
                  <a:pt x="34644" y="67005"/>
                </a:lnTo>
                <a:lnTo>
                  <a:pt x="30333" y="71142"/>
                </a:lnTo>
                <a:lnTo>
                  <a:pt x="26285" y="67005"/>
                </a:lnTo>
                <a:lnTo>
                  <a:pt x="20570" y="54597"/>
                </a:lnTo>
                <a:lnTo>
                  <a:pt x="13679" y="56268"/>
                </a:lnTo>
                <a:lnTo>
                  <a:pt x="10156" y="54676"/>
                </a:lnTo>
                <a:lnTo>
                  <a:pt x="8901" y="47889"/>
                </a:lnTo>
                <a:lnTo>
                  <a:pt x="8810" y="33972"/>
                </a:lnTo>
                <a:lnTo>
                  <a:pt x="2202" y="27556"/>
                </a:lnTo>
                <a:lnTo>
                  <a:pt x="0" y="23890"/>
                </a:lnTo>
                <a:lnTo>
                  <a:pt x="2202" y="21597"/>
                </a:lnTo>
                <a:lnTo>
                  <a:pt x="8810" y="19303"/>
                </a:lnTo>
                <a:close/>
              </a:path>
            </a:pathLst>
          </a:custGeom>
          <a:ln w="7543">
            <a:solidFill>
              <a:srgbClr val="070908"/>
            </a:solidFill>
          </a:ln>
        </p:spPr>
        <p:txBody>
          <a:bodyPr wrap="square" lIns="0" tIns="0" rIns="0" bIns="0" rtlCol="0"/>
          <a:lstStyle/>
          <a:p>
            <a:endParaRPr/>
          </a:p>
        </p:txBody>
      </p:sp>
      <p:sp>
        <p:nvSpPr>
          <p:cNvPr id="645" name="object 645"/>
          <p:cNvSpPr/>
          <p:nvPr/>
        </p:nvSpPr>
        <p:spPr>
          <a:xfrm>
            <a:off x="5248287" y="7603281"/>
            <a:ext cx="12700" cy="19685"/>
          </a:xfrm>
          <a:custGeom>
            <a:avLst/>
            <a:gdLst/>
            <a:ahLst/>
            <a:cxnLst/>
            <a:rect l="l" t="t" r="r" b="b"/>
            <a:pathLst>
              <a:path w="12700" h="19684">
                <a:moveTo>
                  <a:pt x="0" y="0"/>
                </a:moveTo>
                <a:lnTo>
                  <a:pt x="12090" y="5930"/>
                </a:lnTo>
                <a:lnTo>
                  <a:pt x="11557" y="19151"/>
                </a:lnTo>
              </a:path>
            </a:pathLst>
          </a:custGeom>
          <a:ln w="7543">
            <a:solidFill>
              <a:srgbClr val="070908"/>
            </a:solidFill>
          </a:ln>
        </p:spPr>
        <p:txBody>
          <a:bodyPr wrap="square" lIns="0" tIns="0" rIns="0" bIns="0" rtlCol="0"/>
          <a:lstStyle/>
          <a:p>
            <a:endParaRPr/>
          </a:p>
        </p:txBody>
      </p:sp>
      <p:sp>
        <p:nvSpPr>
          <p:cNvPr id="646" name="object 646"/>
          <p:cNvSpPr/>
          <p:nvPr/>
        </p:nvSpPr>
        <p:spPr>
          <a:xfrm>
            <a:off x="5240498" y="7592226"/>
            <a:ext cx="48260" cy="36830"/>
          </a:xfrm>
          <a:custGeom>
            <a:avLst/>
            <a:gdLst/>
            <a:ahLst/>
            <a:cxnLst/>
            <a:rect l="l" t="t" r="r" b="b"/>
            <a:pathLst>
              <a:path w="48260" h="36829">
                <a:moveTo>
                  <a:pt x="33883" y="36690"/>
                </a:moveTo>
                <a:lnTo>
                  <a:pt x="29250" y="28060"/>
                </a:lnTo>
                <a:lnTo>
                  <a:pt x="28206" y="22512"/>
                </a:lnTo>
                <a:lnTo>
                  <a:pt x="31201" y="17643"/>
                </a:lnTo>
                <a:lnTo>
                  <a:pt x="38684" y="11048"/>
                </a:lnTo>
                <a:lnTo>
                  <a:pt x="48221" y="11341"/>
                </a:lnTo>
                <a:lnTo>
                  <a:pt x="38646" y="0"/>
                </a:lnTo>
                <a:lnTo>
                  <a:pt x="39649" y="4922"/>
                </a:lnTo>
                <a:lnTo>
                  <a:pt x="35958" y="6562"/>
                </a:lnTo>
                <a:lnTo>
                  <a:pt x="23949" y="4922"/>
                </a:lnTo>
                <a:lnTo>
                  <a:pt x="0" y="0"/>
                </a:lnTo>
              </a:path>
            </a:pathLst>
          </a:custGeom>
          <a:ln w="7543">
            <a:solidFill>
              <a:srgbClr val="070908"/>
            </a:solidFill>
          </a:ln>
        </p:spPr>
        <p:txBody>
          <a:bodyPr wrap="square" lIns="0" tIns="0" rIns="0" bIns="0" rtlCol="0"/>
          <a:lstStyle/>
          <a:p>
            <a:endParaRPr/>
          </a:p>
        </p:txBody>
      </p:sp>
      <p:sp>
        <p:nvSpPr>
          <p:cNvPr id="647" name="object 647"/>
          <p:cNvSpPr/>
          <p:nvPr/>
        </p:nvSpPr>
        <p:spPr>
          <a:xfrm>
            <a:off x="5277680" y="7603281"/>
            <a:ext cx="5080" cy="20955"/>
          </a:xfrm>
          <a:custGeom>
            <a:avLst/>
            <a:gdLst/>
            <a:ahLst/>
            <a:cxnLst/>
            <a:rect l="l" t="t" r="r" b="b"/>
            <a:pathLst>
              <a:path w="5079" h="20954">
                <a:moveTo>
                  <a:pt x="0" y="20624"/>
                </a:moveTo>
                <a:lnTo>
                  <a:pt x="4470" y="8013"/>
                </a:lnTo>
                <a:lnTo>
                  <a:pt x="1498" y="0"/>
                </a:lnTo>
              </a:path>
            </a:pathLst>
          </a:custGeom>
          <a:ln w="7543">
            <a:solidFill>
              <a:srgbClr val="070908"/>
            </a:solidFill>
          </a:ln>
        </p:spPr>
        <p:txBody>
          <a:bodyPr wrap="square" lIns="0" tIns="0" rIns="0" bIns="0" rtlCol="0"/>
          <a:lstStyle/>
          <a:p>
            <a:endParaRPr/>
          </a:p>
        </p:txBody>
      </p:sp>
      <p:sp>
        <p:nvSpPr>
          <p:cNvPr id="648" name="object 648"/>
          <p:cNvSpPr/>
          <p:nvPr/>
        </p:nvSpPr>
        <p:spPr>
          <a:xfrm>
            <a:off x="6039919" y="7567991"/>
            <a:ext cx="49530" cy="66040"/>
          </a:xfrm>
          <a:custGeom>
            <a:avLst/>
            <a:gdLst/>
            <a:ahLst/>
            <a:cxnLst/>
            <a:rect l="l" t="t" r="r" b="b"/>
            <a:pathLst>
              <a:path w="49529" h="66040">
                <a:moveTo>
                  <a:pt x="8343" y="17753"/>
                </a:moveTo>
                <a:lnTo>
                  <a:pt x="4856" y="8783"/>
                </a:lnTo>
                <a:lnTo>
                  <a:pt x="5446" y="4384"/>
                </a:lnTo>
                <a:lnTo>
                  <a:pt x="11692" y="3288"/>
                </a:lnTo>
                <a:lnTo>
                  <a:pt x="25171" y="4227"/>
                </a:lnTo>
                <a:lnTo>
                  <a:pt x="25171" y="17753"/>
                </a:lnTo>
                <a:lnTo>
                  <a:pt x="28328" y="21518"/>
                </a:lnTo>
                <a:lnTo>
                  <a:pt x="30091" y="21345"/>
                </a:lnTo>
                <a:lnTo>
                  <a:pt x="31098" y="15951"/>
                </a:lnTo>
                <a:lnTo>
                  <a:pt x="31991" y="4049"/>
                </a:lnTo>
                <a:lnTo>
                  <a:pt x="41617" y="0"/>
                </a:lnTo>
                <a:lnTo>
                  <a:pt x="46420" y="1416"/>
                </a:lnTo>
                <a:lnTo>
                  <a:pt x="47834" y="10788"/>
                </a:lnTo>
                <a:lnTo>
                  <a:pt x="47294" y="30605"/>
                </a:lnTo>
                <a:lnTo>
                  <a:pt x="49390" y="49515"/>
                </a:lnTo>
                <a:lnTo>
                  <a:pt x="38938" y="50201"/>
                </a:lnTo>
                <a:lnTo>
                  <a:pt x="32776" y="61617"/>
                </a:lnTo>
                <a:lnTo>
                  <a:pt x="28694" y="65422"/>
                </a:lnTo>
                <a:lnTo>
                  <a:pt x="24866" y="61617"/>
                </a:lnTo>
                <a:lnTo>
                  <a:pt x="19469" y="50201"/>
                </a:lnTo>
                <a:lnTo>
                  <a:pt x="12965" y="51734"/>
                </a:lnTo>
                <a:lnTo>
                  <a:pt x="9639" y="50269"/>
                </a:lnTo>
                <a:lnTo>
                  <a:pt x="8446" y="44031"/>
                </a:lnTo>
                <a:lnTo>
                  <a:pt x="8343" y="31240"/>
                </a:lnTo>
                <a:lnTo>
                  <a:pt x="2085" y="25336"/>
                </a:lnTo>
                <a:lnTo>
                  <a:pt x="0" y="21963"/>
                </a:lnTo>
                <a:lnTo>
                  <a:pt x="2085" y="19857"/>
                </a:lnTo>
                <a:lnTo>
                  <a:pt x="8343" y="17753"/>
                </a:lnTo>
                <a:close/>
              </a:path>
            </a:pathLst>
          </a:custGeom>
          <a:ln w="7543">
            <a:solidFill>
              <a:srgbClr val="070908"/>
            </a:solidFill>
          </a:ln>
        </p:spPr>
        <p:txBody>
          <a:bodyPr wrap="square" lIns="0" tIns="0" rIns="0" bIns="0" rtlCol="0"/>
          <a:lstStyle/>
          <a:p>
            <a:endParaRPr/>
          </a:p>
        </p:txBody>
      </p:sp>
      <p:sp>
        <p:nvSpPr>
          <p:cNvPr id="649" name="object 649"/>
          <p:cNvSpPr/>
          <p:nvPr/>
        </p:nvSpPr>
        <p:spPr>
          <a:xfrm>
            <a:off x="6051041" y="7599238"/>
            <a:ext cx="12065" cy="17780"/>
          </a:xfrm>
          <a:custGeom>
            <a:avLst/>
            <a:gdLst/>
            <a:ahLst/>
            <a:cxnLst/>
            <a:rect l="l" t="t" r="r" b="b"/>
            <a:pathLst>
              <a:path w="12064" h="17779">
                <a:moveTo>
                  <a:pt x="0" y="0"/>
                </a:moveTo>
                <a:lnTo>
                  <a:pt x="11455" y="5422"/>
                </a:lnTo>
                <a:lnTo>
                  <a:pt x="10960" y="17602"/>
                </a:lnTo>
              </a:path>
            </a:pathLst>
          </a:custGeom>
          <a:ln w="7543">
            <a:solidFill>
              <a:srgbClr val="070908"/>
            </a:solidFill>
          </a:ln>
        </p:spPr>
        <p:txBody>
          <a:bodyPr wrap="square" lIns="0" tIns="0" rIns="0" bIns="0" rtlCol="0"/>
          <a:lstStyle/>
          <a:p>
            <a:endParaRPr/>
          </a:p>
        </p:txBody>
      </p:sp>
      <p:sp>
        <p:nvSpPr>
          <p:cNvPr id="650" name="object 650"/>
          <p:cNvSpPr/>
          <p:nvPr/>
        </p:nvSpPr>
        <p:spPr>
          <a:xfrm>
            <a:off x="6043679" y="7589046"/>
            <a:ext cx="45720" cy="34290"/>
          </a:xfrm>
          <a:custGeom>
            <a:avLst/>
            <a:gdLst/>
            <a:ahLst/>
            <a:cxnLst/>
            <a:rect l="l" t="t" r="r" b="b"/>
            <a:pathLst>
              <a:path w="45720" h="34290">
                <a:moveTo>
                  <a:pt x="32067" y="33756"/>
                </a:moveTo>
                <a:lnTo>
                  <a:pt x="27673" y="25816"/>
                </a:lnTo>
                <a:lnTo>
                  <a:pt x="26681" y="20715"/>
                </a:lnTo>
                <a:lnTo>
                  <a:pt x="29515" y="16245"/>
                </a:lnTo>
                <a:lnTo>
                  <a:pt x="36601" y="10198"/>
                </a:lnTo>
                <a:lnTo>
                  <a:pt x="45631" y="10464"/>
                </a:lnTo>
                <a:lnTo>
                  <a:pt x="36563" y="0"/>
                </a:lnTo>
                <a:lnTo>
                  <a:pt x="37513" y="4543"/>
                </a:lnTo>
                <a:lnTo>
                  <a:pt x="34021" y="6057"/>
                </a:lnTo>
                <a:lnTo>
                  <a:pt x="22659" y="4543"/>
                </a:lnTo>
                <a:lnTo>
                  <a:pt x="0" y="0"/>
                </a:lnTo>
              </a:path>
            </a:pathLst>
          </a:custGeom>
          <a:ln w="7543">
            <a:solidFill>
              <a:srgbClr val="070908"/>
            </a:solidFill>
          </a:ln>
        </p:spPr>
        <p:txBody>
          <a:bodyPr wrap="square" lIns="0" tIns="0" rIns="0" bIns="0" rtlCol="0"/>
          <a:lstStyle/>
          <a:p>
            <a:endParaRPr/>
          </a:p>
        </p:txBody>
      </p:sp>
      <p:sp>
        <p:nvSpPr>
          <p:cNvPr id="651" name="object 651"/>
          <p:cNvSpPr/>
          <p:nvPr/>
        </p:nvSpPr>
        <p:spPr>
          <a:xfrm>
            <a:off x="6084403" y="7610556"/>
            <a:ext cx="3175" cy="14604"/>
          </a:xfrm>
          <a:custGeom>
            <a:avLst/>
            <a:gdLst/>
            <a:ahLst/>
            <a:cxnLst/>
            <a:rect l="l" t="t" r="r" b="b"/>
            <a:pathLst>
              <a:path w="3175" h="14604">
                <a:moveTo>
                  <a:pt x="0" y="14236"/>
                </a:moveTo>
                <a:lnTo>
                  <a:pt x="3073" y="5537"/>
                </a:lnTo>
                <a:lnTo>
                  <a:pt x="1041" y="0"/>
                </a:lnTo>
              </a:path>
            </a:pathLst>
          </a:custGeom>
          <a:ln w="7543">
            <a:solidFill>
              <a:srgbClr val="070908"/>
            </a:solidFill>
          </a:ln>
        </p:spPr>
        <p:txBody>
          <a:bodyPr wrap="square" lIns="0" tIns="0" rIns="0" bIns="0" rtlCol="0"/>
          <a:lstStyle/>
          <a:p>
            <a:endParaRPr/>
          </a:p>
        </p:txBody>
      </p:sp>
      <p:sp>
        <p:nvSpPr>
          <p:cNvPr id="652" name="object 652"/>
          <p:cNvSpPr/>
          <p:nvPr/>
        </p:nvSpPr>
        <p:spPr>
          <a:xfrm>
            <a:off x="4877653" y="7290793"/>
            <a:ext cx="36830" cy="506730"/>
          </a:xfrm>
          <a:custGeom>
            <a:avLst/>
            <a:gdLst/>
            <a:ahLst/>
            <a:cxnLst/>
            <a:rect l="l" t="t" r="r" b="b"/>
            <a:pathLst>
              <a:path w="36829" h="506729">
                <a:moveTo>
                  <a:pt x="36614" y="506361"/>
                </a:moveTo>
                <a:lnTo>
                  <a:pt x="0" y="0"/>
                </a:lnTo>
              </a:path>
            </a:pathLst>
          </a:custGeom>
          <a:ln w="7543">
            <a:solidFill>
              <a:srgbClr val="070908"/>
            </a:solidFill>
          </a:ln>
        </p:spPr>
        <p:txBody>
          <a:bodyPr wrap="square" lIns="0" tIns="0" rIns="0" bIns="0" rtlCol="0"/>
          <a:lstStyle/>
          <a:p>
            <a:endParaRPr/>
          </a:p>
        </p:txBody>
      </p:sp>
      <p:sp>
        <p:nvSpPr>
          <p:cNvPr id="653" name="object 653"/>
          <p:cNvSpPr/>
          <p:nvPr/>
        </p:nvSpPr>
        <p:spPr>
          <a:xfrm>
            <a:off x="4914267" y="7303082"/>
            <a:ext cx="34290" cy="513080"/>
          </a:xfrm>
          <a:custGeom>
            <a:avLst/>
            <a:gdLst/>
            <a:ahLst/>
            <a:cxnLst/>
            <a:rect l="l" t="t" r="r" b="b"/>
            <a:pathLst>
              <a:path w="34289" h="513079">
                <a:moveTo>
                  <a:pt x="0" y="0"/>
                </a:moveTo>
                <a:lnTo>
                  <a:pt x="33807" y="513029"/>
                </a:lnTo>
              </a:path>
            </a:pathLst>
          </a:custGeom>
          <a:ln w="7543">
            <a:solidFill>
              <a:srgbClr val="070908"/>
            </a:solidFill>
          </a:ln>
        </p:spPr>
        <p:txBody>
          <a:bodyPr wrap="square" lIns="0" tIns="0" rIns="0" bIns="0" rtlCol="0"/>
          <a:lstStyle/>
          <a:p>
            <a:endParaRPr/>
          </a:p>
        </p:txBody>
      </p:sp>
      <p:sp>
        <p:nvSpPr>
          <p:cNvPr id="654" name="object 654"/>
          <p:cNvSpPr/>
          <p:nvPr/>
        </p:nvSpPr>
        <p:spPr>
          <a:xfrm>
            <a:off x="4948076" y="7322126"/>
            <a:ext cx="45720" cy="519430"/>
          </a:xfrm>
          <a:custGeom>
            <a:avLst/>
            <a:gdLst/>
            <a:ahLst/>
            <a:cxnLst/>
            <a:rect l="l" t="t" r="r" b="b"/>
            <a:pathLst>
              <a:path w="45720" h="519429">
                <a:moveTo>
                  <a:pt x="0" y="0"/>
                </a:moveTo>
                <a:lnTo>
                  <a:pt x="45402" y="519391"/>
                </a:lnTo>
              </a:path>
            </a:pathLst>
          </a:custGeom>
          <a:ln w="7543">
            <a:solidFill>
              <a:srgbClr val="070908"/>
            </a:solidFill>
          </a:ln>
        </p:spPr>
        <p:txBody>
          <a:bodyPr wrap="square" lIns="0" tIns="0" rIns="0" bIns="0" rtlCol="0"/>
          <a:lstStyle/>
          <a:p>
            <a:endParaRPr/>
          </a:p>
        </p:txBody>
      </p:sp>
      <p:sp>
        <p:nvSpPr>
          <p:cNvPr id="655" name="object 655"/>
          <p:cNvSpPr/>
          <p:nvPr/>
        </p:nvSpPr>
        <p:spPr>
          <a:xfrm>
            <a:off x="4993481" y="7329729"/>
            <a:ext cx="38100" cy="533400"/>
          </a:xfrm>
          <a:custGeom>
            <a:avLst/>
            <a:gdLst/>
            <a:ahLst/>
            <a:cxnLst/>
            <a:rect l="l" t="t" r="r" b="b"/>
            <a:pathLst>
              <a:path w="38100" h="533400">
                <a:moveTo>
                  <a:pt x="0" y="0"/>
                </a:moveTo>
                <a:lnTo>
                  <a:pt x="37592" y="532841"/>
                </a:lnTo>
              </a:path>
            </a:pathLst>
          </a:custGeom>
          <a:ln w="7543">
            <a:solidFill>
              <a:srgbClr val="070908"/>
            </a:solidFill>
          </a:ln>
        </p:spPr>
        <p:txBody>
          <a:bodyPr wrap="square" lIns="0" tIns="0" rIns="0" bIns="0" rtlCol="0"/>
          <a:lstStyle/>
          <a:p>
            <a:endParaRPr/>
          </a:p>
        </p:txBody>
      </p:sp>
      <p:sp>
        <p:nvSpPr>
          <p:cNvPr id="656" name="object 656"/>
          <p:cNvSpPr/>
          <p:nvPr/>
        </p:nvSpPr>
        <p:spPr>
          <a:xfrm>
            <a:off x="5035053" y="7343700"/>
            <a:ext cx="48895" cy="538480"/>
          </a:xfrm>
          <a:custGeom>
            <a:avLst/>
            <a:gdLst/>
            <a:ahLst/>
            <a:cxnLst/>
            <a:rect l="l" t="t" r="r" b="b"/>
            <a:pathLst>
              <a:path w="48895" h="538479">
                <a:moveTo>
                  <a:pt x="0" y="0"/>
                </a:moveTo>
                <a:lnTo>
                  <a:pt x="48475" y="538314"/>
                </a:lnTo>
              </a:path>
            </a:pathLst>
          </a:custGeom>
          <a:ln w="7543">
            <a:solidFill>
              <a:srgbClr val="070908"/>
            </a:solidFill>
          </a:ln>
        </p:spPr>
        <p:txBody>
          <a:bodyPr wrap="square" lIns="0" tIns="0" rIns="0" bIns="0" rtlCol="0"/>
          <a:lstStyle/>
          <a:p>
            <a:endParaRPr/>
          </a:p>
        </p:txBody>
      </p:sp>
      <p:sp>
        <p:nvSpPr>
          <p:cNvPr id="657" name="object 657"/>
          <p:cNvSpPr/>
          <p:nvPr/>
        </p:nvSpPr>
        <p:spPr>
          <a:xfrm>
            <a:off x="5083534" y="7359997"/>
            <a:ext cx="41910" cy="555625"/>
          </a:xfrm>
          <a:custGeom>
            <a:avLst/>
            <a:gdLst/>
            <a:ahLst/>
            <a:cxnLst/>
            <a:rect l="l" t="t" r="r" b="b"/>
            <a:pathLst>
              <a:path w="41910" h="555625">
                <a:moveTo>
                  <a:pt x="0" y="0"/>
                </a:moveTo>
                <a:lnTo>
                  <a:pt x="41808" y="555358"/>
                </a:lnTo>
              </a:path>
            </a:pathLst>
          </a:custGeom>
          <a:ln w="7543">
            <a:solidFill>
              <a:srgbClr val="070908"/>
            </a:solidFill>
          </a:ln>
        </p:spPr>
        <p:txBody>
          <a:bodyPr wrap="square" lIns="0" tIns="0" rIns="0" bIns="0" rtlCol="0"/>
          <a:lstStyle/>
          <a:p>
            <a:endParaRPr/>
          </a:p>
        </p:txBody>
      </p:sp>
      <p:sp>
        <p:nvSpPr>
          <p:cNvPr id="658" name="object 658"/>
          <p:cNvSpPr/>
          <p:nvPr/>
        </p:nvSpPr>
        <p:spPr>
          <a:xfrm>
            <a:off x="5125342" y="7374042"/>
            <a:ext cx="36830" cy="561975"/>
          </a:xfrm>
          <a:custGeom>
            <a:avLst/>
            <a:gdLst/>
            <a:ahLst/>
            <a:cxnLst/>
            <a:rect l="l" t="t" r="r" b="b"/>
            <a:pathLst>
              <a:path w="36829" h="561975">
                <a:moveTo>
                  <a:pt x="0" y="0"/>
                </a:moveTo>
                <a:lnTo>
                  <a:pt x="36817" y="561911"/>
                </a:lnTo>
              </a:path>
            </a:pathLst>
          </a:custGeom>
          <a:ln w="7543">
            <a:solidFill>
              <a:srgbClr val="070908"/>
            </a:solidFill>
          </a:ln>
        </p:spPr>
        <p:txBody>
          <a:bodyPr wrap="square" lIns="0" tIns="0" rIns="0" bIns="0" rtlCol="0"/>
          <a:lstStyle/>
          <a:p>
            <a:endParaRPr/>
          </a:p>
        </p:txBody>
      </p:sp>
      <p:sp>
        <p:nvSpPr>
          <p:cNvPr id="659" name="object 659"/>
          <p:cNvSpPr/>
          <p:nvPr/>
        </p:nvSpPr>
        <p:spPr>
          <a:xfrm>
            <a:off x="5174555" y="7390593"/>
            <a:ext cx="41910" cy="575945"/>
          </a:xfrm>
          <a:custGeom>
            <a:avLst/>
            <a:gdLst/>
            <a:ahLst/>
            <a:cxnLst/>
            <a:rect l="l" t="t" r="r" b="b"/>
            <a:pathLst>
              <a:path w="41910" h="575945">
                <a:moveTo>
                  <a:pt x="0" y="0"/>
                </a:moveTo>
                <a:lnTo>
                  <a:pt x="41465" y="575500"/>
                </a:lnTo>
              </a:path>
            </a:pathLst>
          </a:custGeom>
          <a:ln w="7543">
            <a:solidFill>
              <a:srgbClr val="070908"/>
            </a:solidFill>
          </a:ln>
        </p:spPr>
        <p:txBody>
          <a:bodyPr wrap="square" lIns="0" tIns="0" rIns="0" bIns="0" rtlCol="0"/>
          <a:lstStyle/>
          <a:p>
            <a:endParaRPr/>
          </a:p>
        </p:txBody>
      </p:sp>
      <p:sp>
        <p:nvSpPr>
          <p:cNvPr id="660" name="object 660"/>
          <p:cNvSpPr/>
          <p:nvPr/>
        </p:nvSpPr>
        <p:spPr>
          <a:xfrm>
            <a:off x="5377804" y="7408191"/>
            <a:ext cx="19050" cy="597535"/>
          </a:xfrm>
          <a:custGeom>
            <a:avLst/>
            <a:gdLst/>
            <a:ahLst/>
            <a:cxnLst/>
            <a:rect l="l" t="t" r="r" b="b"/>
            <a:pathLst>
              <a:path w="19050" h="597534">
                <a:moveTo>
                  <a:pt x="0" y="0"/>
                </a:moveTo>
                <a:lnTo>
                  <a:pt x="18999" y="597344"/>
                </a:lnTo>
              </a:path>
            </a:pathLst>
          </a:custGeom>
          <a:ln w="7543">
            <a:solidFill>
              <a:srgbClr val="070908"/>
            </a:solidFill>
          </a:ln>
        </p:spPr>
        <p:txBody>
          <a:bodyPr wrap="square" lIns="0" tIns="0" rIns="0" bIns="0" rtlCol="0"/>
          <a:lstStyle/>
          <a:p>
            <a:endParaRPr/>
          </a:p>
        </p:txBody>
      </p:sp>
      <p:sp>
        <p:nvSpPr>
          <p:cNvPr id="661" name="object 661"/>
          <p:cNvSpPr/>
          <p:nvPr/>
        </p:nvSpPr>
        <p:spPr>
          <a:xfrm>
            <a:off x="5458581" y="7408191"/>
            <a:ext cx="13335" cy="597535"/>
          </a:xfrm>
          <a:custGeom>
            <a:avLst/>
            <a:gdLst/>
            <a:ahLst/>
            <a:cxnLst/>
            <a:rect l="l" t="t" r="r" b="b"/>
            <a:pathLst>
              <a:path w="13335" h="597534">
                <a:moveTo>
                  <a:pt x="0" y="0"/>
                </a:moveTo>
                <a:lnTo>
                  <a:pt x="13220" y="597344"/>
                </a:lnTo>
              </a:path>
            </a:pathLst>
          </a:custGeom>
          <a:ln w="7543">
            <a:solidFill>
              <a:srgbClr val="070908"/>
            </a:solidFill>
          </a:ln>
        </p:spPr>
        <p:txBody>
          <a:bodyPr wrap="square" lIns="0" tIns="0" rIns="0" bIns="0" rtlCol="0"/>
          <a:lstStyle/>
          <a:p>
            <a:endParaRPr/>
          </a:p>
        </p:txBody>
      </p:sp>
      <p:sp>
        <p:nvSpPr>
          <p:cNvPr id="662" name="object 662"/>
          <p:cNvSpPr/>
          <p:nvPr/>
        </p:nvSpPr>
        <p:spPr>
          <a:xfrm>
            <a:off x="5542384" y="7408191"/>
            <a:ext cx="8890" cy="597535"/>
          </a:xfrm>
          <a:custGeom>
            <a:avLst/>
            <a:gdLst/>
            <a:ahLst/>
            <a:cxnLst/>
            <a:rect l="l" t="t" r="r" b="b"/>
            <a:pathLst>
              <a:path w="8889" h="597534">
                <a:moveTo>
                  <a:pt x="0" y="0"/>
                </a:moveTo>
                <a:lnTo>
                  <a:pt x="8826" y="597344"/>
                </a:lnTo>
              </a:path>
            </a:pathLst>
          </a:custGeom>
          <a:ln w="7543">
            <a:solidFill>
              <a:srgbClr val="070908"/>
            </a:solidFill>
          </a:ln>
        </p:spPr>
        <p:txBody>
          <a:bodyPr wrap="square" lIns="0" tIns="0" rIns="0" bIns="0" rtlCol="0"/>
          <a:lstStyle/>
          <a:p>
            <a:endParaRPr/>
          </a:p>
        </p:txBody>
      </p:sp>
      <p:sp>
        <p:nvSpPr>
          <p:cNvPr id="663" name="object 663"/>
          <p:cNvSpPr/>
          <p:nvPr/>
        </p:nvSpPr>
        <p:spPr>
          <a:xfrm>
            <a:off x="5623161" y="7408191"/>
            <a:ext cx="0" cy="597535"/>
          </a:xfrm>
          <a:custGeom>
            <a:avLst/>
            <a:gdLst/>
            <a:ahLst/>
            <a:cxnLst/>
            <a:rect l="l" t="t" r="r" b="b"/>
            <a:pathLst>
              <a:path h="597534">
                <a:moveTo>
                  <a:pt x="0" y="0"/>
                </a:moveTo>
                <a:lnTo>
                  <a:pt x="0" y="597344"/>
                </a:lnTo>
              </a:path>
            </a:pathLst>
          </a:custGeom>
          <a:ln w="7543">
            <a:solidFill>
              <a:srgbClr val="070908"/>
            </a:solidFill>
          </a:ln>
        </p:spPr>
        <p:txBody>
          <a:bodyPr wrap="square" lIns="0" tIns="0" rIns="0" bIns="0" rtlCol="0"/>
          <a:lstStyle/>
          <a:p>
            <a:endParaRPr/>
          </a:p>
        </p:txBody>
      </p:sp>
      <p:sp>
        <p:nvSpPr>
          <p:cNvPr id="664" name="object 664"/>
          <p:cNvSpPr/>
          <p:nvPr/>
        </p:nvSpPr>
        <p:spPr>
          <a:xfrm>
            <a:off x="5704099" y="7408191"/>
            <a:ext cx="15240" cy="581025"/>
          </a:xfrm>
          <a:custGeom>
            <a:avLst/>
            <a:gdLst/>
            <a:ahLst/>
            <a:cxnLst/>
            <a:rect l="l" t="t" r="r" b="b"/>
            <a:pathLst>
              <a:path w="15239" h="581025">
                <a:moveTo>
                  <a:pt x="14782" y="0"/>
                </a:moveTo>
                <a:lnTo>
                  <a:pt x="0" y="580897"/>
                </a:lnTo>
              </a:path>
            </a:pathLst>
          </a:custGeom>
          <a:ln w="7543">
            <a:solidFill>
              <a:srgbClr val="070908"/>
            </a:solidFill>
          </a:ln>
        </p:spPr>
        <p:txBody>
          <a:bodyPr wrap="square" lIns="0" tIns="0" rIns="0" bIns="0" rtlCol="0"/>
          <a:lstStyle/>
          <a:p>
            <a:endParaRPr/>
          </a:p>
        </p:txBody>
      </p:sp>
      <p:sp>
        <p:nvSpPr>
          <p:cNvPr id="665" name="object 665"/>
          <p:cNvSpPr/>
          <p:nvPr/>
        </p:nvSpPr>
        <p:spPr>
          <a:xfrm>
            <a:off x="5778432" y="7408191"/>
            <a:ext cx="27940" cy="581025"/>
          </a:xfrm>
          <a:custGeom>
            <a:avLst/>
            <a:gdLst/>
            <a:ahLst/>
            <a:cxnLst/>
            <a:rect l="l" t="t" r="r" b="b"/>
            <a:pathLst>
              <a:path w="27939" h="581025">
                <a:moveTo>
                  <a:pt x="27762" y="0"/>
                </a:moveTo>
                <a:lnTo>
                  <a:pt x="0" y="580897"/>
                </a:lnTo>
              </a:path>
            </a:pathLst>
          </a:custGeom>
          <a:ln w="7543">
            <a:solidFill>
              <a:srgbClr val="070908"/>
            </a:solidFill>
          </a:ln>
        </p:spPr>
        <p:txBody>
          <a:bodyPr wrap="square" lIns="0" tIns="0" rIns="0" bIns="0" rtlCol="0"/>
          <a:lstStyle/>
          <a:p>
            <a:endParaRPr/>
          </a:p>
        </p:txBody>
      </p:sp>
      <p:sp>
        <p:nvSpPr>
          <p:cNvPr id="666" name="object 666"/>
          <p:cNvSpPr/>
          <p:nvPr/>
        </p:nvSpPr>
        <p:spPr>
          <a:xfrm>
            <a:off x="5873292" y="7408191"/>
            <a:ext cx="24765" cy="597535"/>
          </a:xfrm>
          <a:custGeom>
            <a:avLst/>
            <a:gdLst/>
            <a:ahLst/>
            <a:cxnLst/>
            <a:rect l="l" t="t" r="r" b="b"/>
            <a:pathLst>
              <a:path w="24764" h="597534">
                <a:moveTo>
                  <a:pt x="24269" y="0"/>
                </a:moveTo>
                <a:lnTo>
                  <a:pt x="0" y="597344"/>
                </a:lnTo>
              </a:path>
            </a:pathLst>
          </a:custGeom>
          <a:ln w="7543">
            <a:solidFill>
              <a:srgbClr val="070908"/>
            </a:solidFill>
          </a:ln>
        </p:spPr>
        <p:txBody>
          <a:bodyPr wrap="square" lIns="0" tIns="0" rIns="0" bIns="0" rtlCol="0"/>
          <a:lstStyle/>
          <a:p>
            <a:endParaRPr/>
          </a:p>
        </p:txBody>
      </p:sp>
      <p:sp>
        <p:nvSpPr>
          <p:cNvPr id="667" name="object 667"/>
          <p:cNvSpPr/>
          <p:nvPr/>
        </p:nvSpPr>
        <p:spPr>
          <a:xfrm>
            <a:off x="5950505" y="7408191"/>
            <a:ext cx="29209" cy="597535"/>
          </a:xfrm>
          <a:custGeom>
            <a:avLst/>
            <a:gdLst/>
            <a:ahLst/>
            <a:cxnLst/>
            <a:rect l="l" t="t" r="r" b="b"/>
            <a:pathLst>
              <a:path w="29210" h="597534">
                <a:moveTo>
                  <a:pt x="28689" y="0"/>
                </a:moveTo>
                <a:lnTo>
                  <a:pt x="0" y="597344"/>
                </a:lnTo>
              </a:path>
            </a:pathLst>
          </a:custGeom>
          <a:ln w="7543">
            <a:solidFill>
              <a:srgbClr val="070908"/>
            </a:solidFill>
          </a:ln>
        </p:spPr>
        <p:txBody>
          <a:bodyPr wrap="square" lIns="0" tIns="0" rIns="0" bIns="0" rtlCol="0"/>
          <a:lstStyle/>
          <a:p>
            <a:endParaRPr/>
          </a:p>
        </p:txBody>
      </p:sp>
      <p:sp>
        <p:nvSpPr>
          <p:cNvPr id="668" name="object 668"/>
          <p:cNvSpPr/>
          <p:nvPr/>
        </p:nvSpPr>
        <p:spPr>
          <a:xfrm>
            <a:off x="6113866" y="7383957"/>
            <a:ext cx="41275" cy="567055"/>
          </a:xfrm>
          <a:custGeom>
            <a:avLst/>
            <a:gdLst/>
            <a:ahLst/>
            <a:cxnLst/>
            <a:rect l="l" t="t" r="r" b="b"/>
            <a:pathLst>
              <a:path w="41275" h="567054">
                <a:moveTo>
                  <a:pt x="40982" y="0"/>
                </a:moveTo>
                <a:lnTo>
                  <a:pt x="0" y="566699"/>
                </a:lnTo>
              </a:path>
            </a:pathLst>
          </a:custGeom>
          <a:ln w="7543">
            <a:solidFill>
              <a:srgbClr val="070908"/>
            </a:solidFill>
          </a:ln>
        </p:spPr>
        <p:txBody>
          <a:bodyPr wrap="square" lIns="0" tIns="0" rIns="0" bIns="0" rtlCol="0"/>
          <a:lstStyle/>
          <a:p>
            <a:endParaRPr/>
          </a:p>
        </p:txBody>
      </p:sp>
      <p:sp>
        <p:nvSpPr>
          <p:cNvPr id="669" name="object 669"/>
          <p:cNvSpPr/>
          <p:nvPr/>
        </p:nvSpPr>
        <p:spPr>
          <a:xfrm>
            <a:off x="6164380" y="7358409"/>
            <a:ext cx="43180" cy="557530"/>
          </a:xfrm>
          <a:custGeom>
            <a:avLst/>
            <a:gdLst/>
            <a:ahLst/>
            <a:cxnLst/>
            <a:rect l="l" t="t" r="r" b="b"/>
            <a:pathLst>
              <a:path w="43179" h="557529">
                <a:moveTo>
                  <a:pt x="43129" y="0"/>
                </a:moveTo>
                <a:lnTo>
                  <a:pt x="0" y="556945"/>
                </a:lnTo>
              </a:path>
            </a:pathLst>
          </a:custGeom>
          <a:ln w="7543">
            <a:solidFill>
              <a:srgbClr val="070908"/>
            </a:solidFill>
          </a:ln>
        </p:spPr>
        <p:txBody>
          <a:bodyPr wrap="square" lIns="0" tIns="0" rIns="0" bIns="0" rtlCol="0"/>
          <a:lstStyle/>
          <a:p>
            <a:endParaRPr/>
          </a:p>
        </p:txBody>
      </p:sp>
      <p:sp>
        <p:nvSpPr>
          <p:cNvPr id="670" name="object 670"/>
          <p:cNvSpPr/>
          <p:nvPr/>
        </p:nvSpPr>
        <p:spPr>
          <a:xfrm>
            <a:off x="6207512" y="7339135"/>
            <a:ext cx="41275" cy="542925"/>
          </a:xfrm>
          <a:custGeom>
            <a:avLst/>
            <a:gdLst/>
            <a:ahLst/>
            <a:cxnLst/>
            <a:rect l="l" t="t" r="r" b="b"/>
            <a:pathLst>
              <a:path w="41275" h="542925">
                <a:moveTo>
                  <a:pt x="41135" y="0"/>
                </a:moveTo>
                <a:lnTo>
                  <a:pt x="0" y="542874"/>
                </a:lnTo>
              </a:path>
            </a:pathLst>
          </a:custGeom>
          <a:ln w="7543">
            <a:solidFill>
              <a:srgbClr val="070908"/>
            </a:solidFill>
          </a:ln>
        </p:spPr>
        <p:txBody>
          <a:bodyPr wrap="square" lIns="0" tIns="0" rIns="0" bIns="0" rtlCol="0"/>
          <a:lstStyle/>
          <a:p>
            <a:endParaRPr/>
          </a:p>
        </p:txBody>
      </p:sp>
      <p:sp>
        <p:nvSpPr>
          <p:cNvPr id="671" name="object 671"/>
          <p:cNvSpPr/>
          <p:nvPr/>
        </p:nvSpPr>
        <p:spPr>
          <a:xfrm>
            <a:off x="6248642" y="7314139"/>
            <a:ext cx="50165" cy="527685"/>
          </a:xfrm>
          <a:custGeom>
            <a:avLst/>
            <a:gdLst/>
            <a:ahLst/>
            <a:cxnLst/>
            <a:rect l="l" t="t" r="r" b="b"/>
            <a:pathLst>
              <a:path w="50164" h="527684">
                <a:moveTo>
                  <a:pt x="49974" y="0"/>
                </a:moveTo>
                <a:lnTo>
                  <a:pt x="0" y="527380"/>
                </a:lnTo>
              </a:path>
            </a:pathLst>
          </a:custGeom>
          <a:ln w="7543">
            <a:solidFill>
              <a:srgbClr val="070908"/>
            </a:solidFill>
          </a:ln>
        </p:spPr>
        <p:txBody>
          <a:bodyPr wrap="square" lIns="0" tIns="0" rIns="0" bIns="0" rtlCol="0"/>
          <a:lstStyle/>
          <a:p>
            <a:endParaRPr/>
          </a:p>
        </p:txBody>
      </p:sp>
      <p:sp>
        <p:nvSpPr>
          <p:cNvPr id="672" name="object 672"/>
          <p:cNvSpPr/>
          <p:nvPr/>
        </p:nvSpPr>
        <p:spPr>
          <a:xfrm>
            <a:off x="6298618" y="7290792"/>
            <a:ext cx="48260" cy="521334"/>
          </a:xfrm>
          <a:custGeom>
            <a:avLst/>
            <a:gdLst/>
            <a:ahLst/>
            <a:cxnLst/>
            <a:rect l="l" t="t" r="r" b="b"/>
            <a:pathLst>
              <a:path w="48260" h="521334">
                <a:moveTo>
                  <a:pt x="48120" y="0"/>
                </a:moveTo>
                <a:lnTo>
                  <a:pt x="0" y="520852"/>
                </a:lnTo>
              </a:path>
            </a:pathLst>
          </a:custGeom>
          <a:ln w="7543">
            <a:solidFill>
              <a:srgbClr val="070908"/>
            </a:solidFill>
          </a:ln>
        </p:spPr>
        <p:txBody>
          <a:bodyPr wrap="square" lIns="0" tIns="0" rIns="0" bIns="0" rtlCol="0"/>
          <a:lstStyle/>
          <a:p>
            <a:endParaRPr/>
          </a:p>
        </p:txBody>
      </p:sp>
      <p:sp>
        <p:nvSpPr>
          <p:cNvPr id="673" name="object 673"/>
          <p:cNvSpPr/>
          <p:nvPr/>
        </p:nvSpPr>
        <p:spPr>
          <a:xfrm>
            <a:off x="6346743" y="7270074"/>
            <a:ext cx="43180" cy="508634"/>
          </a:xfrm>
          <a:custGeom>
            <a:avLst/>
            <a:gdLst/>
            <a:ahLst/>
            <a:cxnLst/>
            <a:rect l="l" t="t" r="r" b="b"/>
            <a:pathLst>
              <a:path w="43179" h="508634">
                <a:moveTo>
                  <a:pt x="42633" y="0"/>
                </a:moveTo>
                <a:lnTo>
                  <a:pt x="0" y="508253"/>
                </a:lnTo>
              </a:path>
            </a:pathLst>
          </a:custGeom>
          <a:ln w="7543">
            <a:solidFill>
              <a:srgbClr val="070908"/>
            </a:solidFill>
          </a:ln>
        </p:spPr>
        <p:txBody>
          <a:bodyPr wrap="square" lIns="0" tIns="0" rIns="0" bIns="0" rtlCol="0"/>
          <a:lstStyle/>
          <a:p>
            <a:endParaRPr/>
          </a:p>
        </p:txBody>
      </p:sp>
      <p:sp>
        <p:nvSpPr>
          <p:cNvPr id="674" name="object 674"/>
          <p:cNvSpPr/>
          <p:nvPr/>
        </p:nvSpPr>
        <p:spPr>
          <a:xfrm>
            <a:off x="4767129" y="7072517"/>
            <a:ext cx="1693545" cy="405765"/>
          </a:xfrm>
          <a:custGeom>
            <a:avLst/>
            <a:gdLst/>
            <a:ahLst/>
            <a:cxnLst/>
            <a:rect l="l" t="t" r="r" b="b"/>
            <a:pathLst>
              <a:path w="1693545" h="405765">
                <a:moveTo>
                  <a:pt x="50746" y="94640"/>
                </a:moveTo>
                <a:lnTo>
                  <a:pt x="14345" y="104536"/>
                </a:lnTo>
                <a:lnTo>
                  <a:pt x="0" y="121994"/>
                </a:lnTo>
                <a:lnTo>
                  <a:pt x="5718" y="159757"/>
                </a:lnTo>
                <a:lnTo>
                  <a:pt x="29511" y="230568"/>
                </a:lnTo>
                <a:lnTo>
                  <a:pt x="481161" y="405206"/>
                </a:lnTo>
                <a:lnTo>
                  <a:pt x="1315869" y="405206"/>
                </a:lnTo>
                <a:lnTo>
                  <a:pt x="1692983" y="218274"/>
                </a:lnTo>
                <a:lnTo>
                  <a:pt x="1692983" y="206667"/>
                </a:lnTo>
                <a:lnTo>
                  <a:pt x="477250" y="206667"/>
                </a:lnTo>
                <a:lnTo>
                  <a:pt x="180946" y="119087"/>
                </a:lnTo>
                <a:lnTo>
                  <a:pt x="182653" y="117767"/>
                </a:lnTo>
                <a:lnTo>
                  <a:pt x="170316" y="117767"/>
                </a:lnTo>
                <a:lnTo>
                  <a:pt x="150438" y="113098"/>
                </a:lnTo>
                <a:lnTo>
                  <a:pt x="131357" y="109132"/>
                </a:lnTo>
                <a:lnTo>
                  <a:pt x="50746" y="94640"/>
                </a:lnTo>
                <a:close/>
              </a:path>
              <a:path w="1693545" h="405765">
                <a:moveTo>
                  <a:pt x="1655491" y="80100"/>
                </a:moveTo>
                <a:lnTo>
                  <a:pt x="1628280" y="87982"/>
                </a:lnTo>
                <a:lnTo>
                  <a:pt x="1581489" y="107607"/>
                </a:lnTo>
                <a:lnTo>
                  <a:pt x="1299244" y="197561"/>
                </a:lnTo>
                <a:lnTo>
                  <a:pt x="477250" y="206667"/>
                </a:lnTo>
                <a:lnTo>
                  <a:pt x="1692983" y="206667"/>
                </a:lnTo>
                <a:lnTo>
                  <a:pt x="1692983" y="94741"/>
                </a:lnTo>
                <a:lnTo>
                  <a:pt x="1673574" y="82755"/>
                </a:lnTo>
                <a:lnTo>
                  <a:pt x="1655491" y="80100"/>
                </a:lnTo>
                <a:close/>
              </a:path>
              <a:path w="1693545" h="405765">
                <a:moveTo>
                  <a:pt x="183667" y="116982"/>
                </a:moveTo>
                <a:lnTo>
                  <a:pt x="170316" y="117767"/>
                </a:lnTo>
                <a:lnTo>
                  <a:pt x="182653" y="117767"/>
                </a:lnTo>
                <a:lnTo>
                  <a:pt x="183667" y="116982"/>
                </a:lnTo>
                <a:close/>
              </a:path>
              <a:path w="1693545" h="405765">
                <a:moveTo>
                  <a:pt x="1031122" y="0"/>
                </a:moveTo>
                <a:lnTo>
                  <a:pt x="607780" y="10591"/>
                </a:lnTo>
                <a:lnTo>
                  <a:pt x="239112" y="74091"/>
                </a:lnTo>
                <a:lnTo>
                  <a:pt x="183667" y="116982"/>
                </a:lnTo>
                <a:lnTo>
                  <a:pt x="1413900" y="44716"/>
                </a:lnTo>
                <a:lnTo>
                  <a:pt x="1031122" y="0"/>
                </a:lnTo>
                <a:close/>
              </a:path>
            </a:pathLst>
          </a:custGeom>
          <a:solidFill>
            <a:srgbClr val="FFFFFF"/>
          </a:solidFill>
        </p:spPr>
        <p:txBody>
          <a:bodyPr wrap="square" lIns="0" tIns="0" rIns="0" bIns="0" rtlCol="0"/>
          <a:lstStyle/>
          <a:p>
            <a:endParaRPr/>
          </a:p>
        </p:txBody>
      </p:sp>
      <p:sp>
        <p:nvSpPr>
          <p:cNvPr id="675" name="object 675"/>
          <p:cNvSpPr/>
          <p:nvPr/>
        </p:nvSpPr>
        <p:spPr>
          <a:xfrm>
            <a:off x="4767129" y="7072517"/>
            <a:ext cx="1693545" cy="405765"/>
          </a:xfrm>
          <a:custGeom>
            <a:avLst/>
            <a:gdLst/>
            <a:ahLst/>
            <a:cxnLst/>
            <a:rect l="l" t="t" r="r" b="b"/>
            <a:pathLst>
              <a:path w="1693545" h="405765">
                <a:moveTo>
                  <a:pt x="1413900" y="44716"/>
                </a:moveTo>
                <a:lnTo>
                  <a:pt x="1031122" y="0"/>
                </a:lnTo>
                <a:lnTo>
                  <a:pt x="607780" y="10591"/>
                </a:lnTo>
                <a:lnTo>
                  <a:pt x="239112" y="74091"/>
                </a:lnTo>
                <a:lnTo>
                  <a:pt x="180946" y="119087"/>
                </a:lnTo>
                <a:lnTo>
                  <a:pt x="477250" y="206667"/>
                </a:lnTo>
                <a:lnTo>
                  <a:pt x="1299244" y="197561"/>
                </a:lnTo>
                <a:lnTo>
                  <a:pt x="1581489" y="107607"/>
                </a:lnTo>
                <a:lnTo>
                  <a:pt x="1628280" y="87982"/>
                </a:lnTo>
                <a:lnTo>
                  <a:pt x="1655491" y="80100"/>
                </a:lnTo>
                <a:lnTo>
                  <a:pt x="1673574" y="82755"/>
                </a:lnTo>
                <a:lnTo>
                  <a:pt x="1692983" y="94741"/>
                </a:lnTo>
                <a:lnTo>
                  <a:pt x="1692983" y="218274"/>
                </a:lnTo>
                <a:lnTo>
                  <a:pt x="1315869" y="405206"/>
                </a:lnTo>
                <a:lnTo>
                  <a:pt x="481161" y="405206"/>
                </a:lnTo>
                <a:lnTo>
                  <a:pt x="29511" y="230568"/>
                </a:lnTo>
                <a:lnTo>
                  <a:pt x="5718" y="159757"/>
                </a:lnTo>
                <a:lnTo>
                  <a:pt x="0" y="121994"/>
                </a:lnTo>
                <a:lnTo>
                  <a:pt x="14345" y="104536"/>
                </a:lnTo>
                <a:lnTo>
                  <a:pt x="101863" y="103702"/>
                </a:lnTo>
                <a:lnTo>
                  <a:pt x="150438" y="113098"/>
                </a:lnTo>
                <a:lnTo>
                  <a:pt x="170316" y="117767"/>
                </a:lnTo>
              </a:path>
            </a:pathLst>
          </a:custGeom>
          <a:ln w="7543">
            <a:solidFill>
              <a:srgbClr val="070908"/>
            </a:solidFill>
          </a:ln>
        </p:spPr>
        <p:txBody>
          <a:bodyPr wrap="square" lIns="0" tIns="0" rIns="0" bIns="0" rtlCol="0"/>
          <a:lstStyle/>
          <a:p>
            <a:endParaRPr/>
          </a:p>
        </p:txBody>
      </p:sp>
      <p:sp>
        <p:nvSpPr>
          <p:cNvPr id="676" name="object 676"/>
          <p:cNvSpPr/>
          <p:nvPr/>
        </p:nvSpPr>
        <p:spPr>
          <a:xfrm>
            <a:off x="6185954" y="7121338"/>
            <a:ext cx="163195" cy="59055"/>
          </a:xfrm>
          <a:custGeom>
            <a:avLst/>
            <a:gdLst/>
            <a:ahLst/>
            <a:cxnLst/>
            <a:rect l="l" t="t" r="r" b="b"/>
            <a:pathLst>
              <a:path w="163195" h="59054">
                <a:moveTo>
                  <a:pt x="0" y="0"/>
                </a:moveTo>
                <a:lnTo>
                  <a:pt x="162674" y="58775"/>
                </a:lnTo>
              </a:path>
            </a:pathLst>
          </a:custGeom>
          <a:ln w="7543">
            <a:solidFill>
              <a:srgbClr val="070908"/>
            </a:solidFill>
          </a:ln>
        </p:spPr>
        <p:txBody>
          <a:bodyPr wrap="square" lIns="0" tIns="0" rIns="0" bIns="0" rtlCol="0"/>
          <a:lstStyle/>
          <a:p>
            <a:endParaRPr/>
          </a:p>
        </p:txBody>
      </p:sp>
      <p:sp>
        <p:nvSpPr>
          <p:cNvPr id="677" name="object 677"/>
          <p:cNvSpPr/>
          <p:nvPr/>
        </p:nvSpPr>
        <p:spPr>
          <a:xfrm>
            <a:off x="5245352" y="7421870"/>
            <a:ext cx="17780" cy="43815"/>
          </a:xfrm>
          <a:custGeom>
            <a:avLst/>
            <a:gdLst/>
            <a:ahLst/>
            <a:cxnLst/>
            <a:rect l="l" t="t" r="r" b="b"/>
            <a:pathLst>
              <a:path w="17779" h="43815">
                <a:moveTo>
                  <a:pt x="17767" y="34480"/>
                </a:moveTo>
                <a:lnTo>
                  <a:pt x="17767" y="39369"/>
                </a:lnTo>
                <a:lnTo>
                  <a:pt x="13792" y="43370"/>
                </a:lnTo>
                <a:lnTo>
                  <a:pt x="8890" y="43370"/>
                </a:lnTo>
                <a:lnTo>
                  <a:pt x="3975" y="43370"/>
                </a:lnTo>
                <a:lnTo>
                  <a:pt x="0" y="39369"/>
                </a:lnTo>
                <a:lnTo>
                  <a:pt x="0" y="34480"/>
                </a:lnTo>
                <a:lnTo>
                  <a:pt x="0" y="8889"/>
                </a:lnTo>
                <a:lnTo>
                  <a:pt x="0" y="3975"/>
                </a:lnTo>
                <a:lnTo>
                  <a:pt x="3975" y="0"/>
                </a:lnTo>
                <a:lnTo>
                  <a:pt x="8890" y="0"/>
                </a:lnTo>
                <a:lnTo>
                  <a:pt x="13792" y="0"/>
                </a:lnTo>
                <a:lnTo>
                  <a:pt x="17767" y="3975"/>
                </a:lnTo>
                <a:lnTo>
                  <a:pt x="17767" y="8889"/>
                </a:lnTo>
                <a:lnTo>
                  <a:pt x="17767" y="34480"/>
                </a:lnTo>
                <a:close/>
              </a:path>
            </a:pathLst>
          </a:custGeom>
          <a:ln w="7543">
            <a:solidFill>
              <a:srgbClr val="070908"/>
            </a:solidFill>
          </a:ln>
        </p:spPr>
        <p:txBody>
          <a:bodyPr wrap="square" lIns="0" tIns="0" rIns="0" bIns="0" rtlCol="0"/>
          <a:lstStyle/>
          <a:p>
            <a:endParaRPr/>
          </a:p>
        </p:txBody>
      </p:sp>
      <p:sp>
        <p:nvSpPr>
          <p:cNvPr id="678" name="object 678"/>
          <p:cNvSpPr/>
          <p:nvPr/>
        </p:nvSpPr>
        <p:spPr>
          <a:xfrm>
            <a:off x="5238779" y="7436396"/>
            <a:ext cx="31750" cy="11430"/>
          </a:xfrm>
          <a:custGeom>
            <a:avLst/>
            <a:gdLst/>
            <a:ahLst/>
            <a:cxnLst/>
            <a:rect l="l" t="t" r="r" b="b"/>
            <a:pathLst>
              <a:path w="31750" h="11429">
                <a:moveTo>
                  <a:pt x="31559" y="5511"/>
                </a:moveTo>
                <a:lnTo>
                  <a:pt x="31559" y="8572"/>
                </a:lnTo>
                <a:lnTo>
                  <a:pt x="29095" y="11036"/>
                </a:lnTo>
                <a:lnTo>
                  <a:pt x="26022" y="11036"/>
                </a:lnTo>
                <a:lnTo>
                  <a:pt x="5511" y="11036"/>
                </a:lnTo>
                <a:lnTo>
                  <a:pt x="2476" y="11036"/>
                </a:lnTo>
                <a:lnTo>
                  <a:pt x="0" y="8572"/>
                </a:lnTo>
                <a:lnTo>
                  <a:pt x="0" y="5511"/>
                </a:lnTo>
                <a:lnTo>
                  <a:pt x="0" y="2476"/>
                </a:lnTo>
                <a:lnTo>
                  <a:pt x="2476" y="0"/>
                </a:lnTo>
                <a:lnTo>
                  <a:pt x="5511" y="0"/>
                </a:lnTo>
                <a:lnTo>
                  <a:pt x="26022" y="0"/>
                </a:lnTo>
                <a:lnTo>
                  <a:pt x="29095" y="0"/>
                </a:lnTo>
                <a:lnTo>
                  <a:pt x="31559" y="2476"/>
                </a:lnTo>
                <a:lnTo>
                  <a:pt x="31559" y="5511"/>
                </a:lnTo>
                <a:close/>
              </a:path>
            </a:pathLst>
          </a:custGeom>
          <a:ln w="7543">
            <a:solidFill>
              <a:srgbClr val="070908"/>
            </a:solidFill>
          </a:ln>
        </p:spPr>
        <p:txBody>
          <a:bodyPr wrap="square" lIns="0" tIns="0" rIns="0" bIns="0" rtlCol="0"/>
          <a:lstStyle/>
          <a:p>
            <a:endParaRPr/>
          </a:p>
        </p:txBody>
      </p:sp>
      <p:sp>
        <p:nvSpPr>
          <p:cNvPr id="679" name="object 679"/>
          <p:cNvSpPr/>
          <p:nvPr/>
        </p:nvSpPr>
        <p:spPr>
          <a:xfrm>
            <a:off x="6074102" y="7421870"/>
            <a:ext cx="18415" cy="43815"/>
          </a:xfrm>
          <a:custGeom>
            <a:avLst/>
            <a:gdLst/>
            <a:ahLst/>
            <a:cxnLst/>
            <a:rect l="l" t="t" r="r" b="b"/>
            <a:pathLst>
              <a:path w="18414" h="43815">
                <a:moveTo>
                  <a:pt x="17792" y="34480"/>
                </a:moveTo>
                <a:lnTo>
                  <a:pt x="17792" y="39369"/>
                </a:lnTo>
                <a:lnTo>
                  <a:pt x="13804" y="43370"/>
                </a:lnTo>
                <a:lnTo>
                  <a:pt x="8902" y="43370"/>
                </a:lnTo>
                <a:lnTo>
                  <a:pt x="4000" y="43370"/>
                </a:lnTo>
                <a:lnTo>
                  <a:pt x="0" y="39369"/>
                </a:lnTo>
                <a:lnTo>
                  <a:pt x="0" y="34480"/>
                </a:lnTo>
                <a:lnTo>
                  <a:pt x="0" y="8889"/>
                </a:lnTo>
                <a:lnTo>
                  <a:pt x="0" y="3975"/>
                </a:lnTo>
                <a:lnTo>
                  <a:pt x="4000" y="0"/>
                </a:lnTo>
                <a:lnTo>
                  <a:pt x="8902" y="0"/>
                </a:lnTo>
                <a:lnTo>
                  <a:pt x="13804" y="0"/>
                </a:lnTo>
                <a:lnTo>
                  <a:pt x="17792" y="3975"/>
                </a:lnTo>
                <a:lnTo>
                  <a:pt x="17792" y="8889"/>
                </a:lnTo>
                <a:lnTo>
                  <a:pt x="17792" y="34480"/>
                </a:lnTo>
                <a:close/>
              </a:path>
            </a:pathLst>
          </a:custGeom>
          <a:ln w="7543">
            <a:solidFill>
              <a:srgbClr val="070908"/>
            </a:solidFill>
          </a:ln>
        </p:spPr>
        <p:txBody>
          <a:bodyPr wrap="square" lIns="0" tIns="0" rIns="0" bIns="0" rtlCol="0"/>
          <a:lstStyle/>
          <a:p>
            <a:endParaRPr/>
          </a:p>
        </p:txBody>
      </p:sp>
      <p:sp>
        <p:nvSpPr>
          <p:cNvPr id="680" name="object 680"/>
          <p:cNvSpPr/>
          <p:nvPr/>
        </p:nvSpPr>
        <p:spPr>
          <a:xfrm>
            <a:off x="6067541" y="7436396"/>
            <a:ext cx="31750" cy="11430"/>
          </a:xfrm>
          <a:custGeom>
            <a:avLst/>
            <a:gdLst/>
            <a:ahLst/>
            <a:cxnLst/>
            <a:rect l="l" t="t" r="r" b="b"/>
            <a:pathLst>
              <a:path w="31750" h="11429">
                <a:moveTo>
                  <a:pt x="31546" y="5511"/>
                </a:moveTo>
                <a:lnTo>
                  <a:pt x="31546" y="8572"/>
                </a:lnTo>
                <a:lnTo>
                  <a:pt x="29095" y="11036"/>
                </a:lnTo>
                <a:lnTo>
                  <a:pt x="26034" y="11036"/>
                </a:lnTo>
                <a:lnTo>
                  <a:pt x="5511" y="11036"/>
                </a:lnTo>
                <a:lnTo>
                  <a:pt x="2476" y="11036"/>
                </a:lnTo>
                <a:lnTo>
                  <a:pt x="0" y="8572"/>
                </a:lnTo>
                <a:lnTo>
                  <a:pt x="0" y="5511"/>
                </a:lnTo>
                <a:lnTo>
                  <a:pt x="0" y="2476"/>
                </a:lnTo>
                <a:lnTo>
                  <a:pt x="2476" y="0"/>
                </a:lnTo>
                <a:lnTo>
                  <a:pt x="5511" y="0"/>
                </a:lnTo>
                <a:lnTo>
                  <a:pt x="26034" y="0"/>
                </a:lnTo>
                <a:lnTo>
                  <a:pt x="29095" y="0"/>
                </a:lnTo>
                <a:lnTo>
                  <a:pt x="31546" y="2476"/>
                </a:lnTo>
                <a:lnTo>
                  <a:pt x="31546" y="5511"/>
                </a:lnTo>
                <a:close/>
              </a:path>
            </a:pathLst>
          </a:custGeom>
          <a:ln w="7543">
            <a:solidFill>
              <a:srgbClr val="070908"/>
            </a:solidFill>
          </a:ln>
        </p:spPr>
        <p:txBody>
          <a:bodyPr wrap="square" lIns="0" tIns="0" rIns="0" bIns="0" rtlCol="0"/>
          <a:lstStyle/>
          <a:p>
            <a:endParaRPr/>
          </a:p>
        </p:txBody>
      </p:sp>
      <p:sp>
        <p:nvSpPr>
          <p:cNvPr id="681" name="object 681"/>
          <p:cNvSpPr/>
          <p:nvPr/>
        </p:nvSpPr>
        <p:spPr>
          <a:xfrm>
            <a:off x="2968237" y="7339865"/>
            <a:ext cx="786765" cy="579755"/>
          </a:xfrm>
          <a:custGeom>
            <a:avLst/>
            <a:gdLst/>
            <a:ahLst/>
            <a:cxnLst/>
            <a:rect l="l" t="t" r="r" b="b"/>
            <a:pathLst>
              <a:path w="786764" h="579754">
                <a:moveTo>
                  <a:pt x="0" y="0"/>
                </a:moveTo>
                <a:lnTo>
                  <a:pt x="42542" y="86352"/>
                </a:lnTo>
                <a:lnTo>
                  <a:pt x="142619" y="195220"/>
                </a:lnTo>
                <a:lnTo>
                  <a:pt x="318575" y="342089"/>
                </a:lnTo>
                <a:lnTo>
                  <a:pt x="511689" y="481965"/>
                </a:lnTo>
                <a:lnTo>
                  <a:pt x="642293" y="550712"/>
                </a:lnTo>
                <a:lnTo>
                  <a:pt x="716312" y="573500"/>
                </a:lnTo>
                <a:lnTo>
                  <a:pt x="739669" y="575502"/>
                </a:lnTo>
                <a:lnTo>
                  <a:pt x="786570" y="579619"/>
                </a:lnTo>
              </a:path>
            </a:pathLst>
          </a:custGeom>
          <a:ln w="7340">
            <a:solidFill>
              <a:srgbClr val="131111"/>
            </a:solidFill>
          </a:ln>
        </p:spPr>
        <p:txBody>
          <a:bodyPr wrap="square" lIns="0" tIns="0" rIns="0" bIns="0" rtlCol="0"/>
          <a:lstStyle/>
          <a:p>
            <a:endParaRPr/>
          </a:p>
        </p:txBody>
      </p:sp>
      <p:sp>
        <p:nvSpPr>
          <p:cNvPr id="682" name="object 682"/>
          <p:cNvSpPr/>
          <p:nvPr/>
        </p:nvSpPr>
        <p:spPr>
          <a:xfrm>
            <a:off x="3069809" y="7170973"/>
            <a:ext cx="878840" cy="433070"/>
          </a:xfrm>
          <a:custGeom>
            <a:avLst/>
            <a:gdLst/>
            <a:ahLst/>
            <a:cxnLst/>
            <a:rect l="l" t="t" r="r" b="b"/>
            <a:pathLst>
              <a:path w="878839" h="433070">
                <a:moveTo>
                  <a:pt x="0" y="0"/>
                </a:moveTo>
                <a:lnTo>
                  <a:pt x="13478" y="20354"/>
                </a:lnTo>
                <a:lnTo>
                  <a:pt x="82271" y="80224"/>
                </a:lnTo>
                <a:lnTo>
                  <a:pt x="193615" y="150179"/>
                </a:lnTo>
                <a:lnTo>
                  <a:pt x="275134" y="200860"/>
                </a:lnTo>
                <a:lnTo>
                  <a:pt x="333454" y="239776"/>
                </a:lnTo>
                <a:lnTo>
                  <a:pt x="373450" y="269202"/>
                </a:lnTo>
                <a:lnTo>
                  <a:pt x="399995" y="291414"/>
                </a:lnTo>
                <a:lnTo>
                  <a:pt x="417961" y="308686"/>
                </a:lnTo>
                <a:lnTo>
                  <a:pt x="432223" y="323293"/>
                </a:lnTo>
                <a:lnTo>
                  <a:pt x="451167" y="337820"/>
                </a:lnTo>
                <a:lnTo>
                  <a:pt x="480831" y="352153"/>
                </a:lnTo>
                <a:lnTo>
                  <a:pt x="522580" y="364535"/>
                </a:lnTo>
                <a:lnTo>
                  <a:pt x="577781" y="373212"/>
                </a:lnTo>
                <a:lnTo>
                  <a:pt x="647799" y="376428"/>
                </a:lnTo>
                <a:lnTo>
                  <a:pt x="734000" y="372429"/>
                </a:lnTo>
                <a:lnTo>
                  <a:pt x="856749" y="424949"/>
                </a:lnTo>
                <a:lnTo>
                  <a:pt x="878308" y="432855"/>
                </a:lnTo>
              </a:path>
            </a:pathLst>
          </a:custGeom>
          <a:ln w="7340">
            <a:solidFill>
              <a:srgbClr val="131111"/>
            </a:solidFill>
            <a:prstDash val="sysDot"/>
          </a:ln>
        </p:spPr>
        <p:txBody>
          <a:bodyPr wrap="square" lIns="0" tIns="0" rIns="0" bIns="0" rtlCol="0"/>
          <a:lstStyle/>
          <a:p>
            <a:endParaRPr/>
          </a:p>
        </p:txBody>
      </p:sp>
      <p:sp>
        <p:nvSpPr>
          <p:cNvPr id="683" name="object 683"/>
          <p:cNvSpPr/>
          <p:nvPr/>
        </p:nvSpPr>
        <p:spPr>
          <a:xfrm>
            <a:off x="3234476" y="7393688"/>
            <a:ext cx="141605" cy="288290"/>
          </a:xfrm>
          <a:custGeom>
            <a:avLst/>
            <a:gdLst/>
            <a:ahLst/>
            <a:cxnLst/>
            <a:rect l="l" t="t" r="r" b="b"/>
            <a:pathLst>
              <a:path w="141604" h="288290">
                <a:moveTo>
                  <a:pt x="12457" y="113828"/>
                </a:moveTo>
                <a:lnTo>
                  <a:pt x="654" y="46166"/>
                </a:lnTo>
                <a:lnTo>
                  <a:pt x="0" y="11774"/>
                </a:lnTo>
                <a:lnTo>
                  <a:pt x="13444" y="0"/>
                </a:lnTo>
                <a:lnTo>
                  <a:pt x="73638" y="14800"/>
                </a:lnTo>
                <a:lnTo>
                  <a:pt x="98431" y="48668"/>
                </a:lnTo>
                <a:lnTo>
                  <a:pt x="117814" y="93150"/>
                </a:lnTo>
                <a:lnTo>
                  <a:pt x="131281" y="139603"/>
                </a:lnTo>
                <a:lnTo>
                  <a:pt x="138326" y="179385"/>
                </a:lnTo>
                <a:lnTo>
                  <a:pt x="141419" y="222524"/>
                </a:lnTo>
                <a:lnTo>
                  <a:pt x="138768" y="261537"/>
                </a:lnTo>
                <a:lnTo>
                  <a:pt x="126282" y="286693"/>
                </a:lnTo>
                <a:lnTo>
                  <a:pt x="99871" y="288263"/>
                </a:lnTo>
                <a:lnTo>
                  <a:pt x="71581" y="267486"/>
                </a:lnTo>
                <a:lnTo>
                  <a:pt x="54527" y="239310"/>
                </a:lnTo>
                <a:lnTo>
                  <a:pt x="46162" y="214507"/>
                </a:lnTo>
                <a:lnTo>
                  <a:pt x="43940" y="203846"/>
                </a:lnTo>
              </a:path>
            </a:pathLst>
          </a:custGeom>
          <a:ln w="7340">
            <a:solidFill>
              <a:srgbClr val="131111"/>
            </a:solidFill>
          </a:ln>
        </p:spPr>
        <p:txBody>
          <a:bodyPr wrap="square" lIns="0" tIns="0" rIns="0" bIns="0" rtlCol="0"/>
          <a:lstStyle/>
          <a:p>
            <a:endParaRPr/>
          </a:p>
        </p:txBody>
      </p:sp>
      <p:sp>
        <p:nvSpPr>
          <p:cNvPr id="684" name="object 684"/>
          <p:cNvSpPr/>
          <p:nvPr/>
        </p:nvSpPr>
        <p:spPr>
          <a:xfrm>
            <a:off x="3191244" y="7455817"/>
            <a:ext cx="158133" cy="170519"/>
          </a:xfrm>
          <a:prstGeom prst="rect">
            <a:avLst/>
          </a:prstGeom>
          <a:blipFill>
            <a:blip r:embed="rId19" cstate="print"/>
            <a:stretch>
              <a:fillRect/>
            </a:stretch>
          </a:blipFill>
        </p:spPr>
        <p:txBody>
          <a:bodyPr wrap="square" lIns="0" tIns="0" rIns="0" bIns="0" rtlCol="0"/>
          <a:lstStyle/>
          <a:p>
            <a:endParaRPr/>
          </a:p>
        </p:txBody>
      </p:sp>
      <p:sp>
        <p:nvSpPr>
          <p:cNvPr id="685" name="object 685"/>
          <p:cNvSpPr/>
          <p:nvPr/>
        </p:nvSpPr>
        <p:spPr>
          <a:xfrm>
            <a:off x="3268104" y="7381970"/>
            <a:ext cx="131445" cy="302895"/>
          </a:xfrm>
          <a:custGeom>
            <a:avLst/>
            <a:gdLst/>
            <a:ahLst/>
            <a:cxnLst/>
            <a:rect l="l" t="t" r="r" b="b"/>
            <a:pathLst>
              <a:path w="131445" h="302895">
                <a:moveTo>
                  <a:pt x="0" y="11823"/>
                </a:moveTo>
                <a:lnTo>
                  <a:pt x="49911" y="0"/>
                </a:lnTo>
                <a:lnTo>
                  <a:pt x="84861" y="22671"/>
                </a:lnTo>
                <a:lnTo>
                  <a:pt x="115595" y="87612"/>
                </a:lnTo>
                <a:lnTo>
                  <a:pt x="125564" y="159854"/>
                </a:lnTo>
                <a:lnTo>
                  <a:pt x="131408" y="233371"/>
                </a:lnTo>
                <a:lnTo>
                  <a:pt x="129071" y="274205"/>
                </a:lnTo>
                <a:lnTo>
                  <a:pt x="123812" y="291789"/>
                </a:lnTo>
                <a:lnTo>
                  <a:pt x="120891" y="295554"/>
                </a:lnTo>
                <a:lnTo>
                  <a:pt x="87325" y="302818"/>
                </a:lnTo>
              </a:path>
            </a:pathLst>
          </a:custGeom>
          <a:ln w="7340">
            <a:solidFill>
              <a:srgbClr val="131111"/>
            </a:solidFill>
          </a:ln>
        </p:spPr>
        <p:txBody>
          <a:bodyPr wrap="square" lIns="0" tIns="0" rIns="0" bIns="0" rtlCol="0"/>
          <a:lstStyle/>
          <a:p>
            <a:endParaRPr/>
          </a:p>
        </p:txBody>
      </p:sp>
      <p:sp>
        <p:nvSpPr>
          <p:cNvPr id="686" name="object 686"/>
          <p:cNvSpPr/>
          <p:nvPr/>
        </p:nvSpPr>
        <p:spPr>
          <a:xfrm>
            <a:off x="3364445" y="7742479"/>
            <a:ext cx="0" cy="274320"/>
          </a:xfrm>
          <a:custGeom>
            <a:avLst/>
            <a:gdLst/>
            <a:ahLst/>
            <a:cxnLst/>
            <a:rect l="l" t="t" r="r" b="b"/>
            <a:pathLst>
              <a:path h="274320">
                <a:moveTo>
                  <a:pt x="0" y="0"/>
                </a:moveTo>
                <a:lnTo>
                  <a:pt x="0" y="273985"/>
                </a:lnTo>
              </a:path>
            </a:pathLst>
          </a:custGeom>
          <a:ln w="7340">
            <a:solidFill>
              <a:srgbClr val="131111"/>
            </a:solidFill>
          </a:ln>
        </p:spPr>
        <p:txBody>
          <a:bodyPr wrap="square" lIns="0" tIns="0" rIns="0" bIns="0" rtlCol="0"/>
          <a:lstStyle/>
          <a:p>
            <a:endParaRPr/>
          </a:p>
        </p:txBody>
      </p:sp>
      <p:sp>
        <p:nvSpPr>
          <p:cNvPr id="687" name="object 687"/>
          <p:cNvSpPr/>
          <p:nvPr/>
        </p:nvSpPr>
        <p:spPr>
          <a:xfrm>
            <a:off x="3242494" y="7644047"/>
            <a:ext cx="0" cy="337820"/>
          </a:xfrm>
          <a:custGeom>
            <a:avLst/>
            <a:gdLst/>
            <a:ahLst/>
            <a:cxnLst/>
            <a:rect l="l" t="t" r="r" b="b"/>
            <a:pathLst>
              <a:path h="337820">
                <a:moveTo>
                  <a:pt x="0" y="0"/>
                </a:moveTo>
                <a:lnTo>
                  <a:pt x="0" y="337452"/>
                </a:lnTo>
              </a:path>
            </a:pathLst>
          </a:custGeom>
          <a:ln w="7340">
            <a:solidFill>
              <a:srgbClr val="131111"/>
            </a:solidFill>
          </a:ln>
        </p:spPr>
        <p:txBody>
          <a:bodyPr wrap="square" lIns="0" tIns="0" rIns="0" bIns="0" rtlCol="0"/>
          <a:lstStyle/>
          <a:p>
            <a:endParaRPr/>
          </a:p>
        </p:txBody>
      </p:sp>
      <p:sp>
        <p:nvSpPr>
          <p:cNvPr id="688" name="object 688"/>
          <p:cNvSpPr/>
          <p:nvPr/>
        </p:nvSpPr>
        <p:spPr>
          <a:xfrm>
            <a:off x="3105628" y="7889820"/>
            <a:ext cx="2540" cy="3810"/>
          </a:xfrm>
          <a:custGeom>
            <a:avLst/>
            <a:gdLst/>
            <a:ahLst/>
            <a:cxnLst/>
            <a:rect l="l" t="t" r="r" b="b"/>
            <a:pathLst>
              <a:path w="2539" h="3809">
                <a:moveTo>
                  <a:pt x="0" y="3809"/>
                </a:moveTo>
                <a:lnTo>
                  <a:pt x="2348" y="3809"/>
                </a:lnTo>
                <a:lnTo>
                  <a:pt x="2348" y="0"/>
                </a:lnTo>
                <a:lnTo>
                  <a:pt x="0" y="0"/>
                </a:lnTo>
                <a:lnTo>
                  <a:pt x="0" y="3809"/>
                </a:lnTo>
                <a:close/>
              </a:path>
            </a:pathLst>
          </a:custGeom>
          <a:solidFill>
            <a:srgbClr val="131111"/>
          </a:solidFill>
        </p:spPr>
        <p:txBody>
          <a:bodyPr wrap="square" lIns="0" tIns="0" rIns="0" bIns="0" rtlCol="0"/>
          <a:lstStyle/>
          <a:p>
            <a:endParaRPr/>
          </a:p>
        </p:txBody>
      </p:sp>
      <p:sp>
        <p:nvSpPr>
          <p:cNvPr id="689" name="object 689"/>
          <p:cNvSpPr/>
          <p:nvPr/>
        </p:nvSpPr>
        <p:spPr>
          <a:xfrm>
            <a:off x="3104306" y="7497390"/>
            <a:ext cx="0" cy="392430"/>
          </a:xfrm>
          <a:custGeom>
            <a:avLst/>
            <a:gdLst/>
            <a:ahLst/>
            <a:cxnLst/>
            <a:rect l="l" t="t" r="r" b="b"/>
            <a:pathLst>
              <a:path h="392429">
                <a:moveTo>
                  <a:pt x="0" y="0"/>
                </a:moveTo>
                <a:lnTo>
                  <a:pt x="0" y="392429"/>
                </a:lnTo>
              </a:path>
            </a:pathLst>
          </a:custGeom>
          <a:ln w="7340">
            <a:solidFill>
              <a:srgbClr val="131111"/>
            </a:solidFill>
          </a:ln>
        </p:spPr>
        <p:txBody>
          <a:bodyPr wrap="square" lIns="0" tIns="0" rIns="0" bIns="0" rtlCol="0"/>
          <a:lstStyle/>
          <a:p>
            <a:endParaRPr/>
          </a:p>
        </p:txBody>
      </p:sp>
      <p:sp>
        <p:nvSpPr>
          <p:cNvPr id="690" name="object 690"/>
          <p:cNvSpPr/>
          <p:nvPr/>
        </p:nvSpPr>
        <p:spPr>
          <a:xfrm>
            <a:off x="3004182" y="7353573"/>
            <a:ext cx="0" cy="417830"/>
          </a:xfrm>
          <a:custGeom>
            <a:avLst/>
            <a:gdLst/>
            <a:ahLst/>
            <a:cxnLst/>
            <a:rect l="l" t="t" r="r" b="b"/>
            <a:pathLst>
              <a:path h="417829">
                <a:moveTo>
                  <a:pt x="0" y="0"/>
                </a:moveTo>
                <a:lnTo>
                  <a:pt x="0" y="417804"/>
                </a:lnTo>
              </a:path>
            </a:pathLst>
          </a:custGeom>
          <a:ln w="7340">
            <a:solidFill>
              <a:srgbClr val="131111"/>
            </a:solidFill>
          </a:ln>
        </p:spPr>
        <p:txBody>
          <a:bodyPr wrap="square" lIns="0" tIns="0" rIns="0" bIns="0" rtlCol="0"/>
          <a:lstStyle/>
          <a:p>
            <a:endParaRPr/>
          </a:p>
        </p:txBody>
      </p:sp>
      <p:sp>
        <p:nvSpPr>
          <p:cNvPr id="691" name="object 691"/>
          <p:cNvSpPr/>
          <p:nvPr/>
        </p:nvSpPr>
        <p:spPr>
          <a:xfrm>
            <a:off x="3590937" y="7866043"/>
            <a:ext cx="0" cy="137160"/>
          </a:xfrm>
          <a:custGeom>
            <a:avLst/>
            <a:gdLst/>
            <a:ahLst/>
            <a:cxnLst/>
            <a:rect l="l" t="t" r="r" b="b"/>
            <a:pathLst>
              <a:path h="137159">
                <a:moveTo>
                  <a:pt x="0" y="0"/>
                </a:moveTo>
                <a:lnTo>
                  <a:pt x="0" y="137160"/>
                </a:lnTo>
              </a:path>
            </a:pathLst>
          </a:custGeom>
          <a:ln w="7340">
            <a:solidFill>
              <a:srgbClr val="131111"/>
            </a:solidFill>
          </a:ln>
        </p:spPr>
        <p:txBody>
          <a:bodyPr wrap="square" lIns="0" tIns="0" rIns="0" bIns="0" rtlCol="0"/>
          <a:lstStyle/>
          <a:p>
            <a:endParaRPr/>
          </a:p>
        </p:txBody>
      </p:sp>
      <p:sp>
        <p:nvSpPr>
          <p:cNvPr id="692" name="object 692"/>
          <p:cNvSpPr/>
          <p:nvPr/>
        </p:nvSpPr>
        <p:spPr>
          <a:xfrm>
            <a:off x="3164088" y="7090213"/>
            <a:ext cx="147320" cy="253365"/>
          </a:xfrm>
          <a:custGeom>
            <a:avLst/>
            <a:gdLst/>
            <a:ahLst/>
            <a:cxnLst/>
            <a:rect l="l" t="t" r="r" b="b"/>
            <a:pathLst>
              <a:path w="147320" h="253365">
                <a:moveTo>
                  <a:pt x="147114" y="253114"/>
                </a:moveTo>
                <a:lnTo>
                  <a:pt x="29833" y="58234"/>
                </a:lnTo>
                <a:lnTo>
                  <a:pt x="0" y="0"/>
                </a:lnTo>
              </a:path>
            </a:pathLst>
          </a:custGeom>
          <a:ln w="7340">
            <a:solidFill>
              <a:srgbClr val="131111"/>
            </a:solidFill>
          </a:ln>
        </p:spPr>
        <p:txBody>
          <a:bodyPr wrap="square" lIns="0" tIns="0" rIns="0" bIns="0" rtlCol="0"/>
          <a:lstStyle/>
          <a:p>
            <a:endParaRPr/>
          </a:p>
        </p:txBody>
      </p:sp>
      <p:sp>
        <p:nvSpPr>
          <p:cNvPr id="693" name="object 693"/>
          <p:cNvSpPr/>
          <p:nvPr/>
        </p:nvSpPr>
        <p:spPr>
          <a:xfrm>
            <a:off x="3512830" y="7008793"/>
            <a:ext cx="284480" cy="451484"/>
          </a:xfrm>
          <a:custGeom>
            <a:avLst/>
            <a:gdLst/>
            <a:ahLst/>
            <a:cxnLst/>
            <a:rect l="l" t="t" r="r" b="b"/>
            <a:pathLst>
              <a:path w="284479" h="451484">
                <a:moveTo>
                  <a:pt x="0" y="0"/>
                </a:moveTo>
                <a:lnTo>
                  <a:pt x="79916" y="200209"/>
                </a:lnTo>
                <a:lnTo>
                  <a:pt x="145726" y="337989"/>
                </a:lnTo>
                <a:lnTo>
                  <a:pt x="204190" y="405893"/>
                </a:lnTo>
                <a:lnTo>
                  <a:pt x="283986" y="451387"/>
                </a:lnTo>
              </a:path>
            </a:pathLst>
          </a:custGeom>
          <a:ln w="7340">
            <a:solidFill>
              <a:srgbClr val="131111"/>
            </a:solidFill>
          </a:ln>
        </p:spPr>
        <p:txBody>
          <a:bodyPr wrap="square" lIns="0" tIns="0" rIns="0" bIns="0" rtlCol="0"/>
          <a:lstStyle/>
          <a:p>
            <a:endParaRPr/>
          </a:p>
        </p:txBody>
      </p:sp>
      <p:sp>
        <p:nvSpPr>
          <p:cNvPr id="694" name="object 694"/>
          <p:cNvSpPr/>
          <p:nvPr/>
        </p:nvSpPr>
        <p:spPr>
          <a:xfrm>
            <a:off x="3643858" y="7597229"/>
            <a:ext cx="80645" cy="343535"/>
          </a:xfrm>
          <a:custGeom>
            <a:avLst/>
            <a:gdLst/>
            <a:ahLst/>
            <a:cxnLst/>
            <a:rect l="l" t="t" r="r" b="b"/>
            <a:pathLst>
              <a:path w="80645" h="343534">
                <a:moveTo>
                  <a:pt x="0" y="0"/>
                </a:moveTo>
                <a:lnTo>
                  <a:pt x="80429" y="326872"/>
                </a:lnTo>
                <a:lnTo>
                  <a:pt x="80429" y="343380"/>
                </a:lnTo>
              </a:path>
            </a:pathLst>
          </a:custGeom>
          <a:ln w="7340">
            <a:solidFill>
              <a:srgbClr val="131111"/>
            </a:solidFill>
          </a:ln>
        </p:spPr>
        <p:txBody>
          <a:bodyPr wrap="square" lIns="0" tIns="0" rIns="0" bIns="0" rtlCol="0"/>
          <a:lstStyle/>
          <a:p>
            <a:endParaRPr/>
          </a:p>
        </p:txBody>
      </p:sp>
      <p:sp>
        <p:nvSpPr>
          <p:cNvPr id="695" name="object 695"/>
          <p:cNvSpPr/>
          <p:nvPr/>
        </p:nvSpPr>
        <p:spPr>
          <a:xfrm>
            <a:off x="2937375" y="7004039"/>
            <a:ext cx="1019175" cy="1019175"/>
          </a:xfrm>
          <a:custGeom>
            <a:avLst/>
            <a:gdLst/>
            <a:ahLst/>
            <a:cxnLst/>
            <a:rect l="l" t="t" r="r" b="b"/>
            <a:pathLst>
              <a:path w="1019175" h="1019175">
                <a:moveTo>
                  <a:pt x="1018997" y="509498"/>
                </a:moveTo>
                <a:lnTo>
                  <a:pt x="1016664" y="558567"/>
                </a:lnTo>
                <a:lnTo>
                  <a:pt x="1009810" y="606317"/>
                </a:lnTo>
                <a:lnTo>
                  <a:pt x="998647" y="652534"/>
                </a:lnTo>
                <a:lnTo>
                  <a:pt x="983388" y="697005"/>
                </a:lnTo>
                <a:lnTo>
                  <a:pt x="964248" y="739515"/>
                </a:lnTo>
                <a:lnTo>
                  <a:pt x="941440" y="779852"/>
                </a:lnTo>
                <a:lnTo>
                  <a:pt x="915177" y="817801"/>
                </a:lnTo>
                <a:lnTo>
                  <a:pt x="885673" y="853150"/>
                </a:lnTo>
                <a:lnTo>
                  <a:pt x="853141" y="885685"/>
                </a:lnTo>
                <a:lnTo>
                  <a:pt x="817795" y="915192"/>
                </a:lnTo>
                <a:lnTo>
                  <a:pt x="779848" y="941457"/>
                </a:lnTo>
                <a:lnTo>
                  <a:pt x="739514" y="964268"/>
                </a:lnTo>
                <a:lnTo>
                  <a:pt x="697007" y="983410"/>
                </a:lnTo>
                <a:lnTo>
                  <a:pt x="652539" y="998670"/>
                </a:lnTo>
                <a:lnTo>
                  <a:pt x="606325" y="1009834"/>
                </a:lnTo>
                <a:lnTo>
                  <a:pt x="558578" y="1016690"/>
                </a:lnTo>
                <a:lnTo>
                  <a:pt x="509511" y="1019022"/>
                </a:lnTo>
                <a:lnTo>
                  <a:pt x="460442" y="1016690"/>
                </a:lnTo>
                <a:lnTo>
                  <a:pt x="412692" y="1009834"/>
                </a:lnTo>
                <a:lnTo>
                  <a:pt x="366476" y="998670"/>
                </a:lnTo>
                <a:lnTo>
                  <a:pt x="322006" y="983410"/>
                </a:lnTo>
                <a:lnTo>
                  <a:pt x="279497" y="964268"/>
                </a:lnTo>
                <a:lnTo>
                  <a:pt x="239161" y="941457"/>
                </a:lnTo>
                <a:lnTo>
                  <a:pt x="201212" y="915192"/>
                </a:lnTo>
                <a:lnTo>
                  <a:pt x="165864" y="885685"/>
                </a:lnTo>
                <a:lnTo>
                  <a:pt x="133331" y="853150"/>
                </a:lnTo>
                <a:lnTo>
                  <a:pt x="103825" y="817801"/>
                </a:lnTo>
                <a:lnTo>
                  <a:pt x="77561" y="779852"/>
                </a:lnTo>
                <a:lnTo>
                  <a:pt x="54751" y="739515"/>
                </a:lnTo>
                <a:lnTo>
                  <a:pt x="35610" y="697005"/>
                </a:lnTo>
                <a:lnTo>
                  <a:pt x="20351" y="652534"/>
                </a:lnTo>
                <a:lnTo>
                  <a:pt x="9187" y="606317"/>
                </a:lnTo>
                <a:lnTo>
                  <a:pt x="2332" y="558567"/>
                </a:lnTo>
                <a:lnTo>
                  <a:pt x="0" y="509498"/>
                </a:lnTo>
                <a:lnTo>
                  <a:pt x="2332" y="460433"/>
                </a:lnTo>
                <a:lnTo>
                  <a:pt x="9187" y="412687"/>
                </a:lnTo>
                <a:lnTo>
                  <a:pt x="20351" y="366473"/>
                </a:lnTo>
                <a:lnTo>
                  <a:pt x="35610" y="322006"/>
                </a:lnTo>
                <a:lnTo>
                  <a:pt x="54751" y="279498"/>
                </a:lnTo>
                <a:lnTo>
                  <a:pt x="77561" y="239163"/>
                </a:lnTo>
                <a:lnTo>
                  <a:pt x="103825" y="201215"/>
                </a:lnTo>
                <a:lnTo>
                  <a:pt x="133331" y="165867"/>
                </a:lnTo>
                <a:lnTo>
                  <a:pt x="165864" y="133334"/>
                </a:lnTo>
                <a:lnTo>
                  <a:pt x="201212" y="103828"/>
                </a:lnTo>
                <a:lnTo>
                  <a:pt x="239161" y="77563"/>
                </a:lnTo>
                <a:lnTo>
                  <a:pt x="279497" y="54753"/>
                </a:lnTo>
                <a:lnTo>
                  <a:pt x="322006" y="35611"/>
                </a:lnTo>
                <a:lnTo>
                  <a:pt x="366476" y="20352"/>
                </a:lnTo>
                <a:lnTo>
                  <a:pt x="412692" y="9187"/>
                </a:lnTo>
                <a:lnTo>
                  <a:pt x="460442" y="2332"/>
                </a:lnTo>
                <a:lnTo>
                  <a:pt x="509511" y="0"/>
                </a:lnTo>
                <a:lnTo>
                  <a:pt x="558578" y="2332"/>
                </a:lnTo>
                <a:lnTo>
                  <a:pt x="606325" y="9187"/>
                </a:lnTo>
                <a:lnTo>
                  <a:pt x="652539" y="20352"/>
                </a:lnTo>
                <a:lnTo>
                  <a:pt x="697007" y="35611"/>
                </a:lnTo>
                <a:lnTo>
                  <a:pt x="739514" y="54753"/>
                </a:lnTo>
                <a:lnTo>
                  <a:pt x="779848" y="77563"/>
                </a:lnTo>
                <a:lnTo>
                  <a:pt x="817795" y="103828"/>
                </a:lnTo>
                <a:lnTo>
                  <a:pt x="853141" y="133334"/>
                </a:lnTo>
                <a:lnTo>
                  <a:pt x="885673" y="165867"/>
                </a:lnTo>
                <a:lnTo>
                  <a:pt x="915177" y="201215"/>
                </a:lnTo>
                <a:lnTo>
                  <a:pt x="941440" y="239163"/>
                </a:lnTo>
                <a:lnTo>
                  <a:pt x="964248" y="279498"/>
                </a:lnTo>
                <a:lnTo>
                  <a:pt x="983388" y="322006"/>
                </a:lnTo>
                <a:lnTo>
                  <a:pt x="998647" y="366473"/>
                </a:lnTo>
                <a:lnTo>
                  <a:pt x="1009810" y="412687"/>
                </a:lnTo>
                <a:lnTo>
                  <a:pt x="1016664" y="460433"/>
                </a:lnTo>
                <a:lnTo>
                  <a:pt x="1018997" y="509498"/>
                </a:lnTo>
                <a:close/>
              </a:path>
            </a:pathLst>
          </a:custGeom>
          <a:ln w="7340">
            <a:solidFill>
              <a:srgbClr val="131111"/>
            </a:solidFill>
            <a:prstDash val="sysDot"/>
          </a:ln>
        </p:spPr>
        <p:txBody>
          <a:bodyPr wrap="square" lIns="0" tIns="0" rIns="0" bIns="0" rtlCol="0"/>
          <a:lstStyle/>
          <a:p>
            <a:endParaRPr/>
          </a:p>
        </p:txBody>
      </p:sp>
      <p:sp>
        <p:nvSpPr>
          <p:cNvPr id="696" name="object 696"/>
          <p:cNvSpPr/>
          <p:nvPr/>
        </p:nvSpPr>
        <p:spPr>
          <a:xfrm>
            <a:off x="4051608" y="5333281"/>
            <a:ext cx="2753666" cy="1083077"/>
          </a:xfrm>
          <a:prstGeom prst="rect">
            <a:avLst/>
          </a:prstGeom>
          <a:blipFill>
            <a:blip r:embed="rId20" cstate="print"/>
            <a:stretch>
              <a:fillRect/>
            </a:stretch>
          </a:blipFill>
        </p:spPr>
        <p:txBody>
          <a:bodyPr wrap="square" lIns="0" tIns="0" rIns="0" bIns="0" rtlCol="0"/>
          <a:lstStyle/>
          <a:p>
            <a:endParaRPr/>
          </a:p>
        </p:txBody>
      </p:sp>
      <p:sp>
        <p:nvSpPr>
          <p:cNvPr id="697" name="object 697"/>
          <p:cNvSpPr/>
          <p:nvPr/>
        </p:nvSpPr>
        <p:spPr>
          <a:xfrm>
            <a:off x="5487961" y="8846120"/>
            <a:ext cx="2540" cy="244475"/>
          </a:xfrm>
          <a:custGeom>
            <a:avLst/>
            <a:gdLst/>
            <a:ahLst/>
            <a:cxnLst/>
            <a:rect l="l" t="t" r="r" b="b"/>
            <a:pathLst>
              <a:path w="2539" h="244475">
                <a:moveTo>
                  <a:pt x="0" y="0"/>
                </a:moveTo>
                <a:lnTo>
                  <a:pt x="1917" y="244233"/>
                </a:lnTo>
              </a:path>
            </a:pathLst>
          </a:custGeom>
          <a:ln w="19545">
            <a:solidFill>
              <a:srgbClr val="231F20"/>
            </a:solidFill>
          </a:ln>
        </p:spPr>
        <p:txBody>
          <a:bodyPr wrap="square" lIns="0" tIns="0" rIns="0" bIns="0" rtlCol="0"/>
          <a:lstStyle/>
          <a:p>
            <a:endParaRPr/>
          </a:p>
        </p:txBody>
      </p:sp>
      <p:sp>
        <p:nvSpPr>
          <p:cNvPr id="698" name="object 698"/>
          <p:cNvSpPr/>
          <p:nvPr/>
        </p:nvSpPr>
        <p:spPr>
          <a:xfrm>
            <a:off x="5460578" y="9081568"/>
            <a:ext cx="59055" cy="51435"/>
          </a:xfrm>
          <a:custGeom>
            <a:avLst/>
            <a:gdLst/>
            <a:ahLst/>
            <a:cxnLst/>
            <a:rect l="l" t="t" r="r" b="b"/>
            <a:pathLst>
              <a:path w="59054" h="51434">
                <a:moveTo>
                  <a:pt x="58483" y="0"/>
                </a:moveTo>
                <a:lnTo>
                  <a:pt x="0" y="457"/>
                </a:lnTo>
                <a:lnTo>
                  <a:pt x="29641" y="50876"/>
                </a:lnTo>
                <a:lnTo>
                  <a:pt x="58483" y="0"/>
                </a:lnTo>
                <a:close/>
              </a:path>
            </a:pathLst>
          </a:custGeom>
          <a:solidFill>
            <a:srgbClr val="231F20"/>
          </a:solidFill>
        </p:spPr>
        <p:txBody>
          <a:bodyPr wrap="square" lIns="0" tIns="0" rIns="0" bIns="0" rtlCol="0"/>
          <a:lstStyle/>
          <a:p>
            <a:endParaRPr/>
          </a:p>
        </p:txBody>
      </p:sp>
      <p:sp>
        <p:nvSpPr>
          <p:cNvPr id="699" name="object 699"/>
          <p:cNvSpPr/>
          <p:nvPr/>
        </p:nvSpPr>
        <p:spPr>
          <a:xfrm>
            <a:off x="5644930" y="8415520"/>
            <a:ext cx="795943" cy="1224126"/>
          </a:xfrm>
          <a:prstGeom prst="rect">
            <a:avLst/>
          </a:prstGeom>
          <a:blipFill>
            <a:blip r:embed="rId21" cstate="print"/>
            <a:stretch>
              <a:fillRect/>
            </a:stretch>
          </a:blipFill>
        </p:spPr>
        <p:txBody>
          <a:bodyPr wrap="square" lIns="0" tIns="0" rIns="0" bIns="0" rtlCol="0"/>
          <a:lstStyle/>
          <a:p>
            <a:endParaRPr/>
          </a:p>
        </p:txBody>
      </p:sp>
      <p:sp>
        <p:nvSpPr>
          <p:cNvPr id="700" name="object 700"/>
          <p:cNvSpPr/>
          <p:nvPr/>
        </p:nvSpPr>
        <p:spPr>
          <a:xfrm>
            <a:off x="1354273" y="8972933"/>
            <a:ext cx="243204" cy="155575"/>
          </a:xfrm>
          <a:custGeom>
            <a:avLst/>
            <a:gdLst/>
            <a:ahLst/>
            <a:cxnLst/>
            <a:rect l="l" t="t" r="r" b="b"/>
            <a:pathLst>
              <a:path w="243205" h="155575">
                <a:moveTo>
                  <a:pt x="0" y="0"/>
                </a:moveTo>
                <a:lnTo>
                  <a:pt x="242836" y="155371"/>
                </a:lnTo>
              </a:path>
            </a:pathLst>
          </a:custGeom>
          <a:ln w="6972">
            <a:solidFill>
              <a:srgbClr val="58595B"/>
            </a:solidFill>
          </a:ln>
        </p:spPr>
        <p:txBody>
          <a:bodyPr wrap="square" lIns="0" tIns="0" rIns="0" bIns="0" rtlCol="0"/>
          <a:lstStyle/>
          <a:p>
            <a:endParaRPr/>
          </a:p>
        </p:txBody>
      </p:sp>
      <p:sp>
        <p:nvSpPr>
          <p:cNvPr id="701" name="object 701"/>
          <p:cNvSpPr/>
          <p:nvPr/>
        </p:nvSpPr>
        <p:spPr>
          <a:xfrm>
            <a:off x="862712" y="8666929"/>
            <a:ext cx="273050" cy="287020"/>
          </a:xfrm>
          <a:custGeom>
            <a:avLst/>
            <a:gdLst/>
            <a:ahLst/>
            <a:cxnLst/>
            <a:rect l="l" t="t" r="r" b="b"/>
            <a:pathLst>
              <a:path w="273050" h="287020">
                <a:moveTo>
                  <a:pt x="4186" y="175563"/>
                </a:moveTo>
                <a:lnTo>
                  <a:pt x="0" y="129613"/>
                </a:lnTo>
                <a:lnTo>
                  <a:pt x="9309" y="86547"/>
                </a:lnTo>
                <a:lnTo>
                  <a:pt x="30468" y="49207"/>
                </a:lnTo>
                <a:lnTo>
                  <a:pt x="61829" y="20438"/>
                </a:lnTo>
                <a:lnTo>
                  <a:pt x="101747" y="3085"/>
                </a:lnTo>
                <a:lnTo>
                  <a:pt x="145335" y="0"/>
                </a:lnTo>
                <a:lnTo>
                  <a:pt x="186543" y="11017"/>
                </a:lnTo>
                <a:lnTo>
                  <a:pt x="222626" y="34359"/>
                </a:lnTo>
                <a:lnTo>
                  <a:pt x="250834" y="68248"/>
                </a:lnTo>
                <a:lnTo>
                  <a:pt x="268422" y="110908"/>
                </a:lnTo>
                <a:lnTo>
                  <a:pt x="272604" y="156863"/>
                </a:lnTo>
                <a:lnTo>
                  <a:pt x="263267" y="199941"/>
                </a:lnTo>
                <a:lnTo>
                  <a:pt x="242065" y="237291"/>
                </a:lnTo>
                <a:lnTo>
                  <a:pt x="210648" y="266065"/>
                </a:lnTo>
                <a:lnTo>
                  <a:pt x="170670" y="283412"/>
                </a:lnTo>
                <a:lnTo>
                  <a:pt x="127064" y="286510"/>
                </a:lnTo>
                <a:lnTo>
                  <a:pt x="85843" y="275509"/>
                </a:lnTo>
                <a:lnTo>
                  <a:pt x="49777" y="252174"/>
                </a:lnTo>
                <a:lnTo>
                  <a:pt x="21635" y="218270"/>
                </a:lnTo>
                <a:lnTo>
                  <a:pt x="4186" y="175563"/>
                </a:lnTo>
              </a:path>
            </a:pathLst>
          </a:custGeom>
          <a:ln w="4648">
            <a:solidFill>
              <a:srgbClr val="231F20"/>
            </a:solidFill>
          </a:ln>
        </p:spPr>
        <p:txBody>
          <a:bodyPr wrap="square" lIns="0" tIns="0" rIns="0" bIns="0" rtlCol="0"/>
          <a:lstStyle/>
          <a:p>
            <a:endParaRPr/>
          </a:p>
        </p:txBody>
      </p:sp>
      <p:sp>
        <p:nvSpPr>
          <p:cNvPr id="702" name="object 702"/>
          <p:cNvSpPr/>
          <p:nvPr/>
        </p:nvSpPr>
        <p:spPr>
          <a:xfrm>
            <a:off x="862416" y="8649813"/>
            <a:ext cx="295275" cy="319405"/>
          </a:xfrm>
          <a:custGeom>
            <a:avLst/>
            <a:gdLst/>
            <a:ahLst/>
            <a:cxnLst/>
            <a:rect l="l" t="t" r="r" b="b"/>
            <a:pathLst>
              <a:path w="295275" h="319404">
                <a:moveTo>
                  <a:pt x="4916" y="194416"/>
                </a:moveTo>
                <a:lnTo>
                  <a:pt x="0" y="143185"/>
                </a:lnTo>
                <a:lnTo>
                  <a:pt x="9701" y="95274"/>
                </a:lnTo>
                <a:lnTo>
                  <a:pt x="32267" y="53844"/>
                </a:lnTo>
                <a:lnTo>
                  <a:pt x="65944" y="22055"/>
                </a:lnTo>
                <a:lnTo>
                  <a:pt x="108979" y="3065"/>
                </a:lnTo>
                <a:lnTo>
                  <a:pt x="156114" y="0"/>
                </a:lnTo>
                <a:lnTo>
                  <a:pt x="200782" y="12629"/>
                </a:lnTo>
                <a:lnTo>
                  <a:pt x="240004" y="38944"/>
                </a:lnTo>
                <a:lnTo>
                  <a:pt x="270798" y="76939"/>
                </a:lnTo>
                <a:lnTo>
                  <a:pt x="290183" y="124604"/>
                </a:lnTo>
                <a:lnTo>
                  <a:pt x="295095" y="175864"/>
                </a:lnTo>
                <a:lnTo>
                  <a:pt x="285360" y="223798"/>
                </a:lnTo>
                <a:lnTo>
                  <a:pt x="262745" y="265245"/>
                </a:lnTo>
                <a:lnTo>
                  <a:pt x="229017" y="297043"/>
                </a:lnTo>
                <a:lnTo>
                  <a:pt x="185941" y="316031"/>
                </a:lnTo>
                <a:lnTo>
                  <a:pt x="138793" y="319117"/>
                </a:lnTo>
                <a:lnTo>
                  <a:pt x="94102" y="306507"/>
                </a:lnTo>
                <a:lnTo>
                  <a:pt x="54884" y="280192"/>
                </a:lnTo>
                <a:lnTo>
                  <a:pt x="24151" y="242165"/>
                </a:lnTo>
                <a:lnTo>
                  <a:pt x="4916" y="194416"/>
                </a:lnTo>
              </a:path>
            </a:pathLst>
          </a:custGeom>
          <a:ln w="18605">
            <a:solidFill>
              <a:srgbClr val="231F20"/>
            </a:solidFill>
          </a:ln>
        </p:spPr>
        <p:txBody>
          <a:bodyPr wrap="square" lIns="0" tIns="0" rIns="0" bIns="0" rtlCol="0"/>
          <a:lstStyle/>
          <a:p>
            <a:endParaRPr/>
          </a:p>
        </p:txBody>
      </p:sp>
      <p:sp>
        <p:nvSpPr>
          <p:cNvPr id="703" name="object 703"/>
          <p:cNvSpPr/>
          <p:nvPr/>
        </p:nvSpPr>
        <p:spPr>
          <a:xfrm>
            <a:off x="841279" y="8622807"/>
            <a:ext cx="335915" cy="364490"/>
          </a:xfrm>
          <a:custGeom>
            <a:avLst/>
            <a:gdLst/>
            <a:ahLst/>
            <a:cxnLst/>
            <a:rect l="l" t="t" r="r" b="b"/>
            <a:pathLst>
              <a:path w="335915" h="364490">
                <a:moveTo>
                  <a:pt x="5850" y="221632"/>
                </a:moveTo>
                <a:lnTo>
                  <a:pt x="0" y="172952"/>
                </a:lnTo>
                <a:lnTo>
                  <a:pt x="5912" y="126480"/>
                </a:lnTo>
                <a:lnTo>
                  <a:pt x="22434" y="84293"/>
                </a:lnTo>
                <a:lnTo>
                  <a:pt x="48412" y="48467"/>
                </a:lnTo>
                <a:lnTo>
                  <a:pt x="82694" y="21080"/>
                </a:lnTo>
                <a:lnTo>
                  <a:pt x="124125" y="4208"/>
                </a:lnTo>
                <a:lnTo>
                  <a:pt x="168850" y="0"/>
                </a:lnTo>
                <a:lnTo>
                  <a:pt x="212027" y="8440"/>
                </a:lnTo>
                <a:lnTo>
                  <a:pt x="251695" y="28210"/>
                </a:lnTo>
                <a:lnTo>
                  <a:pt x="285887" y="57990"/>
                </a:lnTo>
                <a:lnTo>
                  <a:pt x="312641" y="96463"/>
                </a:lnTo>
                <a:lnTo>
                  <a:pt x="329992" y="142308"/>
                </a:lnTo>
                <a:lnTo>
                  <a:pt x="335854" y="191008"/>
                </a:lnTo>
                <a:lnTo>
                  <a:pt x="329931" y="237499"/>
                </a:lnTo>
                <a:lnTo>
                  <a:pt x="313382" y="279703"/>
                </a:lnTo>
                <a:lnTo>
                  <a:pt x="287363" y="315540"/>
                </a:lnTo>
                <a:lnTo>
                  <a:pt x="253033" y="342930"/>
                </a:lnTo>
                <a:lnTo>
                  <a:pt x="211551" y="359795"/>
                </a:lnTo>
                <a:lnTo>
                  <a:pt x="166807" y="364014"/>
                </a:lnTo>
                <a:lnTo>
                  <a:pt x="123607" y="355587"/>
                </a:lnTo>
                <a:lnTo>
                  <a:pt x="83931" y="335824"/>
                </a:lnTo>
                <a:lnTo>
                  <a:pt x="49759" y="306037"/>
                </a:lnTo>
                <a:lnTo>
                  <a:pt x="23072" y="267536"/>
                </a:lnTo>
                <a:lnTo>
                  <a:pt x="5850" y="221632"/>
                </a:lnTo>
              </a:path>
            </a:pathLst>
          </a:custGeom>
          <a:ln w="4648">
            <a:solidFill>
              <a:srgbClr val="231F20"/>
            </a:solidFill>
          </a:ln>
        </p:spPr>
        <p:txBody>
          <a:bodyPr wrap="square" lIns="0" tIns="0" rIns="0" bIns="0" rtlCol="0"/>
          <a:lstStyle/>
          <a:p>
            <a:endParaRPr/>
          </a:p>
        </p:txBody>
      </p:sp>
      <p:sp>
        <p:nvSpPr>
          <p:cNvPr id="704" name="object 704"/>
          <p:cNvSpPr/>
          <p:nvPr/>
        </p:nvSpPr>
        <p:spPr>
          <a:xfrm>
            <a:off x="841725" y="8612410"/>
            <a:ext cx="351790" cy="389890"/>
          </a:xfrm>
          <a:custGeom>
            <a:avLst/>
            <a:gdLst/>
            <a:ahLst/>
            <a:cxnLst/>
            <a:rect l="l" t="t" r="r" b="b"/>
            <a:pathLst>
              <a:path w="351790" h="389890">
                <a:moveTo>
                  <a:pt x="6421" y="236165"/>
                </a:moveTo>
                <a:lnTo>
                  <a:pt x="0" y="184038"/>
                </a:lnTo>
                <a:lnTo>
                  <a:pt x="5887" y="134340"/>
                </a:lnTo>
                <a:lnTo>
                  <a:pt x="22893" y="89290"/>
                </a:lnTo>
                <a:lnTo>
                  <a:pt x="49826" y="51107"/>
                </a:lnTo>
                <a:lnTo>
                  <a:pt x="85495" y="22008"/>
                </a:lnTo>
                <a:lnTo>
                  <a:pt x="128709" y="4213"/>
                </a:lnTo>
                <a:lnTo>
                  <a:pt x="175464" y="0"/>
                </a:lnTo>
                <a:lnTo>
                  <a:pt x="220678" y="9310"/>
                </a:lnTo>
                <a:lnTo>
                  <a:pt x="262293" y="30722"/>
                </a:lnTo>
                <a:lnTo>
                  <a:pt x="298246" y="62814"/>
                </a:lnTo>
                <a:lnTo>
                  <a:pt x="326477" y="104164"/>
                </a:lnTo>
                <a:lnTo>
                  <a:pt x="344927" y="153349"/>
                </a:lnTo>
                <a:lnTo>
                  <a:pt x="351361" y="205499"/>
                </a:lnTo>
                <a:lnTo>
                  <a:pt x="345455" y="255213"/>
                </a:lnTo>
                <a:lnTo>
                  <a:pt x="328409" y="300273"/>
                </a:lnTo>
                <a:lnTo>
                  <a:pt x="301421" y="338462"/>
                </a:lnTo>
                <a:lnTo>
                  <a:pt x="265693" y="367561"/>
                </a:lnTo>
                <a:lnTo>
                  <a:pt x="222423" y="385352"/>
                </a:lnTo>
                <a:lnTo>
                  <a:pt x="175658" y="389585"/>
                </a:lnTo>
                <a:lnTo>
                  <a:pt x="130428" y="380290"/>
                </a:lnTo>
                <a:lnTo>
                  <a:pt x="88809" y="358884"/>
                </a:lnTo>
                <a:lnTo>
                  <a:pt x="52882" y="326784"/>
                </a:lnTo>
                <a:lnTo>
                  <a:pt x="24727" y="285405"/>
                </a:lnTo>
                <a:lnTo>
                  <a:pt x="6421" y="236165"/>
                </a:lnTo>
              </a:path>
            </a:pathLst>
          </a:custGeom>
          <a:ln w="4648">
            <a:solidFill>
              <a:srgbClr val="231F20"/>
            </a:solidFill>
          </a:ln>
        </p:spPr>
        <p:txBody>
          <a:bodyPr wrap="square" lIns="0" tIns="0" rIns="0" bIns="0" rtlCol="0"/>
          <a:lstStyle/>
          <a:p>
            <a:endParaRPr/>
          </a:p>
        </p:txBody>
      </p:sp>
      <p:sp>
        <p:nvSpPr>
          <p:cNvPr id="705" name="object 705"/>
          <p:cNvSpPr/>
          <p:nvPr/>
        </p:nvSpPr>
        <p:spPr>
          <a:xfrm>
            <a:off x="979660" y="8606479"/>
            <a:ext cx="236220" cy="400685"/>
          </a:xfrm>
          <a:custGeom>
            <a:avLst/>
            <a:gdLst/>
            <a:ahLst/>
            <a:cxnLst/>
            <a:rect l="l" t="t" r="r" b="b"/>
            <a:pathLst>
              <a:path w="236219" h="400684">
                <a:moveTo>
                  <a:pt x="36550" y="395799"/>
                </a:moveTo>
                <a:lnTo>
                  <a:pt x="71626" y="400676"/>
                </a:lnTo>
                <a:lnTo>
                  <a:pt x="104703" y="396554"/>
                </a:lnTo>
                <a:lnTo>
                  <a:pt x="135257" y="384503"/>
                </a:lnTo>
                <a:lnTo>
                  <a:pt x="186694" y="340896"/>
                </a:lnTo>
                <a:lnTo>
                  <a:pt x="221739" y="278421"/>
                </a:lnTo>
                <a:lnTo>
                  <a:pt x="236193" y="205639"/>
                </a:lnTo>
                <a:lnTo>
                  <a:pt x="234386" y="168059"/>
                </a:lnTo>
                <a:lnTo>
                  <a:pt x="210080" y="95874"/>
                </a:lnTo>
                <a:lnTo>
                  <a:pt x="186532" y="63410"/>
                </a:lnTo>
                <a:lnTo>
                  <a:pt x="154687" y="34792"/>
                </a:lnTo>
                <a:lnTo>
                  <a:pt x="114020" y="11091"/>
                </a:lnTo>
                <a:lnTo>
                  <a:pt x="69131" y="0"/>
                </a:lnTo>
                <a:lnTo>
                  <a:pt x="32945" y="191"/>
                </a:lnTo>
                <a:lnTo>
                  <a:pt x="8791" y="5111"/>
                </a:lnTo>
                <a:lnTo>
                  <a:pt x="0" y="8208"/>
                </a:lnTo>
              </a:path>
            </a:pathLst>
          </a:custGeom>
          <a:ln w="4648">
            <a:solidFill>
              <a:srgbClr val="231F20"/>
            </a:solidFill>
          </a:ln>
        </p:spPr>
        <p:txBody>
          <a:bodyPr wrap="square" lIns="0" tIns="0" rIns="0" bIns="0" rtlCol="0"/>
          <a:lstStyle/>
          <a:p>
            <a:endParaRPr/>
          </a:p>
        </p:txBody>
      </p:sp>
      <p:sp>
        <p:nvSpPr>
          <p:cNvPr id="706" name="object 706"/>
          <p:cNvSpPr/>
          <p:nvPr/>
        </p:nvSpPr>
        <p:spPr>
          <a:xfrm>
            <a:off x="1103937" y="8622577"/>
            <a:ext cx="122555" cy="358140"/>
          </a:xfrm>
          <a:custGeom>
            <a:avLst/>
            <a:gdLst/>
            <a:ahLst/>
            <a:cxnLst/>
            <a:rect l="l" t="t" r="r" b="b"/>
            <a:pathLst>
              <a:path w="122555" h="358140">
                <a:moveTo>
                  <a:pt x="27851" y="357847"/>
                </a:moveTo>
                <a:lnTo>
                  <a:pt x="77154" y="318757"/>
                </a:lnTo>
                <a:lnTo>
                  <a:pt x="97763" y="286411"/>
                </a:lnTo>
                <a:lnTo>
                  <a:pt x="113360" y="247883"/>
                </a:lnTo>
                <a:lnTo>
                  <a:pt x="122205" y="204933"/>
                </a:lnTo>
                <a:lnTo>
                  <a:pt x="122560" y="159324"/>
                </a:lnTo>
                <a:lnTo>
                  <a:pt x="112685" y="112819"/>
                </a:lnTo>
                <a:lnTo>
                  <a:pt x="90844" y="67179"/>
                </a:lnTo>
                <a:lnTo>
                  <a:pt x="55295" y="24168"/>
                </a:lnTo>
                <a:lnTo>
                  <a:pt x="16779" y="4240"/>
                </a:lnTo>
                <a:lnTo>
                  <a:pt x="4564" y="834"/>
                </a:lnTo>
                <a:lnTo>
                  <a:pt x="0" y="0"/>
                </a:lnTo>
              </a:path>
            </a:pathLst>
          </a:custGeom>
          <a:ln w="4648">
            <a:solidFill>
              <a:srgbClr val="231F20"/>
            </a:solidFill>
          </a:ln>
        </p:spPr>
        <p:txBody>
          <a:bodyPr wrap="square" lIns="0" tIns="0" rIns="0" bIns="0" rtlCol="0"/>
          <a:lstStyle/>
          <a:p>
            <a:endParaRPr/>
          </a:p>
        </p:txBody>
      </p:sp>
      <p:sp>
        <p:nvSpPr>
          <p:cNvPr id="707" name="object 707"/>
          <p:cNvSpPr/>
          <p:nvPr/>
        </p:nvSpPr>
        <p:spPr>
          <a:xfrm>
            <a:off x="1117593" y="8624334"/>
            <a:ext cx="121285" cy="351790"/>
          </a:xfrm>
          <a:custGeom>
            <a:avLst/>
            <a:gdLst/>
            <a:ahLst/>
            <a:cxnLst/>
            <a:rect l="l" t="t" r="r" b="b"/>
            <a:pathLst>
              <a:path w="121284" h="351790">
                <a:moveTo>
                  <a:pt x="24587" y="351408"/>
                </a:moveTo>
                <a:lnTo>
                  <a:pt x="74207" y="313096"/>
                </a:lnTo>
                <a:lnTo>
                  <a:pt x="111167" y="244026"/>
                </a:lnTo>
                <a:lnTo>
                  <a:pt x="120445" y="202106"/>
                </a:lnTo>
                <a:lnTo>
                  <a:pt x="121213" y="157475"/>
                </a:lnTo>
                <a:lnTo>
                  <a:pt x="111688" y="111793"/>
                </a:lnTo>
                <a:lnTo>
                  <a:pt x="90090" y="66719"/>
                </a:lnTo>
                <a:lnTo>
                  <a:pt x="54635" y="23914"/>
                </a:lnTo>
                <a:lnTo>
                  <a:pt x="16440" y="4132"/>
                </a:lnTo>
                <a:lnTo>
                  <a:pt x="4457" y="802"/>
                </a:lnTo>
                <a:lnTo>
                  <a:pt x="0" y="0"/>
                </a:lnTo>
              </a:path>
            </a:pathLst>
          </a:custGeom>
          <a:ln w="4648">
            <a:solidFill>
              <a:srgbClr val="231F20"/>
            </a:solidFill>
          </a:ln>
        </p:spPr>
        <p:txBody>
          <a:bodyPr wrap="square" lIns="0" tIns="0" rIns="0" bIns="0" rtlCol="0"/>
          <a:lstStyle/>
          <a:p>
            <a:endParaRPr/>
          </a:p>
        </p:txBody>
      </p:sp>
      <p:sp>
        <p:nvSpPr>
          <p:cNvPr id="708" name="object 708"/>
          <p:cNvSpPr/>
          <p:nvPr/>
        </p:nvSpPr>
        <p:spPr>
          <a:xfrm>
            <a:off x="1124421" y="8624327"/>
            <a:ext cx="123825" cy="349885"/>
          </a:xfrm>
          <a:custGeom>
            <a:avLst/>
            <a:gdLst/>
            <a:ahLst/>
            <a:cxnLst/>
            <a:rect l="l" t="t" r="r" b="b"/>
            <a:pathLst>
              <a:path w="123825" h="349884">
                <a:moveTo>
                  <a:pt x="21716" y="349834"/>
                </a:moveTo>
                <a:lnTo>
                  <a:pt x="76255" y="310063"/>
                </a:lnTo>
                <a:lnTo>
                  <a:pt x="98136" y="278401"/>
                </a:lnTo>
                <a:lnTo>
                  <a:pt x="114337" y="240980"/>
                </a:lnTo>
                <a:lnTo>
                  <a:pt x="123291" y="199369"/>
                </a:lnTo>
                <a:lnTo>
                  <a:pt x="123431" y="155138"/>
                </a:lnTo>
                <a:lnTo>
                  <a:pt x="113192" y="109856"/>
                </a:lnTo>
                <a:lnTo>
                  <a:pt x="91006" y="65092"/>
                </a:lnTo>
                <a:lnTo>
                  <a:pt x="55308" y="22415"/>
                </a:lnTo>
                <a:lnTo>
                  <a:pt x="17472" y="2801"/>
                </a:lnTo>
                <a:lnTo>
                  <a:pt x="4823" y="350"/>
                </a:lnTo>
                <a:lnTo>
                  <a:pt x="0" y="0"/>
                </a:lnTo>
              </a:path>
            </a:pathLst>
          </a:custGeom>
          <a:ln w="4648">
            <a:solidFill>
              <a:srgbClr val="231F20"/>
            </a:solidFill>
          </a:ln>
        </p:spPr>
        <p:txBody>
          <a:bodyPr wrap="square" lIns="0" tIns="0" rIns="0" bIns="0" rtlCol="0"/>
          <a:lstStyle/>
          <a:p>
            <a:endParaRPr/>
          </a:p>
        </p:txBody>
      </p:sp>
      <p:sp>
        <p:nvSpPr>
          <p:cNvPr id="709" name="object 709"/>
          <p:cNvSpPr/>
          <p:nvPr/>
        </p:nvSpPr>
        <p:spPr>
          <a:xfrm>
            <a:off x="1135603" y="8625193"/>
            <a:ext cx="120650" cy="344805"/>
          </a:xfrm>
          <a:custGeom>
            <a:avLst/>
            <a:gdLst/>
            <a:ahLst/>
            <a:cxnLst/>
            <a:rect l="l" t="t" r="r" b="b"/>
            <a:pathLst>
              <a:path w="120650" h="344804">
                <a:moveTo>
                  <a:pt x="20281" y="344652"/>
                </a:moveTo>
                <a:lnTo>
                  <a:pt x="70537" y="306901"/>
                </a:lnTo>
                <a:lnTo>
                  <a:pt x="108938" y="239104"/>
                </a:lnTo>
                <a:lnTo>
                  <a:pt x="119036" y="197909"/>
                </a:lnTo>
                <a:lnTo>
                  <a:pt x="120582" y="153968"/>
                </a:lnTo>
                <a:lnTo>
                  <a:pt x="111714" y="108869"/>
                </a:lnTo>
                <a:lnTo>
                  <a:pt x="90568" y="64200"/>
                </a:lnTo>
                <a:lnTo>
                  <a:pt x="55283" y="21551"/>
                </a:lnTo>
                <a:lnTo>
                  <a:pt x="16773" y="2932"/>
                </a:lnTo>
                <a:lnTo>
                  <a:pt x="4562" y="426"/>
                </a:lnTo>
                <a:lnTo>
                  <a:pt x="0" y="0"/>
                </a:lnTo>
              </a:path>
            </a:pathLst>
          </a:custGeom>
          <a:ln w="4648">
            <a:solidFill>
              <a:srgbClr val="231F20"/>
            </a:solidFill>
          </a:ln>
        </p:spPr>
        <p:txBody>
          <a:bodyPr wrap="square" lIns="0" tIns="0" rIns="0" bIns="0" rtlCol="0"/>
          <a:lstStyle/>
          <a:p>
            <a:endParaRPr/>
          </a:p>
        </p:txBody>
      </p:sp>
      <p:sp>
        <p:nvSpPr>
          <p:cNvPr id="710" name="object 710"/>
          <p:cNvSpPr/>
          <p:nvPr/>
        </p:nvSpPr>
        <p:spPr>
          <a:xfrm>
            <a:off x="987078" y="8539722"/>
            <a:ext cx="232410" cy="69215"/>
          </a:xfrm>
          <a:custGeom>
            <a:avLst/>
            <a:gdLst/>
            <a:ahLst/>
            <a:cxnLst/>
            <a:rect l="l" t="t" r="r" b="b"/>
            <a:pathLst>
              <a:path w="232409" h="69215">
                <a:moveTo>
                  <a:pt x="0" y="68706"/>
                </a:moveTo>
                <a:lnTo>
                  <a:pt x="161112" y="3914"/>
                </a:lnTo>
                <a:lnTo>
                  <a:pt x="232191" y="0"/>
                </a:lnTo>
              </a:path>
            </a:pathLst>
          </a:custGeom>
          <a:ln w="4648">
            <a:solidFill>
              <a:srgbClr val="231F20"/>
            </a:solidFill>
          </a:ln>
        </p:spPr>
        <p:txBody>
          <a:bodyPr wrap="square" lIns="0" tIns="0" rIns="0" bIns="0" rtlCol="0"/>
          <a:lstStyle/>
          <a:p>
            <a:endParaRPr/>
          </a:p>
        </p:txBody>
      </p:sp>
      <p:sp>
        <p:nvSpPr>
          <p:cNvPr id="711" name="object 711"/>
          <p:cNvSpPr/>
          <p:nvPr/>
        </p:nvSpPr>
        <p:spPr>
          <a:xfrm>
            <a:off x="1024848" y="8558919"/>
            <a:ext cx="299085" cy="459105"/>
          </a:xfrm>
          <a:custGeom>
            <a:avLst/>
            <a:gdLst/>
            <a:ahLst/>
            <a:cxnLst/>
            <a:rect l="l" t="t" r="r" b="b"/>
            <a:pathLst>
              <a:path w="299084" h="459104">
                <a:moveTo>
                  <a:pt x="225351" y="0"/>
                </a:moveTo>
                <a:lnTo>
                  <a:pt x="258915" y="49948"/>
                </a:lnTo>
                <a:lnTo>
                  <a:pt x="295948" y="210076"/>
                </a:lnTo>
                <a:lnTo>
                  <a:pt x="298896" y="257216"/>
                </a:lnTo>
                <a:lnTo>
                  <a:pt x="293635" y="300284"/>
                </a:lnTo>
                <a:lnTo>
                  <a:pt x="280911" y="338938"/>
                </a:lnTo>
                <a:lnTo>
                  <a:pt x="261471" y="372835"/>
                </a:lnTo>
                <a:lnTo>
                  <a:pt x="236061" y="401635"/>
                </a:lnTo>
                <a:lnTo>
                  <a:pt x="205425" y="424995"/>
                </a:lnTo>
                <a:lnTo>
                  <a:pt x="170312" y="442574"/>
                </a:lnTo>
                <a:lnTo>
                  <a:pt x="131467" y="454029"/>
                </a:lnTo>
                <a:lnTo>
                  <a:pt x="89635" y="459020"/>
                </a:lnTo>
                <a:lnTo>
                  <a:pt x="45564" y="457204"/>
                </a:lnTo>
                <a:lnTo>
                  <a:pt x="0" y="448239"/>
                </a:lnTo>
              </a:path>
            </a:pathLst>
          </a:custGeom>
          <a:ln w="4648">
            <a:solidFill>
              <a:srgbClr val="231F20"/>
            </a:solidFill>
          </a:ln>
        </p:spPr>
        <p:txBody>
          <a:bodyPr wrap="square" lIns="0" tIns="0" rIns="0" bIns="0" rtlCol="0"/>
          <a:lstStyle/>
          <a:p>
            <a:endParaRPr/>
          </a:p>
        </p:txBody>
      </p:sp>
      <p:sp>
        <p:nvSpPr>
          <p:cNvPr id="712" name="object 712"/>
          <p:cNvSpPr/>
          <p:nvPr/>
        </p:nvSpPr>
        <p:spPr>
          <a:xfrm>
            <a:off x="981956" y="8700375"/>
            <a:ext cx="151496" cy="215722"/>
          </a:xfrm>
          <a:prstGeom prst="rect">
            <a:avLst/>
          </a:prstGeom>
          <a:blipFill>
            <a:blip r:embed="rId22" cstate="print"/>
            <a:stretch>
              <a:fillRect/>
            </a:stretch>
          </a:blipFill>
        </p:spPr>
        <p:txBody>
          <a:bodyPr wrap="square" lIns="0" tIns="0" rIns="0" bIns="0" rtlCol="0"/>
          <a:lstStyle/>
          <a:p>
            <a:endParaRPr/>
          </a:p>
        </p:txBody>
      </p:sp>
      <p:sp>
        <p:nvSpPr>
          <p:cNvPr id="713" name="object 713"/>
          <p:cNvSpPr/>
          <p:nvPr/>
        </p:nvSpPr>
        <p:spPr>
          <a:xfrm>
            <a:off x="787977" y="8506003"/>
            <a:ext cx="589280" cy="589280"/>
          </a:xfrm>
          <a:custGeom>
            <a:avLst/>
            <a:gdLst/>
            <a:ahLst/>
            <a:cxnLst/>
            <a:rect l="l" t="t" r="r" b="b"/>
            <a:pathLst>
              <a:path w="589280" h="589279">
                <a:moveTo>
                  <a:pt x="589165" y="294576"/>
                </a:moveTo>
                <a:lnTo>
                  <a:pt x="585310" y="342361"/>
                </a:lnTo>
                <a:lnTo>
                  <a:pt x="574147" y="387690"/>
                </a:lnTo>
                <a:lnTo>
                  <a:pt x="556285" y="429958"/>
                </a:lnTo>
                <a:lnTo>
                  <a:pt x="532328" y="468558"/>
                </a:lnTo>
                <a:lnTo>
                  <a:pt x="502885" y="502883"/>
                </a:lnTo>
                <a:lnTo>
                  <a:pt x="468560" y="532327"/>
                </a:lnTo>
                <a:lnTo>
                  <a:pt x="429962" y="556284"/>
                </a:lnTo>
                <a:lnTo>
                  <a:pt x="387696" y="574147"/>
                </a:lnTo>
                <a:lnTo>
                  <a:pt x="342370" y="585310"/>
                </a:lnTo>
                <a:lnTo>
                  <a:pt x="294589" y="589165"/>
                </a:lnTo>
                <a:lnTo>
                  <a:pt x="246801" y="585310"/>
                </a:lnTo>
                <a:lnTo>
                  <a:pt x="201470" y="574147"/>
                </a:lnTo>
                <a:lnTo>
                  <a:pt x="159201" y="556284"/>
                </a:lnTo>
                <a:lnTo>
                  <a:pt x="120602" y="532327"/>
                </a:lnTo>
                <a:lnTo>
                  <a:pt x="86277" y="502883"/>
                </a:lnTo>
                <a:lnTo>
                  <a:pt x="56834" y="468558"/>
                </a:lnTo>
                <a:lnTo>
                  <a:pt x="32878" y="429958"/>
                </a:lnTo>
                <a:lnTo>
                  <a:pt x="15016" y="387690"/>
                </a:lnTo>
                <a:lnTo>
                  <a:pt x="3855" y="342361"/>
                </a:lnTo>
                <a:lnTo>
                  <a:pt x="0" y="294576"/>
                </a:lnTo>
                <a:lnTo>
                  <a:pt x="3855" y="246795"/>
                </a:lnTo>
                <a:lnTo>
                  <a:pt x="15016" y="201468"/>
                </a:lnTo>
                <a:lnTo>
                  <a:pt x="32878" y="159203"/>
                </a:lnTo>
                <a:lnTo>
                  <a:pt x="56834" y="120604"/>
                </a:lnTo>
                <a:lnTo>
                  <a:pt x="86277" y="86280"/>
                </a:lnTo>
                <a:lnTo>
                  <a:pt x="120602" y="56837"/>
                </a:lnTo>
                <a:lnTo>
                  <a:pt x="159201" y="32880"/>
                </a:lnTo>
                <a:lnTo>
                  <a:pt x="201470" y="15018"/>
                </a:lnTo>
                <a:lnTo>
                  <a:pt x="246801" y="3855"/>
                </a:lnTo>
                <a:lnTo>
                  <a:pt x="294589" y="0"/>
                </a:lnTo>
                <a:lnTo>
                  <a:pt x="342370" y="3855"/>
                </a:lnTo>
                <a:lnTo>
                  <a:pt x="387696" y="15018"/>
                </a:lnTo>
                <a:lnTo>
                  <a:pt x="429962" y="32880"/>
                </a:lnTo>
                <a:lnTo>
                  <a:pt x="468560" y="56837"/>
                </a:lnTo>
                <a:lnTo>
                  <a:pt x="502885" y="86280"/>
                </a:lnTo>
                <a:lnTo>
                  <a:pt x="532328" y="120604"/>
                </a:lnTo>
                <a:lnTo>
                  <a:pt x="556285" y="159203"/>
                </a:lnTo>
                <a:lnTo>
                  <a:pt x="574147" y="201468"/>
                </a:lnTo>
                <a:lnTo>
                  <a:pt x="585310" y="246795"/>
                </a:lnTo>
                <a:lnTo>
                  <a:pt x="589165" y="294576"/>
                </a:lnTo>
                <a:close/>
              </a:path>
            </a:pathLst>
          </a:custGeom>
          <a:ln w="6972">
            <a:solidFill>
              <a:srgbClr val="231F20"/>
            </a:solidFill>
          </a:ln>
        </p:spPr>
        <p:txBody>
          <a:bodyPr wrap="square" lIns="0" tIns="0" rIns="0" bIns="0" rtlCol="0"/>
          <a:lstStyle/>
          <a:p>
            <a:endParaRPr/>
          </a:p>
        </p:txBody>
      </p:sp>
      <p:sp>
        <p:nvSpPr>
          <p:cNvPr id="714" name="object 714"/>
          <p:cNvSpPr/>
          <p:nvPr/>
        </p:nvSpPr>
        <p:spPr>
          <a:xfrm>
            <a:off x="1482608" y="8758679"/>
            <a:ext cx="863600" cy="758825"/>
          </a:xfrm>
          <a:custGeom>
            <a:avLst/>
            <a:gdLst/>
            <a:ahLst/>
            <a:cxnLst/>
            <a:rect l="l" t="t" r="r" b="b"/>
            <a:pathLst>
              <a:path w="863600" h="758825">
                <a:moveTo>
                  <a:pt x="79070" y="13325"/>
                </a:moveTo>
                <a:lnTo>
                  <a:pt x="121477" y="9272"/>
                </a:lnTo>
                <a:lnTo>
                  <a:pt x="171503" y="6006"/>
                </a:lnTo>
                <a:lnTo>
                  <a:pt x="227512" y="3487"/>
                </a:lnTo>
                <a:lnTo>
                  <a:pt x="287865" y="1674"/>
                </a:lnTo>
                <a:lnTo>
                  <a:pt x="350923" y="525"/>
                </a:lnTo>
                <a:lnTo>
                  <a:pt x="415048" y="0"/>
                </a:lnTo>
                <a:lnTo>
                  <a:pt x="478604" y="57"/>
                </a:lnTo>
                <a:lnTo>
                  <a:pt x="539951" y="655"/>
                </a:lnTo>
                <a:lnTo>
                  <a:pt x="597451" y="1755"/>
                </a:lnTo>
                <a:lnTo>
                  <a:pt x="649467" y="3313"/>
                </a:lnTo>
                <a:lnTo>
                  <a:pt x="694360" y="5291"/>
                </a:lnTo>
                <a:lnTo>
                  <a:pt x="756227" y="10338"/>
                </a:lnTo>
                <a:lnTo>
                  <a:pt x="821357" y="53410"/>
                </a:lnTo>
                <a:lnTo>
                  <a:pt x="849268" y="103063"/>
                </a:lnTo>
                <a:lnTo>
                  <a:pt x="860786" y="145306"/>
                </a:lnTo>
                <a:lnTo>
                  <a:pt x="863041" y="163160"/>
                </a:lnTo>
                <a:lnTo>
                  <a:pt x="861562" y="372257"/>
                </a:lnTo>
                <a:lnTo>
                  <a:pt x="861069" y="485959"/>
                </a:lnTo>
                <a:lnTo>
                  <a:pt x="861562" y="543868"/>
                </a:lnTo>
                <a:lnTo>
                  <a:pt x="863041" y="585587"/>
                </a:lnTo>
                <a:lnTo>
                  <a:pt x="857841" y="650697"/>
                </a:lnTo>
                <a:lnTo>
                  <a:pt x="848097" y="699422"/>
                </a:lnTo>
                <a:lnTo>
                  <a:pt x="832349" y="732863"/>
                </a:lnTo>
                <a:lnTo>
                  <a:pt x="809136" y="752120"/>
                </a:lnTo>
                <a:lnTo>
                  <a:pt x="776998" y="758294"/>
                </a:lnTo>
                <a:lnTo>
                  <a:pt x="568121" y="758294"/>
                </a:lnTo>
                <a:lnTo>
                  <a:pt x="569271" y="741647"/>
                </a:lnTo>
                <a:lnTo>
                  <a:pt x="569655" y="726559"/>
                </a:lnTo>
                <a:lnTo>
                  <a:pt x="568121" y="666715"/>
                </a:lnTo>
                <a:lnTo>
                  <a:pt x="540675" y="623204"/>
                </a:lnTo>
                <a:lnTo>
                  <a:pt x="475275" y="590170"/>
                </a:lnTo>
                <a:lnTo>
                  <a:pt x="434979" y="582976"/>
                </a:lnTo>
                <a:lnTo>
                  <a:pt x="393160" y="584876"/>
                </a:lnTo>
                <a:lnTo>
                  <a:pt x="352473" y="598027"/>
                </a:lnTo>
                <a:lnTo>
                  <a:pt x="315573" y="624587"/>
                </a:lnTo>
                <a:lnTo>
                  <a:pt x="285115" y="666715"/>
                </a:lnTo>
                <a:lnTo>
                  <a:pt x="285115" y="758294"/>
                </a:lnTo>
                <a:lnTo>
                  <a:pt x="105549" y="758294"/>
                </a:lnTo>
                <a:lnTo>
                  <a:pt x="48043" y="753389"/>
                </a:lnTo>
                <a:lnTo>
                  <a:pt x="17880" y="734629"/>
                </a:lnTo>
                <a:lnTo>
                  <a:pt x="5163" y="686601"/>
                </a:lnTo>
                <a:lnTo>
                  <a:pt x="0" y="593893"/>
                </a:lnTo>
                <a:lnTo>
                  <a:pt x="0" y="158981"/>
                </a:lnTo>
                <a:lnTo>
                  <a:pt x="1235" y="88818"/>
                </a:lnTo>
                <a:lnTo>
                  <a:pt x="9883" y="50258"/>
                </a:lnTo>
                <a:lnTo>
                  <a:pt x="33357" y="29645"/>
                </a:lnTo>
                <a:lnTo>
                  <a:pt x="79070" y="13325"/>
                </a:lnTo>
                <a:close/>
              </a:path>
            </a:pathLst>
          </a:custGeom>
          <a:ln w="6972">
            <a:solidFill>
              <a:srgbClr val="231F20"/>
            </a:solidFill>
          </a:ln>
        </p:spPr>
        <p:txBody>
          <a:bodyPr wrap="square" lIns="0" tIns="0" rIns="0" bIns="0" rtlCol="0"/>
          <a:lstStyle/>
          <a:p>
            <a:endParaRPr/>
          </a:p>
        </p:txBody>
      </p:sp>
      <p:sp>
        <p:nvSpPr>
          <p:cNvPr id="715" name="object 715"/>
          <p:cNvSpPr/>
          <p:nvPr/>
        </p:nvSpPr>
        <p:spPr>
          <a:xfrm>
            <a:off x="1513817" y="9471197"/>
            <a:ext cx="254000" cy="152400"/>
          </a:xfrm>
          <a:custGeom>
            <a:avLst/>
            <a:gdLst/>
            <a:ahLst/>
            <a:cxnLst/>
            <a:rect l="l" t="t" r="r" b="b"/>
            <a:pathLst>
              <a:path w="254000" h="152400">
                <a:moveTo>
                  <a:pt x="0" y="0"/>
                </a:moveTo>
                <a:lnTo>
                  <a:pt x="3677" y="40316"/>
                </a:lnTo>
                <a:lnTo>
                  <a:pt x="7908" y="84274"/>
                </a:lnTo>
                <a:lnTo>
                  <a:pt x="23866" y="131711"/>
                </a:lnTo>
                <a:lnTo>
                  <a:pt x="74207" y="150636"/>
                </a:lnTo>
                <a:lnTo>
                  <a:pt x="85331" y="151904"/>
                </a:lnTo>
                <a:lnTo>
                  <a:pt x="253898" y="151904"/>
                </a:lnTo>
                <a:lnTo>
                  <a:pt x="253898" y="45770"/>
                </a:lnTo>
              </a:path>
            </a:pathLst>
          </a:custGeom>
          <a:ln w="6972">
            <a:solidFill>
              <a:srgbClr val="231F20"/>
            </a:solidFill>
          </a:ln>
        </p:spPr>
        <p:txBody>
          <a:bodyPr wrap="square" lIns="0" tIns="0" rIns="0" bIns="0" rtlCol="0"/>
          <a:lstStyle/>
          <a:p>
            <a:endParaRPr/>
          </a:p>
        </p:txBody>
      </p:sp>
      <p:sp>
        <p:nvSpPr>
          <p:cNvPr id="716" name="object 716"/>
          <p:cNvSpPr/>
          <p:nvPr/>
        </p:nvSpPr>
        <p:spPr>
          <a:xfrm>
            <a:off x="2050727" y="9504656"/>
            <a:ext cx="255270" cy="118745"/>
          </a:xfrm>
          <a:custGeom>
            <a:avLst/>
            <a:gdLst/>
            <a:ahLst/>
            <a:cxnLst/>
            <a:rect l="l" t="t" r="r" b="b"/>
            <a:pathLst>
              <a:path w="255269" h="118745">
                <a:moveTo>
                  <a:pt x="0" y="12319"/>
                </a:moveTo>
                <a:lnTo>
                  <a:pt x="0" y="118440"/>
                </a:lnTo>
                <a:lnTo>
                  <a:pt x="80196" y="117268"/>
                </a:lnTo>
                <a:lnTo>
                  <a:pt x="126649" y="116878"/>
                </a:lnTo>
                <a:lnTo>
                  <a:pt x="157107" y="117268"/>
                </a:lnTo>
                <a:lnTo>
                  <a:pt x="189318" y="118440"/>
                </a:lnTo>
                <a:lnTo>
                  <a:pt x="221545" y="116723"/>
                </a:lnTo>
                <a:lnTo>
                  <a:pt x="241688" y="109343"/>
                </a:lnTo>
                <a:lnTo>
                  <a:pt x="252071" y="97673"/>
                </a:lnTo>
                <a:lnTo>
                  <a:pt x="255015" y="83083"/>
                </a:lnTo>
                <a:lnTo>
                  <a:pt x="255015" y="0"/>
                </a:lnTo>
              </a:path>
            </a:pathLst>
          </a:custGeom>
          <a:ln w="6972">
            <a:solidFill>
              <a:srgbClr val="231F20"/>
            </a:solidFill>
          </a:ln>
        </p:spPr>
        <p:txBody>
          <a:bodyPr wrap="square" lIns="0" tIns="0" rIns="0" bIns="0" rtlCol="0"/>
          <a:lstStyle/>
          <a:p>
            <a:endParaRPr/>
          </a:p>
        </p:txBody>
      </p:sp>
      <p:sp>
        <p:nvSpPr>
          <p:cNvPr id="717" name="object 717"/>
          <p:cNvSpPr/>
          <p:nvPr/>
        </p:nvSpPr>
        <p:spPr>
          <a:xfrm>
            <a:off x="1513820" y="8839362"/>
            <a:ext cx="24765" cy="24765"/>
          </a:xfrm>
          <a:custGeom>
            <a:avLst/>
            <a:gdLst/>
            <a:ahLst/>
            <a:cxnLst/>
            <a:rect l="l" t="t" r="r" b="b"/>
            <a:pathLst>
              <a:path w="24765" h="24765">
                <a:moveTo>
                  <a:pt x="24218" y="12090"/>
                </a:moveTo>
                <a:lnTo>
                  <a:pt x="24218" y="18770"/>
                </a:lnTo>
                <a:lnTo>
                  <a:pt x="18795" y="24180"/>
                </a:lnTo>
                <a:lnTo>
                  <a:pt x="12128" y="24180"/>
                </a:lnTo>
                <a:lnTo>
                  <a:pt x="5435" y="24180"/>
                </a:lnTo>
                <a:lnTo>
                  <a:pt x="0" y="18770"/>
                </a:lnTo>
                <a:lnTo>
                  <a:pt x="0" y="12090"/>
                </a:lnTo>
                <a:lnTo>
                  <a:pt x="0" y="5410"/>
                </a:lnTo>
                <a:lnTo>
                  <a:pt x="5435" y="0"/>
                </a:lnTo>
                <a:lnTo>
                  <a:pt x="12128" y="0"/>
                </a:lnTo>
                <a:lnTo>
                  <a:pt x="18795" y="0"/>
                </a:lnTo>
                <a:lnTo>
                  <a:pt x="24218" y="5410"/>
                </a:lnTo>
                <a:lnTo>
                  <a:pt x="24218" y="12090"/>
                </a:lnTo>
                <a:close/>
              </a:path>
            </a:pathLst>
          </a:custGeom>
          <a:ln w="6972">
            <a:solidFill>
              <a:srgbClr val="231F20"/>
            </a:solidFill>
          </a:ln>
        </p:spPr>
        <p:txBody>
          <a:bodyPr wrap="square" lIns="0" tIns="0" rIns="0" bIns="0" rtlCol="0"/>
          <a:lstStyle/>
          <a:p>
            <a:endParaRPr/>
          </a:p>
        </p:txBody>
      </p:sp>
      <p:sp>
        <p:nvSpPr>
          <p:cNvPr id="718" name="object 718"/>
          <p:cNvSpPr/>
          <p:nvPr/>
        </p:nvSpPr>
        <p:spPr>
          <a:xfrm>
            <a:off x="1538042" y="9421306"/>
            <a:ext cx="24765" cy="24765"/>
          </a:xfrm>
          <a:custGeom>
            <a:avLst/>
            <a:gdLst/>
            <a:ahLst/>
            <a:cxnLst/>
            <a:rect l="l" t="t" r="r" b="b"/>
            <a:pathLst>
              <a:path w="24765" h="24765">
                <a:moveTo>
                  <a:pt x="24206" y="12090"/>
                </a:moveTo>
                <a:lnTo>
                  <a:pt x="24206" y="18770"/>
                </a:lnTo>
                <a:lnTo>
                  <a:pt x="18757" y="24193"/>
                </a:lnTo>
                <a:lnTo>
                  <a:pt x="12103" y="24193"/>
                </a:lnTo>
                <a:lnTo>
                  <a:pt x="5422" y="24193"/>
                </a:lnTo>
                <a:lnTo>
                  <a:pt x="0" y="18770"/>
                </a:lnTo>
                <a:lnTo>
                  <a:pt x="0" y="12090"/>
                </a:lnTo>
                <a:lnTo>
                  <a:pt x="0" y="5410"/>
                </a:lnTo>
                <a:lnTo>
                  <a:pt x="5422" y="0"/>
                </a:lnTo>
                <a:lnTo>
                  <a:pt x="12103" y="0"/>
                </a:lnTo>
                <a:lnTo>
                  <a:pt x="18757" y="0"/>
                </a:lnTo>
                <a:lnTo>
                  <a:pt x="24206" y="5410"/>
                </a:lnTo>
                <a:lnTo>
                  <a:pt x="24206" y="12090"/>
                </a:lnTo>
                <a:close/>
              </a:path>
            </a:pathLst>
          </a:custGeom>
          <a:ln w="6972">
            <a:solidFill>
              <a:srgbClr val="231F20"/>
            </a:solidFill>
          </a:ln>
        </p:spPr>
        <p:txBody>
          <a:bodyPr wrap="square" lIns="0" tIns="0" rIns="0" bIns="0" rtlCol="0"/>
          <a:lstStyle/>
          <a:p>
            <a:endParaRPr/>
          </a:p>
        </p:txBody>
      </p:sp>
      <p:sp>
        <p:nvSpPr>
          <p:cNvPr id="719" name="object 719"/>
          <p:cNvSpPr/>
          <p:nvPr/>
        </p:nvSpPr>
        <p:spPr>
          <a:xfrm>
            <a:off x="1866216" y="9373400"/>
            <a:ext cx="95885" cy="95885"/>
          </a:xfrm>
          <a:custGeom>
            <a:avLst/>
            <a:gdLst/>
            <a:ahLst/>
            <a:cxnLst/>
            <a:rect l="l" t="t" r="r" b="b"/>
            <a:pathLst>
              <a:path w="95885" h="95884">
                <a:moveTo>
                  <a:pt x="95834" y="47879"/>
                </a:moveTo>
                <a:lnTo>
                  <a:pt x="92065" y="66537"/>
                </a:lnTo>
                <a:lnTo>
                  <a:pt x="81791" y="81767"/>
                </a:lnTo>
                <a:lnTo>
                  <a:pt x="66559" y="92032"/>
                </a:lnTo>
                <a:lnTo>
                  <a:pt x="47917" y="95796"/>
                </a:lnTo>
                <a:lnTo>
                  <a:pt x="29275" y="92032"/>
                </a:lnTo>
                <a:lnTo>
                  <a:pt x="14043" y="81767"/>
                </a:lnTo>
                <a:lnTo>
                  <a:pt x="3768" y="66537"/>
                </a:lnTo>
                <a:lnTo>
                  <a:pt x="0" y="47879"/>
                </a:lnTo>
                <a:lnTo>
                  <a:pt x="3768" y="29237"/>
                </a:lnTo>
                <a:lnTo>
                  <a:pt x="14043" y="14019"/>
                </a:lnTo>
                <a:lnTo>
                  <a:pt x="29275" y="3760"/>
                </a:lnTo>
                <a:lnTo>
                  <a:pt x="47917" y="0"/>
                </a:lnTo>
                <a:lnTo>
                  <a:pt x="66559" y="3760"/>
                </a:lnTo>
                <a:lnTo>
                  <a:pt x="81791" y="14019"/>
                </a:lnTo>
                <a:lnTo>
                  <a:pt x="92065" y="29237"/>
                </a:lnTo>
                <a:lnTo>
                  <a:pt x="95834" y="47879"/>
                </a:lnTo>
                <a:close/>
              </a:path>
            </a:pathLst>
          </a:custGeom>
          <a:ln w="4648">
            <a:solidFill>
              <a:srgbClr val="231F20"/>
            </a:solidFill>
          </a:ln>
        </p:spPr>
        <p:txBody>
          <a:bodyPr wrap="square" lIns="0" tIns="0" rIns="0" bIns="0" rtlCol="0"/>
          <a:lstStyle/>
          <a:p>
            <a:endParaRPr/>
          </a:p>
        </p:txBody>
      </p:sp>
      <p:sp>
        <p:nvSpPr>
          <p:cNvPr id="720" name="object 720"/>
          <p:cNvSpPr/>
          <p:nvPr/>
        </p:nvSpPr>
        <p:spPr>
          <a:xfrm>
            <a:off x="1907012" y="8776383"/>
            <a:ext cx="24765" cy="24765"/>
          </a:xfrm>
          <a:custGeom>
            <a:avLst/>
            <a:gdLst/>
            <a:ahLst/>
            <a:cxnLst/>
            <a:rect l="l" t="t" r="r" b="b"/>
            <a:pathLst>
              <a:path w="24764" h="24765">
                <a:moveTo>
                  <a:pt x="24193" y="12103"/>
                </a:moveTo>
                <a:lnTo>
                  <a:pt x="24193" y="18783"/>
                </a:lnTo>
                <a:lnTo>
                  <a:pt x="18796" y="24218"/>
                </a:lnTo>
                <a:lnTo>
                  <a:pt x="12103" y="24218"/>
                </a:lnTo>
                <a:lnTo>
                  <a:pt x="5410" y="24218"/>
                </a:lnTo>
                <a:lnTo>
                  <a:pt x="0" y="18783"/>
                </a:lnTo>
                <a:lnTo>
                  <a:pt x="0" y="12103"/>
                </a:lnTo>
                <a:lnTo>
                  <a:pt x="0" y="5422"/>
                </a:lnTo>
                <a:lnTo>
                  <a:pt x="5410" y="0"/>
                </a:lnTo>
                <a:lnTo>
                  <a:pt x="12103" y="0"/>
                </a:lnTo>
                <a:lnTo>
                  <a:pt x="18796" y="0"/>
                </a:lnTo>
                <a:lnTo>
                  <a:pt x="24193" y="5422"/>
                </a:lnTo>
                <a:lnTo>
                  <a:pt x="24193" y="12103"/>
                </a:lnTo>
                <a:close/>
              </a:path>
            </a:pathLst>
          </a:custGeom>
          <a:ln w="6972">
            <a:solidFill>
              <a:srgbClr val="231F20"/>
            </a:solidFill>
          </a:ln>
        </p:spPr>
        <p:txBody>
          <a:bodyPr wrap="square" lIns="0" tIns="0" rIns="0" bIns="0" rtlCol="0"/>
          <a:lstStyle/>
          <a:p>
            <a:endParaRPr/>
          </a:p>
        </p:txBody>
      </p:sp>
      <p:sp>
        <p:nvSpPr>
          <p:cNvPr id="721" name="object 721"/>
          <p:cNvSpPr/>
          <p:nvPr/>
        </p:nvSpPr>
        <p:spPr>
          <a:xfrm>
            <a:off x="2289364" y="8859120"/>
            <a:ext cx="24765" cy="24765"/>
          </a:xfrm>
          <a:custGeom>
            <a:avLst/>
            <a:gdLst/>
            <a:ahLst/>
            <a:cxnLst/>
            <a:rect l="l" t="t" r="r" b="b"/>
            <a:pathLst>
              <a:path w="24764" h="24765">
                <a:moveTo>
                  <a:pt x="24206" y="12103"/>
                </a:moveTo>
                <a:lnTo>
                  <a:pt x="24206" y="18783"/>
                </a:lnTo>
                <a:lnTo>
                  <a:pt x="18783" y="24206"/>
                </a:lnTo>
                <a:lnTo>
                  <a:pt x="12077" y="24206"/>
                </a:lnTo>
                <a:lnTo>
                  <a:pt x="5410" y="24206"/>
                </a:lnTo>
                <a:lnTo>
                  <a:pt x="0" y="18783"/>
                </a:lnTo>
                <a:lnTo>
                  <a:pt x="0" y="12103"/>
                </a:lnTo>
                <a:lnTo>
                  <a:pt x="0" y="5422"/>
                </a:lnTo>
                <a:lnTo>
                  <a:pt x="5410" y="0"/>
                </a:lnTo>
                <a:lnTo>
                  <a:pt x="12077" y="0"/>
                </a:lnTo>
                <a:lnTo>
                  <a:pt x="18783" y="0"/>
                </a:lnTo>
                <a:lnTo>
                  <a:pt x="24206" y="5422"/>
                </a:lnTo>
                <a:lnTo>
                  <a:pt x="24206" y="12103"/>
                </a:lnTo>
                <a:close/>
              </a:path>
            </a:pathLst>
          </a:custGeom>
          <a:ln w="6972">
            <a:solidFill>
              <a:srgbClr val="231F20"/>
            </a:solidFill>
          </a:ln>
        </p:spPr>
        <p:txBody>
          <a:bodyPr wrap="square" lIns="0" tIns="0" rIns="0" bIns="0" rtlCol="0"/>
          <a:lstStyle/>
          <a:p>
            <a:endParaRPr/>
          </a:p>
        </p:txBody>
      </p:sp>
      <p:sp>
        <p:nvSpPr>
          <p:cNvPr id="722" name="object 722"/>
          <p:cNvSpPr/>
          <p:nvPr/>
        </p:nvSpPr>
        <p:spPr>
          <a:xfrm>
            <a:off x="2250879" y="9433397"/>
            <a:ext cx="24765" cy="24765"/>
          </a:xfrm>
          <a:custGeom>
            <a:avLst/>
            <a:gdLst/>
            <a:ahLst/>
            <a:cxnLst/>
            <a:rect l="l" t="t" r="r" b="b"/>
            <a:pathLst>
              <a:path w="24764" h="24765">
                <a:moveTo>
                  <a:pt x="24193" y="12103"/>
                </a:moveTo>
                <a:lnTo>
                  <a:pt x="24193" y="18783"/>
                </a:lnTo>
                <a:lnTo>
                  <a:pt x="18783" y="24193"/>
                </a:lnTo>
                <a:lnTo>
                  <a:pt x="12103" y="24193"/>
                </a:lnTo>
                <a:lnTo>
                  <a:pt x="5410" y="24193"/>
                </a:lnTo>
                <a:lnTo>
                  <a:pt x="0" y="18783"/>
                </a:lnTo>
                <a:lnTo>
                  <a:pt x="0" y="12103"/>
                </a:lnTo>
                <a:lnTo>
                  <a:pt x="0" y="5422"/>
                </a:lnTo>
                <a:lnTo>
                  <a:pt x="5410" y="0"/>
                </a:lnTo>
                <a:lnTo>
                  <a:pt x="12103" y="0"/>
                </a:lnTo>
                <a:lnTo>
                  <a:pt x="18783" y="0"/>
                </a:lnTo>
                <a:lnTo>
                  <a:pt x="24193" y="5422"/>
                </a:lnTo>
                <a:lnTo>
                  <a:pt x="24193" y="12103"/>
                </a:lnTo>
                <a:close/>
              </a:path>
            </a:pathLst>
          </a:custGeom>
          <a:ln w="6972">
            <a:solidFill>
              <a:srgbClr val="231F20"/>
            </a:solidFill>
          </a:ln>
        </p:spPr>
        <p:txBody>
          <a:bodyPr wrap="square" lIns="0" tIns="0" rIns="0" bIns="0" rtlCol="0"/>
          <a:lstStyle/>
          <a:p>
            <a:endParaRPr/>
          </a:p>
        </p:txBody>
      </p:sp>
      <p:sp>
        <p:nvSpPr>
          <p:cNvPr id="723" name="object 723"/>
          <p:cNvSpPr/>
          <p:nvPr/>
        </p:nvSpPr>
        <p:spPr>
          <a:xfrm>
            <a:off x="1857902" y="9365056"/>
            <a:ext cx="113030" cy="113030"/>
          </a:xfrm>
          <a:custGeom>
            <a:avLst/>
            <a:gdLst/>
            <a:ahLst/>
            <a:cxnLst/>
            <a:rect l="l" t="t" r="r" b="b"/>
            <a:pathLst>
              <a:path w="113030" h="113029">
                <a:moveTo>
                  <a:pt x="112458" y="56222"/>
                </a:moveTo>
                <a:lnTo>
                  <a:pt x="108040" y="78116"/>
                </a:lnTo>
                <a:lnTo>
                  <a:pt x="95989" y="95996"/>
                </a:lnTo>
                <a:lnTo>
                  <a:pt x="78114" y="108050"/>
                </a:lnTo>
                <a:lnTo>
                  <a:pt x="56222" y="112471"/>
                </a:lnTo>
                <a:lnTo>
                  <a:pt x="34348" y="108050"/>
                </a:lnTo>
                <a:lnTo>
                  <a:pt x="16476" y="95996"/>
                </a:lnTo>
                <a:lnTo>
                  <a:pt x="4421" y="78116"/>
                </a:lnTo>
                <a:lnTo>
                  <a:pt x="0" y="56222"/>
                </a:lnTo>
                <a:lnTo>
                  <a:pt x="4421" y="34343"/>
                </a:lnTo>
                <a:lnTo>
                  <a:pt x="16476" y="16471"/>
                </a:lnTo>
                <a:lnTo>
                  <a:pt x="34348" y="4419"/>
                </a:lnTo>
                <a:lnTo>
                  <a:pt x="56222" y="0"/>
                </a:lnTo>
                <a:lnTo>
                  <a:pt x="78114" y="4419"/>
                </a:lnTo>
                <a:lnTo>
                  <a:pt x="95989" y="16471"/>
                </a:lnTo>
                <a:lnTo>
                  <a:pt x="108040" y="34343"/>
                </a:lnTo>
                <a:lnTo>
                  <a:pt x="112458" y="56222"/>
                </a:lnTo>
                <a:close/>
              </a:path>
            </a:pathLst>
          </a:custGeom>
          <a:ln w="4648">
            <a:solidFill>
              <a:srgbClr val="231F20"/>
            </a:solidFill>
          </a:ln>
        </p:spPr>
        <p:txBody>
          <a:bodyPr wrap="square" lIns="0" tIns="0" rIns="0" bIns="0" rtlCol="0"/>
          <a:lstStyle/>
          <a:p>
            <a:endParaRPr/>
          </a:p>
        </p:txBody>
      </p:sp>
      <p:sp>
        <p:nvSpPr>
          <p:cNvPr id="724" name="object 724"/>
          <p:cNvSpPr/>
          <p:nvPr/>
        </p:nvSpPr>
        <p:spPr>
          <a:xfrm>
            <a:off x="1896912" y="9404082"/>
            <a:ext cx="34925" cy="34925"/>
          </a:xfrm>
          <a:custGeom>
            <a:avLst/>
            <a:gdLst/>
            <a:ahLst/>
            <a:cxnLst/>
            <a:rect l="l" t="t" r="r" b="b"/>
            <a:pathLst>
              <a:path w="34925" h="34925">
                <a:moveTo>
                  <a:pt x="34442" y="17221"/>
                </a:moveTo>
                <a:lnTo>
                  <a:pt x="34442" y="26720"/>
                </a:lnTo>
                <a:lnTo>
                  <a:pt x="26720" y="34416"/>
                </a:lnTo>
                <a:lnTo>
                  <a:pt x="17221" y="34416"/>
                </a:lnTo>
                <a:lnTo>
                  <a:pt x="7708" y="34416"/>
                </a:lnTo>
                <a:lnTo>
                  <a:pt x="0" y="26720"/>
                </a:lnTo>
                <a:lnTo>
                  <a:pt x="0" y="17221"/>
                </a:lnTo>
                <a:lnTo>
                  <a:pt x="0" y="7708"/>
                </a:lnTo>
                <a:lnTo>
                  <a:pt x="7708" y="0"/>
                </a:lnTo>
                <a:lnTo>
                  <a:pt x="17221" y="0"/>
                </a:lnTo>
                <a:lnTo>
                  <a:pt x="26720" y="0"/>
                </a:lnTo>
                <a:lnTo>
                  <a:pt x="34442" y="7708"/>
                </a:lnTo>
                <a:lnTo>
                  <a:pt x="34442" y="17221"/>
                </a:lnTo>
                <a:close/>
              </a:path>
            </a:pathLst>
          </a:custGeom>
          <a:ln w="6972">
            <a:solidFill>
              <a:srgbClr val="231F20"/>
            </a:solidFill>
          </a:ln>
        </p:spPr>
        <p:txBody>
          <a:bodyPr wrap="square" lIns="0" tIns="0" rIns="0" bIns="0" rtlCol="0"/>
          <a:lstStyle/>
          <a:p>
            <a:endParaRPr/>
          </a:p>
        </p:txBody>
      </p:sp>
      <p:sp>
        <p:nvSpPr>
          <p:cNvPr id="725" name="object 725"/>
          <p:cNvSpPr/>
          <p:nvPr/>
        </p:nvSpPr>
        <p:spPr>
          <a:xfrm>
            <a:off x="1911273" y="9373400"/>
            <a:ext cx="3175" cy="31115"/>
          </a:xfrm>
          <a:custGeom>
            <a:avLst/>
            <a:gdLst/>
            <a:ahLst/>
            <a:cxnLst/>
            <a:rect l="l" t="t" r="r" b="b"/>
            <a:pathLst>
              <a:path w="3175" h="31115">
                <a:moveTo>
                  <a:pt x="2857" y="30683"/>
                </a:moveTo>
                <a:lnTo>
                  <a:pt x="0" y="30683"/>
                </a:lnTo>
                <a:lnTo>
                  <a:pt x="0" y="0"/>
                </a:lnTo>
                <a:lnTo>
                  <a:pt x="2857" y="0"/>
                </a:lnTo>
                <a:lnTo>
                  <a:pt x="2857" y="30683"/>
                </a:lnTo>
                <a:close/>
              </a:path>
            </a:pathLst>
          </a:custGeom>
          <a:solidFill>
            <a:srgbClr val="231F20"/>
          </a:solidFill>
        </p:spPr>
        <p:txBody>
          <a:bodyPr wrap="square" lIns="0" tIns="0" rIns="0" bIns="0" rtlCol="0"/>
          <a:lstStyle/>
          <a:p>
            <a:endParaRPr/>
          </a:p>
        </p:txBody>
      </p:sp>
      <p:sp>
        <p:nvSpPr>
          <p:cNvPr id="726" name="object 726"/>
          <p:cNvSpPr/>
          <p:nvPr/>
        </p:nvSpPr>
        <p:spPr>
          <a:xfrm>
            <a:off x="1911273" y="9438488"/>
            <a:ext cx="3175" cy="31115"/>
          </a:xfrm>
          <a:custGeom>
            <a:avLst/>
            <a:gdLst/>
            <a:ahLst/>
            <a:cxnLst/>
            <a:rect l="l" t="t" r="r" b="b"/>
            <a:pathLst>
              <a:path w="3175" h="31115">
                <a:moveTo>
                  <a:pt x="2857" y="30708"/>
                </a:moveTo>
                <a:lnTo>
                  <a:pt x="0" y="30708"/>
                </a:lnTo>
                <a:lnTo>
                  <a:pt x="0" y="0"/>
                </a:lnTo>
                <a:lnTo>
                  <a:pt x="2857" y="0"/>
                </a:lnTo>
                <a:lnTo>
                  <a:pt x="2857" y="30708"/>
                </a:lnTo>
                <a:close/>
              </a:path>
            </a:pathLst>
          </a:custGeom>
          <a:solidFill>
            <a:srgbClr val="231F20"/>
          </a:solidFill>
        </p:spPr>
        <p:txBody>
          <a:bodyPr wrap="square" lIns="0" tIns="0" rIns="0" bIns="0" rtlCol="0"/>
          <a:lstStyle/>
          <a:p>
            <a:endParaRPr/>
          </a:p>
        </p:txBody>
      </p:sp>
      <p:sp>
        <p:nvSpPr>
          <p:cNvPr id="727" name="object 727"/>
          <p:cNvSpPr/>
          <p:nvPr/>
        </p:nvSpPr>
        <p:spPr>
          <a:xfrm>
            <a:off x="1931352" y="9419894"/>
            <a:ext cx="31115" cy="3175"/>
          </a:xfrm>
          <a:custGeom>
            <a:avLst/>
            <a:gdLst/>
            <a:ahLst/>
            <a:cxnLst/>
            <a:rect l="l" t="t" r="r" b="b"/>
            <a:pathLst>
              <a:path w="31114" h="3175">
                <a:moveTo>
                  <a:pt x="0" y="0"/>
                </a:moveTo>
                <a:lnTo>
                  <a:pt x="30695" y="0"/>
                </a:lnTo>
                <a:lnTo>
                  <a:pt x="30695" y="2819"/>
                </a:lnTo>
                <a:lnTo>
                  <a:pt x="0" y="2819"/>
                </a:lnTo>
                <a:lnTo>
                  <a:pt x="0" y="0"/>
                </a:lnTo>
                <a:close/>
              </a:path>
            </a:pathLst>
          </a:custGeom>
          <a:solidFill>
            <a:srgbClr val="231F20"/>
          </a:solidFill>
        </p:spPr>
        <p:txBody>
          <a:bodyPr wrap="square" lIns="0" tIns="0" rIns="0" bIns="0" rtlCol="0"/>
          <a:lstStyle/>
          <a:p>
            <a:endParaRPr/>
          </a:p>
        </p:txBody>
      </p:sp>
      <p:sp>
        <p:nvSpPr>
          <p:cNvPr id="728" name="object 728"/>
          <p:cNvSpPr/>
          <p:nvPr/>
        </p:nvSpPr>
        <p:spPr>
          <a:xfrm>
            <a:off x="1866214" y="9419894"/>
            <a:ext cx="31115" cy="3175"/>
          </a:xfrm>
          <a:custGeom>
            <a:avLst/>
            <a:gdLst/>
            <a:ahLst/>
            <a:cxnLst/>
            <a:rect l="l" t="t" r="r" b="b"/>
            <a:pathLst>
              <a:path w="31114" h="3175">
                <a:moveTo>
                  <a:pt x="0" y="0"/>
                </a:moveTo>
                <a:lnTo>
                  <a:pt x="30683" y="0"/>
                </a:lnTo>
                <a:lnTo>
                  <a:pt x="30683" y="2819"/>
                </a:lnTo>
                <a:lnTo>
                  <a:pt x="0" y="2819"/>
                </a:lnTo>
                <a:lnTo>
                  <a:pt x="0" y="0"/>
                </a:lnTo>
                <a:close/>
              </a:path>
            </a:pathLst>
          </a:custGeom>
          <a:solidFill>
            <a:srgbClr val="231F20"/>
          </a:solidFill>
        </p:spPr>
        <p:txBody>
          <a:bodyPr wrap="square" lIns="0" tIns="0" rIns="0" bIns="0" rtlCol="0"/>
          <a:lstStyle/>
          <a:p>
            <a:endParaRPr/>
          </a:p>
        </p:txBody>
      </p:sp>
      <p:sp>
        <p:nvSpPr>
          <p:cNvPr id="729" name="object 729"/>
          <p:cNvSpPr/>
          <p:nvPr/>
        </p:nvSpPr>
        <p:spPr>
          <a:xfrm>
            <a:off x="1546780" y="9189342"/>
            <a:ext cx="100965" cy="100965"/>
          </a:xfrm>
          <a:custGeom>
            <a:avLst/>
            <a:gdLst/>
            <a:ahLst/>
            <a:cxnLst/>
            <a:rect l="l" t="t" r="r" b="b"/>
            <a:pathLst>
              <a:path w="100964" h="100965">
                <a:moveTo>
                  <a:pt x="100672" y="50304"/>
                </a:moveTo>
                <a:lnTo>
                  <a:pt x="96716" y="69900"/>
                </a:lnTo>
                <a:lnTo>
                  <a:pt x="85926" y="85907"/>
                </a:lnTo>
                <a:lnTo>
                  <a:pt x="69924" y="96701"/>
                </a:lnTo>
                <a:lnTo>
                  <a:pt x="50330" y="100660"/>
                </a:lnTo>
                <a:lnTo>
                  <a:pt x="30753" y="96701"/>
                </a:lnTo>
                <a:lnTo>
                  <a:pt x="14754" y="85907"/>
                </a:lnTo>
                <a:lnTo>
                  <a:pt x="3960" y="69900"/>
                </a:lnTo>
                <a:lnTo>
                  <a:pt x="0" y="50304"/>
                </a:lnTo>
                <a:lnTo>
                  <a:pt x="3960" y="30721"/>
                </a:lnTo>
                <a:lnTo>
                  <a:pt x="14754" y="14732"/>
                </a:lnTo>
                <a:lnTo>
                  <a:pt x="30753" y="3952"/>
                </a:lnTo>
                <a:lnTo>
                  <a:pt x="50330" y="0"/>
                </a:lnTo>
                <a:lnTo>
                  <a:pt x="69924" y="3952"/>
                </a:lnTo>
                <a:lnTo>
                  <a:pt x="85926" y="14732"/>
                </a:lnTo>
                <a:lnTo>
                  <a:pt x="96716" y="30721"/>
                </a:lnTo>
                <a:lnTo>
                  <a:pt x="100672" y="50304"/>
                </a:lnTo>
                <a:close/>
              </a:path>
            </a:pathLst>
          </a:custGeom>
          <a:ln w="6972">
            <a:solidFill>
              <a:srgbClr val="231F20"/>
            </a:solidFill>
          </a:ln>
        </p:spPr>
        <p:txBody>
          <a:bodyPr wrap="square" lIns="0" tIns="0" rIns="0" bIns="0" rtlCol="0"/>
          <a:lstStyle/>
          <a:p>
            <a:endParaRPr/>
          </a:p>
        </p:txBody>
      </p:sp>
      <p:sp>
        <p:nvSpPr>
          <p:cNvPr id="730" name="object 730"/>
          <p:cNvSpPr/>
          <p:nvPr/>
        </p:nvSpPr>
        <p:spPr>
          <a:xfrm>
            <a:off x="1518474" y="9160330"/>
            <a:ext cx="158115" cy="158115"/>
          </a:xfrm>
          <a:custGeom>
            <a:avLst/>
            <a:gdLst/>
            <a:ahLst/>
            <a:cxnLst/>
            <a:rect l="l" t="t" r="r" b="b"/>
            <a:pathLst>
              <a:path w="158114" h="158115">
                <a:moveTo>
                  <a:pt x="158000" y="78994"/>
                </a:moveTo>
                <a:lnTo>
                  <a:pt x="151787" y="109742"/>
                </a:lnTo>
                <a:lnTo>
                  <a:pt x="134847" y="134842"/>
                </a:lnTo>
                <a:lnTo>
                  <a:pt x="109732" y="151760"/>
                </a:lnTo>
                <a:lnTo>
                  <a:pt x="78994" y="157962"/>
                </a:lnTo>
                <a:lnTo>
                  <a:pt x="48263" y="151760"/>
                </a:lnTo>
                <a:lnTo>
                  <a:pt x="23152" y="134842"/>
                </a:lnTo>
                <a:lnTo>
                  <a:pt x="6213" y="109742"/>
                </a:lnTo>
                <a:lnTo>
                  <a:pt x="0" y="78994"/>
                </a:lnTo>
                <a:lnTo>
                  <a:pt x="6213" y="48247"/>
                </a:lnTo>
                <a:lnTo>
                  <a:pt x="23152" y="23137"/>
                </a:lnTo>
                <a:lnTo>
                  <a:pt x="48263" y="6208"/>
                </a:lnTo>
                <a:lnTo>
                  <a:pt x="78994" y="0"/>
                </a:lnTo>
                <a:lnTo>
                  <a:pt x="109732" y="6208"/>
                </a:lnTo>
                <a:lnTo>
                  <a:pt x="134847" y="23137"/>
                </a:lnTo>
                <a:lnTo>
                  <a:pt x="151787" y="48247"/>
                </a:lnTo>
                <a:lnTo>
                  <a:pt x="158000" y="78994"/>
                </a:lnTo>
                <a:close/>
              </a:path>
            </a:pathLst>
          </a:custGeom>
          <a:ln w="6972">
            <a:solidFill>
              <a:srgbClr val="231F20"/>
            </a:solidFill>
          </a:ln>
        </p:spPr>
        <p:txBody>
          <a:bodyPr wrap="square" lIns="0" tIns="0" rIns="0" bIns="0" rtlCol="0"/>
          <a:lstStyle/>
          <a:p>
            <a:endParaRPr/>
          </a:p>
        </p:txBody>
      </p:sp>
      <p:sp>
        <p:nvSpPr>
          <p:cNvPr id="731" name="object 731"/>
          <p:cNvSpPr/>
          <p:nvPr/>
        </p:nvSpPr>
        <p:spPr>
          <a:xfrm>
            <a:off x="1610109" y="9190136"/>
            <a:ext cx="10795" cy="29209"/>
          </a:xfrm>
          <a:custGeom>
            <a:avLst/>
            <a:gdLst/>
            <a:ahLst/>
            <a:cxnLst/>
            <a:rect l="l" t="t" r="r" b="b"/>
            <a:pathLst>
              <a:path w="10794" h="29209">
                <a:moveTo>
                  <a:pt x="0" y="0"/>
                </a:moveTo>
                <a:lnTo>
                  <a:pt x="0" y="24053"/>
                </a:lnTo>
                <a:lnTo>
                  <a:pt x="5194" y="28752"/>
                </a:lnTo>
                <a:lnTo>
                  <a:pt x="10375" y="24053"/>
                </a:lnTo>
              </a:path>
            </a:pathLst>
          </a:custGeom>
          <a:ln w="6972">
            <a:solidFill>
              <a:srgbClr val="231F20"/>
            </a:solidFill>
          </a:ln>
        </p:spPr>
        <p:txBody>
          <a:bodyPr wrap="square" lIns="0" tIns="0" rIns="0" bIns="0" rtlCol="0"/>
          <a:lstStyle/>
          <a:p>
            <a:endParaRPr/>
          </a:p>
        </p:txBody>
      </p:sp>
      <p:sp>
        <p:nvSpPr>
          <p:cNvPr id="732" name="object 732"/>
          <p:cNvSpPr/>
          <p:nvPr/>
        </p:nvSpPr>
        <p:spPr>
          <a:xfrm>
            <a:off x="1604490" y="9194551"/>
            <a:ext cx="31750" cy="57150"/>
          </a:xfrm>
          <a:custGeom>
            <a:avLst/>
            <a:gdLst/>
            <a:ahLst/>
            <a:cxnLst/>
            <a:rect l="l" t="t" r="r" b="b"/>
            <a:pathLst>
              <a:path w="31750" h="57150">
                <a:moveTo>
                  <a:pt x="14884" y="0"/>
                </a:moveTo>
                <a:lnTo>
                  <a:pt x="15266" y="3653"/>
                </a:lnTo>
                <a:lnTo>
                  <a:pt x="15074" y="11769"/>
                </a:lnTo>
                <a:lnTo>
                  <a:pt x="14787" y="21252"/>
                </a:lnTo>
                <a:lnTo>
                  <a:pt x="14884" y="29006"/>
                </a:lnTo>
                <a:lnTo>
                  <a:pt x="3615" y="32333"/>
                </a:lnTo>
                <a:lnTo>
                  <a:pt x="0" y="40225"/>
                </a:lnTo>
                <a:lnTo>
                  <a:pt x="2604" y="49211"/>
                </a:lnTo>
                <a:lnTo>
                  <a:pt x="9994" y="55816"/>
                </a:lnTo>
                <a:lnTo>
                  <a:pt x="20561" y="57033"/>
                </a:lnTo>
                <a:lnTo>
                  <a:pt x="29384" y="52350"/>
                </a:lnTo>
                <a:lnTo>
                  <a:pt x="31697" y="42698"/>
                </a:lnTo>
                <a:lnTo>
                  <a:pt x="22732" y="29006"/>
                </a:lnTo>
                <a:lnTo>
                  <a:pt x="22732" y="4825"/>
                </a:lnTo>
              </a:path>
            </a:pathLst>
          </a:custGeom>
          <a:ln w="6972">
            <a:solidFill>
              <a:srgbClr val="231F20"/>
            </a:solidFill>
          </a:ln>
        </p:spPr>
        <p:txBody>
          <a:bodyPr wrap="square" lIns="0" tIns="0" rIns="0" bIns="0" rtlCol="0"/>
          <a:lstStyle/>
          <a:p>
            <a:endParaRPr/>
          </a:p>
        </p:txBody>
      </p:sp>
      <p:sp>
        <p:nvSpPr>
          <p:cNvPr id="733" name="object 733"/>
          <p:cNvSpPr/>
          <p:nvPr/>
        </p:nvSpPr>
        <p:spPr>
          <a:xfrm>
            <a:off x="2183528" y="8906226"/>
            <a:ext cx="100965" cy="100965"/>
          </a:xfrm>
          <a:custGeom>
            <a:avLst/>
            <a:gdLst/>
            <a:ahLst/>
            <a:cxnLst/>
            <a:rect l="l" t="t" r="r" b="b"/>
            <a:pathLst>
              <a:path w="100964" h="100965">
                <a:moveTo>
                  <a:pt x="100698" y="50304"/>
                </a:moveTo>
                <a:lnTo>
                  <a:pt x="96738" y="69897"/>
                </a:lnTo>
                <a:lnTo>
                  <a:pt x="85942" y="85894"/>
                </a:lnTo>
                <a:lnTo>
                  <a:pt x="69939" y="96680"/>
                </a:lnTo>
                <a:lnTo>
                  <a:pt x="50355" y="100634"/>
                </a:lnTo>
                <a:lnTo>
                  <a:pt x="30764" y="96680"/>
                </a:lnTo>
                <a:lnTo>
                  <a:pt x="14757" y="85894"/>
                </a:lnTo>
                <a:lnTo>
                  <a:pt x="3960" y="69897"/>
                </a:lnTo>
                <a:lnTo>
                  <a:pt x="0" y="50304"/>
                </a:lnTo>
                <a:lnTo>
                  <a:pt x="3960" y="30716"/>
                </a:lnTo>
                <a:lnTo>
                  <a:pt x="14757" y="14727"/>
                </a:lnTo>
                <a:lnTo>
                  <a:pt x="30764" y="3950"/>
                </a:lnTo>
                <a:lnTo>
                  <a:pt x="50355" y="0"/>
                </a:lnTo>
                <a:lnTo>
                  <a:pt x="69939" y="3950"/>
                </a:lnTo>
                <a:lnTo>
                  <a:pt x="85942" y="14727"/>
                </a:lnTo>
                <a:lnTo>
                  <a:pt x="96738" y="30716"/>
                </a:lnTo>
                <a:lnTo>
                  <a:pt x="100698" y="50304"/>
                </a:lnTo>
                <a:close/>
              </a:path>
            </a:pathLst>
          </a:custGeom>
          <a:ln w="6972">
            <a:solidFill>
              <a:srgbClr val="231F20"/>
            </a:solidFill>
          </a:ln>
        </p:spPr>
        <p:txBody>
          <a:bodyPr wrap="square" lIns="0" tIns="0" rIns="0" bIns="0" rtlCol="0"/>
          <a:lstStyle/>
          <a:p>
            <a:endParaRPr/>
          </a:p>
        </p:txBody>
      </p:sp>
      <p:sp>
        <p:nvSpPr>
          <p:cNvPr id="734" name="object 734"/>
          <p:cNvSpPr/>
          <p:nvPr/>
        </p:nvSpPr>
        <p:spPr>
          <a:xfrm>
            <a:off x="2155235" y="8877197"/>
            <a:ext cx="158115" cy="158115"/>
          </a:xfrm>
          <a:custGeom>
            <a:avLst/>
            <a:gdLst/>
            <a:ahLst/>
            <a:cxnLst/>
            <a:rect l="l" t="t" r="r" b="b"/>
            <a:pathLst>
              <a:path w="158114" h="158115">
                <a:moveTo>
                  <a:pt x="157962" y="78981"/>
                </a:moveTo>
                <a:lnTo>
                  <a:pt x="151756" y="109728"/>
                </a:lnTo>
                <a:lnTo>
                  <a:pt x="134831" y="134837"/>
                </a:lnTo>
                <a:lnTo>
                  <a:pt x="109726" y="151767"/>
                </a:lnTo>
                <a:lnTo>
                  <a:pt x="78981" y="157975"/>
                </a:lnTo>
                <a:lnTo>
                  <a:pt x="48252" y="151767"/>
                </a:lnTo>
                <a:lnTo>
                  <a:pt x="23145" y="134837"/>
                </a:lnTo>
                <a:lnTo>
                  <a:pt x="6211" y="109728"/>
                </a:lnTo>
                <a:lnTo>
                  <a:pt x="0" y="78981"/>
                </a:lnTo>
                <a:lnTo>
                  <a:pt x="6211" y="48236"/>
                </a:lnTo>
                <a:lnTo>
                  <a:pt x="23145" y="23131"/>
                </a:lnTo>
                <a:lnTo>
                  <a:pt x="48252" y="6206"/>
                </a:lnTo>
                <a:lnTo>
                  <a:pt x="78981" y="0"/>
                </a:lnTo>
                <a:lnTo>
                  <a:pt x="109726" y="6206"/>
                </a:lnTo>
                <a:lnTo>
                  <a:pt x="134831" y="23131"/>
                </a:lnTo>
                <a:lnTo>
                  <a:pt x="151756" y="48236"/>
                </a:lnTo>
                <a:lnTo>
                  <a:pt x="157962" y="78981"/>
                </a:lnTo>
                <a:close/>
              </a:path>
            </a:pathLst>
          </a:custGeom>
          <a:ln w="6972">
            <a:solidFill>
              <a:srgbClr val="231F20"/>
            </a:solidFill>
          </a:ln>
        </p:spPr>
        <p:txBody>
          <a:bodyPr wrap="square" lIns="0" tIns="0" rIns="0" bIns="0" rtlCol="0"/>
          <a:lstStyle/>
          <a:p>
            <a:endParaRPr/>
          </a:p>
        </p:txBody>
      </p:sp>
      <p:sp>
        <p:nvSpPr>
          <p:cNvPr id="735" name="object 735"/>
          <p:cNvSpPr/>
          <p:nvPr/>
        </p:nvSpPr>
        <p:spPr>
          <a:xfrm>
            <a:off x="2201440" y="8907080"/>
            <a:ext cx="36195" cy="45085"/>
          </a:xfrm>
          <a:custGeom>
            <a:avLst/>
            <a:gdLst/>
            <a:ahLst/>
            <a:cxnLst/>
            <a:rect l="l" t="t" r="r" b="b"/>
            <a:pathLst>
              <a:path w="36194" h="45084">
                <a:moveTo>
                  <a:pt x="0" y="10985"/>
                </a:moveTo>
                <a:lnTo>
                  <a:pt x="0" y="43014"/>
                </a:lnTo>
                <a:lnTo>
                  <a:pt x="17026" y="44260"/>
                </a:lnTo>
                <a:lnTo>
                  <a:pt x="26436" y="44503"/>
                </a:lnTo>
                <a:lnTo>
                  <a:pt x="31591" y="43589"/>
                </a:lnTo>
                <a:lnTo>
                  <a:pt x="35852" y="41363"/>
                </a:lnTo>
                <a:lnTo>
                  <a:pt x="35852" y="0"/>
                </a:lnTo>
              </a:path>
            </a:pathLst>
          </a:custGeom>
          <a:ln w="6972">
            <a:solidFill>
              <a:srgbClr val="231F20"/>
            </a:solidFill>
          </a:ln>
        </p:spPr>
        <p:txBody>
          <a:bodyPr wrap="square" lIns="0" tIns="0" rIns="0" bIns="0" rtlCol="0"/>
          <a:lstStyle/>
          <a:p>
            <a:endParaRPr/>
          </a:p>
        </p:txBody>
      </p:sp>
      <p:sp>
        <p:nvSpPr>
          <p:cNvPr id="736" name="object 736"/>
          <p:cNvSpPr/>
          <p:nvPr/>
        </p:nvSpPr>
        <p:spPr>
          <a:xfrm>
            <a:off x="2192796" y="8950052"/>
            <a:ext cx="48260" cy="45720"/>
          </a:xfrm>
          <a:custGeom>
            <a:avLst/>
            <a:gdLst/>
            <a:ahLst/>
            <a:cxnLst/>
            <a:rect l="l" t="t" r="r" b="b"/>
            <a:pathLst>
              <a:path w="48260" h="45720">
                <a:moveTo>
                  <a:pt x="20823" y="0"/>
                </a:moveTo>
                <a:lnTo>
                  <a:pt x="20782" y="2692"/>
                </a:lnTo>
                <a:lnTo>
                  <a:pt x="20713" y="2271"/>
                </a:lnTo>
                <a:lnTo>
                  <a:pt x="20700" y="2134"/>
                </a:lnTo>
                <a:lnTo>
                  <a:pt x="20823" y="5676"/>
                </a:lnTo>
                <a:lnTo>
                  <a:pt x="2473" y="13759"/>
                </a:lnTo>
                <a:lnTo>
                  <a:pt x="0" y="26217"/>
                </a:lnTo>
                <a:lnTo>
                  <a:pt x="7487" y="38311"/>
                </a:lnTo>
                <a:lnTo>
                  <a:pt x="19019" y="45300"/>
                </a:lnTo>
                <a:lnTo>
                  <a:pt x="35691" y="43217"/>
                </a:lnTo>
                <a:lnTo>
                  <a:pt x="47612" y="32280"/>
                </a:lnTo>
                <a:lnTo>
                  <a:pt x="48043" y="17947"/>
                </a:lnTo>
                <a:lnTo>
                  <a:pt x="30246" y="5676"/>
                </a:lnTo>
                <a:lnTo>
                  <a:pt x="30246" y="634"/>
                </a:lnTo>
              </a:path>
            </a:pathLst>
          </a:custGeom>
          <a:ln w="6972">
            <a:solidFill>
              <a:srgbClr val="231F20"/>
            </a:solidFill>
          </a:ln>
        </p:spPr>
        <p:txBody>
          <a:bodyPr wrap="square" lIns="0" tIns="0" rIns="0" bIns="0" rtlCol="0"/>
          <a:lstStyle/>
          <a:p>
            <a:endParaRPr/>
          </a:p>
        </p:txBody>
      </p:sp>
      <p:sp>
        <p:nvSpPr>
          <p:cNvPr id="737" name="object 737"/>
          <p:cNvSpPr/>
          <p:nvPr/>
        </p:nvSpPr>
        <p:spPr>
          <a:xfrm>
            <a:off x="1499120" y="9141231"/>
            <a:ext cx="198755" cy="196215"/>
          </a:xfrm>
          <a:custGeom>
            <a:avLst/>
            <a:gdLst/>
            <a:ahLst/>
            <a:cxnLst/>
            <a:rect l="l" t="t" r="r" b="b"/>
            <a:pathLst>
              <a:path w="198755" h="196215">
                <a:moveTo>
                  <a:pt x="198386" y="196164"/>
                </a:moveTo>
                <a:lnTo>
                  <a:pt x="0" y="196164"/>
                </a:lnTo>
                <a:lnTo>
                  <a:pt x="0" y="0"/>
                </a:lnTo>
                <a:lnTo>
                  <a:pt x="198386" y="0"/>
                </a:lnTo>
                <a:lnTo>
                  <a:pt x="198386" y="196164"/>
                </a:lnTo>
                <a:close/>
              </a:path>
            </a:pathLst>
          </a:custGeom>
          <a:ln w="6350">
            <a:solidFill>
              <a:srgbClr val="231F20"/>
            </a:solidFill>
          </a:ln>
        </p:spPr>
        <p:txBody>
          <a:bodyPr wrap="square" lIns="0" tIns="0" rIns="0" bIns="0" rtlCol="0"/>
          <a:lstStyle/>
          <a:p>
            <a:endParaRPr/>
          </a:p>
        </p:txBody>
      </p:sp>
      <p:sp>
        <p:nvSpPr>
          <p:cNvPr id="738" name="object 738"/>
          <p:cNvSpPr/>
          <p:nvPr/>
        </p:nvSpPr>
        <p:spPr>
          <a:xfrm>
            <a:off x="2139454" y="8863546"/>
            <a:ext cx="186055" cy="180975"/>
          </a:xfrm>
          <a:custGeom>
            <a:avLst/>
            <a:gdLst/>
            <a:ahLst/>
            <a:cxnLst/>
            <a:rect l="l" t="t" r="r" b="b"/>
            <a:pathLst>
              <a:path w="186055" h="180975">
                <a:moveTo>
                  <a:pt x="185889" y="180479"/>
                </a:moveTo>
                <a:lnTo>
                  <a:pt x="0" y="180479"/>
                </a:lnTo>
                <a:lnTo>
                  <a:pt x="0" y="0"/>
                </a:lnTo>
                <a:lnTo>
                  <a:pt x="185889" y="0"/>
                </a:lnTo>
                <a:lnTo>
                  <a:pt x="185889" y="180479"/>
                </a:lnTo>
                <a:close/>
              </a:path>
            </a:pathLst>
          </a:custGeom>
          <a:ln w="6350">
            <a:solidFill>
              <a:srgbClr val="231F20"/>
            </a:solidFill>
          </a:ln>
        </p:spPr>
        <p:txBody>
          <a:bodyPr wrap="square" lIns="0" tIns="0" rIns="0" bIns="0" rtlCol="0"/>
          <a:lstStyle/>
          <a:p>
            <a:endParaRPr/>
          </a:p>
        </p:txBody>
      </p:sp>
      <p:sp>
        <p:nvSpPr>
          <p:cNvPr id="739" name="object 739"/>
          <p:cNvSpPr/>
          <p:nvPr/>
        </p:nvSpPr>
        <p:spPr>
          <a:xfrm>
            <a:off x="1821179" y="9324162"/>
            <a:ext cx="186055" cy="180975"/>
          </a:xfrm>
          <a:custGeom>
            <a:avLst/>
            <a:gdLst/>
            <a:ahLst/>
            <a:cxnLst/>
            <a:rect l="l" t="t" r="r" b="b"/>
            <a:pathLst>
              <a:path w="186055" h="180975">
                <a:moveTo>
                  <a:pt x="185889" y="180479"/>
                </a:moveTo>
                <a:lnTo>
                  <a:pt x="0" y="180479"/>
                </a:lnTo>
                <a:lnTo>
                  <a:pt x="0" y="0"/>
                </a:lnTo>
                <a:lnTo>
                  <a:pt x="185889" y="0"/>
                </a:lnTo>
                <a:lnTo>
                  <a:pt x="185889" y="180479"/>
                </a:lnTo>
                <a:close/>
              </a:path>
            </a:pathLst>
          </a:custGeom>
          <a:ln w="6350">
            <a:solidFill>
              <a:srgbClr val="231F20"/>
            </a:solidFill>
          </a:ln>
        </p:spPr>
        <p:txBody>
          <a:bodyPr wrap="square" lIns="0" tIns="0" rIns="0" bIns="0" rtlCol="0"/>
          <a:lstStyle/>
          <a:p>
            <a:endParaRPr/>
          </a:p>
        </p:txBody>
      </p:sp>
      <p:sp>
        <p:nvSpPr>
          <p:cNvPr id="740" name="object 740"/>
          <p:cNvSpPr/>
          <p:nvPr/>
        </p:nvSpPr>
        <p:spPr>
          <a:xfrm>
            <a:off x="913963" y="8971896"/>
            <a:ext cx="122897" cy="193205"/>
          </a:xfrm>
          <a:prstGeom prst="rect">
            <a:avLst/>
          </a:prstGeom>
          <a:blipFill>
            <a:blip r:embed="rId23" cstate="print"/>
            <a:stretch>
              <a:fillRect/>
            </a:stretch>
          </a:blipFill>
        </p:spPr>
        <p:txBody>
          <a:bodyPr wrap="square" lIns="0" tIns="0" rIns="0" bIns="0" rtlCol="0"/>
          <a:lstStyle/>
          <a:p>
            <a:endParaRPr/>
          </a:p>
        </p:txBody>
      </p:sp>
      <p:sp>
        <p:nvSpPr>
          <p:cNvPr id="741" name="object 741"/>
          <p:cNvSpPr/>
          <p:nvPr/>
        </p:nvSpPr>
        <p:spPr>
          <a:xfrm>
            <a:off x="548005" y="3571087"/>
            <a:ext cx="1558925" cy="1402715"/>
          </a:xfrm>
          <a:custGeom>
            <a:avLst/>
            <a:gdLst/>
            <a:ahLst/>
            <a:cxnLst/>
            <a:rect l="l" t="t" r="r" b="b"/>
            <a:pathLst>
              <a:path w="1558925" h="1402714">
                <a:moveTo>
                  <a:pt x="1558645" y="1402219"/>
                </a:moveTo>
                <a:lnTo>
                  <a:pt x="0" y="1402219"/>
                </a:lnTo>
                <a:lnTo>
                  <a:pt x="0" y="0"/>
                </a:lnTo>
                <a:lnTo>
                  <a:pt x="1558645" y="0"/>
                </a:lnTo>
                <a:lnTo>
                  <a:pt x="1558645" y="1402219"/>
                </a:lnTo>
                <a:close/>
              </a:path>
            </a:pathLst>
          </a:custGeom>
          <a:ln w="6248">
            <a:solidFill>
              <a:srgbClr val="231F20"/>
            </a:solidFill>
          </a:ln>
        </p:spPr>
        <p:txBody>
          <a:bodyPr wrap="square" lIns="0" tIns="0" rIns="0" bIns="0" rtlCol="0"/>
          <a:lstStyle/>
          <a:p>
            <a:endParaRPr/>
          </a:p>
        </p:txBody>
      </p:sp>
      <p:sp>
        <p:nvSpPr>
          <p:cNvPr id="742" name="object 742"/>
          <p:cNvSpPr/>
          <p:nvPr/>
        </p:nvSpPr>
        <p:spPr>
          <a:xfrm>
            <a:off x="548005" y="5156238"/>
            <a:ext cx="3185795" cy="1402715"/>
          </a:xfrm>
          <a:custGeom>
            <a:avLst/>
            <a:gdLst/>
            <a:ahLst/>
            <a:cxnLst/>
            <a:rect l="l" t="t" r="r" b="b"/>
            <a:pathLst>
              <a:path w="3185795" h="1402715">
                <a:moveTo>
                  <a:pt x="3185744" y="1402206"/>
                </a:moveTo>
                <a:lnTo>
                  <a:pt x="0" y="1402206"/>
                </a:lnTo>
                <a:lnTo>
                  <a:pt x="0" y="0"/>
                </a:lnTo>
                <a:lnTo>
                  <a:pt x="3185744" y="0"/>
                </a:lnTo>
                <a:lnTo>
                  <a:pt x="3185744" y="1402206"/>
                </a:lnTo>
                <a:close/>
              </a:path>
            </a:pathLst>
          </a:custGeom>
          <a:ln w="6350">
            <a:solidFill>
              <a:srgbClr val="231F20"/>
            </a:solidFill>
          </a:ln>
        </p:spPr>
        <p:txBody>
          <a:bodyPr wrap="square" lIns="0" tIns="0" rIns="0" bIns="0" rtlCol="0"/>
          <a:lstStyle/>
          <a:p>
            <a:endParaRPr/>
          </a:p>
        </p:txBody>
      </p:sp>
      <p:sp>
        <p:nvSpPr>
          <p:cNvPr id="743" name="object 743"/>
          <p:cNvSpPr/>
          <p:nvPr/>
        </p:nvSpPr>
        <p:spPr>
          <a:xfrm>
            <a:off x="548005" y="6741388"/>
            <a:ext cx="6478905" cy="1402715"/>
          </a:xfrm>
          <a:custGeom>
            <a:avLst/>
            <a:gdLst/>
            <a:ahLst/>
            <a:cxnLst/>
            <a:rect l="l" t="t" r="r" b="b"/>
            <a:pathLst>
              <a:path w="6478905" h="1402715">
                <a:moveTo>
                  <a:pt x="6478841" y="1402207"/>
                </a:moveTo>
                <a:lnTo>
                  <a:pt x="0" y="1402207"/>
                </a:lnTo>
                <a:lnTo>
                  <a:pt x="0" y="0"/>
                </a:lnTo>
                <a:lnTo>
                  <a:pt x="6478841" y="0"/>
                </a:lnTo>
                <a:lnTo>
                  <a:pt x="6478841" y="1402207"/>
                </a:lnTo>
                <a:close/>
              </a:path>
            </a:pathLst>
          </a:custGeom>
          <a:ln w="6349">
            <a:solidFill>
              <a:srgbClr val="231F20"/>
            </a:solidFill>
          </a:ln>
        </p:spPr>
        <p:txBody>
          <a:bodyPr wrap="square" lIns="0" tIns="0" rIns="0" bIns="0" rtlCol="0"/>
          <a:lstStyle/>
          <a:p>
            <a:endParaRPr/>
          </a:p>
        </p:txBody>
      </p:sp>
      <p:sp>
        <p:nvSpPr>
          <p:cNvPr id="744" name="object 744"/>
          <p:cNvSpPr/>
          <p:nvPr/>
        </p:nvSpPr>
        <p:spPr>
          <a:xfrm>
            <a:off x="548005" y="8326514"/>
            <a:ext cx="2085339" cy="1402715"/>
          </a:xfrm>
          <a:custGeom>
            <a:avLst/>
            <a:gdLst/>
            <a:ahLst/>
            <a:cxnLst/>
            <a:rect l="l" t="t" r="r" b="b"/>
            <a:pathLst>
              <a:path w="2085339" h="1402715">
                <a:moveTo>
                  <a:pt x="2085149" y="1402219"/>
                </a:moveTo>
                <a:lnTo>
                  <a:pt x="0" y="1402219"/>
                </a:lnTo>
                <a:lnTo>
                  <a:pt x="0" y="0"/>
                </a:lnTo>
                <a:lnTo>
                  <a:pt x="2085149" y="0"/>
                </a:lnTo>
                <a:lnTo>
                  <a:pt x="2085149" y="1402219"/>
                </a:lnTo>
                <a:close/>
              </a:path>
            </a:pathLst>
          </a:custGeom>
          <a:ln w="7226">
            <a:solidFill>
              <a:srgbClr val="231F20"/>
            </a:solidFill>
          </a:ln>
        </p:spPr>
        <p:txBody>
          <a:bodyPr wrap="square" lIns="0" tIns="0" rIns="0" bIns="0" rtlCol="0"/>
          <a:lstStyle/>
          <a:p>
            <a:endParaRPr/>
          </a:p>
        </p:txBody>
      </p:sp>
      <p:sp>
        <p:nvSpPr>
          <p:cNvPr id="745" name="object 745"/>
          <p:cNvSpPr/>
          <p:nvPr/>
        </p:nvSpPr>
        <p:spPr>
          <a:xfrm>
            <a:off x="2188070" y="3571087"/>
            <a:ext cx="4834890" cy="1402715"/>
          </a:xfrm>
          <a:custGeom>
            <a:avLst/>
            <a:gdLst/>
            <a:ahLst/>
            <a:cxnLst/>
            <a:rect l="l" t="t" r="r" b="b"/>
            <a:pathLst>
              <a:path w="4834890" h="1402714">
                <a:moveTo>
                  <a:pt x="4834788" y="1402219"/>
                </a:moveTo>
                <a:lnTo>
                  <a:pt x="0" y="1402219"/>
                </a:lnTo>
                <a:lnTo>
                  <a:pt x="0" y="0"/>
                </a:lnTo>
                <a:lnTo>
                  <a:pt x="4834788" y="0"/>
                </a:lnTo>
                <a:lnTo>
                  <a:pt x="4834788" y="1402219"/>
                </a:lnTo>
                <a:close/>
              </a:path>
            </a:pathLst>
          </a:custGeom>
          <a:ln w="6350">
            <a:solidFill>
              <a:srgbClr val="231F20"/>
            </a:solidFill>
          </a:ln>
        </p:spPr>
        <p:txBody>
          <a:bodyPr wrap="square" lIns="0" tIns="0" rIns="0" bIns="0" rtlCol="0"/>
          <a:lstStyle/>
          <a:p>
            <a:endParaRPr/>
          </a:p>
        </p:txBody>
      </p:sp>
      <p:sp>
        <p:nvSpPr>
          <p:cNvPr id="746" name="object 746"/>
          <p:cNvSpPr/>
          <p:nvPr/>
        </p:nvSpPr>
        <p:spPr>
          <a:xfrm>
            <a:off x="2742082" y="8326514"/>
            <a:ext cx="2085339" cy="1402715"/>
          </a:xfrm>
          <a:custGeom>
            <a:avLst/>
            <a:gdLst/>
            <a:ahLst/>
            <a:cxnLst/>
            <a:rect l="l" t="t" r="r" b="b"/>
            <a:pathLst>
              <a:path w="2085339" h="1402715">
                <a:moveTo>
                  <a:pt x="2085149" y="1402219"/>
                </a:moveTo>
                <a:lnTo>
                  <a:pt x="0" y="1402219"/>
                </a:lnTo>
                <a:lnTo>
                  <a:pt x="0" y="0"/>
                </a:lnTo>
                <a:lnTo>
                  <a:pt x="2085149" y="0"/>
                </a:lnTo>
                <a:lnTo>
                  <a:pt x="2085149" y="1402219"/>
                </a:lnTo>
                <a:close/>
              </a:path>
            </a:pathLst>
          </a:custGeom>
          <a:ln w="7226">
            <a:solidFill>
              <a:srgbClr val="231F20"/>
            </a:solidFill>
          </a:ln>
        </p:spPr>
        <p:txBody>
          <a:bodyPr wrap="square" lIns="0" tIns="0" rIns="0" bIns="0" rtlCol="0"/>
          <a:lstStyle/>
          <a:p>
            <a:endParaRPr/>
          </a:p>
        </p:txBody>
      </p:sp>
      <p:sp>
        <p:nvSpPr>
          <p:cNvPr id="747" name="object 747"/>
          <p:cNvSpPr/>
          <p:nvPr/>
        </p:nvSpPr>
        <p:spPr>
          <a:xfrm>
            <a:off x="4936159" y="8326514"/>
            <a:ext cx="2085339" cy="1402715"/>
          </a:xfrm>
          <a:custGeom>
            <a:avLst/>
            <a:gdLst/>
            <a:ahLst/>
            <a:cxnLst/>
            <a:rect l="l" t="t" r="r" b="b"/>
            <a:pathLst>
              <a:path w="2085340" h="1402715">
                <a:moveTo>
                  <a:pt x="2085149" y="1402219"/>
                </a:moveTo>
                <a:lnTo>
                  <a:pt x="0" y="1402219"/>
                </a:lnTo>
                <a:lnTo>
                  <a:pt x="0" y="0"/>
                </a:lnTo>
                <a:lnTo>
                  <a:pt x="2085149" y="0"/>
                </a:lnTo>
                <a:lnTo>
                  <a:pt x="2085149" y="1402219"/>
                </a:lnTo>
                <a:close/>
              </a:path>
            </a:pathLst>
          </a:custGeom>
          <a:ln w="7226">
            <a:solidFill>
              <a:srgbClr val="231F20"/>
            </a:solidFill>
          </a:ln>
        </p:spPr>
        <p:txBody>
          <a:bodyPr wrap="square" lIns="0" tIns="0" rIns="0" bIns="0" rtlCol="0"/>
          <a:lstStyle/>
          <a:p>
            <a:endParaRPr/>
          </a:p>
        </p:txBody>
      </p:sp>
      <p:sp>
        <p:nvSpPr>
          <p:cNvPr id="748" name="object 748"/>
          <p:cNvSpPr txBox="1"/>
          <p:nvPr/>
        </p:nvSpPr>
        <p:spPr>
          <a:xfrm>
            <a:off x="2191245" y="3574262"/>
            <a:ext cx="189230" cy="179070"/>
          </a:xfrm>
          <a:prstGeom prst="rect">
            <a:avLst/>
          </a:prstGeom>
          <a:solidFill>
            <a:srgbClr val="5A595C"/>
          </a:solidFill>
        </p:spPr>
        <p:txBody>
          <a:bodyPr vert="horz" wrap="square" lIns="0" tIns="15240" rIns="0" bIns="0" rtlCol="0">
            <a:spAutoFit/>
          </a:bodyPr>
          <a:lstStyle/>
          <a:p>
            <a:pPr marL="52069">
              <a:lnSpc>
                <a:spcPct val="100000"/>
              </a:lnSpc>
              <a:spcBef>
                <a:spcPts val="120"/>
              </a:spcBef>
            </a:pPr>
            <a:r>
              <a:rPr sz="900" dirty="0">
                <a:solidFill>
                  <a:srgbClr val="FFFFFF"/>
                </a:solidFill>
                <a:latin typeface="Arial Narrow"/>
                <a:cs typeface="Arial Narrow"/>
              </a:rPr>
              <a:t>3.</a:t>
            </a:r>
            <a:endParaRPr sz="900">
              <a:latin typeface="Arial Narrow"/>
              <a:cs typeface="Arial Narrow"/>
            </a:endParaRPr>
          </a:p>
        </p:txBody>
      </p:sp>
      <p:sp>
        <p:nvSpPr>
          <p:cNvPr id="749" name="object 749"/>
          <p:cNvSpPr txBox="1"/>
          <p:nvPr/>
        </p:nvSpPr>
        <p:spPr>
          <a:xfrm>
            <a:off x="551180" y="5159413"/>
            <a:ext cx="188595" cy="179070"/>
          </a:xfrm>
          <a:prstGeom prst="rect">
            <a:avLst/>
          </a:prstGeom>
          <a:solidFill>
            <a:srgbClr val="5A595C"/>
          </a:solidFill>
        </p:spPr>
        <p:txBody>
          <a:bodyPr vert="horz" wrap="square" lIns="0" tIns="15240" rIns="0" bIns="0" rtlCol="0">
            <a:spAutoFit/>
          </a:bodyPr>
          <a:lstStyle/>
          <a:p>
            <a:pPr marL="51435">
              <a:lnSpc>
                <a:spcPct val="100000"/>
              </a:lnSpc>
              <a:spcBef>
                <a:spcPts val="120"/>
              </a:spcBef>
            </a:pPr>
            <a:r>
              <a:rPr sz="900" dirty="0">
                <a:solidFill>
                  <a:srgbClr val="FFFFFF"/>
                </a:solidFill>
                <a:latin typeface="Arial Narrow"/>
                <a:cs typeface="Arial Narrow"/>
              </a:rPr>
              <a:t>4.</a:t>
            </a:r>
            <a:endParaRPr sz="900">
              <a:latin typeface="Arial Narrow"/>
              <a:cs typeface="Arial Narrow"/>
            </a:endParaRPr>
          </a:p>
        </p:txBody>
      </p:sp>
      <p:sp>
        <p:nvSpPr>
          <p:cNvPr id="750" name="object 750"/>
          <p:cNvSpPr txBox="1"/>
          <p:nvPr/>
        </p:nvSpPr>
        <p:spPr>
          <a:xfrm>
            <a:off x="551180" y="6744563"/>
            <a:ext cx="188595" cy="179070"/>
          </a:xfrm>
          <a:prstGeom prst="rect">
            <a:avLst/>
          </a:prstGeom>
          <a:solidFill>
            <a:srgbClr val="5A595C"/>
          </a:solidFill>
        </p:spPr>
        <p:txBody>
          <a:bodyPr vert="horz" wrap="square" lIns="0" tIns="15240" rIns="0" bIns="0" rtlCol="0">
            <a:spAutoFit/>
          </a:bodyPr>
          <a:lstStyle/>
          <a:p>
            <a:pPr marL="51435">
              <a:lnSpc>
                <a:spcPct val="100000"/>
              </a:lnSpc>
              <a:spcBef>
                <a:spcPts val="120"/>
              </a:spcBef>
            </a:pPr>
            <a:r>
              <a:rPr sz="900" dirty="0">
                <a:solidFill>
                  <a:srgbClr val="FFFFFF"/>
                </a:solidFill>
                <a:latin typeface="Arial Narrow"/>
                <a:cs typeface="Arial Narrow"/>
              </a:rPr>
              <a:t>6.</a:t>
            </a:r>
            <a:endParaRPr sz="900">
              <a:latin typeface="Arial Narrow"/>
              <a:cs typeface="Arial Narrow"/>
            </a:endParaRPr>
          </a:p>
        </p:txBody>
      </p:sp>
      <p:sp>
        <p:nvSpPr>
          <p:cNvPr id="751" name="object 751"/>
          <p:cNvSpPr txBox="1"/>
          <p:nvPr/>
        </p:nvSpPr>
        <p:spPr>
          <a:xfrm>
            <a:off x="551618" y="8330127"/>
            <a:ext cx="187960" cy="179705"/>
          </a:xfrm>
          <a:prstGeom prst="rect">
            <a:avLst/>
          </a:prstGeom>
          <a:solidFill>
            <a:srgbClr val="5A595C"/>
          </a:solidFill>
        </p:spPr>
        <p:txBody>
          <a:bodyPr vert="horz" wrap="square" lIns="0" tIns="15875" rIns="0" bIns="0" rtlCol="0">
            <a:spAutoFit/>
          </a:bodyPr>
          <a:lstStyle/>
          <a:p>
            <a:pPr marL="51435">
              <a:lnSpc>
                <a:spcPct val="100000"/>
              </a:lnSpc>
              <a:spcBef>
                <a:spcPts val="125"/>
              </a:spcBef>
            </a:pPr>
            <a:r>
              <a:rPr sz="900" dirty="0">
                <a:solidFill>
                  <a:srgbClr val="FFFFFF"/>
                </a:solidFill>
                <a:latin typeface="Arial Narrow"/>
                <a:cs typeface="Arial Narrow"/>
              </a:rPr>
              <a:t>7.</a:t>
            </a:r>
            <a:endParaRPr sz="900">
              <a:latin typeface="Arial Narrow"/>
              <a:cs typeface="Arial Narrow"/>
            </a:endParaRPr>
          </a:p>
        </p:txBody>
      </p:sp>
      <p:sp>
        <p:nvSpPr>
          <p:cNvPr id="752" name="object 752"/>
          <p:cNvSpPr txBox="1"/>
          <p:nvPr/>
        </p:nvSpPr>
        <p:spPr>
          <a:xfrm>
            <a:off x="2745695" y="8330127"/>
            <a:ext cx="190500" cy="179705"/>
          </a:xfrm>
          <a:prstGeom prst="rect">
            <a:avLst/>
          </a:prstGeom>
          <a:solidFill>
            <a:srgbClr val="5A595C"/>
          </a:solidFill>
        </p:spPr>
        <p:txBody>
          <a:bodyPr vert="horz" wrap="square" lIns="0" tIns="15875" rIns="0" bIns="0" rtlCol="0">
            <a:spAutoFit/>
          </a:bodyPr>
          <a:lstStyle/>
          <a:p>
            <a:pPr marL="53340">
              <a:lnSpc>
                <a:spcPct val="100000"/>
              </a:lnSpc>
              <a:spcBef>
                <a:spcPts val="125"/>
              </a:spcBef>
            </a:pPr>
            <a:r>
              <a:rPr sz="900" dirty="0">
                <a:solidFill>
                  <a:srgbClr val="FFFFFF"/>
                </a:solidFill>
                <a:latin typeface="Arial Narrow"/>
                <a:cs typeface="Arial Narrow"/>
              </a:rPr>
              <a:t>8.</a:t>
            </a:r>
            <a:endParaRPr sz="900">
              <a:latin typeface="Arial Narrow"/>
              <a:cs typeface="Arial Narrow"/>
            </a:endParaRPr>
          </a:p>
        </p:txBody>
      </p:sp>
      <p:sp>
        <p:nvSpPr>
          <p:cNvPr id="753" name="object 753"/>
          <p:cNvSpPr txBox="1"/>
          <p:nvPr/>
        </p:nvSpPr>
        <p:spPr>
          <a:xfrm>
            <a:off x="4939772" y="8330127"/>
            <a:ext cx="188595" cy="179705"/>
          </a:xfrm>
          <a:prstGeom prst="rect">
            <a:avLst/>
          </a:prstGeom>
          <a:solidFill>
            <a:srgbClr val="5A595C"/>
          </a:solidFill>
        </p:spPr>
        <p:txBody>
          <a:bodyPr vert="horz" wrap="square" lIns="0" tIns="15875" rIns="0" bIns="0" rtlCol="0">
            <a:spAutoFit/>
          </a:bodyPr>
          <a:lstStyle/>
          <a:p>
            <a:pPr marL="52069">
              <a:lnSpc>
                <a:spcPct val="100000"/>
              </a:lnSpc>
              <a:spcBef>
                <a:spcPts val="125"/>
              </a:spcBef>
            </a:pPr>
            <a:r>
              <a:rPr sz="900" dirty="0">
                <a:solidFill>
                  <a:srgbClr val="FFFFFF"/>
                </a:solidFill>
                <a:latin typeface="Arial Narrow"/>
                <a:cs typeface="Arial Narrow"/>
              </a:rPr>
              <a:t>9.</a:t>
            </a:r>
            <a:endParaRPr sz="900">
              <a:latin typeface="Arial Narrow"/>
              <a:cs typeface="Arial Narrow"/>
            </a:endParaRPr>
          </a:p>
        </p:txBody>
      </p:sp>
      <p:sp>
        <p:nvSpPr>
          <p:cNvPr id="754" name="object 754"/>
          <p:cNvSpPr/>
          <p:nvPr/>
        </p:nvSpPr>
        <p:spPr>
          <a:xfrm>
            <a:off x="3835565" y="5156238"/>
            <a:ext cx="3185795" cy="1402715"/>
          </a:xfrm>
          <a:custGeom>
            <a:avLst/>
            <a:gdLst/>
            <a:ahLst/>
            <a:cxnLst/>
            <a:rect l="l" t="t" r="r" b="b"/>
            <a:pathLst>
              <a:path w="3185795" h="1402715">
                <a:moveTo>
                  <a:pt x="3185744" y="1402206"/>
                </a:moveTo>
                <a:lnTo>
                  <a:pt x="0" y="1402206"/>
                </a:lnTo>
                <a:lnTo>
                  <a:pt x="0" y="0"/>
                </a:lnTo>
                <a:lnTo>
                  <a:pt x="3185744" y="0"/>
                </a:lnTo>
                <a:lnTo>
                  <a:pt x="3185744" y="1402206"/>
                </a:lnTo>
                <a:close/>
              </a:path>
            </a:pathLst>
          </a:custGeom>
          <a:ln w="6350">
            <a:solidFill>
              <a:srgbClr val="231F20"/>
            </a:solidFill>
          </a:ln>
        </p:spPr>
        <p:txBody>
          <a:bodyPr wrap="square" lIns="0" tIns="0" rIns="0" bIns="0" rtlCol="0"/>
          <a:lstStyle/>
          <a:p>
            <a:endParaRPr/>
          </a:p>
        </p:txBody>
      </p:sp>
      <p:sp>
        <p:nvSpPr>
          <p:cNvPr id="755" name="object 755"/>
          <p:cNvSpPr txBox="1"/>
          <p:nvPr/>
        </p:nvSpPr>
        <p:spPr>
          <a:xfrm>
            <a:off x="3838740" y="5159413"/>
            <a:ext cx="188595" cy="179070"/>
          </a:xfrm>
          <a:prstGeom prst="rect">
            <a:avLst/>
          </a:prstGeom>
          <a:solidFill>
            <a:srgbClr val="5A595C"/>
          </a:solidFill>
        </p:spPr>
        <p:txBody>
          <a:bodyPr vert="horz" wrap="square" lIns="0" tIns="15240" rIns="0" bIns="0" rtlCol="0">
            <a:spAutoFit/>
          </a:bodyPr>
          <a:lstStyle/>
          <a:p>
            <a:pPr marL="51435">
              <a:lnSpc>
                <a:spcPct val="100000"/>
              </a:lnSpc>
              <a:spcBef>
                <a:spcPts val="120"/>
              </a:spcBef>
            </a:pPr>
            <a:r>
              <a:rPr sz="900" dirty="0">
                <a:solidFill>
                  <a:srgbClr val="FFFFFF"/>
                </a:solidFill>
                <a:latin typeface="Arial Narrow"/>
                <a:cs typeface="Arial Narrow"/>
              </a:rPr>
              <a:t>5.</a:t>
            </a:r>
            <a:endParaRPr sz="900">
              <a:latin typeface="Arial Narrow"/>
              <a:cs typeface="Arial Narrow"/>
            </a:endParaRPr>
          </a:p>
        </p:txBody>
      </p:sp>
      <p:sp>
        <p:nvSpPr>
          <p:cNvPr id="756" name="object 756"/>
          <p:cNvSpPr txBox="1"/>
          <p:nvPr/>
        </p:nvSpPr>
        <p:spPr>
          <a:xfrm>
            <a:off x="551129" y="3574212"/>
            <a:ext cx="236854" cy="179070"/>
          </a:xfrm>
          <a:prstGeom prst="rect">
            <a:avLst/>
          </a:prstGeom>
          <a:solidFill>
            <a:srgbClr val="5A595C"/>
          </a:solidFill>
        </p:spPr>
        <p:txBody>
          <a:bodyPr vert="horz" wrap="square" lIns="0" tIns="15240" rIns="0" bIns="0" rtlCol="0">
            <a:spAutoFit/>
          </a:bodyPr>
          <a:lstStyle/>
          <a:p>
            <a:pPr marL="34290">
              <a:lnSpc>
                <a:spcPct val="100000"/>
              </a:lnSpc>
              <a:spcBef>
                <a:spcPts val="120"/>
              </a:spcBef>
            </a:pPr>
            <a:r>
              <a:rPr sz="900" dirty="0">
                <a:solidFill>
                  <a:srgbClr val="FFFFFF"/>
                </a:solidFill>
                <a:latin typeface="Arial Narrow"/>
                <a:cs typeface="Arial Narrow"/>
              </a:rPr>
              <a:t>1-2.</a:t>
            </a:r>
            <a:endParaRPr sz="900">
              <a:latin typeface="Arial Narrow"/>
              <a:cs typeface="Arial Narrow"/>
            </a:endParaRPr>
          </a:p>
        </p:txBody>
      </p:sp>
      <p:sp>
        <p:nvSpPr>
          <p:cNvPr id="757" name="object 757"/>
          <p:cNvSpPr/>
          <p:nvPr/>
        </p:nvSpPr>
        <p:spPr>
          <a:xfrm>
            <a:off x="1945481" y="5969891"/>
            <a:ext cx="424180" cy="112395"/>
          </a:xfrm>
          <a:custGeom>
            <a:avLst/>
            <a:gdLst/>
            <a:ahLst/>
            <a:cxnLst/>
            <a:rect l="l" t="t" r="r" b="b"/>
            <a:pathLst>
              <a:path w="424180" h="112395">
                <a:moveTo>
                  <a:pt x="330606" y="0"/>
                </a:moveTo>
                <a:lnTo>
                  <a:pt x="330669" y="38201"/>
                </a:lnTo>
                <a:lnTo>
                  <a:pt x="0" y="38201"/>
                </a:lnTo>
                <a:lnTo>
                  <a:pt x="0" y="74155"/>
                </a:lnTo>
                <a:lnTo>
                  <a:pt x="330733" y="74155"/>
                </a:lnTo>
                <a:lnTo>
                  <a:pt x="330796" y="112356"/>
                </a:lnTo>
                <a:lnTo>
                  <a:pt x="423710" y="56032"/>
                </a:lnTo>
                <a:lnTo>
                  <a:pt x="330606" y="0"/>
                </a:lnTo>
                <a:close/>
              </a:path>
            </a:pathLst>
          </a:custGeom>
          <a:solidFill>
            <a:srgbClr val="58595B"/>
          </a:solidFill>
        </p:spPr>
        <p:txBody>
          <a:bodyPr wrap="square" lIns="0" tIns="0" rIns="0" bIns="0" rtlCol="0"/>
          <a:lstStyle/>
          <a:p>
            <a:endParaRPr/>
          </a:p>
        </p:txBody>
      </p:sp>
      <p:sp>
        <p:nvSpPr>
          <p:cNvPr id="758" name="object 758"/>
          <p:cNvSpPr/>
          <p:nvPr/>
        </p:nvSpPr>
        <p:spPr>
          <a:xfrm>
            <a:off x="4218346" y="7447394"/>
            <a:ext cx="424180" cy="112395"/>
          </a:xfrm>
          <a:custGeom>
            <a:avLst/>
            <a:gdLst/>
            <a:ahLst/>
            <a:cxnLst/>
            <a:rect l="l" t="t" r="r" b="b"/>
            <a:pathLst>
              <a:path w="424179" h="112395">
                <a:moveTo>
                  <a:pt x="330606" y="0"/>
                </a:moveTo>
                <a:lnTo>
                  <a:pt x="330669" y="38201"/>
                </a:lnTo>
                <a:lnTo>
                  <a:pt x="0" y="38201"/>
                </a:lnTo>
                <a:lnTo>
                  <a:pt x="0" y="74155"/>
                </a:lnTo>
                <a:lnTo>
                  <a:pt x="330733" y="74155"/>
                </a:lnTo>
                <a:lnTo>
                  <a:pt x="330796" y="112356"/>
                </a:lnTo>
                <a:lnTo>
                  <a:pt x="423710" y="56032"/>
                </a:lnTo>
                <a:lnTo>
                  <a:pt x="330606" y="0"/>
                </a:lnTo>
                <a:close/>
              </a:path>
            </a:pathLst>
          </a:custGeom>
          <a:solidFill>
            <a:srgbClr val="58595B"/>
          </a:solidFill>
        </p:spPr>
        <p:txBody>
          <a:bodyPr wrap="square" lIns="0" tIns="0" rIns="0" bIns="0" rtlCol="0"/>
          <a:lstStyle/>
          <a:p>
            <a:endParaRPr/>
          </a:p>
        </p:txBody>
      </p:sp>
      <p:sp>
        <p:nvSpPr>
          <p:cNvPr id="759" name="object 759"/>
          <p:cNvSpPr/>
          <p:nvPr/>
        </p:nvSpPr>
        <p:spPr>
          <a:xfrm>
            <a:off x="2999398" y="8456634"/>
            <a:ext cx="1645192" cy="1188553"/>
          </a:xfrm>
          <a:prstGeom prst="rect">
            <a:avLst/>
          </a:prstGeom>
          <a:blipFill>
            <a:blip r:embed="rId24" cstate="print"/>
            <a:stretch>
              <a:fillRect/>
            </a:stretch>
          </a:blipFill>
        </p:spPr>
        <p:txBody>
          <a:bodyPr wrap="square" lIns="0" tIns="0" rIns="0" bIns="0" rtlCol="0"/>
          <a:lstStyle/>
          <a:p>
            <a:endParaRPr/>
          </a:p>
        </p:txBody>
      </p:sp>
      <p:sp>
        <p:nvSpPr>
          <p:cNvPr id="760" name="object 760"/>
          <p:cNvSpPr txBox="1"/>
          <p:nvPr/>
        </p:nvSpPr>
        <p:spPr>
          <a:xfrm>
            <a:off x="3789970" y="9167254"/>
            <a:ext cx="47625" cy="116839"/>
          </a:xfrm>
          <a:prstGeom prst="rect">
            <a:avLst/>
          </a:prstGeom>
        </p:spPr>
        <p:txBody>
          <a:bodyPr vert="horz" wrap="square" lIns="0" tIns="12700" rIns="0" bIns="0" rtlCol="0">
            <a:spAutoFit/>
          </a:bodyPr>
          <a:lstStyle/>
          <a:p>
            <a:pPr>
              <a:lnSpc>
                <a:spcPct val="100000"/>
              </a:lnSpc>
              <a:spcBef>
                <a:spcPts val="100"/>
              </a:spcBef>
            </a:pPr>
            <a:r>
              <a:rPr sz="600" b="1" dirty="0">
                <a:solidFill>
                  <a:srgbClr val="58595B"/>
                </a:solidFill>
                <a:latin typeface="Arial Narrow"/>
                <a:cs typeface="Arial Narrow"/>
              </a:rPr>
              <a:t>1</a:t>
            </a:r>
            <a:endParaRPr sz="600">
              <a:latin typeface="Arial Narrow"/>
              <a:cs typeface="Arial Narrow"/>
            </a:endParaRPr>
          </a:p>
        </p:txBody>
      </p:sp>
      <p:sp>
        <p:nvSpPr>
          <p:cNvPr id="766" name="object 766"/>
          <p:cNvSpPr txBox="1"/>
          <p:nvPr/>
        </p:nvSpPr>
        <p:spPr>
          <a:xfrm>
            <a:off x="3699036" y="9996493"/>
            <a:ext cx="158115" cy="112395"/>
          </a:xfrm>
          <a:prstGeom prst="rect">
            <a:avLst/>
          </a:prstGeom>
        </p:spPr>
        <p:txBody>
          <a:bodyPr vert="horz" wrap="square" lIns="0" tIns="6985" rIns="0" bIns="0" rtlCol="0">
            <a:spAutoFit/>
          </a:bodyPr>
          <a:lstStyle/>
          <a:p>
            <a:pPr marL="38100">
              <a:lnSpc>
                <a:spcPct val="100000"/>
              </a:lnSpc>
              <a:spcBef>
                <a:spcPts val="55"/>
              </a:spcBef>
            </a:pPr>
            <a:r>
              <a:rPr sz="600" dirty="0">
                <a:solidFill>
                  <a:srgbClr val="131111"/>
                </a:solidFill>
                <a:latin typeface="Arial"/>
                <a:cs typeface="Arial"/>
              </a:rPr>
              <a:t>12</a:t>
            </a:r>
            <a:endParaRPr sz="600">
              <a:latin typeface="Arial"/>
              <a:cs typeface="Arial"/>
            </a:endParaRPr>
          </a:p>
        </p:txBody>
      </p:sp>
      <p:sp>
        <p:nvSpPr>
          <p:cNvPr id="761" name="object 761"/>
          <p:cNvSpPr txBox="1"/>
          <p:nvPr/>
        </p:nvSpPr>
        <p:spPr>
          <a:xfrm>
            <a:off x="4244122" y="9135630"/>
            <a:ext cx="47625" cy="116839"/>
          </a:xfrm>
          <a:prstGeom prst="rect">
            <a:avLst/>
          </a:prstGeom>
        </p:spPr>
        <p:txBody>
          <a:bodyPr vert="horz" wrap="square" lIns="0" tIns="12700" rIns="0" bIns="0" rtlCol="0">
            <a:spAutoFit/>
          </a:bodyPr>
          <a:lstStyle/>
          <a:p>
            <a:pPr>
              <a:lnSpc>
                <a:spcPct val="100000"/>
              </a:lnSpc>
              <a:spcBef>
                <a:spcPts val="100"/>
              </a:spcBef>
            </a:pPr>
            <a:r>
              <a:rPr sz="600" b="1" dirty="0">
                <a:solidFill>
                  <a:srgbClr val="58595B"/>
                </a:solidFill>
                <a:latin typeface="Arial Narrow"/>
                <a:cs typeface="Arial Narrow"/>
              </a:rPr>
              <a:t>1</a:t>
            </a:r>
            <a:endParaRPr sz="600">
              <a:latin typeface="Arial Narrow"/>
              <a:cs typeface="Arial Narrow"/>
            </a:endParaRPr>
          </a:p>
        </p:txBody>
      </p:sp>
      <p:sp>
        <p:nvSpPr>
          <p:cNvPr id="762" name="object 762"/>
          <p:cNvSpPr txBox="1"/>
          <p:nvPr/>
        </p:nvSpPr>
        <p:spPr>
          <a:xfrm>
            <a:off x="3852759" y="9003804"/>
            <a:ext cx="47625" cy="116839"/>
          </a:xfrm>
          <a:prstGeom prst="rect">
            <a:avLst/>
          </a:prstGeom>
        </p:spPr>
        <p:txBody>
          <a:bodyPr vert="horz" wrap="square" lIns="0" tIns="12700" rIns="0" bIns="0" rtlCol="0">
            <a:spAutoFit/>
          </a:bodyPr>
          <a:lstStyle/>
          <a:p>
            <a:pPr>
              <a:lnSpc>
                <a:spcPct val="100000"/>
              </a:lnSpc>
              <a:spcBef>
                <a:spcPts val="100"/>
              </a:spcBef>
            </a:pPr>
            <a:r>
              <a:rPr sz="600" b="1" dirty="0">
                <a:solidFill>
                  <a:srgbClr val="58595B"/>
                </a:solidFill>
                <a:latin typeface="Arial Narrow"/>
                <a:cs typeface="Arial Narrow"/>
              </a:rPr>
              <a:t>2</a:t>
            </a:r>
            <a:endParaRPr sz="600">
              <a:latin typeface="Arial Narrow"/>
              <a:cs typeface="Arial Narrow"/>
            </a:endParaRPr>
          </a:p>
        </p:txBody>
      </p:sp>
      <p:sp>
        <p:nvSpPr>
          <p:cNvPr id="763" name="object 763"/>
          <p:cNvSpPr txBox="1"/>
          <p:nvPr/>
        </p:nvSpPr>
        <p:spPr>
          <a:xfrm>
            <a:off x="4170818" y="9003804"/>
            <a:ext cx="47625" cy="116839"/>
          </a:xfrm>
          <a:prstGeom prst="rect">
            <a:avLst/>
          </a:prstGeom>
        </p:spPr>
        <p:txBody>
          <a:bodyPr vert="horz" wrap="square" lIns="0" tIns="12700" rIns="0" bIns="0" rtlCol="0">
            <a:spAutoFit/>
          </a:bodyPr>
          <a:lstStyle/>
          <a:p>
            <a:pPr>
              <a:lnSpc>
                <a:spcPct val="100000"/>
              </a:lnSpc>
              <a:spcBef>
                <a:spcPts val="100"/>
              </a:spcBef>
            </a:pPr>
            <a:r>
              <a:rPr sz="600" b="1" dirty="0">
                <a:solidFill>
                  <a:srgbClr val="58595B"/>
                </a:solidFill>
                <a:latin typeface="Arial Narrow"/>
                <a:cs typeface="Arial Narrow"/>
              </a:rPr>
              <a:t>2</a:t>
            </a:r>
            <a:endParaRPr sz="600">
              <a:latin typeface="Arial Narrow"/>
              <a:cs typeface="Arial Narrow"/>
            </a:endParaRPr>
          </a:p>
        </p:txBody>
      </p:sp>
      <p:sp>
        <p:nvSpPr>
          <p:cNvPr id="764" name="object 764"/>
          <p:cNvSpPr txBox="1"/>
          <p:nvPr/>
        </p:nvSpPr>
        <p:spPr>
          <a:xfrm>
            <a:off x="3854740" y="8804008"/>
            <a:ext cx="47625" cy="116839"/>
          </a:xfrm>
          <a:prstGeom prst="rect">
            <a:avLst/>
          </a:prstGeom>
        </p:spPr>
        <p:txBody>
          <a:bodyPr vert="horz" wrap="square" lIns="0" tIns="12700" rIns="0" bIns="0" rtlCol="0">
            <a:spAutoFit/>
          </a:bodyPr>
          <a:lstStyle/>
          <a:p>
            <a:pPr>
              <a:lnSpc>
                <a:spcPct val="100000"/>
              </a:lnSpc>
              <a:spcBef>
                <a:spcPts val="100"/>
              </a:spcBef>
            </a:pPr>
            <a:r>
              <a:rPr sz="600" b="1" dirty="0">
                <a:solidFill>
                  <a:srgbClr val="58595B"/>
                </a:solidFill>
                <a:latin typeface="Arial Narrow"/>
                <a:cs typeface="Arial Narrow"/>
              </a:rPr>
              <a:t>3</a:t>
            </a:r>
            <a:endParaRPr sz="600">
              <a:latin typeface="Arial Narrow"/>
              <a:cs typeface="Arial Narrow"/>
            </a:endParaRPr>
          </a:p>
        </p:txBody>
      </p:sp>
      <p:sp>
        <p:nvSpPr>
          <p:cNvPr id="765" name="object 765"/>
          <p:cNvSpPr txBox="1"/>
          <p:nvPr/>
        </p:nvSpPr>
        <p:spPr>
          <a:xfrm>
            <a:off x="4210137" y="8804618"/>
            <a:ext cx="47625" cy="116839"/>
          </a:xfrm>
          <a:prstGeom prst="rect">
            <a:avLst/>
          </a:prstGeom>
        </p:spPr>
        <p:txBody>
          <a:bodyPr vert="horz" wrap="square" lIns="0" tIns="12700" rIns="0" bIns="0" rtlCol="0">
            <a:spAutoFit/>
          </a:bodyPr>
          <a:lstStyle/>
          <a:p>
            <a:pPr>
              <a:lnSpc>
                <a:spcPct val="100000"/>
              </a:lnSpc>
              <a:spcBef>
                <a:spcPts val="100"/>
              </a:spcBef>
            </a:pPr>
            <a:r>
              <a:rPr sz="600" b="1" dirty="0">
                <a:solidFill>
                  <a:srgbClr val="58595B"/>
                </a:solidFill>
                <a:latin typeface="Arial Narrow"/>
                <a:cs typeface="Arial Narrow"/>
              </a:rPr>
              <a:t>3</a:t>
            </a:r>
            <a:endParaRPr sz="600">
              <a:latin typeface="Arial Narrow"/>
              <a:cs typeface="Arial Narrow"/>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20941" y="428220"/>
            <a:ext cx="6499225" cy="1091565"/>
          </a:xfrm>
          <a:prstGeom prst="rect">
            <a:avLst/>
          </a:prstGeom>
        </p:spPr>
        <p:txBody>
          <a:bodyPr vert="horz" wrap="square" lIns="0" tIns="90170" rIns="0" bIns="0" rtlCol="0">
            <a:spAutoFit/>
          </a:bodyPr>
          <a:lstStyle/>
          <a:p>
            <a:pPr marL="12700">
              <a:lnSpc>
                <a:spcPct val="100000"/>
              </a:lnSpc>
              <a:spcBef>
                <a:spcPts val="710"/>
              </a:spcBef>
            </a:pPr>
            <a:r>
              <a:rPr sz="1200" b="1" spc="-5" dirty="0">
                <a:solidFill>
                  <a:srgbClr val="231F20"/>
                </a:solidFill>
                <a:latin typeface="Arial Narrow"/>
                <a:cs typeface="Arial Narrow"/>
              </a:rPr>
              <a:t>Gonflage </a:t>
            </a:r>
            <a:r>
              <a:rPr sz="1200" b="1" dirty="0">
                <a:solidFill>
                  <a:srgbClr val="231F20"/>
                </a:solidFill>
                <a:latin typeface="Arial Narrow"/>
                <a:cs typeface="Arial Narrow"/>
              </a:rPr>
              <a:t>de </a:t>
            </a:r>
            <a:r>
              <a:rPr sz="1200" b="1" spc="-5" dirty="0">
                <a:solidFill>
                  <a:srgbClr val="231F20"/>
                </a:solidFill>
                <a:latin typeface="Arial Narrow"/>
                <a:cs typeface="Arial Narrow"/>
              </a:rPr>
              <a:t>la vessie </a:t>
            </a:r>
            <a:r>
              <a:rPr sz="1200" b="1" dirty="0">
                <a:solidFill>
                  <a:srgbClr val="231F20"/>
                </a:solidFill>
                <a:latin typeface="Arial Narrow"/>
                <a:cs typeface="Arial Narrow"/>
              </a:rPr>
              <a:t>d’air du</a:t>
            </a:r>
            <a:r>
              <a:rPr sz="1200" b="1" spc="-5" dirty="0">
                <a:solidFill>
                  <a:srgbClr val="231F20"/>
                </a:solidFill>
                <a:latin typeface="Arial Narrow"/>
                <a:cs typeface="Arial Narrow"/>
              </a:rPr>
              <a:t> spa</a:t>
            </a:r>
            <a:endParaRPr sz="1200">
              <a:latin typeface="Arial Narrow"/>
              <a:cs typeface="Arial Narrow"/>
            </a:endParaRPr>
          </a:p>
          <a:p>
            <a:pPr marL="168910" indent="-156845">
              <a:lnSpc>
                <a:spcPct val="100000"/>
              </a:lnSpc>
              <a:spcBef>
                <a:spcPts val="459"/>
              </a:spcBef>
              <a:buAutoNum type="arabicPeriod"/>
              <a:tabLst>
                <a:tab pos="169545" algn="l"/>
              </a:tabLst>
            </a:pPr>
            <a:r>
              <a:rPr sz="900" spc="-5" dirty="0">
                <a:solidFill>
                  <a:srgbClr val="231F20"/>
                </a:solidFill>
                <a:latin typeface="Arial Narrow"/>
                <a:cs typeface="Arial Narrow"/>
              </a:rPr>
              <a:t>Ouvrez la valve de gonflage et insérez le </a:t>
            </a:r>
            <a:r>
              <a:rPr sz="900" dirty="0">
                <a:solidFill>
                  <a:srgbClr val="231F20"/>
                </a:solidFill>
                <a:latin typeface="Arial Narrow"/>
                <a:cs typeface="Arial Narrow"/>
              </a:rPr>
              <a:t>tuyau </a:t>
            </a:r>
            <a:r>
              <a:rPr sz="900" spc="-5" dirty="0">
                <a:solidFill>
                  <a:srgbClr val="231F20"/>
                </a:solidFill>
                <a:latin typeface="Arial Narrow"/>
                <a:cs typeface="Arial Narrow"/>
              </a:rPr>
              <a:t>de gonflage dans la</a:t>
            </a:r>
            <a:r>
              <a:rPr sz="900" spc="-15" dirty="0">
                <a:solidFill>
                  <a:srgbClr val="231F20"/>
                </a:solidFill>
                <a:latin typeface="Arial Narrow"/>
                <a:cs typeface="Arial Narrow"/>
              </a:rPr>
              <a:t> </a:t>
            </a:r>
            <a:r>
              <a:rPr sz="900" spc="-5" dirty="0">
                <a:solidFill>
                  <a:srgbClr val="231F20"/>
                </a:solidFill>
                <a:latin typeface="Arial Narrow"/>
                <a:cs typeface="Arial Narrow"/>
              </a:rPr>
              <a:t>valve.</a:t>
            </a:r>
            <a:endParaRPr sz="900">
              <a:latin typeface="Arial Narrow"/>
              <a:cs typeface="Arial Narrow"/>
            </a:endParaRPr>
          </a:p>
          <a:p>
            <a:pPr marL="12700">
              <a:lnSpc>
                <a:spcPct val="100000"/>
              </a:lnSpc>
              <a:spcBef>
                <a:spcPts val="120"/>
              </a:spcBef>
            </a:pPr>
            <a:r>
              <a:rPr sz="900" b="1" dirty="0">
                <a:solidFill>
                  <a:srgbClr val="231F20"/>
                </a:solidFill>
                <a:latin typeface="Arial Narrow"/>
                <a:cs typeface="Arial Narrow"/>
              </a:rPr>
              <a:t>REMARQUE: </a:t>
            </a:r>
            <a:r>
              <a:rPr sz="900" dirty="0">
                <a:solidFill>
                  <a:srgbClr val="231F20"/>
                </a:solidFill>
                <a:latin typeface="Arial Narrow"/>
                <a:cs typeface="Arial Narrow"/>
              </a:rPr>
              <a:t>Veillez à </a:t>
            </a:r>
            <a:r>
              <a:rPr sz="900" spc="-5" dirty="0">
                <a:solidFill>
                  <a:srgbClr val="231F20"/>
                </a:solidFill>
                <a:latin typeface="Arial Narrow"/>
                <a:cs typeface="Arial Narrow"/>
              </a:rPr>
              <a:t>utiliser le bon</a:t>
            </a:r>
            <a:r>
              <a:rPr sz="900" spc="-20" dirty="0">
                <a:solidFill>
                  <a:srgbClr val="231F20"/>
                </a:solidFill>
                <a:latin typeface="Arial Narrow"/>
                <a:cs typeface="Arial Narrow"/>
              </a:rPr>
              <a:t> </a:t>
            </a:r>
            <a:r>
              <a:rPr sz="900" spc="-5" dirty="0">
                <a:solidFill>
                  <a:srgbClr val="231F20"/>
                </a:solidFill>
                <a:latin typeface="Arial Narrow"/>
                <a:cs typeface="Arial Narrow"/>
              </a:rPr>
              <a:t>embout.</a:t>
            </a:r>
            <a:endParaRPr sz="900">
              <a:latin typeface="Arial Narrow"/>
              <a:cs typeface="Arial Narrow"/>
            </a:endParaRPr>
          </a:p>
          <a:p>
            <a:pPr marL="168910" indent="-156845">
              <a:lnSpc>
                <a:spcPct val="100000"/>
              </a:lnSpc>
              <a:spcBef>
                <a:spcPts val="120"/>
              </a:spcBef>
              <a:buAutoNum type="arabicPeriod" startAt="2"/>
              <a:tabLst>
                <a:tab pos="169545" algn="l"/>
              </a:tabLst>
            </a:pPr>
            <a:r>
              <a:rPr sz="900" dirty="0">
                <a:solidFill>
                  <a:srgbClr val="231F20"/>
                </a:solidFill>
                <a:latin typeface="Arial Narrow"/>
                <a:cs typeface="Arial Narrow"/>
              </a:rPr>
              <a:t>Utilisez </a:t>
            </a:r>
            <a:r>
              <a:rPr sz="900" spc="-5" dirty="0">
                <a:solidFill>
                  <a:srgbClr val="231F20"/>
                </a:solidFill>
                <a:latin typeface="Arial Narrow"/>
                <a:cs typeface="Arial Narrow"/>
              </a:rPr>
              <a:t>la pompe </a:t>
            </a:r>
            <a:r>
              <a:rPr sz="900" dirty="0">
                <a:solidFill>
                  <a:srgbClr val="231F20"/>
                </a:solidFill>
                <a:latin typeface="Arial Narrow"/>
                <a:cs typeface="Arial Narrow"/>
              </a:rPr>
              <a:t>à </a:t>
            </a:r>
            <a:r>
              <a:rPr sz="900" spc="-5" dirty="0">
                <a:solidFill>
                  <a:srgbClr val="231F20"/>
                </a:solidFill>
                <a:latin typeface="Arial Narrow"/>
                <a:cs typeface="Arial Narrow"/>
              </a:rPr>
              <a:t>pied pour gonfler jusqu’à ce qu’elle soit </a:t>
            </a:r>
            <a:r>
              <a:rPr sz="900" dirty="0">
                <a:solidFill>
                  <a:srgbClr val="231F20"/>
                </a:solidFill>
                <a:latin typeface="Arial Narrow"/>
                <a:cs typeface="Arial Narrow"/>
              </a:rPr>
              <a:t>ferme </a:t>
            </a:r>
            <a:r>
              <a:rPr sz="900" spc="-5" dirty="0">
                <a:solidFill>
                  <a:srgbClr val="231F20"/>
                </a:solidFill>
                <a:latin typeface="Arial Narrow"/>
                <a:cs typeface="Arial Narrow"/>
              </a:rPr>
              <a:t>au </a:t>
            </a:r>
            <a:r>
              <a:rPr sz="900" dirty="0">
                <a:solidFill>
                  <a:srgbClr val="231F20"/>
                </a:solidFill>
                <a:latin typeface="Arial Narrow"/>
                <a:cs typeface="Arial Narrow"/>
              </a:rPr>
              <a:t>toucher, </a:t>
            </a:r>
            <a:r>
              <a:rPr sz="900" spc="-5" dirty="0">
                <a:solidFill>
                  <a:srgbClr val="231F20"/>
                </a:solidFill>
                <a:latin typeface="Arial Narrow"/>
                <a:cs typeface="Arial Narrow"/>
              </a:rPr>
              <a:t>mais pas</a:t>
            </a:r>
            <a:r>
              <a:rPr sz="900" spc="-30" dirty="0">
                <a:solidFill>
                  <a:srgbClr val="231F20"/>
                </a:solidFill>
                <a:latin typeface="Arial Narrow"/>
                <a:cs typeface="Arial Narrow"/>
              </a:rPr>
              <a:t> </a:t>
            </a:r>
            <a:r>
              <a:rPr sz="900" dirty="0">
                <a:solidFill>
                  <a:srgbClr val="231F20"/>
                </a:solidFill>
                <a:latin typeface="Arial Narrow"/>
                <a:cs typeface="Arial Narrow"/>
              </a:rPr>
              <a:t>dure.</a:t>
            </a:r>
            <a:endParaRPr sz="900">
              <a:latin typeface="Arial Narrow"/>
              <a:cs typeface="Arial Narrow"/>
            </a:endParaRPr>
          </a:p>
          <a:p>
            <a:pPr marL="168910" indent="-156845">
              <a:lnSpc>
                <a:spcPct val="100000"/>
              </a:lnSpc>
              <a:spcBef>
                <a:spcPts val="120"/>
              </a:spcBef>
              <a:buAutoNum type="arabicPeriod" startAt="2"/>
              <a:tabLst>
                <a:tab pos="169545" algn="l"/>
              </a:tabLst>
            </a:pPr>
            <a:r>
              <a:rPr sz="900" dirty="0">
                <a:solidFill>
                  <a:srgbClr val="231F20"/>
                </a:solidFill>
                <a:latin typeface="Arial Narrow"/>
                <a:cs typeface="Arial Narrow"/>
              </a:rPr>
              <a:t>Retirez </a:t>
            </a:r>
            <a:r>
              <a:rPr sz="900" spc="-5" dirty="0">
                <a:solidFill>
                  <a:srgbClr val="231F20"/>
                </a:solidFill>
                <a:latin typeface="Arial Narrow"/>
                <a:cs typeface="Arial Narrow"/>
              </a:rPr>
              <a:t>le </a:t>
            </a:r>
            <a:r>
              <a:rPr sz="900" dirty="0">
                <a:solidFill>
                  <a:srgbClr val="231F20"/>
                </a:solidFill>
                <a:latin typeface="Arial Narrow"/>
                <a:cs typeface="Arial Narrow"/>
              </a:rPr>
              <a:t>tuyau </a:t>
            </a:r>
            <a:r>
              <a:rPr sz="900" spc="-5" dirty="0">
                <a:solidFill>
                  <a:srgbClr val="231F20"/>
                </a:solidFill>
                <a:latin typeface="Arial Narrow"/>
                <a:cs typeface="Arial Narrow"/>
              </a:rPr>
              <a:t>de gonflage de la valve, puis </a:t>
            </a:r>
            <a:r>
              <a:rPr sz="900" dirty="0">
                <a:solidFill>
                  <a:srgbClr val="231F20"/>
                </a:solidFill>
                <a:latin typeface="Arial Narrow"/>
                <a:cs typeface="Arial Narrow"/>
              </a:rPr>
              <a:t>fermez </a:t>
            </a:r>
            <a:r>
              <a:rPr sz="900" spc="-5" dirty="0">
                <a:solidFill>
                  <a:srgbClr val="231F20"/>
                </a:solidFill>
                <a:latin typeface="Arial Narrow"/>
                <a:cs typeface="Arial Narrow"/>
              </a:rPr>
              <a:t>et enfoncez la valve de</a:t>
            </a:r>
            <a:r>
              <a:rPr sz="900" spc="-20" dirty="0">
                <a:solidFill>
                  <a:srgbClr val="231F20"/>
                </a:solidFill>
                <a:latin typeface="Arial Narrow"/>
                <a:cs typeface="Arial Narrow"/>
              </a:rPr>
              <a:t> </a:t>
            </a:r>
            <a:r>
              <a:rPr sz="900" dirty="0">
                <a:solidFill>
                  <a:srgbClr val="231F20"/>
                </a:solidFill>
                <a:latin typeface="Arial Narrow"/>
                <a:cs typeface="Arial Narrow"/>
              </a:rPr>
              <a:t>gonflage.</a:t>
            </a:r>
            <a:endParaRPr sz="900">
              <a:latin typeface="Arial Narrow"/>
              <a:cs typeface="Arial Narrow"/>
            </a:endParaRPr>
          </a:p>
          <a:p>
            <a:pPr marL="12700">
              <a:lnSpc>
                <a:spcPct val="100000"/>
              </a:lnSpc>
              <a:spcBef>
                <a:spcPts val="120"/>
              </a:spcBef>
            </a:pPr>
            <a:r>
              <a:rPr sz="900" b="1" dirty="0">
                <a:solidFill>
                  <a:srgbClr val="231F20"/>
                </a:solidFill>
                <a:latin typeface="Arial Narrow"/>
                <a:cs typeface="Arial Narrow"/>
              </a:rPr>
              <a:t>REMARQUE: </a:t>
            </a:r>
            <a:r>
              <a:rPr sz="900" spc="-10" dirty="0">
                <a:solidFill>
                  <a:srgbClr val="231F20"/>
                </a:solidFill>
                <a:latin typeface="Arial Narrow"/>
                <a:cs typeface="Arial Narrow"/>
              </a:rPr>
              <a:t>Si</a:t>
            </a:r>
            <a:r>
              <a:rPr sz="900" spc="5" dirty="0">
                <a:solidFill>
                  <a:srgbClr val="231F20"/>
                </a:solidFill>
                <a:latin typeface="Arial Narrow"/>
                <a:cs typeface="Arial Narrow"/>
              </a:rPr>
              <a:t> </a:t>
            </a:r>
            <a:r>
              <a:rPr sz="900" spc="-15" dirty="0">
                <a:solidFill>
                  <a:srgbClr val="231F20"/>
                </a:solidFill>
                <a:latin typeface="Arial Narrow"/>
                <a:cs typeface="Arial Narrow"/>
              </a:rPr>
              <a:t>vous</a:t>
            </a:r>
            <a:r>
              <a:rPr sz="900" spc="5" dirty="0">
                <a:solidFill>
                  <a:srgbClr val="231F20"/>
                </a:solidFill>
                <a:latin typeface="Arial Narrow"/>
                <a:cs typeface="Arial Narrow"/>
              </a:rPr>
              <a:t> </a:t>
            </a:r>
            <a:r>
              <a:rPr sz="900" spc="-15" dirty="0">
                <a:solidFill>
                  <a:srgbClr val="231F20"/>
                </a:solidFill>
                <a:latin typeface="Arial Narrow"/>
                <a:cs typeface="Arial Narrow"/>
              </a:rPr>
              <a:t>avez</a:t>
            </a:r>
            <a:r>
              <a:rPr sz="900" spc="5" dirty="0">
                <a:solidFill>
                  <a:srgbClr val="231F20"/>
                </a:solidFill>
                <a:latin typeface="Arial Narrow"/>
                <a:cs typeface="Arial Narrow"/>
              </a:rPr>
              <a:t> </a:t>
            </a:r>
            <a:r>
              <a:rPr sz="900" spc="-15" dirty="0">
                <a:solidFill>
                  <a:srgbClr val="231F20"/>
                </a:solidFill>
                <a:latin typeface="Arial Narrow"/>
                <a:cs typeface="Arial Narrow"/>
              </a:rPr>
              <a:t>besoin</a:t>
            </a:r>
            <a:r>
              <a:rPr sz="900" spc="5" dirty="0">
                <a:solidFill>
                  <a:srgbClr val="231F20"/>
                </a:solidFill>
                <a:latin typeface="Arial Narrow"/>
                <a:cs typeface="Arial Narrow"/>
              </a:rPr>
              <a:t> </a:t>
            </a:r>
            <a:r>
              <a:rPr sz="900" spc="-15" dirty="0">
                <a:solidFill>
                  <a:srgbClr val="231F20"/>
                </a:solidFill>
                <a:latin typeface="Arial Narrow"/>
                <a:cs typeface="Arial Narrow"/>
              </a:rPr>
              <a:t>d’ajouter</a:t>
            </a:r>
            <a:r>
              <a:rPr sz="900" spc="5" dirty="0">
                <a:solidFill>
                  <a:srgbClr val="231F20"/>
                </a:solidFill>
                <a:latin typeface="Arial Narrow"/>
                <a:cs typeface="Arial Narrow"/>
              </a:rPr>
              <a:t> </a:t>
            </a:r>
            <a:r>
              <a:rPr sz="900" spc="-15" dirty="0">
                <a:solidFill>
                  <a:srgbClr val="231F20"/>
                </a:solidFill>
                <a:latin typeface="Arial Narrow"/>
                <a:cs typeface="Arial Narrow"/>
              </a:rPr>
              <a:t>de</a:t>
            </a:r>
            <a:r>
              <a:rPr sz="900" spc="5" dirty="0">
                <a:solidFill>
                  <a:srgbClr val="231F20"/>
                </a:solidFill>
                <a:latin typeface="Arial Narrow"/>
                <a:cs typeface="Arial Narrow"/>
              </a:rPr>
              <a:t> </a:t>
            </a:r>
            <a:r>
              <a:rPr sz="900" spc="-10" dirty="0">
                <a:solidFill>
                  <a:srgbClr val="231F20"/>
                </a:solidFill>
                <a:latin typeface="Arial Narrow"/>
                <a:cs typeface="Arial Narrow"/>
              </a:rPr>
              <a:t>l’air</a:t>
            </a:r>
            <a:r>
              <a:rPr sz="900" spc="5" dirty="0">
                <a:solidFill>
                  <a:srgbClr val="231F20"/>
                </a:solidFill>
                <a:latin typeface="Arial Narrow"/>
                <a:cs typeface="Arial Narrow"/>
              </a:rPr>
              <a:t> </a:t>
            </a:r>
            <a:r>
              <a:rPr sz="900" spc="-10" dirty="0">
                <a:solidFill>
                  <a:srgbClr val="231F20"/>
                </a:solidFill>
                <a:latin typeface="Arial Narrow"/>
                <a:cs typeface="Arial Narrow"/>
              </a:rPr>
              <a:t>à</a:t>
            </a:r>
            <a:r>
              <a:rPr sz="900" spc="5" dirty="0">
                <a:solidFill>
                  <a:srgbClr val="231F20"/>
                </a:solidFill>
                <a:latin typeface="Arial Narrow"/>
                <a:cs typeface="Arial Narrow"/>
              </a:rPr>
              <a:t> </a:t>
            </a:r>
            <a:r>
              <a:rPr sz="900" spc="-10" dirty="0">
                <a:solidFill>
                  <a:srgbClr val="231F20"/>
                </a:solidFill>
                <a:latin typeface="Arial Narrow"/>
                <a:cs typeface="Arial Narrow"/>
              </a:rPr>
              <a:t>la</a:t>
            </a:r>
            <a:r>
              <a:rPr sz="900" spc="5" dirty="0">
                <a:solidFill>
                  <a:srgbClr val="231F20"/>
                </a:solidFill>
                <a:latin typeface="Arial Narrow"/>
                <a:cs typeface="Arial Narrow"/>
              </a:rPr>
              <a:t> </a:t>
            </a:r>
            <a:r>
              <a:rPr sz="900" spc="-15" dirty="0">
                <a:solidFill>
                  <a:srgbClr val="231F20"/>
                </a:solidFill>
                <a:latin typeface="Arial Narrow"/>
                <a:cs typeface="Arial Narrow"/>
              </a:rPr>
              <a:t>vessie</a:t>
            </a:r>
            <a:r>
              <a:rPr sz="900" spc="5" dirty="0">
                <a:solidFill>
                  <a:srgbClr val="231F20"/>
                </a:solidFill>
                <a:latin typeface="Arial Narrow"/>
                <a:cs typeface="Arial Narrow"/>
              </a:rPr>
              <a:t> </a:t>
            </a:r>
            <a:r>
              <a:rPr sz="900" spc="-15" dirty="0">
                <a:solidFill>
                  <a:srgbClr val="231F20"/>
                </a:solidFill>
                <a:latin typeface="Arial Narrow"/>
                <a:cs typeface="Arial Narrow"/>
              </a:rPr>
              <a:t>après</a:t>
            </a:r>
            <a:r>
              <a:rPr sz="900" spc="5" dirty="0">
                <a:solidFill>
                  <a:srgbClr val="231F20"/>
                </a:solidFill>
                <a:latin typeface="Arial Narrow"/>
                <a:cs typeface="Arial Narrow"/>
              </a:rPr>
              <a:t> </a:t>
            </a:r>
            <a:r>
              <a:rPr sz="900" spc="-15" dirty="0">
                <a:solidFill>
                  <a:srgbClr val="231F20"/>
                </a:solidFill>
                <a:latin typeface="Arial Narrow"/>
                <a:cs typeface="Arial Narrow"/>
              </a:rPr>
              <a:t>sa</a:t>
            </a:r>
            <a:r>
              <a:rPr sz="900" spc="5" dirty="0">
                <a:solidFill>
                  <a:srgbClr val="231F20"/>
                </a:solidFill>
                <a:latin typeface="Arial Narrow"/>
                <a:cs typeface="Arial Narrow"/>
              </a:rPr>
              <a:t> </a:t>
            </a:r>
            <a:r>
              <a:rPr sz="900" spc="-15" dirty="0">
                <a:solidFill>
                  <a:srgbClr val="231F20"/>
                </a:solidFill>
                <a:latin typeface="Arial Narrow"/>
                <a:cs typeface="Arial Narrow"/>
              </a:rPr>
              <a:t>mise</a:t>
            </a:r>
            <a:r>
              <a:rPr sz="900" spc="5" dirty="0">
                <a:solidFill>
                  <a:srgbClr val="231F20"/>
                </a:solidFill>
                <a:latin typeface="Arial Narrow"/>
                <a:cs typeface="Arial Narrow"/>
              </a:rPr>
              <a:t> </a:t>
            </a:r>
            <a:r>
              <a:rPr sz="900" spc="-15" dirty="0">
                <a:solidFill>
                  <a:srgbClr val="231F20"/>
                </a:solidFill>
                <a:latin typeface="Arial Narrow"/>
                <a:cs typeface="Arial Narrow"/>
              </a:rPr>
              <a:t>en</a:t>
            </a:r>
            <a:r>
              <a:rPr sz="900" spc="5" dirty="0">
                <a:solidFill>
                  <a:srgbClr val="231F20"/>
                </a:solidFill>
                <a:latin typeface="Arial Narrow"/>
                <a:cs typeface="Arial Narrow"/>
              </a:rPr>
              <a:t> </a:t>
            </a:r>
            <a:r>
              <a:rPr sz="900" spc="-15" dirty="0">
                <a:solidFill>
                  <a:srgbClr val="231F20"/>
                </a:solidFill>
                <a:latin typeface="Arial Narrow"/>
                <a:cs typeface="Arial Narrow"/>
              </a:rPr>
              <a:t>place,</a:t>
            </a:r>
            <a:r>
              <a:rPr sz="900" dirty="0">
                <a:solidFill>
                  <a:srgbClr val="231F20"/>
                </a:solidFill>
                <a:latin typeface="Arial Narrow"/>
                <a:cs typeface="Arial Narrow"/>
              </a:rPr>
              <a:t> </a:t>
            </a:r>
            <a:r>
              <a:rPr sz="900" spc="-15" dirty="0">
                <a:solidFill>
                  <a:srgbClr val="231F20"/>
                </a:solidFill>
                <a:latin typeface="Arial Narrow"/>
                <a:cs typeface="Arial Narrow"/>
              </a:rPr>
              <a:t>veuillez</a:t>
            </a:r>
            <a:r>
              <a:rPr sz="900" spc="5" dirty="0">
                <a:solidFill>
                  <a:srgbClr val="231F20"/>
                </a:solidFill>
                <a:latin typeface="Arial Narrow"/>
                <a:cs typeface="Arial Narrow"/>
              </a:rPr>
              <a:t> </a:t>
            </a:r>
            <a:r>
              <a:rPr sz="900" spc="-15" dirty="0">
                <a:solidFill>
                  <a:srgbClr val="231F20"/>
                </a:solidFill>
                <a:latin typeface="Arial Narrow"/>
                <a:cs typeface="Arial Narrow"/>
              </a:rPr>
              <a:t>vous</a:t>
            </a:r>
            <a:r>
              <a:rPr sz="900" spc="5" dirty="0">
                <a:solidFill>
                  <a:srgbClr val="231F20"/>
                </a:solidFill>
                <a:latin typeface="Arial Narrow"/>
                <a:cs typeface="Arial Narrow"/>
              </a:rPr>
              <a:t> </a:t>
            </a:r>
            <a:r>
              <a:rPr sz="900" spc="-10" dirty="0">
                <a:solidFill>
                  <a:srgbClr val="231F20"/>
                </a:solidFill>
                <a:latin typeface="Arial Narrow"/>
                <a:cs typeface="Arial Narrow"/>
              </a:rPr>
              <a:t>référer</a:t>
            </a:r>
            <a:r>
              <a:rPr sz="900" spc="5" dirty="0">
                <a:solidFill>
                  <a:srgbClr val="231F20"/>
                </a:solidFill>
                <a:latin typeface="Arial Narrow"/>
                <a:cs typeface="Arial Narrow"/>
              </a:rPr>
              <a:t> </a:t>
            </a:r>
            <a:r>
              <a:rPr sz="900" spc="-10" dirty="0">
                <a:solidFill>
                  <a:srgbClr val="231F20"/>
                </a:solidFill>
                <a:latin typeface="Arial Narrow"/>
                <a:cs typeface="Arial Narrow"/>
              </a:rPr>
              <a:t>à</a:t>
            </a:r>
            <a:r>
              <a:rPr sz="900" spc="5" dirty="0">
                <a:solidFill>
                  <a:srgbClr val="231F20"/>
                </a:solidFill>
                <a:latin typeface="Arial Narrow"/>
                <a:cs typeface="Arial Narrow"/>
              </a:rPr>
              <a:t> </a:t>
            </a:r>
            <a:r>
              <a:rPr sz="900" spc="-10" dirty="0">
                <a:solidFill>
                  <a:srgbClr val="231F20"/>
                </a:solidFill>
                <a:latin typeface="Arial Narrow"/>
                <a:cs typeface="Arial Narrow"/>
              </a:rPr>
              <a:t>la</a:t>
            </a:r>
            <a:r>
              <a:rPr sz="900" spc="5" dirty="0">
                <a:solidFill>
                  <a:srgbClr val="231F20"/>
                </a:solidFill>
                <a:latin typeface="Arial Narrow"/>
                <a:cs typeface="Arial Narrow"/>
              </a:rPr>
              <a:t> </a:t>
            </a:r>
            <a:r>
              <a:rPr sz="900" spc="-15" dirty="0">
                <a:solidFill>
                  <a:srgbClr val="231F20"/>
                </a:solidFill>
                <a:latin typeface="Arial Narrow"/>
                <a:cs typeface="Arial Narrow"/>
              </a:rPr>
              <a:t>section</a:t>
            </a:r>
            <a:r>
              <a:rPr sz="900" spc="5" dirty="0">
                <a:solidFill>
                  <a:srgbClr val="231F20"/>
                </a:solidFill>
                <a:latin typeface="Arial Narrow"/>
                <a:cs typeface="Arial Narrow"/>
              </a:rPr>
              <a:t> </a:t>
            </a:r>
            <a:r>
              <a:rPr sz="900" spc="-10" dirty="0">
                <a:solidFill>
                  <a:srgbClr val="231F20"/>
                </a:solidFill>
                <a:latin typeface="Arial Narrow"/>
                <a:cs typeface="Arial Narrow"/>
              </a:rPr>
              <a:t>«</a:t>
            </a:r>
            <a:r>
              <a:rPr sz="900" spc="5" dirty="0">
                <a:solidFill>
                  <a:srgbClr val="231F20"/>
                </a:solidFill>
                <a:latin typeface="Arial Narrow"/>
                <a:cs typeface="Arial Narrow"/>
              </a:rPr>
              <a:t> </a:t>
            </a:r>
            <a:r>
              <a:rPr sz="900" spc="-15" dirty="0">
                <a:solidFill>
                  <a:srgbClr val="231F20"/>
                </a:solidFill>
                <a:latin typeface="Arial Narrow"/>
                <a:cs typeface="Arial Narrow"/>
              </a:rPr>
              <a:t>Gonflage</a:t>
            </a:r>
            <a:r>
              <a:rPr sz="900" spc="5" dirty="0">
                <a:solidFill>
                  <a:srgbClr val="231F20"/>
                </a:solidFill>
                <a:latin typeface="Arial Narrow"/>
                <a:cs typeface="Arial Narrow"/>
              </a:rPr>
              <a:t> </a:t>
            </a:r>
            <a:r>
              <a:rPr sz="900" spc="-15" dirty="0">
                <a:solidFill>
                  <a:srgbClr val="231F20"/>
                </a:solidFill>
                <a:latin typeface="Arial Narrow"/>
                <a:cs typeface="Arial Narrow"/>
              </a:rPr>
              <a:t>de</a:t>
            </a:r>
            <a:r>
              <a:rPr sz="900" spc="5" dirty="0">
                <a:solidFill>
                  <a:srgbClr val="231F20"/>
                </a:solidFill>
                <a:latin typeface="Arial Narrow"/>
                <a:cs typeface="Arial Narrow"/>
              </a:rPr>
              <a:t> </a:t>
            </a:r>
            <a:r>
              <a:rPr sz="900" spc="-10" dirty="0">
                <a:solidFill>
                  <a:srgbClr val="231F20"/>
                </a:solidFill>
                <a:latin typeface="Arial Narrow"/>
                <a:cs typeface="Arial Narrow"/>
              </a:rPr>
              <a:t>la</a:t>
            </a:r>
            <a:r>
              <a:rPr sz="900" spc="5" dirty="0">
                <a:solidFill>
                  <a:srgbClr val="231F20"/>
                </a:solidFill>
                <a:latin typeface="Arial Narrow"/>
                <a:cs typeface="Arial Narrow"/>
              </a:rPr>
              <a:t> </a:t>
            </a:r>
            <a:r>
              <a:rPr sz="900" spc="-15" dirty="0">
                <a:solidFill>
                  <a:srgbClr val="231F20"/>
                </a:solidFill>
                <a:latin typeface="Arial Narrow"/>
                <a:cs typeface="Arial Narrow"/>
              </a:rPr>
              <a:t>vessie</a:t>
            </a:r>
            <a:r>
              <a:rPr sz="900" spc="5" dirty="0">
                <a:solidFill>
                  <a:srgbClr val="231F20"/>
                </a:solidFill>
                <a:latin typeface="Arial Narrow"/>
                <a:cs typeface="Arial Narrow"/>
              </a:rPr>
              <a:t> </a:t>
            </a:r>
            <a:r>
              <a:rPr sz="900" spc="-10" dirty="0">
                <a:solidFill>
                  <a:srgbClr val="231F20"/>
                </a:solidFill>
                <a:latin typeface="Arial Narrow"/>
                <a:cs typeface="Arial Narrow"/>
              </a:rPr>
              <a:t>d’air</a:t>
            </a:r>
            <a:r>
              <a:rPr sz="900" spc="5" dirty="0">
                <a:solidFill>
                  <a:srgbClr val="231F20"/>
                </a:solidFill>
                <a:latin typeface="Arial Narrow"/>
                <a:cs typeface="Arial Narrow"/>
              </a:rPr>
              <a:t> </a:t>
            </a:r>
            <a:r>
              <a:rPr sz="900" spc="-15" dirty="0">
                <a:solidFill>
                  <a:srgbClr val="231F20"/>
                </a:solidFill>
                <a:latin typeface="Arial Narrow"/>
                <a:cs typeface="Arial Narrow"/>
              </a:rPr>
              <a:t>du</a:t>
            </a:r>
            <a:r>
              <a:rPr sz="900" spc="5" dirty="0">
                <a:solidFill>
                  <a:srgbClr val="231F20"/>
                </a:solidFill>
                <a:latin typeface="Arial Narrow"/>
                <a:cs typeface="Arial Narrow"/>
              </a:rPr>
              <a:t> </a:t>
            </a:r>
            <a:r>
              <a:rPr sz="900" spc="-15" dirty="0">
                <a:solidFill>
                  <a:srgbClr val="231F20"/>
                </a:solidFill>
                <a:latin typeface="Arial Narrow"/>
                <a:cs typeface="Arial Narrow"/>
              </a:rPr>
              <a:t>spa</a:t>
            </a:r>
            <a:r>
              <a:rPr sz="900" spc="5" dirty="0">
                <a:solidFill>
                  <a:srgbClr val="231F20"/>
                </a:solidFill>
                <a:latin typeface="Arial Narrow"/>
                <a:cs typeface="Arial Narrow"/>
              </a:rPr>
              <a:t> </a:t>
            </a:r>
            <a:r>
              <a:rPr sz="900" spc="-10" dirty="0">
                <a:solidFill>
                  <a:srgbClr val="231F20"/>
                </a:solidFill>
                <a:latin typeface="Arial Narrow"/>
                <a:cs typeface="Arial Narrow"/>
              </a:rPr>
              <a:t>».</a:t>
            </a:r>
            <a:endParaRPr sz="900">
              <a:latin typeface="Arial Narrow"/>
              <a:cs typeface="Arial Narrow"/>
            </a:endParaRPr>
          </a:p>
        </p:txBody>
      </p:sp>
      <p:sp>
        <p:nvSpPr>
          <p:cNvPr id="3" name="object 3"/>
          <p:cNvSpPr txBox="1"/>
          <p:nvPr/>
        </p:nvSpPr>
        <p:spPr>
          <a:xfrm>
            <a:off x="520941" y="3396375"/>
            <a:ext cx="6489700" cy="1091565"/>
          </a:xfrm>
          <a:prstGeom prst="rect">
            <a:avLst/>
          </a:prstGeom>
        </p:spPr>
        <p:txBody>
          <a:bodyPr vert="horz" wrap="square" lIns="0" tIns="90170" rIns="0" bIns="0" rtlCol="0">
            <a:spAutoFit/>
          </a:bodyPr>
          <a:lstStyle/>
          <a:p>
            <a:pPr marL="12700">
              <a:lnSpc>
                <a:spcPct val="100000"/>
              </a:lnSpc>
              <a:spcBef>
                <a:spcPts val="710"/>
              </a:spcBef>
            </a:pPr>
            <a:r>
              <a:rPr sz="1200" b="1" spc="-5" dirty="0">
                <a:solidFill>
                  <a:srgbClr val="231F20"/>
                </a:solidFill>
                <a:latin typeface="Arial Narrow"/>
                <a:cs typeface="Arial Narrow"/>
              </a:rPr>
              <a:t>Installation </a:t>
            </a:r>
            <a:r>
              <a:rPr sz="1200" b="1" dirty="0">
                <a:solidFill>
                  <a:srgbClr val="231F20"/>
                </a:solidFill>
                <a:latin typeface="Arial Narrow"/>
                <a:cs typeface="Arial Narrow"/>
              </a:rPr>
              <a:t>de </a:t>
            </a:r>
            <a:r>
              <a:rPr sz="1200" b="1" spc="-5" dirty="0">
                <a:solidFill>
                  <a:srgbClr val="231F20"/>
                </a:solidFill>
                <a:latin typeface="Arial Narrow"/>
                <a:cs typeface="Arial Narrow"/>
              </a:rPr>
              <a:t>la cartouche</a:t>
            </a:r>
            <a:r>
              <a:rPr sz="1200" b="1" spc="-10" dirty="0">
                <a:solidFill>
                  <a:srgbClr val="231F20"/>
                </a:solidFill>
                <a:latin typeface="Arial Narrow"/>
                <a:cs typeface="Arial Narrow"/>
              </a:rPr>
              <a:t> </a:t>
            </a:r>
            <a:r>
              <a:rPr sz="1200" b="1" dirty="0">
                <a:solidFill>
                  <a:srgbClr val="231F20"/>
                </a:solidFill>
                <a:latin typeface="Arial Narrow"/>
                <a:cs typeface="Arial Narrow"/>
              </a:rPr>
              <a:t>filtrante</a:t>
            </a:r>
            <a:endParaRPr sz="1200">
              <a:latin typeface="Arial Narrow"/>
              <a:cs typeface="Arial Narrow"/>
            </a:endParaRPr>
          </a:p>
          <a:p>
            <a:pPr marL="168910" indent="-156845">
              <a:lnSpc>
                <a:spcPct val="100000"/>
              </a:lnSpc>
              <a:spcBef>
                <a:spcPts val="459"/>
              </a:spcBef>
              <a:buAutoNum type="arabicPeriod"/>
              <a:tabLst>
                <a:tab pos="169545" algn="l"/>
              </a:tabLst>
            </a:pPr>
            <a:r>
              <a:rPr sz="900" dirty="0">
                <a:solidFill>
                  <a:srgbClr val="231F20"/>
                </a:solidFill>
                <a:latin typeface="Arial Narrow"/>
                <a:cs typeface="Arial Narrow"/>
              </a:rPr>
              <a:t>Fixez </a:t>
            </a:r>
            <a:r>
              <a:rPr sz="900" spc="-5" dirty="0">
                <a:solidFill>
                  <a:srgbClr val="231F20"/>
                </a:solidFill>
                <a:latin typeface="Arial Narrow"/>
                <a:cs typeface="Arial Narrow"/>
              </a:rPr>
              <a:t>la base de la cartouche </a:t>
            </a:r>
            <a:r>
              <a:rPr sz="900" dirty="0">
                <a:solidFill>
                  <a:srgbClr val="231F20"/>
                </a:solidFill>
                <a:latin typeface="Arial Narrow"/>
                <a:cs typeface="Arial Narrow"/>
              </a:rPr>
              <a:t>filtrante à </a:t>
            </a:r>
            <a:r>
              <a:rPr sz="900" spc="-5" dirty="0">
                <a:solidFill>
                  <a:srgbClr val="231F20"/>
                </a:solidFill>
                <a:latin typeface="Arial Narrow"/>
                <a:cs typeface="Arial Narrow"/>
              </a:rPr>
              <a:t>la grille d’entrée du bassin du spa </a:t>
            </a:r>
            <a:r>
              <a:rPr sz="900" dirty="0">
                <a:solidFill>
                  <a:srgbClr val="231F20"/>
                </a:solidFill>
                <a:latin typeface="Arial Narrow"/>
                <a:cs typeface="Arial Narrow"/>
              </a:rPr>
              <a:t>(position </a:t>
            </a:r>
            <a:r>
              <a:rPr sz="900" spc="-5" dirty="0">
                <a:solidFill>
                  <a:srgbClr val="231F20"/>
                </a:solidFill>
                <a:latin typeface="Arial Narrow"/>
                <a:cs typeface="Arial Narrow"/>
              </a:rPr>
              <a:t>supérieure) et </a:t>
            </a:r>
            <a:r>
              <a:rPr sz="900" dirty="0">
                <a:solidFill>
                  <a:srgbClr val="231F20"/>
                </a:solidFill>
                <a:latin typeface="Arial Narrow"/>
                <a:cs typeface="Arial Narrow"/>
              </a:rPr>
              <a:t>tournez-la </a:t>
            </a:r>
            <a:r>
              <a:rPr sz="900" spc="-5" dirty="0">
                <a:solidFill>
                  <a:srgbClr val="231F20"/>
                </a:solidFill>
                <a:latin typeface="Arial Narrow"/>
                <a:cs typeface="Arial Narrow"/>
              </a:rPr>
              <a:t>légèrement pour la</a:t>
            </a:r>
            <a:r>
              <a:rPr sz="900" spc="-30" dirty="0">
                <a:solidFill>
                  <a:srgbClr val="231F20"/>
                </a:solidFill>
                <a:latin typeface="Arial Narrow"/>
                <a:cs typeface="Arial Narrow"/>
              </a:rPr>
              <a:t> </a:t>
            </a:r>
            <a:r>
              <a:rPr sz="900" dirty="0">
                <a:solidFill>
                  <a:srgbClr val="231F20"/>
                </a:solidFill>
                <a:latin typeface="Arial Narrow"/>
                <a:cs typeface="Arial Narrow"/>
              </a:rPr>
              <a:t>fixer.</a:t>
            </a:r>
            <a:endParaRPr sz="900">
              <a:latin typeface="Arial Narrow"/>
              <a:cs typeface="Arial Narrow"/>
            </a:endParaRPr>
          </a:p>
          <a:p>
            <a:pPr marL="12700">
              <a:lnSpc>
                <a:spcPct val="100000"/>
              </a:lnSpc>
              <a:spcBef>
                <a:spcPts val="120"/>
              </a:spcBef>
            </a:pPr>
            <a:r>
              <a:rPr sz="900" b="1" dirty="0">
                <a:solidFill>
                  <a:srgbClr val="231F20"/>
                </a:solidFill>
                <a:latin typeface="Arial Narrow"/>
                <a:cs typeface="Arial Narrow"/>
              </a:rPr>
              <a:t>REMARQUE: </a:t>
            </a:r>
            <a:r>
              <a:rPr sz="900" spc="-5" dirty="0">
                <a:solidFill>
                  <a:srgbClr val="231F20"/>
                </a:solidFill>
                <a:latin typeface="Arial Narrow"/>
                <a:cs typeface="Arial Narrow"/>
              </a:rPr>
              <a:t>La base de la cartouche </a:t>
            </a:r>
            <a:r>
              <a:rPr sz="900" dirty="0">
                <a:solidFill>
                  <a:srgbClr val="231F20"/>
                </a:solidFill>
                <a:latin typeface="Arial Narrow"/>
                <a:cs typeface="Arial Narrow"/>
              </a:rPr>
              <a:t>filtrante </a:t>
            </a:r>
            <a:r>
              <a:rPr sz="900" spc="-5" dirty="0">
                <a:solidFill>
                  <a:srgbClr val="231F20"/>
                </a:solidFill>
                <a:latin typeface="Arial Narrow"/>
                <a:cs typeface="Arial Narrow"/>
              </a:rPr>
              <a:t>est conçue pour être vissée et dévissée. </a:t>
            </a:r>
            <a:r>
              <a:rPr sz="900" dirty="0">
                <a:solidFill>
                  <a:srgbClr val="231F20"/>
                </a:solidFill>
                <a:latin typeface="Arial Narrow"/>
                <a:cs typeface="Arial Narrow"/>
              </a:rPr>
              <a:t>N’exercez </a:t>
            </a:r>
            <a:r>
              <a:rPr sz="900" spc="-5" dirty="0">
                <a:solidFill>
                  <a:srgbClr val="231F20"/>
                </a:solidFill>
                <a:latin typeface="Arial Narrow"/>
                <a:cs typeface="Arial Narrow"/>
              </a:rPr>
              <a:t>jamais de </a:t>
            </a:r>
            <a:r>
              <a:rPr sz="900" dirty="0">
                <a:solidFill>
                  <a:srgbClr val="231F20"/>
                </a:solidFill>
                <a:latin typeface="Arial Narrow"/>
                <a:cs typeface="Arial Narrow"/>
              </a:rPr>
              <a:t>force, </a:t>
            </a:r>
            <a:r>
              <a:rPr sz="900" spc="-5" dirty="0">
                <a:solidFill>
                  <a:srgbClr val="231F20"/>
                </a:solidFill>
                <a:latin typeface="Arial Narrow"/>
                <a:cs typeface="Arial Narrow"/>
              </a:rPr>
              <a:t>car cela pourrait causer des</a:t>
            </a:r>
            <a:r>
              <a:rPr sz="900" spc="-25" dirty="0">
                <a:solidFill>
                  <a:srgbClr val="231F20"/>
                </a:solidFill>
                <a:latin typeface="Arial Narrow"/>
                <a:cs typeface="Arial Narrow"/>
              </a:rPr>
              <a:t> </a:t>
            </a:r>
            <a:r>
              <a:rPr sz="900" dirty="0">
                <a:solidFill>
                  <a:srgbClr val="231F20"/>
                </a:solidFill>
                <a:latin typeface="Arial Narrow"/>
                <a:cs typeface="Arial Narrow"/>
              </a:rPr>
              <a:t>dommages.</a:t>
            </a:r>
            <a:endParaRPr sz="900">
              <a:latin typeface="Arial Narrow"/>
              <a:cs typeface="Arial Narrow"/>
            </a:endParaRPr>
          </a:p>
          <a:p>
            <a:pPr marL="12700" marR="2557145">
              <a:lnSpc>
                <a:spcPct val="111100"/>
              </a:lnSpc>
              <a:buAutoNum type="arabicPeriod" startAt="2"/>
              <a:tabLst>
                <a:tab pos="169545" algn="l"/>
              </a:tabLst>
            </a:pPr>
            <a:r>
              <a:rPr sz="900" dirty="0">
                <a:solidFill>
                  <a:srgbClr val="231F20"/>
                </a:solidFill>
                <a:latin typeface="Arial Narrow"/>
                <a:cs typeface="Arial Narrow"/>
              </a:rPr>
              <a:t>Put the </a:t>
            </a:r>
            <a:r>
              <a:rPr sz="900" spc="-5" dirty="0">
                <a:solidFill>
                  <a:srgbClr val="231F20"/>
                </a:solidFill>
                <a:latin typeface="Arial Narrow"/>
                <a:cs typeface="Arial Narrow"/>
              </a:rPr>
              <a:t>mesh cover on </a:t>
            </a:r>
            <a:r>
              <a:rPr sz="900" dirty="0">
                <a:solidFill>
                  <a:srgbClr val="231F20"/>
                </a:solidFill>
                <a:latin typeface="Arial Narrow"/>
                <a:cs typeface="Arial Narrow"/>
              </a:rPr>
              <a:t>the filter </a:t>
            </a:r>
            <a:r>
              <a:rPr sz="900" spc="-5" dirty="0">
                <a:solidFill>
                  <a:srgbClr val="231F20"/>
                </a:solidFill>
                <a:latin typeface="Arial Narrow"/>
                <a:cs typeface="Arial Narrow"/>
              </a:rPr>
              <a:t>cartridge </a:t>
            </a:r>
            <a:r>
              <a:rPr sz="900" dirty="0">
                <a:solidFill>
                  <a:srgbClr val="231F20"/>
                </a:solidFill>
                <a:latin typeface="Arial Narrow"/>
                <a:cs typeface="Arial Narrow"/>
              </a:rPr>
              <a:t>then </a:t>
            </a:r>
            <a:r>
              <a:rPr sz="900" spc="-5" dirty="0">
                <a:solidFill>
                  <a:srgbClr val="231F20"/>
                </a:solidFill>
                <a:latin typeface="Arial Narrow"/>
                <a:cs typeface="Arial Narrow"/>
              </a:rPr>
              <a:t>attach </a:t>
            </a:r>
            <a:r>
              <a:rPr sz="900" dirty="0">
                <a:solidFill>
                  <a:srgbClr val="231F20"/>
                </a:solidFill>
                <a:latin typeface="Arial Narrow"/>
                <a:cs typeface="Arial Narrow"/>
              </a:rPr>
              <a:t>the filter </a:t>
            </a:r>
            <a:r>
              <a:rPr sz="900" spc="-5" dirty="0">
                <a:solidFill>
                  <a:srgbClr val="231F20"/>
                </a:solidFill>
                <a:latin typeface="Arial Narrow"/>
                <a:cs typeface="Arial Narrow"/>
              </a:rPr>
              <a:t>cartridge </a:t>
            </a:r>
            <a:r>
              <a:rPr sz="900" dirty="0">
                <a:solidFill>
                  <a:srgbClr val="231F20"/>
                </a:solidFill>
                <a:latin typeface="Arial Narrow"/>
                <a:cs typeface="Arial Narrow"/>
              </a:rPr>
              <a:t>to the base.  </a:t>
            </a:r>
            <a:r>
              <a:rPr sz="900" b="1" dirty="0">
                <a:solidFill>
                  <a:srgbClr val="231F20"/>
                </a:solidFill>
                <a:latin typeface="Arial Narrow"/>
                <a:cs typeface="Arial Narrow"/>
              </a:rPr>
              <a:t>REMARQUE: </a:t>
            </a:r>
            <a:r>
              <a:rPr sz="900" spc="-5" dirty="0">
                <a:solidFill>
                  <a:srgbClr val="231F20"/>
                </a:solidFill>
                <a:latin typeface="Arial Narrow"/>
                <a:cs typeface="Arial Narrow"/>
              </a:rPr>
              <a:t>Gonflez d’abord le bassin du spa avant d’installer la cartouche </a:t>
            </a:r>
            <a:r>
              <a:rPr sz="900" dirty="0">
                <a:solidFill>
                  <a:srgbClr val="231F20"/>
                </a:solidFill>
                <a:latin typeface="Arial Narrow"/>
                <a:cs typeface="Arial Narrow"/>
              </a:rPr>
              <a:t>filtrante.  </a:t>
            </a:r>
            <a:r>
              <a:rPr sz="900" b="1" dirty="0">
                <a:solidFill>
                  <a:srgbClr val="231F20"/>
                </a:solidFill>
                <a:latin typeface="Arial Narrow"/>
                <a:cs typeface="Arial Narrow"/>
              </a:rPr>
              <a:t>REMARQUE: </a:t>
            </a:r>
            <a:r>
              <a:rPr sz="900" dirty="0">
                <a:solidFill>
                  <a:srgbClr val="231F20"/>
                </a:solidFill>
                <a:latin typeface="Arial Narrow"/>
                <a:cs typeface="Arial Narrow"/>
              </a:rPr>
              <a:t>Utilisez toujours </a:t>
            </a:r>
            <a:r>
              <a:rPr sz="900" spc="-5" dirty="0">
                <a:solidFill>
                  <a:srgbClr val="231F20"/>
                </a:solidFill>
                <a:latin typeface="Arial Narrow"/>
                <a:cs typeface="Arial Narrow"/>
              </a:rPr>
              <a:t>une cartouche </a:t>
            </a:r>
            <a:r>
              <a:rPr sz="900" dirty="0">
                <a:solidFill>
                  <a:srgbClr val="231F20"/>
                </a:solidFill>
                <a:latin typeface="Arial Narrow"/>
                <a:cs typeface="Arial Narrow"/>
              </a:rPr>
              <a:t>filtrante </a:t>
            </a:r>
            <a:r>
              <a:rPr sz="900" spc="-5" dirty="0">
                <a:solidFill>
                  <a:srgbClr val="231F20"/>
                </a:solidFill>
                <a:latin typeface="Arial Narrow"/>
                <a:cs typeface="Arial Narrow"/>
              </a:rPr>
              <a:t>lorsque le spa est utilisé et </a:t>
            </a:r>
            <a:r>
              <a:rPr sz="900" dirty="0">
                <a:solidFill>
                  <a:srgbClr val="231F20"/>
                </a:solidFill>
                <a:latin typeface="Arial Narrow"/>
                <a:cs typeface="Arial Narrow"/>
              </a:rPr>
              <a:t>rempli</a:t>
            </a:r>
            <a:r>
              <a:rPr sz="900" spc="-75" dirty="0">
                <a:solidFill>
                  <a:srgbClr val="231F20"/>
                </a:solidFill>
                <a:latin typeface="Arial Narrow"/>
                <a:cs typeface="Arial Narrow"/>
              </a:rPr>
              <a:t> </a:t>
            </a:r>
            <a:r>
              <a:rPr sz="900" dirty="0">
                <a:solidFill>
                  <a:srgbClr val="231F20"/>
                </a:solidFill>
                <a:latin typeface="Arial Narrow"/>
                <a:cs typeface="Arial Narrow"/>
              </a:rPr>
              <a:t>d’eau.</a:t>
            </a:r>
            <a:endParaRPr sz="900">
              <a:latin typeface="Arial Narrow"/>
              <a:cs typeface="Arial Narrow"/>
            </a:endParaRPr>
          </a:p>
        </p:txBody>
      </p:sp>
      <p:sp>
        <p:nvSpPr>
          <p:cNvPr id="4" name="object 4"/>
          <p:cNvSpPr txBox="1"/>
          <p:nvPr/>
        </p:nvSpPr>
        <p:spPr>
          <a:xfrm>
            <a:off x="520941" y="6373414"/>
            <a:ext cx="6490970" cy="3383279"/>
          </a:xfrm>
          <a:prstGeom prst="rect">
            <a:avLst/>
          </a:prstGeom>
        </p:spPr>
        <p:txBody>
          <a:bodyPr vert="horz" wrap="square" lIns="0" tIns="90170" rIns="0" bIns="0" rtlCol="0">
            <a:spAutoFit/>
          </a:bodyPr>
          <a:lstStyle/>
          <a:p>
            <a:pPr marL="12700">
              <a:lnSpc>
                <a:spcPct val="100000"/>
              </a:lnSpc>
              <a:spcBef>
                <a:spcPts val="710"/>
              </a:spcBef>
            </a:pPr>
            <a:r>
              <a:rPr sz="1200" b="1" dirty="0">
                <a:solidFill>
                  <a:srgbClr val="231F20"/>
                </a:solidFill>
                <a:latin typeface="Arial Narrow"/>
                <a:cs typeface="Arial Narrow"/>
              </a:rPr>
              <a:t>Remplir </a:t>
            </a:r>
            <a:r>
              <a:rPr sz="1200" b="1" spc="-5" dirty="0">
                <a:solidFill>
                  <a:srgbClr val="231F20"/>
                </a:solidFill>
                <a:latin typeface="Arial Narrow"/>
                <a:cs typeface="Arial Narrow"/>
              </a:rPr>
              <a:t>le spa</a:t>
            </a:r>
            <a:r>
              <a:rPr sz="1200" b="1" spc="-10" dirty="0">
                <a:solidFill>
                  <a:srgbClr val="231F20"/>
                </a:solidFill>
                <a:latin typeface="Arial Narrow"/>
                <a:cs typeface="Arial Narrow"/>
              </a:rPr>
              <a:t> </a:t>
            </a:r>
            <a:r>
              <a:rPr sz="1200" b="1" dirty="0">
                <a:solidFill>
                  <a:srgbClr val="231F20"/>
                </a:solidFill>
                <a:latin typeface="Arial Narrow"/>
                <a:cs typeface="Arial Narrow"/>
              </a:rPr>
              <a:t>d’eau</a:t>
            </a:r>
            <a:endParaRPr sz="1200">
              <a:latin typeface="Arial Narrow"/>
              <a:cs typeface="Arial Narrow"/>
            </a:endParaRPr>
          </a:p>
          <a:p>
            <a:pPr marL="168910" marR="2724150" indent="-156845">
              <a:lnSpc>
                <a:spcPct val="111100"/>
              </a:lnSpc>
              <a:spcBef>
                <a:spcPts val="340"/>
              </a:spcBef>
              <a:buAutoNum type="arabicPeriod"/>
              <a:tabLst>
                <a:tab pos="169545" algn="l"/>
              </a:tabLst>
            </a:pPr>
            <a:r>
              <a:rPr sz="900" dirty="0">
                <a:solidFill>
                  <a:srgbClr val="231F20"/>
                </a:solidFill>
                <a:latin typeface="Arial Narrow"/>
                <a:cs typeface="Arial Narrow"/>
              </a:rPr>
              <a:t>Avant </a:t>
            </a:r>
            <a:r>
              <a:rPr sz="900" spc="-5" dirty="0">
                <a:solidFill>
                  <a:srgbClr val="231F20"/>
                </a:solidFill>
                <a:latin typeface="Arial Narrow"/>
                <a:cs typeface="Arial Narrow"/>
              </a:rPr>
              <a:t>de </a:t>
            </a:r>
            <a:r>
              <a:rPr sz="900" dirty="0">
                <a:solidFill>
                  <a:srgbClr val="231F20"/>
                </a:solidFill>
                <a:latin typeface="Arial Narrow"/>
                <a:cs typeface="Arial Narrow"/>
              </a:rPr>
              <a:t>remplir </a:t>
            </a:r>
            <a:r>
              <a:rPr sz="900" spc="-5" dirty="0">
                <a:solidFill>
                  <a:srgbClr val="231F20"/>
                </a:solidFill>
                <a:latin typeface="Arial Narrow"/>
                <a:cs typeface="Arial Narrow"/>
              </a:rPr>
              <a:t>d’eau, assurez-vous que le bouchon de la valve de vidange inférieure  est bien</a:t>
            </a:r>
            <a:r>
              <a:rPr sz="900" spc="-10" dirty="0">
                <a:solidFill>
                  <a:srgbClr val="231F20"/>
                </a:solidFill>
                <a:latin typeface="Arial Narrow"/>
                <a:cs typeface="Arial Narrow"/>
              </a:rPr>
              <a:t> </a:t>
            </a:r>
            <a:r>
              <a:rPr sz="900" dirty="0">
                <a:solidFill>
                  <a:srgbClr val="231F20"/>
                </a:solidFill>
                <a:latin typeface="Arial Narrow"/>
                <a:cs typeface="Arial Narrow"/>
              </a:rPr>
              <a:t>fermé.</a:t>
            </a:r>
            <a:endParaRPr sz="900">
              <a:latin typeface="Arial Narrow"/>
              <a:cs typeface="Arial Narrow"/>
            </a:endParaRPr>
          </a:p>
          <a:p>
            <a:pPr marL="168910" marR="2854325" indent="-156845">
              <a:lnSpc>
                <a:spcPct val="111100"/>
              </a:lnSpc>
              <a:buAutoNum type="arabicPeriod"/>
              <a:tabLst>
                <a:tab pos="169545" algn="l"/>
              </a:tabLst>
            </a:pPr>
            <a:r>
              <a:rPr sz="900" dirty="0">
                <a:solidFill>
                  <a:srgbClr val="231F20"/>
                </a:solidFill>
                <a:latin typeface="Arial Narrow"/>
                <a:cs typeface="Arial Narrow"/>
              </a:rPr>
              <a:t>Remplissez </a:t>
            </a:r>
            <a:r>
              <a:rPr sz="900" spc="-5" dirty="0">
                <a:solidFill>
                  <a:srgbClr val="231F20"/>
                </a:solidFill>
                <a:latin typeface="Arial Narrow"/>
                <a:cs typeface="Arial Narrow"/>
              </a:rPr>
              <a:t>le spa avec de l’eau douce jusqu’à un niveau compris entre les </a:t>
            </a:r>
            <a:r>
              <a:rPr sz="900" dirty="0">
                <a:solidFill>
                  <a:srgbClr val="231F20"/>
                </a:solidFill>
                <a:latin typeface="Arial Narrow"/>
                <a:cs typeface="Arial Narrow"/>
              </a:rPr>
              <a:t>repères  </a:t>
            </a:r>
            <a:r>
              <a:rPr sz="900" spc="-5" dirty="0">
                <a:solidFill>
                  <a:srgbClr val="231F20"/>
                </a:solidFill>
                <a:latin typeface="Arial Narrow"/>
                <a:cs typeface="Arial Narrow"/>
              </a:rPr>
              <a:t>MIN et MAX sur la paroi intérieure du</a:t>
            </a:r>
            <a:r>
              <a:rPr sz="900" spc="-15"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p>
            <a:pPr marL="12700">
              <a:lnSpc>
                <a:spcPct val="100000"/>
              </a:lnSpc>
              <a:spcBef>
                <a:spcPts val="120"/>
              </a:spcBef>
            </a:pPr>
            <a:r>
              <a:rPr sz="900" b="1" dirty="0">
                <a:solidFill>
                  <a:srgbClr val="231F20"/>
                </a:solidFill>
                <a:latin typeface="Arial Narrow"/>
                <a:cs typeface="Arial Narrow"/>
              </a:rPr>
              <a:t>AVERTISSEMENT:</a:t>
            </a:r>
            <a:endParaRPr sz="900">
              <a:latin typeface="Arial Narrow"/>
              <a:cs typeface="Arial Narrow"/>
            </a:endParaRPr>
          </a:p>
          <a:p>
            <a:pPr marL="12700">
              <a:lnSpc>
                <a:spcPct val="100000"/>
              </a:lnSpc>
              <a:spcBef>
                <a:spcPts val="120"/>
              </a:spcBef>
            </a:pPr>
            <a:r>
              <a:rPr sz="900" dirty="0">
                <a:solidFill>
                  <a:srgbClr val="231F20"/>
                </a:solidFill>
                <a:latin typeface="Arial Narrow"/>
                <a:cs typeface="Arial Narrow"/>
              </a:rPr>
              <a:t>Ne remplissez </a:t>
            </a:r>
            <a:r>
              <a:rPr sz="900" spc="-5" dirty="0">
                <a:solidFill>
                  <a:srgbClr val="231F20"/>
                </a:solidFill>
                <a:latin typeface="Arial Narrow"/>
                <a:cs typeface="Arial Narrow"/>
              </a:rPr>
              <a:t>pas </a:t>
            </a:r>
            <a:r>
              <a:rPr sz="900" dirty="0">
                <a:solidFill>
                  <a:srgbClr val="231F20"/>
                </a:solidFill>
                <a:latin typeface="Arial Narrow"/>
                <a:cs typeface="Arial Narrow"/>
              </a:rPr>
              <a:t>trop </a:t>
            </a:r>
            <a:r>
              <a:rPr sz="900" spc="-5" dirty="0">
                <a:solidFill>
                  <a:srgbClr val="231F20"/>
                </a:solidFill>
                <a:latin typeface="Arial Narrow"/>
                <a:cs typeface="Arial Narrow"/>
              </a:rPr>
              <a:t>le</a:t>
            </a:r>
            <a:r>
              <a:rPr sz="900" spc="-15"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p>
            <a:pPr marL="12700">
              <a:lnSpc>
                <a:spcPct val="100000"/>
              </a:lnSpc>
              <a:spcBef>
                <a:spcPts val="120"/>
              </a:spcBef>
            </a:pPr>
            <a:r>
              <a:rPr sz="900" dirty="0">
                <a:solidFill>
                  <a:srgbClr val="231F20"/>
                </a:solidFill>
                <a:latin typeface="Arial Narrow"/>
                <a:cs typeface="Arial Narrow"/>
              </a:rPr>
              <a:t>Ne faites </a:t>
            </a:r>
            <a:r>
              <a:rPr sz="900" spc="-5" dirty="0">
                <a:solidFill>
                  <a:srgbClr val="231F20"/>
                </a:solidFill>
                <a:latin typeface="Arial Narrow"/>
                <a:cs typeface="Arial Narrow"/>
              </a:rPr>
              <a:t>pas </a:t>
            </a:r>
            <a:r>
              <a:rPr sz="900" dirty="0">
                <a:solidFill>
                  <a:srgbClr val="231F20"/>
                </a:solidFill>
                <a:latin typeface="Arial Narrow"/>
                <a:cs typeface="Arial Narrow"/>
              </a:rPr>
              <a:t>fonctionner </a:t>
            </a:r>
            <a:r>
              <a:rPr sz="900" spc="-5" dirty="0">
                <a:solidFill>
                  <a:srgbClr val="231F20"/>
                </a:solidFill>
                <a:latin typeface="Arial Narrow"/>
                <a:cs typeface="Arial Narrow"/>
              </a:rPr>
              <a:t>le spa avant que l’eau n’atteigne la marque</a:t>
            </a:r>
            <a:r>
              <a:rPr sz="900" spc="-20" dirty="0">
                <a:solidFill>
                  <a:srgbClr val="231F20"/>
                </a:solidFill>
                <a:latin typeface="Arial Narrow"/>
                <a:cs typeface="Arial Narrow"/>
              </a:rPr>
              <a:t> </a:t>
            </a:r>
            <a:r>
              <a:rPr sz="900" spc="-5" dirty="0">
                <a:solidFill>
                  <a:srgbClr val="231F20"/>
                </a:solidFill>
                <a:latin typeface="Arial Narrow"/>
                <a:cs typeface="Arial Narrow"/>
              </a:rPr>
              <a:t>MIN.</a:t>
            </a:r>
            <a:endParaRPr sz="900">
              <a:latin typeface="Arial Narrow"/>
              <a:cs typeface="Arial Narrow"/>
            </a:endParaRPr>
          </a:p>
          <a:p>
            <a:pPr marL="12700" marR="2851150">
              <a:lnSpc>
                <a:spcPct val="111100"/>
              </a:lnSpc>
            </a:pPr>
            <a:r>
              <a:rPr sz="900" dirty="0">
                <a:solidFill>
                  <a:srgbClr val="231F20"/>
                </a:solidFill>
                <a:latin typeface="Arial Narrow"/>
                <a:cs typeface="Arial Narrow"/>
              </a:rPr>
              <a:t>Ne </a:t>
            </a:r>
            <a:r>
              <a:rPr sz="900" spc="-5" dirty="0">
                <a:solidFill>
                  <a:srgbClr val="231F20"/>
                </a:solidFill>
                <a:latin typeface="Arial Narrow"/>
                <a:cs typeface="Arial Narrow"/>
              </a:rPr>
              <a:t>déplacez jamais le spa lorsqu’il </a:t>
            </a:r>
            <a:r>
              <a:rPr sz="900" dirty="0">
                <a:solidFill>
                  <a:srgbClr val="231F20"/>
                </a:solidFill>
                <a:latin typeface="Arial Narrow"/>
                <a:cs typeface="Arial Narrow"/>
              </a:rPr>
              <a:t>y a </a:t>
            </a:r>
            <a:r>
              <a:rPr sz="900" spc="-5" dirty="0">
                <a:solidFill>
                  <a:srgbClr val="231F20"/>
                </a:solidFill>
                <a:latin typeface="Arial Narrow"/>
                <a:cs typeface="Arial Narrow"/>
              </a:rPr>
              <a:t>de l’eau </a:t>
            </a:r>
            <a:r>
              <a:rPr sz="900" dirty="0">
                <a:solidFill>
                  <a:srgbClr val="231F20"/>
                </a:solidFill>
                <a:latin typeface="Arial Narrow"/>
                <a:cs typeface="Arial Narrow"/>
              </a:rPr>
              <a:t>à </a:t>
            </a:r>
            <a:r>
              <a:rPr sz="900" spc="-5" dirty="0">
                <a:solidFill>
                  <a:srgbClr val="231F20"/>
                </a:solidFill>
                <a:latin typeface="Arial Narrow"/>
                <a:cs typeface="Arial Narrow"/>
              </a:rPr>
              <a:t>l’intérieur et/ou lorsque le boîtier de  commande est </a:t>
            </a:r>
            <a:r>
              <a:rPr sz="900" dirty="0">
                <a:solidFill>
                  <a:srgbClr val="231F20"/>
                </a:solidFill>
                <a:latin typeface="Arial Narrow"/>
                <a:cs typeface="Arial Narrow"/>
              </a:rPr>
              <a:t>fixé, </a:t>
            </a:r>
            <a:r>
              <a:rPr sz="900" spc="-5" dirty="0">
                <a:solidFill>
                  <a:srgbClr val="231F20"/>
                </a:solidFill>
                <a:latin typeface="Arial Narrow"/>
                <a:cs typeface="Arial Narrow"/>
              </a:rPr>
              <a:t>car cela pourrait endommager le spa ou le boîtier de commande.  </a:t>
            </a:r>
            <a:r>
              <a:rPr sz="900" dirty="0">
                <a:solidFill>
                  <a:srgbClr val="231F20"/>
                </a:solidFill>
                <a:latin typeface="Arial Narrow"/>
                <a:cs typeface="Arial Narrow"/>
              </a:rPr>
              <a:t>Ne </a:t>
            </a:r>
            <a:r>
              <a:rPr sz="900" spc="-5" dirty="0">
                <a:solidFill>
                  <a:srgbClr val="231F20"/>
                </a:solidFill>
                <a:latin typeface="Arial Narrow"/>
                <a:cs typeface="Arial Narrow"/>
              </a:rPr>
              <a:t>versez jamais d’eau dont la </a:t>
            </a:r>
            <a:r>
              <a:rPr sz="900" dirty="0">
                <a:solidFill>
                  <a:srgbClr val="231F20"/>
                </a:solidFill>
                <a:latin typeface="Arial Narrow"/>
                <a:cs typeface="Arial Narrow"/>
              </a:rPr>
              <a:t>température </a:t>
            </a:r>
            <a:r>
              <a:rPr sz="900" spc="-5" dirty="0">
                <a:solidFill>
                  <a:srgbClr val="231F20"/>
                </a:solidFill>
                <a:latin typeface="Arial Narrow"/>
                <a:cs typeface="Arial Narrow"/>
              </a:rPr>
              <a:t>est supérieure </a:t>
            </a:r>
            <a:r>
              <a:rPr sz="900" dirty="0">
                <a:solidFill>
                  <a:srgbClr val="231F20"/>
                </a:solidFill>
                <a:latin typeface="Arial Narrow"/>
                <a:cs typeface="Arial Narrow"/>
              </a:rPr>
              <a:t>à 40°C (104°F) </a:t>
            </a:r>
            <a:r>
              <a:rPr sz="900" spc="-5" dirty="0">
                <a:solidFill>
                  <a:srgbClr val="231F20"/>
                </a:solidFill>
                <a:latin typeface="Arial Narrow"/>
                <a:cs typeface="Arial Narrow"/>
              </a:rPr>
              <a:t>directement  dans le spa. </a:t>
            </a:r>
            <a:r>
              <a:rPr sz="900" dirty="0">
                <a:solidFill>
                  <a:srgbClr val="231F20"/>
                </a:solidFill>
                <a:latin typeface="Arial Narrow"/>
                <a:cs typeface="Arial Narrow"/>
              </a:rPr>
              <a:t>Nous </a:t>
            </a:r>
            <a:r>
              <a:rPr sz="900" spc="-5" dirty="0">
                <a:solidFill>
                  <a:srgbClr val="231F20"/>
                </a:solidFill>
                <a:latin typeface="Arial Narrow"/>
                <a:cs typeface="Arial Narrow"/>
              </a:rPr>
              <a:t>vous </a:t>
            </a:r>
            <a:r>
              <a:rPr sz="900" dirty="0">
                <a:solidFill>
                  <a:srgbClr val="231F20"/>
                </a:solidFill>
                <a:latin typeface="Arial Narrow"/>
                <a:cs typeface="Arial Narrow"/>
              </a:rPr>
              <a:t>recommandons </a:t>
            </a:r>
            <a:r>
              <a:rPr sz="900" spc="-5" dirty="0">
                <a:solidFill>
                  <a:srgbClr val="231F20"/>
                </a:solidFill>
                <a:latin typeface="Arial Narrow"/>
                <a:cs typeface="Arial Narrow"/>
              </a:rPr>
              <a:t>de </a:t>
            </a:r>
            <a:r>
              <a:rPr sz="900" dirty="0">
                <a:solidFill>
                  <a:srgbClr val="231F20"/>
                </a:solidFill>
                <a:latin typeface="Arial Narrow"/>
                <a:cs typeface="Arial Narrow"/>
              </a:rPr>
              <a:t>remplir </a:t>
            </a:r>
            <a:r>
              <a:rPr sz="900" spc="-5" dirty="0">
                <a:solidFill>
                  <a:srgbClr val="231F20"/>
                </a:solidFill>
                <a:latin typeface="Arial Narrow"/>
                <a:cs typeface="Arial Narrow"/>
              </a:rPr>
              <a:t>le bassin du spa avec de l’eau </a:t>
            </a:r>
            <a:r>
              <a:rPr sz="900" dirty="0">
                <a:solidFill>
                  <a:srgbClr val="231F20"/>
                </a:solidFill>
                <a:latin typeface="Arial Narrow"/>
                <a:cs typeface="Arial Narrow"/>
              </a:rPr>
              <a:t>tiède  </a:t>
            </a:r>
            <a:r>
              <a:rPr sz="900" spc="-5" dirty="0">
                <a:solidFill>
                  <a:srgbClr val="231F20"/>
                </a:solidFill>
                <a:latin typeface="Arial Narrow"/>
                <a:cs typeface="Arial Narrow"/>
              </a:rPr>
              <a:t>pour que l’eau chauffe plus </a:t>
            </a:r>
            <a:r>
              <a:rPr sz="900" dirty="0">
                <a:solidFill>
                  <a:srgbClr val="231F20"/>
                </a:solidFill>
                <a:latin typeface="Arial Narrow"/>
                <a:cs typeface="Arial Narrow"/>
              </a:rPr>
              <a:t>rapidement </a:t>
            </a:r>
            <a:r>
              <a:rPr sz="900" spc="-5" dirty="0">
                <a:solidFill>
                  <a:srgbClr val="231F20"/>
                </a:solidFill>
                <a:latin typeface="Arial Narrow"/>
                <a:cs typeface="Arial Narrow"/>
              </a:rPr>
              <a:t>et économiser de</a:t>
            </a:r>
            <a:r>
              <a:rPr sz="900" spc="-20" dirty="0">
                <a:solidFill>
                  <a:srgbClr val="231F20"/>
                </a:solidFill>
                <a:latin typeface="Arial Narrow"/>
                <a:cs typeface="Arial Narrow"/>
              </a:rPr>
              <a:t> </a:t>
            </a:r>
            <a:r>
              <a:rPr sz="900" spc="-5" dirty="0">
                <a:solidFill>
                  <a:srgbClr val="231F20"/>
                </a:solidFill>
                <a:latin typeface="Arial Narrow"/>
                <a:cs typeface="Arial Narrow"/>
              </a:rPr>
              <a:t>l’énergie.</a:t>
            </a:r>
            <a:endParaRPr sz="900">
              <a:latin typeface="Arial Narrow"/>
              <a:cs typeface="Arial Narrow"/>
            </a:endParaRPr>
          </a:p>
          <a:p>
            <a:pPr>
              <a:lnSpc>
                <a:spcPct val="100000"/>
              </a:lnSpc>
            </a:pPr>
            <a:endParaRPr sz="1000">
              <a:latin typeface="Times New Roman"/>
              <a:cs typeface="Times New Roman"/>
            </a:endParaRPr>
          </a:p>
          <a:p>
            <a:pPr>
              <a:lnSpc>
                <a:spcPct val="100000"/>
              </a:lnSpc>
              <a:spcBef>
                <a:spcPts val="25"/>
              </a:spcBef>
            </a:pPr>
            <a:endParaRPr sz="950">
              <a:latin typeface="Times New Roman"/>
              <a:cs typeface="Times New Roman"/>
            </a:endParaRPr>
          </a:p>
          <a:p>
            <a:pPr marL="12700">
              <a:lnSpc>
                <a:spcPct val="100000"/>
              </a:lnSpc>
            </a:pPr>
            <a:r>
              <a:rPr sz="1200" b="1" dirty="0">
                <a:solidFill>
                  <a:srgbClr val="231F20"/>
                </a:solidFill>
                <a:latin typeface="Arial Narrow"/>
                <a:cs typeface="Arial Narrow"/>
              </a:rPr>
              <a:t>Chauffer</a:t>
            </a:r>
            <a:r>
              <a:rPr sz="1200" b="1" spc="-5" dirty="0">
                <a:solidFill>
                  <a:srgbClr val="231F20"/>
                </a:solidFill>
                <a:latin typeface="Arial Narrow"/>
                <a:cs typeface="Arial Narrow"/>
              </a:rPr>
              <a:t> </a:t>
            </a:r>
            <a:r>
              <a:rPr sz="1200" b="1" dirty="0">
                <a:solidFill>
                  <a:srgbClr val="231F20"/>
                </a:solidFill>
                <a:latin typeface="Arial Narrow"/>
                <a:cs typeface="Arial Narrow"/>
              </a:rPr>
              <a:t>l’eau</a:t>
            </a:r>
            <a:endParaRPr sz="1200">
              <a:latin typeface="Arial Narrow"/>
              <a:cs typeface="Arial Narrow"/>
            </a:endParaRPr>
          </a:p>
          <a:p>
            <a:pPr marL="168910" marR="204470" indent="-156845">
              <a:lnSpc>
                <a:spcPts val="1200"/>
              </a:lnSpc>
              <a:buAutoNum type="arabicPeriod"/>
              <a:tabLst>
                <a:tab pos="169545" algn="l"/>
              </a:tabLst>
            </a:pPr>
            <a:r>
              <a:rPr sz="900" dirty="0">
                <a:solidFill>
                  <a:srgbClr val="231F20"/>
                </a:solidFill>
                <a:latin typeface="Arial Narrow"/>
                <a:cs typeface="Arial Narrow"/>
              </a:rPr>
              <a:t>Placez </a:t>
            </a:r>
            <a:r>
              <a:rPr sz="900" spc="-5" dirty="0">
                <a:solidFill>
                  <a:srgbClr val="231F20"/>
                </a:solidFill>
                <a:latin typeface="Arial Narrow"/>
                <a:cs typeface="Arial Narrow"/>
              </a:rPr>
              <a:t>la vessie et le couvercle du spa sur le bassin et assurez-vous que les boucles du couvercle du spa sont verrouillées </a:t>
            </a:r>
            <a:r>
              <a:rPr sz="900" dirty="0">
                <a:solidFill>
                  <a:srgbClr val="231F20"/>
                </a:solidFill>
                <a:latin typeface="Arial Narrow"/>
                <a:cs typeface="Arial Narrow"/>
              </a:rPr>
              <a:t>à </a:t>
            </a:r>
            <a:r>
              <a:rPr sz="900" spc="-5" dirty="0">
                <a:solidFill>
                  <a:srgbClr val="231F20"/>
                </a:solidFill>
                <a:latin typeface="Arial Narrow"/>
                <a:cs typeface="Arial Narrow"/>
              </a:rPr>
              <a:t>l’aide de la clé </a:t>
            </a:r>
            <a:r>
              <a:rPr sz="900" dirty="0">
                <a:solidFill>
                  <a:srgbClr val="231F20"/>
                </a:solidFill>
                <a:latin typeface="Arial Narrow"/>
                <a:cs typeface="Arial Narrow"/>
              </a:rPr>
              <a:t>fournie  </a:t>
            </a:r>
            <a:r>
              <a:rPr sz="900" spc="-5" dirty="0">
                <a:solidFill>
                  <a:srgbClr val="231F20"/>
                </a:solidFill>
                <a:latin typeface="Arial Narrow"/>
                <a:cs typeface="Arial Narrow"/>
              </a:rPr>
              <a:t>après avoir </a:t>
            </a:r>
            <a:r>
              <a:rPr sz="900" dirty="0">
                <a:solidFill>
                  <a:srgbClr val="231F20"/>
                </a:solidFill>
                <a:latin typeface="Arial Narrow"/>
                <a:cs typeface="Arial Narrow"/>
              </a:rPr>
              <a:t>tiré </a:t>
            </a:r>
            <a:r>
              <a:rPr sz="900" spc="-5" dirty="0">
                <a:solidFill>
                  <a:srgbClr val="231F20"/>
                </a:solidFill>
                <a:latin typeface="Arial Narrow"/>
                <a:cs typeface="Arial Narrow"/>
              </a:rPr>
              <a:t>sur les sangles </a:t>
            </a:r>
            <a:r>
              <a:rPr sz="900" dirty="0">
                <a:solidFill>
                  <a:srgbClr val="231F20"/>
                </a:solidFill>
                <a:latin typeface="Arial Narrow"/>
                <a:cs typeface="Arial Narrow"/>
              </a:rPr>
              <a:t>à </a:t>
            </a:r>
            <a:r>
              <a:rPr sz="900" spc="-5" dirty="0">
                <a:solidFill>
                  <a:srgbClr val="231F20"/>
                </a:solidFill>
                <a:latin typeface="Arial Narrow"/>
                <a:cs typeface="Arial Narrow"/>
              </a:rPr>
              <a:t>boucles pour les</a:t>
            </a:r>
            <a:r>
              <a:rPr sz="900" spc="-20" dirty="0">
                <a:solidFill>
                  <a:srgbClr val="231F20"/>
                </a:solidFill>
                <a:latin typeface="Arial Narrow"/>
                <a:cs typeface="Arial Narrow"/>
              </a:rPr>
              <a:t> </a:t>
            </a:r>
            <a:r>
              <a:rPr sz="900" spc="-5" dirty="0">
                <a:solidFill>
                  <a:srgbClr val="231F20"/>
                </a:solidFill>
                <a:latin typeface="Arial Narrow"/>
                <a:cs typeface="Arial Narrow"/>
              </a:rPr>
              <a:t>serrer.</a:t>
            </a:r>
            <a:endParaRPr sz="900">
              <a:latin typeface="Arial Narrow"/>
              <a:cs typeface="Arial Narrow"/>
            </a:endParaRPr>
          </a:p>
          <a:p>
            <a:pPr marL="168910" marR="5080" indent="-156845">
              <a:lnSpc>
                <a:spcPts val="1200"/>
              </a:lnSpc>
              <a:buAutoNum type="arabicPeriod"/>
              <a:tabLst>
                <a:tab pos="169545" algn="l"/>
              </a:tabLst>
            </a:pPr>
            <a:r>
              <a:rPr sz="900" dirty="0">
                <a:solidFill>
                  <a:srgbClr val="231F20"/>
                </a:solidFill>
                <a:latin typeface="Arial Narrow"/>
                <a:cs typeface="Arial Narrow"/>
              </a:rPr>
              <a:t>Assurez-vous </a:t>
            </a:r>
            <a:r>
              <a:rPr sz="900" spc="-5" dirty="0">
                <a:solidFill>
                  <a:srgbClr val="231F20"/>
                </a:solidFill>
                <a:latin typeface="Arial Narrow"/>
                <a:cs typeface="Arial Narrow"/>
              </a:rPr>
              <a:t>que le spa est </a:t>
            </a:r>
            <a:r>
              <a:rPr sz="900" dirty="0">
                <a:solidFill>
                  <a:srgbClr val="231F20"/>
                </a:solidFill>
                <a:latin typeface="Arial Narrow"/>
                <a:cs typeface="Arial Narrow"/>
              </a:rPr>
              <a:t>raccordé à </a:t>
            </a:r>
            <a:r>
              <a:rPr sz="900" spc="-5" dirty="0">
                <a:solidFill>
                  <a:srgbClr val="231F20"/>
                </a:solidFill>
                <a:latin typeface="Arial Narrow"/>
                <a:cs typeface="Arial Narrow"/>
              </a:rPr>
              <a:t>une prise électrique et consultez la section </a:t>
            </a:r>
            <a:r>
              <a:rPr sz="900" dirty="0">
                <a:solidFill>
                  <a:srgbClr val="231F20"/>
                </a:solidFill>
                <a:latin typeface="Arial Narrow"/>
                <a:cs typeface="Arial Narrow"/>
              </a:rPr>
              <a:t>« Panneau </a:t>
            </a:r>
            <a:r>
              <a:rPr sz="900" spc="-5" dirty="0">
                <a:solidFill>
                  <a:srgbClr val="231F20"/>
                </a:solidFill>
                <a:latin typeface="Arial Narrow"/>
                <a:cs typeface="Arial Narrow"/>
              </a:rPr>
              <a:t>de commande </a:t>
            </a:r>
            <a:r>
              <a:rPr sz="900" dirty="0">
                <a:solidFill>
                  <a:srgbClr val="231F20"/>
                </a:solidFill>
                <a:latin typeface="Arial Narrow"/>
                <a:cs typeface="Arial Narrow"/>
              </a:rPr>
              <a:t>tout-en-un » </a:t>
            </a:r>
            <a:r>
              <a:rPr sz="900" spc="-5" dirty="0">
                <a:solidFill>
                  <a:srgbClr val="231F20"/>
                </a:solidFill>
                <a:latin typeface="Arial Narrow"/>
                <a:cs typeface="Arial Narrow"/>
              </a:rPr>
              <a:t>pour obtenir des informations  plus détaillées sur le</a:t>
            </a:r>
            <a:r>
              <a:rPr sz="900" spc="-10" dirty="0">
                <a:solidFill>
                  <a:srgbClr val="231F20"/>
                </a:solidFill>
                <a:latin typeface="Arial Narrow"/>
                <a:cs typeface="Arial Narrow"/>
              </a:rPr>
              <a:t> </a:t>
            </a:r>
            <a:r>
              <a:rPr sz="900" dirty="0">
                <a:solidFill>
                  <a:srgbClr val="231F20"/>
                </a:solidFill>
                <a:latin typeface="Arial Narrow"/>
                <a:cs typeface="Arial Narrow"/>
              </a:rPr>
              <a:t>fonctionnement.</a:t>
            </a:r>
            <a:endParaRPr sz="900">
              <a:latin typeface="Arial Narrow"/>
              <a:cs typeface="Arial Narrow"/>
            </a:endParaRPr>
          </a:p>
          <a:p>
            <a:pPr marL="12700">
              <a:lnSpc>
                <a:spcPct val="100000"/>
              </a:lnSpc>
              <a:spcBef>
                <a:spcPts val="60"/>
              </a:spcBef>
            </a:pPr>
            <a:r>
              <a:rPr sz="900" b="1" spc="-5" dirty="0">
                <a:solidFill>
                  <a:srgbClr val="231F20"/>
                </a:solidFill>
                <a:latin typeface="Arial Narrow"/>
                <a:cs typeface="Arial Narrow"/>
              </a:rPr>
              <a:t>REMARQUE: </a:t>
            </a:r>
            <a:r>
              <a:rPr sz="900" spc="-5" dirty="0">
                <a:solidFill>
                  <a:srgbClr val="231F20"/>
                </a:solidFill>
                <a:latin typeface="Arial Narrow"/>
                <a:cs typeface="Arial Narrow"/>
              </a:rPr>
              <a:t>Maintenez </a:t>
            </a:r>
            <a:r>
              <a:rPr sz="900" dirty="0">
                <a:solidFill>
                  <a:srgbClr val="231F20"/>
                </a:solidFill>
                <a:latin typeface="Arial Narrow"/>
                <a:cs typeface="Arial Narrow"/>
              </a:rPr>
              <a:t>toujours </a:t>
            </a:r>
            <a:r>
              <a:rPr sz="900" spc="-5" dirty="0">
                <a:solidFill>
                  <a:srgbClr val="231F20"/>
                </a:solidFill>
                <a:latin typeface="Arial Narrow"/>
                <a:cs typeface="Arial Narrow"/>
              </a:rPr>
              <a:t>le couvercle du spa en place pour minimiser les pertes de chaleur lors du chauffage de</a:t>
            </a:r>
            <a:r>
              <a:rPr sz="900" dirty="0">
                <a:solidFill>
                  <a:srgbClr val="231F20"/>
                </a:solidFill>
                <a:latin typeface="Arial Narrow"/>
                <a:cs typeface="Arial Narrow"/>
              </a:rPr>
              <a:t> </a:t>
            </a:r>
            <a:r>
              <a:rPr sz="900" spc="-5" dirty="0">
                <a:solidFill>
                  <a:srgbClr val="231F20"/>
                </a:solidFill>
                <a:latin typeface="Arial Narrow"/>
                <a:cs typeface="Arial Narrow"/>
              </a:rPr>
              <a:t>l’eau.</a:t>
            </a:r>
            <a:endParaRPr sz="900">
              <a:latin typeface="Arial Narrow"/>
              <a:cs typeface="Arial Narrow"/>
            </a:endParaRPr>
          </a:p>
        </p:txBody>
      </p:sp>
      <p:sp>
        <p:nvSpPr>
          <p:cNvPr id="5" name="object 5"/>
          <p:cNvSpPr/>
          <p:nvPr/>
        </p:nvSpPr>
        <p:spPr>
          <a:xfrm>
            <a:off x="4460294" y="6969779"/>
            <a:ext cx="638740" cy="646214"/>
          </a:xfrm>
          <a:prstGeom prst="rect">
            <a:avLst/>
          </a:prstGeom>
          <a:blipFill>
            <a:blip r:embed="rId2" cstate="print"/>
            <a:stretch>
              <a:fillRect/>
            </a:stretch>
          </a:blipFill>
        </p:spPr>
        <p:txBody>
          <a:bodyPr wrap="square" lIns="0" tIns="0" rIns="0" bIns="0" rtlCol="0"/>
          <a:lstStyle/>
          <a:p>
            <a:endParaRPr/>
          </a:p>
        </p:txBody>
      </p:sp>
      <p:sp>
        <p:nvSpPr>
          <p:cNvPr id="6" name="object 6"/>
          <p:cNvSpPr/>
          <p:nvPr/>
        </p:nvSpPr>
        <p:spPr>
          <a:xfrm>
            <a:off x="4759358" y="7241200"/>
            <a:ext cx="121250" cy="109516"/>
          </a:xfrm>
          <a:prstGeom prst="rect">
            <a:avLst/>
          </a:prstGeom>
          <a:blipFill>
            <a:blip r:embed="rId3" cstate="print"/>
            <a:stretch>
              <a:fillRect/>
            </a:stretch>
          </a:blipFill>
        </p:spPr>
        <p:txBody>
          <a:bodyPr wrap="square" lIns="0" tIns="0" rIns="0" bIns="0" rtlCol="0"/>
          <a:lstStyle/>
          <a:p>
            <a:endParaRPr/>
          </a:p>
        </p:txBody>
      </p:sp>
      <p:sp>
        <p:nvSpPr>
          <p:cNvPr id="7" name="object 7"/>
          <p:cNvSpPr/>
          <p:nvPr/>
        </p:nvSpPr>
        <p:spPr>
          <a:xfrm>
            <a:off x="4417654" y="6957355"/>
            <a:ext cx="770816" cy="825660"/>
          </a:xfrm>
          <a:prstGeom prst="rect">
            <a:avLst/>
          </a:prstGeom>
          <a:blipFill>
            <a:blip r:embed="rId4" cstate="print"/>
            <a:stretch>
              <a:fillRect/>
            </a:stretch>
          </a:blipFill>
        </p:spPr>
        <p:txBody>
          <a:bodyPr wrap="square" lIns="0" tIns="0" rIns="0" bIns="0" rtlCol="0"/>
          <a:lstStyle/>
          <a:p>
            <a:endParaRPr/>
          </a:p>
        </p:txBody>
      </p:sp>
      <p:sp>
        <p:nvSpPr>
          <p:cNvPr id="8" name="object 8"/>
          <p:cNvSpPr/>
          <p:nvPr/>
        </p:nvSpPr>
        <p:spPr>
          <a:xfrm>
            <a:off x="900662" y="4703470"/>
            <a:ext cx="1765696" cy="1416234"/>
          </a:xfrm>
          <a:prstGeom prst="rect">
            <a:avLst/>
          </a:prstGeom>
          <a:blipFill>
            <a:blip r:embed="rId5" cstate="print"/>
            <a:stretch>
              <a:fillRect/>
            </a:stretch>
          </a:blipFill>
        </p:spPr>
        <p:txBody>
          <a:bodyPr wrap="square" lIns="0" tIns="0" rIns="0" bIns="0" rtlCol="0"/>
          <a:lstStyle/>
          <a:p>
            <a:endParaRPr/>
          </a:p>
        </p:txBody>
      </p:sp>
      <p:sp>
        <p:nvSpPr>
          <p:cNvPr id="9" name="object 9"/>
          <p:cNvSpPr/>
          <p:nvPr/>
        </p:nvSpPr>
        <p:spPr>
          <a:xfrm>
            <a:off x="5905262" y="5157622"/>
            <a:ext cx="402054" cy="409875"/>
          </a:xfrm>
          <a:prstGeom prst="rect">
            <a:avLst/>
          </a:prstGeom>
          <a:blipFill>
            <a:blip r:embed="rId6" cstate="print"/>
            <a:stretch>
              <a:fillRect/>
            </a:stretch>
          </a:blipFill>
        </p:spPr>
        <p:txBody>
          <a:bodyPr wrap="square" lIns="0" tIns="0" rIns="0" bIns="0" rtlCol="0"/>
          <a:lstStyle/>
          <a:p>
            <a:endParaRPr/>
          </a:p>
        </p:txBody>
      </p:sp>
      <p:sp>
        <p:nvSpPr>
          <p:cNvPr id="10" name="object 10"/>
          <p:cNvSpPr/>
          <p:nvPr/>
        </p:nvSpPr>
        <p:spPr>
          <a:xfrm>
            <a:off x="4913030" y="4703991"/>
            <a:ext cx="1595161" cy="1414970"/>
          </a:xfrm>
          <a:prstGeom prst="rect">
            <a:avLst/>
          </a:prstGeom>
          <a:blipFill>
            <a:blip r:embed="rId7" cstate="print"/>
            <a:stretch>
              <a:fillRect/>
            </a:stretch>
          </a:blipFill>
        </p:spPr>
        <p:txBody>
          <a:bodyPr wrap="square" lIns="0" tIns="0" rIns="0" bIns="0" rtlCol="0"/>
          <a:lstStyle/>
          <a:p>
            <a:endParaRPr/>
          </a:p>
        </p:txBody>
      </p:sp>
      <p:sp>
        <p:nvSpPr>
          <p:cNvPr id="11" name="object 11"/>
          <p:cNvSpPr/>
          <p:nvPr/>
        </p:nvSpPr>
        <p:spPr>
          <a:xfrm>
            <a:off x="3809396" y="5119638"/>
            <a:ext cx="71755" cy="791210"/>
          </a:xfrm>
          <a:custGeom>
            <a:avLst/>
            <a:gdLst/>
            <a:ahLst/>
            <a:cxnLst/>
            <a:rect l="l" t="t" r="r" b="b"/>
            <a:pathLst>
              <a:path w="71754" h="791210">
                <a:moveTo>
                  <a:pt x="2209" y="0"/>
                </a:moveTo>
                <a:lnTo>
                  <a:pt x="37705" y="54070"/>
                </a:lnTo>
                <a:lnTo>
                  <a:pt x="47455" y="93105"/>
                </a:lnTo>
                <a:lnTo>
                  <a:pt x="55835" y="140782"/>
                </a:lnTo>
                <a:lnTo>
                  <a:pt x="62649" y="195983"/>
                </a:lnTo>
                <a:lnTo>
                  <a:pt x="67701" y="257591"/>
                </a:lnTo>
                <a:lnTo>
                  <a:pt x="70793" y="324487"/>
                </a:lnTo>
                <a:lnTo>
                  <a:pt x="71729" y="395554"/>
                </a:lnTo>
                <a:lnTo>
                  <a:pt x="70396" y="466618"/>
                </a:lnTo>
                <a:lnTo>
                  <a:pt x="66932" y="533499"/>
                </a:lnTo>
                <a:lnTo>
                  <a:pt x="61537" y="595080"/>
                </a:lnTo>
                <a:lnTo>
                  <a:pt x="54416" y="650245"/>
                </a:lnTo>
                <a:lnTo>
                  <a:pt x="45770" y="697878"/>
                </a:lnTo>
                <a:lnTo>
                  <a:pt x="35803" y="736861"/>
                </a:lnTo>
                <a:lnTo>
                  <a:pt x="12715" y="784415"/>
                </a:lnTo>
                <a:lnTo>
                  <a:pt x="0" y="790752"/>
                </a:lnTo>
              </a:path>
            </a:pathLst>
          </a:custGeom>
          <a:ln w="6451">
            <a:solidFill>
              <a:srgbClr val="231F20"/>
            </a:solidFill>
          </a:ln>
        </p:spPr>
        <p:txBody>
          <a:bodyPr wrap="square" lIns="0" tIns="0" rIns="0" bIns="0" rtlCol="0"/>
          <a:lstStyle/>
          <a:p>
            <a:endParaRPr/>
          </a:p>
        </p:txBody>
      </p:sp>
      <p:sp>
        <p:nvSpPr>
          <p:cNvPr id="12" name="object 12"/>
          <p:cNvSpPr/>
          <p:nvPr/>
        </p:nvSpPr>
        <p:spPr>
          <a:xfrm>
            <a:off x="3794647" y="5127606"/>
            <a:ext cx="52705" cy="774065"/>
          </a:xfrm>
          <a:custGeom>
            <a:avLst/>
            <a:gdLst/>
            <a:ahLst/>
            <a:cxnLst/>
            <a:rect l="l" t="t" r="r" b="b"/>
            <a:pathLst>
              <a:path w="52704" h="774064">
                <a:moveTo>
                  <a:pt x="1562" y="0"/>
                </a:moveTo>
                <a:lnTo>
                  <a:pt x="22029" y="49271"/>
                </a:lnTo>
                <a:lnTo>
                  <a:pt x="30748" y="88472"/>
                </a:lnTo>
                <a:lnTo>
                  <a:pt x="38228" y="135964"/>
                </a:lnTo>
                <a:lnTo>
                  <a:pt x="44299" y="190680"/>
                </a:lnTo>
                <a:lnTo>
                  <a:pt x="48791" y="251554"/>
                </a:lnTo>
                <a:lnTo>
                  <a:pt x="51531" y="317521"/>
                </a:lnTo>
                <a:lnTo>
                  <a:pt x="52349" y="387515"/>
                </a:lnTo>
                <a:lnTo>
                  <a:pt x="51151" y="457045"/>
                </a:lnTo>
                <a:lnTo>
                  <a:pt x="48082" y="522599"/>
                </a:lnTo>
                <a:lnTo>
                  <a:pt x="43314" y="583133"/>
                </a:lnTo>
                <a:lnTo>
                  <a:pt x="37018" y="637601"/>
                </a:lnTo>
                <a:lnTo>
                  <a:pt x="29367" y="684962"/>
                </a:lnTo>
                <a:lnTo>
                  <a:pt x="20532" y="724169"/>
                </a:lnTo>
                <a:lnTo>
                  <a:pt x="10686" y="754180"/>
                </a:lnTo>
                <a:lnTo>
                  <a:pt x="0" y="773950"/>
                </a:lnTo>
              </a:path>
            </a:pathLst>
          </a:custGeom>
          <a:ln w="6451">
            <a:solidFill>
              <a:srgbClr val="231F20"/>
            </a:solidFill>
          </a:ln>
        </p:spPr>
        <p:txBody>
          <a:bodyPr wrap="square" lIns="0" tIns="0" rIns="0" bIns="0" rtlCol="0"/>
          <a:lstStyle/>
          <a:p>
            <a:endParaRPr/>
          </a:p>
        </p:txBody>
      </p:sp>
      <p:sp>
        <p:nvSpPr>
          <p:cNvPr id="13" name="object 13"/>
          <p:cNvSpPr/>
          <p:nvPr/>
        </p:nvSpPr>
        <p:spPr>
          <a:xfrm>
            <a:off x="3717150" y="5119559"/>
            <a:ext cx="79375" cy="791210"/>
          </a:xfrm>
          <a:custGeom>
            <a:avLst/>
            <a:gdLst/>
            <a:ahLst/>
            <a:cxnLst/>
            <a:rect l="l" t="t" r="r" b="b"/>
            <a:pathLst>
              <a:path w="79375" h="791210">
                <a:moveTo>
                  <a:pt x="77495" y="782002"/>
                </a:moveTo>
                <a:lnTo>
                  <a:pt x="73037" y="787768"/>
                </a:lnTo>
                <a:lnTo>
                  <a:pt x="68503" y="790778"/>
                </a:lnTo>
                <a:lnTo>
                  <a:pt x="63804" y="790778"/>
                </a:lnTo>
                <a:lnTo>
                  <a:pt x="31198" y="736689"/>
                </a:lnTo>
                <a:lnTo>
                  <a:pt x="22248" y="697652"/>
                </a:lnTo>
                <a:lnTo>
                  <a:pt x="14557" y="649974"/>
                </a:lnTo>
                <a:lnTo>
                  <a:pt x="8306" y="594773"/>
                </a:lnTo>
                <a:lnTo>
                  <a:pt x="3676" y="533167"/>
                </a:lnTo>
                <a:lnTo>
                  <a:pt x="847" y="466274"/>
                </a:lnTo>
                <a:lnTo>
                  <a:pt x="0" y="395211"/>
                </a:lnTo>
                <a:lnTo>
                  <a:pt x="1241" y="324139"/>
                </a:lnTo>
                <a:lnTo>
                  <a:pt x="4442" y="257252"/>
                </a:lnTo>
                <a:lnTo>
                  <a:pt x="9415" y="195667"/>
                </a:lnTo>
                <a:lnTo>
                  <a:pt x="15975" y="140499"/>
                </a:lnTo>
                <a:lnTo>
                  <a:pt x="23933" y="92866"/>
                </a:lnTo>
                <a:lnTo>
                  <a:pt x="33103" y="53883"/>
                </a:lnTo>
                <a:lnTo>
                  <a:pt x="54331" y="6333"/>
                </a:lnTo>
                <a:lnTo>
                  <a:pt x="66014" y="0"/>
                </a:lnTo>
                <a:lnTo>
                  <a:pt x="67856" y="0"/>
                </a:lnTo>
                <a:lnTo>
                  <a:pt x="79057" y="8051"/>
                </a:lnTo>
              </a:path>
            </a:pathLst>
          </a:custGeom>
          <a:ln w="6451">
            <a:solidFill>
              <a:srgbClr val="231F20"/>
            </a:solidFill>
          </a:ln>
        </p:spPr>
        <p:txBody>
          <a:bodyPr wrap="square" lIns="0" tIns="0" rIns="0" bIns="0" rtlCol="0"/>
          <a:lstStyle/>
          <a:p>
            <a:endParaRPr/>
          </a:p>
        </p:txBody>
      </p:sp>
      <p:sp>
        <p:nvSpPr>
          <p:cNvPr id="14" name="object 14"/>
          <p:cNvSpPr/>
          <p:nvPr/>
        </p:nvSpPr>
        <p:spPr>
          <a:xfrm>
            <a:off x="4215597" y="5120834"/>
            <a:ext cx="145415" cy="791210"/>
          </a:xfrm>
          <a:custGeom>
            <a:avLst/>
            <a:gdLst/>
            <a:ahLst/>
            <a:cxnLst/>
            <a:rect l="l" t="t" r="r" b="b"/>
            <a:pathLst>
              <a:path w="145414" h="791210">
                <a:moveTo>
                  <a:pt x="1435" y="30949"/>
                </a:moveTo>
                <a:lnTo>
                  <a:pt x="11061" y="17666"/>
                </a:lnTo>
                <a:lnTo>
                  <a:pt x="21074" y="7950"/>
                </a:lnTo>
                <a:lnTo>
                  <a:pt x="31437" y="1996"/>
                </a:lnTo>
                <a:lnTo>
                  <a:pt x="42113" y="0"/>
                </a:lnTo>
                <a:lnTo>
                  <a:pt x="60816" y="6419"/>
                </a:lnTo>
                <a:lnTo>
                  <a:pt x="94534" y="54120"/>
                </a:lnTo>
                <a:lnTo>
                  <a:pt x="108965" y="93167"/>
                </a:lnTo>
                <a:lnTo>
                  <a:pt x="121388" y="140856"/>
                </a:lnTo>
                <a:lnTo>
                  <a:pt x="131512" y="196069"/>
                </a:lnTo>
                <a:lnTo>
                  <a:pt x="139046" y="257689"/>
                </a:lnTo>
                <a:lnTo>
                  <a:pt x="143696" y="324598"/>
                </a:lnTo>
                <a:lnTo>
                  <a:pt x="145173" y="395681"/>
                </a:lnTo>
                <a:lnTo>
                  <a:pt x="143293" y="466746"/>
                </a:lnTo>
                <a:lnTo>
                  <a:pt x="138265" y="533621"/>
                </a:lnTo>
                <a:lnTo>
                  <a:pt x="130386" y="595192"/>
                </a:lnTo>
                <a:lnTo>
                  <a:pt x="119953" y="650343"/>
                </a:lnTo>
                <a:lnTo>
                  <a:pt x="107265" y="697960"/>
                </a:lnTo>
                <a:lnTo>
                  <a:pt x="92617" y="736927"/>
                </a:lnTo>
                <a:lnTo>
                  <a:pt x="58632" y="784451"/>
                </a:lnTo>
                <a:lnTo>
                  <a:pt x="39890" y="790778"/>
                </a:lnTo>
                <a:lnTo>
                  <a:pt x="29414" y="788767"/>
                </a:lnTo>
                <a:lnTo>
                  <a:pt x="19240" y="782918"/>
                </a:lnTo>
                <a:lnTo>
                  <a:pt x="9419" y="773424"/>
                </a:lnTo>
                <a:lnTo>
                  <a:pt x="0" y="760476"/>
                </a:lnTo>
              </a:path>
            </a:pathLst>
          </a:custGeom>
          <a:ln w="6451">
            <a:solidFill>
              <a:srgbClr val="231F20"/>
            </a:solidFill>
          </a:ln>
        </p:spPr>
        <p:txBody>
          <a:bodyPr wrap="square" lIns="0" tIns="0" rIns="0" bIns="0" rtlCol="0"/>
          <a:lstStyle/>
          <a:p>
            <a:endParaRPr/>
          </a:p>
        </p:txBody>
      </p:sp>
      <p:sp>
        <p:nvSpPr>
          <p:cNvPr id="15" name="object 15"/>
          <p:cNvSpPr/>
          <p:nvPr/>
        </p:nvSpPr>
        <p:spPr>
          <a:xfrm>
            <a:off x="4236025" y="5127730"/>
            <a:ext cx="85725" cy="777240"/>
          </a:xfrm>
          <a:custGeom>
            <a:avLst/>
            <a:gdLst/>
            <a:ahLst/>
            <a:cxnLst/>
            <a:rect l="l" t="t" r="r" b="b"/>
            <a:pathLst>
              <a:path w="85725" h="777239">
                <a:moveTo>
                  <a:pt x="2184" y="0"/>
                </a:moveTo>
                <a:lnTo>
                  <a:pt x="35588" y="48299"/>
                </a:lnTo>
                <a:lnTo>
                  <a:pt x="49875" y="87410"/>
                </a:lnTo>
                <a:lnTo>
                  <a:pt x="62171" y="135032"/>
                </a:lnTo>
                <a:lnTo>
                  <a:pt x="72190" y="190067"/>
                </a:lnTo>
                <a:lnTo>
                  <a:pt x="79645" y="251417"/>
                </a:lnTo>
                <a:lnTo>
                  <a:pt x="84252" y="317984"/>
                </a:lnTo>
                <a:lnTo>
                  <a:pt x="85725" y="388670"/>
                </a:lnTo>
                <a:lnTo>
                  <a:pt x="83865" y="459335"/>
                </a:lnTo>
                <a:lnTo>
                  <a:pt x="78890" y="525866"/>
                </a:lnTo>
                <a:lnTo>
                  <a:pt x="71092" y="587167"/>
                </a:lnTo>
                <a:lnTo>
                  <a:pt x="60764" y="642140"/>
                </a:lnTo>
                <a:lnTo>
                  <a:pt x="48199" y="689690"/>
                </a:lnTo>
                <a:lnTo>
                  <a:pt x="33688" y="728720"/>
                </a:lnTo>
                <a:lnTo>
                  <a:pt x="17524" y="758133"/>
                </a:lnTo>
                <a:lnTo>
                  <a:pt x="0" y="776833"/>
                </a:lnTo>
              </a:path>
            </a:pathLst>
          </a:custGeom>
          <a:ln w="6451">
            <a:solidFill>
              <a:srgbClr val="231F20"/>
            </a:solidFill>
          </a:ln>
        </p:spPr>
        <p:txBody>
          <a:bodyPr wrap="square" lIns="0" tIns="0" rIns="0" bIns="0" rtlCol="0"/>
          <a:lstStyle/>
          <a:p>
            <a:endParaRPr/>
          </a:p>
        </p:txBody>
      </p:sp>
      <p:sp>
        <p:nvSpPr>
          <p:cNvPr id="16" name="object 16"/>
          <p:cNvSpPr/>
          <p:nvPr/>
        </p:nvSpPr>
        <p:spPr>
          <a:xfrm>
            <a:off x="3757646" y="5335854"/>
            <a:ext cx="53340" cy="358140"/>
          </a:xfrm>
          <a:custGeom>
            <a:avLst/>
            <a:gdLst/>
            <a:ahLst/>
            <a:cxnLst/>
            <a:rect l="l" t="t" r="r" b="b"/>
            <a:pathLst>
              <a:path w="53339" h="358139">
                <a:moveTo>
                  <a:pt x="27114" y="0"/>
                </a:moveTo>
                <a:lnTo>
                  <a:pt x="37461" y="14106"/>
                </a:lnTo>
                <a:lnTo>
                  <a:pt x="45827" y="52508"/>
                </a:lnTo>
                <a:lnTo>
                  <a:pt x="51374" y="109445"/>
                </a:lnTo>
                <a:lnTo>
                  <a:pt x="53263" y="179158"/>
                </a:lnTo>
                <a:lnTo>
                  <a:pt x="50968" y="248838"/>
                </a:lnTo>
                <a:lnTo>
                  <a:pt x="45110" y="305733"/>
                </a:lnTo>
                <a:lnTo>
                  <a:pt x="36547" y="344083"/>
                </a:lnTo>
                <a:lnTo>
                  <a:pt x="26136" y="358127"/>
                </a:lnTo>
                <a:lnTo>
                  <a:pt x="15803" y="344032"/>
                </a:lnTo>
                <a:lnTo>
                  <a:pt x="7443" y="305633"/>
                </a:lnTo>
                <a:lnTo>
                  <a:pt x="1896" y="248701"/>
                </a:lnTo>
                <a:lnTo>
                  <a:pt x="0" y="179006"/>
                </a:lnTo>
                <a:lnTo>
                  <a:pt x="2293" y="109299"/>
                </a:lnTo>
                <a:lnTo>
                  <a:pt x="8156" y="52393"/>
                </a:lnTo>
                <a:lnTo>
                  <a:pt x="16719" y="14043"/>
                </a:lnTo>
                <a:lnTo>
                  <a:pt x="27114" y="0"/>
                </a:lnTo>
                <a:close/>
              </a:path>
            </a:pathLst>
          </a:custGeom>
          <a:ln w="6451">
            <a:solidFill>
              <a:srgbClr val="231F20"/>
            </a:solidFill>
          </a:ln>
        </p:spPr>
        <p:txBody>
          <a:bodyPr wrap="square" lIns="0" tIns="0" rIns="0" bIns="0" rtlCol="0"/>
          <a:lstStyle/>
          <a:p>
            <a:endParaRPr/>
          </a:p>
        </p:txBody>
      </p:sp>
      <p:sp>
        <p:nvSpPr>
          <p:cNvPr id="17" name="object 17"/>
          <p:cNvSpPr/>
          <p:nvPr/>
        </p:nvSpPr>
        <p:spPr>
          <a:xfrm>
            <a:off x="3836671" y="5880267"/>
            <a:ext cx="419100" cy="1270"/>
          </a:xfrm>
          <a:custGeom>
            <a:avLst/>
            <a:gdLst/>
            <a:ahLst/>
            <a:cxnLst/>
            <a:rect l="l" t="t" r="r" b="b"/>
            <a:pathLst>
              <a:path w="419100" h="1270">
                <a:moveTo>
                  <a:pt x="0" y="0"/>
                </a:moveTo>
                <a:lnTo>
                  <a:pt x="418960" y="1181"/>
                </a:lnTo>
              </a:path>
            </a:pathLst>
          </a:custGeom>
          <a:ln w="6451">
            <a:solidFill>
              <a:srgbClr val="231F20"/>
            </a:solidFill>
          </a:ln>
        </p:spPr>
        <p:txBody>
          <a:bodyPr wrap="square" lIns="0" tIns="0" rIns="0" bIns="0" rtlCol="0"/>
          <a:lstStyle/>
          <a:p>
            <a:endParaRPr/>
          </a:p>
        </p:txBody>
      </p:sp>
      <p:sp>
        <p:nvSpPr>
          <p:cNvPr id="18" name="object 18"/>
          <p:cNvSpPr/>
          <p:nvPr/>
        </p:nvSpPr>
        <p:spPr>
          <a:xfrm>
            <a:off x="3857680" y="5824196"/>
            <a:ext cx="422909" cy="1270"/>
          </a:xfrm>
          <a:custGeom>
            <a:avLst/>
            <a:gdLst/>
            <a:ahLst/>
            <a:cxnLst/>
            <a:rect l="l" t="t" r="r" b="b"/>
            <a:pathLst>
              <a:path w="422910" h="1270">
                <a:moveTo>
                  <a:pt x="0" y="0"/>
                </a:moveTo>
                <a:lnTo>
                  <a:pt x="422605" y="1181"/>
                </a:lnTo>
              </a:path>
            </a:pathLst>
          </a:custGeom>
          <a:ln w="6451">
            <a:solidFill>
              <a:srgbClr val="231F20"/>
            </a:solidFill>
          </a:ln>
        </p:spPr>
        <p:txBody>
          <a:bodyPr wrap="square" lIns="0" tIns="0" rIns="0" bIns="0" rtlCol="0"/>
          <a:lstStyle/>
          <a:p>
            <a:endParaRPr/>
          </a:p>
        </p:txBody>
      </p:sp>
      <p:sp>
        <p:nvSpPr>
          <p:cNvPr id="19" name="object 19"/>
          <p:cNvSpPr/>
          <p:nvPr/>
        </p:nvSpPr>
        <p:spPr>
          <a:xfrm>
            <a:off x="3861488" y="5768050"/>
            <a:ext cx="434975" cy="1270"/>
          </a:xfrm>
          <a:custGeom>
            <a:avLst/>
            <a:gdLst/>
            <a:ahLst/>
            <a:cxnLst/>
            <a:rect l="l" t="t" r="r" b="b"/>
            <a:pathLst>
              <a:path w="434975" h="1270">
                <a:moveTo>
                  <a:pt x="0" y="0"/>
                </a:moveTo>
                <a:lnTo>
                  <a:pt x="434809" y="1206"/>
                </a:lnTo>
              </a:path>
            </a:pathLst>
          </a:custGeom>
          <a:ln w="6451">
            <a:solidFill>
              <a:srgbClr val="231F20"/>
            </a:solidFill>
          </a:ln>
        </p:spPr>
        <p:txBody>
          <a:bodyPr wrap="square" lIns="0" tIns="0" rIns="0" bIns="0" rtlCol="0"/>
          <a:lstStyle/>
          <a:p>
            <a:endParaRPr/>
          </a:p>
        </p:txBody>
      </p:sp>
      <p:sp>
        <p:nvSpPr>
          <p:cNvPr id="20" name="object 20"/>
          <p:cNvSpPr/>
          <p:nvPr/>
        </p:nvSpPr>
        <p:spPr>
          <a:xfrm>
            <a:off x="3869376" y="5711918"/>
            <a:ext cx="438784" cy="1270"/>
          </a:xfrm>
          <a:custGeom>
            <a:avLst/>
            <a:gdLst/>
            <a:ahLst/>
            <a:cxnLst/>
            <a:rect l="l" t="t" r="r" b="b"/>
            <a:pathLst>
              <a:path w="438785" h="1270">
                <a:moveTo>
                  <a:pt x="0" y="0"/>
                </a:moveTo>
                <a:lnTo>
                  <a:pt x="438353" y="1206"/>
                </a:lnTo>
              </a:path>
            </a:pathLst>
          </a:custGeom>
          <a:ln w="6451">
            <a:solidFill>
              <a:srgbClr val="231F20"/>
            </a:solidFill>
          </a:ln>
        </p:spPr>
        <p:txBody>
          <a:bodyPr wrap="square" lIns="0" tIns="0" rIns="0" bIns="0" rtlCol="0"/>
          <a:lstStyle/>
          <a:p>
            <a:endParaRPr/>
          </a:p>
        </p:txBody>
      </p:sp>
      <p:sp>
        <p:nvSpPr>
          <p:cNvPr id="21" name="object 21"/>
          <p:cNvSpPr/>
          <p:nvPr/>
        </p:nvSpPr>
        <p:spPr>
          <a:xfrm>
            <a:off x="3875025" y="5655785"/>
            <a:ext cx="436880" cy="1270"/>
          </a:xfrm>
          <a:custGeom>
            <a:avLst/>
            <a:gdLst/>
            <a:ahLst/>
            <a:cxnLst/>
            <a:rect l="l" t="t" r="r" b="b"/>
            <a:pathLst>
              <a:path w="436879" h="1270">
                <a:moveTo>
                  <a:pt x="0" y="0"/>
                </a:moveTo>
                <a:lnTo>
                  <a:pt x="436613" y="1206"/>
                </a:lnTo>
              </a:path>
            </a:pathLst>
          </a:custGeom>
          <a:ln w="6451">
            <a:solidFill>
              <a:srgbClr val="231F20"/>
            </a:solidFill>
          </a:ln>
        </p:spPr>
        <p:txBody>
          <a:bodyPr wrap="square" lIns="0" tIns="0" rIns="0" bIns="0" rtlCol="0"/>
          <a:lstStyle/>
          <a:p>
            <a:endParaRPr/>
          </a:p>
        </p:txBody>
      </p:sp>
      <p:sp>
        <p:nvSpPr>
          <p:cNvPr id="22" name="object 22"/>
          <p:cNvSpPr/>
          <p:nvPr/>
        </p:nvSpPr>
        <p:spPr>
          <a:xfrm>
            <a:off x="3877828" y="5599620"/>
            <a:ext cx="438150" cy="1270"/>
          </a:xfrm>
          <a:custGeom>
            <a:avLst/>
            <a:gdLst/>
            <a:ahLst/>
            <a:cxnLst/>
            <a:rect l="l" t="t" r="r" b="b"/>
            <a:pathLst>
              <a:path w="438150" h="1270">
                <a:moveTo>
                  <a:pt x="0" y="0"/>
                </a:moveTo>
                <a:lnTo>
                  <a:pt x="437540" y="1244"/>
                </a:lnTo>
              </a:path>
            </a:pathLst>
          </a:custGeom>
          <a:ln w="6451">
            <a:solidFill>
              <a:srgbClr val="231F20"/>
            </a:solidFill>
          </a:ln>
        </p:spPr>
        <p:txBody>
          <a:bodyPr wrap="square" lIns="0" tIns="0" rIns="0" bIns="0" rtlCol="0"/>
          <a:lstStyle/>
          <a:p>
            <a:endParaRPr/>
          </a:p>
        </p:txBody>
      </p:sp>
      <p:sp>
        <p:nvSpPr>
          <p:cNvPr id="23" name="object 23"/>
          <p:cNvSpPr/>
          <p:nvPr/>
        </p:nvSpPr>
        <p:spPr>
          <a:xfrm>
            <a:off x="3881723" y="5543512"/>
            <a:ext cx="439420" cy="1270"/>
          </a:xfrm>
          <a:custGeom>
            <a:avLst/>
            <a:gdLst/>
            <a:ahLst/>
            <a:cxnLst/>
            <a:rect l="l" t="t" r="r" b="b"/>
            <a:pathLst>
              <a:path w="439420" h="1270">
                <a:moveTo>
                  <a:pt x="0" y="0"/>
                </a:moveTo>
                <a:lnTo>
                  <a:pt x="438886" y="1219"/>
                </a:lnTo>
              </a:path>
            </a:pathLst>
          </a:custGeom>
          <a:ln w="6451">
            <a:solidFill>
              <a:srgbClr val="231F20"/>
            </a:solidFill>
          </a:ln>
        </p:spPr>
        <p:txBody>
          <a:bodyPr wrap="square" lIns="0" tIns="0" rIns="0" bIns="0" rtlCol="0"/>
          <a:lstStyle/>
          <a:p>
            <a:endParaRPr/>
          </a:p>
        </p:txBody>
      </p:sp>
      <p:sp>
        <p:nvSpPr>
          <p:cNvPr id="24" name="object 24"/>
          <p:cNvSpPr/>
          <p:nvPr/>
        </p:nvSpPr>
        <p:spPr>
          <a:xfrm>
            <a:off x="3878157" y="5487349"/>
            <a:ext cx="440055" cy="1270"/>
          </a:xfrm>
          <a:custGeom>
            <a:avLst/>
            <a:gdLst/>
            <a:ahLst/>
            <a:cxnLst/>
            <a:rect l="l" t="t" r="r" b="b"/>
            <a:pathLst>
              <a:path w="440054" h="1270">
                <a:moveTo>
                  <a:pt x="0" y="0"/>
                </a:moveTo>
                <a:lnTo>
                  <a:pt x="439889" y="1231"/>
                </a:lnTo>
              </a:path>
            </a:pathLst>
          </a:custGeom>
          <a:ln w="6451">
            <a:solidFill>
              <a:srgbClr val="231F20"/>
            </a:solidFill>
          </a:ln>
        </p:spPr>
        <p:txBody>
          <a:bodyPr wrap="square" lIns="0" tIns="0" rIns="0" bIns="0" rtlCol="0"/>
          <a:lstStyle/>
          <a:p>
            <a:endParaRPr/>
          </a:p>
        </p:txBody>
      </p:sp>
      <p:sp>
        <p:nvSpPr>
          <p:cNvPr id="25" name="object 25"/>
          <p:cNvSpPr/>
          <p:nvPr/>
        </p:nvSpPr>
        <p:spPr>
          <a:xfrm>
            <a:off x="3875645" y="5431190"/>
            <a:ext cx="440690" cy="1270"/>
          </a:xfrm>
          <a:custGeom>
            <a:avLst/>
            <a:gdLst/>
            <a:ahLst/>
            <a:cxnLst/>
            <a:rect l="l" t="t" r="r" b="b"/>
            <a:pathLst>
              <a:path w="440689" h="1270">
                <a:moveTo>
                  <a:pt x="0" y="0"/>
                </a:moveTo>
                <a:lnTo>
                  <a:pt x="440245" y="1244"/>
                </a:lnTo>
              </a:path>
            </a:pathLst>
          </a:custGeom>
          <a:ln w="6451">
            <a:solidFill>
              <a:srgbClr val="231F20"/>
            </a:solidFill>
          </a:ln>
        </p:spPr>
        <p:txBody>
          <a:bodyPr wrap="square" lIns="0" tIns="0" rIns="0" bIns="0" rtlCol="0"/>
          <a:lstStyle/>
          <a:p>
            <a:endParaRPr/>
          </a:p>
        </p:txBody>
      </p:sp>
      <p:sp>
        <p:nvSpPr>
          <p:cNvPr id="26" name="object 26"/>
          <p:cNvSpPr/>
          <p:nvPr/>
        </p:nvSpPr>
        <p:spPr>
          <a:xfrm>
            <a:off x="3873915" y="5375032"/>
            <a:ext cx="438784" cy="1270"/>
          </a:xfrm>
          <a:custGeom>
            <a:avLst/>
            <a:gdLst/>
            <a:ahLst/>
            <a:cxnLst/>
            <a:rect l="l" t="t" r="r" b="b"/>
            <a:pathLst>
              <a:path w="438785" h="1270">
                <a:moveTo>
                  <a:pt x="0" y="0"/>
                </a:moveTo>
                <a:lnTo>
                  <a:pt x="438543" y="1244"/>
                </a:lnTo>
              </a:path>
            </a:pathLst>
          </a:custGeom>
          <a:ln w="6451">
            <a:solidFill>
              <a:srgbClr val="231F20"/>
            </a:solidFill>
          </a:ln>
        </p:spPr>
        <p:txBody>
          <a:bodyPr wrap="square" lIns="0" tIns="0" rIns="0" bIns="0" rtlCol="0"/>
          <a:lstStyle/>
          <a:p>
            <a:endParaRPr/>
          </a:p>
        </p:txBody>
      </p:sp>
      <p:sp>
        <p:nvSpPr>
          <p:cNvPr id="27" name="object 27"/>
          <p:cNvSpPr/>
          <p:nvPr/>
        </p:nvSpPr>
        <p:spPr>
          <a:xfrm>
            <a:off x="3872129" y="5318900"/>
            <a:ext cx="436880" cy="1270"/>
          </a:xfrm>
          <a:custGeom>
            <a:avLst/>
            <a:gdLst/>
            <a:ahLst/>
            <a:cxnLst/>
            <a:rect l="l" t="t" r="r" b="b"/>
            <a:pathLst>
              <a:path w="436879" h="1270">
                <a:moveTo>
                  <a:pt x="0" y="0"/>
                </a:moveTo>
                <a:lnTo>
                  <a:pt x="436727" y="1206"/>
                </a:lnTo>
              </a:path>
            </a:pathLst>
          </a:custGeom>
          <a:ln w="6451">
            <a:solidFill>
              <a:srgbClr val="231F20"/>
            </a:solidFill>
          </a:ln>
        </p:spPr>
        <p:txBody>
          <a:bodyPr wrap="square" lIns="0" tIns="0" rIns="0" bIns="0" rtlCol="0"/>
          <a:lstStyle/>
          <a:p>
            <a:endParaRPr/>
          </a:p>
        </p:txBody>
      </p:sp>
      <p:sp>
        <p:nvSpPr>
          <p:cNvPr id="28" name="object 28"/>
          <p:cNvSpPr/>
          <p:nvPr/>
        </p:nvSpPr>
        <p:spPr>
          <a:xfrm>
            <a:off x="3865680" y="5262705"/>
            <a:ext cx="432434" cy="1270"/>
          </a:xfrm>
          <a:custGeom>
            <a:avLst/>
            <a:gdLst/>
            <a:ahLst/>
            <a:cxnLst/>
            <a:rect l="l" t="t" r="r" b="b"/>
            <a:pathLst>
              <a:path w="432435" h="1270">
                <a:moveTo>
                  <a:pt x="0" y="0"/>
                </a:moveTo>
                <a:lnTo>
                  <a:pt x="432003" y="1231"/>
                </a:lnTo>
              </a:path>
            </a:pathLst>
          </a:custGeom>
          <a:ln w="6451">
            <a:solidFill>
              <a:srgbClr val="231F20"/>
            </a:solidFill>
          </a:ln>
        </p:spPr>
        <p:txBody>
          <a:bodyPr wrap="square" lIns="0" tIns="0" rIns="0" bIns="0" rtlCol="0"/>
          <a:lstStyle/>
          <a:p>
            <a:endParaRPr/>
          </a:p>
        </p:txBody>
      </p:sp>
      <p:sp>
        <p:nvSpPr>
          <p:cNvPr id="29" name="object 29"/>
          <p:cNvSpPr/>
          <p:nvPr/>
        </p:nvSpPr>
        <p:spPr>
          <a:xfrm>
            <a:off x="3859764" y="5206559"/>
            <a:ext cx="422275" cy="1270"/>
          </a:xfrm>
          <a:custGeom>
            <a:avLst/>
            <a:gdLst/>
            <a:ahLst/>
            <a:cxnLst/>
            <a:rect l="l" t="t" r="r" b="b"/>
            <a:pathLst>
              <a:path w="422275" h="1270">
                <a:moveTo>
                  <a:pt x="0" y="0"/>
                </a:moveTo>
                <a:lnTo>
                  <a:pt x="422249" y="1168"/>
                </a:lnTo>
              </a:path>
            </a:pathLst>
          </a:custGeom>
          <a:ln w="6451">
            <a:solidFill>
              <a:srgbClr val="231F20"/>
            </a:solidFill>
          </a:ln>
        </p:spPr>
        <p:txBody>
          <a:bodyPr wrap="square" lIns="0" tIns="0" rIns="0" bIns="0" rtlCol="0"/>
          <a:lstStyle/>
          <a:p>
            <a:endParaRPr/>
          </a:p>
        </p:txBody>
      </p:sp>
      <p:sp>
        <p:nvSpPr>
          <p:cNvPr id="30" name="object 30"/>
          <p:cNvSpPr/>
          <p:nvPr/>
        </p:nvSpPr>
        <p:spPr>
          <a:xfrm>
            <a:off x="3841315" y="5150358"/>
            <a:ext cx="423545" cy="1270"/>
          </a:xfrm>
          <a:custGeom>
            <a:avLst/>
            <a:gdLst/>
            <a:ahLst/>
            <a:cxnLst/>
            <a:rect l="l" t="t" r="r" b="b"/>
            <a:pathLst>
              <a:path w="423545" h="1270">
                <a:moveTo>
                  <a:pt x="0" y="0"/>
                </a:moveTo>
                <a:lnTo>
                  <a:pt x="423418" y="1181"/>
                </a:lnTo>
              </a:path>
            </a:pathLst>
          </a:custGeom>
          <a:ln w="6451">
            <a:solidFill>
              <a:srgbClr val="231F20"/>
            </a:solidFill>
          </a:ln>
        </p:spPr>
        <p:txBody>
          <a:bodyPr wrap="square" lIns="0" tIns="0" rIns="0" bIns="0" rtlCol="0"/>
          <a:lstStyle/>
          <a:p>
            <a:endParaRPr/>
          </a:p>
        </p:txBody>
      </p:sp>
      <p:sp>
        <p:nvSpPr>
          <p:cNvPr id="31" name="object 31"/>
          <p:cNvSpPr/>
          <p:nvPr/>
        </p:nvSpPr>
        <p:spPr>
          <a:xfrm>
            <a:off x="3782213" y="5910392"/>
            <a:ext cx="28575" cy="0"/>
          </a:xfrm>
          <a:custGeom>
            <a:avLst/>
            <a:gdLst/>
            <a:ahLst/>
            <a:cxnLst/>
            <a:rect l="l" t="t" r="r" b="b"/>
            <a:pathLst>
              <a:path w="28575">
                <a:moveTo>
                  <a:pt x="28257" y="0"/>
                </a:moveTo>
                <a:lnTo>
                  <a:pt x="0" y="0"/>
                </a:lnTo>
              </a:path>
            </a:pathLst>
          </a:custGeom>
          <a:ln w="6451">
            <a:solidFill>
              <a:srgbClr val="231F20"/>
            </a:solidFill>
          </a:ln>
        </p:spPr>
        <p:txBody>
          <a:bodyPr wrap="square" lIns="0" tIns="0" rIns="0" bIns="0" rtlCol="0"/>
          <a:lstStyle/>
          <a:p>
            <a:endParaRPr/>
          </a:p>
        </p:txBody>
      </p:sp>
      <p:sp>
        <p:nvSpPr>
          <p:cNvPr id="32" name="object 32"/>
          <p:cNvSpPr/>
          <p:nvPr/>
        </p:nvSpPr>
        <p:spPr>
          <a:xfrm>
            <a:off x="3784269" y="5119638"/>
            <a:ext cx="29845" cy="0"/>
          </a:xfrm>
          <a:custGeom>
            <a:avLst/>
            <a:gdLst/>
            <a:ahLst/>
            <a:cxnLst/>
            <a:rect l="l" t="t" r="r" b="b"/>
            <a:pathLst>
              <a:path w="29845">
                <a:moveTo>
                  <a:pt x="29413" y="0"/>
                </a:moveTo>
                <a:lnTo>
                  <a:pt x="0" y="0"/>
                </a:lnTo>
              </a:path>
            </a:pathLst>
          </a:custGeom>
          <a:ln w="6451">
            <a:solidFill>
              <a:srgbClr val="231F20"/>
            </a:solidFill>
          </a:ln>
        </p:spPr>
        <p:txBody>
          <a:bodyPr wrap="square" lIns="0" tIns="0" rIns="0" bIns="0" rtlCol="0"/>
          <a:lstStyle/>
          <a:p>
            <a:endParaRPr/>
          </a:p>
        </p:txBody>
      </p:sp>
      <p:sp>
        <p:nvSpPr>
          <p:cNvPr id="33" name="object 33"/>
          <p:cNvSpPr/>
          <p:nvPr/>
        </p:nvSpPr>
        <p:spPr>
          <a:xfrm>
            <a:off x="3773605" y="5352280"/>
            <a:ext cx="21590" cy="0"/>
          </a:xfrm>
          <a:custGeom>
            <a:avLst/>
            <a:gdLst/>
            <a:ahLst/>
            <a:cxnLst/>
            <a:rect l="l" t="t" r="r" b="b"/>
            <a:pathLst>
              <a:path w="21589">
                <a:moveTo>
                  <a:pt x="0" y="0"/>
                </a:moveTo>
                <a:lnTo>
                  <a:pt x="21043" y="0"/>
                </a:lnTo>
              </a:path>
            </a:pathLst>
          </a:custGeom>
          <a:ln w="6451">
            <a:solidFill>
              <a:srgbClr val="231F20"/>
            </a:solidFill>
          </a:ln>
        </p:spPr>
        <p:txBody>
          <a:bodyPr wrap="square" lIns="0" tIns="0" rIns="0" bIns="0" rtlCol="0"/>
          <a:lstStyle/>
          <a:p>
            <a:endParaRPr/>
          </a:p>
        </p:txBody>
      </p:sp>
      <p:sp>
        <p:nvSpPr>
          <p:cNvPr id="34" name="object 34"/>
          <p:cNvSpPr/>
          <p:nvPr/>
        </p:nvSpPr>
        <p:spPr>
          <a:xfrm>
            <a:off x="3767773" y="5376279"/>
            <a:ext cx="34290" cy="0"/>
          </a:xfrm>
          <a:custGeom>
            <a:avLst/>
            <a:gdLst/>
            <a:ahLst/>
            <a:cxnLst/>
            <a:rect l="l" t="t" r="r" b="b"/>
            <a:pathLst>
              <a:path w="34289">
                <a:moveTo>
                  <a:pt x="33731" y="0"/>
                </a:moveTo>
                <a:lnTo>
                  <a:pt x="0" y="0"/>
                </a:lnTo>
              </a:path>
            </a:pathLst>
          </a:custGeom>
          <a:ln w="6451">
            <a:solidFill>
              <a:srgbClr val="231F20"/>
            </a:solidFill>
          </a:ln>
        </p:spPr>
        <p:txBody>
          <a:bodyPr wrap="square" lIns="0" tIns="0" rIns="0" bIns="0" rtlCol="0"/>
          <a:lstStyle/>
          <a:p>
            <a:endParaRPr/>
          </a:p>
        </p:txBody>
      </p:sp>
      <p:sp>
        <p:nvSpPr>
          <p:cNvPr id="35" name="object 35"/>
          <p:cNvSpPr/>
          <p:nvPr/>
        </p:nvSpPr>
        <p:spPr>
          <a:xfrm>
            <a:off x="3763801" y="5403123"/>
            <a:ext cx="41910" cy="0"/>
          </a:xfrm>
          <a:custGeom>
            <a:avLst/>
            <a:gdLst/>
            <a:ahLst/>
            <a:cxnLst/>
            <a:rect l="l" t="t" r="r" b="b"/>
            <a:pathLst>
              <a:path w="41910">
                <a:moveTo>
                  <a:pt x="41567" y="0"/>
                </a:moveTo>
                <a:lnTo>
                  <a:pt x="0" y="0"/>
                </a:lnTo>
              </a:path>
            </a:pathLst>
          </a:custGeom>
          <a:ln w="6451">
            <a:solidFill>
              <a:srgbClr val="231F20"/>
            </a:solidFill>
          </a:ln>
        </p:spPr>
        <p:txBody>
          <a:bodyPr wrap="square" lIns="0" tIns="0" rIns="0" bIns="0" rtlCol="0"/>
          <a:lstStyle/>
          <a:p>
            <a:endParaRPr/>
          </a:p>
        </p:txBody>
      </p:sp>
      <p:sp>
        <p:nvSpPr>
          <p:cNvPr id="36" name="object 36"/>
          <p:cNvSpPr/>
          <p:nvPr/>
        </p:nvSpPr>
        <p:spPr>
          <a:xfrm>
            <a:off x="3760881" y="5432438"/>
            <a:ext cx="47625" cy="0"/>
          </a:xfrm>
          <a:custGeom>
            <a:avLst/>
            <a:gdLst/>
            <a:ahLst/>
            <a:cxnLst/>
            <a:rect l="l" t="t" r="r" b="b"/>
            <a:pathLst>
              <a:path w="47625">
                <a:moveTo>
                  <a:pt x="47294" y="0"/>
                </a:moveTo>
                <a:lnTo>
                  <a:pt x="0" y="0"/>
                </a:lnTo>
              </a:path>
            </a:pathLst>
          </a:custGeom>
          <a:ln w="6451">
            <a:solidFill>
              <a:srgbClr val="231F20"/>
            </a:solidFill>
          </a:ln>
        </p:spPr>
        <p:txBody>
          <a:bodyPr wrap="square" lIns="0" tIns="0" rIns="0" bIns="0" rtlCol="0"/>
          <a:lstStyle/>
          <a:p>
            <a:endParaRPr/>
          </a:p>
        </p:txBody>
      </p:sp>
      <p:sp>
        <p:nvSpPr>
          <p:cNvPr id="37" name="object 37"/>
          <p:cNvSpPr/>
          <p:nvPr/>
        </p:nvSpPr>
        <p:spPr>
          <a:xfrm>
            <a:off x="3757649" y="5459883"/>
            <a:ext cx="52705" cy="0"/>
          </a:xfrm>
          <a:custGeom>
            <a:avLst/>
            <a:gdLst/>
            <a:ahLst/>
            <a:cxnLst/>
            <a:rect l="l" t="t" r="r" b="b"/>
            <a:pathLst>
              <a:path w="52704">
                <a:moveTo>
                  <a:pt x="52120" y="0"/>
                </a:moveTo>
                <a:lnTo>
                  <a:pt x="0" y="0"/>
                </a:lnTo>
              </a:path>
            </a:pathLst>
          </a:custGeom>
          <a:ln w="6451">
            <a:solidFill>
              <a:srgbClr val="231F20"/>
            </a:solidFill>
          </a:ln>
        </p:spPr>
        <p:txBody>
          <a:bodyPr wrap="square" lIns="0" tIns="0" rIns="0" bIns="0" rtlCol="0"/>
          <a:lstStyle/>
          <a:p>
            <a:endParaRPr/>
          </a:p>
        </p:txBody>
      </p:sp>
      <p:sp>
        <p:nvSpPr>
          <p:cNvPr id="38" name="object 38"/>
          <p:cNvSpPr/>
          <p:nvPr/>
        </p:nvSpPr>
        <p:spPr>
          <a:xfrm>
            <a:off x="3756675" y="5487349"/>
            <a:ext cx="54610" cy="0"/>
          </a:xfrm>
          <a:custGeom>
            <a:avLst/>
            <a:gdLst/>
            <a:ahLst/>
            <a:cxnLst/>
            <a:rect l="l" t="t" r="r" b="b"/>
            <a:pathLst>
              <a:path w="54610">
                <a:moveTo>
                  <a:pt x="54254" y="0"/>
                </a:moveTo>
                <a:lnTo>
                  <a:pt x="0" y="0"/>
                </a:lnTo>
              </a:path>
            </a:pathLst>
          </a:custGeom>
          <a:ln w="6451">
            <a:solidFill>
              <a:srgbClr val="231F20"/>
            </a:solidFill>
          </a:ln>
        </p:spPr>
        <p:txBody>
          <a:bodyPr wrap="square" lIns="0" tIns="0" rIns="0" bIns="0" rtlCol="0"/>
          <a:lstStyle/>
          <a:p>
            <a:endParaRPr/>
          </a:p>
        </p:txBody>
      </p:sp>
      <p:sp>
        <p:nvSpPr>
          <p:cNvPr id="39" name="object 39"/>
          <p:cNvSpPr/>
          <p:nvPr/>
        </p:nvSpPr>
        <p:spPr>
          <a:xfrm>
            <a:off x="3757641" y="5515012"/>
            <a:ext cx="53340" cy="0"/>
          </a:xfrm>
          <a:custGeom>
            <a:avLst/>
            <a:gdLst/>
            <a:ahLst/>
            <a:cxnLst/>
            <a:rect l="l" t="t" r="r" b="b"/>
            <a:pathLst>
              <a:path w="53339">
                <a:moveTo>
                  <a:pt x="53263" y="0"/>
                </a:moveTo>
                <a:lnTo>
                  <a:pt x="0" y="0"/>
                </a:lnTo>
              </a:path>
            </a:pathLst>
          </a:custGeom>
          <a:ln w="6451">
            <a:solidFill>
              <a:srgbClr val="231F20"/>
            </a:solidFill>
          </a:ln>
        </p:spPr>
        <p:txBody>
          <a:bodyPr wrap="square" lIns="0" tIns="0" rIns="0" bIns="0" rtlCol="0"/>
          <a:lstStyle/>
          <a:p>
            <a:endParaRPr/>
          </a:p>
        </p:txBody>
      </p:sp>
      <p:sp>
        <p:nvSpPr>
          <p:cNvPr id="40" name="object 40"/>
          <p:cNvSpPr/>
          <p:nvPr/>
        </p:nvSpPr>
        <p:spPr>
          <a:xfrm>
            <a:off x="3756675" y="5543512"/>
            <a:ext cx="54610" cy="0"/>
          </a:xfrm>
          <a:custGeom>
            <a:avLst/>
            <a:gdLst/>
            <a:ahLst/>
            <a:cxnLst/>
            <a:rect l="l" t="t" r="r" b="b"/>
            <a:pathLst>
              <a:path w="54610">
                <a:moveTo>
                  <a:pt x="54254" y="0"/>
                </a:moveTo>
                <a:lnTo>
                  <a:pt x="0" y="0"/>
                </a:lnTo>
              </a:path>
            </a:pathLst>
          </a:custGeom>
          <a:ln w="6451">
            <a:solidFill>
              <a:srgbClr val="231F20"/>
            </a:solidFill>
          </a:ln>
        </p:spPr>
        <p:txBody>
          <a:bodyPr wrap="square" lIns="0" tIns="0" rIns="0" bIns="0" rtlCol="0"/>
          <a:lstStyle/>
          <a:p>
            <a:endParaRPr/>
          </a:p>
        </p:txBody>
      </p:sp>
      <p:sp>
        <p:nvSpPr>
          <p:cNvPr id="41" name="object 41"/>
          <p:cNvSpPr/>
          <p:nvPr/>
        </p:nvSpPr>
        <p:spPr>
          <a:xfrm>
            <a:off x="3756663" y="5571579"/>
            <a:ext cx="54610" cy="0"/>
          </a:xfrm>
          <a:custGeom>
            <a:avLst/>
            <a:gdLst/>
            <a:ahLst/>
            <a:cxnLst/>
            <a:rect l="l" t="t" r="r" b="b"/>
            <a:pathLst>
              <a:path w="54610">
                <a:moveTo>
                  <a:pt x="54241" y="0"/>
                </a:moveTo>
                <a:lnTo>
                  <a:pt x="0" y="0"/>
                </a:lnTo>
              </a:path>
            </a:pathLst>
          </a:custGeom>
          <a:ln w="6451">
            <a:solidFill>
              <a:srgbClr val="231F20"/>
            </a:solidFill>
          </a:ln>
        </p:spPr>
        <p:txBody>
          <a:bodyPr wrap="square" lIns="0" tIns="0" rIns="0" bIns="0" rtlCol="0"/>
          <a:lstStyle/>
          <a:p>
            <a:endParaRPr/>
          </a:p>
        </p:txBody>
      </p:sp>
      <p:sp>
        <p:nvSpPr>
          <p:cNvPr id="42" name="object 42"/>
          <p:cNvSpPr/>
          <p:nvPr/>
        </p:nvSpPr>
        <p:spPr>
          <a:xfrm>
            <a:off x="3757641" y="5600867"/>
            <a:ext cx="48260" cy="0"/>
          </a:xfrm>
          <a:custGeom>
            <a:avLst/>
            <a:gdLst/>
            <a:ahLst/>
            <a:cxnLst/>
            <a:rect l="l" t="t" r="r" b="b"/>
            <a:pathLst>
              <a:path w="48260">
                <a:moveTo>
                  <a:pt x="47726" y="0"/>
                </a:moveTo>
                <a:lnTo>
                  <a:pt x="0" y="0"/>
                </a:lnTo>
              </a:path>
            </a:pathLst>
          </a:custGeom>
          <a:ln w="6451">
            <a:solidFill>
              <a:srgbClr val="231F20"/>
            </a:solidFill>
          </a:ln>
        </p:spPr>
        <p:txBody>
          <a:bodyPr wrap="square" lIns="0" tIns="0" rIns="0" bIns="0" rtlCol="0"/>
          <a:lstStyle/>
          <a:p>
            <a:endParaRPr/>
          </a:p>
        </p:txBody>
      </p:sp>
      <p:sp>
        <p:nvSpPr>
          <p:cNvPr id="43" name="object 43"/>
          <p:cNvSpPr/>
          <p:nvPr/>
        </p:nvSpPr>
        <p:spPr>
          <a:xfrm>
            <a:off x="3763806" y="5634254"/>
            <a:ext cx="40005" cy="0"/>
          </a:xfrm>
          <a:custGeom>
            <a:avLst/>
            <a:gdLst/>
            <a:ahLst/>
            <a:cxnLst/>
            <a:rect l="l" t="t" r="r" b="b"/>
            <a:pathLst>
              <a:path w="40004">
                <a:moveTo>
                  <a:pt x="39992" y="0"/>
                </a:moveTo>
                <a:lnTo>
                  <a:pt x="0" y="0"/>
                </a:lnTo>
              </a:path>
            </a:pathLst>
          </a:custGeom>
          <a:ln w="6451">
            <a:solidFill>
              <a:srgbClr val="231F20"/>
            </a:solidFill>
          </a:ln>
        </p:spPr>
        <p:txBody>
          <a:bodyPr wrap="square" lIns="0" tIns="0" rIns="0" bIns="0" rtlCol="0"/>
          <a:lstStyle/>
          <a:p>
            <a:endParaRPr/>
          </a:p>
        </p:txBody>
      </p:sp>
      <p:sp>
        <p:nvSpPr>
          <p:cNvPr id="44" name="object 44"/>
          <p:cNvSpPr/>
          <p:nvPr/>
        </p:nvSpPr>
        <p:spPr>
          <a:xfrm>
            <a:off x="3767763" y="5662488"/>
            <a:ext cx="31750" cy="0"/>
          </a:xfrm>
          <a:custGeom>
            <a:avLst/>
            <a:gdLst/>
            <a:ahLst/>
            <a:cxnLst/>
            <a:rect l="l" t="t" r="r" b="b"/>
            <a:pathLst>
              <a:path w="31750">
                <a:moveTo>
                  <a:pt x="31203" y="0"/>
                </a:moveTo>
                <a:lnTo>
                  <a:pt x="0" y="0"/>
                </a:lnTo>
              </a:path>
            </a:pathLst>
          </a:custGeom>
          <a:ln w="6451">
            <a:solidFill>
              <a:srgbClr val="231F20"/>
            </a:solidFill>
          </a:ln>
        </p:spPr>
        <p:txBody>
          <a:bodyPr wrap="square" lIns="0" tIns="0" rIns="0" bIns="0" rtlCol="0"/>
          <a:lstStyle/>
          <a:p>
            <a:endParaRPr/>
          </a:p>
        </p:txBody>
      </p:sp>
      <p:sp>
        <p:nvSpPr>
          <p:cNvPr id="45" name="object 45"/>
          <p:cNvSpPr/>
          <p:nvPr/>
        </p:nvSpPr>
        <p:spPr>
          <a:xfrm>
            <a:off x="3777234" y="5707989"/>
            <a:ext cx="12700" cy="10795"/>
          </a:xfrm>
          <a:custGeom>
            <a:avLst/>
            <a:gdLst/>
            <a:ahLst/>
            <a:cxnLst/>
            <a:rect l="l" t="t" r="r" b="b"/>
            <a:pathLst>
              <a:path w="12700" h="10795">
                <a:moveTo>
                  <a:pt x="12280" y="10236"/>
                </a:moveTo>
                <a:lnTo>
                  <a:pt x="0" y="10236"/>
                </a:lnTo>
                <a:lnTo>
                  <a:pt x="0" y="0"/>
                </a:lnTo>
                <a:lnTo>
                  <a:pt x="12280" y="0"/>
                </a:lnTo>
                <a:lnTo>
                  <a:pt x="12280" y="10236"/>
                </a:lnTo>
                <a:close/>
              </a:path>
            </a:pathLst>
          </a:custGeom>
          <a:ln w="4152">
            <a:solidFill>
              <a:srgbClr val="231F20"/>
            </a:solidFill>
          </a:ln>
        </p:spPr>
        <p:txBody>
          <a:bodyPr wrap="square" lIns="0" tIns="0" rIns="0" bIns="0" rtlCol="0"/>
          <a:lstStyle/>
          <a:p>
            <a:endParaRPr/>
          </a:p>
        </p:txBody>
      </p:sp>
      <p:sp>
        <p:nvSpPr>
          <p:cNvPr id="46" name="object 46"/>
          <p:cNvSpPr/>
          <p:nvPr/>
        </p:nvSpPr>
        <p:spPr>
          <a:xfrm>
            <a:off x="3777234" y="5309882"/>
            <a:ext cx="12700" cy="10795"/>
          </a:xfrm>
          <a:custGeom>
            <a:avLst/>
            <a:gdLst/>
            <a:ahLst/>
            <a:cxnLst/>
            <a:rect l="l" t="t" r="r" b="b"/>
            <a:pathLst>
              <a:path w="12700" h="10795">
                <a:moveTo>
                  <a:pt x="12280" y="10223"/>
                </a:moveTo>
                <a:lnTo>
                  <a:pt x="0" y="10223"/>
                </a:lnTo>
                <a:lnTo>
                  <a:pt x="0" y="0"/>
                </a:lnTo>
                <a:lnTo>
                  <a:pt x="12280" y="0"/>
                </a:lnTo>
                <a:lnTo>
                  <a:pt x="12280" y="10223"/>
                </a:lnTo>
                <a:close/>
              </a:path>
            </a:pathLst>
          </a:custGeom>
          <a:ln w="4152">
            <a:solidFill>
              <a:srgbClr val="231F20"/>
            </a:solidFill>
          </a:ln>
        </p:spPr>
        <p:txBody>
          <a:bodyPr wrap="square" lIns="0" tIns="0" rIns="0" bIns="0" rtlCol="0"/>
          <a:lstStyle/>
          <a:p>
            <a:endParaRPr/>
          </a:p>
        </p:txBody>
      </p:sp>
      <p:sp>
        <p:nvSpPr>
          <p:cNvPr id="47" name="object 47"/>
          <p:cNvSpPr/>
          <p:nvPr/>
        </p:nvSpPr>
        <p:spPr>
          <a:xfrm>
            <a:off x="3823017" y="5496826"/>
            <a:ext cx="10795" cy="31115"/>
          </a:xfrm>
          <a:custGeom>
            <a:avLst/>
            <a:gdLst/>
            <a:ahLst/>
            <a:cxnLst/>
            <a:rect l="l" t="t" r="r" b="b"/>
            <a:pathLst>
              <a:path w="10795" h="31114">
                <a:moveTo>
                  <a:pt x="10299" y="30937"/>
                </a:moveTo>
                <a:lnTo>
                  <a:pt x="0" y="30937"/>
                </a:lnTo>
                <a:lnTo>
                  <a:pt x="0" y="0"/>
                </a:lnTo>
                <a:lnTo>
                  <a:pt x="10299" y="0"/>
                </a:lnTo>
                <a:lnTo>
                  <a:pt x="10299" y="30937"/>
                </a:lnTo>
                <a:close/>
              </a:path>
            </a:pathLst>
          </a:custGeom>
          <a:ln w="4152">
            <a:solidFill>
              <a:srgbClr val="231F20"/>
            </a:solidFill>
          </a:ln>
        </p:spPr>
        <p:txBody>
          <a:bodyPr wrap="square" lIns="0" tIns="0" rIns="0" bIns="0" rtlCol="0"/>
          <a:lstStyle/>
          <a:p>
            <a:endParaRPr/>
          </a:p>
        </p:txBody>
      </p:sp>
      <p:sp>
        <p:nvSpPr>
          <p:cNvPr id="48" name="object 48"/>
          <p:cNvSpPr/>
          <p:nvPr/>
        </p:nvSpPr>
        <p:spPr>
          <a:xfrm>
            <a:off x="3734143" y="5496826"/>
            <a:ext cx="10795" cy="31115"/>
          </a:xfrm>
          <a:custGeom>
            <a:avLst/>
            <a:gdLst/>
            <a:ahLst/>
            <a:cxnLst/>
            <a:rect l="l" t="t" r="r" b="b"/>
            <a:pathLst>
              <a:path w="10795" h="31114">
                <a:moveTo>
                  <a:pt x="10261" y="30937"/>
                </a:moveTo>
                <a:lnTo>
                  <a:pt x="0" y="30937"/>
                </a:lnTo>
                <a:lnTo>
                  <a:pt x="0" y="0"/>
                </a:lnTo>
                <a:lnTo>
                  <a:pt x="10261" y="0"/>
                </a:lnTo>
                <a:lnTo>
                  <a:pt x="10261" y="30937"/>
                </a:lnTo>
                <a:close/>
              </a:path>
            </a:pathLst>
          </a:custGeom>
          <a:ln w="4152">
            <a:solidFill>
              <a:srgbClr val="231F20"/>
            </a:solidFill>
          </a:ln>
        </p:spPr>
        <p:txBody>
          <a:bodyPr wrap="square" lIns="0" tIns="0" rIns="0" bIns="0" rtlCol="0"/>
          <a:lstStyle/>
          <a:p>
            <a:endParaRPr/>
          </a:p>
        </p:txBody>
      </p:sp>
      <p:sp>
        <p:nvSpPr>
          <p:cNvPr id="49" name="object 49"/>
          <p:cNvSpPr/>
          <p:nvPr/>
        </p:nvSpPr>
        <p:spPr>
          <a:xfrm>
            <a:off x="3821233" y="5402782"/>
            <a:ext cx="13970" cy="32384"/>
          </a:xfrm>
          <a:custGeom>
            <a:avLst/>
            <a:gdLst/>
            <a:ahLst/>
            <a:cxnLst/>
            <a:rect l="l" t="t" r="r" b="b"/>
            <a:pathLst>
              <a:path w="13970" h="32385">
                <a:moveTo>
                  <a:pt x="13881" y="30721"/>
                </a:moveTo>
                <a:lnTo>
                  <a:pt x="3657" y="31927"/>
                </a:lnTo>
                <a:lnTo>
                  <a:pt x="0" y="1206"/>
                </a:lnTo>
                <a:lnTo>
                  <a:pt x="10223" y="0"/>
                </a:lnTo>
                <a:lnTo>
                  <a:pt x="13881" y="30721"/>
                </a:lnTo>
                <a:close/>
              </a:path>
            </a:pathLst>
          </a:custGeom>
          <a:ln w="4152">
            <a:solidFill>
              <a:srgbClr val="231F20"/>
            </a:solidFill>
          </a:ln>
        </p:spPr>
        <p:txBody>
          <a:bodyPr wrap="square" lIns="0" tIns="0" rIns="0" bIns="0" rtlCol="0"/>
          <a:lstStyle/>
          <a:p>
            <a:endParaRPr/>
          </a:p>
        </p:txBody>
      </p:sp>
      <p:sp>
        <p:nvSpPr>
          <p:cNvPr id="50" name="object 50"/>
          <p:cNvSpPr/>
          <p:nvPr/>
        </p:nvSpPr>
        <p:spPr>
          <a:xfrm>
            <a:off x="3738694" y="5403098"/>
            <a:ext cx="11430" cy="31750"/>
          </a:xfrm>
          <a:custGeom>
            <a:avLst/>
            <a:gdLst/>
            <a:ahLst/>
            <a:cxnLst/>
            <a:rect l="l" t="t" r="r" b="b"/>
            <a:pathLst>
              <a:path w="11429" h="31750">
                <a:moveTo>
                  <a:pt x="10248" y="31292"/>
                </a:moveTo>
                <a:lnTo>
                  <a:pt x="0" y="30911"/>
                </a:lnTo>
                <a:lnTo>
                  <a:pt x="1181" y="0"/>
                </a:lnTo>
                <a:lnTo>
                  <a:pt x="11430" y="380"/>
                </a:lnTo>
                <a:lnTo>
                  <a:pt x="10248" y="31292"/>
                </a:lnTo>
                <a:close/>
              </a:path>
            </a:pathLst>
          </a:custGeom>
          <a:ln w="4152">
            <a:solidFill>
              <a:srgbClr val="231F20"/>
            </a:solidFill>
          </a:ln>
        </p:spPr>
        <p:txBody>
          <a:bodyPr wrap="square" lIns="0" tIns="0" rIns="0" bIns="0" rtlCol="0"/>
          <a:lstStyle/>
          <a:p>
            <a:endParaRPr/>
          </a:p>
        </p:txBody>
      </p:sp>
      <p:sp>
        <p:nvSpPr>
          <p:cNvPr id="51" name="object 51"/>
          <p:cNvSpPr/>
          <p:nvPr/>
        </p:nvSpPr>
        <p:spPr>
          <a:xfrm>
            <a:off x="3736428" y="5596411"/>
            <a:ext cx="13970" cy="32384"/>
          </a:xfrm>
          <a:custGeom>
            <a:avLst/>
            <a:gdLst/>
            <a:ahLst/>
            <a:cxnLst/>
            <a:rect l="l" t="t" r="r" b="b"/>
            <a:pathLst>
              <a:path w="13970" h="32385">
                <a:moveTo>
                  <a:pt x="0" y="1206"/>
                </a:moveTo>
                <a:lnTo>
                  <a:pt x="10223" y="0"/>
                </a:lnTo>
                <a:lnTo>
                  <a:pt x="13881" y="30708"/>
                </a:lnTo>
                <a:lnTo>
                  <a:pt x="3657" y="31927"/>
                </a:lnTo>
                <a:lnTo>
                  <a:pt x="0" y="1206"/>
                </a:lnTo>
                <a:close/>
              </a:path>
            </a:pathLst>
          </a:custGeom>
          <a:ln w="4152">
            <a:solidFill>
              <a:srgbClr val="231F20"/>
            </a:solidFill>
          </a:ln>
        </p:spPr>
        <p:txBody>
          <a:bodyPr wrap="square" lIns="0" tIns="0" rIns="0" bIns="0" rtlCol="0"/>
          <a:lstStyle/>
          <a:p>
            <a:endParaRPr/>
          </a:p>
        </p:txBody>
      </p:sp>
      <p:sp>
        <p:nvSpPr>
          <p:cNvPr id="52" name="object 52"/>
          <p:cNvSpPr/>
          <p:nvPr/>
        </p:nvSpPr>
        <p:spPr>
          <a:xfrm>
            <a:off x="3821419" y="5596725"/>
            <a:ext cx="11430" cy="31750"/>
          </a:xfrm>
          <a:custGeom>
            <a:avLst/>
            <a:gdLst/>
            <a:ahLst/>
            <a:cxnLst/>
            <a:rect l="l" t="t" r="r" b="b"/>
            <a:pathLst>
              <a:path w="11429" h="31750">
                <a:moveTo>
                  <a:pt x="1181" y="0"/>
                </a:moveTo>
                <a:lnTo>
                  <a:pt x="11430" y="381"/>
                </a:lnTo>
                <a:lnTo>
                  <a:pt x="10248" y="31305"/>
                </a:lnTo>
                <a:lnTo>
                  <a:pt x="0" y="30924"/>
                </a:lnTo>
                <a:lnTo>
                  <a:pt x="1181" y="0"/>
                </a:lnTo>
                <a:close/>
              </a:path>
            </a:pathLst>
          </a:custGeom>
          <a:ln w="4152">
            <a:solidFill>
              <a:srgbClr val="231F20"/>
            </a:solidFill>
          </a:ln>
        </p:spPr>
        <p:txBody>
          <a:bodyPr wrap="square" lIns="0" tIns="0" rIns="0" bIns="0" rtlCol="0"/>
          <a:lstStyle/>
          <a:p>
            <a:endParaRPr/>
          </a:p>
        </p:txBody>
      </p:sp>
      <p:sp>
        <p:nvSpPr>
          <p:cNvPr id="53" name="object 53"/>
          <p:cNvSpPr/>
          <p:nvPr/>
        </p:nvSpPr>
        <p:spPr>
          <a:xfrm>
            <a:off x="4001771" y="5121182"/>
            <a:ext cx="11430" cy="25400"/>
          </a:xfrm>
          <a:custGeom>
            <a:avLst/>
            <a:gdLst/>
            <a:ahLst/>
            <a:cxnLst/>
            <a:rect l="l" t="t" r="r" b="b"/>
            <a:pathLst>
              <a:path w="11429" h="25400">
                <a:moveTo>
                  <a:pt x="0" y="0"/>
                </a:moveTo>
                <a:lnTo>
                  <a:pt x="2907" y="1642"/>
                </a:lnTo>
                <a:lnTo>
                  <a:pt x="5737" y="6473"/>
                </a:lnTo>
                <a:lnTo>
                  <a:pt x="8476" y="14348"/>
                </a:lnTo>
                <a:lnTo>
                  <a:pt x="11112" y="25120"/>
                </a:lnTo>
              </a:path>
            </a:pathLst>
          </a:custGeom>
          <a:ln w="5410">
            <a:solidFill>
              <a:srgbClr val="231F20"/>
            </a:solidFill>
          </a:ln>
        </p:spPr>
        <p:txBody>
          <a:bodyPr wrap="square" lIns="0" tIns="0" rIns="0" bIns="0" rtlCol="0"/>
          <a:lstStyle/>
          <a:p>
            <a:endParaRPr/>
          </a:p>
        </p:txBody>
      </p:sp>
      <p:sp>
        <p:nvSpPr>
          <p:cNvPr id="54" name="object 54"/>
          <p:cNvSpPr/>
          <p:nvPr/>
        </p:nvSpPr>
        <p:spPr>
          <a:xfrm>
            <a:off x="3998451" y="5880967"/>
            <a:ext cx="13335" cy="33655"/>
          </a:xfrm>
          <a:custGeom>
            <a:avLst/>
            <a:gdLst/>
            <a:ahLst/>
            <a:cxnLst/>
            <a:rect l="l" t="t" r="r" b="b"/>
            <a:pathLst>
              <a:path w="13335" h="33654">
                <a:moveTo>
                  <a:pt x="12776" y="0"/>
                </a:moveTo>
                <a:lnTo>
                  <a:pt x="9756" y="14302"/>
                </a:lnTo>
                <a:lnTo>
                  <a:pt x="6621" y="24793"/>
                </a:lnTo>
                <a:lnTo>
                  <a:pt x="3369" y="31250"/>
                </a:lnTo>
                <a:lnTo>
                  <a:pt x="0" y="33451"/>
                </a:lnTo>
              </a:path>
            </a:pathLst>
          </a:custGeom>
          <a:ln w="5410">
            <a:solidFill>
              <a:srgbClr val="231F20"/>
            </a:solidFill>
          </a:ln>
        </p:spPr>
        <p:txBody>
          <a:bodyPr wrap="square" lIns="0" tIns="0" rIns="0" bIns="0" rtlCol="0"/>
          <a:lstStyle/>
          <a:p>
            <a:endParaRPr/>
          </a:p>
        </p:txBody>
      </p:sp>
      <p:sp>
        <p:nvSpPr>
          <p:cNvPr id="55" name="object 55"/>
          <p:cNvSpPr/>
          <p:nvPr/>
        </p:nvSpPr>
        <p:spPr>
          <a:xfrm>
            <a:off x="3194975" y="5104922"/>
            <a:ext cx="803478" cy="821693"/>
          </a:xfrm>
          <a:prstGeom prst="rect">
            <a:avLst/>
          </a:prstGeom>
          <a:blipFill>
            <a:blip r:embed="rId8" cstate="print"/>
            <a:stretch>
              <a:fillRect/>
            </a:stretch>
          </a:blipFill>
        </p:spPr>
        <p:txBody>
          <a:bodyPr wrap="square" lIns="0" tIns="0" rIns="0" bIns="0" rtlCol="0"/>
          <a:lstStyle/>
          <a:p>
            <a:endParaRPr/>
          </a:p>
        </p:txBody>
      </p:sp>
      <p:sp>
        <p:nvSpPr>
          <p:cNvPr id="56" name="object 56"/>
          <p:cNvSpPr/>
          <p:nvPr/>
        </p:nvSpPr>
        <p:spPr>
          <a:xfrm>
            <a:off x="3311680" y="5121182"/>
            <a:ext cx="66675" cy="793750"/>
          </a:xfrm>
          <a:custGeom>
            <a:avLst/>
            <a:gdLst/>
            <a:ahLst/>
            <a:cxnLst/>
            <a:rect l="l" t="t" r="r" b="b"/>
            <a:pathLst>
              <a:path w="66675" h="793750">
                <a:moveTo>
                  <a:pt x="66141" y="0"/>
                </a:moveTo>
                <a:lnTo>
                  <a:pt x="16535" y="284792"/>
                </a:lnTo>
                <a:lnTo>
                  <a:pt x="0" y="462353"/>
                </a:lnTo>
                <a:lnTo>
                  <a:pt x="16535" y="607047"/>
                </a:lnTo>
                <a:lnTo>
                  <a:pt x="66141" y="793242"/>
                </a:lnTo>
              </a:path>
            </a:pathLst>
          </a:custGeom>
          <a:ln w="5410">
            <a:solidFill>
              <a:srgbClr val="231F20"/>
            </a:solidFill>
          </a:ln>
        </p:spPr>
        <p:txBody>
          <a:bodyPr wrap="square" lIns="0" tIns="0" rIns="0" bIns="0" rtlCol="0"/>
          <a:lstStyle/>
          <a:p>
            <a:endParaRPr/>
          </a:p>
        </p:txBody>
      </p:sp>
      <p:sp>
        <p:nvSpPr>
          <p:cNvPr id="57" name="object 57"/>
          <p:cNvSpPr/>
          <p:nvPr/>
        </p:nvSpPr>
        <p:spPr>
          <a:xfrm>
            <a:off x="3194937" y="5104922"/>
            <a:ext cx="803910" cy="821690"/>
          </a:xfrm>
          <a:custGeom>
            <a:avLst/>
            <a:gdLst/>
            <a:ahLst/>
            <a:cxnLst/>
            <a:rect l="l" t="t" r="r" b="b"/>
            <a:pathLst>
              <a:path w="803910" h="821689">
                <a:moveTo>
                  <a:pt x="803516" y="809501"/>
                </a:moveTo>
                <a:lnTo>
                  <a:pt x="503554" y="818645"/>
                </a:lnTo>
                <a:lnTo>
                  <a:pt x="338916" y="821693"/>
                </a:lnTo>
                <a:lnTo>
                  <a:pt x="251420" y="818645"/>
                </a:lnTo>
                <a:lnTo>
                  <a:pt x="182880" y="809501"/>
                </a:lnTo>
                <a:lnTo>
                  <a:pt x="182232" y="809501"/>
                </a:lnTo>
                <a:lnTo>
                  <a:pt x="73627" y="717221"/>
                </a:lnTo>
                <a:lnTo>
                  <a:pt x="20212" y="584455"/>
                </a:lnTo>
                <a:lnTo>
                  <a:pt x="1925" y="464859"/>
                </a:lnTo>
                <a:lnTo>
                  <a:pt x="0" y="412892"/>
                </a:lnTo>
                <a:lnTo>
                  <a:pt x="8475" y="327320"/>
                </a:lnTo>
                <a:lnTo>
                  <a:pt x="24735" y="253739"/>
                </a:lnTo>
                <a:lnTo>
                  <a:pt x="46674" y="191480"/>
                </a:lnTo>
                <a:lnTo>
                  <a:pt x="72187" y="139874"/>
                </a:lnTo>
                <a:lnTo>
                  <a:pt x="99169" y="98253"/>
                </a:lnTo>
                <a:lnTo>
                  <a:pt x="125516" y="65946"/>
                </a:lnTo>
                <a:lnTo>
                  <a:pt x="167882" y="26603"/>
                </a:lnTo>
                <a:lnTo>
                  <a:pt x="179692" y="18227"/>
                </a:lnTo>
                <a:lnTo>
                  <a:pt x="180721" y="16944"/>
                </a:lnTo>
                <a:lnTo>
                  <a:pt x="181825" y="16259"/>
                </a:lnTo>
                <a:lnTo>
                  <a:pt x="182880" y="16259"/>
                </a:lnTo>
                <a:lnTo>
                  <a:pt x="330994" y="4064"/>
                </a:lnTo>
                <a:lnTo>
                  <a:pt x="445015" y="0"/>
                </a:lnTo>
                <a:lnTo>
                  <a:pt x="583128" y="4064"/>
                </a:lnTo>
                <a:lnTo>
                  <a:pt x="803516" y="16259"/>
                </a:lnTo>
                <a:lnTo>
                  <a:pt x="766097" y="219498"/>
                </a:lnTo>
                <a:lnTo>
                  <a:pt x="753624" y="369874"/>
                </a:lnTo>
                <a:lnTo>
                  <a:pt x="766097" y="541753"/>
                </a:lnTo>
                <a:lnTo>
                  <a:pt x="803516" y="809501"/>
                </a:lnTo>
                <a:close/>
              </a:path>
            </a:pathLst>
          </a:custGeom>
          <a:ln w="6451">
            <a:solidFill>
              <a:srgbClr val="231F20"/>
            </a:solidFill>
          </a:ln>
        </p:spPr>
        <p:txBody>
          <a:bodyPr wrap="square" lIns="0" tIns="0" rIns="0" bIns="0" rtlCol="0"/>
          <a:lstStyle/>
          <a:p>
            <a:endParaRPr/>
          </a:p>
        </p:txBody>
      </p:sp>
      <p:sp>
        <p:nvSpPr>
          <p:cNvPr id="58" name="object 58"/>
          <p:cNvSpPr/>
          <p:nvPr/>
        </p:nvSpPr>
        <p:spPr>
          <a:xfrm>
            <a:off x="3935726" y="5119556"/>
            <a:ext cx="51435" cy="795655"/>
          </a:xfrm>
          <a:custGeom>
            <a:avLst/>
            <a:gdLst/>
            <a:ahLst/>
            <a:cxnLst/>
            <a:rect l="l" t="t" r="r" b="b"/>
            <a:pathLst>
              <a:path w="51435" h="795654">
                <a:moveTo>
                  <a:pt x="50920" y="0"/>
                </a:moveTo>
                <a:lnTo>
                  <a:pt x="12730" y="235374"/>
                </a:lnTo>
                <a:lnTo>
                  <a:pt x="0" y="396668"/>
                </a:lnTo>
                <a:lnTo>
                  <a:pt x="12730" y="558434"/>
                </a:lnTo>
                <a:lnTo>
                  <a:pt x="50920" y="795223"/>
                </a:lnTo>
              </a:path>
            </a:pathLst>
          </a:custGeom>
          <a:ln w="6451">
            <a:solidFill>
              <a:srgbClr val="231F20"/>
            </a:solidFill>
          </a:ln>
        </p:spPr>
        <p:txBody>
          <a:bodyPr wrap="square" lIns="0" tIns="0" rIns="0" bIns="0" rtlCol="0"/>
          <a:lstStyle/>
          <a:p>
            <a:endParaRPr/>
          </a:p>
        </p:txBody>
      </p:sp>
      <p:sp>
        <p:nvSpPr>
          <p:cNvPr id="59" name="object 59"/>
          <p:cNvSpPr/>
          <p:nvPr/>
        </p:nvSpPr>
        <p:spPr>
          <a:xfrm>
            <a:off x="3784649" y="4909046"/>
            <a:ext cx="362585" cy="142240"/>
          </a:xfrm>
          <a:custGeom>
            <a:avLst/>
            <a:gdLst/>
            <a:ahLst/>
            <a:cxnLst/>
            <a:rect l="l" t="t" r="r" b="b"/>
            <a:pathLst>
              <a:path w="362585" h="142239">
                <a:moveTo>
                  <a:pt x="244703" y="0"/>
                </a:moveTo>
                <a:lnTo>
                  <a:pt x="244779" y="48374"/>
                </a:lnTo>
                <a:lnTo>
                  <a:pt x="0" y="48374"/>
                </a:lnTo>
                <a:lnTo>
                  <a:pt x="0" y="93878"/>
                </a:lnTo>
                <a:lnTo>
                  <a:pt x="244856" y="93878"/>
                </a:lnTo>
                <a:lnTo>
                  <a:pt x="244944" y="142239"/>
                </a:lnTo>
                <a:lnTo>
                  <a:pt x="362559" y="70929"/>
                </a:lnTo>
                <a:lnTo>
                  <a:pt x="244703" y="0"/>
                </a:lnTo>
                <a:close/>
              </a:path>
            </a:pathLst>
          </a:custGeom>
          <a:solidFill>
            <a:srgbClr val="58595B"/>
          </a:solidFill>
        </p:spPr>
        <p:txBody>
          <a:bodyPr wrap="square" lIns="0" tIns="0" rIns="0" bIns="0" rtlCol="0"/>
          <a:lstStyle/>
          <a:p>
            <a:endParaRPr/>
          </a:p>
        </p:txBody>
      </p:sp>
      <p:sp>
        <p:nvSpPr>
          <p:cNvPr id="60" name="object 60"/>
          <p:cNvSpPr/>
          <p:nvPr/>
        </p:nvSpPr>
        <p:spPr>
          <a:xfrm>
            <a:off x="1089073" y="1816727"/>
            <a:ext cx="1693548" cy="1304664"/>
          </a:xfrm>
          <a:prstGeom prst="rect">
            <a:avLst/>
          </a:prstGeom>
          <a:blipFill>
            <a:blip r:embed="rId9" cstate="print"/>
            <a:stretch>
              <a:fillRect/>
            </a:stretch>
          </a:blipFill>
        </p:spPr>
        <p:txBody>
          <a:bodyPr wrap="square" lIns="0" tIns="0" rIns="0" bIns="0" rtlCol="0"/>
          <a:lstStyle/>
          <a:p>
            <a:endParaRPr/>
          </a:p>
        </p:txBody>
      </p:sp>
      <p:sp>
        <p:nvSpPr>
          <p:cNvPr id="61" name="object 61"/>
          <p:cNvSpPr/>
          <p:nvPr/>
        </p:nvSpPr>
        <p:spPr>
          <a:xfrm>
            <a:off x="4899863" y="7399840"/>
            <a:ext cx="2109107" cy="938453"/>
          </a:xfrm>
          <a:prstGeom prst="rect">
            <a:avLst/>
          </a:prstGeom>
          <a:blipFill>
            <a:blip r:embed="rId10" cstate="print"/>
            <a:stretch>
              <a:fillRect/>
            </a:stretch>
          </a:blipFill>
        </p:spPr>
        <p:txBody>
          <a:bodyPr wrap="square" lIns="0" tIns="0" rIns="0" bIns="0" rtlCol="0"/>
          <a:lstStyle/>
          <a:p>
            <a:endParaRPr/>
          </a:p>
        </p:txBody>
      </p:sp>
      <p:sp>
        <p:nvSpPr>
          <p:cNvPr id="62" name="object 62"/>
          <p:cNvSpPr/>
          <p:nvPr/>
        </p:nvSpPr>
        <p:spPr>
          <a:xfrm>
            <a:off x="528891" y="4714240"/>
            <a:ext cx="6482080" cy="1402715"/>
          </a:xfrm>
          <a:custGeom>
            <a:avLst/>
            <a:gdLst/>
            <a:ahLst/>
            <a:cxnLst/>
            <a:rect l="l" t="t" r="r" b="b"/>
            <a:pathLst>
              <a:path w="6482080" h="1402714">
                <a:moveTo>
                  <a:pt x="6481521" y="1402219"/>
                </a:moveTo>
                <a:lnTo>
                  <a:pt x="0" y="1402219"/>
                </a:lnTo>
                <a:lnTo>
                  <a:pt x="0" y="0"/>
                </a:lnTo>
                <a:lnTo>
                  <a:pt x="6481521" y="0"/>
                </a:lnTo>
                <a:lnTo>
                  <a:pt x="6481521" y="1402219"/>
                </a:lnTo>
                <a:close/>
              </a:path>
            </a:pathLst>
          </a:custGeom>
          <a:ln w="6349">
            <a:solidFill>
              <a:srgbClr val="231F20"/>
            </a:solidFill>
          </a:ln>
        </p:spPr>
        <p:txBody>
          <a:bodyPr wrap="square" lIns="0" tIns="0" rIns="0" bIns="0" rtlCol="0"/>
          <a:lstStyle/>
          <a:p>
            <a:endParaRPr/>
          </a:p>
        </p:txBody>
      </p:sp>
      <p:sp>
        <p:nvSpPr>
          <p:cNvPr id="63" name="object 63"/>
          <p:cNvSpPr/>
          <p:nvPr/>
        </p:nvSpPr>
        <p:spPr>
          <a:xfrm>
            <a:off x="4047198" y="2364119"/>
            <a:ext cx="181574" cy="123918"/>
          </a:xfrm>
          <a:prstGeom prst="rect">
            <a:avLst/>
          </a:prstGeom>
          <a:blipFill>
            <a:blip r:embed="rId11" cstate="print"/>
            <a:stretch>
              <a:fillRect/>
            </a:stretch>
          </a:blipFill>
        </p:spPr>
        <p:txBody>
          <a:bodyPr wrap="square" lIns="0" tIns="0" rIns="0" bIns="0" rtlCol="0"/>
          <a:lstStyle/>
          <a:p>
            <a:endParaRPr/>
          </a:p>
        </p:txBody>
      </p:sp>
      <p:sp>
        <p:nvSpPr>
          <p:cNvPr id="64" name="object 64"/>
          <p:cNvSpPr/>
          <p:nvPr/>
        </p:nvSpPr>
        <p:spPr>
          <a:xfrm>
            <a:off x="4185275" y="2322341"/>
            <a:ext cx="437515" cy="238125"/>
          </a:xfrm>
          <a:custGeom>
            <a:avLst/>
            <a:gdLst/>
            <a:ahLst/>
            <a:cxnLst/>
            <a:rect l="l" t="t" r="r" b="b"/>
            <a:pathLst>
              <a:path w="437514" h="238125">
                <a:moveTo>
                  <a:pt x="0" y="151596"/>
                </a:moveTo>
                <a:lnTo>
                  <a:pt x="120890" y="185313"/>
                </a:lnTo>
                <a:lnTo>
                  <a:pt x="220391" y="172083"/>
                </a:lnTo>
                <a:lnTo>
                  <a:pt x="287880" y="142043"/>
                </a:lnTo>
                <a:lnTo>
                  <a:pt x="312737" y="125333"/>
                </a:lnTo>
                <a:lnTo>
                  <a:pt x="358109" y="110502"/>
                </a:lnTo>
                <a:lnTo>
                  <a:pt x="386097" y="112150"/>
                </a:lnTo>
                <a:lnTo>
                  <a:pt x="400271" y="120389"/>
                </a:lnTo>
                <a:lnTo>
                  <a:pt x="404202" y="125333"/>
                </a:lnTo>
                <a:lnTo>
                  <a:pt x="407145" y="164078"/>
                </a:lnTo>
                <a:lnTo>
                  <a:pt x="380668" y="177053"/>
                </a:lnTo>
                <a:lnTo>
                  <a:pt x="347854" y="176132"/>
                </a:lnTo>
                <a:lnTo>
                  <a:pt x="331787" y="173186"/>
                </a:lnTo>
                <a:lnTo>
                  <a:pt x="330987" y="173567"/>
                </a:lnTo>
                <a:lnTo>
                  <a:pt x="330225" y="173936"/>
                </a:lnTo>
                <a:lnTo>
                  <a:pt x="329450" y="174304"/>
                </a:lnTo>
                <a:lnTo>
                  <a:pt x="143910" y="237941"/>
                </a:lnTo>
                <a:lnTo>
                  <a:pt x="46301" y="230466"/>
                </a:lnTo>
                <a:lnTo>
                  <a:pt x="8417" y="194631"/>
                </a:lnTo>
                <a:lnTo>
                  <a:pt x="2057" y="173186"/>
                </a:lnTo>
                <a:lnTo>
                  <a:pt x="2033" y="136327"/>
                </a:lnTo>
                <a:lnTo>
                  <a:pt x="13744" y="106018"/>
                </a:lnTo>
                <a:lnTo>
                  <a:pt x="27717" y="85473"/>
                </a:lnTo>
                <a:lnTo>
                  <a:pt x="34480" y="77911"/>
                </a:lnTo>
                <a:lnTo>
                  <a:pt x="138744" y="35678"/>
                </a:lnTo>
                <a:lnTo>
                  <a:pt x="224426" y="24539"/>
                </a:lnTo>
                <a:lnTo>
                  <a:pt x="282473" y="29126"/>
                </a:lnTo>
                <a:lnTo>
                  <a:pt x="303834" y="34070"/>
                </a:lnTo>
                <a:lnTo>
                  <a:pt x="353590" y="8368"/>
                </a:lnTo>
                <a:lnTo>
                  <a:pt x="402620" y="9142"/>
                </a:lnTo>
                <a:lnTo>
                  <a:pt x="432904" y="56881"/>
                </a:lnTo>
                <a:lnTo>
                  <a:pt x="437042" y="89659"/>
                </a:lnTo>
                <a:lnTo>
                  <a:pt x="434708" y="116659"/>
                </a:lnTo>
              </a:path>
            </a:pathLst>
          </a:custGeom>
          <a:ln w="7023">
            <a:solidFill>
              <a:srgbClr val="231F20"/>
            </a:solidFill>
          </a:ln>
        </p:spPr>
        <p:txBody>
          <a:bodyPr wrap="square" lIns="0" tIns="0" rIns="0" bIns="0" rtlCol="0"/>
          <a:lstStyle/>
          <a:p>
            <a:endParaRPr/>
          </a:p>
        </p:txBody>
      </p:sp>
      <p:sp>
        <p:nvSpPr>
          <p:cNvPr id="65" name="object 65"/>
          <p:cNvSpPr/>
          <p:nvPr/>
        </p:nvSpPr>
        <p:spPr>
          <a:xfrm>
            <a:off x="4187329" y="2382056"/>
            <a:ext cx="447675" cy="227965"/>
          </a:xfrm>
          <a:custGeom>
            <a:avLst/>
            <a:gdLst/>
            <a:ahLst/>
            <a:cxnLst/>
            <a:rect l="l" t="t" r="r" b="b"/>
            <a:pathLst>
              <a:path w="447675" h="227964">
                <a:moveTo>
                  <a:pt x="4470" y="65614"/>
                </a:moveTo>
                <a:lnTo>
                  <a:pt x="71743" y="124706"/>
                </a:lnTo>
                <a:lnTo>
                  <a:pt x="123415" y="142111"/>
                </a:lnTo>
                <a:lnTo>
                  <a:pt x="185807" y="115765"/>
                </a:lnTo>
                <a:lnTo>
                  <a:pt x="285241" y="43605"/>
                </a:lnTo>
                <a:lnTo>
                  <a:pt x="347231" y="9859"/>
                </a:lnTo>
                <a:lnTo>
                  <a:pt x="383249" y="0"/>
                </a:lnTo>
                <a:lnTo>
                  <a:pt x="407116" y="15276"/>
                </a:lnTo>
                <a:lnTo>
                  <a:pt x="432650" y="56940"/>
                </a:lnTo>
                <a:lnTo>
                  <a:pt x="447150" y="105738"/>
                </a:lnTo>
                <a:lnTo>
                  <a:pt x="443777" y="131187"/>
                </a:lnTo>
                <a:lnTo>
                  <a:pt x="415146" y="141554"/>
                </a:lnTo>
                <a:lnTo>
                  <a:pt x="353872" y="145103"/>
                </a:lnTo>
                <a:lnTo>
                  <a:pt x="349960" y="183636"/>
                </a:lnTo>
                <a:lnTo>
                  <a:pt x="329001" y="205098"/>
                </a:lnTo>
                <a:lnTo>
                  <a:pt x="273307" y="217245"/>
                </a:lnTo>
                <a:lnTo>
                  <a:pt x="165188" y="227831"/>
                </a:lnTo>
                <a:lnTo>
                  <a:pt x="113913" y="227537"/>
                </a:lnTo>
                <a:lnTo>
                  <a:pt x="64422" y="219476"/>
                </a:lnTo>
                <a:lnTo>
                  <a:pt x="26001" y="201455"/>
                </a:lnTo>
                <a:lnTo>
                  <a:pt x="7937" y="171278"/>
                </a:lnTo>
                <a:lnTo>
                  <a:pt x="7937" y="141433"/>
                </a:lnTo>
                <a:lnTo>
                  <a:pt x="0" y="113480"/>
                </a:lnTo>
                <a:lnTo>
                  <a:pt x="60779" y="161265"/>
                </a:lnTo>
                <a:lnTo>
                  <a:pt x="112140" y="176531"/>
                </a:lnTo>
                <a:lnTo>
                  <a:pt x="182076" y="158681"/>
                </a:lnTo>
                <a:lnTo>
                  <a:pt x="298576" y="107118"/>
                </a:lnTo>
                <a:lnTo>
                  <a:pt x="311413" y="98055"/>
                </a:lnTo>
                <a:lnTo>
                  <a:pt x="317879" y="91859"/>
                </a:lnTo>
                <a:lnTo>
                  <a:pt x="319942" y="85672"/>
                </a:lnTo>
                <a:lnTo>
                  <a:pt x="319570" y="76638"/>
                </a:lnTo>
                <a:lnTo>
                  <a:pt x="314464" y="64992"/>
                </a:lnTo>
              </a:path>
            </a:pathLst>
          </a:custGeom>
          <a:ln w="7023">
            <a:solidFill>
              <a:srgbClr val="231F20"/>
            </a:solidFill>
          </a:ln>
        </p:spPr>
        <p:txBody>
          <a:bodyPr wrap="square" lIns="0" tIns="0" rIns="0" bIns="0" rtlCol="0"/>
          <a:lstStyle/>
          <a:p>
            <a:endParaRPr/>
          </a:p>
        </p:txBody>
      </p:sp>
      <p:sp>
        <p:nvSpPr>
          <p:cNvPr id="66" name="object 66"/>
          <p:cNvSpPr/>
          <p:nvPr/>
        </p:nvSpPr>
        <p:spPr>
          <a:xfrm>
            <a:off x="4285822" y="2393812"/>
            <a:ext cx="140970" cy="48895"/>
          </a:xfrm>
          <a:custGeom>
            <a:avLst/>
            <a:gdLst/>
            <a:ahLst/>
            <a:cxnLst/>
            <a:rect l="l" t="t" r="r" b="b"/>
            <a:pathLst>
              <a:path w="140970" h="48894">
                <a:moveTo>
                  <a:pt x="0" y="48352"/>
                </a:moveTo>
                <a:lnTo>
                  <a:pt x="37519" y="14072"/>
                </a:lnTo>
                <a:lnTo>
                  <a:pt x="64650" y="0"/>
                </a:lnTo>
                <a:lnTo>
                  <a:pt x="94556" y="3753"/>
                </a:lnTo>
                <a:lnTo>
                  <a:pt x="140398" y="22952"/>
                </a:lnTo>
              </a:path>
            </a:pathLst>
          </a:custGeom>
          <a:ln w="7023">
            <a:solidFill>
              <a:srgbClr val="231F20"/>
            </a:solidFill>
          </a:ln>
        </p:spPr>
        <p:txBody>
          <a:bodyPr wrap="square" lIns="0" tIns="0" rIns="0" bIns="0" rtlCol="0"/>
          <a:lstStyle/>
          <a:p>
            <a:endParaRPr/>
          </a:p>
        </p:txBody>
      </p:sp>
      <p:sp>
        <p:nvSpPr>
          <p:cNvPr id="67" name="object 67"/>
          <p:cNvSpPr/>
          <p:nvPr/>
        </p:nvSpPr>
        <p:spPr>
          <a:xfrm>
            <a:off x="4166292" y="2533979"/>
            <a:ext cx="406400" cy="154305"/>
          </a:xfrm>
          <a:custGeom>
            <a:avLst/>
            <a:gdLst/>
            <a:ahLst/>
            <a:cxnLst/>
            <a:rect l="l" t="t" r="r" b="b"/>
            <a:pathLst>
              <a:path w="406400" h="154305">
                <a:moveTo>
                  <a:pt x="34077" y="34620"/>
                </a:moveTo>
                <a:lnTo>
                  <a:pt x="9321" y="55427"/>
                </a:lnTo>
                <a:lnTo>
                  <a:pt x="0" y="70061"/>
                </a:lnTo>
                <a:lnTo>
                  <a:pt x="5152" y="85449"/>
                </a:lnTo>
                <a:lnTo>
                  <a:pt x="44323" y="124555"/>
                </a:lnTo>
                <a:lnTo>
                  <a:pt x="117921" y="147976"/>
                </a:lnTo>
                <a:lnTo>
                  <a:pt x="165081" y="153553"/>
                </a:lnTo>
                <a:lnTo>
                  <a:pt x="215193" y="153835"/>
                </a:lnTo>
                <a:lnTo>
                  <a:pt x="265292" y="147917"/>
                </a:lnTo>
                <a:lnTo>
                  <a:pt x="312411" y="134895"/>
                </a:lnTo>
                <a:lnTo>
                  <a:pt x="353586" y="113864"/>
                </a:lnTo>
                <a:lnTo>
                  <a:pt x="385850" y="83920"/>
                </a:lnTo>
                <a:lnTo>
                  <a:pt x="406238" y="44157"/>
                </a:lnTo>
                <a:lnTo>
                  <a:pt x="403529" y="28900"/>
                </a:lnTo>
                <a:lnTo>
                  <a:pt x="398519" y="16954"/>
                </a:lnTo>
                <a:lnTo>
                  <a:pt x="390171" y="7571"/>
                </a:lnTo>
                <a:lnTo>
                  <a:pt x="377447" y="0"/>
                </a:lnTo>
              </a:path>
            </a:pathLst>
          </a:custGeom>
          <a:ln w="7023">
            <a:solidFill>
              <a:srgbClr val="231F20"/>
            </a:solidFill>
          </a:ln>
        </p:spPr>
        <p:txBody>
          <a:bodyPr wrap="square" lIns="0" tIns="0" rIns="0" bIns="0" rtlCol="0"/>
          <a:lstStyle/>
          <a:p>
            <a:endParaRPr/>
          </a:p>
        </p:txBody>
      </p:sp>
      <p:sp>
        <p:nvSpPr>
          <p:cNvPr id="68" name="object 68"/>
          <p:cNvSpPr/>
          <p:nvPr/>
        </p:nvSpPr>
        <p:spPr>
          <a:xfrm>
            <a:off x="4168160" y="2583192"/>
            <a:ext cx="424815" cy="274320"/>
          </a:xfrm>
          <a:custGeom>
            <a:avLst/>
            <a:gdLst/>
            <a:ahLst/>
            <a:cxnLst/>
            <a:rect l="l" t="t" r="r" b="b"/>
            <a:pathLst>
              <a:path w="424814" h="274319">
                <a:moveTo>
                  <a:pt x="9339" y="27990"/>
                </a:moveTo>
                <a:lnTo>
                  <a:pt x="2772" y="88229"/>
                </a:lnTo>
                <a:lnTo>
                  <a:pt x="0" y="122424"/>
                </a:lnTo>
                <a:lnTo>
                  <a:pt x="497" y="143280"/>
                </a:lnTo>
                <a:lnTo>
                  <a:pt x="3738" y="163499"/>
                </a:lnTo>
                <a:lnTo>
                  <a:pt x="4769" y="186743"/>
                </a:lnTo>
                <a:lnTo>
                  <a:pt x="32736" y="226857"/>
                </a:lnTo>
                <a:lnTo>
                  <a:pt x="87141" y="256234"/>
                </a:lnTo>
                <a:lnTo>
                  <a:pt x="158268" y="272189"/>
                </a:lnTo>
                <a:lnTo>
                  <a:pt x="197065" y="274294"/>
                </a:lnTo>
                <a:lnTo>
                  <a:pt x="236398" y="272037"/>
                </a:lnTo>
                <a:lnTo>
                  <a:pt x="275052" y="265081"/>
                </a:lnTo>
                <a:lnTo>
                  <a:pt x="311813" y="253092"/>
                </a:lnTo>
                <a:lnTo>
                  <a:pt x="374793" y="212670"/>
                </a:lnTo>
                <a:lnTo>
                  <a:pt x="415622" y="148085"/>
                </a:lnTo>
                <a:lnTo>
                  <a:pt x="424692" y="105892"/>
                </a:lnTo>
                <a:lnTo>
                  <a:pt x="404360" y="0"/>
                </a:lnTo>
              </a:path>
            </a:pathLst>
          </a:custGeom>
          <a:ln w="7023">
            <a:solidFill>
              <a:srgbClr val="231F20"/>
            </a:solidFill>
          </a:ln>
        </p:spPr>
        <p:txBody>
          <a:bodyPr wrap="square" lIns="0" tIns="0" rIns="0" bIns="0" rtlCol="0"/>
          <a:lstStyle/>
          <a:p>
            <a:endParaRPr/>
          </a:p>
        </p:txBody>
      </p:sp>
      <p:sp>
        <p:nvSpPr>
          <p:cNvPr id="69" name="object 69"/>
          <p:cNvSpPr/>
          <p:nvPr/>
        </p:nvSpPr>
        <p:spPr>
          <a:xfrm>
            <a:off x="4018266" y="2625843"/>
            <a:ext cx="718820" cy="427355"/>
          </a:xfrm>
          <a:custGeom>
            <a:avLst/>
            <a:gdLst/>
            <a:ahLst/>
            <a:cxnLst/>
            <a:rect l="l" t="t" r="r" b="b"/>
            <a:pathLst>
              <a:path w="718820" h="427355">
                <a:moveTo>
                  <a:pt x="154756" y="33604"/>
                </a:moveTo>
                <a:lnTo>
                  <a:pt x="108311" y="64567"/>
                </a:lnTo>
                <a:lnTo>
                  <a:pt x="70846" y="94866"/>
                </a:lnTo>
                <a:lnTo>
                  <a:pt x="41840" y="124410"/>
                </a:lnTo>
                <a:lnTo>
                  <a:pt x="7124" y="180886"/>
                </a:lnTo>
                <a:lnTo>
                  <a:pt x="0" y="233288"/>
                </a:lnTo>
                <a:lnTo>
                  <a:pt x="5482" y="257741"/>
                </a:lnTo>
                <a:lnTo>
                  <a:pt x="31935" y="302708"/>
                </a:lnTo>
                <a:lnTo>
                  <a:pt x="75568" y="341837"/>
                </a:lnTo>
                <a:lnTo>
                  <a:pt x="132215" y="374421"/>
                </a:lnTo>
                <a:lnTo>
                  <a:pt x="197714" y="399753"/>
                </a:lnTo>
                <a:lnTo>
                  <a:pt x="267898" y="417129"/>
                </a:lnTo>
                <a:lnTo>
                  <a:pt x="338604" y="425840"/>
                </a:lnTo>
                <a:lnTo>
                  <a:pt x="372851" y="426726"/>
                </a:lnTo>
                <a:lnTo>
                  <a:pt x="405667" y="425182"/>
                </a:lnTo>
                <a:lnTo>
                  <a:pt x="505799" y="408422"/>
                </a:lnTo>
                <a:lnTo>
                  <a:pt x="563779" y="392057"/>
                </a:lnTo>
                <a:lnTo>
                  <a:pt x="611245" y="372489"/>
                </a:lnTo>
                <a:lnTo>
                  <a:pt x="648974" y="350182"/>
                </a:lnTo>
                <a:lnTo>
                  <a:pt x="698326" y="299211"/>
                </a:lnTo>
                <a:lnTo>
                  <a:pt x="718041" y="242861"/>
                </a:lnTo>
                <a:lnTo>
                  <a:pt x="718725" y="213832"/>
                </a:lnTo>
                <a:lnTo>
                  <a:pt x="714328" y="184851"/>
                </a:lnTo>
                <a:lnTo>
                  <a:pt x="693394" y="128898"/>
                </a:lnTo>
                <a:lnTo>
                  <a:pt x="661448" y="78718"/>
                </a:lnTo>
                <a:lnTo>
                  <a:pt x="624698" y="38030"/>
                </a:lnTo>
                <a:lnTo>
                  <a:pt x="589350" y="10552"/>
                </a:lnTo>
                <a:lnTo>
                  <a:pt x="574142" y="2927"/>
                </a:lnTo>
                <a:lnTo>
                  <a:pt x="561614" y="0"/>
                </a:lnTo>
              </a:path>
            </a:pathLst>
          </a:custGeom>
          <a:ln w="7023">
            <a:solidFill>
              <a:srgbClr val="231F20"/>
            </a:solidFill>
          </a:ln>
        </p:spPr>
        <p:txBody>
          <a:bodyPr wrap="square" lIns="0" tIns="0" rIns="0" bIns="0" rtlCol="0"/>
          <a:lstStyle/>
          <a:p>
            <a:endParaRPr/>
          </a:p>
        </p:txBody>
      </p:sp>
      <p:sp>
        <p:nvSpPr>
          <p:cNvPr id="70" name="object 70"/>
          <p:cNvSpPr/>
          <p:nvPr/>
        </p:nvSpPr>
        <p:spPr>
          <a:xfrm>
            <a:off x="4120640" y="2402389"/>
            <a:ext cx="22225" cy="26670"/>
          </a:xfrm>
          <a:custGeom>
            <a:avLst/>
            <a:gdLst/>
            <a:ahLst/>
            <a:cxnLst/>
            <a:rect l="l" t="t" r="r" b="b"/>
            <a:pathLst>
              <a:path w="22225" h="26669">
                <a:moveTo>
                  <a:pt x="21971" y="0"/>
                </a:moveTo>
                <a:lnTo>
                  <a:pt x="0" y="26428"/>
                </a:lnTo>
              </a:path>
            </a:pathLst>
          </a:custGeom>
          <a:ln w="7023">
            <a:solidFill>
              <a:srgbClr val="231F20"/>
            </a:solidFill>
          </a:ln>
        </p:spPr>
        <p:txBody>
          <a:bodyPr wrap="square" lIns="0" tIns="0" rIns="0" bIns="0" rtlCol="0"/>
          <a:lstStyle/>
          <a:p>
            <a:endParaRPr/>
          </a:p>
        </p:txBody>
      </p:sp>
      <p:sp>
        <p:nvSpPr>
          <p:cNvPr id="71" name="object 71"/>
          <p:cNvSpPr/>
          <p:nvPr/>
        </p:nvSpPr>
        <p:spPr>
          <a:xfrm>
            <a:off x="4158759" y="2405918"/>
            <a:ext cx="15875" cy="29209"/>
          </a:xfrm>
          <a:custGeom>
            <a:avLst/>
            <a:gdLst/>
            <a:ahLst/>
            <a:cxnLst/>
            <a:rect l="l" t="t" r="r" b="b"/>
            <a:pathLst>
              <a:path w="15875" h="29210">
                <a:moveTo>
                  <a:pt x="15875" y="0"/>
                </a:moveTo>
                <a:lnTo>
                  <a:pt x="0" y="28625"/>
                </a:lnTo>
              </a:path>
            </a:pathLst>
          </a:custGeom>
          <a:ln w="7023">
            <a:solidFill>
              <a:srgbClr val="231F20"/>
            </a:solidFill>
          </a:ln>
        </p:spPr>
        <p:txBody>
          <a:bodyPr wrap="square" lIns="0" tIns="0" rIns="0" bIns="0" rtlCol="0"/>
          <a:lstStyle/>
          <a:p>
            <a:endParaRPr/>
          </a:p>
        </p:txBody>
      </p:sp>
      <p:sp>
        <p:nvSpPr>
          <p:cNvPr id="72" name="object 72"/>
          <p:cNvSpPr/>
          <p:nvPr/>
        </p:nvSpPr>
        <p:spPr>
          <a:xfrm>
            <a:off x="4152396" y="2450108"/>
            <a:ext cx="6985" cy="20955"/>
          </a:xfrm>
          <a:custGeom>
            <a:avLst/>
            <a:gdLst/>
            <a:ahLst/>
            <a:cxnLst/>
            <a:rect l="l" t="t" r="r" b="b"/>
            <a:pathLst>
              <a:path w="6985" h="20955">
                <a:moveTo>
                  <a:pt x="6362" y="0"/>
                </a:moveTo>
                <a:lnTo>
                  <a:pt x="0" y="20650"/>
                </a:lnTo>
              </a:path>
            </a:pathLst>
          </a:custGeom>
          <a:ln w="7023">
            <a:solidFill>
              <a:srgbClr val="231F20"/>
            </a:solidFill>
          </a:ln>
        </p:spPr>
        <p:txBody>
          <a:bodyPr wrap="square" lIns="0" tIns="0" rIns="0" bIns="0" rtlCol="0"/>
          <a:lstStyle/>
          <a:p>
            <a:endParaRPr/>
          </a:p>
        </p:txBody>
      </p:sp>
      <p:sp>
        <p:nvSpPr>
          <p:cNvPr id="73" name="object 73"/>
          <p:cNvSpPr/>
          <p:nvPr/>
        </p:nvSpPr>
        <p:spPr>
          <a:xfrm>
            <a:off x="4273734" y="2369555"/>
            <a:ext cx="159689" cy="92099"/>
          </a:xfrm>
          <a:prstGeom prst="rect">
            <a:avLst/>
          </a:prstGeom>
          <a:blipFill>
            <a:blip r:embed="rId12" cstate="print"/>
            <a:stretch>
              <a:fillRect/>
            </a:stretch>
          </a:blipFill>
        </p:spPr>
        <p:txBody>
          <a:bodyPr wrap="square" lIns="0" tIns="0" rIns="0" bIns="0" rtlCol="0"/>
          <a:lstStyle/>
          <a:p>
            <a:endParaRPr/>
          </a:p>
        </p:txBody>
      </p:sp>
      <p:sp>
        <p:nvSpPr>
          <p:cNvPr id="74" name="object 74"/>
          <p:cNvSpPr/>
          <p:nvPr/>
        </p:nvSpPr>
        <p:spPr>
          <a:xfrm>
            <a:off x="4239500" y="1874152"/>
            <a:ext cx="706120" cy="579120"/>
          </a:xfrm>
          <a:custGeom>
            <a:avLst/>
            <a:gdLst/>
            <a:ahLst/>
            <a:cxnLst/>
            <a:rect l="l" t="t" r="r" b="b"/>
            <a:pathLst>
              <a:path w="706120" h="579119">
                <a:moveTo>
                  <a:pt x="692600" y="0"/>
                </a:moveTo>
                <a:lnTo>
                  <a:pt x="486072" y="0"/>
                </a:lnTo>
                <a:lnTo>
                  <a:pt x="460381" y="56072"/>
                </a:lnTo>
                <a:lnTo>
                  <a:pt x="353449" y="175630"/>
                </a:lnTo>
                <a:lnTo>
                  <a:pt x="162968" y="337442"/>
                </a:lnTo>
                <a:lnTo>
                  <a:pt x="127012" y="366025"/>
                </a:lnTo>
                <a:lnTo>
                  <a:pt x="89203" y="393800"/>
                </a:lnTo>
                <a:lnTo>
                  <a:pt x="49504" y="420644"/>
                </a:lnTo>
                <a:lnTo>
                  <a:pt x="7875" y="446433"/>
                </a:lnTo>
                <a:lnTo>
                  <a:pt x="0" y="537975"/>
                </a:lnTo>
                <a:lnTo>
                  <a:pt x="27878" y="578599"/>
                </a:lnTo>
                <a:lnTo>
                  <a:pt x="118964" y="577403"/>
                </a:lnTo>
                <a:lnTo>
                  <a:pt x="300712" y="543487"/>
                </a:lnTo>
                <a:lnTo>
                  <a:pt x="526371" y="411164"/>
                </a:lnTo>
                <a:lnTo>
                  <a:pt x="643804" y="314912"/>
                </a:lnTo>
                <a:lnTo>
                  <a:pt x="691002" y="207802"/>
                </a:lnTo>
                <a:lnTo>
                  <a:pt x="705956" y="42904"/>
                </a:lnTo>
                <a:lnTo>
                  <a:pt x="692600" y="0"/>
                </a:lnTo>
                <a:close/>
              </a:path>
            </a:pathLst>
          </a:custGeom>
          <a:solidFill>
            <a:srgbClr val="FFFFFF"/>
          </a:solidFill>
        </p:spPr>
        <p:txBody>
          <a:bodyPr wrap="square" lIns="0" tIns="0" rIns="0" bIns="0" rtlCol="0"/>
          <a:lstStyle/>
          <a:p>
            <a:endParaRPr/>
          </a:p>
        </p:txBody>
      </p:sp>
      <p:sp>
        <p:nvSpPr>
          <p:cNvPr id="75" name="object 75"/>
          <p:cNvSpPr/>
          <p:nvPr/>
        </p:nvSpPr>
        <p:spPr>
          <a:xfrm>
            <a:off x="4239500" y="1874152"/>
            <a:ext cx="706120" cy="579120"/>
          </a:xfrm>
          <a:custGeom>
            <a:avLst/>
            <a:gdLst/>
            <a:ahLst/>
            <a:cxnLst/>
            <a:rect l="l" t="t" r="r" b="b"/>
            <a:pathLst>
              <a:path w="706120" h="579119">
                <a:moveTo>
                  <a:pt x="486072" y="0"/>
                </a:moveTo>
                <a:lnTo>
                  <a:pt x="460381" y="56072"/>
                </a:lnTo>
                <a:lnTo>
                  <a:pt x="353449" y="175630"/>
                </a:lnTo>
                <a:lnTo>
                  <a:pt x="162968" y="337442"/>
                </a:lnTo>
                <a:lnTo>
                  <a:pt x="127012" y="366025"/>
                </a:lnTo>
                <a:lnTo>
                  <a:pt x="89203" y="393800"/>
                </a:lnTo>
                <a:lnTo>
                  <a:pt x="49504" y="420644"/>
                </a:lnTo>
                <a:lnTo>
                  <a:pt x="7875" y="446433"/>
                </a:lnTo>
                <a:lnTo>
                  <a:pt x="0" y="537975"/>
                </a:lnTo>
                <a:lnTo>
                  <a:pt x="27878" y="578599"/>
                </a:lnTo>
                <a:lnTo>
                  <a:pt x="118964" y="577403"/>
                </a:lnTo>
                <a:lnTo>
                  <a:pt x="300712" y="543487"/>
                </a:lnTo>
                <a:lnTo>
                  <a:pt x="526371" y="411164"/>
                </a:lnTo>
                <a:lnTo>
                  <a:pt x="643804" y="314912"/>
                </a:lnTo>
                <a:lnTo>
                  <a:pt x="691002" y="207802"/>
                </a:lnTo>
                <a:lnTo>
                  <a:pt x="705956" y="42904"/>
                </a:lnTo>
                <a:lnTo>
                  <a:pt x="692600" y="0"/>
                </a:lnTo>
                <a:lnTo>
                  <a:pt x="486072" y="0"/>
                </a:lnTo>
              </a:path>
            </a:pathLst>
          </a:custGeom>
          <a:ln w="7023">
            <a:solidFill>
              <a:srgbClr val="231F20"/>
            </a:solidFill>
          </a:ln>
        </p:spPr>
        <p:txBody>
          <a:bodyPr wrap="square" lIns="0" tIns="0" rIns="0" bIns="0" rtlCol="0"/>
          <a:lstStyle/>
          <a:p>
            <a:endParaRPr/>
          </a:p>
        </p:txBody>
      </p:sp>
      <p:sp>
        <p:nvSpPr>
          <p:cNvPr id="76" name="object 76"/>
          <p:cNvSpPr/>
          <p:nvPr/>
        </p:nvSpPr>
        <p:spPr>
          <a:xfrm>
            <a:off x="4257469" y="2231184"/>
            <a:ext cx="183302" cy="109943"/>
          </a:xfrm>
          <a:prstGeom prst="rect">
            <a:avLst/>
          </a:prstGeom>
          <a:blipFill>
            <a:blip r:embed="rId13" cstate="print"/>
            <a:stretch>
              <a:fillRect/>
            </a:stretch>
          </a:blipFill>
        </p:spPr>
        <p:txBody>
          <a:bodyPr wrap="square" lIns="0" tIns="0" rIns="0" bIns="0" rtlCol="0"/>
          <a:lstStyle/>
          <a:p>
            <a:endParaRPr/>
          </a:p>
        </p:txBody>
      </p:sp>
      <p:sp>
        <p:nvSpPr>
          <p:cNvPr id="77" name="object 77"/>
          <p:cNvSpPr/>
          <p:nvPr/>
        </p:nvSpPr>
        <p:spPr>
          <a:xfrm>
            <a:off x="4895072" y="1981649"/>
            <a:ext cx="200744" cy="206228"/>
          </a:xfrm>
          <a:prstGeom prst="rect">
            <a:avLst/>
          </a:prstGeom>
          <a:blipFill>
            <a:blip r:embed="rId14" cstate="print"/>
            <a:stretch>
              <a:fillRect/>
            </a:stretch>
          </a:blipFill>
        </p:spPr>
        <p:txBody>
          <a:bodyPr wrap="square" lIns="0" tIns="0" rIns="0" bIns="0" rtlCol="0"/>
          <a:lstStyle/>
          <a:p>
            <a:endParaRPr/>
          </a:p>
        </p:txBody>
      </p:sp>
      <p:sp>
        <p:nvSpPr>
          <p:cNvPr id="78" name="object 78"/>
          <p:cNvSpPr/>
          <p:nvPr/>
        </p:nvSpPr>
        <p:spPr>
          <a:xfrm>
            <a:off x="4500435" y="2299908"/>
            <a:ext cx="592455" cy="328930"/>
          </a:xfrm>
          <a:custGeom>
            <a:avLst/>
            <a:gdLst/>
            <a:ahLst/>
            <a:cxnLst/>
            <a:rect l="l" t="t" r="r" b="b"/>
            <a:pathLst>
              <a:path w="592454" h="328930">
                <a:moveTo>
                  <a:pt x="591870" y="0"/>
                </a:moveTo>
                <a:lnTo>
                  <a:pt x="50709" y="226628"/>
                </a:lnTo>
                <a:lnTo>
                  <a:pt x="14926" y="261786"/>
                </a:lnTo>
                <a:lnTo>
                  <a:pt x="0" y="284156"/>
                </a:lnTo>
                <a:lnTo>
                  <a:pt x="3230" y="303319"/>
                </a:lnTo>
                <a:lnTo>
                  <a:pt x="21918" y="328863"/>
                </a:lnTo>
                <a:lnTo>
                  <a:pt x="98370" y="318869"/>
                </a:lnTo>
                <a:lnTo>
                  <a:pt x="151091" y="310114"/>
                </a:lnTo>
                <a:lnTo>
                  <a:pt x="204596" y="297716"/>
                </a:lnTo>
                <a:lnTo>
                  <a:pt x="283398" y="276793"/>
                </a:lnTo>
                <a:lnTo>
                  <a:pt x="416667" y="190080"/>
                </a:lnTo>
                <a:lnTo>
                  <a:pt x="493344" y="143308"/>
                </a:lnTo>
                <a:lnTo>
                  <a:pt x="542458" y="120393"/>
                </a:lnTo>
                <a:lnTo>
                  <a:pt x="591870" y="105603"/>
                </a:lnTo>
                <a:lnTo>
                  <a:pt x="591870" y="0"/>
                </a:lnTo>
                <a:close/>
              </a:path>
            </a:pathLst>
          </a:custGeom>
          <a:solidFill>
            <a:srgbClr val="FFFFFF"/>
          </a:solidFill>
        </p:spPr>
        <p:txBody>
          <a:bodyPr wrap="square" lIns="0" tIns="0" rIns="0" bIns="0" rtlCol="0"/>
          <a:lstStyle/>
          <a:p>
            <a:endParaRPr/>
          </a:p>
        </p:txBody>
      </p:sp>
      <p:sp>
        <p:nvSpPr>
          <p:cNvPr id="79" name="object 79"/>
          <p:cNvSpPr/>
          <p:nvPr/>
        </p:nvSpPr>
        <p:spPr>
          <a:xfrm>
            <a:off x="4500435" y="2299908"/>
            <a:ext cx="592455" cy="328930"/>
          </a:xfrm>
          <a:custGeom>
            <a:avLst/>
            <a:gdLst/>
            <a:ahLst/>
            <a:cxnLst/>
            <a:rect l="l" t="t" r="r" b="b"/>
            <a:pathLst>
              <a:path w="592454" h="328930">
                <a:moveTo>
                  <a:pt x="50709" y="226628"/>
                </a:moveTo>
                <a:lnTo>
                  <a:pt x="14926" y="261786"/>
                </a:lnTo>
                <a:lnTo>
                  <a:pt x="0" y="284156"/>
                </a:lnTo>
                <a:lnTo>
                  <a:pt x="3230" y="303319"/>
                </a:lnTo>
                <a:lnTo>
                  <a:pt x="21918" y="328863"/>
                </a:lnTo>
                <a:lnTo>
                  <a:pt x="98370" y="318869"/>
                </a:lnTo>
                <a:lnTo>
                  <a:pt x="151091" y="310114"/>
                </a:lnTo>
                <a:lnTo>
                  <a:pt x="204596" y="297716"/>
                </a:lnTo>
                <a:lnTo>
                  <a:pt x="283398" y="276793"/>
                </a:lnTo>
                <a:lnTo>
                  <a:pt x="416667" y="190080"/>
                </a:lnTo>
                <a:lnTo>
                  <a:pt x="493344" y="143308"/>
                </a:lnTo>
                <a:lnTo>
                  <a:pt x="542458" y="120393"/>
                </a:lnTo>
                <a:lnTo>
                  <a:pt x="591870" y="105603"/>
                </a:lnTo>
                <a:lnTo>
                  <a:pt x="591870" y="0"/>
                </a:lnTo>
                <a:lnTo>
                  <a:pt x="50709" y="226628"/>
                </a:lnTo>
              </a:path>
            </a:pathLst>
          </a:custGeom>
          <a:ln w="7023">
            <a:solidFill>
              <a:srgbClr val="231F20"/>
            </a:solidFill>
          </a:ln>
        </p:spPr>
        <p:txBody>
          <a:bodyPr wrap="square" lIns="0" tIns="0" rIns="0" bIns="0" rtlCol="0"/>
          <a:lstStyle/>
          <a:p>
            <a:endParaRPr/>
          </a:p>
        </p:txBody>
      </p:sp>
      <p:sp>
        <p:nvSpPr>
          <p:cNvPr id="80" name="object 80"/>
          <p:cNvSpPr/>
          <p:nvPr/>
        </p:nvSpPr>
        <p:spPr>
          <a:xfrm>
            <a:off x="4589431" y="2386738"/>
            <a:ext cx="50800" cy="67310"/>
          </a:xfrm>
          <a:custGeom>
            <a:avLst/>
            <a:gdLst/>
            <a:ahLst/>
            <a:cxnLst/>
            <a:rect l="l" t="t" r="r" b="b"/>
            <a:pathLst>
              <a:path w="50800" h="67310">
                <a:moveTo>
                  <a:pt x="0" y="0"/>
                </a:moveTo>
                <a:lnTo>
                  <a:pt x="50761" y="67005"/>
                </a:lnTo>
              </a:path>
            </a:pathLst>
          </a:custGeom>
          <a:ln w="7023">
            <a:solidFill>
              <a:srgbClr val="231F20"/>
            </a:solidFill>
          </a:ln>
        </p:spPr>
        <p:txBody>
          <a:bodyPr wrap="square" lIns="0" tIns="0" rIns="0" bIns="0" rtlCol="0"/>
          <a:lstStyle/>
          <a:p>
            <a:endParaRPr/>
          </a:p>
        </p:txBody>
      </p:sp>
      <p:sp>
        <p:nvSpPr>
          <p:cNvPr id="81" name="object 81"/>
          <p:cNvSpPr/>
          <p:nvPr/>
        </p:nvSpPr>
        <p:spPr>
          <a:xfrm>
            <a:off x="4681170" y="2287175"/>
            <a:ext cx="195426" cy="89828"/>
          </a:xfrm>
          <a:prstGeom prst="rect">
            <a:avLst/>
          </a:prstGeom>
          <a:blipFill>
            <a:blip r:embed="rId15" cstate="print"/>
            <a:stretch>
              <a:fillRect/>
            </a:stretch>
          </a:blipFill>
        </p:spPr>
        <p:txBody>
          <a:bodyPr wrap="square" lIns="0" tIns="0" rIns="0" bIns="0" rtlCol="0"/>
          <a:lstStyle/>
          <a:p>
            <a:endParaRPr/>
          </a:p>
        </p:txBody>
      </p:sp>
      <p:sp>
        <p:nvSpPr>
          <p:cNvPr id="82" name="object 82"/>
          <p:cNvSpPr/>
          <p:nvPr/>
        </p:nvSpPr>
        <p:spPr>
          <a:xfrm>
            <a:off x="4815673" y="2458237"/>
            <a:ext cx="276860" cy="97155"/>
          </a:xfrm>
          <a:custGeom>
            <a:avLst/>
            <a:gdLst/>
            <a:ahLst/>
            <a:cxnLst/>
            <a:rect l="l" t="t" r="r" b="b"/>
            <a:pathLst>
              <a:path w="276860" h="97155">
                <a:moveTo>
                  <a:pt x="62141" y="75078"/>
                </a:moveTo>
                <a:lnTo>
                  <a:pt x="22977" y="87181"/>
                </a:lnTo>
                <a:lnTo>
                  <a:pt x="0" y="96829"/>
                </a:lnTo>
                <a:lnTo>
                  <a:pt x="62141" y="75078"/>
                </a:lnTo>
                <a:close/>
              </a:path>
              <a:path w="276860" h="97155">
                <a:moveTo>
                  <a:pt x="276632" y="58478"/>
                </a:moveTo>
                <a:lnTo>
                  <a:pt x="161200" y="58478"/>
                </a:lnTo>
                <a:lnTo>
                  <a:pt x="246049" y="71747"/>
                </a:lnTo>
                <a:lnTo>
                  <a:pt x="276632" y="76969"/>
                </a:lnTo>
                <a:lnTo>
                  <a:pt x="276632" y="58478"/>
                </a:lnTo>
                <a:close/>
              </a:path>
              <a:path w="276860" h="97155">
                <a:moveTo>
                  <a:pt x="276632" y="0"/>
                </a:moveTo>
                <a:lnTo>
                  <a:pt x="62141" y="75078"/>
                </a:lnTo>
                <a:lnTo>
                  <a:pt x="81776" y="69010"/>
                </a:lnTo>
                <a:lnTo>
                  <a:pt x="161200" y="58478"/>
                </a:lnTo>
                <a:lnTo>
                  <a:pt x="276632" y="58478"/>
                </a:lnTo>
                <a:lnTo>
                  <a:pt x="276632" y="0"/>
                </a:lnTo>
                <a:close/>
              </a:path>
            </a:pathLst>
          </a:custGeom>
          <a:solidFill>
            <a:srgbClr val="FFFFFF"/>
          </a:solidFill>
        </p:spPr>
        <p:txBody>
          <a:bodyPr wrap="square" lIns="0" tIns="0" rIns="0" bIns="0" rtlCol="0"/>
          <a:lstStyle/>
          <a:p>
            <a:endParaRPr/>
          </a:p>
        </p:txBody>
      </p:sp>
      <p:sp>
        <p:nvSpPr>
          <p:cNvPr id="83" name="object 83"/>
          <p:cNvSpPr/>
          <p:nvPr/>
        </p:nvSpPr>
        <p:spPr>
          <a:xfrm>
            <a:off x="4815673" y="2458237"/>
            <a:ext cx="276860" cy="97155"/>
          </a:xfrm>
          <a:custGeom>
            <a:avLst/>
            <a:gdLst/>
            <a:ahLst/>
            <a:cxnLst/>
            <a:rect l="l" t="t" r="r" b="b"/>
            <a:pathLst>
              <a:path w="276860" h="97155">
                <a:moveTo>
                  <a:pt x="276632" y="0"/>
                </a:moveTo>
                <a:lnTo>
                  <a:pt x="276632" y="76969"/>
                </a:lnTo>
                <a:lnTo>
                  <a:pt x="246049" y="71747"/>
                </a:lnTo>
                <a:lnTo>
                  <a:pt x="161200" y="58478"/>
                </a:lnTo>
                <a:lnTo>
                  <a:pt x="81776" y="69010"/>
                </a:lnTo>
                <a:lnTo>
                  <a:pt x="22977" y="87181"/>
                </a:lnTo>
                <a:lnTo>
                  <a:pt x="0" y="96829"/>
                </a:lnTo>
                <a:lnTo>
                  <a:pt x="276632" y="0"/>
                </a:lnTo>
              </a:path>
            </a:pathLst>
          </a:custGeom>
          <a:ln w="7023">
            <a:solidFill>
              <a:srgbClr val="231F20"/>
            </a:solidFill>
          </a:ln>
        </p:spPr>
        <p:txBody>
          <a:bodyPr wrap="square" lIns="0" tIns="0" rIns="0" bIns="0" rtlCol="0"/>
          <a:lstStyle/>
          <a:p>
            <a:endParaRPr/>
          </a:p>
        </p:txBody>
      </p:sp>
      <p:sp>
        <p:nvSpPr>
          <p:cNvPr id="84" name="object 84"/>
          <p:cNvSpPr/>
          <p:nvPr/>
        </p:nvSpPr>
        <p:spPr>
          <a:xfrm>
            <a:off x="4620819" y="2169052"/>
            <a:ext cx="462915" cy="327660"/>
          </a:xfrm>
          <a:custGeom>
            <a:avLst/>
            <a:gdLst/>
            <a:ahLst/>
            <a:cxnLst/>
            <a:rect l="l" t="t" r="r" b="b"/>
            <a:pathLst>
              <a:path w="462914" h="327660">
                <a:moveTo>
                  <a:pt x="75599" y="242339"/>
                </a:moveTo>
                <a:lnTo>
                  <a:pt x="24130" y="274574"/>
                </a:lnTo>
                <a:lnTo>
                  <a:pt x="38595" y="280936"/>
                </a:lnTo>
                <a:lnTo>
                  <a:pt x="28778" y="295435"/>
                </a:lnTo>
                <a:lnTo>
                  <a:pt x="12415" y="320309"/>
                </a:lnTo>
                <a:lnTo>
                  <a:pt x="9143" y="327624"/>
                </a:lnTo>
                <a:lnTo>
                  <a:pt x="38595" y="289445"/>
                </a:lnTo>
                <a:lnTo>
                  <a:pt x="75599" y="242339"/>
                </a:lnTo>
                <a:close/>
              </a:path>
              <a:path w="462914" h="327660">
                <a:moveTo>
                  <a:pt x="15044" y="273257"/>
                </a:moveTo>
                <a:lnTo>
                  <a:pt x="8268" y="278048"/>
                </a:lnTo>
                <a:lnTo>
                  <a:pt x="0" y="289687"/>
                </a:lnTo>
                <a:lnTo>
                  <a:pt x="24130" y="274574"/>
                </a:lnTo>
                <a:lnTo>
                  <a:pt x="23947" y="274494"/>
                </a:lnTo>
                <a:lnTo>
                  <a:pt x="15044" y="273257"/>
                </a:lnTo>
                <a:close/>
              </a:path>
              <a:path w="462914" h="327660">
                <a:moveTo>
                  <a:pt x="137255" y="203725"/>
                </a:moveTo>
                <a:lnTo>
                  <a:pt x="116900" y="207765"/>
                </a:lnTo>
                <a:lnTo>
                  <a:pt x="81095" y="235343"/>
                </a:lnTo>
                <a:lnTo>
                  <a:pt x="75599" y="242339"/>
                </a:lnTo>
                <a:lnTo>
                  <a:pt x="137255" y="203725"/>
                </a:lnTo>
                <a:close/>
              </a:path>
              <a:path w="462914" h="327660">
                <a:moveTo>
                  <a:pt x="287263" y="109777"/>
                </a:moveTo>
                <a:lnTo>
                  <a:pt x="137255" y="203725"/>
                </a:lnTo>
                <a:lnTo>
                  <a:pt x="165482" y="198123"/>
                </a:lnTo>
                <a:lnTo>
                  <a:pt x="246316" y="197827"/>
                </a:lnTo>
                <a:lnTo>
                  <a:pt x="287263" y="109777"/>
                </a:lnTo>
                <a:close/>
              </a:path>
              <a:path w="462914" h="327660">
                <a:moveTo>
                  <a:pt x="462546" y="0"/>
                </a:moveTo>
                <a:lnTo>
                  <a:pt x="378715" y="21650"/>
                </a:lnTo>
                <a:lnTo>
                  <a:pt x="328247" y="49474"/>
                </a:lnTo>
                <a:lnTo>
                  <a:pt x="290871" y="102018"/>
                </a:lnTo>
                <a:lnTo>
                  <a:pt x="287263" y="109777"/>
                </a:lnTo>
                <a:lnTo>
                  <a:pt x="462546" y="0"/>
                </a:lnTo>
                <a:close/>
              </a:path>
            </a:pathLst>
          </a:custGeom>
          <a:solidFill>
            <a:srgbClr val="FFFFFF"/>
          </a:solidFill>
        </p:spPr>
        <p:txBody>
          <a:bodyPr wrap="square" lIns="0" tIns="0" rIns="0" bIns="0" rtlCol="0"/>
          <a:lstStyle/>
          <a:p>
            <a:endParaRPr/>
          </a:p>
        </p:txBody>
      </p:sp>
      <p:sp>
        <p:nvSpPr>
          <p:cNvPr id="85" name="object 85"/>
          <p:cNvSpPr/>
          <p:nvPr/>
        </p:nvSpPr>
        <p:spPr>
          <a:xfrm>
            <a:off x="4620819" y="2169052"/>
            <a:ext cx="462915" cy="327660"/>
          </a:xfrm>
          <a:custGeom>
            <a:avLst/>
            <a:gdLst/>
            <a:ahLst/>
            <a:cxnLst/>
            <a:rect l="l" t="t" r="r" b="b"/>
            <a:pathLst>
              <a:path w="462914" h="327660">
                <a:moveTo>
                  <a:pt x="462546" y="0"/>
                </a:moveTo>
                <a:lnTo>
                  <a:pt x="378715" y="21650"/>
                </a:lnTo>
                <a:lnTo>
                  <a:pt x="328247" y="49474"/>
                </a:lnTo>
                <a:lnTo>
                  <a:pt x="290871" y="102018"/>
                </a:lnTo>
                <a:lnTo>
                  <a:pt x="246316" y="197827"/>
                </a:lnTo>
                <a:lnTo>
                  <a:pt x="165482" y="198123"/>
                </a:lnTo>
                <a:lnTo>
                  <a:pt x="116900" y="207765"/>
                </a:lnTo>
                <a:lnTo>
                  <a:pt x="81095" y="235343"/>
                </a:lnTo>
                <a:lnTo>
                  <a:pt x="38595" y="289445"/>
                </a:lnTo>
                <a:lnTo>
                  <a:pt x="9143" y="327624"/>
                </a:lnTo>
                <a:lnTo>
                  <a:pt x="12415" y="320309"/>
                </a:lnTo>
                <a:lnTo>
                  <a:pt x="28778" y="295435"/>
                </a:lnTo>
                <a:lnTo>
                  <a:pt x="38595" y="280936"/>
                </a:lnTo>
                <a:lnTo>
                  <a:pt x="23947" y="274494"/>
                </a:lnTo>
                <a:lnTo>
                  <a:pt x="15044" y="273257"/>
                </a:lnTo>
                <a:lnTo>
                  <a:pt x="8268" y="278048"/>
                </a:lnTo>
                <a:lnTo>
                  <a:pt x="0" y="289687"/>
                </a:lnTo>
              </a:path>
            </a:pathLst>
          </a:custGeom>
          <a:ln w="7023">
            <a:solidFill>
              <a:srgbClr val="231F20"/>
            </a:solidFill>
          </a:ln>
        </p:spPr>
        <p:txBody>
          <a:bodyPr wrap="square" lIns="0" tIns="0" rIns="0" bIns="0" rtlCol="0"/>
          <a:lstStyle/>
          <a:p>
            <a:endParaRPr/>
          </a:p>
        </p:txBody>
      </p:sp>
      <p:sp>
        <p:nvSpPr>
          <p:cNvPr id="86" name="object 86"/>
          <p:cNvSpPr/>
          <p:nvPr/>
        </p:nvSpPr>
        <p:spPr>
          <a:xfrm>
            <a:off x="4139231" y="2006884"/>
            <a:ext cx="58419" cy="286385"/>
          </a:xfrm>
          <a:custGeom>
            <a:avLst/>
            <a:gdLst/>
            <a:ahLst/>
            <a:cxnLst/>
            <a:rect l="l" t="t" r="r" b="b"/>
            <a:pathLst>
              <a:path w="58420" h="286385">
                <a:moveTo>
                  <a:pt x="0" y="151091"/>
                </a:moveTo>
                <a:lnTo>
                  <a:pt x="29070" y="285953"/>
                </a:lnTo>
                <a:lnTo>
                  <a:pt x="55189" y="164782"/>
                </a:lnTo>
                <a:lnTo>
                  <a:pt x="20421" y="164782"/>
                </a:lnTo>
                <a:lnTo>
                  <a:pt x="0" y="151091"/>
                </a:lnTo>
                <a:close/>
              </a:path>
              <a:path w="58420" h="286385">
                <a:moveTo>
                  <a:pt x="36664" y="0"/>
                </a:moveTo>
                <a:lnTo>
                  <a:pt x="20421" y="0"/>
                </a:lnTo>
                <a:lnTo>
                  <a:pt x="20421" y="164782"/>
                </a:lnTo>
                <a:lnTo>
                  <a:pt x="36664" y="164782"/>
                </a:lnTo>
                <a:lnTo>
                  <a:pt x="36664" y="0"/>
                </a:lnTo>
                <a:close/>
              </a:path>
              <a:path w="58420" h="286385">
                <a:moveTo>
                  <a:pt x="58140" y="151091"/>
                </a:moveTo>
                <a:lnTo>
                  <a:pt x="36664" y="164782"/>
                </a:lnTo>
                <a:lnTo>
                  <a:pt x="55189" y="164782"/>
                </a:lnTo>
                <a:lnTo>
                  <a:pt x="58140" y="151091"/>
                </a:lnTo>
                <a:close/>
              </a:path>
            </a:pathLst>
          </a:custGeom>
          <a:solidFill>
            <a:srgbClr val="58595B"/>
          </a:solidFill>
        </p:spPr>
        <p:txBody>
          <a:bodyPr wrap="square" lIns="0" tIns="0" rIns="0" bIns="0" rtlCol="0"/>
          <a:lstStyle/>
          <a:p>
            <a:endParaRPr/>
          </a:p>
        </p:txBody>
      </p:sp>
      <p:sp>
        <p:nvSpPr>
          <p:cNvPr id="87" name="object 87"/>
          <p:cNvSpPr/>
          <p:nvPr/>
        </p:nvSpPr>
        <p:spPr>
          <a:xfrm>
            <a:off x="6175750" y="2455635"/>
            <a:ext cx="292100" cy="322580"/>
          </a:xfrm>
          <a:custGeom>
            <a:avLst/>
            <a:gdLst/>
            <a:ahLst/>
            <a:cxnLst/>
            <a:rect l="l" t="t" r="r" b="b"/>
            <a:pathLst>
              <a:path w="292100" h="322580">
                <a:moveTo>
                  <a:pt x="110073" y="48590"/>
                </a:moveTo>
                <a:lnTo>
                  <a:pt x="97805" y="23327"/>
                </a:lnTo>
                <a:lnTo>
                  <a:pt x="90028" y="9845"/>
                </a:lnTo>
                <a:lnTo>
                  <a:pt x="83425" y="3588"/>
                </a:lnTo>
                <a:lnTo>
                  <a:pt x="74678" y="0"/>
                </a:lnTo>
                <a:lnTo>
                  <a:pt x="30177" y="15360"/>
                </a:lnTo>
                <a:lnTo>
                  <a:pt x="7605" y="29157"/>
                </a:lnTo>
                <a:lnTo>
                  <a:pt x="0" y="49200"/>
                </a:lnTo>
                <a:lnTo>
                  <a:pt x="396" y="83299"/>
                </a:lnTo>
                <a:lnTo>
                  <a:pt x="15055" y="101207"/>
                </a:lnTo>
                <a:lnTo>
                  <a:pt x="23991" y="110261"/>
                </a:lnTo>
                <a:lnTo>
                  <a:pt x="30848" y="113238"/>
                </a:lnTo>
                <a:lnTo>
                  <a:pt x="39271" y="112915"/>
                </a:lnTo>
                <a:lnTo>
                  <a:pt x="13298" y="219419"/>
                </a:lnTo>
                <a:lnTo>
                  <a:pt x="18937" y="270714"/>
                </a:lnTo>
                <a:lnTo>
                  <a:pt x="69055" y="281017"/>
                </a:lnTo>
                <a:lnTo>
                  <a:pt x="176520" y="264541"/>
                </a:lnTo>
                <a:lnTo>
                  <a:pt x="190886" y="300879"/>
                </a:lnTo>
                <a:lnTo>
                  <a:pt x="202204" y="318554"/>
                </a:lnTo>
                <a:lnTo>
                  <a:pt x="216348" y="322569"/>
                </a:lnTo>
                <a:lnTo>
                  <a:pt x="239194" y="317931"/>
                </a:lnTo>
                <a:lnTo>
                  <a:pt x="270777" y="318585"/>
                </a:lnTo>
                <a:lnTo>
                  <a:pt x="286684" y="312729"/>
                </a:lnTo>
                <a:lnTo>
                  <a:pt x="291760" y="294898"/>
                </a:lnTo>
                <a:lnTo>
                  <a:pt x="290845" y="259626"/>
                </a:lnTo>
                <a:lnTo>
                  <a:pt x="278531" y="232931"/>
                </a:lnTo>
                <a:lnTo>
                  <a:pt x="269676" y="218379"/>
                </a:lnTo>
                <a:lnTo>
                  <a:pt x="260004" y="210880"/>
                </a:lnTo>
                <a:lnTo>
                  <a:pt x="245239" y="205346"/>
                </a:lnTo>
                <a:lnTo>
                  <a:pt x="255350" y="110035"/>
                </a:lnTo>
                <a:lnTo>
                  <a:pt x="244641" y="61936"/>
                </a:lnTo>
                <a:lnTo>
                  <a:pt x="200439" y="46353"/>
                </a:lnTo>
                <a:lnTo>
                  <a:pt x="110073" y="48590"/>
                </a:lnTo>
                <a:close/>
              </a:path>
            </a:pathLst>
          </a:custGeom>
          <a:ln w="5549">
            <a:solidFill>
              <a:srgbClr val="231F20"/>
            </a:solidFill>
          </a:ln>
        </p:spPr>
        <p:txBody>
          <a:bodyPr wrap="square" lIns="0" tIns="0" rIns="0" bIns="0" rtlCol="0"/>
          <a:lstStyle/>
          <a:p>
            <a:endParaRPr/>
          </a:p>
        </p:txBody>
      </p:sp>
      <p:sp>
        <p:nvSpPr>
          <p:cNvPr id="88" name="object 88"/>
          <p:cNvSpPr/>
          <p:nvPr/>
        </p:nvSpPr>
        <p:spPr>
          <a:xfrm>
            <a:off x="6211675" y="2501450"/>
            <a:ext cx="191035" cy="198706"/>
          </a:xfrm>
          <a:prstGeom prst="rect">
            <a:avLst/>
          </a:prstGeom>
          <a:blipFill>
            <a:blip r:embed="rId16" cstate="print"/>
            <a:stretch>
              <a:fillRect/>
            </a:stretch>
          </a:blipFill>
        </p:spPr>
        <p:txBody>
          <a:bodyPr wrap="square" lIns="0" tIns="0" rIns="0" bIns="0" rtlCol="0"/>
          <a:lstStyle/>
          <a:p>
            <a:endParaRPr/>
          </a:p>
        </p:txBody>
      </p:sp>
      <p:sp>
        <p:nvSpPr>
          <p:cNvPr id="89" name="object 89"/>
          <p:cNvSpPr/>
          <p:nvPr/>
        </p:nvSpPr>
        <p:spPr>
          <a:xfrm>
            <a:off x="6099771" y="2396844"/>
            <a:ext cx="387350" cy="412750"/>
          </a:xfrm>
          <a:custGeom>
            <a:avLst/>
            <a:gdLst/>
            <a:ahLst/>
            <a:cxnLst/>
            <a:rect l="l" t="t" r="r" b="b"/>
            <a:pathLst>
              <a:path w="387350" h="412750">
                <a:moveTo>
                  <a:pt x="360269" y="308237"/>
                </a:moveTo>
                <a:lnTo>
                  <a:pt x="386850" y="154375"/>
                </a:lnTo>
                <a:lnTo>
                  <a:pt x="377515" y="71801"/>
                </a:lnTo>
                <a:lnTo>
                  <a:pt x="315888" y="32356"/>
                </a:lnTo>
                <a:lnTo>
                  <a:pt x="185593" y="7882"/>
                </a:lnTo>
                <a:lnTo>
                  <a:pt x="100758" y="0"/>
                </a:lnTo>
                <a:lnTo>
                  <a:pt x="55318" y="6928"/>
                </a:lnTo>
                <a:lnTo>
                  <a:pt x="33826" y="37266"/>
                </a:lnTo>
                <a:lnTo>
                  <a:pt x="20836" y="99614"/>
                </a:lnTo>
                <a:lnTo>
                  <a:pt x="0" y="209165"/>
                </a:lnTo>
                <a:lnTo>
                  <a:pt x="6880" y="275271"/>
                </a:lnTo>
                <a:lnTo>
                  <a:pt x="53920" y="324560"/>
                </a:lnTo>
                <a:lnTo>
                  <a:pt x="153563" y="383662"/>
                </a:lnTo>
                <a:lnTo>
                  <a:pt x="218455" y="405964"/>
                </a:lnTo>
                <a:lnTo>
                  <a:pt x="254266" y="412154"/>
                </a:lnTo>
                <a:lnTo>
                  <a:pt x="273759" y="401114"/>
                </a:lnTo>
                <a:lnTo>
                  <a:pt x="289695" y="371724"/>
                </a:lnTo>
              </a:path>
            </a:pathLst>
          </a:custGeom>
          <a:ln w="5549">
            <a:solidFill>
              <a:srgbClr val="231F20"/>
            </a:solidFill>
          </a:ln>
        </p:spPr>
        <p:txBody>
          <a:bodyPr wrap="square" lIns="0" tIns="0" rIns="0" bIns="0" rtlCol="0"/>
          <a:lstStyle/>
          <a:p>
            <a:endParaRPr/>
          </a:p>
        </p:txBody>
      </p:sp>
      <p:sp>
        <p:nvSpPr>
          <p:cNvPr id="90" name="object 90"/>
          <p:cNvSpPr/>
          <p:nvPr/>
        </p:nvSpPr>
        <p:spPr>
          <a:xfrm>
            <a:off x="5513430" y="1865432"/>
            <a:ext cx="1363980" cy="466725"/>
          </a:xfrm>
          <a:custGeom>
            <a:avLst/>
            <a:gdLst/>
            <a:ahLst/>
            <a:cxnLst/>
            <a:rect l="l" t="t" r="r" b="b"/>
            <a:pathLst>
              <a:path w="1363979" h="466725">
                <a:moveTo>
                  <a:pt x="0" y="466394"/>
                </a:moveTo>
                <a:lnTo>
                  <a:pt x="507563" y="382169"/>
                </a:lnTo>
                <a:lnTo>
                  <a:pt x="818770" y="305511"/>
                </a:lnTo>
                <a:lnTo>
                  <a:pt x="1061438" y="192696"/>
                </a:lnTo>
                <a:lnTo>
                  <a:pt x="1363383" y="0"/>
                </a:lnTo>
              </a:path>
            </a:pathLst>
          </a:custGeom>
          <a:ln w="5549">
            <a:solidFill>
              <a:srgbClr val="231F20"/>
            </a:solidFill>
          </a:ln>
        </p:spPr>
        <p:txBody>
          <a:bodyPr wrap="square" lIns="0" tIns="0" rIns="0" bIns="0" rtlCol="0"/>
          <a:lstStyle/>
          <a:p>
            <a:endParaRPr/>
          </a:p>
        </p:txBody>
      </p:sp>
      <p:sp>
        <p:nvSpPr>
          <p:cNvPr id="91" name="object 91"/>
          <p:cNvSpPr/>
          <p:nvPr/>
        </p:nvSpPr>
        <p:spPr>
          <a:xfrm>
            <a:off x="6409395" y="2820312"/>
            <a:ext cx="551815" cy="226060"/>
          </a:xfrm>
          <a:custGeom>
            <a:avLst/>
            <a:gdLst/>
            <a:ahLst/>
            <a:cxnLst/>
            <a:rect l="l" t="t" r="r" b="b"/>
            <a:pathLst>
              <a:path w="551815" h="226060">
                <a:moveTo>
                  <a:pt x="551649" y="0"/>
                </a:moveTo>
                <a:lnTo>
                  <a:pt x="351442" y="101412"/>
                </a:lnTo>
                <a:lnTo>
                  <a:pt x="227242" y="158742"/>
                </a:lnTo>
                <a:lnTo>
                  <a:pt x="127334" y="193161"/>
                </a:lnTo>
                <a:lnTo>
                  <a:pt x="0" y="225844"/>
                </a:lnTo>
              </a:path>
            </a:pathLst>
          </a:custGeom>
          <a:ln w="5549">
            <a:solidFill>
              <a:srgbClr val="231F20"/>
            </a:solidFill>
          </a:ln>
        </p:spPr>
        <p:txBody>
          <a:bodyPr wrap="square" lIns="0" tIns="0" rIns="0" bIns="0" rtlCol="0"/>
          <a:lstStyle/>
          <a:p>
            <a:endParaRPr/>
          </a:p>
        </p:txBody>
      </p:sp>
      <p:sp>
        <p:nvSpPr>
          <p:cNvPr id="92" name="object 92"/>
          <p:cNvSpPr/>
          <p:nvPr/>
        </p:nvSpPr>
        <p:spPr>
          <a:xfrm>
            <a:off x="6022491" y="2316791"/>
            <a:ext cx="485140" cy="503555"/>
          </a:xfrm>
          <a:custGeom>
            <a:avLst/>
            <a:gdLst/>
            <a:ahLst/>
            <a:cxnLst/>
            <a:rect l="l" t="t" r="r" b="b"/>
            <a:pathLst>
              <a:path w="485140" h="503555">
                <a:moveTo>
                  <a:pt x="366979" y="451777"/>
                </a:moveTo>
                <a:lnTo>
                  <a:pt x="346953" y="476224"/>
                </a:lnTo>
                <a:lnTo>
                  <a:pt x="316034" y="492191"/>
                </a:lnTo>
                <a:lnTo>
                  <a:pt x="279470" y="500886"/>
                </a:lnTo>
                <a:lnTo>
                  <a:pt x="242506" y="503516"/>
                </a:lnTo>
                <a:lnTo>
                  <a:pt x="193632" y="498402"/>
                </a:lnTo>
                <a:lnTo>
                  <a:pt x="148111" y="483733"/>
                </a:lnTo>
                <a:lnTo>
                  <a:pt x="106918" y="460521"/>
                </a:lnTo>
                <a:lnTo>
                  <a:pt x="71027" y="429780"/>
                </a:lnTo>
                <a:lnTo>
                  <a:pt x="41415" y="392522"/>
                </a:lnTo>
                <a:lnTo>
                  <a:pt x="19057" y="349758"/>
                </a:lnTo>
                <a:lnTo>
                  <a:pt x="4926" y="302501"/>
                </a:lnTo>
                <a:lnTo>
                  <a:pt x="0" y="251764"/>
                </a:lnTo>
                <a:lnTo>
                  <a:pt x="4926" y="201027"/>
                </a:lnTo>
                <a:lnTo>
                  <a:pt x="19057" y="153769"/>
                </a:lnTo>
                <a:lnTo>
                  <a:pt x="41415" y="111003"/>
                </a:lnTo>
                <a:lnTo>
                  <a:pt x="71027" y="73742"/>
                </a:lnTo>
                <a:lnTo>
                  <a:pt x="106918" y="42999"/>
                </a:lnTo>
                <a:lnTo>
                  <a:pt x="148111" y="19785"/>
                </a:lnTo>
                <a:lnTo>
                  <a:pt x="193632" y="5115"/>
                </a:lnTo>
                <a:lnTo>
                  <a:pt x="242506" y="0"/>
                </a:lnTo>
                <a:lnTo>
                  <a:pt x="291380" y="5115"/>
                </a:lnTo>
                <a:lnTo>
                  <a:pt x="336901" y="19785"/>
                </a:lnTo>
                <a:lnTo>
                  <a:pt x="378094" y="42999"/>
                </a:lnTo>
                <a:lnTo>
                  <a:pt x="413985" y="73742"/>
                </a:lnTo>
                <a:lnTo>
                  <a:pt x="443597" y="111003"/>
                </a:lnTo>
                <a:lnTo>
                  <a:pt x="465955" y="153769"/>
                </a:lnTo>
                <a:lnTo>
                  <a:pt x="480086" y="201027"/>
                </a:lnTo>
                <a:lnTo>
                  <a:pt x="485013" y="251764"/>
                </a:lnTo>
                <a:lnTo>
                  <a:pt x="481930" y="290002"/>
                </a:lnTo>
                <a:lnTo>
                  <a:pt x="473384" y="329028"/>
                </a:lnTo>
                <a:lnTo>
                  <a:pt x="460425" y="366096"/>
                </a:lnTo>
                <a:lnTo>
                  <a:pt x="444106" y="398462"/>
                </a:lnTo>
              </a:path>
            </a:pathLst>
          </a:custGeom>
          <a:ln w="5549">
            <a:solidFill>
              <a:srgbClr val="231F20"/>
            </a:solidFill>
          </a:ln>
        </p:spPr>
        <p:txBody>
          <a:bodyPr wrap="square" lIns="0" tIns="0" rIns="0" bIns="0" rtlCol="0"/>
          <a:lstStyle/>
          <a:p>
            <a:endParaRPr/>
          </a:p>
        </p:txBody>
      </p:sp>
      <p:sp>
        <p:nvSpPr>
          <p:cNvPr id="93" name="object 93"/>
          <p:cNvSpPr/>
          <p:nvPr/>
        </p:nvSpPr>
        <p:spPr>
          <a:xfrm>
            <a:off x="541756" y="1807172"/>
            <a:ext cx="2870835" cy="1402715"/>
          </a:xfrm>
          <a:custGeom>
            <a:avLst/>
            <a:gdLst/>
            <a:ahLst/>
            <a:cxnLst/>
            <a:rect l="l" t="t" r="r" b="b"/>
            <a:pathLst>
              <a:path w="2870835" h="1402714">
                <a:moveTo>
                  <a:pt x="2870758" y="1402219"/>
                </a:moveTo>
                <a:lnTo>
                  <a:pt x="0" y="1402219"/>
                </a:lnTo>
                <a:lnTo>
                  <a:pt x="0" y="0"/>
                </a:lnTo>
                <a:lnTo>
                  <a:pt x="2870758" y="0"/>
                </a:lnTo>
                <a:lnTo>
                  <a:pt x="2870758" y="1402219"/>
                </a:lnTo>
                <a:close/>
              </a:path>
            </a:pathLst>
          </a:custGeom>
          <a:ln w="6350">
            <a:solidFill>
              <a:srgbClr val="231F20"/>
            </a:solidFill>
          </a:ln>
        </p:spPr>
        <p:txBody>
          <a:bodyPr wrap="square" lIns="0" tIns="0" rIns="0" bIns="0" rtlCol="0"/>
          <a:lstStyle/>
          <a:p>
            <a:endParaRPr/>
          </a:p>
        </p:txBody>
      </p:sp>
      <p:sp>
        <p:nvSpPr>
          <p:cNvPr id="94" name="object 94"/>
          <p:cNvSpPr/>
          <p:nvPr/>
        </p:nvSpPr>
        <p:spPr>
          <a:xfrm>
            <a:off x="3659619" y="1807172"/>
            <a:ext cx="3362325" cy="1402715"/>
          </a:xfrm>
          <a:custGeom>
            <a:avLst/>
            <a:gdLst/>
            <a:ahLst/>
            <a:cxnLst/>
            <a:rect l="l" t="t" r="r" b="b"/>
            <a:pathLst>
              <a:path w="3362325" h="1402714">
                <a:moveTo>
                  <a:pt x="3362058" y="1402219"/>
                </a:moveTo>
                <a:lnTo>
                  <a:pt x="0" y="1402219"/>
                </a:lnTo>
                <a:lnTo>
                  <a:pt x="0" y="0"/>
                </a:lnTo>
                <a:lnTo>
                  <a:pt x="3362058" y="0"/>
                </a:lnTo>
                <a:lnTo>
                  <a:pt x="3362058" y="1402219"/>
                </a:lnTo>
                <a:close/>
              </a:path>
            </a:pathLst>
          </a:custGeom>
          <a:ln w="6350">
            <a:solidFill>
              <a:srgbClr val="231F20"/>
            </a:solidFill>
          </a:ln>
        </p:spPr>
        <p:txBody>
          <a:bodyPr wrap="square" lIns="0" tIns="0" rIns="0" bIns="0" rtlCol="0"/>
          <a:lstStyle/>
          <a:p>
            <a:endParaRPr/>
          </a:p>
        </p:txBody>
      </p:sp>
      <p:sp>
        <p:nvSpPr>
          <p:cNvPr id="95" name="object 95"/>
          <p:cNvSpPr/>
          <p:nvPr/>
        </p:nvSpPr>
        <p:spPr>
          <a:xfrm>
            <a:off x="3660863" y="1807172"/>
            <a:ext cx="192405" cy="182245"/>
          </a:xfrm>
          <a:custGeom>
            <a:avLst/>
            <a:gdLst/>
            <a:ahLst/>
            <a:cxnLst/>
            <a:rect l="l" t="t" r="r" b="b"/>
            <a:pathLst>
              <a:path w="192404" h="182244">
                <a:moveTo>
                  <a:pt x="192062" y="182016"/>
                </a:moveTo>
                <a:lnTo>
                  <a:pt x="0" y="182016"/>
                </a:lnTo>
                <a:lnTo>
                  <a:pt x="0" y="0"/>
                </a:lnTo>
                <a:lnTo>
                  <a:pt x="192062" y="0"/>
                </a:lnTo>
                <a:lnTo>
                  <a:pt x="192062" y="182016"/>
                </a:lnTo>
                <a:close/>
              </a:path>
            </a:pathLst>
          </a:custGeom>
          <a:solidFill>
            <a:srgbClr val="5A595C"/>
          </a:solidFill>
        </p:spPr>
        <p:txBody>
          <a:bodyPr wrap="square" lIns="0" tIns="0" rIns="0" bIns="0" rtlCol="0"/>
          <a:lstStyle/>
          <a:p>
            <a:endParaRPr/>
          </a:p>
        </p:txBody>
      </p:sp>
      <p:sp>
        <p:nvSpPr>
          <p:cNvPr id="96" name="object 96"/>
          <p:cNvSpPr txBox="1"/>
          <p:nvPr/>
        </p:nvSpPr>
        <p:spPr>
          <a:xfrm>
            <a:off x="3704046" y="1809986"/>
            <a:ext cx="106045" cy="166370"/>
          </a:xfrm>
          <a:prstGeom prst="rect">
            <a:avLst/>
          </a:prstGeom>
        </p:spPr>
        <p:txBody>
          <a:bodyPr vert="horz" wrap="square" lIns="0" tIns="15240" rIns="0" bIns="0" rtlCol="0">
            <a:spAutoFit/>
          </a:bodyPr>
          <a:lstStyle/>
          <a:p>
            <a:pPr marL="12700">
              <a:lnSpc>
                <a:spcPct val="100000"/>
              </a:lnSpc>
              <a:spcBef>
                <a:spcPts val="120"/>
              </a:spcBef>
            </a:pPr>
            <a:r>
              <a:rPr sz="900" dirty="0">
                <a:solidFill>
                  <a:srgbClr val="FFFFFF"/>
                </a:solidFill>
                <a:latin typeface="Arial Narrow"/>
                <a:cs typeface="Arial Narrow"/>
              </a:rPr>
              <a:t>3.</a:t>
            </a:r>
            <a:endParaRPr sz="900">
              <a:latin typeface="Arial Narrow"/>
              <a:cs typeface="Arial Narrow"/>
            </a:endParaRPr>
          </a:p>
        </p:txBody>
      </p:sp>
      <p:sp>
        <p:nvSpPr>
          <p:cNvPr id="97" name="object 97"/>
          <p:cNvSpPr txBox="1"/>
          <p:nvPr/>
        </p:nvSpPr>
        <p:spPr>
          <a:xfrm>
            <a:off x="544931" y="1810347"/>
            <a:ext cx="238760" cy="179070"/>
          </a:xfrm>
          <a:prstGeom prst="rect">
            <a:avLst/>
          </a:prstGeom>
          <a:solidFill>
            <a:srgbClr val="5A595C"/>
          </a:solidFill>
        </p:spPr>
        <p:txBody>
          <a:bodyPr vert="horz" wrap="square" lIns="0" tIns="15240" rIns="0" bIns="0" rtlCol="0">
            <a:spAutoFit/>
          </a:bodyPr>
          <a:lstStyle/>
          <a:p>
            <a:pPr marL="36195">
              <a:lnSpc>
                <a:spcPct val="100000"/>
              </a:lnSpc>
              <a:spcBef>
                <a:spcPts val="120"/>
              </a:spcBef>
            </a:pPr>
            <a:r>
              <a:rPr sz="900" dirty="0">
                <a:solidFill>
                  <a:srgbClr val="FFFFFF"/>
                </a:solidFill>
                <a:latin typeface="Arial Narrow"/>
                <a:cs typeface="Arial Narrow"/>
              </a:rPr>
              <a:t>1-2.</a:t>
            </a:r>
            <a:endParaRPr sz="900">
              <a:latin typeface="Arial Narrow"/>
              <a:cs typeface="Arial Narrow"/>
            </a:endParaRPr>
          </a:p>
        </p:txBody>
      </p:sp>
      <p:sp>
        <p:nvSpPr>
          <p:cNvPr id="98" name="object 98"/>
          <p:cNvSpPr/>
          <p:nvPr/>
        </p:nvSpPr>
        <p:spPr>
          <a:xfrm>
            <a:off x="5389394" y="1807175"/>
            <a:ext cx="0" cy="76200"/>
          </a:xfrm>
          <a:custGeom>
            <a:avLst/>
            <a:gdLst/>
            <a:ahLst/>
            <a:cxnLst/>
            <a:rect l="l" t="t" r="r" b="b"/>
            <a:pathLst>
              <a:path h="76200">
                <a:moveTo>
                  <a:pt x="0" y="0"/>
                </a:moveTo>
                <a:lnTo>
                  <a:pt x="0" y="76200"/>
                </a:lnTo>
              </a:path>
            </a:pathLst>
          </a:custGeom>
          <a:ln w="6350">
            <a:solidFill>
              <a:srgbClr val="231F20"/>
            </a:solidFill>
          </a:ln>
        </p:spPr>
        <p:txBody>
          <a:bodyPr wrap="square" lIns="0" tIns="0" rIns="0" bIns="0" rtlCol="0"/>
          <a:lstStyle/>
          <a:p>
            <a:endParaRPr/>
          </a:p>
        </p:txBody>
      </p:sp>
      <p:sp>
        <p:nvSpPr>
          <p:cNvPr id="99" name="object 99"/>
          <p:cNvSpPr/>
          <p:nvPr/>
        </p:nvSpPr>
        <p:spPr>
          <a:xfrm>
            <a:off x="5389394" y="2022245"/>
            <a:ext cx="0" cy="1042035"/>
          </a:xfrm>
          <a:custGeom>
            <a:avLst/>
            <a:gdLst/>
            <a:ahLst/>
            <a:cxnLst/>
            <a:rect l="l" t="t" r="r" b="b"/>
            <a:pathLst>
              <a:path h="1042035">
                <a:moveTo>
                  <a:pt x="0" y="0"/>
                </a:moveTo>
                <a:lnTo>
                  <a:pt x="0" y="1041514"/>
                </a:lnTo>
              </a:path>
            </a:pathLst>
          </a:custGeom>
          <a:ln w="6350">
            <a:solidFill>
              <a:srgbClr val="231F20"/>
            </a:solidFill>
            <a:prstDash val="lgDash"/>
          </a:ln>
        </p:spPr>
        <p:txBody>
          <a:bodyPr wrap="square" lIns="0" tIns="0" rIns="0" bIns="0" rtlCol="0"/>
          <a:lstStyle/>
          <a:p>
            <a:endParaRPr/>
          </a:p>
        </p:txBody>
      </p:sp>
      <p:sp>
        <p:nvSpPr>
          <p:cNvPr id="100" name="object 100"/>
          <p:cNvSpPr/>
          <p:nvPr/>
        </p:nvSpPr>
        <p:spPr>
          <a:xfrm>
            <a:off x="5389394" y="3133198"/>
            <a:ext cx="0" cy="76200"/>
          </a:xfrm>
          <a:custGeom>
            <a:avLst/>
            <a:gdLst/>
            <a:ahLst/>
            <a:cxnLst/>
            <a:rect l="l" t="t" r="r" b="b"/>
            <a:pathLst>
              <a:path h="76200">
                <a:moveTo>
                  <a:pt x="0" y="0"/>
                </a:moveTo>
                <a:lnTo>
                  <a:pt x="0" y="76200"/>
                </a:lnTo>
              </a:path>
            </a:pathLst>
          </a:custGeom>
          <a:ln w="6350">
            <a:solidFill>
              <a:srgbClr val="231F20"/>
            </a:solidFill>
          </a:ln>
        </p:spPr>
        <p:txBody>
          <a:bodyPr wrap="square" lIns="0" tIns="0" rIns="0" bIns="0" rtlCol="0"/>
          <a:lstStyle/>
          <a:p>
            <a:endParaRPr/>
          </a:p>
        </p:txBody>
      </p:sp>
      <p:sp>
        <p:nvSpPr>
          <p:cNvPr id="101" name="object 101"/>
          <p:cNvSpPr txBox="1"/>
          <p:nvPr/>
        </p:nvSpPr>
        <p:spPr>
          <a:xfrm>
            <a:off x="3699036" y="9996493"/>
            <a:ext cx="158115" cy="112395"/>
          </a:xfrm>
          <a:prstGeom prst="rect">
            <a:avLst/>
          </a:prstGeom>
        </p:spPr>
        <p:txBody>
          <a:bodyPr vert="horz" wrap="square" lIns="0" tIns="6985" rIns="0" bIns="0" rtlCol="0">
            <a:spAutoFit/>
          </a:bodyPr>
          <a:lstStyle/>
          <a:p>
            <a:pPr marL="38100">
              <a:lnSpc>
                <a:spcPct val="100000"/>
              </a:lnSpc>
              <a:spcBef>
                <a:spcPts val="55"/>
              </a:spcBef>
            </a:pPr>
            <a:r>
              <a:rPr sz="600" dirty="0">
                <a:solidFill>
                  <a:srgbClr val="131111"/>
                </a:solidFill>
                <a:latin typeface="Arial"/>
                <a:cs typeface="Arial"/>
              </a:rPr>
              <a:t>13</a:t>
            </a:r>
            <a:endParaRPr sz="600">
              <a:latin typeface="Arial"/>
              <a:cs typeface="Aria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37542" y="2404740"/>
            <a:ext cx="2757170" cy="269240"/>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Panneau de </a:t>
            </a:r>
            <a:r>
              <a:rPr sz="1600" b="1" spc="-5" dirty="0">
                <a:solidFill>
                  <a:srgbClr val="231F20"/>
                </a:solidFill>
                <a:latin typeface="Arial Narrow"/>
                <a:cs typeface="Arial Narrow"/>
              </a:rPr>
              <a:t>commande</a:t>
            </a:r>
            <a:r>
              <a:rPr sz="1600" b="1" spc="-90" dirty="0">
                <a:solidFill>
                  <a:srgbClr val="231F20"/>
                </a:solidFill>
                <a:latin typeface="Arial Narrow"/>
                <a:cs typeface="Arial Narrow"/>
              </a:rPr>
              <a:t> </a:t>
            </a:r>
            <a:r>
              <a:rPr sz="1600" b="1" dirty="0">
                <a:solidFill>
                  <a:srgbClr val="231F20"/>
                </a:solidFill>
                <a:latin typeface="Arial Narrow"/>
                <a:cs typeface="Arial Narrow"/>
              </a:rPr>
              <a:t>tout-en-un</a:t>
            </a:r>
            <a:endParaRPr sz="1600">
              <a:latin typeface="Arial Narrow"/>
              <a:cs typeface="Arial Narrow"/>
            </a:endParaRPr>
          </a:p>
        </p:txBody>
      </p:sp>
      <p:sp>
        <p:nvSpPr>
          <p:cNvPr id="3" name="object 3"/>
          <p:cNvSpPr/>
          <p:nvPr/>
        </p:nvSpPr>
        <p:spPr>
          <a:xfrm>
            <a:off x="613333"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 name="object 4"/>
          <p:cNvSpPr/>
          <p:nvPr/>
        </p:nvSpPr>
        <p:spPr>
          <a:xfrm>
            <a:off x="584974"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5" name="object 5"/>
          <p:cNvSpPr/>
          <p:nvPr/>
        </p:nvSpPr>
        <p:spPr>
          <a:xfrm>
            <a:off x="556704"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 name="object 6"/>
          <p:cNvSpPr/>
          <p:nvPr/>
        </p:nvSpPr>
        <p:spPr>
          <a:xfrm>
            <a:off x="698525"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7" name="object 7"/>
          <p:cNvSpPr/>
          <p:nvPr/>
        </p:nvSpPr>
        <p:spPr>
          <a:xfrm>
            <a:off x="670166"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 name="object 8"/>
          <p:cNvSpPr/>
          <p:nvPr/>
        </p:nvSpPr>
        <p:spPr>
          <a:xfrm>
            <a:off x="641896"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 name="object 9"/>
          <p:cNvSpPr/>
          <p:nvPr/>
        </p:nvSpPr>
        <p:spPr>
          <a:xfrm>
            <a:off x="783716"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 name="object 10"/>
          <p:cNvSpPr/>
          <p:nvPr/>
        </p:nvSpPr>
        <p:spPr>
          <a:xfrm>
            <a:off x="755357"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 name="object 11"/>
          <p:cNvSpPr/>
          <p:nvPr/>
        </p:nvSpPr>
        <p:spPr>
          <a:xfrm>
            <a:off x="727087"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2" name="object 12"/>
          <p:cNvSpPr/>
          <p:nvPr/>
        </p:nvSpPr>
        <p:spPr>
          <a:xfrm>
            <a:off x="868895"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 name="object 13"/>
          <p:cNvSpPr/>
          <p:nvPr/>
        </p:nvSpPr>
        <p:spPr>
          <a:xfrm>
            <a:off x="840536"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 name="object 14"/>
          <p:cNvSpPr/>
          <p:nvPr/>
        </p:nvSpPr>
        <p:spPr>
          <a:xfrm>
            <a:off x="812266"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5" name="object 15"/>
          <p:cNvSpPr/>
          <p:nvPr/>
        </p:nvSpPr>
        <p:spPr>
          <a:xfrm>
            <a:off x="954087"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 name="object 16"/>
          <p:cNvSpPr/>
          <p:nvPr/>
        </p:nvSpPr>
        <p:spPr>
          <a:xfrm>
            <a:off x="925728"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 name="object 17"/>
          <p:cNvSpPr/>
          <p:nvPr/>
        </p:nvSpPr>
        <p:spPr>
          <a:xfrm>
            <a:off x="897458"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 name="object 18"/>
          <p:cNvSpPr/>
          <p:nvPr/>
        </p:nvSpPr>
        <p:spPr>
          <a:xfrm>
            <a:off x="1039279"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 name="object 19"/>
          <p:cNvSpPr/>
          <p:nvPr/>
        </p:nvSpPr>
        <p:spPr>
          <a:xfrm>
            <a:off x="1010919"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 name="object 20"/>
          <p:cNvSpPr/>
          <p:nvPr/>
        </p:nvSpPr>
        <p:spPr>
          <a:xfrm>
            <a:off x="982649"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 name="object 21"/>
          <p:cNvSpPr/>
          <p:nvPr/>
        </p:nvSpPr>
        <p:spPr>
          <a:xfrm>
            <a:off x="1124458"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 name="object 22"/>
          <p:cNvSpPr/>
          <p:nvPr/>
        </p:nvSpPr>
        <p:spPr>
          <a:xfrm>
            <a:off x="1096098"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3" name="object 23"/>
          <p:cNvSpPr/>
          <p:nvPr/>
        </p:nvSpPr>
        <p:spPr>
          <a:xfrm>
            <a:off x="1067841"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4" name="object 24"/>
          <p:cNvSpPr/>
          <p:nvPr/>
        </p:nvSpPr>
        <p:spPr>
          <a:xfrm>
            <a:off x="1209649"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5" name="object 25"/>
          <p:cNvSpPr/>
          <p:nvPr/>
        </p:nvSpPr>
        <p:spPr>
          <a:xfrm>
            <a:off x="1181290"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6" name="object 26"/>
          <p:cNvSpPr/>
          <p:nvPr/>
        </p:nvSpPr>
        <p:spPr>
          <a:xfrm>
            <a:off x="1153020"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7" name="object 27"/>
          <p:cNvSpPr/>
          <p:nvPr/>
        </p:nvSpPr>
        <p:spPr>
          <a:xfrm>
            <a:off x="1294841"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8" name="object 28"/>
          <p:cNvSpPr/>
          <p:nvPr/>
        </p:nvSpPr>
        <p:spPr>
          <a:xfrm>
            <a:off x="1266482"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9" name="object 29"/>
          <p:cNvSpPr/>
          <p:nvPr/>
        </p:nvSpPr>
        <p:spPr>
          <a:xfrm>
            <a:off x="1238211"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0" name="object 30"/>
          <p:cNvSpPr/>
          <p:nvPr/>
        </p:nvSpPr>
        <p:spPr>
          <a:xfrm>
            <a:off x="1380020"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1" name="object 31"/>
          <p:cNvSpPr/>
          <p:nvPr/>
        </p:nvSpPr>
        <p:spPr>
          <a:xfrm>
            <a:off x="1351661"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2" name="object 32"/>
          <p:cNvSpPr/>
          <p:nvPr/>
        </p:nvSpPr>
        <p:spPr>
          <a:xfrm>
            <a:off x="1323403"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3" name="object 33"/>
          <p:cNvSpPr/>
          <p:nvPr/>
        </p:nvSpPr>
        <p:spPr>
          <a:xfrm>
            <a:off x="1465211"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4" name="object 34"/>
          <p:cNvSpPr/>
          <p:nvPr/>
        </p:nvSpPr>
        <p:spPr>
          <a:xfrm>
            <a:off x="1436852"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5" name="object 35"/>
          <p:cNvSpPr/>
          <p:nvPr/>
        </p:nvSpPr>
        <p:spPr>
          <a:xfrm>
            <a:off x="1408582"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6" name="object 36"/>
          <p:cNvSpPr/>
          <p:nvPr/>
        </p:nvSpPr>
        <p:spPr>
          <a:xfrm>
            <a:off x="1550403"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7" name="object 37"/>
          <p:cNvSpPr/>
          <p:nvPr/>
        </p:nvSpPr>
        <p:spPr>
          <a:xfrm>
            <a:off x="1522044"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8" name="object 38"/>
          <p:cNvSpPr/>
          <p:nvPr/>
        </p:nvSpPr>
        <p:spPr>
          <a:xfrm>
            <a:off x="1493774"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9" name="object 39"/>
          <p:cNvSpPr/>
          <p:nvPr/>
        </p:nvSpPr>
        <p:spPr>
          <a:xfrm>
            <a:off x="1635582"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0" name="object 40"/>
          <p:cNvSpPr/>
          <p:nvPr/>
        </p:nvSpPr>
        <p:spPr>
          <a:xfrm>
            <a:off x="1607223"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1" name="object 41"/>
          <p:cNvSpPr/>
          <p:nvPr/>
        </p:nvSpPr>
        <p:spPr>
          <a:xfrm>
            <a:off x="1578965"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2" name="object 42"/>
          <p:cNvSpPr/>
          <p:nvPr/>
        </p:nvSpPr>
        <p:spPr>
          <a:xfrm>
            <a:off x="1720773"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3" name="object 43"/>
          <p:cNvSpPr/>
          <p:nvPr/>
        </p:nvSpPr>
        <p:spPr>
          <a:xfrm>
            <a:off x="1692401"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4" name="object 44"/>
          <p:cNvSpPr/>
          <p:nvPr/>
        </p:nvSpPr>
        <p:spPr>
          <a:xfrm>
            <a:off x="1664144"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5" name="object 45"/>
          <p:cNvSpPr/>
          <p:nvPr/>
        </p:nvSpPr>
        <p:spPr>
          <a:xfrm>
            <a:off x="1805965"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6" name="object 46"/>
          <p:cNvSpPr/>
          <p:nvPr/>
        </p:nvSpPr>
        <p:spPr>
          <a:xfrm>
            <a:off x="1777606"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7" name="object 47"/>
          <p:cNvSpPr/>
          <p:nvPr/>
        </p:nvSpPr>
        <p:spPr>
          <a:xfrm>
            <a:off x="1749336"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8" name="object 48"/>
          <p:cNvSpPr/>
          <p:nvPr/>
        </p:nvSpPr>
        <p:spPr>
          <a:xfrm>
            <a:off x="1891157" y="273334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9" name="object 49"/>
          <p:cNvSpPr/>
          <p:nvPr/>
        </p:nvSpPr>
        <p:spPr>
          <a:xfrm>
            <a:off x="1862797"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50" name="object 50"/>
          <p:cNvSpPr/>
          <p:nvPr/>
        </p:nvSpPr>
        <p:spPr>
          <a:xfrm>
            <a:off x="1834527"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51" name="object 51"/>
          <p:cNvSpPr/>
          <p:nvPr/>
        </p:nvSpPr>
        <p:spPr>
          <a:xfrm>
            <a:off x="1976335"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2" name="object 52"/>
          <p:cNvSpPr/>
          <p:nvPr/>
        </p:nvSpPr>
        <p:spPr>
          <a:xfrm>
            <a:off x="1947989"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3" name="object 53"/>
          <p:cNvSpPr/>
          <p:nvPr/>
        </p:nvSpPr>
        <p:spPr>
          <a:xfrm>
            <a:off x="1919719"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4" name="object 54"/>
          <p:cNvSpPr/>
          <p:nvPr/>
        </p:nvSpPr>
        <p:spPr>
          <a:xfrm>
            <a:off x="2061527"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55" name="object 55"/>
          <p:cNvSpPr/>
          <p:nvPr/>
        </p:nvSpPr>
        <p:spPr>
          <a:xfrm>
            <a:off x="2033168"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6" name="object 56"/>
          <p:cNvSpPr/>
          <p:nvPr/>
        </p:nvSpPr>
        <p:spPr>
          <a:xfrm>
            <a:off x="2004898"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7" name="object 57"/>
          <p:cNvSpPr/>
          <p:nvPr/>
        </p:nvSpPr>
        <p:spPr>
          <a:xfrm>
            <a:off x="2146719"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8" name="object 58"/>
          <p:cNvSpPr/>
          <p:nvPr/>
        </p:nvSpPr>
        <p:spPr>
          <a:xfrm>
            <a:off x="2118360"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59" name="object 59"/>
          <p:cNvSpPr/>
          <p:nvPr/>
        </p:nvSpPr>
        <p:spPr>
          <a:xfrm>
            <a:off x="2090089"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60" name="object 60"/>
          <p:cNvSpPr/>
          <p:nvPr/>
        </p:nvSpPr>
        <p:spPr>
          <a:xfrm>
            <a:off x="2231898"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1" name="object 61"/>
          <p:cNvSpPr/>
          <p:nvPr/>
        </p:nvSpPr>
        <p:spPr>
          <a:xfrm>
            <a:off x="2203538"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62" name="object 62"/>
          <p:cNvSpPr/>
          <p:nvPr/>
        </p:nvSpPr>
        <p:spPr>
          <a:xfrm>
            <a:off x="2175268"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63" name="object 63"/>
          <p:cNvSpPr/>
          <p:nvPr/>
        </p:nvSpPr>
        <p:spPr>
          <a:xfrm>
            <a:off x="2317089"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64" name="object 64"/>
          <p:cNvSpPr/>
          <p:nvPr/>
        </p:nvSpPr>
        <p:spPr>
          <a:xfrm>
            <a:off x="2288730"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5" name="object 65"/>
          <p:cNvSpPr/>
          <p:nvPr/>
        </p:nvSpPr>
        <p:spPr>
          <a:xfrm>
            <a:off x="2260460"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6" name="object 66"/>
          <p:cNvSpPr/>
          <p:nvPr/>
        </p:nvSpPr>
        <p:spPr>
          <a:xfrm>
            <a:off x="2402293"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7" name="object 67"/>
          <p:cNvSpPr/>
          <p:nvPr/>
        </p:nvSpPr>
        <p:spPr>
          <a:xfrm>
            <a:off x="2373922"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68" name="object 68"/>
          <p:cNvSpPr/>
          <p:nvPr/>
        </p:nvSpPr>
        <p:spPr>
          <a:xfrm>
            <a:off x="2345651"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69" name="object 69"/>
          <p:cNvSpPr/>
          <p:nvPr/>
        </p:nvSpPr>
        <p:spPr>
          <a:xfrm>
            <a:off x="2487460"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0" name="object 70"/>
          <p:cNvSpPr/>
          <p:nvPr/>
        </p:nvSpPr>
        <p:spPr>
          <a:xfrm>
            <a:off x="2459101"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71" name="object 71"/>
          <p:cNvSpPr/>
          <p:nvPr/>
        </p:nvSpPr>
        <p:spPr>
          <a:xfrm>
            <a:off x="2430856" y="273334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2" name="object 72"/>
          <p:cNvSpPr/>
          <p:nvPr/>
        </p:nvSpPr>
        <p:spPr>
          <a:xfrm>
            <a:off x="2572651"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73" name="object 73"/>
          <p:cNvSpPr/>
          <p:nvPr/>
        </p:nvSpPr>
        <p:spPr>
          <a:xfrm>
            <a:off x="2544292"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4" name="object 74"/>
          <p:cNvSpPr/>
          <p:nvPr/>
        </p:nvSpPr>
        <p:spPr>
          <a:xfrm>
            <a:off x="2516035"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5" name="object 75"/>
          <p:cNvSpPr/>
          <p:nvPr/>
        </p:nvSpPr>
        <p:spPr>
          <a:xfrm>
            <a:off x="2657855"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6" name="object 76"/>
          <p:cNvSpPr/>
          <p:nvPr/>
        </p:nvSpPr>
        <p:spPr>
          <a:xfrm>
            <a:off x="2629484"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7" name="object 77"/>
          <p:cNvSpPr/>
          <p:nvPr/>
        </p:nvSpPr>
        <p:spPr>
          <a:xfrm>
            <a:off x="2601214"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78" name="object 78"/>
          <p:cNvSpPr/>
          <p:nvPr/>
        </p:nvSpPr>
        <p:spPr>
          <a:xfrm>
            <a:off x="2743022"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9" name="object 79"/>
          <p:cNvSpPr/>
          <p:nvPr/>
        </p:nvSpPr>
        <p:spPr>
          <a:xfrm>
            <a:off x="2714675"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80" name="object 80"/>
          <p:cNvSpPr/>
          <p:nvPr/>
        </p:nvSpPr>
        <p:spPr>
          <a:xfrm>
            <a:off x="2686405"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1" name="object 81"/>
          <p:cNvSpPr/>
          <p:nvPr/>
        </p:nvSpPr>
        <p:spPr>
          <a:xfrm>
            <a:off x="2828213"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82" name="object 82"/>
          <p:cNvSpPr/>
          <p:nvPr/>
        </p:nvSpPr>
        <p:spPr>
          <a:xfrm>
            <a:off x="2799854"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3" name="object 83"/>
          <p:cNvSpPr/>
          <p:nvPr/>
        </p:nvSpPr>
        <p:spPr>
          <a:xfrm>
            <a:off x="2771597"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4" name="object 84"/>
          <p:cNvSpPr/>
          <p:nvPr/>
        </p:nvSpPr>
        <p:spPr>
          <a:xfrm>
            <a:off x="2913405"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85" name="object 85"/>
          <p:cNvSpPr/>
          <p:nvPr/>
        </p:nvSpPr>
        <p:spPr>
          <a:xfrm>
            <a:off x="2885046"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6" name="object 86"/>
          <p:cNvSpPr/>
          <p:nvPr/>
        </p:nvSpPr>
        <p:spPr>
          <a:xfrm>
            <a:off x="2856776"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87" name="object 87"/>
          <p:cNvSpPr/>
          <p:nvPr/>
        </p:nvSpPr>
        <p:spPr>
          <a:xfrm>
            <a:off x="2998597"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8" name="object 88"/>
          <p:cNvSpPr/>
          <p:nvPr/>
        </p:nvSpPr>
        <p:spPr>
          <a:xfrm>
            <a:off x="2970237"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89" name="object 89"/>
          <p:cNvSpPr/>
          <p:nvPr/>
        </p:nvSpPr>
        <p:spPr>
          <a:xfrm>
            <a:off x="2941967"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0" name="object 90"/>
          <p:cNvSpPr/>
          <p:nvPr/>
        </p:nvSpPr>
        <p:spPr>
          <a:xfrm>
            <a:off x="3083775"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1" name="object 91"/>
          <p:cNvSpPr/>
          <p:nvPr/>
        </p:nvSpPr>
        <p:spPr>
          <a:xfrm>
            <a:off x="3055416"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2" name="object 92"/>
          <p:cNvSpPr/>
          <p:nvPr/>
        </p:nvSpPr>
        <p:spPr>
          <a:xfrm>
            <a:off x="3027159"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3" name="object 93"/>
          <p:cNvSpPr/>
          <p:nvPr/>
        </p:nvSpPr>
        <p:spPr>
          <a:xfrm>
            <a:off x="3168967"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4" name="object 94"/>
          <p:cNvSpPr/>
          <p:nvPr/>
        </p:nvSpPr>
        <p:spPr>
          <a:xfrm>
            <a:off x="3140608"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5" name="object 95"/>
          <p:cNvSpPr/>
          <p:nvPr/>
        </p:nvSpPr>
        <p:spPr>
          <a:xfrm>
            <a:off x="3112338"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6" name="object 96"/>
          <p:cNvSpPr/>
          <p:nvPr/>
        </p:nvSpPr>
        <p:spPr>
          <a:xfrm>
            <a:off x="3254171" y="273334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7" name="object 97"/>
          <p:cNvSpPr/>
          <p:nvPr/>
        </p:nvSpPr>
        <p:spPr>
          <a:xfrm>
            <a:off x="3225800"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8" name="object 98"/>
          <p:cNvSpPr/>
          <p:nvPr/>
        </p:nvSpPr>
        <p:spPr>
          <a:xfrm>
            <a:off x="3197529"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9" name="object 99"/>
          <p:cNvSpPr/>
          <p:nvPr/>
        </p:nvSpPr>
        <p:spPr>
          <a:xfrm>
            <a:off x="3339338"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0" name="object 100"/>
          <p:cNvSpPr/>
          <p:nvPr/>
        </p:nvSpPr>
        <p:spPr>
          <a:xfrm>
            <a:off x="3310991" y="273334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1" name="object 101"/>
          <p:cNvSpPr/>
          <p:nvPr/>
        </p:nvSpPr>
        <p:spPr>
          <a:xfrm>
            <a:off x="3282721"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2" name="object 102"/>
          <p:cNvSpPr/>
          <p:nvPr/>
        </p:nvSpPr>
        <p:spPr>
          <a:xfrm>
            <a:off x="3424529"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03" name="object 103"/>
          <p:cNvSpPr/>
          <p:nvPr/>
        </p:nvSpPr>
        <p:spPr>
          <a:xfrm>
            <a:off x="3396170"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4" name="object 104"/>
          <p:cNvSpPr/>
          <p:nvPr/>
        </p:nvSpPr>
        <p:spPr>
          <a:xfrm>
            <a:off x="3367900"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5" name="object 105"/>
          <p:cNvSpPr/>
          <p:nvPr/>
        </p:nvSpPr>
        <p:spPr>
          <a:xfrm>
            <a:off x="3509733" y="273334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6" name="object 106"/>
          <p:cNvSpPr/>
          <p:nvPr/>
        </p:nvSpPr>
        <p:spPr>
          <a:xfrm>
            <a:off x="3481361"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07" name="object 107"/>
          <p:cNvSpPr/>
          <p:nvPr/>
        </p:nvSpPr>
        <p:spPr>
          <a:xfrm>
            <a:off x="3453091"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08" name="object 108"/>
          <p:cNvSpPr/>
          <p:nvPr/>
        </p:nvSpPr>
        <p:spPr>
          <a:xfrm>
            <a:off x="3594899"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9" name="object 109"/>
          <p:cNvSpPr/>
          <p:nvPr/>
        </p:nvSpPr>
        <p:spPr>
          <a:xfrm>
            <a:off x="3566553"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0" name="object 110"/>
          <p:cNvSpPr/>
          <p:nvPr/>
        </p:nvSpPr>
        <p:spPr>
          <a:xfrm>
            <a:off x="3538283"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1" name="object 111"/>
          <p:cNvSpPr/>
          <p:nvPr/>
        </p:nvSpPr>
        <p:spPr>
          <a:xfrm>
            <a:off x="3680091"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2" name="object 112"/>
          <p:cNvSpPr/>
          <p:nvPr/>
        </p:nvSpPr>
        <p:spPr>
          <a:xfrm>
            <a:off x="3651732"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3" name="object 113"/>
          <p:cNvSpPr/>
          <p:nvPr/>
        </p:nvSpPr>
        <p:spPr>
          <a:xfrm>
            <a:off x="3623474"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4" name="object 114"/>
          <p:cNvSpPr/>
          <p:nvPr/>
        </p:nvSpPr>
        <p:spPr>
          <a:xfrm>
            <a:off x="3765296" y="273334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5" name="object 115"/>
          <p:cNvSpPr/>
          <p:nvPr/>
        </p:nvSpPr>
        <p:spPr>
          <a:xfrm>
            <a:off x="3736924"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6" name="object 116"/>
          <p:cNvSpPr/>
          <p:nvPr/>
        </p:nvSpPr>
        <p:spPr>
          <a:xfrm>
            <a:off x="3708653"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7" name="object 117"/>
          <p:cNvSpPr/>
          <p:nvPr/>
        </p:nvSpPr>
        <p:spPr>
          <a:xfrm>
            <a:off x="3850475"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8" name="object 118"/>
          <p:cNvSpPr/>
          <p:nvPr/>
        </p:nvSpPr>
        <p:spPr>
          <a:xfrm>
            <a:off x="3822115"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9" name="object 119"/>
          <p:cNvSpPr/>
          <p:nvPr/>
        </p:nvSpPr>
        <p:spPr>
          <a:xfrm>
            <a:off x="3793832"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20" name="object 120"/>
          <p:cNvSpPr/>
          <p:nvPr/>
        </p:nvSpPr>
        <p:spPr>
          <a:xfrm>
            <a:off x="3935653"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21" name="object 121"/>
          <p:cNvSpPr/>
          <p:nvPr/>
        </p:nvSpPr>
        <p:spPr>
          <a:xfrm>
            <a:off x="3907294"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2" name="object 122"/>
          <p:cNvSpPr/>
          <p:nvPr/>
        </p:nvSpPr>
        <p:spPr>
          <a:xfrm>
            <a:off x="3879037"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3" name="object 123"/>
          <p:cNvSpPr/>
          <p:nvPr/>
        </p:nvSpPr>
        <p:spPr>
          <a:xfrm>
            <a:off x="4020858"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4" name="object 124"/>
          <p:cNvSpPr/>
          <p:nvPr/>
        </p:nvSpPr>
        <p:spPr>
          <a:xfrm>
            <a:off x="3992486"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25" name="object 125"/>
          <p:cNvSpPr/>
          <p:nvPr/>
        </p:nvSpPr>
        <p:spPr>
          <a:xfrm>
            <a:off x="3964216"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26" name="object 126"/>
          <p:cNvSpPr/>
          <p:nvPr/>
        </p:nvSpPr>
        <p:spPr>
          <a:xfrm>
            <a:off x="4106036"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7" name="object 127"/>
          <p:cNvSpPr/>
          <p:nvPr/>
        </p:nvSpPr>
        <p:spPr>
          <a:xfrm>
            <a:off x="4077677"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28" name="object 128"/>
          <p:cNvSpPr/>
          <p:nvPr/>
        </p:nvSpPr>
        <p:spPr>
          <a:xfrm>
            <a:off x="4049395"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29" name="object 129"/>
          <p:cNvSpPr/>
          <p:nvPr/>
        </p:nvSpPr>
        <p:spPr>
          <a:xfrm>
            <a:off x="4191215"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30" name="object 130"/>
          <p:cNvSpPr/>
          <p:nvPr/>
        </p:nvSpPr>
        <p:spPr>
          <a:xfrm>
            <a:off x="4162856"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1" name="object 131"/>
          <p:cNvSpPr/>
          <p:nvPr/>
        </p:nvSpPr>
        <p:spPr>
          <a:xfrm>
            <a:off x="4134599"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2" name="object 132"/>
          <p:cNvSpPr/>
          <p:nvPr/>
        </p:nvSpPr>
        <p:spPr>
          <a:xfrm>
            <a:off x="4276420"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3" name="object 133"/>
          <p:cNvSpPr/>
          <p:nvPr/>
        </p:nvSpPr>
        <p:spPr>
          <a:xfrm>
            <a:off x="4248048"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4" name="object 134"/>
          <p:cNvSpPr/>
          <p:nvPr/>
        </p:nvSpPr>
        <p:spPr>
          <a:xfrm>
            <a:off x="4219778"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35" name="object 135"/>
          <p:cNvSpPr/>
          <p:nvPr/>
        </p:nvSpPr>
        <p:spPr>
          <a:xfrm>
            <a:off x="4361599"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6" name="object 136"/>
          <p:cNvSpPr/>
          <p:nvPr/>
        </p:nvSpPr>
        <p:spPr>
          <a:xfrm>
            <a:off x="4333240"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37" name="object 137"/>
          <p:cNvSpPr/>
          <p:nvPr/>
        </p:nvSpPr>
        <p:spPr>
          <a:xfrm>
            <a:off x="4304969"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8" name="object 138"/>
          <p:cNvSpPr/>
          <p:nvPr/>
        </p:nvSpPr>
        <p:spPr>
          <a:xfrm>
            <a:off x="4446790"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39" name="object 139"/>
          <p:cNvSpPr/>
          <p:nvPr/>
        </p:nvSpPr>
        <p:spPr>
          <a:xfrm>
            <a:off x="4418431"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0" name="object 140"/>
          <p:cNvSpPr/>
          <p:nvPr/>
        </p:nvSpPr>
        <p:spPr>
          <a:xfrm>
            <a:off x="4390161"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1" name="object 141"/>
          <p:cNvSpPr/>
          <p:nvPr/>
        </p:nvSpPr>
        <p:spPr>
          <a:xfrm>
            <a:off x="4531969"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2" name="object 142"/>
          <p:cNvSpPr/>
          <p:nvPr/>
        </p:nvSpPr>
        <p:spPr>
          <a:xfrm>
            <a:off x="4503610"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3" name="object 143"/>
          <p:cNvSpPr/>
          <p:nvPr/>
        </p:nvSpPr>
        <p:spPr>
          <a:xfrm>
            <a:off x="4475353"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4" name="object 144"/>
          <p:cNvSpPr/>
          <p:nvPr/>
        </p:nvSpPr>
        <p:spPr>
          <a:xfrm>
            <a:off x="4617161"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5" name="object 145"/>
          <p:cNvSpPr/>
          <p:nvPr/>
        </p:nvSpPr>
        <p:spPr>
          <a:xfrm>
            <a:off x="4588802"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6" name="object 146"/>
          <p:cNvSpPr/>
          <p:nvPr/>
        </p:nvSpPr>
        <p:spPr>
          <a:xfrm>
            <a:off x="4560531"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7" name="object 147"/>
          <p:cNvSpPr/>
          <p:nvPr/>
        </p:nvSpPr>
        <p:spPr>
          <a:xfrm>
            <a:off x="4702352"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8" name="object 148"/>
          <p:cNvSpPr/>
          <p:nvPr/>
        </p:nvSpPr>
        <p:spPr>
          <a:xfrm>
            <a:off x="4673993"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9" name="object 149"/>
          <p:cNvSpPr/>
          <p:nvPr/>
        </p:nvSpPr>
        <p:spPr>
          <a:xfrm>
            <a:off x="4645723"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0" name="object 150"/>
          <p:cNvSpPr/>
          <p:nvPr/>
        </p:nvSpPr>
        <p:spPr>
          <a:xfrm>
            <a:off x="4787531"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51" name="object 151"/>
          <p:cNvSpPr/>
          <p:nvPr/>
        </p:nvSpPr>
        <p:spPr>
          <a:xfrm>
            <a:off x="4759172"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2" name="object 152"/>
          <p:cNvSpPr/>
          <p:nvPr/>
        </p:nvSpPr>
        <p:spPr>
          <a:xfrm>
            <a:off x="4730915"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3" name="object 153"/>
          <p:cNvSpPr/>
          <p:nvPr/>
        </p:nvSpPr>
        <p:spPr>
          <a:xfrm>
            <a:off x="4872723"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4" name="object 154"/>
          <p:cNvSpPr/>
          <p:nvPr/>
        </p:nvSpPr>
        <p:spPr>
          <a:xfrm>
            <a:off x="4844364"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55" name="object 155"/>
          <p:cNvSpPr/>
          <p:nvPr/>
        </p:nvSpPr>
        <p:spPr>
          <a:xfrm>
            <a:off x="4816094"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56" name="object 156"/>
          <p:cNvSpPr/>
          <p:nvPr/>
        </p:nvSpPr>
        <p:spPr>
          <a:xfrm>
            <a:off x="4957914"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7" name="object 157"/>
          <p:cNvSpPr/>
          <p:nvPr/>
        </p:nvSpPr>
        <p:spPr>
          <a:xfrm>
            <a:off x="4929543"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58" name="object 158"/>
          <p:cNvSpPr/>
          <p:nvPr/>
        </p:nvSpPr>
        <p:spPr>
          <a:xfrm>
            <a:off x="4901285"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9" name="object 159"/>
          <p:cNvSpPr/>
          <p:nvPr/>
        </p:nvSpPr>
        <p:spPr>
          <a:xfrm>
            <a:off x="5043093"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0" name="object 160"/>
          <p:cNvSpPr/>
          <p:nvPr/>
        </p:nvSpPr>
        <p:spPr>
          <a:xfrm>
            <a:off x="5014734"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1" name="object 161"/>
          <p:cNvSpPr/>
          <p:nvPr/>
        </p:nvSpPr>
        <p:spPr>
          <a:xfrm>
            <a:off x="4986477"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2" name="object 162"/>
          <p:cNvSpPr/>
          <p:nvPr/>
        </p:nvSpPr>
        <p:spPr>
          <a:xfrm>
            <a:off x="5128285"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3" name="object 163"/>
          <p:cNvSpPr/>
          <p:nvPr/>
        </p:nvSpPr>
        <p:spPr>
          <a:xfrm>
            <a:off x="5099926"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4" name="object 164"/>
          <p:cNvSpPr/>
          <p:nvPr/>
        </p:nvSpPr>
        <p:spPr>
          <a:xfrm>
            <a:off x="5071668"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5" name="object 165"/>
          <p:cNvSpPr/>
          <p:nvPr/>
        </p:nvSpPr>
        <p:spPr>
          <a:xfrm>
            <a:off x="5213477"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6" name="object 166"/>
          <p:cNvSpPr/>
          <p:nvPr/>
        </p:nvSpPr>
        <p:spPr>
          <a:xfrm>
            <a:off x="5185118"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7" name="object 167"/>
          <p:cNvSpPr/>
          <p:nvPr/>
        </p:nvSpPr>
        <p:spPr>
          <a:xfrm>
            <a:off x="5156847"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8" name="object 168"/>
          <p:cNvSpPr/>
          <p:nvPr/>
        </p:nvSpPr>
        <p:spPr>
          <a:xfrm>
            <a:off x="5298656"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9" name="object 169"/>
          <p:cNvSpPr/>
          <p:nvPr/>
        </p:nvSpPr>
        <p:spPr>
          <a:xfrm>
            <a:off x="5270309"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0" name="object 170"/>
          <p:cNvSpPr/>
          <p:nvPr/>
        </p:nvSpPr>
        <p:spPr>
          <a:xfrm>
            <a:off x="5242039"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1" name="object 171"/>
          <p:cNvSpPr/>
          <p:nvPr/>
        </p:nvSpPr>
        <p:spPr>
          <a:xfrm>
            <a:off x="5383860"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2" name="object 172"/>
          <p:cNvSpPr/>
          <p:nvPr/>
        </p:nvSpPr>
        <p:spPr>
          <a:xfrm>
            <a:off x="5355488"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3" name="object 173"/>
          <p:cNvSpPr/>
          <p:nvPr/>
        </p:nvSpPr>
        <p:spPr>
          <a:xfrm>
            <a:off x="5327231"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4" name="object 174"/>
          <p:cNvSpPr/>
          <p:nvPr/>
        </p:nvSpPr>
        <p:spPr>
          <a:xfrm>
            <a:off x="5469039"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5" name="object 175"/>
          <p:cNvSpPr/>
          <p:nvPr/>
        </p:nvSpPr>
        <p:spPr>
          <a:xfrm>
            <a:off x="5440679"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6" name="object 176"/>
          <p:cNvSpPr/>
          <p:nvPr/>
        </p:nvSpPr>
        <p:spPr>
          <a:xfrm>
            <a:off x="5412397"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7" name="object 177"/>
          <p:cNvSpPr/>
          <p:nvPr/>
        </p:nvSpPr>
        <p:spPr>
          <a:xfrm>
            <a:off x="5554230"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8" name="object 178"/>
          <p:cNvSpPr/>
          <p:nvPr/>
        </p:nvSpPr>
        <p:spPr>
          <a:xfrm>
            <a:off x="5525871"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9" name="object 179"/>
          <p:cNvSpPr/>
          <p:nvPr/>
        </p:nvSpPr>
        <p:spPr>
          <a:xfrm>
            <a:off x="5497601"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0" name="object 180"/>
          <p:cNvSpPr/>
          <p:nvPr/>
        </p:nvSpPr>
        <p:spPr>
          <a:xfrm>
            <a:off x="5639422"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1" name="object 181"/>
          <p:cNvSpPr/>
          <p:nvPr/>
        </p:nvSpPr>
        <p:spPr>
          <a:xfrm>
            <a:off x="5611050"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2" name="object 182"/>
          <p:cNvSpPr/>
          <p:nvPr/>
        </p:nvSpPr>
        <p:spPr>
          <a:xfrm>
            <a:off x="5582792"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83" name="object 183"/>
          <p:cNvSpPr/>
          <p:nvPr/>
        </p:nvSpPr>
        <p:spPr>
          <a:xfrm>
            <a:off x="5724601"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4" name="object 184"/>
          <p:cNvSpPr/>
          <p:nvPr/>
        </p:nvSpPr>
        <p:spPr>
          <a:xfrm>
            <a:off x="5696242"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85" name="object 185"/>
          <p:cNvSpPr/>
          <p:nvPr/>
        </p:nvSpPr>
        <p:spPr>
          <a:xfrm>
            <a:off x="5667971"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6" name="object 186"/>
          <p:cNvSpPr/>
          <p:nvPr/>
        </p:nvSpPr>
        <p:spPr>
          <a:xfrm>
            <a:off x="5809792"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87" name="object 187"/>
          <p:cNvSpPr/>
          <p:nvPr/>
        </p:nvSpPr>
        <p:spPr>
          <a:xfrm>
            <a:off x="5781433"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8" name="object 188"/>
          <p:cNvSpPr/>
          <p:nvPr/>
        </p:nvSpPr>
        <p:spPr>
          <a:xfrm>
            <a:off x="5753163"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9" name="object 189"/>
          <p:cNvSpPr/>
          <p:nvPr/>
        </p:nvSpPr>
        <p:spPr>
          <a:xfrm>
            <a:off x="5894984"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0" name="object 190"/>
          <p:cNvSpPr/>
          <p:nvPr/>
        </p:nvSpPr>
        <p:spPr>
          <a:xfrm>
            <a:off x="5866625"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1" name="object 191"/>
          <p:cNvSpPr/>
          <p:nvPr/>
        </p:nvSpPr>
        <p:spPr>
          <a:xfrm>
            <a:off x="5838355"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92" name="object 192"/>
          <p:cNvSpPr/>
          <p:nvPr/>
        </p:nvSpPr>
        <p:spPr>
          <a:xfrm>
            <a:off x="5980163"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3" name="object 193"/>
          <p:cNvSpPr/>
          <p:nvPr/>
        </p:nvSpPr>
        <p:spPr>
          <a:xfrm>
            <a:off x="5951804"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94" name="object 194"/>
          <p:cNvSpPr/>
          <p:nvPr/>
        </p:nvSpPr>
        <p:spPr>
          <a:xfrm>
            <a:off x="5923546"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5" name="object 195"/>
          <p:cNvSpPr/>
          <p:nvPr/>
        </p:nvSpPr>
        <p:spPr>
          <a:xfrm>
            <a:off x="6065354"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96" name="object 196"/>
          <p:cNvSpPr/>
          <p:nvPr/>
        </p:nvSpPr>
        <p:spPr>
          <a:xfrm>
            <a:off x="6036995"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7" name="object 197"/>
          <p:cNvSpPr/>
          <p:nvPr/>
        </p:nvSpPr>
        <p:spPr>
          <a:xfrm>
            <a:off x="6008725"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8" name="object 198"/>
          <p:cNvSpPr/>
          <p:nvPr/>
        </p:nvSpPr>
        <p:spPr>
          <a:xfrm>
            <a:off x="6150533"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99" name="object 199"/>
          <p:cNvSpPr/>
          <p:nvPr/>
        </p:nvSpPr>
        <p:spPr>
          <a:xfrm>
            <a:off x="6122187"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0" name="object 200"/>
          <p:cNvSpPr/>
          <p:nvPr/>
        </p:nvSpPr>
        <p:spPr>
          <a:xfrm>
            <a:off x="6093917"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1" name="object 201"/>
          <p:cNvSpPr/>
          <p:nvPr/>
        </p:nvSpPr>
        <p:spPr>
          <a:xfrm>
            <a:off x="6235725"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2" name="object 202"/>
          <p:cNvSpPr/>
          <p:nvPr/>
        </p:nvSpPr>
        <p:spPr>
          <a:xfrm>
            <a:off x="6207366"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03" name="object 203"/>
          <p:cNvSpPr/>
          <p:nvPr/>
        </p:nvSpPr>
        <p:spPr>
          <a:xfrm>
            <a:off x="6179108"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4" name="object 204"/>
          <p:cNvSpPr/>
          <p:nvPr/>
        </p:nvSpPr>
        <p:spPr>
          <a:xfrm>
            <a:off x="6320916"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05" name="object 205"/>
          <p:cNvSpPr/>
          <p:nvPr/>
        </p:nvSpPr>
        <p:spPr>
          <a:xfrm>
            <a:off x="6292570" y="273334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6" name="object 206"/>
          <p:cNvSpPr/>
          <p:nvPr/>
        </p:nvSpPr>
        <p:spPr>
          <a:xfrm>
            <a:off x="6264287"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7" name="object 207"/>
          <p:cNvSpPr/>
          <p:nvPr/>
        </p:nvSpPr>
        <p:spPr>
          <a:xfrm>
            <a:off x="6406108"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08" name="object 208"/>
          <p:cNvSpPr/>
          <p:nvPr/>
        </p:nvSpPr>
        <p:spPr>
          <a:xfrm>
            <a:off x="6377749"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9" name="object 209"/>
          <p:cNvSpPr/>
          <p:nvPr/>
        </p:nvSpPr>
        <p:spPr>
          <a:xfrm>
            <a:off x="6349479"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0" name="object 210"/>
          <p:cNvSpPr/>
          <p:nvPr/>
        </p:nvSpPr>
        <p:spPr>
          <a:xfrm>
            <a:off x="6491300" y="273334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1" name="object 211"/>
          <p:cNvSpPr/>
          <p:nvPr/>
        </p:nvSpPr>
        <p:spPr>
          <a:xfrm>
            <a:off x="6462928"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2" name="object 212"/>
          <p:cNvSpPr/>
          <p:nvPr/>
        </p:nvSpPr>
        <p:spPr>
          <a:xfrm>
            <a:off x="6434670"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3" name="object 213"/>
          <p:cNvSpPr/>
          <p:nvPr/>
        </p:nvSpPr>
        <p:spPr>
          <a:xfrm>
            <a:off x="6576479"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4" name="object 214"/>
          <p:cNvSpPr/>
          <p:nvPr/>
        </p:nvSpPr>
        <p:spPr>
          <a:xfrm>
            <a:off x="6548132" y="273334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5" name="object 215"/>
          <p:cNvSpPr/>
          <p:nvPr/>
        </p:nvSpPr>
        <p:spPr>
          <a:xfrm>
            <a:off x="6519850"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6" name="object 216"/>
          <p:cNvSpPr/>
          <p:nvPr/>
        </p:nvSpPr>
        <p:spPr>
          <a:xfrm>
            <a:off x="6661670"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7" name="object 217"/>
          <p:cNvSpPr/>
          <p:nvPr/>
        </p:nvSpPr>
        <p:spPr>
          <a:xfrm>
            <a:off x="6633311"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8" name="object 218"/>
          <p:cNvSpPr/>
          <p:nvPr/>
        </p:nvSpPr>
        <p:spPr>
          <a:xfrm>
            <a:off x="6605041"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9" name="object 219"/>
          <p:cNvSpPr/>
          <p:nvPr/>
        </p:nvSpPr>
        <p:spPr>
          <a:xfrm>
            <a:off x="6746862" y="273334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0" name="object 220"/>
          <p:cNvSpPr/>
          <p:nvPr/>
        </p:nvSpPr>
        <p:spPr>
          <a:xfrm>
            <a:off x="6718503"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1" name="object 221"/>
          <p:cNvSpPr/>
          <p:nvPr/>
        </p:nvSpPr>
        <p:spPr>
          <a:xfrm>
            <a:off x="6690232"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2" name="object 222"/>
          <p:cNvSpPr/>
          <p:nvPr/>
        </p:nvSpPr>
        <p:spPr>
          <a:xfrm>
            <a:off x="6832041"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3" name="object 223"/>
          <p:cNvSpPr/>
          <p:nvPr/>
        </p:nvSpPr>
        <p:spPr>
          <a:xfrm>
            <a:off x="6803682"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4" name="object 224"/>
          <p:cNvSpPr/>
          <p:nvPr/>
        </p:nvSpPr>
        <p:spPr>
          <a:xfrm>
            <a:off x="6775412"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5" name="object 225"/>
          <p:cNvSpPr/>
          <p:nvPr/>
        </p:nvSpPr>
        <p:spPr>
          <a:xfrm>
            <a:off x="6917232"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6" name="object 226"/>
          <p:cNvSpPr/>
          <p:nvPr/>
        </p:nvSpPr>
        <p:spPr>
          <a:xfrm>
            <a:off x="6888874"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7" name="object 227"/>
          <p:cNvSpPr/>
          <p:nvPr/>
        </p:nvSpPr>
        <p:spPr>
          <a:xfrm>
            <a:off x="6860603" y="273334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8" name="object 228"/>
          <p:cNvSpPr/>
          <p:nvPr/>
        </p:nvSpPr>
        <p:spPr>
          <a:xfrm>
            <a:off x="7002424" y="273334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9" name="object 229"/>
          <p:cNvSpPr/>
          <p:nvPr/>
        </p:nvSpPr>
        <p:spPr>
          <a:xfrm>
            <a:off x="6974065"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30" name="object 230"/>
          <p:cNvSpPr/>
          <p:nvPr/>
        </p:nvSpPr>
        <p:spPr>
          <a:xfrm>
            <a:off x="6945795" y="273334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31" name="object 231"/>
          <p:cNvSpPr txBox="1"/>
          <p:nvPr/>
        </p:nvSpPr>
        <p:spPr>
          <a:xfrm>
            <a:off x="989520" y="5754984"/>
            <a:ext cx="5939155" cy="612775"/>
          </a:xfrm>
          <a:prstGeom prst="rect">
            <a:avLst/>
          </a:prstGeom>
        </p:spPr>
        <p:txBody>
          <a:bodyPr vert="horz" wrap="square" lIns="0" tIns="69215" rIns="0" bIns="0" rtlCol="0">
            <a:spAutoFit/>
          </a:bodyPr>
          <a:lstStyle/>
          <a:p>
            <a:pPr marL="12700">
              <a:lnSpc>
                <a:spcPct val="100000"/>
              </a:lnSpc>
              <a:spcBef>
                <a:spcPts val="545"/>
              </a:spcBef>
            </a:pPr>
            <a:r>
              <a:rPr sz="1000" b="1" dirty="0">
                <a:solidFill>
                  <a:srgbClr val="231F20"/>
                </a:solidFill>
                <a:latin typeface="Arial Narrow"/>
                <a:cs typeface="Arial Narrow"/>
              </a:rPr>
              <a:t>Affichage</a:t>
            </a:r>
            <a:r>
              <a:rPr sz="1000" b="1" spc="-5" dirty="0">
                <a:solidFill>
                  <a:srgbClr val="231F20"/>
                </a:solidFill>
                <a:latin typeface="Arial Narrow"/>
                <a:cs typeface="Arial Narrow"/>
              </a:rPr>
              <a:t> </a:t>
            </a:r>
            <a:r>
              <a:rPr sz="1000" b="1" dirty="0">
                <a:solidFill>
                  <a:srgbClr val="231F20"/>
                </a:solidFill>
                <a:latin typeface="Arial Narrow"/>
                <a:cs typeface="Arial Narrow"/>
              </a:rPr>
              <a:t>LED</a:t>
            </a:r>
            <a:endParaRPr sz="1000">
              <a:latin typeface="Arial Narrow"/>
              <a:cs typeface="Arial Narrow"/>
            </a:endParaRPr>
          </a:p>
          <a:p>
            <a:pPr marL="12700">
              <a:lnSpc>
                <a:spcPct val="100000"/>
              </a:lnSpc>
              <a:spcBef>
                <a:spcPts val="400"/>
              </a:spcBef>
            </a:pPr>
            <a:r>
              <a:rPr sz="900" dirty="0">
                <a:solidFill>
                  <a:srgbClr val="231F20"/>
                </a:solidFill>
                <a:latin typeface="Arial Narrow"/>
                <a:cs typeface="Arial Narrow"/>
              </a:rPr>
              <a:t>Une fois </a:t>
            </a:r>
            <a:r>
              <a:rPr sz="900" spc="-5" dirty="0">
                <a:solidFill>
                  <a:srgbClr val="231F20"/>
                </a:solidFill>
                <a:latin typeface="Arial Narrow"/>
                <a:cs typeface="Arial Narrow"/>
              </a:rPr>
              <a:t>sous </a:t>
            </a:r>
            <a:r>
              <a:rPr sz="900" dirty="0">
                <a:solidFill>
                  <a:srgbClr val="231F20"/>
                </a:solidFill>
                <a:latin typeface="Arial Narrow"/>
                <a:cs typeface="Arial Narrow"/>
              </a:rPr>
              <a:t>tension, </a:t>
            </a:r>
            <a:r>
              <a:rPr sz="900" spc="-5" dirty="0">
                <a:solidFill>
                  <a:srgbClr val="231F20"/>
                </a:solidFill>
                <a:latin typeface="Arial Narrow"/>
                <a:cs typeface="Arial Narrow"/>
              </a:rPr>
              <a:t>appuyez sur la </a:t>
            </a:r>
            <a:r>
              <a:rPr sz="900" dirty="0">
                <a:solidFill>
                  <a:srgbClr val="231F20"/>
                </a:solidFill>
                <a:latin typeface="Arial Narrow"/>
                <a:cs typeface="Arial Narrow"/>
              </a:rPr>
              <a:t>touche RÉINITIALISATION </a:t>
            </a:r>
            <a:r>
              <a:rPr sz="900" spc="-5" dirty="0">
                <a:solidFill>
                  <a:srgbClr val="231F20"/>
                </a:solidFill>
                <a:latin typeface="Arial Narrow"/>
                <a:cs typeface="Arial Narrow"/>
              </a:rPr>
              <a:t>du </a:t>
            </a:r>
            <a:r>
              <a:rPr sz="900" dirty="0">
                <a:solidFill>
                  <a:srgbClr val="231F20"/>
                </a:solidFill>
                <a:latin typeface="Arial Narrow"/>
                <a:cs typeface="Arial Narrow"/>
              </a:rPr>
              <a:t>PRCD. </a:t>
            </a:r>
            <a:r>
              <a:rPr sz="900" spc="-5" dirty="0">
                <a:solidFill>
                  <a:srgbClr val="231F20"/>
                </a:solidFill>
                <a:latin typeface="Arial Narrow"/>
                <a:cs typeface="Arial Narrow"/>
              </a:rPr>
              <a:t>La LED affiche automatiquement la </a:t>
            </a:r>
            <a:r>
              <a:rPr sz="900" dirty="0">
                <a:solidFill>
                  <a:srgbClr val="231F20"/>
                </a:solidFill>
                <a:latin typeface="Arial Narrow"/>
                <a:cs typeface="Arial Narrow"/>
              </a:rPr>
              <a:t>température </a:t>
            </a:r>
            <a:r>
              <a:rPr sz="900" spc="-5" dirty="0">
                <a:solidFill>
                  <a:srgbClr val="231F20"/>
                </a:solidFill>
                <a:latin typeface="Arial Narrow"/>
                <a:cs typeface="Arial Narrow"/>
              </a:rPr>
              <a:t>actuelle de</a:t>
            </a:r>
            <a:r>
              <a:rPr sz="900" spc="-65" dirty="0">
                <a:solidFill>
                  <a:srgbClr val="231F20"/>
                </a:solidFill>
                <a:latin typeface="Arial Narrow"/>
                <a:cs typeface="Arial Narrow"/>
              </a:rPr>
              <a:t> </a:t>
            </a:r>
            <a:r>
              <a:rPr sz="900" spc="-5" dirty="0">
                <a:solidFill>
                  <a:srgbClr val="231F20"/>
                </a:solidFill>
                <a:latin typeface="Arial Narrow"/>
                <a:cs typeface="Arial Narrow"/>
              </a:rPr>
              <a:t>l’eau.</a:t>
            </a:r>
            <a:endParaRPr sz="900">
              <a:latin typeface="Arial Narrow"/>
              <a:cs typeface="Arial Narrow"/>
            </a:endParaRPr>
          </a:p>
          <a:p>
            <a:pPr marL="12700">
              <a:lnSpc>
                <a:spcPct val="100000"/>
              </a:lnSpc>
              <a:spcBef>
                <a:spcPts val="420"/>
              </a:spcBef>
            </a:pPr>
            <a:r>
              <a:rPr sz="900" b="1" dirty="0">
                <a:solidFill>
                  <a:srgbClr val="231F20"/>
                </a:solidFill>
                <a:latin typeface="Arial Narrow"/>
                <a:cs typeface="Arial Narrow"/>
              </a:rPr>
              <a:t>REMARQUE: </a:t>
            </a:r>
            <a:r>
              <a:rPr sz="900" spc="-5" dirty="0">
                <a:solidFill>
                  <a:srgbClr val="231F20"/>
                </a:solidFill>
                <a:latin typeface="Arial Narrow"/>
                <a:cs typeface="Arial Narrow"/>
              </a:rPr>
              <a:t>La </a:t>
            </a:r>
            <a:r>
              <a:rPr sz="900" dirty="0">
                <a:solidFill>
                  <a:srgbClr val="231F20"/>
                </a:solidFill>
                <a:latin typeface="Arial Narrow"/>
                <a:cs typeface="Arial Narrow"/>
              </a:rPr>
              <a:t>température réelle </a:t>
            </a:r>
            <a:r>
              <a:rPr sz="900" spc="-5" dirty="0">
                <a:solidFill>
                  <a:srgbClr val="231F20"/>
                </a:solidFill>
                <a:latin typeface="Arial Narrow"/>
                <a:cs typeface="Arial Narrow"/>
              </a:rPr>
              <a:t>de l’eau peut différer de la </a:t>
            </a:r>
            <a:r>
              <a:rPr sz="900" dirty="0">
                <a:solidFill>
                  <a:srgbClr val="231F20"/>
                </a:solidFill>
                <a:latin typeface="Arial Narrow"/>
                <a:cs typeface="Arial Narrow"/>
              </a:rPr>
              <a:t>température </a:t>
            </a:r>
            <a:r>
              <a:rPr sz="900" spc="-5" dirty="0">
                <a:solidFill>
                  <a:srgbClr val="231F20"/>
                </a:solidFill>
                <a:latin typeface="Arial Narrow"/>
                <a:cs typeface="Arial Narrow"/>
              </a:rPr>
              <a:t>affichée sur l’écran LED d’environ </a:t>
            </a:r>
            <a:r>
              <a:rPr sz="900" dirty="0">
                <a:solidFill>
                  <a:srgbClr val="231F20"/>
                </a:solidFill>
                <a:latin typeface="Arial Narrow"/>
                <a:cs typeface="Arial Narrow"/>
              </a:rPr>
              <a:t>1</a:t>
            </a:r>
            <a:r>
              <a:rPr sz="900" spc="-30" dirty="0">
                <a:solidFill>
                  <a:srgbClr val="231F20"/>
                </a:solidFill>
                <a:latin typeface="Arial Narrow"/>
                <a:cs typeface="Arial Narrow"/>
              </a:rPr>
              <a:t> </a:t>
            </a:r>
            <a:r>
              <a:rPr sz="900" dirty="0">
                <a:solidFill>
                  <a:srgbClr val="231F20"/>
                </a:solidFill>
                <a:latin typeface="Arial Narrow"/>
                <a:cs typeface="Arial Narrow"/>
              </a:rPr>
              <a:t>°C.</a:t>
            </a:r>
            <a:endParaRPr sz="900">
              <a:latin typeface="Arial Narrow"/>
              <a:cs typeface="Arial Narrow"/>
            </a:endParaRPr>
          </a:p>
        </p:txBody>
      </p:sp>
      <p:sp>
        <p:nvSpPr>
          <p:cNvPr id="232" name="object 232"/>
          <p:cNvSpPr txBox="1"/>
          <p:nvPr/>
        </p:nvSpPr>
        <p:spPr>
          <a:xfrm>
            <a:off x="989520" y="6522628"/>
            <a:ext cx="679450" cy="177800"/>
          </a:xfrm>
          <a:prstGeom prst="rect">
            <a:avLst/>
          </a:prstGeom>
        </p:spPr>
        <p:txBody>
          <a:bodyPr vert="horz" wrap="square" lIns="0" tIns="12700" rIns="0" bIns="0" rtlCol="0">
            <a:spAutoFit/>
          </a:bodyPr>
          <a:lstStyle/>
          <a:p>
            <a:pPr marL="12700">
              <a:lnSpc>
                <a:spcPct val="100000"/>
              </a:lnSpc>
              <a:spcBef>
                <a:spcPts val="100"/>
              </a:spcBef>
            </a:pPr>
            <a:r>
              <a:rPr sz="1000" b="1" dirty="0">
                <a:solidFill>
                  <a:srgbClr val="231F20"/>
                </a:solidFill>
                <a:latin typeface="Arial Narrow"/>
                <a:cs typeface="Arial Narrow"/>
              </a:rPr>
              <a:t>CHAUFFAGE</a:t>
            </a:r>
            <a:endParaRPr sz="1000">
              <a:latin typeface="Arial Narrow"/>
              <a:cs typeface="Arial Narrow"/>
            </a:endParaRPr>
          </a:p>
        </p:txBody>
      </p:sp>
      <p:sp>
        <p:nvSpPr>
          <p:cNvPr id="233" name="object 233"/>
          <p:cNvSpPr txBox="1"/>
          <p:nvPr/>
        </p:nvSpPr>
        <p:spPr>
          <a:xfrm>
            <a:off x="989520" y="6725828"/>
            <a:ext cx="5942330" cy="162560"/>
          </a:xfrm>
          <a:prstGeom prst="rect">
            <a:avLst/>
          </a:prstGeom>
        </p:spPr>
        <p:txBody>
          <a:bodyPr vert="horz" wrap="square" lIns="0" tIns="12700" rIns="0" bIns="0" rtlCol="0">
            <a:spAutoFit/>
          </a:bodyPr>
          <a:lstStyle/>
          <a:p>
            <a:pPr marL="12700">
              <a:lnSpc>
                <a:spcPct val="100000"/>
              </a:lnSpc>
              <a:spcBef>
                <a:spcPts val="100"/>
              </a:spcBef>
              <a:tabLst>
                <a:tab pos="1310005" algn="l"/>
              </a:tabLst>
            </a:pPr>
            <a:r>
              <a:rPr sz="900" spc="-5" dirty="0">
                <a:solidFill>
                  <a:srgbClr val="231F20"/>
                </a:solidFill>
                <a:latin typeface="Arial Narrow"/>
                <a:cs typeface="Arial Narrow"/>
              </a:rPr>
              <a:t>1. </a:t>
            </a:r>
            <a:r>
              <a:rPr sz="900" dirty="0">
                <a:solidFill>
                  <a:srgbClr val="231F20"/>
                </a:solidFill>
                <a:latin typeface="Arial Narrow"/>
                <a:cs typeface="Arial Narrow"/>
              </a:rPr>
              <a:t>Appuyez </a:t>
            </a:r>
            <a:r>
              <a:rPr sz="900" spc="-5" dirty="0">
                <a:solidFill>
                  <a:srgbClr val="231F20"/>
                </a:solidFill>
                <a:latin typeface="Arial Narrow"/>
                <a:cs typeface="Arial Narrow"/>
              </a:rPr>
              <a:t>sur</a:t>
            </a:r>
            <a:r>
              <a:rPr sz="900" dirty="0">
                <a:solidFill>
                  <a:srgbClr val="231F20"/>
                </a:solidFill>
                <a:latin typeface="Arial Narrow"/>
                <a:cs typeface="Arial Narrow"/>
              </a:rPr>
              <a:t> </a:t>
            </a:r>
            <a:r>
              <a:rPr sz="900" spc="-5" dirty="0">
                <a:solidFill>
                  <a:srgbClr val="231F20"/>
                </a:solidFill>
                <a:latin typeface="Arial Narrow"/>
                <a:cs typeface="Arial Narrow"/>
              </a:rPr>
              <a:t>le</a:t>
            </a:r>
            <a:r>
              <a:rPr sz="900" dirty="0">
                <a:solidFill>
                  <a:srgbClr val="231F20"/>
                </a:solidFill>
                <a:latin typeface="Arial Narrow"/>
                <a:cs typeface="Arial Narrow"/>
              </a:rPr>
              <a:t> </a:t>
            </a:r>
            <a:r>
              <a:rPr sz="900" spc="-5" dirty="0">
                <a:solidFill>
                  <a:srgbClr val="231F20"/>
                </a:solidFill>
                <a:latin typeface="Arial Narrow"/>
                <a:cs typeface="Arial Narrow"/>
              </a:rPr>
              <a:t>bouton	</a:t>
            </a:r>
            <a:r>
              <a:rPr sz="900" b="1" dirty="0">
                <a:solidFill>
                  <a:srgbClr val="231F20"/>
                </a:solidFill>
                <a:latin typeface="Arial Narrow"/>
                <a:cs typeface="Arial Narrow"/>
              </a:rPr>
              <a:t>RÉCHAUFFEUR </a:t>
            </a:r>
            <a:r>
              <a:rPr sz="900" spc="-5" dirty="0">
                <a:solidFill>
                  <a:srgbClr val="231F20"/>
                </a:solidFill>
                <a:latin typeface="Arial Narrow"/>
                <a:cs typeface="Arial Narrow"/>
              </a:rPr>
              <a:t>pour activer/désactiver le système de chauffage. L’icône </a:t>
            </a:r>
            <a:r>
              <a:rPr sz="900" dirty="0">
                <a:solidFill>
                  <a:srgbClr val="231F20"/>
                </a:solidFill>
                <a:latin typeface="Arial Narrow"/>
                <a:cs typeface="Arial Narrow"/>
              </a:rPr>
              <a:t>RÉCHAUFFEUR </a:t>
            </a:r>
            <a:r>
              <a:rPr sz="900" spc="-5" dirty="0">
                <a:solidFill>
                  <a:srgbClr val="231F20"/>
                </a:solidFill>
                <a:latin typeface="Arial Narrow"/>
                <a:cs typeface="Arial Narrow"/>
              </a:rPr>
              <a:t>affichée sur</a:t>
            </a:r>
            <a:r>
              <a:rPr sz="900" spc="-60" dirty="0">
                <a:solidFill>
                  <a:srgbClr val="231F20"/>
                </a:solidFill>
                <a:latin typeface="Arial Narrow"/>
                <a:cs typeface="Arial Narrow"/>
              </a:rPr>
              <a:t> </a:t>
            </a:r>
            <a:r>
              <a:rPr sz="900" spc="-5" dirty="0">
                <a:solidFill>
                  <a:srgbClr val="231F20"/>
                </a:solidFill>
                <a:latin typeface="Arial Narrow"/>
                <a:cs typeface="Arial Narrow"/>
              </a:rPr>
              <a:t>l’écran</a:t>
            </a:r>
            <a:endParaRPr sz="900">
              <a:latin typeface="Arial Narrow"/>
              <a:cs typeface="Arial Narrow"/>
            </a:endParaRPr>
          </a:p>
        </p:txBody>
      </p:sp>
      <p:sp>
        <p:nvSpPr>
          <p:cNvPr id="234" name="object 234"/>
          <p:cNvSpPr txBox="1"/>
          <p:nvPr/>
        </p:nvSpPr>
        <p:spPr>
          <a:xfrm>
            <a:off x="1093762" y="6862988"/>
            <a:ext cx="5520055" cy="407034"/>
          </a:xfrm>
          <a:prstGeom prst="rect">
            <a:avLst/>
          </a:prstGeom>
        </p:spPr>
        <p:txBody>
          <a:bodyPr vert="horz" wrap="square" lIns="0" tIns="12700" rIns="0" bIns="0" rtlCol="0">
            <a:spAutoFit/>
          </a:bodyPr>
          <a:lstStyle/>
          <a:p>
            <a:pPr marL="12700" marR="5080">
              <a:lnSpc>
                <a:spcPct val="138900"/>
              </a:lnSpc>
              <a:spcBef>
                <a:spcPts val="100"/>
              </a:spcBef>
            </a:pPr>
            <a:r>
              <a:rPr sz="900" spc="-5" dirty="0">
                <a:solidFill>
                  <a:srgbClr val="231F20"/>
                </a:solidFill>
                <a:latin typeface="Arial Narrow"/>
                <a:cs typeface="Arial Narrow"/>
              </a:rPr>
              <a:t>LED signifie que le système de chauffage est activé. Lorsque l’icône </a:t>
            </a:r>
            <a:r>
              <a:rPr sz="900" dirty="0">
                <a:solidFill>
                  <a:srgbClr val="231F20"/>
                </a:solidFill>
                <a:latin typeface="Arial Narrow"/>
                <a:cs typeface="Arial Narrow"/>
              </a:rPr>
              <a:t>RÉCHAUFFEUR </a:t>
            </a:r>
            <a:r>
              <a:rPr sz="900" spc="-5" dirty="0">
                <a:solidFill>
                  <a:srgbClr val="231F20"/>
                </a:solidFill>
                <a:latin typeface="Arial Narrow"/>
                <a:cs typeface="Arial Narrow"/>
              </a:rPr>
              <a:t>clignote, cela signifie que l’eau du spa est </a:t>
            </a:r>
            <a:r>
              <a:rPr sz="900" dirty="0">
                <a:solidFill>
                  <a:srgbClr val="231F20"/>
                </a:solidFill>
                <a:latin typeface="Arial Narrow"/>
                <a:cs typeface="Arial Narrow"/>
              </a:rPr>
              <a:t>à </a:t>
            </a:r>
            <a:r>
              <a:rPr sz="900" spc="-5" dirty="0">
                <a:solidFill>
                  <a:srgbClr val="231F20"/>
                </a:solidFill>
                <a:latin typeface="Arial Narrow"/>
                <a:cs typeface="Arial Narrow"/>
              </a:rPr>
              <a:t>la  </a:t>
            </a:r>
            <a:r>
              <a:rPr sz="900" dirty="0">
                <a:solidFill>
                  <a:srgbClr val="231F20"/>
                </a:solidFill>
                <a:latin typeface="Arial Narrow"/>
                <a:cs typeface="Arial Narrow"/>
              </a:rPr>
              <a:t>température réglée </a:t>
            </a:r>
            <a:r>
              <a:rPr sz="900" spc="-5" dirty="0">
                <a:solidFill>
                  <a:srgbClr val="231F20"/>
                </a:solidFill>
                <a:latin typeface="Arial Narrow"/>
                <a:cs typeface="Arial Narrow"/>
              </a:rPr>
              <a:t>et que le système de chauffage est au</a:t>
            </a:r>
            <a:r>
              <a:rPr sz="900" spc="-15" dirty="0">
                <a:solidFill>
                  <a:srgbClr val="231F20"/>
                </a:solidFill>
                <a:latin typeface="Arial Narrow"/>
                <a:cs typeface="Arial Narrow"/>
              </a:rPr>
              <a:t> </a:t>
            </a:r>
            <a:r>
              <a:rPr sz="900" dirty="0">
                <a:solidFill>
                  <a:srgbClr val="231F20"/>
                </a:solidFill>
                <a:latin typeface="Arial Narrow"/>
                <a:cs typeface="Arial Narrow"/>
              </a:rPr>
              <a:t>repos.</a:t>
            </a:r>
            <a:endParaRPr sz="900">
              <a:latin typeface="Arial Narrow"/>
              <a:cs typeface="Arial Narrow"/>
            </a:endParaRPr>
          </a:p>
        </p:txBody>
      </p:sp>
      <p:sp>
        <p:nvSpPr>
          <p:cNvPr id="235" name="object 235"/>
          <p:cNvSpPr/>
          <p:nvPr/>
        </p:nvSpPr>
        <p:spPr>
          <a:xfrm>
            <a:off x="553212" y="5862790"/>
            <a:ext cx="292735" cy="146685"/>
          </a:xfrm>
          <a:custGeom>
            <a:avLst/>
            <a:gdLst/>
            <a:ahLst/>
            <a:cxnLst/>
            <a:rect l="l" t="t" r="r" b="b"/>
            <a:pathLst>
              <a:path w="292734" h="146685">
                <a:moveTo>
                  <a:pt x="0" y="0"/>
                </a:moveTo>
                <a:lnTo>
                  <a:pt x="292417" y="0"/>
                </a:lnTo>
                <a:lnTo>
                  <a:pt x="292417" y="146227"/>
                </a:lnTo>
                <a:lnTo>
                  <a:pt x="0" y="146227"/>
                </a:lnTo>
                <a:lnTo>
                  <a:pt x="0" y="0"/>
                </a:lnTo>
                <a:close/>
              </a:path>
            </a:pathLst>
          </a:custGeom>
          <a:ln w="3175">
            <a:solidFill>
              <a:srgbClr val="231F20"/>
            </a:solidFill>
          </a:ln>
        </p:spPr>
        <p:txBody>
          <a:bodyPr wrap="square" lIns="0" tIns="0" rIns="0" bIns="0" rtlCol="0"/>
          <a:lstStyle/>
          <a:p>
            <a:endParaRPr/>
          </a:p>
        </p:txBody>
      </p:sp>
      <p:sp>
        <p:nvSpPr>
          <p:cNvPr id="236" name="object 236"/>
          <p:cNvSpPr txBox="1"/>
          <p:nvPr/>
        </p:nvSpPr>
        <p:spPr>
          <a:xfrm>
            <a:off x="848172" y="5844349"/>
            <a:ext cx="69850" cy="187960"/>
          </a:xfrm>
          <a:prstGeom prst="rect">
            <a:avLst/>
          </a:prstGeom>
        </p:spPr>
        <p:txBody>
          <a:bodyPr vert="horz" wrap="square" lIns="0" tIns="12065" rIns="0" bIns="0" rtlCol="0">
            <a:spAutoFit/>
          </a:bodyPr>
          <a:lstStyle/>
          <a:p>
            <a:pPr marL="12700">
              <a:lnSpc>
                <a:spcPct val="100000"/>
              </a:lnSpc>
              <a:spcBef>
                <a:spcPts val="95"/>
              </a:spcBef>
            </a:pPr>
            <a:r>
              <a:rPr sz="400" b="1" spc="-5" dirty="0">
                <a:solidFill>
                  <a:srgbClr val="231F20"/>
                </a:solidFill>
                <a:latin typeface="Calibri"/>
                <a:cs typeface="Calibri"/>
              </a:rPr>
              <a:t>°C</a:t>
            </a:r>
            <a:endParaRPr sz="400">
              <a:latin typeface="Calibri"/>
              <a:cs typeface="Calibri"/>
            </a:endParaRPr>
          </a:p>
          <a:p>
            <a:pPr marL="12700">
              <a:lnSpc>
                <a:spcPct val="100000"/>
              </a:lnSpc>
              <a:spcBef>
                <a:spcPts val="320"/>
              </a:spcBef>
            </a:pPr>
            <a:r>
              <a:rPr sz="400" b="1" dirty="0">
                <a:solidFill>
                  <a:srgbClr val="231F20"/>
                </a:solidFill>
                <a:latin typeface="Calibri"/>
                <a:cs typeface="Calibri"/>
              </a:rPr>
              <a:t>°F</a:t>
            </a:r>
            <a:endParaRPr sz="400">
              <a:latin typeface="Calibri"/>
              <a:cs typeface="Calibri"/>
            </a:endParaRPr>
          </a:p>
        </p:txBody>
      </p:sp>
      <p:sp>
        <p:nvSpPr>
          <p:cNvPr id="237" name="object 237"/>
          <p:cNvSpPr/>
          <p:nvPr/>
        </p:nvSpPr>
        <p:spPr>
          <a:xfrm>
            <a:off x="667116" y="819260"/>
            <a:ext cx="3377152" cy="908464"/>
          </a:xfrm>
          <a:prstGeom prst="rect">
            <a:avLst/>
          </a:prstGeom>
          <a:blipFill>
            <a:blip r:embed="rId2" cstate="print"/>
            <a:stretch>
              <a:fillRect/>
            </a:stretch>
          </a:blipFill>
        </p:spPr>
        <p:txBody>
          <a:bodyPr wrap="square" lIns="0" tIns="0" rIns="0" bIns="0" rtlCol="0"/>
          <a:lstStyle/>
          <a:p>
            <a:endParaRPr/>
          </a:p>
        </p:txBody>
      </p:sp>
      <p:sp>
        <p:nvSpPr>
          <p:cNvPr id="238" name="object 238"/>
          <p:cNvSpPr txBox="1"/>
          <p:nvPr/>
        </p:nvSpPr>
        <p:spPr>
          <a:xfrm>
            <a:off x="543267" y="553402"/>
            <a:ext cx="6482080" cy="1402715"/>
          </a:xfrm>
          <a:prstGeom prst="rect">
            <a:avLst/>
          </a:prstGeom>
          <a:ln w="6350">
            <a:solidFill>
              <a:srgbClr val="231F20"/>
            </a:solidFill>
          </a:ln>
        </p:spPr>
        <p:txBody>
          <a:bodyPr vert="horz" wrap="square" lIns="0" tIns="0" rIns="0" bIns="0" rtlCol="0">
            <a:spAutoFit/>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4058285">
              <a:lnSpc>
                <a:spcPct val="100000"/>
              </a:lnSpc>
              <a:spcBef>
                <a:spcPts val="580"/>
              </a:spcBef>
              <a:tabLst>
                <a:tab pos="5514340" algn="l"/>
              </a:tabLst>
            </a:pPr>
            <a:r>
              <a:rPr sz="800" b="1" dirty="0">
                <a:solidFill>
                  <a:srgbClr val="231F20"/>
                </a:solidFill>
                <a:latin typeface="Arial Narrow"/>
                <a:cs typeface="Arial Narrow"/>
              </a:rPr>
              <a:t>Verrouiller	Déverrouiller</a:t>
            </a:r>
            <a:endParaRPr sz="800">
              <a:latin typeface="Arial Narrow"/>
              <a:cs typeface="Arial Narrow"/>
            </a:endParaRPr>
          </a:p>
        </p:txBody>
      </p:sp>
      <p:sp>
        <p:nvSpPr>
          <p:cNvPr id="239" name="object 239"/>
          <p:cNvSpPr/>
          <p:nvPr/>
        </p:nvSpPr>
        <p:spPr>
          <a:xfrm>
            <a:off x="4246158" y="896726"/>
            <a:ext cx="329565" cy="194310"/>
          </a:xfrm>
          <a:custGeom>
            <a:avLst/>
            <a:gdLst/>
            <a:ahLst/>
            <a:cxnLst/>
            <a:rect l="l" t="t" r="r" b="b"/>
            <a:pathLst>
              <a:path w="329564" h="194309">
                <a:moveTo>
                  <a:pt x="8229" y="3936"/>
                </a:moveTo>
                <a:lnTo>
                  <a:pt x="0" y="147205"/>
                </a:lnTo>
                <a:lnTo>
                  <a:pt x="2997" y="165963"/>
                </a:lnTo>
                <a:lnTo>
                  <a:pt x="67537" y="171239"/>
                </a:lnTo>
                <a:lnTo>
                  <a:pt x="169043" y="180493"/>
                </a:lnTo>
                <a:lnTo>
                  <a:pt x="268158" y="189608"/>
                </a:lnTo>
                <a:lnTo>
                  <a:pt x="312775" y="193725"/>
                </a:lnTo>
                <a:lnTo>
                  <a:pt x="313197" y="180906"/>
                </a:lnTo>
                <a:lnTo>
                  <a:pt x="313337" y="172804"/>
                </a:lnTo>
                <a:lnTo>
                  <a:pt x="313197" y="165970"/>
                </a:lnTo>
                <a:lnTo>
                  <a:pt x="312775" y="156959"/>
                </a:lnTo>
                <a:lnTo>
                  <a:pt x="313788" y="143441"/>
                </a:lnTo>
                <a:lnTo>
                  <a:pt x="316985" y="127044"/>
                </a:lnTo>
                <a:lnTo>
                  <a:pt x="320887" y="110228"/>
                </a:lnTo>
                <a:lnTo>
                  <a:pt x="324015" y="95453"/>
                </a:lnTo>
                <a:lnTo>
                  <a:pt x="326106" y="73257"/>
                </a:lnTo>
                <a:lnTo>
                  <a:pt x="327772" y="41254"/>
                </a:lnTo>
                <a:lnTo>
                  <a:pt x="328874" y="12487"/>
                </a:lnTo>
                <a:lnTo>
                  <a:pt x="329272" y="0"/>
                </a:lnTo>
              </a:path>
            </a:pathLst>
          </a:custGeom>
          <a:ln w="6350">
            <a:solidFill>
              <a:srgbClr val="231F20"/>
            </a:solidFill>
          </a:ln>
        </p:spPr>
        <p:txBody>
          <a:bodyPr wrap="square" lIns="0" tIns="0" rIns="0" bIns="0" rtlCol="0"/>
          <a:lstStyle/>
          <a:p>
            <a:endParaRPr/>
          </a:p>
        </p:txBody>
      </p:sp>
      <p:sp>
        <p:nvSpPr>
          <p:cNvPr id="240" name="object 240"/>
          <p:cNvSpPr/>
          <p:nvPr/>
        </p:nvSpPr>
        <p:spPr>
          <a:xfrm>
            <a:off x="4585190" y="896733"/>
            <a:ext cx="5080" cy="88265"/>
          </a:xfrm>
          <a:custGeom>
            <a:avLst/>
            <a:gdLst/>
            <a:ahLst/>
            <a:cxnLst/>
            <a:rect l="l" t="t" r="r" b="b"/>
            <a:pathLst>
              <a:path w="5079" h="88265">
                <a:moveTo>
                  <a:pt x="4508" y="0"/>
                </a:moveTo>
                <a:lnTo>
                  <a:pt x="3587" y="39450"/>
                </a:lnTo>
                <a:lnTo>
                  <a:pt x="2811" y="61761"/>
                </a:lnTo>
                <a:lnTo>
                  <a:pt x="1756" y="75179"/>
                </a:lnTo>
                <a:lnTo>
                  <a:pt x="0" y="87947"/>
                </a:lnTo>
              </a:path>
            </a:pathLst>
          </a:custGeom>
          <a:ln w="6350">
            <a:solidFill>
              <a:srgbClr val="231F20"/>
            </a:solidFill>
          </a:ln>
        </p:spPr>
        <p:txBody>
          <a:bodyPr wrap="square" lIns="0" tIns="0" rIns="0" bIns="0" rtlCol="0"/>
          <a:lstStyle/>
          <a:p>
            <a:endParaRPr/>
          </a:p>
        </p:txBody>
      </p:sp>
      <p:sp>
        <p:nvSpPr>
          <p:cNvPr id="241" name="object 241"/>
          <p:cNvSpPr/>
          <p:nvPr/>
        </p:nvSpPr>
        <p:spPr>
          <a:xfrm>
            <a:off x="4161934" y="953697"/>
            <a:ext cx="507365" cy="635000"/>
          </a:xfrm>
          <a:custGeom>
            <a:avLst/>
            <a:gdLst/>
            <a:ahLst/>
            <a:cxnLst/>
            <a:rect l="l" t="t" r="r" b="b"/>
            <a:pathLst>
              <a:path w="507364" h="635000">
                <a:moveTo>
                  <a:pt x="413500" y="36976"/>
                </a:moveTo>
                <a:lnTo>
                  <a:pt x="419315" y="31919"/>
                </a:lnTo>
                <a:lnTo>
                  <a:pt x="423441" y="30233"/>
                </a:lnTo>
                <a:lnTo>
                  <a:pt x="427848" y="31919"/>
                </a:lnTo>
                <a:lnTo>
                  <a:pt x="459160" y="68871"/>
                </a:lnTo>
                <a:lnTo>
                  <a:pt x="485509" y="136760"/>
                </a:lnTo>
                <a:lnTo>
                  <a:pt x="495217" y="180042"/>
                </a:lnTo>
                <a:lnTo>
                  <a:pt x="503032" y="227129"/>
                </a:lnTo>
                <a:lnTo>
                  <a:pt x="507337" y="282094"/>
                </a:lnTo>
                <a:lnTo>
                  <a:pt x="506515" y="349015"/>
                </a:lnTo>
                <a:lnTo>
                  <a:pt x="501159" y="407749"/>
                </a:lnTo>
                <a:lnTo>
                  <a:pt x="491592" y="463492"/>
                </a:lnTo>
                <a:lnTo>
                  <a:pt x="478103" y="513797"/>
                </a:lnTo>
                <a:lnTo>
                  <a:pt x="460981" y="556214"/>
                </a:lnTo>
                <a:lnTo>
                  <a:pt x="413397" y="611336"/>
                </a:lnTo>
                <a:lnTo>
                  <a:pt x="372678" y="619734"/>
                </a:lnTo>
                <a:lnTo>
                  <a:pt x="366243" y="618306"/>
                </a:lnTo>
                <a:lnTo>
                  <a:pt x="350416" y="624858"/>
                </a:lnTo>
                <a:lnTo>
                  <a:pt x="340921" y="628526"/>
                </a:lnTo>
                <a:lnTo>
                  <a:pt x="333962" y="630647"/>
                </a:lnTo>
                <a:lnTo>
                  <a:pt x="325743" y="632556"/>
                </a:lnTo>
                <a:lnTo>
                  <a:pt x="304857" y="634452"/>
                </a:lnTo>
                <a:lnTo>
                  <a:pt x="266109" y="633676"/>
                </a:lnTo>
                <a:lnTo>
                  <a:pt x="214985" y="627276"/>
                </a:lnTo>
                <a:lnTo>
                  <a:pt x="156973" y="612299"/>
                </a:lnTo>
                <a:lnTo>
                  <a:pt x="123292" y="604377"/>
                </a:lnTo>
                <a:lnTo>
                  <a:pt x="81217" y="591293"/>
                </a:lnTo>
                <a:lnTo>
                  <a:pt x="47041" y="566826"/>
                </a:lnTo>
                <a:lnTo>
                  <a:pt x="41457" y="547889"/>
                </a:lnTo>
                <a:lnTo>
                  <a:pt x="42021" y="543189"/>
                </a:lnTo>
                <a:lnTo>
                  <a:pt x="61216" y="505542"/>
                </a:lnTo>
                <a:lnTo>
                  <a:pt x="63958" y="501288"/>
                </a:lnTo>
                <a:lnTo>
                  <a:pt x="47463" y="482634"/>
                </a:lnTo>
                <a:lnTo>
                  <a:pt x="38918" y="470165"/>
                </a:lnTo>
                <a:lnTo>
                  <a:pt x="35581" y="458256"/>
                </a:lnTo>
                <a:lnTo>
                  <a:pt x="34710" y="441281"/>
                </a:lnTo>
                <a:lnTo>
                  <a:pt x="35201" y="415658"/>
                </a:lnTo>
                <a:lnTo>
                  <a:pt x="37035" y="387085"/>
                </a:lnTo>
                <a:lnTo>
                  <a:pt x="39016" y="363859"/>
                </a:lnTo>
                <a:lnTo>
                  <a:pt x="39942" y="354273"/>
                </a:lnTo>
                <a:lnTo>
                  <a:pt x="18666" y="343311"/>
                </a:lnTo>
                <a:lnTo>
                  <a:pt x="7513" y="334109"/>
                </a:lnTo>
                <a:lnTo>
                  <a:pt x="2827" y="321673"/>
                </a:lnTo>
                <a:lnTo>
                  <a:pt x="953" y="301009"/>
                </a:lnTo>
                <a:lnTo>
                  <a:pt x="0" y="271251"/>
                </a:lnTo>
                <a:lnTo>
                  <a:pt x="105" y="240157"/>
                </a:lnTo>
                <a:lnTo>
                  <a:pt x="4333" y="194246"/>
                </a:lnTo>
                <a:lnTo>
                  <a:pt x="27966" y="171990"/>
                </a:lnTo>
                <a:lnTo>
                  <a:pt x="33198" y="39897"/>
                </a:lnTo>
                <a:lnTo>
                  <a:pt x="47083" y="16117"/>
                </a:lnTo>
                <a:lnTo>
                  <a:pt x="57025" y="4058"/>
                </a:lnTo>
                <a:lnTo>
                  <a:pt x="67808" y="0"/>
                </a:lnTo>
                <a:lnTo>
                  <a:pt x="84214" y="223"/>
                </a:lnTo>
              </a:path>
            </a:pathLst>
          </a:custGeom>
          <a:ln w="6350">
            <a:solidFill>
              <a:srgbClr val="231F20"/>
            </a:solidFill>
          </a:ln>
        </p:spPr>
        <p:txBody>
          <a:bodyPr wrap="square" lIns="0" tIns="0" rIns="0" bIns="0" rtlCol="0"/>
          <a:lstStyle/>
          <a:p>
            <a:endParaRPr/>
          </a:p>
        </p:txBody>
      </p:sp>
      <p:sp>
        <p:nvSpPr>
          <p:cNvPr id="242" name="object 242"/>
          <p:cNvSpPr/>
          <p:nvPr/>
        </p:nvSpPr>
        <p:spPr>
          <a:xfrm>
            <a:off x="4189896" y="965164"/>
            <a:ext cx="34925" cy="175895"/>
          </a:xfrm>
          <a:custGeom>
            <a:avLst/>
            <a:gdLst/>
            <a:ahLst/>
            <a:cxnLst/>
            <a:rect l="l" t="t" r="r" b="b"/>
            <a:pathLst>
              <a:path w="34925" h="175894">
                <a:moveTo>
                  <a:pt x="0" y="160527"/>
                </a:moveTo>
                <a:lnTo>
                  <a:pt x="2235" y="171030"/>
                </a:lnTo>
                <a:lnTo>
                  <a:pt x="9753" y="173278"/>
                </a:lnTo>
                <a:lnTo>
                  <a:pt x="17233" y="175526"/>
                </a:lnTo>
                <a:lnTo>
                  <a:pt x="34505" y="173278"/>
                </a:lnTo>
                <a:lnTo>
                  <a:pt x="34505" y="0"/>
                </a:lnTo>
              </a:path>
            </a:pathLst>
          </a:custGeom>
          <a:ln w="6350">
            <a:solidFill>
              <a:srgbClr val="231F20"/>
            </a:solidFill>
          </a:ln>
        </p:spPr>
        <p:txBody>
          <a:bodyPr wrap="square" lIns="0" tIns="0" rIns="0" bIns="0" rtlCol="0"/>
          <a:lstStyle/>
          <a:p>
            <a:endParaRPr/>
          </a:p>
        </p:txBody>
      </p:sp>
      <p:sp>
        <p:nvSpPr>
          <p:cNvPr id="243" name="object 243"/>
          <p:cNvSpPr/>
          <p:nvPr/>
        </p:nvSpPr>
        <p:spPr>
          <a:xfrm>
            <a:off x="4195874" y="1142944"/>
            <a:ext cx="464184" cy="66675"/>
          </a:xfrm>
          <a:custGeom>
            <a:avLst/>
            <a:gdLst/>
            <a:ahLst/>
            <a:cxnLst/>
            <a:rect l="l" t="t" r="r" b="b"/>
            <a:pathLst>
              <a:path w="464185" h="66675">
                <a:moveTo>
                  <a:pt x="0" y="0"/>
                </a:moveTo>
                <a:lnTo>
                  <a:pt x="41275" y="28498"/>
                </a:lnTo>
                <a:lnTo>
                  <a:pt x="99957" y="35523"/>
                </a:lnTo>
                <a:lnTo>
                  <a:pt x="199069" y="45850"/>
                </a:lnTo>
                <a:lnTo>
                  <a:pt x="292413" y="55191"/>
                </a:lnTo>
                <a:lnTo>
                  <a:pt x="333794" y="59258"/>
                </a:lnTo>
                <a:lnTo>
                  <a:pt x="372942" y="66464"/>
                </a:lnTo>
                <a:lnTo>
                  <a:pt x="395993" y="65428"/>
                </a:lnTo>
                <a:lnTo>
                  <a:pt x="411952" y="53055"/>
                </a:lnTo>
                <a:lnTo>
                  <a:pt x="429818" y="26250"/>
                </a:lnTo>
                <a:lnTo>
                  <a:pt x="463918" y="26504"/>
                </a:lnTo>
              </a:path>
            </a:pathLst>
          </a:custGeom>
          <a:ln w="6350">
            <a:solidFill>
              <a:srgbClr val="231F20"/>
            </a:solidFill>
          </a:ln>
        </p:spPr>
        <p:txBody>
          <a:bodyPr wrap="square" lIns="0" tIns="0" rIns="0" bIns="0" rtlCol="0"/>
          <a:lstStyle/>
          <a:p>
            <a:endParaRPr/>
          </a:p>
        </p:txBody>
      </p:sp>
      <p:sp>
        <p:nvSpPr>
          <p:cNvPr id="244" name="object 244"/>
          <p:cNvSpPr/>
          <p:nvPr/>
        </p:nvSpPr>
        <p:spPr>
          <a:xfrm>
            <a:off x="4164022" y="1154106"/>
            <a:ext cx="499109" cy="70485"/>
          </a:xfrm>
          <a:custGeom>
            <a:avLst/>
            <a:gdLst/>
            <a:ahLst/>
            <a:cxnLst/>
            <a:rect l="l" t="t" r="r" b="b"/>
            <a:pathLst>
              <a:path w="499110" h="70484">
                <a:moveTo>
                  <a:pt x="919" y="0"/>
                </a:moveTo>
                <a:lnTo>
                  <a:pt x="43108" y="22593"/>
                </a:lnTo>
                <a:lnTo>
                  <a:pt x="120577" y="32623"/>
                </a:lnTo>
                <a:lnTo>
                  <a:pt x="247136" y="47372"/>
                </a:lnTo>
                <a:lnTo>
                  <a:pt x="365258" y="60714"/>
                </a:lnTo>
                <a:lnTo>
                  <a:pt x="417416" y="66522"/>
                </a:lnTo>
                <a:lnTo>
                  <a:pt x="440996" y="70033"/>
                </a:lnTo>
                <a:lnTo>
                  <a:pt x="457328" y="65412"/>
                </a:lnTo>
                <a:lnTo>
                  <a:pt x="474037" y="47450"/>
                </a:lnTo>
                <a:lnTo>
                  <a:pt x="498746" y="10934"/>
                </a:lnTo>
              </a:path>
            </a:pathLst>
          </a:custGeom>
          <a:ln w="6350">
            <a:solidFill>
              <a:srgbClr val="231F20"/>
            </a:solidFill>
          </a:ln>
        </p:spPr>
        <p:txBody>
          <a:bodyPr wrap="square" lIns="0" tIns="0" rIns="0" bIns="0" rtlCol="0"/>
          <a:lstStyle/>
          <a:p>
            <a:endParaRPr/>
          </a:p>
        </p:txBody>
      </p:sp>
      <p:sp>
        <p:nvSpPr>
          <p:cNvPr id="245" name="object 245"/>
          <p:cNvSpPr/>
          <p:nvPr/>
        </p:nvSpPr>
        <p:spPr>
          <a:xfrm>
            <a:off x="4224399" y="1097191"/>
            <a:ext cx="335280" cy="63500"/>
          </a:xfrm>
          <a:custGeom>
            <a:avLst/>
            <a:gdLst/>
            <a:ahLst/>
            <a:cxnLst/>
            <a:rect l="l" t="t" r="r" b="b"/>
            <a:pathLst>
              <a:path w="335279" h="63500">
                <a:moveTo>
                  <a:pt x="0" y="0"/>
                </a:moveTo>
                <a:lnTo>
                  <a:pt x="28487" y="31459"/>
                </a:lnTo>
                <a:lnTo>
                  <a:pt x="93682" y="42404"/>
                </a:lnTo>
                <a:lnTo>
                  <a:pt x="176641" y="50747"/>
                </a:lnTo>
                <a:lnTo>
                  <a:pt x="256222" y="58707"/>
                </a:lnTo>
                <a:lnTo>
                  <a:pt x="302732" y="63262"/>
                </a:lnTo>
                <a:lnTo>
                  <a:pt x="310849" y="61879"/>
                </a:lnTo>
                <a:lnTo>
                  <a:pt x="320155" y="56560"/>
                </a:lnTo>
                <a:lnTo>
                  <a:pt x="334670" y="45758"/>
                </a:lnTo>
              </a:path>
            </a:pathLst>
          </a:custGeom>
          <a:ln w="6349">
            <a:solidFill>
              <a:srgbClr val="231F20"/>
            </a:solidFill>
          </a:ln>
        </p:spPr>
        <p:txBody>
          <a:bodyPr wrap="square" lIns="0" tIns="0" rIns="0" bIns="0" rtlCol="0"/>
          <a:lstStyle/>
          <a:p>
            <a:endParaRPr/>
          </a:p>
        </p:txBody>
      </p:sp>
      <p:sp>
        <p:nvSpPr>
          <p:cNvPr id="246" name="object 246"/>
          <p:cNvSpPr/>
          <p:nvPr/>
        </p:nvSpPr>
        <p:spPr>
          <a:xfrm>
            <a:off x="4247420" y="1049443"/>
            <a:ext cx="311785" cy="87630"/>
          </a:xfrm>
          <a:custGeom>
            <a:avLst/>
            <a:gdLst/>
            <a:ahLst/>
            <a:cxnLst/>
            <a:rect l="l" t="t" r="r" b="b"/>
            <a:pathLst>
              <a:path w="311785" h="87630">
                <a:moveTo>
                  <a:pt x="196" y="0"/>
                </a:moveTo>
                <a:lnTo>
                  <a:pt x="13708" y="35763"/>
                </a:lnTo>
                <a:lnTo>
                  <a:pt x="46105" y="57264"/>
                </a:lnTo>
                <a:lnTo>
                  <a:pt x="103949" y="64402"/>
                </a:lnTo>
                <a:lnTo>
                  <a:pt x="185873" y="73167"/>
                </a:lnTo>
                <a:lnTo>
                  <a:pt x="264420" y="81652"/>
                </a:lnTo>
                <a:lnTo>
                  <a:pt x="299509" y="85458"/>
                </a:lnTo>
                <a:lnTo>
                  <a:pt x="303535" y="87579"/>
                </a:lnTo>
                <a:lnTo>
                  <a:pt x="311638" y="78917"/>
                </a:lnTo>
              </a:path>
            </a:pathLst>
          </a:custGeom>
          <a:ln w="6350">
            <a:solidFill>
              <a:srgbClr val="231F20"/>
            </a:solidFill>
          </a:ln>
        </p:spPr>
        <p:txBody>
          <a:bodyPr wrap="square" lIns="0" tIns="0" rIns="0" bIns="0" rtlCol="0"/>
          <a:lstStyle/>
          <a:p>
            <a:endParaRPr/>
          </a:p>
        </p:txBody>
      </p:sp>
      <p:sp>
        <p:nvSpPr>
          <p:cNvPr id="247" name="object 247"/>
          <p:cNvSpPr/>
          <p:nvPr/>
        </p:nvSpPr>
        <p:spPr>
          <a:xfrm>
            <a:off x="4378288" y="1073851"/>
            <a:ext cx="0" cy="43180"/>
          </a:xfrm>
          <a:custGeom>
            <a:avLst/>
            <a:gdLst/>
            <a:ahLst/>
            <a:cxnLst/>
            <a:rect l="l" t="t" r="r" b="b"/>
            <a:pathLst>
              <a:path h="43180">
                <a:moveTo>
                  <a:pt x="0" y="0"/>
                </a:moveTo>
                <a:lnTo>
                  <a:pt x="0" y="42824"/>
                </a:lnTo>
              </a:path>
            </a:pathLst>
          </a:custGeom>
          <a:ln w="6350">
            <a:solidFill>
              <a:srgbClr val="231F20"/>
            </a:solidFill>
          </a:ln>
        </p:spPr>
        <p:txBody>
          <a:bodyPr wrap="square" lIns="0" tIns="0" rIns="0" bIns="0" rtlCol="0"/>
          <a:lstStyle/>
          <a:p>
            <a:endParaRPr/>
          </a:p>
        </p:txBody>
      </p:sp>
      <p:sp>
        <p:nvSpPr>
          <p:cNvPr id="248" name="object 248"/>
          <p:cNvSpPr/>
          <p:nvPr/>
        </p:nvSpPr>
        <p:spPr>
          <a:xfrm>
            <a:off x="4384166" y="1073851"/>
            <a:ext cx="0" cy="43180"/>
          </a:xfrm>
          <a:custGeom>
            <a:avLst/>
            <a:gdLst/>
            <a:ahLst/>
            <a:cxnLst/>
            <a:rect l="l" t="t" r="r" b="b"/>
            <a:pathLst>
              <a:path h="43180">
                <a:moveTo>
                  <a:pt x="0" y="0"/>
                </a:moveTo>
                <a:lnTo>
                  <a:pt x="0" y="42824"/>
                </a:lnTo>
              </a:path>
            </a:pathLst>
          </a:custGeom>
          <a:ln w="6350">
            <a:solidFill>
              <a:srgbClr val="231F20"/>
            </a:solidFill>
          </a:ln>
        </p:spPr>
        <p:txBody>
          <a:bodyPr wrap="square" lIns="0" tIns="0" rIns="0" bIns="0" rtlCol="0"/>
          <a:lstStyle/>
          <a:p>
            <a:endParaRPr/>
          </a:p>
        </p:txBody>
      </p:sp>
      <p:sp>
        <p:nvSpPr>
          <p:cNvPr id="249" name="object 249"/>
          <p:cNvSpPr/>
          <p:nvPr/>
        </p:nvSpPr>
        <p:spPr>
          <a:xfrm>
            <a:off x="4461408" y="1082105"/>
            <a:ext cx="0" cy="43180"/>
          </a:xfrm>
          <a:custGeom>
            <a:avLst/>
            <a:gdLst/>
            <a:ahLst/>
            <a:cxnLst/>
            <a:rect l="l" t="t" r="r" b="b"/>
            <a:pathLst>
              <a:path h="43180">
                <a:moveTo>
                  <a:pt x="0" y="0"/>
                </a:moveTo>
                <a:lnTo>
                  <a:pt x="0" y="42824"/>
                </a:lnTo>
              </a:path>
            </a:pathLst>
          </a:custGeom>
          <a:ln w="6350">
            <a:solidFill>
              <a:srgbClr val="231F20"/>
            </a:solidFill>
          </a:ln>
        </p:spPr>
        <p:txBody>
          <a:bodyPr wrap="square" lIns="0" tIns="0" rIns="0" bIns="0" rtlCol="0"/>
          <a:lstStyle/>
          <a:p>
            <a:endParaRPr/>
          </a:p>
        </p:txBody>
      </p:sp>
      <p:sp>
        <p:nvSpPr>
          <p:cNvPr id="250" name="object 250"/>
          <p:cNvSpPr/>
          <p:nvPr/>
        </p:nvSpPr>
        <p:spPr>
          <a:xfrm>
            <a:off x="4403321" y="1076337"/>
            <a:ext cx="45720" cy="38735"/>
          </a:xfrm>
          <a:custGeom>
            <a:avLst/>
            <a:gdLst/>
            <a:ahLst/>
            <a:cxnLst/>
            <a:rect l="l" t="t" r="r" b="b"/>
            <a:pathLst>
              <a:path w="45720" h="38734">
                <a:moveTo>
                  <a:pt x="2152" y="0"/>
                </a:moveTo>
                <a:lnTo>
                  <a:pt x="0" y="19294"/>
                </a:lnTo>
                <a:lnTo>
                  <a:pt x="840" y="29624"/>
                </a:lnTo>
                <a:lnTo>
                  <a:pt x="6077" y="34498"/>
                </a:lnTo>
                <a:lnTo>
                  <a:pt x="17112" y="37426"/>
                </a:lnTo>
                <a:lnTo>
                  <a:pt x="28165" y="38268"/>
                </a:lnTo>
                <a:lnTo>
                  <a:pt x="35846" y="36017"/>
                </a:lnTo>
                <a:lnTo>
                  <a:pt x="40721" y="31908"/>
                </a:lnTo>
                <a:lnTo>
                  <a:pt x="43351" y="27178"/>
                </a:lnTo>
                <a:lnTo>
                  <a:pt x="44570" y="23850"/>
                </a:lnTo>
                <a:lnTo>
                  <a:pt x="45332" y="3962"/>
                </a:lnTo>
              </a:path>
            </a:pathLst>
          </a:custGeom>
          <a:ln w="6350">
            <a:solidFill>
              <a:srgbClr val="231F20"/>
            </a:solidFill>
          </a:ln>
        </p:spPr>
        <p:txBody>
          <a:bodyPr wrap="square" lIns="0" tIns="0" rIns="0" bIns="0" rtlCol="0"/>
          <a:lstStyle/>
          <a:p>
            <a:endParaRPr/>
          </a:p>
        </p:txBody>
      </p:sp>
      <p:sp>
        <p:nvSpPr>
          <p:cNvPr id="251" name="object 251"/>
          <p:cNvSpPr/>
          <p:nvPr/>
        </p:nvSpPr>
        <p:spPr>
          <a:xfrm>
            <a:off x="4221398" y="1139440"/>
            <a:ext cx="0" cy="27305"/>
          </a:xfrm>
          <a:custGeom>
            <a:avLst/>
            <a:gdLst/>
            <a:ahLst/>
            <a:cxnLst/>
            <a:rect l="l" t="t" r="r" b="b"/>
            <a:pathLst>
              <a:path h="27305">
                <a:moveTo>
                  <a:pt x="0" y="0"/>
                </a:moveTo>
                <a:lnTo>
                  <a:pt x="0" y="27178"/>
                </a:lnTo>
              </a:path>
            </a:pathLst>
          </a:custGeom>
          <a:ln w="6350">
            <a:solidFill>
              <a:srgbClr val="231F20"/>
            </a:solidFill>
          </a:ln>
        </p:spPr>
        <p:txBody>
          <a:bodyPr wrap="square" lIns="0" tIns="0" rIns="0" bIns="0" rtlCol="0"/>
          <a:lstStyle/>
          <a:p>
            <a:endParaRPr/>
          </a:p>
        </p:txBody>
      </p:sp>
      <p:sp>
        <p:nvSpPr>
          <p:cNvPr id="252" name="object 252"/>
          <p:cNvSpPr/>
          <p:nvPr/>
        </p:nvSpPr>
        <p:spPr>
          <a:xfrm>
            <a:off x="4250916" y="1165918"/>
            <a:ext cx="125730" cy="21590"/>
          </a:xfrm>
          <a:custGeom>
            <a:avLst/>
            <a:gdLst/>
            <a:ahLst/>
            <a:cxnLst/>
            <a:rect l="l" t="t" r="r" b="b"/>
            <a:pathLst>
              <a:path w="125729" h="21590">
                <a:moveTo>
                  <a:pt x="0" y="7429"/>
                </a:moveTo>
                <a:lnTo>
                  <a:pt x="101" y="0"/>
                </a:lnTo>
                <a:lnTo>
                  <a:pt x="12103" y="698"/>
                </a:lnTo>
                <a:lnTo>
                  <a:pt x="34573" y="2691"/>
                </a:lnTo>
                <a:lnTo>
                  <a:pt x="72305" y="6381"/>
                </a:lnTo>
                <a:lnTo>
                  <a:pt x="107788" y="9938"/>
                </a:lnTo>
                <a:lnTo>
                  <a:pt x="123507" y="11531"/>
                </a:lnTo>
                <a:lnTo>
                  <a:pt x="125209" y="14287"/>
                </a:lnTo>
                <a:lnTo>
                  <a:pt x="125285" y="20967"/>
                </a:lnTo>
              </a:path>
            </a:pathLst>
          </a:custGeom>
          <a:ln w="6349">
            <a:solidFill>
              <a:srgbClr val="231F20"/>
            </a:solidFill>
          </a:ln>
        </p:spPr>
        <p:txBody>
          <a:bodyPr wrap="square" lIns="0" tIns="0" rIns="0" bIns="0" rtlCol="0"/>
          <a:lstStyle/>
          <a:p>
            <a:endParaRPr/>
          </a:p>
        </p:txBody>
      </p:sp>
      <p:sp>
        <p:nvSpPr>
          <p:cNvPr id="253" name="object 253"/>
          <p:cNvSpPr/>
          <p:nvPr/>
        </p:nvSpPr>
        <p:spPr>
          <a:xfrm>
            <a:off x="4349216" y="1174900"/>
            <a:ext cx="635" cy="9525"/>
          </a:xfrm>
          <a:custGeom>
            <a:avLst/>
            <a:gdLst/>
            <a:ahLst/>
            <a:cxnLst/>
            <a:rect l="l" t="t" r="r" b="b"/>
            <a:pathLst>
              <a:path w="635" h="9525">
                <a:moveTo>
                  <a:pt x="-3175" y="4603"/>
                </a:moveTo>
                <a:lnTo>
                  <a:pt x="3251" y="4603"/>
                </a:lnTo>
              </a:path>
            </a:pathLst>
          </a:custGeom>
          <a:ln w="9207">
            <a:solidFill>
              <a:srgbClr val="231F20"/>
            </a:solidFill>
          </a:ln>
        </p:spPr>
        <p:txBody>
          <a:bodyPr wrap="square" lIns="0" tIns="0" rIns="0" bIns="0" rtlCol="0"/>
          <a:lstStyle/>
          <a:p>
            <a:endParaRPr/>
          </a:p>
        </p:txBody>
      </p:sp>
      <p:sp>
        <p:nvSpPr>
          <p:cNvPr id="254" name="object 254"/>
          <p:cNvSpPr/>
          <p:nvPr/>
        </p:nvSpPr>
        <p:spPr>
          <a:xfrm>
            <a:off x="4407513" y="1183631"/>
            <a:ext cx="122555" cy="19050"/>
          </a:xfrm>
          <a:custGeom>
            <a:avLst/>
            <a:gdLst/>
            <a:ahLst/>
            <a:cxnLst/>
            <a:rect l="l" t="t" r="r" b="b"/>
            <a:pathLst>
              <a:path w="122554" h="19050">
                <a:moveTo>
                  <a:pt x="266" y="3886"/>
                </a:moveTo>
                <a:lnTo>
                  <a:pt x="0" y="0"/>
                </a:lnTo>
                <a:lnTo>
                  <a:pt x="6324" y="469"/>
                </a:lnTo>
                <a:lnTo>
                  <a:pt x="26025" y="2540"/>
                </a:lnTo>
                <a:lnTo>
                  <a:pt x="100204" y="11376"/>
                </a:lnTo>
                <a:lnTo>
                  <a:pt x="122161" y="18567"/>
                </a:lnTo>
              </a:path>
            </a:pathLst>
          </a:custGeom>
          <a:ln w="6350">
            <a:solidFill>
              <a:srgbClr val="231F20"/>
            </a:solidFill>
          </a:ln>
        </p:spPr>
        <p:txBody>
          <a:bodyPr wrap="square" lIns="0" tIns="0" rIns="0" bIns="0" rtlCol="0"/>
          <a:lstStyle/>
          <a:p>
            <a:endParaRPr/>
          </a:p>
        </p:txBody>
      </p:sp>
      <p:sp>
        <p:nvSpPr>
          <p:cNvPr id="255" name="object 255"/>
          <p:cNvSpPr/>
          <p:nvPr/>
        </p:nvSpPr>
        <p:spPr>
          <a:xfrm>
            <a:off x="4453495" y="1189710"/>
            <a:ext cx="1905" cy="6350"/>
          </a:xfrm>
          <a:custGeom>
            <a:avLst/>
            <a:gdLst/>
            <a:ahLst/>
            <a:cxnLst/>
            <a:rect l="l" t="t" r="r" b="b"/>
            <a:pathLst>
              <a:path w="1904" h="6350">
                <a:moveTo>
                  <a:pt x="0" y="5943"/>
                </a:moveTo>
                <a:lnTo>
                  <a:pt x="1511" y="0"/>
                </a:lnTo>
              </a:path>
            </a:pathLst>
          </a:custGeom>
          <a:ln w="6350">
            <a:solidFill>
              <a:srgbClr val="231F20"/>
            </a:solidFill>
          </a:ln>
        </p:spPr>
        <p:txBody>
          <a:bodyPr wrap="square" lIns="0" tIns="0" rIns="0" bIns="0" rtlCol="0"/>
          <a:lstStyle/>
          <a:p>
            <a:endParaRPr/>
          </a:p>
        </p:txBody>
      </p:sp>
      <p:sp>
        <p:nvSpPr>
          <p:cNvPr id="256" name="object 256"/>
          <p:cNvSpPr/>
          <p:nvPr/>
        </p:nvSpPr>
        <p:spPr>
          <a:xfrm>
            <a:off x="4555894" y="1005510"/>
            <a:ext cx="72970" cy="181876"/>
          </a:xfrm>
          <a:prstGeom prst="rect">
            <a:avLst/>
          </a:prstGeom>
          <a:blipFill>
            <a:blip r:embed="rId3" cstate="print"/>
            <a:stretch>
              <a:fillRect/>
            </a:stretch>
          </a:blipFill>
        </p:spPr>
        <p:txBody>
          <a:bodyPr wrap="square" lIns="0" tIns="0" rIns="0" bIns="0" rtlCol="0"/>
          <a:lstStyle/>
          <a:p>
            <a:endParaRPr/>
          </a:p>
        </p:txBody>
      </p:sp>
      <p:sp>
        <p:nvSpPr>
          <p:cNvPr id="257" name="object 257"/>
          <p:cNvSpPr/>
          <p:nvPr/>
        </p:nvSpPr>
        <p:spPr>
          <a:xfrm>
            <a:off x="4198701" y="1304794"/>
            <a:ext cx="69380" cy="134614"/>
          </a:xfrm>
          <a:prstGeom prst="rect">
            <a:avLst/>
          </a:prstGeom>
          <a:blipFill>
            <a:blip r:embed="rId4" cstate="print"/>
            <a:stretch>
              <a:fillRect/>
            </a:stretch>
          </a:blipFill>
        </p:spPr>
        <p:txBody>
          <a:bodyPr wrap="square" lIns="0" tIns="0" rIns="0" bIns="0" rtlCol="0"/>
          <a:lstStyle/>
          <a:p>
            <a:endParaRPr/>
          </a:p>
        </p:txBody>
      </p:sp>
      <p:sp>
        <p:nvSpPr>
          <p:cNvPr id="258" name="object 258"/>
          <p:cNvSpPr/>
          <p:nvPr/>
        </p:nvSpPr>
        <p:spPr>
          <a:xfrm>
            <a:off x="4326395" y="1391788"/>
            <a:ext cx="114300" cy="56515"/>
          </a:xfrm>
          <a:custGeom>
            <a:avLst/>
            <a:gdLst/>
            <a:ahLst/>
            <a:cxnLst/>
            <a:rect l="l" t="t" r="r" b="b"/>
            <a:pathLst>
              <a:path w="114300" h="56515">
                <a:moveTo>
                  <a:pt x="0" y="27193"/>
                </a:moveTo>
                <a:lnTo>
                  <a:pt x="14179" y="8322"/>
                </a:lnTo>
                <a:lnTo>
                  <a:pt x="25712" y="0"/>
                </a:lnTo>
                <a:lnTo>
                  <a:pt x="40724" y="397"/>
                </a:lnTo>
                <a:lnTo>
                  <a:pt x="65341" y="7686"/>
                </a:lnTo>
                <a:lnTo>
                  <a:pt x="90641" y="21000"/>
                </a:lnTo>
                <a:lnTo>
                  <a:pt x="105413" y="37126"/>
                </a:lnTo>
                <a:lnTo>
                  <a:pt x="112322" y="50722"/>
                </a:lnTo>
                <a:lnTo>
                  <a:pt x="114033" y="56441"/>
                </a:lnTo>
              </a:path>
            </a:pathLst>
          </a:custGeom>
          <a:ln w="6350">
            <a:solidFill>
              <a:srgbClr val="231F20"/>
            </a:solidFill>
          </a:ln>
        </p:spPr>
        <p:txBody>
          <a:bodyPr wrap="square" lIns="0" tIns="0" rIns="0" bIns="0" rtlCol="0"/>
          <a:lstStyle/>
          <a:p>
            <a:endParaRPr/>
          </a:p>
        </p:txBody>
      </p:sp>
      <p:sp>
        <p:nvSpPr>
          <p:cNvPr id="259" name="object 259"/>
          <p:cNvSpPr/>
          <p:nvPr/>
        </p:nvSpPr>
        <p:spPr>
          <a:xfrm>
            <a:off x="4365414" y="1422230"/>
            <a:ext cx="50800" cy="22860"/>
          </a:xfrm>
          <a:custGeom>
            <a:avLst/>
            <a:gdLst/>
            <a:ahLst/>
            <a:cxnLst/>
            <a:rect l="l" t="t" r="r" b="b"/>
            <a:pathLst>
              <a:path w="50800" h="22859">
                <a:moveTo>
                  <a:pt x="0" y="7251"/>
                </a:moveTo>
                <a:lnTo>
                  <a:pt x="0" y="0"/>
                </a:lnTo>
                <a:lnTo>
                  <a:pt x="17101" y="2927"/>
                </a:lnTo>
                <a:lnTo>
                  <a:pt x="50380" y="14008"/>
                </a:lnTo>
                <a:lnTo>
                  <a:pt x="50380" y="22250"/>
                </a:lnTo>
              </a:path>
            </a:pathLst>
          </a:custGeom>
          <a:ln w="6350">
            <a:solidFill>
              <a:srgbClr val="231F20"/>
            </a:solidFill>
          </a:ln>
        </p:spPr>
        <p:txBody>
          <a:bodyPr wrap="square" lIns="0" tIns="0" rIns="0" bIns="0" rtlCol="0"/>
          <a:lstStyle/>
          <a:p>
            <a:endParaRPr/>
          </a:p>
        </p:txBody>
      </p:sp>
      <p:sp>
        <p:nvSpPr>
          <p:cNvPr id="260" name="object 260"/>
          <p:cNvSpPr/>
          <p:nvPr/>
        </p:nvSpPr>
        <p:spPr>
          <a:xfrm>
            <a:off x="4225888" y="1406981"/>
            <a:ext cx="263525" cy="173990"/>
          </a:xfrm>
          <a:custGeom>
            <a:avLst/>
            <a:gdLst/>
            <a:ahLst/>
            <a:cxnLst/>
            <a:rect l="l" t="t" r="r" b="b"/>
            <a:pathLst>
              <a:path w="263525" h="173990">
                <a:moveTo>
                  <a:pt x="0" y="48005"/>
                </a:moveTo>
                <a:lnTo>
                  <a:pt x="31496" y="6743"/>
                </a:lnTo>
                <a:lnTo>
                  <a:pt x="35242" y="0"/>
                </a:lnTo>
                <a:lnTo>
                  <a:pt x="103287" y="14500"/>
                </a:lnTo>
                <a:lnTo>
                  <a:pt x="150317" y="26377"/>
                </a:lnTo>
                <a:lnTo>
                  <a:pt x="253530" y="53251"/>
                </a:lnTo>
                <a:lnTo>
                  <a:pt x="263271" y="55498"/>
                </a:lnTo>
                <a:lnTo>
                  <a:pt x="263271" y="62255"/>
                </a:lnTo>
                <a:lnTo>
                  <a:pt x="262570" y="73186"/>
                </a:lnTo>
                <a:lnTo>
                  <a:pt x="258787" y="114007"/>
                </a:lnTo>
                <a:lnTo>
                  <a:pt x="222770" y="156768"/>
                </a:lnTo>
                <a:lnTo>
                  <a:pt x="209943" y="167271"/>
                </a:lnTo>
                <a:lnTo>
                  <a:pt x="200990" y="167271"/>
                </a:lnTo>
                <a:lnTo>
                  <a:pt x="170281" y="167271"/>
                </a:lnTo>
                <a:lnTo>
                  <a:pt x="168770" y="148513"/>
                </a:lnTo>
                <a:lnTo>
                  <a:pt x="174028" y="144017"/>
                </a:lnTo>
                <a:lnTo>
                  <a:pt x="181889" y="132765"/>
                </a:lnTo>
                <a:lnTo>
                  <a:pt x="100507" y="116268"/>
                </a:lnTo>
                <a:lnTo>
                  <a:pt x="90754" y="116268"/>
                </a:lnTo>
                <a:lnTo>
                  <a:pt x="128458" y="128638"/>
                </a:lnTo>
                <a:lnTo>
                  <a:pt x="158280" y="135762"/>
                </a:lnTo>
                <a:lnTo>
                  <a:pt x="159016" y="142506"/>
                </a:lnTo>
                <a:lnTo>
                  <a:pt x="158280" y="156768"/>
                </a:lnTo>
                <a:lnTo>
                  <a:pt x="155898" y="167241"/>
                </a:lnTo>
                <a:lnTo>
                  <a:pt x="153469" y="172354"/>
                </a:lnTo>
                <a:lnTo>
                  <a:pt x="149521" y="173567"/>
                </a:lnTo>
                <a:lnTo>
                  <a:pt x="142582" y="172338"/>
                </a:lnTo>
              </a:path>
            </a:pathLst>
          </a:custGeom>
          <a:ln w="6350">
            <a:solidFill>
              <a:srgbClr val="231F20"/>
            </a:solidFill>
          </a:ln>
        </p:spPr>
        <p:txBody>
          <a:bodyPr wrap="square" lIns="0" tIns="0" rIns="0" bIns="0" rtlCol="0"/>
          <a:lstStyle/>
          <a:p>
            <a:endParaRPr/>
          </a:p>
        </p:txBody>
      </p:sp>
      <p:sp>
        <p:nvSpPr>
          <p:cNvPr id="261" name="object 261"/>
          <p:cNvSpPr/>
          <p:nvPr/>
        </p:nvSpPr>
        <p:spPr>
          <a:xfrm>
            <a:off x="4224968" y="1464566"/>
            <a:ext cx="216005" cy="81730"/>
          </a:xfrm>
          <a:prstGeom prst="rect">
            <a:avLst/>
          </a:prstGeom>
          <a:blipFill>
            <a:blip r:embed="rId5" cstate="print"/>
            <a:stretch>
              <a:fillRect/>
            </a:stretch>
          </a:blipFill>
        </p:spPr>
        <p:txBody>
          <a:bodyPr wrap="square" lIns="0" tIns="0" rIns="0" bIns="0" rtlCol="0"/>
          <a:lstStyle/>
          <a:p>
            <a:endParaRPr/>
          </a:p>
        </p:txBody>
      </p:sp>
      <p:sp>
        <p:nvSpPr>
          <p:cNvPr id="262" name="object 262"/>
          <p:cNvSpPr/>
          <p:nvPr/>
        </p:nvSpPr>
        <p:spPr>
          <a:xfrm>
            <a:off x="4502439" y="1282456"/>
            <a:ext cx="167640" cy="289560"/>
          </a:xfrm>
          <a:custGeom>
            <a:avLst/>
            <a:gdLst/>
            <a:ahLst/>
            <a:cxnLst/>
            <a:rect l="l" t="t" r="r" b="b"/>
            <a:pathLst>
              <a:path w="167639" h="289559">
                <a:moveTo>
                  <a:pt x="25742" y="289547"/>
                </a:moveTo>
                <a:lnTo>
                  <a:pt x="17433" y="273072"/>
                </a:lnTo>
                <a:lnTo>
                  <a:pt x="12658" y="264380"/>
                </a:lnTo>
                <a:lnTo>
                  <a:pt x="9612" y="260591"/>
                </a:lnTo>
                <a:lnTo>
                  <a:pt x="6489" y="258825"/>
                </a:lnTo>
                <a:lnTo>
                  <a:pt x="3302" y="253184"/>
                </a:lnTo>
                <a:lnTo>
                  <a:pt x="1182" y="240638"/>
                </a:lnTo>
                <a:lnTo>
                  <a:pt x="94" y="222612"/>
                </a:lnTo>
                <a:lnTo>
                  <a:pt x="0" y="200532"/>
                </a:lnTo>
                <a:lnTo>
                  <a:pt x="802" y="173000"/>
                </a:lnTo>
                <a:lnTo>
                  <a:pt x="7661" y="115302"/>
                </a:lnTo>
                <a:lnTo>
                  <a:pt x="47072" y="78089"/>
                </a:lnTo>
                <a:lnTo>
                  <a:pt x="88023" y="62014"/>
                </a:lnTo>
                <a:lnTo>
                  <a:pt x="103845" y="57278"/>
                </a:lnTo>
                <a:lnTo>
                  <a:pt x="114087" y="51514"/>
                </a:lnTo>
                <a:lnTo>
                  <a:pt x="120295" y="46126"/>
                </a:lnTo>
                <a:lnTo>
                  <a:pt x="124015" y="42519"/>
                </a:lnTo>
                <a:lnTo>
                  <a:pt x="132456" y="34611"/>
                </a:lnTo>
                <a:lnTo>
                  <a:pt x="147124" y="20135"/>
                </a:lnTo>
                <a:lnTo>
                  <a:pt x="161043" y="6222"/>
                </a:lnTo>
                <a:lnTo>
                  <a:pt x="167233" y="0"/>
                </a:lnTo>
              </a:path>
            </a:pathLst>
          </a:custGeom>
          <a:ln w="6350">
            <a:solidFill>
              <a:srgbClr val="231F20"/>
            </a:solidFill>
          </a:ln>
        </p:spPr>
        <p:txBody>
          <a:bodyPr wrap="square" lIns="0" tIns="0" rIns="0" bIns="0" rtlCol="0"/>
          <a:lstStyle/>
          <a:p>
            <a:endParaRPr/>
          </a:p>
        </p:txBody>
      </p:sp>
      <p:sp>
        <p:nvSpPr>
          <p:cNvPr id="263" name="object 263"/>
          <p:cNvSpPr/>
          <p:nvPr/>
        </p:nvSpPr>
        <p:spPr>
          <a:xfrm>
            <a:off x="4499160" y="1338037"/>
            <a:ext cx="109833" cy="197954"/>
          </a:xfrm>
          <a:prstGeom prst="rect">
            <a:avLst/>
          </a:prstGeom>
          <a:blipFill>
            <a:blip r:embed="rId6" cstate="print"/>
            <a:stretch>
              <a:fillRect/>
            </a:stretch>
          </a:blipFill>
        </p:spPr>
        <p:txBody>
          <a:bodyPr wrap="square" lIns="0" tIns="0" rIns="0" bIns="0" rtlCol="0"/>
          <a:lstStyle/>
          <a:p>
            <a:endParaRPr/>
          </a:p>
        </p:txBody>
      </p:sp>
      <p:sp>
        <p:nvSpPr>
          <p:cNvPr id="264" name="object 264"/>
          <p:cNvSpPr/>
          <p:nvPr/>
        </p:nvSpPr>
        <p:spPr>
          <a:xfrm>
            <a:off x="4920249" y="925854"/>
            <a:ext cx="39370" cy="163195"/>
          </a:xfrm>
          <a:custGeom>
            <a:avLst/>
            <a:gdLst/>
            <a:ahLst/>
            <a:cxnLst/>
            <a:rect l="l" t="t" r="r" b="b"/>
            <a:pathLst>
              <a:path w="39370" h="163194">
                <a:moveTo>
                  <a:pt x="4610" y="23495"/>
                </a:moveTo>
                <a:lnTo>
                  <a:pt x="0" y="137261"/>
                </a:lnTo>
                <a:lnTo>
                  <a:pt x="0" y="155270"/>
                </a:lnTo>
                <a:lnTo>
                  <a:pt x="37693" y="162763"/>
                </a:lnTo>
                <a:lnTo>
                  <a:pt x="38938" y="0"/>
                </a:lnTo>
              </a:path>
            </a:pathLst>
          </a:custGeom>
          <a:ln w="6286">
            <a:solidFill>
              <a:srgbClr val="231F20"/>
            </a:solidFill>
          </a:ln>
        </p:spPr>
        <p:txBody>
          <a:bodyPr wrap="square" lIns="0" tIns="0" rIns="0" bIns="0" rtlCol="0"/>
          <a:lstStyle/>
          <a:p>
            <a:endParaRPr/>
          </a:p>
        </p:txBody>
      </p:sp>
      <p:sp>
        <p:nvSpPr>
          <p:cNvPr id="265" name="object 265"/>
          <p:cNvSpPr/>
          <p:nvPr/>
        </p:nvSpPr>
        <p:spPr>
          <a:xfrm>
            <a:off x="4952814" y="1088621"/>
            <a:ext cx="0" cy="24765"/>
          </a:xfrm>
          <a:custGeom>
            <a:avLst/>
            <a:gdLst/>
            <a:ahLst/>
            <a:cxnLst/>
            <a:rect l="l" t="t" r="r" b="b"/>
            <a:pathLst>
              <a:path h="24765">
                <a:moveTo>
                  <a:pt x="0" y="0"/>
                </a:moveTo>
                <a:lnTo>
                  <a:pt x="0" y="24752"/>
                </a:lnTo>
              </a:path>
            </a:pathLst>
          </a:custGeom>
          <a:ln w="6286">
            <a:solidFill>
              <a:srgbClr val="231F20"/>
            </a:solidFill>
          </a:ln>
        </p:spPr>
        <p:txBody>
          <a:bodyPr wrap="square" lIns="0" tIns="0" rIns="0" bIns="0" rtlCol="0"/>
          <a:lstStyle/>
          <a:p>
            <a:endParaRPr/>
          </a:p>
        </p:txBody>
      </p:sp>
      <p:sp>
        <p:nvSpPr>
          <p:cNvPr id="266" name="object 266"/>
          <p:cNvSpPr/>
          <p:nvPr/>
        </p:nvSpPr>
        <p:spPr>
          <a:xfrm>
            <a:off x="4988086" y="1112879"/>
            <a:ext cx="139700" cy="24130"/>
          </a:xfrm>
          <a:custGeom>
            <a:avLst/>
            <a:gdLst/>
            <a:ahLst/>
            <a:cxnLst/>
            <a:rect l="l" t="t" r="r" b="b"/>
            <a:pathLst>
              <a:path w="139700" h="24130">
                <a:moveTo>
                  <a:pt x="0" y="8496"/>
                </a:moveTo>
                <a:lnTo>
                  <a:pt x="2451" y="0"/>
                </a:lnTo>
                <a:lnTo>
                  <a:pt x="12280" y="495"/>
                </a:lnTo>
                <a:lnTo>
                  <a:pt x="35849" y="2734"/>
                </a:lnTo>
                <a:lnTo>
                  <a:pt x="78179" y="7177"/>
                </a:lnTo>
                <a:lnTo>
                  <a:pt x="118678" y="11527"/>
                </a:lnTo>
                <a:lnTo>
                  <a:pt x="136753" y="13487"/>
                </a:lnTo>
                <a:lnTo>
                  <a:pt x="138734" y="14985"/>
                </a:lnTo>
                <a:lnTo>
                  <a:pt x="139204" y="23990"/>
                </a:lnTo>
              </a:path>
            </a:pathLst>
          </a:custGeom>
          <a:ln w="6286">
            <a:solidFill>
              <a:srgbClr val="231F20"/>
            </a:solidFill>
          </a:ln>
        </p:spPr>
        <p:txBody>
          <a:bodyPr wrap="square" lIns="0" tIns="0" rIns="0" bIns="0" rtlCol="0"/>
          <a:lstStyle/>
          <a:p>
            <a:endParaRPr/>
          </a:p>
        </p:txBody>
      </p:sp>
      <p:sp>
        <p:nvSpPr>
          <p:cNvPr id="267" name="object 267"/>
          <p:cNvSpPr/>
          <p:nvPr/>
        </p:nvSpPr>
        <p:spPr>
          <a:xfrm>
            <a:off x="4959188" y="1034857"/>
            <a:ext cx="373380" cy="71755"/>
          </a:xfrm>
          <a:custGeom>
            <a:avLst/>
            <a:gdLst/>
            <a:ahLst/>
            <a:cxnLst/>
            <a:rect l="l" t="t" r="r" b="b"/>
            <a:pathLst>
              <a:path w="373379" h="71755">
                <a:moveTo>
                  <a:pt x="0" y="0"/>
                </a:moveTo>
                <a:lnTo>
                  <a:pt x="25612" y="33518"/>
                </a:lnTo>
                <a:lnTo>
                  <a:pt x="69629" y="43140"/>
                </a:lnTo>
                <a:lnTo>
                  <a:pt x="123672" y="49401"/>
                </a:lnTo>
                <a:lnTo>
                  <a:pt x="191303" y="57078"/>
                </a:lnTo>
                <a:lnTo>
                  <a:pt x="258568" y="64462"/>
                </a:lnTo>
                <a:lnTo>
                  <a:pt x="311512" y="69843"/>
                </a:lnTo>
                <a:lnTo>
                  <a:pt x="336181" y="71513"/>
                </a:lnTo>
                <a:lnTo>
                  <a:pt x="345708" y="68656"/>
                </a:lnTo>
                <a:lnTo>
                  <a:pt x="355839" y="62891"/>
                </a:lnTo>
                <a:lnTo>
                  <a:pt x="365329" y="55063"/>
                </a:lnTo>
                <a:lnTo>
                  <a:pt x="372935" y="46012"/>
                </a:lnTo>
              </a:path>
            </a:pathLst>
          </a:custGeom>
          <a:ln w="6286">
            <a:solidFill>
              <a:srgbClr val="231F20"/>
            </a:solidFill>
          </a:ln>
        </p:spPr>
        <p:txBody>
          <a:bodyPr wrap="square" lIns="0" tIns="0" rIns="0" bIns="0" rtlCol="0"/>
          <a:lstStyle/>
          <a:p>
            <a:endParaRPr/>
          </a:p>
        </p:txBody>
      </p:sp>
      <p:sp>
        <p:nvSpPr>
          <p:cNvPr id="268" name="object 268"/>
          <p:cNvSpPr/>
          <p:nvPr/>
        </p:nvSpPr>
        <p:spPr>
          <a:xfrm>
            <a:off x="4982333" y="913847"/>
            <a:ext cx="367030" cy="114300"/>
          </a:xfrm>
          <a:custGeom>
            <a:avLst/>
            <a:gdLst/>
            <a:ahLst/>
            <a:cxnLst/>
            <a:rect l="l" t="t" r="r" b="b"/>
            <a:pathLst>
              <a:path w="367029" h="114300">
                <a:moveTo>
                  <a:pt x="5753" y="0"/>
                </a:moveTo>
                <a:lnTo>
                  <a:pt x="1706" y="28795"/>
                </a:lnTo>
                <a:lnTo>
                  <a:pt x="0" y="44723"/>
                </a:lnTo>
                <a:lnTo>
                  <a:pt x="313" y="53478"/>
                </a:lnTo>
                <a:lnTo>
                  <a:pt x="22174" y="85509"/>
                </a:lnTo>
                <a:lnTo>
                  <a:pt x="122169" y="91505"/>
                </a:lnTo>
                <a:lnTo>
                  <a:pt x="195251" y="96472"/>
                </a:lnTo>
                <a:lnTo>
                  <a:pt x="248615" y="102006"/>
                </a:lnTo>
                <a:lnTo>
                  <a:pt x="283076" y="107050"/>
                </a:lnTo>
                <a:lnTo>
                  <a:pt x="313758" y="110828"/>
                </a:lnTo>
                <a:lnTo>
                  <a:pt x="335760" y="113198"/>
                </a:lnTo>
                <a:lnTo>
                  <a:pt x="344182" y="114020"/>
                </a:lnTo>
                <a:lnTo>
                  <a:pt x="348456" y="108545"/>
                </a:lnTo>
                <a:lnTo>
                  <a:pt x="350799" y="103984"/>
                </a:lnTo>
                <a:lnTo>
                  <a:pt x="352037" y="97875"/>
                </a:lnTo>
                <a:lnTo>
                  <a:pt x="352996" y="87757"/>
                </a:lnTo>
                <a:lnTo>
                  <a:pt x="353149" y="72228"/>
                </a:lnTo>
                <a:lnTo>
                  <a:pt x="352798" y="54406"/>
                </a:lnTo>
                <a:lnTo>
                  <a:pt x="354016" y="38633"/>
                </a:lnTo>
                <a:lnTo>
                  <a:pt x="358876" y="29248"/>
                </a:lnTo>
                <a:lnTo>
                  <a:pt x="367029" y="24003"/>
                </a:lnTo>
                <a:lnTo>
                  <a:pt x="366953" y="8001"/>
                </a:lnTo>
              </a:path>
            </a:pathLst>
          </a:custGeom>
          <a:ln w="6286">
            <a:solidFill>
              <a:srgbClr val="231F20"/>
            </a:solidFill>
          </a:ln>
        </p:spPr>
        <p:txBody>
          <a:bodyPr wrap="square" lIns="0" tIns="0" rIns="0" bIns="0" rtlCol="0"/>
          <a:lstStyle/>
          <a:p>
            <a:endParaRPr/>
          </a:p>
        </p:txBody>
      </p:sp>
      <p:sp>
        <p:nvSpPr>
          <p:cNvPr id="269" name="object 269"/>
          <p:cNvSpPr/>
          <p:nvPr/>
        </p:nvSpPr>
        <p:spPr>
          <a:xfrm>
            <a:off x="5323375" y="935544"/>
            <a:ext cx="72174" cy="199476"/>
          </a:xfrm>
          <a:prstGeom prst="rect">
            <a:avLst/>
          </a:prstGeom>
          <a:blipFill>
            <a:blip r:embed="rId7" cstate="print"/>
            <a:stretch>
              <a:fillRect/>
            </a:stretch>
          </a:blipFill>
        </p:spPr>
        <p:txBody>
          <a:bodyPr wrap="square" lIns="0" tIns="0" rIns="0" bIns="0" rtlCol="0"/>
          <a:lstStyle/>
          <a:p>
            <a:endParaRPr/>
          </a:p>
        </p:txBody>
      </p:sp>
      <p:sp>
        <p:nvSpPr>
          <p:cNvPr id="270" name="object 270"/>
          <p:cNvSpPr/>
          <p:nvPr/>
        </p:nvSpPr>
        <p:spPr>
          <a:xfrm>
            <a:off x="4883160" y="955854"/>
            <a:ext cx="554355" cy="628650"/>
          </a:xfrm>
          <a:custGeom>
            <a:avLst/>
            <a:gdLst/>
            <a:ahLst/>
            <a:cxnLst/>
            <a:rect l="l" t="t" r="r" b="b"/>
            <a:pathLst>
              <a:path w="554354" h="628650">
                <a:moveTo>
                  <a:pt x="515145" y="0"/>
                </a:moveTo>
                <a:lnTo>
                  <a:pt x="529107" y="43551"/>
                </a:lnTo>
                <a:lnTo>
                  <a:pt x="541252" y="100841"/>
                </a:lnTo>
                <a:lnTo>
                  <a:pt x="545041" y="141020"/>
                </a:lnTo>
                <a:lnTo>
                  <a:pt x="549456" y="190482"/>
                </a:lnTo>
                <a:lnTo>
                  <a:pt x="552920" y="239336"/>
                </a:lnTo>
                <a:lnTo>
                  <a:pt x="553905" y="290159"/>
                </a:lnTo>
                <a:lnTo>
                  <a:pt x="550883" y="345528"/>
                </a:lnTo>
                <a:lnTo>
                  <a:pt x="543778" y="393315"/>
                </a:lnTo>
                <a:lnTo>
                  <a:pt x="530852" y="448950"/>
                </a:lnTo>
                <a:lnTo>
                  <a:pt x="513101" y="504746"/>
                </a:lnTo>
                <a:lnTo>
                  <a:pt x="491519" y="553013"/>
                </a:lnTo>
                <a:lnTo>
                  <a:pt x="467101" y="586066"/>
                </a:lnTo>
                <a:lnTo>
                  <a:pt x="419448" y="610385"/>
                </a:lnTo>
                <a:lnTo>
                  <a:pt x="393111" y="615569"/>
                </a:lnTo>
                <a:lnTo>
                  <a:pt x="382561" y="620527"/>
                </a:lnTo>
                <a:lnTo>
                  <a:pt x="374959" y="623325"/>
                </a:lnTo>
                <a:lnTo>
                  <a:pt x="366629" y="624995"/>
                </a:lnTo>
                <a:lnTo>
                  <a:pt x="353893" y="626567"/>
                </a:lnTo>
                <a:lnTo>
                  <a:pt x="328847" y="628153"/>
                </a:lnTo>
                <a:lnTo>
                  <a:pt x="285264" y="628083"/>
                </a:lnTo>
                <a:lnTo>
                  <a:pt x="231662" y="623620"/>
                </a:lnTo>
                <a:lnTo>
                  <a:pt x="176557" y="612025"/>
                </a:lnTo>
                <a:lnTo>
                  <a:pt x="128468" y="590562"/>
                </a:lnTo>
                <a:lnTo>
                  <a:pt x="120632" y="583057"/>
                </a:lnTo>
                <a:lnTo>
                  <a:pt x="119159" y="573557"/>
                </a:lnTo>
                <a:lnTo>
                  <a:pt x="86624" y="552498"/>
                </a:lnTo>
                <a:lnTo>
                  <a:pt x="68429" y="534384"/>
                </a:lnTo>
                <a:lnTo>
                  <a:pt x="57959" y="509231"/>
                </a:lnTo>
                <a:lnTo>
                  <a:pt x="48598" y="467055"/>
                </a:lnTo>
                <a:lnTo>
                  <a:pt x="40089" y="454638"/>
                </a:lnTo>
                <a:lnTo>
                  <a:pt x="35769" y="442687"/>
                </a:lnTo>
                <a:lnTo>
                  <a:pt x="34305" y="424167"/>
                </a:lnTo>
                <a:lnTo>
                  <a:pt x="34361" y="392049"/>
                </a:lnTo>
                <a:lnTo>
                  <a:pt x="29522" y="374772"/>
                </a:lnTo>
                <a:lnTo>
                  <a:pt x="26940" y="362656"/>
                </a:lnTo>
                <a:lnTo>
                  <a:pt x="25741" y="349981"/>
                </a:lnTo>
                <a:lnTo>
                  <a:pt x="25052" y="331025"/>
                </a:lnTo>
                <a:lnTo>
                  <a:pt x="11703" y="317741"/>
                </a:lnTo>
                <a:lnTo>
                  <a:pt x="4651" y="309094"/>
                </a:lnTo>
                <a:lnTo>
                  <a:pt x="1555" y="301287"/>
                </a:lnTo>
                <a:lnTo>
                  <a:pt x="71" y="290525"/>
                </a:lnTo>
                <a:lnTo>
                  <a:pt x="0" y="262146"/>
                </a:lnTo>
                <a:lnTo>
                  <a:pt x="1773" y="217260"/>
                </a:lnTo>
                <a:lnTo>
                  <a:pt x="3918" y="175748"/>
                </a:lnTo>
                <a:lnTo>
                  <a:pt x="11535" y="134850"/>
                </a:lnTo>
                <a:lnTo>
                  <a:pt x="24583" y="116369"/>
                </a:lnTo>
                <a:lnTo>
                  <a:pt x="37079" y="112001"/>
                </a:lnTo>
              </a:path>
            </a:pathLst>
          </a:custGeom>
          <a:ln w="6286">
            <a:solidFill>
              <a:srgbClr val="231F20"/>
            </a:solidFill>
          </a:ln>
        </p:spPr>
        <p:txBody>
          <a:bodyPr wrap="square" lIns="0" tIns="0" rIns="0" bIns="0" rtlCol="0"/>
          <a:lstStyle/>
          <a:p>
            <a:endParaRPr/>
          </a:p>
        </p:txBody>
      </p:sp>
      <p:sp>
        <p:nvSpPr>
          <p:cNvPr id="271" name="object 271"/>
          <p:cNvSpPr/>
          <p:nvPr/>
        </p:nvSpPr>
        <p:spPr>
          <a:xfrm>
            <a:off x="4922403" y="1082867"/>
            <a:ext cx="466725" cy="71755"/>
          </a:xfrm>
          <a:custGeom>
            <a:avLst/>
            <a:gdLst/>
            <a:ahLst/>
            <a:cxnLst/>
            <a:rect l="l" t="t" r="r" b="b"/>
            <a:pathLst>
              <a:path w="466725" h="71755">
                <a:moveTo>
                  <a:pt x="0" y="0"/>
                </a:moveTo>
                <a:lnTo>
                  <a:pt x="32867" y="32512"/>
                </a:lnTo>
                <a:lnTo>
                  <a:pt x="92805" y="40355"/>
                </a:lnTo>
                <a:lnTo>
                  <a:pt x="192671" y="51765"/>
                </a:lnTo>
                <a:lnTo>
                  <a:pt x="286384" y="62051"/>
                </a:lnTo>
                <a:lnTo>
                  <a:pt x="327863" y="66522"/>
                </a:lnTo>
                <a:lnTo>
                  <a:pt x="414858" y="70510"/>
                </a:lnTo>
                <a:lnTo>
                  <a:pt x="439247" y="71469"/>
                </a:lnTo>
                <a:lnTo>
                  <a:pt x="452764" y="68845"/>
                </a:lnTo>
                <a:lnTo>
                  <a:pt x="460256" y="59989"/>
                </a:lnTo>
                <a:lnTo>
                  <a:pt x="466572" y="42252"/>
                </a:lnTo>
              </a:path>
            </a:pathLst>
          </a:custGeom>
          <a:ln w="6286">
            <a:solidFill>
              <a:srgbClr val="231F20"/>
            </a:solidFill>
          </a:ln>
        </p:spPr>
        <p:txBody>
          <a:bodyPr wrap="square" lIns="0" tIns="0" rIns="0" bIns="0" rtlCol="0"/>
          <a:lstStyle/>
          <a:p>
            <a:endParaRPr/>
          </a:p>
        </p:txBody>
      </p:sp>
      <p:sp>
        <p:nvSpPr>
          <p:cNvPr id="272" name="object 272"/>
          <p:cNvSpPr/>
          <p:nvPr/>
        </p:nvSpPr>
        <p:spPr>
          <a:xfrm>
            <a:off x="5162194" y="1131852"/>
            <a:ext cx="135890" cy="20320"/>
          </a:xfrm>
          <a:custGeom>
            <a:avLst/>
            <a:gdLst/>
            <a:ahLst/>
            <a:cxnLst/>
            <a:rect l="l" t="t" r="r" b="b"/>
            <a:pathLst>
              <a:path w="135889" h="20319">
                <a:moveTo>
                  <a:pt x="1435" y="8127"/>
                </a:moveTo>
                <a:lnTo>
                  <a:pt x="0" y="0"/>
                </a:lnTo>
                <a:lnTo>
                  <a:pt x="6743" y="25"/>
                </a:lnTo>
                <a:lnTo>
                  <a:pt x="28037" y="2120"/>
                </a:lnTo>
                <a:lnTo>
                  <a:pt x="70092" y="6716"/>
                </a:lnTo>
                <a:lnTo>
                  <a:pt x="111226" y="11310"/>
                </a:lnTo>
                <a:lnTo>
                  <a:pt x="129755" y="13398"/>
                </a:lnTo>
                <a:lnTo>
                  <a:pt x="134137" y="13893"/>
                </a:lnTo>
                <a:lnTo>
                  <a:pt x="135623" y="19710"/>
                </a:lnTo>
              </a:path>
            </a:pathLst>
          </a:custGeom>
          <a:ln w="6286">
            <a:solidFill>
              <a:srgbClr val="231F20"/>
            </a:solidFill>
          </a:ln>
        </p:spPr>
        <p:txBody>
          <a:bodyPr wrap="square" lIns="0" tIns="0" rIns="0" bIns="0" rtlCol="0"/>
          <a:lstStyle/>
          <a:p>
            <a:endParaRPr/>
          </a:p>
        </p:txBody>
      </p:sp>
      <p:sp>
        <p:nvSpPr>
          <p:cNvPr id="273" name="object 273"/>
          <p:cNvSpPr/>
          <p:nvPr/>
        </p:nvSpPr>
        <p:spPr>
          <a:xfrm>
            <a:off x="4882964" y="1226107"/>
            <a:ext cx="119380" cy="303530"/>
          </a:xfrm>
          <a:custGeom>
            <a:avLst/>
            <a:gdLst/>
            <a:ahLst/>
            <a:cxnLst/>
            <a:rect l="l" t="t" r="r" b="b"/>
            <a:pathLst>
              <a:path w="119379" h="303530">
                <a:moveTo>
                  <a:pt x="0" y="0"/>
                </a:moveTo>
                <a:lnTo>
                  <a:pt x="5115" y="10876"/>
                </a:lnTo>
                <a:lnTo>
                  <a:pt x="9680" y="17526"/>
                </a:lnTo>
                <a:lnTo>
                  <a:pt x="16269" y="22670"/>
                </a:lnTo>
                <a:lnTo>
                  <a:pt x="27457" y="29032"/>
                </a:lnTo>
                <a:lnTo>
                  <a:pt x="46792" y="42627"/>
                </a:lnTo>
                <a:lnTo>
                  <a:pt x="93097" y="88100"/>
                </a:lnTo>
                <a:lnTo>
                  <a:pt x="109930" y="149735"/>
                </a:lnTo>
                <a:lnTo>
                  <a:pt x="114536" y="215299"/>
                </a:lnTo>
                <a:lnTo>
                  <a:pt x="117992" y="276363"/>
                </a:lnTo>
                <a:lnTo>
                  <a:pt x="119354" y="303301"/>
                </a:lnTo>
              </a:path>
            </a:pathLst>
          </a:custGeom>
          <a:ln w="6286">
            <a:solidFill>
              <a:srgbClr val="231F20"/>
            </a:solidFill>
          </a:ln>
        </p:spPr>
        <p:txBody>
          <a:bodyPr wrap="square" lIns="0" tIns="0" rIns="0" bIns="0" rtlCol="0"/>
          <a:lstStyle/>
          <a:p>
            <a:endParaRPr/>
          </a:p>
        </p:txBody>
      </p:sp>
      <p:sp>
        <p:nvSpPr>
          <p:cNvPr id="274" name="object 274"/>
          <p:cNvSpPr/>
          <p:nvPr/>
        </p:nvSpPr>
        <p:spPr>
          <a:xfrm>
            <a:off x="5252885" y="1246909"/>
            <a:ext cx="184785" cy="332105"/>
          </a:xfrm>
          <a:custGeom>
            <a:avLst/>
            <a:gdLst/>
            <a:ahLst/>
            <a:cxnLst/>
            <a:rect l="l" t="t" r="r" b="b"/>
            <a:pathLst>
              <a:path w="184785" h="332105">
                <a:moveTo>
                  <a:pt x="2247" y="331977"/>
                </a:moveTo>
                <a:lnTo>
                  <a:pt x="561" y="324493"/>
                </a:lnTo>
                <a:lnTo>
                  <a:pt x="0" y="316014"/>
                </a:lnTo>
                <a:lnTo>
                  <a:pt x="561" y="301152"/>
                </a:lnTo>
                <a:lnTo>
                  <a:pt x="5589" y="232769"/>
                </a:lnTo>
                <a:lnTo>
                  <a:pt x="10020" y="185526"/>
                </a:lnTo>
                <a:lnTo>
                  <a:pt x="13888" y="146862"/>
                </a:lnTo>
                <a:lnTo>
                  <a:pt x="25146" y="107450"/>
                </a:lnTo>
                <a:lnTo>
                  <a:pt x="73634" y="77241"/>
                </a:lnTo>
                <a:lnTo>
                  <a:pt x="107479" y="65070"/>
                </a:lnTo>
                <a:lnTo>
                  <a:pt x="141133" y="48474"/>
                </a:lnTo>
                <a:lnTo>
                  <a:pt x="168669" y="26951"/>
                </a:lnTo>
                <a:lnTo>
                  <a:pt x="184162" y="0"/>
                </a:lnTo>
              </a:path>
            </a:pathLst>
          </a:custGeom>
          <a:ln w="6286">
            <a:solidFill>
              <a:srgbClr val="231F20"/>
            </a:solidFill>
          </a:ln>
        </p:spPr>
        <p:txBody>
          <a:bodyPr wrap="square" lIns="0" tIns="0" rIns="0" bIns="0" rtlCol="0"/>
          <a:lstStyle/>
          <a:p>
            <a:endParaRPr/>
          </a:p>
        </p:txBody>
      </p:sp>
      <p:sp>
        <p:nvSpPr>
          <p:cNvPr id="275" name="object 275"/>
          <p:cNvSpPr/>
          <p:nvPr/>
        </p:nvSpPr>
        <p:spPr>
          <a:xfrm>
            <a:off x="5251023" y="1306760"/>
            <a:ext cx="126605" cy="270026"/>
          </a:xfrm>
          <a:prstGeom prst="rect">
            <a:avLst/>
          </a:prstGeom>
          <a:blipFill>
            <a:blip r:embed="rId8" cstate="print"/>
            <a:stretch>
              <a:fillRect/>
            </a:stretch>
          </a:blipFill>
        </p:spPr>
        <p:txBody>
          <a:bodyPr wrap="square" lIns="0" tIns="0" rIns="0" bIns="0" rtlCol="0"/>
          <a:lstStyle/>
          <a:p>
            <a:endParaRPr/>
          </a:p>
        </p:txBody>
      </p:sp>
      <p:sp>
        <p:nvSpPr>
          <p:cNvPr id="276" name="object 276"/>
          <p:cNvSpPr/>
          <p:nvPr/>
        </p:nvSpPr>
        <p:spPr>
          <a:xfrm>
            <a:off x="4914374" y="1266949"/>
            <a:ext cx="84721" cy="181104"/>
          </a:xfrm>
          <a:prstGeom prst="rect">
            <a:avLst/>
          </a:prstGeom>
          <a:blipFill>
            <a:blip r:embed="rId9" cstate="print"/>
            <a:stretch>
              <a:fillRect/>
            </a:stretch>
          </a:blipFill>
        </p:spPr>
        <p:txBody>
          <a:bodyPr wrap="square" lIns="0" tIns="0" rIns="0" bIns="0" rtlCol="0"/>
          <a:lstStyle/>
          <a:p>
            <a:endParaRPr/>
          </a:p>
        </p:txBody>
      </p:sp>
      <p:sp>
        <p:nvSpPr>
          <p:cNvPr id="277" name="object 277"/>
          <p:cNvSpPr/>
          <p:nvPr/>
        </p:nvSpPr>
        <p:spPr>
          <a:xfrm>
            <a:off x="4963390" y="922722"/>
            <a:ext cx="93054" cy="115683"/>
          </a:xfrm>
          <a:prstGeom prst="rect">
            <a:avLst/>
          </a:prstGeom>
          <a:blipFill>
            <a:blip r:embed="rId10" cstate="print"/>
            <a:stretch>
              <a:fillRect/>
            </a:stretch>
          </a:blipFill>
        </p:spPr>
        <p:txBody>
          <a:bodyPr wrap="square" lIns="0" tIns="0" rIns="0" bIns="0" rtlCol="0"/>
          <a:lstStyle/>
          <a:p>
            <a:endParaRPr/>
          </a:p>
        </p:txBody>
      </p:sp>
      <p:sp>
        <p:nvSpPr>
          <p:cNvPr id="278" name="object 278"/>
          <p:cNvSpPr/>
          <p:nvPr/>
        </p:nvSpPr>
        <p:spPr>
          <a:xfrm>
            <a:off x="4971888" y="988597"/>
            <a:ext cx="363855" cy="91440"/>
          </a:xfrm>
          <a:custGeom>
            <a:avLst/>
            <a:gdLst/>
            <a:ahLst/>
            <a:cxnLst/>
            <a:rect l="l" t="t" r="r" b="b"/>
            <a:pathLst>
              <a:path w="363854" h="91440">
                <a:moveTo>
                  <a:pt x="0" y="0"/>
                </a:moveTo>
                <a:lnTo>
                  <a:pt x="19615" y="34967"/>
                </a:lnTo>
                <a:lnTo>
                  <a:pt x="56544" y="59352"/>
                </a:lnTo>
                <a:lnTo>
                  <a:pt x="96104" y="64282"/>
                </a:lnTo>
                <a:lnTo>
                  <a:pt x="140855" y="68944"/>
                </a:lnTo>
                <a:lnTo>
                  <a:pt x="148996" y="69773"/>
                </a:lnTo>
                <a:lnTo>
                  <a:pt x="273024" y="84277"/>
                </a:lnTo>
                <a:lnTo>
                  <a:pt x="308831" y="88848"/>
                </a:lnTo>
                <a:lnTo>
                  <a:pt x="328066" y="90839"/>
                </a:lnTo>
                <a:lnTo>
                  <a:pt x="337300" y="90674"/>
                </a:lnTo>
                <a:lnTo>
                  <a:pt x="343103" y="88773"/>
                </a:lnTo>
                <a:lnTo>
                  <a:pt x="349775" y="84403"/>
                </a:lnTo>
                <a:lnTo>
                  <a:pt x="356330" y="78206"/>
                </a:lnTo>
                <a:lnTo>
                  <a:pt x="361323" y="72667"/>
                </a:lnTo>
                <a:lnTo>
                  <a:pt x="363308" y="70269"/>
                </a:lnTo>
              </a:path>
            </a:pathLst>
          </a:custGeom>
          <a:ln w="6286">
            <a:solidFill>
              <a:srgbClr val="231F20"/>
            </a:solidFill>
          </a:ln>
        </p:spPr>
        <p:txBody>
          <a:bodyPr wrap="square" lIns="0" tIns="0" rIns="0" bIns="0" rtlCol="0"/>
          <a:lstStyle/>
          <a:p>
            <a:endParaRPr/>
          </a:p>
        </p:txBody>
      </p:sp>
      <p:sp>
        <p:nvSpPr>
          <p:cNvPr id="279" name="object 279"/>
          <p:cNvSpPr/>
          <p:nvPr/>
        </p:nvSpPr>
        <p:spPr>
          <a:xfrm>
            <a:off x="5121393" y="1005204"/>
            <a:ext cx="101760" cy="65439"/>
          </a:xfrm>
          <a:prstGeom prst="rect">
            <a:avLst/>
          </a:prstGeom>
          <a:blipFill>
            <a:blip r:embed="rId11" cstate="print"/>
            <a:stretch>
              <a:fillRect/>
            </a:stretch>
          </a:blipFill>
        </p:spPr>
        <p:txBody>
          <a:bodyPr wrap="square" lIns="0" tIns="0" rIns="0" bIns="0" rtlCol="0"/>
          <a:lstStyle/>
          <a:p>
            <a:endParaRPr/>
          </a:p>
        </p:txBody>
      </p:sp>
      <p:sp>
        <p:nvSpPr>
          <p:cNvPr id="280" name="object 280"/>
          <p:cNvSpPr/>
          <p:nvPr/>
        </p:nvSpPr>
        <p:spPr>
          <a:xfrm>
            <a:off x="5059504" y="1365080"/>
            <a:ext cx="130708" cy="131940"/>
          </a:xfrm>
          <a:prstGeom prst="rect">
            <a:avLst/>
          </a:prstGeom>
          <a:blipFill>
            <a:blip r:embed="rId12" cstate="print"/>
            <a:stretch>
              <a:fillRect/>
            </a:stretch>
          </a:blipFill>
        </p:spPr>
        <p:txBody>
          <a:bodyPr wrap="square" lIns="0" tIns="0" rIns="0" bIns="0" rtlCol="0"/>
          <a:lstStyle/>
          <a:p>
            <a:endParaRPr/>
          </a:p>
        </p:txBody>
      </p:sp>
      <p:sp>
        <p:nvSpPr>
          <p:cNvPr id="281" name="object 281"/>
          <p:cNvSpPr/>
          <p:nvPr/>
        </p:nvSpPr>
        <p:spPr>
          <a:xfrm>
            <a:off x="5820436" y="871593"/>
            <a:ext cx="329565" cy="194310"/>
          </a:xfrm>
          <a:custGeom>
            <a:avLst/>
            <a:gdLst/>
            <a:ahLst/>
            <a:cxnLst/>
            <a:rect l="l" t="t" r="r" b="b"/>
            <a:pathLst>
              <a:path w="329564" h="194309">
                <a:moveTo>
                  <a:pt x="8254" y="3936"/>
                </a:moveTo>
                <a:lnTo>
                  <a:pt x="0" y="147205"/>
                </a:lnTo>
                <a:lnTo>
                  <a:pt x="2997" y="165963"/>
                </a:lnTo>
                <a:lnTo>
                  <a:pt x="67539" y="171249"/>
                </a:lnTo>
                <a:lnTo>
                  <a:pt x="169049" y="180500"/>
                </a:lnTo>
                <a:lnTo>
                  <a:pt x="268168" y="189610"/>
                </a:lnTo>
                <a:lnTo>
                  <a:pt x="312788" y="193725"/>
                </a:lnTo>
                <a:lnTo>
                  <a:pt x="313202" y="180906"/>
                </a:lnTo>
                <a:lnTo>
                  <a:pt x="313340" y="172804"/>
                </a:lnTo>
                <a:lnTo>
                  <a:pt x="313202" y="165970"/>
                </a:lnTo>
                <a:lnTo>
                  <a:pt x="312788" y="156959"/>
                </a:lnTo>
                <a:lnTo>
                  <a:pt x="313808" y="143446"/>
                </a:lnTo>
                <a:lnTo>
                  <a:pt x="317009" y="127049"/>
                </a:lnTo>
                <a:lnTo>
                  <a:pt x="320912" y="110230"/>
                </a:lnTo>
                <a:lnTo>
                  <a:pt x="324040" y="95453"/>
                </a:lnTo>
                <a:lnTo>
                  <a:pt x="326117" y="73262"/>
                </a:lnTo>
                <a:lnTo>
                  <a:pt x="327775" y="41259"/>
                </a:lnTo>
                <a:lnTo>
                  <a:pt x="328875" y="12489"/>
                </a:lnTo>
                <a:lnTo>
                  <a:pt x="329272" y="0"/>
                </a:lnTo>
              </a:path>
            </a:pathLst>
          </a:custGeom>
          <a:ln w="6350">
            <a:solidFill>
              <a:srgbClr val="231F20"/>
            </a:solidFill>
          </a:ln>
        </p:spPr>
        <p:txBody>
          <a:bodyPr wrap="square" lIns="0" tIns="0" rIns="0" bIns="0" rtlCol="0"/>
          <a:lstStyle/>
          <a:p>
            <a:endParaRPr/>
          </a:p>
        </p:txBody>
      </p:sp>
      <p:sp>
        <p:nvSpPr>
          <p:cNvPr id="282" name="object 282"/>
          <p:cNvSpPr/>
          <p:nvPr/>
        </p:nvSpPr>
        <p:spPr>
          <a:xfrm>
            <a:off x="6159468" y="871599"/>
            <a:ext cx="5080" cy="88265"/>
          </a:xfrm>
          <a:custGeom>
            <a:avLst/>
            <a:gdLst/>
            <a:ahLst/>
            <a:cxnLst/>
            <a:rect l="l" t="t" r="r" b="b"/>
            <a:pathLst>
              <a:path w="5079" h="88265">
                <a:moveTo>
                  <a:pt x="4508" y="0"/>
                </a:moveTo>
                <a:lnTo>
                  <a:pt x="3587" y="39450"/>
                </a:lnTo>
                <a:lnTo>
                  <a:pt x="2811" y="61761"/>
                </a:lnTo>
                <a:lnTo>
                  <a:pt x="1756" y="75179"/>
                </a:lnTo>
                <a:lnTo>
                  <a:pt x="0" y="87947"/>
                </a:lnTo>
              </a:path>
            </a:pathLst>
          </a:custGeom>
          <a:ln w="6350">
            <a:solidFill>
              <a:srgbClr val="231F20"/>
            </a:solidFill>
          </a:ln>
        </p:spPr>
        <p:txBody>
          <a:bodyPr wrap="square" lIns="0" tIns="0" rIns="0" bIns="0" rtlCol="0"/>
          <a:lstStyle/>
          <a:p>
            <a:endParaRPr/>
          </a:p>
        </p:txBody>
      </p:sp>
      <p:sp>
        <p:nvSpPr>
          <p:cNvPr id="283" name="object 283"/>
          <p:cNvSpPr/>
          <p:nvPr/>
        </p:nvSpPr>
        <p:spPr>
          <a:xfrm>
            <a:off x="5736239" y="928569"/>
            <a:ext cx="507365" cy="698500"/>
          </a:xfrm>
          <a:custGeom>
            <a:avLst/>
            <a:gdLst/>
            <a:ahLst/>
            <a:cxnLst/>
            <a:rect l="l" t="t" r="r" b="b"/>
            <a:pathLst>
              <a:path w="507364" h="698500">
                <a:moveTo>
                  <a:pt x="413475" y="36977"/>
                </a:moveTo>
                <a:lnTo>
                  <a:pt x="419289" y="31912"/>
                </a:lnTo>
                <a:lnTo>
                  <a:pt x="423416" y="30223"/>
                </a:lnTo>
                <a:lnTo>
                  <a:pt x="427823" y="31912"/>
                </a:lnTo>
                <a:lnTo>
                  <a:pt x="459144" y="68869"/>
                </a:lnTo>
                <a:lnTo>
                  <a:pt x="485484" y="136748"/>
                </a:lnTo>
                <a:lnTo>
                  <a:pt x="495206" y="180035"/>
                </a:lnTo>
                <a:lnTo>
                  <a:pt x="503025" y="227123"/>
                </a:lnTo>
                <a:lnTo>
                  <a:pt x="507326" y="282089"/>
                </a:lnTo>
                <a:lnTo>
                  <a:pt x="506489" y="349016"/>
                </a:lnTo>
                <a:lnTo>
                  <a:pt x="501135" y="407743"/>
                </a:lnTo>
                <a:lnTo>
                  <a:pt x="491570" y="463483"/>
                </a:lnTo>
                <a:lnTo>
                  <a:pt x="478084" y="513788"/>
                </a:lnTo>
                <a:lnTo>
                  <a:pt x="460960" y="556208"/>
                </a:lnTo>
                <a:lnTo>
                  <a:pt x="413376" y="611339"/>
                </a:lnTo>
                <a:lnTo>
                  <a:pt x="372674" y="619725"/>
                </a:lnTo>
                <a:lnTo>
                  <a:pt x="366243" y="618294"/>
                </a:lnTo>
                <a:lnTo>
                  <a:pt x="350416" y="624846"/>
                </a:lnTo>
                <a:lnTo>
                  <a:pt x="296846" y="633272"/>
                </a:lnTo>
                <a:lnTo>
                  <a:pt x="271877" y="632754"/>
                </a:lnTo>
                <a:lnTo>
                  <a:pt x="243460" y="631806"/>
                </a:lnTo>
                <a:lnTo>
                  <a:pt x="229361" y="647733"/>
                </a:lnTo>
                <a:lnTo>
                  <a:pt x="214150" y="665157"/>
                </a:lnTo>
                <a:lnTo>
                  <a:pt x="199617" y="682409"/>
                </a:lnTo>
                <a:lnTo>
                  <a:pt x="187554" y="697821"/>
                </a:lnTo>
                <a:lnTo>
                  <a:pt x="179716" y="698015"/>
                </a:lnTo>
                <a:lnTo>
                  <a:pt x="149618" y="658821"/>
                </a:lnTo>
                <a:lnTo>
                  <a:pt x="148184" y="610801"/>
                </a:lnTo>
                <a:lnTo>
                  <a:pt x="135888" y="605260"/>
                </a:lnTo>
                <a:lnTo>
                  <a:pt x="128588" y="600195"/>
                </a:lnTo>
                <a:lnTo>
                  <a:pt x="123403" y="592707"/>
                </a:lnTo>
                <a:lnTo>
                  <a:pt x="117450" y="579902"/>
                </a:lnTo>
                <a:lnTo>
                  <a:pt x="90995" y="558641"/>
                </a:lnTo>
                <a:lnTo>
                  <a:pt x="74696" y="535321"/>
                </a:lnTo>
                <a:lnTo>
                  <a:pt x="66455" y="516511"/>
                </a:lnTo>
                <a:lnTo>
                  <a:pt x="64174" y="508782"/>
                </a:lnTo>
                <a:lnTo>
                  <a:pt x="52033" y="485788"/>
                </a:lnTo>
                <a:lnTo>
                  <a:pt x="45722" y="471093"/>
                </a:lnTo>
                <a:lnTo>
                  <a:pt x="43205" y="458366"/>
                </a:lnTo>
                <a:lnTo>
                  <a:pt x="42444" y="441281"/>
                </a:lnTo>
                <a:lnTo>
                  <a:pt x="42467" y="415967"/>
                </a:lnTo>
                <a:lnTo>
                  <a:pt x="43235" y="388076"/>
                </a:lnTo>
                <a:lnTo>
                  <a:pt x="44141" y="365531"/>
                </a:lnTo>
                <a:lnTo>
                  <a:pt x="44578" y="356255"/>
                </a:lnTo>
                <a:lnTo>
                  <a:pt x="20607" y="344147"/>
                </a:lnTo>
                <a:lnTo>
                  <a:pt x="8073" y="334357"/>
                </a:lnTo>
                <a:lnTo>
                  <a:pt x="2885" y="321704"/>
                </a:lnTo>
                <a:lnTo>
                  <a:pt x="953" y="301010"/>
                </a:lnTo>
                <a:lnTo>
                  <a:pt x="0" y="271251"/>
                </a:lnTo>
                <a:lnTo>
                  <a:pt x="105" y="240157"/>
                </a:lnTo>
                <a:lnTo>
                  <a:pt x="4318" y="194247"/>
                </a:lnTo>
                <a:lnTo>
                  <a:pt x="27941" y="171990"/>
                </a:lnTo>
                <a:lnTo>
                  <a:pt x="33198" y="39885"/>
                </a:lnTo>
                <a:lnTo>
                  <a:pt x="47068" y="16112"/>
                </a:lnTo>
                <a:lnTo>
                  <a:pt x="57003" y="4057"/>
                </a:lnTo>
                <a:lnTo>
                  <a:pt x="67783" y="0"/>
                </a:lnTo>
                <a:lnTo>
                  <a:pt x="84189" y="223"/>
                </a:lnTo>
              </a:path>
            </a:pathLst>
          </a:custGeom>
          <a:ln w="6350">
            <a:solidFill>
              <a:srgbClr val="231F20"/>
            </a:solidFill>
          </a:ln>
        </p:spPr>
        <p:txBody>
          <a:bodyPr wrap="square" lIns="0" tIns="0" rIns="0" bIns="0" rtlCol="0"/>
          <a:lstStyle/>
          <a:p>
            <a:endParaRPr/>
          </a:p>
        </p:txBody>
      </p:sp>
      <p:sp>
        <p:nvSpPr>
          <p:cNvPr id="284" name="object 284"/>
          <p:cNvSpPr/>
          <p:nvPr/>
        </p:nvSpPr>
        <p:spPr>
          <a:xfrm>
            <a:off x="5764175" y="940037"/>
            <a:ext cx="34925" cy="175895"/>
          </a:xfrm>
          <a:custGeom>
            <a:avLst/>
            <a:gdLst/>
            <a:ahLst/>
            <a:cxnLst/>
            <a:rect l="l" t="t" r="r" b="b"/>
            <a:pathLst>
              <a:path w="34925" h="175894">
                <a:moveTo>
                  <a:pt x="0" y="160527"/>
                </a:moveTo>
                <a:lnTo>
                  <a:pt x="2260" y="171030"/>
                </a:lnTo>
                <a:lnTo>
                  <a:pt x="9753" y="173278"/>
                </a:lnTo>
                <a:lnTo>
                  <a:pt x="17259" y="175526"/>
                </a:lnTo>
                <a:lnTo>
                  <a:pt x="34505" y="173278"/>
                </a:lnTo>
                <a:lnTo>
                  <a:pt x="34505" y="0"/>
                </a:lnTo>
              </a:path>
            </a:pathLst>
          </a:custGeom>
          <a:ln w="6350">
            <a:solidFill>
              <a:srgbClr val="231F20"/>
            </a:solidFill>
          </a:ln>
        </p:spPr>
        <p:txBody>
          <a:bodyPr wrap="square" lIns="0" tIns="0" rIns="0" bIns="0" rtlCol="0"/>
          <a:lstStyle/>
          <a:p>
            <a:endParaRPr/>
          </a:p>
        </p:txBody>
      </p:sp>
      <p:sp>
        <p:nvSpPr>
          <p:cNvPr id="285" name="object 285"/>
          <p:cNvSpPr/>
          <p:nvPr/>
        </p:nvSpPr>
        <p:spPr>
          <a:xfrm>
            <a:off x="5770177" y="1117817"/>
            <a:ext cx="464184" cy="66675"/>
          </a:xfrm>
          <a:custGeom>
            <a:avLst/>
            <a:gdLst/>
            <a:ahLst/>
            <a:cxnLst/>
            <a:rect l="l" t="t" r="r" b="b"/>
            <a:pathLst>
              <a:path w="464185" h="66675">
                <a:moveTo>
                  <a:pt x="0" y="0"/>
                </a:moveTo>
                <a:lnTo>
                  <a:pt x="41249" y="28511"/>
                </a:lnTo>
                <a:lnTo>
                  <a:pt x="99936" y="35528"/>
                </a:lnTo>
                <a:lnTo>
                  <a:pt x="199056" y="45851"/>
                </a:lnTo>
                <a:lnTo>
                  <a:pt x="292409" y="55191"/>
                </a:lnTo>
                <a:lnTo>
                  <a:pt x="333794" y="59258"/>
                </a:lnTo>
                <a:lnTo>
                  <a:pt x="372941" y="66464"/>
                </a:lnTo>
                <a:lnTo>
                  <a:pt x="395990" y="65428"/>
                </a:lnTo>
                <a:lnTo>
                  <a:pt x="411941" y="53055"/>
                </a:lnTo>
                <a:lnTo>
                  <a:pt x="429793" y="26250"/>
                </a:lnTo>
                <a:lnTo>
                  <a:pt x="463892" y="26492"/>
                </a:lnTo>
              </a:path>
            </a:pathLst>
          </a:custGeom>
          <a:ln w="6350">
            <a:solidFill>
              <a:srgbClr val="231F20"/>
            </a:solidFill>
          </a:ln>
        </p:spPr>
        <p:txBody>
          <a:bodyPr wrap="square" lIns="0" tIns="0" rIns="0" bIns="0" rtlCol="0"/>
          <a:lstStyle/>
          <a:p>
            <a:endParaRPr/>
          </a:p>
        </p:txBody>
      </p:sp>
      <p:sp>
        <p:nvSpPr>
          <p:cNvPr id="286" name="object 286"/>
          <p:cNvSpPr/>
          <p:nvPr/>
        </p:nvSpPr>
        <p:spPr>
          <a:xfrm>
            <a:off x="5738312" y="1128979"/>
            <a:ext cx="499109" cy="70485"/>
          </a:xfrm>
          <a:custGeom>
            <a:avLst/>
            <a:gdLst/>
            <a:ahLst/>
            <a:cxnLst/>
            <a:rect l="l" t="t" r="r" b="b"/>
            <a:pathLst>
              <a:path w="499110" h="70484">
                <a:moveTo>
                  <a:pt x="933" y="0"/>
                </a:moveTo>
                <a:lnTo>
                  <a:pt x="43123" y="22593"/>
                </a:lnTo>
                <a:lnTo>
                  <a:pt x="120587" y="32623"/>
                </a:lnTo>
                <a:lnTo>
                  <a:pt x="247137" y="47372"/>
                </a:lnTo>
                <a:lnTo>
                  <a:pt x="365251" y="60714"/>
                </a:lnTo>
                <a:lnTo>
                  <a:pt x="417404" y="66522"/>
                </a:lnTo>
                <a:lnTo>
                  <a:pt x="440985" y="70033"/>
                </a:lnTo>
                <a:lnTo>
                  <a:pt x="457317" y="65414"/>
                </a:lnTo>
                <a:lnTo>
                  <a:pt x="474026" y="47455"/>
                </a:lnTo>
                <a:lnTo>
                  <a:pt x="498735" y="10947"/>
                </a:lnTo>
              </a:path>
            </a:pathLst>
          </a:custGeom>
          <a:ln w="6350">
            <a:solidFill>
              <a:srgbClr val="231F20"/>
            </a:solidFill>
          </a:ln>
        </p:spPr>
        <p:txBody>
          <a:bodyPr wrap="square" lIns="0" tIns="0" rIns="0" bIns="0" rtlCol="0"/>
          <a:lstStyle/>
          <a:p>
            <a:endParaRPr/>
          </a:p>
        </p:txBody>
      </p:sp>
      <p:sp>
        <p:nvSpPr>
          <p:cNvPr id="287" name="object 287"/>
          <p:cNvSpPr/>
          <p:nvPr/>
        </p:nvSpPr>
        <p:spPr>
          <a:xfrm>
            <a:off x="5798679" y="1072058"/>
            <a:ext cx="335280" cy="63500"/>
          </a:xfrm>
          <a:custGeom>
            <a:avLst/>
            <a:gdLst/>
            <a:ahLst/>
            <a:cxnLst/>
            <a:rect l="l" t="t" r="r" b="b"/>
            <a:pathLst>
              <a:path w="335279" h="63500">
                <a:moveTo>
                  <a:pt x="0" y="0"/>
                </a:moveTo>
                <a:lnTo>
                  <a:pt x="28509" y="31470"/>
                </a:lnTo>
                <a:lnTo>
                  <a:pt x="93697" y="42415"/>
                </a:lnTo>
                <a:lnTo>
                  <a:pt x="176657" y="50753"/>
                </a:lnTo>
                <a:lnTo>
                  <a:pt x="256244" y="58709"/>
                </a:lnTo>
                <a:lnTo>
                  <a:pt x="302757" y="63269"/>
                </a:lnTo>
                <a:lnTo>
                  <a:pt x="310875" y="61888"/>
                </a:lnTo>
                <a:lnTo>
                  <a:pt x="320181" y="56567"/>
                </a:lnTo>
                <a:lnTo>
                  <a:pt x="334695" y="45758"/>
                </a:lnTo>
              </a:path>
            </a:pathLst>
          </a:custGeom>
          <a:ln w="6350">
            <a:solidFill>
              <a:srgbClr val="231F20"/>
            </a:solidFill>
          </a:ln>
        </p:spPr>
        <p:txBody>
          <a:bodyPr wrap="square" lIns="0" tIns="0" rIns="0" bIns="0" rtlCol="0"/>
          <a:lstStyle/>
          <a:p>
            <a:endParaRPr/>
          </a:p>
        </p:txBody>
      </p:sp>
      <p:sp>
        <p:nvSpPr>
          <p:cNvPr id="288" name="object 288"/>
          <p:cNvSpPr/>
          <p:nvPr/>
        </p:nvSpPr>
        <p:spPr>
          <a:xfrm>
            <a:off x="5821714" y="1024322"/>
            <a:ext cx="311785" cy="87630"/>
          </a:xfrm>
          <a:custGeom>
            <a:avLst/>
            <a:gdLst/>
            <a:ahLst/>
            <a:cxnLst/>
            <a:rect l="l" t="t" r="r" b="b"/>
            <a:pathLst>
              <a:path w="311785" h="87630">
                <a:moveTo>
                  <a:pt x="181" y="0"/>
                </a:moveTo>
                <a:lnTo>
                  <a:pt x="13719" y="35750"/>
                </a:lnTo>
                <a:lnTo>
                  <a:pt x="46103" y="57256"/>
                </a:lnTo>
                <a:lnTo>
                  <a:pt x="103938" y="64391"/>
                </a:lnTo>
                <a:lnTo>
                  <a:pt x="185871" y="73161"/>
                </a:lnTo>
                <a:lnTo>
                  <a:pt x="264427" y="81650"/>
                </a:lnTo>
                <a:lnTo>
                  <a:pt x="299520" y="85458"/>
                </a:lnTo>
                <a:lnTo>
                  <a:pt x="303546" y="87579"/>
                </a:lnTo>
                <a:lnTo>
                  <a:pt x="311648" y="78905"/>
                </a:lnTo>
              </a:path>
            </a:pathLst>
          </a:custGeom>
          <a:ln w="6350">
            <a:solidFill>
              <a:srgbClr val="231F20"/>
            </a:solidFill>
          </a:ln>
        </p:spPr>
        <p:txBody>
          <a:bodyPr wrap="square" lIns="0" tIns="0" rIns="0" bIns="0" rtlCol="0"/>
          <a:lstStyle/>
          <a:p>
            <a:endParaRPr/>
          </a:p>
        </p:txBody>
      </p:sp>
      <p:sp>
        <p:nvSpPr>
          <p:cNvPr id="289" name="object 289"/>
          <p:cNvSpPr/>
          <p:nvPr/>
        </p:nvSpPr>
        <p:spPr>
          <a:xfrm>
            <a:off x="5952591" y="1048729"/>
            <a:ext cx="0" cy="43180"/>
          </a:xfrm>
          <a:custGeom>
            <a:avLst/>
            <a:gdLst/>
            <a:ahLst/>
            <a:cxnLst/>
            <a:rect l="l" t="t" r="r" b="b"/>
            <a:pathLst>
              <a:path h="43180">
                <a:moveTo>
                  <a:pt x="0" y="0"/>
                </a:moveTo>
                <a:lnTo>
                  <a:pt x="0" y="42824"/>
                </a:lnTo>
              </a:path>
            </a:pathLst>
          </a:custGeom>
          <a:ln w="6350">
            <a:solidFill>
              <a:srgbClr val="231F20"/>
            </a:solidFill>
          </a:ln>
        </p:spPr>
        <p:txBody>
          <a:bodyPr wrap="square" lIns="0" tIns="0" rIns="0" bIns="0" rtlCol="0"/>
          <a:lstStyle/>
          <a:p>
            <a:endParaRPr/>
          </a:p>
        </p:txBody>
      </p:sp>
      <p:sp>
        <p:nvSpPr>
          <p:cNvPr id="290" name="object 290"/>
          <p:cNvSpPr/>
          <p:nvPr/>
        </p:nvSpPr>
        <p:spPr>
          <a:xfrm>
            <a:off x="5958445" y="1048729"/>
            <a:ext cx="0" cy="43180"/>
          </a:xfrm>
          <a:custGeom>
            <a:avLst/>
            <a:gdLst/>
            <a:ahLst/>
            <a:cxnLst/>
            <a:rect l="l" t="t" r="r" b="b"/>
            <a:pathLst>
              <a:path h="43180">
                <a:moveTo>
                  <a:pt x="0" y="0"/>
                </a:moveTo>
                <a:lnTo>
                  <a:pt x="0" y="42824"/>
                </a:lnTo>
              </a:path>
            </a:pathLst>
          </a:custGeom>
          <a:ln w="6350">
            <a:solidFill>
              <a:srgbClr val="231F20"/>
            </a:solidFill>
          </a:ln>
        </p:spPr>
        <p:txBody>
          <a:bodyPr wrap="square" lIns="0" tIns="0" rIns="0" bIns="0" rtlCol="0"/>
          <a:lstStyle/>
          <a:p>
            <a:endParaRPr/>
          </a:p>
        </p:txBody>
      </p:sp>
      <p:sp>
        <p:nvSpPr>
          <p:cNvPr id="291" name="object 291"/>
          <p:cNvSpPr/>
          <p:nvPr/>
        </p:nvSpPr>
        <p:spPr>
          <a:xfrm>
            <a:off x="6035711" y="1056976"/>
            <a:ext cx="0" cy="43180"/>
          </a:xfrm>
          <a:custGeom>
            <a:avLst/>
            <a:gdLst/>
            <a:ahLst/>
            <a:cxnLst/>
            <a:rect l="l" t="t" r="r" b="b"/>
            <a:pathLst>
              <a:path h="43180">
                <a:moveTo>
                  <a:pt x="0" y="0"/>
                </a:moveTo>
                <a:lnTo>
                  <a:pt x="0" y="42824"/>
                </a:lnTo>
              </a:path>
            </a:pathLst>
          </a:custGeom>
          <a:ln w="6350">
            <a:solidFill>
              <a:srgbClr val="231F20"/>
            </a:solidFill>
          </a:ln>
        </p:spPr>
        <p:txBody>
          <a:bodyPr wrap="square" lIns="0" tIns="0" rIns="0" bIns="0" rtlCol="0"/>
          <a:lstStyle/>
          <a:p>
            <a:endParaRPr/>
          </a:p>
        </p:txBody>
      </p:sp>
      <p:sp>
        <p:nvSpPr>
          <p:cNvPr id="292" name="object 292"/>
          <p:cNvSpPr/>
          <p:nvPr/>
        </p:nvSpPr>
        <p:spPr>
          <a:xfrm>
            <a:off x="5977600" y="1051209"/>
            <a:ext cx="45720" cy="38735"/>
          </a:xfrm>
          <a:custGeom>
            <a:avLst/>
            <a:gdLst/>
            <a:ahLst/>
            <a:cxnLst/>
            <a:rect l="l" t="t" r="r" b="b"/>
            <a:pathLst>
              <a:path w="45720" h="38734">
                <a:moveTo>
                  <a:pt x="2152" y="0"/>
                </a:moveTo>
                <a:lnTo>
                  <a:pt x="0" y="19294"/>
                </a:lnTo>
                <a:lnTo>
                  <a:pt x="838" y="29624"/>
                </a:lnTo>
                <a:lnTo>
                  <a:pt x="6067" y="34498"/>
                </a:lnTo>
                <a:lnTo>
                  <a:pt x="17087" y="37426"/>
                </a:lnTo>
                <a:lnTo>
                  <a:pt x="28154" y="38268"/>
                </a:lnTo>
                <a:lnTo>
                  <a:pt x="35844" y="36017"/>
                </a:lnTo>
                <a:lnTo>
                  <a:pt x="40721" y="31908"/>
                </a:lnTo>
                <a:lnTo>
                  <a:pt x="43351" y="27178"/>
                </a:lnTo>
                <a:lnTo>
                  <a:pt x="44570" y="23850"/>
                </a:lnTo>
                <a:lnTo>
                  <a:pt x="45358" y="3962"/>
                </a:lnTo>
              </a:path>
            </a:pathLst>
          </a:custGeom>
          <a:ln w="6350">
            <a:solidFill>
              <a:srgbClr val="231F20"/>
            </a:solidFill>
          </a:ln>
        </p:spPr>
        <p:txBody>
          <a:bodyPr wrap="square" lIns="0" tIns="0" rIns="0" bIns="0" rtlCol="0"/>
          <a:lstStyle/>
          <a:p>
            <a:endParaRPr/>
          </a:p>
        </p:txBody>
      </p:sp>
      <p:sp>
        <p:nvSpPr>
          <p:cNvPr id="293" name="object 293"/>
          <p:cNvSpPr/>
          <p:nvPr/>
        </p:nvSpPr>
        <p:spPr>
          <a:xfrm>
            <a:off x="5795676" y="1114313"/>
            <a:ext cx="0" cy="27305"/>
          </a:xfrm>
          <a:custGeom>
            <a:avLst/>
            <a:gdLst/>
            <a:ahLst/>
            <a:cxnLst/>
            <a:rect l="l" t="t" r="r" b="b"/>
            <a:pathLst>
              <a:path h="27305">
                <a:moveTo>
                  <a:pt x="0" y="0"/>
                </a:moveTo>
                <a:lnTo>
                  <a:pt x="0" y="27178"/>
                </a:lnTo>
              </a:path>
            </a:pathLst>
          </a:custGeom>
          <a:ln w="6350">
            <a:solidFill>
              <a:srgbClr val="231F20"/>
            </a:solidFill>
          </a:ln>
        </p:spPr>
        <p:txBody>
          <a:bodyPr wrap="square" lIns="0" tIns="0" rIns="0" bIns="0" rtlCol="0"/>
          <a:lstStyle/>
          <a:p>
            <a:endParaRPr/>
          </a:p>
        </p:txBody>
      </p:sp>
      <p:sp>
        <p:nvSpPr>
          <p:cNvPr id="294" name="object 294"/>
          <p:cNvSpPr/>
          <p:nvPr/>
        </p:nvSpPr>
        <p:spPr>
          <a:xfrm>
            <a:off x="5825219" y="1140791"/>
            <a:ext cx="125730" cy="21590"/>
          </a:xfrm>
          <a:custGeom>
            <a:avLst/>
            <a:gdLst/>
            <a:ahLst/>
            <a:cxnLst/>
            <a:rect l="l" t="t" r="r" b="b"/>
            <a:pathLst>
              <a:path w="125729" h="21590">
                <a:moveTo>
                  <a:pt x="0" y="7429"/>
                </a:moveTo>
                <a:lnTo>
                  <a:pt x="101" y="0"/>
                </a:lnTo>
                <a:lnTo>
                  <a:pt x="12103" y="698"/>
                </a:lnTo>
                <a:lnTo>
                  <a:pt x="34569" y="2685"/>
                </a:lnTo>
                <a:lnTo>
                  <a:pt x="72293" y="6376"/>
                </a:lnTo>
                <a:lnTo>
                  <a:pt x="107766" y="9937"/>
                </a:lnTo>
                <a:lnTo>
                  <a:pt x="123482" y="11531"/>
                </a:lnTo>
                <a:lnTo>
                  <a:pt x="125183" y="14287"/>
                </a:lnTo>
                <a:lnTo>
                  <a:pt x="125260" y="20967"/>
                </a:lnTo>
              </a:path>
            </a:pathLst>
          </a:custGeom>
          <a:ln w="6349">
            <a:solidFill>
              <a:srgbClr val="231F20"/>
            </a:solidFill>
          </a:ln>
        </p:spPr>
        <p:txBody>
          <a:bodyPr wrap="square" lIns="0" tIns="0" rIns="0" bIns="0" rtlCol="0"/>
          <a:lstStyle/>
          <a:p>
            <a:endParaRPr/>
          </a:p>
        </p:txBody>
      </p:sp>
      <p:sp>
        <p:nvSpPr>
          <p:cNvPr id="295" name="object 295"/>
          <p:cNvSpPr/>
          <p:nvPr/>
        </p:nvSpPr>
        <p:spPr>
          <a:xfrm>
            <a:off x="5923495" y="1149779"/>
            <a:ext cx="635" cy="9525"/>
          </a:xfrm>
          <a:custGeom>
            <a:avLst/>
            <a:gdLst/>
            <a:ahLst/>
            <a:cxnLst/>
            <a:rect l="l" t="t" r="r" b="b"/>
            <a:pathLst>
              <a:path w="635" h="9525">
                <a:moveTo>
                  <a:pt x="-3175" y="4597"/>
                </a:moveTo>
                <a:lnTo>
                  <a:pt x="3225" y="4597"/>
                </a:lnTo>
              </a:path>
            </a:pathLst>
          </a:custGeom>
          <a:ln w="9194">
            <a:solidFill>
              <a:srgbClr val="231F20"/>
            </a:solidFill>
          </a:ln>
        </p:spPr>
        <p:txBody>
          <a:bodyPr wrap="square" lIns="0" tIns="0" rIns="0" bIns="0" rtlCol="0"/>
          <a:lstStyle/>
          <a:p>
            <a:endParaRPr/>
          </a:p>
        </p:txBody>
      </p:sp>
      <p:sp>
        <p:nvSpPr>
          <p:cNvPr id="296" name="object 296"/>
          <p:cNvSpPr/>
          <p:nvPr/>
        </p:nvSpPr>
        <p:spPr>
          <a:xfrm>
            <a:off x="5981818" y="1158510"/>
            <a:ext cx="122555" cy="19050"/>
          </a:xfrm>
          <a:custGeom>
            <a:avLst/>
            <a:gdLst/>
            <a:ahLst/>
            <a:cxnLst/>
            <a:rect l="l" t="t" r="r" b="b"/>
            <a:pathLst>
              <a:path w="122554" h="19050">
                <a:moveTo>
                  <a:pt x="266" y="3886"/>
                </a:moveTo>
                <a:lnTo>
                  <a:pt x="0" y="0"/>
                </a:lnTo>
                <a:lnTo>
                  <a:pt x="6324" y="457"/>
                </a:lnTo>
                <a:lnTo>
                  <a:pt x="26025" y="2527"/>
                </a:lnTo>
                <a:lnTo>
                  <a:pt x="100204" y="11369"/>
                </a:lnTo>
                <a:lnTo>
                  <a:pt x="122161" y="18554"/>
                </a:lnTo>
              </a:path>
            </a:pathLst>
          </a:custGeom>
          <a:ln w="6350">
            <a:solidFill>
              <a:srgbClr val="231F20"/>
            </a:solidFill>
          </a:ln>
        </p:spPr>
        <p:txBody>
          <a:bodyPr wrap="square" lIns="0" tIns="0" rIns="0" bIns="0" rtlCol="0"/>
          <a:lstStyle/>
          <a:p>
            <a:endParaRPr/>
          </a:p>
        </p:txBody>
      </p:sp>
      <p:sp>
        <p:nvSpPr>
          <p:cNvPr id="297" name="object 297"/>
          <p:cNvSpPr/>
          <p:nvPr/>
        </p:nvSpPr>
        <p:spPr>
          <a:xfrm>
            <a:off x="6027774" y="1164576"/>
            <a:ext cx="1905" cy="6350"/>
          </a:xfrm>
          <a:custGeom>
            <a:avLst/>
            <a:gdLst/>
            <a:ahLst/>
            <a:cxnLst/>
            <a:rect l="l" t="t" r="r" b="b"/>
            <a:pathLst>
              <a:path w="1904" h="6350">
                <a:moveTo>
                  <a:pt x="0" y="5956"/>
                </a:moveTo>
                <a:lnTo>
                  <a:pt x="1536" y="0"/>
                </a:lnTo>
              </a:path>
            </a:pathLst>
          </a:custGeom>
          <a:ln w="6350">
            <a:solidFill>
              <a:srgbClr val="231F20"/>
            </a:solidFill>
          </a:ln>
        </p:spPr>
        <p:txBody>
          <a:bodyPr wrap="square" lIns="0" tIns="0" rIns="0" bIns="0" rtlCol="0"/>
          <a:lstStyle/>
          <a:p>
            <a:endParaRPr/>
          </a:p>
        </p:txBody>
      </p:sp>
      <p:sp>
        <p:nvSpPr>
          <p:cNvPr id="298" name="object 298"/>
          <p:cNvSpPr/>
          <p:nvPr/>
        </p:nvSpPr>
        <p:spPr>
          <a:xfrm>
            <a:off x="6130198" y="980374"/>
            <a:ext cx="72944" cy="181886"/>
          </a:xfrm>
          <a:prstGeom prst="rect">
            <a:avLst/>
          </a:prstGeom>
          <a:blipFill>
            <a:blip r:embed="rId13" cstate="print"/>
            <a:stretch>
              <a:fillRect/>
            </a:stretch>
          </a:blipFill>
        </p:spPr>
        <p:txBody>
          <a:bodyPr wrap="square" lIns="0" tIns="0" rIns="0" bIns="0" rtlCol="0"/>
          <a:lstStyle/>
          <a:p>
            <a:endParaRPr/>
          </a:p>
        </p:txBody>
      </p:sp>
      <p:sp>
        <p:nvSpPr>
          <p:cNvPr id="299" name="object 299"/>
          <p:cNvSpPr/>
          <p:nvPr/>
        </p:nvSpPr>
        <p:spPr>
          <a:xfrm>
            <a:off x="5773006" y="1279661"/>
            <a:ext cx="82524" cy="231203"/>
          </a:xfrm>
          <a:prstGeom prst="rect">
            <a:avLst/>
          </a:prstGeom>
          <a:blipFill>
            <a:blip r:embed="rId14" cstate="print"/>
            <a:stretch>
              <a:fillRect/>
            </a:stretch>
          </a:blipFill>
        </p:spPr>
        <p:txBody>
          <a:bodyPr wrap="square" lIns="0" tIns="0" rIns="0" bIns="0" rtlCol="0"/>
          <a:lstStyle/>
          <a:p>
            <a:endParaRPr/>
          </a:p>
        </p:txBody>
      </p:sp>
      <p:sp>
        <p:nvSpPr>
          <p:cNvPr id="300" name="object 300"/>
          <p:cNvSpPr/>
          <p:nvPr/>
        </p:nvSpPr>
        <p:spPr>
          <a:xfrm>
            <a:off x="6076717" y="1257335"/>
            <a:ext cx="167640" cy="289560"/>
          </a:xfrm>
          <a:custGeom>
            <a:avLst/>
            <a:gdLst/>
            <a:ahLst/>
            <a:cxnLst/>
            <a:rect l="l" t="t" r="r" b="b"/>
            <a:pathLst>
              <a:path w="167639" h="289559">
                <a:moveTo>
                  <a:pt x="25768" y="289534"/>
                </a:moveTo>
                <a:lnTo>
                  <a:pt x="17445" y="273059"/>
                </a:lnTo>
                <a:lnTo>
                  <a:pt x="12665" y="264367"/>
                </a:lnTo>
                <a:lnTo>
                  <a:pt x="9623" y="260579"/>
                </a:lnTo>
                <a:lnTo>
                  <a:pt x="6515" y="258813"/>
                </a:lnTo>
                <a:lnTo>
                  <a:pt x="3305" y="253171"/>
                </a:lnTo>
                <a:lnTo>
                  <a:pt x="1185" y="240625"/>
                </a:lnTo>
                <a:lnTo>
                  <a:pt x="101" y="222599"/>
                </a:lnTo>
                <a:lnTo>
                  <a:pt x="0" y="200520"/>
                </a:lnTo>
                <a:lnTo>
                  <a:pt x="813" y="172988"/>
                </a:lnTo>
                <a:lnTo>
                  <a:pt x="7675" y="115290"/>
                </a:lnTo>
                <a:lnTo>
                  <a:pt x="47080" y="78078"/>
                </a:lnTo>
                <a:lnTo>
                  <a:pt x="88023" y="62014"/>
                </a:lnTo>
                <a:lnTo>
                  <a:pt x="103845" y="57271"/>
                </a:lnTo>
                <a:lnTo>
                  <a:pt x="114087" y="51503"/>
                </a:lnTo>
                <a:lnTo>
                  <a:pt x="120295" y="46113"/>
                </a:lnTo>
                <a:lnTo>
                  <a:pt x="124015" y="42506"/>
                </a:lnTo>
                <a:lnTo>
                  <a:pt x="132456" y="34600"/>
                </a:lnTo>
                <a:lnTo>
                  <a:pt x="147124" y="20129"/>
                </a:lnTo>
                <a:lnTo>
                  <a:pt x="161043" y="6220"/>
                </a:lnTo>
                <a:lnTo>
                  <a:pt x="167233" y="0"/>
                </a:lnTo>
              </a:path>
            </a:pathLst>
          </a:custGeom>
          <a:ln w="6350">
            <a:solidFill>
              <a:srgbClr val="231F20"/>
            </a:solidFill>
          </a:ln>
        </p:spPr>
        <p:txBody>
          <a:bodyPr wrap="square" lIns="0" tIns="0" rIns="0" bIns="0" rtlCol="0"/>
          <a:lstStyle/>
          <a:p>
            <a:endParaRPr/>
          </a:p>
        </p:txBody>
      </p:sp>
      <p:sp>
        <p:nvSpPr>
          <p:cNvPr id="301" name="object 301"/>
          <p:cNvSpPr/>
          <p:nvPr/>
        </p:nvSpPr>
        <p:spPr>
          <a:xfrm>
            <a:off x="6073460" y="1312904"/>
            <a:ext cx="109811" cy="197961"/>
          </a:xfrm>
          <a:prstGeom prst="rect">
            <a:avLst/>
          </a:prstGeom>
          <a:blipFill>
            <a:blip r:embed="rId15" cstate="print"/>
            <a:stretch>
              <a:fillRect/>
            </a:stretch>
          </a:blipFill>
        </p:spPr>
        <p:txBody>
          <a:bodyPr wrap="square" lIns="0" tIns="0" rIns="0" bIns="0" rtlCol="0"/>
          <a:lstStyle/>
          <a:p>
            <a:endParaRPr/>
          </a:p>
        </p:txBody>
      </p:sp>
      <p:sp>
        <p:nvSpPr>
          <p:cNvPr id="302" name="object 302"/>
          <p:cNvSpPr/>
          <p:nvPr/>
        </p:nvSpPr>
        <p:spPr>
          <a:xfrm>
            <a:off x="5798058" y="1418820"/>
            <a:ext cx="48895" cy="21590"/>
          </a:xfrm>
          <a:custGeom>
            <a:avLst/>
            <a:gdLst/>
            <a:ahLst/>
            <a:cxnLst/>
            <a:rect l="l" t="t" r="r" b="b"/>
            <a:pathLst>
              <a:path w="48895" h="21590">
                <a:moveTo>
                  <a:pt x="0" y="15163"/>
                </a:moveTo>
                <a:lnTo>
                  <a:pt x="11777" y="19630"/>
                </a:lnTo>
                <a:lnTo>
                  <a:pt x="18684" y="21366"/>
                </a:lnTo>
                <a:lnTo>
                  <a:pt x="23406" y="20594"/>
                </a:lnTo>
                <a:lnTo>
                  <a:pt x="28625" y="17538"/>
                </a:lnTo>
                <a:lnTo>
                  <a:pt x="34707" y="13526"/>
                </a:lnTo>
                <a:lnTo>
                  <a:pt x="40139" y="9502"/>
                </a:lnTo>
                <a:lnTo>
                  <a:pt x="44851" y="5112"/>
                </a:lnTo>
                <a:lnTo>
                  <a:pt x="48768" y="0"/>
                </a:lnTo>
              </a:path>
            </a:pathLst>
          </a:custGeom>
          <a:ln w="6350">
            <a:solidFill>
              <a:srgbClr val="231F20"/>
            </a:solidFill>
          </a:ln>
        </p:spPr>
        <p:txBody>
          <a:bodyPr wrap="square" lIns="0" tIns="0" rIns="0" bIns="0" rtlCol="0"/>
          <a:lstStyle/>
          <a:p>
            <a:endParaRPr/>
          </a:p>
        </p:txBody>
      </p:sp>
      <p:sp>
        <p:nvSpPr>
          <p:cNvPr id="303" name="object 303"/>
          <p:cNvSpPr/>
          <p:nvPr/>
        </p:nvSpPr>
        <p:spPr>
          <a:xfrm>
            <a:off x="5879017" y="1324402"/>
            <a:ext cx="147396" cy="305640"/>
          </a:xfrm>
          <a:prstGeom prst="rect">
            <a:avLst/>
          </a:prstGeom>
          <a:blipFill>
            <a:blip r:embed="rId16" cstate="print"/>
            <a:stretch>
              <a:fillRect/>
            </a:stretch>
          </a:blipFill>
        </p:spPr>
        <p:txBody>
          <a:bodyPr wrap="square" lIns="0" tIns="0" rIns="0" bIns="0" rtlCol="0"/>
          <a:lstStyle/>
          <a:p>
            <a:endParaRPr/>
          </a:p>
        </p:txBody>
      </p:sp>
      <p:sp>
        <p:nvSpPr>
          <p:cNvPr id="304" name="object 304"/>
          <p:cNvSpPr/>
          <p:nvPr/>
        </p:nvSpPr>
        <p:spPr>
          <a:xfrm>
            <a:off x="6495907" y="1028969"/>
            <a:ext cx="247982" cy="157413"/>
          </a:xfrm>
          <a:prstGeom prst="rect">
            <a:avLst/>
          </a:prstGeom>
          <a:blipFill>
            <a:blip r:embed="rId17" cstate="print"/>
            <a:stretch>
              <a:fillRect/>
            </a:stretch>
          </a:blipFill>
        </p:spPr>
        <p:txBody>
          <a:bodyPr wrap="square" lIns="0" tIns="0" rIns="0" bIns="0" rtlCol="0"/>
          <a:lstStyle/>
          <a:p>
            <a:endParaRPr/>
          </a:p>
        </p:txBody>
      </p:sp>
      <p:sp>
        <p:nvSpPr>
          <p:cNvPr id="305" name="object 305"/>
          <p:cNvSpPr/>
          <p:nvPr/>
        </p:nvSpPr>
        <p:spPr>
          <a:xfrm>
            <a:off x="6738949" y="1045652"/>
            <a:ext cx="70485" cy="532765"/>
          </a:xfrm>
          <a:custGeom>
            <a:avLst/>
            <a:gdLst/>
            <a:ahLst/>
            <a:cxnLst/>
            <a:rect l="l" t="t" r="r" b="b"/>
            <a:pathLst>
              <a:path w="70484" h="532765">
                <a:moveTo>
                  <a:pt x="0" y="249"/>
                </a:moveTo>
                <a:lnTo>
                  <a:pt x="37528" y="22208"/>
                </a:lnTo>
                <a:lnTo>
                  <a:pt x="45848" y="83926"/>
                </a:lnTo>
                <a:lnTo>
                  <a:pt x="49110" y="128367"/>
                </a:lnTo>
                <a:lnTo>
                  <a:pt x="41402" y="137803"/>
                </a:lnTo>
                <a:lnTo>
                  <a:pt x="29794" y="139010"/>
                </a:lnTo>
                <a:lnTo>
                  <a:pt x="31724" y="220188"/>
                </a:lnTo>
                <a:lnTo>
                  <a:pt x="42409" y="227721"/>
                </a:lnTo>
                <a:lnTo>
                  <a:pt x="48387" y="233253"/>
                </a:lnTo>
                <a:lnTo>
                  <a:pt x="60153" y="270263"/>
                </a:lnTo>
                <a:lnTo>
                  <a:pt x="70259" y="349366"/>
                </a:lnTo>
                <a:lnTo>
                  <a:pt x="68440" y="397074"/>
                </a:lnTo>
                <a:lnTo>
                  <a:pt x="61838" y="442952"/>
                </a:lnTo>
                <a:lnTo>
                  <a:pt x="53876" y="482848"/>
                </a:lnTo>
                <a:lnTo>
                  <a:pt x="44890" y="513683"/>
                </a:lnTo>
                <a:lnTo>
                  <a:pt x="35217" y="532379"/>
                </a:lnTo>
              </a:path>
            </a:pathLst>
          </a:custGeom>
          <a:ln w="6350">
            <a:solidFill>
              <a:srgbClr val="231F20"/>
            </a:solidFill>
          </a:ln>
        </p:spPr>
        <p:txBody>
          <a:bodyPr wrap="square" lIns="0" tIns="0" rIns="0" bIns="0" rtlCol="0"/>
          <a:lstStyle/>
          <a:p>
            <a:endParaRPr/>
          </a:p>
        </p:txBody>
      </p:sp>
      <p:sp>
        <p:nvSpPr>
          <p:cNvPr id="306" name="object 306"/>
          <p:cNvSpPr/>
          <p:nvPr/>
        </p:nvSpPr>
        <p:spPr>
          <a:xfrm>
            <a:off x="6738949" y="1077143"/>
            <a:ext cx="29845" cy="108585"/>
          </a:xfrm>
          <a:custGeom>
            <a:avLst/>
            <a:gdLst/>
            <a:ahLst/>
            <a:cxnLst/>
            <a:rect l="l" t="t" r="r" b="b"/>
            <a:pathLst>
              <a:path w="29845" h="108584">
                <a:moveTo>
                  <a:pt x="0" y="0"/>
                </a:moveTo>
                <a:lnTo>
                  <a:pt x="3252" y="5984"/>
                </a:lnTo>
                <a:lnTo>
                  <a:pt x="4922" y="12584"/>
                </a:lnTo>
                <a:lnTo>
                  <a:pt x="5538" y="23944"/>
                </a:lnTo>
                <a:lnTo>
                  <a:pt x="5626" y="44208"/>
                </a:lnTo>
                <a:lnTo>
                  <a:pt x="6080" y="68140"/>
                </a:lnTo>
                <a:lnTo>
                  <a:pt x="7080" y="86861"/>
                </a:lnTo>
                <a:lnTo>
                  <a:pt x="8079" y="99058"/>
                </a:lnTo>
                <a:lnTo>
                  <a:pt x="8534" y="103416"/>
                </a:lnTo>
                <a:lnTo>
                  <a:pt x="9728" y="108483"/>
                </a:lnTo>
                <a:lnTo>
                  <a:pt x="29794" y="107518"/>
                </a:lnTo>
              </a:path>
            </a:pathLst>
          </a:custGeom>
          <a:ln w="6350">
            <a:solidFill>
              <a:srgbClr val="231F20"/>
            </a:solidFill>
          </a:ln>
        </p:spPr>
        <p:txBody>
          <a:bodyPr wrap="square" lIns="0" tIns="0" rIns="0" bIns="0" rtlCol="0"/>
          <a:lstStyle/>
          <a:p>
            <a:endParaRPr/>
          </a:p>
        </p:txBody>
      </p:sp>
      <p:sp>
        <p:nvSpPr>
          <p:cNvPr id="307" name="object 307"/>
          <p:cNvSpPr/>
          <p:nvPr/>
        </p:nvSpPr>
        <p:spPr>
          <a:xfrm>
            <a:off x="6483429" y="1176542"/>
            <a:ext cx="51435" cy="286385"/>
          </a:xfrm>
          <a:custGeom>
            <a:avLst/>
            <a:gdLst/>
            <a:ahLst/>
            <a:cxnLst/>
            <a:rect l="l" t="t" r="r" b="b"/>
            <a:pathLst>
              <a:path w="51434" h="286384">
                <a:moveTo>
                  <a:pt x="38033" y="0"/>
                </a:moveTo>
                <a:lnTo>
                  <a:pt x="46567" y="10045"/>
                </a:lnTo>
                <a:lnTo>
                  <a:pt x="46567" y="20916"/>
                </a:lnTo>
                <a:lnTo>
                  <a:pt x="46654" y="32990"/>
                </a:lnTo>
                <a:lnTo>
                  <a:pt x="47167" y="50093"/>
                </a:lnTo>
                <a:lnTo>
                  <a:pt x="48485" y="68013"/>
                </a:lnTo>
                <a:lnTo>
                  <a:pt x="50987" y="82537"/>
                </a:lnTo>
                <a:lnTo>
                  <a:pt x="46834" y="91397"/>
                </a:lnTo>
                <a:lnTo>
                  <a:pt x="44100" y="99033"/>
                </a:lnTo>
                <a:lnTo>
                  <a:pt x="41571" y="109656"/>
                </a:lnTo>
                <a:lnTo>
                  <a:pt x="38033" y="127482"/>
                </a:lnTo>
                <a:lnTo>
                  <a:pt x="34261" y="145605"/>
                </a:lnTo>
                <a:lnTo>
                  <a:pt x="38033" y="149961"/>
                </a:lnTo>
                <a:lnTo>
                  <a:pt x="28896" y="147579"/>
                </a:lnTo>
                <a:lnTo>
                  <a:pt x="23520" y="147237"/>
                </a:lnTo>
                <a:lnTo>
                  <a:pt x="19806" y="149343"/>
                </a:lnTo>
                <a:lnTo>
                  <a:pt x="15655" y="154305"/>
                </a:lnTo>
                <a:lnTo>
                  <a:pt x="10711" y="159429"/>
                </a:lnTo>
                <a:lnTo>
                  <a:pt x="0" y="212931"/>
                </a:lnTo>
                <a:lnTo>
                  <a:pt x="4" y="234258"/>
                </a:lnTo>
                <a:lnTo>
                  <a:pt x="1647" y="249262"/>
                </a:lnTo>
                <a:lnTo>
                  <a:pt x="8358" y="259114"/>
                </a:lnTo>
                <a:lnTo>
                  <a:pt x="19878" y="268833"/>
                </a:lnTo>
                <a:lnTo>
                  <a:pt x="31380" y="278009"/>
                </a:lnTo>
                <a:lnTo>
                  <a:pt x="38033" y="286232"/>
                </a:lnTo>
              </a:path>
            </a:pathLst>
          </a:custGeom>
          <a:ln w="6349">
            <a:solidFill>
              <a:srgbClr val="231F20"/>
            </a:solidFill>
          </a:ln>
        </p:spPr>
        <p:txBody>
          <a:bodyPr wrap="square" lIns="0" tIns="0" rIns="0" bIns="0" rtlCol="0"/>
          <a:lstStyle/>
          <a:p>
            <a:endParaRPr/>
          </a:p>
        </p:txBody>
      </p:sp>
      <p:sp>
        <p:nvSpPr>
          <p:cNvPr id="308" name="object 308"/>
          <p:cNvSpPr/>
          <p:nvPr/>
        </p:nvSpPr>
        <p:spPr>
          <a:xfrm>
            <a:off x="6545805" y="1193849"/>
            <a:ext cx="252095" cy="208279"/>
          </a:xfrm>
          <a:custGeom>
            <a:avLst/>
            <a:gdLst/>
            <a:ahLst/>
            <a:cxnLst/>
            <a:rect l="l" t="t" r="r" b="b"/>
            <a:pathLst>
              <a:path w="252095" h="208280">
                <a:moveTo>
                  <a:pt x="24794" y="169608"/>
                </a:moveTo>
                <a:lnTo>
                  <a:pt x="23944" y="141274"/>
                </a:lnTo>
                <a:lnTo>
                  <a:pt x="18001" y="109269"/>
                </a:lnTo>
                <a:lnTo>
                  <a:pt x="10022" y="79709"/>
                </a:lnTo>
                <a:lnTo>
                  <a:pt x="3064" y="58712"/>
                </a:lnTo>
                <a:lnTo>
                  <a:pt x="0" y="41281"/>
                </a:lnTo>
                <a:lnTo>
                  <a:pt x="340" y="22017"/>
                </a:lnTo>
                <a:lnTo>
                  <a:pt x="2043" y="6421"/>
                </a:lnTo>
                <a:lnTo>
                  <a:pt x="3064" y="0"/>
                </a:lnTo>
                <a:lnTo>
                  <a:pt x="37126" y="0"/>
                </a:lnTo>
                <a:lnTo>
                  <a:pt x="66120" y="0"/>
                </a:lnTo>
                <a:lnTo>
                  <a:pt x="70463" y="3619"/>
                </a:lnTo>
                <a:lnTo>
                  <a:pt x="71898" y="16662"/>
                </a:lnTo>
                <a:lnTo>
                  <a:pt x="72733" y="28112"/>
                </a:lnTo>
                <a:lnTo>
                  <a:pt x="94471" y="59796"/>
                </a:lnTo>
                <a:lnTo>
                  <a:pt x="103928" y="59413"/>
                </a:lnTo>
                <a:lnTo>
                  <a:pt x="112500" y="59436"/>
                </a:lnTo>
                <a:lnTo>
                  <a:pt x="122647" y="60159"/>
                </a:lnTo>
                <a:lnTo>
                  <a:pt x="130636" y="57975"/>
                </a:lnTo>
                <a:lnTo>
                  <a:pt x="132071" y="49288"/>
                </a:lnTo>
                <a:lnTo>
                  <a:pt x="132692" y="37917"/>
                </a:lnTo>
                <a:lnTo>
                  <a:pt x="132623" y="21382"/>
                </a:lnTo>
                <a:lnTo>
                  <a:pt x="132278" y="6477"/>
                </a:lnTo>
                <a:lnTo>
                  <a:pt x="132071" y="0"/>
                </a:lnTo>
                <a:lnTo>
                  <a:pt x="181385" y="0"/>
                </a:lnTo>
                <a:lnTo>
                  <a:pt x="194758" y="7962"/>
                </a:lnTo>
                <a:lnTo>
                  <a:pt x="193145" y="14478"/>
                </a:lnTo>
                <a:lnTo>
                  <a:pt x="192292" y="26388"/>
                </a:lnTo>
                <a:lnTo>
                  <a:pt x="191247" y="69222"/>
                </a:lnTo>
                <a:lnTo>
                  <a:pt x="184909" y="103011"/>
                </a:lnTo>
                <a:lnTo>
                  <a:pt x="182435" y="113149"/>
                </a:lnTo>
                <a:lnTo>
                  <a:pt x="181385" y="125806"/>
                </a:lnTo>
                <a:lnTo>
                  <a:pt x="181347" y="139410"/>
                </a:lnTo>
                <a:lnTo>
                  <a:pt x="181644" y="151360"/>
                </a:lnTo>
                <a:lnTo>
                  <a:pt x="182890" y="161483"/>
                </a:lnTo>
                <a:lnTo>
                  <a:pt x="185703" y="169608"/>
                </a:lnTo>
                <a:lnTo>
                  <a:pt x="188563" y="178574"/>
                </a:lnTo>
                <a:lnTo>
                  <a:pt x="211755" y="207833"/>
                </a:lnTo>
                <a:lnTo>
                  <a:pt x="217525" y="205949"/>
                </a:lnTo>
                <a:lnTo>
                  <a:pt x="240546" y="166282"/>
                </a:lnTo>
                <a:lnTo>
                  <a:pt x="251705" y="125806"/>
                </a:lnTo>
                <a:lnTo>
                  <a:pt x="244707" y="93345"/>
                </a:lnTo>
                <a:lnTo>
                  <a:pt x="241062" y="87947"/>
                </a:lnTo>
                <a:lnTo>
                  <a:pt x="222939" y="88430"/>
                </a:lnTo>
              </a:path>
            </a:pathLst>
          </a:custGeom>
          <a:ln w="6350">
            <a:solidFill>
              <a:srgbClr val="231F20"/>
            </a:solidFill>
          </a:ln>
        </p:spPr>
        <p:txBody>
          <a:bodyPr wrap="square" lIns="0" tIns="0" rIns="0" bIns="0" rtlCol="0"/>
          <a:lstStyle/>
          <a:p>
            <a:endParaRPr/>
          </a:p>
        </p:txBody>
      </p:sp>
      <p:sp>
        <p:nvSpPr>
          <p:cNvPr id="309" name="object 309"/>
          <p:cNvSpPr/>
          <p:nvPr/>
        </p:nvSpPr>
        <p:spPr>
          <a:xfrm>
            <a:off x="6523970" y="1259079"/>
            <a:ext cx="22225" cy="95885"/>
          </a:xfrm>
          <a:custGeom>
            <a:avLst/>
            <a:gdLst/>
            <a:ahLst/>
            <a:cxnLst/>
            <a:rect l="l" t="t" r="r" b="b"/>
            <a:pathLst>
              <a:path w="22225" h="95884">
                <a:moveTo>
                  <a:pt x="10440" y="0"/>
                </a:moveTo>
                <a:lnTo>
                  <a:pt x="21654" y="38417"/>
                </a:lnTo>
                <a:lnTo>
                  <a:pt x="10440" y="31356"/>
                </a:lnTo>
                <a:lnTo>
                  <a:pt x="5309" y="31889"/>
                </a:lnTo>
                <a:lnTo>
                  <a:pt x="2244" y="38707"/>
                </a:lnTo>
                <a:lnTo>
                  <a:pt x="570" y="53760"/>
                </a:lnTo>
                <a:lnTo>
                  <a:pt x="0" y="70206"/>
                </a:lnTo>
                <a:lnTo>
                  <a:pt x="242" y="81203"/>
                </a:lnTo>
                <a:lnTo>
                  <a:pt x="966" y="89166"/>
                </a:lnTo>
                <a:lnTo>
                  <a:pt x="4611" y="95681"/>
                </a:lnTo>
              </a:path>
            </a:pathLst>
          </a:custGeom>
          <a:ln w="6350">
            <a:solidFill>
              <a:srgbClr val="231F20"/>
            </a:solidFill>
          </a:ln>
        </p:spPr>
        <p:txBody>
          <a:bodyPr wrap="square" lIns="0" tIns="0" rIns="0" bIns="0" rtlCol="0"/>
          <a:lstStyle/>
          <a:p>
            <a:endParaRPr/>
          </a:p>
        </p:txBody>
      </p:sp>
      <p:sp>
        <p:nvSpPr>
          <p:cNvPr id="310" name="object 310"/>
          <p:cNvSpPr/>
          <p:nvPr/>
        </p:nvSpPr>
        <p:spPr>
          <a:xfrm>
            <a:off x="6539538" y="1306916"/>
            <a:ext cx="19685" cy="57150"/>
          </a:xfrm>
          <a:custGeom>
            <a:avLst/>
            <a:gdLst/>
            <a:ahLst/>
            <a:cxnLst/>
            <a:rect l="l" t="t" r="r" b="b"/>
            <a:pathLst>
              <a:path w="19684" h="57150">
                <a:moveTo>
                  <a:pt x="10028" y="52200"/>
                </a:moveTo>
                <a:lnTo>
                  <a:pt x="0" y="13564"/>
                </a:lnTo>
                <a:lnTo>
                  <a:pt x="378" y="4810"/>
                </a:lnTo>
                <a:lnTo>
                  <a:pt x="1872" y="0"/>
                </a:lnTo>
                <a:lnTo>
                  <a:pt x="5088" y="16"/>
                </a:lnTo>
                <a:lnTo>
                  <a:pt x="10777" y="3635"/>
                </a:lnTo>
                <a:lnTo>
                  <a:pt x="17445" y="7267"/>
                </a:lnTo>
                <a:lnTo>
                  <a:pt x="18829" y="20310"/>
                </a:lnTo>
                <a:lnTo>
                  <a:pt x="19397" y="31480"/>
                </a:lnTo>
                <a:lnTo>
                  <a:pt x="19334" y="43323"/>
                </a:lnTo>
                <a:lnTo>
                  <a:pt x="19018" y="52718"/>
                </a:lnTo>
                <a:lnTo>
                  <a:pt x="18829" y="56543"/>
                </a:lnTo>
              </a:path>
            </a:pathLst>
          </a:custGeom>
          <a:ln w="6350">
            <a:solidFill>
              <a:srgbClr val="231F20"/>
            </a:solidFill>
          </a:ln>
        </p:spPr>
        <p:txBody>
          <a:bodyPr wrap="square" lIns="0" tIns="0" rIns="0" bIns="0" rtlCol="0"/>
          <a:lstStyle/>
          <a:p>
            <a:endParaRPr/>
          </a:p>
        </p:txBody>
      </p:sp>
      <p:sp>
        <p:nvSpPr>
          <p:cNvPr id="311" name="object 311"/>
          <p:cNvSpPr/>
          <p:nvPr/>
        </p:nvSpPr>
        <p:spPr>
          <a:xfrm>
            <a:off x="6753833" y="1184776"/>
            <a:ext cx="17145" cy="112395"/>
          </a:xfrm>
          <a:custGeom>
            <a:avLst/>
            <a:gdLst/>
            <a:ahLst/>
            <a:cxnLst/>
            <a:rect l="l" t="t" r="r" b="b"/>
            <a:pathLst>
              <a:path w="17145" h="112394">
                <a:moveTo>
                  <a:pt x="0" y="0"/>
                </a:moveTo>
                <a:lnTo>
                  <a:pt x="0" y="112090"/>
                </a:lnTo>
                <a:lnTo>
                  <a:pt x="14909" y="97510"/>
                </a:lnTo>
                <a:lnTo>
                  <a:pt x="16840" y="81064"/>
                </a:lnTo>
              </a:path>
            </a:pathLst>
          </a:custGeom>
          <a:ln w="6350">
            <a:solidFill>
              <a:srgbClr val="231F20"/>
            </a:solidFill>
          </a:ln>
        </p:spPr>
        <p:txBody>
          <a:bodyPr wrap="square" lIns="0" tIns="0" rIns="0" bIns="0" rtlCol="0"/>
          <a:lstStyle/>
          <a:p>
            <a:endParaRPr/>
          </a:p>
        </p:txBody>
      </p:sp>
      <p:sp>
        <p:nvSpPr>
          <p:cNvPr id="312" name="object 312"/>
          <p:cNvSpPr/>
          <p:nvPr/>
        </p:nvSpPr>
        <p:spPr>
          <a:xfrm>
            <a:off x="6732665" y="1294574"/>
            <a:ext cx="48895" cy="110489"/>
          </a:xfrm>
          <a:custGeom>
            <a:avLst/>
            <a:gdLst/>
            <a:ahLst/>
            <a:cxnLst/>
            <a:rect l="l" t="t" r="r" b="b"/>
            <a:pathLst>
              <a:path w="48895" h="110490">
                <a:moveTo>
                  <a:pt x="11914" y="104241"/>
                </a:moveTo>
                <a:lnTo>
                  <a:pt x="21337" y="109867"/>
                </a:lnTo>
                <a:lnTo>
                  <a:pt x="31929" y="104241"/>
                </a:lnTo>
                <a:lnTo>
                  <a:pt x="41724" y="74054"/>
                </a:lnTo>
                <a:lnTo>
                  <a:pt x="46753" y="57818"/>
                </a:lnTo>
                <a:lnTo>
                  <a:pt x="48606" y="49975"/>
                </a:lnTo>
                <a:lnTo>
                  <a:pt x="48871" y="44970"/>
                </a:lnTo>
                <a:lnTo>
                  <a:pt x="47993" y="36523"/>
                </a:lnTo>
                <a:lnTo>
                  <a:pt x="45737" y="24595"/>
                </a:lnTo>
                <a:lnTo>
                  <a:pt x="42667" y="12993"/>
                </a:lnTo>
                <a:lnTo>
                  <a:pt x="39346" y="5524"/>
                </a:lnTo>
                <a:lnTo>
                  <a:pt x="35002" y="0"/>
                </a:lnTo>
                <a:lnTo>
                  <a:pt x="21172" y="3200"/>
                </a:lnTo>
                <a:lnTo>
                  <a:pt x="10796" y="761"/>
                </a:lnTo>
                <a:lnTo>
                  <a:pt x="6288" y="12357"/>
                </a:lnTo>
                <a:lnTo>
                  <a:pt x="3241" y="21178"/>
                </a:lnTo>
                <a:lnTo>
                  <a:pt x="1057" y="30203"/>
                </a:lnTo>
                <a:lnTo>
                  <a:pt x="0" y="39367"/>
                </a:lnTo>
                <a:lnTo>
                  <a:pt x="331" y="48602"/>
                </a:lnTo>
                <a:lnTo>
                  <a:pt x="1217" y="58679"/>
                </a:lnTo>
                <a:lnTo>
                  <a:pt x="1765" y="68837"/>
                </a:lnTo>
                <a:lnTo>
                  <a:pt x="2044" y="76684"/>
                </a:lnTo>
                <a:lnTo>
                  <a:pt x="2122" y="79832"/>
                </a:lnTo>
              </a:path>
            </a:pathLst>
          </a:custGeom>
          <a:ln w="6350">
            <a:solidFill>
              <a:srgbClr val="231F20"/>
            </a:solidFill>
          </a:ln>
        </p:spPr>
        <p:txBody>
          <a:bodyPr wrap="square" lIns="0" tIns="0" rIns="0" bIns="0" rtlCol="0"/>
          <a:lstStyle/>
          <a:p>
            <a:endParaRPr/>
          </a:p>
        </p:txBody>
      </p:sp>
      <p:sp>
        <p:nvSpPr>
          <p:cNvPr id="313" name="object 313"/>
          <p:cNvSpPr/>
          <p:nvPr/>
        </p:nvSpPr>
        <p:spPr>
          <a:xfrm>
            <a:off x="6744579" y="1311202"/>
            <a:ext cx="20320" cy="77470"/>
          </a:xfrm>
          <a:custGeom>
            <a:avLst/>
            <a:gdLst/>
            <a:ahLst/>
            <a:cxnLst/>
            <a:rect l="l" t="t" r="r" b="b"/>
            <a:pathLst>
              <a:path w="20320" h="77469">
                <a:moveTo>
                  <a:pt x="0" y="68935"/>
                </a:moveTo>
                <a:lnTo>
                  <a:pt x="0" y="14566"/>
                </a:lnTo>
                <a:lnTo>
                  <a:pt x="1854" y="0"/>
                </a:lnTo>
                <a:lnTo>
                  <a:pt x="20294" y="23660"/>
                </a:lnTo>
                <a:lnTo>
                  <a:pt x="19372" y="38760"/>
                </a:lnTo>
                <a:lnTo>
                  <a:pt x="1558" y="77458"/>
                </a:lnTo>
                <a:lnTo>
                  <a:pt x="194" y="76618"/>
                </a:lnTo>
                <a:lnTo>
                  <a:pt x="0" y="71831"/>
                </a:lnTo>
              </a:path>
            </a:pathLst>
          </a:custGeom>
          <a:ln w="6350">
            <a:solidFill>
              <a:srgbClr val="231F20"/>
            </a:solidFill>
          </a:ln>
        </p:spPr>
        <p:txBody>
          <a:bodyPr wrap="square" lIns="0" tIns="0" rIns="0" bIns="0" rtlCol="0"/>
          <a:lstStyle/>
          <a:p>
            <a:endParaRPr/>
          </a:p>
        </p:txBody>
      </p:sp>
      <p:sp>
        <p:nvSpPr>
          <p:cNvPr id="314" name="object 314"/>
          <p:cNvSpPr/>
          <p:nvPr/>
        </p:nvSpPr>
        <p:spPr>
          <a:xfrm>
            <a:off x="6772014" y="1285933"/>
            <a:ext cx="17145" cy="14604"/>
          </a:xfrm>
          <a:custGeom>
            <a:avLst/>
            <a:gdLst/>
            <a:ahLst/>
            <a:cxnLst/>
            <a:rect l="l" t="t" r="r" b="b"/>
            <a:pathLst>
              <a:path w="17145" h="14605">
                <a:moveTo>
                  <a:pt x="0" y="14160"/>
                </a:moveTo>
                <a:lnTo>
                  <a:pt x="16992" y="0"/>
                </a:lnTo>
              </a:path>
            </a:pathLst>
          </a:custGeom>
          <a:ln w="6350">
            <a:solidFill>
              <a:srgbClr val="231F20"/>
            </a:solidFill>
          </a:ln>
        </p:spPr>
        <p:txBody>
          <a:bodyPr wrap="square" lIns="0" tIns="0" rIns="0" bIns="0" rtlCol="0"/>
          <a:lstStyle/>
          <a:p>
            <a:endParaRPr/>
          </a:p>
        </p:txBody>
      </p:sp>
      <p:sp>
        <p:nvSpPr>
          <p:cNvPr id="315" name="object 315"/>
          <p:cNvSpPr/>
          <p:nvPr/>
        </p:nvSpPr>
        <p:spPr>
          <a:xfrm>
            <a:off x="6508559" y="1330845"/>
            <a:ext cx="300355" cy="71120"/>
          </a:xfrm>
          <a:custGeom>
            <a:avLst/>
            <a:gdLst/>
            <a:ahLst/>
            <a:cxnLst/>
            <a:rect l="l" t="t" r="r" b="b"/>
            <a:pathLst>
              <a:path w="300354" h="71119">
                <a:moveTo>
                  <a:pt x="300215" y="54787"/>
                </a:moveTo>
                <a:lnTo>
                  <a:pt x="286531" y="64390"/>
                </a:lnTo>
                <a:lnTo>
                  <a:pt x="277799" y="69270"/>
                </a:lnTo>
                <a:lnTo>
                  <a:pt x="270268" y="70938"/>
                </a:lnTo>
                <a:lnTo>
                  <a:pt x="260184" y="70904"/>
                </a:lnTo>
                <a:lnTo>
                  <a:pt x="192174" y="62606"/>
                </a:lnTo>
                <a:lnTo>
                  <a:pt x="152654" y="54787"/>
                </a:lnTo>
                <a:lnTo>
                  <a:pt x="104582" y="44533"/>
                </a:lnTo>
                <a:lnTo>
                  <a:pt x="56576" y="33961"/>
                </a:lnTo>
                <a:lnTo>
                  <a:pt x="19217" y="24667"/>
                </a:lnTo>
                <a:lnTo>
                  <a:pt x="0" y="7251"/>
                </a:lnTo>
                <a:lnTo>
                  <a:pt x="12903" y="0"/>
                </a:lnTo>
              </a:path>
            </a:pathLst>
          </a:custGeom>
          <a:ln w="6350">
            <a:solidFill>
              <a:srgbClr val="231F20"/>
            </a:solidFill>
          </a:ln>
        </p:spPr>
        <p:txBody>
          <a:bodyPr wrap="square" lIns="0" tIns="0" rIns="0" bIns="0" rtlCol="0"/>
          <a:lstStyle/>
          <a:p>
            <a:endParaRPr/>
          </a:p>
        </p:txBody>
      </p:sp>
      <p:sp>
        <p:nvSpPr>
          <p:cNvPr id="316" name="object 316"/>
          <p:cNvSpPr/>
          <p:nvPr/>
        </p:nvSpPr>
        <p:spPr>
          <a:xfrm>
            <a:off x="6486952" y="1340289"/>
            <a:ext cx="321945" cy="72390"/>
          </a:xfrm>
          <a:custGeom>
            <a:avLst/>
            <a:gdLst/>
            <a:ahLst/>
            <a:cxnLst/>
            <a:rect l="l" t="t" r="r" b="b"/>
            <a:pathLst>
              <a:path w="321945" h="72390">
                <a:moveTo>
                  <a:pt x="2412" y="0"/>
                </a:moveTo>
                <a:lnTo>
                  <a:pt x="0" y="7601"/>
                </a:lnTo>
                <a:lnTo>
                  <a:pt x="209" y="11945"/>
                </a:lnTo>
                <a:lnTo>
                  <a:pt x="3952" y="14664"/>
                </a:lnTo>
                <a:lnTo>
                  <a:pt x="57070" y="27600"/>
                </a:lnTo>
                <a:lnTo>
                  <a:pt x="142034" y="45837"/>
                </a:lnTo>
                <a:lnTo>
                  <a:pt x="224329" y="63259"/>
                </a:lnTo>
                <a:lnTo>
                  <a:pt x="279792" y="71946"/>
                </a:lnTo>
                <a:lnTo>
                  <a:pt x="292282" y="70213"/>
                </a:lnTo>
                <a:lnTo>
                  <a:pt x="304397" y="63996"/>
                </a:lnTo>
                <a:lnTo>
                  <a:pt x="321817" y="51460"/>
                </a:lnTo>
              </a:path>
            </a:pathLst>
          </a:custGeom>
          <a:ln w="6350">
            <a:solidFill>
              <a:srgbClr val="231F20"/>
            </a:solidFill>
          </a:ln>
        </p:spPr>
        <p:txBody>
          <a:bodyPr wrap="square" lIns="0" tIns="0" rIns="0" bIns="0" rtlCol="0"/>
          <a:lstStyle/>
          <a:p>
            <a:endParaRPr/>
          </a:p>
        </p:txBody>
      </p:sp>
      <p:sp>
        <p:nvSpPr>
          <p:cNvPr id="317" name="object 317"/>
          <p:cNvSpPr/>
          <p:nvPr/>
        </p:nvSpPr>
        <p:spPr>
          <a:xfrm>
            <a:off x="6548077" y="1190668"/>
            <a:ext cx="192464" cy="182372"/>
          </a:xfrm>
          <a:prstGeom prst="rect">
            <a:avLst/>
          </a:prstGeom>
          <a:blipFill>
            <a:blip r:embed="rId18" cstate="print"/>
            <a:stretch>
              <a:fillRect/>
            </a:stretch>
          </a:blipFill>
        </p:spPr>
        <p:txBody>
          <a:bodyPr wrap="square" lIns="0" tIns="0" rIns="0" bIns="0" rtlCol="0"/>
          <a:lstStyle/>
          <a:p>
            <a:endParaRPr/>
          </a:p>
        </p:txBody>
      </p:sp>
      <p:sp>
        <p:nvSpPr>
          <p:cNvPr id="318" name="object 318"/>
          <p:cNvSpPr/>
          <p:nvPr/>
        </p:nvSpPr>
        <p:spPr>
          <a:xfrm>
            <a:off x="6732599" y="1454047"/>
            <a:ext cx="73660" cy="43815"/>
          </a:xfrm>
          <a:custGeom>
            <a:avLst/>
            <a:gdLst/>
            <a:ahLst/>
            <a:cxnLst/>
            <a:rect l="l" t="t" r="r" b="b"/>
            <a:pathLst>
              <a:path w="73659" h="43815">
                <a:moveTo>
                  <a:pt x="0" y="43535"/>
                </a:moveTo>
                <a:lnTo>
                  <a:pt x="19062" y="38618"/>
                </a:lnTo>
                <a:lnTo>
                  <a:pt x="31291" y="34109"/>
                </a:lnTo>
                <a:lnTo>
                  <a:pt x="41974" y="27422"/>
                </a:lnTo>
                <a:lnTo>
                  <a:pt x="56400" y="15976"/>
                </a:lnTo>
                <a:lnTo>
                  <a:pt x="73367" y="0"/>
                </a:lnTo>
              </a:path>
            </a:pathLst>
          </a:custGeom>
          <a:ln w="6350">
            <a:solidFill>
              <a:srgbClr val="231F20"/>
            </a:solidFill>
          </a:ln>
        </p:spPr>
        <p:txBody>
          <a:bodyPr wrap="square" lIns="0" tIns="0" rIns="0" bIns="0" rtlCol="0"/>
          <a:lstStyle/>
          <a:p>
            <a:endParaRPr/>
          </a:p>
        </p:txBody>
      </p:sp>
      <p:sp>
        <p:nvSpPr>
          <p:cNvPr id="319" name="object 319"/>
          <p:cNvSpPr/>
          <p:nvPr/>
        </p:nvSpPr>
        <p:spPr>
          <a:xfrm>
            <a:off x="6357927" y="859389"/>
            <a:ext cx="503635" cy="191674"/>
          </a:xfrm>
          <a:prstGeom prst="rect">
            <a:avLst/>
          </a:prstGeom>
          <a:blipFill>
            <a:blip r:embed="rId19" cstate="print"/>
            <a:stretch>
              <a:fillRect/>
            </a:stretch>
          </a:blipFill>
        </p:spPr>
        <p:txBody>
          <a:bodyPr wrap="square" lIns="0" tIns="0" rIns="0" bIns="0" rtlCol="0"/>
          <a:lstStyle/>
          <a:p>
            <a:endParaRPr/>
          </a:p>
        </p:txBody>
      </p:sp>
      <p:sp>
        <p:nvSpPr>
          <p:cNvPr id="320" name="object 320"/>
          <p:cNvSpPr/>
          <p:nvPr/>
        </p:nvSpPr>
        <p:spPr>
          <a:xfrm>
            <a:off x="6386054" y="1471553"/>
            <a:ext cx="440055" cy="118110"/>
          </a:xfrm>
          <a:custGeom>
            <a:avLst/>
            <a:gdLst/>
            <a:ahLst/>
            <a:cxnLst/>
            <a:rect l="l" t="t" r="r" b="b"/>
            <a:pathLst>
              <a:path w="440054" h="118109">
                <a:moveTo>
                  <a:pt x="0" y="102620"/>
                </a:moveTo>
                <a:lnTo>
                  <a:pt x="13474" y="95851"/>
                </a:lnTo>
                <a:lnTo>
                  <a:pt x="25954" y="85785"/>
                </a:lnTo>
                <a:lnTo>
                  <a:pt x="33639" y="80516"/>
                </a:lnTo>
                <a:lnTo>
                  <a:pt x="39699" y="78324"/>
                </a:lnTo>
                <a:lnTo>
                  <a:pt x="47307" y="77487"/>
                </a:lnTo>
                <a:lnTo>
                  <a:pt x="59741" y="69569"/>
                </a:lnTo>
                <a:lnTo>
                  <a:pt x="76530" y="51870"/>
                </a:lnTo>
                <a:lnTo>
                  <a:pt x="95138" y="31272"/>
                </a:lnTo>
                <a:lnTo>
                  <a:pt x="113030" y="14660"/>
                </a:lnTo>
                <a:lnTo>
                  <a:pt x="126706" y="4911"/>
                </a:lnTo>
                <a:lnTo>
                  <a:pt x="135389" y="120"/>
                </a:lnTo>
                <a:lnTo>
                  <a:pt x="140628" y="0"/>
                </a:lnTo>
                <a:lnTo>
                  <a:pt x="143967" y="4259"/>
                </a:lnTo>
                <a:lnTo>
                  <a:pt x="154283" y="40817"/>
                </a:lnTo>
                <a:lnTo>
                  <a:pt x="154241" y="52544"/>
                </a:lnTo>
                <a:lnTo>
                  <a:pt x="153856" y="62004"/>
                </a:lnTo>
                <a:lnTo>
                  <a:pt x="153619" y="65892"/>
                </a:lnTo>
                <a:lnTo>
                  <a:pt x="167536" y="64336"/>
                </a:lnTo>
                <a:lnTo>
                  <a:pt x="204889" y="55478"/>
                </a:lnTo>
                <a:lnTo>
                  <a:pt x="250966" y="41272"/>
                </a:lnTo>
                <a:lnTo>
                  <a:pt x="270881" y="35424"/>
                </a:lnTo>
                <a:lnTo>
                  <a:pt x="283222" y="33037"/>
                </a:lnTo>
                <a:lnTo>
                  <a:pt x="289728" y="32179"/>
                </a:lnTo>
                <a:lnTo>
                  <a:pt x="295717" y="30165"/>
                </a:lnTo>
                <a:lnTo>
                  <a:pt x="302448" y="27835"/>
                </a:lnTo>
                <a:lnTo>
                  <a:pt x="311175" y="26027"/>
                </a:lnTo>
                <a:lnTo>
                  <a:pt x="321531" y="24953"/>
                </a:lnTo>
                <a:lnTo>
                  <a:pt x="331603" y="25265"/>
                </a:lnTo>
                <a:lnTo>
                  <a:pt x="361422" y="61782"/>
                </a:lnTo>
                <a:lnTo>
                  <a:pt x="371005" y="106481"/>
                </a:lnTo>
                <a:lnTo>
                  <a:pt x="403125" y="105577"/>
                </a:lnTo>
                <a:lnTo>
                  <a:pt x="420989" y="106484"/>
                </a:lnTo>
                <a:lnTo>
                  <a:pt x="431037" y="110292"/>
                </a:lnTo>
                <a:lnTo>
                  <a:pt x="439712" y="118089"/>
                </a:lnTo>
              </a:path>
            </a:pathLst>
          </a:custGeom>
          <a:ln w="6350">
            <a:solidFill>
              <a:srgbClr val="231F20"/>
            </a:solidFill>
          </a:ln>
        </p:spPr>
        <p:txBody>
          <a:bodyPr wrap="square" lIns="0" tIns="0" rIns="0" bIns="0" rtlCol="0"/>
          <a:lstStyle/>
          <a:p>
            <a:endParaRPr/>
          </a:p>
        </p:txBody>
      </p:sp>
      <p:sp>
        <p:nvSpPr>
          <p:cNvPr id="321" name="object 321"/>
          <p:cNvSpPr/>
          <p:nvPr/>
        </p:nvSpPr>
        <p:spPr>
          <a:xfrm>
            <a:off x="6397612" y="1537444"/>
            <a:ext cx="142240" cy="47625"/>
          </a:xfrm>
          <a:custGeom>
            <a:avLst/>
            <a:gdLst/>
            <a:ahLst/>
            <a:cxnLst/>
            <a:rect l="l" t="t" r="r" b="b"/>
            <a:pathLst>
              <a:path w="142240" h="47625">
                <a:moveTo>
                  <a:pt x="0" y="47371"/>
                </a:moveTo>
                <a:lnTo>
                  <a:pt x="28843" y="35042"/>
                </a:lnTo>
                <a:lnTo>
                  <a:pt x="44915" y="28516"/>
                </a:lnTo>
                <a:lnTo>
                  <a:pt x="54026" y="25616"/>
                </a:lnTo>
                <a:lnTo>
                  <a:pt x="61988" y="24168"/>
                </a:lnTo>
                <a:lnTo>
                  <a:pt x="74097" y="21057"/>
                </a:lnTo>
                <a:lnTo>
                  <a:pt x="89176" y="15951"/>
                </a:lnTo>
                <a:lnTo>
                  <a:pt x="103297" y="10845"/>
                </a:lnTo>
                <a:lnTo>
                  <a:pt x="112534" y="7734"/>
                </a:lnTo>
                <a:lnTo>
                  <a:pt x="120229" y="5711"/>
                </a:lnTo>
                <a:lnTo>
                  <a:pt x="130036" y="3143"/>
                </a:lnTo>
                <a:lnTo>
                  <a:pt x="138475" y="937"/>
                </a:lnTo>
                <a:lnTo>
                  <a:pt x="142062" y="0"/>
                </a:lnTo>
              </a:path>
            </a:pathLst>
          </a:custGeom>
          <a:ln w="6350">
            <a:solidFill>
              <a:srgbClr val="231F20"/>
            </a:solidFill>
          </a:ln>
        </p:spPr>
        <p:txBody>
          <a:bodyPr wrap="square" lIns="0" tIns="0" rIns="0" bIns="0" rtlCol="0"/>
          <a:lstStyle/>
          <a:p>
            <a:endParaRPr/>
          </a:p>
        </p:txBody>
      </p:sp>
      <p:sp>
        <p:nvSpPr>
          <p:cNvPr id="322" name="object 322"/>
          <p:cNvSpPr/>
          <p:nvPr/>
        </p:nvSpPr>
        <p:spPr>
          <a:xfrm>
            <a:off x="6661732" y="1574866"/>
            <a:ext cx="98501" cy="72072"/>
          </a:xfrm>
          <a:prstGeom prst="rect">
            <a:avLst/>
          </a:prstGeom>
          <a:blipFill>
            <a:blip r:embed="rId20" cstate="print"/>
            <a:stretch>
              <a:fillRect/>
            </a:stretch>
          </a:blipFill>
        </p:spPr>
        <p:txBody>
          <a:bodyPr wrap="square" lIns="0" tIns="0" rIns="0" bIns="0" rtlCol="0"/>
          <a:lstStyle/>
          <a:p>
            <a:endParaRPr/>
          </a:p>
        </p:txBody>
      </p:sp>
      <p:sp>
        <p:nvSpPr>
          <p:cNvPr id="323" name="object 323"/>
          <p:cNvSpPr/>
          <p:nvPr/>
        </p:nvSpPr>
        <p:spPr>
          <a:xfrm>
            <a:off x="6534410" y="1606060"/>
            <a:ext cx="17145" cy="38100"/>
          </a:xfrm>
          <a:custGeom>
            <a:avLst/>
            <a:gdLst/>
            <a:ahLst/>
            <a:cxnLst/>
            <a:rect l="l" t="t" r="r" b="b"/>
            <a:pathLst>
              <a:path w="17145" h="38100">
                <a:moveTo>
                  <a:pt x="0" y="0"/>
                </a:moveTo>
                <a:lnTo>
                  <a:pt x="16840" y="37706"/>
                </a:lnTo>
              </a:path>
            </a:pathLst>
          </a:custGeom>
          <a:ln w="6350">
            <a:solidFill>
              <a:srgbClr val="231F20"/>
            </a:solidFill>
          </a:ln>
        </p:spPr>
        <p:txBody>
          <a:bodyPr wrap="square" lIns="0" tIns="0" rIns="0" bIns="0" rtlCol="0"/>
          <a:lstStyle/>
          <a:p>
            <a:endParaRPr/>
          </a:p>
        </p:txBody>
      </p:sp>
      <p:sp>
        <p:nvSpPr>
          <p:cNvPr id="324" name="object 324"/>
          <p:cNvSpPr/>
          <p:nvPr/>
        </p:nvSpPr>
        <p:spPr>
          <a:xfrm>
            <a:off x="6446279" y="1471054"/>
            <a:ext cx="82550" cy="74930"/>
          </a:xfrm>
          <a:custGeom>
            <a:avLst/>
            <a:gdLst/>
            <a:ahLst/>
            <a:cxnLst/>
            <a:rect l="l" t="t" r="r" b="b"/>
            <a:pathLst>
              <a:path w="82550" h="74930">
                <a:moveTo>
                  <a:pt x="0" y="69621"/>
                </a:moveTo>
                <a:lnTo>
                  <a:pt x="9919" y="73728"/>
                </a:lnTo>
                <a:lnTo>
                  <a:pt x="16398" y="74761"/>
                </a:lnTo>
                <a:lnTo>
                  <a:pt x="22292" y="72418"/>
                </a:lnTo>
                <a:lnTo>
                  <a:pt x="30454" y="66395"/>
                </a:lnTo>
                <a:lnTo>
                  <a:pt x="42226" y="57572"/>
                </a:lnTo>
                <a:lnTo>
                  <a:pt x="55275" y="47820"/>
                </a:lnTo>
                <a:lnTo>
                  <a:pt x="81391" y="16232"/>
                </a:lnTo>
                <a:lnTo>
                  <a:pt x="82268" y="7555"/>
                </a:lnTo>
                <a:lnTo>
                  <a:pt x="78105" y="0"/>
                </a:lnTo>
              </a:path>
            </a:pathLst>
          </a:custGeom>
          <a:ln w="6350">
            <a:solidFill>
              <a:srgbClr val="231F20"/>
            </a:solidFill>
          </a:ln>
        </p:spPr>
        <p:txBody>
          <a:bodyPr wrap="square" lIns="0" tIns="0" rIns="0" bIns="0" rtlCol="0"/>
          <a:lstStyle/>
          <a:p>
            <a:endParaRPr/>
          </a:p>
        </p:txBody>
      </p:sp>
      <p:sp>
        <p:nvSpPr>
          <p:cNvPr id="325" name="object 325"/>
          <p:cNvSpPr/>
          <p:nvPr/>
        </p:nvSpPr>
        <p:spPr>
          <a:xfrm>
            <a:off x="6551252" y="1613812"/>
            <a:ext cx="11430" cy="27940"/>
          </a:xfrm>
          <a:custGeom>
            <a:avLst/>
            <a:gdLst/>
            <a:ahLst/>
            <a:cxnLst/>
            <a:rect l="l" t="t" r="r" b="b"/>
            <a:pathLst>
              <a:path w="11429" h="27939">
                <a:moveTo>
                  <a:pt x="0" y="0"/>
                </a:moveTo>
                <a:lnTo>
                  <a:pt x="11137" y="27533"/>
                </a:lnTo>
              </a:path>
            </a:pathLst>
          </a:custGeom>
          <a:ln w="6350">
            <a:solidFill>
              <a:srgbClr val="231F20"/>
            </a:solidFill>
          </a:ln>
        </p:spPr>
        <p:txBody>
          <a:bodyPr wrap="square" lIns="0" tIns="0" rIns="0" bIns="0" rtlCol="0"/>
          <a:lstStyle/>
          <a:p>
            <a:endParaRPr/>
          </a:p>
        </p:txBody>
      </p:sp>
      <p:sp>
        <p:nvSpPr>
          <p:cNvPr id="326" name="object 326"/>
          <p:cNvSpPr/>
          <p:nvPr/>
        </p:nvSpPr>
        <p:spPr>
          <a:xfrm>
            <a:off x="6523942" y="1630225"/>
            <a:ext cx="5080" cy="11430"/>
          </a:xfrm>
          <a:custGeom>
            <a:avLst/>
            <a:gdLst/>
            <a:ahLst/>
            <a:cxnLst/>
            <a:rect l="l" t="t" r="r" b="b"/>
            <a:pathLst>
              <a:path w="5079" h="11430">
                <a:moveTo>
                  <a:pt x="0" y="0"/>
                </a:moveTo>
                <a:lnTo>
                  <a:pt x="4762" y="11112"/>
                </a:lnTo>
              </a:path>
            </a:pathLst>
          </a:custGeom>
          <a:ln w="6350">
            <a:solidFill>
              <a:srgbClr val="231F20"/>
            </a:solidFill>
          </a:ln>
        </p:spPr>
        <p:txBody>
          <a:bodyPr wrap="square" lIns="0" tIns="0" rIns="0" bIns="0" rtlCol="0"/>
          <a:lstStyle/>
          <a:p>
            <a:endParaRPr/>
          </a:p>
        </p:txBody>
      </p:sp>
      <p:sp>
        <p:nvSpPr>
          <p:cNvPr id="327" name="object 327"/>
          <p:cNvSpPr/>
          <p:nvPr/>
        </p:nvSpPr>
        <p:spPr>
          <a:xfrm>
            <a:off x="6571120" y="1509850"/>
            <a:ext cx="41275" cy="20955"/>
          </a:xfrm>
          <a:custGeom>
            <a:avLst/>
            <a:gdLst/>
            <a:ahLst/>
            <a:cxnLst/>
            <a:rect l="l" t="t" r="r" b="b"/>
            <a:pathLst>
              <a:path w="41275" h="20955">
                <a:moveTo>
                  <a:pt x="0" y="20493"/>
                </a:moveTo>
                <a:lnTo>
                  <a:pt x="6595" y="6078"/>
                </a:lnTo>
                <a:lnTo>
                  <a:pt x="13044" y="0"/>
                </a:lnTo>
                <a:lnTo>
                  <a:pt x="23172" y="1110"/>
                </a:lnTo>
                <a:lnTo>
                  <a:pt x="40805" y="8262"/>
                </a:lnTo>
              </a:path>
            </a:pathLst>
          </a:custGeom>
          <a:ln w="6350">
            <a:solidFill>
              <a:srgbClr val="231F20"/>
            </a:solidFill>
          </a:ln>
        </p:spPr>
        <p:txBody>
          <a:bodyPr wrap="square" lIns="0" tIns="0" rIns="0" bIns="0" rtlCol="0"/>
          <a:lstStyle/>
          <a:p>
            <a:endParaRPr/>
          </a:p>
        </p:txBody>
      </p:sp>
      <p:sp>
        <p:nvSpPr>
          <p:cNvPr id="328" name="object 328"/>
          <p:cNvSpPr txBox="1"/>
          <p:nvPr/>
        </p:nvSpPr>
        <p:spPr>
          <a:xfrm>
            <a:off x="1114325" y="3469831"/>
            <a:ext cx="894715" cy="168910"/>
          </a:xfrm>
          <a:prstGeom prst="rect">
            <a:avLst/>
          </a:prstGeom>
        </p:spPr>
        <p:txBody>
          <a:bodyPr vert="horz" wrap="square" lIns="0" tIns="17145" rIns="0" bIns="0" rtlCol="0">
            <a:spAutoFit/>
          </a:bodyPr>
          <a:lstStyle/>
          <a:p>
            <a:pPr marL="12700">
              <a:lnSpc>
                <a:spcPct val="100000"/>
              </a:lnSpc>
              <a:spcBef>
                <a:spcPts val="135"/>
              </a:spcBef>
            </a:pPr>
            <a:r>
              <a:rPr sz="900" spc="15" dirty="0">
                <a:solidFill>
                  <a:srgbClr val="231F20"/>
                </a:solidFill>
                <a:latin typeface="Arial Narrow"/>
                <a:cs typeface="Arial Narrow"/>
              </a:rPr>
              <a:t>Bouton</a:t>
            </a:r>
            <a:r>
              <a:rPr sz="900" spc="-55" dirty="0">
                <a:solidFill>
                  <a:srgbClr val="231F20"/>
                </a:solidFill>
                <a:latin typeface="Arial Narrow"/>
                <a:cs typeface="Arial Narrow"/>
              </a:rPr>
              <a:t> </a:t>
            </a:r>
            <a:r>
              <a:rPr sz="900" spc="15" dirty="0">
                <a:solidFill>
                  <a:srgbClr val="231F20"/>
                </a:solidFill>
                <a:latin typeface="Arial Narrow"/>
                <a:cs typeface="Arial Narrow"/>
              </a:rPr>
              <a:t>Réchauffeur</a:t>
            </a:r>
            <a:endParaRPr sz="900">
              <a:latin typeface="Arial Narrow"/>
              <a:cs typeface="Arial Narrow"/>
            </a:endParaRPr>
          </a:p>
        </p:txBody>
      </p:sp>
      <p:sp>
        <p:nvSpPr>
          <p:cNvPr id="329" name="object 329"/>
          <p:cNvSpPr txBox="1"/>
          <p:nvPr/>
        </p:nvSpPr>
        <p:spPr>
          <a:xfrm>
            <a:off x="1114325" y="3891827"/>
            <a:ext cx="1115060" cy="489584"/>
          </a:xfrm>
          <a:prstGeom prst="rect">
            <a:avLst/>
          </a:prstGeom>
        </p:spPr>
        <p:txBody>
          <a:bodyPr vert="horz" wrap="square" lIns="0" tIns="17145" rIns="0" bIns="0" rtlCol="0">
            <a:spAutoFit/>
          </a:bodyPr>
          <a:lstStyle/>
          <a:p>
            <a:pPr marL="12700">
              <a:lnSpc>
                <a:spcPct val="100000"/>
              </a:lnSpc>
              <a:spcBef>
                <a:spcPts val="135"/>
              </a:spcBef>
            </a:pPr>
            <a:r>
              <a:rPr sz="900" spc="15" dirty="0">
                <a:solidFill>
                  <a:srgbClr val="231F20"/>
                </a:solidFill>
                <a:latin typeface="Arial Narrow"/>
                <a:cs typeface="Arial Narrow"/>
              </a:rPr>
              <a:t>Bouton</a:t>
            </a:r>
            <a:r>
              <a:rPr sz="900" dirty="0">
                <a:solidFill>
                  <a:srgbClr val="231F20"/>
                </a:solidFill>
                <a:latin typeface="Arial Narrow"/>
                <a:cs typeface="Arial Narrow"/>
              </a:rPr>
              <a:t> </a:t>
            </a:r>
            <a:r>
              <a:rPr sz="900" spc="15" dirty="0">
                <a:solidFill>
                  <a:srgbClr val="231F20"/>
                </a:solidFill>
                <a:latin typeface="Arial Narrow"/>
                <a:cs typeface="Arial Narrow"/>
              </a:rPr>
              <a:t>BULLE</a:t>
            </a:r>
            <a:endParaRPr sz="900">
              <a:latin typeface="Arial Narrow"/>
              <a:cs typeface="Arial Narrow"/>
            </a:endParaRPr>
          </a:p>
          <a:p>
            <a:pPr marL="12700" marR="5080">
              <a:lnSpc>
                <a:spcPct val="100000"/>
              </a:lnSpc>
              <a:spcBef>
                <a:spcPts val="20"/>
              </a:spcBef>
            </a:pPr>
            <a:r>
              <a:rPr sz="700" spc="5" dirty="0">
                <a:solidFill>
                  <a:srgbClr val="231F20"/>
                </a:solidFill>
                <a:latin typeface="Arial Narrow"/>
                <a:cs typeface="Arial Narrow"/>
              </a:rPr>
              <a:t>- </a:t>
            </a:r>
            <a:r>
              <a:rPr sz="700" spc="10" dirty="0">
                <a:solidFill>
                  <a:srgbClr val="231F20"/>
                </a:solidFill>
                <a:latin typeface="Arial Narrow"/>
                <a:cs typeface="Arial Narrow"/>
              </a:rPr>
              <a:t>Ajustez </a:t>
            </a:r>
            <a:r>
              <a:rPr sz="700" spc="5" dirty="0">
                <a:solidFill>
                  <a:srgbClr val="231F20"/>
                </a:solidFill>
                <a:latin typeface="Arial Narrow"/>
                <a:cs typeface="Arial Narrow"/>
              </a:rPr>
              <a:t>le niveau des bulles en  appuyant sur le bouton </a:t>
            </a:r>
            <a:r>
              <a:rPr sz="700" spc="10" dirty="0">
                <a:solidFill>
                  <a:srgbClr val="231F20"/>
                </a:solidFill>
                <a:latin typeface="Arial Narrow"/>
                <a:cs typeface="Arial Narrow"/>
              </a:rPr>
              <a:t>(L1 </a:t>
            </a:r>
            <a:r>
              <a:rPr sz="700" spc="5" dirty="0">
                <a:solidFill>
                  <a:srgbClr val="231F20"/>
                </a:solidFill>
                <a:latin typeface="Arial Narrow"/>
                <a:cs typeface="Arial Narrow"/>
              </a:rPr>
              <a:t>:  300W, </a:t>
            </a:r>
            <a:r>
              <a:rPr sz="700" spc="10" dirty="0">
                <a:solidFill>
                  <a:srgbClr val="231F20"/>
                </a:solidFill>
                <a:latin typeface="Arial Narrow"/>
                <a:cs typeface="Arial Narrow"/>
              </a:rPr>
              <a:t>L2 </a:t>
            </a:r>
            <a:r>
              <a:rPr sz="700" spc="5" dirty="0">
                <a:solidFill>
                  <a:srgbClr val="231F20"/>
                </a:solidFill>
                <a:latin typeface="Arial Narrow"/>
                <a:cs typeface="Arial Narrow"/>
              </a:rPr>
              <a:t>: 500W, </a:t>
            </a:r>
            <a:r>
              <a:rPr sz="700" spc="10" dirty="0">
                <a:solidFill>
                  <a:srgbClr val="231F20"/>
                </a:solidFill>
                <a:latin typeface="Arial Narrow"/>
                <a:cs typeface="Arial Narrow"/>
              </a:rPr>
              <a:t>L3 </a:t>
            </a:r>
            <a:r>
              <a:rPr sz="700" spc="5" dirty="0">
                <a:solidFill>
                  <a:srgbClr val="231F20"/>
                </a:solidFill>
                <a:latin typeface="Arial Narrow"/>
                <a:cs typeface="Arial Narrow"/>
              </a:rPr>
              <a:t>: </a:t>
            </a:r>
            <a:r>
              <a:rPr sz="700" spc="10" dirty="0">
                <a:solidFill>
                  <a:srgbClr val="231F20"/>
                </a:solidFill>
                <a:latin typeface="Arial Narrow"/>
                <a:cs typeface="Arial Narrow"/>
              </a:rPr>
              <a:t>720</a:t>
            </a:r>
            <a:r>
              <a:rPr sz="700" spc="-35" dirty="0">
                <a:solidFill>
                  <a:srgbClr val="231F20"/>
                </a:solidFill>
                <a:latin typeface="Arial Narrow"/>
                <a:cs typeface="Arial Narrow"/>
              </a:rPr>
              <a:t> </a:t>
            </a:r>
            <a:r>
              <a:rPr sz="700" spc="15" dirty="0">
                <a:solidFill>
                  <a:srgbClr val="231F20"/>
                </a:solidFill>
                <a:latin typeface="Arial Narrow"/>
                <a:cs typeface="Arial Narrow"/>
              </a:rPr>
              <a:t>W)</a:t>
            </a:r>
            <a:endParaRPr sz="700">
              <a:latin typeface="Arial Narrow"/>
              <a:cs typeface="Arial Narrow"/>
            </a:endParaRPr>
          </a:p>
        </p:txBody>
      </p:sp>
      <p:sp>
        <p:nvSpPr>
          <p:cNvPr id="330" name="object 330"/>
          <p:cNvSpPr txBox="1"/>
          <p:nvPr/>
        </p:nvSpPr>
        <p:spPr>
          <a:xfrm>
            <a:off x="3945718" y="5143465"/>
            <a:ext cx="530860" cy="168910"/>
          </a:xfrm>
          <a:prstGeom prst="rect">
            <a:avLst/>
          </a:prstGeom>
        </p:spPr>
        <p:txBody>
          <a:bodyPr vert="horz" wrap="square" lIns="0" tIns="17145" rIns="0" bIns="0" rtlCol="0">
            <a:spAutoFit/>
          </a:bodyPr>
          <a:lstStyle/>
          <a:p>
            <a:pPr marL="12700">
              <a:lnSpc>
                <a:spcPct val="100000"/>
              </a:lnSpc>
              <a:spcBef>
                <a:spcPts val="135"/>
              </a:spcBef>
            </a:pPr>
            <a:r>
              <a:rPr sz="900" spc="15" dirty="0">
                <a:solidFill>
                  <a:srgbClr val="231F20"/>
                </a:solidFill>
                <a:latin typeface="Arial Narrow"/>
                <a:cs typeface="Arial Narrow"/>
              </a:rPr>
              <a:t>Bouton</a:t>
            </a:r>
            <a:r>
              <a:rPr sz="900" spc="-55" dirty="0">
                <a:solidFill>
                  <a:srgbClr val="231F20"/>
                </a:solidFill>
                <a:latin typeface="Arial Narrow"/>
                <a:cs typeface="Arial Narrow"/>
              </a:rPr>
              <a:t> </a:t>
            </a:r>
            <a:r>
              <a:rPr sz="900" spc="15" dirty="0">
                <a:solidFill>
                  <a:srgbClr val="231F20"/>
                </a:solidFill>
                <a:latin typeface="Arial Narrow"/>
                <a:cs typeface="Arial Narrow"/>
              </a:rPr>
              <a:t>Bas</a:t>
            </a:r>
            <a:endParaRPr sz="900">
              <a:latin typeface="Arial Narrow"/>
              <a:cs typeface="Arial Narrow"/>
            </a:endParaRPr>
          </a:p>
        </p:txBody>
      </p:sp>
      <p:sp>
        <p:nvSpPr>
          <p:cNvPr id="331" name="object 331"/>
          <p:cNvSpPr txBox="1"/>
          <p:nvPr/>
        </p:nvSpPr>
        <p:spPr>
          <a:xfrm>
            <a:off x="5766633" y="3475931"/>
            <a:ext cx="704215" cy="168910"/>
          </a:xfrm>
          <a:prstGeom prst="rect">
            <a:avLst/>
          </a:prstGeom>
        </p:spPr>
        <p:txBody>
          <a:bodyPr vert="horz" wrap="square" lIns="0" tIns="17145" rIns="0" bIns="0" rtlCol="0">
            <a:spAutoFit/>
          </a:bodyPr>
          <a:lstStyle/>
          <a:p>
            <a:pPr marL="12700">
              <a:lnSpc>
                <a:spcPct val="100000"/>
              </a:lnSpc>
              <a:spcBef>
                <a:spcPts val="135"/>
              </a:spcBef>
            </a:pPr>
            <a:r>
              <a:rPr sz="900" spc="15" dirty="0">
                <a:solidFill>
                  <a:srgbClr val="231F20"/>
                </a:solidFill>
                <a:latin typeface="Arial Narrow"/>
                <a:cs typeface="Arial Narrow"/>
              </a:rPr>
              <a:t>Bouton</a:t>
            </a:r>
            <a:r>
              <a:rPr sz="900" spc="-55" dirty="0">
                <a:solidFill>
                  <a:srgbClr val="231F20"/>
                </a:solidFill>
                <a:latin typeface="Arial Narrow"/>
                <a:cs typeface="Arial Narrow"/>
              </a:rPr>
              <a:t> </a:t>
            </a:r>
            <a:r>
              <a:rPr sz="900" spc="10" dirty="0">
                <a:solidFill>
                  <a:srgbClr val="231F20"/>
                </a:solidFill>
                <a:latin typeface="Arial Narrow"/>
                <a:cs typeface="Arial Narrow"/>
              </a:rPr>
              <a:t>filtration</a:t>
            </a:r>
            <a:endParaRPr sz="900">
              <a:latin typeface="Arial Narrow"/>
              <a:cs typeface="Arial Narrow"/>
            </a:endParaRPr>
          </a:p>
        </p:txBody>
      </p:sp>
      <p:sp>
        <p:nvSpPr>
          <p:cNvPr id="332" name="object 332"/>
          <p:cNvSpPr txBox="1"/>
          <p:nvPr/>
        </p:nvSpPr>
        <p:spPr>
          <a:xfrm>
            <a:off x="5706972" y="3851998"/>
            <a:ext cx="763905" cy="168910"/>
          </a:xfrm>
          <a:prstGeom prst="rect">
            <a:avLst/>
          </a:prstGeom>
        </p:spPr>
        <p:txBody>
          <a:bodyPr vert="horz" wrap="square" lIns="0" tIns="17145" rIns="0" bIns="0" rtlCol="0">
            <a:spAutoFit/>
          </a:bodyPr>
          <a:lstStyle/>
          <a:p>
            <a:pPr marL="12700">
              <a:lnSpc>
                <a:spcPct val="100000"/>
              </a:lnSpc>
              <a:spcBef>
                <a:spcPts val="135"/>
              </a:spcBef>
            </a:pPr>
            <a:r>
              <a:rPr sz="900" spc="15" dirty="0">
                <a:solidFill>
                  <a:srgbClr val="231F20"/>
                </a:solidFill>
                <a:latin typeface="Arial Narrow"/>
                <a:cs typeface="Arial Narrow"/>
              </a:rPr>
              <a:t>Bouton</a:t>
            </a:r>
            <a:r>
              <a:rPr sz="900" spc="-30" dirty="0">
                <a:solidFill>
                  <a:srgbClr val="231F20"/>
                </a:solidFill>
                <a:latin typeface="Arial Narrow"/>
                <a:cs typeface="Arial Narrow"/>
              </a:rPr>
              <a:t> </a:t>
            </a:r>
            <a:r>
              <a:rPr sz="900" spc="5" dirty="0">
                <a:solidFill>
                  <a:srgbClr val="231F20"/>
                </a:solidFill>
                <a:latin typeface="Arial Narrow"/>
                <a:cs typeface="Arial Narrow"/>
              </a:rPr>
              <a:t>minuterie</a:t>
            </a:r>
            <a:endParaRPr sz="900">
              <a:latin typeface="Arial Narrow"/>
              <a:cs typeface="Arial Narrow"/>
            </a:endParaRPr>
          </a:p>
        </p:txBody>
      </p:sp>
      <p:sp>
        <p:nvSpPr>
          <p:cNvPr id="333" name="object 333"/>
          <p:cNvSpPr txBox="1"/>
          <p:nvPr/>
        </p:nvSpPr>
        <p:spPr>
          <a:xfrm>
            <a:off x="3262295" y="5143465"/>
            <a:ext cx="568960" cy="168910"/>
          </a:xfrm>
          <a:prstGeom prst="rect">
            <a:avLst/>
          </a:prstGeom>
        </p:spPr>
        <p:txBody>
          <a:bodyPr vert="horz" wrap="square" lIns="0" tIns="17145" rIns="0" bIns="0" rtlCol="0">
            <a:spAutoFit/>
          </a:bodyPr>
          <a:lstStyle/>
          <a:p>
            <a:pPr marL="12700">
              <a:lnSpc>
                <a:spcPct val="100000"/>
              </a:lnSpc>
              <a:spcBef>
                <a:spcPts val="135"/>
              </a:spcBef>
            </a:pPr>
            <a:r>
              <a:rPr sz="900" spc="15" dirty="0">
                <a:solidFill>
                  <a:srgbClr val="231F20"/>
                </a:solidFill>
                <a:latin typeface="Arial Narrow"/>
                <a:cs typeface="Arial Narrow"/>
              </a:rPr>
              <a:t>Bouton</a:t>
            </a:r>
            <a:r>
              <a:rPr sz="900" spc="-55" dirty="0">
                <a:solidFill>
                  <a:srgbClr val="231F20"/>
                </a:solidFill>
                <a:latin typeface="Arial Narrow"/>
                <a:cs typeface="Arial Narrow"/>
              </a:rPr>
              <a:t> </a:t>
            </a:r>
            <a:r>
              <a:rPr sz="900" spc="15" dirty="0">
                <a:solidFill>
                  <a:srgbClr val="231F20"/>
                </a:solidFill>
                <a:latin typeface="Arial Narrow"/>
                <a:cs typeface="Arial Narrow"/>
              </a:rPr>
              <a:t>Haut</a:t>
            </a:r>
            <a:endParaRPr sz="900">
              <a:latin typeface="Arial Narrow"/>
              <a:cs typeface="Arial Narrow"/>
            </a:endParaRPr>
          </a:p>
        </p:txBody>
      </p:sp>
      <p:sp>
        <p:nvSpPr>
          <p:cNvPr id="334" name="object 334"/>
          <p:cNvSpPr txBox="1"/>
          <p:nvPr/>
        </p:nvSpPr>
        <p:spPr>
          <a:xfrm>
            <a:off x="5902449" y="4299845"/>
            <a:ext cx="568960" cy="168910"/>
          </a:xfrm>
          <a:prstGeom prst="rect">
            <a:avLst/>
          </a:prstGeom>
        </p:spPr>
        <p:txBody>
          <a:bodyPr vert="horz" wrap="square" lIns="0" tIns="17145" rIns="0" bIns="0" rtlCol="0">
            <a:spAutoFit/>
          </a:bodyPr>
          <a:lstStyle/>
          <a:p>
            <a:pPr marL="12700">
              <a:lnSpc>
                <a:spcPct val="100000"/>
              </a:lnSpc>
              <a:spcBef>
                <a:spcPts val="135"/>
              </a:spcBef>
            </a:pPr>
            <a:r>
              <a:rPr sz="900" spc="15" dirty="0">
                <a:solidFill>
                  <a:srgbClr val="231F20"/>
                </a:solidFill>
                <a:latin typeface="Arial Narrow"/>
                <a:cs typeface="Arial Narrow"/>
              </a:rPr>
              <a:t>Bouton</a:t>
            </a:r>
            <a:r>
              <a:rPr sz="900" spc="-55" dirty="0">
                <a:solidFill>
                  <a:srgbClr val="231F20"/>
                </a:solidFill>
                <a:latin typeface="Arial Narrow"/>
                <a:cs typeface="Arial Narrow"/>
              </a:rPr>
              <a:t> </a:t>
            </a:r>
            <a:r>
              <a:rPr sz="900" spc="20" dirty="0">
                <a:solidFill>
                  <a:srgbClr val="231F20"/>
                </a:solidFill>
                <a:latin typeface="Arial Narrow"/>
                <a:cs typeface="Arial Narrow"/>
              </a:rPr>
              <a:t>UVC</a:t>
            </a:r>
            <a:endParaRPr sz="900">
              <a:latin typeface="Arial Narrow"/>
              <a:cs typeface="Arial Narrow"/>
            </a:endParaRPr>
          </a:p>
        </p:txBody>
      </p:sp>
      <p:sp>
        <p:nvSpPr>
          <p:cNvPr id="335" name="object 335"/>
          <p:cNvSpPr txBox="1"/>
          <p:nvPr/>
        </p:nvSpPr>
        <p:spPr>
          <a:xfrm>
            <a:off x="1114316" y="4896218"/>
            <a:ext cx="709930" cy="168910"/>
          </a:xfrm>
          <a:prstGeom prst="rect">
            <a:avLst/>
          </a:prstGeom>
        </p:spPr>
        <p:txBody>
          <a:bodyPr vert="horz" wrap="square" lIns="0" tIns="17145" rIns="0" bIns="0" rtlCol="0">
            <a:spAutoFit/>
          </a:bodyPr>
          <a:lstStyle/>
          <a:p>
            <a:pPr marL="12700">
              <a:lnSpc>
                <a:spcPct val="100000"/>
              </a:lnSpc>
              <a:spcBef>
                <a:spcPts val="135"/>
              </a:spcBef>
            </a:pPr>
            <a:r>
              <a:rPr sz="900" spc="15" dirty="0">
                <a:solidFill>
                  <a:srgbClr val="231F20"/>
                </a:solidFill>
                <a:latin typeface="Arial Narrow"/>
                <a:cs typeface="Arial Narrow"/>
              </a:rPr>
              <a:t>Bouton</a:t>
            </a:r>
            <a:r>
              <a:rPr sz="900" spc="-50" dirty="0">
                <a:solidFill>
                  <a:srgbClr val="231F20"/>
                </a:solidFill>
                <a:latin typeface="Arial Narrow"/>
                <a:cs typeface="Arial Narrow"/>
              </a:rPr>
              <a:t> </a:t>
            </a:r>
            <a:r>
              <a:rPr sz="900" spc="15" dirty="0">
                <a:solidFill>
                  <a:srgbClr val="231F20"/>
                </a:solidFill>
                <a:latin typeface="Arial Narrow"/>
                <a:cs typeface="Arial Narrow"/>
              </a:rPr>
              <a:t>OZONE</a:t>
            </a:r>
            <a:endParaRPr sz="900">
              <a:latin typeface="Arial Narrow"/>
              <a:cs typeface="Arial Narrow"/>
            </a:endParaRPr>
          </a:p>
        </p:txBody>
      </p:sp>
      <p:sp>
        <p:nvSpPr>
          <p:cNvPr id="336" name="object 336"/>
          <p:cNvSpPr/>
          <p:nvPr/>
        </p:nvSpPr>
        <p:spPr>
          <a:xfrm>
            <a:off x="1090289" y="3143330"/>
            <a:ext cx="5379467" cy="2001229"/>
          </a:xfrm>
          <a:prstGeom prst="rect">
            <a:avLst/>
          </a:prstGeom>
          <a:blipFill>
            <a:blip r:embed="rId21" cstate="print"/>
            <a:stretch>
              <a:fillRect/>
            </a:stretch>
          </a:blipFill>
        </p:spPr>
        <p:txBody>
          <a:bodyPr wrap="square" lIns="0" tIns="0" rIns="0" bIns="0" rtlCol="0"/>
          <a:lstStyle/>
          <a:p>
            <a:endParaRPr/>
          </a:p>
        </p:txBody>
      </p:sp>
      <p:sp>
        <p:nvSpPr>
          <p:cNvPr id="337" name="object 337"/>
          <p:cNvSpPr/>
          <p:nvPr/>
        </p:nvSpPr>
        <p:spPr>
          <a:xfrm>
            <a:off x="576183" y="6590393"/>
            <a:ext cx="286385" cy="287655"/>
          </a:xfrm>
          <a:custGeom>
            <a:avLst/>
            <a:gdLst/>
            <a:ahLst/>
            <a:cxnLst/>
            <a:rect l="l" t="t" r="r" b="b"/>
            <a:pathLst>
              <a:path w="286384" h="287654">
                <a:moveTo>
                  <a:pt x="283286" y="105092"/>
                </a:moveTo>
                <a:lnTo>
                  <a:pt x="272224" y="67233"/>
                </a:lnTo>
                <a:lnTo>
                  <a:pt x="245808" y="31648"/>
                </a:lnTo>
                <a:lnTo>
                  <a:pt x="209219" y="9905"/>
                </a:lnTo>
                <a:lnTo>
                  <a:pt x="170555" y="1376"/>
                </a:lnTo>
                <a:lnTo>
                  <a:pt x="143116" y="0"/>
                </a:lnTo>
                <a:lnTo>
                  <a:pt x="133954" y="139"/>
                </a:lnTo>
                <a:lnTo>
                  <a:pt x="94602" y="4737"/>
                </a:lnTo>
                <a:lnTo>
                  <a:pt x="88722" y="6337"/>
                </a:lnTo>
                <a:lnTo>
                  <a:pt x="82816" y="7937"/>
                </a:lnTo>
                <a:lnTo>
                  <a:pt x="47579" y="25879"/>
                </a:lnTo>
                <a:lnTo>
                  <a:pt x="17779" y="60261"/>
                </a:lnTo>
                <a:lnTo>
                  <a:pt x="3733" y="100710"/>
                </a:lnTo>
                <a:lnTo>
                  <a:pt x="914" y="122021"/>
                </a:lnTo>
                <a:lnTo>
                  <a:pt x="291" y="129171"/>
                </a:lnTo>
                <a:lnTo>
                  <a:pt x="114" y="136309"/>
                </a:lnTo>
                <a:lnTo>
                  <a:pt x="114" y="143459"/>
                </a:lnTo>
                <a:lnTo>
                  <a:pt x="0" y="150727"/>
                </a:lnTo>
                <a:lnTo>
                  <a:pt x="5373" y="193890"/>
                </a:lnTo>
                <a:lnTo>
                  <a:pt x="22223" y="233937"/>
                </a:lnTo>
                <a:lnTo>
                  <a:pt x="52731" y="264648"/>
                </a:lnTo>
                <a:lnTo>
                  <a:pt x="92699" y="281656"/>
                </a:lnTo>
                <a:lnTo>
                  <a:pt x="135852" y="287099"/>
                </a:lnTo>
                <a:lnTo>
                  <a:pt x="143116" y="286956"/>
                </a:lnTo>
                <a:lnTo>
                  <a:pt x="150368" y="287099"/>
                </a:lnTo>
                <a:lnTo>
                  <a:pt x="193545" y="281656"/>
                </a:lnTo>
                <a:lnTo>
                  <a:pt x="233508" y="264648"/>
                </a:lnTo>
                <a:lnTo>
                  <a:pt x="264035" y="233937"/>
                </a:lnTo>
                <a:lnTo>
                  <a:pt x="280849" y="193890"/>
                </a:lnTo>
                <a:lnTo>
                  <a:pt x="286239" y="150727"/>
                </a:lnTo>
                <a:lnTo>
                  <a:pt x="286118" y="143459"/>
                </a:lnTo>
                <a:lnTo>
                  <a:pt x="285979" y="133849"/>
                </a:lnTo>
                <a:lnTo>
                  <a:pt x="285492" y="124228"/>
                </a:lnTo>
                <a:lnTo>
                  <a:pt x="284610" y="114630"/>
                </a:lnTo>
                <a:lnTo>
                  <a:pt x="283286" y="105092"/>
                </a:lnTo>
                <a:close/>
              </a:path>
            </a:pathLst>
          </a:custGeom>
          <a:ln w="3594">
            <a:solidFill>
              <a:srgbClr val="050100"/>
            </a:solidFill>
          </a:ln>
        </p:spPr>
        <p:txBody>
          <a:bodyPr wrap="square" lIns="0" tIns="0" rIns="0" bIns="0" rtlCol="0"/>
          <a:lstStyle/>
          <a:p>
            <a:endParaRPr/>
          </a:p>
        </p:txBody>
      </p:sp>
      <p:sp>
        <p:nvSpPr>
          <p:cNvPr id="338" name="object 338"/>
          <p:cNvSpPr txBox="1"/>
          <p:nvPr/>
        </p:nvSpPr>
        <p:spPr>
          <a:xfrm>
            <a:off x="655984" y="6760827"/>
            <a:ext cx="139065" cy="73660"/>
          </a:xfrm>
          <a:prstGeom prst="rect">
            <a:avLst/>
          </a:prstGeom>
        </p:spPr>
        <p:txBody>
          <a:bodyPr vert="horz" wrap="square" lIns="0" tIns="14605" rIns="0" bIns="0" rtlCol="0">
            <a:spAutoFit/>
          </a:bodyPr>
          <a:lstStyle/>
          <a:p>
            <a:pPr marL="12700">
              <a:lnSpc>
                <a:spcPct val="100000"/>
              </a:lnSpc>
              <a:spcBef>
                <a:spcPts val="115"/>
              </a:spcBef>
            </a:pPr>
            <a:r>
              <a:rPr sz="300" b="1" spc="-20" dirty="0">
                <a:solidFill>
                  <a:srgbClr val="231F20"/>
                </a:solidFill>
                <a:latin typeface="Calibri"/>
                <a:cs typeface="Calibri"/>
              </a:rPr>
              <a:t>HEATER</a:t>
            </a:r>
            <a:endParaRPr sz="300">
              <a:latin typeface="Calibri"/>
              <a:cs typeface="Calibri"/>
            </a:endParaRPr>
          </a:p>
        </p:txBody>
      </p:sp>
      <p:sp>
        <p:nvSpPr>
          <p:cNvPr id="339" name="object 339"/>
          <p:cNvSpPr/>
          <p:nvPr/>
        </p:nvSpPr>
        <p:spPr>
          <a:xfrm>
            <a:off x="677002" y="6643237"/>
            <a:ext cx="84391" cy="109232"/>
          </a:xfrm>
          <a:prstGeom prst="rect">
            <a:avLst/>
          </a:prstGeom>
          <a:blipFill>
            <a:blip r:embed="rId22" cstate="print"/>
            <a:stretch>
              <a:fillRect/>
            </a:stretch>
          </a:blipFill>
        </p:spPr>
        <p:txBody>
          <a:bodyPr wrap="square" lIns="0" tIns="0" rIns="0" bIns="0" rtlCol="0"/>
          <a:lstStyle/>
          <a:p>
            <a:endParaRPr/>
          </a:p>
        </p:txBody>
      </p:sp>
      <p:sp>
        <p:nvSpPr>
          <p:cNvPr id="340" name="object 340"/>
          <p:cNvSpPr/>
          <p:nvPr/>
        </p:nvSpPr>
        <p:spPr>
          <a:xfrm>
            <a:off x="2084108" y="6714845"/>
            <a:ext cx="162560" cy="163195"/>
          </a:xfrm>
          <a:custGeom>
            <a:avLst/>
            <a:gdLst/>
            <a:ahLst/>
            <a:cxnLst/>
            <a:rect l="l" t="t" r="r" b="b"/>
            <a:pathLst>
              <a:path w="162560" h="163195">
                <a:moveTo>
                  <a:pt x="160604" y="59537"/>
                </a:moveTo>
                <a:lnTo>
                  <a:pt x="152196" y="34137"/>
                </a:lnTo>
                <a:lnTo>
                  <a:pt x="149047" y="28041"/>
                </a:lnTo>
                <a:lnTo>
                  <a:pt x="144576" y="22517"/>
                </a:lnTo>
                <a:lnTo>
                  <a:pt x="139369" y="17932"/>
                </a:lnTo>
                <a:lnTo>
                  <a:pt x="134162" y="13347"/>
                </a:lnTo>
                <a:lnTo>
                  <a:pt x="128181" y="9677"/>
                </a:lnTo>
                <a:lnTo>
                  <a:pt x="121831" y="6972"/>
                </a:lnTo>
                <a:lnTo>
                  <a:pt x="118656" y="5613"/>
                </a:lnTo>
                <a:lnTo>
                  <a:pt x="88099" y="0"/>
                </a:lnTo>
                <a:lnTo>
                  <a:pt x="81203" y="0"/>
                </a:lnTo>
                <a:lnTo>
                  <a:pt x="74256" y="0"/>
                </a:lnTo>
                <a:lnTo>
                  <a:pt x="50368" y="3594"/>
                </a:lnTo>
                <a:lnTo>
                  <a:pt x="47053" y="4495"/>
                </a:lnTo>
                <a:lnTo>
                  <a:pt x="43726" y="5613"/>
                </a:lnTo>
                <a:lnTo>
                  <a:pt x="40551" y="6972"/>
                </a:lnTo>
                <a:lnTo>
                  <a:pt x="34201" y="9677"/>
                </a:lnTo>
                <a:lnTo>
                  <a:pt x="10185" y="34137"/>
                </a:lnTo>
                <a:lnTo>
                  <a:pt x="8254" y="37706"/>
                </a:lnTo>
                <a:lnTo>
                  <a:pt x="6642" y="41465"/>
                </a:lnTo>
                <a:lnTo>
                  <a:pt x="5346" y="45300"/>
                </a:lnTo>
                <a:lnTo>
                  <a:pt x="4038" y="49148"/>
                </a:lnTo>
                <a:lnTo>
                  <a:pt x="190" y="77228"/>
                </a:lnTo>
                <a:lnTo>
                  <a:pt x="190" y="81279"/>
                </a:lnTo>
                <a:lnTo>
                  <a:pt x="0" y="86766"/>
                </a:lnTo>
                <a:lnTo>
                  <a:pt x="241" y="92265"/>
                </a:lnTo>
                <a:lnTo>
                  <a:pt x="914" y="97713"/>
                </a:lnTo>
                <a:lnTo>
                  <a:pt x="1562" y="103162"/>
                </a:lnTo>
                <a:lnTo>
                  <a:pt x="2666" y="108546"/>
                </a:lnTo>
                <a:lnTo>
                  <a:pt x="4279" y="113817"/>
                </a:lnTo>
                <a:lnTo>
                  <a:pt x="5867" y="119062"/>
                </a:lnTo>
                <a:lnTo>
                  <a:pt x="7937" y="124180"/>
                </a:lnTo>
                <a:lnTo>
                  <a:pt x="10604" y="128981"/>
                </a:lnTo>
                <a:lnTo>
                  <a:pt x="13233" y="133794"/>
                </a:lnTo>
                <a:lnTo>
                  <a:pt x="16509" y="138290"/>
                </a:lnTo>
                <a:lnTo>
                  <a:pt x="20383" y="142189"/>
                </a:lnTo>
                <a:lnTo>
                  <a:pt x="24256" y="146088"/>
                </a:lnTo>
                <a:lnTo>
                  <a:pt x="28714" y="149377"/>
                </a:lnTo>
                <a:lnTo>
                  <a:pt x="33527" y="152057"/>
                </a:lnTo>
                <a:lnTo>
                  <a:pt x="38315" y="154749"/>
                </a:lnTo>
                <a:lnTo>
                  <a:pt x="75717" y="162788"/>
                </a:lnTo>
                <a:lnTo>
                  <a:pt x="81203" y="162572"/>
                </a:lnTo>
                <a:lnTo>
                  <a:pt x="86664" y="162788"/>
                </a:lnTo>
                <a:lnTo>
                  <a:pt x="124066" y="154749"/>
                </a:lnTo>
                <a:lnTo>
                  <a:pt x="151803" y="128981"/>
                </a:lnTo>
                <a:lnTo>
                  <a:pt x="154482" y="124180"/>
                </a:lnTo>
                <a:lnTo>
                  <a:pt x="161493" y="97713"/>
                </a:lnTo>
                <a:lnTo>
                  <a:pt x="162191" y="92265"/>
                </a:lnTo>
                <a:lnTo>
                  <a:pt x="162420" y="86766"/>
                </a:lnTo>
                <a:lnTo>
                  <a:pt x="162217" y="81279"/>
                </a:lnTo>
                <a:lnTo>
                  <a:pt x="162217" y="74028"/>
                </a:lnTo>
                <a:lnTo>
                  <a:pt x="161797" y="66713"/>
                </a:lnTo>
                <a:lnTo>
                  <a:pt x="160604" y="59537"/>
                </a:lnTo>
                <a:close/>
              </a:path>
            </a:pathLst>
          </a:custGeom>
          <a:ln w="3175">
            <a:solidFill>
              <a:srgbClr val="050100"/>
            </a:solidFill>
          </a:ln>
        </p:spPr>
        <p:txBody>
          <a:bodyPr wrap="square" lIns="0" tIns="0" rIns="0" bIns="0" rtlCol="0"/>
          <a:lstStyle/>
          <a:p>
            <a:endParaRPr/>
          </a:p>
        </p:txBody>
      </p:sp>
      <p:sp>
        <p:nvSpPr>
          <p:cNvPr id="341" name="object 341"/>
          <p:cNvSpPr txBox="1"/>
          <p:nvPr/>
        </p:nvSpPr>
        <p:spPr>
          <a:xfrm>
            <a:off x="2123926" y="6805890"/>
            <a:ext cx="90170" cy="52705"/>
          </a:xfrm>
          <a:prstGeom prst="rect">
            <a:avLst/>
          </a:prstGeom>
        </p:spPr>
        <p:txBody>
          <a:bodyPr vert="horz" wrap="square" lIns="0" tIns="15875" rIns="0" bIns="0" rtlCol="0">
            <a:spAutoFit/>
          </a:bodyPr>
          <a:lstStyle/>
          <a:p>
            <a:pPr marL="12700">
              <a:lnSpc>
                <a:spcPct val="100000"/>
              </a:lnSpc>
              <a:spcBef>
                <a:spcPts val="125"/>
              </a:spcBef>
            </a:pPr>
            <a:r>
              <a:rPr sz="150" b="1" spc="-5" dirty="0">
                <a:solidFill>
                  <a:srgbClr val="231F20"/>
                </a:solidFill>
                <a:latin typeface="Calibri"/>
                <a:cs typeface="Calibri"/>
              </a:rPr>
              <a:t>HEATER</a:t>
            </a:r>
            <a:endParaRPr sz="150">
              <a:latin typeface="Calibri"/>
              <a:cs typeface="Calibri"/>
            </a:endParaRPr>
          </a:p>
        </p:txBody>
      </p:sp>
      <p:sp>
        <p:nvSpPr>
          <p:cNvPr id="342" name="object 342"/>
          <p:cNvSpPr/>
          <p:nvPr/>
        </p:nvSpPr>
        <p:spPr>
          <a:xfrm>
            <a:off x="2141331" y="6744792"/>
            <a:ext cx="48260" cy="62230"/>
          </a:xfrm>
          <a:custGeom>
            <a:avLst/>
            <a:gdLst/>
            <a:ahLst/>
            <a:cxnLst/>
            <a:rect l="l" t="t" r="r" b="b"/>
            <a:pathLst>
              <a:path w="48260" h="62229">
                <a:moveTo>
                  <a:pt x="939" y="13119"/>
                </a:moveTo>
                <a:lnTo>
                  <a:pt x="2819" y="15240"/>
                </a:lnTo>
                <a:lnTo>
                  <a:pt x="5867" y="19951"/>
                </a:lnTo>
                <a:lnTo>
                  <a:pt x="4483" y="28892"/>
                </a:lnTo>
                <a:lnTo>
                  <a:pt x="0" y="35598"/>
                </a:lnTo>
                <a:lnTo>
                  <a:pt x="25" y="43268"/>
                </a:lnTo>
                <a:lnTo>
                  <a:pt x="1507" y="49908"/>
                </a:lnTo>
                <a:lnTo>
                  <a:pt x="5859" y="55876"/>
                </a:lnTo>
                <a:lnTo>
                  <a:pt x="12943" y="60192"/>
                </a:lnTo>
                <a:lnTo>
                  <a:pt x="22618" y="61874"/>
                </a:lnTo>
                <a:lnTo>
                  <a:pt x="33878" y="60708"/>
                </a:lnTo>
                <a:lnTo>
                  <a:pt x="38406" y="58762"/>
                </a:lnTo>
                <a:lnTo>
                  <a:pt x="14503" y="58762"/>
                </a:lnTo>
                <a:lnTo>
                  <a:pt x="5448" y="53251"/>
                </a:lnTo>
                <a:lnTo>
                  <a:pt x="3598" y="44907"/>
                </a:lnTo>
                <a:lnTo>
                  <a:pt x="2324" y="39027"/>
                </a:lnTo>
                <a:lnTo>
                  <a:pt x="6146" y="30937"/>
                </a:lnTo>
                <a:lnTo>
                  <a:pt x="8801" y="26428"/>
                </a:lnTo>
                <a:lnTo>
                  <a:pt x="14075" y="26428"/>
                </a:lnTo>
                <a:lnTo>
                  <a:pt x="12052" y="14287"/>
                </a:lnTo>
                <a:lnTo>
                  <a:pt x="939" y="13119"/>
                </a:lnTo>
                <a:close/>
              </a:path>
              <a:path w="48260" h="62229">
                <a:moveTo>
                  <a:pt x="42660" y="25400"/>
                </a:moveTo>
                <a:lnTo>
                  <a:pt x="39230" y="25400"/>
                </a:lnTo>
                <a:lnTo>
                  <a:pt x="39852" y="33324"/>
                </a:lnTo>
                <a:lnTo>
                  <a:pt x="45212" y="36131"/>
                </a:lnTo>
                <a:lnTo>
                  <a:pt x="44767" y="44907"/>
                </a:lnTo>
                <a:lnTo>
                  <a:pt x="43834" y="48756"/>
                </a:lnTo>
                <a:lnTo>
                  <a:pt x="40647" y="53306"/>
                </a:lnTo>
                <a:lnTo>
                  <a:pt x="34167" y="57121"/>
                </a:lnTo>
                <a:lnTo>
                  <a:pt x="23355" y="58762"/>
                </a:lnTo>
                <a:lnTo>
                  <a:pt x="38406" y="58762"/>
                </a:lnTo>
                <a:lnTo>
                  <a:pt x="41503" y="57432"/>
                </a:lnTo>
                <a:lnTo>
                  <a:pt x="45985" y="52551"/>
                </a:lnTo>
                <a:lnTo>
                  <a:pt x="47815" y="46570"/>
                </a:lnTo>
                <a:lnTo>
                  <a:pt x="47161" y="38419"/>
                </a:lnTo>
                <a:lnTo>
                  <a:pt x="44699" y="31824"/>
                </a:lnTo>
                <a:lnTo>
                  <a:pt x="42648" y="25541"/>
                </a:lnTo>
                <a:lnTo>
                  <a:pt x="42660" y="25400"/>
                </a:lnTo>
                <a:close/>
              </a:path>
              <a:path w="48260" h="62229">
                <a:moveTo>
                  <a:pt x="28844" y="8877"/>
                </a:moveTo>
                <a:lnTo>
                  <a:pt x="24968" y="8877"/>
                </a:lnTo>
                <a:lnTo>
                  <a:pt x="27328" y="15455"/>
                </a:lnTo>
                <a:lnTo>
                  <a:pt x="27405" y="21894"/>
                </a:lnTo>
                <a:lnTo>
                  <a:pt x="27531" y="24637"/>
                </a:lnTo>
                <a:lnTo>
                  <a:pt x="28304" y="32292"/>
                </a:lnTo>
                <a:lnTo>
                  <a:pt x="33007" y="40563"/>
                </a:lnTo>
                <a:lnTo>
                  <a:pt x="34460" y="31102"/>
                </a:lnTo>
                <a:lnTo>
                  <a:pt x="31800" y="31102"/>
                </a:lnTo>
                <a:lnTo>
                  <a:pt x="30893" y="24637"/>
                </a:lnTo>
                <a:lnTo>
                  <a:pt x="30878" y="16575"/>
                </a:lnTo>
                <a:lnTo>
                  <a:pt x="28844" y="8877"/>
                </a:lnTo>
                <a:close/>
              </a:path>
              <a:path w="48260" h="62229">
                <a:moveTo>
                  <a:pt x="14075" y="26428"/>
                </a:moveTo>
                <a:lnTo>
                  <a:pt x="8801" y="26428"/>
                </a:lnTo>
                <a:lnTo>
                  <a:pt x="11252" y="29565"/>
                </a:lnTo>
                <a:lnTo>
                  <a:pt x="10858" y="36131"/>
                </a:lnTo>
                <a:lnTo>
                  <a:pt x="12759" y="34735"/>
                </a:lnTo>
                <a:lnTo>
                  <a:pt x="17103" y="30138"/>
                </a:lnTo>
                <a:lnTo>
                  <a:pt x="18996" y="26784"/>
                </a:lnTo>
                <a:lnTo>
                  <a:pt x="14135" y="26784"/>
                </a:lnTo>
                <a:lnTo>
                  <a:pt x="14075" y="26428"/>
                </a:lnTo>
                <a:close/>
              </a:path>
              <a:path w="48260" h="62229">
                <a:moveTo>
                  <a:pt x="43230" y="18326"/>
                </a:moveTo>
                <a:lnTo>
                  <a:pt x="33997" y="21894"/>
                </a:lnTo>
                <a:lnTo>
                  <a:pt x="31800" y="31102"/>
                </a:lnTo>
                <a:lnTo>
                  <a:pt x="34460" y="31102"/>
                </a:lnTo>
                <a:lnTo>
                  <a:pt x="34848" y="28575"/>
                </a:lnTo>
                <a:lnTo>
                  <a:pt x="39230" y="25400"/>
                </a:lnTo>
                <a:lnTo>
                  <a:pt x="42660" y="25400"/>
                </a:lnTo>
                <a:lnTo>
                  <a:pt x="43230" y="18326"/>
                </a:lnTo>
                <a:close/>
              </a:path>
              <a:path w="48260" h="62229">
                <a:moveTo>
                  <a:pt x="20955" y="0"/>
                </a:moveTo>
                <a:lnTo>
                  <a:pt x="23055" y="7455"/>
                </a:lnTo>
                <a:lnTo>
                  <a:pt x="23045" y="12730"/>
                </a:lnTo>
                <a:lnTo>
                  <a:pt x="20285" y="18336"/>
                </a:lnTo>
                <a:lnTo>
                  <a:pt x="14135" y="26784"/>
                </a:lnTo>
                <a:lnTo>
                  <a:pt x="18996" y="26784"/>
                </a:lnTo>
                <a:lnTo>
                  <a:pt x="21852" y="21724"/>
                </a:lnTo>
                <a:lnTo>
                  <a:pt x="24968" y="8877"/>
                </a:lnTo>
                <a:lnTo>
                  <a:pt x="28844" y="8877"/>
                </a:lnTo>
                <a:lnTo>
                  <a:pt x="28612" y="8001"/>
                </a:lnTo>
                <a:lnTo>
                  <a:pt x="20955" y="0"/>
                </a:lnTo>
                <a:close/>
              </a:path>
            </a:pathLst>
          </a:custGeom>
          <a:solidFill>
            <a:srgbClr val="231F20"/>
          </a:solidFill>
        </p:spPr>
        <p:txBody>
          <a:bodyPr wrap="square" lIns="0" tIns="0" rIns="0" bIns="0" rtlCol="0"/>
          <a:lstStyle/>
          <a:p>
            <a:endParaRPr/>
          </a:p>
        </p:txBody>
      </p:sp>
      <p:sp>
        <p:nvSpPr>
          <p:cNvPr id="343" name="object 343"/>
          <p:cNvSpPr/>
          <p:nvPr/>
        </p:nvSpPr>
        <p:spPr>
          <a:xfrm>
            <a:off x="2703247" y="7305197"/>
            <a:ext cx="144145" cy="144145"/>
          </a:xfrm>
          <a:custGeom>
            <a:avLst/>
            <a:gdLst/>
            <a:ahLst/>
            <a:cxnLst/>
            <a:rect l="l" t="t" r="r" b="b"/>
            <a:pathLst>
              <a:path w="144144" h="144145">
                <a:moveTo>
                  <a:pt x="142011" y="52641"/>
                </a:moveTo>
                <a:lnTo>
                  <a:pt x="141338" y="48742"/>
                </a:lnTo>
                <a:lnTo>
                  <a:pt x="140423" y="44881"/>
                </a:lnTo>
                <a:lnTo>
                  <a:pt x="139204" y="41109"/>
                </a:lnTo>
                <a:lnTo>
                  <a:pt x="137998" y="37338"/>
                </a:lnTo>
                <a:lnTo>
                  <a:pt x="136461" y="33667"/>
                </a:lnTo>
                <a:lnTo>
                  <a:pt x="134569" y="30175"/>
                </a:lnTo>
                <a:lnTo>
                  <a:pt x="131787" y="24777"/>
                </a:lnTo>
                <a:lnTo>
                  <a:pt x="127825" y="19913"/>
                </a:lnTo>
                <a:lnTo>
                  <a:pt x="123228" y="15862"/>
                </a:lnTo>
                <a:lnTo>
                  <a:pt x="118617" y="11798"/>
                </a:lnTo>
                <a:lnTo>
                  <a:pt x="113334" y="8559"/>
                </a:lnTo>
                <a:lnTo>
                  <a:pt x="107708" y="6159"/>
                </a:lnTo>
                <a:lnTo>
                  <a:pt x="104901" y="4953"/>
                </a:lnTo>
                <a:lnTo>
                  <a:pt x="102006" y="3962"/>
                </a:lnTo>
                <a:lnTo>
                  <a:pt x="99047" y="3175"/>
                </a:lnTo>
                <a:lnTo>
                  <a:pt x="96100" y="2362"/>
                </a:lnTo>
                <a:lnTo>
                  <a:pt x="93090" y="1739"/>
                </a:lnTo>
                <a:lnTo>
                  <a:pt x="90068" y="1282"/>
                </a:lnTo>
                <a:lnTo>
                  <a:pt x="84048" y="342"/>
                </a:lnTo>
                <a:lnTo>
                  <a:pt x="77914" y="0"/>
                </a:lnTo>
                <a:lnTo>
                  <a:pt x="71793" y="0"/>
                </a:lnTo>
                <a:lnTo>
                  <a:pt x="65658" y="0"/>
                </a:lnTo>
                <a:lnTo>
                  <a:pt x="59562" y="342"/>
                </a:lnTo>
                <a:lnTo>
                  <a:pt x="53530" y="1282"/>
                </a:lnTo>
                <a:lnTo>
                  <a:pt x="50507" y="1739"/>
                </a:lnTo>
                <a:lnTo>
                  <a:pt x="47510" y="2362"/>
                </a:lnTo>
                <a:lnTo>
                  <a:pt x="44551" y="3175"/>
                </a:lnTo>
                <a:lnTo>
                  <a:pt x="41605" y="3962"/>
                </a:lnTo>
                <a:lnTo>
                  <a:pt x="38671" y="4953"/>
                </a:lnTo>
                <a:lnTo>
                  <a:pt x="35877" y="6159"/>
                </a:lnTo>
                <a:lnTo>
                  <a:pt x="30238" y="8559"/>
                </a:lnTo>
                <a:lnTo>
                  <a:pt x="24980" y="11798"/>
                </a:lnTo>
                <a:lnTo>
                  <a:pt x="20370" y="15862"/>
                </a:lnTo>
                <a:lnTo>
                  <a:pt x="15760" y="19913"/>
                </a:lnTo>
                <a:lnTo>
                  <a:pt x="11836" y="24777"/>
                </a:lnTo>
                <a:lnTo>
                  <a:pt x="9004" y="30175"/>
                </a:lnTo>
                <a:lnTo>
                  <a:pt x="7327" y="33337"/>
                </a:lnTo>
                <a:lnTo>
                  <a:pt x="5880" y="36639"/>
                </a:lnTo>
                <a:lnTo>
                  <a:pt x="4737" y="40043"/>
                </a:lnTo>
                <a:lnTo>
                  <a:pt x="3581" y="43434"/>
                </a:lnTo>
                <a:lnTo>
                  <a:pt x="2654" y="46939"/>
                </a:lnTo>
                <a:lnTo>
                  <a:pt x="1993" y="50444"/>
                </a:lnTo>
                <a:lnTo>
                  <a:pt x="1320" y="53975"/>
                </a:lnTo>
                <a:lnTo>
                  <a:pt x="876" y="57543"/>
                </a:lnTo>
                <a:lnTo>
                  <a:pt x="571" y="61112"/>
                </a:lnTo>
                <a:lnTo>
                  <a:pt x="253" y="64681"/>
                </a:lnTo>
                <a:lnTo>
                  <a:pt x="177" y="68275"/>
                </a:lnTo>
                <a:lnTo>
                  <a:pt x="177" y="71856"/>
                </a:lnTo>
                <a:lnTo>
                  <a:pt x="0" y="76695"/>
                </a:lnTo>
                <a:lnTo>
                  <a:pt x="3797" y="100609"/>
                </a:lnTo>
                <a:lnTo>
                  <a:pt x="5194" y="105270"/>
                </a:lnTo>
                <a:lnTo>
                  <a:pt x="7023" y="109778"/>
                </a:lnTo>
                <a:lnTo>
                  <a:pt x="9385" y="114033"/>
                </a:lnTo>
                <a:lnTo>
                  <a:pt x="11734" y="118287"/>
                </a:lnTo>
                <a:lnTo>
                  <a:pt x="29641" y="134416"/>
                </a:lnTo>
                <a:lnTo>
                  <a:pt x="33883" y="136791"/>
                </a:lnTo>
                <a:lnTo>
                  <a:pt x="38404" y="138658"/>
                </a:lnTo>
                <a:lnTo>
                  <a:pt x="43040" y="140068"/>
                </a:lnTo>
                <a:lnTo>
                  <a:pt x="47701" y="141490"/>
                </a:lnTo>
                <a:lnTo>
                  <a:pt x="52438" y="142481"/>
                </a:lnTo>
                <a:lnTo>
                  <a:pt x="57251" y="143078"/>
                </a:lnTo>
                <a:lnTo>
                  <a:pt x="62090" y="143687"/>
                </a:lnTo>
                <a:lnTo>
                  <a:pt x="66954" y="143903"/>
                </a:lnTo>
                <a:lnTo>
                  <a:pt x="71793" y="143713"/>
                </a:lnTo>
                <a:lnTo>
                  <a:pt x="76631" y="143903"/>
                </a:lnTo>
                <a:lnTo>
                  <a:pt x="81508" y="143687"/>
                </a:lnTo>
                <a:lnTo>
                  <a:pt x="86321" y="143078"/>
                </a:lnTo>
                <a:lnTo>
                  <a:pt x="91135" y="142481"/>
                </a:lnTo>
                <a:lnTo>
                  <a:pt x="95923" y="141490"/>
                </a:lnTo>
                <a:lnTo>
                  <a:pt x="100558" y="140068"/>
                </a:lnTo>
                <a:lnTo>
                  <a:pt x="105181" y="138658"/>
                </a:lnTo>
                <a:lnTo>
                  <a:pt x="134226" y="114033"/>
                </a:lnTo>
                <a:lnTo>
                  <a:pt x="136575" y="109791"/>
                </a:lnTo>
                <a:lnTo>
                  <a:pt x="138391" y="105270"/>
                </a:lnTo>
                <a:lnTo>
                  <a:pt x="139801" y="100609"/>
                </a:lnTo>
                <a:lnTo>
                  <a:pt x="141223" y="95973"/>
                </a:lnTo>
                <a:lnTo>
                  <a:pt x="142189" y="91198"/>
                </a:lnTo>
                <a:lnTo>
                  <a:pt x="142798" y="86385"/>
                </a:lnTo>
                <a:lnTo>
                  <a:pt x="143395" y="81559"/>
                </a:lnTo>
                <a:lnTo>
                  <a:pt x="143598" y="76695"/>
                </a:lnTo>
                <a:lnTo>
                  <a:pt x="143421" y="71856"/>
                </a:lnTo>
                <a:lnTo>
                  <a:pt x="143421" y="65430"/>
                </a:lnTo>
                <a:lnTo>
                  <a:pt x="143052" y="58978"/>
                </a:lnTo>
                <a:lnTo>
                  <a:pt x="142011" y="52641"/>
                </a:lnTo>
                <a:close/>
              </a:path>
            </a:pathLst>
          </a:custGeom>
          <a:ln w="3594">
            <a:solidFill>
              <a:srgbClr val="050100"/>
            </a:solidFill>
          </a:ln>
        </p:spPr>
        <p:txBody>
          <a:bodyPr wrap="square" lIns="0" tIns="0" rIns="0" bIns="0" rtlCol="0"/>
          <a:lstStyle/>
          <a:p>
            <a:endParaRPr/>
          </a:p>
        </p:txBody>
      </p:sp>
      <p:sp>
        <p:nvSpPr>
          <p:cNvPr id="344" name="object 344"/>
          <p:cNvSpPr/>
          <p:nvPr/>
        </p:nvSpPr>
        <p:spPr>
          <a:xfrm>
            <a:off x="2752811" y="7341430"/>
            <a:ext cx="45085" cy="38735"/>
          </a:xfrm>
          <a:custGeom>
            <a:avLst/>
            <a:gdLst/>
            <a:ahLst/>
            <a:cxnLst/>
            <a:rect l="l" t="t" r="r" b="b"/>
            <a:pathLst>
              <a:path w="45085" h="38734">
                <a:moveTo>
                  <a:pt x="22225" y="0"/>
                </a:moveTo>
                <a:lnTo>
                  <a:pt x="7391" y="25781"/>
                </a:lnTo>
                <a:lnTo>
                  <a:pt x="3721" y="32219"/>
                </a:lnTo>
                <a:lnTo>
                  <a:pt x="0" y="38658"/>
                </a:lnTo>
                <a:lnTo>
                  <a:pt x="5981" y="38658"/>
                </a:lnTo>
                <a:lnTo>
                  <a:pt x="9702" y="32219"/>
                </a:lnTo>
                <a:lnTo>
                  <a:pt x="13398" y="25742"/>
                </a:lnTo>
                <a:lnTo>
                  <a:pt x="22225" y="10401"/>
                </a:lnTo>
                <a:lnTo>
                  <a:pt x="28198" y="10401"/>
                </a:lnTo>
                <a:lnTo>
                  <a:pt x="22225" y="0"/>
                </a:lnTo>
                <a:close/>
              </a:path>
              <a:path w="45085" h="38734">
                <a:moveTo>
                  <a:pt x="28198" y="10401"/>
                </a:moveTo>
                <a:lnTo>
                  <a:pt x="22225" y="10401"/>
                </a:lnTo>
                <a:lnTo>
                  <a:pt x="38468" y="38658"/>
                </a:lnTo>
                <a:lnTo>
                  <a:pt x="44475" y="38658"/>
                </a:lnTo>
                <a:lnTo>
                  <a:pt x="33362" y="19329"/>
                </a:lnTo>
                <a:lnTo>
                  <a:pt x="28198" y="10401"/>
                </a:lnTo>
                <a:close/>
              </a:path>
            </a:pathLst>
          </a:custGeom>
          <a:solidFill>
            <a:srgbClr val="231F20"/>
          </a:solidFill>
        </p:spPr>
        <p:txBody>
          <a:bodyPr wrap="square" lIns="0" tIns="0" rIns="0" bIns="0" rtlCol="0"/>
          <a:lstStyle/>
          <a:p>
            <a:endParaRPr/>
          </a:p>
        </p:txBody>
      </p:sp>
      <p:sp>
        <p:nvSpPr>
          <p:cNvPr id="345" name="object 345"/>
          <p:cNvSpPr/>
          <p:nvPr/>
        </p:nvSpPr>
        <p:spPr>
          <a:xfrm>
            <a:off x="3366524" y="7305197"/>
            <a:ext cx="144145" cy="144145"/>
          </a:xfrm>
          <a:custGeom>
            <a:avLst/>
            <a:gdLst/>
            <a:ahLst/>
            <a:cxnLst/>
            <a:rect l="l" t="t" r="r" b="b"/>
            <a:pathLst>
              <a:path w="144145" h="144145">
                <a:moveTo>
                  <a:pt x="141986" y="52641"/>
                </a:moveTo>
                <a:lnTo>
                  <a:pt x="141363" y="48742"/>
                </a:lnTo>
                <a:lnTo>
                  <a:pt x="140449" y="44881"/>
                </a:lnTo>
                <a:lnTo>
                  <a:pt x="139204" y="41109"/>
                </a:lnTo>
                <a:lnTo>
                  <a:pt x="138023" y="37338"/>
                </a:lnTo>
                <a:lnTo>
                  <a:pt x="136474" y="33667"/>
                </a:lnTo>
                <a:lnTo>
                  <a:pt x="134594" y="30187"/>
                </a:lnTo>
                <a:lnTo>
                  <a:pt x="131762" y="24777"/>
                </a:lnTo>
                <a:lnTo>
                  <a:pt x="127876" y="19913"/>
                </a:lnTo>
                <a:lnTo>
                  <a:pt x="123253" y="15862"/>
                </a:lnTo>
                <a:lnTo>
                  <a:pt x="118643" y="11798"/>
                </a:lnTo>
                <a:lnTo>
                  <a:pt x="99072" y="3175"/>
                </a:lnTo>
                <a:lnTo>
                  <a:pt x="96126" y="2362"/>
                </a:lnTo>
                <a:lnTo>
                  <a:pt x="93091" y="1739"/>
                </a:lnTo>
                <a:lnTo>
                  <a:pt x="90068" y="1282"/>
                </a:lnTo>
                <a:lnTo>
                  <a:pt x="84061" y="355"/>
                </a:lnTo>
                <a:lnTo>
                  <a:pt x="77914" y="0"/>
                </a:lnTo>
                <a:lnTo>
                  <a:pt x="71818" y="0"/>
                </a:lnTo>
                <a:lnTo>
                  <a:pt x="65709" y="0"/>
                </a:lnTo>
                <a:lnTo>
                  <a:pt x="59563" y="355"/>
                </a:lnTo>
                <a:lnTo>
                  <a:pt x="53530" y="1282"/>
                </a:lnTo>
                <a:lnTo>
                  <a:pt x="50533" y="1739"/>
                </a:lnTo>
                <a:lnTo>
                  <a:pt x="47510" y="2362"/>
                </a:lnTo>
                <a:lnTo>
                  <a:pt x="44551" y="3175"/>
                </a:lnTo>
                <a:lnTo>
                  <a:pt x="41605" y="3962"/>
                </a:lnTo>
                <a:lnTo>
                  <a:pt x="38696" y="4953"/>
                </a:lnTo>
                <a:lnTo>
                  <a:pt x="35890" y="6159"/>
                </a:lnTo>
                <a:lnTo>
                  <a:pt x="30289" y="8559"/>
                </a:lnTo>
                <a:lnTo>
                  <a:pt x="24980" y="11798"/>
                </a:lnTo>
                <a:lnTo>
                  <a:pt x="20396" y="15862"/>
                </a:lnTo>
                <a:lnTo>
                  <a:pt x="15760" y="19913"/>
                </a:lnTo>
                <a:lnTo>
                  <a:pt x="11836" y="24777"/>
                </a:lnTo>
                <a:lnTo>
                  <a:pt x="9029" y="30187"/>
                </a:lnTo>
                <a:lnTo>
                  <a:pt x="7340" y="33337"/>
                </a:lnTo>
                <a:lnTo>
                  <a:pt x="2019" y="50444"/>
                </a:lnTo>
                <a:lnTo>
                  <a:pt x="1320" y="53987"/>
                </a:lnTo>
                <a:lnTo>
                  <a:pt x="876" y="57543"/>
                </a:lnTo>
                <a:lnTo>
                  <a:pt x="571" y="61112"/>
                </a:lnTo>
                <a:lnTo>
                  <a:pt x="279" y="64681"/>
                </a:lnTo>
                <a:lnTo>
                  <a:pt x="177" y="68275"/>
                </a:lnTo>
                <a:lnTo>
                  <a:pt x="177" y="71856"/>
                </a:lnTo>
                <a:lnTo>
                  <a:pt x="0" y="76708"/>
                </a:lnTo>
                <a:lnTo>
                  <a:pt x="3797" y="100609"/>
                </a:lnTo>
                <a:lnTo>
                  <a:pt x="5194" y="105270"/>
                </a:lnTo>
                <a:lnTo>
                  <a:pt x="18059" y="125704"/>
                </a:lnTo>
                <a:lnTo>
                  <a:pt x="21463" y="129146"/>
                </a:lnTo>
                <a:lnTo>
                  <a:pt x="25425" y="132054"/>
                </a:lnTo>
                <a:lnTo>
                  <a:pt x="29667" y="134416"/>
                </a:lnTo>
                <a:lnTo>
                  <a:pt x="33909" y="136791"/>
                </a:lnTo>
                <a:lnTo>
                  <a:pt x="57277" y="143078"/>
                </a:lnTo>
                <a:lnTo>
                  <a:pt x="62090" y="143687"/>
                </a:lnTo>
                <a:lnTo>
                  <a:pt x="66979" y="143903"/>
                </a:lnTo>
                <a:lnTo>
                  <a:pt x="71818" y="143713"/>
                </a:lnTo>
                <a:lnTo>
                  <a:pt x="76644" y="143903"/>
                </a:lnTo>
                <a:lnTo>
                  <a:pt x="81508" y="143687"/>
                </a:lnTo>
                <a:lnTo>
                  <a:pt x="86321" y="143078"/>
                </a:lnTo>
                <a:lnTo>
                  <a:pt x="91160" y="142481"/>
                </a:lnTo>
                <a:lnTo>
                  <a:pt x="113931" y="134416"/>
                </a:lnTo>
                <a:lnTo>
                  <a:pt x="118198" y="132054"/>
                </a:lnTo>
                <a:lnTo>
                  <a:pt x="139827" y="100609"/>
                </a:lnTo>
                <a:lnTo>
                  <a:pt x="141211" y="95973"/>
                </a:lnTo>
                <a:lnTo>
                  <a:pt x="142214" y="91198"/>
                </a:lnTo>
                <a:lnTo>
                  <a:pt x="142798" y="86398"/>
                </a:lnTo>
                <a:lnTo>
                  <a:pt x="143395" y="81559"/>
                </a:lnTo>
                <a:lnTo>
                  <a:pt x="143598" y="76708"/>
                </a:lnTo>
                <a:lnTo>
                  <a:pt x="143421" y="71856"/>
                </a:lnTo>
                <a:lnTo>
                  <a:pt x="143446" y="65443"/>
                </a:lnTo>
                <a:lnTo>
                  <a:pt x="143052" y="58991"/>
                </a:lnTo>
                <a:lnTo>
                  <a:pt x="141986" y="52641"/>
                </a:lnTo>
                <a:close/>
              </a:path>
            </a:pathLst>
          </a:custGeom>
          <a:ln w="3594">
            <a:solidFill>
              <a:srgbClr val="050100"/>
            </a:solidFill>
          </a:ln>
        </p:spPr>
        <p:txBody>
          <a:bodyPr wrap="square" lIns="0" tIns="0" rIns="0" bIns="0" rtlCol="0"/>
          <a:lstStyle/>
          <a:p>
            <a:endParaRPr/>
          </a:p>
        </p:txBody>
      </p:sp>
      <p:sp>
        <p:nvSpPr>
          <p:cNvPr id="346" name="object 346"/>
          <p:cNvSpPr/>
          <p:nvPr/>
        </p:nvSpPr>
        <p:spPr>
          <a:xfrm>
            <a:off x="3417403" y="7341430"/>
            <a:ext cx="45085" cy="38735"/>
          </a:xfrm>
          <a:custGeom>
            <a:avLst/>
            <a:gdLst/>
            <a:ahLst/>
            <a:cxnLst/>
            <a:rect l="l" t="t" r="r" b="b"/>
            <a:pathLst>
              <a:path w="45085" h="38734">
                <a:moveTo>
                  <a:pt x="5981" y="0"/>
                </a:moveTo>
                <a:lnTo>
                  <a:pt x="0" y="0"/>
                </a:lnTo>
                <a:lnTo>
                  <a:pt x="11112" y="19329"/>
                </a:lnTo>
                <a:lnTo>
                  <a:pt x="15087" y="26187"/>
                </a:lnTo>
                <a:lnTo>
                  <a:pt x="18288" y="31826"/>
                </a:lnTo>
                <a:lnTo>
                  <a:pt x="22250" y="38658"/>
                </a:lnTo>
                <a:lnTo>
                  <a:pt x="28216" y="28257"/>
                </a:lnTo>
                <a:lnTo>
                  <a:pt x="22250" y="28257"/>
                </a:lnTo>
                <a:lnTo>
                  <a:pt x="20510" y="25273"/>
                </a:lnTo>
                <a:lnTo>
                  <a:pt x="17119" y="19329"/>
                </a:lnTo>
                <a:lnTo>
                  <a:pt x="5981" y="0"/>
                </a:lnTo>
                <a:close/>
              </a:path>
              <a:path w="45085" h="38734">
                <a:moveTo>
                  <a:pt x="44475" y="0"/>
                </a:moveTo>
                <a:lnTo>
                  <a:pt x="38493" y="0"/>
                </a:lnTo>
                <a:lnTo>
                  <a:pt x="34772" y="6438"/>
                </a:lnTo>
                <a:lnTo>
                  <a:pt x="31076" y="12915"/>
                </a:lnTo>
                <a:lnTo>
                  <a:pt x="23939" y="25273"/>
                </a:lnTo>
                <a:lnTo>
                  <a:pt x="22250" y="28257"/>
                </a:lnTo>
                <a:lnTo>
                  <a:pt x="28216" y="28257"/>
                </a:lnTo>
                <a:lnTo>
                  <a:pt x="44475" y="0"/>
                </a:lnTo>
                <a:close/>
              </a:path>
            </a:pathLst>
          </a:custGeom>
          <a:solidFill>
            <a:srgbClr val="231F20"/>
          </a:solidFill>
        </p:spPr>
        <p:txBody>
          <a:bodyPr wrap="square" lIns="0" tIns="0" rIns="0" bIns="0" rtlCol="0"/>
          <a:lstStyle/>
          <a:p>
            <a:endParaRPr/>
          </a:p>
        </p:txBody>
      </p:sp>
      <p:sp>
        <p:nvSpPr>
          <p:cNvPr id="347" name="object 347"/>
          <p:cNvSpPr/>
          <p:nvPr/>
        </p:nvSpPr>
        <p:spPr>
          <a:xfrm>
            <a:off x="547521" y="6937870"/>
            <a:ext cx="144145" cy="144145"/>
          </a:xfrm>
          <a:custGeom>
            <a:avLst/>
            <a:gdLst/>
            <a:ahLst/>
            <a:cxnLst/>
            <a:rect l="l" t="t" r="r" b="b"/>
            <a:pathLst>
              <a:path w="144145" h="144145">
                <a:moveTo>
                  <a:pt x="142011" y="52654"/>
                </a:moveTo>
                <a:lnTo>
                  <a:pt x="141338" y="48755"/>
                </a:lnTo>
                <a:lnTo>
                  <a:pt x="140449" y="44894"/>
                </a:lnTo>
                <a:lnTo>
                  <a:pt x="139230" y="41122"/>
                </a:lnTo>
                <a:lnTo>
                  <a:pt x="138023" y="37350"/>
                </a:lnTo>
                <a:lnTo>
                  <a:pt x="136474" y="33680"/>
                </a:lnTo>
                <a:lnTo>
                  <a:pt x="134594" y="30187"/>
                </a:lnTo>
                <a:lnTo>
                  <a:pt x="131787" y="24790"/>
                </a:lnTo>
                <a:lnTo>
                  <a:pt x="127825" y="19926"/>
                </a:lnTo>
                <a:lnTo>
                  <a:pt x="123228" y="15875"/>
                </a:lnTo>
                <a:lnTo>
                  <a:pt x="118643" y="11811"/>
                </a:lnTo>
                <a:lnTo>
                  <a:pt x="113334" y="8572"/>
                </a:lnTo>
                <a:lnTo>
                  <a:pt x="107734" y="6172"/>
                </a:lnTo>
                <a:lnTo>
                  <a:pt x="104927" y="4965"/>
                </a:lnTo>
                <a:lnTo>
                  <a:pt x="90093" y="1295"/>
                </a:lnTo>
                <a:lnTo>
                  <a:pt x="84074" y="355"/>
                </a:lnTo>
                <a:lnTo>
                  <a:pt x="77914" y="0"/>
                </a:lnTo>
                <a:lnTo>
                  <a:pt x="71818" y="0"/>
                </a:lnTo>
                <a:lnTo>
                  <a:pt x="65684" y="0"/>
                </a:lnTo>
                <a:lnTo>
                  <a:pt x="59588" y="355"/>
                </a:lnTo>
                <a:lnTo>
                  <a:pt x="53530" y="1295"/>
                </a:lnTo>
                <a:lnTo>
                  <a:pt x="50507" y="1752"/>
                </a:lnTo>
                <a:lnTo>
                  <a:pt x="47510" y="2374"/>
                </a:lnTo>
                <a:lnTo>
                  <a:pt x="44577" y="3175"/>
                </a:lnTo>
                <a:lnTo>
                  <a:pt x="41605" y="3975"/>
                </a:lnTo>
                <a:lnTo>
                  <a:pt x="38696" y="4965"/>
                </a:lnTo>
                <a:lnTo>
                  <a:pt x="35877" y="6172"/>
                </a:lnTo>
                <a:lnTo>
                  <a:pt x="30264" y="8572"/>
                </a:lnTo>
                <a:lnTo>
                  <a:pt x="24980" y="11811"/>
                </a:lnTo>
                <a:lnTo>
                  <a:pt x="20370" y="15875"/>
                </a:lnTo>
                <a:lnTo>
                  <a:pt x="15760" y="19926"/>
                </a:lnTo>
                <a:lnTo>
                  <a:pt x="11836" y="24790"/>
                </a:lnTo>
                <a:lnTo>
                  <a:pt x="9029" y="30187"/>
                </a:lnTo>
                <a:lnTo>
                  <a:pt x="7340" y="33337"/>
                </a:lnTo>
                <a:lnTo>
                  <a:pt x="2019" y="50457"/>
                </a:lnTo>
                <a:lnTo>
                  <a:pt x="1320" y="53975"/>
                </a:lnTo>
                <a:lnTo>
                  <a:pt x="901" y="57556"/>
                </a:lnTo>
                <a:lnTo>
                  <a:pt x="571" y="61125"/>
                </a:lnTo>
                <a:lnTo>
                  <a:pt x="279" y="64693"/>
                </a:lnTo>
                <a:lnTo>
                  <a:pt x="177" y="68287"/>
                </a:lnTo>
                <a:lnTo>
                  <a:pt x="177" y="71869"/>
                </a:lnTo>
                <a:lnTo>
                  <a:pt x="0" y="76708"/>
                </a:lnTo>
                <a:lnTo>
                  <a:pt x="3822" y="100622"/>
                </a:lnTo>
                <a:lnTo>
                  <a:pt x="5219" y="105283"/>
                </a:lnTo>
                <a:lnTo>
                  <a:pt x="7023" y="109791"/>
                </a:lnTo>
                <a:lnTo>
                  <a:pt x="9410" y="114046"/>
                </a:lnTo>
                <a:lnTo>
                  <a:pt x="11734" y="118300"/>
                </a:lnTo>
                <a:lnTo>
                  <a:pt x="29667" y="134429"/>
                </a:lnTo>
                <a:lnTo>
                  <a:pt x="33883" y="136804"/>
                </a:lnTo>
                <a:lnTo>
                  <a:pt x="57277" y="143090"/>
                </a:lnTo>
                <a:lnTo>
                  <a:pt x="62090" y="143700"/>
                </a:lnTo>
                <a:lnTo>
                  <a:pt x="66979" y="143916"/>
                </a:lnTo>
                <a:lnTo>
                  <a:pt x="71818" y="143725"/>
                </a:lnTo>
                <a:lnTo>
                  <a:pt x="76631" y="143916"/>
                </a:lnTo>
                <a:lnTo>
                  <a:pt x="81534" y="143700"/>
                </a:lnTo>
                <a:lnTo>
                  <a:pt x="86321" y="143090"/>
                </a:lnTo>
                <a:lnTo>
                  <a:pt x="91160" y="142494"/>
                </a:lnTo>
                <a:lnTo>
                  <a:pt x="95923" y="141503"/>
                </a:lnTo>
                <a:lnTo>
                  <a:pt x="100558" y="140081"/>
                </a:lnTo>
                <a:lnTo>
                  <a:pt x="105206" y="138658"/>
                </a:lnTo>
                <a:lnTo>
                  <a:pt x="109715" y="136804"/>
                </a:lnTo>
                <a:lnTo>
                  <a:pt x="113957" y="134429"/>
                </a:lnTo>
                <a:lnTo>
                  <a:pt x="118198" y="132067"/>
                </a:lnTo>
                <a:lnTo>
                  <a:pt x="134226" y="114046"/>
                </a:lnTo>
                <a:lnTo>
                  <a:pt x="136601" y="109804"/>
                </a:lnTo>
                <a:lnTo>
                  <a:pt x="142798" y="86398"/>
                </a:lnTo>
                <a:lnTo>
                  <a:pt x="143421" y="81572"/>
                </a:lnTo>
                <a:lnTo>
                  <a:pt x="143598" y="76708"/>
                </a:lnTo>
                <a:lnTo>
                  <a:pt x="143421" y="71869"/>
                </a:lnTo>
                <a:lnTo>
                  <a:pt x="143446" y="65443"/>
                </a:lnTo>
                <a:lnTo>
                  <a:pt x="143052" y="58991"/>
                </a:lnTo>
                <a:lnTo>
                  <a:pt x="142011" y="52654"/>
                </a:lnTo>
                <a:close/>
              </a:path>
            </a:pathLst>
          </a:custGeom>
          <a:ln w="3594">
            <a:solidFill>
              <a:srgbClr val="050100"/>
            </a:solidFill>
          </a:ln>
        </p:spPr>
        <p:txBody>
          <a:bodyPr wrap="square" lIns="0" tIns="0" rIns="0" bIns="0" rtlCol="0"/>
          <a:lstStyle/>
          <a:p>
            <a:endParaRPr/>
          </a:p>
        </p:txBody>
      </p:sp>
      <p:sp>
        <p:nvSpPr>
          <p:cNvPr id="348" name="object 348"/>
          <p:cNvSpPr txBox="1"/>
          <p:nvPr/>
        </p:nvSpPr>
        <p:spPr>
          <a:xfrm>
            <a:off x="597446" y="7016901"/>
            <a:ext cx="46355" cy="49530"/>
          </a:xfrm>
          <a:prstGeom prst="rect">
            <a:avLst/>
          </a:prstGeom>
        </p:spPr>
        <p:txBody>
          <a:bodyPr vert="horz" wrap="square" lIns="0" tIns="13335" rIns="0" bIns="0" rtlCol="0">
            <a:spAutoFit/>
          </a:bodyPr>
          <a:lstStyle/>
          <a:p>
            <a:pPr marL="12700">
              <a:lnSpc>
                <a:spcPct val="100000"/>
              </a:lnSpc>
              <a:spcBef>
                <a:spcPts val="105"/>
              </a:spcBef>
            </a:pPr>
            <a:r>
              <a:rPr sz="150" b="1" spc="-15" dirty="0">
                <a:solidFill>
                  <a:srgbClr val="231F20"/>
                </a:solidFill>
                <a:latin typeface="Calibri"/>
                <a:cs typeface="Calibri"/>
              </a:rPr>
              <a:t>UP</a:t>
            </a:r>
            <a:endParaRPr sz="150">
              <a:latin typeface="Calibri"/>
              <a:cs typeface="Calibri"/>
            </a:endParaRPr>
          </a:p>
        </p:txBody>
      </p:sp>
      <p:sp>
        <p:nvSpPr>
          <p:cNvPr id="349" name="object 349"/>
          <p:cNvSpPr/>
          <p:nvPr/>
        </p:nvSpPr>
        <p:spPr>
          <a:xfrm>
            <a:off x="597085" y="6974116"/>
            <a:ext cx="45085" cy="38735"/>
          </a:xfrm>
          <a:custGeom>
            <a:avLst/>
            <a:gdLst/>
            <a:ahLst/>
            <a:cxnLst/>
            <a:rect l="l" t="t" r="r" b="b"/>
            <a:pathLst>
              <a:path w="45084" h="38734">
                <a:moveTo>
                  <a:pt x="22250" y="0"/>
                </a:moveTo>
                <a:lnTo>
                  <a:pt x="18300" y="6858"/>
                </a:lnTo>
                <a:lnTo>
                  <a:pt x="15087" y="12484"/>
                </a:lnTo>
                <a:lnTo>
                  <a:pt x="11112" y="19316"/>
                </a:lnTo>
                <a:lnTo>
                  <a:pt x="3721" y="32219"/>
                </a:lnTo>
                <a:lnTo>
                  <a:pt x="0" y="38658"/>
                </a:lnTo>
                <a:lnTo>
                  <a:pt x="6007" y="38658"/>
                </a:lnTo>
                <a:lnTo>
                  <a:pt x="20510" y="13385"/>
                </a:lnTo>
                <a:lnTo>
                  <a:pt x="22250" y="10401"/>
                </a:lnTo>
                <a:lnTo>
                  <a:pt x="28223" y="10401"/>
                </a:lnTo>
                <a:lnTo>
                  <a:pt x="22250" y="0"/>
                </a:lnTo>
                <a:close/>
              </a:path>
              <a:path w="45084" h="38734">
                <a:moveTo>
                  <a:pt x="28223" y="10401"/>
                </a:moveTo>
                <a:lnTo>
                  <a:pt x="22250" y="10401"/>
                </a:lnTo>
                <a:lnTo>
                  <a:pt x="38468" y="38658"/>
                </a:lnTo>
                <a:lnTo>
                  <a:pt x="44500" y="38658"/>
                </a:lnTo>
                <a:lnTo>
                  <a:pt x="40754" y="32219"/>
                </a:lnTo>
                <a:lnTo>
                  <a:pt x="33362" y="19316"/>
                </a:lnTo>
                <a:lnTo>
                  <a:pt x="28223" y="10401"/>
                </a:lnTo>
                <a:close/>
              </a:path>
            </a:pathLst>
          </a:custGeom>
          <a:solidFill>
            <a:srgbClr val="231F20"/>
          </a:solidFill>
        </p:spPr>
        <p:txBody>
          <a:bodyPr wrap="square" lIns="0" tIns="0" rIns="0" bIns="0" rtlCol="0"/>
          <a:lstStyle/>
          <a:p>
            <a:endParaRPr/>
          </a:p>
        </p:txBody>
      </p:sp>
      <p:sp>
        <p:nvSpPr>
          <p:cNvPr id="350" name="object 350"/>
          <p:cNvSpPr/>
          <p:nvPr/>
        </p:nvSpPr>
        <p:spPr>
          <a:xfrm>
            <a:off x="772922" y="6937870"/>
            <a:ext cx="144145" cy="144145"/>
          </a:xfrm>
          <a:custGeom>
            <a:avLst/>
            <a:gdLst/>
            <a:ahLst/>
            <a:cxnLst/>
            <a:rect l="l" t="t" r="r" b="b"/>
            <a:pathLst>
              <a:path w="144144" h="144145">
                <a:moveTo>
                  <a:pt x="141986" y="52654"/>
                </a:moveTo>
                <a:lnTo>
                  <a:pt x="141363" y="48755"/>
                </a:lnTo>
                <a:lnTo>
                  <a:pt x="140423" y="44894"/>
                </a:lnTo>
                <a:lnTo>
                  <a:pt x="139204" y="41122"/>
                </a:lnTo>
                <a:lnTo>
                  <a:pt x="137998" y="37350"/>
                </a:lnTo>
                <a:lnTo>
                  <a:pt x="136448" y="33680"/>
                </a:lnTo>
                <a:lnTo>
                  <a:pt x="134594" y="30213"/>
                </a:lnTo>
                <a:lnTo>
                  <a:pt x="131737" y="24790"/>
                </a:lnTo>
                <a:lnTo>
                  <a:pt x="127850" y="19926"/>
                </a:lnTo>
                <a:lnTo>
                  <a:pt x="123228" y="15875"/>
                </a:lnTo>
                <a:lnTo>
                  <a:pt x="118643" y="11811"/>
                </a:lnTo>
                <a:lnTo>
                  <a:pt x="113334" y="8572"/>
                </a:lnTo>
                <a:lnTo>
                  <a:pt x="107708" y="6172"/>
                </a:lnTo>
                <a:lnTo>
                  <a:pt x="104902" y="4965"/>
                </a:lnTo>
                <a:lnTo>
                  <a:pt x="102006" y="3975"/>
                </a:lnTo>
                <a:lnTo>
                  <a:pt x="99047" y="3175"/>
                </a:lnTo>
                <a:lnTo>
                  <a:pt x="96100" y="2374"/>
                </a:lnTo>
                <a:lnTo>
                  <a:pt x="93091" y="1752"/>
                </a:lnTo>
                <a:lnTo>
                  <a:pt x="90068" y="1295"/>
                </a:lnTo>
                <a:lnTo>
                  <a:pt x="84048" y="368"/>
                </a:lnTo>
                <a:lnTo>
                  <a:pt x="77914" y="0"/>
                </a:lnTo>
                <a:lnTo>
                  <a:pt x="71818" y="0"/>
                </a:lnTo>
                <a:lnTo>
                  <a:pt x="65684" y="0"/>
                </a:lnTo>
                <a:lnTo>
                  <a:pt x="59562" y="368"/>
                </a:lnTo>
                <a:lnTo>
                  <a:pt x="53505" y="1295"/>
                </a:lnTo>
                <a:lnTo>
                  <a:pt x="50507" y="1752"/>
                </a:lnTo>
                <a:lnTo>
                  <a:pt x="47485" y="2374"/>
                </a:lnTo>
                <a:lnTo>
                  <a:pt x="44551" y="3175"/>
                </a:lnTo>
                <a:lnTo>
                  <a:pt x="41579" y="3975"/>
                </a:lnTo>
                <a:lnTo>
                  <a:pt x="38696" y="4965"/>
                </a:lnTo>
                <a:lnTo>
                  <a:pt x="35877" y="6172"/>
                </a:lnTo>
                <a:lnTo>
                  <a:pt x="30264" y="8572"/>
                </a:lnTo>
                <a:lnTo>
                  <a:pt x="24955" y="11811"/>
                </a:lnTo>
                <a:lnTo>
                  <a:pt x="20370" y="15875"/>
                </a:lnTo>
                <a:lnTo>
                  <a:pt x="15760" y="19926"/>
                </a:lnTo>
                <a:lnTo>
                  <a:pt x="11810" y="24790"/>
                </a:lnTo>
                <a:lnTo>
                  <a:pt x="9004" y="30213"/>
                </a:lnTo>
                <a:lnTo>
                  <a:pt x="7315" y="33337"/>
                </a:lnTo>
                <a:lnTo>
                  <a:pt x="2019" y="50457"/>
                </a:lnTo>
                <a:lnTo>
                  <a:pt x="1320" y="53987"/>
                </a:lnTo>
                <a:lnTo>
                  <a:pt x="850" y="57556"/>
                </a:lnTo>
                <a:lnTo>
                  <a:pt x="571" y="61125"/>
                </a:lnTo>
                <a:lnTo>
                  <a:pt x="279" y="64693"/>
                </a:lnTo>
                <a:lnTo>
                  <a:pt x="177" y="68287"/>
                </a:lnTo>
                <a:lnTo>
                  <a:pt x="177" y="71869"/>
                </a:lnTo>
                <a:lnTo>
                  <a:pt x="0" y="76720"/>
                </a:lnTo>
                <a:lnTo>
                  <a:pt x="9385" y="114046"/>
                </a:lnTo>
                <a:lnTo>
                  <a:pt x="11734" y="118300"/>
                </a:lnTo>
                <a:lnTo>
                  <a:pt x="14617" y="122288"/>
                </a:lnTo>
                <a:lnTo>
                  <a:pt x="18034" y="125717"/>
                </a:lnTo>
                <a:lnTo>
                  <a:pt x="21437" y="129171"/>
                </a:lnTo>
                <a:lnTo>
                  <a:pt x="25425" y="132067"/>
                </a:lnTo>
                <a:lnTo>
                  <a:pt x="29667" y="134429"/>
                </a:lnTo>
                <a:lnTo>
                  <a:pt x="33883" y="136804"/>
                </a:lnTo>
                <a:lnTo>
                  <a:pt x="57277" y="143090"/>
                </a:lnTo>
                <a:lnTo>
                  <a:pt x="62090" y="143700"/>
                </a:lnTo>
                <a:lnTo>
                  <a:pt x="66954" y="143916"/>
                </a:lnTo>
                <a:lnTo>
                  <a:pt x="71818" y="143725"/>
                </a:lnTo>
                <a:lnTo>
                  <a:pt x="76644" y="143916"/>
                </a:lnTo>
                <a:lnTo>
                  <a:pt x="81508" y="143700"/>
                </a:lnTo>
                <a:lnTo>
                  <a:pt x="86321" y="143090"/>
                </a:lnTo>
                <a:lnTo>
                  <a:pt x="91135" y="142494"/>
                </a:lnTo>
                <a:lnTo>
                  <a:pt x="113931" y="134429"/>
                </a:lnTo>
                <a:lnTo>
                  <a:pt x="118173" y="132067"/>
                </a:lnTo>
                <a:lnTo>
                  <a:pt x="122161" y="129171"/>
                </a:lnTo>
                <a:lnTo>
                  <a:pt x="125564" y="125717"/>
                </a:lnTo>
                <a:lnTo>
                  <a:pt x="128968" y="122288"/>
                </a:lnTo>
                <a:lnTo>
                  <a:pt x="139827" y="100622"/>
                </a:lnTo>
                <a:lnTo>
                  <a:pt x="141211" y="95986"/>
                </a:lnTo>
                <a:lnTo>
                  <a:pt x="142214" y="91211"/>
                </a:lnTo>
                <a:lnTo>
                  <a:pt x="142798" y="86410"/>
                </a:lnTo>
                <a:lnTo>
                  <a:pt x="143370" y="81572"/>
                </a:lnTo>
                <a:lnTo>
                  <a:pt x="143598" y="76720"/>
                </a:lnTo>
                <a:lnTo>
                  <a:pt x="143395" y="71869"/>
                </a:lnTo>
                <a:lnTo>
                  <a:pt x="143446" y="65455"/>
                </a:lnTo>
                <a:lnTo>
                  <a:pt x="143052" y="59004"/>
                </a:lnTo>
                <a:lnTo>
                  <a:pt x="141986" y="52654"/>
                </a:lnTo>
                <a:close/>
              </a:path>
            </a:pathLst>
          </a:custGeom>
          <a:ln w="3594">
            <a:solidFill>
              <a:srgbClr val="050100"/>
            </a:solidFill>
          </a:ln>
        </p:spPr>
        <p:txBody>
          <a:bodyPr wrap="square" lIns="0" tIns="0" rIns="0" bIns="0" rtlCol="0"/>
          <a:lstStyle/>
          <a:p>
            <a:endParaRPr/>
          </a:p>
        </p:txBody>
      </p:sp>
      <p:sp>
        <p:nvSpPr>
          <p:cNvPr id="351" name="object 351"/>
          <p:cNvSpPr txBox="1"/>
          <p:nvPr/>
        </p:nvSpPr>
        <p:spPr>
          <a:xfrm>
            <a:off x="811956" y="7016914"/>
            <a:ext cx="71120" cy="49530"/>
          </a:xfrm>
          <a:prstGeom prst="rect">
            <a:avLst/>
          </a:prstGeom>
        </p:spPr>
        <p:txBody>
          <a:bodyPr vert="horz" wrap="square" lIns="0" tIns="13335" rIns="0" bIns="0" rtlCol="0">
            <a:spAutoFit/>
          </a:bodyPr>
          <a:lstStyle/>
          <a:p>
            <a:pPr marL="12700">
              <a:lnSpc>
                <a:spcPct val="100000"/>
              </a:lnSpc>
              <a:spcBef>
                <a:spcPts val="105"/>
              </a:spcBef>
            </a:pPr>
            <a:r>
              <a:rPr sz="150" b="1" spc="-15" dirty="0">
                <a:solidFill>
                  <a:srgbClr val="231F20"/>
                </a:solidFill>
                <a:latin typeface="Calibri"/>
                <a:cs typeface="Calibri"/>
              </a:rPr>
              <a:t>D</a:t>
            </a:r>
            <a:r>
              <a:rPr sz="150" b="1" spc="-25" dirty="0">
                <a:solidFill>
                  <a:srgbClr val="231F20"/>
                </a:solidFill>
                <a:latin typeface="Calibri"/>
                <a:cs typeface="Calibri"/>
              </a:rPr>
              <a:t>OW</a:t>
            </a:r>
            <a:r>
              <a:rPr sz="150" b="1" spc="-20" dirty="0">
                <a:solidFill>
                  <a:srgbClr val="231F20"/>
                </a:solidFill>
                <a:latin typeface="Calibri"/>
                <a:cs typeface="Calibri"/>
              </a:rPr>
              <a:t>N</a:t>
            </a:r>
            <a:endParaRPr sz="150">
              <a:latin typeface="Calibri"/>
              <a:cs typeface="Calibri"/>
            </a:endParaRPr>
          </a:p>
        </p:txBody>
      </p:sp>
      <p:sp>
        <p:nvSpPr>
          <p:cNvPr id="352" name="object 352"/>
          <p:cNvSpPr/>
          <p:nvPr/>
        </p:nvSpPr>
        <p:spPr>
          <a:xfrm>
            <a:off x="823800" y="6974116"/>
            <a:ext cx="45085" cy="38735"/>
          </a:xfrm>
          <a:custGeom>
            <a:avLst/>
            <a:gdLst/>
            <a:ahLst/>
            <a:cxnLst/>
            <a:rect l="l" t="t" r="r" b="b"/>
            <a:pathLst>
              <a:path w="45084" h="38734">
                <a:moveTo>
                  <a:pt x="5981" y="0"/>
                </a:moveTo>
                <a:lnTo>
                  <a:pt x="0" y="0"/>
                </a:lnTo>
                <a:lnTo>
                  <a:pt x="3670" y="6451"/>
                </a:lnTo>
                <a:lnTo>
                  <a:pt x="11087" y="19329"/>
                </a:lnTo>
                <a:lnTo>
                  <a:pt x="15062" y="26187"/>
                </a:lnTo>
                <a:lnTo>
                  <a:pt x="18275" y="31826"/>
                </a:lnTo>
                <a:lnTo>
                  <a:pt x="22225" y="38658"/>
                </a:lnTo>
                <a:lnTo>
                  <a:pt x="26174" y="31826"/>
                </a:lnTo>
                <a:lnTo>
                  <a:pt x="28208" y="28257"/>
                </a:lnTo>
                <a:lnTo>
                  <a:pt x="22225" y="28257"/>
                </a:lnTo>
                <a:lnTo>
                  <a:pt x="5981" y="0"/>
                </a:lnTo>
                <a:close/>
              </a:path>
              <a:path w="45084" h="38734">
                <a:moveTo>
                  <a:pt x="44475" y="0"/>
                </a:moveTo>
                <a:lnTo>
                  <a:pt x="38468" y="0"/>
                </a:lnTo>
                <a:lnTo>
                  <a:pt x="25654" y="22301"/>
                </a:lnTo>
                <a:lnTo>
                  <a:pt x="23914" y="25272"/>
                </a:lnTo>
                <a:lnTo>
                  <a:pt x="22225" y="28257"/>
                </a:lnTo>
                <a:lnTo>
                  <a:pt x="28208" y="28257"/>
                </a:lnTo>
                <a:lnTo>
                  <a:pt x="44475" y="0"/>
                </a:lnTo>
                <a:close/>
              </a:path>
            </a:pathLst>
          </a:custGeom>
          <a:solidFill>
            <a:srgbClr val="231F20"/>
          </a:solidFill>
        </p:spPr>
        <p:txBody>
          <a:bodyPr wrap="square" lIns="0" tIns="0" rIns="0" bIns="0" rtlCol="0"/>
          <a:lstStyle/>
          <a:p>
            <a:endParaRPr/>
          </a:p>
        </p:txBody>
      </p:sp>
      <p:sp>
        <p:nvSpPr>
          <p:cNvPr id="353" name="object 353"/>
          <p:cNvSpPr txBox="1"/>
          <p:nvPr/>
        </p:nvSpPr>
        <p:spPr>
          <a:xfrm>
            <a:off x="574092" y="7106313"/>
            <a:ext cx="352425" cy="162560"/>
          </a:xfrm>
          <a:prstGeom prst="rect">
            <a:avLst/>
          </a:prstGeom>
        </p:spPr>
        <p:txBody>
          <a:bodyPr vert="horz" wrap="square" lIns="0" tIns="12700" rIns="0" bIns="0" rtlCol="0">
            <a:spAutoFit/>
          </a:bodyPr>
          <a:lstStyle/>
          <a:p>
            <a:pPr marL="12700">
              <a:lnSpc>
                <a:spcPct val="100000"/>
              </a:lnSpc>
              <a:spcBef>
                <a:spcPts val="100"/>
              </a:spcBef>
            </a:pPr>
            <a:r>
              <a:rPr sz="800" dirty="0">
                <a:solidFill>
                  <a:srgbClr val="231F20"/>
                </a:solidFill>
                <a:latin typeface="Arial Narrow"/>
                <a:cs typeface="Arial Narrow"/>
              </a:rPr>
              <a:t>20-40</a:t>
            </a:r>
            <a:r>
              <a:rPr sz="900" dirty="0">
                <a:solidFill>
                  <a:srgbClr val="231F20"/>
                </a:solidFill>
                <a:latin typeface="Arial Narrow"/>
                <a:cs typeface="Arial Narrow"/>
              </a:rPr>
              <a:t>°C</a:t>
            </a:r>
            <a:endParaRPr sz="900">
              <a:latin typeface="Arial Narrow"/>
              <a:cs typeface="Arial Narrow"/>
            </a:endParaRPr>
          </a:p>
        </p:txBody>
      </p:sp>
      <p:sp>
        <p:nvSpPr>
          <p:cNvPr id="354" name="object 354"/>
          <p:cNvSpPr/>
          <p:nvPr/>
        </p:nvSpPr>
        <p:spPr>
          <a:xfrm>
            <a:off x="5615843" y="685353"/>
            <a:ext cx="0" cy="31750"/>
          </a:xfrm>
          <a:custGeom>
            <a:avLst/>
            <a:gdLst/>
            <a:ahLst/>
            <a:cxnLst/>
            <a:rect l="l" t="t" r="r" b="b"/>
            <a:pathLst>
              <a:path h="31750">
                <a:moveTo>
                  <a:pt x="0" y="0"/>
                </a:moveTo>
                <a:lnTo>
                  <a:pt x="0" y="31750"/>
                </a:lnTo>
              </a:path>
            </a:pathLst>
          </a:custGeom>
          <a:ln w="6350">
            <a:solidFill>
              <a:srgbClr val="231F20"/>
            </a:solidFill>
          </a:ln>
        </p:spPr>
        <p:txBody>
          <a:bodyPr wrap="square" lIns="0" tIns="0" rIns="0" bIns="0" rtlCol="0"/>
          <a:lstStyle/>
          <a:p>
            <a:endParaRPr/>
          </a:p>
        </p:txBody>
      </p:sp>
      <p:sp>
        <p:nvSpPr>
          <p:cNvPr id="355" name="object 355"/>
          <p:cNvSpPr/>
          <p:nvPr/>
        </p:nvSpPr>
        <p:spPr>
          <a:xfrm>
            <a:off x="5615843" y="781534"/>
            <a:ext cx="0" cy="998855"/>
          </a:xfrm>
          <a:custGeom>
            <a:avLst/>
            <a:gdLst/>
            <a:ahLst/>
            <a:cxnLst/>
            <a:rect l="l" t="t" r="r" b="b"/>
            <a:pathLst>
              <a:path h="998855">
                <a:moveTo>
                  <a:pt x="0" y="0"/>
                </a:moveTo>
                <a:lnTo>
                  <a:pt x="0" y="998728"/>
                </a:lnTo>
              </a:path>
            </a:pathLst>
          </a:custGeom>
          <a:ln w="6350">
            <a:solidFill>
              <a:srgbClr val="231F20"/>
            </a:solidFill>
            <a:prstDash val="dash"/>
          </a:ln>
        </p:spPr>
        <p:txBody>
          <a:bodyPr wrap="square" lIns="0" tIns="0" rIns="0" bIns="0" rtlCol="0"/>
          <a:lstStyle/>
          <a:p>
            <a:endParaRPr/>
          </a:p>
        </p:txBody>
      </p:sp>
      <p:sp>
        <p:nvSpPr>
          <p:cNvPr id="356" name="object 356"/>
          <p:cNvSpPr/>
          <p:nvPr/>
        </p:nvSpPr>
        <p:spPr>
          <a:xfrm>
            <a:off x="5615843" y="1812478"/>
            <a:ext cx="0" cy="31750"/>
          </a:xfrm>
          <a:custGeom>
            <a:avLst/>
            <a:gdLst/>
            <a:ahLst/>
            <a:cxnLst/>
            <a:rect l="l" t="t" r="r" b="b"/>
            <a:pathLst>
              <a:path h="31750">
                <a:moveTo>
                  <a:pt x="0" y="0"/>
                </a:moveTo>
                <a:lnTo>
                  <a:pt x="0" y="31750"/>
                </a:lnTo>
              </a:path>
            </a:pathLst>
          </a:custGeom>
          <a:ln w="6350">
            <a:solidFill>
              <a:srgbClr val="231F20"/>
            </a:solidFill>
          </a:ln>
        </p:spPr>
        <p:txBody>
          <a:bodyPr wrap="square" lIns="0" tIns="0" rIns="0" bIns="0" rtlCol="0"/>
          <a:lstStyle/>
          <a:p>
            <a:endParaRPr/>
          </a:p>
        </p:txBody>
      </p:sp>
      <p:sp>
        <p:nvSpPr>
          <p:cNvPr id="357" name="object 357"/>
          <p:cNvSpPr txBox="1"/>
          <p:nvPr/>
        </p:nvSpPr>
        <p:spPr>
          <a:xfrm>
            <a:off x="938720" y="7244064"/>
            <a:ext cx="6080125" cy="2083435"/>
          </a:xfrm>
          <a:prstGeom prst="rect">
            <a:avLst/>
          </a:prstGeom>
        </p:spPr>
        <p:txBody>
          <a:bodyPr vert="horz" wrap="square" lIns="0" tIns="12700" rIns="0" bIns="0" rtlCol="0">
            <a:spAutoFit/>
          </a:bodyPr>
          <a:lstStyle/>
          <a:p>
            <a:pPr marL="167005" marR="55880" indent="-104139">
              <a:lnSpc>
                <a:spcPct val="138900"/>
              </a:lnSpc>
              <a:spcBef>
                <a:spcPts val="100"/>
              </a:spcBef>
              <a:tabLst>
                <a:tab pos="1826895" algn="l"/>
              </a:tabLst>
            </a:pPr>
            <a:r>
              <a:rPr sz="900" spc="-5" dirty="0">
                <a:solidFill>
                  <a:srgbClr val="231F20"/>
                </a:solidFill>
                <a:latin typeface="Arial Narrow"/>
                <a:cs typeface="Arial Narrow"/>
              </a:rPr>
              <a:t>2. Lorsque vous appuyez sur</a:t>
            </a:r>
            <a:r>
              <a:rPr sz="900" spc="20" dirty="0">
                <a:solidFill>
                  <a:srgbClr val="231F20"/>
                </a:solidFill>
                <a:latin typeface="Arial Narrow"/>
                <a:cs typeface="Arial Narrow"/>
              </a:rPr>
              <a:t> </a:t>
            </a:r>
            <a:r>
              <a:rPr sz="900" spc="-5" dirty="0">
                <a:solidFill>
                  <a:srgbClr val="231F20"/>
                </a:solidFill>
                <a:latin typeface="Arial Narrow"/>
                <a:cs typeface="Arial Narrow"/>
              </a:rPr>
              <a:t>le bouton	</a:t>
            </a:r>
            <a:r>
              <a:rPr sz="225" b="1" spc="-22" baseline="18518" dirty="0">
                <a:solidFill>
                  <a:srgbClr val="231F20"/>
                </a:solidFill>
                <a:latin typeface="Calibri"/>
                <a:cs typeface="Calibri"/>
              </a:rPr>
              <a:t>UP </a:t>
            </a:r>
            <a:r>
              <a:rPr sz="900" b="1" dirty="0">
                <a:solidFill>
                  <a:srgbClr val="231F20"/>
                </a:solidFill>
                <a:latin typeface="Arial Narrow"/>
                <a:cs typeface="Arial Narrow"/>
              </a:rPr>
              <a:t>HAUT </a:t>
            </a:r>
            <a:r>
              <a:rPr sz="900" spc="-5" dirty="0">
                <a:solidFill>
                  <a:srgbClr val="231F20"/>
                </a:solidFill>
                <a:latin typeface="Arial Narrow"/>
                <a:cs typeface="Arial Narrow"/>
              </a:rPr>
              <a:t>ou </a:t>
            </a:r>
            <a:r>
              <a:rPr sz="225" b="1" spc="-30" baseline="18518" dirty="0">
                <a:solidFill>
                  <a:srgbClr val="231F20"/>
                </a:solidFill>
                <a:latin typeface="Calibri"/>
                <a:cs typeface="Calibri"/>
              </a:rPr>
              <a:t>DOWN </a:t>
            </a:r>
            <a:r>
              <a:rPr sz="900" b="1" dirty="0">
                <a:solidFill>
                  <a:srgbClr val="231F20"/>
                </a:solidFill>
                <a:latin typeface="Arial Narrow"/>
                <a:cs typeface="Arial Narrow"/>
              </a:rPr>
              <a:t>BAS </a:t>
            </a:r>
            <a:r>
              <a:rPr sz="900" dirty="0">
                <a:solidFill>
                  <a:srgbClr val="231F20"/>
                </a:solidFill>
                <a:latin typeface="Arial Narrow"/>
                <a:cs typeface="Arial Narrow"/>
              </a:rPr>
              <a:t>,vous </a:t>
            </a:r>
            <a:r>
              <a:rPr sz="900" spc="-5" dirty="0">
                <a:solidFill>
                  <a:srgbClr val="231F20"/>
                </a:solidFill>
                <a:latin typeface="Arial Narrow"/>
                <a:cs typeface="Arial Narrow"/>
              </a:rPr>
              <a:t>pouvez </a:t>
            </a:r>
            <a:r>
              <a:rPr sz="900" dirty="0">
                <a:solidFill>
                  <a:srgbClr val="231F20"/>
                </a:solidFill>
                <a:latin typeface="Arial Narrow"/>
                <a:cs typeface="Arial Narrow"/>
              </a:rPr>
              <a:t>régler </a:t>
            </a:r>
            <a:r>
              <a:rPr sz="900" spc="-5" dirty="0">
                <a:solidFill>
                  <a:srgbClr val="231F20"/>
                </a:solidFill>
                <a:latin typeface="Arial Narrow"/>
                <a:cs typeface="Arial Narrow"/>
              </a:rPr>
              <a:t>l’eau </a:t>
            </a:r>
            <a:r>
              <a:rPr sz="900" dirty="0">
                <a:solidFill>
                  <a:srgbClr val="231F20"/>
                </a:solidFill>
                <a:latin typeface="Arial Narrow"/>
                <a:cs typeface="Arial Narrow"/>
              </a:rPr>
              <a:t>à </a:t>
            </a:r>
            <a:r>
              <a:rPr sz="900" spc="-5" dirty="0">
                <a:solidFill>
                  <a:srgbClr val="231F20"/>
                </a:solidFill>
                <a:latin typeface="Arial Narrow"/>
                <a:cs typeface="Arial Narrow"/>
              </a:rPr>
              <a:t>la </a:t>
            </a:r>
            <a:r>
              <a:rPr sz="900" dirty="0">
                <a:solidFill>
                  <a:srgbClr val="231F20"/>
                </a:solidFill>
                <a:latin typeface="Arial Narrow"/>
                <a:cs typeface="Arial Narrow"/>
              </a:rPr>
              <a:t>température </a:t>
            </a:r>
            <a:r>
              <a:rPr sz="900" spc="-5" dirty="0">
                <a:solidFill>
                  <a:srgbClr val="231F20"/>
                </a:solidFill>
                <a:latin typeface="Arial Narrow"/>
                <a:cs typeface="Arial Narrow"/>
              </a:rPr>
              <a:t>souhaitée </a:t>
            </a:r>
            <a:r>
              <a:rPr sz="900" dirty="0">
                <a:solidFill>
                  <a:srgbClr val="231F20"/>
                </a:solidFill>
                <a:latin typeface="Arial Narrow"/>
                <a:cs typeface="Arial Narrow"/>
              </a:rPr>
              <a:t>(de </a:t>
            </a:r>
            <a:r>
              <a:rPr sz="900" spc="-5" dirty="0">
                <a:solidFill>
                  <a:srgbClr val="231F20"/>
                </a:solidFill>
                <a:latin typeface="Arial Narrow"/>
                <a:cs typeface="Arial Narrow"/>
              </a:rPr>
              <a:t>20 </a:t>
            </a:r>
            <a:r>
              <a:rPr sz="900" dirty="0">
                <a:solidFill>
                  <a:srgbClr val="231F20"/>
                </a:solidFill>
                <a:latin typeface="Arial Narrow"/>
                <a:cs typeface="Arial Narrow"/>
              </a:rPr>
              <a:t>°C à </a:t>
            </a:r>
            <a:r>
              <a:rPr sz="900" spc="-5" dirty="0">
                <a:solidFill>
                  <a:srgbClr val="231F20"/>
                </a:solidFill>
                <a:latin typeface="Arial Narrow"/>
                <a:cs typeface="Arial Narrow"/>
              </a:rPr>
              <a:t>40 </a:t>
            </a:r>
            <a:r>
              <a:rPr sz="900" dirty="0">
                <a:solidFill>
                  <a:srgbClr val="231F20"/>
                </a:solidFill>
                <a:latin typeface="Arial Narrow"/>
                <a:cs typeface="Arial Narrow"/>
              </a:rPr>
              <a:t>°C). </a:t>
            </a:r>
            <a:r>
              <a:rPr sz="900" spc="-5" dirty="0">
                <a:solidFill>
                  <a:srgbClr val="231F20"/>
                </a:solidFill>
                <a:latin typeface="Arial Narrow"/>
                <a:cs typeface="Arial Narrow"/>
              </a:rPr>
              <a:t>Le  nouveau </a:t>
            </a:r>
            <a:r>
              <a:rPr sz="900" dirty="0">
                <a:solidFill>
                  <a:srgbClr val="231F20"/>
                </a:solidFill>
                <a:latin typeface="Arial Narrow"/>
                <a:cs typeface="Arial Narrow"/>
              </a:rPr>
              <a:t>réglage </a:t>
            </a:r>
            <a:r>
              <a:rPr sz="900" spc="-5" dirty="0">
                <a:solidFill>
                  <a:srgbClr val="231F20"/>
                </a:solidFill>
                <a:latin typeface="Arial Narrow"/>
                <a:cs typeface="Arial Narrow"/>
              </a:rPr>
              <a:t>de la </a:t>
            </a:r>
            <a:r>
              <a:rPr sz="900" dirty="0">
                <a:solidFill>
                  <a:srgbClr val="231F20"/>
                </a:solidFill>
                <a:latin typeface="Arial Narrow"/>
                <a:cs typeface="Arial Narrow"/>
              </a:rPr>
              <a:t>température </a:t>
            </a:r>
            <a:r>
              <a:rPr sz="900" spc="-5" dirty="0">
                <a:solidFill>
                  <a:srgbClr val="231F20"/>
                </a:solidFill>
                <a:latin typeface="Arial Narrow"/>
                <a:cs typeface="Arial Narrow"/>
              </a:rPr>
              <a:t>souhaitée </a:t>
            </a:r>
            <a:r>
              <a:rPr sz="900" dirty="0">
                <a:solidFill>
                  <a:srgbClr val="231F20"/>
                </a:solidFill>
                <a:latin typeface="Arial Narrow"/>
                <a:cs typeface="Arial Narrow"/>
              </a:rPr>
              <a:t>reste </a:t>
            </a:r>
            <a:r>
              <a:rPr sz="900" spc="-5" dirty="0">
                <a:solidFill>
                  <a:srgbClr val="231F20"/>
                </a:solidFill>
                <a:latin typeface="Arial Narrow"/>
                <a:cs typeface="Arial Narrow"/>
              </a:rPr>
              <a:t>affiché sur l’écran LED pendant </a:t>
            </a:r>
            <a:r>
              <a:rPr sz="900" dirty="0">
                <a:solidFill>
                  <a:srgbClr val="231F20"/>
                </a:solidFill>
                <a:latin typeface="Arial Narrow"/>
                <a:cs typeface="Arial Narrow"/>
              </a:rPr>
              <a:t>3 </a:t>
            </a:r>
            <a:r>
              <a:rPr sz="900" spc="-5" dirty="0">
                <a:solidFill>
                  <a:srgbClr val="231F20"/>
                </a:solidFill>
                <a:latin typeface="Arial Narrow"/>
                <a:cs typeface="Arial Narrow"/>
              </a:rPr>
              <a:t>secondes pour confirmer la nouvelle</a:t>
            </a:r>
            <a:r>
              <a:rPr sz="900" spc="-20" dirty="0">
                <a:solidFill>
                  <a:srgbClr val="231F20"/>
                </a:solidFill>
                <a:latin typeface="Arial Narrow"/>
                <a:cs typeface="Arial Narrow"/>
              </a:rPr>
              <a:t> </a:t>
            </a:r>
            <a:r>
              <a:rPr sz="900" spc="-5" dirty="0">
                <a:solidFill>
                  <a:srgbClr val="231F20"/>
                </a:solidFill>
                <a:latin typeface="Arial Narrow"/>
                <a:cs typeface="Arial Narrow"/>
              </a:rPr>
              <a:t>valeur.</a:t>
            </a:r>
            <a:endParaRPr sz="900">
              <a:latin typeface="Arial Narrow"/>
              <a:cs typeface="Arial Narrow"/>
            </a:endParaRPr>
          </a:p>
          <a:p>
            <a:pPr marL="62865">
              <a:lnSpc>
                <a:spcPct val="100000"/>
              </a:lnSpc>
              <a:spcBef>
                <a:spcPts val="420"/>
              </a:spcBef>
            </a:pPr>
            <a:r>
              <a:rPr sz="900" b="1" dirty="0">
                <a:solidFill>
                  <a:srgbClr val="231F20"/>
                </a:solidFill>
                <a:latin typeface="Arial Narrow"/>
                <a:cs typeface="Arial Narrow"/>
              </a:rPr>
              <a:t>REMARQUE: </a:t>
            </a:r>
            <a:r>
              <a:rPr sz="900" spc="-5" dirty="0">
                <a:solidFill>
                  <a:srgbClr val="231F20"/>
                </a:solidFill>
                <a:latin typeface="Arial Narrow"/>
                <a:cs typeface="Arial Narrow"/>
              </a:rPr>
              <a:t>La </a:t>
            </a:r>
            <a:r>
              <a:rPr sz="900" dirty="0">
                <a:solidFill>
                  <a:srgbClr val="231F20"/>
                </a:solidFill>
                <a:latin typeface="Arial Narrow"/>
                <a:cs typeface="Arial Narrow"/>
              </a:rPr>
              <a:t>température </a:t>
            </a:r>
            <a:r>
              <a:rPr sz="900" spc="-5" dirty="0">
                <a:solidFill>
                  <a:srgbClr val="231F20"/>
                </a:solidFill>
                <a:latin typeface="Arial Narrow"/>
                <a:cs typeface="Arial Narrow"/>
              </a:rPr>
              <a:t>par défaut est de 38</a:t>
            </a:r>
            <a:r>
              <a:rPr sz="900" spc="-15" dirty="0">
                <a:solidFill>
                  <a:srgbClr val="231F20"/>
                </a:solidFill>
                <a:latin typeface="Arial Narrow"/>
                <a:cs typeface="Arial Narrow"/>
              </a:rPr>
              <a:t> </a:t>
            </a:r>
            <a:r>
              <a:rPr sz="900" dirty="0">
                <a:solidFill>
                  <a:srgbClr val="231F20"/>
                </a:solidFill>
                <a:latin typeface="Arial Narrow"/>
                <a:cs typeface="Arial Narrow"/>
              </a:rPr>
              <a:t>°C.</a:t>
            </a:r>
            <a:endParaRPr sz="900">
              <a:latin typeface="Arial Narrow"/>
              <a:cs typeface="Arial Narrow"/>
            </a:endParaRPr>
          </a:p>
          <a:p>
            <a:pPr marL="62865">
              <a:lnSpc>
                <a:spcPct val="100000"/>
              </a:lnSpc>
              <a:spcBef>
                <a:spcPts val="420"/>
              </a:spcBef>
            </a:pPr>
            <a:r>
              <a:rPr sz="900" b="1" dirty="0">
                <a:solidFill>
                  <a:srgbClr val="231F20"/>
                </a:solidFill>
                <a:latin typeface="Arial Narrow"/>
                <a:cs typeface="Arial Narrow"/>
              </a:rPr>
              <a:t>REMARQUE: </a:t>
            </a:r>
            <a:r>
              <a:rPr sz="900" dirty="0">
                <a:solidFill>
                  <a:srgbClr val="231F20"/>
                </a:solidFill>
                <a:latin typeface="Arial Narrow"/>
                <a:cs typeface="Arial Narrow"/>
              </a:rPr>
              <a:t>Si </a:t>
            </a:r>
            <a:r>
              <a:rPr sz="900" spc="-5" dirty="0">
                <a:solidFill>
                  <a:srgbClr val="231F20"/>
                </a:solidFill>
                <a:latin typeface="Arial Narrow"/>
                <a:cs typeface="Arial Narrow"/>
              </a:rPr>
              <a:t>le système de chauffage est allumé, le système de </a:t>
            </a:r>
            <a:r>
              <a:rPr sz="900" dirty="0">
                <a:solidFill>
                  <a:srgbClr val="231F20"/>
                </a:solidFill>
                <a:latin typeface="Arial Narrow"/>
                <a:cs typeface="Arial Narrow"/>
              </a:rPr>
              <a:t>filtration </a:t>
            </a:r>
            <a:r>
              <a:rPr sz="900" spc="-5" dirty="0">
                <a:solidFill>
                  <a:srgbClr val="231F20"/>
                </a:solidFill>
                <a:latin typeface="Arial Narrow"/>
                <a:cs typeface="Arial Narrow"/>
              </a:rPr>
              <a:t>démarre</a:t>
            </a:r>
            <a:r>
              <a:rPr sz="900" spc="-20" dirty="0">
                <a:solidFill>
                  <a:srgbClr val="231F20"/>
                </a:solidFill>
                <a:latin typeface="Arial Narrow"/>
                <a:cs typeface="Arial Narrow"/>
              </a:rPr>
              <a:t> </a:t>
            </a:r>
            <a:r>
              <a:rPr sz="900" dirty="0">
                <a:solidFill>
                  <a:srgbClr val="231F20"/>
                </a:solidFill>
                <a:latin typeface="Arial Narrow"/>
                <a:cs typeface="Arial Narrow"/>
              </a:rPr>
              <a:t>automatiquement.</a:t>
            </a:r>
            <a:endParaRPr sz="900">
              <a:latin typeface="Arial Narrow"/>
              <a:cs typeface="Arial Narrow"/>
            </a:endParaRPr>
          </a:p>
          <a:p>
            <a:pPr marL="62865" marR="83185">
              <a:lnSpc>
                <a:spcPct val="111100"/>
              </a:lnSpc>
              <a:spcBef>
                <a:spcPts val="300"/>
              </a:spcBef>
            </a:pPr>
            <a:r>
              <a:rPr sz="900" b="1" dirty="0">
                <a:solidFill>
                  <a:srgbClr val="231F20"/>
                </a:solidFill>
                <a:latin typeface="Arial Narrow"/>
                <a:cs typeface="Arial Narrow"/>
              </a:rPr>
              <a:t>REMARQUE: </a:t>
            </a:r>
            <a:r>
              <a:rPr sz="900" spc="-5" dirty="0">
                <a:solidFill>
                  <a:srgbClr val="231F20"/>
                </a:solidFill>
                <a:latin typeface="Arial Narrow"/>
                <a:cs typeface="Arial Narrow"/>
              </a:rPr>
              <a:t>Lorsque la </a:t>
            </a:r>
            <a:r>
              <a:rPr sz="900" dirty="0">
                <a:solidFill>
                  <a:srgbClr val="231F20"/>
                </a:solidFill>
                <a:latin typeface="Arial Narrow"/>
                <a:cs typeface="Arial Narrow"/>
              </a:rPr>
              <a:t>température </a:t>
            </a:r>
            <a:r>
              <a:rPr sz="900" spc="-5" dirty="0">
                <a:solidFill>
                  <a:srgbClr val="231F20"/>
                </a:solidFill>
                <a:latin typeface="Arial Narrow"/>
                <a:cs typeface="Arial Narrow"/>
              </a:rPr>
              <a:t>de l’eau est inférieure </a:t>
            </a:r>
            <a:r>
              <a:rPr sz="900" dirty="0">
                <a:solidFill>
                  <a:srgbClr val="231F20"/>
                </a:solidFill>
                <a:latin typeface="Arial Narrow"/>
                <a:cs typeface="Arial Narrow"/>
              </a:rPr>
              <a:t>à 1 °C (33,8 °F), </a:t>
            </a:r>
            <a:r>
              <a:rPr sz="900" spc="-5" dirty="0">
                <a:solidFill>
                  <a:srgbClr val="231F20"/>
                </a:solidFill>
                <a:latin typeface="Arial Narrow"/>
                <a:cs typeface="Arial Narrow"/>
              </a:rPr>
              <a:t>le système de dégivrage s’active automatiquement pour chauffer  l’eau </a:t>
            </a:r>
            <a:r>
              <a:rPr sz="900" dirty="0">
                <a:solidFill>
                  <a:srgbClr val="231F20"/>
                </a:solidFill>
                <a:latin typeface="Arial Narrow"/>
                <a:cs typeface="Arial Narrow"/>
              </a:rPr>
              <a:t>à 3 °C (37, 4</a:t>
            </a:r>
            <a:r>
              <a:rPr sz="900" spc="-20" dirty="0">
                <a:solidFill>
                  <a:srgbClr val="231F20"/>
                </a:solidFill>
                <a:latin typeface="Arial Narrow"/>
                <a:cs typeface="Arial Narrow"/>
              </a:rPr>
              <a:t> </a:t>
            </a:r>
            <a:r>
              <a:rPr sz="900" dirty="0">
                <a:solidFill>
                  <a:srgbClr val="231F20"/>
                </a:solidFill>
                <a:latin typeface="Arial Narrow"/>
                <a:cs typeface="Arial Narrow"/>
              </a:rPr>
              <a:t>°F).</a:t>
            </a:r>
            <a:endParaRPr sz="900">
              <a:latin typeface="Arial Narrow"/>
              <a:cs typeface="Arial Narrow"/>
            </a:endParaRPr>
          </a:p>
          <a:p>
            <a:pPr marL="62865">
              <a:lnSpc>
                <a:spcPct val="100000"/>
              </a:lnSpc>
              <a:spcBef>
                <a:spcPts val="420"/>
              </a:spcBef>
            </a:pPr>
            <a:r>
              <a:rPr sz="900" b="1" dirty="0">
                <a:solidFill>
                  <a:srgbClr val="231F20"/>
                </a:solidFill>
                <a:latin typeface="Arial Narrow"/>
                <a:cs typeface="Arial Narrow"/>
              </a:rPr>
              <a:t>IMPORTANT: Dans les </a:t>
            </a:r>
            <a:r>
              <a:rPr sz="900" b="1" spc="-5" dirty="0">
                <a:solidFill>
                  <a:srgbClr val="231F20"/>
                </a:solidFill>
                <a:latin typeface="Arial Narrow"/>
                <a:cs typeface="Arial Narrow"/>
              </a:rPr>
              <a:t>conditions suivantes, </a:t>
            </a:r>
            <a:r>
              <a:rPr sz="900" b="1" dirty="0">
                <a:solidFill>
                  <a:srgbClr val="231F20"/>
                </a:solidFill>
                <a:latin typeface="Arial Narrow"/>
                <a:cs typeface="Arial Narrow"/>
              </a:rPr>
              <a:t>le </a:t>
            </a:r>
            <a:r>
              <a:rPr sz="900" b="1" spc="-5" dirty="0">
                <a:solidFill>
                  <a:srgbClr val="231F20"/>
                </a:solidFill>
                <a:latin typeface="Arial Narrow"/>
                <a:cs typeface="Arial Narrow"/>
              </a:rPr>
              <a:t>chauffage </a:t>
            </a:r>
            <a:r>
              <a:rPr sz="900" b="1" dirty="0">
                <a:solidFill>
                  <a:srgbClr val="231F20"/>
                </a:solidFill>
                <a:latin typeface="Arial Narrow"/>
                <a:cs typeface="Arial Narrow"/>
              </a:rPr>
              <a:t>de l’eau </a:t>
            </a:r>
            <a:r>
              <a:rPr sz="900" b="1" spc="-5" dirty="0">
                <a:solidFill>
                  <a:srgbClr val="231F20"/>
                </a:solidFill>
                <a:latin typeface="Arial Narrow"/>
                <a:cs typeface="Arial Narrow"/>
              </a:rPr>
              <a:t>sera </a:t>
            </a:r>
            <a:r>
              <a:rPr sz="900" b="1" dirty="0">
                <a:solidFill>
                  <a:srgbClr val="231F20"/>
                </a:solidFill>
                <a:latin typeface="Arial Narrow"/>
                <a:cs typeface="Arial Narrow"/>
              </a:rPr>
              <a:t>plus</a:t>
            </a:r>
            <a:r>
              <a:rPr sz="900" b="1" spc="-25" dirty="0">
                <a:solidFill>
                  <a:srgbClr val="231F20"/>
                </a:solidFill>
                <a:latin typeface="Arial Narrow"/>
                <a:cs typeface="Arial Narrow"/>
              </a:rPr>
              <a:t> </a:t>
            </a:r>
            <a:r>
              <a:rPr sz="900" b="1" dirty="0">
                <a:solidFill>
                  <a:srgbClr val="231F20"/>
                </a:solidFill>
                <a:latin typeface="Arial Narrow"/>
                <a:cs typeface="Arial Narrow"/>
              </a:rPr>
              <a:t>lent</a:t>
            </a:r>
            <a:endParaRPr sz="900">
              <a:latin typeface="Arial Narrow"/>
              <a:cs typeface="Arial Narrow"/>
            </a:endParaRPr>
          </a:p>
          <a:p>
            <a:pPr marL="245745" indent="-183515">
              <a:lnSpc>
                <a:spcPct val="100000"/>
              </a:lnSpc>
              <a:spcBef>
                <a:spcPts val="420"/>
              </a:spcBef>
              <a:buChar char="●"/>
              <a:tabLst>
                <a:tab pos="246379" algn="l"/>
              </a:tabLst>
            </a:pPr>
            <a:r>
              <a:rPr sz="900" dirty="0">
                <a:solidFill>
                  <a:srgbClr val="231F20"/>
                </a:solidFill>
                <a:latin typeface="Arial Narrow"/>
                <a:cs typeface="Arial Narrow"/>
              </a:rPr>
              <a:t>Une température </a:t>
            </a:r>
            <a:r>
              <a:rPr sz="900" spc="-5" dirty="0">
                <a:solidFill>
                  <a:srgbClr val="231F20"/>
                </a:solidFill>
                <a:latin typeface="Arial Narrow"/>
                <a:cs typeface="Arial Narrow"/>
              </a:rPr>
              <a:t>ambiante inférieure </a:t>
            </a:r>
            <a:r>
              <a:rPr sz="900" dirty="0">
                <a:solidFill>
                  <a:srgbClr val="231F20"/>
                </a:solidFill>
                <a:latin typeface="Arial Narrow"/>
                <a:cs typeface="Arial Narrow"/>
              </a:rPr>
              <a:t>à </a:t>
            </a:r>
            <a:r>
              <a:rPr sz="900" spc="-5" dirty="0">
                <a:solidFill>
                  <a:srgbClr val="231F20"/>
                </a:solidFill>
                <a:latin typeface="Arial Narrow"/>
                <a:cs typeface="Arial Narrow"/>
              </a:rPr>
              <a:t>10 </a:t>
            </a:r>
            <a:r>
              <a:rPr sz="900" dirty="0">
                <a:solidFill>
                  <a:srgbClr val="231F20"/>
                </a:solidFill>
                <a:latin typeface="Arial Narrow"/>
                <a:cs typeface="Arial Narrow"/>
              </a:rPr>
              <a:t>°C (50</a:t>
            </a:r>
            <a:r>
              <a:rPr sz="900" spc="-15" dirty="0">
                <a:solidFill>
                  <a:srgbClr val="231F20"/>
                </a:solidFill>
                <a:latin typeface="Arial Narrow"/>
                <a:cs typeface="Arial Narrow"/>
              </a:rPr>
              <a:t> </a:t>
            </a:r>
            <a:r>
              <a:rPr sz="900" dirty="0">
                <a:solidFill>
                  <a:srgbClr val="231F20"/>
                </a:solidFill>
                <a:latin typeface="Arial Narrow"/>
                <a:cs typeface="Arial Narrow"/>
              </a:rPr>
              <a:t>°F).</a:t>
            </a:r>
            <a:endParaRPr sz="900">
              <a:latin typeface="Arial Narrow"/>
              <a:cs typeface="Arial Narrow"/>
            </a:endParaRPr>
          </a:p>
          <a:p>
            <a:pPr marL="245745" indent="-183515">
              <a:lnSpc>
                <a:spcPct val="100000"/>
              </a:lnSpc>
              <a:spcBef>
                <a:spcPts val="420"/>
              </a:spcBef>
              <a:buChar char="●"/>
              <a:tabLst>
                <a:tab pos="246379" algn="l"/>
              </a:tabLst>
            </a:pPr>
            <a:r>
              <a:rPr sz="900" dirty="0">
                <a:solidFill>
                  <a:srgbClr val="231F20"/>
                </a:solidFill>
                <a:latin typeface="Arial Narrow"/>
                <a:cs typeface="Arial Narrow"/>
              </a:rPr>
              <a:t>Une </a:t>
            </a:r>
            <a:r>
              <a:rPr sz="900" spc="-5" dirty="0">
                <a:solidFill>
                  <a:srgbClr val="231F20"/>
                </a:solidFill>
                <a:latin typeface="Arial Narrow"/>
                <a:cs typeface="Arial Narrow"/>
              </a:rPr>
              <a:t>vitesse de vent extérieur supérieure </a:t>
            </a:r>
            <a:r>
              <a:rPr sz="900" dirty="0">
                <a:solidFill>
                  <a:srgbClr val="231F20"/>
                </a:solidFill>
                <a:latin typeface="Arial Narrow"/>
                <a:cs typeface="Arial Narrow"/>
              </a:rPr>
              <a:t>à </a:t>
            </a:r>
            <a:r>
              <a:rPr sz="900" spc="-5" dirty="0">
                <a:solidFill>
                  <a:srgbClr val="231F20"/>
                </a:solidFill>
                <a:latin typeface="Arial Narrow"/>
                <a:cs typeface="Arial Narrow"/>
              </a:rPr>
              <a:t>3,5-5,4 m/s </a:t>
            </a:r>
            <a:r>
              <a:rPr sz="900" dirty="0">
                <a:solidFill>
                  <a:srgbClr val="231F20"/>
                </a:solidFill>
                <a:latin typeface="Arial Narrow"/>
                <a:cs typeface="Arial Narrow"/>
              </a:rPr>
              <a:t>(8-12</a:t>
            </a:r>
            <a:r>
              <a:rPr sz="900" spc="-10" dirty="0">
                <a:solidFill>
                  <a:srgbClr val="231F20"/>
                </a:solidFill>
                <a:latin typeface="Arial Narrow"/>
                <a:cs typeface="Arial Narrow"/>
              </a:rPr>
              <a:t> </a:t>
            </a:r>
            <a:r>
              <a:rPr sz="900" spc="-5" dirty="0">
                <a:solidFill>
                  <a:srgbClr val="231F20"/>
                </a:solidFill>
                <a:latin typeface="Arial Narrow"/>
                <a:cs typeface="Arial Narrow"/>
              </a:rPr>
              <a:t>mph).</a:t>
            </a:r>
            <a:endParaRPr sz="900">
              <a:latin typeface="Arial Narrow"/>
              <a:cs typeface="Arial Narrow"/>
            </a:endParaRPr>
          </a:p>
          <a:p>
            <a:pPr marL="245745" indent="-183515">
              <a:lnSpc>
                <a:spcPct val="100000"/>
              </a:lnSpc>
              <a:spcBef>
                <a:spcPts val="420"/>
              </a:spcBef>
              <a:buChar char="●"/>
              <a:tabLst>
                <a:tab pos="246379" algn="l"/>
              </a:tabLst>
            </a:pPr>
            <a:r>
              <a:rPr sz="900" dirty="0">
                <a:solidFill>
                  <a:srgbClr val="231F20"/>
                </a:solidFill>
                <a:latin typeface="Arial Narrow"/>
                <a:cs typeface="Arial Narrow"/>
              </a:rPr>
              <a:t>Si </a:t>
            </a:r>
            <a:r>
              <a:rPr sz="900" spc="-5" dirty="0">
                <a:solidFill>
                  <a:srgbClr val="231F20"/>
                </a:solidFill>
                <a:latin typeface="Arial Narrow"/>
                <a:cs typeface="Arial Narrow"/>
              </a:rPr>
              <a:t>la </a:t>
            </a:r>
            <a:r>
              <a:rPr sz="900" dirty="0">
                <a:solidFill>
                  <a:srgbClr val="231F20"/>
                </a:solidFill>
                <a:latin typeface="Arial Narrow"/>
                <a:cs typeface="Arial Narrow"/>
              </a:rPr>
              <a:t>fonction </a:t>
            </a:r>
            <a:r>
              <a:rPr sz="900" spc="-5" dirty="0">
                <a:solidFill>
                  <a:srgbClr val="231F20"/>
                </a:solidFill>
                <a:latin typeface="Arial Narrow"/>
                <a:cs typeface="Arial Narrow"/>
              </a:rPr>
              <a:t>de bulle d’air est activée lorsque le chauffage est en</a:t>
            </a:r>
            <a:r>
              <a:rPr sz="900" spc="-15" dirty="0">
                <a:solidFill>
                  <a:srgbClr val="231F20"/>
                </a:solidFill>
                <a:latin typeface="Arial Narrow"/>
                <a:cs typeface="Arial Narrow"/>
              </a:rPr>
              <a:t> </a:t>
            </a:r>
            <a:r>
              <a:rPr sz="900" spc="-5" dirty="0">
                <a:solidFill>
                  <a:srgbClr val="231F20"/>
                </a:solidFill>
                <a:latin typeface="Arial Narrow"/>
                <a:cs typeface="Arial Narrow"/>
              </a:rPr>
              <a:t>marche.</a:t>
            </a:r>
            <a:endParaRPr sz="900">
              <a:latin typeface="Arial Narrow"/>
              <a:cs typeface="Arial Narrow"/>
            </a:endParaRPr>
          </a:p>
          <a:p>
            <a:pPr marL="245745" indent="-183515">
              <a:lnSpc>
                <a:spcPct val="100000"/>
              </a:lnSpc>
              <a:spcBef>
                <a:spcPts val="420"/>
              </a:spcBef>
              <a:buChar char="●"/>
              <a:tabLst>
                <a:tab pos="246379" algn="l"/>
              </a:tabLst>
            </a:pPr>
            <a:r>
              <a:rPr sz="900" dirty="0">
                <a:solidFill>
                  <a:srgbClr val="231F20"/>
                </a:solidFill>
                <a:latin typeface="Arial Narrow"/>
                <a:cs typeface="Arial Narrow"/>
              </a:rPr>
              <a:t>Si </a:t>
            </a:r>
            <a:r>
              <a:rPr sz="900" spc="-5" dirty="0">
                <a:solidFill>
                  <a:srgbClr val="231F20"/>
                </a:solidFill>
                <a:latin typeface="Arial Narrow"/>
                <a:cs typeface="Arial Narrow"/>
              </a:rPr>
              <a:t>le couvercle du spa n’est pas correctement positionné lorsque le chauffage est en</a:t>
            </a:r>
            <a:r>
              <a:rPr sz="900" spc="-15" dirty="0">
                <a:solidFill>
                  <a:srgbClr val="231F20"/>
                </a:solidFill>
                <a:latin typeface="Arial Narrow"/>
                <a:cs typeface="Arial Narrow"/>
              </a:rPr>
              <a:t> </a:t>
            </a:r>
            <a:r>
              <a:rPr sz="900" spc="-5" dirty="0">
                <a:solidFill>
                  <a:srgbClr val="231F20"/>
                </a:solidFill>
                <a:latin typeface="Arial Narrow"/>
                <a:cs typeface="Arial Narrow"/>
              </a:rPr>
              <a:t>marche.</a:t>
            </a:r>
            <a:endParaRPr sz="900">
              <a:latin typeface="Arial Narrow"/>
              <a:cs typeface="Arial Narrow"/>
            </a:endParaRPr>
          </a:p>
        </p:txBody>
      </p:sp>
      <p:sp>
        <p:nvSpPr>
          <p:cNvPr id="358" name="object 358"/>
          <p:cNvSpPr txBox="1"/>
          <p:nvPr/>
        </p:nvSpPr>
        <p:spPr>
          <a:xfrm>
            <a:off x="1114437" y="3069050"/>
            <a:ext cx="650240" cy="168910"/>
          </a:xfrm>
          <a:prstGeom prst="rect">
            <a:avLst/>
          </a:prstGeom>
        </p:spPr>
        <p:txBody>
          <a:bodyPr vert="horz" wrap="square" lIns="0" tIns="17145" rIns="0" bIns="0" rtlCol="0">
            <a:spAutoFit/>
          </a:bodyPr>
          <a:lstStyle/>
          <a:p>
            <a:pPr marL="12700">
              <a:lnSpc>
                <a:spcPct val="100000"/>
              </a:lnSpc>
              <a:spcBef>
                <a:spcPts val="135"/>
              </a:spcBef>
            </a:pPr>
            <a:r>
              <a:rPr sz="900" spc="10" dirty="0">
                <a:solidFill>
                  <a:srgbClr val="231F20"/>
                </a:solidFill>
                <a:latin typeface="Arial Narrow"/>
                <a:cs typeface="Arial Narrow"/>
              </a:rPr>
              <a:t>Affichage</a:t>
            </a:r>
            <a:r>
              <a:rPr sz="900" spc="-35" dirty="0">
                <a:solidFill>
                  <a:srgbClr val="231F20"/>
                </a:solidFill>
                <a:latin typeface="Arial Narrow"/>
                <a:cs typeface="Arial Narrow"/>
              </a:rPr>
              <a:t> </a:t>
            </a:r>
            <a:r>
              <a:rPr sz="900" spc="15" dirty="0">
                <a:solidFill>
                  <a:srgbClr val="231F20"/>
                </a:solidFill>
                <a:latin typeface="Arial Narrow"/>
                <a:cs typeface="Arial Narrow"/>
              </a:rPr>
              <a:t>LED</a:t>
            </a:r>
            <a:endParaRPr sz="900">
              <a:latin typeface="Arial Narrow"/>
              <a:cs typeface="Arial Narrow"/>
            </a:endParaRPr>
          </a:p>
        </p:txBody>
      </p:sp>
      <p:sp>
        <p:nvSpPr>
          <p:cNvPr id="359" name="object 359"/>
          <p:cNvSpPr/>
          <p:nvPr/>
        </p:nvSpPr>
        <p:spPr>
          <a:xfrm>
            <a:off x="1094357" y="3298440"/>
            <a:ext cx="2373630" cy="0"/>
          </a:xfrm>
          <a:custGeom>
            <a:avLst/>
            <a:gdLst/>
            <a:ahLst/>
            <a:cxnLst/>
            <a:rect l="l" t="t" r="r" b="b"/>
            <a:pathLst>
              <a:path w="2373629">
                <a:moveTo>
                  <a:pt x="2373337" y="0"/>
                </a:moveTo>
                <a:lnTo>
                  <a:pt x="0" y="0"/>
                </a:lnTo>
              </a:path>
            </a:pathLst>
          </a:custGeom>
          <a:ln w="6616">
            <a:solidFill>
              <a:srgbClr val="414042"/>
            </a:solidFill>
          </a:ln>
        </p:spPr>
        <p:txBody>
          <a:bodyPr wrap="square" lIns="0" tIns="0" rIns="0" bIns="0" rtlCol="0"/>
          <a:lstStyle/>
          <a:p>
            <a:endParaRPr/>
          </a:p>
        </p:txBody>
      </p:sp>
      <p:sp>
        <p:nvSpPr>
          <p:cNvPr id="360" name="object 360"/>
          <p:cNvSpPr/>
          <p:nvPr/>
        </p:nvSpPr>
        <p:spPr>
          <a:xfrm>
            <a:off x="3467695" y="3298440"/>
            <a:ext cx="0" cy="272415"/>
          </a:xfrm>
          <a:custGeom>
            <a:avLst/>
            <a:gdLst/>
            <a:ahLst/>
            <a:cxnLst/>
            <a:rect l="l" t="t" r="r" b="b"/>
            <a:pathLst>
              <a:path h="272414">
                <a:moveTo>
                  <a:pt x="0" y="0"/>
                </a:moveTo>
                <a:lnTo>
                  <a:pt x="0" y="272084"/>
                </a:lnTo>
              </a:path>
            </a:pathLst>
          </a:custGeom>
          <a:ln w="6616">
            <a:solidFill>
              <a:srgbClr val="414042"/>
            </a:solidFill>
          </a:ln>
        </p:spPr>
        <p:txBody>
          <a:bodyPr wrap="square" lIns="0" tIns="0" rIns="0" bIns="0" rtlCol="0"/>
          <a:lstStyle/>
          <a:p>
            <a:endParaRPr/>
          </a:p>
        </p:txBody>
      </p:sp>
      <p:sp>
        <p:nvSpPr>
          <p:cNvPr id="361" name="object 361"/>
          <p:cNvSpPr txBox="1"/>
          <p:nvPr/>
        </p:nvSpPr>
        <p:spPr>
          <a:xfrm>
            <a:off x="3699036" y="9996493"/>
            <a:ext cx="158115" cy="112395"/>
          </a:xfrm>
          <a:prstGeom prst="rect">
            <a:avLst/>
          </a:prstGeom>
        </p:spPr>
        <p:txBody>
          <a:bodyPr vert="horz" wrap="square" lIns="0" tIns="6985" rIns="0" bIns="0" rtlCol="0">
            <a:spAutoFit/>
          </a:bodyPr>
          <a:lstStyle/>
          <a:p>
            <a:pPr marL="38100">
              <a:lnSpc>
                <a:spcPct val="100000"/>
              </a:lnSpc>
              <a:spcBef>
                <a:spcPts val="55"/>
              </a:spcBef>
            </a:pPr>
            <a:r>
              <a:rPr sz="600" dirty="0">
                <a:solidFill>
                  <a:srgbClr val="131111"/>
                </a:solidFill>
                <a:latin typeface="Arial"/>
                <a:cs typeface="Arial"/>
              </a:rPr>
              <a:t>14</a:t>
            </a:r>
            <a:endParaRPr sz="600">
              <a:latin typeface="Arial"/>
              <a:cs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979140" y="2052315"/>
            <a:ext cx="1101725" cy="177800"/>
          </a:xfrm>
          <a:prstGeom prst="rect">
            <a:avLst/>
          </a:prstGeom>
        </p:spPr>
        <p:txBody>
          <a:bodyPr vert="horz" wrap="square" lIns="0" tIns="12700" rIns="0" bIns="0" rtlCol="0">
            <a:spAutoFit/>
          </a:bodyPr>
          <a:lstStyle/>
          <a:p>
            <a:pPr marL="12700">
              <a:lnSpc>
                <a:spcPct val="100000"/>
              </a:lnSpc>
              <a:spcBef>
                <a:spcPts val="100"/>
              </a:spcBef>
            </a:pPr>
            <a:r>
              <a:rPr sz="1000" b="1" spc="-5" dirty="0">
                <a:solidFill>
                  <a:srgbClr val="231F20"/>
                </a:solidFill>
                <a:latin typeface="Arial Narrow"/>
                <a:cs typeface="Arial Narrow"/>
              </a:rPr>
              <a:t>MASSAGE </a:t>
            </a:r>
            <a:r>
              <a:rPr sz="1000" b="1" dirty="0">
                <a:solidFill>
                  <a:srgbClr val="231F20"/>
                </a:solidFill>
                <a:latin typeface="Arial Narrow"/>
                <a:cs typeface="Arial Narrow"/>
              </a:rPr>
              <a:t>À</a:t>
            </a:r>
            <a:r>
              <a:rPr sz="1000" b="1" spc="-75" dirty="0">
                <a:solidFill>
                  <a:srgbClr val="231F20"/>
                </a:solidFill>
                <a:latin typeface="Arial Narrow"/>
                <a:cs typeface="Arial Narrow"/>
              </a:rPr>
              <a:t> </a:t>
            </a:r>
            <a:r>
              <a:rPr sz="1000" b="1" dirty="0">
                <a:solidFill>
                  <a:srgbClr val="231F20"/>
                </a:solidFill>
                <a:latin typeface="Arial Narrow"/>
                <a:cs typeface="Arial Narrow"/>
              </a:rPr>
              <a:t>BULLES</a:t>
            </a:r>
            <a:endParaRPr sz="1000">
              <a:latin typeface="Arial Narrow"/>
              <a:cs typeface="Arial Narrow"/>
            </a:endParaRPr>
          </a:p>
        </p:txBody>
      </p:sp>
      <p:sp>
        <p:nvSpPr>
          <p:cNvPr id="3" name="object 3"/>
          <p:cNvSpPr txBox="1"/>
          <p:nvPr/>
        </p:nvSpPr>
        <p:spPr>
          <a:xfrm>
            <a:off x="979140" y="2240313"/>
            <a:ext cx="5840730" cy="520700"/>
          </a:xfrm>
          <a:prstGeom prst="rect">
            <a:avLst/>
          </a:prstGeom>
        </p:spPr>
        <p:txBody>
          <a:bodyPr vert="horz" wrap="square" lIns="0" tIns="12700" rIns="0" bIns="0" rtlCol="0">
            <a:spAutoFit/>
          </a:bodyPr>
          <a:lstStyle/>
          <a:p>
            <a:pPr marL="12700" marR="55244">
              <a:lnSpc>
                <a:spcPct val="111100"/>
              </a:lnSpc>
              <a:spcBef>
                <a:spcPts val="100"/>
              </a:spcBef>
              <a:tabLst>
                <a:tab pos="1257935" algn="l"/>
              </a:tabLst>
            </a:pPr>
            <a:r>
              <a:rPr sz="900" dirty="0">
                <a:solidFill>
                  <a:srgbClr val="231F20"/>
                </a:solidFill>
                <a:latin typeface="Arial Narrow"/>
                <a:cs typeface="Arial Narrow"/>
              </a:rPr>
              <a:t>Appuyez </a:t>
            </a:r>
            <a:r>
              <a:rPr sz="900" spc="-5" dirty="0">
                <a:solidFill>
                  <a:srgbClr val="231F20"/>
                </a:solidFill>
                <a:latin typeface="Arial Narrow"/>
                <a:cs typeface="Arial Narrow"/>
              </a:rPr>
              <a:t>sur</a:t>
            </a:r>
            <a:r>
              <a:rPr sz="900" dirty="0">
                <a:solidFill>
                  <a:srgbClr val="231F20"/>
                </a:solidFill>
                <a:latin typeface="Arial Narrow"/>
                <a:cs typeface="Arial Narrow"/>
              </a:rPr>
              <a:t> </a:t>
            </a:r>
            <a:r>
              <a:rPr sz="900" spc="-5" dirty="0">
                <a:solidFill>
                  <a:srgbClr val="231F20"/>
                </a:solidFill>
                <a:latin typeface="Arial Narrow"/>
                <a:cs typeface="Arial Narrow"/>
              </a:rPr>
              <a:t>le bouton	</a:t>
            </a:r>
            <a:r>
              <a:rPr sz="900" b="1" dirty="0">
                <a:solidFill>
                  <a:srgbClr val="231F20"/>
                </a:solidFill>
                <a:latin typeface="Arial Narrow"/>
                <a:cs typeface="Arial Narrow"/>
              </a:rPr>
              <a:t>BULLE </a:t>
            </a:r>
            <a:r>
              <a:rPr sz="900" spc="-5" dirty="0">
                <a:solidFill>
                  <a:srgbClr val="231F20"/>
                </a:solidFill>
                <a:latin typeface="Arial Narrow"/>
                <a:cs typeface="Arial Narrow"/>
              </a:rPr>
              <a:t>pour activer la </a:t>
            </a:r>
            <a:r>
              <a:rPr sz="900" dirty="0">
                <a:solidFill>
                  <a:srgbClr val="231F20"/>
                </a:solidFill>
                <a:latin typeface="Arial Narrow"/>
                <a:cs typeface="Arial Narrow"/>
              </a:rPr>
              <a:t>fonction ; </a:t>
            </a:r>
            <a:r>
              <a:rPr sz="900" spc="-5" dirty="0">
                <a:solidFill>
                  <a:srgbClr val="231F20"/>
                </a:solidFill>
                <a:latin typeface="Arial Narrow"/>
                <a:cs typeface="Arial Narrow"/>
              </a:rPr>
              <a:t>maintenez le bouton </a:t>
            </a:r>
            <a:r>
              <a:rPr sz="900" dirty="0">
                <a:solidFill>
                  <a:srgbClr val="231F20"/>
                </a:solidFill>
                <a:latin typeface="Arial Narrow"/>
                <a:cs typeface="Arial Narrow"/>
              </a:rPr>
              <a:t>BULLE </a:t>
            </a:r>
            <a:r>
              <a:rPr sz="900" spc="-5" dirty="0">
                <a:solidFill>
                  <a:srgbClr val="231F20"/>
                </a:solidFill>
                <a:latin typeface="Arial Narrow"/>
                <a:cs typeface="Arial Narrow"/>
              </a:rPr>
              <a:t>enfoncé pendant </a:t>
            </a:r>
            <a:r>
              <a:rPr sz="900" dirty="0">
                <a:solidFill>
                  <a:srgbClr val="231F20"/>
                </a:solidFill>
                <a:latin typeface="Arial Narrow"/>
                <a:cs typeface="Arial Narrow"/>
              </a:rPr>
              <a:t>3 </a:t>
            </a:r>
            <a:r>
              <a:rPr sz="900" spc="-5" dirty="0">
                <a:solidFill>
                  <a:srgbClr val="231F20"/>
                </a:solidFill>
                <a:latin typeface="Arial Narrow"/>
                <a:cs typeface="Arial Narrow"/>
              </a:rPr>
              <a:t>secondes pour désactiver la  </a:t>
            </a:r>
            <a:r>
              <a:rPr sz="900" dirty="0">
                <a:solidFill>
                  <a:srgbClr val="231F20"/>
                </a:solidFill>
                <a:latin typeface="Arial Narrow"/>
                <a:cs typeface="Arial Narrow"/>
              </a:rPr>
              <a:t>fonction.</a:t>
            </a:r>
            <a:endParaRPr sz="900">
              <a:latin typeface="Arial Narrow"/>
              <a:cs typeface="Arial Narrow"/>
            </a:endParaRPr>
          </a:p>
          <a:p>
            <a:pPr marL="12700">
              <a:lnSpc>
                <a:spcPct val="100000"/>
              </a:lnSpc>
              <a:spcBef>
                <a:spcPts val="420"/>
              </a:spcBef>
              <a:tabLst>
                <a:tab pos="4535170" algn="l"/>
              </a:tabLst>
            </a:pPr>
            <a:r>
              <a:rPr sz="900" spc="-5" dirty="0">
                <a:solidFill>
                  <a:srgbClr val="231F20"/>
                </a:solidFill>
                <a:latin typeface="Arial Narrow"/>
                <a:cs typeface="Arial Narrow"/>
              </a:rPr>
              <a:t>Le </a:t>
            </a:r>
            <a:r>
              <a:rPr sz="900" dirty="0">
                <a:solidFill>
                  <a:srgbClr val="231F20"/>
                </a:solidFill>
                <a:latin typeface="Arial Narrow"/>
                <a:cs typeface="Arial Narrow"/>
              </a:rPr>
              <a:t>réglage </a:t>
            </a:r>
            <a:r>
              <a:rPr sz="900" spc="-5" dirty="0">
                <a:solidFill>
                  <a:srgbClr val="231F20"/>
                </a:solidFill>
                <a:latin typeface="Arial Narrow"/>
                <a:cs typeface="Arial Narrow"/>
              </a:rPr>
              <a:t>des bulles peut être ajusté </a:t>
            </a:r>
            <a:r>
              <a:rPr sz="900" dirty="0">
                <a:solidFill>
                  <a:srgbClr val="231F20"/>
                </a:solidFill>
                <a:latin typeface="Arial Narrow"/>
                <a:cs typeface="Arial Narrow"/>
              </a:rPr>
              <a:t>à trois </a:t>
            </a:r>
            <a:r>
              <a:rPr sz="900" spc="-5" dirty="0">
                <a:solidFill>
                  <a:srgbClr val="231F20"/>
                </a:solidFill>
                <a:latin typeface="Arial Narrow"/>
                <a:cs typeface="Arial Narrow"/>
              </a:rPr>
              <a:t>niveaux différents. Le </a:t>
            </a:r>
            <a:r>
              <a:rPr sz="900" dirty="0">
                <a:solidFill>
                  <a:srgbClr val="231F20"/>
                </a:solidFill>
                <a:latin typeface="Arial Narrow"/>
                <a:cs typeface="Arial Narrow"/>
              </a:rPr>
              <a:t>réglage </a:t>
            </a:r>
            <a:r>
              <a:rPr sz="900" spc="-5" dirty="0">
                <a:solidFill>
                  <a:srgbClr val="231F20"/>
                </a:solidFill>
                <a:latin typeface="Arial Narrow"/>
                <a:cs typeface="Arial Narrow"/>
              </a:rPr>
              <a:t>par défaut est au</a:t>
            </a:r>
            <a:r>
              <a:rPr sz="900" spc="40" dirty="0">
                <a:solidFill>
                  <a:srgbClr val="231F20"/>
                </a:solidFill>
                <a:latin typeface="Arial Narrow"/>
                <a:cs typeface="Arial Narrow"/>
              </a:rPr>
              <a:t> </a:t>
            </a:r>
            <a:r>
              <a:rPr sz="900" spc="-5" dirty="0">
                <a:solidFill>
                  <a:srgbClr val="231F20"/>
                </a:solidFill>
                <a:latin typeface="Arial Narrow"/>
                <a:cs typeface="Arial Narrow"/>
              </a:rPr>
              <a:t>niveau</a:t>
            </a:r>
            <a:r>
              <a:rPr sz="900" dirty="0">
                <a:solidFill>
                  <a:srgbClr val="231F20"/>
                </a:solidFill>
                <a:latin typeface="Arial Narrow"/>
                <a:cs typeface="Arial Narrow"/>
              </a:rPr>
              <a:t> 2	(500W). Appuyez </a:t>
            </a:r>
            <a:r>
              <a:rPr sz="900" spc="-5" dirty="0">
                <a:solidFill>
                  <a:srgbClr val="231F20"/>
                </a:solidFill>
                <a:latin typeface="Arial Narrow"/>
                <a:cs typeface="Arial Narrow"/>
              </a:rPr>
              <a:t>sur le</a:t>
            </a:r>
            <a:r>
              <a:rPr sz="900" spc="-80" dirty="0">
                <a:solidFill>
                  <a:srgbClr val="231F20"/>
                </a:solidFill>
                <a:latin typeface="Arial Narrow"/>
                <a:cs typeface="Arial Narrow"/>
              </a:rPr>
              <a:t> </a:t>
            </a:r>
            <a:r>
              <a:rPr sz="900" spc="-5" dirty="0">
                <a:solidFill>
                  <a:srgbClr val="231F20"/>
                </a:solidFill>
                <a:latin typeface="Arial Narrow"/>
                <a:cs typeface="Arial Narrow"/>
              </a:rPr>
              <a:t>bouton</a:t>
            </a:r>
            <a:endParaRPr sz="900">
              <a:latin typeface="Arial Narrow"/>
              <a:cs typeface="Arial Narrow"/>
            </a:endParaRPr>
          </a:p>
        </p:txBody>
      </p:sp>
      <p:sp>
        <p:nvSpPr>
          <p:cNvPr id="4" name="object 4"/>
          <p:cNvSpPr txBox="1"/>
          <p:nvPr/>
        </p:nvSpPr>
        <p:spPr>
          <a:xfrm>
            <a:off x="979140" y="2697399"/>
            <a:ext cx="5984875" cy="902335"/>
          </a:xfrm>
          <a:prstGeom prst="rect">
            <a:avLst/>
          </a:prstGeom>
        </p:spPr>
        <p:txBody>
          <a:bodyPr vert="horz" wrap="square" lIns="0" tIns="66040" rIns="0" bIns="0" rtlCol="0">
            <a:spAutoFit/>
          </a:bodyPr>
          <a:lstStyle/>
          <a:p>
            <a:pPr marL="12700">
              <a:lnSpc>
                <a:spcPct val="100000"/>
              </a:lnSpc>
              <a:spcBef>
                <a:spcPts val="520"/>
              </a:spcBef>
              <a:tabLst>
                <a:tab pos="1653539" algn="l"/>
                <a:tab pos="4186554" algn="l"/>
              </a:tabLst>
            </a:pPr>
            <a:r>
              <a:rPr sz="900" dirty="0">
                <a:solidFill>
                  <a:srgbClr val="231F20"/>
                </a:solidFill>
                <a:latin typeface="Arial Narrow"/>
                <a:cs typeface="Arial Narrow"/>
              </a:rPr>
              <a:t>BULLE </a:t>
            </a:r>
            <a:r>
              <a:rPr sz="900" spc="-5" dirty="0">
                <a:solidFill>
                  <a:srgbClr val="231F20"/>
                </a:solidFill>
                <a:latin typeface="Arial Narrow"/>
                <a:cs typeface="Arial Narrow"/>
              </a:rPr>
              <a:t>pour passer au</a:t>
            </a:r>
            <a:r>
              <a:rPr sz="900" spc="5" dirty="0">
                <a:solidFill>
                  <a:srgbClr val="231F20"/>
                </a:solidFill>
                <a:latin typeface="Arial Narrow"/>
                <a:cs typeface="Arial Narrow"/>
              </a:rPr>
              <a:t> </a:t>
            </a:r>
            <a:r>
              <a:rPr sz="900" spc="-5" dirty="0">
                <a:solidFill>
                  <a:srgbClr val="231F20"/>
                </a:solidFill>
                <a:latin typeface="Arial Narrow"/>
                <a:cs typeface="Arial Narrow"/>
              </a:rPr>
              <a:t>niveau </a:t>
            </a:r>
            <a:r>
              <a:rPr sz="900" dirty="0">
                <a:solidFill>
                  <a:srgbClr val="231F20"/>
                </a:solidFill>
                <a:latin typeface="Arial Narrow"/>
                <a:cs typeface="Arial Narrow"/>
              </a:rPr>
              <a:t>3	(720W). Appuyez à </a:t>
            </a:r>
            <a:r>
              <a:rPr sz="900" spc="-5" dirty="0">
                <a:solidFill>
                  <a:srgbClr val="231F20"/>
                </a:solidFill>
                <a:latin typeface="Arial Narrow"/>
                <a:cs typeface="Arial Narrow"/>
              </a:rPr>
              <a:t>nouveau pour passer au</a:t>
            </a:r>
            <a:r>
              <a:rPr sz="900" spc="10" dirty="0">
                <a:solidFill>
                  <a:srgbClr val="231F20"/>
                </a:solidFill>
                <a:latin typeface="Arial Narrow"/>
                <a:cs typeface="Arial Narrow"/>
              </a:rPr>
              <a:t> </a:t>
            </a:r>
            <a:r>
              <a:rPr sz="900" spc="-5" dirty="0">
                <a:solidFill>
                  <a:srgbClr val="231F20"/>
                </a:solidFill>
                <a:latin typeface="Arial Narrow"/>
                <a:cs typeface="Arial Narrow"/>
              </a:rPr>
              <a:t>niveau</a:t>
            </a:r>
            <a:r>
              <a:rPr sz="900" dirty="0">
                <a:solidFill>
                  <a:srgbClr val="231F20"/>
                </a:solidFill>
                <a:latin typeface="Arial Narrow"/>
                <a:cs typeface="Arial Narrow"/>
              </a:rPr>
              <a:t> 1	(300W).</a:t>
            </a:r>
            <a:endParaRPr sz="900">
              <a:latin typeface="Arial Narrow"/>
              <a:cs typeface="Arial Narrow"/>
            </a:endParaRPr>
          </a:p>
          <a:p>
            <a:pPr marL="12700" marR="15875">
              <a:lnSpc>
                <a:spcPct val="111100"/>
              </a:lnSpc>
              <a:spcBef>
                <a:spcPts val="300"/>
              </a:spcBef>
            </a:pPr>
            <a:r>
              <a:rPr sz="900" b="1" dirty="0">
                <a:solidFill>
                  <a:srgbClr val="231F20"/>
                </a:solidFill>
                <a:latin typeface="Arial Narrow"/>
                <a:cs typeface="Arial Narrow"/>
              </a:rPr>
              <a:t>IMPORTANT: </a:t>
            </a:r>
            <a:r>
              <a:rPr sz="900" dirty="0">
                <a:solidFill>
                  <a:srgbClr val="231F20"/>
                </a:solidFill>
                <a:latin typeface="Arial Narrow"/>
                <a:cs typeface="Arial Narrow"/>
              </a:rPr>
              <a:t>N’allumez </a:t>
            </a:r>
            <a:r>
              <a:rPr sz="900" spc="-5" dirty="0">
                <a:solidFill>
                  <a:srgbClr val="231F20"/>
                </a:solidFill>
                <a:latin typeface="Arial Narrow"/>
                <a:cs typeface="Arial Narrow"/>
              </a:rPr>
              <a:t>pas le système de massage lorsque le couvercle est en place. L’air peut s’accumuler </a:t>
            </a:r>
            <a:r>
              <a:rPr sz="900" dirty="0">
                <a:solidFill>
                  <a:srgbClr val="231F20"/>
                </a:solidFill>
                <a:latin typeface="Arial Narrow"/>
                <a:cs typeface="Arial Narrow"/>
              </a:rPr>
              <a:t>à </a:t>
            </a:r>
            <a:r>
              <a:rPr sz="900" spc="-5" dirty="0">
                <a:solidFill>
                  <a:srgbClr val="231F20"/>
                </a:solidFill>
                <a:latin typeface="Arial Narrow"/>
                <a:cs typeface="Arial Narrow"/>
              </a:rPr>
              <a:t>l’intérieur du spa et causer des  dommages irréparables et des dommages</a:t>
            </a:r>
            <a:r>
              <a:rPr sz="900" spc="-10" dirty="0">
                <a:solidFill>
                  <a:srgbClr val="231F20"/>
                </a:solidFill>
                <a:latin typeface="Arial Narrow"/>
                <a:cs typeface="Arial Narrow"/>
              </a:rPr>
              <a:t> </a:t>
            </a:r>
            <a:r>
              <a:rPr sz="900" spc="-5" dirty="0">
                <a:solidFill>
                  <a:srgbClr val="231F20"/>
                </a:solidFill>
                <a:latin typeface="Arial Narrow"/>
                <a:cs typeface="Arial Narrow"/>
              </a:rPr>
              <a:t>corporels.</a:t>
            </a:r>
            <a:endParaRPr sz="900">
              <a:latin typeface="Arial Narrow"/>
              <a:cs typeface="Arial Narrow"/>
            </a:endParaRPr>
          </a:p>
          <a:p>
            <a:pPr marL="12700" marR="5080">
              <a:lnSpc>
                <a:spcPct val="111100"/>
              </a:lnSpc>
              <a:spcBef>
                <a:spcPts val="300"/>
              </a:spcBef>
            </a:pPr>
            <a:r>
              <a:rPr sz="900" b="1" dirty="0">
                <a:solidFill>
                  <a:srgbClr val="231F20"/>
                </a:solidFill>
                <a:latin typeface="Arial Narrow"/>
                <a:cs typeface="Arial Narrow"/>
              </a:rPr>
              <a:t>REMARQUE: </a:t>
            </a:r>
            <a:r>
              <a:rPr sz="900" dirty="0">
                <a:solidFill>
                  <a:srgbClr val="231F20"/>
                </a:solidFill>
                <a:latin typeface="Arial Narrow"/>
                <a:cs typeface="Arial Narrow"/>
              </a:rPr>
              <a:t>Par </a:t>
            </a:r>
            <a:r>
              <a:rPr sz="900" spc="-5" dirty="0">
                <a:solidFill>
                  <a:srgbClr val="231F20"/>
                </a:solidFill>
                <a:latin typeface="Arial Narrow"/>
                <a:cs typeface="Arial Narrow"/>
              </a:rPr>
              <a:t>mesure de sécurité, la </a:t>
            </a:r>
            <a:r>
              <a:rPr sz="900" dirty="0">
                <a:solidFill>
                  <a:srgbClr val="231F20"/>
                </a:solidFill>
                <a:latin typeface="Arial Narrow"/>
                <a:cs typeface="Arial Narrow"/>
              </a:rPr>
              <a:t>fonction </a:t>
            </a:r>
            <a:r>
              <a:rPr sz="900" spc="-5" dirty="0">
                <a:solidFill>
                  <a:srgbClr val="231F20"/>
                </a:solidFill>
                <a:latin typeface="Arial Narrow"/>
                <a:cs typeface="Arial Narrow"/>
              </a:rPr>
              <a:t>de massage bouillonnant s’arrête automatiquement après 20 minutes de </a:t>
            </a:r>
            <a:r>
              <a:rPr sz="900" dirty="0">
                <a:solidFill>
                  <a:srgbClr val="231F20"/>
                </a:solidFill>
                <a:latin typeface="Arial Narrow"/>
                <a:cs typeface="Arial Narrow"/>
              </a:rPr>
              <a:t>fonctionnement. Elle  </a:t>
            </a:r>
            <a:r>
              <a:rPr sz="900" spc="-5" dirty="0">
                <a:solidFill>
                  <a:srgbClr val="231F20"/>
                </a:solidFill>
                <a:latin typeface="Arial Narrow"/>
                <a:cs typeface="Arial Narrow"/>
              </a:rPr>
              <a:t>peut être </a:t>
            </a:r>
            <a:r>
              <a:rPr sz="900" dirty="0">
                <a:solidFill>
                  <a:srgbClr val="231F20"/>
                </a:solidFill>
                <a:latin typeface="Arial Narrow"/>
                <a:cs typeface="Arial Narrow"/>
              </a:rPr>
              <a:t>réactivée </a:t>
            </a:r>
            <a:r>
              <a:rPr sz="900" spc="-5" dirty="0">
                <a:solidFill>
                  <a:srgbClr val="231F20"/>
                </a:solidFill>
                <a:latin typeface="Arial Narrow"/>
                <a:cs typeface="Arial Narrow"/>
              </a:rPr>
              <a:t>après 10 minutes en </a:t>
            </a:r>
            <a:r>
              <a:rPr sz="900" dirty="0">
                <a:solidFill>
                  <a:srgbClr val="231F20"/>
                </a:solidFill>
                <a:latin typeface="Arial Narrow"/>
                <a:cs typeface="Arial Narrow"/>
              </a:rPr>
              <a:t>appuyant à </a:t>
            </a:r>
            <a:r>
              <a:rPr sz="900" spc="-5" dirty="0">
                <a:solidFill>
                  <a:srgbClr val="231F20"/>
                </a:solidFill>
                <a:latin typeface="Arial Narrow"/>
                <a:cs typeface="Arial Narrow"/>
              </a:rPr>
              <a:t>nouveau sur le bouton</a:t>
            </a:r>
            <a:r>
              <a:rPr sz="900" spc="-15" dirty="0">
                <a:solidFill>
                  <a:srgbClr val="231F20"/>
                </a:solidFill>
                <a:latin typeface="Arial Narrow"/>
                <a:cs typeface="Arial Narrow"/>
              </a:rPr>
              <a:t> </a:t>
            </a:r>
            <a:r>
              <a:rPr sz="900" dirty="0">
                <a:solidFill>
                  <a:srgbClr val="231F20"/>
                </a:solidFill>
                <a:latin typeface="Arial Narrow"/>
                <a:cs typeface="Arial Narrow"/>
              </a:rPr>
              <a:t>BULLE.</a:t>
            </a:r>
            <a:endParaRPr sz="900">
              <a:latin typeface="Arial Narrow"/>
              <a:cs typeface="Arial Narrow"/>
            </a:endParaRPr>
          </a:p>
        </p:txBody>
      </p:sp>
      <p:sp>
        <p:nvSpPr>
          <p:cNvPr id="5" name="object 5"/>
          <p:cNvSpPr txBox="1"/>
          <p:nvPr/>
        </p:nvSpPr>
        <p:spPr>
          <a:xfrm>
            <a:off x="979140" y="3697670"/>
            <a:ext cx="4759960" cy="422275"/>
          </a:xfrm>
          <a:prstGeom prst="rect">
            <a:avLst/>
          </a:prstGeom>
        </p:spPr>
        <p:txBody>
          <a:bodyPr vert="horz" wrap="square" lIns="0" tIns="69215" rIns="0" bIns="0" rtlCol="0">
            <a:spAutoFit/>
          </a:bodyPr>
          <a:lstStyle/>
          <a:p>
            <a:pPr marL="12700">
              <a:lnSpc>
                <a:spcPct val="100000"/>
              </a:lnSpc>
              <a:spcBef>
                <a:spcPts val="545"/>
              </a:spcBef>
            </a:pPr>
            <a:r>
              <a:rPr sz="1000" b="1" spc="-5" dirty="0">
                <a:solidFill>
                  <a:srgbClr val="231F20"/>
                </a:solidFill>
                <a:latin typeface="Arial Narrow"/>
                <a:cs typeface="Arial Narrow"/>
              </a:rPr>
              <a:t>MINUTERIE </a:t>
            </a:r>
            <a:r>
              <a:rPr sz="1000" b="1" dirty="0">
                <a:solidFill>
                  <a:srgbClr val="231F20"/>
                </a:solidFill>
                <a:latin typeface="Arial Narrow"/>
                <a:cs typeface="Arial Narrow"/>
              </a:rPr>
              <a:t>DE</a:t>
            </a:r>
            <a:r>
              <a:rPr sz="1000" b="1" spc="-5" dirty="0">
                <a:solidFill>
                  <a:srgbClr val="231F20"/>
                </a:solidFill>
                <a:latin typeface="Arial Narrow"/>
                <a:cs typeface="Arial Narrow"/>
              </a:rPr>
              <a:t> </a:t>
            </a:r>
            <a:r>
              <a:rPr sz="1000" b="1" dirty="0">
                <a:solidFill>
                  <a:srgbClr val="231F20"/>
                </a:solidFill>
                <a:latin typeface="Arial Narrow"/>
                <a:cs typeface="Arial Narrow"/>
              </a:rPr>
              <a:t>CHAUFFAGE</a:t>
            </a:r>
            <a:endParaRPr sz="1000">
              <a:latin typeface="Arial Narrow"/>
              <a:cs typeface="Arial Narrow"/>
            </a:endParaRPr>
          </a:p>
          <a:p>
            <a:pPr marL="12700">
              <a:lnSpc>
                <a:spcPct val="100000"/>
              </a:lnSpc>
              <a:spcBef>
                <a:spcPts val="400"/>
              </a:spcBef>
            </a:pPr>
            <a:r>
              <a:rPr sz="900" dirty="0">
                <a:solidFill>
                  <a:srgbClr val="231F20"/>
                </a:solidFill>
                <a:latin typeface="Arial Narrow"/>
                <a:cs typeface="Arial Narrow"/>
              </a:rPr>
              <a:t>Pour </a:t>
            </a:r>
            <a:r>
              <a:rPr sz="900" spc="-5" dirty="0">
                <a:solidFill>
                  <a:srgbClr val="231F20"/>
                </a:solidFill>
                <a:latin typeface="Arial Narrow"/>
                <a:cs typeface="Arial Narrow"/>
              </a:rPr>
              <a:t>définir le nombre d’heures </a:t>
            </a:r>
            <a:r>
              <a:rPr sz="900" dirty="0">
                <a:solidFill>
                  <a:srgbClr val="231F20"/>
                </a:solidFill>
                <a:latin typeface="Arial Narrow"/>
                <a:cs typeface="Arial Narrow"/>
              </a:rPr>
              <a:t>À </a:t>
            </a:r>
            <a:r>
              <a:rPr sz="900" spc="-5" dirty="0">
                <a:solidFill>
                  <a:srgbClr val="231F20"/>
                </a:solidFill>
                <a:latin typeface="Arial Narrow"/>
                <a:cs typeface="Arial Narrow"/>
              </a:rPr>
              <a:t>PARTIR </a:t>
            </a:r>
            <a:r>
              <a:rPr sz="900" dirty="0">
                <a:solidFill>
                  <a:srgbClr val="231F20"/>
                </a:solidFill>
                <a:latin typeface="Arial Narrow"/>
                <a:cs typeface="Arial Narrow"/>
              </a:rPr>
              <a:t>DE </a:t>
            </a:r>
            <a:r>
              <a:rPr sz="900" spc="-5" dirty="0">
                <a:solidFill>
                  <a:srgbClr val="231F20"/>
                </a:solidFill>
                <a:latin typeface="Arial Narrow"/>
                <a:cs typeface="Arial Narrow"/>
              </a:rPr>
              <a:t>MAINTENANT après lesquelles le chauffage se mettra en marche</a:t>
            </a:r>
            <a:r>
              <a:rPr sz="900" spc="-10" dirty="0">
                <a:solidFill>
                  <a:srgbClr val="231F20"/>
                </a:solidFill>
                <a:latin typeface="Arial Narrow"/>
                <a:cs typeface="Arial Narrow"/>
              </a:rPr>
              <a:t> </a:t>
            </a:r>
            <a:r>
              <a:rPr sz="900" dirty="0">
                <a:solidFill>
                  <a:srgbClr val="231F20"/>
                </a:solidFill>
                <a:latin typeface="Arial Narrow"/>
                <a:cs typeface="Arial Narrow"/>
              </a:rPr>
              <a:t>:</a:t>
            </a:r>
            <a:endParaRPr sz="900">
              <a:latin typeface="Arial Narrow"/>
              <a:cs typeface="Arial Narrow"/>
            </a:endParaRPr>
          </a:p>
        </p:txBody>
      </p:sp>
      <p:sp>
        <p:nvSpPr>
          <p:cNvPr id="6" name="object 6"/>
          <p:cNvSpPr txBox="1"/>
          <p:nvPr/>
        </p:nvSpPr>
        <p:spPr>
          <a:xfrm>
            <a:off x="979140" y="4147853"/>
            <a:ext cx="5053965" cy="162560"/>
          </a:xfrm>
          <a:prstGeom prst="rect">
            <a:avLst/>
          </a:prstGeom>
        </p:spPr>
        <p:txBody>
          <a:bodyPr vert="horz" wrap="square" lIns="0" tIns="12700" rIns="0" bIns="0" rtlCol="0">
            <a:spAutoFit/>
          </a:bodyPr>
          <a:lstStyle/>
          <a:p>
            <a:pPr marL="12700">
              <a:lnSpc>
                <a:spcPct val="100000"/>
              </a:lnSpc>
              <a:spcBef>
                <a:spcPts val="100"/>
              </a:spcBef>
              <a:tabLst>
                <a:tab pos="1388110" algn="l"/>
              </a:tabLst>
            </a:pPr>
            <a:r>
              <a:rPr sz="900" spc="-5" dirty="0">
                <a:solidFill>
                  <a:srgbClr val="231F20"/>
                </a:solidFill>
                <a:latin typeface="Arial Narrow"/>
                <a:cs typeface="Arial Narrow"/>
              </a:rPr>
              <a:t>1.  </a:t>
            </a:r>
            <a:r>
              <a:rPr sz="900" dirty="0">
                <a:solidFill>
                  <a:srgbClr val="231F20"/>
                </a:solidFill>
                <a:latin typeface="Arial Narrow"/>
                <a:cs typeface="Arial Narrow"/>
              </a:rPr>
              <a:t>Appuyez </a:t>
            </a:r>
            <a:r>
              <a:rPr sz="900" spc="-5" dirty="0">
                <a:solidFill>
                  <a:srgbClr val="231F20"/>
                </a:solidFill>
                <a:latin typeface="Arial Narrow"/>
                <a:cs typeface="Arial Narrow"/>
              </a:rPr>
              <a:t>sur</a:t>
            </a:r>
            <a:r>
              <a:rPr sz="900" spc="10" dirty="0">
                <a:solidFill>
                  <a:srgbClr val="231F20"/>
                </a:solidFill>
                <a:latin typeface="Arial Narrow"/>
                <a:cs typeface="Arial Narrow"/>
              </a:rPr>
              <a:t> </a:t>
            </a:r>
            <a:r>
              <a:rPr sz="900" spc="-5" dirty="0">
                <a:solidFill>
                  <a:srgbClr val="231F20"/>
                </a:solidFill>
                <a:latin typeface="Arial Narrow"/>
                <a:cs typeface="Arial Narrow"/>
              </a:rPr>
              <a:t>le bouton	</a:t>
            </a:r>
            <a:r>
              <a:rPr sz="900" b="1" spc="-5" dirty="0">
                <a:solidFill>
                  <a:srgbClr val="231F20"/>
                </a:solidFill>
                <a:latin typeface="Arial Narrow"/>
                <a:cs typeface="Arial Narrow"/>
              </a:rPr>
              <a:t>MINUTERIE </a:t>
            </a:r>
            <a:r>
              <a:rPr sz="900" spc="-5" dirty="0">
                <a:solidFill>
                  <a:srgbClr val="231F20"/>
                </a:solidFill>
                <a:latin typeface="Arial Narrow"/>
                <a:cs typeface="Arial Narrow"/>
              </a:rPr>
              <a:t>pour entrer en mode de préréglage. L'icône MINUTERIE s'affiche </a:t>
            </a:r>
            <a:r>
              <a:rPr sz="900" dirty="0">
                <a:solidFill>
                  <a:srgbClr val="231F20"/>
                </a:solidFill>
                <a:latin typeface="Arial Narrow"/>
                <a:cs typeface="Arial Narrow"/>
              </a:rPr>
              <a:t>à</a:t>
            </a:r>
            <a:r>
              <a:rPr sz="900" spc="-35" dirty="0">
                <a:solidFill>
                  <a:srgbClr val="231F20"/>
                </a:solidFill>
                <a:latin typeface="Arial Narrow"/>
                <a:cs typeface="Arial Narrow"/>
              </a:rPr>
              <a:t> </a:t>
            </a:r>
            <a:r>
              <a:rPr sz="900" spc="-5" dirty="0">
                <a:solidFill>
                  <a:srgbClr val="231F20"/>
                </a:solidFill>
                <a:latin typeface="Arial Narrow"/>
                <a:cs typeface="Arial Narrow"/>
              </a:rPr>
              <a:t>l'écran.</a:t>
            </a:r>
            <a:endParaRPr sz="900">
              <a:latin typeface="Arial Narrow"/>
              <a:cs typeface="Arial Narrow"/>
            </a:endParaRPr>
          </a:p>
        </p:txBody>
      </p:sp>
      <p:sp>
        <p:nvSpPr>
          <p:cNvPr id="7" name="object 7"/>
          <p:cNvSpPr txBox="1"/>
          <p:nvPr/>
        </p:nvSpPr>
        <p:spPr>
          <a:xfrm>
            <a:off x="979140" y="7297415"/>
            <a:ext cx="1582420" cy="177800"/>
          </a:xfrm>
          <a:prstGeom prst="rect">
            <a:avLst/>
          </a:prstGeom>
        </p:spPr>
        <p:txBody>
          <a:bodyPr vert="horz" wrap="square" lIns="0" tIns="12700" rIns="0" bIns="0" rtlCol="0">
            <a:spAutoFit/>
          </a:bodyPr>
          <a:lstStyle/>
          <a:p>
            <a:pPr marL="12700">
              <a:lnSpc>
                <a:spcPct val="100000"/>
              </a:lnSpc>
              <a:spcBef>
                <a:spcPts val="100"/>
              </a:spcBef>
            </a:pPr>
            <a:r>
              <a:rPr sz="1000" b="1" dirty="0">
                <a:solidFill>
                  <a:srgbClr val="231F20"/>
                </a:solidFill>
                <a:latin typeface="Arial Narrow"/>
                <a:cs typeface="Arial Narrow"/>
              </a:rPr>
              <a:t>VERROUILLAGE DE</a:t>
            </a:r>
            <a:r>
              <a:rPr sz="1000" b="1" spc="-85" dirty="0">
                <a:solidFill>
                  <a:srgbClr val="231F20"/>
                </a:solidFill>
                <a:latin typeface="Arial Narrow"/>
                <a:cs typeface="Arial Narrow"/>
              </a:rPr>
              <a:t> </a:t>
            </a:r>
            <a:r>
              <a:rPr sz="1000" b="1" dirty="0">
                <a:solidFill>
                  <a:srgbClr val="231F20"/>
                </a:solidFill>
                <a:latin typeface="Arial Narrow"/>
                <a:cs typeface="Arial Narrow"/>
              </a:rPr>
              <a:t>SÉCURITÉ</a:t>
            </a:r>
            <a:endParaRPr sz="1000">
              <a:latin typeface="Arial Narrow"/>
              <a:cs typeface="Arial Narrow"/>
            </a:endParaRPr>
          </a:p>
        </p:txBody>
      </p:sp>
      <p:sp>
        <p:nvSpPr>
          <p:cNvPr id="8" name="object 8"/>
          <p:cNvSpPr txBox="1"/>
          <p:nvPr/>
        </p:nvSpPr>
        <p:spPr>
          <a:xfrm>
            <a:off x="979140" y="7500615"/>
            <a:ext cx="5901055" cy="162560"/>
          </a:xfrm>
          <a:prstGeom prst="rect">
            <a:avLst/>
          </a:prstGeom>
        </p:spPr>
        <p:txBody>
          <a:bodyPr vert="horz" wrap="square" lIns="0" tIns="12700" rIns="0" bIns="0" rtlCol="0">
            <a:spAutoFit/>
          </a:bodyPr>
          <a:lstStyle/>
          <a:p>
            <a:pPr marL="12700">
              <a:lnSpc>
                <a:spcPct val="100000"/>
              </a:lnSpc>
              <a:spcBef>
                <a:spcPts val="100"/>
              </a:spcBef>
              <a:tabLst>
                <a:tab pos="1325245" algn="l"/>
                <a:tab pos="1976755" algn="l"/>
              </a:tabLst>
            </a:pPr>
            <a:r>
              <a:rPr sz="900" dirty="0">
                <a:solidFill>
                  <a:srgbClr val="231F20"/>
                </a:solidFill>
                <a:latin typeface="Arial Narrow"/>
                <a:cs typeface="Arial Narrow"/>
              </a:rPr>
              <a:t>Appuyez </a:t>
            </a:r>
            <a:r>
              <a:rPr sz="900" spc="-5" dirty="0">
                <a:solidFill>
                  <a:srgbClr val="231F20"/>
                </a:solidFill>
                <a:latin typeface="Arial Narrow"/>
                <a:cs typeface="Arial Narrow"/>
              </a:rPr>
              <a:t>sur</a:t>
            </a:r>
            <a:r>
              <a:rPr sz="900" dirty="0">
                <a:solidFill>
                  <a:srgbClr val="231F20"/>
                </a:solidFill>
                <a:latin typeface="Arial Narrow"/>
                <a:cs typeface="Arial Narrow"/>
              </a:rPr>
              <a:t> </a:t>
            </a:r>
            <a:r>
              <a:rPr sz="900" spc="-5" dirty="0">
                <a:solidFill>
                  <a:srgbClr val="231F20"/>
                </a:solidFill>
                <a:latin typeface="Arial Narrow"/>
                <a:cs typeface="Arial Narrow"/>
              </a:rPr>
              <a:t>les boutons	</a:t>
            </a:r>
            <a:r>
              <a:rPr sz="900" b="1" dirty="0">
                <a:solidFill>
                  <a:srgbClr val="231F20"/>
                </a:solidFill>
                <a:latin typeface="Arial Narrow"/>
                <a:cs typeface="Arial Narrow"/>
              </a:rPr>
              <a:t>HAUT </a:t>
            </a:r>
            <a:r>
              <a:rPr sz="900" spc="-5" dirty="0">
                <a:solidFill>
                  <a:srgbClr val="231F20"/>
                </a:solidFill>
                <a:latin typeface="Arial Narrow"/>
                <a:cs typeface="Arial Narrow"/>
              </a:rPr>
              <a:t>et	</a:t>
            </a:r>
            <a:r>
              <a:rPr sz="900" b="1" dirty="0">
                <a:solidFill>
                  <a:srgbClr val="231F20"/>
                </a:solidFill>
                <a:latin typeface="Arial Narrow"/>
                <a:cs typeface="Arial Narrow"/>
              </a:rPr>
              <a:t>BAS </a:t>
            </a:r>
            <a:r>
              <a:rPr sz="900" spc="-5" dirty="0">
                <a:solidFill>
                  <a:srgbClr val="231F20"/>
                </a:solidFill>
                <a:latin typeface="Arial Narrow"/>
                <a:cs typeface="Arial Narrow"/>
              </a:rPr>
              <a:t>simultanément pendant </a:t>
            </a:r>
            <a:r>
              <a:rPr sz="900" dirty="0">
                <a:solidFill>
                  <a:srgbClr val="231F20"/>
                </a:solidFill>
                <a:latin typeface="Arial Narrow"/>
                <a:cs typeface="Arial Narrow"/>
              </a:rPr>
              <a:t>3 </a:t>
            </a:r>
            <a:r>
              <a:rPr sz="900" spc="-5" dirty="0">
                <a:solidFill>
                  <a:srgbClr val="231F20"/>
                </a:solidFill>
                <a:latin typeface="Arial Narrow"/>
                <a:cs typeface="Arial Narrow"/>
              </a:rPr>
              <a:t>secondes pour verrouiller/déverrouiller la commande. </a:t>
            </a:r>
            <a:r>
              <a:rPr sz="900" dirty="0">
                <a:solidFill>
                  <a:srgbClr val="231F20"/>
                </a:solidFill>
                <a:latin typeface="Arial Narrow"/>
                <a:cs typeface="Arial Narrow"/>
              </a:rPr>
              <a:t>En</a:t>
            </a:r>
            <a:r>
              <a:rPr sz="900" spc="-50" dirty="0">
                <a:solidFill>
                  <a:srgbClr val="231F20"/>
                </a:solidFill>
                <a:latin typeface="Arial Narrow"/>
                <a:cs typeface="Arial Narrow"/>
              </a:rPr>
              <a:t> </a:t>
            </a:r>
            <a:r>
              <a:rPr sz="900" spc="-5" dirty="0">
                <a:solidFill>
                  <a:srgbClr val="231F20"/>
                </a:solidFill>
                <a:latin typeface="Arial Narrow"/>
                <a:cs typeface="Arial Narrow"/>
              </a:rPr>
              <a:t>mode</a:t>
            </a:r>
            <a:endParaRPr sz="900">
              <a:latin typeface="Arial Narrow"/>
              <a:cs typeface="Arial Narrow"/>
            </a:endParaRPr>
          </a:p>
        </p:txBody>
      </p:sp>
      <p:sp>
        <p:nvSpPr>
          <p:cNvPr id="9" name="object 9"/>
          <p:cNvSpPr txBox="1"/>
          <p:nvPr/>
        </p:nvSpPr>
        <p:spPr>
          <a:xfrm>
            <a:off x="979140" y="7652977"/>
            <a:ext cx="4270375" cy="495934"/>
          </a:xfrm>
          <a:prstGeom prst="rect">
            <a:avLst/>
          </a:prstGeom>
        </p:spPr>
        <p:txBody>
          <a:bodyPr vert="horz" wrap="square" lIns="0" tIns="12700" rIns="0" bIns="0" rtlCol="0">
            <a:spAutoFit/>
          </a:bodyPr>
          <a:lstStyle/>
          <a:p>
            <a:pPr marL="12700">
              <a:lnSpc>
                <a:spcPct val="100000"/>
              </a:lnSpc>
              <a:spcBef>
                <a:spcPts val="100"/>
              </a:spcBef>
            </a:pPr>
            <a:r>
              <a:rPr sz="900" spc="-5" dirty="0">
                <a:solidFill>
                  <a:srgbClr val="231F20"/>
                </a:solidFill>
                <a:latin typeface="Arial Narrow"/>
                <a:cs typeface="Arial Narrow"/>
              </a:rPr>
              <a:t>verrouillage de sécurité, la commande est désactivée et le spa conserve </a:t>
            </a:r>
            <a:r>
              <a:rPr sz="900" dirty="0">
                <a:solidFill>
                  <a:srgbClr val="231F20"/>
                </a:solidFill>
                <a:latin typeface="Arial Narrow"/>
                <a:cs typeface="Arial Narrow"/>
              </a:rPr>
              <a:t>tous </a:t>
            </a:r>
            <a:r>
              <a:rPr sz="900" spc="-5" dirty="0">
                <a:solidFill>
                  <a:srgbClr val="231F20"/>
                </a:solidFill>
                <a:latin typeface="Arial Narrow"/>
                <a:cs typeface="Arial Narrow"/>
              </a:rPr>
              <a:t>les </a:t>
            </a:r>
            <a:r>
              <a:rPr sz="900" dirty="0">
                <a:solidFill>
                  <a:srgbClr val="231F20"/>
                </a:solidFill>
                <a:latin typeface="Arial Narrow"/>
                <a:cs typeface="Arial Narrow"/>
              </a:rPr>
              <a:t>réglages</a:t>
            </a:r>
            <a:r>
              <a:rPr sz="900" spc="-40" dirty="0">
                <a:solidFill>
                  <a:srgbClr val="231F20"/>
                </a:solidFill>
                <a:latin typeface="Arial Narrow"/>
                <a:cs typeface="Arial Narrow"/>
              </a:rPr>
              <a:t> </a:t>
            </a:r>
            <a:r>
              <a:rPr sz="900" dirty="0">
                <a:solidFill>
                  <a:srgbClr val="231F20"/>
                </a:solidFill>
                <a:latin typeface="Arial Narrow"/>
                <a:cs typeface="Arial Narrow"/>
              </a:rPr>
              <a:t>précédents.</a:t>
            </a:r>
            <a:endParaRPr sz="900">
              <a:latin typeface="Arial Narrow"/>
              <a:cs typeface="Arial Narrow"/>
            </a:endParaRPr>
          </a:p>
          <a:p>
            <a:pPr>
              <a:lnSpc>
                <a:spcPct val="100000"/>
              </a:lnSpc>
              <a:spcBef>
                <a:spcPts val="40"/>
              </a:spcBef>
            </a:pPr>
            <a:endParaRPr sz="1200">
              <a:latin typeface="Times New Roman"/>
              <a:cs typeface="Times New Roman"/>
            </a:endParaRPr>
          </a:p>
          <a:p>
            <a:pPr marL="12700">
              <a:lnSpc>
                <a:spcPct val="100000"/>
              </a:lnSpc>
            </a:pPr>
            <a:r>
              <a:rPr sz="1000" b="1" dirty="0">
                <a:solidFill>
                  <a:srgbClr val="231F20"/>
                </a:solidFill>
                <a:latin typeface="Arial Narrow"/>
                <a:cs typeface="Arial Narrow"/>
              </a:rPr>
              <a:t>Bouton de basculement</a:t>
            </a:r>
            <a:r>
              <a:rPr sz="1000" b="1" spc="-5" dirty="0">
                <a:solidFill>
                  <a:srgbClr val="231F20"/>
                </a:solidFill>
                <a:latin typeface="Arial Narrow"/>
                <a:cs typeface="Arial Narrow"/>
              </a:rPr>
              <a:t> </a:t>
            </a:r>
            <a:r>
              <a:rPr sz="1000" b="1" dirty="0">
                <a:solidFill>
                  <a:srgbClr val="231F20"/>
                </a:solidFill>
                <a:latin typeface="Arial Narrow"/>
                <a:cs typeface="Arial Narrow"/>
              </a:rPr>
              <a:t>Celsius/Fahrenheit</a:t>
            </a:r>
            <a:endParaRPr sz="1000">
              <a:latin typeface="Arial Narrow"/>
              <a:cs typeface="Arial Narrow"/>
            </a:endParaRPr>
          </a:p>
        </p:txBody>
      </p:sp>
      <p:sp>
        <p:nvSpPr>
          <p:cNvPr id="10" name="object 10"/>
          <p:cNvSpPr txBox="1"/>
          <p:nvPr/>
        </p:nvSpPr>
        <p:spPr>
          <a:xfrm>
            <a:off x="5043668" y="8173715"/>
            <a:ext cx="1927225" cy="162560"/>
          </a:xfrm>
          <a:prstGeom prst="rect">
            <a:avLst/>
          </a:prstGeom>
        </p:spPr>
        <p:txBody>
          <a:bodyPr vert="horz" wrap="square" lIns="0" tIns="12700" rIns="0" bIns="0" rtlCol="0">
            <a:spAutoFit/>
          </a:bodyPr>
          <a:lstStyle/>
          <a:p>
            <a:pPr marL="12700">
              <a:lnSpc>
                <a:spcPct val="100000"/>
              </a:lnSpc>
              <a:spcBef>
                <a:spcPts val="100"/>
              </a:spcBef>
            </a:pPr>
            <a:r>
              <a:rPr sz="900" b="1" dirty="0">
                <a:solidFill>
                  <a:srgbClr val="231F20"/>
                </a:solidFill>
                <a:latin typeface="Arial Narrow"/>
                <a:cs typeface="Arial Narrow"/>
              </a:rPr>
              <a:t>BAS </a:t>
            </a:r>
            <a:r>
              <a:rPr sz="900" spc="-5" dirty="0">
                <a:solidFill>
                  <a:srgbClr val="231F20"/>
                </a:solidFill>
                <a:latin typeface="Arial Narrow"/>
                <a:cs typeface="Arial Narrow"/>
              </a:rPr>
              <a:t>pendant </a:t>
            </a:r>
            <a:r>
              <a:rPr sz="900" dirty="0">
                <a:solidFill>
                  <a:srgbClr val="231F20"/>
                </a:solidFill>
                <a:latin typeface="Arial Narrow"/>
                <a:cs typeface="Arial Narrow"/>
              </a:rPr>
              <a:t>3 </a:t>
            </a:r>
            <a:r>
              <a:rPr sz="900" spc="-5" dirty="0">
                <a:solidFill>
                  <a:srgbClr val="231F20"/>
                </a:solidFill>
                <a:latin typeface="Arial Narrow"/>
                <a:cs typeface="Arial Narrow"/>
              </a:rPr>
              <a:t>secondes pour basculer</a:t>
            </a:r>
            <a:r>
              <a:rPr sz="900" spc="-50" dirty="0">
                <a:solidFill>
                  <a:srgbClr val="231F20"/>
                </a:solidFill>
                <a:latin typeface="Arial Narrow"/>
                <a:cs typeface="Arial Narrow"/>
              </a:rPr>
              <a:t> </a:t>
            </a:r>
            <a:r>
              <a:rPr sz="900" spc="-5" dirty="0">
                <a:solidFill>
                  <a:srgbClr val="231F20"/>
                </a:solidFill>
                <a:latin typeface="Arial Narrow"/>
                <a:cs typeface="Arial Narrow"/>
              </a:rPr>
              <a:t>entre</a:t>
            </a:r>
            <a:endParaRPr sz="900">
              <a:latin typeface="Arial Narrow"/>
              <a:cs typeface="Arial Narrow"/>
            </a:endParaRPr>
          </a:p>
        </p:txBody>
      </p:sp>
      <p:sp>
        <p:nvSpPr>
          <p:cNvPr id="11" name="object 11"/>
          <p:cNvSpPr txBox="1"/>
          <p:nvPr/>
        </p:nvSpPr>
        <p:spPr>
          <a:xfrm>
            <a:off x="979140" y="8158513"/>
            <a:ext cx="3777615" cy="330200"/>
          </a:xfrm>
          <a:prstGeom prst="rect">
            <a:avLst/>
          </a:prstGeom>
        </p:spPr>
        <p:txBody>
          <a:bodyPr vert="horz" wrap="square" lIns="0" tIns="12700" rIns="0" bIns="0" rtlCol="0">
            <a:spAutoFit/>
          </a:bodyPr>
          <a:lstStyle/>
          <a:p>
            <a:pPr marL="12700" marR="5080">
              <a:lnSpc>
                <a:spcPct val="111100"/>
              </a:lnSpc>
              <a:spcBef>
                <a:spcPts val="100"/>
              </a:spcBef>
            </a:pPr>
            <a:r>
              <a:rPr sz="900" spc="-5" dirty="0">
                <a:solidFill>
                  <a:srgbClr val="231F20"/>
                </a:solidFill>
                <a:latin typeface="Arial Narrow"/>
                <a:cs typeface="Arial Narrow"/>
              </a:rPr>
              <a:t>La </a:t>
            </a:r>
            <a:r>
              <a:rPr sz="900" dirty="0">
                <a:solidFill>
                  <a:srgbClr val="231F20"/>
                </a:solidFill>
                <a:latin typeface="Arial Narrow"/>
                <a:cs typeface="Arial Narrow"/>
              </a:rPr>
              <a:t>température </a:t>
            </a:r>
            <a:r>
              <a:rPr sz="900" spc="-5" dirty="0">
                <a:solidFill>
                  <a:srgbClr val="231F20"/>
                </a:solidFill>
                <a:latin typeface="Arial Narrow"/>
                <a:cs typeface="Arial Narrow"/>
              </a:rPr>
              <a:t>peut être affichée en degrés </a:t>
            </a:r>
            <a:r>
              <a:rPr sz="900" dirty="0">
                <a:solidFill>
                  <a:srgbClr val="231F20"/>
                </a:solidFill>
                <a:latin typeface="Arial Narrow"/>
                <a:cs typeface="Arial Narrow"/>
              </a:rPr>
              <a:t>Celsius </a:t>
            </a:r>
            <a:r>
              <a:rPr sz="900" spc="-5" dirty="0">
                <a:solidFill>
                  <a:srgbClr val="231F20"/>
                </a:solidFill>
                <a:latin typeface="Arial Narrow"/>
                <a:cs typeface="Arial Narrow"/>
              </a:rPr>
              <a:t>ou </a:t>
            </a:r>
            <a:r>
              <a:rPr sz="900" dirty="0">
                <a:solidFill>
                  <a:srgbClr val="231F20"/>
                </a:solidFill>
                <a:latin typeface="Arial Narrow"/>
                <a:cs typeface="Arial Narrow"/>
              </a:rPr>
              <a:t>Fahrenheit. Appuyez </a:t>
            </a:r>
            <a:r>
              <a:rPr sz="900" spc="-5" dirty="0">
                <a:solidFill>
                  <a:srgbClr val="231F20"/>
                </a:solidFill>
                <a:latin typeface="Arial Narrow"/>
                <a:cs typeface="Arial Narrow"/>
              </a:rPr>
              <a:t>sur le bouton  les deux</a:t>
            </a:r>
            <a:r>
              <a:rPr sz="900" spc="-10" dirty="0">
                <a:solidFill>
                  <a:srgbClr val="231F20"/>
                </a:solidFill>
                <a:latin typeface="Arial Narrow"/>
                <a:cs typeface="Arial Narrow"/>
              </a:rPr>
              <a:t> </a:t>
            </a:r>
            <a:r>
              <a:rPr sz="900" dirty="0">
                <a:solidFill>
                  <a:srgbClr val="231F20"/>
                </a:solidFill>
                <a:latin typeface="Arial Narrow"/>
                <a:cs typeface="Arial Narrow"/>
              </a:rPr>
              <a:t>options.</a:t>
            </a:r>
            <a:endParaRPr sz="900">
              <a:latin typeface="Arial Narrow"/>
              <a:cs typeface="Arial Narrow"/>
            </a:endParaRPr>
          </a:p>
        </p:txBody>
      </p:sp>
      <p:sp>
        <p:nvSpPr>
          <p:cNvPr id="12" name="object 12"/>
          <p:cNvSpPr/>
          <p:nvPr/>
        </p:nvSpPr>
        <p:spPr>
          <a:xfrm>
            <a:off x="544322" y="2072360"/>
            <a:ext cx="286385" cy="287655"/>
          </a:xfrm>
          <a:custGeom>
            <a:avLst/>
            <a:gdLst/>
            <a:ahLst/>
            <a:cxnLst/>
            <a:rect l="l" t="t" r="r" b="b"/>
            <a:pathLst>
              <a:path w="286384" h="287655">
                <a:moveTo>
                  <a:pt x="283286" y="105130"/>
                </a:moveTo>
                <a:lnTo>
                  <a:pt x="272224" y="67233"/>
                </a:lnTo>
                <a:lnTo>
                  <a:pt x="245808" y="31686"/>
                </a:lnTo>
                <a:lnTo>
                  <a:pt x="209219" y="9931"/>
                </a:lnTo>
                <a:lnTo>
                  <a:pt x="170555" y="1403"/>
                </a:lnTo>
                <a:lnTo>
                  <a:pt x="143116" y="0"/>
                </a:lnTo>
                <a:lnTo>
                  <a:pt x="133954" y="142"/>
                </a:lnTo>
                <a:lnTo>
                  <a:pt x="94602" y="4762"/>
                </a:lnTo>
                <a:lnTo>
                  <a:pt x="88722" y="6350"/>
                </a:lnTo>
                <a:lnTo>
                  <a:pt x="82816" y="7937"/>
                </a:lnTo>
                <a:lnTo>
                  <a:pt x="47579" y="25918"/>
                </a:lnTo>
                <a:lnTo>
                  <a:pt x="17779" y="60299"/>
                </a:lnTo>
                <a:lnTo>
                  <a:pt x="9220" y="79959"/>
                </a:lnTo>
                <a:lnTo>
                  <a:pt x="6908" y="86753"/>
                </a:lnTo>
                <a:lnTo>
                  <a:pt x="914" y="122047"/>
                </a:lnTo>
                <a:lnTo>
                  <a:pt x="291" y="129184"/>
                </a:lnTo>
                <a:lnTo>
                  <a:pt x="114" y="136347"/>
                </a:lnTo>
                <a:lnTo>
                  <a:pt x="114" y="143484"/>
                </a:lnTo>
                <a:lnTo>
                  <a:pt x="0" y="150744"/>
                </a:lnTo>
                <a:lnTo>
                  <a:pt x="5373" y="193901"/>
                </a:lnTo>
                <a:lnTo>
                  <a:pt x="22223" y="233929"/>
                </a:lnTo>
                <a:lnTo>
                  <a:pt x="52731" y="264659"/>
                </a:lnTo>
                <a:lnTo>
                  <a:pt x="92699" y="281670"/>
                </a:lnTo>
                <a:lnTo>
                  <a:pt x="135852" y="287105"/>
                </a:lnTo>
                <a:lnTo>
                  <a:pt x="143116" y="286956"/>
                </a:lnTo>
                <a:lnTo>
                  <a:pt x="150368" y="287105"/>
                </a:lnTo>
                <a:lnTo>
                  <a:pt x="193545" y="281670"/>
                </a:lnTo>
                <a:lnTo>
                  <a:pt x="233508" y="264659"/>
                </a:lnTo>
                <a:lnTo>
                  <a:pt x="264035" y="233954"/>
                </a:lnTo>
                <a:lnTo>
                  <a:pt x="280849" y="193911"/>
                </a:lnTo>
                <a:lnTo>
                  <a:pt x="286239" y="150744"/>
                </a:lnTo>
                <a:lnTo>
                  <a:pt x="286118" y="143484"/>
                </a:lnTo>
                <a:lnTo>
                  <a:pt x="285979" y="133869"/>
                </a:lnTo>
                <a:lnTo>
                  <a:pt x="285492" y="124250"/>
                </a:lnTo>
                <a:lnTo>
                  <a:pt x="284610" y="114659"/>
                </a:lnTo>
                <a:lnTo>
                  <a:pt x="283286" y="105130"/>
                </a:lnTo>
                <a:close/>
              </a:path>
            </a:pathLst>
          </a:custGeom>
          <a:ln w="3594">
            <a:solidFill>
              <a:srgbClr val="050100"/>
            </a:solidFill>
          </a:ln>
        </p:spPr>
        <p:txBody>
          <a:bodyPr wrap="square" lIns="0" tIns="0" rIns="0" bIns="0" rtlCol="0"/>
          <a:lstStyle/>
          <a:p>
            <a:endParaRPr/>
          </a:p>
        </p:txBody>
      </p:sp>
      <p:sp>
        <p:nvSpPr>
          <p:cNvPr id="13" name="object 13"/>
          <p:cNvSpPr txBox="1"/>
          <p:nvPr/>
        </p:nvSpPr>
        <p:spPr>
          <a:xfrm>
            <a:off x="622399" y="2242783"/>
            <a:ext cx="142240" cy="73660"/>
          </a:xfrm>
          <a:prstGeom prst="rect">
            <a:avLst/>
          </a:prstGeom>
        </p:spPr>
        <p:txBody>
          <a:bodyPr vert="horz" wrap="square" lIns="0" tIns="14605" rIns="0" bIns="0" rtlCol="0">
            <a:spAutoFit/>
          </a:bodyPr>
          <a:lstStyle/>
          <a:p>
            <a:pPr marL="12700">
              <a:lnSpc>
                <a:spcPct val="100000"/>
              </a:lnSpc>
              <a:spcBef>
                <a:spcPts val="115"/>
              </a:spcBef>
            </a:pPr>
            <a:r>
              <a:rPr sz="300" b="1" spc="-10" dirty="0">
                <a:solidFill>
                  <a:srgbClr val="231F20"/>
                </a:solidFill>
                <a:latin typeface="Calibri"/>
                <a:cs typeface="Calibri"/>
              </a:rPr>
              <a:t>BUBBLE</a:t>
            </a:r>
            <a:endParaRPr sz="300">
              <a:latin typeface="Calibri"/>
              <a:cs typeface="Calibri"/>
            </a:endParaRPr>
          </a:p>
        </p:txBody>
      </p:sp>
      <p:sp>
        <p:nvSpPr>
          <p:cNvPr id="14" name="object 14"/>
          <p:cNvSpPr/>
          <p:nvPr/>
        </p:nvSpPr>
        <p:spPr>
          <a:xfrm>
            <a:off x="641769" y="2135801"/>
            <a:ext cx="91312" cy="105638"/>
          </a:xfrm>
          <a:prstGeom prst="rect">
            <a:avLst/>
          </a:prstGeom>
          <a:blipFill>
            <a:blip r:embed="rId2" cstate="print"/>
            <a:stretch>
              <a:fillRect/>
            </a:stretch>
          </a:blipFill>
        </p:spPr>
        <p:txBody>
          <a:bodyPr wrap="square" lIns="0" tIns="0" rIns="0" bIns="0" rtlCol="0"/>
          <a:lstStyle/>
          <a:p>
            <a:endParaRPr/>
          </a:p>
        </p:txBody>
      </p:sp>
      <p:sp>
        <p:nvSpPr>
          <p:cNvPr id="15" name="object 15"/>
          <p:cNvSpPr/>
          <p:nvPr/>
        </p:nvSpPr>
        <p:spPr>
          <a:xfrm>
            <a:off x="541109" y="3769398"/>
            <a:ext cx="286385" cy="287655"/>
          </a:xfrm>
          <a:custGeom>
            <a:avLst/>
            <a:gdLst/>
            <a:ahLst/>
            <a:cxnLst/>
            <a:rect l="l" t="t" r="r" b="b"/>
            <a:pathLst>
              <a:path w="286384" h="287654">
                <a:moveTo>
                  <a:pt x="283249" y="105143"/>
                </a:moveTo>
                <a:lnTo>
                  <a:pt x="282005" y="97345"/>
                </a:lnTo>
                <a:lnTo>
                  <a:pt x="280151" y="89636"/>
                </a:lnTo>
                <a:lnTo>
                  <a:pt x="277699" y="82080"/>
                </a:lnTo>
                <a:lnTo>
                  <a:pt x="275286" y="74561"/>
                </a:lnTo>
                <a:lnTo>
                  <a:pt x="252445" y="38061"/>
                </a:lnTo>
                <a:lnTo>
                  <a:pt x="214809" y="12331"/>
                </a:lnTo>
                <a:lnTo>
                  <a:pt x="170534" y="1409"/>
                </a:lnTo>
                <a:lnTo>
                  <a:pt x="143130" y="0"/>
                </a:lnTo>
                <a:lnTo>
                  <a:pt x="133971" y="144"/>
                </a:lnTo>
                <a:lnTo>
                  <a:pt x="94591" y="4762"/>
                </a:lnTo>
                <a:lnTo>
                  <a:pt x="55156" y="20772"/>
                </a:lnTo>
                <a:lnTo>
                  <a:pt x="22375" y="52407"/>
                </a:lnTo>
                <a:lnTo>
                  <a:pt x="5119" y="93713"/>
                </a:lnTo>
                <a:lnTo>
                  <a:pt x="903" y="122059"/>
                </a:lnTo>
                <a:lnTo>
                  <a:pt x="331" y="129184"/>
                </a:lnTo>
                <a:lnTo>
                  <a:pt x="103" y="136359"/>
                </a:lnTo>
                <a:lnTo>
                  <a:pt x="103" y="143484"/>
                </a:lnTo>
                <a:lnTo>
                  <a:pt x="0" y="150749"/>
                </a:lnTo>
                <a:lnTo>
                  <a:pt x="5368" y="193913"/>
                </a:lnTo>
                <a:lnTo>
                  <a:pt x="22197" y="233941"/>
                </a:lnTo>
                <a:lnTo>
                  <a:pt x="52742" y="264661"/>
                </a:lnTo>
                <a:lnTo>
                  <a:pt x="92696" y="281677"/>
                </a:lnTo>
                <a:lnTo>
                  <a:pt x="135851" y="287110"/>
                </a:lnTo>
                <a:lnTo>
                  <a:pt x="143130" y="286956"/>
                </a:lnTo>
                <a:lnTo>
                  <a:pt x="150378" y="287110"/>
                </a:lnTo>
                <a:lnTo>
                  <a:pt x="193527" y="281677"/>
                </a:lnTo>
                <a:lnTo>
                  <a:pt x="233493" y="264661"/>
                </a:lnTo>
                <a:lnTo>
                  <a:pt x="264010" y="233966"/>
                </a:lnTo>
                <a:lnTo>
                  <a:pt x="280864" y="193919"/>
                </a:lnTo>
                <a:lnTo>
                  <a:pt x="286211" y="150749"/>
                </a:lnTo>
                <a:lnTo>
                  <a:pt x="286081" y="143484"/>
                </a:lnTo>
                <a:lnTo>
                  <a:pt x="285968" y="133873"/>
                </a:lnTo>
                <a:lnTo>
                  <a:pt x="285485" y="124261"/>
                </a:lnTo>
                <a:lnTo>
                  <a:pt x="284592" y="114675"/>
                </a:lnTo>
                <a:lnTo>
                  <a:pt x="283249" y="105143"/>
                </a:lnTo>
                <a:close/>
              </a:path>
            </a:pathLst>
          </a:custGeom>
          <a:ln w="3594">
            <a:solidFill>
              <a:srgbClr val="050100"/>
            </a:solidFill>
          </a:ln>
        </p:spPr>
        <p:txBody>
          <a:bodyPr wrap="square" lIns="0" tIns="0" rIns="0" bIns="0" rtlCol="0"/>
          <a:lstStyle/>
          <a:p>
            <a:endParaRPr/>
          </a:p>
        </p:txBody>
      </p:sp>
      <p:sp>
        <p:nvSpPr>
          <p:cNvPr id="16" name="object 16"/>
          <p:cNvSpPr txBox="1"/>
          <p:nvPr/>
        </p:nvSpPr>
        <p:spPr>
          <a:xfrm>
            <a:off x="624655" y="3939833"/>
            <a:ext cx="119380" cy="73660"/>
          </a:xfrm>
          <a:prstGeom prst="rect">
            <a:avLst/>
          </a:prstGeom>
        </p:spPr>
        <p:txBody>
          <a:bodyPr vert="horz" wrap="square" lIns="0" tIns="14605" rIns="0" bIns="0" rtlCol="0">
            <a:spAutoFit/>
          </a:bodyPr>
          <a:lstStyle/>
          <a:p>
            <a:pPr marL="12700">
              <a:lnSpc>
                <a:spcPct val="100000"/>
              </a:lnSpc>
              <a:spcBef>
                <a:spcPts val="115"/>
              </a:spcBef>
            </a:pPr>
            <a:r>
              <a:rPr sz="300" b="1" spc="-15" dirty="0">
                <a:solidFill>
                  <a:srgbClr val="231F20"/>
                </a:solidFill>
                <a:latin typeface="Calibri"/>
                <a:cs typeface="Calibri"/>
              </a:rPr>
              <a:t>TIMER</a:t>
            </a:r>
            <a:endParaRPr sz="300">
              <a:latin typeface="Calibri"/>
              <a:cs typeface="Calibri"/>
            </a:endParaRPr>
          </a:p>
        </p:txBody>
      </p:sp>
      <p:sp>
        <p:nvSpPr>
          <p:cNvPr id="17" name="object 17"/>
          <p:cNvSpPr/>
          <p:nvPr/>
        </p:nvSpPr>
        <p:spPr>
          <a:xfrm>
            <a:off x="632301" y="3833769"/>
            <a:ext cx="103847" cy="103860"/>
          </a:xfrm>
          <a:prstGeom prst="rect">
            <a:avLst/>
          </a:prstGeom>
          <a:blipFill>
            <a:blip r:embed="rId3" cstate="print"/>
            <a:stretch>
              <a:fillRect/>
            </a:stretch>
          </a:blipFill>
        </p:spPr>
        <p:txBody>
          <a:bodyPr wrap="square" lIns="0" tIns="0" rIns="0" bIns="0" rtlCol="0"/>
          <a:lstStyle/>
          <a:p>
            <a:endParaRPr/>
          </a:p>
        </p:txBody>
      </p:sp>
      <p:sp>
        <p:nvSpPr>
          <p:cNvPr id="18" name="object 18"/>
          <p:cNvSpPr/>
          <p:nvPr/>
        </p:nvSpPr>
        <p:spPr>
          <a:xfrm>
            <a:off x="2692941" y="4354487"/>
            <a:ext cx="144145" cy="144145"/>
          </a:xfrm>
          <a:custGeom>
            <a:avLst/>
            <a:gdLst/>
            <a:ahLst/>
            <a:cxnLst/>
            <a:rect l="l" t="t" r="r" b="b"/>
            <a:pathLst>
              <a:path w="144144" h="144145">
                <a:moveTo>
                  <a:pt x="142011" y="52654"/>
                </a:moveTo>
                <a:lnTo>
                  <a:pt x="141338" y="48755"/>
                </a:lnTo>
                <a:lnTo>
                  <a:pt x="140423" y="44894"/>
                </a:lnTo>
                <a:lnTo>
                  <a:pt x="139204" y="41122"/>
                </a:lnTo>
                <a:lnTo>
                  <a:pt x="137998" y="37350"/>
                </a:lnTo>
                <a:lnTo>
                  <a:pt x="136461" y="33680"/>
                </a:lnTo>
                <a:lnTo>
                  <a:pt x="134569" y="30200"/>
                </a:lnTo>
                <a:lnTo>
                  <a:pt x="131787" y="24790"/>
                </a:lnTo>
                <a:lnTo>
                  <a:pt x="127825" y="19926"/>
                </a:lnTo>
                <a:lnTo>
                  <a:pt x="123228" y="15875"/>
                </a:lnTo>
                <a:lnTo>
                  <a:pt x="118617" y="11811"/>
                </a:lnTo>
                <a:lnTo>
                  <a:pt x="113334" y="8572"/>
                </a:lnTo>
                <a:lnTo>
                  <a:pt x="107708" y="6172"/>
                </a:lnTo>
                <a:lnTo>
                  <a:pt x="104901" y="4965"/>
                </a:lnTo>
                <a:lnTo>
                  <a:pt x="102006" y="3975"/>
                </a:lnTo>
                <a:lnTo>
                  <a:pt x="99047" y="3175"/>
                </a:lnTo>
                <a:lnTo>
                  <a:pt x="96100" y="2374"/>
                </a:lnTo>
                <a:lnTo>
                  <a:pt x="93090" y="1752"/>
                </a:lnTo>
                <a:lnTo>
                  <a:pt x="90068" y="1308"/>
                </a:lnTo>
                <a:lnTo>
                  <a:pt x="84048" y="355"/>
                </a:lnTo>
                <a:lnTo>
                  <a:pt x="77914" y="0"/>
                </a:lnTo>
                <a:lnTo>
                  <a:pt x="71793" y="0"/>
                </a:lnTo>
                <a:lnTo>
                  <a:pt x="65658" y="0"/>
                </a:lnTo>
                <a:lnTo>
                  <a:pt x="59562" y="355"/>
                </a:lnTo>
                <a:lnTo>
                  <a:pt x="53530" y="1308"/>
                </a:lnTo>
                <a:lnTo>
                  <a:pt x="50507" y="1752"/>
                </a:lnTo>
                <a:lnTo>
                  <a:pt x="35877" y="6172"/>
                </a:lnTo>
                <a:lnTo>
                  <a:pt x="30238" y="8572"/>
                </a:lnTo>
                <a:lnTo>
                  <a:pt x="24980" y="11811"/>
                </a:lnTo>
                <a:lnTo>
                  <a:pt x="20370" y="15875"/>
                </a:lnTo>
                <a:lnTo>
                  <a:pt x="15760" y="19926"/>
                </a:lnTo>
                <a:lnTo>
                  <a:pt x="11836" y="24790"/>
                </a:lnTo>
                <a:lnTo>
                  <a:pt x="9004" y="30200"/>
                </a:lnTo>
                <a:lnTo>
                  <a:pt x="7327" y="33337"/>
                </a:lnTo>
                <a:lnTo>
                  <a:pt x="5880" y="36652"/>
                </a:lnTo>
                <a:lnTo>
                  <a:pt x="4737" y="40055"/>
                </a:lnTo>
                <a:lnTo>
                  <a:pt x="3581" y="43459"/>
                </a:lnTo>
                <a:lnTo>
                  <a:pt x="2654" y="46951"/>
                </a:lnTo>
                <a:lnTo>
                  <a:pt x="1993" y="50457"/>
                </a:lnTo>
                <a:lnTo>
                  <a:pt x="1320" y="53975"/>
                </a:lnTo>
                <a:lnTo>
                  <a:pt x="876" y="57556"/>
                </a:lnTo>
                <a:lnTo>
                  <a:pt x="571" y="61125"/>
                </a:lnTo>
                <a:lnTo>
                  <a:pt x="253" y="64693"/>
                </a:lnTo>
                <a:lnTo>
                  <a:pt x="177" y="68300"/>
                </a:lnTo>
                <a:lnTo>
                  <a:pt x="177" y="71869"/>
                </a:lnTo>
                <a:lnTo>
                  <a:pt x="0" y="76708"/>
                </a:lnTo>
                <a:lnTo>
                  <a:pt x="3797" y="100622"/>
                </a:lnTo>
                <a:lnTo>
                  <a:pt x="5194" y="105283"/>
                </a:lnTo>
                <a:lnTo>
                  <a:pt x="7023" y="109791"/>
                </a:lnTo>
                <a:lnTo>
                  <a:pt x="9385" y="114046"/>
                </a:lnTo>
                <a:lnTo>
                  <a:pt x="11734" y="118300"/>
                </a:lnTo>
                <a:lnTo>
                  <a:pt x="29641" y="134429"/>
                </a:lnTo>
                <a:lnTo>
                  <a:pt x="33883" y="136804"/>
                </a:lnTo>
                <a:lnTo>
                  <a:pt x="57251" y="143090"/>
                </a:lnTo>
                <a:lnTo>
                  <a:pt x="62090" y="143700"/>
                </a:lnTo>
                <a:lnTo>
                  <a:pt x="66954" y="143916"/>
                </a:lnTo>
                <a:lnTo>
                  <a:pt x="71793" y="143725"/>
                </a:lnTo>
                <a:lnTo>
                  <a:pt x="76631" y="143916"/>
                </a:lnTo>
                <a:lnTo>
                  <a:pt x="81508" y="143700"/>
                </a:lnTo>
                <a:lnTo>
                  <a:pt x="86321" y="143090"/>
                </a:lnTo>
                <a:lnTo>
                  <a:pt x="91135" y="142494"/>
                </a:lnTo>
                <a:lnTo>
                  <a:pt x="125590" y="125717"/>
                </a:lnTo>
                <a:lnTo>
                  <a:pt x="134226" y="114046"/>
                </a:lnTo>
                <a:lnTo>
                  <a:pt x="136575" y="109804"/>
                </a:lnTo>
                <a:lnTo>
                  <a:pt x="138391" y="105283"/>
                </a:lnTo>
                <a:lnTo>
                  <a:pt x="139801" y="100622"/>
                </a:lnTo>
                <a:lnTo>
                  <a:pt x="141223" y="95986"/>
                </a:lnTo>
                <a:lnTo>
                  <a:pt x="142189" y="91211"/>
                </a:lnTo>
                <a:lnTo>
                  <a:pt x="142798" y="86398"/>
                </a:lnTo>
                <a:lnTo>
                  <a:pt x="143395" y="81572"/>
                </a:lnTo>
                <a:lnTo>
                  <a:pt x="143598" y="76708"/>
                </a:lnTo>
                <a:lnTo>
                  <a:pt x="143421" y="71869"/>
                </a:lnTo>
                <a:lnTo>
                  <a:pt x="143421" y="65443"/>
                </a:lnTo>
                <a:lnTo>
                  <a:pt x="143052" y="58991"/>
                </a:lnTo>
                <a:lnTo>
                  <a:pt x="142011" y="52654"/>
                </a:lnTo>
                <a:close/>
              </a:path>
            </a:pathLst>
          </a:custGeom>
          <a:ln w="3594">
            <a:solidFill>
              <a:srgbClr val="050100"/>
            </a:solidFill>
          </a:ln>
        </p:spPr>
        <p:txBody>
          <a:bodyPr wrap="square" lIns="0" tIns="0" rIns="0" bIns="0" rtlCol="0"/>
          <a:lstStyle/>
          <a:p>
            <a:endParaRPr/>
          </a:p>
        </p:txBody>
      </p:sp>
      <p:sp>
        <p:nvSpPr>
          <p:cNvPr id="19" name="object 19"/>
          <p:cNvSpPr/>
          <p:nvPr/>
        </p:nvSpPr>
        <p:spPr>
          <a:xfrm>
            <a:off x="2742505" y="4390733"/>
            <a:ext cx="45085" cy="38735"/>
          </a:xfrm>
          <a:custGeom>
            <a:avLst/>
            <a:gdLst/>
            <a:ahLst/>
            <a:cxnLst/>
            <a:rect l="l" t="t" r="r" b="b"/>
            <a:pathLst>
              <a:path w="45085" h="38735">
                <a:moveTo>
                  <a:pt x="22225" y="0"/>
                </a:moveTo>
                <a:lnTo>
                  <a:pt x="18300" y="6870"/>
                </a:lnTo>
                <a:lnTo>
                  <a:pt x="7391" y="25780"/>
                </a:lnTo>
                <a:lnTo>
                  <a:pt x="3721" y="32219"/>
                </a:lnTo>
                <a:lnTo>
                  <a:pt x="0" y="38658"/>
                </a:lnTo>
                <a:lnTo>
                  <a:pt x="5981" y="38658"/>
                </a:lnTo>
                <a:lnTo>
                  <a:pt x="9702" y="32219"/>
                </a:lnTo>
                <a:lnTo>
                  <a:pt x="22225" y="10401"/>
                </a:lnTo>
                <a:lnTo>
                  <a:pt x="28192" y="10401"/>
                </a:lnTo>
                <a:lnTo>
                  <a:pt x="22225" y="0"/>
                </a:lnTo>
                <a:close/>
              </a:path>
              <a:path w="45085" h="38735">
                <a:moveTo>
                  <a:pt x="28192" y="10401"/>
                </a:moveTo>
                <a:lnTo>
                  <a:pt x="22225" y="10401"/>
                </a:lnTo>
                <a:lnTo>
                  <a:pt x="38468" y="38658"/>
                </a:lnTo>
                <a:lnTo>
                  <a:pt x="44475" y="38658"/>
                </a:lnTo>
                <a:lnTo>
                  <a:pt x="37058" y="25780"/>
                </a:lnTo>
                <a:lnTo>
                  <a:pt x="33362" y="19316"/>
                </a:lnTo>
                <a:lnTo>
                  <a:pt x="28192" y="10401"/>
                </a:lnTo>
                <a:close/>
              </a:path>
            </a:pathLst>
          </a:custGeom>
          <a:solidFill>
            <a:srgbClr val="231F20"/>
          </a:solidFill>
        </p:spPr>
        <p:txBody>
          <a:bodyPr wrap="square" lIns="0" tIns="0" rIns="0" bIns="0" rtlCol="0"/>
          <a:lstStyle/>
          <a:p>
            <a:endParaRPr/>
          </a:p>
        </p:txBody>
      </p:sp>
      <p:sp>
        <p:nvSpPr>
          <p:cNvPr id="20" name="object 20"/>
          <p:cNvSpPr/>
          <p:nvPr/>
        </p:nvSpPr>
        <p:spPr>
          <a:xfrm>
            <a:off x="3307068" y="4353173"/>
            <a:ext cx="144145" cy="144145"/>
          </a:xfrm>
          <a:custGeom>
            <a:avLst/>
            <a:gdLst/>
            <a:ahLst/>
            <a:cxnLst/>
            <a:rect l="l" t="t" r="r" b="b"/>
            <a:pathLst>
              <a:path w="144145" h="144145">
                <a:moveTo>
                  <a:pt x="141986" y="52654"/>
                </a:moveTo>
                <a:lnTo>
                  <a:pt x="141363" y="48755"/>
                </a:lnTo>
                <a:lnTo>
                  <a:pt x="140449" y="44894"/>
                </a:lnTo>
                <a:lnTo>
                  <a:pt x="139204" y="41122"/>
                </a:lnTo>
                <a:lnTo>
                  <a:pt x="138023" y="37350"/>
                </a:lnTo>
                <a:lnTo>
                  <a:pt x="136474" y="33680"/>
                </a:lnTo>
                <a:lnTo>
                  <a:pt x="134594" y="30200"/>
                </a:lnTo>
                <a:lnTo>
                  <a:pt x="131762" y="24790"/>
                </a:lnTo>
                <a:lnTo>
                  <a:pt x="127876" y="19926"/>
                </a:lnTo>
                <a:lnTo>
                  <a:pt x="123253" y="15875"/>
                </a:lnTo>
                <a:lnTo>
                  <a:pt x="118643" y="11811"/>
                </a:lnTo>
                <a:lnTo>
                  <a:pt x="99072" y="3175"/>
                </a:lnTo>
                <a:lnTo>
                  <a:pt x="96126" y="2374"/>
                </a:lnTo>
                <a:lnTo>
                  <a:pt x="93091" y="1752"/>
                </a:lnTo>
                <a:lnTo>
                  <a:pt x="90068" y="1308"/>
                </a:lnTo>
                <a:lnTo>
                  <a:pt x="84061" y="368"/>
                </a:lnTo>
                <a:lnTo>
                  <a:pt x="77914" y="0"/>
                </a:lnTo>
                <a:lnTo>
                  <a:pt x="71818" y="0"/>
                </a:lnTo>
                <a:lnTo>
                  <a:pt x="65709" y="0"/>
                </a:lnTo>
                <a:lnTo>
                  <a:pt x="59563" y="368"/>
                </a:lnTo>
                <a:lnTo>
                  <a:pt x="53530" y="1308"/>
                </a:lnTo>
                <a:lnTo>
                  <a:pt x="50533" y="1752"/>
                </a:lnTo>
                <a:lnTo>
                  <a:pt x="35890" y="6172"/>
                </a:lnTo>
                <a:lnTo>
                  <a:pt x="30289" y="8572"/>
                </a:lnTo>
                <a:lnTo>
                  <a:pt x="24980" y="11811"/>
                </a:lnTo>
                <a:lnTo>
                  <a:pt x="20396" y="15875"/>
                </a:lnTo>
                <a:lnTo>
                  <a:pt x="15760" y="19926"/>
                </a:lnTo>
                <a:lnTo>
                  <a:pt x="11836" y="24790"/>
                </a:lnTo>
                <a:lnTo>
                  <a:pt x="9029" y="30200"/>
                </a:lnTo>
                <a:lnTo>
                  <a:pt x="7340" y="33337"/>
                </a:lnTo>
                <a:lnTo>
                  <a:pt x="2019" y="50457"/>
                </a:lnTo>
                <a:lnTo>
                  <a:pt x="1320" y="53987"/>
                </a:lnTo>
                <a:lnTo>
                  <a:pt x="876" y="57556"/>
                </a:lnTo>
                <a:lnTo>
                  <a:pt x="571" y="61125"/>
                </a:lnTo>
                <a:lnTo>
                  <a:pt x="279" y="64693"/>
                </a:lnTo>
                <a:lnTo>
                  <a:pt x="177" y="68287"/>
                </a:lnTo>
                <a:lnTo>
                  <a:pt x="177" y="71869"/>
                </a:lnTo>
                <a:lnTo>
                  <a:pt x="0" y="76720"/>
                </a:lnTo>
                <a:lnTo>
                  <a:pt x="3797" y="100622"/>
                </a:lnTo>
                <a:lnTo>
                  <a:pt x="5194" y="105283"/>
                </a:lnTo>
                <a:lnTo>
                  <a:pt x="18059" y="125717"/>
                </a:lnTo>
                <a:lnTo>
                  <a:pt x="21463" y="129159"/>
                </a:lnTo>
                <a:lnTo>
                  <a:pt x="25425" y="132067"/>
                </a:lnTo>
                <a:lnTo>
                  <a:pt x="29667" y="134429"/>
                </a:lnTo>
                <a:lnTo>
                  <a:pt x="33909" y="136804"/>
                </a:lnTo>
                <a:lnTo>
                  <a:pt x="57277" y="143090"/>
                </a:lnTo>
                <a:lnTo>
                  <a:pt x="62090" y="143700"/>
                </a:lnTo>
                <a:lnTo>
                  <a:pt x="66979" y="143916"/>
                </a:lnTo>
                <a:lnTo>
                  <a:pt x="71818" y="143725"/>
                </a:lnTo>
                <a:lnTo>
                  <a:pt x="76644" y="143916"/>
                </a:lnTo>
                <a:lnTo>
                  <a:pt x="81508" y="143700"/>
                </a:lnTo>
                <a:lnTo>
                  <a:pt x="86321" y="143090"/>
                </a:lnTo>
                <a:lnTo>
                  <a:pt x="91160" y="142494"/>
                </a:lnTo>
                <a:lnTo>
                  <a:pt x="113931" y="134429"/>
                </a:lnTo>
                <a:lnTo>
                  <a:pt x="118198" y="132067"/>
                </a:lnTo>
                <a:lnTo>
                  <a:pt x="139827" y="100622"/>
                </a:lnTo>
                <a:lnTo>
                  <a:pt x="141211" y="95986"/>
                </a:lnTo>
                <a:lnTo>
                  <a:pt x="142214" y="91211"/>
                </a:lnTo>
                <a:lnTo>
                  <a:pt x="142798" y="86410"/>
                </a:lnTo>
                <a:lnTo>
                  <a:pt x="143395" y="81572"/>
                </a:lnTo>
                <a:lnTo>
                  <a:pt x="143598" y="76720"/>
                </a:lnTo>
                <a:lnTo>
                  <a:pt x="143421" y="71869"/>
                </a:lnTo>
                <a:lnTo>
                  <a:pt x="143446" y="65455"/>
                </a:lnTo>
                <a:lnTo>
                  <a:pt x="143052" y="59004"/>
                </a:lnTo>
                <a:lnTo>
                  <a:pt x="141986" y="52654"/>
                </a:lnTo>
                <a:close/>
              </a:path>
            </a:pathLst>
          </a:custGeom>
          <a:ln w="3594">
            <a:solidFill>
              <a:srgbClr val="050100"/>
            </a:solidFill>
          </a:ln>
        </p:spPr>
        <p:txBody>
          <a:bodyPr wrap="square" lIns="0" tIns="0" rIns="0" bIns="0" rtlCol="0"/>
          <a:lstStyle/>
          <a:p>
            <a:endParaRPr/>
          </a:p>
        </p:txBody>
      </p:sp>
      <p:sp>
        <p:nvSpPr>
          <p:cNvPr id="21" name="object 21"/>
          <p:cNvSpPr txBox="1"/>
          <p:nvPr/>
        </p:nvSpPr>
        <p:spPr>
          <a:xfrm>
            <a:off x="979026" y="4286646"/>
            <a:ext cx="5958840" cy="2856230"/>
          </a:xfrm>
          <a:prstGeom prst="rect">
            <a:avLst/>
          </a:prstGeom>
        </p:spPr>
        <p:txBody>
          <a:bodyPr vert="horz" wrap="square" lIns="0" tIns="12065" rIns="0" bIns="0" rtlCol="0">
            <a:spAutoFit/>
          </a:bodyPr>
          <a:lstStyle/>
          <a:p>
            <a:pPr marL="116839" marR="181610" indent="-104139">
              <a:lnSpc>
                <a:spcPct val="138600"/>
              </a:lnSpc>
              <a:spcBef>
                <a:spcPts val="95"/>
              </a:spcBef>
            </a:pPr>
            <a:r>
              <a:rPr sz="900" spc="-5" dirty="0">
                <a:solidFill>
                  <a:srgbClr val="231F20"/>
                </a:solidFill>
                <a:latin typeface="Arial Narrow"/>
                <a:cs typeface="Arial Narrow"/>
              </a:rPr>
              <a:t>2. Lorsque vous appuyez sur le bouton </a:t>
            </a:r>
            <a:r>
              <a:rPr sz="150" b="1" spc="-15" dirty="0">
                <a:solidFill>
                  <a:srgbClr val="231F20"/>
                </a:solidFill>
                <a:latin typeface="Calibri"/>
                <a:cs typeface="Calibri"/>
              </a:rPr>
              <a:t>UP </a:t>
            </a:r>
            <a:r>
              <a:rPr sz="900" b="1" dirty="0">
                <a:solidFill>
                  <a:srgbClr val="231F20"/>
                </a:solidFill>
                <a:latin typeface="Arial Narrow"/>
                <a:cs typeface="Arial Narrow"/>
              </a:rPr>
              <a:t>HAUT </a:t>
            </a:r>
            <a:r>
              <a:rPr sz="900" spc="-5" dirty="0">
                <a:solidFill>
                  <a:srgbClr val="231F20"/>
                </a:solidFill>
                <a:latin typeface="Arial Narrow"/>
                <a:cs typeface="Arial Narrow"/>
              </a:rPr>
              <a:t>ou </a:t>
            </a:r>
            <a:r>
              <a:rPr sz="150" b="1" spc="-20" dirty="0">
                <a:solidFill>
                  <a:srgbClr val="231F20"/>
                </a:solidFill>
                <a:latin typeface="Calibri"/>
                <a:cs typeface="Calibri"/>
              </a:rPr>
              <a:t>DOWN </a:t>
            </a:r>
            <a:r>
              <a:rPr sz="900" b="1" dirty="0">
                <a:solidFill>
                  <a:srgbClr val="231F20"/>
                </a:solidFill>
                <a:latin typeface="Arial Narrow"/>
                <a:cs typeface="Arial Narrow"/>
              </a:rPr>
              <a:t>BAS</a:t>
            </a:r>
            <a:r>
              <a:rPr sz="900" dirty="0">
                <a:solidFill>
                  <a:srgbClr val="231F20"/>
                </a:solidFill>
                <a:latin typeface="Arial Narrow"/>
                <a:cs typeface="Arial Narrow"/>
              </a:rPr>
              <a:t>, </a:t>
            </a:r>
            <a:r>
              <a:rPr sz="900" spc="-5" dirty="0">
                <a:solidFill>
                  <a:srgbClr val="231F20"/>
                </a:solidFill>
                <a:latin typeface="Arial Narrow"/>
                <a:cs typeface="Arial Narrow"/>
              </a:rPr>
              <a:t>la LED clignote. </a:t>
            </a:r>
            <a:r>
              <a:rPr sz="900" dirty="0">
                <a:solidFill>
                  <a:srgbClr val="231F20"/>
                </a:solidFill>
                <a:latin typeface="Arial Narrow"/>
                <a:cs typeface="Arial Narrow"/>
              </a:rPr>
              <a:t>Pendant </a:t>
            </a:r>
            <a:r>
              <a:rPr sz="900" spc="-5" dirty="0">
                <a:solidFill>
                  <a:srgbClr val="231F20"/>
                </a:solidFill>
                <a:latin typeface="Arial Narrow"/>
                <a:cs typeface="Arial Narrow"/>
              </a:rPr>
              <a:t>qu’elle clignote, vous pouvez </a:t>
            </a:r>
            <a:r>
              <a:rPr sz="900" dirty="0">
                <a:solidFill>
                  <a:srgbClr val="231F20"/>
                </a:solidFill>
                <a:latin typeface="Arial Narrow"/>
                <a:cs typeface="Arial Narrow"/>
              </a:rPr>
              <a:t>régler </a:t>
            </a:r>
            <a:r>
              <a:rPr sz="900" spc="-5" dirty="0">
                <a:solidFill>
                  <a:srgbClr val="231F20"/>
                </a:solidFill>
                <a:latin typeface="Arial Narrow"/>
                <a:cs typeface="Arial Narrow"/>
              </a:rPr>
              <a:t>le nombre  d’heures avant l’activation du chauffage </a:t>
            </a:r>
            <a:r>
              <a:rPr sz="900" dirty="0">
                <a:solidFill>
                  <a:srgbClr val="231F20"/>
                </a:solidFill>
                <a:latin typeface="Arial Narrow"/>
                <a:cs typeface="Arial Narrow"/>
              </a:rPr>
              <a:t>(de 1 à </a:t>
            </a:r>
            <a:r>
              <a:rPr sz="900" spc="-5" dirty="0">
                <a:solidFill>
                  <a:srgbClr val="231F20"/>
                </a:solidFill>
                <a:latin typeface="Arial Narrow"/>
                <a:cs typeface="Arial Narrow"/>
              </a:rPr>
              <a:t>99 heures). Le </a:t>
            </a:r>
            <a:r>
              <a:rPr sz="900" dirty="0">
                <a:solidFill>
                  <a:srgbClr val="231F20"/>
                </a:solidFill>
                <a:latin typeface="Arial Narrow"/>
                <a:cs typeface="Arial Narrow"/>
              </a:rPr>
              <a:t>réglage </a:t>
            </a:r>
            <a:r>
              <a:rPr sz="900" spc="-5" dirty="0">
                <a:solidFill>
                  <a:srgbClr val="231F20"/>
                </a:solidFill>
                <a:latin typeface="Arial Narrow"/>
                <a:cs typeface="Arial Narrow"/>
              </a:rPr>
              <a:t>de la minuterie souhaitée </a:t>
            </a:r>
            <a:r>
              <a:rPr sz="900" dirty="0">
                <a:solidFill>
                  <a:srgbClr val="231F20"/>
                </a:solidFill>
                <a:latin typeface="Arial Narrow"/>
                <a:cs typeface="Arial Narrow"/>
              </a:rPr>
              <a:t>reste </a:t>
            </a:r>
            <a:r>
              <a:rPr sz="900" spc="-5" dirty="0">
                <a:solidFill>
                  <a:srgbClr val="231F20"/>
                </a:solidFill>
                <a:latin typeface="Arial Narrow"/>
                <a:cs typeface="Arial Narrow"/>
              </a:rPr>
              <a:t>affiché sur l’écran LED pendant </a:t>
            </a:r>
            <a:r>
              <a:rPr sz="900" dirty="0">
                <a:solidFill>
                  <a:srgbClr val="231F20"/>
                </a:solidFill>
                <a:latin typeface="Arial Narrow"/>
                <a:cs typeface="Arial Narrow"/>
              </a:rPr>
              <a:t>3  </a:t>
            </a:r>
            <a:r>
              <a:rPr sz="900" spc="-5" dirty="0">
                <a:solidFill>
                  <a:srgbClr val="231F20"/>
                </a:solidFill>
                <a:latin typeface="Arial Narrow"/>
                <a:cs typeface="Arial Narrow"/>
              </a:rPr>
              <a:t>secondes pour confirmer la valeur.</a:t>
            </a:r>
            <a:endParaRPr sz="900">
              <a:latin typeface="Arial Narrow"/>
              <a:cs typeface="Arial Narrow"/>
            </a:endParaRPr>
          </a:p>
          <a:p>
            <a:pPr marL="12700">
              <a:lnSpc>
                <a:spcPct val="100000"/>
              </a:lnSpc>
              <a:spcBef>
                <a:spcPts val="420"/>
              </a:spcBef>
            </a:pPr>
            <a:r>
              <a:rPr sz="900" b="1" dirty="0">
                <a:solidFill>
                  <a:srgbClr val="231F20"/>
                </a:solidFill>
                <a:latin typeface="Arial Narrow"/>
                <a:cs typeface="Arial Narrow"/>
              </a:rPr>
              <a:t>Pour modifier le réglage de la minuterie : </a:t>
            </a:r>
            <a:r>
              <a:rPr sz="900" dirty="0">
                <a:solidFill>
                  <a:srgbClr val="231F20"/>
                </a:solidFill>
                <a:latin typeface="Arial Narrow"/>
                <a:cs typeface="Arial Narrow"/>
              </a:rPr>
              <a:t>Appuyez à </a:t>
            </a:r>
            <a:r>
              <a:rPr sz="900" spc="-5" dirty="0">
                <a:solidFill>
                  <a:srgbClr val="231F20"/>
                </a:solidFill>
                <a:latin typeface="Arial Narrow"/>
                <a:cs typeface="Arial Narrow"/>
              </a:rPr>
              <a:t>nouveau sur le bouton Minuterie et utilisez les boutons </a:t>
            </a:r>
            <a:r>
              <a:rPr sz="900" b="1" dirty="0">
                <a:solidFill>
                  <a:srgbClr val="231F20"/>
                </a:solidFill>
                <a:latin typeface="Arial Narrow"/>
                <a:cs typeface="Arial Narrow"/>
              </a:rPr>
              <a:t>HAUT </a:t>
            </a:r>
            <a:r>
              <a:rPr sz="900" spc="-5" dirty="0">
                <a:solidFill>
                  <a:srgbClr val="231F20"/>
                </a:solidFill>
                <a:latin typeface="Arial Narrow"/>
                <a:cs typeface="Arial Narrow"/>
              </a:rPr>
              <a:t>ou </a:t>
            </a:r>
            <a:r>
              <a:rPr sz="900" b="1" dirty="0">
                <a:solidFill>
                  <a:srgbClr val="231F20"/>
                </a:solidFill>
                <a:latin typeface="Arial Narrow"/>
                <a:cs typeface="Arial Narrow"/>
              </a:rPr>
              <a:t>BAS </a:t>
            </a:r>
            <a:r>
              <a:rPr sz="900" spc="-5" dirty="0">
                <a:solidFill>
                  <a:srgbClr val="231F20"/>
                </a:solidFill>
                <a:latin typeface="Arial Narrow"/>
                <a:cs typeface="Arial Narrow"/>
              </a:rPr>
              <a:t>pour</a:t>
            </a:r>
            <a:r>
              <a:rPr sz="900" spc="-55" dirty="0">
                <a:solidFill>
                  <a:srgbClr val="231F20"/>
                </a:solidFill>
                <a:latin typeface="Arial Narrow"/>
                <a:cs typeface="Arial Narrow"/>
              </a:rPr>
              <a:t> </a:t>
            </a:r>
            <a:r>
              <a:rPr sz="900" dirty="0">
                <a:solidFill>
                  <a:srgbClr val="231F20"/>
                </a:solidFill>
                <a:latin typeface="Arial Narrow"/>
                <a:cs typeface="Arial Narrow"/>
              </a:rPr>
              <a:t>régler.</a:t>
            </a:r>
            <a:endParaRPr sz="900">
              <a:latin typeface="Arial Narrow"/>
              <a:cs typeface="Arial Narrow"/>
            </a:endParaRPr>
          </a:p>
          <a:p>
            <a:pPr marL="12700">
              <a:lnSpc>
                <a:spcPct val="100000"/>
              </a:lnSpc>
              <a:spcBef>
                <a:spcPts val="420"/>
              </a:spcBef>
            </a:pPr>
            <a:r>
              <a:rPr sz="900" b="1" dirty="0">
                <a:solidFill>
                  <a:srgbClr val="231F20"/>
                </a:solidFill>
                <a:latin typeface="Arial Narrow"/>
                <a:cs typeface="Arial Narrow"/>
              </a:rPr>
              <a:t>Annuler le réglage : </a:t>
            </a:r>
            <a:r>
              <a:rPr sz="900" dirty="0">
                <a:solidFill>
                  <a:srgbClr val="231F20"/>
                </a:solidFill>
                <a:latin typeface="Arial Narrow"/>
                <a:cs typeface="Arial Narrow"/>
              </a:rPr>
              <a:t>Appuyez </a:t>
            </a:r>
            <a:r>
              <a:rPr sz="900" spc="-5" dirty="0">
                <a:solidFill>
                  <a:srgbClr val="231F20"/>
                </a:solidFill>
                <a:latin typeface="Arial Narrow"/>
                <a:cs typeface="Arial Narrow"/>
              </a:rPr>
              <a:t>sur le bouton </a:t>
            </a:r>
            <a:r>
              <a:rPr sz="900" b="1" spc="-5" dirty="0">
                <a:solidFill>
                  <a:srgbClr val="231F20"/>
                </a:solidFill>
                <a:latin typeface="Arial Narrow"/>
                <a:cs typeface="Arial Narrow"/>
              </a:rPr>
              <a:t>MINUTERIE </a:t>
            </a:r>
            <a:r>
              <a:rPr sz="900" spc="-5" dirty="0">
                <a:solidFill>
                  <a:srgbClr val="231F20"/>
                </a:solidFill>
                <a:latin typeface="Arial Narrow"/>
                <a:cs typeface="Arial Narrow"/>
              </a:rPr>
              <a:t>pendant </a:t>
            </a:r>
            <a:r>
              <a:rPr sz="900" dirty="0">
                <a:solidFill>
                  <a:srgbClr val="231F20"/>
                </a:solidFill>
                <a:latin typeface="Arial Narrow"/>
                <a:cs typeface="Arial Narrow"/>
              </a:rPr>
              <a:t>3</a:t>
            </a:r>
            <a:r>
              <a:rPr sz="900" spc="-15" dirty="0">
                <a:solidFill>
                  <a:srgbClr val="231F20"/>
                </a:solidFill>
                <a:latin typeface="Arial Narrow"/>
                <a:cs typeface="Arial Narrow"/>
              </a:rPr>
              <a:t> </a:t>
            </a:r>
            <a:r>
              <a:rPr sz="900" spc="-5" dirty="0">
                <a:solidFill>
                  <a:srgbClr val="231F20"/>
                </a:solidFill>
                <a:latin typeface="Arial Narrow"/>
                <a:cs typeface="Arial Narrow"/>
              </a:rPr>
              <a:t>secondes.</a:t>
            </a:r>
            <a:endParaRPr sz="900">
              <a:latin typeface="Arial Narrow"/>
              <a:cs typeface="Arial Narrow"/>
            </a:endParaRPr>
          </a:p>
          <a:p>
            <a:pPr marL="12700">
              <a:lnSpc>
                <a:spcPct val="100000"/>
              </a:lnSpc>
              <a:spcBef>
                <a:spcPts val="420"/>
              </a:spcBef>
            </a:pPr>
            <a:r>
              <a:rPr sz="900" b="1" dirty="0">
                <a:solidFill>
                  <a:srgbClr val="231F20"/>
                </a:solidFill>
                <a:latin typeface="Arial Narrow"/>
                <a:cs typeface="Arial Narrow"/>
              </a:rPr>
              <a:t>REMARQUE: </a:t>
            </a:r>
            <a:r>
              <a:rPr sz="900" spc="-5" dirty="0">
                <a:solidFill>
                  <a:srgbClr val="231F20"/>
                </a:solidFill>
                <a:latin typeface="Arial Narrow"/>
                <a:cs typeface="Arial Narrow"/>
              </a:rPr>
              <a:t>L’activation du système de chauffage ou le </a:t>
            </a:r>
            <a:r>
              <a:rPr sz="900" dirty="0">
                <a:solidFill>
                  <a:srgbClr val="231F20"/>
                </a:solidFill>
                <a:latin typeface="Arial Narrow"/>
                <a:cs typeface="Arial Narrow"/>
              </a:rPr>
              <a:t>redémarrage </a:t>
            </a:r>
            <a:r>
              <a:rPr sz="900" spc="-5" dirty="0">
                <a:solidFill>
                  <a:srgbClr val="231F20"/>
                </a:solidFill>
                <a:latin typeface="Arial Narrow"/>
                <a:cs typeface="Arial Narrow"/>
              </a:rPr>
              <a:t>du spa annule le </a:t>
            </a:r>
            <a:r>
              <a:rPr sz="900" dirty="0">
                <a:solidFill>
                  <a:srgbClr val="231F20"/>
                </a:solidFill>
                <a:latin typeface="Arial Narrow"/>
                <a:cs typeface="Arial Narrow"/>
              </a:rPr>
              <a:t>réglage </a:t>
            </a:r>
            <a:r>
              <a:rPr sz="900" spc="-5" dirty="0">
                <a:solidFill>
                  <a:srgbClr val="231F20"/>
                </a:solidFill>
                <a:latin typeface="Arial Narrow"/>
                <a:cs typeface="Arial Narrow"/>
              </a:rPr>
              <a:t>de la</a:t>
            </a:r>
            <a:r>
              <a:rPr sz="900" spc="-15" dirty="0">
                <a:solidFill>
                  <a:srgbClr val="231F20"/>
                </a:solidFill>
                <a:latin typeface="Arial Narrow"/>
                <a:cs typeface="Arial Narrow"/>
              </a:rPr>
              <a:t> </a:t>
            </a:r>
            <a:r>
              <a:rPr sz="900" spc="-5" dirty="0">
                <a:solidFill>
                  <a:srgbClr val="231F20"/>
                </a:solidFill>
                <a:latin typeface="Arial Narrow"/>
                <a:cs typeface="Arial Narrow"/>
              </a:rPr>
              <a:t>minuterie.</a:t>
            </a:r>
            <a:endParaRPr sz="900">
              <a:latin typeface="Arial Narrow"/>
              <a:cs typeface="Arial Narrow"/>
            </a:endParaRPr>
          </a:p>
          <a:p>
            <a:pPr>
              <a:lnSpc>
                <a:spcPct val="100000"/>
              </a:lnSpc>
              <a:spcBef>
                <a:spcPts val="40"/>
              </a:spcBef>
            </a:pPr>
            <a:endParaRPr sz="1200">
              <a:latin typeface="Times New Roman"/>
              <a:cs typeface="Times New Roman"/>
            </a:endParaRPr>
          </a:p>
          <a:p>
            <a:pPr marL="12700">
              <a:lnSpc>
                <a:spcPct val="100000"/>
              </a:lnSpc>
            </a:pPr>
            <a:r>
              <a:rPr sz="1000" b="1" dirty="0">
                <a:solidFill>
                  <a:srgbClr val="231F20"/>
                </a:solidFill>
                <a:latin typeface="Arial Narrow"/>
                <a:cs typeface="Arial Narrow"/>
              </a:rPr>
              <a:t>STÉRILISATEUR</a:t>
            </a:r>
            <a:r>
              <a:rPr sz="1000" b="1" spc="-5" dirty="0">
                <a:solidFill>
                  <a:srgbClr val="231F20"/>
                </a:solidFill>
                <a:latin typeface="Arial Narrow"/>
                <a:cs typeface="Arial Narrow"/>
              </a:rPr>
              <a:t> </a:t>
            </a:r>
            <a:r>
              <a:rPr sz="1000" b="1" dirty="0">
                <a:solidFill>
                  <a:srgbClr val="231F20"/>
                </a:solidFill>
                <a:latin typeface="Arial Narrow"/>
                <a:cs typeface="Arial Narrow"/>
              </a:rPr>
              <a:t>UVC</a:t>
            </a:r>
            <a:endParaRPr sz="1000">
              <a:latin typeface="Arial Narrow"/>
              <a:cs typeface="Arial Narrow"/>
            </a:endParaRPr>
          </a:p>
          <a:p>
            <a:pPr marL="12700" marR="88265">
              <a:lnSpc>
                <a:spcPct val="111100"/>
              </a:lnSpc>
              <a:spcBef>
                <a:spcPts val="280"/>
              </a:spcBef>
              <a:tabLst>
                <a:tab pos="1179830" algn="l"/>
              </a:tabLst>
            </a:pPr>
            <a:r>
              <a:rPr sz="900" dirty="0">
                <a:solidFill>
                  <a:srgbClr val="231F20"/>
                </a:solidFill>
                <a:latin typeface="Arial Narrow"/>
                <a:cs typeface="Arial Narrow"/>
              </a:rPr>
              <a:t>Appuyez </a:t>
            </a:r>
            <a:r>
              <a:rPr sz="900" spc="-5" dirty="0">
                <a:solidFill>
                  <a:srgbClr val="231F20"/>
                </a:solidFill>
                <a:latin typeface="Arial Narrow"/>
                <a:cs typeface="Arial Narrow"/>
              </a:rPr>
              <a:t>sur</a:t>
            </a:r>
            <a:r>
              <a:rPr sz="900" dirty="0">
                <a:solidFill>
                  <a:srgbClr val="231F20"/>
                </a:solidFill>
                <a:latin typeface="Arial Narrow"/>
                <a:cs typeface="Arial Narrow"/>
              </a:rPr>
              <a:t> </a:t>
            </a:r>
            <a:r>
              <a:rPr sz="900" spc="-5" dirty="0">
                <a:solidFill>
                  <a:srgbClr val="231F20"/>
                </a:solidFill>
                <a:latin typeface="Arial Narrow"/>
                <a:cs typeface="Arial Narrow"/>
              </a:rPr>
              <a:t>le bouton	</a:t>
            </a:r>
            <a:r>
              <a:rPr sz="900" b="1" dirty="0">
                <a:solidFill>
                  <a:srgbClr val="231F20"/>
                </a:solidFill>
                <a:latin typeface="Arial Narrow"/>
                <a:cs typeface="Arial Narrow"/>
              </a:rPr>
              <a:t>UVC </a:t>
            </a:r>
            <a:r>
              <a:rPr sz="900" spc="-5" dirty="0">
                <a:solidFill>
                  <a:srgbClr val="231F20"/>
                </a:solidFill>
                <a:latin typeface="Arial Narrow"/>
                <a:cs typeface="Arial Narrow"/>
              </a:rPr>
              <a:t>pour activer/désactiver le système de stérilisation </a:t>
            </a:r>
            <a:r>
              <a:rPr sz="900" dirty="0">
                <a:solidFill>
                  <a:srgbClr val="231F20"/>
                </a:solidFill>
                <a:latin typeface="Arial Narrow"/>
                <a:cs typeface="Arial Narrow"/>
              </a:rPr>
              <a:t>UVC. </a:t>
            </a:r>
            <a:r>
              <a:rPr sz="900" spc="-5" dirty="0">
                <a:solidFill>
                  <a:srgbClr val="231F20"/>
                </a:solidFill>
                <a:latin typeface="Arial Narrow"/>
                <a:cs typeface="Arial Narrow"/>
              </a:rPr>
              <a:t>L’icône </a:t>
            </a:r>
            <a:r>
              <a:rPr sz="900" dirty="0">
                <a:solidFill>
                  <a:srgbClr val="231F20"/>
                </a:solidFill>
                <a:latin typeface="Arial Narrow"/>
                <a:cs typeface="Arial Narrow"/>
              </a:rPr>
              <a:t>UVC </a:t>
            </a:r>
            <a:r>
              <a:rPr sz="900" spc="-5" dirty="0">
                <a:solidFill>
                  <a:srgbClr val="231F20"/>
                </a:solidFill>
                <a:latin typeface="Arial Narrow"/>
                <a:cs typeface="Arial Narrow"/>
              </a:rPr>
              <a:t>affichée sur l’écran LED signifie que le  système de stérilisation </a:t>
            </a:r>
            <a:r>
              <a:rPr sz="900" dirty="0">
                <a:solidFill>
                  <a:srgbClr val="231F20"/>
                </a:solidFill>
                <a:latin typeface="Arial Narrow"/>
                <a:cs typeface="Arial Narrow"/>
              </a:rPr>
              <a:t>UVC </a:t>
            </a:r>
            <a:r>
              <a:rPr sz="900" spc="-5" dirty="0">
                <a:solidFill>
                  <a:srgbClr val="231F20"/>
                </a:solidFill>
                <a:latin typeface="Arial Narrow"/>
                <a:cs typeface="Arial Narrow"/>
              </a:rPr>
              <a:t>est</a:t>
            </a:r>
            <a:r>
              <a:rPr sz="900" spc="-10" dirty="0">
                <a:solidFill>
                  <a:srgbClr val="231F20"/>
                </a:solidFill>
                <a:latin typeface="Arial Narrow"/>
                <a:cs typeface="Arial Narrow"/>
              </a:rPr>
              <a:t> </a:t>
            </a:r>
            <a:r>
              <a:rPr sz="900" dirty="0">
                <a:solidFill>
                  <a:srgbClr val="231F20"/>
                </a:solidFill>
                <a:latin typeface="Arial Narrow"/>
                <a:cs typeface="Arial Narrow"/>
              </a:rPr>
              <a:t>activé.</a:t>
            </a:r>
            <a:endParaRPr sz="900">
              <a:latin typeface="Arial Narrow"/>
              <a:cs typeface="Arial Narrow"/>
            </a:endParaRPr>
          </a:p>
          <a:p>
            <a:pPr>
              <a:lnSpc>
                <a:spcPct val="100000"/>
              </a:lnSpc>
              <a:spcBef>
                <a:spcPts val="40"/>
              </a:spcBef>
            </a:pPr>
            <a:endParaRPr sz="1200">
              <a:latin typeface="Times New Roman"/>
              <a:cs typeface="Times New Roman"/>
            </a:endParaRPr>
          </a:p>
          <a:p>
            <a:pPr marL="12700">
              <a:lnSpc>
                <a:spcPct val="100000"/>
              </a:lnSpc>
            </a:pPr>
            <a:r>
              <a:rPr sz="1000" b="1" spc="-5" dirty="0">
                <a:solidFill>
                  <a:srgbClr val="231F20"/>
                </a:solidFill>
                <a:latin typeface="Arial Narrow"/>
                <a:cs typeface="Arial Narrow"/>
              </a:rPr>
              <a:t>OZONE</a:t>
            </a:r>
            <a:endParaRPr sz="1000">
              <a:latin typeface="Arial Narrow"/>
              <a:cs typeface="Arial Narrow"/>
            </a:endParaRPr>
          </a:p>
          <a:p>
            <a:pPr marL="12700" marR="233045">
              <a:lnSpc>
                <a:spcPct val="111100"/>
              </a:lnSpc>
              <a:spcBef>
                <a:spcPts val="280"/>
              </a:spcBef>
              <a:tabLst>
                <a:tab pos="1205865" algn="l"/>
              </a:tabLst>
            </a:pPr>
            <a:r>
              <a:rPr sz="900" dirty="0">
                <a:solidFill>
                  <a:srgbClr val="231F20"/>
                </a:solidFill>
                <a:latin typeface="Arial Narrow"/>
                <a:cs typeface="Arial Narrow"/>
              </a:rPr>
              <a:t>Appuyez </a:t>
            </a:r>
            <a:r>
              <a:rPr sz="900" spc="-5" dirty="0">
                <a:solidFill>
                  <a:srgbClr val="231F20"/>
                </a:solidFill>
                <a:latin typeface="Arial Narrow"/>
                <a:cs typeface="Arial Narrow"/>
              </a:rPr>
              <a:t>sur</a:t>
            </a:r>
            <a:r>
              <a:rPr sz="900" dirty="0">
                <a:solidFill>
                  <a:srgbClr val="231F20"/>
                </a:solidFill>
                <a:latin typeface="Arial Narrow"/>
                <a:cs typeface="Arial Narrow"/>
              </a:rPr>
              <a:t> </a:t>
            </a:r>
            <a:r>
              <a:rPr sz="900" spc="-5" dirty="0">
                <a:solidFill>
                  <a:srgbClr val="231F20"/>
                </a:solidFill>
                <a:latin typeface="Arial Narrow"/>
                <a:cs typeface="Arial Narrow"/>
              </a:rPr>
              <a:t>le bouton	</a:t>
            </a:r>
            <a:r>
              <a:rPr sz="900" b="1" spc="-5" dirty="0">
                <a:solidFill>
                  <a:srgbClr val="231F20"/>
                </a:solidFill>
                <a:latin typeface="Arial Narrow"/>
                <a:cs typeface="Arial Narrow"/>
              </a:rPr>
              <a:t>OZONE </a:t>
            </a:r>
            <a:r>
              <a:rPr sz="900" spc="-5" dirty="0">
                <a:solidFill>
                  <a:srgbClr val="231F20"/>
                </a:solidFill>
                <a:latin typeface="Arial Narrow"/>
                <a:cs typeface="Arial Narrow"/>
              </a:rPr>
              <a:t>pour activer/désactiver la </a:t>
            </a:r>
            <a:r>
              <a:rPr sz="900" dirty="0">
                <a:solidFill>
                  <a:srgbClr val="231F20"/>
                </a:solidFill>
                <a:latin typeface="Arial Narrow"/>
                <a:cs typeface="Arial Narrow"/>
              </a:rPr>
              <a:t>fonction. </a:t>
            </a:r>
            <a:r>
              <a:rPr sz="900" spc="-5" dirty="0">
                <a:solidFill>
                  <a:srgbClr val="231F20"/>
                </a:solidFill>
                <a:latin typeface="Arial Narrow"/>
                <a:cs typeface="Arial Narrow"/>
              </a:rPr>
              <a:t>L’icône ozone affichée sur l’écran LED signifie que la </a:t>
            </a:r>
            <a:r>
              <a:rPr sz="900" dirty="0">
                <a:solidFill>
                  <a:srgbClr val="231F20"/>
                </a:solidFill>
                <a:latin typeface="Arial Narrow"/>
                <a:cs typeface="Arial Narrow"/>
              </a:rPr>
              <a:t>fonction </a:t>
            </a:r>
            <a:r>
              <a:rPr sz="900" spc="-5" dirty="0">
                <a:solidFill>
                  <a:srgbClr val="231F20"/>
                </a:solidFill>
                <a:latin typeface="Arial Narrow"/>
                <a:cs typeface="Arial Narrow"/>
              </a:rPr>
              <a:t>est  activée. L’ozoniseur s’éteint automatiquement après deux heures de</a:t>
            </a:r>
            <a:r>
              <a:rPr sz="900" spc="-10" dirty="0">
                <a:solidFill>
                  <a:srgbClr val="231F20"/>
                </a:solidFill>
                <a:latin typeface="Arial Narrow"/>
                <a:cs typeface="Arial Narrow"/>
              </a:rPr>
              <a:t> </a:t>
            </a:r>
            <a:r>
              <a:rPr sz="900" dirty="0">
                <a:solidFill>
                  <a:srgbClr val="231F20"/>
                </a:solidFill>
                <a:latin typeface="Arial Narrow"/>
                <a:cs typeface="Arial Narrow"/>
              </a:rPr>
              <a:t>fonctionnement.</a:t>
            </a:r>
            <a:endParaRPr sz="900">
              <a:latin typeface="Arial Narrow"/>
              <a:cs typeface="Arial Narrow"/>
            </a:endParaRPr>
          </a:p>
          <a:p>
            <a:pPr marL="12700" marR="5080">
              <a:lnSpc>
                <a:spcPct val="111100"/>
              </a:lnSpc>
              <a:spcBef>
                <a:spcPts val="300"/>
              </a:spcBef>
            </a:pPr>
            <a:r>
              <a:rPr sz="900" b="1" dirty="0">
                <a:solidFill>
                  <a:srgbClr val="231F20"/>
                </a:solidFill>
                <a:latin typeface="Arial Narrow"/>
                <a:cs typeface="Arial Narrow"/>
              </a:rPr>
              <a:t>REMARQUE: </a:t>
            </a:r>
            <a:r>
              <a:rPr sz="900" dirty="0">
                <a:solidFill>
                  <a:srgbClr val="231F20"/>
                </a:solidFill>
                <a:latin typeface="Arial Narrow"/>
                <a:cs typeface="Arial Narrow"/>
              </a:rPr>
              <a:t>Pour </a:t>
            </a:r>
            <a:r>
              <a:rPr sz="900" spc="-5" dirty="0">
                <a:solidFill>
                  <a:srgbClr val="231F20"/>
                </a:solidFill>
                <a:latin typeface="Arial Narrow"/>
                <a:cs typeface="Arial Narrow"/>
              </a:rPr>
              <a:t>votre propre sécurité, ne vous baignez pas dans le spa lorsque la </a:t>
            </a:r>
            <a:r>
              <a:rPr sz="900" dirty="0">
                <a:solidFill>
                  <a:srgbClr val="231F20"/>
                </a:solidFill>
                <a:latin typeface="Arial Narrow"/>
                <a:cs typeface="Arial Narrow"/>
              </a:rPr>
              <a:t>fonction </a:t>
            </a:r>
            <a:r>
              <a:rPr sz="900" spc="-5" dirty="0">
                <a:solidFill>
                  <a:srgbClr val="231F20"/>
                </a:solidFill>
                <a:latin typeface="Arial Narrow"/>
                <a:cs typeface="Arial Narrow"/>
              </a:rPr>
              <a:t>OZONE est activée. La </a:t>
            </a:r>
            <a:r>
              <a:rPr sz="900" dirty="0">
                <a:solidFill>
                  <a:srgbClr val="231F20"/>
                </a:solidFill>
                <a:latin typeface="Arial Narrow"/>
                <a:cs typeface="Arial Narrow"/>
              </a:rPr>
              <a:t>fonction </a:t>
            </a:r>
            <a:r>
              <a:rPr sz="900" spc="-5" dirty="0">
                <a:solidFill>
                  <a:srgbClr val="231F20"/>
                </a:solidFill>
                <a:latin typeface="Arial Narrow"/>
                <a:cs typeface="Arial Narrow"/>
              </a:rPr>
              <a:t>OZONE ne peut  pas être activée lorsque la </a:t>
            </a:r>
            <a:r>
              <a:rPr sz="900" dirty="0">
                <a:solidFill>
                  <a:srgbClr val="231F20"/>
                </a:solidFill>
                <a:latin typeface="Arial Narrow"/>
                <a:cs typeface="Arial Narrow"/>
              </a:rPr>
              <a:t>fonction </a:t>
            </a:r>
            <a:r>
              <a:rPr sz="900" spc="-5" dirty="0">
                <a:solidFill>
                  <a:srgbClr val="231F20"/>
                </a:solidFill>
                <a:latin typeface="Arial Narrow"/>
                <a:cs typeface="Arial Narrow"/>
              </a:rPr>
              <a:t>JET ou </a:t>
            </a:r>
            <a:r>
              <a:rPr sz="900" dirty="0">
                <a:solidFill>
                  <a:srgbClr val="231F20"/>
                </a:solidFill>
                <a:latin typeface="Arial Narrow"/>
                <a:cs typeface="Arial Narrow"/>
              </a:rPr>
              <a:t>BULLE </a:t>
            </a:r>
            <a:r>
              <a:rPr sz="900" spc="-5" dirty="0">
                <a:solidFill>
                  <a:srgbClr val="231F20"/>
                </a:solidFill>
                <a:latin typeface="Arial Narrow"/>
                <a:cs typeface="Arial Narrow"/>
              </a:rPr>
              <a:t>est</a:t>
            </a:r>
            <a:r>
              <a:rPr sz="900" spc="-15" dirty="0">
                <a:solidFill>
                  <a:srgbClr val="231F20"/>
                </a:solidFill>
                <a:latin typeface="Arial Narrow"/>
                <a:cs typeface="Arial Narrow"/>
              </a:rPr>
              <a:t> </a:t>
            </a:r>
            <a:r>
              <a:rPr sz="900" dirty="0">
                <a:solidFill>
                  <a:srgbClr val="231F20"/>
                </a:solidFill>
                <a:latin typeface="Arial Narrow"/>
                <a:cs typeface="Arial Narrow"/>
              </a:rPr>
              <a:t>activée.</a:t>
            </a:r>
            <a:endParaRPr sz="900">
              <a:latin typeface="Arial Narrow"/>
              <a:cs typeface="Arial Narrow"/>
            </a:endParaRPr>
          </a:p>
        </p:txBody>
      </p:sp>
      <p:sp>
        <p:nvSpPr>
          <p:cNvPr id="22" name="object 22"/>
          <p:cNvSpPr/>
          <p:nvPr/>
        </p:nvSpPr>
        <p:spPr>
          <a:xfrm>
            <a:off x="3357946" y="4389423"/>
            <a:ext cx="45085" cy="38735"/>
          </a:xfrm>
          <a:custGeom>
            <a:avLst/>
            <a:gdLst/>
            <a:ahLst/>
            <a:cxnLst/>
            <a:rect l="l" t="t" r="r" b="b"/>
            <a:pathLst>
              <a:path w="45085" h="38735">
                <a:moveTo>
                  <a:pt x="5981" y="0"/>
                </a:moveTo>
                <a:lnTo>
                  <a:pt x="0" y="0"/>
                </a:lnTo>
                <a:lnTo>
                  <a:pt x="11112" y="19316"/>
                </a:lnTo>
                <a:lnTo>
                  <a:pt x="15087" y="26174"/>
                </a:lnTo>
                <a:lnTo>
                  <a:pt x="18288" y="31813"/>
                </a:lnTo>
                <a:lnTo>
                  <a:pt x="22250" y="38658"/>
                </a:lnTo>
                <a:lnTo>
                  <a:pt x="28219" y="28244"/>
                </a:lnTo>
                <a:lnTo>
                  <a:pt x="22250" y="28244"/>
                </a:lnTo>
                <a:lnTo>
                  <a:pt x="20510" y="25272"/>
                </a:lnTo>
                <a:lnTo>
                  <a:pt x="17119" y="19316"/>
                </a:lnTo>
                <a:lnTo>
                  <a:pt x="5981" y="0"/>
                </a:lnTo>
                <a:close/>
              </a:path>
              <a:path w="45085" h="38735">
                <a:moveTo>
                  <a:pt x="44475" y="0"/>
                </a:moveTo>
                <a:lnTo>
                  <a:pt x="38493" y="0"/>
                </a:lnTo>
                <a:lnTo>
                  <a:pt x="34772" y="6426"/>
                </a:lnTo>
                <a:lnTo>
                  <a:pt x="31076" y="12903"/>
                </a:lnTo>
                <a:lnTo>
                  <a:pt x="25654" y="22288"/>
                </a:lnTo>
                <a:lnTo>
                  <a:pt x="22250" y="28244"/>
                </a:lnTo>
                <a:lnTo>
                  <a:pt x="28219" y="28244"/>
                </a:lnTo>
                <a:lnTo>
                  <a:pt x="33337" y="19316"/>
                </a:lnTo>
                <a:lnTo>
                  <a:pt x="44475" y="0"/>
                </a:lnTo>
                <a:close/>
              </a:path>
            </a:pathLst>
          </a:custGeom>
          <a:solidFill>
            <a:srgbClr val="231F20"/>
          </a:solidFill>
        </p:spPr>
        <p:txBody>
          <a:bodyPr wrap="square" lIns="0" tIns="0" rIns="0" bIns="0" rtlCol="0"/>
          <a:lstStyle/>
          <a:p>
            <a:endParaRPr/>
          </a:p>
        </p:txBody>
      </p:sp>
      <p:sp>
        <p:nvSpPr>
          <p:cNvPr id="23" name="object 23"/>
          <p:cNvSpPr/>
          <p:nvPr/>
        </p:nvSpPr>
        <p:spPr>
          <a:xfrm>
            <a:off x="2108295" y="7509966"/>
            <a:ext cx="144145" cy="144145"/>
          </a:xfrm>
          <a:custGeom>
            <a:avLst/>
            <a:gdLst/>
            <a:ahLst/>
            <a:cxnLst/>
            <a:rect l="l" t="t" r="r" b="b"/>
            <a:pathLst>
              <a:path w="144144" h="144145">
                <a:moveTo>
                  <a:pt x="142011" y="52654"/>
                </a:moveTo>
                <a:lnTo>
                  <a:pt x="141338" y="48755"/>
                </a:lnTo>
                <a:lnTo>
                  <a:pt x="140449" y="44894"/>
                </a:lnTo>
                <a:lnTo>
                  <a:pt x="139230" y="41122"/>
                </a:lnTo>
                <a:lnTo>
                  <a:pt x="138023" y="37350"/>
                </a:lnTo>
                <a:lnTo>
                  <a:pt x="136474" y="33680"/>
                </a:lnTo>
                <a:lnTo>
                  <a:pt x="134594" y="30187"/>
                </a:lnTo>
                <a:lnTo>
                  <a:pt x="131787" y="24790"/>
                </a:lnTo>
                <a:lnTo>
                  <a:pt x="127825" y="19926"/>
                </a:lnTo>
                <a:lnTo>
                  <a:pt x="123228" y="15874"/>
                </a:lnTo>
                <a:lnTo>
                  <a:pt x="118643" y="11810"/>
                </a:lnTo>
                <a:lnTo>
                  <a:pt x="90093" y="1295"/>
                </a:lnTo>
                <a:lnTo>
                  <a:pt x="84073" y="355"/>
                </a:lnTo>
                <a:lnTo>
                  <a:pt x="77914" y="0"/>
                </a:lnTo>
                <a:lnTo>
                  <a:pt x="71818" y="0"/>
                </a:lnTo>
                <a:lnTo>
                  <a:pt x="65684" y="0"/>
                </a:lnTo>
                <a:lnTo>
                  <a:pt x="59588" y="355"/>
                </a:lnTo>
                <a:lnTo>
                  <a:pt x="53530" y="1295"/>
                </a:lnTo>
                <a:lnTo>
                  <a:pt x="50507" y="1752"/>
                </a:lnTo>
                <a:lnTo>
                  <a:pt x="47510" y="2374"/>
                </a:lnTo>
                <a:lnTo>
                  <a:pt x="44576" y="3174"/>
                </a:lnTo>
                <a:lnTo>
                  <a:pt x="41605" y="3975"/>
                </a:lnTo>
                <a:lnTo>
                  <a:pt x="20370" y="15874"/>
                </a:lnTo>
                <a:lnTo>
                  <a:pt x="15760" y="19926"/>
                </a:lnTo>
                <a:lnTo>
                  <a:pt x="11836" y="24790"/>
                </a:lnTo>
                <a:lnTo>
                  <a:pt x="9029" y="30187"/>
                </a:lnTo>
                <a:lnTo>
                  <a:pt x="7340" y="33337"/>
                </a:lnTo>
                <a:lnTo>
                  <a:pt x="2019" y="50469"/>
                </a:lnTo>
                <a:lnTo>
                  <a:pt x="1320" y="53974"/>
                </a:lnTo>
                <a:lnTo>
                  <a:pt x="901" y="57556"/>
                </a:lnTo>
                <a:lnTo>
                  <a:pt x="571" y="61125"/>
                </a:lnTo>
                <a:lnTo>
                  <a:pt x="279" y="64693"/>
                </a:lnTo>
                <a:lnTo>
                  <a:pt x="177" y="68287"/>
                </a:lnTo>
                <a:lnTo>
                  <a:pt x="177" y="71869"/>
                </a:lnTo>
                <a:lnTo>
                  <a:pt x="0" y="76707"/>
                </a:lnTo>
                <a:lnTo>
                  <a:pt x="3822" y="100622"/>
                </a:lnTo>
                <a:lnTo>
                  <a:pt x="5219" y="105282"/>
                </a:lnTo>
                <a:lnTo>
                  <a:pt x="7023" y="109791"/>
                </a:lnTo>
                <a:lnTo>
                  <a:pt x="9410" y="114045"/>
                </a:lnTo>
                <a:lnTo>
                  <a:pt x="11734" y="118300"/>
                </a:lnTo>
                <a:lnTo>
                  <a:pt x="29667" y="134429"/>
                </a:lnTo>
                <a:lnTo>
                  <a:pt x="33883" y="136804"/>
                </a:lnTo>
                <a:lnTo>
                  <a:pt x="57276" y="143090"/>
                </a:lnTo>
                <a:lnTo>
                  <a:pt x="62090" y="143700"/>
                </a:lnTo>
                <a:lnTo>
                  <a:pt x="66979" y="143916"/>
                </a:lnTo>
                <a:lnTo>
                  <a:pt x="71818" y="143725"/>
                </a:lnTo>
                <a:lnTo>
                  <a:pt x="76631" y="143916"/>
                </a:lnTo>
                <a:lnTo>
                  <a:pt x="81533" y="143700"/>
                </a:lnTo>
                <a:lnTo>
                  <a:pt x="86321" y="143090"/>
                </a:lnTo>
                <a:lnTo>
                  <a:pt x="91160" y="142493"/>
                </a:lnTo>
                <a:lnTo>
                  <a:pt x="95923" y="141503"/>
                </a:lnTo>
                <a:lnTo>
                  <a:pt x="100558" y="140080"/>
                </a:lnTo>
                <a:lnTo>
                  <a:pt x="105206" y="138658"/>
                </a:lnTo>
                <a:lnTo>
                  <a:pt x="109715" y="136804"/>
                </a:lnTo>
                <a:lnTo>
                  <a:pt x="113957" y="134429"/>
                </a:lnTo>
                <a:lnTo>
                  <a:pt x="118198" y="132067"/>
                </a:lnTo>
                <a:lnTo>
                  <a:pt x="134226" y="114045"/>
                </a:lnTo>
                <a:lnTo>
                  <a:pt x="136601" y="109804"/>
                </a:lnTo>
                <a:lnTo>
                  <a:pt x="142798" y="86398"/>
                </a:lnTo>
                <a:lnTo>
                  <a:pt x="143421" y="81572"/>
                </a:lnTo>
                <a:lnTo>
                  <a:pt x="143598" y="76707"/>
                </a:lnTo>
                <a:lnTo>
                  <a:pt x="143421" y="71869"/>
                </a:lnTo>
                <a:lnTo>
                  <a:pt x="143446" y="65443"/>
                </a:lnTo>
                <a:lnTo>
                  <a:pt x="143052" y="58991"/>
                </a:lnTo>
                <a:lnTo>
                  <a:pt x="142011" y="52654"/>
                </a:lnTo>
                <a:close/>
              </a:path>
            </a:pathLst>
          </a:custGeom>
          <a:ln w="3594">
            <a:solidFill>
              <a:srgbClr val="050100"/>
            </a:solidFill>
          </a:ln>
        </p:spPr>
        <p:txBody>
          <a:bodyPr wrap="square" lIns="0" tIns="0" rIns="0" bIns="0" rtlCol="0"/>
          <a:lstStyle/>
          <a:p>
            <a:endParaRPr/>
          </a:p>
        </p:txBody>
      </p:sp>
      <p:sp>
        <p:nvSpPr>
          <p:cNvPr id="24" name="object 24"/>
          <p:cNvSpPr/>
          <p:nvPr/>
        </p:nvSpPr>
        <p:spPr>
          <a:xfrm>
            <a:off x="2157858" y="7546212"/>
            <a:ext cx="45085" cy="38735"/>
          </a:xfrm>
          <a:custGeom>
            <a:avLst/>
            <a:gdLst/>
            <a:ahLst/>
            <a:cxnLst/>
            <a:rect l="l" t="t" r="r" b="b"/>
            <a:pathLst>
              <a:path w="45085" h="38734">
                <a:moveTo>
                  <a:pt x="22250" y="0"/>
                </a:moveTo>
                <a:lnTo>
                  <a:pt x="15087" y="12471"/>
                </a:lnTo>
                <a:lnTo>
                  <a:pt x="11112" y="19316"/>
                </a:lnTo>
                <a:lnTo>
                  <a:pt x="3721" y="32232"/>
                </a:lnTo>
                <a:lnTo>
                  <a:pt x="0" y="38658"/>
                </a:lnTo>
                <a:lnTo>
                  <a:pt x="6007" y="38658"/>
                </a:lnTo>
                <a:lnTo>
                  <a:pt x="20510" y="13385"/>
                </a:lnTo>
                <a:lnTo>
                  <a:pt x="22250" y="10401"/>
                </a:lnTo>
                <a:lnTo>
                  <a:pt x="28234" y="10401"/>
                </a:lnTo>
                <a:lnTo>
                  <a:pt x="22250" y="0"/>
                </a:lnTo>
                <a:close/>
              </a:path>
              <a:path w="45085" h="38734">
                <a:moveTo>
                  <a:pt x="28234" y="10401"/>
                </a:moveTo>
                <a:lnTo>
                  <a:pt x="22250" y="10401"/>
                </a:lnTo>
                <a:lnTo>
                  <a:pt x="38468" y="38658"/>
                </a:lnTo>
                <a:lnTo>
                  <a:pt x="44500" y="38658"/>
                </a:lnTo>
                <a:lnTo>
                  <a:pt x="40754" y="32232"/>
                </a:lnTo>
                <a:lnTo>
                  <a:pt x="28234" y="10401"/>
                </a:lnTo>
                <a:close/>
              </a:path>
            </a:pathLst>
          </a:custGeom>
          <a:solidFill>
            <a:srgbClr val="231F20"/>
          </a:solidFill>
        </p:spPr>
        <p:txBody>
          <a:bodyPr wrap="square" lIns="0" tIns="0" rIns="0" bIns="0" rtlCol="0"/>
          <a:lstStyle/>
          <a:p>
            <a:endParaRPr/>
          </a:p>
        </p:txBody>
      </p:sp>
      <p:sp>
        <p:nvSpPr>
          <p:cNvPr id="25" name="object 25"/>
          <p:cNvSpPr/>
          <p:nvPr/>
        </p:nvSpPr>
        <p:spPr>
          <a:xfrm>
            <a:off x="2755437" y="7509966"/>
            <a:ext cx="144145" cy="144145"/>
          </a:xfrm>
          <a:custGeom>
            <a:avLst/>
            <a:gdLst/>
            <a:ahLst/>
            <a:cxnLst/>
            <a:rect l="l" t="t" r="r" b="b"/>
            <a:pathLst>
              <a:path w="144144" h="144145">
                <a:moveTo>
                  <a:pt x="141986" y="52654"/>
                </a:moveTo>
                <a:lnTo>
                  <a:pt x="141363" y="48755"/>
                </a:lnTo>
                <a:lnTo>
                  <a:pt x="140423" y="44894"/>
                </a:lnTo>
                <a:lnTo>
                  <a:pt x="139204" y="41122"/>
                </a:lnTo>
                <a:lnTo>
                  <a:pt x="137998" y="37350"/>
                </a:lnTo>
                <a:lnTo>
                  <a:pt x="136448" y="33680"/>
                </a:lnTo>
                <a:lnTo>
                  <a:pt x="134594" y="30200"/>
                </a:lnTo>
                <a:lnTo>
                  <a:pt x="131737" y="24790"/>
                </a:lnTo>
                <a:lnTo>
                  <a:pt x="127850" y="19926"/>
                </a:lnTo>
                <a:lnTo>
                  <a:pt x="123228" y="15874"/>
                </a:lnTo>
                <a:lnTo>
                  <a:pt x="118643" y="11810"/>
                </a:lnTo>
                <a:lnTo>
                  <a:pt x="99047" y="3174"/>
                </a:lnTo>
                <a:lnTo>
                  <a:pt x="96100" y="2374"/>
                </a:lnTo>
                <a:lnTo>
                  <a:pt x="93091" y="1752"/>
                </a:lnTo>
                <a:lnTo>
                  <a:pt x="90068" y="1295"/>
                </a:lnTo>
                <a:lnTo>
                  <a:pt x="84048" y="368"/>
                </a:lnTo>
                <a:lnTo>
                  <a:pt x="77914" y="0"/>
                </a:lnTo>
                <a:lnTo>
                  <a:pt x="71818" y="0"/>
                </a:lnTo>
                <a:lnTo>
                  <a:pt x="65684" y="0"/>
                </a:lnTo>
                <a:lnTo>
                  <a:pt x="59563" y="368"/>
                </a:lnTo>
                <a:lnTo>
                  <a:pt x="53505" y="1295"/>
                </a:lnTo>
                <a:lnTo>
                  <a:pt x="50507" y="1752"/>
                </a:lnTo>
                <a:lnTo>
                  <a:pt x="47485" y="2374"/>
                </a:lnTo>
                <a:lnTo>
                  <a:pt x="44551" y="3174"/>
                </a:lnTo>
                <a:lnTo>
                  <a:pt x="41579" y="3975"/>
                </a:lnTo>
                <a:lnTo>
                  <a:pt x="20370" y="15874"/>
                </a:lnTo>
                <a:lnTo>
                  <a:pt x="15760" y="19926"/>
                </a:lnTo>
                <a:lnTo>
                  <a:pt x="11811" y="24790"/>
                </a:lnTo>
                <a:lnTo>
                  <a:pt x="9004" y="30200"/>
                </a:lnTo>
                <a:lnTo>
                  <a:pt x="7315" y="33337"/>
                </a:lnTo>
                <a:lnTo>
                  <a:pt x="2019" y="50469"/>
                </a:lnTo>
                <a:lnTo>
                  <a:pt x="1320" y="53987"/>
                </a:lnTo>
                <a:lnTo>
                  <a:pt x="850" y="57556"/>
                </a:lnTo>
                <a:lnTo>
                  <a:pt x="571" y="61125"/>
                </a:lnTo>
                <a:lnTo>
                  <a:pt x="279" y="64693"/>
                </a:lnTo>
                <a:lnTo>
                  <a:pt x="177" y="68287"/>
                </a:lnTo>
                <a:lnTo>
                  <a:pt x="177" y="71869"/>
                </a:lnTo>
                <a:lnTo>
                  <a:pt x="0" y="76720"/>
                </a:lnTo>
                <a:lnTo>
                  <a:pt x="9385" y="114045"/>
                </a:lnTo>
                <a:lnTo>
                  <a:pt x="11734" y="118300"/>
                </a:lnTo>
                <a:lnTo>
                  <a:pt x="14617" y="122275"/>
                </a:lnTo>
                <a:lnTo>
                  <a:pt x="18034" y="125717"/>
                </a:lnTo>
                <a:lnTo>
                  <a:pt x="21437" y="129158"/>
                </a:lnTo>
                <a:lnTo>
                  <a:pt x="25425" y="132067"/>
                </a:lnTo>
                <a:lnTo>
                  <a:pt x="29667" y="134429"/>
                </a:lnTo>
                <a:lnTo>
                  <a:pt x="33883" y="136804"/>
                </a:lnTo>
                <a:lnTo>
                  <a:pt x="57277" y="143090"/>
                </a:lnTo>
                <a:lnTo>
                  <a:pt x="62090" y="143700"/>
                </a:lnTo>
                <a:lnTo>
                  <a:pt x="66954" y="143916"/>
                </a:lnTo>
                <a:lnTo>
                  <a:pt x="71818" y="143725"/>
                </a:lnTo>
                <a:lnTo>
                  <a:pt x="76644" y="143916"/>
                </a:lnTo>
                <a:lnTo>
                  <a:pt x="81508" y="143700"/>
                </a:lnTo>
                <a:lnTo>
                  <a:pt x="86321" y="143090"/>
                </a:lnTo>
                <a:lnTo>
                  <a:pt x="91135" y="142493"/>
                </a:lnTo>
                <a:lnTo>
                  <a:pt x="113931" y="134429"/>
                </a:lnTo>
                <a:lnTo>
                  <a:pt x="118173" y="132067"/>
                </a:lnTo>
                <a:lnTo>
                  <a:pt x="139827" y="100622"/>
                </a:lnTo>
                <a:lnTo>
                  <a:pt x="141211" y="95999"/>
                </a:lnTo>
                <a:lnTo>
                  <a:pt x="142214" y="91224"/>
                </a:lnTo>
                <a:lnTo>
                  <a:pt x="142798" y="86410"/>
                </a:lnTo>
                <a:lnTo>
                  <a:pt x="143370" y="81572"/>
                </a:lnTo>
                <a:lnTo>
                  <a:pt x="143598" y="76720"/>
                </a:lnTo>
                <a:lnTo>
                  <a:pt x="143395" y="71869"/>
                </a:lnTo>
                <a:lnTo>
                  <a:pt x="143446" y="65455"/>
                </a:lnTo>
                <a:lnTo>
                  <a:pt x="143052" y="59004"/>
                </a:lnTo>
                <a:lnTo>
                  <a:pt x="141986" y="52654"/>
                </a:lnTo>
                <a:close/>
              </a:path>
            </a:pathLst>
          </a:custGeom>
          <a:ln w="3594">
            <a:solidFill>
              <a:srgbClr val="050100"/>
            </a:solidFill>
          </a:ln>
        </p:spPr>
        <p:txBody>
          <a:bodyPr wrap="square" lIns="0" tIns="0" rIns="0" bIns="0" rtlCol="0"/>
          <a:lstStyle/>
          <a:p>
            <a:endParaRPr/>
          </a:p>
        </p:txBody>
      </p:sp>
      <p:sp>
        <p:nvSpPr>
          <p:cNvPr id="26" name="object 26"/>
          <p:cNvSpPr txBox="1"/>
          <p:nvPr/>
        </p:nvSpPr>
        <p:spPr>
          <a:xfrm>
            <a:off x="2158219" y="7589009"/>
            <a:ext cx="707390" cy="49530"/>
          </a:xfrm>
          <a:prstGeom prst="rect">
            <a:avLst/>
          </a:prstGeom>
        </p:spPr>
        <p:txBody>
          <a:bodyPr vert="horz" wrap="square" lIns="0" tIns="13335" rIns="0" bIns="0" rtlCol="0">
            <a:spAutoFit/>
          </a:bodyPr>
          <a:lstStyle/>
          <a:p>
            <a:pPr marL="12700">
              <a:lnSpc>
                <a:spcPct val="100000"/>
              </a:lnSpc>
              <a:spcBef>
                <a:spcPts val="105"/>
              </a:spcBef>
              <a:tabLst>
                <a:tab pos="648335" algn="l"/>
              </a:tabLst>
            </a:pPr>
            <a:r>
              <a:rPr sz="150" b="1" spc="-15" dirty="0">
                <a:solidFill>
                  <a:srgbClr val="231F20"/>
                </a:solidFill>
                <a:latin typeface="Calibri"/>
                <a:cs typeface="Calibri"/>
              </a:rPr>
              <a:t>UP</a:t>
            </a:r>
            <a:r>
              <a:rPr sz="150" b="1" dirty="0">
                <a:solidFill>
                  <a:srgbClr val="231F20"/>
                </a:solidFill>
                <a:latin typeface="Calibri"/>
                <a:cs typeface="Calibri"/>
              </a:rPr>
              <a:t>	</a:t>
            </a:r>
            <a:r>
              <a:rPr sz="150" b="1" spc="-15" dirty="0">
                <a:solidFill>
                  <a:srgbClr val="231F20"/>
                </a:solidFill>
                <a:latin typeface="Calibri"/>
                <a:cs typeface="Calibri"/>
              </a:rPr>
              <a:t>D</a:t>
            </a:r>
            <a:r>
              <a:rPr sz="150" b="1" spc="-25" dirty="0">
                <a:solidFill>
                  <a:srgbClr val="231F20"/>
                </a:solidFill>
                <a:latin typeface="Calibri"/>
                <a:cs typeface="Calibri"/>
              </a:rPr>
              <a:t>OW</a:t>
            </a:r>
            <a:r>
              <a:rPr sz="150" b="1" spc="-20" dirty="0">
                <a:solidFill>
                  <a:srgbClr val="231F20"/>
                </a:solidFill>
                <a:latin typeface="Calibri"/>
                <a:cs typeface="Calibri"/>
              </a:rPr>
              <a:t>N</a:t>
            </a:r>
            <a:endParaRPr sz="150">
              <a:latin typeface="Calibri"/>
              <a:cs typeface="Calibri"/>
            </a:endParaRPr>
          </a:p>
        </p:txBody>
      </p:sp>
      <p:sp>
        <p:nvSpPr>
          <p:cNvPr id="27" name="object 27"/>
          <p:cNvSpPr/>
          <p:nvPr/>
        </p:nvSpPr>
        <p:spPr>
          <a:xfrm>
            <a:off x="2806315" y="7546212"/>
            <a:ext cx="45085" cy="38735"/>
          </a:xfrm>
          <a:custGeom>
            <a:avLst/>
            <a:gdLst/>
            <a:ahLst/>
            <a:cxnLst/>
            <a:rect l="l" t="t" r="r" b="b"/>
            <a:pathLst>
              <a:path w="45085" h="38734">
                <a:moveTo>
                  <a:pt x="5981" y="0"/>
                </a:moveTo>
                <a:lnTo>
                  <a:pt x="0" y="0"/>
                </a:lnTo>
                <a:lnTo>
                  <a:pt x="3670" y="6451"/>
                </a:lnTo>
                <a:lnTo>
                  <a:pt x="11087" y="19329"/>
                </a:lnTo>
                <a:lnTo>
                  <a:pt x="15062" y="26187"/>
                </a:lnTo>
                <a:lnTo>
                  <a:pt x="18275" y="31826"/>
                </a:lnTo>
                <a:lnTo>
                  <a:pt x="22225" y="38658"/>
                </a:lnTo>
                <a:lnTo>
                  <a:pt x="26174" y="31826"/>
                </a:lnTo>
                <a:lnTo>
                  <a:pt x="28208" y="28257"/>
                </a:lnTo>
                <a:lnTo>
                  <a:pt x="22225" y="28257"/>
                </a:lnTo>
                <a:lnTo>
                  <a:pt x="5981" y="0"/>
                </a:lnTo>
                <a:close/>
              </a:path>
              <a:path w="45085" h="38734">
                <a:moveTo>
                  <a:pt x="44475" y="0"/>
                </a:moveTo>
                <a:lnTo>
                  <a:pt x="38468" y="0"/>
                </a:lnTo>
                <a:lnTo>
                  <a:pt x="25654" y="22301"/>
                </a:lnTo>
                <a:lnTo>
                  <a:pt x="23914" y="25272"/>
                </a:lnTo>
                <a:lnTo>
                  <a:pt x="22225" y="28257"/>
                </a:lnTo>
                <a:lnTo>
                  <a:pt x="28208" y="28257"/>
                </a:lnTo>
                <a:lnTo>
                  <a:pt x="44475" y="0"/>
                </a:lnTo>
                <a:close/>
              </a:path>
            </a:pathLst>
          </a:custGeom>
          <a:solidFill>
            <a:srgbClr val="231F20"/>
          </a:solidFill>
        </p:spPr>
        <p:txBody>
          <a:bodyPr wrap="square" lIns="0" tIns="0" rIns="0" bIns="0" rtlCol="0"/>
          <a:lstStyle/>
          <a:p>
            <a:endParaRPr/>
          </a:p>
        </p:txBody>
      </p:sp>
      <p:sp>
        <p:nvSpPr>
          <p:cNvPr id="28" name="object 28"/>
          <p:cNvSpPr/>
          <p:nvPr/>
        </p:nvSpPr>
        <p:spPr>
          <a:xfrm>
            <a:off x="4824954" y="8183872"/>
            <a:ext cx="144145" cy="144145"/>
          </a:xfrm>
          <a:custGeom>
            <a:avLst/>
            <a:gdLst/>
            <a:ahLst/>
            <a:cxnLst/>
            <a:rect l="l" t="t" r="r" b="b"/>
            <a:pathLst>
              <a:path w="144145" h="144145">
                <a:moveTo>
                  <a:pt x="141986" y="52654"/>
                </a:moveTo>
                <a:lnTo>
                  <a:pt x="141363" y="48755"/>
                </a:lnTo>
                <a:lnTo>
                  <a:pt x="140423" y="44881"/>
                </a:lnTo>
                <a:lnTo>
                  <a:pt x="139204" y="41109"/>
                </a:lnTo>
                <a:lnTo>
                  <a:pt x="137998" y="37338"/>
                </a:lnTo>
                <a:lnTo>
                  <a:pt x="136448" y="33667"/>
                </a:lnTo>
                <a:lnTo>
                  <a:pt x="134594" y="30200"/>
                </a:lnTo>
                <a:lnTo>
                  <a:pt x="131737" y="24777"/>
                </a:lnTo>
                <a:lnTo>
                  <a:pt x="127850" y="19913"/>
                </a:lnTo>
                <a:lnTo>
                  <a:pt x="123228" y="15875"/>
                </a:lnTo>
                <a:lnTo>
                  <a:pt x="118643" y="11811"/>
                </a:lnTo>
                <a:lnTo>
                  <a:pt x="99047" y="3175"/>
                </a:lnTo>
                <a:lnTo>
                  <a:pt x="96100" y="2374"/>
                </a:lnTo>
                <a:lnTo>
                  <a:pt x="93091" y="1752"/>
                </a:lnTo>
                <a:lnTo>
                  <a:pt x="90068" y="1295"/>
                </a:lnTo>
                <a:lnTo>
                  <a:pt x="84048" y="355"/>
                </a:lnTo>
                <a:lnTo>
                  <a:pt x="77914" y="0"/>
                </a:lnTo>
                <a:lnTo>
                  <a:pt x="71818" y="0"/>
                </a:lnTo>
                <a:lnTo>
                  <a:pt x="65684" y="0"/>
                </a:lnTo>
                <a:lnTo>
                  <a:pt x="59563" y="355"/>
                </a:lnTo>
                <a:lnTo>
                  <a:pt x="53505" y="1295"/>
                </a:lnTo>
                <a:lnTo>
                  <a:pt x="50507" y="1752"/>
                </a:lnTo>
                <a:lnTo>
                  <a:pt x="47485" y="2374"/>
                </a:lnTo>
                <a:lnTo>
                  <a:pt x="44551" y="3175"/>
                </a:lnTo>
                <a:lnTo>
                  <a:pt x="41579" y="3975"/>
                </a:lnTo>
                <a:lnTo>
                  <a:pt x="20370" y="15875"/>
                </a:lnTo>
                <a:lnTo>
                  <a:pt x="15760" y="19913"/>
                </a:lnTo>
                <a:lnTo>
                  <a:pt x="11811" y="24777"/>
                </a:lnTo>
                <a:lnTo>
                  <a:pt x="9004" y="30200"/>
                </a:lnTo>
                <a:lnTo>
                  <a:pt x="7315" y="33337"/>
                </a:lnTo>
                <a:lnTo>
                  <a:pt x="2019" y="50457"/>
                </a:lnTo>
                <a:lnTo>
                  <a:pt x="1320" y="53987"/>
                </a:lnTo>
                <a:lnTo>
                  <a:pt x="850" y="57543"/>
                </a:lnTo>
                <a:lnTo>
                  <a:pt x="571" y="61125"/>
                </a:lnTo>
                <a:lnTo>
                  <a:pt x="279" y="64693"/>
                </a:lnTo>
                <a:lnTo>
                  <a:pt x="177" y="68287"/>
                </a:lnTo>
                <a:lnTo>
                  <a:pt x="177" y="71856"/>
                </a:lnTo>
                <a:lnTo>
                  <a:pt x="0" y="76720"/>
                </a:lnTo>
                <a:lnTo>
                  <a:pt x="9385" y="114046"/>
                </a:lnTo>
                <a:lnTo>
                  <a:pt x="11734" y="118287"/>
                </a:lnTo>
                <a:lnTo>
                  <a:pt x="14617" y="122275"/>
                </a:lnTo>
                <a:lnTo>
                  <a:pt x="18034" y="125704"/>
                </a:lnTo>
                <a:lnTo>
                  <a:pt x="21437" y="129159"/>
                </a:lnTo>
                <a:lnTo>
                  <a:pt x="25425" y="132054"/>
                </a:lnTo>
                <a:lnTo>
                  <a:pt x="29667" y="134429"/>
                </a:lnTo>
                <a:lnTo>
                  <a:pt x="33883" y="136804"/>
                </a:lnTo>
                <a:lnTo>
                  <a:pt x="66954" y="143916"/>
                </a:lnTo>
                <a:lnTo>
                  <a:pt x="71818" y="143713"/>
                </a:lnTo>
                <a:lnTo>
                  <a:pt x="76644" y="143916"/>
                </a:lnTo>
                <a:lnTo>
                  <a:pt x="113931" y="134429"/>
                </a:lnTo>
                <a:lnTo>
                  <a:pt x="118173" y="132054"/>
                </a:lnTo>
                <a:lnTo>
                  <a:pt x="122161" y="129159"/>
                </a:lnTo>
                <a:lnTo>
                  <a:pt x="125564" y="125704"/>
                </a:lnTo>
                <a:lnTo>
                  <a:pt x="128968" y="122275"/>
                </a:lnTo>
                <a:lnTo>
                  <a:pt x="139827" y="100622"/>
                </a:lnTo>
                <a:lnTo>
                  <a:pt x="141211" y="95986"/>
                </a:lnTo>
                <a:lnTo>
                  <a:pt x="142214" y="91211"/>
                </a:lnTo>
                <a:lnTo>
                  <a:pt x="142798" y="86410"/>
                </a:lnTo>
                <a:lnTo>
                  <a:pt x="143370" y="81572"/>
                </a:lnTo>
                <a:lnTo>
                  <a:pt x="143598" y="76720"/>
                </a:lnTo>
                <a:lnTo>
                  <a:pt x="143395" y="71856"/>
                </a:lnTo>
                <a:lnTo>
                  <a:pt x="143446" y="65443"/>
                </a:lnTo>
                <a:lnTo>
                  <a:pt x="143052" y="59004"/>
                </a:lnTo>
                <a:lnTo>
                  <a:pt x="141986" y="52654"/>
                </a:lnTo>
                <a:close/>
              </a:path>
            </a:pathLst>
          </a:custGeom>
          <a:ln w="3594">
            <a:solidFill>
              <a:srgbClr val="050100"/>
            </a:solidFill>
          </a:ln>
        </p:spPr>
        <p:txBody>
          <a:bodyPr wrap="square" lIns="0" tIns="0" rIns="0" bIns="0" rtlCol="0"/>
          <a:lstStyle/>
          <a:p>
            <a:endParaRPr/>
          </a:p>
        </p:txBody>
      </p:sp>
      <p:sp>
        <p:nvSpPr>
          <p:cNvPr id="29" name="object 29"/>
          <p:cNvSpPr txBox="1"/>
          <p:nvPr/>
        </p:nvSpPr>
        <p:spPr>
          <a:xfrm>
            <a:off x="4863988" y="8262909"/>
            <a:ext cx="71120" cy="49530"/>
          </a:xfrm>
          <a:prstGeom prst="rect">
            <a:avLst/>
          </a:prstGeom>
        </p:spPr>
        <p:txBody>
          <a:bodyPr vert="horz" wrap="square" lIns="0" tIns="13335" rIns="0" bIns="0" rtlCol="0">
            <a:spAutoFit/>
          </a:bodyPr>
          <a:lstStyle/>
          <a:p>
            <a:pPr marL="12700">
              <a:lnSpc>
                <a:spcPct val="100000"/>
              </a:lnSpc>
              <a:spcBef>
                <a:spcPts val="105"/>
              </a:spcBef>
            </a:pPr>
            <a:r>
              <a:rPr sz="150" b="1" spc="-15" dirty="0">
                <a:solidFill>
                  <a:srgbClr val="231F20"/>
                </a:solidFill>
                <a:latin typeface="Calibri"/>
                <a:cs typeface="Calibri"/>
              </a:rPr>
              <a:t>D</a:t>
            </a:r>
            <a:r>
              <a:rPr sz="150" b="1" spc="-25" dirty="0">
                <a:solidFill>
                  <a:srgbClr val="231F20"/>
                </a:solidFill>
                <a:latin typeface="Calibri"/>
                <a:cs typeface="Calibri"/>
              </a:rPr>
              <a:t>OW</a:t>
            </a:r>
            <a:r>
              <a:rPr sz="150" b="1" spc="-20" dirty="0">
                <a:solidFill>
                  <a:srgbClr val="231F20"/>
                </a:solidFill>
                <a:latin typeface="Calibri"/>
                <a:cs typeface="Calibri"/>
              </a:rPr>
              <a:t>N</a:t>
            </a:r>
            <a:endParaRPr sz="150">
              <a:latin typeface="Calibri"/>
              <a:cs typeface="Calibri"/>
            </a:endParaRPr>
          </a:p>
        </p:txBody>
      </p:sp>
      <p:sp>
        <p:nvSpPr>
          <p:cNvPr id="30" name="object 30"/>
          <p:cNvSpPr/>
          <p:nvPr/>
        </p:nvSpPr>
        <p:spPr>
          <a:xfrm>
            <a:off x="4875832" y="8220124"/>
            <a:ext cx="45085" cy="38735"/>
          </a:xfrm>
          <a:custGeom>
            <a:avLst/>
            <a:gdLst/>
            <a:ahLst/>
            <a:cxnLst/>
            <a:rect l="l" t="t" r="r" b="b"/>
            <a:pathLst>
              <a:path w="45085" h="38734">
                <a:moveTo>
                  <a:pt x="5981" y="0"/>
                </a:moveTo>
                <a:lnTo>
                  <a:pt x="0" y="0"/>
                </a:lnTo>
                <a:lnTo>
                  <a:pt x="3670" y="6438"/>
                </a:lnTo>
                <a:lnTo>
                  <a:pt x="11087" y="19316"/>
                </a:lnTo>
                <a:lnTo>
                  <a:pt x="15062" y="26174"/>
                </a:lnTo>
                <a:lnTo>
                  <a:pt x="18275" y="31813"/>
                </a:lnTo>
                <a:lnTo>
                  <a:pt x="22225" y="38646"/>
                </a:lnTo>
                <a:lnTo>
                  <a:pt x="26174" y="31813"/>
                </a:lnTo>
                <a:lnTo>
                  <a:pt x="28208" y="28244"/>
                </a:lnTo>
                <a:lnTo>
                  <a:pt x="22225" y="28244"/>
                </a:lnTo>
                <a:lnTo>
                  <a:pt x="5981" y="0"/>
                </a:lnTo>
                <a:close/>
              </a:path>
              <a:path w="45085" h="38734">
                <a:moveTo>
                  <a:pt x="44475" y="0"/>
                </a:moveTo>
                <a:lnTo>
                  <a:pt x="38468" y="0"/>
                </a:lnTo>
                <a:lnTo>
                  <a:pt x="25654" y="22288"/>
                </a:lnTo>
                <a:lnTo>
                  <a:pt x="23914" y="25260"/>
                </a:lnTo>
                <a:lnTo>
                  <a:pt x="22225" y="28244"/>
                </a:lnTo>
                <a:lnTo>
                  <a:pt x="28208" y="28244"/>
                </a:lnTo>
                <a:lnTo>
                  <a:pt x="44475" y="0"/>
                </a:lnTo>
                <a:close/>
              </a:path>
            </a:pathLst>
          </a:custGeom>
          <a:solidFill>
            <a:srgbClr val="231F20"/>
          </a:solidFill>
        </p:spPr>
        <p:txBody>
          <a:bodyPr wrap="square" lIns="0" tIns="0" rIns="0" bIns="0" rtlCol="0"/>
          <a:lstStyle/>
          <a:p>
            <a:endParaRPr/>
          </a:p>
        </p:txBody>
      </p:sp>
      <p:sp>
        <p:nvSpPr>
          <p:cNvPr id="31" name="object 31"/>
          <p:cNvSpPr txBox="1"/>
          <p:nvPr/>
        </p:nvSpPr>
        <p:spPr>
          <a:xfrm>
            <a:off x="565162" y="4077612"/>
            <a:ext cx="252729" cy="147320"/>
          </a:xfrm>
          <a:prstGeom prst="rect">
            <a:avLst/>
          </a:prstGeom>
        </p:spPr>
        <p:txBody>
          <a:bodyPr vert="horz" wrap="square" lIns="0" tIns="12700" rIns="0" bIns="0" rtlCol="0">
            <a:spAutoFit/>
          </a:bodyPr>
          <a:lstStyle/>
          <a:p>
            <a:pPr marL="12700">
              <a:lnSpc>
                <a:spcPct val="100000"/>
              </a:lnSpc>
              <a:spcBef>
                <a:spcPts val="100"/>
              </a:spcBef>
            </a:pPr>
            <a:r>
              <a:rPr sz="800" dirty="0">
                <a:solidFill>
                  <a:srgbClr val="231F20"/>
                </a:solidFill>
                <a:latin typeface="Arial Narrow"/>
                <a:cs typeface="Arial Narrow"/>
              </a:rPr>
              <a:t>1-99H</a:t>
            </a:r>
            <a:endParaRPr sz="800">
              <a:latin typeface="Arial Narrow"/>
              <a:cs typeface="Arial Narrow"/>
            </a:endParaRPr>
          </a:p>
        </p:txBody>
      </p:sp>
      <p:sp>
        <p:nvSpPr>
          <p:cNvPr id="32" name="object 32"/>
          <p:cNvSpPr/>
          <p:nvPr/>
        </p:nvSpPr>
        <p:spPr>
          <a:xfrm>
            <a:off x="2130977" y="4153351"/>
            <a:ext cx="172720" cy="173355"/>
          </a:xfrm>
          <a:custGeom>
            <a:avLst/>
            <a:gdLst/>
            <a:ahLst/>
            <a:cxnLst/>
            <a:rect l="l" t="t" r="r" b="b"/>
            <a:pathLst>
              <a:path w="172719" h="173354">
                <a:moveTo>
                  <a:pt x="170611" y="63284"/>
                </a:moveTo>
                <a:lnTo>
                  <a:pt x="169862" y="58585"/>
                </a:lnTo>
                <a:lnTo>
                  <a:pt x="168757" y="53949"/>
                </a:lnTo>
                <a:lnTo>
                  <a:pt x="167258" y="49390"/>
                </a:lnTo>
                <a:lnTo>
                  <a:pt x="165823" y="44869"/>
                </a:lnTo>
                <a:lnTo>
                  <a:pt x="163969" y="40474"/>
                </a:lnTo>
                <a:lnTo>
                  <a:pt x="161709" y="36283"/>
                </a:lnTo>
                <a:lnTo>
                  <a:pt x="158305" y="29781"/>
                </a:lnTo>
                <a:lnTo>
                  <a:pt x="153619" y="23939"/>
                </a:lnTo>
                <a:lnTo>
                  <a:pt x="148094" y="19075"/>
                </a:lnTo>
                <a:lnTo>
                  <a:pt x="142557" y="14198"/>
                </a:lnTo>
                <a:lnTo>
                  <a:pt x="136182" y="10299"/>
                </a:lnTo>
                <a:lnTo>
                  <a:pt x="129412" y="7416"/>
                </a:lnTo>
                <a:lnTo>
                  <a:pt x="126034" y="5969"/>
                </a:lnTo>
                <a:lnTo>
                  <a:pt x="108229" y="1562"/>
                </a:lnTo>
                <a:lnTo>
                  <a:pt x="100990" y="431"/>
                </a:lnTo>
                <a:lnTo>
                  <a:pt x="93624" y="0"/>
                </a:lnTo>
                <a:lnTo>
                  <a:pt x="86271" y="0"/>
                </a:lnTo>
                <a:lnTo>
                  <a:pt x="78930" y="0"/>
                </a:lnTo>
                <a:lnTo>
                  <a:pt x="71564" y="431"/>
                </a:lnTo>
                <a:lnTo>
                  <a:pt x="64300" y="1562"/>
                </a:lnTo>
                <a:lnTo>
                  <a:pt x="60680" y="2108"/>
                </a:lnTo>
                <a:lnTo>
                  <a:pt x="24460" y="19075"/>
                </a:lnTo>
                <a:lnTo>
                  <a:pt x="18910" y="23939"/>
                </a:lnTo>
                <a:lnTo>
                  <a:pt x="14198" y="29781"/>
                </a:lnTo>
                <a:lnTo>
                  <a:pt x="10820" y="36283"/>
                </a:lnTo>
                <a:lnTo>
                  <a:pt x="8788" y="40068"/>
                </a:lnTo>
                <a:lnTo>
                  <a:pt x="2387" y="60642"/>
                </a:lnTo>
                <a:lnTo>
                  <a:pt x="1562" y="64871"/>
                </a:lnTo>
                <a:lnTo>
                  <a:pt x="1015" y="69164"/>
                </a:lnTo>
                <a:lnTo>
                  <a:pt x="673" y="73456"/>
                </a:lnTo>
                <a:lnTo>
                  <a:pt x="330" y="77749"/>
                </a:lnTo>
                <a:lnTo>
                  <a:pt x="203" y="82067"/>
                </a:lnTo>
                <a:lnTo>
                  <a:pt x="203" y="86360"/>
                </a:lnTo>
                <a:lnTo>
                  <a:pt x="0" y="92176"/>
                </a:lnTo>
                <a:lnTo>
                  <a:pt x="8420" y="131940"/>
                </a:lnTo>
                <a:lnTo>
                  <a:pt x="21653" y="151079"/>
                </a:lnTo>
                <a:lnTo>
                  <a:pt x="25755" y="155206"/>
                </a:lnTo>
                <a:lnTo>
                  <a:pt x="63030" y="171246"/>
                </a:lnTo>
                <a:lnTo>
                  <a:pt x="68808" y="171970"/>
                </a:lnTo>
                <a:lnTo>
                  <a:pt x="74587" y="172694"/>
                </a:lnTo>
                <a:lnTo>
                  <a:pt x="80441" y="172961"/>
                </a:lnTo>
                <a:lnTo>
                  <a:pt x="86271" y="172720"/>
                </a:lnTo>
                <a:lnTo>
                  <a:pt x="92074" y="172961"/>
                </a:lnTo>
                <a:lnTo>
                  <a:pt x="97929" y="172694"/>
                </a:lnTo>
                <a:lnTo>
                  <a:pt x="103708" y="171970"/>
                </a:lnTo>
                <a:lnTo>
                  <a:pt x="109512" y="171246"/>
                </a:lnTo>
                <a:lnTo>
                  <a:pt x="146773" y="155206"/>
                </a:lnTo>
                <a:lnTo>
                  <a:pt x="150863" y="151079"/>
                </a:lnTo>
                <a:lnTo>
                  <a:pt x="154965" y="146951"/>
                </a:lnTo>
                <a:lnTo>
                  <a:pt x="168008" y="120929"/>
                </a:lnTo>
                <a:lnTo>
                  <a:pt x="169697" y="115341"/>
                </a:lnTo>
                <a:lnTo>
                  <a:pt x="170865" y="109601"/>
                </a:lnTo>
                <a:lnTo>
                  <a:pt x="171576" y="103809"/>
                </a:lnTo>
                <a:lnTo>
                  <a:pt x="172300" y="98031"/>
                </a:lnTo>
                <a:lnTo>
                  <a:pt x="172542" y="92176"/>
                </a:lnTo>
                <a:lnTo>
                  <a:pt x="172326" y="86360"/>
                </a:lnTo>
                <a:lnTo>
                  <a:pt x="172377" y="78651"/>
                </a:lnTo>
                <a:lnTo>
                  <a:pt x="171881" y="70891"/>
                </a:lnTo>
                <a:lnTo>
                  <a:pt x="170611" y="63284"/>
                </a:lnTo>
                <a:close/>
              </a:path>
            </a:pathLst>
          </a:custGeom>
          <a:ln w="3594">
            <a:solidFill>
              <a:srgbClr val="050100"/>
            </a:solidFill>
          </a:ln>
        </p:spPr>
        <p:txBody>
          <a:bodyPr wrap="square" lIns="0" tIns="0" rIns="0" bIns="0" rtlCol="0"/>
          <a:lstStyle/>
          <a:p>
            <a:endParaRPr/>
          </a:p>
        </p:txBody>
      </p:sp>
      <p:sp>
        <p:nvSpPr>
          <p:cNvPr id="33" name="object 33"/>
          <p:cNvSpPr txBox="1"/>
          <p:nvPr/>
        </p:nvSpPr>
        <p:spPr>
          <a:xfrm>
            <a:off x="2176338" y="4250873"/>
            <a:ext cx="81915" cy="54610"/>
          </a:xfrm>
          <a:prstGeom prst="rect">
            <a:avLst/>
          </a:prstGeom>
        </p:spPr>
        <p:txBody>
          <a:bodyPr vert="horz" wrap="square" lIns="0" tIns="17780" rIns="0" bIns="0" rtlCol="0">
            <a:spAutoFit/>
          </a:bodyPr>
          <a:lstStyle/>
          <a:p>
            <a:pPr marL="12700">
              <a:lnSpc>
                <a:spcPct val="100000"/>
              </a:lnSpc>
              <a:spcBef>
                <a:spcPts val="140"/>
              </a:spcBef>
            </a:pPr>
            <a:r>
              <a:rPr sz="150" b="1" dirty="0">
                <a:solidFill>
                  <a:srgbClr val="231F20"/>
                </a:solidFill>
                <a:latin typeface="Calibri"/>
                <a:cs typeface="Calibri"/>
              </a:rPr>
              <a:t>TIMER</a:t>
            </a:r>
            <a:endParaRPr sz="150">
              <a:latin typeface="Calibri"/>
              <a:cs typeface="Calibri"/>
            </a:endParaRPr>
          </a:p>
        </p:txBody>
      </p:sp>
      <p:sp>
        <p:nvSpPr>
          <p:cNvPr id="34" name="object 34"/>
          <p:cNvSpPr/>
          <p:nvPr/>
        </p:nvSpPr>
        <p:spPr>
          <a:xfrm>
            <a:off x="2186107" y="4192084"/>
            <a:ext cx="62865" cy="62865"/>
          </a:xfrm>
          <a:custGeom>
            <a:avLst/>
            <a:gdLst/>
            <a:ahLst/>
            <a:cxnLst/>
            <a:rect l="l" t="t" r="r" b="b"/>
            <a:pathLst>
              <a:path w="62864" h="62864">
                <a:moveTo>
                  <a:pt x="35269" y="0"/>
                </a:moveTo>
                <a:lnTo>
                  <a:pt x="27027" y="0"/>
                </a:lnTo>
                <a:lnTo>
                  <a:pt x="22963" y="812"/>
                </a:lnTo>
                <a:lnTo>
                  <a:pt x="0" y="31800"/>
                </a:lnTo>
                <a:lnTo>
                  <a:pt x="2343" y="43414"/>
                </a:lnTo>
                <a:lnTo>
                  <a:pt x="9039" y="53352"/>
                </a:lnTo>
                <a:lnTo>
                  <a:pt x="18966" y="60052"/>
                </a:lnTo>
                <a:lnTo>
                  <a:pt x="31116" y="62509"/>
                </a:lnTo>
                <a:lnTo>
                  <a:pt x="43301" y="60052"/>
                </a:lnTo>
                <a:lnTo>
                  <a:pt x="47005" y="57556"/>
                </a:lnTo>
                <a:lnTo>
                  <a:pt x="30595" y="57556"/>
                </a:lnTo>
                <a:lnTo>
                  <a:pt x="26328" y="57480"/>
                </a:lnTo>
                <a:lnTo>
                  <a:pt x="22188" y="56349"/>
                </a:lnTo>
                <a:lnTo>
                  <a:pt x="18441" y="54292"/>
                </a:lnTo>
                <a:lnTo>
                  <a:pt x="18767" y="53759"/>
                </a:lnTo>
                <a:lnTo>
                  <a:pt x="17527" y="53759"/>
                </a:lnTo>
                <a:lnTo>
                  <a:pt x="13882" y="51562"/>
                </a:lnTo>
                <a:lnTo>
                  <a:pt x="10834" y="48514"/>
                </a:lnTo>
                <a:lnTo>
                  <a:pt x="8624" y="44869"/>
                </a:lnTo>
                <a:lnTo>
                  <a:pt x="9615" y="44310"/>
                </a:lnTo>
                <a:lnTo>
                  <a:pt x="10110" y="44005"/>
                </a:lnTo>
                <a:lnTo>
                  <a:pt x="8104" y="43929"/>
                </a:lnTo>
                <a:lnTo>
                  <a:pt x="6046" y="40208"/>
                </a:lnTo>
                <a:lnTo>
                  <a:pt x="4929" y="36055"/>
                </a:lnTo>
                <a:lnTo>
                  <a:pt x="4802" y="31800"/>
                </a:lnTo>
                <a:lnTo>
                  <a:pt x="6542" y="31800"/>
                </a:lnTo>
                <a:lnTo>
                  <a:pt x="6542" y="30708"/>
                </a:lnTo>
                <a:lnTo>
                  <a:pt x="4802" y="30708"/>
                </a:lnTo>
                <a:lnTo>
                  <a:pt x="4929" y="26454"/>
                </a:lnTo>
                <a:lnTo>
                  <a:pt x="6046" y="22288"/>
                </a:lnTo>
                <a:lnTo>
                  <a:pt x="8104" y="18567"/>
                </a:lnTo>
                <a:lnTo>
                  <a:pt x="10056" y="18567"/>
                </a:lnTo>
                <a:lnTo>
                  <a:pt x="9120" y="17932"/>
                </a:lnTo>
                <a:lnTo>
                  <a:pt x="8624" y="17627"/>
                </a:lnTo>
                <a:lnTo>
                  <a:pt x="10834" y="13995"/>
                </a:lnTo>
                <a:lnTo>
                  <a:pt x="13882" y="10934"/>
                </a:lnTo>
                <a:lnTo>
                  <a:pt x="17527" y="8750"/>
                </a:lnTo>
                <a:lnTo>
                  <a:pt x="18774" y="8750"/>
                </a:lnTo>
                <a:lnTo>
                  <a:pt x="18441" y="8204"/>
                </a:lnTo>
                <a:lnTo>
                  <a:pt x="22188" y="6146"/>
                </a:lnTo>
                <a:lnTo>
                  <a:pt x="26328" y="5041"/>
                </a:lnTo>
                <a:lnTo>
                  <a:pt x="30595" y="4953"/>
                </a:lnTo>
                <a:lnTo>
                  <a:pt x="48401" y="4953"/>
                </a:lnTo>
                <a:lnTo>
                  <a:pt x="46877" y="3937"/>
                </a:lnTo>
                <a:lnTo>
                  <a:pt x="39333" y="812"/>
                </a:lnTo>
                <a:lnTo>
                  <a:pt x="35269" y="0"/>
                </a:lnTo>
                <a:close/>
              </a:path>
              <a:path w="62864" h="62864">
                <a:moveTo>
                  <a:pt x="31662" y="55854"/>
                </a:moveTo>
                <a:lnTo>
                  <a:pt x="30595" y="55854"/>
                </a:lnTo>
                <a:lnTo>
                  <a:pt x="30595" y="57556"/>
                </a:lnTo>
                <a:lnTo>
                  <a:pt x="31662" y="57556"/>
                </a:lnTo>
                <a:lnTo>
                  <a:pt x="31662" y="55854"/>
                </a:lnTo>
                <a:close/>
              </a:path>
              <a:path w="62864" h="62864">
                <a:moveTo>
                  <a:pt x="43918" y="52285"/>
                </a:moveTo>
                <a:lnTo>
                  <a:pt x="42952" y="52819"/>
                </a:lnTo>
                <a:lnTo>
                  <a:pt x="43841" y="54292"/>
                </a:lnTo>
                <a:lnTo>
                  <a:pt x="40120" y="56349"/>
                </a:lnTo>
                <a:lnTo>
                  <a:pt x="35929" y="57480"/>
                </a:lnTo>
                <a:lnTo>
                  <a:pt x="31662" y="57556"/>
                </a:lnTo>
                <a:lnTo>
                  <a:pt x="47005" y="57556"/>
                </a:lnTo>
                <a:lnTo>
                  <a:pt x="52640" y="53759"/>
                </a:lnTo>
                <a:lnTo>
                  <a:pt x="44794" y="53759"/>
                </a:lnTo>
                <a:lnTo>
                  <a:pt x="44197" y="52781"/>
                </a:lnTo>
                <a:lnTo>
                  <a:pt x="43918" y="52285"/>
                </a:lnTo>
                <a:close/>
              </a:path>
              <a:path w="62864" h="62864">
                <a:moveTo>
                  <a:pt x="18378" y="52285"/>
                </a:moveTo>
                <a:lnTo>
                  <a:pt x="17527" y="53759"/>
                </a:lnTo>
                <a:lnTo>
                  <a:pt x="18767" y="53759"/>
                </a:lnTo>
                <a:lnTo>
                  <a:pt x="19318" y="52819"/>
                </a:lnTo>
                <a:lnTo>
                  <a:pt x="18378" y="52285"/>
                </a:lnTo>
                <a:close/>
              </a:path>
              <a:path w="62864" h="62864">
                <a:moveTo>
                  <a:pt x="52731" y="43091"/>
                </a:moveTo>
                <a:lnTo>
                  <a:pt x="52494" y="43414"/>
                </a:lnTo>
                <a:lnTo>
                  <a:pt x="52350" y="43713"/>
                </a:lnTo>
                <a:lnTo>
                  <a:pt x="52160" y="44005"/>
                </a:lnTo>
                <a:lnTo>
                  <a:pt x="53646" y="44869"/>
                </a:lnTo>
                <a:lnTo>
                  <a:pt x="51436" y="48514"/>
                </a:lnTo>
                <a:lnTo>
                  <a:pt x="48413" y="51562"/>
                </a:lnTo>
                <a:lnTo>
                  <a:pt x="44794" y="53759"/>
                </a:lnTo>
                <a:lnTo>
                  <a:pt x="52640" y="53759"/>
                </a:lnTo>
                <a:lnTo>
                  <a:pt x="53243" y="53352"/>
                </a:lnTo>
                <a:lnTo>
                  <a:pt x="59594" y="43929"/>
                </a:lnTo>
                <a:lnTo>
                  <a:pt x="54192" y="43929"/>
                </a:lnTo>
                <a:lnTo>
                  <a:pt x="53176" y="43383"/>
                </a:lnTo>
                <a:lnTo>
                  <a:pt x="52731" y="43091"/>
                </a:lnTo>
                <a:close/>
              </a:path>
              <a:path w="62864" h="62864">
                <a:moveTo>
                  <a:pt x="9564" y="43091"/>
                </a:moveTo>
                <a:lnTo>
                  <a:pt x="8104" y="43929"/>
                </a:lnTo>
                <a:lnTo>
                  <a:pt x="10057" y="43929"/>
                </a:lnTo>
                <a:lnTo>
                  <a:pt x="9907" y="43713"/>
                </a:lnTo>
                <a:lnTo>
                  <a:pt x="9759" y="43383"/>
                </a:lnTo>
                <a:lnTo>
                  <a:pt x="9564" y="43091"/>
                </a:lnTo>
                <a:close/>
              </a:path>
              <a:path w="62864" h="62864">
                <a:moveTo>
                  <a:pt x="59726" y="18567"/>
                </a:moveTo>
                <a:lnTo>
                  <a:pt x="54192" y="18567"/>
                </a:lnTo>
                <a:lnTo>
                  <a:pt x="56249" y="22288"/>
                </a:lnTo>
                <a:lnTo>
                  <a:pt x="57342" y="26454"/>
                </a:lnTo>
                <a:lnTo>
                  <a:pt x="57469" y="30708"/>
                </a:lnTo>
                <a:lnTo>
                  <a:pt x="55729" y="30708"/>
                </a:lnTo>
                <a:lnTo>
                  <a:pt x="55729" y="31800"/>
                </a:lnTo>
                <a:lnTo>
                  <a:pt x="57469" y="31800"/>
                </a:lnTo>
                <a:lnTo>
                  <a:pt x="57342" y="36055"/>
                </a:lnTo>
                <a:lnTo>
                  <a:pt x="56249" y="40208"/>
                </a:lnTo>
                <a:lnTo>
                  <a:pt x="54192" y="43929"/>
                </a:lnTo>
                <a:lnTo>
                  <a:pt x="59594" y="43929"/>
                </a:lnTo>
                <a:lnTo>
                  <a:pt x="59941" y="43414"/>
                </a:lnTo>
                <a:lnTo>
                  <a:pt x="62283" y="31800"/>
                </a:lnTo>
                <a:lnTo>
                  <a:pt x="62396" y="27139"/>
                </a:lnTo>
                <a:lnTo>
                  <a:pt x="61583" y="23075"/>
                </a:lnTo>
                <a:lnTo>
                  <a:pt x="59726" y="18567"/>
                </a:lnTo>
                <a:close/>
              </a:path>
              <a:path w="62864" h="62864">
                <a:moveTo>
                  <a:pt x="10056" y="18567"/>
                </a:moveTo>
                <a:lnTo>
                  <a:pt x="8104" y="18567"/>
                </a:lnTo>
                <a:lnTo>
                  <a:pt x="9564" y="19418"/>
                </a:lnTo>
                <a:lnTo>
                  <a:pt x="9767" y="19126"/>
                </a:lnTo>
                <a:lnTo>
                  <a:pt x="9907" y="18808"/>
                </a:lnTo>
                <a:lnTo>
                  <a:pt x="10056" y="18567"/>
                </a:lnTo>
                <a:close/>
              </a:path>
              <a:path w="62864" h="62864">
                <a:moveTo>
                  <a:pt x="52846" y="8750"/>
                </a:moveTo>
                <a:lnTo>
                  <a:pt x="44794" y="8750"/>
                </a:lnTo>
                <a:lnTo>
                  <a:pt x="48413" y="10934"/>
                </a:lnTo>
                <a:lnTo>
                  <a:pt x="51436" y="13995"/>
                </a:lnTo>
                <a:lnTo>
                  <a:pt x="53646" y="17627"/>
                </a:lnTo>
                <a:lnTo>
                  <a:pt x="53151" y="17932"/>
                </a:lnTo>
                <a:lnTo>
                  <a:pt x="52160" y="18478"/>
                </a:lnTo>
                <a:lnTo>
                  <a:pt x="52513" y="19138"/>
                </a:lnTo>
                <a:lnTo>
                  <a:pt x="52731" y="19418"/>
                </a:lnTo>
                <a:lnTo>
                  <a:pt x="53199" y="19126"/>
                </a:lnTo>
                <a:lnTo>
                  <a:pt x="54192" y="18567"/>
                </a:lnTo>
                <a:lnTo>
                  <a:pt x="59726" y="18567"/>
                </a:lnTo>
                <a:lnTo>
                  <a:pt x="58459" y="15494"/>
                </a:lnTo>
                <a:lnTo>
                  <a:pt x="56148" y="12052"/>
                </a:lnTo>
                <a:lnTo>
                  <a:pt x="52846" y="8750"/>
                </a:lnTo>
                <a:close/>
              </a:path>
              <a:path w="62864" h="62864">
                <a:moveTo>
                  <a:pt x="18774" y="8750"/>
                </a:moveTo>
                <a:lnTo>
                  <a:pt x="17527" y="8750"/>
                </a:lnTo>
                <a:lnTo>
                  <a:pt x="18073" y="9728"/>
                </a:lnTo>
                <a:lnTo>
                  <a:pt x="18378" y="10210"/>
                </a:lnTo>
                <a:lnTo>
                  <a:pt x="19318" y="9677"/>
                </a:lnTo>
                <a:lnTo>
                  <a:pt x="18774" y="8750"/>
                </a:lnTo>
                <a:close/>
              </a:path>
              <a:path w="62864" h="62864">
                <a:moveTo>
                  <a:pt x="48401" y="4953"/>
                </a:moveTo>
                <a:lnTo>
                  <a:pt x="31637" y="4953"/>
                </a:lnTo>
                <a:lnTo>
                  <a:pt x="35879" y="5041"/>
                </a:lnTo>
                <a:lnTo>
                  <a:pt x="40070" y="6146"/>
                </a:lnTo>
                <a:lnTo>
                  <a:pt x="43841" y="8204"/>
                </a:lnTo>
                <a:lnTo>
                  <a:pt x="42952" y="9677"/>
                </a:lnTo>
                <a:lnTo>
                  <a:pt x="43575" y="10045"/>
                </a:lnTo>
                <a:lnTo>
                  <a:pt x="43918" y="10210"/>
                </a:lnTo>
                <a:lnTo>
                  <a:pt x="44794" y="8750"/>
                </a:lnTo>
                <a:lnTo>
                  <a:pt x="52846" y="8750"/>
                </a:lnTo>
                <a:lnTo>
                  <a:pt x="50344" y="6248"/>
                </a:lnTo>
                <a:lnTo>
                  <a:pt x="48401" y="4953"/>
                </a:lnTo>
                <a:close/>
              </a:path>
              <a:path w="62864" h="62864">
                <a:moveTo>
                  <a:pt x="31637" y="4953"/>
                </a:moveTo>
                <a:lnTo>
                  <a:pt x="30595" y="4953"/>
                </a:lnTo>
                <a:lnTo>
                  <a:pt x="30595" y="6642"/>
                </a:lnTo>
                <a:lnTo>
                  <a:pt x="31662" y="6642"/>
                </a:lnTo>
                <a:lnTo>
                  <a:pt x="31637" y="4953"/>
                </a:lnTo>
                <a:close/>
              </a:path>
            </a:pathLst>
          </a:custGeom>
          <a:solidFill>
            <a:srgbClr val="231F20"/>
          </a:solidFill>
        </p:spPr>
        <p:txBody>
          <a:bodyPr wrap="square" lIns="0" tIns="0" rIns="0" bIns="0" rtlCol="0"/>
          <a:lstStyle/>
          <a:p>
            <a:endParaRPr/>
          </a:p>
        </p:txBody>
      </p:sp>
      <p:sp>
        <p:nvSpPr>
          <p:cNvPr id="35" name="object 35"/>
          <p:cNvSpPr/>
          <p:nvPr/>
        </p:nvSpPr>
        <p:spPr>
          <a:xfrm>
            <a:off x="2212908" y="4206975"/>
            <a:ext cx="8890" cy="20955"/>
          </a:xfrm>
          <a:custGeom>
            <a:avLst/>
            <a:gdLst/>
            <a:ahLst/>
            <a:cxnLst/>
            <a:rect l="l" t="t" r="r" b="b"/>
            <a:pathLst>
              <a:path w="8889" h="20954">
                <a:moveTo>
                  <a:pt x="3924" y="0"/>
                </a:moveTo>
                <a:lnTo>
                  <a:pt x="0" y="17335"/>
                </a:lnTo>
                <a:lnTo>
                  <a:pt x="355" y="18262"/>
                </a:lnTo>
                <a:lnTo>
                  <a:pt x="1739" y="20078"/>
                </a:lnTo>
                <a:lnTo>
                  <a:pt x="3009" y="20688"/>
                </a:lnTo>
                <a:lnTo>
                  <a:pt x="7696" y="20688"/>
                </a:lnTo>
                <a:lnTo>
                  <a:pt x="8788" y="19075"/>
                </a:lnTo>
                <a:lnTo>
                  <a:pt x="8559" y="15836"/>
                </a:lnTo>
                <a:lnTo>
                  <a:pt x="7931" y="12750"/>
                </a:lnTo>
                <a:lnTo>
                  <a:pt x="7366" y="10261"/>
                </a:lnTo>
                <a:lnTo>
                  <a:pt x="6756" y="7721"/>
                </a:lnTo>
                <a:lnTo>
                  <a:pt x="6163" y="5105"/>
                </a:lnTo>
                <a:lnTo>
                  <a:pt x="5526" y="2565"/>
                </a:lnTo>
                <a:lnTo>
                  <a:pt x="4660" y="152"/>
                </a:lnTo>
                <a:lnTo>
                  <a:pt x="3924" y="0"/>
                </a:lnTo>
                <a:close/>
              </a:path>
            </a:pathLst>
          </a:custGeom>
          <a:solidFill>
            <a:srgbClr val="231F20"/>
          </a:solidFill>
        </p:spPr>
        <p:txBody>
          <a:bodyPr wrap="square" lIns="0" tIns="0" rIns="0" bIns="0" rtlCol="0"/>
          <a:lstStyle/>
          <a:p>
            <a:endParaRPr/>
          </a:p>
        </p:txBody>
      </p:sp>
      <p:sp>
        <p:nvSpPr>
          <p:cNvPr id="36" name="object 36"/>
          <p:cNvSpPr/>
          <p:nvPr/>
        </p:nvSpPr>
        <p:spPr>
          <a:xfrm>
            <a:off x="1989065" y="2263653"/>
            <a:ext cx="172720" cy="172720"/>
          </a:xfrm>
          <a:custGeom>
            <a:avLst/>
            <a:gdLst/>
            <a:ahLst/>
            <a:cxnLst/>
            <a:rect l="l" t="t" r="r" b="b"/>
            <a:pathLst>
              <a:path w="172719" h="172719">
                <a:moveTo>
                  <a:pt x="170281" y="63144"/>
                </a:moveTo>
                <a:lnTo>
                  <a:pt x="161378" y="36220"/>
                </a:lnTo>
                <a:lnTo>
                  <a:pt x="158026" y="29730"/>
                </a:lnTo>
                <a:lnTo>
                  <a:pt x="153288" y="23901"/>
                </a:lnTo>
                <a:lnTo>
                  <a:pt x="147764" y="19037"/>
                </a:lnTo>
                <a:lnTo>
                  <a:pt x="142252" y="14173"/>
                </a:lnTo>
                <a:lnTo>
                  <a:pt x="108026" y="1574"/>
                </a:lnTo>
                <a:lnTo>
                  <a:pt x="100774" y="431"/>
                </a:lnTo>
                <a:lnTo>
                  <a:pt x="93408" y="0"/>
                </a:lnTo>
                <a:lnTo>
                  <a:pt x="86093" y="0"/>
                </a:lnTo>
                <a:lnTo>
                  <a:pt x="78752" y="0"/>
                </a:lnTo>
                <a:lnTo>
                  <a:pt x="71437" y="431"/>
                </a:lnTo>
                <a:lnTo>
                  <a:pt x="64185" y="1574"/>
                </a:lnTo>
                <a:lnTo>
                  <a:pt x="60540" y="2108"/>
                </a:lnTo>
                <a:lnTo>
                  <a:pt x="56946" y="2857"/>
                </a:lnTo>
                <a:lnTo>
                  <a:pt x="53428" y="3809"/>
                </a:lnTo>
                <a:lnTo>
                  <a:pt x="49885" y="4762"/>
                </a:lnTo>
                <a:lnTo>
                  <a:pt x="46380" y="5968"/>
                </a:lnTo>
                <a:lnTo>
                  <a:pt x="43014" y="7404"/>
                </a:lnTo>
                <a:lnTo>
                  <a:pt x="36258" y="10261"/>
                </a:lnTo>
                <a:lnTo>
                  <a:pt x="10807" y="36220"/>
                </a:lnTo>
                <a:lnTo>
                  <a:pt x="8750" y="39992"/>
                </a:lnTo>
                <a:lnTo>
                  <a:pt x="7035" y="43954"/>
                </a:lnTo>
                <a:lnTo>
                  <a:pt x="5676" y="48031"/>
                </a:lnTo>
                <a:lnTo>
                  <a:pt x="4292" y="52108"/>
                </a:lnTo>
                <a:lnTo>
                  <a:pt x="673" y="73304"/>
                </a:lnTo>
                <a:lnTo>
                  <a:pt x="292" y="77596"/>
                </a:lnTo>
                <a:lnTo>
                  <a:pt x="190" y="81902"/>
                </a:lnTo>
                <a:lnTo>
                  <a:pt x="190" y="86182"/>
                </a:lnTo>
                <a:lnTo>
                  <a:pt x="0" y="91986"/>
                </a:lnTo>
                <a:lnTo>
                  <a:pt x="241" y="97840"/>
                </a:lnTo>
                <a:lnTo>
                  <a:pt x="965" y="103606"/>
                </a:lnTo>
                <a:lnTo>
                  <a:pt x="1663" y="109372"/>
                </a:lnTo>
                <a:lnTo>
                  <a:pt x="2819" y="115112"/>
                </a:lnTo>
                <a:lnTo>
                  <a:pt x="4533" y="120662"/>
                </a:lnTo>
                <a:lnTo>
                  <a:pt x="6222" y="126237"/>
                </a:lnTo>
                <a:lnTo>
                  <a:pt x="8407" y="131673"/>
                </a:lnTo>
                <a:lnTo>
                  <a:pt x="11264" y="136753"/>
                </a:lnTo>
                <a:lnTo>
                  <a:pt x="14058" y="141858"/>
                </a:lnTo>
                <a:lnTo>
                  <a:pt x="35547" y="161226"/>
                </a:lnTo>
                <a:lnTo>
                  <a:pt x="40627" y="164071"/>
                </a:lnTo>
                <a:lnTo>
                  <a:pt x="80289" y="172605"/>
                </a:lnTo>
                <a:lnTo>
                  <a:pt x="86093" y="172364"/>
                </a:lnTo>
                <a:lnTo>
                  <a:pt x="91871" y="172605"/>
                </a:lnTo>
                <a:lnTo>
                  <a:pt x="131559" y="164071"/>
                </a:lnTo>
                <a:lnTo>
                  <a:pt x="160959" y="136766"/>
                </a:lnTo>
                <a:lnTo>
                  <a:pt x="163779" y="131673"/>
                </a:lnTo>
                <a:lnTo>
                  <a:pt x="165963" y="126263"/>
                </a:lnTo>
                <a:lnTo>
                  <a:pt x="167652" y="120675"/>
                </a:lnTo>
                <a:lnTo>
                  <a:pt x="169367" y="115112"/>
                </a:lnTo>
                <a:lnTo>
                  <a:pt x="170510" y="109372"/>
                </a:lnTo>
                <a:lnTo>
                  <a:pt x="171246" y="103606"/>
                </a:lnTo>
                <a:lnTo>
                  <a:pt x="171970" y="97840"/>
                </a:lnTo>
                <a:lnTo>
                  <a:pt x="172186" y="91986"/>
                </a:lnTo>
                <a:lnTo>
                  <a:pt x="171996" y="86182"/>
                </a:lnTo>
                <a:lnTo>
                  <a:pt x="171996" y="78485"/>
                </a:lnTo>
                <a:lnTo>
                  <a:pt x="171526" y="70751"/>
                </a:lnTo>
                <a:lnTo>
                  <a:pt x="170281" y="63144"/>
                </a:lnTo>
                <a:close/>
              </a:path>
            </a:pathLst>
          </a:custGeom>
          <a:ln w="3594">
            <a:solidFill>
              <a:srgbClr val="050100"/>
            </a:solidFill>
          </a:ln>
        </p:spPr>
        <p:txBody>
          <a:bodyPr wrap="square" lIns="0" tIns="0" rIns="0" bIns="0" rtlCol="0"/>
          <a:lstStyle/>
          <a:p>
            <a:endParaRPr/>
          </a:p>
        </p:txBody>
      </p:sp>
      <p:sp>
        <p:nvSpPr>
          <p:cNvPr id="37" name="object 37"/>
          <p:cNvSpPr txBox="1"/>
          <p:nvPr/>
        </p:nvSpPr>
        <p:spPr>
          <a:xfrm>
            <a:off x="2031020" y="2360947"/>
            <a:ext cx="95885" cy="54610"/>
          </a:xfrm>
          <a:prstGeom prst="rect">
            <a:avLst/>
          </a:prstGeom>
        </p:spPr>
        <p:txBody>
          <a:bodyPr vert="horz" wrap="square" lIns="0" tIns="17145" rIns="0" bIns="0" rtlCol="0">
            <a:spAutoFit/>
          </a:bodyPr>
          <a:lstStyle/>
          <a:p>
            <a:pPr marL="12700">
              <a:lnSpc>
                <a:spcPct val="100000"/>
              </a:lnSpc>
              <a:spcBef>
                <a:spcPts val="135"/>
              </a:spcBef>
            </a:pPr>
            <a:r>
              <a:rPr sz="150" b="1" spc="5" dirty="0">
                <a:solidFill>
                  <a:srgbClr val="231F20"/>
                </a:solidFill>
                <a:latin typeface="Calibri"/>
                <a:cs typeface="Calibri"/>
              </a:rPr>
              <a:t>BUBBLE</a:t>
            </a:r>
            <a:endParaRPr sz="150">
              <a:latin typeface="Calibri"/>
              <a:cs typeface="Calibri"/>
            </a:endParaRPr>
          </a:p>
        </p:txBody>
      </p:sp>
      <p:sp>
        <p:nvSpPr>
          <p:cNvPr id="38" name="object 38"/>
          <p:cNvSpPr/>
          <p:nvPr/>
        </p:nvSpPr>
        <p:spPr>
          <a:xfrm>
            <a:off x="2074371" y="2306377"/>
            <a:ext cx="28575" cy="28575"/>
          </a:xfrm>
          <a:custGeom>
            <a:avLst/>
            <a:gdLst/>
            <a:ahLst/>
            <a:cxnLst/>
            <a:rect l="l" t="t" r="r" b="b"/>
            <a:pathLst>
              <a:path w="28575" h="28575">
                <a:moveTo>
                  <a:pt x="21894" y="0"/>
                </a:moveTo>
                <a:lnTo>
                  <a:pt x="6299" y="0"/>
                </a:lnTo>
                <a:lnTo>
                  <a:pt x="0" y="6324"/>
                </a:lnTo>
                <a:lnTo>
                  <a:pt x="0" y="21907"/>
                </a:lnTo>
                <a:lnTo>
                  <a:pt x="6299" y="28206"/>
                </a:lnTo>
                <a:lnTo>
                  <a:pt x="21894" y="28206"/>
                </a:lnTo>
                <a:lnTo>
                  <a:pt x="27851" y="22250"/>
                </a:lnTo>
                <a:lnTo>
                  <a:pt x="8978" y="22250"/>
                </a:lnTo>
                <a:lnTo>
                  <a:pt x="5029" y="18326"/>
                </a:lnTo>
                <a:lnTo>
                  <a:pt x="5029" y="8597"/>
                </a:lnTo>
                <a:lnTo>
                  <a:pt x="8978" y="4648"/>
                </a:lnTo>
                <a:lnTo>
                  <a:pt x="26524" y="4648"/>
                </a:lnTo>
                <a:lnTo>
                  <a:pt x="21894" y="0"/>
                </a:lnTo>
                <a:close/>
              </a:path>
              <a:path w="28575" h="28575">
                <a:moveTo>
                  <a:pt x="26524" y="4648"/>
                </a:moveTo>
                <a:lnTo>
                  <a:pt x="18694" y="4648"/>
                </a:lnTo>
                <a:lnTo>
                  <a:pt x="22618" y="8597"/>
                </a:lnTo>
                <a:lnTo>
                  <a:pt x="22618" y="18326"/>
                </a:lnTo>
                <a:lnTo>
                  <a:pt x="18694" y="22250"/>
                </a:lnTo>
                <a:lnTo>
                  <a:pt x="27851" y="22250"/>
                </a:lnTo>
                <a:lnTo>
                  <a:pt x="28193" y="21907"/>
                </a:lnTo>
                <a:lnTo>
                  <a:pt x="28193" y="6324"/>
                </a:lnTo>
                <a:lnTo>
                  <a:pt x="26524" y="4648"/>
                </a:lnTo>
                <a:close/>
              </a:path>
            </a:pathLst>
          </a:custGeom>
          <a:solidFill>
            <a:srgbClr val="231F20"/>
          </a:solidFill>
        </p:spPr>
        <p:txBody>
          <a:bodyPr wrap="square" lIns="0" tIns="0" rIns="0" bIns="0" rtlCol="0"/>
          <a:lstStyle/>
          <a:p>
            <a:endParaRPr/>
          </a:p>
        </p:txBody>
      </p:sp>
      <p:sp>
        <p:nvSpPr>
          <p:cNvPr id="39" name="object 39"/>
          <p:cNvSpPr/>
          <p:nvPr/>
        </p:nvSpPr>
        <p:spPr>
          <a:xfrm>
            <a:off x="2063179" y="2345153"/>
            <a:ext cx="20320" cy="20320"/>
          </a:xfrm>
          <a:custGeom>
            <a:avLst/>
            <a:gdLst/>
            <a:ahLst/>
            <a:cxnLst/>
            <a:rect l="l" t="t" r="r" b="b"/>
            <a:pathLst>
              <a:path w="20319" h="20319">
                <a:moveTo>
                  <a:pt x="15557" y="0"/>
                </a:moveTo>
                <a:lnTo>
                  <a:pt x="4470" y="0"/>
                </a:lnTo>
                <a:lnTo>
                  <a:pt x="0" y="4483"/>
                </a:lnTo>
                <a:lnTo>
                  <a:pt x="0" y="15570"/>
                </a:lnTo>
                <a:lnTo>
                  <a:pt x="4470" y="20066"/>
                </a:lnTo>
                <a:lnTo>
                  <a:pt x="15557" y="20066"/>
                </a:lnTo>
                <a:lnTo>
                  <a:pt x="20065" y="15570"/>
                </a:lnTo>
                <a:lnTo>
                  <a:pt x="20065" y="15265"/>
                </a:lnTo>
                <a:lnTo>
                  <a:pt x="7137" y="15265"/>
                </a:lnTo>
                <a:lnTo>
                  <a:pt x="4787" y="12915"/>
                </a:lnTo>
                <a:lnTo>
                  <a:pt x="4787" y="7137"/>
                </a:lnTo>
                <a:lnTo>
                  <a:pt x="7137" y="4787"/>
                </a:lnTo>
                <a:lnTo>
                  <a:pt x="20065" y="4787"/>
                </a:lnTo>
                <a:lnTo>
                  <a:pt x="20065" y="4483"/>
                </a:lnTo>
                <a:lnTo>
                  <a:pt x="15557" y="0"/>
                </a:lnTo>
                <a:close/>
              </a:path>
              <a:path w="20319" h="20319">
                <a:moveTo>
                  <a:pt x="20065" y="4787"/>
                </a:moveTo>
                <a:lnTo>
                  <a:pt x="12903" y="4787"/>
                </a:lnTo>
                <a:lnTo>
                  <a:pt x="15252" y="7137"/>
                </a:lnTo>
                <a:lnTo>
                  <a:pt x="15252" y="12915"/>
                </a:lnTo>
                <a:lnTo>
                  <a:pt x="12903" y="15265"/>
                </a:lnTo>
                <a:lnTo>
                  <a:pt x="20065" y="15265"/>
                </a:lnTo>
                <a:lnTo>
                  <a:pt x="20065" y="4787"/>
                </a:lnTo>
                <a:close/>
              </a:path>
            </a:pathLst>
          </a:custGeom>
          <a:solidFill>
            <a:srgbClr val="231F20"/>
          </a:solidFill>
        </p:spPr>
        <p:txBody>
          <a:bodyPr wrap="square" lIns="0" tIns="0" rIns="0" bIns="0" rtlCol="0"/>
          <a:lstStyle/>
          <a:p>
            <a:endParaRPr/>
          </a:p>
        </p:txBody>
      </p:sp>
      <p:sp>
        <p:nvSpPr>
          <p:cNvPr id="40" name="object 40"/>
          <p:cNvSpPr/>
          <p:nvPr/>
        </p:nvSpPr>
        <p:spPr>
          <a:xfrm>
            <a:off x="2047721" y="2320211"/>
            <a:ext cx="24130" cy="24130"/>
          </a:xfrm>
          <a:custGeom>
            <a:avLst/>
            <a:gdLst/>
            <a:ahLst/>
            <a:cxnLst/>
            <a:rect l="l" t="t" r="r" b="b"/>
            <a:pathLst>
              <a:path w="24130" h="24130">
                <a:moveTo>
                  <a:pt x="18389" y="0"/>
                </a:moveTo>
                <a:lnTo>
                  <a:pt x="5283" y="0"/>
                </a:lnTo>
                <a:lnTo>
                  <a:pt x="0" y="5295"/>
                </a:lnTo>
                <a:lnTo>
                  <a:pt x="0" y="18364"/>
                </a:lnTo>
                <a:lnTo>
                  <a:pt x="5283" y="23672"/>
                </a:lnTo>
                <a:lnTo>
                  <a:pt x="18389" y="23672"/>
                </a:lnTo>
                <a:lnTo>
                  <a:pt x="21991" y="20053"/>
                </a:lnTo>
                <a:lnTo>
                  <a:pt x="8394" y="20053"/>
                </a:lnTo>
                <a:lnTo>
                  <a:pt x="5041" y="16687"/>
                </a:lnTo>
                <a:lnTo>
                  <a:pt x="5041" y="8382"/>
                </a:lnTo>
                <a:lnTo>
                  <a:pt x="8394" y="5003"/>
                </a:lnTo>
                <a:lnTo>
                  <a:pt x="23381" y="5003"/>
                </a:lnTo>
                <a:lnTo>
                  <a:pt x="18389" y="0"/>
                </a:lnTo>
                <a:close/>
              </a:path>
              <a:path w="24130" h="24130">
                <a:moveTo>
                  <a:pt x="23381" y="5003"/>
                </a:moveTo>
                <a:lnTo>
                  <a:pt x="16725" y="5003"/>
                </a:lnTo>
                <a:lnTo>
                  <a:pt x="20091" y="8382"/>
                </a:lnTo>
                <a:lnTo>
                  <a:pt x="20091" y="16687"/>
                </a:lnTo>
                <a:lnTo>
                  <a:pt x="16725" y="20053"/>
                </a:lnTo>
                <a:lnTo>
                  <a:pt x="21991" y="20053"/>
                </a:lnTo>
                <a:lnTo>
                  <a:pt x="23672" y="18364"/>
                </a:lnTo>
                <a:lnTo>
                  <a:pt x="23672" y="5295"/>
                </a:lnTo>
                <a:lnTo>
                  <a:pt x="23381" y="5003"/>
                </a:lnTo>
                <a:close/>
              </a:path>
            </a:pathLst>
          </a:custGeom>
          <a:solidFill>
            <a:srgbClr val="231F20"/>
          </a:solidFill>
        </p:spPr>
        <p:txBody>
          <a:bodyPr wrap="square" lIns="0" tIns="0" rIns="0" bIns="0" rtlCol="0"/>
          <a:lstStyle/>
          <a:p>
            <a:endParaRPr/>
          </a:p>
        </p:txBody>
      </p:sp>
      <p:sp>
        <p:nvSpPr>
          <p:cNvPr id="41" name="object 41"/>
          <p:cNvSpPr/>
          <p:nvPr/>
        </p:nvSpPr>
        <p:spPr>
          <a:xfrm>
            <a:off x="625222" y="7543576"/>
            <a:ext cx="115874" cy="115887"/>
          </a:xfrm>
          <a:prstGeom prst="rect">
            <a:avLst/>
          </a:prstGeom>
          <a:blipFill>
            <a:blip r:embed="rId4" cstate="print"/>
            <a:stretch>
              <a:fillRect/>
            </a:stretch>
          </a:blipFill>
        </p:spPr>
        <p:txBody>
          <a:bodyPr wrap="square" lIns="0" tIns="0" rIns="0" bIns="0" rtlCol="0"/>
          <a:lstStyle/>
          <a:p>
            <a:endParaRPr/>
          </a:p>
        </p:txBody>
      </p:sp>
      <p:sp>
        <p:nvSpPr>
          <p:cNvPr id="42" name="object 42"/>
          <p:cNvSpPr/>
          <p:nvPr/>
        </p:nvSpPr>
        <p:spPr>
          <a:xfrm>
            <a:off x="544193" y="7362403"/>
            <a:ext cx="154940" cy="154940"/>
          </a:xfrm>
          <a:custGeom>
            <a:avLst/>
            <a:gdLst/>
            <a:ahLst/>
            <a:cxnLst/>
            <a:rect l="l" t="t" r="r" b="b"/>
            <a:pathLst>
              <a:path w="154940" h="154940">
                <a:moveTo>
                  <a:pt x="152768" y="56629"/>
                </a:moveTo>
                <a:lnTo>
                  <a:pt x="144779" y="32461"/>
                </a:lnTo>
                <a:lnTo>
                  <a:pt x="141782" y="26644"/>
                </a:lnTo>
                <a:lnTo>
                  <a:pt x="137515" y="21424"/>
                </a:lnTo>
                <a:lnTo>
                  <a:pt x="132575" y="17068"/>
                </a:lnTo>
                <a:lnTo>
                  <a:pt x="127622" y="12699"/>
                </a:lnTo>
                <a:lnTo>
                  <a:pt x="106552" y="3403"/>
                </a:lnTo>
                <a:lnTo>
                  <a:pt x="103377" y="2539"/>
                </a:lnTo>
                <a:lnTo>
                  <a:pt x="100152" y="1866"/>
                </a:lnTo>
                <a:lnTo>
                  <a:pt x="96913" y="1384"/>
                </a:lnTo>
                <a:lnTo>
                  <a:pt x="90436" y="368"/>
                </a:lnTo>
                <a:lnTo>
                  <a:pt x="83807" y="0"/>
                </a:lnTo>
                <a:lnTo>
                  <a:pt x="77241" y="0"/>
                </a:lnTo>
                <a:lnTo>
                  <a:pt x="70637" y="0"/>
                </a:lnTo>
                <a:lnTo>
                  <a:pt x="64096" y="368"/>
                </a:lnTo>
                <a:lnTo>
                  <a:pt x="57594" y="1384"/>
                </a:lnTo>
                <a:lnTo>
                  <a:pt x="54343" y="1866"/>
                </a:lnTo>
                <a:lnTo>
                  <a:pt x="51092" y="2539"/>
                </a:lnTo>
                <a:lnTo>
                  <a:pt x="47942" y="3403"/>
                </a:lnTo>
                <a:lnTo>
                  <a:pt x="44742" y="4254"/>
                </a:lnTo>
                <a:lnTo>
                  <a:pt x="41617" y="5321"/>
                </a:lnTo>
                <a:lnTo>
                  <a:pt x="38595" y="6616"/>
                </a:lnTo>
                <a:lnTo>
                  <a:pt x="32537" y="9207"/>
                </a:lnTo>
                <a:lnTo>
                  <a:pt x="26885" y="12699"/>
                </a:lnTo>
                <a:lnTo>
                  <a:pt x="21920" y="17068"/>
                </a:lnTo>
                <a:lnTo>
                  <a:pt x="16941" y="21424"/>
                </a:lnTo>
                <a:lnTo>
                  <a:pt x="12750" y="26644"/>
                </a:lnTo>
                <a:lnTo>
                  <a:pt x="9690" y="32461"/>
                </a:lnTo>
                <a:lnTo>
                  <a:pt x="7886" y="35852"/>
                </a:lnTo>
                <a:lnTo>
                  <a:pt x="6349" y="39420"/>
                </a:lnTo>
                <a:lnTo>
                  <a:pt x="5105" y="43078"/>
                </a:lnTo>
                <a:lnTo>
                  <a:pt x="3860" y="46723"/>
                </a:lnTo>
                <a:lnTo>
                  <a:pt x="2870" y="50495"/>
                </a:lnTo>
                <a:lnTo>
                  <a:pt x="2158" y="54267"/>
                </a:lnTo>
                <a:lnTo>
                  <a:pt x="1409" y="58051"/>
                </a:lnTo>
                <a:lnTo>
                  <a:pt x="965" y="61899"/>
                </a:lnTo>
                <a:lnTo>
                  <a:pt x="622" y="65747"/>
                </a:lnTo>
                <a:lnTo>
                  <a:pt x="292" y="69583"/>
                </a:lnTo>
                <a:lnTo>
                  <a:pt x="190" y="73456"/>
                </a:lnTo>
                <a:lnTo>
                  <a:pt x="190" y="77292"/>
                </a:lnTo>
                <a:lnTo>
                  <a:pt x="0" y="82499"/>
                </a:lnTo>
                <a:lnTo>
                  <a:pt x="4114" y="108229"/>
                </a:lnTo>
                <a:lnTo>
                  <a:pt x="5600" y="113245"/>
                </a:lnTo>
                <a:lnTo>
                  <a:pt x="7556" y="118097"/>
                </a:lnTo>
                <a:lnTo>
                  <a:pt x="10121" y="122669"/>
                </a:lnTo>
                <a:lnTo>
                  <a:pt x="12623" y="127253"/>
                </a:lnTo>
                <a:lnTo>
                  <a:pt x="46304" y="150672"/>
                </a:lnTo>
                <a:lnTo>
                  <a:pt x="51320" y="152209"/>
                </a:lnTo>
                <a:lnTo>
                  <a:pt x="56426" y="153276"/>
                </a:lnTo>
                <a:lnTo>
                  <a:pt x="61607" y="153923"/>
                </a:lnTo>
                <a:lnTo>
                  <a:pt x="66789" y="154571"/>
                </a:lnTo>
                <a:lnTo>
                  <a:pt x="72034" y="154800"/>
                </a:lnTo>
                <a:lnTo>
                  <a:pt x="77241" y="154597"/>
                </a:lnTo>
                <a:lnTo>
                  <a:pt x="82422" y="154800"/>
                </a:lnTo>
                <a:lnTo>
                  <a:pt x="87706" y="154571"/>
                </a:lnTo>
                <a:lnTo>
                  <a:pt x="92862" y="153923"/>
                </a:lnTo>
                <a:lnTo>
                  <a:pt x="98043" y="153276"/>
                </a:lnTo>
                <a:lnTo>
                  <a:pt x="103187" y="152209"/>
                </a:lnTo>
                <a:lnTo>
                  <a:pt x="108165" y="150672"/>
                </a:lnTo>
                <a:lnTo>
                  <a:pt x="113156" y="149161"/>
                </a:lnTo>
                <a:lnTo>
                  <a:pt x="144386" y="122669"/>
                </a:lnTo>
                <a:lnTo>
                  <a:pt x="146938" y="118109"/>
                </a:lnTo>
                <a:lnTo>
                  <a:pt x="148894" y="113245"/>
                </a:lnTo>
                <a:lnTo>
                  <a:pt x="150406" y="108229"/>
                </a:lnTo>
                <a:lnTo>
                  <a:pt x="151930" y="103238"/>
                </a:lnTo>
                <a:lnTo>
                  <a:pt x="152971" y="98107"/>
                </a:lnTo>
                <a:lnTo>
                  <a:pt x="153606" y="92925"/>
                </a:lnTo>
                <a:lnTo>
                  <a:pt x="154279" y="87744"/>
                </a:lnTo>
                <a:lnTo>
                  <a:pt x="154482" y="82499"/>
                </a:lnTo>
                <a:lnTo>
                  <a:pt x="154279" y="77292"/>
                </a:lnTo>
                <a:lnTo>
                  <a:pt x="154304" y="70383"/>
                </a:lnTo>
                <a:lnTo>
                  <a:pt x="153885" y="63449"/>
                </a:lnTo>
                <a:lnTo>
                  <a:pt x="152768" y="56629"/>
                </a:lnTo>
                <a:close/>
              </a:path>
            </a:pathLst>
          </a:custGeom>
          <a:ln w="3860">
            <a:solidFill>
              <a:srgbClr val="050100"/>
            </a:solidFill>
          </a:ln>
        </p:spPr>
        <p:txBody>
          <a:bodyPr wrap="square" lIns="0" tIns="0" rIns="0" bIns="0" rtlCol="0"/>
          <a:lstStyle/>
          <a:p>
            <a:endParaRPr/>
          </a:p>
        </p:txBody>
      </p:sp>
      <p:sp>
        <p:nvSpPr>
          <p:cNvPr id="43" name="object 43"/>
          <p:cNvSpPr/>
          <p:nvPr/>
        </p:nvSpPr>
        <p:spPr>
          <a:xfrm>
            <a:off x="597517" y="7401377"/>
            <a:ext cx="48260" cy="41910"/>
          </a:xfrm>
          <a:custGeom>
            <a:avLst/>
            <a:gdLst/>
            <a:ahLst/>
            <a:cxnLst/>
            <a:rect l="l" t="t" r="r" b="b"/>
            <a:pathLst>
              <a:path w="48259" h="41909">
                <a:moveTo>
                  <a:pt x="23914" y="0"/>
                </a:moveTo>
                <a:lnTo>
                  <a:pt x="19697" y="7378"/>
                </a:lnTo>
                <a:lnTo>
                  <a:pt x="0" y="41592"/>
                </a:lnTo>
                <a:lnTo>
                  <a:pt x="6451" y="41592"/>
                </a:lnTo>
                <a:lnTo>
                  <a:pt x="22059" y="14401"/>
                </a:lnTo>
                <a:lnTo>
                  <a:pt x="23914" y="11201"/>
                </a:lnTo>
                <a:lnTo>
                  <a:pt x="30346" y="11201"/>
                </a:lnTo>
                <a:lnTo>
                  <a:pt x="23914" y="0"/>
                </a:lnTo>
                <a:close/>
              </a:path>
              <a:path w="48259" h="41909">
                <a:moveTo>
                  <a:pt x="30346" y="11201"/>
                </a:moveTo>
                <a:lnTo>
                  <a:pt x="23914" y="11201"/>
                </a:lnTo>
                <a:lnTo>
                  <a:pt x="29451" y="20789"/>
                </a:lnTo>
                <a:lnTo>
                  <a:pt x="41376" y="41592"/>
                </a:lnTo>
                <a:lnTo>
                  <a:pt x="47853" y="41592"/>
                </a:lnTo>
                <a:lnTo>
                  <a:pt x="43827" y="34658"/>
                </a:lnTo>
                <a:lnTo>
                  <a:pt x="35890" y="20789"/>
                </a:lnTo>
                <a:lnTo>
                  <a:pt x="30346" y="11201"/>
                </a:lnTo>
                <a:close/>
              </a:path>
            </a:pathLst>
          </a:custGeom>
          <a:solidFill>
            <a:srgbClr val="231F20"/>
          </a:solidFill>
        </p:spPr>
        <p:txBody>
          <a:bodyPr wrap="square" lIns="0" tIns="0" rIns="0" bIns="0" rtlCol="0"/>
          <a:lstStyle/>
          <a:p>
            <a:endParaRPr/>
          </a:p>
        </p:txBody>
      </p:sp>
      <p:sp>
        <p:nvSpPr>
          <p:cNvPr id="44" name="object 44"/>
          <p:cNvSpPr/>
          <p:nvPr/>
        </p:nvSpPr>
        <p:spPr>
          <a:xfrm>
            <a:off x="783139" y="7362403"/>
            <a:ext cx="154940" cy="154940"/>
          </a:xfrm>
          <a:custGeom>
            <a:avLst/>
            <a:gdLst/>
            <a:ahLst/>
            <a:cxnLst/>
            <a:rect l="l" t="t" r="r" b="b"/>
            <a:pathLst>
              <a:path w="154940" h="154940">
                <a:moveTo>
                  <a:pt x="152717" y="56629"/>
                </a:moveTo>
                <a:lnTo>
                  <a:pt x="152044" y="52438"/>
                </a:lnTo>
                <a:lnTo>
                  <a:pt x="151053" y="48285"/>
                </a:lnTo>
                <a:lnTo>
                  <a:pt x="149745" y="44221"/>
                </a:lnTo>
                <a:lnTo>
                  <a:pt x="148450" y="40170"/>
                </a:lnTo>
                <a:lnTo>
                  <a:pt x="146786" y="36220"/>
                </a:lnTo>
                <a:lnTo>
                  <a:pt x="144779" y="32473"/>
                </a:lnTo>
                <a:lnTo>
                  <a:pt x="141706" y="26644"/>
                </a:lnTo>
                <a:lnTo>
                  <a:pt x="137540" y="21424"/>
                </a:lnTo>
                <a:lnTo>
                  <a:pt x="132549" y="17068"/>
                </a:lnTo>
                <a:lnTo>
                  <a:pt x="127609" y="12699"/>
                </a:lnTo>
                <a:lnTo>
                  <a:pt x="106552" y="3403"/>
                </a:lnTo>
                <a:lnTo>
                  <a:pt x="103377" y="2539"/>
                </a:lnTo>
                <a:lnTo>
                  <a:pt x="100126" y="1866"/>
                </a:lnTo>
                <a:lnTo>
                  <a:pt x="96888" y="1384"/>
                </a:lnTo>
                <a:lnTo>
                  <a:pt x="90411" y="380"/>
                </a:lnTo>
                <a:lnTo>
                  <a:pt x="83807" y="0"/>
                </a:lnTo>
                <a:lnTo>
                  <a:pt x="77241" y="0"/>
                </a:lnTo>
                <a:lnTo>
                  <a:pt x="70662" y="0"/>
                </a:lnTo>
                <a:lnTo>
                  <a:pt x="64046" y="380"/>
                </a:lnTo>
                <a:lnTo>
                  <a:pt x="57569" y="1384"/>
                </a:lnTo>
                <a:lnTo>
                  <a:pt x="54317" y="1866"/>
                </a:lnTo>
                <a:lnTo>
                  <a:pt x="51066" y="2539"/>
                </a:lnTo>
                <a:lnTo>
                  <a:pt x="47917" y="3403"/>
                </a:lnTo>
                <a:lnTo>
                  <a:pt x="44716" y="4254"/>
                </a:lnTo>
                <a:lnTo>
                  <a:pt x="21894" y="17068"/>
                </a:lnTo>
                <a:lnTo>
                  <a:pt x="16941" y="21424"/>
                </a:lnTo>
                <a:lnTo>
                  <a:pt x="12699" y="26644"/>
                </a:lnTo>
                <a:lnTo>
                  <a:pt x="9690" y="32473"/>
                </a:lnTo>
                <a:lnTo>
                  <a:pt x="7886" y="35852"/>
                </a:lnTo>
                <a:lnTo>
                  <a:pt x="2158" y="54267"/>
                </a:lnTo>
                <a:lnTo>
                  <a:pt x="1409" y="58077"/>
                </a:lnTo>
                <a:lnTo>
                  <a:pt x="914" y="61899"/>
                </a:lnTo>
                <a:lnTo>
                  <a:pt x="584" y="65747"/>
                </a:lnTo>
                <a:lnTo>
                  <a:pt x="266" y="69583"/>
                </a:lnTo>
                <a:lnTo>
                  <a:pt x="165" y="73456"/>
                </a:lnTo>
                <a:lnTo>
                  <a:pt x="165" y="77292"/>
                </a:lnTo>
                <a:lnTo>
                  <a:pt x="0" y="82511"/>
                </a:lnTo>
                <a:lnTo>
                  <a:pt x="4063" y="108229"/>
                </a:lnTo>
                <a:lnTo>
                  <a:pt x="5549" y="113245"/>
                </a:lnTo>
                <a:lnTo>
                  <a:pt x="19392" y="135229"/>
                </a:lnTo>
                <a:lnTo>
                  <a:pt x="23063" y="138937"/>
                </a:lnTo>
                <a:lnTo>
                  <a:pt x="61607" y="153923"/>
                </a:lnTo>
                <a:lnTo>
                  <a:pt x="66763" y="154571"/>
                </a:lnTo>
                <a:lnTo>
                  <a:pt x="72021" y="154800"/>
                </a:lnTo>
                <a:lnTo>
                  <a:pt x="77241" y="154597"/>
                </a:lnTo>
                <a:lnTo>
                  <a:pt x="82448" y="154800"/>
                </a:lnTo>
                <a:lnTo>
                  <a:pt x="87680" y="154571"/>
                </a:lnTo>
                <a:lnTo>
                  <a:pt x="92836" y="153923"/>
                </a:lnTo>
                <a:lnTo>
                  <a:pt x="98018" y="153276"/>
                </a:lnTo>
                <a:lnTo>
                  <a:pt x="103187" y="152209"/>
                </a:lnTo>
                <a:lnTo>
                  <a:pt x="108140" y="150685"/>
                </a:lnTo>
                <a:lnTo>
                  <a:pt x="113131" y="149161"/>
                </a:lnTo>
                <a:lnTo>
                  <a:pt x="144386" y="122669"/>
                </a:lnTo>
                <a:lnTo>
                  <a:pt x="154457" y="82511"/>
                </a:lnTo>
                <a:lnTo>
                  <a:pt x="154254" y="77292"/>
                </a:lnTo>
                <a:lnTo>
                  <a:pt x="154304" y="70396"/>
                </a:lnTo>
                <a:lnTo>
                  <a:pt x="153860" y="63461"/>
                </a:lnTo>
                <a:lnTo>
                  <a:pt x="152717" y="56629"/>
                </a:lnTo>
                <a:close/>
              </a:path>
            </a:pathLst>
          </a:custGeom>
          <a:ln w="3860">
            <a:solidFill>
              <a:srgbClr val="050100"/>
            </a:solidFill>
          </a:ln>
        </p:spPr>
        <p:txBody>
          <a:bodyPr wrap="square" lIns="0" tIns="0" rIns="0" bIns="0" rtlCol="0"/>
          <a:lstStyle/>
          <a:p>
            <a:endParaRPr/>
          </a:p>
        </p:txBody>
      </p:sp>
      <p:sp>
        <p:nvSpPr>
          <p:cNvPr id="45" name="object 45"/>
          <p:cNvSpPr/>
          <p:nvPr/>
        </p:nvSpPr>
        <p:spPr>
          <a:xfrm>
            <a:off x="837850" y="7401376"/>
            <a:ext cx="48260" cy="41910"/>
          </a:xfrm>
          <a:custGeom>
            <a:avLst/>
            <a:gdLst/>
            <a:ahLst/>
            <a:cxnLst/>
            <a:rect l="l" t="t" r="r" b="b"/>
            <a:pathLst>
              <a:path w="48259" h="41909">
                <a:moveTo>
                  <a:pt x="6426" y="0"/>
                </a:moveTo>
                <a:lnTo>
                  <a:pt x="0" y="0"/>
                </a:lnTo>
                <a:lnTo>
                  <a:pt x="3975" y="6946"/>
                </a:lnTo>
                <a:lnTo>
                  <a:pt x="16205" y="28168"/>
                </a:lnTo>
                <a:lnTo>
                  <a:pt x="19672" y="34239"/>
                </a:lnTo>
                <a:lnTo>
                  <a:pt x="23914" y="41592"/>
                </a:lnTo>
                <a:lnTo>
                  <a:pt x="30346" y="30403"/>
                </a:lnTo>
                <a:lnTo>
                  <a:pt x="23914" y="30403"/>
                </a:lnTo>
                <a:lnTo>
                  <a:pt x="20218" y="24003"/>
                </a:lnTo>
                <a:lnTo>
                  <a:pt x="18402" y="20789"/>
                </a:lnTo>
                <a:lnTo>
                  <a:pt x="6426" y="0"/>
                </a:lnTo>
                <a:close/>
              </a:path>
              <a:path w="48259" h="41909">
                <a:moveTo>
                  <a:pt x="47853" y="0"/>
                </a:moveTo>
                <a:lnTo>
                  <a:pt x="41401" y="0"/>
                </a:lnTo>
                <a:lnTo>
                  <a:pt x="23914" y="30403"/>
                </a:lnTo>
                <a:lnTo>
                  <a:pt x="30346" y="30403"/>
                </a:lnTo>
                <a:lnTo>
                  <a:pt x="39865" y="13868"/>
                </a:lnTo>
                <a:lnTo>
                  <a:pt x="43827" y="6946"/>
                </a:lnTo>
                <a:lnTo>
                  <a:pt x="47853" y="0"/>
                </a:lnTo>
                <a:close/>
              </a:path>
            </a:pathLst>
          </a:custGeom>
          <a:solidFill>
            <a:srgbClr val="231F20"/>
          </a:solidFill>
        </p:spPr>
        <p:txBody>
          <a:bodyPr wrap="square" lIns="0" tIns="0" rIns="0" bIns="0" rtlCol="0"/>
          <a:lstStyle/>
          <a:p>
            <a:endParaRPr/>
          </a:p>
        </p:txBody>
      </p:sp>
      <p:sp>
        <p:nvSpPr>
          <p:cNvPr id="46" name="object 46"/>
          <p:cNvSpPr/>
          <p:nvPr/>
        </p:nvSpPr>
        <p:spPr>
          <a:xfrm>
            <a:off x="560804" y="8389944"/>
            <a:ext cx="115900" cy="115887"/>
          </a:xfrm>
          <a:prstGeom prst="rect">
            <a:avLst/>
          </a:prstGeom>
          <a:blipFill>
            <a:blip r:embed="rId5" cstate="print"/>
            <a:stretch>
              <a:fillRect/>
            </a:stretch>
          </a:blipFill>
        </p:spPr>
        <p:txBody>
          <a:bodyPr wrap="square" lIns="0" tIns="0" rIns="0" bIns="0" rtlCol="0"/>
          <a:lstStyle/>
          <a:p>
            <a:endParaRPr/>
          </a:p>
        </p:txBody>
      </p:sp>
      <p:sp>
        <p:nvSpPr>
          <p:cNvPr id="47" name="object 47"/>
          <p:cNvSpPr txBox="1"/>
          <p:nvPr/>
        </p:nvSpPr>
        <p:spPr>
          <a:xfrm>
            <a:off x="692844" y="8383568"/>
            <a:ext cx="102870" cy="132080"/>
          </a:xfrm>
          <a:prstGeom prst="rect">
            <a:avLst/>
          </a:prstGeom>
        </p:spPr>
        <p:txBody>
          <a:bodyPr vert="horz" wrap="square" lIns="0" tIns="12700" rIns="0" bIns="0" rtlCol="0">
            <a:spAutoFit/>
          </a:bodyPr>
          <a:lstStyle/>
          <a:p>
            <a:pPr marL="12700">
              <a:lnSpc>
                <a:spcPct val="100000"/>
              </a:lnSpc>
              <a:spcBef>
                <a:spcPts val="100"/>
              </a:spcBef>
            </a:pPr>
            <a:r>
              <a:rPr sz="700" dirty="0">
                <a:solidFill>
                  <a:srgbClr val="231F20"/>
                </a:solidFill>
                <a:latin typeface="Arial Narrow"/>
                <a:cs typeface="Arial Narrow"/>
              </a:rPr>
              <a:t>3s</a:t>
            </a:r>
            <a:endParaRPr sz="700">
              <a:latin typeface="Arial Narrow"/>
              <a:cs typeface="Arial Narrow"/>
            </a:endParaRPr>
          </a:p>
        </p:txBody>
      </p:sp>
      <p:sp>
        <p:nvSpPr>
          <p:cNvPr id="48" name="object 48"/>
          <p:cNvSpPr/>
          <p:nvPr/>
        </p:nvSpPr>
        <p:spPr>
          <a:xfrm>
            <a:off x="538537" y="8057363"/>
            <a:ext cx="277495" cy="278765"/>
          </a:xfrm>
          <a:custGeom>
            <a:avLst/>
            <a:gdLst/>
            <a:ahLst/>
            <a:cxnLst/>
            <a:rect l="l" t="t" r="r" b="b"/>
            <a:pathLst>
              <a:path w="277494" h="278765">
                <a:moveTo>
                  <a:pt x="274460" y="101854"/>
                </a:moveTo>
                <a:lnTo>
                  <a:pt x="273241" y="94322"/>
                </a:lnTo>
                <a:lnTo>
                  <a:pt x="271463" y="86829"/>
                </a:lnTo>
                <a:lnTo>
                  <a:pt x="269075" y="79552"/>
                </a:lnTo>
                <a:lnTo>
                  <a:pt x="266751" y="72263"/>
                </a:lnTo>
                <a:lnTo>
                  <a:pt x="244622" y="36858"/>
                </a:lnTo>
                <a:lnTo>
                  <a:pt x="208153" y="11938"/>
                </a:lnTo>
                <a:lnTo>
                  <a:pt x="191414" y="6134"/>
                </a:lnTo>
                <a:lnTo>
                  <a:pt x="185712" y="4584"/>
                </a:lnTo>
                <a:lnTo>
                  <a:pt x="147555" y="139"/>
                </a:lnTo>
                <a:lnTo>
                  <a:pt x="138684" y="0"/>
                </a:lnTo>
                <a:lnTo>
                  <a:pt x="129816" y="139"/>
                </a:lnTo>
                <a:lnTo>
                  <a:pt x="91643" y="4584"/>
                </a:lnTo>
                <a:lnTo>
                  <a:pt x="85966" y="6134"/>
                </a:lnTo>
                <a:lnTo>
                  <a:pt x="80239" y="7683"/>
                </a:lnTo>
                <a:lnTo>
                  <a:pt x="46101" y="25107"/>
                </a:lnTo>
                <a:lnTo>
                  <a:pt x="17234" y="58420"/>
                </a:lnTo>
                <a:lnTo>
                  <a:pt x="3670" y="97612"/>
                </a:lnTo>
                <a:lnTo>
                  <a:pt x="2324" y="104457"/>
                </a:lnTo>
                <a:lnTo>
                  <a:pt x="1435" y="111328"/>
                </a:lnTo>
                <a:lnTo>
                  <a:pt x="864" y="118237"/>
                </a:lnTo>
                <a:lnTo>
                  <a:pt x="292" y="125158"/>
                </a:lnTo>
                <a:lnTo>
                  <a:pt x="114" y="132105"/>
                </a:lnTo>
                <a:lnTo>
                  <a:pt x="114" y="139026"/>
                </a:lnTo>
                <a:lnTo>
                  <a:pt x="0" y="146060"/>
                </a:lnTo>
                <a:lnTo>
                  <a:pt x="5214" y="187886"/>
                </a:lnTo>
                <a:lnTo>
                  <a:pt x="21541" y="226688"/>
                </a:lnTo>
                <a:lnTo>
                  <a:pt x="51122" y="256438"/>
                </a:lnTo>
                <a:lnTo>
                  <a:pt x="89837" y="272903"/>
                </a:lnTo>
                <a:lnTo>
                  <a:pt x="131651" y="278164"/>
                </a:lnTo>
                <a:lnTo>
                  <a:pt x="138684" y="278041"/>
                </a:lnTo>
                <a:lnTo>
                  <a:pt x="145720" y="278164"/>
                </a:lnTo>
                <a:lnTo>
                  <a:pt x="187524" y="272903"/>
                </a:lnTo>
                <a:lnTo>
                  <a:pt x="226254" y="256438"/>
                </a:lnTo>
                <a:lnTo>
                  <a:pt x="255813" y="226688"/>
                </a:lnTo>
                <a:lnTo>
                  <a:pt x="272149" y="187886"/>
                </a:lnTo>
                <a:lnTo>
                  <a:pt x="277346" y="146060"/>
                </a:lnTo>
                <a:lnTo>
                  <a:pt x="277216" y="139026"/>
                </a:lnTo>
                <a:lnTo>
                  <a:pt x="277103" y="129705"/>
                </a:lnTo>
                <a:lnTo>
                  <a:pt x="276628" y="120388"/>
                </a:lnTo>
                <a:lnTo>
                  <a:pt x="275758" y="111096"/>
                </a:lnTo>
                <a:lnTo>
                  <a:pt x="274460" y="101854"/>
                </a:lnTo>
                <a:close/>
              </a:path>
            </a:pathLst>
          </a:custGeom>
          <a:ln w="6946">
            <a:solidFill>
              <a:srgbClr val="050100"/>
            </a:solidFill>
          </a:ln>
        </p:spPr>
        <p:txBody>
          <a:bodyPr wrap="square" lIns="0" tIns="0" rIns="0" bIns="0" rtlCol="0"/>
          <a:lstStyle/>
          <a:p>
            <a:endParaRPr/>
          </a:p>
        </p:txBody>
      </p:sp>
      <p:sp>
        <p:nvSpPr>
          <p:cNvPr id="49" name="object 49"/>
          <p:cNvSpPr txBox="1"/>
          <p:nvPr/>
        </p:nvSpPr>
        <p:spPr>
          <a:xfrm>
            <a:off x="625722" y="8222119"/>
            <a:ext cx="116205" cy="72390"/>
          </a:xfrm>
          <a:prstGeom prst="rect">
            <a:avLst/>
          </a:prstGeom>
        </p:spPr>
        <p:txBody>
          <a:bodyPr vert="horz" wrap="square" lIns="0" tIns="13335" rIns="0" bIns="0" rtlCol="0">
            <a:spAutoFit/>
          </a:bodyPr>
          <a:lstStyle/>
          <a:p>
            <a:pPr marL="12700">
              <a:lnSpc>
                <a:spcPct val="100000"/>
              </a:lnSpc>
              <a:spcBef>
                <a:spcPts val="105"/>
              </a:spcBef>
            </a:pPr>
            <a:r>
              <a:rPr sz="300" b="1" spc="-40" dirty="0">
                <a:solidFill>
                  <a:srgbClr val="231F20"/>
                </a:solidFill>
                <a:latin typeface="Calibri"/>
                <a:cs typeface="Calibri"/>
              </a:rPr>
              <a:t>DOWN</a:t>
            </a:r>
            <a:endParaRPr sz="300">
              <a:latin typeface="Calibri"/>
              <a:cs typeface="Calibri"/>
            </a:endParaRPr>
          </a:p>
        </p:txBody>
      </p:sp>
      <p:sp>
        <p:nvSpPr>
          <p:cNvPr id="50" name="object 50"/>
          <p:cNvSpPr/>
          <p:nvPr/>
        </p:nvSpPr>
        <p:spPr>
          <a:xfrm>
            <a:off x="636732" y="8127462"/>
            <a:ext cx="86055" cy="74790"/>
          </a:xfrm>
          <a:prstGeom prst="rect">
            <a:avLst/>
          </a:prstGeom>
          <a:blipFill>
            <a:blip r:embed="rId6" cstate="print"/>
            <a:stretch>
              <a:fillRect/>
            </a:stretch>
          </a:blipFill>
        </p:spPr>
        <p:txBody>
          <a:bodyPr wrap="square" lIns="0" tIns="0" rIns="0" bIns="0" rtlCol="0"/>
          <a:lstStyle/>
          <a:p>
            <a:endParaRPr/>
          </a:p>
        </p:txBody>
      </p:sp>
      <p:sp>
        <p:nvSpPr>
          <p:cNvPr id="51" name="object 51"/>
          <p:cNvSpPr txBox="1"/>
          <p:nvPr/>
        </p:nvSpPr>
        <p:spPr>
          <a:xfrm>
            <a:off x="598846" y="7287828"/>
            <a:ext cx="302895" cy="381635"/>
          </a:xfrm>
          <a:prstGeom prst="rect">
            <a:avLst/>
          </a:prstGeom>
        </p:spPr>
        <p:txBody>
          <a:bodyPr vert="horz" wrap="square" lIns="0" tIns="73660" rIns="0" bIns="0" rtlCol="0">
            <a:spAutoFit/>
          </a:bodyPr>
          <a:lstStyle/>
          <a:p>
            <a:pPr marL="12700">
              <a:lnSpc>
                <a:spcPct val="100000"/>
              </a:lnSpc>
              <a:spcBef>
                <a:spcPts val="580"/>
              </a:spcBef>
            </a:pPr>
            <a:r>
              <a:rPr sz="150" b="1" spc="-10" dirty="0">
                <a:solidFill>
                  <a:srgbClr val="231F20"/>
                </a:solidFill>
                <a:latin typeface="Calibri"/>
                <a:cs typeface="Calibri"/>
              </a:rPr>
              <a:t>UP </a:t>
            </a:r>
            <a:r>
              <a:rPr sz="950" spc="5" dirty="0">
                <a:solidFill>
                  <a:srgbClr val="231F20"/>
                </a:solidFill>
                <a:latin typeface="Arial Narrow"/>
                <a:cs typeface="Arial Narrow"/>
              </a:rPr>
              <a:t>+</a:t>
            </a:r>
            <a:r>
              <a:rPr sz="950" spc="65" dirty="0">
                <a:solidFill>
                  <a:srgbClr val="231F20"/>
                </a:solidFill>
                <a:latin typeface="Arial Narrow"/>
                <a:cs typeface="Arial Narrow"/>
              </a:rPr>
              <a:t> </a:t>
            </a:r>
            <a:r>
              <a:rPr sz="150" b="1" spc="-15" dirty="0">
                <a:solidFill>
                  <a:srgbClr val="231F20"/>
                </a:solidFill>
                <a:latin typeface="Calibri"/>
                <a:cs typeface="Calibri"/>
              </a:rPr>
              <a:t>DOWN</a:t>
            </a:r>
            <a:endParaRPr sz="150">
              <a:latin typeface="Calibri"/>
              <a:cs typeface="Calibri"/>
            </a:endParaRPr>
          </a:p>
          <a:p>
            <a:pPr marL="170815">
              <a:lnSpc>
                <a:spcPct val="100000"/>
              </a:lnSpc>
              <a:spcBef>
                <a:spcPts val="340"/>
              </a:spcBef>
            </a:pPr>
            <a:r>
              <a:rPr sz="700" dirty="0">
                <a:solidFill>
                  <a:srgbClr val="231F20"/>
                </a:solidFill>
                <a:latin typeface="Arial Narrow"/>
                <a:cs typeface="Arial Narrow"/>
              </a:rPr>
              <a:t>3s</a:t>
            </a:r>
            <a:endParaRPr sz="700">
              <a:latin typeface="Arial Narrow"/>
              <a:cs typeface="Arial Narrow"/>
            </a:endParaRPr>
          </a:p>
        </p:txBody>
      </p:sp>
      <p:sp>
        <p:nvSpPr>
          <p:cNvPr id="52" name="object 52"/>
          <p:cNvSpPr/>
          <p:nvPr/>
        </p:nvSpPr>
        <p:spPr>
          <a:xfrm>
            <a:off x="540246" y="6345609"/>
            <a:ext cx="245122" cy="245750"/>
          </a:xfrm>
          <a:prstGeom prst="rect">
            <a:avLst/>
          </a:prstGeom>
          <a:blipFill>
            <a:blip r:embed="rId7" cstate="print"/>
            <a:stretch>
              <a:fillRect/>
            </a:stretch>
          </a:blipFill>
        </p:spPr>
        <p:txBody>
          <a:bodyPr wrap="square" lIns="0" tIns="0" rIns="0" bIns="0" rtlCol="0"/>
          <a:lstStyle/>
          <a:p>
            <a:endParaRPr/>
          </a:p>
        </p:txBody>
      </p:sp>
      <p:sp>
        <p:nvSpPr>
          <p:cNvPr id="53" name="object 53"/>
          <p:cNvSpPr/>
          <p:nvPr/>
        </p:nvSpPr>
        <p:spPr>
          <a:xfrm>
            <a:off x="1983685" y="6492575"/>
            <a:ext cx="147281" cy="147678"/>
          </a:xfrm>
          <a:prstGeom prst="rect">
            <a:avLst/>
          </a:prstGeom>
          <a:blipFill>
            <a:blip r:embed="rId8" cstate="print"/>
            <a:stretch>
              <a:fillRect/>
            </a:stretch>
          </a:blipFill>
        </p:spPr>
        <p:txBody>
          <a:bodyPr wrap="square" lIns="0" tIns="0" rIns="0" bIns="0" rtlCol="0"/>
          <a:lstStyle/>
          <a:p>
            <a:endParaRPr/>
          </a:p>
        </p:txBody>
      </p:sp>
      <p:sp>
        <p:nvSpPr>
          <p:cNvPr id="54" name="object 54"/>
          <p:cNvSpPr/>
          <p:nvPr/>
        </p:nvSpPr>
        <p:spPr>
          <a:xfrm>
            <a:off x="538981" y="5669085"/>
            <a:ext cx="245021" cy="245750"/>
          </a:xfrm>
          <a:prstGeom prst="rect">
            <a:avLst/>
          </a:prstGeom>
          <a:blipFill>
            <a:blip r:embed="rId9" cstate="print"/>
            <a:stretch>
              <a:fillRect/>
            </a:stretch>
          </a:blipFill>
        </p:spPr>
        <p:txBody>
          <a:bodyPr wrap="square" lIns="0" tIns="0" rIns="0" bIns="0" rtlCol="0"/>
          <a:lstStyle/>
          <a:p>
            <a:endParaRPr/>
          </a:p>
        </p:txBody>
      </p:sp>
      <p:sp>
        <p:nvSpPr>
          <p:cNvPr id="55" name="object 55"/>
          <p:cNvSpPr/>
          <p:nvPr/>
        </p:nvSpPr>
        <p:spPr>
          <a:xfrm>
            <a:off x="1972612" y="5821256"/>
            <a:ext cx="138201" cy="138603"/>
          </a:xfrm>
          <a:prstGeom prst="rect">
            <a:avLst/>
          </a:prstGeom>
          <a:blipFill>
            <a:blip r:embed="rId10" cstate="print"/>
            <a:stretch>
              <a:fillRect/>
            </a:stretch>
          </a:blipFill>
        </p:spPr>
        <p:txBody>
          <a:bodyPr wrap="square" lIns="0" tIns="0" rIns="0" bIns="0" rtlCol="0"/>
          <a:lstStyle/>
          <a:p>
            <a:endParaRPr/>
          </a:p>
        </p:txBody>
      </p:sp>
      <p:sp>
        <p:nvSpPr>
          <p:cNvPr id="56" name="object 56"/>
          <p:cNvSpPr/>
          <p:nvPr/>
        </p:nvSpPr>
        <p:spPr>
          <a:xfrm>
            <a:off x="5411985" y="2612693"/>
            <a:ext cx="57150" cy="28575"/>
          </a:xfrm>
          <a:custGeom>
            <a:avLst/>
            <a:gdLst/>
            <a:ahLst/>
            <a:cxnLst/>
            <a:rect l="l" t="t" r="r" b="b"/>
            <a:pathLst>
              <a:path w="57150" h="28575">
                <a:moveTo>
                  <a:pt x="0" y="28397"/>
                </a:moveTo>
                <a:lnTo>
                  <a:pt x="0" y="0"/>
                </a:lnTo>
                <a:lnTo>
                  <a:pt x="8953" y="0"/>
                </a:lnTo>
                <a:lnTo>
                  <a:pt x="28651" y="0"/>
                </a:lnTo>
                <a:lnTo>
                  <a:pt x="48437" y="0"/>
                </a:lnTo>
                <a:lnTo>
                  <a:pt x="57150" y="0"/>
                </a:lnTo>
                <a:lnTo>
                  <a:pt x="57150" y="28397"/>
                </a:lnTo>
                <a:lnTo>
                  <a:pt x="48437" y="28397"/>
                </a:lnTo>
                <a:lnTo>
                  <a:pt x="28651" y="28397"/>
                </a:lnTo>
                <a:lnTo>
                  <a:pt x="8953" y="28397"/>
                </a:lnTo>
                <a:lnTo>
                  <a:pt x="0" y="28397"/>
                </a:lnTo>
                <a:close/>
              </a:path>
            </a:pathLst>
          </a:custGeom>
          <a:ln w="3175">
            <a:solidFill>
              <a:srgbClr val="231F20"/>
            </a:solidFill>
          </a:ln>
        </p:spPr>
        <p:txBody>
          <a:bodyPr wrap="square" lIns="0" tIns="0" rIns="0" bIns="0" rtlCol="0"/>
          <a:lstStyle/>
          <a:p>
            <a:endParaRPr/>
          </a:p>
        </p:txBody>
      </p:sp>
      <p:sp>
        <p:nvSpPr>
          <p:cNvPr id="57" name="object 57"/>
          <p:cNvSpPr/>
          <p:nvPr/>
        </p:nvSpPr>
        <p:spPr>
          <a:xfrm>
            <a:off x="5411985" y="2612683"/>
            <a:ext cx="0" cy="28575"/>
          </a:xfrm>
          <a:custGeom>
            <a:avLst/>
            <a:gdLst/>
            <a:ahLst/>
            <a:cxnLst/>
            <a:rect l="l" t="t" r="r" b="b"/>
            <a:pathLst>
              <a:path h="28575">
                <a:moveTo>
                  <a:pt x="0" y="0"/>
                </a:moveTo>
                <a:lnTo>
                  <a:pt x="0" y="28397"/>
                </a:lnTo>
              </a:path>
            </a:pathLst>
          </a:custGeom>
          <a:ln w="3175">
            <a:solidFill>
              <a:srgbClr val="231F20"/>
            </a:solidFill>
          </a:ln>
        </p:spPr>
        <p:txBody>
          <a:bodyPr wrap="square" lIns="0" tIns="0" rIns="0" bIns="0" rtlCol="0"/>
          <a:lstStyle/>
          <a:p>
            <a:endParaRPr/>
          </a:p>
        </p:txBody>
      </p:sp>
      <p:sp>
        <p:nvSpPr>
          <p:cNvPr id="58" name="object 58"/>
          <p:cNvSpPr/>
          <p:nvPr/>
        </p:nvSpPr>
        <p:spPr>
          <a:xfrm>
            <a:off x="5411985" y="2667146"/>
            <a:ext cx="57150" cy="28575"/>
          </a:xfrm>
          <a:custGeom>
            <a:avLst/>
            <a:gdLst/>
            <a:ahLst/>
            <a:cxnLst/>
            <a:rect l="l" t="t" r="r" b="b"/>
            <a:pathLst>
              <a:path w="57150" h="28575">
                <a:moveTo>
                  <a:pt x="0" y="28397"/>
                </a:moveTo>
                <a:lnTo>
                  <a:pt x="0" y="0"/>
                </a:lnTo>
                <a:lnTo>
                  <a:pt x="8953" y="0"/>
                </a:lnTo>
                <a:lnTo>
                  <a:pt x="28651" y="0"/>
                </a:lnTo>
                <a:lnTo>
                  <a:pt x="48437" y="0"/>
                </a:lnTo>
                <a:lnTo>
                  <a:pt x="57150" y="0"/>
                </a:lnTo>
                <a:lnTo>
                  <a:pt x="57150" y="28397"/>
                </a:lnTo>
                <a:lnTo>
                  <a:pt x="48437" y="28397"/>
                </a:lnTo>
                <a:lnTo>
                  <a:pt x="28651" y="28397"/>
                </a:lnTo>
                <a:lnTo>
                  <a:pt x="8953" y="28397"/>
                </a:lnTo>
                <a:lnTo>
                  <a:pt x="0" y="28397"/>
                </a:lnTo>
                <a:close/>
              </a:path>
            </a:pathLst>
          </a:custGeom>
          <a:ln w="3175">
            <a:solidFill>
              <a:srgbClr val="231F20"/>
            </a:solidFill>
          </a:ln>
        </p:spPr>
        <p:txBody>
          <a:bodyPr wrap="square" lIns="0" tIns="0" rIns="0" bIns="0" rtlCol="0"/>
          <a:lstStyle/>
          <a:p>
            <a:endParaRPr/>
          </a:p>
        </p:txBody>
      </p:sp>
      <p:sp>
        <p:nvSpPr>
          <p:cNvPr id="59" name="object 59"/>
          <p:cNvSpPr/>
          <p:nvPr/>
        </p:nvSpPr>
        <p:spPr>
          <a:xfrm>
            <a:off x="5411985" y="2667142"/>
            <a:ext cx="0" cy="28575"/>
          </a:xfrm>
          <a:custGeom>
            <a:avLst/>
            <a:gdLst/>
            <a:ahLst/>
            <a:cxnLst/>
            <a:rect l="l" t="t" r="r" b="b"/>
            <a:pathLst>
              <a:path h="28575">
                <a:moveTo>
                  <a:pt x="0" y="0"/>
                </a:moveTo>
                <a:lnTo>
                  <a:pt x="0" y="28397"/>
                </a:lnTo>
              </a:path>
            </a:pathLst>
          </a:custGeom>
          <a:ln w="3175">
            <a:solidFill>
              <a:srgbClr val="231F20"/>
            </a:solidFill>
          </a:ln>
        </p:spPr>
        <p:txBody>
          <a:bodyPr wrap="square" lIns="0" tIns="0" rIns="0" bIns="0" rtlCol="0"/>
          <a:lstStyle/>
          <a:p>
            <a:endParaRPr/>
          </a:p>
        </p:txBody>
      </p:sp>
      <p:sp>
        <p:nvSpPr>
          <p:cNvPr id="60" name="object 60"/>
          <p:cNvSpPr/>
          <p:nvPr/>
        </p:nvSpPr>
        <p:spPr>
          <a:xfrm>
            <a:off x="5411985" y="2720656"/>
            <a:ext cx="57150" cy="29209"/>
          </a:xfrm>
          <a:custGeom>
            <a:avLst/>
            <a:gdLst/>
            <a:ahLst/>
            <a:cxnLst/>
            <a:rect l="l" t="t" r="r" b="b"/>
            <a:pathLst>
              <a:path w="57150" h="29210">
                <a:moveTo>
                  <a:pt x="0" y="28689"/>
                </a:moveTo>
                <a:lnTo>
                  <a:pt x="0" y="0"/>
                </a:lnTo>
                <a:lnTo>
                  <a:pt x="8953" y="0"/>
                </a:lnTo>
                <a:lnTo>
                  <a:pt x="28651" y="0"/>
                </a:lnTo>
                <a:lnTo>
                  <a:pt x="48437" y="0"/>
                </a:lnTo>
                <a:lnTo>
                  <a:pt x="57150" y="0"/>
                </a:lnTo>
                <a:lnTo>
                  <a:pt x="57150" y="28689"/>
                </a:lnTo>
                <a:lnTo>
                  <a:pt x="48437" y="28689"/>
                </a:lnTo>
                <a:lnTo>
                  <a:pt x="28651" y="28689"/>
                </a:lnTo>
                <a:lnTo>
                  <a:pt x="8953" y="28689"/>
                </a:lnTo>
                <a:lnTo>
                  <a:pt x="0" y="28689"/>
                </a:lnTo>
                <a:close/>
              </a:path>
            </a:pathLst>
          </a:custGeom>
          <a:ln w="3175">
            <a:solidFill>
              <a:srgbClr val="231F20"/>
            </a:solidFill>
          </a:ln>
        </p:spPr>
        <p:txBody>
          <a:bodyPr wrap="square" lIns="0" tIns="0" rIns="0" bIns="0" rtlCol="0"/>
          <a:lstStyle/>
          <a:p>
            <a:endParaRPr/>
          </a:p>
        </p:txBody>
      </p:sp>
      <p:sp>
        <p:nvSpPr>
          <p:cNvPr id="61" name="object 61"/>
          <p:cNvSpPr/>
          <p:nvPr/>
        </p:nvSpPr>
        <p:spPr>
          <a:xfrm>
            <a:off x="5411985" y="2720659"/>
            <a:ext cx="0" cy="29209"/>
          </a:xfrm>
          <a:custGeom>
            <a:avLst/>
            <a:gdLst/>
            <a:ahLst/>
            <a:cxnLst/>
            <a:rect l="l" t="t" r="r" b="b"/>
            <a:pathLst>
              <a:path h="29210">
                <a:moveTo>
                  <a:pt x="0" y="0"/>
                </a:moveTo>
                <a:lnTo>
                  <a:pt x="0" y="28689"/>
                </a:lnTo>
              </a:path>
            </a:pathLst>
          </a:custGeom>
          <a:ln w="3175">
            <a:solidFill>
              <a:srgbClr val="231F20"/>
            </a:solidFill>
          </a:ln>
        </p:spPr>
        <p:txBody>
          <a:bodyPr wrap="square" lIns="0" tIns="0" rIns="0" bIns="0" rtlCol="0"/>
          <a:lstStyle/>
          <a:p>
            <a:endParaRPr/>
          </a:p>
        </p:txBody>
      </p:sp>
      <p:sp>
        <p:nvSpPr>
          <p:cNvPr id="62" name="object 62"/>
          <p:cNvSpPr/>
          <p:nvPr/>
        </p:nvSpPr>
        <p:spPr>
          <a:xfrm>
            <a:off x="5327475" y="2667146"/>
            <a:ext cx="57785" cy="28575"/>
          </a:xfrm>
          <a:custGeom>
            <a:avLst/>
            <a:gdLst/>
            <a:ahLst/>
            <a:cxnLst/>
            <a:rect l="l" t="t" r="r" b="b"/>
            <a:pathLst>
              <a:path w="57785" h="28575">
                <a:moveTo>
                  <a:pt x="0" y="28397"/>
                </a:moveTo>
                <a:lnTo>
                  <a:pt x="0" y="0"/>
                </a:lnTo>
                <a:lnTo>
                  <a:pt x="57492" y="0"/>
                </a:lnTo>
                <a:lnTo>
                  <a:pt x="57492" y="28397"/>
                </a:lnTo>
                <a:lnTo>
                  <a:pt x="0" y="28397"/>
                </a:lnTo>
                <a:close/>
              </a:path>
            </a:pathLst>
          </a:custGeom>
          <a:solidFill>
            <a:srgbClr val="231F20"/>
          </a:solidFill>
        </p:spPr>
        <p:txBody>
          <a:bodyPr wrap="square" lIns="0" tIns="0" rIns="0" bIns="0" rtlCol="0"/>
          <a:lstStyle/>
          <a:p>
            <a:endParaRPr/>
          </a:p>
        </p:txBody>
      </p:sp>
      <p:sp>
        <p:nvSpPr>
          <p:cNvPr id="63" name="object 63"/>
          <p:cNvSpPr/>
          <p:nvPr/>
        </p:nvSpPr>
        <p:spPr>
          <a:xfrm>
            <a:off x="5327475" y="2667142"/>
            <a:ext cx="0" cy="28575"/>
          </a:xfrm>
          <a:custGeom>
            <a:avLst/>
            <a:gdLst/>
            <a:ahLst/>
            <a:cxnLst/>
            <a:rect l="l" t="t" r="r" b="b"/>
            <a:pathLst>
              <a:path h="28575">
                <a:moveTo>
                  <a:pt x="0" y="0"/>
                </a:moveTo>
                <a:lnTo>
                  <a:pt x="0" y="28397"/>
                </a:lnTo>
              </a:path>
            </a:pathLst>
          </a:custGeom>
          <a:solidFill>
            <a:srgbClr val="231F20"/>
          </a:solidFill>
        </p:spPr>
        <p:txBody>
          <a:bodyPr wrap="square" lIns="0" tIns="0" rIns="0" bIns="0" rtlCol="0"/>
          <a:lstStyle/>
          <a:p>
            <a:endParaRPr/>
          </a:p>
        </p:txBody>
      </p:sp>
      <p:sp>
        <p:nvSpPr>
          <p:cNvPr id="64" name="object 64"/>
          <p:cNvSpPr/>
          <p:nvPr/>
        </p:nvSpPr>
        <p:spPr>
          <a:xfrm>
            <a:off x="5327475" y="2720656"/>
            <a:ext cx="57785" cy="29209"/>
          </a:xfrm>
          <a:custGeom>
            <a:avLst/>
            <a:gdLst/>
            <a:ahLst/>
            <a:cxnLst/>
            <a:rect l="l" t="t" r="r" b="b"/>
            <a:pathLst>
              <a:path w="57785" h="29210">
                <a:moveTo>
                  <a:pt x="0" y="28689"/>
                </a:moveTo>
                <a:lnTo>
                  <a:pt x="0" y="0"/>
                </a:lnTo>
                <a:lnTo>
                  <a:pt x="57492" y="0"/>
                </a:lnTo>
                <a:lnTo>
                  <a:pt x="57492" y="28689"/>
                </a:lnTo>
                <a:lnTo>
                  <a:pt x="0" y="28689"/>
                </a:lnTo>
                <a:close/>
              </a:path>
            </a:pathLst>
          </a:custGeom>
          <a:solidFill>
            <a:srgbClr val="231F20"/>
          </a:solidFill>
        </p:spPr>
        <p:txBody>
          <a:bodyPr wrap="square" lIns="0" tIns="0" rIns="0" bIns="0" rtlCol="0"/>
          <a:lstStyle/>
          <a:p>
            <a:endParaRPr/>
          </a:p>
        </p:txBody>
      </p:sp>
      <p:sp>
        <p:nvSpPr>
          <p:cNvPr id="65" name="object 65"/>
          <p:cNvSpPr/>
          <p:nvPr/>
        </p:nvSpPr>
        <p:spPr>
          <a:xfrm>
            <a:off x="5327475" y="2720659"/>
            <a:ext cx="0" cy="29209"/>
          </a:xfrm>
          <a:custGeom>
            <a:avLst/>
            <a:gdLst/>
            <a:ahLst/>
            <a:cxnLst/>
            <a:rect l="l" t="t" r="r" b="b"/>
            <a:pathLst>
              <a:path h="29210">
                <a:moveTo>
                  <a:pt x="0" y="0"/>
                </a:moveTo>
                <a:lnTo>
                  <a:pt x="0" y="28689"/>
                </a:lnTo>
              </a:path>
            </a:pathLst>
          </a:custGeom>
          <a:solidFill>
            <a:srgbClr val="231F20"/>
          </a:solidFill>
        </p:spPr>
        <p:txBody>
          <a:bodyPr wrap="square" lIns="0" tIns="0" rIns="0" bIns="0" rtlCol="0"/>
          <a:lstStyle/>
          <a:p>
            <a:endParaRPr/>
          </a:p>
        </p:txBody>
      </p:sp>
      <p:sp>
        <p:nvSpPr>
          <p:cNvPr id="66" name="object 66"/>
          <p:cNvSpPr/>
          <p:nvPr/>
        </p:nvSpPr>
        <p:spPr>
          <a:xfrm>
            <a:off x="5242222" y="2720656"/>
            <a:ext cx="58419" cy="29209"/>
          </a:xfrm>
          <a:custGeom>
            <a:avLst/>
            <a:gdLst/>
            <a:ahLst/>
            <a:cxnLst/>
            <a:rect l="l" t="t" r="r" b="b"/>
            <a:pathLst>
              <a:path w="58420" h="29210">
                <a:moveTo>
                  <a:pt x="0" y="28689"/>
                </a:moveTo>
                <a:lnTo>
                  <a:pt x="0" y="0"/>
                </a:lnTo>
                <a:lnTo>
                  <a:pt x="58064" y="0"/>
                </a:lnTo>
                <a:lnTo>
                  <a:pt x="58064" y="28689"/>
                </a:lnTo>
                <a:lnTo>
                  <a:pt x="0" y="28689"/>
                </a:lnTo>
                <a:close/>
              </a:path>
            </a:pathLst>
          </a:custGeom>
          <a:solidFill>
            <a:srgbClr val="231F20"/>
          </a:solidFill>
        </p:spPr>
        <p:txBody>
          <a:bodyPr wrap="square" lIns="0" tIns="0" rIns="0" bIns="0" rtlCol="0"/>
          <a:lstStyle/>
          <a:p>
            <a:endParaRPr/>
          </a:p>
        </p:txBody>
      </p:sp>
      <p:sp>
        <p:nvSpPr>
          <p:cNvPr id="67" name="object 67"/>
          <p:cNvSpPr/>
          <p:nvPr/>
        </p:nvSpPr>
        <p:spPr>
          <a:xfrm>
            <a:off x="2521322" y="2778464"/>
            <a:ext cx="57150" cy="28575"/>
          </a:xfrm>
          <a:custGeom>
            <a:avLst/>
            <a:gdLst/>
            <a:ahLst/>
            <a:cxnLst/>
            <a:rect l="l" t="t" r="r" b="b"/>
            <a:pathLst>
              <a:path w="57150" h="28575">
                <a:moveTo>
                  <a:pt x="0" y="28397"/>
                </a:moveTo>
                <a:lnTo>
                  <a:pt x="0" y="0"/>
                </a:lnTo>
                <a:lnTo>
                  <a:pt x="57150" y="0"/>
                </a:lnTo>
                <a:lnTo>
                  <a:pt x="57150" y="28397"/>
                </a:lnTo>
                <a:lnTo>
                  <a:pt x="0" y="28397"/>
                </a:lnTo>
                <a:close/>
              </a:path>
            </a:pathLst>
          </a:custGeom>
          <a:solidFill>
            <a:srgbClr val="231F20"/>
          </a:solidFill>
        </p:spPr>
        <p:txBody>
          <a:bodyPr wrap="square" lIns="0" tIns="0" rIns="0" bIns="0" rtlCol="0"/>
          <a:lstStyle/>
          <a:p>
            <a:endParaRPr/>
          </a:p>
        </p:txBody>
      </p:sp>
      <p:sp>
        <p:nvSpPr>
          <p:cNvPr id="68" name="object 68"/>
          <p:cNvSpPr/>
          <p:nvPr/>
        </p:nvSpPr>
        <p:spPr>
          <a:xfrm>
            <a:off x="2521322" y="2778459"/>
            <a:ext cx="0" cy="28575"/>
          </a:xfrm>
          <a:custGeom>
            <a:avLst/>
            <a:gdLst/>
            <a:ahLst/>
            <a:cxnLst/>
            <a:rect l="l" t="t" r="r" b="b"/>
            <a:pathLst>
              <a:path h="28575">
                <a:moveTo>
                  <a:pt x="0" y="0"/>
                </a:moveTo>
                <a:lnTo>
                  <a:pt x="0" y="28397"/>
                </a:lnTo>
              </a:path>
            </a:pathLst>
          </a:custGeom>
          <a:ln w="3175">
            <a:solidFill>
              <a:srgbClr val="231F20"/>
            </a:solidFill>
          </a:ln>
        </p:spPr>
        <p:txBody>
          <a:bodyPr wrap="square" lIns="0" tIns="0" rIns="0" bIns="0" rtlCol="0"/>
          <a:lstStyle/>
          <a:p>
            <a:endParaRPr/>
          </a:p>
        </p:txBody>
      </p:sp>
      <p:sp>
        <p:nvSpPr>
          <p:cNvPr id="69" name="object 69"/>
          <p:cNvSpPr/>
          <p:nvPr/>
        </p:nvSpPr>
        <p:spPr>
          <a:xfrm>
            <a:off x="2521322" y="2832923"/>
            <a:ext cx="57150" cy="28575"/>
          </a:xfrm>
          <a:custGeom>
            <a:avLst/>
            <a:gdLst/>
            <a:ahLst/>
            <a:cxnLst/>
            <a:rect l="l" t="t" r="r" b="b"/>
            <a:pathLst>
              <a:path w="57150" h="28575">
                <a:moveTo>
                  <a:pt x="0" y="28397"/>
                </a:moveTo>
                <a:lnTo>
                  <a:pt x="0" y="0"/>
                </a:lnTo>
                <a:lnTo>
                  <a:pt x="57150" y="0"/>
                </a:lnTo>
                <a:lnTo>
                  <a:pt x="57150" y="28397"/>
                </a:lnTo>
                <a:lnTo>
                  <a:pt x="0" y="28397"/>
                </a:lnTo>
                <a:close/>
              </a:path>
            </a:pathLst>
          </a:custGeom>
          <a:solidFill>
            <a:srgbClr val="231F20"/>
          </a:solidFill>
        </p:spPr>
        <p:txBody>
          <a:bodyPr wrap="square" lIns="0" tIns="0" rIns="0" bIns="0" rtlCol="0"/>
          <a:lstStyle/>
          <a:p>
            <a:endParaRPr/>
          </a:p>
        </p:txBody>
      </p:sp>
      <p:sp>
        <p:nvSpPr>
          <p:cNvPr id="70" name="object 70"/>
          <p:cNvSpPr/>
          <p:nvPr/>
        </p:nvSpPr>
        <p:spPr>
          <a:xfrm>
            <a:off x="2521322" y="2832918"/>
            <a:ext cx="0" cy="28575"/>
          </a:xfrm>
          <a:custGeom>
            <a:avLst/>
            <a:gdLst/>
            <a:ahLst/>
            <a:cxnLst/>
            <a:rect l="l" t="t" r="r" b="b"/>
            <a:pathLst>
              <a:path h="28575">
                <a:moveTo>
                  <a:pt x="0" y="0"/>
                </a:moveTo>
                <a:lnTo>
                  <a:pt x="0" y="28397"/>
                </a:lnTo>
              </a:path>
            </a:pathLst>
          </a:custGeom>
          <a:ln w="3175">
            <a:solidFill>
              <a:srgbClr val="231F20"/>
            </a:solidFill>
          </a:ln>
        </p:spPr>
        <p:txBody>
          <a:bodyPr wrap="square" lIns="0" tIns="0" rIns="0" bIns="0" rtlCol="0"/>
          <a:lstStyle/>
          <a:p>
            <a:endParaRPr/>
          </a:p>
        </p:txBody>
      </p:sp>
      <p:sp>
        <p:nvSpPr>
          <p:cNvPr id="71" name="object 71"/>
          <p:cNvSpPr/>
          <p:nvPr/>
        </p:nvSpPr>
        <p:spPr>
          <a:xfrm>
            <a:off x="2521322" y="2886432"/>
            <a:ext cx="57150" cy="29209"/>
          </a:xfrm>
          <a:custGeom>
            <a:avLst/>
            <a:gdLst/>
            <a:ahLst/>
            <a:cxnLst/>
            <a:rect l="l" t="t" r="r" b="b"/>
            <a:pathLst>
              <a:path w="57150" h="29210">
                <a:moveTo>
                  <a:pt x="0" y="28689"/>
                </a:moveTo>
                <a:lnTo>
                  <a:pt x="0" y="0"/>
                </a:lnTo>
                <a:lnTo>
                  <a:pt x="57150" y="0"/>
                </a:lnTo>
                <a:lnTo>
                  <a:pt x="57150" y="28689"/>
                </a:lnTo>
                <a:lnTo>
                  <a:pt x="0" y="28689"/>
                </a:lnTo>
                <a:close/>
              </a:path>
            </a:pathLst>
          </a:custGeom>
          <a:solidFill>
            <a:srgbClr val="231F20"/>
          </a:solidFill>
        </p:spPr>
        <p:txBody>
          <a:bodyPr wrap="square" lIns="0" tIns="0" rIns="0" bIns="0" rtlCol="0"/>
          <a:lstStyle/>
          <a:p>
            <a:endParaRPr/>
          </a:p>
        </p:txBody>
      </p:sp>
      <p:sp>
        <p:nvSpPr>
          <p:cNvPr id="72" name="object 72"/>
          <p:cNvSpPr/>
          <p:nvPr/>
        </p:nvSpPr>
        <p:spPr>
          <a:xfrm>
            <a:off x="2521322" y="2886434"/>
            <a:ext cx="0" cy="29209"/>
          </a:xfrm>
          <a:custGeom>
            <a:avLst/>
            <a:gdLst/>
            <a:ahLst/>
            <a:cxnLst/>
            <a:rect l="l" t="t" r="r" b="b"/>
            <a:pathLst>
              <a:path h="29210">
                <a:moveTo>
                  <a:pt x="0" y="0"/>
                </a:moveTo>
                <a:lnTo>
                  <a:pt x="0" y="28689"/>
                </a:lnTo>
              </a:path>
            </a:pathLst>
          </a:custGeom>
          <a:ln w="3175">
            <a:solidFill>
              <a:srgbClr val="231F20"/>
            </a:solidFill>
          </a:ln>
        </p:spPr>
        <p:txBody>
          <a:bodyPr wrap="square" lIns="0" tIns="0" rIns="0" bIns="0" rtlCol="0"/>
          <a:lstStyle/>
          <a:p>
            <a:endParaRPr/>
          </a:p>
        </p:txBody>
      </p:sp>
      <p:sp>
        <p:nvSpPr>
          <p:cNvPr id="73" name="object 73"/>
          <p:cNvSpPr/>
          <p:nvPr/>
        </p:nvSpPr>
        <p:spPr>
          <a:xfrm>
            <a:off x="2436812" y="2832923"/>
            <a:ext cx="57785" cy="28575"/>
          </a:xfrm>
          <a:custGeom>
            <a:avLst/>
            <a:gdLst/>
            <a:ahLst/>
            <a:cxnLst/>
            <a:rect l="l" t="t" r="r" b="b"/>
            <a:pathLst>
              <a:path w="57785" h="28575">
                <a:moveTo>
                  <a:pt x="0" y="28397"/>
                </a:moveTo>
                <a:lnTo>
                  <a:pt x="0" y="0"/>
                </a:lnTo>
                <a:lnTo>
                  <a:pt x="57492" y="0"/>
                </a:lnTo>
                <a:lnTo>
                  <a:pt x="57492" y="28397"/>
                </a:lnTo>
                <a:lnTo>
                  <a:pt x="0" y="28397"/>
                </a:lnTo>
                <a:close/>
              </a:path>
            </a:pathLst>
          </a:custGeom>
          <a:solidFill>
            <a:srgbClr val="231F20"/>
          </a:solidFill>
        </p:spPr>
        <p:txBody>
          <a:bodyPr wrap="square" lIns="0" tIns="0" rIns="0" bIns="0" rtlCol="0"/>
          <a:lstStyle/>
          <a:p>
            <a:endParaRPr/>
          </a:p>
        </p:txBody>
      </p:sp>
      <p:sp>
        <p:nvSpPr>
          <p:cNvPr id="74" name="object 74"/>
          <p:cNvSpPr/>
          <p:nvPr/>
        </p:nvSpPr>
        <p:spPr>
          <a:xfrm>
            <a:off x="2436812" y="2832918"/>
            <a:ext cx="0" cy="28575"/>
          </a:xfrm>
          <a:custGeom>
            <a:avLst/>
            <a:gdLst/>
            <a:ahLst/>
            <a:cxnLst/>
            <a:rect l="l" t="t" r="r" b="b"/>
            <a:pathLst>
              <a:path h="28575">
                <a:moveTo>
                  <a:pt x="0" y="0"/>
                </a:moveTo>
                <a:lnTo>
                  <a:pt x="0" y="28397"/>
                </a:lnTo>
              </a:path>
            </a:pathLst>
          </a:custGeom>
          <a:solidFill>
            <a:srgbClr val="231F20"/>
          </a:solidFill>
        </p:spPr>
        <p:txBody>
          <a:bodyPr wrap="square" lIns="0" tIns="0" rIns="0" bIns="0" rtlCol="0"/>
          <a:lstStyle/>
          <a:p>
            <a:endParaRPr/>
          </a:p>
        </p:txBody>
      </p:sp>
      <p:sp>
        <p:nvSpPr>
          <p:cNvPr id="75" name="object 75"/>
          <p:cNvSpPr/>
          <p:nvPr/>
        </p:nvSpPr>
        <p:spPr>
          <a:xfrm>
            <a:off x="2436812" y="2886432"/>
            <a:ext cx="57785" cy="29209"/>
          </a:xfrm>
          <a:custGeom>
            <a:avLst/>
            <a:gdLst/>
            <a:ahLst/>
            <a:cxnLst/>
            <a:rect l="l" t="t" r="r" b="b"/>
            <a:pathLst>
              <a:path w="57785" h="29210">
                <a:moveTo>
                  <a:pt x="0" y="28689"/>
                </a:moveTo>
                <a:lnTo>
                  <a:pt x="0" y="0"/>
                </a:lnTo>
                <a:lnTo>
                  <a:pt x="57492" y="0"/>
                </a:lnTo>
                <a:lnTo>
                  <a:pt x="57492" y="28689"/>
                </a:lnTo>
                <a:lnTo>
                  <a:pt x="0" y="28689"/>
                </a:lnTo>
                <a:close/>
              </a:path>
            </a:pathLst>
          </a:custGeom>
          <a:solidFill>
            <a:srgbClr val="231F20"/>
          </a:solidFill>
        </p:spPr>
        <p:txBody>
          <a:bodyPr wrap="square" lIns="0" tIns="0" rIns="0" bIns="0" rtlCol="0"/>
          <a:lstStyle/>
          <a:p>
            <a:endParaRPr/>
          </a:p>
        </p:txBody>
      </p:sp>
      <p:sp>
        <p:nvSpPr>
          <p:cNvPr id="76" name="object 76"/>
          <p:cNvSpPr/>
          <p:nvPr/>
        </p:nvSpPr>
        <p:spPr>
          <a:xfrm>
            <a:off x="2436812" y="2886434"/>
            <a:ext cx="0" cy="29209"/>
          </a:xfrm>
          <a:custGeom>
            <a:avLst/>
            <a:gdLst/>
            <a:ahLst/>
            <a:cxnLst/>
            <a:rect l="l" t="t" r="r" b="b"/>
            <a:pathLst>
              <a:path h="29210">
                <a:moveTo>
                  <a:pt x="0" y="0"/>
                </a:moveTo>
                <a:lnTo>
                  <a:pt x="0" y="28689"/>
                </a:lnTo>
              </a:path>
            </a:pathLst>
          </a:custGeom>
          <a:solidFill>
            <a:srgbClr val="231F20"/>
          </a:solidFill>
        </p:spPr>
        <p:txBody>
          <a:bodyPr wrap="square" lIns="0" tIns="0" rIns="0" bIns="0" rtlCol="0"/>
          <a:lstStyle/>
          <a:p>
            <a:endParaRPr/>
          </a:p>
        </p:txBody>
      </p:sp>
      <p:sp>
        <p:nvSpPr>
          <p:cNvPr id="77" name="object 77"/>
          <p:cNvSpPr/>
          <p:nvPr/>
        </p:nvSpPr>
        <p:spPr>
          <a:xfrm>
            <a:off x="2351558" y="2886432"/>
            <a:ext cx="58419" cy="29209"/>
          </a:xfrm>
          <a:custGeom>
            <a:avLst/>
            <a:gdLst/>
            <a:ahLst/>
            <a:cxnLst/>
            <a:rect l="l" t="t" r="r" b="b"/>
            <a:pathLst>
              <a:path w="58419" h="29210">
                <a:moveTo>
                  <a:pt x="0" y="28689"/>
                </a:moveTo>
                <a:lnTo>
                  <a:pt x="0" y="0"/>
                </a:lnTo>
                <a:lnTo>
                  <a:pt x="58064" y="0"/>
                </a:lnTo>
                <a:lnTo>
                  <a:pt x="58064" y="28689"/>
                </a:lnTo>
                <a:lnTo>
                  <a:pt x="0" y="28689"/>
                </a:lnTo>
                <a:close/>
              </a:path>
            </a:pathLst>
          </a:custGeom>
          <a:solidFill>
            <a:srgbClr val="231F20"/>
          </a:solidFill>
        </p:spPr>
        <p:txBody>
          <a:bodyPr wrap="square" lIns="0" tIns="0" rIns="0" bIns="0" rtlCol="0"/>
          <a:lstStyle/>
          <a:p>
            <a:endParaRPr/>
          </a:p>
        </p:txBody>
      </p:sp>
      <p:sp>
        <p:nvSpPr>
          <p:cNvPr id="78" name="object 78"/>
          <p:cNvSpPr/>
          <p:nvPr/>
        </p:nvSpPr>
        <p:spPr>
          <a:xfrm>
            <a:off x="5070289" y="2778464"/>
            <a:ext cx="57150" cy="28575"/>
          </a:xfrm>
          <a:custGeom>
            <a:avLst/>
            <a:gdLst/>
            <a:ahLst/>
            <a:cxnLst/>
            <a:rect l="l" t="t" r="r" b="b"/>
            <a:pathLst>
              <a:path w="57150" h="28575">
                <a:moveTo>
                  <a:pt x="0" y="28397"/>
                </a:moveTo>
                <a:lnTo>
                  <a:pt x="0" y="0"/>
                </a:lnTo>
                <a:lnTo>
                  <a:pt x="8953" y="0"/>
                </a:lnTo>
                <a:lnTo>
                  <a:pt x="28651" y="0"/>
                </a:lnTo>
                <a:lnTo>
                  <a:pt x="48437" y="0"/>
                </a:lnTo>
                <a:lnTo>
                  <a:pt x="57150" y="0"/>
                </a:lnTo>
                <a:lnTo>
                  <a:pt x="57150" y="28397"/>
                </a:lnTo>
                <a:lnTo>
                  <a:pt x="48437" y="28397"/>
                </a:lnTo>
                <a:lnTo>
                  <a:pt x="28651" y="28397"/>
                </a:lnTo>
                <a:lnTo>
                  <a:pt x="8953" y="28397"/>
                </a:lnTo>
                <a:lnTo>
                  <a:pt x="0" y="28397"/>
                </a:lnTo>
                <a:close/>
              </a:path>
            </a:pathLst>
          </a:custGeom>
          <a:ln w="3175">
            <a:solidFill>
              <a:srgbClr val="231F20"/>
            </a:solidFill>
          </a:ln>
        </p:spPr>
        <p:txBody>
          <a:bodyPr wrap="square" lIns="0" tIns="0" rIns="0" bIns="0" rtlCol="0"/>
          <a:lstStyle/>
          <a:p>
            <a:endParaRPr/>
          </a:p>
        </p:txBody>
      </p:sp>
      <p:sp>
        <p:nvSpPr>
          <p:cNvPr id="79" name="object 79"/>
          <p:cNvSpPr/>
          <p:nvPr/>
        </p:nvSpPr>
        <p:spPr>
          <a:xfrm>
            <a:off x="5070289" y="2778459"/>
            <a:ext cx="0" cy="28575"/>
          </a:xfrm>
          <a:custGeom>
            <a:avLst/>
            <a:gdLst/>
            <a:ahLst/>
            <a:cxnLst/>
            <a:rect l="l" t="t" r="r" b="b"/>
            <a:pathLst>
              <a:path h="28575">
                <a:moveTo>
                  <a:pt x="0" y="0"/>
                </a:moveTo>
                <a:lnTo>
                  <a:pt x="0" y="28397"/>
                </a:lnTo>
              </a:path>
            </a:pathLst>
          </a:custGeom>
          <a:ln w="3175">
            <a:solidFill>
              <a:srgbClr val="231F20"/>
            </a:solidFill>
          </a:ln>
        </p:spPr>
        <p:txBody>
          <a:bodyPr wrap="square" lIns="0" tIns="0" rIns="0" bIns="0" rtlCol="0"/>
          <a:lstStyle/>
          <a:p>
            <a:endParaRPr/>
          </a:p>
        </p:txBody>
      </p:sp>
      <p:sp>
        <p:nvSpPr>
          <p:cNvPr id="80" name="object 80"/>
          <p:cNvSpPr/>
          <p:nvPr/>
        </p:nvSpPr>
        <p:spPr>
          <a:xfrm>
            <a:off x="5070289" y="2832923"/>
            <a:ext cx="57150" cy="28575"/>
          </a:xfrm>
          <a:custGeom>
            <a:avLst/>
            <a:gdLst/>
            <a:ahLst/>
            <a:cxnLst/>
            <a:rect l="l" t="t" r="r" b="b"/>
            <a:pathLst>
              <a:path w="57150" h="28575">
                <a:moveTo>
                  <a:pt x="0" y="28397"/>
                </a:moveTo>
                <a:lnTo>
                  <a:pt x="0" y="0"/>
                </a:lnTo>
                <a:lnTo>
                  <a:pt x="8953" y="0"/>
                </a:lnTo>
                <a:lnTo>
                  <a:pt x="28651" y="0"/>
                </a:lnTo>
                <a:lnTo>
                  <a:pt x="48437" y="0"/>
                </a:lnTo>
                <a:lnTo>
                  <a:pt x="57150" y="0"/>
                </a:lnTo>
                <a:lnTo>
                  <a:pt x="57150" y="28397"/>
                </a:lnTo>
                <a:lnTo>
                  <a:pt x="48437" y="28397"/>
                </a:lnTo>
                <a:lnTo>
                  <a:pt x="28651" y="28397"/>
                </a:lnTo>
                <a:lnTo>
                  <a:pt x="8953" y="28397"/>
                </a:lnTo>
                <a:lnTo>
                  <a:pt x="0" y="28397"/>
                </a:lnTo>
                <a:close/>
              </a:path>
            </a:pathLst>
          </a:custGeom>
          <a:ln w="3175">
            <a:solidFill>
              <a:srgbClr val="231F20"/>
            </a:solidFill>
          </a:ln>
        </p:spPr>
        <p:txBody>
          <a:bodyPr wrap="square" lIns="0" tIns="0" rIns="0" bIns="0" rtlCol="0"/>
          <a:lstStyle/>
          <a:p>
            <a:endParaRPr/>
          </a:p>
        </p:txBody>
      </p:sp>
      <p:sp>
        <p:nvSpPr>
          <p:cNvPr id="81" name="object 81"/>
          <p:cNvSpPr/>
          <p:nvPr/>
        </p:nvSpPr>
        <p:spPr>
          <a:xfrm>
            <a:off x="5070289" y="2832918"/>
            <a:ext cx="0" cy="28575"/>
          </a:xfrm>
          <a:custGeom>
            <a:avLst/>
            <a:gdLst/>
            <a:ahLst/>
            <a:cxnLst/>
            <a:rect l="l" t="t" r="r" b="b"/>
            <a:pathLst>
              <a:path h="28575">
                <a:moveTo>
                  <a:pt x="0" y="0"/>
                </a:moveTo>
                <a:lnTo>
                  <a:pt x="0" y="28397"/>
                </a:lnTo>
              </a:path>
            </a:pathLst>
          </a:custGeom>
          <a:ln w="3175">
            <a:solidFill>
              <a:srgbClr val="231F20"/>
            </a:solidFill>
          </a:ln>
        </p:spPr>
        <p:txBody>
          <a:bodyPr wrap="square" lIns="0" tIns="0" rIns="0" bIns="0" rtlCol="0"/>
          <a:lstStyle/>
          <a:p>
            <a:endParaRPr/>
          </a:p>
        </p:txBody>
      </p:sp>
      <p:sp>
        <p:nvSpPr>
          <p:cNvPr id="82" name="object 82"/>
          <p:cNvSpPr/>
          <p:nvPr/>
        </p:nvSpPr>
        <p:spPr>
          <a:xfrm>
            <a:off x="5070289" y="2886432"/>
            <a:ext cx="57150" cy="29209"/>
          </a:xfrm>
          <a:custGeom>
            <a:avLst/>
            <a:gdLst/>
            <a:ahLst/>
            <a:cxnLst/>
            <a:rect l="l" t="t" r="r" b="b"/>
            <a:pathLst>
              <a:path w="57150" h="29210">
                <a:moveTo>
                  <a:pt x="0" y="28689"/>
                </a:moveTo>
                <a:lnTo>
                  <a:pt x="0" y="0"/>
                </a:lnTo>
                <a:lnTo>
                  <a:pt x="8953" y="0"/>
                </a:lnTo>
                <a:lnTo>
                  <a:pt x="28651" y="0"/>
                </a:lnTo>
                <a:lnTo>
                  <a:pt x="48437" y="0"/>
                </a:lnTo>
                <a:lnTo>
                  <a:pt x="57150" y="0"/>
                </a:lnTo>
                <a:lnTo>
                  <a:pt x="57150" y="28689"/>
                </a:lnTo>
                <a:lnTo>
                  <a:pt x="48437" y="28689"/>
                </a:lnTo>
                <a:lnTo>
                  <a:pt x="28651" y="28689"/>
                </a:lnTo>
                <a:lnTo>
                  <a:pt x="8953" y="28689"/>
                </a:lnTo>
                <a:lnTo>
                  <a:pt x="0" y="28689"/>
                </a:lnTo>
                <a:close/>
              </a:path>
            </a:pathLst>
          </a:custGeom>
          <a:ln w="3175">
            <a:solidFill>
              <a:srgbClr val="231F20"/>
            </a:solidFill>
          </a:ln>
        </p:spPr>
        <p:txBody>
          <a:bodyPr wrap="square" lIns="0" tIns="0" rIns="0" bIns="0" rtlCol="0"/>
          <a:lstStyle/>
          <a:p>
            <a:endParaRPr/>
          </a:p>
        </p:txBody>
      </p:sp>
      <p:sp>
        <p:nvSpPr>
          <p:cNvPr id="83" name="object 83"/>
          <p:cNvSpPr/>
          <p:nvPr/>
        </p:nvSpPr>
        <p:spPr>
          <a:xfrm>
            <a:off x="5070289" y="2886434"/>
            <a:ext cx="0" cy="29209"/>
          </a:xfrm>
          <a:custGeom>
            <a:avLst/>
            <a:gdLst/>
            <a:ahLst/>
            <a:cxnLst/>
            <a:rect l="l" t="t" r="r" b="b"/>
            <a:pathLst>
              <a:path h="29210">
                <a:moveTo>
                  <a:pt x="0" y="0"/>
                </a:moveTo>
                <a:lnTo>
                  <a:pt x="0" y="28689"/>
                </a:lnTo>
              </a:path>
            </a:pathLst>
          </a:custGeom>
          <a:ln w="3175">
            <a:solidFill>
              <a:srgbClr val="231F20"/>
            </a:solidFill>
          </a:ln>
        </p:spPr>
        <p:txBody>
          <a:bodyPr wrap="square" lIns="0" tIns="0" rIns="0" bIns="0" rtlCol="0"/>
          <a:lstStyle/>
          <a:p>
            <a:endParaRPr/>
          </a:p>
        </p:txBody>
      </p:sp>
      <p:sp>
        <p:nvSpPr>
          <p:cNvPr id="84" name="object 84"/>
          <p:cNvSpPr/>
          <p:nvPr/>
        </p:nvSpPr>
        <p:spPr>
          <a:xfrm>
            <a:off x="4985779" y="2832923"/>
            <a:ext cx="57785" cy="28575"/>
          </a:xfrm>
          <a:custGeom>
            <a:avLst/>
            <a:gdLst/>
            <a:ahLst/>
            <a:cxnLst/>
            <a:rect l="l" t="t" r="r" b="b"/>
            <a:pathLst>
              <a:path w="57785" h="28575">
                <a:moveTo>
                  <a:pt x="0" y="28397"/>
                </a:moveTo>
                <a:lnTo>
                  <a:pt x="0" y="0"/>
                </a:lnTo>
                <a:lnTo>
                  <a:pt x="8953" y="0"/>
                </a:lnTo>
                <a:lnTo>
                  <a:pt x="28752" y="0"/>
                </a:lnTo>
                <a:lnTo>
                  <a:pt x="48272" y="0"/>
                </a:lnTo>
                <a:lnTo>
                  <a:pt x="57492" y="0"/>
                </a:lnTo>
                <a:lnTo>
                  <a:pt x="57492" y="28397"/>
                </a:lnTo>
                <a:lnTo>
                  <a:pt x="48272" y="28397"/>
                </a:lnTo>
                <a:lnTo>
                  <a:pt x="28752" y="28397"/>
                </a:lnTo>
                <a:lnTo>
                  <a:pt x="8953" y="28397"/>
                </a:lnTo>
                <a:lnTo>
                  <a:pt x="0" y="28397"/>
                </a:lnTo>
                <a:close/>
              </a:path>
            </a:pathLst>
          </a:custGeom>
          <a:ln w="3175">
            <a:solidFill>
              <a:srgbClr val="231F20"/>
            </a:solidFill>
          </a:ln>
        </p:spPr>
        <p:txBody>
          <a:bodyPr wrap="square" lIns="0" tIns="0" rIns="0" bIns="0" rtlCol="0"/>
          <a:lstStyle/>
          <a:p>
            <a:endParaRPr/>
          </a:p>
        </p:txBody>
      </p:sp>
      <p:sp>
        <p:nvSpPr>
          <p:cNvPr id="85" name="object 85"/>
          <p:cNvSpPr/>
          <p:nvPr/>
        </p:nvSpPr>
        <p:spPr>
          <a:xfrm>
            <a:off x="4985779" y="2832918"/>
            <a:ext cx="0" cy="28575"/>
          </a:xfrm>
          <a:custGeom>
            <a:avLst/>
            <a:gdLst/>
            <a:ahLst/>
            <a:cxnLst/>
            <a:rect l="l" t="t" r="r" b="b"/>
            <a:pathLst>
              <a:path h="28575">
                <a:moveTo>
                  <a:pt x="0" y="0"/>
                </a:moveTo>
                <a:lnTo>
                  <a:pt x="0" y="28397"/>
                </a:lnTo>
              </a:path>
            </a:pathLst>
          </a:custGeom>
          <a:solidFill>
            <a:srgbClr val="231F20"/>
          </a:solidFill>
        </p:spPr>
        <p:txBody>
          <a:bodyPr wrap="square" lIns="0" tIns="0" rIns="0" bIns="0" rtlCol="0"/>
          <a:lstStyle/>
          <a:p>
            <a:endParaRPr/>
          </a:p>
        </p:txBody>
      </p:sp>
      <p:sp>
        <p:nvSpPr>
          <p:cNvPr id="86" name="object 86"/>
          <p:cNvSpPr/>
          <p:nvPr/>
        </p:nvSpPr>
        <p:spPr>
          <a:xfrm>
            <a:off x="4985779" y="2886432"/>
            <a:ext cx="57785" cy="29209"/>
          </a:xfrm>
          <a:custGeom>
            <a:avLst/>
            <a:gdLst/>
            <a:ahLst/>
            <a:cxnLst/>
            <a:rect l="l" t="t" r="r" b="b"/>
            <a:pathLst>
              <a:path w="57785" h="29210">
                <a:moveTo>
                  <a:pt x="0" y="28689"/>
                </a:moveTo>
                <a:lnTo>
                  <a:pt x="0" y="0"/>
                </a:lnTo>
                <a:lnTo>
                  <a:pt x="8953" y="0"/>
                </a:lnTo>
                <a:lnTo>
                  <a:pt x="28752" y="0"/>
                </a:lnTo>
                <a:lnTo>
                  <a:pt x="48272" y="0"/>
                </a:lnTo>
                <a:lnTo>
                  <a:pt x="57492" y="0"/>
                </a:lnTo>
                <a:lnTo>
                  <a:pt x="57492" y="28689"/>
                </a:lnTo>
                <a:lnTo>
                  <a:pt x="48272" y="28689"/>
                </a:lnTo>
                <a:lnTo>
                  <a:pt x="28752" y="28689"/>
                </a:lnTo>
                <a:lnTo>
                  <a:pt x="8953" y="28689"/>
                </a:lnTo>
                <a:lnTo>
                  <a:pt x="0" y="28689"/>
                </a:lnTo>
                <a:close/>
              </a:path>
            </a:pathLst>
          </a:custGeom>
          <a:ln w="3175">
            <a:solidFill>
              <a:srgbClr val="231F20"/>
            </a:solidFill>
          </a:ln>
        </p:spPr>
        <p:txBody>
          <a:bodyPr wrap="square" lIns="0" tIns="0" rIns="0" bIns="0" rtlCol="0"/>
          <a:lstStyle/>
          <a:p>
            <a:endParaRPr/>
          </a:p>
        </p:txBody>
      </p:sp>
      <p:sp>
        <p:nvSpPr>
          <p:cNvPr id="87" name="object 87"/>
          <p:cNvSpPr/>
          <p:nvPr/>
        </p:nvSpPr>
        <p:spPr>
          <a:xfrm>
            <a:off x="4985779" y="2886434"/>
            <a:ext cx="0" cy="29209"/>
          </a:xfrm>
          <a:custGeom>
            <a:avLst/>
            <a:gdLst/>
            <a:ahLst/>
            <a:cxnLst/>
            <a:rect l="l" t="t" r="r" b="b"/>
            <a:pathLst>
              <a:path h="29210">
                <a:moveTo>
                  <a:pt x="0" y="0"/>
                </a:moveTo>
                <a:lnTo>
                  <a:pt x="0" y="28689"/>
                </a:lnTo>
              </a:path>
            </a:pathLst>
          </a:custGeom>
          <a:solidFill>
            <a:srgbClr val="231F20"/>
          </a:solidFill>
        </p:spPr>
        <p:txBody>
          <a:bodyPr wrap="square" lIns="0" tIns="0" rIns="0" bIns="0" rtlCol="0"/>
          <a:lstStyle/>
          <a:p>
            <a:endParaRPr/>
          </a:p>
        </p:txBody>
      </p:sp>
      <p:sp>
        <p:nvSpPr>
          <p:cNvPr id="88" name="object 88"/>
          <p:cNvSpPr/>
          <p:nvPr/>
        </p:nvSpPr>
        <p:spPr>
          <a:xfrm>
            <a:off x="4900526" y="2886432"/>
            <a:ext cx="58419" cy="29209"/>
          </a:xfrm>
          <a:custGeom>
            <a:avLst/>
            <a:gdLst/>
            <a:ahLst/>
            <a:cxnLst/>
            <a:rect l="l" t="t" r="r" b="b"/>
            <a:pathLst>
              <a:path w="58420" h="29210">
                <a:moveTo>
                  <a:pt x="0" y="28689"/>
                </a:moveTo>
                <a:lnTo>
                  <a:pt x="0" y="0"/>
                </a:lnTo>
                <a:lnTo>
                  <a:pt x="58064" y="0"/>
                </a:lnTo>
                <a:lnTo>
                  <a:pt x="58064" y="28689"/>
                </a:lnTo>
                <a:lnTo>
                  <a:pt x="0" y="28689"/>
                </a:lnTo>
                <a:close/>
              </a:path>
            </a:pathLst>
          </a:custGeom>
          <a:solidFill>
            <a:srgbClr val="231F20"/>
          </a:solidFill>
        </p:spPr>
        <p:txBody>
          <a:bodyPr wrap="square" lIns="0" tIns="0" rIns="0" bIns="0" rtlCol="0"/>
          <a:lstStyle/>
          <a:p>
            <a:endParaRPr/>
          </a:p>
        </p:txBody>
      </p:sp>
      <p:sp>
        <p:nvSpPr>
          <p:cNvPr id="89" name="object 89"/>
          <p:cNvSpPr/>
          <p:nvPr/>
        </p:nvSpPr>
        <p:spPr>
          <a:xfrm>
            <a:off x="541318" y="540003"/>
            <a:ext cx="286385" cy="287655"/>
          </a:xfrm>
          <a:custGeom>
            <a:avLst/>
            <a:gdLst/>
            <a:ahLst/>
            <a:cxnLst/>
            <a:rect l="l" t="t" r="r" b="b"/>
            <a:pathLst>
              <a:path w="286384" h="287655">
                <a:moveTo>
                  <a:pt x="283238" y="105092"/>
                </a:moveTo>
                <a:lnTo>
                  <a:pt x="281994" y="97320"/>
                </a:lnTo>
                <a:lnTo>
                  <a:pt x="280139" y="89585"/>
                </a:lnTo>
                <a:lnTo>
                  <a:pt x="277688" y="82080"/>
                </a:lnTo>
                <a:lnTo>
                  <a:pt x="275275" y="74548"/>
                </a:lnTo>
                <a:lnTo>
                  <a:pt x="252459" y="38015"/>
                </a:lnTo>
                <a:lnTo>
                  <a:pt x="214823" y="12280"/>
                </a:lnTo>
                <a:lnTo>
                  <a:pt x="170526" y="1371"/>
                </a:lnTo>
                <a:lnTo>
                  <a:pt x="143119" y="0"/>
                </a:lnTo>
                <a:lnTo>
                  <a:pt x="133960" y="138"/>
                </a:lnTo>
                <a:lnTo>
                  <a:pt x="94580" y="4724"/>
                </a:lnTo>
                <a:lnTo>
                  <a:pt x="55157" y="20721"/>
                </a:lnTo>
                <a:lnTo>
                  <a:pt x="22364" y="52379"/>
                </a:lnTo>
                <a:lnTo>
                  <a:pt x="5134" y="93675"/>
                </a:lnTo>
                <a:lnTo>
                  <a:pt x="917" y="122008"/>
                </a:lnTo>
                <a:lnTo>
                  <a:pt x="320" y="129158"/>
                </a:lnTo>
                <a:lnTo>
                  <a:pt x="92" y="136296"/>
                </a:lnTo>
                <a:lnTo>
                  <a:pt x="117" y="143459"/>
                </a:lnTo>
                <a:lnTo>
                  <a:pt x="0" y="150720"/>
                </a:lnTo>
                <a:lnTo>
                  <a:pt x="5357" y="193890"/>
                </a:lnTo>
                <a:lnTo>
                  <a:pt x="22208" y="233919"/>
                </a:lnTo>
                <a:lnTo>
                  <a:pt x="52756" y="264630"/>
                </a:lnTo>
                <a:lnTo>
                  <a:pt x="92706" y="281643"/>
                </a:lnTo>
                <a:lnTo>
                  <a:pt x="135855" y="287096"/>
                </a:lnTo>
                <a:lnTo>
                  <a:pt x="143119" y="286956"/>
                </a:lnTo>
                <a:lnTo>
                  <a:pt x="150378" y="287096"/>
                </a:lnTo>
                <a:lnTo>
                  <a:pt x="193516" y="281643"/>
                </a:lnTo>
                <a:lnTo>
                  <a:pt x="233483" y="264630"/>
                </a:lnTo>
                <a:lnTo>
                  <a:pt x="264013" y="233919"/>
                </a:lnTo>
                <a:lnTo>
                  <a:pt x="280863" y="193890"/>
                </a:lnTo>
                <a:lnTo>
                  <a:pt x="286214" y="150720"/>
                </a:lnTo>
                <a:lnTo>
                  <a:pt x="286070" y="143459"/>
                </a:lnTo>
                <a:lnTo>
                  <a:pt x="285956" y="133849"/>
                </a:lnTo>
                <a:lnTo>
                  <a:pt x="285473" y="124228"/>
                </a:lnTo>
                <a:lnTo>
                  <a:pt x="284581" y="114630"/>
                </a:lnTo>
                <a:lnTo>
                  <a:pt x="283238" y="105092"/>
                </a:lnTo>
                <a:close/>
              </a:path>
            </a:pathLst>
          </a:custGeom>
          <a:ln w="3594">
            <a:solidFill>
              <a:srgbClr val="050100"/>
            </a:solidFill>
          </a:ln>
        </p:spPr>
        <p:txBody>
          <a:bodyPr wrap="square" lIns="0" tIns="0" rIns="0" bIns="0" rtlCol="0"/>
          <a:lstStyle/>
          <a:p>
            <a:endParaRPr/>
          </a:p>
        </p:txBody>
      </p:sp>
      <p:sp>
        <p:nvSpPr>
          <p:cNvPr id="90" name="object 90"/>
          <p:cNvSpPr txBox="1"/>
          <p:nvPr/>
        </p:nvSpPr>
        <p:spPr>
          <a:xfrm>
            <a:off x="622485" y="710430"/>
            <a:ext cx="123825" cy="73660"/>
          </a:xfrm>
          <a:prstGeom prst="rect">
            <a:avLst/>
          </a:prstGeom>
        </p:spPr>
        <p:txBody>
          <a:bodyPr vert="horz" wrap="square" lIns="0" tIns="14605" rIns="0" bIns="0" rtlCol="0">
            <a:spAutoFit/>
          </a:bodyPr>
          <a:lstStyle/>
          <a:p>
            <a:pPr marL="12700">
              <a:lnSpc>
                <a:spcPct val="100000"/>
              </a:lnSpc>
              <a:spcBef>
                <a:spcPts val="115"/>
              </a:spcBef>
            </a:pPr>
            <a:r>
              <a:rPr sz="300" b="1" spc="-10" dirty="0">
                <a:solidFill>
                  <a:srgbClr val="231F20"/>
                </a:solidFill>
                <a:latin typeface="Calibri"/>
                <a:cs typeface="Calibri"/>
              </a:rPr>
              <a:t>FILTER</a:t>
            </a:r>
            <a:endParaRPr sz="300">
              <a:latin typeface="Calibri"/>
              <a:cs typeface="Calibri"/>
            </a:endParaRPr>
          </a:p>
        </p:txBody>
      </p:sp>
      <p:sp>
        <p:nvSpPr>
          <p:cNvPr id="91" name="object 91"/>
          <p:cNvSpPr/>
          <p:nvPr/>
        </p:nvSpPr>
        <p:spPr>
          <a:xfrm>
            <a:off x="635961" y="610505"/>
            <a:ext cx="96946" cy="89073"/>
          </a:xfrm>
          <a:prstGeom prst="rect">
            <a:avLst/>
          </a:prstGeom>
          <a:blipFill>
            <a:blip r:embed="rId11" cstate="print"/>
            <a:stretch>
              <a:fillRect/>
            </a:stretch>
          </a:blipFill>
        </p:spPr>
        <p:txBody>
          <a:bodyPr wrap="square" lIns="0" tIns="0" rIns="0" bIns="0" rtlCol="0"/>
          <a:lstStyle/>
          <a:p>
            <a:endParaRPr/>
          </a:p>
        </p:txBody>
      </p:sp>
      <p:sp>
        <p:nvSpPr>
          <p:cNvPr id="92" name="object 92"/>
          <p:cNvSpPr/>
          <p:nvPr/>
        </p:nvSpPr>
        <p:spPr>
          <a:xfrm>
            <a:off x="1985611" y="699574"/>
            <a:ext cx="171450" cy="171450"/>
          </a:xfrm>
          <a:custGeom>
            <a:avLst/>
            <a:gdLst/>
            <a:ahLst/>
            <a:cxnLst/>
            <a:rect l="l" t="t" r="r" b="b"/>
            <a:pathLst>
              <a:path w="171450" h="171450">
                <a:moveTo>
                  <a:pt x="168922" y="62623"/>
                </a:moveTo>
                <a:lnTo>
                  <a:pt x="168173" y="58000"/>
                </a:lnTo>
                <a:lnTo>
                  <a:pt x="167081" y="53390"/>
                </a:lnTo>
                <a:lnTo>
                  <a:pt x="165595" y="48907"/>
                </a:lnTo>
                <a:lnTo>
                  <a:pt x="164185" y="44424"/>
                </a:lnTo>
                <a:lnTo>
                  <a:pt x="162369" y="40055"/>
                </a:lnTo>
                <a:lnTo>
                  <a:pt x="160146" y="35902"/>
                </a:lnTo>
                <a:lnTo>
                  <a:pt x="156768" y="29502"/>
                </a:lnTo>
                <a:lnTo>
                  <a:pt x="152107" y="23685"/>
                </a:lnTo>
                <a:lnTo>
                  <a:pt x="146646" y="18872"/>
                </a:lnTo>
                <a:lnTo>
                  <a:pt x="141160" y="14033"/>
                </a:lnTo>
                <a:lnTo>
                  <a:pt x="99987" y="431"/>
                </a:lnTo>
                <a:lnTo>
                  <a:pt x="92697" y="0"/>
                </a:lnTo>
                <a:lnTo>
                  <a:pt x="85432" y="0"/>
                </a:lnTo>
                <a:lnTo>
                  <a:pt x="78168" y="0"/>
                </a:lnTo>
                <a:lnTo>
                  <a:pt x="53009" y="3771"/>
                </a:lnTo>
                <a:lnTo>
                  <a:pt x="49491" y="4724"/>
                </a:lnTo>
                <a:lnTo>
                  <a:pt x="24256" y="18872"/>
                </a:lnTo>
                <a:lnTo>
                  <a:pt x="18732" y="23685"/>
                </a:lnTo>
                <a:lnTo>
                  <a:pt x="14071" y="29502"/>
                </a:lnTo>
                <a:lnTo>
                  <a:pt x="10744" y="35902"/>
                </a:lnTo>
                <a:lnTo>
                  <a:pt x="8712" y="39662"/>
                </a:lnTo>
                <a:lnTo>
                  <a:pt x="2412" y="60007"/>
                </a:lnTo>
                <a:lnTo>
                  <a:pt x="1587" y="64223"/>
                </a:lnTo>
                <a:lnTo>
                  <a:pt x="1041" y="68465"/>
                </a:lnTo>
                <a:lnTo>
                  <a:pt x="698" y="72707"/>
                </a:lnTo>
                <a:lnTo>
                  <a:pt x="355" y="76962"/>
                </a:lnTo>
                <a:lnTo>
                  <a:pt x="203" y="81216"/>
                </a:lnTo>
                <a:lnTo>
                  <a:pt x="228" y="85496"/>
                </a:lnTo>
                <a:lnTo>
                  <a:pt x="0" y="91249"/>
                </a:lnTo>
                <a:lnTo>
                  <a:pt x="8331" y="130606"/>
                </a:lnTo>
                <a:lnTo>
                  <a:pt x="21488" y="149567"/>
                </a:lnTo>
                <a:lnTo>
                  <a:pt x="25526" y="153657"/>
                </a:lnTo>
                <a:lnTo>
                  <a:pt x="30264" y="157111"/>
                </a:lnTo>
                <a:lnTo>
                  <a:pt x="35318" y="159931"/>
                </a:lnTo>
                <a:lnTo>
                  <a:pt x="40335" y="162750"/>
                </a:lnTo>
                <a:lnTo>
                  <a:pt x="79679" y="171234"/>
                </a:lnTo>
                <a:lnTo>
                  <a:pt x="85432" y="171005"/>
                </a:lnTo>
                <a:lnTo>
                  <a:pt x="91185" y="171234"/>
                </a:lnTo>
                <a:lnTo>
                  <a:pt x="119608" y="166649"/>
                </a:lnTo>
                <a:lnTo>
                  <a:pt x="125120" y="164960"/>
                </a:lnTo>
                <a:lnTo>
                  <a:pt x="130530" y="162750"/>
                </a:lnTo>
                <a:lnTo>
                  <a:pt x="135559" y="159931"/>
                </a:lnTo>
                <a:lnTo>
                  <a:pt x="140601" y="157111"/>
                </a:lnTo>
                <a:lnTo>
                  <a:pt x="164706" y="125222"/>
                </a:lnTo>
                <a:lnTo>
                  <a:pt x="169887" y="102781"/>
                </a:lnTo>
                <a:lnTo>
                  <a:pt x="170611" y="97028"/>
                </a:lnTo>
                <a:lnTo>
                  <a:pt x="170853" y="91249"/>
                </a:lnTo>
                <a:lnTo>
                  <a:pt x="170611" y="85496"/>
                </a:lnTo>
                <a:lnTo>
                  <a:pt x="170662" y="77863"/>
                </a:lnTo>
                <a:lnTo>
                  <a:pt x="170192" y="70180"/>
                </a:lnTo>
                <a:lnTo>
                  <a:pt x="168922" y="62623"/>
                </a:lnTo>
                <a:close/>
              </a:path>
            </a:pathLst>
          </a:custGeom>
          <a:ln w="3594">
            <a:solidFill>
              <a:srgbClr val="050100"/>
            </a:solidFill>
          </a:ln>
        </p:spPr>
        <p:txBody>
          <a:bodyPr wrap="square" lIns="0" tIns="0" rIns="0" bIns="0" rtlCol="0"/>
          <a:lstStyle/>
          <a:p>
            <a:endParaRPr/>
          </a:p>
        </p:txBody>
      </p:sp>
      <p:sp>
        <p:nvSpPr>
          <p:cNvPr id="93" name="object 93"/>
          <p:cNvSpPr txBox="1"/>
          <p:nvPr/>
        </p:nvSpPr>
        <p:spPr>
          <a:xfrm>
            <a:off x="979140" y="446470"/>
            <a:ext cx="5818505" cy="1450975"/>
          </a:xfrm>
          <a:prstGeom prst="rect">
            <a:avLst/>
          </a:prstGeom>
        </p:spPr>
        <p:txBody>
          <a:bodyPr vert="horz" wrap="square" lIns="0" tIns="69215" rIns="0" bIns="0" rtlCol="0">
            <a:spAutoFit/>
          </a:bodyPr>
          <a:lstStyle/>
          <a:p>
            <a:pPr marL="12700">
              <a:lnSpc>
                <a:spcPct val="100000"/>
              </a:lnSpc>
              <a:spcBef>
                <a:spcPts val="545"/>
              </a:spcBef>
            </a:pPr>
            <a:r>
              <a:rPr sz="1000" b="1" dirty="0">
                <a:solidFill>
                  <a:srgbClr val="231F20"/>
                </a:solidFill>
                <a:latin typeface="Arial Narrow"/>
                <a:cs typeface="Arial Narrow"/>
              </a:rPr>
              <a:t>FILTRATION</a:t>
            </a:r>
            <a:endParaRPr sz="1000">
              <a:latin typeface="Arial Narrow"/>
              <a:cs typeface="Arial Narrow"/>
            </a:endParaRPr>
          </a:p>
          <a:p>
            <a:pPr marL="12700" marR="5080">
              <a:lnSpc>
                <a:spcPct val="111100"/>
              </a:lnSpc>
              <a:spcBef>
                <a:spcPts val="280"/>
              </a:spcBef>
            </a:pPr>
            <a:r>
              <a:rPr sz="900" dirty="0">
                <a:solidFill>
                  <a:srgbClr val="231F20"/>
                </a:solidFill>
                <a:latin typeface="Arial Narrow"/>
                <a:cs typeface="Arial Narrow"/>
              </a:rPr>
              <a:t>Appuyez </a:t>
            </a:r>
            <a:r>
              <a:rPr sz="900" spc="-5" dirty="0">
                <a:solidFill>
                  <a:srgbClr val="231F20"/>
                </a:solidFill>
                <a:latin typeface="Arial Narrow"/>
                <a:cs typeface="Arial Narrow"/>
              </a:rPr>
              <a:t>sur le bouton </a:t>
            </a:r>
            <a:r>
              <a:rPr sz="150" b="1" dirty="0">
                <a:solidFill>
                  <a:srgbClr val="231F20"/>
                </a:solidFill>
                <a:latin typeface="Calibri"/>
                <a:cs typeface="Calibri"/>
              </a:rPr>
              <a:t>FILTER </a:t>
            </a:r>
            <a:r>
              <a:rPr sz="900" b="1" dirty="0">
                <a:solidFill>
                  <a:srgbClr val="231F20"/>
                </a:solidFill>
                <a:latin typeface="Arial Narrow"/>
                <a:cs typeface="Arial Narrow"/>
              </a:rPr>
              <a:t>FILTRE </a:t>
            </a:r>
            <a:r>
              <a:rPr sz="900" spc="-5" dirty="0">
                <a:solidFill>
                  <a:srgbClr val="231F20"/>
                </a:solidFill>
                <a:latin typeface="Arial Narrow"/>
                <a:cs typeface="Arial Narrow"/>
              </a:rPr>
              <a:t>pour activer/désactiver la </a:t>
            </a:r>
            <a:r>
              <a:rPr sz="900" dirty="0">
                <a:solidFill>
                  <a:srgbClr val="231F20"/>
                </a:solidFill>
                <a:latin typeface="Arial Narrow"/>
                <a:cs typeface="Arial Narrow"/>
              </a:rPr>
              <a:t>fonction. </a:t>
            </a:r>
            <a:r>
              <a:rPr sz="900" spc="-5" dirty="0">
                <a:solidFill>
                  <a:srgbClr val="231F20"/>
                </a:solidFill>
                <a:latin typeface="Arial Narrow"/>
                <a:cs typeface="Arial Narrow"/>
              </a:rPr>
              <a:t>L’icône </a:t>
            </a:r>
            <a:r>
              <a:rPr sz="900" dirty="0">
                <a:solidFill>
                  <a:srgbClr val="231F20"/>
                </a:solidFill>
                <a:latin typeface="Arial Narrow"/>
                <a:cs typeface="Arial Narrow"/>
              </a:rPr>
              <a:t>FILTRE </a:t>
            </a:r>
            <a:r>
              <a:rPr sz="900" spc="-5" dirty="0">
                <a:solidFill>
                  <a:srgbClr val="231F20"/>
                </a:solidFill>
                <a:latin typeface="Arial Narrow"/>
                <a:cs typeface="Arial Narrow"/>
              </a:rPr>
              <a:t>affichée sur l’écran LED signifie que la </a:t>
            </a:r>
            <a:r>
              <a:rPr sz="900" dirty="0">
                <a:solidFill>
                  <a:srgbClr val="231F20"/>
                </a:solidFill>
                <a:latin typeface="Arial Narrow"/>
                <a:cs typeface="Arial Narrow"/>
              </a:rPr>
              <a:t>fonction </a:t>
            </a:r>
            <a:r>
              <a:rPr sz="900" spc="-5" dirty="0">
                <a:solidFill>
                  <a:srgbClr val="231F20"/>
                </a:solidFill>
                <a:latin typeface="Arial Narrow"/>
                <a:cs typeface="Arial Narrow"/>
              </a:rPr>
              <a:t>est  </a:t>
            </a:r>
            <a:r>
              <a:rPr sz="900" dirty="0">
                <a:solidFill>
                  <a:srgbClr val="231F20"/>
                </a:solidFill>
                <a:latin typeface="Arial Narrow"/>
                <a:cs typeface="Arial Narrow"/>
              </a:rPr>
              <a:t>activée.</a:t>
            </a:r>
            <a:endParaRPr sz="900">
              <a:latin typeface="Arial Narrow"/>
              <a:cs typeface="Arial Narrow"/>
            </a:endParaRPr>
          </a:p>
          <a:p>
            <a:pPr marL="12700" marR="42545">
              <a:lnSpc>
                <a:spcPct val="111100"/>
              </a:lnSpc>
              <a:spcBef>
                <a:spcPts val="300"/>
              </a:spcBef>
            </a:pPr>
            <a:r>
              <a:rPr sz="900" b="1" dirty="0">
                <a:solidFill>
                  <a:srgbClr val="231F20"/>
                </a:solidFill>
                <a:latin typeface="Arial Narrow"/>
                <a:cs typeface="Arial Narrow"/>
              </a:rPr>
              <a:t>REMARQUE: </a:t>
            </a:r>
            <a:r>
              <a:rPr sz="900" spc="-5" dirty="0">
                <a:solidFill>
                  <a:srgbClr val="231F20"/>
                </a:solidFill>
                <a:latin typeface="Arial Narrow"/>
                <a:cs typeface="Arial Narrow"/>
              </a:rPr>
              <a:t>Le système de </a:t>
            </a:r>
            <a:r>
              <a:rPr sz="900" dirty="0">
                <a:solidFill>
                  <a:srgbClr val="231F20"/>
                </a:solidFill>
                <a:latin typeface="Arial Narrow"/>
                <a:cs typeface="Arial Narrow"/>
              </a:rPr>
              <a:t>filtration </a:t>
            </a:r>
            <a:r>
              <a:rPr sz="900" spc="-5" dirty="0">
                <a:solidFill>
                  <a:srgbClr val="231F20"/>
                </a:solidFill>
                <a:latin typeface="Arial Narrow"/>
                <a:cs typeface="Arial Narrow"/>
              </a:rPr>
              <a:t>démarre automatiquement lorsque le chauffage ou le OZONE ou le système de stérilisation </a:t>
            </a:r>
            <a:r>
              <a:rPr sz="900" dirty="0">
                <a:solidFill>
                  <a:srgbClr val="231F20"/>
                </a:solidFill>
                <a:latin typeface="Arial Narrow"/>
                <a:cs typeface="Arial Narrow"/>
              </a:rPr>
              <a:t>UVC </a:t>
            </a:r>
            <a:r>
              <a:rPr sz="900" spc="-5" dirty="0">
                <a:solidFill>
                  <a:srgbClr val="231F20"/>
                </a:solidFill>
                <a:latin typeface="Arial Narrow"/>
                <a:cs typeface="Arial Narrow"/>
              </a:rPr>
              <a:t>est  </a:t>
            </a:r>
            <a:r>
              <a:rPr sz="900" dirty="0">
                <a:solidFill>
                  <a:srgbClr val="231F20"/>
                </a:solidFill>
                <a:latin typeface="Arial Narrow"/>
                <a:cs typeface="Arial Narrow"/>
              </a:rPr>
              <a:t>activé.</a:t>
            </a:r>
            <a:endParaRPr sz="900">
              <a:latin typeface="Arial Narrow"/>
              <a:cs typeface="Arial Narrow"/>
            </a:endParaRPr>
          </a:p>
          <a:p>
            <a:pPr marL="12700">
              <a:lnSpc>
                <a:spcPct val="100000"/>
              </a:lnSpc>
              <a:spcBef>
                <a:spcPts val="420"/>
              </a:spcBef>
            </a:pPr>
            <a:r>
              <a:rPr sz="900" b="1" dirty="0">
                <a:solidFill>
                  <a:srgbClr val="231F20"/>
                </a:solidFill>
                <a:latin typeface="Arial Narrow"/>
                <a:cs typeface="Arial Narrow"/>
              </a:rPr>
              <a:t>REMARQUE: </a:t>
            </a:r>
            <a:r>
              <a:rPr sz="900" dirty="0">
                <a:solidFill>
                  <a:srgbClr val="231F20"/>
                </a:solidFill>
                <a:latin typeface="Arial Narrow"/>
                <a:cs typeface="Arial Narrow"/>
              </a:rPr>
              <a:t>Une fois </a:t>
            </a:r>
            <a:r>
              <a:rPr sz="900" spc="-5" dirty="0">
                <a:solidFill>
                  <a:srgbClr val="231F20"/>
                </a:solidFill>
                <a:latin typeface="Arial Narrow"/>
                <a:cs typeface="Arial Narrow"/>
              </a:rPr>
              <a:t>que le système de chauffage est éteint, le système de </a:t>
            </a:r>
            <a:r>
              <a:rPr sz="900" dirty="0">
                <a:solidFill>
                  <a:srgbClr val="231F20"/>
                </a:solidFill>
                <a:latin typeface="Arial Narrow"/>
                <a:cs typeface="Arial Narrow"/>
              </a:rPr>
              <a:t>filtration </a:t>
            </a:r>
            <a:r>
              <a:rPr sz="900" spc="-5" dirty="0">
                <a:solidFill>
                  <a:srgbClr val="231F20"/>
                </a:solidFill>
                <a:latin typeface="Arial Narrow"/>
                <a:cs typeface="Arial Narrow"/>
              </a:rPr>
              <a:t>s’arrête automatiquement au bout de 30</a:t>
            </a:r>
            <a:r>
              <a:rPr sz="900" spc="-25" dirty="0">
                <a:solidFill>
                  <a:srgbClr val="231F20"/>
                </a:solidFill>
                <a:latin typeface="Arial Narrow"/>
                <a:cs typeface="Arial Narrow"/>
              </a:rPr>
              <a:t> </a:t>
            </a:r>
            <a:r>
              <a:rPr sz="900" spc="-5" dirty="0">
                <a:solidFill>
                  <a:srgbClr val="231F20"/>
                </a:solidFill>
                <a:latin typeface="Arial Narrow"/>
                <a:cs typeface="Arial Narrow"/>
              </a:rPr>
              <a:t>secondes.</a:t>
            </a:r>
            <a:endParaRPr sz="900">
              <a:latin typeface="Arial Narrow"/>
              <a:cs typeface="Arial Narrow"/>
            </a:endParaRPr>
          </a:p>
          <a:p>
            <a:pPr marL="12700" marR="62230">
              <a:lnSpc>
                <a:spcPct val="111100"/>
              </a:lnSpc>
              <a:spcBef>
                <a:spcPts val="300"/>
              </a:spcBef>
            </a:pPr>
            <a:r>
              <a:rPr sz="900" b="1" dirty="0">
                <a:solidFill>
                  <a:srgbClr val="231F20"/>
                </a:solidFill>
                <a:latin typeface="Arial Narrow"/>
                <a:cs typeface="Arial Narrow"/>
              </a:rPr>
              <a:t>Rappel de nettoyage de la </a:t>
            </a:r>
            <a:r>
              <a:rPr sz="900" b="1" spc="-5" dirty="0">
                <a:solidFill>
                  <a:srgbClr val="231F20"/>
                </a:solidFill>
                <a:latin typeface="Arial Narrow"/>
                <a:cs typeface="Arial Narrow"/>
              </a:rPr>
              <a:t>cartouche </a:t>
            </a:r>
            <a:r>
              <a:rPr sz="900" b="1" dirty="0">
                <a:solidFill>
                  <a:srgbClr val="231F20"/>
                </a:solidFill>
                <a:latin typeface="Arial Narrow"/>
                <a:cs typeface="Arial Narrow"/>
              </a:rPr>
              <a:t>de filtre: </a:t>
            </a:r>
            <a:r>
              <a:rPr sz="900" spc="-5" dirty="0">
                <a:solidFill>
                  <a:srgbClr val="231F20"/>
                </a:solidFill>
                <a:latin typeface="Arial Narrow"/>
                <a:cs typeface="Arial Narrow"/>
              </a:rPr>
              <a:t>Lorsque le bouton </a:t>
            </a:r>
            <a:r>
              <a:rPr sz="900" dirty="0">
                <a:solidFill>
                  <a:srgbClr val="231F20"/>
                </a:solidFill>
                <a:latin typeface="Arial Narrow"/>
                <a:cs typeface="Arial Narrow"/>
              </a:rPr>
              <a:t>FILTRE </a:t>
            </a:r>
            <a:r>
              <a:rPr sz="900" spc="-5" dirty="0">
                <a:solidFill>
                  <a:srgbClr val="231F20"/>
                </a:solidFill>
                <a:latin typeface="Arial Narrow"/>
                <a:cs typeface="Arial Narrow"/>
              </a:rPr>
              <a:t>clignote en continu, la cartouche du </a:t>
            </a:r>
            <a:r>
              <a:rPr sz="900" dirty="0">
                <a:solidFill>
                  <a:srgbClr val="231F20"/>
                </a:solidFill>
                <a:latin typeface="Arial Narrow"/>
                <a:cs typeface="Arial Narrow"/>
              </a:rPr>
              <a:t>filtre </a:t>
            </a:r>
            <a:r>
              <a:rPr sz="900" spc="-5" dirty="0">
                <a:solidFill>
                  <a:srgbClr val="231F20"/>
                </a:solidFill>
                <a:latin typeface="Arial Narrow"/>
                <a:cs typeface="Arial Narrow"/>
              </a:rPr>
              <a:t>doit être nettoyée ou  </a:t>
            </a:r>
            <a:r>
              <a:rPr sz="900" dirty="0">
                <a:solidFill>
                  <a:srgbClr val="231F20"/>
                </a:solidFill>
                <a:latin typeface="Arial Narrow"/>
                <a:cs typeface="Arial Narrow"/>
              </a:rPr>
              <a:t>remplacée. Une fois </a:t>
            </a:r>
            <a:r>
              <a:rPr sz="900" spc="-5" dirty="0">
                <a:solidFill>
                  <a:srgbClr val="231F20"/>
                </a:solidFill>
                <a:latin typeface="Arial Narrow"/>
                <a:cs typeface="Arial Narrow"/>
              </a:rPr>
              <a:t>que cela </a:t>
            </a:r>
            <a:r>
              <a:rPr sz="900" dirty="0">
                <a:solidFill>
                  <a:srgbClr val="231F20"/>
                </a:solidFill>
                <a:latin typeface="Arial Narrow"/>
                <a:cs typeface="Arial Narrow"/>
              </a:rPr>
              <a:t>a </a:t>
            </a:r>
            <a:r>
              <a:rPr sz="900" spc="-5" dirty="0">
                <a:solidFill>
                  <a:srgbClr val="231F20"/>
                </a:solidFill>
                <a:latin typeface="Arial Narrow"/>
                <a:cs typeface="Arial Narrow"/>
              </a:rPr>
              <a:t>été </a:t>
            </a:r>
            <a:r>
              <a:rPr sz="900" dirty="0">
                <a:solidFill>
                  <a:srgbClr val="231F20"/>
                </a:solidFill>
                <a:latin typeface="Arial Narrow"/>
                <a:cs typeface="Arial Narrow"/>
              </a:rPr>
              <a:t>fait, </a:t>
            </a:r>
            <a:r>
              <a:rPr sz="900" spc="-5" dirty="0">
                <a:solidFill>
                  <a:srgbClr val="231F20"/>
                </a:solidFill>
                <a:latin typeface="Arial Narrow"/>
                <a:cs typeface="Arial Narrow"/>
              </a:rPr>
              <a:t>appuyez sur le bouton </a:t>
            </a:r>
            <a:r>
              <a:rPr sz="900" dirty="0">
                <a:solidFill>
                  <a:srgbClr val="231F20"/>
                </a:solidFill>
                <a:latin typeface="Arial Narrow"/>
                <a:cs typeface="Arial Narrow"/>
              </a:rPr>
              <a:t>FILTRE </a:t>
            </a:r>
            <a:r>
              <a:rPr sz="900" spc="-5" dirty="0">
                <a:solidFill>
                  <a:srgbClr val="231F20"/>
                </a:solidFill>
                <a:latin typeface="Arial Narrow"/>
                <a:cs typeface="Arial Narrow"/>
              </a:rPr>
              <a:t>pendant </a:t>
            </a:r>
            <a:r>
              <a:rPr sz="900" dirty="0">
                <a:solidFill>
                  <a:srgbClr val="231F20"/>
                </a:solidFill>
                <a:latin typeface="Arial Narrow"/>
                <a:cs typeface="Arial Narrow"/>
              </a:rPr>
              <a:t>3 </a:t>
            </a:r>
            <a:r>
              <a:rPr sz="900" spc="-5" dirty="0">
                <a:solidFill>
                  <a:srgbClr val="231F20"/>
                </a:solidFill>
                <a:latin typeface="Arial Narrow"/>
                <a:cs typeface="Arial Narrow"/>
              </a:rPr>
              <a:t>secondes pour </a:t>
            </a:r>
            <a:r>
              <a:rPr sz="900" dirty="0">
                <a:solidFill>
                  <a:srgbClr val="231F20"/>
                </a:solidFill>
                <a:latin typeface="Arial Narrow"/>
                <a:cs typeface="Arial Narrow"/>
              </a:rPr>
              <a:t>réinitialiser </a:t>
            </a:r>
            <a:r>
              <a:rPr sz="900" spc="-5" dirty="0">
                <a:solidFill>
                  <a:srgbClr val="231F20"/>
                </a:solidFill>
                <a:latin typeface="Arial Narrow"/>
                <a:cs typeface="Arial Narrow"/>
              </a:rPr>
              <a:t>le</a:t>
            </a:r>
            <a:r>
              <a:rPr sz="900" spc="-40" dirty="0">
                <a:solidFill>
                  <a:srgbClr val="231F20"/>
                </a:solidFill>
                <a:latin typeface="Arial Narrow"/>
                <a:cs typeface="Arial Narrow"/>
              </a:rPr>
              <a:t> </a:t>
            </a:r>
            <a:r>
              <a:rPr sz="900" dirty="0">
                <a:solidFill>
                  <a:srgbClr val="231F20"/>
                </a:solidFill>
                <a:latin typeface="Arial Narrow"/>
                <a:cs typeface="Arial Narrow"/>
              </a:rPr>
              <a:t>rappel.</a:t>
            </a:r>
            <a:endParaRPr sz="900">
              <a:latin typeface="Arial Narrow"/>
              <a:cs typeface="Arial Narrow"/>
            </a:endParaRPr>
          </a:p>
        </p:txBody>
      </p:sp>
      <p:sp>
        <p:nvSpPr>
          <p:cNvPr id="94" name="object 94"/>
          <p:cNvSpPr/>
          <p:nvPr/>
        </p:nvSpPr>
        <p:spPr>
          <a:xfrm>
            <a:off x="2042173" y="785154"/>
            <a:ext cx="57785" cy="9525"/>
          </a:xfrm>
          <a:custGeom>
            <a:avLst/>
            <a:gdLst/>
            <a:ahLst/>
            <a:cxnLst/>
            <a:rect l="l" t="t" r="r" b="b"/>
            <a:pathLst>
              <a:path w="57785" h="9525">
                <a:moveTo>
                  <a:pt x="17630" y="4749"/>
                </a:moveTo>
                <a:lnTo>
                  <a:pt x="8077" y="4749"/>
                </a:lnTo>
                <a:lnTo>
                  <a:pt x="11734" y="6845"/>
                </a:lnTo>
                <a:lnTo>
                  <a:pt x="13881" y="8102"/>
                </a:lnTo>
                <a:lnTo>
                  <a:pt x="16370" y="9512"/>
                </a:lnTo>
                <a:lnTo>
                  <a:pt x="23507" y="9512"/>
                </a:lnTo>
                <a:lnTo>
                  <a:pt x="25996" y="8102"/>
                </a:lnTo>
                <a:lnTo>
                  <a:pt x="28500" y="6642"/>
                </a:lnTo>
                <a:lnTo>
                  <a:pt x="31803" y="4762"/>
                </a:lnTo>
                <a:lnTo>
                  <a:pt x="17630" y="4749"/>
                </a:lnTo>
                <a:close/>
              </a:path>
              <a:path w="57785" h="9525">
                <a:moveTo>
                  <a:pt x="46205" y="4749"/>
                </a:moveTo>
                <a:lnTo>
                  <a:pt x="36614" y="4749"/>
                </a:lnTo>
                <a:lnTo>
                  <a:pt x="40309" y="6845"/>
                </a:lnTo>
                <a:lnTo>
                  <a:pt x="42456" y="8102"/>
                </a:lnTo>
                <a:lnTo>
                  <a:pt x="44945" y="9512"/>
                </a:lnTo>
                <a:lnTo>
                  <a:pt x="52057" y="9512"/>
                </a:lnTo>
                <a:lnTo>
                  <a:pt x="57100" y="6642"/>
                </a:lnTo>
                <a:lnTo>
                  <a:pt x="57746" y="6337"/>
                </a:lnTo>
                <a:lnTo>
                  <a:pt x="57746" y="4762"/>
                </a:lnTo>
                <a:lnTo>
                  <a:pt x="46205" y="4749"/>
                </a:lnTo>
                <a:close/>
              </a:path>
              <a:path w="57785" h="9525">
                <a:moveTo>
                  <a:pt x="9347" y="0"/>
                </a:moveTo>
                <a:lnTo>
                  <a:pt x="3340" y="0"/>
                </a:lnTo>
                <a:lnTo>
                  <a:pt x="1612" y="596"/>
                </a:lnTo>
                <a:lnTo>
                  <a:pt x="0" y="1320"/>
                </a:lnTo>
                <a:lnTo>
                  <a:pt x="0" y="6642"/>
                </a:lnTo>
                <a:lnTo>
                  <a:pt x="1803" y="5613"/>
                </a:lnTo>
                <a:lnTo>
                  <a:pt x="3416" y="4749"/>
                </a:lnTo>
                <a:lnTo>
                  <a:pt x="17630" y="4749"/>
                </a:lnTo>
                <a:lnTo>
                  <a:pt x="15989" y="3822"/>
                </a:lnTo>
                <a:lnTo>
                  <a:pt x="14084" y="2705"/>
                </a:lnTo>
                <a:lnTo>
                  <a:pt x="11849" y="1447"/>
                </a:lnTo>
                <a:lnTo>
                  <a:pt x="9347" y="0"/>
                </a:lnTo>
                <a:close/>
              </a:path>
              <a:path w="57785" h="9525">
                <a:moveTo>
                  <a:pt x="37896" y="0"/>
                </a:moveTo>
                <a:lnTo>
                  <a:pt x="30581" y="0"/>
                </a:lnTo>
                <a:lnTo>
                  <a:pt x="22250" y="4762"/>
                </a:lnTo>
                <a:lnTo>
                  <a:pt x="31826" y="4749"/>
                </a:lnTo>
                <a:lnTo>
                  <a:pt x="46205" y="4749"/>
                </a:lnTo>
                <a:lnTo>
                  <a:pt x="40398" y="1447"/>
                </a:lnTo>
                <a:lnTo>
                  <a:pt x="37896" y="0"/>
                </a:lnTo>
                <a:close/>
              </a:path>
              <a:path w="57785" h="9525">
                <a:moveTo>
                  <a:pt x="57746" y="1028"/>
                </a:moveTo>
                <a:lnTo>
                  <a:pt x="56502" y="1524"/>
                </a:lnTo>
                <a:lnTo>
                  <a:pt x="54343" y="2705"/>
                </a:lnTo>
                <a:lnTo>
                  <a:pt x="52463" y="3822"/>
                </a:lnTo>
                <a:lnTo>
                  <a:pt x="50799" y="4762"/>
                </a:lnTo>
                <a:lnTo>
                  <a:pt x="57746" y="4762"/>
                </a:lnTo>
                <a:lnTo>
                  <a:pt x="57746" y="1028"/>
                </a:lnTo>
                <a:close/>
              </a:path>
            </a:pathLst>
          </a:custGeom>
          <a:solidFill>
            <a:srgbClr val="231F20"/>
          </a:solidFill>
        </p:spPr>
        <p:txBody>
          <a:bodyPr wrap="square" lIns="0" tIns="0" rIns="0" bIns="0" rtlCol="0"/>
          <a:lstStyle/>
          <a:p>
            <a:endParaRPr/>
          </a:p>
        </p:txBody>
      </p:sp>
      <p:sp>
        <p:nvSpPr>
          <p:cNvPr id="95" name="object 95"/>
          <p:cNvSpPr/>
          <p:nvPr/>
        </p:nvSpPr>
        <p:spPr>
          <a:xfrm>
            <a:off x="2042163" y="772668"/>
            <a:ext cx="33020" cy="9525"/>
          </a:xfrm>
          <a:custGeom>
            <a:avLst/>
            <a:gdLst/>
            <a:ahLst/>
            <a:cxnLst/>
            <a:rect l="l" t="t" r="r" b="b"/>
            <a:pathLst>
              <a:path w="33019" h="9525">
                <a:moveTo>
                  <a:pt x="17621" y="4749"/>
                </a:moveTo>
                <a:lnTo>
                  <a:pt x="8089" y="4749"/>
                </a:lnTo>
                <a:lnTo>
                  <a:pt x="16383" y="9525"/>
                </a:lnTo>
                <a:lnTo>
                  <a:pt x="23520" y="9525"/>
                </a:lnTo>
                <a:lnTo>
                  <a:pt x="26022" y="8102"/>
                </a:lnTo>
                <a:lnTo>
                  <a:pt x="28155" y="6845"/>
                </a:lnTo>
                <a:lnTo>
                  <a:pt x="29768" y="5943"/>
                </a:lnTo>
                <a:lnTo>
                  <a:pt x="31254" y="5283"/>
                </a:lnTo>
                <a:lnTo>
                  <a:pt x="32994" y="5003"/>
                </a:lnTo>
                <a:lnTo>
                  <a:pt x="32945" y="4775"/>
                </a:lnTo>
                <a:lnTo>
                  <a:pt x="17665" y="4775"/>
                </a:lnTo>
                <a:close/>
              </a:path>
              <a:path w="33019" h="9525">
                <a:moveTo>
                  <a:pt x="9359" y="0"/>
                </a:moveTo>
                <a:lnTo>
                  <a:pt x="3352" y="0"/>
                </a:lnTo>
                <a:lnTo>
                  <a:pt x="1612" y="596"/>
                </a:lnTo>
                <a:lnTo>
                  <a:pt x="0" y="1333"/>
                </a:lnTo>
                <a:lnTo>
                  <a:pt x="0" y="6654"/>
                </a:lnTo>
                <a:lnTo>
                  <a:pt x="3429" y="4749"/>
                </a:lnTo>
                <a:lnTo>
                  <a:pt x="17621" y="4749"/>
                </a:lnTo>
                <a:lnTo>
                  <a:pt x="9359" y="0"/>
                </a:lnTo>
                <a:close/>
              </a:path>
              <a:path w="33019" h="9525">
                <a:moveTo>
                  <a:pt x="32004" y="406"/>
                </a:moveTo>
                <a:lnTo>
                  <a:pt x="29578" y="876"/>
                </a:lnTo>
                <a:lnTo>
                  <a:pt x="27533" y="1739"/>
                </a:lnTo>
                <a:lnTo>
                  <a:pt x="25831" y="2730"/>
                </a:lnTo>
                <a:lnTo>
                  <a:pt x="23888" y="3822"/>
                </a:lnTo>
                <a:lnTo>
                  <a:pt x="22250" y="4775"/>
                </a:lnTo>
                <a:lnTo>
                  <a:pt x="32945" y="4775"/>
                </a:lnTo>
                <a:lnTo>
                  <a:pt x="32004" y="406"/>
                </a:lnTo>
                <a:close/>
              </a:path>
            </a:pathLst>
          </a:custGeom>
          <a:solidFill>
            <a:srgbClr val="231F20"/>
          </a:solidFill>
        </p:spPr>
        <p:txBody>
          <a:bodyPr wrap="square" lIns="0" tIns="0" rIns="0" bIns="0" rtlCol="0"/>
          <a:lstStyle/>
          <a:p>
            <a:endParaRPr/>
          </a:p>
        </p:txBody>
      </p:sp>
      <p:sp>
        <p:nvSpPr>
          <p:cNvPr id="96" name="object 96"/>
          <p:cNvSpPr/>
          <p:nvPr/>
        </p:nvSpPr>
        <p:spPr>
          <a:xfrm>
            <a:off x="2042167" y="747701"/>
            <a:ext cx="32384" cy="9525"/>
          </a:xfrm>
          <a:custGeom>
            <a:avLst/>
            <a:gdLst/>
            <a:ahLst/>
            <a:cxnLst/>
            <a:rect l="l" t="t" r="r" b="b"/>
            <a:pathLst>
              <a:path w="32385" h="9525">
                <a:moveTo>
                  <a:pt x="31826" y="444"/>
                </a:moveTo>
                <a:lnTo>
                  <a:pt x="29464" y="914"/>
                </a:lnTo>
                <a:lnTo>
                  <a:pt x="27457" y="1777"/>
                </a:lnTo>
                <a:lnTo>
                  <a:pt x="22250" y="4762"/>
                </a:lnTo>
                <a:lnTo>
                  <a:pt x="8089" y="4762"/>
                </a:lnTo>
                <a:lnTo>
                  <a:pt x="16370" y="9524"/>
                </a:lnTo>
                <a:lnTo>
                  <a:pt x="23520" y="9524"/>
                </a:lnTo>
                <a:lnTo>
                  <a:pt x="26022" y="8102"/>
                </a:lnTo>
                <a:lnTo>
                  <a:pt x="28155" y="6845"/>
                </a:lnTo>
                <a:lnTo>
                  <a:pt x="28778" y="6527"/>
                </a:lnTo>
                <a:lnTo>
                  <a:pt x="29324" y="6286"/>
                </a:lnTo>
                <a:lnTo>
                  <a:pt x="29895" y="5994"/>
                </a:lnTo>
                <a:lnTo>
                  <a:pt x="30340" y="5206"/>
                </a:lnTo>
                <a:lnTo>
                  <a:pt x="30988" y="4457"/>
                </a:lnTo>
                <a:lnTo>
                  <a:pt x="31153" y="3517"/>
                </a:lnTo>
                <a:lnTo>
                  <a:pt x="31826" y="444"/>
                </a:lnTo>
                <a:close/>
              </a:path>
              <a:path w="32385" h="9525">
                <a:moveTo>
                  <a:pt x="9359" y="0"/>
                </a:moveTo>
                <a:lnTo>
                  <a:pt x="3352" y="0"/>
                </a:lnTo>
                <a:lnTo>
                  <a:pt x="1612" y="622"/>
                </a:lnTo>
                <a:lnTo>
                  <a:pt x="0" y="1346"/>
                </a:lnTo>
                <a:lnTo>
                  <a:pt x="0" y="6642"/>
                </a:lnTo>
                <a:lnTo>
                  <a:pt x="1816" y="5626"/>
                </a:lnTo>
                <a:lnTo>
                  <a:pt x="3429" y="4762"/>
                </a:lnTo>
                <a:lnTo>
                  <a:pt x="17665" y="4762"/>
                </a:lnTo>
                <a:lnTo>
                  <a:pt x="9359" y="0"/>
                </a:lnTo>
                <a:close/>
              </a:path>
            </a:pathLst>
          </a:custGeom>
          <a:solidFill>
            <a:srgbClr val="231F20"/>
          </a:solidFill>
        </p:spPr>
        <p:txBody>
          <a:bodyPr wrap="square" lIns="0" tIns="0" rIns="0" bIns="0" rtlCol="0"/>
          <a:lstStyle/>
          <a:p>
            <a:endParaRPr/>
          </a:p>
        </p:txBody>
      </p:sp>
      <p:sp>
        <p:nvSpPr>
          <p:cNvPr id="97" name="object 97"/>
          <p:cNvSpPr/>
          <p:nvPr/>
        </p:nvSpPr>
        <p:spPr>
          <a:xfrm>
            <a:off x="2042167" y="760184"/>
            <a:ext cx="29845" cy="9525"/>
          </a:xfrm>
          <a:custGeom>
            <a:avLst/>
            <a:gdLst/>
            <a:ahLst/>
            <a:cxnLst/>
            <a:rect l="l" t="t" r="r" b="b"/>
            <a:pathLst>
              <a:path w="29844" h="9525">
                <a:moveTo>
                  <a:pt x="25501" y="2882"/>
                </a:moveTo>
                <a:lnTo>
                  <a:pt x="23710" y="3911"/>
                </a:lnTo>
                <a:lnTo>
                  <a:pt x="22123" y="4749"/>
                </a:lnTo>
                <a:lnTo>
                  <a:pt x="8089" y="4749"/>
                </a:lnTo>
                <a:lnTo>
                  <a:pt x="13893" y="8102"/>
                </a:lnTo>
                <a:lnTo>
                  <a:pt x="16370" y="9512"/>
                </a:lnTo>
                <a:lnTo>
                  <a:pt x="23520" y="9512"/>
                </a:lnTo>
                <a:lnTo>
                  <a:pt x="26022" y="8102"/>
                </a:lnTo>
                <a:lnTo>
                  <a:pt x="28676" y="6553"/>
                </a:lnTo>
                <a:lnTo>
                  <a:pt x="29197" y="6337"/>
                </a:lnTo>
                <a:lnTo>
                  <a:pt x="29641" y="6095"/>
                </a:lnTo>
                <a:lnTo>
                  <a:pt x="28651" y="4635"/>
                </a:lnTo>
                <a:lnTo>
                  <a:pt x="27292" y="3416"/>
                </a:lnTo>
                <a:lnTo>
                  <a:pt x="25501" y="2882"/>
                </a:lnTo>
                <a:close/>
              </a:path>
              <a:path w="29844" h="9525">
                <a:moveTo>
                  <a:pt x="9359" y="0"/>
                </a:moveTo>
                <a:lnTo>
                  <a:pt x="3352" y="0"/>
                </a:lnTo>
                <a:lnTo>
                  <a:pt x="1612" y="609"/>
                </a:lnTo>
                <a:lnTo>
                  <a:pt x="0" y="1346"/>
                </a:lnTo>
                <a:lnTo>
                  <a:pt x="0" y="6654"/>
                </a:lnTo>
                <a:lnTo>
                  <a:pt x="3429" y="4749"/>
                </a:lnTo>
                <a:lnTo>
                  <a:pt x="17665" y="4749"/>
                </a:lnTo>
                <a:lnTo>
                  <a:pt x="16002" y="3809"/>
                </a:lnTo>
                <a:lnTo>
                  <a:pt x="14097" y="2692"/>
                </a:lnTo>
                <a:lnTo>
                  <a:pt x="11861" y="1447"/>
                </a:lnTo>
                <a:lnTo>
                  <a:pt x="9359" y="0"/>
                </a:lnTo>
                <a:close/>
              </a:path>
            </a:pathLst>
          </a:custGeom>
          <a:solidFill>
            <a:srgbClr val="231F20"/>
          </a:solidFill>
        </p:spPr>
        <p:txBody>
          <a:bodyPr wrap="square" lIns="0" tIns="0" rIns="0" bIns="0" rtlCol="0"/>
          <a:lstStyle/>
          <a:p>
            <a:endParaRPr/>
          </a:p>
        </p:txBody>
      </p:sp>
      <p:sp>
        <p:nvSpPr>
          <p:cNvPr id="98" name="object 98"/>
          <p:cNvSpPr/>
          <p:nvPr/>
        </p:nvSpPr>
        <p:spPr>
          <a:xfrm>
            <a:off x="2078533" y="773237"/>
            <a:ext cx="21590" cy="9525"/>
          </a:xfrm>
          <a:custGeom>
            <a:avLst/>
            <a:gdLst/>
            <a:ahLst/>
            <a:cxnLst/>
            <a:rect l="l" t="t" r="r" b="b"/>
            <a:pathLst>
              <a:path w="21589" h="9525">
                <a:moveTo>
                  <a:pt x="990" y="0"/>
                </a:moveTo>
                <a:lnTo>
                  <a:pt x="0" y="4597"/>
                </a:lnTo>
                <a:lnTo>
                  <a:pt x="1333" y="4978"/>
                </a:lnTo>
                <a:lnTo>
                  <a:pt x="2603" y="5524"/>
                </a:lnTo>
                <a:lnTo>
                  <a:pt x="3949" y="6273"/>
                </a:lnTo>
                <a:lnTo>
                  <a:pt x="6095" y="7543"/>
                </a:lnTo>
                <a:lnTo>
                  <a:pt x="8585" y="8953"/>
                </a:lnTo>
                <a:lnTo>
                  <a:pt x="15697" y="8953"/>
                </a:lnTo>
                <a:lnTo>
                  <a:pt x="20713" y="6083"/>
                </a:lnTo>
                <a:lnTo>
                  <a:pt x="21031" y="5956"/>
                </a:lnTo>
                <a:lnTo>
                  <a:pt x="21386" y="5778"/>
                </a:lnTo>
                <a:lnTo>
                  <a:pt x="21386" y="4203"/>
                </a:lnTo>
                <a:lnTo>
                  <a:pt x="9867" y="4203"/>
                </a:lnTo>
                <a:lnTo>
                  <a:pt x="4787" y="1282"/>
                </a:lnTo>
                <a:lnTo>
                  <a:pt x="2997" y="533"/>
                </a:lnTo>
                <a:lnTo>
                  <a:pt x="990" y="0"/>
                </a:lnTo>
                <a:close/>
              </a:path>
              <a:path w="21589" h="9525">
                <a:moveTo>
                  <a:pt x="21386" y="469"/>
                </a:moveTo>
                <a:lnTo>
                  <a:pt x="20142" y="965"/>
                </a:lnTo>
                <a:lnTo>
                  <a:pt x="19024" y="1562"/>
                </a:lnTo>
                <a:lnTo>
                  <a:pt x="17983" y="2146"/>
                </a:lnTo>
                <a:lnTo>
                  <a:pt x="14439" y="4203"/>
                </a:lnTo>
                <a:lnTo>
                  <a:pt x="21386" y="4203"/>
                </a:lnTo>
                <a:lnTo>
                  <a:pt x="21386" y="469"/>
                </a:lnTo>
                <a:close/>
              </a:path>
            </a:pathLst>
          </a:custGeom>
          <a:solidFill>
            <a:srgbClr val="231F20"/>
          </a:solidFill>
        </p:spPr>
        <p:txBody>
          <a:bodyPr wrap="square" lIns="0" tIns="0" rIns="0" bIns="0" rtlCol="0"/>
          <a:lstStyle/>
          <a:p>
            <a:endParaRPr/>
          </a:p>
        </p:txBody>
      </p:sp>
      <p:sp>
        <p:nvSpPr>
          <p:cNvPr id="99" name="object 99"/>
          <p:cNvSpPr/>
          <p:nvPr/>
        </p:nvSpPr>
        <p:spPr>
          <a:xfrm>
            <a:off x="2079753" y="748319"/>
            <a:ext cx="20320" cy="9525"/>
          </a:xfrm>
          <a:custGeom>
            <a:avLst/>
            <a:gdLst/>
            <a:ahLst/>
            <a:cxnLst/>
            <a:rect l="l" t="t" r="r" b="b"/>
            <a:pathLst>
              <a:path w="20319" h="9525">
                <a:moveTo>
                  <a:pt x="0" y="0"/>
                </a:moveTo>
                <a:lnTo>
                  <a:pt x="888" y="4076"/>
                </a:lnTo>
                <a:lnTo>
                  <a:pt x="2191" y="5905"/>
                </a:lnTo>
                <a:lnTo>
                  <a:pt x="2301" y="6032"/>
                </a:lnTo>
                <a:lnTo>
                  <a:pt x="2730" y="6223"/>
                </a:lnTo>
                <a:lnTo>
                  <a:pt x="4876" y="7480"/>
                </a:lnTo>
                <a:lnTo>
                  <a:pt x="7365" y="8902"/>
                </a:lnTo>
                <a:lnTo>
                  <a:pt x="14477" y="8902"/>
                </a:lnTo>
                <a:lnTo>
                  <a:pt x="19526" y="6019"/>
                </a:lnTo>
                <a:lnTo>
                  <a:pt x="19811" y="5905"/>
                </a:lnTo>
                <a:lnTo>
                  <a:pt x="20167" y="5727"/>
                </a:lnTo>
                <a:lnTo>
                  <a:pt x="20167" y="4140"/>
                </a:lnTo>
                <a:lnTo>
                  <a:pt x="8648" y="4140"/>
                </a:lnTo>
                <a:lnTo>
                  <a:pt x="5054" y="2108"/>
                </a:lnTo>
                <a:lnTo>
                  <a:pt x="3644" y="1282"/>
                </a:lnTo>
                <a:lnTo>
                  <a:pt x="1930" y="546"/>
                </a:lnTo>
                <a:lnTo>
                  <a:pt x="0" y="0"/>
                </a:lnTo>
                <a:close/>
              </a:path>
              <a:path w="20319" h="9525">
                <a:moveTo>
                  <a:pt x="20167" y="419"/>
                </a:moveTo>
                <a:lnTo>
                  <a:pt x="18922" y="927"/>
                </a:lnTo>
                <a:lnTo>
                  <a:pt x="17805" y="1511"/>
                </a:lnTo>
                <a:lnTo>
                  <a:pt x="13220" y="4140"/>
                </a:lnTo>
                <a:lnTo>
                  <a:pt x="20167" y="4140"/>
                </a:lnTo>
                <a:lnTo>
                  <a:pt x="20167" y="419"/>
                </a:lnTo>
                <a:close/>
              </a:path>
            </a:pathLst>
          </a:custGeom>
          <a:solidFill>
            <a:srgbClr val="231F20"/>
          </a:solidFill>
        </p:spPr>
        <p:txBody>
          <a:bodyPr wrap="square" lIns="0" tIns="0" rIns="0" bIns="0" rtlCol="0"/>
          <a:lstStyle/>
          <a:p>
            <a:endParaRPr/>
          </a:p>
        </p:txBody>
      </p:sp>
      <p:sp>
        <p:nvSpPr>
          <p:cNvPr id="100" name="object 100"/>
          <p:cNvSpPr/>
          <p:nvPr/>
        </p:nvSpPr>
        <p:spPr>
          <a:xfrm>
            <a:off x="2062901" y="741591"/>
            <a:ext cx="27940" cy="37465"/>
          </a:xfrm>
          <a:custGeom>
            <a:avLst/>
            <a:gdLst/>
            <a:ahLst/>
            <a:cxnLst/>
            <a:rect l="l" t="t" r="r" b="b"/>
            <a:pathLst>
              <a:path w="27939" h="37465">
                <a:moveTo>
                  <a:pt x="13944" y="0"/>
                </a:moveTo>
                <a:lnTo>
                  <a:pt x="11087" y="13436"/>
                </a:lnTo>
                <a:lnTo>
                  <a:pt x="8394" y="16268"/>
                </a:lnTo>
                <a:lnTo>
                  <a:pt x="0" y="18592"/>
                </a:lnTo>
                <a:lnTo>
                  <a:pt x="8394" y="20942"/>
                </a:lnTo>
                <a:lnTo>
                  <a:pt x="11087" y="23761"/>
                </a:lnTo>
                <a:lnTo>
                  <a:pt x="13944" y="37185"/>
                </a:lnTo>
                <a:lnTo>
                  <a:pt x="16852" y="23761"/>
                </a:lnTo>
                <a:lnTo>
                  <a:pt x="19481" y="20942"/>
                </a:lnTo>
                <a:lnTo>
                  <a:pt x="27940" y="18592"/>
                </a:lnTo>
                <a:lnTo>
                  <a:pt x="22999" y="17208"/>
                </a:lnTo>
                <a:lnTo>
                  <a:pt x="19481" y="16268"/>
                </a:lnTo>
                <a:lnTo>
                  <a:pt x="16852" y="13436"/>
                </a:lnTo>
                <a:lnTo>
                  <a:pt x="16103" y="9906"/>
                </a:lnTo>
                <a:lnTo>
                  <a:pt x="13944" y="0"/>
                </a:lnTo>
                <a:close/>
              </a:path>
            </a:pathLst>
          </a:custGeom>
          <a:solidFill>
            <a:srgbClr val="231F20"/>
          </a:solidFill>
        </p:spPr>
        <p:txBody>
          <a:bodyPr wrap="square" lIns="0" tIns="0" rIns="0" bIns="0" rtlCol="0"/>
          <a:lstStyle/>
          <a:p>
            <a:endParaRPr/>
          </a:p>
        </p:txBody>
      </p:sp>
      <p:sp>
        <p:nvSpPr>
          <p:cNvPr id="101" name="object 101"/>
          <p:cNvSpPr txBox="1"/>
          <p:nvPr/>
        </p:nvSpPr>
        <p:spPr>
          <a:xfrm>
            <a:off x="3699036" y="9996493"/>
            <a:ext cx="158115" cy="112395"/>
          </a:xfrm>
          <a:prstGeom prst="rect">
            <a:avLst/>
          </a:prstGeom>
        </p:spPr>
        <p:txBody>
          <a:bodyPr vert="horz" wrap="square" lIns="0" tIns="6985" rIns="0" bIns="0" rtlCol="0">
            <a:spAutoFit/>
          </a:bodyPr>
          <a:lstStyle/>
          <a:p>
            <a:pPr marL="38100">
              <a:lnSpc>
                <a:spcPct val="100000"/>
              </a:lnSpc>
              <a:spcBef>
                <a:spcPts val="55"/>
              </a:spcBef>
            </a:pPr>
            <a:r>
              <a:rPr sz="600" dirty="0">
                <a:solidFill>
                  <a:srgbClr val="131111"/>
                </a:solidFill>
                <a:latin typeface="Arial"/>
                <a:cs typeface="Arial"/>
              </a:rPr>
              <a:t>15</a:t>
            </a:r>
            <a:endParaRPr sz="600">
              <a:latin typeface="Arial"/>
              <a:cs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608965"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 name="object 3"/>
          <p:cNvSpPr/>
          <p:nvPr/>
        </p:nvSpPr>
        <p:spPr>
          <a:xfrm>
            <a:off x="580631"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 name="object 4"/>
          <p:cNvSpPr/>
          <p:nvPr/>
        </p:nvSpPr>
        <p:spPr>
          <a:xfrm>
            <a:off x="552373"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 name="object 5"/>
          <p:cNvSpPr/>
          <p:nvPr/>
        </p:nvSpPr>
        <p:spPr>
          <a:xfrm>
            <a:off x="694105"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 name="object 6"/>
          <p:cNvSpPr/>
          <p:nvPr/>
        </p:nvSpPr>
        <p:spPr>
          <a:xfrm>
            <a:off x="665759"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 name="object 7"/>
          <p:cNvSpPr/>
          <p:nvPr/>
        </p:nvSpPr>
        <p:spPr>
          <a:xfrm>
            <a:off x="637501"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 name="object 8"/>
          <p:cNvSpPr/>
          <p:nvPr/>
        </p:nvSpPr>
        <p:spPr>
          <a:xfrm>
            <a:off x="779233"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 name="object 9"/>
          <p:cNvSpPr/>
          <p:nvPr/>
        </p:nvSpPr>
        <p:spPr>
          <a:xfrm>
            <a:off x="750905" y="782232"/>
            <a:ext cx="15875" cy="10160"/>
          </a:xfrm>
          <a:custGeom>
            <a:avLst/>
            <a:gdLst/>
            <a:ahLst/>
            <a:cxnLst/>
            <a:rect l="l" t="t" r="r" b="b"/>
            <a:pathLst>
              <a:path w="15875" h="10159">
                <a:moveTo>
                  <a:pt x="0" y="0"/>
                </a:moveTo>
                <a:lnTo>
                  <a:pt x="0" y="9525"/>
                </a:lnTo>
                <a:lnTo>
                  <a:pt x="15798" y="9537"/>
                </a:lnTo>
                <a:lnTo>
                  <a:pt x="15798" y="0"/>
                </a:lnTo>
                <a:lnTo>
                  <a:pt x="0" y="0"/>
                </a:lnTo>
                <a:close/>
              </a:path>
            </a:pathLst>
          </a:custGeom>
          <a:solidFill>
            <a:srgbClr val="231F20"/>
          </a:solidFill>
        </p:spPr>
        <p:txBody>
          <a:bodyPr wrap="square" lIns="0" tIns="0" rIns="0" bIns="0" rtlCol="0"/>
          <a:lstStyle/>
          <a:p>
            <a:endParaRPr/>
          </a:p>
        </p:txBody>
      </p:sp>
      <p:sp>
        <p:nvSpPr>
          <p:cNvPr id="10" name="object 10"/>
          <p:cNvSpPr/>
          <p:nvPr/>
        </p:nvSpPr>
        <p:spPr>
          <a:xfrm>
            <a:off x="722655"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 name="object 11"/>
          <p:cNvSpPr/>
          <p:nvPr/>
        </p:nvSpPr>
        <p:spPr>
          <a:xfrm>
            <a:off x="864374"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 name="object 12"/>
          <p:cNvSpPr/>
          <p:nvPr/>
        </p:nvSpPr>
        <p:spPr>
          <a:xfrm>
            <a:off x="836028" y="782231"/>
            <a:ext cx="15875" cy="10160"/>
          </a:xfrm>
          <a:custGeom>
            <a:avLst/>
            <a:gdLst/>
            <a:ahLst/>
            <a:cxnLst/>
            <a:rect l="l" t="t" r="r" b="b"/>
            <a:pathLst>
              <a:path w="15875" h="10159">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3" name="object 13"/>
          <p:cNvSpPr/>
          <p:nvPr/>
        </p:nvSpPr>
        <p:spPr>
          <a:xfrm>
            <a:off x="807796"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 name="object 14"/>
          <p:cNvSpPr/>
          <p:nvPr/>
        </p:nvSpPr>
        <p:spPr>
          <a:xfrm>
            <a:off x="949515"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 name="object 15"/>
          <p:cNvSpPr/>
          <p:nvPr/>
        </p:nvSpPr>
        <p:spPr>
          <a:xfrm>
            <a:off x="921169"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6" name="object 16"/>
          <p:cNvSpPr/>
          <p:nvPr/>
        </p:nvSpPr>
        <p:spPr>
          <a:xfrm>
            <a:off x="892923" y="782232"/>
            <a:ext cx="15875" cy="10160"/>
          </a:xfrm>
          <a:custGeom>
            <a:avLst/>
            <a:gdLst/>
            <a:ahLst/>
            <a:cxnLst/>
            <a:rect l="l" t="t" r="r" b="b"/>
            <a:pathLst>
              <a:path w="15875" h="10159">
                <a:moveTo>
                  <a:pt x="0" y="0"/>
                </a:moveTo>
                <a:lnTo>
                  <a:pt x="0" y="9525"/>
                </a:lnTo>
                <a:lnTo>
                  <a:pt x="15798" y="9537"/>
                </a:lnTo>
                <a:lnTo>
                  <a:pt x="15798" y="0"/>
                </a:lnTo>
                <a:lnTo>
                  <a:pt x="0" y="0"/>
                </a:lnTo>
                <a:close/>
              </a:path>
            </a:pathLst>
          </a:custGeom>
          <a:solidFill>
            <a:srgbClr val="231F20"/>
          </a:solidFill>
        </p:spPr>
        <p:txBody>
          <a:bodyPr wrap="square" lIns="0" tIns="0" rIns="0" bIns="0" rtlCol="0"/>
          <a:lstStyle/>
          <a:p>
            <a:endParaRPr/>
          </a:p>
        </p:txBody>
      </p:sp>
      <p:sp>
        <p:nvSpPr>
          <p:cNvPr id="17" name="object 17"/>
          <p:cNvSpPr/>
          <p:nvPr/>
        </p:nvSpPr>
        <p:spPr>
          <a:xfrm>
            <a:off x="1034656"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 name="object 18"/>
          <p:cNvSpPr/>
          <p:nvPr/>
        </p:nvSpPr>
        <p:spPr>
          <a:xfrm>
            <a:off x="1006297"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9" name="object 19"/>
          <p:cNvSpPr/>
          <p:nvPr/>
        </p:nvSpPr>
        <p:spPr>
          <a:xfrm>
            <a:off x="978052"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 name="object 20"/>
          <p:cNvSpPr/>
          <p:nvPr/>
        </p:nvSpPr>
        <p:spPr>
          <a:xfrm>
            <a:off x="1119784"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 name="object 21"/>
          <p:cNvSpPr/>
          <p:nvPr/>
        </p:nvSpPr>
        <p:spPr>
          <a:xfrm>
            <a:off x="1091438"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 name="object 22"/>
          <p:cNvSpPr/>
          <p:nvPr/>
        </p:nvSpPr>
        <p:spPr>
          <a:xfrm>
            <a:off x="1063193"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3" name="object 23"/>
          <p:cNvSpPr/>
          <p:nvPr/>
        </p:nvSpPr>
        <p:spPr>
          <a:xfrm>
            <a:off x="1204912"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4" name="object 24"/>
          <p:cNvSpPr/>
          <p:nvPr/>
        </p:nvSpPr>
        <p:spPr>
          <a:xfrm>
            <a:off x="1176566"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5" name="object 25"/>
          <p:cNvSpPr/>
          <p:nvPr/>
        </p:nvSpPr>
        <p:spPr>
          <a:xfrm>
            <a:off x="1148333"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6" name="object 26"/>
          <p:cNvSpPr/>
          <p:nvPr/>
        </p:nvSpPr>
        <p:spPr>
          <a:xfrm>
            <a:off x="1290053"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7" name="object 27"/>
          <p:cNvSpPr/>
          <p:nvPr/>
        </p:nvSpPr>
        <p:spPr>
          <a:xfrm>
            <a:off x="1261706"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8" name="object 28"/>
          <p:cNvSpPr/>
          <p:nvPr/>
        </p:nvSpPr>
        <p:spPr>
          <a:xfrm>
            <a:off x="1233462"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9" name="object 29"/>
          <p:cNvSpPr/>
          <p:nvPr/>
        </p:nvSpPr>
        <p:spPr>
          <a:xfrm>
            <a:off x="1375206"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0" name="object 30"/>
          <p:cNvSpPr/>
          <p:nvPr/>
        </p:nvSpPr>
        <p:spPr>
          <a:xfrm>
            <a:off x="1346842" y="782232"/>
            <a:ext cx="15875" cy="10160"/>
          </a:xfrm>
          <a:custGeom>
            <a:avLst/>
            <a:gdLst/>
            <a:ahLst/>
            <a:cxnLst/>
            <a:rect l="l" t="t" r="r" b="b"/>
            <a:pathLst>
              <a:path w="15875" h="10159">
                <a:moveTo>
                  <a:pt x="0" y="0"/>
                </a:moveTo>
                <a:lnTo>
                  <a:pt x="0" y="9537"/>
                </a:lnTo>
                <a:lnTo>
                  <a:pt x="15811" y="9525"/>
                </a:lnTo>
                <a:lnTo>
                  <a:pt x="15811" y="0"/>
                </a:lnTo>
                <a:lnTo>
                  <a:pt x="0" y="0"/>
                </a:lnTo>
                <a:close/>
              </a:path>
            </a:pathLst>
          </a:custGeom>
          <a:solidFill>
            <a:srgbClr val="231F20"/>
          </a:solidFill>
        </p:spPr>
        <p:txBody>
          <a:bodyPr wrap="square" lIns="0" tIns="0" rIns="0" bIns="0" rtlCol="0"/>
          <a:lstStyle/>
          <a:p>
            <a:endParaRPr/>
          </a:p>
        </p:txBody>
      </p:sp>
      <p:sp>
        <p:nvSpPr>
          <p:cNvPr id="31" name="object 31"/>
          <p:cNvSpPr/>
          <p:nvPr/>
        </p:nvSpPr>
        <p:spPr>
          <a:xfrm>
            <a:off x="1318590"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32" name="object 32"/>
          <p:cNvSpPr/>
          <p:nvPr/>
        </p:nvSpPr>
        <p:spPr>
          <a:xfrm>
            <a:off x="1460334"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3" name="object 33"/>
          <p:cNvSpPr/>
          <p:nvPr/>
        </p:nvSpPr>
        <p:spPr>
          <a:xfrm>
            <a:off x="1431988"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34" name="object 34"/>
          <p:cNvSpPr/>
          <p:nvPr/>
        </p:nvSpPr>
        <p:spPr>
          <a:xfrm>
            <a:off x="1403729" y="782232"/>
            <a:ext cx="15875" cy="10160"/>
          </a:xfrm>
          <a:custGeom>
            <a:avLst/>
            <a:gdLst/>
            <a:ahLst/>
            <a:cxnLst/>
            <a:rect l="l" t="t" r="r" b="b"/>
            <a:pathLst>
              <a:path w="15875" h="10159">
                <a:moveTo>
                  <a:pt x="0" y="0"/>
                </a:moveTo>
                <a:lnTo>
                  <a:pt x="0" y="9537"/>
                </a:lnTo>
                <a:lnTo>
                  <a:pt x="15811" y="9525"/>
                </a:lnTo>
                <a:lnTo>
                  <a:pt x="15811" y="0"/>
                </a:lnTo>
                <a:lnTo>
                  <a:pt x="0" y="0"/>
                </a:lnTo>
                <a:close/>
              </a:path>
            </a:pathLst>
          </a:custGeom>
          <a:solidFill>
            <a:srgbClr val="231F20"/>
          </a:solidFill>
        </p:spPr>
        <p:txBody>
          <a:bodyPr wrap="square" lIns="0" tIns="0" rIns="0" bIns="0" rtlCol="0"/>
          <a:lstStyle/>
          <a:p>
            <a:endParaRPr/>
          </a:p>
        </p:txBody>
      </p:sp>
      <p:sp>
        <p:nvSpPr>
          <p:cNvPr id="35" name="object 35"/>
          <p:cNvSpPr/>
          <p:nvPr/>
        </p:nvSpPr>
        <p:spPr>
          <a:xfrm>
            <a:off x="1545461" y="782232"/>
            <a:ext cx="15875" cy="10160"/>
          </a:xfrm>
          <a:custGeom>
            <a:avLst/>
            <a:gdLst/>
            <a:ahLst/>
            <a:cxnLst/>
            <a:rect l="l" t="t" r="r" b="b"/>
            <a:pathLst>
              <a:path w="15875" h="10159">
                <a:moveTo>
                  <a:pt x="0" y="0"/>
                </a:moveTo>
                <a:lnTo>
                  <a:pt x="0" y="9537"/>
                </a:lnTo>
                <a:lnTo>
                  <a:pt x="15798" y="9525"/>
                </a:lnTo>
                <a:lnTo>
                  <a:pt x="15798" y="0"/>
                </a:lnTo>
                <a:lnTo>
                  <a:pt x="0" y="0"/>
                </a:lnTo>
                <a:close/>
              </a:path>
            </a:pathLst>
          </a:custGeom>
          <a:solidFill>
            <a:srgbClr val="231F20"/>
          </a:solidFill>
        </p:spPr>
        <p:txBody>
          <a:bodyPr wrap="square" lIns="0" tIns="0" rIns="0" bIns="0" rtlCol="0"/>
          <a:lstStyle/>
          <a:p>
            <a:endParaRPr/>
          </a:p>
        </p:txBody>
      </p:sp>
      <p:sp>
        <p:nvSpPr>
          <p:cNvPr id="36" name="object 36"/>
          <p:cNvSpPr/>
          <p:nvPr/>
        </p:nvSpPr>
        <p:spPr>
          <a:xfrm>
            <a:off x="1517116"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7" name="object 37"/>
          <p:cNvSpPr/>
          <p:nvPr/>
        </p:nvSpPr>
        <p:spPr>
          <a:xfrm>
            <a:off x="1488859" y="782231"/>
            <a:ext cx="15875" cy="10160"/>
          </a:xfrm>
          <a:custGeom>
            <a:avLst/>
            <a:gdLst/>
            <a:ahLst/>
            <a:cxnLst/>
            <a:rect l="l" t="t" r="r" b="b"/>
            <a:pathLst>
              <a:path w="15875" h="10159">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38" name="object 38"/>
          <p:cNvSpPr/>
          <p:nvPr/>
        </p:nvSpPr>
        <p:spPr>
          <a:xfrm>
            <a:off x="1630603"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9" name="object 39"/>
          <p:cNvSpPr/>
          <p:nvPr/>
        </p:nvSpPr>
        <p:spPr>
          <a:xfrm>
            <a:off x="1602257"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0" name="object 40"/>
          <p:cNvSpPr/>
          <p:nvPr/>
        </p:nvSpPr>
        <p:spPr>
          <a:xfrm>
            <a:off x="1573999"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41" name="object 41"/>
          <p:cNvSpPr/>
          <p:nvPr/>
        </p:nvSpPr>
        <p:spPr>
          <a:xfrm>
            <a:off x="1715719" y="782231"/>
            <a:ext cx="15875" cy="10160"/>
          </a:xfrm>
          <a:custGeom>
            <a:avLst/>
            <a:gdLst/>
            <a:ahLst/>
            <a:cxnLst/>
            <a:rect l="l" t="t" r="r" b="b"/>
            <a:pathLst>
              <a:path w="15875" h="10159">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42" name="object 42"/>
          <p:cNvSpPr/>
          <p:nvPr/>
        </p:nvSpPr>
        <p:spPr>
          <a:xfrm>
            <a:off x="1687385"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3" name="object 43"/>
          <p:cNvSpPr/>
          <p:nvPr/>
        </p:nvSpPr>
        <p:spPr>
          <a:xfrm>
            <a:off x="1659127"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44" name="object 44"/>
          <p:cNvSpPr/>
          <p:nvPr/>
        </p:nvSpPr>
        <p:spPr>
          <a:xfrm>
            <a:off x="1800860"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45" name="object 45"/>
          <p:cNvSpPr/>
          <p:nvPr/>
        </p:nvSpPr>
        <p:spPr>
          <a:xfrm>
            <a:off x="1772513"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46" name="object 46"/>
          <p:cNvSpPr/>
          <p:nvPr/>
        </p:nvSpPr>
        <p:spPr>
          <a:xfrm>
            <a:off x="1744268"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47" name="object 47"/>
          <p:cNvSpPr/>
          <p:nvPr/>
        </p:nvSpPr>
        <p:spPr>
          <a:xfrm>
            <a:off x="1886000"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48" name="object 48"/>
          <p:cNvSpPr/>
          <p:nvPr/>
        </p:nvSpPr>
        <p:spPr>
          <a:xfrm>
            <a:off x="1857654"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9" name="object 49"/>
          <p:cNvSpPr/>
          <p:nvPr/>
        </p:nvSpPr>
        <p:spPr>
          <a:xfrm>
            <a:off x="1829409"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0" name="object 50"/>
          <p:cNvSpPr/>
          <p:nvPr/>
        </p:nvSpPr>
        <p:spPr>
          <a:xfrm>
            <a:off x="1971141"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1" name="object 51"/>
          <p:cNvSpPr/>
          <p:nvPr/>
        </p:nvSpPr>
        <p:spPr>
          <a:xfrm>
            <a:off x="1942807"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2" name="object 52"/>
          <p:cNvSpPr/>
          <p:nvPr/>
        </p:nvSpPr>
        <p:spPr>
          <a:xfrm>
            <a:off x="1914550"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3" name="object 53"/>
          <p:cNvSpPr/>
          <p:nvPr/>
        </p:nvSpPr>
        <p:spPr>
          <a:xfrm>
            <a:off x="2056269"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4" name="object 54"/>
          <p:cNvSpPr/>
          <p:nvPr/>
        </p:nvSpPr>
        <p:spPr>
          <a:xfrm>
            <a:off x="2027935"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5" name="object 55"/>
          <p:cNvSpPr/>
          <p:nvPr/>
        </p:nvSpPr>
        <p:spPr>
          <a:xfrm>
            <a:off x="1999678"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6" name="object 56"/>
          <p:cNvSpPr/>
          <p:nvPr/>
        </p:nvSpPr>
        <p:spPr>
          <a:xfrm>
            <a:off x="2141410"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7" name="object 57"/>
          <p:cNvSpPr/>
          <p:nvPr/>
        </p:nvSpPr>
        <p:spPr>
          <a:xfrm>
            <a:off x="2113064"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8" name="object 58"/>
          <p:cNvSpPr/>
          <p:nvPr/>
        </p:nvSpPr>
        <p:spPr>
          <a:xfrm>
            <a:off x="2084819"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9" name="object 59"/>
          <p:cNvSpPr/>
          <p:nvPr/>
        </p:nvSpPr>
        <p:spPr>
          <a:xfrm>
            <a:off x="2226538"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60" name="object 60"/>
          <p:cNvSpPr/>
          <p:nvPr/>
        </p:nvSpPr>
        <p:spPr>
          <a:xfrm>
            <a:off x="2198204"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1" name="object 61"/>
          <p:cNvSpPr/>
          <p:nvPr/>
        </p:nvSpPr>
        <p:spPr>
          <a:xfrm>
            <a:off x="2169947"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2" name="object 62"/>
          <p:cNvSpPr/>
          <p:nvPr/>
        </p:nvSpPr>
        <p:spPr>
          <a:xfrm>
            <a:off x="2311679"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63" name="object 63"/>
          <p:cNvSpPr/>
          <p:nvPr/>
        </p:nvSpPr>
        <p:spPr>
          <a:xfrm>
            <a:off x="2283332"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64" name="object 64"/>
          <p:cNvSpPr/>
          <p:nvPr/>
        </p:nvSpPr>
        <p:spPr>
          <a:xfrm>
            <a:off x="2255088"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5" name="object 65"/>
          <p:cNvSpPr/>
          <p:nvPr/>
        </p:nvSpPr>
        <p:spPr>
          <a:xfrm>
            <a:off x="2396807"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6" name="object 66"/>
          <p:cNvSpPr/>
          <p:nvPr/>
        </p:nvSpPr>
        <p:spPr>
          <a:xfrm>
            <a:off x="2368473"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7" name="object 67"/>
          <p:cNvSpPr/>
          <p:nvPr/>
        </p:nvSpPr>
        <p:spPr>
          <a:xfrm>
            <a:off x="2340229"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8" name="object 68"/>
          <p:cNvSpPr/>
          <p:nvPr/>
        </p:nvSpPr>
        <p:spPr>
          <a:xfrm>
            <a:off x="2481960"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9" name="object 69"/>
          <p:cNvSpPr/>
          <p:nvPr/>
        </p:nvSpPr>
        <p:spPr>
          <a:xfrm>
            <a:off x="2453614"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0" name="object 70"/>
          <p:cNvSpPr/>
          <p:nvPr/>
        </p:nvSpPr>
        <p:spPr>
          <a:xfrm>
            <a:off x="2425357"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1" name="object 71"/>
          <p:cNvSpPr/>
          <p:nvPr/>
        </p:nvSpPr>
        <p:spPr>
          <a:xfrm>
            <a:off x="2567089"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2" name="object 72"/>
          <p:cNvSpPr/>
          <p:nvPr/>
        </p:nvSpPr>
        <p:spPr>
          <a:xfrm>
            <a:off x="2538755"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3" name="object 73"/>
          <p:cNvSpPr/>
          <p:nvPr/>
        </p:nvSpPr>
        <p:spPr>
          <a:xfrm>
            <a:off x="2510497"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4" name="object 74"/>
          <p:cNvSpPr/>
          <p:nvPr/>
        </p:nvSpPr>
        <p:spPr>
          <a:xfrm>
            <a:off x="2652217"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5" name="object 75"/>
          <p:cNvSpPr/>
          <p:nvPr/>
        </p:nvSpPr>
        <p:spPr>
          <a:xfrm>
            <a:off x="2623883"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6" name="object 76"/>
          <p:cNvSpPr/>
          <p:nvPr/>
        </p:nvSpPr>
        <p:spPr>
          <a:xfrm>
            <a:off x="2595638"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7" name="object 77"/>
          <p:cNvSpPr/>
          <p:nvPr/>
        </p:nvSpPr>
        <p:spPr>
          <a:xfrm>
            <a:off x="2737357"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8" name="object 78"/>
          <p:cNvSpPr/>
          <p:nvPr/>
        </p:nvSpPr>
        <p:spPr>
          <a:xfrm>
            <a:off x="2709024"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9" name="object 79"/>
          <p:cNvSpPr/>
          <p:nvPr/>
        </p:nvSpPr>
        <p:spPr>
          <a:xfrm>
            <a:off x="2680766"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0" name="object 80"/>
          <p:cNvSpPr/>
          <p:nvPr/>
        </p:nvSpPr>
        <p:spPr>
          <a:xfrm>
            <a:off x="2822498"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1" name="object 81"/>
          <p:cNvSpPr/>
          <p:nvPr/>
        </p:nvSpPr>
        <p:spPr>
          <a:xfrm>
            <a:off x="2794139"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2" name="object 82"/>
          <p:cNvSpPr/>
          <p:nvPr/>
        </p:nvSpPr>
        <p:spPr>
          <a:xfrm>
            <a:off x="2765894"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3" name="object 83"/>
          <p:cNvSpPr/>
          <p:nvPr/>
        </p:nvSpPr>
        <p:spPr>
          <a:xfrm>
            <a:off x="2907626"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4" name="object 84"/>
          <p:cNvSpPr/>
          <p:nvPr/>
        </p:nvSpPr>
        <p:spPr>
          <a:xfrm>
            <a:off x="2879280"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5" name="object 85"/>
          <p:cNvSpPr/>
          <p:nvPr/>
        </p:nvSpPr>
        <p:spPr>
          <a:xfrm>
            <a:off x="2851048"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6" name="object 86"/>
          <p:cNvSpPr/>
          <p:nvPr/>
        </p:nvSpPr>
        <p:spPr>
          <a:xfrm>
            <a:off x="2992767"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7" name="object 87"/>
          <p:cNvSpPr/>
          <p:nvPr/>
        </p:nvSpPr>
        <p:spPr>
          <a:xfrm>
            <a:off x="2964421"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8" name="object 88"/>
          <p:cNvSpPr/>
          <p:nvPr/>
        </p:nvSpPr>
        <p:spPr>
          <a:xfrm>
            <a:off x="2936176"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9" name="object 89"/>
          <p:cNvSpPr/>
          <p:nvPr/>
        </p:nvSpPr>
        <p:spPr>
          <a:xfrm>
            <a:off x="3077908"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0" name="object 90"/>
          <p:cNvSpPr/>
          <p:nvPr/>
        </p:nvSpPr>
        <p:spPr>
          <a:xfrm>
            <a:off x="3049562"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91" name="object 91"/>
          <p:cNvSpPr/>
          <p:nvPr/>
        </p:nvSpPr>
        <p:spPr>
          <a:xfrm>
            <a:off x="3021317"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2" name="object 92"/>
          <p:cNvSpPr/>
          <p:nvPr/>
        </p:nvSpPr>
        <p:spPr>
          <a:xfrm>
            <a:off x="3163036"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93" name="object 93"/>
          <p:cNvSpPr/>
          <p:nvPr/>
        </p:nvSpPr>
        <p:spPr>
          <a:xfrm>
            <a:off x="3134690"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94" name="object 94"/>
          <p:cNvSpPr/>
          <p:nvPr/>
        </p:nvSpPr>
        <p:spPr>
          <a:xfrm>
            <a:off x="3106445"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5" name="object 95"/>
          <p:cNvSpPr/>
          <p:nvPr/>
        </p:nvSpPr>
        <p:spPr>
          <a:xfrm>
            <a:off x="3248177"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6" name="object 96"/>
          <p:cNvSpPr/>
          <p:nvPr/>
        </p:nvSpPr>
        <p:spPr>
          <a:xfrm>
            <a:off x="3219818" y="782231"/>
            <a:ext cx="15875" cy="10160"/>
          </a:xfrm>
          <a:custGeom>
            <a:avLst/>
            <a:gdLst/>
            <a:ahLst/>
            <a:cxnLst/>
            <a:rect l="l" t="t" r="r" b="b"/>
            <a:pathLst>
              <a:path w="15875" h="10159">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97" name="object 97"/>
          <p:cNvSpPr/>
          <p:nvPr/>
        </p:nvSpPr>
        <p:spPr>
          <a:xfrm>
            <a:off x="3191586"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8" name="object 98"/>
          <p:cNvSpPr/>
          <p:nvPr/>
        </p:nvSpPr>
        <p:spPr>
          <a:xfrm>
            <a:off x="3333305"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9" name="object 99"/>
          <p:cNvSpPr/>
          <p:nvPr/>
        </p:nvSpPr>
        <p:spPr>
          <a:xfrm>
            <a:off x="3304959"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0" name="object 100"/>
          <p:cNvSpPr/>
          <p:nvPr/>
        </p:nvSpPr>
        <p:spPr>
          <a:xfrm>
            <a:off x="3276701" y="782231"/>
            <a:ext cx="15875" cy="10160"/>
          </a:xfrm>
          <a:custGeom>
            <a:avLst/>
            <a:gdLst/>
            <a:ahLst/>
            <a:cxnLst/>
            <a:rect l="l" t="t" r="r" b="b"/>
            <a:pathLst>
              <a:path w="15875" h="10159">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01" name="object 101"/>
          <p:cNvSpPr/>
          <p:nvPr/>
        </p:nvSpPr>
        <p:spPr>
          <a:xfrm>
            <a:off x="3418446"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2" name="object 102"/>
          <p:cNvSpPr/>
          <p:nvPr/>
        </p:nvSpPr>
        <p:spPr>
          <a:xfrm>
            <a:off x="3390100"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3" name="object 103"/>
          <p:cNvSpPr/>
          <p:nvPr/>
        </p:nvSpPr>
        <p:spPr>
          <a:xfrm>
            <a:off x="3361842"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4" name="object 104"/>
          <p:cNvSpPr/>
          <p:nvPr/>
        </p:nvSpPr>
        <p:spPr>
          <a:xfrm>
            <a:off x="3503574"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5" name="object 105"/>
          <p:cNvSpPr/>
          <p:nvPr/>
        </p:nvSpPr>
        <p:spPr>
          <a:xfrm>
            <a:off x="3475240"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6" name="object 106"/>
          <p:cNvSpPr/>
          <p:nvPr/>
        </p:nvSpPr>
        <p:spPr>
          <a:xfrm>
            <a:off x="3446983"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7" name="object 107"/>
          <p:cNvSpPr/>
          <p:nvPr/>
        </p:nvSpPr>
        <p:spPr>
          <a:xfrm>
            <a:off x="3588727"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8" name="object 108"/>
          <p:cNvSpPr/>
          <p:nvPr/>
        </p:nvSpPr>
        <p:spPr>
          <a:xfrm>
            <a:off x="3560368" y="782231"/>
            <a:ext cx="15875" cy="10160"/>
          </a:xfrm>
          <a:custGeom>
            <a:avLst/>
            <a:gdLst/>
            <a:ahLst/>
            <a:cxnLst/>
            <a:rect l="l" t="t" r="r" b="b"/>
            <a:pathLst>
              <a:path w="15875" h="10159">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09" name="object 109"/>
          <p:cNvSpPr/>
          <p:nvPr/>
        </p:nvSpPr>
        <p:spPr>
          <a:xfrm>
            <a:off x="3532123"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0" name="object 110"/>
          <p:cNvSpPr/>
          <p:nvPr/>
        </p:nvSpPr>
        <p:spPr>
          <a:xfrm>
            <a:off x="3673843"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1" name="object 111"/>
          <p:cNvSpPr/>
          <p:nvPr/>
        </p:nvSpPr>
        <p:spPr>
          <a:xfrm>
            <a:off x="3645509"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2" name="object 112"/>
          <p:cNvSpPr/>
          <p:nvPr/>
        </p:nvSpPr>
        <p:spPr>
          <a:xfrm>
            <a:off x="3617252"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3" name="object 113"/>
          <p:cNvSpPr/>
          <p:nvPr/>
        </p:nvSpPr>
        <p:spPr>
          <a:xfrm>
            <a:off x="3758984"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4" name="object 114"/>
          <p:cNvSpPr/>
          <p:nvPr/>
        </p:nvSpPr>
        <p:spPr>
          <a:xfrm>
            <a:off x="3730650"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5" name="object 115"/>
          <p:cNvSpPr/>
          <p:nvPr/>
        </p:nvSpPr>
        <p:spPr>
          <a:xfrm>
            <a:off x="3702393"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6" name="object 116"/>
          <p:cNvSpPr/>
          <p:nvPr/>
        </p:nvSpPr>
        <p:spPr>
          <a:xfrm>
            <a:off x="3844112"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7" name="object 117"/>
          <p:cNvSpPr/>
          <p:nvPr/>
        </p:nvSpPr>
        <p:spPr>
          <a:xfrm>
            <a:off x="3815778"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8" name="object 118"/>
          <p:cNvSpPr/>
          <p:nvPr/>
        </p:nvSpPr>
        <p:spPr>
          <a:xfrm>
            <a:off x="3787521"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9" name="object 119"/>
          <p:cNvSpPr/>
          <p:nvPr/>
        </p:nvSpPr>
        <p:spPr>
          <a:xfrm>
            <a:off x="3929253"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0" name="object 120"/>
          <p:cNvSpPr/>
          <p:nvPr/>
        </p:nvSpPr>
        <p:spPr>
          <a:xfrm>
            <a:off x="3900906"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1" name="object 121"/>
          <p:cNvSpPr/>
          <p:nvPr/>
        </p:nvSpPr>
        <p:spPr>
          <a:xfrm>
            <a:off x="3872661" y="782231"/>
            <a:ext cx="15875" cy="10160"/>
          </a:xfrm>
          <a:custGeom>
            <a:avLst/>
            <a:gdLst/>
            <a:ahLst/>
            <a:cxnLst/>
            <a:rect l="l" t="t" r="r" b="b"/>
            <a:pathLst>
              <a:path w="15875" h="10159">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22" name="object 122"/>
          <p:cNvSpPr/>
          <p:nvPr/>
        </p:nvSpPr>
        <p:spPr>
          <a:xfrm>
            <a:off x="4014393"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3" name="object 123"/>
          <p:cNvSpPr/>
          <p:nvPr/>
        </p:nvSpPr>
        <p:spPr>
          <a:xfrm>
            <a:off x="3986047"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4" name="object 124"/>
          <p:cNvSpPr/>
          <p:nvPr/>
        </p:nvSpPr>
        <p:spPr>
          <a:xfrm>
            <a:off x="3957802"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5" name="object 125"/>
          <p:cNvSpPr/>
          <p:nvPr/>
        </p:nvSpPr>
        <p:spPr>
          <a:xfrm>
            <a:off x="4099521" y="782231"/>
            <a:ext cx="15875" cy="10160"/>
          </a:xfrm>
          <a:custGeom>
            <a:avLst/>
            <a:gdLst/>
            <a:ahLst/>
            <a:cxnLst/>
            <a:rect l="l" t="t" r="r" b="b"/>
            <a:pathLst>
              <a:path w="15875" h="10159">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26" name="object 126"/>
          <p:cNvSpPr/>
          <p:nvPr/>
        </p:nvSpPr>
        <p:spPr>
          <a:xfrm>
            <a:off x="4071188"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7" name="object 127"/>
          <p:cNvSpPr/>
          <p:nvPr/>
        </p:nvSpPr>
        <p:spPr>
          <a:xfrm>
            <a:off x="4042943"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8" name="object 128"/>
          <p:cNvSpPr/>
          <p:nvPr/>
        </p:nvSpPr>
        <p:spPr>
          <a:xfrm>
            <a:off x="4184662"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9" name="object 129"/>
          <p:cNvSpPr/>
          <p:nvPr/>
        </p:nvSpPr>
        <p:spPr>
          <a:xfrm>
            <a:off x="4156328"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0" name="object 130"/>
          <p:cNvSpPr/>
          <p:nvPr/>
        </p:nvSpPr>
        <p:spPr>
          <a:xfrm>
            <a:off x="4128071"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1" name="object 131"/>
          <p:cNvSpPr/>
          <p:nvPr/>
        </p:nvSpPr>
        <p:spPr>
          <a:xfrm>
            <a:off x="4269803"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32" name="object 132"/>
          <p:cNvSpPr/>
          <p:nvPr/>
        </p:nvSpPr>
        <p:spPr>
          <a:xfrm>
            <a:off x="4241456"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3" name="object 133"/>
          <p:cNvSpPr/>
          <p:nvPr/>
        </p:nvSpPr>
        <p:spPr>
          <a:xfrm>
            <a:off x="4213199"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34" name="object 134"/>
          <p:cNvSpPr/>
          <p:nvPr/>
        </p:nvSpPr>
        <p:spPr>
          <a:xfrm>
            <a:off x="4354931"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5" name="object 135"/>
          <p:cNvSpPr/>
          <p:nvPr/>
        </p:nvSpPr>
        <p:spPr>
          <a:xfrm>
            <a:off x="4326597"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6" name="object 136"/>
          <p:cNvSpPr/>
          <p:nvPr/>
        </p:nvSpPr>
        <p:spPr>
          <a:xfrm>
            <a:off x="4298340"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7" name="object 137"/>
          <p:cNvSpPr/>
          <p:nvPr/>
        </p:nvSpPr>
        <p:spPr>
          <a:xfrm>
            <a:off x="4440059"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8" name="object 138"/>
          <p:cNvSpPr/>
          <p:nvPr/>
        </p:nvSpPr>
        <p:spPr>
          <a:xfrm>
            <a:off x="4411726"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9" name="object 139"/>
          <p:cNvSpPr/>
          <p:nvPr/>
        </p:nvSpPr>
        <p:spPr>
          <a:xfrm>
            <a:off x="4383481"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0" name="object 140"/>
          <p:cNvSpPr/>
          <p:nvPr/>
        </p:nvSpPr>
        <p:spPr>
          <a:xfrm>
            <a:off x="4525200"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1" name="object 141"/>
          <p:cNvSpPr/>
          <p:nvPr/>
        </p:nvSpPr>
        <p:spPr>
          <a:xfrm>
            <a:off x="4496866"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2" name="object 142"/>
          <p:cNvSpPr/>
          <p:nvPr/>
        </p:nvSpPr>
        <p:spPr>
          <a:xfrm>
            <a:off x="4468609"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3" name="object 143"/>
          <p:cNvSpPr/>
          <p:nvPr/>
        </p:nvSpPr>
        <p:spPr>
          <a:xfrm>
            <a:off x="4610353"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4" name="object 144"/>
          <p:cNvSpPr/>
          <p:nvPr/>
        </p:nvSpPr>
        <p:spPr>
          <a:xfrm>
            <a:off x="4582007"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5" name="object 145"/>
          <p:cNvSpPr/>
          <p:nvPr/>
        </p:nvSpPr>
        <p:spPr>
          <a:xfrm>
            <a:off x="4553749"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6" name="object 146"/>
          <p:cNvSpPr/>
          <p:nvPr/>
        </p:nvSpPr>
        <p:spPr>
          <a:xfrm>
            <a:off x="4695481"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7" name="object 147"/>
          <p:cNvSpPr/>
          <p:nvPr/>
        </p:nvSpPr>
        <p:spPr>
          <a:xfrm>
            <a:off x="4667148"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8" name="object 148"/>
          <p:cNvSpPr/>
          <p:nvPr/>
        </p:nvSpPr>
        <p:spPr>
          <a:xfrm>
            <a:off x="4638890"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9" name="object 149"/>
          <p:cNvSpPr/>
          <p:nvPr/>
        </p:nvSpPr>
        <p:spPr>
          <a:xfrm>
            <a:off x="4780610"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0" name="object 150"/>
          <p:cNvSpPr/>
          <p:nvPr/>
        </p:nvSpPr>
        <p:spPr>
          <a:xfrm>
            <a:off x="4752263"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51" name="object 151"/>
          <p:cNvSpPr/>
          <p:nvPr/>
        </p:nvSpPr>
        <p:spPr>
          <a:xfrm>
            <a:off x="4724019"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52" name="object 152"/>
          <p:cNvSpPr/>
          <p:nvPr/>
        </p:nvSpPr>
        <p:spPr>
          <a:xfrm>
            <a:off x="4865751"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3" name="object 153"/>
          <p:cNvSpPr/>
          <p:nvPr/>
        </p:nvSpPr>
        <p:spPr>
          <a:xfrm>
            <a:off x="4837404"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54" name="object 154"/>
          <p:cNvSpPr/>
          <p:nvPr/>
        </p:nvSpPr>
        <p:spPr>
          <a:xfrm>
            <a:off x="4809159"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5" name="object 155"/>
          <p:cNvSpPr/>
          <p:nvPr/>
        </p:nvSpPr>
        <p:spPr>
          <a:xfrm>
            <a:off x="4950879"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56" name="object 156"/>
          <p:cNvSpPr/>
          <p:nvPr/>
        </p:nvSpPr>
        <p:spPr>
          <a:xfrm>
            <a:off x="4922532"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57" name="object 157"/>
          <p:cNvSpPr/>
          <p:nvPr/>
        </p:nvSpPr>
        <p:spPr>
          <a:xfrm>
            <a:off x="4894288"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8" name="object 158"/>
          <p:cNvSpPr/>
          <p:nvPr/>
        </p:nvSpPr>
        <p:spPr>
          <a:xfrm>
            <a:off x="5036019"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9" name="object 159"/>
          <p:cNvSpPr/>
          <p:nvPr/>
        </p:nvSpPr>
        <p:spPr>
          <a:xfrm>
            <a:off x="5007660" y="782231"/>
            <a:ext cx="15875" cy="10160"/>
          </a:xfrm>
          <a:custGeom>
            <a:avLst/>
            <a:gdLst/>
            <a:ahLst/>
            <a:cxnLst/>
            <a:rect l="l" t="t" r="r" b="b"/>
            <a:pathLst>
              <a:path w="15875" h="10159">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60" name="object 160"/>
          <p:cNvSpPr/>
          <p:nvPr/>
        </p:nvSpPr>
        <p:spPr>
          <a:xfrm>
            <a:off x="4979428"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1" name="object 161"/>
          <p:cNvSpPr/>
          <p:nvPr/>
        </p:nvSpPr>
        <p:spPr>
          <a:xfrm>
            <a:off x="5121160"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2" name="object 162"/>
          <p:cNvSpPr/>
          <p:nvPr/>
        </p:nvSpPr>
        <p:spPr>
          <a:xfrm>
            <a:off x="5092801"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63" name="object 163"/>
          <p:cNvSpPr/>
          <p:nvPr/>
        </p:nvSpPr>
        <p:spPr>
          <a:xfrm>
            <a:off x="5064569"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4" name="object 164"/>
          <p:cNvSpPr/>
          <p:nvPr/>
        </p:nvSpPr>
        <p:spPr>
          <a:xfrm>
            <a:off x="5206301"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5" name="object 165"/>
          <p:cNvSpPr/>
          <p:nvPr/>
        </p:nvSpPr>
        <p:spPr>
          <a:xfrm>
            <a:off x="5177955"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66" name="object 166"/>
          <p:cNvSpPr/>
          <p:nvPr/>
        </p:nvSpPr>
        <p:spPr>
          <a:xfrm>
            <a:off x="5149710"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7" name="object 167"/>
          <p:cNvSpPr/>
          <p:nvPr/>
        </p:nvSpPr>
        <p:spPr>
          <a:xfrm>
            <a:off x="5291429"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8" name="object 168"/>
          <p:cNvSpPr/>
          <p:nvPr/>
        </p:nvSpPr>
        <p:spPr>
          <a:xfrm>
            <a:off x="5263083"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69" name="object 169"/>
          <p:cNvSpPr/>
          <p:nvPr/>
        </p:nvSpPr>
        <p:spPr>
          <a:xfrm>
            <a:off x="5234825"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0" name="object 170"/>
          <p:cNvSpPr/>
          <p:nvPr/>
        </p:nvSpPr>
        <p:spPr>
          <a:xfrm>
            <a:off x="5376570"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1" name="object 171"/>
          <p:cNvSpPr/>
          <p:nvPr/>
        </p:nvSpPr>
        <p:spPr>
          <a:xfrm>
            <a:off x="5348211"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2" name="object 172"/>
          <p:cNvSpPr/>
          <p:nvPr/>
        </p:nvSpPr>
        <p:spPr>
          <a:xfrm>
            <a:off x="5319966"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3" name="object 173"/>
          <p:cNvSpPr/>
          <p:nvPr/>
        </p:nvSpPr>
        <p:spPr>
          <a:xfrm>
            <a:off x="5461698"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4" name="object 174"/>
          <p:cNvSpPr/>
          <p:nvPr/>
        </p:nvSpPr>
        <p:spPr>
          <a:xfrm>
            <a:off x="5433352"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5" name="object 175"/>
          <p:cNvSpPr/>
          <p:nvPr/>
        </p:nvSpPr>
        <p:spPr>
          <a:xfrm>
            <a:off x="5405094"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6" name="object 176"/>
          <p:cNvSpPr/>
          <p:nvPr/>
        </p:nvSpPr>
        <p:spPr>
          <a:xfrm>
            <a:off x="5546839"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7" name="object 177"/>
          <p:cNvSpPr/>
          <p:nvPr/>
        </p:nvSpPr>
        <p:spPr>
          <a:xfrm>
            <a:off x="5518480" y="782231"/>
            <a:ext cx="15875" cy="10160"/>
          </a:xfrm>
          <a:custGeom>
            <a:avLst/>
            <a:gdLst/>
            <a:ahLst/>
            <a:cxnLst/>
            <a:rect l="l" t="t" r="r" b="b"/>
            <a:pathLst>
              <a:path w="15875" h="10159">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78" name="object 178"/>
          <p:cNvSpPr/>
          <p:nvPr/>
        </p:nvSpPr>
        <p:spPr>
          <a:xfrm>
            <a:off x="5490235"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9" name="object 179"/>
          <p:cNvSpPr/>
          <p:nvPr/>
        </p:nvSpPr>
        <p:spPr>
          <a:xfrm>
            <a:off x="5631954"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80" name="object 180"/>
          <p:cNvSpPr/>
          <p:nvPr/>
        </p:nvSpPr>
        <p:spPr>
          <a:xfrm>
            <a:off x="5603621"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1" name="object 181"/>
          <p:cNvSpPr/>
          <p:nvPr/>
        </p:nvSpPr>
        <p:spPr>
          <a:xfrm>
            <a:off x="5575376"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82" name="object 182"/>
          <p:cNvSpPr/>
          <p:nvPr/>
        </p:nvSpPr>
        <p:spPr>
          <a:xfrm>
            <a:off x="5717108"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83" name="object 183"/>
          <p:cNvSpPr/>
          <p:nvPr/>
        </p:nvSpPr>
        <p:spPr>
          <a:xfrm>
            <a:off x="5688761"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4" name="object 184"/>
          <p:cNvSpPr/>
          <p:nvPr/>
        </p:nvSpPr>
        <p:spPr>
          <a:xfrm>
            <a:off x="5660504" y="782231"/>
            <a:ext cx="15875" cy="10160"/>
          </a:xfrm>
          <a:custGeom>
            <a:avLst/>
            <a:gdLst/>
            <a:ahLst/>
            <a:cxnLst/>
            <a:rect l="l" t="t" r="r" b="b"/>
            <a:pathLst>
              <a:path w="15875" h="10159">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85" name="object 185"/>
          <p:cNvSpPr/>
          <p:nvPr/>
        </p:nvSpPr>
        <p:spPr>
          <a:xfrm>
            <a:off x="5802236"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86" name="object 186"/>
          <p:cNvSpPr/>
          <p:nvPr/>
        </p:nvSpPr>
        <p:spPr>
          <a:xfrm>
            <a:off x="5773902"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7" name="object 187"/>
          <p:cNvSpPr/>
          <p:nvPr/>
        </p:nvSpPr>
        <p:spPr>
          <a:xfrm>
            <a:off x="5745645"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88" name="object 188"/>
          <p:cNvSpPr/>
          <p:nvPr/>
        </p:nvSpPr>
        <p:spPr>
          <a:xfrm>
            <a:off x="5887364" y="782231"/>
            <a:ext cx="15875" cy="10160"/>
          </a:xfrm>
          <a:custGeom>
            <a:avLst/>
            <a:gdLst/>
            <a:ahLst/>
            <a:cxnLst/>
            <a:rect l="l" t="t" r="r" b="b"/>
            <a:pathLst>
              <a:path w="15875" h="10159">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89" name="object 189"/>
          <p:cNvSpPr/>
          <p:nvPr/>
        </p:nvSpPr>
        <p:spPr>
          <a:xfrm>
            <a:off x="5859030"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90" name="object 190"/>
          <p:cNvSpPr/>
          <p:nvPr/>
        </p:nvSpPr>
        <p:spPr>
          <a:xfrm>
            <a:off x="5830785"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91" name="object 191"/>
          <p:cNvSpPr/>
          <p:nvPr/>
        </p:nvSpPr>
        <p:spPr>
          <a:xfrm>
            <a:off x="5972505"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92" name="object 192"/>
          <p:cNvSpPr/>
          <p:nvPr/>
        </p:nvSpPr>
        <p:spPr>
          <a:xfrm>
            <a:off x="5944171"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3" name="object 193"/>
          <p:cNvSpPr/>
          <p:nvPr/>
        </p:nvSpPr>
        <p:spPr>
          <a:xfrm>
            <a:off x="5915914"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4" name="object 194"/>
          <p:cNvSpPr/>
          <p:nvPr/>
        </p:nvSpPr>
        <p:spPr>
          <a:xfrm>
            <a:off x="6057646"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95" name="object 195"/>
          <p:cNvSpPr/>
          <p:nvPr/>
        </p:nvSpPr>
        <p:spPr>
          <a:xfrm>
            <a:off x="6029299"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6" name="object 196"/>
          <p:cNvSpPr/>
          <p:nvPr/>
        </p:nvSpPr>
        <p:spPr>
          <a:xfrm>
            <a:off x="6001042"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7" name="object 197"/>
          <p:cNvSpPr/>
          <p:nvPr/>
        </p:nvSpPr>
        <p:spPr>
          <a:xfrm>
            <a:off x="6142774"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98" name="object 198"/>
          <p:cNvSpPr/>
          <p:nvPr/>
        </p:nvSpPr>
        <p:spPr>
          <a:xfrm>
            <a:off x="6114440"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9" name="object 199"/>
          <p:cNvSpPr/>
          <p:nvPr/>
        </p:nvSpPr>
        <p:spPr>
          <a:xfrm>
            <a:off x="6086195"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0" name="object 200"/>
          <p:cNvSpPr/>
          <p:nvPr/>
        </p:nvSpPr>
        <p:spPr>
          <a:xfrm>
            <a:off x="6227914"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1" name="object 201"/>
          <p:cNvSpPr/>
          <p:nvPr/>
        </p:nvSpPr>
        <p:spPr>
          <a:xfrm>
            <a:off x="6199568"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2" name="object 202"/>
          <p:cNvSpPr/>
          <p:nvPr/>
        </p:nvSpPr>
        <p:spPr>
          <a:xfrm>
            <a:off x="6171323"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3" name="object 203"/>
          <p:cNvSpPr/>
          <p:nvPr/>
        </p:nvSpPr>
        <p:spPr>
          <a:xfrm>
            <a:off x="6313055"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4" name="object 204"/>
          <p:cNvSpPr/>
          <p:nvPr/>
        </p:nvSpPr>
        <p:spPr>
          <a:xfrm>
            <a:off x="6284721"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5" name="object 205"/>
          <p:cNvSpPr/>
          <p:nvPr/>
        </p:nvSpPr>
        <p:spPr>
          <a:xfrm>
            <a:off x="6256464"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6" name="object 206"/>
          <p:cNvSpPr/>
          <p:nvPr/>
        </p:nvSpPr>
        <p:spPr>
          <a:xfrm>
            <a:off x="6398183" y="782231"/>
            <a:ext cx="15875" cy="10160"/>
          </a:xfrm>
          <a:custGeom>
            <a:avLst/>
            <a:gdLst/>
            <a:ahLst/>
            <a:cxnLst/>
            <a:rect l="l" t="t" r="r" b="b"/>
            <a:pathLst>
              <a:path w="15875" h="10159">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207" name="object 207"/>
          <p:cNvSpPr/>
          <p:nvPr/>
        </p:nvSpPr>
        <p:spPr>
          <a:xfrm>
            <a:off x="6369849"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8" name="object 208"/>
          <p:cNvSpPr/>
          <p:nvPr/>
        </p:nvSpPr>
        <p:spPr>
          <a:xfrm>
            <a:off x="6341592"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9" name="object 209"/>
          <p:cNvSpPr/>
          <p:nvPr/>
        </p:nvSpPr>
        <p:spPr>
          <a:xfrm>
            <a:off x="6483324"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0" name="object 210"/>
          <p:cNvSpPr/>
          <p:nvPr/>
        </p:nvSpPr>
        <p:spPr>
          <a:xfrm>
            <a:off x="6454978"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1" name="object 211"/>
          <p:cNvSpPr/>
          <p:nvPr/>
        </p:nvSpPr>
        <p:spPr>
          <a:xfrm>
            <a:off x="6426733"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2" name="object 212"/>
          <p:cNvSpPr/>
          <p:nvPr/>
        </p:nvSpPr>
        <p:spPr>
          <a:xfrm>
            <a:off x="6568452"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3" name="object 213"/>
          <p:cNvSpPr/>
          <p:nvPr/>
        </p:nvSpPr>
        <p:spPr>
          <a:xfrm>
            <a:off x="6540118"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4" name="object 214"/>
          <p:cNvSpPr/>
          <p:nvPr/>
        </p:nvSpPr>
        <p:spPr>
          <a:xfrm>
            <a:off x="6511861"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5" name="object 215"/>
          <p:cNvSpPr/>
          <p:nvPr/>
        </p:nvSpPr>
        <p:spPr>
          <a:xfrm>
            <a:off x="6653593"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6" name="object 216"/>
          <p:cNvSpPr/>
          <p:nvPr/>
        </p:nvSpPr>
        <p:spPr>
          <a:xfrm>
            <a:off x="6625259"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7" name="object 217"/>
          <p:cNvSpPr/>
          <p:nvPr/>
        </p:nvSpPr>
        <p:spPr>
          <a:xfrm>
            <a:off x="6597001"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8" name="object 218"/>
          <p:cNvSpPr/>
          <p:nvPr/>
        </p:nvSpPr>
        <p:spPr>
          <a:xfrm>
            <a:off x="6738721"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9" name="object 219"/>
          <p:cNvSpPr/>
          <p:nvPr/>
        </p:nvSpPr>
        <p:spPr>
          <a:xfrm>
            <a:off x="6710374"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0" name="object 220"/>
          <p:cNvSpPr/>
          <p:nvPr/>
        </p:nvSpPr>
        <p:spPr>
          <a:xfrm>
            <a:off x="6682143"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1" name="object 221"/>
          <p:cNvSpPr/>
          <p:nvPr/>
        </p:nvSpPr>
        <p:spPr>
          <a:xfrm>
            <a:off x="6823874"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2" name="object 222"/>
          <p:cNvSpPr/>
          <p:nvPr/>
        </p:nvSpPr>
        <p:spPr>
          <a:xfrm>
            <a:off x="6795516" y="782231"/>
            <a:ext cx="15875" cy="10160"/>
          </a:xfrm>
          <a:custGeom>
            <a:avLst/>
            <a:gdLst/>
            <a:ahLst/>
            <a:cxnLst/>
            <a:rect l="l" t="t" r="r" b="b"/>
            <a:pathLst>
              <a:path w="15875" h="10159">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223" name="object 223"/>
          <p:cNvSpPr/>
          <p:nvPr/>
        </p:nvSpPr>
        <p:spPr>
          <a:xfrm>
            <a:off x="6767283"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4" name="object 224"/>
          <p:cNvSpPr/>
          <p:nvPr/>
        </p:nvSpPr>
        <p:spPr>
          <a:xfrm>
            <a:off x="6909003"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5" name="object 225"/>
          <p:cNvSpPr/>
          <p:nvPr/>
        </p:nvSpPr>
        <p:spPr>
          <a:xfrm>
            <a:off x="6880656"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6" name="object 226"/>
          <p:cNvSpPr/>
          <p:nvPr/>
        </p:nvSpPr>
        <p:spPr>
          <a:xfrm>
            <a:off x="6852411"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7" name="object 227"/>
          <p:cNvSpPr/>
          <p:nvPr/>
        </p:nvSpPr>
        <p:spPr>
          <a:xfrm>
            <a:off x="6994143"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8" name="object 228"/>
          <p:cNvSpPr/>
          <p:nvPr/>
        </p:nvSpPr>
        <p:spPr>
          <a:xfrm>
            <a:off x="6965797" y="782231"/>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9" name="object 229"/>
          <p:cNvSpPr/>
          <p:nvPr/>
        </p:nvSpPr>
        <p:spPr>
          <a:xfrm>
            <a:off x="6937552" y="782231"/>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30" name="object 230"/>
          <p:cNvSpPr/>
          <p:nvPr/>
        </p:nvSpPr>
        <p:spPr>
          <a:xfrm>
            <a:off x="4981414" y="4265798"/>
            <a:ext cx="36830" cy="29209"/>
          </a:xfrm>
          <a:custGeom>
            <a:avLst/>
            <a:gdLst/>
            <a:ahLst/>
            <a:cxnLst/>
            <a:rect l="l" t="t" r="r" b="b"/>
            <a:pathLst>
              <a:path w="36829" h="29210">
                <a:moveTo>
                  <a:pt x="36349" y="23012"/>
                </a:moveTo>
                <a:lnTo>
                  <a:pt x="33797" y="28321"/>
                </a:lnTo>
                <a:lnTo>
                  <a:pt x="23700" y="28765"/>
                </a:lnTo>
                <a:lnTo>
                  <a:pt x="13782" y="24041"/>
                </a:lnTo>
                <a:lnTo>
                  <a:pt x="7129" y="19912"/>
                </a:lnTo>
                <a:lnTo>
                  <a:pt x="2391" y="15106"/>
                </a:lnTo>
                <a:lnTo>
                  <a:pt x="0" y="10196"/>
                </a:lnTo>
                <a:lnTo>
                  <a:pt x="383" y="5753"/>
                </a:lnTo>
                <a:lnTo>
                  <a:pt x="2936" y="444"/>
                </a:lnTo>
                <a:lnTo>
                  <a:pt x="13032" y="0"/>
                </a:lnTo>
                <a:lnTo>
                  <a:pt x="22976" y="4762"/>
                </a:lnTo>
                <a:lnTo>
                  <a:pt x="29624" y="8880"/>
                </a:lnTo>
                <a:lnTo>
                  <a:pt x="34359" y="13682"/>
                </a:lnTo>
                <a:lnTo>
                  <a:pt x="36746" y="18587"/>
                </a:lnTo>
                <a:lnTo>
                  <a:pt x="36349" y="23012"/>
                </a:lnTo>
                <a:close/>
              </a:path>
            </a:pathLst>
          </a:custGeom>
          <a:ln w="6350">
            <a:solidFill>
              <a:srgbClr val="231F20"/>
            </a:solidFill>
          </a:ln>
        </p:spPr>
        <p:txBody>
          <a:bodyPr wrap="square" lIns="0" tIns="0" rIns="0" bIns="0" rtlCol="0"/>
          <a:lstStyle/>
          <a:p>
            <a:endParaRPr/>
          </a:p>
        </p:txBody>
      </p:sp>
      <p:sp>
        <p:nvSpPr>
          <p:cNvPr id="231" name="object 231"/>
          <p:cNvSpPr/>
          <p:nvPr/>
        </p:nvSpPr>
        <p:spPr>
          <a:xfrm>
            <a:off x="4843189" y="4146626"/>
            <a:ext cx="721995" cy="327025"/>
          </a:xfrm>
          <a:custGeom>
            <a:avLst/>
            <a:gdLst/>
            <a:ahLst/>
            <a:cxnLst/>
            <a:rect l="l" t="t" r="r" b="b"/>
            <a:pathLst>
              <a:path w="721995" h="327025">
                <a:moveTo>
                  <a:pt x="0" y="87664"/>
                </a:moveTo>
                <a:lnTo>
                  <a:pt x="17878" y="28324"/>
                </a:lnTo>
                <a:lnTo>
                  <a:pt x="39585" y="1282"/>
                </a:lnTo>
                <a:lnTo>
                  <a:pt x="79295" y="0"/>
                </a:lnTo>
                <a:lnTo>
                  <a:pt x="151180" y="17941"/>
                </a:lnTo>
                <a:lnTo>
                  <a:pt x="217280" y="39477"/>
                </a:lnTo>
                <a:lnTo>
                  <a:pt x="263690" y="59776"/>
                </a:lnTo>
                <a:lnTo>
                  <a:pt x="291058" y="74868"/>
                </a:lnTo>
                <a:lnTo>
                  <a:pt x="300037" y="80781"/>
                </a:lnTo>
                <a:lnTo>
                  <a:pt x="382779" y="69908"/>
                </a:lnTo>
                <a:lnTo>
                  <a:pt x="434860" y="69855"/>
                </a:lnTo>
                <a:lnTo>
                  <a:pt x="478331" y="83838"/>
                </a:lnTo>
                <a:lnTo>
                  <a:pt x="535241" y="115071"/>
                </a:lnTo>
                <a:lnTo>
                  <a:pt x="591262" y="150567"/>
                </a:lnTo>
                <a:lnTo>
                  <a:pt x="642673" y="188978"/>
                </a:lnTo>
                <a:lnTo>
                  <a:pt x="684730" y="226413"/>
                </a:lnTo>
                <a:lnTo>
                  <a:pt x="712692" y="258983"/>
                </a:lnTo>
                <a:lnTo>
                  <a:pt x="721817" y="282800"/>
                </a:lnTo>
                <a:lnTo>
                  <a:pt x="716203" y="305724"/>
                </a:lnTo>
                <a:lnTo>
                  <a:pt x="676798" y="326797"/>
                </a:lnTo>
                <a:lnTo>
                  <a:pt x="659430" y="321792"/>
                </a:lnTo>
                <a:lnTo>
                  <a:pt x="636066" y="306485"/>
                </a:lnTo>
                <a:lnTo>
                  <a:pt x="617529" y="290883"/>
                </a:lnTo>
                <a:lnTo>
                  <a:pt x="589802" y="268431"/>
                </a:lnTo>
                <a:lnTo>
                  <a:pt x="554366" y="242737"/>
                </a:lnTo>
                <a:lnTo>
                  <a:pt x="512700" y="217412"/>
                </a:lnTo>
                <a:lnTo>
                  <a:pt x="466284" y="196065"/>
                </a:lnTo>
                <a:lnTo>
                  <a:pt x="416598" y="182307"/>
                </a:lnTo>
                <a:lnTo>
                  <a:pt x="365121" y="179747"/>
                </a:lnTo>
                <a:lnTo>
                  <a:pt x="313334" y="191995"/>
                </a:lnTo>
                <a:lnTo>
                  <a:pt x="303009" y="211890"/>
                </a:lnTo>
                <a:lnTo>
                  <a:pt x="295216" y="222997"/>
                </a:lnTo>
                <a:lnTo>
                  <a:pt x="286039" y="229344"/>
                </a:lnTo>
                <a:lnTo>
                  <a:pt x="271564" y="234959"/>
                </a:lnTo>
              </a:path>
            </a:pathLst>
          </a:custGeom>
          <a:ln w="6350">
            <a:solidFill>
              <a:srgbClr val="231F20"/>
            </a:solidFill>
          </a:ln>
        </p:spPr>
        <p:txBody>
          <a:bodyPr wrap="square" lIns="0" tIns="0" rIns="0" bIns="0" rtlCol="0"/>
          <a:lstStyle/>
          <a:p>
            <a:endParaRPr/>
          </a:p>
        </p:txBody>
      </p:sp>
      <p:sp>
        <p:nvSpPr>
          <p:cNvPr id="232" name="object 232"/>
          <p:cNvSpPr/>
          <p:nvPr/>
        </p:nvSpPr>
        <p:spPr>
          <a:xfrm>
            <a:off x="5156522" y="4279986"/>
            <a:ext cx="386715" cy="191135"/>
          </a:xfrm>
          <a:custGeom>
            <a:avLst/>
            <a:gdLst/>
            <a:ahLst/>
            <a:cxnLst/>
            <a:rect l="l" t="t" r="r" b="b"/>
            <a:pathLst>
              <a:path w="386714" h="191135">
                <a:moveTo>
                  <a:pt x="0" y="35887"/>
                </a:moveTo>
                <a:lnTo>
                  <a:pt x="56220" y="10065"/>
                </a:lnTo>
                <a:lnTo>
                  <a:pt x="93151" y="0"/>
                </a:lnTo>
                <a:lnTo>
                  <a:pt x="127162" y="4379"/>
                </a:lnTo>
                <a:lnTo>
                  <a:pt x="174625" y="21891"/>
                </a:lnTo>
                <a:lnTo>
                  <a:pt x="216320" y="42092"/>
                </a:lnTo>
                <a:lnTo>
                  <a:pt x="259744" y="69260"/>
                </a:lnTo>
                <a:lnTo>
                  <a:pt x="301693" y="100547"/>
                </a:lnTo>
                <a:lnTo>
                  <a:pt x="338963" y="133103"/>
                </a:lnTo>
                <a:lnTo>
                  <a:pt x="368350" y="164078"/>
                </a:lnTo>
                <a:lnTo>
                  <a:pt x="386651" y="190623"/>
                </a:lnTo>
              </a:path>
            </a:pathLst>
          </a:custGeom>
          <a:ln w="6350">
            <a:solidFill>
              <a:srgbClr val="231F20"/>
            </a:solidFill>
          </a:ln>
        </p:spPr>
        <p:txBody>
          <a:bodyPr wrap="square" lIns="0" tIns="0" rIns="0" bIns="0" rtlCol="0"/>
          <a:lstStyle/>
          <a:p>
            <a:endParaRPr/>
          </a:p>
        </p:txBody>
      </p:sp>
      <p:sp>
        <p:nvSpPr>
          <p:cNvPr id="233" name="object 233"/>
          <p:cNvSpPr/>
          <p:nvPr/>
        </p:nvSpPr>
        <p:spPr>
          <a:xfrm>
            <a:off x="5164311" y="4302757"/>
            <a:ext cx="359410" cy="171450"/>
          </a:xfrm>
          <a:custGeom>
            <a:avLst/>
            <a:gdLst/>
            <a:ahLst/>
            <a:cxnLst/>
            <a:rect l="l" t="t" r="r" b="b"/>
            <a:pathLst>
              <a:path w="359410" h="171450">
                <a:moveTo>
                  <a:pt x="0" y="22417"/>
                </a:moveTo>
                <a:lnTo>
                  <a:pt x="83712" y="3743"/>
                </a:lnTo>
                <a:lnTo>
                  <a:pt x="133919" y="0"/>
                </a:lnTo>
                <a:lnTo>
                  <a:pt x="170694" y="13417"/>
                </a:lnTo>
                <a:lnTo>
                  <a:pt x="214109" y="46229"/>
                </a:lnTo>
                <a:lnTo>
                  <a:pt x="266833" y="90053"/>
                </a:lnTo>
                <a:lnTo>
                  <a:pt x="313385" y="130187"/>
                </a:lnTo>
                <a:lnTo>
                  <a:pt x="346583" y="159499"/>
                </a:lnTo>
                <a:lnTo>
                  <a:pt x="359244" y="170854"/>
                </a:lnTo>
              </a:path>
            </a:pathLst>
          </a:custGeom>
          <a:ln w="6350">
            <a:solidFill>
              <a:srgbClr val="231F20"/>
            </a:solidFill>
          </a:ln>
        </p:spPr>
        <p:txBody>
          <a:bodyPr wrap="square" lIns="0" tIns="0" rIns="0" bIns="0" rtlCol="0"/>
          <a:lstStyle/>
          <a:p>
            <a:endParaRPr/>
          </a:p>
        </p:txBody>
      </p:sp>
      <p:sp>
        <p:nvSpPr>
          <p:cNvPr id="234" name="object 234"/>
          <p:cNvSpPr/>
          <p:nvPr/>
        </p:nvSpPr>
        <p:spPr>
          <a:xfrm>
            <a:off x="5156522" y="4225906"/>
            <a:ext cx="0" cy="90170"/>
          </a:xfrm>
          <a:custGeom>
            <a:avLst/>
            <a:gdLst/>
            <a:ahLst/>
            <a:cxnLst/>
            <a:rect l="l" t="t" r="r" b="b"/>
            <a:pathLst>
              <a:path h="90170">
                <a:moveTo>
                  <a:pt x="0" y="0"/>
                </a:moveTo>
                <a:lnTo>
                  <a:pt x="0" y="89966"/>
                </a:lnTo>
              </a:path>
            </a:pathLst>
          </a:custGeom>
          <a:ln w="6350">
            <a:solidFill>
              <a:srgbClr val="231F20"/>
            </a:solidFill>
          </a:ln>
        </p:spPr>
        <p:txBody>
          <a:bodyPr wrap="square" lIns="0" tIns="0" rIns="0" bIns="0" rtlCol="0"/>
          <a:lstStyle/>
          <a:p>
            <a:endParaRPr/>
          </a:p>
        </p:txBody>
      </p:sp>
      <p:sp>
        <p:nvSpPr>
          <p:cNvPr id="235" name="object 235"/>
          <p:cNvSpPr/>
          <p:nvPr/>
        </p:nvSpPr>
        <p:spPr>
          <a:xfrm>
            <a:off x="5156522" y="4315872"/>
            <a:ext cx="8255" cy="20320"/>
          </a:xfrm>
          <a:custGeom>
            <a:avLst/>
            <a:gdLst/>
            <a:ahLst/>
            <a:cxnLst/>
            <a:rect l="l" t="t" r="r" b="b"/>
            <a:pathLst>
              <a:path w="8254" h="20320">
                <a:moveTo>
                  <a:pt x="0" y="0"/>
                </a:moveTo>
                <a:lnTo>
                  <a:pt x="7785" y="19888"/>
                </a:lnTo>
              </a:path>
            </a:pathLst>
          </a:custGeom>
          <a:ln w="6350">
            <a:solidFill>
              <a:srgbClr val="231F20"/>
            </a:solidFill>
          </a:ln>
        </p:spPr>
        <p:txBody>
          <a:bodyPr wrap="square" lIns="0" tIns="0" rIns="0" bIns="0" rtlCol="0"/>
          <a:lstStyle/>
          <a:p>
            <a:endParaRPr/>
          </a:p>
        </p:txBody>
      </p:sp>
      <p:sp>
        <p:nvSpPr>
          <p:cNvPr id="236" name="object 236"/>
          <p:cNvSpPr/>
          <p:nvPr/>
        </p:nvSpPr>
        <p:spPr>
          <a:xfrm>
            <a:off x="4853781" y="4222458"/>
            <a:ext cx="274320" cy="137160"/>
          </a:xfrm>
          <a:custGeom>
            <a:avLst/>
            <a:gdLst/>
            <a:ahLst/>
            <a:cxnLst/>
            <a:rect l="l" t="t" r="r" b="b"/>
            <a:pathLst>
              <a:path w="274320" h="137160">
                <a:moveTo>
                  <a:pt x="0" y="0"/>
                </a:moveTo>
                <a:lnTo>
                  <a:pt x="35380" y="54508"/>
                </a:lnTo>
                <a:lnTo>
                  <a:pt x="70710" y="82349"/>
                </a:lnTo>
                <a:lnTo>
                  <a:pt x="115100" y="107530"/>
                </a:lnTo>
                <a:lnTo>
                  <a:pt x="164197" y="126831"/>
                </a:lnTo>
                <a:lnTo>
                  <a:pt x="209299" y="136756"/>
                </a:lnTo>
                <a:lnTo>
                  <a:pt x="247023" y="137152"/>
                </a:lnTo>
                <a:lnTo>
                  <a:pt x="273989" y="127863"/>
                </a:lnTo>
              </a:path>
            </a:pathLst>
          </a:custGeom>
          <a:ln w="6350">
            <a:solidFill>
              <a:srgbClr val="231F20"/>
            </a:solidFill>
          </a:ln>
        </p:spPr>
        <p:txBody>
          <a:bodyPr wrap="square" lIns="0" tIns="0" rIns="0" bIns="0" rtlCol="0"/>
          <a:lstStyle/>
          <a:p>
            <a:endParaRPr/>
          </a:p>
        </p:txBody>
      </p:sp>
      <p:sp>
        <p:nvSpPr>
          <p:cNvPr id="237" name="object 237"/>
          <p:cNvSpPr/>
          <p:nvPr/>
        </p:nvSpPr>
        <p:spPr>
          <a:xfrm>
            <a:off x="4853783" y="4213170"/>
            <a:ext cx="274320" cy="137160"/>
          </a:xfrm>
          <a:custGeom>
            <a:avLst/>
            <a:gdLst/>
            <a:ahLst/>
            <a:cxnLst/>
            <a:rect l="l" t="t" r="r" b="b"/>
            <a:pathLst>
              <a:path w="274320" h="137160">
                <a:moveTo>
                  <a:pt x="273989" y="137156"/>
                </a:moveTo>
                <a:lnTo>
                  <a:pt x="238598" y="82633"/>
                </a:lnTo>
                <a:lnTo>
                  <a:pt x="203270" y="54797"/>
                </a:lnTo>
                <a:lnTo>
                  <a:pt x="158877" y="29625"/>
                </a:lnTo>
                <a:lnTo>
                  <a:pt x="109776" y="10313"/>
                </a:lnTo>
                <a:lnTo>
                  <a:pt x="64679" y="389"/>
                </a:lnTo>
                <a:lnTo>
                  <a:pt x="26962" y="0"/>
                </a:lnTo>
                <a:lnTo>
                  <a:pt x="0" y="9292"/>
                </a:lnTo>
              </a:path>
            </a:pathLst>
          </a:custGeom>
          <a:ln w="6350">
            <a:solidFill>
              <a:srgbClr val="231F20"/>
            </a:solidFill>
          </a:ln>
        </p:spPr>
        <p:txBody>
          <a:bodyPr wrap="square" lIns="0" tIns="0" rIns="0" bIns="0" rtlCol="0"/>
          <a:lstStyle/>
          <a:p>
            <a:endParaRPr/>
          </a:p>
        </p:txBody>
      </p:sp>
      <p:sp>
        <p:nvSpPr>
          <p:cNvPr id="238" name="object 238"/>
          <p:cNvSpPr/>
          <p:nvPr/>
        </p:nvSpPr>
        <p:spPr>
          <a:xfrm>
            <a:off x="4838964" y="4208910"/>
            <a:ext cx="293101" cy="185772"/>
          </a:xfrm>
          <a:prstGeom prst="rect">
            <a:avLst/>
          </a:prstGeom>
          <a:blipFill>
            <a:blip r:embed="rId2" cstate="print"/>
            <a:stretch>
              <a:fillRect/>
            </a:stretch>
          </a:blipFill>
        </p:spPr>
        <p:txBody>
          <a:bodyPr wrap="square" lIns="0" tIns="0" rIns="0" bIns="0" rtlCol="0"/>
          <a:lstStyle/>
          <a:p>
            <a:endParaRPr/>
          </a:p>
        </p:txBody>
      </p:sp>
      <p:sp>
        <p:nvSpPr>
          <p:cNvPr id="239" name="object 239"/>
          <p:cNvSpPr/>
          <p:nvPr/>
        </p:nvSpPr>
        <p:spPr>
          <a:xfrm>
            <a:off x="5593308" y="3826716"/>
            <a:ext cx="1443611" cy="883235"/>
          </a:xfrm>
          <a:prstGeom prst="rect">
            <a:avLst/>
          </a:prstGeom>
          <a:blipFill>
            <a:blip r:embed="rId3" cstate="print"/>
            <a:stretch>
              <a:fillRect/>
            </a:stretch>
          </a:blipFill>
        </p:spPr>
        <p:txBody>
          <a:bodyPr wrap="square" lIns="0" tIns="0" rIns="0" bIns="0" rtlCol="0"/>
          <a:lstStyle/>
          <a:p>
            <a:endParaRPr/>
          </a:p>
        </p:txBody>
      </p:sp>
      <p:sp>
        <p:nvSpPr>
          <p:cNvPr id="240" name="object 240"/>
          <p:cNvSpPr txBox="1"/>
          <p:nvPr/>
        </p:nvSpPr>
        <p:spPr>
          <a:xfrm>
            <a:off x="522547" y="459282"/>
            <a:ext cx="3413760" cy="269240"/>
          </a:xfrm>
          <a:prstGeom prst="rect">
            <a:avLst/>
          </a:prstGeom>
        </p:spPr>
        <p:txBody>
          <a:bodyPr vert="horz" wrap="square" lIns="0" tIns="12700" rIns="0" bIns="0" rtlCol="0">
            <a:spAutoFit/>
          </a:bodyPr>
          <a:lstStyle/>
          <a:p>
            <a:pPr marL="12700">
              <a:lnSpc>
                <a:spcPct val="100000"/>
              </a:lnSpc>
              <a:spcBef>
                <a:spcPts val="100"/>
              </a:spcBef>
            </a:pPr>
            <a:r>
              <a:rPr sz="1600" b="1" spc="-5" dirty="0">
                <a:solidFill>
                  <a:srgbClr val="231F20"/>
                </a:solidFill>
                <a:latin typeface="Arial Narrow"/>
                <a:cs typeface="Arial Narrow"/>
              </a:rPr>
              <a:t>MAINTENANCE </a:t>
            </a:r>
            <a:r>
              <a:rPr sz="1600" b="1" dirty="0">
                <a:solidFill>
                  <a:srgbClr val="231F20"/>
                </a:solidFill>
                <a:latin typeface="Arial Narrow"/>
                <a:cs typeface="Arial Narrow"/>
              </a:rPr>
              <a:t>ET PRODUITS</a:t>
            </a:r>
            <a:r>
              <a:rPr sz="1600" b="1" spc="-85" dirty="0">
                <a:solidFill>
                  <a:srgbClr val="231F20"/>
                </a:solidFill>
                <a:latin typeface="Arial Narrow"/>
                <a:cs typeface="Arial Narrow"/>
              </a:rPr>
              <a:t> </a:t>
            </a:r>
            <a:r>
              <a:rPr sz="1600" b="1" dirty="0">
                <a:solidFill>
                  <a:srgbClr val="231F20"/>
                </a:solidFill>
                <a:latin typeface="Arial Narrow"/>
                <a:cs typeface="Arial Narrow"/>
              </a:rPr>
              <a:t>CHIMIQUES</a:t>
            </a:r>
            <a:endParaRPr sz="1600">
              <a:latin typeface="Arial Narrow"/>
              <a:cs typeface="Arial Narrow"/>
            </a:endParaRPr>
          </a:p>
        </p:txBody>
      </p:sp>
      <p:sp>
        <p:nvSpPr>
          <p:cNvPr id="241" name="object 241"/>
          <p:cNvSpPr txBox="1"/>
          <p:nvPr/>
        </p:nvSpPr>
        <p:spPr>
          <a:xfrm>
            <a:off x="522566" y="975599"/>
            <a:ext cx="6497955" cy="706120"/>
          </a:xfrm>
          <a:prstGeom prst="rect">
            <a:avLst/>
          </a:prstGeom>
        </p:spPr>
        <p:txBody>
          <a:bodyPr vert="horz" wrap="square" lIns="0" tIns="12700" rIns="0" bIns="0" rtlCol="0">
            <a:spAutoFit/>
          </a:bodyPr>
          <a:lstStyle/>
          <a:p>
            <a:pPr marL="12700" marR="5080">
              <a:lnSpc>
                <a:spcPct val="100000"/>
              </a:lnSpc>
              <a:spcBef>
                <a:spcPts val="100"/>
              </a:spcBef>
            </a:pPr>
            <a:r>
              <a:rPr sz="900" b="1" dirty="0">
                <a:solidFill>
                  <a:srgbClr val="231F20"/>
                </a:solidFill>
                <a:latin typeface="Arial Narrow"/>
                <a:cs typeface="Arial Narrow"/>
              </a:rPr>
              <a:t>ATTENTION : VÉRIFIEZ TOUJOURS </a:t>
            </a:r>
            <a:r>
              <a:rPr sz="900" b="1" spc="-5" dirty="0">
                <a:solidFill>
                  <a:srgbClr val="231F20"/>
                </a:solidFill>
                <a:latin typeface="Arial Narrow"/>
                <a:cs typeface="Arial Narrow"/>
              </a:rPr>
              <a:t>QUE </a:t>
            </a:r>
            <a:r>
              <a:rPr sz="900" b="1" dirty="0">
                <a:solidFill>
                  <a:srgbClr val="231F20"/>
                </a:solidFill>
                <a:latin typeface="Arial Narrow"/>
                <a:cs typeface="Arial Narrow"/>
              </a:rPr>
              <a:t>LE SPA EST DÉBRANCHÉ AVANT DE COMMENCER TOUTE </a:t>
            </a:r>
            <a:r>
              <a:rPr sz="900" b="1" spc="-5" dirty="0">
                <a:solidFill>
                  <a:srgbClr val="231F20"/>
                </a:solidFill>
                <a:latin typeface="Arial Narrow"/>
                <a:cs typeface="Arial Narrow"/>
              </a:rPr>
              <a:t>OPÉRATION </a:t>
            </a:r>
            <a:r>
              <a:rPr sz="900" b="1" dirty="0">
                <a:solidFill>
                  <a:srgbClr val="231F20"/>
                </a:solidFill>
                <a:latin typeface="Arial Narrow"/>
                <a:cs typeface="Arial Narrow"/>
              </a:rPr>
              <a:t>D’ENTRETIEN AFIN D’ÉVITER  TOUT RISQUE DE BLESSURE </a:t>
            </a:r>
            <a:r>
              <a:rPr sz="900" b="1" spc="-5" dirty="0">
                <a:solidFill>
                  <a:srgbClr val="231F20"/>
                </a:solidFill>
                <a:latin typeface="Arial Narrow"/>
                <a:cs typeface="Arial Narrow"/>
              </a:rPr>
              <a:t>OU </a:t>
            </a:r>
            <a:r>
              <a:rPr sz="900" b="1" dirty="0">
                <a:solidFill>
                  <a:srgbClr val="231F20"/>
                </a:solidFill>
                <a:latin typeface="Arial Narrow"/>
                <a:cs typeface="Arial Narrow"/>
              </a:rPr>
              <a:t>DE</a:t>
            </a:r>
            <a:r>
              <a:rPr sz="900" b="1" spc="-5" dirty="0">
                <a:solidFill>
                  <a:srgbClr val="231F20"/>
                </a:solidFill>
                <a:latin typeface="Arial Narrow"/>
                <a:cs typeface="Arial Narrow"/>
              </a:rPr>
              <a:t> </a:t>
            </a:r>
            <a:r>
              <a:rPr sz="900" b="1" dirty="0">
                <a:solidFill>
                  <a:srgbClr val="231F20"/>
                </a:solidFill>
                <a:latin typeface="Arial Narrow"/>
                <a:cs typeface="Arial Narrow"/>
              </a:rPr>
              <a:t>DÉCÈS.</a:t>
            </a:r>
            <a:endParaRPr sz="900">
              <a:latin typeface="Arial Narrow"/>
              <a:cs typeface="Arial Narrow"/>
            </a:endParaRPr>
          </a:p>
          <a:p>
            <a:pPr marL="12700">
              <a:lnSpc>
                <a:spcPct val="100000"/>
              </a:lnSpc>
              <a:spcBef>
                <a:spcPts val="620"/>
              </a:spcBef>
            </a:pPr>
            <a:r>
              <a:rPr sz="1200" b="1" dirty="0">
                <a:solidFill>
                  <a:srgbClr val="231F20"/>
                </a:solidFill>
                <a:latin typeface="Arial Narrow"/>
                <a:cs typeface="Arial Narrow"/>
              </a:rPr>
              <a:t>ENTRETIEN DE LA CARTOUCHE</a:t>
            </a:r>
            <a:r>
              <a:rPr sz="1200" b="1" spc="-5" dirty="0">
                <a:solidFill>
                  <a:srgbClr val="231F20"/>
                </a:solidFill>
                <a:latin typeface="Arial Narrow"/>
                <a:cs typeface="Arial Narrow"/>
              </a:rPr>
              <a:t> </a:t>
            </a:r>
            <a:r>
              <a:rPr sz="1200" b="1" dirty="0">
                <a:solidFill>
                  <a:srgbClr val="231F20"/>
                </a:solidFill>
                <a:latin typeface="Arial Narrow"/>
                <a:cs typeface="Arial Narrow"/>
              </a:rPr>
              <a:t>FILTRANTE</a:t>
            </a:r>
            <a:endParaRPr sz="1200">
              <a:latin typeface="Arial Narrow"/>
              <a:cs typeface="Arial Narrow"/>
            </a:endParaRPr>
          </a:p>
          <a:p>
            <a:pPr marL="12700">
              <a:lnSpc>
                <a:spcPct val="100000"/>
              </a:lnSpc>
              <a:spcBef>
                <a:spcPts val="60"/>
              </a:spcBef>
            </a:pPr>
            <a:r>
              <a:rPr sz="900" spc="-5" dirty="0">
                <a:solidFill>
                  <a:srgbClr val="231F20"/>
                </a:solidFill>
                <a:latin typeface="Arial Narrow"/>
                <a:cs typeface="Arial Narrow"/>
              </a:rPr>
              <a:t>1. </a:t>
            </a:r>
            <a:r>
              <a:rPr sz="900" dirty="0">
                <a:solidFill>
                  <a:srgbClr val="231F20"/>
                </a:solidFill>
                <a:latin typeface="Arial Narrow"/>
                <a:cs typeface="Arial Narrow"/>
              </a:rPr>
              <a:t>Inspectez </a:t>
            </a:r>
            <a:r>
              <a:rPr sz="900" spc="-5" dirty="0">
                <a:solidFill>
                  <a:srgbClr val="231F20"/>
                </a:solidFill>
                <a:latin typeface="Arial Narrow"/>
                <a:cs typeface="Arial Narrow"/>
              </a:rPr>
              <a:t>et nettoyez avec précaution la cartouche </a:t>
            </a:r>
            <a:r>
              <a:rPr sz="900" dirty="0">
                <a:solidFill>
                  <a:srgbClr val="231F20"/>
                </a:solidFill>
                <a:latin typeface="Arial Narrow"/>
                <a:cs typeface="Arial Narrow"/>
              </a:rPr>
              <a:t>filtrante </a:t>
            </a:r>
            <a:r>
              <a:rPr sz="900" spc="-5" dirty="0">
                <a:solidFill>
                  <a:srgbClr val="231F20"/>
                </a:solidFill>
                <a:latin typeface="Arial Narrow"/>
                <a:cs typeface="Arial Narrow"/>
              </a:rPr>
              <a:t>après chaque utilisation. </a:t>
            </a:r>
            <a:r>
              <a:rPr sz="900" dirty="0">
                <a:solidFill>
                  <a:srgbClr val="231F20"/>
                </a:solidFill>
                <a:latin typeface="Arial Narrow"/>
                <a:cs typeface="Arial Narrow"/>
              </a:rPr>
              <a:t>Suivez </a:t>
            </a:r>
            <a:r>
              <a:rPr sz="900" spc="-5" dirty="0">
                <a:solidFill>
                  <a:srgbClr val="231F20"/>
                </a:solidFill>
                <a:latin typeface="Arial Narrow"/>
                <a:cs typeface="Arial Narrow"/>
              </a:rPr>
              <a:t>les étapes ci-dessous</a:t>
            </a:r>
            <a:r>
              <a:rPr sz="900" spc="-20" dirty="0">
                <a:solidFill>
                  <a:srgbClr val="231F20"/>
                </a:solidFill>
                <a:latin typeface="Arial Narrow"/>
                <a:cs typeface="Arial Narrow"/>
              </a:rPr>
              <a:t> </a:t>
            </a:r>
            <a:r>
              <a:rPr sz="900" dirty="0">
                <a:solidFill>
                  <a:srgbClr val="231F20"/>
                </a:solidFill>
                <a:latin typeface="Arial Narrow"/>
                <a:cs typeface="Arial Narrow"/>
              </a:rPr>
              <a:t>:\</a:t>
            </a:r>
            <a:endParaRPr sz="900">
              <a:latin typeface="Arial Narrow"/>
              <a:cs typeface="Arial Narrow"/>
            </a:endParaRPr>
          </a:p>
        </p:txBody>
      </p:sp>
      <p:sp>
        <p:nvSpPr>
          <p:cNvPr id="242" name="object 242"/>
          <p:cNvSpPr txBox="1"/>
          <p:nvPr/>
        </p:nvSpPr>
        <p:spPr>
          <a:xfrm>
            <a:off x="522909" y="3246807"/>
            <a:ext cx="6496050" cy="454659"/>
          </a:xfrm>
          <a:prstGeom prst="rect">
            <a:avLst/>
          </a:prstGeom>
        </p:spPr>
        <p:txBody>
          <a:bodyPr vert="horz" wrap="square" lIns="0" tIns="25400" rIns="0" bIns="0" rtlCol="0">
            <a:spAutoFit/>
          </a:bodyPr>
          <a:lstStyle/>
          <a:p>
            <a:pPr marL="12700" marR="5080">
              <a:lnSpc>
                <a:spcPts val="1000"/>
              </a:lnSpc>
              <a:spcBef>
                <a:spcPts val="200"/>
              </a:spcBef>
            </a:pPr>
            <a:r>
              <a:rPr sz="900" b="1" dirty="0">
                <a:solidFill>
                  <a:srgbClr val="231F20"/>
                </a:solidFill>
                <a:latin typeface="Arial Narrow"/>
                <a:cs typeface="Arial Narrow"/>
              </a:rPr>
              <a:t>REMARQUE: </a:t>
            </a:r>
            <a:r>
              <a:rPr sz="900" dirty="0">
                <a:solidFill>
                  <a:srgbClr val="231F20"/>
                </a:solidFill>
                <a:latin typeface="Arial Narrow"/>
                <a:cs typeface="Arial Narrow"/>
              </a:rPr>
              <a:t>Changez </a:t>
            </a:r>
            <a:r>
              <a:rPr sz="900" spc="-5" dirty="0">
                <a:solidFill>
                  <a:srgbClr val="231F20"/>
                </a:solidFill>
                <a:latin typeface="Arial Narrow"/>
                <a:cs typeface="Arial Narrow"/>
              </a:rPr>
              <a:t>la cartouche </a:t>
            </a:r>
            <a:r>
              <a:rPr sz="900" dirty="0">
                <a:solidFill>
                  <a:srgbClr val="231F20"/>
                </a:solidFill>
                <a:latin typeface="Arial Narrow"/>
                <a:cs typeface="Arial Narrow"/>
              </a:rPr>
              <a:t>filtrante tous </a:t>
            </a:r>
            <a:r>
              <a:rPr sz="900" spc="-5" dirty="0">
                <a:solidFill>
                  <a:srgbClr val="231F20"/>
                </a:solidFill>
                <a:latin typeface="Arial Narrow"/>
                <a:cs typeface="Arial Narrow"/>
              </a:rPr>
              <a:t>les </a:t>
            </a:r>
            <a:r>
              <a:rPr sz="900" dirty="0">
                <a:solidFill>
                  <a:srgbClr val="231F20"/>
                </a:solidFill>
                <a:latin typeface="Arial Narrow"/>
                <a:cs typeface="Arial Narrow"/>
              </a:rPr>
              <a:t>3 à 5 </a:t>
            </a:r>
            <a:r>
              <a:rPr sz="900" spc="-5" dirty="0">
                <a:solidFill>
                  <a:srgbClr val="231F20"/>
                </a:solidFill>
                <a:latin typeface="Arial Narrow"/>
                <a:cs typeface="Arial Narrow"/>
              </a:rPr>
              <a:t>jours, ou si elle </a:t>
            </a:r>
            <a:r>
              <a:rPr sz="900" dirty="0">
                <a:solidFill>
                  <a:srgbClr val="231F20"/>
                </a:solidFill>
                <a:latin typeface="Arial Narrow"/>
                <a:cs typeface="Arial Narrow"/>
              </a:rPr>
              <a:t>reste </a:t>
            </a:r>
            <a:r>
              <a:rPr sz="900" spc="-5" dirty="0">
                <a:solidFill>
                  <a:srgbClr val="231F20"/>
                </a:solidFill>
                <a:latin typeface="Arial Narrow"/>
                <a:cs typeface="Arial Narrow"/>
              </a:rPr>
              <a:t>sale et décolorée. Le </a:t>
            </a:r>
            <a:r>
              <a:rPr sz="900" dirty="0">
                <a:solidFill>
                  <a:srgbClr val="231F20"/>
                </a:solidFill>
                <a:latin typeface="Arial Narrow"/>
                <a:cs typeface="Arial Narrow"/>
              </a:rPr>
              <a:t>revêtement </a:t>
            </a:r>
            <a:r>
              <a:rPr sz="900" spc="-5" dirty="0">
                <a:solidFill>
                  <a:srgbClr val="231F20"/>
                </a:solidFill>
                <a:latin typeface="Arial Narrow"/>
                <a:cs typeface="Arial Narrow"/>
              </a:rPr>
              <a:t>en maille peut être réutilisé en </a:t>
            </a:r>
            <a:r>
              <a:rPr sz="900" dirty="0">
                <a:solidFill>
                  <a:srgbClr val="231F20"/>
                </a:solidFill>
                <a:latin typeface="Arial Narrow"/>
                <a:cs typeface="Arial Narrow"/>
              </a:rPr>
              <a:t>fonction </a:t>
            </a:r>
            <a:r>
              <a:rPr sz="900" spc="-5" dirty="0">
                <a:solidFill>
                  <a:srgbClr val="231F20"/>
                </a:solidFill>
                <a:latin typeface="Arial Narrow"/>
                <a:cs typeface="Arial Narrow"/>
              </a:rPr>
              <a:t>de  son</a:t>
            </a:r>
            <a:r>
              <a:rPr sz="900" spc="-10" dirty="0">
                <a:solidFill>
                  <a:srgbClr val="231F20"/>
                </a:solidFill>
                <a:latin typeface="Arial Narrow"/>
                <a:cs typeface="Arial Narrow"/>
              </a:rPr>
              <a:t> </a:t>
            </a:r>
            <a:r>
              <a:rPr sz="900" dirty="0">
                <a:solidFill>
                  <a:srgbClr val="231F20"/>
                </a:solidFill>
                <a:latin typeface="Arial Narrow"/>
                <a:cs typeface="Arial Narrow"/>
              </a:rPr>
              <a:t>état.</a:t>
            </a:r>
            <a:endParaRPr sz="900">
              <a:latin typeface="Arial Narrow"/>
              <a:cs typeface="Arial Narrow"/>
            </a:endParaRPr>
          </a:p>
          <a:p>
            <a:pPr marL="12700">
              <a:lnSpc>
                <a:spcPct val="100000"/>
              </a:lnSpc>
              <a:spcBef>
                <a:spcPts val="200"/>
              </a:spcBef>
            </a:pPr>
            <a:r>
              <a:rPr sz="900" b="1" dirty="0">
                <a:solidFill>
                  <a:srgbClr val="231F20"/>
                </a:solidFill>
                <a:latin typeface="Arial Narrow"/>
                <a:cs typeface="Arial Narrow"/>
              </a:rPr>
              <a:t>REMARQUE: </a:t>
            </a:r>
            <a:r>
              <a:rPr sz="900" spc="-5" dirty="0">
                <a:solidFill>
                  <a:srgbClr val="231F20"/>
                </a:solidFill>
                <a:latin typeface="Arial Narrow"/>
                <a:cs typeface="Arial Narrow"/>
              </a:rPr>
              <a:t>Lorsque le spa est </a:t>
            </a:r>
            <a:r>
              <a:rPr sz="900" dirty="0">
                <a:solidFill>
                  <a:srgbClr val="231F20"/>
                </a:solidFill>
                <a:latin typeface="Arial Narrow"/>
                <a:cs typeface="Arial Narrow"/>
              </a:rPr>
              <a:t>rempli </a:t>
            </a:r>
            <a:r>
              <a:rPr sz="900" spc="-5" dirty="0">
                <a:solidFill>
                  <a:srgbClr val="231F20"/>
                </a:solidFill>
                <a:latin typeface="Arial Narrow"/>
                <a:cs typeface="Arial Narrow"/>
              </a:rPr>
              <a:t>d’eau, une cartouche </a:t>
            </a:r>
            <a:r>
              <a:rPr sz="900" dirty="0">
                <a:solidFill>
                  <a:srgbClr val="231F20"/>
                </a:solidFill>
                <a:latin typeface="Arial Narrow"/>
                <a:cs typeface="Arial Narrow"/>
              </a:rPr>
              <a:t>filtrante </a:t>
            </a:r>
            <a:r>
              <a:rPr sz="900" spc="-5" dirty="0">
                <a:solidFill>
                  <a:srgbClr val="231F20"/>
                </a:solidFill>
                <a:latin typeface="Arial Narrow"/>
                <a:cs typeface="Arial Narrow"/>
              </a:rPr>
              <a:t>doit </a:t>
            </a:r>
            <a:r>
              <a:rPr sz="900" dirty="0">
                <a:solidFill>
                  <a:srgbClr val="231F20"/>
                </a:solidFill>
                <a:latin typeface="Arial Narrow"/>
                <a:cs typeface="Arial Narrow"/>
              </a:rPr>
              <a:t>toujours </a:t>
            </a:r>
            <a:r>
              <a:rPr sz="900" spc="-5" dirty="0">
                <a:solidFill>
                  <a:srgbClr val="231F20"/>
                </a:solidFill>
                <a:latin typeface="Arial Narrow"/>
                <a:cs typeface="Arial Narrow"/>
              </a:rPr>
              <a:t>être installée sur la</a:t>
            </a:r>
            <a:r>
              <a:rPr sz="900" spc="-25" dirty="0">
                <a:solidFill>
                  <a:srgbClr val="231F20"/>
                </a:solidFill>
                <a:latin typeface="Arial Narrow"/>
                <a:cs typeface="Arial Narrow"/>
              </a:rPr>
              <a:t> </a:t>
            </a:r>
            <a:r>
              <a:rPr sz="900" dirty="0">
                <a:solidFill>
                  <a:srgbClr val="231F20"/>
                </a:solidFill>
                <a:latin typeface="Arial Narrow"/>
                <a:cs typeface="Arial Narrow"/>
              </a:rPr>
              <a:t>base.</a:t>
            </a:r>
            <a:endParaRPr sz="900">
              <a:latin typeface="Arial Narrow"/>
              <a:cs typeface="Arial Narrow"/>
            </a:endParaRPr>
          </a:p>
        </p:txBody>
      </p:sp>
      <p:sp>
        <p:nvSpPr>
          <p:cNvPr id="243" name="object 243"/>
          <p:cNvSpPr txBox="1"/>
          <p:nvPr/>
        </p:nvSpPr>
        <p:spPr>
          <a:xfrm>
            <a:off x="4770856" y="3836708"/>
            <a:ext cx="2263140" cy="872490"/>
          </a:xfrm>
          <a:prstGeom prst="rect">
            <a:avLst/>
          </a:prstGeom>
          <a:ln w="6350">
            <a:solidFill>
              <a:srgbClr val="231F20"/>
            </a:solidFill>
          </a:ln>
        </p:spPr>
        <p:txBody>
          <a:bodyPr vert="horz" wrap="square" lIns="0" tIns="0" rIns="0" bIns="0" rtlCol="0">
            <a:spAutoFit/>
          </a:bodyPr>
          <a:lstStyle/>
          <a:p>
            <a:pPr>
              <a:lnSpc>
                <a:spcPct val="100000"/>
              </a:lnSpc>
            </a:pPr>
            <a:endParaRPr sz="800">
              <a:latin typeface="Times New Roman"/>
              <a:cs typeface="Times New Roman"/>
            </a:endParaRPr>
          </a:p>
          <a:p>
            <a:pPr>
              <a:lnSpc>
                <a:spcPct val="100000"/>
              </a:lnSpc>
              <a:spcBef>
                <a:spcPts val="5"/>
              </a:spcBef>
            </a:pPr>
            <a:r>
              <a:rPr sz="900" spc="-5" dirty="0">
                <a:solidFill>
                  <a:srgbClr val="231F20"/>
                </a:solidFill>
                <a:latin typeface="Arial Narrow"/>
                <a:cs typeface="Arial Narrow"/>
              </a:rPr>
              <a:t>et</a:t>
            </a:r>
            <a:endParaRPr sz="900">
              <a:latin typeface="Arial Narrow"/>
              <a:cs typeface="Arial Narrow"/>
            </a:endParaRPr>
          </a:p>
        </p:txBody>
      </p:sp>
      <p:sp>
        <p:nvSpPr>
          <p:cNvPr id="244" name="object 244"/>
          <p:cNvSpPr txBox="1"/>
          <p:nvPr/>
        </p:nvSpPr>
        <p:spPr>
          <a:xfrm>
            <a:off x="522909" y="3703892"/>
            <a:ext cx="4224020" cy="819150"/>
          </a:xfrm>
          <a:prstGeom prst="rect">
            <a:avLst/>
          </a:prstGeom>
        </p:spPr>
        <p:txBody>
          <a:bodyPr vert="horz" wrap="square" lIns="0" tIns="12700" rIns="0" bIns="0" rtlCol="0">
            <a:spAutoFit/>
          </a:bodyPr>
          <a:lstStyle/>
          <a:p>
            <a:pPr marL="12700">
              <a:lnSpc>
                <a:spcPct val="100000"/>
              </a:lnSpc>
              <a:spcBef>
                <a:spcPts val="100"/>
              </a:spcBef>
            </a:pPr>
            <a:r>
              <a:rPr sz="900" b="1" dirty="0">
                <a:solidFill>
                  <a:srgbClr val="231F20"/>
                </a:solidFill>
                <a:latin typeface="Arial Narrow"/>
                <a:cs typeface="Arial Narrow"/>
              </a:rPr>
              <a:t>REMARQUE: </a:t>
            </a:r>
            <a:r>
              <a:rPr sz="900" dirty="0">
                <a:solidFill>
                  <a:srgbClr val="231F20"/>
                </a:solidFill>
                <a:latin typeface="Arial Narrow"/>
                <a:cs typeface="Arial Narrow"/>
              </a:rPr>
              <a:t>Désactivez toutes </a:t>
            </a:r>
            <a:r>
              <a:rPr sz="900" spc="-5" dirty="0">
                <a:solidFill>
                  <a:srgbClr val="231F20"/>
                </a:solidFill>
                <a:latin typeface="Arial Narrow"/>
                <a:cs typeface="Arial Narrow"/>
              </a:rPr>
              <a:t>les </a:t>
            </a:r>
            <a:r>
              <a:rPr sz="900" dirty="0">
                <a:solidFill>
                  <a:srgbClr val="231F20"/>
                </a:solidFill>
                <a:latin typeface="Arial Narrow"/>
                <a:cs typeface="Arial Narrow"/>
              </a:rPr>
              <a:t>fonctions </a:t>
            </a:r>
            <a:r>
              <a:rPr sz="900" spc="-5" dirty="0">
                <a:solidFill>
                  <a:srgbClr val="231F20"/>
                </a:solidFill>
                <a:latin typeface="Arial Narrow"/>
                <a:cs typeface="Arial Narrow"/>
              </a:rPr>
              <a:t>avant de changer ou de nettoyer la cartouche</a:t>
            </a:r>
            <a:r>
              <a:rPr sz="900" spc="-60" dirty="0">
                <a:solidFill>
                  <a:srgbClr val="231F20"/>
                </a:solidFill>
                <a:latin typeface="Arial Narrow"/>
                <a:cs typeface="Arial Narrow"/>
              </a:rPr>
              <a:t> </a:t>
            </a:r>
            <a:r>
              <a:rPr sz="900" dirty="0">
                <a:solidFill>
                  <a:srgbClr val="231F20"/>
                </a:solidFill>
                <a:latin typeface="Arial Narrow"/>
                <a:cs typeface="Arial Narrow"/>
              </a:rPr>
              <a:t>filtrante.</a:t>
            </a:r>
            <a:endParaRPr sz="900">
              <a:latin typeface="Arial Narrow"/>
              <a:cs typeface="Arial Narrow"/>
            </a:endParaRPr>
          </a:p>
          <a:p>
            <a:pPr marL="142875" marR="5080" indent="-130810">
              <a:lnSpc>
                <a:spcPct val="101800"/>
              </a:lnSpc>
              <a:spcBef>
                <a:spcPts val="770"/>
              </a:spcBef>
            </a:pPr>
            <a:r>
              <a:rPr sz="900" spc="-5" dirty="0">
                <a:solidFill>
                  <a:srgbClr val="231F20"/>
                </a:solidFill>
                <a:latin typeface="Arial Narrow"/>
                <a:cs typeface="Arial Narrow"/>
              </a:rPr>
              <a:t>2. </a:t>
            </a:r>
            <a:r>
              <a:rPr sz="900" dirty="0">
                <a:solidFill>
                  <a:srgbClr val="231F20"/>
                </a:solidFill>
                <a:latin typeface="Arial Narrow"/>
                <a:cs typeface="Arial Narrow"/>
              </a:rPr>
              <a:t>Si </a:t>
            </a:r>
            <a:r>
              <a:rPr sz="900" spc="-5" dirty="0">
                <a:solidFill>
                  <a:srgbClr val="231F20"/>
                </a:solidFill>
                <a:latin typeface="Arial Narrow"/>
                <a:cs typeface="Arial Narrow"/>
              </a:rPr>
              <a:t>l’entrée ou la sortie du spa est obstruée par des saletés, utilisez la clé pour dévisser le bouchon  nettoyez-le ensuite si</a:t>
            </a:r>
            <a:r>
              <a:rPr sz="900" spc="-10" dirty="0">
                <a:solidFill>
                  <a:srgbClr val="231F20"/>
                </a:solidFill>
                <a:latin typeface="Arial Narrow"/>
                <a:cs typeface="Arial Narrow"/>
              </a:rPr>
              <a:t> </a:t>
            </a:r>
            <a:r>
              <a:rPr sz="900" dirty="0">
                <a:solidFill>
                  <a:srgbClr val="231F20"/>
                </a:solidFill>
                <a:latin typeface="Arial Narrow"/>
                <a:cs typeface="Arial Narrow"/>
              </a:rPr>
              <a:t>nécessaire.</a:t>
            </a:r>
            <a:endParaRPr sz="900">
              <a:latin typeface="Arial Narrow"/>
              <a:cs typeface="Arial Narrow"/>
            </a:endParaRPr>
          </a:p>
          <a:p>
            <a:pPr marL="12700" marR="103505">
              <a:lnSpc>
                <a:spcPct val="101800"/>
              </a:lnSpc>
            </a:pPr>
            <a:r>
              <a:rPr sz="900" b="1" dirty="0">
                <a:solidFill>
                  <a:srgbClr val="231F20"/>
                </a:solidFill>
                <a:latin typeface="Arial Narrow"/>
                <a:cs typeface="Arial Narrow"/>
              </a:rPr>
              <a:t>REMARQUE: </a:t>
            </a:r>
            <a:r>
              <a:rPr sz="900" dirty="0">
                <a:solidFill>
                  <a:srgbClr val="231F20"/>
                </a:solidFill>
                <a:latin typeface="Arial Narrow"/>
                <a:cs typeface="Arial Narrow"/>
              </a:rPr>
              <a:t>Avant </a:t>
            </a:r>
            <a:r>
              <a:rPr sz="900" spc="-5" dirty="0">
                <a:solidFill>
                  <a:srgbClr val="231F20"/>
                </a:solidFill>
                <a:latin typeface="Arial Narrow"/>
                <a:cs typeface="Arial Narrow"/>
              </a:rPr>
              <a:t>de dévisser la pièce, assurez-vous que le spa est vide. </a:t>
            </a:r>
            <a:r>
              <a:rPr sz="900" dirty="0">
                <a:solidFill>
                  <a:srgbClr val="231F20"/>
                </a:solidFill>
                <a:latin typeface="Arial Narrow"/>
                <a:cs typeface="Arial Narrow"/>
              </a:rPr>
              <a:t>Ne </a:t>
            </a:r>
            <a:r>
              <a:rPr sz="900" spc="-5" dirty="0">
                <a:solidFill>
                  <a:srgbClr val="231F20"/>
                </a:solidFill>
                <a:latin typeface="Arial Narrow"/>
                <a:cs typeface="Arial Narrow"/>
              </a:rPr>
              <a:t>la dévissez jamais  lorsque le spa est </a:t>
            </a:r>
            <a:r>
              <a:rPr sz="900" dirty="0">
                <a:solidFill>
                  <a:srgbClr val="231F20"/>
                </a:solidFill>
                <a:latin typeface="Arial Narrow"/>
                <a:cs typeface="Arial Narrow"/>
              </a:rPr>
              <a:t>rempli </a:t>
            </a:r>
            <a:r>
              <a:rPr sz="900" spc="-5" dirty="0">
                <a:solidFill>
                  <a:srgbClr val="231F20"/>
                </a:solidFill>
                <a:latin typeface="Arial Narrow"/>
                <a:cs typeface="Arial Narrow"/>
              </a:rPr>
              <a:t>d’eau</a:t>
            </a:r>
            <a:r>
              <a:rPr sz="900" spc="-35" dirty="0">
                <a:solidFill>
                  <a:srgbClr val="231F20"/>
                </a:solidFill>
                <a:latin typeface="Arial Narrow"/>
                <a:cs typeface="Arial Narrow"/>
              </a:rPr>
              <a:t> </a:t>
            </a:r>
            <a:r>
              <a:rPr sz="900" dirty="0">
                <a:solidFill>
                  <a:srgbClr val="231F20"/>
                </a:solidFill>
                <a:latin typeface="Arial Narrow"/>
                <a:cs typeface="Arial Narrow"/>
              </a:rPr>
              <a:t>!</a:t>
            </a:r>
            <a:endParaRPr sz="900">
              <a:latin typeface="Arial Narrow"/>
              <a:cs typeface="Arial Narrow"/>
            </a:endParaRPr>
          </a:p>
        </p:txBody>
      </p:sp>
      <p:sp>
        <p:nvSpPr>
          <p:cNvPr id="245" name="object 245"/>
          <p:cNvSpPr txBox="1"/>
          <p:nvPr/>
        </p:nvSpPr>
        <p:spPr>
          <a:xfrm>
            <a:off x="529996" y="4630065"/>
            <a:ext cx="603885" cy="162560"/>
          </a:xfrm>
          <a:prstGeom prst="rect">
            <a:avLst/>
          </a:prstGeom>
        </p:spPr>
        <p:txBody>
          <a:bodyPr vert="horz" wrap="square" lIns="0" tIns="12700" rIns="0" bIns="0" rtlCol="0">
            <a:spAutoFit/>
          </a:bodyPr>
          <a:lstStyle/>
          <a:p>
            <a:pPr marL="12700">
              <a:lnSpc>
                <a:spcPct val="100000"/>
              </a:lnSpc>
              <a:spcBef>
                <a:spcPts val="100"/>
              </a:spcBef>
            </a:pPr>
            <a:r>
              <a:rPr sz="900" b="1" dirty="0">
                <a:solidFill>
                  <a:srgbClr val="231F20"/>
                </a:solidFill>
                <a:latin typeface="Arial Narrow"/>
                <a:cs typeface="Arial Narrow"/>
              </a:rPr>
              <a:t>EAU DU</a:t>
            </a:r>
            <a:r>
              <a:rPr sz="900" b="1" spc="-80" dirty="0">
                <a:solidFill>
                  <a:srgbClr val="231F20"/>
                </a:solidFill>
                <a:latin typeface="Arial Narrow"/>
                <a:cs typeface="Arial Narrow"/>
              </a:rPr>
              <a:t> </a:t>
            </a:r>
            <a:r>
              <a:rPr sz="900" b="1" dirty="0">
                <a:solidFill>
                  <a:srgbClr val="231F20"/>
                </a:solidFill>
                <a:latin typeface="Arial Narrow"/>
                <a:cs typeface="Arial Narrow"/>
              </a:rPr>
              <a:t>SPA</a:t>
            </a:r>
            <a:endParaRPr sz="900">
              <a:latin typeface="Arial Narrow"/>
              <a:cs typeface="Arial Narrow"/>
            </a:endParaRPr>
          </a:p>
        </p:txBody>
      </p:sp>
      <p:sp>
        <p:nvSpPr>
          <p:cNvPr id="246" name="object 246"/>
          <p:cNvSpPr txBox="1"/>
          <p:nvPr/>
        </p:nvSpPr>
        <p:spPr>
          <a:xfrm>
            <a:off x="529996" y="4795115"/>
            <a:ext cx="6464300" cy="2816860"/>
          </a:xfrm>
          <a:prstGeom prst="rect">
            <a:avLst/>
          </a:prstGeom>
        </p:spPr>
        <p:txBody>
          <a:bodyPr vert="horz" wrap="square" lIns="0" tIns="10160" rIns="0" bIns="0" rtlCol="0">
            <a:spAutoFit/>
          </a:bodyPr>
          <a:lstStyle/>
          <a:p>
            <a:pPr marL="142875" marR="5080" indent="-130810" algn="just">
              <a:lnSpc>
                <a:spcPct val="101800"/>
              </a:lnSpc>
              <a:spcBef>
                <a:spcPts val="80"/>
              </a:spcBef>
              <a:buAutoNum type="arabicPeriod"/>
              <a:tabLst>
                <a:tab pos="143510" algn="l"/>
              </a:tabLst>
            </a:pPr>
            <a:r>
              <a:rPr sz="900" dirty="0">
                <a:solidFill>
                  <a:srgbClr val="231F20"/>
                </a:solidFill>
                <a:latin typeface="Arial Narrow"/>
                <a:cs typeface="Arial Narrow"/>
              </a:rPr>
              <a:t>Changez </a:t>
            </a:r>
            <a:r>
              <a:rPr sz="900" spc="-5" dirty="0">
                <a:solidFill>
                  <a:srgbClr val="231F20"/>
                </a:solidFill>
                <a:latin typeface="Arial Narrow"/>
                <a:cs typeface="Arial Narrow"/>
              </a:rPr>
              <a:t>l’eau du spa </a:t>
            </a:r>
            <a:r>
              <a:rPr sz="900" dirty="0">
                <a:solidFill>
                  <a:srgbClr val="231F20"/>
                </a:solidFill>
                <a:latin typeface="Arial Narrow"/>
                <a:cs typeface="Arial Narrow"/>
              </a:rPr>
              <a:t>tous </a:t>
            </a:r>
            <a:r>
              <a:rPr sz="900" spc="-5" dirty="0">
                <a:solidFill>
                  <a:srgbClr val="231F20"/>
                </a:solidFill>
                <a:latin typeface="Arial Narrow"/>
                <a:cs typeface="Arial Narrow"/>
              </a:rPr>
              <a:t>les </a:t>
            </a:r>
            <a:r>
              <a:rPr sz="900" dirty="0">
                <a:solidFill>
                  <a:srgbClr val="231F20"/>
                </a:solidFill>
                <a:latin typeface="Arial Narrow"/>
                <a:cs typeface="Arial Narrow"/>
              </a:rPr>
              <a:t>3 à 5 </a:t>
            </a:r>
            <a:r>
              <a:rPr sz="900" spc="-5" dirty="0">
                <a:solidFill>
                  <a:srgbClr val="231F20"/>
                </a:solidFill>
                <a:latin typeface="Arial Narrow"/>
                <a:cs typeface="Arial Narrow"/>
              </a:rPr>
              <a:t>jours en </a:t>
            </a:r>
            <a:r>
              <a:rPr sz="900" dirty="0">
                <a:solidFill>
                  <a:srgbClr val="231F20"/>
                </a:solidFill>
                <a:latin typeface="Arial Narrow"/>
                <a:cs typeface="Arial Narrow"/>
              </a:rPr>
              <a:t>fonction </a:t>
            </a:r>
            <a:r>
              <a:rPr sz="900" spc="-5" dirty="0">
                <a:solidFill>
                  <a:srgbClr val="231F20"/>
                </a:solidFill>
                <a:latin typeface="Arial Narrow"/>
                <a:cs typeface="Arial Narrow"/>
              </a:rPr>
              <a:t>de l’utilisation. </a:t>
            </a:r>
            <a:r>
              <a:rPr sz="900" dirty="0">
                <a:solidFill>
                  <a:srgbClr val="231F20"/>
                </a:solidFill>
                <a:latin typeface="Arial Narrow"/>
                <a:cs typeface="Arial Narrow"/>
              </a:rPr>
              <a:t>Si </a:t>
            </a:r>
            <a:r>
              <a:rPr sz="900" spc="-5" dirty="0">
                <a:solidFill>
                  <a:srgbClr val="231F20"/>
                </a:solidFill>
                <a:latin typeface="Arial Narrow"/>
                <a:cs typeface="Arial Narrow"/>
              </a:rPr>
              <a:t>des saletés sont visibles dans l’eau ou si l’eau devient </a:t>
            </a:r>
            <a:r>
              <a:rPr sz="900" dirty="0">
                <a:solidFill>
                  <a:srgbClr val="231F20"/>
                </a:solidFill>
                <a:latin typeface="Arial Narrow"/>
                <a:cs typeface="Arial Narrow"/>
              </a:rPr>
              <a:t>trouble </a:t>
            </a:r>
            <a:r>
              <a:rPr sz="900" spc="-5" dirty="0">
                <a:solidFill>
                  <a:srgbClr val="231F20"/>
                </a:solidFill>
                <a:latin typeface="Arial Narrow"/>
                <a:cs typeface="Arial Narrow"/>
              </a:rPr>
              <a:t>et qu’elle n’est pas  nettoyée malgré la bonne composition chimique de l’eau, changez l’eau et nettoyez le bassin du spa. </a:t>
            </a:r>
            <a:r>
              <a:rPr sz="900" dirty="0">
                <a:solidFill>
                  <a:srgbClr val="231F20"/>
                </a:solidFill>
                <a:latin typeface="Arial Narrow"/>
                <a:cs typeface="Arial Narrow"/>
              </a:rPr>
              <a:t>Voir </a:t>
            </a:r>
            <a:r>
              <a:rPr sz="900" spc="-5" dirty="0">
                <a:solidFill>
                  <a:srgbClr val="231F20"/>
                </a:solidFill>
                <a:latin typeface="Arial Narrow"/>
                <a:cs typeface="Arial Narrow"/>
              </a:rPr>
              <a:t>la section </a:t>
            </a:r>
            <a:r>
              <a:rPr sz="900" dirty="0">
                <a:solidFill>
                  <a:srgbClr val="231F20"/>
                </a:solidFill>
                <a:latin typeface="Arial Narrow"/>
                <a:cs typeface="Arial Narrow"/>
              </a:rPr>
              <a:t>« Nettoyage, </a:t>
            </a:r>
            <a:r>
              <a:rPr sz="900" spc="-5" dirty="0">
                <a:solidFill>
                  <a:srgbClr val="231F20"/>
                </a:solidFill>
                <a:latin typeface="Arial Narrow"/>
                <a:cs typeface="Arial Narrow"/>
              </a:rPr>
              <a:t>vidange et stockage </a:t>
            </a:r>
            <a:r>
              <a:rPr sz="900" dirty="0">
                <a:solidFill>
                  <a:srgbClr val="231F20"/>
                </a:solidFill>
                <a:latin typeface="Arial Narrow"/>
                <a:cs typeface="Arial Narrow"/>
              </a:rPr>
              <a:t>»  </a:t>
            </a:r>
            <a:r>
              <a:rPr sz="900" spc="-5" dirty="0">
                <a:solidFill>
                  <a:srgbClr val="231F20"/>
                </a:solidFill>
                <a:latin typeface="Arial Narrow"/>
                <a:cs typeface="Arial Narrow"/>
              </a:rPr>
              <a:t>pour connaître les</a:t>
            </a:r>
            <a:r>
              <a:rPr sz="900" spc="-10" dirty="0">
                <a:solidFill>
                  <a:srgbClr val="231F20"/>
                </a:solidFill>
                <a:latin typeface="Arial Narrow"/>
                <a:cs typeface="Arial Narrow"/>
              </a:rPr>
              <a:t> </a:t>
            </a:r>
            <a:r>
              <a:rPr sz="900" spc="-5" dirty="0">
                <a:solidFill>
                  <a:srgbClr val="231F20"/>
                </a:solidFill>
                <a:latin typeface="Arial Narrow"/>
                <a:cs typeface="Arial Narrow"/>
              </a:rPr>
              <a:t>instructions.</a:t>
            </a:r>
            <a:endParaRPr sz="900">
              <a:latin typeface="Arial Narrow"/>
              <a:cs typeface="Arial Narrow"/>
            </a:endParaRPr>
          </a:p>
          <a:p>
            <a:pPr marL="142875" marR="249554" indent="-130810" algn="just">
              <a:lnSpc>
                <a:spcPct val="101800"/>
              </a:lnSpc>
              <a:buAutoNum type="arabicPeriod"/>
              <a:tabLst>
                <a:tab pos="143510" algn="l"/>
              </a:tabLst>
            </a:pPr>
            <a:r>
              <a:rPr sz="900" dirty="0">
                <a:solidFill>
                  <a:srgbClr val="231F20"/>
                </a:solidFill>
                <a:latin typeface="Arial Narrow"/>
                <a:cs typeface="Arial Narrow"/>
              </a:rPr>
              <a:t>Nous recommandons </a:t>
            </a:r>
            <a:r>
              <a:rPr sz="900" spc="-5" dirty="0">
                <a:solidFill>
                  <a:srgbClr val="231F20"/>
                </a:solidFill>
                <a:latin typeface="Arial Narrow"/>
                <a:cs typeface="Arial Narrow"/>
              </a:rPr>
              <a:t>de prendre une douche avant d’utiliser le spa, car les produits cosmétiques, les lotions et autres </a:t>
            </a:r>
            <a:r>
              <a:rPr sz="900" dirty="0">
                <a:solidFill>
                  <a:srgbClr val="231F20"/>
                </a:solidFill>
                <a:latin typeface="Arial Narrow"/>
                <a:cs typeface="Arial Narrow"/>
              </a:rPr>
              <a:t>résidus </a:t>
            </a:r>
            <a:r>
              <a:rPr sz="900" spc="-5" dirty="0">
                <a:solidFill>
                  <a:srgbClr val="231F20"/>
                </a:solidFill>
                <a:latin typeface="Arial Narrow"/>
                <a:cs typeface="Arial Narrow"/>
              </a:rPr>
              <a:t>sur la peau peuvent  </a:t>
            </a:r>
            <a:r>
              <a:rPr sz="900" dirty="0">
                <a:solidFill>
                  <a:srgbClr val="231F20"/>
                </a:solidFill>
                <a:latin typeface="Arial Narrow"/>
                <a:cs typeface="Arial Narrow"/>
              </a:rPr>
              <a:t>rapidement </a:t>
            </a:r>
            <a:r>
              <a:rPr sz="900" spc="-5" dirty="0">
                <a:solidFill>
                  <a:srgbClr val="231F20"/>
                </a:solidFill>
                <a:latin typeface="Arial Narrow"/>
                <a:cs typeface="Arial Narrow"/>
              </a:rPr>
              <a:t>dégrader la qualité de</a:t>
            </a:r>
            <a:r>
              <a:rPr sz="900" spc="-10" dirty="0">
                <a:solidFill>
                  <a:srgbClr val="231F20"/>
                </a:solidFill>
                <a:latin typeface="Arial Narrow"/>
                <a:cs typeface="Arial Narrow"/>
              </a:rPr>
              <a:t> </a:t>
            </a:r>
            <a:r>
              <a:rPr sz="900" spc="-5" dirty="0">
                <a:solidFill>
                  <a:srgbClr val="231F20"/>
                </a:solidFill>
                <a:latin typeface="Arial Narrow"/>
                <a:cs typeface="Arial Narrow"/>
              </a:rPr>
              <a:t>l’eau.</a:t>
            </a:r>
            <a:endParaRPr sz="900">
              <a:latin typeface="Arial Narrow"/>
              <a:cs typeface="Arial Narrow"/>
            </a:endParaRPr>
          </a:p>
          <a:p>
            <a:pPr marL="142875" indent="-130810" algn="just">
              <a:lnSpc>
                <a:spcPct val="100000"/>
              </a:lnSpc>
              <a:spcBef>
                <a:spcPts val="20"/>
              </a:spcBef>
              <a:buAutoNum type="arabicPeriod"/>
              <a:tabLst>
                <a:tab pos="143510" algn="l"/>
              </a:tabLst>
            </a:pPr>
            <a:r>
              <a:rPr sz="900" spc="-5" dirty="0">
                <a:solidFill>
                  <a:srgbClr val="231F20"/>
                </a:solidFill>
                <a:latin typeface="Arial Narrow"/>
                <a:cs typeface="Arial Narrow"/>
              </a:rPr>
              <a:t>Lorsque le spa n’est pas utilisé, couvrez-le avec le couvercle </a:t>
            </a:r>
            <a:r>
              <a:rPr sz="900" dirty="0">
                <a:solidFill>
                  <a:srgbClr val="231F20"/>
                </a:solidFill>
                <a:latin typeface="Arial Narrow"/>
                <a:cs typeface="Arial Narrow"/>
              </a:rPr>
              <a:t>à </a:t>
            </a:r>
            <a:r>
              <a:rPr sz="900" spc="-5" dirty="0">
                <a:solidFill>
                  <a:srgbClr val="231F20"/>
                </a:solidFill>
                <a:latin typeface="Arial Narrow"/>
                <a:cs typeface="Arial Narrow"/>
              </a:rPr>
              <a:t>boucle pour éviter la pollution de</a:t>
            </a:r>
            <a:r>
              <a:rPr sz="900" spc="-15" dirty="0">
                <a:solidFill>
                  <a:srgbClr val="231F20"/>
                </a:solidFill>
                <a:latin typeface="Arial Narrow"/>
                <a:cs typeface="Arial Narrow"/>
              </a:rPr>
              <a:t> </a:t>
            </a:r>
            <a:r>
              <a:rPr sz="900" spc="-5" dirty="0">
                <a:solidFill>
                  <a:srgbClr val="231F20"/>
                </a:solidFill>
                <a:latin typeface="Arial Narrow"/>
                <a:cs typeface="Arial Narrow"/>
              </a:rPr>
              <a:t>l’eau.</a:t>
            </a:r>
            <a:endParaRPr sz="900">
              <a:latin typeface="Arial Narrow"/>
              <a:cs typeface="Arial Narrow"/>
            </a:endParaRPr>
          </a:p>
          <a:p>
            <a:pPr marL="142875" marR="9525" indent="-130810">
              <a:lnSpc>
                <a:spcPct val="101800"/>
              </a:lnSpc>
              <a:buAutoNum type="arabicPeriod"/>
              <a:tabLst>
                <a:tab pos="143510" algn="l"/>
              </a:tabLst>
            </a:pPr>
            <a:r>
              <a:rPr sz="900" dirty="0">
                <a:solidFill>
                  <a:srgbClr val="231F20"/>
                </a:solidFill>
                <a:latin typeface="Arial Narrow"/>
                <a:cs typeface="Arial Narrow"/>
              </a:rPr>
              <a:t>Utilisez </a:t>
            </a:r>
            <a:r>
              <a:rPr sz="900" spc="-5" dirty="0">
                <a:solidFill>
                  <a:srgbClr val="231F20"/>
                </a:solidFill>
                <a:latin typeface="Arial Narrow"/>
                <a:cs typeface="Arial Narrow"/>
              </a:rPr>
              <a:t>des produits chimiques pour maintenir l’eau dans un état optimal. Les dommages au spa </a:t>
            </a:r>
            <a:r>
              <a:rPr sz="900" dirty="0">
                <a:solidFill>
                  <a:srgbClr val="231F20"/>
                </a:solidFill>
                <a:latin typeface="Arial Narrow"/>
                <a:cs typeface="Arial Narrow"/>
              </a:rPr>
              <a:t>résultant </a:t>
            </a:r>
            <a:r>
              <a:rPr sz="900" spc="-5" dirty="0">
                <a:solidFill>
                  <a:srgbClr val="231F20"/>
                </a:solidFill>
                <a:latin typeface="Arial Narrow"/>
                <a:cs typeface="Arial Narrow"/>
              </a:rPr>
              <a:t>d’une mauvaise utilisation de produits  chimiques ou d’une mauvaise gestion de l’eau du spa ne sont pas couverts par la garantie. </a:t>
            </a:r>
            <a:r>
              <a:rPr sz="900" dirty="0">
                <a:solidFill>
                  <a:srgbClr val="231F20"/>
                </a:solidFill>
                <a:latin typeface="Arial Narrow"/>
                <a:cs typeface="Arial Narrow"/>
              </a:rPr>
              <a:t>Consultez </a:t>
            </a:r>
            <a:r>
              <a:rPr sz="900" spc="-5" dirty="0">
                <a:solidFill>
                  <a:srgbClr val="231F20"/>
                </a:solidFill>
                <a:latin typeface="Arial Narrow"/>
                <a:cs typeface="Arial Narrow"/>
              </a:rPr>
              <a:t>votre </a:t>
            </a:r>
            <a:r>
              <a:rPr sz="900" dirty="0">
                <a:solidFill>
                  <a:srgbClr val="231F20"/>
                </a:solidFill>
                <a:latin typeface="Arial Narrow"/>
                <a:cs typeface="Arial Narrow"/>
              </a:rPr>
              <a:t>revendeur </a:t>
            </a:r>
            <a:r>
              <a:rPr sz="900" spc="-5" dirty="0">
                <a:solidFill>
                  <a:srgbClr val="231F20"/>
                </a:solidFill>
                <a:latin typeface="Arial Narrow"/>
                <a:cs typeface="Arial Narrow"/>
              </a:rPr>
              <a:t>local de spas ou de piscines pour  obtenir des informations complémentaires sur l’utilisation des produits</a:t>
            </a:r>
            <a:r>
              <a:rPr sz="900" spc="-10" dirty="0">
                <a:solidFill>
                  <a:srgbClr val="231F20"/>
                </a:solidFill>
                <a:latin typeface="Arial Narrow"/>
                <a:cs typeface="Arial Narrow"/>
              </a:rPr>
              <a:t> </a:t>
            </a:r>
            <a:r>
              <a:rPr sz="900" spc="-5" dirty="0">
                <a:solidFill>
                  <a:srgbClr val="231F20"/>
                </a:solidFill>
                <a:latin typeface="Arial Narrow"/>
                <a:cs typeface="Arial Narrow"/>
              </a:rPr>
              <a:t>chimiques.</a:t>
            </a:r>
            <a:endParaRPr sz="900">
              <a:latin typeface="Arial Narrow"/>
              <a:cs typeface="Arial Narrow"/>
            </a:endParaRPr>
          </a:p>
          <a:p>
            <a:pPr>
              <a:lnSpc>
                <a:spcPct val="100000"/>
              </a:lnSpc>
            </a:pPr>
            <a:endParaRPr sz="800">
              <a:latin typeface="Times New Roman"/>
              <a:cs typeface="Times New Roman"/>
            </a:endParaRPr>
          </a:p>
          <a:p>
            <a:pPr marL="12700">
              <a:lnSpc>
                <a:spcPct val="100000"/>
              </a:lnSpc>
            </a:pPr>
            <a:r>
              <a:rPr sz="900" b="1" dirty="0">
                <a:solidFill>
                  <a:srgbClr val="231F20"/>
                </a:solidFill>
                <a:latin typeface="Arial Narrow"/>
                <a:cs typeface="Arial Narrow"/>
              </a:rPr>
              <a:t>Assainissement de</a:t>
            </a:r>
            <a:r>
              <a:rPr sz="900" b="1" spc="-5" dirty="0">
                <a:solidFill>
                  <a:srgbClr val="231F20"/>
                </a:solidFill>
                <a:latin typeface="Arial Narrow"/>
                <a:cs typeface="Arial Narrow"/>
              </a:rPr>
              <a:t> </a:t>
            </a:r>
            <a:r>
              <a:rPr sz="900" b="1" dirty="0">
                <a:solidFill>
                  <a:srgbClr val="231F20"/>
                </a:solidFill>
                <a:latin typeface="Arial Narrow"/>
                <a:cs typeface="Arial Narrow"/>
              </a:rPr>
              <a:t>l’eau</a:t>
            </a:r>
            <a:endParaRPr sz="900">
              <a:latin typeface="Arial Narrow"/>
              <a:cs typeface="Arial Narrow"/>
            </a:endParaRPr>
          </a:p>
          <a:p>
            <a:pPr marL="12700" marR="161290">
              <a:lnSpc>
                <a:spcPct val="101800"/>
              </a:lnSpc>
              <a:spcBef>
                <a:spcPts val="200"/>
              </a:spcBef>
            </a:pPr>
            <a:r>
              <a:rPr sz="900" spc="-5" dirty="0">
                <a:solidFill>
                  <a:srgbClr val="231F20"/>
                </a:solidFill>
                <a:latin typeface="Arial Narrow"/>
                <a:cs typeface="Arial Narrow"/>
              </a:rPr>
              <a:t>Le propriétaire du spa doit </a:t>
            </a:r>
            <a:r>
              <a:rPr sz="900" dirty="0">
                <a:solidFill>
                  <a:srgbClr val="231F20"/>
                </a:solidFill>
                <a:latin typeface="Arial Narrow"/>
                <a:cs typeface="Arial Narrow"/>
              </a:rPr>
              <a:t>régulièrement </a:t>
            </a:r>
            <a:r>
              <a:rPr sz="900" spc="-5" dirty="0">
                <a:solidFill>
                  <a:srgbClr val="231F20"/>
                </a:solidFill>
                <a:latin typeface="Arial Narrow"/>
                <a:cs typeface="Arial Narrow"/>
              </a:rPr>
              <a:t>vérifier la qualité de l’eau et veiller </a:t>
            </a:r>
            <a:r>
              <a:rPr sz="900" dirty="0">
                <a:solidFill>
                  <a:srgbClr val="231F20"/>
                </a:solidFill>
                <a:latin typeface="Arial Narrow"/>
                <a:cs typeface="Arial Narrow"/>
              </a:rPr>
              <a:t>à </a:t>
            </a:r>
            <a:r>
              <a:rPr sz="900" spc="-5" dirty="0">
                <a:solidFill>
                  <a:srgbClr val="231F20"/>
                </a:solidFill>
                <a:latin typeface="Arial Narrow"/>
                <a:cs typeface="Arial Narrow"/>
              </a:rPr>
              <a:t>ce qu’elle soit </a:t>
            </a:r>
            <a:r>
              <a:rPr sz="900" dirty="0">
                <a:solidFill>
                  <a:srgbClr val="231F20"/>
                </a:solidFill>
                <a:latin typeface="Arial Narrow"/>
                <a:cs typeface="Arial Narrow"/>
              </a:rPr>
              <a:t>toujours </a:t>
            </a:r>
            <a:r>
              <a:rPr sz="900" spc="-5" dirty="0">
                <a:solidFill>
                  <a:srgbClr val="231F20"/>
                </a:solidFill>
                <a:latin typeface="Arial Narrow"/>
                <a:cs typeface="Arial Narrow"/>
              </a:rPr>
              <a:t>assainie en suivant un programme d’entretien  </a:t>
            </a:r>
            <a:r>
              <a:rPr sz="900" dirty="0">
                <a:solidFill>
                  <a:srgbClr val="231F20"/>
                </a:solidFill>
                <a:latin typeface="Arial Narrow"/>
                <a:cs typeface="Arial Narrow"/>
              </a:rPr>
              <a:t>(quotidien, </a:t>
            </a:r>
            <a:r>
              <a:rPr sz="900" spc="-5" dirty="0">
                <a:solidFill>
                  <a:srgbClr val="231F20"/>
                </a:solidFill>
                <a:latin typeface="Arial Narrow"/>
                <a:cs typeface="Arial Narrow"/>
              </a:rPr>
              <a:t>si nécessaire). L’ajout d’un désinfectant ou d’autres produits chimiques permettra de contrôler les bactéries et la </a:t>
            </a:r>
            <a:r>
              <a:rPr sz="900" dirty="0">
                <a:solidFill>
                  <a:srgbClr val="231F20"/>
                </a:solidFill>
                <a:latin typeface="Arial Narrow"/>
                <a:cs typeface="Arial Narrow"/>
              </a:rPr>
              <a:t>reproduction </a:t>
            </a:r>
            <a:r>
              <a:rPr sz="900" spc="-5" dirty="0">
                <a:solidFill>
                  <a:srgbClr val="231F20"/>
                </a:solidFill>
                <a:latin typeface="Arial Narrow"/>
                <a:cs typeface="Arial Narrow"/>
              </a:rPr>
              <a:t>des virus dans  l’eau du spa. Le maintien d’un bon équilibre hydrique grâce </a:t>
            </a:r>
            <a:r>
              <a:rPr sz="900" dirty="0">
                <a:solidFill>
                  <a:srgbClr val="231F20"/>
                </a:solidFill>
                <a:latin typeface="Arial Narrow"/>
                <a:cs typeface="Arial Narrow"/>
              </a:rPr>
              <a:t>à </a:t>
            </a:r>
            <a:r>
              <a:rPr sz="900" spc="-5" dirty="0">
                <a:solidFill>
                  <a:srgbClr val="231F20"/>
                </a:solidFill>
                <a:latin typeface="Arial Narrow"/>
                <a:cs typeface="Arial Narrow"/>
              </a:rPr>
              <a:t>l’utilisation appropriée de désinfectants est le </a:t>
            </a:r>
            <a:r>
              <a:rPr sz="900" dirty="0">
                <a:solidFill>
                  <a:srgbClr val="231F20"/>
                </a:solidFill>
                <a:latin typeface="Arial Narrow"/>
                <a:cs typeface="Arial Narrow"/>
              </a:rPr>
              <a:t>facteur </a:t>
            </a:r>
            <a:r>
              <a:rPr sz="900" spc="-5" dirty="0">
                <a:solidFill>
                  <a:srgbClr val="231F20"/>
                </a:solidFill>
                <a:latin typeface="Arial Narrow"/>
                <a:cs typeface="Arial Narrow"/>
              </a:rPr>
              <a:t>le plus important pour maximiser la  durée de vie et l’apparence du spa et garantir une eau propre, saine et</a:t>
            </a:r>
            <a:r>
              <a:rPr sz="900" spc="-10" dirty="0">
                <a:solidFill>
                  <a:srgbClr val="231F20"/>
                </a:solidFill>
                <a:latin typeface="Arial Narrow"/>
                <a:cs typeface="Arial Narrow"/>
              </a:rPr>
              <a:t> </a:t>
            </a:r>
            <a:r>
              <a:rPr sz="900" spc="-5" dirty="0">
                <a:solidFill>
                  <a:srgbClr val="231F20"/>
                </a:solidFill>
                <a:latin typeface="Arial Narrow"/>
                <a:cs typeface="Arial Narrow"/>
              </a:rPr>
              <a:t>sûre.</a:t>
            </a:r>
            <a:endParaRPr sz="900">
              <a:latin typeface="Arial Narrow"/>
              <a:cs typeface="Arial Narrow"/>
            </a:endParaRPr>
          </a:p>
          <a:p>
            <a:pPr marL="12700" marR="275590">
              <a:lnSpc>
                <a:spcPct val="101800"/>
              </a:lnSpc>
            </a:pPr>
            <a:r>
              <a:rPr sz="900" dirty="0">
                <a:solidFill>
                  <a:srgbClr val="231F20"/>
                </a:solidFill>
                <a:latin typeface="Arial Narrow"/>
                <a:cs typeface="Arial Narrow"/>
              </a:rPr>
              <a:t>Il </a:t>
            </a:r>
            <a:r>
              <a:rPr sz="900" spc="-5" dirty="0">
                <a:solidFill>
                  <a:srgbClr val="231F20"/>
                </a:solidFill>
                <a:latin typeface="Arial Narrow"/>
                <a:cs typeface="Arial Narrow"/>
              </a:rPr>
              <a:t>est important d’adopter la bonne </a:t>
            </a:r>
            <a:r>
              <a:rPr sz="900" dirty="0">
                <a:solidFill>
                  <a:srgbClr val="231F20"/>
                </a:solidFill>
                <a:latin typeface="Arial Narrow"/>
                <a:cs typeface="Arial Narrow"/>
              </a:rPr>
              <a:t>technique </a:t>
            </a:r>
            <a:r>
              <a:rPr sz="900" spc="-5" dirty="0">
                <a:solidFill>
                  <a:srgbClr val="231F20"/>
                </a:solidFill>
                <a:latin typeface="Arial Narrow"/>
                <a:cs typeface="Arial Narrow"/>
              </a:rPr>
              <a:t>pour </a:t>
            </a:r>
            <a:r>
              <a:rPr sz="900" dirty="0">
                <a:solidFill>
                  <a:srgbClr val="231F20"/>
                </a:solidFill>
                <a:latin typeface="Arial Narrow"/>
                <a:cs typeface="Arial Narrow"/>
              </a:rPr>
              <a:t>tester </a:t>
            </a:r>
            <a:r>
              <a:rPr sz="900" spc="-5" dirty="0">
                <a:solidFill>
                  <a:srgbClr val="231F20"/>
                </a:solidFill>
                <a:latin typeface="Arial Narrow"/>
                <a:cs typeface="Arial Narrow"/>
              </a:rPr>
              <a:t>et </a:t>
            </a:r>
            <a:r>
              <a:rPr sz="900" dirty="0">
                <a:solidFill>
                  <a:srgbClr val="231F20"/>
                </a:solidFill>
                <a:latin typeface="Arial Narrow"/>
                <a:cs typeface="Arial Narrow"/>
              </a:rPr>
              <a:t>traiter </a:t>
            </a:r>
            <a:r>
              <a:rPr sz="900" spc="-5" dirty="0">
                <a:solidFill>
                  <a:srgbClr val="231F20"/>
                </a:solidFill>
                <a:latin typeface="Arial Narrow"/>
                <a:cs typeface="Arial Narrow"/>
              </a:rPr>
              <a:t>l’eau du spa. </a:t>
            </a:r>
            <a:r>
              <a:rPr sz="900" dirty="0">
                <a:solidFill>
                  <a:srgbClr val="231F20"/>
                </a:solidFill>
                <a:latin typeface="Arial Narrow"/>
                <a:cs typeface="Arial Narrow"/>
              </a:rPr>
              <a:t>Contactez </a:t>
            </a:r>
            <a:r>
              <a:rPr sz="900" spc="-5" dirty="0">
                <a:solidFill>
                  <a:srgbClr val="231F20"/>
                </a:solidFill>
                <a:latin typeface="Arial Narrow"/>
                <a:cs typeface="Arial Narrow"/>
              </a:rPr>
              <a:t>un professionnel spécialisé dans les spas si vous avez des  questions sur les produits chimiques, les produits désinfectants, les kits de </a:t>
            </a:r>
            <a:r>
              <a:rPr sz="900" dirty="0">
                <a:solidFill>
                  <a:srgbClr val="231F20"/>
                </a:solidFill>
                <a:latin typeface="Arial Narrow"/>
                <a:cs typeface="Arial Narrow"/>
              </a:rPr>
              <a:t>test </a:t>
            </a:r>
            <a:r>
              <a:rPr sz="900" spc="-5" dirty="0">
                <a:solidFill>
                  <a:srgbClr val="231F20"/>
                </a:solidFill>
                <a:latin typeface="Arial Narrow"/>
                <a:cs typeface="Arial Narrow"/>
              </a:rPr>
              <a:t>ou les procédures de</a:t>
            </a:r>
            <a:r>
              <a:rPr sz="900" spc="-15" dirty="0">
                <a:solidFill>
                  <a:srgbClr val="231F20"/>
                </a:solidFill>
                <a:latin typeface="Arial Narrow"/>
                <a:cs typeface="Arial Narrow"/>
              </a:rPr>
              <a:t> </a:t>
            </a:r>
            <a:r>
              <a:rPr sz="900" dirty="0">
                <a:solidFill>
                  <a:srgbClr val="231F20"/>
                </a:solidFill>
                <a:latin typeface="Arial Narrow"/>
                <a:cs typeface="Arial Narrow"/>
              </a:rPr>
              <a:t>test.</a:t>
            </a:r>
            <a:endParaRPr sz="900">
              <a:latin typeface="Arial Narrow"/>
              <a:cs typeface="Arial Narrow"/>
            </a:endParaRPr>
          </a:p>
          <a:p>
            <a:pPr>
              <a:lnSpc>
                <a:spcPct val="100000"/>
              </a:lnSpc>
            </a:pPr>
            <a:endParaRPr sz="800">
              <a:latin typeface="Times New Roman"/>
              <a:cs typeface="Times New Roman"/>
            </a:endParaRPr>
          </a:p>
          <a:p>
            <a:pPr marL="12700">
              <a:lnSpc>
                <a:spcPct val="100000"/>
              </a:lnSpc>
            </a:pPr>
            <a:r>
              <a:rPr sz="900" b="1" dirty="0">
                <a:solidFill>
                  <a:srgbClr val="231F20"/>
                </a:solidFill>
                <a:latin typeface="Arial Narrow"/>
                <a:cs typeface="Arial Narrow"/>
              </a:rPr>
              <a:t>Équilibre</a:t>
            </a:r>
            <a:r>
              <a:rPr sz="900" b="1" spc="-5" dirty="0">
                <a:solidFill>
                  <a:srgbClr val="231F20"/>
                </a:solidFill>
                <a:latin typeface="Arial Narrow"/>
                <a:cs typeface="Arial Narrow"/>
              </a:rPr>
              <a:t> </a:t>
            </a:r>
            <a:r>
              <a:rPr sz="900" b="1" dirty="0">
                <a:solidFill>
                  <a:srgbClr val="231F20"/>
                </a:solidFill>
                <a:latin typeface="Arial Narrow"/>
                <a:cs typeface="Arial Narrow"/>
              </a:rPr>
              <a:t>hydrique</a:t>
            </a:r>
            <a:endParaRPr sz="900">
              <a:latin typeface="Arial Narrow"/>
              <a:cs typeface="Arial Narrow"/>
            </a:endParaRPr>
          </a:p>
          <a:p>
            <a:pPr marL="12700">
              <a:lnSpc>
                <a:spcPct val="100000"/>
              </a:lnSpc>
              <a:spcBef>
                <a:spcPts val="220"/>
              </a:spcBef>
            </a:pPr>
            <a:r>
              <a:rPr sz="900" dirty="0">
                <a:solidFill>
                  <a:srgbClr val="231F20"/>
                </a:solidFill>
                <a:latin typeface="Arial Narrow"/>
                <a:cs typeface="Arial Narrow"/>
              </a:rPr>
              <a:t>Suivez </a:t>
            </a:r>
            <a:r>
              <a:rPr sz="900" spc="-5" dirty="0">
                <a:solidFill>
                  <a:srgbClr val="231F20"/>
                </a:solidFill>
                <a:latin typeface="Arial Narrow"/>
                <a:cs typeface="Arial Narrow"/>
              </a:rPr>
              <a:t>les instructions ci-dessous pour entretenir l’eau de votre</a:t>
            </a:r>
            <a:r>
              <a:rPr sz="900" spc="-10"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p:txBody>
      </p:sp>
      <p:graphicFrame>
        <p:nvGraphicFramePr>
          <p:cNvPr id="247" name="object 247"/>
          <p:cNvGraphicFramePr>
            <a:graphicFrameLocks noGrp="1"/>
          </p:cNvGraphicFramePr>
          <p:nvPr/>
        </p:nvGraphicFramePr>
        <p:xfrm>
          <a:off x="539551" y="7694494"/>
          <a:ext cx="6480174" cy="1443272"/>
        </p:xfrm>
        <a:graphic>
          <a:graphicData uri="http://schemas.openxmlformats.org/drawingml/2006/table">
            <a:tbl>
              <a:tblPr firstRow="1" bandRow="1">
                <a:tableStyleId>{2D5ABB26-0587-4C30-8999-92F81FD0307C}</a:tableStyleId>
              </a:tblPr>
              <a:tblGrid>
                <a:gridCol w="2193290">
                  <a:extLst>
                    <a:ext uri="{9D8B030D-6E8A-4147-A177-3AD203B41FA5}">
                      <a16:colId xmlns:a16="http://schemas.microsoft.com/office/drawing/2014/main" val="20000"/>
                    </a:ext>
                  </a:extLst>
                </a:gridCol>
                <a:gridCol w="2055494">
                  <a:extLst>
                    <a:ext uri="{9D8B030D-6E8A-4147-A177-3AD203B41FA5}">
                      <a16:colId xmlns:a16="http://schemas.microsoft.com/office/drawing/2014/main" val="20001"/>
                    </a:ext>
                  </a:extLst>
                </a:gridCol>
                <a:gridCol w="2231390">
                  <a:extLst>
                    <a:ext uri="{9D8B030D-6E8A-4147-A177-3AD203B41FA5}">
                      <a16:colId xmlns:a16="http://schemas.microsoft.com/office/drawing/2014/main" val="20002"/>
                    </a:ext>
                  </a:extLst>
                </a:gridCol>
              </a:tblGrid>
              <a:tr h="250706">
                <a:tc>
                  <a:txBody>
                    <a:bodyPr/>
                    <a:lstStyle/>
                    <a:p>
                      <a:pPr marR="38735" algn="ctr">
                        <a:lnSpc>
                          <a:spcPct val="100000"/>
                        </a:lnSpc>
                        <a:spcBef>
                          <a:spcPts val="300"/>
                        </a:spcBef>
                      </a:pPr>
                      <a:r>
                        <a:rPr sz="1000" b="1" dirty="0">
                          <a:solidFill>
                            <a:srgbClr val="FFFFFF"/>
                          </a:solidFill>
                          <a:latin typeface="Arial Narrow"/>
                          <a:cs typeface="Arial Narrow"/>
                        </a:rPr>
                        <a:t>PARAMÈTRE</a:t>
                      </a:r>
                      <a:endParaRPr sz="1000">
                        <a:latin typeface="Arial Narrow"/>
                        <a:cs typeface="Arial Narrow"/>
                      </a:endParaRPr>
                    </a:p>
                  </a:txBody>
                  <a:tcPr marL="0" marR="0" marT="381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L="26034" algn="ctr">
                        <a:lnSpc>
                          <a:spcPct val="100000"/>
                        </a:lnSpc>
                        <a:spcBef>
                          <a:spcPts val="300"/>
                        </a:spcBef>
                      </a:pPr>
                      <a:r>
                        <a:rPr sz="1000" b="1" dirty="0">
                          <a:solidFill>
                            <a:srgbClr val="FFFFFF"/>
                          </a:solidFill>
                          <a:latin typeface="Arial Narrow"/>
                          <a:cs typeface="Arial Narrow"/>
                        </a:rPr>
                        <a:t>FRÉQUENCE DES</a:t>
                      </a:r>
                      <a:r>
                        <a:rPr sz="1000" b="1" spc="-15" dirty="0">
                          <a:solidFill>
                            <a:srgbClr val="FFFFFF"/>
                          </a:solidFill>
                          <a:latin typeface="Arial Narrow"/>
                          <a:cs typeface="Arial Narrow"/>
                        </a:rPr>
                        <a:t> </a:t>
                      </a:r>
                      <a:r>
                        <a:rPr sz="1000" b="1" dirty="0">
                          <a:solidFill>
                            <a:srgbClr val="FFFFFF"/>
                          </a:solidFill>
                          <a:latin typeface="Arial Narrow"/>
                          <a:cs typeface="Arial Narrow"/>
                        </a:rPr>
                        <a:t>TESTS</a:t>
                      </a:r>
                      <a:endParaRPr sz="1000">
                        <a:latin typeface="Arial Narrow"/>
                        <a:cs typeface="Arial Narrow"/>
                      </a:endParaRPr>
                    </a:p>
                  </a:txBody>
                  <a:tcPr marL="0" marR="0" marT="381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L="52705" algn="ctr">
                        <a:lnSpc>
                          <a:spcPct val="100000"/>
                        </a:lnSpc>
                        <a:spcBef>
                          <a:spcPts val="300"/>
                        </a:spcBef>
                      </a:pPr>
                      <a:r>
                        <a:rPr sz="1000" b="1" dirty="0">
                          <a:solidFill>
                            <a:srgbClr val="FFFFFF"/>
                          </a:solidFill>
                          <a:latin typeface="Arial Narrow"/>
                          <a:cs typeface="Arial Narrow"/>
                        </a:rPr>
                        <a:t>NIVEAU</a:t>
                      </a:r>
                      <a:r>
                        <a:rPr sz="1000" b="1" spc="-5" dirty="0">
                          <a:solidFill>
                            <a:srgbClr val="FFFFFF"/>
                          </a:solidFill>
                          <a:latin typeface="Arial Narrow"/>
                          <a:cs typeface="Arial Narrow"/>
                        </a:rPr>
                        <a:t> </a:t>
                      </a:r>
                      <a:r>
                        <a:rPr sz="1000" b="1" dirty="0">
                          <a:solidFill>
                            <a:srgbClr val="FFFFFF"/>
                          </a:solidFill>
                          <a:latin typeface="Arial Narrow"/>
                          <a:cs typeface="Arial Narrow"/>
                        </a:rPr>
                        <a:t>CORRECT</a:t>
                      </a:r>
                      <a:endParaRPr sz="1000">
                        <a:latin typeface="Arial Narrow"/>
                        <a:cs typeface="Arial Narrow"/>
                      </a:endParaRPr>
                    </a:p>
                  </a:txBody>
                  <a:tcPr marL="0" marR="0" marT="381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extLst>
                  <a:ext uri="{0D108BD9-81ED-4DB2-BD59-A6C34878D82A}">
                    <a16:rowId xmlns:a16="http://schemas.microsoft.com/office/drawing/2014/main" val="10000"/>
                  </a:ext>
                </a:extLst>
              </a:tr>
              <a:tr h="405718">
                <a:tc>
                  <a:txBody>
                    <a:bodyPr/>
                    <a:lstStyle/>
                    <a:p>
                      <a:pPr>
                        <a:lnSpc>
                          <a:spcPct val="100000"/>
                        </a:lnSpc>
                        <a:spcBef>
                          <a:spcPts val="15"/>
                        </a:spcBef>
                      </a:pPr>
                      <a:endParaRPr sz="900">
                        <a:latin typeface="Times New Roman"/>
                        <a:cs typeface="Times New Roman"/>
                      </a:endParaRPr>
                    </a:p>
                    <a:p>
                      <a:pPr marR="45085" algn="ctr">
                        <a:lnSpc>
                          <a:spcPct val="100000"/>
                        </a:lnSpc>
                        <a:spcBef>
                          <a:spcPts val="5"/>
                        </a:spcBef>
                      </a:pPr>
                      <a:r>
                        <a:rPr sz="900" b="1" dirty="0">
                          <a:solidFill>
                            <a:srgbClr val="231F20"/>
                          </a:solidFill>
                          <a:latin typeface="Arial Narrow"/>
                          <a:cs typeface="Arial Narrow"/>
                        </a:rPr>
                        <a:t>pH</a:t>
                      </a:r>
                      <a:endParaRPr sz="900">
                        <a:latin typeface="Arial Narrow"/>
                        <a:cs typeface="Arial Narrow"/>
                      </a:endParaRPr>
                    </a:p>
                  </a:txBody>
                  <a:tcPr marL="0" marR="0" marT="19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nSpc>
                          <a:spcPct val="100000"/>
                        </a:lnSpc>
                        <a:spcBef>
                          <a:spcPts val="15"/>
                        </a:spcBef>
                      </a:pPr>
                      <a:endParaRPr sz="900">
                        <a:latin typeface="Times New Roman"/>
                        <a:cs typeface="Times New Roman"/>
                      </a:endParaRPr>
                    </a:p>
                    <a:p>
                      <a:pPr marL="26034" algn="ctr">
                        <a:lnSpc>
                          <a:spcPct val="100000"/>
                        </a:lnSpc>
                        <a:spcBef>
                          <a:spcPts val="5"/>
                        </a:spcBef>
                      </a:pPr>
                      <a:r>
                        <a:rPr sz="900" spc="-5" dirty="0">
                          <a:solidFill>
                            <a:srgbClr val="231F20"/>
                          </a:solidFill>
                          <a:latin typeface="Arial Narrow"/>
                          <a:cs typeface="Arial Narrow"/>
                        </a:rPr>
                        <a:t>Quotidienne</a:t>
                      </a:r>
                      <a:endParaRPr sz="900">
                        <a:latin typeface="Arial Narrow"/>
                        <a:cs typeface="Arial Narrow"/>
                      </a:endParaRPr>
                    </a:p>
                  </a:txBody>
                  <a:tcPr marL="0" marR="0" marT="19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388620" marR="307975" indent="-20955">
                        <a:lnSpc>
                          <a:spcPct val="111100"/>
                        </a:lnSpc>
                        <a:spcBef>
                          <a:spcPts val="335"/>
                        </a:spcBef>
                      </a:pPr>
                      <a:r>
                        <a:rPr sz="900" spc="-5" dirty="0">
                          <a:solidFill>
                            <a:srgbClr val="231F20"/>
                          </a:solidFill>
                          <a:latin typeface="Arial Narrow"/>
                          <a:cs typeface="Arial Narrow"/>
                        </a:rPr>
                        <a:t>7,2-7,6 en cas d’utilisation de chlore </a:t>
                      </a:r>
                      <a:r>
                        <a:rPr sz="900" dirty="0">
                          <a:solidFill>
                            <a:srgbClr val="231F20"/>
                          </a:solidFill>
                          <a:latin typeface="Arial Narrow"/>
                          <a:cs typeface="Arial Narrow"/>
                        </a:rPr>
                        <a:t>;  </a:t>
                      </a:r>
                      <a:r>
                        <a:rPr sz="900" spc="-5" dirty="0">
                          <a:solidFill>
                            <a:srgbClr val="231F20"/>
                          </a:solidFill>
                          <a:latin typeface="Arial Narrow"/>
                          <a:cs typeface="Arial Narrow"/>
                        </a:rPr>
                        <a:t>7,2-7,8 en cas d’utilisation de</a:t>
                      </a:r>
                      <a:r>
                        <a:rPr sz="900" spc="-65" dirty="0">
                          <a:solidFill>
                            <a:srgbClr val="231F20"/>
                          </a:solidFill>
                          <a:latin typeface="Arial Narrow"/>
                          <a:cs typeface="Arial Narrow"/>
                        </a:rPr>
                        <a:t> </a:t>
                      </a:r>
                      <a:r>
                        <a:rPr sz="900" dirty="0">
                          <a:solidFill>
                            <a:srgbClr val="231F20"/>
                          </a:solidFill>
                          <a:latin typeface="Arial Narrow"/>
                          <a:cs typeface="Arial Narrow"/>
                        </a:rPr>
                        <a:t>brome</a:t>
                      </a:r>
                      <a:endParaRPr sz="900">
                        <a:latin typeface="Arial Narrow"/>
                        <a:cs typeface="Arial Narrow"/>
                      </a:endParaRPr>
                    </a:p>
                  </a:txBody>
                  <a:tcPr marL="0" marR="0" marT="4254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1"/>
                  </a:ext>
                </a:extLst>
              </a:tr>
              <a:tr h="196714">
                <a:tc>
                  <a:txBody>
                    <a:bodyPr/>
                    <a:lstStyle/>
                    <a:p>
                      <a:pPr marR="45085" algn="ctr">
                        <a:lnSpc>
                          <a:spcPct val="100000"/>
                        </a:lnSpc>
                        <a:spcBef>
                          <a:spcPts val="160"/>
                        </a:spcBef>
                      </a:pPr>
                      <a:r>
                        <a:rPr sz="900" b="1" dirty="0">
                          <a:solidFill>
                            <a:srgbClr val="231F20"/>
                          </a:solidFill>
                          <a:latin typeface="Arial Narrow"/>
                          <a:cs typeface="Arial Narrow"/>
                        </a:rPr>
                        <a:t>Chlore</a:t>
                      </a:r>
                      <a:r>
                        <a:rPr sz="900" b="1" spc="-5" dirty="0">
                          <a:solidFill>
                            <a:srgbClr val="231F20"/>
                          </a:solidFill>
                          <a:latin typeface="Arial Narrow"/>
                          <a:cs typeface="Arial Narrow"/>
                        </a:rPr>
                        <a:t> </a:t>
                      </a:r>
                      <a:r>
                        <a:rPr sz="900" b="1" dirty="0">
                          <a:solidFill>
                            <a:srgbClr val="231F20"/>
                          </a:solidFill>
                          <a:latin typeface="Arial Narrow"/>
                          <a:cs typeface="Arial Narrow"/>
                        </a:rPr>
                        <a:t>libre</a:t>
                      </a:r>
                      <a:endParaRPr sz="900">
                        <a:latin typeface="Arial Narrow"/>
                        <a:cs typeface="Arial Narrow"/>
                      </a:endParaRPr>
                    </a:p>
                  </a:txBody>
                  <a:tcPr marL="0" marR="0" marT="203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26034" algn="ctr">
                        <a:lnSpc>
                          <a:spcPct val="100000"/>
                        </a:lnSpc>
                        <a:spcBef>
                          <a:spcPts val="60"/>
                        </a:spcBef>
                      </a:pPr>
                      <a:r>
                        <a:rPr sz="900" spc="-5" dirty="0">
                          <a:solidFill>
                            <a:srgbClr val="231F20"/>
                          </a:solidFill>
                          <a:latin typeface="Arial Narrow"/>
                          <a:cs typeface="Arial Narrow"/>
                        </a:rPr>
                        <a:t>Quotidienne</a:t>
                      </a:r>
                      <a:endParaRPr sz="90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2705" algn="ctr">
                        <a:lnSpc>
                          <a:spcPct val="100000"/>
                        </a:lnSpc>
                        <a:spcBef>
                          <a:spcPts val="60"/>
                        </a:spcBef>
                      </a:pPr>
                      <a:r>
                        <a:rPr sz="900" spc="-5" dirty="0">
                          <a:solidFill>
                            <a:srgbClr val="231F20"/>
                          </a:solidFill>
                          <a:latin typeface="Arial Narrow"/>
                          <a:cs typeface="Arial Narrow"/>
                        </a:rPr>
                        <a:t>3-5</a:t>
                      </a:r>
                      <a:r>
                        <a:rPr sz="900" spc="-10" dirty="0">
                          <a:solidFill>
                            <a:srgbClr val="231F20"/>
                          </a:solidFill>
                          <a:latin typeface="Arial Narrow"/>
                          <a:cs typeface="Arial Narrow"/>
                        </a:rPr>
                        <a:t> </a:t>
                      </a:r>
                      <a:r>
                        <a:rPr sz="900" dirty="0">
                          <a:solidFill>
                            <a:srgbClr val="231F20"/>
                          </a:solidFill>
                          <a:latin typeface="Arial Narrow"/>
                          <a:cs typeface="Arial Narrow"/>
                        </a:rPr>
                        <a:t>ppm</a:t>
                      </a:r>
                      <a:endParaRPr sz="90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196706">
                <a:tc>
                  <a:txBody>
                    <a:bodyPr/>
                    <a:lstStyle/>
                    <a:p>
                      <a:pPr marR="44450" algn="ctr">
                        <a:lnSpc>
                          <a:spcPct val="100000"/>
                        </a:lnSpc>
                        <a:spcBef>
                          <a:spcPts val="210"/>
                        </a:spcBef>
                      </a:pPr>
                      <a:r>
                        <a:rPr sz="900" b="1" dirty="0">
                          <a:solidFill>
                            <a:srgbClr val="231F20"/>
                          </a:solidFill>
                          <a:latin typeface="Arial Narrow"/>
                          <a:cs typeface="Arial Narrow"/>
                        </a:rPr>
                        <a:t>Brome</a:t>
                      </a:r>
                      <a:r>
                        <a:rPr sz="900" b="1" spc="-5" dirty="0">
                          <a:solidFill>
                            <a:srgbClr val="231F20"/>
                          </a:solidFill>
                          <a:latin typeface="Arial Narrow"/>
                          <a:cs typeface="Arial Narrow"/>
                        </a:rPr>
                        <a:t> </a:t>
                      </a:r>
                      <a:r>
                        <a:rPr sz="900" b="1" dirty="0">
                          <a:solidFill>
                            <a:srgbClr val="231F20"/>
                          </a:solidFill>
                          <a:latin typeface="Arial Narrow"/>
                          <a:cs typeface="Arial Narrow"/>
                        </a:rPr>
                        <a:t>résiduel</a:t>
                      </a:r>
                      <a:endParaRPr sz="900">
                        <a:latin typeface="Arial Narrow"/>
                        <a:cs typeface="Arial Narrow"/>
                      </a:endParaRPr>
                    </a:p>
                  </a:txBody>
                  <a:tcPr marL="0" marR="0" marT="266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26034" algn="ctr">
                        <a:lnSpc>
                          <a:spcPct val="100000"/>
                        </a:lnSpc>
                        <a:spcBef>
                          <a:spcPts val="110"/>
                        </a:spcBef>
                      </a:pPr>
                      <a:r>
                        <a:rPr sz="900" spc="-5" dirty="0">
                          <a:solidFill>
                            <a:srgbClr val="231F20"/>
                          </a:solidFill>
                          <a:latin typeface="Arial Narrow"/>
                          <a:cs typeface="Arial Narrow"/>
                        </a:rPr>
                        <a:t>Quotidienne</a:t>
                      </a:r>
                      <a:endParaRPr sz="900">
                        <a:latin typeface="Arial Narrow"/>
                        <a:cs typeface="Arial Narrow"/>
                      </a:endParaRPr>
                    </a:p>
                  </a:txBody>
                  <a:tcPr marL="0" marR="0" marT="139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2705" algn="ctr">
                        <a:lnSpc>
                          <a:spcPct val="100000"/>
                        </a:lnSpc>
                        <a:spcBef>
                          <a:spcPts val="110"/>
                        </a:spcBef>
                      </a:pPr>
                      <a:r>
                        <a:rPr sz="900" spc="-5" dirty="0">
                          <a:solidFill>
                            <a:srgbClr val="231F20"/>
                          </a:solidFill>
                          <a:latin typeface="Arial Narrow"/>
                          <a:cs typeface="Arial Narrow"/>
                        </a:rPr>
                        <a:t>2-4</a:t>
                      </a:r>
                      <a:r>
                        <a:rPr sz="900" spc="-10" dirty="0">
                          <a:solidFill>
                            <a:srgbClr val="231F20"/>
                          </a:solidFill>
                          <a:latin typeface="Arial Narrow"/>
                          <a:cs typeface="Arial Narrow"/>
                        </a:rPr>
                        <a:t> </a:t>
                      </a:r>
                      <a:r>
                        <a:rPr sz="900" dirty="0">
                          <a:solidFill>
                            <a:srgbClr val="231F20"/>
                          </a:solidFill>
                          <a:latin typeface="Arial Narrow"/>
                          <a:cs typeface="Arial Narrow"/>
                        </a:rPr>
                        <a:t>ppm</a:t>
                      </a:r>
                      <a:endParaRPr sz="900">
                        <a:latin typeface="Arial Narrow"/>
                        <a:cs typeface="Arial Narrow"/>
                      </a:endParaRPr>
                    </a:p>
                  </a:txBody>
                  <a:tcPr marL="0" marR="0" marT="139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196714">
                <a:tc>
                  <a:txBody>
                    <a:bodyPr/>
                    <a:lstStyle/>
                    <a:p>
                      <a:pPr marR="44450" algn="ctr">
                        <a:lnSpc>
                          <a:spcPct val="100000"/>
                        </a:lnSpc>
                        <a:spcBef>
                          <a:spcPts val="160"/>
                        </a:spcBef>
                      </a:pPr>
                      <a:r>
                        <a:rPr sz="900" b="1" dirty="0">
                          <a:solidFill>
                            <a:srgbClr val="231F20"/>
                          </a:solidFill>
                          <a:latin typeface="Arial Narrow"/>
                          <a:cs typeface="Arial Narrow"/>
                        </a:rPr>
                        <a:t>Alcalinité totale</a:t>
                      </a:r>
                      <a:r>
                        <a:rPr sz="900" b="1" spc="-10" dirty="0">
                          <a:solidFill>
                            <a:srgbClr val="231F20"/>
                          </a:solidFill>
                          <a:latin typeface="Arial Narrow"/>
                          <a:cs typeface="Arial Narrow"/>
                        </a:rPr>
                        <a:t> </a:t>
                      </a:r>
                      <a:r>
                        <a:rPr sz="900" b="1" dirty="0">
                          <a:solidFill>
                            <a:srgbClr val="231F20"/>
                          </a:solidFill>
                          <a:latin typeface="Arial Narrow"/>
                          <a:cs typeface="Arial Narrow"/>
                        </a:rPr>
                        <a:t>(AT)</a:t>
                      </a:r>
                      <a:endParaRPr sz="900">
                        <a:latin typeface="Arial Narrow"/>
                        <a:cs typeface="Arial Narrow"/>
                      </a:endParaRPr>
                    </a:p>
                  </a:txBody>
                  <a:tcPr marL="0" marR="0" marT="203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26034" algn="ctr">
                        <a:lnSpc>
                          <a:spcPct val="100000"/>
                        </a:lnSpc>
                        <a:spcBef>
                          <a:spcPts val="160"/>
                        </a:spcBef>
                      </a:pPr>
                      <a:r>
                        <a:rPr sz="900" dirty="0">
                          <a:solidFill>
                            <a:srgbClr val="231F20"/>
                          </a:solidFill>
                          <a:latin typeface="Arial Narrow"/>
                          <a:cs typeface="Arial Narrow"/>
                        </a:rPr>
                        <a:t>Hebdomadaire</a:t>
                      </a:r>
                      <a:endParaRPr sz="900">
                        <a:latin typeface="Arial Narrow"/>
                        <a:cs typeface="Arial Narrow"/>
                      </a:endParaRPr>
                    </a:p>
                  </a:txBody>
                  <a:tcPr marL="0" marR="0" marT="203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2705" algn="ctr">
                        <a:lnSpc>
                          <a:spcPct val="100000"/>
                        </a:lnSpc>
                        <a:spcBef>
                          <a:spcPts val="60"/>
                        </a:spcBef>
                      </a:pPr>
                      <a:r>
                        <a:rPr sz="900" spc="-5" dirty="0">
                          <a:solidFill>
                            <a:srgbClr val="231F20"/>
                          </a:solidFill>
                          <a:latin typeface="Arial Narrow"/>
                          <a:cs typeface="Arial Narrow"/>
                        </a:rPr>
                        <a:t>80-120</a:t>
                      </a:r>
                      <a:r>
                        <a:rPr sz="900" spc="-10" dirty="0">
                          <a:solidFill>
                            <a:srgbClr val="231F20"/>
                          </a:solidFill>
                          <a:latin typeface="Arial Narrow"/>
                          <a:cs typeface="Arial Narrow"/>
                        </a:rPr>
                        <a:t> </a:t>
                      </a:r>
                      <a:r>
                        <a:rPr sz="900" dirty="0">
                          <a:solidFill>
                            <a:srgbClr val="231F20"/>
                          </a:solidFill>
                          <a:latin typeface="Arial Narrow"/>
                          <a:cs typeface="Arial Narrow"/>
                        </a:rPr>
                        <a:t>ppm</a:t>
                      </a:r>
                      <a:endParaRPr sz="90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196714">
                <a:tc>
                  <a:txBody>
                    <a:bodyPr/>
                    <a:lstStyle/>
                    <a:p>
                      <a:pPr marR="44450" algn="ctr">
                        <a:lnSpc>
                          <a:spcPct val="100000"/>
                        </a:lnSpc>
                        <a:spcBef>
                          <a:spcPts val="215"/>
                        </a:spcBef>
                      </a:pPr>
                      <a:r>
                        <a:rPr sz="900" b="1" dirty="0">
                          <a:solidFill>
                            <a:srgbClr val="231F20"/>
                          </a:solidFill>
                          <a:latin typeface="Arial Narrow"/>
                          <a:cs typeface="Arial Narrow"/>
                        </a:rPr>
                        <a:t>Dureté totale</a:t>
                      </a:r>
                      <a:r>
                        <a:rPr sz="900" b="1" spc="-10" dirty="0">
                          <a:solidFill>
                            <a:srgbClr val="231F20"/>
                          </a:solidFill>
                          <a:latin typeface="Arial Narrow"/>
                          <a:cs typeface="Arial Narrow"/>
                        </a:rPr>
                        <a:t> </a:t>
                      </a:r>
                      <a:r>
                        <a:rPr sz="900" b="1" dirty="0">
                          <a:solidFill>
                            <a:srgbClr val="231F20"/>
                          </a:solidFill>
                          <a:latin typeface="Arial Narrow"/>
                          <a:cs typeface="Arial Narrow"/>
                        </a:rPr>
                        <a:t>(DT)</a:t>
                      </a:r>
                      <a:endParaRPr sz="900">
                        <a:latin typeface="Arial Narrow"/>
                        <a:cs typeface="Arial Narrow"/>
                      </a:endParaRPr>
                    </a:p>
                  </a:txBody>
                  <a:tcPr marL="0" marR="0" marT="273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26034" algn="ctr">
                        <a:lnSpc>
                          <a:spcPct val="100000"/>
                        </a:lnSpc>
                        <a:spcBef>
                          <a:spcPts val="210"/>
                        </a:spcBef>
                      </a:pPr>
                      <a:r>
                        <a:rPr sz="900" dirty="0">
                          <a:solidFill>
                            <a:srgbClr val="231F20"/>
                          </a:solidFill>
                          <a:latin typeface="Arial Narrow"/>
                          <a:cs typeface="Arial Narrow"/>
                        </a:rPr>
                        <a:t>Hebdomadaire</a:t>
                      </a:r>
                      <a:endParaRPr sz="900">
                        <a:latin typeface="Arial Narrow"/>
                        <a:cs typeface="Arial Narrow"/>
                      </a:endParaRPr>
                    </a:p>
                  </a:txBody>
                  <a:tcPr marL="0" marR="0" marT="266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2705" algn="ctr">
                        <a:lnSpc>
                          <a:spcPct val="100000"/>
                        </a:lnSpc>
                        <a:spcBef>
                          <a:spcPts val="115"/>
                        </a:spcBef>
                      </a:pPr>
                      <a:r>
                        <a:rPr sz="900" spc="-5" dirty="0">
                          <a:solidFill>
                            <a:srgbClr val="231F20"/>
                          </a:solidFill>
                          <a:latin typeface="Arial Narrow"/>
                          <a:cs typeface="Arial Narrow"/>
                        </a:rPr>
                        <a:t>200-500</a:t>
                      </a:r>
                      <a:r>
                        <a:rPr sz="900" spc="-10" dirty="0">
                          <a:solidFill>
                            <a:srgbClr val="231F20"/>
                          </a:solidFill>
                          <a:latin typeface="Arial Narrow"/>
                          <a:cs typeface="Arial Narrow"/>
                        </a:rPr>
                        <a:t> </a:t>
                      </a:r>
                      <a:r>
                        <a:rPr sz="900" dirty="0">
                          <a:solidFill>
                            <a:srgbClr val="231F20"/>
                          </a:solidFill>
                          <a:latin typeface="Arial Narrow"/>
                          <a:cs typeface="Arial Narrow"/>
                        </a:rPr>
                        <a:t>ppm</a:t>
                      </a:r>
                      <a:endParaRPr sz="900">
                        <a:latin typeface="Arial Narrow"/>
                        <a:cs typeface="Arial Narrow"/>
                      </a:endParaRPr>
                    </a:p>
                  </a:txBody>
                  <a:tcPr marL="0" marR="0" marT="146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bl>
          </a:graphicData>
        </a:graphic>
      </p:graphicFrame>
      <p:sp>
        <p:nvSpPr>
          <p:cNvPr id="248" name="object 248"/>
          <p:cNvSpPr txBox="1"/>
          <p:nvPr/>
        </p:nvSpPr>
        <p:spPr>
          <a:xfrm>
            <a:off x="497556" y="9234998"/>
            <a:ext cx="5767705" cy="482600"/>
          </a:xfrm>
          <a:prstGeom prst="rect">
            <a:avLst/>
          </a:prstGeom>
        </p:spPr>
        <p:txBody>
          <a:bodyPr vert="horz" wrap="square" lIns="0" tIns="27939" rIns="0" bIns="0" rtlCol="0">
            <a:spAutoFit/>
          </a:bodyPr>
          <a:lstStyle/>
          <a:p>
            <a:pPr marL="38100">
              <a:lnSpc>
                <a:spcPct val="100000"/>
              </a:lnSpc>
              <a:spcBef>
                <a:spcPts val="219"/>
              </a:spcBef>
            </a:pPr>
            <a:r>
              <a:rPr sz="900" b="1" dirty="0">
                <a:solidFill>
                  <a:srgbClr val="231F20"/>
                </a:solidFill>
                <a:latin typeface="Arial Narrow"/>
                <a:cs typeface="Arial Narrow"/>
              </a:rPr>
              <a:t>REMARQUE:</a:t>
            </a:r>
            <a:endParaRPr sz="900">
              <a:latin typeface="Arial Narrow"/>
              <a:cs typeface="Arial Narrow"/>
            </a:endParaRPr>
          </a:p>
          <a:p>
            <a:pPr marL="190500" indent="-145415">
              <a:lnSpc>
                <a:spcPct val="100000"/>
              </a:lnSpc>
              <a:spcBef>
                <a:spcPts val="120"/>
              </a:spcBef>
              <a:buSzPct val="88888"/>
              <a:buChar char="●"/>
              <a:tabLst>
                <a:tab pos="190500" algn="l"/>
              </a:tabLst>
            </a:pPr>
            <a:r>
              <a:rPr sz="900" spc="-5" dirty="0">
                <a:solidFill>
                  <a:srgbClr val="231F20"/>
                </a:solidFill>
                <a:latin typeface="Arial Narrow"/>
                <a:cs typeface="Arial Narrow"/>
              </a:rPr>
              <a:t>Un </a:t>
            </a:r>
            <a:r>
              <a:rPr sz="900" spc="-10" dirty="0">
                <a:solidFill>
                  <a:srgbClr val="231F20"/>
                </a:solidFill>
                <a:latin typeface="Arial Narrow"/>
                <a:cs typeface="Arial Narrow"/>
              </a:rPr>
              <a:t>pH </a:t>
            </a:r>
            <a:r>
              <a:rPr sz="900" spc="-5" dirty="0">
                <a:solidFill>
                  <a:srgbClr val="231F20"/>
                </a:solidFill>
                <a:latin typeface="Arial Narrow"/>
                <a:cs typeface="Arial Narrow"/>
              </a:rPr>
              <a:t>faible </a:t>
            </a:r>
            <a:r>
              <a:rPr sz="900" spc="-10" dirty="0">
                <a:solidFill>
                  <a:srgbClr val="231F20"/>
                </a:solidFill>
                <a:latin typeface="Arial Narrow"/>
                <a:cs typeface="Arial Narrow"/>
              </a:rPr>
              <a:t>endommagera le bassin et la pompe du spa. </a:t>
            </a:r>
            <a:r>
              <a:rPr sz="900" spc="-5" dirty="0">
                <a:solidFill>
                  <a:srgbClr val="231F20"/>
                </a:solidFill>
                <a:latin typeface="Arial Narrow"/>
                <a:cs typeface="Arial Narrow"/>
              </a:rPr>
              <a:t>Tout </a:t>
            </a:r>
            <a:r>
              <a:rPr sz="900" spc="-10" dirty="0">
                <a:solidFill>
                  <a:srgbClr val="231F20"/>
                </a:solidFill>
                <a:latin typeface="Arial Narrow"/>
                <a:cs typeface="Arial Narrow"/>
              </a:rPr>
              <a:t>dommage </a:t>
            </a:r>
            <a:r>
              <a:rPr sz="900" spc="-5" dirty="0">
                <a:solidFill>
                  <a:srgbClr val="231F20"/>
                </a:solidFill>
                <a:latin typeface="Arial Narrow"/>
                <a:cs typeface="Arial Narrow"/>
              </a:rPr>
              <a:t>résultant </a:t>
            </a:r>
            <a:r>
              <a:rPr sz="900" spc="-10" dirty="0">
                <a:solidFill>
                  <a:srgbClr val="231F20"/>
                </a:solidFill>
                <a:latin typeface="Arial Narrow"/>
                <a:cs typeface="Arial Narrow"/>
              </a:rPr>
              <a:t>d’un déséquilibre chimique annulera la</a:t>
            </a:r>
            <a:r>
              <a:rPr sz="900" spc="145" dirty="0">
                <a:solidFill>
                  <a:srgbClr val="231F20"/>
                </a:solidFill>
                <a:latin typeface="Arial Narrow"/>
                <a:cs typeface="Arial Narrow"/>
              </a:rPr>
              <a:t> </a:t>
            </a:r>
            <a:r>
              <a:rPr sz="900" spc="-5" dirty="0">
                <a:solidFill>
                  <a:srgbClr val="231F20"/>
                </a:solidFill>
                <a:latin typeface="Arial Narrow"/>
                <a:cs typeface="Arial Narrow"/>
              </a:rPr>
              <a:t>garantie.</a:t>
            </a:r>
            <a:endParaRPr sz="900">
              <a:latin typeface="Arial Narrow"/>
              <a:cs typeface="Arial Narrow"/>
            </a:endParaRPr>
          </a:p>
          <a:p>
            <a:pPr marL="190500" indent="-145415">
              <a:lnSpc>
                <a:spcPct val="100000"/>
              </a:lnSpc>
              <a:spcBef>
                <a:spcPts val="120"/>
              </a:spcBef>
              <a:buSzPct val="88888"/>
              <a:buChar char="●"/>
              <a:tabLst>
                <a:tab pos="190500" algn="l"/>
              </a:tabLst>
            </a:pPr>
            <a:r>
              <a:rPr sz="900" spc="-5" dirty="0">
                <a:solidFill>
                  <a:srgbClr val="231F20"/>
                </a:solidFill>
                <a:latin typeface="Arial Narrow"/>
                <a:cs typeface="Arial Narrow"/>
              </a:rPr>
              <a:t>Un </a:t>
            </a:r>
            <a:r>
              <a:rPr sz="900" spc="-10" dirty="0">
                <a:solidFill>
                  <a:srgbClr val="231F20"/>
                </a:solidFill>
                <a:latin typeface="Arial Narrow"/>
                <a:cs typeface="Arial Narrow"/>
              </a:rPr>
              <a:t>pH élevé </a:t>
            </a:r>
            <a:r>
              <a:rPr sz="900" spc="-5" dirty="0">
                <a:solidFill>
                  <a:srgbClr val="231F20"/>
                </a:solidFill>
                <a:latin typeface="Arial Narrow"/>
                <a:cs typeface="Arial Narrow"/>
              </a:rPr>
              <a:t>(eau </a:t>
            </a:r>
            <a:r>
              <a:rPr sz="900" spc="-10" dirty="0">
                <a:solidFill>
                  <a:srgbClr val="231F20"/>
                </a:solidFill>
                <a:latin typeface="Arial Narrow"/>
                <a:cs typeface="Arial Narrow"/>
              </a:rPr>
              <a:t>dure) entraînera des coagulations blanches </a:t>
            </a:r>
            <a:r>
              <a:rPr sz="900" spc="-5" dirty="0">
                <a:solidFill>
                  <a:srgbClr val="231F20"/>
                </a:solidFill>
                <a:latin typeface="Arial Narrow"/>
                <a:cs typeface="Arial Narrow"/>
              </a:rPr>
              <a:t>à </a:t>
            </a:r>
            <a:r>
              <a:rPr sz="900" spc="-10" dirty="0">
                <a:solidFill>
                  <a:srgbClr val="231F20"/>
                </a:solidFill>
                <a:latin typeface="Arial Narrow"/>
                <a:cs typeface="Arial Narrow"/>
              </a:rPr>
              <a:t>l’intérieur de la pompe de </a:t>
            </a:r>
            <a:r>
              <a:rPr sz="900" spc="-5" dirty="0">
                <a:solidFill>
                  <a:srgbClr val="231F20"/>
                </a:solidFill>
                <a:latin typeface="Arial Narrow"/>
                <a:cs typeface="Arial Narrow"/>
              </a:rPr>
              <a:t>filtration, </a:t>
            </a:r>
            <a:r>
              <a:rPr sz="900" spc="-10" dirty="0">
                <a:solidFill>
                  <a:srgbClr val="231F20"/>
                </a:solidFill>
                <a:latin typeface="Arial Narrow"/>
                <a:cs typeface="Arial Narrow"/>
              </a:rPr>
              <a:t>ce qui peut endommager la</a:t>
            </a:r>
            <a:r>
              <a:rPr sz="900" spc="5" dirty="0">
                <a:solidFill>
                  <a:srgbClr val="231F20"/>
                </a:solidFill>
                <a:latin typeface="Arial Narrow"/>
                <a:cs typeface="Arial Narrow"/>
              </a:rPr>
              <a:t> </a:t>
            </a:r>
            <a:r>
              <a:rPr sz="900" spc="-5" dirty="0">
                <a:solidFill>
                  <a:srgbClr val="231F20"/>
                </a:solidFill>
                <a:latin typeface="Arial Narrow"/>
                <a:cs typeface="Arial Narrow"/>
              </a:rPr>
              <a:t>pompe.</a:t>
            </a:r>
            <a:endParaRPr sz="900">
              <a:latin typeface="Arial Narrow"/>
              <a:cs typeface="Arial Narrow"/>
            </a:endParaRPr>
          </a:p>
        </p:txBody>
      </p:sp>
      <p:sp>
        <p:nvSpPr>
          <p:cNvPr id="249" name="object 249"/>
          <p:cNvSpPr/>
          <p:nvPr/>
        </p:nvSpPr>
        <p:spPr>
          <a:xfrm>
            <a:off x="1460393" y="2247365"/>
            <a:ext cx="432235" cy="440651"/>
          </a:xfrm>
          <a:prstGeom prst="rect">
            <a:avLst/>
          </a:prstGeom>
          <a:blipFill>
            <a:blip r:embed="rId4" cstate="print"/>
            <a:stretch>
              <a:fillRect/>
            </a:stretch>
          </a:blipFill>
        </p:spPr>
        <p:txBody>
          <a:bodyPr wrap="square" lIns="0" tIns="0" rIns="0" bIns="0" rtlCol="0"/>
          <a:lstStyle/>
          <a:p>
            <a:endParaRPr/>
          </a:p>
        </p:txBody>
      </p:sp>
      <p:sp>
        <p:nvSpPr>
          <p:cNvPr id="250" name="object 250"/>
          <p:cNvSpPr/>
          <p:nvPr/>
        </p:nvSpPr>
        <p:spPr>
          <a:xfrm>
            <a:off x="545763" y="1802149"/>
            <a:ext cx="1517078" cy="1314716"/>
          </a:xfrm>
          <a:prstGeom prst="rect">
            <a:avLst/>
          </a:prstGeom>
          <a:blipFill>
            <a:blip r:embed="rId5" cstate="print"/>
            <a:stretch>
              <a:fillRect/>
            </a:stretch>
          </a:blipFill>
        </p:spPr>
        <p:txBody>
          <a:bodyPr wrap="square" lIns="0" tIns="0" rIns="0" bIns="0" rtlCol="0"/>
          <a:lstStyle/>
          <a:p>
            <a:endParaRPr/>
          </a:p>
        </p:txBody>
      </p:sp>
      <p:sp>
        <p:nvSpPr>
          <p:cNvPr id="251" name="object 251"/>
          <p:cNvSpPr/>
          <p:nvPr/>
        </p:nvSpPr>
        <p:spPr>
          <a:xfrm>
            <a:off x="6361828" y="2315037"/>
            <a:ext cx="440923" cy="449516"/>
          </a:xfrm>
          <a:prstGeom prst="rect">
            <a:avLst/>
          </a:prstGeom>
          <a:blipFill>
            <a:blip r:embed="rId6" cstate="print"/>
            <a:stretch>
              <a:fillRect/>
            </a:stretch>
          </a:blipFill>
        </p:spPr>
        <p:txBody>
          <a:bodyPr wrap="square" lIns="0" tIns="0" rIns="0" bIns="0" rtlCol="0"/>
          <a:lstStyle/>
          <a:p>
            <a:endParaRPr/>
          </a:p>
        </p:txBody>
      </p:sp>
      <p:sp>
        <p:nvSpPr>
          <p:cNvPr id="252" name="object 252"/>
          <p:cNvSpPr/>
          <p:nvPr/>
        </p:nvSpPr>
        <p:spPr>
          <a:xfrm>
            <a:off x="5738748" y="1800923"/>
            <a:ext cx="1283457" cy="1315859"/>
          </a:xfrm>
          <a:prstGeom prst="rect">
            <a:avLst/>
          </a:prstGeom>
          <a:blipFill>
            <a:blip r:embed="rId7" cstate="print"/>
            <a:stretch>
              <a:fillRect/>
            </a:stretch>
          </a:blipFill>
        </p:spPr>
        <p:txBody>
          <a:bodyPr wrap="square" lIns="0" tIns="0" rIns="0" bIns="0" rtlCol="0"/>
          <a:lstStyle/>
          <a:p>
            <a:endParaRPr/>
          </a:p>
        </p:txBody>
      </p:sp>
      <p:sp>
        <p:nvSpPr>
          <p:cNvPr id="253" name="object 253"/>
          <p:cNvSpPr/>
          <p:nvPr/>
        </p:nvSpPr>
        <p:spPr>
          <a:xfrm>
            <a:off x="5156648" y="2185708"/>
            <a:ext cx="66040" cy="726440"/>
          </a:xfrm>
          <a:custGeom>
            <a:avLst/>
            <a:gdLst/>
            <a:ahLst/>
            <a:cxnLst/>
            <a:rect l="l" t="t" r="r" b="b"/>
            <a:pathLst>
              <a:path w="66039" h="726439">
                <a:moveTo>
                  <a:pt x="2032" y="0"/>
                </a:moveTo>
                <a:lnTo>
                  <a:pt x="38121" y="62103"/>
                </a:lnTo>
                <a:lnTo>
                  <a:pt x="47598" y="106468"/>
                </a:lnTo>
                <a:lnTo>
                  <a:pt x="55368" y="160230"/>
                </a:lnTo>
                <a:lnTo>
                  <a:pt x="61176" y="221925"/>
                </a:lnTo>
                <a:lnTo>
                  <a:pt x="64764" y="290093"/>
                </a:lnTo>
                <a:lnTo>
                  <a:pt x="65874" y="363270"/>
                </a:lnTo>
                <a:lnTo>
                  <a:pt x="64357" y="436449"/>
                </a:lnTo>
                <a:lnTo>
                  <a:pt x="60391" y="504601"/>
                </a:lnTo>
                <a:lnTo>
                  <a:pt x="54241" y="566268"/>
                </a:lnTo>
                <a:lnTo>
                  <a:pt x="46172" y="619990"/>
                </a:lnTo>
                <a:lnTo>
                  <a:pt x="36448" y="664306"/>
                </a:lnTo>
                <a:lnTo>
                  <a:pt x="13097" y="718883"/>
                </a:lnTo>
                <a:lnTo>
                  <a:pt x="0" y="726224"/>
                </a:lnTo>
              </a:path>
            </a:pathLst>
          </a:custGeom>
          <a:ln w="5918">
            <a:solidFill>
              <a:srgbClr val="231F20"/>
            </a:solidFill>
          </a:ln>
        </p:spPr>
        <p:txBody>
          <a:bodyPr wrap="square" lIns="0" tIns="0" rIns="0" bIns="0" rtlCol="0"/>
          <a:lstStyle/>
          <a:p>
            <a:endParaRPr/>
          </a:p>
        </p:txBody>
      </p:sp>
      <p:sp>
        <p:nvSpPr>
          <p:cNvPr id="254" name="object 254"/>
          <p:cNvSpPr/>
          <p:nvPr/>
        </p:nvSpPr>
        <p:spPr>
          <a:xfrm>
            <a:off x="5143106" y="2193032"/>
            <a:ext cx="48260" cy="711200"/>
          </a:xfrm>
          <a:custGeom>
            <a:avLst/>
            <a:gdLst/>
            <a:ahLst/>
            <a:cxnLst/>
            <a:rect l="l" t="t" r="r" b="b"/>
            <a:pathLst>
              <a:path w="48260" h="711200">
                <a:moveTo>
                  <a:pt x="1435" y="0"/>
                </a:moveTo>
                <a:lnTo>
                  <a:pt x="22624" y="54697"/>
                </a:lnTo>
                <a:lnTo>
                  <a:pt x="31329" y="99063"/>
                </a:lnTo>
                <a:lnTo>
                  <a:pt x="38460" y="152825"/>
                </a:lnTo>
                <a:lnTo>
                  <a:pt x="43783" y="214523"/>
                </a:lnTo>
                <a:lnTo>
                  <a:pt x="47065" y="282694"/>
                </a:lnTo>
                <a:lnTo>
                  <a:pt x="48069" y="355879"/>
                </a:lnTo>
                <a:lnTo>
                  <a:pt x="46671" y="428584"/>
                </a:lnTo>
                <a:lnTo>
                  <a:pt x="43057" y="496339"/>
                </a:lnTo>
                <a:lnTo>
                  <a:pt x="37463" y="557714"/>
                </a:lnTo>
                <a:lnTo>
                  <a:pt x="30125" y="611277"/>
                </a:lnTo>
                <a:lnTo>
                  <a:pt x="21278" y="655599"/>
                </a:lnTo>
                <a:lnTo>
                  <a:pt x="11158" y="689248"/>
                </a:lnTo>
                <a:lnTo>
                  <a:pt x="0" y="710793"/>
                </a:lnTo>
              </a:path>
            </a:pathLst>
          </a:custGeom>
          <a:ln w="5918">
            <a:solidFill>
              <a:srgbClr val="231F20"/>
            </a:solidFill>
          </a:ln>
        </p:spPr>
        <p:txBody>
          <a:bodyPr wrap="square" lIns="0" tIns="0" rIns="0" bIns="0" rtlCol="0"/>
          <a:lstStyle/>
          <a:p>
            <a:endParaRPr/>
          </a:p>
        </p:txBody>
      </p:sp>
      <p:sp>
        <p:nvSpPr>
          <p:cNvPr id="255" name="object 255"/>
          <p:cNvSpPr/>
          <p:nvPr/>
        </p:nvSpPr>
        <p:spPr>
          <a:xfrm>
            <a:off x="5071931" y="2185630"/>
            <a:ext cx="73025" cy="726440"/>
          </a:xfrm>
          <a:custGeom>
            <a:avLst/>
            <a:gdLst/>
            <a:ahLst/>
            <a:cxnLst/>
            <a:rect l="l" t="t" r="r" b="b"/>
            <a:pathLst>
              <a:path w="73025" h="726439">
                <a:moveTo>
                  <a:pt x="71170" y="718197"/>
                </a:moveTo>
                <a:lnTo>
                  <a:pt x="67081" y="723493"/>
                </a:lnTo>
                <a:lnTo>
                  <a:pt x="62915" y="726262"/>
                </a:lnTo>
                <a:lnTo>
                  <a:pt x="58597" y="726262"/>
                </a:lnTo>
                <a:lnTo>
                  <a:pt x="25443" y="664130"/>
                </a:lnTo>
                <a:lnTo>
                  <a:pt x="16744" y="619761"/>
                </a:lnTo>
                <a:lnTo>
                  <a:pt x="9615" y="565998"/>
                </a:lnTo>
                <a:lnTo>
                  <a:pt x="4291" y="504304"/>
                </a:lnTo>
                <a:lnTo>
                  <a:pt x="1007" y="436139"/>
                </a:lnTo>
                <a:lnTo>
                  <a:pt x="0" y="362966"/>
                </a:lnTo>
                <a:lnTo>
                  <a:pt x="1411" y="289783"/>
                </a:lnTo>
                <a:lnTo>
                  <a:pt x="5074" y="221627"/>
                </a:lnTo>
                <a:lnTo>
                  <a:pt x="10743" y="159958"/>
                </a:lnTo>
                <a:lnTo>
                  <a:pt x="18175" y="106235"/>
                </a:lnTo>
                <a:lnTo>
                  <a:pt x="27124" y="61918"/>
                </a:lnTo>
                <a:lnTo>
                  <a:pt x="48595" y="7340"/>
                </a:lnTo>
                <a:lnTo>
                  <a:pt x="60629" y="0"/>
                </a:lnTo>
                <a:lnTo>
                  <a:pt x="62318" y="0"/>
                </a:lnTo>
                <a:lnTo>
                  <a:pt x="72605" y="7404"/>
                </a:lnTo>
              </a:path>
            </a:pathLst>
          </a:custGeom>
          <a:ln w="5918">
            <a:solidFill>
              <a:srgbClr val="231F20"/>
            </a:solidFill>
          </a:ln>
        </p:spPr>
        <p:txBody>
          <a:bodyPr wrap="square" lIns="0" tIns="0" rIns="0" bIns="0" rtlCol="0"/>
          <a:lstStyle/>
          <a:p>
            <a:endParaRPr/>
          </a:p>
        </p:txBody>
      </p:sp>
      <p:sp>
        <p:nvSpPr>
          <p:cNvPr id="256" name="object 256"/>
          <p:cNvSpPr/>
          <p:nvPr/>
        </p:nvSpPr>
        <p:spPr>
          <a:xfrm>
            <a:off x="5529703" y="2186809"/>
            <a:ext cx="133350" cy="726440"/>
          </a:xfrm>
          <a:custGeom>
            <a:avLst/>
            <a:gdLst/>
            <a:ahLst/>
            <a:cxnLst/>
            <a:rect l="l" t="t" r="r" b="b"/>
            <a:pathLst>
              <a:path w="133350" h="726439">
                <a:moveTo>
                  <a:pt x="1320" y="28422"/>
                </a:moveTo>
                <a:lnTo>
                  <a:pt x="10159" y="16223"/>
                </a:lnTo>
                <a:lnTo>
                  <a:pt x="19353" y="7296"/>
                </a:lnTo>
                <a:lnTo>
                  <a:pt x="28868" y="1826"/>
                </a:lnTo>
                <a:lnTo>
                  <a:pt x="38671" y="0"/>
                </a:lnTo>
                <a:lnTo>
                  <a:pt x="57934" y="7424"/>
                </a:lnTo>
                <a:lnTo>
                  <a:pt x="91994" y="62148"/>
                </a:lnTo>
                <a:lnTo>
                  <a:pt x="106030" y="106526"/>
                </a:lnTo>
                <a:lnTo>
                  <a:pt x="117563" y="160299"/>
                </a:lnTo>
                <a:lnTo>
                  <a:pt x="126212" y="222008"/>
                </a:lnTo>
                <a:lnTo>
                  <a:pt x="131597" y="290190"/>
                </a:lnTo>
                <a:lnTo>
                  <a:pt x="133337" y="363385"/>
                </a:lnTo>
                <a:lnTo>
                  <a:pt x="131185" y="436560"/>
                </a:lnTo>
                <a:lnTo>
                  <a:pt x="125416" y="504705"/>
                </a:lnTo>
                <a:lnTo>
                  <a:pt x="116420" y="566360"/>
                </a:lnTo>
                <a:lnTo>
                  <a:pt x="104586" y="620067"/>
                </a:lnTo>
                <a:lnTo>
                  <a:pt x="90301" y="664367"/>
                </a:lnTo>
                <a:lnTo>
                  <a:pt x="55939" y="718911"/>
                </a:lnTo>
                <a:lnTo>
                  <a:pt x="36639" y="726236"/>
                </a:lnTo>
                <a:lnTo>
                  <a:pt x="27017" y="724396"/>
                </a:lnTo>
                <a:lnTo>
                  <a:pt x="17672" y="719031"/>
                </a:lnTo>
                <a:lnTo>
                  <a:pt x="8650" y="710315"/>
                </a:lnTo>
                <a:lnTo>
                  <a:pt x="0" y="698423"/>
                </a:lnTo>
              </a:path>
            </a:pathLst>
          </a:custGeom>
          <a:ln w="5918">
            <a:solidFill>
              <a:srgbClr val="231F20"/>
            </a:solidFill>
          </a:ln>
        </p:spPr>
        <p:txBody>
          <a:bodyPr wrap="square" lIns="0" tIns="0" rIns="0" bIns="0" rtlCol="0"/>
          <a:lstStyle/>
          <a:p>
            <a:endParaRPr/>
          </a:p>
        </p:txBody>
      </p:sp>
      <p:sp>
        <p:nvSpPr>
          <p:cNvPr id="257" name="object 257"/>
          <p:cNvSpPr/>
          <p:nvPr/>
        </p:nvSpPr>
        <p:spPr>
          <a:xfrm>
            <a:off x="5548463" y="2193144"/>
            <a:ext cx="78740" cy="713740"/>
          </a:xfrm>
          <a:custGeom>
            <a:avLst/>
            <a:gdLst/>
            <a:ahLst/>
            <a:cxnLst/>
            <a:rect l="l" t="t" r="r" b="b"/>
            <a:pathLst>
              <a:path w="78739" h="713739">
                <a:moveTo>
                  <a:pt x="2006" y="0"/>
                </a:moveTo>
                <a:lnTo>
                  <a:pt x="32689" y="44353"/>
                </a:lnTo>
                <a:lnTo>
                  <a:pt x="45810" y="80272"/>
                </a:lnTo>
                <a:lnTo>
                  <a:pt x="57102" y="124009"/>
                </a:lnTo>
                <a:lnTo>
                  <a:pt x="66302" y="174553"/>
                </a:lnTo>
                <a:lnTo>
                  <a:pt x="73147" y="230896"/>
                </a:lnTo>
                <a:lnTo>
                  <a:pt x="77376" y="292030"/>
                </a:lnTo>
                <a:lnTo>
                  <a:pt x="78727" y="356946"/>
                </a:lnTo>
                <a:lnTo>
                  <a:pt x="77021" y="421848"/>
                </a:lnTo>
                <a:lnTo>
                  <a:pt x="72453" y="482952"/>
                </a:lnTo>
                <a:lnTo>
                  <a:pt x="65293" y="539252"/>
                </a:lnTo>
                <a:lnTo>
                  <a:pt x="55808" y="589740"/>
                </a:lnTo>
                <a:lnTo>
                  <a:pt x="44268" y="633409"/>
                </a:lnTo>
                <a:lnTo>
                  <a:pt x="30940" y="669253"/>
                </a:lnTo>
                <a:lnTo>
                  <a:pt x="16095" y="696263"/>
                </a:lnTo>
                <a:lnTo>
                  <a:pt x="0" y="713435"/>
                </a:lnTo>
              </a:path>
            </a:pathLst>
          </a:custGeom>
          <a:ln w="5918">
            <a:solidFill>
              <a:srgbClr val="231F20"/>
            </a:solidFill>
          </a:ln>
        </p:spPr>
        <p:txBody>
          <a:bodyPr wrap="square" lIns="0" tIns="0" rIns="0" bIns="0" rtlCol="0"/>
          <a:lstStyle/>
          <a:p>
            <a:endParaRPr/>
          </a:p>
        </p:txBody>
      </p:sp>
      <p:sp>
        <p:nvSpPr>
          <p:cNvPr id="258" name="object 258"/>
          <p:cNvSpPr/>
          <p:nvPr/>
        </p:nvSpPr>
        <p:spPr>
          <a:xfrm>
            <a:off x="5109119" y="2384281"/>
            <a:ext cx="49530" cy="328930"/>
          </a:xfrm>
          <a:custGeom>
            <a:avLst/>
            <a:gdLst/>
            <a:ahLst/>
            <a:cxnLst/>
            <a:rect l="l" t="t" r="r" b="b"/>
            <a:pathLst>
              <a:path w="49529" h="328930">
                <a:moveTo>
                  <a:pt x="24904" y="0"/>
                </a:moveTo>
                <a:lnTo>
                  <a:pt x="34406" y="12956"/>
                </a:lnTo>
                <a:lnTo>
                  <a:pt x="42089" y="48223"/>
                </a:lnTo>
                <a:lnTo>
                  <a:pt x="47184" y="100514"/>
                </a:lnTo>
                <a:lnTo>
                  <a:pt x="48920" y="164541"/>
                </a:lnTo>
                <a:lnTo>
                  <a:pt x="46811" y="228531"/>
                </a:lnTo>
                <a:lnTo>
                  <a:pt x="41430" y="280784"/>
                </a:lnTo>
                <a:lnTo>
                  <a:pt x="33568" y="316006"/>
                </a:lnTo>
                <a:lnTo>
                  <a:pt x="24015" y="328904"/>
                </a:lnTo>
                <a:lnTo>
                  <a:pt x="14523" y="315959"/>
                </a:lnTo>
                <a:lnTo>
                  <a:pt x="6845" y="280693"/>
                </a:lnTo>
                <a:lnTo>
                  <a:pt x="1748" y="228404"/>
                </a:lnTo>
                <a:lnTo>
                  <a:pt x="0" y="164388"/>
                </a:lnTo>
                <a:lnTo>
                  <a:pt x="2112" y="100373"/>
                </a:lnTo>
                <a:lnTo>
                  <a:pt x="7499" y="48113"/>
                </a:lnTo>
                <a:lnTo>
                  <a:pt x="15362" y="12894"/>
                </a:lnTo>
                <a:lnTo>
                  <a:pt x="24904" y="0"/>
                </a:lnTo>
                <a:close/>
              </a:path>
            </a:pathLst>
          </a:custGeom>
          <a:ln w="5918">
            <a:solidFill>
              <a:srgbClr val="231F20"/>
            </a:solidFill>
          </a:ln>
        </p:spPr>
        <p:txBody>
          <a:bodyPr wrap="square" lIns="0" tIns="0" rIns="0" bIns="0" rtlCol="0"/>
          <a:lstStyle/>
          <a:p>
            <a:endParaRPr/>
          </a:p>
        </p:txBody>
      </p:sp>
      <p:sp>
        <p:nvSpPr>
          <p:cNvPr id="259" name="object 259"/>
          <p:cNvSpPr/>
          <p:nvPr/>
        </p:nvSpPr>
        <p:spPr>
          <a:xfrm>
            <a:off x="5181699" y="2884264"/>
            <a:ext cx="384810" cy="1270"/>
          </a:xfrm>
          <a:custGeom>
            <a:avLst/>
            <a:gdLst/>
            <a:ahLst/>
            <a:cxnLst/>
            <a:rect l="l" t="t" r="r" b="b"/>
            <a:pathLst>
              <a:path w="384810" h="1269">
                <a:moveTo>
                  <a:pt x="0" y="0"/>
                </a:moveTo>
                <a:lnTo>
                  <a:pt x="384771" y="1092"/>
                </a:lnTo>
              </a:path>
            </a:pathLst>
          </a:custGeom>
          <a:ln w="5918">
            <a:solidFill>
              <a:srgbClr val="231F20"/>
            </a:solidFill>
          </a:ln>
        </p:spPr>
        <p:txBody>
          <a:bodyPr wrap="square" lIns="0" tIns="0" rIns="0" bIns="0" rtlCol="0"/>
          <a:lstStyle/>
          <a:p>
            <a:endParaRPr/>
          </a:p>
        </p:txBody>
      </p:sp>
      <p:sp>
        <p:nvSpPr>
          <p:cNvPr id="260" name="object 260"/>
          <p:cNvSpPr/>
          <p:nvPr/>
        </p:nvSpPr>
        <p:spPr>
          <a:xfrm>
            <a:off x="5200996" y="2832775"/>
            <a:ext cx="388620" cy="1270"/>
          </a:xfrm>
          <a:custGeom>
            <a:avLst/>
            <a:gdLst/>
            <a:ahLst/>
            <a:cxnLst/>
            <a:rect l="l" t="t" r="r" b="b"/>
            <a:pathLst>
              <a:path w="388620" h="1269">
                <a:moveTo>
                  <a:pt x="0" y="0"/>
                </a:moveTo>
                <a:lnTo>
                  <a:pt x="388124" y="1079"/>
                </a:lnTo>
              </a:path>
            </a:pathLst>
          </a:custGeom>
          <a:ln w="5918">
            <a:solidFill>
              <a:srgbClr val="231F20"/>
            </a:solidFill>
          </a:ln>
        </p:spPr>
        <p:txBody>
          <a:bodyPr wrap="square" lIns="0" tIns="0" rIns="0" bIns="0" rtlCol="0"/>
          <a:lstStyle/>
          <a:p>
            <a:endParaRPr/>
          </a:p>
        </p:txBody>
      </p:sp>
      <p:sp>
        <p:nvSpPr>
          <p:cNvPr id="261" name="object 261"/>
          <p:cNvSpPr/>
          <p:nvPr/>
        </p:nvSpPr>
        <p:spPr>
          <a:xfrm>
            <a:off x="5204494" y="2781212"/>
            <a:ext cx="399415" cy="1270"/>
          </a:xfrm>
          <a:custGeom>
            <a:avLst/>
            <a:gdLst/>
            <a:ahLst/>
            <a:cxnLst/>
            <a:rect l="l" t="t" r="r" b="b"/>
            <a:pathLst>
              <a:path w="399414" h="1269">
                <a:moveTo>
                  <a:pt x="0" y="0"/>
                </a:moveTo>
                <a:lnTo>
                  <a:pt x="399326" y="1104"/>
                </a:lnTo>
              </a:path>
            </a:pathLst>
          </a:custGeom>
          <a:ln w="5918">
            <a:solidFill>
              <a:srgbClr val="231F20"/>
            </a:solidFill>
          </a:ln>
        </p:spPr>
        <p:txBody>
          <a:bodyPr wrap="square" lIns="0" tIns="0" rIns="0" bIns="0" rtlCol="0"/>
          <a:lstStyle/>
          <a:p>
            <a:endParaRPr/>
          </a:p>
        </p:txBody>
      </p:sp>
      <p:sp>
        <p:nvSpPr>
          <p:cNvPr id="262" name="object 262"/>
          <p:cNvSpPr/>
          <p:nvPr/>
        </p:nvSpPr>
        <p:spPr>
          <a:xfrm>
            <a:off x="5211736" y="2729657"/>
            <a:ext cx="402590" cy="1270"/>
          </a:xfrm>
          <a:custGeom>
            <a:avLst/>
            <a:gdLst/>
            <a:ahLst/>
            <a:cxnLst/>
            <a:rect l="l" t="t" r="r" b="b"/>
            <a:pathLst>
              <a:path w="402589" h="1269">
                <a:moveTo>
                  <a:pt x="0" y="0"/>
                </a:moveTo>
                <a:lnTo>
                  <a:pt x="402577" y="1104"/>
                </a:lnTo>
              </a:path>
            </a:pathLst>
          </a:custGeom>
          <a:ln w="5918">
            <a:solidFill>
              <a:srgbClr val="231F20"/>
            </a:solidFill>
          </a:ln>
        </p:spPr>
        <p:txBody>
          <a:bodyPr wrap="square" lIns="0" tIns="0" rIns="0" bIns="0" rtlCol="0"/>
          <a:lstStyle/>
          <a:p>
            <a:endParaRPr/>
          </a:p>
        </p:txBody>
      </p:sp>
      <p:sp>
        <p:nvSpPr>
          <p:cNvPr id="263" name="object 263"/>
          <p:cNvSpPr/>
          <p:nvPr/>
        </p:nvSpPr>
        <p:spPr>
          <a:xfrm>
            <a:off x="5216921" y="2678106"/>
            <a:ext cx="401320" cy="1270"/>
          </a:xfrm>
          <a:custGeom>
            <a:avLst/>
            <a:gdLst/>
            <a:ahLst/>
            <a:cxnLst/>
            <a:rect l="l" t="t" r="r" b="b"/>
            <a:pathLst>
              <a:path w="401320" h="1269">
                <a:moveTo>
                  <a:pt x="0" y="0"/>
                </a:moveTo>
                <a:lnTo>
                  <a:pt x="400989" y="1104"/>
                </a:lnTo>
              </a:path>
            </a:pathLst>
          </a:custGeom>
          <a:ln w="5918">
            <a:solidFill>
              <a:srgbClr val="231F20"/>
            </a:solidFill>
          </a:ln>
        </p:spPr>
        <p:txBody>
          <a:bodyPr wrap="square" lIns="0" tIns="0" rIns="0" bIns="0" rtlCol="0"/>
          <a:lstStyle/>
          <a:p>
            <a:endParaRPr/>
          </a:p>
        </p:txBody>
      </p:sp>
      <p:sp>
        <p:nvSpPr>
          <p:cNvPr id="264" name="object 264"/>
          <p:cNvSpPr/>
          <p:nvPr/>
        </p:nvSpPr>
        <p:spPr>
          <a:xfrm>
            <a:off x="5219501" y="2626525"/>
            <a:ext cx="401955" cy="1270"/>
          </a:xfrm>
          <a:custGeom>
            <a:avLst/>
            <a:gdLst/>
            <a:ahLst/>
            <a:cxnLst/>
            <a:rect l="l" t="t" r="r" b="b"/>
            <a:pathLst>
              <a:path w="401954" h="1269">
                <a:moveTo>
                  <a:pt x="0" y="0"/>
                </a:moveTo>
                <a:lnTo>
                  <a:pt x="401840" y="1143"/>
                </a:lnTo>
              </a:path>
            </a:pathLst>
          </a:custGeom>
          <a:ln w="5918">
            <a:solidFill>
              <a:srgbClr val="231F20"/>
            </a:solidFill>
          </a:ln>
        </p:spPr>
        <p:txBody>
          <a:bodyPr wrap="square" lIns="0" tIns="0" rIns="0" bIns="0" rtlCol="0"/>
          <a:lstStyle/>
          <a:p>
            <a:endParaRPr/>
          </a:p>
        </p:txBody>
      </p:sp>
      <p:sp>
        <p:nvSpPr>
          <p:cNvPr id="265" name="object 265"/>
          <p:cNvSpPr/>
          <p:nvPr/>
        </p:nvSpPr>
        <p:spPr>
          <a:xfrm>
            <a:off x="5223073" y="2574992"/>
            <a:ext cx="403225" cy="1270"/>
          </a:xfrm>
          <a:custGeom>
            <a:avLst/>
            <a:gdLst/>
            <a:ahLst/>
            <a:cxnLst/>
            <a:rect l="l" t="t" r="r" b="b"/>
            <a:pathLst>
              <a:path w="403225" h="1269">
                <a:moveTo>
                  <a:pt x="0" y="0"/>
                </a:moveTo>
                <a:lnTo>
                  <a:pt x="403072" y="1117"/>
                </a:lnTo>
              </a:path>
            </a:pathLst>
          </a:custGeom>
          <a:ln w="5918">
            <a:solidFill>
              <a:srgbClr val="231F20"/>
            </a:solidFill>
          </a:ln>
        </p:spPr>
        <p:txBody>
          <a:bodyPr wrap="square" lIns="0" tIns="0" rIns="0" bIns="0" rtlCol="0"/>
          <a:lstStyle/>
          <a:p>
            <a:endParaRPr/>
          </a:p>
        </p:txBody>
      </p:sp>
      <p:sp>
        <p:nvSpPr>
          <p:cNvPr id="266" name="object 266"/>
          <p:cNvSpPr/>
          <p:nvPr/>
        </p:nvSpPr>
        <p:spPr>
          <a:xfrm>
            <a:off x="5219799" y="2523417"/>
            <a:ext cx="404495" cy="1270"/>
          </a:xfrm>
          <a:custGeom>
            <a:avLst/>
            <a:gdLst/>
            <a:ahLst/>
            <a:cxnLst/>
            <a:rect l="l" t="t" r="r" b="b"/>
            <a:pathLst>
              <a:path w="404495" h="1269">
                <a:moveTo>
                  <a:pt x="0" y="0"/>
                </a:moveTo>
                <a:lnTo>
                  <a:pt x="403999" y="1117"/>
                </a:lnTo>
              </a:path>
            </a:pathLst>
          </a:custGeom>
          <a:ln w="5918">
            <a:solidFill>
              <a:srgbClr val="231F20"/>
            </a:solidFill>
          </a:ln>
        </p:spPr>
        <p:txBody>
          <a:bodyPr wrap="square" lIns="0" tIns="0" rIns="0" bIns="0" rtlCol="0"/>
          <a:lstStyle/>
          <a:p>
            <a:endParaRPr/>
          </a:p>
        </p:txBody>
      </p:sp>
      <p:sp>
        <p:nvSpPr>
          <p:cNvPr id="267" name="object 267"/>
          <p:cNvSpPr/>
          <p:nvPr/>
        </p:nvSpPr>
        <p:spPr>
          <a:xfrm>
            <a:off x="5217492" y="2471843"/>
            <a:ext cx="404495" cy="1270"/>
          </a:xfrm>
          <a:custGeom>
            <a:avLst/>
            <a:gdLst/>
            <a:ahLst/>
            <a:cxnLst/>
            <a:rect l="l" t="t" r="r" b="b"/>
            <a:pathLst>
              <a:path w="404495" h="1269">
                <a:moveTo>
                  <a:pt x="0" y="0"/>
                </a:moveTo>
                <a:lnTo>
                  <a:pt x="404317" y="1130"/>
                </a:lnTo>
              </a:path>
            </a:pathLst>
          </a:custGeom>
          <a:ln w="5918">
            <a:solidFill>
              <a:srgbClr val="231F20"/>
            </a:solidFill>
          </a:ln>
        </p:spPr>
        <p:txBody>
          <a:bodyPr wrap="square" lIns="0" tIns="0" rIns="0" bIns="0" rtlCol="0"/>
          <a:lstStyle/>
          <a:p>
            <a:endParaRPr/>
          </a:p>
        </p:txBody>
      </p:sp>
      <p:sp>
        <p:nvSpPr>
          <p:cNvPr id="268" name="object 268"/>
          <p:cNvSpPr/>
          <p:nvPr/>
        </p:nvSpPr>
        <p:spPr>
          <a:xfrm>
            <a:off x="5215905" y="2420262"/>
            <a:ext cx="403225" cy="1270"/>
          </a:xfrm>
          <a:custGeom>
            <a:avLst/>
            <a:gdLst/>
            <a:ahLst/>
            <a:cxnLst/>
            <a:rect l="l" t="t" r="r" b="b"/>
            <a:pathLst>
              <a:path w="403225" h="1269">
                <a:moveTo>
                  <a:pt x="0" y="0"/>
                </a:moveTo>
                <a:lnTo>
                  <a:pt x="402755" y="1143"/>
                </a:lnTo>
              </a:path>
            </a:pathLst>
          </a:custGeom>
          <a:ln w="5918">
            <a:solidFill>
              <a:srgbClr val="231F20"/>
            </a:solidFill>
          </a:ln>
        </p:spPr>
        <p:txBody>
          <a:bodyPr wrap="square" lIns="0" tIns="0" rIns="0" bIns="0" rtlCol="0"/>
          <a:lstStyle/>
          <a:p>
            <a:endParaRPr/>
          </a:p>
        </p:txBody>
      </p:sp>
      <p:sp>
        <p:nvSpPr>
          <p:cNvPr id="269" name="object 269"/>
          <p:cNvSpPr/>
          <p:nvPr/>
        </p:nvSpPr>
        <p:spPr>
          <a:xfrm>
            <a:off x="5214268" y="2368711"/>
            <a:ext cx="401320" cy="1270"/>
          </a:xfrm>
          <a:custGeom>
            <a:avLst/>
            <a:gdLst/>
            <a:ahLst/>
            <a:cxnLst/>
            <a:rect l="l" t="t" r="r" b="b"/>
            <a:pathLst>
              <a:path w="401320" h="1269">
                <a:moveTo>
                  <a:pt x="0" y="0"/>
                </a:moveTo>
                <a:lnTo>
                  <a:pt x="401091" y="1104"/>
                </a:lnTo>
              </a:path>
            </a:pathLst>
          </a:custGeom>
          <a:ln w="5918">
            <a:solidFill>
              <a:srgbClr val="231F20"/>
            </a:solidFill>
          </a:ln>
        </p:spPr>
        <p:txBody>
          <a:bodyPr wrap="square" lIns="0" tIns="0" rIns="0" bIns="0" rtlCol="0"/>
          <a:lstStyle/>
          <a:p>
            <a:endParaRPr/>
          </a:p>
        </p:txBody>
      </p:sp>
      <p:sp>
        <p:nvSpPr>
          <p:cNvPr id="270" name="object 270"/>
          <p:cNvSpPr/>
          <p:nvPr/>
        </p:nvSpPr>
        <p:spPr>
          <a:xfrm>
            <a:off x="5208339" y="2317105"/>
            <a:ext cx="396875" cy="1270"/>
          </a:xfrm>
          <a:custGeom>
            <a:avLst/>
            <a:gdLst/>
            <a:ahLst/>
            <a:cxnLst/>
            <a:rect l="l" t="t" r="r" b="b"/>
            <a:pathLst>
              <a:path w="396875" h="1269">
                <a:moveTo>
                  <a:pt x="0" y="0"/>
                </a:moveTo>
                <a:lnTo>
                  <a:pt x="396748" y="1117"/>
                </a:lnTo>
              </a:path>
            </a:pathLst>
          </a:custGeom>
          <a:ln w="5918">
            <a:solidFill>
              <a:srgbClr val="231F20"/>
            </a:solidFill>
          </a:ln>
        </p:spPr>
        <p:txBody>
          <a:bodyPr wrap="square" lIns="0" tIns="0" rIns="0" bIns="0" rtlCol="0"/>
          <a:lstStyle/>
          <a:p>
            <a:endParaRPr/>
          </a:p>
        </p:txBody>
      </p:sp>
      <p:sp>
        <p:nvSpPr>
          <p:cNvPr id="271" name="object 271"/>
          <p:cNvSpPr/>
          <p:nvPr/>
        </p:nvSpPr>
        <p:spPr>
          <a:xfrm>
            <a:off x="5202906" y="2265541"/>
            <a:ext cx="387985" cy="1270"/>
          </a:xfrm>
          <a:custGeom>
            <a:avLst/>
            <a:gdLst/>
            <a:ahLst/>
            <a:cxnLst/>
            <a:rect l="l" t="t" r="r" b="b"/>
            <a:pathLst>
              <a:path w="387985" h="1269">
                <a:moveTo>
                  <a:pt x="0" y="0"/>
                </a:moveTo>
                <a:lnTo>
                  <a:pt x="387794" y="1066"/>
                </a:lnTo>
              </a:path>
            </a:pathLst>
          </a:custGeom>
          <a:ln w="5918">
            <a:solidFill>
              <a:srgbClr val="231F20"/>
            </a:solidFill>
          </a:ln>
        </p:spPr>
        <p:txBody>
          <a:bodyPr wrap="square" lIns="0" tIns="0" rIns="0" bIns="0" rtlCol="0"/>
          <a:lstStyle/>
          <a:p>
            <a:endParaRPr/>
          </a:p>
        </p:txBody>
      </p:sp>
      <p:sp>
        <p:nvSpPr>
          <p:cNvPr id="272" name="object 272"/>
          <p:cNvSpPr/>
          <p:nvPr/>
        </p:nvSpPr>
        <p:spPr>
          <a:xfrm>
            <a:off x="5185964" y="2213923"/>
            <a:ext cx="389255" cy="1270"/>
          </a:xfrm>
          <a:custGeom>
            <a:avLst/>
            <a:gdLst/>
            <a:ahLst/>
            <a:cxnLst/>
            <a:rect l="l" t="t" r="r" b="b"/>
            <a:pathLst>
              <a:path w="389254" h="1269">
                <a:moveTo>
                  <a:pt x="0" y="0"/>
                </a:moveTo>
                <a:lnTo>
                  <a:pt x="388861" y="1079"/>
                </a:lnTo>
              </a:path>
            </a:pathLst>
          </a:custGeom>
          <a:ln w="5918">
            <a:solidFill>
              <a:srgbClr val="231F20"/>
            </a:solidFill>
          </a:ln>
        </p:spPr>
        <p:txBody>
          <a:bodyPr wrap="square" lIns="0" tIns="0" rIns="0" bIns="0" rtlCol="0"/>
          <a:lstStyle/>
          <a:p>
            <a:endParaRPr/>
          </a:p>
        </p:txBody>
      </p:sp>
      <p:sp>
        <p:nvSpPr>
          <p:cNvPr id="273" name="object 273"/>
          <p:cNvSpPr/>
          <p:nvPr/>
        </p:nvSpPr>
        <p:spPr>
          <a:xfrm>
            <a:off x="5131692" y="2911933"/>
            <a:ext cx="26034" cy="0"/>
          </a:xfrm>
          <a:custGeom>
            <a:avLst/>
            <a:gdLst/>
            <a:ahLst/>
            <a:cxnLst/>
            <a:rect l="l" t="t" r="r" b="b"/>
            <a:pathLst>
              <a:path w="26035">
                <a:moveTo>
                  <a:pt x="25946" y="0"/>
                </a:moveTo>
                <a:lnTo>
                  <a:pt x="0" y="0"/>
                </a:lnTo>
              </a:path>
            </a:pathLst>
          </a:custGeom>
          <a:ln w="5918">
            <a:solidFill>
              <a:srgbClr val="231F20"/>
            </a:solidFill>
          </a:ln>
        </p:spPr>
        <p:txBody>
          <a:bodyPr wrap="square" lIns="0" tIns="0" rIns="0" bIns="0" rtlCol="0"/>
          <a:lstStyle/>
          <a:p>
            <a:endParaRPr/>
          </a:p>
        </p:txBody>
      </p:sp>
      <p:sp>
        <p:nvSpPr>
          <p:cNvPr id="274" name="object 274"/>
          <p:cNvSpPr/>
          <p:nvPr/>
        </p:nvSpPr>
        <p:spPr>
          <a:xfrm>
            <a:off x="5133577" y="2185708"/>
            <a:ext cx="27305" cy="0"/>
          </a:xfrm>
          <a:custGeom>
            <a:avLst/>
            <a:gdLst/>
            <a:ahLst/>
            <a:cxnLst/>
            <a:rect l="l" t="t" r="r" b="b"/>
            <a:pathLst>
              <a:path w="27304">
                <a:moveTo>
                  <a:pt x="27012" y="0"/>
                </a:moveTo>
                <a:lnTo>
                  <a:pt x="0" y="0"/>
                </a:lnTo>
              </a:path>
            </a:pathLst>
          </a:custGeom>
          <a:ln w="5918">
            <a:solidFill>
              <a:srgbClr val="231F20"/>
            </a:solidFill>
          </a:ln>
        </p:spPr>
        <p:txBody>
          <a:bodyPr wrap="square" lIns="0" tIns="0" rIns="0" bIns="0" rtlCol="0"/>
          <a:lstStyle/>
          <a:p>
            <a:endParaRPr/>
          </a:p>
        </p:txBody>
      </p:sp>
      <p:sp>
        <p:nvSpPr>
          <p:cNvPr id="275" name="object 275"/>
          <p:cNvSpPr/>
          <p:nvPr/>
        </p:nvSpPr>
        <p:spPr>
          <a:xfrm>
            <a:off x="5123780" y="2399369"/>
            <a:ext cx="19685" cy="0"/>
          </a:xfrm>
          <a:custGeom>
            <a:avLst/>
            <a:gdLst/>
            <a:ahLst/>
            <a:cxnLst/>
            <a:rect l="l" t="t" r="r" b="b"/>
            <a:pathLst>
              <a:path w="19685">
                <a:moveTo>
                  <a:pt x="0" y="0"/>
                </a:moveTo>
                <a:lnTo>
                  <a:pt x="19316" y="0"/>
                </a:lnTo>
              </a:path>
            </a:pathLst>
          </a:custGeom>
          <a:ln w="5918">
            <a:solidFill>
              <a:srgbClr val="231F20"/>
            </a:solidFill>
          </a:ln>
        </p:spPr>
        <p:txBody>
          <a:bodyPr wrap="square" lIns="0" tIns="0" rIns="0" bIns="0" rtlCol="0"/>
          <a:lstStyle/>
          <a:p>
            <a:endParaRPr/>
          </a:p>
        </p:txBody>
      </p:sp>
      <p:sp>
        <p:nvSpPr>
          <p:cNvPr id="276" name="object 276"/>
          <p:cNvSpPr/>
          <p:nvPr/>
        </p:nvSpPr>
        <p:spPr>
          <a:xfrm>
            <a:off x="5118427" y="2421408"/>
            <a:ext cx="31115" cy="0"/>
          </a:xfrm>
          <a:custGeom>
            <a:avLst/>
            <a:gdLst/>
            <a:ahLst/>
            <a:cxnLst/>
            <a:rect l="l" t="t" r="r" b="b"/>
            <a:pathLst>
              <a:path w="31114">
                <a:moveTo>
                  <a:pt x="30975" y="0"/>
                </a:moveTo>
                <a:lnTo>
                  <a:pt x="0" y="0"/>
                </a:lnTo>
              </a:path>
            </a:pathLst>
          </a:custGeom>
          <a:ln w="5918">
            <a:solidFill>
              <a:srgbClr val="231F20"/>
            </a:solidFill>
          </a:ln>
        </p:spPr>
        <p:txBody>
          <a:bodyPr wrap="square" lIns="0" tIns="0" rIns="0" bIns="0" rtlCol="0"/>
          <a:lstStyle/>
          <a:p>
            <a:endParaRPr/>
          </a:p>
        </p:txBody>
      </p:sp>
      <p:sp>
        <p:nvSpPr>
          <p:cNvPr id="277" name="object 277"/>
          <p:cNvSpPr/>
          <p:nvPr/>
        </p:nvSpPr>
        <p:spPr>
          <a:xfrm>
            <a:off x="5114773" y="2446064"/>
            <a:ext cx="38735" cy="0"/>
          </a:xfrm>
          <a:custGeom>
            <a:avLst/>
            <a:gdLst/>
            <a:ahLst/>
            <a:cxnLst/>
            <a:rect l="l" t="t" r="r" b="b"/>
            <a:pathLst>
              <a:path w="38735">
                <a:moveTo>
                  <a:pt x="38176" y="0"/>
                </a:moveTo>
                <a:lnTo>
                  <a:pt x="0" y="0"/>
                </a:lnTo>
              </a:path>
            </a:pathLst>
          </a:custGeom>
          <a:ln w="5918">
            <a:solidFill>
              <a:srgbClr val="231F20"/>
            </a:solidFill>
          </a:ln>
        </p:spPr>
        <p:txBody>
          <a:bodyPr wrap="square" lIns="0" tIns="0" rIns="0" bIns="0" rtlCol="0"/>
          <a:lstStyle/>
          <a:p>
            <a:endParaRPr/>
          </a:p>
        </p:txBody>
      </p:sp>
      <p:sp>
        <p:nvSpPr>
          <p:cNvPr id="278" name="object 278"/>
          <p:cNvSpPr/>
          <p:nvPr/>
        </p:nvSpPr>
        <p:spPr>
          <a:xfrm>
            <a:off x="5112096" y="2472977"/>
            <a:ext cx="43815" cy="0"/>
          </a:xfrm>
          <a:custGeom>
            <a:avLst/>
            <a:gdLst/>
            <a:ahLst/>
            <a:cxnLst/>
            <a:rect l="l" t="t" r="r" b="b"/>
            <a:pathLst>
              <a:path w="43814">
                <a:moveTo>
                  <a:pt x="43434" y="0"/>
                </a:moveTo>
                <a:lnTo>
                  <a:pt x="0" y="0"/>
                </a:lnTo>
              </a:path>
            </a:pathLst>
          </a:custGeom>
          <a:ln w="5918">
            <a:solidFill>
              <a:srgbClr val="231F20"/>
            </a:solidFill>
          </a:ln>
        </p:spPr>
        <p:txBody>
          <a:bodyPr wrap="square" lIns="0" tIns="0" rIns="0" bIns="0" rtlCol="0"/>
          <a:lstStyle/>
          <a:p>
            <a:endParaRPr/>
          </a:p>
        </p:txBody>
      </p:sp>
      <p:sp>
        <p:nvSpPr>
          <p:cNvPr id="279" name="object 279"/>
          <p:cNvSpPr/>
          <p:nvPr/>
        </p:nvSpPr>
        <p:spPr>
          <a:xfrm>
            <a:off x="5109114" y="2498185"/>
            <a:ext cx="48260" cy="0"/>
          </a:xfrm>
          <a:custGeom>
            <a:avLst/>
            <a:gdLst/>
            <a:ahLst/>
            <a:cxnLst/>
            <a:rect l="l" t="t" r="r" b="b"/>
            <a:pathLst>
              <a:path w="48260">
                <a:moveTo>
                  <a:pt x="47878" y="0"/>
                </a:moveTo>
                <a:lnTo>
                  <a:pt x="0" y="0"/>
                </a:lnTo>
              </a:path>
            </a:pathLst>
          </a:custGeom>
          <a:ln w="5918">
            <a:solidFill>
              <a:srgbClr val="231F20"/>
            </a:solidFill>
          </a:ln>
        </p:spPr>
        <p:txBody>
          <a:bodyPr wrap="square" lIns="0" tIns="0" rIns="0" bIns="0" rtlCol="0"/>
          <a:lstStyle/>
          <a:p>
            <a:endParaRPr/>
          </a:p>
        </p:txBody>
      </p:sp>
      <p:sp>
        <p:nvSpPr>
          <p:cNvPr id="280" name="object 280"/>
          <p:cNvSpPr/>
          <p:nvPr/>
        </p:nvSpPr>
        <p:spPr>
          <a:xfrm>
            <a:off x="5108225" y="2523417"/>
            <a:ext cx="50165" cy="0"/>
          </a:xfrm>
          <a:custGeom>
            <a:avLst/>
            <a:gdLst/>
            <a:ahLst/>
            <a:cxnLst/>
            <a:rect l="l" t="t" r="r" b="b"/>
            <a:pathLst>
              <a:path w="50164">
                <a:moveTo>
                  <a:pt x="49834" y="0"/>
                </a:moveTo>
                <a:lnTo>
                  <a:pt x="0" y="0"/>
                </a:lnTo>
              </a:path>
            </a:pathLst>
          </a:custGeom>
          <a:ln w="5918">
            <a:solidFill>
              <a:srgbClr val="231F20"/>
            </a:solidFill>
          </a:ln>
        </p:spPr>
        <p:txBody>
          <a:bodyPr wrap="square" lIns="0" tIns="0" rIns="0" bIns="0" rtlCol="0"/>
          <a:lstStyle/>
          <a:p>
            <a:endParaRPr/>
          </a:p>
        </p:txBody>
      </p:sp>
      <p:sp>
        <p:nvSpPr>
          <p:cNvPr id="281" name="object 281"/>
          <p:cNvSpPr/>
          <p:nvPr/>
        </p:nvSpPr>
        <p:spPr>
          <a:xfrm>
            <a:off x="5109114" y="2548817"/>
            <a:ext cx="49530" cy="0"/>
          </a:xfrm>
          <a:custGeom>
            <a:avLst/>
            <a:gdLst/>
            <a:ahLst/>
            <a:cxnLst/>
            <a:rect l="l" t="t" r="r" b="b"/>
            <a:pathLst>
              <a:path w="49529">
                <a:moveTo>
                  <a:pt x="48920" y="0"/>
                </a:moveTo>
                <a:lnTo>
                  <a:pt x="0" y="0"/>
                </a:lnTo>
              </a:path>
            </a:pathLst>
          </a:custGeom>
          <a:ln w="5918">
            <a:solidFill>
              <a:srgbClr val="231F20"/>
            </a:solidFill>
          </a:ln>
        </p:spPr>
        <p:txBody>
          <a:bodyPr wrap="square" lIns="0" tIns="0" rIns="0" bIns="0" rtlCol="0"/>
          <a:lstStyle/>
          <a:p>
            <a:endParaRPr/>
          </a:p>
        </p:txBody>
      </p:sp>
      <p:sp>
        <p:nvSpPr>
          <p:cNvPr id="282" name="object 282"/>
          <p:cNvSpPr/>
          <p:nvPr/>
        </p:nvSpPr>
        <p:spPr>
          <a:xfrm>
            <a:off x="5108225" y="2574992"/>
            <a:ext cx="50165" cy="0"/>
          </a:xfrm>
          <a:custGeom>
            <a:avLst/>
            <a:gdLst/>
            <a:ahLst/>
            <a:cxnLst/>
            <a:rect l="l" t="t" r="r" b="b"/>
            <a:pathLst>
              <a:path w="50164">
                <a:moveTo>
                  <a:pt x="49834" y="0"/>
                </a:moveTo>
                <a:lnTo>
                  <a:pt x="0" y="0"/>
                </a:lnTo>
              </a:path>
            </a:pathLst>
          </a:custGeom>
          <a:ln w="5918">
            <a:solidFill>
              <a:srgbClr val="231F20"/>
            </a:solidFill>
          </a:ln>
        </p:spPr>
        <p:txBody>
          <a:bodyPr wrap="square" lIns="0" tIns="0" rIns="0" bIns="0" rtlCol="0"/>
          <a:lstStyle/>
          <a:p>
            <a:endParaRPr/>
          </a:p>
        </p:txBody>
      </p:sp>
      <p:sp>
        <p:nvSpPr>
          <p:cNvPr id="283" name="object 283"/>
          <p:cNvSpPr/>
          <p:nvPr/>
        </p:nvSpPr>
        <p:spPr>
          <a:xfrm>
            <a:off x="5108225" y="2600771"/>
            <a:ext cx="50165" cy="0"/>
          </a:xfrm>
          <a:custGeom>
            <a:avLst/>
            <a:gdLst/>
            <a:ahLst/>
            <a:cxnLst/>
            <a:rect l="l" t="t" r="r" b="b"/>
            <a:pathLst>
              <a:path w="50164">
                <a:moveTo>
                  <a:pt x="49809" y="0"/>
                </a:moveTo>
                <a:lnTo>
                  <a:pt x="0" y="0"/>
                </a:lnTo>
              </a:path>
            </a:pathLst>
          </a:custGeom>
          <a:ln w="5918">
            <a:solidFill>
              <a:srgbClr val="231F20"/>
            </a:solidFill>
          </a:ln>
        </p:spPr>
        <p:txBody>
          <a:bodyPr wrap="square" lIns="0" tIns="0" rIns="0" bIns="0" rtlCol="0"/>
          <a:lstStyle/>
          <a:p>
            <a:endParaRPr/>
          </a:p>
        </p:txBody>
      </p:sp>
      <p:sp>
        <p:nvSpPr>
          <p:cNvPr id="284" name="object 284"/>
          <p:cNvSpPr/>
          <p:nvPr/>
        </p:nvSpPr>
        <p:spPr>
          <a:xfrm>
            <a:off x="5109122" y="2627665"/>
            <a:ext cx="44450" cy="0"/>
          </a:xfrm>
          <a:custGeom>
            <a:avLst/>
            <a:gdLst/>
            <a:ahLst/>
            <a:cxnLst/>
            <a:rect l="l" t="t" r="r" b="b"/>
            <a:pathLst>
              <a:path w="44450">
                <a:moveTo>
                  <a:pt x="43827" y="0"/>
                </a:moveTo>
                <a:lnTo>
                  <a:pt x="0" y="0"/>
                </a:lnTo>
              </a:path>
            </a:pathLst>
          </a:custGeom>
          <a:ln w="5918">
            <a:solidFill>
              <a:srgbClr val="231F20"/>
            </a:solidFill>
          </a:ln>
        </p:spPr>
        <p:txBody>
          <a:bodyPr wrap="square" lIns="0" tIns="0" rIns="0" bIns="0" rtlCol="0"/>
          <a:lstStyle/>
          <a:p>
            <a:endParaRPr/>
          </a:p>
        </p:txBody>
      </p:sp>
      <p:sp>
        <p:nvSpPr>
          <p:cNvPr id="285" name="object 285"/>
          <p:cNvSpPr/>
          <p:nvPr/>
        </p:nvSpPr>
        <p:spPr>
          <a:xfrm>
            <a:off x="5114771" y="2658331"/>
            <a:ext cx="36830" cy="0"/>
          </a:xfrm>
          <a:custGeom>
            <a:avLst/>
            <a:gdLst/>
            <a:ahLst/>
            <a:cxnLst/>
            <a:rect l="l" t="t" r="r" b="b"/>
            <a:pathLst>
              <a:path w="36829">
                <a:moveTo>
                  <a:pt x="36741" y="0"/>
                </a:moveTo>
                <a:lnTo>
                  <a:pt x="0" y="0"/>
                </a:lnTo>
              </a:path>
            </a:pathLst>
          </a:custGeom>
          <a:ln w="5918">
            <a:solidFill>
              <a:srgbClr val="231F20"/>
            </a:solidFill>
          </a:ln>
        </p:spPr>
        <p:txBody>
          <a:bodyPr wrap="square" lIns="0" tIns="0" rIns="0" bIns="0" rtlCol="0"/>
          <a:lstStyle/>
          <a:p>
            <a:endParaRPr/>
          </a:p>
        </p:txBody>
      </p:sp>
      <p:sp>
        <p:nvSpPr>
          <p:cNvPr id="286" name="object 286"/>
          <p:cNvSpPr/>
          <p:nvPr/>
        </p:nvSpPr>
        <p:spPr>
          <a:xfrm>
            <a:off x="5118420" y="2684264"/>
            <a:ext cx="29209" cy="0"/>
          </a:xfrm>
          <a:custGeom>
            <a:avLst/>
            <a:gdLst/>
            <a:ahLst/>
            <a:cxnLst/>
            <a:rect l="l" t="t" r="r" b="b"/>
            <a:pathLst>
              <a:path w="29210">
                <a:moveTo>
                  <a:pt x="28651" y="0"/>
                </a:moveTo>
                <a:lnTo>
                  <a:pt x="0" y="0"/>
                </a:lnTo>
              </a:path>
            </a:pathLst>
          </a:custGeom>
          <a:ln w="5918">
            <a:solidFill>
              <a:srgbClr val="231F20"/>
            </a:solidFill>
          </a:ln>
        </p:spPr>
        <p:txBody>
          <a:bodyPr wrap="square" lIns="0" tIns="0" rIns="0" bIns="0" rtlCol="0"/>
          <a:lstStyle/>
          <a:p>
            <a:endParaRPr/>
          </a:p>
        </p:txBody>
      </p:sp>
      <p:sp>
        <p:nvSpPr>
          <p:cNvPr id="287" name="object 287"/>
          <p:cNvSpPr/>
          <p:nvPr/>
        </p:nvSpPr>
        <p:spPr>
          <a:xfrm>
            <a:off x="5127104" y="2726055"/>
            <a:ext cx="11430" cy="9525"/>
          </a:xfrm>
          <a:custGeom>
            <a:avLst/>
            <a:gdLst/>
            <a:ahLst/>
            <a:cxnLst/>
            <a:rect l="l" t="t" r="r" b="b"/>
            <a:pathLst>
              <a:path w="11429" h="9525">
                <a:moveTo>
                  <a:pt x="11290" y="9398"/>
                </a:moveTo>
                <a:lnTo>
                  <a:pt x="0" y="9398"/>
                </a:lnTo>
                <a:lnTo>
                  <a:pt x="0" y="0"/>
                </a:lnTo>
                <a:lnTo>
                  <a:pt x="11290" y="0"/>
                </a:lnTo>
                <a:lnTo>
                  <a:pt x="11290" y="9398"/>
                </a:lnTo>
                <a:close/>
              </a:path>
            </a:pathLst>
          </a:custGeom>
          <a:ln w="3810">
            <a:solidFill>
              <a:srgbClr val="231F20"/>
            </a:solidFill>
          </a:ln>
        </p:spPr>
        <p:txBody>
          <a:bodyPr wrap="square" lIns="0" tIns="0" rIns="0" bIns="0" rtlCol="0"/>
          <a:lstStyle/>
          <a:p>
            <a:endParaRPr/>
          </a:p>
        </p:txBody>
      </p:sp>
      <p:sp>
        <p:nvSpPr>
          <p:cNvPr id="288" name="object 288"/>
          <p:cNvSpPr/>
          <p:nvPr/>
        </p:nvSpPr>
        <p:spPr>
          <a:xfrm>
            <a:off x="5127104" y="2360434"/>
            <a:ext cx="11430" cy="9525"/>
          </a:xfrm>
          <a:custGeom>
            <a:avLst/>
            <a:gdLst/>
            <a:ahLst/>
            <a:cxnLst/>
            <a:rect l="l" t="t" r="r" b="b"/>
            <a:pathLst>
              <a:path w="11429" h="9525">
                <a:moveTo>
                  <a:pt x="11290" y="9385"/>
                </a:moveTo>
                <a:lnTo>
                  <a:pt x="0" y="9385"/>
                </a:lnTo>
                <a:lnTo>
                  <a:pt x="0" y="0"/>
                </a:lnTo>
                <a:lnTo>
                  <a:pt x="11290" y="0"/>
                </a:lnTo>
                <a:lnTo>
                  <a:pt x="11290" y="9385"/>
                </a:lnTo>
                <a:close/>
              </a:path>
            </a:pathLst>
          </a:custGeom>
          <a:ln w="3810">
            <a:solidFill>
              <a:srgbClr val="231F20"/>
            </a:solidFill>
          </a:ln>
        </p:spPr>
        <p:txBody>
          <a:bodyPr wrap="square" lIns="0" tIns="0" rIns="0" bIns="0" rtlCol="0"/>
          <a:lstStyle/>
          <a:p>
            <a:endParaRPr/>
          </a:p>
        </p:txBody>
      </p:sp>
      <p:sp>
        <p:nvSpPr>
          <p:cNvPr id="289" name="object 289"/>
          <p:cNvSpPr/>
          <p:nvPr/>
        </p:nvSpPr>
        <p:spPr>
          <a:xfrm>
            <a:off x="5169179" y="2532126"/>
            <a:ext cx="9525" cy="28575"/>
          </a:xfrm>
          <a:custGeom>
            <a:avLst/>
            <a:gdLst/>
            <a:ahLst/>
            <a:cxnLst/>
            <a:rect l="l" t="t" r="r" b="b"/>
            <a:pathLst>
              <a:path w="9525" h="28575">
                <a:moveTo>
                  <a:pt x="9448" y="28409"/>
                </a:moveTo>
                <a:lnTo>
                  <a:pt x="0" y="28409"/>
                </a:lnTo>
                <a:lnTo>
                  <a:pt x="0" y="0"/>
                </a:lnTo>
                <a:lnTo>
                  <a:pt x="9448" y="0"/>
                </a:lnTo>
                <a:lnTo>
                  <a:pt x="9448" y="28409"/>
                </a:lnTo>
                <a:close/>
              </a:path>
            </a:pathLst>
          </a:custGeom>
          <a:ln w="3810">
            <a:solidFill>
              <a:srgbClr val="231F20"/>
            </a:solidFill>
          </a:ln>
        </p:spPr>
        <p:txBody>
          <a:bodyPr wrap="square" lIns="0" tIns="0" rIns="0" bIns="0" rtlCol="0"/>
          <a:lstStyle/>
          <a:p>
            <a:endParaRPr/>
          </a:p>
        </p:txBody>
      </p:sp>
      <p:sp>
        <p:nvSpPr>
          <p:cNvPr id="290" name="object 290"/>
          <p:cNvSpPr/>
          <p:nvPr/>
        </p:nvSpPr>
        <p:spPr>
          <a:xfrm>
            <a:off x="5087543" y="2532126"/>
            <a:ext cx="9525" cy="28575"/>
          </a:xfrm>
          <a:custGeom>
            <a:avLst/>
            <a:gdLst/>
            <a:ahLst/>
            <a:cxnLst/>
            <a:rect l="l" t="t" r="r" b="b"/>
            <a:pathLst>
              <a:path w="9525" h="28575">
                <a:moveTo>
                  <a:pt x="9423" y="28409"/>
                </a:moveTo>
                <a:lnTo>
                  <a:pt x="0" y="28409"/>
                </a:lnTo>
                <a:lnTo>
                  <a:pt x="0" y="0"/>
                </a:lnTo>
                <a:lnTo>
                  <a:pt x="9423" y="0"/>
                </a:lnTo>
                <a:lnTo>
                  <a:pt x="9423" y="28409"/>
                </a:lnTo>
                <a:close/>
              </a:path>
            </a:pathLst>
          </a:custGeom>
          <a:ln w="3809">
            <a:solidFill>
              <a:srgbClr val="231F20"/>
            </a:solidFill>
          </a:ln>
        </p:spPr>
        <p:txBody>
          <a:bodyPr wrap="square" lIns="0" tIns="0" rIns="0" bIns="0" rtlCol="0"/>
          <a:lstStyle/>
          <a:p>
            <a:endParaRPr/>
          </a:p>
        </p:txBody>
      </p:sp>
      <p:sp>
        <p:nvSpPr>
          <p:cNvPr id="291" name="object 291"/>
          <p:cNvSpPr/>
          <p:nvPr/>
        </p:nvSpPr>
        <p:spPr>
          <a:xfrm>
            <a:off x="5167509" y="2445738"/>
            <a:ext cx="13335" cy="29845"/>
          </a:xfrm>
          <a:custGeom>
            <a:avLst/>
            <a:gdLst/>
            <a:ahLst/>
            <a:cxnLst/>
            <a:rect l="l" t="t" r="r" b="b"/>
            <a:pathLst>
              <a:path w="13335" h="29844">
                <a:moveTo>
                  <a:pt x="12750" y="28219"/>
                </a:moveTo>
                <a:lnTo>
                  <a:pt x="3378" y="29336"/>
                </a:lnTo>
                <a:lnTo>
                  <a:pt x="0" y="1130"/>
                </a:lnTo>
                <a:lnTo>
                  <a:pt x="9385" y="0"/>
                </a:lnTo>
                <a:lnTo>
                  <a:pt x="12750" y="28219"/>
                </a:lnTo>
                <a:close/>
              </a:path>
            </a:pathLst>
          </a:custGeom>
          <a:ln w="3810">
            <a:solidFill>
              <a:srgbClr val="231F20"/>
            </a:solidFill>
          </a:ln>
        </p:spPr>
        <p:txBody>
          <a:bodyPr wrap="square" lIns="0" tIns="0" rIns="0" bIns="0" rtlCol="0"/>
          <a:lstStyle/>
          <a:p>
            <a:endParaRPr/>
          </a:p>
        </p:txBody>
      </p:sp>
      <p:sp>
        <p:nvSpPr>
          <p:cNvPr id="292" name="object 292"/>
          <p:cNvSpPr/>
          <p:nvPr/>
        </p:nvSpPr>
        <p:spPr>
          <a:xfrm>
            <a:off x="5091710" y="2446029"/>
            <a:ext cx="10795" cy="29209"/>
          </a:xfrm>
          <a:custGeom>
            <a:avLst/>
            <a:gdLst/>
            <a:ahLst/>
            <a:cxnLst/>
            <a:rect l="l" t="t" r="r" b="b"/>
            <a:pathLst>
              <a:path w="10795" h="29210">
                <a:moveTo>
                  <a:pt x="9423" y="28752"/>
                </a:moveTo>
                <a:lnTo>
                  <a:pt x="0" y="28397"/>
                </a:lnTo>
                <a:lnTo>
                  <a:pt x="1079" y="0"/>
                </a:lnTo>
                <a:lnTo>
                  <a:pt x="10490" y="355"/>
                </a:lnTo>
                <a:lnTo>
                  <a:pt x="9423" y="28752"/>
                </a:lnTo>
                <a:close/>
              </a:path>
            </a:pathLst>
          </a:custGeom>
          <a:ln w="3810">
            <a:solidFill>
              <a:srgbClr val="231F20"/>
            </a:solidFill>
          </a:ln>
        </p:spPr>
        <p:txBody>
          <a:bodyPr wrap="square" lIns="0" tIns="0" rIns="0" bIns="0" rtlCol="0"/>
          <a:lstStyle/>
          <a:p>
            <a:endParaRPr/>
          </a:p>
        </p:txBody>
      </p:sp>
      <p:sp>
        <p:nvSpPr>
          <p:cNvPr id="293" name="object 293"/>
          <p:cNvSpPr/>
          <p:nvPr/>
        </p:nvSpPr>
        <p:spPr>
          <a:xfrm>
            <a:off x="5089624" y="2623571"/>
            <a:ext cx="13335" cy="29845"/>
          </a:xfrm>
          <a:custGeom>
            <a:avLst/>
            <a:gdLst/>
            <a:ahLst/>
            <a:cxnLst/>
            <a:rect l="l" t="t" r="r" b="b"/>
            <a:pathLst>
              <a:path w="13335" h="29844">
                <a:moveTo>
                  <a:pt x="0" y="1117"/>
                </a:moveTo>
                <a:lnTo>
                  <a:pt x="9385" y="0"/>
                </a:lnTo>
                <a:lnTo>
                  <a:pt x="12750" y="28206"/>
                </a:lnTo>
                <a:lnTo>
                  <a:pt x="3378" y="29336"/>
                </a:lnTo>
                <a:lnTo>
                  <a:pt x="0" y="1117"/>
                </a:lnTo>
                <a:close/>
              </a:path>
            </a:pathLst>
          </a:custGeom>
          <a:ln w="3810">
            <a:solidFill>
              <a:srgbClr val="231F20"/>
            </a:solidFill>
          </a:ln>
        </p:spPr>
        <p:txBody>
          <a:bodyPr wrap="square" lIns="0" tIns="0" rIns="0" bIns="0" rtlCol="0"/>
          <a:lstStyle/>
          <a:p>
            <a:endParaRPr/>
          </a:p>
        </p:txBody>
      </p:sp>
      <p:sp>
        <p:nvSpPr>
          <p:cNvPr id="294" name="object 294"/>
          <p:cNvSpPr/>
          <p:nvPr/>
        </p:nvSpPr>
        <p:spPr>
          <a:xfrm>
            <a:off x="5167684" y="2623864"/>
            <a:ext cx="10795" cy="29209"/>
          </a:xfrm>
          <a:custGeom>
            <a:avLst/>
            <a:gdLst/>
            <a:ahLst/>
            <a:cxnLst/>
            <a:rect l="l" t="t" r="r" b="b"/>
            <a:pathLst>
              <a:path w="10795" h="29210">
                <a:moveTo>
                  <a:pt x="1079" y="0"/>
                </a:moveTo>
                <a:lnTo>
                  <a:pt x="10490" y="355"/>
                </a:lnTo>
                <a:lnTo>
                  <a:pt x="9423" y="28752"/>
                </a:lnTo>
                <a:lnTo>
                  <a:pt x="0" y="28397"/>
                </a:lnTo>
                <a:lnTo>
                  <a:pt x="1079" y="0"/>
                </a:lnTo>
                <a:close/>
              </a:path>
            </a:pathLst>
          </a:custGeom>
          <a:ln w="3810">
            <a:solidFill>
              <a:srgbClr val="231F20"/>
            </a:solidFill>
          </a:ln>
        </p:spPr>
        <p:txBody>
          <a:bodyPr wrap="square" lIns="0" tIns="0" rIns="0" bIns="0" rtlCol="0"/>
          <a:lstStyle/>
          <a:p>
            <a:endParaRPr/>
          </a:p>
        </p:txBody>
      </p:sp>
      <p:sp>
        <p:nvSpPr>
          <p:cNvPr id="295" name="object 295"/>
          <p:cNvSpPr/>
          <p:nvPr/>
        </p:nvSpPr>
        <p:spPr>
          <a:xfrm>
            <a:off x="5333330" y="2187128"/>
            <a:ext cx="10795" cy="23495"/>
          </a:xfrm>
          <a:custGeom>
            <a:avLst/>
            <a:gdLst/>
            <a:ahLst/>
            <a:cxnLst/>
            <a:rect l="l" t="t" r="r" b="b"/>
            <a:pathLst>
              <a:path w="10795" h="23494">
                <a:moveTo>
                  <a:pt x="0" y="0"/>
                </a:moveTo>
                <a:lnTo>
                  <a:pt x="3594" y="0"/>
                </a:lnTo>
                <a:lnTo>
                  <a:pt x="7048" y="8166"/>
                </a:lnTo>
                <a:lnTo>
                  <a:pt x="10198" y="23063"/>
                </a:lnTo>
              </a:path>
            </a:pathLst>
          </a:custGeom>
          <a:ln w="4965">
            <a:solidFill>
              <a:srgbClr val="231F20"/>
            </a:solidFill>
          </a:ln>
        </p:spPr>
        <p:txBody>
          <a:bodyPr wrap="square" lIns="0" tIns="0" rIns="0" bIns="0" rtlCol="0"/>
          <a:lstStyle/>
          <a:p>
            <a:endParaRPr/>
          </a:p>
        </p:txBody>
      </p:sp>
      <p:sp>
        <p:nvSpPr>
          <p:cNvPr id="296" name="object 296"/>
          <p:cNvSpPr/>
          <p:nvPr/>
        </p:nvSpPr>
        <p:spPr>
          <a:xfrm>
            <a:off x="5330277" y="2884915"/>
            <a:ext cx="12065" cy="31115"/>
          </a:xfrm>
          <a:custGeom>
            <a:avLst/>
            <a:gdLst/>
            <a:ahLst/>
            <a:cxnLst/>
            <a:rect l="l" t="t" r="r" b="b"/>
            <a:pathLst>
              <a:path w="12064" h="31114">
                <a:moveTo>
                  <a:pt x="11734" y="0"/>
                </a:moveTo>
                <a:lnTo>
                  <a:pt x="8963" y="13131"/>
                </a:lnTo>
                <a:lnTo>
                  <a:pt x="6081" y="22766"/>
                </a:lnTo>
                <a:lnTo>
                  <a:pt x="3092" y="28698"/>
                </a:lnTo>
                <a:lnTo>
                  <a:pt x="0" y="30721"/>
                </a:lnTo>
              </a:path>
            </a:pathLst>
          </a:custGeom>
          <a:ln w="4965">
            <a:solidFill>
              <a:srgbClr val="231F20"/>
            </a:solidFill>
          </a:ln>
        </p:spPr>
        <p:txBody>
          <a:bodyPr wrap="square" lIns="0" tIns="0" rIns="0" bIns="0" rtlCol="0"/>
          <a:lstStyle/>
          <a:p>
            <a:endParaRPr/>
          </a:p>
        </p:txBody>
      </p:sp>
      <p:sp>
        <p:nvSpPr>
          <p:cNvPr id="297" name="object 297"/>
          <p:cNvSpPr/>
          <p:nvPr/>
        </p:nvSpPr>
        <p:spPr>
          <a:xfrm>
            <a:off x="4592358" y="2172199"/>
            <a:ext cx="737920" cy="754637"/>
          </a:xfrm>
          <a:prstGeom prst="rect">
            <a:avLst/>
          </a:prstGeom>
          <a:blipFill>
            <a:blip r:embed="rId8" cstate="print"/>
            <a:stretch>
              <a:fillRect/>
            </a:stretch>
          </a:blipFill>
        </p:spPr>
        <p:txBody>
          <a:bodyPr wrap="square" lIns="0" tIns="0" rIns="0" bIns="0" rtlCol="0"/>
          <a:lstStyle/>
          <a:p>
            <a:endParaRPr/>
          </a:p>
        </p:txBody>
      </p:sp>
      <p:sp>
        <p:nvSpPr>
          <p:cNvPr id="298" name="object 298"/>
          <p:cNvSpPr/>
          <p:nvPr/>
        </p:nvSpPr>
        <p:spPr>
          <a:xfrm>
            <a:off x="4699551" y="2187128"/>
            <a:ext cx="60960" cy="728980"/>
          </a:xfrm>
          <a:custGeom>
            <a:avLst/>
            <a:gdLst/>
            <a:ahLst/>
            <a:cxnLst/>
            <a:rect l="l" t="t" r="r" b="b"/>
            <a:pathLst>
              <a:path w="60960" h="728980">
                <a:moveTo>
                  <a:pt x="60740" y="0"/>
                </a:moveTo>
                <a:lnTo>
                  <a:pt x="15185" y="261557"/>
                </a:lnTo>
                <a:lnTo>
                  <a:pt x="0" y="424629"/>
                </a:lnTo>
                <a:lnTo>
                  <a:pt x="15185" y="557514"/>
                </a:lnTo>
                <a:lnTo>
                  <a:pt x="60740" y="728510"/>
                </a:lnTo>
              </a:path>
            </a:pathLst>
          </a:custGeom>
          <a:ln w="4965">
            <a:solidFill>
              <a:srgbClr val="231F20"/>
            </a:solidFill>
          </a:ln>
        </p:spPr>
        <p:txBody>
          <a:bodyPr wrap="square" lIns="0" tIns="0" rIns="0" bIns="0" rtlCol="0"/>
          <a:lstStyle/>
          <a:p>
            <a:endParaRPr/>
          </a:p>
        </p:txBody>
      </p:sp>
      <p:sp>
        <p:nvSpPr>
          <p:cNvPr id="299" name="object 299"/>
          <p:cNvSpPr/>
          <p:nvPr/>
        </p:nvSpPr>
        <p:spPr>
          <a:xfrm>
            <a:off x="4592345" y="2172199"/>
            <a:ext cx="738505" cy="755015"/>
          </a:xfrm>
          <a:custGeom>
            <a:avLst/>
            <a:gdLst/>
            <a:ahLst/>
            <a:cxnLst/>
            <a:rect l="l" t="t" r="r" b="b"/>
            <a:pathLst>
              <a:path w="738504" h="755014">
                <a:moveTo>
                  <a:pt x="737933" y="743435"/>
                </a:moveTo>
                <a:lnTo>
                  <a:pt x="462451" y="751836"/>
                </a:lnTo>
                <a:lnTo>
                  <a:pt x="311250" y="754637"/>
                </a:lnTo>
                <a:lnTo>
                  <a:pt x="230893" y="751836"/>
                </a:lnTo>
                <a:lnTo>
                  <a:pt x="167944" y="743435"/>
                </a:lnTo>
                <a:lnTo>
                  <a:pt x="167347" y="743435"/>
                </a:lnTo>
                <a:lnTo>
                  <a:pt x="67610" y="658688"/>
                </a:lnTo>
                <a:lnTo>
                  <a:pt x="18556" y="536754"/>
                </a:lnTo>
                <a:lnTo>
                  <a:pt x="1765" y="426915"/>
                </a:lnTo>
                <a:lnTo>
                  <a:pt x="0" y="379187"/>
                </a:lnTo>
                <a:lnTo>
                  <a:pt x="7779" y="300599"/>
                </a:lnTo>
                <a:lnTo>
                  <a:pt x="22708" y="233024"/>
                </a:lnTo>
                <a:lnTo>
                  <a:pt x="42854" y="175847"/>
                </a:lnTo>
                <a:lnTo>
                  <a:pt x="66283" y="128453"/>
                </a:lnTo>
                <a:lnTo>
                  <a:pt x="91063" y="90229"/>
                </a:lnTo>
                <a:lnTo>
                  <a:pt x="115260" y="60561"/>
                </a:lnTo>
                <a:lnTo>
                  <a:pt x="154173" y="24431"/>
                </a:lnTo>
                <a:lnTo>
                  <a:pt x="165023" y="16741"/>
                </a:lnTo>
                <a:lnTo>
                  <a:pt x="165963" y="15560"/>
                </a:lnTo>
                <a:lnTo>
                  <a:pt x="166979" y="14925"/>
                </a:lnTo>
                <a:lnTo>
                  <a:pt x="167944" y="14925"/>
                </a:lnTo>
                <a:lnTo>
                  <a:pt x="303973" y="3731"/>
                </a:lnTo>
                <a:lnTo>
                  <a:pt x="408690" y="0"/>
                </a:lnTo>
                <a:lnTo>
                  <a:pt x="535531" y="3731"/>
                </a:lnTo>
                <a:lnTo>
                  <a:pt x="737933" y="14925"/>
                </a:lnTo>
                <a:lnTo>
                  <a:pt x="703564" y="201580"/>
                </a:lnTo>
                <a:lnTo>
                  <a:pt x="692108" y="339685"/>
                </a:lnTo>
                <a:lnTo>
                  <a:pt x="703564" y="497537"/>
                </a:lnTo>
                <a:lnTo>
                  <a:pt x="737933" y="743435"/>
                </a:lnTo>
                <a:close/>
              </a:path>
            </a:pathLst>
          </a:custGeom>
          <a:ln w="5918">
            <a:solidFill>
              <a:srgbClr val="231F20"/>
            </a:solidFill>
          </a:ln>
        </p:spPr>
        <p:txBody>
          <a:bodyPr wrap="square" lIns="0" tIns="0" rIns="0" bIns="0" rtlCol="0"/>
          <a:lstStyle/>
          <a:p>
            <a:endParaRPr/>
          </a:p>
        </p:txBody>
      </p:sp>
      <p:sp>
        <p:nvSpPr>
          <p:cNvPr id="300" name="object 300"/>
          <p:cNvSpPr/>
          <p:nvPr/>
        </p:nvSpPr>
        <p:spPr>
          <a:xfrm>
            <a:off x="5272671" y="2185633"/>
            <a:ext cx="46990" cy="730885"/>
          </a:xfrm>
          <a:custGeom>
            <a:avLst/>
            <a:gdLst/>
            <a:ahLst/>
            <a:cxnLst/>
            <a:rect l="l" t="t" r="r" b="b"/>
            <a:pathLst>
              <a:path w="46989" h="730885">
                <a:moveTo>
                  <a:pt x="46767" y="0"/>
                </a:moveTo>
                <a:lnTo>
                  <a:pt x="11691" y="216165"/>
                </a:lnTo>
                <a:lnTo>
                  <a:pt x="0" y="364296"/>
                </a:lnTo>
                <a:lnTo>
                  <a:pt x="11691" y="512860"/>
                </a:lnTo>
                <a:lnTo>
                  <a:pt x="46767" y="730326"/>
                </a:lnTo>
              </a:path>
            </a:pathLst>
          </a:custGeom>
          <a:ln w="5918">
            <a:solidFill>
              <a:srgbClr val="231F20"/>
            </a:solidFill>
          </a:ln>
        </p:spPr>
        <p:txBody>
          <a:bodyPr wrap="square" lIns="0" tIns="0" rIns="0" bIns="0" rtlCol="0"/>
          <a:lstStyle/>
          <a:p>
            <a:endParaRPr/>
          </a:p>
        </p:txBody>
      </p:sp>
      <p:sp>
        <p:nvSpPr>
          <p:cNvPr id="301" name="object 301"/>
          <p:cNvSpPr/>
          <p:nvPr/>
        </p:nvSpPr>
        <p:spPr>
          <a:xfrm>
            <a:off x="5133925" y="1992301"/>
            <a:ext cx="333375" cy="130810"/>
          </a:xfrm>
          <a:custGeom>
            <a:avLst/>
            <a:gdLst/>
            <a:ahLst/>
            <a:cxnLst/>
            <a:rect l="l" t="t" r="r" b="b"/>
            <a:pathLst>
              <a:path w="333375" h="130810">
                <a:moveTo>
                  <a:pt x="224726" y="0"/>
                </a:moveTo>
                <a:lnTo>
                  <a:pt x="224802" y="44424"/>
                </a:lnTo>
                <a:lnTo>
                  <a:pt x="0" y="44424"/>
                </a:lnTo>
                <a:lnTo>
                  <a:pt x="0" y="86220"/>
                </a:lnTo>
                <a:lnTo>
                  <a:pt x="224878" y="86220"/>
                </a:lnTo>
                <a:lnTo>
                  <a:pt x="224955" y="130632"/>
                </a:lnTo>
                <a:lnTo>
                  <a:pt x="332981" y="65150"/>
                </a:lnTo>
                <a:lnTo>
                  <a:pt x="224726" y="0"/>
                </a:lnTo>
                <a:close/>
              </a:path>
            </a:pathLst>
          </a:custGeom>
          <a:solidFill>
            <a:srgbClr val="58595B"/>
          </a:solidFill>
        </p:spPr>
        <p:txBody>
          <a:bodyPr wrap="square" lIns="0" tIns="0" rIns="0" bIns="0" rtlCol="0"/>
          <a:lstStyle/>
          <a:p>
            <a:endParaRPr/>
          </a:p>
        </p:txBody>
      </p:sp>
      <p:sp>
        <p:nvSpPr>
          <p:cNvPr id="302" name="object 302"/>
          <p:cNvSpPr/>
          <p:nvPr/>
        </p:nvSpPr>
        <p:spPr>
          <a:xfrm>
            <a:off x="4527753" y="1805940"/>
            <a:ext cx="2498725" cy="1309370"/>
          </a:xfrm>
          <a:custGeom>
            <a:avLst/>
            <a:gdLst/>
            <a:ahLst/>
            <a:cxnLst/>
            <a:rect l="l" t="t" r="r" b="b"/>
            <a:pathLst>
              <a:path w="2498725" h="1309370">
                <a:moveTo>
                  <a:pt x="2498229" y="1308938"/>
                </a:moveTo>
                <a:lnTo>
                  <a:pt x="0" y="1308938"/>
                </a:lnTo>
                <a:lnTo>
                  <a:pt x="0" y="0"/>
                </a:lnTo>
                <a:lnTo>
                  <a:pt x="2498229" y="0"/>
                </a:lnTo>
                <a:lnTo>
                  <a:pt x="2498229" y="1308938"/>
                </a:lnTo>
                <a:close/>
              </a:path>
            </a:pathLst>
          </a:custGeom>
          <a:ln w="5969">
            <a:solidFill>
              <a:srgbClr val="231F20"/>
            </a:solidFill>
          </a:ln>
        </p:spPr>
        <p:txBody>
          <a:bodyPr wrap="square" lIns="0" tIns="0" rIns="0" bIns="0" rtlCol="0"/>
          <a:lstStyle/>
          <a:p>
            <a:endParaRPr/>
          </a:p>
        </p:txBody>
      </p:sp>
      <p:sp>
        <p:nvSpPr>
          <p:cNvPr id="303" name="object 303"/>
          <p:cNvSpPr/>
          <p:nvPr/>
        </p:nvSpPr>
        <p:spPr>
          <a:xfrm>
            <a:off x="2104085" y="1803476"/>
            <a:ext cx="1317134" cy="1060609"/>
          </a:xfrm>
          <a:prstGeom prst="rect">
            <a:avLst/>
          </a:prstGeom>
          <a:blipFill>
            <a:blip r:embed="rId9" cstate="print"/>
            <a:stretch>
              <a:fillRect/>
            </a:stretch>
          </a:blipFill>
        </p:spPr>
        <p:txBody>
          <a:bodyPr wrap="square" lIns="0" tIns="0" rIns="0" bIns="0" rtlCol="0"/>
          <a:lstStyle/>
          <a:p>
            <a:endParaRPr/>
          </a:p>
        </p:txBody>
      </p:sp>
      <p:sp>
        <p:nvSpPr>
          <p:cNvPr id="304" name="object 304"/>
          <p:cNvSpPr/>
          <p:nvPr/>
        </p:nvSpPr>
        <p:spPr>
          <a:xfrm>
            <a:off x="4216716" y="2322190"/>
            <a:ext cx="29209" cy="54610"/>
          </a:xfrm>
          <a:custGeom>
            <a:avLst/>
            <a:gdLst/>
            <a:ahLst/>
            <a:cxnLst/>
            <a:rect l="l" t="t" r="r" b="b"/>
            <a:pathLst>
              <a:path w="29210" h="54610">
                <a:moveTo>
                  <a:pt x="29026" y="0"/>
                </a:moveTo>
                <a:lnTo>
                  <a:pt x="10581" y="12682"/>
                </a:lnTo>
                <a:lnTo>
                  <a:pt x="1720" y="22547"/>
                </a:lnTo>
                <a:lnTo>
                  <a:pt x="0" y="34666"/>
                </a:lnTo>
                <a:lnTo>
                  <a:pt x="2979" y="54114"/>
                </a:lnTo>
              </a:path>
            </a:pathLst>
          </a:custGeom>
          <a:ln w="5334">
            <a:solidFill>
              <a:srgbClr val="231F20"/>
            </a:solidFill>
          </a:ln>
        </p:spPr>
        <p:txBody>
          <a:bodyPr wrap="square" lIns="0" tIns="0" rIns="0" bIns="0" rtlCol="0"/>
          <a:lstStyle/>
          <a:p>
            <a:endParaRPr/>
          </a:p>
        </p:txBody>
      </p:sp>
      <p:sp>
        <p:nvSpPr>
          <p:cNvPr id="305" name="object 305"/>
          <p:cNvSpPr/>
          <p:nvPr/>
        </p:nvSpPr>
        <p:spPr>
          <a:xfrm>
            <a:off x="3977831" y="2213997"/>
            <a:ext cx="420370" cy="530225"/>
          </a:xfrm>
          <a:custGeom>
            <a:avLst/>
            <a:gdLst/>
            <a:ahLst/>
            <a:cxnLst/>
            <a:rect l="l" t="t" r="r" b="b"/>
            <a:pathLst>
              <a:path w="420370" h="530225">
                <a:moveTo>
                  <a:pt x="135597" y="0"/>
                </a:moveTo>
                <a:lnTo>
                  <a:pt x="83642" y="18135"/>
                </a:lnTo>
                <a:lnTo>
                  <a:pt x="2997" y="88950"/>
                </a:lnTo>
                <a:lnTo>
                  <a:pt x="4038" y="212458"/>
                </a:lnTo>
                <a:lnTo>
                  <a:pt x="0" y="225475"/>
                </a:lnTo>
                <a:lnTo>
                  <a:pt x="57019" y="247215"/>
                </a:lnTo>
                <a:lnTo>
                  <a:pt x="89233" y="277109"/>
                </a:lnTo>
                <a:lnTo>
                  <a:pt x="113917" y="313767"/>
                </a:lnTo>
                <a:lnTo>
                  <a:pt x="139344" y="353809"/>
                </a:lnTo>
                <a:lnTo>
                  <a:pt x="162216" y="385703"/>
                </a:lnTo>
                <a:lnTo>
                  <a:pt x="179447" y="405941"/>
                </a:lnTo>
                <a:lnTo>
                  <a:pt x="199684" y="423166"/>
                </a:lnTo>
                <a:lnTo>
                  <a:pt x="231571" y="446023"/>
                </a:lnTo>
                <a:lnTo>
                  <a:pt x="266713" y="467649"/>
                </a:lnTo>
                <a:lnTo>
                  <a:pt x="287199" y="483628"/>
                </a:lnTo>
                <a:lnTo>
                  <a:pt x="300925" y="501855"/>
                </a:lnTo>
                <a:lnTo>
                  <a:pt x="315785" y="530225"/>
                </a:lnTo>
                <a:lnTo>
                  <a:pt x="420065" y="343776"/>
                </a:lnTo>
                <a:lnTo>
                  <a:pt x="384249" y="291747"/>
                </a:lnTo>
                <a:lnTo>
                  <a:pt x="360659" y="244789"/>
                </a:lnTo>
                <a:lnTo>
                  <a:pt x="344211" y="199711"/>
                </a:lnTo>
                <a:lnTo>
                  <a:pt x="329819" y="153327"/>
                </a:lnTo>
                <a:lnTo>
                  <a:pt x="320612" y="138130"/>
                </a:lnTo>
                <a:lnTo>
                  <a:pt x="296749" y="103947"/>
                </a:lnTo>
                <a:lnTo>
                  <a:pt x="263869" y="67886"/>
                </a:lnTo>
                <a:lnTo>
                  <a:pt x="227609" y="47053"/>
                </a:lnTo>
                <a:lnTo>
                  <a:pt x="189484" y="10972"/>
                </a:lnTo>
                <a:lnTo>
                  <a:pt x="135597" y="0"/>
                </a:lnTo>
                <a:close/>
              </a:path>
            </a:pathLst>
          </a:custGeom>
          <a:solidFill>
            <a:srgbClr val="FFFFFF"/>
          </a:solidFill>
        </p:spPr>
        <p:txBody>
          <a:bodyPr wrap="square" lIns="0" tIns="0" rIns="0" bIns="0" rtlCol="0"/>
          <a:lstStyle/>
          <a:p>
            <a:endParaRPr/>
          </a:p>
        </p:txBody>
      </p:sp>
      <p:sp>
        <p:nvSpPr>
          <p:cNvPr id="306" name="object 306"/>
          <p:cNvSpPr/>
          <p:nvPr/>
        </p:nvSpPr>
        <p:spPr>
          <a:xfrm>
            <a:off x="4155535" y="2286105"/>
            <a:ext cx="42545" cy="21590"/>
          </a:xfrm>
          <a:custGeom>
            <a:avLst/>
            <a:gdLst/>
            <a:ahLst/>
            <a:cxnLst/>
            <a:rect l="l" t="t" r="r" b="b"/>
            <a:pathLst>
              <a:path w="42545" h="21589">
                <a:moveTo>
                  <a:pt x="42087" y="0"/>
                </a:moveTo>
                <a:lnTo>
                  <a:pt x="26835" y="8144"/>
                </a:lnTo>
                <a:lnTo>
                  <a:pt x="17367" y="13052"/>
                </a:lnTo>
                <a:lnTo>
                  <a:pt x="9737" y="16698"/>
                </a:lnTo>
                <a:lnTo>
                  <a:pt x="0" y="21056"/>
                </a:lnTo>
              </a:path>
            </a:pathLst>
          </a:custGeom>
          <a:ln w="5334">
            <a:solidFill>
              <a:srgbClr val="231F20"/>
            </a:solidFill>
          </a:ln>
        </p:spPr>
        <p:txBody>
          <a:bodyPr wrap="square" lIns="0" tIns="0" rIns="0" bIns="0" rtlCol="0"/>
          <a:lstStyle/>
          <a:p>
            <a:endParaRPr/>
          </a:p>
        </p:txBody>
      </p:sp>
      <p:sp>
        <p:nvSpPr>
          <p:cNvPr id="307" name="object 307"/>
          <p:cNvSpPr/>
          <p:nvPr/>
        </p:nvSpPr>
        <p:spPr>
          <a:xfrm>
            <a:off x="4038288" y="2410550"/>
            <a:ext cx="119882" cy="96342"/>
          </a:xfrm>
          <a:prstGeom prst="rect">
            <a:avLst/>
          </a:prstGeom>
          <a:blipFill>
            <a:blip r:embed="rId10" cstate="print"/>
            <a:stretch>
              <a:fillRect/>
            </a:stretch>
          </a:blipFill>
        </p:spPr>
        <p:txBody>
          <a:bodyPr wrap="square" lIns="0" tIns="0" rIns="0" bIns="0" rtlCol="0"/>
          <a:lstStyle/>
          <a:p>
            <a:endParaRPr/>
          </a:p>
        </p:txBody>
      </p:sp>
      <p:sp>
        <p:nvSpPr>
          <p:cNvPr id="308" name="object 308"/>
          <p:cNvSpPr/>
          <p:nvPr/>
        </p:nvSpPr>
        <p:spPr>
          <a:xfrm>
            <a:off x="3976094" y="2426463"/>
            <a:ext cx="396240" cy="426720"/>
          </a:xfrm>
          <a:custGeom>
            <a:avLst/>
            <a:gdLst/>
            <a:ahLst/>
            <a:cxnLst/>
            <a:rect l="l" t="t" r="r" b="b"/>
            <a:pathLst>
              <a:path w="396239" h="426719">
                <a:moveTo>
                  <a:pt x="395706" y="426491"/>
                </a:moveTo>
                <a:lnTo>
                  <a:pt x="374316" y="400942"/>
                </a:lnTo>
                <a:lnTo>
                  <a:pt x="356322" y="380190"/>
                </a:lnTo>
                <a:lnTo>
                  <a:pt x="338040" y="355403"/>
                </a:lnTo>
                <a:lnTo>
                  <a:pt x="315785" y="317753"/>
                </a:lnTo>
                <a:lnTo>
                  <a:pt x="300946" y="289392"/>
                </a:lnTo>
                <a:lnTo>
                  <a:pt x="287224" y="271168"/>
                </a:lnTo>
                <a:lnTo>
                  <a:pt x="266724" y="255190"/>
                </a:lnTo>
                <a:lnTo>
                  <a:pt x="231546" y="233565"/>
                </a:lnTo>
                <a:lnTo>
                  <a:pt x="199651" y="210700"/>
                </a:lnTo>
                <a:lnTo>
                  <a:pt x="179416" y="193471"/>
                </a:lnTo>
                <a:lnTo>
                  <a:pt x="162194" y="173233"/>
                </a:lnTo>
                <a:lnTo>
                  <a:pt x="139344" y="141338"/>
                </a:lnTo>
                <a:lnTo>
                  <a:pt x="113906" y="101297"/>
                </a:lnTo>
                <a:lnTo>
                  <a:pt x="89223" y="64639"/>
                </a:lnTo>
                <a:lnTo>
                  <a:pt x="57016" y="34749"/>
                </a:lnTo>
                <a:lnTo>
                  <a:pt x="9004" y="15011"/>
                </a:lnTo>
                <a:lnTo>
                  <a:pt x="0" y="13017"/>
                </a:lnTo>
                <a:lnTo>
                  <a:pt x="4013" y="0"/>
                </a:lnTo>
              </a:path>
            </a:pathLst>
          </a:custGeom>
          <a:ln w="5334">
            <a:solidFill>
              <a:srgbClr val="231F20"/>
            </a:solidFill>
          </a:ln>
        </p:spPr>
        <p:txBody>
          <a:bodyPr wrap="square" lIns="0" tIns="0" rIns="0" bIns="0" rtlCol="0"/>
          <a:lstStyle/>
          <a:p>
            <a:endParaRPr/>
          </a:p>
        </p:txBody>
      </p:sp>
      <p:sp>
        <p:nvSpPr>
          <p:cNvPr id="309" name="object 309"/>
          <p:cNvSpPr/>
          <p:nvPr/>
        </p:nvSpPr>
        <p:spPr>
          <a:xfrm>
            <a:off x="4165578" y="2224972"/>
            <a:ext cx="309245" cy="424180"/>
          </a:xfrm>
          <a:custGeom>
            <a:avLst/>
            <a:gdLst/>
            <a:ahLst/>
            <a:cxnLst/>
            <a:rect l="l" t="t" r="r" b="b"/>
            <a:pathLst>
              <a:path w="309245" h="424180">
                <a:moveTo>
                  <a:pt x="308872" y="423644"/>
                </a:moveTo>
                <a:lnTo>
                  <a:pt x="268224" y="377775"/>
                </a:lnTo>
                <a:lnTo>
                  <a:pt x="230555" y="332803"/>
                </a:lnTo>
                <a:lnTo>
                  <a:pt x="194750" y="280769"/>
                </a:lnTo>
                <a:lnTo>
                  <a:pt x="171164" y="233811"/>
                </a:lnTo>
                <a:lnTo>
                  <a:pt x="154721" y="188737"/>
                </a:lnTo>
                <a:lnTo>
                  <a:pt x="140347" y="142354"/>
                </a:lnTo>
                <a:lnTo>
                  <a:pt x="108289" y="86551"/>
                </a:lnTo>
                <a:lnTo>
                  <a:pt x="86952" y="56880"/>
                </a:lnTo>
                <a:lnTo>
                  <a:pt x="66751" y="43377"/>
                </a:lnTo>
                <a:lnTo>
                  <a:pt x="38100" y="36080"/>
                </a:lnTo>
                <a:lnTo>
                  <a:pt x="0" y="0"/>
                </a:lnTo>
              </a:path>
            </a:pathLst>
          </a:custGeom>
          <a:ln w="5334">
            <a:solidFill>
              <a:srgbClr val="231F20"/>
            </a:solidFill>
          </a:ln>
        </p:spPr>
        <p:txBody>
          <a:bodyPr wrap="square" lIns="0" tIns="0" rIns="0" bIns="0" rtlCol="0"/>
          <a:lstStyle/>
          <a:p>
            <a:endParaRPr/>
          </a:p>
        </p:txBody>
      </p:sp>
      <p:sp>
        <p:nvSpPr>
          <p:cNvPr id="310" name="object 310"/>
          <p:cNvSpPr/>
          <p:nvPr/>
        </p:nvSpPr>
        <p:spPr>
          <a:xfrm>
            <a:off x="3617688" y="2320254"/>
            <a:ext cx="420370" cy="530225"/>
          </a:xfrm>
          <a:custGeom>
            <a:avLst/>
            <a:gdLst/>
            <a:ahLst/>
            <a:cxnLst/>
            <a:rect l="l" t="t" r="r" b="b"/>
            <a:pathLst>
              <a:path w="420370" h="530225">
                <a:moveTo>
                  <a:pt x="284467" y="0"/>
                </a:moveTo>
                <a:lnTo>
                  <a:pt x="230555" y="10921"/>
                </a:lnTo>
                <a:lnTo>
                  <a:pt x="192455" y="47028"/>
                </a:lnTo>
                <a:lnTo>
                  <a:pt x="156206" y="67864"/>
                </a:lnTo>
                <a:lnTo>
                  <a:pt x="123324" y="103920"/>
                </a:lnTo>
                <a:lnTo>
                  <a:pt x="99456" y="138096"/>
                </a:lnTo>
                <a:lnTo>
                  <a:pt x="90246" y="153289"/>
                </a:lnTo>
                <a:lnTo>
                  <a:pt x="75850" y="199672"/>
                </a:lnTo>
                <a:lnTo>
                  <a:pt x="59396" y="244748"/>
                </a:lnTo>
                <a:lnTo>
                  <a:pt x="35805" y="291709"/>
                </a:lnTo>
                <a:lnTo>
                  <a:pt x="0" y="343750"/>
                </a:lnTo>
                <a:lnTo>
                  <a:pt x="104279" y="530225"/>
                </a:lnTo>
                <a:lnTo>
                  <a:pt x="119132" y="501841"/>
                </a:lnTo>
                <a:lnTo>
                  <a:pt x="132853" y="483608"/>
                </a:lnTo>
                <a:lnTo>
                  <a:pt x="153334" y="467629"/>
                </a:lnTo>
                <a:lnTo>
                  <a:pt x="188468" y="446011"/>
                </a:lnTo>
                <a:lnTo>
                  <a:pt x="220355" y="423153"/>
                </a:lnTo>
                <a:lnTo>
                  <a:pt x="240591" y="405928"/>
                </a:lnTo>
                <a:lnTo>
                  <a:pt x="257823" y="385691"/>
                </a:lnTo>
                <a:lnTo>
                  <a:pt x="280695" y="353796"/>
                </a:lnTo>
                <a:lnTo>
                  <a:pt x="306136" y="313751"/>
                </a:lnTo>
                <a:lnTo>
                  <a:pt x="330825" y="277098"/>
                </a:lnTo>
                <a:lnTo>
                  <a:pt x="363034" y="247211"/>
                </a:lnTo>
                <a:lnTo>
                  <a:pt x="411035" y="227469"/>
                </a:lnTo>
                <a:lnTo>
                  <a:pt x="420039" y="225450"/>
                </a:lnTo>
                <a:lnTo>
                  <a:pt x="416026" y="212445"/>
                </a:lnTo>
                <a:lnTo>
                  <a:pt x="417042" y="88912"/>
                </a:lnTo>
                <a:lnTo>
                  <a:pt x="336423" y="18097"/>
                </a:lnTo>
                <a:lnTo>
                  <a:pt x="284467" y="0"/>
                </a:lnTo>
                <a:close/>
              </a:path>
            </a:pathLst>
          </a:custGeom>
          <a:solidFill>
            <a:srgbClr val="FFFFFF"/>
          </a:solidFill>
        </p:spPr>
        <p:txBody>
          <a:bodyPr wrap="square" lIns="0" tIns="0" rIns="0" bIns="0" rtlCol="0"/>
          <a:lstStyle/>
          <a:p>
            <a:endParaRPr/>
          </a:p>
        </p:txBody>
      </p:sp>
      <p:sp>
        <p:nvSpPr>
          <p:cNvPr id="311" name="object 311"/>
          <p:cNvSpPr/>
          <p:nvPr/>
        </p:nvSpPr>
        <p:spPr>
          <a:xfrm>
            <a:off x="3817911" y="2392343"/>
            <a:ext cx="42545" cy="21590"/>
          </a:xfrm>
          <a:custGeom>
            <a:avLst/>
            <a:gdLst/>
            <a:ahLst/>
            <a:cxnLst/>
            <a:rect l="l" t="t" r="r" b="b"/>
            <a:pathLst>
              <a:path w="42545" h="21589">
                <a:moveTo>
                  <a:pt x="0" y="0"/>
                </a:moveTo>
                <a:lnTo>
                  <a:pt x="15281" y="8144"/>
                </a:lnTo>
                <a:lnTo>
                  <a:pt x="24761" y="13052"/>
                </a:lnTo>
                <a:lnTo>
                  <a:pt x="32389" y="16698"/>
                </a:lnTo>
                <a:lnTo>
                  <a:pt x="42113" y="21056"/>
                </a:lnTo>
              </a:path>
            </a:pathLst>
          </a:custGeom>
          <a:ln w="5334">
            <a:solidFill>
              <a:srgbClr val="231F20"/>
            </a:solidFill>
          </a:ln>
        </p:spPr>
        <p:txBody>
          <a:bodyPr wrap="square" lIns="0" tIns="0" rIns="0" bIns="0" rtlCol="0"/>
          <a:lstStyle/>
          <a:p>
            <a:endParaRPr/>
          </a:p>
        </p:txBody>
      </p:sp>
      <p:sp>
        <p:nvSpPr>
          <p:cNvPr id="312" name="object 312"/>
          <p:cNvSpPr/>
          <p:nvPr/>
        </p:nvSpPr>
        <p:spPr>
          <a:xfrm>
            <a:off x="3857362" y="2516788"/>
            <a:ext cx="119908" cy="96329"/>
          </a:xfrm>
          <a:prstGeom prst="rect">
            <a:avLst/>
          </a:prstGeom>
          <a:blipFill>
            <a:blip r:embed="rId11" cstate="print"/>
            <a:stretch>
              <a:fillRect/>
            </a:stretch>
          </a:blipFill>
        </p:spPr>
        <p:txBody>
          <a:bodyPr wrap="square" lIns="0" tIns="0" rIns="0" bIns="0" rtlCol="0"/>
          <a:lstStyle/>
          <a:p>
            <a:endParaRPr/>
          </a:p>
        </p:txBody>
      </p:sp>
      <p:sp>
        <p:nvSpPr>
          <p:cNvPr id="313" name="object 313"/>
          <p:cNvSpPr/>
          <p:nvPr/>
        </p:nvSpPr>
        <p:spPr>
          <a:xfrm>
            <a:off x="3723704" y="2532700"/>
            <a:ext cx="316230" cy="318135"/>
          </a:xfrm>
          <a:custGeom>
            <a:avLst/>
            <a:gdLst/>
            <a:ahLst/>
            <a:cxnLst/>
            <a:rect l="l" t="t" r="r" b="b"/>
            <a:pathLst>
              <a:path w="316229" h="318135">
                <a:moveTo>
                  <a:pt x="0" y="317779"/>
                </a:moveTo>
                <a:lnTo>
                  <a:pt x="14853" y="289395"/>
                </a:lnTo>
                <a:lnTo>
                  <a:pt x="28579" y="271162"/>
                </a:lnTo>
                <a:lnTo>
                  <a:pt x="49075" y="255184"/>
                </a:lnTo>
                <a:lnTo>
                  <a:pt x="84239" y="233565"/>
                </a:lnTo>
                <a:lnTo>
                  <a:pt x="116126" y="210707"/>
                </a:lnTo>
                <a:lnTo>
                  <a:pt x="136359" y="193482"/>
                </a:lnTo>
                <a:lnTo>
                  <a:pt x="153583" y="173245"/>
                </a:lnTo>
                <a:lnTo>
                  <a:pt x="176441" y="141351"/>
                </a:lnTo>
                <a:lnTo>
                  <a:pt x="201878" y="101306"/>
                </a:lnTo>
                <a:lnTo>
                  <a:pt x="226561" y="64652"/>
                </a:lnTo>
                <a:lnTo>
                  <a:pt x="258769" y="34766"/>
                </a:lnTo>
                <a:lnTo>
                  <a:pt x="306781" y="15024"/>
                </a:lnTo>
                <a:lnTo>
                  <a:pt x="315785" y="13004"/>
                </a:lnTo>
                <a:lnTo>
                  <a:pt x="311772" y="0"/>
                </a:lnTo>
              </a:path>
            </a:pathLst>
          </a:custGeom>
          <a:ln w="5334">
            <a:solidFill>
              <a:srgbClr val="231F20"/>
            </a:solidFill>
          </a:ln>
        </p:spPr>
        <p:txBody>
          <a:bodyPr wrap="square" lIns="0" tIns="0" rIns="0" bIns="0" rtlCol="0"/>
          <a:lstStyle/>
          <a:p>
            <a:endParaRPr/>
          </a:p>
        </p:txBody>
      </p:sp>
      <p:sp>
        <p:nvSpPr>
          <p:cNvPr id="314" name="object 314"/>
          <p:cNvSpPr/>
          <p:nvPr/>
        </p:nvSpPr>
        <p:spPr>
          <a:xfrm>
            <a:off x="3529980" y="2331180"/>
            <a:ext cx="320040" cy="436245"/>
          </a:xfrm>
          <a:custGeom>
            <a:avLst/>
            <a:gdLst/>
            <a:ahLst/>
            <a:cxnLst/>
            <a:rect l="l" t="t" r="r" b="b"/>
            <a:pathLst>
              <a:path w="320039" h="436244">
                <a:moveTo>
                  <a:pt x="0" y="436105"/>
                </a:moveTo>
                <a:lnTo>
                  <a:pt x="27124" y="405832"/>
                </a:lnTo>
                <a:lnTo>
                  <a:pt x="72923" y="353093"/>
                </a:lnTo>
                <a:lnTo>
                  <a:pt x="125265" y="280786"/>
                </a:lnTo>
                <a:lnTo>
                  <a:pt x="148859" y="233821"/>
                </a:lnTo>
                <a:lnTo>
                  <a:pt x="165305" y="188744"/>
                </a:lnTo>
                <a:lnTo>
                  <a:pt x="179679" y="142366"/>
                </a:lnTo>
                <a:lnTo>
                  <a:pt x="211738" y="86571"/>
                </a:lnTo>
                <a:lnTo>
                  <a:pt x="233075" y="56903"/>
                </a:lnTo>
                <a:lnTo>
                  <a:pt x="253276" y="43402"/>
                </a:lnTo>
                <a:lnTo>
                  <a:pt x="281927" y="36106"/>
                </a:lnTo>
                <a:lnTo>
                  <a:pt x="320027" y="0"/>
                </a:lnTo>
              </a:path>
            </a:pathLst>
          </a:custGeom>
          <a:ln w="5334">
            <a:solidFill>
              <a:srgbClr val="231F20"/>
            </a:solidFill>
          </a:ln>
        </p:spPr>
        <p:txBody>
          <a:bodyPr wrap="square" lIns="0" tIns="0" rIns="0" bIns="0" rtlCol="0"/>
          <a:lstStyle/>
          <a:p>
            <a:endParaRPr/>
          </a:p>
        </p:txBody>
      </p:sp>
      <p:sp>
        <p:nvSpPr>
          <p:cNvPr id="315" name="object 315"/>
          <p:cNvSpPr/>
          <p:nvPr/>
        </p:nvSpPr>
        <p:spPr>
          <a:xfrm>
            <a:off x="3763152" y="2200138"/>
            <a:ext cx="594995" cy="550545"/>
          </a:xfrm>
          <a:custGeom>
            <a:avLst/>
            <a:gdLst/>
            <a:ahLst/>
            <a:cxnLst/>
            <a:rect l="l" t="t" r="r" b="b"/>
            <a:pathLst>
              <a:path w="594995" h="550544">
                <a:moveTo>
                  <a:pt x="516021" y="335057"/>
                </a:moveTo>
                <a:lnTo>
                  <a:pt x="107256" y="335057"/>
                </a:lnTo>
                <a:lnTo>
                  <a:pt x="122553" y="354250"/>
                </a:lnTo>
                <a:lnTo>
                  <a:pt x="142421" y="397282"/>
                </a:lnTo>
                <a:lnTo>
                  <a:pt x="214603" y="500872"/>
                </a:lnTo>
                <a:lnTo>
                  <a:pt x="257627" y="548063"/>
                </a:lnTo>
                <a:lnTo>
                  <a:pt x="288562" y="550248"/>
                </a:lnTo>
                <a:lnTo>
                  <a:pt x="324475" y="518821"/>
                </a:lnTo>
                <a:lnTo>
                  <a:pt x="324027" y="458451"/>
                </a:lnTo>
                <a:lnTo>
                  <a:pt x="330417" y="429342"/>
                </a:lnTo>
                <a:lnTo>
                  <a:pt x="349530" y="423404"/>
                </a:lnTo>
                <a:lnTo>
                  <a:pt x="437602" y="423404"/>
                </a:lnTo>
                <a:lnTo>
                  <a:pt x="442619" y="419005"/>
                </a:lnTo>
                <a:lnTo>
                  <a:pt x="459616" y="395771"/>
                </a:lnTo>
                <a:lnTo>
                  <a:pt x="472012" y="392685"/>
                </a:lnTo>
                <a:lnTo>
                  <a:pt x="481296" y="392043"/>
                </a:lnTo>
                <a:lnTo>
                  <a:pt x="509883" y="392043"/>
                </a:lnTo>
                <a:lnTo>
                  <a:pt x="516021" y="335057"/>
                </a:lnTo>
                <a:close/>
              </a:path>
              <a:path w="594995" h="550544">
                <a:moveTo>
                  <a:pt x="437602" y="423404"/>
                </a:moveTo>
                <a:lnTo>
                  <a:pt x="349530" y="423404"/>
                </a:lnTo>
                <a:lnTo>
                  <a:pt x="387251" y="432550"/>
                </a:lnTo>
                <a:lnTo>
                  <a:pt x="413221" y="433947"/>
                </a:lnTo>
                <a:lnTo>
                  <a:pt x="429415" y="430581"/>
                </a:lnTo>
                <a:lnTo>
                  <a:pt x="437602" y="423404"/>
                </a:lnTo>
                <a:close/>
              </a:path>
              <a:path w="594995" h="550544">
                <a:moveTo>
                  <a:pt x="509883" y="392043"/>
                </a:moveTo>
                <a:lnTo>
                  <a:pt x="481296" y="392043"/>
                </a:lnTo>
                <a:lnTo>
                  <a:pt x="492107" y="394192"/>
                </a:lnTo>
                <a:lnTo>
                  <a:pt x="509082" y="399479"/>
                </a:lnTo>
                <a:lnTo>
                  <a:pt x="509883" y="392043"/>
                </a:lnTo>
                <a:close/>
              </a:path>
              <a:path w="594995" h="550544">
                <a:moveTo>
                  <a:pt x="365045" y="0"/>
                </a:moveTo>
                <a:lnTo>
                  <a:pt x="360962" y="1131"/>
                </a:lnTo>
                <a:lnTo>
                  <a:pt x="355605" y="9881"/>
                </a:lnTo>
                <a:lnTo>
                  <a:pt x="335770" y="17557"/>
                </a:lnTo>
                <a:lnTo>
                  <a:pt x="285215" y="28440"/>
                </a:lnTo>
                <a:lnTo>
                  <a:pt x="187696" y="46813"/>
                </a:lnTo>
                <a:lnTo>
                  <a:pt x="63290" y="111139"/>
                </a:lnTo>
                <a:lnTo>
                  <a:pt x="5592" y="153183"/>
                </a:lnTo>
                <a:lnTo>
                  <a:pt x="0" y="191486"/>
                </a:lnTo>
                <a:lnTo>
                  <a:pt x="31905" y="244590"/>
                </a:lnTo>
                <a:lnTo>
                  <a:pt x="36417" y="285339"/>
                </a:lnTo>
                <a:lnTo>
                  <a:pt x="40759" y="309979"/>
                </a:lnTo>
                <a:lnTo>
                  <a:pt x="47484" y="328461"/>
                </a:lnTo>
                <a:lnTo>
                  <a:pt x="59147" y="350737"/>
                </a:lnTo>
                <a:lnTo>
                  <a:pt x="88723" y="335340"/>
                </a:lnTo>
                <a:lnTo>
                  <a:pt x="107256" y="335057"/>
                </a:lnTo>
                <a:lnTo>
                  <a:pt x="516021" y="335057"/>
                </a:lnTo>
                <a:lnTo>
                  <a:pt x="519699" y="300906"/>
                </a:lnTo>
                <a:lnTo>
                  <a:pt x="528723" y="247687"/>
                </a:lnTo>
                <a:lnTo>
                  <a:pt x="541090" y="221498"/>
                </a:lnTo>
                <a:lnTo>
                  <a:pt x="561737" y="204013"/>
                </a:lnTo>
                <a:lnTo>
                  <a:pt x="579383" y="188695"/>
                </a:lnTo>
                <a:lnTo>
                  <a:pt x="592691" y="169277"/>
                </a:lnTo>
                <a:lnTo>
                  <a:pt x="594942" y="147156"/>
                </a:lnTo>
                <a:lnTo>
                  <a:pt x="579419" y="123731"/>
                </a:lnTo>
                <a:lnTo>
                  <a:pt x="539403" y="100400"/>
                </a:lnTo>
                <a:lnTo>
                  <a:pt x="468176" y="78563"/>
                </a:lnTo>
                <a:lnTo>
                  <a:pt x="446519" y="68378"/>
                </a:lnTo>
                <a:lnTo>
                  <a:pt x="433036" y="59518"/>
                </a:lnTo>
                <a:lnTo>
                  <a:pt x="422090" y="47064"/>
                </a:lnTo>
                <a:lnTo>
                  <a:pt x="408041" y="26099"/>
                </a:lnTo>
                <a:lnTo>
                  <a:pt x="390864" y="7100"/>
                </a:lnTo>
                <a:lnTo>
                  <a:pt x="375772" y="194"/>
                </a:lnTo>
                <a:lnTo>
                  <a:pt x="365045" y="0"/>
                </a:lnTo>
                <a:close/>
              </a:path>
            </a:pathLst>
          </a:custGeom>
          <a:solidFill>
            <a:srgbClr val="FFFFFF"/>
          </a:solidFill>
        </p:spPr>
        <p:txBody>
          <a:bodyPr wrap="square" lIns="0" tIns="0" rIns="0" bIns="0" rtlCol="0"/>
          <a:lstStyle/>
          <a:p>
            <a:endParaRPr/>
          </a:p>
        </p:txBody>
      </p:sp>
      <p:sp>
        <p:nvSpPr>
          <p:cNvPr id="316" name="object 316"/>
          <p:cNvSpPr/>
          <p:nvPr/>
        </p:nvSpPr>
        <p:spPr>
          <a:xfrm>
            <a:off x="3763152" y="2200138"/>
            <a:ext cx="594995" cy="550545"/>
          </a:xfrm>
          <a:custGeom>
            <a:avLst/>
            <a:gdLst/>
            <a:ahLst/>
            <a:cxnLst/>
            <a:rect l="l" t="t" r="r" b="b"/>
            <a:pathLst>
              <a:path w="594995" h="550544">
                <a:moveTo>
                  <a:pt x="509082" y="399479"/>
                </a:moveTo>
                <a:lnTo>
                  <a:pt x="519699" y="300906"/>
                </a:lnTo>
                <a:lnTo>
                  <a:pt x="528723" y="247687"/>
                </a:lnTo>
                <a:lnTo>
                  <a:pt x="541090" y="221498"/>
                </a:lnTo>
                <a:lnTo>
                  <a:pt x="561737" y="204013"/>
                </a:lnTo>
                <a:lnTo>
                  <a:pt x="579383" y="188695"/>
                </a:lnTo>
                <a:lnTo>
                  <a:pt x="592691" y="169277"/>
                </a:lnTo>
                <a:lnTo>
                  <a:pt x="594942" y="147156"/>
                </a:lnTo>
                <a:lnTo>
                  <a:pt x="579419" y="123731"/>
                </a:lnTo>
                <a:lnTo>
                  <a:pt x="539403" y="100400"/>
                </a:lnTo>
                <a:lnTo>
                  <a:pt x="468176" y="78563"/>
                </a:lnTo>
                <a:lnTo>
                  <a:pt x="446519" y="68378"/>
                </a:lnTo>
                <a:lnTo>
                  <a:pt x="433036" y="59518"/>
                </a:lnTo>
                <a:lnTo>
                  <a:pt x="422090" y="47064"/>
                </a:lnTo>
                <a:lnTo>
                  <a:pt x="408041" y="26099"/>
                </a:lnTo>
                <a:lnTo>
                  <a:pt x="390864" y="7100"/>
                </a:lnTo>
                <a:lnTo>
                  <a:pt x="375772" y="194"/>
                </a:lnTo>
                <a:lnTo>
                  <a:pt x="365045" y="0"/>
                </a:lnTo>
                <a:lnTo>
                  <a:pt x="360962" y="1131"/>
                </a:lnTo>
                <a:lnTo>
                  <a:pt x="355605" y="9881"/>
                </a:lnTo>
                <a:lnTo>
                  <a:pt x="335770" y="17557"/>
                </a:lnTo>
                <a:lnTo>
                  <a:pt x="285215" y="28440"/>
                </a:lnTo>
                <a:lnTo>
                  <a:pt x="187696" y="46813"/>
                </a:lnTo>
                <a:lnTo>
                  <a:pt x="63290" y="111139"/>
                </a:lnTo>
                <a:lnTo>
                  <a:pt x="5592" y="153183"/>
                </a:lnTo>
                <a:lnTo>
                  <a:pt x="0" y="191486"/>
                </a:lnTo>
                <a:lnTo>
                  <a:pt x="31905" y="244590"/>
                </a:lnTo>
                <a:lnTo>
                  <a:pt x="36417" y="285339"/>
                </a:lnTo>
                <a:lnTo>
                  <a:pt x="40759" y="309979"/>
                </a:lnTo>
                <a:lnTo>
                  <a:pt x="47484" y="328461"/>
                </a:lnTo>
                <a:lnTo>
                  <a:pt x="59147" y="350737"/>
                </a:lnTo>
                <a:lnTo>
                  <a:pt x="88723" y="335340"/>
                </a:lnTo>
                <a:lnTo>
                  <a:pt x="107256" y="335057"/>
                </a:lnTo>
                <a:lnTo>
                  <a:pt x="122553" y="354250"/>
                </a:lnTo>
                <a:lnTo>
                  <a:pt x="142421" y="397282"/>
                </a:lnTo>
                <a:lnTo>
                  <a:pt x="214603" y="500872"/>
                </a:lnTo>
                <a:lnTo>
                  <a:pt x="257627" y="548063"/>
                </a:lnTo>
                <a:lnTo>
                  <a:pt x="288562" y="550248"/>
                </a:lnTo>
                <a:lnTo>
                  <a:pt x="324475" y="518821"/>
                </a:lnTo>
                <a:lnTo>
                  <a:pt x="324027" y="458451"/>
                </a:lnTo>
                <a:lnTo>
                  <a:pt x="330417" y="429342"/>
                </a:lnTo>
                <a:lnTo>
                  <a:pt x="349530" y="423404"/>
                </a:lnTo>
                <a:lnTo>
                  <a:pt x="387251" y="432550"/>
                </a:lnTo>
                <a:lnTo>
                  <a:pt x="413221" y="433947"/>
                </a:lnTo>
                <a:lnTo>
                  <a:pt x="429415" y="430581"/>
                </a:lnTo>
                <a:lnTo>
                  <a:pt x="442619" y="419005"/>
                </a:lnTo>
                <a:lnTo>
                  <a:pt x="459616" y="395771"/>
                </a:lnTo>
                <a:lnTo>
                  <a:pt x="472012" y="392685"/>
                </a:lnTo>
                <a:lnTo>
                  <a:pt x="481296" y="392043"/>
                </a:lnTo>
                <a:lnTo>
                  <a:pt x="492107" y="394192"/>
                </a:lnTo>
                <a:lnTo>
                  <a:pt x="509082" y="399479"/>
                </a:lnTo>
                <a:close/>
              </a:path>
            </a:pathLst>
          </a:custGeom>
          <a:ln w="3975">
            <a:solidFill>
              <a:srgbClr val="231F20"/>
            </a:solidFill>
          </a:ln>
        </p:spPr>
        <p:txBody>
          <a:bodyPr wrap="square" lIns="0" tIns="0" rIns="0" bIns="0" rtlCol="0"/>
          <a:lstStyle/>
          <a:p>
            <a:endParaRPr/>
          </a:p>
        </p:txBody>
      </p:sp>
      <p:sp>
        <p:nvSpPr>
          <p:cNvPr id="317" name="object 317"/>
          <p:cNvSpPr/>
          <p:nvPr/>
        </p:nvSpPr>
        <p:spPr>
          <a:xfrm>
            <a:off x="3763152" y="2200138"/>
            <a:ext cx="594942" cy="550248"/>
          </a:xfrm>
          <a:prstGeom prst="rect">
            <a:avLst/>
          </a:prstGeom>
          <a:blipFill>
            <a:blip r:embed="rId12" cstate="print"/>
            <a:stretch>
              <a:fillRect/>
            </a:stretch>
          </a:blipFill>
        </p:spPr>
        <p:txBody>
          <a:bodyPr wrap="square" lIns="0" tIns="0" rIns="0" bIns="0" rtlCol="0"/>
          <a:lstStyle/>
          <a:p>
            <a:endParaRPr/>
          </a:p>
        </p:txBody>
      </p:sp>
      <p:sp>
        <p:nvSpPr>
          <p:cNvPr id="318" name="object 318"/>
          <p:cNvSpPr/>
          <p:nvPr/>
        </p:nvSpPr>
        <p:spPr>
          <a:xfrm>
            <a:off x="3968737" y="2414611"/>
            <a:ext cx="303530" cy="185420"/>
          </a:xfrm>
          <a:custGeom>
            <a:avLst/>
            <a:gdLst/>
            <a:ahLst/>
            <a:cxnLst/>
            <a:rect l="l" t="t" r="r" b="b"/>
            <a:pathLst>
              <a:path w="303529" h="185419">
                <a:moveTo>
                  <a:pt x="0" y="0"/>
                </a:moveTo>
                <a:lnTo>
                  <a:pt x="15534" y="14330"/>
                </a:lnTo>
                <a:lnTo>
                  <a:pt x="42059" y="38503"/>
                </a:lnTo>
                <a:lnTo>
                  <a:pt x="67111" y="61261"/>
                </a:lnTo>
                <a:lnTo>
                  <a:pt x="78232" y="71348"/>
                </a:lnTo>
                <a:lnTo>
                  <a:pt x="125131" y="63643"/>
                </a:lnTo>
                <a:lnTo>
                  <a:pt x="154311" y="73525"/>
                </a:lnTo>
                <a:lnTo>
                  <a:pt x="169261" y="88566"/>
                </a:lnTo>
                <a:lnTo>
                  <a:pt x="173469" y="96342"/>
                </a:lnTo>
                <a:lnTo>
                  <a:pt x="184048" y="116733"/>
                </a:lnTo>
                <a:lnTo>
                  <a:pt x="191908" y="128549"/>
                </a:lnTo>
                <a:lnTo>
                  <a:pt x="200945" y="136307"/>
                </a:lnTo>
                <a:lnTo>
                  <a:pt x="215061" y="144526"/>
                </a:lnTo>
                <a:lnTo>
                  <a:pt x="236903" y="154739"/>
                </a:lnTo>
                <a:lnTo>
                  <a:pt x="262710" y="165173"/>
                </a:lnTo>
                <a:lnTo>
                  <a:pt x="286801" y="175401"/>
                </a:lnTo>
                <a:lnTo>
                  <a:pt x="235364" y="145462"/>
                </a:lnTo>
                <a:lnTo>
                  <a:pt x="201041" y="102400"/>
                </a:lnTo>
                <a:lnTo>
                  <a:pt x="217689" y="77035"/>
                </a:lnTo>
                <a:lnTo>
                  <a:pt x="219360" y="63692"/>
                </a:lnTo>
                <a:lnTo>
                  <a:pt x="202562" y="57971"/>
                </a:lnTo>
                <a:lnTo>
                  <a:pt x="163804" y="55473"/>
                </a:lnTo>
              </a:path>
            </a:pathLst>
          </a:custGeom>
          <a:ln w="3975">
            <a:solidFill>
              <a:srgbClr val="231F20"/>
            </a:solidFill>
          </a:ln>
        </p:spPr>
        <p:txBody>
          <a:bodyPr wrap="square" lIns="0" tIns="0" rIns="0" bIns="0" rtlCol="0"/>
          <a:lstStyle/>
          <a:p>
            <a:endParaRPr/>
          </a:p>
        </p:txBody>
      </p:sp>
      <p:sp>
        <p:nvSpPr>
          <p:cNvPr id="319" name="object 319"/>
          <p:cNvSpPr/>
          <p:nvPr/>
        </p:nvSpPr>
        <p:spPr>
          <a:xfrm>
            <a:off x="3935214" y="2569583"/>
            <a:ext cx="270510" cy="67945"/>
          </a:xfrm>
          <a:custGeom>
            <a:avLst/>
            <a:gdLst/>
            <a:ahLst/>
            <a:cxnLst/>
            <a:rect l="l" t="t" r="r" b="b"/>
            <a:pathLst>
              <a:path w="270510" h="67944">
                <a:moveTo>
                  <a:pt x="0" y="67805"/>
                </a:moveTo>
                <a:lnTo>
                  <a:pt x="133169" y="63924"/>
                </a:lnTo>
                <a:lnTo>
                  <a:pt x="205673" y="55567"/>
                </a:lnTo>
                <a:lnTo>
                  <a:pt x="242816" y="36378"/>
                </a:lnTo>
                <a:lnTo>
                  <a:pt x="269900" y="0"/>
                </a:lnTo>
              </a:path>
            </a:pathLst>
          </a:custGeom>
          <a:ln w="3975">
            <a:solidFill>
              <a:srgbClr val="231F20"/>
            </a:solidFill>
          </a:ln>
        </p:spPr>
        <p:txBody>
          <a:bodyPr wrap="square" lIns="0" tIns="0" rIns="0" bIns="0" rtlCol="0"/>
          <a:lstStyle/>
          <a:p>
            <a:endParaRPr/>
          </a:p>
        </p:txBody>
      </p:sp>
      <p:sp>
        <p:nvSpPr>
          <p:cNvPr id="320" name="object 320"/>
          <p:cNvSpPr/>
          <p:nvPr/>
        </p:nvSpPr>
        <p:spPr>
          <a:xfrm>
            <a:off x="3911854" y="2402035"/>
            <a:ext cx="230504" cy="247650"/>
          </a:xfrm>
          <a:custGeom>
            <a:avLst/>
            <a:gdLst/>
            <a:ahLst/>
            <a:cxnLst/>
            <a:rect l="l" t="t" r="r" b="b"/>
            <a:pathLst>
              <a:path w="230504" h="247650">
                <a:moveTo>
                  <a:pt x="45957" y="247353"/>
                </a:moveTo>
                <a:lnTo>
                  <a:pt x="38495" y="170608"/>
                </a:lnTo>
                <a:lnTo>
                  <a:pt x="31599" y="128738"/>
                </a:lnTo>
                <a:lnTo>
                  <a:pt x="21304" y="107086"/>
                </a:lnTo>
                <a:lnTo>
                  <a:pt x="3640" y="90991"/>
                </a:lnTo>
                <a:lnTo>
                  <a:pt x="0" y="81097"/>
                </a:lnTo>
                <a:lnTo>
                  <a:pt x="1326" y="72706"/>
                </a:lnTo>
                <a:lnTo>
                  <a:pt x="9906" y="61234"/>
                </a:lnTo>
                <a:lnTo>
                  <a:pt x="28024" y="42096"/>
                </a:lnTo>
                <a:lnTo>
                  <a:pt x="45732" y="22660"/>
                </a:lnTo>
                <a:lnTo>
                  <a:pt x="55015" y="11452"/>
                </a:lnTo>
                <a:lnTo>
                  <a:pt x="61007" y="5657"/>
                </a:lnTo>
                <a:lnTo>
                  <a:pt x="68842" y="2459"/>
                </a:lnTo>
                <a:lnTo>
                  <a:pt x="82697" y="0"/>
                </a:lnTo>
                <a:lnTo>
                  <a:pt x="107993" y="4204"/>
                </a:lnTo>
                <a:lnTo>
                  <a:pt x="151678" y="23931"/>
                </a:lnTo>
                <a:lnTo>
                  <a:pt x="220696" y="68042"/>
                </a:lnTo>
                <a:lnTo>
                  <a:pt x="223926" y="87526"/>
                </a:lnTo>
                <a:lnTo>
                  <a:pt x="226009" y="98279"/>
                </a:lnTo>
                <a:lnTo>
                  <a:pt x="227852" y="104134"/>
                </a:lnTo>
                <a:lnTo>
                  <a:pt x="230361" y="108923"/>
                </a:lnTo>
              </a:path>
            </a:pathLst>
          </a:custGeom>
          <a:ln w="3975">
            <a:solidFill>
              <a:srgbClr val="231F20"/>
            </a:solidFill>
          </a:ln>
        </p:spPr>
        <p:txBody>
          <a:bodyPr wrap="square" lIns="0" tIns="0" rIns="0" bIns="0" rtlCol="0"/>
          <a:lstStyle/>
          <a:p>
            <a:endParaRPr/>
          </a:p>
        </p:txBody>
      </p:sp>
      <p:sp>
        <p:nvSpPr>
          <p:cNvPr id="321" name="object 321"/>
          <p:cNvSpPr/>
          <p:nvPr/>
        </p:nvSpPr>
        <p:spPr>
          <a:xfrm>
            <a:off x="4041423" y="2407095"/>
            <a:ext cx="116205" cy="67310"/>
          </a:xfrm>
          <a:custGeom>
            <a:avLst/>
            <a:gdLst/>
            <a:ahLst/>
            <a:cxnLst/>
            <a:rect l="l" t="t" r="r" b="b"/>
            <a:pathLst>
              <a:path w="116204" h="67310">
                <a:moveTo>
                  <a:pt x="115544" y="66830"/>
                </a:moveTo>
                <a:lnTo>
                  <a:pt x="115595" y="55565"/>
                </a:lnTo>
                <a:lnTo>
                  <a:pt x="109740" y="44427"/>
                </a:lnTo>
                <a:lnTo>
                  <a:pt x="85269" y="35188"/>
                </a:lnTo>
                <a:lnTo>
                  <a:pt x="70423" y="28714"/>
                </a:lnTo>
                <a:lnTo>
                  <a:pt x="59179" y="21949"/>
                </a:lnTo>
                <a:lnTo>
                  <a:pt x="45516" y="11839"/>
                </a:lnTo>
                <a:lnTo>
                  <a:pt x="28926" y="2946"/>
                </a:lnTo>
                <a:lnTo>
                  <a:pt x="14333" y="0"/>
                </a:lnTo>
                <a:lnTo>
                  <a:pt x="3952" y="248"/>
                </a:lnTo>
                <a:lnTo>
                  <a:pt x="0" y="942"/>
                </a:lnTo>
              </a:path>
            </a:pathLst>
          </a:custGeom>
          <a:ln w="3975">
            <a:solidFill>
              <a:srgbClr val="231F20"/>
            </a:solidFill>
          </a:ln>
        </p:spPr>
        <p:txBody>
          <a:bodyPr wrap="square" lIns="0" tIns="0" rIns="0" bIns="0" rtlCol="0"/>
          <a:lstStyle/>
          <a:p>
            <a:endParaRPr/>
          </a:p>
        </p:txBody>
      </p:sp>
      <p:sp>
        <p:nvSpPr>
          <p:cNvPr id="322" name="object 322"/>
          <p:cNvSpPr/>
          <p:nvPr/>
        </p:nvSpPr>
        <p:spPr>
          <a:xfrm>
            <a:off x="3822301" y="2383267"/>
            <a:ext cx="237490" cy="167640"/>
          </a:xfrm>
          <a:custGeom>
            <a:avLst/>
            <a:gdLst/>
            <a:ahLst/>
            <a:cxnLst/>
            <a:rect l="l" t="t" r="r" b="b"/>
            <a:pathLst>
              <a:path w="237489" h="167639">
                <a:moveTo>
                  <a:pt x="237121" y="23940"/>
                </a:moveTo>
                <a:lnTo>
                  <a:pt x="201301" y="16360"/>
                </a:lnTo>
                <a:lnTo>
                  <a:pt x="173601" y="11323"/>
                </a:lnTo>
                <a:lnTo>
                  <a:pt x="155727" y="8524"/>
                </a:lnTo>
                <a:lnTo>
                  <a:pt x="149390" y="7659"/>
                </a:lnTo>
                <a:lnTo>
                  <a:pt x="98354" y="0"/>
                </a:lnTo>
                <a:lnTo>
                  <a:pt x="66525" y="1439"/>
                </a:lnTo>
                <a:lnTo>
                  <a:pt x="40569" y="15570"/>
                </a:lnTo>
                <a:lnTo>
                  <a:pt x="7150" y="45987"/>
                </a:lnTo>
                <a:lnTo>
                  <a:pt x="25633" y="65926"/>
                </a:lnTo>
                <a:lnTo>
                  <a:pt x="31049" y="85242"/>
                </a:lnTo>
                <a:lnTo>
                  <a:pt x="22728" y="115337"/>
                </a:lnTo>
                <a:lnTo>
                  <a:pt x="0" y="167615"/>
                </a:lnTo>
              </a:path>
            </a:pathLst>
          </a:custGeom>
          <a:ln w="3975">
            <a:solidFill>
              <a:srgbClr val="231F20"/>
            </a:solidFill>
          </a:ln>
        </p:spPr>
        <p:txBody>
          <a:bodyPr wrap="square" lIns="0" tIns="0" rIns="0" bIns="0" rtlCol="0"/>
          <a:lstStyle/>
          <a:p>
            <a:endParaRPr/>
          </a:p>
        </p:txBody>
      </p:sp>
      <p:sp>
        <p:nvSpPr>
          <p:cNvPr id="323" name="object 323"/>
          <p:cNvSpPr/>
          <p:nvPr/>
        </p:nvSpPr>
        <p:spPr>
          <a:xfrm>
            <a:off x="4163138" y="2435615"/>
            <a:ext cx="47625" cy="51435"/>
          </a:xfrm>
          <a:custGeom>
            <a:avLst/>
            <a:gdLst/>
            <a:ahLst/>
            <a:cxnLst/>
            <a:rect l="l" t="t" r="r" b="b"/>
            <a:pathLst>
              <a:path w="47625" h="51435">
                <a:moveTo>
                  <a:pt x="47320" y="0"/>
                </a:moveTo>
                <a:lnTo>
                  <a:pt x="26456" y="20325"/>
                </a:lnTo>
                <a:lnTo>
                  <a:pt x="14573" y="32446"/>
                </a:lnTo>
                <a:lnTo>
                  <a:pt x="7233" y="41174"/>
                </a:lnTo>
                <a:lnTo>
                  <a:pt x="0" y="51320"/>
                </a:lnTo>
              </a:path>
            </a:pathLst>
          </a:custGeom>
          <a:ln w="3975">
            <a:solidFill>
              <a:srgbClr val="231F20"/>
            </a:solidFill>
          </a:ln>
        </p:spPr>
        <p:txBody>
          <a:bodyPr wrap="square" lIns="0" tIns="0" rIns="0" bIns="0" rtlCol="0"/>
          <a:lstStyle/>
          <a:p>
            <a:endParaRPr/>
          </a:p>
        </p:txBody>
      </p:sp>
      <p:sp>
        <p:nvSpPr>
          <p:cNvPr id="324" name="object 324"/>
          <p:cNvSpPr/>
          <p:nvPr/>
        </p:nvSpPr>
        <p:spPr>
          <a:xfrm>
            <a:off x="4184438" y="2395410"/>
            <a:ext cx="119380" cy="130175"/>
          </a:xfrm>
          <a:custGeom>
            <a:avLst/>
            <a:gdLst/>
            <a:ahLst/>
            <a:cxnLst/>
            <a:rect l="l" t="t" r="r" b="b"/>
            <a:pathLst>
              <a:path w="119379" h="130175">
                <a:moveTo>
                  <a:pt x="49348" y="43776"/>
                </a:moveTo>
                <a:lnTo>
                  <a:pt x="81529" y="25812"/>
                </a:lnTo>
                <a:lnTo>
                  <a:pt x="99532" y="15263"/>
                </a:lnTo>
                <a:lnTo>
                  <a:pt x="109906" y="8027"/>
                </a:lnTo>
                <a:lnTo>
                  <a:pt x="119198" y="0"/>
                </a:lnTo>
                <a:lnTo>
                  <a:pt x="39195" y="28344"/>
                </a:lnTo>
                <a:lnTo>
                  <a:pt x="2477" y="51352"/>
                </a:lnTo>
                <a:lnTo>
                  <a:pt x="0" y="81228"/>
                </a:lnTo>
                <a:lnTo>
                  <a:pt x="22716" y="130175"/>
                </a:lnTo>
              </a:path>
            </a:pathLst>
          </a:custGeom>
          <a:ln w="3975">
            <a:solidFill>
              <a:srgbClr val="231F20"/>
            </a:solidFill>
          </a:ln>
        </p:spPr>
        <p:txBody>
          <a:bodyPr wrap="square" lIns="0" tIns="0" rIns="0" bIns="0" rtlCol="0"/>
          <a:lstStyle/>
          <a:p>
            <a:endParaRPr/>
          </a:p>
        </p:txBody>
      </p:sp>
      <p:sp>
        <p:nvSpPr>
          <p:cNvPr id="325" name="object 325"/>
          <p:cNvSpPr/>
          <p:nvPr/>
        </p:nvSpPr>
        <p:spPr>
          <a:xfrm>
            <a:off x="4183131" y="2387541"/>
            <a:ext cx="106045" cy="95250"/>
          </a:xfrm>
          <a:custGeom>
            <a:avLst/>
            <a:gdLst/>
            <a:ahLst/>
            <a:cxnLst/>
            <a:rect l="l" t="t" r="r" b="b"/>
            <a:pathLst>
              <a:path w="106045" h="95250">
                <a:moveTo>
                  <a:pt x="45250" y="35826"/>
                </a:moveTo>
                <a:lnTo>
                  <a:pt x="67891" y="19657"/>
                </a:lnTo>
                <a:lnTo>
                  <a:pt x="81741" y="10536"/>
                </a:lnTo>
                <a:lnTo>
                  <a:pt x="92475" y="5103"/>
                </a:lnTo>
                <a:lnTo>
                  <a:pt x="105765" y="0"/>
                </a:lnTo>
                <a:lnTo>
                  <a:pt x="45812" y="49628"/>
                </a:lnTo>
                <a:lnTo>
                  <a:pt x="14811" y="76036"/>
                </a:lnTo>
                <a:lnTo>
                  <a:pt x="2845" y="88102"/>
                </a:lnTo>
                <a:lnTo>
                  <a:pt x="0" y="94703"/>
                </a:lnTo>
              </a:path>
            </a:pathLst>
          </a:custGeom>
          <a:ln w="3975">
            <a:solidFill>
              <a:srgbClr val="231F20"/>
            </a:solidFill>
          </a:ln>
        </p:spPr>
        <p:txBody>
          <a:bodyPr wrap="square" lIns="0" tIns="0" rIns="0" bIns="0" rtlCol="0"/>
          <a:lstStyle/>
          <a:p>
            <a:endParaRPr/>
          </a:p>
        </p:txBody>
      </p:sp>
      <p:sp>
        <p:nvSpPr>
          <p:cNvPr id="326" name="object 326"/>
          <p:cNvSpPr/>
          <p:nvPr/>
        </p:nvSpPr>
        <p:spPr>
          <a:xfrm>
            <a:off x="4169059" y="2287324"/>
            <a:ext cx="155575" cy="153670"/>
          </a:xfrm>
          <a:custGeom>
            <a:avLst/>
            <a:gdLst/>
            <a:ahLst/>
            <a:cxnLst/>
            <a:rect l="l" t="t" r="r" b="b"/>
            <a:pathLst>
              <a:path w="155575" h="153669">
                <a:moveTo>
                  <a:pt x="155066" y="66751"/>
                </a:moveTo>
                <a:lnTo>
                  <a:pt x="125724" y="93858"/>
                </a:lnTo>
                <a:lnTo>
                  <a:pt x="112015" y="99490"/>
                </a:lnTo>
                <a:lnTo>
                  <a:pt x="110406" y="80583"/>
                </a:lnTo>
                <a:lnTo>
                  <a:pt x="117360" y="34074"/>
                </a:lnTo>
                <a:lnTo>
                  <a:pt x="115665" y="16839"/>
                </a:lnTo>
                <a:lnTo>
                  <a:pt x="112993" y="7545"/>
                </a:lnTo>
                <a:lnTo>
                  <a:pt x="107446" y="2997"/>
                </a:lnTo>
                <a:lnTo>
                  <a:pt x="97129" y="0"/>
                </a:lnTo>
                <a:lnTo>
                  <a:pt x="63300" y="68799"/>
                </a:lnTo>
                <a:lnTo>
                  <a:pt x="41906" y="107722"/>
                </a:lnTo>
                <a:lnTo>
                  <a:pt x="23841" y="131161"/>
                </a:lnTo>
                <a:lnTo>
                  <a:pt x="0" y="153504"/>
                </a:lnTo>
              </a:path>
            </a:pathLst>
          </a:custGeom>
          <a:ln w="3975">
            <a:solidFill>
              <a:srgbClr val="231F20"/>
            </a:solidFill>
          </a:ln>
        </p:spPr>
        <p:txBody>
          <a:bodyPr wrap="square" lIns="0" tIns="0" rIns="0" bIns="0" rtlCol="0"/>
          <a:lstStyle/>
          <a:p>
            <a:endParaRPr/>
          </a:p>
        </p:txBody>
      </p:sp>
      <p:sp>
        <p:nvSpPr>
          <p:cNvPr id="327" name="object 327"/>
          <p:cNvSpPr/>
          <p:nvPr/>
        </p:nvSpPr>
        <p:spPr>
          <a:xfrm>
            <a:off x="4129372" y="2235206"/>
            <a:ext cx="88265" cy="36195"/>
          </a:xfrm>
          <a:custGeom>
            <a:avLst/>
            <a:gdLst/>
            <a:ahLst/>
            <a:cxnLst/>
            <a:rect l="l" t="t" r="r" b="b"/>
            <a:pathLst>
              <a:path w="88264" h="36194">
                <a:moveTo>
                  <a:pt x="4079" y="0"/>
                </a:moveTo>
                <a:lnTo>
                  <a:pt x="0" y="21249"/>
                </a:lnTo>
                <a:lnTo>
                  <a:pt x="1398" y="31930"/>
                </a:lnTo>
                <a:lnTo>
                  <a:pt x="10757" y="35282"/>
                </a:lnTo>
                <a:lnTo>
                  <a:pt x="30559" y="34544"/>
                </a:lnTo>
                <a:lnTo>
                  <a:pt x="54059" y="33781"/>
                </a:lnTo>
                <a:lnTo>
                  <a:pt x="72154" y="34320"/>
                </a:lnTo>
                <a:lnTo>
                  <a:pt x="83787" y="35285"/>
                </a:lnTo>
                <a:lnTo>
                  <a:pt x="87899" y="35801"/>
                </a:lnTo>
              </a:path>
            </a:pathLst>
          </a:custGeom>
          <a:ln w="3975">
            <a:solidFill>
              <a:srgbClr val="231F20"/>
            </a:solidFill>
          </a:ln>
        </p:spPr>
        <p:txBody>
          <a:bodyPr wrap="square" lIns="0" tIns="0" rIns="0" bIns="0" rtlCol="0"/>
          <a:lstStyle/>
          <a:p>
            <a:endParaRPr/>
          </a:p>
        </p:txBody>
      </p:sp>
      <p:sp>
        <p:nvSpPr>
          <p:cNvPr id="328" name="object 328"/>
          <p:cNvSpPr/>
          <p:nvPr/>
        </p:nvSpPr>
        <p:spPr>
          <a:xfrm>
            <a:off x="4120362" y="2201316"/>
            <a:ext cx="64769" cy="43180"/>
          </a:xfrm>
          <a:custGeom>
            <a:avLst/>
            <a:gdLst/>
            <a:ahLst/>
            <a:cxnLst/>
            <a:rect l="l" t="t" r="r" b="b"/>
            <a:pathLst>
              <a:path w="64770" h="43180">
                <a:moveTo>
                  <a:pt x="7347" y="0"/>
                </a:moveTo>
                <a:lnTo>
                  <a:pt x="0" y="15238"/>
                </a:lnTo>
                <a:lnTo>
                  <a:pt x="3476" y="24752"/>
                </a:lnTo>
                <a:lnTo>
                  <a:pt x="23108" y="32532"/>
                </a:lnTo>
                <a:lnTo>
                  <a:pt x="64231" y="42570"/>
                </a:lnTo>
              </a:path>
            </a:pathLst>
          </a:custGeom>
          <a:ln w="3975">
            <a:solidFill>
              <a:srgbClr val="231F20"/>
            </a:solidFill>
          </a:ln>
        </p:spPr>
        <p:txBody>
          <a:bodyPr wrap="square" lIns="0" tIns="0" rIns="0" bIns="0" rtlCol="0"/>
          <a:lstStyle/>
          <a:p>
            <a:endParaRPr/>
          </a:p>
        </p:txBody>
      </p:sp>
      <p:sp>
        <p:nvSpPr>
          <p:cNvPr id="329" name="object 329"/>
          <p:cNvSpPr/>
          <p:nvPr/>
        </p:nvSpPr>
        <p:spPr>
          <a:xfrm>
            <a:off x="4063752" y="2334574"/>
            <a:ext cx="64769" cy="33020"/>
          </a:xfrm>
          <a:custGeom>
            <a:avLst/>
            <a:gdLst/>
            <a:ahLst/>
            <a:cxnLst/>
            <a:rect l="l" t="t" r="r" b="b"/>
            <a:pathLst>
              <a:path w="64770" h="33019">
                <a:moveTo>
                  <a:pt x="0" y="32425"/>
                </a:moveTo>
                <a:lnTo>
                  <a:pt x="26361" y="10071"/>
                </a:lnTo>
                <a:lnTo>
                  <a:pt x="41871" y="37"/>
                </a:lnTo>
                <a:lnTo>
                  <a:pt x="52581" y="0"/>
                </a:lnTo>
                <a:lnTo>
                  <a:pt x="64541" y="7635"/>
                </a:lnTo>
              </a:path>
            </a:pathLst>
          </a:custGeom>
          <a:ln w="3975">
            <a:solidFill>
              <a:srgbClr val="231F20"/>
            </a:solidFill>
          </a:ln>
        </p:spPr>
        <p:txBody>
          <a:bodyPr wrap="square" lIns="0" tIns="0" rIns="0" bIns="0" rtlCol="0"/>
          <a:lstStyle/>
          <a:p>
            <a:endParaRPr/>
          </a:p>
        </p:txBody>
      </p:sp>
      <p:sp>
        <p:nvSpPr>
          <p:cNvPr id="330" name="object 330"/>
          <p:cNvSpPr/>
          <p:nvPr/>
        </p:nvSpPr>
        <p:spPr>
          <a:xfrm>
            <a:off x="4082864" y="2366456"/>
            <a:ext cx="40005" cy="3810"/>
          </a:xfrm>
          <a:custGeom>
            <a:avLst/>
            <a:gdLst/>
            <a:ahLst/>
            <a:cxnLst/>
            <a:rect l="l" t="t" r="r" b="b"/>
            <a:pathLst>
              <a:path w="40004" h="3810">
                <a:moveTo>
                  <a:pt x="0" y="3073"/>
                </a:moveTo>
                <a:lnTo>
                  <a:pt x="19232" y="712"/>
                </a:lnTo>
                <a:lnTo>
                  <a:pt x="29794" y="0"/>
                </a:lnTo>
                <a:lnTo>
                  <a:pt x="35422" y="1001"/>
                </a:lnTo>
                <a:lnTo>
                  <a:pt x="39852" y="3784"/>
                </a:lnTo>
              </a:path>
            </a:pathLst>
          </a:custGeom>
          <a:ln w="3975">
            <a:solidFill>
              <a:srgbClr val="231F20"/>
            </a:solidFill>
          </a:ln>
        </p:spPr>
        <p:txBody>
          <a:bodyPr wrap="square" lIns="0" tIns="0" rIns="0" bIns="0" rtlCol="0"/>
          <a:lstStyle/>
          <a:p>
            <a:endParaRPr/>
          </a:p>
        </p:txBody>
      </p:sp>
      <p:sp>
        <p:nvSpPr>
          <p:cNvPr id="331" name="object 331"/>
          <p:cNvSpPr/>
          <p:nvPr/>
        </p:nvSpPr>
        <p:spPr>
          <a:xfrm>
            <a:off x="3841924" y="2254844"/>
            <a:ext cx="194310" cy="114300"/>
          </a:xfrm>
          <a:custGeom>
            <a:avLst/>
            <a:gdLst/>
            <a:ahLst/>
            <a:cxnLst/>
            <a:rect l="l" t="t" r="r" b="b"/>
            <a:pathLst>
              <a:path w="194310" h="114300">
                <a:moveTo>
                  <a:pt x="194183" y="41902"/>
                </a:moveTo>
                <a:lnTo>
                  <a:pt x="172989" y="4821"/>
                </a:lnTo>
                <a:lnTo>
                  <a:pt x="145697" y="0"/>
                </a:lnTo>
                <a:lnTo>
                  <a:pt x="94102" y="34224"/>
                </a:lnTo>
                <a:lnTo>
                  <a:pt x="0" y="114279"/>
                </a:lnTo>
              </a:path>
            </a:pathLst>
          </a:custGeom>
          <a:ln w="3975">
            <a:solidFill>
              <a:srgbClr val="231F20"/>
            </a:solidFill>
          </a:ln>
        </p:spPr>
        <p:txBody>
          <a:bodyPr wrap="square" lIns="0" tIns="0" rIns="0" bIns="0" rtlCol="0"/>
          <a:lstStyle/>
          <a:p>
            <a:endParaRPr/>
          </a:p>
        </p:txBody>
      </p:sp>
      <p:sp>
        <p:nvSpPr>
          <p:cNvPr id="332" name="object 332"/>
          <p:cNvSpPr/>
          <p:nvPr/>
        </p:nvSpPr>
        <p:spPr>
          <a:xfrm>
            <a:off x="3939529" y="2412806"/>
            <a:ext cx="8890" cy="15875"/>
          </a:xfrm>
          <a:custGeom>
            <a:avLst/>
            <a:gdLst/>
            <a:ahLst/>
            <a:cxnLst/>
            <a:rect l="l" t="t" r="r" b="b"/>
            <a:pathLst>
              <a:path w="8889" h="15875">
                <a:moveTo>
                  <a:pt x="8458" y="15697"/>
                </a:moveTo>
                <a:lnTo>
                  <a:pt x="0" y="13690"/>
                </a:lnTo>
                <a:lnTo>
                  <a:pt x="4851" y="0"/>
                </a:lnTo>
              </a:path>
            </a:pathLst>
          </a:custGeom>
          <a:ln w="3975">
            <a:solidFill>
              <a:srgbClr val="231F20"/>
            </a:solidFill>
          </a:ln>
        </p:spPr>
        <p:txBody>
          <a:bodyPr wrap="square" lIns="0" tIns="0" rIns="0" bIns="0" rtlCol="0"/>
          <a:lstStyle/>
          <a:p>
            <a:endParaRPr/>
          </a:p>
        </p:txBody>
      </p:sp>
      <p:sp>
        <p:nvSpPr>
          <p:cNvPr id="333" name="object 333"/>
          <p:cNvSpPr/>
          <p:nvPr/>
        </p:nvSpPr>
        <p:spPr>
          <a:xfrm>
            <a:off x="3883651" y="2392600"/>
            <a:ext cx="78105" cy="43815"/>
          </a:xfrm>
          <a:custGeom>
            <a:avLst/>
            <a:gdLst/>
            <a:ahLst/>
            <a:cxnLst/>
            <a:rect l="l" t="t" r="r" b="b"/>
            <a:pathLst>
              <a:path w="78104" h="43814">
                <a:moveTo>
                  <a:pt x="77657" y="20561"/>
                </a:moveTo>
                <a:lnTo>
                  <a:pt x="75129" y="12693"/>
                </a:lnTo>
                <a:lnTo>
                  <a:pt x="70721" y="10961"/>
                </a:lnTo>
                <a:lnTo>
                  <a:pt x="61224" y="16166"/>
                </a:lnTo>
                <a:lnTo>
                  <a:pt x="43430" y="29108"/>
                </a:lnTo>
                <a:lnTo>
                  <a:pt x="25618" y="40469"/>
                </a:lnTo>
                <a:lnTo>
                  <a:pt x="16333" y="43275"/>
                </a:lnTo>
                <a:lnTo>
                  <a:pt x="12800" y="41813"/>
                </a:lnTo>
                <a:lnTo>
                  <a:pt x="12239" y="40373"/>
                </a:lnTo>
                <a:lnTo>
                  <a:pt x="2637" y="27462"/>
                </a:lnTo>
                <a:lnTo>
                  <a:pt x="0" y="18953"/>
                </a:lnTo>
                <a:lnTo>
                  <a:pt x="4835" y="11060"/>
                </a:lnTo>
                <a:lnTo>
                  <a:pt x="17649" y="0"/>
                </a:lnTo>
              </a:path>
            </a:pathLst>
          </a:custGeom>
          <a:ln w="3975">
            <a:solidFill>
              <a:srgbClr val="231F20"/>
            </a:solidFill>
          </a:ln>
        </p:spPr>
        <p:txBody>
          <a:bodyPr wrap="square" lIns="0" tIns="0" rIns="0" bIns="0" rtlCol="0"/>
          <a:lstStyle/>
          <a:p>
            <a:endParaRPr/>
          </a:p>
        </p:txBody>
      </p:sp>
      <p:sp>
        <p:nvSpPr>
          <p:cNvPr id="334" name="object 334"/>
          <p:cNvSpPr/>
          <p:nvPr/>
        </p:nvSpPr>
        <p:spPr>
          <a:xfrm>
            <a:off x="3842785" y="2392597"/>
            <a:ext cx="59055" cy="88265"/>
          </a:xfrm>
          <a:custGeom>
            <a:avLst/>
            <a:gdLst/>
            <a:ahLst/>
            <a:cxnLst/>
            <a:rect l="l" t="t" r="r" b="b"/>
            <a:pathLst>
              <a:path w="59054" h="88264">
                <a:moveTo>
                  <a:pt x="58521" y="0"/>
                </a:moveTo>
                <a:lnTo>
                  <a:pt x="41921" y="17471"/>
                </a:lnTo>
                <a:lnTo>
                  <a:pt x="28036" y="36247"/>
                </a:lnTo>
                <a:lnTo>
                  <a:pt x="14764" y="58844"/>
                </a:lnTo>
                <a:lnTo>
                  <a:pt x="0" y="87782"/>
                </a:lnTo>
              </a:path>
            </a:pathLst>
          </a:custGeom>
          <a:ln w="3975">
            <a:solidFill>
              <a:srgbClr val="231F20"/>
            </a:solidFill>
          </a:ln>
        </p:spPr>
        <p:txBody>
          <a:bodyPr wrap="square" lIns="0" tIns="0" rIns="0" bIns="0" rtlCol="0"/>
          <a:lstStyle/>
          <a:p>
            <a:endParaRPr/>
          </a:p>
        </p:txBody>
      </p:sp>
      <p:sp>
        <p:nvSpPr>
          <p:cNvPr id="335" name="object 335"/>
          <p:cNvSpPr/>
          <p:nvPr/>
        </p:nvSpPr>
        <p:spPr>
          <a:xfrm>
            <a:off x="3927073" y="2386568"/>
            <a:ext cx="45085" cy="35560"/>
          </a:xfrm>
          <a:custGeom>
            <a:avLst/>
            <a:gdLst/>
            <a:ahLst/>
            <a:cxnLst/>
            <a:rect l="l" t="t" r="r" b="b"/>
            <a:pathLst>
              <a:path w="45085" h="35560">
                <a:moveTo>
                  <a:pt x="44615" y="4355"/>
                </a:moveTo>
                <a:lnTo>
                  <a:pt x="31144" y="0"/>
                </a:lnTo>
                <a:lnTo>
                  <a:pt x="22007" y="1754"/>
                </a:lnTo>
                <a:lnTo>
                  <a:pt x="13020" y="12506"/>
                </a:lnTo>
                <a:lnTo>
                  <a:pt x="0" y="35140"/>
                </a:lnTo>
              </a:path>
            </a:pathLst>
          </a:custGeom>
          <a:ln w="3975">
            <a:solidFill>
              <a:srgbClr val="231F20"/>
            </a:solidFill>
          </a:ln>
        </p:spPr>
        <p:txBody>
          <a:bodyPr wrap="square" lIns="0" tIns="0" rIns="0" bIns="0" rtlCol="0"/>
          <a:lstStyle/>
          <a:p>
            <a:endParaRPr/>
          </a:p>
        </p:txBody>
      </p:sp>
      <p:sp>
        <p:nvSpPr>
          <p:cNvPr id="336" name="object 336"/>
          <p:cNvSpPr/>
          <p:nvPr/>
        </p:nvSpPr>
        <p:spPr>
          <a:xfrm>
            <a:off x="3894408" y="2517142"/>
            <a:ext cx="18415" cy="91440"/>
          </a:xfrm>
          <a:custGeom>
            <a:avLst/>
            <a:gdLst/>
            <a:ahLst/>
            <a:cxnLst/>
            <a:rect l="l" t="t" r="r" b="b"/>
            <a:pathLst>
              <a:path w="18414" h="91439">
                <a:moveTo>
                  <a:pt x="18307" y="90982"/>
                </a:moveTo>
                <a:lnTo>
                  <a:pt x="7145" y="45841"/>
                </a:lnTo>
                <a:lnTo>
                  <a:pt x="1592" y="21316"/>
                </a:lnTo>
                <a:lnTo>
                  <a:pt x="0" y="8879"/>
                </a:lnTo>
                <a:lnTo>
                  <a:pt x="718" y="0"/>
                </a:lnTo>
              </a:path>
            </a:pathLst>
          </a:custGeom>
          <a:ln w="3975">
            <a:solidFill>
              <a:srgbClr val="231F20"/>
            </a:solidFill>
          </a:ln>
        </p:spPr>
        <p:txBody>
          <a:bodyPr wrap="square" lIns="0" tIns="0" rIns="0" bIns="0" rtlCol="0"/>
          <a:lstStyle/>
          <a:p>
            <a:endParaRPr/>
          </a:p>
        </p:txBody>
      </p:sp>
      <p:sp>
        <p:nvSpPr>
          <p:cNvPr id="337" name="object 337"/>
          <p:cNvSpPr/>
          <p:nvPr/>
        </p:nvSpPr>
        <p:spPr>
          <a:xfrm>
            <a:off x="3841031" y="2492102"/>
            <a:ext cx="83820" cy="61594"/>
          </a:xfrm>
          <a:custGeom>
            <a:avLst/>
            <a:gdLst/>
            <a:ahLst/>
            <a:cxnLst/>
            <a:rect l="l" t="t" r="r" b="b"/>
            <a:pathLst>
              <a:path w="83820" h="61594">
                <a:moveTo>
                  <a:pt x="0" y="54030"/>
                </a:moveTo>
                <a:lnTo>
                  <a:pt x="35616" y="14153"/>
                </a:lnTo>
                <a:lnTo>
                  <a:pt x="55854" y="0"/>
                </a:lnTo>
                <a:lnTo>
                  <a:pt x="68244" y="10794"/>
                </a:lnTo>
                <a:lnTo>
                  <a:pt x="80314" y="45762"/>
                </a:lnTo>
                <a:lnTo>
                  <a:pt x="83599" y="56846"/>
                </a:lnTo>
                <a:lnTo>
                  <a:pt x="82302" y="61518"/>
                </a:lnTo>
                <a:lnTo>
                  <a:pt x="74271" y="60659"/>
                </a:lnTo>
                <a:lnTo>
                  <a:pt x="57353" y="55148"/>
                </a:lnTo>
              </a:path>
            </a:pathLst>
          </a:custGeom>
          <a:ln w="3975">
            <a:solidFill>
              <a:srgbClr val="231F20"/>
            </a:solidFill>
          </a:ln>
        </p:spPr>
        <p:txBody>
          <a:bodyPr wrap="square" lIns="0" tIns="0" rIns="0" bIns="0" rtlCol="0"/>
          <a:lstStyle/>
          <a:p>
            <a:endParaRPr/>
          </a:p>
        </p:txBody>
      </p:sp>
      <p:sp>
        <p:nvSpPr>
          <p:cNvPr id="338" name="object 338"/>
          <p:cNvSpPr/>
          <p:nvPr/>
        </p:nvSpPr>
        <p:spPr>
          <a:xfrm>
            <a:off x="4143892" y="2474341"/>
            <a:ext cx="20320" cy="24130"/>
          </a:xfrm>
          <a:custGeom>
            <a:avLst/>
            <a:gdLst/>
            <a:ahLst/>
            <a:cxnLst/>
            <a:rect l="l" t="t" r="r" b="b"/>
            <a:pathLst>
              <a:path w="20320" h="24130">
                <a:moveTo>
                  <a:pt x="20269" y="22753"/>
                </a:moveTo>
                <a:lnTo>
                  <a:pt x="8886" y="23503"/>
                </a:lnTo>
                <a:lnTo>
                  <a:pt x="2981" y="22374"/>
                </a:lnTo>
                <a:lnTo>
                  <a:pt x="652" y="18122"/>
                </a:lnTo>
                <a:lnTo>
                  <a:pt x="0" y="9507"/>
                </a:lnTo>
                <a:lnTo>
                  <a:pt x="2250" y="1989"/>
                </a:lnTo>
                <a:lnTo>
                  <a:pt x="7783" y="0"/>
                </a:lnTo>
                <a:lnTo>
                  <a:pt x="13428" y="808"/>
                </a:lnTo>
                <a:lnTo>
                  <a:pt x="16014" y="1684"/>
                </a:lnTo>
              </a:path>
            </a:pathLst>
          </a:custGeom>
          <a:ln w="3975">
            <a:solidFill>
              <a:srgbClr val="231F20"/>
            </a:solidFill>
          </a:ln>
        </p:spPr>
        <p:txBody>
          <a:bodyPr wrap="square" lIns="0" tIns="0" rIns="0" bIns="0" rtlCol="0"/>
          <a:lstStyle/>
          <a:p>
            <a:endParaRPr/>
          </a:p>
        </p:txBody>
      </p:sp>
      <p:sp>
        <p:nvSpPr>
          <p:cNvPr id="339" name="object 339"/>
          <p:cNvSpPr/>
          <p:nvPr/>
        </p:nvSpPr>
        <p:spPr>
          <a:xfrm>
            <a:off x="4153749" y="2482701"/>
            <a:ext cx="8890" cy="13970"/>
          </a:xfrm>
          <a:custGeom>
            <a:avLst/>
            <a:gdLst/>
            <a:ahLst/>
            <a:cxnLst/>
            <a:rect l="l" t="t" r="r" b="b"/>
            <a:pathLst>
              <a:path w="8889" h="13969">
                <a:moveTo>
                  <a:pt x="8737" y="0"/>
                </a:moveTo>
                <a:lnTo>
                  <a:pt x="63" y="6413"/>
                </a:lnTo>
                <a:lnTo>
                  <a:pt x="0" y="13855"/>
                </a:lnTo>
              </a:path>
            </a:pathLst>
          </a:custGeom>
          <a:ln w="3975">
            <a:solidFill>
              <a:srgbClr val="231F20"/>
            </a:solidFill>
          </a:ln>
        </p:spPr>
        <p:txBody>
          <a:bodyPr wrap="square" lIns="0" tIns="0" rIns="0" bIns="0" rtlCol="0"/>
          <a:lstStyle/>
          <a:p>
            <a:endParaRPr/>
          </a:p>
        </p:txBody>
      </p:sp>
      <p:sp>
        <p:nvSpPr>
          <p:cNvPr id="340" name="object 340"/>
          <p:cNvSpPr/>
          <p:nvPr/>
        </p:nvSpPr>
        <p:spPr>
          <a:xfrm>
            <a:off x="4169762" y="2521625"/>
            <a:ext cx="9525" cy="34925"/>
          </a:xfrm>
          <a:custGeom>
            <a:avLst/>
            <a:gdLst/>
            <a:ahLst/>
            <a:cxnLst/>
            <a:rect l="l" t="t" r="r" b="b"/>
            <a:pathLst>
              <a:path w="9525" h="34925">
                <a:moveTo>
                  <a:pt x="3352" y="0"/>
                </a:moveTo>
                <a:lnTo>
                  <a:pt x="355" y="7744"/>
                </a:lnTo>
                <a:lnTo>
                  <a:pt x="0" y="13950"/>
                </a:lnTo>
                <a:lnTo>
                  <a:pt x="2863" y="21881"/>
                </a:lnTo>
                <a:lnTo>
                  <a:pt x="9525" y="34798"/>
                </a:lnTo>
              </a:path>
            </a:pathLst>
          </a:custGeom>
          <a:ln w="3975">
            <a:solidFill>
              <a:srgbClr val="231F20"/>
            </a:solidFill>
          </a:ln>
        </p:spPr>
        <p:txBody>
          <a:bodyPr wrap="square" lIns="0" tIns="0" rIns="0" bIns="0" rtlCol="0"/>
          <a:lstStyle/>
          <a:p>
            <a:endParaRPr/>
          </a:p>
        </p:txBody>
      </p:sp>
      <p:sp>
        <p:nvSpPr>
          <p:cNvPr id="341" name="object 341"/>
          <p:cNvSpPr/>
          <p:nvPr/>
        </p:nvSpPr>
        <p:spPr>
          <a:xfrm>
            <a:off x="4161129" y="2526353"/>
            <a:ext cx="12065" cy="21590"/>
          </a:xfrm>
          <a:custGeom>
            <a:avLst/>
            <a:gdLst/>
            <a:ahLst/>
            <a:cxnLst/>
            <a:rect l="l" t="t" r="r" b="b"/>
            <a:pathLst>
              <a:path w="12064" h="21589">
                <a:moveTo>
                  <a:pt x="11415" y="21522"/>
                </a:moveTo>
                <a:lnTo>
                  <a:pt x="2833" y="7083"/>
                </a:lnTo>
                <a:lnTo>
                  <a:pt x="0" y="454"/>
                </a:lnTo>
                <a:lnTo>
                  <a:pt x="2941" y="0"/>
                </a:lnTo>
                <a:lnTo>
                  <a:pt x="11682" y="4085"/>
                </a:lnTo>
              </a:path>
            </a:pathLst>
          </a:custGeom>
          <a:ln w="3975">
            <a:solidFill>
              <a:srgbClr val="231F20"/>
            </a:solidFill>
          </a:ln>
        </p:spPr>
        <p:txBody>
          <a:bodyPr wrap="square" lIns="0" tIns="0" rIns="0" bIns="0" rtlCol="0"/>
          <a:lstStyle/>
          <a:p>
            <a:endParaRPr/>
          </a:p>
        </p:txBody>
      </p:sp>
      <p:sp>
        <p:nvSpPr>
          <p:cNvPr id="342" name="object 342"/>
          <p:cNvSpPr/>
          <p:nvPr/>
        </p:nvSpPr>
        <p:spPr>
          <a:xfrm>
            <a:off x="4142208" y="2510959"/>
            <a:ext cx="29209" cy="6350"/>
          </a:xfrm>
          <a:custGeom>
            <a:avLst/>
            <a:gdLst/>
            <a:ahLst/>
            <a:cxnLst/>
            <a:rect l="l" t="t" r="r" b="b"/>
            <a:pathLst>
              <a:path w="29210" h="6350">
                <a:moveTo>
                  <a:pt x="29171" y="5588"/>
                </a:moveTo>
                <a:lnTo>
                  <a:pt x="22943" y="5923"/>
                </a:lnTo>
                <a:lnTo>
                  <a:pt x="17686" y="5094"/>
                </a:lnTo>
                <a:lnTo>
                  <a:pt x="10878" y="3114"/>
                </a:lnTo>
                <a:lnTo>
                  <a:pt x="0" y="0"/>
                </a:lnTo>
              </a:path>
            </a:pathLst>
          </a:custGeom>
          <a:ln w="3975">
            <a:solidFill>
              <a:srgbClr val="231F20"/>
            </a:solidFill>
          </a:ln>
        </p:spPr>
        <p:txBody>
          <a:bodyPr wrap="square" lIns="0" tIns="0" rIns="0" bIns="0" rtlCol="0"/>
          <a:lstStyle/>
          <a:p>
            <a:endParaRPr/>
          </a:p>
        </p:txBody>
      </p:sp>
      <p:sp>
        <p:nvSpPr>
          <p:cNvPr id="343" name="object 343"/>
          <p:cNvSpPr/>
          <p:nvPr/>
        </p:nvSpPr>
        <p:spPr>
          <a:xfrm>
            <a:off x="4085838" y="2434402"/>
            <a:ext cx="59055" cy="24130"/>
          </a:xfrm>
          <a:custGeom>
            <a:avLst/>
            <a:gdLst/>
            <a:ahLst/>
            <a:cxnLst/>
            <a:rect l="l" t="t" r="r" b="b"/>
            <a:pathLst>
              <a:path w="59054" h="24130">
                <a:moveTo>
                  <a:pt x="58800" y="16852"/>
                </a:moveTo>
                <a:lnTo>
                  <a:pt x="45137" y="23397"/>
                </a:lnTo>
                <a:lnTo>
                  <a:pt x="34458" y="23823"/>
                </a:lnTo>
                <a:lnTo>
                  <a:pt x="21249" y="16551"/>
                </a:lnTo>
                <a:lnTo>
                  <a:pt x="0" y="0"/>
                </a:lnTo>
              </a:path>
            </a:pathLst>
          </a:custGeom>
          <a:ln w="3975">
            <a:solidFill>
              <a:srgbClr val="231F20"/>
            </a:solidFill>
          </a:ln>
        </p:spPr>
        <p:txBody>
          <a:bodyPr wrap="square" lIns="0" tIns="0" rIns="0" bIns="0" rtlCol="0"/>
          <a:lstStyle/>
          <a:p>
            <a:endParaRPr/>
          </a:p>
        </p:txBody>
      </p:sp>
      <p:sp>
        <p:nvSpPr>
          <p:cNvPr id="344" name="object 344"/>
          <p:cNvSpPr/>
          <p:nvPr/>
        </p:nvSpPr>
        <p:spPr>
          <a:xfrm>
            <a:off x="4146641" y="2458132"/>
            <a:ext cx="6985" cy="15875"/>
          </a:xfrm>
          <a:custGeom>
            <a:avLst/>
            <a:gdLst/>
            <a:ahLst/>
            <a:cxnLst/>
            <a:rect l="l" t="t" r="r" b="b"/>
            <a:pathLst>
              <a:path w="6985" h="15875">
                <a:moveTo>
                  <a:pt x="6705" y="0"/>
                </a:moveTo>
                <a:lnTo>
                  <a:pt x="3797" y="5956"/>
                </a:lnTo>
                <a:lnTo>
                  <a:pt x="2654" y="8915"/>
                </a:lnTo>
                <a:lnTo>
                  <a:pt x="0" y="15786"/>
                </a:lnTo>
              </a:path>
            </a:pathLst>
          </a:custGeom>
          <a:ln w="3975">
            <a:solidFill>
              <a:srgbClr val="231F20"/>
            </a:solidFill>
          </a:ln>
        </p:spPr>
        <p:txBody>
          <a:bodyPr wrap="square" lIns="0" tIns="0" rIns="0" bIns="0" rtlCol="0"/>
          <a:lstStyle/>
          <a:p>
            <a:endParaRPr/>
          </a:p>
        </p:txBody>
      </p:sp>
      <p:sp>
        <p:nvSpPr>
          <p:cNvPr id="345" name="object 345"/>
          <p:cNvSpPr/>
          <p:nvPr/>
        </p:nvSpPr>
        <p:spPr>
          <a:xfrm>
            <a:off x="3842106" y="2471961"/>
            <a:ext cx="74930" cy="33655"/>
          </a:xfrm>
          <a:custGeom>
            <a:avLst/>
            <a:gdLst/>
            <a:ahLst/>
            <a:cxnLst/>
            <a:rect l="l" t="t" r="r" b="b"/>
            <a:pathLst>
              <a:path w="74929" h="33655">
                <a:moveTo>
                  <a:pt x="74752" y="0"/>
                </a:moveTo>
                <a:lnTo>
                  <a:pt x="67801" y="10951"/>
                </a:lnTo>
                <a:lnTo>
                  <a:pt x="52197" y="19413"/>
                </a:lnTo>
                <a:lnTo>
                  <a:pt x="29182" y="26430"/>
                </a:lnTo>
                <a:lnTo>
                  <a:pt x="0" y="33045"/>
                </a:lnTo>
              </a:path>
            </a:pathLst>
          </a:custGeom>
          <a:ln w="3975">
            <a:solidFill>
              <a:srgbClr val="231F20"/>
            </a:solidFill>
          </a:ln>
        </p:spPr>
        <p:txBody>
          <a:bodyPr wrap="square" lIns="0" tIns="0" rIns="0" bIns="0" rtlCol="0"/>
          <a:lstStyle/>
          <a:p>
            <a:endParaRPr/>
          </a:p>
        </p:txBody>
      </p:sp>
      <p:sp>
        <p:nvSpPr>
          <p:cNvPr id="346" name="object 346"/>
          <p:cNvSpPr/>
          <p:nvPr/>
        </p:nvSpPr>
        <p:spPr>
          <a:xfrm>
            <a:off x="3691634" y="2402328"/>
            <a:ext cx="232410" cy="186690"/>
          </a:xfrm>
          <a:custGeom>
            <a:avLst/>
            <a:gdLst/>
            <a:ahLst/>
            <a:cxnLst/>
            <a:rect l="l" t="t" r="r" b="b"/>
            <a:pathLst>
              <a:path w="232410" h="186689">
                <a:moveTo>
                  <a:pt x="209499" y="0"/>
                </a:moveTo>
                <a:lnTo>
                  <a:pt x="199178" y="5173"/>
                </a:lnTo>
                <a:lnTo>
                  <a:pt x="186218" y="16554"/>
                </a:lnTo>
                <a:lnTo>
                  <a:pt x="175132" y="27935"/>
                </a:lnTo>
                <a:lnTo>
                  <a:pt x="170434" y="33108"/>
                </a:lnTo>
                <a:lnTo>
                  <a:pt x="149668" y="42310"/>
                </a:lnTo>
                <a:lnTo>
                  <a:pt x="135850" y="50282"/>
                </a:lnTo>
                <a:lnTo>
                  <a:pt x="122772" y="61441"/>
                </a:lnTo>
                <a:lnTo>
                  <a:pt x="104228" y="80200"/>
                </a:lnTo>
                <a:lnTo>
                  <a:pt x="83143" y="98283"/>
                </a:lnTo>
                <a:lnTo>
                  <a:pt x="67032" y="106776"/>
                </a:lnTo>
                <a:lnTo>
                  <a:pt x="56742" y="109252"/>
                </a:lnTo>
                <a:lnTo>
                  <a:pt x="53124" y="109283"/>
                </a:lnTo>
                <a:lnTo>
                  <a:pt x="38006" y="117573"/>
                </a:lnTo>
                <a:lnTo>
                  <a:pt x="27433" y="125456"/>
                </a:lnTo>
                <a:lnTo>
                  <a:pt x="16424" y="137540"/>
                </a:lnTo>
                <a:lnTo>
                  <a:pt x="0" y="158432"/>
                </a:lnTo>
                <a:lnTo>
                  <a:pt x="96215" y="186486"/>
                </a:lnTo>
                <a:lnTo>
                  <a:pt x="109829" y="178325"/>
                </a:lnTo>
                <a:lnTo>
                  <a:pt x="118544" y="169964"/>
                </a:lnTo>
                <a:lnTo>
                  <a:pt x="126122" y="156325"/>
                </a:lnTo>
                <a:lnTo>
                  <a:pt x="136321" y="132333"/>
                </a:lnTo>
                <a:lnTo>
                  <a:pt x="181167" y="115354"/>
                </a:lnTo>
                <a:lnTo>
                  <a:pt x="205619" y="101655"/>
                </a:lnTo>
                <a:lnTo>
                  <a:pt x="218232" y="84001"/>
                </a:lnTo>
                <a:lnTo>
                  <a:pt x="227558" y="55156"/>
                </a:lnTo>
                <a:lnTo>
                  <a:pt x="232055" y="25819"/>
                </a:lnTo>
                <a:lnTo>
                  <a:pt x="227539" y="9161"/>
                </a:lnTo>
                <a:lnTo>
                  <a:pt x="218518" y="1711"/>
                </a:lnTo>
                <a:lnTo>
                  <a:pt x="209499" y="0"/>
                </a:lnTo>
                <a:close/>
              </a:path>
            </a:pathLst>
          </a:custGeom>
          <a:solidFill>
            <a:srgbClr val="FFFFFF"/>
          </a:solidFill>
        </p:spPr>
        <p:txBody>
          <a:bodyPr wrap="square" lIns="0" tIns="0" rIns="0" bIns="0" rtlCol="0"/>
          <a:lstStyle/>
          <a:p>
            <a:endParaRPr/>
          </a:p>
        </p:txBody>
      </p:sp>
      <p:sp>
        <p:nvSpPr>
          <p:cNvPr id="347" name="object 347"/>
          <p:cNvSpPr/>
          <p:nvPr/>
        </p:nvSpPr>
        <p:spPr>
          <a:xfrm>
            <a:off x="3548532" y="2414730"/>
            <a:ext cx="306705" cy="457834"/>
          </a:xfrm>
          <a:custGeom>
            <a:avLst/>
            <a:gdLst/>
            <a:ahLst/>
            <a:cxnLst/>
            <a:rect l="l" t="t" r="r" b="b"/>
            <a:pathLst>
              <a:path w="306704" h="457835">
                <a:moveTo>
                  <a:pt x="205879" y="0"/>
                </a:moveTo>
                <a:lnTo>
                  <a:pt x="165874" y="67805"/>
                </a:lnTo>
                <a:lnTo>
                  <a:pt x="165179" y="82923"/>
                </a:lnTo>
                <a:lnTo>
                  <a:pt x="161744" y="96548"/>
                </a:lnTo>
                <a:lnTo>
                  <a:pt x="152683" y="116407"/>
                </a:lnTo>
                <a:lnTo>
                  <a:pt x="135115" y="150228"/>
                </a:lnTo>
                <a:lnTo>
                  <a:pt x="116373" y="209483"/>
                </a:lnTo>
                <a:lnTo>
                  <a:pt x="96051" y="249221"/>
                </a:lnTo>
                <a:lnTo>
                  <a:pt x="61482" y="287431"/>
                </a:lnTo>
                <a:lnTo>
                  <a:pt x="0" y="342099"/>
                </a:lnTo>
                <a:lnTo>
                  <a:pt x="146227" y="457796"/>
                </a:lnTo>
                <a:lnTo>
                  <a:pt x="216890" y="376885"/>
                </a:lnTo>
                <a:lnTo>
                  <a:pt x="237707" y="358128"/>
                </a:lnTo>
                <a:lnTo>
                  <a:pt x="249648" y="344417"/>
                </a:lnTo>
                <a:lnTo>
                  <a:pt x="257215" y="329039"/>
                </a:lnTo>
                <a:lnTo>
                  <a:pt x="264909" y="305282"/>
                </a:lnTo>
                <a:lnTo>
                  <a:pt x="295112" y="244237"/>
                </a:lnTo>
                <a:lnTo>
                  <a:pt x="306511" y="204347"/>
                </a:lnTo>
                <a:lnTo>
                  <a:pt x="300303" y="168027"/>
                </a:lnTo>
                <a:lnTo>
                  <a:pt x="277685" y="117690"/>
                </a:lnTo>
                <a:lnTo>
                  <a:pt x="248069" y="76606"/>
                </a:lnTo>
                <a:lnTo>
                  <a:pt x="252224" y="48656"/>
                </a:lnTo>
                <a:lnTo>
                  <a:pt x="249215" y="31359"/>
                </a:lnTo>
                <a:lnTo>
                  <a:pt x="235085" y="17534"/>
                </a:lnTo>
                <a:lnTo>
                  <a:pt x="205879" y="0"/>
                </a:lnTo>
                <a:close/>
              </a:path>
            </a:pathLst>
          </a:custGeom>
          <a:solidFill>
            <a:srgbClr val="FFFFFF"/>
          </a:solidFill>
        </p:spPr>
        <p:txBody>
          <a:bodyPr wrap="square" lIns="0" tIns="0" rIns="0" bIns="0" rtlCol="0"/>
          <a:lstStyle/>
          <a:p>
            <a:endParaRPr/>
          </a:p>
        </p:txBody>
      </p:sp>
      <p:sp>
        <p:nvSpPr>
          <p:cNvPr id="348" name="object 348"/>
          <p:cNvSpPr/>
          <p:nvPr/>
        </p:nvSpPr>
        <p:spPr>
          <a:xfrm>
            <a:off x="3688967" y="2399661"/>
            <a:ext cx="237389" cy="337176"/>
          </a:xfrm>
          <a:prstGeom prst="rect">
            <a:avLst/>
          </a:prstGeom>
          <a:blipFill>
            <a:blip r:embed="rId13" cstate="print"/>
            <a:stretch>
              <a:fillRect/>
            </a:stretch>
          </a:blipFill>
        </p:spPr>
        <p:txBody>
          <a:bodyPr wrap="square" lIns="0" tIns="0" rIns="0" bIns="0" rtlCol="0"/>
          <a:lstStyle/>
          <a:p>
            <a:endParaRPr/>
          </a:p>
        </p:txBody>
      </p:sp>
      <p:sp>
        <p:nvSpPr>
          <p:cNvPr id="349" name="object 349"/>
          <p:cNvSpPr/>
          <p:nvPr/>
        </p:nvSpPr>
        <p:spPr>
          <a:xfrm>
            <a:off x="4091859" y="2296096"/>
            <a:ext cx="232066" cy="186474"/>
          </a:xfrm>
          <a:prstGeom prst="rect">
            <a:avLst/>
          </a:prstGeom>
          <a:blipFill>
            <a:blip r:embed="rId14" cstate="print"/>
            <a:stretch>
              <a:fillRect/>
            </a:stretch>
          </a:blipFill>
        </p:spPr>
        <p:txBody>
          <a:bodyPr wrap="square" lIns="0" tIns="0" rIns="0" bIns="0" rtlCol="0"/>
          <a:lstStyle/>
          <a:p>
            <a:endParaRPr/>
          </a:p>
        </p:txBody>
      </p:sp>
      <p:sp>
        <p:nvSpPr>
          <p:cNvPr id="350" name="object 350"/>
          <p:cNvSpPr/>
          <p:nvPr/>
        </p:nvSpPr>
        <p:spPr>
          <a:xfrm>
            <a:off x="4160537" y="2373402"/>
            <a:ext cx="306705" cy="393065"/>
          </a:xfrm>
          <a:custGeom>
            <a:avLst/>
            <a:gdLst/>
            <a:ahLst/>
            <a:cxnLst/>
            <a:rect l="l" t="t" r="r" b="b"/>
            <a:pathLst>
              <a:path w="306704" h="393064">
                <a:moveTo>
                  <a:pt x="61769" y="0"/>
                </a:moveTo>
                <a:lnTo>
                  <a:pt x="58840" y="1950"/>
                </a:lnTo>
                <a:lnTo>
                  <a:pt x="58421" y="11685"/>
                </a:lnTo>
                <a:lnTo>
                  <a:pt x="28805" y="52782"/>
                </a:lnTo>
                <a:lnTo>
                  <a:pt x="6202" y="103134"/>
                </a:lnTo>
                <a:lnTo>
                  <a:pt x="0" y="139458"/>
                </a:lnTo>
                <a:lnTo>
                  <a:pt x="11397" y="179343"/>
                </a:lnTo>
                <a:lnTo>
                  <a:pt x="41594" y="240374"/>
                </a:lnTo>
                <a:lnTo>
                  <a:pt x="49295" y="264131"/>
                </a:lnTo>
                <a:lnTo>
                  <a:pt x="56865" y="279507"/>
                </a:lnTo>
                <a:lnTo>
                  <a:pt x="68808" y="293215"/>
                </a:lnTo>
                <a:lnTo>
                  <a:pt x="89625" y="311964"/>
                </a:lnTo>
                <a:lnTo>
                  <a:pt x="160262" y="392888"/>
                </a:lnTo>
                <a:lnTo>
                  <a:pt x="306490" y="277191"/>
                </a:lnTo>
                <a:lnTo>
                  <a:pt x="245022" y="222522"/>
                </a:lnTo>
                <a:lnTo>
                  <a:pt x="210461" y="184311"/>
                </a:lnTo>
                <a:lnTo>
                  <a:pt x="190142" y="144569"/>
                </a:lnTo>
                <a:lnTo>
                  <a:pt x="171400" y="85307"/>
                </a:lnTo>
                <a:lnTo>
                  <a:pt x="166438" y="82532"/>
                </a:lnTo>
                <a:lnTo>
                  <a:pt x="161750" y="78684"/>
                </a:lnTo>
                <a:lnTo>
                  <a:pt x="154607" y="71130"/>
                </a:lnTo>
                <a:lnTo>
                  <a:pt x="142279" y="57240"/>
                </a:lnTo>
                <a:lnTo>
                  <a:pt x="124421" y="37341"/>
                </a:lnTo>
                <a:lnTo>
                  <a:pt x="112523" y="27258"/>
                </a:lnTo>
                <a:lnTo>
                  <a:pt x="102013" y="24118"/>
                </a:lnTo>
                <a:lnTo>
                  <a:pt x="85205" y="24118"/>
                </a:lnTo>
                <a:lnTo>
                  <a:pt x="69721" y="7001"/>
                </a:lnTo>
                <a:lnTo>
                  <a:pt x="61769" y="0"/>
                </a:lnTo>
                <a:close/>
              </a:path>
              <a:path w="306704" h="393064">
                <a:moveTo>
                  <a:pt x="101235" y="23886"/>
                </a:moveTo>
                <a:lnTo>
                  <a:pt x="85205" y="24118"/>
                </a:lnTo>
                <a:lnTo>
                  <a:pt x="102013" y="24118"/>
                </a:lnTo>
                <a:lnTo>
                  <a:pt x="101235" y="23886"/>
                </a:lnTo>
                <a:close/>
              </a:path>
            </a:pathLst>
          </a:custGeom>
          <a:solidFill>
            <a:srgbClr val="FFFFFF"/>
          </a:solidFill>
        </p:spPr>
        <p:txBody>
          <a:bodyPr wrap="square" lIns="0" tIns="0" rIns="0" bIns="0" rtlCol="0"/>
          <a:lstStyle/>
          <a:p>
            <a:endParaRPr/>
          </a:p>
        </p:txBody>
      </p:sp>
      <p:sp>
        <p:nvSpPr>
          <p:cNvPr id="351" name="object 351"/>
          <p:cNvSpPr/>
          <p:nvPr/>
        </p:nvSpPr>
        <p:spPr>
          <a:xfrm>
            <a:off x="4089192" y="2293429"/>
            <a:ext cx="237400" cy="337176"/>
          </a:xfrm>
          <a:prstGeom prst="rect">
            <a:avLst/>
          </a:prstGeom>
          <a:blipFill>
            <a:blip r:embed="rId15" cstate="print"/>
            <a:stretch>
              <a:fillRect/>
            </a:stretch>
          </a:blipFill>
        </p:spPr>
        <p:txBody>
          <a:bodyPr wrap="square" lIns="0" tIns="0" rIns="0" bIns="0" rtlCol="0"/>
          <a:lstStyle/>
          <a:p>
            <a:endParaRPr/>
          </a:p>
        </p:txBody>
      </p:sp>
      <p:sp>
        <p:nvSpPr>
          <p:cNvPr id="352" name="object 352"/>
          <p:cNvSpPr/>
          <p:nvPr/>
        </p:nvSpPr>
        <p:spPr>
          <a:xfrm>
            <a:off x="3844809" y="1989838"/>
            <a:ext cx="34290" cy="257175"/>
          </a:xfrm>
          <a:custGeom>
            <a:avLst/>
            <a:gdLst/>
            <a:ahLst/>
            <a:cxnLst/>
            <a:rect l="l" t="t" r="r" b="b"/>
            <a:pathLst>
              <a:path w="34289" h="257175">
                <a:moveTo>
                  <a:pt x="30873" y="0"/>
                </a:moveTo>
                <a:lnTo>
                  <a:pt x="13356" y="17318"/>
                </a:lnTo>
                <a:lnTo>
                  <a:pt x="6367" y="31391"/>
                </a:lnTo>
                <a:lnTo>
                  <a:pt x="8872" y="49688"/>
                </a:lnTo>
                <a:lnTo>
                  <a:pt x="19837" y="79679"/>
                </a:lnTo>
                <a:lnTo>
                  <a:pt x="30698" y="116049"/>
                </a:lnTo>
                <a:lnTo>
                  <a:pt x="34163" y="147458"/>
                </a:lnTo>
                <a:lnTo>
                  <a:pt x="31017" y="172396"/>
                </a:lnTo>
                <a:lnTo>
                  <a:pt x="22047" y="189357"/>
                </a:lnTo>
                <a:lnTo>
                  <a:pt x="9988" y="203269"/>
                </a:lnTo>
                <a:lnTo>
                  <a:pt x="782" y="219609"/>
                </a:lnTo>
                <a:lnTo>
                  <a:pt x="0" y="237686"/>
                </a:lnTo>
                <a:lnTo>
                  <a:pt x="13208" y="256806"/>
                </a:lnTo>
              </a:path>
            </a:pathLst>
          </a:custGeom>
          <a:ln w="3175">
            <a:solidFill>
              <a:srgbClr val="231F20"/>
            </a:solidFill>
            <a:prstDash val="sysDot"/>
          </a:ln>
        </p:spPr>
        <p:txBody>
          <a:bodyPr wrap="square" lIns="0" tIns="0" rIns="0" bIns="0" rtlCol="0"/>
          <a:lstStyle/>
          <a:p>
            <a:endParaRPr/>
          </a:p>
        </p:txBody>
      </p:sp>
      <p:sp>
        <p:nvSpPr>
          <p:cNvPr id="353" name="object 353"/>
          <p:cNvSpPr/>
          <p:nvPr/>
        </p:nvSpPr>
        <p:spPr>
          <a:xfrm>
            <a:off x="3918377" y="1958261"/>
            <a:ext cx="27940" cy="273685"/>
          </a:xfrm>
          <a:custGeom>
            <a:avLst/>
            <a:gdLst/>
            <a:ahLst/>
            <a:cxnLst/>
            <a:rect l="l" t="t" r="r" b="b"/>
            <a:pathLst>
              <a:path w="27939" h="273685">
                <a:moveTo>
                  <a:pt x="16316" y="0"/>
                </a:moveTo>
                <a:lnTo>
                  <a:pt x="4079" y="62093"/>
                </a:lnTo>
                <a:lnTo>
                  <a:pt x="0" y="98075"/>
                </a:lnTo>
                <a:lnTo>
                  <a:pt x="4079" y="121704"/>
                </a:lnTo>
                <a:lnTo>
                  <a:pt x="16316" y="146735"/>
                </a:lnTo>
                <a:lnTo>
                  <a:pt x="26606" y="168130"/>
                </a:lnTo>
                <a:lnTo>
                  <a:pt x="27460" y="178388"/>
                </a:lnTo>
                <a:lnTo>
                  <a:pt x="22742" y="187635"/>
                </a:lnTo>
                <a:lnTo>
                  <a:pt x="16316" y="205994"/>
                </a:lnTo>
                <a:lnTo>
                  <a:pt x="8687" y="228175"/>
                </a:lnTo>
                <a:lnTo>
                  <a:pt x="2047" y="244501"/>
                </a:lnTo>
                <a:lnTo>
                  <a:pt x="2789" y="258488"/>
                </a:lnTo>
                <a:lnTo>
                  <a:pt x="17306" y="273646"/>
                </a:lnTo>
              </a:path>
            </a:pathLst>
          </a:custGeom>
          <a:ln w="3175">
            <a:solidFill>
              <a:srgbClr val="231F20"/>
            </a:solidFill>
            <a:prstDash val="sysDot"/>
          </a:ln>
        </p:spPr>
        <p:txBody>
          <a:bodyPr wrap="square" lIns="0" tIns="0" rIns="0" bIns="0" rtlCol="0"/>
          <a:lstStyle/>
          <a:p>
            <a:endParaRPr/>
          </a:p>
        </p:txBody>
      </p:sp>
      <p:sp>
        <p:nvSpPr>
          <p:cNvPr id="354" name="object 354"/>
          <p:cNvSpPr/>
          <p:nvPr/>
        </p:nvSpPr>
        <p:spPr>
          <a:xfrm>
            <a:off x="3991743" y="1919163"/>
            <a:ext cx="71755" cy="292100"/>
          </a:xfrm>
          <a:custGeom>
            <a:avLst/>
            <a:gdLst/>
            <a:ahLst/>
            <a:cxnLst/>
            <a:rect l="l" t="t" r="r" b="b"/>
            <a:pathLst>
              <a:path w="71754" h="292100">
                <a:moveTo>
                  <a:pt x="0" y="0"/>
                </a:moveTo>
                <a:lnTo>
                  <a:pt x="22174" y="32863"/>
                </a:lnTo>
                <a:lnTo>
                  <a:pt x="32951" y="54313"/>
                </a:lnTo>
                <a:lnTo>
                  <a:pt x="35377" y="73793"/>
                </a:lnTo>
                <a:lnTo>
                  <a:pt x="32499" y="100749"/>
                </a:lnTo>
                <a:lnTo>
                  <a:pt x="27406" y="132262"/>
                </a:lnTo>
                <a:lnTo>
                  <a:pt x="23477" y="159154"/>
                </a:lnTo>
                <a:lnTo>
                  <a:pt x="24217" y="181425"/>
                </a:lnTo>
                <a:lnTo>
                  <a:pt x="33134" y="199072"/>
                </a:lnTo>
                <a:lnTo>
                  <a:pt x="44571" y="209965"/>
                </a:lnTo>
                <a:lnTo>
                  <a:pt x="50930" y="217255"/>
                </a:lnTo>
                <a:lnTo>
                  <a:pt x="52826" y="228865"/>
                </a:lnTo>
                <a:lnTo>
                  <a:pt x="50876" y="252717"/>
                </a:lnTo>
                <a:lnTo>
                  <a:pt x="48053" y="276735"/>
                </a:lnTo>
                <a:lnTo>
                  <a:pt x="48702" y="287402"/>
                </a:lnTo>
                <a:lnTo>
                  <a:pt x="55617" y="290480"/>
                </a:lnTo>
                <a:lnTo>
                  <a:pt x="71589" y="291731"/>
                </a:lnTo>
              </a:path>
            </a:pathLst>
          </a:custGeom>
          <a:ln w="3175">
            <a:solidFill>
              <a:srgbClr val="231F20"/>
            </a:solidFill>
            <a:prstDash val="sysDot"/>
          </a:ln>
        </p:spPr>
        <p:txBody>
          <a:bodyPr wrap="square" lIns="0" tIns="0" rIns="0" bIns="0" rtlCol="0"/>
          <a:lstStyle/>
          <a:p>
            <a:endParaRPr/>
          </a:p>
        </p:txBody>
      </p:sp>
      <p:sp>
        <p:nvSpPr>
          <p:cNvPr id="355" name="object 355"/>
          <p:cNvSpPr/>
          <p:nvPr/>
        </p:nvSpPr>
        <p:spPr>
          <a:xfrm>
            <a:off x="4048848" y="2095101"/>
            <a:ext cx="34925" cy="36830"/>
          </a:xfrm>
          <a:custGeom>
            <a:avLst/>
            <a:gdLst/>
            <a:ahLst/>
            <a:cxnLst/>
            <a:rect l="l" t="t" r="r" b="b"/>
            <a:pathLst>
              <a:path w="34925" h="36830">
                <a:moveTo>
                  <a:pt x="34747" y="18313"/>
                </a:moveTo>
                <a:lnTo>
                  <a:pt x="34747" y="28435"/>
                </a:lnTo>
                <a:lnTo>
                  <a:pt x="26962" y="36652"/>
                </a:lnTo>
                <a:lnTo>
                  <a:pt x="17360" y="36652"/>
                </a:lnTo>
                <a:lnTo>
                  <a:pt x="7759" y="36652"/>
                </a:lnTo>
                <a:lnTo>
                  <a:pt x="0" y="28435"/>
                </a:lnTo>
                <a:lnTo>
                  <a:pt x="0" y="18313"/>
                </a:lnTo>
                <a:lnTo>
                  <a:pt x="0" y="8178"/>
                </a:lnTo>
                <a:lnTo>
                  <a:pt x="7759" y="0"/>
                </a:lnTo>
                <a:lnTo>
                  <a:pt x="17360" y="0"/>
                </a:lnTo>
                <a:lnTo>
                  <a:pt x="26962" y="0"/>
                </a:lnTo>
                <a:lnTo>
                  <a:pt x="34747" y="8178"/>
                </a:lnTo>
                <a:lnTo>
                  <a:pt x="34747" y="18313"/>
                </a:lnTo>
                <a:close/>
              </a:path>
            </a:pathLst>
          </a:custGeom>
          <a:ln w="3175">
            <a:solidFill>
              <a:srgbClr val="231F20"/>
            </a:solidFill>
            <a:prstDash val="sysDot"/>
          </a:ln>
        </p:spPr>
        <p:txBody>
          <a:bodyPr wrap="square" lIns="0" tIns="0" rIns="0" bIns="0" rtlCol="0"/>
          <a:lstStyle/>
          <a:p>
            <a:endParaRPr/>
          </a:p>
        </p:txBody>
      </p:sp>
      <p:sp>
        <p:nvSpPr>
          <p:cNvPr id="356" name="object 356"/>
          <p:cNvSpPr/>
          <p:nvPr/>
        </p:nvSpPr>
        <p:spPr>
          <a:xfrm>
            <a:off x="4257352" y="2079844"/>
            <a:ext cx="29845" cy="33655"/>
          </a:xfrm>
          <a:custGeom>
            <a:avLst/>
            <a:gdLst/>
            <a:ahLst/>
            <a:cxnLst/>
            <a:rect l="l" t="t" r="r" b="b"/>
            <a:pathLst>
              <a:path w="29845" h="33655">
                <a:moveTo>
                  <a:pt x="29616" y="16789"/>
                </a:moveTo>
                <a:lnTo>
                  <a:pt x="29616" y="26047"/>
                </a:lnTo>
                <a:lnTo>
                  <a:pt x="22974" y="33566"/>
                </a:lnTo>
                <a:lnTo>
                  <a:pt x="14833" y="33566"/>
                </a:lnTo>
                <a:lnTo>
                  <a:pt x="6642" y="33566"/>
                </a:lnTo>
                <a:lnTo>
                  <a:pt x="0" y="26047"/>
                </a:lnTo>
                <a:lnTo>
                  <a:pt x="0" y="16789"/>
                </a:lnTo>
                <a:lnTo>
                  <a:pt x="0" y="7505"/>
                </a:lnTo>
                <a:lnTo>
                  <a:pt x="6642" y="0"/>
                </a:lnTo>
                <a:lnTo>
                  <a:pt x="14833" y="0"/>
                </a:lnTo>
                <a:lnTo>
                  <a:pt x="22974" y="0"/>
                </a:lnTo>
                <a:lnTo>
                  <a:pt x="29616" y="7505"/>
                </a:lnTo>
                <a:lnTo>
                  <a:pt x="29616" y="16789"/>
                </a:lnTo>
                <a:close/>
              </a:path>
            </a:pathLst>
          </a:custGeom>
          <a:ln w="3175">
            <a:solidFill>
              <a:srgbClr val="231F20"/>
            </a:solidFill>
            <a:prstDash val="sysDot"/>
          </a:ln>
        </p:spPr>
        <p:txBody>
          <a:bodyPr wrap="square" lIns="0" tIns="0" rIns="0" bIns="0" rtlCol="0"/>
          <a:lstStyle/>
          <a:p>
            <a:endParaRPr/>
          </a:p>
        </p:txBody>
      </p:sp>
      <p:sp>
        <p:nvSpPr>
          <p:cNvPr id="357" name="object 357"/>
          <p:cNvSpPr/>
          <p:nvPr/>
        </p:nvSpPr>
        <p:spPr>
          <a:xfrm>
            <a:off x="4167039" y="2012343"/>
            <a:ext cx="18415" cy="24765"/>
          </a:xfrm>
          <a:custGeom>
            <a:avLst/>
            <a:gdLst/>
            <a:ahLst/>
            <a:cxnLst/>
            <a:rect l="l" t="t" r="r" b="b"/>
            <a:pathLst>
              <a:path w="18414" h="24764">
                <a:moveTo>
                  <a:pt x="0" y="12382"/>
                </a:moveTo>
                <a:lnTo>
                  <a:pt x="0" y="19215"/>
                </a:lnTo>
                <a:lnTo>
                  <a:pt x="4064" y="24739"/>
                </a:lnTo>
                <a:lnTo>
                  <a:pt x="9055" y="24739"/>
                </a:lnTo>
                <a:lnTo>
                  <a:pt x="14033" y="24739"/>
                </a:lnTo>
                <a:lnTo>
                  <a:pt x="18110" y="19215"/>
                </a:lnTo>
                <a:lnTo>
                  <a:pt x="18110" y="12382"/>
                </a:lnTo>
                <a:lnTo>
                  <a:pt x="18110" y="5537"/>
                </a:lnTo>
                <a:lnTo>
                  <a:pt x="14033" y="0"/>
                </a:lnTo>
                <a:lnTo>
                  <a:pt x="9055" y="0"/>
                </a:lnTo>
                <a:lnTo>
                  <a:pt x="4064" y="0"/>
                </a:lnTo>
                <a:lnTo>
                  <a:pt x="0" y="5537"/>
                </a:lnTo>
                <a:lnTo>
                  <a:pt x="0" y="12382"/>
                </a:lnTo>
                <a:close/>
              </a:path>
            </a:pathLst>
          </a:custGeom>
          <a:ln w="3175">
            <a:solidFill>
              <a:srgbClr val="231F20"/>
            </a:solidFill>
            <a:prstDash val="sysDot"/>
          </a:ln>
        </p:spPr>
        <p:txBody>
          <a:bodyPr wrap="square" lIns="0" tIns="0" rIns="0" bIns="0" rtlCol="0"/>
          <a:lstStyle/>
          <a:p>
            <a:endParaRPr/>
          </a:p>
        </p:txBody>
      </p:sp>
      <p:sp>
        <p:nvSpPr>
          <p:cNvPr id="358" name="object 358"/>
          <p:cNvSpPr/>
          <p:nvPr/>
        </p:nvSpPr>
        <p:spPr>
          <a:xfrm>
            <a:off x="4159848" y="2095099"/>
            <a:ext cx="25400" cy="25400"/>
          </a:xfrm>
          <a:custGeom>
            <a:avLst/>
            <a:gdLst/>
            <a:ahLst/>
            <a:cxnLst/>
            <a:rect l="l" t="t" r="r" b="b"/>
            <a:pathLst>
              <a:path w="25400" h="25400">
                <a:moveTo>
                  <a:pt x="25298" y="12623"/>
                </a:moveTo>
                <a:lnTo>
                  <a:pt x="25298" y="19621"/>
                </a:lnTo>
                <a:lnTo>
                  <a:pt x="19646" y="25273"/>
                </a:lnTo>
                <a:lnTo>
                  <a:pt x="12623" y="25273"/>
                </a:lnTo>
                <a:lnTo>
                  <a:pt x="5676" y="25273"/>
                </a:lnTo>
                <a:lnTo>
                  <a:pt x="0" y="19621"/>
                </a:lnTo>
                <a:lnTo>
                  <a:pt x="0" y="12623"/>
                </a:lnTo>
                <a:lnTo>
                  <a:pt x="0" y="5651"/>
                </a:lnTo>
                <a:lnTo>
                  <a:pt x="5676" y="0"/>
                </a:lnTo>
                <a:lnTo>
                  <a:pt x="12623" y="0"/>
                </a:lnTo>
                <a:lnTo>
                  <a:pt x="19646" y="0"/>
                </a:lnTo>
                <a:lnTo>
                  <a:pt x="25298" y="5651"/>
                </a:lnTo>
                <a:lnTo>
                  <a:pt x="25298" y="12623"/>
                </a:lnTo>
                <a:close/>
              </a:path>
            </a:pathLst>
          </a:custGeom>
          <a:ln w="3175">
            <a:solidFill>
              <a:srgbClr val="231F20"/>
            </a:solidFill>
            <a:prstDash val="sysDot"/>
          </a:ln>
        </p:spPr>
        <p:txBody>
          <a:bodyPr wrap="square" lIns="0" tIns="0" rIns="0" bIns="0" rtlCol="0"/>
          <a:lstStyle/>
          <a:p>
            <a:endParaRPr/>
          </a:p>
        </p:txBody>
      </p:sp>
      <p:sp>
        <p:nvSpPr>
          <p:cNvPr id="359" name="object 359"/>
          <p:cNvSpPr/>
          <p:nvPr/>
        </p:nvSpPr>
        <p:spPr>
          <a:xfrm>
            <a:off x="3809331" y="1867153"/>
            <a:ext cx="322580" cy="426720"/>
          </a:xfrm>
          <a:custGeom>
            <a:avLst/>
            <a:gdLst/>
            <a:ahLst/>
            <a:cxnLst/>
            <a:rect l="l" t="t" r="r" b="b"/>
            <a:pathLst>
              <a:path w="322579" h="426719">
                <a:moveTo>
                  <a:pt x="9647" y="379488"/>
                </a:moveTo>
                <a:lnTo>
                  <a:pt x="547" y="411753"/>
                </a:lnTo>
                <a:lnTo>
                  <a:pt x="0" y="426294"/>
                </a:lnTo>
                <a:lnTo>
                  <a:pt x="10241" y="426519"/>
                </a:lnTo>
                <a:lnTo>
                  <a:pt x="33510" y="415836"/>
                </a:lnTo>
                <a:lnTo>
                  <a:pt x="56586" y="399417"/>
                </a:lnTo>
                <a:lnTo>
                  <a:pt x="69500" y="384027"/>
                </a:lnTo>
                <a:lnTo>
                  <a:pt x="79307" y="375454"/>
                </a:lnTo>
                <a:lnTo>
                  <a:pt x="93060" y="379488"/>
                </a:lnTo>
                <a:lnTo>
                  <a:pt x="111328" y="388521"/>
                </a:lnTo>
                <a:lnTo>
                  <a:pt x="128335" y="389251"/>
                </a:lnTo>
                <a:lnTo>
                  <a:pt x="141702" y="378899"/>
                </a:lnTo>
                <a:lnTo>
                  <a:pt x="149055" y="354685"/>
                </a:lnTo>
                <a:lnTo>
                  <a:pt x="150164" y="321959"/>
                </a:lnTo>
                <a:lnTo>
                  <a:pt x="149667" y="291990"/>
                </a:lnTo>
                <a:lnTo>
                  <a:pt x="152491" y="270848"/>
                </a:lnTo>
                <a:lnTo>
                  <a:pt x="163558" y="264604"/>
                </a:lnTo>
                <a:lnTo>
                  <a:pt x="178752" y="269069"/>
                </a:lnTo>
                <a:lnTo>
                  <a:pt x="189898" y="276158"/>
                </a:lnTo>
                <a:lnTo>
                  <a:pt x="195862" y="286071"/>
                </a:lnTo>
                <a:lnTo>
                  <a:pt x="195511" y="299008"/>
                </a:lnTo>
                <a:lnTo>
                  <a:pt x="191712" y="317589"/>
                </a:lnTo>
                <a:lnTo>
                  <a:pt x="191160" y="337632"/>
                </a:lnTo>
                <a:lnTo>
                  <a:pt x="198463" y="349165"/>
                </a:lnTo>
                <a:lnTo>
                  <a:pt x="218232" y="342214"/>
                </a:lnTo>
                <a:lnTo>
                  <a:pt x="240322" y="332550"/>
                </a:lnTo>
                <a:lnTo>
                  <a:pt x="254330" y="333147"/>
                </a:lnTo>
                <a:lnTo>
                  <a:pt x="264296" y="329928"/>
                </a:lnTo>
                <a:lnTo>
                  <a:pt x="274264" y="308813"/>
                </a:lnTo>
                <a:lnTo>
                  <a:pt x="284149" y="282742"/>
                </a:lnTo>
                <a:lnTo>
                  <a:pt x="292465" y="272541"/>
                </a:lnTo>
                <a:lnTo>
                  <a:pt x="301030" y="275876"/>
                </a:lnTo>
                <a:lnTo>
                  <a:pt x="311665" y="290410"/>
                </a:lnTo>
                <a:lnTo>
                  <a:pt x="320768" y="292426"/>
                </a:lnTo>
                <a:lnTo>
                  <a:pt x="322506" y="267587"/>
                </a:lnTo>
                <a:lnTo>
                  <a:pt x="315818" y="228344"/>
                </a:lnTo>
                <a:lnTo>
                  <a:pt x="299639" y="187147"/>
                </a:lnTo>
                <a:lnTo>
                  <a:pt x="286701" y="136517"/>
                </a:lnTo>
                <a:lnTo>
                  <a:pt x="285900" y="74561"/>
                </a:lnTo>
                <a:lnTo>
                  <a:pt x="290420" y="22112"/>
                </a:lnTo>
                <a:lnTo>
                  <a:pt x="293441" y="0"/>
                </a:lnTo>
              </a:path>
            </a:pathLst>
          </a:custGeom>
          <a:ln w="3175">
            <a:solidFill>
              <a:srgbClr val="231F20"/>
            </a:solidFill>
            <a:prstDash val="sysDot"/>
          </a:ln>
        </p:spPr>
        <p:txBody>
          <a:bodyPr wrap="square" lIns="0" tIns="0" rIns="0" bIns="0" rtlCol="0"/>
          <a:lstStyle/>
          <a:p>
            <a:endParaRPr/>
          </a:p>
        </p:txBody>
      </p:sp>
      <p:sp>
        <p:nvSpPr>
          <p:cNvPr id="360" name="object 360"/>
          <p:cNvSpPr/>
          <p:nvPr/>
        </p:nvSpPr>
        <p:spPr>
          <a:xfrm>
            <a:off x="4167039" y="2134296"/>
            <a:ext cx="67310" cy="45085"/>
          </a:xfrm>
          <a:custGeom>
            <a:avLst/>
            <a:gdLst/>
            <a:ahLst/>
            <a:cxnLst/>
            <a:rect l="l" t="t" r="r" b="b"/>
            <a:pathLst>
              <a:path w="67310" h="45085">
                <a:moveTo>
                  <a:pt x="0" y="44900"/>
                </a:moveTo>
                <a:lnTo>
                  <a:pt x="25145" y="20749"/>
                </a:lnTo>
                <a:lnTo>
                  <a:pt x="43280" y="3906"/>
                </a:lnTo>
                <a:lnTo>
                  <a:pt x="56515" y="0"/>
                </a:lnTo>
                <a:lnTo>
                  <a:pt x="66967" y="14661"/>
                </a:lnTo>
              </a:path>
            </a:pathLst>
          </a:custGeom>
          <a:ln w="3175">
            <a:solidFill>
              <a:srgbClr val="231F20"/>
            </a:solidFill>
            <a:prstDash val="sysDot"/>
          </a:ln>
        </p:spPr>
        <p:txBody>
          <a:bodyPr wrap="square" lIns="0" tIns="0" rIns="0" bIns="0" rtlCol="0"/>
          <a:lstStyle/>
          <a:p>
            <a:endParaRPr/>
          </a:p>
        </p:txBody>
      </p:sp>
      <p:sp>
        <p:nvSpPr>
          <p:cNvPr id="361" name="object 361"/>
          <p:cNvSpPr/>
          <p:nvPr/>
        </p:nvSpPr>
        <p:spPr>
          <a:xfrm>
            <a:off x="3636893" y="2126503"/>
            <a:ext cx="183375" cy="107561"/>
          </a:xfrm>
          <a:prstGeom prst="rect">
            <a:avLst/>
          </a:prstGeom>
          <a:blipFill>
            <a:blip r:embed="rId16" cstate="print"/>
            <a:stretch>
              <a:fillRect/>
            </a:stretch>
          </a:blipFill>
        </p:spPr>
        <p:txBody>
          <a:bodyPr wrap="square" lIns="0" tIns="0" rIns="0" bIns="0" rtlCol="0"/>
          <a:lstStyle/>
          <a:p>
            <a:endParaRPr/>
          </a:p>
        </p:txBody>
      </p:sp>
      <p:sp>
        <p:nvSpPr>
          <p:cNvPr id="362" name="object 362"/>
          <p:cNvSpPr/>
          <p:nvPr/>
        </p:nvSpPr>
        <p:spPr>
          <a:xfrm>
            <a:off x="3099521" y="2533351"/>
            <a:ext cx="20320" cy="13970"/>
          </a:xfrm>
          <a:custGeom>
            <a:avLst/>
            <a:gdLst/>
            <a:ahLst/>
            <a:cxnLst/>
            <a:rect l="l" t="t" r="r" b="b"/>
            <a:pathLst>
              <a:path w="20319" h="13969">
                <a:moveTo>
                  <a:pt x="3073" y="0"/>
                </a:moveTo>
                <a:lnTo>
                  <a:pt x="19862" y="9436"/>
                </a:lnTo>
                <a:lnTo>
                  <a:pt x="16763" y="13487"/>
                </a:lnTo>
                <a:lnTo>
                  <a:pt x="0" y="4076"/>
                </a:lnTo>
                <a:lnTo>
                  <a:pt x="3073" y="0"/>
                </a:lnTo>
                <a:close/>
              </a:path>
            </a:pathLst>
          </a:custGeom>
          <a:ln w="3175">
            <a:solidFill>
              <a:srgbClr val="231F20"/>
            </a:solidFill>
          </a:ln>
        </p:spPr>
        <p:txBody>
          <a:bodyPr wrap="square" lIns="0" tIns="0" rIns="0" bIns="0" rtlCol="0"/>
          <a:lstStyle/>
          <a:p>
            <a:endParaRPr/>
          </a:p>
        </p:txBody>
      </p:sp>
      <p:sp>
        <p:nvSpPr>
          <p:cNvPr id="363" name="object 363"/>
          <p:cNvSpPr/>
          <p:nvPr/>
        </p:nvSpPr>
        <p:spPr>
          <a:xfrm>
            <a:off x="3168726" y="2421372"/>
            <a:ext cx="20320" cy="13970"/>
          </a:xfrm>
          <a:custGeom>
            <a:avLst/>
            <a:gdLst/>
            <a:ahLst/>
            <a:cxnLst/>
            <a:rect l="l" t="t" r="r" b="b"/>
            <a:pathLst>
              <a:path w="20319" h="13969">
                <a:moveTo>
                  <a:pt x="3124" y="0"/>
                </a:moveTo>
                <a:lnTo>
                  <a:pt x="19862" y="9436"/>
                </a:lnTo>
                <a:lnTo>
                  <a:pt x="16789" y="13487"/>
                </a:lnTo>
                <a:lnTo>
                  <a:pt x="0" y="4076"/>
                </a:lnTo>
                <a:lnTo>
                  <a:pt x="3124" y="0"/>
                </a:lnTo>
                <a:close/>
              </a:path>
            </a:pathLst>
          </a:custGeom>
          <a:ln w="3175">
            <a:solidFill>
              <a:srgbClr val="231F20"/>
            </a:solidFill>
          </a:ln>
        </p:spPr>
        <p:txBody>
          <a:bodyPr wrap="square" lIns="0" tIns="0" rIns="0" bIns="0" rtlCol="0"/>
          <a:lstStyle/>
          <a:p>
            <a:endParaRPr/>
          </a:p>
        </p:txBody>
      </p:sp>
      <p:sp>
        <p:nvSpPr>
          <p:cNvPr id="364" name="object 364"/>
          <p:cNvSpPr/>
          <p:nvPr/>
        </p:nvSpPr>
        <p:spPr>
          <a:xfrm>
            <a:off x="3085753" y="2428444"/>
            <a:ext cx="16510" cy="18415"/>
          </a:xfrm>
          <a:custGeom>
            <a:avLst/>
            <a:gdLst/>
            <a:ahLst/>
            <a:cxnLst/>
            <a:rect l="l" t="t" r="r" b="b"/>
            <a:pathLst>
              <a:path w="16510" h="18414">
                <a:moveTo>
                  <a:pt x="0" y="14376"/>
                </a:moveTo>
                <a:lnTo>
                  <a:pt x="12750" y="0"/>
                </a:lnTo>
                <a:lnTo>
                  <a:pt x="16078" y="3886"/>
                </a:lnTo>
                <a:lnTo>
                  <a:pt x="3327" y="18300"/>
                </a:lnTo>
                <a:lnTo>
                  <a:pt x="0" y="14376"/>
                </a:lnTo>
                <a:close/>
              </a:path>
            </a:pathLst>
          </a:custGeom>
          <a:ln w="3175">
            <a:solidFill>
              <a:srgbClr val="231F20"/>
            </a:solidFill>
          </a:ln>
        </p:spPr>
        <p:txBody>
          <a:bodyPr wrap="square" lIns="0" tIns="0" rIns="0" bIns="0" rtlCol="0"/>
          <a:lstStyle/>
          <a:p>
            <a:endParaRPr/>
          </a:p>
        </p:txBody>
      </p:sp>
      <p:sp>
        <p:nvSpPr>
          <p:cNvPr id="365" name="object 365"/>
          <p:cNvSpPr/>
          <p:nvPr/>
        </p:nvSpPr>
        <p:spPr>
          <a:xfrm>
            <a:off x="3186162" y="2512321"/>
            <a:ext cx="16510" cy="18415"/>
          </a:xfrm>
          <a:custGeom>
            <a:avLst/>
            <a:gdLst/>
            <a:ahLst/>
            <a:cxnLst/>
            <a:rect l="l" t="t" r="r" b="b"/>
            <a:pathLst>
              <a:path w="16510" h="18414">
                <a:moveTo>
                  <a:pt x="0" y="14389"/>
                </a:moveTo>
                <a:lnTo>
                  <a:pt x="12750" y="0"/>
                </a:lnTo>
                <a:lnTo>
                  <a:pt x="16078" y="3898"/>
                </a:lnTo>
                <a:lnTo>
                  <a:pt x="3302" y="18300"/>
                </a:lnTo>
                <a:lnTo>
                  <a:pt x="0" y="14389"/>
                </a:lnTo>
                <a:close/>
              </a:path>
            </a:pathLst>
          </a:custGeom>
          <a:ln w="3175">
            <a:solidFill>
              <a:srgbClr val="231F20"/>
            </a:solidFill>
          </a:ln>
        </p:spPr>
        <p:txBody>
          <a:bodyPr wrap="square" lIns="0" tIns="0" rIns="0" bIns="0" rtlCol="0"/>
          <a:lstStyle/>
          <a:p>
            <a:endParaRPr/>
          </a:p>
        </p:txBody>
      </p:sp>
      <p:sp>
        <p:nvSpPr>
          <p:cNvPr id="366" name="object 366"/>
          <p:cNvSpPr/>
          <p:nvPr/>
        </p:nvSpPr>
        <p:spPr>
          <a:xfrm>
            <a:off x="3146685" y="2537375"/>
            <a:ext cx="19685" cy="8255"/>
          </a:xfrm>
          <a:custGeom>
            <a:avLst/>
            <a:gdLst/>
            <a:ahLst/>
            <a:cxnLst/>
            <a:rect l="l" t="t" r="r" b="b"/>
            <a:pathLst>
              <a:path w="19685" h="8255">
                <a:moveTo>
                  <a:pt x="0" y="2959"/>
                </a:moveTo>
                <a:lnTo>
                  <a:pt x="18986" y="0"/>
                </a:lnTo>
                <a:lnTo>
                  <a:pt x="19062" y="5118"/>
                </a:lnTo>
                <a:lnTo>
                  <a:pt x="50" y="8077"/>
                </a:lnTo>
                <a:lnTo>
                  <a:pt x="0" y="2959"/>
                </a:lnTo>
                <a:close/>
              </a:path>
            </a:pathLst>
          </a:custGeom>
          <a:ln w="3175">
            <a:solidFill>
              <a:srgbClr val="231F20"/>
            </a:solidFill>
          </a:ln>
        </p:spPr>
        <p:txBody>
          <a:bodyPr wrap="square" lIns="0" tIns="0" rIns="0" bIns="0" rtlCol="0"/>
          <a:lstStyle/>
          <a:p>
            <a:endParaRPr/>
          </a:p>
        </p:txBody>
      </p:sp>
      <p:sp>
        <p:nvSpPr>
          <p:cNvPr id="367" name="object 367"/>
          <p:cNvSpPr/>
          <p:nvPr/>
        </p:nvSpPr>
        <p:spPr>
          <a:xfrm>
            <a:off x="3077025" y="2486614"/>
            <a:ext cx="8255" cy="19685"/>
          </a:xfrm>
          <a:custGeom>
            <a:avLst/>
            <a:gdLst/>
            <a:ahLst/>
            <a:cxnLst/>
            <a:rect l="l" t="t" r="r" b="b"/>
            <a:pathLst>
              <a:path w="8255" h="19685">
                <a:moveTo>
                  <a:pt x="5105" y="0"/>
                </a:moveTo>
                <a:lnTo>
                  <a:pt x="8077" y="18986"/>
                </a:lnTo>
                <a:lnTo>
                  <a:pt x="2946" y="19062"/>
                </a:lnTo>
                <a:lnTo>
                  <a:pt x="0" y="50"/>
                </a:lnTo>
                <a:lnTo>
                  <a:pt x="5105" y="0"/>
                </a:lnTo>
                <a:close/>
              </a:path>
            </a:pathLst>
          </a:custGeom>
          <a:ln w="3175">
            <a:solidFill>
              <a:srgbClr val="231F20"/>
            </a:solidFill>
          </a:ln>
        </p:spPr>
        <p:txBody>
          <a:bodyPr wrap="square" lIns="0" tIns="0" rIns="0" bIns="0" rtlCol="0"/>
          <a:lstStyle/>
          <a:p>
            <a:endParaRPr/>
          </a:p>
        </p:txBody>
      </p:sp>
      <p:sp>
        <p:nvSpPr>
          <p:cNvPr id="368" name="object 368"/>
          <p:cNvSpPr/>
          <p:nvPr/>
        </p:nvSpPr>
        <p:spPr>
          <a:xfrm>
            <a:off x="3202240" y="2463856"/>
            <a:ext cx="8255" cy="19685"/>
          </a:xfrm>
          <a:custGeom>
            <a:avLst/>
            <a:gdLst/>
            <a:ahLst/>
            <a:cxnLst/>
            <a:rect l="l" t="t" r="r" b="b"/>
            <a:pathLst>
              <a:path w="8255" h="19685">
                <a:moveTo>
                  <a:pt x="5105" y="0"/>
                </a:moveTo>
                <a:lnTo>
                  <a:pt x="8077" y="18986"/>
                </a:lnTo>
                <a:lnTo>
                  <a:pt x="2946" y="19062"/>
                </a:lnTo>
                <a:lnTo>
                  <a:pt x="0" y="50"/>
                </a:lnTo>
                <a:lnTo>
                  <a:pt x="5105" y="0"/>
                </a:lnTo>
                <a:close/>
              </a:path>
            </a:pathLst>
          </a:custGeom>
          <a:ln w="3175">
            <a:solidFill>
              <a:srgbClr val="231F20"/>
            </a:solidFill>
          </a:ln>
        </p:spPr>
        <p:txBody>
          <a:bodyPr wrap="square" lIns="0" tIns="0" rIns="0" bIns="0" rtlCol="0"/>
          <a:lstStyle/>
          <a:p>
            <a:endParaRPr/>
          </a:p>
        </p:txBody>
      </p:sp>
      <p:sp>
        <p:nvSpPr>
          <p:cNvPr id="369" name="object 369"/>
          <p:cNvSpPr/>
          <p:nvPr/>
        </p:nvSpPr>
        <p:spPr>
          <a:xfrm>
            <a:off x="3126506" y="2421369"/>
            <a:ext cx="19685" cy="8255"/>
          </a:xfrm>
          <a:custGeom>
            <a:avLst/>
            <a:gdLst/>
            <a:ahLst/>
            <a:cxnLst/>
            <a:rect l="l" t="t" r="r" b="b"/>
            <a:pathLst>
              <a:path w="19685" h="8255">
                <a:moveTo>
                  <a:pt x="19062" y="5118"/>
                </a:moveTo>
                <a:lnTo>
                  <a:pt x="76" y="8089"/>
                </a:lnTo>
                <a:lnTo>
                  <a:pt x="0" y="2959"/>
                </a:lnTo>
                <a:lnTo>
                  <a:pt x="19011" y="0"/>
                </a:lnTo>
                <a:lnTo>
                  <a:pt x="19062" y="5118"/>
                </a:lnTo>
                <a:close/>
              </a:path>
            </a:pathLst>
          </a:custGeom>
          <a:ln w="3175">
            <a:solidFill>
              <a:srgbClr val="231F20"/>
            </a:solidFill>
          </a:ln>
        </p:spPr>
        <p:txBody>
          <a:bodyPr wrap="square" lIns="0" tIns="0" rIns="0" bIns="0" rtlCol="0"/>
          <a:lstStyle/>
          <a:p>
            <a:endParaRPr/>
          </a:p>
        </p:txBody>
      </p:sp>
      <p:sp>
        <p:nvSpPr>
          <p:cNvPr id="370" name="object 370"/>
          <p:cNvSpPr/>
          <p:nvPr/>
        </p:nvSpPr>
        <p:spPr>
          <a:xfrm>
            <a:off x="2107247" y="1806651"/>
            <a:ext cx="2367280" cy="1307465"/>
          </a:xfrm>
          <a:custGeom>
            <a:avLst/>
            <a:gdLst/>
            <a:ahLst/>
            <a:cxnLst/>
            <a:rect l="l" t="t" r="r" b="b"/>
            <a:pathLst>
              <a:path w="2367279" h="1307464">
                <a:moveTo>
                  <a:pt x="2367191" y="1307325"/>
                </a:moveTo>
                <a:lnTo>
                  <a:pt x="0" y="1307325"/>
                </a:lnTo>
                <a:lnTo>
                  <a:pt x="0" y="0"/>
                </a:lnTo>
                <a:lnTo>
                  <a:pt x="2367191" y="0"/>
                </a:lnTo>
                <a:lnTo>
                  <a:pt x="2367191" y="1307325"/>
                </a:lnTo>
                <a:close/>
              </a:path>
            </a:pathLst>
          </a:custGeom>
          <a:ln w="5969">
            <a:solidFill>
              <a:srgbClr val="231F20"/>
            </a:solidFill>
          </a:ln>
        </p:spPr>
        <p:txBody>
          <a:bodyPr wrap="square" lIns="0" tIns="0" rIns="0" bIns="0" rtlCol="0"/>
          <a:lstStyle/>
          <a:p>
            <a:endParaRPr/>
          </a:p>
        </p:txBody>
      </p:sp>
      <p:sp>
        <p:nvSpPr>
          <p:cNvPr id="371" name="object 371"/>
          <p:cNvSpPr txBox="1"/>
          <p:nvPr/>
        </p:nvSpPr>
        <p:spPr>
          <a:xfrm>
            <a:off x="3699036" y="9996493"/>
            <a:ext cx="158115" cy="112395"/>
          </a:xfrm>
          <a:prstGeom prst="rect">
            <a:avLst/>
          </a:prstGeom>
        </p:spPr>
        <p:txBody>
          <a:bodyPr vert="horz" wrap="square" lIns="0" tIns="6985" rIns="0" bIns="0" rtlCol="0">
            <a:spAutoFit/>
          </a:bodyPr>
          <a:lstStyle/>
          <a:p>
            <a:pPr marL="38100">
              <a:lnSpc>
                <a:spcPct val="100000"/>
              </a:lnSpc>
              <a:spcBef>
                <a:spcPts val="55"/>
              </a:spcBef>
            </a:pPr>
            <a:r>
              <a:rPr sz="600" dirty="0">
                <a:solidFill>
                  <a:srgbClr val="131111"/>
                </a:solidFill>
                <a:latin typeface="Arial"/>
                <a:cs typeface="Arial"/>
              </a:rPr>
              <a:t>16</a:t>
            </a:r>
            <a:endParaRPr sz="600">
              <a:latin typeface="Arial"/>
              <a:cs typeface="Arial"/>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27632" y="2183996"/>
            <a:ext cx="3165475" cy="269240"/>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VIDANGE, NETTOYAGE ET</a:t>
            </a:r>
            <a:r>
              <a:rPr sz="1600" b="1" spc="-95" dirty="0">
                <a:solidFill>
                  <a:srgbClr val="231F20"/>
                </a:solidFill>
                <a:latin typeface="Arial Narrow"/>
                <a:cs typeface="Arial Narrow"/>
              </a:rPr>
              <a:t> </a:t>
            </a:r>
            <a:r>
              <a:rPr sz="1600" b="1" dirty="0">
                <a:solidFill>
                  <a:srgbClr val="231F20"/>
                </a:solidFill>
                <a:latin typeface="Arial Narrow"/>
                <a:cs typeface="Arial Narrow"/>
              </a:rPr>
              <a:t>STOCKAGE</a:t>
            </a:r>
            <a:endParaRPr sz="1600">
              <a:latin typeface="Arial Narrow"/>
              <a:cs typeface="Arial Narrow"/>
            </a:endParaRPr>
          </a:p>
        </p:txBody>
      </p:sp>
      <p:sp>
        <p:nvSpPr>
          <p:cNvPr id="3" name="object 3"/>
          <p:cNvSpPr/>
          <p:nvPr/>
        </p:nvSpPr>
        <p:spPr>
          <a:xfrm>
            <a:off x="603402"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4" name="object 4"/>
          <p:cNvSpPr/>
          <p:nvPr/>
        </p:nvSpPr>
        <p:spPr>
          <a:xfrm>
            <a:off x="575055"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 name="object 5"/>
          <p:cNvSpPr/>
          <p:nvPr/>
        </p:nvSpPr>
        <p:spPr>
          <a:xfrm>
            <a:off x="546811"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6" name="object 6"/>
          <p:cNvSpPr/>
          <p:nvPr/>
        </p:nvSpPr>
        <p:spPr>
          <a:xfrm>
            <a:off x="688530"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 name="object 7"/>
          <p:cNvSpPr/>
          <p:nvPr/>
        </p:nvSpPr>
        <p:spPr>
          <a:xfrm>
            <a:off x="660196"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 name="object 8"/>
          <p:cNvSpPr/>
          <p:nvPr/>
        </p:nvSpPr>
        <p:spPr>
          <a:xfrm>
            <a:off x="631939"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 name="object 9"/>
          <p:cNvSpPr/>
          <p:nvPr/>
        </p:nvSpPr>
        <p:spPr>
          <a:xfrm>
            <a:off x="773671"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 name="object 10"/>
          <p:cNvSpPr/>
          <p:nvPr/>
        </p:nvSpPr>
        <p:spPr>
          <a:xfrm>
            <a:off x="745324"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 name="object 11"/>
          <p:cNvSpPr/>
          <p:nvPr/>
        </p:nvSpPr>
        <p:spPr>
          <a:xfrm>
            <a:off x="717080"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 name="object 12"/>
          <p:cNvSpPr/>
          <p:nvPr/>
        </p:nvSpPr>
        <p:spPr>
          <a:xfrm>
            <a:off x="858799"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3" name="object 13"/>
          <p:cNvSpPr/>
          <p:nvPr/>
        </p:nvSpPr>
        <p:spPr>
          <a:xfrm>
            <a:off x="830465"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 name="object 14"/>
          <p:cNvSpPr/>
          <p:nvPr/>
        </p:nvSpPr>
        <p:spPr>
          <a:xfrm>
            <a:off x="802220"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 name="object 15"/>
          <p:cNvSpPr/>
          <p:nvPr/>
        </p:nvSpPr>
        <p:spPr>
          <a:xfrm>
            <a:off x="943952"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 name="object 16"/>
          <p:cNvSpPr/>
          <p:nvPr/>
        </p:nvSpPr>
        <p:spPr>
          <a:xfrm>
            <a:off x="915593"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 name="object 17"/>
          <p:cNvSpPr/>
          <p:nvPr/>
        </p:nvSpPr>
        <p:spPr>
          <a:xfrm>
            <a:off x="887349"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8" name="object 18"/>
          <p:cNvSpPr/>
          <p:nvPr/>
        </p:nvSpPr>
        <p:spPr>
          <a:xfrm>
            <a:off x="1029080"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 name="object 19"/>
          <p:cNvSpPr/>
          <p:nvPr/>
        </p:nvSpPr>
        <p:spPr>
          <a:xfrm>
            <a:off x="1000747"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 name="object 20"/>
          <p:cNvSpPr/>
          <p:nvPr/>
        </p:nvSpPr>
        <p:spPr>
          <a:xfrm>
            <a:off x="972489"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 name="object 21"/>
          <p:cNvSpPr/>
          <p:nvPr/>
        </p:nvSpPr>
        <p:spPr>
          <a:xfrm>
            <a:off x="1114221"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 name="object 22"/>
          <p:cNvSpPr/>
          <p:nvPr/>
        </p:nvSpPr>
        <p:spPr>
          <a:xfrm>
            <a:off x="1085875"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3" name="object 23"/>
          <p:cNvSpPr/>
          <p:nvPr/>
        </p:nvSpPr>
        <p:spPr>
          <a:xfrm>
            <a:off x="1057617"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4" name="object 24"/>
          <p:cNvSpPr/>
          <p:nvPr/>
        </p:nvSpPr>
        <p:spPr>
          <a:xfrm>
            <a:off x="1199349"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5" name="object 25"/>
          <p:cNvSpPr/>
          <p:nvPr/>
        </p:nvSpPr>
        <p:spPr>
          <a:xfrm>
            <a:off x="1171003"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6" name="object 26"/>
          <p:cNvSpPr/>
          <p:nvPr/>
        </p:nvSpPr>
        <p:spPr>
          <a:xfrm>
            <a:off x="1142758"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7" name="object 27"/>
          <p:cNvSpPr/>
          <p:nvPr/>
        </p:nvSpPr>
        <p:spPr>
          <a:xfrm>
            <a:off x="1284477"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8" name="object 28"/>
          <p:cNvSpPr/>
          <p:nvPr/>
        </p:nvSpPr>
        <p:spPr>
          <a:xfrm>
            <a:off x="1256144"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9" name="object 29"/>
          <p:cNvSpPr/>
          <p:nvPr/>
        </p:nvSpPr>
        <p:spPr>
          <a:xfrm>
            <a:off x="1227886"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30" name="object 30"/>
          <p:cNvSpPr/>
          <p:nvPr/>
        </p:nvSpPr>
        <p:spPr>
          <a:xfrm>
            <a:off x="1369618"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1" name="object 31"/>
          <p:cNvSpPr/>
          <p:nvPr/>
        </p:nvSpPr>
        <p:spPr>
          <a:xfrm>
            <a:off x="1341272"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32" name="object 32"/>
          <p:cNvSpPr/>
          <p:nvPr/>
        </p:nvSpPr>
        <p:spPr>
          <a:xfrm>
            <a:off x="1313027"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3" name="object 33"/>
          <p:cNvSpPr/>
          <p:nvPr/>
        </p:nvSpPr>
        <p:spPr>
          <a:xfrm>
            <a:off x="1454759"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34" name="object 34"/>
          <p:cNvSpPr/>
          <p:nvPr/>
        </p:nvSpPr>
        <p:spPr>
          <a:xfrm>
            <a:off x="1426413"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35" name="object 35"/>
          <p:cNvSpPr/>
          <p:nvPr/>
        </p:nvSpPr>
        <p:spPr>
          <a:xfrm>
            <a:off x="1398168"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36" name="object 36"/>
          <p:cNvSpPr/>
          <p:nvPr/>
        </p:nvSpPr>
        <p:spPr>
          <a:xfrm>
            <a:off x="1539900"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7" name="object 37"/>
          <p:cNvSpPr/>
          <p:nvPr/>
        </p:nvSpPr>
        <p:spPr>
          <a:xfrm>
            <a:off x="1511553"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38" name="object 38"/>
          <p:cNvSpPr/>
          <p:nvPr/>
        </p:nvSpPr>
        <p:spPr>
          <a:xfrm>
            <a:off x="1483309"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9" name="object 39"/>
          <p:cNvSpPr/>
          <p:nvPr/>
        </p:nvSpPr>
        <p:spPr>
          <a:xfrm>
            <a:off x="1625028"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40" name="object 40"/>
          <p:cNvSpPr/>
          <p:nvPr/>
        </p:nvSpPr>
        <p:spPr>
          <a:xfrm>
            <a:off x="1596682"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41" name="object 41"/>
          <p:cNvSpPr/>
          <p:nvPr/>
        </p:nvSpPr>
        <p:spPr>
          <a:xfrm>
            <a:off x="1568437"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42" name="object 42"/>
          <p:cNvSpPr/>
          <p:nvPr/>
        </p:nvSpPr>
        <p:spPr>
          <a:xfrm>
            <a:off x="1710169"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3" name="object 43"/>
          <p:cNvSpPr/>
          <p:nvPr/>
        </p:nvSpPr>
        <p:spPr>
          <a:xfrm>
            <a:off x="1681822"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4" name="object 44"/>
          <p:cNvSpPr/>
          <p:nvPr/>
        </p:nvSpPr>
        <p:spPr>
          <a:xfrm>
            <a:off x="1653578"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5" name="object 45"/>
          <p:cNvSpPr/>
          <p:nvPr/>
        </p:nvSpPr>
        <p:spPr>
          <a:xfrm>
            <a:off x="1795297"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46" name="object 46"/>
          <p:cNvSpPr/>
          <p:nvPr/>
        </p:nvSpPr>
        <p:spPr>
          <a:xfrm>
            <a:off x="1766951"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47" name="object 47"/>
          <p:cNvSpPr/>
          <p:nvPr/>
        </p:nvSpPr>
        <p:spPr>
          <a:xfrm>
            <a:off x="1738706"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8" name="object 48"/>
          <p:cNvSpPr/>
          <p:nvPr/>
        </p:nvSpPr>
        <p:spPr>
          <a:xfrm>
            <a:off x="1880438"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9" name="object 49"/>
          <p:cNvSpPr/>
          <p:nvPr/>
        </p:nvSpPr>
        <p:spPr>
          <a:xfrm>
            <a:off x="1852091"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0" name="object 50"/>
          <p:cNvSpPr/>
          <p:nvPr/>
        </p:nvSpPr>
        <p:spPr>
          <a:xfrm>
            <a:off x="1823834"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1" name="object 51"/>
          <p:cNvSpPr/>
          <p:nvPr/>
        </p:nvSpPr>
        <p:spPr>
          <a:xfrm>
            <a:off x="1965566"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2" name="object 52"/>
          <p:cNvSpPr/>
          <p:nvPr/>
        </p:nvSpPr>
        <p:spPr>
          <a:xfrm>
            <a:off x="1937219"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3" name="object 53"/>
          <p:cNvSpPr/>
          <p:nvPr/>
        </p:nvSpPr>
        <p:spPr>
          <a:xfrm>
            <a:off x="1908975"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4" name="object 54"/>
          <p:cNvSpPr/>
          <p:nvPr/>
        </p:nvSpPr>
        <p:spPr>
          <a:xfrm>
            <a:off x="2050707"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5" name="object 55"/>
          <p:cNvSpPr/>
          <p:nvPr/>
        </p:nvSpPr>
        <p:spPr>
          <a:xfrm>
            <a:off x="2022373"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6" name="object 56"/>
          <p:cNvSpPr/>
          <p:nvPr/>
        </p:nvSpPr>
        <p:spPr>
          <a:xfrm>
            <a:off x="1994115"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7" name="object 57"/>
          <p:cNvSpPr/>
          <p:nvPr/>
        </p:nvSpPr>
        <p:spPr>
          <a:xfrm>
            <a:off x="2135847"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8" name="object 58"/>
          <p:cNvSpPr/>
          <p:nvPr/>
        </p:nvSpPr>
        <p:spPr>
          <a:xfrm>
            <a:off x="2107501"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9" name="object 59"/>
          <p:cNvSpPr/>
          <p:nvPr/>
        </p:nvSpPr>
        <p:spPr>
          <a:xfrm>
            <a:off x="2079244"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60" name="object 60"/>
          <p:cNvSpPr/>
          <p:nvPr/>
        </p:nvSpPr>
        <p:spPr>
          <a:xfrm>
            <a:off x="2220976"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61" name="object 61"/>
          <p:cNvSpPr/>
          <p:nvPr/>
        </p:nvSpPr>
        <p:spPr>
          <a:xfrm>
            <a:off x="2192642"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2" name="object 62"/>
          <p:cNvSpPr/>
          <p:nvPr/>
        </p:nvSpPr>
        <p:spPr>
          <a:xfrm>
            <a:off x="2164384"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63" name="object 63"/>
          <p:cNvSpPr/>
          <p:nvPr/>
        </p:nvSpPr>
        <p:spPr>
          <a:xfrm>
            <a:off x="2306104"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64" name="object 64"/>
          <p:cNvSpPr/>
          <p:nvPr/>
        </p:nvSpPr>
        <p:spPr>
          <a:xfrm>
            <a:off x="2277770"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5" name="object 65"/>
          <p:cNvSpPr/>
          <p:nvPr/>
        </p:nvSpPr>
        <p:spPr>
          <a:xfrm>
            <a:off x="2249512"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66" name="object 66"/>
          <p:cNvSpPr/>
          <p:nvPr/>
        </p:nvSpPr>
        <p:spPr>
          <a:xfrm>
            <a:off x="2391244"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7" name="object 67"/>
          <p:cNvSpPr/>
          <p:nvPr/>
        </p:nvSpPr>
        <p:spPr>
          <a:xfrm>
            <a:off x="2362911"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8" name="object 68"/>
          <p:cNvSpPr/>
          <p:nvPr/>
        </p:nvSpPr>
        <p:spPr>
          <a:xfrm>
            <a:off x="2334653"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9" name="object 69"/>
          <p:cNvSpPr/>
          <p:nvPr/>
        </p:nvSpPr>
        <p:spPr>
          <a:xfrm>
            <a:off x="2476373"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0" name="object 70"/>
          <p:cNvSpPr/>
          <p:nvPr/>
        </p:nvSpPr>
        <p:spPr>
          <a:xfrm>
            <a:off x="2448039"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1" name="object 71"/>
          <p:cNvSpPr/>
          <p:nvPr/>
        </p:nvSpPr>
        <p:spPr>
          <a:xfrm>
            <a:off x="2419794"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2" name="object 72"/>
          <p:cNvSpPr/>
          <p:nvPr/>
        </p:nvSpPr>
        <p:spPr>
          <a:xfrm>
            <a:off x="2561526"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3" name="object 73"/>
          <p:cNvSpPr/>
          <p:nvPr/>
        </p:nvSpPr>
        <p:spPr>
          <a:xfrm>
            <a:off x="2533167"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4" name="object 74"/>
          <p:cNvSpPr/>
          <p:nvPr/>
        </p:nvSpPr>
        <p:spPr>
          <a:xfrm>
            <a:off x="2504935"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5" name="object 75"/>
          <p:cNvSpPr/>
          <p:nvPr/>
        </p:nvSpPr>
        <p:spPr>
          <a:xfrm>
            <a:off x="2646654"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6" name="object 76"/>
          <p:cNvSpPr/>
          <p:nvPr/>
        </p:nvSpPr>
        <p:spPr>
          <a:xfrm>
            <a:off x="2618320"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7" name="object 77"/>
          <p:cNvSpPr/>
          <p:nvPr/>
        </p:nvSpPr>
        <p:spPr>
          <a:xfrm>
            <a:off x="2590063"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8" name="object 78"/>
          <p:cNvSpPr/>
          <p:nvPr/>
        </p:nvSpPr>
        <p:spPr>
          <a:xfrm>
            <a:off x="2731795"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9" name="object 79"/>
          <p:cNvSpPr/>
          <p:nvPr/>
        </p:nvSpPr>
        <p:spPr>
          <a:xfrm>
            <a:off x="2703448"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0" name="object 80"/>
          <p:cNvSpPr/>
          <p:nvPr/>
        </p:nvSpPr>
        <p:spPr>
          <a:xfrm>
            <a:off x="2675204"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1" name="object 81"/>
          <p:cNvSpPr/>
          <p:nvPr/>
        </p:nvSpPr>
        <p:spPr>
          <a:xfrm>
            <a:off x="2816923"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2" name="object 82"/>
          <p:cNvSpPr/>
          <p:nvPr/>
        </p:nvSpPr>
        <p:spPr>
          <a:xfrm>
            <a:off x="2788577"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3" name="object 83"/>
          <p:cNvSpPr/>
          <p:nvPr/>
        </p:nvSpPr>
        <p:spPr>
          <a:xfrm>
            <a:off x="2760332"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4" name="object 84"/>
          <p:cNvSpPr/>
          <p:nvPr/>
        </p:nvSpPr>
        <p:spPr>
          <a:xfrm>
            <a:off x="2902064"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5" name="object 85"/>
          <p:cNvSpPr/>
          <p:nvPr/>
        </p:nvSpPr>
        <p:spPr>
          <a:xfrm>
            <a:off x="2873717"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6" name="object 86"/>
          <p:cNvSpPr/>
          <p:nvPr/>
        </p:nvSpPr>
        <p:spPr>
          <a:xfrm>
            <a:off x="2845460"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7" name="object 87"/>
          <p:cNvSpPr/>
          <p:nvPr/>
        </p:nvSpPr>
        <p:spPr>
          <a:xfrm>
            <a:off x="2987192"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8" name="object 88"/>
          <p:cNvSpPr/>
          <p:nvPr/>
        </p:nvSpPr>
        <p:spPr>
          <a:xfrm>
            <a:off x="2958845"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9" name="object 89"/>
          <p:cNvSpPr/>
          <p:nvPr/>
        </p:nvSpPr>
        <p:spPr>
          <a:xfrm>
            <a:off x="2930601"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0" name="object 90"/>
          <p:cNvSpPr/>
          <p:nvPr/>
        </p:nvSpPr>
        <p:spPr>
          <a:xfrm>
            <a:off x="3072333"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1" name="object 91"/>
          <p:cNvSpPr/>
          <p:nvPr/>
        </p:nvSpPr>
        <p:spPr>
          <a:xfrm>
            <a:off x="3043986"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92" name="object 92"/>
          <p:cNvSpPr/>
          <p:nvPr/>
        </p:nvSpPr>
        <p:spPr>
          <a:xfrm>
            <a:off x="3015742"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93" name="object 93"/>
          <p:cNvSpPr/>
          <p:nvPr/>
        </p:nvSpPr>
        <p:spPr>
          <a:xfrm>
            <a:off x="3157473"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4" name="object 94"/>
          <p:cNvSpPr/>
          <p:nvPr/>
        </p:nvSpPr>
        <p:spPr>
          <a:xfrm>
            <a:off x="3129127"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95" name="object 95"/>
          <p:cNvSpPr/>
          <p:nvPr/>
        </p:nvSpPr>
        <p:spPr>
          <a:xfrm>
            <a:off x="3100882"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6" name="object 96"/>
          <p:cNvSpPr/>
          <p:nvPr/>
        </p:nvSpPr>
        <p:spPr>
          <a:xfrm>
            <a:off x="3242602"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97" name="object 97"/>
          <p:cNvSpPr/>
          <p:nvPr/>
        </p:nvSpPr>
        <p:spPr>
          <a:xfrm>
            <a:off x="3214268"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8" name="object 98"/>
          <p:cNvSpPr/>
          <p:nvPr/>
        </p:nvSpPr>
        <p:spPr>
          <a:xfrm>
            <a:off x="3186010"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99" name="object 99"/>
          <p:cNvSpPr/>
          <p:nvPr/>
        </p:nvSpPr>
        <p:spPr>
          <a:xfrm>
            <a:off x="3327743"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0" name="object 100"/>
          <p:cNvSpPr/>
          <p:nvPr/>
        </p:nvSpPr>
        <p:spPr>
          <a:xfrm>
            <a:off x="3299396"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1" name="object 101"/>
          <p:cNvSpPr/>
          <p:nvPr/>
        </p:nvSpPr>
        <p:spPr>
          <a:xfrm>
            <a:off x="3271151"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2" name="object 102"/>
          <p:cNvSpPr/>
          <p:nvPr/>
        </p:nvSpPr>
        <p:spPr>
          <a:xfrm>
            <a:off x="3412871"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3" name="object 103"/>
          <p:cNvSpPr/>
          <p:nvPr/>
        </p:nvSpPr>
        <p:spPr>
          <a:xfrm>
            <a:off x="3384524"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4" name="object 104"/>
          <p:cNvSpPr/>
          <p:nvPr/>
        </p:nvSpPr>
        <p:spPr>
          <a:xfrm>
            <a:off x="3356279"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5" name="object 105"/>
          <p:cNvSpPr/>
          <p:nvPr/>
        </p:nvSpPr>
        <p:spPr>
          <a:xfrm>
            <a:off x="3498011"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6" name="object 106"/>
          <p:cNvSpPr/>
          <p:nvPr/>
        </p:nvSpPr>
        <p:spPr>
          <a:xfrm>
            <a:off x="3469665"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7" name="object 107"/>
          <p:cNvSpPr/>
          <p:nvPr/>
        </p:nvSpPr>
        <p:spPr>
          <a:xfrm>
            <a:off x="3441407"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8" name="object 108"/>
          <p:cNvSpPr/>
          <p:nvPr/>
        </p:nvSpPr>
        <p:spPr>
          <a:xfrm>
            <a:off x="3583139"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9" name="object 109"/>
          <p:cNvSpPr/>
          <p:nvPr/>
        </p:nvSpPr>
        <p:spPr>
          <a:xfrm>
            <a:off x="3554793"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0" name="object 110"/>
          <p:cNvSpPr/>
          <p:nvPr/>
        </p:nvSpPr>
        <p:spPr>
          <a:xfrm>
            <a:off x="3526548"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1" name="object 111"/>
          <p:cNvSpPr/>
          <p:nvPr/>
        </p:nvSpPr>
        <p:spPr>
          <a:xfrm>
            <a:off x="3668280"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2" name="object 112"/>
          <p:cNvSpPr/>
          <p:nvPr/>
        </p:nvSpPr>
        <p:spPr>
          <a:xfrm>
            <a:off x="3639934"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3" name="object 113"/>
          <p:cNvSpPr/>
          <p:nvPr/>
        </p:nvSpPr>
        <p:spPr>
          <a:xfrm>
            <a:off x="3611689"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4" name="object 114"/>
          <p:cNvSpPr/>
          <p:nvPr/>
        </p:nvSpPr>
        <p:spPr>
          <a:xfrm>
            <a:off x="3753421"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5" name="object 115"/>
          <p:cNvSpPr/>
          <p:nvPr/>
        </p:nvSpPr>
        <p:spPr>
          <a:xfrm>
            <a:off x="3725074"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6" name="object 116"/>
          <p:cNvSpPr/>
          <p:nvPr/>
        </p:nvSpPr>
        <p:spPr>
          <a:xfrm>
            <a:off x="3696830"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7" name="object 117"/>
          <p:cNvSpPr/>
          <p:nvPr/>
        </p:nvSpPr>
        <p:spPr>
          <a:xfrm>
            <a:off x="3838549"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8" name="object 118"/>
          <p:cNvSpPr/>
          <p:nvPr/>
        </p:nvSpPr>
        <p:spPr>
          <a:xfrm>
            <a:off x="3810215"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9" name="object 119"/>
          <p:cNvSpPr/>
          <p:nvPr/>
        </p:nvSpPr>
        <p:spPr>
          <a:xfrm>
            <a:off x="3781958"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0" name="object 120"/>
          <p:cNvSpPr/>
          <p:nvPr/>
        </p:nvSpPr>
        <p:spPr>
          <a:xfrm>
            <a:off x="3923690"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1" name="object 121"/>
          <p:cNvSpPr/>
          <p:nvPr/>
        </p:nvSpPr>
        <p:spPr>
          <a:xfrm>
            <a:off x="3895344"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2" name="object 122"/>
          <p:cNvSpPr/>
          <p:nvPr/>
        </p:nvSpPr>
        <p:spPr>
          <a:xfrm>
            <a:off x="3867086"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3" name="object 123"/>
          <p:cNvSpPr/>
          <p:nvPr/>
        </p:nvSpPr>
        <p:spPr>
          <a:xfrm>
            <a:off x="4008818"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4" name="object 124"/>
          <p:cNvSpPr/>
          <p:nvPr/>
        </p:nvSpPr>
        <p:spPr>
          <a:xfrm>
            <a:off x="3980484"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5" name="object 125"/>
          <p:cNvSpPr/>
          <p:nvPr/>
        </p:nvSpPr>
        <p:spPr>
          <a:xfrm>
            <a:off x="3952227"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6" name="object 126"/>
          <p:cNvSpPr/>
          <p:nvPr/>
        </p:nvSpPr>
        <p:spPr>
          <a:xfrm>
            <a:off x="4093959"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7" name="object 127"/>
          <p:cNvSpPr/>
          <p:nvPr/>
        </p:nvSpPr>
        <p:spPr>
          <a:xfrm>
            <a:off x="4065613"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8" name="object 128"/>
          <p:cNvSpPr/>
          <p:nvPr/>
        </p:nvSpPr>
        <p:spPr>
          <a:xfrm>
            <a:off x="4037355"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9" name="object 129"/>
          <p:cNvSpPr/>
          <p:nvPr/>
        </p:nvSpPr>
        <p:spPr>
          <a:xfrm>
            <a:off x="4179087"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0" name="object 130"/>
          <p:cNvSpPr/>
          <p:nvPr/>
        </p:nvSpPr>
        <p:spPr>
          <a:xfrm>
            <a:off x="4150753"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1" name="object 131"/>
          <p:cNvSpPr/>
          <p:nvPr/>
        </p:nvSpPr>
        <p:spPr>
          <a:xfrm>
            <a:off x="4122508"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2" name="object 132"/>
          <p:cNvSpPr/>
          <p:nvPr/>
        </p:nvSpPr>
        <p:spPr>
          <a:xfrm>
            <a:off x="4264228"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33" name="object 133"/>
          <p:cNvSpPr/>
          <p:nvPr/>
        </p:nvSpPr>
        <p:spPr>
          <a:xfrm>
            <a:off x="4235894"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4" name="object 134"/>
          <p:cNvSpPr/>
          <p:nvPr/>
        </p:nvSpPr>
        <p:spPr>
          <a:xfrm>
            <a:off x="4207636"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35" name="object 135"/>
          <p:cNvSpPr/>
          <p:nvPr/>
        </p:nvSpPr>
        <p:spPr>
          <a:xfrm>
            <a:off x="4349369"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6" name="object 136"/>
          <p:cNvSpPr/>
          <p:nvPr/>
        </p:nvSpPr>
        <p:spPr>
          <a:xfrm>
            <a:off x="4321035"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7" name="object 137"/>
          <p:cNvSpPr/>
          <p:nvPr/>
        </p:nvSpPr>
        <p:spPr>
          <a:xfrm>
            <a:off x="4292777"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8" name="object 138"/>
          <p:cNvSpPr/>
          <p:nvPr/>
        </p:nvSpPr>
        <p:spPr>
          <a:xfrm>
            <a:off x="4434497"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39" name="object 139"/>
          <p:cNvSpPr/>
          <p:nvPr/>
        </p:nvSpPr>
        <p:spPr>
          <a:xfrm>
            <a:off x="4406150"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40" name="object 140"/>
          <p:cNvSpPr/>
          <p:nvPr/>
        </p:nvSpPr>
        <p:spPr>
          <a:xfrm>
            <a:off x="4377906"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41" name="object 141"/>
          <p:cNvSpPr/>
          <p:nvPr/>
        </p:nvSpPr>
        <p:spPr>
          <a:xfrm>
            <a:off x="4519638"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2" name="object 142"/>
          <p:cNvSpPr/>
          <p:nvPr/>
        </p:nvSpPr>
        <p:spPr>
          <a:xfrm>
            <a:off x="4491291"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43" name="object 143"/>
          <p:cNvSpPr/>
          <p:nvPr/>
        </p:nvSpPr>
        <p:spPr>
          <a:xfrm>
            <a:off x="4463046"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4" name="object 144"/>
          <p:cNvSpPr/>
          <p:nvPr/>
        </p:nvSpPr>
        <p:spPr>
          <a:xfrm>
            <a:off x="4604765"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45" name="object 145"/>
          <p:cNvSpPr/>
          <p:nvPr/>
        </p:nvSpPr>
        <p:spPr>
          <a:xfrm>
            <a:off x="4576419"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46" name="object 146"/>
          <p:cNvSpPr/>
          <p:nvPr/>
        </p:nvSpPr>
        <p:spPr>
          <a:xfrm>
            <a:off x="4548174"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7" name="object 147"/>
          <p:cNvSpPr/>
          <p:nvPr/>
        </p:nvSpPr>
        <p:spPr>
          <a:xfrm>
            <a:off x="4689906"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8" name="object 148"/>
          <p:cNvSpPr/>
          <p:nvPr/>
        </p:nvSpPr>
        <p:spPr>
          <a:xfrm>
            <a:off x="4661560"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49" name="object 149"/>
          <p:cNvSpPr/>
          <p:nvPr/>
        </p:nvSpPr>
        <p:spPr>
          <a:xfrm>
            <a:off x="4633315"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0" name="object 150"/>
          <p:cNvSpPr/>
          <p:nvPr/>
        </p:nvSpPr>
        <p:spPr>
          <a:xfrm>
            <a:off x="4775047"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51" name="object 151"/>
          <p:cNvSpPr/>
          <p:nvPr/>
        </p:nvSpPr>
        <p:spPr>
          <a:xfrm>
            <a:off x="4746701"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52" name="object 152"/>
          <p:cNvSpPr/>
          <p:nvPr/>
        </p:nvSpPr>
        <p:spPr>
          <a:xfrm>
            <a:off x="4718456"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3" name="object 153"/>
          <p:cNvSpPr/>
          <p:nvPr/>
        </p:nvSpPr>
        <p:spPr>
          <a:xfrm>
            <a:off x="4860188"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4" name="object 154"/>
          <p:cNvSpPr/>
          <p:nvPr/>
        </p:nvSpPr>
        <p:spPr>
          <a:xfrm>
            <a:off x="4831841"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5" name="object 155"/>
          <p:cNvSpPr/>
          <p:nvPr/>
        </p:nvSpPr>
        <p:spPr>
          <a:xfrm>
            <a:off x="4803584"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56" name="object 156"/>
          <p:cNvSpPr/>
          <p:nvPr/>
        </p:nvSpPr>
        <p:spPr>
          <a:xfrm>
            <a:off x="4945316"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57" name="object 157"/>
          <p:cNvSpPr/>
          <p:nvPr/>
        </p:nvSpPr>
        <p:spPr>
          <a:xfrm>
            <a:off x="4916970"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58" name="object 158"/>
          <p:cNvSpPr/>
          <p:nvPr/>
        </p:nvSpPr>
        <p:spPr>
          <a:xfrm>
            <a:off x="4888725"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9" name="object 159"/>
          <p:cNvSpPr/>
          <p:nvPr/>
        </p:nvSpPr>
        <p:spPr>
          <a:xfrm>
            <a:off x="5030457"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0" name="object 160"/>
          <p:cNvSpPr/>
          <p:nvPr/>
        </p:nvSpPr>
        <p:spPr>
          <a:xfrm>
            <a:off x="5002110"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1" name="object 161"/>
          <p:cNvSpPr/>
          <p:nvPr/>
        </p:nvSpPr>
        <p:spPr>
          <a:xfrm>
            <a:off x="4973853"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62" name="object 162"/>
          <p:cNvSpPr/>
          <p:nvPr/>
        </p:nvSpPr>
        <p:spPr>
          <a:xfrm>
            <a:off x="5115572"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63" name="object 163"/>
          <p:cNvSpPr/>
          <p:nvPr/>
        </p:nvSpPr>
        <p:spPr>
          <a:xfrm>
            <a:off x="5087239"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4" name="object 164"/>
          <p:cNvSpPr/>
          <p:nvPr/>
        </p:nvSpPr>
        <p:spPr>
          <a:xfrm>
            <a:off x="5058981"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65" name="object 165"/>
          <p:cNvSpPr/>
          <p:nvPr/>
        </p:nvSpPr>
        <p:spPr>
          <a:xfrm>
            <a:off x="5200713"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66" name="object 166"/>
          <p:cNvSpPr/>
          <p:nvPr/>
        </p:nvSpPr>
        <p:spPr>
          <a:xfrm>
            <a:off x="5172379"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7" name="object 167"/>
          <p:cNvSpPr/>
          <p:nvPr/>
        </p:nvSpPr>
        <p:spPr>
          <a:xfrm>
            <a:off x="5144122"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68" name="object 168"/>
          <p:cNvSpPr/>
          <p:nvPr/>
        </p:nvSpPr>
        <p:spPr>
          <a:xfrm>
            <a:off x="5285854"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69" name="object 169"/>
          <p:cNvSpPr/>
          <p:nvPr/>
        </p:nvSpPr>
        <p:spPr>
          <a:xfrm>
            <a:off x="5257520"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0" name="object 170"/>
          <p:cNvSpPr/>
          <p:nvPr/>
        </p:nvSpPr>
        <p:spPr>
          <a:xfrm>
            <a:off x="5229262"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1" name="object 171"/>
          <p:cNvSpPr/>
          <p:nvPr/>
        </p:nvSpPr>
        <p:spPr>
          <a:xfrm>
            <a:off x="5370995"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2" name="object 172"/>
          <p:cNvSpPr/>
          <p:nvPr/>
        </p:nvSpPr>
        <p:spPr>
          <a:xfrm>
            <a:off x="5342648"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3" name="object 173"/>
          <p:cNvSpPr/>
          <p:nvPr/>
        </p:nvSpPr>
        <p:spPr>
          <a:xfrm>
            <a:off x="5314403"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4" name="object 174"/>
          <p:cNvSpPr/>
          <p:nvPr/>
        </p:nvSpPr>
        <p:spPr>
          <a:xfrm>
            <a:off x="5456123"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5" name="object 175"/>
          <p:cNvSpPr/>
          <p:nvPr/>
        </p:nvSpPr>
        <p:spPr>
          <a:xfrm>
            <a:off x="5427789"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6" name="object 176"/>
          <p:cNvSpPr/>
          <p:nvPr/>
        </p:nvSpPr>
        <p:spPr>
          <a:xfrm>
            <a:off x="5399532"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7" name="object 177"/>
          <p:cNvSpPr/>
          <p:nvPr/>
        </p:nvSpPr>
        <p:spPr>
          <a:xfrm>
            <a:off x="5541264"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8" name="object 178"/>
          <p:cNvSpPr/>
          <p:nvPr/>
        </p:nvSpPr>
        <p:spPr>
          <a:xfrm>
            <a:off x="5512917"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9" name="object 179"/>
          <p:cNvSpPr/>
          <p:nvPr/>
        </p:nvSpPr>
        <p:spPr>
          <a:xfrm>
            <a:off x="5484672"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0" name="object 180"/>
          <p:cNvSpPr/>
          <p:nvPr/>
        </p:nvSpPr>
        <p:spPr>
          <a:xfrm>
            <a:off x="5626392"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81" name="object 181"/>
          <p:cNvSpPr/>
          <p:nvPr/>
        </p:nvSpPr>
        <p:spPr>
          <a:xfrm>
            <a:off x="5598058"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2" name="object 182"/>
          <p:cNvSpPr/>
          <p:nvPr/>
        </p:nvSpPr>
        <p:spPr>
          <a:xfrm>
            <a:off x="5569800"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3" name="object 183"/>
          <p:cNvSpPr/>
          <p:nvPr/>
        </p:nvSpPr>
        <p:spPr>
          <a:xfrm>
            <a:off x="5711532"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4" name="object 184"/>
          <p:cNvSpPr/>
          <p:nvPr/>
        </p:nvSpPr>
        <p:spPr>
          <a:xfrm>
            <a:off x="5683186"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85" name="object 185"/>
          <p:cNvSpPr/>
          <p:nvPr/>
        </p:nvSpPr>
        <p:spPr>
          <a:xfrm>
            <a:off x="5654941"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6" name="object 186"/>
          <p:cNvSpPr/>
          <p:nvPr/>
        </p:nvSpPr>
        <p:spPr>
          <a:xfrm>
            <a:off x="5796660"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87" name="object 187"/>
          <p:cNvSpPr/>
          <p:nvPr/>
        </p:nvSpPr>
        <p:spPr>
          <a:xfrm>
            <a:off x="5768327"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8" name="object 188"/>
          <p:cNvSpPr/>
          <p:nvPr/>
        </p:nvSpPr>
        <p:spPr>
          <a:xfrm>
            <a:off x="5740082"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9" name="object 189"/>
          <p:cNvSpPr/>
          <p:nvPr/>
        </p:nvSpPr>
        <p:spPr>
          <a:xfrm>
            <a:off x="5881814"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0" name="object 190"/>
          <p:cNvSpPr/>
          <p:nvPr/>
        </p:nvSpPr>
        <p:spPr>
          <a:xfrm>
            <a:off x="5853468"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91" name="object 191"/>
          <p:cNvSpPr/>
          <p:nvPr/>
        </p:nvSpPr>
        <p:spPr>
          <a:xfrm>
            <a:off x="5825210"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92" name="object 192"/>
          <p:cNvSpPr/>
          <p:nvPr/>
        </p:nvSpPr>
        <p:spPr>
          <a:xfrm>
            <a:off x="5966942"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3" name="object 193"/>
          <p:cNvSpPr/>
          <p:nvPr/>
        </p:nvSpPr>
        <p:spPr>
          <a:xfrm>
            <a:off x="5938608"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4" name="object 194"/>
          <p:cNvSpPr/>
          <p:nvPr/>
        </p:nvSpPr>
        <p:spPr>
          <a:xfrm>
            <a:off x="5910351"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5" name="object 195"/>
          <p:cNvSpPr/>
          <p:nvPr/>
        </p:nvSpPr>
        <p:spPr>
          <a:xfrm>
            <a:off x="6052083"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6" name="object 196"/>
          <p:cNvSpPr/>
          <p:nvPr/>
        </p:nvSpPr>
        <p:spPr>
          <a:xfrm>
            <a:off x="6023736"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97" name="object 197"/>
          <p:cNvSpPr/>
          <p:nvPr/>
        </p:nvSpPr>
        <p:spPr>
          <a:xfrm>
            <a:off x="5995479"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98" name="object 198"/>
          <p:cNvSpPr/>
          <p:nvPr/>
        </p:nvSpPr>
        <p:spPr>
          <a:xfrm>
            <a:off x="6137211"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9" name="object 199"/>
          <p:cNvSpPr/>
          <p:nvPr/>
        </p:nvSpPr>
        <p:spPr>
          <a:xfrm>
            <a:off x="6108865"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0" name="object 200"/>
          <p:cNvSpPr/>
          <p:nvPr/>
        </p:nvSpPr>
        <p:spPr>
          <a:xfrm>
            <a:off x="6080620"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1" name="object 201"/>
          <p:cNvSpPr/>
          <p:nvPr/>
        </p:nvSpPr>
        <p:spPr>
          <a:xfrm>
            <a:off x="6222339"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2" name="object 202"/>
          <p:cNvSpPr/>
          <p:nvPr/>
        </p:nvSpPr>
        <p:spPr>
          <a:xfrm>
            <a:off x="6194006"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3" name="object 203"/>
          <p:cNvSpPr/>
          <p:nvPr/>
        </p:nvSpPr>
        <p:spPr>
          <a:xfrm>
            <a:off x="6165748"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4" name="object 204"/>
          <p:cNvSpPr/>
          <p:nvPr/>
        </p:nvSpPr>
        <p:spPr>
          <a:xfrm>
            <a:off x="6307480"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5" name="object 205"/>
          <p:cNvSpPr/>
          <p:nvPr/>
        </p:nvSpPr>
        <p:spPr>
          <a:xfrm>
            <a:off x="6279134"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6" name="object 206"/>
          <p:cNvSpPr/>
          <p:nvPr/>
        </p:nvSpPr>
        <p:spPr>
          <a:xfrm>
            <a:off x="6250901"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7" name="object 207"/>
          <p:cNvSpPr/>
          <p:nvPr/>
        </p:nvSpPr>
        <p:spPr>
          <a:xfrm>
            <a:off x="6392621"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8" name="object 208"/>
          <p:cNvSpPr/>
          <p:nvPr/>
        </p:nvSpPr>
        <p:spPr>
          <a:xfrm>
            <a:off x="6364274"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9" name="object 209"/>
          <p:cNvSpPr/>
          <p:nvPr/>
        </p:nvSpPr>
        <p:spPr>
          <a:xfrm>
            <a:off x="6336029"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0" name="object 210"/>
          <p:cNvSpPr/>
          <p:nvPr/>
        </p:nvSpPr>
        <p:spPr>
          <a:xfrm>
            <a:off x="6477761"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1" name="object 211"/>
          <p:cNvSpPr/>
          <p:nvPr/>
        </p:nvSpPr>
        <p:spPr>
          <a:xfrm>
            <a:off x="6449415"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2" name="object 212"/>
          <p:cNvSpPr/>
          <p:nvPr/>
        </p:nvSpPr>
        <p:spPr>
          <a:xfrm>
            <a:off x="6421170"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3" name="object 213"/>
          <p:cNvSpPr/>
          <p:nvPr/>
        </p:nvSpPr>
        <p:spPr>
          <a:xfrm>
            <a:off x="6562890"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4" name="object 214"/>
          <p:cNvSpPr/>
          <p:nvPr/>
        </p:nvSpPr>
        <p:spPr>
          <a:xfrm>
            <a:off x="6534543"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5" name="object 215"/>
          <p:cNvSpPr/>
          <p:nvPr/>
        </p:nvSpPr>
        <p:spPr>
          <a:xfrm>
            <a:off x="6506298"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6" name="object 216"/>
          <p:cNvSpPr/>
          <p:nvPr/>
        </p:nvSpPr>
        <p:spPr>
          <a:xfrm>
            <a:off x="6648030"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7" name="object 217"/>
          <p:cNvSpPr/>
          <p:nvPr/>
        </p:nvSpPr>
        <p:spPr>
          <a:xfrm>
            <a:off x="6619684"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8" name="object 218"/>
          <p:cNvSpPr/>
          <p:nvPr/>
        </p:nvSpPr>
        <p:spPr>
          <a:xfrm>
            <a:off x="6591439"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9" name="object 219"/>
          <p:cNvSpPr/>
          <p:nvPr/>
        </p:nvSpPr>
        <p:spPr>
          <a:xfrm>
            <a:off x="6733158"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0" name="object 220"/>
          <p:cNvSpPr/>
          <p:nvPr/>
        </p:nvSpPr>
        <p:spPr>
          <a:xfrm>
            <a:off x="6704812"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1" name="object 221"/>
          <p:cNvSpPr/>
          <p:nvPr/>
        </p:nvSpPr>
        <p:spPr>
          <a:xfrm>
            <a:off x="6676567"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2" name="object 222"/>
          <p:cNvSpPr/>
          <p:nvPr/>
        </p:nvSpPr>
        <p:spPr>
          <a:xfrm>
            <a:off x="6818286"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3" name="object 223"/>
          <p:cNvSpPr/>
          <p:nvPr/>
        </p:nvSpPr>
        <p:spPr>
          <a:xfrm>
            <a:off x="6789953"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4" name="object 224"/>
          <p:cNvSpPr/>
          <p:nvPr/>
        </p:nvSpPr>
        <p:spPr>
          <a:xfrm>
            <a:off x="6761695"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5" name="object 225"/>
          <p:cNvSpPr/>
          <p:nvPr/>
        </p:nvSpPr>
        <p:spPr>
          <a:xfrm>
            <a:off x="6903428"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6" name="object 226"/>
          <p:cNvSpPr/>
          <p:nvPr/>
        </p:nvSpPr>
        <p:spPr>
          <a:xfrm>
            <a:off x="6875081"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7" name="object 227"/>
          <p:cNvSpPr/>
          <p:nvPr/>
        </p:nvSpPr>
        <p:spPr>
          <a:xfrm>
            <a:off x="6846836"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8" name="object 228"/>
          <p:cNvSpPr/>
          <p:nvPr/>
        </p:nvSpPr>
        <p:spPr>
          <a:xfrm>
            <a:off x="6988568"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9" name="object 229"/>
          <p:cNvSpPr/>
          <p:nvPr/>
        </p:nvSpPr>
        <p:spPr>
          <a:xfrm>
            <a:off x="6960234" y="251253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30" name="object 230"/>
          <p:cNvSpPr/>
          <p:nvPr/>
        </p:nvSpPr>
        <p:spPr>
          <a:xfrm>
            <a:off x="6931977" y="251253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31" name="object 231"/>
          <p:cNvSpPr/>
          <p:nvPr/>
        </p:nvSpPr>
        <p:spPr>
          <a:xfrm>
            <a:off x="530580" y="7972577"/>
            <a:ext cx="6480175" cy="1741170"/>
          </a:xfrm>
          <a:custGeom>
            <a:avLst/>
            <a:gdLst/>
            <a:ahLst/>
            <a:cxnLst/>
            <a:rect l="l" t="t" r="r" b="b"/>
            <a:pathLst>
              <a:path w="6480175" h="1741170">
                <a:moveTo>
                  <a:pt x="6480098" y="1740979"/>
                </a:moveTo>
                <a:lnTo>
                  <a:pt x="0" y="1740979"/>
                </a:lnTo>
                <a:lnTo>
                  <a:pt x="0" y="0"/>
                </a:lnTo>
                <a:lnTo>
                  <a:pt x="6480098" y="0"/>
                </a:lnTo>
                <a:lnTo>
                  <a:pt x="6480098" y="1740979"/>
                </a:lnTo>
                <a:close/>
              </a:path>
            </a:pathLst>
          </a:custGeom>
          <a:ln w="6350">
            <a:solidFill>
              <a:srgbClr val="231F20"/>
            </a:solidFill>
          </a:ln>
        </p:spPr>
        <p:txBody>
          <a:bodyPr wrap="square" lIns="0" tIns="0" rIns="0" bIns="0" rtlCol="0"/>
          <a:lstStyle/>
          <a:p>
            <a:endParaRPr/>
          </a:p>
        </p:txBody>
      </p:sp>
      <p:sp>
        <p:nvSpPr>
          <p:cNvPr id="232" name="object 232"/>
          <p:cNvSpPr txBox="1"/>
          <p:nvPr/>
        </p:nvSpPr>
        <p:spPr>
          <a:xfrm>
            <a:off x="513816" y="2544270"/>
            <a:ext cx="6412230" cy="1804670"/>
          </a:xfrm>
          <a:prstGeom prst="rect">
            <a:avLst/>
          </a:prstGeom>
        </p:spPr>
        <p:txBody>
          <a:bodyPr vert="horz" wrap="square" lIns="0" tIns="48260" rIns="0" bIns="0" rtlCol="0">
            <a:spAutoFit/>
          </a:bodyPr>
          <a:lstStyle/>
          <a:p>
            <a:pPr marL="22225">
              <a:lnSpc>
                <a:spcPct val="100000"/>
              </a:lnSpc>
              <a:spcBef>
                <a:spcPts val="380"/>
              </a:spcBef>
            </a:pPr>
            <a:r>
              <a:rPr sz="1200" b="1" dirty="0">
                <a:solidFill>
                  <a:srgbClr val="231F20"/>
                </a:solidFill>
                <a:latin typeface="Arial Narrow"/>
                <a:cs typeface="Arial Narrow"/>
              </a:rPr>
              <a:t>Vidange du bassin du</a:t>
            </a:r>
            <a:r>
              <a:rPr sz="1200" b="1" spc="-5" dirty="0">
                <a:solidFill>
                  <a:srgbClr val="231F20"/>
                </a:solidFill>
                <a:latin typeface="Arial Narrow"/>
                <a:cs typeface="Arial Narrow"/>
              </a:rPr>
              <a:t> spa</a:t>
            </a:r>
            <a:endParaRPr sz="1200">
              <a:latin typeface="Arial Narrow"/>
              <a:cs typeface="Arial Narrow"/>
            </a:endParaRPr>
          </a:p>
          <a:p>
            <a:pPr marL="168910" indent="-156845">
              <a:lnSpc>
                <a:spcPct val="100000"/>
              </a:lnSpc>
              <a:spcBef>
                <a:spcPts val="210"/>
              </a:spcBef>
              <a:buAutoNum type="arabicPeriod"/>
              <a:tabLst>
                <a:tab pos="169545" algn="l"/>
              </a:tabLst>
            </a:pPr>
            <a:r>
              <a:rPr sz="900" dirty="0">
                <a:solidFill>
                  <a:srgbClr val="231F20"/>
                </a:solidFill>
                <a:latin typeface="Arial Narrow"/>
                <a:cs typeface="Arial Narrow"/>
              </a:rPr>
              <a:t>Désactivez toutes </a:t>
            </a:r>
            <a:r>
              <a:rPr sz="900" spc="-5" dirty="0">
                <a:solidFill>
                  <a:srgbClr val="231F20"/>
                </a:solidFill>
                <a:latin typeface="Arial Narrow"/>
                <a:cs typeface="Arial Narrow"/>
              </a:rPr>
              <a:t>les</a:t>
            </a:r>
            <a:r>
              <a:rPr sz="900" spc="-15" dirty="0">
                <a:solidFill>
                  <a:srgbClr val="231F20"/>
                </a:solidFill>
                <a:latin typeface="Arial Narrow"/>
                <a:cs typeface="Arial Narrow"/>
              </a:rPr>
              <a:t> </a:t>
            </a:r>
            <a:r>
              <a:rPr sz="900" dirty="0">
                <a:solidFill>
                  <a:srgbClr val="231F20"/>
                </a:solidFill>
                <a:latin typeface="Arial Narrow"/>
                <a:cs typeface="Arial Narrow"/>
              </a:rPr>
              <a:t>fonctions.</a:t>
            </a:r>
            <a:endParaRPr sz="900">
              <a:latin typeface="Arial Narrow"/>
              <a:cs typeface="Arial Narrow"/>
            </a:endParaRPr>
          </a:p>
          <a:p>
            <a:pPr marL="168910" marR="327660" indent="-156845">
              <a:lnSpc>
                <a:spcPct val="101800"/>
              </a:lnSpc>
              <a:buAutoNum type="arabicPeriod"/>
              <a:tabLst>
                <a:tab pos="169545" algn="l"/>
              </a:tabLst>
            </a:pPr>
            <a:r>
              <a:rPr sz="900" dirty="0">
                <a:solidFill>
                  <a:srgbClr val="231F20"/>
                </a:solidFill>
                <a:latin typeface="Arial Narrow"/>
                <a:cs typeface="Arial Narrow"/>
              </a:rPr>
              <a:t>Raccordez </a:t>
            </a:r>
            <a:r>
              <a:rPr sz="900" spc="-5" dirty="0">
                <a:solidFill>
                  <a:srgbClr val="231F20"/>
                </a:solidFill>
                <a:latin typeface="Arial Narrow"/>
                <a:cs typeface="Arial Narrow"/>
              </a:rPr>
              <a:t>l’adaptateur de la valve de vidange </a:t>
            </a:r>
            <a:r>
              <a:rPr sz="900" dirty="0">
                <a:solidFill>
                  <a:srgbClr val="231F20"/>
                </a:solidFill>
                <a:latin typeface="Arial Narrow"/>
                <a:cs typeface="Arial Narrow"/>
              </a:rPr>
              <a:t>à </a:t>
            </a:r>
            <a:r>
              <a:rPr sz="900" spc="-5" dirty="0">
                <a:solidFill>
                  <a:srgbClr val="231F20"/>
                </a:solidFill>
                <a:latin typeface="Arial Narrow"/>
                <a:cs typeface="Arial Narrow"/>
              </a:rPr>
              <a:t>un </a:t>
            </a:r>
            <a:r>
              <a:rPr sz="900" dirty="0">
                <a:solidFill>
                  <a:srgbClr val="231F20"/>
                </a:solidFill>
                <a:latin typeface="Arial Narrow"/>
                <a:cs typeface="Arial Narrow"/>
              </a:rPr>
              <a:t>tuyau </a:t>
            </a:r>
            <a:r>
              <a:rPr sz="900" spc="-5" dirty="0">
                <a:solidFill>
                  <a:srgbClr val="231F20"/>
                </a:solidFill>
                <a:latin typeface="Arial Narrow"/>
                <a:cs typeface="Arial Narrow"/>
              </a:rPr>
              <a:t>d’arrosage et dirigez l’autre extrémité du </a:t>
            </a:r>
            <a:r>
              <a:rPr sz="900" dirty="0">
                <a:solidFill>
                  <a:srgbClr val="231F20"/>
                </a:solidFill>
                <a:latin typeface="Arial Narrow"/>
                <a:cs typeface="Arial Narrow"/>
              </a:rPr>
              <a:t>tuyau </a:t>
            </a:r>
            <a:r>
              <a:rPr sz="900" spc="-5" dirty="0">
                <a:solidFill>
                  <a:srgbClr val="231F20"/>
                </a:solidFill>
                <a:latin typeface="Arial Narrow"/>
                <a:cs typeface="Arial Narrow"/>
              </a:rPr>
              <a:t>d’arrosage vers une zone de vidange  </a:t>
            </a:r>
            <a:r>
              <a:rPr sz="900" dirty="0">
                <a:solidFill>
                  <a:srgbClr val="231F20"/>
                </a:solidFill>
                <a:latin typeface="Arial Narrow"/>
                <a:cs typeface="Arial Narrow"/>
              </a:rPr>
              <a:t>appropriée.</a:t>
            </a:r>
            <a:endParaRPr sz="900">
              <a:latin typeface="Arial Narrow"/>
              <a:cs typeface="Arial Narrow"/>
            </a:endParaRPr>
          </a:p>
          <a:p>
            <a:pPr marL="168910" indent="-156845">
              <a:lnSpc>
                <a:spcPct val="100000"/>
              </a:lnSpc>
              <a:spcBef>
                <a:spcPts val="20"/>
              </a:spcBef>
              <a:buAutoNum type="arabicPeriod"/>
              <a:tabLst>
                <a:tab pos="169545" algn="l"/>
              </a:tabLst>
            </a:pPr>
            <a:r>
              <a:rPr sz="900" dirty="0">
                <a:solidFill>
                  <a:srgbClr val="231F20"/>
                </a:solidFill>
                <a:latin typeface="Arial Narrow"/>
                <a:cs typeface="Arial Narrow"/>
              </a:rPr>
              <a:t>Retirez </a:t>
            </a:r>
            <a:r>
              <a:rPr sz="900" spc="-5" dirty="0">
                <a:solidFill>
                  <a:srgbClr val="231F20"/>
                </a:solidFill>
                <a:latin typeface="Arial Narrow"/>
                <a:cs typeface="Arial Narrow"/>
              </a:rPr>
              <a:t>le bouchon de la valve de vidange depuis l’extérieur du bassin et </a:t>
            </a:r>
            <a:r>
              <a:rPr sz="900" dirty="0">
                <a:solidFill>
                  <a:srgbClr val="231F20"/>
                </a:solidFill>
                <a:latin typeface="Arial Narrow"/>
                <a:cs typeface="Arial Narrow"/>
              </a:rPr>
              <a:t>fixez </a:t>
            </a:r>
            <a:r>
              <a:rPr sz="900" spc="-5" dirty="0">
                <a:solidFill>
                  <a:srgbClr val="231F20"/>
                </a:solidFill>
                <a:latin typeface="Arial Narrow"/>
                <a:cs typeface="Arial Narrow"/>
              </a:rPr>
              <a:t>l’adaptateur de la valve de vidange </a:t>
            </a:r>
            <a:r>
              <a:rPr sz="900" dirty="0">
                <a:solidFill>
                  <a:srgbClr val="231F20"/>
                </a:solidFill>
                <a:latin typeface="Arial Narrow"/>
                <a:cs typeface="Arial Narrow"/>
              </a:rPr>
              <a:t>à </a:t>
            </a:r>
            <a:r>
              <a:rPr sz="900" spc="-5" dirty="0">
                <a:solidFill>
                  <a:srgbClr val="231F20"/>
                </a:solidFill>
                <a:latin typeface="Arial Narrow"/>
                <a:cs typeface="Arial Narrow"/>
              </a:rPr>
              <a:t>la valve de</a:t>
            </a:r>
            <a:r>
              <a:rPr sz="900" spc="-15" dirty="0">
                <a:solidFill>
                  <a:srgbClr val="231F20"/>
                </a:solidFill>
                <a:latin typeface="Arial Narrow"/>
                <a:cs typeface="Arial Narrow"/>
              </a:rPr>
              <a:t> </a:t>
            </a:r>
            <a:r>
              <a:rPr sz="900" spc="-5" dirty="0">
                <a:solidFill>
                  <a:srgbClr val="231F20"/>
                </a:solidFill>
                <a:latin typeface="Arial Narrow"/>
                <a:cs typeface="Arial Narrow"/>
              </a:rPr>
              <a:t>vidange.</a:t>
            </a:r>
            <a:endParaRPr sz="900">
              <a:latin typeface="Arial Narrow"/>
              <a:cs typeface="Arial Narrow"/>
            </a:endParaRPr>
          </a:p>
          <a:p>
            <a:pPr marL="168910" indent="-156845">
              <a:lnSpc>
                <a:spcPct val="100000"/>
              </a:lnSpc>
              <a:spcBef>
                <a:spcPts val="20"/>
              </a:spcBef>
              <a:buAutoNum type="arabicPeriod"/>
              <a:tabLst>
                <a:tab pos="169545" algn="l"/>
              </a:tabLst>
            </a:pPr>
            <a:r>
              <a:rPr sz="900" dirty="0">
                <a:solidFill>
                  <a:srgbClr val="231F20"/>
                </a:solidFill>
                <a:latin typeface="Arial Narrow"/>
                <a:cs typeface="Arial Narrow"/>
              </a:rPr>
              <a:t>A </a:t>
            </a:r>
            <a:r>
              <a:rPr sz="900" spc="-5" dirty="0">
                <a:solidFill>
                  <a:srgbClr val="231F20"/>
                </a:solidFill>
                <a:latin typeface="Arial Narrow"/>
                <a:cs typeface="Arial Narrow"/>
              </a:rPr>
              <a:t>l’intérieur du bassin, ouvrez le bouchon de la valve de vidange. L’eau va commencer </a:t>
            </a:r>
            <a:r>
              <a:rPr sz="900" dirty="0">
                <a:solidFill>
                  <a:srgbClr val="231F20"/>
                </a:solidFill>
                <a:latin typeface="Arial Narrow"/>
                <a:cs typeface="Arial Narrow"/>
              </a:rPr>
              <a:t>à </a:t>
            </a:r>
            <a:r>
              <a:rPr sz="900" spc="-5" dirty="0">
                <a:solidFill>
                  <a:srgbClr val="231F20"/>
                </a:solidFill>
                <a:latin typeface="Arial Narrow"/>
                <a:cs typeface="Arial Narrow"/>
              </a:rPr>
              <a:t>s’écouler du </a:t>
            </a:r>
            <a:r>
              <a:rPr sz="900" dirty="0">
                <a:solidFill>
                  <a:srgbClr val="231F20"/>
                </a:solidFill>
                <a:latin typeface="Arial Narrow"/>
                <a:cs typeface="Arial Narrow"/>
              </a:rPr>
              <a:t>tuyau</a:t>
            </a:r>
            <a:r>
              <a:rPr sz="900" spc="-20" dirty="0">
                <a:solidFill>
                  <a:srgbClr val="231F20"/>
                </a:solidFill>
                <a:latin typeface="Arial Narrow"/>
                <a:cs typeface="Arial Narrow"/>
              </a:rPr>
              <a:t> </a:t>
            </a:r>
            <a:r>
              <a:rPr sz="900" dirty="0">
                <a:solidFill>
                  <a:srgbClr val="231F20"/>
                </a:solidFill>
                <a:latin typeface="Arial Narrow"/>
                <a:cs typeface="Arial Narrow"/>
              </a:rPr>
              <a:t>d’arrosage.</a:t>
            </a:r>
            <a:endParaRPr sz="900">
              <a:latin typeface="Arial Narrow"/>
              <a:cs typeface="Arial Narrow"/>
            </a:endParaRPr>
          </a:p>
          <a:p>
            <a:pPr marL="168910" marR="5715" indent="-156845">
              <a:lnSpc>
                <a:spcPct val="101800"/>
              </a:lnSpc>
              <a:buAutoNum type="arabicPeriod"/>
              <a:tabLst>
                <a:tab pos="169545" algn="l"/>
              </a:tabLst>
            </a:pPr>
            <a:r>
              <a:rPr sz="900" spc="-5" dirty="0">
                <a:solidFill>
                  <a:srgbClr val="231F20"/>
                </a:solidFill>
                <a:latin typeface="Arial Narrow"/>
                <a:cs typeface="Arial Narrow"/>
              </a:rPr>
              <a:t>Lorsque l’eau cesse de s’écouler, soulevez la paroi du bassin du côté opposé </a:t>
            </a:r>
            <a:r>
              <a:rPr sz="900" dirty="0">
                <a:solidFill>
                  <a:srgbClr val="231F20"/>
                </a:solidFill>
                <a:latin typeface="Arial Narrow"/>
                <a:cs typeface="Arial Narrow"/>
              </a:rPr>
              <a:t>à </a:t>
            </a:r>
            <a:r>
              <a:rPr sz="900" spc="-5" dirty="0">
                <a:solidFill>
                  <a:srgbClr val="231F20"/>
                </a:solidFill>
                <a:latin typeface="Arial Narrow"/>
                <a:cs typeface="Arial Narrow"/>
              </a:rPr>
              <a:t>l’orifice de vidange, en dirigeant l’eau </a:t>
            </a:r>
            <a:r>
              <a:rPr sz="900" dirty="0">
                <a:solidFill>
                  <a:srgbClr val="231F20"/>
                </a:solidFill>
                <a:latin typeface="Arial Narrow"/>
                <a:cs typeface="Arial Narrow"/>
              </a:rPr>
              <a:t>restante </a:t>
            </a:r>
            <a:r>
              <a:rPr sz="900" spc="-5" dirty="0">
                <a:solidFill>
                  <a:srgbClr val="231F20"/>
                </a:solidFill>
                <a:latin typeface="Arial Narrow"/>
                <a:cs typeface="Arial Narrow"/>
              </a:rPr>
              <a:t>vers l’orifice de vidange  et en vidant complètement le</a:t>
            </a:r>
            <a:r>
              <a:rPr sz="900" spc="-10"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p>
            <a:pPr marL="168910" indent="-156845">
              <a:lnSpc>
                <a:spcPct val="100000"/>
              </a:lnSpc>
              <a:spcBef>
                <a:spcPts val="20"/>
              </a:spcBef>
              <a:buAutoNum type="arabicPeriod"/>
              <a:tabLst>
                <a:tab pos="169545" algn="l"/>
              </a:tabLst>
            </a:pPr>
            <a:r>
              <a:rPr sz="900" dirty="0">
                <a:solidFill>
                  <a:srgbClr val="231F20"/>
                </a:solidFill>
                <a:latin typeface="Arial Narrow"/>
                <a:cs typeface="Arial Narrow"/>
              </a:rPr>
              <a:t>Appuyez </a:t>
            </a:r>
            <a:r>
              <a:rPr sz="900" spc="-5" dirty="0">
                <a:solidFill>
                  <a:srgbClr val="231F20"/>
                </a:solidFill>
                <a:latin typeface="Arial Narrow"/>
                <a:cs typeface="Arial Narrow"/>
              </a:rPr>
              <a:t>sur le bouton </a:t>
            </a:r>
            <a:r>
              <a:rPr sz="900" dirty="0">
                <a:solidFill>
                  <a:srgbClr val="231F20"/>
                </a:solidFill>
                <a:latin typeface="Arial Narrow"/>
                <a:cs typeface="Arial Narrow"/>
              </a:rPr>
              <a:t>BULLE </a:t>
            </a:r>
            <a:r>
              <a:rPr sz="900" spc="-5" dirty="0">
                <a:solidFill>
                  <a:srgbClr val="231F20"/>
                </a:solidFill>
                <a:latin typeface="Arial Narrow"/>
                <a:cs typeface="Arial Narrow"/>
              </a:rPr>
              <a:t>pour sécher le bassin du</a:t>
            </a:r>
            <a:r>
              <a:rPr sz="900" spc="-10"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p>
            <a:pPr marL="168910" indent="-156845">
              <a:lnSpc>
                <a:spcPct val="100000"/>
              </a:lnSpc>
              <a:spcBef>
                <a:spcPts val="20"/>
              </a:spcBef>
              <a:buAutoNum type="arabicPeriod"/>
              <a:tabLst>
                <a:tab pos="169545" algn="l"/>
              </a:tabLst>
            </a:pPr>
            <a:r>
              <a:rPr sz="900" dirty="0">
                <a:solidFill>
                  <a:srgbClr val="231F20"/>
                </a:solidFill>
                <a:latin typeface="Arial Narrow"/>
                <a:cs typeface="Arial Narrow"/>
              </a:rPr>
              <a:t>Démontez </a:t>
            </a:r>
            <a:r>
              <a:rPr sz="900" spc="-5" dirty="0">
                <a:solidFill>
                  <a:srgbClr val="231F20"/>
                </a:solidFill>
                <a:latin typeface="Arial Narrow"/>
                <a:cs typeface="Arial Narrow"/>
              </a:rPr>
              <a:t>le boîtier de commande. </a:t>
            </a:r>
            <a:r>
              <a:rPr sz="900" dirty="0">
                <a:solidFill>
                  <a:srgbClr val="231F20"/>
                </a:solidFill>
                <a:latin typeface="Arial Narrow"/>
                <a:cs typeface="Arial Narrow"/>
              </a:rPr>
              <a:t>Retirez toute </a:t>
            </a:r>
            <a:r>
              <a:rPr sz="900" spc="-5" dirty="0">
                <a:solidFill>
                  <a:srgbClr val="231F20"/>
                </a:solidFill>
                <a:latin typeface="Arial Narrow"/>
                <a:cs typeface="Arial Narrow"/>
              </a:rPr>
              <a:t>l’eau des</a:t>
            </a:r>
            <a:r>
              <a:rPr sz="900" spc="-15" dirty="0">
                <a:solidFill>
                  <a:srgbClr val="231F20"/>
                </a:solidFill>
                <a:latin typeface="Arial Narrow"/>
                <a:cs typeface="Arial Narrow"/>
              </a:rPr>
              <a:t> </a:t>
            </a:r>
            <a:r>
              <a:rPr sz="900" spc="-5" dirty="0">
                <a:solidFill>
                  <a:srgbClr val="231F20"/>
                </a:solidFill>
                <a:latin typeface="Arial Narrow"/>
                <a:cs typeface="Arial Narrow"/>
              </a:rPr>
              <a:t>conduites.</a:t>
            </a:r>
            <a:endParaRPr sz="900">
              <a:latin typeface="Arial Narrow"/>
              <a:cs typeface="Arial Narrow"/>
            </a:endParaRPr>
          </a:p>
          <a:p>
            <a:pPr marL="168910" marR="5080" indent="-156845">
              <a:lnSpc>
                <a:spcPct val="101800"/>
              </a:lnSpc>
              <a:buAutoNum type="arabicPeriod"/>
              <a:tabLst>
                <a:tab pos="169545" algn="l"/>
              </a:tabLst>
            </a:pPr>
            <a:r>
              <a:rPr sz="900" dirty="0">
                <a:solidFill>
                  <a:srgbClr val="231F20"/>
                </a:solidFill>
                <a:latin typeface="Arial Narrow"/>
                <a:cs typeface="Arial Narrow"/>
              </a:rPr>
              <a:t>Utilisez </a:t>
            </a:r>
            <a:r>
              <a:rPr sz="900" spc="-5" dirty="0">
                <a:solidFill>
                  <a:srgbClr val="231F20"/>
                </a:solidFill>
                <a:latin typeface="Arial Narrow"/>
                <a:cs typeface="Arial Narrow"/>
              </a:rPr>
              <a:t>une serviette propre pour essuyer l’eau et l’humidité </a:t>
            </a:r>
            <a:r>
              <a:rPr sz="900" dirty="0">
                <a:solidFill>
                  <a:srgbClr val="231F20"/>
                </a:solidFill>
                <a:latin typeface="Arial Narrow"/>
                <a:cs typeface="Arial Narrow"/>
              </a:rPr>
              <a:t>restantes </a:t>
            </a:r>
            <a:r>
              <a:rPr sz="900" spc="-5" dirty="0">
                <a:solidFill>
                  <a:srgbClr val="231F20"/>
                </a:solidFill>
                <a:latin typeface="Arial Narrow"/>
                <a:cs typeface="Arial Narrow"/>
              </a:rPr>
              <a:t>sur le bassin et l’unité de commande du spa. </a:t>
            </a:r>
            <a:r>
              <a:rPr sz="900" dirty="0">
                <a:solidFill>
                  <a:srgbClr val="231F20"/>
                </a:solidFill>
                <a:latin typeface="Arial Narrow"/>
                <a:cs typeface="Arial Narrow"/>
              </a:rPr>
              <a:t>Veillez à </a:t>
            </a:r>
            <a:r>
              <a:rPr sz="900" spc="-5" dirty="0">
                <a:solidFill>
                  <a:srgbClr val="231F20"/>
                </a:solidFill>
                <a:latin typeface="Arial Narrow"/>
                <a:cs typeface="Arial Narrow"/>
              </a:rPr>
              <a:t>ce que le bassin et l’unité  de commande du spa soient bien</a:t>
            </a:r>
            <a:r>
              <a:rPr sz="900" spc="-10" dirty="0">
                <a:solidFill>
                  <a:srgbClr val="231F20"/>
                </a:solidFill>
                <a:latin typeface="Arial Narrow"/>
                <a:cs typeface="Arial Narrow"/>
              </a:rPr>
              <a:t> </a:t>
            </a:r>
            <a:r>
              <a:rPr sz="900" spc="-5" dirty="0">
                <a:solidFill>
                  <a:srgbClr val="231F20"/>
                </a:solidFill>
                <a:latin typeface="Arial Narrow"/>
                <a:cs typeface="Arial Narrow"/>
              </a:rPr>
              <a:t>séchés.</a:t>
            </a:r>
            <a:endParaRPr sz="900">
              <a:latin typeface="Arial Narrow"/>
              <a:cs typeface="Arial Narrow"/>
            </a:endParaRPr>
          </a:p>
        </p:txBody>
      </p:sp>
      <p:sp>
        <p:nvSpPr>
          <p:cNvPr id="233" name="object 233"/>
          <p:cNvSpPr txBox="1"/>
          <p:nvPr/>
        </p:nvSpPr>
        <p:spPr>
          <a:xfrm>
            <a:off x="517884" y="6876365"/>
            <a:ext cx="6483985" cy="972819"/>
          </a:xfrm>
          <a:prstGeom prst="rect">
            <a:avLst/>
          </a:prstGeom>
        </p:spPr>
        <p:txBody>
          <a:bodyPr vert="horz" wrap="square" lIns="0" tIns="22860" rIns="0" bIns="0" rtlCol="0">
            <a:spAutoFit/>
          </a:bodyPr>
          <a:lstStyle/>
          <a:p>
            <a:pPr marL="12700">
              <a:lnSpc>
                <a:spcPct val="100000"/>
              </a:lnSpc>
              <a:spcBef>
                <a:spcPts val="180"/>
              </a:spcBef>
            </a:pPr>
            <a:r>
              <a:rPr sz="1200" b="1" dirty="0">
                <a:solidFill>
                  <a:srgbClr val="231F20"/>
                </a:solidFill>
                <a:latin typeface="Arial Narrow"/>
                <a:cs typeface="Arial Narrow"/>
              </a:rPr>
              <a:t>Nettoyer </a:t>
            </a:r>
            <a:r>
              <a:rPr sz="1200" b="1" spc="-5" dirty="0">
                <a:solidFill>
                  <a:srgbClr val="231F20"/>
                </a:solidFill>
                <a:latin typeface="Arial Narrow"/>
                <a:cs typeface="Arial Narrow"/>
              </a:rPr>
              <a:t>le </a:t>
            </a:r>
            <a:r>
              <a:rPr sz="1200" b="1" dirty="0">
                <a:solidFill>
                  <a:srgbClr val="231F20"/>
                </a:solidFill>
                <a:latin typeface="Arial Narrow"/>
                <a:cs typeface="Arial Narrow"/>
              </a:rPr>
              <a:t>bassin du</a:t>
            </a:r>
            <a:r>
              <a:rPr sz="1200" b="1" spc="-5" dirty="0">
                <a:solidFill>
                  <a:srgbClr val="231F20"/>
                </a:solidFill>
                <a:latin typeface="Arial Narrow"/>
                <a:cs typeface="Arial Narrow"/>
              </a:rPr>
              <a:t> spa</a:t>
            </a:r>
            <a:endParaRPr sz="1200">
              <a:latin typeface="Arial Narrow"/>
              <a:cs typeface="Arial Narrow"/>
            </a:endParaRPr>
          </a:p>
          <a:p>
            <a:pPr marL="12700" marR="5080">
              <a:lnSpc>
                <a:spcPts val="1200"/>
              </a:lnSpc>
            </a:pPr>
            <a:r>
              <a:rPr sz="900" dirty="0">
                <a:solidFill>
                  <a:srgbClr val="231F20"/>
                </a:solidFill>
                <a:latin typeface="Arial Narrow"/>
                <a:cs typeface="Arial Narrow"/>
              </a:rPr>
              <a:t>Si </a:t>
            </a:r>
            <a:r>
              <a:rPr sz="900" spc="-5" dirty="0">
                <a:solidFill>
                  <a:srgbClr val="231F20"/>
                </a:solidFill>
                <a:latin typeface="Arial Narrow"/>
                <a:cs typeface="Arial Narrow"/>
              </a:rPr>
              <a:t>des saletés sont visibles dans l’eau ou si l’eau devient </a:t>
            </a:r>
            <a:r>
              <a:rPr sz="900" dirty="0">
                <a:solidFill>
                  <a:srgbClr val="231F20"/>
                </a:solidFill>
                <a:latin typeface="Arial Narrow"/>
                <a:cs typeface="Arial Narrow"/>
              </a:rPr>
              <a:t>trouble </a:t>
            </a:r>
            <a:r>
              <a:rPr sz="900" spc="-5" dirty="0">
                <a:solidFill>
                  <a:srgbClr val="231F20"/>
                </a:solidFill>
                <a:latin typeface="Arial Narrow"/>
                <a:cs typeface="Arial Narrow"/>
              </a:rPr>
              <a:t>et qu’elle n’est pas nettoyée malgré la bonne composition chimique de l’eau, changez l’eau  et nettoyez le bassin du spa. </a:t>
            </a:r>
            <a:r>
              <a:rPr sz="900" dirty="0">
                <a:solidFill>
                  <a:srgbClr val="231F20"/>
                </a:solidFill>
                <a:latin typeface="Arial Narrow"/>
                <a:cs typeface="Arial Narrow"/>
              </a:rPr>
              <a:t>Voir </a:t>
            </a:r>
            <a:r>
              <a:rPr sz="900" spc="-5" dirty="0">
                <a:solidFill>
                  <a:srgbClr val="231F20"/>
                </a:solidFill>
                <a:latin typeface="Arial Narrow"/>
                <a:cs typeface="Arial Narrow"/>
              </a:rPr>
              <a:t>la section </a:t>
            </a:r>
            <a:r>
              <a:rPr sz="900" dirty="0">
                <a:solidFill>
                  <a:srgbClr val="231F20"/>
                </a:solidFill>
                <a:latin typeface="Arial Narrow"/>
                <a:cs typeface="Arial Narrow"/>
              </a:rPr>
              <a:t>« Vidange </a:t>
            </a:r>
            <a:r>
              <a:rPr sz="900" spc="-5" dirty="0">
                <a:solidFill>
                  <a:srgbClr val="231F20"/>
                </a:solidFill>
                <a:latin typeface="Arial Narrow"/>
                <a:cs typeface="Arial Narrow"/>
              </a:rPr>
              <a:t>du bassin du spa </a:t>
            </a:r>
            <a:r>
              <a:rPr sz="900" dirty="0">
                <a:solidFill>
                  <a:srgbClr val="231F20"/>
                </a:solidFill>
                <a:latin typeface="Arial Narrow"/>
                <a:cs typeface="Arial Narrow"/>
              </a:rPr>
              <a:t>» </a:t>
            </a:r>
            <a:r>
              <a:rPr sz="900" spc="-5" dirty="0">
                <a:solidFill>
                  <a:srgbClr val="231F20"/>
                </a:solidFill>
                <a:latin typeface="Arial Narrow"/>
                <a:cs typeface="Arial Narrow"/>
              </a:rPr>
              <a:t>pour savoir comment vider le spa. Lorsqu’il est vide, nettoyez et/ou </a:t>
            </a:r>
            <a:r>
              <a:rPr sz="900" dirty="0">
                <a:solidFill>
                  <a:srgbClr val="231F20"/>
                </a:solidFill>
                <a:latin typeface="Arial Narrow"/>
                <a:cs typeface="Arial Narrow"/>
              </a:rPr>
              <a:t>remplacez </a:t>
            </a:r>
            <a:r>
              <a:rPr sz="900" spc="-5" dirty="0">
                <a:solidFill>
                  <a:srgbClr val="231F20"/>
                </a:solidFill>
                <a:latin typeface="Arial Narrow"/>
                <a:cs typeface="Arial Narrow"/>
              </a:rPr>
              <a:t>la  cartouche </a:t>
            </a:r>
            <a:r>
              <a:rPr sz="900" dirty="0">
                <a:solidFill>
                  <a:srgbClr val="231F20"/>
                </a:solidFill>
                <a:latin typeface="Arial Narrow"/>
                <a:cs typeface="Arial Narrow"/>
              </a:rPr>
              <a:t>filtrante. Utilisez </a:t>
            </a:r>
            <a:r>
              <a:rPr sz="900" spc="-5" dirty="0">
                <a:solidFill>
                  <a:srgbClr val="231F20"/>
                </a:solidFill>
                <a:latin typeface="Arial Narrow"/>
                <a:cs typeface="Arial Narrow"/>
              </a:rPr>
              <a:t>une éponge et une solution de savon doux pour essuyer la saleté ou les </a:t>
            </a:r>
            <a:r>
              <a:rPr sz="900" dirty="0">
                <a:solidFill>
                  <a:srgbClr val="231F20"/>
                </a:solidFill>
                <a:latin typeface="Arial Narrow"/>
                <a:cs typeface="Arial Narrow"/>
              </a:rPr>
              <a:t>taches </a:t>
            </a:r>
            <a:r>
              <a:rPr sz="900" spc="-5" dirty="0">
                <a:solidFill>
                  <a:srgbClr val="231F20"/>
                </a:solidFill>
                <a:latin typeface="Arial Narrow"/>
                <a:cs typeface="Arial Narrow"/>
              </a:rPr>
              <a:t>sur la paroi intérieure du spa. </a:t>
            </a:r>
            <a:r>
              <a:rPr sz="900" dirty="0">
                <a:solidFill>
                  <a:srgbClr val="231F20"/>
                </a:solidFill>
                <a:latin typeface="Arial Narrow"/>
                <a:cs typeface="Arial Narrow"/>
              </a:rPr>
              <a:t>Rincez abondam-  </a:t>
            </a:r>
            <a:r>
              <a:rPr sz="900" spc="-5" dirty="0">
                <a:solidFill>
                  <a:srgbClr val="231F20"/>
                </a:solidFill>
                <a:latin typeface="Arial Narrow"/>
                <a:cs typeface="Arial Narrow"/>
              </a:rPr>
              <a:t>ment avant de le </a:t>
            </a:r>
            <a:r>
              <a:rPr sz="900" dirty="0">
                <a:solidFill>
                  <a:srgbClr val="231F20"/>
                </a:solidFill>
                <a:latin typeface="Arial Narrow"/>
                <a:cs typeface="Arial Narrow"/>
              </a:rPr>
              <a:t>remplir à </a:t>
            </a:r>
            <a:r>
              <a:rPr sz="900" spc="-5" dirty="0">
                <a:solidFill>
                  <a:srgbClr val="231F20"/>
                </a:solidFill>
                <a:latin typeface="Arial Narrow"/>
                <a:cs typeface="Arial Narrow"/>
              </a:rPr>
              <a:t>nouveau avec de l’eau</a:t>
            </a:r>
            <a:r>
              <a:rPr sz="900" spc="-15" dirty="0">
                <a:solidFill>
                  <a:srgbClr val="231F20"/>
                </a:solidFill>
                <a:latin typeface="Arial Narrow"/>
                <a:cs typeface="Arial Narrow"/>
              </a:rPr>
              <a:t> </a:t>
            </a:r>
            <a:r>
              <a:rPr sz="900" dirty="0">
                <a:solidFill>
                  <a:srgbClr val="231F20"/>
                </a:solidFill>
                <a:latin typeface="Arial Narrow"/>
                <a:cs typeface="Arial Narrow"/>
              </a:rPr>
              <a:t>propre.</a:t>
            </a:r>
            <a:endParaRPr sz="900">
              <a:latin typeface="Arial Narrow"/>
              <a:cs typeface="Arial Narrow"/>
            </a:endParaRPr>
          </a:p>
          <a:p>
            <a:pPr marL="12700">
              <a:lnSpc>
                <a:spcPct val="100000"/>
              </a:lnSpc>
              <a:spcBef>
                <a:spcPts val="55"/>
              </a:spcBef>
            </a:pPr>
            <a:r>
              <a:rPr sz="900" b="1" dirty="0">
                <a:solidFill>
                  <a:srgbClr val="231F20"/>
                </a:solidFill>
                <a:latin typeface="Arial Narrow"/>
                <a:cs typeface="Arial Narrow"/>
              </a:rPr>
              <a:t>IMPORTANT: </a:t>
            </a:r>
            <a:r>
              <a:rPr sz="900" dirty="0">
                <a:solidFill>
                  <a:srgbClr val="231F20"/>
                </a:solidFill>
                <a:latin typeface="Arial Narrow"/>
                <a:cs typeface="Arial Narrow"/>
              </a:rPr>
              <a:t>N’utilisez </a:t>
            </a:r>
            <a:r>
              <a:rPr sz="900" spc="-5" dirty="0">
                <a:solidFill>
                  <a:srgbClr val="231F20"/>
                </a:solidFill>
                <a:latin typeface="Arial Narrow"/>
                <a:cs typeface="Arial Narrow"/>
              </a:rPr>
              <a:t>pas de paille de </a:t>
            </a:r>
            <a:r>
              <a:rPr sz="900" dirty="0">
                <a:solidFill>
                  <a:srgbClr val="231F20"/>
                </a:solidFill>
                <a:latin typeface="Arial Narrow"/>
                <a:cs typeface="Arial Narrow"/>
              </a:rPr>
              <a:t>fer, </a:t>
            </a:r>
            <a:r>
              <a:rPr sz="900" spc="-5" dirty="0">
                <a:solidFill>
                  <a:srgbClr val="231F20"/>
                </a:solidFill>
                <a:latin typeface="Arial Narrow"/>
                <a:cs typeface="Arial Narrow"/>
              </a:rPr>
              <a:t>de brosses dures ou de nettoyants</a:t>
            </a:r>
            <a:r>
              <a:rPr sz="900" spc="-25" dirty="0">
                <a:solidFill>
                  <a:srgbClr val="231F20"/>
                </a:solidFill>
                <a:latin typeface="Arial Narrow"/>
                <a:cs typeface="Arial Narrow"/>
              </a:rPr>
              <a:t> </a:t>
            </a:r>
            <a:r>
              <a:rPr sz="900" dirty="0">
                <a:solidFill>
                  <a:srgbClr val="231F20"/>
                </a:solidFill>
                <a:latin typeface="Arial Narrow"/>
                <a:cs typeface="Arial Narrow"/>
              </a:rPr>
              <a:t>abrasifs.</a:t>
            </a:r>
            <a:endParaRPr sz="900">
              <a:latin typeface="Arial Narrow"/>
              <a:cs typeface="Arial Narrow"/>
            </a:endParaRPr>
          </a:p>
        </p:txBody>
      </p:sp>
      <p:sp>
        <p:nvSpPr>
          <p:cNvPr id="234" name="object 234"/>
          <p:cNvSpPr txBox="1"/>
          <p:nvPr/>
        </p:nvSpPr>
        <p:spPr>
          <a:xfrm>
            <a:off x="2566578" y="8013338"/>
            <a:ext cx="4279265" cy="1637030"/>
          </a:xfrm>
          <a:prstGeom prst="rect">
            <a:avLst/>
          </a:prstGeom>
        </p:spPr>
        <p:txBody>
          <a:bodyPr vert="horz" wrap="square" lIns="0" tIns="22860" rIns="0" bIns="0" rtlCol="0">
            <a:spAutoFit/>
          </a:bodyPr>
          <a:lstStyle/>
          <a:p>
            <a:pPr>
              <a:lnSpc>
                <a:spcPct val="100000"/>
              </a:lnSpc>
              <a:spcBef>
                <a:spcPts val="180"/>
              </a:spcBef>
            </a:pPr>
            <a:r>
              <a:rPr sz="1200" b="1" spc="-5" dirty="0">
                <a:solidFill>
                  <a:srgbClr val="231F20"/>
                </a:solidFill>
                <a:latin typeface="Arial Narrow"/>
                <a:cs typeface="Arial Narrow"/>
              </a:rPr>
              <a:t>Instructions </a:t>
            </a:r>
            <a:r>
              <a:rPr sz="1200" b="1" dirty="0">
                <a:solidFill>
                  <a:srgbClr val="231F20"/>
                </a:solidFill>
                <a:latin typeface="Arial Narrow"/>
                <a:cs typeface="Arial Narrow"/>
              </a:rPr>
              <a:t>de</a:t>
            </a:r>
            <a:r>
              <a:rPr sz="1200" b="1" spc="-5" dirty="0">
                <a:solidFill>
                  <a:srgbClr val="231F20"/>
                </a:solidFill>
                <a:latin typeface="Arial Narrow"/>
                <a:cs typeface="Arial Narrow"/>
              </a:rPr>
              <a:t> </a:t>
            </a:r>
            <a:r>
              <a:rPr sz="1200" b="1" dirty="0">
                <a:solidFill>
                  <a:srgbClr val="231F20"/>
                </a:solidFill>
                <a:latin typeface="Arial Narrow"/>
                <a:cs typeface="Arial Narrow"/>
              </a:rPr>
              <a:t>dégonflage</a:t>
            </a:r>
            <a:endParaRPr sz="1200">
              <a:latin typeface="Arial Narrow"/>
              <a:cs typeface="Arial Narrow"/>
            </a:endParaRPr>
          </a:p>
          <a:p>
            <a:pPr>
              <a:lnSpc>
                <a:spcPct val="100000"/>
              </a:lnSpc>
              <a:spcBef>
                <a:spcPts val="60"/>
              </a:spcBef>
            </a:pPr>
            <a:r>
              <a:rPr sz="900" b="1" dirty="0">
                <a:solidFill>
                  <a:srgbClr val="231F20"/>
                </a:solidFill>
                <a:latin typeface="Arial Narrow"/>
                <a:cs typeface="Arial Narrow"/>
              </a:rPr>
              <a:t>Dégonflage du </a:t>
            </a:r>
            <a:r>
              <a:rPr sz="900" b="1" spc="-5" dirty="0">
                <a:solidFill>
                  <a:srgbClr val="231F20"/>
                </a:solidFill>
                <a:latin typeface="Arial Narrow"/>
                <a:cs typeface="Arial Narrow"/>
              </a:rPr>
              <a:t>spa</a:t>
            </a:r>
            <a:r>
              <a:rPr sz="900" b="1" spc="-10" dirty="0">
                <a:solidFill>
                  <a:srgbClr val="231F20"/>
                </a:solidFill>
                <a:latin typeface="Arial Narrow"/>
                <a:cs typeface="Arial Narrow"/>
              </a:rPr>
              <a:t> </a:t>
            </a:r>
            <a:r>
              <a:rPr sz="900" b="1" dirty="0">
                <a:solidFill>
                  <a:srgbClr val="231F20"/>
                </a:solidFill>
                <a:latin typeface="Arial Narrow"/>
                <a:cs typeface="Arial Narrow"/>
              </a:rPr>
              <a:t>(MONO)</a:t>
            </a:r>
            <a:endParaRPr sz="900">
              <a:latin typeface="Arial Narrow"/>
              <a:cs typeface="Arial Narrow"/>
            </a:endParaRPr>
          </a:p>
          <a:p>
            <a:pPr marL="156210" marR="234315" indent="-156845">
              <a:lnSpc>
                <a:spcPts val="1000"/>
              </a:lnSpc>
              <a:spcBef>
                <a:spcPts val="219"/>
              </a:spcBef>
              <a:buAutoNum type="arabicPeriod"/>
              <a:tabLst>
                <a:tab pos="156845" algn="l"/>
              </a:tabLst>
            </a:pPr>
            <a:r>
              <a:rPr sz="900" spc="-5" dirty="0">
                <a:solidFill>
                  <a:srgbClr val="231F20"/>
                </a:solidFill>
                <a:latin typeface="Arial Narrow"/>
                <a:cs typeface="Arial Narrow"/>
              </a:rPr>
              <a:t>Ouvrez le bouchon de la valve en le </a:t>
            </a:r>
            <a:r>
              <a:rPr sz="900" dirty="0">
                <a:solidFill>
                  <a:srgbClr val="231F20"/>
                </a:solidFill>
                <a:latin typeface="Arial Narrow"/>
                <a:cs typeface="Arial Narrow"/>
              </a:rPr>
              <a:t>tournant </a:t>
            </a:r>
            <a:r>
              <a:rPr sz="900" spc="-5" dirty="0">
                <a:solidFill>
                  <a:srgbClr val="231F20"/>
                </a:solidFill>
                <a:latin typeface="Arial Narrow"/>
                <a:cs typeface="Arial Narrow"/>
              </a:rPr>
              <a:t>dans le sens inverse des aiguilles d’une montre.  </a:t>
            </a:r>
            <a:r>
              <a:rPr sz="900" dirty="0">
                <a:solidFill>
                  <a:srgbClr val="231F20"/>
                </a:solidFill>
                <a:latin typeface="Arial Narrow"/>
                <a:cs typeface="Arial Narrow"/>
              </a:rPr>
              <a:t>Assurez-vous </a:t>
            </a:r>
            <a:r>
              <a:rPr sz="900" spc="-5" dirty="0">
                <a:solidFill>
                  <a:srgbClr val="231F20"/>
                </a:solidFill>
                <a:latin typeface="Arial Narrow"/>
                <a:cs typeface="Arial Narrow"/>
              </a:rPr>
              <a:t>que la valve est exempte de débris, de sable ou de saleté avant de la</a:t>
            </a:r>
            <a:r>
              <a:rPr sz="900" spc="-30" dirty="0">
                <a:solidFill>
                  <a:srgbClr val="231F20"/>
                </a:solidFill>
                <a:latin typeface="Arial Narrow"/>
                <a:cs typeface="Arial Narrow"/>
              </a:rPr>
              <a:t> </a:t>
            </a:r>
            <a:r>
              <a:rPr sz="900" dirty="0">
                <a:solidFill>
                  <a:srgbClr val="231F20"/>
                </a:solidFill>
                <a:latin typeface="Arial Narrow"/>
                <a:cs typeface="Arial Narrow"/>
              </a:rPr>
              <a:t>relâcher.</a:t>
            </a:r>
            <a:endParaRPr sz="900">
              <a:latin typeface="Arial Narrow"/>
              <a:cs typeface="Arial Narrow"/>
            </a:endParaRPr>
          </a:p>
          <a:p>
            <a:pPr marL="156210" marR="181610" indent="-156845">
              <a:lnSpc>
                <a:spcPts val="1000"/>
              </a:lnSpc>
              <a:buAutoNum type="arabicPeriod"/>
              <a:tabLst>
                <a:tab pos="156845" algn="l"/>
              </a:tabLst>
            </a:pPr>
            <a:r>
              <a:rPr sz="900" dirty="0">
                <a:solidFill>
                  <a:srgbClr val="231F20"/>
                </a:solidFill>
                <a:latin typeface="Arial Narrow"/>
                <a:cs typeface="Arial Narrow"/>
              </a:rPr>
              <a:t>Appuyez </a:t>
            </a:r>
            <a:r>
              <a:rPr sz="900" spc="-5" dirty="0">
                <a:solidFill>
                  <a:srgbClr val="231F20"/>
                </a:solidFill>
                <a:latin typeface="Arial Narrow"/>
                <a:cs typeface="Arial Narrow"/>
              </a:rPr>
              <a:t>sur le bouton de la valve et </a:t>
            </a:r>
            <a:r>
              <a:rPr sz="900" dirty="0">
                <a:solidFill>
                  <a:srgbClr val="231F20"/>
                </a:solidFill>
                <a:latin typeface="Arial Narrow"/>
                <a:cs typeface="Arial Narrow"/>
              </a:rPr>
              <a:t>tournez-le </a:t>
            </a:r>
            <a:r>
              <a:rPr sz="900" spc="-5" dirty="0">
                <a:solidFill>
                  <a:srgbClr val="231F20"/>
                </a:solidFill>
                <a:latin typeface="Arial Narrow"/>
                <a:cs typeface="Arial Narrow"/>
              </a:rPr>
              <a:t>dans le sens des aiguilles d’une montre pour le  verrouiller en position</a:t>
            </a:r>
            <a:r>
              <a:rPr sz="900" spc="-10" dirty="0">
                <a:solidFill>
                  <a:srgbClr val="231F20"/>
                </a:solidFill>
                <a:latin typeface="Arial Narrow"/>
                <a:cs typeface="Arial Narrow"/>
              </a:rPr>
              <a:t> </a:t>
            </a:r>
            <a:r>
              <a:rPr sz="900" dirty="0">
                <a:solidFill>
                  <a:srgbClr val="231F20"/>
                </a:solidFill>
                <a:latin typeface="Arial Narrow"/>
                <a:cs typeface="Arial Narrow"/>
              </a:rPr>
              <a:t>BASSE.</a:t>
            </a:r>
            <a:endParaRPr sz="900">
              <a:latin typeface="Arial Narrow"/>
              <a:cs typeface="Arial Narrow"/>
            </a:endParaRPr>
          </a:p>
          <a:p>
            <a:pPr marL="156210" indent="-156845">
              <a:lnSpc>
                <a:spcPts val="980"/>
              </a:lnSpc>
              <a:buAutoNum type="arabicPeriod"/>
              <a:tabLst>
                <a:tab pos="156845" algn="l"/>
              </a:tabLst>
            </a:pPr>
            <a:r>
              <a:rPr sz="900" dirty="0">
                <a:solidFill>
                  <a:srgbClr val="231F20"/>
                </a:solidFill>
                <a:latin typeface="Arial Narrow"/>
                <a:cs typeface="Arial Narrow"/>
              </a:rPr>
              <a:t>Une fois </a:t>
            </a:r>
            <a:r>
              <a:rPr sz="900" spc="-5" dirty="0">
                <a:solidFill>
                  <a:srgbClr val="231F20"/>
                </a:solidFill>
                <a:latin typeface="Arial Narrow"/>
                <a:cs typeface="Arial Narrow"/>
              </a:rPr>
              <a:t>le dégonflage </a:t>
            </a:r>
            <a:r>
              <a:rPr sz="900" dirty="0">
                <a:solidFill>
                  <a:srgbClr val="231F20"/>
                </a:solidFill>
                <a:latin typeface="Arial Narrow"/>
                <a:cs typeface="Arial Narrow"/>
              </a:rPr>
              <a:t>terminé, replacez </a:t>
            </a:r>
            <a:r>
              <a:rPr sz="900" spc="-5" dirty="0">
                <a:solidFill>
                  <a:srgbClr val="231F20"/>
                </a:solidFill>
                <a:latin typeface="Arial Narrow"/>
                <a:cs typeface="Arial Narrow"/>
              </a:rPr>
              <a:t>le</a:t>
            </a:r>
            <a:r>
              <a:rPr sz="900" spc="-25" dirty="0">
                <a:solidFill>
                  <a:srgbClr val="231F20"/>
                </a:solidFill>
                <a:latin typeface="Arial Narrow"/>
                <a:cs typeface="Arial Narrow"/>
              </a:rPr>
              <a:t> </a:t>
            </a:r>
            <a:r>
              <a:rPr sz="900" dirty="0">
                <a:solidFill>
                  <a:srgbClr val="231F20"/>
                </a:solidFill>
                <a:latin typeface="Arial Narrow"/>
                <a:cs typeface="Arial Narrow"/>
              </a:rPr>
              <a:t>bouchon.</a:t>
            </a:r>
            <a:endParaRPr sz="900">
              <a:latin typeface="Arial Narrow"/>
              <a:cs typeface="Arial Narrow"/>
            </a:endParaRPr>
          </a:p>
          <a:p>
            <a:pPr>
              <a:lnSpc>
                <a:spcPct val="100000"/>
              </a:lnSpc>
              <a:spcBef>
                <a:spcPts val="350"/>
              </a:spcBef>
            </a:pPr>
            <a:r>
              <a:rPr sz="900" b="1" dirty="0">
                <a:solidFill>
                  <a:srgbClr val="231F20"/>
                </a:solidFill>
                <a:latin typeface="Arial Narrow"/>
                <a:cs typeface="Arial Narrow"/>
              </a:rPr>
              <a:t>Dégonflage de la</a:t>
            </a:r>
            <a:r>
              <a:rPr sz="900" b="1" spc="-10" dirty="0">
                <a:solidFill>
                  <a:srgbClr val="231F20"/>
                </a:solidFill>
                <a:latin typeface="Arial Narrow"/>
                <a:cs typeface="Arial Narrow"/>
              </a:rPr>
              <a:t> </a:t>
            </a:r>
            <a:r>
              <a:rPr sz="900" b="1" dirty="0">
                <a:solidFill>
                  <a:srgbClr val="231F20"/>
                </a:solidFill>
                <a:latin typeface="Arial Narrow"/>
                <a:cs typeface="Arial Narrow"/>
              </a:rPr>
              <a:t>vessie</a:t>
            </a:r>
            <a:endParaRPr sz="900">
              <a:latin typeface="Arial Narrow"/>
              <a:cs typeface="Arial Narrow"/>
            </a:endParaRPr>
          </a:p>
          <a:p>
            <a:pPr marL="130175" marR="5080" indent="-130810">
              <a:lnSpc>
                <a:spcPct val="111100"/>
              </a:lnSpc>
              <a:buAutoNum type="arabicPeriod"/>
              <a:tabLst>
                <a:tab pos="130810" algn="l"/>
              </a:tabLst>
            </a:pPr>
            <a:r>
              <a:rPr sz="900" spc="-5" dirty="0">
                <a:solidFill>
                  <a:srgbClr val="231F20"/>
                </a:solidFill>
                <a:latin typeface="Arial Narrow"/>
                <a:cs typeface="Arial Narrow"/>
              </a:rPr>
              <a:t>Ouvrez le bouchon de la valve pour dégonfler la vessie. </a:t>
            </a:r>
            <a:r>
              <a:rPr sz="900" dirty="0">
                <a:solidFill>
                  <a:srgbClr val="231F20"/>
                </a:solidFill>
                <a:latin typeface="Arial Narrow"/>
                <a:cs typeface="Arial Narrow"/>
              </a:rPr>
              <a:t>Pour </a:t>
            </a:r>
            <a:r>
              <a:rPr sz="900" spc="-5" dirty="0">
                <a:solidFill>
                  <a:srgbClr val="231F20"/>
                </a:solidFill>
                <a:latin typeface="Arial Narrow"/>
                <a:cs typeface="Arial Narrow"/>
              </a:rPr>
              <a:t>un dégonflage </a:t>
            </a:r>
            <a:r>
              <a:rPr sz="900" dirty="0">
                <a:solidFill>
                  <a:srgbClr val="231F20"/>
                </a:solidFill>
                <a:latin typeface="Arial Narrow"/>
                <a:cs typeface="Arial Narrow"/>
              </a:rPr>
              <a:t>rapide, </a:t>
            </a:r>
            <a:r>
              <a:rPr sz="900" spc="-5" dirty="0">
                <a:solidFill>
                  <a:srgbClr val="231F20"/>
                </a:solidFill>
                <a:latin typeface="Arial Narrow"/>
                <a:cs typeface="Arial Narrow"/>
              </a:rPr>
              <a:t>insérez la paille  </a:t>
            </a:r>
            <a:r>
              <a:rPr sz="900" dirty="0">
                <a:solidFill>
                  <a:srgbClr val="231F20"/>
                </a:solidFill>
                <a:latin typeface="Arial Narrow"/>
                <a:cs typeface="Arial Narrow"/>
              </a:rPr>
              <a:t>(incluse </a:t>
            </a:r>
            <a:r>
              <a:rPr sz="900" spc="-5" dirty="0">
                <a:solidFill>
                  <a:srgbClr val="231F20"/>
                </a:solidFill>
                <a:latin typeface="Arial Narrow"/>
                <a:cs typeface="Arial Narrow"/>
              </a:rPr>
              <a:t>dans le kit de </a:t>
            </a:r>
            <a:r>
              <a:rPr sz="900" dirty="0">
                <a:solidFill>
                  <a:srgbClr val="231F20"/>
                </a:solidFill>
                <a:latin typeface="Arial Narrow"/>
                <a:cs typeface="Arial Narrow"/>
              </a:rPr>
              <a:t>réparation) </a:t>
            </a:r>
            <a:r>
              <a:rPr sz="900" spc="-5" dirty="0">
                <a:solidFill>
                  <a:srgbClr val="231F20"/>
                </a:solidFill>
                <a:latin typeface="Arial Narrow"/>
                <a:cs typeface="Arial Narrow"/>
              </a:rPr>
              <a:t>dans la</a:t>
            </a:r>
            <a:r>
              <a:rPr sz="900" spc="-15" dirty="0">
                <a:solidFill>
                  <a:srgbClr val="231F20"/>
                </a:solidFill>
                <a:latin typeface="Arial Narrow"/>
                <a:cs typeface="Arial Narrow"/>
              </a:rPr>
              <a:t> </a:t>
            </a:r>
            <a:r>
              <a:rPr sz="900" spc="-5" dirty="0">
                <a:solidFill>
                  <a:srgbClr val="231F20"/>
                </a:solidFill>
                <a:latin typeface="Arial Narrow"/>
                <a:cs typeface="Arial Narrow"/>
              </a:rPr>
              <a:t>valve.</a:t>
            </a:r>
            <a:endParaRPr sz="900">
              <a:latin typeface="Arial Narrow"/>
              <a:cs typeface="Arial Narrow"/>
            </a:endParaRPr>
          </a:p>
          <a:p>
            <a:pPr marL="130175" indent="-130810">
              <a:lnSpc>
                <a:spcPts val="1000"/>
              </a:lnSpc>
              <a:buAutoNum type="arabicPeriod"/>
              <a:tabLst>
                <a:tab pos="130810" algn="l"/>
              </a:tabLst>
            </a:pPr>
            <a:r>
              <a:rPr sz="900" dirty="0">
                <a:solidFill>
                  <a:srgbClr val="231F20"/>
                </a:solidFill>
                <a:latin typeface="Arial Narrow"/>
                <a:cs typeface="Arial Narrow"/>
              </a:rPr>
              <a:t>Une fois </a:t>
            </a:r>
            <a:r>
              <a:rPr sz="900" spc="-5" dirty="0">
                <a:solidFill>
                  <a:srgbClr val="231F20"/>
                </a:solidFill>
                <a:latin typeface="Arial Narrow"/>
                <a:cs typeface="Arial Narrow"/>
              </a:rPr>
              <a:t>le dégonflage </a:t>
            </a:r>
            <a:r>
              <a:rPr sz="900" dirty="0">
                <a:solidFill>
                  <a:srgbClr val="231F20"/>
                </a:solidFill>
                <a:latin typeface="Arial Narrow"/>
                <a:cs typeface="Arial Narrow"/>
              </a:rPr>
              <a:t>terminé, remettez </a:t>
            </a:r>
            <a:r>
              <a:rPr sz="900" spc="-5" dirty="0">
                <a:solidFill>
                  <a:srgbClr val="231F20"/>
                </a:solidFill>
                <a:latin typeface="Arial Narrow"/>
                <a:cs typeface="Arial Narrow"/>
              </a:rPr>
              <a:t>le bouchon en</a:t>
            </a:r>
            <a:r>
              <a:rPr sz="900" spc="-25" dirty="0">
                <a:solidFill>
                  <a:srgbClr val="231F20"/>
                </a:solidFill>
                <a:latin typeface="Arial Narrow"/>
                <a:cs typeface="Arial Narrow"/>
              </a:rPr>
              <a:t> </a:t>
            </a:r>
            <a:r>
              <a:rPr sz="900" dirty="0">
                <a:solidFill>
                  <a:srgbClr val="231F20"/>
                </a:solidFill>
                <a:latin typeface="Arial Narrow"/>
                <a:cs typeface="Arial Narrow"/>
              </a:rPr>
              <a:t>place.</a:t>
            </a:r>
            <a:endParaRPr sz="900">
              <a:latin typeface="Arial Narrow"/>
              <a:cs typeface="Arial Narrow"/>
            </a:endParaRPr>
          </a:p>
        </p:txBody>
      </p:sp>
      <p:sp>
        <p:nvSpPr>
          <p:cNvPr id="235" name="object 235"/>
          <p:cNvSpPr txBox="1"/>
          <p:nvPr/>
        </p:nvSpPr>
        <p:spPr>
          <a:xfrm>
            <a:off x="517890" y="973590"/>
            <a:ext cx="89535" cy="289560"/>
          </a:xfrm>
          <a:prstGeom prst="rect">
            <a:avLst/>
          </a:prstGeom>
        </p:spPr>
        <p:txBody>
          <a:bodyPr vert="horz" wrap="square" lIns="0" tIns="12700" rIns="0" bIns="0" rtlCol="0">
            <a:spAutoFit/>
          </a:bodyPr>
          <a:lstStyle/>
          <a:p>
            <a:pPr marL="12700">
              <a:lnSpc>
                <a:spcPts val="1040"/>
              </a:lnSpc>
              <a:spcBef>
                <a:spcPts val="100"/>
              </a:spcBef>
            </a:pPr>
            <a:r>
              <a:rPr sz="900" spc="-45" dirty="0">
                <a:solidFill>
                  <a:srgbClr val="231F20"/>
                </a:solidFill>
                <a:latin typeface="Arial Narrow"/>
                <a:cs typeface="Arial Narrow"/>
              </a:rPr>
              <a:t>●</a:t>
            </a:r>
            <a:endParaRPr sz="900">
              <a:latin typeface="Arial Narrow"/>
              <a:cs typeface="Arial Narrow"/>
            </a:endParaRPr>
          </a:p>
          <a:p>
            <a:pPr marL="12700">
              <a:lnSpc>
                <a:spcPts val="1040"/>
              </a:lnSpc>
            </a:pPr>
            <a:r>
              <a:rPr sz="900" spc="-45" dirty="0">
                <a:solidFill>
                  <a:srgbClr val="231F20"/>
                </a:solidFill>
                <a:latin typeface="Arial Narrow"/>
                <a:cs typeface="Arial Narrow"/>
              </a:rPr>
              <a:t>●</a:t>
            </a:r>
            <a:endParaRPr sz="900">
              <a:latin typeface="Arial Narrow"/>
              <a:cs typeface="Arial Narrow"/>
            </a:endParaRPr>
          </a:p>
        </p:txBody>
      </p:sp>
      <p:sp>
        <p:nvSpPr>
          <p:cNvPr id="236" name="object 236"/>
          <p:cNvSpPr txBox="1"/>
          <p:nvPr/>
        </p:nvSpPr>
        <p:spPr>
          <a:xfrm>
            <a:off x="517890" y="1354552"/>
            <a:ext cx="89535" cy="162560"/>
          </a:xfrm>
          <a:prstGeom prst="rect">
            <a:avLst/>
          </a:prstGeom>
        </p:spPr>
        <p:txBody>
          <a:bodyPr vert="horz" wrap="square" lIns="0" tIns="12700" rIns="0" bIns="0" rtlCol="0">
            <a:spAutoFit/>
          </a:bodyPr>
          <a:lstStyle/>
          <a:p>
            <a:pPr marL="12700">
              <a:lnSpc>
                <a:spcPct val="100000"/>
              </a:lnSpc>
              <a:spcBef>
                <a:spcPts val="100"/>
              </a:spcBef>
            </a:pPr>
            <a:r>
              <a:rPr sz="900" spc="-45" dirty="0">
                <a:solidFill>
                  <a:srgbClr val="231F20"/>
                </a:solidFill>
                <a:latin typeface="Arial Narrow"/>
                <a:cs typeface="Arial Narrow"/>
              </a:rPr>
              <a:t>●</a:t>
            </a:r>
            <a:endParaRPr sz="900">
              <a:latin typeface="Arial Narrow"/>
              <a:cs typeface="Arial Narrow"/>
            </a:endParaRPr>
          </a:p>
        </p:txBody>
      </p:sp>
      <p:sp>
        <p:nvSpPr>
          <p:cNvPr id="237" name="object 237"/>
          <p:cNvSpPr txBox="1"/>
          <p:nvPr/>
        </p:nvSpPr>
        <p:spPr>
          <a:xfrm>
            <a:off x="517890" y="1608526"/>
            <a:ext cx="89535" cy="289560"/>
          </a:xfrm>
          <a:prstGeom prst="rect">
            <a:avLst/>
          </a:prstGeom>
        </p:spPr>
        <p:txBody>
          <a:bodyPr vert="horz" wrap="square" lIns="0" tIns="12700" rIns="0" bIns="0" rtlCol="0">
            <a:spAutoFit/>
          </a:bodyPr>
          <a:lstStyle/>
          <a:p>
            <a:pPr marL="12700">
              <a:lnSpc>
                <a:spcPts val="1040"/>
              </a:lnSpc>
              <a:spcBef>
                <a:spcPts val="100"/>
              </a:spcBef>
            </a:pPr>
            <a:r>
              <a:rPr sz="900" spc="-45" dirty="0">
                <a:solidFill>
                  <a:srgbClr val="231F20"/>
                </a:solidFill>
                <a:latin typeface="Arial Narrow"/>
                <a:cs typeface="Arial Narrow"/>
              </a:rPr>
              <a:t>●</a:t>
            </a:r>
            <a:endParaRPr sz="900">
              <a:latin typeface="Arial Narrow"/>
              <a:cs typeface="Arial Narrow"/>
            </a:endParaRPr>
          </a:p>
          <a:p>
            <a:pPr marL="12700">
              <a:lnSpc>
                <a:spcPts val="1040"/>
              </a:lnSpc>
            </a:pPr>
            <a:r>
              <a:rPr sz="900" spc="-45" dirty="0">
                <a:solidFill>
                  <a:srgbClr val="231F20"/>
                </a:solidFill>
                <a:latin typeface="Arial Narrow"/>
                <a:cs typeface="Arial Narrow"/>
              </a:rPr>
              <a:t>●</a:t>
            </a:r>
            <a:endParaRPr sz="900">
              <a:latin typeface="Arial Narrow"/>
              <a:cs typeface="Arial Narrow"/>
            </a:endParaRPr>
          </a:p>
        </p:txBody>
      </p:sp>
      <p:sp>
        <p:nvSpPr>
          <p:cNvPr id="238" name="object 238"/>
          <p:cNvSpPr txBox="1"/>
          <p:nvPr/>
        </p:nvSpPr>
        <p:spPr>
          <a:xfrm>
            <a:off x="526740" y="508260"/>
            <a:ext cx="1241425" cy="208279"/>
          </a:xfrm>
          <a:prstGeom prst="rect">
            <a:avLst/>
          </a:prstGeom>
        </p:spPr>
        <p:txBody>
          <a:bodyPr vert="horz" wrap="square" lIns="0" tIns="12700" rIns="0" bIns="0" rtlCol="0">
            <a:spAutoFit/>
          </a:bodyPr>
          <a:lstStyle/>
          <a:p>
            <a:pPr marL="12700">
              <a:lnSpc>
                <a:spcPct val="100000"/>
              </a:lnSpc>
              <a:spcBef>
                <a:spcPts val="100"/>
              </a:spcBef>
            </a:pPr>
            <a:r>
              <a:rPr sz="1200" b="1" dirty="0">
                <a:solidFill>
                  <a:srgbClr val="231F20"/>
                </a:solidFill>
                <a:latin typeface="Arial Narrow"/>
                <a:cs typeface="Arial Narrow"/>
              </a:rPr>
              <a:t>Traitement de </a:t>
            </a:r>
            <a:r>
              <a:rPr sz="1200" b="1" spc="-5" dirty="0">
                <a:solidFill>
                  <a:srgbClr val="231F20"/>
                </a:solidFill>
                <a:latin typeface="Arial Narrow"/>
                <a:cs typeface="Arial Narrow"/>
              </a:rPr>
              <a:t>l’eau</a:t>
            </a:r>
            <a:r>
              <a:rPr sz="1200" b="1" spc="-90" dirty="0">
                <a:solidFill>
                  <a:srgbClr val="231F20"/>
                </a:solidFill>
                <a:latin typeface="Arial Narrow"/>
                <a:cs typeface="Arial Narrow"/>
              </a:rPr>
              <a:t> </a:t>
            </a:r>
            <a:r>
              <a:rPr sz="1200" b="1" dirty="0">
                <a:solidFill>
                  <a:srgbClr val="231F20"/>
                </a:solidFill>
                <a:latin typeface="Arial Narrow"/>
                <a:cs typeface="Arial Narrow"/>
              </a:rPr>
              <a:t>:</a:t>
            </a:r>
            <a:endParaRPr sz="1200">
              <a:latin typeface="Arial Narrow"/>
              <a:cs typeface="Arial Narrow"/>
            </a:endParaRPr>
          </a:p>
        </p:txBody>
      </p:sp>
      <p:sp>
        <p:nvSpPr>
          <p:cNvPr id="239" name="object 239"/>
          <p:cNvSpPr txBox="1"/>
          <p:nvPr/>
        </p:nvSpPr>
        <p:spPr>
          <a:xfrm>
            <a:off x="517890" y="724160"/>
            <a:ext cx="6502400" cy="1305560"/>
          </a:xfrm>
          <a:prstGeom prst="rect">
            <a:avLst/>
          </a:prstGeom>
        </p:spPr>
        <p:txBody>
          <a:bodyPr vert="horz" wrap="square" lIns="0" tIns="25400" rIns="0" bIns="0" rtlCol="0">
            <a:spAutoFit/>
          </a:bodyPr>
          <a:lstStyle/>
          <a:p>
            <a:pPr marL="173355" marR="1007110" indent="-161290">
              <a:lnSpc>
                <a:spcPts val="1000"/>
              </a:lnSpc>
              <a:spcBef>
                <a:spcPts val="200"/>
              </a:spcBef>
              <a:buChar char="●"/>
              <a:tabLst>
                <a:tab pos="173990" algn="l"/>
              </a:tabLst>
            </a:pPr>
            <a:r>
              <a:rPr sz="900" dirty="0">
                <a:solidFill>
                  <a:srgbClr val="231F20"/>
                </a:solidFill>
                <a:latin typeface="Arial Narrow"/>
                <a:cs typeface="Arial Narrow"/>
              </a:rPr>
              <a:t>Il </a:t>
            </a:r>
            <a:r>
              <a:rPr sz="900" spc="-5" dirty="0">
                <a:solidFill>
                  <a:srgbClr val="231F20"/>
                </a:solidFill>
                <a:latin typeface="Arial Narrow"/>
                <a:cs typeface="Arial Narrow"/>
              </a:rPr>
              <a:t>est </a:t>
            </a:r>
            <a:r>
              <a:rPr sz="900" dirty="0">
                <a:solidFill>
                  <a:srgbClr val="231F20"/>
                </a:solidFill>
                <a:latin typeface="Arial Narrow"/>
                <a:cs typeface="Arial Narrow"/>
              </a:rPr>
              <a:t>recommandé, </a:t>
            </a:r>
            <a:r>
              <a:rPr sz="900" spc="-5" dirty="0">
                <a:solidFill>
                  <a:srgbClr val="231F20"/>
                </a:solidFill>
                <a:latin typeface="Arial Narrow"/>
                <a:cs typeface="Arial Narrow"/>
              </a:rPr>
              <a:t>dans le cas d’un spa existant, de maintenir </a:t>
            </a:r>
            <a:r>
              <a:rPr sz="900" dirty="0">
                <a:solidFill>
                  <a:srgbClr val="231F20"/>
                </a:solidFill>
                <a:latin typeface="Arial Narrow"/>
                <a:cs typeface="Arial Narrow"/>
              </a:rPr>
              <a:t>tous </a:t>
            </a:r>
            <a:r>
              <a:rPr sz="900" spc="-5" dirty="0">
                <a:solidFill>
                  <a:srgbClr val="231F20"/>
                </a:solidFill>
                <a:latin typeface="Arial Narrow"/>
                <a:cs typeface="Arial Narrow"/>
              </a:rPr>
              <a:t>les jets d’air ouverts et les vannes </a:t>
            </a:r>
            <a:r>
              <a:rPr sz="900" dirty="0">
                <a:solidFill>
                  <a:srgbClr val="231F20"/>
                </a:solidFill>
                <a:latin typeface="Arial Narrow"/>
                <a:cs typeface="Arial Narrow"/>
              </a:rPr>
              <a:t>fermées </a:t>
            </a:r>
            <a:r>
              <a:rPr sz="900" spc="-5" dirty="0">
                <a:solidFill>
                  <a:srgbClr val="231F20"/>
                </a:solidFill>
                <a:latin typeface="Arial Narrow"/>
                <a:cs typeface="Arial Narrow"/>
              </a:rPr>
              <a:t>pour permettre </a:t>
            </a:r>
            <a:r>
              <a:rPr sz="900" dirty="0">
                <a:solidFill>
                  <a:srgbClr val="231F20"/>
                </a:solidFill>
                <a:latin typeface="Arial Narrow"/>
                <a:cs typeface="Arial Narrow"/>
              </a:rPr>
              <a:t>à  </a:t>
            </a:r>
            <a:r>
              <a:rPr sz="900" spc="-5" dirty="0">
                <a:solidFill>
                  <a:srgbClr val="231F20"/>
                </a:solidFill>
                <a:latin typeface="Arial Narrow"/>
                <a:cs typeface="Arial Narrow"/>
              </a:rPr>
              <a:t>l’eau </a:t>
            </a:r>
            <a:r>
              <a:rPr sz="900" dirty="0">
                <a:solidFill>
                  <a:srgbClr val="231F20"/>
                </a:solidFill>
                <a:latin typeface="Arial Narrow"/>
                <a:cs typeface="Arial Narrow"/>
              </a:rPr>
              <a:t>traitée </a:t>
            </a:r>
            <a:r>
              <a:rPr sz="900" spc="-5" dirty="0">
                <a:solidFill>
                  <a:srgbClr val="231F20"/>
                </a:solidFill>
                <a:latin typeface="Arial Narrow"/>
                <a:cs typeface="Arial Narrow"/>
              </a:rPr>
              <a:t>avec les produits chimiques de s’écouler par </a:t>
            </a:r>
            <a:r>
              <a:rPr sz="900" dirty="0">
                <a:solidFill>
                  <a:srgbClr val="231F20"/>
                </a:solidFill>
                <a:latin typeface="Arial Narrow"/>
                <a:cs typeface="Arial Narrow"/>
              </a:rPr>
              <a:t>toutes </a:t>
            </a:r>
            <a:r>
              <a:rPr sz="900" spc="-5" dirty="0">
                <a:solidFill>
                  <a:srgbClr val="231F20"/>
                </a:solidFill>
                <a:latin typeface="Arial Narrow"/>
                <a:cs typeface="Arial Narrow"/>
              </a:rPr>
              <a:t>les</a:t>
            </a:r>
            <a:r>
              <a:rPr sz="900" spc="-25" dirty="0">
                <a:solidFill>
                  <a:srgbClr val="231F20"/>
                </a:solidFill>
                <a:latin typeface="Arial Narrow"/>
                <a:cs typeface="Arial Narrow"/>
              </a:rPr>
              <a:t> </a:t>
            </a:r>
            <a:r>
              <a:rPr sz="900" spc="-5" dirty="0">
                <a:solidFill>
                  <a:srgbClr val="231F20"/>
                </a:solidFill>
                <a:latin typeface="Arial Narrow"/>
                <a:cs typeface="Arial Narrow"/>
              </a:rPr>
              <a:t>canalisations.</a:t>
            </a:r>
            <a:endParaRPr sz="900">
              <a:latin typeface="Arial Narrow"/>
              <a:cs typeface="Arial Narrow"/>
            </a:endParaRPr>
          </a:p>
          <a:p>
            <a:pPr marL="173355">
              <a:lnSpc>
                <a:spcPts val="940"/>
              </a:lnSpc>
            </a:pPr>
            <a:r>
              <a:rPr sz="900" dirty="0">
                <a:solidFill>
                  <a:srgbClr val="231F20"/>
                </a:solidFill>
                <a:latin typeface="Arial Narrow"/>
                <a:cs typeface="Arial Narrow"/>
              </a:rPr>
              <a:t>Suivez toujours </a:t>
            </a:r>
            <a:r>
              <a:rPr sz="900" spc="-5" dirty="0">
                <a:solidFill>
                  <a:srgbClr val="231F20"/>
                </a:solidFill>
                <a:latin typeface="Arial Narrow"/>
                <a:cs typeface="Arial Narrow"/>
              </a:rPr>
              <a:t>les instructions du </a:t>
            </a:r>
            <a:r>
              <a:rPr sz="900" dirty="0">
                <a:solidFill>
                  <a:srgbClr val="231F20"/>
                </a:solidFill>
                <a:latin typeface="Arial Narrow"/>
                <a:cs typeface="Arial Narrow"/>
              </a:rPr>
              <a:t>fabricant </a:t>
            </a:r>
            <a:r>
              <a:rPr sz="900" spc="-5" dirty="0">
                <a:solidFill>
                  <a:srgbClr val="231F20"/>
                </a:solidFill>
                <a:latin typeface="Arial Narrow"/>
                <a:cs typeface="Arial Narrow"/>
              </a:rPr>
              <a:t>de produits chimiques et </a:t>
            </a:r>
            <a:r>
              <a:rPr sz="900" dirty="0">
                <a:solidFill>
                  <a:srgbClr val="231F20"/>
                </a:solidFill>
                <a:latin typeface="Arial Narrow"/>
                <a:cs typeface="Arial Narrow"/>
              </a:rPr>
              <a:t>tenez </a:t>
            </a:r>
            <a:r>
              <a:rPr sz="900" spc="-5" dirty="0">
                <a:solidFill>
                  <a:srgbClr val="231F20"/>
                </a:solidFill>
                <a:latin typeface="Arial Narrow"/>
                <a:cs typeface="Arial Narrow"/>
              </a:rPr>
              <a:t>compte des avertissements </a:t>
            </a:r>
            <a:r>
              <a:rPr sz="900" dirty="0">
                <a:solidFill>
                  <a:srgbClr val="231F20"/>
                </a:solidFill>
                <a:latin typeface="Arial Narrow"/>
                <a:cs typeface="Arial Narrow"/>
              </a:rPr>
              <a:t>relatifs à </a:t>
            </a:r>
            <a:r>
              <a:rPr sz="900" spc="-5" dirty="0">
                <a:solidFill>
                  <a:srgbClr val="231F20"/>
                </a:solidFill>
                <a:latin typeface="Arial Narrow"/>
                <a:cs typeface="Arial Narrow"/>
              </a:rPr>
              <a:t>la santé et aux</a:t>
            </a:r>
            <a:r>
              <a:rPr sz="900" spc="-40" dirty="0">
                <a:solidFill>
                  <a:srgbClr val="231F20"/>
                </a:solidFill>
                <a:latin typeface="Arial Narrow"/>
                <a:cs typeface="Arial Narrow"/>
              </a:rPr>
              <a:t> </a:t>
            </a:r>
            <a:r>
              <a:rPr sz="900" dirty="0">
                <a:solidFill>
                  <a:srgbClr val="231F20"/>
                </a:solidFill>
                <a:latin typeface="Arial Narrow"/>
                <a:cs typeface="Arial Narrow"/>
              </a:rPr>
              <a:t>dangers.</a:t>
            </a:r>
            <a:endParaRPr sz="900">
              <a:latin typeface="Arial Narrow"/>
              <a:cs typeface="Arial Narrow"/>
            </a:endParaRPr>
          </a:p>
          <a:p>
            <a:pPr marL="173355" marR="179070">
              <a:lnSpc>
                <a:spcPts val="1000"/>
              </a:lnSpc>
              <a:spcBef>
                <a:spcPts val="60"/>
              </a:spcBef>
            </a:pPr>
            <a:r>
              <a:rPr sz="900" dirty="0">
                <a:solidFill>
                  <a:srgbClr val="231F20"/>
                </a:solidFill>
                <a:latin typeface="Arial Narrow"/>
                <a:cs typeface="Arial Narrow"/>
              </a:rPr>
              <a:t>Ne </a:t>
            </a:r>
            <a:r>
              <a:rPr sz="900" spc="-5" dirty="0">
                <a:solidFill>
                  <a:srgbClr val="231F20"/>
                </a:solidFill>
                <a:latin typeface="Arial Narrow"/>
                <a:cs typeface="Arial Narrow"/>
              </a:rPr>
              <a:t>mélangez jamais les produits chimiques entre eux. </a:t>
            </a:r>
            <a:r>
              <a:rPr sz="900" dirty="0">
                <a:solidFill>
                  <a:srgbClr val="231F20"/>
                </a:solidFill>
                <a:latin typeface="Arial Narrow"/>
                <a:cs typeface="Arial Narrow"/>
              </a:rPr>
              <a:t>Ajoutez </a:t>
            </a:r>
            <a:r>
              <a:rPr sz="900" spc="-5" dirty="0">
                <a:solidFill>
                  <a:srgbClr val="231F20"/>
                </a:solidFill>
                <a:latin typeface="Arial Narrow"/>
                <a:cs typeface="Arial Narrow"/>
              </a:rPr>
              <a:t>les produits chimiques </a:t>
            </a:r>
            <a:r>
              <a:rPr sz="900" dirty="0">
                <a:solidFill>
                  <a:srgbClr val="231F20"/>
                </a:solidFill>
                <a:latin typeface="Arial Narrow"/>
                <a:cs typeface="Arial Narrow"/>
              </a:rPr>
              <a:t>à </a:t>
            </a:r>
            <a:r>
              <a:rPr sz="900" spc="-5" dirty="0">
                <a:solidFill>
                  <a:srgbClr val="231F20"/>
                </a:solidFill>
                <a:latin typeface="Arial Narrow"/>
                <a:cs typeface="Arial Narrow"/>
              </a:rPr>
              <a:t>l’eau du spa séparément. </a:t>
            </a:r>
            <a:r>
              <a:rPr sz="900" dirty="0">
                <a:solidFill>
                  <a:srgbClr val="231F20"/>
                </a:solidFill>
                <a:latin typeface="Arial Narrow"/>
                <a:cs typeface="Arial Narrow"/>
              </a:rPr>
              <a:t>Dissolvez </a:t>
            </a:r>
            <a:r>
              <a:rPr sz="900" spc="-5" dirty="0">
                <a:solidFill>
                  <a:srgbClr val="231F20"/>
                </a:solidFill>
                <a:latin typeface="Arial Narrow"/>
                <a:cs typeface="Arial Narrow"/>
              </a:rPr>
              <a:t>minutieusement chaque  produit chimique avant de l’ajouter </a:t>
            </a:r>
            <a:r>
              <a:rPr sz="900" dirty="0">
                <a:solidFill>
                  <a:srgbClr val="231F20"/>
                </a:solidFill>
                <a:latin typeface="Arial Narrow"/>
                <a:cs typeface="Arial Narrow"/>
              </a:rPr>
              <a:t>à</a:t>
            </a:r>
            <a:r>
              <a:rPr sz="900" spc="-10" dirty="0">
                <a:solidFill>
                  <a:srgbClr val="231F20"/>
                </a:solidFill>
                <a:latin typeface="Arial Narrow"/>
                <a:cs typeface="Arial Narrow"/>
              </a:rPr>
              <a:t> </a:t>
            </a:r>
            <a:r>
              <a:rPr sz="900" spc="-5" dirty="0">
                <a:solidFill>
                  <a:srgbClr val="231F20"/>
                </a:solidFill>
                <a:latin typeface="Arial Narrow"/>
                <a:cs typeface="Arial Narrow"/>
              </a:rPr>
              <a:t>l’eau.</a:t>
            </a:r>
            <a:endParaRPr sz="900">
              <a:latin typeface="Arial Narrow"/>
              <a:cs typeface="Arial Narrow"/>
            </a:endParaRPr>
          </a:p>
          <a:p>
            <a:pPr marL="173355" marR="5080">
              <a:lnSpc>
                <a:spcPts val="1000"/>
              </a:lnSpc>
            </a:pPr>
            <a:r>
              <a:rPr sz="900" dirty="0">
                <a:solidFill>
                  <a:srgbClr val="231F20"/>
                </a:solidFill>
                <a:latin typeface="Arial Narrow"/>
                <a:cs typeface="Arial Narrow"/>
              </a:rPr>
              <a:t>Veuillez </a:t>
            </a:r>
            <a:r>
              <a:rPr sz="900" spc="-5" dirty="0">
                <a:solidFill>
                  <a:srgbClr val="231F20"/>
                </a:solidFill>
                <a:latin typeface="Arial Narrow"/>
                <a:cs typeface="Arial Narrow"/>
              </a:rPr>
              <a:t>noter que les produits </a:t>
            </a:r>
            <a:r>
              <a:rPr sz="900" dirty="0">
                <a:solidFill>
                  <a:srgbClr val="231F20"/>
                </a:solidFill>
                <a:latin typeface="Arial Narrow"/>
                <a:cs typeface="Arial Narrow"/>
              </a:rPr>
              <a:t>à </a:t>
            </a:r>
            <a:r>
              <a:rPr sz="900" spc="-5" dirty="0">
                <a:solidFill>
                  <a:srgbClr val="231F20"/>
                </a:solidFill>
                <a:latin typeface="Arial Narrow"/>
                <a:cs typeface="Arial Narrow"/>
              </a:rPr>
              <a:t>base de chlore et de brome ne doivent jamais être mélangés. </a:t>
            </a:r>
            <a:r>
              <a:rPr sz="900" dirty="0">
                <a:solidFill>
                  <a:srgbClr val="231F20"/>
                </a:solidFill>
                <a:latin typeface="Arial Narrow"/>
                <a:cs typeface="Arial Narrow"/>
              </a:rPr>
              <a:t>C’est </a:t>
            </a:r>
            <a:r>
              <a:rPr sz="900" spc="-5" dirty="0">
                <a:solidFill>
                  <a:srgbClr val="231F20"/>
                </a:solidFill>
                <a:latin typeface="Arial Narrow"/>
                <a:cs typeface="Arial Narrow"/>
              </a:rPr>
              <a:t>extrêmement dangereux. </a:t>
            </a:r>
            <a:r>
              <a:rPr sz="900" dirty="0">
                <a:solidFill>
                  <a:srgbClr val="231F20"/>
                </a:solidFill>
                <a:latin typeface="Arial Narrow"/>
                <a:cs typeface="Arial Narrow"/>
              </a:rPr>
              <a:t>Si </a:t>
            </a:r>
            <a:r>
              <a:rPr sz="900" spc="-5" dirty="0">
                <a:solidFill>
                  <a:srgbClr val="231F20"/>
                </a:solidFill>
                <a:latin typeface="Arial Narrow"/>
                <a:cs typeface="Arial Narrow"/>
              </a:rPr>
              <a:t>vous utilisez </a:t>
            </a:r>
            <a:r>
              <a:rPr sz="900" dirty="0">
                <a:solidFill>
                  <a:srgbClr val="231F20"/>
                </a:solidFill>
                <a:latin typeface="Arial Narrow"/>
                <a:cs typeface="Arial Narrow"/>
              </a:rPr>
              <a:t>habituelle-  </a:t>
            </a:r>
            <a:r>
              <a:rPr sz="900" spc="-40" dirty="0">
                <a:solidFill>
                  <a:srgbClr val="231F20"/>
                </a:solidFill>
                <a:latin typeface="Arial Narrow"/>
                <a:cs typeface="Arial Narrow"/>
              </a:rPr>
              <a:t>ment des </a:t>
            </a:r>
            <a:r>
              <a:rPr sz="900" spc="-35" dirty="0">
                <a:solidFill>
                  <a:srgbClr val="231F20"/>
                </a:solidFill>
                <a:latin typeface="Arial Narrow"/>
                <a:cs typeface="Arial Narrow"/>
              </a:rPr>
              <a:t>produits à </a:t>
            </a:r>
            <a:r>
              <a:rPr sz="900" spc="-40" dirty="0">
                <a:solidFill>
                  <a:srgbClr val="231F20"/>
                </a:solidFill>
                <a:latin typeface="Arial Narrow"/>
                <a:cs typeface="Arial Narrow"/>
              </a:rPr>
              <a:t>base de </a:t>
            </a:r>
            <a:r>
              <a:rPr sz="900" spc="-35" dirty="0">
                <a:solidFill>
                  <a:srgbClr val="231F20"/>
                </a:solidFill>
                <a:latin typeface="Arial Narrow"/>
                <a:cs typeface="Arial Narrow"/>
              </a:rPr>
              <a:t>chlore </a:t>
            </a:r>
            <a:r>
              <a:rPr sz="900" spc="-30" dirty="0">
                <a:solidFill>
                  <a:srgbClr val="231F20"/>
                </a:solidFill>
                <a:latin typeface="Arial Narrow"/>
                <a:cs typeface="Arial Narrow"/>
              </a:rPr>
              <a:t>et </a:t>
            </a:r>
            <a:r>
              <a:rPr sz="900" spc="-40" dirty="0">
                <a:solidFill>
                  <a:srgbClr val="231F20"/>
                </a:solidFill>
                <a:latin typeface="Arial Narrow"/>
                <a:cs typeface="Arial Narrow"/>
              </a:rPr>
              <a:t>que </a:t>
            </a:r>
            <a:r>
              <a:rPr sz="900" spc="-35" dirty="0">
                <a:solidFill>
                  <a:srgbClr val="231F20"/>
                </a:solidFill>
                <a:latin typeface="Arial Narrow"/>
                <a:cs typeface="Arial Narrow"/>
              </a:rPr>
              <a:t>vous souhaitez passer à </a:t>
            </a:r>
            <a:r>
              <a:rPr sz="900" spc="-40" dirty="0">
                <a:solidFill>
                  <a:srgbClr val="231F20"/>
                </a:solidFill>
                <a:latin typeface="Arial Narrow"/>
                <a:cs typeface="Arial Narrow"/>
              </a:rPr>
              <a:t>des </a:t>
            </a:r>
            <a:r>
              <a:rPr sz="900" spc="-35" dirty="0">
                <a:solidFill>
                  <a:srgbClr val="231F20"/>
                </a:solidFill>
                <a:latin typeface="Arial Narrow"/>
                <a:cs typeface="Arial Narrow"/>
              </a:rPr>
              <a:t>produits à </a:t>
            </a:r>
            <a:r>
              <a:rPr sz="900" spc="-40" dirty="0">
                <a:solidFill>
                  <a:srgbClr val="231F20"/>
                </a:solidFill>
                <a:latin typeface="Arial Narrow"/>
                <a:cs typeface="Arial Narrow"/>
              </a:rPr>
              <a:t>base de </a:t>
            </a:r>
            <a:r>
              <a:rPr sz="900" spc="-35" dirty="0">
                <a:solidFill>
                  <a:srgbClr val="231F20"/>
                </a:solidFill>
                <a:latin typeface="Arial Narrow"/>
                <a:cs typeface="Arial Narrow"/>
              </a:rPr>
              <a:t>brome, </a:t>
            </a:r>
            <a:r>
              <a:rPr sz="900" spc="-40" dirty="0">
                <a:solidFill>
                  <a:srgbClr val="231F20"/>
                </a:solidFill>
                <a:latin typeface="Arial Narrow"/>
                <a:cs typeface="Arial Narrow"/>
              </a:rPr>
              <a:t>ou </a:t>
            </a:r>
            <a:r>
              <a:rPr sz="900" spc="-35" dirty="0">
                <a:solidFill>
                  <a:srgbClr val="231F20"/>
                </a:solidFill>
                <a:latin typeface="Arial Narrow"/>
                <a:cs typeface="Arial Narrow"/>
              </a:rPr>
              <a:t>inversement, </a:t>
            </a:r>
            <a:r>
              <a:rPr sz="900" spc="-20" dirty="0">
                <a:solidFill>
                  <a:srgbClr val="231F20"/>
                </a:solidFill>
                <a:latin typeface="Arial Narrow"/>
                <a:cs typeface="Arial Narrow"/>
              </a:rPr>
              <a:t>il </a:t>
            </a:r>
            <a:r>
              <a:rPr sz="900" spc="-30" dirty="0">
                <a:solidFill>
                  <a:srgbClr val="231F20"/>
                </a:solidFill>
                <a:latin typeface="Arial Narrow"/>
                <a:cs typeface="Arial Narrow"/>
              </a:rPr>
              <a:t>est essentiel </a:t>
            </a:r>
            <a:r>
              <a:rPr sz="900" spc="-40" dirty="0">
                <a:solidFill>
                  <a:srgbClr val="231F20"/>
                </a:solidFill>
                <a:latin typeface="Arial Narrow"/>
                <a:cs typeface="Arial Narrow"/>
              </a:rPr>
              <a:t>de </a:t>
            </a:r>
            <a:r>
              <a:rPr sz="900" spc="-35" dirty="0">
                <a:solidFill>
                  <a:srgbClr val="231F20"/>
                </a:solidFill>
                <a:latin typeface="Arial Narrow"/>
                <a:cs typeface="Arial Narrow"/>
              </a:rPr>
              <a:t>changer d’abord </a:t>
            </a:r>
            <a:r>
              <a:rPr sz="900" spc="-30" dirty="0">
                <a:solidFill>
                  <a:srgbClr val="231F20"/>
                </a:solidFill>
                <a:latin typeface="Arial Narrow"/>
                <a:cs typeface="Arial Narrow"/>
              </a:rPr>
              <a:t>l’eau </a:t>
            </a:r>
            <a:r>
              <a:rPr sz="900" spc="-40" dirty="0">
                <a:solidFill>
                  <a:srgbClr val="231F20"/>
                </a:solidFill>
                <a:latin typeface="Arial Narrow"/>
                <a:cs typeface="Arial Narrow"/>
              </a:rPr>
              <a:t>du </a:t>
            </a:r>
            <a:r>
              <a:rPr sz="900" spc="-35" dirty="0">
                <a:solidFill>
                  <a:srgbClr val="231F20"/>
                </a:solidFill>
                <a:latin typeface="Arial Narrow"/>
                <a:cs typeface="Arial Narrow"/>
              </a:rPr>
              <a:t>spa.  </a:t>
            </a:r>
            <a:r>
              <a:rPr sz="900" dirty="0">
                <a:solidFill>
                  <a:srgbClr val="231F20"/>
                </a:solidFill>
                <a:latin typeface="Arial Narrow"/>
                <a:cs typeface="Arial Narrow"/>
              </a:rPr>
              <a:t>N’ajoutez </a:t>
            </a:r>
            <a:r>
              <a:rPr sz="900" spc="-5" dirty="0">
                <a:solidFill>
                  <a:srgbClr val="231F20"/>
                </a:solidFill>
                <a:latin typeface="Arial Narrow"/>
                <a:cs typeface="Arial Narrow"/>
              </a:rPr>
              <a:t>pas de produits chimiques si le spa est occupé. </a:t>
            </a:r>
            <a:r>
              <a:rPr sz="900" dirty="0">
                <a:solidFill>
                  <a:srgbClr val="231F20"/>
                </a:solidFill>
                <a:latin typeface="Arial Narrow"/>
                <a:cs typeface="Arial Narrow"/>
              </a:rPr>
              <a:t>Cela </a:t>
            </a:r>
            <a:r>
              <a:rPr sz="900" spc="-5" dirty="0">
                <a:solidFill>
                  <a:srgbClr val="231F20"/>
                </a:solidFill>
                <a:latin typeface="Arial Narrow"/>
                <a:cs typeface="Arial Narrow"/>
              </a:rPr>
              <a:t>peut provoquer une irritation de la peau ou des</a:t>
            </a:r>
            <a:r>
              <a:rPr sz="900" spc="-10" dirty="0">
                <a:solidFill>
                  <a:srgbClr val="231F20"/>
                </a:solidFill>
                <a:latin typeface="Arial Narrow"/>
                <a:cs typeface="Arial Narrow"/>
              </a:rPr>
              <a:t> </a:t>
            </a:r>
            <a:r>
              <a:rPr sz="900" spc="-5" dirty="0">
                <a:solidFill>
                  <a:srgbClr val="231F20"/>
                </a:solidFill>
                <a:latin typeface="Arial Narrow"/>
                <a:cs typeface="Arial Narrow"/>
              </a:rPr>
              <a:t>yeux.</a:t>
            </a:r>
            <a:endParaRPr sz="900">
              <a:latin typeface="Arial Narrow"/>
              <a:cs typeface="Arial Narrow"/>
            </a:endParaRPr>
          </a:p>
          <a:p>
            <a:pPr marL="173355" marR="1715135">
              <a:lnSpc>
                <a:spcPts val="1000"/>
              </a:lnSpc>
            </a:pPr>
            <a:r>
              <a:rPr sz="900" dirty="0">
                <a:solidFill>
                  <a:srgbClr val="231F20"/>
                </a:solidFill>
                <a:latin typeface="Arial Narrow"/>
                <a:cs typeface="Arial Narrow"/>
              </a:rPr>
              <a:t>N’utilisez </a:t>
            </a:r>
            <a:r>
              <a:rPr sz="900" spc="-5" dirty="0">
                <a:solidFill>
                  <a:srgbClr val="231F20"/>
                </a:solidFill>
                <a:latin typeface="Arial Narrow"/>
                <a:cs typeface="Arial Narrow"/>
              </a:rPr>
              <a:t>pas </a:t>
            </a:r>
            <a:r>
              <a:rPr sz="900" dirty="0">
                <a:solidFill>
                  <a:srgbClr val="231F20"/>
                </a:solidFill>
                <a:latin typeface="Arial Narrow"/>
                <a:cs typeface="Arial Narrow"/>
              </a:rPr>
              <a:t>trop </a:t>
            </a:r>
            <a:r>
              <a:rPr sz="900" spc="-5" dirty="0">
                <a:solidFill>
                  <a:srgbClr val="231F20"/>
                </a:solidFill>
                <a:latin typeface="Arial Narrow"/>
                <a:cs typeface="Arial Narrow"/>
              </a:rPr>
              <a:t>de produits chimiques ni de chlore concentré. </a:t>
            </a:r>
            <a:r>
              <a:rPr sz="900" dirty="0">
                <a:solidFill>
                  <a:srgbClr val="231F20"/>
                </a:solidFill>
                <a:latin typeface="Arial Narrow"/>
                <a:cs typeface="Arial Narrow"/>
              </a:rPr>
              <a:t>Cela </a:t>
            </a:r>
            <a:r>
              <a:rPr sz="900" spc="-5" dirty="0">
                <a:solidFill>
                  <a:srgbClr val="231F20"/>
                </a:solidFill>
                <a:latin typeface="Arial Narrow"/>
                <a:cs typeface="Arial Narrow"/>
              </a:rPr>
              <a:t>peut endommager le bassin et </a:t>
            </a:r>
            <a:r>
              <a:rPr sz="900" dirty="0">
                <a:solidFill>
                  <a:srgbClr val="231F20"/>
                </a:solidFill>
                <a:latin typeface="Arial Narrow"/>
                <a:cs typeface="Arial Narrow"/>
              </a:rPr>
              <a:t>provoquer  </a:t>
            </a:r>
            <a:r>
              <a:rPr sz="900" spc="-5" dirty="0">
                <a:solidFill>
                  <a:srgbClr val="231F20"/>
                </a:solidFill>
                <a:latin typeface="Arial Narrow"/>
                <a:cs typeface="Arial Narrow"/>
              </a:rPr>
              <a:t>des lésions cutanées. </a:t>
            </a:r>
            <a:r>
              <a:rPr sz="900" dirty="0">
                <a:solidFill>
                  <a:srgbClr val="231F20"/>
                </a:solidFill>
                <a:latin typeface="Arial Narrow"/>
                <a:cs typeface="Arial Narrow"/>
              </a:rPr>
              <a:t>Toute </a:t>
            </a:r>
            <a:r>
              <a:rPr sz="900" spc="-5" dirty="0">
                <a:solidFill>
                  <a:srgbClr val="231F20"/>
                </a:solidFill>
                <a:latin typeface="Arial Narrow"/>
                <a:cs typeface="Arial Narrow"/>
              </a:rPr>
              <a:t>utilisation inappropriée de produits chimiques annulera la</a:t>
            </a:r>
            <a:r>
              <a:rPr sz="900" spc="-20" dirty="0">
                <a:solidFill>
                  <a:srgbClr val="231F20"/>
                </a:solidFill>
                <a:latin typeface="Arial Narrow"/>
                <a:cs typeface="Arial Narrow"/>
              </a:rPr>
              <a:t> </a:t>
            </a:r>
            <a:r>
              <a:rPr sz="900" dirty="0">
                <a:solidFill>
                  <a:srgbClr val="231F20"/>
                </a:solidFill>
                <a:latin typeface="Arial Narrow"/>
                <a:cs typeface="Arial Narrow"/>
              </a:rPr>
              <a:t>garantie.</a:t>
            </a:r>
            <a:endParaRPr sz="900">
              <a:latin typeface="Arial Narrow"/>
              <a:cs typeface="Arial Narrow"/>
            </a:endParaRPr>
          </a:p>
        </p:txBody>
      </p:sp>
      <p:sp>
        <p:nvSpPr>
          <p:cNvPr id="240" name="object 240"/>
          <p:cNvSpPr txBox="1"/>
          <p:nvPr/>
        </p:nvSpPr>
        <p:spPr>
          <a:xfrm>
            <a:off x="3321050" y="5693067"/>
            <a:ext cx="160655" cy="151765"/>
          </a:xfrm>
          <a:prstGeom prst="rect">
            <a:avLst/>
          </a:prstGeom>
          <a:solidFill>
            <a:srgbClr val="58595B"/>
          </a:solidFill>
        </p:spPr>
        <p:txBody>
          <a:bodyPr vert="horz" wrap="square" lIns="0" tIns="0" rIns="0" bIns="0" rtlCol="0">
            <a:spAutoFit/>
          </a:bodyPr>
          <a:lstStyle/>
          <a:p>
            <a:pPr marL="55244">
              <a:lnSpc>
                <a:spcPts val="1045"/>
              </a:lnSpc>
            </a:pPr>
            <a:r>
              <a:rPr sz="900" dirty="0">
                <a:solidFill>
                  <a:srgbClr val="FFFFFF"/>
                </a:solidFill>
                <a:latin typeface="Arial Narrow"/>
                <a:cs typeface="Arial Narrow"/>
              </a:rPr>
              <a:t>6</a:t>
            </a:r>
            <a:endParaRPr sz="900">
              <a:latin typeface="Arial Narrow"/>
              <a:cs typeface="Arial Narrow"/>
            </a:endParaRPr>
          </a:p>
        </p:txBody>
      </p:sp>
      <p:sp>
        <p:nvSpPr>
          <p:cNvPr id="241" name="object 241"/>
          <p:cNvSpPr txBox="1"/>
          <p:nvPr/>
        </p:nvSpPr>
        <p:spPr>
          <a:xfrm>
            <a:off x="6004750" y="5689955"/>
            <a:ext cx="160655" cy="151130"/>
          </a:xfrm>
          <a:prstGeom prst="rect">
            <a:avLst/>
          </a:prstGeom>
          <a:solidFill>
            <a:srgbClr val="58595B"/>
          </a:solidFill>
        </p:spPr>
        <p:txBody>
          <a:bodyPr vert="horz" wrap="square" lIns="0" tIns="0" rIns="0" bIns="0" rtlCol="0">
            <a:spAutoFit/>
          </a:bodyPr>
          <a:lstStyle/>
          <a:p>
            <a:pPr marL="52705">
              <a:lnSpc>
                <a:spcPts val="1040"/>
              </a:lnSpc>
            </a:pPr>
            <a:r>
              <a:rPr sz="900" dirty="0">
                <a:solidFill>
                  <a:srgbClr val="FFFFFF"/>
                </a:solidFill>
                <a:latin typeface="Arial Narrow"/>
                <a:cs typeface="Arial Narrow"/>
              </a:rPr>
              <a:t>8</a:t>
            </a:r>
            <a:endParaRPr sz="900">
              <a:latin typeface="Arial Narrow"/>
              <a:cs typeface="Arial Narrow"/>
            </a:endParaRPr>
          </a:p>
        </p:txBody>
      </p:sp>
      <p:sp>
        <p:nvSpPr>
          <p:cNvPr id="242" name="object 242"/>
          <p:cNvSpPr/>
          <p:nvPr/>
        </p:nvSpPr>
        <p:spPr>
          <a:xfrm>
            <a:off x="4867312" y="5686234"/>
            <a:ext cx="163830" cy="154940"/>
          </a:xfrm>
          <a:custGeom>
            <a:avLst/>
            <a:gdLst/>
            <a:ahLst/>
            <a:cxnLst/>
            <a:rect l="l" t="t" r="r" b="b"/>
            <a:pathLst>
              <a:path w="163829" h="154939">
                <a:moveTo>
                  <a:pt x="163258" y="154698"/>
                </a:moveTo>
                <a:lnTo>
                  <a:pt x="0" y="154698"/>
                </a:lnTo>
                <a:lnTo>
                  <a:pt x="0" y="0"/>
                </a:lnTo>
                <a:lnTo>
                  <a:pt x="163258" y="0"/>
                </a:lnTo>
                <a:lnTo>
                  <a:pt x="163258" y="154698"/>
                </a:lnTo>
                <a:close/>
              </a:path>
            </a:pathLst>
          </a:custGeom>
          <a:solidFill>
            <a:srgbClr val="58595B"/>
          </a:solidFill>
        </p:spPr>
        <p:txBody>
          <a:bodyPr wrap="square" lIns="0" tIns="0" rIns="0" bIns="0" rtlCol="0"/>
          <a:lstStyle/>
          <a:p>
            <a:endParaRPr/>
          </a:p>
        </p:txBody>
      </p:sp>
      <p:sp>
        <p:nvSpPr>
          <p:cNvPr id="243" name="object 243"/>
          <p:cNvSpPr txBox="1"/>
          <p:nvPr/>
        </p:nvSpPr>
        <p:spPr>
          <a:xfrm>
            <a:off x="4910875" y="5672137"/>
            <a:ext cx="78105" cy="162560"/>
          </a:xfrm>
          <a:prstGeom prst="rect">
            <a:avLst/>
          </a:prstGeom>
        </p:spPr>
        <p:txBody>
          <a:bodyPr vert="horz" wrap="square" lIns="0" tIns="12700" rIns="0" bIns="0" rtlCol="0">
            <a:spAutoFit/>
          </a:bodyPr>
          <a:lstStyle/>
          <a:p>
            <a:pPr marL="12700">
              <a:lnSpc>
                <a:spcPct val="100000"/>
              </a:lnSpc>
              <a:spcBef>
                <a:spcPts val="100"/>
              </a:spcBef>
            </a:pPr>
            <a:r>
              <a:rPr sz="900" dirty="0">
                <a:solidFill>
                  <a:srgbClr val="FFFFFF"/>
                </a:solidFill>
                <a:latin typeface="Arial Narrow"/>
                <a:cs typeface="Arial Narrow"/>
              </a:rPr>
              <a:t>7</a:t>
            </a:r>
            <a:endParaRPr sz="900">
              <a:latin typeface="Arial Narrow"/>
              <a:cs typeface="Arial Narrow"/>
            </a:endParaRPr>
          </a:p>
        </p:txBody>
      </p:sp>
      <p:sp>
        <p:nvSpPr>
          <p:cNvPr id="244" name="object 244"/>
          <p:cNvSpPr txBox="1"/>
          <p:nvPr/>
        </p:nvSpPr>
        <p:spPr>
          <a:xfrm>
            <a:off x="5228475" y="4530331"/>
            <a:ext cx="161925" cy="149225"/>
          </a:xfrm>
          <a:prstGeom prst="rect">
            <a:avLst/>
          </a:prstGeom>
          <a:solidFill>
            <a:srgbClr val="58595B"/>
          </a:solidFill>
        </p:spPr>
        <p:txBody>
          <a:bodyPr vert="horz" wrap="square" lIns="0" tIns="0" rIns="0" bIns="0" rtlCol="0">
            <a:spAutoFit/>
          </a:bodyPr>
          <a:lstStyle/>
          <a:p>
            <a:pPr algn="ctr">
              <a:lnSpc>
                <a:spcPts val="1025"/>
              </a:lnSpc>
            </a:pPr>
            <a:r>
              <a:rPr sz="900" dirty="0">
                <a:solidFill>
                  <a:srgbClr val="FFFFFF"/>
                </a:solidFill>
                <a:latin typeface="Arial Narrow"/>
                <a:cs typeface="Arial Narrow"/>
              </a:rPr>
              <a:t>5</a:t>
            </a:r>
            <a:endParaRPr sz="900">
              <a:latin typeface="Arial Narrow"/>
              <a:cs typeface="Arial Narrow"/>
            </a:endParaRPr>
          </a:p>
        </p:txBody>
      </p:sp>
      <p:sp>
        <p:nvSpPr>
          <p:cNvPr id="245" name="object 245"/>
          <p:cNvSpPr/>
          <p:nvPr/>
        </p:nvSpPr>
        <p:spPr>
          <a:xfrm>
            <a:off x="5507953" y="4923980"/>
            <a:ext cx="43180" cy="177800"/>
          </a:xfrm>
          <a:custGeom>
            <a:avLst/>
            <a:gdLst/>
            <a:ahLst/>
            <a:cxnLst/>
            <a:rect l="l" t="t" r="r" b="b"/>
            <a:pathLst>
              <a:path w="43179" h="177800">
                <a:moveTo>
                  <a:pt x="41215" y="88112"/>
                </a:moveTo>
                <a:lnTo>
                  <a:pt x="16789" y="88112"/>
                </a:lnTo>
                <a:lnTo>
                  <a:pt x="7289" y="176237"/>
                </a:lnTo>
                <a:lnTo>
                  <a:pt x="19126" y="177558"/>
                </a:lnTo>
                <a:lnTo>
                  <a:pt x="28676" y="89369"/>
                </a:lnTo>
                <a:lnTo>
                  <a:pt x="41347" y="89369"/>
                </a:lnTo>
                <a:lnTo>
                  <a:pt x="41215" y="88112"/>
                </a:lnTo>
                <a:close/>
              </a:path>
              <a:path w="43179" h="177800">
                <a:moveTo>
                  <a:pt x="41347" y="89369"/>
                </a:moveTo>
                <a:lnTo>
                  <a:pt x="28676" y="89369"/>
                </a:lnTo>
                <a:lnTo>
                  <a:pt x="42570" y="101003"/>
                </a:lnTo>
                <a:lnTo>
                  <a:pt x="41347" y="89369"/>
                </a:lnTo>
                <a:close/>
              </a:path>
              <a:path w="43179" h="177800">
                <a:moveTo>
                  <a:pt x="31953" y="0"/>
                </a:moveTo>
                <a:lnTo>
                  <a:pt x="0" y="96418"/>
                </a:lnTo>
                <a:lnTo>
                  <a:pt x="16789" y="88112"/>
                </a:lnTo>
                <a:lnTo>
                  <a:pt x="41215" y="88112"/>
                </a:lnTo>
                <a:lnTo>
                  <a:pt x="31953" y="0"/>
                </a:lnTo>
                <a:close/>
              </a:path>
            </a:pathLst>
          </a:custGeom>
          <a:solidFill>
            <a:srgbClr val="231F20"/>
          </a:solidFill>
        </p:spPr>
        <p:txBody>
          <a:bodyPr wrap="square" lIns="0" tIns="0" rIns="0" bIns="0" rtlCol="0"/>
          <a:lstStyle/>
          <a:p>
            <a:endParaRPr/>
          </a:p>
        </p:txBody>
      </p:sp>
      <p:sp>
        <p:nvSpPr>
          <p:cNvPr id="246" name="object 246"/>
          <p:cNvSpPr/>
          <p:nvPr/>
        </p:nvSpPr>
        <p:spPr>
          <a:xfrm>
            <a:off x="5618022" y="4741720"/>
            <a:ext cx="829310" cy="564515"/>
          </a:xfrm>
          <a:custGeom>
            <a:avLst/>
            <a:gdLst/>
            <a:ahLst/>
            <a:cxnLst/>
            <a:rect l="l" t="t" r="r" b="b"/>
            <a:pathLst>
              <a:path w="829310" h="564514">
                <a:moveTo>
                  <a:pt x="5722" y="379309"/>
                </a:moveTo>
                <a:lnTo>
                  <a:pt x="0" y="345274"/>
                </a:lnTo>
                <a:lnTo>
                  <a:pt x="635" y="299980"/>
                </a:lnTo>
                <a:lnTo>
                  <a:pt x="3814" y="260375"/>
                </a:lnTo>
                <a:lnTo>
                  <a:pt x="5722" y="243406"/>
                </a:lnTo>
                <a:lnTo>
                  <a:pt x="8714" y="211363"/>
                </a:lnTo>
                <a:lnTo>
                  <a:pt x="16248" y="144430"/>
                </a:lnTo>
                <a:lnTo>
                  <a:pt x="28438" y="77169"/>
                </a:lnTo>
                <a:lnTo>
                  <a:pt x="62968" y="30359"/>
                </a:lnTo>
                <a:lnTo>
                  <a:pt x="144522" y="3704"/>
                </a:lnTo>
                <a:lnTo>
                  <a:pt x="207825" y="0"/>
                </a:lnTo>
                <a:lnTo>
                  <a:pt x="269995" y="2346"/>
                </a:lnTo>
                <a:lnTo>
                  <a:pt x="322580" y="7633"/>
                </a:lnTo>
                <a:lnTo>
                  <a:pt x="383785" y="17707"/>
                </a:lnTo>
                <a:lnTo>
                  <a:pt x="423263" y="25895"/>
                </a:lnTo>
                <a:lnTo>
                  <a:pt x="471761" y="36981"/>
                </a:lnTo>
                <a:lnTo>
                  <a:pt x="525474" y="50632"/>
                </a:lnTo>
                <a:lnTo>
                  <a:pt x="580599" y="66516"/>
                </a:lnTo>
                <a:lnTo>
                  <a:pt x="633330" y="84301"/>
                </a:lnTo>
                <a:lnTo>
                  <a:pt x="702208" y="113433"/>
                </a:lnTo>
                <a:lnTo>
                  <a:pt x="757147" y="143632"/>
                </a:lnTo>
                <a:lnTo>
                  <a:pt x="796806" y="172998"/>
                </a:lnTo>
                <a:lnTo>
                  <a:pt x="828521" y="223383"/>
                </a:lnTo>
                <a:lnTo>
                  <a:pt x="828882" y="244091"/>
                </a:lnTo>
                <a:lnTo>
                  <a:pt x="825361" y="259699"/>
                </a:lnTo>
                <a:lnTo>
                  <a:pt x="822395" y="268159"/>
                </a:lnTo>
                <a:lnTo>
                  <a:pt x="812718" y="301980"/>
                </a:lnTo>
                <a:lnTo>
                  <a:pt x="798773" y="347457"/>
                </a:lnTo>
                <a:lnTo>
                  <a:pt x="777590" y="410608"/>
                </a:lnTo>
                <a:lnTo>
                  <a:pt x="761664" y="457719"/>
                </a:lnTo>
                <a:lnTo>
                  <a:pt x="754962" y="480142"/>
                </a:lnTo>
                <a:lnTo>
                  <a:pt x="719819" y="523640"/>
                </a:lnTo>
                <a:lnTo>
                  <a:pt x="659638" y="551759"/>
                </a:lnTo>
                <a:lnTo>
                  <a:pt x="618701" y="559992"/>
                </a:lnTo>
                <a:lnTo>
                  <a:pt x="568328" y="563976"/>
                </a:lnTo>
                <a:lnTo>
                  <a:pt x="506865" y="563437"/>
                </a:lnTo>
                <a:lnTo>
                  <a:pt x="432658" y="558100"/>
                </a:lnTo>
                <a:lnTo>
                  <a:pt x="320773" y="545216"/>
                </a:lnTo>
                <a:lnTo>
                  <a:pt x="253530" y="533514"/>
                </a:lnTo>
                <a:lnTo>
                  <a:pt x="203975" y="516328"/>
                </a:lnTo>
                <a:lnTo>
                  <a:pt x="145155" y="486992"/>
                </a:lnTo>
              </a:path>
            </a:pathLst>
          </a:custGeom>
          <a:ln w="6350">
            <a:solidFill>
              <a:srgbClr val="0A0A0A"/>
            </a:solidFill>
          </a:ln>
        </p:spPr>
        <p:txBody>
          <a:bodyPr wrap="square" lIns="0" tIns="0" rIns="0" bIns="0" rtlCol="0"/>
          <a:lstStyle/>
          <a:p>
            <a:endParaRPr/>
          </a:p>
        </p:txBody>
      </p:sp>
      <p:sp>
        <p:nvSpPr>
          <p:cNvPr id="247" name="object 247"/>
          <p:cNvSpPr/>
          <p:nvPr/>
        </p:nvSpPr>
        <p:spPr>
          <a:xfrm>
            <a:off x="5652820" y="4801422"/>
            <a:ext cx="794385" cy="224790"/>
          </a:xfrm>
          <a:custGeom>
            <a:avLst/>
            <a:gdLst/>
            <a:ahLst/>
            <a:cxnLst/>
            <a:rect l="l" t="t" r="r" b="b"/>
            <a:pathLst>
              <a:path w="794385" h="224789">
                <a:moveTo>
                  <a:pt x="1805" y="0"/>
                </a:moveTo>
                <a:lnTo>
                  <a:pt x="14126" y="53589"/>
                </a:lnTo>
                <a:lnTo>
                  <a:pt x="57439" y="76450"/>
                </a:lnTo>
                <a:lnTo>
                  <a:pt x="143194" y="110502"/>
                </a:lnTo>
                <a:lnTo>
                  <a:pt x="188655" y="127440"/>
                </a:lnTo>
                <a:lnTo>
                  <a:pt x="235870" y="143618"/>
                </a:lnTo>
                <a:lnTo>
                  <a:pt x="284665" y="158847"/>
                </a:lnTo>
                <a:lnTo>
                  <a:pt x="334871" y="172939"/>
                </a:lnTo>
                <a:lnTo>
                  <a:pt x="386313" y="185707"/>
                </a:lnTo>
                <a:lnTo>
                  <a:pt x="438822" y="196961"/>
                </a:lnTo>
                <a:lnTo>
                  <a:pt x="492226" y="206515"/>
                </a:lnTo>
                <a:lnTo>
                  <a:pt x="546352" y="214179"/>
                </a:lnTo>
                <a:lnTo>
                  <a:pt x="601028" y="219766"/>
                </a:lnTo>
                <a:lnTo>
                  <a:pt x="656084" y="223088"/>
                </a:lnTo>
                <a:lnTo>
                  <a:pt x="728652" y="224697"/>
                </a:lnTo>
                <a:lnTo>
                  <a:pt x="767191" y="221438"/>
                </a:lnTo>
                <a:lnTo>
                  <a:pt x="784616" y="209895"/>
                </a:lnTo>
                <a:lnTo>
                  <a:pt x="793841" y="186651"/>
                </a:lnTo>
              </a:path>
            </a:pathLst>
          </a:custGeom>
          <a:ln w="6350">
            <a:solidFill>
              <a:srgbClr val="0A0A0A"/>
            </a:solidFill>
          </a:ln>
        </p:spPr>
        <p:txBody>
          <a:bodyPr wrap="square" lIns="0" tIns="0" rIns="0" bIns="0" rtlCol="0"/>
          <a:lstStyle/>
          <a:p>
            <a:endParaRPr/>
          </a:p>
        </p:txBody>
      </p:sp>
      <p:sp>
        <p:nvSpPr>
          <p:cNvPr id="248" name="object 248"/>
          <p:cNvSpPr/>
          <p:nvPr/>
        </p:nvSpPr>
        <p:spPr>
          <a:xfrm>
            <a:off x="5690120" y="4753024"/>
            <a:ext cx="726440" cy="241935"/>
          </a:xfrm>
          <a:custGeom>
            <a:avLst/>
            <a:gdLst/>
            <a:ahLst/>
            <a:cxnLst/>
            <a:rect l="l" t="t" r="r" b="b"/>
            <a:pathLst>
              <a:path w="726439" h="241935">
                <a:moveTo>
                  <a:pt x="0" y="39417"/>
                </a:moveTo>
                <a:lnTo>
                  <a:pt x="20751" y="80575"/>
                </a:lnTo>
                <a:lnTo>
                  <a:pt x="92205" y="126382"/>
                </a:lnTo>
                <a:lnTo>
                  <a:pt x="143496" y="149315"/>
                </a:lnTo>
                <a:lnTo>
                  <a:pt x="203325" y="171353"/>
                </a:lnTo>
                <a:lnTo>
                  <a:pt x="270312" y="191811"/>
                </a:lnTo>
                <a:lnTo>
                  <a:pt x="343077" y="210004"/>
                </a:lnTo>
                <a:lnTo>
                  <a:pt x="416647" y="224589"/>
                </a:lnTo>
                <a:lnTo>
                  <a:pt x="485959" y="234656"/>
                </a:lnTo>
                <a:lnTo>
                  <a:pt x="549472" y="240239"/>
                </a:lnTo>
                <a:lnTo>
                  <a:pt x="605647" y="241368"/>
                </a:lnTo>
                <a:lnTo>
                  <a:pt x="652943" y="238075"/>
                </a:lnTo>
                <a:lnTo>
                  <a:pt x="689821" y="230394"/>
                </a:lnTo>
                <a:lnTo>
                  <a:pt x="714740" y="218354"/>
                </a:lnTo>
                <a:lnTo>
                  <a:pt x="726160" y="201990"/>
                </a:lnTo>
                <a:lnTo>
                  <a:pt x="722827" y="182315"/>
                </a:lnTo>
                <a:lnTo>
                  <a:pt x="675363" y="138104"/>
                </a:lnTo>
                <a:lnTo>
                  <a:pt x="633993" y="114942"/>
                </a:lnTo>
                <a:lnTo>
                  <a:pt x="582707" y="91992"/>
                </a:lnTo>
                <a:lnTo>
                  <a:pt x="522885" y="69939"/>
                </a:lnTo>
                <a:lnTo>
                  <a:pt x="455908" y="49472"/>
                </a:lnTo>
                <a:lnTo>
                  <a:pt x="383159" y="31276"/>
                </a:lnTo>
                <a:lnTo>
                  <a:pt x="309566" y="16718"/>
                </a:lnTo>
                <a:lnTo>
                  <a:pt x="240240" y="6674"/>
                </a:lnTo>
                <a:lnTo>
                  <a:pt x="176720" y="1111"/>
                </a:lnTo>
                <a:lnTo>
                  <a:pt x="120542" y="0"/>
                </a:lnTo>
                <a:lnTo>
                  <a:pt x="73243" y="3306"/>
                </a:lnTo>
                <a:lnTo>
                  <a:pt x="36362" y="10999"/>
                </a:lnTo>
                <a:lnTo>
                  <a:pt x="11435" y="23047"/>
                </a:lnTo>
                <a:lnTo>
                  <a:pt x="0" y="39417"/>
                </a:lnTo>
                <a:close/>
              </a:path>
            </a:pathLst>
          </a:custGeom>
          <a:ln w="6349">
            <a:solidFill>
              <a:srgbClr val="0B0C0C"/>
            </a:solidFill>
          </a:ln>
        </p:spPr>
        <p:txBody>
          <a:bodyPr wrap="square" lIns="0" tIns="0" rIns="0" bIns="0" rtlCol="0"/>
          <a:lstStyle/>
          <a:p>
            <a:endParaRPr/>
          </a:p>
        </p:txBody>
      </p:sp>
      <p:sp>
        <p:nvSpPr>
          <p:cNvPr id="249" name="object 249"/>
          <p:cNvSpPr/>
          <p:nvPr/>
        </p:nvSpPr>
        <p:spPr>
          <a:xfrm>
            <a:off x="6365433" y="5199432"/>
            <a:ext cx="335280" cy="123189"/>
          </a:xfrm>
          <a:custGeom>
            <a:avLst/>
            <a:gdLst/>
            <a:ahLst/>
            <a:cxnLst/>
            <a:rect l="l" t="t" r="r" b="b"/>
            <a:pathLst>
              <a:path w="335279" h="123189">
                <a:moveTo>
                  <a:pt x="14262" y="0"/>
                </a:moveTo>
                <a:lnTo>
                  <a:pt x="10088" y="12255"/>
                </a:lnTo>
                <a:lnTo>
                  <a:pt x="7212" y="20369"/>
                </a:lnTo>
                <a:lnTo>
                  <a:pt x="4294" y="27965"/>
                </a:lnTo>
                <a:lnTo>
                  <a:pt x="0" y="38671"/>
                </a:lnTo>
                <a:lnTo>
                  <a:pt x="128401" y="48929"/>
                </a:lnTo>
                <a:lnTo>
                  <a:pt x="204970" y="61106"/>
                </a:lnTo>
                <a:lnTo>
                  <a:pt x="260095" y="83084"/>
                </a:lnTo>
                <a:lnTo>
                  <a:pt x="324167" y="122745"/>
                </a:lnTo>
                <a:lnTo>
                  <a:pt x="319269" y="106867"/>
                </a:lnTo>
                <a:lnTo>
                  <a:pt x="318750" y="97688"/>
                </a:lnTo>
                <a:lnTo>
                  <a:pt x="323613" y="91709"/>
                </a:lnTo>
                <a:lnTo>
                  <a:pt x="334860" y="85432"/>
                </a:lnTo>
                <a:lnTo>
                  <a:pt x="235546" y="38135"/>
                </a:lnTo>
                <a:lnTo>
                  <a:pt x="169046" y="13469"/>
                </a:lnTo>
                <a:lnTo>
                  <a:pt x="105303" y="3428"/>
                </a:lnTo>
                <a:lnTo>
                  <a:pt x="14262" y="0"/>
                </a:lnTo>
                <a:close/>
              </a:path>
            </a:pathLst>
          </a:custGeom>
          <a:solidFill>
            <a:srgbClr val="BCBEC0"/>
          </a:solidFill>
        </p:spPr>
        <p:txBody>
          <a:bodyPr wrap="square" lIns="0" tIns="0" rIns="0" bIns="0" rtlCol="0"/>
          <a:lstStyle/>
          <a:p>
            <a:endParaRPr/>
          </a:p>
        </p:txBody>
      </p:sp>
      <p:sp>
        <p:nvSpPr>
          <p:cNvPr id="250" name="object 250"/>
          <p:cNvSpPr/>
          <p:nvPr/>
        </p:nvSpPr>
        <p:spPr>
          <a:xfrm>
            <a:off x="6365433" y="5199432"/>
            <a:ext cx="335280" cy="123189"/>
          </a:xfrm>
          <a:custGeom>
            <a:avLst/>
            <a:gdLst/>
            <a:ahLst/>
            <a:cxnLst/>
            <a:rect l="l" t="t" r="r" b="b"/>
            <a:pathLst>
              <a:path w="335279" h="123189">
                <a:moveTo>
                  <a:pt x="324167" y="122745"/>
                </a:moveTo>
                <a:lnTo>
                  <a:pt x="260095" y="83084"/>
                </a:lnTo>
                <a:lnTo>
                  <a:pt x="204970" y="61106"/>
                </a:lnTo>
                <a:lnTo>
                  <a:pt x="128401" y="48929"/>
                </a:lnTo>
                <a:lnTo>
                  <a:pt x="0" y="38671"/>
                </a:lnTo>
                <a:lnTo>
                  <a:pt x="4294" y="27965"/>
                </a:lnTo>
                <a:lnTo>
                  <a:pt x="7212" y="20369"/>
                </a:lnTo>
                <a:lnTo>
                  <a:pt x="10088" y="12255"/>
                </a:lnTo>
                <a:lnTo>
                  <a:pt x="14262" y="0"/>
                </a:lnTo>
                <a:lnTo>
                  <a:pt x="105303" y="3428"/>
                </a:lnTo>
                <a:lnTo>
                  <a:pt x="169046" y="13469"/>
                </a:lnTo>
                <a:lnTo>
                  <a:pt x="235546" y="38135"/>
                </a:lnTo>
                <a:lnTo>
                  <a:pt x="334860" y="85432"/>
                </a:lnTo>
                <a:lnTo>
                  <a:pt x="323613" y="91709"/>
                </a:lnTo>
                <a:lnTo>
                  <a:pt x="318750" y="97688"/>
                </a:lnTo>
                <a:lnTo>
                  <a:pt x="319269" y="106867"/>
                </a:lnTo>
                <a:lnTo>
                  <a:pt x="324167" y="122745"/>
                </a:lnTo>
                <a:close/>
              </a:path>
            </a:pathLst>
          </a:custGeom>
          <a:ln w="3175">
            <a:solidFill>
              <a:srgbClr val="0A0A0A"/>
            </a:solidFill>
          </a:ln>
        </p:spPr>
        <p:txBody>
          <a:bodyPr wrap="square" lIns="0" tIns="0" rIns="0" bIns="0" rtlCol="0"/>
          <a:lstStyle/>
          <a:p>
            <a:endParaRPr/>
          </a:p>
        </p:txBody>
      </p:sp>
      <p:sp>
        <p:nvSpPr>
          <p:cNvPr id="251" name="object 251"/>
          <p:cNvSpPr/>
          <p:nvPr/>
        </p:nvSpPr>
        <p:spPr>
          <a:xfrm>
            <a:off x="6685381" y="5284547"/>
            <a:ext cx="19050" cy="38735"/>
          </a:xfrm>
          <a:custGeom>
            <a:avLst/>
            <a:gdLst/>
            <a:ahLst/>
            <a:cxnLst/>
            <a:rect l="l" t="t" r="r" b="b"/>
            <a:pathLst>
              <a:path w="19050" h="38735">
                <a:moveTo>
                  <a:pt x="15976" y="21209"/>
                </a:moveTo>
                <a:lnTo>
                  <a:pt x="13068" y="31305"/>
                </a:lnTo>
                <a:lnTo>
                  <a:pt x="7785" y="38671"/>
                </a:lnTo>
                <a:lnTo>
                  <a:pt x="4216" y="37630"/>
                </a:lnTo>
                <a:lnTo>
                  <a:pt x="596" y="36601"/>
                </a:lnTo>
                <a:lnTo>
                  <a:pt x="0" y="27584"/>
                </a:lnTo>
                <a:lnTo>
                  <a:pt x="2908" y="17487"/>
                </a:lnTo>
                <a:lnTo>
                  <a:pt x="5803" y="7366"/>
                </a:lnTo>
                <a:lnTo>
                  <a:pt x="11036" y="0"/>
                </a:lnTo>
                <a:lnTo>
                  <a:pt x="14655" y="1066"/>
                </a:lnTo>
                <a:lnTo>
                  <a:pt x="18262" y="2082"/>
                </a:lnTo>
                <a:lnTo>
                  <a:pt x="18859" y="11087"/>
                </a:lnTo>
                <a:lnTo>
                  <a:pt x="15976" y="21209"/>
                </a:lnTo>
                <a:close/>
              </a:path>
            </a:pathLst>
          </a:custGeom>
          <a:ln w="6350">
            <a:solidFill>
              <a:srgbClr val="0A0A0A"/>
            </a:solidFill>
          </a:ln>
        </p:spPr>
        <p:txBody>
          <a:bodyPr wrap="square" lIns="0" tIns="0" rIns="0" bIns="0" rtlCol="0"/>
          <a:lstStyle/>
          <a:p>
            <a:endParaRPr/>
          </a:p>
        </p:txBody>
      </p:sp>
      <p:sp>
        <p:nvSpPr>
          <p:cNvPr id="252" name="object 252"/>
          <p:cNvSpPr/>
          <p:nvPr/>
        </p:nvSpPr>
        <p:spPr>
          <a:xfrm>
            <a:off x="6690791" y="5288070"/>
            <a:ext cx="119380" cy="34290"/>
          </a:xfrm>
          <a:custGeom>
            <a:avLst/>
            <a:gdLst/>
            <a:ahLst/>
            <a:cxnLst/>
            <a:rect l="l" t="t" r="r" b="b"/>
            <a:pathLst>
              <a:path w="119379" h="34289">
                <a:moveTo>
                  <a:pt x="0" y="4806"/>
                </a:moveTo>
                <a:lnTo>
                  <a:pt x="5289" y="0"/>
                </a:lnTo>
                <a:lnTo>
                  <a:pt x="11980" y="27"/>
                </a:lnTo>
                <a:lnTo>
                  <a:pt x="24508" y="6356"/>
                </a:lnTo>
                <a:lnTo>
                  <a:pt x="47307" y="20452"/>
                </a:lnTo>
                <a:lnTo>
                  <a:pt x="75030" y="32161"/>
                </a:lnTo>
                <a:lnTo>
                  <a:pt x="97834" y="33873"/>
                </a:lnTo>
                <a:lnTo>
                  <a:pt x="113294" y="30961"/>
                </a:lnTo>
                <a:lnTo>
                  <a:pt x="118986" y="28796"/>
                </a:lnTo>
              </a:path>
            </a:pathLst>
          </a:custGeom>
          <a:ln w="6350">
            <a:solidFill>
              <a:srgbClr val="0A0A0A"/>
            </a:solidFill>
          </a:ln>
        </p:spPr>
        <p:txBody>
          <a:bodyPr wrap="square" lIns="0" tIns="0" rIns="0" bIns="0" rtlCol="0"/>
          <a:lstStyle/>
          <a:p>
            <a:endParaRPr/>
          </a:p>
        </p:txBody>
      </p:sp>
      <p:sp>
        <p:nvSpPr>
          <p:cNvPr id="253" name="object 253"/>
          <p:cNvSpPr/>
          <p:nvPr/>
        </p:nvSpPr>
        <p:spPr>
          <a:xfrm>
            <a:off x="6688286" y="5306837"/>
            <a:ext cx="119380" cy="34290"/>
          </a:xfrm>
          <a:custGeom>
            <a:avLst/>
            <a:gdLst/>
            <a:ahLst/>
            <a:cxnLst/>
            <a:rect l="l" t="t" r="r" b="b"/>
            <a:pathLst>
              <a:path w="119379" h="34289">
                <a:moveTo>
                  <a:pt x="0" y="4791"/>
                </a:moveTo>
                <a:lnTo>
                  <a:pt x="5274" y="0"/>
                </a:lnTo>
                <a:lnTo>
                  <a:pt x="11955" y="35"/>
                </a:lnTo>
                <a:lnTo>
                  <a:pt x="24472" y="6366"/>
                </a:lnTo>
                <a:lnTo>
                  <a:pt x="47256" y="20463"/>
                </a:lnTo>
                <a:lnTo>
                  <a:pt x="75005" y="32157"/>
                </a:lnTo>
                <a:lnTo>
                  <a:pt x="97815" y="33861"/>
                </a:lnTo>
                <a:lnTo>
                  <a:pt x="113272" y="30946"/>
                </a:lnTo>
                <a:lnTo>
                  <a:pt x="118960" y="28781"/>
                </a:lnTo>
              </a:path>
            </a:pathLst>
          </a:custGeom>
          <a:ln w="6350">
            <a:solidFill>
              <a:srgbClr val="0A0A0A"/>
            </a:solidFill>
          </a:ln>
        </p:spPr>
        <p:txBody>
          <a:bodyPr wrap="square" lIns="0" tIns="0" rIns="0" bIns="0" rtlCol="0"/>
          <a:lstStyle/>
          <a:p>
            <a:endParaRPr/>
          </a:p>
        </p:txBody>
      </p:sp>
      <p:sp>
        <p:nvSpPr>
          <p:cNvPr id="254" name="object 254"/>
          <p:cNvSpPr/>
          <p:nvPr/>
        </p:nvSpPr>
        <p:spPr>
          <a:xfrm>
            <a:off x="6688286" y="5295820"/>
            <a:ext cx="119380" cy="34290"/>
          </a:xfrm>
          <a:custGeom>
            <a:avLst/>
            <a:gdLst/>
            <a:ahLst/>
            <a:cxnLst/>
            <a:rect l="l" t="t" r="r" b="b"/>
            <a:pathLst>
              <a:path w="119379" h="34289">
                <a:moveTo>
                  <a:pt x="0" y="4820"/>
                </a:moveTo>
                <a:lnTo>
                  <a:pt x="5274" y="0"/>
                </a:lnTo>
                <a:lnTo>
                  <a:pt x="11955" y="23"/>
                </a:lnTo>
                <a:lnTo>
                  <a:pt x="24472" y="6356"/>
                </a:lnTo>
                <a:lnTo>
                  <a:pt x="47256" y="20466"/>
                </a:lnTo>
                <a:lnTo>
                  <a:pt x="75005" y="32182"/>
                </a:lnTo>
                <a:lnTo>
                  <a:pt x="97815" y="33884"/>
                </a:lnTo>
                <a:lnTo>
                  <a:pt x="113272" y="30957"/>
                </a:lnTo>
                <a:lnTo>
                  <a:pt x="118960" y="28785"/>
                </a:lnTo>
              </a:path>
            </a:pathLst>
          </a:custGeom>
          <a:ln w="6350">
            <a:solidFill>
              <a:srgbClr val="0A0A0A"/>
            </a:solidFill>
          </a:ln>
        </p:spPr>
        <p:txBody>
          <a:bodyPr wrap="square" lIns="0" tIns="0" rIns="0" bIns="0" rtlCol="0"/>
          <a:lstStyle/>
          <a:p>
            <a:endParaRPr/>
          </a:p>
        </p:txBody>
      </p:sp>
      <p:sp>
        <p:nvSpPr>
          <p:cNvPr id="255" name="object 255"/>
          <p:cNvSpPr/>
          <p:nvPr/>
        </p:nvSpPr>
        <p:spPr>
          <a:xfrm>
            <a:off x="5677324" y="5098011"/>
            <a:ext cx="21590" cy="18415"/>
          </a:xfrm>
          <a:custGeom>
            <a:avLst/>
            <a:gdLst/>
            <a:ahLst/>
            <a:cxnLst/>
            <a:rect l="l" t="t" r="r" b="b"/>
            <a:pathLst>
              <a:path w="21589" h="18414">
                <a:moveTo>
                  <a:pt x="18402" y="0"/>
                </a:moveTo>
                <a:lnTo>
                  <a:pt x="21489" y="9002"/>
                </a:lnTo>
                <a:lnTo>
                  <a:pt x="16964" y="14592"/>
                </a:lnTo>
                <a:lnTo>
                  <a:pt x="10261" y="17448"/>
                </a:lnTo>
                <a:lnTo>
                  <a:pt x="6819" y="18249"/>
                </a:lnTo>
                <a:lnTo>
                  <a:pt x="0" y="12877"/>
                </a:lnTo>
                <a:lnTo>
                  <a:pt x="25" y="6248"/>
                </a:lnTo>
              </a:path>
            </a:pathLst>
          </a:custGeom>
          <a:ln w="6350">
            <a:solidFill>
              <a:srgbClr val="221E1F"/>
            </a:solidFill>
          </a:ln>
        </p:spPr>
        <p:txBody>
          <a:bodyPr wrap="square" lIns="0" tIns="0" rIns="0" bIns="0" rtlCol="0"/>
          <a:lstStyle/>
          <a:p>
            <a:endParaRPr/>
          </a:p>
        </p:txBody>
      </p:sp>
      <p:sp>
        <p:nvSpPr>
          <p:cNvPr id="256" name="object 256"/>
          <p:cNvSpPr/>
          <p:nvPr/>
        </p:nvSpPr>
        <p:spPr>
          <a:xfrm>
            <a:off x="5506813" y="5097916"/>
            <a:ext cx="264160" cy="136525"/>
          </a:xfrm>
          <a:custGeom>
            <a:avLst/>
            <a:gdLst/>
            <a:ahLst/>
            <a:cxnLst/>
            <a:rect l="l" t="t" r="r" b="b"/>
            <a:pathLst>
              <a:path w="264160" h="136525">
                <a:moveTo>
                  <a:pt x="0" y="43353"/>
                </a:moveTo>
                <a:lnTo>
                  <a:pt x="22803" y="45414"/>
                </a:lnTo>
                <a:lnTo>
                  <a:pt x="39279" y="42470"/>
                </a:lnTo>
                <a:lnTo>
                  <a:pt x="49275" y="38088"/>
                </a:lnTo>
                <a:lnTo>
                  <a:pt x="52641" y="35835"/>
                </a:lnTo>
                <a:lnTo>
                  <a:pt x="73670" y="28363"/>
                </a:lnTo>
                <a:lnTo>
                  <a:pt x="90527" y="24841"/>
                </a:lnTo>
                <a:lnTo>
                  <a:pt x="101727" y="23803"/>
                </a:lnTo>
                <a:lnTo>
                  <a:pt x="105791" y="23782"/>
                </a:lnTo>
                <a:lnTo>
                  <a:pt x="125023" y="21645"/>
                </a:lnTo>
                <a:lnTo>
                  <a:pt x="143844" y="16819"/>
                </a:lnTo>
                <a:lnTo>
                  <a:pt x="158149" y="11970"/>
                </a:lnTo>
                <a:lnTo>
                  <a:pt x="163830" y="9761"/>
                </a:lnTo>
                <a:lnTo>
                  <a:pt x="176857" y="3429"/>
                </a:lnTo>
                <a:lnTo>
                  <a:pt x="184467" y="643"/>
                </a:lnTo>
                <a:lnTo>
                  <a:pt x="188029" y="0"/>
                </a:lnTo>
                <a:lnTo>
                  <a:pt x="188912" y="97"/>
                </a:lnTo>
                <a:lnTo>
                  <a:pt x="194016" y="9339"/>
                </a:lnTo>
                <a:lnTo>
                  <a:pt x="188520" y="20009"/>
                </a:lnTo>
                <a:lnTo>
                  <a:pt x="175759" y="30352"/>
                </a:lnTo>
                <a:lnTo>
                  <a:pt x="159067" y="38616"/>
                </a:lnTo>
                <a:lnTo>
                  <a:pt x="145588" y="44360"/>
                </a:lnTo>
                <a:lnTo>
                  <a:pt x="138730" y="48390"/>
                </a:lnTo>
                <a:lnTo>
                  <a:pt x="136255" y="50766"/>
                </a:lnTo>
                <a:lnTo>
                  <a:pt x="135928" y="51544"/>
                </a:lnTo>
                <a:lnTo>
                  <a:pt x="140455" y="66142"/>
                </a:lnTo>
                <a:lnTo>
                  <a:pt x="145902" y="74127"/>
                </a:lnTo>
                <a:lnTo>
                  <a:pt x="155814" y="78303"/>
                </a:lnTo>
                <a:lnTo>
                  <a:pt x="173736" y="81478"/>
                </a:lnTo>
                <a:lnTo>
                  <a:pt x="211918" y="93111"/>
                </a:lnTo>
                <a:lnTo>
                  <a:pt x="256425" y="121433"/>
                </a:lnTo>
                <a:lnTo>
                  <a:pt x="263807" y="136214"/>
                </a:lnTo>
                <a:lnTo>
                  <a:pt x="255386" y="134440"/>
                </a:lnTo>
                <a:lnTo>
                  <a:pt x="236385" y="127287"/>
                </a:lnTo>
                <a:lnTo>
                  <a:pt x="201501" y="117144"/>
                </a:lnTo>
                <a:lnTo>
                  <a:pt x="181678" y="111963"/>
                </a:lnTo>
                <a:lnTo>
                  <a:pt x="169539" y="110123"/>
                </a:lnTo>
                <a:lnTo>
                  <a:pt x="157708" y="110003"/>
                </a:lnTo>
                <a:lnTo>
                  <a:pt x="143600" y="112682"/>
                </a:lnTo>
                <a:lnTo>
                  <a:pt x="134708" y="113389"/>
                </a:lnTo>
                <a:lnTo>
                  <a:pt x="127265" y="111955"/>
                </a:lnTo>
                <a:lnTo>
                  <a:pt x="117500" y="108212"/>
                </a:lnTo>
                <a:lnTo>
                  <a:pt x="80760" y="97397"/>
                </a:lnTo>
                <a:lnTo>
                  <a:pt x="58467" y="93127"/>
                </a:lnTo>
                <a:lnTo>
                  <a:pt x="41580" y="94807"/>
                </a:lnTo>
                <a:lnTo>
                  <a:pt x="21056" y="101836"/>
                </a:lnTo>
                <a:lnTo>
                  <a:pt x="0" y="100058"/>
                </a:lnTo>
              </a:path>
            </a:pathLst>
          </a:custGeom>
          <a:ln w="6350">
            <a:solidFill>
              <a:srgbClr val="221E1F"/>
            </a:solidFill>
          </a:ln>
        </p:spPr>
        <p:txBody>
          <a:bodyPr wrap="square" lIns="0" tIns="0" rIns="0" bIns="0" rtlCol="0"/>
          <a:lstStyle/>
          <a:p>
            <a:endParaRPr/>
          </a:p>
        </p:txBody>
      </p:sp>
      <p:sp>
        <p:nvSpPr>
          <p:cNvPr id="257" name="object 257"/>
          <p:cNvSpPr/>
          <p:nvPr/>
        </p:nvSpPr>
        <p:spPr>
          <a:xfrm>
            <a:off x="5744692" y="5219804"/>
            <a:ext cx="19050" cy="9525"/>
          </a:xfrm>
          <a:custGeom>
            <a:avLst/>
            <a:gdLst/>
            <a:ahLst/>
            <a:cxnLst/>
            <a:rect l="l" t="t" r="r" b="b"/>
            <a:pathLst>
              <a:path w="19050" h="9525">
                <a:moveTo>
                  <a:pt x="18478" y="8902"/>
                </a:moveTo>
                <a:lnTo>
                  <a:pt x="18427" y="6197"/>
                </a:lnTo>
                <a:lnTo>
                  <a:pt x="15747" y="4241"/>
                </a:lnTo>
                <a:lnTo>
                  <a:pt x="3848" y="0"/>
                </a:lnTo>
                <a:lnTo>
                  <a:pt x="0" y="4762"/>
                </a:lnTo>
              </a:path>
            </a:pathLst>
          </a:custGeom>
          <a:ln w="6350">
            <a:solidFill>
              <a:srgbClr val="221E1F"/>
            </a:solidFill>
          </a:ln>
        </p:spPr>
        <p:txBody>
          <a:bodyPr wrap="square" lIns="0" tIns="0" rIns="0" bIns="0" rtlCol="0"/>
          <a:lstStyle/>
          <a:p>
            <a:endParaRPr/>
          </a:p>
        </p:txBody>
      </p:sp>
      <p:sp>
        <p:nvSpPr>
          <p:cNvPr id="258" name="object 258"/>
          <p:cNvSpPr/>
          <p:nvPr/>
        </p:nvSpPr>
        <p:spPr>
          <a:xfrm>
            <a:off x="5443215" y="5332062"/>
            <a:ext cx="1392555" cy="42545"/>
          </a:xfrm>
          <a:custGeom>
            <a:avLst/>
            <a:gdLst/>
            <a:ahLst/>
            <a:cxnLst/>
            <a:rect l="l" t="t" r="r" b="b"/>
            <a:pathLst>
              <a:path w="1392554" h="42545">
                <a:moveTo>
                  <a:pt x="0" y="17964"/>
                </a:moveTo>
                <a:lnTo>
                  <a:pt x="105190" y="10467"/>
                </a:lnTo>
                <a:lnTo>
                  <a:pt x="174110" y="9231"/>
                </a:lnTo>
                <a:lnTo>
                  <a:pt x="237229" y="15394"/>
                </a:lnTo>
                <a:lnTo>
                  <a:pt x="325018" y="30092"/>
                </a:lnTo>
                <a:lnTo>
                  <a:pt x="364572" y="35608"/>
                </a:lnTo>
                <a:lnTo>
                  <a:pt x="409114" y="39381"/>
                </a:lnTo>
                <a:lnTo>
                  <a:pt x="457730" y="41597"/>
                </a:lnTo>
                <a:lnTo>
                  <a:pt x="509501" y="42444"/>
                </a:lnTo>
                <a:lnTo>
                  <a:pt x="563512" y="42106"/>
                </a:lnTo>
                <a:lnTo>
                  <a:pt x="618845" y="40770"/>
                </a:lnTo>
                <a:lnTo>
                  <a:pt x="674585" y="38621"/>
                </a:lnTo>
                <a:lnTo>
                  <a:pt x="729815" y="35847"/>
                </a:lnTo>
                <a:lnTo>
                  <a:pt x="783618" y="32632"/>
                </a:lnTo>
                <a:lnTo>
                  <a:pt x="835078" y="29163"/>
                </a:lnTo>
                <a:lnTo>
                  <a:pt x="883279" y="25625"/>
                </a:lnTo>
                <a:lnTo>
                  <a:pt x="927303" y="22206"/>
                </a:lnTo>
                <a:lnTo>
                  <a:pt x="980389" y="17955"/>
                </a:lnTo>
                <a:lnTo>
                  <a:pt x="1038198" y="13380"/>
                </a:lnTo>
                <a:lnTo>
                  <a:pt x="1098412" y="8891"/>
                </a:lnTo>
                <a:lnTo>
                  <a:pt x="1158712" y="4898"/>
                </a:lnTo>
                <a:lnTo>
                  <a:pt x="1216780" y="1811"/>
                </a:lnTo>
                <a:lnTo>
                  <a:pt x="1270300" y="41"/>
                </a:lnTo>
                <a:lnTo>
                  <a:pt x="1316952" y="0"/>
                </a:lnTo>
                <a:lnTo>
                  <a:pt x="1354420" y="2096"/>
                </a:lnTo>
                <a:lnTo>
                  <a:pt x="1380385" y="6740"/>
                </a:lnTo>
                <a:lnTo>
                  <a:pt x="1392529" y="14344"/>
                </a:lnTo>
              </a:path>
            </a:pathLst>
          </a:custGeom>
          <a:ln w="6350">
            <a:solidFill>
              <a:srgbClr val="0A0A0A"/>
            </a:solidFill>
          </a:ln>
        </p:spPr>
        <p:txBody>
          <a:bodyPr wrap="square" lIns="0" tIns="0" rIns="0" bIns="0" rtlCol="0"/>
          <a:lstStyle/>
          <a:p>
            <a:endParaRPr/>
          </a:p>
        </p:txBody>
      </p:sp>
      <p:sp>
        <p:nvSpPr>
          <p:cNvPr id="259" name="object 259"/>
          <p:cNvSpPr/>
          <p:nvPr/>
        </p:nvSpPr>
        <p:spPr>
          <a:xfrm>
            <a:off x="6693347" y="5328056"/>
            <a:ext cx="119380" cy="34290"/>
          </a:xfrm>
          <a:custGeom>
            <a:avLst/>
            <a:gdLst/>
            <a:ahLst/>
            <a:cxnLst/>
            <a:rect l="l" t="t" r="r" b="b"/>
            <a:pathLst>
              <a:path w="119379" h="34289">
                <a:moveTo>
                  <a:pt x="0" y="4806"/>
                </a:moveTo>
                <a:lnTo>
                  <a:pt x="5275" y="0"/>
                </a:lnTo>
                <a:lnTo>
                  <a:pt x="11958" y="27"/>
                </a:lnTo>
                <a:lnTo>
                  <a:pt x="24483" y="6356"/>
                </a:lnTo>
                <a:lnTo>
                  <a:pt x="47282" y="20452"/>
                </a:lnTo>
                <a:lnTo>
                  <a:pt x="75026" y="32161"/>
                </a:lnTo>
                <a:lnTo>
                  <a:pt x="97828" y="33873"/>
                </a:lnTo>
                <a:lnTo>
                  <a:pt x="113276" y="30961"/>
                </a:lnTo>
                <a:lnTo>
                  <a:pt x="118960" y="28796"/>
                </a:lnTo>
              </a:path>
            </a:pathLst>
          </a:custGeom>
          <a:ln w="6350">
            <a:solidFill>
              <a:srgbClr val="0A0A0A"/>
            </a:solidFill>
          </a:ln>
        </p:spPr>
        <p:txBody>
          <a:bodyPr wrap="square" lIns="0" tIns="0" rIns="0" bIns="0" rtlCol="0"/>
          <a:lstStyle/>
          <a:p>
            <a:endParaRPr/>
          </a:p>
        </p:txBody>
      </p:sp>
      <p:sp>
        <p:nvSpPr>
          <p:cNvPr id="260" name="object 260"/>
          <p:cNvSpPr/>
          <p:nvPr/>
        </p:nvSpPr>
        <p:spPr>
          <a:xfrm>
            <a:off x="6256337" y="5380551"/>
            <a:ext cx="185420" cy="41910"/>
          </a:xfrm>
          <a:custGeom>
            <a:avLst/>
            <a:gdLst/>
            <a:ahLst/>
            <a:cxnLst/>
            <a:rect l="l" t="t" r="r" b="b"/>
            <a:pathLst>
              <a:path w="185420" h="41910">
                <a:moveTo>
                  <a:pt x="0" y="19507"/>
                </a:moveTo>
                <a:lnTo>
                  <a:pt x="35967" y="4876"/>
                </a:lnTo>
                <a:lnTo>
                  <a:pt x="58092" y="0"/>
                </a:lnTo>
                <a:lnTo>
                  <a:pt x="75498" y="4876"/>
                </a:lnTo>
                <a:lnTo>
                  <a:pt x="97307" y="19507"/>
                </a:lnTo>
                <a:lnTo>
                  <a:pt x="124439" y="34428"/>
                </a:lnTo>
                <a:lnTo>
                  <a:pt x="149961" y="41182"/>
                </a:lnTo>
                <a:lnTo>
                  <a:pt x="171159" y="41359"/>
                </a:lnTo>
                <a:lnTo>
                  <a:pt x="185318" y="36550"/>
                </a:lnTo>
              </a:path>
            </a:pathLst>
          </a:custGeom>
          <a:ln w="6350">
            <a:solidFill>
              <a:srgbClr val="0A0A0A"/>
            </a:solidFill>
          </a:ln>
        </p:spPr>
        <p:txBody>
          <a:bodyPr wrap="square" lIns="0" tIns="0" rIns="0" bIns="0" rtlCol="0"/>
          <a:lstStyle/>
          <a:p>
            <a:endParaRPr/>
          </a:p>
        </p:txBody>
      </p:sp>
      <p:sp>
        <p:nvSpPr>
          <p:cNvPr id="261" name="object 261"/>
          <p:cNvSpPr/>
          <p:nvPr/>
        </p:nvSpPr>
        <p:spPr>
          <a:xfrm>
            <a:off x="6391721" y="5363505"/>
            <a:ext cx="185420" cy="41910"/>
          </a:xfrm>
          <a:custGeom>
            <a:avLst/>
            <a:gdLst/>
            <a:ahLst/>
            <a:cxnLst/>
            <a:rect l="l" t="t" r="r" b="b"/>
            <a:pathLst>
              <a:path w="185420" h="41910">
                <a:moveTo>
                  <a:pt x="0" y="19535"/>
                </a:moveTo>
                <a:lnTo>
                  <a:pt x="36010" y="4883"/>
                </a:lnTo>
                <a:lnTo>
                  <a:pt x="58153" y="0"/>
                </a:lnTo>
                <a:lnTo>
                  <a:pt x="75552" y="4883"/>
                </a:lnTo>
                <a:lnTo>
                  <a:pt x="97332" y="19535"/>
                </a:lnTo>
                <a:lnTo>
                  <a:pt x="124479" y="34453"/>
                </a:lnTo>
                <a:lnTo>
                  <a:pt x="150009" y="41201"/>
                </a:lnTo>
                <a:lnTo>
                  <a:pt x="171209" y="41377"/>
                </a:lnTo>
                <a:lnTo>
                  <a:pt x="185369" y="36579"/>
                </a:lnTo>
              </a:path>
            </a:pathLst>
          </a:custGeom>
          <a:ln w="6350">
            <a:solidFill>
              <a:srgbClr val="0A0A0A"/>
            </a:solidFill>
          </a:ln>
        </p:spPr>
        <p:txBody>
          <a:bodyPr wrap="square" lIns="0" tIns="0" rIns="0" bIns="0" rtlCol="0"/>
          <a:lstStyle/>
          <a:p>
            <a:endParaRPr/>
          </a:p>
        </p:txBody>
      </p:sp>
      <p:sp>
        <p:nvSpPr>
          <p:cNvPr id="262" name="object 262"/>
          <p:cNvSpPr/>
          <p:nvPr/>
        </p:nvSpPr>
        <p:spPr>
          <a:xfrm>
            <a:off x="6537945" y="5366557"/>
            <a:ext cx="185420" cy="41910"/>
          </a:xfrm>
          <a:custGeom>
            <a:avLst/>
            <a:gdLst/>
            <a:ahLst/>
            <a:cxnLst/>
            <a:rect l="l" t="t" r="r" b="b"/>
            <a:pathLst>
              <a:path w="185420" h="41910">
                <a:moveTo>
                  <a:pt x="0" y="19535"/>
                </a:moveTo>
                <a:lnTo>
                  <a:pt x="35981" y="4883"/>
                </a:lnTo>
                <a:lnTo>
                  <a:pt x="58112" y="0"/>
                </a:lnTo>
                <a:lnTo>
                  <a:pt x="75513" y="4883"/>
                </a:lnTo>
                <a:lnTo>
                  <a:pt x="97307" y="19535"/>
                </a:lnTo>
                <a:lnTo>
                  <a:pt x="124438" y="34457"/>
                </a:lnTo>
                <a:lnTo>
                  <a:pt x="149958" y="41211"/>
                </a:lnTo>
                <a:lnTo>
                  <a:pt x="171148" y="41388"/>
                </a:lnTo>
                <a:lnTo>
                  <a:pt x="185293" y="36579"/>
                </a:lnTo>
              </a:path>
            </a:pathLst>
          </a:custGeom>
          <a:ln w="6350">
            <a:solidFill>
              <a:srgbClr val="0A0A0A"/>
            </a:solidFill>
          </a:ln>
        </p:spPr>
        <p:txBody>
          <a:bodyPr wrap="square" lIns="0" tIns="0" rIns="0" bIns="0" rtlCol="0"/>
          <a:lstStyle/>
          <a:p>
            <a:endParaRPr/>
          </a:p>
        </p:txBody>
      </p:sp>
      <p:sp>
        <p:nvSpPr>
          <p:cNvPr id="263" name="object 263"/>
          <p:cNvSpPr/>
          <p:nvPr/>
        </p:nvSpPr>
        <p:spPr>
          <a:xfrm>
            <a:off x="5995714" y="5380551"/>
            <a:ext cx="185420" cy="41910"/>
          </a:xfrm>
          <a:custGeom>
            <a:avLst/>
            <a:gdLst/>
            <a:ahLst/>
            <a:cxnLst/>
            <a:rect l="l" t="t" r="r" b="b"/>
            <a:pathLst>
              <a:path w="185420" h="41910">
                <a:moveTo>
                  <a:pt x="0" y="19507"/>
                </a:moveTo>
                <a:lnTo>
                  <a:pt x="35997" y="4876"/>
                </a:lnTo>
                <a:lnTo>
                  <a:pt x="58140" y="0"/>
                </a:lnTo>
                <a:lnTo>
                  <a:pt x="75559" y="4876"/>
                </a:lnTo>
                <a:lnTo>
                  <a:pt x="97383" y="19507"/>
                </a:lnTo>
                <a:lnTo>
                  <a:pt x="124515" y="34428"/>
                </a:lnTo>
                <a:lnTo>
                  <a:pt x="150034" y="41182"/>
                </a:lnTo>
                <a:lnTo>
                  <a:pt x="171224" y="41359"/>
                </a:lnTo>
                <a:lnTo>
                  <a:pt x="185369" y="36550"/>
                </a:lnTo>
              </a:path>
            </a:pathLst>
          </a:custGeom>
          <a:ln w="6349">
            <a:solidFill>
              <a:srgbClr val="0A0A0A"/>
            </a:solidFill>
          </a:ln>
        </p:spPr>
        <p:txBody>
          <a:bodyPr wrap="square" lIns="0" tIns="0" rIns="0" bIns="0" rtlCol="0"/>
          <a:lstStyle/>
          <a:p>
            <a:endParaRPr/>
          </a:p>
        </p:txBody>
      </p:sp>
      <p:sp>
        <p:nvSpPr>
          <p:cNvPr id="264" name="object 264"/>
          <p:cNvSpPr/>
          <p:nvPr/>
        </p:nvSpPr>
        <p:spPr>
          <a:xfrm>
            <a:off x="5486325" y="5363505"/>
            <a:ext cx="185420" cy="41910"/>
          </a:xfrm>
          <a:custGeom>
            <a:avLst/>
            <a:gdLst/>
            <a:ahLst/>
            <a:cxnLst/>
            <a:rect l="l" t="t" r="r" b="b"/>
            <a:pathLst>
              <a:path w="185420" h="41910">
                <a:moveTo>
                  <a:pt x="0" y="19535"/>
                </a:moveTo>
                <a:lnTo>
                  <a:pt x="35996" y="4883"/>
                </a:lnTo>
                <a:lnTo>
                  <a:pt x="58137" y="0"/>
                </a:lnTo>
                <a:lnTo>
                  <a:pt x="75548" y="4883"/>
                </a:lnTo>
                <a:lnTo>
                  <a:pt x="97358" y="19535"/>
                </a:lnTo>
                <a:lnTo>
                  <a:pt x="124475" y="34453"/>
                </a:lnTo>
                <a:lnTo>
                  <a:pt x="149987" y="41201"/>
                </a:lnTo>
                <a:lnTo>
                  <a:pt x="171174" y="41377"/>
                </a:lnTo>
                <a:lnTo>
                  <a:pt x="185318" y="36579"/>
                </a:lnTo>
              </a:path>
            </a:pathLst>
          </a:custGeom>
          <a:ln w="6350">
            <a:solidFill>
              <a:srgbClr val="0A0A0A"/>
            </a:solidFill>
          </a:ln>
        </p:spPr>
        <p:txBody>
          <a:bodyPr wrap="square" lIns="0" tIns="0" rIns="0" bIns="0" rtlCol="0"/>
          <a:lstStyle/>
          <a:p>
            <a:endParaRPr/>
          </a:p>
        </p:txBody>
      </p:sp>
      <p:sp>
        <p:nvSpPr>
          <p:cNvPr id="265" name="object 265"/>
          <p:cNvSpPr txBox="1"/>
          <p:nvPr/>
        </p:nvSpPr>
        <p:spPr>
          <a:xfrm>
            <a:off x="3513559" y="6095101"/>
            <a:ext cx="213360" cy="251460"/>
          </a:xfrm>
          <a:prstGeom prst="rect">
            <a:avLst/>
          </a:prstGeom>
        </p:spPr>
        <p:txBody>
          <a:bodyPr vert="horz" wrap="square" lIns="0" tIns="16510" rIns="0" bIns="0" rtlCol="0">
            <a:spAutoFit/>
          </a:bodyPr>
          <a:lstStyle/>
          <a:p>
            <a:pPr>
              <a:lnSpc>
                <a:spcPct val="100000"/>
              </a:lnSpc>
              <a:spcBef>
                <a:spcPts val="130"/>
              </a:spcBef>
            </a:pPr>
            <a:r>
              <a:rPr sz="1450" b="1" spc="-210" dirty="0">
                <a:solidFill>
                  <a:srgbClr val="231F20"/>
                </a:solidFill>
                <a:latin typeface="Tahoma"/>
                <a:cs typeface="Tahoma"/>
              </a:rPr>
              <a:t>15</a:t>
            </a:r>
            <a:endParaRPr sz="1450">
              <a:latin typeface="Tahoma"/>
              <a:cs typeface="Tahoma"/>
            </a:endParaRPr>
          </a:p>
        </p:txBody>
      </p:sp>
      <p:sp>
        <p:nvSpPr>
          <p:cNvPr id="266" name="object 266"/>
          <p:cNvSpPr/>
          <p:nvPr/>
        </p:nvSpPr>
        <p:spPr>
          <a:xfrm>
            <a:off x="3415986" y="6026227"/>
            <a:ext cx="429895" cy="446405"/>
          </a:xfrm>
          <a:custGeom>
            <a:avLst/>
            <a:gdLst/>
            <a:ahLst/>
            <a:cxnLst/>
            <a:rect l="l" t="t" r="r" b="b"/>
            <a:pathLst>
              <a:path w="429895" h="446404">
                <a:moveTo>
                  <a:pt x="107175" y="0"/>
                </a:moveTo>
                <a:lnTo>
                  <a:pt x="123672" y="36690"/>
                </a:lnTo>
                <a:lnTo>
                  <a:pt x="82764" y="61821"/>
                </a:lnTo>
                <a:lnTo>
                  <a:pt x="48587" y="95184"/>
                </a:lnTo>
                <a:lnTo>
                  <a:pt x="22497" y="135430"/>
                </a:lnTo>
                <a:lnTo>
                  <a:pt x="5850" y="181211"/>
                </a:lnTo>
                <a:lnTo>
                  <a:pt x="0" y="231178"/>
                </a:lnTo>
                <a:lnTo>
                  <a:pt x="5674" y="280434"/>
                </a:lnTo>
                <a:lnTo>
                  <a:pt x="21836" y="325648"/>
                </a:lnTo>
                <a:lnTo>
                  <a:pt x="47197" y="365532"/>
                </a:lnTo>
                <a:lnTo>
                  <a:pt x="80466" y="398797"/>
                </a:lnTo>
                <a:lnTo>
                  <a:pt x="120352" y="424154"/>
                </a:lnTo>
                <a:lnTo>
                  <a:pt x="165567" y="440313"/>
                </a:lnTo>
                <a:lnTo>
                  <a:pt x="214820" y="445985"/>
                </a:lnTo>
                <a:lnTo>
                  <a:pt x="264080" y="440313"/>
                </a:lnTo>
                <a:lnTo>
                  <a:pt x="309296" y="424154"/>
                </a:lnTo>
                <a:lnTo>
                  <a:pt x="338241" y="405752"/>
                </a:lnTo>
                <a:lnTo>
                  <a:pt x="214820" y="405752"/>
                </a:lnTo>
                <a:lnTo>
                  <a:pt x="168413" y="399518"/>
                </a:lnTo>
                <a:lnTo>
                  <a:pt x="126710" y="381924"/>
                </a:lnTo>
                <a:lnTo>
                  <a:pt x="91374" y="354631"/>
                </a:lnTo>
                <a:lnTo>
                  <a:pt x="64073" y="319301"/>
                </a:lnTo>
                <a:lnTo>
                  <a:pt x="46471" y="277596"/>
                </a:lnTo>
                <a:lnTo>
                  <a:pt x="40233" y="231178"/>
                </a:lnTo>
                <a:lnTo>
                  <a:pt x="47546" y="181052"/>
                </a:lnTo>
                <a:lnTo>
                  <a:pt x="68062" y="136632"/>
                </a:lnTo>
                <a:lnTo>
                  <a:pt x="99651" y="100033"/>
                </a:lnTo>
                <a:lnTo>
                  <a:pt x="140182" y="73367"/>
                </a:lnTo>
                <a:lnTo>
                  <a:pt x="188449" y="73367"/>
                </a:lnTo>
                <a:lnTo>
                  <a:pt x="232194" y="12649"/>
                </a:lnTo>
                <a:lnTo>
                  <a:pt x="107175" y="0"/>
                </a:lnTo>
                <a:close/>
              </a:path>
              <a:path w="429895" h="446404">
                <a:moveTo>
                  <a:pt x="270027" y="23545"/>
                </a:moveTo>
                <a:lnTo>
                  <a:pt x="270027" y="65557"/>
                </a:lnTo>
                <a:lnTo>
                  <a:pt x="309072" y="84249"/>
                </a:lnTo>
                <a:lnTo>
                  <a:pt x="342013" y="111626"/>
                </a:lnTo>
                <a:lnTo>
                  <a:pt x="367372" y="146219"/>
                </a:lnTo>
                <a:lnTo>
                  <a:pt x="383671" y="186559"/>
                </a:lnTo>
                <a:lnTo>
                  <a:pt x="389432" y="231178"/>
                </a:lnTo>
                <a:lnTo>
                  <a:pt x="383194" y="277596"/>
                </a:lnTo>
                <a:lnTo>
                  <a:pt x="365589" y="319301"/>
                </a:lnTo>
                <a:lnTo>
                  <a:pt x="338283" y="354631"/>
                </a:lnTo>
                <a:lnTo>
                  <a:pt x="302942" y="381924"/>
                </a:lnTo>
                <a:lnTo>
                  <a:pt x="261233" y="399518"/>
                </a:lnTo>
                <a:lnTo>
                  <a:pt x="214820" y="405752"/>
                </a:lnTo>
                <a:lnTo>
                  <a:pt x="338241" y="405752"/>
                </a:lnTo>
                <a:lnTo>
                  <a:pt x="382444" y="365532"/>
                </a:lnTo>
                <a:lnTo>
                  <a:pt x="407798" y="325648"/>
                </a:lnTo>
                <a:lnTo>
                  <a:pt x="423956" y="280434"/>
                </a:lnTo>
                <a:lnTo>
                  <a:pt x="429628" y="231178"/>
                </a:lnTo>
                <a:lnTo>
                  <a:pt x="424185" y="182918"/>
                </a:lnTo>
                <a:lnTo>
                  <a:pt x="408666" y="138510"/>
                </a:lnTo>
                <a:lnTo>
                  <a:pt x="384279" y="99163"/>
                </a:lnTo>
                <a:lnTo>
                  <a:pt x="352237" y="66081"/>
                </a:lnTo>
                <a:lnTo>
                  <a:pt x="313749" y="40473"/>
                </a:lnTo>
                <a:lnTo>
                  <a:pt x="270027" y="23545"/>
                </a:lnTo>
                <a:close/>
              </a:path>
              <a:path w="429895" h="446404">
                <a:moveTo>
                  <a:pt x="188449" y="73367"/>
                </a:moveTo>
                <a:lnTo>
                  <a:pt x="140182" y="73367"/>
                </a:lnTo>
                <a:lnTo>
                  <a:pt x="158750" y="114592"/>
                </a:lnTo>
                <a:lnTo>
                  <a:pt x="188449" y="73367"/>
                </a:lnTo>
                <a:close/>
              </a:path>
            </a:pathLst>
          </a:custGeom>
          <a:solidFill>
            <a:srgbClr val="231F20"/>
          </a:solidFill>
        </p:spPr>
        <p:txBody>
          <a:bodyPr wrap="square" lIns="0" tIns="0" rIns="0" bIns="0" rtlCol="0"/>
          <a:lstStyle/>
          <a:p>
            <a:endParaRPr/>
          </a:p>
        </p:txBody>
      </p:sp>
      <p:sp>
        <p:nvSpPr>
          <p:cNvPr id="267" name="object 267"/>
          <p:cNvSpPr txBox="1"/>
          <p:nvPr/>
        </p:nvSpPr>
        <p:spPr>
          <a:xfrm>
            <a:off x="3544478" y="6309257"/>
            <a:ext cx="189865" cy="80645"/>
          </a:xfrm>
          <a:prstGeom prst="rect">
            <a:avLst/>
          </a:prstGeom>
        </p:spPr>
        <p:txBody>
          <a:bodyPr vert="horz" wrap="square" lIns="0" tIns="13335" rIns="0" bIns="0" rtlCol="0">
            <a:spAutoFit/>
          </a:bodyPr>
          <a:lstStyle/>
          <a:p>
            <a:pPr>
              <a:lnSpc>
                <a:spcPct val="100000"/>
              </a:lnSpc>
              <a:spcBef>
                <a:spcPts val="105"/>
              </a:spcBef>
            </a:pPr>
            <a:r>
              <a:rPr sz="350" b="1" spc="-5" dirty="0">
                <a:solidFill>
                  <a:srgbClr val="231F20"/>
                </a:solidFill>
                <a:latin typeface="Tahoma"/>
                <a:cs typeface="Tahoma"/>
              </a:rPr>
              <a:t>minutes</a:t>
            </a:r>
            <a:endParaRPr sz="350">
              <a:latin typeface="Tahoma"/>
              <a:cs typeface="Tahoma"/>
            </a:endParaRPr>
          </a:p>
        </p:txBody>
      </p:sp>
      <p:sp>
        <p:nvSpPr>
          <p:cNvPr id="268" name="object 268"/>
          <p:cNvSpPr txBox="1"/>
          <p:nvPr/>
        </p:nvSpPr>
        <p:spPr>
          <a:xfrm>
            <a:off x="4380680" y="6249766"/>
            <a:ext cx="69850" cy="55244"/>
          </a:xfrm>
          <a:prstGeom prst="rect">
            <a:avLst/>
          </a:prstGeom>
        </p:spPr>
        <p:txBody>
          <a:bodyPr vert="horz" wrap="square" lIns="0" tIns="11430" rIns="0" bIns="0" rtlCol="0">
            <a:spAutoFit/>
          </a:bodyPr>
          <a:lstStyle/>
          <a:p>
            <a:pPr>
              <a:lnSpc>
                <a:spcPct val="100000"/>
              </a:lnSpc>
              <a:spcBef>
                <a:spcPts val="90"/>
              </a:spcBef>
            </a:pPr>
            <a:r>
              <a:rPr sz="200" b="1" spc="-35" dirty="0">
                <a:solidFill>
                  <a:srgbClr val="231F20"/>
                </a:solidFill>
                <a:latin typeface="Calibri"/>
                <a:cs typeface="Calibri"/>
              </a:rPr>
              <a:t>DO</a:t>
            </a:r>
            <a:r>
              <a:rPr sz="200" b="1" spc="-40" dirty="0">
                <a:solidFill>
                  <a:srgbClr val="231F20"/>
                </a:solidFill>
                <a:latin typeface="Calibri"/>
                <a:cs typeface="Calibri"/>
              </a:rPr>
              <a:t>WN</a:t>
            </a:r>
            <a:endParaRPr sz="200">
              <a:latin typeface="Calibri"/>
              <a:cs typeface="Calibri"/>
            </a:endParaRPr>
          </a:p>
        </p:txBody>
      </p:sp>
      <p:sp>
        <p:nvSpPr>
          <p:cNvPr id="269" name="object 269"/>
          <p:cNvSpPr txBox="1"/>
          <p:nvPr/>
        </p:nvSpPr>
        <p:spPr>
          <a:xfrm>
            <a:off x="4013436" y="6054979"/>
            <a:ext cx="148590" cy="81280"/>
          </a:xfrm>
          <a:prstGeom prst="rect">
            <a:avLst/>
          </a:prstGeom>
        </p:spPr>
        <p:txBody>
          <a:bodyPr vert="horz" wrap="square" lIns="0" tIns="14604" rIns="0" bIns="0" rtlCol="0">
            <a:spAutoFit/>
          </a:bodyPr>
          <a:lstStyle/>
          <a:p>
            <a:pPr>
              <a:lnSpc>
                <a:spcPct val="100000"/>
              </a:lnSpc>
              <a:spcBef>
                <a:spcPts val="114"/>
              </a:spcBef>
            </a:pPr>
            <a:r>
              <a:rPr sz="350" b="1" spc="-15" dirty="0">
                <a:solidFill>
                  <a:srgbClr val="231F20"/>
                </a:solidFill>
                <a:latin typeface="Calibri"/>
                <a:cs typeface="Calibri"/>
              </a:rPr>
              <a:t>BUBBLE</a:t>
            </a:r>
            <a:endParaRPr sz="350">
              <a:latin typeface="Calibri"/>
              <a:cs typeface="Calibri"/>
            </a:endParaRPr>
          </a:p>
        </p:txBody>
      </p:sp>
      <p:sp>
        <p:nvSpPr>
          <p:cNvPr id="270" name="object 270"/>
          <p:cNvSpPr/>
          <p:nvPr/>
        </p:nvSpPr>
        <p:spPr>
          <a:xfrm>
            <a:off x="3903883" y="5850657"/>
            <a:ext cx="896700" cy="969521"/>
          </a:xfrm>
          <a:prstGeom prst="rect">
            <a:avLst/>
          </a:prstGeom>
          <a:blipFill>
            <a:blip r:embed="rId2" cstate="print"/>
            <a:stretch>
              <a:fillRect/>
            </a:stretch>
          </a:blipFill>
        </p:spPr>
        <p:txBody>
          <a:bodyPr wrap="square" lIns="0" tIns="0" rIns="0" bIns="0" rtlCol="0"/>
          <a:lstStyle/>
          <a:p>
            <a:endParaRPr/>
          </a:p>
        </p:txBody>
      </p:sp>
      <p:sp>
        <p:nvSpPr>
          <p:cNvPr id="271" name="object 271"/>
          <p:cNvSpPr/>
          <p:nvPr/>
        </p:nvSpPr>
        <p:spPr>
          <a:xfrm>
            <a:off x="6596988" y="5958370"/>
            <a:ext cx="194310" cy="395605"/>
          </a:xfrm>
          <a:custGeom>
            <a:avLst/>
            <a:gdLst/>
            <a:ahLst/>
            <a:cxnLst/>
            <a:rect l="l" t="t" r="r" b="b"/>
            <a:pathLst>
              <a:path w="194309" h="395604">
                <a:moveTo>
                  <a:pt x="56249" y="213436"/>
                </a:moveTo>
                <a:lnTo>
                  <a:pt x="20266" y="122643"/>
                </a:lnTo>
                <a:lnTo>
                  <a:pt x="3074" y="71786"/>
                </a:lnTo>
                <a:lnTo>
                  <a:pt x="0" y="42332"/>
                </a:lnTo>
                <a:lnTo>
                  <a:pt x="6364" y="15747"/>
                </a:lnTo>
                <a:lnTo>
                  <a:pt x="11022" y="1045"/>
                </a:lnTo>
                <a:lnTo>
                  <a:pt x="17010" y="0"/>
                </a:lnTo>
                <a:lnTo>
                  <a:pt x="28317" y="16080"/>
                </a:lnTo>
                <a:lnTo>
                  <a:pt x="48934" y="52755"/>
                </a:lnTo>
                <a:lnTo>
                  <a:pt x="61728" y="72209"/>
                </a:lnTo>
                <a:lnTo>
                  <a:pt x="69273" y="84704"/>
                </a:lnTo>
                <a:lnTo>
                  <a:pt x="74523" y="95648"/>
                </a:lnTo>
                <a:lnTo>
                  <a:pt x="80430" y="110451"/>
                </a:lnTo>
                <a:lnTo>
                  <a:pt x="87752" y="128619"/>
                </a:lnTo>
                <a:lnTo>
                  <a:pt x="95057" y="145375"/>
                </a:lnTo>
                <a:lnTo>
                  <a:pt x="102015" y="159738"/>
                </a:lnTo>
                <a:lnTo>
                  <a:pt x="108294" y="170726"/>
                </a:lnTo>
                <a:lnTo>
                  <a:pt x="113390" y="180094"/>
                </a:lnTo>
                <a:lnTo>
                  <a:pt x="117638" y="190820"/>
                </a:lnTo>
                <a:lnTo>
                  <a:pt x="121996" y="203608"/>
                </a:lnTo>
                <a:lnTo>
                  <a:pt x="127420" y="219163"/>
                </a:lnTo>
                <a:lnTo>
                  <a:pt x="145345" y="263785"/>
                </a:lnTo>
                <a:lnTo>
                  <a:pt x="168441" y="307644"/>
                </a:lnTo>
                <a:lnTo>
                  <a:pt x="178127" y="322344"/>
                </a:lnTo>
                <a:lnTo>
                  <a:pt x="185002" y="337734"/>
                </a:lnTo>
                <a:lnTo>
                  <a:pt x="190058" y="359987"/>
                </a:lnTo>
                <a:lnTo>
                  <a:pt x="194286" y="395274"/>
                </a:lnTo>
              </a:path>
            </a:pathLst>
          </a:custGeom>
          <a:ln w="6350">
            <a:solidFill>
              <a:srgbClr val="221E1F"/>
            </a:solidFill>
          </a:ln>
        </p:spPr>
        <p:txBody>
          <a:bodyPr wrap="square" lIns="0" tIns="0" rIns="0" bIns="0" rtlCol="0"/>
          <a:lstStyle/>
          <a:p>
            <a:endParaRPr/>
          </a:p>
        </p:txBody>
      </p:sp>
      <p:sp>
        <p:nvSpPr>
          <p:cNvPr id="272" name="object 272"/>
          <p:cNvSpPr/>
          <p:nvPr/>
        </p:nvSpPr>
        <p:spPr>
          <a:xfrm>
            <a:off x="6777804" y="6171758"/>
            <a:ext cx="106680" cy="454659"/>
          </a:xfrm>
          <a:custGeom>
            <a:avLst/>
            <a:gdLst/>
            <a:ahLst/>
            <a:cxnLst/>
            <a:rect l="l" t="t" r="r" b="b"/>
            <a:pathLst>
              <a:path w="106679" h="454659">
                <a:moveTo>
                  <a:pt x="106438" y="454469"/>
                </a:moveTo>
                <a:lnTo>
                  <a:pt x="85771" y="423408"/>
                </a:lnTo>
                <a:lnTo>
                  <a:pt x="74401" y="396670"/>
                </a:lnTo>
                <a:lnTo>
                  <a:pt x="68296" y="359509"/>
                </a:lnTo>
                <a:lnTo>
                  <a:pt x="63423" y="297180"/>
                </a:lnTo>
                <a:lnTo>
                  <a:pt x="57620" y="223832"/>
                </a:lnTo>
                <a:lnTo>
                  <a:pt x="52027" y="165608"/>
                </a:lnTo>
                <a:lnTo>
                  <a:pt x="47570" y="125862"/>
                </a:lnTo>
                <a:lnTo>
                  <a:pt x="39085" y="84358"/>
                </a:lnTo>
                <a:lnTo>
                  <a:pt x="26911" y="56375"/>
                </a:lnTo>
                <a:lnTo>
                  <a:pt x="20372" y="42951"/>
                </a:lnTo>
                <a:lnTo>
                  <a:pt x="14451" y="26149"/>
                </a:lnTo>
                <a:lnTo>
                  <a:pt x="8032" y="10365"/>
                </a:lnTo>
                <a:lnTo>
                  <a:pt x="0" y="0"/>
                </a:lnTo>
              </a:path>
            </a:pathLst>
          </a:custGeom>
          <a:ln w="6350">
            <a:solidFill>
              <a:srgbClr val="221E1F"/>
            </a:solidFill>
          </a:ln>
        </p:spPr>
        <p:txBody>
          <a:bodyPr wrap="square" lIns="0" tIns="0" rIns="0" bIns="0" rtlCol="0"/>
          <a:lstStyle/>
          <a:p>
            <a:endParaRPr/>
          </a:p>
        </p:txBody>
      </p:sp>
      <p:sp>
        <p:nvSpPr>
          <p:cNvPr id="273" name="object 273"/>
          <p:cNvSpPr/>
          <p:nvPr/>
        </p:nvSpPr>
        <p:spPr>
          <a:xfrm>
            <a:off x="6752762" y="6063458"/>
            <a:ext cx="37465" cy="196850"/>
          </a:xfrm>
          <a:custGeom>
            <a:avLst/>
            <a:gdLst/>
            <a:ahLst/>
            <a:cxnLst/>
            <a:rect l="l" t="t" r="r" b="b"/>
            <a:pathLst>
              <a:path w="37465" h="196850">
                <a:moveTo>
                  <a:pt x="37396" y="0"/>
                </a:moveTo>
                <a:lnTo>
                  <a:pt x="32478" y="22839"/>
                </a:lnTo>
                <a:lnTo>
                  <a:pt x="29198" y="34982"/>
                </a:lnTo>
                <a:lnTo>
                  <a:pt x="26081" y="40505"/>
                </a:lnTo>
                <a:lnTo>
                  <a:pt x="21648" y="43484"/>
                </a:lnTo>
                <a:lnTo>
                  <a:pt x="21364" y="55565"/>
                </a:lnTo>
                <a:lnTo>
                  <a:pt x="25249" y="82772"/>
                </a:lnTo>
                <a:lnTo>
                  <a:pt x="23723" y="120751"/>
                </a:lnTo>
                <a:lnTo>
                  <a:pt x="7208" y="165150"/>
                </a:lnTo>
                <a:lnTo>
                  <a:pt x="1682" y="173649"/>
                </a:lnTo>
                <a:lnTo>
                  <a:pt x="0" y="179754"/>
                </a:lnTo>
                <a:lnTo>
                  <a:pt x="2306" y="186408"/>
                </a:lnTo>
                <a:lnTo>
                  <a:pt x="8745" y="196557"/>
                </a:lnTo>
              </a:path>
            </a:pathLst>
          </a:custGeom>
          <a:ln w="6350">
            <a:solidFill>
              <a:srgbClr val="221E1F"/>
            </a:solidFill>
          </a:ln>
        </p:spPr>
        <p:txBody>
          <a:bodyPr wrap="square" lIns="0" tIns="0" rIns="0" bIns="0" rtlCol="0"/>
          <a:lstStyle/>
          <a:p>
            <a:endParaRPr/>
          </a:p>
        </p:txBody>
      </p:sp>
      <p:sp>
        <p:nvSpPr>
          <p:cNvPr id="274" name="object 274"/>
          <p:cNvSpPr/>
          <p:nvPr/>
        </p:nvSpPr>
        <p:spPr>
          <a:xfrm>
            <a:off x="6471965" y="6023669"/>
            <a:ext cx="235585" cy="269240"/>
          </a:xfrm>
          <a:custGeom>
            <a:avLst/>
            <a:gdLst/>
            <a:ahLst/>
            <a:cxnLst/>
            <a:rect l="l" t="t" r="r" b="b"/>
            <a:pathLst>
              <a:path w="235584" h="269239">
                <a:moveTo>
                  <a:pt x="186828" y="268935"/>
                </a:moveTo>
                <a:lnTo>
                  <a:pt x="155516" y="224734"/>
                </a:lnTo>
                <a:lnTo>
                  <a:pt x="135834" y="198270"/>
                </a:lnTo>
                <a:lnTo>
                  <a:pt x="119462" y="178986"/>
                </a:lnTo>
                <a:lnTo>
                  <a:pt x="98080" y="156324"/>
                </a:lnTo>
                <a:lnTo>
                  <a:pt x="70494" y="123774"/>
                </a:lnTo>
                <a:lnTo>
                  <a:pt x="43954" y="87412"/>
                </a:lnTo>
                <a:lnTo>
                  <a:pt x="11403" y="37236"/>
                </a:lnTo>
                <a:lnTo>
                  <a:pt x="0" y="4932"/>
                </a:lnTo>
                <a:lnTo>
                  <a:pt x="8583" y="0"/>
                </a:lnTo>
                <a:lnTo>
                  <a:pt x="23089" y="892"/>
                </a:lnTo>
                <a:lnTo>
                  <a:pt x="33734" y="6188"/>
                </a:lnTo>
                <a:lnTo>
                  <a:pt x="42557" y="14583"/>
                </a:lnTo>
                <a:lnTo>
                  <a:pt x="51598" y="24777"/>
                </a:lnTo>
                <a:lnTo>
                  <a:pt x="67280" y="39627"/>
                </a:lnTo>
                <a:lnTo>
                  <a:pt x="90024" y="59407"/>
                </a:lnTo>
                <a:lnTo>
                  <a:pt x="112893" y="78791"/>
                </a:lnTo>
                <a:lnTo>
                  <a:pt x="128954" y="92455"/>
                </a:lnTo>
                <a:lnTo>
                  <a:pt x="162609" y="125998"/>
                </a:lnTo>
                <a:lnTo>
                  <a:pt x="200226" y="181571"/>
                </a:lnTo>
                <a:lnTo>
                  <a:pt x="213787" y="208829"/>
                </a:lnTo>
                <a:lnTo>
                  <a:pt x="224998" y="228428"/>
                </a:lnTo>
                <a:lnTo>
                  <a:pt x="232627" y="240264"/>
                </a:lnTo>
                <a:lnTo>
                  <a:pt x="235443" y="244233"/>
                </a:lnTo>
              </a:path>
            </a:pathLst>
          </a:custGeom>
          <a:ln w="6350">
            <a:solidFill>
              <a:srgbClr val="221E1F"/>
            </a:solidFill>
          </a:ln>
        </p:spPr>
        <p:txBody>
          <a:bodyPr wrap="square" lIns="0" tIns="0" rIns="0" bIns="0" rtlCol="0"/>
          <a:lstStyle/>
          <a:p>
            <a:endParaRPr/>
          </a:p>
        </p:txBody>
      </p:sp>
      <p:sp>
        <p:nvSpPr>
          <p:cNvPr id="275" name="object 275"/>
          <p:cNvSpPr/>
          <p:nvPr/>
        </p:nvSpPr>
        <p:spPr>
          <a:xfrm>
            <a:off x="6417311" y="6100266"/>
            <a:ext cx="259079" cy="551815"/>
          </a:xfrm>
          <a:custGeom>
            <a:avLst/>
            <a:gdLst/>
            <a:ahLst/>
            <a:cxnLst/>
            <a:rect l="l" t="t" r="r" b="b"/>
            <a:pathLst>
              <a:path w="259079" h="551815">
                <a:moveTo>
                  <a:pt x="179743" y="113385"/>
                </a:moveTo>
                <a:lnTo>
                  <a:pt x="135730" y="76816"/>
                </a:lnTo>
                <a:lnTo>
                  <a:pt x="100728" y="50808"/>
                </a:lnTo>
                <a:lnTo>
                  <a:pt x="42596" y="8673"/>
                </a:lnTo>
                <a:lnTo>
                  <a:pt x="30594" y="0"/>
                </a:lnTo>
                <a:lnTo>
                  <a:pt x="5772" y="4535"/>
                </a:lnTo>
                <a:lnTo>
                  <a:pt x="0" y="20146"/>
                </a:lnTo>
                <a:lnTo>
                  <a:pt x="3619" y="36842"/>
                </a:lnTo>
                <a:lnTo>
                  <a:pt x="35541" y="74099"/>
                </a:lnTo>
                <a:lnTo>
                  <a:pt x="53492" y="88087"/>
                </a:lnTo>
                <a:lnTo>
                  <a:pt x="82681" y="116445"/>
                </a:lnTo>
                <a:lnTo>
                  <a:pt x="118657" y="157097"/>
                </a:lnTo>
                <a:lnTo>
                  <a:pt x="152788" y="196698"/>
                </a:lnTo>
                <a:lnTo>
                  <a:pt x="176441" y="221907"/>
                </a:lnTo>
                <a:lnTo>
                  <a:pt x="186764" y="233847"/>
                </a:lnTo>
                <a:lnTo>
                  <a:pt x="189253" y="242509"/>
                </a:lnTo>
                <a:lnTo>
                  <a:pt x="187855" y="247785"/>
                </a:lnTo>
                <a:lnTo>
                  <a:pt x="186512" y="249567"/>
                </a:lnTo>
                <a:lnTo>
                  <a:pt x="166091" y="230860"/>
                </a:lnTo>
                <a:lnTo>
                  <a:pt x="153735" y="220303"/>
                </a:lnTo>
                <a:lnTo>
                  <a:pt x="144448" y="214009"/>
                </a:lnTo>
                <a:lnTo>
                  <a:pt x="133235" y="208089"/>
                </a:lnTo>
                <a:lnTo>
                  <a:pt x="113133" y="195526"/>
                </a:lnTo>
                <a:lnTo>
                  <a:pt x="86377" y="176866"/>
                </a:lnTo>
                <a:lnTo>
                  <a:pt x="61885" y="159569"/>
                </a:lnTo>
                <a:lnTo>
                  <a:pt x="48577" y="151091"/>
                </a:lnTo>
                <a:lnTo>
                  <a:pt x="38145" y="150035"/>
                </a:lnTo>
                <a:lnTo>
                  <a:pt x="23110" y="152928"/>
                </a:lnTo>
                <a:lnTo>
                  <a:pt x="13633" y="164234"/>
                </a:lnTo>
                <a:lnTo>
                  <a:pt x="19875" y="188417"/>
                </a:lnTo>
                <a:lnTo>
                  <a:pt x="51255" y="215384"/>
                </a:lnTo>
                <a:lnTo>
                  <a:pt x="68511" y="230084"/>
                </a:lnTo>
                <a:lnTo>
                  <a:pt x="77759" y="237657"/>
                </a:lnTo>
                <a:lnTo>
                  <a:pt x="85115" y="243243"/>
                </a:lnTo>
                <a:lnTo>
                  <a:pt x="101752" y="256259"/>
                </a:lnTo>
                <a:lnTo>
                  <a:pt x="154540" y="299826"/>
                </a:lnTo>
                <a:lnTo>
                  <a:pt x="181190" y="341506"/>
                </a:lnTo>
                <a:lnTo>
                  <a:pt x="184581" y="367385"/>
                </a:lnTo>
                <a:lnTo>
                  <a:pt x="197349" y="388856"/>
                </a:lnTo>
                <a:lnTo>
                  <a:pt x="223518" y="431150"/>
                </a:lnTo>
                <a:lnTo>
                  <a:pt x="248741" y="487663"/>
                </a:lnTo>
                <a:lnTo>
                  <a:pt x="258673" y="551789"/>
                </a:lnTo>
              </a:path>
            </a:pathLst>
          </a:custGeom>
          <a:ln w="6350">
            <a:solidFill>
              <a:srgbClr val="221E1F"/>
            </a:solidFill>
          </a:ln>
        </p:spPr>
        <p:txBody>
          <a:bodyPr wrap="square" lIns="0" tIns="0" rIns="0" bIns="0" rtlCol="0"/>
          <a:lstStyle/>
          <a:p>
            <a:endParaRPr/>
          </a:p>
        </p:txBody>
      </p:sp>
      <p:sp>
        <p:nvSpPr>
          <p:cNvPr id="276" name="object 276"/>
          <p:cNvSpPr/>
          <p:nvPr/>
        </p:nvSpPr>
        <p:spPr>
          <a:xfrm>
            <a:off x="6585960" y="6229898"/>
            <a:ext cx="15240" cy="18415"/>
          </a:xfrm>
          <a:custGeom>
            <a:avLst/>
            <a:gdLst/>
            <a:ahLst/>
            <a:cxnLst/>
            <a:rect l="l" t="t" r="r" b="b"/>
            <a:pathLst>
              <a:path w="15240" h="18414">
                <a:moveTo>
                  <a:pt x="13474" y="0"/>
                </a:moveTo>
                <a:lnTo>
                  <a:pt x="14857" y="7397"/>
                </a:lnTo>
                <a:lnTo>
                  <a:pt x="13914" y="11744"/>
                </a:lnTo>
                <a:lnTo>
                  <a:pt x="9383" y="14733"/>
                </a:lnTo>
                <a:lnTo>
                  <a:pt x="0" y="18059"/>
                </a:lnTo>
              </a:path>
            </a:pathLst>
          </a:custGeom>
          <a:ln w="6350">
            <a:solidFill>
              <a:srgbClr val="221E1F"/>
            </a:solidFill>
          </a:ln>
        </p:spPr>
        <p:txBody>
          <a:bodyPr wrap="square" lIns="0" tIns="0" rIns="0" bIns="0" rtlCol="0"/>
          <a:lstStyle/>
          <a:p>
            <a:endParaRPr/>
          </a:p>
        </p:txBody>
      </p:sp>
      <p:sp>
        <p:nvSpPr>
          <p:cNvPr id="277" name="object 277"/>
          <p:cNvSpPr/>
          <p:nvPr/>
        </p:nvSpPr>
        <p:spPr>
          <a:xfrm>
            <a:off x="6271145" y="5771089"/>
            <a:ext cx="576580" cy="895350"/>
          </a:xfrm>
          <a:custGeom>
            <a:avLst/>
            <a:gdLst/>
            <a:ahLst/>
            <a:cxnLst/>
            <a:rect l="l" t="t" r="r" b="b"/>
            <a:pathLst>
              <a:path w="576579" h="895350">
                <a:moveTo>
                  <a:pt x="340172" y="894900"/>
                </a:moveTo>
                <a:lnTo>
                  <a:pt x="309771" y="869873"/>
                </a:lnTo>
                <a:lnTo>
                  <a:pt x="269957" y="845053"/>
                </a:lnTo>
                <a:lnTo>
                  <a:pt x="223931" y="821308"/>
                </a:lnTo>
                <a:lnTo>
                  <a:pt x="174892" y="799506"/>
                </a:lnTo>
                <a:lnTo>
                  <a:pt x="126040" y="780515"/>
                </a:lnTo>
                <a:lnTo>
                  <a:pt x="80575" y="765203"/>
                </a:lnTo>
                <a:lnTo>
                  <a:pt x="41697" y="754438"/>
                </a:lnTo>
                <a:lnTo>
                  <a:pt x="4126" y="736560"/>
                </a:lnTo>
                <a:lnTo>
                  <a:pt x="0" y="715900"/>
                </a:lnTo>
                <a:lnTo>
                  <a:pt x="10975" y="698831"/>
                </a:lnTo>
                <a:lnTo>
                  <a:pt x="18710" y="691726"/>
                </a:lnTo>
                <a:lnTo>
                  <a:pt x="14607" y="649064"/>
                </a:lnTo>
                <a:lnTo>
                  <a:pt x="15490" y="598750"/>
                </a:lnTo>
                <a:lnTo>
                  <a:pt x="28555" y="527052"/>
                </a:lnTo>
                <a:lnTo>
                  <a:pt x="38783" y="472881"/>
                </a:lnTo>
                <a:lnTo>
                  <a:pt x="49563" y="415159"/>
                </a:lnTo>
                <a:lnTo>
                  <a:pt x="58898" y="363679"/>
                </a:lnTo>
                <a:lnTo>
                  <a:pt x="64785" y="328239"/>
                </a:lnTo>
                <a:lnTo>
                  <a:pt x="66258" y="295822"/>
                </a:lnTo>
                <a:lnTo>
                  <a:pt x="64881" y="257530"/>
                </a:lnTo>
                <a:lnTo>
                  <a:pt x="65132" y="211215"/>
                </a:lnTo>
                <a:lnTo>
                  <a:pt x="71491" y="154732"/>
                </a:lnTo>
                <a:lnTo>
                  <a:pt x="80652" y="105045"/>
                </a:lnTo>
                <a:lnTo>
                  <a:pt x="98664" y="47220"/>
                </a:lnTo>
                <a:lnTo>
                  <a:pt x="136829" y="0"/>
                </a:lnTo>
                <a:lnTo>
                  <a:pt x="161567" y="12498"/>
                </a:lnTo>
                <a:lnTo>
                  <a:pt x="181479" y="34302"/>
                </a:lnTo>
                <a:lnTo>
                  <a:pt x="189652" y="45905"/>
                </a:lnTo>
                <a:lnTo>
                  <a:pt x="215857" y="77511"/>
                </a:lnTo>
                <a:lnTo>
                  <a:pt x="240857" y="92624"/>
                </a:lnTo>
                <a:lnTo>
                  <a:pt x="259577" y="97271"/>
                </a:lnTo>
                <a:lnTo>
                  <a:pt x="266944" y="97480"/>
                </a:lnTo>
                <a:lnTo>
                  <a:pt x="291757" y="88448"/>
                </a:lnTo>
                <a:lnTo>
                  <a:pt x="312762" y="96139"/>
                </a:lnTo>
                <a:lnTo>
                  <a:pt x="327962" y="111066"/>
                </a:lnTo>
                <a:lnTo>
                  <a:pt x="335359" y="123744"/>
                </a:lnTo>
                <a:lnTo>
                  <a:pt x="338395" y="135471"/>
                </a:lnTo>
                <a:lnTo>
                  <a:pt x="342731" y="150620"/>
                </a:lnTo>
                <a:lnTo>
                  <a:pt x="349639" y="164202"/>
                </a:lnTo>
                <a:lnTo>
                  <a:pt x="360391" y="171229"/>
                </a:lnTo>
                <a:lnTo>
                  <a:pt x="374466" y="174302"/>
                </a:lnTo>
                <a:lnTo>
                  <a:pt x="389139" y="179404"/>
                </a:lnTo>
                <a:lnTo>
                  <a:pt x="402308" y="186531"/>
                </a:lnTo>
                <a:lnTo>
                  <a:pt x="411876" y="195676"/>
                </a:lnTo>
                <a:lnTo>
                  <a:pt x="419247" y="205212"/>
                </a:lnTo>
                <a:lnTo>
                  <a:pt x="426261" y="213004"/>
                </a:lnTo>
                <a:lnTo>
                  <a:pt x="431506" y="218260"/>
                </a:lnTo>
                <a:lnTo>
                  <a:pt x="433568" y="220187"/>
                </a:lnTo>
                <a:lnTo>
                  <a:pt x="504971" y="226467"/>
                </a:lnTo>
                <a:lnTo>
                  <a:pt x="541193" y="251648"/>
                </a:lnTo>
                <a:lnTo>
                  <a:pt x="554171" y="279016"/>
                </a:lnTo>
                <a:lnTo>
                  <a:pt x="555844" y="291853"/>
                </a:lnTo>
                <a:lnTo>
                  <a:pt x="555662" y="320695"/>
                </a:lnTo>
                <a:lnTo>
                  <a:pt x="556772" y="338042"/>
                </a:lnTo>
                <a:lnTo>
                  <a:pt x="560228" y="350852"/>
                </a:lnTo>
                <a:lnTo>
                  <a:pt x="567083" y="366085"/>
                </a:lnTo>
                <a:lnTo>
                  <a:pt x="574475" y="391464"/>
                </a:lnTo>
                <a:lnTo>
                  <a:pt x="576248" y="425262"/>
                </a:lnTo>
                <a:lnTo>
                  <a:pt x="568603" y="460291"/>
                </a:lnTo>
                <a:lnTo>
                  <a:pt x="547741" y="489364"/>
                </a:lnTo>
              </a:path>
            </a:pathLst>
          </a:custGeom>
          <a:ln w="6350">
            <a:solidFill>
              <a:srgbClr val="221E1F"/>
            </a:solidFill>
          </a:ln>
        </p:spPr>
        <p:txBody>
          <a:bodyPr wrap="square" lIns="0" tIns="0" rIns="0" bIns="0" rtlCol="0"/>
          <a:lstStyle/>
          <a:p>
            <a:endParaRPr/>
          </a:p>
        </p:txBody>
      </p:sp>
      <p:sp>
        <p:nvSpPr>
          <p:cNvPr id="278" name="object 278"/>
          <p:cNvSpPr/>
          <p:nvPr/>
        </p:nvSpPr>
        <p:spPr>
          <a:xfrm>
            <a:off x="6347618" y="5813825"/>
            <a:ext cx="468287" cy="353564"/>
          </a:xfrm>
          <a:prstGeom prst="rect">
            <a:avLst/>
          </a:prstGeom>
          <a:blipFill>
            <a:blip r:embed="rId3" cstate="print"/>
            <a:stretch>
              <a:fillRect/>
            </a:stretch>
          </a:blipFill>
        </p:spPr>
        <p:txBody>
          <a:bodyPr wrap="square" lIns="0" tIns="0" rIns="0" bIns="0" rtlCol="0"/>
          <a:lstStyle/>
          <a:p>
            <a:endParaRPr/>
          </a:p>
        </p:txBody>
      </p:sp>
      <p:sp>
        <p:nvSpPr>
          <p:cNvPr id="279" name="object 279"/>
          <p:cNvSpPr/>
          <p:nvPr/>
        </p:nvSpPr>
        <p:spPr>
          <a:xfrm>
            <a:off x="6305103" y="6425644"/>
            <a:ext cx="292735" cy="78740"/>
          </a:xfrm>
          <a:custGeom>
            <a:avLst/>
            <a:gdLst/>
            <a:ahLst/>
            <a:cxnLst/>
            <a:rect l="l" t="t" r="r" b="b"/>
            <a:pathLst>
              <a:path w="292734" h="78740">
                <a:moveTo>
                  <a:pt x="0" y="78444"/>
                </a:moveTo>
                <a:lnTo>
                  <a:pt x="5054" y="65273"/>
                </a:lnTo>
                <a:lnTo>
                  <a:pt x="8332" y="58559"/>
                </a:lnTo>
                <a:lnTo>
                  <a:pt x="11271" y="56213"/>
                </a:lnTo>
                <a:lnTo>
                  <a:pt x="15303" y="56143"/>
                </a:lnTo>
                <a:lnTo>
                  <a:pt x="22163" y="56206"/>
                </a:lnTo>
                <a:lnTo>
                  <a:pt x="33034" y="54579"/>
                </a:lnTo>
                <a:lnTo>
                  <a:pt x="48584" y="49655"/>
                </a:lnTo>
                <a:lnTo>
                  <a:pt x="69481" y="39823"/>
                </a:lnTo>
                <a:lnTo>
                  <a:pt x="92898" y="26037"/>
                </a:lnTo>
                <a:lnTo>
                  <a:pt x="125852" y="10218"/>
                </a:lnTo>
                <a:lnTo>
                  <a:pt x="169409" y="0"/>
                </a:lnTo>
                <a:lnTo>
                  <a:pt x="224634" y="3014"/>
                </a:lnTo>
                <a:lnTo>
                  <a:pt x="292595" y="26895"/>
                </a:lnTo>
              </a:path>
            </a:pathLst>
          </a:custGeom>
          <a:ln w="6350">
            <a:solidFill>
              <a:srgbClr val="221E1F"/>
            </a:solidFill>
          </a:ln>
        </p:spPr>
        <p:txBody>
          <a:bodyPr wrap="square" lIns="0" tIns="0" rIns="0" bIns="0" rtlCol="0"/>
          <a:lstStyle/>
          <a:p>
            <a:endParaRPr/>
          </a:p>
        </p:txBody>
      </p:sp>
      <p:sp>
        <p:nvSpPr>
          <p:cNvPr id="280" name="object 280"/>
          <p:cNvSpPr/>
          <p:nvPr/>
        </p:nvSpPr>
        <p:spPr>
          <a:xfrm>
            <a:off x="6351414" y="6480257"/>
            <a:ext cx="314325" cy="173355"/>
          </a:xfrm>
          <a:custGeom>
            <a:avLst/>
            <a:gdLst/>
            <a:ahLst/>
            <a:cxnLst/>
            <a:rect l="l" t="t" r="r" b="b"/>
            <a:pathLst>
              <a:path w="314325" h="173354">
                <a:moveTo>
                  <a:pt x="313778" y="173354"/>
                </a:moveTo>
                <a:lnTo>
                  <a:pt x="258955" y="97758"/>
                </a:lnTo>
                <a:lnTo>
                  <a:pt x="207995" y="54502"/>
                </a:lnTo>
                <a:lnTo>
                  <a:pt x="131482" y="27333"/>
                </a:lnTo>
                <a:lnTo>
                  <a:pt x="0" y="0"/>
                </a:lnTo>
              </a:path>
            </a:pathLst>
          </a:custGeom>
          <a:ln w="6350">
            <a:solidFill>
              <a:srgbClr val="221E1F"/>
            </a:solidFill>
          </a:ln>
        </p:spPr>
        <p:txBody>
          <a:bodyPr wrap="square" lIns="0" tIns="0" rIns="0" bIns="0" rtlCol="0"/>
          <a:lstStyle/>
          <a:p>
            <a:endParaRPr/>
          </a:p>
        </p:txBody>
      </p:sp>
      <p:sp>
        <p:nvSpPr>
          <p:cNvPr id="281" name="object 281"/>
          <p:cNvSpPr/>
          <p:nvPr/>
        </p:nvSpPr>
        <p:spPr>
          <a:xfrm>
            <a:off x="6407623" y="6306097"/>
            <a:ext cx="168910" cy="104775"/>
          </a:xfrm>
          <a:custGeom>
            <a:avLst/>
            <a:gdLst/>
            <a:ahLst/>
            <a:cxnLst/>
            <a:rect l="l" t="t" r="r" b="b"/>
            <a:pathLst>
              <a:path w="168909" h="104775">
                <a:moveTo>
                  <a:pt x="168719" y="104559"/>
                </a:moveTo>
                <a:lnTo>
                  <a:pt x="121104" y="79734"/>
                </a:lnTo>
                <a:lnTo>
                  <a:pt x="78136" y="55397"/>
                </a:lnTo>
                <a:lnTo>
                  <a:pt x="42942" y="30298"/>
                </a:lnTo>
                <a:lnTo>
                  <a:pt x="22432" y="15768"/>
                </a:lnTo>
                <a:lnTo>
                  <a:pt x="6445" y="4517"/>
                </a:lnTo>
                <a:lnTo>
                  <a:pt x="0" y="0"/>
                </a:lnTo>
              </a:path>
            </a:pathLst>
          </a:custGeom>
          <a:ln w="6350">
            <a:solidFill>
              <a:srgbClr val="221E1F"/>
            </a:solidFill>
          </a:ln>
        </p:spPr>
        <p:txBody>
          <a:bodyPr wrap="square" lIns="0" tIns="0" rIns="0" bIns="0" rtlCol="0"/>
          <a:lstStyle/>
          <a:p>
            <a:endParaRPr/>
          </a:p>
        </p:txBody>
      </p:sp>
      <p:sp>
        <p:nvSpPr>
          <p:cNvPr id="282" name="object 282"/>
          <p:cNvSpPr/>
          <p:nvPr/>
        </p:nvSpPr>
        <p:spPr>
          <a:xfrm>
            <a:off x="6310411" y="6364100"/>
            <a:ext cx="180340" cy="43180"/>
          </a:xfrm>
          <a:custGeom>
            <a:avLst/>
            <a:gdLst/>
            <a:ahLst/>
            <a:cxnLst/>
            <a:rect l="l" t="t" r="r" b="b"/>
            <a:pathLst>
              <a:path w="180339" h="43179">
                <a:moveTo>
                  <a:pt x="0" y="43176"/>
                </a:moveTo>
                <a:lnTo>
                  <a:pt x="26729" y="12842"/>
                </a:lnTo>
                <a:lnTo>
                  <a:pt x="54390" y="0"/>
                </a:lnTo>
                <a:lnTo>
                  <a:pt x="99858" y="2193"/>
                </a:lnTo>
                <a:lnTo>
                  <a:pt x="180009" y="16964"/>
                </a:lnTo>
              </a:path>
            </a:pathLst>
          </a:custGeom>
          <a:ln w="6350">
            <a:solidFill>
              <a:srgbClr val="221E1F"/>
            </a:solidFill>
          </a:ln>
        </p:spPr>
        <p:txBody>
          <a:bodyPr wrap="square" lIns="0" tIns="0" rIns="0" bIns="0" rtlCol="0"/>
          <a:lstStyle/>
          <a:p>
            <a:endParaRPr/>
          </a:p>
        </p:txBody>
      </p:sp>
      <p:sp>
        <p:nvSpPr>
          <p:cNvPr id="283" name="object 283"/>
          <p:cNvSpPr/>
          <p:nvPr/>
        </p:nvSpPr>
        <p:spPr>
          <a:xfrm>
            <a:off x="6575546" y="6219877"/>
            <a:ext cx="18415" cy="27940"/>
          </a:xfrm>
          <a:custGeom>
            <a:avLst/>
            <a:gdLst/>
            <a:ahLst/>
            <a:cxnLst/>
            <a:rect l="l" t="t" r="r" b="b"/>
            <a:pathLst>
              <a:path w="18415" h="27939">
                <a:moveTo>
                  <a:pt x="18059" y="0"/>
                </a:moveTo>
                <a:lnTo>
                  <a:pt x="7483" y="6229"/>
                </a:lnTo>
                <a:lnTo>
                  <a:pt x="2076" y="11163"/>
                </a:lnTo>
                <a:lnTo>
                  <a:pt x="146" y="17373"/>
                </a:lnTo>
                <a:lnTo>
                  <a:pt x="0" y="27432"/>
                </a:lnTo>
              </a:path>
            </a:pathLst>
          </a:custGeom>
          <a:ln w="6350">
            <a:solidFill>
              <a:srgbClr val="221E1F"/>
            </a:solidFill>
          </a:ln>
        </p:spPr>
        <p:txBody>
          <a:bodyPr wrap="square" lIns="0" tIns="0" rIns="0" bIns="0" rtlCol="0"/>
          <a:lstStyle/>
          <a:p>
            <a:endParaRPr/>
          </a:p>
        </p:txBody>
      </p:sp>
      <p:sp>
        <p:nvSpPr>
          <p:cNvPr id="284" name="object 284"/>
          <p:cNvSpPr/>
          <p:nvPr/>
        </p:nvSpPr>
        <p:spPr>
          <a:xfrm>
            <a:off x="6567309" y="6213105"/>
            <a:ext cx="11430" cy="21590"/>
          </a:xfrm>
          <a:custGeom>
            <a:avLst/>
            <a:gdLst/>
            <a:ahLst/>
            <a:cxnLst/>
            <a:rect l="l" t="t" r="r" b="b"/>
            <a:pathLst>
              <a:path w="11429" h="21589">
                <a:moveTo>
                  <a:pt x="10892" y="0"/>
                </a:moveTo>
                <a:lnTo>
                  <a:pt x="4029" y="6434"/>
                </a:lnTo>
                <a:lnTo>
                  <a:pt x="708" y="10801"/>
                </a:lnTo>
                <a:lnTo>
                  <a:pt x="0" y="15101"/>
                </a:lnTo>
                <a:lnTo>
                  <a:pt x="973" y="21336"/>
                </a:lnTo>
              </a:path>
            </a:pathLst>
          </a:custGeom>
          <a:ln w="6350">
            <a:solidFill>
              <a:srgbClr val="221E1F"/>
            </a:solidFill>
          </a:ln>
        </p:spPr>
        <p:txBody>
          <a:bodyPr wrap="square" lIns="0" tIns="0" rIns="0" bIns="0" rtlCol="0"/>
          <a:lstStyle/>
          <a:p>
            <a:endParaRPr/>
          </a:p>
        </p:txBody>
      </p:sp>
      <p:sp>
        <p:nvSpPr>
          <p:cNvPr id="285" name="object 285"/>
          <p:cNvSpPr/>
          <p:nvPr/>
        </p:nvSpPr>
        <p:spPr>
          <a:xfrm>
            <a:off x="6774057" y="6255944"/>
            <a:ext cx="36195" cy="12700"/>
          </a:xfrm>
          <a:custGeom>
            <a:avLst/>
            <a:gdLst/>
            <a:ahLst/>
            <a:cxnLst/>
            <a:rect l="l" t="t" r="r" b="b"/>
            <a:pathLst>
              <a:path w="36195" h="12700">
                <a:moveTo>
                  <a:pt x="36118" y="0"/>
                </a:moveTo>
                <a:lnTo>
                  <a:pt x="19731" y="2146"/>
                </a:lnTo>
                <a:lnTo>
                  <a:pt x="10506" y="4168"/>
                </a:lnTo>
                <a:lnTo>
                  <a:pt x="5057" y="7243"/>
                </a:lnTo>
                <a:lnTo>
                  <a:pt x="0" y="12547"/>
                </a:lnTo>
              </a:path>
            </a:pathLst>
          </a:custGeom>
          <a:ln w="6350">
            <a:solidFill>
              <a:srgbClr val="221E1F"/>
            </a:solidFill>
          </a:ln>
        </p:spPr>
        <p:txBody>
          <a:bodyPr wrap="square" lIns="0" tIns="0" rIns="0" bIns="0" rtlCol="0"/>
          <a:lstStyle/>
          <a:p>
            <a:endParaRPr/>
          </a:p>
        </p:txBody>
      </p:sp>
      <p:sp>
        <p:nvSpPr>
          <p:cNvPr id="286" name="object 286"/>
          <p:cNvSpPr/>
          <p:nvPr/>
        </p:nvSpPr>
        <p:spPr>
          <a:xfrm>
            <a:off x="6691015" y="6145887"/>
            <a:ext cx="22860" cy="13335"/>
          </a:xfrm>
          <a:custGeom>
            <a:avLst/>
            <a:gdLst/>
            <a:ahLst/>
            <a:cxnLst/>
            <a:rect l="l" t="t" r="r" b="b"/>
            <a:pathLst>
              <a:path w="22859" h="13335">
                <a:moveTo>
                  <a:pt x="0" y="9448"/>
                </a:moveTo>
                <a:lnTo>
                  <a:pt x="5650" y="12844"/>
                </a:lnTo>
                <a:lnTo>
                  <a:pt x="9867" y="12992"/>
                </a:lnTo>
                <a:lnTo>
                  <a:pt x="14751" y="9005"/>
                </a:lnTo>
                <a:lnTo>
                  <a:pt x="22402" y="0"/>
                </a:lnTo>
              </a:path>
            </a:pathLst>
          </a:custGeom>
          <a:ln w="6350">
            <a:solidFill>
              <a:srgbClr val="221E1F"/>
            </a:solidFill>
          </a:ln>
        </p:spPr>
        <p:txBody>
          <a:bodyPr wrap="square" lIns="0" tIns="0" rIns="0" bIns="0" rtlCol="0"/>
          <a:lstStyle/>
          <a:p>
            <a:endParaRPr/>
          </a:p>
        </p:txBody>
      </p:sp>
      <p:sp>
        <p:nvSpPr>
          <p:cNvPr id="287" name="object 287"/>
          <p:cNvSpPr/>
          <p:nvPr/>
        </p:nvSpPr>
        <p:spPr>
          <a:xfrm>
            <a:off x="6689452" y="6134257"/>
            <a:ext cx="19050" cy="10795"/>
          </a:xfrm>
          <a:custGeom>
            <a:avLst/>
            <a:gdLst/>
            <a:ahLst/>
            <a:cxnLst/>
            <a:rect l="l" t="t" r="r" b="b"/>
            <a:pathLst>
              <a:path w="19050" h="10795">
                <a:moveTo>
                  <a:pt x="0" y="10337"/>
                </a:moveTo>
                <a:lnTo>
                  <a:pt x="8534" y="2971"/>
                </a:lnTo>
                <a:lnTo>
                  <a:pt x="18846" y="0"/>
                </a:lnTo>
              </a:path>
            </a:pathLst>
          </a:custGeom>
          <a:ln w="6350">
            <a:solidFill>
              <a:srgbClr val="221E1F"/>
            </a:solidFill>
          </a:ln>
        </p:spPr>
        <p:txBody>
          <a:bodyPr wrap="square" lIns="0" tIns="0" rIns="0" bIns="0" rtlCol="0"/>
          <a:lstStyle/>
          <a:p>
            <a:endParaRPr/>
          </a:p>
        </p:txBody>
      </p:sp>
      <p:sp>
        <p:nvSpPr>
          <p:cNvPr id="288" name="object 288"/>
          <p:cNvSpPr/>
          <p:nvPr/>
        </p:nvSpPr>
        <p:spPr>
          <a:xfrm>
            <a:off x="6687739" y="6121397"/>
            <a:ext cx="13970" cy="11430"/>
          </a:xfrm>
          <a:custGeom>
            <a:avLst/>
            <a:gdLst/>
            <a:ahLst/>
            <a:cxnLst/>
            <a:rect l="l" t="t" r="r" b="b"/>
            <a:pathLst>
              <a:path w="13970" h="11429">
                <a:moveTo>
                  <a:pt x="0" y="11315"/>
                </a:moveTo>
                <a:lnTo>
                  <a:pt x="673" y="0"/>
                </a:lnTo>
                <a:lnTo>
                  <a:pt x="13716" y="1270"/>
                </a:lnTo>
              </a:path>
            </a:pathLst>
          </a:custGeom>
          <a:ln w="6350">
            <a:solidFill>
              <a:srgbClr val="221E1F"/>
            </a:solidFill>
          </a:ln>
        </p:spPr>
        <p:txBody>
          <a:bodyPr wrap="square" lIns="0" tIns="0" rIns="0" bIns="0" rtlCol="0"/>
          <a:lstStyle/>
          <a:p>
            <a:endParaRPr/>
          </a:p>
        </p:txBody>
      </p:sp>
      <p:sp>
        <p:nvSpPr>
          <p:cNvPr id="289" name="object 289"/>
          <p:cNvSpPr/>
          <p:nvPr/>
        </p:nvSpPr>
        <p:spPr>
          <a:xfrm>
            <a:off x="6624364" y="6156532"/>
            <a:ext cx="16510" cy="22860"/>
          </a:xfrm>
          <a:custGeom>
            <a:avLst/>
            <a:gdLst/>
            <a:ahLst/>
            <a:cxnLst/>
            <a:rect l="l" t="t" r="r" b="b"/>
            <a:pathLst>
              <a:path w="16509" h="22860">
                <a:moveTo>
                  <a:pt x="0" y="22491"/>
                </a:moveTo>
                <a:lnTo>
                  <a:pt x="9516" y="17575"/>
                </a:lnTo>
                <a:lnTo>
                  <a:pt x="14360" y="13593"/>
                </a:lnTo>
                <a:lnTo>
                  <a:pt x="16037" y="8438"/>
                </a:lnTo>
                <a:lnTo>
                  <a:pt x="16052" y="0"/>
                </a:lnTo>
              </a:path>
            </a:pathLst>
          </a:custGeom>
          <a:ln w="6350">
            <a:solidFill>
              <a:srgbClr val="221E1F"/>
            </a:solidFill>
          </a:ln>
        </p:spPr>
        <p:txBody>
          <a:bodyPr wrap="square" lIns="0" tIns="0" rIns="0" bIns="0" rtlCol="0"/>
          <a:lstStyle/>
          <a:p>
            <a:endParaRPr/>
          </a:p>
        </p:txBody>
      </p:sp>
      <p:sp>
        <p:nvSpPr>
          <p:cNvPr id="290" name="object 290"/>
          <p:cNvSpPr/>
          <p:nvPr/>
        </p:nvSpPr>
        <p:spPr>
          <a:xfrm>
            <a:off x="6622082" y="6148883"/>
            <a:ext cx="12065" cy="14604"/>
          </a:xfrm>
          <a:custGeom>
            <a:avLst/>
            <a:gdLst/>
            <a:ahLst/>
            <a:cxnLst/>
            <a:rect l="l" t="t" r="r" b="b"/>
            <a:pathLst>
              <a:path w="12065" h="14604">
                <a:moveTo>
                  <a:pt x="0" y="14465"/>
                </a:moveTo>
                <a:lnTo>
                  <a:pt x="2755" y="7251"/>
                </a:lnTo>
                <a:lnTo>
                  <a:pt x="11785" y="0"/>
                </a:lnTo>
              </a:path>
            </a:pathLst>
          </a:custGeom>
          <a:ln w="6350">
            <a:solidFill>
              <a:srgbClr val="221E1F"/>
            </a:solidFill>
          </a:ln>
        </p:spPr>
        <p:txBody>
          <a:bodyPr wrap="square" lIns="0" tIns="0" rIns="0" bIns="0" rtlCol="0"/>
          <a:lstStyle/>
          <a:p>
            <a:endParaRPr/>
          </a:p>
        </p:txBody>
      </p:sp>
      <p:sp>
        <p:nvSpPr>
          <p:cNvPr id="291" name="object 291"/>
          <p:cNvSpPr/>
          <p:nvPr/>
        </p:nvSpPr>
        <p:spPr>
          <a:xfrm>
            <a:off x="6606548" y="6137501"/>
            <a:ext cx="19050" cy="22225"/>
          </a:xfrm>
          <a:custGeom>
            <a:avLst/>
            <a:gdLst/>
            <a:ahLst/>
            <a:cxnLst/>
            <a:rect l="l" t="t" r="r" b="b"/>
            <a:pathLst>
              <a:path w="19050" h="22225">
                <a:moveTo>
                  <a:pt x="254" y="21704"/>
                </a:moveTo>
                <a:lnTo>
                  <a:pt x="0" y="9377"/>
                </a:lnTo>
                <a:lnTo>
                  <a:pt x="1840" y="3008"/>
                </a:lnTo>
                <a:lnTo>
                  <a:pt x="7506" y="560"/>
                </a:lnTo>
                <a:lnTo>
                  <a:pt x="18732" y="0"/>
                </a:lnTo>
              </a:path>
            </a:pathLst>
          </a:custGeom>
          <a:ln w="6349">
            <a:solidFill>
              <a:srgbClr val="221E1F"/>
            </a:solidFill>
          </a:ln>
        </p:spPr>
        <p:txBody>
          <a:bodyPr wrap="square" lIns="0" tIns="0" rIns="0" bIns="0" rtlCol="0"/>
          <a:lstStyle/>
          <a:p>
            <a:endParaRPr/>
          </a:p>
        </p:txBody>
      </p:sp>
      <p:sp>
        <p:nvSpPr>
          <p:cNvPr id="292" name="object 292"/>
          <p:cNvSpPr/>
          <p:nvPr/>
        </p:nvSpPr>
        <p:spPr>
          <a:xfrm>
            <a:off x="6601891" y="5998595"/>
            <a:ext cx="43180" cy="40005"/>
          </a:xfrm>
          <a:custGeom>
            <a:avLst/>
            <a:gdLst/>
            <a:ahLst/>
            <a:cxnLst/>
            <a:rect l="l" t="t" r="r" b="b"/>
            <a:pathLst>
              <a:path w="43179" h="40004">
                <a:moveTo>
                  <a:pt x="0" y="0"/>
                </a:moveTo>
                <a:lnTo>
                  <a:pt x="14252" y="29009"/>
                </a:lnTo>
                <a:lnTo>
                  <a:pt x="23437" y="39717"/>
                </a:lnTo>
                <a:lnTo>
                  <a:pt x="31546" y="33059"/>
                </a:lnTo>
                <a:lnTo>
                  <a:pt x="42570" y="9969"/>
                </a:lnTo>
              </a:path>
            </a:pathLst>
          </a:custGeom>
          <a:ln w="6350">
            <a:solidFill>
              <a:srgbClr val="221E1F"/>
            </a:solidFill>
          </a:ln>
        </p:spPr>
        <p:txBody>
          <a:bodyPr wrap="square" lIns="0" tIns="0" rIns="0" bIns="0" rtlCol="0"/>
          <a:lstStyle/>
          <a:p>
            <a:endParaRPr/>
          </a:p>
        </p:txBody>
      </p:sp>
      <p:sp>
        <p:nvSpPr>
          <p:cNvPr id="293" name="object 293"/>
          <p:cNvSpPr/>
          <p:nvPr/>
        </p:nvSpPr>
        <p:spPr>
          <a:xfrm>
            <a:off x="6486823" y="6036620"/>
            <a:ext cx="28575" cy="30480"/>
          </a:xfrm>
          <a:custGeom>
            <a:avLst/>
            <a:gdLst/>
            <a:ahLst/>
            <a:cxnLst/>
            <a:rect l="l" t="t" r="r" b="b"/>
            <a:pathLst>
              <a:path w="28575" h="30479">
                <a:moveTo>
                  <a:pt x="25895" y="0"/>
                </a:moveTo>
                <a:lnTo>
                  <a:pt x="28155" y="17287"/>
                </a:lnTo>
                <a:lnTo>
                  <a:pt x="26211" y="26188"/>
                </a:lnTo>
                <a:lnTo>
                  <a:pt x="17635" y="29530"/>
                </a:lnTo>
                <a:lnTo>
                  <a:pt x="0" y="30137"/>
                </a:lnTo>
              </a:path>
            </a:pathLst>
          </a:custGeom>
          <a:ln w="6350">
            <a:solidFill>
              <a:srgbClr val="221E1F"/>
            </a:solidFill>
          </a:ln>
        </p:spPr>
        <p:txBody>
          <a:bodyPr wrap="square" lIns="0" tIns="0" rIns="0" bIns="0" rtlCol="0"/>
          <a:lstStyle/>
          <a:p>
            <a:endParaRPr/>
          </a:p>
        </p:txBody>
      </p:sp>
      <p:sp>
        <p:nvSpPr>
          <p:cNvPr id="294" name="object 294"/>
          <p:cNvSpPr/>
          <p:nvPr/>
        </p:nvSpPr>
        <p:spPr>
          <a:xfrm>
            <a:off x="6417372" y="6121475"/>
            <a:ext cx="60960" cy="30480"/>
          </a:xfrm>
          <a:custGeom>
            <a:avLst/>
            <a:gdLst/>
            <a:ahLst/>
            <a:cxnLst/>
            <a:rect l="l" t="t" r="r" b="b"/>
            <a:pathLst>
              <a:path w="60960" h="30479">
                <a:moveTo>
                  <a:pt x="60744" y="622"/>
                </a:moveTo>
                <a:lnTo>
                  <a:pt x="57243" y="19176"/>
                </a:lnTo>
                <a:lnTo>
                  <a:pt x="53833" y="28136"/>
                </a:lnTo>
                <a:lnTo>
                  <a:pt x="48497" y="30000"/>
                </a:lnTo>
                <a:lnTo>
                  <a:pt x="39217" y="27266"/>
                </a:lnTo>
                <a:lnTo>
                  <a:pt x="26210" y="22043"/>
                </a:lnTo>
                <a:lnTo>
                  <a:pt x="13208" y="15257"/>
                </a:lnTo>
                <a:lnTo>
                  <a:pt x="3405" y="7659"/>
                </a:lnTo>
                <a:lnTo>
                  <a:pt x="0" y="0"/>
                </a:lnTo>
              </a:path>
            </a:pathLst>
          </a:custGeom>
          <a:ln w="6350">
            <a:solidFill>
              <a:srgbClr val="221E1F"/>
            </a:solidFill>
          </a:ln>
        </p:spPr>
        <p:txBody>
          <a:bodyPr wrap="square" lIns="0" tIns="0" rIns="0" bIns="0" rtlCol="0"/>
          <a:lstStyle/>
          <a:p>
            <a:endParaRPr/>
          </a:p>
        </p:txBody>
      </p:sp>
      <p:sp>
        <p:nvSpPr>
          <p:cNvPr id="295" name="object 295"/>
          <p:cNvSpPr/>
          <p:nvPr/>
        </p:nvSpPr>
        <p:spPr>
          <a:xfrm>
            <a:off x="6431729" y="6251330"/>
            <a:ext cx="50165" cy="39370"/>
          </a:xfrm>
          <a:custGeom>
            <a:avLst/>
            <a:gdLst/>
            <a:ahLst/>
            <a:cxnLst/>
            <a:rect l="l" t="t" r="r" b="b"/>
            <a:pathLst>
              <a:path w="50164" h="39370">
                <a:moveTo>
                  <a:pt x="14363" y="0"/>
                </a:moveTo>
                <a:lnTo>
                  <a:pt x="37383" y="10514"/>
                </a:lnTo>
                <a:lnTo>
                  <a:pt x="48220" y="17538"/>
                </a:lnTo>
                <a:lnTo>
                  <a:pt x="49719" y="24238"/>
                </a:lnTo>
                <a:lnTo>
                  <a:pt x="44729" y="33782"/>
                </a:lnTo>
                <a:lnTo>
                  <a:pt x="33636" y="39362"/>
                </a:lnTo>
                <a:lnTo>
                  <a:pt x="18716" y="36036"/>
                </a:lnTo>
                <a:lnTo>
                  <a:pt x="5620" y="29710"/>
                </a:lnTo>
                <a:lnTo>
                  <a:pt x="0" y="26288"/>
                </a:lnTo>
              </a:path>
            </a:pathLst>
          </a:custGeom>
          <a:ln w="6350">
            <a:solidFill>
              <a:srgbClr val="221E1F"/>
            </a:solidFill>
          </a:ln>
        </p:spPr>
        <p:txBody>
          <a:bodyPr wrap="square" lIns="0" tIns="0" rIns="0" bIns="0" rtlCol="0"/>
          <a:lstStyle/>
          <a:p>
            <a:endParaRPr/>
          </a:p>
        </p:txBody>
      </p:sp>
      <p:sp>
        <p:nvSpPr>
          <p:cNvPr id="296" name="object 296"/>
          <p:cNvSpPr/>
          <p:nvPr/>
        </p:nvSpPr>
        <p:spPr>
          <a:xfrm>
            <a:off x="6562997" y="6328769"/>
            <a:ext cx="17780" cy="36195"/>
          </a:xfrm>
          <a:custGeom>
            <a:avLst/>
            <a:gdLst/>
            <a:ahLst/>
            <a:cxnLst/>
            <a:rect l="l" t="t" r="r" b="b"/>
            <a:pathLst>
              <a:path w="17779" h="36195">
                <a:moveTo>
                  <a:pt x="16471" y="0"/>
                </a:moveTo>
                <a:lnTo>
                  <a:pt x="17457" y="20060"/>
                </a:lnTo>
                <a:lnTo>
                  <a:pt x="16070" y="30511"/>
                </a:lnTo>
                <a:lnTo>
                  <a:pt x="10765" y="34743"/>
                </a:lnTo>
                <a:lnTo>
                  <a:pt x="0" y="36144"/>
                </a:lnTo>
              </a:path>
            </a:pathLst>
          </a:custGeom>
          <a:ln w="6350">
            <a:solidFill>
              <a:srgbClr val="221E1F"/>
            </a:solidFill>
          </a:ln>
        </p:spPr>
        <p:txBody>
          <a:bodyPr wrap="square" lIns="0" tIns="0" rIns="0" bIns="0" rtlCol="0"/>
          <a:lstStyle/>
          <a:p>
            <a:endParaRPr/>
          </a:p>
        </p:txBody>
      </p:sp>
      <p:sp>
        <p:nvSpPr>
          <p:cNvPr id="297" name="object 297"/>
          <p:cNvSpPr/>
          <p:nvPr/>
        </p:nvSpPr>
        <p:spPr>
          <a:xfrm>
            <a:off x="6541986" y="6320510"/>
            <a:ext cx="21590" cy="36195"/>
          </a:xfrm>
          <a:custGeom>
            <a:avLst/>
            <a:gdLst/>
            <a:ahLst/>
            <a:cxnLst/>
            <a:rect l="l" t="t" r="r" b="b"/>
            <a:pathLst>
              <a:path w="21590" h="36195">
                <a:moveTo>
                  <a:pt x="21234" y="0"/>
                </a:moveTo>
                <a:lnTo>
                  <a:pt x="7749" y="10700"/>
                </a:lnTo>
                <a:lnTo>
                  <a:pt x="1267" y="17978"/>
                </a:lnTo>
                <a:lnTo>
                  <a:pt x="0" y="25172"/>
                </a:lnTo>
                <a:lnTo>
                  <a:pt x="2159" y="35623"/>
                </a:lnTo>
              </a:path>
            </a:pathLst>
          </a:custGeom>
          <a:ln w="6350">
            <a:solidFill>
              <a:srgbClr val="221E1F"/>
            </a:solidFill>
          </a:ln>
        </p:spPr>
        <p:txBody>
          <a:bodyPr wrap="square" lIns="0" tIns="0" rIns="0" bIns="0" rtlCol="0"/>
          <a:lstStyle/>
          <a:p>
            <a:endParaRPr/>
          </a:p>
        </p:txBody>
      </p:sp>
      <p:sp>
        <p:nvSpPr>
          <p:cNvPr id="298" name="object 298"/>
          <p:cNvSpPr/>
          <p:nvPr/>
        </p:nvSpPr>
        <p:spPr>
          <a:xfrm>
            <a:off x="6555977" y="6330326"/>
            <a:ext cx="13335" cy="24130"/>
          </a:xfrm>
          <a:custGeom>
            <a:avLst/>
            <a:gdLst/>
            <a:ahLst/>
            <a:cxnLst/>
            <a:rect l="l" t="t" r="r" b="b"/>
            <a:pathLst>
              <a:path w="13334" h="24129">
                <a:moveTo>
                  <a:pt x="0" y="24066"/>
                </a:moveTo>
                <a:lnTo>
                  <a:pt x="5365" y="17146"/>
                </a:lnTo>
                <a:lnTo>
                  <a:pt x="8493" y="12333"/>
                </a:lnTo>
                <a:lnTo>
                  <a:pt x="10587" y="7369"/>
                </a:lnTo>
                <a:lnTo>
                  <a:pt x="12852" y="0"/>
                </a:lnTo>
              </a:path>
            </a:pathLst>
          </a:custGeom>
          <a:ln w="6350">
            <a:solidFill>
              <a:srgbClr val="221E1F"/>
            </a:solidFill>
          </a:ln>
        </p:spPr>
        <p:txBody>
          <a:bodyPr wrap="square" lIns="0" tIns="0" rIns="0" bIns="0" rtlCol="0"/>
          <a:lstStyle/>
          <a:p>
            <a:endParaRPr/>
          </a:p>
        </p:txBody>
      </p:sp>
      <p:sp>
        <p:nvSpPr>
          <p:cNvPr id="299" name="object 299"/>
          <p:cNvSpPr/>
          <p:nvPr/>
        </p:nvSpPr>
        <p:spPr>
          <a:xfrm>
            <a:off x="1546202" y="4976910"/>
            <a:ext cx="147320" cy="294640"/>
          </a:xfrm>
          <a:custGeom>
            <a:avLst/>
            <a:gdLst/>
            <a:ahLst/>
            <a:cxnLst/>
            <a:rect l="l" t="t" r="r" b="b"/>
            <a:pathLst>
              <a:path w="147319" h="294639">
                <a:moveTo>
                  <a:pt x="139598" y="294411"/>
                </a:moveTo>
                <a:lnTo>
                  <a:pt x="97299" y="261558"/>
                </a:lnTo>
                <a:lnTo>
                  <a:pt x="69330" y="217875"/>
                </a:lnTo>
                <a:lnTo>
                  <a:pt x="41046" y="161734"/>
                </a:lnTo>
                <a:lnTo>
                  <a:pt x="17894" y="103312"/>
                </a:lnTo>
                <a:lnTo>
                  <a:pt x="3852" y="53416"/>
                </a:lnTo>
                <a:lnTo>
                  <a:pt x="0" y="17245"/>
                </a:lnTo>
                <a:lnTo>
                  <a:pt x="7416" y="0"/>
                </a:lnTo>
                <a:lnTo>
                  <a:pt x="49721" y="32831"/>
                </a:lnTo>
                <a:lnTo>
                  <a:pt x="77684" y="76518"/>
                </a:lnTo>
                <a:lnTo>
                  <a:pt x="105943" y="132689"/>
                </a:lnTo>
                <a:lnTo>
                  <a:pt x="129152" y="191125"/>
                </a:lnTo>
                <a:lnTo>
                  <a:pt x="143216" y="241015"/>
                </a:lnTo>
                <a:lnTo>
                  <a:pt x="147057" y="277173"/>
                </a:lnTo>
                <a:lnTo>
                  <a:pt x="139598" y="294411"/>
                </a:lnTo>
                <a:close/>
              </a:path>
            </a:pathLst>
          </a:custGeom>
          <a:ln w="6349">
            <a:solidFill>
              <a:srgbClr val="080909"/>
            </a:solidFill>
          </a:ln>
        </p:spPr>
        <p:txBody>
          <a:bodyPr wrap="square" lIns="0" tIns="0" rIns="0" bIns="0" rtlCol="0"/>
          <a:lstStyle/>
          <a:p>
            <a:endParaRPr/>
          </a:p>
        </p:txBody>
      </p:sp>
      <p:sp>
        <p:nvSpPr>
          <p:cNvPr id="300" name="object 300"/>
          <p:cNvSpPr/>
          <p:nvPr/>
        </p:nvSpPr>
        <p:spPr>
          <a:xfrm>
            <a:off x="539997" y="4976915"/>
            <a:ext cx="1172210" cy="372745"/>
          </a:xfrm>
          <a:custGeom>
            <a:avLst/>
            <a:gdLst/>
            <a:ahLst/>
            <a:cxnLst/>
            <a:rect l="l" t="t" r="r" b="b"/>
            <a:pathLst>
              <a:path w="1172210" h="372745">
                <a:moveTo>
                  <a:pt x="1013625" y="0"/>
                </a:moveTo>
                <a:lnTo>
                  <a:pt x="993416" y="1010"/>
                </a:lnTo>
                <a:lnTo>
                  <a:pt x="656571" y="14312"/>
                </a:lnTo>
                <a:lnTo>
                  <a:pt x="479815" y="24750"/>
                </a:lnTo>
                <a:lnTo>
                  <a:pt x="356493" y="34363"/>
                </a:lnTo>
                <a:lnTo>
                  <a:pt x="294544" y="40105"/>
                </a:lnTo>
                <a:lnTo>
                  <a:pt x="233005" y="46532"/>
                </a:lnTo>
                <a:lnTo>
                  <a:pt x="172328" y="53691"/>
                </a:lnTo>
                <a:lnTo>
                  <a:pt x="112967" y="61628"/>
                </a:lnTo>
                <a:lnTo>
                  <a:pt x="55374" y="70390"/>
                </a:lnTo>
                <a:lnTo>
                  <a:pt x="0" y="80022"/>
                </a:lnTo>
                <a:lnTo>
                  <a:pt x="0" y="372249"/>
                </a:lnTo>
                <a:lnTo>
                  <a:pt x="1145670" y="294343"/>
                </a:lnTo>
                <a:lnTo>
                  <a:pt x="1125017" y="284005"/>
                </a:lnTo>
                <a:lnTo>
                  <a:pt x="1100060" y="254254"/>
                </a:lnTo>
                <a:lnTo>
                  <a:pt x="1073629" y="211061"/>
                </a:lnTo>
                <a:lnTo>
                  <a:pt x="1048416" y="160326"/>
                </a:lnTo>
                <a:lnTo>
                  <a:pt x="1027116" y="107951"/>
                </a:lnTo>
                <a:lnTo>
                  <a:pt x="1012422" y="59837"/>
                </a:lnTo>
                <a:lnTo>
                  <a:pt x="1007027" y="21886"/>
                </a:lnTo>
                <a:lnTo>
                  <a:pt x="1013625" y="0"/>
                </a:lnTo>
                <a:close/>
              </a:path>
              <a:path w="1172210" h="372745">
                <a:moveTo>
                  <a:pt x="1171644" y="292584"/>
                </a:moveTo>
                <a:lnTo>
                  <a:pt x="1145670" y="294343"/>
                </a:lnTo>
                <a:lnTo>
                  <a:pt x="1145806" y="294411"/>
                </a:lnTo>
                <a:lnTo>
                  <a:pt x="1171644" y="292584"/>
                </a:lnTo>
                <a:close/>
              </a:path>
            </a:pathLst>
          </a:custGeom>
          <a:solidFill>
            <a:srgbClr val="D1D3D4"/>
          </a:solidFill>
        </p:spPr>
        <p:txBody>
          <a:bodyPr wrap="square" lIns="0" tIns="0" rIns="0" bIns="0" rtlCol="0"/>
          <a:lstStyle/>
          <a:p>
            <a:endParaRPr/>
          </a:p>
        </p:txBody>
      </p:sp>
      <p:sp>
        <p:nvSpPr>
          <p:cNvPr id="301" name="object 301"/>
          <p:cNvSpPr/>
          <p:nvPr/>
        </p:nvSpPr>
        <p:spPr>
          <a:xfrm>
            <a:off x="539997" y="4976915"/>
            <a:ext cx="1172210" cy="372745"/>
          </a:xfrm>
          <a:custGeom>
            <a:avLst/>
            <a:gdLst/>
            <a:ahLst/>
            <a:cxnLst/>
            <a:rect l="l" t="t" r="r" b="b"/>
            <a:pathLst>
              <a:path w="1172210" h="372745">
                <a:moveTo>
                  <a:pt x="0" y="372249"/>
                </a:moveTo>
                <a:lnTo>
                  <a:pt x="706160" y="324206"/>
                </a:lnTo>
                <a:lnTo>
                  <a:pt x="1060902" y="300083"/>
                </a:lnTo>
                <a:lnTo>
                  <a:pt x="1171644" y="292584"/>
                </a:lnTo>
                <a:lnTo>
                  <a:pt x="1145806" y="294411"/>
                </a:lnTo>
                <a:lnTo>
                  <a:pt x="1100060" y="254254"/>
                </a:lnTo>
                <a:lnTo>
                  <a:pt x="1073629" y="211061"/>
                </a:lnTo>
                <a:lnTo>
                  <a:pt x="1048416" y="160326"/>
                </a:lnTo>
                <a:lnTo>
                  <a:pt x="1027116" y="107951"/>
                </a:lnTo>
                <a:lnTo>
                  <a:pt x="1012422" y="59837"/>
                </a:lnTo>
                <a:lnTo>
                  <a:pt x="1007027" y="21886"/>
                </a:lnTo>
                <a:lnTo>
                  <a:pt x="1013625" y="0"/>
                </a:lnTo>
                <a:lnTo>
                  <a:pt x="993416" y="1010"/>
                </a:lnTo>
                <a:lnTo>
                  <a:pt x="967286" y="2058"/>
                </a:lnTo>
                <a:lnTo>
                  <a:pt x="935687" y="3188"/>
                </a:lnTo>
                <a:lnTo>
                  <a:pt x="899071" y="4448"/>
                </a:lnTo>
                <a:lnTo>
                  <a:pt x="857891" y="5884"/>
                </a:lnTo>
                <a:lnTo>
                  <a:pt x="812598" y="7542"/>
                </a:lnTo>
                <a:lnTo>
                  <a:pt x="763646" y="9469"/>
                </a:lnTo>
                <a:lnTo>
                  <a:pt x="711486" y="11710"/>
                </a:lnTo>
                <a:lnTo>
                  <a:pt x="656571" y="14312"/>
                </a:lnTo>
                <a:lnTo>
                  <a:pt x="599352" y="17322"/>
                </a:lnTo>
                <a:lnTo>
                  <a:pt x="540283" y="20786"/>
                </a:lnTo>
                <a:lnTo>
                  <a:pt x="479815" y="24750"/>
                </a:lnTo>
                <a:lnTo>
                  <a:pt x="418401" y="29260"/>
                </a:lnTo>
                <a:lnTo>
                  <a:pt x="356493" y="34363"/>
                </a:lnTo>
                <a:lnTo>
                  <a:pt x="294544" y="40105"/>
                </a:lnTo>
                <a:lnTo>
                  <a:pt x="233005" y="46532"/>
                </a:lnTo>
                <a:lnTo>
                  <a:pt x="172328" y="53691"/>
                </a:lnTo>
                <a:lnTo>
                  <a:pt x="112967" y="61628"/>
                </a:lnTo>
                <a:lnTo>
                  <a:pt x="55374" y="70390"/>
                </a:lnTo>
                <a:lnTo>
                  <a:pt x="0" y="80022"/>
                </a:lnTo>
              </a:path>
            </a:pathLst>
          </a:custGeom>
          <a:ln w="6350">
            <a:solidFill>
              <a:srgbClr val="080909"/>
            </a:solidFill>
          </a:ln>
        </p:spPr>
        <p:txBody>
          <a:bodyPr wrap="square" lIns="0" tIns="0" rIns="0" bIns="0" rtlCol="0"/>
          <a:lstStyle/>
          <a:p>
            <a:endParaRPr/>
          </a:p>
        </p:txBody>
      </p:sp>
      <p:sp>
        <p:nvSpPr>
          <p:cNvPr id="302" name="object 302"/>
          <p:cNvSpPr/>
          <p:nvPr/>
        </p:nvSpPr>
        <p:spPr>
          <a:xfrm>
            <a:off x="2700432" y="4961506"/>
            <a:ext cx="45720" cy="321310"/>
          </a:xfrm>
          <a:custGeom>
            <a:avLst/>
            <a:gdLst/>
            <a:ahLst/>
            <a:cxnLst/>
            <a:rect l="l" t="t" r="r" b="b"/>
            <a:pathLst>
              <a:path w="45719" h="321310">
                <a:moveTo>
                  <a:pt x="45173" y="158381"/>
                </a:moveTo>
                <a:lnTo>
                  <a:pt x="41554" y="96649"/>
                </a:lnTo>
                <a:lnTo>
                  <a:pt x="33869" y="46940"/>
                </a:lnTo>
                <a:lnTo>
                  <a:pt x="9448" y="1117"/>
                </a:lnTo>
                <a:lnTo>
                  <a:pt x="6997" y="990"/>
                </a:lnTo>
                <a:lnTo>
                  <a:pt x="3479" y="355"/>
                </a:lnTo>
                <a:lnTo>
                  <a:pt x="0" y="0"/>
                </a:lnTo>
                <a:lnTo>
                  <a:pt x="11342" y="20556"/>
                </a:lnTo>
                <a:lnTo>
                  <a:pt x="20759" y="56027"/>
                </a:lnTo>
                <a:lnTo>
                  <a:pt x="27455" y="102950"/>
                </a:lnTo>
                <a:lnTo>
                  <a:pt x="30632" y="157861"/>
                </a:lnTo>
                <a:lnTo>
                  <a:pt x="29576" y="213233"/>
                </a:lnTo>
                <a:lnTo>
                  <a:pt x="24645" y="261364"/>
                </a:lnTo>
                <a:lnTo>
                  <a:pt x="16564" y="297891"/>
                </a:lnTo>
                <a:lnTo>
                  <a:pt x="6057" y="318452"/>
                </a:lnTo>
                <a:lnTo>
                  <a:pt x="8407" y="320776"/>
                </a:lnTo>
                <a:lnTo>
                  <a:pt x="38061" y="267127"/>
                </a:lnTo>
                <a:lnTo>
                  <a:pt x="43853" y="219016"/>
                </a:lnTo>
                <a:lnTo>
                  <a:pt x="45173" y="158381"/>
                </a:lnTo>
                <a:close/>
              </a:path>
            </a:pathLst>
          </a:custGeom>
          <a:ln w="6350">
            <a:solidFill>
              <a:srgbClr val="080909"/>
            </a:solidFill>
          </a:ln>
        </p:spPr>
        <p:txBody>
          <a:bodyPr wrap="square" lIns="0" tIns="0" rIns="0" bIns="0" rtlCol="0"/>
          <a:lstStyle/>
          <a:p>
            <a:endParaRPr/>
          </a:p>
        </p:txBody>
      </p:sp>
      <p:sp>
        <p:nvSpPr>
          <p:cNvPr id="303" name="object 303"/>
          <p:cNvSpPr/>
          <p:nvPr/>
        </p:nvSpPr>
        <p:spPr>
          <a:xfrm>
            <a:off x="2639145" y="4957614"/>
            <a:ext cx="43815" cy="324485"/>
          </a:xfrm>
          <a:custGeom>
            <a:avLst/>
            <a:gdLst/>
            <a:ahLst/>
            <a:cxnLst/>
            <a:rect l="l" t="t" r="r" b="b"/>
            <a:pathLst>
              <a:path w="43814" h="324485">
                <a:moveTo>
                  <a:pt x="43332" y="158305"/>
                </a:moveTo>
                <a:lnTo>
                  <a:pt x="40601" y="95987"/>
                </a:lnTo>
                <a:lnTo>
                  <a:pt x="33572" y="46016"/>
                </a:lnTo>
                <a:lnTo>
                  <a:pt x="22990" y="12789"/>
                </a:lnTo>
                <a:lnTo>
                  <a:pt x="9601" y="698"/>
                </a:lnTo>
                <a:lnTo>
                  <a:pt x="7073" y="698"/>
                </a:lnTo>
                <a:lnTo>
                  <a:pt x="3594" y="253"/>
                </a:lnTo>
                <a:lnTo>
                  <a:pt x="0" y="0"/>
                </a:lnTo>
                <a:lnTo>
                  <a:pt x="11157" y="20307"/>
                </a:lnTo>
                <a:lnTo>
                  <a:pt x="20156" y="55778"/>
                </a:lnTo>
                <a:lnTo>
                  <a:pt x="26233" y="102955"/>
                </a:lnTo>
                <a:lnTo>
                  <a:pt x="28625" y="158381"/>
                </a:lnTo>
                <a:lnTo>
                  <a:pt x="26749" y="214495"/>
                </a:lnTo>
                <a:lnTo>
                  <a:pt x="21058" y="263397"/>
                </a:lnTo>
                <a:lnTo>
                  <a:pt x="12339" y="300670"/>
                </a:lnTo>
                <a:lnTo>
                  <a:pt x="1384" y="321894"/>
                </a:lnTo>
                <a:lnTo>
                  <a:pt x="3771" y="324218"/>
                </a:lnTo>
                <a:lnTo>
                  <a:pt x="34531" y="268635"/>
                </a:lnTo>
                <a:lnTo>
                  <a:pt x="41084" y="219702"/>
                </a:lnTo>
                <a:lnTo>
                  <a:pt x="43332" y="158305"/>
                </a:lnTo>
                <a:close/>
              </a:path>
            </a:pathLst>
          </a:custGeom>
          <a:ln w="6350">
            <a:solidFill>
              <a:srgbClr val="080909"/>
            </a:solidFill>
          </a:ln>
        </p:spPr>
        <p:txBody>
          <a:bodyPr wrap="square" lIns="0" tIns="0" rIns="0" bIns="0" rtlCol="0"/>
          <a:lstStyle/>
          <a:p>
            <a:endParaRPr/>
          </a:p>
        </p:txBody>
      </p:sp>
      <p:sp>
        <p:nvSpPr>
          <p:cNvPr id="304" name="object 304"/>
          <p:cNvSpPr/>
          <p:nvPr/>
        </p:nvSpPr>
        <p:spPr>
          <a:xfrm>
            <a:off x="2490091" y="4948141"/>
            <a:ext cx="50165" cy="340995"/>
          </a:xfrm>
          <a:custGeom>
            <a:avLst/>
            <a:gdLst/>
            <a:ahLst/>
            <a:cxnLst/>
            <a:rect l="l" t="t" r="r" b="b"/>
            <a:pathLst>
              <a:path w="50164" h="340995">
                <a:moveTo>
                  <a:pt x="49783" y="165100"/>
                </a:moveTo>
                <a:lnTo>
                  <a:pt x="45222" y="99732"/>
                </a:lnTo>
                <a:lnTo>
                  <a:pt x="36496" y="47450"/>
                </a:lnTo>
                <a:lnTo>
                  <a:pt x="24498" y="12841"/>
                </a:lnTo>
                <a:lnTo>
                  <a:pt x="10121" y="495"/>
                </a:lnTo>
                <a:lnTo>
                  <a:pt x="7442" y="596"/>
                </a:lnTo>
                <a:lnTo>
                  <a:pt x="3695" y="152"/>
                </a:lnTo>
                <a:lnTo>
                  <a:pt x="0" y="0"/>
                </a:lnTo>
                <a:lnTo>
                  <a:pt x="12280" y="21057"/>
                </a:lnTo>
                <a:lnTo>
                  <a:pt x="22693" y="58088"/>
                </a:lnTo>
                <a:lnTo>
                  <a:pt x="30341" y="107479"/>
                </a:lnTo>
                <a:lnTo>
                  <a:pt x="34328" y="165620"/>
                </a:lnTo>
                <a:lnTo>
                  <a:pt x="33866" y="224579"/>
                </a:lnTo>
                <a:lnTo>
                  <a:pt x="29200" y="276099"/>
                </a:lnTo>
                <a:lnTo>
                  <a:pt x="21033" y="315487"/>
                </a:lnTo>
                <a:lnTo>
                  <a:pt x="10071" y="338048"/>
                </a:lnTo>
                <a:lnTo>
                  <a:pt x="12598" y="340423"/>
                </a:lnTo>
                <a:lnTo>
                  <a:pt x="43484" y="281201"/>
                </a:lnTo>
                <a:lnTo>
                  <a:pt x="49063" y="229646"/>
                </a:lnTo>
                <a:lnTo>
                  <a:pt x="49783" y="165100"/>
                </a:lnTo>
                <a:close/>
              </a:path>
            </a:pathLst>
          </a:custGeom>
          <a:ln w="6350">
            <a:solidFill>
              <a:srgbClr val="080909"/>
            </a:solidFill>
          </a:ln>
        </p:spPr>
        <p:txBody>
          <a:bodyPr wrap="square" lIns="0" tIns="0" rIns="0" bIns="0" rtlCol="0"/>
          <a:lstStyle/>
          <a:p>
            <a:endParaRPr/>
          </a:p>
        </p:txBody>
      </p:sp>
      <p:sp>
        <p:nvSpPr>
          <p:cNvPr id="305" name="object 305"/>
          <p:cNvSpPr/>
          <p:nvPr/>
        </p:nvSpPr>
        <p:spPr>
          <a:xfrm>
            <a:off x="2830432" y="4968854"/>
            <a:ext cx="59055" cy="306070"/>
          </a:xfrm>
          <a:custGeom>
            <a:avLst/>
            <a:gdLst/>
            <a:ahLst/>
            <a:cxnLst/>
            <a:rect l="l" t="t" r="r" b="b"/>
            <a:pathLst>
              <a:path w="59055" h="306070">
                <a:moveTo>
                  <a:pt x="7619" y="305765"/>
                </a:moveTo>
                <a:lnTo>
                  <a:pt x="34751" y="263152"/>
                </a:lnTo>
                <a:lnTo>
                  <a:pt x="51590" y="219092"/>
                </a:lnTo>
                <a:lnTo>
                  <a:pt x="58667" y="174239"/>
                </a:lnTo>
                <a:lnTo>
                  <a:pt x="56515" y="129248"/>
                </a:lnTo>
                <a:lnTo>
                  <a:pt x="45665" y="84775"/>
                </a:lnTo>
                <a:lnTo>
                  <a:pt x="26649" y="41474"/>
                </a:lnTo>
                <a:lnTo>
                  <a:pt x="0" y="0"/>
                </a:lnTo>
              </a:path>
            </a:pathLst>
          </a:custGeom>
          <a:ln w="6350">
            <a:solidFill>
              <a:srgbClr val="080909"/>
            </a:solidFill>
          </a:ln>
        </p:spPr>
        <p:txBody>
          <a:bodyPr wrap="square" lIns="0" tIns="0" rIns="0" bIns="0" rtlCol="0"/>
          <a:lstStyle/>
          <a:p>
            <a:endParaRPr/>
          </a:p>
        </p:txBody>
      </p:sp>
      <p:sp>
        <p:nvSpPr>
          <p:cNvPr id="306" name="object 306"/>
          <p:cNvSpPr/>
          <p:nvPr/>
        </p:nvSpPr>
        <p:spPr>
          <a:xfrm>
            <a:off x="2811806" y="4969130"/>
            <a:ext cx="59055" cy="306070"/>
          </a:xfrm>
          <a:custGeom>
            <a:avLst/>
            <a:gdLst/>
            <a:ahLst/>
            <a:cxnLst/>
            <a:rect l="l" t="t" r="r" b="b"/>
            <a:pathLst>
              <a:path w="59055" h="306070">
                <a:moveTo>
                  <a:pt x="7543" y="305688"/>
                </a:moveTo>
                <a:lnTo>
                  <a:pt x="34694" y="263092"/>
                </a:lnTo>
                <a:lnTo>
                  <a:pt x="51547" y="219040"/>
                </a:lnTo>
                <a:lnTo>
                  <a:pt x="58634" y="174190"/>
                </a:lnTo>
                <a:lnTo>
                  <a:pt x="56490" y="129202"/>
                </a:lnTo>
                <a:lnTo>
                  <a:pt x="45648" y="84736"/>
                </a:lnTo>
                <a:lnTo>
                  <a:pt x="26640" y="41448"/>
                </a:lnTo>
                <a:lnTo>
                  <a:pt x="0" y="0"/>
                </a:lnTo>
              </a:path>
            </a:pathLst>
          </a:custGeom>
          <a:ln w="6350">
            <a:solidFill>
              <a:srgbClr val="080909"/>
            </a:solidFill>
          </a:ln>
        </p:spPr>
        <p:txBody>
          <a:bodyPr wrap="square" lIns="0" tIns="0" rIns="0" bIns="0" rtlCol="0"/>
          <a:lstStyle/>
          <a:p>
            <a:endParaRPr/>
          </a:p>
        </p:txBody>
      </p:sp>
      <p:sp>
        <p:nvSpPr>
          <p:cNvPr id="307" name="object 307"/>
          <p:cNvSpPr/>
          <p:nvPr/>
        </p:nvSpPr>
        <p:spPr>
          <a:xfrm>
            <a:off x="2793575" y="4969303"/>
            <a:ext cx="59055" cy="306070"/>
          </a:xfrm>
          <a:custGeom>
            <a:avLst/>
            <a:gdLst/>
            <a:ahLst/>
            <a:cxnLst/>
            <a:rect l="l" t="t" r="r" b="b"/>
            <a:pathLst>
              <a:path w="59055" h="306070">
                <a:moveTo>
                  <a:pt x="7493" y="305714"/>
                </a:moveTo>
                <a:lnTo>
                  <a:pt x="34651" y="263113"/>
                </a:lnTo>
                <a:lnTo>
                  <a:pt x="51508" y="219067"/>
                </a:lnTo>
                <a:lnTo>
                  <a:pt x="58598" y="174227"/>
                </a:lnTo>
                <a:lnTo>
                  <a:pt x="56457" y="129247"/>
                </a:lnTo>
                <a:lnTo>
                  <a:pt x="45620" y="84781"/>
                </a:lnTo>
                <a:lnTo>
                  <a:pt x="26622" y="41480"/>
                </a:lnTo>
                <a:lnTo>
                  <a:pt x="0" y="0"/>
                </a:lnTo>
              </a:path>
            </a:pathLst>
          </a:custGeom>
          <a:ln w="6350">
            <a:solidFill>
              <a:srgbClr val="080909"/>
            </a:solidFill>
          </a:ln>
        </p:spPr>
        <p:txBody>
          <a:bodyPr wrap="square" lIns="0" tIns="0" rIns="0" bIns="0" rtlCol="0"/>
          <a:lstStyle/>
          <a:p>
            <a:endParaRPr/>
          </a:p>
        </p:txBody>
      </p:sp>
      <p:sp>
        <p:nvSpPr>
          <p:cNvPr id="308" name="object 308"/>
          <p:cNvSpPr/>
          <p:nvPr/>
        </p:nvSpPr>
        <p:spPr>
          <a:xfrm>
            <a:off x="2312813" y="4872825"/>
            <a:ext cx="627380" cy="477520"/>
          </a:xfrm>
          <a:custGeom>
            <a:avLst/>
            <a:gdLst/>
            <a:ahLst/>
            <a:cxnLst/>
            <a:rect l="l" t="t" r="r" b="b"/>
            <a:pathLst>
              <a:path w="627380" h="477520">
                <a:moveTo>
                  <a:pt x="0" y="39001"/>
                </a:moveTo>
                <a:lnTo>
                  <a:pt x="12179" y="12907"/>
                </a:lnTo>
                <a:lnTo>
                  <a:pt x="23804" y="1983"/>
                </a:lnTo>
                <a:lnTo>
                  <a:pt x="32512" y="0"/>
                </a:lnTo>
                <a:lnTo>
                  <a:pt x="35941" y="723"/>
                </a:lnTo>
                <a:lnTo>
                  <a:pt x="80860" y="2361"/>
                </a:lnTo>
                <a:lnTo>
                  <a:pt x="76961" y="15163"/>
                </a:lnTo>
                <a:lnTo>
                  <a:pt x="75715" y="22430"/>
                </a:lnTo>
                <a:lnTo>
                  <a:pt x="77172" y="26864"/>
                </a:lnTo>
                <a:lnTo>
                  <a:pt x="81381" y="31165"/>
                </a:lnTo>
                <a:lnTo>
                  <a:pt x="90997" y="40411"/>
                </a:lnTo>
                <a:lnTo>
                  <a:pt x="104971" y="54128"/>
                </a:lnTo>
                <a:lnTo>
                  <a:pt x="117564" y="66571"/>
                </a:lnTo>
                <a:lnTo>
                  <a:pt x="123037" y="71995"/>
                </a:lnTo>
                <a:lnTo>
                  <a:pt x="549744" y="97510"/>
                </a:lnTo>
                <a:lnTo>
                  <a:pt x="595965" y="109626"/>
                </a:lnTo>
                <a:lnTo>
                  <a:pt x="619426" y="131333"/>
                </a:lnTo>
                <a:lnTo>
                  <a:pt x="627376" y="178534"/>
                </a:lnTo>
                <a:lnTo>
                  <a:pt x="627062" y="267131"/>
                </a:lnTo>
                <a:lnTo>
                  <a:pt x="615807" y="336945"/>
                </a:lnTo>
                <a:lnTo>
                  <a:pt x="593026" y="377718"/>
                </a:lnTo>
                <a:lnTo>
                  <a:pt x="560514" y="401522"/>
                </a:lnTo>
                <a:lnTo>
                  <a:pt x="115239" y="413854"/>
                </a:lnTo>
                <a:lnTo>
                  <a:pt x="82499" y="453630"/>
                </a:lnTo>
                <a:lnTo>
                  <a:pt x="83477" y="468860"/>
                </a:lnTo>
                <a:lnTo>
                  <a:pt x="81845" y="476028"/>
                </a:lnTo>
                <a:lnTo>
                  <a:pt x="75841" y="477017"/>
                </a:lnTo>
                <a:lnTo>
                  <a:pt x="63703" y="473709"/>
                </a:lnTo>
                <a:lnTo>
                  <a:pt x="48057" y="468339"/>
                </a:lnTo>
                <a:lnTo>
                  <a:pt x="34216" y="462790"/>
                </a:lnTo>
                <a:lnTo>
                  <a:pt x="24333" y="458446"/>
                </a:lnTo>
                <a:lnTo>
                  <a:pt x="20561" y="456691"/>
                </a:lnTo>
              </a:path>
            </a:pathLst>
          </a:custGeom>
          <a:ln w="6350">
            <a:solidFill>
              <a:srgbClr val="080909"/>
            </a:solidFill>
          </a:ln>
        </p:spPr>
        <p:txBody>
          <a:bodyPr wrap="square" lIns="0" tIns="0" rIns="0" bIns="0" rtlCol="0"/>
          <a:lstStyle/>
          <a:p>
            <a:endParaRPr/>
          </a:p>
        </p:txBody>
      </p:sp>
      <p:sp>
        <p:nvSpPr>
          <p:cNvPr id="309" name="object 309"/>
          <p:cNvSpPr/>
          <p:nvPr/>
        </p:nvSpPr>
        <p:spPr>
          <a:xfrm>
            <a:off x="2374676" y="4941320"/>
            <a:ext cx="61594" cy="3810"/>
          </a:xfrm>
          <a:custGeom>
            <a:avLst/>
            <a:gdLst/>
            <a:ahLst/>
            <a:cxnLst/>
            <a:rect l="l" t="t" r="r" b="b"/>
            <a:pathLst>
              <a:path w="61594" h="3810">
                <a:moveTo>
                  <a:pt x="-3175" y="1746"/>
                </a:moveTo>
                <a:lnTo>
                  <a:pt x="64338" y="1746"/>
                </a:lnTo>
              </a:path>
            </a:pathLst>
          </a:custGeom>
          <a:ln w="9842">
            <a:solidFill>
              <a:srgbClr val="080909"/>
            </a:solidFill>
          </a:ln>
        </p:spPr>
        <p:txBody>
          <a:bodyPr wrap="square" lIns="0" tIns="0" rIns="0" bIns="0" rtlCol="0"/>
          <a:lstStyle/>
          <a:p>
            <a:endParaRPr/>
          </a:p>
        </p:txBody>
      </p:sp>
      <p:sp>
        <p:nvSpPr>
          <p:cNvPr id="310" name="object 310"/>
          <p:cNvSpPr/>
          <p:nvPr/>
        </p:nvSpPr>
        <p:spPr>
          <a:xfrm>
            <a:off x="2341364" y="4898528"/>
            <a:ext cx="50165" cy="635"/>
          </a:xfrm>
          <a:custGeom>
            <a:avLst/>
            <a:gdLst/>
            <a:ahLst/>
            <a:cxnLst/>
            <a:rect l="l" t="t" r="r" b="b"/>
            <a:pathLst>
              <a:path w="50164" h="635">
                <a:moveTo>
                  <a:pt x="0" y="126"/>
                </a:moveTo>
                <a:lnTo>
                  <a:pt x="49936" y="0"/>
                </a:lnTo>
              </a:path>
            </a:pathLst>
          </a:custGeom>
          <a:ln w="6350">
            <a:solidFill>
              <a:srgbClr val="080909"/>
            </a:solidFill>
          </a:ln>
        </p:spPr>
        <p:txBody>
          <a:bodyPr wrap="square" lIns="0" tIns="0" rIns="0" bIns="0" rtlCol="0"/>
          <a:lstStyle/>
          <a:p>
            <a:endParaRPr/>
          </a:p>
        </p:txBody>
      </p:sp>
      <p:sp>
        <p:nvSpPr>
          <p:cNvPr id="311" name="object 311"/>
          <p:cNvSpPr/>
          <p:nvPr/>
        </p:nvSpPr>
        <p:spPr>
          <a:xfrm>
            <a:off x="2428051" y="4945263"/>
            <a:ext cx="46990" cy="341630"/>
          </a:xfrm>
          <a:custGeom>
            <a:avLst/>
            <a:gdLst/>
            <a:ahLst/>
            <a:cxnLst/>
            <a:rect l="l" t="t" r="r" b="b"/>
            <a:pathLst>
              <a:path w="46989" h="341629">
                <a:moveTo>
                  <a:pt x="13969" y="0"/>
                </a:moveTo>
                <a:lnTo>
                  <a:pt x="23240" y="119837"/>
                </a:lnTo>
                <a:lnTo>
                  <a:pt x="40754" y="145494"/>
                </a:lnTo>
                <a:lnTo>
                  <a:pt x="46856" y="160456"/>
                </a:lnTo>
                <a:lnTo>
                  <a:pt x="41786" y="170491"/>
                </a:lnTo>
                <a:lnTo>
                  <a:pt x="25780" y="181368"/>
                </a:lnTo>
                <a:lnTo>
                  <a:pt x="12801" y="283298"/>
                </a:lnTo>
                <a:lnTo>
                  <a:pt x="25981" y="307502"/>
                </a:lnTo>
                <a:lnTo>
                  <a:pt x="29041" y="321624"/>
                </a:lnTo>
                <a:lnTo>
                  <a:pt x="20781" y="331112"/>
                </a:lnTo>
                <a:lnTo>
                  <a:pt x="0" y="341414"/>
                </a:lnTo>
              </a:path>
            </a:pathLst>
          </a:custGeom>
          <a:ln w="6350">
            <a:solidFill>
              <a:srgbClr val="080909"/>
            </a:solidFill>
          </a:ln>
        </p:spPr>
        <p:txBody>
          <a:bodyPr wrap="square" lIns="0" tIns="0" rIns="0" bIns="0" rtlCol="0"/>
          <a:lstStyle/>
          <a:p>
            <a:endParaRPr/>
          </a:p>
        </p:txBody>
      </p:sp>
      <p:sp>
        <p:nvSpPr>
          <p:cNvPr id="312" name="object 312"/>
          <p:cNvSpPr/>
          <p:nvPr/>
        </p:nvSpPr>
        <p:spPr>
          <a:xfrm>
            <a:off x="2376115" y="5279457"/>
            <a:ext cx="52069" cy="7620"/>
          </a:xfrm>
          <a:custGeom>
            <a:avLst/>
            <a:gdLst/>
            <a:ahLst/>
            <a:cxnLst/>
            <a:rect l="l" t="t" r="r" b="b"/>
            <a:pathLst>
              <a:path w="52069" h="7620">
                <a:moveTo>
                  <a:pt x="0" y="0"/>
                </a:moveTo>
                <a:lnTo>
                  <a:pt x="51943" y="7213"/>
                </a:lnTo>
              </a:path>
            </a:pathLst>
          </a:custGeom>
          <a:ln w="6350">
            <a:solidFill>
              <a:srgbClr val="080909"/>
            </a:solidFill>
          </a:ln>
        </p:spPr>
        <p:txBody>
          <a:bodyPr wrap="square" lIns="0" tIns="0" rIns="0" bIns="0" rtlCol="0"/>
          <a:lstStyle/>
          <a:p>
            <a:endParaRPr/>
          </a:p>
        </p:txBody>
      </p:sp>
      <p:sp>
        <p:nvSpPr>
          <p:cNvPr id="313" name="object 313"/>
          <p:cNvSpPr/>
          <p:nvPr/>
        </p:nvSpPr>
        <p:spPr>
          <a:xfrm>
            <a:off x="2381770" y="5229326"/>
            <a:ext cx="63500" cy="8255"/>
          </a:xfrm>
          <a:custGeom>
            <a:avLst/>
            <a:gdLst/>
            <a:ahLst/>
            <a:cxnLst/>
            <a:rect l="l" t="t" r="r" b="b"/>
            <a:pathLst>
              <a:path w="63500" h="8254">
                <a:moveTo>
                  <a:pt x="0" y="0"/>
                </a:moveTo>
                <a:lnTo>
                  <a:pt x="63030" y="8039"/>
                </a:lnTo>
              </a:path>
            </a:pathLst>
          </a:custGeom>
          <a:ln w="6350">
            <a:solidFill>
              <a:srgbClr val="080909"/>
            </a:solidFill>
          </a:ln>
        </p:spPr>
        <p:txBody>
          <a:bodyPr wrap="square" lIns="0" tIns="0" rIns="0" bIns="0" rtlCol="0"/>
          <a:lstStyle/>
          <a:p>
            <a:endParaRPr/>
          </a:p>
        </p:txBody>
      </p:sp>
      <p:sp>
        <p:nvSpPr>
          <p:cNvPr id="314" name="object 314"/>
          <p:cNvSpPr/>
          <p:nvPr/>
        </p:nvSpPr>
        <p:spPr>
          <a:xfrm>
            <a:off x="2389237" y="5124007"/>
            <a:ext cx="64769" cy="3175"/>
          </a:xfrm>
          <a:custGeom>
            <a:avLst/>
            <a:gdLst/>
            <a:ahLst/>
            <a:cxnLst/>
            <a:rect l="l" t="t" r="r" b="b"/>
            <a:pathLst>
              <a:path w="64769" h="3175">
                <a:moveTo>
                  <a:pt x="-3175" y="1314"/>
                </a:moveTo>
                <a:lnTo>
                  <a:pt x="67767" y="1314"/>
                </a:lnTo>
              </a:path>
            </a:pathLst>
          </a:custGeom>
          <a:ln w="8978">
            <a:solidFill>
              <a:srgbClr val="080909"/>
            </a:solidFill>
          </a:ln>
        </p:spPr>
        <p:txBody>
          <a:bodyPr wrap="square" lIns="0" tIns="0" rIns="0" bIns="0" rtlCol="0"/>
          <a:lstStyle/>
          <a:p>
            <a:endParaRPr/>
          </a:p>
        </p:txBody>
      </p:sp>
      <p:sp>
        <p:nvSpPr>
          <p:cNvPr id="315" name="object 315"/>
          <p:cNvSpPr/>
          <p:nvPr/>
        </p:nvSpPr>
        <p:spPr>
          <a:xfrm>
            <a:off x="2386508" y="5064499"/>
            <a:ext cx="65405" cy="635"/>
          </a:xfrm>
          <a:custGeom>
            <a:avLst/>
            <a:gdLst/>
            <a:ahLst/>
            <a:cxnLst/>
            <a:rect l="l" t="t" r="r" b="b"/>
            <a:pathLst>
              <a:path w="65405" h="635">
                <a:moveTo>
                  <a:pt x="0" y="0"/>
                </a:moveTo>
                <a:lnTo>
                  <a:pt x="64795" y="596"/>
                </a:lnTo>
              </a:path>
            </a:pathLst>
          </a:custGeom>
          <a:ln w="6350">
            <a:solidFill>
              <a:srgbClr val="080909"/>
            </a:solidFill>
          </a:ln>
        </p:spPr>
        <p:txBody>
          <a:bodyPr wrap="square" lIns="0" tIns="0" rIns="0" bIns="0" rtlCol="0"/>
          <a:lstStyle/>
          <a:p>
            <a:endParaRPr/>
          </a:p>
        </p:txBody>
      </p:sp>
      <p:sp>
        <p:nvSpPr>
          <p:cNvPr id="316" name="object 316"/>
          <p:cNvSpPr/>
          <p:nvPr/>
        </p:nvSpPr>
        <p:spPr>
          <a:xfrm>
            <a:off x="1860443" y="5055043"/>
            <a:ext cx="21590" cy="106680"/>
          </a:xfrm>
          <a:custGeom>
            <a:avLst/>
            <a:gdLst/>
            <a:ahLst/>
            <a:cxnLst/>
            <a:rect l="l" t="t" r="r" b="b"/>
            <a:pathLst>
              <a:path w="21589" h="106679">
                <a:moveTo>
                  <a:pt x="13030" y="106070"/>
                </a:moveTo>
                <a:lnTo>
                  <a:pt x="12" y="53009"/>
                </a:lnTo>
                <a:lnTo>
                  <a:pt x="0" y="32371"/>
                </a:lnTo>
                <a:lnTo>
                  <a:pt x="1579" y="15522"/>
                </a:lnTo>
                <a:lnTo>
                  <a:pt x="4489" y="4164"/>
                </a:lnTo>
                <a:lnTo>
                  <a:pt x="8470" y="0"/>
                </a:lnTo>
                <a:lnTo>
                  <a:pt x="12852" y="4210"/>
                </a:lnTo>
                <a:lnTo>
                  <a:pt x="16766" y="15594"/>
                </a:lnTo>
                <a:lnTo>
                  <a:pt x="19800" y="32452"/>
                </a:lnTo>
                <a:lnTo>
                  <a:pt x="21539" y="53085"/>
                </a:lnTo>
                <a:lnTo>
                  <a:pt x="21550" y="73721"/>
                </a:lnTo>
                <a:lnTo>
                  <a:pt x="19965" y="90574"/>
                </a:lnTo>
                <a:lnTo>
                  <a:pt x="17040" y="101929"/>
                </a:lnTo>
                <a:lnTo>
                  <a:pt x="13030" y="106070"/>
                </a:lnTo>
                <a:close/>
              </a:path>
            </a:pathLst>
          </a:custGeom>
          <a:ln w="6349">
            <a:solidFill>
              <a:srgbClr val="080909"/>
            </a:solidFill>
          </a:ln>
        </p:spPr>
        <p:txBody>
          <a:bodyPr wrap="square" lIns="0" tIns="0" rIns="0" bIns="0" rtlCol="0"/>
          <a:lstStyle/>
          <a:p>
            <a:endParaRPr/>
          </a:p>
        </p:txBody>
      </p:sp>
      <p:sp>
        <p:nvSpPr>
          <p:cNvPr id="317" name="object 317"/>
          <p:cNvSpPr/>
          <p:nvPr/>
        </p:nvSpPr>
        <p:spPr>
          <a:xfrm>
            <a:off x="1867149" y="4890692"/>
            <a:ext cx="535940" cy="439420"/>
          </a:xfrm>
          <a:custGeom>
            <a:avLst/>
            <a:gdLst/>
            <a:ahLst/>
            <a:cxnLst/>
            <a:rect l="l" t="t" r="r" b="b"/>
            <a:pathLst>
              <a:path w="535939" h="439420">
                <a:moveTo>
                  <a:pt x="6324" y="270421"/>
                </a:moveTo>
                <a:lnTo>
                  <a:pt x="55613" y="264960"/>
                </a:lnTo>
                <a:lnTo>
                  <a:pt x="65839" y="273634"/>
                </a:lnTo>
                <a:lnTo>
                  <a:pt x="74079" y="278252"/>
                </a:lnTo>
                <a:lnTo>
                  <a:pt x="122406" y="282486"/>
                </a:lnTo>
                <a:lnTo>
                  <a:pt x="153047" y="283413"/>
                </a:lnTo>
                <a:lnTo>
                  <a:pt x="158236" y="297639"/>
                </a:lnTo>
                <a:lnTo>
                  <a:pt x="164693" y="305214"/>
                </a:lnTo>
                <a:lnTo>
                  <a:pt x="176675" y="308686"/>
                </a:lnTo>
                <a:lnTo>
                  <a:pt x="198437" y="310603"/>
                </a:lnTo>
                <a:lnTo>
                  <a:pt x="236118" y="307555"/>
                </a:lnTo>
                <a:lnTo>
                  <a:pt x="244311" y="308837"/>
                </a:lnTo>
                <a:lnTo>
                  <a:pt x="249656" y="306470"/>
                </a:lnTo>
                <a:lnTo>
                  <a:pt x="254506" y="297940"/>
                </a:lnTo>
                <a:lnTo>
                  <a:pt x="261213" y="280733"/>
                </a:lnTo>
                <a:lnTo>
                  <a:pt x="311848" y="285851"/>
                </a:lnTo>
                <a:lnTo>
                  <a:pt x="309365" y="323073"/>
                </a:lnTo>
                <a:lnTo>
                  <a:pt x="314890" y="342453"/>
                </a:lnTo>
                <a:lnTo>
                  <a:pt x="334140" y="350268"/>
                </a:lnTo>
                <a:lnTo>
                  <a:pt x="372833" y="352793"/>
                </a:lnTo>
                <a:lnTo>
                  <a:pt x="403974" y="352158"/>
                </a:lnTo>
                <a:lnTo>
                  <a:pt x="409355" y="367269"/>
                </a:lnTo>
                <a:lnTo>
                  <a:pt x="419236" y="382893"/>
                </a:lnTo>
                <a:lnTo>
                  <a:pt x="428741" y="395129"/>
                </a:lnTo>
                <a:lnTo>
                  <a:pt x="432993" y="400075"/>
                </a:lnTo>
                <a:lnTo>
                  <a:pt x="466229" y="438823"/>
                </a:lnTo>
                <a:lnTo>
                  <a:pt x="508965" y="388759"/>
                </a:lnTo>
                <a:lnTo>
                  <a:pt x="521737" y="377476"/>
                </a:lnTo>
                <a:lnTo>
                  <a:pt x="522358" y="360629"/>
                </a:lnTo>
                <a:lnTo>
                  <a:pt x="517696" y="345314"/>
                </a:lnTo>
                <a:lnTo>
                  <a:pt x="514616" y="338632"/>
                </a:lnTo>
                <a:lnTo>
                  <a:pt x="522084" y="233311"/>
                </a:lnTo>
                <a:lnTo>
                  <a:pt x="535850" y="215801"/>
                </a:lnTo>
                <a:lnTo>
                  <a:pt x="533334" y="196261"/>
                </a:lnTo>
                <a:lnTo>
                  <a:pt x="524511" y="180371"/>
                </a:lnTo>
                <a:lnTo>
                  <a:pt x="519353" y="173812"/>
                </a:lnTo>
                <a:lnTo>
                  <a:pt x="507530" y="50622"/>
                </a:lnTo>
                <a:lnTo>
                  <a:pt x="465531" y="0"/>
                </a:lnTo>
                <a:lnTo>
                  <a:pt x="421131" y="47447"/>
                </a:lnTo>
                <a:lnTo>
                  <a:pt x="423468" y="85382"/>
                </a:lnTo>
                <a:lnTo>
                  <a:pt x="355206" y="79324"/>
                </a:lnTo>
                <a:lnTo>
                  <a:pt x="333021" y="80192"/>
                </a:lnTo>
                <a:lnTo>
                  <a:pt x="320508" y="84985"/>
                </a:lnTo>
                <a:lnTo>
                  <a:pt x="313059" y="97755"/>
                </a:lnTo>
                <a:lnTo>
                  <a:pt x="306069" y="122555"/>
                </a:lnTo>
                <a:lnTo>
                  <a:pt x="262826" y="121094"/>
                </a:lnTo>
                <a:lnTo>
                  <a:pt x="231482" y="92176"/>
                </a:lnTo>
                <a:lnTo>
                  <a:pt x="212042" y="91545"/>
                </a:lnTo>
                <a:lnTo>
                  <a:pt x="189790" y="93202"/>
                </a:lnTo>
                <a:lnTo>
                  <a:pt x="148062" y="103765"/>
                </a:lnTo>
                <a:lnTo>
                  <a:pt x="135254" y="127076"/>
                </a:lnTo>
                <a:lnTo>
                  <a:pt x="91554" y="124244"/>
                </a:lnTo>
                <a:lnTo>
                  <a:pt x="65791" y="122655"/>
                </a:lnTo>
                <a:lnTo>
                  <a:pt x="52709" y="125774"/>
                </a:lnTo>
                <a:lnTo>
                  <a:pt x="48264" y="136884"/>
                </a:lnTo>
                <a:lnTo>
                  <a:pt x="48412" y="159270"/>
                </a:lnTo>
                <a:lnTo>
                  <a:pt x="0" y="165100"/>
                </a:lnTo>
              </a:path>
            </a:pathLst>
          </a:custGeom>
          <a:ln w="6350">
            <a:solidFill>
              <a:srgbClr val="080909"/>
            </a:solidFill>
          </a:ln>
        </p:spPr>
        <p:txBody>
          <a:bodyPr wrap="square" lIns="0" tIns="0" rIns="0" bIns="0" rtlCol="0"/>
          <a:lstStyle/>
          <a:p>
            <a:endParaRPr/>
          </a:p>
        </p:txBody>
      </p:sp>
      <p:sp>
        <p:nvSpPr>
          <p:cNvPr id="318" name="object 318"/>
          <p:cNvSpPr/>
          <p:nvPr/>
        </p:nvSpPr>
        <p:spPr>
          <a:xfrm>
            <a:off x="1999232" y="4979022"/>
            <a:ext cx="145860" cy="225450"/>
          </a:xfrm>
          <a:prstGeom prst="rect">
            <a:avLst/>
          </a:prstGeom>
          <a:blipFill>
            <a:blip r:embed="rId4" cstate="print"/>
            <a:stretch>
              <a:fillRect/>
            </a:stretch>
          </a:blipFill>
        </p:spPr>
        <p:txBody>
          <a:bodyPr wrap="square" lIns="0" tIns="0" rIns="0" bIns="0" rtlCol="0"/>
          <a:lstStyle/>
          <a:p>
            <a:endParaRPr/>
          </a:p>
        </p:txBody>
      </p:sp>
      <p:sp>
        <p:nvSpPr>
          <p:cNvPr id="319" name="object 319"/>
          <p:cNvSpPr/>
          <p:nvPr/>
        </p:nvSpPr>
        <p:spPr>
          <a:xfrm>
            <a:off x="1915571" y="5049968"/>
            <a:ext cx="27305" cy="106045"/>
          </a:xfrm>
          <a:custGeom>
            <a:avLst/>
            <a:gdLst/>
            <a:ahLst/>
            <a:cxnLst/>
            <a:rect l="l" t="t" r="r" b="b"/>
            <a:pathLst>
              <a:path w="27305" h="106045">
                <a:moveTo>
                  <a:pt x="7188" y="105689"/>
                </a:moveTo>
                <a:lnTo>
                  <a:pt x="22370" y="83249"/>
                </a:lnTo>
                <a:lnTo>
                  <a:pt x="26682" y="64760"/>
                </a:lnTo>
                <a:lnTo>
                  <a:pt x="19450" y="40313"/>
                </a:lnTo>
                <a:lnTo>
                  <a:pt x="0" y="0"/>
                </a:lnTo>
              </a:path>
            </a:pathLst>
          </a:custGeom>
          <a:ln w="6349">
            <a:solidFill>
              <a:srgbClr val="080909"/>
            </a:solidFill>
          </a:ln>
        </p:spPr>
        <p:txBody>
          <a:bodyPr wrap="square" lIns="0" tIns="0" rIns="0" bIns="0" rtlCol="0"/>
          <a:lstStyle/>
          <a:p>
            <a:endParaRPr/>
          </a:p>
        </p:txBody>
      </p:sp>
      <p:sp>
        <p:nvSpPr>
          <p:cNvPr id="320" name="object 320"/>
          <p:cNvSpPr/>
          <p:nvPr/>
        </p:nvSpPr>
        <p:spPr>
          <a:xfrm>
            <a:off x="2176065" y="5015857"/>
            <a:ext cx="53340" cy="161290"/>
          </a:xfrm>
          <a:custGeom>
            <a:avLst/>
            <a:gdLst/>
            <a:ahLst/>
            <a:cxnLst/>
            <a:rect l="l" t="t" r="r" b="b"/>
            <a:pathLst>
              <a:path w="53339" h="161289">
                <a:moveTo>
                  <a:pt x="0" y="0"/>
                </a:moveTo>
                <a:lnTo>
                  <a:pt x="39729" y="42208"/>
                </a:lnTo>
                <a:lnTo>
                  <a:pt x="53276" y="73015"/>
                </a:lnTo>
                <a:lnTo>
                  <a:pt x="40915" y="107484"/>
                </a:lnTo>
                <a:lnTo>
                  <a:pt x="2921" y="160680"/>
                </a:lnTo>
              </a:path>
            </a:pathLst>
          </a:custGeom>
          <a:ln w="6350">
            <a:solidFill>
              <a:srgbClr val="080909"/>
            </a:solidFill>
          </a:ln>
        </p:spPr>
        <p:txBody>
          <a:bodyPr wrap="square" lIns="0" tIns="0" rIns="0" bIns="0" rtlCol="0"/>
          <a:lstStyle/>
          <a:p>
            <a:endParaRPr/>
          </a:p>
        </p:txBody>
      </p:sp>
      <p:sp>
        <p:nvSpPr>
          <p:cNvPr id="321" name="object 321"/>
          <p:cNvSpPr/>
          <p:nvPr/>
        </p:nvSpPr>
        <p:spPr>
          <a:xfrm>
            <a:off x="2221485" y="4971234"/>
            <a:ext cx="71120" cy="269875"/>
          </a:xfrm>
          <a:custGeom>
            <a:avLst/>
            <a:gdLst/>
            <a:ahLst/>
            <a:cxnLst/>
            <a:rect l="l" t="t" r="r" b="b"/>
            <a:pathLst>
              <a:path w="71119" h="269875">
                <a:moveTo>
                  <a:pt x="14211" y="0"/>
                </a:moveTo>
                <a:lnTo>
                  <a:pt x="57566" y="78828"/>
                </a:lnTo>
                <a:lnTo>
                  <a:pt x="70537" y="133186"/>
                </a:lnTo>
                <a:lnTo>
                  <a:pt x="51792" y="188346"/>
                </a:lnTo>
                <a:lnTo>
                  <a:pt x="0" y="269582"/>
                </a:lnTo>
              </a:path>
            </a:pathLst>
          </a:custGeom>
          <a:ln w="6350">
            <a:solidFill>
              <a:srgbClr val="080909"/>
            </a:solidFill>
          </a:ln>
        </p:spPr>
        <p:txBody>
          <a:bodyPr wrap="square" lIns="0" tIns="0" rIns="0" bIns="0" rtlCol="0"/>
          <a:lstStyle/>
          <a:p>
            <a:endParaRPr/>
          </a:p>
        </p:txBody>
      </p:sp>
      <p:sp>
        <p:nvSpPr>
          <p:cNvPr id="322" name="object 322"/>
          <p:cNvSpPr/>
          <p:nvPr/>
        </p:nvSpPr>
        <p:spPr>
          <a:xfrm>
            <a:off x="2239987" y="4973768"/>
            <a:ext cx="80010" cy="269875"/>
          </a:xfrm>
          <a:custGeom>
            <a:avLst/>
            <a:gdLst/>
            <a:ahLst/>
            <a:cxnLst/>
            <a:rect l="l" t="t" r="r" b="b"/>
            <a:pathLst>
              <a:path w="80010" h="269875">
                <a:moveTo>
                  <a:pt x="0" y="269722"/>
                </a:moveTo>
                <a:lnTo>
                  <a:pt x="57990" y="224288"/>
                </a:lnTo>
                <a:lnTo>
                  <a:pt x="79879" y="181048"/>
                </a:lnTo>
                <a:lnTo>
                  <a:pt x="67969" y="114713"/>
                </a:lnTo>
                <a:lnTo>
                  <a:pt x="24561" y="0"/>
                </a:lnTo>
              </a:path>
            </a:pathLst>
          </a:custGeom>
          <a:ln w="6350">
            <a:solidFill>
              <a:srgbClr val="080909"/>
            </a:solidFill>
          </a:ln>
        </p:spPr>
        <p:txBody>
          <a:bodyPr wrap="square" lIns="0" tIns="0" rIns="0" bIns="0" rtlCol="0"/>
          <a:lstStyle/>
          <a:p>
            <a:endParaRPr/>
          </a:p>
        </p:txBody>
      </p:sp>
      <p:sp>
        <p:nvSpPr>
          <p:cNvPr id="323" name="object 323"/>
          <p:cNvSpPr/>
          <p:nvPr/>
        </p:nvSpPr>
        <p:spPr>
          <a:xfrm>
            <a:off x="2272503" y="4976071"/>
            <a:ext cx="89535" cy="273050"/>
          </a:xfrm>
          <a:custGeom>
            <a:avLst/>
            <a:gdLst/>
            <a:ahLst/>
            <a:cxnLst/>
            <a:rect l="l" t="t" r="r" b="b"/>
            <a:pathLst>
              <a:path w="89535" h="273050">
                <a:moveTo>
                  <a:pt x="18110" y="0"/>
                </a:moveTo>
                <a:lnTo>
                  <a:pt x="72648" y="124561"/>
                </a:lnTo>
                <a:lnTo>
                  <a:pt x="88941" y="194486"/>
                </a:lnTo>
                <a:lnTo>
                  <a:pt x="65291" y="235338"/>
                </a:lnTo>
                <a:lnTo>
                  <a:pt x="0" y="272681"/>
                </a:lnTo>
              </a:path>
            </a:pathLst>
          </a:custGeom>
          <a:ln w="6350">
            <a:solidFill>
              <a:srgbClr val="080909"/>
            </a:solidFill>
          </a:ln>
        </p:spPr>
        <p:txBody>
          <a:bodyPr wrap="square" lIns="0" tIns="0" rIns="0" bIns="0" rtlCol="0"/>
          <a:lstStyle/>
          <a:p>
            <a:endParaRPr/>
          </a:p>
        </p:txBody>
      </p:sp>
      <p:sp>
        <p:nvSpPr>
          <p:cNvPr id="324" name="object 324"/>
          <p:cNvSpPr/>
          <p:nvPr/>
        </p:nvSpPr>
        <p:spPr>
          <a:xfrm>
            <a:off x="3314700" y="4532096"/>
            <a:ext cx="1806702" cy="1022023"/>
          </a:xfrm>
          <a:prstGeom prst="rect">
            <a:avLst/>
          </a:prstGeom>
          <a:blipFill>
            <a:blip r:embed="rId5" cstate="print"/>
            <a:stretch>
              <a:fillRect/>
            </a:stretch>
          </a:blipFill>
        </p:spPr>
        <p:txBody>
          <a:bodyPr wrap="square" lIns="0" tIns="0" rIns="0" bIns="0" rtlCol="0"/>
          <a:lstStyle/>
          <a:p>
            <a:endParaRPr/>
          </a:p>
        </p:txBody>
      </p:sp>
      <p:sp>
        <p:nvSpPr>
          <p:cNvPr id="325" name="object 325"/>
          <p:cNvSpPr/>
          <p:nvPr/>
        </p:nvSpPr>
        <p:spPr>
          <a:xfrm>
            <a:off x="1346144" y="4752505"/>
            <a:ext cx="786130" cy="189230"/>
          </a:xfrm>
          <a:custGeom>
            <a:avLst/>
            <a:gdLst/>
            <a:ahLst/>
            <a:cxnLst/>
            <a:rect l="l" t="t" r="r" b="b"/>
            <a:pathLst>
              <a:path w="786130" h="189229">
                <a:moveTo>
                  <a:pt x="611456" y="120357"/>
                </a:moveTo>
                <a:lnTo>
                  <a:pt x="393534" y="120357"/>
                </a:lnTo>
                <a:lnTo>
                  <a:pt x="352158" y="188810"/>
                </a:lnTo>
                <a:lnTo>
                  <a:pt x="611456" y="120357"/>
                </a:lnTo>
                <a:close/>
              </a:path>
              <a:path w="786130" h="189229">
                <a:moveTo>
                  <a:pt x="343446" y="0"/>
                </a:moveTo>
                <a:lnTo>
                  <a:pt x="391096" y="67564"/>
                </a:lnTo>
                <a:lnTo>
                  <a:pt x="0" y="85598"/>
                </a:lnTo>
                <a:lnTo>
                  <a:pt x="2362" y="138163"/>
                </a:lnTo>
                <a:lnTo>
                  <a:pt x="393534" y="120357"/>
                </a:lnTo>
                <a:lnTo>
                  <a:pt x="611456" y="120357"/>
                </a:lnTo>
                <a:lnTo>
                  <a:pt x="785749" y="74345"/>
                </a:lnTo>
                <a:lnTo>
                  <a:pt x="343446" y="0"/>
                </a:lnTo>
                <a:close/>
              </a:path>
            </a:pathLst>
          </a:custGeom>
          <a:solidFill>
            <a:srgbClr val="414042"/>
          </a:solidFill>
        </p:spPr>
        <p:txBody>
          <a:bodyPr wrap="square" lIns="0" tIns="0" rIns="0" bIns="0" rtlCol="0"/>
          <a:lstStyle/>
          <a:p>
            <a:endParaRPr/>
          </a:p>
        </p:txBody>
      </p:sp>
      <p:sp>
        <p:nvSpPr>
          <p:cNvPr id="326" name="object 326"/>
          <p:cNvSpPr/>
          <p:nvPr/>
        </p:nvSpPr>
        <p:spPr>
          <a:xfrm>
            <a:off x="3317875" y="4530255"/>
            <a:ext cx="1800860" cy="1046480"/>
          </a:xfrm>
          <a:custGeom>
            <a:avLst/>
            <a:gdLst/>
            <a:ahLst/>
            <a:cxnLst/>
            <a:rect l="l" t="t" r="r" b="b"/>
            <a:pathLst>
              <a:path w="1800860" h="1046479">
                <a:moveTo>
                  <a:pt x="1800352" y="1046365"/>
                </a:moveTo>
                <a:lnTo>
                  <a:pt x="0" y="1046365"/>
                </a:lnTo>
                <a:lnTo>
                  <a:pt x="0" y="0"/>
                </a:lnTo>
                <a:lnTo>
                  <a:pt x="1800352" y="0"/>
                </a:lnTo>
                <a:lnTo>
                  <a:pt x="1800352" y="1046365"/>
                </a:lnTo>
                <a:close/>
              </a:path>
            </a:pathLst>
          </a:custGeom>
          <a:ln w="6350">
            <a:solidFill>
              <a:srgbClr val="231F20"/>
            </a:solidFill>
          </a:ln>
        </p:spPr>
        <p:txBody>
          <a:bodyPr wrap="square" lIns="0" tIns="0" rIns="0" bIns="0" rtlCol="0"/>
          <a:lstStyle/>
          <a:p>
            <a:endParaRPr/>
          </a:p>
        </p:txBody>
      </p:sp>
      <p:sp>
        <p:nvSpPr>
          <p:cNvPr id="327" name="object 327"/>
          <p:cNvSpPr/>
          <p:nvPr/>
        </p:nvSpPr>
        <p:spPr>
          <a:xfrm>
            <a:off x="5225300" y="4527156"/>
            <a:ext cx="1800860" cy="1049655"/>
          </a:xfrm>
          <a:custGeom>
            <a:avLst/>
            <a:gdLst/>
            <a:ahLst/>
            <a:cxnLst/>
            <a:rect l="l" t="t" r="r" b="b"/>
            <a:pathLst>
              <a:path w="1800859" h="1049654">
                <a:moveTo>
                  <a:pt x="1800352" y="1049464"/>
                </a:moveTo>
                <a:lnTo>
                  <a:pt x="0" y="1049464"/>
                </a:lnTo>
                <a:lnTo>
                  <a:pt x="0" y="0"/>
                </a:lnTo>
                <a:lnTo>
                  <a:pt x="1800352" y="0"/>
                </a:lnTo>
                <a:lnTo>
                  <a:pt x="1800352" y="1049464"/>
                </a:lnTo>
                <a:close/>
              </a:path>
            </a:pathLst>
          </a:custGeom>
          <a:ln w="6350">
            <a:solidFill>
              <a:srgbClr val="231F20"/>
            </a:solidFill>
          </a:ln>
        </p:spPr>
        <p:txBody>
          <a:bodyPr wrap="square" lIns="0" tIns="0" rIns="0" bIns="0" rtlCol="0"/>
          <a:lstStyle/>
          <a:p>
            <a:endParaRPr/>
          </a:p>
        </p:txBody>
      </p:sp>
      <p:sp>
        <p:nvSpPr>
          <p:cNvPr id="328" name="object 328"/>
          <p:cNvSpPr/>
          <p:nvPr/>
        </p:nvSpPr>
        <p:spPr>
          <a:xfrm>
            <a:off x="3317875" y="5689892"/>
            <a:ext cx="1448435" cy="1046480"/>
          </a:xfrm>
          <a:custGeom>
            <a:avLst/>
            <a:gdLst/>
            <a:ahLst/>
            <a:cxnLst/>
            <a:rect l="l" t="t" r="r" b="b"/>
            <a:pathLst>
              <a:path w="1448435" h="1046479">
                <a:moveTo>
                  <a:pt x="1448066" y="1046340"/>
                </a:moveTo>
                <a:lnTo>
                  <a:pt x="0" y="1046340"/>
                </a:lnTo>
                <a:lnTo>
                  <a:pt x="0" y="0"/>
                </a:lnTo>
                <a:lnTo>
                  <a:pt x="1448066" y="0"/>
                </a:lnTo>
                <a:lnTo>
                  <a:pt x="1448066" y="1046340"/>
                </a:lnTo>
                <a:close/>
              </a:path>
            </a:pathLst>
          </a:custGeom>
          <a:ln w="6350">
            <a:solidFill>
              <a:srgbClr val="231F20"/>
            </a:solidFill>
          </a:ln>
        </p:spPr>
        <p:txBody>
          <a:bodyPr wrap="square" lIns="0" tIns="0" rIns="0" bIns="0" rtlCol="0"/>
          <a:lstStyle/>
          <a:p>
            <a:endParaRPr/>
          </a:p>
        </p:txBody>
      </p:sp>
      <p:sp>
        <p:nvSpPr>
          <p:cNvPr id="329" name="object 329"/>
          <p:cNvSpPr/>
          <p:nvPr/>
        </p:nvSpPr>
        <p:spPr>
          <a:xfrm>
            <a:off x="6001575" y="5686780"/>
            <a:ext cx="1024255" cy="1049655"/>
          </a:xfrm>
          <a:custGeom>
            <a:avLst/>
            <a:gdLst/>
            <a:ahLst/>
            <a:cxnLst/>
            <a:rect l="l" t="t" r="r" b="b"/>
            <a:pathLst>
              <a:path w="1024254" h="1049654">
                <a:moveTo>
                  <a:pt x="1024077" y="1049451"/>
                </a:moveTo>
                <a:lnTo>
                  <a:pt x="0" y="1049451"/>
                </a:lnTo>
                <a:lnTo>
                  <a:pt x="0" y="0"/>
                </a:lnTo>
                <a:lnTo>
                  <a:pt x="1024077" y="0"/>
                </a:lnTo>
                <a:lnTo>
                  <a:pt x="1024077" y="1049451"/>
                </a:lnTo>
                <a:close/>
              </a:path>
            </a:pathLst>
          </a:custGeom>
          <a:ln w="6350">
            <a:solidFill>
              <a:srgbClr val="231F20"/>
            </a:solidFill>
          </a:ln>
        </p:spPr>
        <p:txBody>
          <a:bodyPr wrap="square" lIns="0" tIns="0" rIns="0" bIns="0" rtlCol="0"/>
          <a:lstStyle/>
          <a:p>
            <a:endParaRPr/>
          </a:p>
        </p:txBody>
      </p:sp>
      <p:sp>
        <p:nvSpPr>
          <p:cNvPr id="330" name="object 330"/>
          <p:cNvSpPr txBox="1"/>
          <p:nvPr/>
        </p:nvSpPr>
        <p:spPr>
          <a:xfrm>
            <a:off x="3321050" y="4533430"/>
            <a:ext cx="160655" cy="151765"/>
          </a:xfrm>
          <a:prstGeom prst="rect">
            <a:avLst/>
          </a:prstGeom>
          <a:solidFill>
            <a:srgbClr val="58595B"/>
          </a:solidFill>
        </p:spPr>
        <p:txBody>
          <a:bodyPr vert="horz" wrap="square" lIns="0" tIns="0" rIns="0" bIns="0" rtlCol="0">
            <a:spAutoFit/>
          </a:bodyPr>
          <a:lstStyle/>
          <a:p>
            <a:pPr marL="52705">
              <a:lnSpc>
                <a:spcPts val="1045"/>
              </a:lnSpc>
            </a:pPr>
            <a:r>
              <a:rPr sz="900" dirty="0">
                <a:solidFill>
                  <a:srgbClr val="FFFFFF"/>
                </a:solidFill>
                <a:latin typeface="Arial Narrow"/>
                <a:cs typeface="Arial Narrow"/>
              </a:rPr>
              <a:t>4</a:t>
            </a:r>
            <a:endParaRPr sz="900">
              <a:latin typeface="Arial Narrow"/>
              <a:cs typeface="Arial Narrow"/>
            </a:endParaRPr>
          </a:p>
        </p:txBody>
      </p:sp>
      <p:sp>
        <p:nvSpPr>
          <p:cNvPr id="331" name="object 331"/>
          <p:cNvSpPr/>
          <p:nvPr/>
        </p:nvSpPr>
        <p:spPr>
          <a:xfrm>
            <a:off x="1199699" y="6197957"/>
            <a:ext cx="228641" cy="237820"/>
          </a:xfrm>
          <a:prstGeom prst="rect">
            <a:avLst/>
          </a:prstGeom>
          <a:blipFill>
            <a:blip r:embed="rId6" cstate="print"/>
            <a:stretch>
              <a:fillRect/>
            </a:stretch>
          </a:blipFill>
        </p:spPr>
        <p:txBody>
          <a:bodyPr wrap="square" lIns="0" tIns="0" rIns="0" bIns="0" rtlCol="0"/>
          <a:lstStyle/>
          <a:p>
            <a:endParaRPr/>
          </a:p>
        </p:txBody>
      </p:sp>
      <p:sp>
        <p:nvSpPr>
          <p:cNvPr id="332" name="object 332"/>
          <p:cNvSpPr/>
          <p:nvPr/>
        </p:nvSpPr>
        <p:spPr>
          <a:xfrm>
            <a:off x="1180502" y="6199585"/>
            <a:ext cx="330200" cy="304165"/>
          </a:xfrm>
          <a:custGeom>
            <a:avLst/>
            <a:gdLst/>
            <a:ahLst/>
            <a:cxnLst/>
            <a:rect l="l" t="t" r="r" b="b"/>
            <a:pathLst>
              <a:path w="330200" h="304165">
                <a:moveTo>
                  <a:pt x="226766" y="290588"/>
                </a:moveTo>
                <a:lnTo>
                  <a:pt x="213342" y="300981"/>
                </a:lnTo>
                <a:lnTo>
                  <a:pt x="204327" y="303725"/>
                </a:lnTo>
                <a:lnTo>
                  <a:pt x="199257" y="302599"/>
                </a:lnTo>
                <a:lnTo>
                  <a:pt x="197670" y="301383"/>
                </a:lnTo>
                <a:lnTo>
                  <a:pt x="174823" y="289521"/>
                </a:lnTo>
                <a:lnTo>
                  <a:pt x="184399" y="279920"/>
                </a:lnTo>
                <a:lnTo>
                  <a:pt x="182418" y="274612"/>
                </a:lnTo>
                <a:lnTo>
                  <a:pt x="179943" y="267511"/>
                </a:lnTo>
                <a:lnTo>
                  <a:pt x="176429" y="257041"/>
                </a:lnTo>
                <a:lnTo>
                  <a:pt x="173288" y="247562"/>
                </a:lnTo>
                <a:lnTo>
                  <a:pt x="171927" y="243433"/>
                </a:lnTo>
                <a:lnTo>
                  <a:pt x="15222" y="154660"/>
                </a:lnTo>
                <a:lnTo>
                  <a:pt x="2788" y="127810"/>
                </a:lnTo>
                <a:lnTo>
                  <a:pt x="0" y="108215"/>
                </a:lnTo>
                <a:lnTo>
                  <a:pt x="8077" y="86293"/>
                </a:lnTo>
                <a:lnTo>
                  <a:pt x="28240" y="52463"/>
                </a:lnTo>
                <a:lnTo>
                  <a:pt x="54338" y="20107"/>
                </a:lnTo>
                <a:lnTo>
                  <a:pt x="93323" y="144"/>
                </a:lnTo>
                <a:lnTo>
                  <a:pt x="99461" y="0"/>
                </a:lnTo>
                <a:lnTo>
                  <a:pt x="269273" y="70154"/>
                </a:lnTo>
                <a:lnTo>
                  <a:pt x="297111" y="57823"/>
                </a:lnTo>
                <a:lnTo>
                  <a:pt x="300764" y="49769"/>
                </a:lnTo>
                <a:lnTo>
                  <a:pt x="303571" y="46496"/>
                </a:lnTo>
                <a:lnTo>
                  <a:pt x="306961" y="47473"/>
                </a:lnTo>
                <a:lnTo>
                  <a:pt x="312364" y="52171"/>
                </a:lnTo>
                <a:lnTo>
                  <a:pt x="319021" y="58770"/>
                </a:lnTo>
                <a:lnTo>
                  <a:pt x="324702" y="65003"/>
                </a:lnTo>
                <a:lnTo>
                  <a:pt x="328659" y="69643"/>
                </a:lnTo>
                <a:lnTo>
                  <a:pt x="330144" y="71462"/>
                </a:lnTo>
              </a:path>
            </a:pathLst>
          </a:custGeom>
          <a:ln w="6350">
            <a:solidFill>
              <a:srgbClr val="231F20"/>
            </a:solidFill>
          </a:ln>
        </p:spPr>
        <p:txBody>
          <a:bodyPr wrap="square" lIns="0" tIns="0" rIns="0" bIns="0" rtlCol="0"/>
          <a:lstStyle/>
          <a:p>
            <a:endParaRPr/>
          </a:p>
        </p:txBody>
      </p:sp>
      <p:sp>
        <p:nvSpPr>
          <p:cNvPr id="333" name="object 333"/>
          <p:cNvSpPr/>
          <p:nvPr/>
        </p:nvSpPr>
        <p:spPr>
          <a:xfrm>
            <a:off x="1346174" y="6266557"/>
            <a:ext cx="131775" cy="226518"/>
          </a:xfrm>
          <a:prstGeom prst="rect">
            <a:avLst/>
          </a:prstGeom>
          <a:blipFill>
            <a:blip r:embed="rId7" cstate="print"/>
            <a:stretch>
              <a:fillRect/>
            </a:stretch>
          </a:blipFill>
        </p:spPr>
        <p:txBody>
          <a:bodyPr wrap="square" lIns="0" tIns="0" rIns="0" bIns="0" rtlCol="0"/>
          <a:lstStyle/>
          <a:p>
            <a:endParaRPr/>
          </a:p>
        </p:txBody>
      </p:sp>
      <p:sp>
        <p:nvSpPr>
          <p:cNvPr id="334" name="object 334"/>
          <p:cNvSpPr/>
          <p:nvPr/>
        </p:nvSpPr>
        <p:spPr>
          <a:xfrm>
            <a:off x="1675655" y="6470429"/>
            <a:ext cx="29209" cy="55880"/>
          </a:xfrm>
          <a:custGeom>
            <a:avLst/>
            <a:gdLst/>
            <a:ahLst/>
            <a:cxnLst/>
            <a:rect l="l" t="t" r="r" b="b"/>
            <a:pathLst>
              <a:path w="29210" h="55879">
                <a:moveTo>
                  <a:pt x="27707" y="0"/>
                </a:moveTo>
                <a:lnTo>
                  <a:pt x="28827" y="3200"/>
                </a:lnTo>
                <a:lnTo>
                  <a:pt x="27745" y="9990"/>
                </a:lnTo>
                <a:lnTo>
                  <a:pt x="24710" y="19382"/>
                </a:lnTo>
                <a:lnTo>
                  <a:pt x="4335" y="54315"/>
                </a:lnTo>
                <a:lnTo>
                  <a:pt x="1125" y="55460"/>
                </a:lnTo>
                <a:lnTo>
                  <a:pt x="0" y="52235"/>
                </a:lnTo>
                <a:lnTo>
                  <a:pt x="14457" y="14466"/>
                </a:lnTo>
                <a:lnTo>
                  <a:pt x="27707" y="0"/>
                </a:lnTo>
                <a:close/>
              </a:path>
            </a:pathLst>
          </a:custGeom>
          <a:ln w="6350">
            <a:solidFill>
              <a:srgbClr val="231F20"/>
            </a:solidFill>
          </a:ln>
        </p:spPr>
        <p:txBody>
          <a:bodyPr wrap="square" lIns="0" tIns="0" rIns="0" bIns="0" rtlCol="0"/>
          <a:lstStyle/>
          <a:p>
            <a:endParaRPr/>
          </a:p>
        </p:txBody>
      </p:sp>
      <p:sp>
        <p:nvSpPr>
          <p:cNvPr id="335" name="object 335"/>
          <p:cNvSpPr/>
          <p:nvPr/>
        </p:nvSpPr>
        <p:spPr>
          <a:xfrm>
            <a:off x="1383245" y="6271052"/>
            <a:ext cx="320675" cy="262255"/>
          </a:xfrm>
          <a:custGeom>
            <a:avLst/>
            <a:gdLst/>
            <a:ahLst/>
            <a:cxnLst/>
            <a:rect l="l" t="t" r="r" b="b"/>
            <a:pathLst>
              <a:path w="320675" h="262254">
                <a:moveTo>
                  <a:pt x="320116" y="199377"/>
                </a:moveTo>
                <a:lnTo>
                  <a:pt x="293039" y="190080"/>
                </a:lnTo>
                <a:lnTo>
                  <a:pt x="290083" y="183097"/>
                </a:lnTo>
                <a:lnTo>
                  <a:pt x="287061" y="178693"/>
                </a:lnTo>
                <a:lnTo>
                  <a:pt x="249477" y="157644"/>
                </a:lnTo>
                <a:lnTo>
                  <a:pt x="247510" y="156667"/>
                </a:lnTo>
                <a:lnTo>
                  <a:pt x="248680" y="148109"/>
                </a:lnTo>
                <a:lnTo>
                  <a:pt x="247391" y="142638"/>
                </a:lnTo>
                <a:lnTo>
                  <a:pt x="242132" y="137898"/>
                </a:lnTo>
                <a:lnTo>
                  <a:pt x="231394" y="131533"/>
                </a:lnTo>
                <a:lnTo>
                  <a:pt x="210959" y="123850"/>
                </a:lnTo>
                <a:lnTo>
                  <a:pt x="207055" y="121176"/>
                </a:lnTo>
                <a:lnTo>
                  <a:pt x="203636" y="121077"/>
                </a:lnTo>
                <a:lnTo>
                  <a:pt x="198795" y="124266"/>
                </a:lnTo>
                <a:lnTo>
                  <a:pt x="190627" y="131457"/>
                </a:lnTo>
                <a:lnTo>
                  <a:pt x="165747" y="116382"/>
                </a:lnTo>
                <a:lnTo>
                  <a:pt x="177204" y="97887"/>
                </a:lnTo>
                <a:lnTo>
                  <a:pt x="179627" y="86580"/>
                </a:lnTo>
                <a:lnTo>
                  <a:pt x="171760" y="77833"/>
                </a:lnTo>
                <a:lnTo>
                  <a:pt x="152349" y="67017"/>
                </a:lnTo>
                <a:lnTo>
                  <a:pt x="136017" y="59728"/>
                </a:lnTo>
                <a:lnTo>
                  <a:pt x="137355" y="50664"/>
                </a:lnTo>
                <a:lnTo>
                  <a:pt x="136486" y="40233"/>
                </a:lnTo>
                <a:lnTo>
                  <a:pt x="134884" y="31631"/>
                </a:lnTo>
                <a:lnTo>
                  <a:pt x="134023" y="28054"/>
                </a:lnTo>
                <a:lnTo>
                  <a:pt x="127393" y="0"/>
                </a:lnTo>
                <a:lnTo>
                  <a:pt x="91528" y="15201"/>
                </a:lnTo>
                <a:lnTo>
                  <a:pt x="81805" y="17807"/>
                </a:lnTo>
                <a:lnTo>
                  <a:pt x="76882" y="26277"/>
                </a:lnTo>
                <a:lnTo>
                  <a:pt x="75126" y="35274"/>
                </a:lnTo>
                <a:lnTo>
                  <a:pt x="74904" y="39458"/>
                </a:lnTo>
                <a:lnTo>
                  <a:pt x="42265" y="91605"/>
                </a:lnTo>
                <a:lnTo>
                  <a:pt x="30350" y="97174"/>
                </a:lnTo>
                <a:lnTo>
                  <a:pt x="26327" y="107805"/>
                </a:lnTo>
                <a:lnTo>
                  <a:pt x="26570" y="118124"/>
                </a:lnTo>
                <a:lnTo>
                  <a:pt x="27457" y="122758"/>
                </a:lnTo>
                <a:lnTo>
                  <a:pt x="0" y="188810"/>
                </a:lnTo>
                <a:lnTo>
                  <a:pt x="7962" y="225069"/>
                </a:lnTo>
                <a:lnTo>
                  <a:pt x="43954" y="211683"/>
                </a:lnTo>
                <a:lnTo>
                  <a:pt x="53098" y="191668"/>
                </a:lnTo>
                <a:lnTo>
                  <a:pt x="86893" y="211556"/>
                </a:lnTo>
                <a:lnTo>
                  <a:pt x="98634" y="216563"/>
                </a:lnTo>
                <a:lnTo>
                  <a:pt x="106430" y="217181"/>
                </a:lnTo>
                <a:lnTo>
                  <a:pt x="113777" y="212462"/>
                </a:lnTo>
                <a:lnTo>
                  <a:pt x="124167" y="201460"/>
                </a:lnTo>
                <a:lnTo>
                  <a:pt x="146215" y="212826"/>
                </a:lnTo>
                <a:lnTo>
                  <a:pt x="145402" y="222022"/>
                </a:lnTo>
                <a:lnTo>
                  <a:pt x="146003" y="227436"/>
                </a:lnTo>
                <a:lnTo>
                  <a:pt x="148802" y="231180"/>
                </a:lnTo>
                <a:lnTo>
                  <a:pt x="186640" y="248486"/>
                </a:lnTo>
                <a:lnTo>
                  <a:pt x="196699" y="250584"/>
                </a:lnTo>
                <a:lnTo>
                  <a:pt x="201048" y="249948"/>
                </a:lnTo>
                <a:lnTo>
                  <a:pt x="206115" y="247065"/>
                </a:lnTo>
                <a:lnTo>
                  <a:pt x="214071" y="241122"/>
                </a:lnTo>
                <a:lnTo>
                  <a:pt x="235978" y="253352"/>
                </a:lnTo>
                <a:lnTo>
                  <a:pt x="248929" y="260480"/>
                </a:lnTo>
                <a:lnTo>
                  <a:pt x="256576" y="262089"/>
                </a:lnTo>
                <a:lnTo>
                  <a:pt x="261915" y="257488"/>
                </a:lnTo>
                <a:lnTo>
                  <a:pt x="267944" y="245986"/>
                </a:lnTo>
                <a:lnTo>
                  <a:pt x="294640" y="254889"/>
                </a:lnTo>
              </a:path>
            </a:pathLst>
          </a:custGeom>
          <a:ln w="6350">
            <a:solidFill>
              <a:srgbClr val="231F20"/>
            </a:solidFill>
          </a:ln>
        </p:spPr>
        <p:txBody>
          <a:bodyPr wrap="square" lIns="0" tIns="0" rIns="0" bIns="0" rtlCol="0"/>
          <a:lstStyle/>
          <a:p>
            <a:endParaRPr/>
          </a:p>
        </p:txBody>
      </p:sp>
      <p:sp>
        <p:nvSpPr>
          <p:cNvPr id="336" name="object 336"/>
          <p:cNvSpPr/>
          <p:nvPr/>
        </p:nvSpPr>
        <p:spPr>
          <a:xfrm>
            <a:off x="1433165" y="6324285"/>
            <a:ext cx="246297" cy="198457"/>
          </a:xfrm>
          <a:prstGeom prst="rect">
            <a:avLst/>
          </a:prstGeom>
          <a:blipFill>
            <a:blip r:embed="rId8" cstate="print"/>
            <a:stretch>
              <a:fillRect/>
            </a:stretch>
          </a:blipFill>
        </p:spPr>
        <p:txBody>
          <a:bodyPr wrap="square" lIns="0" tIns="0" rIns="0" bIns="0" rtlCol="0"/>
          <a:lstStyle/>
          <a:p>
            <a:endParaRPr/>
          </a:p>
        </p:txBody>
      </p:sp>
      <p:sp>
        <p:nvSpPr>
          <p:cNvPr id="337" name="object 337"/>
          <p:cNvSpPr/>
          <p:nvPr/>
        </p:nvSpPr>
        <p:spPr>
          <a:xfrm>
            <a:off x="741119" y="5987165"/>
            <a:ext cx="301242" cy="259547"/>
          </a:xfrm>
          <a:prstGeom prst="rect">
            <a:avLst/>
          </a:prstGeom>
          <a:blipFill>
            <a:blip r:embed="rId9" cstate="print"/>
            <a:stretch>
              <a:fillRect/>
            </a:stretch>
          </a:blipFill>
        </p:spPr>
        <p:txBody>
          <a:bodyPr wrap="square" lIns="0" tIns="0" rIns="0" bIns="0" rtlCol="0"/>
          <a:lstStyle/>
          <a:p>
            <a:endParaRPr/>
          </a:p>
        </p:txBody>
      </p:sp>
      <p:sp>
        <p:nvSpPr>
          <p:cNvPr id="338" name="object 338"/>
          <p:cNvSpPr/>
          <p:nvPr/>
        </p:nvSpPr>
        <p:spPr>
          <a:xfrm>
            <a:off x="910160" y="6051360"/>
            <a:ext cx="299085" cy="257175"/>
          </a:xfrm>
          <a:custGeom>
            <a:avLst/>
            <a:gdLst/>
            <a:ahLst/>
            <a:cxnLst/>
            <a:rect l="l" t="t" r="r" b="b"/>
            <a:pathLst>
              <a:path w="299084" h="257175">
                <a:moveTo>
                  <a:pt x="250377" y="58360"/>
                </a:moveTo>
                <a:lnTo>
                  <a:pt x="195707" y="36627"/>
                </a:lnTo>
                <a:lnTo>
                  <a:pt x="164255" y="24422"/>
                </a:lnTo>
                <a:lnTo>
                  <a:pt x="144114" y="17279"/>
                </a:lnTo>
                <a:lnTo>
                  <a:pt x="123377" y="10735"/>
                </a:lnTo>
                <a:lnTo>
                  <a:pt x="93494" y="0"/>
                </a:lnTo>
                <a:lnTo>
                  <a:pt x="39239" y="52010"/>
                </a:lnTo>
                <a:lnTo>
                  <a:pt x="7861" y="121714"/>
                </a:lnTo>
                <a:lnTo>
                  <a:pt x="0" y="160163"/>
                </a:lnTo>
                <a:lnTo>
                  <a:pt x="17994" y="181047"/>
                </a:lnTo>
                <a:lnTo>
                  <a:pt x="64182" y="198060"/>
                </a:lnTo>
                <a:lnTo>
                  <a:pt x="108066" y="218899"/>
                </a:lnTo>
                <a:lnTo>
                  <a:pt x="133738" y="230807"/>
                </a:lnTo>
                <a:lnTo>
                  <a:pt x="151141" y="238247"/>
                </a:lnTo>
                <a:lnTo>
                  <a:pt x="170214" y="245685"/>
                </a:lnTo>
                <a:lnTo>
                  <a:pt x="201163" y="256818"/>
                </a:lnTo>
                <a:lnTo>
                  <a:pt x="221400" y="254411"/>
                </a:lnTo>
                <a:lnTo>
                  <a:pt x="239853" y="232956"/>
                </a:lnTo>
                <a:lnTo>
                  <a:pt x="265452" y="186947"/>
                </a:lnTo>
                <a:lnTo>
                  <a:pt x="291562" y="138504"/>
                </a:lnTo>
                <a:lnTo>
                  <a:pt x="298696" y="108961"/>
                </a:lnTo>
                <a:lnTo>
                  <a:pt x="285438" y="86265"/>
                </a:lnTo>
                <a:lnTo>
                  <a:pt x="250377" y="58360"/>
                </a:lnTo>
                <a:close/>
              </a:path>
            </a:pathLst>
          </a:custGeom>
          <a:ln w="3810">
            <a:solidFill>
              <a:srgbClr val="231F20"/>
            </a:solidFill>
          </a:ln>
        </p:spPr>
        <p:txBody>
          <a:bodyPr wrap="square" lIns="0" tIns="0" rIns="0" bIns="0" rtlCol="0"/>
          <a:lstStyle/>
          <a:p>
            <a:endParaRPr/>
          </a:p>
        </p:txBody>
      </p:sp>
      <p:sp>
        <p:nvSpPr>
          <p:cNvPr id="339" name="object 339"/>
          <p:cNvSpPr/>
          <p:nvPr/>
        </p:nvSpPr>
        <p:spPr>
          <a:xfrm>
            <a:off x="1034615" y="6103623"/>
            <a:ext cx="151061" cy="190113"/>
          </a:xfrm>
          <a:prstGeom prst="rect">
            <a:avLst/>
          </a:prstGeom>
          <a:blipFill>
            <a:blip r:embed="rId10" cstate="print"/>
            <a:stretch>
              <a:fillRect/>
            </a:stretch>
          </a:blipFill>
        </p:spPr>
        <p:txBody>
          <a:bodyPr wrap="square" lIns="0" tIns="0" rIns="0" bIns="0" rtlCol="0"/>
          <a:lstStyle/>
          <a:p>
            <a:endParaRPr/>
          </a:p>
        </p:txBody>
      </p:sp>
      <p:sp>
        <p:nvSpPr>
          <p:cNvPr id="340" name="object 340"/>
          <p:cNvSpPr/>
          <p:nvPr/>
        </p:nvSpPr>
        <p:spPr>
          <a:xfrm>
            <a:off x="538098" y="6087177"/>
            <a:ext cx="230274" cy="204141"/>
          </a:xfrm>
          <a:prstGeom prst="rect">
            <a:avLst/>
          </a:prstGeom>
          <a:blipFill>
            <a:blip r:embed="rId11" cstate="print"/>
            <a:stretch>
              <a:fillRect/>
            </a:stretch>
          </a:blipFill>
        </p:spPr>
        <p:txBody>
          <a:bodyPr wrap="square" lIns="0" tIns="0" rIns="0" bIns="0" rtlCol="0"/>
          <a:lstStyle/>
          <a:p>
            <a:endParaRPr/>
          </a:p>
        </p:txBody>
      </p:sp>
      <p:sp>
        <p:nvSpPr>
          <p:cNvPr id="341" name="object 341"/>
          <p:cNvSpPr/>
          <p:nvPr/>
        </p:nvSpPr>
        <p:spPr>
          <a:xfrm>
            <a:off x="1152016" y="5800113"/>
            <a:ext cx="512445" cy="160020"/>
          </a:xfrm>
          <a:custGeom>
            <a:avLst/>
            <a:gdLst/>
            <a:ahLst/>
            <a:cxnLst/>
            <a:rect l="l" t="t" r="r" b="b"/>
            <a:pathLst>
              <a:path w="512444" h="160020">
                <a:moveTo>
                  <a:pt x="0" y="159562"/>
                </a:moveTo>
                <a:lnTo>
                  <a:pt x="511886" y="0"/>
                </a:lnTo>
              </a:path>
            </a:pathLst>
          </a:custGeom>
          <a:ln w="3810">
            <a:solidFill>
              <a:srgbClr val="231F20"/>
            </a:solidFill>
          </a:ln>
        </p:spPr>
        <p:txBody>
          <a:bodyPr wrap="square" lIns="0" tIns="0" rIns="0" bIns="0" rtlCol="0"/>
          <a:lstStyle/>
          <a:p>
            <a:endParaRPr/>
          </a:p>
        </p:txBody>
      </p:sp>
      <p:sp>
        <p:nvSpPr>
          <p:cNvPr id="342" name="object 342"/>
          <p:cNvSpPr/>
          <p:nvPr/>
        </p:nvSpPr>
        <p:spPr>
          <a:xfrm>
            <a:off x="928799" y="5997260"/>
            <a:ext cx="95250" cy="32384"/>
          </a:xfrm>
          <a:custGeom>
            <a:avLst/>
            <a:gdLst/>
            <a:ahLst/>
            <a:cxnLst/>
            <a:rect l="l" t="t" r="r" b="b"/>
            <a:pathLst>
              <a:path w="95250" h="32385">
                <a:moveTo>
                  <a:pt x="0" y="32092"/>
                </a:moveTo>
                <a:lnTo>
                  <a:pt x="94729" y="0"/>
                </a:lnTo>
              </a:path>
            </a:pathLst>
          </a:custGeom>
          <a:ln w="3810">
            <a:solidFill>
              <a:srgbClr val="231F20"/>
            </a:solidFill>
          </a:ln>
        </p:spPr>
        <p:txBody>
          <a:bodyPr wrap="square" lIns="0" tIns="0" rIns="0" bIns="0" rtlCol="0"/>
          <a:lstStyle/>
          <a:p>
            <a:endParaRPr/>
          </a:p>
        </p:txBody>
      </p:sp>
      <p:sp>
        <p:nvSpPr>
          <p:cNvPr id="343" name="object 343"/>
          <p:cNvSpPr/>
          <p:nvPr/>
        </p:nvSpPr>
        <p:spPr>
          <a:xfrm>
            <a:off x="1116124" y="5837341"/>
            <a:ext cx="713740" cy="255270"/>
          </a:xfrm>
          <a:custGeom>
            <a:avLst/>
            <a:gdLst/>
            <a:ahLst/>
            <a:cxnLst/>
            <a:rect l="l" t="t" r="r" b="b"/>
            <a:pathLst>
              <a:path w="713739" h="255270">
                <a:moveTo>
                  <a:pt x="0" y="254990"/>
                </a:moveTo>
                <a:lnTo>
                  <a:pt x="713359" y="0"/>
                </a:lnTo>
              </a:path>
            </a:pathLst>
          </a:custGeom>
          <a:ln w="3810">
            <a:solidFill>
              <a:srgbClr val="231F20"/>
            </a:solidFill>
          </a:ln>
        </p:spPr>
        <p:txBody>
          <a:bodyPr wrap="square" lIns="0" tIns="0" rIns="0" bIns="0" rtlCol="0"/>
          <a:lstStyle/>
          <a:p>
            <a:endParaRPr/>
          </a:p>
        </p:txBody>
      </p:sp>
      <p:sp>
        <p:nvSpPr>
          <p:cNvPr id="344" name="object 344"/>
          <p:cNvSpPr/>
          <p:nvPr/>
        </p:nvSpPr>
        <p:spPr>
          <a:xfrm>
            <a:off x="742434" y="5818625"/>
            <a:ext cx="187960" cy="270510"/>
          </a:xfrm>
          <a:custGeom>
            <a:avLst/>
            <a:gdLst/>
            <a:ahLst/>
            <a:cxnLst/>
            <a:rect l="l" t="t" r="r" b="b"/>
            <a:pathLst>
              <a:path w="187959" h="270510">
                <a:moveTo>
                  <a:pt x="590" y="270457"/>
                </a:moveTo>
                <a:lnTo>
                  <a:pt x="147" y="222891"/>
                </a:lnTo>
                <a:lnTo>
                  <a:pt x="0" y="191492"/>
                </a:lnTo>
                <a:lnTo>
                  <a:pt x="147" y="162269"/>
                </a:lnTo>
                <a:lnTo>
                  <a:pt x="590" y="121232"/>
                </a:lnTo>
                <a:lnTo>
                  <a:pt x="11503" y="73020"/>
                </a:lnTo>
                <a:lnTo>
                  <a:pt x="32090" y="36534"/>
                </a:lnTo>
                <a:lnTo>
                  <a:pt x="90082" y="0"/>
                </a:lnTo>
                <a:lnTo>
                  <a:pt x="121384" y="585"/>
                </a:lnTo>
                <a:lnTo>
                  <a:pt x="150153" y="14160"/>
                </a:lnTo>
                <a:lnTo>
                  <a:pt x="173339" y="41041"/>
                </a:lnTo>
                <a:lnTo>
                  <a:pt x="187890" y="81545"/>
                </a:lnTo>
                <a:lnTo>
                  <a:pt x="187890" y="216482"/>
                </a:lnTo>
              </a:path>
            </a:pathLst>
          </a:custGeom>
          <a:ln w="3809">
            <a:solidFill>
              <a:srgbClr val="231F20"/>
            </a:solidFill>
          </a:ln>
        </p:spPr>
        <p:txBody>
          <a:bodyPr wrap="square" lIns="0" tIns="0" rIns="0" bIns="0" rtlCol="0"/>
          <a:lstStyle/>
          <a:p>
            <a:endParaRPr/>
          </a:p>
        </p:txBody>
      </p:sp>
      <p:sp>
        <p:nvSpPr>
          <p:cNvPr id="345" name="object 345"/>
          <p:cNvSpPr/>
          <p:nvPr/>
        </p:nvSpPr>
        <p:spPr>
          <a:xfrm>
            <a:off x="851768" y="5818711"/>
            <a:ext cx="53975" cy="224790"/>
          </a:xfrm>
          <a:custGeom>
            <a:avLst/>
            <a:gdLst/>
            <a:ahLst/>
            <a:cxnLst/>
            <a:rect l="l" t="t" r="r" b="b"/>
            <a:pathLst>
              <a:path w="53975" h="224789">
                <a:moveTo>
                  <a:pt x="0" y="0"/>
                </a:moveTo>
                <a:lnTo>
                  <a:pt x="24953" y="16037"/>
                </a:lnTo>
                <a:lnTo>
                  <a:pt x="38893" y="31191"/>
                </a:lnTo>
                <a:lnTo>
                  <a:pt x="46880" y="54288"/>
                </a:lnTo>
                <a:lnTo>
                  <a:pt x="53975" y="94157"/>
                </a:lnTo>
                <a:lnTo>
                  <a:pt x="53975" y="224485"/>
                </a:lnTo>
              </a:path>
            </a:pathLst>
          </a:custGeom>
          <a:ln w="3810">
            <a:solidFill>
              <a:srgbClr val="231F20"/>
            </a:solidFill>
          </a:ln>
        </p:spPr>
        <p:txBody>
          <a:bodyPr wrap="square" lIns="0" tIns="0" rIns="0" bIns="0" rtlCol="0"/>
          <a:lstStyle/>
          <a:p>
            <a:endParaRPr/>
          </a:p>
        </p:txBody>
      </p:sp>
      <p:sp>
        <p:nvSpPr>
          <p:cNvPr id="346" name="object 346"/>
          <p:cNvSpPr/>
          <p:nvPr/>
        </p:nvSpPr>
        <p:spPr>
          <a:xfrm>
            <a:off x="976232" y="5868656"/>
            <a:ext cx="197497" cy="244085"/>
          </a:xfrm>
          <a:prstGeom prst="rect">
            <a:avLst/>
          </a:prstGeom>
          <a:blipFill>
            <a:blip r:embed="rId12" cstate="print"/>
            <a:stretch>
              <a:fillRect/>
            </a:stretch>
          </a:blipFill>
        </p:spPr>
        <p:txBody>
          <a:bodyPr wrap="square" lIns="0" tIns="0" rIns="0" bIns="0" rtlCol="0"/>
          <a:lstStyle/>
          <a:p>
            <a:endParaRPr/>
          </a:p>
        </p:txBody>
      </p:sp>
      <p:sp>
        <p:nvSpPr>
          <p:cNvPr id="347" name="object 347"/>
          <p:cNvSpPr/>
          <p:nvPr/>
        </p:nvSpPr>
        <p:spPr>
          <a:xfrm>
            <a:off x="4864137" y="5683605"/>
            <a:ext cx="1030427" cy="1055801"/>
          </a:xfrm>
          <a:prstGeom prst="rect">
            <a:avLst/>
          </a:prstGeom>
          <a:blipFill>
            <a:blip r:embed="rId13" cstate="print"/>
            <a:stretch>
              <a:fillRect/>
            </a:stretch>
          </a:blipFill>
        </p:spPr>
        <p:txBody>
          <a:bodyPr wrap="square" lIns="0" tIns="0" rIns="0" bIns="0" rtlCol="0"/>
          <a:lstStyle/>
          <a:p>
            <a:endParaRPr/>
          </a:p>
        </p:txBody>
      </p:sp>
      <p:sp>
        <p:nvSpPr>
          <p:cNvPr id="348" name="object 348"/>
          <p:cNvSpPr/>
          <p:nvPr/>
        </p:nvSpPr>
        <p:spPr>
          <a:xfrm>
            <a:off x="831325" y="6296029"/>
            <a:ext cx="394970" cy="208279"/>
          </a:xfrm>
          <a:custGeom>
            <a:avLst/>
            <a:gdLst/>
            <a:ahLst/>
            <a:cxnLst/>
            <a:rect l="l" t="t" r="r" b="b"/>
            <a:pathLst>
              <a:path w="394969" h="208279">
                <a:moveTo>
                  <a:pt x="253170" y="110451"/>
                </a:moveTo>
                <a:lnTo>
                  <a:pt x="188353" y="110451"/>
                </a:lnTo>
                <a:lnTo>
                  <a:pt x="381736" y="207987"/>
                </a:lnTo>
                <a:lnTo>
                  <a:pt x="394893" y="182016"/>
                </a:lnTo>
                <a:lnTo>
                  <a:pt x="253170" y="110451"/>
                </a:lnTo>
                <a:close/>
              </a:path>
              <a:path w="394969" h="208279">
                <a:moveTo>
                  <a:pt x="0" y="0"/>
                </a:moveTo>
                <a:lnTo>
                  <a:pt x="192976" y="155968"/>
                </a:lnTo>
                <a:lnTo>
                  <a:pt x="188353" y="110451"/>
                </a:lnTo>
                <a:lnTo>
                  <a:pt x="253170" y="110451"/>
                </a:lnTo>
                <a:lnTo>
                  <a:pt x="201510" y="84366"/>
                </a:lnTo>
                <a:lnTo>
                  <a:pt x="240080" y="62610"/>
                </a:lnTo>
                <a:lnTo>
                  <a:pt x="0" y="0"/>
                </a:lnTo>
                <a:close/>
              </a:path>
            </a:pathLst>
          </a:custGeom>
          <a:solidFill>
            <a:srgbClr val="3E3C3C"/>
          </a:solidFill>
        </p:spPr>
        <p:txBody>
          <a:bodyPr wrap="square" lIns="0" tIns="0" rIns="0" bIns="0" rtlCol="0"/>
          <a:lstStyle/>
          <a:p>
            <a:endParaRPr/>
          </a:p>
        </p:txBody>
      </p:sp>
      <p:sp>
        <p:nvSpPr>
          <p:cNvPr id="349" name="object 349"/>
          <p:cNvSpPr/>
          <p:nvPr/>
        </p:nvSpPr>
        <p:spPr>
          <a:xfrm>
            <a:off x="2002408" y="6132366"/>
            <a:ext cx="270510" cy="107950"/>
          </a:xfrm>
          <a:custGeom>
            <a:avLst/>
            <a:gdLst/>
            <a:ahLst/>
            <a:cxnLst/>
            <a:rect l="l" t="t" r="r" b="b"/>
            <a:pathLst>
              <a:path w="270510" h="107950">
                <a:moveTo>
                  <a:pt x="255196" y="0"/>
                </a:moveTo>
                <a:lnTo>
                  <a:pt x="61647" y="11676"/>
                </a:lnTo>
                <a:lnTo>
                  <a:pt x="0" y="20680"/>
                </a:lnTo>
                <a:lnTo>
                  <a:pt x="0" y="107326"/>
                </a:lnTo>
                <a:lnTo>
                  <a:pt x="22477" y="98458"/>
                </a:lnTo>
                <a:lnTo>
                  <a:pt x="82790" y="84341"/>
                </a:lnTo>
                <a:lnTo>
                  <a:pt x="145477" y="74706"/>
                </a:lnTo>
                <a:lnTo>
                  <a:pt x="201765" y="68762"/>
                </a:lnTo>
                <a:lnTo>
                  <a:pt x="242880" y="65714"/>
                </a:lnTo>
                <a:lnTo>
                  <a:pt x="260047" y="64769"/>
                </a:lnTo>
                <a:lnTo>
                  <a:pt x="269887" y="40006"/>
                </a:lnTo>
                <a:lnTo>
                  <a:pt x="267042" y="19369"/>
                </a:lnTo>
                <a:lnTo>
                  <a:pt x="259487" y="5239"/>
                </a:lnTo>
                <a:lnTo>
                  <a:pt x="255196" y="0"/>
                </a:lnTo>
                <a:close/>
              </a:path>
            </a:pathLst>
          </a:custGeom>
          <a:solidFill>
            <a:srgbClr val="D2D3D4"/>
          </a:solidFill>
        </p:spPr>
        <p:txBody>
          <a:bodyPr wrap="square" lIns="0" tIns="0" rIns="0" bIns="0" rtlCol="0"/>
          <a:lstStyle/>
          <a:p>
            <a:endParaRPr/>
          </a:p>
        </p:txBody>
      </p:sp>
      <p:sp>
        <p:nvSpPr>
          <p:cNvPr id="350" name="object 350"/>
          <p:cNvSpPr/>
          <p:nvPr/>
        </p:nvSpPr>
        <p:spPr>
          <a:xfrm>
            <a:off x="2466197" y="6103467"/>
            <a:ext cx="20955" cy="127635"/>
          </a:xfrm>
          <a:custGeom>
            <a:avLst/>
            <a:gdLst/>
            <a:ahLst/>
            <a:cxnLst/>
            <a:rect l="l" t="t" r="r" b="b"/>
            <a:pathLst>
              <a:path w="20955" h="127635">
                <a:moveTo>
                  <a:pt x="20459" y="62217"/>
                </a:moveTo>
                <a:lnTo>
                  <a:pt x="14203" y="18113"/>
                </a:lnTo>
                <a:lnTo>
                  <a:pt x="2806" y="304"/>
                </a:lnTo>
                <a:lnTo>
                  <a:pt x="1384" y="101"/>
                </a:lnTo>
                <a:lnTo>
                  <a:pt x="0" y="0"/>
                </a:lnTo>
                <a:lnTo>
                  <a:pt x="4829" y="8000"/>
                </a:lnTo>
                <a:lnTo>
                  <a:pt x="9131" y="21937"/>
                </a:lnTo>
                <a:lnTo>
                  <a:pt x="12537" y="40463"/>
                </a:lnTo>
                <a:lnTo>
                  <a:pt x="14681" y="62230"/>
                </a:lnTo>
                <a:lnTo>
                  <a:pt x="15128" y="84238"/>
                </a:lnTo>
                <a:lnTo>
                  <a:pt x="13928" y="103436"/>
                </a:lnTo>
                <a:lnTo>
                  <a:pt x="11295" y="118074"/>
                </a:lnTo>
                <a:lnTo>
                  <a:pt x="7442" y="126403"/>
                </a:lnTo>
                <a:lnTo>
                  <a:pt x="8394" y="127304"/>
                </a:lnTo>
                <a:lnTo>
                  <a:pt x="20880" y="86314"/>
                </a:lnTo>
                <a:lnTo>
                  <a:pt x="20459" y="62217"/>
                </a:lnTo>
                <a:close/>
              </a:path>
            </a:pathLst>
          </a:custGeom>
          <a:ln w="4597">
            <a:solidFill>
              <a:srgbClr val="0C0504"/>
            </a:solidFill>
          </a:ln>
        </p:spPr>
        <p:txBody>
          <a:bodyPr wrap="square" lIns="0" tIns="0" rIns="0" bIns="0" rtlCol="0"/>
          <a:lstStyle/>
          <a:p>
            <a:endParaRPr/>
          </a:p>
        </p:txBody>
      </p:sp>
      <p:sp>
        <p:nvSpPr>
          <p:cNvPr id="351" name="object 351"/>
          <p:cNvSpPr/>
          <p:nvPr/>
        </p:nvSpPr>
        <p:spPr>
          <a:xfrm>
            <a:off x="2441794" y="6102905"/>
            <a:ext cx="20320" cy="128905"/>
          </a:xfrm>
          <a:custGeom>
            <a:avLst/>
            <a:gdLst/>
            <a:ahLst/>
            <a:cxnLst/>
            <a:rect l="l" t="t" r="r" b="b"/>
            <a:pathLst>
              <a:path w="20319" h="128904">
                <a:moveTo>
                  <a:pt x="19723" y="62179"/>
                </a:moveTo>
                <a:lnTo>
                  <a:pt x="17652" y="37468"/>
                </a:lnTo>
                <a:lnTo>
                  <a:pt x="14068" y="17735"/>
                </a:lnTo>
                <a:lnTo>
                  <a:pt x="9336" y="4707"/>
                </a:lnTo>
                <a:lnTo>
                  <a:pt x="3822" y="114"/>
                </a:lnTo>
                <a:lnTo>
                  <a:pt x="2806" y="139"/>
                </a:lnTo>
                <a:lnTo>
                  <a:pt x="1435" y="38"/>
                </a:lnTo>
                <a:lnTo>
                  <a:pt x="0" y="0"/>
                </a:lnTo>
                <a:lnTo>
                  <a:pt x="4749" y="7887"/>
                </a:lnTo>
                <a:lnTo>
                  <a:pt x="8888" y="21836"/>
                </a:lnTo>
                <a:lnTo>
                  <a:pt x="12053" y="40478"/>
                </a:lnTo>
                <a:lnTo>
                  <a:pt x="13881" y="62445"/>
                </a:lnTo>
                <a:lnTo>
                  <a:pt x="14014" y="84764"/>
                </a:lnTo>
                <a:lnTo>
                  <a:pt x="12522" y="104286"/>
                </a:lnTo>
                <a:lnTo>
                  <a:pt x="9648" y="119235"/>
                </a:lnTo>
                <a:lnTo>
                  <a:pt x="5638" y="127838"/>
                </a:lnTo>
                <a:lnTo>
                  <a:pt x="6616" y="128727"/>
                </a:lnTo>
                <a:lnTo>
                  <a:pt x="19797" y="86605"/>
                </a:lnTo>
                <a:lnTo>
                  <a:pt x="19723" y="62179"/>
                </a:lnTo>
                <a:close/>
              </a:path>
            </a:pathLst>
          </a:custGeom>
          <a:ln w="4597">
            <a:solidFill>
              <a:srgbClr val="0C0504"/>
            </a:solidFill>
          </a:ln>
        </p:spPr>
        <p:txBody>
          <a:bodyPr wrap="square" lIns="0" tIns="0" rIns="0" bIns="0" rtlCol="0"/>
          <a:lstStyle/>
          <a:p>
            <a:endParaRPr/>
          </a:p>
        </p:txBody>
      </p:sp>
      <p:sp>
        <p:nvSpPr>
          <p:cNvPr id="352" name="object 352"/>
          <p:cNvSpPr/>
          <p:nvPr/>
        </p:nvSpPr>
        <p:spPr>
          <a:xfrm>
            <a:off x="2382443" y="6101479"/>
            <a:ext cx="23495" cy="135255"/>
          </a:xfrm>
          <a:custGeom>
            <a:avLst/>
            <a:gdLst/>
            <a:ahLst/>
            <a:cxnLst/>
            <a:rect l="l" t="t" r="r" b="b"/>
            <a:pathLst>
              <a:path w="23494" h="135254">
                <a:moveTo>
                  <a:pt x="22377" y="64795"/>
                </a:moveTo>
                <a:lnTo>
                  <a:pt x="19535" y="38911"/>
                </a:lnTo>
                <a:lnTo>
                  <a:pt x="15241" y="18283"/>
                </a:lnTo>
                <a:lnTo>
                  <a:pt x="9931" y="4725"/>
                </a:lnTo>
                <a:lnTo>
                  <a:pt x="4038" y="50"/>
                </a:lnTo>
                <a:lnTo>
                  <a:pt x="2971" y="165"/>
                </a:lnTo>
                <a:lnTo>
                  <a:pt x="1473" y="0"/>
                </a:lnTo>
                <a:lnTo>
                  <a:pt x="0" y="0"/>
                </a:lnTo>
                <a:lnTo>
                  <a:pt x="5209" y="8168"/>
                </a:lnTo>
                <a:lnTo>
                  <a:pt x="9932" y="22715"/>
                </a:lnTo>
                <a:lnTo>
                  <a:pt x="13753" y="42217"/>
                </a:lnTo>
                <a:lnTo>
                  <a:pt x="16256" y="65252"/>
                </a:lnTo>
                <a:lnTo>
                  <a:pt x="16998" y="88681"/>
                </a:lnTo>
                <a:lnTo>
                  <a:pt x="15954" y="109218"/>
                </a:lnTo>
                <a:lnTo>
                  <a:pt x="13334" y="124990"/>
                </a:lnTo>
                <a:lnTo>
                  <a:pt x="9347" y="134124"/>
                </a:lnTo>
                <a:lnTo>
                  <a:pt x="10388" y="135039"/>
                </a:lnTo>
                <a:lnTo>
                  <a:pt x="23113" y="90453"/>
                </a:lnTo>
                <a:lnTo>
                  <a:pt x="22377" y="64795"/>
                </a:lnTo>
                <a:close/>
              </a:path>
            </a:pathLst>
          </a:custGeom>
          <a:ln w="4597">
            <a:solidFill>
              <a:srgbClr val="0C0504"/>
            </a:solidFill>
          </a:ln>
        </p:spPr>
        <p:txBody>
          <a:bodyPr wrap="square" lIns="0" tIns="0" rIns="0" bIns="0" rtlCol="0"/>
          <a:lstStyle/>
          <a:p>
            <a:endParaRPr/>
          </a:p>
        </p:txBody>
      </p:sp>
      <p:sp>
        <p:nvSpPr>
          <p:cNvPr id="353" name="object 353"/>
          <p:cNvSpPr/>
          <p:nvPr/>
        </p:nvSpPr>
        <p:spPr>
          <a:xfrm>
            <a:off x="2517962" y="6104333"/>
            <a:ext cx="26034" cy="121920"/>
          </a:xfrm>
          <a:custGeom>
            <a:avLst/>
            <a:gdLst/>
            <a:ahLst/>
            <a:cxnLst/>
            <a:rect l="l" t="t" r="r" b="b"/>
            <a:pathLst>
              <a:path w="26035" h="121920">
                <a:moveTo>
                  <a:pt x="7848" y="121323"/>
                </a:moveTo>
                <a:lnTo>
                  <a:pt x="22824" y="90673"/>
                </a:lnTo>
                <a:lnTo>
                  <a:pt x="25717" y="59342"/>
                </a:lnTo>
                <a:lnTo>
                  <a:pt x="17714" y="28670"/>
                </a:lnTo>
                <a:lnTo>
                  <a:pt x="0" y="0"/>
                </a:lnTo>
              </a:path>
            </a:pathLst>
          </a:custGeom>
          <a:ln w="4597">
            <a:solidFill>
              <a:srgbClr val="0C0504"/>
            </a:solidFill>
          </a:ln>
        </p:spPr>
        <p:txBody>
          <a:bodyPr wrap="square" lIns="0" tIns="0" rIns="0" bIns="0" rtlCol="0"/>
          <a:lstStyle/>
          <a:p>
            <a:endParaRPr/>
          </a:p>
        </p:txBody>
      </p:sp>
      <p:sp>
        <p:nvSpPr>
          <p:cNvPr id="354" name="object 354"/>
          <p:cNvSpPr/>
          <p:nvPr/>
        </p:nvSpPr>
        <p:spPr>
          <a:xfrm>
            <a:off x="2510552" y="6104731"/>
            <a:ext cx="26034" cy="121920"/>
          </a:xfrm>
          <a:custGeom>
            <a:avLst/>
            <a:gdLst/>
            <a:ahLst/>
            <a:cxnLst/>
            <a:rect l="l" t="t" r="r" b="b"/>
            <a:pathLst>
              <a:path w="26035" h="121920">
                <a:moveTo>
                  <a:pt x="7835" y="121323"/>
                </a:moveTo>
                <a:lnTo>
                  <a:pt x="22817" y="90670"/>
                </a:lnTo>
                <a:lnTo>
                  <a:pt x="25711" y="59332"/>
                </a:lnTo>
                <a:lnTo>
                  <a:pt x="17708" y="28659"/>
                </a:lnTo>
                <a:lnTo>
                  <a:pt x="0" y="0"/>
                </a:lnTo>
              </a:path>
            </a:pathLst>
          </a:custGeom>
          <a:ln w="4597">
            <a:solidFill>
              <a:srgbClr val="0C0504"/>
            </a:solidFill>
          </a:ln>
        </p:spPr>
        <p:txBody>
          <a:bodyPr wrap="square" lIns="0" tIns="0" rIns="0" bIns="0" rtlCol="0"/>
          <a:lstStyle/>
          <a:p>
            <a:endParaRPr/>
          </a:p>
        </p:txBody>
      </p:sp>
      <p:sp>
        <p:nvSpPr>
          <p:cNvPr id="355" name="object 355"/>
          <p:cNvSpPr/>
          <p:nvPr/>
        </p:nvSpPr>
        <p:spPr>
          <a:xfrm>
            <a:off x="2503323" y="6105103"/>
            <a:ext cx="26034" cy="121920"/>
          </a:xfrm>
          <a:custGeom>
            <a:avLst/>
            <a:gdLst/>
            <a:ahLst/>
            <a:cxnLst/>
            <a:rect l="l" t="t" r="r" b="b"/>
            <a:pathLst>
              <a:path w="26035" h="121920">
                <a:moveTo>
                  <a:pt x="7810" y="121297"/>
                </a:moveTo>
                <a:lnTo>
                  <a:pt x="22799" y="90659"/>
                </a:lnTo>
                <a:lnTo>
                  <a:pt x="25698" y="59329"/>
                </a:lnTo>
                <a:lnTo>
                  <a:pt x="17701" y="28659"/>
                </a:lnTo>
                <a:lnTo>
                  <a:pt x="0" y="0"/>
                </a:lnTo>
              </a:path>
            </a:pathLst>
          </a:custGeom>
          <a:ln w="4597">
            <a:solidFill>
              <a:srgbClr val="0C0504"/>
            </a:solidFill>
          </a:ln>
        </p:spPr>
        <p:txBody>
          <a:bodyPr wrap="square" lIns="0" tIns="0" rIns="0" bIns="0" rtlCol="0"/>
          <a:lstStyle/>
          <a:p>
            <a:endParaRPr/>
          </a:p>
        </p:txBody>
      </p:sp>
      <p:sp>
        <p:nvSpPr>
          <p:cNvPr id="356" name="object 356"/>
          <p:cNvSpPr/>
          <p:nvPr/>
        </p:nvSpPr>
        <p:spPr>
          <a:xfrm>
            <a:off x="2311449" y="6073867"/>
            <a:ext cx="252729" cy="190500"/>
          </a:xfrm>
          <a:custGeom>
            <a:avLst/>
            <a:gdLst/>
            <a:ahLst/>
            <a:cxnLst/>
            <a:rect l="l" t="t" r="r" b="b"/>
            <a:pathLst>
              <a:path w="252730" h="190500">
                <a:moveTo>
                  <a:pt x="0" y="16009"/>
                </a:moveTo>
                <a:lnTo>
                  <a:pt x="4428" y="5443"/>
                </a:lnTo>
                <a:lnTo>
                  <a:pt x="8870" y="921"/>
                </a:lnTo>
                <a:lnTo>
                  <a:pt x="12294" y="0"/>
                </a:lnTo>
                <a:lnTo>
                  <a:pt x="13665" y="235"/>
                </a:lnTo>
                <a:lnTo>
                  <a:pt x="31521" y="159"/>
                </a:lnTo>
                <a:lnTo>
                  <a:pt x="29121" y="8986"/>
                </a:lnTo>
                <a:lnTo>
                  <a:pt x="32207" y="11589"/>
                </a:lnTo>
                <a:lnTo>
                  <a:pt x="35229" y="14193"/>
                </a:lnTo>
                <a:lnTo>
                  <a:pt x="49403" y="27147"/>
                </a:lnTo>
                <a:lnTo>
                  <a:pt x="219303" y="30550"/>
                </a:lnTo>
                <a:lnTo>
                  <a:pt x="237848" y="34634"/>
                </a:lnTo>
                <a:lnTo>
                  <a:pt x="247507" y="42888"/>
                </a:lnTo>
                <a:lnTo>
                  <a:pt x="251407" y="61515"/>
                </a:lnTo>
                <a:lnTo>
                  <a:pt x="252679" y="96717"/>
                </a:lnTo>
                <a:lnTo>
                  <a:pt x="249315" y="124628"/>
                </a:lnTo>
                <a:lnTo>
                  <a:pt x="240911" y="141183"/>
                </a:lnTo>
                <a:lnTo>
                  <a:pt x="232314" y="149113"/>
                </a:lnTo>
                <a:lnTo>
                  <a:pt x="228371" y="151149"/>
                </a:lnTo>
                <a:lnTo>
                  <a:pt x="51689" y="163100"/>
                </a:lnTo>
                <a:lnTo>
                  <a:pt x="39331" y="179369"/>
                </a:lnTo>
                <a:lnTo>
                  <a:pt x="40627" y="189884"/>
                </a:lnTo>
                <a:lnTo>
                  <a:pt x="32156" y="187662"/>
                </a:lnTo>
                <a:lnTo>
                  <a:pt x="23685" y="185427"/>
                </a:lnTo>
                <a:lnTo>
                  <a:pt x="14770" y="181579"/>
                </a:lnTo>
              </a:path>
            </a:pathLst>
          </a:custGeom>
          <a:ln w="4597">
            <a:solidFill>
              <a:srgbClr val="0C0504"/>
            </a:solidFill>
          </a:ln>
        </p:spPr>
        <p:txBody>
          <a:bodyPr wrap="square" lIns="0" tIns="0" rIns="0" bIns="0" rtlCol="0"/>
          <a:lstStyle/>
          <a:p>
            <a:endParaRPr/>
          </a:p>
        </p:txBody>
      </p:sp>
      <p:sp>
        <p:nvSpPr>
          <p:cNvPr id="357" name="object 357"/>
          <p:cNvSpPr/>
          <p:nvPr/>
        </p:nvSpPr>
        <p:spPr>
          <a:xfrm>
            <a:off x="2336490" y="6100591"/>
            <a:ext cx="24765" cy="635"/>
          </a:xfrm>
          <a:custGeom>
            <a:avLst/>
            <a:gdLst/>
            <a:ahLst/>
            <a:cxnLst/>
            <a:rect l="l" t="t" r="r" b="b"/>
            <a:pathLst>
              <a:path w="24764" h="635">
                <a:moveTo>
                  <a:pt x="-2298" y="209"/>
                </a:moveTo>
                <a:lnTo>
                  <a:pt x="26657" y="209"/>
                </a:lnTo>
              </a:path>
            </a:pathLst>
          </a:custGeom>
          <a:ln w="5016">
            <a:solidFill>
              <a:srgbClr val="0C0504"/>
            </a:solidFill>
          </a:ln>
        </p:spPr>
        <p:txBody>
          <a:bodyPr wrap="square" lIns="0" tIns="0" rIns="0" bIns="0" rtlCol="0"/>
          <a:lstStyle/>
          <a:p>
            <a:endParaRPr/>
          </a:p>
        </p:txBody>
      </p:sp>
      <p:sp>
        <p:nvSpPr>
          <p:cNvPr id="358" name="object 358"/>
          <p:cNvSpPr/>
          <p:nvPr/>
        </p:nvSpPr>
        <p:spPr>
          <a:xfrm>
            <a:off x="2322568" y="6083327"/>
            <a:ext cx="20320" cy="1270"/>
          </a:xfrm>
          <a:custGeom>
            <a:avLst/>
            <a:gdLst/>
            <a:ahLst/>
            <a:cxnLst/>
            <a:rect l="l" t="t" r="r" b="b"/>
            <a:pathLst>
              <a:path w="20319" h="1270">
                <a:moveTo>
                  <a:pt x="-2298" y="425"/>
                </a:moveTo>
                <a:lnTo>
                  <a:pt x="22136" y="425"/>
                </a:lnTo>
              </a:path>
            </a:pathLst>
          </a:custGeom>
          <a:ln w="5448">
            <a:solidFill>
              <a:srgbClr val="0C0504"/>
            </a:solidFill>
          </a:ln>
        </p:spPr>
        <p:txBody>
          <a:bodyPr wrap="square" lIns="0" tIns="0" rIns="0" bIns="0" rtlCol="0"/>
          <a:lstStyle/>
          <a:p>
            <a:endParaRPr/>
          </a:p>
        </p:txBody>
      </p:sp>
      <p:sp>
        <p:nvSpPr>
          <p:cNvPr id="359" name="object 359"/>
          <p:cNvSpPr/>
          <p:nvPr/>
        </p:nvSpPr>
        <p:spPr>
          <a:xfrm>
            <a:off x="2363144" y="6101119"/>
            <a:ext cx="15875" cy="135890"/>
          </a:xfrm>
          <a:custGeom>
            <a:avLst/>
            <a:gdLst/>
            <a:ahLst/>
            <a:cxnLst/>
            <a:rect l="l" t="t" r="r" b="b"/>
            <a:pathLst>
              <a:path w="15875" h="135889">
                <a:moveTo>
                  <a:pt x="165" y="0"/>
                </a:moveTo>
                <a:lnTo>
                  <a:pt x="5740" y="47421"/>
                </a:lnTo>
                <a:lnTo>
                  <a:pt x="13100" y="57347"/>
                </a:lnTo>
                <a:lnTo>
                  <a:pt x="15760" y="63198"/>
                </a:lnTo>
                <a:lnTo>
                  <a:pt x="13905" y="67263"/>
                </a:lnTo>
                <a:lnTo>
                  <a:pt x="7721" y="71831"/>
                </a:lnTo>
                <a:lnTo>
                  <a:pt x="4165" y="112534"/>
                </a:lnTo>
                <a:lnTo>
                  <a:pt x="9786" y="121950"/>
                </a:lnTo>
                <a:lnTo>
                  <a:pt x="11226" y="127517"/>
                </a:lnTo>
                <a:lnTo>
                  <a:pt x="8094" y="131422"/>
                </a:lnTo>
                <a:lnTo>
                  <a:pt x="0" y="135851"/>
                </a:lnTo>
              </a:path>
            </a:pathLst>
          </a:custGeom>
          <a:ln w="4597">
            <a:solidFill>
              <a:srgbClr val="0C0504"/>
            </a:solidFill>
          </a:ln>
        </p:spPr>
        <p:txBody>
          <a:bodyPr wrap="square" lIns="0" tIns="0" rIns="0" bIns="0" rtlCol="0"/>
          <a:lstStyle/>
          <a:p>
            <a:endParaRPr/>
          </a:p>
        </p:txBody>
      </p:sp>
      <p:sp>
        <p:nvSpPr>
          <p:cNvPr id="360" name="object 360"/>
          <p:cNvSpPr/>
          <p:nvPr/>
        </p:nvSpPr>
        <p:spPr>
          <a:xfrm>
            <a:off x="2342393" y="6234884"/>
            <a:ext cx="20955" cy="2540"/>
          </a:xfrm>
          <a:custGeom>
            <a:avLst/>
            <a:gdLst/>
            <a:ahLst/>
            <a:cxnLst/>
            <a:rect l="l" t="t" r="r" b="b"/>
            <a:pathLst>
              <a:path w="20955" h="2539">
                <a:moveTo>
                  <a:pt x="-2298" y="1041"/>
                </a:moveTo>
                <a:lnTo>
                  <a:pt x="23050" y="1041"/>
                </a:lnTo>
              </a:path>
            </a:pathLst>
          </a:custGeom>
          <a:ln w="6680">
            <a:solidFill>
              <a:srgbClr val="0C0504"/>
            </a:solidFill>
          </a:ln>
        </p:spPr>
        <p:txBody>
          <a:bodyPr wrap="square" lIns="0" tIns="0" rIns="0" bIns="0" rtlCol="0"/>
          <a:lstStyle/>
          <a:p>
            <a:endParaRPr/>
          </a:p>
        </p:txBody>
      </p:sp>
      <p:sp>
        <p:nvSpPr>
          <p:cNvPr id="361" name="object 361"/>
          <p:cNvSpPr/>
          <p:nvPr/>
        </p:nvSpPr>
        <p:spPr>
          <a:xfrm>
            <a:off x="2343838" y="6214916"/>
            <a:ext cx="25400" cy="2540"/>
          </a:xfrm>
          <a:custGeom>
            <a:avLst/>
            <a:gdLst/>
            <a:ahLst/>
            <a:cxnLst/>
            <a:rect l="l" t="t" r="r" b="b"/>
            <a:pathLst>
              <a:path w="25400" h="2539">
                <a:moveTo>
                  <a:pt x="-2298" y="1092"/>
                </a:moveTo>
                <a:lnTo>
                  <a:pt x="27470" y="1092"/>
                </a:lnTo>
              </a:path>
            </a:pathLst>
          </a:custGeom>
          <a:ln w="6781">
            <a:solidFill>
              <a:srgbClr val="0C0504"/>
            </a:solidFill>
          </a:ln>
        </p:spPr>
        <p:txBody>
          <a:bodyPr wrap="square" lIns="0" tIns="0" rIns="0" bIns="0" rtlCol="0"/>
          <a:lstStyle/>
          <a:p>
            <a:endParaRPr/>
          </a:p>
        </p:txBody>
      </p:sp>
      <p:sp>
        <p:nvSpPr>
          <p:cNvPr id="362" name="object 362"/>
          <p:cNvSpPr/>
          <p:nvPr/>
        </p:nvSpPr>
        <p:spPr>
          <a:xfrm>
            <a:off x="2345159" y="6172947"/>
            <a:ext cx="26034" cy="0"/>
          </a:xfrm>
          <a:custGeom>
            <a:avLst/>
            <a:gdLst/>
            <a:ahLst/>
            <a:cxnLst/>
            <a:rect l="l" t="t" r="r" b="b"/>
            <a:pathLst>
              <a:path w="26035">
                <a:moveTo>
                  <a:pt x="0" y="0"/>
                </a:moveTo>
                <a:lnTo>
                  <a:pt x="25704" y="0"/>
                </a:lnTo>
              </a:path>
            </a:pathLst>
          </a:custGeom>
          <a:ln w="4597">
            <a:solidFill>
              <a:srgbClr val="0C0504"/>
            </a:solidFill>
          </a:ln>
        </p:spPr>
        <p:txBody>
          <a:bodyPr wrap="square" lIns="0" tIns="0" rIns="0" bIns="0" rtlCol="0"/>
          <a:lstStyle/>
          <a:p>
            <a:endParaRPr/>
          </a:p>
        </p:txBody>
      </p:sp>
      <p:sp>
        <p:nvSpPr>
          <p:cNvPr id="363" name="object 363"/>
          <p:cNvSpPr/>
          <p:nvPr/>
        </p:nvSpPr>
        <p:spPr>
          <a:xfrm>
            <a:off x="2343137" y="6148545"/>
            <a:ext cx="26034" cy="1270"/>
          </a:xfrm>
          <a:custGeom>
            <a:avLst/>
            <a:gdLst/>
            <a:ahLst/>
            <a:cxnLst/>
            <a:rect l="l" t="t" r="r" b="b"/>
            <a:pathLst>
              <a:path w="26035" h="1270">
                <a:moveTo>
                  <a:pt x="-2298" y="393"/>
                </a:moveTo>
                <a:lnTo>
                  <a:pt x="28041" y="393"/>
                </a:lnTo>
              </a:path>
            </a:pathLst>
          </a:custGeom>
          <a:ln w="5384">
            <a:solidFill>
              <a:srgbClr val="0C0504"/>
            </a:solidFill>
          </a:ln>
        </p:spPr>
        <p:txBody>
          <a:bodyPr wrap="square" lIns="0" tIns="0" rIns="0" bIns="0" rtlCol="0"/>
          <a:lstStyle/>
          <a:p>
            <a:endParaRPr/>
          </a:p>
        </p:txBody>
      </p:sp>
      <p:sp>
        <p:nvSpPr>
          <p:cNvPr id="364" name="object 364"/>
          <p:cNvSpPr/>
          <p:nvPr/>
        </p:nvSpPr>
        <p:spPr>
          <a:xfrm>
            <a:off x="2002408" y="6081175"/>
            <a:ext cx="347980" cy="174625"/>
          </a:xfrm>
          <a:custGeom>
            <a:avLst/>
            <a:gdLst/>
            <a:ahLst/>
            <a:cxnLst/>
            <a:rect l="l" t="t" r="r" b="b"/>
            <a:pathLst>
              <a:path w="347980" h="174625">
                <a:moveTo>
                  <a:pt x="0" y="160681"/>
                </a:moveTo>
                <a:lnTo>
                  <a:pt x="10918" y="154077"/>
                </a:lnTo>
                <a:lnTo>
                  <a:pt x="117593" y="130200"/>
                </a:lnTo>
                <a:lnTo>
                  <a:pt x="216500" y="118839"/>
                </a:lnTo>
                <a:lnTo>
                  <a:pt x="260046" y="115950"/>
                </a:lnTo>
                <a:lnTo>
                  <a:pt x="259655" y="130781"/>
                </a:lnTo>
                <a:lnTo>
                  <a:pt x="262160" y="138395"/>
                </a:lnTo>
                <a:lnTo>
                  <a:pt x="269933" y="141193"/>
                </a:lnTo>
                <a:lnTo>
                  <a:pt x="285344" y="141579"/>
                </a:lnTo>
                <a:lnTo>
                  <a:pt x="297701" y="140830"/>
                </a:lnTo>
                <a:lnTo>
                  <a:pt x="298794" y="148005"/>
                </a:lnTo>
                <a:lnTo>
                  <a:pt x="309982" y="159410"/>
                </a:lnTo>
                <a:lnTo>
                  <a:pt x="323800" y="174269"/>
                </a:lnTo>
                <a:lnTo>
                  <a:pt x="339980" y="153708"/>
                </a:lnTo>
                <a:lnTo>
                  <a:pt x="344878" y="149029"/>
                </a:lnTo>
                <a:lnTo>
                  <a:pt x="344857" y="142340"/>
                </a:lnTo>
                <a:lnTo>
                  <a:pt x="342759" y="136343"/>
                </a:lnTo>
                <a:lnTo>
                  <a:pt x="341428" y="133743"/>
                </a:lnTo>
                <a:lnTo>
                  <a:pt x="342748" y="91770"/>
                </a:lnTo>
                <a:lnTo>
                  <a:pt x="347935" y="84587"/>
                </a:lnTo>
                <a:lnTo>
                  <a:pt x="346630" y="76860"/>
                </a:lnTo>
                <a:lnTo>
                  <a:pt x="342879" y="70685"/>
                </a:lnTo>
                <a:lnTo>
                  <a:pt x="340729" y="68160"/>
                </a:lnTo>
                <a:lnTo>
                  <a:pt x="334074" y="19418"/>
                </a:lnTo>
                <a:lnTo>
                  <a:pt x="316599" y="0"/>
                </a:lnTo>
                <a:lnTo>
                  <a:pt x="299708" y="19519"/>
                </a:lnTo>
                <a:lnTo>
                  <a:pt x="301232" y="34543"/>
                </a:lnTo>
                <a:lnTo>
                  <a:pt x="274003" y="33235"/>
                </a:lnTo>
                <a:lnTo>
                  <a:pt x="265223" y="33930"/>
                </a:lnTo>
                <a:lnTo>
                  <a:pt x="260336" y="36033"/>
                </a:lnTo>
                <a:lnTo>
                  <a:pt x="257582" y="41226"/>
                </a:lnTo>
                <a:lnTo>
                  <a:pt x="255195" y="51193"/>
                </a:lnTo>
                <a:lnTo>
                  <a:pt x="59931" y="63799"/>
                </a:lnTo>
                <a:lnTo>
                  <a:pt x="0" y="72678"/>
                </a:lnTo>
              </a:path>
            </a:pathLst>
          </a:custGeom>
          <a:ln w="4597">
            <a:solidFill>
              <a:srgbClr val="0C0504"/>
            </a:solidFill>
          </a:ln>
        </p:spPr>
        <p:txBody>
          <a:bodyPr wrap="square" lIns="0" tIns="0" rIns="0" bIns="0" rtlCol="0"/>
          <a:lstStyle/>
          <a:p>
            <a:endParaRPr/>
          </a:p>
        </p:txBody>
      </p:sp>
      <p:sp>
        <p:nvSpPr>
          <p:cNvPr id="365" name="object 365"/>
          <p:cNvSpPr/>
          <p:nvPr/>
        </p:nvSpPr>
        <p:spPr>
          <a:xfrm>
            <a:off x="2256466" y="6112381"/>
            <a:ext cx="80684" cy="114237"/>
          </a:xfrm>
          <a:prstGeom prst="rect">
            <a:avLst/>
          </a:prstGeom>
          <a:blipFill>
            <a:blip r:embed="rId14" cstate="print"/>
            <a:stretch>
              <a:fillRect/>
            </a:stretch>
          </a:blipFill>
        </p:spPr>
        <p:txBody>
          <a:bodyPr wrap="square" lIns="0" tIns="0" rIns="0" bIns="0" rtlCol="0"/>
          <a:lstStyle/>
          <a:p>
            <a:endParaRPr/>
          </a:p>
        </p:txBody>
      </p:sp>
      <p:sp>
        <p:nvSpPr>
          <p:cNvPr id="366" name="object 366"/>
          <p:cNvSpPr/>
          <p:nvPr/>
        </p:nvSpPr>
        <p:spPr>
          <a:xfrm>
            <a:off x="2551710" y="5865647"/>
            <a:ext cx="178358" cy="215195"/>
          </a:xfrm>
          <a:prstGeom prst="rect">
            <a:avLst/>
          </a:prstGeom>
          <a:blipFill>
            <a:blip r:embed="rId15" cstate="print"/>
            <a:stretch>
              <a:fillRect/>
            </a:stretch>
          </a:blipFill>
        </p:spPr>
        <p:txBody>
          <a:bodyPr wrap="square" lIns="0" tIns="0" rIns="0" bIns="0" rtlCol="0"/>
          <a:lstStyle/>
          <a:p>
            <a:endParaRPr/>
          </a:p>
        </p:txBody>
      </p:sp>
      <p:sp>
        <p:nvSpPr>
          <p:cNvPr id="367" name="object 367"/>
          <p:cNvSpPr/>
          <p:nvPr/>
        </p:nvSpPr>
        <p:spPr>
          <a:xfrm>
            <a:off x="2341359" y="6296031"/>
            <a:ext cx="434975" cy="104775"/>
          </a:xfrm>
          <a:custGeom>
            <a:avLst/>
            <a:gdLst/>
            <a:ahLst/>
            <a:cxnLst/>
            <a:rect l="l" t="t" r="r" b="b"/>
            <a:pathLst>
              <a:path w="434975" h="104775">
                <a:moveTo>
                  <a:pt x="343081" y="66865"/>
                </a:moveTo>
                <a:lnTo>
                  <a:pt x="217500" y="66865"/>
                </a:lnTo>
                <a:lnTo>
                  <a:pt x="194195" y="104495"/>
                </a:lnTo>
                <a:lnTo>
                  <a:pt x="343081" y="66865"/>
                </a:lnTo>
                <a:close/>
              </a:path>
              <a:path w="434975" h="104775">
                <a:moveTo>
                  <a:pt x="190500" y="0"/>
                </a:moveTo>
                <a:lnTo>
                  <a:pt x="216458" y="37680"/>
                </a:lnTo>
                <a:lnTo>
                  <a:pt x="0" y="45364"/>
                </a:lnTo>
                <a:lnTo>
                  <a:pt x="1003" y="74460"/>
                </a:lnTo>
                <a:lnTo>
                  <a:pt x="217500" y="66865"/>
                </a:lnTo>
                <a:lnTo>
                  <a:pt x="343081" y="66865"/>
                </a:lnTo>
                <a:lnTo>
                  <a:pt x="434733" y="43700"/>
                </a:lnTo>
                <a:lnTo>
                  <a:pt x="190500" y="0"/>
                </a:lnTo>
                <a:close/>
              </a:path>
            </a:pathLst>
          </a:custGeom>
          <a:solidFill>
            <a:srgbClr val="3E3C3C"/>
          </a:solidFill>
        </p:spPr>
        <p:txBody>
          <a:bodyPr wrap="square" lIns="0" tIns="0" rIns="0" bIns="0" rtlCol="0"/>
          <a:lstStyle/>
          <a:p>
            <a:endParaRPr/>
          </a:p>
        </p:txBody>
      </p:sp>
      <p:sp>
        <p:nvSpPr>
          <p:cNvPr id="368" name="object 368"/>
          <p:cNvSpPr/>
          <p:nvPr/>
        </p:nvSpPr>
        <p:spPr>
          <a:xfrm>
            <a:off x="2682196" y="6077970"/>
            <a:ext cx="436245" cy="187325"/>
          </a:xfrm>
          <a:custGeom>
            <a:avLst/>
            <a:gdLst/>
            <a:ahLst/>
            <a:cxnLst/>
            <a:rect l="l" t="t" r="r" b="b"/>
            <a:pathLst>
              <a:path w="436244" h="187325">
                <a:moveTo>
                  <a:pt x="436062" y="186778"/>
                </a:moveTo>
                <a:lnTo>
                  <a:pt x="411505" y="185626"/>
                </a:lnTo>
                <a:lnTo>
                  <a:pt x="370803" y="185754"/>
                </a:lnTo>
                <a:lnTo>
                  <a:pt x="332663" y="186394"/>
                </a:lnTo>
                <a:lnTo>
                  <a:pt x="315793" y="186778"/>
                </a:lnTo>
                <a:lnTo>
                  <a:pt x="296844" y="180815"/>
                </a:lnTo>
                <a:lnTo>
                  <a:pt x="275588" y="173910"/>
                </a:lnTo>
                <a:lnTo>
                  <a:pt x="258261" y="168201"/>
                </a:lnTo>
                <a:lnTo>
                  <a:pt x="251099" y="165823"/>
                </a:lnTo>
                <a:lnTo>
                  <a:pt x="6916" y="159448"/>
                </a:lnTo>
                <a:lnTo>
                  <a:pt x="0" y="123390"/>
                </a:lnTo>
                <a:lnTo>
                  <a:pt x="768" y="69818"/>
                </a:lnTo>
                <a:lnTo>
                  <a:pt x="4611" y="21199"/>
                </a:lnTo>
                <a:lnTo>
                  <a:pt x="6916" y="0"/>
                </a:lnTo>
                <a:lnTo>
                  <a:pt x="152913" y="2121"/>
                </a:lnTo>
                <a:lnTo>
                  <a:pt x="228438" y="3303"/>
                </a:lnTo>
                <a:lnTo>
                  <a:pt x="276893" y="13709"/>
                </a:lnTo>
                <a:lnTo>
                  <a:pt x="288177" y="66552"/>
                </a:lnTo>
                <a:lnTo>
                  <a:pt x="288691" y="84107"/>
                </a:lnTo>
                <a:lnTo>
                  <a:pt x="288177" y="91158"/>
                </a:lnTo>
                <a:lnTo>
                  <a:pt x="286634" y="93383"/>
                </a:lnTo>
              </a:path>
            </a:pathLst>
          </a:custGeom>
          <a:ln w="6349">
            <a:solidFill>
              <a:srgbClr val="231F20"/>
            </a:solidFill>
          </a:ln>
        </p:spPr>
        <p:txBody>
          <a:bodyPr wrap="square" lIns="0" tIns="0" rIns="0" bIns="0" rtlCol="0"/>
          <a:lstStyle/>
          <a:p>
            <a:endParaRPr/>
          </a:p>
        </p:txBody>
      </p:sp>
      <p:sp>
        <p:nvSpPr>
          <p:cNvPr id="369" name="object 369"/>
          <p:cNvSpPr/>
          <p:nvPr/>
        </p:nvSpPr>
        <p:spPr>
          <a:xfrm>
            <a:off x="2694632" y="6078044"/>
            <a:ext cx="15875" cy="156210"/>
          </a:xfrm>
          <a:custGeom>
            <a:avLst/>
            <a:gdLst/>
            <a:ahLst/>
            <a:cxnLst/>
            <a:rect l="l" t="t" r="r" b="b"/>
            <a:pathLst>
              <a:path w="15875" h="156210">
                <a:moveTo>
                  <a:pt x="0" y="0"/>
                </a:moveTo>
                <a:lnTo>
                  <a:pt x="11822" y="48517"/>
                </a:lnTo>
                <a:lnTo>
                  <a:pt x="15763" y="80911"/>
                </a:lnTo>
                <a:lnTo>
                  <a:pt x="11822" y="111781"/>
                </a:lnTo>
                <a:lnTo>
                  <a:pt x="0" y="155727"/>
                </a:lnTo>
              </a:path>
            </a:pathLst>
          </a:custGeom>
          <a:ln w="6350">
            <a:solidFill>
              <a:srgbClr val="231F20"/>
            </a:solidFill>
          </a:ln>
        </p:spPr>
        <p:txBody>
          <a:bodyPr wrap="square" lIns="0" tIns="0" rIns="0" bIns="0" rtlCol="0"/>
          <a:lstStyle/>
          <a:p>
            <a:endParaRPr/>
          </a:p>
        </p:txBody>
      </p:sp>
      <p:sp>
        <p:nvSpPr>
          <p:cNvPr id="370" name="object 370"/>
          <p:cNvSpPr/>
          <p:nvPr/>
        </p:nvSpPr>
        <p:spPr>
          <a:xfrm>
            <a:off x="2883767" y="5800185"/>
            <a:ext cx="336550" cy="749300"/>
          </a:xfrm>
          <a:custGeom>
            <a:avLst/>
            <a:gdLst/>
            <a:ahLst/>
            <a:cxnLst/>
            <a:rect l="l" t="t" r="r" b="b"/>
            <a:pathLst>
              <a:path w="336550" h="749300">
                <a:moveTo>
                  <a:pt x="336321" y="749173"/>
                </a:moveTo>
                <a:lnTo>
                  <a:pt x="286732" y="718077"/>
                </a:lnTo>
                <a:lnTo>
                  <a:pt x="261267" y="673107"/>
                </a:lnTo>
                <a:lnTo>
                  <a:pt x="251885" y="632645"/>
                </a:lnTo>
                <a:lnTo>
                  <a:pt x="244699" y="483324"/>
                </a:lnTo>
                <a:lnTo>
                  <a:pt x="221808" y="388561"/>
                </a:lnTo>
                <a:lnTo>
                  <a:pt x="196988" y="331315"/>
                </a:lnTo>
                <a:lnTo>
                  <a:pt x="185356" y="312115"/>
                </a:lnTo>
                <a:lnTo>
                  <a:pt x="86989" y="282479"/>
                </a:lnTo>
                <a:lnTo>
                  <a:pt x="30984" y="231546"/>
                </a:lnTo>
                <a:lnTo>
                  <a:pt x="5826" y="183356"/>
                </a:lnTo>
                <a:lnTo>
                  <a:pt x="0" y="161950"/>
                </a:lnTo>
                <a:lnTo>
                  <a:pt x="0" y="0"/>
                </a:lnTo>
              </a:path>
            </a:pathLst>
          </a:custGeom>
          <a:ln w="6350">
            <a:solidFill>
              <a:srgbClr val="231F20"/>
            </a:solidFill>
          </a:ln>
        </p:spPr>
        <p:txBody>
          <a:bodyPr wrap="square" lIns="0" tIns="0" rIns="0" bIns="0" rtlCol="0"/>
          <a:lstStyle/>
          <a:p>
            <a:endParaRPr/>
          </a:p>
        </p:txBody>
      </p:sp>
      <p:sp>
        <p:nvSpPr>
          <p:cNvPr id="371" name="object 371"/>
          <p:cNvSpPr/>
          <p:nvPr/>
        </p:nvSpPr>
        <p:spPr>
          <a:xfrm>
            <a:off x="1932961" y="5633618"/>
            <a:ext cx="0" cy="31750"/>
          </a:xfrm>
          <a:custGeom>
            <a:avLst/>
            <a:gdLst/>
            <a:ahLst/>
            <a:cxnLst/>
            <a:rect l="l" t="t" r="r" b="b"/>
            <a:pathLst>
              <a:path h="31750">
                <a:moveTo>
                  <a:pt x="0" y="0"/>
                </a:moveTo>
                <a:lnTo>
                  <a:pt x="0" y="31750"/>
                </a:lnTo>
              </a:path>
            </a:pathLst>
          </a:custGeom>
          <a:ln w="5638">
            <a:solidFill>
              <a:srgbClr val="231F20"/>
            </a:solidFill>
          </a:ln>
        </p:spPr>
        <p:txBody>
          <a:bodyPr wrap="square" lIns="0" tIns="0" rIns="0" bIns="0" rtlCol="0"/>
          <a:lstStyle/>
          <a:p>
            <a:endParaRPr/>
          </a:p>
        </p:txBody>
      </p:sp>
      <p:graphicFrame>
        <p:nvGraphicFramePr>
          <p:cNvPr id="372" name="object 372"/>
          <p:cNvGraphicFramePr>
            <a:graphicFrameLocks noGrp="1"/>
          </p:cNvGraphicFramePr>
          <p:nvPr/>
        </p:nvGraphicFramePr>
        <p:xfrm>
          <a:off x="536816" y="4527791"/>
          <a:ext cx="2705100" cy="2205263"/>
        </p:xfrm>
        <a:graphic>
          <a:graphicData uri="http://schemas.openxmlformats.org/drawingml/2006/table">
            <a:tbl>
              <a:tblPr firstRow="1" bandRow="1">
                <a:tableStyleId>{2D5ABB26-0587-4C30-8999-92F81FD0307C}</a:tableStyleId>
              </a:tblPr>
              <a:tblGrid>
                <a:gridCol w="163195">
                  <a:extLst>
                    <a:ext uri="{9D8B030D-6E8A-4147-A177-3AD203B41FA5}">
                      <a16:colId xmlns:a16="http://schemas.microsoft.com/office/drawing/2014/main" val="20000"/>
                    </a:ext>
                  </a:extLst>
                </a:gridCol>
                <a:gridCol w="1229360">
                  <a:extLst>
                    <a:ext uri="{9D8B030D-6E8A-4147-A177-3AD203B41FA5}">
                      <a16:colId xmlns:a16="http://schemas.microsoft.com/office/drawing/2014/main" val="20001"/>
                    </a:ext>
                  </a:extLst>
                </a:gridCol>
                <a:gridCol w="1312545">
                  <a:extLst>
                    <a:ext uri="{9D8B030D-6E8A-4147-A177-3AD203B41FA5}">
                      <a16:colId xmlns:a16="http://schemas.microsoft.com/office/drawing/2014/main" val="20002"/>
                    </a:ext>
                  </a:extLst>
                </a:gridCol>
              </a:tblGrid>
              <a:tr h="154736">
                <a:tc>
                  <a:txBody>
                    <a:bodyPr/>
                    <a:lstStyle/>
                    <a:p>
                      <a:pPr marL="1270" algn="ctr">
                        <a:lnSpc>
                          <a:spcPts val="1070"/>
                        </a:lnSpc>
                      </a:pPr>
                      <a:r>
                        <a:rPr sz="900" dirty="0">
                          <a:solidFill>
                            <a:srgbClr val="FFFFFF"/>
                          </a:solidFill>
                          <a:latin typeface="Arial Narrow"/>
                          <a:cs typeface="Arial Narrow"/>
                        </a:rPr>
                        <a:t>2</a:t>
                      </a:r>
                      <a:endParaRPr sz="900">
                        <a:latin typeface="Arial Narrow"/>
                        <a:cs typeface="Arial Narrow"/>
                      </a:endParaRPr>
                    </a:p>
                  </a:txBody>
                  <a:tcPr marL="0" marR="0" marT="0" marB="0">
                    <a:lnL w="6350">
                      <a:solidFill>
                        <a:srgbClr val="231F20"/>
                      </a:solidFill>
                      <a:prstDash val="solid"/>
                    </a:lnL>
                    <a:lnT w="6350">
                      <a:solidFill>
                        <a:srgbClr val="231F20"/>
                      </a:solidFill>
                      <a:prstDash val="solid"/>
                    </a:lnT>
                    <a:solidFill>
                      <a:srgbClr val="58595B"/>
                    </a:solidFill>
                  </a:tcPr>
                </a:tc>
                <a:tc gridSpan="2">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6350">
                      <a:solidFill>
                        <a:srgbClr val="231F20"/>
                      </a:solidFill>
                      <a:prstDash val="solid"/>
                    </a:lnT>
                  </a:tcPr>
                </a:tc>
                <a:tc hMerge="1">
                  <a:txBody>
                    <a:bodyPr/>
                    <a:lstStyle/>
                    <a:p>
                      <a:endParaRPr/>
                    </a:p>
                  </a:txBody>
                  <a:tcPr marL="0" marR="0" marT="0" marB="0"/>
                </a:tc>
                <a:extLst>
                  <a:ext uri="{0D108BD9-81ED-4DB2-BD59-A6C34878D82A}">
                    <a16:rowId xmlns:a16="http://schemas.microsoft.com/office/drawing/2014/main" val="10000"/>
                  </a:ext>
                </a:extLst>
              </a:tr>
              <a:tr h="947891">
                <a:tc gridSpan="3">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080909"/>
                      </a:solidFill>
                      <a:prstDash val="solid"/>
                    </a:lnB>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1"/>
                  </a:ext>
                </a:extLst>
              </a:tr>
              <a:tr h="92967">
                <a:tc rowSpan="2">
                  <a:txBody>
                    <a:bodyPr/>
                    <a:lstStyle/>
                    <a:p>
                      <a:pPr marL="1270" algn="ctr">
                        <a:lnSpc>
                          <a:spcPts val="1070"/>
                        </a:lnSpc>
                      </a:pPr>
                      <a:r>
                        <a:rPr sz="900" dirty="0">
                          <a:solidFill>
                            <a:srgbClr val="FFFFFF"/>
                          </a:solidFill>
                          <a:latin typeface="Arial Narrow"/>
                          <a:cs typeface="Arial Narrow"/>
                        </a:rPr>
                        <a:t>3</a:t>
                      </a:r>
                      <a:endParaRPr sz="900">
                        <a:latin typeface="Arial Narrow"/>
                        <a:cs typeface="Arial Narrow"/>
                      </a:endParaRPr>
                    </a:p>
                  </a:txBody>
                  <a:tcPr marL="0" marR="0" marT="0" marB="0">
                    <a:lnL w="6350">
                      <a:solidFill>
                        <a:srgbClr val="231F20"/>
                      </a:solidFill>
                      <a:prstDash val="solid"/>
                    </a:lnL>
                    <a:lnT w="6350">
                      <a:solidFill>
                        <a:srgbClr val="080909"/>
                      </a:solidFill>
                      <a:prstDash val="solid"/>
                    </a:lnT>
                    <a:solidFill>
                      <a:srgbClr val="58595B"/>
                    </a:solidFill>
                  </a:tcPr>
                </a:tc>
                <a:tc gridSpan="2">
                  <a:txBody>
                    <a:bodyPr/>
                    <a:lstStyle/>
                    <a:p>
                      <a:pPr>
                        <a:lnSpc>
                          <a:spcPct val="100000"/>
                        </a:lnSpc>
                      </a:pPr>
                      <a:endParaRPr sz="400">
                        <a:latin typeface="Times New Roman"/>
                        <a:cs typeface="Times New Roman"/>
                      </a:endParaRPr>
                    </a:p>
                  </a:txBody>
                  <a:tcPr marL="0" marR="0" marT="0" marB="0">
                    <a:lnR w="6350">
                      <a:solidFill>
                        <a:srgbClr val="231F20"/>
                      </a:solidFill>
                      <a:prstDash val="solid"/>
                    </a:lnR>
                    <a:lnT w="6350">
                      <a:solidFill>
                        <a:srgbClr val="080909"/>
                      </a:solidFill>
                      <a:prstDash val="solid"/>
                    </a:lnT>
                  </a:tcPr>
                </a:tc>
                <a:tc hMerge="1">
                  <a:txBody>
                    <a:bodyPr/>
                    <a:lstStyle/>
                    <a:p>
                      <a:endParaRPr/>
                    </a:p>
                  </a:txBody>
                  <a:tcPr marL="0" marR="0" marT="0" marB="0"/>
                </a:tc>
                <a:extLst>
                  <a:ext uri="{0D108BD9-81ED-4DB2-BD59-A6C34878D82A}">
                    <a16:rowId xmlns:a16="http://schemas.microsoft.com/office/drawing/2014/main" val="10002"/>
                  </a:ext>
                </a:extLst>
              </a:tr>
              <a:tr h="61767">
                <a:tc vMerge="1">
                  <a:txBody>
                    <a:bodyPr/>
                    <a:lstStyle/>
                    <a:p>
                      <a:endParaRPr/>
                    </a:p>
                  </a:txBody>
                  <a:tcPr marL="0" marR="0" marT="0" marB="0">
                    <a:lnL w="6350">
                      <a:solidFill>
                        <a:srgbClr val="231F20"/>
                      </a:solidFill>
                      <a:prstDash val="solid"/>
                    </a:lnL>
                    <a:lnT w="6350">
                      <a:solidFill>
                        <a:srgbClr val="080909"/>
                      </a:solidFill>
                      <a:prstDash val="solid"/>
                    </a:lnT>
                    <a:solidFill>
                      <a:srgbClr val="58595B"/>
                    </a:solidFill>
                  </a:tcPr>
                </a:tc>
                <a:tc>
                  <a:txBody>
                    <a:bodyPr/>
                    <a:lstStyle/>
                    <a:p>
                      <a:pPr>
                        <a:lnSpc>
                          <a:spcPct val="100000"/>
                        </a:lnSpc>
                      </a:pPr>
                      <a:endParaRPr sz="200">
                        <a:latin typeface="Times New Roman"/>
                        <a:cs typeface="Times New Roman"/>
                      </a:endParaRPr>
                    </a:p>
                  </a:txBody>
                  <a:tcPr marL="0" marR="0" marT="0" marB="0">
                    <a:lnR w="6350">
                      <a:solidFill>
                        <a:srgbClr val="231F20"/>
                      </a:solidFill>
                      <a:prstDash val="solid"/>
                    </a:lnR>
                  </a:tcPr>
                </a:tc>
                <a:tc rowSpan="2">
                  <a:txBody>
                    <a:bodyPr/>
                    <a:lstStyle/>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spcBef>
                          <a:spcPts val="55"/>
                        </a:spcBef>
                      </a:pPr>
                      <a:endParaRPr sz="300">
                        <a:latin typeface="Times New Roman"/>
                        <a:cs typeface="Times New Roman"/>
                      </a:endParaRPr>
                    </a:p>
                    <a:p>
                      <a:pPr marR="184150" algn="r">
                        <a:lnSpc>
                          <a:spcPct val="100000"/>
                        </a:lnSpc>
                      </a:pPr>
                      <a:r>
                        <a:rPr sz="350" u="sng" dirty="0">
                          <a:solidFill>
                            <a:srgbClr val="231F20"/>
                          </a:solidFill>
                          <a:uFill>
                            <a:solidFill>
                              <a:srgbClr val="231F20"/>
                            </a:solidFill>
                          </a:uFill>
                          <a:latin typeface="Times New Roman"/>
                          <a:cs typeface="Times New Roman"/>
                        </a:rPr>
                        <a:t> </a:t>
                      </a:r>
                      <a:r>
                        <a:rPr sz="350" u="sng" spc="-10" dirty="0">
                          <a:solidFill>
                            <a:srgbClr val="231F20"/>
                          </a:solidFill>
                          <a:uFill>
                            <a:solidFill>
                              <a:srgbClr val="231F20"/>
                            </a:solidFill>
                          </a:uFill>
                          <a:latin typeface="Times New Roman"/>
                          <a:cs typeface="Times New Roman"/>
                        </a:rPr>
                        <a:t> </a:t>
                      </a:r>
                      <a:endParaRPr sz="35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spcBef>
                          <a:spcPts val="30"/>
                        </a:spcBef>
                      </a:pPr>
                      <a:endParaRPr sz="550">
                        <a:latin typeface="Times New Roman"/>
                        <a:cs typeface="Times New Roman"/>
                      </a:endParaRPr>
                    </a:p>
                    <a:p>
                      <a:pPr marL="76835" algn="ctr">
                        <a:lnSpc>
                          <a:spcPct val="100000"/>
                        </a:lnSpc>
                        <a:spcBef>
                          <a:spcPts val="5"/>
                        </a:spcBef>
                      </a:pPr>
                      <a:r>
                        <a:rPr sz="700" dirty="0">
                          <a:solidFill>
                            <a:srgbClr val="231F20"/>
                          </a:solidFill>
                          <a:latin typeface="Arial Narrow"/>
                          <a:cs typeface="Arial Narrow"/>
                        </a:rPr>
                        <a:t>(MONO)</a:t>
                      </a:r>
                      <a:endParaRPr sz="700">
                        <a:latin typeface="Arial Narrow"/>
                        <a:cs typeface="Arial Narrow"/>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extLst>
                  <a:ext uri="{0D108BD9-81ED-4DB2-BD59-A6C34878D82A}">
                    <a16:rowId xmlns:a16="http://schemas.microsoft.com/office/drawing/2014/main" val="10003"/>
                  </a:ext>
                </a:extLst>
              </a:tr>
              <a:tr h="947902">
                <a:tc gridSpan="2">
                  <a:txBody>
                    <a:bodyPr/>
                    <a:lstStyle/>
                    <a:p>
                      <a:pPr>
                        <a:lnSpc>
                          <a:spcPct val="100000"/>
                        </a:lnSpc>
                      </a:pPr>
                      <a:endParaRPr sz="800">
                        <a:latin typeface="Times New Roman"/>
                        <a:cs typeface="Times New Roman"/>
                      </a:endParaRPr>
                    </a:p>
                    <a:p>
                      <a:pPr>
                        <a:lnSpc>
                          <a:spcPct val="100000"/>
                        </a:lnSpc>
                      </a:pPr>
                      <a:endParaRPr sz="800">
                        <a:latin typeface="Times New Roman"/>
                        <a:cs typeface="Times New Roman"/>
                      </a:endParaRPr>
                    </a:p>
                    <a:p>
                      <a:pPr>
                        <a:lnSpc>
                          <a:spcPct val="100000"/>
                        </a:lnSpc>
                      </a:pPr>
                      <a:endParaRPr sz="800">
                        <a:latin typeface="Times New Roman"/>
                        <a:cs typeface="Times New Roman"/>
                      </a:endParaRPr>
                    </a:p>
                    <a:p>
                      <a:pPr>
                        <a:lnSpc>
                          <a:spcPct val="100000"/>
                        </a:lnSpc>
                      </a:pPr>
                      <a:endParaRPr sz="800">
                        <a:latin typeface="Times New Roman"/>
                        <a:cs typeface="Times New Roman"/>
                      </a:endParaRPr>
                    </a:p>
                    <a:p>
                      <a:pPr>
                        <a:lnSpc>
                          <a:spcPct val="100000"/>
                        </a:lnSpc>
                      </a:pPr>
                      <a:endParaRPr sz="800">
                        <a:latin typeface="Times New Roman"/>
                        <a:cs typeface="Times New Roman"/>
                      </a:endParaRPr>
                    </a:p>
                    <a:p>
                      <a:pPr>
                        <a:lnSpc>
                          <a:spcPct val="100000"/>
                        </a:lnSpc>
                      </a:pPr>
                      <a:endParaRPr sz="800">
                        <a:latin typeface="Times New Roman"/>
                        <a:cs typeface="Times New Roman"/>
                      </a:endParaRPr>
                    </a:p>
                    <a:p>
                      <a:pPr marR="33020" algn="ctr">
                        <a:lnSpc>
                          <a:spcPct val="100000"/>
                        </a:lnSpc>
                        <a:spcBef>
                          <a:spcPts val="540"/>
                        </a:spcBef>
                      </a:pPr>
                      <a:r>
                        <a:rPr sz="700" dirty="0">
                          <a:solidFill>
                            <a:srgbClr val="231F20"/>
                          </a:solidFill>
                          <a:latin typeface="Arial Narrow"/>
                          <a:cs typeface="Arial Narrow"/>
                        </a:rPr>
                        <a:t>(TUSCANY)</a:t>
                      </a:r>
                      <a:endParaRPr sz="700">
                        <a:latin typeface="Arial Narrow"/>
                        <a:cs typeface="Arial Narrow"/>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vMerge="1">
                  <a:txBody>
                    <a:bodyPr/>
                    <a:lstStyle/>
                    <a:p>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extLst>
                  <a:ext uri="{0D108BD9-81ED-4DB2-BD59-A6C34878D82A}">
                    <a16:rowId xmlns:a16="http://schemas.microsoft.com/office/drawing/2014/main" val="10004"/>
                  </a:ext>
                </a:extLst>
              </a:tr>
            </a:tbl>
          </a:graphicData>
        </a:graphic>
      </p:graphicFrame>
      <p:sp>
        <p:nvSpPr>
          <p:cNvPr id="373" name="object 373"/>
          <p:cNvSpPr/>
          <p:nvPr/>
        </p:nvSpPr>
        <p:spPr>
          <a:xfrm>
            <a:off x="793164" y="8154036"/>
            <a:ext cx="1380869" cy="1360957"/>
          </a:xfrm>
          <a:prstGeom prst="rect">
            <a:avLst/>
          </a:prstGeom>
          <a:blipFill>
            <a:blip r:embed="rId16" cstate="print"/>
            <a:stretch>
              <a:fillRect/>
            </a:stretch>
          </a:blipFill>
        </p:spPr>
        <p:txBody>
          <a:bodyPr wrap="square" lIns="0" tIns="0" rIns="0" bIns="0" rtlCol="0"/>
          <a:lstStyle/>
          <a:p>
            <a:endParaRPr/>
          </a:p>
        </p:txBody>
      </p:sp>
      <p:sp>
        <p:nvSpPr>
          <p:cNvPr id="374" name="object 374"/>
          <p:cNvSpPr txBox="1"/>
          <p:nvPr/>
        </p:nvSpPr>
        <p:spPr>
          <a:xfrm>
            <a:off x="1612764" y="8269533"/>
            <a:ext cx="207645" cy="259079"/>
          </a:xfrm>
          <a:prstGeom prst="rect">
            <a:avLst/>
          </a:prstGeom>
        </p:spPr>
        <p:txBody>
          <a:bodyPr vert="horz" wrap="square" lIns="0" tIns="16510" rIns="0" bIns="0" rtlCol="0">
            <a:spAutoFit/>
          </a:bodyPr>
          <a:lstStyle/>
          <a:p>
            <a:pPr>
              <a:lnSpc>
                <a:spcPct val="100000"/>
              </a:lnSpc>
              <a:spcBef>
                <a:spcPts val="130"/>
              </a:spcBef>
            </a:pPr>
            <a:r>
              <a:rPr sz="1500" spc="30" dirty="0">
                <a:solidFill>
                  <a:srgbClr val="231F20"/>
                </a:solidFill>
                <a:latin typeface="PMingLiU"/>
                <a:cs typeface="PMingLiU"/>
              </a:rPr>
              <a:t>①</a:t>
            </a:r>
            <a:endParaRPr sz="1500">
              <a:latin typeface="PMingLiU"/>
              <a:cs typeface="PMingLiU"/>
            </a:endParaRPr>
          </a:p>
        </p:txBody>
      </p:sp>
      <p:sp>
        <p:nvSpPr>
          <p:cNvPr id="375" name="object 375"/>
          <p:cNvSpPr txBox="1"/>
          <p:nvPr/>
        </p:nvSpPr>
        <p:spPr>
          <a:xfrm>
            <a:off x="3699036" y="9996493"/>
            <a:ext cx="158115" cy="112395"/>
          </a:xfrm>
          <a:prstGeom prst="rect">
            <a:avLst/>
          </a:prstGeom>
        </p:spPr>
        <p:txBody>
          <a:bodyPr vert="horz" wrap="square" lIns="0" tIns="6985" rIns="0" bIns="0" rtlCol="0">
            <a:spAutoFit/>
          </a:bodyPr>
          <a:lstStyle/>
          <a:p>
            <a:pPr marL="38100">
              <a:lnSpc>
                <a:spcPct val="100000"/>
              </a:lnSpc>
              <a:spcBef>
                <a:spcPts val="55"/>
              </a:spcBef>
            </a:pPr>
            <a:r>
              <a:rPr sz="600" dirty="0">
                <a:solidFill>
                  <a:srgbClr val="131111"/>
                </a:solidFill>
                <a:latin typeface="Arial"/>
                <a:cs typeface="Arial"/>
              </a:rPr>
              <a:t>17</a:t>
            </a:r>
            <a:endParaRPr sz="600">
              <a:latin typeface="Arial"/>
              <a:cs typeface="Arial"/>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52970" y="447294"/>
            <a:ext cx="4865370" cy="972819"/>
          </a:xfrm>
          <a:prstGeom prst="rect">
            <a:avLst/>
          </a:prstGeom>
        </p:spPr>
        <p:txBody>
          <a:bodyPr vert="horz" wrap="square" lIns="0" tIns="22860" rIns="0" bIns="0" rtlCol="0">
            <a:spAutoFit/>
          </a:bodyPr>
          <a:lstStyle/>
          <a:p>
            <a:pPr marL="12700">
              <a:lnSpc>
                <a:spcPct val="100000"/>
              </a:lnSpc>
              <a:spcBef>
                <a:spcPts val="180"/>
              </a:spcBef>
            </a:pPr>
            <a:r>
              <a:rPr sz="1200" b="1" dirty="0">
                <a:solidFill>
                  <a:srgbClr val="231F20"/>
                </a:solidFill>
                <a:latin typeface="Arial Narrow"/>
                <a:cs typeface="Arial Narrow"/>
              </a:rPr>
              <a:t>Réparation du bassin </a:t>
            </a:r>
            <a:r>
              <a:rPr sz="1200" b="1" spc="-5" dirty="0">
                <a:solidFill>
                  <a:srgbClr val="231F20"/>
                </a:solidFill>
                <a:latin typeface="Arial Narrow"/>
                <a:cs typeface="Arial Narrow"/>
              </a:rPr>
              <a:t>et </a:t>
            </a:r>
            <a:r>
              <a:rPr sz="1200" b="1" dirty="0">
                <a:solidFill>
                  <a:srgbClr val="231F20"/>
                </a:solidFill>
                <a:latin typeface="Arial Narrow"/>
                <a:cs typeface="Arial Narrow"/>
              </a:rPr>
              <a:t>de </a:t>
            </a:r>
            <a:r>
              <a:rPr sz="1200" b="1" spc="-5" dirty="0">
                <a:solidFill>
                  <a:srgbClr val="231F20"/>
                </a:solidFill>
                <a:latin typeface="Arial Narrow"/>
                <a:cs typeface="Arial Narrow"/>
              </a:rPr>
              <a:t>la</a:t>
            </a:r>
            <a:r>
              <a:rPr sz="1200" b="1" spc="-15" dirty="0">
                <a:solidFill>
                  <a:srgbClr val="231F20"/>
                </a:solidFill>
                <a:latin typeface="Arial Narrow"/>
                <a:cs typeface="Arial Narrow"/>
              </a:rPr>
              <a:t> </a:t>
            </a:r>
            <a:r>
              <a:rPr sz="1200" b="1" spc="-5" dirty="0">
                <a:solidFill>
                  <a:srgbClr val="231F20"/>
                </a:solidFill>
                <a:latin typeface="Arial Narrow"/>
                <a:cs typeface="Arial Narrow"/>
              </a:rPr>
              <a:t>vessie</a:t>
            </a:r>
            <a:endParaRPr sz="1200">
              <a:latin typeface="Arial Narrow"/>
              <a:cs typeface="Arial Narrow"/>
            </a:endParaRPr>
          </a:p>
          <a:p>
            <a:pPr marL="12700">
              <a:lnSpc>
                <a:spcPct val="100000"/>
              </a:lnSpc>
              <a:spcBef>
                <a:spcPts val="60"/>
              </a:spcBef>
            </a:pPr>
            <a:r>
              <a:rPr sz="900" dirty="0">
                <a:solidFill>
                  <a:srgbClr val="231F20"/>
                </a:solidFill>
                <a:latin typeface="Arial Narrow"/>
                <a:cs typeface="Arial Narrow"/>
              </a:rPr>
              <a:t>Utilisez </a:t>
            </a:r>
            <a:r>
              <a:rPr sz="900" spc="-5" dirty="0">
                <a:solidFill>
                  <a:srgbClr val="231F20"/>
                </a:solidFill>
                <a:latin typeface="Arial Narrow"/>
                <a:cs typeface="Arial Narrow"/>
              </a:rPr>
              <a:t>le patch de </a:t>
            </a:r>
            <a:r>
              <a:rPr sz="900" dirty="0">
                <a:solidFill>
                  <a:srgbClr val="231F20"/>
                </a:solidFill>
                <a:latin typeface="Arial Narrow"/>
                <a:cs typeface="Arial Narrow"/>
              </a:rPr>
              <a:t>réparation fourni </a:t>
            </a:r>
            <a:r>
              <a:rPr sz="900" spc="-5" dirty="0">
                <a:solidFill>
                  <a:srgbClr val="231F20"/>
                </a:solidFill>
                <a:latin typeface="Arial Narrow"/>
                <a:cs typeface="Arial Narrow"/>
              </a:rPr>
              <a:t>pour </a:t>
            </a:r>
            <a:r>
              <a:rPr sz="900" dirty="0">
                <a:solidFill>
                  <a:srgbClr val="231F20"/>
                </a:solidFill>
                <a:latin typeface="Arial Narrow"/>
                <a:cs typeface="Arial Narrow"/>
              </a:rPr>
              <a:t>réparer toute</a:t>
            </a:r>
            <a:r>
              <a:rPr sz="900" spc="-20" dirty="0">
                <a:solidFill>
                  <a:srgbClr val="231F20"/>
                </a:solidFill>
                <a:latin typeface="Arial Narrow"/>
                <a:cs typeface="Arial Narrow"/>
              </a:rPr>
              <a:t> </a:t>
            </a:r>
            <a:r>
              <a:rPr sz="900" dirty="0">
                <a:solidFill>
                  <a:srgbClr val="231F20"/>
                </a:solidFill>
                <a:latin typeface="Arial Narrow"/>
                <a:cs typeface="Arial Narrow"/>
              </a:rPr>
              <a:t>perforation:</a:t>
            </a:r>
            <a:endParaRPr sz="900">
              <a:latin typeface="Arial Narrow"/>
              <a:cs typeface="Arial Narrow"/>
            </a:endParaRPr>
          </a:p>
          <a:p>
            <a:pPr marL="142875" indent="-130810">
              <a:lnSpc>
                <a:spcPct val="100000"/>
              </a:lnSpc>
              <a:spcBef>
                <a:spcPts val="120"/>
              </a:spcBef>
              <a:buAutoNum type="arabicPeriod"/>
              <a:tabLst>
                <a:tab pos="143510" algn="l"/>
              </a:tabLst>
            </a:pPr>
            <a:r>
              <a:rPr sz="900" dirty="0">
                <a:solidFill>
                  <a:srgbClr val="231F20"/>
                </a:solidFill>
                <a:latin typeface="Arial Narrow"/>
                <a:cs typeface="Arial Narrow"/>
              </a:rPr>
              <a:t>Nettoyez </a:t>
            </a:r>
            <a:r>
              <a:rPr sz="900" spc="-5" dirty="0">
                <a:solidFill>
                  <a:srgbClr val="231F20"/>
                </a:solidFill>
                <a:latin typeface="Arial Narrow"/>
                <a:cs typeface="Arial Narrow"/>
              </a:rPr>
              <a:t>et séchez soigneusement la zone </a:t>
            </a:r>
            <a:r>
              <a:rPr sz="900" dirty="0">
                <a:solidFill>
                  <a:srgbClr val="231F20"/>
                </a:solidFill>
                <a:latin typeface="Arial Narrow"/>
                <a:cs typeface="Arial Narrow"/>
              </a:rPr>
              <a:t>à</a:t>
            </a:r>
            <a:r>
              <a:rPr sz="900" spc="-10" dirty="0">
                <a:solidFill>
                  <a:srgbClr val="231F20"/>
                </a:solidFill>
                <a:latin typeface="Arial Narrow"/>
                <a:cs typeface="Arial Narrow"/>
              </a:rPr>
              <a:t> </a:t>
            </a:r>
            <a:r>
              <a:rPr sz="900" dirty="0">
                <a:solidFill>
                  <a:srgbClr val="231F20"/>
                </a:solidFill>
                <a:latin typeface="Arial Narrow"/>
                <a:cs typeface="Arial Narrow"/>
              </a:rPr>
              <a:t>réparer</a:t>
            </a:r>
            <a:endParaRPr sz="900">
              <a:latin typeface="Arial Narrow"/>
              <a:cs typeface="Arial Narrow"/>
            </a:endParaRPr>
          </a:p>
          <a:p>
            <a:pPr marL="142875" indent="-130810">
              <a:lnSpc>
                <a:spcPct val="100000"/>
              </a:lnSpc>
              <a:spcBef>
                <a:spcPts val="120"/>
              </a:spcBef>
              <a:buAutoNum type="arabicPeriod"/>
              <a:tabLst>
                <a:tab pos="143510" algn="l"/>
              </a:tabLst>
            </a:pPr>
            <a:r>
              <a:rPr sz="900" spc="-15" dirty="0">
                <a:solidFill>
                  <a:srgbClr val="231F20"/>
                </a:solidFill>
                <a:latin typeface="Arial Narrow"/>
                <a:cs typeface="Arial Narrow"/>
              </a:rPr>
              <a:t>Appliquez</a:t>
            </a:r>
            <a:r>
              <a:rPr sz="900" spc="-5" dirty="0">
                <a:solidFill>
                  <a:srgbClr val="231F20"/>
                </a:solidFill>
                <a:latin typeface="Arial Narrow"/>
                <a:cs typeface="Arial Narrow"/>
              </a:rPr>
              <a:t> </a:t>
            </a:r>
            <a:r>
              <a:rPr sz="900" spc="-15" dirty="0">
                <a:solidFill>
                  <a:srgbClr val="231F20"/>
                </a:solidFill>
                <a:latin typeface="Arial Narrow"/>
                <a:cs typeface="Arial Narrow"/>
              </a:rPr>
              <a:t>la</a:t>
            </a:r>
            <a:r>
              <a:rPr sz="900" spc="-5" dirty="0">
                <a:solidFill>
                  <a:srgbClr val="231F20"/>
                </a:solidFill>
                <a:latin typeface="Arial Narrow"/>
                <a:cs typeface="Arial Narrow"/>
              </a:rPr>
              <a:t> </a:t>
            </a:r>
            <a:r>
              <a:rPr sz="900" spc="-15" dirty="0">
                <a:solidFill>
                  <a:srgbClr val="231F20"/>
                </a:solidFill>
                <a:latin typeface="Arial Narrow"/>
                <a:cs typeface="Arial Narrow"/>
              </a:rPr>
              <a:t>colle</a:t>
            </a:r>
            <a:r>
              <a:rPr sz="900" spc="-5" dirty="0">
                <a:solidFill>
                  <a:srgbClr val="231F20"/>
                </a:solidFill>
                <a:latin typeface="Arial Narrow"/>
                <a:cs typeface="Arial Narrow"/>
              </a:rPr>
              <a:t> </a:t>
            </a:r>
            <a:r>
              <a:rPr sz="900" spc="-15" dirty="0">
                <a:solidFill>
                  <a:srgbClr val="231F20"/>
                </a:solidFill>
                <a:latin typeface="Arial Narrow"/>
                <a:cs typeface="Arial Narrow"/>
              </a:rPr>
              <a:t>sur</a:t>
            </a:r>
            <a:r>
              <a:rPr sz="900" spc="-5" dirty="0">
                <a:solidFill>
                  <a:srgbClr val="231F20"/>
                </a:solidFill>
                <a:latin typeface="Arial Narrow"/>
                <a:cs typeface="Arial Narrow"/>
              </a:rPr>
              <a:t> </a:t>
            </a:r>
            <a:r>
              <a:rPr sz="900" spc="-15" dirty="0">
                <a:solidFill>
                  <a:srgbClr val="231F20"/>
                </a:solidFill>
                <a:latin typeface="Arial Narrow"/>
                <a:cs typeface="Arial Narrow"/>
              </a:rPr>
              <a:t>le</a:t>
            </a:r>
            <a:r>
              <a:rPr sz="900" dirty="0">
                <a:solidFill>
                  <a:srgbClr val="231F20"/>
                </a:solidFill>
                <a:latin typeface="Arial Narrow"/>
                <a:cs typeface="Arial Narrow"/>
              </a:rPr>
              <a:t> </a:t>
            </a:r>
            <a:r>
              <a:rPr sz="900" spc="-15" dirty="0">
                <a:solidFill>
                  <a:srgbClr val="231F20"/>
                </a:solidFill>
                <a:latin typeface="Arial Narrow"/>
                <a:cs typeface="Arial Narrow"/>
              </a:rPr>
              <a:t>patch</a:t>
            </a:r>
            <a:r>
              <a:rPr sz="900" spc="-5" dirty="0">
                <a:solidFill>
                  <a:srgbClr val="231F20"/>
                </a:solidFill>
                <a:latin typeface="Arial Narrow"/>
                <a:cs typeface="Arial Narrow"/>
              </a:rPr>
              <a:t> </a:t>
            </a:r>
            <a:r>
              <a:rPr sz="900" spc="-15" dirty="0">
                <a:solidFill>
                  <a:srgbClr val="231F20"/>
                </a:solidFill>
                <a:latin typeface="Arial Narrow"/>
                <a:cs typeface="Arial Narrow"/>
              </a:rPr>
              <a:t>en</a:t>
            </a:r>
            <a:r>
              <a:rPr sz="900" spc="-5" dirty="0">
                <a:solidFill>
                  <a:srgbClr val="231F20"/>
                </a:solidFill>
                <a:latin typeface="Arial Narrow"/>
                <a:cs typeface="Arial Narrow"/>
              </a:rPr>
              <a:t> </a:t>
            </a:r>
            <a:r>
              <a:rPr sz="900" spc="-20" dirty="0">
                <a:solidFill>
                  <a:srgbClr val="231F20"/>
                </a:solidFill>
                <a:latin typeface="Arial Narrow"/>
                <a:cs typeface="Arial Narrow"/>
              </a:rPr>
              <a:t>PVC</a:t>
            </a:r>
            <a:r>
              <a:rPr sz="900" spc="-5" dirty="0">
                <a:solidFill>
                  <a:srgbClr val="231F20"/>
                </a:solidFill>
                <a:latin typeface="Arial Narrow"/>
                <a:cs typeface="Arial Narrow"/>
              </a:rPr>
              <a:t> </a:t>
            </a:r>
            <a:r>
              <a:rPr sz="900" spc="-15" dirty="0">
                <a:solidFill>
                  <a:srgbClr val="231F20"/>
                </a:solidFill>
                <a:latin typeface="Arial Narrow"/>
                <a:cs typeface="Arial Narrow"/>
              </a:rPr>
              <a:t>et</a:t>
            </a:r>
            <a:r>
              <a:rPr sz="900" dirty="0">
                <a:solidFill>
                  <a:srgbClr val="231F20"/>
                </a:solidFill>
                <a:latin typeface="Arial Narrow"/>
                <a:cs typeface="Arial Narrow"/>
              </a:rPr>
              <a:t> </a:t>
            </a:r>
            <a:r>
              <a:rPr sz="900" spc="-10" dirty="0">
                <a:solidFill>
                  <a:srgbClr val="231F20"/>
                </a:solidFill>
                <a:latin typeface="Arial Narrow"/>
                <a:cs typeface="Arial Narrow"/>
              </a:rPr>
              <a:t>fixez-le</a:t>
            </a:r>
            <a:r>
              <a:rPr sz="900" spc="-5" dirty="0">
                <a:solidFill>
                  <a:srgbClr val="231F20"/>
                </a:solidFill>
                <a:latin typeface="Arial Narrow"/>
                <a:cs typeface="Arial Narrow"/>
              </a:rPr>
              <a:t> </a:t>
            </a:r>
            <a:r>
              <a:rPr sz="900" spc="-15" dirty="0">
                <a:solidFill>
                  <a:srgbClr val="231F20"/>
                </a:solidFill>
                <a:latin typeface="Arial Narrow"/>
                <a:cs typeface="Arial Narrow"/>
              </a:rPr>
              <a:t>rapidement</a:t>
            </a:r>
            <a:r>
              <a:rPr sz="900" spc="-5" dirty="0">
                <a:solidFill>
                  <a:srgbClr val="231F20"/>
                </a:solidFill>
                <a:latin typeface="Arial Narrow"/>
                <a:cs typeface="Arial Narrow"/>
              </a:rPr>
              <a:t> </a:t>
            </a:r>
            <a:r>
              <a:rPr sz="900" spc="-15" dirty="0">
                <a:solidFill>
                  <a:srgbClr val="231F20"/>
                </a:solidFill>
                <a:latin typeface="Arial Narrow"/>
                <a:cs typeface="Arial Narrow"/>
              </a:rPr>
              <a:t>sur</a:t>
            </a:r>
            <a:r>
              <a:rPr sz="900" spc="-5" dirty="0">
                <a:solidFill>
                  <a:srgbClr val="231F20"/>
                </a:solidFill>
                <a:latin typeface="Arial Narrow"/>
                <a:cs typeface="Arial Narrow"/>
              </a:rPr>
              <a:t> </a:t>
            </a:r>
            <a:r>
              <a:rPr sz="900" spc="-15" dirty="0">
                <a:solidFill>
                  <a:srgbClr val="231F20"/>
                </a:solidFill>
                <a:latin typeface="Arial Narrow"/>
                <a:cs typeface="Arial Narrow"/>
              </a:rPr>
              <a:t>la</a:t>
            </a:r>
            <a:r>
              <a:rPr sz="900" spc="-5" dirty="0">
                <a:solidFill>
                  <a:srgbClr val="231F20"/>
                </a:solidFill>
                <a:latin typeface="Arial Narrow"/>
                <a:cs typeface="Arial Narrow"/>
              </a:rPr>
              <a:t> </a:t>
            </a:r>
            <a:r>
              <a:rPr sz="900" spc="-15" dirty="0">
                <a:solidFill>
                  <a:srgbClr val="231F20"/>
                </a:solidFill>
                <a:latin typeface="Arial Narrow"/>
                <a:cs typeface="Arial Narrow"/>
              </a:rPr>
              <a:t>surface</a:t>
            </a:r>
            <a:r>
              <a:rPr sz="900" dirty="0">
                <a:solidFill>
                  <a:srgbClr val="231F20"/>
                </a:solidFill>
                <a:latin typeface="Arial Narrow"/>
                <a:cs typeface="Arial Narrow"/>
              </a:rPr>
              <a:t> </a:t>
            </a:r>
            <a:r>
              <a:rPr sz="900" spc="-20" dirty="0">
                <a:solidFill>
                  <a:srgbClr val="231F20"/>
                </a:solidFill>
                <a:latin typeface="Arial Narrow"/>
                <a:cs typeface="Arial Narrow"/>
              </a:rPr>
              <a:t>endommagée.</a:t>
            </a:r>
            <a:r>
              <a:rPr sz="900" spc="-5" dirty="0">
                <a:solidFill>
                  <a:srgbClr val="231F20"/>
                </a:solidFill>
                <a:latin typeface="Arial Narrow"/>
                <a:cs typeface="Arial Narrow"/>
              </a:rPr>
              <a:t> </a:t>
            </a:r>
            <a:r>
              <a:rPr sz="900" spc="-15" dirty="0">
                <a:solidFill>
                  <a:srgbClr val="231F20"/>
                </a:solidFill>
                <a:latin typeface="Arial Narrow"/>
                <a:cs typeface="Arial Narrow"/>
              </a:rPr>
              <a:t>(La</a:t>
            </a:r>
            <a:r>
              <a:rPr sz="900" spc="-5" dirty="0">
                <a:solidFill>
                  <a:srgbClr val="231F20"/>
                </a:solidFill>
                <a:latin typeface="Arial Narrow"/>
                <a:cs typeface="Arial Narrow"/>
              </a:rPr>
              <a:t> </a:t>
            </a:r>
            <a:r>
              <a:rPr sz="900" spc="-15" dirty="0">
                <a:solidFill>
                  <a:srgbClr val="231F20"/>
                </a:solidFill>
                <a:latin typeface="Arial Narrow"/>
                <a:cs typeface="Arial Narrow"/>
              </a:rPr>
              <a:t>colle</a:t>
            </a:r>
            <a:r>
              <a:rPr sz="900" spc="-5" dirty="0">
                <a:solidFill>
                  <a:srgbClr val="231F20"/>
                </a:solidFill>
                <a:latin typeface="Arial Narrow"/>
                <a:cs typeface="Arial Narrow"/>
              </a:rPr>
              <a:t> </a:t>
            </a:r>
            <a:r>
              <a:rPr sz="900" spc="-15" dirty="0">
                <a:solidFill>
                  <a:srgbClr val="231F20"/>
                </a:solidFill>
                <a:latin typeface="Arial Narrow"/>
                <a:cs typeface="Arial Narrow"/>
              </a:rPr>
              <a:t>n’est</a:t>
            </a:r>
            <a:r>
              <a:rPr sz="900" dirty="0">
                <a:solidFill>
                  <a:srgbClr val="231F20"/>
                </a:solidFill>
                <a:latin typeface="Arial Narrow"/>
                <a:cs typeface="Arial Narrow"/>
              </a:rPr>
              <a:t> </a:t>
            </a:r>
            <a:r>
              <a:rPr sz="900" spc="-20" dirty="0">
                <a:solidFill>
                  <a:srgbClr val="231F20"/>
                </a:solidFill>
                <a:latin typeface="Arial Narrow"/>
                <a:cs typeface="Arial Narrow"/>
              </a:rPr>
              <a:t>pas</a:t>
            </a:r>
            <a:r>
              <a:rPr sz="900" spc="-5" dirty="0">
                <a:solidFill>
                  <a:srgbClr val="231F20"/>
                </a:solidFill>
                <a:latin typeface="Arial Narrow"/>
                <a:cs typeface="Arial Narrow"/>
              </a:rPr>
              <a:t> </a:t>
            </a:r>
            <a:r>
              <a:rPr sz="900" spc="-15" dirty="0">
                <a:solidFill>
                  <a:srgbClr val="231F20"/>
                </a:solidFill>
                <a:latin typeface="Arial Narrow"/>
                <a:cs typeface="Arial Narrow"/>
              </a:rPr>
              <a:t>incluse)</a:t>
            </a:r>
            <a:endParaRPr sz="900">
              <a:latin typeface="Arial Narrow"/>
              <a:cs typeface="Arial Narrow"/>
            </a:endParaRPr>
          </a:p>
          <a:p>
            <a:pPr marL="142875" indent="-130810">
              <a:lnSpc>
                <a:spcPct val="100000"/>
              </a:lnSpc>
              <a:spcBef>
                <a:spcPts val="120"/>
              </a:spcBef>
              <a:buAutoNum type="arabicPeriod"/>
              <a:tabLst>
                <a:tab pos="143510" algn="l"/>
              </a:tabLst>
            </a:pPr>
            <a:r>
              <a:rPr sz="900" spc="-15" dirty="0">
                <a:solidFill>
                  <a:srgbClr val="231F20"/>
                </a:solidFill>
                <a:latin typeface="Arial Narrow"/>
                <a:cs typeface="Arial Narrow"/>
              </a:rPr>
              <a:t>Lissez la surface pour éliminer les bulles d’air et laissez </a:t>
            </a:r>
            <a:r>
              <a:rPr sz="900" spc="-20" dirty="0">
                <a:solidFill>
                  <a:srgbClr val="231F20"/>
                </a:solidFill>
                <a:latin typeface="Arial Narrow"/>
                <a:cs typeface="Arial Narrow"/>
              </a:rPr>
              <a:t>sécher pendant </a:t>
            </a:r>
            <a:r>
              <a:rPr sz="900" spc="-15" dirty="0">
                <a:solidFill>
                  <a:srgbClr val="231F20"/>
                </a:solidFill>
                <a:latin typeface="Arial Narrow"/>
                <a:cs typeface="Arial Narrow"/>
              </a:rPr>
              <a:t>5 à 10</a:t>
            </a:r>
            <a:r>
              <a:rPr sz="900" spc="80" dirty="0">
                <a:solidFill>
                  <a:srgbClr val="231F20"/>
                </a:solidFill>
                <a:latin typeface="Arial Narrow"/>
                <a:cs typeface="Arial Narrow"/>
              </a:rPr>
              <a:t> </a:t>
            </a:r>
            <a:r>
              <a:rPr sz="900" spc="-20" dirty="0">
                <a:solidFill>
                  <a:srgbClr val="231F20"/>
                </a:solidFill>
                <a:latin typeface="Arial Narrow"/>
                <a:cs typeface="Arial Narrow"/>
              </a:rPr>
              <a:t>minutes</a:t>
            </a:r>
            <a:endParaRPr sz="900">
              <a:latin typeface="Arial Narrow"/>
              <a:cs typeface="Arial Narrow"/>
            </a:endParaRPr>
          </a:p>
          <a:p>
            <a:pPr marL="12700">
              <a:lnSpc>
                <a:spcPct val="100000"/>
              </a:lnSpc>
              <a:spcBef>
                <a:spcPts val="120"/>
              </a:spcBef>
            </a:pPr>
            <a:r>
              <a:rPr sz="900" b="1" spc="-5" dirty="0">
                <a:solidFill>
                  <a:srgbClr val="231F20"/>
                </a:solidFill>
                <a:latin typeface="Arial Narrow"/>
                <a:cs typeface="Arial Narrow"/>
              </a:rPr>
              <a:t>REMARQUE</a:t>
            </a:r>
            <a:r>
              <a:rPr sz="900" spc="-5" dirty="0">
                <a:solidFill>
                  <a:srgbClr val="231F20"/>
                </a:solidFill>
                <a:latin typeface="Arial Narrow"/>
                <a:cs typeface="Arial Narrow"/>
              </a:rPr>
              <a:t>: La colle n’est pas</a:t>
            </a:r>
            <a:r>
              <a:rPr sz="900" spc="-10" dirty="0">
                <a:solidFill>
                  <a:srgbClr val="231F20"/>
                </a:solidFill>
                <a:latin typeface="Arial Narrow"/>
                <a:cs typeface="Arial Narrow"/>
              </a:rPr>
              <a:t> </a:t>
            </a:r>
            <a:r>
              <a:rPr sz="900" spc="-5" dirty="0">
                <a:solidFill>
                  <a:srgbClr val="231F20"/>
                </a:solidFill>
                <a:latin typeface="Arial Narrow"/>
                <a:cs typeface="Arial Narrow"/>
              </a:rPr>
              <a:t>incluse.</a:t>
            </a:r>
            <a:endParaRPr sz="900">
              <a:latin typeface="Arial Narrow"/>
              <a:cs typeface="Arial Narrow"/>
            </a:endParaRPr>
          </a:p>
        </p:txBody>
      </p:sp>
      <p:sp>
        <p:nvSpPr>
          <p:cNvPr id="3" name="object 3"/>
          <p:cNvSpPr/>
          <p:nvPr/>
        </p:nvSpPr>
        <p:spPr>
          <a:xfrm>
            <a:off x="5398653" y="1562949"/>
            <a:ext cx="1206549" cy="1074371"/>
          </a:xfrm>
          <a:prstGeom prst="rect">
            <a:avLst/>
          </a:prstGeom>
          <a:blipFill>
            <a:blip r:embed="rId2" cstate="print"/>
            <a:stretch>
              <a:fillRect/>
            </a:stretch>
          </a:blipFill>
        </p:spPr>
        <p:txBody>
          <a:bodyPr wrap="square" lIns="0" tIns="0" rIns="0" bIns="0" rtlCol="0"/>
          <a:lstStyle/>
          <a:p>
            <a:endParaRPr/>
          </a:p>
        </p:txBody>
      </p:sp>
      <p:sp>
        <p:nvSpPr>
          <p:cNvPr id="4" name="object 4"/>
          <p:cNvSpPr/>
          <p:nvPr/>
        </p:nvSpPr>
        <p:spPr>
          <a:xfrm>
            <a:off x="940072" y="1544980"/>
            <a:ext cx="1091304" cy="1267548"/>
          </a:xfrm>
          <a:prstGeom prst="rect">
            <a:avLst/>
          </a:prstGeom>
          <a:blipFill>
            <a:blip r:embed="rId3" cstate="print"/>
            <a:stretch>
              <a:fillRect/>
            </a:stretch>
          </a:blipFill>
        </p:spPr>
        <p:txBody>
          <a:bodyPr wrap="square" lIns="0" tIns="0" rIns="0" bIns="0" rtlCol="0"/>
          <a:lstStyle/>
          <a:p>
            <a:endParaRPr/>
          </a:p>
        </p:txBody>
      </p:sp>
      <p:sp>
        <p:nvSpPr>
          <p:cNvPr id="5" name="object 5"/>
          <p:cNvSpPr/>
          <p:nvPr/>
        </p:nvSpPr>
        <p:spPr>
          <a:xfrm>
            <a:off x="2414117" y="1563446"/>
            <a:ext cx="1687804" cy="1081136"/>
          </a:xfrm>
          <a:prstGeom prst="rect">
            <a:avLst/>
          </a:prstGeom>
          <a:blipFill>
            <a:blip r:embed="rId4" cstate="print"/>
            <a:stretch>
              <a:fillRect/>
            </a:stretch>
          </a:blipFill>
        </p:spPr>
        <p:txBody>
          <a:bodyPr wrap="square" lIns="0" tIns="0" rIns="0" bIns="0" rtlCol="0"/>
          <a:lstStyle/>
          <a:p>
            <a:endParaRPr/>
          </a:p>
        </p:txBody>
      </p:sp>
      <p:sp>
        <p:nvSpPr>
          <p:cNvPr id="6" name="object 6"/>
          <p:cNvSpPr/>
          <p:nvPr/>
        </p:nvSpPr>
        <p:spPr>
          <a:xfrm>
            <a:off x="3636848" y="1563433"/>
            <a:ext cx="1765755" cy="1074369"/>
          </a:xfrm>
          <a:prstGeom prst="rect">
            <a:avLst/>
          </a:prstGeom>
          <a:blipFill>
            <a:blip r:embed="rId5" cstate="print"/>
            <a:stretch>
              <a:fillRect/>
            </a:stretch>
          </a:blipFill>
        </p:spPr>
        <p:txBody>
          <a:bodyPr wrap="square" lIns="0" tIns="0" rIns="0" bIns="0" rtlCol="0"/>
          <a:lstStyle/>
          <a:p>
            <a:endParaRPr/>
          </a:p>
        </p:txBody>
      </p:sp>
      <p:sp>
        <p:nvSpPr>
          <p:cNvPr id="7" name="object 7"/>
          <p:cNvSpPr/>
          <p:nvPr/>
        </p:nvSpPr>
        <p:spPr>
          <a:xfrm>
            <a:off x="980592" y="1562951"/>
            <a:ext cx="1048385" cy="1069975"/>
          </a:xfrm>
          <a:custGeom>
            <a:avLst/>
            <a:gdLst/>
            <a:ahLst/>
            <a:cxnLst/>
            <a:rect l="l" t="t" r="r" b="b"/>
            <a:pathLst>
              <a:path w="1048385" h="1069975">
                <a:moveTo>
                  <a:pt x="1047953" y="1069543"/>
                </a:moveTo>
                <a:lnTo>
                  <a:pt x="0" y="1069543"/>
                </a:lnTo>
                <a:lnTo>
                  <a:pt x="0" y="0"/>
                </a:lnTo>
                <a:lnTo>
                  <a:pt x="1047953" y="0"/>
                </a:lnTo>
                <a:lnTo>
                  <a:pt x="1047953" y="1069543"/>
                </a:lnTo>
                <a:close/>
              </a:path>
            </a:pathLst>
          </a:custGeom>
          <a:ln w="5524">
            <a:solidFill>
              <a:srgbClr val="231F20"/>
            </a:solidFill>
          </a:ln>
        </p:spPr>
        <p:txBody>
          <a:bodyPr wrap="square" lIns="0" tIns="0" rIns="0" bIns="0" rtlCol="0"/>
          <a:lstStyle/>
          <a:p>
            <a:endParaRPr/>
          </a:p>
        </p:txBody>
      </p:sp>
      <p:sp>
        <p:nvSpPr>
          <p:cNvPr id="8" name="object 8"/>
          <p:cNvSpPr txBox="1"/>
          <p:nvPr/>
        </p:nvSpPr>
        <p:spPr>
          <a:xfrm>
            <a:off x="983354" y="1565713"/>
            <a:ext cx="154305" cy="146050"/>
          </a:xfrm>
          <a:prstGeom prst="rect">
            <a:avLst/>
          </a:prstGeom>
          <a:solidFill>
            <a:srgbClr val="58595B"/>
          </a:solidFill>
        </p:spPr>
        <p:txBody>
          <a:bodyPr vert="horz" wrap="square" lIns="0" tIns="0" rIns="0" bIns="0" rtlCol="0">
            <a:spAutoFit/>
          </a:bodyPr>
          <a:lstStyle/>
          <a:p>
            <a:pPr marL="34925">
              <a:lnSpc>
                <a:spcPts val="1145"/>
              </a:lnSpc>
            </a:pPr>
            <a:r>
              <a:rPr sz="1000" dirty="0">
                <a:solidFill>
                  <a:srgbClr val="FFFFFF"/>
                </a:solidFill>
                <a:latin typeface="Arial Narrow"/>
                <a:cs typeface="Arial Narrow"/>
              </a:rPr>
              <a:t>1</a:t>
            </a:r>
            <a:endParaRPr sz="1000">
              <a:latin typeface="Arial Narrow"/>
              <a:cs typeface="Arial Narrow"/>
            </a:endParaRPr>
          </a:p>
        </p:txBody>
      </p:sp>
      <p:sp>
        <p:nvSpPr>
          <p:cNvPr id="9" name="object 9"/>
          <p:cNvSpPr/>
          <p:nvPr/>
        </p:nvSpPr>
        <p:spPr>
          <a:xfrm>
            <a:off x="5398642" y="1562951"/>
            <a:ext cx="1201420" cy="1069975"/>
          </a:xfrm>
          <a:custGeom>
            <a:avLst/>
            <a:gdLst/>
            <a:ahLst/>
            <a:cxnLst/>
            <a:rect l="l" t="t" r="r" b="b"/>
            <a:pathLst>
              <a:path w="1201420" h="1069975">
                <a:moveTo>
                  <a:pt x="1201420" y="1069543"/>
                </a:moveTo>
                <a:lnTo>
                  <a:pt x="0" y="1069543"/>
                </a:lnTo>
                <a:lnTo>
                  <a:pt x="0" y="0"/>
                </a:lnTo>
                <a:lnTo>
                  <a:pt x="1201420" y="0"/>
                </a:lnTo>
                <a:lnTo>
                  <a:pt x="1201420" y="1069543"/>
                </a:lnTo>
                <a:close/>
              </a:path>
            </a:pathLst>
          </a:custGeom>
          <a:ln w="5524">
            <a:solidFill>
              <a:srgbClr val="231F20"/>
            </a:solidFill>
          </a:ln>
        </p:spPr>
        <p:txBody>
          <a:bodyPr wrap="square" lIns="0" tIns="0" rIns="0" bIns="0" rtlCol="0"/>
          <a:lstStyle/>
          <a:p>
            <a:endParaRPr/>
          </a:p>
        </p:txBody>
      </p:sp>
      <p:sp>
        <p:nvSpPr>
          <p:cNvPr id="10" name="object 10"/>
          <p:cNvSpPr txBox="1"/>
          <p:nvPr/>
        </p:nvSpPr>
        <p:spPr>
          <a:xfrm>
            <a:off x="5401405" y="1565713"/>
            <a:ext cx="154305" cy="146050"/>
          </a:xfrm>
          <a:prstGeom prst="rect">
            <a:avLst/>
          </a:prstGeom>
          <a:solidFill>
            <a:srgbClr val="58595B"/>
          </a:solidFill>
        </p:spPr>
        <p:txBody>
          <a:bodyPr vert="horz" wrap="square" lIns="0" tIns="0" rIns="0" bIns="0" rtlCol="0">
            <a:spAutoFit/>
          </a:bodyPr>
          <a:lstStyle/>
          <a:p>
            <a:pPr marL="52069">
              <a:lnSpc>
                <a:spcPts val="1145"/>
              </a:lnSpc>
            </a:pPr>
            <a:r>
              <a:rPr sz="1000" dirty="0">
                <a:solidFill>
                  <a:srgbClr val="FFFFFF"/>
                </a:solidFill>
                <a:latin typeface="Arial Narrow"/>
                <a:cs typeface="Arial Narrow"/>
              </a:rPr>
              <a:t>3</a:t>
            </a:r>
            <a:endParaRPr sz="1000">
              <a:latin typeface="Arial Narrow"/>
              <a:cs typeface="Arial Narrow"/>
            </a:endParaRPr>
          </a:p>
        </p:txBody>
      </p:sp>
      <p:sp>
        <p:nvSpPr>
          <p:cNvPr id="11" name="object 11"/>
          <p:cNvSpPr/>
          <p:nvPr/>
        </p:nvSpPr>
        <p:spPr>
          <a:xfrm>
            <a:off x="2414104" y="1562951"/>
            <a:ext cx="2604770" cy="1069975"/>
          </a:xfrm>
          <a:custGeom>
            <a:avLst/>
            <a:gdLst/>
            <a:ahLst/>
            <a:cxnLst/>
            <a:rect l="l" t="t" r="r" b="b"/>
            <a:pathLst>
              <a:path w="2604770" h="1069975">
                <a:moveTo>
                  <a:pt x="2604249" y="1069543"/>
                </a:moveTo>
                <a:lnTo>
                  <a:pt x="0" y="1069543"/>
                </a:lnTo>
                <a:lnTo>
                  <a:pt x="0" y="0"/>
                </a:lnTo>
                <a:lnTo>
                  <a:pt x="2604249" y="0"/>
                </a:lnTo>
                <a:lnTo>
                  <a:pt x="2604249" y="1069543"/>
                </a:lnTo>
                <a:close/>
              </a:path>
            </a:pathLst>
          </a:custGeom>
          <a:ln w="5524">
            <a:solidFill>
              <a:srgbClr val="231F20"/>
            </a:solidFill>
          </a:ln>
        </p:spPr>
        <p:txBody>
          <a:bodyPr wrap="square" lIns="0" tIns="0" rIns="0" bIns="0" rtlCol="0"/>
          <a:lstStyle/>
          <a:p>
            <a:endParaRPr/>
          </a:p>
        </p:txBody>
      </p:sp>
      <p:sp>
        <p:nvSpPr>
          <p:cNvPr id="12" name="object 12"/>
          <p:cNvSpPr txBox="1"/>
          <p:nvPr/>
        </p:nvSpPr>
        <p:spPr>
          <a:xfrm>
            <a:off x="2416867" y="1565713"/>
            <a:ext cx="154305" cy="146050"/>
          </a:xfrm>
          <a:prstGeom prst="rect">
            <a:avLst/>
          </a:prstGeom>
          <a:solidFill>
            <a:srgbClr val="58595B"/>
          </a:solidFill>
        </p:spPr>
        <p:txBody>
          <a:bodyPr vert="horz" wrap="square" lIns="0" tIns="0" rIns="0" bIns="0" rtlCol="0">
            <a:spAutoFit/>
          </a:bodyPr>
          <a:lstStyle/>
          <a:p>
            <a:pPr marL="46355">
              <a:lnSpc>
                <a:spcPts val="1145"/>
              </a:lnSpc>
            </a:pPr>
            <a:r>
              <a:rPr sz="1000" dirty="0">
                <a:solidFill>
                  <a:srgbClr val="FFFFFF"/>
                </a:solidFill>
                <a:latin typeface="Arial Narrow"/>
                <a:cs typeface="Arial Narrow"/>
              </a:rPr>
              <a:t>2</a:t>
            </a:r>
            <a:endParaRPr sz="1000">
              <a:latin typeface="Arial Narrow"/>
              <a:cs typeface="Arial Narrow"/>
            </a:endParaRPr>
          </a:p>
        </p:txBody>
      </p:sp>
      <p:sp>
        <p:nvSpPr>
          <p:cNvPr id="13" name="object 13"/>
          <p:cNvSpPr/>
          <p:nvPr/>
        </p:nvSpPr>
        <p:spPr>
          <a:xfrm>
            <a:off x="3202944" y="2154523"/>
            <a:ext cx="31115" cy="29845"/>
          </a:xfrm>
          <a:custGeom>
            <a:avLst/>
            <a:gdLst/>
            <a:ahLst/>
            <a:cxnLst/>
            <a:rect l="l" t="t" r="r" b="b"/>
            <a:pathLst>
              <a:path w="31114" h="29844">
                <a:moveTo>
                  <a:pt x="23710" y="0"/>
                </a:moveTo>
                <a:lnTo>
                  <a:pt x="6832" y="0"/>
                </a:lnTo>
                <a:lnTo>
                  <a:pt x="0" y="6553"/>
                </a:lnTo>
                <a:lnTo>
                  <a:pt x="0" y="22733"/>
                </a:lnTo>
                <a:lnTo>
                  <a:pt x="6832" y="29273"/>
                </a:lnTo>
                <a:lnTo>
                  <a:pt x="23710" y="29273"/>
                </a:lnTo>
                <a:lnTo>
                  <a:pt x="30556" y="22733"/>
                </a:lnTo>
                <a:lnTo>
                  <a:pt x="30556" y="6553"/>
                </a:lnTo>
                <a:lnTo>
                  <a:pt x="23710" y="0"/>
                </a:lnTo>
                <a:close/>
              </a:path>
            </a:pathLst>
          </a:custGeom>
          <a:solidFill>
            <a:srgbClr val="FFFFFF"/>
          </a:solidFill>
        </p:spPr>
        <p:txBody>
          <a:bodyPr wrap="square" lIns="0" tIns="0" rIns="0" bIns="0" rtlCol="0"/>
          <a:lstStyle/>
          <a:p>
            <a:endParaRPr/>
          </a:p>
        </p:txBody>
      </p:sp>
      <p:sp>
        <p:nvSpPr>
          <p:cNvPr id="14" name="object 14"/>
          <p:cNvSpPr/>
          <p:nvPr/>
        </p:nvSpPr>
        <p:spPr>
          <a:xfrm>
            <a:off x="2715423" y="1894407"/>
            <a:ext cx="922293" cy="170066"/>
          </a:xfrm>
          <a:prstGeom prst="rect">
            <a:avLst/>
          </a:prstGeom>
          <a:blipFill>
            <a:blip r:embed="rId6" cstate="print"/>
            <a:stretch>
              <a:fillRect/>
            </a:stretch>
          </a:blipFill>
        </p:spPr>
        <p:txBody>
          <a:bodyPr wrap="square" lIns="0" tIns="0" rIns="0" bIns="0" rtlCol="0"/>
          <a:lstStyle/>
          <a:p>
            <a:endParaRPr/>
          </a:p>
        </p:txBody>
      </p:sp>
      <p:sp>
        <p:nvSpPr>
          <p:cNvPr id="15" name="object 15"/>
          <p:cNvSpPr txBox="1"/>
          <p:nvPr/>
        </p:nvSpPr>
        <p:spPr>
          <a:xfrm>
            <a:off x="2416867" y="1841134"/>
            <a:ext cx="2599055" cy="229235"/>
          </a:xfrm>
          <a:prstGeom prst="rect">
            <a:avLst/>
          </a:prstGeom>
        </p:spPr>
        <p:txBody>
          <a:bodyPr vert="horz" wrap="square" lIns="0" tIns="17145" rIns="0" bIns="0" rtlCol="0">
            <a:spAutoFit/>
          </a:bodyPr>
          <a:lstStyle/>
          <a:p>
            <a:pPr marL="301625">
              <a:lnSpc>
                <a:spcPct val="100000"/>
              </a:lnSpc>
              <a:spcBef>
                <a:spcPts val="135"/>
              </a:spcBef>
            </a:pPr>
            <a:r>
              <a:rPr sz="1300" b="1" spc="10" dirty="0">
                <a:solidFill>
                  <a:srgbClr val="231F20"/>
                </a:solidFill>
                <a:latin typeface="Arial Narrow"/>
                <a:cs typeface="Arial Narrow"/>
              </a:rPr>
              <a:t>trou</a:t>
            </a:r>
            <a:r>
              <a:rPr sz="1300" b="1" dirty="0">
                <a:solidFill>
                  <a:srgbClr val="231F20"/>
                </a:solidFill>
                <a:latin typeface="Arial Narrow"/>
                <a:cs typeface="Arial Narrow"/>
              </a:rPr>
              <a:t> </a:t>
            </a:r>
            <a:r>
              <a:rPr sz="1300" b="1" spc="10" dirty="0">
                <a:solidFill>
                  <a:srgbClr val="231F20"/>
                </a:solidFill>
                <a:latin typeface="Arial Narrow"/>
                <a:cs typeface="Arial Narrow"/>
              </a:rPr>
              <a:t>d’épingle</a:t>
            </a:r>
            <a:endParaRPr sz="1300">
              <a:latin typeface="Arial Narrow"/>
              <a:cs typeface="Arial Narrow"/>
            </a:endParaRPr>
          </a:p>
        </p:txBody>
      </p:sp>
      <p:sp>
        <p:nvSpPr>
          <p:cNvPr id="16" name="object 16"/>
          <p:cNvSpPr txBox="1"/>
          <p:nvPr/>
        </p:nvSpPr>
        <p:spPr>
          <a:xfrm>
            <a:off x="530609" y="3106750"/>
            <a:ext cx="2665095" cy="208279"/>
          </a:xfrm>
          <a:prstGeom prst="rect">
            <a:avLst/>
          </a:prstGeom>
        </p:spPr>
        <p:txBody>
          <a:bodyPr vert="horz" wrap="square" lIns="0" tIns="12700" rIns="0" bIns="0" rtlCol="0">
            <a:spAutoFit/>
          </a:bodyPr>
          <a:lstStyle/>
          <a:p>
            <a:pPr marL="12700">
              <a:lnSpc>
                <a:spcPct val="100000"/>
              </a:lnSpc>
              <a:spcBef>
                <a:spcPts val="100"/>
              </a:spcBef>
            </a:pPr>
            <a:r>
              <a:rPr sz="1200" b="1" dirty="0">
                <a:solidFill>
                  <a:srgbClr val="231F20"/>
                </a:solidFill>
                <a:latin typeface="Arial Narrow"/>
                <a:cs typeface="Arial Narrow"/>
              </a:rPr>
              <a:t>Comment réparer une </a:t>
            </a:r>
            <a:r>
              <a:rPr sz="1200" b="1" spc="-5" dirty="0">
                <a:solidFill>
                  <a:srgbClr val="231F20"/>
                </a:solidFill>
                <a:latin typeface="Arial Narrow"/>
                <a:cs typeface="Arial Narrow"/>
              </a:rPr>
              <a:t>valve </a:t>
            </a:r>
            <a:r>
              <a:rPr sz="1200" b="1" dirty="0">
                <a:solidFill>
                  <a:srgbClr val="231F20"/>
                </a:solidFill>
                <a:latin typeface="Arial Narrow"/>
                <a:cs typeface="Arial Narrow"/>
              </a:rPr>
              <a:t>qui fuit</a:t>
            </a:r>
            <a:r>
              <a:rPr sz="1200" b="1" spc="180" dirty="0">
                <a:solidFill>
                  <a:srgbClr val="231F20"/>
                </a:solidFill>
                <a:latin typeface="Arial Narrow"/>
                <a:cs typeface="Arial Narrow"/>
              </a:rPr>
              <a:t> </a:t>
            </a:r>
            <a:r>
              <a:rPr sz="1200" b="1" dirty="0">
                <a:solidFill>
                  <a:srgbClr val="231F20"/>
                </a:solidFill>
                <a:latin typeface="Arial Narrow"/>
                <a:cs typeface="Arial Narrow"/>
              </a:rPr>
              <a:t>(MONO)</a:t>
            </a:r>
            <a:endParaRPr sz="1200">
              <a:latin typeface="Arial Narrow"/>
              <a:cs typeface="Arial Narrow"/>
            </a:endParaRPr>
          </a:p>
        </p:txBody>
      </p:sp>
      <p:sp>
        <p:nvSpPr>
          <p:cNvPr id="17" name="object 17"/>
          <p:cNvSpPr/>
          <p:nvPr/>
        </p:nvSpPr>
        <p:spPr>
          <a:xfrm>
            <a:off x="713345" y="7412732"/>
            <a:ext cx="1823071" cy="1298538"/>
          </a:xfrm>
          <a:prstGeom prst="rect">
            <a:avLst/>
          </a:prstGeom>
          <a:blipFill>
            <a:blip r:embed="rId7" cstate="print"/>
            <a:stretch>
              <a:fillRect/>
            </a:stretch>
          </a:blipFill>
        </p:spPr>
        <p:txBody>
          <a:bodyPr wrap="square" lIns="0" tIns="0" rIns="0" bIns="0" rtlCol="0"/>
          <a:lstStyle/>
          <a:p>
            <a:endParaRPr/>
          </a:p>
        </p:txBody>
      </p:sp>
      <p:sp>
        <p:nvSpPr>
          <p:cNvPr id="18" name="object 18"/>
          <p:cNvSpPr/>
          <p:nvPr/>
        </p:nvSpPr>
        <p:spPr>
          <a:xfrm>
            <a:off x="2957078" y="7530186"/>
            <a:ext cx="1940024" cy="1203856"/>
          </a:xfrm>
          <a:prstGeom prst="rect">
            <a:avLst/>
          </a:prstGeom>
          <a:blipFill>
            <a:blip r:embed="rId8" cstate="print"/>
            <a:stretch>
              <a:fillRect/>
            </a:stretch>
          </a:blipFill>
        </p:spPr>
        <p:txBody>
          <a:bodyPr wrap="square" lIns="0" tIns="0" rIns="0" bIns="0" rtlCol="0"/>
          <a:lstStyle/>
          <a:p>
            <a:endParaRPr/>
          </a:p>
        </p:txBody>
      </p:sp>
      <p:sp>
        <p:nvSpPr>
          <p:cNvPr id="19" name="object 19"/>
          <p:cNvSpPr/>
          <p:nvPr/>
        </p:nvSpPr>
        <p:spPr>
          <a:xfrm>
            <a:off x="3355064" y="5562606"/>
            <a:ext cx="1418341" cy="1094972"/>
          </a:xfrm>
          <a:prstGeom prst="rect">
            <a:avLst/>
          </a:prstGeom>
          <a:blipFill>
            <a:blip r:embed="rId9" cstate="print"/>
            <a:stretch>
              <a:fillRect/>
            </a:stretch>
          </a:blipFill>
        </p:spPr>
        <p:txBody>
          <a:bodyPr wrap="square" lIns="0" tIns="0" rIns="0" bIns="0" rtlCol="0"/>
          <a:lstStyle/>
          <a:p>
            <a:endParaRPr/>
          </a:p>
        </p:txBody>
      </p:sp>
      <p:sp>
        <p:nvSpPr>
          <p:cNvPr id="20" name="object 20"/>
          <p:cNvSpPr txBox="1"/>
          <p:nvPr/>
        </p:nvSpPr>
        <p:spPr>
          <a:xfrm rot="1620000">
            <a:off x="1764521" y="6079741"/>
            <a:ext cx="64037" cy="32384"/>
          </a:xfrm>
          <a:prstGeom prst="rect">
            <a:avLst/>
          </a:prstGeom>
        </p:spPr>
        <p:txBody>
          <a:bodyPr vert="horz" wrap="square" lIns="0" tIns="0" rIns="0" bIns="0" rtlCol="0">
            <a:spAutoFit/>
          </a:bodyPr>
          <a:lstStyle/>
          <a:p>
            <a:pPr>
              <a:lnSpc>
                <a:spcPts val="254"/>
              </a:lnSpc>
            </a:pPr>
            <a:r>
              <a:rPr sz="250" b="1" spc="-35" dirty="0">
                <a:solidFill>
                  <a:srgbClr val="231F20"/>
                </a:solidFill>
                <a:latin typeface="Calibri"/>
                <a:cs typeface="Calibri"/>
              </a:rPr>
              <a:t>o</a:t>
            </a:r>
            <a:r>
              <a:rPr sz="250" b="1" spc="-25" dirty="0">
                <a:solidFill>
                  <a:srgbClr val="231F20"/>
                </a:solidFill>
                <a:latin typeface="Calibri"/>
                <a:cs typeface="Calibri"/>
              </a:rPr>
              <a:t>pen</a:t>
            </a:r>
            <a:endParaRPr sz="250">
              <a:latin typeface="Calibri"/>
              <a:cs typeface="Calibri"/>
            </a:endParaRPr>
          </a:p>
        </p:txBody>
      </p:sp>
      <p:sp>
        <p:nvSpPr>
          <p:cNvPr id="21" name="object 21"/>
          <p:cNvSpPr txBox="1"/>
          <p:nvPr/>
        </p:nvSpPr>
        <p:spPr>
          <a:xfrm rot="12480000">
            <a:off x="1696625" y="6178894"/>
            <a:ext cx="69028" cy="32384"/>
          </a:xfrm>
          <a:prstGeom prst="rect">
            <a:avLst/>
          </a:prstGeom>
        </p:spPr>
        <p:txBody>
          <a:bodyPr vert="horz" wrap="square" lIns="0" tIns="0" rIns="0" bIns="0" rtlCol="0">
            <a:spAutoFit/>
          </a:bodyPr>
          <a:lstStyle/>
          <a:p>
            <a:pPr>
              <a:lnSpc>
                <a:spcPts val="254"/>
              </a:lnSpc>
            </a:pPr>
            <a:r>
              <a:rPr sz="250" b="1" spc="-10" dirty="0">
                <a:solidFill>
                  <a:srgbClr val="231F20"/>
                </a:solidFill>
                <a:latin typeface="Calibri"/>
                <a:cs typeface="Calibri"/>
              </a:rPr>
              <a:t>c</a:t>
            </a:r>
            <a:r>
              <a:rPr sz="250" b="1" spc="-15" dirty="0">
                <a:solidFill>
                  <a:srgbClr val="231F20"/>
                </a:solidFill>
                <a:latin typeface="Calibri"/>
                <a:cs typeface="Calibri"/>
              </a:rPr>
              <a:t>l</a:t>
            </a:r>
            <a:r>
              <a:rPr sz="250" b="1" spc="-35" dirty="0">
                <a:solidFill>
                  <a:srgbClr val="231F20"/>
                </a:solidFill>
                <a:latin typeface="Calibri"/>
                <a:cs typeface="Calibri"/>
              </a:rPr>
              <a:t>o</a:t>
            </a:r>
            <a:r>
              <a:rPr sz="250" b="1" spc="-10" dirty="0">
                <a:solidFill>
                  <a:srgbClr val="231F20"/>
                </a:solidFill>
                <a:latin typeface="Calibri"/>
                <a:cs typeface="Calibri"/>
              </a:rPr>
              <a:t>s</a:t>
            </a:r>
            <a:r>
              <a:rPr sz="250" b="1" spc="-20" dirty="0">
                <a:solidFill>
                  <a:srgbClr val="231F20"/>
                </a:solidFill>
                <a:latin typeface="Calibri"/>
                <a:cs typeface="Calibri"/>
              </a:rPr>
              <a:t>e</a:t>
            </a:r>
            <a:endParaRPr sz="250">
              <a:latin typeface="Calibri"/>
              <a:cs typeface="Calibri"/>
            </a:endParaRPr>
          </a:p>
        </p:txBody>
      </p:sp>
      <p:sp>
        <p:nvSpPr>
          <p:cNvPr id="22" name="object 22"/>
          <p:cNvSpPr/>
          <p:nvPr/>
        </p:nvSpPr>
        <p:spPr>
          <a:xfrm>
            <a:off x="997440" y="5629423"/>
            <a:ext cx="1290760" cy="985909"/>
          </a:xfrm>
          <a:prstGeom prst="rect">
            <a:avLst/>
          </a:prstGeom>
          <a:blipFill>
            <a:blip r:embed="rId10" cstate="print"/>
            <a:stretch>
              <a:fillRect/>
            </a:stretch>
          </a:blipFill>
        </p:spPr>
        <p:txBody>
          <a:bodyPr wrap="square" lIns="0" tIns="0" rIns="0" bIns="0" rtlCol="0"/>
          <a:lstStyle/>
          <a:p>
            <a:endParaRPr/>
          </a:p>
        </p:txBody>
      </p:sp>
      <p:sp>
        <p:nvSpPr>
          <p:cNvPr id="23" name="object 23"/>
          <p:cNvSpPr txBox="1"/>
          <p:nvPr/>
        </p:nvSpPr>
        <p:spPr>
          <a:xfrm rot="1620000">
            <a:off x="1683309" y="4344864"/>
            <a:ext cx="64037" cy="32384"/>
          </a:xfrm>
          <a:prstGeom prst="rect">
            <a:avLst/>
          </a:prstGeom>
        </p:spPr>
        <p:txBody>
          <a:bodyPr vert="horz" wrap="square" lIns="0" tIns="0" rIns="0" bIns="0" rtlCol="0">
            <a:spAutoFit/>
          </a:bodyPr>
          <a:lstStyle/>
          <a:p>
            <a:pPr>
              <a:lnSpc>
                <a:spcPts val="254"/>
              </a:lnSpc>
            </a:pPr>
            <a:r>
              <a:rPr sz="250" b="1" spc="-35" dirty="0">
                <a:solidFill>
                  <a:srgbClr val="231F20"/>
                </a:solidFill>
                <a:latin typeface="Calibri"/>
                <a:cs typeface="Calibri"/>
              </a:rPr>
              <a:t>o</a:t>
            </a:r>
            <a:r>
              <a:rPr sz="250" b="1" spc="-25" dirty="0">
                <a:solidFill>
                  <a:srgbClr val="231F20"/>
                </a:solidFill>
                <a:latin typeface="Calibri"/>
                <a:cs typeface="Calibri"/>
              </a:rPr>
              <a:t>pen</a:t>
            </a:r>
            <a:endParaRPr sz="250">
              <a:latin typeface="Calibri"/>
              <a:cs typeface="Calibri"/>
            </a:endParaRPr>
          </a:p>
        </p:txBody>
      </p:sp>
      <p:sp>
        <p:nvSpPr>
          <p:cNvPr id="24" name="object 24"/>
          <p:cNvSpPr txBox="1"/>
          <p:nvPr/>
        </p:nvSpPr>
        <p:spPr>
          <a:xfrm rot="12480000">
            <a:off x="1615415" y="4444017"/>
            <a:ext cx="69028" cy="32384"/>
          </a:xfrm>
          <a:prstGeom prst="rect">
            <a:avLst/>
          </a:prstGeom>
        </p:spPr>
        <p:txBody>
          <a:bodyPr vert="horz" wrap="square" lIns="0" tIns="0" rIns="0" bIns="0" rtlCol="0">
            <a:spAutoFit/>
          </a:bodyPr>
          <a:lstStyle/>
          <a:p>
            <a:pPr>
              <a:lnSpc>
                <a:spcPts val="254"/>
              </a:lnSpc>
            </a:pPr>
            <a:r>
              <a:rPr sz="250" b="1" spc="-10" dirty="0">
                <a:solidFill>
                  <a:srgbClr val="231F20"/>
                </a:solidFill>
                <a:latin typeface="Calibri"/>
                <a:cs typeface="Calibri"/>
              </a:rPr>
              <a:t>c</a:t>
            </a:r>
            <a:r>
              <a:rPr sz="250" b="1" spc="-15" dirty="0">
                <a:solidFill>
                  <a:srgbClr val="231F20"/>
                </a:solidFill>
                <a:latin typeface="Calibri"/>
                <a:cs typeface="Calibri"/>
              </a:rPr>
              <a:t>l</a:t>
            </a:r>
            <a:r>
              <a:rPr sz="250" b="1" spc="-35" dirty="0">
                <a:solidFill>
                  <a:srgbClr val="231F20"/>
                </a:solidFill>
                <a:latin typeface="Calibri"/>
                <a:cs typeface="Calibri"/>
              </a:rPr>
              <a:t>o</a:t>
            </a:r>
            <a:r>
              <a:rPr sz="250" b="1" spc="-10" dirty="0">
                <a:solidFill>
                  <a:srgbClr val="231F20"/>
                </a:solidFill>
                <a:latin typeface="Calibri"/>
                <a:cs typeface="Calibri"/>
              </a:rPr>
              <a:t>s</a:t>
            </a:r>
            <a:r>
              <a:rPr sz="250" b="1" spc="-20" dirty="0">
                <a:solidFill>
                  <a:srgbClr val="231F20"/>
                </a:solidFill>
                <a:latin typeface="Calibri"/>
                <a:cs typeface="Calibri"/>
              </a:rPr>
              <a:t>e</a:t>
            </a:r>
            <a:endParaRPr sz="250">
              <a:latin typeface="Calibri"/>
              <a:cs typeface="Calibri"/>
            </a:endParaRPr>
          </a:p>
        </p:txBody>
      </p:sp>
      <p:sp>
        <p:nvSpPr>
          <p:cNvPr id="25" name="object 25"/>
          <p:cNvSpPr/>
          <p:nvPr/>
        </p:nvSpPr>
        <p:spPr>
          <a:xfrm>
            <a:off x="916105" y="3808662"/>
            <a:ext cx="1290760" cy="1071805"/>
          </a:xfrm>
          <a:prstGeom prst="rect">
            <a:avLst/>
          </a:prstGeom>
          <a:blipFill>
            <a:blip r:embed="rId11" cstate="print"/>
            <a:stretch>
              <a:fillRect/>
            </a:stretch>
          </a:blipFill>
        </p:spPr>
        <p:txBody>
          <a:bodyPr wrap="square" lIns="0" tIns="0" rIns="0" bIns="0" rtlCol="0"/>
          <a:lstStyle/>
          <a:p>
            <a:endParaRPr/>
          </a:p>
        </p:txBody>
      </p:sp>
      <p:sp>
        <p:nvSpPr>
          <p:cNvPr id="26" name="object 26"/>
          <p:cNvSpPr txBox="1"/>
          <p:nvPr/>
        </p:nvSpPr>
        <p:spPr>
          <a:xfrm>
            <a:off x="541553" y="3450793"/>
            <a:ext cx="6485890" cy="1578610"/>
          </a:xfrm>
          <a:prstGeom prst="rect">
            <a:avLst/>
          </a:prstGeom>
          <a:ln w="6350">
            <a:solidFill>
              <a:srgbClr val="231F20"/>
            </a:solidFill>
          </a:ln>
        </p:spPr>
        <p:txBody>
          <a:bodyPr vert="horz" wrap="square" lIns="0" tIns="6350" rIns="0" bIns="0" rtlCol="0">
            <a:spAutoFit/>
          </a:bodyPr>
          <a:lstStyle/>
          <a:p>
            <a:pPr>
              <a:lnSpc>
                <a:spcPct val="100000"/>
              </a:lnSpc>
              <a:spcBef>
                <a:spcPts val="50"/>
              </a:spcBef>
            </a:pPr>
            <a:endParaRPr sz="750">
              <a:latin typeface="Times New Roman"/>
              <a:cs typeface="Times New Roman"/>
            </a:endParaRPr>
          </a:p>
          <a:p>
            <a:pPr marL="146685">
              <a:lnSpc>
                <a:spcPct val="100000"/>
              </a:lnSpc>
            </a:pPr>
            <a:r>
              <a:rPr sz="900" b="1" dirty="0">
                <a:solidFill>
                  <a:srgbClr val="231F20"/>
                </a:solidFill>
                <a:latin typeface="Arial Narrow"/>
                <a:cs typeface="Arial Narrow"/>
              </a:rPr>
              <a:t>A. Essayez de resserrer la</a:t>
            </a:r>
            <a:r>
              <a:rPr sz="900" b="1" spc="-10" dirty="0">
                <a:solidFill>
                  <a:srgbClr val="231F20"/>
                </a:solidFill>
                <a:latin typeface="Arial Narrow"/>
                <a:cs typeface="Arial Narrow"/>
              </a:rPr>
              <a:t> </a:t>
            </a:r>
            <a:r>
              <a:rPr sz="900" b="1" dirty="0">
                <a:solidFill>
                  <a:srgbClr val="231F20"/>
                </a:solidFill>
                <a:latin typeface="Arial Narrow"/>
                <a:cs typeface="Arial Narrow"/>
              </a:rPr>
              <a:t>valve</a:t>
            </a:r>
            <a:endParaRPr sz="900">
              <a:latin typeface="Arial Narrow"/>
              <a:cs typeface="Arial Narrow"/>
            </a:endParaRPr>
          </a:p>
          <a:p>
            <a:pPr>
              <a:lnSpc>
                <a:spcPct val="100000"/>
              </a:lnSpc>
            </a:pPr>
            <a:endParaRPr sz="1000">
              <a:latin typeface="Times New Roman"/>
              <a:cs typeface="Times New Roman"/>
            </a:endParaRPr>
          </a:p>
          <a:p>
            <a:pPr>
              <a:lnSpc>
                <a:spcPct val="100000"/>
              </a:lnSpc>
              <a:spcBef>
                <a:spcPts val="10"/>
              </a:spcBef>
            </a:pPr>
            <a:endParaRPr sz="1350">
              <a:latin typeface="Times New Roman"/>
              <a:cs typeface="Times New Roman"/>
            </a:endParaRPr>
          </a:p>
          <a:p>
            <a:pPr marL="2098040" indent="-156845">
              <a:lnSpc>
                <a:spcPct val="100000"/>
              </a:lnSpc>
              <a:buAutoNum type="arabicPeriod"/>
              <a:tabLst>
                <a:tab pos="2098675" algn="l"/>
              </a:tabLst>
            </a:pPr>
            <a:r>
              <a:rPr sz="900" spc="-5" dirty="0">
                <a:solidFill>
                  <a:srgbClr val="231F20"/>
                </a:solidFill>
                <a:latin typeface="Arial Narrow"/>
                <a:cs typeface="Arial Narrow"/>
              </a:rPr>
              <a:t>Gonflez votre spa </a:t>
            </a:r>
            <a:r>
              <a:rPr sz="900" dirty="0">
                <a:solidFill>
                  <a:srgbClr val="231F20"/>
                </a:solidFill>
                <a:latin typeface="Arial Narrow"/>
                <a:cs typeface="Arial Narrow"/>
              </a:rPr>
              <a:t>à </a:t>
            </a:r>
            <a:r>
              <a:rPr sz="900" spc="-5" dirty="0">
                <a:solidFill>
                  <a:srgbClr val="231F20"/>
                </a:solidFill>
                <a:latin typeface="Arial Narrow"/>
                <a:cs typeface="Arial Narrow"/>
              </a:rPr>
              <a:t>la pression d’air</a:t>
            </a:r>
            <a:r>
              <a:rPr sz="900" spc="-15" dirty="0">
                <a:solidFill>
                  <a:srgbClr val="231F20"/>
                </a:solidFill>
                <a:latin typeface="Arial Narrow"/>
                <a:cs typeface="Arial Narrow"/>
              </a:rPr>
              <a:t> </a:t>
            </a:r>
            <a:r>
              <a:rPr sz="900" spc="-5" dirty="0">
                <a:solidFill>
                  <a:srgbClr val="231F20"/>
                </a:solidFill>
                <a:latin typeface="Arial Narrow"/>
                <a:cs typeface="Arial Narrow"/>
              </a:rPr>
              <a:t>maximale.</a:t>
            </a:r>
            <a:endParaRPr sz="900">
              <a:latin typeface="Arial Narrow"/>
              <a:cs typeface="Arial Narrow"/>
            </a:endParaRPr>
          </a:p>
          <a:p>
            <a:pPr marL="2098040" marR="180975" indent="-156845">
              <a:lnSpc>
                <a:spcPct val="111100"/>
              </a:lnSpc>
              <a:buAutoNum type="arabicPeriod"/>
              <a:tabLst>
                <a:tab pos="2098675" algn="l"/>
              </a:tabLst>
            </a:pPr>
            <a:r>
              <a:rPr sz="900" dirty="0">
                <a:solidFill>
                  <a:srgbClr val="231F20"/>
                </a:solidFill>
                <a:latin typeface="Arial Narrow"/>
                <a:cs typeface="Arial Narrow"/>
              </a:rPr>
              <a:t>Insérez </a:t>
            </a:r>
            <a:r>
              <a:rPr sz="900" spc="-5" dirty="0">
                <a:solidFill>
                  <a:srgbClr val="231F20"/>
                </a:solidFill>
                <a:latin typeface="Arial Narrow"/>
                <a:cs typeface="Arial Narrow"/>
              </a:rPr>
              <a:t>votre clé dans la valve et </a:t>
            </a:r>
            <a:r>
              <a:rPr sz="900" dirty="0">
                <a:solidFill>
                  <a:srgbClr val="231F20"/>
                </a:solidFill>
                <a:latin typeface="Arial Narrow"/>
                <a:cs typeface="Arial Narrow"/>
              </a:rPr>
              <a:t>tournez </a:t>
            </a:r>
            <a:r>
              <a:rPr sz="900" spc="-5" dirty="0">
                <a:solidFill>
                  <a:srgbClr val="231F20"/>
                </a:solidFill>
                <a:latin typeface="Arial Narrow"/>
                <a:cs typeface="Arial Narrow"/>
              </a:rPr>
              <a:t>la clé dans le sens des aiguilles d’une montre pour serrer la  valve sur le</a:t>
            </a:r>
            <a:r>
              <a:rPr sz="900" spc="-10"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p:txBody>
      </p:sp>
      <p:sp>
        <p:nvSpPr>
          <p:cNvPr id="28" name="object 28"/>
          <p:cNvSpPr txBox="1"/>
          <p:nvPr/>
        </p:nvSpPr>
        <p:spPr>
          <a:xfrm>
            <a:off x="3699036" y="9996493"/>
            <a:ext cx="158115" cy="112395"/>
          </a:xfrm>
          <a:prstGeom prst="rect">
            <a:avLst/>
          </a:prstGeom>
        </p:spPr>
        <p:txBody>
          <a:bodyPr vert="horz" wrap="square" lIns="0" tIns="6985" rIns="0" bIns="0" rtlCol="0">
            <a:spAutoFit/>
          </a:bodyPr>
          <a:lstStyle/>
          <a:p>
            <a:pPr marL="38100">
              <a:lnSpc>
                <a:spcPct val="100000"/>
              </a:lnSpc>
              <a:spcBef>
                <a:spcPts val="55"/>
              </a:spcBef>
            </a:pPr>
            <a:r>
              <a:rPr sz="600" dirty="0">
                <a:solidFill>
                  <a:srgbClr val="131111"/>
                </a:solidFill>
                <a:latin typeface="Arial"/>
                <a:cs typeface="Arial"/>
              </a:rPr>
              <a:t>18</a:t>
            </a:r>
            <a:endParaRPr sz="600">
              <a:latin typeface="Arial"/>
              <a:cs typeface="Arial"/>
            </a:endParaRPr>
          </a:p>
        </p:txBody>
      </p:sp>
      <p:sp>
        <p:nvSpPr>
          <p:cNvPr id="27" name="object 27"/>
          <p:cNvSpPr txBox="1"/>
          <p:nvPr/>
        </p:nvSpPr>
        <p:spPr>
          <a:xfrm>
            <a:off x="541553" y="5177320"/>
            <a:ext cx="6485890" cy="4217035"/>
          </a:xfrm>
          <a:prstGeom prst="rect">
            <a:avLst/>
          </a:prstGeom>
          <a:ln w="6350">
            <a:solidFill>
              <a:srgbClr val="231F20"/>
            </a:solidFill>
          </a:ln>
        </p:spPr>
        <p:txBody>
          <a:bodyPr vert="horz" wrap="square" lIns="0" tIns="3175" rIns="0" bIns="0" rtlCol="0">
            <a:spAutoFit/>
          </a:bodyPr>
          <a:lstStyle/>
          <a:p>
            <a:pPr>
              <a:lnSpc>
                <a:spcPct val="100000"/>
              </a:lnSpc>
              <a:spcBef>
                <a:spcPts val="25"/>
              </a:spcBef>
            </a:pPr>
            <a:endParaRPr sz="950">
              <a:latin typeface="Times New Roman"/>
              <a:cs typeface="Times New Roman"/>
            </a:endParaRPr>
          </a:p>
          <a:p>
            <a:pPr marL="146685">
              <a:lnSpc>
                <a:spcPct val="100000"/>
              </a:lnSpc>
            </a:pPr>
            <a:r>
              <a:rPr sz="900" b="1" dirty="0">
                <a:solidFill>
                  <a:srgbClr val="231F20"/>
                </a:solidFill>
                <a:latin typeface="Arial Narrow"/>
                <a:cs typeface="Arial Narrow"/>
              </a:rPr>
              <a:t>B. Réinstaller ou remplacer la</a:t>
            </a:r>
            <a:r>
              <a:rPr sz="900" b="1" spc="-10" dirty="0">
                <a:solidFill>
                  <a:srgbClr val="231F20"/>
                </a:solidFill>
                <a:latin typeface="Arial Narrow"/>
                <a:cs typeface="Arial Narrow"/>
              </a:rPr>
              <a:t> </a:t>
            </a:r>
            <a:r>
              <a:rPr sz="900" b="1" dirty="0">
                <a:solidFill>
                  <a:srgbClr val="231F20"/>
                </a:solidFill>
                <a:latin typeface="Arial Narrow"/>
                <a:cs typeface="Arial Narrow"/>
              </a:rPr>
              <a:t>valve</a:t>
            </a:r>
            <a:endParaRPr sz="900">
              <a:latin typeface="Arial Narrow"/>
              <a:cs typeface="Arial Narrow"/>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marL="310515" indent="-156845">
              <a:lnSpc>
                <a:spcPct val="100000"/>
              </a:lnSpc>
              <a:spcBef>
                <a:spcPts val="715"/>
              </a:spcBef>
              <a:buAutoNum type="arabicPeriod"/>
              <a:tabLst>
                <a:tab pos="311150" algn="l"/>
              </a:tabLst>
            </a:pPr>
            <a:r>
              <a:rPr sz="900" dirty="0">
                <a:solidFill>
                  <a:srgbClr val="231F20"/>
                </a:solidFill>
                <a:latin typeface="Arial Narrow"/>
                <a:cs typeface="Arial Narrow"/>
              </a:rPr>
              <a:t>Dégonflez </a:t>
            </a:r>
            <a:r>
              <a:rPr sz="900" spc="-5" dirty="0">
                <a:solidFill>
                  <a:srgbClr val="231F20"/>
                </a:solidFill>
                <a:latin typeface="Arial Narrow"/>
                <a:cs typeface="Arial Narrow"/>
              </a:rPr>
              <a:t>complètement votre</a:t>
            </a:r>
            <a:r>
              <a:rPr sz="900" spc="-10"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p>
            <a:pPr marL="310515" indent="-156845">
              <a:lnSpc>
                <a:spcPct val="100000"/>
              </a:lnSpc>
              <a:spcBef>
                <a:spcPts val="120"/>
              </a:spcBef>
              <a:buAutoNum type="arabicPeriod"/>
              <a:tabLst>
                <a:tab pos="311150" algn="l"/>
              </a:tabLst>
            </a:pPr>
            <a:r>
              <a:rPr sz="900" dirty="0">
                <a:solidFill>
                  <a:srgbClr val="231F20"/>
                </a:solidFill>
                <a:latin typeface="Arial Narrow"/>
                <a:cs typeface="Arial Narrow"/>
              </a:rPr>
              <a:t>Retirez </a:t>
            </a:r>
            <a:r>
              <a:rPr sz="900" spc="-5" dirty="0">
                <a:solidFill>
                  <a:srgbClr val="231F20"/>
                </a:solidFill>
                <a:latin typeface="Arial Narrow"/>
                <a:cs typeface="Arial Narrow"/>
              </a:rPr>
              <a:t>le capuchon anti-poussière, insérez la clé dans la valve et </a:t>
            </a:r>
            <a:r>
              <a:rPr sz="900" dirty="0">
                <a:solidFill>
                  <a:srgbClr val="231F20"/>
                </a:solidFill>
                <a:latin typeface="Arial Narrow"/>
                <a:cs typeface="Arial Narrow"/>
              </a:rPr>
              <a:t>tournez </a:t>
            </a:r>
            <a:r>
              <a:rPr sz="900" spc="-5" dirty="0">
                <a:solidFill>
                  <a:srgbClr val="231F20"/>
                </a:solidFill>
                <a:latin typeface="Arial Narrow"/>
                <a:cs typeface="Arial Narrow"/>
              </a:rPr>
              <a:t>dans le sens inverse des aiguilles d’une montre pour </a:t>
            </a:r>
            <a:r>
              <a:rPr sz="900" dirty="0">
                <a:solidFill>
                  <a:srgbClr val="231F20"/>
                </a:solidFill>
                <a:latin typeface="Arial Narrow"/>
                <a:cs typeface="Arial Narrow"/>
              </a:rPr>
              <a:t>retirer </a:t>
            </a:r>
            <a:r>
              <a:rPr sz="900" spc="-5" dirty="0">
                <a:solidFill>
                  <a:srgbClr val="231F20"/>
                </a:solidFill>
                <a:latin typeface="Arial Narrow"/>
                <a:cs typeface="Arial Narrow"/>
              </a:rPr>
              <a:t>la</a:t>
            </a:r>
            <a:r>
              <a:rPr sz="900" spc="-10" dirty="0">
                <a:solidFill>
                  <a:srgbClr val="231F20"/>
                </a:solidFill>
                <a:latin typeface="Arial Narrow"/>
                <a:cs typeface="Arial Narrow"/>
              </a:rPr>
              <a:t> </a:t>
            </a:r>
            <a:r>
              <a:rPr sz="900" spc="-5" dirty="0">
                <a:solidFill>
                  <a:srgbClr val="231F20"/>
                </a:solidFill>
                <a:latin typeface="Arial Narrow"/>
                <a:cs typeface="Arial Narrow"/>
              </a:rPr>
              <a:t>valve.</a:t>
            </a:r>
            <a:endParaRPr sz="900">
              <a:latin typeface="Arial Narrow"/>
              <a:cs typeface="Arial Narrow"/>
            </a:endParaRPr>
          </a:p>
          <a:p>
            <a:pPr>
              <a:lnSpc>
                <a:spcPct val="100000"/>
              </a:lnSpc>
              <a:buClr>
                <a:srgbClr val="231F20"/>
              </a:buClr>
              <a:buFont typeface="Arial Narrow"/>
              <a:buAutoNum type="arabicPeriod"/>
            </a:pPr>
            <a:endParaRPr sz="1000">
              <a:latin typeface="Times New Roman"/>
              <a:cs typeface="Times New Roman"/>
            </a:endParaRPr>
          </a:p>
          <a:p>
            <a:pPr>
              <a:lnSpc>
                <a:spcPct val="100000"/>
              </a:lnSpc>
              <a:spcBef>
                <a:spcPts val="30"/>
              </a:spcBef>
              <a:buClr>
                <a:srgbClr val="231F20"/>
              </a:buClr>
              <a:buFont typeface="Arial Narrow"/>
              <a:buAutoNum type="arabicPeriod"/>
            </a:pPr>
            <a:endParaRPr sz="1400">
              <a:latin typeface="Times New Roman"/>
              <a:cs typeface="Times New Roman"/>
            </a:endParaRPr>
          </a:p>
          <a:p>
            <a:pPr marL="1245235">
              <a:lnSpc>
                <a:spcPct val="100000"/>
              </a:lnSpc>
              <a:spcBef>
                <a:spcPts val="5"/>
              </a:spcBef>
            </a:pPr>
            <a:r>
              <a:rPr sz="800" spc="-15" dirty="0">
                <a:solidFill>
                  <a:srgbClr val="231F20"/>
                </a:solidFill>
                <a:latin typeface="Lucida Sans"/>
                <a:cs typeface="Lucida Sans"/>
              </a:rPr>
              <a:t>Anneau </a:t>
            </a:r>
            <a:r>
              <a:rPr sz="800" spc="5" dirty="0">
                <a:solidFill>
                  <a:srgbClr val="231F20"/>
                </a:solidFill>
                <a:latin typeface="Lucida Sans"/>
                <a:cs typeface="Lucida Sans"/>
              </a:rPr>
              <a:t>de</a:t>
            </a:r>
            <a:r>
              <a:rPr sz="800" spc="-100" dirty="0">
                <a:solidFill>
                  <a:srgbClr val="231F20"/>
                </a:solidFill>
                <a:latin typeface="Lucida Sans"/>
                <a:cs typeface="Lucida Sans"/>
              </a:rPr>
              <a:t> </a:t>
            </a:r>
            <a:r>
              <a:rPr sz="800" spc="-20" dirty="0">
                <a:solidFill>
                  <a:srgbClr val="231F20"/>
                </a:solidFill>
                <a:latin typeface="Lucida Sans"/>
                <a:cs typeface="Lucida Sans"/>
              </a:rPr>
              <a:t>caoutchouc</a:t>
            </a:r>
            <a:endParaRPr sz="800">
              <a:latin typeface="Lucida Sans"/>
              <a:cs typeface="Lucida Sans"/>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310515" indent="-156845">
              <a:lnSpc>
                <a:spcPct val="100000"/>
              </a:lnSpc>
              <a:spcBef>
                <a:spcPts val="560"/>
              </a:spcBef>
              <a:buAutoNum type="arabicPeriod" startAt="3"/>
              <a:tabLst>
                <a:tab pos="311150" algn="l"/>
              </a:tabLst>
            </a:pPr>
            <a:r>
              <a:rPr sz="900" dirty="0">
                <a:solidFill>
                  <a:srgbClr val="231F20"/>
                </a:solidFill>
                <a:latin typeface="Arial Narrow"/>
                <a:cs typeface="Arial Narrow"/>
              </a:rPr>
              <a:t>Vérifiez </a:t>
            </a:r>
            <a:r>
              <a:rPr sz="900" spc="-5" dirty="0">
                <a:solidFill>
                  <a:srgbClr val="231F20"/>
                </a:solidFill>
                <a:latin typeface="Arial Narrow"/>
                <a:cs typeface="Arial Narrow"/>
              </a:rPr>
              <a:t>que l’anneau en caoutchouc est bien positionné et bien </a:t>
            </a:r>
            <a:r>
              <a:rPr sz="900" dirty="0">
                <a:solidFill>
                  <a:srgbClr val="231F20"/>
                </a:solidFill>
                <a:latin typeface="Arial Narrow"/>
                <a:cs typeface="Arial Narrow"/>
              </a:rPr>
              <a:t>fixé </a:t>
            </a:r>
            <a:r>
              <a:rPr sz="900" spc="-5" dirty="0">
                <a:solidFill>
                  <a:srgbClr val="231F20"/>
                </a:solidFill>
                <a:latin typeface="Arial Narrow"/>
                <a:cs typeface="Arial Narrow"/>
              </a:rPr>
              <a:t>autour de la valve et qu’aucun débris ne s’y</a:t>
            </a:r>
            <a:r>
              <a:rPr sz="900" spc="-15" dirty="0">
                <a:solidFill>
                  <a:srgbClr val="231F20"/>
                </a:solidFill>
                <a:latin typeface="Arial Narrow"/>
                <a:cs typeface="Arial Narrow"/>
              </a:rPr>
              <a:t> </a:t>
            </a:r>
            <a:r>
              <a:rPr sz="900" dirty="0">
                <a:solidFill>
                  <a:srgbClr val="231F20"/>
                </a:solidFill>
                <a:latin typeface="Arial Narrow"/>
                <a:cs typeface="Arial Narrow"/>
              </a:rPr>
              <a:t>trouve</a:t>
            </a:r>
            <a:endParaRPr sz="900">
              <a:latin typeface="Arial Narrow"/>
              <a:cs typeface="Arial Narrow"/>
            </a:endParaRPr>
          </a:p>
          <a:p>
            <a:pPr marL="310515" indent="-156845">
              <a:lnSpc>
                <a:spcPct val="100000"/>
              </a:lnSpc>
              <a:spcBef>
                <a:spcPts val="120"/>
              </a:spcBef>
              <a:buAutoNum type="arabicPeriod" startAt="3"/>
              <a:tabLst>
                <a:tab pos="311150" algn="l"/>
              </a:tabLst>
            </a:pPr>
            <a:r>
              <a:rPr sz="900" dirty="0">
                <a:solidFill>
                  <a:srgbClr val="231F20"/>
                </a:solidFill>
                <a:latin typeface="Arial Narrow"/>
                <a:cs typeface="Arial Narrow"/>
              </a:rPr>
              <a:t>Assurez-vous </a:t>
            </a:r>
            <a:r>
              <a:rPr sz="900" spc="-5" dirty="0">
                <a:solidFill>
                  <a:srgbClr val="231F20"/>
                </a:solidFill>
                <a:latin typeface="Arial Narrow"/>
                <a:cs typeface="Arial Narrow"/>
              </a:rPr>
              <a:t>que le </a:t>
            </a:r>
            <a:r>
              <a:rPr sz="900" dirty="0">
                <a:solidFill>
                  <a:srgbClr val="231F20"/>
                </a:solidFill>
                <a:latin typeface="Arial Narrow"/>
                <a:cs typeface="Arial Narrow"/>
              </a:rPr>
              <a:t>ressort </a:t>
            </a:r>
            <a:r>
              <a:rPr sz="900" spc="-5" dirty="0">
                <a:solidFill>
                  <a:srgbClr val="231F20"/>
                </a:solidFill>
                <a:latin typeface="Arial Narrow"/>
                <a:cs typeface="Arial Narrow"/>
              </a:rPr>
              <a:t>de la goupille </a:t>
            </a:r>
            <a:r>
              <a:rPr sz="900" dirty="0">
                <a:solidFill>
                  <a:srgbClr val="231F20"/>
                </a:solidFill>
                <a:latin typeface="Arial Narrow"/>
                <a:cs typeface="Arial Narrow"/>
              </a:rPr>
              <a:t>fonctionne </a:t>
            </a:r>
            <a:r>
              <a:rPr sz="900" spc="-5" dirty="0">
                <a:solidFill>
                  <a:srgbClr val="231F20"/>
                </a:solidFill>
                <a:latin typeface="Arial Narrow"/>
                <a:cs typeface="Arial Narrow"/>
              </a:rPr>
              <a:t>correctement et qu’il n’y </a:t>
            </a:r>
            <a:r>
              <a:rPr sz="900" dirty="0">
                <a:solidFill>
                  <a:srgbClr val="231F20"/>
                </a:solidFill>
                <a:latin typeface="Arial Narrow"/>
                <a:cs typeface="Arial Narrow"/>
              </a:rPr>
              <a:t>a </a:t>
            </a:r>
            <a:r>
              <a:rPr sz="900" spc="-5" dirty="0">
                <a:solidFill>
                  <a:srgbClr val="231F20"/>
                </a:solidFill>
                <a:latin typeface="Arial Narrow"/>
                <a:cs typeface="Arial Narrow"/>
              </a:rPr>
              <a:t>pas de </a:t>
            </a:r>
            <a:r>
              <a:rPr sz="900" dirty="0">
                <a:solidFill>
                  <a:srgbClr val="231F20"/>
                </a:solidFill>
                <a:latin typeface="Arial Narrow"/>
                <a:cs typeface="Arial Narrow"/>
              </a:rPr>
              <a:t>fissures </a:t>
            </a:r>
            <a:r>
              <a:rPr sz="900" spc="-5" dirty="0">
                <a:solidFill>
                  <a:srgbClr val="231F20"/>
                </a:solidFill>
                <a:latin typeface="Arial Narrow"/>
                <a:cs typeface="Arial Narrow"/>
              </a:rPr>
              <a:t>sur les</a:t>
            </a:r>
            <a:r>
              <a:rPr sz="900" spc="-30" dirty="0">
                <a:solidFill>
                  <a:srgbClr val="231F20"/>
                </a:solidFill>
                <a:latin typeface="Arial Narrow"/>
                <a:cs typeface="Arial Narrow"/>
              </a:rPr>
              <a:t> </a:t>
            </a:r>
            <a:r>
              <a:rPr sz="900" dirty="0">
                <a:solidFill>
                  <a:srgbClr val="231F20"/>
                </a:solidFill>
                <a:latin typeface="Arial Narrow"/>
                <a:cs typeface="Arial Narrow"/>
              </a:rPr>
              <a:t>bords</a:t>
            </a:r>
            <a:endParaRPr sz="900">
              <a:latin typeface="Arial Narrow"/>
              <a:cs typeface="Arial Narrow"/>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object 3"/>
          <p:cNvSpPr txBox="1"/>
          <p:nvPr/>
        </p:nvSpPr>
        <p:spPr>
          <a:xfrm>
            <a:off x="3712244" y="9911121"/>
            <a:ext cx="135890" cy="212090"/>
          </a:xfrm>
          <a:prstGeom prst="rect">
            <a:avLst/>
          </a:prstGeom>
        </p:spPr>
        <p:txBody>
          <a:bodyPr vert="horz" wrap="square" lIns="0" tIns="4445" rIns="0" bIns="0" rtlCol="0">
            <a:spAutoFit/>
          </a:bodyPr>
          <a:lstStyle/>
          <a:p>
            <a:pPr>
              <a:lnSpc>
                <a:spcPct val="100000"/>
              </a:lnSpc>
              <a:spcBef>
                <a:spcPts val="35"/>
              </a:spcBef>
            </a:pPr>
            <a:endParaRPr sz="700">
              <a:latin typeface="Times New Roman"/>
              <a:cs typeface="Times New Roman"/>
            </a:endParaRPr>
          </a:p>
          <a:p>
            <a:pPr marL="25400">
              <a:lnSpc>
                <a:spcPct val="100000"/>
              </a:lnSpc>
            </a:pPr>
            <a:fld id="{81D60167-4931-47E6-BA6A-407CBD079E47}" type="slidenum">
              <a:rPr sz="600" dirty="0">
                <a:solidFill>
                  <a:srgbClr val="131111"/>
                </a:solidFill>
                <a:latin typeface="Arial"/>
                <a:cs typeface="Arial"/>
              </a:rPr>
              <a:t>4</a:t>
            </a:fld>
            <a:endParaRPr sz="600">
              <a:latin typeface="Arial"/>
              <a:cs typeface="Arial"/>
            </a:endParaRPr>
          </a:p>
        </p:txBody>
      </p:sp>
      <p:sp>
        <p:nvSpPr>
          <p:cNvPr id="2" name="object 2"/>
          <p:cNvSpPr txBox="1"/>
          <p:nvPr/>
        </p:nvSpPr>
        <p:spPr>
          <a:xfrm>
            <a:off x="497121" y="505655"/>
            <a:ext cx="6786329" cy="10069103"/>
          </a:xfrm>
          <a:prstGeom prst="rect">
            <a:avLst/>
          </a:prstGeom>
        </p:spPr>
        <p:txBody>
          <a:bodyPr vert="horz" wrap="square" lIns="0" tIns="12700" rIns="0" bIns="0" rtlCol="0">
            <a:spAutoFit/>
          </a:bodyPr>
          <a:lstStyle/>
          <a:p>
            <a:pPr marL="37464">
              <a:lnSpc>
                <a:spcPct val="100000"/>
              </a:lnSpc>
              <a:spcBef>
                <a:spcPts val="100"/>
              </a:spcBef>
              <a:tabLst>
                <a:tab pos="218440" algn="l"/>
              </a:tabLst>
            </a:pPr>
            <a:r>
              <a:rPr lang="ru-RU" sz="1200" dirty="0">
                <a:solidFill>
                  <a:srgbClr val="231F20"/>
                </a:solidFill>
                <a:latin typeface="Arial Narrow"/>
                <a:cs typeface="Arial Narrow"/>
              </a:rPr>
              <a:t>Следует обеспечить надежную дренажную систему для сброса избыточной воды</a:t>
            </a:r>
            <a:r>
              <a:rPr sz="1200" dirty="0">
                <a:solidFill>
                  <a:srgbClr val="231F20"/>
                </a:solidFill>
                <a:latin typeface="Arial Narrow"/>
                <a:cs typeface="Arial Narrow"/>
              </a:rPr>
              <a:t>.</a:t>
            </a:r>
            <a:endParaRPr lang="ru-RU" sz="1200" dirty="0">
              <a:solidFill>
                <a:srgbClr val="231F20"/>
              </a:solidFill>
              <a:latin typeface="Arial Narrow"/>
              <a:cs typeface="Arial Narrow"/>
            </a:endParaRPr>
          </a:p>
          <a:p>
            <a:pPr marL="37464">
              <a:lnSpc>
                <a:spcPct val="100000"/>
              </a:lnSpc>
              <a:spcBef>
                <a:spcPts val="100"/>
              </a:spcBef>
              <a:tabLst>
                <a:tab pos="218440" algn="l"/>
              </a:tabLst>
            </a:pPr>
            <a:r>
              <a:rPr lang="ru-RU" sz="1200" dirty="0">
                <a:solidFill>
                  <a:srgbClr val="231F20"/>
                </a:solidFill>
                <a:latin typeface="Arial Narrow"/>
                <a:cs typeface="Arial Narrow"/>
              </a:rPr>
              <a:t>Для предотвращения несчастных случаев:</a:t>
            </a:r>
            <a:endParaRPr sz="1200" dirty="0">
              <a:latin typeface="Arial Narrow"/>
              <a:cs typeface="Arial Narrow"/>
            </a:endParaRPr>
          </a:p>
          <a:p>
            <a:pPr marL="391795" marR="113664" lvl="1" indent="-173990">
              <a:lnSpc>
                <a:spcPct val="104200"/>
              </a:lnSpc>
              <a:buAutoNum type="alphaLcParenR"/>
              <a:tabLst>
                <a:tab pos="398780" algn="l"/>
              </a:tabLst>
            </a:pPr>
            <a:r>
              <a:rPr lang="ru-RU" sz="1200" spc="-5" dirty="0">
                <a:solidFill>
                  <a:srgbClr val="231F20"/>
                </a:solidFill>
                <a:latin typeface="Arial Narrow"/>
                <a:cs typeface="Arial Narrow"/>
              </a:rPr>
              <a:t>Для детей рекомендуется использовать более низкую температуру воды при использовании ванны более</a:t>
            </a:r>
            <a:r>
              <a:rPr sz="1200" spc="-5" dirty="0">
                <a:solidFill>
                  <a:srgbClr val="231F20"/>
                </a:solidFill>
                <a:latin typeface="Arial Narrow"/>
                <a:cs typeface="Arial Narrow"/>
              </a:rPr>
              <a:t> 10 </a:t>
            </a:r>
            <a:r>
              <a:rPr lang="ru-RU" sz="1200" spc="-5" dirty="0">
                <a:solidFill>
                  <a:srgbClr val="231F20"/>
                </a:solidFill>
                <a:latin typeface="Arial Narrow"/>
                <a:cs typeface="Arial Narrow"/>
              </a:rPr>
              <a:t>минут</a:t>
            </a:r>
            <a:r>
              <a:rPr sz="1200" spc="-5" dirty="0">
                <a:solidFill>
                  <a:srgbClr val="231F20"/>
                </a:solidFill>
                <a:latin typeface="Arial Narrow"/>
                <a:cs typeface="Arial Narrow"/>
              </a:rPr>
              <a:t>. </a:t>
            </a:r>
            <a:r>
              <a:rPr lang="ru-RU" sz="1200" spc="-5" dirty="0">
                <a:solidFill>
                  <a:srgbClr val="231F20"/>
                </a:solidFill>
                <a:latin typeface="Arial Narrow"/>
                <a:cs typeface="Arial Narrow"/>
              </a:rPr>
              <a:t>Во избежание возникновения гипертермии </a:t>
            </a:r>
            <a:r>
              <a:rPr sz="1200" dirty="0">
                <a:solidFill>
                  <a:srgbClr val="231F20"/>
                </a:solidFill>
                <a:latin typeface="Arial Narrow"/>
                <a:cs typeface="Arial Narrow"/>
              </a:rPr>
              <a:t>(</a:t>
            </a:r>
            <a:r>
              <a:rPr lang="ru-RU" sz="1200" dirty="0">
                <a:solidFill>
                  <a:srgbClr val="231F20"/>
                </a:solidFill>
                <a:latin typeface="Arial Narrow"/>
                <a:cs typeface="Arial Narrow"/>
              </a:rPr>
              <a:t>теплового стресса</a:t>
            </a:r>
            <a:r>
              <a:rPr sz="1200" spc="-5" dirty="0">
                <a:solidFill>
                  <a:srgbClr val="231F20"/>
                </a:solidFill>
                <a:latin typeface="Arial Narrow"/>
                <a:cs typeface="Arial Narrow"/>
              </a:rPr>
              <a:t>), </a:t>
            </a:r>
            <a:r>
              <a:rPr lang="ru-RU" sz="1200" spc="-5" dirty="0">
                <a:solidFill>
                  <a:srgbClr val="231F20"/>
                </a:solidFill>
                <a:latin typeface="Arial Narrow"/>
                <a:cs typeface="Arial Narrow"/>
              </a:rPr>
              <a:t>рекомендуется, чтобы средняя температура воды в СПА-бассейне не превышала</a:t>
            </a:r>
            <a:r>
              <a:rPr sz="1200" spc="-5" dirty="0">
                <a:solidFill>
                  <a:srgbClr val="231F20"/>
                </a:solidFill>
                <a:latin typeface="Arial Narrow"/>
                <a:cs typeface="Arial Narrow"/>
              </a:rPr>
              <a:t> 40°C</a:t>
            </a:r>
            <a:r>
              <a:rPr sz="1200" spc="-15" dirty="0">
                <a:solidFill>
                  <a:srgbClr val="231F20"/>
                </a:solidFill>
                <a:latin typeface="Arial Narrow"/>
                <a:cs typeface="Arial Narrow"/>
              </a:rPr>
              <a:t> </a:t>
            </a:r>
            <a:r>
              <a:rPr sz="1200" dirty="0">
                <a:solidFill>
                  <a:srgbClr val="231F20"/>
                </a:solidFill>
                <a:latin typeface="Arial Narrow"/>
                <a:cs typeface="Arial Narrow"/>
              </a:rPr>
              <a:t>(104°F).</a:t>
            </a:r>
            <a:endParaRPr sz="1200" dirty="0">
              <a:latin typeface="Arial Narrow"/>
              <a:cs typeface="Arial Narrow"/>
            </a:endParaRPr>
          </a:p>
          <a:p>
            <a:pPr marL="405130" marR="37465" lvl="1" indent="-187960">
              <a:lnSpc>
                <a:spcPct val="104200"/>
              </a:lnSpc>
              <a:buAutoNum type="alphaLcParenR" startAt="2"/>
              <a:tabLst>
                <a:tab pos="398780" algn="l"/>
              </a:tabLst>
            </a:pPr>
            <a:r>
              <a:rPr lang="ru-RU" sz="1200" dirty="0">
                <a:solidFill>
                  <a:srgbClr val="231F20"/>
                </a:solidFill>
                <a:latin typeface="Arial Narrow"/>
                <a:cs typeface="Arial Narrow"/>
              </a:rPr>
              <a:t>Поскольку повышенная температура воды имеет высокий риск нанесения вреда здоровью беременных женщин на ранних сроках беременности</a:t>
            </a:r>
            <a:r>
              <a:rPr sz="1200" spc="-5" dirty="0">
                <a:solidFill>
                  <a:srgbClr val="231F20"/>
                </a:solidFill>
                <a:latin typeface="Arial Narrow"/>
                <a:cs typeface="Arial Narrow"/>
              </a:rPr>
              <a:t>, </a:t>
            </a:r>
            <a:r>
              <a:rPr lang="ru-RU" sz="1200" spc="-5" dirty="0">
                <a:solidFill>
                  <a:srgbClr val="231F20"/>
                </a:solidFill>
                <a:latin typeface="Arial Narrow"/>
                <a:cs typeface="Arial Narrow"/>
              </a:rPr>
              <a:t>им следует ограничить температуру воды до</a:t>
            </a:r>
            <a:r>
              <a:rPr sz="1200" spc="-5" dirty="0">
                <a:solidFill>
                  <a:srgbClr val="231F20"/>
                </a:solidFill>
                <a:latin typeface="Arial Narrow"/>
                <a:cs typeface="Arial Narrow"/>
              </a:rPr>
              <a:t> 38°C</a:t>
            </a:r>
            <a:r>
              <a:rPr sz="1200" spc="-30" dirty="0">
                <a:solidFill>
                  <a:srgbClr val="231F20"/>
                </a:solidFill>
                <a:latin typeface="Arial Narrow"/>
                <a:cs typeface="Arial Narrow"/>
              </a:rPr>
              <a:t> </a:t>
            </a:r>
            <a:r>
              <a:rPr sz="1200" dirty="0">
                <a:solidFill>
                  <a:srgbClr val="231F20"/>
                </a:solidFill>
                <a:latin typeface="Arial Narrow"/>
                <a:cs typeface="Arial Narrow"/>
              </a:rPr>
              <a:t>(100°F).</a:t>
            </a:r>
            <a:endParaRPr sz="1200" dirty="0">
              <a:latin typeface="Arial Narrow"/>
              <a:cs typeface="Arial Narrow"/>
            </a:endParaRPr>
          </a:p>
          <a:p>
            <a:pPr marL="391795" marR="30480" lvl="1" indent="-173990">
              <a:lnSpc>
                <a:spcPct val="104200"/>
              </a:lnSpc>
              <a:buAutoNum type="alphaLcParenR" startAt="2"/>
              <a:tabLst>
                <a:tab pos="391795" algn="l"/>
              </a:tabLst>
            </a:pPr>
            <a:r>
              <a:rPr lang="ru-RU" sz="1200" spc="-10" dirty="0">
                <a:solidFill>
                  <a:srgbClr val="231F20"/>
                </a:solidFill>
                <a:latin typeface="Arial Narrow"/>
                <a:cs typeface="Arial Narrow"/>
              </a:rPr>
              <a:t>Перед тем, как войти в ванну</a:t>
            </a:r>
            <a:r>
              <a:rPr sz="1200" spc="-15" dirty="0">
                <a:solidFill>
                  <a:srgbClr val="231F20"/>
                </a:solidFill>
                <a:latin typeface="Arial Narrow"/>
                <a:cs typeface="Arial Narrow"/>
              </a:rPr>
              <a:t>, </a:t>
            </a:r>
            <a:r>
              <a:rPr lang="ru-RU" sz="1200" spc="-15" dirty="0">
                <a:solidFill>
                  <a:srgbClr val="231F20"/>
                </a:solidFill>
                <a:latin typeface="Arial Narrow"/>
                <a:cs typeface="Arial Narrow"/>
              </a:rPr>
              <a:t>пользователю рекомендуется измерить температуру воды точным термометром, поскольку существует погрешность устройств регулирования температуры воды </a:t>
            </a:r>
            <a:r>
              <a:rPr sz="1200" spc="-5" dirty="0">
                <a:solidFill>
                  <a:srgbClr val="231F20"/>
                </a:solidFill>
                <a:latin typeface="Arial Narrow"/>
                <a:cs typeface="Arial Narrow"/>
              </a:rPr>
              <a:t>.</a:t>
            </a:r>
            <a:endParaRPr sz="1200" dirty="0">
              <a:latin typeface="Arial Narrow"/>
              <a:cs typeface="Arial Narrow"/>
            </a:endParaRPr>
          </a:p>
          <a:p>
            <a:pPr marL="391795" marR="57785" lvl="1" indent="-173990">
              <a:lnSpc>
                <a:spcPct val="104200"/>
              </a:lnSpc>
              <a:buAutoNum type="alphaLcParenR" startAt="2"/>
              <a:tabLst>
                <a:tab pos="398780" algn="l"/>
              </a:tabLst>
            </a:pPr>
            <a:r>
              <a:rPr lang="ru-RU" sz="1200" dirty="0">
                <a:solidFill>
                  <a:srgbClr val="231F20"/>
                </a:solidFill>
                <a:latin typeface="Arial Narrow"/>
                <a:cs typeface="Arial Narrow"/>
              </a:rPr>
              <a:t>Употребление алкоголя, наркотиков или медикаментов перед или во время использования гидромассажной ванны может привести к потере сознания с риском утопления</a:t>
            </a:r>
            <a:r>
              <a:rPr sz="1200" spc="-5" dirty="0">
                <a:solidFill>
                  <a:srgbClr val="231F20"/>
                </a:solidFill>
                <a:latin typeface="Arial Narrow"/>
                <a:cs typeface="Arial Narrow"/>
              </a:rPr>
              <a:t>.</a:t>
            </a:r>
            <a:endParaRPr sz="1200" dirty="0">
              <a:latin typeface="Arial Narrow"/>
              <a:cs typeface="Arial Narrow"/>
            </a:endParaRPr>
          </a:p>
          <a:p>
            <a:pPr marL="398145" lvl="1" indent="-180975">
              <a:lnSpc>
                <a:spcPct val="100000"/>
              </a:lnSpc>
              <a:spcBef>
                <a:spcPts val="55"/>
              </a:spcBef>
              <a:buAutoNum type="alphaLcParenR" startAt="2"/>
              <a:tabLst>
                <a:tab pos="398780" algn="l"/>
              </a:tabLst>
            </a:pPr>
            <a:r>
              <a:rPr lang="ru-RU" sz="1200" dirty="0">
                <a:solidFill>
                  <a:srgbClr val="231F20"/>
                </a:solidFill>
                <a:latin typeface="Arial Narrow"/>
                <a:cs typeface="Arial Narrow"/>
              </a:rPr>
              <a:t>Употребление алкоголя, наркотиков или медикаментов может значительно увеличить риск смертельной гипертермии в гидромассажной ванне</a:t>
            </a:r>
            <a:r>
              <a:rPr sz="1200" spc="-5" dirty="0">
                <a:solidFill>
                  <a:srgbClr val="231F20"/>
                </a:solidFill>
                <a:latin typeface="Arial Narrow"/>
                <a:cs typeface="Arial Narrow"/>
              </a:rPr>
              <a:t>.</a:t>
            </a:r>
            <a:endParaRPr sz="1200" dirty="0">
              <a:latin typeface="Arial Narrow"/>
              <a:cs typeface="Arial Narrow"/>
            </a:endParaRPr>
          </a:p>
          <a:p>
            <a:pPr marL="391795" marR="106045" lvl="1" indent="-173990">
              <a:lnSpc>
                <a:spcPct val="104200"/>
              </a:lnSpc>
              <a:buAutoNum type="alphaLcParenR" startAt="2"/>
              <a:tabLst>
                <a:tab pos="398780" algn="l"/>
              </a:tabLst>
            </a:pPr>
            <a:r>
              <a:rPr lang="ru-RU" sz="1200" dirty="0">
                <a:solidFill>
                  <a:srgbClr val="231F20"/>
                </a:solidFill>
                <a:latin typeface="Arial Narrow"/>
                <a:cs typeface="Arial Narrow"/>
              </a:rPr>
              <a:t>Симптомы гипертермии включают </a:t>
            </a:r>
            <a:r>
              <a:rPr lang="ru-RU" sz="1200" spc="-5" dirty="0">
                <a:solidFill>
                  <a:srgbClr val="231F20"/>
                </a:solidFill>
                <a:latin typeface="Arial Narrow"/>
                <a:cs typeface="Arial Narrow"/>
              </a:rPr>
              <a:t>увеличение температуры тела (выше </a:t>
            </a:r>
            <a:r>
              <a:rPr lang="en-US" sz="1200" spc="-5" dirty="0">
                <a:solidFill>
                  <a:srgbClr val="231F20"/>
                </a:solidFill>
                <a:latin typeface="Arial Narrow"/>
                <a:cs typeface="Arial Narrow"/>
              </a:rPr>
              <a:t>37°C </a:t>
            </a:r>
            <a:r>
              <a:rPr lang="ru-RU" sz="1200" spc="-5" dirty="0">
                <a:solidFill>
                  <a:srgbClr val="231F20"/>
                </a:solidFill>
                <a:latin typeface="Arial Narrow"/>
                <a:cs typeface="Arial Narrow"/>
              </a:rPr>
              <a:t>)</a:t>
            </a:r>
            <a:r>
              <a:rPr sz="1200" spc="-5" dirty="0">
                <a:solidFill>
                  <a:srgbClr val="231F20"/>
                </a:solidFill>
                <a:latin typeface="Arial Narrow"/>
                <a:cs typeface="Arial Narrow"/>
              </a:rPr>
              <a:t>,</a:t>
            </a:r>
            <a:r>
              <a:rPr lang="ru-RU" sz="1200" spc="-5" dirty="0">
                <a:solidFill>
                  <a:srgbClr val="231F20"/>
                </a:solidFill>
                <a:latin typeface="Arial Narrow"/>
                <a:cs typeface="Arial Narrow"/>
              </a:rPr>
              <a:t> головокружение, вялость, сонливость и обмороки</a:t>
            </a:r>
            <a:r>
              <a:rPr sz="1200" spc="-5" dirty="0">
                <a:solidFill>
                  <a:srgbClr val="231F20"/>
                </a:solidFill>
                <a:latin typeface="Arial Narrow"/>
                <a:cs typeface="Arial Narrow"/>
              </a:rPr>
              <a:t>. </a:t>
            </a:r>
            <a:r>
              <a:rPr lang="ru-RU" sz="1200" dirty="0">
                <a:solidFill>
                  <a:srgbClr val="231F20"/>
                </a:solidFill>
                <a:latin typeface="Arial Narrow"/>
                <a:cs typeface="Arial Narrow"/>
              </a:rPr>
              <a:t>Последствия гипертермии включают неспособность переносить жар</a:t>
            </a:r>
            <a:r>
              <a:rPr sz="1200" spc="-5" dirty="0">
                <a:solidFill>
                  <a:srgbClr val="231F20"/>
                </a:solidFill>
                <a:latin typeface="Arial Narrow"/>
                <a:cs typeface="Arial Narrow"/>
              </a:rPr>
              <a:t>; </a:t>
            </a:r>
            <a:r>
              <a:rPr lang="ru-RU" sz="1200" dirty="0">
                <a:solidFill>
                  <a:srgbClr val="231F20"/>
                </a:solidFill>
                <a:latin typeface="Arial Narrow"/>
                <a:cs typeface="Arial Narrow"/>
              </a:rPr>
              <a:t>физическую неспособность выйти из ванны</a:t>
            </a:r>
            <a:r>
              <a:rPr sz="1200" spc="-5" dirty="0">
                <a:solidFill>
                  <a:srgbClr val="231F20"/>
                </a:solidFill>
                <a:latin typeface="Arial Narrow"/>
                <a:cs typeface="Arial Narrow"/>
              </a:rPr>
              <a:t>; </a:t>
            </a:r>
            <a:r>
              <a:rPr lang="ru-RU" sz="1200" spc="-5" dirty="0">
                <a:solidFill>
                  <a:srgbClr val="231F20"/>
                </a:solidFill>
                <a:latin typeface="Arial Narrow"/>
                <a:cs typeface="Arial Narrow"/>
              </a:rPr>
              <a:t>невнимательность к опасности</a:t>
            </a:r>
            <a:r>
              <a:rPr sz="1200" spc="-5" dirty="0">
                <a:solidFill>
                  <a:srgbClr val="231F20"/>
                </a:solidFill>
                <a:latin typeface="Arial Narrow"/>
                <a:cs typeface="Arial Narrow"/>
              </a:rPr>
              <a:t>; </a:t>
            </a:r>
            <a:r>
              <a:rPr lang="ru-RU" sz="1200" spc="-5" dirty="0">
                <a:solidFill>
                  <a:srgbClr val="231F20"/>
                </a:solidFill>
                <a:latin typeface="Arial Narrow"/>
                <a:cs typeface="Arial Narrow"/>
              </a:rPr>
              <a:t>повреждение плода у беременных женщин</a:t>
            </a:r>
            <a:r>
              <a:rPr sz="1200" dirty="0">
                <a:solidFill>
                  <a:srgbClr val="231F20"/>
                </a:solidFill>
                <a:latin typeface="Arial Narrow"/>
                <a:cs typeface="Arial Narrow"/>
              </a:rPr>
              <a:t>; </a:t>
            </a:r>
            <a:r>
              <a:rPr lang="ru-RU" sz="1200" spc="-5" dirty="0">
                <a:solidFill>
                  <a:srgbClr val="231F20"/>
                </a:solidFill>
                <a:latin typeface="Arial Narrow"/>
                <a:cs typeface="Arial Narrow"/>
              </a:rPr>
              <a:t>бессознательное состояние, приводящее к опасности утопления. </a:t>
            </a:r>
            <a:endParaRPr lang="en-US" sz="1200" dirty="0">
              <a:latin typeface="Arial Narrow"/>
              <a:cs typeface="Arial Narrow"/>
            </a:endParaRPr>
          </a:p>
          <a:p>
            <a:pPr marL="391795" marR="66675" lvl="1" indent="-173990">
              <a:lnSpc>
                <a:spcPct val="104200"/>
              </a:lnSpc>
              <a:buAutoNum type="alphaLcParenR" startAt="7"/>
              <a:tabLst>
                <a:tab pos="398780" algn="l"/>
              </a:tabLst>
            </a:pPr>
            <a:r>
              <a:rPr lang="ru-RU" sz="1200" spc="-5" dirty="0">
                <a:solidFill>
                  <a:srgbClr val="231F20"/>
                </a:solidFill>
                <a:latin typeface="Arial Narrow"/>
                <a:cs typeface="Arial Narrow"/>
              </a:rPr>
              <a:t>Пользователям с лишним весом, сердечными заболеваниями</a:t>
            </a:r>
            <a:r>
              <a:rPr lang="en-US" sz="1200" spc="-5" dirty="0">
                <a:solidFill>
                  <a:srgbClr val="231F20"/>
                </a:solidFill>
                <a:latin typeface="Arial Narrow"/>
                <a:cs typeface="Arial Narrow"/>
              </a:rPr>
              <a:t>,</a:t>
            </a:r>
            <a:r>
              <a:rPr lang="ru-RU" sz="1200" spc="-5" dirty="0">
                <a:solidFill>
                  <a:srgbClr val="231F20"/>
                </a:solidFill>
                <a:latin typeface="Arial Narrow"/>
                <a:cs typeface="Arial Narrow"/>
              </a:rPr>
              <a:t> низким или высоким кровяным давлением, заболеваниями сердечно-сосудистой системы или диабетом в анамнезе следует проконсультироваться с врачом перед использованием гидромассажной ванны</a:t>
            </a:r>
            <a:r>
              <a:rPr lang="en-US" sz="1200" spc="-5" dirty="0">
                <a:solidFill>
                  <a:srgbClr val="231F20"/>
                </a:solidFill>
                <a:latin typeface="Arial Narrow"/>
                <a:cs typeface="Arial Narrow"/>
              </a:rPr>
              <a:t>.</a:t>
            </a:r>
            <a:endParaRPr lang="en-US" sz="1200" dirty="0">
              <a:latin typeface="Arial Narrow"/>
              <a:cs typeface="Arial Narrow"/>
            </a:endParaRPr>
          </a:p>
          <a:p>
            <a:pPr marL="391795" marR="149860" lvl="1" indent="-173990">
              <a:lnSpc>
                <a:spcPct val="104200"/>
              </a:lnSpc>
              <a:buAutoNum type="alphaLcParenR" startAt="7"/>
              <a:tabLst>
                <a:tab pos="398780" algn="l"/>
              </a:tabLst>
            </a:pPr>
            <a:r>
              <a:rPr lang="ru-RU" sz="1200" dirty="0">
                <a:solidFill>
                  <a:srgbClr val="231F20"/>
                </a:solidFill>
                <a:latin typeface="Arial Narrow"/>
                <a:cs typeface="Arial Narrow"/>
              </a:rPr>
              <a:t>Пользователи, принимающие лекарственные средства, обязаны проконсультироваться с врачом до использования гидромассажной ванны, поскольку некоторые лекарства могут вызывать сонливость или влиять на частоту сердечных сокращений, артериальное давление или </a:t>
            </a:r>
            <a:r>
              <a:rPr lang="ru-RU" sz="1200" spc="-5" dirty="0">
                <a:solidFill>
                  <a:srgbClr val="231F20"/>
                </a:solidFill>
                <a:latin typeface="Arial Narrow"/>
                <a:cs typeface="Arial Narrow"/>
              </a:rPr>
              <a:t>кровообращение</a:t>
            </a:r>
            <a:r>
              <a:rPr sz="1200" spc="-5" dirty="0">
                <a:solidFill>
                  <a:srgbClr val="231F20"/>
                </a:solidFill>
                <a:latin typeface="Arial Narrow"/>
                <a:cs typeface="Arial Narrow"/>
              </a:rPr>
              <a:t>.</a:t>
            </a:r>
            <a:endParaRPr sz="1200" dirty="0">
              <a:latin typeface="Arial Narrow"/>
              <a:cs typeface="Arial Narrow"/>
            </a:endParaRPr>
          </a:p>
          <a:p>
            <a:pPr marL="217804">
              <a:lnSpc>
                <a:spcPct val="100000"/>
              </a:lnSpc>
              <a:spcBef>
                <a:spcPts val="60"/>
              </a:spcBef>
            </a:pPr>
            <a:r>
              <a:rPr sz="1200" spc="-5" dirty="0">
                <a:solidFill>
                  <a:srgbClr val="231F20"/>
                </a:solidFill>
                <a:latin typeface="Arial Narrow"/>
                <a:cs typeface="Arial Narrow"/>
              </a:rPr>
              <a:t>i) </a:t>
            </a:r>
            <a:r>
              <a:rPr lang="ru-RU" sz="1200" dirty="0">
                <a:solidFill>
                  <a:srgbClr val="231F20"/>
                </a:solidFill>
                <a:latin typeface="Arial Narrow"/>
                <a:cs typeface="Arial Narrow"/>
              </a:rPr>
              <a:t>Проконсультируйтесь с врачом в случае беременности, наличия диабета в анамнезе или слабого здоровья</a:t>
            </a:r>
            <a:r>
              <a:rPr sz="1200" spc="-5" dirty="0">
                <a:solidFill>
                  <a:srgbClr val="231F20"/>
                </a:solidFill>
                <a:latin typeface="Arial Narrow"/>
                <a:cs typeface="Arial Narrow"/>
              </a:rPr>
              <a:t>.</a:t>
            </a:r>
            <a:endParaRPr sz="1200" dirty="0">
              <a:latin typeface="Arial Narrow"/>
              <a:cs typeface="Arial Narrow"/>
            </a:endParaRPr>
          </a:p>
          <a:p>
            <a:pPr marL="217804" indent="-180340">
              <a:lnSpc>
                <a:spcPct val="100000"/>
              </a:lnSpc>
              <a:spcBef>
                <a:spcPts val="60"/>
              </a:spcBef>
              <a:buChar char="●"/>
              <a:tabLst>
                <a:tab pos="218440" algn="l"/>
              </a:tabLst>
            </a:pPr>
            <a:r>
              <a:rPr lang="ru-RU" sz="1200" dirty="0">
                <a:solidFill>
                  <a:srgbClr val="231F20"/>
                </a:solidFill>
                <a:latin typeface="Arial Narrow"/>
                <a:cs typeface="Arial Narrow"/>
              </a:rPr>
              <a:t>Пользователям с инфекционными заболеваниями запрещается пользоваться гидромассажной ванной</a:t>
            </a:r>
            <a:r>
              <a:rPr sz="1200" dirty="0">
                <a:solidFill>
                  <a:srgbClr val="231F20"/>
                </a:solidFill>
                <a:latin typeface="Arial Narrow"/>
                <a:cs typeface="Arial Narrow"/>
              </a:rPr>
              <a:t>.</a:t>
            </a:r>
            <a:endParaRPr sz="1200" dirty="0">
              <a:latin typeface="Arial Narrow"/>
              <a:cs typeface="Arial Narrow"/>
            </a:endParaRPr>
          </a:p>
          <a:p>
            <a:pPr marL="217804" indent="-180340">
              <a:lnSpc>
                <a:spcPct val="100000"/>
              </a:lnSpc>
              <a:spcBef>
                <a:spcPts val="60"/>
              </a:spcBef>
              <a:buChar char="●"/>
              <a:tabLst>
                <a:tab pos="218440" algn="l"/>
              </a:tabLst>
            </a:pPr>
            <a:r>
              <a:rPr lang="ru-RU" sz="1200" dirty="0">
                <a:solidFill>
                  <a:srgbClr val="231F20"/>
                </a:solidFill>
                <a:latin typeface="Arial Narrow"/>
                <a:cs typeface="Arial Narrow"/>
              </a:rPr>
              <a:t>Во избежание травм</a:t>
            </a:r>
            <a:r>
              <a:rPr lang="en-US" sz="1200" spc="-5" dirty="0">
                <a:solidFill>
                  <a:srgbClr val="231F20"/>
                </a:solidFill>
                <a:latin typeface="Arial Narrow"/>
                <a:cs typeface="Arial Narrow"/>
              </a:rPr>
              <a:t> </a:t>
            </a:r>
            <a:r>
              <a:rPr lang="ru-RU" sz="1200" spc="-5" dirty="0">
                <a:solidFill>
                  <a:srgbClr val="231F20"/>
                </a:solidFill>
                <a:latin typeface="Arial Narrow"/>
                <a:cs typeface="Arial Narrow"/>
              </a:rPr>
              <a:t>соблюдайте осторожность при входе или выходе из гидромассажной ванны</a:t>
            </a:r>
            <a:r>
              <a:rPr sz="1200" dirty="0">
                <a:solidFill>
                  <a:srgbClr val="231F20"/>
                </a:solidFill>
                <a:latin typeface="Arial Narrow"/>
                <a:cs typeface="Arial Narrow"/>
              </a:rPr>
              <a:t>.</a:t>
            </a:r>
            <a:endParaRPr sz="1200" dirty="0">
              <a:latin typeface="Arial Narrow"/>
              <a:cs typeface="Arial Narrow"/>
            </a:endParaRPr>
          </a:p>
          <a:p>
            <a:pPr marL="217804" indent="-180340">
              <a:lnSpc>
                <a:spcPct val="100000"/>
              </a:lnSpc>
              <a:spcBef>
                <a:spcPts val="60"/>
              </a:spcBef>
              <a:buChar char="●"/>
              <a:tabLst>
                <a:tab pos="218440" algn="l"/>
              </a:tabLst>
            </a:pPr>
            <a:r>
              <a:rPr lang="ru-RU" sz="1200" dirty="0">
                <a:solidFill>
                  <a:srgbClr val="231F20"/>
                </a:solidFill>
                <a:latin typeface="Arial Narrow"/>
                <a:cs typeface="Arial Narrow"/>
              </a:rPr>
              <a:t>Запрещается наполнять ванну водой с температурой выше </a:t>
            </a:r>
            <a:r>
              <a:rPr sz="1200" spc="-5" dirty="0">
                <a:solidFill>
                  <a:srgbClr val="231F20"/>
                </a:solidFill>
                <a:latin typeface="Arial Narrow"/>
                <a:cs typeface="Arial Narrow"/>
              </a:rPr>
              <a:t>40°C </a:t>
            </a:r>
            <a:r>
              <a:rPr sz="1200" dirty="0">
                <a:solidFill>
                  <a:srgbClr val="231F20"/>
                </a:solidFill>
                <a:latin typeface="Arial Narrow"/>
                <a:cs typeface="Arial Narrow"/>
              </a:rPr>
              <a:t>(104°F)</a:t>
            </a:r>
            <a:r>
              <a:rPr sz="1200" spc="-5" dirty="0">
                <a:solidFill>
                  <a:srgbClr val="231F20"/>
                </a:solidFill>
                <a:latin typeface="Arial Narrow"/>
                <a:cs typeface="Arial Narrow"/>
              </a:rPr>
              <a:t>.</a:t>
            </a:r>
            <a:endParaRPr sz="1200" dirty="0">
              <a:latin typeface="Arial Narrow"/>
              <a:cs typeface="Arial Narrow"/>
            </a:endParaRPr>
          </a:p>
          <a:p>
            <a:pPr marL="217804" indent="-180340">
              <a:lnSpc>
                <a:spcPct val="100000"/>
              </a:lnSpc>
              <a:spcBef>
                <a:spcPts val="60"/>
              </a:spcBef>
              <a:buChar char="●"/>
              <a:tabLst>
                <a:tab pos="218440" algn="l"/>
              </a:tabLst>
            </a:pPr>
            <a:r>
              <a:rPr lang="ru-RU" sz="1200" dirty="0">
                <a:solidFill>
                  <a:srgbClr val="231F20"/>
                </a:solidFill>
                <a:latin typeface="Arial Narrow"/>
                <a:cs typeface="Arial Narrow"/>
              </a:rPr>
              <a:t>Никогда не используйте сами и не позволяйте другим пользоваться гидромассажной ванной в одиночку</a:t>
            </a:r>
            <a:r>
              <a:rPr sz="1200" spc="-5" dirty="0">
                <a:solidFill>
                  <a:srgbClr val="231F20"/>
                </a:solidFill>
                <a:latin typeface="Arial Narrow"/>
                <a:cs typeface="Arial Narrow"/>
              </a:rPr>
              <a:t>.</a:t>
            </a:r>
            <a:endParaRPr sz="1200" dirty="0">
              <a:latin typeface="Arial Narrow"/>
              <a:cs typeface="Arial Narrow"/>
            </a:endParaRPr>
          </a:p>
          <a:p>
            <a:pPr marL="217804" indent="-180340">
              <a:lnSpc>
                <a:spcPct val="100000"/>
              </a:lnSpc>
              <a:spcBef>
                <a:spcPts val="60"/>
              </a:spcBef>
              <a:buChar char="●"/>
              <a:tabLst>
                <a:tab pos="218440" algn="l"/>
              </a:tabLst>
            </a:pPr>
            <a:r>
              <a:rPr lang="ru-RU" sz="1200" dirty="0">
                <a:solidFill>
                  <a:srgbClr val="231F20"/>
                </a:solidFill>
                <a:latin typeface="Arial Narrow"/>
                <a:cs typeface="Arial Narrow"/>
              </a:rPr>
              <a:t>Не пользуйтесь гидромассажной ванной после интенсивной физической нагрузки</a:t>
            </a:r>
            <a:r>
              <a:rPr sz="1200" spc="-5" dirty="0">
                <a:solidFill>
                  <a:srgbClr val="231F20"/>
                </a:solidFill>
                <a:latin typeface="Arial Narrow"/>
                <a:cs typeface="Arial Narrow"/>
              </a:rPr>
              <a:t>.</a:t>
            </a:r>
            <a:endParaRPr sz="1200" dirty="0">
              <a:latin typeface="Arial Narrow"/>
              <a:cs typeface="Arial Narrow"/>
            </a:endParaRPr>
          </a:p>
          <a:p>
            <a:pPr marL="217804" indent="-180340">
              <a:lnSpc>
                <a:spcPct val="100000"/>
              </a:lnSpc>
              <a:spcBef>
                <a:spcPts val="60"/>
              </a:spcBef>
              <a:buChar char="●"/>
              <a:tabLst>
                <a:tab pos="218440" algn="l"/>
              </a:tabLst>
            </a:pPr>
            <a:r>
              <a:rPr lang="ru-RU" sz="1200" spc="-20" dirty="0">
                <a:solidFill>
                  <a:srgbClr val="231F20"/>
                </a:solidFill>
                <a:latin typeface="Arial Narrow"/>
                <a:cs typeface="Arial Narrow"/>
              </a:rPr>
              <a:t>Высокая температура воды в СПА </a:t>
            </a:r>
            <a:r>
              <a:rPr lang="ru-RU" sz="1200" spc="-5" dirty="0">
                <a:solidFill>
                  <a:srgbClr val="231F20"/>
                </a:solidFill>
                <a:latin typeface="Arial Narrow"/>
                <a:cs typeface="Arial Narrow"/>
              </a:rPr>
              <a:t>в сочетании с алкоголем, наркотиками,</a:t>
            </a:r>
            <a:r>
              <a:rPr sz="1200" spc="-5" dirty="0">
                <a:solidFill>
                  <a:srgbClr val="231F20"/>
                </a:solidFill>
                <a:latin typeface="Arial Narrow"/>
                <a:cs typeface="Arial Narrow"/>
              </a:rPr>
              <a:t> </a:t>
            </a:r>
            <a:r>
              <a:rPr lang="ru-RU" sz="1200" spc="-5" dirty="0">
                <a:solidFill>
                  <a:srgbClr val="231F20"/>
                </a:solidFill>
                <a:latin typeface="Arial Narrow"/>
                <a:cs typeface="Arial Narrow"/>
              </a:rPr>
              <a:t>или медикаментами </a:t>
            </a:r>
            <a:r>
              <a:rPr lang="ru-RU" sz="1200" spc="-20" dirty="0">
                <a:solidFill>
                  <a:srgbClr val="231F20"/>
                </a:solidFill>
                <a:latin typeface="Arial Narrow"/>
                <a:cs typeface="Arial Narrow"/>
              </a:rPr>
              <a:t>могут стать причиной потери сознания</a:t>
            </a:r>
            <a:r>
              <a:rPr sz="1200" spc="-5" dirty="0">
                <a:solidFill>
                  <a:srgbClr val="231F20"/>
                </a:solidFill>
                <a:latin typeface="Arial Narrow"/>
                <a:cs typeface="Arial Narrow"/>
              </a:rPr>
              <a:t>.</a:t>
            </a:r>
            <a:endParaRPr sz="1200" dirty="0">
              <a:latin typeface="Arial Narrow"/>
              <a:cs typeface="Arial Narrow"/>
            </a:endParaRPr>
          </a:p>
          <a:p>
            <a:pPr marL="217804" indent="-180340">
              <a:lnSpc>
                <a:spcPct val="100000"/>
              </a:lnSpc>
              <a:spcBef>
                <a:spcPts val="60"/>
              </a:spcBef>
              <a:buChar char="●"/>
              <a:tabLst>
                <a:tab pos="218440" algn="l"/>
              </a:tabLst>
            </a:pPr>
            <a:r>
              <a:rPr lang="ru-RU" sz="1200" spc="-15" dirty="0">
                <a:solidFill>
                  <a:srgbClr val="231F20"/>
                </a:solidFill>
                <a:latin typeface="Arial Narrow"/>
                <a:cs typeface="Arial Narrow"/>
              </a:rPr>
              <a:t>Немедленно покиньте СПА, если почувствуете дискомфорт, головокружение или сонливость.</a:t>
            </a:r>
            <a:r>
              <a:rPr sz="1200" spc="-20" dirty="0">
                <a:solidFill>
                  <a:srgbClr val="231F20"/>
                </a:solidFill>
                <a:latin typeface="Arial Narrow"/>
                <a:cs typeface="Arial Narrow"/>
              </a:rPr>
              <a:t> </a:t>
            </a:r>
            <a:r>
              <a:rPr lang="ru-RU" sz="1200" spc="-20" dirty="0">
                <a:solidFill>
                  <a:srgbClr val="231F20"/>
                </a:solidFill>
                <a:latin typeface="Arial Narrow"/>
                <a:cs typeface="Arial Narrow"/>
              </a:rPr>
              <a:t>Высокая температура воды в СПА может стать причиной гипертермии и потери сознания</a:t>
            </a:r>
            <a:r>
              <a:rPr sz="1200" spc="-20" dirty="0">
                <a:solidFill>
                  <a:srgbClr val="231F20"/>
                </a:solidFill>
                <a:latin typeface="Arial Narrow"/>
                <a:cs typeface="Arial Narrow"/>
              </a:rPr>
              <a:t>.</a:t>
            </a:r>
            <a:endParaRPr sz="1200" dirty="0">
              <a:latin typeface="Arial Narrow"/>
              <a:cs typeface="Arial Narrow"/>
            </a:endParaRPr>
          </a:p>
          <a:p>
            <a:pPr marL="217804" marR="107950" indent="-180340">
              <a:lnSpc>
                <a:spcPct val="104200"/>
              </a:lnSpc>
              <a:buChar char="●"/>
              <a:tabLst>
                <a:tab pos="218440" algn="l"/>
              </a:tabLst>
            </a:pPr>
            <a:r>
              <a:rPr lang="ru-RU" sz="1200" spc="-20" dirty="0">
                <a:solidFill>
                  <a:srgbClr val="231F20"/>
                </a:solidFill>
                <a:latin typeface="Arial Narrow"/>
                <a:cs typeface="Arial Narrow"/>
              </a:rPr>
              <a:t>Для предотвращения замерзания наполненный водой СПА-бассейн не должен</a:t>
            </a:r>
            <a:r>
              <a:rPr sz="1200" spc="-20" dirty="0">
                <a:solidFill>
                  <a:srgbClr val="231F20"/>
                </a:solidFill>
                <a:latin typeface="Arial Narrow"/>
                <a:cs typeface="Arial Narrow"/>
              </a:rPr>
              <a:t> </a:t>
            </a:r>
            <a:r>
              <a:rPr lang="ru-RU" sz="1200" spc="-20" dirty="0">
                <a:solidFill>
                  <a:srgbClr val="231F20"/>
                </a:solidFill>
                <a:latin typeface="Arial Narrow"/>
                <a:cs typeface="Arial Narrow"/>
              </a:rPr>
              <a:t>подвергаться воздействию температур ниже </a:t>
            </a:r>
            <a:r>
              <a:rPr sz="1200" spc="-25" dirty="0">
                <a:solidFill>
                  <a:srgbClr val="231F20"/>
                </a:solidFill>
                <a:latin typeface="Arial Narrow"/>
                <a:cs typeface="Arial Narrow"/>
              </a:rPr>
              <a:t>0°C </a:t>
            </a:r>
            <a:r>
              <a:rPr sz="1200" spc="-15" dirty="0">
                <a:solidFill>
                  <a:srgbClr val="231F20"/>
                </a:solidFill>
                <a:latin typeface="Arial Narrow"/>
                <a:cs typeface="Arial Narrow"/>
              </a:rPr>
              <a:t>(32°F)</a:t>
            </a:r>
            <a:r>
              <a:rPr sz="1200" spc="-20" dirty="0">
                <a:solidFill>
                  <a:srgbClr val="231F20"/>
                </a:solidFill>
                <a:latin typeface="Arial Narrow"/>
                <a:cs typeface="Arial Narrow"/>
              </a:rPr>
              <a:t>. </a:t>
            </a:r>
            <a:r>
              <a:rPr lang="ru-RU" sz="1200" spc="-15" dirty="0">
                <a:solidFill>
                  <a:srgbClr val="231F20"/>
                </a:solidFill>
                <a:latin typeface="Arial Narrow"/>
                <a:cs typeface="Arial Narrow"/>
              </a:rPr>
              <a:t>Между гидромассажным бассейном и землей рекомендуется разместить </a:t>
            </a:r>
            <a:r>
              <a:rPr lang="ru-RU" sz="1200" spc="-15" dirty="0" err="1">
                <a:solidFill>
                  <a:srgbClr val="231F20"/>
                </a:solidFill>
                <a:latin typeface="Arial Narrow"/>
                <a:cs typeface="Arial Narrow"/>
              </a:rPr>
              <a:t>теплосберегающий</a:t>
            </a:r>
            <a:r>
              <a:rPr lang="ru-RU" sz="1200" spc="-15" dirty="0">
                <a:solidFill>
                  <a:srgbClr val="231F20"/>
                </a:solidFill>
                <a:latin typeface="Arial Narrow"/>
                <a:cs typeface="Arial Narrow"/>
              </a:rPr>
              <a:t> коврик</a:t>
            </a:r>
            <a:r>
              <a:rPr sz="1200" spc="-20" dirty="0">
                <a:solidFill>
                  <a:srgbClr val="231F20"/>
                </a:solidFill>
                <a:latin typeface="Arial Narrow"/>
                <a:cs typeface="Arial Narrow"/>
              </a:rPr>
              <a:t>. </a:t>
            </a:r>
            <a:r>
              <a:rPr lang="ru-RU" sz="1200" spc="-20" dirty="0">
                <a:solidFill>
                  <a:srgbClr val="231F20"/>
                </a:solidFill>
                <a:latin typeface="Arial Narrow"/>
                <a:cs typeface="Arial Narrow"/>
              </a:rPr>
              <a:t>Не включайте СПА, если вода в бассейне замерзла</a:t>
            </a:r>
            <a:r>
              <a:rPr sz="1200" spc="-15" dirty="0">
                <a:solidFill>
                  <a:srgbClr val="231F20"/>
                </a:solidFill>
                <a:latin typeface="Arial Narrow"/>
                <a:cs typeface="Arial Narrow"/>
              </a:rPr>
              <a:t>.</a:t>
            </a:r>
            <a:endParaRPr sz="1200" dirty="0">
              <a:latin typeface="Arial Narrow"/>
              <a:cs typeface="Arial Narrow"/>
            </a:endParaRPr>
          </a:p>
          <a:p>
            <a:pPr marL="217804" indent="-180340">
              <a:lnSpc>
                <a:spcPct val="100000"/>
              </a:lnSpc>
              <a:spcBef>
                <a:spcPts val="60"/>
              </a:spcBef>
              <a:buChar char="●"/>
              <a:tabLst>
                <a:tab pos="218440" algn="l"/>
              </a:tabLst>
            </a:pPr>
            <a:r>
              <a:rPr lang="ru-RU" sz="1200" spc="-15" dirty="0">
                <a:solidFill>
                  <a:srgbClr val="231F20"/>
                </a:solidFill>
                <a:latin typeface="Arial Narrow"/>
                <a:cs typeface="Arial Narrow"/>
              </a:rPr>
              <a:t>Всегда отключайте изделие от электрической сети перед демонтажем, чисткой, техническим обслуживанием или настройкой</a:t>
            </a:r>
            <a:r>
              <a:rPr sz="1200" spc="-15" dirty="0">
                <a:solidFill>
                  <a:srgbClr val="231F20"/>
                </a:solidFill>
                <a:latin typeface="Arial Narrow"/>
                <a:cs typeface="Arial Narrow"/>
              </a:rPr>
              <a:t>.</a:t>
            </a:r>
            <a:endParaRPr sz="1200" dirty="0">
              <a:latin typeface="Arial Narrow"/>
              <a:cs typeface="Arial Narrow"/>
            </a:endParaRPr>
          </a:p>
          <a:p>
            <a:pPr marL="217804" indent="-180340">
              <a:lnSpc>
                <a:spcPct val="100000"/>
              </a:lnSpc>
              <a:spcBef>
                <a:spcPts val="60"/>
              </a:spcBef>
              <a:buChar char="●"/>
              <a:tabLst>
                <a:tab pos="218440" algn="l"/>
              </a:tabLst>
            </a:pPr>
            <a:r>
              <a:rPr lang="ru-RU" sz="1200" dirty="0">
                <a:solidFill>
                  <a:srgbClr val="231F20"/>
                </a:solidFill>
                <a:latin typeface="Arial Narrow"/>
                <a:cs typeface="Arial Narrow"/>
              </a:rPr>
              <a:t>Никогда не прыгайте и не ныряйте в гидромассажную ванну</a:t>
            </a:r>
            <a:r>
              <a:rPr sz="1200" dirty="0">
                <a:solidFill>
                  <a:srgbClr val="231F20"/>
                </a:solidFill>
                <a:latin typeface="Arial Narrow"/>
                <a:cs typeface="Arial Narrow"/>
              </a:rPr>
              <a:t>.</a:t>
            </a:r>
            <a:endParaRPr sz="1200" dirty="0">
              <a:latin typeface="Arial Narrow"/>
              <a:cs typeface="Arial Narrow"/>
            </a:endParaRPr>
          </a:p>
          <a:p>
            <a:pPr marL="217804" indent="-180340">
              <a:lnSpc>
                <a:spcPct val="100000"/>
              </a:lnSpc>
              <a:spcBef>
                <a:spcPts val="60"/>
              </a:spcBef>
              <a:buChar char="●"/>
              <a:tabLst>
                <a:tab pos="218440" algn="l"/>
              </a:tabLst>
            </a:pPr>
            <a:r>
              <a:rPr lang="ru-RU" sz="1200" dirty="0">
                <a:solidFill>
                  <a:srgbClr val="231F20"/>
                </a:solidFill>
                <a:latin typeface="Arial Narrow"/>
                <a:cs typeface="Arial Narrow"/>
              </a:rPr>
              <a:t>Не располагайте никакие электроприборы поблизости СПА-бассейна.</a:t>
            </a:r>
            <a:endParaRPr sz="1200" dirty="0">
              <a:latin typeface="Arial Narrow"/>
              <a:cs typeface="Arial Narrow"/>
            </a:endParaRPr>
          </a:p>
          <a:p>
            <a:pPr marL="217804" marR="107314" indent="-180340">
              <a:lnSpc>
                <a:spcPct val="104200"/>
              </a:lnSpc>
              <a:buChar char="●"/>
              <a:tabLst>
                <a:tab pos="218440" algn="l"/>
              </a:tabLst>
            </a:pPr>
            <a:r>
              <a:rPr lang="ru-RU" sz="1200" dirty="0">
                <a:solidFill>
                  <a:srgbClr val="231F20"/>
                </a:solidFill>
                <a:latin typeface="Arial Narrow"/>
                <a:cs typeface="Arial Narrow"/>
              </a:rPr>
              <a:t>Не углубляйте сетевой шнур в землю. Сетевой шнур следует подключать и прокладывать так, чтобы исключить возможность его повреждения.</a:t>
            </a:r>
            <a:endParaRPr sz="1200" dirty="0">
              <a:latin typeface="Arial Narrow"/>
              <a:cs typeface="Arial Narrow"/>
            </a:endParaRPr>
          </a:p>
          <a:p>
            <a:pPr marL="217804" indent="-180340">
              <a:lnSpc>
                <a:spcPct val="100000"/>
              </a:lnSpc>
              <a:spcBef>
                <a:spcPts val="60"/>
              </a:spcBef>
              <a:buChar char="●"/>
              <a:tabLst>
                <a:tab pos="218440" algn="l"/>
              </a:tabLst>
            </a:pPr>
            <a:r>
              <a:rPr lang="ru-RU" sz="1200" dirty="0">
                <a:solidFill>
                  <a:srgbClr val="231F20"/>
                </a:solidFill>
                <a:latin typeface="Arial Narrow"/>
                <a:cs typeface="Arial Narrow"/>
              </a:rPr>
              <a:t>Запрещается включать или отключать изделие от сети, когда находитесь в воде или мокрыми руками</a:t>
            </a:r>
            <a:r>
              <a:rPr sz="1200" dirty="0">
                <a:solidFill>
                  <a:srgbClr val="231F20"/>
                </a:solidFill>
                <a:latin typeface="Arial Narrow"/>
                <a:cs typeface="Arial Narrow"/>
              </a:rPr>
              <a:t>.</a:t>
            </a:r>
            <a:endParaRPr sz="1200" dirty="0">
              <a:latin typeface="Arial Narrow"/>
              <a:cs typeface="Arial Narrow"/>
            </a:endParaRPr>
          </a:p>
          <a:p>
            <a:pPr marL="217804" indent="-180340">
              <a:lnSpc>
                <a:spcPct val="100000"/>
              </a:lnSpc>
              <a:spcBef>
                <a:spcPts val="60"/>
              </a:spcBef>
              <a:buChar char="●"/>
              <a:tabLst>
                <a:tab pos="218440" algn="l"/>
              </a:tabLst>
            </a:pPr>
            <a:r>
              <a:rPr lang="ru-RU" sz="1200" dirty="0">
                <a:solidFill>
                  <a:srgbClr val="231F20"/>
                </a:solidFill>
                <a:latin typeface="Arial Narrow"/>
                <a:cs typeface="Arial Narrow"/>
              </a:rPr>
              <a:t>Не используйте гидромассажную ванну, если она повреждена при доставке и/или если она неисправна</a:t>
            </a:r>
            <a:r>
              <a:rPr sz="1200" dirty="0">
                <a:solidFill>
                  <a:srgbClr val="231F20"/>
                </a:solidFill>
                <a:latin typeface="Arial Narrow"/>
                <a:cs typeface="Arial Narrow"/>
              </a:rPr>
              <a:t>.</a:t>
            </a:r>
            <a:endParaRPr sz="1200" dirty="0">
              <a:latin typeface="Arial Narrow"/>
              <a:cs typeface="Arial Narrow"/>
            </a:endParaRPr>
          </a:p>
          <a:p>
            <a:pPr marL="217804" indent="-180340">
              <a:lnSpc>
                <a:spcPct val="100000"/>
              </a:lnSpc>
              <a:spcBef>
                <a:spcPts val="60"/>
              </a:spcBef>
              <a:buChar char="●"/>
              <a:tabLst>
                <a:tab pos="218440" algn="l"/>
              </a:tabLst>
            </a:pPr>
            <a:r>
              <a:rPr lang="ru-RU" sz="1200" dirty="0">
                <a:solidFill>
                  <a:srgbClr val="231F20"/>
                </a:solidFill>
                <a:latin typeface="Arial Narrow"/>
                <a:cs typeface="Arial Narrow"/>
              </a:rPr>
              <a:t>Обратитесь в сервисный центр для получения дальнейших инструкций</a:t>
            </a:r>
            <a:r>
              <a:rPr sz="1200" spc="-5" dirty="0">
                <a:solidFill>
                  <a:srgbClr val="231F20"/>
                </a:solidFill>
                <a:latin typeface="Arial Narrow"/>
                <a:cs typeface="Arial Narrow"/>
              </a:rPr>
              <a:t>.</a:t>
            </a:r>
            <a:endParaRPr sz="1200" dirty="0">
              <a:latin typeface="Arial Narrow"/>
              <a:cs typeface="Arial Narrow"/>
            </a:endParaRPr>
          </a:p>
          <a:p>
            <a:pPr marL="217804" indent="-180340">
              <a:lnSpc>
                <a:spcPct val="100000"/>
              </a:lnSpc>
              <a:spcBef>
                <a:spcPts val="60"/>
              </a:spcBef>
              <a:buChar char="●"/>
              <a:tabLst>
                <a:tab pos="218440" algn="l"/>
              </a:tabLst>
            </a:pPr>
            <a:r>
              <a:rPr lang="ru-RU" sz="1200" dirty="0">
                <a:solidFill>
                  <a:srgbClr val="231F20"/>
                </a:solidFill>
                <a:latin typeface="Arial Narrow"/>
                <a:cs typeface="Arial Narrow"/>
              </a:rPr>
              <a:t>Во избежание повреждений оборудования не подпускайте к нему домашних животных</a:t>
            </a:r>
            <a:r>
              <a:rPr sz="1200" spc="-5" dirty="0">
                <a:solidFill>
                  <a:srgbClr val="231F20"/>
                </a:solidFill>
                <a:latin typeface="Arial Narrow"/>
                <a:cs typeface="Arial Narrow"/>
              </a:rPr>
              <a:t>.</a:t>
            </a:r>
            <a:endParaRPr sz="1200" dirty="0">
              <a:latin typeface="Arial Narrow"/>
              <a:cs typeface="Arial Narrow"/>
            </a:endParaRPr>
          </a:p>
          <a:p>
            <a:pPr marL="217804" indent="-180340">
              <a:lnSpc>
                <a:spcPct val="100000"/>
              </a:lnSpc>
              <a:spcBef>
                <a:spcPts val="60"/>
              </a:spcBef>
              <a:buChar char="●"/>
              <a:tabLst>
                <a:tab pos="218440" algn="l"/>
              </a:tabLst>
            </a:pPr>
            <a:r>
              <a:rPr lang="ru-RU" sz="1200" dirty="0">
                <a:solidFill>
                  <a:srgbClr val="231F20"/>
                </a:solidFill>
                <a:latin typeface="Arial Narrow"/>
                <a:cs typeface="Arial Narrow"/>
              </a:rPr>
              <a:t>Не добавляйте масло, гели или соль для ванн в ванну</a:t>
            </a:r>
            <a:r>
              <a:rPr sz="1200" dirty="0">
                <a:solidFill>
                  <a:srgbClr val="231F20"/>
                </a:solidFill>
                <a:latin typeface="Arial Narrow"/>
                <a:cs typeface="Arial Narrow"/>
              </a:rPr>
              <a:t>.</a:t>
            </a:r>
            <a:endParaRPr sz="1200" dirty="0">
              <a:latin typeface="Arial Narrow"/>
              <a:cs typeface="Arial Narrow"/>
            </a:endParaRPr>
          </a:p>
          <a:p>
            <a:pPr marL="217804" indent="-180340">
              <a:lnSpc>
                <a:spcPct val="100000"/>
              </a:lnSpc>
              <a:spcBef>
                <a:spcPts val="60"/>
              </a:spcBef>
              <a:buChar char="●"/>
              <a:tabLst>
                <a:tab pos="218440" algn="l"/>
              </a:tabLst>
            </a:pPr>
            <a:r>
              <a:rPr lang="ru-RU" sz="1200" dirty="0">
                <a:solidFill>
                  <a:srgbClr val="231F20"/>
                </a:solidFill>
                <a:latin typeface="Arial Narrow"/>
                <a:cs typeface="Arial Narrow"/>
              </a:rPr>
              <a:t>Не опускайте голову под воду</a:t>
            </a:r>
            <a:r>
              <a:rPr sz="1200" dirty="0">
                <a:solidFill>
                  <a:srgbClr val="231F20"/>
                </a:solidFill>
                <a:latin typeface="Arial Narrow"/>
                <a:cs typeface="Arial Narrow"/>
              </a:rPr>
              <a:t>.</a:t>
            </a:r>
            <a:endParaRPr sz="1200" dirty="0">
              <a:latin typeface="Arial Narrow"/>
              <a:cs typeface="Arial Narrow"/>
            </a:endParaRPr>
          </a:p>
          <a:p>
            <a:pPr marL="217804" indent="-180340">
              <a:lnSpc>
                <a:spcPct val="100000"/>
              </a:lnSpc>
              <a:spcBef>
                <a:spcPts val="60"/>
              </a:spcBef>
              <a:buChar char="●"/>
              <a:tabLst>
                <a:tab pos="218440" algn="l"/>
              </a:tabLst>
            </a:pPr>
            <a:r>
              <a:rPr lang="ru-RU" sz="1200" dirty="0">
                <a:solidFill>
                  <a:srgbClr val="231F20"/>
                </a:solidFill>
                <a:latin typeface="Arial Narrow"/>
                <a:cs typeface="Arial Narrow"/>
              </a:rPr>
              <a:t>Избегайте проглатывания воды из ванны</a:t>
            </a:r>
            <a:r>
              <a:rPr sz="1200" dirty="0">
                <a:solidFill>
                  <a:srgbClr val="231F20"/>
                </a:solidFill>
                <a:latin typeface="Arial Narrow"/>
                <a:cs typeface="Arial Narrow"/>
              </a:rPr>
              <a:t>.</a:t>
            </a:r>
            <a:endParaRPr sz="1200" dirty="0">
              <a:latin typeface="Arial Narrow"/>
              <a:cs typeface="Arial Narrow"/>
            </a:endParaRPr>
          </a:p>
          <a:p>
            <a:pPr marL="217804" indent="-180340">
              <a:lnSpc>
                <a:spcPct val="100000"/>
              </a:lnSpc>
              <a:spcBef>
                <a:spcPts val="60"/>
              </a:spcBef>
              <a:buChar char="●"/>
              <a:tabLst>
                <a:tab pos="218440" algn="l"/>
              </a:tabLst>
            </a:pPr>
            <a:r>
              <a:rPr lang="ru-RU" sz="1200" dirty="0">
                <a:solidFill>
                  <a:srgbClr val="231F20"/>
                </a:solidFill>
                <a:latin typeface="Arial Narrow"/>
                <a:cs typeface="Arial Narrow"/>
              </a:rPr>
              <a:t>В ванне есть излучатель УФ</a:t>
            </a:r>
            <a:r>
              <a:rPr sz="1200" dirty="0">
                <a:solidFill>
                  <a:srgbClr val="231F20"/>
                </a:solidFill>
                <a:latin typeface="Arial Narrow"/>
                <a:cs typeface="Arial Narrow"/>
              </a:rPr>
              <a:t> </a:t>
            </a:r>
            <a:r>
              <a:rPr lang="ru-RU" sz="1200" dirty="0">
                <a:solidFill>
                  <a:srgbClr val="231F20"/>
                </a:solidFill>
                <a:latin typeface="Arial Narrow"/>
                <a:cs typeface="Arial Narrow"/>
              </a:rPr>
              <a:t>(</a:t>
            </a:r>
            <a:r>
              <a:rPr sz="1200" dirty="0">
                <a:solidFill>
                  <a:srgbClr val="231F20"/>
                </a:solidFill>
                <a:latin typeface="Arial Narrow"/>
                <a:cs typeface="Arial Narrow"/>
              </a:rPr>
              <a:t>UVC</a:t>
            </a:r>
            <a:r>
              <a:rPr lang="ru-RU" sz="1200" dirty="0">
                <a:solidFill>
                  <a:srgbClr val="231F20"/>
                </a:solidFill>
                <a:latin typeface="Arial Narrow"/>
                <a:cs typeface="Arial Narrow"/>
              </a:rPr>
              <a:t>) (ультрафиолетового излучения)</a:t>
            </a:r>
            <a:r>
              <a:rPr sz="1200" spc="-5" dirty="0">
                <a:solidFill>
                  <a:srgbClr val="231F20"/>
                </a:solidFill>
                <a:latin typeface="Arial Narrow"/>
                <a:cs typeface="Arial Narrow"/>
              </a:rPr>
              <a:t>. </a:t>
            </a:r>
            <a:r>
              <a:rPr lang="ru-RU" sz="1200" dirty="0">
                <a:solidFill>
                  <a:srgbClr val="231F20"/>
                </a:solidFill>
                <a:latin typeface="Arial Narrow"/>
                <a:cs typeface="Arial Narrow"/>
              </a:rPr>
              <a:t>Для замены или ремонта УФ-излучателя обратитесь к профессионалам</a:t>
            </a:r>
            <a:r>
              <a:rPr sz="1200" spc="-5" dirty="0">
                <a:solidFill>
                  <a:srgbClr val="231F20"/>
                </a:solidFill>
                <a:latin typeface="Arial Narrow"/>
                <a:cs typeface="Arial Narrow"/>
              </a:rPr>
              <a:t>.</a:t>
            </a:r>
            <a:endParaRPr sz="1200" dirty="0">
              <a:latin typeface="Arial Narrow"/>
              <a:cs typeface="Arial Narrow"/>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41287" y="3397777"/>
            <a:ext cx="4442460" cy="269240"/>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ÉLIMINATION ET PROTECTION DE</a:t>
            </a:r>
            <a:r>
              <a:rPr sz="1600" b="1" spc="-95" dirty="0">
                <a:solidFill>
                  <a:srgbClr val="231F20"/>
                </a:solidFill>
                <a:latin typeface="Arial Narrow"/>
                <a:cs typeface="Arial Narrow"/>
              </a:rPr>
              <a:t> </a:t>
            </a:r>
            <a:r>
              <a:rPr sz="1600" b="1" dirty="0">
                <a:solidFill>
                  <a:srgbClr val="231F20"/>
                </a:solidFill>
                <a:latin typeface="Arial Narrow"/>
                <a:cs typeface="Arial Narrow"/>
              </a:rPr>
              <a:t>L’ENVIRONNEMENT</a:t>
            </a:r>
            <a:endParaRPr sz="1600">
              <a:latin typeface="Arial Narrow"/>
              <a:cs typeface="Arial Narrow"/>
            </a:endParaRPr>
          </a:p>
        </p:txBody>
      </p:sp>
      <p:sp>
        <p:nvSpPr>
          <p:cNvPr id="3" name="object 3"/>
          <p:cNvSpPr/>
          <p:nvPr/>
        </p:nvSpPr>
        <p:spPr>
          <a:xfrm>
            <a:off x="617042"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4" name="object 4"/>
          <p:cNvSpPr/>
          <p:nvPr/>
        </p:nvSpPr>
        <p:spPr>
          <a:xfrm>
            <a:off x="588695"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 name="object 5"/>
          <p:cNvSpPr/>
          <p:nvPr/>
        </p:nvSpPr>
        <p:spPr>
          <a:xfrm>
            <a:off x="560438"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6" name="object 6"/>
          <p:cNvSpPr/>
          <p:nvPr/>
        </p:nvSpPr>
        <p:spPr>
          <a:xfrm>
            <a:off x="702183"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 name="object 7"/>
          <p:cNvSpPr/>
          <p:nvPr/>
        </p:nvSpPr>
        <p:spPr>
          <a:xfrm>
            <a:off x="673836"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 name="object 8"/>
          <p:cNvSpPr/>
          <p:nvPr/>
        </p:nvSpPr>
        <p:spPr>
          <a:xfrm>
            <a:off x="645579"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9" name="object 9"/>
          <p:cNvSpPr/>
          <p:nvPr/>
        </p:nvSpPr>
        <p:spPr>
          <a:xfrm>
            <a:off x="787323"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0" name="object 10"/>
          <p:cNvSpPr/>
          <p:nvPr/>
        </p:nvSpPr>
        <p:spPr>
          <a:xfrm>
            <a:off x="758990"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 name="object 11"/>
          <p:cNvSpPr/>
          <p:nvPr/>
        </p:nvSpPr>
        <p:spPr>
          <a:xfrm>
            <a:off x="730732"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 name="object 12"/>
          <p:cNvSpPr/>
          <p:nvPr/>
        </p:nvSpPr>
        <p:spPr>
          <a:xfrm>
            <a:off x="872464"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3" name="object 13"/>
          <p:cNvSpPr/>
          <p:nvPr/>
        </p:nvSpPr>
        <p:spPr>
          <a:xfrm>
            <a:off x="844130"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 name="object 14"/>
          <p:cNvSpPr/>
          <p:nvPr/>
        </p:nvSpPr>
        <p:spPr>
          <a:xfrm>
            <a:off x="815873"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5" name="object 15"/>
          <p:cNvSpPr/>
          <p:nvPr/>
        </p:nvSpPr>
        <p:spPr>
          <a:xfrm>
            <a:off x="957618"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6" name="object 16"/>
          <p:cNvSpPr/>
          <p:nvPr/>
        </p:nvSpPr>
        <p:spPr>
          <a:xfrm>
            <a:off x="929271"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 name="object 17"/>
          <p:cNvSpPr/>
          <p:nvPr/>
        </p:nvSpPr>
        <p:spPr>
          <a:xfrm>
            <a:off x="901014"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8" name="object 18"/>
          <p:cNvSpPr/>
          <p:nvPr/>
        </p:nvSpPr>
        <p:spPr>
          <a:xfrm>
            <a:off x="1042758"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9" name="object 19"/>
          <p:cNvSpPr/>
          <p:nvPr/>
        </p:nvSpPr>
        <p:spPr>
          <a:xfrm>
            <a:off x="1014412"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 name="object 20"/>
          <p:cNvSpPr/>
          <p:nvPr/>
        </p:nvSpPr>
        <p:spPr>
          <a:xfrm>
            <a:off x="986155"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21" name="object 21"/>
          <p:cNvSpPr/>
          <p:nvPr/>
        </p:nvSpPr>
        <p:spPr>
          <a:xfrm>
            <a:off x="1127899"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 name="object 22"/>
          <p:cNvSpPr/>
          <p:nvPr/>
        </p:nvSpPr>
        <p:spPr>
          <a:xfrm>
            <a:off x="1099566"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3" name="object 23"/>
          <p:cNvSpPr/>
          <p:nvPr/>
        </p:nvSpPr>
        <p:spPr>
          <a:xfrm>
            <a:off x="1071308"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4" name="object 24"/>
          <p:cNvSpPr/>
          <p:nvPr/>
        </p:nvSpPr>
        <p:spPr>
          <a:xfrm>
            <a:off x="1213040"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25" name="object 25"/>
          <p:cNvSpPr/>
          <p:nvPr/>
        </p:nvSpPr>
        <p:spPr>
          <a:xfrm>
            <a:off x="1184706"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6" name="object 26"/>
          <p:cNvSpPr/>
          <p:nvPr/>
        </p:nvSpPr>
        <p:spPr>
          <a:xfrm>
            <a:off x="1156449"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7" name="object 27"/>
          <p:cNvSpPr/>
          <p:nvPr/>
        </p:nvSpPr>
        <p:spPr>
          <a:xfrm>
            <a:off x="1298206"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8" name="object 28"/>
          <p:cNvSpPr/>
          <p:nvPr/>
        </p:nvSpPr>
        <p:spPr>
          <a:xfrm>
            <a:off x="1269847"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9" name="object 29"/>
          <p:cNvSpPr/>
          <p:nvPr/>
        </p:nvSpPr>
        <p:spPr>
          <a:xfrm>
            <a:off x="1241590"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30" name="object 30"/>
          <p:cNvSpPr/>
          <p:nvPr/>
        </p:nvSpPr>
        <p:spPr>
          <a:xfrm>
            <a:off x="1383347"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1" name="object 31"/>
          <p:cNvSpPr/>
          <p:nvPr/>
        </p:nvSpPr>
        <p:spPr>
          <a:xfrm>
            <a:off x="1354988"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32" name="object 32"/>
          <p:cNvSpPr/>
          <p:nvPr/>
        </p:nvSpPr>
        <p:spPr>
          <a:xfrm>
            <a:off x="1326730"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33" name="object 33"/>
          <p:cNvSpPr/>
          <p:nvPr/>
        </p:nvSpPr>
        <p:spPr>
          <a:xfrm>
            <a:off x="1468488"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4" name="object 34"/>
          <p:cNvSpPr/>
          <p:nvPr/>
        </p:nvSpPr>
        <p:spPr>
          <a:xfrm>
            <a:off x="1440141"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35" name="object 35"/>
          <p:cNvSpPr/>
          <p:nvPr/>
        </p:nvSpPr>
        <p:spPr>
          <a:xfrm>
            <a:off x="1411897"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36" name="object 36"/>
          <p:cNvSpPr/>
          <p:nvPr/>
        </p:nvSpPr>
        <p:spPr>
          <a:xfrm>
            <a:off x="1553629"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37" name="object 37"/>
          <p:cNvSpPr/>
          <p:nvPr/>
        </p:nvSpPr>
        <p:spPr>
          <a:xfrm>
            <a:off x="1525282"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38" name="object 38"/>
          <p:cNvSpPr/>
          <p:nvPr/>
        </p:nvSpPr>
        <p:spPr>
          <a:xfrm>
            <a:off x="1497037"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39" name="object 39"/>
          <p:cNvSpPr/>
          <p:nvPr/>
        </p:nvSpPr>
        <p:spPr>
          <a:xfrm>
            <a:off x="1638782"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0" name="object 40"/>
          <p:cNvSpPr/>
          <p:nvPr/>
        </p:nvSpPr>
        <p:spPr>
          <a:xfrm>
            <a:off x="1610423"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41" name="object 41"/>
          <p:cNvSpPr/>
          <p:nvPr/>
        </p:nvSpPr>
        <p:spPr>
          <a:xfrm>
            <a:off x="1582178"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42" name="object 42"/>
          <p:cNvSpPr/>
          <p:nvPr/>
        </p:nvSpPr>
        <p:spPr>
          <a:xfrm>
            <a:off x="1723923"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3" name="object 43"/>
          <p:cNvSpPr/>
          <p:nvPr/>
        </p:nvSpPr>
        <p:spPr>
          <a:xfrm>
            <a:off x="1695576"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44" name="object 44"/>
          <p:cNvSpPr/>
          <p:nvPr/>
        </p:nvSpPr>
        <p:spPr>
          <a:xfrm>
            <a:off x="1667319"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45" name="object 45"/>
          <p:cNvSpPr/>
          <p:nvPr/>
        </p:nvSpPr>
        <p:spPr>
          <a:xfrm>
            <a:off x="1809076"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6" name="object 46"/>
          <p:cNvSpPr/>
          <p:nvPr/>
        </p:nvSpPr>
        <p:spPr>
          <a:xfrm>
            <a:off x="1780717"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47" name="object 47"/>
          <p:cNvSpPr/>
          <p:nvPr/>
        </p:nvSpPr>
        <p:spPr>
          <a:xfrm>
            <a:off x="1752460"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48" name="object 48"/>
          <p:cNvSpPr/>
          <p:nvPr/>
        </p:nvSpPr>
        <p:spPr>
          <a:xfrm>
            <a:off x="1894217"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49" name="object 49"/>
          <p:cNvSpPr/>
          <p:nvPr/>
        </p:nvSpPr>
        <p:spPr>
          <a:xfrm>
            <a:off x="1865871"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0" name="object 50"/>
          <p:cNvSpPr/>
          <p:nvPr/>
        </p:nvSpPr>
        <p:spPr>
          <a:xfrm>
            <a:off x="1837613"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1" name="object 51"/>
          <p:cNvSpPr/>
          <p:nvPr/>
        </p:nvSpPr>
        <p:spPr>
          <a:xfrm>
            <a:off x="1979358"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2" name="object 52"/>
          <p:cNvSpPr/>
          <p:nvPr/>
        </p:nvSpPr>
        <p:spPr>
          <a:xfrm>
            <a:off x="1951012"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3" name="object 53"/>
          <p:cNvSpPr/>
          <p:nvPr/>
        </p:nvSpPr>
        <p:spPr>
          <a:xfrm>
            <a:off x="1922754"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4" name="object 54"/>
          <p:cNvSpPr/>
          <p:nvPr/>
        </p:nvSpPr>
        <p:spPr>
          <a:xfrm>
            <a:off x="2064511"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5" name="object 55"/>
          <p:cNvSpPr/>
          <p:nvPr/>
        </p:nvSpPr>
        <p:spPr>
          <a:xfrm>
            <a:off x="2036152"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6" name="object 56"/>
          <p:cNvSpPr/>
          <p:nvPr/>
        </p:nvSpPr>
        <p:spPr>
          <a:xfrm>
            <a:off x="2007895"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7" name="object 57"/>
          <p:cNvSpPr/>
          <p:nvPr/>
        </p:nvSpPr>
        <p:spPr>
          <a:xfrm>
            <a:off x="2149652"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8" name="object 58"/>
          <p:cNvSpPr/>
          <p:nvPr/>
        </p:nvSpPr>
        <p:spPr>
          <a:xfrm>
            <a:off x="2121306"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9" name="object 59"/>
          <p:cNvSpPr/>
          <p:nvPr/>
        </p:nvSpPr>
        <p:spPr>
          <a:xfrm>
            <a:off x="2093036"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60" name="object 60"/>
          <p:cNvSpPr/>
          <p:nvPr/>
        </p:nvSpPr>
        <p:spPr>
          <a:xfrm>
            <a:off x="2234793"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1" name="object 61"/>
          <p:cNvSpPr/>
          <p:nvPr/>
        </p:nvSpPr>
        <p:spPr>
          <a:xfrm>
            <a:off x="2206447"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62" name="object 62"/>
          <p:cNvSpPr/>
          <p:nvPr/>
        </p:nvSpPr>
        <p:spPr>
          <a:xfrm>
            <a:off x="2178202"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3" name="object 63"/>
          <p:cNvSpPr/>
          <p:nvPr/>
        </p:nvSpPr>
        <p:spPr>
          <a:xfrm>
            <a:off x="2319947"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4" name="object 64"/>
          <p:cNvSpPr/>
          <p:nvPr/>
        </p:nvSpPr>
        <p:spPr>
          <a:xfrm>
            <a:off x="2291588"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65" name="object 65"/>
          <p:cNvSpPr/>
          <p:nvPr/>
        </p:nvSpPr>
        <p:spPr>
          <a:xfrm>
            <a:off x="2263343"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6" name="object 66"/>
          <p:cNvSpPr/>
          <p:nvPr/>
        </p:nvSpPr>
        <p:spPr>
          <a:xfrm>
            <a:off x="2405087"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7" name="object 67"/>
          <p:cNvSpPr/>
          <p:nvPr/>
        </p:nvSpPr>
        <p:spPr>
          <a:xfrm>
            <a:off x="2376728"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68" name="object 68"/>
          <p:cNvSpPr/>
          <p:nvPr/>
        </p:nvSpPr>
        <p:spPr>
          <a:xfrm>
            <a:off x="2348483"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9" name="object 69"/>
          <p:cNvSpPr/>
          <p:nvPr/>
        </p:nvSpPr>
        <p:spPr>
          <a:xfrm>
            <a:off x="2490228"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0" name="object 70"/>
          <p:cNvSpPr/>
          <p:nvPr/>
        </p:nvSpPr>
        <p:spPr>
          <a:xfrm>
            <a:off x="2461869"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71" name="object 71"/>
          <p:cNvSpPr/>
          <p:nvPr/>
        </p:nvSpPr>
        <p:spPr>
          <a:xfrm>
            <a:off x="2433624"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2" name="object 72"/>
          <p:cNvSpPr/>
          <p:nvPr/>
        </p:nvSpPr>
        <p:spPr>
          <a:xfrm>
            <a:off x="2575369"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3" name="object 73"/>
          <p:cNvSpPr/>
          <p:nvPr/>
        </p:nvSpPr>
        <p:spPr>
          <a:xfrm>
            <a:off x="2547023"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4" name="object 74"/>
          <p:cNvSpPr/>
          <p:nvPr/>
        </p:nvSpPr>
        <p:spPr>
          <a:xfrm>
            <a:off x="2518778"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5" name="object 75"/>
          <p:cNvSpPr/>
          <p:nvPr/>
        </p:nvSpPr>
        <p:spPr>
          <a:xfrm>
            <a:off x="2660510"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6" name="object 76"/>
          <p:cNvSpPr/>
          <p:nvPr/>
        </p:nvSpPr>
        <p:spPr>
          <a:xfrm>
            <a:off x="2632163"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7" name="object 77"/>
          <p:cNvSpPr/>
          <p:nvPr/>
        </p:nvSpPr>
        <p:spPr>
          <a:xfrm>
            <a:off x="2603919"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8" name="object 78"/>
          <p:cNvSpPr/>
          <p:nvPr/>
        </p:nvSpPr>
        <p:spPr>
          <a:xfrm>
            <a:off x="2745663"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9" name="object 79"/>
          <p:cNvSpPr/>
          <p:nvPr/>
        </p:nvSpPr>
        <p:spPr>
          <a:xfrm>
            <a:off x="2717317"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0" name="object 80"/>
          <p:cNvSpPr/>
          <p:nvPr/>
        </p:nvSpPr>
        <p:spPr>
          <a:xfrm>
            <a:off x="2689072"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1" name="object 81"/>
          <p:cNvSpPr/>
          <p:nvPr/>
        </p:nvSpPr>
        <p:spPr>
          <a:xfrm>
            <a:off x="2830804"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2" name="object 82"/>
          <p:cNvSpPr/>
          <p:nvPr/>
        </p:nvSpPr>
        <p:spPr>
          <a:xfrm>
            <a:off x="2802458"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83" name="object 83"/>
          <p:cNvSpPr/>
          <p:nvPr/>
        </p:nvSpPr>
        <p:spPr>
          <a:xfrm>
            <a:off x="2774213"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4" name="object 84"/>
          <p:cNvSpPr/>
          <p:nvPr/>
        </p:nvSpPr>
        <p:spPr>
          <a:xfrm>
            <a:off x="2915958"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5" name="object 85"/>
          <p:cNvSpPr/>
          <p:nvPr/>
        </p:nvSpPr>
        <p:spPr>
          <a:xfrm>
            <a:off x="2887611"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6" name="object 86"/>
          <p:cNvSpPr/>
          <p:nvPr/>
        </p:nvSpPr>
        <p:spPr>
          <a:xfrm>
            <a:off x="2859366"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7" name="object 87"/>
          <p:cNvSpPr/>
          <p:nvPr/>
        </p:nvSpPr>
        <p:spPr>
          <a:xfrm>
            <a:off x="3001098"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8" name="object 88"/>
          <p:cNvSpPr/>
          <p:nvPr/>
        </p:nvSpPr>
        <p:spPr>
          <a:xfrm>
            <a:off x="2972765"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9" name="object 89"/>
          <p:cNvSpPr/>
          <p:nvPr/>
        </p:nvSpPr>
        <p:spPr>
          <a:xfrm>
            <a:off x="2944507"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0" name="object 90"/>
          <p:cNvSpPr/>
          <p:nvPr/>
        </p:nvSpPr>
        <p:spPr>
          <a:xfrm>
            <a:off x="3086252"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1" name="object 91"/>
          <p:cNvSpPr/>
          <p:nvPr/>
        </p:nvSpPr>
        <p:spPr>
          <a:xfrm>
            <a:off x="3057905"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2" name="object 92"/>
          <p:cNvSpPr/>
          <p:nvPr/>
        </p:nvSpPr>
        <p:spPr>
          <a:xfrm>
            <a:off x="3029648"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3" name="object 93"/>
          <p:cNvSpPr/>
          <p:nvPr/>
        </p:nvSpPr>
        <p:spPr>
          <a:xfrm>
            <a:off x="3171393"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4" name="object 94"/>
          <p:cNvSpPr/>
          <p:nvPr/>
        </p:nvSpPr>
        <p:spPr>
          <a:xfrm>
            <a:off x="3143046"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95" name="object 95"/>
          <p:cNvSpPr/>
          <p:nvPr/>
        </p:nvSpPr>
        <p:spPr>
          <a:xfrm>
            <a:off x="3114789"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96" name="object 96"/>
          <p:cNvSpPr/>
          <p:nvPr/>
        </p:nvSpPr>
        <p:spPr>
          <a:xfrm>
            <a:off x="3256534"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7" name="object 97"/>
          <p:cNvSpPr/>
          <p:nvPr/>
        </p:nvSpPr>
        <p:spPr>
          <a:xfrm>
            <a:off x="3228200"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8" name="object 98"/>
          <p:cNvSpPr/>
          <p:nvPr/>
        </p:nvSpPr>
        <p:spPr>
          <a:xfrm>
            <a:off x="3199942"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9" name="object 99"/>
          <p:cNvSpPr/>
          <p:nvPr/>
        </p:nvSpPr>
        <p:spPr>
          <a:xfrm>
            <a:off x="3341674"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0" name="object 100"/>
          <p:cNvSpPr/>
          <p:nvPr/>
        </p:nvSpPr>
        <p:spPr>
          <a:xfrm>
            <a:off x="3313341"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1" name="object 101"/>
          <p:cNvSpPr/>
          <p:nvPr/>
        </p:nvSpPr>
        <p:spPr>
          <a:xfrm>
            <a:off x="3285083"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2" name="object 102"/>
          <p:cNvSpPr/>
          <p:nvPr/>
        </p:nvSpPr>
        <p:spPr>
          <a:xfrm>
            <a:off x="3426828"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3" name="object 103"/>
          <p:cNvSpPr/>
          <p:nvPr/>
        </p:nvSpPr>
        <p:spPr>
          <a:xfrm>
            <a:off x="3398481"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4" name="object 104"/>
          <p:cNvSpPr/>
          <p:nvPr/>
        </p:nvSpPr>
        <p:spPr>
          <a:xfrm>
            <a:off x="3370224"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5" name="object 105"/>
          <p:cNvSpPr/>
          <p:nvPr/>
        </p:nvSpPr>
        <p:spPr>
          <a:xfrm>
            <a:off x="3511968"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6" name="object 106"/>
          <p:cNvSpPr/>
          <p:nvPr/>
        </p:nvSpPr>
        <p:spPr>
          <a:xfrm>
            <a:off x="3483622"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7" name="object 107"/>
          <p:cNvSpPr/>
          <p:nvPr/>
        </p:nvSpPr>
        <p:spPr>
          <a:xfrm>
            <a:off x="3455365"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8" name="object 108"/>
          <p:cNvSpPr/>
          <p:nvPr/>
        </p:nvSpPr>
        <p:spPr>
          <a:xfrm>
            <a:off x="3597109"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9" name="object 109"/>
          <p:cNvSpPr/>
          <p:nvPr/>
        </p:nvSpPr>
        <p:spPr>
          <a:xfrm>
            <a:off x="3568763"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0" name="object 110"/>
          <p:cNvSpPr/>
          <p:nvPr/>
        </p:nvSpPr>
        <p:spPr>
          <a:xfrm>
            <a:off x="3540505"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1" name="object 111"/>
          <p:cNvSpPr/>
          <p:nvPr/>
        </p:nvSpPr>
        <p:spPr>
          <a:xfrm>
            <a:off x="3682250"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12" name="object 112"/>
          <p:cNvSpPr/>
          <p:nvPr/>
        </p:nvSpPr>
        <p:spPr>
          <a:xfrm>
            <a:off x="3653916"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3" name="object 113"/>
          <p:cNvSpPr/>
          <p:nvPr/>
        </p:nvSpPr>
        <p:spPr>
          <a:xfrm>
            <a:off x="3625659"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4" name="object 114"/>
          <p:cNvSpPr/>
          <p:nvPr/>
        </p:nvSpPr>
        <p:spPr>
          <a:xfrm>
            <a:off x="3767391"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15" name="object 115"/>
          <p:cNvSpPr/>
          <p:nvPr/>
        </p:nvSpPr>
        <p:spPr>
          <a:xfrm>
            <a:off x="3739057"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6" name="object 116"/>
          <p:cNvSpPr/>
          <p:nvPr/>
        </p:nvSpPr>
        <p:spPr>
          <a:xfrm>
            <a:off x="3710800"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7" name="object 117"/>
          <p:cNvSpPr/>
          <p:nvPr/>
        </p:nvSpPr>
        <p:spPr>
          <a:xfrm>
            <a:off x="3852545"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8" name="object 118"/>
          <p:cNvSpPr/>
          <p:nvPr/>
        </p:nvSpPr>
        <p:spPr>
          <a:xfrm>
            <a:off x="3824198"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9" name="object 119"/>
          <p:cNvSpPr/>
          <p:nvPr/>
        </p:nvSpPr>
        <p:spPr>
          <a:xfrm>
            <a:off x="3795953"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0" name="object 120"/>
          <p:cNvSpPr/>
          <p:nvPr/>
        </p:nvSpPr>
        <p:spPr>
          <a:xfrm>
            <a:off x="3937698"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1" name="object 121"/>
          <p:cNvSpPr/>
          <p:nvPr/>
        </p:nvSpPr>
        <p:spPr>
          <a:xfrm>
            <a:off x="3909352"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2" name="object 122"/>
          <p:cNvSpPr/>
          <p:nvPr/>
        </p:nvSpPr>
        <p:spPr>
          <a:xfrm>
            <a:off x="3881094"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3" name="object 123"/>
          <p:cNvSpPr/>
          <p:nvPr/>
        </p:nvSpPr>
        <p:spPr>
          <a:xfrm>
            <a:off x="4022839"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4" name="object 124"/>
          <p:cNvSpPr/>
          <p:nvPr/>
        </p:nvSpPr>
        <p:spPr>
          <a:xfrm>
            <a:off x="3994493"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5" name="object 125"/>
          <p:cNvSpPr/>
          <p:nvPr/>
        </p:nvSpPr>
        <p:spPr>
          <a:xfrm>
            <a:off x="3966248"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6" name="object 126"/>
          <p:cNvSpPr/>
          <p:nvPr/>
        </p:nvSpPr>
        <p:spPr>
          <a:xfrm>
            <a:off x="4107980"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27" name="object 127"/>
          <p:cNvSpPr/>
          <p:nvPr/>
        </p:nvSpPr>
        <p:spPr>
          <a:xfrm>
            <a:off x="4079646"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8" name="object 128"/>
          <p:cNvSpPr/>
          <p:nvPr/>
        </p:nvSpPr>
        <p:spPr>
          <a:xfrm>
            <a:off x="4051388"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9" name="object 129"/>
          <p:cNvSpPr/>
          <p:nvPr/>
        </p:nvSpPr>
        <p:spPr>
          <a:xfrm>
            <a:off x="4193133"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30" name="object 130"/>
          <p:cNvSpPr/>
          <p:nvPr/>
        </p:nvSpPr>
        <p:spPr>
          <a:xfrm>
            <a:off x="4164787"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31" name="object 131"/>
          <p:cNvSpPr/>
          <p:nvPr/>
        </p:nvSpPr>
        <p:spPr>
          <a:xfrm>
            <a:off x="4136529"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2" name="object 132"/>
          <p:cNvSpPr/>
          <p:nvPr/>
        </p:nvSpPr>
        <p:spPr>
          <a:xfrm>
            <a:off x="4278274"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33" name="object 133"/>
          <p:cNvSpPr/>
          <p:nvPr/>
        </p:nvSpPr>
        <p:spPr>
          <a:xfrm>
            <a:off x="4249928"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34" name="object 134"/>
          <p:cNvSpPr/>
          <p:nvPr/>
        </p:nvSpPr>
        <p:spPr>
          <a:xfrm>
            <a:off x="4221670"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35" name="object 135"/>
          <p:cNvSpPr/>
          <p:nvPr/>
        </p:nvSpPr>
        <p:spPr>
          <a:xfrm>
            <a:off x="4363415"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36" name="object 136"/>
          <p:cNvSpPr/>
          <p:nvPr/>
        </p:nvSpPr>
        <p:spPr>
          <a:xfrm>
            <a:off x="4335081"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7" name="object 137"/>
          <p:cNvSpPr/>
          <p:nvPr/>
        </p:nvSpPr>
        <p:spPr>
          <a:xfrm>
            <a:off x="4306823"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8" name="object 138"/>
          <p:cNvSpPr/>
          <p:nvPr/>
        </p:nvSpPr>
        <p:spPr>
          <a:xfrm>
            <a:off x="4448555"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39" name="object 139"/>
          <p:cNvSpPr/>
          <p:nvPr/>
        </p:nvSpPr>
        <p:spPr>
          <a:xfrm>
            <a:off x="4420222"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0" name="object 140"/>
          <p:cNvSpPr/>
          <p:nvPr/>
        </p:nvSpPr>
        <p:spPr>
          <a:xfrm>
            <a:off x="4391964"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41" name="object 141"/>
          <p:cNvSpPr/>
          <p:nvPr/>
        </p:nvSpPr>
        <p:spPr>
          <a:xfrm>
            <a:off x="4533709"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42" name="object 142"/>
          <p:cNvSpPr/>
          <p:nvPr/>
        </p:nvSpPr>
        <p:spPr>
          <a:xfrm>
            <a:off x="4505362"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3" name="object 143"/>
          <p:cNvSpPr/>
          <p:nvPr/>
        </p:nvSpPr>
        <p:spPr>
          <a:xfrm>
            <a:off x="4477105"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44" name="object 144"/>
          <p:cNvSpPr/>
          <p:nvPr/>
        </p:nvSpPr>
        <p:spPr>
          <a:xfrm>
            <a:off x="4618850"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45" name="object 145"/>
          <p:cNvSpPr/>
          <p:nvPr/>
        </p:nvSpPr>
        <p:spPr>
          <a:xfrm>
            <a:off x="4590503"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46" name="object 146"/>
          <p:cNvSpPr/>
          <p:nvPr/>
        </p:nvSpPr>
        <p:spPr>
          <a:xfrm>
            <a:off x="4562246"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47" name="object 147"/>
          <p:cNvSpPr/>
          <p:nvPr/>
        </p:nvSpPr>
        <p:spPr>
          <a:xfrm>
            <a:off x="4703991"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48" name="object 148"/>
          <p:cNvSpPr/>
          <p:nvPr/>
        </p:nvSpPr>
        <p:spPr>
          <a:xfrm>
            <a:off x="4675657"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9" name="object 149"/>
          <p:cNvSpPr/>
          <p:nvPr/>
        </p:nvSpPr>
        <p:spPr>
          <a:xfrm>
            <a:off x="4647387"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50" name="object 150"/>
          <p:cNvSpPr/>
          <p:nvPr/>
        </p:nvSpPr>
        <p:spPr>
          <a:xfrm>
            <a:off x="4789131"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51" name="object 151"/>
          <p:cNvSpPr/>
          <p:nvPr/>
        </p:nvSpPr>
        <p:spPr>
          <a:xfrm>
            <a:off x="4760798"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2" name="object 152"/>
          <p:cNvSpPr/>
          <p:nvPr/>
        </p:nvSpPr>
        <p:spPr>
          <a:xfrm>
            <a:off x="4732540"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53" name="object 153"/>
          <p:cNvSpPr/>
          <p:nvPr/>
        </p:nvSpPr>
        <p:spPr>
          <a:xfrm>
            <a:off x="4874272"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54" name="object 154"/>
          <p:cNvSpPr/>
          <p:nvPr/>
        </p:nvSpPr>
        <p:spPr>
          <a:xfrm>
            <a:off x="4845939"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5" name="object 155"/>
          <p:cNvSpPr/>
          <p:nvPr/>
        </p:nvSpPr>
        <p:spPr>
          <a:xfrm>
            <a:off x="4817681"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56" name="object 156"/>
          <p:cNvSpPr/>
          <p:nvPr/>
        </p:nvSpPr>
        <p:spPr>
          <a:xfrm>
            <a:off x="4959426"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57" name="object 157"/>
          <p:cNvSpPr/>
          <p:nvPr/>
        </p:nvSpPr>
        <p:spPr>
          <a:xfrm>
            <a:off x="4931079"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58" name="object 158"/>
          <p:cNvSpPr/>
          <p:nvPr/>
        </p:nvSpPr>
        <p:spPr>
          <a:xfrm>
            <a:off x="4902834"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59" name="object 159"/>
          <p:cNvSpPr/>
          <p:nvPr/>
        </p:nvSpPr>
        <p:spPr>
          <a:xfrm>
            <a:off x="5044566"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60" name="object 160"/>
          <p:cNvSpPr/>
          <p:nvPr/>
        </p:nvSpPr>
        <p:spPr>
          <a:xfrm>
            <a:off x="5016233"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1" name="object 161"/>
          <p:cNvSpPr/>
          <p:nvPr/>
        </p:nvSpPr>
        <p:spPr>
          <a:xfrm>
            <a:off x="4987988"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62" name="object 162"/>
          <p:cNvSpPr/>
          <p:nvPr/>
        </p:nvSpPr>
        <p:spPr>
          <a:xfrm>
            <a:off x="5129720"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63" name="object 163"/>
          <p:cNvSpPr/>
          <p:nvPr/>
        </p:nvSpPr>
        <p:spPr>
          <a:xfrm>
            <a:off x="5101386"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4" name="object 164"/>
          <p:cNvSpPr/>
          <p:nvPr/>
        </p:nvSpPr>
        <p:spPr>
          <a:xfrm>
            <a:off x="5073129"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65" name="object 165"/>
          <p:cNvSpPr/>
          <p:nvPr/>
        </p:nvSpPr>
        <p:spPr>
          <a:xfrm>
            <a:off x="5214873"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6" name="object 166"/>
          <p:cNvSpPr/>
          <p:nvPr/>
        </p:nvSpPr>
        <p:spPr>
          <a:xfrm>
            <a:off x="5186527"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7" name="object 167"/>
          <p:cNvSpPr/>
          <p:nvPr/>
        </p:nvSpPr>
        <p:spPr>
          <a:xfrm>
            <a:off x="5158270"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68" name="object 168"/>
          <p:cNvSpPr/>
          <p:nvPr/>
        </p:nvSpPr>
        <p:spPr>
          <a:xfrm>
            <a:off x="5300027"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9" name="object 169"/>
          <p:cNvSpPr/>
          <p:nvPr/>
        </p:nvSpPr>
        <p:spPr>
          <a:xfrm>
            <a:off x="5271668"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70" name="object 170"/>
          <p:cNvSpPr/>
          <p:nvPr/>
        </p:nvSpPr>
        <p:spPr>
          <a:xfrm>
            <a:off x="5243410"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71" name="object 171"/>
          <p:cNvSpPr/>
          <p:nvPr/>
        </p:nvSpPr>
        <p:spPr>
          <a:xfrm>
            <a:off x="5385168"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2" name="object 172"/>
          <p:cNvSpPr/>
          <p:nvPr/>
        </p:nvSpPr>
        <p:spPr>
          <a:xfrm>
            <a:off x="5356809"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73" name="object 173"/>
          <p:cNvSpPr/>
          <p:nvPr/>
        </p:nvSpPr>
        <p:spPr>
          <a:xfrm>
            <a:off x="5328551"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74" name="object 174"/>
          <p:cNvSpPr/>
          <p:nvPr/>
        </p:nvSpPr>
        <p:spPr>
          <a:xfrm>
            <a:off x="5470309"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5" name="object 175"/>
          <p:cNvSpPr/>
          <p:nvPr/>
        </p:nvSpPr>
        <p:spPr>
          <a:xfrm>
            <a:off x="5441962"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6" name="object 176"/>
          <p:cNvSpPr/>
          <p:nvPr/>
        </p:nvSpPr>
        <p:spPr>
          <a:xfrm>
            <a:off x="5413705"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7" name="object 177"/>
          <p:cNvSpPr/>
          <p:nvPr/>
        </p:nvSpPr>
        <p:spPr>
          <a:xfrm>
            <a:off x="5555450"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8" name="object 178"/>
          <p:cNvSpPr/>
          <p:nvPr/>
        </p:nvSpPr>
        <p:spPr>
          <a:xfrm>
            <a:off x="5527103"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9" name="object 179"/>
          <p:cNvSpPr/>
          <p:nvPr/>
        </p:nvSpPr>
        <p:spPr>
          <a:xfrm>
            <a:off x="5498846"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80" name="object 180"/>
          <p:cNvSpPr/>
          <p:nvPr/>
        </p:nvSpPr>
        <p:spPr>
          <a:xfrm>
            <a:off x="5640603"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1" name="object 181"/>
          <p:cNvSpPr/>
          <p:nvPr/>
        </p:nvSpPr>
        <p:spPr>
          <a:xfrm>
            <a:off x="5612244"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82" name="object 182"/>
          <p:cNvSpPr/>
          <p:nvPr/>
        </p:nvSpPr>
        <p:spPr>
          <a:xfrm>
            <a:off x="5583986"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83" name="object 183"/>
          <p:cNvSpPr/>
          <p:nvPr/>
        </p:nvSpPr>
        <p:spPr>
          <a:xfrm>
            <a:off x="5725744"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4" name="object 184"/>
          <p:cNvSpPr/>
          <p:nvPr/>
        </p:nvSpPr>
        <p:spPr>
          <a:xfrm>
            <a:off x="5697385"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85" name="object 185"/>
          <p:cNvSpPr/>
          <p:nvPr/>
        </p:nvSpPr>
        <p:spPr>
          <a:xfrm>
            <a:off x="5669127"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86" name="object 186"/>
          <p:cNvSpPr/>
          <p:nvPr/>
        </p:nvSpPr>
        <p:spPr>
          <a:xfrm>
            <a:off x="5810884"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7" name="object 187"/>
          <p:cNvSpPr/>
          <p:nvPr/>
        </p:nvSpPr>
        <p:spPr>
          <a:xfrm>
            <a:off x="5782538"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88" name="object 188"/>
          <p:cNvSpPr/>
          <p:nvPr/>
        </p:nvSpPr>
        <p:spPr>
          <a:xfrm>
            <a:off x="5754280"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89" name="object 189"/>
          <p:cNvSpPr/>
          <p:nvPr/>
        </p:nvSpPr>
        <p:spPr>
          <a:xfrm>
            <a:off x="5896025"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90" name="object 190"/>
          <p:cNvSpPr/>
          <p:nvPr/>
        </p:nvSpPr>
        <p:spPr>
          <a:xfrm>
            <a:off x="5867679"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91" name="object 191"/>
          <p:cNvSpPr/>
          <p:nvPr/>
        </p:nvSpPr>
        <p:spPr>
          <a:xfrm>
            <a:off x="5839421"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92" name="object 192"/>
          <p:cNvSpPr/>
          <p:nvPr/>
        </p:nvSpPr>
        <p:spPr>
          <a:xfrm>
            <a:off x="5981179"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3" name="object 193"/>
          <p:cNvSpPr/>
          <p:nvPr/>
        </p:nvSpPr>
        <p:spPr>
          <a:xfrm>
            <a:off x="5952820"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94" name="object 194"/>
          <p:cNvSpPr/>
          <p:nvPr/>
        </p:nvSpPr>
        <p:spPr>
          <a:xfrm>
            <a:off x="5924562"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95" name="object 195"/>
          <p:cNvSpPr/>
          <p:nvPr/>
        </p:nvSpPr>
        <p:spPr>
          <a:xfrm>
            <a:off x="6066320"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6" name="object 196"/>
          <p:cNvSpPr/>
          <p:nvPr/>
        </p:nvSpPr>
        <p:spPr>
          <a:xfrm>
            <a:off x="6037960"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97" name="object 197"/>
          <p:cNvSpPr/>
          <p:nvPr/>
        </p:nvSpPr>
        <p:spPr>
          <a:xfrm>
            <a:off x="6009716"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98" name="object 198"/>
          <p:cNvSpPr/>
          <p:nvPr/>
        </p:nvSpPr>
        <p:spPr>
          <a:xfrm>
            <a:off x="6151460"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9" name="object 199"/>
          <p:cNvSpPr/>
          <p:nvPr/>
        </p:nvSpPr>
        <p:spPr>
          <a:xfrm>
            <a:off x="6123114"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0" name="object 200"/>
          <p:cNvSpPr/>
          <p:nvPr/>
        </p:nvSpPr>
        <p:spPr>
          <a:xfrm>
            <a:off x="6094869"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1" name="object 201"/>
          <p:cNvSpPr/>
          <p:nvPr/>
        </p:nvSpPr>
        <p:spPr>
          <a:xfrm>
            <a:off x="6236614"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2" name="object 202"/>
          <p:cNvSpPr/>
          <p:nvPr/>
        </p:nvSpPr>
        <p:spPr>
          <a:xfrm>
            <a:off x="6208267"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3" name="object 203"/>
          <p:cNvSpPr/>
          <p:nvPr/>
        </p:nvSpPr>
        <p:spPr>
          <a:xfrm>
            <a:off x="6180023"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4" name="object 204"/>
          <p:cNvSpPr/>
          <p:nvPr/>
        </p:nvSpPr>
        <p:spPr>
          <a:xfrm>
            <a:off x="6321755"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5" name="object 205"/>
          <p:cNvSpPr/>
          <p:nvPr/>
        </p:nvSpPr>
        <p:spPr>
          <a:xfrm>
            <a:off x="6293408"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6" name="object 206"/>
          <p:cNvSpPr/>
          <p:nvPr/>
        </p:nvSpPr>
        <p:spPr>
          <a:xfrm>
            <a:off x="6265164"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7" name="object 207"/>
          <p:cNvSpPr/>
          <p:nvPr/>
        </p:nvSpPr>
        <p:spPr>
          <a:xfrm>
            <a:off x="6406908"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8" name="object 208"/>
          <p:cNvSpPr/>
          <p:nvPr/>
        </p:nvSpPr>
        <p:spPr>
          <a:xfrm>
            <a:off x="6378549"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209" name="object 209"/>
          <p:cNvSpPr/>
          <p:nvPr/>
        </p:nvSpPr>
        <p:spPr>
          <a:xfrm>
            <a:off x="6350304"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0" name="object 210"/>
          <p:cNvSpPr/>
          <p:nvPr/>
        </p:nvSpPr>
        <p:spPr>
          <a:xfrm>
            <a:off x="6492049"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1" name="object 211"/>
          <p:cNvSpPr/>
          <p:nvPr/>
        </p:nvSpPr>
        <p:spPr>
          <a:xfrm>
            <a:off x="6463690" y="3726472"/>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212" name="object 212"/>
          <p:cNvSpPr/>
          <p:nvPr/>
        </p:nvSpPr>
        <p:spPr>
          <a:xfrm>
            <a:off x="6435445"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3" name="object 213"/>
          <p:cNvSpPr/>
          <p:nvPr/>
        </p:nvSpPr>
        <p:spPr>
          <a:xfrm>
            <a:off x="6577190"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4" name="object 214"/>
          <p:cNvSpPr/>
          <p:nvPr/>
        </p:nvSpPr>
        <p:spPr>
          <a:xfrm>
            <a:off x="6548843"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5" name="object 215"/>
          <p:cNvSpPr/>
          <p:nvPr/>
        </p:nvSpPr>
        <p:spPr>
          <a:xfrm>
            <a:off x="6520598"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6" name="object 216"/>
          <p:cNvSpPr/>
          <p:nvPr/>
        </p:nvSpPr>
        <p:spPr>
          <a:xfrm>
            <a:off x="6662331"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7" name="object 217"/>
          <p:cNvSpPr/>
          <p:nvPr/>
        </p:nvSpPr>
        <p:spPr>
          <a:xfrm>
            <a:off x="6633984"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8" name="object 218"/>
          <p:cNvSpPr/>
          <p:nvPr/>
        </p:nvSpPr>
        <p:spPr>
          <a:xfrm>
            <a:off x="6605740"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9" name="object 219"/>
          <p:cNvSpPr/>
          <p:nvPr/>
        </p:nvSpPr>
        <p:spPr>
          <a:xfrm>
            <a:off x="6747484"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0" name="object 220"/>
          <p:cNvSpPr/>
          <p:nvPr/>
        </p:nvSpPr>
        <p:spPr>
          <a:xfrm>
            <a:off x="6719125" y="3726472"/>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1" name="object 221"/>
          <p:cNvSpPr/>
          <p:nvPr/>
        </p:nvSpPr>
        <p:spPr>
          <a:xfrm>
            <a:off x="6690880"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2" name="object 222"/>
          <p:cNvSpPr/>
          <p:nvPr/>
        </p:nvSpPr>
        <p:spPr>
          <a:xfrm>
            <a:off x="6832625"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3" name="object 223"/>
          <p:cNvSpPr/>
          <p:nvPr/>
        </p:nvSpPr>
        <p:spPr>
          <a:xfrm>
            <a:off x="6804291"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4" name="object 224"/>
          <p:cNvSpPr/>
          <p:nvPr/>
        </p:nvSpPr>
        <p:spPr>
          <a:xfrm>
            <a:off x="6776034"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5" name="object 225"/>
          <p:cNvSpPr/>
          <p:nvPr/>
        </p:nvSpPr>
        <p:spPr>
          <a:xfrm>
            <a:off x="6917766"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6" name="object 226"/>
          <p:cNvSpPr/>
          <p:nvPr/>
        </p:nvSpPr>
        <p:spPr>
          <a:xfrm>
            <a:off x="6889432"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7" name="object 227"/>
          <p:cNvSpPr/>
          <p:nvPr/>
        </p:nvSpPr>
        <p:spPr>
          <a:xfrm>
            <a:off x="6861175"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8" name="object 228"/>
          <p:cNvSpPr/>
          <p:nvPr/>
        </p:nvSpPr>
        <p:spPr>
          <a:xfrm>
            <a:off x="7002919"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9" name="object 229"/>
          <p:cNvSpPr/>
          <p:nvPr/>
        </p:nvSpPr>
        <p:spPr>
          <a:xfrm>
            <a:off x="6974573"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30" name="object 230"/>
          <p:cNvSpPr/>
          <p:nvPr/>
        </p:nvSpPr>
        <p:spPr>
          <a:xfrm>
            <a:off x="6946315" y="3726472"/>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31" name="object 231"/>
          <p:cNvSpPr txBox="1"/>
          <p:nvPr/>
        </p:nvSpPr>
        <p:spPr>
          <a:xfrm>
            <a:off x="1507305" y="3826011"/>
            <a:ext cx="5521325" cy="924560"/>
          </a:xfrm>
          <a:prstGeom prst="rect">
            <a:avLst/>
          </a:prstGeom>
        </p:spPr>
        <p:txBody>
          <a:bodyPr vert="horz" wrap="square" lIns="0" tIns="10160" rIns="0" bIns="0" rtlCol="0">
            <a:spAutoFit/>
          </a:bodyPr>
          <a:lstStyle/>
          <a:p>
            <a:pPr marL="12700" marR="234315">
              <a:lnSpc>
                <a:spcPct val="101800"/>
              </a:lnSpc>
              <a:spcBef>
                <a:spcPts val="80"/>
              </a:spcBef>
            </a:pPr>
            <a:r>
              <a:rPr sz="900" dirty="0">
                <a:solidFill>
                  <a:srgbClr val="231F20"/>
                </a:solidFill>
                <a:latin typeface="Arial Narrow"/>
                <a:cs typeface="Arial Narrow"/>
              </a:rPr>
              <a:t>Ce </a:t>
            </a:r>
            <a:r>
              <a:rPr sz="900" spc="-5" dirty="0">
                <a:solidFill>
                  <a:srgbClr val="231F20"/>
                </a:solidFill>
                <a:latin typeface="Arial Narrow"/>
                <a:cs typeface="Arial Narrow"/>
              </a:rPr>
              <a:t>symbole indique que le produit ne doit pas être éliminé avec les autres déchets ménagers. </a:t>
            </a:r>
            <a:r>
              <a:rPr sz="900" dirty="0">
                <a:solidFill>
                  <a:srgbClr val="231F20"/>
                </a:solidFill>
                <a:latin typeface="Arial Narrow"/>
                <a:cs typeface="Arial Narrow"/>
              </a:rPr>
              <a:t>Pour </a:t>
            </a:r>
            <a:r>
              <a:rPr sz="900" spc="-5" dirty="0">
                <a:solidFill>
                  <a:srgbClr val="231F20"/>
                </a:solidFill>
                <a:latin typeface="Arial Narrow"/>
                <a:cs typeface="Arial Narrow"/>
              </a:rPr>
              <a:t>prévenir les éventuels  dommages </a:t>
            </a:r>
            <a:r>
              <a:rPr sz="900" dirty="0">
                <a:solidFill>
                  <a:srgbClr val="231F20"/>
                </a:solidFill>
                <a:latin typeface="Arial Narrow"/>
                <a:cs typeface="Arial Narrow"/>
              </a:rPr>
              <a:t>à </a:t>
            </a:r>
            <a:r>
              <a:rPr sz="900" spc="-5" dirty="0">
                <a:solidFill>
                  <a:srgbClr val="231F20"/>
                </a:solidFill>
                <a:latin typeface="Arial Narrow"/>
                <a:cs typeface="Arial Narrow"/>
              </a:rPr>
              <a:t>l’environnement ou </a:t>
            </a:r>
            <a:r>
              <a:rPr sz="900" dirty="0">
                <a:solidFill>
                  <a:srgbClr val="231F20"/>
                </a:solidFill>
                <a:latin typeface="Arial Narrow"/>
                <a:cs typeface="Arial Narrow"/>
              </a:rPr>
              <a:t>à </a:t>
            </a:r>
            <a:r>
              <a:rPr sz="900" spc="-5" dirty="0">
                <a:solidFill>
                  <a:srgbClr val="231F20"/>
                </a:solidFill>
                <a:latin typeface="Arial Narrow"/>
                <a:cs typeface="Arial Narrow"/>
              </a:rPr>
              <a:t>la santé humaine dus </a:t>
            </a:r>
            <a:r>
              <a:rPr sz="900" dirty="0">
                <a:solidFill>
                  <a:srgbClr val="231F20"/>
                </a:solidFill>
                <a:latin typeface="Arial Narrow"/>
                <a:cs typeface="Arial Narrow"/>
              </a:rPr>
              <a:t>à </a:t>
            </a:r>
            <a:r>
              <a:rPr sz="900" spc="-5" dirty="0">
                <a:solidFill>
                  <a:srgbClr val="231F20"/>
                </a:solidFill>
                <a:latin typeface="Arial Narrow"/>
                <a:cs typeface="Arial Narrow"/>
              </a:rPr>
              <a:t>l’élimination incontrôlée des déchets, </a:t>
            </a:r>
            <a:r>
              <a:rPr sz="900" dirty="0">
                <a:solidFill>
                  <a:srgbClr val="231F20"/>
                </a:solidFill>
                <a:latin typeface="Arial Narrow"/>
                <a:cs typeface="Arial Narrow"/>
              </a:rPr>
              <a:t>recyclez </a:t>
            </a:r>
            <a:r>
              <a:rPr sz="900" spc="-5" dirty="0">
                <a:solidFill>
                  <a:srgbClr val="231F20"/>
                </a:solidFill>
                <a:latin typeface="Arial Narrow"/>
                <a:cs typeface="Arial Narrow"/>
              </a:rPr>
              <a:t>le produit de manière  </a:t>
            </a:r>
            <a:r>
              <a:rPr sz="900" dirty="0">
                <a:solidFill>
                  <a:srgbClr val="231F20"/>
                </a:solidFill>
                <a:latin typeface="Arial Narrow"/>
                <a:cs typeface="Arial Narrow"/>
              </a:rPr>
              <a:t>responsable </a:t>
            </a:r>
            <a:r>
              <a:rPr sz="900" spc="-5" dirty="0">
                <a:solidFill>
                  <a:srgbClr val="231F20"/>
                </a:solidFill>
                <a:latin typeface="Arial Narrow"/>
                <a:cs typeface="Arial Narrow"/>
              </a:rPr>
              <a:t>afin de promouvoir la </a:t>
            </a:r>
            <a:r>
              <a:rPr sz="900" dirty="0">
                <a:solidFill>
                  <a:srgbClr val="231F20"/>
                </a:solidFill>
                <a:latin typeface="Arial Narrow"/>
                <a:cs typeface="Arial Narrow"/>
              </a:rPr>
              <a:t>réutilisation </a:t>
            </a:r>
            <a:r>
              <a:rPr sz="900" spc="-5" dirty="0">
                <a:solidFill>
                  <a:srgbClr val="231F20"/>
                </a:solidFill>
                <a:latin typeface="Arial Narrow"/>
                <a:cs typeface="Arial Narrow"/>
              </a:rPr>
              <a:t>durable des </a:t>
            </a:r>
            <a:r>
              <a:rPr sz="900" dirty="0">
                <a:solidFill>
                  <a:srgbClr val="231F20"/>
                </a:solidFill>
                <a:latin typeface="Arial Narrow"/>
                <a:cs typeface="Arial Narrow"/>
              </a:rPr>
              <a:t>ressources </a:t>
            </a:r>
            <a:r>
              <a:rPr sz="900" spc="-5" dirty="0">
                <a:solidFill>
                  <a:srgbClr val="231F20"/>
                </a:solidFill>
                <a:latin typeface="Arial Narrow"/>
                <a:cs typeface="Arial Narrow"/>
              </a:rPr>
              <a:t>matérielles. </a:t>
            </a:r>
            <a:r>
              <a:rPr sz="900" dirty="0">
                <a:solidFill>
                  <a:srgbClr val="231F20"/>
                </a:solidFill>
                <a:latin typeface="Arial Narrow"/>
                <a:cs typeface="Arial Narrow"/>
              </a:rPr>
              <a:t>Vous </a:t>
            </a:r>
            <a:r>
              <a:rPr sz="900" spc="-5" dirty="0">
                <a:solidFill>
                  <a:srgbClr val="231F20"/>
                </a:solidFill>
                <a:latin typeface="Arial Narrow"/>
                <a:cs typeface="Arial Narrow"/>
              </a:rPr>
              <a:t>pouvez obtenir des informations sur  l’élimination des déchets auprès des autorités</a:t>
            </a:r>
            <a:r>
              <a:rPr sz="900" spc="-10" dirty="0">
                <a:solidFill>
                  <a:srgbClr val="231F20"/>
                </a:solidFill>
                <a:latin typeface="Arial Narrow"/>
                <a:cs typeface="Arial Narrow"/>
              </a:rPr>
              <a:t> </a:t>
            </a:r>
            <a:r>
              <a:rPr sz="900" spc="-5" dirty="0">
                <a:solidFill>
                  <a:srgbClr val="231F20"/>
                </a:solidFill>
                <a:latin typeface="Arial Narrow"/>
                <a:cs typeface="Arial Narrow"/>
              </a:rPr>
              <a:t>locales.</a:t>
            </a:r>
            <a:endParaRPr sz="900">
              <a:latin typeface="Arial Narrow"/>
              <a:cs typeface="Arial Narrow"/>
            </a:endParaRPr>
          </a:p>
          <a:p>
            <a:pPr marL="12700" marR="5080">
              <a:lnSpc>
                <a:spcPct val="101800"/>
              </a:lnSpc>
              <a:spcBef>
                <a:spcPts val="500"/>
              </a:spcBef>
            </a:pPr>
            <a:r>
              <a:rPr sz="900" dirty="0">
                <a:solidFill>
                  <a:srgbClr val="231F20"/>
                </a:solidFill>
                <a:latin typeface="Arial Narrow"/>
                <a:cs typeface="Arial Narrow"/>
              </a:rPr>
              <a:t>Pour retourner </a:t>
            </a:r>
            <a:r>
              <a:rPr sz="900" spc="-5" dirty="0">
                <a:solidFill>
                  <a:srgbClr val="231F20"/>
                </a:solidFill>
                <a:latin typeface="Arial Narrow"/>
                <a:cs typeface="Arial Narrow"/>
              </a:rPr>
              <a:t>votre appareil usagé, veuillez utiliser les systèmes de </a:t>
            </a:r>
            <a:r>
              <a:rPr sz="900" dirty="0">
                <a:solidFill>
                  <a:srgbClr val="231F20"/>
                </a:solidFill>
                <a:latin typeface="Arial Narrow"/>
                <a:cs typeface="Arial Narrow"/>
              </a:rPr>
              <a:t>retour </a:t>
            </a:r>
            <a:r>
              <a:rPr sz="900" spc="-5" dirty="0">
                <a:solidFill>
                  <a:srgbClr val="231F20"/>
                </a:solidFill>
                <a:latin typeface="Arial Narrow"/>
                <a:cs typeface="Arial Narrow"/>
              </a:rPr>
              <a:t>et de collecte ou contacter le </a:t>
            </a:r>
            <a:r>
              <a:rPr sz="900" dirty="0">
                <a:solidFill>
                  <a:srgbClr val="231F20"/>
                </a:solidFill>
                <a:latin typeface="Arial Narrow"/>
                <a:cs typeface="Arial Narrow"/>
              </a:rPr>
              <a:t>revendeur </a:t>
            </a:r>
            <a:r>
              <a:rPr sz="900" spc="-5" dirty="0">
                <a:solidFill>
                  <a:srgbClr val="231F20"/>
                </a:solidFill>
                <a:latin typeface="Arial Narrow"/>
                <a:cs typeface="Arial Narrow"/>
              </a:rPr>
              <a:t>auprès duquel le  produit </a:t>
            </a:r>
            <a:r>
              <a:rPr sz="900" dirty="0">
                <a:solidFill>
                  <a:srgbClr val="231F20"/>
                </a:solidFill>
                <a:latin typeface="Arial Narrow"/>
                <a:cs typeface="Arial Narrow"/>
              </a:rPr>
              <a:t>a </a:t>
            </a:r>
            <a:r>
              <a:rPr sz="900" spc="-5" dirty="0">
                <a:solidFill>
                  <a:srgbClr val="231F20"/>
                </a:solidFill>
                <a:latin typeface="Arial Narrow"/>
                <a:cs typeface="Arial Narrow"/>
              </a:rPr>
              <a:t>été acheté pour un </a:t>
            </a:r>
            <a:r>
              <a:rPr sz="900" dirty="0">
                <a:solidFill>
                  <a:srgbClr val="231F20"/>
                </a:solidFill>
                <a:latin typeface="Arial Narrow"/>
                <a:cs typeface="Arial Narrow"/>
              </a:rPr>
              <a:t>recyclage </a:t>
            </a:r>
            <a:r>
              <a:rPr sz="900" spc="-5" dirty="0">
                <a:solidFill>
                  <a:srgbClr val="231F20"/>
                </a:solidFill>
                <a:latin typeface="Arial Narrow"/>
                <a:cs typeface="Arial Narrow"/>
              </a:rPr>
              <a:t>sans danger pour</a:t>
            </a:r>
            <a:r>
              <a:rPr sz="900" spc="-20" dirty="0">
                <a:solidFill>
                  <a:srgbClr val="231F20"/>
                </a:solidFill>
                <a:latin typeface="Arial Narrow"/>
                <a:cs typeface="Arial Narrow"/>
              </a:rPr>
              <a:t> </a:t>
            </a:r>
            <a:r>
              <a:rPr sz="900" spc="-5" dirty="0">
                <a:solidFill>
                  <a:srgbClr val="231F20"/>
                </a:solidFill>
                <a:latin typeface="Arial Narrow"/>
                <a:cs typeface="Arial Narrow"/>
              </a:rPr>
              <a:t>l’environnement.</a:t>
            </a:r>
            <a:endParaRPr sz="900">
              <a:latin typeface="Arial Narrow"/>
              <a:cs typeface="Arial Narrow"/>
            </a:endParaRPr>
          </a:p>
        </p:txBody>
      </p:sp>
      <p:sp>
        <p:nvSpPr>
          <p:cNvPr id="232" name="object 232"/>
          <p:cNvSpPr/>
          <p:nvPr/>
        </p:nvSpPr>
        <p:spPr>
          <a:xfrm>
            <a:off x="4846127" y="956034"/>
            <a:ext cx="2003151" cy="1609735"/>
          </a:xfrm>
          <a:prstGeom prst="rect">
            <a:avLst/>
          </a:prstGeom>
          <a:blipFill>
            <a:blip r:embed="rId2" cstate="print"/>
            <a:stretch>
              <a:fillRect/>
            </a:stretch>
          </a:blipFill>
        </p:spPr>
        <p:txBody>
          <a:bodyPr wrap="square" lIns="0" tIns="0" rIns="0" bIns="0" rtlCol="0"/>
          <a:lstStyle/>
          <a:p>
            <a:endParaRPr/>
          </a:p>
        </p:txBody>
      </p:sp>
      <p:sp>
        <p:nvSpPr>
          <p:cNvPr id="233" name="object 233"/>
          <p:cNvSpPr txBox="1"/>
          <p:nvPr/>
        </p:nvSpPr>
        <p:spPr>
          <a:xfrm>
            <a:off x="4678349" y="820979"/>
            <a:ext cx="2366010" cy="1862455"/>
          </a:xfrm>
          <a:prstGeom prst="rect">
            <a:avLst/>
          </a:prstGeom>
          <a:ln w="6350">
            <a:solidFill>
              <a:srgbClr val="231F20"/>
            </a:solidFill>
          </a:ln>
        </p:spPr>
        <p:txBody>
          <a:bodyPr vert="horz" wrap="square" lIns="0" tIns="0" rIns="0" bIns="0" rtlCol="0">
            <a:spAutoFit/>
          </a:bodyPr>
          <a:lstStyle/>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spcBef>
                <a:spcPts val="35"/>
              </a:spcBef>
            </a:pPr>
            <a:endParaRPr sz="850">
              <a:latin typeface="Times New Roman"/>
              <a:cs typeface="Times New Roman"/>
            </a:endParaRPr>
          </a:p>
          <a:p>
            <a:pPr marL="289560">
              <a:lnSpc>
                <a:spcPct val="100000"/>
              </a:lnSpc>
            </a:pPr>
            <a:r>
              <a:rPr sz="600" spc="-5" dirty="0">
                <a:solidFill>
                  <a:srgbClr val="231F20"/>
                </a:solidFill>
                <a:latin typeface="Arial"/>
                <a:cs typeface="Arial"/>
              </a:rPr>
              <a:t>SUN</a:t>
            </a:r>
            <a:endParaRPr sz="600">
              <a:latin typeface="Arial"/>
              <a:cs typeface="Arial"/>
            </a:endParaRPr>
          </a:p>
        </p:txBody>
      </p:sp>
      <p:sp>
        <p:nvSpPr>
          <p:cNvPr id="234" name="object 234"/>
          <p:cNvSpPr/>
          <p:nvPr/>
        </p:nvSpPr>
        <p:spPr>
          <a:xfrm>
            <a:off x="651040" y="4554055"/>
            <a:ext cx="459740" cy="114300"/>
          </a:xfrm>
          <a:custGeom>
            <a:avLst/>
            <a:gdLst/>
            <a:ahLst/>
            <a:cxnLst/>
            <a:rect l="l" t="t" r="r" b="b"/>
            <a:pathLst>
              <a:path w="459740" h="114300">
                <a:moveTo>
                  <a:pt x="0" y="114185"/>
                </a:moveTo>
                <a:lnTo>
                  <a:pt x="459651" y="114185"/>
                </a:lnTo>
                <a:lnTo>
                  <a:pt x="459651" y="0"/>
                </a:lnTo>
                <a:lnTo>
                  <a:pt x="0" y="0"/>
                </a:lnTo>
                <a:lnTo>
                  <a:pt x="0" y="114185"/>
                </a:lnTo>
                <a:close/>
              </a:path>
            </a:pathLst>
          </a:custGeom>
          <a:solidFill>
            <a:srgbClr val="231F20"/>
          </a:solidFill>
        </p:spPr>
        <p:txBody>
          <a:bodyPr wrap="square" lIns="0" tIns="0" rIns="0" bIns="0" rtlCol="0"/>
          <a:lstStyle/>
          <a:p>
            <a:endParaRPr/>
          </a:p>
        </p:txBody>
      </p:sp>
      <p:sp>
        <p:nvSpPr>
          <p:cNvPr id="235" name="object 235"/>
          <p:cNvSpPr/>
          <p:nvPr/>
        </p:nvSpPr>
        <p:spPr>
          <a:xfrm>
            <a:off x="852347" y="3915740"/>
            <a:ext cx="76835" cy="35560"/>
          </a:xfrm>
          <a:custGeom>
            <a:avLst/>
            <a:gdLst/>
            <a:ahLst/>
            <a:cxnLst/>
            <a:rect l="l" t="t" r="r" b="b"/>
            <a:pathLst>
              <a:path w="76834" h="35560">
                <a:moveTo>
                  <a:pt x="0" y="35191"/>
                </a:moveTo>
                <a:lnTo>
                  <a:pt x="76466" y="35191"/>
                </a:lnTo>
                <a:lnTo>
                  <a:pt x="76466" y="0"/>
                </a:lnTo>
                <a:lnTo>
                  <a:pt x="0" y="0"/>
                </a:lnTo>
                <a:lnTo>
                  <a:pt x="0" y="35191"/>
                </a:lnTo>
                <a:close/>
              </a:path>
            </a:pathLst>
          </a:custGeom>
          <a:solidFill>
            <a:srgbClr val="231F20"/>
          </a:solidFill>
        </p:spPr>
        <p:txBody>
          <a:bodyPr wrap="square" lIns="0" tIns="0" rIns="0" bIns="0" rtlCol="0"/>
          <a:lstStyle/>
          <a:p>
            <a:endParaRPr/>
          </a:p>
        </p:txBody>
      </p:sp>
      <p:sp>
        <p:nvSpPr>
          <p:cNvPr id="236" name="object 236"/>
          <p:cNvSpPr/>
          <p:nvPr/>
        </p:nvSpPr>
        <p:spPr>
          <a:xfrm>
            <a:off x="984796" y="4010304"/>
            <a:ext cx="53975" cy="55880"/>
          </a:xfrm>
          <a:custGeom>
            <a:avLst/>
            <a:gdLst/>
            <a:ahLst/>
            <a:cxnLst/>
            <a:rect l="l" t="t" r="r" b="b"/>
            <a:pathLst>
              <a:path w="53975" h="55879">
                <a:moveTo>
                  <a:pt x="0" y="55486"/>
                </a:moveTo>
                <a:lnTo>
                  <a:pt x="53759" y="55486"/>
                </a:lnTo>
                <a:lnTo>
                  <a:pt x="53759" y="0"/>
                </a:lnTo>
                <a:lnTo>
                  <a:pt x="0" y="0"/>
                </a:lnTo>
                <a:lnTo>
                  <a:pt x="0" y="55486"/>
                </a:lnTo>
                <a:close/>
              </a:path>
            </a:pathLst>
          </a:custGeom>
          <a:solidFill>
            <a:srgbClr val="231F20"/>
          </a:solidFill>
        </p:spPr>
        <p:txBody>
          <a:bodyPr wrap="square" lIns="0" tIns="0" rIns="0" bIns="0" rtlCol="0"/>
          <a:lstStyle/>
          <a:p>
            <a:endParaRPr/>
          </a:p>
        </p:txBody>
      </p:sp>
      <p:sp>
        <p:nvSpPr>
          <p:cNvPr id="237" name="object 237"/>
          <p:cNvSpPr/>
          <p:nvPr/>
        </p:nvSpPr>
        <p:spPr>
          <a:xfrm>
            <a:off x="1001839" y="4023714"/>
            <a:ext cx="24130" cy="28575"/>
          </a:xfrm>
          <a:custGeom>
            <a:avLst/>
            <a:gdLst/>
            <a:ahLst/>
            <a:cxnLst/>
            <a:rect l="l" t="t" r="r" b="b"/>
            <a:pathLst>
              <a:path w="24130" h="28575">
                <a:moveTo>
                  <a:pt x="24066" y="0"/>
                </a:moveTo>
                <a:lnTo>
                  <a:pt x="4648" y="228"/>
                </a:lnTo>
                <a:lnTo>
                  <a:pt x="2044" y="2590"/>
                </a:lnTo>
                <a:lnTo>
                  <a:pt x="0" y="27952"/>
                </a:lnTo>
                <a:lnTo>
                  <a:pt x="24066" y="27952"/>
                </a:lnTo>
                <a:lnTo>
                  <a:pt x="24066" y="0"/>
                </a:lnTo>
                <a:close/>
              </a:path>
            </a:pathLst>
          </a:custGeom>
          <a:solidFill>
            <a:srgbClr val="FFFFFF"/>
          </a:solidFill>
        </p:spPr>
        <p:txBody>
          <a:bodyPr wrap="square" lIns="0" tIns="0" rIns="0" bIns="0" rtlCol="0"/>
          <a:lstStyle/>
          <a:p>
            <a:endParaRPr/>
          </a:p>
        </p:txBody>
      </p:sp>
      <p:sp>
        <p:nvSpPr>
          <p:cNvPr id="238" name="object 238"/>
          <p:cNvSpPr/>
          <p:nvPr/>
        </p:nvSpPr>
        <p:spPr>
          <a:xfrm>
            <a:off x="850772" y="4080110"/>
            <a:ext cx="97790" cy="0"/>
          </a:xfrm>
          <a:custGeom>
            <a:avLst/>
            <a:gdLst/>
            <a:ahLst/>
            <a:cxnLst/>
            <a:rect l="l" t="t" r="r" b="b"/>
            <a:pathLst>
              <a:path w="97790">
                <a:moveTo>
                  <a:pt x="0" y="0"/>
                </a:moveTo>
                <a:lnTo>
                  <a:pt x="97523" y="0"/>
                </a:lnTo>
              </a:path>
            </a:pathLst>
          </a:custGeom>
          <a:ln w="30797">
            <a:solidFill>
              <a:srgbClr val="231F20"/>
            </a:solidFill>
          </a:ln>
        </p:spPr>
        <p:txBody>
          <a:bodyPr wrap="square" lIns="0" tIns="0" rIns="0" bIns="0" rtlCol="0"/>
          <a:lstStyle/>
          <a:p>
            <a:endParaRPr/>
          </a:p>
        </p:txBody>
      </p:sp>
      <p:sp>
        <p:nvSpPr>
          <p:cNvPr id="239" name="object 239"/>
          <p:cNvSpPr/>
          <p:nvPr/>
        </p:nvSpPr>
        <p:spPr>
          <a:xfrm>
            <a:off x="732709" y="3920496"/>
            <a:ext cx="307340" cy="465455"/>
          </a:xfrm>
          <a:custGeom>
            <a:avLst/>
            <a:gdLst/>
            <a:ahLst/>
            <a:cxnLst/>
            <a:rect l="l" t="t" r="r" b="b"/>
            <a:pathLst>
              <a:path w="307340" h="465454">
                <a:moveTo>
                  <a:pt x="36220" y="62204"/>
                </a:moveTo>
                <a:lnTo>
                  <a:pt x="22148" y="62204"/>
                </a:lnTo>
                <a:lnTo>
                  <a:pt x="25607" y="99789"/>
                </a:lnTo>
                <a:lnTo>
                  <a:pt x="30665" y="158189"/>
                </a:lnTo>
                <a:lnTo>
                  <a:pt x="36563" y="227912"/>
                </a:lnTo>
                <a:lnTo>
                  <a:pt x="42542" y="299467"/>
                </a:lnTo>
                <a:lnTo>
                  <a:pt x="54140" y="439458"/>
                </a:lnTo>
                <a:lnTo>
                  <a:pt x="59410" y="440880"/>
                </a:lnTo>
                <a:lnTo>
                  <a:pt x="59410" y="464921"/>
                </a:lnTo>
                <a:lnTo>
                  <a:pt x="89103" y="464921"/>
                </a:lnTo>
                <a:lnTo>
                  <a:pt x="89103" y="440880"/>
                </a:lnTo>
                <a:lnTo>
                  <a:pt x="243979" y="440880"/>
                </a:lnTo>
                <a:lnTo>
                  <a:pt x="245187" y="426072"/>
                </a:lnTo>
                <a:lnTo>
                  <a:pt x="66852" y="426072"/>
                </a:lnTo>
                <a:lnTo>
                  <a:pt x="36220" y="62204"/>
                </a:lnTo>
                <a:close/>
              </a:path>
              <a:path w="307340" h="465454">
                <a:moveTo>
                  <a:pt x="77089" y="3784"/>
                </a:moveTo>
                <a:lnTo>
                  <a:pt x="49161" y="3784"/>
                </a:lnTo>
                <a:lnTo>
                  <a:pt x="49161" y="14592"/>
                </a:lnTo>
                <a:lnTo>
                  <a:pt x="45364" y="16053"/>
                </a:lnTo>
                <a:lnTo>
                  <a:pt x="41871" y="18085"/>
                </a:lnTo>
                <a:lnTo>
                  <a:pt x="39128" y="19647"/>
                </a:lnTo>
                <a:lnTo>
                  <a:pt x="30772" y="25750"/>
                </a:lnTo>
                <a:lnTo>
                  <a:pt x="24561" y="32745"/>
                </a:lnTo>
                <a:lnTo>
                  <a:pt x="20551" y="39690"/>
                </a:lnTo>
                <a:lnTo>
                  <a:pt x="18796" y="45644"/>
                </a:lnTo>
                <a:lnTo>
                  <a:pt x="0" y="45644"/>
                </a:lnTo>
                <a:lnTo>
                  <a:pt x="0" y="62204"/>
                </a:lnTo>
                <a:lnTo>
                  <a:pt x="260934" y="62204"/>
                </a:lnTo>
                <a:lnTo>
                  <a:pt x="259232" y="97044"/>
                </a:lnTo>
                <a:lnTo>
                  <a:pt x="255609" y="146559"/>
                </a:lnTo>
                <a:lnTo>
                  <a:pt x="247314" y="244865"/>
                </a:lnTo>
                <a:lnTo>
                  <a:pt x="231597" y="426072"/>
                </a:lnTo>
                <a:lnTo>
                  <a:pt x="245187" y="426072"/>
                </a:lnTo>
                <a:lnTo>
                  <a:pt x="257276" y="277887"/>
                </a:lnTo>
                <a:lnTo>
                  <a:pt x="267521" y="151178"/>
                </a:lnTo>
                <a:lnTo>
                  <a:pt x="274497" y="62801"/>
                </a:lnTo>
                <a:lnTo>
                  <a:pt x="295825" y="62801"/>
                </a:lnTo>
                <a:lnTo>
                  <a:pt x="300591" y="59588"/>
                </a:lnTo>
                <a:lnTo>
                  <a:pt x="305166" y="52806"/>
                </a:lnTo>
                <a:lnTo>
                  <a:pt x="306544" y="45987"/>
                </a:lnTo>
                <a:lnTo>
                  <a:pt x="77089" y="45987"/>
                </a:lnTo>
                <a:lnTo>
                  <a:pt x="77089" y="45479"/>
                </a:lnTo>
                <a:lnTo>
                  <a:pt x="34950" y="45479"/>
                </a:lnTo>
                <a:lnTo>
                  <a:pt x="34620" y="43472"/>
                </a:lnTo>
                <a:lnTo>
                  <a:pt x="36220" y="37782"/>
                </a:lnTo>
                <a:lnTo>
                  <a:pt x="49161" y="31102"/>
                </a:lnTo>
                <a:lnTo>
                  <a:pt x="77089" y="31102"/>
                </a:lnTo>
                <a:lnTo>
                  <a:pt x="77089" y="21158"/>
                </a:lnTo>
                <a:lnTo>
                  <a:pt x="92599" y="18441"/>
                </a:lnTo>
                <a:lnTo>
                  <a:pt x="111459" y="16405"/>
                </a:lnTo>
                <a:lnTo>
                  <a:pt x="133994" y="15250"/>
                </a:lnTo>
                <a:lnTo>
                  <a:pt x="246035" y="15176"/>
                </a:lnTo>
                <a:lnTo>
                  <a:pt x="238034" y="11267"/>
                </a:lnTo>
                <a:lnTo>
                  <a:pt x="222084" y="6718"/>
                </a:lnTo>
                <a:lnTo>
                  <a:pt x="217481" y="6058"/>
                </a:lnTo>
                <a:lnTo>
                  <a:pt x="77089" y="6058"/>
                </a:lnTo>
                <a:lnTo>
                  <a:pt x="77089" y="3784"/>
                </a:lnTo>
                <a:close/>
              </a:path>
              <a:path w="307340" h="465454">
                <a:moveTo>
                  <a:pt x="295825" y="62801"/>
                </a:moveTo>
                <a:lnTo>
                  <a:pt x="274497" y="62801"/>
                </a:lnTo>
                <a:lnTo>
                  <a:pt x="277723" y="64719"/>
                </a:lnTo>
                <a:lnTo>
                  <a:pt x="281482" y="65837"/>
                </a:lnTo>
                <a:lnTo>
                  <a:pt x="285508" y="65837"/>
                </a:lnTo>
                <a:lnTo>
                  <a:pt x="293809" y="64160"/>
                </a:lnTo>
                <a:lnTo>
                  <a:pt x="295825" y="62801"/>
                </a:lnTo>
                <a:close/>
              </a:path>
              <a:path w="307340" h="465454">
                <a:moveTo>
                  <a:pt x="246035" y="15176"/>
                </a:moveTo>
                <a:lnTo>
                  <a:pt x="160528" y="15176"/>
                </a:lnTo>
                <a:lnTo>
                  <a:pt x="185829" y="16450"/>
                </a:lnTo>
                <a:lnTo>
                  <a:pt x="205079" y="18944"/>
                </a:lnTo>
                <a:lnTo>
                  <a:pt x="245510" y="31712"/>
                </a:lnTo>
                <a:lnTo>
                  <a:pt x="259892" y="45987"/>
                </a:lnTo>
                <a:lnTo>
                  <a:pt x="306544" y="45987"/>
                </a:lnTo>
                <a:lnTo>
                  <a:pt x="306844" y="44501"/>
                </a:lnTo>
                <a:lnTo>
                  <a:pt x="305166" y="36190"/>
                </a:lnTo>
                <a:lnTo>
                  <a:pt x="302462" y="32182"/>
                </a:lnTo>
                <a:lnTo>
                  <a:pt x="268097" y="32182"/>
                </a:lnTo>
                <a:lnTo>
                  <a:pt x="261141" y="24926"/>
                </a:lnTo>
                <a:lnTo>
                  <a:pt x="251086" y="17645"/>
                </a:lnTo>
                <a:lnTo>
                  <a:pt x="246035" y="15176"/>
                </a:lnTo>
                <a:close/>
              </a:path>
              <a:path w="307340" h="465454">
                <a:moveTo>
                  <a:pt x="77089" y="31102"/>
                </a:moveTo>
                <a:lnTo>
                  <a:pt x="49161" y="31102"/>
                </a:lnTo>
                <a:lnTo>
                  <a:pt x="49161" y="45479"/>
                </a:lnTo>
                <a:lnTo>
                  <a:pt x="77089" y="45479"/>
                </a:lnTo>
                <a:lnTo>
                  <a:pt x="77089" y="31102"/>
                </a:lnTo>
                <a:close/>
              </a:path>
              <a:path w="307340" h="465454">
                <a:moveTo>
                  <a:pt x="285508" y="23165"/>
                </a:moveTo>
                <a:lnTo>
                  <a:pt x="278320" y="23165"/>
                </a:lnTo>
                <a:lnTo>
                  <a:pt x="271970" y="26708"/>
                </a:lnTo>
                <a:lnTo>
                  <a:pt x="268097" y="32182"/>
                </a:lnTo>
                <a:lnTo>
                  <a:pt x="302462" y="32182"/>
                </a:lnTo>
                <a:lnTo>
                  <a:pt x="300591" y="29408"/>
                </a:lnTo>
                <a:lnTo>
                  <a:pt x="293809" y="24839"/>
                </a:lnTo>
                <a:lnTo>
                  <a:pt x="285508" y="23165"/>
                </a:lnTo>
                <a:close/>
              </a:path>
              <a:path w="307340" h="465454">
                <a:moveTo>
                  <a:pt x="134888" y="0"/>
                </a:moveTo>
                <a:lnTo>
                  <a:pt x="96643" y="2630"/>
                </a:lnTo>
                <a:lnTo>
                  <a:pt x="77089" y="6058"/>
                </a:lnTo>
                <a:lnTo>
                  <a:pt x="217481" y="6058"/>
                </a:lnTo>
                <a:lnTo>
                  <a:pt x="191269" y="2297"/>
                </a:lnTo>
                <a:lnTo>
                  <a:pt x="161397" y="270"/>
                </a:lnTo>
                <a:lnTo>
                  <a:pt x="134888" y="0"/>
                </a:lnTo>
                <a:close/>
              </a:path>
            </a:pathLst>
          </a:custGeom>
          <a:solidFill>
            <a:srgbClr val="231F20"/>
          </a:solidFill>
        </p:spPr>
        <p:txBody>
          <a:bodyPr wrap="square" lIns="0" tIns="0" rIns="0" bIns="0" rtlCol="0"/>
          <a:lstStyle/>
          <a:p>
            <a:endParaRPr/>
          </a:p>
        </p:txBody>
      </p:sp>
      <p:sp>
        <p:nvSpPr>
          <p:cNvPr id="240" name="object 240"/>
          <p:cNvSpPr/>
          <p:nvPr/>
        </p:nvSpPr>
        <p:spPr>
          <a:xfrm>
            <a:off x="927385" y="4292127"/>
            <a:ext cx="91312" cy="91338"/>
          </a:xfrm>
          <a:prstGeom prst="rect">
            <a:avLst/>
          </a:prstGeom>
          <a:blipFill>
            <a:blip r:embed="rId3" cstate="print"/>
            <a:stretch>
              <a:fillRect/>
            </a:stretch>
          </a:blipFill>
        </p:spPr>
        <p:txBody>
          <a:bodyPr wrap="square" lIns="0" tIns="0" rIns="0" bIns="0" rtlCol="0"/>
          <a:lstStyle/>
          <a:p>
            <a:endParaRPr/>
          </a:p>
        </p:txBody>
      </p:sp>
      <p:sp>
        <p:nvSpPr>
          <p:cNvPr id="241" name="object 241"/>
          <p:cNvSpPr/>
          <p:nvPr/>
        </p:nvSpPr>
        <p:spPr>
          <a:xfrm>
            <a:off x="604577" y="3866810"/>
            <a:ext cx="553720" cy="573405"/>
          </a:xfrm>
          <a:custGeom>
            <a:avLst/>
            <a:gdLst/>
            <a:ahLst/>
            <a:cxnLst/>
            <a:rect l="l" t="t" r="r" b="b"/>
            <a:pathLst>
              <a:path w="553719" h="573404">
                <a:moveTo>
                  <a:pt x="0" y="1104"/>
                </a:moveTo>
                <a:lnTo>
                  <a:pt x="0" y="19938"/>
                </a:lnTo>
                <a:lnTo>
                  <a:pt x="262343" y="301104"/>
                </a:lnTo>
                <a:lnTo>
                  <a:pt x="8293" y="564057"/>
                </a:lnTo>
                <a:lnTo>
                  <a:pt x="17348" y="572846"/>
                </a:lnTo>
                <a:lnTo>
                  <a:pt x="271043" y="310426"/>
                </a:lnTo>
                <a:lnTo>
                  <a:pt x="288460" y="310426"/>
                </a:lnTo>
                <a:lnTo>
                  <a:pt x="279933" y="301282"/>
                </a:lnTo>
                <a:lnTo>
                  <a:pt x="288955" y="291947"/>
                </a:lnTo>
                <a:lnTo>
                  <a:pt x="271221" y="291947"/>
                </a:lnTo>
                <a:lnTo>
                  <a:pt x="0" y="1104"/>
                </a:lnTo>
                <a:close/>
              </a:path>
              <a:path w="553719" h="573404">
                <a:moveTo>
                  <a:pt x="288460" y="310426"/>
                </a:moveTo>
                <a:lnTo>
                  <a:pt x="271043" y="310426"/>
                </a:lnTo>
                <a:lnTo>
                  <a:pt x="515327" y="572236"/>
                </a:lnTo>
                <a:lnTo>
                  <a:pt x="524573" y="563626"/>
                </a:lnTo>
                <a:lnTo>
                  <a:pt x="288460" y="310426"/>
                </a:lnTo>
                <a:close/>
              </a:path>
              <a:path w="553719" h="573404">
                <a:moveTo>
                  <a:pt x="553288" y="0"/>
                </a:moveTo>
                <a:lnTo>
                  <a:pt x="271221" y="291947"/>
                </a:lnTo>
                <a:lnTo>
                  <a:pt x="288955" y="291947"/>
                </a:lnTo>
                <a:lnTo>
                  <a:pt x="552945" y="18808"/>
                </a:lnTo>
                <a:lnTo>
                  <a:pt x="553288" y="0"/>
                </a:lnTo>
                <a:close/>
              </a:path>
            </a:pathLst>
          </a:custGeom>
          <a:solidFill>
            <a:srgbClr val="231F20"/>
          </a:solidFill>
        </p:spPr>
        <p:txBody>
          <a:bodyPr wrap="square" lIns="0" tIns="0" rIns="0" bIns="0" rtlCol="0"/>
          <a:lstStyle/>
          <a:p>
            <a:endParaRPr/>
          </a:p>
        </p:txBody>
      </p:sp>
      <p:sp>
        <p:nvSpPr>
          <p:cNvPr id="242" name="object 242"/>
          <p:cNvSpPr/>
          <p:nvPr/>
        </p:nvSpPr>
        <p:spPr>
          <a:xfrm>
            <a:off x="866105" y="3929338"/>
            <a:ext cx="49530" cy="8255"/>
          </a:xfrm>
          <a:custGeom>
            <a:avLst/>
            <a:gdLst/>
            <a:ahLst/>
            <a:cxnLst/>
            <a:rect l="l" t="t" r="r" b="b"/>
            <a:pathLst>
              <a:path w="49530" h="8254">
                <a:moveTo>
                  <a:pt x="49110" y="0"/>
                </a:moveTo>
                <a:lnTo>
                  <a:pt x="0" y="0"/>
                </a:lnTo>
                <a:lnTo>
                  <a:pt x="0" y="7632"/>
                </a:lnTo>
                <a:lnTo>
                  <a:pt x="49110" y="7937"/>
                </a:lnTo>
                <a:lnTo>
                  <a:pt x="49110" y="0"/>
                </a:lnTo>
                <a:close/>
              </a:path>
            </a:pathLst>
          </a:custGeom>
          <a:solidFill>
            <a:srgbClr val="FFFFFF"/>
          </a:solidFill>
        </p:spPr>
        <p:txBody>
          <a:bodyPr wrap="square" lIns="0" tIns="0" rIns="0" bIns="0" rtlCol="0"/>
          <a:lstStyle/>
          <a:p>
            <a:endParaRPr/>
          </a:p>
        </p:txBody>
      </p:sp>
      <p:sp>
        <p:nvSpPr>
          <p:cNvPr id="243" name="object 243"/>
          <p:cNvSpPr/>
          <p:nvPr/>
        </p:nvSpPr>
        <p:spPr>
          <a:xfrm>
            <a:off x="957882" y="4323378"/>
            <a:ext cx="30480" cy="30480"/>
          </a:xfrm>
          <a:custGeom>
            <a:avLst/>
            <a:gdLst/>
            <a:ahLst/>
            <a:cxnLst/>
            <a:rect l="l" t="t" r="r" b="b"/>
            <a:pathLst>
              <a:path w="30480" h="30479">
                <a:moveTo>
                  <a:pt x="23456" y="0"/>
                </a:moveTo>
                <a:lnTo>
                  <a:pt x="6769" y="0"/>
                </a:lnTo>
                <a:lnTo>
                  <a:pt x="0" y="6743"/>
                </a:lnTo>
                <a:lnTo>
                  <a:pt x="0" y="23431"/>
                </a:lnTo>
                <a:lnTo>
                  <a:pt x="6769" y="30200"/>
                </a:lnTo>
                <a:lnTo>
                  <a:pt x="23456" y="30200"/>
                </a:lnTo>
                <a:lnTo>
                  <a:pt x="30200" y="23431"/>
                </a:lnTo>
                <a:lnTo>
                  <a:pt x="30200" y="6743"/>
                </a:lnTo>
                <a:lnTo>
                  <a:pt x="23456" y="0"/>
                </a:lnTo>
                <a:close/>
              </a:path>
            </a:pathLst>
          </a:custGeom>
          <a:solidFill>
            <a:srgbClr val="231F20"/>
          </a:solidFill>
        </p:spPr>
        <p:txBody>
          <a:bodyPr wrap="square" lIns="0" tIns="0" rIns="0" bIns="0" rtlCol="0"/>
          <a:lstStyle/>
          <a:p>
            <a:endParaRPr/>
          </a:p>
        </p:txBody>
      </p:sp>
      <p:sp>
        <p:nvSpPr>
          <p:cNvPr id="244" name="object 244"/>
          <p:cNvSpPr/>
          <p:nvPr/>
        </p:nvSpPr>
        <p:spPr>
          <a:xfrm>
            <a:off x="601827"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45" name="object 245"/>
          <p:cNvSpPr/>
          <p:nvPr/>
        </p:nvSpPr>
        <p:spPr>
          <a:xfrm>
            <a:off x="573366"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46" name="object 246"/>
          <p:cNvSpPr/>
          <p:nvPr/>
        </p:nvSpPr>
        <p:spPr>
          <a:xfrm>
            <a:off x="545007"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47" name="object 247"/>
          <p:cNvSpPr/>
          <p:nvPr/>
        </p:nvSpPr>
        <p:spPr>
          <a:xfrm>
            <a:off x="687285"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48" name="object 248"/>
          <p:cNvSpPr/>
          <p:nvPr/>
        </p:nvSpPr>
        <p:spPr>
          <a:xfrm>
            <a:off x="658825" y="5227980"/>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249" name="object 249"/>
          <p:cNvSpPr/>
          <p:nvPr/>
        </p:nvSpPr>
        <p:spPr>
          <a:xfrm>
            <a:off x="630478"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0" name="object 250"/>
          <p:cNvSpPr/>
          <p:nvPr/>
        </p:nvSpPr>
        <p:spPr>
          <a:xfrm>
            <a:off x="772744"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1" name="object 251"/>
          <p:cNvSpPr/>
          <p:nvPr/>
        </p:nvSpPr>
        <p:spPr>
          <a:xfrm>
            <a:off x="744283"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2" name="object 252"/>
          <p:cNvSpPr/>
          <p:nvPr/>
        </p:nvSpPr>
        <p:spPr>
          <a:xfrm>
            <a:off x="715937"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3" name="object 253"/>
          <p:cNvSpPr/>
          <p:nvPr/>
        </p:nvSpPr>
        <p:spPr>
          <a:xfrm>
            <a:off x="858202"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4" name="object 254"/>
          <p:cNvSpPr/>
          <p:nvPr/>
        </p:nvSpPr>
        <p:spPr>
          <a:xfrm>
            <a:off x="829754"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5" name="object 255"/>
          <p:cNvSpPr/>
          <p:nvPr/>
        </p:nvSpPr>
        <p:spPr>
          <a:xfrm>
            <a:off x="801408"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6" name="object 256"/>
          <p:cNvSpPr/>
          <p:nvPr/>
        </p:nvSpPr>
        <p:spPr>
          <a:xfrm>
            <a:off x="943673"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7" name="object 257"/>
          <p:cNvSpPr/>
          <p:nvPr/>
        </p:nvSpPr>
        <p:spPr>
          <a:xfrm>
            <a:off x="915212"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8" name="object 258"/>
          <p:cNvSpPr/>
          <p:nvPr/>
        </p:nvSpPr>
        <p:spPr>
          <a:xfrm>
            <a:off x="886866"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9" name="object 259"/>
          <p:cNvSpPr/>
          <p:nvPr/>
        </p:nvSpPr>
        <p:spPr>
          <a:xfrm>
            <a:off x="1029131"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0" name="object 260"/>
          <p:cNvSpPr/>
          <p:nvPr/>
        </p:nvSpPr>
        <p:spPr>
          <a:xfrm>
            <a:off x="1000683"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1" name="object 261"/>
          <p:cNvSpPr/>
          <p:nvPr/>
        </p:nvSpPr>
        <p:spPr>
          <a:xfrm>
            <a:off x="972337" y="5227980"/>
            <a:ext cx="15875" cy="9525"/>
          </a:xfrm>
          <a:custGeom>
            <a:avLst/>
            <a:gdLst/>
            <a:ahLst/>
            <a:cxnLst/>
            <a:rect l="l" t="t" r="r" b="b"/>
            <a:pathLst>
              <a:path w="15875" h="9525">
                <a:moveTo>
                  <a:pt x="0" y="9525"/>
                </a:moveTo>
                <a:lnTo>
                  <a:pt x="15849" y="9525"/>
                </a:lnTo>
                <a:lnTo>
                  <a:pt x="15849" y="0"/>
                </a:lnTo>
                <a:lnTo>
                  <a:pt x="0" y="0"/>
                </a:lnTo>
                <a:lnTo>
                  <a:pt x="0" y="9525"/>
                </a:lnTo>
                <a:close/>
              </a:path>
            </a:pathLst>
          </a:custGeom>
          <a:solidFill>
            <a:srgbClr val="231F20"/>
          </a:solidFill>
        </p:spPr>
        <p:txBody>
          <a:bodyPr wrap="square" lIns="0" tIns="0" rIns="0" bIns="0" rtlCol="0"/>
          <a:lstStyle/>
          <a:p>
            <a:endParaRPr/>
          </a:p>
        </p:txBody>
      </p:sp>
      <p:sp>
        <p:nvSpPr>
          <p:cNvPr id="262" name="object 262"/>
          <p:cNvSpPr/>
          <p:nvPr/>
        </p:nvSpPr>
        <p:spPr>
          <a:xfrm>
            <a:off x="1114602"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3" name="object 263"/>
          <p:cNvSpPr/>
          <p:nvPr/>
        </p:nvSpPr>
        <p:spPr>
          <a:xfrm>
            <a:off x="1086142"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4" name="object 264"/>
          <p:cNvSpPr/>
          <p:nvPr/>
        </p:nvSpPr>
        <p:spPr>
          <a:xfrm>
            <a:off x="1057783"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5" name="object 265"/>
          <p:cNvSpPr/>
          <p:nvPr/>
        </p:nvSpPr>
        <p:spPr>
          <a:xfrm>
            <a:off x="1200061"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6" name="object 266"/>
          <p:cNvSpPr/>
          <p:nvPr/>
        </p:nvSpPr>
        <p:spPr>
          <a:xfrm>
            <a:off x="1171613"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7" name="object 267"/>
          <p:cNvSpPr/>
          <p:nvPr/>
        </p:nvSpPr>
        <p:spPr>
          <a:xfrm>
            <a:off x="1143253"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8" name="object 268"/>
          <p:cNvSpPr/>
          <p:nvPr/>
        </p:nvSpPr>
        <p:spPr>
          <a:xfrm>
            <a:off x="1285532"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9" name="object 269"/>
          <p:cNvSpPr/>
          <p:nvPr/>
        </p:nvSpPr>
        <p:spPr>
          <a:xfrm>
            <a:off x="1257071"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0" name="object 270"/>
          <p:cNvSpPr/>
          <p:nvPr/>
        </p:nvSpPr>
        <p:spPr>
          <a:xfrm>
            <a:off x="1228712"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1" name="object 271"/>
          <p:cNvSpPr/>
          <p:nvPr/>
        </p:nvSpPr>
        <p:spPr>
          <a:xfrm>
            <a:off x="1370990"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2" name="object 272"/>
          <p:cNvSpPr/>
          <p:nvPr/>
        </p:nvSpPr>
        <p:spPr>
          <a:xfrm>
            <a:off x="1342542" y="5227980"/>
            <a:ext cx="15875" cy="9525"/>
          </a:xfrm>
          <a:custGeom>
            <a:avLst/>
            <a:gdLst/>
            <a:ahLst/>
            <a:cxnLst/>
            <a:rect l="l" t="t" r="r" b="b"/>
            <a:pathLst>
              <a:path w="15875" h="9525">
                <a:moveTo>
                  <a:pt x="0" y="9525"/>
                </a:moveTo>
                <a:lnTo>
                  <a:pt x="15849" y="9525"/>
                </a:lnTo>
                <a:lnTo>
                  <a:pt x="15849" y="0"/>
                </a:lnTo>
                <a:lnTo>
                  <a:pt x="0" y="0"/>
                </a:lnTo>
                <a:lnTo>
                  <a:pt x="0" y="9525"/>
                </a:lnTo>
                <a:close/>
              </a:path>
            </a:pathLst>
          </a:custGeom>
          <a:solidFill>
            <a:srgbClr val="231F20"/>
          </a:solidFill>
        </p:spPr>
        <p:txBody>
          <a:bodyPr wrap="square" lIns="0" tIns="0" rIns="0" bIns="0" rtlCol="0"/>
          <a:lstStyle/>
          <a:p>
            <a:endParaRPr/>
          </a:p>
        </p:txBody>
      </p:sp>
      <p:sp>
        <p:nvSpPr>
          <p:cNvPr id="273" name="object 273"/>
          <p:cNvSpPr/>
          <p:nvPr/>
        </p:nvSpPr>
        <p:spPr>
          <a:xfrm>
            <a:off x="1314183"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4" name="object 274"/>
          <p:cNvSpPr/>
          <p:nvPr/>
        </p:nvSpPr>
        <p:spPr>
          <a:xfrm>
            <a:off x="1456448"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5" name="object 275"/>
          <p:cNvSpPr/>
          <p:nvPr/>
        </p:nvSpPr>
        <p:spPr>
          <a:xfrm>
            <a:off x="1427988"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6" name="object 276"/>
          <p:cNvSpPr/>
          <p:nvPr/>
        </p:nvSpPr>
        <p:spPr>
          <a:xfrm>
            <a:off x="1399641"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7" name="object 277"/>
          <p:cNvSpPr/>
          <p:nvPr/>
        </p:nvSpPr>
        <p:spPr>
          <a:xfrm>
            <a:off x="1541907"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8" name="object 278"/>
          <p:cNvSpPr/>
          <p:nvPr/>
        </p:nvSpPr>
        <p:spPr>
          <a:xfrm>
            <a:off x="1513458"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9" name="object 279"/>
          <p:cNvSpPr/>
          <p:nvPr/>
        </p:nvSpPr>
        <p:spPr>
          <a:xfrm>
            <a:off x="1485112"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0" name="object 280"/>
          <p:cNvSpPr/>
          <p:nvPr/>
        </p:nvSpPr>
        <p:spPr>
          <a:xfrm>
            <a:off x="1627377"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1" name="object 281"/>
          <p:cNvSpPr/>
          <p:nvPr/>
        </p:nvSpPr>
        <p:spPr>
          <a:xfrm>
            <a:off x="1598917"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2" name="object 282"/>
          <p:cNvSpPr/>
          <p:nvPr/>
        </p:nvSpPr>
        <p:spPr>
          <a:xfrm>
            <a:off x="1570570"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3" name="object 283"/>
          <p:cNvSpPr/>
          <p:nvPr/>
        </p:nvSpPr>
        <p:spPr>
          <a:xfrm>
            <a:off x="1712836"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4" name="object 284"/>
          <p:cNvSpPr/>
          <p:nvPr/>
        </p:nvSpPr>
        <p:spPr>
          <a:xfrm>
            <a:off x="1684388"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5" name="object 285"/>
          <p:cNvSpPr/>
          <p:nvPr/>
        </p:nvSpPr>
        <p:spPr>
          <a:xfrm>
            <a:off x="1656029" y="5227980"/>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286" name="object 286"/>
          <p:cNvSpPr/>
          <p:nvPr/>
        </p:nvSpPr>
        <p:spPr>
          <a:xfrm>
            <a:off x="1798307"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7" name="object 287"/>
          <p:cNvSpPr/>
          <p:nvPr/>
        </p:nvSpPr>
        <p:spPr>
          <a:xfrm>
            <a:off x="1769846"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8" name="object 288"/>
          <p:cNvSpPr/>
          <p:nvPr/>
        </p:nvSpPr>
        <p:spPr>
          <a:xfrm>
            <a:off x="1741487"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9" name="object 289"/>
          <p:cNvSpPr/>
          <p:nvPr/>
        </p:nvSpPr>
        <p:spPr>
          <a:xfrm>
            <a:off x="1883765"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0" name="object 290"/>
          <p:cNvSpPr/>
          <p:nvPr/>
        </p:nvSpPr>
        <p:spPr>
          <a:xfrm>
            <a:off x="1855317"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1" name="object 291"/>
          <p:cNvSpPr/>
          <p:nvPr/>
        </p:nvSpPr>
        <p:spPr>
          <a:xfrm>
            <a:off x="1826945"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2" name="object 292"/>
          <p:cNvSpPr/>
          <p:nvPr/>
        </p:nvSpPr>
        <p:spPr>
          <a:xfrm>
            <a:off x="1969236"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3" name="object 293"/>
          <p:cNvSpPr/>
          <p:nvPr/>
        </p:nvSpPr>
        <p:spPr>
          <a:xfrm>
            <a:off x="1940775"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4" name="object 294"/>
          <p:cNvSpPr/>
          <p:nvPr/>
        </p:nvSpPr>
        <p:spPr>
          <a:xfrm>
            <a:off x="1912416"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5" name="object 295"/>
          <p:cNvSpPr/>
          <p:nvPr/>
        </p:nvSpPr>
        <p:spPr>
          <a:xfrm>
            <a:off x="2054682" y="5227980"/>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296" name="object 296"/>
          <p:cNvSpPr/>
          <p:nvPr/>
        </p:nvSpPr>
        <p:spPr>
          <a:xfrm>
            <a:off x="2026234" y="5227980"/>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297" name="object 297"/>
          <p:cNvSpPr/>
          <p:nvPr/>
        </p:nvSpPr>
        <p:spPr>
          <a:xfrm>
            <a:off x="1997875"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8" name="object 298"/>
          <p:cNvSpPr/>
          <p:nvPr/>
        </p:nvSpPr>
        <p:spPr>
          <a:xfrm>
            <a:off x="2140153"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9" name="object 299"/>
          <p:cNvSpPr/>
          <p:nvPr/>
        </p:nvSpPr>
        <p:spPr>
          <a:xfrm>
            <a:off x="2111692"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0" name="object 300"/>
          <p:cNvSpPr/>
          <p:nvPr/>
        </p:nvSpPr>
        <p:spPr>
          <a:xfrm>
            <a:off x="2083346"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1" name="object 301"/>
          <p:cNvSpPr/>
          <p:nvPr/>
        </p:nvSpPr>
        <p:spPr>
          <a:xfrm>
            <a:off x="2225611"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2" name="object 302"/>
          <p:cNvSpPr/>
          <p:nvPr/>
        </p:nvSpPr>
        <p:spPr>
          <a:xfrm>
            <a:off x="2197163"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3" name="object 303"/>
          <p:cNvSpPr/>
          <p:nvPr/>
        </p:nvSpPr>
        <p:spPr>
          <a:xfrm>
            <a:off x="2168804"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4" name="object 304"/>
          <p:cNvSpPr/>
          <p:nvPr/>
        </p:nvSpPr>
        <p:spPr>
          <a:xfrm>
            <a:off x="2311082"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5" name="object 305"/>
          <p:cNvSpPr/>
          <p:nvPr/>
        </p:nvSpPr>
        <p:spPr>
          <a:xfrm>
            <a:off x="2282621"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6" name="object 306"/>
          <p:cNvSpPr/>
          <p:nvPr/>
        </p:nvSpPr>
        <p:spPr>
          <a:xfrm>
            <a:off x="2254262" y="5227980"/>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07" name="object 307"/>
          <p:cNvSpPr/>
          <p:nvPr/>
        </p:nvSpPr>
        <p:spPr>
          <a:xfrm>
            <a:off x="2396540"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8" name="object 308"/>
          <p:cNvSpPr/>
          <p:nvPr/>
        </p:nvSpPr>
        <p:spPr>
          <a:xfrm>
            <a:off x="2368092"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9" name="object 309"/>
          <p:cNvSpPr/>
          <p:nvPr/>
        </p:nvSpPr>
        <p:spPr>
          <a:xfrm>
            <a:off x="2339720"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0" name="object 310"/>
          <p:cNvSpPr/>
          <p:nvPr/>
        </p:nvSpPr>
        <p:spPr>
          <a:xfrm>
            <a:off x="2482011"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1" name="object 311"/>
          <p:cNvSpPr/>
          <p:nvPr/>
        </p:nvSpPr>
        <p:spPr>
          <a:xfrm>
            <a:off x="2453551"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2" name="object 312"/>
          <p:cNvSpPr/>
          <p:nvPr/>
        </p:nvSpPr>
        <p:spPr>
          <a:xfrm>
            <a:off x="2425192"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3" name="object 313"/>
          <p:cNvSpPr/>
          <p:nvPr/>
        </p:nvSpPr>
        <p:spPr>
          <a:xfrm>
            <a:off x="2567470"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4" name="object 314"/>
          <p:cNvSpPr/>
          <p:nvPr/>
        </p:nvSpPr>
        <p:spPr>
          <a:xfrm>
            <a:off x="2539022"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5" name="object 315"/>
          <p:cNvSpPr/>
          <p:nvPr/>
        </p:nvSpPr>
        <p:spPr>
          <a:xfrm>
            <a:off x="2510650"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6" name="object 316"/>
          <p:cNvSpPr/>
          <p:nvPr/>
        </p:nvSpPr>
        <p:spPr>
          <a:xfrm>
            <a:off x="2652928" y="5227980"/>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17" name="object 317"/>
          <p:cNvSpPr/>
          <p:nvPr/>
        </p:nvSpPr>
        <p:spPr>
          <a:xfrm>
            <a:off x="2624467" y="5227980"/>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18" name="object 318"/>
          <p:cNvSpPr/>
          <p:nvPr/>
        </p:nvSpPr>
        <p:spPr>
          <a:xfrm>
            <a:off x="2596121"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9" name="object 319"/>
          <p:cNvSpPr/>
          <p:nvPr/>
        </p:nvSpPr>
        <p:spPr>
          <a:xfrm>
            <a:off x="2738386"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0" name="object 320"/>
          <p:cNvSpPr/>
          <p:nvPr/>
        </p:nvSpPr>
        <p:spPr>
          <a:xfrm>
            <a:off x="2709938"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1" name="object 321"/>
          <p:cNvSpPr/>
          <p:nvPr/>
        </p:nvSpPr>
        <p:spPr>
          <a:xfrm>
            <a:off x="2681579"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2" name="object 322"/>
          <p:cNvSpPr/>
          <p:nvPr/>
        </p:nvSpPr>
        <p:spPr>
          <a:xfrm>
            <a:off x="2823857"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3" name="object 323"/>
          <p:cNvSpPr/>
          <p:nvPr/>
        </p:nvSpPr>
        <p:spPr>
          <a:xfrm>
            <a:off x="2795397"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4" name="object 324"/>
          <p:cNvSpPr/>
          <p:nvPr/>
        </p:nvSpPr>
        <p:spPr>
          <a:xfrm>
            <a:off x="2767050"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5" name="object 325"/>
          <p:cNvSpPr/>
          <p:nvPr/>
        </p:nvSpPr>
        <p:spPr>
          <a:xfrm>
            <a:off x="2909316"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6" name="object 326"/>
          <p:cNvSpPr/>
          <p:nvPr/>
        </p:nvSpPr>
        <p:spPr>
          <a:xfrm>
            <a:off x="2880867"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7" name="object 327"/>
          <p:cNvSpPr/>
          <p:nvPr/>
        </p:nvSpPr>
        <p:spPr>
          <a:xfrm>
            <a:off x="2852496" y="5227980"/>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28" name="object 328"/>
          <p:cNvSpPr/>
          <p:nvPr/>
        </p:nvSpPr>
        <p:spPr>
          <a:xfrm>
            <a:off x="2994786"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9" name="object 329"/>
          <p:cNvSpPr/>
          <p:nvPr/>
        </p:nvSpPr>
        <p:spPr>
          <a:xfrm>
            <a:off x="2966326"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0" name="object 330"/>
          <p:cNvSpPr/>
          <p:nvPr/>
        </p:nvSpPr>
        <p:spPr>
          <a:xfrm>
            <a:off x="2937967"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1" name="object 331"/>
          <p:cNvSpPr/>
          <p:nvPr/>
        </p:nvSpPr>
        <p:spPr>
          <a:xfrm>
            <a:off x="3080245"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2" name="object 332"/>
          <p:cNvSpPr/>
          <p:nvPr/>
        </p:nvSpPr>
        <p:spPr>
          <a:xfrm>
            <a:off x="3051797"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3" name="object 333"/>
          <p:cNvSpPr/>
          <p:nvPr/>
        </p:nvSpPr>
        <p:spPr>
          <a:xfrm>
            <a:off x="3023425"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4" name="object 334"/>
          <p:cNvSpPr/>
          <p:nvPr/>
        </p:nvSpPr>
        <p:spPr>
          <a:xfrm>
            <a:off x="3165716"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5" name="object 335"/>
          <p:cNvSpPr/>
          <p:nvPr/>
        </p:nvSpPr>
        <p:spPr>
          <a:xfrm>
            <a:off x="3137255"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6" name="object 336"/>
          <p:cNvSpPr/>
          <p:nvPr/>
        </p:nvSpPr>
        <p:spPr>
          <a:xfrm>
            <a:off x="3108896"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7" name="object 337"/>
          <p:cNvSpPr/>
          <p:nvPr/>
        </p:nvSpPr>
        <p:spPr>
          <a:xfrm>
            <a:off x="3251174"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8" name="object 338"/>
          <p:cNvSpPr/>
          <p:nvPr/>
        </p:nvSpPr>
        <p:spPr>
          <a:xfrm>
            <a:off x="3222726"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9" name="object 339"/>
          <p:cNvSpPr/>
          <p:nvPr/>
        </p:nvSpPr>
        <p:spPr>
          <a:xfrm>
            <a:off x="3194354"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0" name="object 340"/>
          <p:cNvSpPr/>
          <p:nvPr/>
        </p:nvSpPr>
        <p:spPr>
          <a:xfrm>
            <a:off x="3336645" y="5227980"/>
            <a:ext cx="15875" cy="9525"/>
          </a:xfrm>
          <a:custGeom>
            <a:avLst/>
            <a:gdLst/>
            <a:ahLst/>
            <a:cxnLst/>
            <a:rect l="l" t="t" r="r" b="b"/>
            <a:pathLst>
              <a:path w="15875" h="9525">
                <a:moveTo>
                  <a:pt x="0" y="9525"/>
                </a:moveTo>
                <a:lnTo>
                  <a:pt x="15849" y="9525"/>
                </a:lnTo>
                <a:lnTo>
                  <a:pt x="15849" y="0"/>
                </a:lnTo>
                <a:lnTo>
                  <a:pt x="0" y="0"/>
                </a:lnTo>
                <a:lnTo>
                  <a:pt x="0" y="9525"/>
                </a:lnTo>
                <a:close/>
              </a:path>
            </a:pathLst>
          </a:custGeom>
          <a:solidFill>
            <a:srgbClr val="231F20"/>
          </a:solidFill>
        </p:spPr>
        <p:txBody>
          <a:bodyPr wrap="square" lIns="0" tIns="0" rIns="0" bIns="0" rtlCol="0"/>
          <a:lstStyle/>
          <a:p>
            <a:endParaRPr/>
          </a:p>
        </p:txBody>
      </p:sp>
      <p:sp>
        <p:nvSpPr>
          <p:cNvPr id="341" name="object 341"/>
          <p:cNvSpPr/>
          <p:nvPr/>
        </p:nvSpPr>
        <p:spPr>
          <a:xfrm>
            <a:off x="3308184" y="5227980"/>
            <a:ext cx="15875" cy="9525"/>
          </a:xfrm>
          <a:custGeom>
            <a:avLst/>
            <a:gdLst/>
            <a:ahLst/>
            <a:cxnLst/>
            <a:rect l="l" t="t" r="r" b="b"/>
            <a:pathLst>
              <a:path w="15875" h="9525">
                <a:moveTo>
                  <a:pt x="0" y="9525"/>
                </a:moveTo>
                <a:lnTo>
                  <a:pt x="15849" y="9525"/>
                </a:lnTo>
                <a:lnTo>
                  <a:pt x="15849" y="0"/>
                </a:lnTo>
                <a:lnTo>
                  <a:pt x="0" y="0"/>
                </a:lnTo>
                <a:lnTo>
                  <a:pt x="0" y="9525"/>
                </a:lnTo>
                <a:close/>
              </a:path>
            </a:pathLst>
          </a:custGeom>
          <a:solidFill>
            <a:srgbClr val="231F20"/>
          </a:solidFill>
        </p:spPr>
        <p:txBody>
          <a:bodyPr wrap="square" lIns="0" tIns="0" rIns="0" bIns="0" rtlCol="0"/>
          <a:lstStyle/>
          <a:p>
            <a:endParaRPr/>
          </a:p>
        </p:txBody>
      </p:sp>
      <p:sp>
        <p:nvSpPr>
          <p:cNvPr id="342" name="object 342"/>
          <p:cNvSpPr/>
          <p:nvPr/>
        </p:nvSpPr>
        <p:spPr>
          <a:xfrm>
            <a:off x="3279825"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3" name="object 343"/>
          <p:cNvSpPr/>
          <p:nvPr/>
        </p:nvSpPr>
        <p:spPr>
          <a:xfrm>
            <a:off x="3422091"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4" name="object 344"/>
          <p:cNvSpPr/>
          <p:nvPr/>
        </p:nvSpPr>
        <p:spPr>
          <a:xfrm>
            <a:off x="3393643"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5" name="object 345"/>
          <p:cNvSpPr/>
          <p:nvPr/>
        </p:nvSpPr>
        <p:spPr>
          <a:xfrm>
            <a:off x="3365284"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6" name="object 346"/>
          <p:cNvSpPr/>
          <p:nvPr/>
        </p:nvSpPr>
        <p:spPr>
          <a:xfrm>
            <a:off x="3507562"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7" name="object 347"/>
          <p:cNvSpPr/>
          <p:nvPr/>
        </p:nvSpPr>
        <p:spPr>
          <a:xfrm>
            <a:off x="3479101"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8" name="object 348"/>
          <p:cNvSpPr/>
          <p:nvPr/>
        </p:nvSpPr>
        <p:spPr>
          <a:xfrm>
            <a:off x="3450755"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9" name="object 349"/>
          <p:cNvSpPr/>
          <p:nvPr/>
        </p:nvSpPr>
        <p:spPr>
          <a:xfrm>
            <a:off x="3593020"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0" name="object 350"/>
          <p:cNvSpPr/>
          <p:nvPr/>
        </p:nvSpPr>
        <p:spPr>
          <a:xfrm>
            <a:off x="3564572"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1" name="object 351"/>
          <p:cNvSpPr/>
          <p:nvPr/>
        </p:nvSpPr>
        <p:spPr>
          <a:xfrm>
            <a:off x="3536213" y="5227980"/>
            <a:ext cx="15875" cy="9525"/>
          </a:xfrm>
          <a:custGeom>
            <a:avLst/>
            <a:gdLst/>
            <a:ahLst/>
            <a:cxnLst/>
            <a:rect l="l" t="t" r="r" b="b"/>
            <a:pathLst>
              <a:path w="15875" h="9525">
                <a:moveTo>
                  <a:pt x="0" y="9525"/>
                </a:moveTo>
                <a:lnTo>
                  <a:pt x="15849" y="9525"/>
                </a:lnTo>
                <a:lnTo>
                  <a:pt x="15849" y="0"/>
                </a:lnTo>
                <a:lnTo>
                  <a:pt x="0" y="0"/>
                </a:lnTo>
                <a:lnTo>
                  <a:pt x="0" y="9525"/>
                </a:lnTo>
                <a:close/>
              </a:path>
            </a:pathLst>
          </a:custGeom>
          <a:solidFill>
            <a:srgbClr val="231F20"/>
          </a:solidFill>
        </p:spPr>
        <p:txBody>
          <a:bodyPr wrap="square" lIns="0" tIns="0" rIns="0" bIns="0" rtlCol="0"/>
          <a:lstStyle/>
          <a:p>
            <a:endParaRPr/>
          </a:p>
        </p:txBody>
      </p:sp>
      <p:sp>
        <p:nvSpPr>
          <p:cNvPr id="352" name="object 352"/>
          <p:cNvSpPr/>
          <p:nvPr/>
        </p:nvSpPr>
        <p:spPr>
          <a:xfrm>
            <a:off x="3678491"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3" name="object 353"/>
          <p:cNvSpPr/>
          <p:nvPr/>
        </p:nvSpPr>
        <p:spPr>
          <a:xfrm>
            <a:off x="3650030"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4" name="object 354"/>
          <p:cNvSpPr/>
          <p:nvPr/>
        </p:nvSpPr>
        <p:spPr>
          <a:xfrm>
            <a:off x="3621671"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5" name="object 355"/>
          <p:cNvSpPr/>
          <p:nvPr/>
        </p:nvSpPr>
        <p:spPr>
          <a:xfrm>
            <a:off x="3763949"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6" name="object 356"/>
          <p:cNvSpPr/>
          <p:nvPr/>
        </p:nvSpPr>
        <p:spPr>
          <a:xfrm>
            <a:off x="3735501"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7" name="object 357"/>
          <p:cNvSpPr/>
          <p:nvPr/>
        </p:nvSpPr>
        <p:spPr>
          <a:xfrm>
            <a:off x="3707129"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8" name="object 358"/>
          <p:cNvSpPr/>
          <p:nvPr/>
        </p:nvSpPr>
        <p:spPr>
          <a:xfrm>
            <a:off x="3849420"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9" name="object 359"/>
          <p:cNvSpPr/>
          <p:nvPr/>
        </p:nvSpPr>
        <p:spPr>
          <a:xfrm>
            <a:off x="3820960"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0" name="object 360"/>
          <p:cNvSpPr/>
          <p:nvPr/>
        </p:nvSpPr>
        <p:spPr>
          <a:xfrm>
            <a:off x="3792601"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1" name="object 361"/>
          <p:cNvSpPr/>
          <p:nvPr/>
        </p:nvSpPr>
        <p:spPr>
          <a:xfrm>
            <a:off x="3934879"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2" name="object 362"/>
          <p:cNvSpPr/>
          <p:nvPr/>
        </p:nvSpPr>
        <p:spPr>
          <a:xfrm>
            <a:off x="3906430"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3" name="object 363"/>
          <p:cNvSpPr/>
          <p:nvPr/>
        </p:nvSpPr>
        <p:spPr>
          <a:xfrm>
            <a:off x="3878059"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4" name="object 364"/>
          <p:cNvSpPr/>
          <p:nvPr/>
        </p:nvSpPr>
        <p:spPr>
          <a:xfrm>
            <a:off x="4020337" y="5227980"/>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65" name="object 365"/>
          <p:cNvSpPr/>
          <p:nvPr/>
        </p:nvSpPr>
        <p:spPr>
          <a:xfrm>
            <a:off x="3991876" y="5227980"/>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66" name="object 366"/>
          <p:cNvSpPr/>
          <p:nvPr/>
        </p:nvSpPr>
        <p:spPr>
          <a:xfrm>
            <a:off x="3963530"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7" name="object 367"/>
          <p:cNvSpPr/>
          <p:nvPr/>
        </p:nvSpPr>
        <p:spPr>
          <a:xfrm>
            <a:off x="4105795"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8" name="object 368"/>
          <p:cNvSpPr/>
          <p:nvPr/>
        </p:nvSpPr>
        <p:spPr>
          <a:xfrm>
            <a:off x="4077347"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9" name="object 369"/>
          <p:cNvSpPr/>
          <p:nvPr/>
        </p:nvSpPr>
        <p:spPr>
          <a:xfrm>
            <a:off x="4048988"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0" name="object 370"/>
          <p:cNvSpPr/>
          <p:nvPr/>
        </p:nvSpPr>
        <p:spPr>
          <a:xfrm>
            <a:off x="4191266"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1" name="object 371"/>
          <p:cNvSpPr/>
          <p:nvPr/>
        </p:nvSpPr>
        <p:spPr>
          <a:xfrm>
            <a:off x="4162805"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2" name="object 372"/>
          <p:cNvSpPr/>
          <p:nvPr/>
        </p:nvSpPr>
        <p:spPr>
          <a:xfrm>
            <a:off x="4134459"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3" name="object 373"/>
          <p:cNvSpPr/>
          <p:nvPr/>
        </p:nvSpPr>
        <p:spPr>
          <a:xfrm>
            <a:off x="4276725"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4" name="object 374"/>
          <p:cNvSpPr/>
          <p:nvPr/>
        </p:nvSpPr>
        <p:spPr>
          <a:xfrm>
            <a:off x="4248277"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5" name="object 375"/>
          <p:cNvSpPr/>
          <p:nvPr/>
        </p:nvSpPr>
        <p:spPr>
          <a:xfrm>
            <a:off x="4219905" y="5227980"/>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76" name="object 376"/>
          <p:cNvSpPr/>
          <p:nvPr/>
        </p:nvSpPr>
        <p:spPr>
          <a:xfrm>
            <a:off x="4362183"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7" name="object 377"/>
          <p:cNvSpPr/>
          <p:nvPr/>
        </p:nvSpPr>
        <p:spPr>
          <a:xfrm>
            <a:off x="4333735"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8" name="object 378"/>
          <p:cNvSpPr/>
          <p:nvPr/>
        </p:nvSpPr>
        <p:spPr>
          <a:xfrm>
            <a:off x="4305376"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9" name="object 379"/>
          <p:cNvSpPr/>
          <p:nvPr/>
        </p:nvSpPr>
        <p:spPr>
          <a:xfrm>
            <a:off x="4447654"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0" name="object 380"/>
          <p:cNvSpPr/>
          <p:nvPr/>
        </p:nvSpPr>
        <p:spPr>
          <a:xfrm>
            <a:off x="4419206"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1" name="object 381"/>
          <p:cNvSpPr/>
          <p:nvPr/>
        </p:nvSpPr>
        <p:spPr>
          <a:xfrm>
            <a:off x="4390834"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2" name="object 382"/>
          <p:cNvSpPr/>
          <p:nvPr/>
        </p:nvSpPr>
        <p:spPr>
          <a:xfrm>
            <a:off x="4533112"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3" name="object 383"/>
          <p:cNvSpPr/>
          <p:nvPr/>
        </p:nvSpPr>
        <p:spPr>
          <a:xfrm>
            <a:off x="4504664"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4" name="object 384"/>
          <p:cNvSpPr/>
          <p:nvPr/>
        </p:nvSpPr>
        <p:spPr>
          <a:xfrm>
            <a:off x="4476305"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5" name="object 385"/>
          <p:cNvSpPr/>
          <p:nvPr/>
        </p:nvSpPr>
        <p:spPr>
          <a:xfrm>
            <a:off x="4618570" y="5227980"/>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86" name="object 386"/>
          <p:cNvSpPr/>
          <p:nvPr/>
        </p:nvSpPr>
        <p:spPr>
          <a:xfrm>
            <a:off x="4590122" y="5227980"/>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87" name="object 387"/>
          <p:cNvSpPr/>
          <p:nvPr/>
        </p:nvSpPr>
        <p:spPr>
          <a:xfrm>
            <a:off x="4561763"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8" name="object 388"/>
          <p:cNvSpPr/>
          <p:nvPr/>
        </p:nvSpPr>
        <p:spPr>
          <a:xfrm>
            <a:off x="4704029"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9" name="object 389"/>
          <p:cNvSpPr/>
          <p:nvPr/>
        </p:nvSpPr>
        <p:spPr>
          <a:xfrm>
            <a:off x="4675581"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0" name="object 390"/>
          <p:cNvSpPr/>
          <p:nvPr/>
        </p:nvSpPr>
        <p:spPr>
          <a:xfrm>
            <a:off x="4647234"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1" name="object 391"/>
          <p:cNvSpPr/>
          <p:nvPr/>
        </p:nvSpPr>
        <p:spPr>
          <a:xfrm>
            <a:off x="4789500"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2" name="object 392"/>
          <p:cNvSpPr/>
          <p:nvPr/>
        </p:nvSpPr>
        <p:spPr>
          <a:xfrm>
            <a:off x="4761052"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3" name="object 393"/>
          <p:cNvSpPr/>
          <p:nvPr/>
        </p:nvSpPr>
        <p:spPr>
          <a:xfrm>
            <a:off x="4732693"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4" name="object 394"/>
          <p:cNvSpPr/>
          <p:nvPr/>
        </p:nvSpPr>
        <p:spPr>
          <a:xfrm>
            <a:off x="4874958"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5" name="object 395"/>
          <p:cNvSpPr/>
          <p:nvPr/>
        </p:nvSpPr>
        <p:spPr>
          <a:xfrm>
            <a:off x="4846510"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6" name="object 396"/>
          <p:cNvSpPr/>
          <p:nvPr/>
        </p:nvSpPr>
        <p:spPr>
          <a:xfrm>
            <a:off x="4818151" y="5227980"/>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97" name="object 397"/>
          <p:cNvSpPr/>
          <p:nvPr/>
        </p:nvSpPr>
        <p:spPr>
          <a:xfrm>
            <a:off x="4960429"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8" name="object 398"/>
          <p:cNvSpPr/>
          <p:nvPr/>
        </p:nvSpPr>
        <p:spPr>
          <a:xfrm>
            <a:off x="4931981"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9" name="object 399"/>
          <p:cNvSpPr/>
          <p:nvPr/>
        </p:nvSpPr>
        <p:spPr>
          <a:xfrm>
            <a:off x="4903609"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0" name="object 400"/>
          <p:cNvSpPr/>
          <p:nvPr/>
        </p:nvSpPr>
        <p:spPr>
          <a:xfrm>
            <a:off x="5045887"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1" name="object 401"/>
          <p:cNvSpPr/>
          <p:nvPr/>
        </p:nvSpPr>
        <p:spPr>
          <a:xfrm>
            <a:off x="5017439"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2" name="object 402"/>
          <p:cNvSpPr/>
          <p:nvPr/>
        </p:nvSpPr>
        <p:spPr>
          <a:xfrm>
            <a:off x="4989080"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3" name="object 403"/>
          <p:cNvSpPr/>
          <p:nvPr/>
        </p:nvSpPr>
        <p:spPr>
          <a:xfrm>
            <a:off x="5131358"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4" name="object 404"/>
          <p:cNvSpPr/>
          <p:nvPr/>
        </p:nvSpPr>
        <p:spPr>
          <a:xfrm>
            <a:off x="5102910"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5" name="object 405"/>
          <p:cNvSpPr/>
          <p:nvPr/>
        </p:nvSpPr>
        <p:spPr>
          <a:xfrm>
            <a:off x="5074539"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6" name="object 406"/>
          <p:cNvSpPr/>
          <p:nvPr/>
        </p:nvSpPr>
        <p:spPr>
          <a:xfrm>
            <a:off x="5216817"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7" name="object 407"/>
          <p:cNvSpPr/>
          <p:nvPr/>
        </p:nvSpPr>
        <p:spPr>
          <a:xfrm>
            <a:off x="5188356" y="5227980"/>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408" name="object 408"/>
          <p:cNvSpPr/>
          <p:nvPr/>
        </p:nvSpPr>
        <p:spPr>
          <a:xfrm>
            <a:off x="5160009"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9" name="object 409"/>
          <p:cNvSpPr/>
          <p:nvPr/>
        </p:nvSpPr>
        <p:spPr>
          <a:xfrm>
            <a:off x="5302287" y="5227980"/>
            <a:ext cx="15875" cy="9525"/>
          </a:xfrm>
          <a:custGeom>
            <a:avLst/>
            <a:gdLst/>
            <a:ahLst/>
            <a:cxnLst/>
            <a:rect l="l" t="t" r="r" b="b"/>
            <a:pathLst>
              <a:path w="15875" h="9525">
                <a:moveTo>
                  <a:pt x="0" y="9525"/>
                </a:moveTo>
                <a:lnTo>
                  <a:pt x="15849" y="9525"/>
                </a:lnTo>
                <a:lnTo>
                  <a:pt x="15849" y="0"/>
                </a:lnTo>
                <a:lnTo>
                  <a:pt x="0" y="0"/>
                </a:lnTo>
                <a:lnTo>
                  <a:pt x="0" y="9525"/>
                </a:lnTo>
                <a:close/>
              </a:path>
            </a:pathLst>
          </a:custGeom>
          <a:solidFill>
            <a:srgbClr val="231F20"/>
          </a:solidFill>
        </p:spPr>
        <p:txBody>
          <a:bodyPr wrap="square" lIns="0" tIns="0" rIns="0" bIns="0" rtlCol="0"/>
          <a:lstStyle/>
          <a:p>
            <a:endParaRPr/>
          </a:p>
        </p:txBody>
      </p:sp>
      <p:sp>
        <p:nvSpPr>
          <p:cNvPr id="410" name="object 410"/>
          <p:cNvSpPr/>
          <p:nvPr/>
        </p:nvSpPr>
        <p:spPr>
          <a:xfrm>
            <a:off x="5273827"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1" name="object 411"/>
          <p:cNvSpPr/>
          <p:nvPr/>
        </p:nvSpPr>
        <p:spPr>
          <a:xfrm>
            <a:off x="5245468"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2" name="object 412"/>
          <p:cNvSpPr/>
          <p:nvPr/>
        </p:nvSpPr>
        <p:spPr>
          <a:xfrm>
            <a:off x="5387733"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3" name="object 413"/>
          <p:cNvSpPr/>
          <p:nvPr/>
        </p:nvSpPr>
        <p:spPr>
          <a:xfrm>
            <a:off x="5359285"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4" name="object 414"/>
          <p:cNvSpPr/>
          <p:nvPr/>
        </p:nvSpPr>
        <p:spPr>
          <a:xfrm>
            <a:off x="5330939"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5" name="object 415"/>
          <p:cNvSpPr/>
          <p:nvPr/>
        </p:nvSpPr>
        <p:spPr>
          <a:xfrm>
            <a:off x="5473204"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6" name="object 416"/>
          <p:cNvSpPr/>
          <p:nvPr/>
        </p:nvSpPr>
        <p:spPr>
          <a:xfrm>
            <a:off x="5444756"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7" name="object 417"/>
          <p:cNvSpPr/>
          <p:nvPr/>
        </p:nvSpPr>
        <p:spPr>
          <a:xfrm>
            <a:off x="5416397"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8" name="object 418"/>
          <p:cNvSpPr/>
          <p:nvPr/>
        </p:nvSpPr>
        <p:spPr>
          <a:xfrm>
            <a:off x="5558663"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9" name="object 419"/>
          <p:cNvSpPr/>
          <p:nvPr/>
        </p:nvSpPr>
        <p:spPr>
          <a:xfrm>
            <a:off x="5530215"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0" name="object 420"/>
          <p:cNvSpPr/>
          <p:nvPr/>
        </p:nvSpPr>
        <p:spPr>
          <a:xfrm>
            <a:off x="5501868" y="5227980"/>
            <a:ext cx="15875" cy="9525"/>
          </a:xfrm>
          <a:custGeom>
            <a:avLst/>
            <a:gdLst/>
            <a:ahLst/>
            <a:cxnLst/>
            <a:rect l="l" t="t" r="r" b="b"/>
            <a:pathLst>
              <a:path w="15875" h="9525">
                <a:moveTo>
                  <a:pt x="0" y="9525"/>
                </a:moveTo>
                <a:lnTo>
                  <a:pt x="15849" y="9525"/>
                </a:lnTo>
                <a:lnTo>
                  <a:pt x="15849" y="0"/>
                </a:lnTo>
                <a:lnTo>
                  <a:pt x="0" y="0"/>
                </a:lnTo>
                <a:lnTo>
                  <a:pt x="0" y="9525"/>
                </a:lnTo>
                <a:close/>
              </a:path>
            </a:pathLst>
          </a:custGeom>
          <a:solidFill>
            <a:srgbClr val="231F20"/>
          </a:solidFill>
        </p:spPr>
        <p:txBody>
          <a:bodyPr wrap="square" lIns="0" tIns="0" rIns="0" bIns="0" rtlCol="0"/>
          <a:lstStyle/>
          <a:p>
            <a:endParaRPr/>
          </a:p>
        </p:txBody>
      </p:sp>
      <p:sp>
        <p:nvSpPr>
          <p:cNvPr id="421" name="object 421"/>
          <p:cNvSpPr/>
          <p:nvPr/>
        </p:nvSpPr>
        <p:spPr>
          <a:xfrm>
            <a:off x="5644134"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2" name="object 422"/>
          <p:cNvSpPr/>
          <p:nvPr/>
        </p:nvSpPr>
        <p:spPr>
          <a:xfrm>
            <a:off x="5615685"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3" name="object 423"/>
          <p:cNvSpPr/>
          <p:nvPr/>
        </p:nvSpPr>
        <p:spPr>
          <a:xfrm>
            <a:off x="5587314"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4" name="object 424"/>
          <p:cNvSpPr/>
          <p:nvPr/>
        </p:nvSpPr>
        <p:spPr>
          <a:xfrm>
            <a:off x="5729592"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5" name="object 425"/>
          <p:cNvSpPr/>
          <p:nvPr/>
        </p:nvSpPr>
        <p:spPr>
          <a:xfrm>
            <a:off x="5701144"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6" name="object 426"/>
          <p:cNvSpPr/>
          <p:nvPr/>
        </p:nvSpPr>
        <p:spPr>
          <a:xfrm>
            <a:off x="5672785"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7" name="object 427"/>
          <p:cNvSpPr/>
          <p:nvPr/>
        </p:nvSpPr>
        <p:spPr>
          <a:xfrm>
            <a:off x="5815063"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8" name="object 428"/>
          <p:cNvSpPr/>
          <p:nvPr/>
        </p:nvSpPr>
        <p:spPr>
          <a:xfrm>
            <a:off x="5786615"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9" name="object 429"/>
          <p:cNvSpPr/>
          <p:nvPr/>
        </p:nvSpPr>
        <p:spPr>
          <a:xfrm>
            <a:off x="5758243"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0" name="object 430"/>
          <p:cNvSpPr/>
          <p:nvPr/>
        </p:nvSpPr>
        <p:spPr>
          <a:xfrm>
            <a:off x="5900521"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1" name="object 431"/>
          <p:cNvSpPr/>
          <p:nvPr/>
        </p:nvSpPr>
        <p:spPr>
          <a:xfrm>
            <a:off x="5872073" y="5227980"/>
            <a:ext cx="15875" cy="9525"/>
          </a:xfrm>
          <a:custGeom>
            <a:avLst/>
            <a:gdLst/>
            <a:ahLst/>
            <a:cxnLst/>
            <a:rect l="l" t="t" r="r" b="b"/>
            <a:pathLst>
              <a:path w="15875" h="9525">
                <a:moveTo>
                  <a:pt x="0" y="9525"/>
                </a:moveTo>
                <a:lnTo>
                  <a:pt x="15849" y="9525"/>
                </a:lnTo>
                <a:lnTo>
                  <a:pt x="15849" y="0"/>
                </a:lnTo>
                <a:lnTo>
                  <a:pt x="0" y="0"/>
                </a:lnTo>
                <a:lnTo>
                  <a:pt x="0" y="9525"/>
                </a:lnTo>
                <a:close/>
              </a:path>
            </a:pathLst>
          </a:custGeom>
          <a:solidFill>
            <a:srgbClr val="231F20"/>
          </a:solidFill>
        </p:spPr>
        <p:txBody>
          <a:bodyPr wrap="square" lIns="0" tIns="0" rIns="0" bIns="0" rtlCol="0"/>
          <a:lstStyle/>
          <a:p>
            <a:endParaRPr/>
          </a:p>
        </p:txBody>
      </p:sp>
      <p:sp>
        <p:nvSpPr>
          <p:cNvPr id="432" name="object 432"/>
          <p:cNvSpPr/>
          <p:nvPr/>
        </p:nvSpPr>
        <p:spPr>
          <a:xfrm>
            <a:off x="5843714"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3" name="object 433"/>
          <p:cNvSpPr/>
          <p:nvPr/>
        </p:nvSpPr>
        <p:spPr>
          <a:xfrm>
            <a:off x="5985979" y="5227980"/>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434" name="object 434"/>
          <p:cNvSpPr/>
          <p:nvPr/>
        </p:nvSpPr>
        <p:spPr>
          <a:xfrm>
            <a:off x="5957531"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5" name="object 435"/>
          <p:cNvSpPr/>
          <p:nvPr/>
        </p:nvSpPr>
        <p:spPr>
          <a:xfrm>
            <a:off x="5929172"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6" name="object 436"/>
          <p:cNvSpPr/>
          <p:nvPr/>
        </p:nvSpPr>
        <p:spPr>
          <a:xfrm>
            <a:off x="6071438"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7" name="object 437"/>
          <p:cNvSpPr/>
          <p:nvPr/>
        </p:nvSpPr>
        <p:spPr>
          <a:xfrm>
            <a:off x="6042990"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8" name="object 438"/>
          <p:cNvSpPr/>
          <p:nvPr/>
        </p:nvSpPr>
        <p:spPr>
          <a:xfrm>
            <a:off x="6014643"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9" name="object 439"/>
          <p:cNvSpPr/>
          <p:nvPr/>
        </p:nvSpPr>
        <p:spPr>
          <a:xfrm>
            <a:off x="6156909"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0" name="object 440"/>
          <p:cNvSpPr/>
          <p:nvPr/>
        </p:nvSpPr>
        <p:spPr>
          <a:xfrm>
            <a:off x="6128461"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1" name="object 441"/>
          <p:cNvSpPr/>
          <p:nvPr/>
        </p:nvSpPr>
        <p:spPr>
          <a:xfrm>
            <a:off x="6100102"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2" name="object 442"/>
          <p:cNvSpPr/>
          <p:nvPr/>
        </p:nvSpPr>
        <p:spPr>
          <a:xfrm>
            <a:off x="6242367"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3" name="object 443"/>
          <p:cNvSpPr/>
          <p:nvPr/>
        </p:nvSpPr>
        <p:spPr>
          <a:xfrm>
            <a:off x="6213919"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4" name="object 444"/>
          <p:cNvSpPr/>
          <p:nvPr/>
        </p:nvSpPr>
        <p:spPr>
          <a:xfrm>
            <a:off x="6185560" y="5227980"/>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445" name="object 445"/>
          <p:cNvSpPr/>
          <p:nvPr/>
        </p:nvSpPr>
        <p:spPr>
          <a:xfrm>
            <a:off x="6327838"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6" name="object 446"/>
          <p:cNvSpPr/>
          <p:nvPr/>
        </p:nvSpPr>
        <p:spPr>
          <a:xfrm>
            <a:off x="6299390"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7" name="object 447"/>
          <p:cNvSpPr/>
          <p:nvPr/>
        </p:nvSpPr>
        <p:spPr>
          <a:xfrm>
            <a:off x="6271018"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8" name="object 448"/>
          <p:cNvSpPr/>
          <p:nvPr/>
        </p:nvSpPr>
        <p:spPr>
          <a:xfrm>
            <a:off x="6413296"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9" name="object 449"/>
          <p:cNvSpPr/>
          <p:nvPr/>
        </p:nvSpPr>
        <p:spPr>
          <a:xfrm>
            <a:off x="6384848"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0" name="object 450"/>
          <p:cNvSpPr/>
          <p:nvPr/>
        </p:nvSpPr>
        <p:spPr>
          <a:xfrm>
            <a:off x="6356489"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1" name="object 451"/>
          <p:cNvSpPr/>
          <p:nvPr/>
        </p:nvSpPr>
        <p:spPr>
          <a:xfrm>
            <a:off x="6498767"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2" name="object 452"/>
          <p:cNvSpPr/>
          <p:nvPr/>
        </p:nvSpPr>
        <p:spPr>
          <a:xfrm>
            <a:off x="6470319"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3" name="object 453"/>
          <p:cNvSpPr/>
          <p:nvPr/>
        </p:nvSpPr>
        <p:spPr>
          <a:xfrm>
            <a:off x="6441947"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4" name="object 454"/>
          <p:cNvSpPr/>
          <p:nvPr/>
        </p:nvSpPr>
        <p:spPr>
          <a:xfrm>
            <a:off x="6584213" y="5227980"/>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455" name="object 455"/>
          <p:cNvSpPr/>
          <p:nvPr/>
        </p:nvSpPr>
        <p:spPr>
          <a:xfrm>
            <a:off x="6555765" y="5227980"/>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456" name="object 456"/>
          <p:cNvSpPr/>
          <p:nvPr/>
        </p:nvSpPr>
        <p:spPr>
          <a:xfrm>
            <a:off x="6527418"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7" name="object 457"/>
          <p:cNvSpPr/>
          <p:nvPr/>
        </p:nvSpPr>
        <p:spPr>
          <a:xfrm>
            <a:off x="6669684"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8" name="object 458"/>
          <p:cNvSpPr/>
          <p:nvPr/>
        </p:nvSpPr>
        <p:spPr>
          <a:xfrm>
            <a:off x="6641236"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9" name="object 459"/>
          <p:cNvSpPr/>
          <p:nvPr/>
        </p:nvSpPr>
        <p:spPr>
          <a:xfrm>
            <a:off x="6612876"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0" name="object 460"/>
          <p:cNvSpPr/>
          <p:nvPr/>
        </p:nvSpPr>
        <p:spPr>
          <a:xfrm>
            <a:off x="6755142"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1" name="object 461"/>
          <p:cNvSpPr/>
          <p:nvPr/>
        </p:nvSpPr>
        <p:spPr>
          <a:xfrm>
            <a:off x="6726694"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2" name="object 462"/>
          <p:cNvSpPr/>
          <p:nvPr/>
        </p:nvSpPr>
        <p:spPr>
          <a:xfrm>
            <a:off x="6698348"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3" name="object 463"/>
          <p:cNvSpPr/>
          <p:nvPr/>
        </p:nvSpPr>
        <p:spPr>
          <a:xfrm>
            <a:off x="6840613"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4" name="object 464"/>
          <p:cNvSpPr/>
          <p:nvPr/>
        </p:nvSpPr>
        <p:spPr>
          <a:xfrm>
            <a:off x="6812165"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5" name="object 465"/>
          <p:cNvSpPr/>
          <p:nvPr/>
        </p:nvSpPr>
        <p:spPr>
          <a:xfrm>
            <a:off x="6783793" y="5227980"/>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466" name="object 466"/>
          <p:cNvSpPr/>
          <p:nvPr/>
        </p:nvSpPr>
        <p:spPr>
          <a:xfrm>
            <a:off x="6926071"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7" name="object 467"/>
          <p:cNvSpPr/>
          <p:nvPr/>
        </p:nvSpPr>
        <p:spPr>
          <a:xfrm>
            <a:off x="6897623"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8" name="object 468"/>
          <p:cNvSpPr/>
          <p:nvPr/>
        </p:nvSpPr>
        <p:spPr>
          <a:xfrm>
            <a:off x="6869265"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9" name="object 469"/>
          <p:cNvSpPr/>
          <p:nvPr/>
        </p:nvSpPr>
        <p:spPr>
          <a:xfrm>
            <a:off x="7011543"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70" name="object 470"/>
          <p:cNvSpPr/>
          <p:nvPr/>
        </p:nvSpPr>
        <p:spPr>
          <a:xfrm>
            <a:off x="6983094"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71" name="object 471"/>
          <p:cNvSpPr/>
          <p:nvPr/>
        </p:nvSpPr>
        <p:spPr>
          <a:xfrm>
            <a:off x="6954723" y="5227980"/>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graphicFrame>
        <p:nvGraphicFramePr>
          <p:cNvPr id="472" name="object 472"/>
          <p:cNvGraphicFramePr>
            <a:graphicFrameLocks noGrp="1"/>
          </p:cNvGraphicFramePr>
          <p:nvPr/>
        </p:nvGraphicFramePr>
        <p:xfrm>
          <a:off x="538137" y="5585802"/>
          <a:ext cx="6492240" cy="1820738"/>
        </p:xfrm>
        <a:graphic>
          <a:graphicData uri="http://schemas.openxmlformats.org/drawingml/2006/table">
            <a:tbl>
              <a:tblPr firstRow="1" bandRow="1">
                <a:tableStyleId>{2D5ABB26-0587-4C30-8999-92F81FD0307C}</a:tableStyleId>
              </a:tblPr>
              <a:tblGrid>
                <a:gridCol w="688340">
                  <a:extLst>
                    <a:ext uri="{9D8B030D-6E8A-4147-A177-3AD203B41FA5}">
                      <a16:colId xmlns:a16="http://schemas.microsoft.com/office/drawing/2014/main" val="20000"/>
                    </a:ext>
                  </a:extLst>
                </a:gridCol>
                <a:gridCol w="3007995">
                  <a:extLst>
                    <a:ext uri="{9D8B030D-6E8A-4147-A177-3AD203B41FA5}">
                      <a16:colId xmlns:a16="http://schemas.microsoft.com/office/drawing/2014/main" val="20001"/>
                    </a:ext>
                  </a:extLst>
                </a:gridCol>
                <a:gridCol w="2795905">
                  <a:extLst>
                    <a:ext uri="{9D8B030D-6E8A-4147-A177-3AD203B41FA5}">
                      <a16:colId xmlns:a16="http://schemas.microsoft.com/office/drawing/2014/main" val="20002"/>
                    </a:ext>
                  </a:extLst>
                </a:gridCol>
              </a:tblGrid>
              <a:tr h="231557">
                <a:tc>
                  <a:txBody>
                    <a:bodyPr/>
                    <a:lstStyle/>
                    <a:p>
                      <a:pPr marL="38100">
                        <a:lnSpc>
                          <a:spcPct val="100000"/>
                        </a:lnSpc>
                        <a:spcBef>
                          <a:spcPts val="320"/>
                        </a:spcBef>
                      </a:pPr>
                      <a:r>
                        <a:rPr sz="1000" b="1" spc="-90" dirty="0">
                          <a:solidFill>
                            <a:srgbClr val="FFFFFF"/>
                          </a:solidFill>
                          <a:latin typeface="Arial Narrow"/>
                          <a:cs typeface="Arial Narrow"/>
                        </a:rPr>
                        <a:t>LECTURE</a:t>
                      </a:r>
                      <a:r>
                        <a:rPr sz="1000" b="1" spc="-75" dirty="0">
                          <a:solidFill>
                            <a:srgbClr val="FFFFFF"/>
                          </a:solidFill>
                          <a:latin typeface="Arial Narrow"/>
                          <a:cs typeface="Arial Narrow"/>
                        </a:rPr>
                        <a:t> </a:t>
                      </a:r>
                      <a:r>
                        <a:rPr sz="1000" b="1" spc="-90" dirty="0">
                          <a:solidFill>
                            <a:srgbClr val="FFFFFF"/>
                          </a:solidFill>
                          <a:latin typeface="Arial Narrow"/>
                          <a:cs typeface="Arial Narrow"/>
                        </a:rPr>
                        <a:t>LED</a:t>
                      </a:r>
                      <a:endParaRPr sz="1000">
                        <a:latin typeface="Arial Narrow"/>
                        <a:cs typeface="Arial Narrow"/>
                      </a:endParaRPr>
                    </a:p>
                  </a:txBody>
                  <a:tcPr marL="0" marR="0" marT="406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R="52069" algn="ctr">
                        <a:lnSpc>
                          <a:spcPct val="100000"/>
                        </a:lnSpc>
                        <a:spcBef>
                          <a:spcPts val="345"/>
                        </a:spcBef>
                      </a:pPr>
                      <a:r>
                        <a:rPr sz="1000" b="1" dirty="0">
                          <a:solidFill>
                            <a:srgbClr val="FFFFFF"/>
                          </a:solidFill>
                          <a:latin typeface="Arial Narrow"/>
                          <a:cs typeface="Arial Narrow"/>
                        </a:rPr>
                        <a:t>CAUSE</a:t>
                      </a:r>
                      <a:endParaRPr sz="1000">
                        <a:latin typeface="Arial Narrow"/>
                        <a:cs typeface="Arial Narrow"/>
                      </a:endParaRPr>
                    </a:p>
                  </a:txBody>
                  <a:tcPr marL="0" marR="0" marT="4381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R="343535" algn="ctr">
                        <a:lnSpc>
                          <a:spcPct val="100000"/>
                        </a:lnSpc>
                        <a:spcBef>
                          <a:spcPts val="320"/>
                        </a:spcBef>
                      </a:pPr>
                      <a:r>
                        <a:rPr sz="1000" b="1" dirty="0">
                          <a:solidFill>
                            <a:srgbClr val="FFFFFF"/>
                          </a:solidFill>
                          <a:latin typeface="Arial Narrow"/>
                          <a:cs typeface="Arial Narrow"/>
                        </a:rPr>
                        <a:t>SOLUTION</a:t>
                      </a:r>
                      <a:endParaRPr sz="1000">
                        <a:latin typeface="Arial Narrow"/>
                        <a:cs typeface="Arial Narrow"/>
                      </a:endParaRPr>
                    </a:p>
                  </a:txBody>
                  <a:tcPr marL="0" marR="0" marT="406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extLst>
                  <a:ext uri="{0D108BD9-81ED-4DB2-BD59-A6C34878D82A}">
                    <a16:rowId xmlns:a16="http://schemas.microsoft.com/office/drawing/2014/main" val="10000"/>
                  </a:ext>
                </a:extLst>
              </a:tr>
              <a:tr h="190500">
                <a:tc rowSpan="2">
                  <a:txBody>
                    <a:bodyPr/>
                    <a:lstStyle/>
                    <a:p>
                      <a:pPr>
                        <a:lnSpc>
                          <a:spcPct val="100000"/>
                        </a:lnSpc>
                        <a:spcBef>
                          <a:spcPts val="35"/>
                        </a:spcBef>
                      </a:pPr>
                      <a:endParaRPr sz="800">
                        <a:latin typeface="Times New Roman"/>
                        <a:cs typeface="Times New Roman"/>
                      </a:endParaRPr>
                    </a:p>
                    <a:p>
                      <a:pPr marL="67310" algn="ctr">
                        <a:lnSpc>
                          <a:spcPct val="100000"/>
                        </a:lnSpc>
                      </a:pPr>
                      <a:r>
                        <a:rPr sz="850" b="1" dirty="0">
                          <a:solidFill>
                            <a:srgbClr val="231F20"/>
                          </a:solidFill>
                          <a:latin typeface="Arial Narrow"/>
                          <a:cs typeface="Arial Narrow"/>
                        </a:rPr>
                        <a:t>- -</a:t>
                      </a:r>
                      <a:r>
                        <a:rPr sz="850" b="1" spc="-20" dirty="0">
                          <a:solidFill>
                            <a:srgbClr val="231F20"/>
                          </a:solidFill>
                          <a:latin typeface="Arial Narrow"/>
                          <a:cs typeface="Arial Narrow"/>
                        </a:rPr>
                        <a:t> </a:t>
                      </a:r>
                      <a:r>
                        <a:rPr sz="850" b="1" dirty="0">
                          <a:solidFill>
                            <a:srgbClr val="231F20"/>
                          </a:solidFill>
                          <a:latin typeface="Arial Narrow"/>
                          <a:cs typeface="Arial Narrow"/>
                        </a:rPr>
                        <a:t>-</a:t>
                      </a:r>
                      <a:endParaRPr sz="850">
                        <a:latin typeface="Arial Narrow"/>
                        <a:cs typeface="Arial Narrow"/>
                      </a:endParaRPr>
                    </a:p>
                  </a:txBody>
                  <a:tcPr marL="0" marR="0" marT="444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6360">
                        <a:lnSpc>
                          <a:spcPct val="100000"/>
                        </a:lnSpc>
                        <a:spcBef>
                          <a:spcPts val="325"/>
                        </a:spcBef>
                      </a:pPr>
                      <a:r>
                        <a:rPr sz="850" spc="-5" dirty="0">
                          <a:solidFill>
                            <a:srgbClr val="231F20"/>
                          </a:solidFill>
                          <a:latin typeface="Arial Narrow"/>
                          <a:cs typeface="Arial Narrow"/>
                        </a:rPr>
                        <a:t>Le </a:t>
                      </a:r>
                      <a:r>
                        <a:rPr sz="850" dirty="0">
                          <a:solidFill>
                            <a:srgbClr val="231F20"/>
                          </a:solidFill>
                          <a:latin typeface="Arial Narrow"/>
                          <a:cs typeface="Arial Narrow"/>
                        </a:rPr>
                        <a:t>fil </a:t>
                      </a:r>
                      <a:r>
                        <a:rPr sz="850" spc="-5" dirty="0">
                          <a:solidFill>
                            <a:srgbClr val="231F20"/>
                          </a:solidFill>
                          <a:latin typeface="Arial Narrow"/>
                          <a:cs typeface="Arial Narrow"/>
                        </a:rPr>
                        <a:t>de </a:t>
                      </a:r>
                      <a:r>
                        <a:rPr sz="850" dirty="0">
                          <a:solidFill>
                            <a:srgbClr val="231F20"/>
                          </a:solidFill>
                          <a:latin typeface="Arial Narrow"/>
                          <a:cs typeface="Arial Narrow"/>
                        </a:rPr>
                        <a:t>transmission </a:t>
                      </a:r>
                      <a:r>
                        <a:rPr sz="850" spc="-5" dirty="0">
                          <a:solidFill>
                            <a:srgbClr val="231F20"/>
                          </a:solidFill>
                          <a:latin typeface="Arial Narrow"/>
                          <a:cs typeface="Arial Narrow"/>
                        </a:rPr>
                        <a:t>est</a:t>
                      </a:r>
                      <a:r>
                        <a:rPr sz="850" spc="-25" dirty="0">
                          <a:solidFill>
                            <a:srgbClr val="231F20"/>
                          </a:solidFill>
                          <a:latin typeface="Arial Narrow"/>
                          <a:cs typeface="Arial Narrow"/>
                        </a:rPr>
                        <a:t> </a:t>
                      </a:r>
                      <a:r>
                        <a:rPr sz="850" dirty="0">
                          <a:solidFill>
                            <a:srgbClr val="231F20"/>
                          </a:solidFill>
                          <a:latin typeface="Arial Narrow"/>
                          <a:cs typeface="Arial Narrow"/>
                        </a:rPr>
                        <a:t>desserré</a:t>
                      </a:r>
                      <a:endParaRPr sz="850">
                        <a:latin typeface="Arial Narrow"/>
                        <a:cs typeface="Arial Narrow"/>
                      </a:endParaRPr>
                    </a:p>
                  </a:txBody>
                  <a:tcPr marL="0" marR="0" marT="412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4295">
                        <a:lnSpc>
                          <a:spcPct val="100000"/>
                        </a:lnSpc>
                        <a:spcBef>
                          <a:spcPts val="300"/>
                        </a:spcBef>
                      </a:pPr>
                      <a:r>
                        <a:rPr sz="850" dirty="0">
                          <a:solidFill>
                            <a:srgbClr val="231F20"/>
                          </a:solidFill>
                          <a:latin typeface="Arial Narrow"/>
                          <a:cs typeface="Arial Narrow"/>
                        </a:rPr>
                        <a:t>Contactez </a:t>
                      </a:r>
                      <a:r>
                        <a:rPr sz="850" spc="-5" dirty="0">
                          <a:solidFill>
                            <a:srgbClr val="231F20"/>
                          </a:solidFill>
                          <a:latin typeface="Arial Narrow"/>
                          <a:cs typeface="Arial Narrow"/>
                        </a:rPr>
                        <a:t>le centre de services</a:t>
                      </a:r>
                      <a:r>
                        <a:rPr sz="850" spc="-15" dirty="0">
                          <a:solidFill>
                            <a:srgbClr val="231F20"/>
                          </a:solidFill>
                          <a:latin typeface="Arial Narrow"/>
                          <a:cs typeface="Arial Narrow"/>
                        </a:rPr>
                        <a:t> </a:t>
                      </a:r>
                      <a:r>
                        <a:rPr sz="850" spc="-5" dirty="0">
                          <a:solidFill>
                            <a:srgbClr val="231F20"/>
                          </a:solidFill>
                          <a:latin typeface="Arial Narrow"/>
                          <a:cs typeface="Arial Narrow"/>
                        </a:rPr>
                        <a:t>MSpa</a:t>
                      </a:r>
                      <a:endParaRPr sz="850">
                        <a:latin typeface="Arial Narrow"/>
                        <a:cs typeface="Arial Narrow"/>
                      </a:endParaRPr>
                    </a:p>
                  </a:txBody>
                  <a:tcPr marL="0" marR="0" marT="381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1"/>
                  </a:ext>
                </a:extLst>
              </a:tr>
              <a:tr h="198964">
                <a:tc vMerge="1">
                  <a:txBody>
                    <a:bodyPr/>
                    <a:lstStyle/>
                    <a:p>
                      <a:endParaRPr/>
                    </a:p>
                  </a:txBody>
                  <a:tcPr marL="0" marR="0" marT="444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6360">
                        <a:lnSpc>
                          <a:spcPct val="100000"/>
                        </a:lnSpc>
                        <a:spcBef>
                          <a:spcPts val="225"/>
                        </a:spcBef>
                      </a:pPr>
                      <a:r>
                        <a:rPr sz="850" spc="-5" dirty="0">
                          <a:solidFill>
                            <a:srgbClr val="231F20"/>
                          </a:solidFill>
                          <a:latin typeface="Arial Narrow"/>
                          <a:cs typeface="Arial Narrow"/>
                        </a:rPr>
                        <a:t>La communication </a:t>
                      </a:r>
                      <a:r>
                        <a:rPr sz="850" dirty="0">
                          <a:solidFill>
                            <a:srgbClr val="231F20"/>
                          </a:solidFill>
                          <a:latin typeface="Arial Narrow"/>
                          <a:cs typeface="Arial Narrow"/>
                        </a:rPr>
                        <a:t>a</a:t>
                      </a:r>
                      <a:r>
                        <a:rPr sz="850" spc="-10" dirty="0">
                          <a:solidFill>
                            <a:srgbClr val="231F20"/>
                          </a:solidFill>
                          <a:latin typeface="Arial Narrow"/>
                          <a:cs typeface="Arial Narrow"/>
                        </a:rPr>
                        <a:t> </a:t>
                      </a:r>
                      <a:r>
                        <a:rPr sz="850" dirty="0">
                          <a:solidFill>
                            <a:srgbClr val="231F20"/>
                          </a:solidFill>
                          <a:latin typeface="Arial Narrow"/>
                          <a:cs typeface="Arial Narrow"/>
                        </a:rPr>
                        <a:t>échoué</a:t>
                      </a:r>
                      <a:endParaRPr sz="850">
                        <a:latin typeface="Arial Narrow"/>
                        <a:cs typeface="Arial Narrow"/>
                      </a:endParaRPr>
                    </a:p>
                  </a:txBody>
                  <a:tcPr marL="0" marR="0" marT="285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4295">
                        <a:lnSpc>
                          <a:spcPct val="100000"/>
                        </a:lnSpc>
                        <a:spcBef>
                          <a:spcPts val="200"/>
                        </a:spcBef>
                      </a:pPr>
                      <a:r>
                        <a:rPr sz="850" dirty="0">
                          <a:solidFill>
                            <a:srgbClr val="231F20"/>
                          </a:solidFill>
                          <a:latin typeface="Arial Narrow"/>
                          <a:cs typeface="Arial Narrow"/>
                        </a:rPr>
                        <a:t>Contactez </a:t>
                      </a:r>
                      <a:r>
                        <a:rPr sz="850" spc="-5" dirty="0">
                          <a:solidFill>
                            <a:srgbClr val="231F20"/>
                          </a:solidFill>
                          <a:latin typeface="Arial Narrow"/>
                          <a:cs typeface="Arial Narrow"/>
                        </a:rPr>
                        <a:t>le centre de services</a:t>
                      </a:r>
                      <a:r>
                        <a:rPr sz="850" spc="-15" dirty="0">
                          <a:solidFill>
                            <a:srgbClr val="231F20"/>
                          </a:solidFill>
                          <a:latin typeface="Arial Narrow"/>
                          <a:cs typeface="Arial Narrow"/>
                        </a:rPr>
                        <a:t> </a:t>
                      </a:r>
                      <a:r>
                        <a:rPr sz="850" spc="-5" dirty="0">
                          <a:solidFill>
                            <a:srgbClr val="231F20"/>
                          </a:solidFill>
                          <a:latin typeface="Arial Narrow"/>
                          <a:cs typeface="Arial Narrow"/>
                        </a:rPr>
                        <a:t>MSpa</a:t>
                      </a:r>
                      <a:endParaRPr sz="850">
                        <a:latin typeface="Arial Narrow"/>
                        <a:cs typeface="Arial Narrow"/>
                      </a:endParaRPr>
                    </a:p>
                  </a:txBody>
                  <a:tcPr marL="0" marR="0" marT="254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201029">
                <a:tc rowSpan="2">
                  <a:txBody>
                    <a:bodyPr/>
                    <a:lstStyle/>
                    <a:p>
                      <a:pPr marL="33020" algn="ctr">
                        <a:lnSpc>
                          <a:spcPct val="100000"/>
                        </a:lnSpc>
                        <a:spcBef>
                          <a:spcPts val="885"/>
                        </a:spcBef>
                      </a:pPr>
                      <a:r>
                        <a:rPr sz="850" b="1" dirty="0">
                          <a:solidFill>
                            <a:srgbClr val="231F20"/>
                          </a:solidFill>
                          <a:latin typeface="Arial Narrow"/>
                          <a:cs typeface="Arial Narrow"/>
                        </a:rPr>
                        <a:t>F0</a:t>
                      </a:r>
                      <a:endParaRPr sz="850">
                        <a:latin typeface="Arial Narrow"/>
                        <a:cs typeface="Arial Narrow"/>
                      </a:endParaRPr>
                    </a:p>
                  </a:txBody>
                  <a:tcPr marL="0" marR="0" marT="1123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6360">
                        <a:lnSpc>
                          <a:spcPct val="100000"/>
                        </a:lnSpc>
                        <a:spcBef>
                          <a:spcPts val="254"/>
                        </a:spcBef>
                      </a:pPr>
                      <a:r>
                        <a:rPr sz="850" spc="-5" dirty="0">
                          <a:solidFill>
                            <a:srgbClr val="231F20"/>
                          </a:solidFill>
                          <a:latin typeface="Arial Narrow"/>
                          <a:cs typeface="Arial Narrow"/>
                        </a:rPr>
                        <a:t>La </a:t>
                      </a:r>
                      <a:r>
                        <a:rPr sz="850" dirty="0">
                          <a:solidFill>
                            <a:srgbClr val="231F20"/>
                          </a:solidFill>
                          <a:latin typeface="Arial Narrow"/>
                          <a:cs typeface="Arial Narrow"/>
                        </a:rPr>
                        <a:t>température </a:t>
                      </a:r>
                      <a:r>
                        <a:rPr sz="850" spc="-5" dirty="0">
                          <a:solidFill>
                            <a:srgbClr val="231F20"/>
                          </a:solidFill>
                          <a:latin typeface="Arial Narrow"/>
                          <a:cs typeface="Arial Narrow"/>
                        </a:rPr>
                        <a:t>de l’eau est inférieure </a:t>
                      </a:r>
                      <a:r>
                        <a:rPr sz="850" dirty="0">
                          <a:solidFill>
                            <a:srgbClr val="231F20"/>
                          </a:solidFill>
                          <a:latin typeface="Arial Narrow"/>
                          <a:cs typeface="Arial Narrow"/>
                        </a:rPr>
                        <a:t>à </a:t>
                      </a:r>
                      <a:r>
                        <a:rPr sz="850" spc="-5" dirty="0">
                          <a:solidFill>
                            <a:srgbClr val="231F20"/>
                          </a:solidFill>
                          <a:latin typeface="Arial Narrow"/>
                          <a:cs typeface="Arial Narrow"/>
                        </a:rPr>
                        <a:t>zéro degré ou supérieure </a:t>
                      </a:r>
                      <a:r>
                        <a:rPr sz="850" dirty="0">
                          <a:solidFill>
                            <a:srgbClr val="231F20"/>
                          </a:solidFill>
                          <a:latin typeface="Arial Narrow"/>
                          <a:cs typeface="Arial Narrow"/>
                        </a:rPr>
                        <a:t>à </a:t>
                      </a:r>
                      <a:r>
                        <a:rPr sz="850" spc="-5" dirty="0">
                          <a:solidFill>
                            <a:srgbClr val="231F20"/>
                          </a:solidFill>
                          <a:latin typeface="Arial Narrow"/>
                          <a:cs typeface="Arial Narrow"/>
                        </a:rPr>
                        <a:t>50</a:t>
                      </a:r>
                      <a:r>
                        <a:rPr sz="850" spc="-65" dirty="0">
                          <a:solidFill>
                            <a:srgbClr val="231F20"/>
                          </a:solidFill>
                          <a:latin typeface="Arial Narrow"/>
                          <a:cs typeface="Arial Narrow"/>
                        </a:rPr>
                        <a:t> </a:t>
                      </a:r>
                      <a:r>
                        <a:rPr sz="850" dirty="0">
                          <a:solidFill>
                            <a:srgbClr val="231F20"/>
                          </a:solidFill>
                          <a:latin typeface="Arial Narrow"/>
                          <a:cs typeface="Arial Narrow"/>
                        </a:rPr>
                        <a:t>°C</a:t>
                      </a:r>
                      <a:endParaRPr sz="850">
                        <a:latin typeface="Arial Narrow"/>
                        <a:cs typeface="Arial Narrow"/>
                      </a:endParaRPr>
                    </a:p>
                  </a:txBody>
                  <a:tcPr marL="0" marR="0" marT="3238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4295">
                        <a:lnSpc>
                          <a:spcPct val="100000"/>
                        </a:lnSpc>
                        <a:spcBef>
                          <a:spcPts val="229"/>
                        </a:spcBef>
                      </a:pPr>
                      <a:r>
                        <a:rPr sz="850" dirty="0">
                          <a:solidFill>
                            <a:srgbClr val="231F20"/>
                          </a:solidFill>
                          <a:latin typeface="Arial Narrow"/>
                          <a:cs typeface="Arial Narrow"/>
                        </a:rPr>
                        <a:t>Changez</a:t>
                      </a:r>
                      <a:r>
                        <a:rPr sz="850" spc="-5" dirty="0">
                          <a:solidFill>
                            <a:srgbClr val="231F20"/>
                          </a:solidFill>
                          <a:latin typeface="Arial Narrow"/>
                          <a:cs typeface="Arial Narrow"/>
                        </a:rPr>
                        <a:t> l’eau</a:t>
                      </a:r>
                      <a:endParaRPr sz="850">
                        <a:latin typeface="Arial Narrow"/>
                        <a:cs typeface="Arial Narrow"/>
                      </a:endParaRPr>
                    </a:p>
                  </a:txBody>
                  <a:tcPr marL="0" marR="0" marT="29209"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196062">
                <a:tc vMerge="1">
                  <a:txBody>
                    <a:bodyPr/>
                    <a:lstStyle/>
                    <a:p>
                      <a:endParaRPr/>
                    </a:p>
                  </a:txBody>
                  <a:tcPr marL="0" marR="0" marT="1123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6360">
                        <a:lnSpc>
                          <a:spcPct val="100000"/>
                        </a:lnSpc>
                        <a:spcBef>
                          <a:spcPts val="175"/>
                        </a:spcBef>
                      </a:pPr>
                      <a:r>
                        <a:rPr sz="850" dirty="0">
                          <a:solidFill>
                            <a:srgbClr val="231F20"/>
                          </a:solidFill>
                          <a:latin typeface="Arial Narrow"/>
                          <a:cs typeface="Arial Narrow"/>
                        </a:rPr>
                        <a:t>Défaillance </a:t>
                      </a:r>
                      <a:r>
                        <a:rPr sz="850" spc="-5" dirty="0">
                          <a:solidFill>
                            <a:srgbClr val="231F20"/>
                          </a:solidFill>
                          <a:latin typeface="Arial Narrow"/>
                          <a:cs typeface="Arial Narrow"/>
                        </a:rPr>
                        <a:t>du capteur de</a:t>
                      </a:r>
                      <a:r>
                        <a:rPr sz="850" spc="-15" dirty="0">
                          <a:solidFill>
                            <a:srgbClr val="231F20"/>
                          </a:solidFill>
                          <a:latin typeface="Arial Narrow"/>
                          <a:cs typeface="Arial Narrow"/>
                        </a:rPr>
                        <a:t> </a:t>
                      </a:r>
                      <a:r>
                        <a:rPr sz="850" dirty="0">
                          <a:solidFill>
                            <a:srgbClr val="231F20"/>
                          </a:solidFill>
                          <a:latin typeface="Arial Narrow"/>
                          <a:cs typeface="Arial Narrow"/>
                        </a:rPr>
                        <a:t>température</a:t>
                      </a:r>
                      <a:endParaRPr sz="850">
                        <a:latin typeface="Arial Narrow"/>
                        <a:cs typeface="Arial Narrow"/>
                      </a:endParaRPr>
                    </a:p>
                  </a:txBody>
                  <a:tcPr marL="0" marR="0" marT="2222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4295">
                        <a:lnSpc>
                          <a:spcPct val="100000"/>
                        </a:lnSpc>
                        <a:spcBef>
                          <a:spcPts val="150"/>
                        </a:spcBef>
                      </a:pPr>
                      <a:r>
                        <a:rPr sz="850" dirty="0">
                          <a:solidFill>
                            <a:srgbClr val="231F20"/>
                          </a:solidFill>
                          <a:latin typeface="Arial Narrow"/>
                          <a:cs typeface="Arial Narrow"/>
                        </a:rPr>
                        <a:t>Contactez </a:t>
                      </a:r>
                      <a:r>
                        <a:rPr sz="850" spc="-5" dirty="0">
                          <a:solidFill>
                            <a:srgbClr val="231F20"/>
                          </a:solidFill>
                          <a:latin typeface="Arial Narrow"/>
                          <a:cs typeface="Arial Narrow"/>
                        </a:rPr>
                        <a:t>le centre de services</a:t>
                      </a:r>
                      <a:r>
                        <a:rPr sz="850" spc="-15" dirty="0">
                          <a:solidFill>
                            <a:srgbClr val="231F20"/>
                          </a:solidFill>
                          <a:latin typeface="Arial Narrow"/>
                          <a:cs typeface="Arial Narrow"/>
                        </a:rPr>
                        <a:t> </a:t>
                      </a:r>
                      <a:r>
                        <a:rPr sz="850" spc="-5" dirty="0">
                          <a:solidFill>
                            <a:srgbClr val="231F20"/>
                          </a:solidFill>
                          <a:latin typeface="Arial Narrow"/>
                          <a:cs typeface="Arial Narrow"/>
                        </a:rPr>
                        <a:t>MSpa</a:t>
                      </a:r>
                      <a:endParaRPr sz="850">
                        <a:latin typeface="Arial Narrow"/>
                        <a:cs typeface="Arial Narrow"/>
                      </a:endParaRPr>
                    </a:p>
                  </a:txBody>
                  <a:tcPr marL="0" marR="0" marT="1905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315164">
                <a:tc rowSpan="2">
                  <a:txBody>
                    <a:bodyPr/>
                    <a:lstStyle/>
                    <a:p>
                      <a:pPr>
                        <a:lnSpc>
                          <a:spcPct val="100000"/>
                        </a:lnSpc>
                      </a:pPr>
                      <a:endParaRPr sz="1000">
                        <a:latin typeface="Times New Roman"/>
                        <a:cs typeface="Times New Roman"/>
                      </a:endParaRPr>
                    </a:p>
                    <a:p>
                      <a:pPr>
                        <a:lnSpc>
                          <a:spcPct val="100000"/>
                        </a:lnSpc>
                        <a:spcBef>
                          <a:spcPts val="15"/>
                        </a:spcBef>
                      </a:pPr>
                      <a:endParaRPr sz="950">
                        <a:latin typeface="Times New Roman"/>
                        <a:cs typeface="Times New Roman"/>
                      </a:endParaRPr>
                    </a:p>
                    <a:p>
                      <a:pPr marL="33020" algn="ctr">
                        <a:lnSpc>
                          <a:spcPct val="100000"/>
                        </a:lnSpc>
                        <a:spcBef>
                          <a:spcPts val="5"/>
                        </a:spcBef>
                      </a:pPr>
                      <a:r>
                        <a:rPr sz="850" b="1" dirty="0">
                          <a:solidFill>
                            <a:srgbClr val="231F20"/>
                          </a:solidFill>
                          <a:latin typeface="Arial Narrow"/>
                          <a:cs typeface="Arial Narrow"/>
                        </a:rPr>
                        <a:t>F1</a:t>
                      </a:r>
                      <a:endParaRPr sz="85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6360" marR="552450">
                        <a:lnSpc>
                          <a:spcPts val="1000"/>
                        </a:lnSpc>
                        <a:spcBef>
                          <a:spcPts val="280"/>
                        </a:spcBef>
                      </a:pPr>
                      <a:r>
                        <a:rPr sz="850" dirty="0">
                          <a:solidFill>
                            <a:srgbClr val="231F20"/>
                          </a:solidFill>
                          <a:latin typeface="Arial Narrow"/>
                          <a:cs typeface="Arial Narrow"/>
                        </a:rPr>
                        <a:t>F1 </a:t>
                      </a:r>
                      <a:r>
                        <a:rPr sz="850" spc="-5" dirty="0">
                          <a:solidFill>
                            <a:srgbClr val="231F20"/>
                          </a:solidFill>
                          <a:latin typeface="Arial Narrow"/>
                          <a:cs typeface="Arial Narrow"/>
                        </a:rPr>
                        <a:t>apparaît immédiatement après avoir appuyé sur </a:t>
                      </a:r>
                      <a:r>
                        <a:rPr sz="850" dirty="0">
                          <a:solidFill>
                            <a:srgbClr val="231F20"/>
                          </a:solidFill>
                          <a:latin typeface="Arial Narrow"/>
                          <a:cs typeface="Arial Narrow"/>
                        </a:rPr>
                        <a:t>FILTRE,  </a:t>
                      </a:r>
                      <a:r>
                        <a:rPr sz="850" spc="-5" dirty="0">
                          <a:solidFill>
                            <a:srgbClr val="231F20"/>
                          </a:solidFill>
                          <a:latin typeface="Arial Narrow"/>
                          <a:cs typeface="Arial Narrow"/>
                        </a:rPr>
                        <a:t>CHAUFFAGE ou </a:t>
                      </a:r>
                      <a:r>
                        <a:rPr sz="850" dirty="0">
                          <a:solidFill>
                            <a:srgbClr val="231F20"/>
                          </a:solidFill>
                          <a:latin typeface="Arial Narrow"/>
                          <a:cs typeface="Arial Narrow"/>
                        </a:rPr>
                        <a:t>UVC</a:t>
                      </a:r>
                      <a:endParaRPr sz="850">
                        <a:latin typeface="Arial Narrow"/>
                        <a:cs typeface="Arial Narrow"/>
                      </a:endParaRPr>
                    </a:p>
                  </a:txBody>
                  <a:tcPr marL="0" marR="0" marT="3556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4295">
                        <a:lnSpc>
                          <a:spcPct val="100000"/>
                        </a:lnSpc>
                        <a:spcBef>
                          <a:spcPts val="705"/>
                        </a:spcBef>
                      </a:pPr>
                      <a:r>
                        <a:rPr sz="850" dirty="0">
                          <a:solidFill>
                            <a:srgbClr val="231F20"/>
                          </a:solidFill>
                          <a:latin typeface="Arial Narrow"/>
                          <a:cs typeface="Arial Narrow"/>
                        </a:rPr>
                        <a:t>Nettoyez </a:t>
                      </a:r>
                      <a:r>
                        <a:rPr sz="850" spc="-5" dirty="0">
                          <a:solidFill>
                            <a:srgbClr val="231F20"/>
                          </a:solidFill>
                          <a:latin typeface="Arial Narrow"/>
                          <a:cs typeface="Arial Narrow"/>
                        </a:rPr>
                        <a:t>les pièces et les </a:t>
                      </a:r>
                      <a:r>
                        <a:rPr sz="850" dirty="0">
                          <a:solidFill>
                            <a:srgbClr val="231F20"/>
                          </a:solidFill>
                          <a:latin typeface="Arial Narrow"/>
                          <a:cs typeface="Arial Narrow"/>
                        </a:rPr>
                        <a:t>tuyaux </a:t>
                      </a:r>
                      <a:r>
                        <a:rPr sz="850" spc="-5" dirty="0">
                          <a:solidFill>
                            <a:srgbClr val="231F20"/>
                          </a:solidFill>
                          <a:latin typeface="Arial Narrow"/>
                          <a:cs typeface="Arial Narrow"/>
                        </a:rPr>
                        <a:t>par lesquels passe</a:t>
                      </a:r>
                      <a:r>
                        <a:rPr sz="850" spc="-35" dirty="0">
                          <a:solidFill>
                            <a:srgbClr val="231F20"/>
                          </a:solidFill>
                          <a:latin typeface="Arial Narrow"/>
                          <a:cs typeface="Arial Narrow"/>
                        </a:rPr>
                        <a:t> </a:t>
                      </a:r>
                      <a:r>
                        <a:rPr sz="850" spc="-5" dirty="0">
                          <a:solidFill>
                            <a:srgbClr val="231F20"/>
                          </a:solidFill>
                          <a:latin typeface="Arial Narrow"/>
                          <a:cs typeface="Arial Narrow"/>
                        </a:rPr>
                        <a:t>l’eau</a:t>
                      </a:r>
                      <a:endParaRPr sz="850">
                        <a:latin typeface="Arial Narrow"/>
                        <a:cs typeface="Arial Narrow"/>
                      </a:endParaRPr>
                    </a:p>
                  </a:txBody>
                  <a:tcPr marL="0" marR="0" marT="8953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r h="487462">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nSpc>
                          <a:spcPct val="100000"/>
                        </a:lnSpc>
                        <a:spcBef>
                          <a:spcPts val="25"/>
                        </a:spcBef>
                      </a:pPr>
                      <a:endParaRPr sz="1150">
                        <a:latin typeface="Times New Roman"/>
                        <a:cs typeface="Times New Roman"/>
                      </a:endParaRPr>
                    </a:p>
                    <a:p>
                      <a:pPr marL="86360">
                        <a:lnSpc>
                          <a:spcPct val="100000"/>
                        </a:lnSpc>
                      </a:pPr>
                      <a:r>
                        <a:rPr sz="850" dirty="0">
                          <a:solidFill>
                            <a:srgbClr val="231F20"/>
                          </a:solidFill>
                          <a:latin typeface="Arial Narrow"/>
                          <a:cs typeface="Arial Narrow"/>
                        </a:rPr>
                        <a:t>F1 </a:t>
                      </a:r>
                      <a:r>
                        <a:rPr sz="850" spc="-5" dirty="0">
                          <a:solidFill>
                            <a:srgbClr val="231F20"/>
                          </a:solidFill>
                          <a:latin typeface="Arial Narrow"/>
                          <a:cs typeface="Arial Narrow"/>
                        </a:rPr>
                        <a:t>apparaît 15 </a:t>
                      </a:r>
                      <a:r>
                        <a:rPr sz="850" dirty="0">
                          <a:solidFill>
                            <a:srgbClr val="231F20"/>
                          </a:solidFill>
                          <a:latin typeface="Arial Narrow"/>
                          <a:cs typeface="Arial Narrow"/>
                        </a:rPr>
                        <a:t>s </a:t>
                      </a:r>
                      <a:r>
                        <a:rPr sz="850" spc="-5" dirty="0">
                          <a:solidFill>
                            <a:srgbClr val="231F20"/>
                          </a:solidFill>
                          <a:latin typeface="Arial Narrow"/>
                          <a:cs typeface="Arial Narrow"/>
                        </a:rPr>
                        <a:t>après avoir appuyé sur </a:t>
                      </a:r>
                      <a:r>
                        <a:rPr sz="850" dirty="0">
                          <a:solidFill>
                            <a:srgbClr val="231F20"/>
                          </a:solidFill>
                          <a:latin typeface="Arial Narrow"/>
                          <a:cs typeface="Arial Narrow"/>
                        </a:rPr>
                        <a:t>FILTRE, </a:t>
                      </a:r>
                      <a:r>
                        <a:rPr sz="850" spc="-5" dirty="0">
                          <a:solidFill>
                            <a:srgbClr val="231F20"/>
                          </a:solidFill>
                          <a:latin typeface="Arial Narrow"/>
                          <a:cs typeface="Arial Narrow"/>
                        </a:rPr>
                        <a:t>CHAUFFAGE ou</a:t>
                      </a:r>
                      <a:r>
                        <a:rPr sz="850" spc="-25" dirty="0">
                          <a:solidFill>
                            <a:srgbClr val="231F20"/>
                          </a:solidFill>
                          <a:latin typeface="Arial Narrow"/>
                          <a:cs typeface="Arial Narrow"/>
                        </a:rPr>
                        <a:t> </a:t>
                      </a:r>
                      <a:r>
                        <a:rPr sz="850" dirty="0">
                          <a:solidFill>
                            <a:srgbClr val="231F20"/>
                          </a:solidFill>
                          <a:latin typeface="Arial Narrow"/>
                          <a:cs typeface="Arial Narrow"/>
                        </a:rPr>
                        <a:t>UVC</a:t>
                      </a:r>
                      <a:endParaRPr sz="850">
                        <a:latin typeface="Arial Narrow"/>
                        <a:cs typeface="Arial Narrow"/>
                      </a:endParaRPr>
                    </a:p>
                  </a:txBody>
                  <a:tcPr marL="0" marR="0" marT="31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97485" indent="-123825">
                        <a:lnSpc>
                          <a:spcPts val="1010"/>
                        </a:lnSpc>
                        <a:spcBef>
                          <a:spcPts val="325"/>
                        </a:spcBef>
                        <a:buAutoNum type="arabicPeriod"/>
                        <a:tabLst>
                          <a:tab pos="198120" algn="l"/>
                        </a:tabLst>
                      </a:pPr>
                      <a:r>
                        <a:rPr sz="850" dirty="0">
                          <a:solidFill>
                            <a:srgbClr val="231F20"/>
                          </a:solidFill>
                          <a:latin typeface="Arial Narrow"/>
                          <a:cs typeface="Arial Narrow"/>
                        </a:rPr>
                        <a:t>Ajoutez </a:t>
                      </a:r>
                      <a:r>
                        <a:rPr sz="850" spc="-5" dirty="0">
                          <a:solidFill>
                            <a:srgbClr val="231F20"/>
                          </a:solidFill>
                          <a:latin typeface="Arial Narrow"/>
                          <a:cs typeface="Arial Narrow"/>
                        </a:rPr>
                        <a:t>de l’eau jusqu’à la ligne</a:t>
                      </a:r>
                      <a:r>
                        <a:rPr sz="850" spc="-15" dirty="0">
                          <a:solidFill>
                            <a:srgbClr val="231F20"/>
                          </a:solidFill>
                          <a:latin typeface="Arial Narrow"/>
                          <a:cs typeface="Arial Narrow"/>
                        </a:rPr>
                        <a:t> </a:t>
                      </a:r>
                      <a:r>
                        <a:rPr sz="850" spc="-5" dirty="0">
                          <a:solidFill>
                            <a:srgbClr val="231F20"/>
                          </a:solidFill>
                          <a:latin typeface="Arial Narrow"/>
                          <a:cs typeface="Arial Narrow"/>
                        </a:rPr>
                        <a:t>minimum</a:t>
                      </a:r>
                      <a:endParaRPr sz="850">
                        <a:latin typeface="Arial Narrow"/>
                        <a:cs typeface="Arial Narrow"/>
                      </a:endParaRPr>
                    </a:p>
                    <a:p>
                      <a:pPr marL="197485" indent="-123825">
                        <a:lnSpc>
                          <a:spcPts val="1000"/>
                        </a:lnSpc>
                        <a:buAutoNum type="arabicPeriod"/>
                        <a:tabLst>
                          <a:tab pos="198120" algn="l"/>
                        </a:tabLst>
                      </a:pPr>
                      <a:r>
                        <a:rPr sz="850" dirty="0">
                          <a:solidFill>
                            <a:srgbClr val="231F20"/>
                          </a:solidFill>
                          <a:latin typeface="Arial Narrow"/>
                          <a:cs typeface="Arial Narrow"/>
                        </a:rPr>
                        <a:t>Nettoyez </a:t>
                      </a:r>
                      <a:r>
                        <a:rPr sz="850" spc="-5" dirty="0">
                          <a:solidFill>
                            <a:srgbClr val="231F20"/>
                          </a:solidFill>
                          <a:latin typeface="Arial Narrow"/>
                          <a:cs typeface="Arial Narrow"/>
                        </a:rPr>
                        <a:t>les pièces et les </a:t>
                      </a:r>
                      <a:r>
                        <a:rPr sz="850" dirty="0">
                          <a:solidFill>
                            <a:srgbClr val="231F20"/>
                          </a:solidFill>
                          <a:latin typeface="Arial Narrow"/>
                          <a:cs typeface="Arial Narrow"/>
                        </a:rPr>
                        <a:t>tuyaux </a:t>
                      </a:r>
                      <a:r>
                        <a:rPr sz="850" spc="-5" dirty="0">
                          <a:solidFill>
                            <a:srgbClr val="231F20"/>
                          </a:solidFill>
                          <a:latin typeface="Arial Narrow"/>
                          <a:cs typeface="Arial Narrow"/>
                        </a:rPr>
                        <a:t>par lesquels passe</a:t>
                      </a:r>
                      <a:r>
                        <a:rPr sz="850" spc="-35" dirty="0">
                          <a:solidFill>
                            <a:srgbClr val="231F20"/>
                          </a:solidFill>
                          <a:latin typeface="Arial Narrow"/>
                          <a:cs typeface="Arial Narrow"/>
                        </a:rPr>
                        <a:t> </a:t>
                      </a:r>
                      <a:r>
                        <a:rPr sz="850" spc="-5" dirty="0">
                          <a:solidFill>
                            <a:srgbClr val="231F20"/>
                          </a:solidFill>
                          <a:latin typeface="Arial Narrow"/>
                          <a:cs typeface="Arial Narrow"/>
                        </a:rPr>
                        <a:t>l’eau</a:t>
                      </a:r>
                      <a:endParaRPr sz="850">
                        <a:latin typeface="Arial Narrow"/>
                        <a:cs typeface="Arial Narrow"/>
                      </a:endParaRPr>
                    </a:p>
                    <a:p>
                      <a:pPr marL="197485" indent="-123825">
                        <a:lnSpc>
                          <a:spcPts val="1010"/>
                        </a:lnSpc>
                        <a:buAutoNum type="arabicPeriod"/>
                        <a:tabLst>
                          <a:tab pos="198120" algn="l"/>
                        </a:tabLst>
                      </a:pPr>
                      <a:r>
                        <a:rPr sz="850" dirty="0">
                          <a:solidFill>
                            <a:srgbClr val="231F20"/>
                          </a:solidFill>
                          <a:latin typeface="Arial Narrow"/>
                          <a:cs typeface="Arial Narrow"/>
                        </a:rPr>
                        <a:t>Contactez </a:t>
                      </a:r>
                      <a:r>
                        <a:rPr sz="850" spc="-5" dirty="0">
                          <a:solidFill>
                            <a:srgbClr val="231F20"/>
                          </a:solidFill>
                          <a:latin typeface="Arial Narrow"/>
                          <a:cs typeface="Arial Narrow"/>
                        </a:rPr>
                        <a:t>le centre de services</a:t>
                      </a:r>
                      <a:r>
                        <a:rPr sz="850" spc="-15" dirty="0">
                          <a:solidFill>
                            <a:srgbClr val="231F20"/>
                          </a:solidFill>
                          <a:latin typeface="Arial Narrow"/>
                          <a:cs typeface="Arial Narrow"/>
                        </a:rPr>
                        <a:t> </a:t>
                      </a:r>
                      <a:r>
                        <a:rPr sz="850" spc="-5" dirty="0">
                          <a:solidFill>
                            <a:srgbClr val="231F20"/>
                          </a:solidFill>
                          <a:latin typeface="Arial Narrow"/>
                          <a:cs typeface="Arial Narrow"/>
                        </a:rPr>
                        <a:t>MSpa</a:t>
                      </a:r>
                      <a:endParaRPr sz="850">
                        <a:latin typeface="Arial Narrow"/>
                        <a:cs typeface="Arial Narrow"/>
                      </a:endParaRPr>
                    </a:p>
                  </a:txBody>
                  <a:tcPr marL="0" marR="0" marT="412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6"/>
                  </a:ext>
                </a:extLst>
              </a:tr>
            </a:tbl>
          </a:graphicData>
        </a:graphic>
      </p:graphicFrame>
      <p:sp>
        <p:nvSpPr>
          <p:cNvPr id="473" name="object 473"/>
          <p:cNvSpPr txBox="1"/>
          <p:nvPr/>
        </p:nvSpPr>
        <p:spPr>
          <a:xfrm>
            <a:off x="525834" y="4911998"/>
            <a:ext cx="2081530" cy="613410"/>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DÉPANNAGE</a:t>
            </a:r>
            <a:endParaRPr sz="1600">
              <a:latin typeface="Arial Narrow"/>
              <a:cs typeface="Arial Narrow"/>
            </a:endParaRPr>
          </a:p>
          <a:p>
            <a:pPr marL="12700">
              <a:lnSpc>
                <a:spcPct val="100000"/>
              </a:lnSpc>
              <a:spcBef>
                <a:spcPts val="1265"/>
              </a:spcBef>
            </a:pPr>
            <a:r>
              <a:rPr sz="1200" b="1" dirty="0">
                <a:solidFill>
                  <a:srgbClr val="231F20"/>
                </a:solidFill>
                <a:latin typeface="Arial Narrow"/>
                <a:cs typeface="Arial Narrow"/>
              </a:rPr>
              <a:t>TABLEAU DES CODES</a:t>
            </a:r>
            <a:r>
              <a:rPr sz="1200" b="1" spc="-90" dirty="0">
                <a:solidFill>
                  <a:srgbClr val="231F20"/>
                </a:solidFill>
                <a:latin typeface="Arial Narrow"/>
                <a:cs typeface="Arial Narrow"/>
              </a:rPr>
              <a:t> </a:t>
            </a:r>
            <a:r>
              <a:rPr sz="1200" b="1" dirty="0">
                <a:solidFill>
                  <a:srgbClr val="231F20"/>
                </a:solidFill>
                <a:latin typeface="Arial Narrow"/>
                <a:cs typeface="Arial Narrow"/>
              </a:rPr>
              <a:t>D’ERREUR</a:t>
            </a:r>
            <a:endParaRPr sz="1200">
              <a:latin typeface="Arial Narrow"/>
              <a:cs typeface="Arial Narrow"/>
            </a:endParaRPr>
          </a:p>
        </p:txBody>
      </p:sp>
      <p:sp>
        <p:nvSpPr>
          <p:cNvPr id="474" name="object 474"/>
          <p:cNvSpPr/>
          <p:nvPr/>
        </p:nvSpPr>
        <p:spPr>
          <a:xfrm>
            <a:off x="5712259" y="2153435"/>
            <a:ext cx="391795" cy="50800"/>
          </a:xfrm>
          <a:custGeom>
            <a:avLst/>
            <a:gdLst/>
            <a:ahLst/>
            <a:cxnLst/>
            <a:rect l="l" t="t" r="r" b="b"/>
            <a:pathLst>
              <a:path w="391795" h="50800">
                <a:moveTo>
                  <a:pt x="0" y="50774"/>
                </a:moveTo>
                <a:lnTo>
                  <a:pt x="39065" y="0"/>
                </a:lnTo>
                <a:lnTo>
                  <a:pt x="391388" y="0"/>
                </a:lnTo>
                <a:lnTo>
                  <a:pt x="370281" y="50774"/>
                </a:lnTo>
              </a:path>
            </a:pathLst>
          </a:custGeom>
          <a:ln w="3175">
            <a:solidFill>
              <a:srgbClr val="231F20"/>
            </a:solidFill>
          </a:ln>
        </p:spPr>
        <p:txBody>
          <a:bodyPr wrap="square" lIns="0" tIns="0" rIns="0" bIns="0" rtlCol="0"/>
          <a:lstStyle/>
          <a:p>
            <a:endParaRPr/>
          </a:p>
        </p:txBody>
      </p:sp>
      <p:sp>
        <p:nvSpPr>
          <p:cNvPr id="475" name="object 475"/>
          <p:cNvSpPr/>
          <p:nvPr/>
        </p:nvSpPr>
        <p:spPr>
          <a:xfrm>
            <a:off x="6086316" y="2536449"/>
            <a:ext cx="17780" cy="44450"/>
          </a:xfrm>
          <a:custGeom>
            <a:avLst/>
            <a:gdLst/>
            <a:ahLst/>
            <a:cxnLst/>
            <a:rect l="l" t="t" r="r" b="b"/>
            <a:pathLst>
              <a:path w="17779" h="44450">
                <a:moveTo>
                  <a:pt x="17335" y="0"/>
                </a:moveTo>
                <a:lnTo>
                  <a:pt x="0" y="44246"/>
                </a:lnTo>
              </a:path>
            </a:pathLst>
          </a:custGeom>
          <a:ln w="3175">
            <a:solidFill>
              <a:srgbClr val="231F20"/>
            </a:solidFill>
          </a:ln>
        </p:spPr>
        <p:txBody>
          <a:bodyPr wrap="square" lIns="0" tIns="0" rIns="0" bIns="0" rtlCol="0"/>
          <a:lstStyle/>
          <a:p>
            <a:endParaRPr/>
          </a:p>
        </p:txBody>
      </p:sp>
      <p:sp>
        <p:nvSpPr>
          <p:cNvPr id="476" name="object 476"/>
          <p:cNvSpPr txBox="1"/>
          <p:nvPr/>
        </p:nvSpPr>
        <p:spPr>
          <a:xfrm>
            <a:off x="5712256" y="2204212"/>
            <a:ext cx="381000" cy="376555"/>
          </a:xfrm>
          <a:prstGeom prst="rect">
            <a:avLst/>
          </a:prstGeom>
          <a:ln w="3175">
            <a:solidFill>
              <a:srgbClr val="231F20"/>
            </a:solidFill>
          </a:ln>
        </p:spPr>
        <p:txBody>
          <a:bodyPr vert="horz" wrap="square" lIns="0" tIns="0" rIns="0" bIns="0" rtlCol="0">
            <a:spAutoFit/>
          </a:bodyPr>
          <a:lstStyle/>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marR="61594" algn="r">
              <a:lnSpc>
                <a:spcPct val="100000"/>
              </a:lnSpc>
            </a:pPr>
            <a:r>
              <a:rPr sz="100" spc="25" dirty="0">
                <a:solidFill>
                  <a:srgbClr val="231F20"/>
                </a:solidFill>
                <a:latin typeface="Arial"/>
                <a:cs typeface="Arial"/>
              </a:rPr>
              <a:t>®</a:t>
            </a:r>
            <a:endParaRPr sz="100">
              <a:latin typeface="Arial"/>
              <a:cs typeface="Arial"/>
            </a:endParaRPr>
          </a:p>
        </p:txBody>
      </p:sp>
      <p:sp>
        <p:nvSpPr>
          <p:cNvPr id="477" name="object 477"/>
          <p:cNvSpPr/>
          <p:nvPr/>
        </p:nvSpPr>
        <p:spPr>
          <a:xfrm>
            <a:off x="5796912" y="2346617"/>
            <a:ext cx="223023" cy="92193"/>
          </a:xfrm>
          <a:prstGeom prst="rect">
            <a:avLst/>
          </a:prstGeom>
          <a:blipFill>
            <a:blip r:embed="rId4" cstate="print"/>
            <a:stretch>
              <a:fillRect/>
            </a:stretch>
          </a:blipFill>
        </p:spPr>
        <p:txBody>
          <a:bodyPr wrap="square" lIns="0" tIns="0" rIns="0" bIns="0" rtlCol="0"/>
          <a:lstStyle/>
          <a:p>
            <a:endParaRPr/>
          </a:p>
        </p:txBody>
      </p:sp>
      <p:sp>
        <p:nvSpPr>
          <p:cNvPr id="478" name="object 478"/>
          <p:cNvSpPr txBox="1"/>
          <p:nvPr/>
        </p:nvSpPr>
        <p:spPr>
          <a:xfrm>
            <a:off x="543507" y="495301"/>
            <a:ext cx="3865879" cy="2708910"/>
          </a:xfrm>
          <a:prstGeom prst="rect">
            <a:avLst/>
          </a:prstGeom>
        </p:spPr>
        <p:txBody>
          <a:bodyPr vert="horz" wrap="square" lIns="0" tIns="56515" rIns="0" bIns="0" rtlCol="0">
            <a:spAutoFit/>
          </a:bodyPr>
          <a:lstStyle/>
          <a:p>
            <a:pPr marL="12700">
              <a:lnSpc>
                <a:spcPct val="100000"/>
              </a:lnSpc>
              <a:spcBef>
                <a:spcPts val="445"/>
              </a:spcBef>
            </a:pPr>
            <a:r>
              <a:rPr sz="1200" b="1" dirty="0">
                <a:solidFill>
                  <a:srgbClr val="231F20"/>
                </a:solidFill>
                <a:latin typeface="Arial Narrow"/>
                <a:cs typeface="Arial Narrow"/>
              </a:rPr>
              <a:t>Stockage </a:t>
            </a:r>
            <a:r>
              <a:rPr sz="1200" b="1" spc="-5" dirty="0">
                <a:solidFill>
                  <a:srgbClr val="231F20"/>
                </a:solidFill>
                <a:latin typeface="Arial Narrow"/>
                <a:cs typeface="Arial Narrow"/>
              </a:rPr>
              <a:t>et </a:t>
            </a:r>
            <a:r>
              <a:rPr sz="1200" b="1" dirty="0">
                <a:solidFill>
                  <a:srgbClr val="231F20"/>
                </a:solidFill>
                <a:latin typeface="Arial Narrow"/>
                <a:cs typeface="Arial Narrow"/>
              </a:rPr>
              <a:t>préparation pour une utilisation</a:t>
            </a:r>
            <a:r>
              <a:rPr sz="1200" b="1" spc="-25" dirty="0">
                <a:solidFill>
                  <a:srgbClr val="231F20"/>
                </a:solidFill>
                <a:latin typeface="Arial Narrow"/>
                <a:cs typeface="Arial Narrow"/>
              </a:rPr>
              <a:t> </a:t>
            </a:r>
            <a:r>
              <a:rPr sz="1200" b="1" dirty="0">
                <a:solidFill>
                  <a:srgbClr val="231F20"/>
                </a:solidFill>
                <a:latin typeface="Arial Narrow"/>
                <a:cs typeface="Arial Narrow"/>
              </a:rPr>
              <a:t>ultérieure</a:t>
            </a:r>
            <a:endParaRPr sz="1200">
              <a:latin typeface="Arial Narrow"/>
              <a:cs typeface="Arial Narrow"/>
            </a:endParaRPr>
          </a:p>
          <a:p>
            <a:pPr marL="142875" marR="364490" indent="-130810">
              <a:lnSpc>
                <a:spcPct val="111100"/>
              </a:lnSpc>
              <a:spcBef>
                <a:spcPts val="140"/>
              </a:spcBef>
              <a:buAutoNum type="arabicPeriod"/>
              <a:tabLst>
                <a:tab pos="143510" algn="l"/>
              </a:tabLst>
            </a:pPr>
            <a:r>
              <a:rPr sz="900" dirty="0">
                <a:solidFill>
                  <a:srgbClr val="231F20"/>
                </a:solidFill>
                <a:latin typeface="Arial Narrow"/>
                <a:cs typeface="Arial Narrow"/>
              </a:rPr>
              <a:t>Videz </a:t>
            </a:r>
            <a:r>
              <a:rPr sz="900" spc="-5" dirty="0">
                <a:solidFill>
                  <a:srgbClr val="231F20"/>
                </a:solidFill>
                <a:latin typeface="Arial Narrow"/>
                <a:cs typeface="Arial Narrow"/>
              </a:rPr>
              <a:t>et nettoyez le spa en suivant les instructions des sections </a:t>
            </a:r>
            <a:r>
              <a:rPr sz="900" dirty="0">
                <a:solidFill>
                  <a:srgbClr val="231F20"/>
                </a:solidFill>
                <a:latin typeface="Arial Narrow"/>
                <a:cs typeface="Arial Narrow"/>
              </a:rPr>
              <a:t>« Vidange » </a:t>
            </a:r>
            <a:r>
              <a:rPr sz="900" spc="-5" dirty="0">
                <a:solidFill>
                  <a:srgbClr val="231F20"/>
                </a:solidFill>
                <a:latin typeface="Arial Narrow"/>
                <a:cs typeface="Arial Narrow"/>
              </a:rPr>
              <a:t>et </a:t>
            </a:r>
            <a:r>
              <a:rPr sz="900" dirty="0">
                <a:solidFill>
                  <a:srgbClr val="231F20"/>
                </a:solidFill>
                <a:latin typeface="Arial Narrow"/>
                <a:cs typeface="Arial Narrow"/>
              </a:rPr>
              <a:t>«  Nettoyage </a:t>
            </a:r>
            <a:r>
              <a:rPr sz="900" spc="-5" dirty="0">
                <a:solidFill>
                  <a:srgbClr val="231F20"/>
                </a:solidFill>
                <a:latin typeface="Arial Narrow"/>
                <a:cs typeface="Arial Narrow"/>
              </a:rPr>
              <a:t>du spa</a:t>
            </a:r>
            <a:r>
              <a:rPr sz="900" spc="-10" dirty="0">
                <a:solidFill>
                  <a:srgbClr val="231F20"/>
                </a:solidFill>
                <a:latin typeface="Arial Narrow"/>
                <a:cs typeface="Arial Narrow"/>
              </a:rPr>
              <a:t> </a:t>
            </a:r>
            <a:r>
              <a:rPr sz="900" dirty="0">
                <a:solidFill>
                  <a:srgbClr val="231F20"/>
                </a:solidFill>
                <a:latin typeface="Arial Narrow"/>
                <a:cs typeface="Arial Narrow"/>
              </a:rPr>
              <a:t>».</a:t>
            </a:r>
            <a:endParaRPr sz="900">
              <a:latin typeface="Arial Narrow"/>
              <a:cs typeface="Arial Narrow"/>
            </a:endParaRPr>
          </a:p>
          <a:p>
            <a:pPr marL="142875" marR="140335" indent="-130810">
              <a:lnSpc>
                <a:spcPct val="111100"/>
              </a:lnSpc>
              <a:buAutoNum type="arabicPeriod"/>
              <a:tabLst>
                <a:tab pos="143510" algn="l"/>
              </a:tabLst>
            </a:pPr>
            <a:r>
              <a:rPr sz="900" dirty="0">
                <a:solidFill>
                  <a:srgbClr val="231F20"/>
                </a:solidFill>
                <a:latin typeface="Arial Narrow"/>
                <a:cs typeface="Arial Narrow"/>
              </a:rPr>
              <a:t>Reportez-vous </a:t>
            </a:r>
            <a:r>
              <a:rPr sz="900" spc="-5" dirty="0">
                <a:solidFill>
                  <a:srgbClr val="231F20"/>
                </a:solidFill>
                <a:latin typeface="Arial Narrow"/>
                <a:cs typeface="Arial Narrow"/>
              </a:rPr>
              <a:t>aux instructions pour dégonfler et démonter le bassin du spa, l’unité de  commande du spa et la vessie</a:t>
            </a:r>
            <a:r>
              <a:rPr sz="900" spc="-10" dirty="0">
                <a:solidFill>
                  <a:srgbClr val="231F20"/>
                </a:solidFill>
                <a:latin typeface="Arial Narrow"/>
                <a:cs typeface="Arial Narrow"/>
              </a:rPr>
              <a:t> </a:t>
            </a:r>
            <a:r>
              <a:rPr sz="900" dirty="0">
                <a:solidFill>
                  <a:srgbClr val="231F20"/>
                </a:solidFill>
                <a:latin typeface="Arial Narrow"/>
                <a:cs typeface="Arial Narrow"/>
              </a:rPr>
              <a:t>d’air.</a:t>
            </a:r>
            <a:endParaRPr sz="900">
              <a:latin typeface="Arial Narrow"/>
              <a:cs typeface="Arial Narrow"/>
            </a:endParaRPr>
          </a:p>
          <a:p>
            <a:pPr marL="142875" marR="57785" indent="-130810">
              <a:lnSpc>
                <a:spcPct val="111100"/>
              </a:lnSpc>
              <a:buAutoNum type="arabicPeriod"/>
              <a:tabLst>
                <a:tab pos="143510" algn="l"/>
              </a:tabLst>
            </a:pPr>
            <a:r>
              <a:rPr sz="900" dirty="0">
                <a:solidFill>
                  <a:srgbClr val="231F20"/>
                </a:solidFill>
                <a:latin typeface="Arial Narrow"/>
                <a:cs typeface="Arial Narrow"/>
              </a:rPr>
              <a:t>Assurez-vous </a:t>
            </a:r>
            <a:r>
              <a:rPr sz="900" spc="-5" dirty="0">
                <a:solidFill>
                  <a:srgbClr val="231F20"/>
                </a:solidFill>
                <a:latin typeface="Arial Narrow"/>
                <a:cs typeface="Arial Narrow"/>
              </a:rPr>
              <a:t>que </a:t>
            </a:r>
            <a:r>
              <a:rPr sz="900" dirty="0">
                <a:solidFill>
                  <a:srgbClr val="231F20"/>
                </a:solidFill>
                <a:latin typeface="Arial Narrow"/>
                <a:cs typeface="Arial Narrow"/>
              </a:rPr>
              <a:t>tous </a:t>
            </a:r>
            <a:r>
              <a:rPr sz="900" spc="-5" dirty="0">
                <a:solidFill>
                  <a:srgbClr val="231F20"/>
                </a:solidFill>
                <a:latin typeface="Arial Narrow"/>
                <a:cs typeface="Arial Narrow"/>
              </a:rPr>
              <a:t>les composants et accessoires du spa sont parfaitement propres  et secs avant de les stocker. </a:t>
            </a:r>
            <a:r>
              <a:rPr sz="900" dirty="0">
                <a:solidFill>
                  <a:srgbClr val="231F20"/>
                </a:solidFill>
                <a:latin typeface="Arial Narrow"/>
                <a:cs typeface="Arial Narrow"/>
              </a:rPr>
              <a:t>Faites </a:t>
            </a:r>
            <a:r>
              <a:rPr sz="900" spc="-5" dirty="0">
                <a:solidFill>
                  <a:srgbClr val="231F20"/>
                </a:solidFill>
                <a:latin typeface="Arial Narrow"/>
                <a:cs typeface="Arial Narrow"/>
              </a:rPr>
              <a:t>sécher </a:t>
            </a:r>
            <a:r>
              <a:rPr sz="900" dirty="0">
                <a:solidFill>
                  <a:srgbClr val="231F20"/>
                </a:solidFill>
                <a:latin typeface="Arial Narrow"/>
                <a:cs typeface="Arial Narrow"/>
              </a:rPr>
              <a:t>à </a:t>
            </a:r>
            <a:r>
              <a:rPr sz="900" spc="-5" dirty="0">
                <a:solidFill>
                  <a:srgbClr val="231F20"/>
                </a:solidFill>
                <a:latin typeface="Arial Narrow"/>
                <a:cs typeface="Arial Narrow"/>
              </a:rPr>
              <a:t>l’air libre le bassin du spa sous un soleil  doux pendant une heure avant de le</a:t>
            </a:r>
            <a:r>
              <a:rPr sz="900" spc="-15" dirty="0">
                <a:solidFill>
                  <a:srgbClr val="231F20"/>
                </a:solidFill>
                <a:latin typeface="Arial Narrow"/>
                <a:cs typeface="Arial Narrow"/>
              </a:rPr>
              <a:t> </a:t>
            </a:r>
            <a:r>
              <a:rPr sz="900" dirty="0">
                <a:solidFill>
                  <a:srgbClr val="231F20"/>
                </a:solidFill>
                <a:latin typeface="Arial Narrow"/>
                <a:cs typeface="Arial Narrow"/>
              </a:rPr>
              <a:t>plier.</a:t>
            </a:r>
            <a:endParaRPr sz="900">
              <a:latin typeface="Arial Narrow"/>
              <a:cs typeface="Arial Narrow"/>
            </a:endParaRPr>
          </a:p>
          <a:p>
            <a:pPr marL="142875" marR="94615" indent="-130810">
              <a:lnSpc>
                <a:spcPct val="111100"/>
              </a:lnSpc>
              <a:buAutoNum type="arabicPeriod"/>
              <a:tabLst>
                <a:tab pos="143510" algn="l"/>
              </a:tabLst>
            </a:pPr>
            <a:r>
              <a:rPr sz="900" dirty="0">
                <a:solidFill>
                  <a:srgbClr val="231F20"/>
                </a:solidFill>
                <a:latin typeface="Arial Narrow"/>
                <a:cs typeface="Arial Narrow"/>
              </a:rPr>
              <a:t>Repliez </a:t>
            </a:r>
            <a:r>
              <a:rPr sz="900" spc="-5" dirty="0">
                <a:solidFill>
                  <a:srgbClr val="231F20"/>
                </a:solidFill>
                <a:latin typeface="Arial Narrow"/>
                <a:cs typeface="Arial Narrow"/>
              </a:rPr>
              <a:t>le bassin du spa sans serrer et évitez les angles vifs pour éviter d’endommager  ou de percer le </a:t>
            </a:r>
            <a:r>
              <a:rPr sz="900" dirty="0">
                <a:solidFill>
                  <a:srgbClr val="231F20"/>
                </a:solidFill>
                <a:latin typeface="Arial Narrow"/>
                <a:cs typeface="Arial Narrow"/>
              </a:rPr>
              <a:t>revêtement </a:t>
            </a:r>
            <a:r>
              <a:rPr sz="900" spc="-5" dirty="0">
                <a:solidFill>
                  <a:srgbClr val="231F20"/>
                </a:solidFill>
                <a:latin typeface="Arial Narrow"/>
                <a:cs typeface="Arial Narrow"/>
              </a:rPr>
              <a:t>du</a:t>
            </a:r>
            <a:r>
              <a:rPr sz="900" spc="-10"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p>
            <a:pPr marL="142875" indent="-130810">
              <a:lnSpc>
                <a:spcPct val="100000"/>
              </a:lnSpc>
              <a:spcBef>
                <a:spcPts val="120"/>
              </a:spcBef>
              <a:buAutoNum type="arabicPeriod"/>
              <a:tabLst>
                <a:tab pos="143510" algn="l"/>
              </a:tabLst>
            </a:pPr>
            <a:r>
              <a:rPr sz="900" dirty="0">
                <a:solidFill>
                  <a:srgbClr val="231F20"/>
                </a:solidFill>
                <a:latin typeface="Arial Narrow"/>
                <a:cs typeface="Arial Narrow"/>
              </a:rPr>
              <a:t>Préparez </a:t>
            </a:r>
            <a:r>
              <a:rPr sz="900" spc="-5" dirty="0">
                <a:solidFill>
                  <a:srgbClr val="231F20"/>
                </a:solidFill>
                <a:latin typeface="Arial Narrow"/>
                <a:cs typeface="Arial Narrow"/>
              </a:rPr>
              <a:t>une nouvelle cartouche pour la prochaine</a:t>
            </a:r>
            <a:r>
              <a:rPr sz="900" spc="-15" dirty="0">
                <a:solidFill>
                  <a:srgbClr val="231F20"/>
                </a:solidFill>
                <a:latin typeface="Arial Narrow"/>
                <a:cs typeface="Arial Narrow"/>
              </a:rPr>
              <a:t> </a:t>
            </a:r>
            <a:r>
              <a:rPr sz="900" dirty="0">
                <a:solidFill>
                  <a:srgbClr val="231F20"/>
                </a:solidFill>
                <a:latin typeface="Arial Narrow"/>
                <a:cs typeface="Arial Narrow"/>
              </a:rPr>
              <a:t>utilisation.</a:t>
            </a:r>
            <a:endParaRPr sz="900">
              <a:latin typeface="Arial Narrow"/>
              <a:cs typeface="Arial Narrow"/>
            </a:endParaRPr>
          </a:p>
          <a:p>
            <a:pPr marL="142875" marR="5080" indent="-130810">
              <a:lnSpc>
                <a:spcPct val="111100"/>
              </a:lnSpc>
              <a:buAutoNum type="arabicPeriod"/>
              <a:tabLst>
                <a:tab pos="143510" algn="l"/>
              </a:tabLst>
            </a:pPr>
            <a:r>
              <a:rPr sz="900" spc="-15" dirty="0">
                <a:solidFill>
                  <a:srgbClr val="231F20"/>
                </a:solidFill>
                <a:latin typeface="Arial Narrow"/>
                <a:cs typeface="Arial Narrow"/>
              </a:rPr>
              <a:t>Stockez le </a:t>
            </a:r>
            <a:r>
              <a:rPr sz="900" spc="-20" dirty="0">
                <a:solidFill>
                  <a:srgbClr val="231F20"/>
                </a:solidFill>
                <a:latin typeface="Arial Narrow"/>
                <a:cs typeface="Arial Narrow"/>
              </a:rPr>
              <a:t>spa </a:t>
            </a:r>
            <a:r>
              <a:rPr sz="900" spc="-15" dirty="0">
                <a:solidFill>
                  <a:srgbClr val="231F20"/>
                </a:solidFill>
                <a:latin typeface="Arial Narrow"/>
                <a:cs typeface="Arial Narrow"/>
              </a:rPr>
              <a:t>et </a:t>
            </a:r>
            <a:r>
              <a:rPr sz="900" spc="-20" dirty="0">
                <a:solidFill>
                  <a:srgbClr val="231F20"/>
                </a:solidFill>
                <a:latin typeface="Arial Narrow"/>
                <a:cs typeface="Arial Narrow"/>
              </a:rPr>
              <a:t>ses accessoires dans un endroit sec </a:t>
            </a:r>
            <a:r>
              <a:rPr sz="900" spc="-15" dirty="0">
                <a:solidFill>
                  <a:srgbClr val="231F20"/>
                </a:solidFill>
                <a:latin typeface="Arial Narrow"/>
                <a:cs typeface="Arial Narrow"/>
              </a:rPr>
              <a:t>et </a:t>
            </a:r>
            <a:r>
              <a:rPr sz="900" spc="-20" dirty="0">
                <a:solidFill>
                  <a:srgbClr val="231F20"/>
                </a:solidFill>
                <a:latin typeface="Arial Narrow"/>
                <a:cs typeface="Arial Narrow"/>
              </a:rPr>
              <a:t>à </a:t>
            </a:r>
            <a:r>
              <a:rPr sz="900" spc="-15" dirty="0">
                <a:solidFill>
                  <a:srgbClr val="231F20"/>
                </a:solidFill>
                <a:latin typeface="Arial Narrow"/>
                <a:cs typeface="Arial Narrow"/>
              </a:rPr>
              <a:t>température </a:t>
            </a:r>
            <a:r>
              <a:rPr sz="900" spc="-20" dirty="0">
                <a:solidFill>
                  <a:srgbClr val="231F20"/>
                </a:solidFill>
                <a:latin typeface="Arial Narrow"/>
                <a:cs typeface="Arial Narrow"/>
              </a:rPr>
              <a:t>contrôlée </a:t>
            </a:r>
            <a:r>
              <a:rPr sz="900" spc="-15" dirty="0">
                <a:solidFill>
                  <a:srgbClr val="231F20"/>
                </a:solidFill>
                <a:latin typeface="Arial Narrow"/>
                <a:cs typeface="Arial Narrow"/>
              </a:rPr>
              <a:t>(entre </a:t>
            </a:r>
            <a:r>
              <a:rPr sz="900" spc="-20" dirty="0">
                <a:solidFill>
                  <a:srgbClr val="231F20"/>
                </a:solidFill>
                <a:latin typeface="Arial Narrow"/>
                <a:cs typeface="Arial Narrow"/>
              </a:rPr>
              <a:t>0 °C  </a:t>
            </a:r>
            <a:r>
              <a:rPr sz="900" spc="-5" dirty="0">
                <a:solidFill>
                  <a:srgbClr val="231F20"/>
                </a:solidFill>
                <a:latin typeface="Arial Narrow"/>
                <a:cs typeface="Arial Narrow"/>
              </a:rPr>
              <a:t>et 40 </a:t>
            </a:r>
            <a:r>
              <a:rPr sz="900" dirty="0">
                <a:solidFill>
                  <a:srgbClr val="231F20"/>
                </a:solidFill>
                <a:latin typeface="Arial Narrow"/>
                <a:cs typeface="Arial Narrow"/>
              </a:rPr>
              <a:t>°C – </a:t>
            </a:r>
            <a:r>
              <a:rPr sz="900" spc="-5" dirty="0">
                <a:solidFill>
                  <a:srgbClr val="231F20"/>
                </a:solidFill>
                <a:latin typeface="Arial Narrow"/>
                <a:cs typeface="Arial Narrow"/>
              </a:rPr>
              <a:t>32 </a:t>
            </a:r>
            <a:r>
              <a:rPr sz="900" dirty="0">
                <a:solidFill>
                  <a:srgbClr val="231F20"/>
                </a:solidFill>
                <a:latin typeface="Arial Narrow"/>
                <a:cs typeface="Arial Narrow"/>
              </a:rPr>
              <a:t>°F </a:t>
            </a:r>
            <a:r>
              <a:rPr sz="900" spc="-5" dirty="0">
                <a:solidFill>
                  <a:srgbClr val="231F20"/>
                </a:solidFill>
                <a:latin typeface="Arial Narrow"/>
                <a:cs typeface="Arial Narrow"/>
              </a:rPr>
              <a:t>et 104 </a:t>
            </a:r>
            <a:r>
              <a:rPr sz="900" dirty="0">
                <a:solidFill>
                  <a:srgbClr val="231F20"/>
                </a:solidFill>
                <a:latin typeface="Arial Narrow"/>
                <a:cs typeface="Arial Narrow"/>
              </a:rPr>
              <a:t>°F). Nous recommandons </a:t>
            </a:r>
            <a:r>
              <a:rPr sz="900" spc="-5" dirty="0">
                <a:solidFill>
                  <a:srgbClr val="231F20"/>
                </a:solidFill>
                <a:latin typeface="Arial Narrow"/>
                <a:cs typeface="Arial Narrow"/>
              </a:rPr>
              <a:t>de conserver le spa avec un agent  </a:t>
            </a:r>
            <a:r>
              <a:rPr sz="900" dirty="0">
                <a:solidFill>
                  <a:srgbClr val="231F20"/>
                </a:solidFill>
                <a:latin typeface="Arial Narrow"/>
                <a:cs typeface="Arial Narrow"/>
              </a:rPr>
              <a:t>déshydratant.</a:t>
            </a:r>
            <a:endParaRPr sz="900">
              <a:latin typeface="Arial Narrow"/>
              <a:cs typeface="Arial Narrow"/>
            </a:endParaRPr>
          </a:p>
          <a:p>
            <a:pPr marL="142875" indent="-130810">
              <a:lnSpc>
                <a:spcPct val="100000"/>
              </a:lnSpc>
              <a:spcBef>
                <a:spcPts val="120"/>
              </a:spcBef>
              <a:buAutoNum type="arabicPeriod"/>
              <a:tabLst>
                <a:tab pos="143510" algn="l"/>
              </a:tabLst>
            </a:pPr>
            <a:r>
              <a:rPr sz="900" dirty="0">
                <a:solidFill>
                  <a:srgbClr val="231F20"/>
                </a:solidFill>
                <a:latin typeface="Arial Narrow"/>
                <a:cs typeface="Arial Narrow"/>
              </a:rPr>
              <a:t>Il </a:t>
            </a:r>
            <a:r>
              <a:rPr sz="900" spc="-5" dirty="0">
                <a:solidFill>
                  <a:srgbClr val="231F20"/>
                </a:solidFill>
                <a:latin typeface="Arial Narrow"/>
                <a:cs typeface="Arial Narrow"/>
              </a:rPr>
              <a:t>est </a:t>
            </a:r>
            <a:r>
              <a:rPr sz="900" dirty="0">
                <a:solidFill>
                  <a:srgbClr val="231F20"/>
                </a:solidFill>
                <a:latin typeface="Arial Narrow"/>
                <a:cs typeface="Arial Narrow"/>
              </a:rPr>
              <a:t>recommandé </a:t>
            </a:r>
            <a:r>
              <a:rPr sz="900" spc="-5" dirty="0">
                <a:solidFill>
                  <a:srgbClr val="231F20"/>
                </a:solidFill>
                <a:latin typeface="Arial Narrow"/>
                <a:cs typeface="Arial Narrow"/>
              </a:rPr>
              <a:t>de stocker le spa dans son emballage</a:t>
            </a:r>
            <a:r>
              <a:rPr sz="900" spc="-25" dirty="0">
                <a:solidFill>
                  <a:srgbClr val="231F20"/>
                </a:solidFill>
                <a:latin typeface="Arial Narrow"/>
                <a:cs typeface="Arial Narrow"/>
              </a:rPr>
              <a:t> </a:t>
            </a:r>
            <a:r>
              <a:rPr sz="900" dirty="0">
                <a:solidFill>
                  <a:srgbClr val="231F20"/>
                </a:solidFill>
                <a:latin typeface="Arial Narrow"/>
                <a:cs typeface="Arial Narrow"/>
              </a:rPr>
              <a:t>d’origine.</a:t>
            </a:r>
            <a:endParaRPr sz="900">
              <a:latin typeface="Arial Narrow"/>
              <a:cs typeface="Arial Narrow"/>
            </a:endParaRPr>
          </a:p>
          <a:p>
            <a:pPr marL="142875" marR="31115" indent="-130810">
              <a:lnSpc>
                <a:spcPct val="111100"/>
              </a:lnSpc>
              <a:buAutoNum type="arabicPeriod"/>
              <a:tabLst>
                <a:tab pos="143510" algn="l"/>
              </a:tabLst>
            </a:pPr>
            <a:r>
              <a:rPr sz="900" dirty="0">
                <a:solidFill>
                  <a:srgbClr val="231F20"/>
                </a:solidFill>
                <a:latin typeface="Arial Narrow"/>
                <a:cs typeface="Arial Narrow"/>
              </a:rPr>
              <a:t>Après </a:t>
            </a:r>
            <a:r>
              <a:rPr sz="900" spc="-5" dirty="0">
                <a:solidFill>
                  <a:srgbClr val="231F20"/>
                </a:solidFill>
                <a:latin typeface="Arial Narrow"/>
                <a:cs typeface="Arial Narrow"/>
              </a:rPr>
              <a:t>un stockage pendant une durée prolongée, </a:t>
            </a:r>
            <a:r>
              <a:rPr sz="900" dirty="0">
                <a:solidFill>
                  <a:srgbClr val="231F20"/>
                </a:solidFill>
                <a:latin typeface="Arial Narrow"/>
                <a:cs typeface="Arial Narrow"/>
              </a:rPr>
              <a:t>remplissez </a:t>
            </a:r>
            <a:r>
              <a:rPr sz="900" spc="-5" dirty="0">
                <a:solidFill>
                  <a:srgbClr val="231F20"/>
                </a:solidFill>
                <a:latin typeface="Arial Narrow"/>
                <a:cs typeface="Arial Narrow"/>
              </a:rPr>
              <a:t>le spa avec de l’eau propre  et du désinfectant, et allumez le </a:t>
            </a:r>
            <a:r>
              <a:rPr sz="900" dirty="0">
                <a:solidFill>
                  <a:srgbClr val="231F20"/>
                </a:solidFill>
                <a:latin typeface="Arial Narrow"/>
                <a:cs typeface="Arial Narrow"/>
              </a:rPr>
              <a:t>FILTRE </a:t>
            </a:r>
            <a:r>
              <a:rPr sz="900" spc="-5" dirty="0">
                <a:solidFill>
                  <a:srgbClr val="231F20"/>
                </a:solidFill>
                <a:latin typeface="Arial Narrow"/>
                <a:cs typeface="Arial Narrow"/>
              </a:rPr>
              <a:t>pendant au moins </a:t>
            </a:r>
            <a:r>
              <a:rPr sz="900" dirty="0">
                <a:solidFill>
                  <a:srgbClr val="231F20"/>
                </a:solidFill>
                <a:latin typeface="Arial Narrow"/>
                <a:cs typeface="Arial Narrow"/>
              </a:rPr>
              <a:t>1 </a:t>
            </a:r>
            <a:r>
              <a:rPr sz="900" spc="-5" dirty="0">
                <a:solidFill>
                  <a:srgbClr val="231F20"/>
                </a:solidFill>
                <a:latin typeface="Arial Narrow"/>
                <a:cs typeface="Arial Narrow"/>
              </a:rPr>
              <a:t>heure avant</a:t>
            </a:r>
            <a:r>
              <a:rPr sz="900" spc="-40" dirty="0">
                <a:solidFill>
                  <a:srgbClr val="231F20"/>
                </a:solidFill>
                <a:latin typeface="Arial Narrow"/>
                <a:cs typeface="Arial Narrow"/>
              </a:rPr>
              <a:t> </a:t>
            </a:r>
            <a:r>
              <a:rPr sz="900" dirty="0">
                <a:solidFill>
                  <a:srgbClr val="231F20"/>
                </a:solidFill>
                <a:latin typeface="Arial Narrow"/>
                <a:cs typeface="Arial Narrow"/>
              </a:rPr>
              <a:t>utilisation.</a:t>
            </a:r>
            <a:endParaRPr sz="900">
              <a:latin typeface="Arial Narrow"/>
              <a:cs typeface="Arial Narrow"/>
            </a:endParaRPr>
          </a:p>
        </p:txBody>
      </p:sp>
      <p:sp>
        <p:nvSpPr>
          <p:cNvPr id="480" name="object 480"/>
          <p:cNvSpPr txBox="1"/>
          <p:nvPr/>
        </p:nvSpPr>
        <p:spPr>
          <a:xfrm>
            <a:off x="3699036" y="9996493"/>
            <a:ext cx="158115" cy="112395"/>
          </a:xfrm>
          <a:prstGeom prst="rect">
            <a:avLst/>
          </a:prstGeom>
        </p:spPr>
        <p:txBody>
          <a:bodyPr vert="horz" wrap="square" lIns="0" tIns="6985" rIns="0" bIns="0" rtlCol="0">
            <a:spAutoFit/>
          </a:bodyPr>
          <a:lstStyle/>
          <a:p>
            <a:pPr marL="38100">
              <a:lnSpc>
                <a:spcPct val="100000"/>
              </a:lnSpc>
              <a:spcBef>
                <a:spcPts val="55"/>
              </a:spcBef>
            </a:pPr>
            <a:r>
              <a:rPr sz="600" dirty="0">
                <a:solidFill>
                  <a:srgbClr val="131111"/>
                </a:solidFill>
                <a:latin typeface="Arial"/>
                <a:cs typeface="Arial"/>
              </a:rPr>
              <a:t>19</a:t>
            </a:r>
            <a:endParaRPr sz="600">
              <a:latin typeface="Arial"/>
              <a:cs typeface="Arial"/>
            </a:endParaRPr>
          </a:p>
        </p:txBody>
      </p:sp>
      <p:graphicFrame>
        <p:nvGraphicFramePr>
          <p:cNvPr id="479" name="object 479"/>
          <p:cNvGraphicFramePr>
            <a:graphicFrameLocks noGrp="1"/>
          </p:cNvGraphicFramePr>
          <p:nvPr/>
        </p:nvGraphicFramePr>
        <p:xfrm>
          <a:off x="537766" y="7609643"/>
          <a:ext cx="6485254" cy="2111423"/>
        </p:xfrm>
        <a:graphic>
          <a:graphicData uri="http://schemas.openxmlformats.org/drawingml/2006/table">
            <a:tbl>
              <a:tblPr firstRow="1" bandRow="1">
                <a:tableStyleId>{2D5ABB26-0587-4C30-8999-92F81FD0307C}</a:tableStyleId>
              </a:tblPr>
              <a:tblGrid>
                <a:gridCol w="1080770">
                  <a:extLst>
                    <a:ext uri="{9D8B030D-6E8A-4147-A177-3AD203B41FA5}">
                      <a16:colId xmlns:a16="http://schemas.microsoft.com/office/drawing/2014/main" val="20000"/>
                    </a:ext>
                  </a:extLst>
                </a:gridCol>
                <a:gridCol w="1723389">
                  <a:extLst>
                    <a:ext uri="{9D8B030D-6E8A-4147-A177-3AD203B41FA5}">
                      <a16:colId xmlns:a16="http://schemas.microsoft.com/office/drawing/2014/main" val="20001"/>
                    </a:ext>
                  </a:extLst>
                </a:gridCol>
                <a:gridCol w="3681095">
                  <a:extLst>
                    <a:ext uri="{9D8B030D-6E8A-4147-A177-3AD203B41FA5}">
                      <a16:colId xmlns:a16="http://schemas.microsoft.com/office/drawing/2014/main" val="20002"/>
                    </a:ext>
                  </a:extLst>
                </a:gridCol>
              </a:tblGrid>
              <a:tr h="231564">
                <a:tc>
                  <a:txBody>
                    <a:bodyPr/>
                    <a:lstStyle/>
                    <a:p>
                      <a:pPr marL="273050">
                        <a:lnSpc>
                          <a:spcPct val="100000"/>
                        </a:lnSpc>
                        <a:spcBef>
                          <a:spcPts val="320"/>
                        </a:spcBef>
                      </a:pPr>
                      <a:r>
                        <a:rPr sz="1000" b="1" dirty="0">
                          <a:solidFill>
                            <a:srgbClr val="FFFFFF"/>
                          </a:solidFill>
                          <a:latin typeface="Arial Narrow"/>
                          <a:cs typeface="Arial Narrow"/>
                        </a:rPr>
                        <a:t>PROBLÈME</a:t>
                      </a:r>
                      <a:endParaRPr sz="1000">
                        <a:latin typeface="Arial Narrow"/>
                        <a:cs typeface="Arial Narrow"/>
                      </a:endParaRPr>
                    </a:p>
                  </a:txBody>
                  <a:tcPr marL="0" marR="0" marT="406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L="60325" algn="ctr">
                        <a:lnSpc>
                          <a:spcPct val="100000"/>
                        </a:lnSpc>
                        <a:spcBef>
                          <a:spcPts val="320"/>
                        </a:spcBef>
                      </a:pPr>
                      <a:r>
                        <a:rPr sz="1000" b="1" dirty="0">
                          <a:solidFill>
                            <a:srgbClr val="FFFFFF"/>
                          </a:solidFill>
                          <a:latin typeface="Arial Narrow"/>
                          <a:cs typeface="Arial Narrow"/>
                        </a:rPr>
                        <a:t>CAUSE</a:t>
                      </a:r>
                      <a:endParaRPr sz="1000">
                        <a:latin typeface="Arial Narrow"/>
                        <a:cs typeface="Arial Narrow"/>
                      </a:endParaRPr>
                    </a:p>
                  </a:txBody>
                  <a:tcPr marL="0" marR="0" marT="406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L="109855" algn="ctr">
                        <a:lnSpc>
                          <a:spcPct val="100000"/>
                        </a:lnSpc>
                        <a:spcBef>
                          <a:spcPts val="320"/>
                        </a:spcBef>
                      </a:pPr>
                      <a:r>
                        <a:rPr sz="1000" b="1" dirty="0">
                          <a:solidFill>
                            <a:srgbClr val="FFFFFF"/>
                          </a:solidFill>
                          <a:latin typeface="Arial Narrow"/>
                          <a:cs typeface="Arial Narrow"/>
                        </a:rPr>
                        <a:t>SOLUTION</a:t>
                      </a:r>
                      <a:endParaRPr sz="1000">
                        <a:latin typeface="Arial Narrow"/>
                        <a:cs typeface="Arial Narrow"/>
                      </a:endParaRPr>
                    </a:p>
                  </a:txBody>
                  <a:tcPr marL="0" marR="0" marT="406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extLst>
                  <a:ext uri="{0D108BD9-81ED-4DB2-BD59-A6C34878D82A}">
                    <a16:rowId xmlns:a16="http://schemas.microsoft.com/office/drawing/2014/main" val="10000"/>
                  </a:ext>
                </a:extLst>
              </a:tr>
              <a:tr h="203200">
                <a:tc rowSpan="4">
                  <a:txBody>
                    <a:bodyPr/>
                    <a:lstStyle/>
                    <a:p>
                      <a:pPr>
                        <a:lnSpc>
                          <a:spcPct val="100000"/>
                        </a:lnSpc>
                      </a:pPr>
                      <a:endParaRPr sz="1000">
                        <a:latin typeface="Times New Roman"/>
                        <a:cs typeface="Times New Roman"/>
                      </a:endParaRPr>
                    </a:p>
                    <a:p>
                      <a:pPr marL="43180" marR="217804" algn="just">
                        <a:lnSpc>
                          <a:spcPct val="137300"/>
                        </a:lnSpc>
                        <a:spcBef>
                          <a:spcPts val="625"/>
                        </a:spcBef>
                      </a:pPr>
                      <a:r>
                        <a:rPr sz="850" b="1" dirty="0">
                          <a:solidFill>
                            <a:srgbClr val="231F20"/>
                          </a:solidFill>
                          <a:latin typeface="Arial Narrow"/>
                          <a:cs typeface="Arial Narrow"/>
                        </a:rPr>
                        <a:t>PAS</a:t>
                      </a:r>
                      <a:r>
                        <a:rPr sz="850" b="1" spc="-95" dirty="0">
                          <a:solidFill>
                            <a:srgbClr val="231F20"/>
                          </a:solidFill>
                          <a:latin typeface="Arial Narrow"/>
                          <a:cs typeface="Arial Narrow"/>
                        </a:rPr>
                        <a:t> </a:t>
                      </a:r>
                      <a:r>
                        <a:rPr sz="850" b="1" dirty="0">
                          <a:solidFill>
                            <a:srgbClr val="231F20"/>
                          </a:solidFill>
                          <a:latin typeface="Arial Narrow"/>
                          <a:cs typeface="Arial Narrow"/>
                        </a:rPr>
                        <a:t>D’AFFICHAGE  SUR LE PANNEAU  DE</a:t>
                      </a:r>
                      <a:r>
                        <a:rPr sz="850" b="1" spc="-20" dirty="0">
                          <a:solidFill>
                            <a:srgbClr val="231F20"/>
                          </a:solidFill>
                          <a:latin typeface="Arial Narrow"/>
                          <a:cs typeface="Arial Narrow"/>
                        </a:rPr>
                        <a:t> </a:t>
                      </a:r>
                      <a:r>
                        <a:rPr sz="850" b="1" dirty="0">
                          <a:solidFill>
                            <a:srgbClr val="231F20"/>
                          </a:solidFill>
                          <a:latin typeface="Arial Narrow"/>
                          <a:cs typeface="Arial Narrow"/>
                        </a:rPr>
                        <a:t>COMMANDE</a:t>
                      </a:r>
                      <a:endParaRPr sz="85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300"/>
                        </a:spcBef>
                      </a:pPr>
                      <a:r>
                        <a:rPr sz="850" spc="-20" dirty="0">
                          <a:solidFill>
                            <a:srgbClr val="231F20"/>
                          </a:solidFill>
                          <a:latin typeface="Arial Narrow"/>
                          <a:cs typeface="Arial Narrow"/>
                        </a:rPr>
                        <a:t>Dysfonctionnement </a:t>
                      </a:r>
                      <a:r>
                        <a:rPr sz="850" spc="-25" dirty="0">
                          <a:solidFill>
                            <a:srgbClr val="231F20"/>
                          </a:solidFill>
                          <a:latin typeface="Arial Narrow"/>
                          <a:cs typeface="Arial Narrow"/>
                        </a:rPr>
                        <a:t>de </a:t>
                      </a:r>
                      <a:r>
                        <a:rPr sz="850" spc="-20" dirty="0">
                          <a:solidFill>
                            <a:srgbClr val="231F20"/>
                          </a:solidFill>
                          <a:latin typeface="Arial Narrow"/>
                          <a:cs typeface="Arial Narrow"/>
                        </a:rPr>
                        <a:t>la prise </a:t>
                      </a:r>
                      <a:r>
                        <a:rPr sz="850" spc="-25" dirty="0">
                          <a:solidFill>
                            <a:srgbClr val="231F20"/>
                          </a:solidFill>
                          <a:latin typeface="Arial Narrow"/>
                          <a:cs typeface="Arial Narrow"/>
                        </a:rPr>
                        <a:t>de</a:t>
                      </a:r>
                      <a:r>
                        <a:rPr sz="850" spc="30" dirty="0">
                          <a:solidFill>
                            <a:srgbClr val="231F20"/>
                          </a:solidFill>
                          <a:latin typeface="Arial Narrow"/>
                          <a:cs typeface="Arial Narrow"/>
                        </a:rPr>
                        <a:t> </a:t>
                      </a:r>
                      <a:r>
                        <a:rPr sz="850" spc="-25" dirty="0">
                          <a:solidFill>
                            <a:srgbClr val="231F20"/>
                          </a:solidFill>
                          <a:latin typeface="Arial Narrow"/>
                          <a:cs typeface="Arial Narrow"/>
                        </a:rPr>
                        <a:t>courant</a:t>
                      </a:r>
                      <a:endParaRPr sz="850">
                        <a:latin typeface="Arial Narrow"/>
                        <a:cs typeface="Arial Narrow"/>
                      </a:endParaRPr>
                    </a:p>
                  </a:txBody>
                  <a:tcPr marL="0" marR="0" marT="381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300"/>
                        </a:spcBef>
                      </a:pPr>
                      <a:r>
                        <a:rPr sz="850" dirty="0">
                          <a:solidFill>
                            <a:srgbClr val="231F20"/>
                          </a:solidFill>
                          <a:latin typeface="Arial Narrow"/>
                          <a:cs typeface="Arial Narrow"/>
                        </a:rPr>
                        <a:t>Changez </a:t>
                      </a:r>
                      <a:r>
                        <a:rPr sz="850" spc="-5" dirty="0">
                          <a:solidFill>
                            <a:srgbClr val="231F20"/>
                          </a:solidFill>
                          <a:latin typeface="Arial Narrow"/>
                          <a:cs typeface="Arial Narrow"/>
                        </a:rPr>
                        <a:t>de prise de courant ou </a:t>
                      </a:r>
                      <a:r>
                        <a:rPr sz="850" dirty="0">
                          <a:solidFill>
                            <a:srgbClr val="231F20"/>
                          </a:solidFill>
                          <a:latin typeface="Arial Narrow"/>
                          <a:cs typeface="Arial Narrow"/>
                        </a:rPr>
                        <a:t>réparez </a:t>
                      </a:r>
                      <a:r>
                        <a:rPr sz="850" spc="-5" dirty="0">
                          <a:solidFill>
                            <a:srgbClr val="231F20"/>
                          </a:solidFill>
                          <a:latin typeface="Arial Narrow"/>
                          <a:cs typeface="Arial Narrow"/>
                        </a:rPr>
                        <a:t>la prise avant</a:t>
                      </a:r>
                      <a:r>
                        <a:rPr sz="850" spc="-20" dirty="0">
                          <a:solidFill>
                            <a:srgbClr val="231F20"/>
                          </a:solidFill>
                          <a:latin typeface="Arial Narrow"/>
                          <a:cs typeface="Arial Narrow"/>
                        </a:rPr>
                        <a:t> </a:t>
                      </a:r>
                      <a:r>
                        <a:rPr sz="850" dirty="0">
                          <a:solidFill>
                            <a:srgbClr val="231F20"/>
                          </a:solidFill>
                          <a:latin typeface="Arial Narrow"/>
                          <a:cs typeface="Arial Narrow"/>
                        </a:rPr>
                        <a:t>utilisation</a:t>
                      </a:r>
                      <a:endParaRPr sz="850">
                        <a:latin typeface="Arial Narrow"/>
                        <a:cs typeface="Arial Narrow"/>
                      </a:endParaRPr>
                    </a:p>
                  </a:txBody>
                  <a:tcPr marL="0" marR="0" marT="381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1"/>
                  </a:ext>
                </a:extLst>
              </a:tr>
              <a:tr h="210704">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300"/>
                        </a:spcBef>
                      </a:pPr>
                      <a:r>
                        <a:rPr sz="850" spc="-5" dirty="0">
                          <a:solidFill>
                            <a:srgbClr val="231F20"/>
                          </a:solidFill>
                          <a:latin typeface="Arial Narrow"/>
                          <a:cs typeface="Arial Narrow"/>
                        </a:rPr>
                        <a:t>Le </a:t>
                      </a:r>
                      <a:r>
                        <a:rPr sz="850" dirty="0">
                          <a:solidFill>
                            <a:srgbClr val="231F20"/>
                          </a:solidFill>
                          <a:latin typeface="Arial Narrow"/>
                          <a:cs typeface="Arial Narrow"/>
                        </a:rPr>
                        <a:t>PRCD </a:t>
                      </a:r>
                      <a:r>
                        <a:rPr sz="850" spc="-5" dirty="0">
                          <a:solidFill>
                            <a:srgbClr val="231F20"/>
                          </a:solidFill>
                          <a:latin typeface="Arial Narrow"/>
                          <a:cs typeface="Arial Narrow"/>
                        </a:rPr>
                        <a:t>est</a:t>
                      </a:r>
                      <a:r>
                        <a:rPr sz="850" spc="-20" dirty="0">
                          <a:solidFill>
                            <a:srgbClr val="231F20"/>
                          </a:solidFill>
                          <a:latin typeface="Arial Narrow"/>
                          <a:cs typeface="Arial Narrow"/>
                        </a:rPr>
                        <a:t> </a:t>
                      </a:r>
                      <a:r>
                        <a:rPr sz="850" dirty="0">
                          <a:solidFill>
                            <a:srgbClr val="231F20"/>
                          </a:solidFill>
                          <a:latin typeface="Arial Narrow"/>
                          <a:cs typeface="Arial Narrow"/>
                        </a:rPr>
                        <a:t>désactivé</a:t>
                      </a:r>
                      <a:endParaRPr sz="850">
                        <a:latin typeface="Arial Narrow"/>
                        <a:cs typeface="Arial Narrow"/>
                      </a:endParaRPr>
                    </a:p>
                  </a:txBody>
                  <a:tcPr marL="0" marR="0" marT="381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300"/>
                        </a:spcBef>
                      </a:pPr>
                      <a:r>
                        <a:rPr sz="850" spc="-15" dirty="0">
                          <a:solidFill>
                            <a:srgbClr val="231F20"/>
                          </a:solidFill>
                          <a:latin typeface="Arial Narrow"/>
                          <a:cs typeface="Arial Narrow"/>
                        </a:rPr>
                        <a:t>Réinitialisez </a:t>
                      </a:r>
                      <a:r>
                        <a:rPr sz="850" spc="-20" dirty="0">
                          <a:solidFill>
                            <a:srgbClr val="231F20"/>
                          </a:solidFill>
                          <a:latin typeface="Arial Narrow"/>
                          <a:cs typeface="Arial Narrow"/>
                        </a:rPr>
                        <a:t>le </a:t>
                      </a:r>
                      <a:r>
                        <a:rPr sz="850" spc="-25" dirty="0">
                          <a:solidFill>
                            <a:srgbClr val="231F20"/>
                          </a:solidFill>
                          <a:latin typeface="Arial Narrow"/>
                          <a:cs typeface="Arial Narrow"/>
                        </a:rPr>
                        <a:t>PRCD en suivant </a:t>
                      </a:r>
                      <a:r>
                        <a:rPr sz="850" spc="-20" dirty="0">
                          <a:solidFill>
                            <a:srgbClr val="231F20"/>
                          </a:solidFill>
                          <a:latin typeface="Arial Narrow"/>
                          <a:cs typeface="Arial Narrow"/>
                        </a:rPr>
                        <a:t>les instructions </a:t>
                      </a:r>
                      <a:r>
                        <a:rPr sz="850" spc="-25" dirty="0">
                          <a:solidFill>
                            <a:srgbClr val="231F20"/>
                          </a:solidFill>
                          <a:latin typeface="Arial Narrow"/>
                          <a:cs typeface="Arial Narrow"/>
                        </a:rPr>
                        <a:t>de </a:t>
                      </a:r>
                      <a:r>
                        <a:rPr sz="850" spc="-20" dirty="0">
                          <a:solidFill>
                            <a:srgbClr val="231F20"/>
                          </a:solidFill>
                          <a:latin typeface="Arial Narrow"/>
                          <a:cs typeface="Arial Narrow"/>
                        </a:rPr>
                        <a:t>la </a:t>
                      </a:r>
                      <a:r>
                        <a:rPr sz="850" spc="-25" dirty="0">
                          <a:solidFill>
                            <a:srgbClr val="231F20"/>
                          </a:solidFill>
                          <a:latin typeface="Arial Narrow"/>
                          <a:cs typeface="Arial Narrow"/>
                        </a:rPr>
                        <a:t>section </a:t>
                      </a:r>
                      <a:r>
                        <a:rPr sz="850" spc="-20" dirty="0">
                          <a:solidFill>
                            <a:srgbClr val="231F20"/>
                          </a:solidFill>
                          <a:latin typeface="Arial Narrow"/>
                          <a:cs typeface="Arial Narrow"/>
                        </a:rPr>
                        <a:t>Test </a:t>
                      </a:r>
                      <a:r>
                        <a:rPr sz="850" spc="-25" dirty="0">
                          <a:solidFill>
                            <a:srgbClr val="231F20"/>
                          </a:solidFill>
                          <a:latin typeface="Arial Narrow"/>
                          <a:cs typeface="Arial Narrow"/>
                        </a:rPr>
                        <a:t>du</a:t>
                      </a:r>
                      <a:r>
                        <a:rPr sz="850" spc="130" dirty="0">
                          <a:solidFill>
                            <a:srgbClr val="231F20"/>
                          </a:solidFill>
                          <a:latin typeface="Arial Narrow"/>
                          <a:cs typeface="Arial Narrow"/>
                        </a:rPr>
                        <a:t> </a:t>
                      </a:r>
                      <a:r>
                        <a:rPr sz="850" spc="-25" dirty="0">
                          <a:solidFill>
                            <a:srgbClr val="231F20"/>
                          </a:solidFill>
                          <a:latin typeface="Arial Narrow"/>
                          <a:cs typeface="Arial Narrow"/>
                        </a:rPr>
                        <a:t>PRCD</a:t>
                      </a:r>
                      <a:endParaRPr sz="850">
                        <a:latin typeface="Arial Narrow"/>
                        <a:cs typeface="Arial Narrow"/>
                      </a:endParaRPr>
                    </a:p>
                  </a:txBody>
                  <a:tcPr marL="0" marR="0" marT="381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363127">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marR="51435">
                        <a:lnSpc>
                          <a:spcPct val="117600"/>
                        </a:lnSpc>
                        <a:spcBef>
                          <a:spcPts val="60"/>
                        </a:spcBef>
                      </a:pPr>
                      <a:r>
                        <a:rPr sz="850" spc="-30" dirty="0">
                          <a:solidFill>
                            <a:srgbClr val="231F20"/>
                          </a:solidFill>
                          <a:latin typeface="Arial Narrow"/>
                          <a:cs typeface="Arial Narrow"/>
                        </a:rPr>
                        <a:t>Appuyez sur </a:t>
                      </a:r>
                      <a:r>
                        <a:rPr sz="850" spc="-25" dirty="0">
                          <a:solidFill>
                            <a:srgbClr val="231F20"/>
                          </a:solidFill>
                          <a:latin typeface="Arial Narrow"/>
                          <a:cs typeface="Arial Narrow"/>
                        </a:rPr>
                        <a:t>le </a:t>
                      </a:r>
                      <a:r>
                        <a:rPr sz="850" spc="-30" dirty="0">
                          <a:solidFill>
                            <a:srgbClr val="231F20"/>
                          </a:solidFill>
                          <a:latin typeface="Arial Narrow"/>
                          <a:cs typeface="Arial Narrow"/>
                        </a:rPr>
                        <a:t>bouton </a:t>
                      </a:r>
                      <a:r>
                        <a:rPr sz="850" spc="-20" dirty="0">
                          <a:solidFill>
                            <a:srgbClr val="231F20"/>
                          </a:solidFill>
                          <a:latin typeface="Arial Narrow"/>
                          <a:cs typeface="Arial Narrow"/>
                        </a:rPr>
                        <a:t>Réinitialisation, </a:t>
                      </a:r>
                      <a:r>
                        <a:rPr sz="850" spc="-25" dirty="0">
                          <a:solidFill>
                            <a:srgbClr val="231F20"/>
                          </a:solidFill>
                          <a:latin typeface="Arial Narrow"/>
                          <a:cs typeface="Arial Narrow"/>
                        </a:rPr>
                        <a:t>le  </a:t>
                      </a:r>
                      <a:r>
                        <a:rPr sz="850" spc="-5" dirty="0">
                          <a:solidFill>
                            <a:srgbClr val="231F20"/>
                          </a:solidFill>
                          <a:latin typeface="Arial Narrow"/>
                          <a:cs typeface="Arial Narrow"/>
                        </a:rPr>
                        <a:t>panneau de commande n’est pas</a:t>
                      </a:r>
                      <a:r>
                        <a:rPr sz="850" spc="-75" dirty="0">
                          <a:solidFill>
                            <a:srgbClr val="231F20"/>
                          </a:solidFill>
                          <a:latin typeface="Arial Narrow"/>
                          <a:cs typeface="Arial Narrow"/>
                        </a:rPr>
                        <a:t> </a:t>
                      </a:r>
                      <a:r>
                        <a:rPr sz="850" dirty="0">
                          <a:solidFill>
                            <a:srgbClr val="231F20"/>
                          </a:solidFill>
                          <a:latin typeface="Arial Narrow"/>
                          <a:cs typeface="Arial Narrow"/>
                        </a:rPr>
                        <a:t>affiché</a:t>
                      </a:r>
                      <a:endParaRPr sz="85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840"/>
                        </a:spcBef>
                      </a:pPr>
                      <a:r>
                        <a:rPr sz="850" dirty="0">
                          <a:solidFill>
                            <a:srgbClr val="231F20"/>
                          </a:solidFill>
                          <a:latin typeface="Arial Narrow"/>
                          <a:cs typeface="Arial Narrow"/>
                        </a:rPr>
                        <a:t>Contactez </a:t>
                      </a:r>
                      <a:r>
                        <a:rPr sz="850" spc="-5" dirty="0">
                          <a:solidFill>
                            <a:srgbClr val="231F20"/>
                          </a:solidFill>
                          <a:latin typeface="Arial Narrow"/>
                          <a:cs typeface="Arial Narrow"/>
                        </a:rPr>
                        <a:t>le centre de services</a:t>
                      </a:r>
                      <a:r>
                        <a:rPr sz="850" spc="-10" dirty="0">
                          <a:solidFill>
                            <a:srgbClr val="231F20"/>
                          </a:solidFill>
                          <a:latin typeface="Arial Narrow"/>
                          <a:cs typeface="Arial Narrow"/>
                        </a:rPr>
                        <a:t> </a:t>
                      </a:r>
                      <a:r>
                        <a:rPr sz="850" spc="-5" dirty="0">
                          <a:solidFill>
                            <a:srgbClr val="231F20"/>
                          </a:solidFill>
                          <a:latin typeface="Arial Narrow"/>
                          <a:cs typeface="Arial Narrow"/>
                        </a:rPr>
                        <a:t>MSpa</a:t>
                      </a:r>
                      <a:endParaRPr sz="850">
                        <a:latin typeface="Arial Narrow"/>
                        <a:cs typeface="Arial Narrow"/>
                      </a:endParaRPr>
                    </a:p>
                  </a:txBody>
                  <a:tcPr marL="0" marR="0" marT="10668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202171">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80"/>
                        </a:spcBef>
                      </a:pPr>
                      <a:r>
                        <a:rPr sz="850" dirty="0">
                          <a:solidFill>
                            <a:srgbClr val="231F20"/>
                          </a:solidFill>
                          <a:latin typeface="Arial Narrow"/>
                          <a:cs typeface="Arial Narrow"/>
                        </a:rPr>
                        <a:t>PRCD</a:t>
                      </a:r>
                      <a:r>
                        <a:rPr sz="850" spc="-10" dirty="0">
                          <a:solidFill>
                            <a:srgbClr val="231F20"/>
                          </a:solidFill>
                          <a:latin typeface="Arial Narrow"/>
                          <a:cs typeface="Arial Narrow"/>
                        </a:rPr>
                        <a:t> </a:t>
                      </a:r>
                      <a:r>
                        <a:rPr sz="850" spc="-5" dirty="0">
                          <a:solidFill>
                            <a:srgbClr val="231F20"/>
                          </a:solidFill>
                          <a:latin typeface="Arial Narrow"/>
                          <a:cs typeface="Arial Narrow"/>
                        </a:rPr>
                        <a:t>cassé</a:t>
                      </a:r>
                      <a:endParaRPr sz="850">
                        <a:latin typeface="Arial Narrow"/>
                        <a:cs typeface="Arial Narrow"/>
                      </a:endParaRPr>
                    </a:p>
                  </a:txBody>
                  <a:tcPr marL="0" marR="0" marT="2286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80"/>
                        </a:spcBef>
                      </a:pPr>
                      <a:r>
                        <a:rPr sz="850" dirty="0">
                          <a:solidFill>
                            <a:srgbClr val="231F20"/>
                          </a:solidFill>
                          <a:latin typeface="Arial Narrow"/>
                          <a:cs typeface="Arial Narrow"/>
                        </a:rPr>
                        <a:t>Contactez </a:t>
                      </a:r>
                      <a:r>
                        <a:rPr sz="850" spc="-5" dirty="0">
                          <a:solidFill>
                            <a:srgbClr val="231F20"/>
                          </a:solidFill>
                          <a:latin typeface="Arial Narrow"/>
                          <a:cs typeface="Arial Narrow"/>
                        </a:rPr>
                        <a:t>le centre de services</a:t>
                      </a:r>
                      <a:r>
                        <a:rPr sz="850" spc="-10" dirty="0">
                          <a:solidFill>
                            <a:srgbClr val="231F20"/>
                          </a:solidFill>
                          <a:latin typeface="Arial Narrow"/>
                          <a:cs typeface="Arial Narrow"/>
                        </a:rPr>
                        <a:t> </a:t>
                      </a:r>
                      <a:r>
                        <a:rPr sz="850" spc="-5" dirty="0">
                          <a:solidFill>
                            <a:srgbClr val="231F20"/>
                          </a:solidFill>
                          <a:latin typeface="Arial Narrow"/>
                          <a:cs typeface="Arial Narrow"/>
                        </a:rPr>
                        <a:t>MSpa</a:t>
                      </a:r>
                      <a:endParaRPr sz="850">
                        <a:latin typeface="Arial Narrow"/>
                        <a:cs typeface="Arial Narrow"/>
                      </a:endParaRPr>
                    </a:p>
                  </a:txBody>
                  <a:tcPr marL="0" marR="0" marT="2286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361515">
                <a:tc rowSpan="3">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spcBef>
                          <a:spcPts val="25"/>
                        </a:spcBef>
                      </a:pPr>
                      <a:endParaRPr sz="800">
                        <a:latin typeface="Times New Roman"/>
                        <a:cs typeface="Times New Roman"/>
                      </a:endParaRPr>
                    </a:p>
                    <a:p>
                      <a:pPr marL="43180">
                        <a:lnSpc>
                          <a:spcPct val="100000"/>
                        </a:lnSpc>
                      </a:pPr>
                      <a:r>
                        <a:rPr sz="850" b="1" dirty="0">
                          <a:solidFill>
                            <a:srgbClr val="231F20"/>
                          </a:solidFill>
                          <a:latin typeface="Arial Narrow"/>
                          <a:cs typeface="Arial Narrow"/>
                        </a:rPr>
                        <a:t>LE SPA</a:t>
                      </a:r>
                      <a:r>
                        <a:rPr sz="850" b="1" spc="-10" dirty="0">
                          <a:solidFill>
                            <a:srgbClr val="231F20"/>
                          </a:solidFill>
                          <a:latin typeface="Arial Narrow"/>
                          <a:cs typeface="Arial Narrow"/>
                        </a:rPr>
                        <a:t> </a:t>
                      </a:r>
                      <a:r>
                        <a:rPr sz="850" b="1" dirty="0">
                          <a:solidFill>
                            <a:srgbClr val="231F20"/>
                          </a:solidFill>
                          <a:latin typeface="Arial Narrow"/>
                          <a:cs typeface="Arial Narrow"/>
                        </a:rPr>
                        <a:t>FUIT</a:t>
                      </a:r>
                      <a:endParaRPr sz="85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marR="174625">
                        <a:lnSpc>
                          <a:spcPct val="117700"/>
                        </a:lnSpc>
                        <a:spcBef>
                          <a:spcPts val="5"/>
                        </a:spcBef>
                      </a:pPr>
                      <a:r>
                        <a:rPr sz="850" spc="-5" dirty="0">
                          <a:solidFill>
                            <a:srgbClr val="231F20"/>
                          </a:solidFill>
                          <a:latin typeface="Arial Narrow"/>
                          <a:cs typeface="Arial Narrow"/>
                        </a:rPr>
                        <a:t>Le </a:t>
                      </a:r>
                      <a:r>
                        <a:rPr sz="850" dirty="0">
                          <a:solidFill>
                            <a:srgbClr val="231F20"/>
                          </a:solidFill>
                          <a:latin typeface="Arial Narrow"/>
                          <a:cs typeface="Arial Narrow"/>
                        </a:rPr>
                        <a:t>raccordement </a:t>
                      </a:r>
                      <a:r>
                        <a:rPr sz="850" spc="-5" dirty="0">
                          <a:solidFill>
                            <a:srgbClr val="231F20"/>
                          </a:solidFill>
                          <a:latin typeface="Arial Narrow"/>
                          <a:cs typeface="Arial Narrow"/>
                        </a:rPr>
                        <a:t>entrée/sortie du spa  n’est pas bien</a:t>
                      </a:r>
                      <a:r>
                        <a:rPr sz="850" spc="-15" dirty="0">
                          <a:solidFill>
                            <a:srgbClr val="231F20"/>
                          </a:solidFill>
                          <a:latin typeface="Arial Narrow"/>
                          <a:cs typeface="Arial Narrow"/>
                        </a:rPr>
                        <a:t> </a:t>
                      </a:r>
                      <a:r>
                        <a:rPr sz="850" dirty="0">
                          <a:solidFill>
                            <a:srgbClr val="231F20"/>
                          </a:solidFill>
                          <a:latin typeface="Arial Narrow"/>
                          <a:cs typeface="Arial Narrow"/>
                        </a:rPr>
                        <a:t>étanche</a:t>
                      </a:r>
                      <a:endParaRPr sz="850">
                        <a:latin typeface="Arial Narrow"/>
                        <a:cs typeface="Arial Narrow"/>
                      </a:endParaRPr>
                    </a:p>
                  </a:txBody>
                  <a:tcPr marL="0" marR="0" marT="63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890"/>
                        </a:spcBef>
                      </a:pPr>
                      <a:r>
                        <a:rPr sz="850" dirty="0">
                          <a:solidFill>
                            <a:srgbClr val="231F20"/>
                          </a:solidFill>
                          <a:latin typeface="Arial Narrow"/>
                          <a:cs typeface="Arial Narrow"/>
                        </a:rPr>
                        <a:t>Resserrez </a:t>
                      </a:r>
                      <a:r>
                        <a:rPr sz="850" spc="-5" dirty="0">
                          <a:solidFill>
                            <a:srgbClr val="231F20"/>
                          </a:solidFill>
                          <a:latin typeface="Arial Narrow"/>
                          <a:cs typeface="Arial Narrow"/>
                        </a:rPr>
                        <a:t>le </a:t>
                      </a:r>
                      <a:r>
                        <a:rPr sz="850" dirty="0">
                          <a:solidFill>
                            <a:srgbClr val="231F20"/>
                          </a:solidFill>
                          <a:latin typeface="Arial Narrow"/>
                          <a:cs typeface="Arial Narrow"/>
                        </a:rPr>
                        <a:t>raccordement</a:t>
                      </a:r>
                      <a:r>
                        <a:rPr sz="850" spc="-5" dirty="0">
                          <a:solidFill>
                            <a:srgbClr val="231F20"/>
                          </a:solidFill>
                          <a:latin typeface="Arial Narrow"/>
                          <a:cs typeface="Arial Narrow"/>
                        </a:rPr>
                        <a:t> </a:t>
                      </a:r>
                      <a:r>
                        <a:rPr sz="850" dirty="0">
                          <a:solidFill>
                            <a:srgbClr val="231F20"/>
                          </a:solidFill>
                          <a:latin typeface="Arial Narrow"/>
                          <a:cs typeface="Arial Narrow"/>
                        </a:rPr>
                        <a:t>entrée/sortie</a:t>
                      </a:r>
                      <a:endParaRPr sz="850">
                        <a:latin typeface="Arial Narrow"/>
                        <a:cs typeface="Arial Narrow"/>
                      </a:endParaRPr>
                    </a:p>
                  </a:txBody>
                  <a:tcPr marL="0" marR="0" marT="11303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r h="345851">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marR="445134">
                        <a:lnSpc>
                          <a:spcPts val="1200"/>
                        </a:lnSpc>
                        <a:spcBef>
                          <a:spcPts val="30"/>
                        </a:spcBef>
                      </a:pPr>
                      <a:r>
                        <a:rPr sz="850" spc="-5" dirty="0">
                          <a:solidFill>
                            <a:srgbClr val="231F20"/>
                          </a:solidFill>
                          <a:latin typeface="Arial Narrow"/>
                          <a:cs typeface="Arial Narrow"/>
                        </a:rPr>
                        <a:t>La vanne de vidange n’est </a:t>
                      </a:r>
                      <a:r>
                        <a:rPr sz="850" dirty="0">
                          <a:solidFill>
                            <a:srgbClr val="231F20"/>
                          </a:solidFill>
                          <a:latin typeface="Arial Narrow"/>
                          <a:cs typeface="Arial Narrow"/>
                        </a:rPr>
                        <a:t>pas  </a:t>
                      </a:r>
                      <a:r>
                        <a:rPr sz="850" spc="-5" dirty="0">
                          <a:solidFill>
                            <a:srgbClr val="231F20"/>
                          </a:solidFill>
                          <a:latin typeface="Arial Narrow"/>
                          <a:cs typeface="Arial Narrow"/>
                        </a:rPr>
                        <a:t>complètement</a:t>
                      </a:r>
                      <a:r>
                        <a:rPr sz="850" spc="-15" dirty="0">
                          <a:solidFill>
                            <a:srgbClr val="231F20"/>
                          </a:solidFill>
                          <a:latin typeface="Arial Narrow"/>
                          <a:cs typeface="Arial Narrow"/>
                        </a:rPr>
                        <a:t> </a:t>
                      </a:r>
                      <a:r>
                        <a:rPr sz="850" dirty="0">
                          <a:solidFill>
                            <a:srgbClr val="231F20"/>
                          </a:solidFill>
                          <a:latin typeface="Arial Narrow"/>
                          <a:cs typeface="Arial Narrow"/>
                        </a:rPr>
                        <a:t>fermée</a:t>
                      </a:r>
                      <a:endParaRPr sz="850">
                        <a:latin typeface="Arial Narrow"/>
                        <a:cs typeface="Arial Narrow"/>
                      </a:endParaRPr>
                    </a:p>
                  </a:txBody>
                  <a:tcPr marL="0" marR="0" marT="381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740"/>
                        </a:spcBef>
                      </a:pPr>
                      <a:r>
                        <a:rPr sz="850" spc="-15" dirty="0">
                          <a:solidFill>
                            <a:srgbClr val="231F20"/>
                          </a:solidFill>
                          <a:latin typeface="Arial Narrow"/>
                          <a:cs typeface="Arial Narrow"/>
                        </a:rPr>
                        <a:t>Fermez la </a:t>
                      </a:r>
                      <a:r>
                        <a:rPr sz="850" spc="-20" dirty="0">
                          <a:solidFill>
                            <a:srgbClr val="231F20"/>
                          </a:solidFill>
                          <a:latin typeface="Arial Narrow"/>
                          <a:cs typeface="Arial Narrow"/>
                        </a:rPr>
                        <a:t>vanne </a:t>
                      </a:r>
                      <a:r>
                        <a:rPr sz="850" spc="-15" dirty="0">
                          <a:solidFill>
                            <a:srgbClr val="231F20"/>
                          </a:solidFill>
                          <a:latin typeface="Arial Narrow"/>
                          <a:cs typeface="Arial Narrow"/>
                        </a:rPr>
                        <a:t>de vidange. Contactez le centre de services </a:t>
                      </a:r>
                      <a:r>
                        <a:rPr sz="850" spc="-20" dirty="0">
                          <a:solidFill>
                            <a:srgbClr val="231F20"/>
                          </a:solidFill>
                          <a:latin typeface="Arial Narrow"/>
                          <a:cs typeface="Arial Narrow"/>
                        </a:rPr>
                        <a:t>MSpa </a:t>
                      </a:r>
                      <a:r>
                        <a:rPr sz="850" spc="-5" dirty="0">
                          <a:solidFill>
                            <a:srgbClr val="231F20"/>
                          </a:solidFill>
                          <a:latin typeface="Arial Narrow"/>
                          <a:cs typeface="Arial Narrow"/>
                        </a:rPr>
                        <a:t>si le spa </a:t>
                      </a:r>
                      <a:r>
                        <a:rPr sz="850" dirty="0">
                          <a:solidFill>
                            <a:srgbClr val="231F20"/>
                          </a:solidFill>
                          <a:latin typeface="Arial Narrow"/>
                          <a:cs typeface="Arial Narrow"/>
                        </a:rPr>
                        <a:t>fuit</a:t>
                      </a:r>
                      <a:r>
                        <a:rPr sz="850" spc="95" dirty="0">
                          <a:solidFill>
                            <a:srgbClr val="231F20"/>
                          </a:solidFill>
                          <a:latin typeface="Arial Narrow"/>
                          <a:cs typeface="Arial Narrow"/>
                        </a:rPr>
                        <a:t> </a:t>
                      </a:r>
                      <a:r>
                        <a:rPr sz="850" dirty="0">
                          <a:solidFill>
                            <a:srgbClr val="231F20"/>
                          </a:solidFill>
                          <a:latin typeface="Arial Narrow"/>
                          <a:cs typeface="Arial Narrow"/>
                        </a:rPr>
                        <a:t>toujours</a:t>
                      </a:r>
                      <a:endParaRPr sz="850">
                        <a:latin typeface="Arial Narrow"/>
                        <a:cs typeface="Arial Narrow"/>
                      </a:endParaRPr>
                    </a:p>
                  </a:txBody>
                  <a:tcPr marL="0" marR="0" marT="9398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6"/>
                  </a:ext>
                </a:extLst>
              </a:tr>
              <a:tr h="193291">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215"/>
                        </a:spcBef>
                      </a:pPr>
                      <a:r>
                        <a:rPr sz="850" dirty="0">
                          <a:solidFill>
                            <a:srgbClr val="231F20"/>
                          </a:solidFill>
                          <a:latin typeface="Arial Narrow"/>
                          <a:cs typeface="Arial Narrow"/>
                        </a:rPr>
                        <a:t>Fuites </a:t>
                      </a:r>
                      <a:r>
                        <a:rPr sz="850" spc="-5" dirty="0">
                          <a:solidFill>
                            <a:srgbClr val="231F20"/>
                          </a:solidFill>
                          <a:latin typeface="Arial Narrow"/>
                          <a:cs typeface="Arial Narrow"/>
                        </a:rPr>
                        <a:t>d’eau du corps du bassin du</a:t>
                      </a:r>
                      <a:r>
                        <a:rPr sz="850" spc="-45" dirty="0">
                          <a:solidFill>
                            <a:srgbClr val="231F20"/>
                          </a:solidFill>
                          <a:latin typeface="Arial Narrow"/>
                          <a:cs typeface="Arial Narrow"/>
                        </a:rPr>
                        <a:t> </a:t>
                      </a:r>
                      <a:r>
                        <a:rPr sz="850" spc="-5" dirty="0">
                          <a:solidFill>
                            <a:srgbClr val="231F20"/>
                          </a:solidFill>
                          <a:latin typeface="Arial Narrow"/>
                          <a:cs typeface="Arial Narrow"/>
                        </a:rPr>
                        <a:t>spa</a:t>
                      </a:r>
                      <a:endParaRPr sz="850">
                        <a:latin typeface="Arial Narrow"/>
                        <a:cs typeface="Arial Narrow"/>
                      </a:endParaRPr>
                    </a:p>
                  </a:txBody>
                  <a:tcPr marL="0" marR="0" marT="273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219"/>
                        </a:spcBef>
                      </a:pPr>
                      <a:r>
                        <a:rPr sz="850" spc="-30" dirty="0">
                          <a:solidFill>
                            <a:srgbClr val="231F20"/>
                          </a:solidFill>
                          <a:latin typeface="Arial Narrow"/>
                          <a:cs typeface="Arial Narrow"/>
                        </a:rPr>
                        <a:t>Réparez </a:t>
                      </a:r>
                      <a:r>
                        <a:rPr sz="850" spc="-25" dirty="0">
                          <a:solidFill>
                            <a:srgbClr val="231F20"/>
                          </a:solidFill>
                          <a:latin typeface="Arial Narrow"/>
                          <a:cs typeface="Arial Narrow"/>
                        </a:rPr>
                        <a:t>le </a:t>
                      </a:r>
                      <a:r>
                        <a:rPr sz="850" spc="-20" dirty="0">
                          <a:solidFill>
                            <a:srgbClr val="231F20"/>
                          </a:solidFill>
                          <a:latin typeface="Arial Narrow"/>
                          <a:cs typeface="Arial Narrow"/>
                        </a:rPr>
                        <a:t>trou/la </a:t>
                      </a:r>
                      <a:r>
                        <a:rPr sz="850" spc="-25" dirty="0">
                          <a:solidFill>
                            <a:srgbClr val="231F20"/>
                          </a:solidFill>
                          <a:latin typeface="Arial Narrow"/>
                          <a:cs typeface="Arial Narrow"/>
                        </a:rPr>
                        <a:t>fente </a:t>
                      </a:r>
                      <a:r>
                        <a:rPr sz="850" spc="-30" dirty="0">
                          <a:solidFill>
                            <a:srgbClr val="231F20"/>
                          </a:solidFill>
                          <a:latin typeface="Arial Narrow"/>
                          <a:cs typeface="Arial Narrow"/>
                        </a:rPr>
                        <a:t>avec </a:t>
                      </a:r>
                      <a:r>
                        <a:rPr sz="850" spc="-25" dirty="0">
                          <a:solidFill>
                            <a:srgbClr val="231F20"/>
                          </a:solidFill>
                          <a:latin typeface="Arial Narrow"/>
                          <a:cs typeface="Arial Narrow"/>
                        </a:rPr>
                        <a:t>le </a:t>
                      </a:r>
                      <a:r>
                        <a:rPr sz="850" spc="-30" dirty="0">
                          <a:solidFill>
                            <a:srgbClr val="231F20"/>
                          </a:solidFill>
                          <a:latin typeface="Arial Narrow"/>
                          <a:cs typeface="Arial Narrow"/>
                        </a:rPr>
                        <a:t>matériel du </a:t>
                      </a:r>
                      <a:r>
                        <a:rPr sz="850" spc="-20" dirty="0">
                          <a:solidFill>
                            <a:srgbClr val="231F20"/>
                          </a:solidFill>
                          <a:latin typeface="Arial Narrow"/>
                          <a:cs typeface="Arial Narrow"/>
                        </a:rPr>
                        <a:t>kit </a:t>
                      </a:r>
                      <a:r>
                        <a:rPr sz="850" spc="-30" dirty="0">
                          <a:solidFill>
                            <a:srgbClr val="231F20"/>
                          </a:solidFill>
                          <a:latin typeface="Arial Narrow"/>
                          <a:cs typeface="Arial Narrow"/>
                        </a:rPr>
                        <a:t>de</a:t>
                      </a:r>
                      <a:r>
                        <a:rPr sz="850" spc="85" dirty="0">
                          <a:solidFill>
                            <a:srgbClr val="231F20"/>
                          </a:solidFill>
                          <a:latin typeface="Arial Narrow"/>
                          <a:cs typeface="Arial Narrow"/>
                        </a:rPr>
                        <a:t> </a:t>
                      </a:r>
                      <a:r>
                        <a:rPr sz="850" spc="-25" dirty="0">
                          <a:solidFill>
                            <a:srgbClr val="231F20"/>
                          </a:solidFill>
                          <a:latin typeface="Arial Narrow"/>
                          <a:cs typeface="Arial Narrow"/>
                        </a:rPr>
                        <a:t>réparation</a:t>
                      </a:r>
                      <a:endParaRPr sz="850">
                        <a:latin typeface="Arial Narrow"/>
                        <a:cs typeface="Arial Narrow"/>
                      </a:endParaRPr>
                    </a:p>
                  </a:txBody>
                  <a:tcPr marL="0" marR="0" marT="27939"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7"/>
                  </a:ext>
                </a:extLst>
              </a:tr>
            </a:tbl>
          </a:graphicData>
        </a:graphic>
      </p:graphicFrame>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object 3"/>
          <p:cNvSpPr txBox="1"/>
          <p:nvPr/>
        </p:nvSpPr>
        <p:spPr>
          <a:xfrm>
            <a:off x="3699036" y="9996493"/>
            <a:ext cx="158115" cy="112395"/>
          </a:xfrm>
          <a:prstGeom prst="rect">
            <a:avLst/>
          </a:prstGeom>
        </p:spPr>
        <p:txBody>
          <a:bodyPr vert="horz" wrap="square" lIns="0" tIns="6985" rIns="0" bIns="0" rtlCol="0">
            <a:spAutoFit/>
          </a:bodyPr>
          <a:lstStyle/>
          <a:p>
            <a:pPr marL="38100">
              <a:lnSpc>
                <a:spcPct val="100000"/>
              </a:lnSpc>
              <a:spcBef>
                <a:spcPts val="55"/>
              </a:spcBef>
            </a:pPr>
            <a:r>
              <a:rPr sz="600" dirty="0">
                <a:solidFill>
                  <a:srgbClr val="131111"/>
                </a:solidFill>
                <a:latin typeface="Arial"/>
                <a:cs typeface="Arial"/>
              </a:rPr>
              <a:t>20</a:t>
            </a:r>
            <a:endParaRPr sz="600">
              <a:latin typeface="Arial"/>
              <a:cs typeface="Arial"/>
            </a:endParaRPr>
          </a:p>
        </p:txBody>
      </p:sp>
      <p:graphicFrame>
        <p:nvGraphicFramePr>
          <p:cNvPr id="2" name="object 2"/>
          <p:cNvGraphicFramePr>
            <a:graphicFrameLocks noGrp="1"/>
          </p:cNvGraphicFramePr>
          <p:nvPr/>
        </p:nvGraphicFramePr>
        <p:xfrm>
          <a:off x="538448" y="545287"/>
          <a:ext cx="6485254" cy="5768988"/>
        </p:xfrm>
        <a:graphic>
          <a:graphicData uri="http://schemas.openxmlformats.org/drawingml/2006/table">
            <a:tbl>
              <a:tblPr firstRow="1" bandRow="1">
                <a:tableStyleId>{2D5ABB26-0587-4C30-8999-92F81FD0307C}</a:tableStyleId>
              </a:tblPr>
              <a:tblGrid>
                <a:gridCol w="1080770">
                  <a:extLst>
                    <a:ext uri="{9D8B030D-6E8A-4147-A177-3AD203B41FA5}">
                      <a16:colId xmlns:a16="http://schemas.microsoft.com/office/drawing/2014/main" val="20000"/>
                    </a:ext>
                  </a:extLst>
                </a:gridCol>
                <a:gridCol w="1723389">
                  <a:extLst>
                    <a:ext uri="{9D8B030D-6E8A-4147-A177-3AD203B41FA5}">
                      <a16:colId xmlns:a16="http://schemas.microsoft.com/office/drawing/2014/main" val="20001"/>
                    </a:ext>
                  </a:extLst>
                </a:gridCol>
                <a:gridCol w="3681095">
                  <a:extLst>
                    <a:ext uri="{9D8B030D-6E8A-4147-A177-3AD203B41FA5}">
                      <a16:colId xmlns:a16="http://schemas.microsoft.com/office/drawing/2014/main" val="20002"/>
                    </a:ext>
                  </a:extLst>
                </a:gridCol>
              </a:tblGrid>
              <a:tr h="231573">
                <a:tc>
                  <a:txBody>
                    <a:bodyPr/>
                    <a:lstStyle/>
                    <a:p>
                      <a:pPr marL="285750">
                        <a:lnSpc>
                          <a:spcPct val="100000"/>
                        </a:lnSpc>
                        <a:spcBef>
                          <a:spcPts val="320"/>
                        </a:spcBef>
                      </a:pPr>
                      <a:r>
                        <a:rPr sz="1000" b="1" dirty="0">
                          <a:solidFill>
                            <a:srgbClr val="FFFFFF"/>
                          </a:solidFill>
                          <a:latin typeface="Arial Narrow"/>
                          <a:cs typeface="Arial Narrow"/>
                        </a:rPr>
                        <a:t>PROBLÈME</a:t>
                      </a:r>
                      <a:endParaRPr sz="1000">
                        <a:latin typeface="Arial Narrow"/>
                        <a:cs typeface="Arial Narrow"/>
                      </a:endParaRPr>
                    </a:p>
                  </a:txBody>
                  <a:tcPr marL="0" marR="0" marT="40640" marB="0">
                    <a:lnL w="6350">
                      <a:solidFill>
                        <a:srgbClr val="231F20"/>
                      </a:solidFill>
                      <a:prstDash val="solid"/>
                    </a:lnL>
                    <a:lnR w="6350">
                      <a:solidFill>
                        <a:srgbClr val="231F20"/>
                      </a:solidFill>
                      <a:prstDash val="solid"/>
                    </a:lnR>
                    <a:lnB w="6350">
                      <a:solidFill>
                        <a:srgbClr val="231F20"/>
                      </a:solidFill>
                      <a:prstDash val="solid"/>
                    </a:lnB>
                    <a:solidFill>
                      <a:srgbClr val="58595B"/>
                    </a:solidFill>
                  </a:tcPr>
                </a:tc>
                <a:tc>
                  <a:txBody>
                    <a:bodyPr/>
                    <a:lstStyle/>
                    <a:p>
                      <a:pPr marL="85725" algn="ctr">
                        <a:lnSpc>
                          <a:spcPct val="100000"/>
                        </a:lnSpc>
                        <a:spcBef>
                          <a:spcPts val="320"/>
                        </a:spcBef>
                      </a:pPr>
                      <a:r>
                        <a:rPr sz="1000" b="1" dirty="0">
                          <a:solidFill>
                            <a:srgbClr val="FFFFFF"/>
                          </a:solidFill>
                          <a:latin typeface="Arial Narrow"/>
                          <a:cs typeface="Arial Narrow"/>
                        </a:rPr>
                        <a:t>CAUSE</a:t>
                      </a:r>
                      <a:endParaRPr sz="1000">
                        <a:latin typeface="Arial Narrow"/>
                        <a:cs typeface="Arial Narrow"/>
                      </a:endParaRPr>
                    </a:p>
                  </a:txBody>
                  <a:tcPr marL="0" marR="0" marT="40640" marB="0">
                    <a:lnL w="6350">
                      <a:solidFill>
                        <a:srgbClr val="231F20"/>
                      </a:solidFill>
                      <a:prstDash val="solid"/>
                    </a:lnL>
                    <a:lnR w="6350">
                      <a:solidFill>
                        <a:srgbClr val="231F20"/>
                      </a:solidFill>
                      <a:prstDash val="solid"/>
                    </a:lnR>
                    <a:lnB w="6350">
                      <a:solidFill>
                        <a:srgbClr val="231F20"/>
                      </a:solidFill>
                      <a:prstDash val="solid"/>
                    </a:lnB>
                    <a:solidFill>
                      <a:srgbClr val="58595B"/>
                    </a:solidFill>
                  </a:tcPr>
                </a:tc>
                <a:tc>
                  <a:txBody>
                    <a:bodyPr/>
                    <a:lstStyle/>
                    <a:p>
                      <a:pPr marL="109855" algn="ctr">
                        <a:lnSpc>
                          <a:spcPct val="100000"/>
                        </a:lnSpc>
                        <a:spcBef>
                          <a:spcPts val="320"/>
                        </a:spcBef>
                      </a:pPr>
                      <a:r>
                        <a:rPr sz="1000" b="1" dirty="0">
                          <a:solidFill>
                            <a:srgbClr val="FFFFFF"/>
                          </a:solidFill>
                          <a:latin typeface="Arial Narrow"/>
                          <a:cs typeface="Arial Narrow"/>
                        </a:rPr>
                        <a:t>SOLUTION</a:t>
                      </a:r>
                      <a:endParaRPr sz="1000">
                        <a:latin typeface="Arial Narrow"/>
                        <a:cs typeface="Arial Narrow"/>
                      </a:endParaRPr>
                    </a:p>
                  </a:txBody>
                  <a:tcPr marL="0" marR="0" marT="40640" marB="0">
                    <a:lnL w="6350">
                      <a:solidFill>
                        <a:srgbClr val="231F20"/>
                      </a:solidFill>
                      <a:prstDash val="solid"/>
                    </a:lnL>
                    <a:lnR w="6350">
                      <a:solidFill>
                        <a:srgbClr val="231F20"/>
                      </a:solidFill>
                      <a:prstDash val="solid"/>
                    </a:lnR>
                    <a:lnB w="6350">
                      <a:solidFill>
                        <a:srgbClr val="231F20"/>
                      </a:solidFill>
                      <a:prstDash val="solid"/>
                    </a:lnB>
                    <a:solidFill>
                      <a:srgbClr val="58595B"/>
                    </a:solidFill>
                  </a:tcPr>
                </a:tc>
                <a:extLst>
                  <a:ext uri="{0D108BD9-81ED-4DB2-BD59-A6C34878D82A}">
                    <a16:rowId xmlns:a16="http://schemas.microsoft.com/office/drawing/2014/main" val="10000"/>
                  </a:ext>
                </a:extLst>
              </a:tr>
              <a:tr h="216136">
                <a:tc rowSpan="5">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spcBef>
                          <a:spcPts val="55"/>
                        </a:spcBef>
                      </a:pPr>
                      <a:endParaRPr sz="800">
                        <a:latin typeface="Times New Roman"/>
                        <a:cs typeface="Times New Roman"/>
                      </a:endParaRPr>
                    </a:p>
                    <a:p>
                      <a:pPr marL="43180" marR="252095">
                        <a:lnSpc>
                          <a:spcPct val="137300"/>
                        </a:lnSpc>
                      </a:pPr>
                      <a:r>
                        <a:rPr sz="850" b="1" dirty="0">
                          <a:solidFill>
                            <a:srgbClr val="231F20"/>
                          </a:solidFill>
                          <a:latin typeface="Arial Narrow"/>
                          <a:cs typeface="Arial Narrow"/>
                        </a:rPr>
                        <a:t>NE </a:t>
                      </a:r>
                      <a:r>
                        <a:rPr sz="850" b="1" spc="-5" dirty="0">
                          <a:solidFill>
                            <a:srgbClr val="231F20"/>
                          </a:solidFill>
                          <a:latin typeface="Arial Narrow"/>
                          <a:cs typeface="Arial Narrow"/>
                        </a:rPr>
                        <a:t>CHAUFFE</a:t>
                      </a:r>
                      <a:r>
                        <a:rPr sz="850" b="1" spc="-70" dirty="0">
                          <a:solidFill>
                            <a:srgbClr val="231F20"/>
                          </a:solidFill>
                          <a:latin typeface="Arial Narrow"/>
                          <a:cs typeface="Arial Narrow"/>
                        </a:rPr>
                        <a:t> </a:t>
                      </a:r>
                      <a:r>
                        <a:rPr sz="850" b="1" dirty="0">
                          <a:solidFill>
                            <a:srgbClr val="231F20"/>
                          </a:solidFill>
                          <a:latin typeface="Arial Narrow"/>
                          <a:cs typeface="Arial Narrow"/>
                        </a:rPr>
                        <a:t>PAS  </a:t>
                      </a:r>
                      <a:r>
                        <a:rPr sz="850" b="1" spc="-5" dirty="0">
                          <a:solidFill>
                            <a:srgbClr val="231F20"/>
                          </a:solidFill>
                          <a:latin typeface="Arial Narrow"/>
                          <a:cs typeface="Arial Narrow"/>
                        </a:rPr>
                        <a:t>CORRECTEMENT</a:t>
                      </a:r>
                      <a:endParaRPr sz="85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300"/>
                        </a:spcBef>
                      </a:pPr>
                      <a:r>
                        <a:rPr sz="850" dirty="0">
                          <a:solidFill>
                            <a:srgbClr val="231F20"/>
                          </a:solidFill>
                          <a:latin typeface="Arial Narrow"/>
                          <a:cs typeface="Arial Narrow"/>
                        </a:rPr>
                        <a:t>Température réglée trop</a:t>
                      </a:r>
                      <a:r>
                        <a:rPr sz="850" spc="-20" dirty="0">
                          <a:solidFill>
                            <a:srgbClr val="231F20"/>
                          </a:solidFill>
                          <a:latin typeface="Arial Narrow"/>
                          <a:cs typeface="Arial Narrow"/>
                        </a:rPr>
                        <a:t> </a:t>
                      </a:r>
                      <a:r>
                        <a:rPr sz="850" dirty="0">
                          <a:solidFill>
                            <a:srgbClr val="231F20"/>
                          </a:solidFill>
                          <a:latin typeface="Arial Narrow"/>
                          <a:cs typeface="Arial Narrow"/>
                        </a:rPr>
                        <a:t>basse</a:t>
                      </a:r>
                      <a:endParaRPr sz="850">
                        <a:latin typeface="Arial Narrow"/>
                        <a:cs typeface="Arial Narrow"/>
                      </a:endParaRPr>
                    </a:p>
                  </a:txBody>
                  <a:tcPr marL="0" marR="0" marT="381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300"/>
                        </a:spcBef>
                      </a:pPr>
                      <a:r>
                        <a:rPr sz="850" dirty="0">
                          <a:solidFill>
                            <a:srgbClr val="231F20"/>
                          </a:solidFill>
                          <a:latin typeface="Arial Narrow"/>
                          <a:cs typeface="Arial Narrow"/>
                        </a:rPr>
                        <a:t>Réglez </a:t>
                      </a:r>
                      <a:r>
                        <a:rPr sz="850" spc="-5" dirty="0">
                          <a:solidFill>
                            <a:srgbClr val="231F20"/>
                          </a:solidFill>
                          <a:latin typeface="Arial Narrow"/>
                          <a:cs typeface="Arial Narrow"/>
                        </a:rPr>
                        <a:t>une </a:t>
                      </a:r>
                      <a:r>
                        <a:rPr sz="850" dirty="0">
                          <a:solidFill>
                            <a:srgbClr val="231F20"/>
                          </a:solidFill>
                          <a:latin typeface="Arial Narrow"/>
                          <a:cs typeface="Arial Narrow"/>
                        </a:rPr>
                        <a:t>température </a:t>
                      </a:r>
                      <a:r>
                        <a:rPr sz="850" spc="-5" dirty="0">
                          <a:solidFill>
                            <a:srgbClr val="231F20"/>
                          </a:solidFill>
                          <a:latin typeface="Arial Narrow"/>
                          <a:cs typeface="Arial Narrow"/>
                        </a:rPr>
                        <a:t>plus</a:t>
                      </a:r>
                      <a:r>
                        <a:rPr sz="850" spc="-15" dirty="0">
                          <a:solidFill>
                            <a:srgbClr val="231F20"/>
                          </a:solidFill>
                          <a:latin typeface="Arial Narrow"/>
                          <a:cs typeface="Arial Narrow"/>
                        </a:rPr>
                        <a:t> </a:t>
                      </a:r>
                      <a:r>
                        <a:rPr sz="850" dirty="0">
                          <a:solidFill>
                            <a:srgbClr val="231F20"/>
                          </a:solidFill>
                          <a:latin typeface="Arial Narrow"/>
                          <a:cs typeface="Arial Narrow"/>
                        </a:rPr>
                        <a:t>élevée</a:t>
                      </a:r>
                      <a:endParaRPr sz="850">
                        <a:latin typeface="Arial Narrow"/>
                        <a:cs typeface="Arial Narrow"/>
                      </a:endParaRPr>
                    </a:p>
                  </a:txBody>
                  <a:tcPr marL="0" marR="0" marT="381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1"/>
                  </a:ext>
                </a:extLst>
              </a:tr>
              <a:tr h="193333">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95"/>
                        </a:spcBef>
                      </a:pPr>
                      <a:r>
                        <a:rPr sz="850" dirty="0">
                          <a:solidFill>
                            <a:srgbClr val="231F20"/>
                          </a:solidFill>
                          <a:latin typeface="Arial Narrow"/>
                          <a:cs typeface="Arial Narrow"/>
                        </a:rPr>
                        <a:t>Cartouche filtrante</a:t>
                      </a:r>
                      <a:r>
                        <a:rPr sz="850" spc="-15" dirty="0">
                          <a:solidFill>
                            <a:srgbClr val="231F20"/>
                          </a:solidFill>
                          <a:latin typeface="Arial Narrow"/>
                          <a:cs typeface="Arial Narrow"/>
                        </a:rPr>
                        <a:t> </a:t>
                      </a:r>
                      <a:r>
                        <a:rPr sz="850" spc="-5" dirty="0">
                          <a:solidFill>
                            <a:srgbClr val="231F20"/>
                          </a:solidFill>
                          <a:latin typeface="Arial Narrow"/>
                          <a:cs typeface="Arial Narrow"/>
                        </a:rPr>
                        <a:t>sale</a:t>
                      </a:r>
                      <a:endParaRPr sz="850">
                        <a:latin typeface="Arial Narrow"/>
                        <a:cs typeface="Arial Narrow"/>
                      </a:endParaRPr>
                    </a:p>
                  </a:txBody>
                  <a:tcPr marL="0" marR="0" marT="2476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95"/>
                        </a:spcBef>
                      </a:pPr>
                      <a:r>
                        <a:rPr sz="850" dirty="0">
                          <a:solidFill>
                            <a:srgbClr val="231F20"/>
                          </a:solidFill>
                          <a:latin typeface="Arial Narrow"/>
                          <a:cs typeface="Arial Narrow"/>
                        </a:rPr>
                        <a:t>Nettoyez </a:t>
                      </a:r>
                      <a:r>
                        <a:rPr sz="850" spc="-5" dirty="0">
                          <a:solidFill>
                            <a:srgbClr val="231F20"/>
                          </a:solidFill>
                          <a:latin typeface="Arial Narrow"/>
                          <a:cs typeface="Arial Narrow"/>
                        </a:rPr>
                        <a:t>ou </a:t>
                      </a:r>
                      <a:r>
                        <a:rPr sz="850" dirty="0">
                          <a:solidFill>
                            <a:srgbClr val="231F20"/>
                          </a:solidFill>
                          <a:latin typeface="Arial Narrow"/>
                          <a:cs typeface="Arial Narrow"/>
                        </a:rPr>
                        <a:t>remplacez </a:t>
                      </a:r>
                      <a:r>
                        <a:rPr sz="850" spc="-5" dirty="0">
                          <a:solidFill>
                            <a:srgbClr val="231F20"/>
                          </a:solidFill>
                          <a:latin typeface="Arial Narrow"/>
                          <a:cs typeface="Arial Narrow"/>
                        </a:rPr>
                        <a:t>la cartouche</a:t>
                      </a:r>
                      <a:r>
                        <a:rPr sz="850" spc="-15" dirty="0">
                          <a:solidFill>
                            <a:srgbClr val="231F20"/>
                          </a:solidFill>
                          <a:latin typeface="Arial Narrow"/>
                          <a:cs typeface="Arial Narrow"/>
                        </a:rPr>
                        <a:t> </a:t>
                      </a:r>
                      <a:r>
                        <a:rPr sz="850" dirty="0">
                          <a:solidFill>
                            <a:srgbClr val="231F20"/>
                          </a:solidFill>
                          <a:latin typeface="Arial Narrow"/>
                          <a:cs typeface="Arial Narrow"/>
                        </a:rPr>
                        <a:t>filtrante</a:t>
                      </a:r>
                      <a:endParaRPr sz="850">
                        <a:latin typeface="Arial Narrow"/>
                        <a:cs typeface="Arial Narrow"/>
                      </a:endParaRPr>
                    </a:p>
                  </a:txBody>
                  <a:tcPr marL="0" marR="0" marT="2476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371829">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marR="139700">
                        <a:lnSpc>
                          <a:spcPct val="117700"/>
                        </a:lnSpc>
                        <a:spcBef>
                          <a:spcPts val="95"/>
                        </a:spcBef>
                      </a:pPr>
                      <a:r>
                        <a:rPr sz="850" spc="-5" dirty="0">
                          <a:solidFill>
                            <a:srgbClr val="231F20"/>
                          </a:solidFill>
                          <a:latin typeface="Arial Narrow"/>
                          <a:cs typeface="Arial Narrow"/>
                        </a:rPr>
                        <a:t>Le niveau de l’eau n’est pas au </a:t>
                      </a:r>
                      <a:r>
                        <a:rPr sz="850" dirty="0">
                          <a:solidFill>
                            <a:srgbClr val="231F20"/>
                          </a:solidFill>
                          <a:latin typeface="Arial Narrow"/>
                          <a:cs typeface="Arial Narrow"/>
                        </a:rPr>
                        <a:t>niveau  </a:t>
                      </a:r>
                      <a:r>
                        <a:rPr sz="850" spc="-5" dirty="0">
                          <a:solidFill>
                            <a:srgbClr val="231F20"/>
                          </a:solidFill>
                          <a:latin typeface="Arial Narrow"/>
                          <a:cs typeface="Arial Narrow"/>
                        </a:rPr>
                        <a:t>minimum</a:t>
                      </a:r>
                      <a:endParaRPr sz="850">
                        <a:latin typeface="Arial Narrow"/>
                        <a:cs typeface="Arial Narrow"/>
                      </a:endParaRPr>
                    </a:p>
                  </a:txBody>
                  <a:tcPr marL="0" marR="0" marT="1206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nSpc>
                          <a:spcPct val="100000"/>
                        </a:lnSpc>
                        <a:spcBef>
                          <a:spcPts val="55"/>
                        </a:spcBef>
                      </a:pPr>
                      <a:endParaRPr sz="800">
                        <a:latin typeface="Times New Roman"/>
                        <a:cs typeface="Times New Roman"/>
                      </a:endParaRPr>
                    </a:p>
                    <a:p>
                      <a:pPr marL="69850">
                        <a:lnSpc>
                          <a:spcPct val="100000"/>
                        </a:lnSpc>
                      </a:pPr>
                      <a:r>
                        <a:rPr sz="850" dirty="0">
                          <a:solidFill>
                            <a:srgbClr val="231F20"/>
                          </a:solidFill>
                          <a:latin typeface="Arial Narrow"/>
                          <a:cs typeface="Arial Narrow"/>
                        </a:rPr>
                        <a:t>Ajoutez </a:t>
                      </a:r>
                      <a:r>
                        <a:rPr sz="850" spc="-5" dirty="0">
                          <a:solidFill>
                            <a:srgbClr val="231F20"/>
                          </a:solidFill>
                          <a:latin typeface="Arial Narrow"/>
                          <a:cs typeface="Arial Narrow"/>
                        </a:rPr>
                        <a:t>de l’eau jusqu’à la ligne</a:t>
                      </a:r>
                      <a:r>
                        <a:rPr sz="850" spc="-10" dirty="0">
                          <a:solidFill>
                            <a:srgbClr val="231F20"/>
                          </a:solidFill>
                          <a:latin typeface="Arial Narrow"/>
                          <a:cs typeface="Arial Narrow"/>
                        </a:rPr>
                        <a:t> </a:t>
                      </a:r>
                      <a:r>
                        <a:rPr sz="850" spc="-5" dirty="0">
                          <a:solidFill>
                            <a:srgbClr val="231F20"/>
                          </a:solidFill>
                          <a:latin typeface="Arial Narrow"/>
                          <a:cs typeface="Arial Narrow"/>
                        </a:rPr>
                        <a:t>minimum</a:t>
                      </a:r>
                      <a:endParaRPr sz="850">
                        <a:latin typeface="Arial Narrow"/>
                        <a:cs typeface="Arial Narrow"/>
                      </a:endParaRPr>
                    </a:p>
                  </a:txBody>
                  <a:tcPr marL="0" marR="0" marT="698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199149">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45"/>
                        </a:spcBef>
                      </a:pPr>
                      <a:r>
                        <a:rPr sz="850" dirty="0">
                          <a:solidFill>
                            <a:srgbClr val="231F20"/>
                          </a:solidFill>
                          <a:latin typeface="Arial Narrow"/>
                          <a:cs typeface="Arial Narrow"/>
                        </a:rPr>
                        <a:t>Défaillance </a:t>
                      </a:r>
                      <a:r>
                        <a:rPr sz="850" spc="-5" dirty="0">
                          <a:solidFill>
                            <a:srgbClr val="231F20"/>
                          </a:solidFill>
                          <a:latin typeface="Arial Narrow"/>
                          <a:cs typeface="Arial Narrow"/>
                        </a:rPr>
                        <a:t>du</a:t>
                      </a:r>
                      <a:r>
                        <a:rPr sz="850" spc="-15" dirty="0">
                          <a:solidFill>
                            <a:srgbClr val="231F20"/>
                          </a:solidFill>
                          <a:latin typeface="Arial Narrow"/>
                          <a:cs typeface="Arial Narrow"/>
                        </a:rPr>
                        <a:t> </a:t>
                      </a:r>
                      <a:r>
                        <a:rPr sz="850" spc="-5" dirty="0">
                          <a:solidFill>
                            <a:srgbClr val="231F20"/>
                          </a:solidFill>
                          <a:latin typeface="Arial Narrow"/>
                          <a:cs typeface="Arial Narrow"/>
                        </a:rPr>
                        <a:t>chauffage</a:t>
                      </a:r>
                      <a:endParaRPr sz="850">
                        <a:latin typeface="Arial Narrow"/>
                        <a:cs typeface="Arial Narrow"/>
                      </a:endParaRPr>
                    </a:p>
                  </a:txBody>
                  <a:tcPr marL="0" marR="0" marT="1841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45"/>
                        </a:spcBef>
                      </a:pPr>
                      <a:r>
                        <a:rPr sz="850" dirty="0">
                          <a:solidFill>
                            <a:srgbClr val="231F20"/>
                          </a:solidFill>
                          <a:latin typeface="Arial Narrow"/>
                          <a:cs typeface="Arial Narrow"/>
                        </a:rPr>
                        <a:t>Contactez </a:t>
                      </a:r>
                      <a:r>
                        <a:rPr sz="850" spc="-5" dirty="0">
                          <a:solidFill>
                            <a:srgbClr val="231F20"/>
                          </a:solidFill>
                          <a:latin typeface="Arial Narrow"/>
                          <a:cs typeface="Arial Narrow"/>
                        </a:rPr>
                        <a:t>le centre de services</a:t>
                      </a:r>
                      <a:r>
                        <a:rPr sz="850" spc="-10" dirty="0">
                          <a:solidFill>
                            <a:srgbClr val="231F20"/>
                          </a:solidFill>
                          <a:latin typeface="Arial Narrow"/>
                          <a:cs typeface="Arial Narrow"/>
                        </a:rPr>
                        <a:t> </a:t>
                      </a:r>
                      <a:r>
                        <a:rPr sz="850" spc="-5" dirty="0">
                          <a:solidFill>
                            <a:srgbClr val="231F20"/>
                          </a:solidFill>
                          <a:latin typeface="Arial Narrow"/>
                          <a:cs typeface="Arial Narrow"/>
                        </a:rPr>
                        <a:t>MSpa</a:t>
                      </a:r>
                      <a:endParaRPr sz="850">
                        <a:latin typeface="Arial Narrow"/>
                        <a:cs typeface="Arial Narrow"/>
                      </a:endParaRPr>
                    </a:p>
                  </a:txBody>
                  <a:tcPr marL="0" marR="0" marT="1841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333542">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marR="36830">
                        <a:lnSpc>
                          <a:spcPts val="1200"/>
                        </a:lnSpc>
                        <a:spcBef>
                          <a:spcPts val="65"/>
                        </a:spcBef>
                      </a:pPr>
                      <a:r>
                        <a:rPr sz="850" spc="-5" dirty="0">
                          <a:solidFill>
                            <a:srgbClr val="231F20"/>
                          </a:solidFill>
                          <a:latin typeface="Arial Narrow"/>
                          <a:cs typeface="Arial Narrow"/>
                        </a:rPr>
                        <a:t>La pompe de </a:t>
                      </a:r>
                      <a:r>
                        <a:rPr sz="850" dirty="0">
                          <a:solidFill>
                            <a:srgbClr val="231F20"/>
                          </a:solidFill>
                          <a:latin typeface="Arial Narrow"/>
                          <a:cs typeface="Arial Narrow"/>
                        </a:rPr>
                        <a:t>filtration NE</a:t>
                      </a:r>
                      <a:r>
                        <a:rPr sz="850" spc="-85" dirty="0">
                          <a:solidFill>
                            <a:srgbClr val="231F20"/>
                          </a:solidFill>
                          <a:latin typeface="Arial Narrow"/>
                          <a:cs typeface="Arial Narrow"/>
                        </a:rPr>
                        <a:t> </a:t>
                      </a:r>
                      <a:r>
                        <a:rPr sz="850" dirty="0">
                          <a:solidFill>
                            <a:srgbClr val="231F20"/>
                          </a:solidFill>
                          <a:latin typeface="Arial Narrow"/>
                          <a:cs typeface="Arial Narrow"/>
                        </a:rPr>
                        <a:t>FONCTIONNE  PAS</a:t>
                      </a:r>
                      <a:endParaRPr sz="85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780"/>
                        </a:spcBef>
                      </a:pPr>
                      <a:r>
                        <a:rPr sz="850" dirty="0">
                          <a:solidFill>
                            <a:srgbClr val="231F20"/>
                          </a:solidFill>
                          <a:latin typeface="Arial Narrow"/>
                          <a:cs typeface="Arial Narrow"/>
                        </a:rPr>
                        <a:t>Voir </a:t>
                      </a:r>
                      <a:r>
                        <a:rPr sz="850" spc="-5" dirty="0">
                          <a:solidFill>
                            <a:srgbClr val="231F20"/>
                          </a:solidFill>
                          <a:latin typeface="Arial Narrow"/>
                          <a:cs typeface="Arial Narrow"/>
                        </a:rPr>
                        <a:t>la section </a:t>
                      </a:r>
                      <a:r>
                        <a:rPr sz="850" dirty="0">
                          <a:solidFill>
                            <a:srgbClr val="231F20"/>
                          </a:solidFill>
                          <a:latin typeface="Arial Narrow"/>
                          <a:cs typeface="Arial Narrow"/>
                        </a:rPr>
                        <a:t>« </a:t>
                      </a:r>
                      <a:r>
                        <a:rPr sz="850" spc="-5" dirty="0">
                          <a:solidFill>
                            <a:srgbClr val="231F20"/>
                          </a:solidFill>
                          <a:latin typeface="Arial Narrow"/>
                          <a:cs typeface="Arial Narrow"/>
                        </a:rPr>
                        <a:t>LA </a:t>
                      </a:r>
                      <a:r>
                        <a:rPr sz="850" dirty="0">
                          <a:solidFill>
                            <a:srgbClr val="231F20"/>
                          </a:solidFill>
                          <a:latin typeface="Arial Narrow"/>
                          <a:cs typeface="Arial Narrow"/>
                        </a:rPr>
                        <a:t>POMPE DE FILTRATION NE FONCTIONNE PAS</a:t>
                      </a:r>
                      <a:r>
                        <a:rPr sz="850" spc="-35" dirty="0">
                          <a:solidFill>
                            <a:srgbClr val="231F20"/>
                          </a:solidFill>
                          <a:latin typeface="Arial Narrow"/>
                          <a:cs typeface="Arial Narrow"/>
                        </a:rPr>
                        <a:t> </a:t>
                      </a:r>
                      <a:r>
                        <a:rPr sz="850" dirty="0">
                          <a:solidFill>
                            <a:srgbClr val="231F20"/>
                          </a:solidFill>
                          <a:latin typeface="Arial Narrow"/>
                          <a:cs typeface="Arial Narrow"/>
                        </a:rPr>
                        <a:t>»</a:t>
                      </a:r>
                      <a:endParaRPr sz="850">
                        <a:latin typeface="Arial Narrow"/>
                        <a:cs typeface="Arial Narrow"/>
                      </a:endParaRPr>
                    </a:p>
                  </a:txBody>
                  <a:tcPr marL="0" marR="0" marT="9906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r h="389763">
                <a:tc rowSpan="2">
                  <a:txBody>
                    <a:bodyPr/>
                    <a:lstStyle/>
                    <a:p>
                      <a:pPr>
                        <a:lnSpc>
                          <a:spcPct val="100000"/>
                        </a:lnSpc>
                      </a:pPr>
                      <a:endParaRPr sz="1000">
                        <a:latin typeface="Times New Roman"/>
                        <a:cs typeface="Times New Roman"/>
                      </a:endParaRPr>
                    </a:p>
                    <a:p>
                      <a:pPr>
                        <a:lnSpc>
                          <a:spcPct val="100000"/>
                        </a:lnSpc>
                        <a:spcBef>
                          <a:spcPts val="40"/>
                        </a:spcBef>
                      </a:pPr>
                      <a:endParaRPr sz="1300">
                        <a:latin typeface="Times New Roman"/>
                        <a:cs typeface="Times New Roman"/>
                      </a:endParaRPr>
                    </a:p>
                    <a:p>
                      <a:pPr marL="48260" marR="31115">
                        <a:lnSpc>
                          <a:spcPct val="137200"/>
                        </a:lnSpc>
                      </a:pPr>
                      <a:r>
                        <a:rPr sz="850" b="1" dirty="0">
                          <a:solidFill>
                            <a:srgbClr val="231F20"/>
                          </a:solidFill>
                          <a:latin typeface="Arial Narrow"/>
                          <a:cs typeface="Arial Narrow"/>
                        </a:rPr>
                        <a:t>LE SPA PERD DE</a:t>
                      </a:r>
                      <a:r>
                        <a:rPr sz="850" b="1" spc="-105" dirty="0">
                          <a:solidFill>
                            <a:srgbClr val="231F20"/>
                          </a:solidFill>
                          <a:latin typeface="Arial Narrow"/>
                          <a:cs typeface="Arial Narrow"/>
                        </a:rPr>
                        <a:t> </a:t>
                      </a:r>
                      <a:r>
                        <a:rPr sz="850" b="1" dirty="0">
                          <a:solidFill>
                            <a:srgbClr val="231F20"/>
                          </a:solidFill>
                          <a:latin typeface="Arial Narrow"/>
                          <a:cs typeface="Arial Narrow"/>
                        </a:rPr>
                        <a:t>L’AIR  (MONO)</a:t>
                      </a:r>
                      <a:endParaRPr sz="85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nSpc>
                          <a:spcPct val="100000"/>
                        </a:lnSpc>
                        <a:spcBef>
                          <a:spcPts val="15"/>
                        </a:spcBef>
                      </a:pPr>
                      <a:endParaRPr sz="950">
                        <a:latin typeface="Times New Roman"/>
                        <a:cs typeface="Times New Roman"/>
                      </a:endParaRPr>
                    </a:p>
                    <a:p>
                      <a:pPr marL="69850">
                        <a:lnSpc>
                          <a:spcPct val="100000"/>
                        </a:lnSpc>
                      </a:pPr>
                      <a:r>
                        <a:rPr sz="850" spc="-5" dirty="0">
                          <a:solidFill>
                            <a:srgbClr val="231F20"/>
                          </a:solidFill>
                          <a:latin typeface="Arial Narrow"/>
                          <a:cs typeface="Arial Narrow"/>
                        </a:rPr>
                        <a:t>La valve d’air est</a:t>
                      </a:r>
                      <a:r>
                        <a:rPr sz="850" spc="-20" dirty="0">
                          <a:solidFill>
                            <a:srgbClr val="231F20"/>
                          </a:solidFill>
                          <a:latin typeface="Arial Narrow"/>
                          <a:cs typeface="Arial Narrow"/>
                        </a:rPr>
                        <a:t> </a:t>
                      </a:r>
                      <a:r>
                        <a:rPr sz="850" dirty="0">
                          <a:solidFill>
                            <a:srgbClr val="231F20"/>
                          </a:solidFill>
                          <a:latin typeface="Arial Narrow"/>
                          <a:cs typeface="Arial Narrow"/>
                        </a:rPr>
                        <a:t>desserrée</a:t>
                      </a:r>
                      <a:endParaRPr sz="850">
                        <a:latin typeface="Arial Narrow"/>
                        <a:cs typeface="Arial Narrow"/>
                      </a:endParaRPr>
                    </a:p>
                  </a:txBody>
                  <a:tcPr marL="0" marR="0" marT="19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marR="577215">
                        <a:lnSpc>
                          <a:spcPct val="117700"/>
                        </a:lnSpc>
                        <a:spcBef>
                          <a:spcPts val="225"/>
                        </a:spcBef>
                      </a:pPr>
                      <a:r>
                        <a:rPr sz="850" dirty="0">
                          <a:solidFill>
                            <a:srgbClr val="231F20"/>
                          </a:solidFill>
                          <a:latin typeface="Arial Narrow"/>
                          <a:cs typeface="Arial Narrow"/>
                        </a:rPr>
                        <a:t>Assurez-vous </a:t>
                      </a:r>
                      <a:r>
                        <a:rPr sz="850" spc="-5" dirty="0">
                          <a:solidFill>
                            <a:srgbClr val="231F20"/>
                          </a:solidFill>
                          <a:latin typeface="Arial Narrow"/>
                          <a:cs typeface="Arial Narrow"/>
                        </a:rPr>
                        <a:t>que la valve est bien vissée. </a:t>
                      </a:r>
                      <a:r>
                        <a:rPr sz="850" dirty="0">
                          <a:solidFill>
                            <a:srgbClr val="231F20"/>
                          </a:solidFill>
                          <a:latin typeface="Arial Narrow"/>
                          <a:cs typeface="Arial Narrow"/>
                        </a:rPr>
                        <a:t>Remplacez </a:t>
                      </a:r>
                      <a:r>
                        <a:rPr sz="850" spc="-5" dirty="0">
                          <a:solidFill>
                            <a:srgbClr val="231F20"/>
                          </a:solidFill>
                          <a:latin typeface="Arial Narrow"/>
                          <a:cs typeface="Arial Narrow"/>
                        </a:rPr>
                        <a:t>la valve si nécessaire.  Gonflez le spa </a:t>
                      </a:r>
                      <a:r>
                        <a:rPr sz="850" dirty="0">
                          <a:solidFill>
                            <a:srgbClr val="231F20"/>
                          </a:solidFill>
                          <a:latin typeface="Arial Narrow"/>
                          <a:cs typeface="Arial Narrow"/>
                        </a:rPr>
                        <a:t>à </a:t>
                      </a:r>
                      <a:r>
                        <a:rPr sz="850" spc="-5" dirty="0">
                          <a:solidFill>
                            <a:srgbClr val="231F20"/>
                          </a:solidFill>
                          <a:latin typeface="Arial Narrow"/>
                          <a:cs typeface="Arial Narrow"/>
                        </a:rPr>
                        <a:t>12</a:t>
                      </a:r>
                      <a:r>
                        <a:rPr sz="850" spc="-15" dirty="0">
                          <a:solidFill>
                            <a:srgbClr val="231F20"/>
                          </a:solidFill>
                          <a:latin typeface="Arial Narrow"/>
                          <a:cs typeface="Arial Narrow"/>
                        </a:rPr>
                        <a:t> </a:t>
                      </a:r>
                      <a:r>
                        <a:rPr sz="850" dirty="0">
                          <a:solidFill>
                            <a:srgbClr val="231F20"/>
                          </a:solidFill>
                          <a:latin typeface="Arial Narrow"/>
                          <a:cs typeface="Arial Narrow"/>
                        </a:rPr>
                        <a:t>PSI.</a:t>
                      </a:r>
                      <a:endParaRPr sz="850">
                        <a:latin typeface="Arial Narrow"/>
                        <a:cs typeface="Arial Narrow"/>
                      </a:endParaRPr>
                    </a:p>
                  </a:txBody>
                  <a:tcPr marL="0" marR="0" marT="285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6"/>
                  </a:ext>
                </a:extLst>
              </a:tr>
              <a:tr h="637665">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nSpc>
                          <a:spcPct val="100000"/>
                        </a:lnSpc>
                      </a:pPr>
                      <a:endParaRPr sz="1000">
                        <a:latin typeface="Times New Roman"/>
                        <a:cs typeface="Times New Roman"/>
                      </a:endParaRPr>
                    </a:p>
                    <a:p>
                      <a:pPr marL="69850">
                        <a:lnSpc>
                          <a:spcPct val="100000"/>
                        </a:lnSpc>
                        <a:spcBef>
                          <a:spcPts val="690"/>
                        </a:spcBef>
                      </a:pPr>
                      <a:r>
                        <a:rPr sz="850" spc="-5" dirty="0">
                          <a:solidFill>
                            <a:srgbClr val="231F20"/>
                          </a:solidFill>
                          <a:latin typeface="Arial Narrow"/>
                          <a:cs typeface="Arial Narrow"/>
                        </a:rPr>
                        <a:t>Trou </a:t>
                      </a:r>
                      <a:r>
                        <a:rPr sz="850" spc="-10" dirty="0">
                          <a:solidFill>
                            <a:srgbClr val="231F20"/>
                          </a:solidFill>
                          <a:latin typeface="Arial Narrow"/>
                          <a:cs typeface="Arial Narrow"/>
                        </a:rPr>
                        <a:t>ou </a:t>
                      </a:r>
                      <a:r>
                        <a:rPr sz="850" spc="-5" dirty="0">
                          <a:solidFill>
                            <a:srgbClr val="231F20"/>
                          </a:solidFill>
                          <a:latin typeface="Arial Narrow"/>
                          <a:cs typeface="Arial Narrow"/>
                        </a:rPr>
                        <a:t>fente </a:t>
                      </a:r>
                      <a:r>
                        <a:rPr sz="850" spc="-10" dirty="0">
                          <a:solidFill>
                            <a:srgbClr val="231F20"/>
                          </a:solidFill>
                          <a:latin typeface="Arial Narrow"/>
                          <a:cs typeface="Arial Narrow"/>
                        </a:rPr>
                        <a:t>au niveau du bassin du</a:t>
                      </a:r>
                      <a:r>
                        <a:rPr sz="850" dirty="0">
                          <a:solidFill>
                            <a:srgbClr val="231F20"/>
                          </a:solidFill>
                          <a:latin typeface="Arial Narrow"/>
                          <a:cs typeface="Arial Narrow"/>
                        </a:rPr>
                        <a:t> </a:t>
                      </a:r>
                      <a:r>
                        <a:rPr sz="850" spc="-10" dirty="0">
                          <a:solidFill>
                            <a:srgbClr val="231F20"/>
                          </a:solidFill>
                          <a:latin typeface="Arial Narrow"/>
                          <a:cs typeface="Arial Narrow"/>
                        </a:rPr>
                        <a:t>spa</a:t>
                      </a:r>
                      <a:endParaRPr sz="85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35"/>
                        </a:spcBef>
                      </a:pPr>
                      <a:r>
                        <a:rPr sz="850" dirty="0">
                          <a:solidFill>
                            <a:srgbClr val="231F20"/>
                          </a:solidFill>
                          <a:latin typeface="Arial Narrow"/>
                          <a:cs typeface="Arial Narrow"/>
                        </a:rPr>
                        <a:t>Remplissez </a:t>
                      </a:r>
                      <a:r>
                        <a:rPr sz="850" spc="-5" dirty="0">
                          <a:solidFill>
                            <a:srgbClr val="231F20"/>
                          </a:solidFill>
                          <a:latin typeface="Arial Narrow"/>
                          <a:cs typeface="Arial Narrow"/>
                        </a:rPr>
                        <a:t>un </a:t>
                      </a:r>
                      <a:r>
                        <a:rPr sz="850" dirty="0">
                          <a:solidFill>
                            <a:srgbClr val="231F20"/>
                          </a:solidFill>
                          <a:latin typeface="Arial Narrow"/>
                          <a:cs typeface="Arial Narrow"/>
                        </a:rPr>
                        <a:t>flacon </a:t>
                      </a:r>
                      <a:r>
                        <a:rPr sz="850" spc="-5" dirty="0">
                          <a:solidFill>
                            <a:srgbClr val="231F20"/>
                          </a:solidFill>
                          <a:latin typeface="Arial Narrow"/>
                          <a:cs typeface="Arial Narrow"/>
                        </a:rPr>
                        <a:t>pulvérisateur d’eau savonneuse et vaporisez sur les</a:t>
                      </a:r>
                      <a:r>
                        <a:rPr sz="850" spc="-35" dirty="0">
                          <a:solidFill>
                            <a:srgbClr val="231F20"/>
                          </a:solidFill>
                          <a:latin typeface="Arial Narrow"/>
                          <a:cs typeface="Arial Narrow"/>
                        </a:rPr>
                        <a:t> </a:t>
                      </a:r>
                      <a:r>
                        <a:rPr sz="850" spc="-5" dirty="0">
                          <a:solidFill>
                            <a:srgbClr val="231F20"/>
                          </a:solidFill>
                          <a:latin typeface="Arial Narrow"/>
                          <a:cs typeface="Arial Narrow"/>
                        </a:rPr>
                        <a:t>coutures.</a:t>
                      </a:r>
                      <a:endParaRPr sz="850">
                        <a:latin typeface="Arial Narrow"/>
                        <a:cs typeface="Arial Narrow"/>
                      </a:endParaRPr>
                    </a:p>
                    <a:p>
                      <a:pPr marL="69850" marR="164465">
                        <a:lnSpc>
                          <a:spcPct val="117700"/>
                        </a:lnSpc>
                      </a:pPr>
                      <a:r>
                        <a:rPr sz="850" dirty="0">
                          <a:solidFill>
                            <a:srgbClr val="231F20"/>
                          </a:solidFill>
                          <a:latin typeface="Arial Narrow"/>
                          <a:cs typeface="Arial Narrow"/>
                        </a:rPr>
                        <a:t>S’il y a </a:t>
                      </a:r>
                      <a:r>
                        <a:rPr sz="850" spc="-5" dirty="0">
                          <a:solidFill>
                            <a:srgbClr val="231F20"/>
                          </a:solidFill>
                          <a:latin typeface="Arial Narrow"/>
                          <a:cs typeface="Arial Narrow"/>
                        </a:rPr>
                        <a:t>une </a:t>
                      </a:r>
                      <a:r>
                        <a:rPr sz="850" dirty="0">
                          <a:solidFill>
                            <a:srgbClr val="231F20"/>
                          </a:solidFill>
                          <a:latin typeface="Arial Narrow"/>
                          <a:cs typeface="Arial Narrow"/>
                        </a:rPr>
                        <a:t>fuite, </a:t>
                      </a:r>
                      <a:r>
                        <a:rPr sz="850" spc="-5" dirty="0">
                          <a:solidFill>
                            <a:srgbClr val="231F20"/>
                          </a:solidFill>
                          <a:latin typeface="Arial Narrow"/>
                          <a:cs typeface="Arial Narrow"/>
                        </a:rPr>
                        <a:t>de petites bulles sortiront. Lorsque vous avez localisé la </a:t>
                      </a:r>
                      <a:r>
                        <a:rPr sz="850" dirty="0">
                          <a:solidFill>
                            <a:srgbClr val="231F20"/>
                          </a:solidFill>
                          <a:latin typeface="Arial Narrow"/>
                          <a:cs typeface="Arial Narrow"/>
                        </a:rPr>
                        <a:t>fuite, nettoyez  </a:t>
                      </a:r>
                      <a:r>
                        <a:rPr sz="850" spc="-5" dirty="0">
                          <a:solidFill>
                            <a:srgbClr val="231F20"/>
                          </a:solidFill>
                          <a:latin typeface="Arial Narrow"/>
                          <a:cs typeface="Arial Narrow"/>
                        </a:rPr>
                        <a:t>et séchez la zone qui </a:t>
                      </a:r>
                      <a:r>
                        <a:rPr sz="850" dirty="0">
                          <a:solidFill>
                            <a:srgbClr val="231F20"/>
                          </a:solidFill>
                          <a:latin typeface="Arial Narrow"/>
                          <a:cs typeface="Arial Narrow"/>
                        </a:rPr>
                        <a:t>fuit, </a:t>
                      </a:r>
                      <a:r>
                        <a:rPr sz="850" spc="-5" dirty="0">
                          <a:solidFill>
                            <a:srgbClr val="231F20"/>
                          </a:solidFill>
                          <a:latin typeface="Arial Narrow"/>
                          <a:cs typeface="Arial Narrow"/>
                        </a:rPr>
                        <a:t>puis utilisez le patch de </a:t>
                      </a:r>
                      <a:r>
                        <a:rPr sz="850" dirty="0">
                          <a:solidFill>
                            <a:srgbClr val="231F20"/>
                          </a:solidFill>
                          <a:latin typeface="Arial Narrow"/>
                          <a:cs typeface="Arial Narrow"/>
                        </a:rPr>
                        <a:t>réparation fourni </a:t>
                      </a:r>
                      <a:r>
                        <a:rPr sz="850" spc="-5" dirty="0">
                          <a:solidFill>
                            <a:srgbClr val="231F20"/>
                          </a:solidFill>
                          <a:latin typeface="Arial Narrow"/>
                          <a:cs typeface="Arial Narrow"/>
                        </a:rPr>
                        <a:t>avec votre</a:t>
                      </a:r>
                      <a:r>
                        <a:rPr sz="850" spc="-40" dirty="0">
                          <a:solidFill>
                            <a:srgbClr val="231F20"/>
                          </a:solidFill>
                          <a:latin typeface="Arial Narrow"/>
                          <a:cs typeface="Arial Narrow"/>
                        </a:rPr>
                        <a:t> </a:t>
                      </a:r>
                      <a:r>
                        <a:rPr sz="850" spc="-5" dirty="0">
                          <a:solidFill>
                            <a:srgbClr val="231F20"/>
                          </a:solidFill>
                          <a:latin typeface="Arial Narrow"/>
                          <a:cs typeface="Arial Narrow"/>
                        </a:rPr>
                        <a:t>spa.</a:t>
                      </a:r>
                      <a:endParaRPr sz="850">
                        <a:latin typeface="Arial Narrow"/>
                        <a:cs typeface="Arial Narrow"/>
                      </a:endParaRPr>
                    </a:p>
                    <a:p>
                      <a:pPr marL="69850">
                        <a:lnSpc>
                          <a:spcPct val="100000"/>
                        </a:lnSpc>
                        <a:spcBef>
                          <a:spcPts val="180"/>
                        </a:spcBef>
                      </a:pPr>
                      <a:r>
                        <a:rPr sz="850" dirty="0">
                          <a:solidFill>
                            <a:srgbClr val="231F20"/>
                          </a:solidFill>
                          <a:latin typeface="Arial Narrow"/>
                          <a:cs typeface="Arial Narrow"/>
                        </a:rPr>
                        <a:t>Consultez </a:t>
                      </a:r>
                      <a:r>
                        <a:rPr sz="850" spc="-5" dirty="0">
                          <a:solidFill>
                            <a:srgbClr val="231F20"/>
                          </a:solidFill>
                          <a:latin typeface="Arial Narrow"/>
                          <a:cs typeface="Arial Narrow"/>
                        </a:rPr>
                        <a:t>la section </a:t>
                      </a:r>
                      <a:r>
                        <a:rPr sz="850" dirty="0">
                          <a:solidFill>
                            <a:srgbClr val="231F20"/>
                          </a:solidFill>
                          <a:latin typeface="Arial Narrow"/>
                          <a:cs typeface="Arial Narrow"/>
                        </a:rPr>
                        <a:t>réparation </a:t>
                      </a:r>
                      <a:r>
                        <a:rPr sz="850" spc="-5" dirty="0">
                          <a:solidFill>
                            <a:srgbClr val="231F20"/>
                          </a:solidFill>
                          <a:latin typeface="Arial Narrow"/>
                          <a:cs typeface="Arial Narrow"/>
                        </a:rPr>
                        <a:t>en</a:t>
                      </a:r>
                      <a:r>
                        <a:rPr sz="850" spc="-10" dirty="0">
                          <a:solidFill>
                            <a:srgbClr val="231F20"/>
                          </a:solidFill>
                          <a:latin typeface="Arial Narrow"/>
                          <a:cs typeface="Arial Narrow"/>
                        </a:rPr>
                        <a:t> </a:t>
                      </a:r>
                      <a:r>
                        <a:rPr sz="850" dirty="0">
                          <a:solidFill>
                            <a:srgbClr val="231F20"/>
                          </a:solidFill>
                          <a:latin typeface="Arial Narrow"/>
                          <a:cs typeface="Arial Narrow"/>
                        </a:rPr>
                        <a:t>P18.</a:t>
                      </a:r>
                      <a:endParaRPr sz="850">
                        <a:latin typeface="Arial Narrow"/>
                        <a:cs typeface="Arial Narrow"/>
                      </a:endParaRPr>
                    </a:p>
                  </a:txBody>
                  <a:tcPr marL="0" marR="0" marT="1714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7"/>
                  </a:ext>
                </a:extLst>
              </a:tr>
              <a:tr h="351798">
                <a:tc rowSpan="4">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marL="48260" marR="267335">
                        <a:lnSpc>
                          <a:spcPts val="1000"/>
                        </a:lnSpc>
                        <a:spcBef>
                          <a:spcPts val="625"/>
                        </a:spcBef>
                      </a:pPr>
                      <a:r>
                        <a:rPr sz="850" b="1" dirty="0">
                          <a:solidFill>
                            <a:srgbClr val="231F20"/>
                          </a:solidFill>
                          <a:latin typeface="Arial Narrow"/>
                          <a:cs typeface="Arial Narrow"/>
                        </a:rPr>
                        <a:t>L’EAU N’EST</a:t>
                      </a:r>
                      <a:r>
                        <a:rPr sz="850" b="1" spc="-105" dirty="0">
                          <a:solidFill>
                            <a:srgbClr val="231F20"/>
                          </a:solidFill>
                          <a:latin typeface="Arial Narrow"/>
                          <a:cs typeface="Arial Narrow"/>
                        </a:rPr>
                        <a:t> </a:t>
                      </a:r>
                      <a:r>
                        <a:rPr sz="850" b="1" dirty="0">
                          <a:solidFill>
                            <a:srgbClr val="231F20"/>
                          </a:solidFill>
                          <a:latin typeface="Arial Narrow"/>
                          <a:cs typeface="Arial Narrow"/>
                        </a:rPr>
                        <a:t>PAS  PROPRE</a:t>
                      </a:r>
                      <a:endParaRPr sz="85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marR="390525">
                        <a:lnSpc>
                          <a:spcPct val="117700"/>
                        </a:lnSpc>
                        <a:spcBef>
                          <a:spcPts val="35"/>
                        </a:spcBef>
                      </a:pPr>
                      <a:r>
                        <a:rPr sz="850" spc="-5" dirty="0">
                          <a:solidFill>
                            <a:srgbClr val="231F20"/>
                          </a:solidFill>
                          <a:latin typeface="Arial Narrow"/>
                          <a:cs typeface="Arial Narrow"/>
                        </a:rPr>
                        <a:t>L’eau </a:t>
                      </a:r>
                      <a:r>
                        <a:rPr sz="850" dirty="0">
                          <a:solidFill>
                            <a:srgbClr val="231F20"/>
                          </a:solidFill>
                          <a:latin typeface="Arial Narrow"/>
                          <a:cs typeface="Arial Narrow"/>
                        </a:rPr>
                        <a:t>a </a:t>
                      </a:r>
                      <a:r>
                        <a:rPr sz="850" spc="-5" dirty="0">
                          <a:solidFill>
                            <a:srgbClr val="231F20"/>
                          </a:solidFill>
                          <a:latin typeface="Arial Narrow"/>
                          <a:cs typeface="Arial Narrow"/>
                        </a:rPr>
                        <a:t>été utilisée pendant </a:t>
                      </a:r>
                      <a:r>
                        <a:rPr sz="850" dirty="0">
                          <a:solidFill>
                            <a:srgbClr val="231F20"/>
                          </a:solidFill>
                          <a:latin typeface="Arial Narrow"/>
                          <a:cs typeface="Arial Narrow"/>
                        </a:rPr>
                        <a:t>une  </a:t>
                      </a:r>
                      <a:r>
                        <a:rPr sz="850" spc="-5" dirty="0">
                          <a:solidFill>
                            <a:srgbClr val="231F20"/>
                          </a:solidFill>
                          <a:latin typeface="Arial Narrow"/>
                          <a:cs typeface="Arial Narrow"/>
                        </a:rPr>
                        <a:t>longue</a:t>
                      </a:r>
                      <a:r>
                        <a:rPr sz="850" spc="-10" dirty="0">
                          <a:solidFill>
                            <a:srgbClr val="231F20"/>
                          </a:solidFill>
                          <a:latin typeface="Arial Narrow"/>
                          <a:cs typeface="Arial Narrow"/>
                        </a:rPr>
                        <a:t> </a:t>
                      </a:r>
                      <a:r>
                        <a:rPr sz="850" dirty="0">
                          <a:solidFill>
                            <a:srgbClr val="231F20"/>
                          </a:solidFill>
                          <a:latin typeface="Arial Narrow"/>
                          <a:cs typeface="Arial Narrow"/>
                        </a:rPr>
                        <a:t>période</a:t>
                      </a:r>
                      <a:endParaRPr sz="850">
                        <a:latin typeface="Arial Narrow"/>
                        <a:cs typeface="Arial Narrow"/>
                      </a:endParaRPr>
                    </a:p>
                  </a:txBody>
                  <a:tcPr marL="0" marR="0" marT="444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820"/>
                        </a:spcBef>
                      </a:pPr>
                      <a:r>
                        <a:rPr sz="850" spc="-30" dirty="0">
                          <a:solidFill>
                            <a:srgbClr val="231F20"/>
                          </a:solidFill>
                          <a:latin typeface="Arial Narrow"/>
                          <a:cs typeface="Arial Narrow"/>
                        </a:rPr>
                        <a:t>Changez</a:t>
                      </a:r>
                      <a:r>
                        <a:rPr sz="850" spc="-20" dirty="0">
                          <a:solidFill>
                            <a:srgbClr val="231F20"/>
                          </a:solidFill>
                          <a:latin typeface="Arial Narrow"/>
                          <a:cs typeface="Arial Narrow"/>
                        </a:rPr>
                        <a:t> </a:t>
                      </a:r>
                      <a:r>
                        <a:rPr sz="850" spc="-30" dirty="0">
                          <a:solidFill>
                            <a:srgbClr val="231F20"/>
                          </a:solidFill>
                          <a:latin typeface="Arial Narrow"/>
                          <a:cs typeface="Arial Narrow"/>
                        </a:rPr>
                        <a:t>l’eau</a:t>
                      </a:r>
                      <a:endParaRPr sz="850">
                        <a:latin typeface="Arial Narrow"/>
                        <a:cs typeface="Arial Narrow"/>
                      </a:endParaRPr>
                    </a:p>
                  </a:txBody>
                  <a:tcPr marL="0" marR="0" marT="1041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8"/>
                  </a:ext>
                </a:extLst>
              </a:tr>
              <a:tr h="200472">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250"/>
                        </a:spcBef>
                      </a:pPr>
                      <a:r>
                        <a:rPr sz="850" dirty="0">
                          <a:solidFill>
                            <a:srgbClr val="231F20"/>
                          </a:solidFill>
                          <a:latin typeface="Arial Narrow"/>
                          <a:cs typeface="Arial Narrow"/>
                        </a:rPr>
                        <a:t>Temps </a:t>
                      </a:r>
                      <a:r>
                        <a:rPr sz="850" spc="-5" dirty="0">
                          <a:solidFill>
                            <a:srgbClr val="231F20"/>
                          </a:solidFill>
                          <a:latin typeface="Arial Narrow"/>
                          <a:cs typeface="Arial Narrow"/>
                        </a:rPr>
                        <a:t>de </a:t>
                      </a:r>
                      <a:r>
                        <a:rPr sz="850" dirty="0">
                          <a:solidFill>
                            <a:srgbClr val="231F20"/>
                          </a:solidFill>
                          <a:latin typeface="Arial Narrow"/>
                          <a:cs typeface="Arial Narrow"/>
                        </a:rPr>
                        <a:t>filtration</a:t>
                      </a:r>
                      <a:r>
                        <a:rPr sz="850" spc="-20" dirty="0">
                          <a:solidFill>
                            <a:srgbClr val="231F20"/>
                          </a:solidFill>
                          <a:latin typeface="Arial Narrow"/>
                          <a:cs typeface="Arial Narrow"/>
                        </a:rPr>
                        <a:t> </a:t>
                      </a:r>
                      <a:r>
                        <a:rPr sz="850" spc="-5" dirty="0">
                          <a:solidFill>
                            <a:srgbClr val="231F20"/>
                          </a:solidFill>
                          <a:latin typeface="Arial Narrow"/>
                          <a:cs typeface="Arial Narrow"/>
                        </a:rPr>
                        <a:t>insuffisant</a:t>
                      </a:r>
                      <a:endParaRPr sz="850">
                        <a:latin typeface="Arial Narrow"/>
                        <a:cs typeface="Arial Narrow"/>
                      </a:endParaRPr>
                    </a:p>
                  </a:txBody>
                  <a:tcPr marL="0" marR="0" marT="3175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50"/>
                        </a:spcBef>
                      </a:pPr>
                      <a:r>
                        <a:rPr sz="850" spc="-25" dirty="0">
                          <a:solidFill>
                            <a:srgbClr val="231F20"/>
                          </a:solidFill>
                          <a:latin typeface="Arial Narrow"/>
                          <a:cs typeface="Arial Narrow"/>
                        </a:rPr>
                        <a:t>Prolongez la </a:t>
                      </a:r>
                      <a:r>
                        <a:rPr sz="850" spc="-30" dirty="0">
                          <a:solidFill>
                            <a:srgbClr val="231F20"/>
                          </a:solidFill>
                          <a:latin typeface="Arial Narrow"/>
                          <a:cs typeface="Arial Narrow"/>
                        </a:rPr>
                        <a:t>durée de</a:t>
                      </a:r>
                      <a:r>
                        <a:rPr sz="850" spc="15" dirty="0">
                          <a:solidFill>
                            <a:srgbClr val="231F20"/>
                          </a:solidFill>
                          <a:latin typeface="Arial Narrow"/>
                          <a:cs typeface="Arial Narrow"/>
                        </a:rPr>
                        <a:t> </a:t>
                      </a:r>
                      <a:r>
                        <a:rPr sz="850" spc="-20" dirty="0">
                          <a:solidFill>
                            <a:srgbClr val="231F20"/>
                          </a:solidFill>
                          <a:latin typeface="Arial Narrow"/>
                          <a:cs typeface="Arial Narrow"/>
                        </a:rPr>
                        <a:t>filtration</a:t>
                      </a:r>
                      <a:endParaRPr sz="850">
                        <a:latin typeface="Arial Narrow"/>
                        <a:cs typeface="Arial Narrow"/>
                      </a:endParaRPr>
                    </a:p>
                  </a:txBody>
                  <a:tcPr marL="0" marR="0" marT="1905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9"/>
                  </a:ext>
                </a:extLst>
              </a:tr>
              <a:tr h="203310">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270"/>
                        </a:spcBef>
                      </a:pPr>
                      <a:r>
                        <a:rPr sz="850" dirty="0">
                          <a:solidFill>
                            <a:srgbClr val="231F20"/>
                          </a:solidFill>
                          <a:latin typeface="Arial Narrow"/>
                          <a:cs typeface="Arial Narrow"/>
                        </a:rPr>
                        <a:t>Cartouche filtrante</a:t>
                      </a:r>
                      <a:r>
                        <a:rPr sz="850" spc="-15" dirty="0">
                          <a:solidFill>
                            <a:srgbClr val="231F20"/>
                          </a:solidFill>
                          <a:latin typeface="Arial Narrow"/>
                          <a:cs typeface="Arial Narrow"/>
                        </a:rPr>
                        <a:t> </a:t>
                      </a:r>
                      <a:r>
                        <a:rPr sz="850" spc="-5" dirty="0">
                          <a:solidFill>
                            <a:srgbClr val="231F20"/>
                          </a:solidFill>
                          <a:latin typeface="Arial Narrow"/>
                          <a:cs typeface="Arial Narrow"/>
                        </a:rPr>
                        <a:t>sale</a:t>
                      </a:r>
                      <a:endParaRPr sz="850">
                        <a:latin typeface="Arial Narrow"/>
                        <a:cs typeface="Arial Narrow"/>
                      </a:endParaRPr>
                    </a:p>
                  </a:txBody>
                  <a:tcPr marL="0" marR="0" marT="342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70"/>
                        </a:spcBef>
                      </a:pPr>
                      <a:r>
                        <a:rPr sz="850" spc="-25" dirty="0">
                          <a:solidFill>
                            <a:srgbClr val="231F20"/>
                          </a:solidFill>
                          <a:latin typeface="Arial Narrow"/>
                          <a:cs typeface="Arial Narrow"/>
                        </a:rPr>
                        <a:t>Nettoyez </a:t>
                      </a:r>
                      <a:r>
                        <a:rPr sz="850" spc="-30" dirty="0">
                          <a:solidFill>
                            <a:srgbClr val="231F20"/>
                          </a:solidFill>
                          <a:latin typeface="Arial Narrow"/>
                          <a:cs typeface="Arial Narrow"/>
                        </a:rPr>
                        <a:t>ou </a:t>
                      </a:r>
                      <a:r>
                        <a:rPr sz="850" spc="-25" dirty="0">
                          <a:solidFill>
                            <a:srgbClr val="231F20"/>
                          </a:solidFill>
                          <a:latin typeface="Arial Narrow"/>
                          <a:cs typeface="Arial Narrow"/>
                        </a:rPr>
                        <a:t>remplacez la </a:t>
                      </a:r>
                      <a:r>
                        <a:rPr sz="850" spc="-30" dirty="0">
                          <a:solidFill>
                            <a:srgbClr val="231F20"/>
                          </a:solidFill>
                          <a:latin typeface="Arial Narrow"/>
                          <a:cs typeface="Arial Narrow"/>
                        </a:rPr>
                        <a:t>cartouche </a:t>
                      </a:r>
                      <a:r>
                        <a:rPr sz="850" spc="-20" dirty="0">
                          <a:solidFill>
                            <a:srgbClr val="231F20"/>
                          </a:solidFill>
                          <a:latin typeface="Arial Narrow"/>
                          <a:cs typeface="Arial Narrow"/>
                        </a:rPr>
                        <a:t>filtrante </a:t>
                      </a:r>
                      <a:r>
                        <a:rPr sz="850" spc="-30" dirty="0">
                          <a:solidFill>
                            <a:srgbClr val="231F20"/>
                          </a:solidFill>
                          <a:latin typeface="Arial Narrow"/>
                          <a:cs typeface="Arial Narrow"/>
                        </a:rPr>
                        <a:t>à</a:t>
                      </a:r>
                      <a:r>
                        <a:rPr sz="850" spc="45" dirty="0">
                          <a:solidFill>
                            <a:srgbClr val="231F20"/>
                          </a:solidFill>
                          <a:latin typeface="Arial Narrow"/>
                          <a:cs typeface="Arial Narrow"/>
                        </a:rPr>
                        <a:t> </a:t>
                      </a:r>
                      <a:r>
                        <a:rPr sz="850" spc="-30" dirty="0">
                          <a:solidFill>
                            <a:srgbClr val="231F20"/>
                          </a:solidFill>
                          <a:latin typeface="Arial Narrow"/>
                          <a:cs typeface="Arial Narrow"/>
                        </a:rPr>
                        <a:t>temps</a:t>
                      </a:r>
                      <a:endParaRPr sz="850">
                        <a:latin typeface="Arial Narrow"/>
                        <a:cs typeface="Arial Narrow"/>
                      </a:endParaRPr>
                    </a:p>
                  </a:txBody>
                  <a:tcPr marL="0" marR="0" marT="215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0"/>
                  </a:ext>
                </a:extLst>
              </a:tr>
              <a:tr h="192528">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270"/>
                        </a:spcBef>
                      </a:pPr>
                      <a:r>
                        <a:rPr sz="850" spc="-5" dirty="0">
                          <a:solidFill>
                            <a:srgbClr val="231F20"/>
                          </a:solidFill>
                          <a:latin typeface="Arial Narrow"/>
                          <a:cs typeface="Arial Narrow"/>
                        </a:rPr>
                        <a:t>Mauvais entretien de</a:t>
                      </a:r>
                      <a:r>
                        <a:rPr sz="850" spc="-15" dirty="0">
                          <a:solidFill>
                            <a:srgbClr val="231F20"/>
                          </a:solidFill>
                          <a:latin typeface="Arial Narrow"/>
                          <a:cs typeface="Arial Narrow"/>
                        </a:rPr>
                        <a:t> </a:t>
                      </a:r>
                      <a:r>
                        <a:rPr sz="850" spc="-5" dirty="0">
                          <a:solidFill>
                            <a:srgbClr val="231F20"/>
                          </a:solidFill>
                          <a:latin typeface="Arial Narrow"/>
                          <a:cs typeface="Arial Narrow"/>
                        </a:rPr>
                        <a:t>l’eau</a:t>
                      </a:r>
                      <a:endParaRPr sz="850">
                        <a:latin typeface="Arial Narrow"/>
                        <a:cs typeface="Arial Narrow"/>
                      </a:endParaRPr>
                    </a:p>
                  </a:txBody>
                  <a:tcPr marL="0" marR="0" marT="342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70"/>
                        </a:spcBef>
                      </a:pPr>
                      <a:r>
                        <a:rPr sz="850" spc="-25" dirty="0">
                          <a:solidFill>
                            <a:srgbClr val="231F20"/>
                          </a:solidFill>
                          <a:latin typeface="Arial Narrow"/>
                          <a:cs typeface="Arial Narrow"/>
                        </a:rPr>
                        <a:t>Reportez-vous </a:t>
                      </a:r>
                      <a:r>
                        <a:rPr sz="850" spc="-30" dirty="0">
                          <a:solidFill>
                            <a:srgbClr val="231F20"/>
                          </a:solidFill>
                          <a:latin typeface="Arial Narrow"/>
                          <a:cs typeface="Arial Narrow"/>
                        </a:rPr>
                        <a:t>aux instructions du </a:t>
                      </a:r>
                      <a:r>
                        <a:rPr sz="850" spc="-25" dirty="0">
                          <a:solidFill>
                            <a:srgbClr val="231F20"/>
                          </a:solidFill>
                          <a:latin typeface="Arial Narrow"/>
                          <a:cs typeface="Arial Narrow"/>
                        </a:rPr>
                        <a:t>fabricant </a:t>
                      </a:r>
                      <a:r>
                        <a:rPr sz="850" spc="-30" dirty="0">
                          <a:solidFill>
                            <a:srgbClr val="231F20"/>
                          </a:solidFill>
                          <a:latin typeface="Arial Narrow"/>
                          <a:cs typeface="Arial Narrow"/>
                        </a:rPr>
                        <a:t>de produits</a:t>
                      </a:r>
                      <a:r>
                        <a:rPr sz="850" spc="70" dirty="0">
                          <a:solidFill>
                            <a:srgbClr val="231F20"/>
                          </a:solidFill>
                          <a:latin typeface="Arial Narrow"/>
                          <a:cs typeface="Arial Narrow"/>
                        </a:rPr>
                        <a:t> </a:t>
                      </a:r>
                      <a:r>
                        <a:rPr sz="850" spc="-30" dirty="0">
                          <a:solidFill>
                            <a:srgbClr val="231F20"/>
                          </a:solidFill>
                          <a:latin typeface="Arial Narrow"/>
                          <a:cs typeface="Arial Narrow"/>
                        </a:rPr>
                        <a:t>chimiques</a:t>
                      </a:r>
                      <a:endParaRPr sz="850">
                        <a:latin typeface="Arial Narrow"/>
                        <a:cs typeface="Arial Narrow"/>
                      </a:endParaRPr>
                    </a:p>
                  </a:txBody>
                  <a:tcPr marL="0" marR="0" marT="215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1"/>
                  </a:ext>
                </a:extLst>
              </a:tr>
              <a:tr h="508105">
                <a:tc>
                  <a:txBody>
                    <a:bodyPr/>
                    <a:lstStyle/>
                    <a:p>
                      <a:pPr marL="48260" marR="168910" algn="just">
                        <a:lnSpc>
                          <a:spcPts val="1000"/>
                        </a:lnSpc>
                        <a:spcBef>
                          <a:spcPts val="560"/>
                        </a:spcBef>
                      </a:pPr>
                      <a:r>
                        <a:rPr sz="850" b="1" dirty="0">
                          <a:solidFill>
                            <a:srgbClr val="231F20"/>
                          </a:solidFill>
                          <a:latin typeface="Arial Narrow"/>
                          <a:cs typeface="Arial Narrow"/>
                        </a:rPr>
                        <a:t>FORME</a:t>
                      </a:r>
                      <a:r>
                        <a:rPr sz="850" b="1" spc="-95" dirty="0">
                          <a:solidFill>
                            <a:srgbClr val="231F20"/>
                          </a:solidFill>
                          <a:latin typeface="Arial Narrow"/>
                          <a:cs typeface="Arial Narrow"/>
                        </a:rPr>
                        <a:t> </a:t>
                      </a:r>
                      <a:r>
                        <a:rPr sz="850" b="1" dirty="0">
                          <a:solidFill>
                            <a:srgbClr val="231F20"/>
                          </a:solidFill>
                          <a:latin typeface="Arial Narrow"/>
                          <a:cs typeface="Arial Narrow"/>
                        </a:rPr>
                        <a:t>ANORMALE  DU </a:t>
                      </a:r>
                      <a:r>
                        <a:rPr sz="850" b="1" spc="-5" dirty="0">
                          <a:solidFill>
                            <a:srgbClr val="231F20"/>
                          </a:solidFill>
                          <a:latin typeface="Arial Narrow"/>
                          <a:cs typeface="Arial Narrow"/>
                        </a:rPr>
                        <a:t>BASSIN </a:t>
                      </a:r>
                      <a:r>
                        <a:rPr sz="850" b="1" dirty="0">
                          <a:solidFill>
                            <a:srgbClr val="231F20"/>
                          </a:solidFill>
                          <a:latin typeface="Arial Narrow"/>
                          <a:cs typeface="Arial Narrow"/>
                        </a:rPr>
                        <a:t>DU SPA  (MONO)</a:t>
                      </a:r>
                      <a:endParaRPr sz="850">
                        <a:latin typeface="Arial Narrow"/>
                        <a:cs typeface="Arial Narrow"/>
                      </a:endParaRPr>
                    </a:p>
                  </a:txBody>
                  <a:tcPr marL="0" marR="0" marT="711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marR="233679">
                        <a:lnSpc>
                          <a:spcPct val="117700"/>
                        </a:lnSpc>
                        <a:spcBef>
                          <a:spcPts val="770"/>
                        </a:spcBef>
                      </a:pPr>
                      <a:r>
                        <a:rPr sz="850" dirty="0">
                          <a:solidFill>
                            <a:srgbClr val="231F20"/>
                          </a:solidFill>
                          <a:latin typeface="Arial Narrow"/>
                          <a:cs typeface="Arial Narrow"/>
                        </a:rPr>
                        <a:t>Pression </a:t>
                      </a:r>
                      <a:r>
                        <a:rPr sz="850" spc="-5" dirty="0">
                          <a:solidFill>
                            <a:srgbClr val="231F20"/>
                          </a:solidFill>
                          <a:latin typeface="Arial Narrow"/>
                          <a:cs typeface="Arial Narrow"/>
                        </a:rPr>
                        <a:t>d’air supplémentaire due </a:t>
                      </a:r>
                      <a:r>
                        <a:rPr sz="850" dirty="0">
                          <a:solidFill>
                            <a:srgbClr val="231F20"/>
                          </a:solidFill>
                          <a:latin typeface="Arial Narrow"/>
                          <a:cs typeface="Arial Narrow"/>
                        </a:rPr>
                        <a:t>à  </a:t>
                      </a:r>
                      <a:r>
                        <a:rPr sz="850" spc="-5" dirty="0">
                          <a:solidFill>
                            <a:srgbClr val="231F20"/>
                          </a:solidFill>
                          <a:latin typeface="Arial Narrow"/>
                          <a:cs typeface="Arial Narrow"/>
                        </a:rPr>
                        <a:t>un </a:t>
                      </a:r>
                      <a:r>
                        <a:rPr sz="850" dirty="0">
                          <a:solidFill>
                            <a:srgbClr val="231F20"/>
                          </a:solidFill>
                          <a:latin typeface="Arial Narrow"/>
                          <a:cs typeface="Arial Narrow"/>
                        </a:rPr>
                        <a:t>fort</a:t>
                      </a:r>
                      <a:r>
                        <a:rPr sz="850" spc="-15" dirty="0">
                          <a:solidFill>
                            <a:srgbClr val="231F20"/>
                          </a:solidFill>
                          <a:latin typeface="Arial Narrow"/>
                          <a:cs typeface="Arial Narrow"/>
                        </a:rPr>
                        <a:t> </a:t>
                      </a:r>
                      <a:r>
                        <a:rPr sz="850" dirty="0">
                          <a:solidFill>
                            <a:srgbClr val="231F20"/>
                          </a:solidFill>
                          <a:latin typeface="Arial Narrow"/>
                          <a:cs typeface="Arial Narrow"/>
                        </a:rPr>
                        <a:t>ensoleillement</a:t>
                      </a:r>
                      <a:endParaRPr sz="850">
                        <a:latin typeface="Arial Narrow"/>
                        <a:cs typeface="Arial Narrow"/>
                      </a:endParaRPr>
                    </a:p>
                  </a:txBody>
                  <a:tcPr marL="0" marR="0" marT="977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250"/>
                        </a:spcBef>
                      </a:pPr>
                      <a:r>
                        <a:rPr sz="850" spc="-25" dirty="0">
                          <a:solidFill>
                            <a:srgbClr val="231F20"/>
                          </a:solidFill>
                          <a:latin typeface="Arial Narrow"/>
                          <a:cs typeface="Arial Narrow"/>
                        </a:rPr>
                        <a:t>Vérifiez la </a:t>
                      </a:r>
                      <a:r>
                        <a:rPr sz="850" spc="-30" dirty="0">
                          <a:solidFill>
                            <a:srgbClr val="231F20"/>
                          </a:solidFill>
                          <a:latin typeface="Arial Narrow"/>
                          <a:cs typeface="Arial Narrow"/>
                        </a:rPr>
                        <a:t>pression de </a:t>
                      </a:r>
                      <a:r>
                        <a:rPr sz="850" spc="-20" dirty="0">
                          <a:solidFill>
                            <a:srgbClr val="231F20"/>
                          </a:solidFill>
                          <a:latin typeface="Arial Narrow"/>
                          <a:cs typeface="Arial Narrow"/>
                        </a:rPr>
                        <a:t>l’air </a:t>
                      </a:r>
                      <a:r>
                        <a:rPr sz="850" spc="-25" dirty="0">
                          <a:solidFill>
                            <a:srgbClr val="231F20"/>
                          </a:solidFill>
                          <a:latin typeface="Arial Narrow"/>
                          <a:cs typeface="Arial Narrow"/>
                        </a:rPr>
                        <a:t>et libérez </a:t>
                      </a:r>
                      <a:r>
                        <a:rPr sz="850" spc="-30" dirty="0">
                          <a:solidFill>
                            <a:srgbClr val="231F20"/>
                          </a:solidFill>
                          <a:latin typeface="Arial Narrow"/>
                          <a:cs typeface="Arial Narrow"/>
                        </a:rPr>
                        <a:t>de </a:t>
                      </a:r>
                      <a:r>
                        <a:rPr sz="850" spc="-20" dirty="0">
                          <a:solidFill>
                            <a:srgbClr val="231F20"/>
                          </a:solidFill>
                          <a:latin typeface="Arial Narrow"/>
                          <a:cs typeface="Arial Narrow"/>
                        </a:rPr>
                        <a:t>l’air </a:t>
                      </a:r>
                      <a:r>
                        <a:rPr sz="850" spc="-25" dirty="0">
                          <a:solidFill>
                            <a:srgbClr val="231F20"/>
                          </a:solidFill>
                          <a:latin typeface="Arial Narrow"/>
                          <a:cs typeface="Arial Narrow"/>
                        </a:rPr>
                        <a:t>si</a:t>
                      </a:r>
                      <a:r>
                        <a:rPr sz="850" spc="80" dirty="0">
                          <a:solidFill>
                            <a:srgbClr val="231F20"/>
                          </a:solidFill>
                          <a:latin typeface="Arial Narrow"/>
                          <a:cs typeface="Arial Narrow"/>
                        </a:rPr>
                        <a:t> </a:t>
                      </a:r>
                      <a:r>
                        <a:rPr sz="850" spc="-25" dirty="0">
                          <a:solidFill>
                            <a:srgbClr val="231F20"/>
                          </a:solidFill>
                          <a:latin typeface="Arial Narrow"/>
                          <a:cs typeface="Arial Narrow"/>
                        </a:rPr>
                        <a:t>nécessaire</a:t>
                      </a:r>
                      <a:endParaRPr sz="850">
                        <a:latin typeface="Arial Narrow"/>
                        <a:cs typeface="Arial Narrow"/>
                      </a:endParaRPr>
                    </a:p>
                    <a:p>
                      <a:pPr marL="69850" marR="46990">
                        <a:lnSpc>
                          <a:spcPct val="117700"/>
                        </a:lnSpc>
                      </a:pPr>
                      <a:r>
                        <a:rPr sz="850" dirty="0">
                          <a:solidFill>
                            <a:srgbClr val="231F20"/>
                          </a:solidFill>
                          <a:latin typeface="Arial Narrow"/>
                          <a:cs typeface="Arial Narrow"/>
                        </a:rPr>
                        <a:t>Par temps </a:t>
                      </a:r>
                      <a:r>
                        <a:rPr sz="850" spc="-5" dirty="0">
                          <a:solidFill>
                            <a:srgbClr val="231F20"/>
                          </a:solidFill>
                          <a:latin typeface="Arial Narrow"/>
                          <a:cs typeface="Arial Narrow"/>
                        </a:rPr>
                        <a:t>chaud, il est conseillé de vérifier si de l’air doit être libéré pour éviter </a:t>
                      </a:r>
                      <a:r>
                        <a:rPr sz="850" dirty="0">
                          <a:solidFill>
                            <a:srgbClr val="231F20"/>
                          </a:solidFill>
                          <a:latin typeface="Arial Narrow"/>
                          <a:cs typeface="Arial Narrow"/>
                        </a:rPr>
                        <a:t>d’éventuels  </a:t>
                      </a:r>
                      <a:r>
                        <a:rPr sz="850" spc="-5" dirty="0">
                          <a:solidFill>
                            <a:srgbClr val="231F20"/>
                          </a:solidFill>
                          <a:latin typeface="Arial Narrow"/>
                          <a:cs typeface="Arial Narrow"/>
                        </a:rPr>
                        <a:t>dommages au bassin du</a:t>
                      </a:r>
                      <a:r>
                        <a:rPr sz="850" spc="-10" dirty="0">
                          <a:solidFill>
                            <a:srgbClr val="231F20"/>
                          </a:solidFill>
                          <a:latin typeface="Arial Narrow"/>
                          <a:cs typeface="Arial Narrow"/>
                        </a:rPr>
                        <a:t> </a:t>
                      </a:r>
                      <a:r>
                        <a:rPr sz="850" spc="-5" dirty="0">
                          <a:solidFill>
                            <a:srgbClr val="231F20"/>
                          </a:solidFill>
                          <a:latin typeface="Arial Narrow"/>
                          <a:cs typeface="Arial Narrow"/>
                        </a:rPr>
                        <a:t>spa.</a:t>
                      </a:r>
                      <a:endParaRPr sz="850">
                        <a:latin typeface="Arial Narrow"/>
                        <a:cs typeface="Arial Narrow"/>
                      </a:endParaRPr>
                    </a:p>
                  </a:txBody>
                  <a:tcPr marL="0" marR="0" marT="3175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2"/>
                  </a:ext>
                </a:extLst>
              </a:tr>
              <a:tr h="201091">
                <a:tc rowSpan="2">
                  <a:txBody>
                    <a:bodyPr/>
                    <a:lstStyle/>
                    <a:p>
                      <a:pPr marL="48260" marR="198120">
                        <a:lnSpc>
                          <a:spcPts val="1000"/>
                        </a:lnSpc>
                        <a:spcBef>
                          <a:spcPts val="165"/>
                        </a:spcBef>
                      </a:pPr>
                      <a:r>
                        <a:rPr sz="850" b="1" dirty="0">
                          <a:solidFill>
                            <a:srgbClr val="231F20"/>
                          </a:solidFill>
                          <a:latin typeface="Arial Narrow"/>
                          <a:cs typeface="Arial Narrow"/>
                        </a:rPr>
                        <a:t>LE SOUFFLEUR</a:t>
                      </a:r>
                      <a:r>
                        <a:rPr sz="850" b="1" spc="-100" dirty="0">
                          <a:solidFill>
                            <a:srgbClr val="231F20"/>
                          </a:solidFill>
                          <a:latin typeface="Arial Narrow"/>
                          <a:cs typeface="Arial Narrow"/>
                        </a:rPr>
                        <a:t> </a:t>
                      </a:r>
                      <a:r>
                        <a:rPr sz="850" b="1" dirty="0">
                          <a:solidFill>
                            <a:srgbClr val="231F20"/>
                          </a:solidFill>
                          <a:latin typeface="Arial Narrow"/>
                          <a:cs typeface="Arial Narrow"/>
                        </a:rPr>
                        <a:t>DE  </a:t>
                      </a:r>
                      <a:r>
                        <a:rPr sz="850" b="1" spc="-5" dirty="0">
                          <a:solidFill>
                            <a:srgbClr val="231F20"/>
                          </a:solidFill>
                          <a:latin typeface="Arial Narrow"/>
                          <a:cs typeface="Arial Narrow"/>
                        </a:rPr>
                        <a:t>BULLES </a:t>
                      </a:r>
                      <a:r>
                        <a:rPr sz="850" b="1" dirty="0">
                          <a:solidFill>
                            <a:srgbClr val="231F20"/>
                          </a:solidFill>
                          <a:latin typeface="Arial Narrow"/>
                          <a:cs typeface="Arial Narrow"/>
                        </a:rPr>
                        <a:t>D’AIR NE  FONCTIONNE</a:t>
                      </a:r>
                      <a:r>
                        <a:rPr sz="850" b="1" spc="-45" dirty="0">
                          <a:solidFill>
                            <a:srgbClr val="231F20"/>
                          </a:solidFill>
                          <a:latin typeface="Arial Narrow"/>
                          <a:cs typeface="Arial Narrow"/>
                        </a:rPr>
                        <a:t> </a:t>
                      </a:r>
                      <a:r>
                        <a:rPr sz="850" b="1" dirty="0">
                          <a:solidFill>
                            <a:srgbClr val="231F20"/>
                          </a:solidFill>
                          <a:latin typeface="Arial Narrow"/>
                          <a:cs typeface="Arial Narrow"/>
                        </a:rPr>
                        <a:t>PAS</a:t>
                      </a:r>
                      <a:endParaRPr sz="850">
                        <a:latin typeface="Arial Narrow"/>
                        <a:cs typeface="Arial Narrow"/>
                      </a:endParaRPr>
                    </a:p>
                  </a:txBody>
                  <a:tcPr marL="0" marR="0" marT="209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250"/>
                        </a:spcBef>
                      </a:pPr>
                      <a:r>
                        <a:rPr sz="850" spc="-20" dirty="0">
                          <a:solidFill>
                            <a:srgbClr val="231F20"/>
                          </a:solidFill>
                          <a:latin typeface="Arial Narrow"/>
                          <a:cs typeface="Arial Narrow"/>
                        </a:rPr>
                        <a:t>Arrêt </a:t>
                      </a:r>
                      <a:r>
                        <a:rPr sz="850" spc="-25" dirty="0">
                          <a:solidFill>
                            <a:srgbClr val="231F20"/>
                          </a:solidFill>
                          <a:latin typeface="Arial Narrow"/>
                          <a:cs typeface="Arial Narrow"/>
                        </a:rPr>
                        <a:t>automatique au bout de 10</a:t>
                      </a:r>
                      <a:r>
                        <a:rPr sz="850" spc="65" dirty="0">
                          <a:solidFill>
                            <a:srgbClr val="231F20"/>
                          </a:solidFill>
                          <a:latin typeface="Arial Narrow"/>
                          <a:cs typeface="Arial Narrow"/>
                        </a:rPr>
                        <a:t> </a:t>
                      </a:r>
                      <a:r>
                        <a:rPr sz="850" spc="-25" dirty="0">
                          <a:solidFill>
                            <a:srgbClr val="231F20"/>
                          </a:solidFill>
                          <a:latin typeface="Arial Narrow"/>
                          <a:cs typeface="Arial Narrow"/>
                        </a:rPr>
                        <a:t>minutes</a:t>
                      </a:r>
                      <a:endParaRPr sz="850">
                        <a:latin typeface="Arial Narrow"/>
                        <a:cs typeface="Arial Narrow"/>
                      </a:endParaRPr>
                    </a:p>
                  </a:txBody>
                  <a:tcPr marL="0" marR="0" marT="3175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250"/>
                        </a:spcBef>
                      </a:pPr>
                      <a:r>
                        <a:rPr sz="850" spc="-25" dirty="0">
                          <a:solidFill>
                            <a:srgbClr val="231F20"/>
                          </a:solidFill>
                          <a:latin typeface="Arial Narrow"/>
                          <a:cs typeface="Arial Narrow"/>
                        </a:rPr>
                        <a:t>Attendez </a:t>
                      </a:r>
                      <a:r>
                        <a:rPr sz="850" spc="-30" dirty="0">
                          <a:solidFill>
                            <a:srgbClr val="231F20"/>
                          </a:solidFill>
                          <a:latin typeface="Arial Narrow"/>
                          <a:cs typeface="Arial Narrow"/>
                        </a:rPr>
                        <a:t>10 minutes </a:t>
                      </a:r>
                      <a:r>
                        <a:rPr sz="850" spc="-25" dirty="0">
                          <a:solidFill>
                            <a:srgbClr val="231F20"/>
                          </a:solidFill>
                          <a:latin typeface="Arial Narrow"/>
                          <a:cs typeface="Arial Narrow"/>
                        </a:rPr>
                        <a:t>et </a:t>
                      </a:r>
                      <a:r>
                        <a:rPr sz="850" spc="-30" dirty="0">
                          <a:solidFill>
                            <a:srgbClr val="231F20"/>
                          </a:solidFill>
                          <a:latin typeface="Arial Narrow"/>
                          <a:cs typeface="Arial Narrow"/>
                        </a:rPr>
                        <a:t>rappuyez sur </a:t>
                      </a:r>
                      <a:r>
                        <a:rPr sz="850" spc="-25" dirty="0">
                          <a:solidFill>
                            <a:srgbClr val="231F20"/>
                          </a:solidFill>
                          <a:latin typeface="Arial Narrow"/>
                          <a:cs typeface="Arial Narrow"/>
                        </a:rPr>
                        <a:t>le </a:t>
                      </a:r>
                      <a:r>
                        <a:rPr sz="850" spc="-30" dirty="0">
                          <a:solidFill>
                            <a:srgbClr val="231F20"/>
                          </a:solidFill>
                          <a:latin typeface="Arial Narrow"/>
                          <a:cs typeface="Arial Narrow"/>
                        </a:rPr>
                        <a:t>bouton</a:t>
                      </a:r>
                      <a:r>
                        <a:rPr sz="850" spc="75" dirty="0">
                          <a:solidFill>
                            <a:srgbClr val="231F20"/>
                          </a:solidFill>
                          <a:latin typeface="Arial Narrow"/>
                          <a:cs typeface="Arial Narrow"/>
                        </a:rPr>
                        <a:t> </a:t>
                      </a:r>
                      <a:r>
                        <a:rPr sz="850" spc="-25" dirty="0">
                          <a:solidFill>
                            <a:srgbClr val="231F20"/>
                          </a:solidFill>
                          <a:latin typeface="Arial Narrow"/>
                          <a:cs typeface="Arial Narrow"/>
                        </a:rPr>
                        <a:t>Bulle</a:t>
                      </a:r>
                      <a:endParaRPr sz="850">
                        <a:latin typeface="Arial Narrow"/>
                        <a:cs typeface="Arial Narrow"/>
                      </a:endParaRPr>
                    </a:p>
                  </a:txBody>
                  <a:tcPr marL="0" marR="0" marT="3175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3"/>
                  </a:ext>
                </a:extLst>
              </a:tr>
              <a:tr h="209481">
                <a:tc vMerge="1">
                  <a:txBody>
                    <a:bodyPr/>
                    <a:lstStyle/>
                    <a:p>
                      <a:endParaRPr/>
                    </a:p>
                  </a:txBody>
                  <a:tcPr marL="0" marR="0" marT="209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270"/>
                        </a:spcBef>
                      </a:pPr>
                      <a:r>
                        <a:rPr sz="850" dirty="0">
                          <a:solidFill>
                            <a:srgbClr val="231F20"/>
                          </a:solidFill>
                          <a:latin typeface="Arial Narrow"/>
                          <a:cs typeface="Arial Narrow"/>
                        </a:rPr>
                        <a:t>Pièces </a:t>
                      </a:r>
                      <a:r>
                        <a:rPr sz="850" spc="-5" dirty="0">
                          <a:solidFill>
                            <a:srgbClr val="231F20"/>
                          </a:solidFill>
                          <a:latin typeface="Arial Narrow"/>
                          <a:cs typeface="Arial Narrow"/>
                        </a:rPr>
                        <a:t>internes</a:t>
                      </a:r>
                      <a:r>
                        <a:rPr sz="850" spc="-15" dirty="0">
                          <a:solidFill>
                            <a:srgbClr val="231F20"/>
                          </a:solidFill>
                          <a:latin typeface="Arial Narrow"/>
                          <a:cs typeface="Arial Narrow"/>
                        </a:rPr>
                        <a:t> </a:t>
                      </a:r>
                      <a:r>
                        <a:rPr sz="850" dirty="0">
                          <a:solidFill>
                            <a:srgbClr val="231F20"/>
                          </a:solidFill>
                          <a:latin typeface="Arial Narrow"/>
                          <a:cs typeface="Arial Narrow"/>
                        </a:rPr>
                        <a:t>endommagées</a:t>
                      </a:r>
                      <a:endParaRPr sz="850">
                        <a:latin typeface="Arial Narrow"/>
                        <a:cs typeface="Arial Narrow"/>
                      </a:endParaRPr>
                    </a:p>
                  </a:txBody>
                  <a:tcPr marL="0" marR="0" marT="342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270"/>
                        </a:spcBef>
                      </a:pPr>
                      <a:r>
                        <a:rPr sz="850" spc="-25" dirty="0">
                          <a:solidFill>
                            <a:srgbClr val="231F20"/>
                          </a:solidFill>
                          <a:latin typeface="Arial Narrow"/>
                          <a:cs typeface="Arial Narrow"/>
                        </a:rPr>
                        <a:t>Contactez le </a:t>
                      </a:r>
                      <a:r>
                        <a:rPr sz="850" spc="-30" dirty="0">
                          <a:solidFill>
                            <a:srgbClr val="231F20"/>
                          </a:solidFill>
                          <a:latin typeface="Arial Narrow"/>
                          <a:cs typeface="Arial Narrow"/>
                        </a:rPr>
                        <a:t>centre de services</a:t>
                      </a:r>
                      <a:r>
                        <a:rPr sz="850" spc="30" dirty="0">
                          <a:solidFill>
                            <a:srgbClr val="231F20"/>
                          </a:solidFill>
                          <a:latin typeface="Arial Narrow"/>
                          <a:cs typeface="Arial Narrow"/>
                        </a:rPr>
                        <a:t> </a:t>
                      </a:r>
                      <a:r>
                        <a:rPr sz="850" spc="-40" dirty="0">
                          <a:solidFill>
                            <a:srgbClr val="231F20"/>
                          </a:solidFill>
                          <a:latin typeface="Arial Narrow"/>
                          <a:cs typeface="Arial Narrow"/>
                        </a:rPr>
                        <a:t>MSpa</a:t>
                      </a:r>
                      <a:endParaRPr sz="850">
                        <a:latin typeface="Arial Narrow"/>
                        <a:cs typeface="Arial Narrow"/>
                      </a:endParaRPr>
                    </a:p>
                  </a:txBody>
                  <a:tcPr marL="0" marR="0" marT="342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4"/>
                  </a:ext>
                </a:extLst>
              </a:tr>
              <a:tr h="368368">
                <a:tc rowSpan="2">
                  <a:txBody>
                    <a:bodyPr/>
                    <a:lstStyle/>
                    <a:p>
                      <a:pPr>
                        <a:lnSpc>
                          <a:spcPct val="100000"/>
                        </a:lnSpc>
                        <a:spcBef>
                          <a:spcPts val="50"/>
                        </a:spcBef>
                      </a:pPr>
                      <a:endParaRPr sz="750">
                        <a:latin typeface="Times New Roman"/>
                        <a:cs typeface="Times New Roman"/>
                      </a:endParaRPr>
                    </a:p>
                    <a:p>
                      <a:pPr marL="48260" marR="233045">
                        <a:lnSpc>
                          <a:spcPts val="900"/>
                        </a:lnSpc>
                      </a:pPr>
                      <a:r>
                        <a:rPr sz="850" b="1" dirty="0">
                          <a:solidFill>
                            <a:srgbClr val="231F20"/>
                          </a:solidFill>
                          <a:latin typeface="Arial Narrow"/>
                          <a:cs typeface="Arial Narrow"/>
                        </a:rPr>
                        <a:t>LA POMPE DE  FILTRATION NE  FONCTIONNE</a:t>
                      </a:r>
                      <a:r>
                        <a:rPr sz="850" b="1" spc="-100" dirty="0">
                          <a:solidFill>
                            <a:srgbClr val="231F20"/>
                          </a:solidFill>
                          <a:latin typeface="Arial Narrow"/>
                          <a:cs typeface="Arial Narrow"/>
                        </a:rPr>
                        <a:t> </a:t>
                      </a:r>
                      <a:r>
                        <a:rPr sz="850" b="1" dirty="0">
                          <a:solidFill>
                            <a:srgbClr val="231F20"/>
                          </a:solidFill>
                          <a:latin typeface="Arial Narrow"/>
                          <a:cs typeface="Arial Narrow"/>
                        </a:rPr>
                        <a:t>PAS</a:t>
                      </a:r>
                      <a:endParaRPr sz="850">
                        <a:latin typeface="Arial Narrow"/>
                        <a:cs typeface="Arial Narrow"/>
                      </a:endParaRPr>
                    </a:p>
                  </a:txBody>
                  <a:tcPr marL="0" marR="0" marT="635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marR="233045">
                        <a:lnSpc>
                          <a:spcPct val="117700"/>
                        </a:lnSpc>
                        <a:spcBef>
                          <a:spcPts val="40"/>
                        </a:spcBef>
                      </a:pPr>
                      <a:r>
                        <a:rPr sz="850" dirty="0">
                          <a:solidFill>
                            <a:srgbClr val="231F20"/>
                          </a:solidFill>
                          <a:latin typeface="Arial Narrow"/>
                          <a:cs typeface="Arial Narrow"/>
                        </a:rPr>
                        <a:t>Cartouche filtrante </a:t>
                      </a:r>
                      <a:r>
                        <a:rPr sz="850" spc="-5" dirty="0">
                          <a:solidFill>
                            <a:srgbClr val="231F20"/>
                          </a:solidFill>
                          <a:latin typeface="Arial Narrow"/>
                          <a:cs typeface="Arial Narrow"/>
                        </a:rPr>
                        <a:t>obstruée par</a:t>
                      </a:r>
                      <a:r>
                        <a:rPr sz="850" spc="-95" dirty="0">
                          <a:solidFill>
                            <a:srgbClr val="231F20"/>
                          </a:solidFill>
                          <a:latin typeface="Arial Narrow"/>
                          <a:cs typeface="Arial Narrow"/>
                        </a:rPr>
                        <a:t> </a:t>
                      </a:r>
                      <a:r>
                        <a:rPr sz="850" dirty="0">
                          <a:solidFill>
                            <a:srgbClr val="231F20"/>
                          </a:solidFill>
                          <a:latin typeface="Arial Narrow"/>
                          <a:cs typeface="Arial Narrow"/>
                        </a:rPr>
                        <a:t>des  </a:t>
                      </a:r>
                      <a:r>
                        <a:rPr sz="850" spc="-5" dirty="0">
                          <a:solidFill>
                            <a:srgbClr val="231F20"/>
                          </a:solidFill>
                          <a:latin typeface="Arial Narrow"/>
                          <a:cs typeface="Arial Narrow"/>
                        </a:rPr>
                        <a:t>saletés ou d’autres</a:t>
                      </a:r>
                      <a:r>
                        <a:rPr sz="850" spc="-20" dirty="0">
                          <a:solidFill>
                            <a:srgbClr val="231F20"/>
                          </a:solidFill>
                          <a:latin typeface="Arial Narrow"/>
                          <a:cs typeface="Arial Narrow"/>
                        </a:rPr>
                        <a:t> </a:t>
                      </a:r>
                      <a:r>
                        <a:rPr sz="850" dirty="0">
                          <a:solidFill>
                            <a:srgbClr val="231F20"/>
                          </a:solidFill>
                          <a:latin typeface="Arial Narrow"/>
                          <a:cs typeface="Arial Narrow"/>
                        </a:rPr>
                        <a:t>objets</a:t>
                      </a:r>
                      <a:endParaRPr sz="850">
                        <a:latin typeface="Arial Narrow"/>
                        <a:cs typeface="Arial Narrow"/>
                      </a:endParaRPr>
                    </a:p>
                  </a:txBody>
                  <a:tcPr marL="0" marR="0" marT="508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nSpc>
                          <a:spcPct val="100000"/>
                        </a:lnSpc>
                      </a:pPr>
                      <a:endParaRPr sz="800">
                        <a:latin typeface="Times New Roman"/>
                        <a:cs typeface="Times New Roman"/>
                      </a:endParaRPr>
                    </a:p>
                    <a:p>
                      <a:pPr marL="69850">
                        <a:lnSpc>
                          <a:spcPct val="100000"/>
                        </a:lnSpc>
                      </a:pPr>
                      <a:r>
                        <a:rPr sz="850" spc="-25" dirty="0">
                          <a:solidFill>
                            <a:srgbClr val="231F20"/>
                          </a:solidFill>
                          <a:latin typeface="Arial Narrow"/>
                          <a:cs typeface="Arial Narrow"/>
                        </a:rPr>
                        <a:t>Nettoyez </a:t>
                      </a:r>
                      <a:r>
                        <a:rPr sz="850" spc="-30" dirty="0">
                          <a:solidFill>
                            <a:srgbClr val="231F20"/>
                          </a:solidFill>
                          <a:latin typeface="Arial Narrow"/>
                          <a:cs typeface="Arial Narrow"/>
                        </a:rPr>
                        <a:t>ou </a:t>
                      </a:r>
                      <a:r>
                        <a:rPr sz="850" spc="-25" dirty="0">
                          <a:solidFill>
                            <a:srgbClr val="231F20"/>
                          </a:solidFill>
                          <a:latin typeface="Arial Narrow"/>
                          <a:cs typeface="Arial Narrow"/>
                        </a:rPr>
                        <a:t>remplacez la </a:t>
                      </a:r>
                      <a:r>
                        <a:rPr sz="850" spc="-30" dirty="0">
                          <a:solidFill>
                            <a:srgbClr val="231F20"/>
                          </a:solidFill>
                          <a:latin typeface="Arial Narrow"/>
                          <a:cs typeface="Arial Narrow"/>
                        </a:rPr>
                        <a:t>cartouche</a:t>
                      </a:r>
                      <a:r>
                        <a:rPr sz="850" spc="25" dirty="0">
                          <a:solidFill>
                            <a:srgbClr val="231F20"/>
                          </a:solidFill>
                          <a:latin typeface="Arial Narrow"/>
                          <a:cs typeface="Arial Narrow"/>
                        </a:rPr>
                        <a:t> </a:t>
                      </a:r>
                      <a:r>
                        <a:rPr sz="850" spc="-20" dirty="0">
                          <a:solidFill>
                            <a:srgbClr val="231F20"/>
                          </a:solidFill>
                          <a:latin typeface="Arial Narrow"/>
                          <a:cs typeface="Arial Narrow"/>
                        </a:rPr>
                        <a:t>filtrante</a:t>
                      </a:r>
                      <a:endParaRPr sz="85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5"/>
                  </a:ext>
                </a:extLst>
              </a:tr>
              <a:tr h="205202">
                <a:tc vMerge="1">
                  <a:txBody>
                    <a:bodyPr/>
                    <a:lstStyle/>
                    <a:p>
                      <a:endParaRPr/>
                    </a:p>
                  </a:txBody>
                  <a:tcPr marL="0" marR="0" marT="635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219"/>
                        </a:spcBef>
                      </a:pPr>
                      <a:r>
                        <a:rPr sz="850" dirty="0">
                          <a:solidFill>
                            <a:srgbClr val="231F20"/>
                          </a:solidFill>
                          <a:latin typeface="Arial Narrow"/>
                          <a:cs typeface="Arial Narrow"/>
                        </a:rPr>
                        <a:t>Défaillance </a:t>
                      </a:r>
                      <a:r>
                        <a:rPr sz="850" spc="-5" dirty="0">
                          <a:solidFill>
                            <a:srgbClr val="231F20"/>
                          </a:solidFill>
                          <a:latin typeface="Arial Narrow"/>
                          <a:cs typeface="Arial Narrow"/>
                        </a:rPr>
                        <a:t>du système de</a:t>
                      </a:r>
                      <a:r>
                        <a:rPr sz="850" spc="-30" dirty="0">
                          <a:solidFill>
                            <a:srgbClr val="231F20"/>
                          </a:solidFill>
                          <a:latin typeface="Arial Narrow"/>
                          <a:cs typeface="Arial Narrow"/>
                        </a:rPr>
                        <a:t> </a:t>
                      </a:r>
                      <a:r>
                        <a:rPr sz="850" dirty="0">
                          <a:solidFill>
                            <a:srgbClr val="231F20"/>
                          </a:solidFill>
                          <a:latin typeface="Arial Narrow"/>
                          <a:cs typeface="Arial Narrow"/>
                        </a:rPr>
                        <a:t>filtration</a:t>
                      </a:r>
                      <a:endParaRPr sz="850">
                        <a:latin typeface="Arial Narrow"/>
                        <a:cs typeface="Arial Narrow"/>
                      </a:endParaRPr>
                    </a:p>
                  </a:txBody>
                  <a:tcPr marL="0" marR="0" marT="27939"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219"/>
                        </a:spcBef>
                      </a:pPr>
                      <a:r>
                        <a:rPr sz="850" spc="-25" dirty="0">
                          <a:solidFill>
                            <a:srgbClr val="231F20"/>
                          </a:solidFill>
                          <a:latin typeface="Arial Narrow"/>
                          <a:cs typeface="Arial Narrow"/>
                        </a:rPr>
                        <a:t>Contactez le </a:t>
                      </a:r>
                      <a:r>
                        <a:rPr sz="850" spc="-30" dirty="0">
                          <a:solidFill>
                            <a:srgbClr val="231F20"/>
                          </a:solidFill>
                          <a:latin typeface="Arial Narrow"/>
                          <a:cs typeface="Arial Narrow"/>
                        </a:rPr>
                        <a:t>centre de services</a:t>
                      </a:r>
                      <a:r>
                        <a:rPr sz="850" spc="30" dirty="0">
                          <a:solidFill>
                            <a:srgbClr val="231F20"/>
                          </a:solidFill>
                          <a:latin typeface="Arial Narrow"/>
                          <a:cs typeface="Arial Narrow"/>
                        </a:rPr>
                        <a:t> </a:t>
                      </a:r>
                      <a:r>
                        <a:rPr sz="850" spc="-40" dirty="0">
                          <a:solidFill>
                            <a:srgbClr val="231F20"/>
                          </a:solidFill>
                          <a:latin typeface="Arial Narrow"/>
                          <a:cs typeface="Arial Narrow"/>
                        </a:rPr>
                        <a:t>MSpa</a:t>
                      </a:r>
                      <a:endParaRPr sz="850">
                        <a:latin typeface="Arial Narrow"/>
                        <a:cs typeface="Arial Narrow"/>
                      </a:endParaRPr>
                    </a:p>
                  </a:txBody>
                  <a:tcPr marL="0" marR="0" marT="27939"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6"/>
                  </a:ext>
                </a:extLst>
              </a:tr>
              <a:tr h="336550">
                <a:tc rowSpan="3">
                  <a:txBody>
                    <a:bodyPr/>
                    <a:lstStyle/>
                    <a:p>
                      <a:pPr>
                        <a:lnSpc>
                          <a:spcPct val="100000"/>
                        </a:lnSpc>
                      </a:pPr>
                      <a:endParaRPr sz="1000">
                        <a:latin typeface="Times New Roman"/>
                        <a:cs typeface="Times New Roman"/>
                      </a:endParaRPr>
                    </a:p>
                    <a:p>
                      <a:pPr>
                        <a:lnSpc>
                          <a:spcPct val="100000"/>
                        </a:lnSpc>
                        <a:spcBef>
                          <a:spcPts val="25"/>
                        </a:spcBef>
                      </a:pPr>
                      <a:endParaRPr sz="800">
                        <a:latin typeface="Times New Roman"/>
                        <a:cs typeface="Times New Roman"/>
                      </a:endParaRPr>
                    </a:p>
                    <a:p>
                      <a:pPr marL="48260" marR="385445">
                        <a:lnSpc>
                          <a:spcPts val="900"/>
                        </a:lnSpc>
                      </a:pPr>
                      <a:r>
                        <a:rPr sz="850" b="1" dirty="0">
                          <a:solidFill>
                            <a:srgbClr val="231F20"/>
                          </a:solidFill>
                          <a:latin typeface="Arial Narrow"/>
                          <a:cs typeface="Arial Narrow"/>
                        </a:rPr>
                        <a:t>PANNE DE  L’OZONATEUR</a:t>
                      </a:r>
                      <a:endParaRPr sz="85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05"/>
                        </a:spcBef>
                      </a:pPr>
                      <a:r>
                        <a:rPr sz="850" spc="-5" dirty="0">
                          <a:solidFill>
                            <a:srgbClr val="231F20"/>
                          </a:solidFill>
                          <a:latin typeface="Arial Narrow"/>
                          <a:cs typeface="Arial Narrow"/>
                        </a:rPr>
                        <a:t>Le niveau de l’eau est inférieur</a:t>
                      </a:r>
                      <a:r>
                        <a:rPr sz="850" spc="-30" dirty="0">
                          <a:solidFill>
                            <a:srgbClr val="231F20"/>
                          </a:solidFill>
                          <a:latin typeface="Arial Narrow"/>
                          <a:cs typeface="Arial Narrow"/>
                        </a:rPr>
                        <a:t> </a:t>
                      </a:r>
                      <a:r>
                        <a:rPr sz="850" dirty="0">
                          <a:solidFill>
                            <a:srgbClr val="231F20"/>
                          </a:solidFill>
                          <a:latin typeface="Arial Narrow"/>
                          <a:cs typeface="Arial Narrow"/>
                        </a:rPr>
                        <a:t>au</a:t>
                      </a:r>
                      <a:endParaRPr sz="850">
                        <a:latin typeface="Arial Narrow"/>
                        <a:cs typeface="Arial Narrow"/>
                      </a:endParaRPr>
                    </a:p>
                    <a:p>
                      <a:pPr marL="69850">
                        <a:lnSpc>
                          <a:spcPct val="100000"/>
                        </a:lnSpc>
                        <a:spcBef>
                          <a:spcPts val="180"/>
                        </a:spcBef>
                      </a:pPr>
                      <a:r>
                        <a:rPr sz="850" spc="-5" dirty="0">
                          <a:solidFill>
                            <a:srgbClr val="231F20"/>
                          </a:solidFill>
                          <a:latin typeface="Arial Narrow"/>
                          <a:cs typeface="Arial Narrow"/>
                        </a:rPr>
                        <a:t>niveau</a:t>
                      </a:r>
                      <a:r>
                        <a:rPr sz="850" spc="-10" dirty="0">
                          <a:solidFill>
                            <a:srgbClr val="231F20"/>
                          </a:solidFill>
                          <a:latin typeface="Arial Narrow"/>
                          <a:cs typeface="Arial Narrow"/>
                        </a:rPr>
                        <a:t> </a:t>
                      </a:r>
                      <a:r>
                        <a:rPr sz="850" spc="-5" dirty="0">
                          <a:solidFill>
                            <a:srgbClr val="231F20"/>
                          </a:solidFill>
                          <a:latin typeface="Arial Narrow"/>
                          <a:cs typeface="Arial Narrow"/>
                        </a:rPr>
                        <a:t>minimum</a:t>
                      </a:r>
                      <a:endParaRPr sz="850">
                        <a:latin typeface="Arial Narrow"/>
                        <a:cs typeface="Arial Narrow"/>
                      </a:endParaRPr>
                    </a:p>
                  </a:txBody>
                  <a:tcPr marL="0" marR="0" marT="1333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800"/>
                        </a:spcBef>
                      </a:pPr>
                      <a:r>
                        <a:rPr sz="850" spc="-25" dirty="0">
                          <a:solidFill>
                            <a:srgbClr val="231F20"/>
                          </a:solidFill>
                          <a:latin typeface="Arial Narrow"/>
                          <a:cs typeface="Arial Narrow"/>
                        </a:rPr>
                        <a:t>Ajoutez </a:t>
                      </a:r>
                      <a:r>
                        <a:rPr sz="850" spc="-30" dirty="0">
                          <a:solidFill>
                            <a:srgbClr val="231F20"/>
                          </a:solidFill>
                          <a:latin typeface="Arial Narrow"/>
                          <a:cs typeface="Arial Narrow"/>
                        </a:rPr>
                        <a:t>de </a:t>
                      </a:r>
                      <a:r>
                        <a:rPr sz="850" spc="-25" dirty="0">
                          <a:solidFill>
                            <a:srgbClr val="231F20"/>
                          </a:solidFill>
                          <a:latin typeface="Arial Narrow"/>
                          <a:cs typeface="Arial Narrow"/>
                        </a:rPr>
                        <a:t>l’eau </a:t>
                      </a:r>
                      <a:r>
                        <a:rPr sz="850" spc="-30" dirty="0">
                          <a:solidFill>
                            <a:srgbClr val="231F20"/>
                          </a:solidFill>
                          <a:latin typeface="Arial Narrow"/>
                          <a:cs typeface="Arial Narrow"/>
                        </a:rPr>
                        <a:t>au-dessus de </a:t>
                      </a:r>
                      <a:r>
                        <a:rPr sz="850" spc="-25" dirty="0">
                          <a:solidFill>
                            <a:srgbClr val="231F20"/>
                          </a:solidFill>
                          <a:latin typeface="Arial Narrow"/>
                          <a:cs typeface="Arial Narrow"/>
                        </a:rPr>
                        <a:t>la ligne</a:t>
                      </a:r>
                      <a:r>
                        <a:rPr sz="850" spc="55" dirty="0">
                          <a:solidFill>
                            <a:srgbClr val="231F20"/>
                          </a:solidFill>
                          <a:latin typeface="Arial Narrow"/>
                          <a:cs typeface="Arial Narrow"/>
                        </a:rPr>
                        <a:t> </a:t>
                      </a:r>
                      <a:r>
                        <a:rPr sz="850" spc="-35" dirty="0">
                          <a:solidFill>
                            <a:srgbClr val="231F20"/>
                          </a:solidFill>
                          <a:latin typeface="Arial Narrow"/>
                          <a:cs typeface="Arial Narrow"/>
                        </a:rPr>
                        <a:t>minimum</a:t>
                      </a:r>
                      <a:endParaRPr sz="850">
                        <a:latin typeface="Arial Narrow"/>
                        <a:cs typeface="Arial Narrow"/>
                      </a:endParaRPr>
                    </a:p>
                  </a:txBody>
                  <a:tcPr marL="0" marR="0" marT="1016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7"/>
                  </a:ext>
                </a:extLst>
              </a:tr>
              <a:tr h="196850">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55"/>
                        </a:spcBef>
                      </a:pPr>
                      <a:r>
                        <a:rPr sz="850" dirty="0">
                          <a:solidFill>
                            <a:srgbClr val="231F20"/>
                          </a:solidFill>
                          <a:latin typeface="Arial Narrow"/>
                          <a:cs typeface="Arial Narrow"/>
                        </a:rPr>
                        <a:t>Pièces </a:t>
                      </a:r>
                      <a:r>
                        <a:rPr sz="850" spc="-5" dirty="0">
                          <a:solidFill>
                            <a:srgbClr val="231F20"/>
                          </a:solidFill>
                          <a:latin typeface="Arial Narrow"/>
                          <a:cs typeface="Arial Narrow"/>
                        </a:rPr>
                        <a:t>internes</a:t>
                      </a:r>
                      <a:r>
                        <a:rPr sz="850" spc="-15" dirty="0">
                          <a:solidFill>
                            <a:srgbClr val="231F20"/>
                          </a:solidFill>
                          <a:latin typeface="Arial Narrow"/>
                          <a:cs typeface="Arial Narrow"/>
                        </a:rPr>
                        <a:t> </a:t>
                      </a:r>
                      <a:r>
                        <a:rPr sz="850" dirty="0">
                          <a:solidFill>
                            <a:srgbClr val="231F20"/>
                          </a:solidFill>
                          <a:latin typeface="Arial Narrow"/>
                          <a:cs typeface="Arial Narrow"/>
                        </a:rPr>
                        <a:t>endommagées</a:t>
                      </a:r>
                      <a:endParaRPr sz="850">
                        <a:latin typeface="Arial Narrow"/>
                        <a:cs typeface="Arial Narrow"/>
                      </a:endParaRPr>
                    </a:p>
                  </a:txBody>
                  <a:tcPr marL="0" marR="0" marT="1968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50"/>
                        </a:spcBef>
                      </a:pPr>
                      <a:r>
                        <a:rPr sz="850" spc="-25" dirty="0">
                          <a:solidFill>
                            <a:srgbClr val="231F20"/>
                          </a:solidFill>
                          <a:latin typeface="Arial Narrow"/>
                          <a:cs typeface="Arial Narrow"/>
                        </a:rPr>
                        <a:t>Contactez le </a:t>
                      </a:r>
                      <a:r>
                        <a:rPr sz="850" spc="-30" dirty="0">
                          <a:solidFill>
                            <a:srgbClr val="231F20"/>
                          </a:solidFill>
                          <a:latin typeface="Arial Narrow"/>
                          <a:cs typeface="Arial Narrow"/>
                        </a:rPr>
                        <a:t>centre de services</a:t>
                      </a:r>
                      <a:r>
                        <a:rPr sz="850" spc="30" dirty="0">
                          <a:solidFill>
                            <a:srgbClr val="231F20"/>
                          </a:solidFill>
                          <a:latin typeface="Arial Narrow"/>
                          <a:cs typeface="Arial Narrow"/>
                        </a:rPr>
                        <a:t> </a:t>
                      </a:r>
                      <a:r>
                        <a:rPr sz="850" spc="-40" dirty="0">
                          <a:solidFill>
                            <a:srgbClr val="231F20"/>
                          </a:solidFill>
                          <a:latin typeface="Arial Narrow"/>
                          <a:cs typeface="Arial Narrow"/>
                        </a:rPr>
                        <a:t>MSpa</a:t>
                      </a:r>
                      <a:endParaRPr sz="850">
                        <a:latin typeface="Arial Narrow"/>
                        <a:cs typeface="Arial Narrow"/>
                      </a:endParaRPr>
                    </a:p>
                  </a:txBody>
                  <a:tcPr marL="0" marR="0" marT="1905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8"/>
                  </a:ext>
                </a:extLst>
              </a:tr>
              <a:tr h="222243">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204"/>
                        </a:spcBef>
                      </a:pPr>
                      <a:r>
                        <a:rPr sz="850" spc="-5" dirty="0">
                          <a:solidFill>
                            <a:srgbClr val="231F20"/>
                          </a:solidFill>
                          <a:latin typeface="Arial Narrow"/>
                          <a:cs typeface="Arial Narrow"/>
                        </a:rPr>
                        <a:t>La pompe de </a:t>
                      </a:r>
                      <a:r>
                        <a:rPr sz="850" dirty="0">
                          <a:solidFill>
                            <a:srgbClr val="231F20"/>
                          </a:solidFill>
                          <a:latin typeface="Arial Narrow"/>
                          <a:cs typeface="Arial Narrow"/>
                        </a:rPr>
                        <a:t>filtration </a:t>
                      </a:r>
                      <a:r>
                        <a:rPr sz="850" spc="-5" dirty="0">
                          <a:solidFill>
                            <a:srgbClr val="231F20"/>
                          </a:solidFill>
                          <a:latin typeface="Arial Narrow"/>
                          <a:cs typeface="Arial Narrow"/>
                        </a:rPr>
                        <a:t>ne </a:t>
                      </a:r>
                      <a:r>
                        <a:rPr sz="850" dirty="0">
                          <a:solidFill>
                            <a:srgbClr val="231F20"/>
                          </a:solidFill>
                          <a:latin typeface="Arial Narrow"/>
                          <a:cs typeface="Arial Narrow"/>
                        </a:rPr>
                        <a:t>fonctionne</a:t>
                      </a:r>
                      <a:r>
                        <a:rPr sz="850" spc="-60" dirty="0">
                          <a:solidFill>
                            <a:srgbClr val="231F20"/>
                          </a:solidFill>
                          <a:latin typeface="Arial Narrow"/>
                          <a:cs typeface="Arial Narrow"/>
                        </a:rPr>
                        <a:t> </a:t>
                      </a:r>
                      <a:r>
                        <a:rPr sz="850" dirty="0">
                          <a:solidFill>
                            <a:srgbClr val="231F20"/>
                          </a:solidFill>
                          <a:latin typeface="Arial Narrow"/>
                          <a:cs typeface="Arial Narrow"/>
                        </a:rPr>
                        <a:t>pas</a:t>
                      </a:r>
                      <a:endParaRPr sz="850">
                        <a:latin typeface="Arial Narrow"/>
                        <a:cs typeface="Arial Narrow"/>
                      </a:endParaRPr>
                    </a:p>
                  </a:txBody>
                  <a:tcPr marL="0" marR="0" marT="2603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200"/>
                        </a:spcBef>
                      </a:pPr>
                      <a:r>
                        <a:rPr sz="850" spc="-25" dirty="0">
                          <a:solidFill>
                            <a:srgbClr val="231F20"/>
                          </a:solidFill>
                          <a:latin typeface="Arial Narrow"/>
                          <a:cs typeface="Arial Narrow"/>
                        </a:rPr>
                        <a:t>Voir la </a:t>
                      </a:r>
                      <a:r>
                        <a:rPr sz="850" spc="-30" dirty="0">
                          <a:solidFill>
                            <a:srgbClr val="231F20"/>
                          </a:solidFill>
                          <a:latin typeface="Arial Narrow"/>
                          <a:cs typeface="Arial Narrow"/>
                        </a:rPr>
                        <a:t>section « </a:t>
                      </a:r>
                      <a:r>
                        <a:rPr sz="850" spc="-35" dirty="0">
                          <a:solidFill>
                            <a:srgbClr val="231F20"/>
                          </a:solidFill>
                          <a:latin typeface="Arial Narrow"/>
                          <a:cs typeface="Arial Narrow"/>
                        </a:rPr>
                        <a:t>LA </a:t>
                      </a:r>
                      <a:r>
                        <a:rPr sz="850" spc="-40" dirty="0">
                          <a:solidFill>
                            <a:srgbClr val="231F20"/>
                          </a:solidFill>
                          <a:latin typeface="Arial Narrow"/>
                          <a:cs typeface="Arial Narrow"/>
                        </a:rPr>
                        <a:t>POMPE </a:t>
                      </a:r>
                      <a:r>
                        <a:rPr sz="850" spc="-35" dirty="0">
                          <a:solidFill>
                            <a:srgbClr val="231F20"/>
                          </a:solidFill>
                          <a:latin typeface="Arial Narrow"/>
                          <a:cs typeface="Arial Narrow"/>
                        </a:rPr>
                        <a:t>DE </a:t>
                      </a:r>
                      <a:r>
                        <a:rPr sz="850" spc="-30" dirty="0">
                          <a:solidFill>
                            <a:srgbClr val="231F20"/>
                          </a:solidFill>
                          <a:latin typeface="Arial Narrow"/>
                          <a:cs typeface="Arial Narrow"/>
                        </a:rPr>
                        <a:t>FILTRATION </a:t>
                      </a:r>
                      <a:r>
                        <a:rPr sz="850" spc="-35" dirty="0">
                          <a:solidFill>
                            <a:srgbClr val="231F20"/>
                          </a:solidFill>
                          <a:latin typeface="Arial Narrow"/>
                          <a:cs typeface="Arial Narrow"/>
                        </a:rPr>
                        <a:t>NE FONCTIONNE PAS</a:t>
                      </a:r>
                      <a:r>
                        <a:rPr sz="850" dirty="0">
                          <a:solidFill>
                            <a:srgbClr val="231F20"/>
                          </a:solidFill>
                          <a:latin typeface="Arial Narrow"/>
                          <a:cs typeface="Arial Narrow"/>
                        </a:rPr>
                        <a:t> </a:t>
                      </a:r>
                      <a:r>
                        <a:rPr sz="850" spc="-25" dirty="0">
                          <a:solidFill>
                            <a:srgbClr val="231F20"/>
                          </a:solidFill>
                          <a:latin typeface="Arial Narrow"/>
                          <a:cs typeface="Arial Narrow"/>
                        </a:rPr>
                        <a:t>».</a:t>
                      </a:r>
                      <a:endParaRPr sz="850">
                        <a:latin typeface="Arial Narrow"/>
                        <a:cs typeface="Arial Narrow"/>
                      </a:endParaRPr>
                    </a:p>
                  </a:txBody>
                  <a:tcPr marL="0" marR="0" marT="254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9"/>
                  </a:ext>
                </a:extLst>
              </a:tr>
            </a:tbl>
          </a:graphicData>
        </a:graphic>
      </p:graphicFrame>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540990" y="5467920"/>
            <a:ext cx="0" cy="3514725"/>
          </a:xfrm>
          <a:custGeom>
            <a:avLst/>
            <a:gdLst/>
            <a:ahLst/>
            <a:cxnLst/>
            <a:rect l="l" t="t" r="r" b="b"/>
            <a:pathLst>
              <a:path h="3514725">
                <a:moveTo>
                  <a:pt x="0" y="0"/>
                </a:moveTo>
                <a:lnTo>
                  <a:pt x="0" y="3514128"/>
                </a:lnTo>
              </a:path>
            </a:pathLst>
          </a:custGeom>
          <a:ln w="5676">
            <a:solidFill>
              <a:srgbClr val="231F20"/>
            </a:solidFill>
          </a:ln>
        </p:spPr>
        <p:txBody>
          <a:bodyPr wrap="square" lIns="0" tIns="0" rIns="0" bIns="0" rtlCol="0"/>
          <a:lstStyle/>
          <a:p>
            <a:endParaRPr/>
          </a:p>
        </p:txBody>
      </p:sp>
      <p:sp>
        <p:nvSpPr>
          <p:cNvPr id="3" name="object 3"/>
          <p:cNvSpPr txBox="1"/>
          <p:nvPr/>
        </p:nvSpPr>
        <p:spPr>
          <a:xfrm>
            <a:off x="544118" y="539991"/>
            <a:ext cx="6479540" cy="4178300"/>
          </a:xfrm>
          <a:prstGeom prst="rect">
            <a:avLst/>
          </a:prstGeom>
          <a:ln w="25400">
            <a:solidFill>
              <a:srgbClr val="231F20"/>
            </a:solidFill>
          </a:ln>
        </p:spPr>
        <p:txBody>
          <a:bodyPr vert="horz" wrap="square" lIns="0" tIns="1905" rIns="0" bIns="0" rtlCol="0">
            <a:spAutoFit/>
          </a:bodyPr>
          <a:lstStyle/>
          <a:p>
            <a:pPr>
              <a:lnSpc>
                <a:spcPct val="100000"/>
              </a:lnSpc>
              <a:spcBef>
                <a:spcPts val="15"/>
              </a:spcBef>
            </a:pPr>
            <a:endParaRPr sz="850">
              <a:latin typeface="Times New Roman"/>
              <a:cs typeface="Times New Roman"/>
            </a:endParaRPr>
          </a:p>
          <a:p>
            <a:pPr marL="187325">
              <a:lnSpc>
                <a:spcPct val="100000"/>
              </a:lnSpc>
            </a:pPr>
            <a:r>
              <a:rPr sz="900" spc="-5" dirty="0">
                <a:solidFill>
                  <a:srgbClr val="231F20"/>
                </a:solidFill>
                <a:latin typeface="Arial Narrow"/>
                <a:cs typeface="Arial Narrow"/>
              </a:rPr>
              <a:t>Où puis-je </a:t>
            </a:r>
            <a:r>
              <a:rPr sz="900" dirty="0">
                <a:solidFill>
                  <a:srgbClr val="231F20"/>
                </a:solidFill>
                <a:latin typeface="Arial Narrow"/>
                <a:cs typeface="Arial Narrow"/>
              </a:rPr>
              <a:t>trouver </a:t>
            </a:r>
            <a:r>
              <a:rPr sz="900" spc="-5" dirty="0">
                <a:solidFill>
                  <a:srgbClr val="231F20"/>
                </a:solidFill>
                <a:latin typeface="Arial Narrow"/>
                <a:cs typeface="Arial Narrow"/>
              </a:rPr>
              <a:t>le numéro de série</a:t>
            </a:r>
            <a:r>
              <a:rPr sz="900" spc="-15" dirty="0">
                <a:solidFill>
                  <a:srgbClr val="231F20"/>
                </a:solidFill>
                <a:latin typeface="Arial Narrow"/>
                <a:cs typeface="Arial Narrow"/>
              </a:rPr>
              <a:t> </a:t>
            </a:r>
            <a:r>
              <a:rPr sz="900" dirty="0">
                <a:solidFill>
                  <a:srgbClr val="231F20"/>
                </a:solidFill>
                <a:latin typeface="Arial Narrow"/>
                <a:cs typeface="Arial Narrow"/>
              </a:rPr>
              <a:t>?</a:t>
            </a:r>
            <a:endParaRPr sz="900">
              <a:latin typeface="Arial Narrow"/>
              <a:cs typeface="Arial Narrow"/>
            </a:endParaRPr>
          </a:p>
          <a:p>
            <a:pPr marL="187325">
              <a:lnSpc>
                <a:spcPct val="100000"/>
              </a:lnSpc>
              <a:spcBef>
                <a:spcPts val="120"/>
              </a:spcBef>
            </a:pPr>
            <a:r>
              <a:rPr sz="900" dirty="0">
                <a:solidFill>
                  <a:srgbClr val="231F20"/>
                </a:solidFill>
                <a:latin typeface="Arial Narrow"/>
                <a:cs typeface="Arial Narrow"/>
              </a:rPr>
              <a:t>À </a:t>
            </a:r>
            <a:r>
              <a:rPr sz="900" spc="-5" dirty="0">
                <a:solidFill>
                  <a:srgbClr val="231F20"/>
                </a:solidFill>
                <a:latin typeface="Arial Narrow"/>
                <a:cs typeface="Arial Narrow"/>
              </a:rPr>
              <a:t>l'arrière du boîtier de commande. Ou en bas du boîtier de</a:t>
            </a:r>
            <a:r>
              <a:rPr sz="900" spc="-10" dirty="0">
                <a:solidFill>
                  <a:srgbClr val="231F20"/>
                </a:solidFill>
                <a:latin typeface="Arial Narrow"/>
                <a:cs typeface="Arial Narrow"/>
              </a:rPr>
              <a:t> </a:t>
            </a:r>
            <a:r>
              <a:rPr sz="900" spc="-5" dirty="0">
                <a:solidFill>
                  <a:srgbClr val="231F20"/>
                </a:solidFill>
                <a:latin typeface="Arial Narrow"/>
                <a:cs typeface="Arial Narrow"/>
              </a:rPr>
              <a:t>commande.</a:t>
            </a:r>
            <a:endParaRPr sz="900">
              <a:latin typeface="Arial Narrow"/>
              <a:cs typeface="Arial Narrow"/>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spcBef>
                <a:spcPts val="25"/>
              </a:spcBef>
            </a:pPr>
            <a:endParaRPr sz="1450">
              <a:latin typeface="Times New Roman"/>
              <a:cs typeface="Times New Roman"/>
            </a:endParaRPr>
          </a:p>
          <a:p>
            <a:pPr marL="180340">
              <a:lnSpc>
                <a:spcPct val="100000"/>
              </a:lnSpc>
            </a:pPr>
            <a:r>
              <a:rPr sz="900" dirty="0">
                <a:latin typeface="Arial Narrow"/>
                <a:cs typeface="Arial Narrow"/>
              </a:rPr>
              <a:t>Comment </a:t>
            </a:r>
            <a:r>
              <a:rPr sz="900" spc="-5" dirty="0">
                <a:latin typeface="Arial Narrow"/>
                <a:cs typeface="Arial Narrow"/>
              </a:rPr>
              <a:t>puis-je </a:t>
            </a:r>
            <a:r>
              <a:rPr sz="900" dirty="0">
                <a:latin typeface="Arial Narrow"/>
                <a:cs typeface="Arial Narrow"/>
              </a:rPr>
              <a:t>trouver </a:t>
            </a:r>
            <a:r>
              <a:rPr sz="900" spc="-5" dirty="0">
                <a:latin typeface="Arial Narrow"/>
                <a:cs typeface="Arial Narrow"/>
              </a:rPr>
              <a:t>la personne </a:t>
            </a:r>
            <a:r>
              <a:rPr sz="900" dirty="0">
                <a:latin typeface="Arial Narrow"/>
                <a:cs typeface="Arial Narrow"/>
              </a:rPr>
              <a:t>à </a:t>
            </a:r>
            <a:r>
              <a:rPr sz="900" spc="-5" dirty="0">
                <a:latin typeface="Arial Narrow"/>
                <a:cs typeface="Arial Narrow"/>
              </a:rPr>
              <a:t>contacter pour l’entretien</a:t>
            </a:r>
            <a:r>
              <a:rPr sz="900" spc="-20" dirty="0">
                <a:latin typeface="Arial Narrow"/>
                <a:cs typeface="Arial Narrow"/>
              </a:rPr>
              <a:t> </a:t>
            </a:r>
            <a:r>
              <a:rPr sz="900" dirty="0">
                <a:latin typeface="Arial Narrow"/>
                <a:cs typeface="Arial Narrow"/>
              </a:rPr>
              <a:t>?</a:t>
            </a:r>
            <a:endParaRPr sz="900">
              <a:latin typeface="Arial Narrow"/>
              <a:cs typeface="Arial Narrow"/>
            </a:endParaRPr>
          </a:p>
          <a:p>
            <a:pPr marL="180340">
              <a:lnSpc>
                <a:spcPct val="100000"/>
              </a:lnSpc>
              <a:spcBef>
                <a:spcPts val="120"/>
              </a:spcBef>
            </a:pPr>
            <a:r>
              <a:rPr sz="900" dirty="0">
                <a:latin typeface="Arial Narrow"/>
                <a:cs typeface="Arial Narrow"/>
              </a:rPr>
              <a:t>Scannez </a:t>
            </a:r>
            <a:r>
              <a:rPr sz="900" spc="-5" dirty="0">
                <a:latin typeface="Arial Narrow"/>
                <a:cs typeface="Arial Narrow"/>
              </a:rPr>
              <a:t>le code QR ci-dessous ou consultez le site</a:t>
            </a:r>
            <a:r>
              <a:rPr sz="900" spc="10" dirty="0">
                <a:latin typeface="Arial Narrow"/>
                <a:cs typeface="Arial Narrow"/>
              </a:rPr>
              <a:t> </a:t>
            </a:r>
            <a:r>
              <a:rPr sz="900" spc="-5" dirty="0">
                <a:solidFill>
                  <a:srgbClr val="231F20"/>
                </a:solidFill>
                <a:latin typeface="Arial Narrow"/>
                <a:cs typeface="Arial Narrow"/>
                <a:hlinkClick r:id="rId2"/>
              </a:rPr>
              <a:t>https://www.the-mspa.com/after-sales.</a:t>
            </a:r>
            <a:endParaRPr sz="900">
              <a:latin typeface="Arial Narrow"/>
              <a:cs typeface="Arial Narrow"/>
            </a:endParaRPr>
          </a:p>
          <a:p>
            <a:pPr marL="310515" indent="-130810">
              <a:lnSpc>
                <a:spcPct val="100000"/>
              </a:lnSpc>
              <a:spcBef>
                <a:spcPts val="120"/>
              </a:spcBef>
              <a:buAutoNum type="arabicPeriod"/>
              <a:tabLst>
                <a:tab pos="311150" algn="l"/>
              </a:tabLst>
            </a:pPr>
            <a:r>
              <a:rPr sz="900" dirty="0">
                <a:latin typeface="Arial Narrow"/>
                <a:cs typeface="Arial Narrow"/>
              </a:rPr>
              <a:t>Saisissez </a:t>
            </a:r>
            <a:r>
              <a:rPr sz="900" spc="-5" dirty="0">
                <a:latin typeface="Arial Narrow"/>
                <a:cs typeface="Arial Narrow"/>
              </a:rPr>
              <a:t>le numéro de série de votre</a:t>
            </a:r>
            <a:r>
              <a:rPr sz="900" spc="-10" dirty="0">
                <a:latin typeface="Arial Narrow"/>
                <a:cs typeface="Arial Narrow"/>
              </a:rPr>
              <a:t> </a:t>
            </a:r>
            <a:r>
              <a:rPr sz="900" spc="-5" dirty="0">
                <a:latin typeface="Arial Narrow"/>
                <a:cs typeface="Arial Narrow"/>
              </a:rPr>
              <a:t>spa.</a:t>
            </a:r>
            <a:endParaRPr sz="900">
              <a:latin typeface="Arial Narrow"/>
              <a:cs typeface="Arial Narrow"/>
            </a:endParaRPr>
          </a:p>
          <a:p>
            <a:pPr marL="310515" indent="-130810">
              <a:lnSpc>
                <a:spcPct val="100000"/>
              </a:lnSpc>
              <a:spcBef>
                <a:spcPts val="120"/>
              </a:spcBef>
              <a:buAutoNum type="arabicPeriod"/>
              <a:tabLst>
                <a:tab pos="311150" algn="l"/>
              </a:tabLst>
            </a:pPr>
            <a:r>
              <a:rPr sz="900" spc="-5" dirty="0">
                <a:latin typeface="Arial Narrow"/>
                <a:cs typeface="Arial Narrow"/>
              </a:rPr>
              <a:t>Le prestataire de services correspondant</a:t>
            </a:r>
            <a:r>
              <a:rPr sz="900" spc="-10" dirty="0">
                <a:latin typeface="Arial Narrow"/>
                <a:cs typeface="Arial Narrow"/>
              </a:rPr>
              <a:t> </a:t>
            </a:r>
            <a:r>
              <a:rPr sz="900" spc="-5" dirty="0">
                <a:latin typeface="Arial Narrow"/>
                <a:cs typeface="Arial Narrow"/>
              </a:rPr>
              <a:t>s’affichera.</a:t>
            </a:r>
            <a:endParaRPr sz="900">
              <a:latin typeface="Arial Narrow"/>
              <a:cs typeface="Arial Narrow"/>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spcBef>
                <a:spcPts val="45"/>
              </a:spcBef>
            </a:pPr>
            <a:endParaRPr sz="1050">
              <a:latin typeface="Times New Roman"/>
              <a:cs typeface="Times New Roman"/>
            </a:endParaRPr>
          </a:p>
          <a:p>
            <a:pPr marL="1555750" marR="1555115" indent="109220">
              <a:lnSpc>
                <a:spcPct val="111100"/>
              </a:lnSpc>
            </a:pPr>
            <a:r>
              <a:rPr sz="900" dirty="0">
                <a:solidFill>
                  <a:srgbClr val="231F20"/>
                </a:solidFill>
                <a:latin typeface="Arial Narrow"/>
                <a:cs typeface="Arial Narrow"/>
              </a:rPr>
              <a:t>POUR TOUTE </a:t>
            </a:r>
            <a:r>
              <a:rPr sz="900" spc="-5" dirty="0">
                <a:solidFill>
                  <a:srgbClr val="231F20"/>
                </a:solidFill>
                <a:latin typeface="Arial Narrow"/>
                <a:cs typeface="Arial Narrow"/>
              </a:rPr>
              <a:t>QUESTION OU </a:t>
            </a:r>
            <a:r>
              <a:rPr sz="900" dirty="0">
                <a:solidFill>
                  <a:srgbClr val="231F20"/>
                </a:solidFill>
                <a:latin typeface="Arial Narrow"/>
                <a:cs typeface="Arial Narrow"/>
              </a:rPr>
              <a:t>TOUT PROBLÈME </a:t>
            </a:r>
            <a:r>
              <a:rPr sz="900" spc="-5" dirty="0">
                <a:solidFill>
                  <a:srgbClr val="231F20"/>
                </a:solidFill>
                <a:latin typeface="Arial Narrow"/>
                <a:cs typeface="Arial Narrow"/>
              </a:rPr>
              <a:t>LIÉ(E) </a:t>
            </a:r>
            <a:r>
              <a:rPr sz="900" dirty="0">
                <a:solidFill>
                  <a:srgbClr val="231F20"/>
                </a:solidFill>
                <a:latin typeface="Arial Narrow"/>
                <a:cs typeface="Arial Narrow"/>
              </a:rPr>
              <a:t>À UN PRODUIT,  CONTACTEZ VOTRE REVENDEUR </a:t>
            </a:r>
            <a:r>
              <a:rPr sz="900" spc="-5" dirty="0">
                <a:solidFill>
                  <a:srgbClr val="231F20"/>
                </a:solidFill>
                <a:latin typeface="Arial Narrow"/>
                <a:cs typeface="Arial Narrow"/>
              </a:rPr>
              <a:t>OU </a:t>
            </a:r>
            <a:r>
              <a:rPr sz="900" dirty="0">
                <a:solidFill>
                  <a:srgbClr val="231F20"/>
                </a:solidFill>
                <a:latin typeface="Arial Narrow"/>
                <a:cs typeface="Arial Narrow"/>
              </a:rPr>
              <a:t>CENTRE DE SERVICE </a:t>
            </a:r>
            <a:r>
              <a:rPr sz="900" spc="-5" dirty="0">
                <a:solidFill>
                  <a:srgbClr val="231F20"/>
                </a:solidFill>
                <a:latin typeface="Arial Narrow"/>
                <a:cs typeface="Arial Narrow"/>
              </a:rPr>
              <a:t>MSPA</a:t>
            </a:r>
            <a:r>
              <a:rPr sz="900" spc="-95" dirty="0">
                <a:solidFill>
                  <a:srgbClr val="231F20"/>
                </a:solidFill>
                <a:latin typeface="Arial Narrow"/>
                <a:cs typeface="Arial Narrow"/>
              </a:rPr>
              <a:t> </a:t>
            </a:r>
            <a:r>
              <a:rPr sz="900" dirty="0">
                <a:solidFill>
                  <a:srgbClr val="231F20"/>
                </a:solidFill>
                <a:latin typeface="Arial Narrow"/>
                <a:cs typeface="Arial Narrow"/>
              </a:rPr>
              <a:t>LOCAL.</a:t>
            </a:r>
            <a:endParaRPr sz="900">
              <a:latin typeface="Arial Narrow"/>
              <a:cs typeface="Arial Narrow"/>
            </a:endParaRPr>
          </a:p>
        </p:txBody>
      </p:sp>
      <p:sp>
        <p:nvSpPr>
          <p:cNvPr id="4" name="object 4"/>
          <p:cNvSpPr/>
          <p:nvPr/>
        </p:nvSpPr>
        <p:spPr>
          <a:xfrm>
            <a:off x="755671" y="3130615"/>
            <a:ext cx="985346" cy="985353"/>
          </a:xfrm>
          <a:prstGeom prst="rect">
            <a:avLst/>
          </a:prstGeom>
          <a:blipFill>
            <a:blip r:embed="rId3" cstate="print"/>
            <a:stretch>
              <a:fillRect/>
            </a:stretch>
          </a:blipFill>
        </p:spPr>
        <p:txBody>
          <a:bodyPr wrap="square" lIns="0" tIns="0" rIns="0" bIns="0" rtlCol="0"/>
          <a:lstStyle/>
          <a:p>
            <a:endParaRPr/>
          </a:p>
        </p:txBody>
      </p:sp>
      <p:sp>
        <p:nvSpPr>
          <p:cNvPr id="5" name="object 5"/>
          <p:cNvSpPr/>
          <p:nvPr/>
        </p:nvSpPr>
        <p:spPr>
          <a:xfrm>
            <a:off x="539997" y="5159870"/>
            <a:ext cx="0" cy="3514725"/>
          </a:xfrm>
          <a:custGeom>
            <a:avLst/>
            <a:gdLst/>
            <a:ahLst/>
            <a:cxnLst/>
            <a:rect l="l" t="t" r="r" b="b"/>
            <a:pathLst>
              <a:path h="3514725">
                <a:moveTo>
                  <a:pt x="0" y="0"/>
                </a:moveTo>
                <a:lnTo>
                  <a:pt x="0" y="3514128"/>
                </a:lnTo>
              </a:path>
            </a:pathLst>
          </a:custGeom>
          <a:ln w="5676">
            <a:solidFill>
              <a:srgbClr val="231F20"/>
            </a:solidFill>
          </a:ln>
        </p:spPr>
        <p:txBody>
          <a:bodyPr wrap="square" lIns="0" tIns="0" rIns="0" bIns="0" rtlCol="0"/>
          <a:lstStyle/>
          <a:p>
            <a:endParaRPr/>
          </a:p>
        </p:txBody>
      </p:sp>
      <p:sp>
        <p:nvSpPr>
          <p:cNvPr id="6" name="object 6"/>
          <p:cNvSpPr/>
          <p:nvPr/>
        </p:nvSpPr>
        <p:spPr>
          <a:xfrm>
            <a:off x="546493" y="4984598"/>
            <a:ext cx="6472555" cy="4735830"/>
          </a:xfrm>
          <a:custGeom>
            <a:avLst/>
            <a:gdLst/>
            <a:ahLst/>
            <a:cxnLst/>
            <a:rect l="l" t="t" r="r" b="b"/>
            <a:pathLst>
              <a:path w="6472555" h="4735830">
                <a:moveTo>
                  <a:pt x="6472008" y="4735398"/>
                </a:moveTo>
                <a:lnTo>
                  <a:pt x="0" y="4735398"/>
                </a:lnTo>
                <a:lnTo>
                  <a:pt x="0" y="0"/>
                </a:lnTo>
                <a:lnTo>
                  <a:pt x="6472008" y="0"/>
                </a:lnTo>
                <a:lnTo>
                  <a:pt x="6472008" y="4735398"/>
                </a:lnTo>
                <a:close/>
              </a:path>
            </a:pathLst>
          </a:custGeom>
          <a:ln w="25400">
            <a:solidFill>
              <a:srgbClr val="231F20"/>
            </a:solidFill>
            <a:prstDash val="dash"/>
          </a:ln>
        </p:spPr>
        <p:txBody>
          <a:bodyPr wrap="square" lIns="0" tIns="0" rIns="0" bIns="0" rtlCol="0"/>
          <a:lstStyle/>
          <a:p>
            <a:endParaRPr/>
          </a:p>
        </p:txBody>
      </p:sp>
      <p:sp>
        <p:nvSpPr>
          <p:cNvPr id="7" name="object 7"/>
          <p:cNvSpPr txBox="1"/>
          <p:nvPr/>
        </p:nvSpPr>
        <p:spPr>
          <a:xfrm>
            <a:off x="669925" y="5138699"/>
            <a:ext cx="6224270" cy="4381500"/>
          </a:xfrm>
          <a:prstGeom prst="rect">
            <a:avLst/>
          </a:prstGeom>
        </p:spPr>
        <p:txBody>
          <a:bodyPr vert="horz" wrap="square" lIns="0" tIns="12700" rIns="0" bIns="0" rtlCol="0">
            <a:spAutoFit/>
          </a:bodyPr>
          <a:lstStyle/>
          <a:p>
            <a:pPr marL="635" algn="ctr">
              <a:lnSpc>
                <a:spcPct val="100000"/>
              </a:lnSpc>
              <a:spcBef>
                <a:spcPts val="100"/>
              </a:spcBef>
            </a:pPr>
            <a:r>
              <a:rPr sz="1000" b="1" spc="-5" dirty="0">
                <a:solidFill>
                  <a:srgbClr val="231F20"/>
                </a:solidFill>
                <a:latin typeface="Arial Narrow"/>
                <a:cs typeface="Arial Narrow"/>
              </a:rPr>
              <a:t>GARANTIE </a:t>
            </a:r>
            <a:r>
              <a:rPr sz="1000" b="1" dirty="0">
                <a:solidFill>
                  <a:srgbClr val="231F20"/>
                </a:solidFill>
                <a:latin typeface="Arial Narrow"/>
                <a:cs typeface="Arial Narrow"/>
              </a:rPr>
              <a:t>LIMITÉE</a:t>
            </a:r>
            <a:r>
              <a:rPr sz="1000" b="1" spc="-5" dirty="0">
                <a:solidFill>
                  <a:srgbClr val="231F20"/>
                </a:solidFill>
                <a:latin typeface="Arial Narrow"/>
                <a:cs typeface="Arial Narrow"/>
              </a:rPr>
              <a:t> MSPA</a:t>
            </a:r>
            <a:endParaRPr sz="1000">
              <a:latin typeface="Arial Narrow"/>
              <a:cs typeface="Arial Narrow"/>
            </a:endParaRPr>
          </a:p>
          <a:p>
            <a:pPr marL="12700" marR="363220">
              <a:lnSpc>
                <a:spcPct val="166700"/>
              </a:lnSpc>
              <a:spcBef>
                <a:spcPts val="40"/>
              </a:spcBef>
            </a:pPr>
            <a:r>
              <a:rPr sz="800" spc="-5" dirty="0">
                <a:solidFill>
                  <a:srgbClr val="231F20"/>
                </a:solidFill>
                <a:latin typeface="Arial Narrow"/>
                <a:cs typeface="Arial Narrow"/>
              </a:rPr>
              <a:t>Le MSpa® </a:t>
            </a:r>
            <a:r>
              <a:rPr sz="800" dirty="0">
                <a:solidFill>
                  <a:srgbClr val="231F20"/>
                </a:solidFill>
                <a:latin typeface="Arial Narrow"/>
                <a:cs typeface="Arial Narrow"/>
              </a:rPr>
              <a:t>a </a:t>
            </a:r>
            <a:r>
              <a:rPr sz="800" spc="-5" dirty="0">
                <a:solidFill>
                  <a:srgbClr val="231F20"/>
                </a:solidFill>
                <a:latin typeface="Arial Narrow"/>
                <a:cs typeface="Arial Narrow"/>
              </a:rPr>
              <a:t>été </a:t>
            </a:r>
            <a:r>
              <a:rPr sz="800" dirty="0">
                <a:solidFill>
                  <a:srgbClr val="231F20"/>
                </a:solidFill>
                <a:latin typeface="Arial Narrow"/>
                <a:cs typeface="Arial Narrow"/>
              </a:rPr>
              <a:t>fabriqué </a:t>
            </a:r>
            <a:r>
              <a:rPr sz="800" spc="-5" dirty="0">
                <a:solidFill>
                  <a:srgbClr val="231F20"/>
                </a:solidFill>
                <a:latin typeface="Arial Narrow"/>
                <a:cs typeface="Arial Narrow"/>
              </a:rPr>
              <a:t>dans une optique de </a:t>
            </a:r>
            <a:r>
              <a:rPr sz="800" dirty="0">
                <a:solidFill>
                  <a:srgbClr val="231F20"/>
                </a:solidFill>
                <a:latin typeface="Arial Narrow"/>
                <a:cs typeface="Arial Narrow"/>
              </a:rPr>
              <a:t>fiabilité </a:t>
            </a:r>
            <a:r>
              <a:rPr sz="800" spc="-5" dirty="0">
                <a:solidFill>
                  <a:srgbClr val="231F20"/>
                </a:solidFill>
                <a:latin typeface="Arial Narrow"/>
                <a:cs typeface="Arial Narrow"/>
              </a:rPr>
              <a:t>et de simplicité. </a:t>
            </a:r>
            <a:r>
              <a:rPr sz="800" dirty="0">
                <a:solidFill>
                  <a:srgbClr val="231F20"/>
                </a:solidFill>
                <a:latin typeface="Arial Narrow"/>
                <a:cs typeface="Arial Narrow"/>
              </a:rPr>
              <a:t>Tous </a:t>
            </a:r>
            <a:r>
              <a:rPr sz="800" spc="-5" dirty="0">
                <a:solidFill>
                  <a:srgbClr val="231F20"/>
                </a:solidFill>
                <a:latin typeface="Arial Narrow"/>
                <a:cs typeface="Arial Narrow"/>
              </a:rPr>
              <a:t>les produits ont été inspectés et jugés exempts de défauts avant de quitter l’usine.  MSpa garantit ce produit contre </a:t>
            </a:r>
            <a:r>
              <a:rPr sz="800" dirty="0">
                <a:solidFill>
                  <a:srgbClr val="231F20"/>
                </a:solidFill>
                <a:latin typeface="Arial Narrow"/>
                <a:cs typeface="Arial Narrow"/>
              </a:rPr>
              <a:t>tous </a:t>
            </a:r>
            <a:r>
              <a:rPr sz="800" spc="-5" dirty="0">
                <a:solidFill>
                  <a:srgbClr val="231F20"/>
                </a:solidFill>
                <a:latin typeface="Arial Narrow"/>
                <a:cs typeface="Arial Narrow"/>
              </a:rPr>
              <a:t>défauts de matériau et de </a:t>
            </a:r>
            <a:r>
              <a:rPr sz="800" dirty="0">
                <a:solidFill>
                  <a:srgbClr val="231F20"/>
                </a:solidFill>
                <a:latin typeface="Arial Narrow"/>
                <a:cs typeface="Arial Narrow"/>
              </a:rPr>
              <a:t>fabrication </a:t>
            </a:r>
            <a:r>
              <a:rPr sz="800" spc="-5" dirty="0">
                <a:solidFill>
                  <a:srgbClr val="231F20"/>
                </a:solidFill>
                <a:latin typeface="Arial Narrow"/>
                <a:cs typeface="Arial Narrow"/>
              </a:rPr>
              <a:t>identifiés pendant une période de</a:t>
            </a:r>
            <a:r>
              <a:rPr sz="800" spc="-20" dirty="0">
                <a:solidFill>
                  <a:srgbClr val="231F20"/>
                </a:solidFill>
                <a:latin typeface="Arial Narrow"/>
                <a:cs typeface="Arial Narrow"/>
              </a:rPr>
              <a:t> </a:t>
            </a:r>
            <a:r>
              <a:rPr sz="800" dirty="0">
                <a:solidFill>
                  <a:srgbClr val="231F20"/>
                </a:solidFill>
                <a:latin typeface="Arial Narrow"/>
                <a:cs typeface="Arial Narrow"/>
              </a:rPr>
              <a:t>:</a:t>
            </a:r>
            <a:endParaRPr sz="800">
              <a:latin typeface="Arial Narrow"/>
              <a:cs typeface="Arial Narrow"/>
            </a:endParaRPr>
          </a:p>
          <a:p>
            <a:pPr marL="151130" indent="-139065">
              <a:lnSpc>
                <a:spcPts val="720"/>
              </a:lnSpc>
              <a:buAutoNum type="arabicPeriod"/>
              <a:tabLst>
                <a:tab pos="151765" algn="l"/>
              </a:tabLst>
            </a:pPr>
            <a:r>
              <a:rPr sz="800" dirty="0">
                <a:solidFill>
                  <a:srgbClr val="231F20"/>
                </a:solidFill>
                <a:latin typeface="Arial Narrow"/>
                <a:cs typeface="Arial Narrow"/>
              </a:rPr>
              <a:t>Revêtement </a:t>
            </a:r>
            <a:r>
              <a:rPr sz="800" spc="-5" dirty="0">
                <a:solidFill>
                  <a:srgbClr val="231F20"/>
                </a:solidFill>
                <a:latin typeface="Arial Narrow"/>
                <a:cs typeface="Arial Narrow"/>
              </a:rPr>
              <a:t>du bassin du spa </a:t>
            </a:r>
            <a:r>
              <a:rPr sz="800" dirty="0">
                <a:solidFill>
                  <a:srgbClr val="231F20"/>
                </a:solidFill>
                <a:latin typeface="Arial Narrow"/>
                <a:cs typeface="Arial Narrow"/>
              </a:rPr>
              <a:t>- </a:t>
            </a:r>
            <a:r>
              <a:rPr sz="800" b="1" dirty="0">
                <a:solidFill>
                  <a:srgbClr val="231F20"/>
                </a:solidFill>
                <a:latin typeface="Arial Narrow"/>
                <a:cs typeface="Arial Narrow"/>
              </a:rPr>
              <a:t>douze (12) mois </a:t>
            </a:r>
            <a:r>
              <a:rPr sz="800" dirty="0">
                <a:solidFill>
                  <a:srgbClr val="231F20"/>
                </a:solidFill>
                <a:latin typeface="Arial Narrow"/>
                <a:cs typeface="Arial Narrow"/>
              </a:rPr>
              <a:t>à </a:t>
            </a:r>
            <a:r>
              <a:rPr sz="800" spc="-5" dirty="0">
                <a:solidFill>
                  <a:srgbClr val="231F20"/>
                </a:solidFill>
                <a:latin typeface="Arial Narrow"/>
                <a:cs typeface="Arial Narrow"/>
              </a:rPr>
              <a:t>compter de la date d’achat</a:t>
            </a:r>
            <a:r>
              <a:rPr sz="800" spc="-25" dirty="0">
                <a:solidFill>
                  <a:srgbClr val="231F20"/>
                </a:solidFill>
                <a:latin typeface="Arial Narrow"/>
                <a:cs typeface="Arial Narrow"/>
              </a:rPr>
              <a:t> </a:t>
            </a:r>
            <a:r>
              <a:rPr sz="800" spc="-5" dirty="0">
                <a:solidFill>
                  <a:srgbClr val="231F20"/>
                </a:solidFill>
                <a:latin typeface="Arial Narrow"/>
                <a:cs typeface="Arial Narrow"/>
              </a:rPr>
              <a:t>initiale.</a:t>
            </a:r>
            <a:endParaRPr sz="800">
              <a:latin typeface="Arial Narrow"/>
              <a:cs typeface="Arial Narrow"/>
            </a:endParaRPr>
          </a:p>
          <a:p>
            <a:pPr marL="151130" indent="-139065">
              <a:lnSpc>
                <a:spcPts val="800"/>
              </a:lnSpc>
              <a:buAutoNum type="arabicPeriod"/>
              <a:tabLst>
                <a:tab pos="151765" algn="l"/>
              </a:tabLst>
            </a:pPr>
            <a:r>
              <a:rPr sz="800" dirty="0">
                <a:solidFill>
                  <a:srgbClr val="231F20"/>
                </a:solidFill>
                <a:latin typeface="Arial Narrow"/>
                <a:cs typeface="Arial Narrow"/>
              </a:rPr>
              <a:t>Pièces </a:t>
            </a:r>
            <a:r>
              <a:rPr sz="800" spc="-5" dirty="0">
                <a:solidFill>
                  <a:srgbClr val="231F20"/>
                </a:solidFill>
                <a:latin typeface="Arial Narrow"/>
                <a:cs typeface="Arial Narrow"/>
              </a:rPr>
              <a:t>électriques </a:t>
            </a:r>
            <a:r>
              <a:rPr sz="800" dirty="0">
                <a:solidFill>
                  <a:srgbClr val="231F20"/>
                </a:solidFill>
                <a:latin typeface="Arial Narrow"/>
                <a:cs typeface="Arial Narrow"/>
              </a:rPr>
              <a:t>(boîtier </a:t>
            </a:r>
            <a:r>
              <a:rPr sz="800" spc="-5" dirty="0">
                <a:solidFill>
                  <a:srgbClr val="231F20"/>
                </a:solidFill>
                <a:latin typeface="Arial Narrow"/>
                <a:cs typeface="Arial Narrow"/>
              </a:rPr>
              <a:t>de commande) </a:t>
            </a:r>
            <a:r>
              <a:rPr sz="800" dirty="0">
                <a:solidFill>
                  <a:srgbClr val="231F20"/>
                </a:solidFill>
                <a:latin typeface="Arial Narrow"/>
                <a:cs typeface="Arial Narrow"/>
              </a:rPr>
              <a:t>- </a:t>
            </a:r>
            <a:r>
              <a:rPr sz="800" b="1" dirty="0">
                <a:solidFill>
                  <a:srgbClr val="231F20"/>
                </a:solidFill>
                <a:latin typeface="Arial Narrow"/>
                <a:cs typeface="Arial Narrow"/>
              </a:rPr>
              <a:t>douze (12) mois </a:t>
            </a:r>
            <a:r>
              <a:rPr sz="800" dirty="0">
                <a:solidFill>
                  <a:srgbClr val="231F20"/>
                </a:solidFill>
                <a:latin typeface="Arial Narrow"/>
                <a:cs typeface="Arial Narrow"/>
              </a:rPr>
              <a:t>à </a:t>
            </a:r>
            <a:r>
              <a:rPr sz="800" spc="-5" dirty="0">
                <a:solidFill>
                  <a:srgbClr val="231F20"/>
                </a:solidFill>
                <a:latin typeface="Arial Narrow"/>
                <a:cs typeface="Arial Narrow"/>
              </a:rPr>
              <a:t>compter de la date d’achat</a:t>
            </a:r>
            <a:r>
              <a:rPr sz="800" spc="-20" dirty="0">
                <a:solidFill>
                  <a:srgbClr val="231F20"/>
                </a:solidFill>
                <a:latin typeface="Arial Narrow"/>
                <a:cs typeface="Arial Narrow"/>
              </a:rPr>
              <a:t> </a:t>
            </a:r>
            <a:r>
              <a:rPr sz="800" spc="-5" dirty="0">
                <a:solidFill>
                  <a:srgbClr val="231F20"/>
                </a:solidFill>
                <a:latin typeface="Arial Narrow"/>
                <a:cs typeface="Arial Narrow"/>
              </a:rPr>
              <a:t>initiale.</a:t>
            </a:r>
            <a:endParaRPr sz="800">
              <a:latin typeface="Arial Narrow"/>
              <a:cs typeface="Arial Narrow"/>
            </a:endParaRPr>
          </a:p>
          <a:p>
            <a:pPr marL="151130" indent="-139065">
              <a:lnSpc>
                <a:spcPts val="880"/>
              </a:lnSpc>
              <a:buAutoNum type="arabicPeriod"/>
              <a:tabLst>
                <a:tab pos="151765" algn="l"/>
              </a:tabLst>
            </a:pPr>
            <a:r>
              <a:rPr sz="800" dirty="0">
                <a:solidFill>
                  <a:srgbClr val="231F20"/>
                </a:solidFill>
                <a:latin typeface="Arial Narrow"/>
                <a:cs typeface="Arial Narrow"/>
              </a:rPr>
              <a:t>Parois rigides </a:t>
            </a:r>
            <a:r>
              <a:rPr sz="800" spc="-5" dirty="0">
                <a:solidFill>
                  <a:srgbClr val="231F20"/>
                </a:solidFill>
                <a:latin typeface="Arial Narrow"/>
                <a:cs typeface="Arial Narrow"/>
              </a:rPr>
              <a:t>du spa </a:t>
            </a:r>
            <a:r>
              <a:rPr sz="800" dirty="0">
                <a:solidFill>
                  <a:srgbClr val="231F20"/>
                </a:solidFill>
                <a:latin typeface="Arial Narrow"/>
                <a:cs typeface="Arial Narrow"/>
              </a:rPr>
              <a:t>- </a:t>
            </a:r>
            <a:r>
              <a:rPr sz="800" b="1" spc="-5" dirty="0">
                <a:solidFill>
                  <a:srgbClr val="231F20"/>
                </a:solidFill>
                <a:latin typeface="Arial Narrow"/>
                <a:cs typeface="Arial Narrow"/>
              </a:rPr>
              <a:t>vingt-quatre </a:t>
            </a:r>
            <a:r>
              <a:rPr sz="800" b="1" dirty="0">
                <a:solidFill>
                  <a:srgbClr val="231F20"/>
                </a:solidFill>
                <a:latin typeface="Arial Narrow"/>
                <a:cs typeface="Arial Narrow"/>
              </a:rPr>
              <a:t>(24) mois </a:t>
            </a:r>
            <a:r>
              <a:rPr sz="800" dirty="0">
                <a:solidFill>
                  <a:srgbClr val="231F20"/>
                </a:solidFill>
                <a:latin typeface="Arial Narrow"/>
                <a:cs typeface="Arial Narrow"/>
              </a:rPr>
              <a:t>à </a:t>
            </a:r>
            <a:r>
              <a:rPr sz="800" spc="-5" dirty="0">
                <a:solidFill>
                  <a:srgbClr val="231F20"/>
                </a:solidFill>
                <a:latin typeface="Arial Narrow"/>
                <a:cs typeface="Arial Narrow"/>
              </a:rPr>
              <a:t>compter de la date d’achat</a:t>
            </a:r>
            <a:r>
              <a:rPr sz="800" spc="-25" dirty="0">
                <a:solidFill>
                  <a:srgbClr val="231F20"/>
                </a:solidFill>
                <a:latin typeface="Arial Narrow"/>
                <a:cs typeface="Arial Narrow"/>
              </a:rPr>
              <a:t> </a:t>
            </a:r>
            <a:r>
              <a:rPr sz="800" spc="-5" dirty="0">
                <a:solidFill>
                  <a:srgbClr val="231F20"/>
                </a:solidFill>
                <a:latin typeface="Arial Narrow"/>
                <a:cs typeface="Arial Narrow"/>
              </a:rPr>
              <a:t>initiale.</a:t>
            </a:r>
            <a:endParaRPr sz="800">
              <a:latin typeface="Arial Narrow"/>
              <a:cs typeface="Arial Narrow"/>
            </a:endParaRPr>
          </a:p>
          <a:p>
            <a:pPr marL="12700" marR="7620">
              <a:lnSpc>
                <a:spcPts val="900"/>
              </a:lnSpc>
              <a:spcBef>
                <a:spcPts val="720"/>
              </a:spcBef>
            </a:pPr>
            <a:r>
              <a:rPr sz="800" spc="-5" dirty="0">
                <a:solidFill>
                  <a:srgbClr val="231F20"/>
                </a:solidFill>
                <a:latin typeface="Arial Narrow"/>
                <a:cs typeface="Arial Narrow"/>
              </a:rPr>
              <a:t>La période de garantie commence </a:t>
            </a:r>
            <a:r>
              <a:rPr sz="800" dirty="0">
                <a:solidFill>
                  <a:srgbClr val="231F20"/>
                </a:solidFill>
                <a:latin typeface="Arial Narrow"/>
                <a:cs typeface="Arial Narrow"/>
              </a:rPr>
              <a:t>à </a:t>
            </a:r>
            <a:r>
              <a:rPr sz="800" spc="-5" dirty="0">
                <a:solidFill>
                  <a:srgbClr val="231F20"/>
                </a:solidFill>
                <a:latin typeface="Arial Narrow"/>
                <a:cs typeface="Arial Narrow"/>
              </a:rPr>
              <a:t>la date d’achat et MSpa exige la présentation de la preuve d’achat originale pour en vérifier la date. </a:t>
            </a:r>
            <a:r>
              <a:rPr sz="800" dirty="0">
                <a:solidFill>
                  <a:srgbClr val="231F20"/>
                </a:solidFill>
                <a:latin typeface="Arial Narrow"/>
                <a:cs typeface="Arial Narrow"/>
              </a:rPr>
              <a:t>Pendant </a:t>
            </a:r>
            <a:r>
              <a:rPr sz="800" spc="-5" dirty="0">
                <a:solidFill>
                  <a:srgbClr val="231F20"/>
                </a:solidFill>
                <a:latin typeface="Arial Narrow"/>
                <a:cs typeface="Arial Narrow"/>
              </a:rPr>
              <a:t>la période de garantie,  MSpa </a:t>
            </a:r>
            <a:r>
              <a:rPr sz="800" dirty="0">
                <a:solidFill>
                  <a:srgbClr val="231F20"/>
                </a:solidFill>
                <a:latin typeface="Arial Narrow"/>
                <a:cs typeface="Arial Narrow"/>
              </a:rPr>
              <a:t>réparera </a:t>
            </a:r>
            <a:r>
              <a:rPr sz="800" spc="-5" dirty="0">
                <a:solidFill>
                  <a:srgbClr val="231F20"/>
                </a:solidFill>
                <a:latin typeface="Arial Narrow"/>
                <a:cs typeface="Arial Narrow"/>
              </a:rPr>
              <a:t>ou </a:t>
            </a:r>
            <a:r>
              <a:rPr sz="800" dirty="0">
                <a:solidFill>
                  <a:srgbClr val="231F20"/>
                </a:solidFill>
                <a:latin typeface="Arial Narrow"/>
                <a:cs typeface="Arial Narrow"/>
              </a:rPr>
              <a:t>remplacera, à </a:t>
            </a:r>
            <a:r>
              <a:rPr sz="800" spc="-5" dirty="0">
                <a:solidFill>
                  <a:srgbClr val="231F20"/>
                </a:solidFill>
                <a:latin typeface="Arial Narrow"/>
                <a:cs typeface="Arial Narrow"/>
              </a:rPr>
              <a:t>sa discrétion, </a:t>
            </a:r>
            <a:r>
              <a:rPr sz="800" dirty="0">
                <a:solidFill>
                  <a:srgbClr val="231F20"/>
                </a:solidFill>
                <a:latin typeface="Arial Narrow"/>
                <a:cs typeface="Arial Narrow"/>
              </a:rPr>
              <a:t>tout </a:t>
            </a:r>
            <a:r>
              <a:rPr sz="800" spc="-5" dirty="0">
                <a:solidFill>
                  <a:srgbClr val="231F20"/>
                </a:solidFill>
                <a:latin typeface="Arial Narrow"/>
                <a:cs typeface="Arial Narrow"/>
              </a:rPr>
              <a:t>produit défectueux. Les produits de </a:t>
            </a:r>
            <a:r>
              <a:rPr sz="800" dirty="0">
                <a:solidFill>
                  <a:srgbClr val="231F20"/>
                </a:solidFill>
                <a:latin typeface="Arial Narrow"/>
                <a:cs typeface="Arial Narrow"/>
              </a:rPr>
              <a:t>remplacement </a:t>
            </a:r>
            <a:r>
              <a:rPr sz="800" spc="-5" dirty="0">
                <a:solidFill>
                  <a:srgbClr val="231F20"/>
                </a:solidFill>
                <a:latin typeface="Arial Narrow"/>
                <a:cs typeface="Arial Narrow"/>
              </a:rPr>
              <a:t>ou les pièces </a:t>
            </a:r>
            <a:r>
              <a:rPr sz="800" dirty="0">
                <a:solidFill>
                  <a:srgbClr val="231F20"/>
                </a:solidFill>
                <a:latin typeface="Arial Narrow"/>
                <a:cs typeface="Arial Narrow"/>
              </a:rPr>
              <a:t>réparées </a:t>
            </a:r>
            <a:r>
              <a:rPr sz="800" spc="-5" dirty="0">
                <a:solidFill>
                  <a:srgbClr val="231F20"/>
                </a:solidFill>
                <a:latin typeface="Arial Narrow"/>
                <a:cs typeface="Arial Narrow"/>
              </a:rPr>
              <a:t>ne seront garantis que pendant durée  </a:t>
            </a:r>
            <a:r>
              <a:rPr sz="800" dirty="0">
                <a:solidFill>
                  <a:srgbClr val="231F20"/>
                </a:solidFill>
                <a:latin typeface="Arial Narrow"/>
                <a:cs typeface="Arial Narrow"/>
              </a:rPr>
              <a:t>restant à </a:t>
            </a:r>
            <a:r>
              <a:rPr sz="800" spc="-5" dirty="0">
                <a:solidFill>
                  <a:srgbClr val="231F20"/>
                </a:solidFill>
                <a:latin typeface="Arial Narrow"/>
                <a:cs typeface="Arial Narrow"/>
              </a:rPr>
              <a:t>courir de la garantie</a:t>
            </a:r>
            <a:r>
              <a:rPr sz="800" spc="-15" dirty="0">
                <a:solidFill>
                  <a:srgbClr val="231F20"/>
                </a:solidFill>
                <a:latin typeface="Arial Narrow"/>
                <a:cs typeface="Arial Narrow"/>
              </a:rPr>
              <a:t> </a:t>
            </a:r>
            <a:r>
              <a:rPr sz="800" spc="-5" dirty="0">
                <a:solidFill>
                  <a:srgbClr val="231F20"/>
                </a:solidFill>
                <a:latin typeface="Arial Narrow"/>
                <a:cs typeface="Arial Narrow"/>
              </a:rPr>
              <a:t>initiale.</a:t>
            </a:r>
            <a:endParaRPr sz="800">
              <a:latin typeface="Arial Narrow"/>
              <a:cs typeface="Arial Narrow"/>
            </a:endParaRPr>
          </a:p>
          <a:p>
            <a:pPr marL="12700">
              <a:lnSpc>
                <a:spcPct val="100000"/>
              </a:lnSpc>
              <a:spcBef>
                <a:spcPts val="620"/>
              </a:spcBef>
            </a:pPr>
            <a:r>
              <a:rPr sz="800" b="1" dirty="0">
                <a:solidFill>
                  <a:srgbClr val="231F20"/>
                </a:solidFill>
                <a:latin typeface="Arial Narrow"/>
                <a:cs typeface="Arial Narrow"/>
              </a:rPr>
              <a:t>Politique </a:t>
            </a:r>
            <a:r>
              <a:rPr sz="800" b="1" spc="-5" dirty="0">
                <a:solidFill>
                  <a:srgbClr val="231F20"/>
                </a:solidFill>
                <a:latin typeface="Arial Narrow"/>
                <a:cs typeface="Arial Narrow"/>
              </a:rPr>
              <a:t>en </a:t>
            </a:r>
            <a:r>
              <a:rPr sz="800" b="1" dirty="0">
                <a:solidFill>
                  <a:srgbClr val="231F20"/>
                </a:solidFill>
                <a:latin typeface="Arial Narrow"/>
                <a:cs typeface="Arial Narrow"/>
              </a:rPr>
              <a:t>matière</a:t>
            </a:r>
            <a:r>
              <a:rPr sz="800" b="1" spc="-5" dirty="0">
                <a:solidFill>
                  <a:srgbClr val="231F20"/>
                </a:solidFill>
                <a:latin typeface="Arial Narrow"/>
                <a:cs typeface="Arial Narrow"/>
              </a:rPr>
              <a:t> </a:t>
            </a:r>
            <a:r>
              <a:rPr sz="800" b="1" dirty="0">
                <a:solidFill>
                  <a:srgbClr val="231F20"/>
                </a:solidFill>
                <a:latin typeface="Arial Narrow"/>
                <a:cs typeface="Arial Narrow"/>
              </a:rPr>
              <a:t>d’expédition</a:t>
            </a:r>
            <a:endParaRPr sz="800">
              <a:latin typeface="Arial Narrow"/>
              <a:cs typeface="Arial Narrow"/>
            </a:endParaRPr>
          </a:p>
          <a:p>
            <a:pPr marL="12700" marR="109855">
              <a:lnSpc>
                <a:spcPct val="104200"/>
              </a:lnSpc>
            </a:pPr>
            <a:r>
              <a:rPr sz="800" spc="-5" dirty="0">
                <a:solidFill>
                  <a:srgbClr val="231F20"/>
                </a:solidFill>
                <a:latin typeface="Arial Narrow"/>
                <a:cs typeface="Arial Narrow"/>
              </a:rPr>
              <a:t>Les consommateurs doivent prendre en charge les </a:t>
            </a:r>
            <a:r>
              <a:rPr sz="800" dirty="0">
                <a:solidFill>
                  <a:srgbClr val="231F20"/>
                </a:solidFill>
                <a:latin typeface="Arial Narrow"/>
                <a:cs typeface="Arial Narrow"/>
              </a:rPr>
              <a:t>frais </a:t>
            </a:r>
            <a:r>
              <a:rPr sz="800" spc="-5" dirty="0">
                <a:solidFill>
                  <a:srgbClr val="231F20"/>
                </a:solidFill>
                <a:latin typeface="Arial Narrow"/>
                <a:cs typeface="Arial Narrow"/>
              </a:rPr>
              <a:t>d’expédition et de </a:t>
            </a:r>
            <a:r>
              <a:rPr sz="800" dirty="0">
                <a:solidFill>
                  <a:srgbClr val="231F20"/>
                </a:solidFill>
                <a:latin typeface="Arial Narrow"/>
                <a:cs typeface="Arial Narrow"/>
              </a:rPr>
              <a:t>transport </a:t>
            </a:r>
            <a:r>
              <a:rPr sz="800" spc="-5" dirty="0">
                <a:solidFill>
                  <a:srgbClr val="231F20"/>
                </a:solidFill>
                <a:latin typeface="Arial Narrow"/>
                <a:cs typeface="Arial Narrow"/>
              </a:rPr>
              <a:t>lorsqu’ils </a:t>
            </a:r>
            <a:r>
              <a:rPr sz="800" dirty="0">
                <a:solidFill>
                  <a:srgbClr val="231F20"/>
                </a:solidFill>
                <a:latin typeface="Arial Narrow"/>
                <a:cs typeface="Arial Narrow"/>
              </a:rPr>
              <a:t>retournent </a:t>
            </a:r>
            <a:r>
              <a:rPr sz="800" spc="-5" dirty="0">
                <a:solidFill>
                  <a:srgbClr val="231F20"/>
                </a:solidFill>
                <a:latin typeface="Arial Narrow"/>
                <a:cs typeface="Arial Narrow"/>
              </a:rPr>
              <a:t>des pièces défectueuses </a:t>
            </a:r>
            <a:r>
              <a:rPr sz="800" dirty="0">
                <a:solidFill>
                  <a:srgbClr val="231F20"/>
                </a:solidFill>
                <a:latin typeface="Arial Narrow"/>
                <a:cs typeface="Arial Narrow"/>
              </a:rPr>
              <a:t>à </a:t>
            </a:r>
            <a:r>
              <a:rPr sz="800" spc="-5" dirty="0">
                <a:solidFill>
                  <a:srgbClr val="231F20"/>
                </a:solidFill>
                <a:latin typeface="Arial Narrow"/>
                <a:cs typeface="Arial Narrow"/>
              </a:rPr>
              <a:t>un centre de service agréé MSpa  ou </a:t>
            </a:r>
            <a:r>
              <a:rPr sz="800" dirty="0">
                <a:solidFill>
                  <a:srgbClr val="231F20"/>
                </a:solidFill>
                <a:latin typeface="Arial Narrow"/>
                <a:cs typeface="Arial Narrow"/>
              </a:rPr>
              <a:t>à </a:t>
            </a:r>
            <a:r>
              <a:rPr sz="800" spc="-5" dirty="0">
                <a:solidFill>
                  <a:srgbClr val="231F20"/>
                </a:solidFill>
                <a:latin typeface="Arial Narrow"/>
                <a:cs typeface="Arial Narrow"/>
              </a:rPr>
              <a:t>ORPC </a:t>
            </a:r>
            <a:r>
              <a:rPr sz="800" dirty="0">
                <a:solidFill>
                  <a:srgbClr val="231F20"/>
                </a:solidFill>
                <a:latin typeface="Arial Narrow"/>
                <a:cs typeface="Arial Narrow"/>
              </a:rPr>
              <a:t>- </a:t>
            </a:r>
            <a:r>
              <a:rPr sz="800" spc="-5" dirty="0">
                <a:solidFill>
                  <a:srgbClr val="231F20"/>
                </a:solidFill>
                <a:latin typeface="Arial Narrow"/>
                <a:cs typeface="Arial Narrow"/>
              </a:rPr>
              <a:t>Oriental </a:t>
            </a:r>
            <a:r>
              <a:rPr sz="800" dirty="0">
                <a:solidFill>
                  <a:srgbClr val="231F20"/>
                </a:solidFill>
                <a:latin typeface="Arial Narrow"/>
                <a:cs typeface="Arial Narrow"/>
              </a:rPr>
              <a:t>Recreational Products (Shanghai) Co.,</a:t>
            </a:r>
            <a:r>
              <a:rPr sz="800" spc="-10" dirty="0">
                <a:solidFill>
                  <a:srgbClr val="231F20"/>
                </a:solidFill>
                <a:latin typeface="Arial Narrow"/>
                <a:cs typeface="Arial Narrow"/>
              </a:rPr>
              <a:t> </a:t>
            </a:r>
            <a:r>
              <a:rPr sz="800" dirty="0">
                <a:solidFill>
                  <a:srgbClr val="231F20"/>
                </a:solidFill>
                <a:latin typeface="Arial Narrow"/>
                <a:cs typeface="Arial Narrow"/>
              </a:rPr>
              <a:t>Ltd.</a:t>
            </a:r>
            <a:endParaRPr sz="800">
              <a:latin typeface="Arial Narrow"/>
              <a:cs typeface="Arial Narrow"/>
            </a:endParaRPr>
          </a:p>
          <a:p>
            <a:pPr marL="12700">
              <a:lnSpc>
                <a:spcPct val="100000"/>
              </a:lnSpc>
              <a:spcBef>
                <a:spcPts val="800"/>
              </a:spcBef>
            </a:pPr>
            <a:r>
              <a:rPr sz="800" b="1" dirty="0">
                <a:solidFill>
                  <a:srgbClr val="231F20"/>
                </a:solidFill>
                <a:latin typeface="Arial Narrow"/>
                <a:cs typeface="Arial Narrow"/>
              </a:rPr>
              <a:t>Politique de</a:t>
            </a:r>
            <a:r>
              <a:rPr sz="800" b="1" spc="-5" dirty="0">
                <a:solidFill>
                  <a:srgbClr val="231F20"/>
                </a:solidFill>
                <a:latin typeface="Arial Narrow"/>
                <a:cs typeface="Arial Narrow"/>
              </a:rPr>
              <a:t> </a:t>
            </a:r>
            <a:r>
              <a:rPr sz="800" b="1" dirty="0">
                <a:solidFill>
                  <a:srgbClr val="231F20"/>
                </a:solidFill>
                <a:latin typeface="Arial Narrow"/>
                <a:cs typeface="Arial Narrow"/>
              </a:rPr>
              <a:t>garantie</a:t>
            </a:r>
            <a:endParaRPr sz="800">
              <a:latin typeface="Arial Narrow"/>
              <a:cs typeface="Arial Narrow"/>
            </a:endParaRPr>
          </a:p>
          <a:p>
            <a:pPr marL="151130" marR="59055" indent="-139065">
              <a:lnSpc>
                <a:spcPct val="104200"/>
              </a:lnSpc>
              <a:buChar char="●"/>
              <a:tabLst>
                <a:tab pos="144145" algn="l"/>
              </a:tabLst>
            </a:pPr>
            <a:r>
              <a:rPr sz="800" dirty="0">
                <a:solidFill>
                  <a:srgbClr val="231F20"/>
                </a:solidFill>
                <a:latin typeface="Arial Narrow"/>
                <a:cs typeface="Arial Narrow"/>
              </a:rPr>
              <a:t>Cette </a:t>
            </a:r>
            <a:r>
              <a:rPr sz="800" spc="-5" dirty="0">
                <a:solidFill>
                  <a:srgbClr val="231F20"/>
                </a:solidFill>
                <a:latin typeface="Arial Narrow"/>
                <a:cs typeface="Arial Narrow"/>
              </a:rPr>
              <a:t>garantie limitée ne s’applique pas aux défauts </a:t>
            </a:r>
            <a:r>
              <a:rPr sz="800" dirty="0">
                <a:solidFill>
                  <a:srgbClr val="231F20"/>
                </a:solidFill>
                <a:latin typeface="Arial Narrow"/>
                <a:cs typeface="Arial Narrow"/>
              </a:rPr>
              <a:t>résultant </a:t>
            </a:r>
            <a:r>
              <a:rPr sz="800" spc="-5" dirty="0">
                <a:solidFill>
                  <a:srgbClr val="231F20"/>
                </a:solidFill>
                <a:latin typeface="Arial Narrow"/>
                <a:cs typeface="Arial Narrow"/>
              </a:rPr>
              <a:t>d’une négligence, d’un accident, d’une mauvaise utilisation ou de </a:t>
            </a:r>
            <a:r>
              <a:rPr sz="800" dirty="0">
                <a:solidFill>
                  <a:srgbClr val="231F20"/>
                </a:solidFill>
                <a:latin typeface="Arial Narrow"/>
                <a:cs typeface="Arial Narrow"/>
              </a:rPr>
              <a:t>toute </a:t>
            </a:r>
            <a:r>
              <a:rPr sz="800" spc="-5" dirty="0">
                <a:solidFill>
                  <a:srgbClr val="231F20"/>
                </a:solidFill>
                <a:latin typeface="Arial Narrow"/>
                <a:cs typeface="Arial Narrow"/>
              </a:rPr>
              <a:t>autre </a:t>
            </a:r>
            <a:r>
              <a:rPr sz="800" dirty="0">
                <a:solidFill>
                  <a:srgbClr val="231F20"/>
                </a:solidFill>
                <a:latin typeface="Arial Narrow"/>
                <a:cs typeface="Arial Narrow"/>
              </a:rPr>
              <a:t>raison </a:t>
            </a:r>
            <a:r>
              <a:rPr sz="800" spc="-5" dirty="0">
                <a:solidFill>
                  <a:srgbClr val="231F20"/>
                </a:solidFill>
                <a:latin typeface="Arial Narrow"/>
                <a:cs typeface="Arial Narrow"/>
              </a:rPr>
              <a:t>échappant au  contrôle </a:t>
            </a:r>
            <a:r>
              <a:rPr sz="800" dirty="0">
                <a:solidFill>
                  <a:srgbClr val="231F20"/>
                </a:solidFill>
                <a:latin typeface="Arial Narrow"/>
                <a:cs typeface="Arial Narrow"/>
              </a:rPr>
              <a:t>raisonnable </a:t>
            </a:r>
            <a:r>
              <a:rPr sz="800" spc="-5" dirty="0">
                <a:solidFill>
                  <a:srgbClr val="231F20"/>
                </a:solidFill>
                <a:latin typeface="Arial Narrow"/>
                <a:cs typeface="Arial Narrow"/>
              </a:rPr>
              <a:t>de MSpa, </a:t>
            </a:r>
            <a:r>
              <a:rPr sz="800" dirty="0">
                <a:solidFill>
                  <a:srgbClr val="231F20"/>
                </a:solidFill>
                <a:latin typeface="Arial Narrow"/>
                <a:cs typeface="Arial Narrow"/>
              </a:rPr>
              <a:t>y </a:t>
            </a:r>
            <a:r>
              <a:rPr sz="800" spc="-5" dirty="0">
                <a:solidFill>
                  <a:srgbClr val="231F20"/>
                </a:solidFill>
                <a:latin typeface="Arial Narrow"/>
                <a:cs typeface="Arial Narrow"/>
              </a:rPr>
              <a:t>compris, mais sans s’y limiter </a:t>
            </a:r>
            <a:r>
              <a:rPr sz="800" dirty="0">
                <a:solidFill>
                  <a:srgbClr val="231F20"/>
                </a:solidFill>
                <a:latin typeface="Arial Narrow"/>
                <a:cs typeface="Arial Narrow"/>
              </a:rPr>
              <a:t>: </a:t>
            </a:r>
            <a:r>
              <a:rPr sz="800" spc="-5" dirty="0">
                <a:solidFill>
                  <a:srgbClr val="231F20"/>
                </a:solidFill>
                <a:latin typeface="Arial Narrow"/>
                <a:cs typeface="Arial Narrow"/>
              </a:rPr>
              <a:t>l’usure normale, la négligence ou le non-respect des instructions du produit, un entretien incorrect  ou inadéquat </a:t>
            </a:r>
            <a:r>
              <a:rPr sz="800" dirty="0">
                <a:solidFill>
                  <a:srgbClr val="231F20"/>
                </a:solidFill>
                <a:latin typeface="Arial Narrow"/>
                <a:cs typeface="Arial Narrow"/>
              </a:rPr>
              <a:t>; </a:t>
            </a:r>
            <a:r>
              <a:rPr sz="800" spc="-5" dirty="0">
                <a:solidFill>
                  <a:srgbClr val="231F20"/>
                </a:solidFill>
                <a:latin typeface="Arial Narrow"/>
                <a:cs typeface="Arial Narrow"/>
              </a:rPr>
              <a:t>le </a:t>
            </a:r>
            <a:r>
              <a:rPr sz="800" dirty="0">
                <a:solidFill>
                  <a:srgbClr val="231F20"/>
                </a:solidFill>
                <a:latin typeface="Arial Narrow"/>
                <a:cs typeface="Arial Narrow"/>
              </a:rPr>
              <a:t>raccordement à </a:t>
            </a:r>
            <a:r>
              <a:rPr sz="800" spc="-5" dirty="0">
                <a:solidFill>
                  <a:srgbClr val="231F20"/>
                </a:solidFill>
                <a:latin typeface="Arial Narrow"/>
                <a:cs typeface="Arial Narrow"/>
              </a:rPr>
              <a:t>une alimentation électrique inadéquate </a:t>
            </a:r>
            <a:r>
              <a:rPr sz="800" dirty="0">
                <a:solidFill>
                  <a:srgbClr val="231F20"/>
                </a:solidFill>
                <a:latin typeface="Arial Narrow"/>
                <a:cs typeface="Arial Narrow"/>
              </a:rPr>
              <a:t>; </a:t>
            </a:r>
            <a:r>
              <a:rPr sz="800" spc="-5" dirty="0">
                <a:solidFill>
                  <a:srgbClr val="231F20"/>
                </a:solidFill>
                <a:latin typeface="Arial Narrow"/>
                <a:cs typeface="Arial Narrow"/>
              </a:rPr>
              <a:t>les dommages chimiques causés par l’eau, la perte de l’eau du spa, la modification ou la  </a:t>
            </a:r>
            <a:r>
              <a:rPr sz="800" dirty="0">
                <a:solidFill>
                  <a:srgbClr val="231F20"/>
                </a:solidFill>
                <a:latin typeface="Arial Narrow"/>
                <a:cs typeface="Arial Narrow"/>
              </a:rPr>
              <a:t>réparation </a:t>
            </a:r>
            <a:r>
              <a:rPr sz="800" spc="-5" dirty="0">
                <a:solidFill>
                  <a:srgbClr val="231F20"/>
                </a:solidFill>
                <a:latin typeface="Arial Narrow"/>
                <a:cs typeface="Arial Narrow"/>
              </a:rPr>
              <a:t>non autorisée du produit </a:t>
            </a:r>
            <a:r>
              <a:rPr sz="800" dirty="0">
                <a:solidFill>
                  <a:srgbClr val="231F20"/>
                </a:solidFill>
                <a:latin typeface="Arial Narrow"/>
                <a:cs typeface="Arial Narrow"/>
              </a:rPr>
              <a:t>; </a:t>
            </a:r>
            <a:r>
              <a:rPr sz="800" spc="-5" dirty="0">
                <a:solidFill>
                  <a:srgbClr val="231F20"/>
                </a:solidFill>
                <a:latin typeface="Arial Narrow"/>
                <a:cs typeface="Arial Narrow"/>
              </a:rPr>
              <a:t>l’utilisation </a:t>
            </a:r>
            <a:r>
              <a:rPr sz="800" dirty="0">
                <a:solidFill>
                  <a:srgbClr val="231F20"/>
                </a:solidFill>
                <a:latin typeface="Arial Narrow"/>
                <a:cs typeface="Arial Narrow"/>
              </a:rPr>
              <a:t>à </a:t>
            </a:r>
            <a:r>
              <a:rPr sz="800" spc="-5" dirty="0">
                <a:solidFill>
                  <a:srgbClr val="231F20"/>
                </a:solidFill>
                <a:latin typeface="Arial Narrow"/>
                <a:cs typeface="Arial Narrow"/>
              </a:rPr>
              <a:t>des </a:t>
            </a:r>
            <a:r>
              <a:rPr sz="800" dirty="0">
                <a:solidFill>
                  <a:srgbClr val="231F20"/>
                </a:solidFill>
                <a:latin typeface="Arial Narrow"/>
                <a:cs typeface="Arial Narrow"/>
              </a:rPr>
              <a:t>fins </a:t>
            </a:r>
            <a:r>
              <a:rPr sz="800" spc="-5" dirty="0">
                <a:solidFill>
                  <a:srgbClr val="231F20"/>
                </a:solidFill>
                <a:latin typeface="Arial Narrow"/>
                <a:cs typeface="Arial Narrow"/>
              </a:rPr>
              <a:t>commerciales </a:t>
            </a:r>
            <a:r>
              <a:rPr sz="800" dirty="0">
                <a:solidFill>
                  <a:srgbClr val="231F20"/>
                </a:solidFill>
                <a:latin typeface="Arial Narrow"/>
                <a:cs typeface="Arial Narrow"/>
              </a:rPr>
              <a:t>; </a:t>
            </a:r>
            <a:r>
              <a:rPr sz="800" spc="-5" dirty="0">
                <a:solidFill>
                  <a:srgbClr val="231F20"/>
                </a:solidFill>
                <a:latin typeface="Arial Narrow"/>
                <a:cs typeface="Arial Narrow"/>
              </a:rPr>
              <a:t>l’incendie, la </a:t>
            </a:r>
            <a:r>
              <a:rPr sz="800" dirty="0">
                <a:solidFill>
                  <a:srgbClr val="231F20"/>
                </a:solidFill>
                <a:latin typeface="Arial Narrow"/>
                <a:cs typeface="Arial Narrow"/>
              </a:rPr>
              <a:t>foudre, </a:t>
            </a:r>
            <a:r>
              <a:rPr sz="800" spc="-5" dirty="0">
                <a:solidFill>
                  <a:srgbClr val="231F20"/>
                </a:solidFill>
                <a:latin typeface="Arial Narrow"/>
                <a:cs typeface="Arial Narrow"/>
              </a:rPr>
              <a:t>l’inondation ou d’autres causes</a:t>
            </a:r>
            <a:r>
              <a:rPr sz="800" spc="-45" dirty="0">
                <a:solidFill>
                  <a:srgbClr val="231F20"/>
                </a:solidFill>
                <a:latin typeface="Arial Narrow"/>
                <a:cs typeface="Arial Narrow"/>
              </a:rPr>
              <a:t> </a:t>
            </a:r>
            <a:r>
              <a:rPr sz="800" dirty="0">
                <a:solidFill>
                  <a:srgbClr val="231F20"/>
                </a:solidFill>
                <a:latin typeface="Arial Narrow"/>
                <a:cs typeface="Arial Narrow"/>
              </a:rPr>
              <a:t>externes.</a:t>
            </a:r>
            <a:endParaRPr sz="800">
              <a:latin typeface="Arial Narrow"/>
              <a:cs typeface="Arial Narrow"/>
            </a:endParaRPr>
          </a:p>
          <a:p>
            <a:pPr marL="143510" indent="-131445">
              <a:lnSpc>
                <a:spcPct val="100000"/>
              </a:lnSpc>
              <a:spcBef>
                <a:spcPts val="40"/>
              </a:spcBef>
              <a:buChar char="●"/>
              <a:tabLst>
                <a:tab pos="144145" algn="l"/>
              </a:tabLst>
            </a:pPr>
            <a:r>
              <a:rPr sz="800" dirty="0">
                <a:solidFill>
                  <a:srgbClr val="231F20"/>
                </a:solidFill>
                <a:latin typeface="Arial Narrow"/>
                <a:cs typeface="Arial Narrow"/>
              </a:rPr>
              <a:t>Cette </a:t>
            </a:r>
            <a:r>
              <a:rPr sz="800" spc="-5" dirty="0">
                <a:solidFill>
                  <a:srgbClr val="231F20"/>
                </a:solidFill>
                <a:latin typeface="Arial Narrow"/>
                <a:cs typeface="Arial Narrow"/>
              </a:rPr>
              <a:t>garantie n’est valable que dans le pays d’achat dans les pays où MSpa vend et entretient le même modèle avec des spécifications </a:t>
            </a:r>
            <a:r>
              <a:rPr sz="800" dirty="0">
                <a:solidFill>
                  <a:srgbClr val="231F20"/>
                </a:solidFill>
                <a:latin typeface="Arial Narrow"/>
                <a:cs typeface="Arial Narrow"/>
              </a:rPr>
              <a:t>techniques </a:t>
            </a:r>
            <a:r>
              <a:rPr sz="800" spc="-5" dirty="0">
                <a:solidFill>
                  <a:srgbClr val="231F20"/>
                </a:solidFill>
                <a:latin typeface="Arial Narrow"/>
                <a:cs typeface="Arial Narrow"/>
              </a:rPr>
              <a:t>identiques.</a:t>
            </a:r>
            <a:endParaRPr sz="800">
              <a:latin typeface="Arial Narrow"/>
              <a:cs typeface="Arial Narrow"/>
            </a:endParaRPr>
          </a:p>
          <a:p>
            <a:pPr marL="151130" marR="303530" indent="-139065">
              <a:lnSpc>
                <a:spcPct val="104200"/>
              </a:lnSpc>
              <a:buChar char="●"/>
              <a:tabLst>
                <a:tab pos="144145" algn="l"/>
              </a:tabLst>
            </a:pPr>
            <a:r>
              <a:rPr sz="800" spc="-5" dirty="0">
                <a:solidFill>
                  <a:srgbClr val="231F20"/>
                </a:solidFill>
                <a:latin typeface="Arial Narrow"/>
                <a:cs typeface="Arial Narrow"/>
              </a:rPr>
              <a:t>Le service de garantie en dehors du pays d’achat est limité aux modalités et conditions de la garantie correspondante dans le pays du service. </a:t>
            </a:r>
            <a:r>
              <a:rPr sz="800" dirty="0">
                <a:solidFill>
                  <a:srgbClr val="231F20"/>
                </a:solidFill>
                <a:latin typeface="Arial Narrow"/>
                <a:cs typeface="Arial Narrow"/>
              </a:rPr>
              <a:t>Si </a:t>
            </a:r>
            <a:r>
              <a:rPr sz="800" spc="-5" dirty="0">
                <a:solidFill>
                  <a:srgbClr val="231F20"/>
                </a:solidFill>
                <a:latin typeface="Arial Narrow"/>
                <a:cs typeface="Arial Narrow"/>
              </a:rPr>
              <a:t>le coût des  </a:t>
            </a:r>
            <a:r>
              <a:rPr sz="800" dirty="0">
                <a:solidFill>
                  <a:srgbClr val="231F20"/>
                </a:solidFill>
                <a:latin typeface="Arial Narrow"/>
                <a:cs typeface="Arial Narrow"/>
              </a:rPr>
              <a:t>réparations </a:t>
            </a:r>
            <a:r>
              <a:rPr sz="800" spc="-5" dirty="0">
                <a:solidFill>
                  <a:srgbClr val="231F20"/>
                </a:solidFill>
                <a:latin typeface="Arial Narrow"/>
                <a:cs typeface="Arial Narrow"/>
              </a:rPr>
              <a:t>ou du </a:t>
            </a:r>
            <a:r>
              <a:rPr sz="800" dirty="0">
                <a:solidFill>
                  <a:srgbClr val="231F20"/>
                </a:solidFill>
                <a:latin typeface="Arial Narrow"/>
                <a:cs typeface="Arial Narrow"/>
              </a:rPr>
              <a:t>remplacement </a:t>
            </a:r>
            <a:r>
              <a:rPr sz="800" spc="-5" dirty="0">
                <a:solidFill>
                  <a:srgbClr val="231F20"/>
                </a:solidFill>
                <a:latin typeface="Arial Narrow"/>
                <a:cs typeface="Arial Narrow"/>
              </a:rPr>
              <a:t>n’est pas couvert par cette garantie, MSpa en informera les propriétaires et le coût sera </a:t>
            </a:r>
            <a:r>
              <a:rPr sz="800" dirty="0">
                <a:solidFill>
                  <a:srgbClr val="231F20"/>
                </a:solidFill>
                <a:latin typeface="Arial Narrow"/>
                <a:cs typeface="Arial Narrow"/>
              </a:rPr>
              <a:t>facturé </a:t>
            </a:r>
            <a:r>
              <a:rPr sz="800" spc="-5" dirty="0">
                <a:solidFill>
                  <a:srgbClr val="231F20"/>
                </a:solidFill>
                <a:latin typeface="Arial Narrow"/>
                <a:cs typeface="Arial Narrow"/>
              </a:rPr>
              <a:t>au</a:t>
            </a:r>
            <a:r>
              <a:rPr sz="800" spc="-15" dirty="0">
                <a:solidFill>
                  <a:srgbClr val="231F20"/>
                </a:solidFill>
                <a:latin typeface="Arial Narrow"/>
                <a:cs typeface="Arial Narrow"/>
              </a:rPr>
              <a:t> </a:t>
            </a:r>
            <a:r>
              <a:rPr sz="800" dirty="0">
                <a:solidFill>
                  <a:srgbClr val="231F20"/>
                </a:solidFill>
                <a:latin typeface="Arial Narrow"/>
                <a:cs typeface="Arial Narrow"/>
              </a:rPr>
              <a:t>propriétaire.</a:t>
            </a:r>
            <a:endParaRPr sz="800">
              <a:latin typeface="Arial Narrow"/>
              <a:cs typeface="Arial Narrow"/>
            </a:endParaRPr>
          </a:p>
          <a:p>
            <a:pPr marL="143510" indent="-131445">
              <a:lnSpc>
                <a:spcPct val="100000"/>
              </a:lnSpc>
              <a:spcBef>
                <a:spcPts val="35"/>
              </a:spcBef>
              <a:buChar char="●"/>
              <a:tabLst>
                <a:tab pos="144145" algn="l"/>
              </a:tabLst>
            </a:pPr>
            <a:r>
              <a:rPr sz="800" dirty="0">
                <a:solidFill>
                  <a:srgbClr val="231F20"/>
                </a:solidFill>
                <a:latin typeface="Arial Narrow"/>
                <a:cs typeface="Arial Narrow"/>
              </a:rPr>
              <a:t>C </a:t>
            </a:r>
            <a:r>
              <a:rPr sz="800" spc="-5" dirty="0">
                <a:solidFill>
                  <a:srgbClr val="231F20"/>
                </a:solidFill>
                <a:latin typeface="Arial Narrow"/>
                <a:cs typeface="Arial Narrow"/>
              </a:rPr>
              <a:t>ette garantie s’applique uniquement </a:t>
            </a:r>
            <a:r>
              <a:rPr sz="800" dirty="0">
                <a:solidFill>
                  <a:srgbClr val="231F20"/>
                </a:solidFill>
                <a:latin typeface="Arial Narrow"/>
                <a:cs typeface="Arial Narrow"/>
              </a:rPr>
              <a:t>à </a:t>
            </a:r>
            <a:r>
              <a:rPr sz="800" spc="-5" dirty="0">
                <a:solidFill>
                  <a:srgbClr val="231F20"/>
                </a:solidFill>
                <a:latin typeface="Arial Narrow"/>
                <a:cs typeface="Arial Narrow"/>
              </a:rPr>
              <a:t>l’acheteur initial et prend </a:t>
            </a:r>
            <a:r>
              <a:rPr sz="800" dirty="0">
                <a:solidFill>
                  <a:srgbClr val="231F20"/>
                </a:solidFill>
                <a:latin typeface="Arial Narrow"/>
                <a:cs typeface="Arial Narrow"/>
              </a:rPr>
              <a:t>fin </a:t>
            </a:r>
            <a:r>
              <a:rPr sz="800" spc="-5" dirty="0">
                <a:solidFill>
                  <a:srgbClr val="231F20"/>
                </a:solidFill>
                <a:latin typeface="Arial Narrow"/>
                <a:cs typeface="Arial Narrow"/>
              </a:rPr>
              <a:t>lors de </a:t>
            </a:r>
            <a:r>
              <a:rPr sz="800" dirty="0">
                <a:solidFill>
                  <a:srgbClr val="231F20"/>
                </a:solidFill>
                <a:latin typeface="Arial Narrow"/>
                <a:cs typeface="Arial Narrow"/>
              </a:rPr>
              <a:t>tout transfert </a:t>
            </a:r>
            <a:r>
              <a:rPr sz="800" spc="-5" dirty="0">
                <a:solidFill>
                  <a:srgbClr val="231F20"/>
                </a:solidFill>
                <a:latin typeface="Arial Narrow"/>
                <a:cs typeface="Arial Narrow"/>
              </a:rPr>
              <a:t>de</a:t>
            </a:r>
            <a:r>
              <a:rPr sz="800" spc="-35" dirty="0">
                <a:solidFill>
                  <a:srgbClr val="231F20"/>
                </a:solidFill>
                <a:latin typeface="Arial Narrow"/>
                <a:cs typeface="Arial Narrow"/>
              </a:rPr>
              <a:t> </a:t>
            </a:r>
            <a:r>
              <a:rPr sz="800" dirty="0">
                <a:solidFill>
                  <a:srgbClr val="231F20"/>
                </a:solidFill>
                <a:latin typeface="Arial Narrow"/>
                <a:cs typeface="Arial Narrow"/>
              </a:rPr>
              <a:t>propriété.</a:t>
            </a:r>
            <a:endParaRPr sz="800">
              <a:latin typeface="Arial Narrow"/>
              <a:cs typeface="Arial Narrow"/>
            </a:endParaRPr>
          </a:p>
          <a:p>
            <a:pPr marL="151130" marR="85725" indent="-139065">
              <a:lnSpc>
                <a:spcPct val="104200"/>
              </a:lnSpc>
              <a:buChar char="●"/>
              <a:tabLst>
                <a:tab pos="144145" algn="l"/>
              </a:tabLst>
            </a:pPr>
            <a:r>
              <a:rPr sz="800" dirty="0">
                <a:solidFill>
                  <a:srgbClr val="231F20"/>
                </a:solidFill>
                <a:latin typeface="Arial Narrow"/>
                <a:cs typeface="Arial Narrow"/>
              </a:rPr>
              <a:t>Toutes </a:t>
            </a:r>
            <a:r>
              <a:rPr sz="800" spc="-5" dirty="0">
                <a:solidFill>
                  <a:srgbClr val="231F20"/>
                </a:solidFill>
                <a:latin typeface="Arial Narrow"/>
                <a:cs typeface="Arial Narrow"/>
              </a:rPr>
              <a:t>les </a:t>
            </a:r>
            <a:r>
              <a:rPr sz="800" dirty="0">
                <a:solidFill>
                  <a:srgbClr val="231F20"/>
                </a:solidFill>
                <a:latin typeface="Arial Narrow"/>
                <a:cs typeface="Arial Narrow"/>
              </a:rPr>
              <a:t>réparations </a:t>
            </a:r>
            <a:r>
              <a:rPr sz="800" spc="-5" dirty="0">
                <a:solidFill>
                  <a:srgbClr val="231F20"/>
                </a:solidFill>
                <a:latin typeface="Arial Narrow"/>
                <a:cs typeface="Arial Narrow"/>
              </a:rPr>
              <a:t>pour lesquelles une demande de garantie est présentée doivent être autorisées au préalable par ORPC, par l’intermédiaire d’un distributeur  ou d’un agent accrédité, sous </a:t>
            </a:r>
            <a:r>
              <a:rPr sz="800" dirty="0">
                <a:solidFill>
                  <a:srgbClr val="231F20"/>
                </a:solidFill>
                <a:latin typeface="Arial Narrow"/>
                <a:cs typeface="Arial Narrow"/>
              </a:rPr>
              <a:t>réserve </a:t>
            </a:r>
            <a:r>
              <a:rPr sz="800" spc="-5" dirty="0">
                <a:solidFill>
                  <a:srgbClr val="231F20"/>
                </a:solidFill>
                <a:latin typeface="Arial Narrow"/>
                <a:cs typeface="Arial Narrow"/>
              </a:rPr>
              <a:t>que la pièce défectueuse soit </a:t>
            </a:r>
            <a:r>
              <a:rPr sz="800" dirty="0">
                <a:solidFill>
                  <a:srgbClr val="231F20"/>
                </a:solidFill>
                <a:latin typeface="Arial Narrow"/>
                <a:cs typeface="Arial Narrow"/>
              </a:rPr>
              <a:t>retournée </a:t>
            </a:r>
            <a:r>
              <a:rPr sz="800" spc="-5" dirty="0">
                <a:solidFill>
                  <a:srgbClr val="231F20"/>
                </a:solidFill>
                <a:latin typeface="Arial Narrow"/>
                <a:cs typeface="Arial Narrow"/>
              </a:rPr>
              <a:t>au distributeur ou </a:t>
            </a:r>
            <a:r>
              <a:rPr sz="800" dirty="0">
                <a:solidFill>
                  <a:srgbClr val="231F20"/>
                </a:solidFill>
                <a:latin typeface="Arial Narrow"/>
                <a:cs typeface="Arial Narrow"/>
              </a:rPr>
              <a:t>à </a:t>
            </a:r>
            <a:r>
              <a:rPr sz="800" spc="-5" dirty="0">
                <a:solidFill>
                  <a:srgbClr val="231F20"/>
                </a:solidFill>
                <a:latin typeface="Arial Narrow"/>
                <a:cs typeface="Arial Narrow"/>
              </a:rPr>
              <a:t>l’agent, port payé, si</a:t>
            </a:r>
            <a:r>
              <a:rPr sz="800" spc="-15" dirty="0">
                <a:solidFill>
                  <a:srgbClr val="231F20"/>
                </a:solidFill>
                <a:latin typeface="Arial Narrow"/>
                <a:cs typeface="Arial Narrow"/>
              </a:rPr>
              <a:t> </a:t>
            </a:r>
            <a:r>
              <a:rPr sz="800" dirty="0">
                <a:solidFill>
                  <a:srgbClr val="231F20"/>
                </a:solidFill>
                <a:latin typeface="Arial Narrow"/>
                <a:cs typeface="Arial Narrow"/>
              </a:rPr>
              <a:t>demandé.</a:t>
            </a:r>
            <a:endParaRPr sz="800">
              <a:latin typeface="Arial Narrow"/>
              <a:cs typeface="Arial Narrow"/>
            </a:endParaRPr>
          </a:p>
          <a:p>
            <a:pPr marL="143510" indent="-131445">
              <a:lnSpc>
                <a:spcPct val="100000"/>
              </a:lnSpc>
              <a:spcBef>
                <a:spcPts val="40"/>
              </a:spcBef>
              <a:buChar char="●"/>
              <a:tabLst>
                <a:tab pos="144145" algn="l"/>
              </a:tabLst>
            </a:pPr>
            <a:r>
              <a:rPr sz="800" spc="-5" dirty="0">
                <a:solidFill>
                  <a:srgbClr val="231F20"/>
                </a:solidFill>
                <a:latin typeface="Arial Narrow"/>
                <a:cs typeface="Arial Narrow"/>
              </a:rPr>
              <a:t>Le </a:t>
            </a:r>
            <a:r>
              <a:rPr sz="800" dirty="0">
                <a:solidFill>
                  <a:srgbClr val="231F20"/>
                </a:solidFill>
                <a:latin typeface="Arial Narrow"/>
                <a:cs typeface="Arial Narrow"/>
              </a:rPr>
              <a:t>revendeur </a:t>
            </a:r>
            <a:r>
              <a:rPr sz="800" spc="-5" dirty="0">
                <a:solidFill>
                  <a:srgbClr val="231F20"/>
                </a:solidFill>
                <a:latin typeface="Arial Narrow"/>
                <a:cs typeface="Arial Narrow"/>
              </a:rPr>
              <a:t>autorisé est </a:t>
            </a:r>
            <a:r>
              <a:rPr sz="800" dirty="0">
                <a:solidFill>
                  <a:srgbClr val="231F20"/>
                </a:solidFill>
                <a:latin typeface="Arial Narrow"/>
                <a:cs typeface="Arial Narrow"/>
              </a:rPr>
              <a:t>responsable </a:t>
            </a:r>
            <a:r>
              <a:rPr sz="800" spc="-5" dirty="0">
                <a:solidFill>
                  <a:srgbClr val="231F20"/>
                </a:solidFill>
                <a:latin typeface="Arial Narrow"/>
                <a:cs typeface="Arial Narrow"/>
              </a:rPr>
              <a:t>de </a:t>
            </a:r>
            <a:r>
              <a:rPr sz="800" dirty="0">
                <a:solidFill>
                  <a:srgbClr val="231F20"/>
                </a:solidFill>
                <a:latin typeface="Arial Narrow"/>
                <a:cs typeface="Arial Narrow"/>
              </a:rPr>
              <a:t>tous </a:t>
            </a:r>
            <a:r>
              <a:rPr sz="800" spc="-5" dirty="0">
                <a:solidFill>
                  <a:srgbClr val="231F20"/>
                </a:solidFill>
                <a:latin typeface="Arial Narrow"/>
                <a:cs typeface="Arial Narrow"/>
              </a:rPr>
              <a:t>les </a:t>
            </a:r>
            <a:r>
              <a:rPr sz="800" dirty="0">
                <a:solidFill>
                  <a:srgbClr val="231F20"/>
                </a:solidFill>
                <a:latin typeface="Arial Narrow"/>
                <a:cs typeface="Arial Narrow"/>
              </a:rPr>
              <a:t>travaux </a:t>
            </a:r>
            <a:r>
              <a:rPr sz="800" spc="-5" dirty="0">
                <a:solidFill>
                  <a:srgbClr val="231F20"/>
                </a:solidFill>
                <a:latin typeface="Arial Narrow"/>
                <a:cs typeface="Arial Narrow"/>
              </a:rPr>
              <a:t>d’entretien effectués sur place sur votre</a:t>
            </a:r>
            <a:r>
              <a:rPr sz="800" spc="-25" dirty="0">
                <a:solidFill>
                  <a:srgbClr val="231F20"/>
                </a:solidFill>
                <a:latin typeface="Arial Narrow"/>
                <a:cs typeface="Arial Narrow"/>
              </a:rPr>
              <a:t> </a:t>
            </a:r>
            <a:r>
              <a:rPr sz="800" dirty="0">
                <a:solidFill>
                  <a:srgbClr val="231F20"/>
                </a:solidFill>
                <a:latin typeface="Arial Narrow"/>
                <a:cs typeface="Arial Narrow"/>
              </a:rPr>
              <a:t>produit</a:t>
            </a:r>
            <a:endParaRPr sz="800">
              <a:latin typeface="Arial Narrow"/>
              <a:cs typeface="Arial Narrow"/>
            </a:endParaRPr>
          </a:p>
          <a:p>
            <a:pPr marL="142240">
              <a:lnSpc>
                <a:spcPct val="100000"/>
              </a:lnSpc>
              <a:spcBef>
                <a:spcPts val="40"/>
              </a:spcBef>
            </a:pPr>
            <a:r>
              <a:rPr sz="800" spc="-5" dirty="0">
                <a:solidFill>
                  <a:srgbClr val="231F20"/>
                </a:solidFill>
                <a:latin typeface="Arial Narrow"/>
                <a:cs typeface="Arial Narrow"/>
              </a:rPr>
              <a:t>MSpa. ORPC ne prendra pas en charge le coût de </a:t>
            </a:r>
            <a:r>
              <a:rPr sz="800" dirty="0">
                <a:solidFill>
                  <a:srgbClr val="231F20"/>
                </a:solidFill>
                <a:latin typeface="Arial Narrow"/>
                <a:cs typeface="Arial Narrow"/>
              </a:rPr>
              <a:t>tout travail </a:t>
            </a:r>
            <a:r>
              <a:rPr sz="800" spc="-5" dirty="0">
                <a:solidFill>
                  <a:srgbClr val="231F20"/>
                </a:solidFill>
                <a:latin typeface="Arial Narrow"/>
                <a:cs typeface="Arial Narrow"/>
              </a:rPr>
              <a:t>effectué par un prestataire de services non</a:t>
            </a:r>
            <a:r>
              <a:rPr sz="800" spc="-20" dirty="0">
                <a:solidFill>
                  <a:srgbClr val="231F20"/>
                </a:solidFill>
                <a:latin typeface="Arial Narrow"/>
                <a:cs typeface="Arial Narrow"/>
              </a:rPr>
              <a:t> </a:t>
            </a:r>
            <a:r>
              <a:rPr sz="800" dirty="0">
                <a:solidFill>
                  <a:srgbClr val="231F20"/>
                </a:solidFill>
                <a:latin typeface="Arial Narrow"/>
                <a:cs typeface="Arial Narrow"/>
              </a:rPr>
              <a:t>autorisé.</a:t>
            </a:r>
            <a:endParaRPr sz="800">
              <a:latin typeface="Arial Narrow"/>
              <a:cs typeface="Arial Narrow"/>
            </a:endParaRPr>
          </a:p>
          <a:p>
            <a:pPr marL="143510" indent="-131445">
              <a:lnSpc>
                <a:spcPct val="100000"/>
              </a:lnSpc>
              <a:spcBef>
                <a:spcPts val="40"/>
              </a:spcBef>
              <a:buChar char="●"/>
              <a:tabLst>
                <a:tab pos="144145" algn="l"/>
              </a:tabLst>
            </a:pPr>
            <a:r>
              <a:rPr sz="800" spc="-5" dirty="0">
                <a:solidFill>
                  <a:srgbClr val="231F20"/>
                </a:solidFill>
                <a:latin typeface="Arial Narrow"/>
                <a:cs typeface="Arial Narrow"/>
              </a:rPr>
              <a:t>Les produits marqués </a:t>
            </a:r>
            <a:r>
              <a:rPr sz="800" dirty="0">
                <a:solidFill>
                  <a:srgbClr val="231F20"/>
                </a:solidFill>
                <a:latin typeface="Arial Narrow"/>
                <a:cs typeface="Arial Narrow"/>
              </a:rPr>
              <a:t>à </a:t>
            </a:r>
            <a:r>
              <a:rPr sz="800" spc="-5" dirty="0">
                <a:solidFill>
                  <a:srgbClr val="231F20"/>
                </a:solidFill>
                <a:latin typeface="Arial Narrow"/>
                <a:cs typeface="Arial Narrow"/>
              </a:rPr>
              <a:t>la </a:t>
            </a:r>
            <a:r>
              <a:rPr sz="800" dirty="0">
                <a:solidFill>
                  <a:srgbClr val="231F20"/>
                </a:solidFill>
                <a:latin typeface="Arial Narrow"/>
                <a:cs typeface="Arial Narrow"/>
              </a:rPr>
              <a:t>fois </a:t>
            </a:r>
            <a:r>
              <a:rPr sz="800" spc="-5" dirty="0">
                <a:solidFill>
                  <a:srgbClr val="231F20"/>
                </a:solidFill>
                <a:latin typeface="Arial Narrow"/>
                <a:cs typeface="Arial Narrow"/>
              </a:rPr>
              <a:t>MSpa et importateur sont </a:t>
            </a:r>
            <a:r>
              <a:rPr sz="800" dirty="0">
                <a:solidFill>
                  <a:srgbClr val="231F20"/>
                </a:solidFill>
                <a:latin typeface="Arial Narrow"/>
                <a:cs typeface="Arial Narrow"/>
              </a:rPr>
              <a:t>régis </a:t>
            </a:r>
            <a:r>
              <a:rPr sz="800" spc="-5" dirty="0">
                <a:solidFill>
                  <a:srgbClr val="231F20"/>
                </a:solidFill>
                <a:latin typeface="Arial Narrow"/>
                <a:cs typeface="Arial Narrow"/>
              </a:rPr>
              <a:t>exclusivement par la garantie </a:t>
            </a:r>
            <a:r>
              <a:rPr sz="800" dirty="0">
                <a:solidFill>
                  <a:srgbClr val="231F20"/>
                </a:solidFill>
                <a:latin typeface="Arial Narrow"/>
                <a:cs typeface="Arial Narrow"/>
              </a:rPr>
              <a:t>fournie </a:t>
            </a:r>
            <a:r>
              <a:rPr sz="800" spc="-5" dirty="0">
                <a:solidFill>
                  <a:srgbClr val="231F20"/>
                </a:solidFill>
                <a:latin typeface="Arial Narrow"/>
                <a:cs typeface="Arial Narrow"/>
              </a:rPr>
              <a:t>par</a:t>
            </a:r>
            <a:r>
              <a:rPr sz="800" spc="-30" dirty="0">
                <a:solidFill>
                  <a:srgbClr val="231F20"/>
                </a:solidFill>
                <a:latin typeface="Arial Narrow"/>
                <a:cs typeface="Arial Narrow"/>
              </a:rPr>
              <a:t> </a:t>
            </a:r>
            <a:r>
              <a:rPr sz="800" spc="-5" dirty="0">
                <a:solidFill>
                  <a:srgbClr val="231F20"/>
                </a:solidFill>
                <a:latin typeface="Arial Narrow"/>
                <a:cs typeface="Arial Narrow"/>
              </a:rPr>
              <a:t>l'importateur.</a:t>
            </a:r>
            <a:endParaRPr sz="800">
              <a:latin typeface="Arial Narrow"/>
              <a:cs typeface="Arial Narrow"/>
            </a:endParaRPr>
          </a:p>
          <a:p>
            <a:pPr marL="12700" algn="just">
              <a:lnSpc>
                <a:spcPct val="100000"/>
              </a:lnSpc>
              <a:spcBef>
                <a:spcPts val="640"/>
              </a:spcBef>
            </a:pPr>
            <a:r>
              <a:rPr sz="800" b="1" dirty="0">
                <a:solidFill>
                  <a:srgbClr val="231F20"/>
                </a:solidFill>
                <a:latin typeface="Arial Narrow"/>
                <a:cs typeface="Arial Narrow"/>
              </a:rPr>
              <a:t>Enregistrement de la</a:t>
            </a:r>
            <a:r>
              <a:rPr sz="800" b="1" spc="-10" dirty="0">
                <a:solidFill>
                  <a:srgbClr val="231F20"/>
                </a:solidFill>
                <a:latin typeface="Arial Narrow"/>
                <a:cs typeface="Arial Narrow"/>
              </a:rPr>
              <a:t> </a:t>
            </a:r>
            <a:r>
              <a:rPr sz="800" b="1" dirty="0">
                <a:solidFill>
                  <a:srgbClr val="231F20"/>
                </a:solidFill>
                <a:latin typeface="Arial Narrow"/>
                <a:cs typeface="Arial Narrow"/>
              </a:rPr>
              <a:t>garantie</a:t>
            </a:r>
            <a:endParaRPr sz="800">
              <a:latin typeface="Arial Narrow"/>
              <a:cs typeface="Arial Narrow"/>
            </a:endParaRPr>
          </a:p>
          <a:p>
            <a:pPr marL="12700" marR="5080" algn="just">
              <a:lnSpc>
                <a:spcPct val="104200"/>
              </a:lnSpc>
              <a:spcBef>
                <a:spcPts val="100"/>
              </a:spcBef>
            </a:pPr>
            <a:r>
              <a:rPr sz="800" dirty="0">
                <a:solidFill>
                  <a:srgbClr val="231F20"/>
                </a:solidFill>
                <a:latin typeface="Arial Narrow"/>
                <a:cs typeface="Arial Narrow"/>
              </a:rPr>
              <a:t>Veuillez</a:t>
            </a:r>
            <a:r>
              <a:rPr sz="800" spc="-25" dirty="0">
                <a:solidFill>
                  <a:srgbClr val="231F20"/>
                </a:solidFill>
                <a:latin typeface="Arial Narrow"/>
                <a:cs typeface="Arial Narrow"/>
              </a:rPr>
              <a:t> </a:t>
            </a:r>
            <a:r>
              <a:rPr sz="800" spc="-5" dirty="0">
                <a:solidFill>
                  <a:srgbClr val="231F20"/>
                </a:solidFill>
                <a:latin typeface="Arial Narrow"/>
                <a:cs typeface="Arial Narrow"/>
              </a:rPr>
              <a:t>conserver</a:t>
            </a:r>
            <a:r>
              <a:rPr sz="800" spc="-30" dirty="0">
                <a:solidFill>
                  <a:srgbClr val="231F20"/>
                </a:solidFill>
                <a:latin typeface="Arial Narrow"/>
                <a:cs typeface="Arial Narrow"/>
              </a:rPr>
              <a:t> </a:t>
            </a:r>
            <a:r>
              <a:rPr sz="800" spc="-5" dirty="0">
                <a:solidFill>
                  <a:srgbClr val="231F20"/>
                </a:solidFill>
                <a:latin typeface="Arial Narrow"/>
                <a:cs typeface="Arial Narrow"/>
              </a:rPr>
              <a:t>en</a:t>
            </a:r>
            <a:r>
              <a:rPr sz="800" spc="-25" dirty="0">
                <a:solidFill>
                  <a:srgbClr val="231F20"/>
                </a:solidFill>
                <a:latin typeface="Arial Narrow"/>
                <a:cs typeface="Arial Narrow"/>
              </a:rPr>
              <a:t> </a:t>
            </a:r>
            <a:r>
              <a:rPr sz="800" spc="-5" dirty="0">
                <a:solidFill>
                  <a:srgbClr val="231F20"/>
                </a:solidFill>
                <a:latin typeface="Arial Narrow"/>
                <a:cs typeface="Arial Narrow"/>
              </a:rPr>
              <a:t>permanence</a:t>
            </a:r>
            <a:r>
              <a:rPr sz="800" spc="-25" dirty="0">
                <a:solidFill>
                  <a:srgbClr val="231F20"/>
                </a:solidFill>
                <a:latin typeface="Arial Narrow"/>
                <a:cs typeface="Arial Narrow"/>
              </a:rPr>
              <a:t> </a:t>
            </a:r>
            <a:r>
              <a:rPr sz="800" spc="-5" dirty="0">
                <a:solidFill>
                  <a:srgbClr val="231F20"/>
                </a:solidFill>
                <a:latin typeface="Arial Narrow"/>
                <a:cs typeface="Arial Narrow"/>
              </a:rPr>
              <a:t>le</a:t>
            </a:r>
            <a:r>
              <a:rPr sz="800" spc="-25" dirty="0">
                <a:solidFill>
                  <a:srgbClr val="231F20"/>
                </a:solidFill>
                <a:latin typeface="Arial Narrow"/>
                <a:cs typeface="Arial Narrow"/>
              </a:rPr>
              <a:t> </a:t>
            </a:r>
            <a:r>
              <a:rPr sz="800" dirty="0">
                <a:solidFill>
                  <a:srgbClr val="231F20"/>
                </a:solidFill>
                <a:latin typeface="Arial Narrow"/>
                <a:cs typeface="Arial Narrow"/>
              </a:rPr>
              <a:t>reçu</a:t>
            </a:r>
            <a:r>
              <a:rPr sz="800" spc="-25" dirty="0">
                <a:solidFill>
                  <a:srgbClr val="231F20"/>
                </a:solidFill>
                <a:latin typeface="Arial Narrow"/>
                <a:cs typeface="Arial Narrow"/>
              </a:rPr>
              <a:t> </a:t>
            </a:r>
            <a:r>
              <a:rPr sz="800" spc="-5" dirty="0">
                <a:solidFill>
                  <a:srgbClr val="231F20"/>
                </a:solidFill>
                <a:latin typeface="Arial Narrow"/>
                <a:cs typeface="Arial Narrow"/>
              </a:rPr>
              <a:t>d’achat</a:t>
            </a:r>
            <a:r>
              <a:rPr sz="800" spc="-25" dirty="0">
                <a:solidFill>
                  <a:srgbClr val="231F20"/>
                </a:solidFill>
                <a:latin typeface="Arial Narrow"/>
                <a:cs typeface="Arial Narrow"/>
              </a:rPr>
              <a:t> </a:t>
            </a:r>
            <a:r>
              <a:rPr sz="800" spc="-5" dirty="0">
                <a:solidFill>
                  <a:srgbClr val="231F20"/>
                </a:solidFill>
                <a:latin typeface="Arial Narrow"/>
                <a:cs typeface="Arial Narrow"/>
              </a:rPr>
              <a:t>et</a:t>
            </a:r>
            <a:r>
              <a:rPr sz="800" spc="-25" dirty="0">
                <a:solidFill>
                  <a:srgbClr val="231F20"/>
                </a:solidFill>
                <a:latin typeface="Arial Narrow"/>
                <a:cs typeface="Arial Narrow"/>
              </a:rPr>
              <a:t> </a:t>
            </a:r>
            <a:r>
              <a:rPr sz="800" spc="-5" dirty="0">
                <a:solidFill>
                  <a:srgbClr val="231F20"/>
                </a:solidFill>
                <a:latin typeface="Arial Narrow"/>
                <a:cs typeface="Arial Narrow"/>
              </a:rPr>
              <a:t>la</a:t>
            </a:r>
            <a:r>
              <a:rPr sz="800" spc="-25" dirty="0">
                <a:solidFill>
                  <a:srgbClr val="231F20"/>
                </a:solidFill>
                <a:latin typeface="Arial Narrow"/>
                <a:cs typeface="Arial Narrow"/>
              </a:rPr>
              <a:t> </a:t>
            </a:r>
            <a:r>
              <a:rPr sz="800" spc="-5" dirty="0">
                <a:solidFill>
                  <a:srgbClr val="231F20"/>
                </a:solidFill>
                <a:latin typeface="Arial Narrow"/>
                <a:cs typeface="Arial Narrow"/>
              </a:rPr>
              <a:t>carte</a:t>
            </a:r>
            <a:r>
              <a:rPr sz="800" spc="-25" dirty="0">
                <a:solidFill>
                  <a:srgbClr val="231F20"/>
                </a:solidFill>
                <a:latin typeface="Arial Narrow"/>
                <a:cs typeface="Arial Narrow"/>
              </a:rPr>
              <a:t> </a:t>
            </a:r>
            <a:r>
              <a:rPr sz="800" spc="-5" dirty="0">
                <a:solidFill>
                  <a:srgbClr val="231F20"/>
                </a:solidFill>
                <a:latin typeface="Arial Narrow"/>
                <a:cs typeface="Arial Narrow"/>
              </a:rPr>
              <a:t>de</a:t>
            </a:r>
            <a:r>
              <a:rPr sz="800" spc="-25" dirty="0">
                <a:solidFill>
                  <a:srgbClr val="231F20"/>
                </a:solidFill>
                <a:latin typeface="Arial Narrow"/>
                <a:cs typeface="Arial Narrow"/>
              </a:rPr>
              <a:t> </a:t>
            </a:r>
            <a:r>
              <a:rPr sz="800" spc="-5" dirty="0">
                <a:solidFill>
                  <a:srgbClr val="231F20"/>
                </a:solidFill>
                <a:latin typeface="Arial Narrow"/>
                <a:cs typeface="Arial Narrow"/>
              </a:rPr>
              <a:t>garantie</a:t>
            </a:r>
            <a:r>
              <a:rPr sz="800" spc="-25" dirty="0">
                <a:solidFill>
                  <a:srgbClr val="231F20"/>
                </a:solidFill>
                <a:latin typeface="Arial Narrow"/>
                <a:cs typeface="Arial Narrow"/>
              </a:rPr>
              <a:t> </a:t>
            </a:r>
            <a:r>
              <a:rPr sz="800" spc="-5" dirty="0">
                <a:solidFill>
                  <a:srgbClr val="231F20"/>
                </a:solidFill>
                <a:latin typeface="Arial Narrow"/>
                <a:cs typeface="Arial Narrow"/>
              </a:rPr>
              <a:t>en</a:t>
            </a:r>
            <a:r>
              <a:rPr sz="800" spc="-25" dirty="0">
                <a:solidFill>
                  <a:srgbClr val="231F20"/>
                </a:solidFill>
                <a:latin typeface="Arial Narrow"/>
                <a:cs typeface="Arial Narrow"/>
              </a:rPr>
              <a:t> </a:t>
            </a:r>
            <a:r>
              <a:rPr sz="800" spc="-5" dirty="0">
                <a:solidFill>
                  <a:srgbClr val="231F20"/>
                </a:solidFill>
                <a:latin typeface="Arial Narrow"/>
                <a:cs typeface="Arial Narrow"/>
              </a:rPr>
              <a:t>cas</a:t>
            </a:r>
            <a:r>
              <a:rPr sz="800" spc="-30" dirty="0">
                <a:solidFill>
                  <a:srgbClr val="231F20"/>
                </a:solidFill>
                <a:latin typeface="Arial Narrow"/>
                <a:cs typeface="Arial Narrow"/>
              </a:rPr>
              <a:t> </a:t>
            </a:r>
            <a:r>
              <a:rPr sz="800" spc="-5" dirty="0">
                <a:solidFill>
                  <a:srgbClr val="231F20"/>
                </a:solidFill>
                <a:latin typeface="Arial Narrow"/>
                <a:cs typeface="Arial Narrow"/>
              </a:rPr>
              <a:t>de</a:t>
            </a:r>
            <a:r>
              <a:rPr sz="800" spc="-25" dirty="0">
                <a:solidFill>
                  <a:srgbClr val="231F20"/>
                </a:solidFill>
                <a:latin typeface="Arial Narrow"/>
                <a:cs typeface="Arial Narrow"/>
              </a:rPr>
              <a:t> </a:t>
            </a:r>
            <a:r>
              <a:rPr sz="800" spc="-5" dirty="0">
                <a:solidFill>
                  <a:srgbClr val="231F20"/>
                </a:solidFill>
                <a:latin typeface="Arial Narrow"/>
                <a:cs typeface="Arial Narrow"/>
              </a:rPr>
              <a:t>demande</a:t>
            </a:r>
            <a:r>
              <a:rPr sz="800" spc="-25" dirty="0">
                <a:solidFill>
                  <a:srgbClr val="231F20"/>
                </a:solidFill>
                <a:latin typeface="Arial Narrow"/>
                <a:cs typeface="Arial Narrow"/>
              </a:rPr>
              <a:t> </a:t>
            </a:r>
            <a:r>
              <a:rPr sz="800" spc="-5" dirty="0">
                <a:solidFill>
                  <a:srgbClr val="231F20"/>
                </a:solidFill>
                <a:latin typeface="Arial Narrow"/>
                <a:cs typeface="Arial Narrow"/>
              </a:rPr>
              <a:t>ultérieure</a:t>
            </a:r>
            <a:r>
              <a:rPr sz="800" spc="-25" dirty="0">
                <a:solidFill>
                  <a:srgbClr val="231F20"/>
                </a:solidFill>
                <a:latin typeface="Arial Narrow"/>
                <a:cs typeface="Arial Narrow"/>
              </a:rPr>
              <a:t> </a:t>
            </a:r>
            <a:r>
              <a:rPr sz="800" spc="-5" dirty="0">
                <a:solidFill>
                  <a:srgbClr val="231F20"/>
                </a:solidFill>
                <a:latin typeface="Arial Narrow"/>
                <a:cs typeface="Arial Narrow"/>
              </a:rPr>
              <a:t>au</a:t>
            </a:r>
            <a:r>
              <a:rPr sz="800" spc="-25" dirty="0">
                <a:solidFill>
                  <a:srgbClr val="231F20"/>
                </a:solidFill>
                <a:latin typeface="Arial Narrow"/>
                <a:cs typeface="Arial Narrow"/>
              </a:rPr>
              <a:t> </a:t>
            </a:r>
            <a:r>
              <a:rPr sz="800" dirty="0">
                <a:solidFill>
                  <a:srgbClr val="231F20"/>
                </a:solidFill>
                <a:latin typeface="Arial Narrow"/>
                <a:cs typeface="Arial Narrow"/>
              </a:rPr>
              <a:t>titre</a:t>
            </a:r>
            <a:r>
              <a:rPr sz="800" spc="-25" dirty="0">
                <a:solidFill>
                  <a:srgbClr val="231F20"/>
                </a:solidFill>
                <a:latin typeface="Arial Narrow"/>
                <a:cs typeface="Arial Narrow"/>
              </a:rPr>
              <a:t> </a:t>
            </a:r>
            <a:r>
              <a:rPr sz="800" spc="-5" dirty="0">
                <a:solidFill>
                  <a:srgbClr val="231F20"/>
                </a:solidFill>
                <a:latin typeface="Arial Narrow"/>
                <a:cs typeface="Arial Narrow"/>
              </a:rPr>
              <a:t>de</a:t>
            </a:r>
            <a:r>
              <a:rPr sz="800" spc="-25" dirty="0">
                <a:solidFill>
                  <a:srgbClr val="231F20"/>
                </a:solidFill>
                <a:latin typeface="Arial Narrow"/>
                <a:cs typeface="Arial Narrow"/>
              </a:rPr>
              <a:t> </a:t>
            </a:r>
            <a:r>
              <a:rPr sz="800" spc="-5" dirty="0">
                <a:solidFill>
                  <a:srgbClr val="231F20"/>
                </a:solidFill>
                <a:latin typeface="Arial Narrow"/>
                <a:cs typeface="Arial Narrow"/>
              </a:rPr>
              <a:t>la</a:t>
            </a:r>
            <a:r>
              <a:rPr sz="800" spc="-20" dirty="0">
                <a:solidFill>
                  <a:srgbClr val="231F20"/>
                </a:solidFill>
                <a:latin typeface="Arial Narrow"/>
                <a:cs typeface="Arial Narrow"/>
              </a:rPr>
              <a:t> </a:t>
            </a:r>
            <a:r>
              <a:rPr sz="800" spc="-5" dirty="0">
                <a:solidFill>
                  <a:srgbClr val="231F20"/>
                </a:solidFill>
                <a:latin typeface="Arial Narrow"/>
                <a:cs typeface="Arial Narrow"/>
              </a:rPr>
              <a:t>garantie.</a:t>
            </a:r>
            <a:r>
              <a:rPr sz="800" spc="-25" dirty="0">
                <a:solidFill>
                  <a:srgbClr val="231F20"/>
                </a:solidFill>
                <a:latin typeface="Arial Narrow"/>
                <a:cs typeface="Arial Narrow"/>
              </a:rPr>
              <a:t> </a:t>
            </a:r>
            <a:r>
              <a:rPr sz="800" dirty="0">
                <a:solidFill>
                  <a:srgbClr val="231F20"/>
                </a:solidFill>
                <a:latin typeface="Arial Narrow"/>
                <a:cs typeface="Arial Narrow"/>
              </a:rPr>
              <a:t>Toutes</a:t>
            </a:r>
            <a:r>
              <a:rPr sz="800" spc="-25" dirty="0">
                <a:solidFill>
                  <a:srgbClr val="231F20"/>
                </a:solidFill>
                <a:latin typeface="Arial Narrow"/>
                <a:cs typeface="Arial Narrow"/>
              </a:rPr>
              <a:t> </a:t>
            </a:r>
            <a:r>
              <a:rPr sz="800" spc="-5" dirty="0">
                <a:solidFill>
                  <a:srgbClr val="231F20"/>
                </a:solidFill>
                <a:latin typeface="Arial Narrow"/>
                <a:cs typeface="Arial Narrow"/>
              </a:rPr>
              <a:t>les</a:t>
            </a:r>
            <a:r>
              <a:rPr sz="800" spc="-25" dirty="0">
                <a:solidFill>
                  <a:srgbClr val="231F20"/>
                </a:solidFill>
                <a:latin typeface="Arial Narrow"/>
                <a:cs typeface="Arial Narrow"/>
              </a:rPr>
              <a:t> </a:t>
            </a:r>
            <a:r>
              <a:rPr sz="800" spc="-5" dirty="0">
                <a:solidFill>
                  <a:srgbClr val="231F20"/>
                </a:solidFill>
                <a:latin typeface="Arial Narrow"/>
                <a:cs typeface="Arial Narrow"/>
              </a:rPr>
              <a:t>demandes</a:t>
            </a:r>
            <a:r>
              <a:rPr sz="800" spc="-25" dirty="0">
                <a:solidFill>
                  <a:srgbClr val="231F20"/>
                </a:solidFill>
                <a:latin typeface="Arial Narrow"/>
                <a:cs typeface="Arial Narrow"/>
              </a:rPr>
              <a:t> </a:t>
            </a:r>
            <a:r>
              <a:rPr sz="800" spc="-5" dirty="0">
                <a:solidFill>
                  <a:srgbClr val="231F20"/>
                </a:solidFill>
                <a:latin typeface="Arial Narrow"/>
                <a:cs typeface="Arial Narrow"/>
              </a:rPr>
              <a:t>doivent</a:t>
            </a:r>
            <a:r>
              <a:rPr sz="800" spc="-25" dirty="0">
                <a:solidFill>
                  <a:srgbClr val="231F20"/>
                </a:solidFill>
                <a:latin typeface="Arial Narrow"/>
                <a:cs typeface="Arial Narrow"/>
              </a:rPr>
              <a:t> </a:t>
            </a:r>
            <a:r>
              <a:rPr sz="800" spc="-5" dirty="0">
                <a:solidFill>
                  <a:srgbClr val="231F20"/>
                </a:solidFill>
                <a:latin typeface="Arial Narrow"/>
                <a:cs typeface="Arial Narrow"/>
              </a:rPr>
              <a:t>être</a:t>
            </a:r>
            <a:r>
              <a:rPr sz="800" spc="-25" dirty="0">
                <a:solidFill>
                  <a:srgbClr val="231F20"/>
                </a:solidFill>
                <a:latin typeface="Arial Narrow"/>
                <a:cs typeface="Arial Narrow"/>
              </a:rPr>
              <a:t> </a:t>
            </a:r>
            <a:r>
              <a:rPr sz="800" spc="-5" dirty="0">
                <a:solidFill>
                  <a:srgbClr val="231F20"/>
                </a:solidFill>
                <a:latin typeface="Arial Narrow"/>
                <a:cs typeface="Arial Narrow"/>
              </a:rPr>
              <a:t>soumises  </a:t>
            </a:r>
            <a:r>
              <a:rPr sz="800" dirty="0">
                <a:solidFill>
                  <a:srgbClr val="231F20"/>
                </a:solidFill>
                <a:latin typeface="Arial Narrow"/>
                <a:cs typeface="Arial Narrow"/>
              </a:rPr>
              <a:t>à </a:t>
            </a:r>
            <a:r>
              <a:rPr sz="800" spc="-5" dirty="0">
                <a:solidFill>
                  <a:srgbClr val="231F20"/>
                </a:solidFill>
                <a:latin typeface="Arial Narrow"/>
                <a:cs typeface="Arial Narrow"/>
              </a:rPr>
              <a:t>un </a:t>
            </a:r>
            <a:r>
              <a:rPr sz="800" dirty="0">
                <a:solidFill>
                  <a:srgbClr val="231F20"/>
                </a:solidFill>
                <a:latin typeface="Arial Narrow"/>
                <a:cs typeface="Arial Narrow"/>
              </a:rPr>
              <a:t>revendeur </a:t>
            </a:r>
            <a:r>
              <a:rPr sz="800" spc="-5" dirty="0">
                <a:solidFill>
                  <a:srgbClr val="231F20"/>
                </a:solidFill>
                <a:latin typeface="Arial Narrow"/>
                <a:cs typeface="Arial Narrow"/>
              </a:rPr>
              <a:t>ou un partenaire de service autorisé par MSpa. Les coordonnées pour la garantie sont indiquées au dos de la carte de garantie. </a:t>
            </a:r>
            <a:r>
              <a:rPr sz="800" dirty="0">
                <a:solidFill>
                  <a:srgbClr val="231F20"/>
                </a:solidFill>
                <a:latin typeface="Arial Narrow"/>
                <a:cs typeface="Arial Narrow"/>
              </a:rPr>
              <a:t>Il </a:t>
            </a:r>
            <a:r>
              <a:rPr sz="800" spc="-5" dirty="0">
                <a:solidFill>
                  <a:srgbClr val="231F20"/>
                </a:solidFill>
                <a:latin typeface="Arial Narrow"/>
                <a:cs typeface="Arial Narrow"/>
              </a:rPr>
              <a:t>est essentiel que </a:t>
            </a:r>
            <a:r>
              <a:rPr sz="800" dirty="0">
                <a:solidFill>
                  <a:srgbClr val="231F20"/>
                </a:solidFill>
                <a:latin typeface="Arial Narrow"/>
                <a:cs typeface="Arial Narrow"/>
              </a:rPr>
              <a:t>toutes  </a:t>
            </a:r>
            <a:r>
              <a:rPr sz="800" spc="-5" dirty="0">
                <a:solidFill>
                  <a:srgbClr val="231F20"/>
                </a:solidFill>
                <a:latin typeface="Arial Narrow"/>
                <a:cs typeface="Arial Narrow"/>
              </a:rPr>
              <a:t>les demandes soumises soient accompagnées de </a:t>
            </a:r>
            <a:r>
              <a:rPr sz="800" dirty="0">
                <a:solidFill>
                  <a:srgbClr val="231F20"/>
                </a:solidFill>
                <a:latin typeface="Arial Narrow"/>
                <a:cs typeface="Arial Narrow"/>
              </a:rPr>
              <a:t>toutes </a:t>
            </a:r>
            <a:r>
              <a:rPr sz="800" spc="-5" dirty="0">
                <a:solidFill>
                  <a:srgbClr val="231F20"/>
                </a:solidFill>
                <a:latin typeface="Arial Narrow"/>
                <a:cs typeface="Arial Narrow"/>
              </a:rPr>
              <a:t>les informations nécessaires, notamment le nom du client, le </a:t>
            </a:r>
            <a:r>
              <a:rPr sz="800" dirty="0">
                <a:solidFill>
                  <a:srgbClr val="231F20"/>
                </a:solidFill>
                <a:latin typeface="Arial Narrow"/>
                <a:cs typeface="Arial Narrow"/>
              </a:rPr>
              <a:t>reçu </a:t>
            </a:r>
            <a:r>
              <a:rPr sz="800" spc="-5" dirty="0">
                <a:solidFill>
                  <a:srgbClr val="231F20"/>
                </a:solidFill>
                <a:latin typeface="Arial Narrow"/>
                <a:cs typeface="Arial Narrow"/>
              </a:rPr>
              <a:t>d’achat, le numéro de série, le numéro de  produit, le problème et les pièces</a:t>
            </a:r>
            <a:r>
              <a:rPr sz="800" spc="-10" dirty="0">
                <a:solidFill>
                  <a:srgbClr val="231F20"/>
                </a:solidFill>
                <a:latin typeface="Arial Narrow"/>
                <a:cs typeface="Arial Narrow"/>
              </a:rPr>
              <a:t> </a:t>
            </a:r>
            <a:r>
              <a:rPr sz="800" dirty="0">
                <a:solidFill>
                  <a:srgbClr val="231F20"/>
                </a:solidFill>
                <a:latin typeface="Arial Narrow"/>
                <a:cs typeface="Arial Narrow"/>
              </a:rPr>
              <a:t>demandées.</a:t>
            </a:r>
            <a:endParaRPr sz="800">
              <a:latin typeface="Arial Narrow"/>
              <a:cs typeface="Arial Narrow"/>
            </a:endParaRPr>
          </a:p>
        </p:txBody>
      </p:sp>
      <p:sp>
        <p:nvSpPr>
          <p:cNvPr id="8" name="object 8"/>
          <p:cNvSpPr/>
          <p:nvPr/>
        </p:nvSpPr>
        <p:spPr>
          <a:xfrm>
            <a:off x="720605" y="1101747"/>
            <a:ext cx="1006475" cy="884555"/>
          </a:xfrm>
          <a:custGeom>
            <a:avLst/>
            <a:gdLst/>
            <a:ahLst/>
            <a:cxnLst/>
            <a:rect l="l" t="t" r="r" b="b"/>
            <a:pathLst>
              <a:path w="1006475" h="884555">
                <a:moveTo>
                  <a:pt x="92163" y="15567"/>
                </a:moveTo>
                <a:lnTo>
                  <a:pt x="134896" y="11381"/>
                </a:lnTo>
                <a:lnTo>
                  <a:pt x="184612" y="7902"/>
                </a:lnTo>
                <a:lnTo>
                  <a:pt x="240033" y="5098"/>
                </a:lnTo>
                <a:lnTo>
                  <a:pt x="299879" y="2939"/>
                </a:lnTo>
                <a:lnTo>
                  <a:pt x="362870" y="1390"/>
                </a:lnTo>
                <a:lnTo>
                  <a:pt x="427728" y="421"/>
                </a:lnTo>
                <a:lnTo>
                  <a:pt x="493173" y="0"/>
                </a:lnTo>
                <a:lnTo>
                  <a:pt x="557926" y="94"/>
                </a:lnTo>
                <a:lnTo>
                  <a:pt x="620708" y="671"/>
                </a:lnTo>
                <a:lnTo>
                  <a:pt x="680239" y="1700"/>
                </a:lnTo>
                <a:lnTo>
                  <a:pt x="735240" y="3149"/>
                </a:lnTo>
                <a:lnTo>
                  <a:pt x="784432" y="4985"/>
                </a:lnTo>
                <a:lnTo>
                  <a:pt x="826535" y="7177"/>
                </a:lnTo>
                <a:lnTo>
                  <a:pt x="884359" y="12500"/>
                </a:lnTo>
                <a:lnTo>
                  <a:pt x="957475" y="62296"/>
                </a:lnTo>
                <a:lnTo>
                  <a:pt x="990015" y="120177"/>
                </a:lnTo>
                <a:lnTo>
                  <a:pt x="1003449" y="169418"/>
                </a:lnTo>
                <a:lnTo>
                  <a:pt x="1006081" y="190230"/>
                </a:lnTo>
                <a:lnTo>
                  <a:pt x="1004366" y="433975"/>
                </a:lnTo>
                <a:lnTo>
                  <a:pt x="1003795" y="566518"/>
                </a:lnTo>
                <a:lnTo>
                  <a:pt x="1004366" y="634025"/>
                </a:lnTo>
                <a:lnTo>
                  <a:pt x="1006081" y="682660"/>
                </a:lnTo>
                <a:lnTo>
                  <a:pt x="1000011" y="758567"/>
                </a:lnTo>
                <a:lnTo>
                  <a:pt x="988651" y="815375"/>
                </a:lnTo>
                <a:lnTo>
                  <a:pt x="970294" y="854365"/>
                </a:lnTo>
                <a:lnTo>
                  <a:pt x="943233" y="876819"/>
                </a:lnTo>
                <a:lnTo>
                  <a:pt x="905763" y="884018"/>
                </a:lnTo>
                <a:lnTo>
                  <a:pt x="662292" y="884018"/>
                </a:lnTo>
                <a:lnTo>
                  <a:pt x="663628" y="864612"/>
                </a:lnTo>
                <a:lnTo>
                  <a:pt x="664073" y="847023"/>
                </a:lnTo>
                <a:lnTo>
                  <a:pt x="662292" y="777262"/>
                </a:lnTo>
                <a:lnTo>
                  <a:pt x="635880" y="731392"/>
                </a:lnTo>
                <a:lnTo>
                  <a:pt x="571632" y="693785"/>
                </a:lnTo>
                <a:lnTo>
                  <a:pt x="530960" y="682665"/>
                </a:lnTo>
                <a:lnTo>
                  <a:pt x="487595" y="679112"/>
                </a:lnTo>
                <a:lnTo>
                  <a:pt x="443794" y="684962"/>
                </a:lnTo>
                <a:lnTo>
                  <a:pt x="401813" y="702047"/>
                </a:lnTo>
                <a:lnTo>
                  <a:pt x="363907" y="732203"/>
                </a:lnTo>
                <a:lnTo>
                  <a:pt x="332333" y="777262"/>
                </a:lnTo>
                <a:lnTo>
                  <a:pt x="332333" y="884018"/>
                </a:lnTo>
                <a:lnTo>
                  <a:pt x="123037" y="884018"/>
                </a:lnTo>
                <a:lnTo>
                  <a:pt x="55992" y="878295"/>
                </a:lnTo>
                <a:lnTo>
                  <a:pt x="20827" y="856423"/>
                </a:lnTo>
                <a:lnTo>
                  <a:pt x="6008" y="800435"/>
                </a:lnTo>
                <a:lnTo>
                  <a:pt x="0" y="692363"/>
                </a:lnTo>
                <a:lnTo>
                  <a:pt x="0" y="185366"/>
                </a:lnTo>
                <a:lnTo>
                  <a:pt x="1440" y="103567"/>
                </a:lnTo>
                <a:lnTo>
                  <a:pt x="11520" y="58614"/>
                </a:lnTo>
                <a:lnTo>
                  <a:pt x="38881" y="34586"/>
                </a:lnTo>
                <a:lnTo>
                  <a:pt x="92163" y="15567"/>
                </a:lnTo>
                <a:close/>
              </a:path>
            </a:pathLst>
          </a:custGeom>
          <a:ln w="8128">
            <a:solidFill>
              <a:srgbClr val="231F20"/>
            </a:solidFill>
          </a:ln>
        </p:spPr>
        <p:txBody>
          <a:bodyPr wrap="square" lIns="0" tIns="0" rIns="0" bIns="0" rtlCol="0"/>
          <a:lstStyle/>
          <a:p>
            <a:endParaRPr/>
          </a:p>
        </p:txBody>
      </p:sp>
      <p:sp>
        <p:nvSpPr>
          <p:cNvPr id="9" name="object 9"/>
          <p:cNvSpPr/>
          <p:nvPr/>
        </p:nvSpPr>
        <p:spPr>
          <a:xfrm>
            <a:off x="756983" y="1932396"/>
            <a:ext cx="296545" cy="177165"/>
          </a:xfrm>
          <a:custGeom>
            <a:avLst/>
            <a:gdLst/>
            <a:ahLst/>
            <a:cxnLst/>
            <a:rect l="l" t="t" r="r" b="b"/>
            <a:pathLst>
              <a:path w="296544" h="177164">
                <a:moveTo>
                  <a:pt x="0" y="0"/>
                </a:moveTo>
                <a:lnTo>
                  <a:pt x="4282" y="47005"/>
                </a:lnTo>
                <a:lnTo>
                  <a:pt x="9204" y="98247"/>
                </a:lnTo>
                <a:lnTo>
                  <a:pt x="27809" y="153544"/>
                </a:lnTo>
                <a:lnTo>
                  <a:pt x="86489" y="175599"/>
                </a:lnTo>
                <a:lnTo>
                  <a:pt x="99453" y="177076"/>
                </a:lnTo>
                <a:lnTo>
                  <a:pt x="295960" y="177076"/>
                </a:lnTo>
                <a:lnTo>
                  <a:pt x="295960" y="53365"/>
                </a:lnTo>
              </a:path>
            </a:pathLst>
          </a:custGeom>
          <a:ln w="8128">
            <a:solidFill>
              <a:srgbClr val="231F20"/>
            </a:solidFill>
          </a:ln>
        </p:spPr>
        <p:txBody>
          <a:bodyPr wrap="square" lIns="0" tIns="0" rIns="0" bIns="0" rtlCol="0"/>
          <a:lstStyle/>
          <a:p>
            <a:endParaRPr/>
          </a:p>
        </p:txBody>
      </p:sp>
      <p:sp>
        <p:nvSpPr>
          <p:cNvPr id="10" name="object 10"/>
          <p:cNvSpPr/>
          <p:nvPr/>
        </p:nvSpPr>
        <p:spPr>
          <a:xfrm>
            <a:off x="1382892" y="1971400"/>
            <a:ext cx="297815" cy="138430"/>
          </a:xfrm>
          <a:custGeom>
            <a:avLst/>
            <a:gdLst/>
            <a:ahLst/>
            <a:cxnLst/>
            <a:rect l="l" t="t" r="r" b="b"/>
            <a:pathLst>
              <a:path w="297814" h="138430">
                <a:moveTo>
                  <a:pt x="0" y="14363"/>
                </a:moveTo>
                <a:lnTo>
                  <a:pt x="0" y="138074"/>
                </a:lnTo>
                <a:lnTo>
                  <a:pt x="93488" y="136702"/>
                </a:lnTo>
                <a:lnTo>
                  <a:pt x="147639" y="136245"/>
                </a:lnTo>
                <a:lnTo>
                  <a:pt x="183142" y="136702"/>
                </a:lnTo>
                <a:lnTo>
                  <a:pt x="220687" y="138074"/>
                </a:lnTo>
                <a:lnTo>
                  <a:pt x="258245" y="136074"/>
                </a:lnTo>
                <a:lnTo>
                  <a:pt x="281722" y="127468"/>
                </a:lnTo>
                <a:lnTo>
                  <a:pt x="293823" y="113858"/>
                </a:lnTo>
                <a:lnTo>
                  <a:pt x="297256" y="96850"/>
                </a:lnTo>
                <a:lnTo>
                  <a:pt x="297256" y="0"/>
                </a:lnTo>
              </a:path>
            </a:pathLst>
          </a:custGeom>
          <a:ln w="8128">
            <a:solidFill>
              <a:srgbClr val="231F20"/>
            </a:solidFill>
          </a:ln>
        </p:spPr>
        <p:txBody>
          <a:bodyPr wrap="square" lIns="0" tIns="0" rIns="0" bIns="0" rtlCol="0"/>
          <a:lstStyle/>
          <a:p>
            <a:endParaRPr/>
          </a:p>
        </p:txBody>
      </p:sp>
      <p:sp>
        <p:nvSpPr>
          <p:cNvPr id="11" name="object 11"/>
          <p:cNvSpPr/>
          <p:nvPr/>
        </p:nvSpPr>
        <p:spPr>
          <a:xfrm>
            <a:off x="756979" y="1195825"/>
            <a:ext cx="28575" cy="28575"/>
          </a:xfrm>
          <a:custGeom>
            <a:avLst/>
            <a:gdLst/>
            <a:ahLst/>
            <a:cxnLst/>
            <a:rect l="l" t="t" r="r" b="b"/>
            <a:pathLst>
              <a:path w="28575" h="28575">
                <a:moveTo>
                  <a:pt x="28219" y="14109"/>
                </a:moveTo>
                <a:lnTo>
                  <a:pt x="28219" y="21882"/>
                </a:lnTo>
                <a:lnTo>
                  <a:pt x="21920" y="28206"/>
                </a:lnTo>
                <a:lnTo>
                  <a:pt x="14135" y="28206"/>
                </a:lnTo>
                <a:lnTo>
                  <a:pt x="6324" y="28206"/>
                </a:lnTo>
                <a:lnTo>
                  <a:pt x="0" y="21882"/>
                </a:lnTo>
                <a:lnTo>
                  <a:pt x="0" y="14109"/>
                </a:lnTo>
                <a:lnTo>
                  <a:pt x="0" y="6324"/>
                </a:lnTo>
                <a:lnTo>
                  <a:pt x="6324" y="0"/>
                </a:lnTo>
                <a:lnTo>
                  <a:pt x="14135" y="0"/>
                </a:lnTo>
                <a:lnTo>
                  <a:pt x="21920" y="0"/>
                </a:lnTo>
                <a:lnTo>
                  <a:pt x="28219" y="6324"/>
                </a:lnTo>
                <a:lnTo>
                  <a:pt x="28219" y="14109"/>
                </a:lnTo>
                <a:close/>
              </a:path>
            </a:pathLst>
          </a:custGeom>
          <a:ln w="8127">
            <a:solidFill>
              <a:srgbClr val="231F20"/>
            </a:solidFill>
          </a:ln>
        </p:spPr>
        <p:txBody>
          <a:bodyPr wrap="square" lIns="0" tIns="0" rIns="0" bIns="0" rtlCol="0"/>
          <a:lstStyle/>
          <a:p>
            <a:endParaRPr/>
          </a:p>
        </p:txBody>
      </p:sp>
      <p:sp>
        <p:nvSpPr>
          <p:cNvPr id="12" name="object 12"/>
          <p:cNvSpPr/>
          <p:nvPr/>
        </p:nvSpPr>
        <p:spPr>
          <a:xfrm>
            <a:off x="785194" y="1874234"/>
            <a:ext cx="28575" cy="28575"/>
          </a:xfrm>
          <a:custGeom>
            <a:avLst/>
            <a:gdLst/>
            <a:ahLst/>
            <a:cxnLst/>
            <a:rect l="l" t="t" r="r" b="b"/>
            <a:pathLst>
              <a:path w="28575" h="28575">
                <a:moveTo>
                  <a:pt x="28257" y="14097"/>
                </a:moveTo>
                <a:lnTo>
                  <a:pt x="28257" y="21882"/>
                </a:lnTo>
                <a:lnTo>
                  <a:pt x="21907" y="28206"/>
                </a:lnTo>
                <a:lnTo>
                  <a:pt x="14135" y="28206"/>
                </a:lnTo>
                <a:lnTo>
                  <a:pt x="6337" y="28206"/>
                </a:lnTo>
                <a:lnTo>
                  <a:pt x="0" y="21882"/>
                </a:lnTo>
                <a:lnTo>
                  <a:pt x="0" y="14097"/>
                </a:lnTo>
                <a:lnTo>
                  <a:pt x="0" y="6311"/>
                </a:lnTo>
                <a:lnTo>
                  <a:pt x="6337" y="0"/>
                </a:lnTo>
                <a:lnTo>
                  <a:pt x="14135" y="0"/>
                </a:lnTo>
                <a:lnTo>
                  <a:pt x="21907" y="0"/>
                </a:lnTo>
                <a:lnTo>
                  <a:pt x="28257" y="6311"/>
                </a:lnTo>
                <a:lnTo>
                  <a:pt x="28257" y="14097"/>
                </a:lnTo>
                <a:close/>
              </a:path>
            </a:pathLst>
          </a:custGeom>
          <a:ln w="8127">
            <a:solidFill>
              <a:srgbClr val="231F20"/>
            </a:solidFill>
          </a:ln>
        </p:spPr>
        <p:txBody>
          <a:bodyPr wrap="square" lIns="0" tIns="0" rIns="0" bIns="0" rtlCol="0"/>
          <a:lstStyle/>
          <a:p>
            <a:endParaRPr/>
          </a:p>
        </p:txBody>
      </p:sp>
      <p:sp>
        <p:nvSpPr>
          <p:cNvPr id="13" name="object 13"/>
          <p:cNvSpPr/>
          <p:nvPr/>
        </p:nvSpPr>
        <p:spPr>
          <a:xfrm>
            <a:off x="1167772" y="1818376"/>
            <a:ext cx="111760" cy="111760"/>
          </a:xfrm>
          <a:custGeom>
            <a:avLst/>
            <a:gdLst/>
            <a:ahLst/>
            <a:cxnLst/>
            <a:rect l="l" t="t" r="r" b="b"/>
            <a:pathLst>
              <a:path w="111759" h="111760">
                <a:moveTo>
                  <a:pt x="111709" y="55816"/>
                </a:moveTo>
                <a:lnTo>
                  <a:pt x="107316" y="77575"/>
                </a:lnTo>
                <a:lnTo>
                  <a:pt x="95340" y="95332"/>
                </a:lnTo>
                <a:lnTo>
                  <a:pt x="77585" y="107297"/>
                </a:lnTo>
                <a:lnTo>
                  <a:pt x="55854" y="111683"/>
                </a:lnTo>
                <a:lnTo>
                  <a:pt x="34123" y="107297"/>
                </a:lnTo>
                <a:lnTo>
                  <a:pt x="16368" y="95332"/>
                </a:lnTo>
                <a:lnTo>
                  <a:pt x="4392" y="77575"/>
                </a:lnTo>
                <a:lnTo>
                  <a:pt x="0" y="55816"/>
                </a:lnTo>
                <a:lnTo>
                  <a:pt x="4392" y="34086"/>
                </a:lnTo>
                <a:lnTo>
                  <a:pt x="16368" y="16344"/>
                </a:lnTo>
                <a:lnTo>
                  <a:pt x="34123" y="4385"/>
                </a:lnTo>
                <a:lnTo>
                  <a:pt x="55854" y="0"/>
                </a:lnTo>
                <a:lnTo>
                  <a:pt x="77585" y="4385"/>
                </a:lnTo>
                <a:lnTo>
                  <a:pt x="95340" y="16344"/>
                </a:lnTo>
                <a:lnTo>
                  <a:pt x="107316" y="34086"/>
                </a:lnTo>
                <a:lnTo>
                  <a:pt x="111709" y="55816"/>
                </a:lnTo>
                <a:close/>
              </a:path>
            </a:pathLst>
          </a:custGeom>
          <a:ln w="5422">
            <a:solidFill>
              <a:srgbClr val="231F20"/>
            </a:solidFill>
          </a:ln>
        </p:spPr>
        <p:txBody>
          <a:bodyPr wrap="square" lIns="0" tIns="0" rIns="0" bIns="0" rtlCol="0"/>
          <a:lstStyle/>
          <a:p>
            <a:endParaRPr/>
          </a:p>
        </p:txBody>
      </p:sp>
      <p:sp>
        <p:nvSpPr>
          <p:cNvPr id="14" name="object 14"/>
          <p:cNvSpPr/>
          <p:nvPr/>
        </p:nvSpPr>
        <p:spPr>
          <a:xfrm>
            <a:off x="1215332" y="1122416"/>
            <a:ext cx="28575" cy="28575"/>
          </a:xfrm>
          <a:custGeom>
            <a:avLst/>
            <a:gdLst/>
            <a:ahLst/>
            <a:cxnLst/>
            <a:rect l="l" t="t" r="r" b="b"/>
            <a:pathLst>
              <a:path w="28575" h="28575">
                <a:moveTo>
                  <a:pt x="28206" y="14122"/>
                </a:moveTo>
                <a:lnTo>
                  <a:pt x="28206" y="21894"/>
                </a:lnTo>
                <a:lnTo>
                  <a:pt x="21907" y="28219"/>
                </a:lnTo>
                <a:lnTo>
                  <a:pt x="14122" y="28219"/>
                </a:lnTo>
                <a:lnTo>
                  <a:pt x="6324" y="28219"/>
                </a:lnTo>
                <a:lnTo>
                  <a:pt x="0" y="21894"/>
                </a:lnTo>
                <a:lnTo>
                  <a:pt x="0" y="14122"/>
                </a:lnTo>
                <a:lnTo>
                  <a:pt x="0" y="6324"/>
                </a:lnTo>
                <a:lnTo>
                  <a:pt x="6324" y="0"/>
                </a:lnTo>
                <a:lnTo>
                  <a:pt x="14122" y="0"/>
                </a:lnTo>
                <a:lnTo>
                  <a:pt x="21907" y="0"/>
                </a:lnTo>
                <a:lnTo>
                  <a:pt x="28206" y="6324"/>
                </a:lnTo>
                <a:lnTo>
                  <a:pt x="28206" y="14122"/>
                </a:lnTo>
                <a:close/>
              </a:path>
            </a:pathLst>
          </a:custGeom>
          <a:ln w="8128">
            <a:solidFill>
              <a:srgbClr val="231F20"/>
            </a:solidFill>
          </a:ln>
        </p:spPr>
        <p:txBody>
          <a:bodyPr wrap="square" lIns="0" tIns="0" rIns="0" bIns="0" rtlCol="0"/>
          <a:lstStyle/>
          <a:p>
            <a:endParaRPr/>
          </a:p>
        </p:txBody>
      </p:sp>
      <p:sp>
        <p:nvSpPr>
          <p:cNvPr id="15" name="object 15"/>
          <p:cNvSpPr/>
          <p:nvPr/>
        </p:nvSpPr>
        <p:spPr>
          <a:xfrm>
            <a:off x="1661061" y="1218868"/>
            <a:ext cx="28575" cy="28575"/>
          </a:xfrm>
          <a:custGeom>
            <a:avLst/>
            <a:gdLst/>
            <a:ahLst/>
            <a:cxnLst/>
            <a:rect l="l" t="t" r="r" b="b"/>
            <a:pathLst>
              <a:path w="28575" h="28575">
                <a:moveTo>
                  <a:pt x="28219" y="14109"/>
                </a:moveTo>
                <a:lnTo>
                  <a:pt x="28219" y="21894"/>
                </a:lnTo>
                <a:lnTo>
                  <a:pt x="21894" y="28206"/>
                </a:lnTo>
                <a:lnTo>
                  <a:pt x="14084" y="28206"/>
                </a:lnTo>
                <a:lnTo>
                  <a:pt x="6311" y="28206"/>
                </a:lnTo>
                <a:lnTo>
                  <a:pt x="0" y="21894"/>
                </a:lnTo>
                <a:lnTo>
                  <a:pt x="0" y="14109"/>
                </a:lnTo>
                <a:lnTo>
                  <a:pt x="0" y="6311"/>
                </a:lnTo>
                <a:lnTo>
                  <a:pt x="6311" y="0"/>
                </a:lnTo>
                <a:lnTo>
                  <a:pt x="14084" y="0"/>
                </a:lnTo>
                <a:lnTo>
                  <a:pt x="21894" y="0"/>
                </a:lnTo>
                <a:lnTo>
                  <a:pt x="28219" y="6311"/>
                </a:lnTo>
                <a:lnTo>
                  <a:pt x="28219" y="14109"/>
                </a:lnTo>
                <a:close/>
              </a:path>
            </a:pathLst>
          </a:custGeom>
          <a:ln w="8127">
            <a:solidFill>
              <a:srgbClr val="231F20"/>
            </a:solidFill>
          </a:ln>
        </p:spPr>
        <p:txBody>
          <a:bodyPr wrap="square" lIns="0" tIns="0" rIns="0" bIns="0" rtlCol="0"/>
          <a:lstStyle/>
          <a:p>
            <a:endParaRPr/>
          </a:p>
        </p:txBody>
      </p:sp>
      <p:sp>
        <p:nvSpPr>
          <p:cNvPr id="16" name="object 16"/>
          <p:cNvSpPr/>
          <p:nvPr/>
        </p:nvSpPr>
        <p:spPr>
          <a:xfrm>
            <a:off x="1616200" y="1888335"/>
            <a:ext cx="28575" cy="28575"/>
          </a:xfrm>
          <a:custGeom>
            <a:avLst/>
            <a:gdLst/>
            <a:ahLst/>
            <a:cxnLst/>
            <a:rect l="l" t="t" r="r" b="b"/>
            <a:pathLst>
              <a:path w="28575" h="28575">
                <a:moveTo>
                  <a:pt x="28219" y="14109"/>
                </a:moveTo>
                <a:lnTo>
                  <a:pt x="28219" y="21894"/>
                </a:lnTo>
                <a:lnTo>
                  <a:pt x="21894" y="28193"/>
                </a:lnTo>
                <a:lnTo>
                  <a:pt x="14109" y="28193"/>
                </a:lnTo>
                <a:lnTo>
                  <a:pt x="6311" y="28193"/>
                </a:lnTo>
                <a:lnTo>
                  <a:pt x="0" y="21894"/>
                </a:lnTo>
                <a:lnTo>
                  <a:pt x="0" y="14109"/>
                </a:lnTo>
                <a:lnTo>
                  <a:pt x="0" y="6311"/>
                </a:lnTo>
                <a:lnTo>
                  <a:pt x="6311" y="0"/>
                </a:lnTo>
                <a:lnTo>
                  <a:pt x="14109" y="0"/>
                </a:lnTo>
                <a:lnTo>
                  <a:pt x="21894" y="0"/>
                </a:lnTo>
                <a:lnTo>
                  <a:pt x="28219" y="6311"/>
                </a:lnTo>
                <a:lnTo>
                  <a:pt x="28219" y="14109"/>
                </a:lnTo>
                <a:close/>
              </a:path>
            </a:pathLst>
          </a:custGeom>
          <a:ln w="8128">
            <a:solidFill>
              <a:srgbClr val="231F20"/>
            </a:solidFill>
          </a:ln>
        </p:spPr>
        <p:txBody>
          <a:bodyPr wrap="square" lIns="0" tIns="0" rIns="0" bIns="0" rtlCol="0"/>
          <a:lstStyle/>
          <a:p>
            <a:endParaRPr/>
          </a:p>
        </p:txBody>
      </p:sp>
      <p:sp>
        <p:nvSpPr>
          <p:cNvPr id="17" name="object 17"/>
          <p:cNvSpPr/>
          <p:nvPr/>
        </p:nvSpPr>
        <p:spPr>
          <a:xfrm>
            <a:off x="1158066" y="1808660"/>
            <a:ext cx="131445" cy="131445"/>
          </a:xfrm>
          <a:custGeom>
            <a:avLst/>
            <a:gdLst/>
            <a:ahLst/>
            <a:cxnLst/>
            <a:rect l="l" t="t" r="r" b="b"/>
            <a:pathLst>
              <a:path w="131444" h="131444">
                <a:moveTo>
                  <a:pt x="131114" y="65531"/>
                </a:moveTo>
                <a:lnTo>
                  <a:pt x="125963" y="91065"/>
                </a:lnTo>
                <a:lnTo>
                  <a:pt x="111913" y="111910"/>
                </a:lnTo>
                <a:lnTo>
                  <a:pt x="91075" y="125962"/>
                </a:lnTo>
                <a:lnTo>
                  <a:pt x="65557" y="131114"/>
                </a:lnTo>
                <a:lnTo>
                  <a:pt x="40055" y="125962"/>
                </a:lnTo>
                <a:lnTo>
                  <a:pt x="19215" y="111910"/>
                </a:lnTo>
                <a:lnTo>
                  <a:pt x="5156" y="91065"/>
                </a:lnTo>
                <a:lnTo>
                  <a:pt x="0" y="65531"/>
                </a:lnTo>
                <a:lnTo>
                  <a:pt x="5156" y="40028"/>
                </a:lnTo>
                <a:lnTo>
                  <a:pt x="19215" y="19197"/>
                </a:lnTo>
                <a:lnTo>
                  <a:pt x="40055" y="5151"/>
                </a:lnTo>
                <a:lnTo>
                  <a:pt x="65557" y="0"/>
                </a:lnTo>
                <a:lnTo>
                  <a:pt x="91075" y="5151"/>
                </a:lnTo>
                <a:lnTo>
                  <a:pt x="111913" y="19197"/>
                </a:lnTo>
                <a:lnTo>
                  <a:pt x="125963" y="40028"/>
                </a:lnTo>
                <a:lnTo>
                  <a:pt x="131114" y="65531"/>
                </a:lnTo>
                <a:close/>
              </a:path>
            </a:pathLst>
          </a:custGeom>
          <a:ln w="5422">
            <a:solidFill>
              <a:srgbClr val="231F20"/>
            </a:solidFill>
          </a:ln>
        </p:spPr>
        <p:txBody>
          <a:bodyPr wrap="square" lIns="0" tIns="0" rIns="0" bIns="0" rtlCol="0"/>
          <a:lstStyle/>
          <a:p>
            <a:endParaRPr/>
          </a:p>
        </p:txBody>
      </p:sp>
      <p:sp>
        <p:nvSpPr>
          <p:cNvPr id="18" name="object 18"/>
          <p:cNvSpPr/>
          <p:nvPr/>
        </p:nvSpPr>
        <p:spPr>
          <a:xfrm>
            <a:off x="1203568" y="1854150"/>
            <a:ext cx="40640" cy="40640"/>
          </a:xfrm>
          <a:custGeom>
            <a:avLst/>
            <a:gdLst/>
            <a:ahLst/>
            <a:cxnLst/>
            <a:rect l="l" t="t" r="r" b="b"/>
            <a:pathLst>
              <a:path w="40640" h="40639">
                <a:moveTo>
                  <a:pt x="40144" y="20078"/>
                </a:moveTo>
                <a:lnTo>
                  <a:pt x="38562" y="27882"/>
                </a:lnTo>
                <a:lnTo>
                  <a:pt x="34251" y="34251"/>
                </a:lnTo>
                <a:lnTo>
                  <a:pt x="27864" y="38545"/>
                </a:lnTo>
                <a:lnTo>
                  <a:pt x="20053" y="40119"/>
                </a:lnTo>
                <a:lnTo>
                  <a:pt x="12253" y="38545"/>
                </a:lnTo>
                <a:lnTo>
                  <a:pt x="5878" y="34251"/>
                </a:lnTo>
                <a:lnTo>
                  <a:pt x="1577" y="27882"/>
                </a:lnTo>
                <a:lnTo>
                  <a:pt x="0" y="20078"/>
                </a:lnTo>
                <a:lnTo>
                  <a:pt x="1577" y="12258"/>
                </a:lnTo>
                <a:lnTo>
                  <a:pt x="5878" y="5876"/>
                </a:lnTo>
                <a:lnTo>
                  <a:pt x="12253" y="1576"/>
                </a:lnTo>
                <a:lnTo>
                  <a:pt x="20053" y="0"/>
                </a:lnTo>
                <a:lnTo>
                  <a:pt x="27864" y="1576"/>
                </a:lnTo>
                <a:lnTo>
                  <a:pt x="34251" y="5876"/>
                </a:lnTo>
                <a:lnTo>
                  <a:pt x="38562" y="12258"/>
                </a:lnTo>
                <a:lnTo>
                  <a:pt x="40144" y="20078"/>
                </a:lnTo>
                <a:close/>
              </a:path>
            </a:pathLst>
          </a:custGeom>
          <a:ln w="8128">
            <a:solidFill>
              <a:srgbClr val="231F20"/>
            </a:solidFill>
          </a:ln>
        </p:spPr>
        <p:txBody>
          <a:bodyPr wrap="square" lIns="0" tIns="0" rIns="0" bIns="0" rtlCol="0"/>
          <a:lstStyle/>
          <a:p>
            <a:endParaRPr/>
          </a:p>
        </p:txBody>
      </p:sp>
      <p:sp>
        <p:nvSpPr>
          <p:cNvPr id="19" name="object 19"/>
          <p:cNvSpPr/>
          <p:nvPr/>
        </p:nvSpPr>
        <p:spPr>
          <a:xfrm>
            <a:off x="1220317" y="1818386"/>
            <a:ext cx="3810" cy="36195"/>
          </a:xfrm>
          <a:custGeom>
            <a:avLst/>
            <a:gdLst/>
            <a:ahLst/>
            <a:cxnLst/>
            <a:rect l="l" t="t" r="r" b="b"/>
            <a:pathLst>
              <a:path w="3809" h="36194">
                <a:moveTo>
                  <a:pt x="3302" y="35763"/>
                </a:moveTo>
                <a:lnTo>
                  <a:pt x="0" y="35763"/>
                </a:lnTo>
                <a:lnTo>
                  <a:pt x="0" y="0"/>
                </a:lnTo>
                <a:lnTo>
                  <a:pt x="3302" y="0"/>
                </a:lnTo>
                <a:lnTo>
                  <a:pt x="3302" y="35763"/>
                </a:lnTo>
                <a:close/>
              </a:path>
            </a:pathLst>
          </a:custGeom>
          <a:solidFill>
            <a:srgbClr val="231F20"/>
          </a:solidFill>
        </p:spPr>
        <p:txBody>
          <a:bodyPr wrap="square" lIns="0" tIns="0" rIns="0" bIns="0" rtlCol="0"/>
          <a:lstStyle/>
          <a:p>
            <a:endParaRPr/>
          </a:p>
        </p:txBody>
      </p:sp>
      <p:sp>
        <p:nvSpPr>
          <p:cNvPr id="20" name="object 20"/>
          <p:cNvSpPr/>
          <p:nvPr/>
        </p:nvSpPr>
        <p:spPr>
          <a:xfrm>
            <a:off x="1220317" y="1894281"/>
            <a:ext cx="3810" cy="36195"/>
          </a:xfrm>
          <a:custGeom>
            <a:avLst/>
            <a:gdLst/>
            <a:ahLst/>
            <a:cxnLst/>
            <a:rect l="l" t="t" r="r" b="b"/>
            <a:pathLst>
              <a:path w="3809" h="36194">
                <a:moveTo>
                  <a:pt x="3302" y="35788"/>
                </a:moveTo>
                <a:lnTo>
                  <a:pt x="0" y="35788"/>
                </a:lnTo>
                <a:lnTo>
                  <a:pt x="0" y="0"/>
                </a:lnTo>
                <a:lnTo>
                  <a:pt x="3302" y="0"/>
                </a:lnTo>
                <a:lnTo>
                  <a:pt x="3302" y="35788"/>
                </a:lnTo>
                <a:close/>
              </a:path>
            </a:pathLst>
          </a:custGeom>
          <a:solidFill>
            <a:srgbClr val="231F20"/>
          </a:solidFill>
        </p:spPr>
        <p:txBody>
          <a:bodyPr wrap="square" lIns="0" tIns="0" rIns="0" bIns="0" rtlCol="0"/>
          <a:lstStyle/>
          <a:p>
            <a:endParaRPr/>
          </a:p>
        </p:txBody>
      </p:sp>
      <p:sp>
        <p:nvSpPr>
          <p:cNvPr id="21" name="object 21"/>
          <p:cNvSpPr/>
          <p:nvPr/>
        </p:nvSpPr>
        <p:spPr>
          <a:xfrm>
            <a:off x="1243711" y="1872577"/>
            <a:ext cx="36195" cy="3810"/>
          </a:xfrm>
          <a:custGeom>
            <a:avLst/>
            <a:gdLst/>
            <a:ahLst/>
            <a:cxnLst/>
            <a:rect l="l" t="t" r="r" b="b"/>
            <a:pathLst>
              <a:path w="36194" h="3810">
                <a:moveTo>
                  <a:pt x="0" y="0"/>
                </a:moveTo>
                <a:lnTo>
                  <a:pt x="35763" y="0"/>
                </a:lnTo>
                <a:lnTo>
                  <a:pt x="35763" y="3289"/>
                </a:lnTo>
                <a:lnTo>
                  <a:pt x="0" y="3289"/>
                </a:lnTo>
                <a:lnTo>
                  <a:pt x="0" y="0"/>
                </a:lnTo>
                <a:close/>
              </a:path>
            </a:pathLst>
          </a:custGeom>
          <a:solidFill>
            <a:srgbClr val="231F20"/>
          </a:solidFill>
        </p:spPr>
        <p:txBody>
          <a:bodyPr wrap="square" lIns="0" tIns="0" rIns="0" bIns="0" rtlCol="0"/>
          <a:lstStyle/>
          <a:p>
            <a:endParaRPr/>
          </a:p>
        </p:txBody>
      </p:sp>
      <p:sp>
        <p:nvSpPr>
          <p:cNvPr id="22" name="object 22"/>
          <p:cNvSpPr/>
          <p:nvPr/>
        </p:nvSpPr>
        <p:spPr>
          <a:xfrm>
            <a:off x="1167777" y="1872577"/>
            <a:ext cx="36195" cy="3810"/>
          </a:xfrm>
          <a:custGeom>
            <a:avLst/>
            <a:gdLst/>
            <a:ahLst/>
            <a:cxnLst/>
            <a:rect l="l" t="t" r="r" b="b"/>
            <a:pathLst>
              <a:path w="36194" h="3810">
                <a:moveTo>
                  <a:pt x="0" y="0"/>
                </a:moveTo>
                <a:lnTo>
                  <a:pt x="35775" y="0"/>
                </a:lnTo>
                <a:lnTo>
                  <a:pt x="35775" y="3289"/>
                </a:lnTo>
                <a:lnTo>
                  <a:pt x="0" y="3289"/>
                </a:lnTo>
                <a:lnTo>
                  <a:pt x="0" y="0"/>
                </a:lnTo>
                <a:close/>
              </a:path>
            </a:pathLst>
          </a:custGeom>
          <a:solidFill>
            <a:srgbClr val="231F20"/>
          </a:solidFill>
        </p:spPr>
        <p:txBody>
          <a:bodyPr wrap="square" lIns="0" tIns="0" rIns="0" bIns="0" rtlCol="0"/>
          <a:lstStyle/>
          <a:p>
            <a:endParaRPr/>
          </a:p>
        </p:txBody>
      </p:sp>
      <p:sp>
        <p:nvSpPr>
          <p:cNvPr id="23" name="object 23"/>
          <p:cNvSpPr/>
          <p:nvPr/>
        </p:nvSpPr>
        <p:spPr>
          <a:xfrm>
            <a:off x="758313" y="1565948"/>
            <a:ext cx="192328" cy="192265"/>
          </a:xfrm>
          <a:prstGeom prst="rect">
            <a:avLst/>
          </a:prstGeom>
          <a:blipFill>
            <a:blip r:embed="rId4" cstate="print"/>
            <a:stretch>
              <a:fillRect/>
            </a:stretch>
          </a:blipFill>
        </p:spPr>
        <p:txBody>
          <a:bodyPr wrap="square" lIns="0" tIns="0" rIns="0" bIns="0" rtlCol="0"/>
          <a:lstStyle/>
          <a:p>
            <a:endParaRPr/>
          </a:p>
        </p:txBody>
      </p:sp>
      <p:sp>
        <p:nvSpPr>
          <p:cNvPr id="24" name="object 24"/>
          <p:cNvSpPr/>
          <p:nvPr/>
        </p:nvSpPr>
        <p:spPr>
          <a:xfrm>
            <a:off x="1537700" y="1273772"/>
            <a:ext cx="117475" cy="117475"/>
          </a:xfrm>
          <a:custGeom>
            <a:avLst/>
            <a:gdLst/>
            <a:ahLst/>
            <a:cxnLst/>
            <a:rect l="l" t="t" r="r" b="b"/>
            <a:pathLst>
              <a:path w="117475" h="117475">
                <a:moveTo>
                  <a:pt x="117373" y="58648"/>
                </a:moveTo>
                <a:lnTo>
                  <a:pt x="112756" y="81489"/>
                </a:lnTo>
                <a:lnTo>
                  <a:pt x="100171" y="100139"/>
                </a:lnTo>
                <a:lnTo>
                  <a:pt x="81518" y="112712"/>
                </a:lnTo>
                <a:lnTo>
                  <a:pt x="58699" y="117322"/>
                </a:lnTo>
                <a:lnTo>
                  <a:pt x="35854" y="112712"/>
                </a:lnTo>
                <a:lnTo>
                  <a:pt x="17195" y="100139"/>
                </a:lnTo>
                <a:lnTo>
                  <a:pt x="4614" y="81489"/>
                </a:lnTo>
                <a:lnTo>
                  <a:pt x="0" y="58648"/>
                </a:lnTo>
                <a:lnTo>
                  <a:pt x="4614" y="35811"/>
                </a:lnTo>
                <a:lnTo>
                  <a:pt x="17195" y="17170"/>
                </a:lnTo>
                <a:lnTo>
                  <a:pt x="35854" y="4606"/>
                </a:lnTo>
                <a:lnTo>
                  <a:pt x="58699" y="0"/>
                </a:lnTo>
                <a:lnTo>
                  <a:pt x="81518" y="4606"/>
                </a:lnTo>
                <a:lnTo>
                  <a:pt x="100171" y="17170"/>
                </a:lnTo>
                <a:lnTo>
                  <a:pt x="112756" y="35811"/>
                </a:lnTo>
                <a:lnTo>
                  <a:pt x="117373" y="58648"/>
                </a:lnTo>
                <a:close/>
              </a:path>
            </a:pathLst>
          </a:custGeom>
          <a:ln w="8128">
            <a:solidFill>
              <a:srgbClr val="231F20"/>
            </a:solidFill>
          </a:ln>
        </p:spPr>
        <p:txBody>
          <a:bodyPr wrap="square" lIns="0" tIns="0" rIns="0" bIns="0" rtlCol="0"/>
          <a:lstStyle/>
          <a:p>
            <a:endParaRPr/>
          </a:p>
        </p:txBody>
      </p:sp>
      <p:sp>
        <p:nvSpPr>
          <p:cNvPr id="25" name="object 25"/>
          <p:cNvSpPr/>
          <p:nvPr/>
        </p:nvSpPr>
        <p:spPr>
          <a:xfrm>
            <a:off x="1504708" y="1239949"/>
            <a:ext cx="184150" cy="184150"/>
          </a:xfrm>
          <a:custGeom>
            <a:avLst/>
            <a:gdLst/>
            <a:ahLst/>
            <a:cxnLst/>
            <a:rect l="l" t="t" r="r" b="b"/>
            <a:pathLst>
              <a:path w="184150" h="184150">
                <a:moveTo>
                  <a:pt x="184150" y="92062"/>
                </a:moveTo>
                <a:lnTo>
                  <a:pt x="176914" y="127903"/>
                </a:lnTo>
                <a:lnTo>
                  <a:pt x="157181" y="157175"/>
                </a:lnTo>
                <a:lnTo>
                  <a:pt x="127914" y="176912"/>
                </a:lnTo>
                <a:lnTo>
                  <a:pt x="92075" y="184150"/>
                </a:lnTo>
                <a:lnTo>
                  <a:pt x="56251" y="176912"/>
                </a:lnTo>
                <a:lnTo>
                  <a:pt x="26982" y="157175"/>
                </a:lnTo>
                <a:lnTo>
                  <a:pt x="7241" y="127903"/>
                </a:lnTo>
                <a:lnTo>
                  <a:pt x="0" y="92062"/>
                </a:lnTo>
                <a:lnTo>
                  <a:pt x="7241" y="56230"/>
                </a:lnTo>
                <a:lnTo>
                  <a:pt x="26982" y="26966"/>
                </a:lnTo>
                <a:lnTo>
                  <a:pt x="56251" y="7235"/>
                </a:lnTo>
                <a:lnTo>
                  <a:pt x="92075" y="0"/>
                </a:lnTo>
                <a:lnTo>
                  <a:pt x="127914" y="7235"/>
                </a:lnTo>
                <a:lnTo>
                  <a:pt x="157181" y="26966"/>
                </a:lnTo>
                <a:lnTo>
                  <a:pt x="176914" y="56230"/>
                </a:lnTo>
                <a:lnTo>
                  <a:pt x="184150" y="92062"/>
                </a:lnTo>
                <a:close/>
              </a:path>
            </a:pathLst>
          </a:custGeom>
          <a:ln w="8128">
            <a:solidFill>
              <a:srgbClr val="231F20"/>
            </a:solidFill>
          </a:ln>
        </p:spPr>
        <p:txBody>
          <a:bodyPr wrap="square" lIns="0" tIns="0" rIns="0" bIns="0" rtlCol="0"/>
          <a:lstStyle/>
          <a:p>
            <a:endParaRPr/>
          </a:p>
        </p:txBody>
      </p:sp>
      <p:sp>
        <p:nvSpPr>
          <p:cNvPr id="26" name="object 26"/>
          <p:cNvSpPr/>
          <p:nvPr/>
        </p:nvSpPr>
        <p:spPr>
          <a:xfrm>
            <a:off x="1558571" y="1274771"/>
            <a:ext cx="41910" cy="52069"/>
          </a:xfrm>
          <a:custGeom>
            <a:avLst/>
            <a:gdLst/>
            <a:ahLst/>
            <a:cxnLst/>
            <a:rect l="l" t="t" r="r" b="b"/>
            <a:pathLst>
              <a:path w="41909" h="52069">
                <a:moveTo>
                  <a:pt x="0" y="12814"/>
                </a:moveTo>
                <a:lnTo>
                  <a:pt x="0" y="50139"/>
                </a:lnTo>
                <a:lnTo>
                  <a:pt x="19848" y="51595"/>
                </a:lnTo>
                <a:lnTo>
                  <a:pt x="30816" y="51881"/>
                </a:lnTo>
                <a:lnTo>
                  <a:pt x="36822" y="50816"/>
                </a:lnTo>
                <a:lnTo>
                  <a:pt x="41783" y="48221"/>
                </a:lnTo>
                <a:lnTo>
                  <a:pt x="41783" y="0"/>
                </a:lnTo>
              </a:path>
            </a:pathLst>
          </a:custGeom>
          <a:ln w="8127">
            <a:solidFill>
              <a:srgbClr val="231F20"/>
            </a:solidFill>
          </a:ln>
        </p:spPr>
        <p:txBody>
          <a:bodyPr wrap="square" lIns="0" tIns="0" rIns="0" bIns="0" rtlCol="0"/>
          <a:lstStyle/>
          <a:p>
            <a:endParaRPr/>
          </a:p>
        </p:txBody>
      </p:sp>
      <p:sp>
        <p:nvSpPr>
          <p:cNvPr id="27" name="object 27"/>
          <p:cNvSpPr/>
          <p:nvPr/>
        </p:nvSpPr>
        <p:spPr>
          <a:xfrm>
            <a:off x="1548491" y="1324868"/>
            <a:ext cx="56515" cy="53340"/>
          </a:xfrm>
          <a:custGeom>
            <a:avLst/>
            <a:gdLst/>
            <a:ahLst/>
            <a:cxnLst/>
            <a:rect l="l" t="t" r="r" b="b"/>
            <a:pathLst>
              <a:path w="56515" h="53340">
                <a:moveTo>
                  <a:pt x="24293" y="0"/>
                </a:moveTo>
                <a:lnTo>
                  <a:pt x="24238" y="3141"/>
                </a:lnTo>
                <a:lnTo>
                  <a:pt x="24155" y="2651"/>
                </a:lnTo>
                <a:lnTo>
                  <a:pt x="24141" y="2489"/>
                </a:lnTo>
                <a:lnTo>
                  <a:pt x="24293" y="6616"/>
                </a:lnTo>
                <a:lnTo>
                  <a:pt x="2883" y="16043"/>
                </a:lnTo>
                <a:lnTo>
                  <a:pt x="0" y="30564"/>
                </a:lnTo>
                <a:lnTo>
                  <a:pt x="8739" y="44658"/>
                </a:lnTo>
                <a:lnTo>
                  <a:pt x="22198" y="52806"/>
                </a:lnTo>
                <a:lnTo>
                  <a:pt x="41622" y="50375"/>
                </a:lnTo>
                <a:lnTo>
                  <a:pt x="55511" y="37626"/>
                </a:lnTo>
                <a:lnTo>
                  <a:pt x="56011" y="20920"/>
                </a:lnTo>
                <a:lnTo>
                  <a:pt x="35266" y="6616"/>
                </a:lnTo>
                <a:lnTo>
                  <a:pt x="35266" y="749"/>
                </a:lnTo>
              </a:path>
            </a:pathLst>
          </a:custGeom>
          <a:ln w="8127">
            <a:solidFill>
              <a:srgbClr val="231F20"/>
            </a:solidFill>
          </a:ln>
        </p:spPr>
        <p:txBody>
          <a:bodyPr wrap="square" lIns="0" tIns="0" rIns="0" bIns="0" rtlCol="0"/>
          <a:lstStyle/>
          <a:p>
            <a:endParaRPr/>
          </a:p>
        </p:txBody>
      </p:sp>
      <p:sp>
        <p:nvSpPr>
          <p:cNvPr id="28" name="object 28"/>
          <p:cNvSpPr/>
          <p:nvPr/>
        </p:nvSpPr>
        <p:spPr>
          <a:xfrm>
            <a:off x="828700" y="1224039"/>
            <a:ext cx="730250" cy="64135"/>
          </a:xfrm>
          <a:custGeom>
            <a:avLst/>
            <a:gdLst/>
            <a:ahLst/>
            <a:cxnLst/>
            <a:rect l="l" t="t" r="r" b="b"/>
            <a:pathLst>
              <a:path w="730250" h="64134">
                <a:moveTo>
                  <a:pt x="729869" y="63550"/>
                </a:moveTo>
                <a:lnTo>
                  <a:pt x="0" y="63550"/>
                </a:lnTo>
                <a:lnTo>
                  <a:pt x="0" y="0"/>
                </a:lnTo>
                <a:lnTo>
                  <a:pt x="729869" y="0"/>
                </a:lnTo>
                <a:lnTo>
                  <a:pt x="729869" y="63550"/>
                </a:lnTo>
                <a:close/>
              </a:path>
            </a:pathLst>
          </a:custGeom>
          <a:ln w="4800">
            <a:solidFill>
              <a:srgbClr val="231F20"/>
            </a:solidFill>
          </a:ln>
        </p:spPr>
        <p:txBody>
          <a:bodyPr wrap="square" lIns="0" tIns="0" rIns="0" bIns="0" rtlCol="0"/>
          <a:lstStyle/>
          <a:p>
            <a:endParaRPr/>
          </a:p>
        </p:txBody>
      </p:sp>
      <p:sp>
        <p:nvSpPr>
          <p:cNvPr id="29" name="object 29"/>
          <p:cNvSpPr txBox="1"/>
          <p:nvPr/>
        </p:nvSpPr>
        <p:spPr>
          <a:xfrm>
            <a:off x="3699036" y="9996493"/>
            <a:ext cx="158115" cy="112395"/>
          </a:xfrm>
          <a:prstGeom prst="rect">
            <a:avLst/>
          </a:prstGeom>
        </p:spPr>
        <p:txBody>
          <a:bodyPr vert="horz" wrap="square" lIns="0" tIns="6985" rIns="0" bIns="0" rtlCol="0">
            <a:spAutoFit/>
          </a:bodyPr>
          <a:lstStyle/>
          <a:p>
            <a:pPr marL="38100">
              <a:lnSpc>
                <a:spcPct val="100000"/>
              </a:lnSpc>
              <a:spcBef>
                <a:spcPts val="55"/>
              </a:spcBef>
            </a:pPr>
            <a:r>
              <a:rPr sz="600" dirty="0">
                <a:solidFill>
                  <a:srgbClr val="131111"/>
                </a:solidFill>
                <a:latin typeface="Arial"/>
                <a:cs typeface="Arial"/>
              </a:rPr>
              <a:t>21</a:t>
            </a:r>
            <a:endParaRPr sz="600">
              <a:latin typeface="Arial"/>
              <a:cs typeface="Arial"/>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2187439" y="6524075"/>
            <a:ext cx="3165475" cy="436880"/>
          </a:xfrm>
          <a:prstGeom prst="rect">
            <a:avLst/>
          </a:prstGeom>
        </p:spPr>
        <p:txBody>
          <a:bodyPr vert="horz" wrap="square" lIns="0" tIns="12700" rIns="0" bIns="0" rtlCol="0">
            <a:spAutoFit/>
          </a:bodyPr>
          <a:lstStyle/>
          <a:p>
            <a:pPr marL="12700">
              <a:lnSpc>
                <a:spcPct val="100000"/>
              </a:lnSpc>
              <a:spcBef>
                <a:spcPts val="100"/>
              </a:spcBef>
            </a:pPr>
            <a:r>
              <a:rPr sz="2700" b="1" spc="-5" dirty="0">
                <a:solidFill>
                  <a:srgbClr val="231F20"/>
                </a:solidFill>
                <a:latin typeface="Century Gothic"/>
                <a:cs typeface="Century Gothic"/>
              </a:rPr>
              <a:t>Benutzerhandbuch</a:t>
            </a:r>
            <a:endParaRPr sz="2700">
              <a:latin typeface="Century Gothic"/>
              <a:cs typeface="Century Gothic"/>
            </a:endParaRPr>
          </a:p>
        </p:txBody>
      </p:sp>
      <p:sp>
        <p:nvSpPr>
          <p:cNvPr id="3" name="object 3"/>
          <p:cNvSpPr txBox="1"/>
          <p:nvPr/>
        </p:nvSpPr>
        <p:spPr>
          <a:xfrm>
            <a:off x="528643" y="9504250"/>
            <a:ext cx="5471160" cy="289560"/>
          </a:xfrm>
          <a:prstGeom prst="rect">
            <a:avLst/>
          </a:prstGeom>
        </p:spPr>
        <p:txBody>
          <a:bodyPr vert="horz" wrap="square" lIns="0" tIns="25400" rIns="0" bIns="0" rtlCol="0">
            <a:spAutoFit/>
          </a:bodyPr>
          <a:lstStyle/>
          <a:p>
            <a:pPr marL="12700" marR="5080">
              <a:lnSpc>
                <a:spcPts val="1000"/>
              </a:lnSpc>
              <a:spcBef>
                <a:spcPts val="200"/>
              </a:spcBef>
            </a:pPr>
            <a:r>
              <a:rPr sz="900" dirty="0">
                <a:solidFill>
                  <a:srgbClr val="231F20"/>
                </a:solidFill>
                <a:latin typeface="Arial Narrow"/>
                <a:cs typeface="Arial Narrow"/>
              </a:rPr>
              <a:t>Aufgrund </a:t>
            </a:r>
            <a:r>
              <a:rPr sz="900" spc="-5" dirty="0">
                <a:solidFill>
                  <a:srgbClr val="231F20"/>
                </a:solidFill>
                <a:latin typeface="Arial Narrow"/>
                <a:cs typeface="Arial Narrow"/>
              </a:rPr>
              <a:t>des kontinuierlichen </a:t>
            </a:r>
            <a:r>
              <a:rPr sz="900" dirty="0">
                <a:solidFill>
                  <a:srgbClr val="231F20"/>
                </a:solidFill>
                <a:latin typeface="Arial Narrow"/>
                <a:cs typeface="Arial Narrow"/>
              </a:rPr>
              <a:t>Produktverbesserungsprozesses </a:t>
            </a:r>
            <a:r>
              <a:rPr sz="900" spc="-5" dirty="0">
                <a:solidFill>
                  <a:srgbClr val="231F20"/>
                </a:solidFill>
                <a:latin typeface="Arial Narrow"/>
                <a:cs typeface="Arial Narrow"/>
              </a:rPr>
              <a:t>von MSpa behält sich MSpa das </a:t>
            </a:r>
            <a:r>
              <a:rPr sz="900" dirty="0">
                <a:solidFill>
                  <a:srgbClr val="231F20"/>
                </a:solidFill>
                <a:latin typeface="Arial Narrow"/>
                <a:cs typeface="Arial Narrow"/>
              </a:rPr>
              <a:t>Recht </a:t>
            </a:r>
            <a:r>
              <a:rPr sz="900" spc="-5" dirty="0">
                <a:solidFill>
                  <a:srgbClr val="231F20"/>
                </a:solidFill>
                <a:latin typeface="Arial Narrow"/>
                <a:cs typeface="Arial Narrow"/>
              </a:rPr>
              <a:t>vor, die </a:t>
            </a:r>
            <a:r>
              <a:rPr sz="900" dirty="0">
                <a:solidFill>
                  <a:srgbClr val="231F20"/>
                </a:solidFill>
                <a:latin typeface="Arial Narrow"/>
                <a:cs typeface="Arial Narrow"/>
              </a:rPr>
              <a:t>Spezifikationen </a:t>
            </a:r>
            <a:r>
              <a:rPr sz="900" spc="-5" dirty="0">
                <a:solidFill>
                  <a:srgbClr val="231F20"/>
                </a:solidFill>
                <a:latin typeface="Arial Narrow"/>
                <a:cs typeface="Arial Narrow"/>
              </a:rPr>
              <a:t>und  das </a:t>
            </a:r>
            <a:r>
              <a:rPr sz="900" dirty="0">
                <a:solidFill>
                  <a:srgbClr val="231F20"/>
                </a:solidFill>
                <a:latin typeface="Arial Narrow"/>
                <a:cs typeface="Arial Narrow"/>
              </a:rPr>
              <a:t>Aussehen </a:t>
            </a:r>
            <a:r>
              <a:rPr sz="900" spc="-5" dirty="0">
                <a:solidFill>
                  <a:srgbClr val="231F20"/>
                </a:solidFill>
                <a:latin typeface="Arial Narrow"/>
                <a:cs typeface="Arial Narrow"/>
              </a:rPr>
              <a:t>seiner </a:t>
            </a:r>
            <a:r>
              <a:rPr sz="900" dirty="0">
                <a:solidFill>
                  <a:srgbClr val="231F20"/>
                </a:solidFill>
                <a:latin typeface="Arial Narrow"/>
                <a:cs typeface="Arial Narrow"/>
              </a:rPr>
              <a:t>Produkte </a:t>
            </a:r>
            <a:r>
              <a:rPr sz="900" spc="-5" dirty="0">
                <a:solidFill>
                  <a:srgbClr val="231F20"/>
                </a:solidFill>
                <a:latin typeface="Arial Narrow"/>
                <a:cs typeface="Arial Narrow"/>
              </a:rPr>
              <a:t>zu ändern, </a:t>
            </a:r>
            <a:r>
              <a:rPr sz="900" dirty="0">
                <a:solidFill>
                  <a:srgbClr val="231F20"/>
                </a:solidFill>
                <a:latin typeface="Arial Narrow"/>
                <a:cs typeface="Arial Narrow"/>
              </a:rPr>
              <a:t>was </a:t>
            </a:r>
            <a:r>
              <a:rPr sz="900" spc="-5" dirty="0">
                <a:solidFill>
                  <a:srgbClr val="231F20"/>
                </a:solidFill>
                <a:latin typeface="Arial Narrow"/>
                <a:cs typeface="Arial Narrow"/>
              </a:rPr>
              <a:t>zu </a:t>
            </a:r>
            <a:r>
              <a:rPr sz="900" dirty="0">
                <a:solidFill>
                  <a:srgbClr val="231F20"/>
                </a:solidFill>
                <a:latin typeface="Arial Narrow"/>
                <a:cs typeface="Arial Narrow"/>
              </a:rPr>
              <a:t>Aktualisierungen </a:t>
            </a:r>
            <a:r>
              <a:rPr sz="900" spc="-5" dirty="0">
                <a:solidFill>
                  <a:srgbClr val="231F20"/>
                </a:solidFill>
                <a:latin typeface="Arial Narrow"/>
                <a:cs typeface="Arial Narrow"/>
              </a:rPr>
              <a:t>der </a:t>
            </a:r>
            <a:r>
              <a:rPr sz="900" dirty="0">
                <a:solidFill>
                  <a:srgbClr val="231F20"/>
                </a:solidFill>
                <a:latin typeface="Arial Narrow"/>
                <a:cs typeface="Arial Narrow"/>
              </a:rPr>
              <a:t>Bedienungsanleitung </a:t>
            </a:r>
            <a:r>
              <a:rPr sz="900" spc="-5" dirty="0">
                <a:solidFill>
                  <a:srgbClr val="231F20"/>
                </a:solidFill>
                <a:latin typeface="Arial Narrow"/>
                <a:cs typeface="Arial Narrow"/>
              </a:rPr>
              <a:t>ohne </a:t>
            </a:r>
            <a:r>
              <a:rPr sz="900" dirty="0">
                <a:solidFill>
                  <a:srgbClr val="231F20"/>
                </a:solidFill>
                <a:latin typeface="Arial Narrow"/>
                <a:cs typeface="Arial Narrow"/>
              </a:rPr>
              <a:t>Vorankündigung führen</a:t>
            </a:r>
            <a:r>
              <a:rPr sz="900" spc="-55" dirty="0">
                <a:solidFill>
                  <a:srgbClr val="231F20"/>
                </a:solidFill>
                <a:latin typeface="Arial Narrow"/>
                <a:cs typeface="Arial Narrow"/>
              </a:rPr>
              <a:t> </a:t>
            </a:r>
            <a:r>
              <a:rPr sz="900" spc="-5" dirty="0">
                <a:solidFill>
                  <a:srgbClr val="231F20"/>
                </a:solidFill>
                <a:latin typeface="Arial Narrow"/>
                <a:cs typeface="Arial Narrow"/>
              </a:rPr>
              <a:t>kann.</a:t>
            </a:r>
            <a:endParaRPr sz="900">
              <a:latin typeface="Arial Narrow"/>
              <a:cs typeface="Arial Narrow"/>
            </a:endParaRPr>
          </a:p>
        </p:txBody>
      </p:sp>
      <p:sp>
        <p:nvSpPr>
          <p:cNvPr id="4" name="object 4"/>
          <p:cNvSpPr/>
          <p:nvPr/>
        </p:nvSpPr>
        <p:spPr>
          <a:xfrm>
            <a:off x="6771037" y="9534465"/>
            <a:ext cx="200025" cy="339090"/>
          </a:xfrm>
          <a:custGeom>
            <a:avLst/>
            <a:gdLst/>
            <a:ahLst/>
            <a:cxnLst/>
            <a:rect l="l" t="t" r="r" b="b"/>
            <a:pathLst>
              <a:path w="200025" h="339090">
                <a:moveTo>
                  <a:pt x="186143" y="0"/>
                </a:moveTo>
                <a:lnTo>
                  <a:pt x="181178" y="0"/>
                </a:lnTo>
                <a:lnTo>
                  <a:pt x="132810" y="6009"/>
                </a:lnTo>
                <a:lnTo>
                  <a:pt x="89473" y="22991"/>
                </a:lnTo>
                <a:lnTo>
                  <a:pt x="52846" y="49377"/>
                </a:lnTo>
                <a:lnTo>
                  <a:pt x="24606" y="83599"/>
                </a:lnTo>
                <a:lnTo>
                  <a:pt x="6431" y="124089"/>
                </a:lnTo>
                <a:lnTo>
                  <a:pt x="0" y="169278"/>
                </a:lnTo>
                <a:lnTo>
                  <a:pt x="6431" y="214482"/>
                </a:lnTo>
                <a:lnTo>
                  <a:pt x="24606" y="254980"/>
                </a:lnTo>
                <a:lnTo>
                  <a:pt x="52846" y="289205"/>
                </a:lnTo>
                <a:lnTo>
                  <a:pt x="89473" y="315592"/>
                </a:lnTo>
                <a:lnTo>
                  <a:pt x="132810" y="332573"/>
                </a:lnTo>
                <a:lnTo>
                  <a:pt x="181178" y="338581"/>
                </a:lnTo>
                <a:lnTo>
                  <a:pt x="185788" y="338581"/>
                </a:lnTo>
                <a:lnTo>
                  <a:pt x="199466" y="337642"/>
                </a:lnTo>
                <a:lnTo>
                  <a:pt x="199567" y="285762"/>
                </a:lnTo>
                <a:lnTo>
                  <a:pt x="185851" y="285762"/>
                </a:lnTo>
                <a:lnTo>
                  <a:pt x="141224" y="278817"/>
                </a:lnTo>
                <a:lnTo>
                  <a:pt x="103351" y="259578"/>
                </a:lnTo>
                <a:lnTo>
                  <a:pt x="74886" y="230437"/>
                </a:lnTo>
                <a:lnTo>
                  <a:pt x="58483" y="193789"/>
                </a:lnTo>
                <a:lnTo>
                  <a:pt x="163182" y="193789"/>
                </a:lnTo>
                <a:lnTo>
                  <a:pt x="163182" y="144106"/>
                </a:lnTo>
                <a:lnTo>
                  <a:pt x="58407" y="144106"/>
                </a:lnTo>
                <a:lnTo>
                  <a:pt x="74732" y="107314"/>
                </a:lnTo>
                <a:lnTo>
                  <a:pt x="103198" y="78057"/>
                </a:lnTo>
                <a:lnTo>
                  <a:pt x="141130" y="58739"/>
                </a:lnTo>
                <a:lnTo>
                  <a:pt x="185851" y="51765"/>
                </a:lnTo>
                <a:lnTo>
                  <a:pt x="199567" y="51765"/>
                </a:lnTo>
                <a:lnTo>
                  <a:pt x="199567" y="901"/>
                </a:lnTo>
                <a:lnTo>
                  <a:pt x="186143" y="0"/>
                </a:lnTo>
                <a:close/>
              </a:path>
              <a:path w="200025" h="339090">
                <a:moveTo>
                  <a:pt x="199567" y="51765"/>
                </a:moveTo>
                <a:lnTo>
                  <a:pt x="187731" y="51765"/>
                </a:lnTo>
                <a:lnTo>
                  <a:pt x="199567" y="52463"/>
                </a:lnTo>
                <a:lnTo>
                  <a:pt x="199567" y="51765"/>
                </a:lnTo>
                <a:close/>
              </a:path>
            </a:pathLst>
          </a:custGeom>
          <a:solidFill>
            <a:srgbClr val="070101"/>
          </a:solidFill>
        </p:spPr>
        <p:txBody>
          <a:bodyPr wrap="square" lIns="0" tIns="0" rIns="0" bIns="0" rtlCol="0"/>
          <a:lstStyle/>
          <a:p>
            <a:endParaRPr/>
          </a:p>
        </p:txBody>
      </p:sp>
      <p:sp>
        <p:nvSpPr>
          <p:cNvPr id="5" name="object 5"/>
          <p:cNvSpPr/>
          <p:nvPr/>
        </p:nvSpPr>
        <p:spPr>
          <a:xfrm>
            <a:off x="6771037" y="9534465"/>
            <a:ext cx="200025" cy="339090"/>
          </a:xfrm>
          <a:custGeom>
            <a:avLst/>
            <a:gdLst/>
            <a:ahLst/>
            <a:cxnLst/>
            <a:rect l="l" t="t" r="r" b="b"/>
            <a:pathLst>
              <a:path w="200025" h="339090">
                <a:moveTo>
                  <a:pt x="185851" y="51765"/>
                </a:moveTo>
                <a:lnTo>
                  <a:pt x="187731" y="51765"/>
                </a:lnTo>
                <a:lnTo>
                  <a:pt x="199567" y="52463"/>
                </a:lnTo>
                <a:lnTo>
                  <a:pt x="199567" y="901"/>
                </a:lnTo>
                <a:lnTo>
                  <a:pt x="186143" y="0"/>
                </a:lnTo>
                <a:lnTo>
                  <a:pt x="181178" y="0"/>
                </a:lnTo>
                <a:lnTo>
                  <a:pt x="132810" y="6009"/>
                </a:lnTo>
                <a:lnTo>
                  <a:pt x="89473" y="22991"/>
                </a:lnTo>
                <a:lnTo>
                  <a:pt x="52846" y="49377"/>
                </a:lnTo>
                <a:lnTo>
                  <a:pt x="24606" y="83599"/>
                </a:lnTo>
                <a:lnTo>
                  <a:pt x="6431" y="124089"/>
                </a:lnTo>
                <a:lnTo>
                  <a:pt x="0" y="169278"/>
                </a:lnTo>
                <a:lnTo>
                  <a:pt x="6431" y="214482"/>
                </a:lnTo>
                <a:lnTo>
                  <a:pt x="24606" y="254980"/>
                </a:lnTo>
                <a:lnTo>
                  <a:pt x="52846" y="289205"/>
                </a:lnTo>
                <a:lnTo>
                  <a:pt x="89473" y="315592"/>
                </a:lnTo>
                <a:lnTo>
                  <a:pt x="132810" y="332573"/>
                </a:lnTo>
                <a:lnTo>
                  <a:pt x="181178" y="338581"/>
                </a:lnTo>
                <a:lnTo>
                  <a:pt x="185788" y="338581"/>
                </a:lnTo>
                <a:lnTo>
                  <a:pt x="199466" y="337642"/>
                </a:lnTo>
                <a:lnTo>
                  <a:pt x="199567" y="285762"/>
                </a:lnTo>
                <a:lnTo>
                  <a:pt x="185851" y="285762"/>
                </a:lnTo>
                <a:lnTo>
                  <a:pt x="141224" y="278817"/>
                </a:lnTo>
                <a:lnTo>
                  <a:pt x="103351" y="259578"/>
                </a:lnTo>
                <a:lnTo>
                  <a:pt x="74886" y="230437"/>
                </a:lnTo>
                <a:lnTo>
                  <a:pt x="58483" y="193789"/>
                </a:lnTo>
                <a:lnTo>
                  <a:pt x="163182" y="193789"/>
                </a:lnTo>
                <a:lnTo>
                  <a:pt x="163182" y="144106"/>
                </a:lnTo>
                <a:lnTo>
                  <a:pt x="58407" y="144106"/>
                </a:lnTo>
                <a:lnTo>
                  <a:pt x="74732" y="107314"/>
                </a:lnTo>
                <a:lnTo>
                  <a:pt x="103198" y="78057"/>
                </a:lnTo>
                <a:lnTo>
                  <a:pt x="141130" y="58739"/>
                </a:lnTo>
                <a:lnTo>
                  <a:pt x="185851" y="51765"/>
                </a:lnTo>
                <a:close/>
              </a:path>
            </a:pathLst>
          </a:custGeom>
          <a:ln w="9105">
            <a:solidFill>
              <a:srgbClr val="070101"/>
            </a:solidFill>
          </a:ln>
        </p:spPr>
        <p:txBody>
          <a:bodyPr wrap="square" lIns="0" tIns="0" rIns="0" bIns="0" rtlCol="0"/>
          <a:lstStyle/>
          <a:p>
            <a:endParaRPr/>
          </a:p>
        </p:txBody>
      </p:sp>
      <p:sp>
        <p:nvSpPr>
          <p:cNvPr id="6" name="object 6"/>
          <p:cNvSpPr/>
          <p:nvPr/>
        </p:nvSpPr>
        <p:spPr>
          <a:xfrm>
            <a:off x="6464974" y="9534464"/>
            <a:ext cx="200025" cy="338455"/>
          </a:xfrm>
          <a:custGeom>
            <a:avLst/>
            <a:gdLst/>
            <a:ahLst/>
            <a:cxnLst/>
            <a:rect l="l" t="t" r="r" b="b"/>
            <a:pathLst>
              <a:path w="200025" h="338454">
                <a:moveTo>
                  <a:pt x="185661" y="0"/>
                </a:moveTo>
                <a:lnTo>
                  <a:pt x="181165" y="0"/>
                </a:lnTo>
                <a:lnTo>
                  <a:pt x="132798" y="6002"/>
                </a:lnTo>
                <a:lnTo>
                  <a:pt x="89464" y="22965"/>
                </a:lnTo>
                <a:lnTo>
                  <a:pt x="52839" y="49323"/>
                </a:lnTo>
                <a:lnTo>
                  <a:pt x="24602" y="83511"/>
                </a:lnTo>
                <a:lnTo>
                  <a:pt x="6430" y="123963"/>
                </a:lnTo>
                <a:lnTo>
                  <a:pt x="0" y="169113"/>
                </a:lnTo>
                <a:lnTo>
                  <a:pt x="6430" y="214264"/>
                </a:lnTo>
                <a:lnTo>
                  <a:pt x="24602" y="254718"/>
                </a:lnTo>
                <a:lnTo>
                  <a:pt x="52839" y="288909"/>
                </a:lnTo>
                <a:lnTo>
                  <a:pt x="89464" y="315270"/>
                </a:lnTo>
                <a:lnTo>
                  <a:pt x="132798" y="332235"/>
                </a:lnTo>
                <a:lnTo>
                  <a:pt x="181165" y="338239"/>
                </a:lnTo>
                <a:lnTo>
                  <a:pt x="185750" y="338239"/>
                </a:lnTo>
                <a:lnTo>
                  <a:pt x="194894" y="337807"/>
                </a:lnTo>
                <a:lnTo>
                  <a:pt x="199555" y="337451"/>
                </a:lnTo>
                <a:lnTo>
                  <a:pt x="199555" y="285762"/>
                </a:lnTo>
                <a:lnTo>
                  <a:pt x="186042" y="285762"/>
                </a:lnTo>
                <a:lnTo>
                  <a:pt x="135055" y="276651"/>
                </a:lnTo>
                <a:lnTo>
                  <a:pt x="93589" y="251745"/>
                </a:lnTo>
                <a:lnTo>
                  <a:pt x="65720" y="214685"/>
                </a:lnTo>
                <a:lnTo>
                  <a:pt x="55524" y="169113"/>
                </a:lnTo>
                <a:lnTo>
                  <a:pt x="65720" y="123545"/>
                </a:lnTo>
                <a:lnTo>
                  <a:pt x="93589" y="86485"/>
                </a:lnTo>
                <a:lnTo>
                  <a:pt x="135055" y="61576"/>
                </a:lnTo>
                <a:lnTo>
                  <a:pt x="186042" y="52463"/>
                </a:lnTo>
                <a:lnTo>
                  <a:pt x="199555" y="52463"/>
                </a:lnTo>
                <a:lnTo>
                  <a:pt x="199555" y="685"/>
                </a:lnTo>
                <a:lnTo>
                  <a:pt x="194525" y="469"/>
                </a:lnTo>
                <a:lnTo>
                  <a:pt x="190119" y="177"/>
                </a:lnTo>
                <a:lnTo>
                  <a:pt x="185661" y="0"/>
                </a:lnTo>
                <a:close/>
              </a:path>
              <a:path w="200025" h="338454">
                <a:moveTo>
                  <a:pt x="199555" y="285407"/>
                </a:moveTo>
                <a:lnTo>
                  <a:pt x="189598" y="285724"/>
                </a:lnTo>
                <a:lnTo>
                  <a:pt x="187807" y="285762"/>
                </a:lnTo>
                <a:lnTo>
                  <a:pt x="199555" y="285762"/>
                </a:lnTo>
                <a:lnTo>
                  <a:pt x="199555" y="285407"/>
                </a:lnTo>
                <a:close/>
              </a:path>
              <a:path w="200025" h="338454">
                <a:moveTo>
                  <a:pt x="199555" y="52463"/>
                </a:moveTo>
                <a:lnTo>
                  <a:pt x="187756" y="52463"/>
                </a:lnTo>
                <a:lnTo>
                  <a:pt x="191160" y="52565"/>
                </a:lnTo>
                <a:lnTo>
                  <a:pt x="199555" y="53162"/>
                </a:lnTo>
                <a:lnTo>
                  <a:pt x="199555" y="52463"/>
                </a:lnTo>
                <a:close/>
              </a:path>
            </a:pathLst>
          </a:custGeom>
          <a:solidFill>
            <a:srgbClr val="070101"/>
          </a:solidFill>
        </p:spPr>
        <p:txBody>
          <a:bodyPr wrap="square" lIns="0" tIns="0" rIns="0" bIns="0" rtlCol="0"/>
          <a:lstStyle/>
          <a:p>
            <a:endParaRPr/>
          </a:p>
        </p:txBody>
      </p:sp>
      <p:sp>
        <p:nvSpPr>
          <p:cNvPr id="7" name="object 7"/>
          <p:cNvSpPr/>
          <p:nvPr/>
        </p:nvSpPr>
        <p:spPr>
          <a:xfrm>
            <a:off x="6464974" y="9534464"/>
            <a:ext cx="200025" cy="338455"/>
          </a:xfrm>
          <a:custGeom>
            <a:avLst/>
            <a:gdLst/>
            <a:ahLst/>
            <a:cxnLst/>
            <a:rect l="l" t="t" r="r" b="b"/>
            <a:pathLst>
              <a:path w="200025" h="338454">
                <a:moveTo>
                  <a:pt x="194525" y="469"/>
                </a:moveTo>
                <a:lnTo>
                  <a:pt x="190119" y="177"/>
                </a:lnTo>
                <a:lnTo>
                  <a:pt x="185661" y="0"/>
                </a:lnTo>
                <a:lnTo>
                  <a:pt x="181165" y="0"/>
                </a:lnTo>
                <a:lnTo>
                  <a:pt x="132798" y="6002"/>
                </a:lnTo>
                <a:lnTo>
                  <a:pt x="89464" y="22965"/>
                </a:lnTo>
                <a:lnTo>
                  <a:pt x="52839" y="49323"/>
                </a:lnTo>
                <a:lnTo>
                  <a:pt x="24602" y="83511"/>
                </a:lnTo>
                <a:lnTo>
                  <a:pt x="6430" y="123963"/>
                </a:lnTo>
                <a:lnTo>
                  <a:pt x="0" y="169113"/>
                </a:lnTo>
                <a:lnTo>
                  <a:pt x="6430" y="214264"/>
                </a:lnTo>
                <a:lnTo>
                  <a:pt x="24602" y="254718"/>
                </a:lnTo>
                <a:lnTo>
                  <a:pt x="52839" y="288909"/>
                </a:lnTo>
                <a:lnTo>
                  <a:pt x="89464" y="315270"/>
                </a:lnTo>
                <a:lnTo>
                  <a:pt x="132798" y="332235"/>
                </a:lnTo>
                <a:lnTo>
                  <a:pt x="181165" y="338239"/>
                </a:lnTo>
                <a:lnTo>
                  <a:pt x="185750" y="338239"/>
                </a:lnTo>
                <a:lnTo>
                  <a:pt x="194894" y="337807"/>
                </a:lnTo>
                <a:lnTo>
                  <a:pt x="199555" y="337451"/>
                </a:lnTo>
                <a:lnTo>
                  <a:pt x="199555" y="285407"/>
                </a:lnTo>
                <a:lnTo>
                  <a:pt x="191350" y="285661"/>
                </a:lnTo>
                <a:lnTo>
                  <a:pt x="189598" y="285724"/>
                </a:lnTo>
                <a:lnTo>
                  <a:pt x="187807" y="285762"/>
                </a:lnTo>
                <a:lnTo>
                  <a:pt x="186042" y="285762"/>
                </a:lnTo>
                <a:lnTo>
                  <a:pt x="135055" y="276651"/>
                </a:lnTo>
                <a:lnTo>
                  <a:pt x="93589" y="251745"/>
                </a:lnTo>
                <a:lnTo>
                  <a:pt x="65720" y="214685"/>
                </a:lnTo>
                <a:lnTo>
                  <a:pt x="55524" y="169113"/>
                </a:lnTo>
                <a:lnTo>
                  <a:pt x="65720" y="123545"/>
                </a:lnTo>
                <a:lnTo>
                  <a:pt x="93589" y="86485"/>
                </a:lnTo>
                <a:lnTo>
                  <a:pt x="135055" y="61576"/>
                </a:lnTo>
                <a:lnTo>
                  <a:pt x="186042" y="52463"/>
                </a:lnTo>
                <a:lnTo>
                  <a:pt x="187756" y="52463"/>
                </a:lnTo>
                <a:lnTo>
                  <a:pt x="189471" y="52527"/>
                </a:lnTo>
                <a:lnTo>
                  <a:pt x="191160" y="52565"/>
                </a:lnTo>
                <a:lnTo>
                  <a:pt x="199555" y="53162"/>
                </a:lnTo>
                <a:lnTo>
                  <a:pt x="199555" y="685"/>
                </a:lnTo>
                <a:lnTo>
                  <a:pt x="194525" y="469"/>
                </a:lnTo>
                <a:close/>
              </a:path>
            </a:pathLst>
          </a:custGeom>
          <a:ln w="9105">
            <a:solidFill>
              <a:srgbClr val="070101"/>
            </a:solidFill>
          </a:ln>
        </p:spPr>
        <p:txBody>
          <a:bodyPr wrap="square" lIns="0" tIns="0" rIns="0" bIns="0" rtlCol="0"/>
          <a:lstStyle/>
          <a:p>
            <a:endParaRPr/>
          </a:p>
        </p:txBody>
      </p:sp>
      <p:sp>
        <p:nvSpPr>
          <p:cNvPr id="8" name="object 8"/>
          <p:cNvSpPr txBox="1"/>
          <p:nvPr/>
        </p:nvSpPr>
        <p:spPr>
          <a:xfrm>
            <a:off x="2473987" y="881844"/>
            <a:ext cx="99060" cy="144780"/>
          </a:xfrm>
          <a:prstGeom prst="rect">
            <a:avLst/>
          </a:prstGeom>
        </p:spPr>
        <p:txBody>
          <a:bodyPr vert="horz" wrap="square" lIns="0" tIns="16510" rIns="0" bIns="0" rtlCol="0">
            <a:spAutoFit/>
          </a:bodyPr>
          <a:lstStyle/>
          <a:p>
            <a:pPr marL="12700">
              <a:lnSpc>
                <a:spcPct val="100000"/>
              </a:lnSpc>
              <a:spcBef>
                <a:spcPts val="130"/>
              </a:spcBef>
            </a:pPr>
            <a:r>
              <a:rPr sz="750" spc="20" dirty="0">
                <a:solidFill>
                  <a:srgbClr val="231F20"/>
                </a:solidFill>
                <a:latin typeface="Arial"/>
                <a:cs typeface="Arial"/>
              </a:rPr>
              <a:t>®</a:t>
            </a:r>
            <a:endParaRPr sz="750">
              <a:latin typeface="Arial"/>
              <a:cs typeface="Arial"/>
            </a:endParaRPr>
          </a:p>
        </p:txBody>
      </p:sp>
      <p:sp>
        <p:nvSpPr>
          <p:cNvPr id="9" name="object 9"/>
          <p:cNvSpPr/>
          <p:nvPr/>
        </p:nvSpPr>
        <p:spPr>
          <a:xfrm>
            <a:off x="573080" y="427301"/>
            <a:ext cx="863600" cy="594360"/>
          </a:xfrm>
          <a:custGeom>
            <a:avLst/>
            <a:gdLst/>
            <a:ahLst/>
            <a:cxnLst/>
            <a:rect l="l" t="t" r="r" b="b"/>
            <a:pathLst>
              <a:path w="863600" h="594360">
                <a:moveTo>
                  <a:pt x="844816" y="145002"/>
                </a:moveTo>
                <a:lnTo>
                  <a:pt x="656622" y="145002"/>
                </a:lnTo>
                <a:lnTo>
                  <a:pt x="674639" y="145689"/>
                </a:lnTo>
                <a:lnTo>
                  <a:pt x="682411" y="150498"/>
                </a:lnTo>
                <a:lnTo>
                  <a:pt x="681527" y="163551"/>
                </a:lnTo>
                <a:lnTo>
                  <a:pt x="673577" y="188970"/>
                </a:lnTo>
                <a:lnTo>
                  <a:pt x="662658" y="238438"/>
                </a:lnTo>
                <a:lnTo>
                  <a:pt x="637799" y="350812"/>
                </a:lnTo>
                <a:lnTo>
                  <a:pt x="610842" y="472044"/>
                </a:lnTo>
                <a:lnTo>
                  <a:pt x="593529" y="548545"/>
                </a:lnTo>
                <a:lnTo>
                  <a:pt x="587625" y="575213"/>
                </a:lnTo>
                <a:lnTo>
                  <a:pt x="587564" y="589299"/>
                </a:lnTo>
                <a:lnTo>
                  <a:pt x="595361" y="594140"/>
                </a:lnTo>
                <a:lnTo>
                  <a:pt x="612769" y="594239"/>
                </a:lnTo>
                <a:lnTo>
                  <a:pt x="717417" y="594239"/>
                </a:lnTo>
                <a:lnTo>
                  <a:pt x="738328" y="593448"/>
                </a:lnTo>
                <a:lnTo>
                  <a:pt x="749407" y="587913"/>
                </a:lnTo>
                <a:lnTo>
                  <a:pt x="754348" y="572888"/>
                </a:lnTo>
                <a:lnTo>
                  <a:pt x="756850" y="543630"/>
                </a:lnTo>
                <a:lnTo>
                  <a:pt x="766979" y="498371"/>
                </a:lnTo>
                <a:lnTo>
                  <a:pt x="791456" y="388498"/>
                </a:lnTo>
                <a:lnTo>
                  <a:pt x="821417" y="252867"/>
                </a:lnTo>
                <a:lnTo>
                  <a:pt x="844816" y="145002"/>
                </a:lnTo>
                <a:close/>
              </a:path>
              <a:path w="863600" h="594360">
                <a:moveTo>
                  <a:pt x="845914" y="139944"/>
                </a:moveTo>
                <a:lnTo>
                  <a:pt x="264745" y="139944"/>
                </a:lnTo>
                <a:lnTo>
                  <a:pt x="282836" y="143897"/>
                </a:lnTo>
                <a:lnTo>
                  <a:pt x="298617" y="144267"/>
                </a:lnTo>
                <a:lnTo>
                  <a:pt x="351555" y="146209"/>
                </a:lnTo>
                <a:lnTo>
                  <a:pt x="374791" y="147675"/>
                </a:lnTo>
                <a:lnTo>
                  <a:pt x="385468" y="151798"/>
                </a:lnTo>
                <a:lnTo>
                  <a:pt x="386224" y="161848"/>
                </a:lnTo>
                <a:lnTo>
                  <a:pt x="379699" y="181096"/>
                </a:lnTo>
                <a:lnTo>
                  <a:pt x="369630" y="228040"/>
                </a:lnTo>
                <a:lnTo>
                  <a:pt x="346463" y="335450"/>
                </a:lnTo>
                <a:lnTo>
                  <a:pt x="320752" y="453192"/>
                </a:lnTo>
                <a:lnTo>
                  <a:pt x="295772" y="563168"/>
                </a:lnTo>
                <a:lnTo>
                  <a:pt x="295231" y="580193"/>
                </a:lnTo>
                <a:lnTo>
                  <a:pt x="303129" y="587922"/>
                </a:lnTo>
                <a:lnTo>
                  <a:pt x="321164" y="592068"/>
                </a:lnTo>
                <a:lnTo>
                  <a:pt x="329448" y="592085"/>
                </a:lnTo>
                <a:lnTo>
                  <a:pt x="415716" y="593160"/>
                </a:lnTo>
                <a:lnTo>
                  <a:pt x="442375" y="593080"/>
                </a:lnTo>
                <a:lnTo>
                  <a:pt x="456065" y="588472"/>
                </a:lnTo>
                <a:lnTo>
                  <a:pt x="461109" y="575213"/>
                </a:lnTo>
                <a:lnTo>
                  <a:pt x="461829" y="549180"/>
                </a:lnTo>
                <a:lnTo>
                  <a:pt x="493217" y="397311"/>
                </a:lnTo>
                <a:lnTo>
                  <a:pt x="517733" y="279387"/>
                </a:lnTo>
                <a:lnTo>
                  <a:pt x="535045" y="197390"/>
                </a:lnTo>
                <a:lnTo>
                  <a:pt x="549679" y="148339"/>
                </a:lnTo>
                <a:lnTo>
                  <a:pt x="560055" y="143808"/>
                </a:lnTo>
                <a:lnTo>
                  <a:pt x="845075" y="143808"/>
                </a:lnTo>
                <a:lnTo>
                  <a:pt x="845914" y="139944"/>
                </a:lnTo>
                <a:close/>
              </a:path>
              <a:path w="863600" h="594360">
                <a:moveTo>
                  <a:pt x="446855" y="5824"/>
                </a:moveTo>
                <a:lnTo>
                  <a:pt x="413455" y="7753"/>
                </a:lnTo>
                <a:lnTo>
                  <a:pt x="44203" y="7753"/>
                </a:lnTo>
                <a:lnTo>
                  <a:pt x="32776" y="10736"/>
                </a:lnTo>
                <a:lnTo>
                  <a:pt x="28653" y="13563"/>
                </a:lnTo>
                <a:lnTo>
                  <a:pt x="31553" y="17887"/>
                </a:lnTo>
                <a:lnTo>
                  <a:pt x="41193" y="25355"/>
                </a:lnTo>
                <a:lnTo>
                  <a:pt x="65183" y="29077"/>
                </a:lnTo>
                <a:lnTo>
                  <a:pt x="98490" y="35418"/>
                </a:lnTo>
                <a:lnTo>
                  <a:pt x="111943" y="51519"/>
                </a:lnTo>
                <a:lnTo>
                  <a:pt x="107658" y="89968"/>
                </a:lnTo>
                <a:lnTo>
                  <a:pt x="87708" y="163551"/>
                </a:lnTo>
                <a:lnTo>
                  <a:pt x="49172" y="341014"/>
                </a:lnTo>
                <a:lnTo>
                  <a:pt x="20802" y="472044"/>
                </a:lnTo>
                <a:lnTo>
                  <a:pt x="4401" y="548545"/>
                </a:lnTo>
                <a:lnTo>
                  <a:pt x="0" y="571525"/>
                </a:lnTo>
                <a:lnTo>
                  <a:pt x="99" y="583559"/>
                </a:lnTo>
                <a:lnTo>
                  <a:pt x="6108" y="588582"/>
                </a:lnTo>
                <a:lnTo>
                  <a:pt x="19438" y="590531"/>
                </a:lnTo>
                <a:lnTo>
                  <a:pt x="126778" y="592068"/>
                </a:lnTo>
                <a:lnTo>
                  <a:pt x="146343" y="591467"/>
                </a:lnTo>
                <a:lnTo>
                  <a:pt x="156807" y="587267"/>
                </a:lnTo>
                <a:lnTo>
                  <a:pt x="161718" y="575866"/>
                </a:lnTo>
                <a:lnTo>
                  <a:pt x="164624" y="553663"/>
                </a:lnTo>
                <a:lnTo>
                  <a:pt x="173903" y="512641"/>
                </a:lnTo>
                <a:lnTo>
                  <a:pt x="195471" y="415939"/>
                </a:lnTo>
                <a:lnTo>
                  <a:pt x="219922" y="303105"/>
                </a:lnTo>
                <a:lnTo>
                  <a:pt x="237852" y="213684"/>
                </a:lnTo>
                <a:lnTo>
                  <a:pt x="246470" y="168295"/>
                </a:lnTo>
                <a:lnTo>
                  <a:pt x="254029" y="145896"/>
                </a:lnTo>
                <a:lnTo>
                  <a:pt x="264745" y="139944"/>
                </a:lnTo>
                <a:lnTo>
                  <a:pt x="845914" y="139944"/>
                </a:lnTo>
                <a:lnTo>
                  <a:pt x="847998" y="130334"/>
                </a:lnTo>
                <a:lnTo>
                  <a:pt x="863419" y="51519"/>
                </a:lnTo>
                <a:lnTo>
                  <a:pt x="863411" y="49333"/>
                </a:lnTo>
                <a:lnTo>
                  <a:pt x="482188" y="49333"/>
                </a:lnTo>
                <a:lnTo>
                  <a:pt x="474777" y="22716"/>
                </a:lnTo>
                <a:lnTo>
                  <a:pt x="465147" y="9512"/>
                </a:lnTo>
                <a:lnTo>
                  <a:pt x="446855" y="5824"/>
                </a:lnTo>
                <a:close/>
              </a:path>
              <a:path w="863600" h="594360">
                <a:moveTo>
                  <a:pt x="845075" y="143808"/>
                </a:moveTo>
                <a:lnTo>
                  <a:pt x="560055" y="143808"/>
                </a:lnTo>
                <a:lnTo>
                  <a:pt x="577819" y="146209"/>
                </a:lnTo>
                <a:lnTo>
                  <a:pt x="631027" y="145191"/>
                </a:lnTo>
                <a:lnTo>
                  <a:pt x="844816" y="145002"/>
                </a:lnTo>
                <a:lnTo>
                  <a:pt x="845075" y="143808"/>
                </a:lnTo>
                <a:close/>
              </a:path>
              <a:path w="863600" h="594360">
                <a:moveTo>
                  <a:pt x="836963" y="0"/>
                </a:moveTo>
                <a:lnTo>
                  <a:pt x="782708" y="4375"/>
                </a:lnTo>
                <a:lnTo>
                  <a:pt x="564331" y="4375"/>
                </a:lnTo>
                <a:lnTo>
                  <a:pt x="525672" y="5078"/>
                </a:lnTo>
                <a:lnTo>
                  <a:pt x="504228" y="9995"/>
                </a:lnTo>
                <a:lnTo>
                  <a:pt x="492301" y="23342"/>
                </a:lnTo>
                <a:lnTo>
                  <a:pt x="482188" y="49333"/>
                </a:lnTo>
                <a:lnTo>
                  <a:pt x="863411" y="49333"/>
                </a:lnTo>
                <a:lnTo>
                  <a:pt x="861849" y="11662"/>
                </a:lnTo>
                <a:lnTo>
                  <a:pt x="836963" y="0"/>
                </a:lnTo>
                <a:close/>
              </a:path>
            </a:pathLst>
          </a:custGeom>
          <a:solidFill>
            <a:srgbClr val="231F20"/>
          </a:solidFill>
        </p:spPr>
        <p:txBody>
          <a:bodyPr wrap="square" lIns="0" tIns="0" rIns="0" bIns="0" rtlCol="0"/>
          <a:lstStyle/>
          <a:p>
            <a:endParaRPr/>
          </a:p>
        </p:txBody>
      </p:sp>
      <p:sp>
        <p:nvSpPr>
          <p:cNvPr id="10" name="object 10"/>
          <p:cNvSpPr/>
          <p:nvPr/>
        </p:nvSpPr>
        <p:spPr>
          <a:xfrm>
            <a:off x="1251064" y="847439"/>
            <a:ext cx="1261745" cy="367030"/>
          </a:xfrm>
          <a:custGeom>
            <a:avLst/>
            <a:gdLst/>
            <a:ahLst/>
            <a:cxnLst/>
            <a:rect l="l" t="t" r="r" b="b"/>
            <a:pathLst>
              <a:path w="1261745" h="367030">
                <a:moveTo>
                  <a:pt x="681449" y="206190"/>
                </a:moveTo>
                <a:lnTo>
                  <a:pt x="590060" y="206190"/>
                </a:lnTo>
                <a:lnTo>
                  <a:pt x="588987" y="209861"/>
                </a:lnTo>
                <a:lnTo>
                  <a:pt x="577387" y="221108"/>
                </a:lnTo>
                <a:lnTo>
                  <a:pt x="563783" y="234572"/>
                </a:lnTo>
                <a:lnTo>
                  <a:pt x="548852" y="247898"/>
                </a:lnTo>
                <a:lnTo>
                  <a:pt x="533272" y="258730"/>
                </a:lnTo>
                <a:lnTo>
                  <a:pt x="508075" y="272303"/>
                </a:lnTo>
                <a:lnTo>
                  <a:pt x="471890" y="292563"/>
                </a:lnTo>
                <a:lnTo>
                  <a:pt x="436996" y="314852"/>
                </a:lnTo>
                <a:lnTo>
                  <a:pt x="415670" y="334511"/>
                </a:lnTo>
                <a:lnTo>
                  <a:pt x="412823" y="351023"/>
                </a:lnTo>
                <a:lnTo>
                  <a:pt x="423208" y="363420"/>
                </a:lnTo>
                <a:lnTo>
                  <a:pt x="443756" y="366401"/>
                </a:lnTo>
                <a:lnTo>
                  <a:pt x="471398" y="354666"/>
                </a:lnTo>
                <a:lnTo>
                  <a:pt x="489666" y="340742"/>
                </a:lnTo>
                <a:lnTo>
                  <a:pt x="438596" y="340742"/>
                </a:lnTo>
                <a:lnTo>
                  <a:pt x="440207" y="332708"/>
                </a:lnTo>
                <a:lnTo>
                  <a:pt x="455886" y="316378"/>
                </a:lnTo>
                <a:lnTo>
                  <a:pt x="481885" y="298481"/>
                </a:lnTo>
                <a:lnTo>
                  <a:pt x="506251" y="284052"/>
                </a:lnTo>
                <a:lnTo>
                  <a:pt x="517029" y="278123"/>
                </a:lnTo>
                <a:lnTo>
                  <a:pt x="565605" y="278123"/>
                </a:lnTo>
                <a:lnTo>
                  <a:pt x="578306" y="267128"/>
                </a:lnTo>
                <a:lnTo>
                  <a:pt x="591400" y="255555"/>
                </a:lnTo>
                <a:lnTo>
                  <a:pt x="701616" y="255555"/>
                </a:lnTo>
                <a:lnTo>
                  <a:pt x="716984" y="250701"/>
                </a:lnTo>
                <a:lnTo>
                  <a:pt x="732751" y="243986"/>
                </a:lnTo>
                <a:lnTo>
                  <a:pt x="740447" y="241058"/>
                </a:lnTo>
                <a:lnTo>
                  <a:pt x="631405" y="241058"/>
                </a:lnTo>
                <a:lnTo>
                  <a:pt x="619333" y="239753"/>
                </a:lnTo>
                <a:lnTo>
                  <a:pt x="618477" y="233915"/>
                </a:lnTo>
                <a:lnTo>
                  <a:pt x="674346" y="208955"/>
                </a:lnTo>
                <a:lnTo>
                  <a:pt x="681449" y="206190"/>
                </a:lnTo>
                <a:close/>
              </a:path>
              <a:path w="1261745" h="367030">
                <a:moveTo>
                  <a:pt x="565605" y="278123"/>
                </a:moveTo>
                <a:lnTo>
                  <a:pt x="517029" y="278123"/>
                </a:lnTo>
                <a:lnTo>
                  <a:pt x="494499" y="299149"/>
                </a:lnTo>
                <a:lnTo>
                  <a:pt x="481617" y="310983"/>
                </a:lnTo>
                <a:lnTo>
                  <a:pt x="444663" y="339461"/>
                </a:lnTo>
                <a:lnTo>
                  <a:pt x="438596" y="340742"/>
                </a:lnTo>
                <a:lnTo>
                  <a:pt x="489666" y="340742"/>
                </a:lnTo>
                <a:lnTo>
                  <a:pt x="507117" y="327441"/>
                </a:lnTo>
                <a:lnTo>
                  <a:pt x="546482" y="294676"/>
                </a:lnTo>
                <a:lnTo>
                  <a:pt x="565605" y="278123"/>
                </a:lnTo>
                <a:close/>
              </a:path>
              <a:path w="1261745" h="367030">
                <a:moveTo>
                  <a:pt x="575764" y="0"/>
                </a:moveTo>
                <a:lnTo>
                  <a:pt x="526523" y="125"/>
                </a:lnTo>
                <a:lnTo>
                  <a:pt x="472389" y="3982"/>
                </a:lnTo>
                <a:lnTo>
                  <a:pt x="417409" y="10408"/>
                </a:lnTo>
                <a:lnTo>
                  <a:pt x="365631" y="18240"/>
                </a:lnTo>
                <a:lnTo>
                  <a:pt x="321102" y="26315"/>
                </a:lnTo>
                <a:lnTo>
                  <a:pt x="244910" y="45462"/>
                </a:lnTo>
                <a:lnTo>
                  <a:pt x="195408" y="62607"/>
                </a:lnTo>
                <a:lnTo>
                  <a:pt x="148434" y="83202"/>
                </a:lnTo>
                <a:lnTo>
                  <a:pt x="113053" y="105541"/>
                </a:lnTo>
                <a:lnTo>
                  <a:pt x="98336" y="127920"/>
                </a:lnTo>
                <a:lnTo>
                  <a:pt x="117137" y="146069"/>
                </a:lnTo>
                <a:lnTo>
                  <a:pt x="165702" y="158146"/>
                </a:lnTo>
                <a:lnTo>
                  <a:pt x="228083" y="166095"/>
                </a:lnTo>
                <a:lnTo>
                  <a:pt x="288337" y="171857"/>
                </a:lnTo>
                <a:lnTo>
                  <a:pt x="330517" y="177374"/>
                </a:lnTo>
                <a:lnTo>
                  <a:pt x="359560" y="185385"/>
                </a:lnTo>
                <a:lnTo>
                  <a:pt x="375896" y="194271"/>
                </a:lnTo>
                <a:lnTo>
                  <a:pt x="377860" y="204035"/>
                </a:lnTo>
                <a:lnTo>
                  <a:pt x="363791" y="214674"/>
                </a:lnTo>
                <a:lnTo>
                  <a:pt x="315687" y="236832"/>
                </a:lnTo>
                <a:lnTo>
                  <a:pt x="239179" y="257981"/>
                </a:lnTo>
                <a:lnTo>
                  <a:pt x="189212" y="267150"/>
                </a:lnTo>
                <a:lnTo>
                  <a:pt x="126219" y="278806"/>
                </a:lnTo>
                <a:lnTo>
                  <a:pt x="65557" y="291297"/>
                </a:lnTo>
                <a:lnTo>
                  <a:pt x="19209" y="303593"/>
                </a:lnTo>
                <a:lnTo>
                  <a:pt x="0" y="314509"/>
                </a:lnTo>
                <a:lnTo>
                  <a:pt x="6240" y="323935"/>
                </a:lnTo>
                <a:lnTo>
                  <a:pt x="30691" y="327766"/>
                </a:lnTo>
                <a:lnTo>
                  <a:pt x="76747" y="325537"/>
                </a:lnTo>
                <a:lnTo>
                  <a:pt x="147802" y="316782"/>
                </a:lnTo>
                <a:lnTo>
                  <a:pt x="199662" y="307572"/>
                </a:lnTo>
                <a:lnTo>
                  <a:pt x="200176" y="307448"/>
                </a:lnTo>
                <a:lnTo>
                  <a:pt x="75349" y="307448"/>
                </a:lnTo>
                <a:lnTo>
                  <a:pt x="87054" y="304392"/>
                </a:lnTo>
                <a:lnTo>
                  <a:pt x="127863" y="297669"/>
                </a:lnTo>
                <a:lnTo>
                  <a:pt x="191960" y="287890"/>
                </a:lnTo>
                <a:lnTo>
                  <a:pt x="275263" y="287890"/>
                </a:lnTo>
                <a:lnTo>
                  <a:pt x="287470" y="284380"/>
                </a:lnTo>
                <a:lnTo>
                  <a:pt x="331556" y="271241"/>
                </a:lnTo>
                <a:lnTo>
                  <a:pt x="381188" y="257636"/>
                </a:lnTo>
                <a:lnTo>
                  <a:pt x="520766" y="225504"/>
                </a:lnTo>
                <a:lnTo>
                  <a:pt x="521305" y="225355"/>
                </a:lnTo>
                <a:lnTo>
                  <a:pt x="428840" y="225355"/>
                </a:lnTo>
                <a:lnTo>
                  <a:pt x="465846" y="203164"/>
                </a:lnTo>
                <a:lnTo>
                  <a:pt x="481236" y="189893"/>
                </a:lnTo>
                <a:lnTo>
                  <a:pt x="421254" y="158317"/>
                </a:lnTo>
                <a:lnTo>
                  <a:pt x="362635" y="149054"/>
                </a:lnTo>
                <a:lnTo>
                  <a:pt x="296474" y="141626"/>
                </a:lnTo>
                <a:lnTo>
                  <a:pt x="236935" y="136481"/>
                </a:lnTo>
                <a:lnTo>
                  <a:pt x="198183" y="134067"/>
                </a:lnTo>
                <a:lnTo>
                  <a:pt x="171742" y="131648"/>
                </a:lnTo>
                <a:lnTo>
                  <a:pt x="153498" y="127538"/>
                </a:lnTo>
                <a:lnTo>
                  <a:pt x="146227" y="123082"/>
                </a:lnTo>
                <a:lnTo>
                  <a:pt x="152704" y="119627"/>
                </a:lnTo>
                <a:lnTo>
                  <a:pt x="180027" y="99815"/>
                </a:lnTo>
                <a:lnTo>
                  <a:pt x="248513" y="77099"/>
                </a:lnTo>
                <a:lnTo>
                  <a:pt x="321284" y="63709"/>
                </a:lnTo>
                <a:lnTo>
                  <a:pt x="380793" y="53567"/>
                </a:lnTo>
                <a:lnTo>
                  <a:pt x="434958" y="45817"/>
                </a:lnTo>
                <a:lnTo>
                  <a:pt x="483943" y="40617"/>
                </a:lnTo>
                <a:lnTo>
                  <a:pt x="527913" y="38129"/>
                </a:lnTo>
                <a:lnTo>
                  <a:pt x="680569" y="38129"/>
                </a:lnTo>
                <a:lnTo>
                  <a:pt x="661652" y="20619"/>
                </a:lnTo>
                <a:lnTo>
                  <a:pt x="616064" y="4768"/>
                </a:lnTo>
                <a:lnTo>
                  <a:pt x="575764" y="0"/>
                </a:lnTo>
                <a:close/>
              </a:path>
              <a:path w="1261745" h="367030">
                <a:moveTo>
                  <a:pt x="275263" y="287890"/>
                </a:moveTo>
                <a:lnTo>
                  <a:pt x="191960" y="287890"/>
                </a:lnTo>
                <a:lnTo>
                  <a:pt x="172877" y="293999"/>
                </a:lnTo>
                <a:lnTo>
                  <a:pt x="136736" y="300383"/>
                </a:lnTo>
                <a:lnTo>
                  <a:pt x="99054" y="305410"/>
                </a:lnTo>
                <a:lnTo>
                  <a:pt x="75349" y="307448"/>
                </a:lnTo>
                <a:lnTo>
                  <a:pt x="200176" y="307448"/>
                </a:lnTo>
                <a:lnTo>
                  <a:pt x="244862" y="296630"/>
                </a:lnTo>
                <a:lnTo>
                  <a:pt x="275263" y="287890"/>
                </a:lnTo>
                <a:close/>
              </a:path>
              <a:path w="1261745" h="367030">
                <a:moveTo>
                  <a:pt x="819027" y="236099"/>
                </a:moveTo>
                <a:lnTo>
                  <a:pt x="759474" y="236099"/>
                </a:lnTo>
                <a:lnTo>
                  <a:pt x="770719" y="236885"/>
                </a:lnTo>
                <a:lnTo>
                  <a:pt x="774014" y="243986"/>
                </a:lnTo>
                <a:lnTo>
                  <a:pt x="772853" y="254591"/>
                </a:lnTo>
                <a:lnTo>
                  <a:pt x="776528" y="265430"/>
                </a:lnTo>
                <a:lnTo>
                  <a:pt x="789976" y="272125"/>
                </a:lnTo>
                <a:lnTo>
                  <a:pt x="818133" y="270300"/>
                </a:lnTo>
                <a:lnTo>
                  <a:pt x="858021" y="259175"/>
                </a:lnTo>
                <a:lnTo>
                  <a:pt x="886835" y="248461"/>
                </a:lnTo>
                <a:lnTo>
                  <a:pt x="822791" y="248461"/>
                </a:lnTo>
                <a:lnTo>
                  <a:pt x="813498" y="245484"/>
                </a:lnTo>
                <a:lnTo>
                  <a:pt x="819027" y="236099"/>
                </a:lnTo>
                <a:close/>
              </a:path>
              <a:path w="1261745" h="367030">
                <a:moveTo>
                  <a:pt x="701616" y="255555"/>
                </a:moveTo>
                <a:lnTo>
                  <a:pt x="591400" y="255555"/>
                </a:lnTo>
                <a:lnTo>
                  <a:pt x="595015" y="265895"/>
                </a:lnTo>
                <a:lnTo>
                  <a:pt x="601457" y="270549"/>
                </a:lnTo>
                <a:lnTo>
                  <a:pt x="615441" y="270605"/>
                </a:lnTo>
                <a:lnTo>
                  <a:pt x="641680" y="267150"/>
                </a:lnTo>
                <a:lnTo>
                  <a:pt x="674441" y="261865"/>
                </a:lnTo>
                <a:lnTo>
                  <a:pt x="698512" y="256535"/>
                </a:lnTo>
                <a:lnTo>
                  <a:pt x="701616" y="255555"/>
                </a:lnTo>
                <a:close/>
              </a:path>
              <a:path w="1261745" h="367030">
                <a:moveTo>
                  <a:pt x="984879" y="226256"/>
                </a:moveTo>
                <a:lnTo>
                  <a:pt x="939647" y="226256"/>
                </a:lnTo>
                <a:lnTo>
                  <a:pt x="933830" y="244506"/>
                </a:lnTo>
                <a:lnTo>
                  <a:pt x="933749" y="247682"/>
                </a:lnTo>
                <a:lnTo>
                  <a:pt x="933635" y="253903"/>
                </a:lnTo>
                <a:lnTo>
                  <a:pt x="940735" y="257105"/>
                </a:lnTo>
                <a:lnTo>
                  <a:pt x="990127" y="255051"/>
                </a:lnTo>
                <a:lnTo>
                  <a:pt x="1105256" y="244917"/>
                </a:lnTo>
                <a:lnTo>
                  <a:pt x="1168819" y="238588"/>
                </a:lnTo>
                <a:lnTo>
                  <a:pt x="1210744" y="233580"/>
                </a:lnTo>
                <a:lnTo>
                  <a:pt x="1000344" y="233580"/>
                </a:lnTo>
                <a:lnTo>
                  <a:pt x="981430" y="231679"/>
                </a:lnTo>
                <a:lnTo>
                  <a:pt x="984879" y="226256"/>
                </a:lnTo>
                <a:close/>
              </a:path>
              <a:path w="1261745" h="367030">
                <a:moveTo>
                  <a:pt x="1015097" y="202785"/>
                </a:moveTo>
                <a:lnTo>
                  <a:pt x="947004" y="202785"/>
                </a:lnTo>
                <a:lnTo>
                  <a:pt x="948433" y="206722"/>
                </a:lnTo>
                <a:lnTo>
                  <a:pt x="928065" y="216173"/>
                </a:lnTo>
                <a:lnTo>
                  <a:pt x="891311" y="229363"/>
                </a:lnTo>
                <a:lnTo>
                  <a:pt x="852474" y="241606"/>
                </a:lnTo>
                <a:lnTo>
                  <a:pt x="822791" y="248461"/>
                </a:lnTo>
                <a:lnTo>
                  <a:pt x="886835" y="248461"/>
                </a:lnTo>
                <a:lnTo>
                  <a:pt x="897469" y="244506"/>
                </a:lnTo>
                <a:lnTo>
                  <a:pt x="927725" y="231679"/>
                </a:lnTo>
                <a:lnTo>
                  <a:pt x="939647" y="226256"/>
                </a:lnTo>
                <a:lnTo>
                  <a:pt x="984879" y="226256"/>
                </a:lnTo>
                <a:lnTo>
                  <a:pt x="986093" y="224349"/>
                </a:lnTo>
                <a:lnTo>
                  <a:pt x="997796" y="215163"/>
                </a:lnTo>
                <a:lnTo>
                  <a:pt x="1011396" y="205701"/>
                </a:lnTo>
                <a:lnTo>
                  <a:pt x="1015097" y="202785"/>
                </a:lnTo>
                <a:close/>
              </a:path>
              <a:path w="1261745" h="367030">
                <a:moveTo>
                  <a:pt x="792105" y="193554"/>
                </a:moveTo>
                <a:lnTo>
                  <a:pt x="724635" y="193554"/>
                </a:lnTo>
                <a:lnTo>
                  <a:pt x="742264" y="196005"/>
                </a:lnTo>
                <a:lnTo>
                  <a:pt x="745888" y="204269"/>
                </a:lnTo>
                <a:lnTo>
                  <a:pt x="694540" y="230025"/>
                </a:lnTo>
                <a:lnTo>
                  <a:pt x="649774" y="239544"/>
                </a:lnTo>
                <a:lnTo>
                  <a:pt x="631405" y="241058"/>
                </a:lnTo>
                <a:lnTo>
                  <a:pt x="740447" y="241058"/>
                </a:lnTo>
                <a:lnTo>
                  <a:pt x="745183" y="239256"/>
                </a:lnTo>
                <a:lnTo>
                  <a:pt x="759474" y="236099"/>
                </a:lnTo>
                <a:lnTo>
                  <a:pt x="819027" y="236099"/>
                </a:lnTo>
                <a:lnTo>
                  <a:pt x="820733" y="233202"/>
                </a:lnTo>
                <a:lnTo>
                  <a:pt x="830803" y="225571"/>
                </a:lnTo>
                <a:lnTo>
                  <a:pt x="836350" y="223843"/>
                </a:lnTo>
                <a:lnTo>
                  <a:pt x="768591" y="223843"/>
                </a:lnTo>
                <a:lnTo>
                  <a:pt x="771089" y="219795"/>
                </a:lnTo>
                <a:lnTo>
                  <a:pt x="780890" y="209861"/>
                </a:lnTo>
                <a:lnTo>
                  <a:pt x="790826" y="197772"/>
                </a:lnTo>
                <a:lnTo>
                  <a:pt x="792105" y="193554"/>
                </a:lnTo>
                <a:close/>
              </a:path>
              <a:path w="1261745" h="367030">
                <a:moveTo>
                  <a:pt x="1253921" y="222332"/>
                </a:moveTo>
                <a:lnTo>
                  <a:pt x="1225985" y="223247"/>
                </a:lnTo>
                <a:lnTo>
                  <a:pt x="1047450" y="232456"/>
                </a:lnTo>
                <a:lnTo>
                  <a:pt x="1000344" y="233580"/>
                </a:lnTo>
                <a:lnTo>
                  <a:pt x="1210744" y="233580"/>
                </a:lnTo>
                <a:lnTo>
                  <a:pt x="1219504" y="232533"/>
                </a:lnTo>
                <a:lnTo>
                  <a:pt x="1250199" y="227526"/>
                </a:lnTo>
                <a:lnTo>
                  <a:pt x="1261478" y="223986"/>
                </a:lnTo>
                <a:lnTo>
                  <a:pt x="1253921" y="222332"/>
                </a:lnTo>
                <a:close/>
              </a:path>
              <a:path w="1261745" h="367030">
                <a:moveTo>
                  <a:pt x="647938" y="172430"/>
                </a:moveTo>
                <a:lnTo>
                  <a:pt x="629348" y="174377"/>
                </a:lnTo>
                <a:lnTo>
                  <a:pt x="610133" y="178936"/>
                </a:lnTo>
                <a:lnTo>
                  <a:pt x="594375" y="186307"/>
                </a:lnTo>
                <a:lnTo>
                  <a:pt x="571526" y="195456"/>
                </a:lnTo>
                <a:lnTo>
                  <a:pt x="531037" y="205352"/>
                </a:lnTo>
                <a:lnTo>
                  <a:pt x="453483" y="220254"/>
                </a:lnTo>
                <a:lnTo>
                  <a:pt x="428840" y="225355"/>
                </a:lnTo>
                <a:lnTo>
                  <a:pt x="521305" y="225355"/>
                </a:lnTo>
                <a:lnTo>
                  <a:pt x="590060" y="206190"/>
                </a:lnTo>
                <a:lnTo>
                  <a:pt x="681449" y="206190"/>
                </a:lnTo>
                <a:lnTo>
                  <a:pt x="692962" y="201708"/>
                </a:lnTo>
                <a:lnTo>
                  <a:pt x="648369" y="201708"/>
                </a:lnTo>
                <a:lnTo>
                  <a:pt x="653262" y="190595"/>
                </a:lnTo>
                <a:lnTo>
                  <a:pt x="657639" y="179055"/>
                </a:lnTo>
                <a:lnTo>
                  <a:pt x="656626" y="173470"/>
                </a:lnTo>
                <a:lnTo>
                  <a:pt x="647938" y="172430"/>
                </a:lnTo>
                <a:close/>
              </a:path>
              <a:path w="1261745" h="367030">
                <a:moveTo>
                  <a:pt x="938860" y="173463"/>
                </a:moveTo>
                <a:lnTo>
                  <a:pt x="883516" y="184324"/>
                </a:lnTo>
                <a:lnTo>
                  <a:pt x="829341" y="201310"/>
                </a:lnTo>
                <a:lnTo>
                  <a:pt x="768591" y="223843"/>
                </a:lnTo>
                <a:lnTo>
                  <a:pt x="836350" y="223843"/>
                </a:lnTo>
                <a:lnTo>
                  <a:pt x="850601" y="219406"/>
                </a:lnTo>
                <a:lnTo>
                  <a:pt x="887018" y="211524"/>
                </a:lnTo>
                <a:lnTo>
                  <a:pt x="925843" y="204380"/>
                </a:lnTo>
                <a:lnTo>
                  <a:pt x="947004" y="202785"/>
                </a:lnTo>
                <a:lnTo>
                  <a:pt x="1015097" y="202785"/>
                </a:lnTo>
                <a:lnTo>
                  <a:pt x="1021753" y="197542"/>
                </a:lnTo>
                <a:lnTo>
                  <a:pt x="1024393" y="192449"/>
                </a:lnTo>
                <a:lnTo>
                  <a:pt x="977544" y="192449"/>
                </a:lnTo>
                <a:lnTo>
                  <a:pt x="976504" y="186986"/>
                </a:lnTo>
                <a:lnTo>
                  <a:pt x="971613" y="179860"/>
                </a:lnTo>
                <a:lnTo>
                  <a:pt x="960017" y="174282"/>
                </a:lnTo>
                <a:lnTo>
                  <a:pt x="938860" y="173463"/>
                </a:lnTo>
                <a:close/>
              </a:path>
              <a:path w="1261745" h="367030">
                <a:moveTo>
                  <a:pt x="771885" y="175223"/>
                </a:moveTo>
                <a:lnTo>
                  <a:pt x="746045" y="176156"/>
                </a:lnTo>
                <a:lnTo>
                  <a:pt x="709041" y="182797"/>
                </a:lnTo>
                <a:lnTo>
                  <a:pt x="674286" y="193079"/>
                </a:lnTo>
                <a:lnTo>
                  <a:pt x="654719" y="200960"/>
                </a:lnTo>
                <a:lnTo>
                  <a:pt x="648369" y="201708"/>
                </a:lnTo>
                <a:lnTo>
                  <a:pt x="692962" y="201708"/>
                </a:lnTo>
                <a:lnTo>
                  <a:pt x="705864" y="196686"/>
                </a:lnTo>
                <a:lnTo>
                  <a:pt x="724635" y="193554"/>
                </a:lnTo>
                <a:lnTo>
                  <a:pt x="792105" y="193554"/>
                </a:lnTo>
                <a:lnTo>
                  <a:pt x="794181" y="186709"/>
                </a:lnTo>
                <a:lnTo>
                  <a:pt x="787588" y="179055"/>
                </a:lnTo>
                <a:lnTo>
                  <a:pt x="771885" y="175223"/>
                </a:lnTo>
                <a:close/>
              </a:path>
              <a:path w="1261745" h="367030">
                <a:moveTo>
                  <a:pt x="1014195" y="180240"/>
                </a:moveTo>
                <a:lnTo>
                  <a:pt x="999261" y="181298"/>
                </a:lnTo>
                <a:lnTo>
                  <a:pt x="981278" y="185350"/>
                </a:lnTo>
                <a:lnTo>
                  <a:pt x="978039" y="190252"/>
                </a:lnTo>
                <a:lnTo>
                  <a:pt x="977544" y="192449"/>
                </a:lnTo>
                <a:lnTo>
                  <a:pt x="1024393" y="192449"/>
                </a:lnTo>
                <a:lnTo>
                  <a:pt x="1025507" y="190300"/>
                </a:lnTo>
                <a:lnTo>
                  <a:pt x="1022965" y="183886"/>
                </a:lnTo>
                <a:lnTo>
                  <a:pt x="1014195" y="180240"/>
                </a:lnTo>
                <a:close/>
              </a:path>
              <a:path w="1261745" h="367030">
                <a:moveTo>
                  <a:pt x="680569" y="38129"/>
                </a:moveTo>
                <a:lnTo>
                  <a:pt x="527913" y="38129"/>
                </a:lnTo>
                <a:lnTo>
                  <a:pt x="567034" y="38513"/>
                </a:lnTo>
                <a:lnTo>
                  <a:pt x="601471" y="41929"/>
                </a:lnTo>
                <a:lnTo>
                  <a:pt x="627907" y="45817"/>
                </a:lnTo>
                <a:lnTo>
                  <a:pt x="641099" y="49253"/>
                </a:lnTo>
                <a:lnTo>
                  <a:pt x="645402" y="54273"/>
                </a:lnTo>
                <a:lnTo>
                  <a:pt x="644779" y="62807"/>
                </a:lnTo>
                <a:lnTo>
                  <a:pt x="649357" y="66020"/>
                </a:lnTo>
                <a:lnTo>
                  <a:pt x="646450" y="68218"/>
                </a:lnTo>
                <a:lnTo>
                  <a:pt x="632068" y="70415"/>
                </a:lnTo>
                <a:lnTo>
                  <a:pt x="602221" y="73628"/>
                </a:lnTo>
                <a:lnTo>
                  <a:pt x="573108" y="78589"/>
                </a:lnTo>
                <a:lnTo>
                  <a:pt x="561559" y="84229"/>
                </a:lnTo>
                <a:lnTo>
                  <a:pt x="564530" y="88855"/>
                </a:lnTo>
                <a:lnTo>
                  <a:pt x="578980" y="90773"/>
                </a:lnTo>
                <a:lnTo>
                  <a:pt x="629453" y="88630"/>
                </a:lnTo>
                <a:lnTo>
                  <a:pt x="674154" y="73628"/>
                </a:lnTo>
                <a:lnTo>
                  <a:pt x="683944" y="58198"/>
                </a:lnTo>
                <a:lnTo>
                  <a:pt x="682028" y="39479"/>
                </a:lnTo>
                <a:lnTo>
                  <a:pt x="680569" y="38129"/>
                </a:lnTo>
                <a:close/>
              </a:path>
            </a:pathLst>
          </a:custGeom>
          <a:solidFill>
            <a:srgbClr val="231F20"/>
          </a:solidFill>
        </p:spPr>
        <p:txBody>
          <a:bodyPr wrap="square" lIns="0" tIns="0" rIns="0" bIns="0" rtlCol="0"/>
          <a:lstStyle/>
          <a:p>
            <a:endParaRPr/>
          </a:p>
        </p:txBody>
      </p:sp>
      <p:sp>
        <p:nvSpPr>
          <p:cNvPr id="11" name="object 11"/>
          <p:cNvSpPr txBox="1"/>
          <p:nvPr/>
        </p:nvSpPr>
        <p:spPr>
          <a:xfrm>
            <a:off x="561832" y="1213678"/>
            <a:ext cx="2092960" cy="244475"/>
          </a:xfrm>
          <a:prstGeom prst="rect">
            <a:avLst/>
          </a:prstGeom>
        </p:spPr>
        <p:txBody>
          <a:bodyPr vert="horz" wrap="square" lIns="0" tIns="17145" rIns="0" bIns="0" rtlCol="0">
            <a:spAutoFit/>
          </a:bodyPr>
          <a:lstStyle/>
          <a:p>
            <a:pPr marL="12700">
              <a:lnSpc>
                <a:spcPct val="100000"/>
              </a:lnSpc>
              <a:spcBef>
                <a:spcPts val="135"/>
              </a:spcBef>
            </a:pPr>
            <a:r>
              <a:rPr sz="1400" spc="229" dirty="0">
                <a:solidFill>
                  <a:srgbClr val="231F20"/>
                </a:solidFill>
                <a:latin typeface="Arial"/>
                <a:cs typeface="Arial"/>
                <a:hlinkClick r:id="rId2"/>
              </a:rPr>
              <a:t>www.the-mspa.com</a:t>
            </a:r>
            <a:r>
              <a:rPr sz="1400" spc="-160" dirty="0">
                <a:solidFill>
                  <a:srgbClr val="231F20"/>
                </a:solidFill>
                <a:latin typeface="Arial"/>
                <a:cs typeface="Arial"/>
                <a:hlinkClick r:id="rId2"/>
              </a:rPr>
              <a:t> </a:t>
            </a:r>
            <a:endParaRPr sz="1400">
              <a:latin typeface="Arial"/>
              <a:cs typeface="Arial"/>
            </a:endParaRPr>
          </a:p>
        </p:txBody>
      </p:sp>
      <p:sp>
        <p:nvSpPr>
          <p:cNvPr id="12" name="object 12"/>
          <p:cNvSpPr/>
          <p:nvPr/>
        </p:nvSpPr>
        <p:spPr>
          <a:xfrm>
            <a:off x="685763" y="8449166"/>
            <a:ext cx="708025" cy="615315"/>
          </a:xfrm>
          <a:custGeom>
            <a:avLst/>
            <a:gdLst/>
            <a:ahLst/>
            <a:cxnLst/>
            <a:rect l="l" t="t" r="r" b="b"/>
            <a:pathLst>
              <a:path w="708025" h="615315">
                <a:moveTo>
                  <a:pt x="359613" y="0"/>
                </a:moveTo>
                <a:lnTo>
                  <a:pt x="347802" y="0"/>
                </a:lnTo>
                <a:lnTo>
                  <a:pt x="342138" y="4203"/>
                </a:lnTo>
                <a:lnTo>
                  <a:pt x="800" y="595261"/>
                </a:lnTo>
                <a:lnTo>
                  <a:pt x="0" y="602272"/>
                </a:lnTo>
                <a:lnTo>
                  <a:pt x="5892" y="612495"/>
                </a:lnTo>
                <a:lnTo>
                  <a:pt x="12369" y="615314"/>
                </a:lnTo>
                <a:lnTo>
                  <a:pt x="695058" y="615314"/>
                </a:lnTo>
                <a:lnTo>
                  <a:pt x="701522" y="612495"/>
                </a:lnTo>
                <a:lnTo>
                  <a:pt x="707415" y="602272"/>
                </a:lnTo>
                <a:lnTo>
                  <a:pt x="706615" y="595261"/>
                </a:lnTo>
                <a:lnTo>
                  <a:pt x="365277" y="4203"/>
                </a:lnTo>
                <a:lnTo>
                  <a:pt x="359613" y="0"/>
                </a:lnTo>
                <a:close/>
              </a:path>
            </a:pathLst>
          </a:custGeom>
          <a:solidFill>
            <a:srgbClr val="231F20"/>
          </a:solidFill>
        </p:spPr>
        <p:txBody>
          <a:bodyPr wrap="square" lIns="0" tIns="0" rIns="0" bIns="0" rtlCol="0"/>
          <a:lstStyle/>
          <a:p>
            <a:endParaRPr/>
          </a:p>
        </p:txBody>
      </p:sp>
      <p:sp>
        <p:nvSpPr>
          <p:cNvPr id="13" name="object 13"/>
          <p:cNvSpPr/>
          <p:nvPr/>
        </p:nvSpPr>
        <p:spPr>
          <a:xfrm>
            <a:off x="683730" y="8445844"/>
            <a:ext cx="711835" cy="622300"/>
          </a:xfrm>
          <a:custGeom>
            <a:avLst/>
            <a:gdLst/>
            <a:ahLst/>
            <a:cxnLst/>
            <a:rect l="l" t="t" r="r" b="b"/>
            <a:pathLst>
              <a:path w="711835" h="622300">
                <a:moveTo>
                  <a:pt x="362572" y="0"/>
                </a:moveTo>
                <a:lnTo>
                  <a:pt x="348907" y="0"/>
                </a:lnTo>
                <a:lnTo>
                  <a:pt x="342074" y="4495"/>
                </a:lnTo>
                <a:lnTo>
                  <a:pt x="4356" y="589318"/>
                </a:lnTo>
                <a:lnTo>
                  <a:pt x="0" y="601993"/>
                </a:lnTo>
                <a:lnTo>
                  <a:pt x="2100" y="612371"/>
                </a:lnTo>
                <a:lnTo>
                  <a:pt x="10037" y="619382"/>
                </a:lnTo>
                <a:lnTo>
                  <a:pt x="23190" y="621957"/>
                </a:lnTo>
                <a:lnTo>
                  <a:pt x="688289" y="621957"/>
                </a:lnTo>
                <a:lnTo>
                  <a:pt x="701442" y="619382"/>
                </a:lnTo>
                <a:lnTo>
                  <a:pt x="706061" y="615302"/>
                </a:lnTo>
                <a:lnTo>
                  <a:pt x="15748" y="615302"/>
                </a:lnTo>
                <a:lnTo>
                  <a:pt x="10160" y="613029"/>
                </a:lnTo>
                <a:lnTo>
                  <a:pt x="5562" y="605066"/>
                </a:lnTo>
                <a:lnTo>
                  <a:pt x="6388" y="599084"/>
                </a:lnTo>
                <a:lnTo>
                  <a:pt x="346379" y="10350"/>
                </a:lnTo>
                <a:lnTo>
                  <a:pt x="351142" y="6654"/>
                </a:lnTo>
                <a:lnTo>
                  <a:pt x="370650" y="6654"/>
                </a:lnTo>
                <a:lnTo>
                  <a:pt x="369405" y="4495"/>
                </a:lnTo>
                <a:lnTo>
                  <a:pt x="362572" y="0"/>
                </a:lnTo>
                <a:close/>
              </a:path>
              <a:path w="711835" h="622300">
                <a:moveTo>
                  <a:pt x="370650" y="6654"/>
                </a:moveTo>
                <a:lnTo>
                  <a:pt x="360337" y="6654"/>
                </a:lnTo>
                <a:lnTo>
                  <a:pt x="365099" y="10350"/>
                </a:lnTo>
                <a:lnTo>
                  <a:pt x="705091" y="599084"/>
                </a:lnTo>
                <a:lnTo>
                  <a:pt x="705916" y="605066"/>
                </a:lnTo>
                <a:lnTo>
                  <a:pt x="701319" y="613029"/>
                </a:lnTo>
                <a:lnTo>
                  <a:pt x="695731" y="615302"/>
                </a:lnTo>
                <a:lnTo>
                  <a:pt x="706061" y="615302"/>
                </a:lnTo>
                <a:lnTo>
                  <a:pt x="709379" y="612371"/>
                </a:lnTo>
                <a:lnTo>
                  <a:pt x="711479" y="601993"/>
                </a:lnTo>
                <a:lnTo>
                  <a:pt x="707123" y="589318"/>
                </a:lnTo>
                <a:lnTo>
                  <a:pt x="370650" y="6654"/>
                </a:lnTo>
                <a:close/>
              </a:path>
            </a:pathLst>
          </a:custGeom>
          <a:solidFill>
            <a:srgbClr val="231F20"/>
          </a:solidFill>
        </p:spPr>
        <p:txBody>
          <a:bodyPr wrap="square" lIns="0" tIns="0" rIns="0" bIns="0" rtlCol="0"/>
          <a:lstStyle/>
          <a:p>
            <a:endParaRPr/>
          </a:p>
        </p:txBody>
      </p:sp>
      <p:sp>
        <p:nvSpPr>
          <p:cNvPr id="14" name="object 14"/>
          <p:cNvSpPr/>
          <p:nvPr/>
        </p:nvSpPr>
        <p:spPr>
          <a:xfrm>
            <a:off x="982718" y="8604686"/>
            <a:ext cx="113664" cy="269875"/>
          </a:xfrm>
          <a:custGeom>
            <a:avLst/>
            <a:gdLst/>
            <a:ahLst/>
            <a:cxnLst/>
            <a:rect l="l" t="t" r="r" b="b"/>
            <a:pathLst>
              <a:path w="113665" h="269875">
                <a:moveTo>
                  <a:pt x="0" y="40776"/>
                </a:moveTo>
                <a:lnTo>
                  <a:pt x="17736" y="9190"/>
                </a:lnTo>
                <a:lnTo>
                  <a:pt x="56756" y="0"/>
                </a:lnTo>
                <a:lnTo>
                  <a:pt x="95776" y="11197"/>
                </a:lnTo>
                <a:lnTo>
                  <a:pt x="113512" y="40776"/>
                </a:lnTo>
                <a:lnTo>
                  <a:pt x="113512" y="226501"/>
                </a:lnTo>
                <a:lnTo>
                  <a:pt x="101707" y="255304"/>
                </a:lnTo>
                <a:lnTo>
                  <a:pt x="73556" y="269478"/>
                </a:lnTo>
                <a:lnTo>
                  <a:pt x="39956" y="269249"/>
                </a:lnTo>
                <a:lnTo>
                  <a:pt x="11805" y="254847"/>
                </a:lnTo>
                <a:lnTo>
                  <a:pt x="0" y="226501"/>
                </a:lnTo>
                <a:lnTo>
                  <a:pt x="0" y="40776"/>
                </a:lnTo>
                <a:close/>
              </a:path>
            </a:pathLst>
          </a:custGeom>
          <a:ln w="12699">
            <a:solidFill>
              <a:srgbClr val="F1F2F2"/>
            </a:solidFill>
          </a:ln>
        </p:spPr>
        <p:txBody>
          <a:bodyPr wrap="square" lIns="0" tIns="0" rIns="0" bIns="0" rtlCol="0"/>
          <a:lstStyle/>
          <a:p>
            <a:endParaRPr/>
          </a:p>
        </p:txBody>
      </p:sp>
      <p:sp>
        <p:nvSpPr>
          <p:cNvPr id="15" name="object 15"/>
          <p:cNvSpPr/>
          <p:nvPr/>
        </p:nvSpPr>
        <p:spPr>
          <a:xfrm>
            <a:off x="975568" y="8899447"/>
            <a:ext cx="127800" cy="127787"/>
          </a:xfrm>
          <a:prstGeom prst="rect">
            <a:avLst/>
          </a:prstGeom>
          <a:blipFill>
            <a:blip r:embed="rId3" cstate="print"/>
            <a:stretch>
              <a:fillRect/>
            </a:stretch>
          </a:blipFill>
        </p:spPr>
        <p:txBody>
          <a:bodyPr wrap="square" lIns="0" tIns="0" rIns="0" bIns="0" rtlCol="0"/>
          <a:lstStyle/>
          <a:p>
            <a:endParaRPr/>
          </a:p>
        </p:txBody>
      </p:sp>
      <p:sp>
        <p:nvSpPr>
          <p:cNvPr id="16" name="object 16"/>
          <p:cNvSpPr/>
          <p:nvPr/>
        </p:nvSpPr>
        <p:spPr>
          <a:xfrm>
            <a:off x="1615142" y="8420224"/>
            <a:ext cx="251647" cy="195365"/>
          </a:xfrm>
          <a:prstGeom prst="rect">
            <a:avLst/>
          </a:prstGeom>
          <a:blipFill>
            <a:blip r:embed="rId4" cstate="print"/>
            <a:stretch>
              <a:fillRect/>
            </a:stretch>
          </a:blipFill>
        </p:spPr>
        <p:txBody>
          <a:bodyPr wrap="square" lIns="0" tIns="0" rIns="0" bIns="0" rtlCol="0"/>
          <a:lstStyle/>
          <a:p>
            <a:endParaRPr/>
          </a:p>
        </p:txBody>
      </p:sp>
      <p:sp>
        <p:nvSpPr>
          <p:cNvPr id="17" name="object 17"/>
          <p:cNvSpPr/>
          <p:nvPr/>
        </p:nvSpPr>
        <p:spPr>
          <a:xfrm>
            <a:off x="1968522" y="8420434"/>
            <a:ext cx="251665" cy="195365"/>
          </a:xfrm>
          <a:prstGeom prst="rect">
            <a:avLst/>
          </a:prstGeom>
          <a:blipFill>
            <a:blip r:embed="rId5" cstate="print"/>
            <a:stretch>
              <a:fillRect/>
            </a:stretch>
          </a:blipFill>
        </p:spPr>
        <p:txBody>
          <a:bodyPr wrap="square" lIns="0" tIns="0" rIns="0" bIns="0" rtlCol="0"/>
          <a:lstStyle/>
          <a:p>
            <a:endParaRPr/>
          </a:p>
        </p:txBody>
      </p:sp>
      <p:graphicFrame>
        <p:nvGraphicFramePr>
          <p:cNvPr id="18" name="object 18"/>
          <p:cNvGraphicFramePr>
            <a:graphicFrameLocks noGrp="1"/>
          </p:cNvGraphicFramePr>
          <p:nvPr/>
        </p:nvGraphicFramePr>
        <p:xfrm>
          <a:off x="541337" y="8354276"/>
          <a:ext cx="6429375" cy="1073137"/>
        </p:xfrm>
        <a:graphic>
          <a:graphicData uri="http://schemas.openxmlformats.org/drawingml/2006/table">
            <a:tbl>
              <a:tblPr firstRow="1" bandRow="1">
                <a:tableStyleId>{2D5ABB26-0587-4C30-8999-92F81FD0307C}</a:tableStyleId>
              </a:tblPr>
              <a:tblGrid>
                <a:gridCol w="974725">
                  <a:extLst>
                    <a:ext uri="{9D8B030D-6E8A-4147-A177-3AD203B41FA5}">
                      <a16:colId xmlns:a16="http://schemas.microsoft.com/office/drawing/2014/main" val="20000"/>
                    </a:ext>
                  </a:extLst>
                </a:gridCol>
                <a:gridCol w="5454650">
                  <a:extLst>
                    <a:ext uri="{9D8B030D-6E8A-4147-A177-3AD203B41FA5}">
                      <a16:colId xmlns:a16="http://schemas.microsoft.com/office/drawing/2014/main" val="20001"/>
                    </a:ext>
                  </a:extLst>
                </a:gridCol>
              </a:tblGrid>
              <a:tr h="799884">
                <a:tc>
                  <a:txBody>
                    <a:bodyPr/>
                    <a:lstStyle/>
                    <a:p>
                      <a:pPr>
                        <a:lnSpc>
                          <a:spcPct val="100000"/>
                        </a:lnSpc>
                      </a:pPr>
                      <a:endParaRPr sz="1000">
                        <a:latin typeface="Times New Roman"/>
                        <a:cs typeface="Times New Roman"/>
                      </a:endParaRPr>
                    </a:p>
                  </a:txBody>
                  <a:tcPr marL="0" marR="0" marT="0" marB="0">
                    <a:lnR w="19050">
                      <a:solidFill>
                        <a:srgbClr val="231F20"/>
                      </a:solidFill>
                      <a:prstDash val="solid"/>
                    </a:lnR>
                  </a:tcPr>
                </a:tc>
                <a:tc>
                  <a:txBody>
                    <a:bodyPr/>
                    <a:lstStyle/>
                    <a:p>
                      <a:pPr>
                        <a:lnSpc>
                          <a:spcPct val="100000"/>
                        </a:lnSpc>
                      </a:pPr>
                      <a:endParaRPr sz="1200">
                        <a:latin typeface="Times New Roman"/>
                        <a:cs typeface="Times New Roman"/>
                      </a:endParaRPr>
                    </a:p>
                    <a:p>
                      <a:pPr>
                        <a:lnSpc>
                          <a:spcPct val="100000"/>
                        </a:lnSpc>
                        <a:spcBef>
                          <a:spcPts val="10"/>
                        </a:spcBef>
                      </a:pPr>
                      <a:endParaRPr sz="950">
                        <a:latin typeface="Times New Roman"/>
                        <a:cs typeface="Times New Roman"/>
                      </a:endParaRPr>
                    </a:p>
                    <a:p>
                      <a:pPr marL="106045">
                        <a:lnSpc>
                          <a:spcPts val="1210"/>
                        </a:lnSpc>
                      </a:pPr>
                      <a:r>
                        <a:rPr sz="1100" spc="5" dirty="0">
                          <a:solidFill>
                            <a:srgbClr val="231F20"/>
                          </a:solidFill>
                          <a:latin typeface="Arial"/>
                          <a:cs typeface="Arial"/>
                        </a:rPr>
                        <a:t>FRAGEN? PROBLEME? FEHLENDE</a:t>
                      </a:r>
                      <a:r>
                        <a:rPr sz="1100" spc="-15" dirty="0">
                          <a:solidFill>
                            <a:srgbClr val="231F20"/>
                          </a:solidFill>
                          <a:latin typeface="Arial"/>
                          <a:cs typeface="Arial"/>
                        </a:rPr>
                        <a:t> </a:t>
                      </a:r>
                      <a:r>
                        <a:rPr sz="1100" spc="5" dirty="0">
                          <a:solidFill>
                            <a:srgbClr val="231F20"/>
                          </a:solidFill>
                          <a:latin typeface="Arial"/>
                          <a:cs typeface="Arial"/>
                        </a:rPr>
                        <a:t>TEILE?</a:t>
                      </a:r>
                      <a:endParaRPr sz="1100">
                        <a:latin typeface="Arial"/>
                        <a:cs typeface="Arial"/>
                      </a:endParaRPr>
                    </a:p>
                    <a:p>
                      <a:pPr marL="106045">
                        <a:lnSpc>
                          <a:spcPts val="1200"/>
                        </a:lnSpc>
                      </a:pPr>
                      <a:r>
                        <a:rPr sz="1100" spc="5" dirty="0">
                          <a:solidFill>
                            <a:srgbClr val="231F20"/>
                          </a:solidFill>
                          <a:latin typeface="Arial"/>
                          <a:cs typeface="Arial"/>
                        </a:rPr>
                        <a:t>Wegen FAQS, Bedienungsanleitungen, Videos </a:t>
                      </a:r>
                      <a:r>
                        <a:rPr sz="1100" dirty="0">
                          <a:solidFill>
                            <a:srgbClr val="231F20"/>
                          </a:solidFill>
                          <a:latin typeface="Arial"/>
                          <a:cs typeface="Arial"/>
                        </a:rPr>
                        <a:t>oder Ersatzteilen besuchen </a:t>
                      </a:r>
                      <a:r>
                        <a:rPr sz="1100" spc="5" dirty="0">
                          <a:solidFill>
                            <a:srgbClr val="231F20"/>
                          </a:solidFill>
                          <a:latin typeface="Arial"/>
                          <a:cs typeface="Arial"/>
                        </a:rPr>
                        <a:t>Sie </a:t>
                      </a:r>
                      <a:r>
                        <a:rPr sz="1100" spc="-5" dirty="0">
                          <a:solidFill>
                            <a:srgbClr val="231F20"/>
                          </a:solidFill>
                          <a:latin typeface="Arial"/>
                          <a:cs typeface="Arial"/>
                        </a:rPr>
                        <a:t>bitte</a:t>
                      </a:r>
                      <a:endParaRPr sz="1100">
                        <a:latin typeface="Arial"/>
                        <a:cs typeface="Arial"/>
                      </a:endParaRPr>
                    </a:p>
                    <a:p>
                      <a:pPr marL="106045">
                        <a:lnSpc>
                          <a:spcPts val="1070"/>
                        </a:lnSpc>
                      </a:pPr>
                      <a:r>
                        <a:rPr sz="900" spc="-5" dirty="0">
                          <a:solidFill>
                            <a:srgbClr val="231F20"/>
                          </a:solidFill>
                          <a:latin typeface="Arial"/>
                          <a:cs typeface="Arial"/>
                          <a:hlinkClick r:id="rId6"/>
                        </a:rPr>
                        <a:t>www.the-mspa.com/support</a:t>
                      </a:r>
                      <a:endParaRPr sz="900">
                        <a:latin typeface="Arial"/>
                        <a:cs typeface="Arial"/>
                      </a:endParaRPr>
                    </a:p>
                  </a:txBody>
                  <a:tcPr marL="0" marR="0" marT="0" marB="0">
                    <a:lnL w="19050">
                      <a:solidFill>
                        <a:srgbClr val="231F20"/>
                      </a:solidFill>
                      <a:prstDash val="solid"/>
                    </a:lnL>
                  </a:tcPr>
                </a:tc>
                <a:extLst>
                  <a:ext uri="{0D108BD9-81ED-4DB2-BD59-A6C34878D82A}">
                    <a16:rowId xmlns:a16="http://schemas.microsoft.com/office/drawing/2014/main" val="10000"/>
                  </a:ext>
                </a:extLst>
              </a:tr>
              <a:tr h="273253">
                <a:tc gridSpan="2">
                  <a:txBody>
                    <a:bodyPr/>
                    <a:lstStyle/>
                    <a:p>
                      <a:pPr marR="24765" algn="ctr">
                        <a:lnSpc>
                          <a:spcPct val="100000"/>
                        </a:lnSpc>
                        <a:spcBef>
                          <a:spcPts val="400"/>
                        </a:spcBef>
                      </a:pPr>
                      <a:r>
                        <a:rPr sz="1100" spc="5" dirty="0">
                          <a:solidFill>
                            <a:srgbClr val="FFFFFF"/>
                          </a:solidFill>
                          <a:latin typeface="Arial"/>
                          <a:cs typeface="Arial"/>
                        </a:rPr>
                        <a:t>BITTE </a:t>
                      </a:r>
                      <a:r>
                        <a:rPr sz="1100" dirty="0">
                          <a:solidFill>
                            <a:srgbClr val="FFFFFF"/>
                          </a:solidFill>
                          <a:latin typeface="Arial"/>
                          <a:cs typeface="Arial"/>
                        </a:rPr>
                        <a:t>NICHT </a:t>
                      </a:r>
                      <a:r>
                        <a:rPr sz="1100" spc="5" dirty="0">
                          <a:solidFill>
                            <a:srgbClr val="FFFFFF"/>
                          </a:solidFill>
                          <a:latin typeface="Arial"/>
                          <a:cs typeface="Arial"/>
                        </a:rPr>
                        <a:t>AN </a:t>
                      </a:r>
                      <a:r>
                        <a:rPr sz="1100" dirty="0">
                          <a:solidFill>
                            <a:srgbClr val="FFFFFF"/>
                          </a:solidFill>
                          <a:latin typeface="Arial"/>
                          <a:cs typeface="Arial"/>
                        </a:rPr>
                        <a:t>DAS </a:t>
                      </a:r>
                      <a:r>
                        <a:rPr sz="1100" spc="5" dirty="0">
                          <a:solidFill>
                            <a:srgbClr val="FFFFFF"/>
                          </a:solidFill>
                          <a:latin typeface="Arial"/>
                          <a:cs typeface="Arial"/>
                        </a:rPr>
                        <a:t>GESCHÄFT</a:t>
                      </a:r>
                      <a:r>
                        <a:rPr sz="1100" spc="-15" dirty="0">
                          <a:solidFill>
                            <a:srgbClr val="FFFFFF"/>
                          </a:solidFill>
                          <a:latin typeface="Arial"/>
                          <a:cs typeface="Arial"/>
                        </a:rPr>
                        <a:t> </a:t>
                      </a:r>
                      <a:r>
                        <a:rPr sz="1100" spc="5" dirty="0">
                          <a:solidFill>
                            <a:srgbClr val="FFFFFF"/>
                          </a:solidFill>
                          <a:latin typeface="Arial"/>
                          <a:cs typeface="Arial"/>
                        </a:rPr>
                        <a:t>ZURÜCKGEBEN</a:t>
                      </a:r>
                      <a:endParaRPr sz="1100">
                        <a:latin typeface="Arial"/>
                        <a:cs typeface="Arial"/>
                      </a:endParaRPr>
                    </a:p>
                  </a:txBody>
                  <a:tcPr marL="0" marR="0" marT="50800" marB="0">
                    <a:solidFill>
                      <a:srgbClr val="231F20"/>
                    </a:solidFill>
                  </a:tcPr>
                </a:tc>
                <a:tc hMerge="1">
                  <a:txBody>
                    <a:bodyPr/>
                    <a:lstStyle/>
                    <a:p>
                      <a:endParaRPr/>
                    </a:p>
                  </a:txBody>
                  <a:tcPr marL="0" marR="0" marT="0" marB="0"/>
                </a:tc>
                <a:extLst>
                  <a:ext uri="{0D108BD9-81ED-4DB2-BD59-A6C34878D82A}">
                    <a16:rowId xmlns:a16="http://schemas.microsoft.com/office/drawing/2014/main" val="10001"/>
                  </a:ext>
                </a:extLst>
              </a:tr>
            </a:tbl>
          </a:graphicData>
        </a:graphic>
      </p:graphicFrame>
      <p:sp>
        <p:nvSpPr>
          <p:cNvPr id="19" name="object 19"/>
          <p:cNvSpPr txBox="1"/>
          <p:nvPr/>
        </p:nvSpPr>
        <p:spPr>
          <a:xfrm>
            <a:off x="515937" y="8123617"/>
            <a:ext cx="221615" cy="194945"/>
          </a:xfrm>
          <a:prstGeom prst="rect">
            <a:avLst/>
          </a:prstGeom>
        </p:spPr>
        <p:txBody>
          <a:bodyPr vert="horz" wrap="square" lIns="0" tIns="13970" rIns="0" bIns="0" rtlCol="0">
            <a:spAutoFit/>
          </a:bodyPr>
          <a:lstStyle/>
          <a:p>
            <a:pPr marL="12700">
              <a:lnSpc>
                <a:spcPct val="100000"/>
              </a:lnSpc>
              <a:spcBef>
                <a:spcPts val="110"/>
              </a:spcBef>
            </a:pPr>
            <a:r>
              <a:rPr sz="1100" b="1" dirty="0">
                <a:solidFill>
                  <a:srgbClr val="231F20"/>
                </a:solidFill>
                <a:latin typeface="Arial"/>
                <a:cs typeface="Arial"/>
              </a:rPr>
              <a:t>DE</a:t>
            </a:r>
            <a:endParaRPr sz="1100">
              <a:latin typeface="Arial"/>
              <a:cs typeface="Arial"/>
            </a:endParaRPr>
          </a:p>
        </p:txBody>
      </p:sp>
      <p:sp>
        <p:nvSpPr>
          <p:cNvPr id="20" name="object 20"/>
          <p:cNvSpPr txBox="1"/>
          <p:nvPr/>
        </p:nvSpPr>
        <p:spPr>
          <a:xfrm>
            <a:off x="2853965" y="7075609"/>
            <a:ext cx="845185" cy="660400"/>
          </a:xfrm>
          <a:prstGeom prst="rect">
            <a:avLst/>
          </a:prstGeom>
        </p:spPr>
        <p:txBody>
          <a:bodyPr vert="horz" wrap="square" lIns="0" tIns="11430" rIns="0" bIns="0" rtlCol="0">
            <a:spAutoFit/>
          </a:bodyPr>
          <a:lstStyle/>
          <a:p>
            <a:pPr marL="12700" marR="5080">
              <a:lnSpc>
                <a:spcPct val="138900"/>
              </a:lnSpc>
              <a:spcBef>
                <a:spcPts val="90"/>
              </a:spcBef>
            </a:pPr>
            <a:r>
              <a:rPr sz="1500" b="1" spc="10" dirty="0">
                <a:solidFill>
                  <a:srgbClr val="231F20"/>
                </a:solidFill>
                <a:latin typeface="Arial"/>
                <a:cs typeface="Arial"/>
              </a:rPr>
              <a:t>F-MO061  </a:t>
            </a:r>
            <a:r>
              <a:rPr sz="1500" b="1" spc="15" dirty="0">
                <a:solidFill>
                  <a:srgbClr val="231F20"/>
                </a:solidFill>
                <a:latin typeface="Arial"/>
                <a:cs typeface="Arial"/>
              </a:rPr>
              <a:t>F-TU061</a:t>
            </a:r>
            <a:endParaRPr sz="1500">
              <a:latin typeface="Arial"/>
              <a:cs typeface="Arial"/>
            </a:endParaRPr>
          </a:p>
        </p:txBody>
      </p:sp>
      <p:sp>
        <p:nvSpPr>
          <p:cNvPr id="21" name="object 21"/>
          <p:cNvSpPr txBox="1"/>
          <p:nvPr/>
        </p:nvSpPr>
        <p:spPr>
          <a:xfrm>
            <a:off x="3889206" y="7075609"/>
            <a:ext cx="812800" cy="660400"/>
          </a:xfrm>
          <a:prstGeom prst="rect">
            <a:avLst/>
          </a:prstGeom>
        </p:spPr>
        <p:txBody>
          <a:bodyPr vert="horz" wrap="square" lIns="0" tIns="11430" rIns="0" bIns="0" rtlCol="0">
            <a:spAutoFit/>
          </a:bodyPr>
          <a:lstStyle/>
          <a:p>
            <a:pPr marL="12700" marR="5080">
              <a:lnSpc>
                <a:spcPct val="138900"/>
              </a:lnSpc>
              <a:spcBef>
                <a:spcPts val="90"/>
              </a:spcBef>
            </a:pPr>
            <a:r>
              <a:rPr sz="1500" b="1" spc="15" dirty="0">
                <a:solidFill>
                  <a:srgbClr val="231F20"/>
                </a:solidFill>
                <a:latin typeface="Arial"/>
                <a:cs typeface="Arial"/>
              </a:rPr>
              <a:t>Mono  Tuscany</a:t>
            </a:r>
            <a:endParaRPr sz="1500">
              <a:latin typeface="Arial"/>
              <a:cs typeface="Arial"/>
            </a:endParaRPr>
          </a:p>
        </p:txBody>
      </p:sp>
      <p:sp>
        <p:nvSpPr>
          <p:cNvPr id="22" name="object 22"/>
          <p:cNvSpPr/>
          <p:nvPr/>
        </p:nvSpPr>
        <p:spPr>
          <a:xfrm>
            <a:off x="0" y="1416927"/>
            <a:ext cx="7559979" cy="4851400"/>
          </a:xfrm>
          <a:prstGeom prst="rect">
            <a:avLst/>
          </a:prstGeom>
          <a:blipFill>
            <a:blip r:embed="rId7" cstate="print"/>
            <a:stretch>
              <a:fillRect/>
            </a:stretch>
          </a:blipFill>
        </p:spPr>
        <p:txBody>
          <a:bodyPr wrap="square" lIns="0" tIns="0" rIns="0" bIns="0" rtlCol="0"/>
          <a:lstStyle/>
          <a:p>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562962" y="3888994"/>
            <a:ext cx="959343" cy="959343"/>
          </a:xfrm>
          <a:prstGeom prst="rect">
            <a:avLst/>
          </a:prstGeom>
          <a:blipFill>
            <a:blip r:embed="rId2" cstate="print"/>
            <a:stretch>
              <a:fillRect/>
            </a:stretch>
          </a:blipFill>
        </p:spPr>
        <p:txBody>
          <a:bodyPr wrap="square" lIns="0" tIns="0" rIns="0" bIns="0" rtlCol="0"/>
          <a:lstStyle/>
          <a:p>
            <a:endParaRPr/>
          </a:p>
        </p:txBody>
      </p:sp>
      <p:sp>
        <p:nvSpPr>
          <p:cNvPr id="3" name="object 3"/>
          <p:cNvSpPr/>
          <p:nvPr/>
        </p:nvSpPr>
        <p:spPr>
          <a:xfrm>
            <a:off x="64438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 name="object 4"/>
          <p:cNvSpPr/>
          <p:nvPr/>
        </p:nvSpPr>
        <p:spPr>
          <a:xfrm>
            <a:off x="60454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 name="object 5"/>
          <p:cNvSpPr/>
          <p:nvPr/>
        </p:nvSpPr>
        <p:spPr>
          <a:xfrm>
            <a:off x="56483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 name="object 6"/>
          <p:cNvSpPr/>
          <p:nvPr/>
        </p:nvSpPr>
        <p:spPr>
          <a:xfrm>
            <a:off x="76407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 name="object 7"/>
          <p:cNvSpPr/>
          <p:nvPr/>
        </p:nvSpPr>
        <p:spPr>
          <a:xfrm>
            <a:off x="72421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 name="object 8"/>
          <p:cNvSpPr/>
          <p:nvPr/>
        </p:nvSpPr>
        <p:spPr>
          <a:xfrm>
            <a:off x="68450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 name="object 9"/>
          <p:cNvSpPr/>
          <p:nvPr/>
        </p:nvSpPr>
        <p:spPr>
          <a:xfrm>
            <a:off x="88375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 name="object 10"/>
          <p:cNvSpPr/>
          <p:nvPr/>
        </p:nvSpPr>
        <p:spPr>
          <a:xfrm>
            <a:off x="84390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 name="object 11"/>
          <p:cNvSpPr/>
          <p:nvPr/>
        </p:nvSpPr>
        <p:spPr>
          <a:xfrm>
            <a:off x="804189"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 name="object 12"/>
          <p:cNvSpPr/>
          <p:nvPr/>
        </p:nvSpPr>
        <p:spPr>
          <a:xfrm>
            <a:off x="100342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 name="object 13"/>
          <p:cNvSpPr/>
          <p:nvPr/>
        </p:nvSpPr>
        <p:spPr>
          <a:xfrm>
            <a:off x="96358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 name="object 14"/>
          <p:cNvSpPr/>
          <p:nvPr/>
        </p:nvSpPr>
        <p:spPr>
          <a:xfrm>
            <a:off x="92387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 name="object 15"/>
          <p:cNvSpPr/>
          <p:nvPr/>
        </p:nvSpPr>
        <p:spPr>
          <a:xfrm>
            <a:off x="112311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6" name="object 16"/>
          <p:cNvSpPr/>
          <p:nvPr/>
        </p:nvSpPr>
        <p:spPr>
          <a:xfrm>
            <a:off x="108327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 name="object 17"/>
          <p:cNvSpPr/>
          <p:nvPr/>
        </p:nvSpPr>
        <p:spPr>
          <a:xfrm>
            <a:off x="104355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 name="object 18"/>
          <p:cNvSpPr/>
          <p:nvPr/>
        </p:nvSpPr>
        <p:spPr>
          <a:xfrm>
            <a:off x="124278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 name="object 19"/>
          <p:cNvSpPr/>
          <p:nvPr/>
        </p:nvSpPr>
        <p:spPr>
          <a:xfrm>
            <a:off x="120295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 name="object 20"/>
          <p:cNvSpPr/>
          <p:nvPr/>
        </p:nvSpPr>
        <p:spPr>
          <a:xfrm>
            <a:off x="1163231"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1" name="object 21"/>
          <p:cNvSpPr/>
          <p:nvPr/>
        </p:nvSpPr>
        <p:spPr>
          <a:xfrm>
            <a:off x="136246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 name="object 22"/>
          <p:cNvSpPr/>
          <p:nvPr/>
        </p:nvSpPr>
        <p:spPr>
          <a:xfrm>
            <a:off x="1322628"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3" name="object 23"/>
          <p:cNvSpPr/>
          <p:nvPr/>
        </p:nvSpPr>
        <p:spPr>
          <a:xfrm>
            <a:off x="1282915"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4" name="object 24"/>
          <p:cNvSpPr/>
          <p:nvPr/>
        </p:nvSpPr>
        <p:spPr>
          <a:xfrm>
            <a:off x="148215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 name="object 25"/>
          <p:cNvSpPr/>
          <p:nvPr/>
        </p:nvSpPr>
        <p:spPr>
          <a:xfrm>
            <a:off x="144230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 name="object 26"/>
          <p:cNvSpPr/>
          <p:nvPr/>
        </p:nvSpPr>
        <p:spPr>
          <a:xfrm>
            <a:off x="140258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 name="object 27"/>
          <p:cNvSpPr/>
          <p:nvPr/>
        </p:nvSpPr>
        <p:spPr>
          <a:xfrm>
            <a:off x="160183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 name="object 28"/>
          <p:cNvSpPr/>
          <p:nvPr/>
        </p:nvSpPr>
        <p:spPr>
          <a:xfrm>
            <a:off x="156198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 name="object 29"/>
          <p:cNvSpPr/>
          <p:nvPr/>
        </p:nvSpPr>
        <p:spPr>
          <a:xfrm>
            <a:off x="152227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 name="object 30"/>
          <p:cNvSpPr/>
          <p:nvPr/>
        </p:nvSpPr>
        <p:spPr>
          <a:xfrm>
            <a:off x="172152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 name="object 31"/>
          <p:cNvSpPr/>
          <p:nvPr/>
        </p:nvSpPr>
        <p:spPr>
          <a:xfrm>
            <a:off x="168167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2" name="object 32"/>
          <p:cNvSpPr/>
          <p:nvPr/>
        </p:nvSpPr>
        <p:spPr>
          <a:xfrm>
            <a:off x="164195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3" name="object 33"/>
          <p:cNvSpPr/>
          <p:nvPr/>
        </p:nvSpPr>
        <p:spPr>
          <a:xfrm>
            <a:off x="1841195"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4" name="object 34"/>
          <p:cNvSpPr/>
          <p:nvPr/>
        </p:nvSpPr>
        <p:spPr>
          <a:xfrm>
            <a:off x="180135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5" name="object 35"/>
          <p:cNvSpPr/>
          <p:nvPr/>
        </p:nvSpPr>
        <p:spPr>
          <a:xfrm>
            <a:off x="176164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6" name="object 36"/>
          <p:cNvSpPr/>
          <p:nvPr/>
        </p:nvSpPr>
        <p:spPr>
          <a:xfrm>
            <a:off x="1960867"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7" name="object 37"/>
          <p:cNvSpPr/>
          <p:nvPr/>
        </p:nvSpPr>
        <p:spPr>
          <a:xfrm>
            <a:off x="192104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8" name="object 38"/>
          <p:cNvSpPr/>
          <p:nvPr/>
        </p:nvSpPr>
        <p:spPr>
          <a:xfrm>
            <a:off x="188132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9" name="object 39"/>
          <p:cNvSpPr/>
          <p:nvPr/>
        </p:nvSpPr>
        <p:spPr>
          <a:xfrm>
            <a:off x="208055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0" name="object 40"/>
          <p:cNvSpPr/>
          <p:nvPr/>
        </p:nvSpPr>
        <p:spPr>
          <a:xfrm>
            <a:off x="204072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1" name="object 41"/>
          <p:cNvSpPr/>
          <p:nvPr/>
        </p:nvSpPr>
        <p:spPr>
          <a:xfrm>
            <a:off x="200101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2" name="object 42"/>
          <p:cNvSpPr/>
          <p:nvPr/>
        </p:nvSpPr>
        <p:spPr>
          <a:xfrm>
            <a:off x="220023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3" name="object 43"/>
          <p:cNvSpPr/>
          <p:nvPr/>
        </p:nvSpPr>
        <p:spPr>
          <a:xfrm>
            <a:off x="216039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4" name="object 44"/>
          <p:cNvSpPr/>
          <p:nvPr/>
        </p:nvSpPr>
        <p:spPr>
          <a:xfrm>
            <a:off x="212068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5" name="object 45"/>
          <p:cNvSpPr/>
          <p:nvPr/>
        </p:nvSpPr>
        <p:spPr>
          <a:xfrm>
            <a:off x="231992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6" name="object 46"/>
          <p:cNvSpPr/>
          <p:nvPr/>
        </p:nvSpPr>
        <p:spPr>
          <a:xfrm>
            <a:off x="2280069"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47" name="object 47"/>
          <p:cNvSpPr/>
          <p:nvPr/>
        </p:nvSpPr>
        <p:spPr>
          <a:xfrm>
            <a:off x="224035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8" name="object 48"/>
          <p:cNvSpPr/>
          <p:nvPr/>
        </p:nvSpPr>
        <p:spPr>
          <a:xfrm>
            <a:off x="243960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9" name="object 49"/>
          <p:cNvSpPr/>
          <p:nvPr/>
        </p:nvSpPr>
        <p:spPr>
          <a:xfrm>
            <a:off x="239975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0" name="object 50"/>
          <p:cNvSpPr/>
          <p:nvPr/>
        </p:nvSpPr>
        <p:spPr>
          <a:xfrm>
            <a:off x="236004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1" name="object 51"/>
          <p:cNvSpPr/>
          <p:nvPr/>
        </p:nvSpPr>
        <p:spPr>
          <a:xfrm>
            <a:off x="255929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2" name="object 52"/>
          <p:cNvSpPr/>
          <p:nvPr/>
        </p:nvSpPr>
        <p:spPr>
          <a:xfrm>
            <a:off x="251943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3" name="object 53"/>
          <p:cNvSpPr/>
          <p:nvPr/>
        </p:nvSpPr>
        <p:spPr>
          <a:xfrm>
            <a:off x="247972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4" name="object 54"/>
          <p:cNvSpPr/>
          <p:nvPr/>
        </p:nvSpPr>
        <p:spPr>
          <a:xfrm>
            <a:off x="267896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5" name="object 55"/>
          <p:cNvSpPr/>
          <p:nvPr/>
        </p:nvSpPr>
        <p:spPr>
          <a:xfrm>
            <a:off x="263912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6" name="object 56"/>
          <p:cNvSpPr/>
          <p:nvPr/>
        </p:nvSpPr>
        <p:spPr>
          <a:xfrm>
            <a:off x="259941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7" name="object 57"/>
          <p:cNvSpPr/>
          <p:nvPr/>
        </p:nvSpPr>
        <p:spPr>
          <a:xfrm>
            <a:off x="2798635"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58" name="object 58"/>
          <p:cNvSpPr/>
          <p:nvPr/>
        </p:nvSpPr>
        <p:spPr>
          <a:xfrm>
            <a:off x="275880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9" name="object 59"/>
          <p:cNvSpPr/>
          <p:nvPr/>
        </p:nvSpPr>
        <p:spPr>
          <a:xfrm>
            <a:off x="271909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0" name="object 60"/>
          <p:cNvSpPr/>
          <p:nvPr/>
        </p:nvSpPr>
        <p:spPr>
          <a:xfrm>
            <a:off x="291832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1" name="object 61"/>
          <p:cNvSpPr/>
          <p:nvPr/>
        </p:nvSpPr>
        <p:spPr>
          <a:xfrm>
            <a:off x="287848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2" name="object 62"/>
          <p:cNvSpPr/>
          <p:nvPr/>
        </p:nvSpPr>
        <p:spPr>
          <a:xfrm>
            <a:off x="283876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3" name="object 63"/>
          <p:cNvSpPr/>
          <p:nvPr/>
        </p:nvSpPr>
        <p:spPr>
          <a:xfrm>
            <a:off x="303800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4" name="object 64"/>
          <p:cNvSpPr/>
          <p:nvPr/>
        </p:nvSpPr>
        <p:spPr>
          <a:xfrm>
            <a:off x="299816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5" name="object 65"/>
          <p:cNvSpPr/>
          <p:nvPr/>
        </p:nvSpPr>
        <p:spPr>
          <a:xfrm>
            <a:off x="295845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6" name="object 66"/>
          <p:cNvSpPr/>
          <p:nvPr/>
        </p:nvSpPr>
        <p:spPr>
          <a:xfrm>
            <a:off x="3157689"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7" name="object 67"/>
          <p:cNvSpPr/>
          <p:nvPr/>
        </p:nvSpPr>
        <p:spPr>
          <a:xfrm>
            <a:off x="3117837"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68" name="object 68"/>
          <p:cNvSpPr/>
          <p:nvPr/>
        </p:nvSpPr>
        <p:spPr>
          <a:xfrm>
            <a:off x="3078124"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69" name="object 69"/>
          <p:cNvSpPr/>
          <p:nvPr/>
        </p:nvSpPr>
        <p:spPr>
          <a:xfrm>
            <a:off x="327737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0" name="object 70"/>
          <p:cNvSpPr/>
          <p:nvPr/>
        </p:nvSpPr>
        <p:spPr>
          <a:xfrm>
            <a:off x="3237522"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71" name="object 71"/>
          <p:cNvSpPr/>
          <p:nvPr/>
        </p:nvSpPr>
        <p:spPr>
          <a:xfrm>
            <a:off x="3197809"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2" name="object 72"/>
          <p:cNvSpPr/>
          <p:nvPr/>
        </p:nvSpPr>
        <p:spPr>
          <a:xfrm>
            <a:off x="339704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3" name="object 73"/>
          <p:cNvSpPr/>
          <p:nvPr/>
        </p:nvSpPr>
        <p:spPr>
          <a:xfrm>
            <a:off x="335720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4" name="object 74"/>
          <p:cNvSpPr/>
          <p:nvPr/>
        </p:nvSpPr>
        <p:spPr>
          <a:xfrm>
            <a:off x="331749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5" name="object 75"/>
          <p:cNvSpPr/>
          <p:nvPr/>
        </p:nvSpPr>
        <p:spPr>
          <a:xfrm>
            <a:off x="351673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6" name="object 76"/>
          <p:cNvSpPr/>
          <p:nvPr/>
        </p:nvSpPr>
        <p:spPr>
          <a:xfrm>
            <a:off x="347689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7" name="object 77"/>
          <p:cNvSpPr/>
          <p:nvPr/>
        </p:nvSpPr>
        <p:spPr>
          <a:xfrm>
            <a:off x="343717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8" name="object 78"/>
          <p:cNvSpPr/>
          <p:nvPr/>
        </p:nvSpPr>
        <p:spPr>
          <a:xfrm>
            <a:off x="3636403"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79" name="object 79"/>
          <p:cNvSpPr/>
          <p:nvPr/>
        </p:nvSpPr>
        <p:spPr>
          <a:xfrm>
            <a:off x="359656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0" name="object 80"/>
          <p:cNvSpPr/>
          <p:nvPr/>
        </p:nvSpPr>
        <p:spPr>
          <a:xfrm>
            <a:off x="355685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1" name="object 81"/>
          <p:cNvSpPr/>
          <p:nvPr/>
        </p:nvSpPr>
        <p:spPr>
          <a:xfrm>
            <a:off x="3756088"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82" name="object 82"/>
          <p:cNvSpPr/>
          <p:nvPr/>
        </p:nvSpPr>
        <p:spPr>
          <a:xfrm>
            <a:off x="371624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3" name="object 83"/>
          <p:cNvSpPr/>
          <p:nvPr/>
        </p:nvSpPr>
        <p:spPr>
          <a:xfrm>
            <a:off x="367653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4" name="object 84"/>
          <p:cNvSpPr/>
          <p:nvPr/>
        </p:nvSpPr>
        <p:spPr>
          <a:xfrm>
            <a:off x="387577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5" name="object 85"/>
          <p:cNvSpPr/>
          <p:nvPr/>
        </p:nvSpPr>
        <p:spPr>
          <a:xfrm>
            <a:off x="383593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6" name="object 86"/>
          <p:cNvSpPr/>
          <p:nvPr/>
        </p:nvSpPr>
        <p:spPr>
          <a:xfrm>
            <a:off x="379622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7" name="object 87"/>
          <p:cNvSpPr/>
          <p:nvPr/>
        </p:nvSpPr>
        <p:spPr>
          <a:xfrm>
            <a:off x="399545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8" name="object 88"/>
          <p:cNvSpPr/>
          <p:nvPr/>
        </p:nvSpPr>
        <p:spPr>
          <a:xfrm>
            <a:off x="395561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9" name="object 89"/>
          <p:cNvSpPr/>
          <p:nvPr/>
        </p:nvSpPr>
        <p:spPr>
          <a:xfrm>
            <a:off x="391590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0" name="object 90"/>
          <p:cNvSpPr/>
          <p:nvPr/>
        </p:nvSpPr>
        <p:spPr>
          <a:xfrm>
            <a:off x="411513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1" name="object 91"/>
          <p:cNvSpPr/>
          <p:nvPr/>
        </p:nvSpPr>
        <p:spPr>
          <a:xfrm>
            <a:off x="4075290"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92" name="object 92"/>
          <p:cNvSpPr/>
          <p:nvPr/>
        </p:nvSpPr>
        <p:spPr>
          <a:xfrm>
            <a:off x="4035577"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93" name="object 93"/>
          <p:cNvSpPr/>
          <p:nvPr/>
        </p:nvSpPr>
        <p:spPr>
          <a:xfrm>
            <a:off x="423481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4" name="object 94"/>
          <p:cNvSpPr/>
          <p:nvPr/>
        </p:nvSpPr>
        <p:spPr>
          <a:xfrm>
            <a:off x="419496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5" name="object 95"/>
          <p:cNvSpPr/>
          <p:nvPr/>
        </p:nvSpPr>
        <p:spPr>
          <a:xfrm>
            <a:off x="415526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6" name="object 96"/>
          <p:cNvSpPr/>
          <p:nvPr/>
        </p:nvSpPr>
        <p:spPr>
          <a:xfrm>
            <a:off x="4354499"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7" name="object 97"/>
          <p:cNvSpPr/>
          <p:nvPr/>
        </p:nvSpPr>
        <p:spPr>
          <a:xfrm>
            <a:off x="431464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8" name="object 98"/>
          <p:cNvSpPr/>
          <p:nvPr/>
        </p:nvSpPr>
        <p:spPr>
          <a:xfrm>
            <a:off x="427493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9" name="object 99"/>
          <p:cNvSpPr/>
          <p:nvPr/>
        </p:nvSpPr>
        <p:spPr>
          <a:xfrm>
            <a:off x="447418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0" name="object 100"/>
          <p:cNvSpPr/>
          <p:nvPr/>
        </p:nvSpPr>
        <p:spPr>
          <a:xfrm>
            <a:off x="443433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1" name="object 101"/>
          <p:cNvSpPr/>
          <p:nvPr/>
        </p:nvSpPr>
        <p:spPr>
          <a:xfrm>
            <a:off x="439461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2" name="object 102"/>
          <p:cNvSpPr/>
          <p:nvPr/>
        </p:nvSpPr>
        <p:spPr>
          <a:xfrm>
            <a:off x="4593856"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03" name="object 103"/>
          <p:cNvSpPr/>
          <p:nvPr/>
        </p:nvSpPr>
        <p:spPr>
          <a:xfrm>
            <a:off x="455401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4" name="object 104"/>
          <p:cNvSpPr/>
          <p:nvPr/>
        </p:nvSpPr>
        <p:spPr>
          <a:xfrm>
            <a:off x="451430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5" name="object 105"/>
          <p:cNvSpPr/>
          <p:nvPr/>
        </p:nvSpPr>
        <p:spPr>
          <a:xfrm>
            <a:off x="471354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6" name="object 106"/>
          <p:cNvSpPr/>
          <p:nvPr/>
        </p:nvSpPr>
        <p:spPr>
          <a:xfrm>
            <a:off x="467370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7" name="object 107"/>
          <p:cNvSpPr/>
          <p:nvPr/>
        </p:nvSpPr>
        <p:spPr>
          <a:xfrm>
            <a:off x="463398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8" name="object 108"/>
          <p:cNvSpPr/>
          <p:nvPr/>
        </p:nvSpPr>
        <p:spPr>
          <a:xfrm>
            <a:off x="483321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9" name="object 109"/>
          <p:cNvSpPr/>
          <p:nvPr/>
        </p:nvSpPr>
        <p:spPr>
          <a:xfrm>
            <a:off x="479338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0" name="object 110"/>
          <p:cNvSpPr/>
          <p:nvPr/>
        </p:nvSpPr>
        <p:spPr>
          <a:xfrm>
            <a:off x="475367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1" name="object 111"/>
          <p:cNvSpPr/>
          <p:nvPr/>
        </p:nvSpPr>
        <p:spPr>
          <a:xfrm>
            <a:off x="495289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2" name="object 112"/>
          <p:cNvSpPr/>
          <p:nvPr/>
        </p:nvSpPr>
        <p:spPr>
          <a:xfrm>
            <a:off x="4913045"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13" name="object 113"/>
          <p:cNvSpPr/>
          <p:nvPr/>
        </p:nvSpPr>
        <p:spPr>
          <a:xfrm>
            <a:off x="4873345"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14" name="object 114"/>
          <p:cNvSpPr/>
          <p:nvPr/>
        </p:nvSpPr>
        <p:spPr>
          <a:xfrm>
            <a:off x="507258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5" name="object 115"/>
          <p:cNvSpPr/>
          <p:nvPr/>
        </p:nvSpPr>
        <p:spPr>
          <a:xfrm>
            <a:off x="5032730"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16" name="object 116"/>
          <p:cNvSpPr/>
          <p:nvPr/>
        </p:nvSpPr>
        <p:spPr>
          <a:xfrm>
            <a:off x="4993017"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17" name="object 117"/>
          <p:cNvSpPr/>
          <p:nvPr/>
        </p:nvSpPr>
        <p:spPr>
          <a:xfrm>
            <a:off x="519226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8" name="object 118"/>
          <p:cNvSpPr/>
          <p:nvPr/>
        </p:nvSpPr>
        <p:spPr>
          <a:xfrm>
            <a:off x="515241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9" name="object 119"/>
          <p:cNvSpPr/>
          <p:nvPr/>
        </p:nvSpPr>
        <p:spPr>
          <a:xfrm>
            <a:off x="511270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0" name="object 120"/>
          <p:cNvSpPr/>
          <p:nvPr/>
        </p:nvSpPr>
        <p:spPr>
          <a:xfrm>
            <a:off x="531195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1" name="object 121"/>
          <p:cNvSpPr/>
          <p:nvPr/>
        </p:nvSpPr>
        <p:spPr>
          <a:xfrm>
            <a:off x="527210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2" name="object 122"/>
          <p:cNvSpPr/>
          <p:nvPr/>
        </p:nvSpPr>
        <p:spPr>
          <a:xfrm>
            <a:off x="523238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3" name="object 123"/>
          <p:cNvSpPr/>
          <p:nvPr/>
        </p:nvSpPr>
        <p:spPr>
          <a:xfrm>
            <a:off x="5431625"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24" name="object 124"/>
          <p:cNvSpPr/>
          <p:nvPr/>
        </p:nvSpPr>
        <p:spPr>
          <a:xfrm>
            <a:off x="539178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5" name="object 125"/>
          <p:cNvSpPr/>
          <p:nvPr/>
        </p:nvSpPr>
        <p:spPr>
          <a:xfrm>
            <a:off x="535207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6" name="object 126"/>
          <p:cNvSpPr/>
          <p:nvPr/>
        </p:nvSpPr>
        <p:spPr>
          <a:xfrm>
            <a:off x="5551296"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27" name="object 127"/>
          <p:cNvSpPr/>
          <p:nvPr/>
        </p:nvSpPr>
        <p:spPr>
          <a:xfrm>
            <a:off x="5511469"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8" name="object 128"/>
          <p:cNvSpPr/>
          <p:nvPr/>
        </p:nvSpPr>
        <p:spPr>
          <a:xfrm>
            <a:off x="547175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9" name="object 129"/>
          <p:cNvSpPr/>
          <p:nvPr/>
        </p:nvSpPr>
        <p:spPr>
          <a:xfrm>
            <a:off x="5670981"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30" name="object 130"/>
          <p:cNvSpPr/>
          <p:nvPr/>
        </p:nvSpPr>
        <p:spPr>
          <a:xfrm>
            <a:off x="563114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1" name="object 131"/>
          <p:cNvSpPr/>
          <p:nvPr/>
        </p:nvSpPr>
        <p:spPr>
          <a:xfrm>
            <a:off x="559144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2" name="object 132"/>
          <p:cNvSpPr/>
          <p:nvPr/>
        </p:nvSpPr>
        <p:spPr>
          <a:xfrm>
            <a:off x="579066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3" name="object 133"/>
          <p:cNvSpPr/>
          <p:nvPr/>
        </p:nvSpPr>
        <p:spPr>
          <a:xfrm>
            <a:off x="575082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4" name="object 134"/>
          <p:cNvSpPr/>
          <p:nvPr/>
        </p:nvSpPr>
        <p:spPr>
          <a:xfrm>
            <a:off x="571111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5" name="object 135"/>
          <p:cNvSpPr/>
          <p:nvPr/>
        </p:nvSpPr>
        <p:spPr>
          <a:xfrm>
            <a:off x="591035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6" name="object 136"/>
          <p:cNvSpPr/>
          <p:nvPr/>
        </p:nvSpPr>
        <p:spPr>
          <a:xfrm>
            <a:off x="587051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7" name="object 137"/>
          <p:cNvSpPr/>
          <p:nvPr/>
        </p:nvSpPr>
        <p:spPr>
          <a:xfrm>
            <a:off x="583079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8" name="object 138"/>
          <p:cNvSpPr/>
          <p:nvPr/>
        </p:nvSpPr>
        <p:spPr>
          <a:xfrm>
            <a:off x="603003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9" name="object 139"/>
          <p:cNvSpPr/>
          <p:nvPr/>
        </p:nvSpPr>
        <p:spPr>
          <a:xfrm>
            <a:off x="599018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0" name="object 140"/>
          <p:cNvSpPr/>
          <p:nvPr/>
        </p:nvSpPr>
        <p:spPr>
          <a:xfrm>
            <a:off x="595047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1" name="object 141"/>
          <p:cNvSpPr/>
          <p:nvPr/>
        </p:nvSpPr>
        <p:spPr>
          <a:xfrm>
            <a:off x="614970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2" name="object 142"/>
          <p:cNvSpPr/>
          <p:nvPr/>
        </p:nvSpPr>
        <p:spPr>
          <a:xfrm>
            <a:off x="610986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3" name="object 143"/>
          <p:cNvSpPr/>
          <p:nvPr/>
        </p:nvSpPr>
        <p:spPr>
          <a:xfrm>
            <a:off x="607015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4" name="object 144"/>
          <p:cNvSpPr/>
          <p:nvPr/>
        </p:nvSpPr>
        <p:spPr>
          <a:xfrm>
            <a:off x="626939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5" name="object 145"/>
          <p:cNvSpPr/>
          <p:nvPr/>
        </p:nvSpPr>
        <p:spPr>
          <a:xfrm>
            <a:off x="622955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6" name="object 146"/>
          <p:cNvSpPr/>
          <p:nvPr/>
        </p:nvSpPr>
        <p:spPr>
          <a:xfrm>
            <a:off x="618984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7" name="object 147"/>
          <p:cNvSpPr/>
          <p:nvPr/>
        </p:nvSpPr>
        <p:spPr>
          <a:xfrm>
            <a:off x="638907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8" name="object 148"/>
          <p:cNvSpPr/>
          <p:nvPr/>
        </p:nvSpPr>
        <p:spPr>
          <a:xfrm>
            <a:off x="634922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9" name="object 149"/>
          <p:cNvSpPr/>
          <p:nvPr/>
        </p:nvSpPr>
        <p:spPr>
          <a:xfrm>
            <a:off x="630951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0" name="object 150"/>
          <p:cNvSpPr/>
          <p:nvPr/>
        </p:nvSpPr>
        <p:spPr>
          <a:xfrm>
            <a:off x="650875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1" name="object 151"/>
          <p:cNvSpPr/>
          <p:nvPr/>
        </p:nvSpPr>
        <p:spPr>
          <a:xfrm>
            <a:off x="646891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2" name="object 152"/>
          <p:cNvSpPr/>
          <p:nvPr/>
        </p:nvSpPr>
        <p:spPr>
          <a:xfrm>
            <a:off x="642919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3" name="object 153"/>
          <p:cNvSpPr/>
          <p:nvPr/>
        </p:nvSpPr>
        <p:spPr>
          <a:xfrm>
            <a:off x="662843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4" name="object 154"/>
          <p:cNvSpPr/>
          <p:nvPr/>
        </p:nvSpPr>
        <p:spPr>
          <a:xfrm>
            <a:off x="658859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5" name="object 155"/>
          <p:cNvSpPr/>
          <p:nvPr/>
        </p:nvSpPr>
        <p:spPr>
          <a:xfrm>
            <a:off x="654888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6" name="object 156"/>
          <p:cNvSpPr/>
          <p:nvPr/>
        </p:nvSpPr>
        <p:spPr>
          <a:xfrm>
            <a:off x="6748119"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7" name="object 157"/>
          <p:cNvSpPr/>
          <p:nvPr/>
        </p:nvSpPr>
        <p:spPr>
          <a:xfrm>
            <a:off x="6708279"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8" name="object 158"/>
          <p:cNvSpPr/>
          <p:nvPr/>
        </p:nvSpPr>
        <p:spPr>
          <a:xfrm>
            <a:off x="6668554"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59" name="object 159"/>
          <p:cNvSpPr/>
          <p:nvPr/>
        </p:nvSpPr>
        <p:spPr>
          <a:xfrm>
            <a:off x="686779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60" name="object 160"/>
          <p:cNvSpPr/>
          <p:nvPr/>
        </p:nvSpPr>
        <p:spPr>
          <a:xfrm>
            <a:off x="6827951"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61" name="object 161"/>
          <p:cNvSpPr/>
          <p:nvPr/>
        </p:nvSpPr>
        <p:spPr>
          <a:xfrm>
            <a:off x="6788239"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62" name="object 162"/>
          <p:cNvSpPr/>
          <p:nvPr/>
        </p:nvSpPr>
        <p:spPr>
          <a:xfrm>
            <a:off x="698747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63" name="object 163"/>
          <p:cNvSpPr/>
          <p:nvPr/>
        </p:nvSpPr>
        <p:spPr>
          <a:xfrm>
            <a:off x="6947636"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64" name="object 164"/>
          <p:cNvSpPr/>
          <p:nvPr/>
        </p:nvSpPr>
        <p:spPr>
          <a:xfrm>
            <a:off x="6907924"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65" name="object 165"/>
          <p:cNvSpPr txBox="1"/>
          <p:nvPr/>
        </p:nvSpPr>
        <p:spPr>
          <a:xfrm>
            <a:off x="529816" y="499015"/>
            <a:ext cx="6501130" cy="2980055"/>
          </a:xfrm>
          <a:prstGeom prst="rect">
            <a:avLst/>
          </a:prstGeom>
        </p:spPr>
        <p:txBody>
          <a:bodyPr vert="horz" wrap="square" lIns="0" tIns="12700" rIns="0" bIns="0" rtlCol="0">
            <a:spAutoFit/>
          </a:bodyPr>
          <a:lstStyle/>
          <a:p>
            <a:pPr marL="25400" algn="just">
              <a:lnSpc>
                <a:spcPct val="100000"/>
              </a:lnSpc>
              <a:spcBef>
                <a:spcPts val="100"/>
              </a:spcBef>
            </a:pPr>
            <a:r>
              <a:rPr sz="1600" b="1" dirty="0">
                <a:solidFill>
                  <a:srgbClr val="231F20"/>
                </a:solidFill>
                <a:latin typeface="Arial Narrow"/>
                <a:cs typeface="Arial Narrow"/>
              </a:rPr>
              <a:t>BETRETEN SIE DIE WELT VON</a:t>
            </a:r>
            <a:r>
              <a:rPr sz="1600" b="1" spc="-10" dirty="0">
                <a:solidFill>
                  <a:srgbClr val="231F20"/>
                </a:solidFill>
                <a:latin typeface="Arial Narrow"/>
                <a:cs typeface="Arial Narrow"/>
              </a:rPr>
              <a:t> </a:t>
            </a:r>
            <a:r>
              <a:rPr sz="1600" b="1" spc="-5" dirty="0">
                <a:solidFill>
                  <a:srgbClr val="231F20"/>
                </a:solidFill>
                <a:latin typeface="Arial Narrow"/>
                <a:cs typeface="Arial Narrow"/>
              </a:rPr>
              <a:t>MSPA</a:t>
            </a:r>
            <a:endParaRPr sz="1600">
              <a:latin typeface="Arial Narrow"/>
              <a:cs typeface="Arial Narrow"/>
            </a:endParaRPr>
          </a:p>
          <a:p>
            <a:pPr>
              <a:lnSpc>
                <a:spcPct val="100000"/>
              </a:lnSpc>
            </a:pPr>
            <a:endParaRPr sz="1800">
              <a:latin typeface="Times New Roman"/>
              <a:cs typeface="Times New Roman"/>
            </a:endParaRPr>
          </a:p>
          <a:p>
            <a:pPr marL="12700" algn="just">
              <a:lnSpc>
                <a:spcPct val="100000"/>
              </a:lnSpc>
              <a:spcBef>
                <a:spcPts val="1160"/>
              </a:spcBef>
            </a:pPr>
            <a:r>
              <a:rPr sz="1250" spc="5" dirty="0">
                <a:solidFill>
                  <a:srgbClr val="231F20"/>
                </a:solidFill>
                <a:latin typeface="Arial Narrow"/>
                <a:cs typeface="Arial Narrow"/>
              </a:rPr>
              <a:t>Herzlich</a:t>
            </a:r>
            <a:r>
              <a:rPr sz="1250" spc="-5" dirty="0">
                <a:solidFill>
                  <a:srgbClr val="231F20"/>
                </a:solidFill>
                <a:latin typeface="Arial Narrow"/>
                <a:cs typeface="Arial Narrow"/>
              </a:rPr>
              <a:t> </a:t>
            </a:r>
            <a:r>
              <a:rPr sz="1250" spc="5" dirty="0">
                <a:solidFill>
                  <a:srgbClr val="231F20"/>
                </a:solidFill>
                <a:latin typeface="Arial Narrow"/>
                <a:cs typeface="Arial Narrow"/>
              </a:rPr>
              <a:t>willkommen!</a:t>
            </a:r>
            <a:endParaRPr sz="1250">
              <a:latin typeface="Arial Narrow"/>
              <a:cs typeface="Arial Narrow"/>
            </a:endParaRPr>
          </a:p>
          <a:p>
            <a:pPr marL="12700" marR="5080" algn="just">
              <a:lnSpc>
                <a:spcPct val="131200"/>
              </a:lnSpc>
              <a:spcBef>
                <a:spcPts val="434"/>
              </a:spcBef>
            </a:pPr>
            <a:r>
              <a:rPr sz="1250" spc="5" dirty="0">
                <a:solidFill>
                  <a:srgbClr val="231F20"/>
                </a:solidFill>
                <a:latin typeface="Arial Narrow"/>
                <a:cs typeface="Arial Narrow"/>
              </a:rPr>
              <a:t>Vielen Dank, </a:t>
            </a:r>
            <a:r>
              <a:rPr sz="1250" dirty="0">
                <a:solidFill>
                  <a:srgbClr val="231F20"/>
                </a:solidFill>
                <a:latin typeface="Arial Narrow"/>
                <a:cs typeface="Arial Narrow"/>
              </a:rPr>
              <a:t>dass </a:t>
            </a:r>
            <a:r>
              <a:rPr sz="1250" spc="5" dirty="0">
                <a:solidFill>
                  <a:srgbClr val="231F20"/>
                </a:solidFill>
                <a:latin typeface="Arial Narrow"/>
                <a:cs typeface="Arial Narrow"/>
              </a:rPr>
              <a:t>Sie </a:t>
            </a:r>
            <a:r>
              <a:rPr sz="1250" dirty="0">
                <a:solidFill>
                  <a:srgbClr val="231F20"/>
                </a:solidFill>
                <a:latin typeface="Arial Narrow"/>
                <a:cs typeface="Arial Narrow"/>
              </a:rPr>
              <a:t>sich für MSpa entschieden haben und für Ihr </a:t>
            </a:r>
            <a:r>
              <a:rPr sz="1250" spc="5" dirty="0">
                <a:solidFill>
                  <a:srgbClr val="231F20"/>
                </a:solidFill>
                <a:latin typeface="Arial Narrow"/>
                <a:cs typeface="Arial Narrow"/>
              </a:rPr>
              <a:t>Vertrauen </a:t>
            </a:r>
            <a:r>
              <a:rPr sz="1250" dirty="0">
                <a:solidFill>
                  <a:srgbClr val="231F20"/>
                </a:solidFill>
                <a:latin typeface="Arial Narrow"/>
                <a:cs typeface="Arial Narrow"/>
              </a:rPr>
              <a:t>in unsere Marke. </a:t>
            </a:r>
            <a:r>
              <a:rPr sz="1250" spc="5" dirty="0">
                <a:solidFill>
                  <a:srgbClr val="231F20"/>
                </a:solidFill>
                <a:latin typeface="Arial Narrow"/>
                <a:cs typeface="Arial Narrow"/>
              </a:rPr>
              <a:t>Wir </a:t>
            </a:r>
            <a:r>
              <a:rPr sz="1250" dirty="0">
                <a:solidFill>
                  <a:srgbClr val="231F20"/>
                </a:solidFill>
                <a:latin typeface="Arial Narrow"/>
                <a:cs typeface="Arial Narrow"/>
              </a:rPr>
              <a:t>sind uns  sicher, dass </a:t>
            </a:r>
            <a:r>
              <a:rPr sz="1250" spc="5" dirty="0">
                <a:solidFill>
                  <a:srgbClr val="231F20"/>
                </a:solidFill>
                <a:latin typeface="Arial Narrow"/>
                <a:cs typeface="Arial Narrow"/>
              </a:rPr>
              <a:t>Sie </a:t>
            </a:r>
            <a:r>
              <a:rPr sz="1250" dirty="0">
                <a:solidFill>
                  <a:srgbClr val="231F20"/>
                </a:solidFill>
                <a:latin typeface="Arial Narrow"/>
                <a:cs typeface="Arial Narrow"/>
              </a:rPr>
              <a:t>in den kommenden Jahren die vielen </a:t>
            </a:r>
            <a:r>
              <a:rPr sz="1250" spc="5" dirty="0">
                <a:solidFill>
                  <a:srgbClr val="231F20"/>
                </a:solidFill>
                <a:latin typeface="Arial Narrow"/>
                <a:cs typeface="Arial Narrow"/>
              </a:rPr>
              <a:t>Vorteile </a:t>
            </a:r>
            <a:r>
              <a:rPr sz="1250" dirty="0">
                <a:solidFill>
                  <a:srgbClr val="231F20"/>
                </a:solidFill>
                <a:latin typeface="Arial Narrow"/>
                <a:cs typeface="Arial Narrow"/>
              </a:rPr>
              <a:t>der MSpa-Produkte genießen</a:t>
            </a:r>
            <a:r>
              <a:rPr sz="1250" spc="5" dirty="0">
                <a:solidFill>
                  <a:srgbClr val="231F20"/>
                </a:solidFill>
                <a:latin typeface="Arial Narrow"/>
                <a:cs typeface="Arial Narrow"/>
              </a:rPr>
              <a:t> werden.</a:t>
            </a:r>
            <a:endParaRPr sz="1250">
              <a:latin typeface="Arial Narrow"/>
              <a:cs typeface="Arial Narrow"/>
            </a:endParaRPr>
          </a:p>
          <a:p>
            <a:pPr marL="12700" marR="5080" algn="just">
              <a:lnSpc>
                <a:spcPct val="131200"/>
              </a:lnSpc>
            </a:pPr>
            <a:r>
              <a:rPr sz="1250" spc="5" dirty="0">
                <a:solidFill>
                  <a:srgbClr val="231F20"/>
                </a:solidFill>
                <a:latin typeface="Arial Narrow"/>
                <a:cs typeface="Arial Narrow"/>
              </a:rPr>
              <a:t>Um</a:t>
            </a:r>
            <a:r>
              <a:rPr sz="1250" spc="-20" dirty="0">
                <a:solidFill>
                  <a:srgbClr val="231F20"/>
                </a:solidFill>
                <a:latin typeface="Arial Narrow"/>
                <a:cs typeface="Arial Narrow"/>
              </a:rPr>
              <a:t> </a:t>
            </a:r>
            <a:r>
              <a:rPr sz="1250" spc="5" dirty="0">
                <a:solidFill>
                  <a:srgbClr val="231F20"/>
                </a:solidFill>
                <a:latin typeface="Arial Narrow"/>
                <a:cs typeface="Arial Narrow"/>
              </a:rPr>
              <a:t>Sie</a:t>
            </a:r>
            <a:r>
              <a:rPr sz="1250" spc="-20" dirty="0">
                <a:solidFill>
                  <a:srgbClr val="231F20"/>
                </a:solidFill>
                <a:latin typeface="Arial Narrow"/>
                <a:cs typeface="Arial Narrow"/>
              </a:rPr>
              <a:t> </a:t>
            </a:r>
            <a:r>
              <a:rPr sz="1250" dirty="0">
                <a:solidFill>
                  <a:srgbClr val="231F20"/>
                </a:solidFill>
                <a:latin typeface="Arial Narrow"/>
                <a:cs typeface="Arial Narrow"/>
              </a:rPr>
              <a:t>durch</a:t>
            </a:r>
            <a:r>
              <a:rPr sz="1250" spc="-15" dirty="0">
                <a:solidFill>
                  <a:srgbClr val="231F20"/>
                </a:solidFill>
                <a:latin typeface="Arial Narrow"/>
                <a:cs typeface="Arial Narrow"/>
              </a:rPr>
              <a:t> </a:t>
            </a:r>
            <a:r>
              <a:rPr sz="1250" dirty="0">
                <a:solidFill>
                  <a:srgbClr val="231F20"/>
                </a:solidFill>
                <a:latin typeface="Arial Narrow"/>
                <a:cs typeface="Arial Narrow"/>
              </a:rPr>
              <a:t>Ihre</a:t>
            </a:r>
            <a:r>
              <a:rPr sz="1250" spc="-20" dirty="0">
                <a:solidFill>
                  <a:srgbClr val="231F20"/>
                </a:solidFill>
                <a:latin typeface="Arial Narrow"/>
                <a:cs typeface="Arial Narrow"/>
              </a:rPr>
              <a:t> </a:t>
            </a:r>
            <a:r>
              <a:rPr sz="1250" dirty="0">
                <a:solidFill>
                  <a:srgbClr val="231F20"/>
                </a:solidFill>
                <a:latin typeface="Arial Narrow"/>
                <a:cs typeface="Arial Narrow"/>
              </a:rPr>
              <a:t>erste</a:t>
            </a:r>
            <a:r>
              <a:rPr sz="1250" spc="-15" dirty="0">
                <a:solidFill>
                  <a:srgbClr val="231F20"/>
                </a:solidFill>
                <a:latin typeface="Arial Narrow"/>
                <a:cs typeface="Arial Narrow"/>
              </a:rPr>
              <a:t> </a:t>
            </a:r>
            <a:r>
              <a:rPr sz="1250" dirty="0">
                <a:solidFill>
                  <a:srgbClr val="231F20"/>
                </a:solidFill>
                <a:latin typeface="Arial Narrow"/>
                <a:cs typeface="Arial Narrow"/>
              </a:rPr>
              <a:t>MSpa-Erfahrung</a:t>
            </a:r>
            <a:r>
              <a:rPr sz="1250" spc="-20" dirty="0">
                <a:solidFill>
                  <a:srgbClr val="231F20"/>
                </a:solidFill>
                <a:latin typeface="Arial Narrow"/>
                <a:cs typeface="Arial Narrow"/>
              </a:rPr>
              <a:t> </a:t>
            </a:r>
            <a:r>
              <a:rPr sz="1250" dirty="0">
                <a:solidFill>
                  <a:srgbClr val="231F20"/>
                </a:solidFill>
                <a:latin typeface="Arial Narrow"/>
                <a:cs typeface="Arial Narrow"/>
              </a:rPr>
              <a:t>zu</a:t>
            </a:r>
            <a:r>
              <a:rPr sz="1250" spc="-20" dirty="0">
                <a:solidFill>
                  <a:srgbClr val="231F20"/>
                </a:solidFill>
                <a:latin typeface="Arial Narrow"/>
                <a:cs typeface="Arial Narrow"/>
              </a:rPr>
              <a:t> </a:t>
            </a:r>
            <a:r>
              <a:rPr sz="1250" dirty="0">
                <a:solidFill>
                  <a:srgbClr val="231F20"/>
                </a:solidFill>
                <a:latin typeface="Arial Narrow"/>
                <a:cs typeface="Arial Narrow"/>
              </a:rPr>
              <a:t>führen,</a:t>
            </a:r>
            <a:r>
              <a:rPr sz="1250" spc="-15" dirty="0">
                <a:solidFill>
                  <a:srgbClr val="231F20"/>
                </a:solidFill>
                <a:latin typeface="Arial Narrow"/>
                <a:cs typeface="Arial Narrow"/>
              </a:rPr>
              <a:t> </a:t>
            </a:r>
            <a:r>
              <a:rPr sz="1250" dirty="0">
                <a:solidFill>
                  <a:srgbClr val="231F20"/>
                </a:solidFill>
                <a:latin typeface="Arial Narrow"/>
                <a:cs typeface="Arial Narrow"/>
              </a:rPr>
              <a:t>freuen</a:t>
            </a:r>
            <a:r>
              <a:rPr sz="1250" spc="-20" dirty="0">
                <a:solidFill>
                  <a:srgbClr val="231F20"/>
                </a:solidFill>
                <a:latin typeface="Arial Narrow"/>
                <a:cs typeface="Arial Narrow"/>
              </a:rPr>
              <a:t> </a:t>
            </a:r>
            <a:r>
              <a:rPr sz="1250" spc="5" dirty="0">
                <a:solidFill>
                  <a:srgbClr val="231F20"/>
                </a:solidFill>
                <a:latin typeface="Arial Narrow"/>
                <a:cs typeface="Arial Narrow"/>
              </a:rPr>
              <a:t>wir</a:t>
            </a:r>
            <a:r>
              <a:rPr sz="1250" spc="-15" dirty="0">
                <a:solidFill>
                  <a:srgbClr val="231F20"/>
                </a:solidFill>
                <a:latin typeface="Arial Narrow"/>
                <a:cs typeface="Arial Narrow"/>
              </a:rPr>
              <a:t> </a:t>
            </a:r>
            <a:r>
              <a:rPr sz="1250" dirty="0">
                <a:solidFill>
                  <a:srgbClr val="231F20"/>
                </a:solidFill>
                <a:latin typeface="Arial Narrow"/>
                <a:cs typeface="Arial Narrow"/>
              </a:rPr>
              <a:t>uns,</a:t>
            </a:r>
            <a:r>
              <a:rPr sz="1250" spc="-20" dirty="0">
                <a:solidFill>
                  <a:srgbClr val="231F20"/>
                </a:solidFill>
                <a:latin typeface="Arial Narrow"/>
                <a:cs typeface="Arial Narrow"/>
              </a:rPr>
              <a:t> </a:t>
            </a:r>
            <a:r>
              <a:rPr sz="1250" dirty="0">
                <a:solidFill>
                  <a:srgbClr val="231F20"/>
                </a:solidFill>
                <a:latin typeface="Arial Narrow"/>
                <a:cs typeface="Arial Narrow"/>
              </a:rPr>
              <a:t>Ihnen</a:t>
            </a:r>
            <a:r>
              <a:rPr sz="1250" spc="-20" dirty="0">
                <a:solidFill>
                  <a:srgbClr val="231F20"/>
                </a:solidFill>
                <a:latin typeface="Arial Narrow"/>
                <a:cs typeface="Arial Narrow"/>
              </a:rPr>
              <a:t> </a:t>
            </a:r>
            <a:r>
              <a:rPr sz="1250" dirty="0">
                <a:solidFill>
                  <a:srgbClr val="231F20"/>
                </a:solidFill>
                <a:latin typeface="Arial Narrow"/>
                <a:cs typeface="Arial Narrow"/>
              </a:rPr>
              <a:t>diese</a:t>
            </a:r>
            <a:r>
              <a:rPr sz="1250" spc="-15" dirty="0">
                <a:solidFill>
                  <a:srgbClr val="231F20"/>
                </a:solidFill>
                <a:latin typeface="Arial Narrow"/>
                <a:cs typeface="Arial Narrow"/>
              </a:rPr>
              <a:t> </a:t>
            </a:r>
            <a:r>
              <a:rPr sz="1250" spc="5" dirty="0">
                <a:solidFill>
                  <a:srgbClr val="231F20"/>
                </a:solidFill>
                <a:latin typeface="Arial Narrow"/>
                <a:cs typeface="Arial Narrow"/>
              </a:rPr>
              <a:t>Bedienungsanleitung</a:t>
            </a:r>
            <a:r>
              <a:rPr sz="1250" spc="-20" dirty="0">
                <a:solidFill>
                  <a:srgbClr val="231F20"/>
                </a:solidFill>
                <a:latin typeface="Arial Narrow"/>
                <a:cs typeface="Arial Narrow"/>
              </a:rPr>
              <a:t> </a:t>
            </a:r>
            <a:r>
              <a:rPr sz="1250" dirty="0">
                <a:solidFill>
                  <a:srgbClr val="231F20"/>
                </a:solidFill>
                <a:latin typeface="Arial Narrow"/>
                <a:cs typeface="Arial Narrow"/>
              </a:rPr>
              <a:t>zur</a:t>
            </a:r>
            <a:r>
              <a:rPr sz="1250" spc="-15" dirty="0">
                <a:solidFill>
                  <a:srgbClr val="231F20"/>
                </a:solidFill>
                <a:latin typeface="Arial Narrow"/>
                <a:cs typeface="Arial Narrow"/>
              </a:rPr>
              <a:t> </a:t>
            </a:r>
            <a:r>
              <a:rPr sz="1250" spc="5" dirty="0">
                <a:solidFill>
                  <a:srgbClr val="231F20"/>
                </a:solidFill>
                <a:latin typeface="Arial Narrow"/>
                <a:cs typeface="Arial Narrow"/>
              </a:rPr>
              <a:t>Verfü-  </a:t>
            </a:r>
            <a:r>
              <a:rPr sz="1250" dirty="0">
                <a:solidFill>
                  <a:srgbClr val="231F20"/>
                </a:solidFill>
                <a:latin typeface="Arial Narrow"/>
                <a:cs typeface="Arial Narrow"/>
              </a:rPr>
              <a:t>gung zu stellen. Bitte lesen </a:t>
            </a:r>
            <a:r>
              <a:rPr sz="1250" spc="5" dirty="0">
                <a:solidFill>
                  <a:srgbClr val="231F20"/>
                </a:solidFill>
                <a:latin typeface="Arial Narrow"/>
                <a:cs typeface="Arial Narrow"/>
              </a:rPr>
              <a:t>Sie </a:t>
            </a:r>
            <a:r>
              <a:rPr sz="1250" dirty="0">
                <a:solidFill>
                  <a:srgbClr val="231F20"/>
                </a:solidFill>
                <a:latin typeface="Arial Narrow"/>
                <a:cs typeface="Arial Narrow"/>
              </a:rPr>
              <a:t>dieses </a:t>
            </a:r>
            <a:r>
              <a:rPr sz="1250" spc="5" dirty="0">
                <a:solidFill>
                  <a:srgbClr val="231F20"/>
                </a:solidFill>
                <a:latin typeface="Arial Narrow"/>
                <a:cs typeface="Arial Narrow"/>
              </a:rPr>
              <a:t>Handbuch </a:t>
            </a:r>
            <a:r>
              <a:rPr sz="1250" dirty="0">
                <a:solidFill>
                  <a:srgbClr val="231F20"/>
                </a:solidFill>
                <a:latin typeface="Arial Narrow"/>
                <a:cs typeface="Arial Narrow"/>
              </a:rPr>
              <a:t>sorgfältig durch, bevor </a:t>
            </a:r>
            <a:r>
              <a:rPr sz="1250" spc="5" dirty="0">
                <a:solidFill>
                  <a:srgbClr val="231F20"/>
                </a:solidFill>
                <a:latin typeface="Arial Narrow"/>
                <a:cs typeface="Arial Narrow"/>
              </a:rPr>
              <a:t>Sie </a:t>
            </a:r>
            <a:r>
              <a:rPr sz="1250" dirty="0">
                <a:solidFill>
                  <a:srgbClr val="231F20"/>
                </a:solidFill>
                <a:latin typeface="Arial Narrow"/>
                <a:cs typeface="Arial Narrow"/>
              </a:rPr>
              <a:t>das </a:t>
            </a:r>
            <a:r>
              <a:rPr sz="1250" spc="5" dirty="0">
                <a:solidFill>
                  <a:srgbClr val="231F20"/>
                </a:solidFill>
                <a:latin typeface="Arial Narrow"/>
                <a:cs typeface="Arial Narrow"/>
              </a:rPr>
              <a:t>Produkt </a:t>
            </a:r>
            <a:r>
              <a:rPr sz="1250" dirty="0">
                <a:solidFill>
                  <a:srgbClr val="231F20"/>
                </a:solidFill>
                <a:latin typeface="Arial Narrow"/>
                <a:cs typeface="Arial Narrow"/>
              </a:rPr>
              <a:t>zum ersten Mal  verwenden.</a:t>
            </a:r>
            <a:endParaRPr sz="1250">
              <a:latin typeface="Arial Narrow"/>
              <a:cs typeface="Arial Narrow"/>
            </a:endParaRPr>
          </a:p>
          <a:p>
            <a:pPr marL="12700" marR="5715" algn="just">
              <a:lnSpc>
                <a:spcPct val="131200"/>
              </a:lnSpc>
            </a:pPr>
            <a:r>
              <a:rPr sz="1250" spc="5" dirty="0">
                <a:solidFill>
                  <a:srgbClr val="231F20"/>
                </a:solidFill>
                <a:latin typeface="Arial Narrow"/>
                <a:cs typeface="Arial Narrow"/>
              </a:rPr>
              <a:t>Wir </a:t>
            </a:r>
            <a:r>
              <a:rPr sz="1250" dirty="0">
                <a:solidFill>
                  <a:srgbClr val="231F20"/>
                </a:solidFill>
                <a:latin typeface="Arial Narrow"/>
                <a:cs typeface="Arial Narrow"/>
              </a:rPr>
              <a:t>freuen uns, </a:t>
            </a:r>
            <a:r>
              <a:rPr sz="1250" spc="5" dirty="0">
                <a:solidFill>
                  <a:srgbClr val="231F20"/>
                </a:solidFill>
                <a:latin typeface="Arial Narrow"/>
                <a:cs typeface="Arial Narrow"/>
              </a:rPr>
              <a:t>Sie </a:t>
            </a:r>
            <a:r>
              <a:rPr sz="1250" dirty="0">
                <a:solidFill>
                  <a:srgbClr val="231F20"/>
                </a:solidFill>
                <a:latin typeface="Arial Narrow"/>
                <a:cs typeface="Arial Narrow"/>
              </a:rPr>
              <a:t>in der MSpa-Familie </a:t>
            </a:r>
            <a:r>
              <a:rPr sz="1250" spc="5" dirty="0">
                <a:solidFill>
                  <a:srgbClr val="231F20"/>
                </a:solidFill>
                <a:latin typeface="Arial Narrow"/>
                <a:cs typeface="Arial Narrow"/>
              </a:rPr>
              <a:t>willkommen </a:t>
            </a:r>
            <a:r>
              <a:rPr sz="1250" dirty="0">
                <a:solidFill>
                  <a:srgbClr val="231F20"/>
                </a:solidFill>
                <a:latin typeface="Arial Narrow"/>
                <a:cs typeface="Arial Narrow"/>
              </a:rPr>
              <a:t>zu heißen, und </a:t>
            </a:r>
            <a:r>
              <a:rPr sz="1250" spc="5" dirty="0">
                <a:solidFill>
                  <a:srgbClr val="231F20"/>
                </a:solidFill>
                <a:latin typeface="Arial Narrow"/>
                <a:cs typeface="Arial Narrow"/>
              </a:rPr>
              <a:t>wir </a:t>
            </a:r>
            <a:r>
              <a:rPr sz="1250" dirty="0">
                <a:solidFill>
                  <a:srgbClr val="231F20"/>
                </a:solidFill>
                <a:latin typeface="Arial Narrow"/>
                <a:cs typeface="Arial Narrow"/>
              </a:rPr>
              <a:t>freuen uns darauf, das gesamte  </a:t>
            </a:r>
            <a:r>
              <a:rPr sz="1250" spc="5" dirty="0">
                <a:solidFill>
                  <a:srgbClr val="231F20"/>
                </a:solidFill>
                <a:latin typeface="Arial Narrow"/>
                <a:cs typeface="Arial Narrow"/>
              </a:rPr>
              <a:t>Spektrum </a:t>
            </a:r>
            <a:r>
              <a:rPr sz="1250" dirty="0">
                <a:solidFill>
                  <a:srgbClr val="231F20"/>
                </a:solidFill>
                <a:latin typeface="Arial Narrow"/>
                <a:cs typeface="Arial Narrow"/>
              </a:rPr>
              <a:t>unseres </a:t>
            </a:r>
            <a:r>
              <a:rPr sz="1250" spc="5" dirty="0">
                <a:solidFill>
                  <a:srgbClr val="231F20"/>
                </a:solidFill>
                <a:latin typeface="Arial Narrow"/>
                <a:cs typeface="Arial Narrow"/>
              </a:rPr>
              <a:t>Fachwissens </a:t>
            </a:r>
            <a:r>
              <a:rPr sz="1250" dirty="0">
                <a:solidFill>
                  <a:srgbClr val="231F20"/>
                </a:solidFill>
                <a:latin typeface="Arial Narrow"/>
                <a:cs typeface="Arial Narrow"/>
              </a:rPr>
              <a:t>mit Ihnen zu</a:t>
            </a:r>
            <a:r>
              <a:rPr sz="1250" spc="-15" dirty="0">
                <a:solidFill>
                  <a:srgbClr val="231F20"/>
                </a:solidFill>
                <a:latin typeface="Arial Narrow"/>
                <a:cs typeface="Arial Narrow"/>
              </a:rPr>
              <a:t> </a:t>
            </a:r>
            <a:r>
              <a:rPr sz="1250" dirty="0">
                <a:solidFill>
                  <a:srgbClr val="231F20"/>
                </a:solidFill>
                <a:latin typeface="Arial Narrow"/>
                <a:cs typeface="Arial Narrow"/>
              </a:rPr>
              <a:t>teilen.</a:t>
            </a:r>
            <a:endParaRPr sz="1250">
              <a:latin typeface="Arial Narrow"/>
              <a:cs typeface="Arial Narrow"/>
            </a:endParaRPr>
          </a:p>
          <a:p>
            <a:pPr marL="12700" algn="just">
              <a:lnSpc>
                <a:spcPct val="100000"/>
              </a:lnSpc>
              <a:spcBef>
                <a:spcPts val="900"/>
              </a:spcBef>
            </a:pPr>
            <a:r>
              <a:rPr sz="1250" spc="5" dirty="0">
                <a:solidFill>
                  <a:srgbClr val="231F20"/>
                </a:solidFill>
                <a:latin typeface="Arial Narrow"/>
                <a:cs typeface="Arial Narrow"/>
              </a:rPr>
              <a:t>Viel Spaß </a:t>
            </a:r>
            <a:r>
              <a:rPr sz="1250" dirty="0">
                <a:solidFill>
                  <a:srgbClr val="231F20"/>
                </a:solidFill>
                <a:latin typeface="Arial Narrow"/>
                <a:cs typeface="Arial Narrow"/>
              </a:rPr>
              <a:t>mit</a:t>
            </a:r>
            <a:r>
              <a:rPr sz="1250" spc="-15" dirty="0">
                <a:solidFill>
                  <a:srgbClr val="231F20"/>
                </a:solidFill>
                <a:latin typeface="Arial Narrow"/>
                <a:cs typeface="Arial Narrow"/>
              </a:rPr>
              <a:t> </a:t>
            </a:r>
            <a:r>
              <a:rPr sz="1250" dirty="0">
                <a:solidFill>
                  <a:srgbClr val="231F20"/>
                </a:solidFill>
                <a:latin typeface="Arial Narrow"/>
                <a:cs typeface="Arial Narrow"/>
              </a:rPr>
              <a:t>MSpa!</a:t>
            </a:r>
            <a:endParaRPr sz="1250">
              <a:latin typeface="Arial Narrow"/>
              <a:cs typeface="Arial Narrow"/>
            </a:endParaRPr>
          </a:p>
        </p:txBody>
      </p:sp>
      <p:sp>
        <p:nvSpPr>
          <p:cNvPr id="166" name="object 166"/>
          <p:cNvSpPr txBox="1"/>
          <p:nvPr/>
        </p:nvSpPr>
        <p:spPr>
          <a:xfrm>
            <a:off x="543086" y="5716878"/>
            <a:ext cx="636270" cy="269240"/>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INHALT</a:t>
            </a:r>
            <a:endParaRPr sz="1600">
              <a:latin typeface="Arial Narrow"/>
              <a:cs typeface="Arial Narrow"/>
            </a:endParaRPr>
          </a:p>
        </p:txBody>
      </p:sp>
      <p:sp>
        <p:nvSpPr>
          <p:cNvPr id="167" name="object 167"/>
          <p:cNvSpPr/>
          <p:nvPr/>
        </p:nvSpPr>
        <p:spPr>
          <a:xfrm>
            <a:off x="64438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68" name="object 168"/>
          <p:cNvSpPr/>
          <p:nvPr/>
        </p:nvSpPr>
        <p:spPr>
          <a:xfrm>
            <a:off x="60454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69" name="object 169"/>
          <p:cNvSpPr/>
          <p:nvPr/>
        </p:nvSpPr>
        <p:spPr>
          <a:xfrm>
            <a:off x="56483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0" name="object 170"/>
          <p:cNvSpPr/>
          <p:nvPr/>
        </p:nvSpPr>
        <p:spPr>
          <a:xfrm>
            <a:off x="76407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1" name="object 171"/>
          <p:cNvSpPr/>
          <p:nvPr/>
        </p:nvSpPr>
        <p:spPr>
          <a:xfrm>
            <a:off x="72421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2" name="object 172"/>
          <p:cNvSpPr/>
          <p:nvPr/>
        </p:nvSpPr>
        <p:spPr>
          <a:xfrm>
            <a:off x="68450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3" name="object 173"/>
          <p:cNvSpPr/>
          <p:nvPr/>
        </p:nvSpPr>
        <p:spPr>
          <a:xfrm>
            <a:off x="88375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4" name="object 174"/>
          <p:cNvSpPr/>
          <p:nvPr/>
        </p:nvSpPr>
        <p:spPr>
          <a:xfrm>
            <a:off x="84390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5" name="object 175"/>
          <p:cNvSpPr/>
          <p:nvPr/>
        </p:nvSpPr>
        <p:spPr>
          <a:xfrm>
            <a:off x="804189"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6" name="object 176"/>
          <p:cNvSpPr/>
          <p:nvPr/>
        </p:nvSpPr>
        <p:spPr>
          <a:xfrm>
            <a:off x="100342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7" name="object 177"/>
          <p:cNvSpPr/>
          <p:nvPr/>
        </p:nvSpPr>
        <p:spPr>
          <a:xfrm>
            <a:off x="96358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8" name="object 178"/>
          <p:cNvSpPr/>
          <p:nvPr/>
        </p:nvSpPr>
        <p:spPr>
          <a:xfrm>
            <a:off x="92387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9" name="object 179"/>
          <p:cNvSpPr/>
          <p:nvPr/>
        </p:nvSpPr>
        <p:spPr>
          <a:xfrm>
            <a:off x="112311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0" name="object 180"/>
          <p:cNvSpPr/>
          <p:nvPr/>
        </p:nvSpPr>
        <p:spPr>
          <a:xfrm>
            <a:off x="108327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1" name="object 181"/>
          <p:cNvSpPr/>
          <p:nvPr/>
        </p:nvSpPr>
        <p:spPr>
          <a:xfrm>
            <a:off x="104355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2" name="object 182"/>
          <p:cNvSpPr/>
          <p:nvPr/>
        </p:nvSpPr>
        <p:spPr>
          <a:xfrm>
            <a:off x="124278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3" name="object 183"/>
          <p:cNvSpPr/>
          <p:nvPr/>
        </p:nvSpPr>
        <p:spPr>
          <a:xfrm>
            <a:off x="120295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4" name="object 184"/>
          <p:cNvSpPr/>
          <p:nvPr/>
        </p:nvSpPr>
        <p:spPr>
          <a:xfrm>
            <a:off x="1163231"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85" name="object 185"/>
          <p:cNvSpPr/>
          <p:nvPr/>
        </p:nvSpPr>
        <p:spPr>
          <a:xfrm>
            <a:off x="136246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6" name="object 186"/>
          <p:cNvSpPr/>
          <p:nvPr/>
        </p:nvSpPr>
        <p:spPr>
          <a:xfrm>
            <a:off x="1322628"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87" name="object 187"/>
          <p:cNvSpPr/>
          <p:nvPr/>
        </p:nvSpPr>
        <p:spPr>
          <a:xfrm>
            <a:off x="1282915"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88" name="object 188"/>
          <p:cNvSpPr/>
          <p:nvPr/>
        </p:nvSpPr>
        <p:spPr>
          <a:xfrm>
            <a:off x="148215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9" name="object 189"/>
          <p:cNvSpPr/>
          <p:nvPr/>
        </p:nvSpPr>
        <p:spPr>
          <a:xfrm>
            <a:off x="144230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0" name="object 190"/>
          <p:cNvSpPr/>
          <p:nvPr/>
        </p:nvSpPr>
        <p:spPr>
          <a:xfrm>
            <a:off x="140258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1" name="object 191"/>
          <p:cNvSpPr/>
          <p:nvPr/>
        </p:nvSpPr>
        <p:spPr>
          <a:xfrm>
            <a:off x="160183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2" name="object 192"/>
          <p:cNvSpPr/>
          <p:nvPr/>
        </p:nvSpPr>
        <p:spPr>
          <a:xfrm>
            <a:off x="156198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3" name="object 193"/>
          <p:cNvSpPr/>
          <p:nvPr/>
        </p:nvSpPr>
        <p:spPr>
          <a:xfrm>
            <a:off x="152227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4" name="object 194"/>
          <p:cNvSpPr/>
          <p:nvPr/>
        </p:nvSpPr>
        <p:spPr>
          <a:xfrm>
            <a:off x="172152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5" name="object 195"/>
          <p:cNvSpPr/>
          <p:nvPr/>
        </p:nvSpPr>
        <p:spPr>
          <a:xfrm>
            <a:off x="168167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6" name="object 196"/>
          <p:cNvSpPr/>
          <p:nvPr/>
        </p:nvSpPr>
        <p:spPr>
          <a:xfrm>
            <a:off x="164195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7" name="object 197"/>
          <p:cNvSpPr/>
          <p:nvPr/>
        </p:nvSpPr>
        <p:spPr>
          <a:xfrm>
            <a:off x="1841195"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98" name="object 198"/>
          <p:cNvSpPr/>
          <p:nvPr/>
        </p:nvSpPr>
        <p:spPr>
          <a:xfrm>
            <a:off x="180135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9" name="object 199"/>
          <p:cNvSpPr/>
          <p:nvPr/>
        </p:nvSpPr>
        <p:spPr>
          <a:xfrm>
            <a:off x="176164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0" name="object 200"/>
          <p:cNvSpPr/>
          <p:nvPr/>
        </p:nvSpPr>
        <p:spPr>
          <a:xfrm>
            <a:off x="1960867"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01" name="object 201"/>
          <p:cNvSpPr/>
          <p:nvPr/>
        </p:nvSpPr>
        <p:spPr>
          <a:xfrm>
            <a:off x="192104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2" name="object 202"/>
          <p:cNvSpPr/>
          <p:nvPr/>
        </p:nvSpPr>
        <p:spPr>
          <a:xfrm>
            <a:off x="188132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3" name="object 203"/>
          <p:cNvSpPr/>
          <p:nvPr/>
        </p:nvSpPr>
        <p:spPr>
          <a:xfrm>
            <a:off x="208055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4" name="object 204"/>
          <p:cNvSpPr/>
          <p:nvPr/>
        </p:nvSpPr>
        <p:spPr>
          <a:xfrm>
            <a:off x="204072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5" name="object 205"/>
          <p:cNvSpPr/>
          <p:nvPr/>
        </p:nvSpPr>
        <p:spPr>
          <a:xfrm>
            <a:off x="200101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6" name="object 206"/>
          <p:cNvSpPr/>
          <p:nvPr/>
        </p:nvSpPr>
        <p:spPr>
          <a:xfrm>
            <a:off x="220023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7" name="object 207"/>
          <p:cNvSpPr/>
          <p:nvPr/>
        </p:nvSpPr>
        <p:spPr>
          <a:xfrm>
            <a:off x="216039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8" name="object 208"/>
          <p:cNvSpPr/>
          <p:nvPr/>
        </p:nvSpPr>
        <p:spPr>
          <a:xfrm>
            <a:off x="212068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9" name="object 209"/>
          <p:cNvSpPr/>
          <p:nvPr/>
        </p:nvSpPr>
        <p:spPr>
          <a:xfrm>
            <a:off x="231992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0" name="object 210"/>
          <p:cNvSpPr/>
          <p:nvPr/>
        </p:nvSpPr>
        <p:spPr>
          <a:xfrm>
            <a:off x="2280069"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11" name="object 211"/>
          <p:cNvSpPr/>
          <p:nvPr/>
        </p:nvSpPr>
        <p:spPr>
          <a:xfrm>
            <a:off x="224035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2" name="object 212"/>
          <p:cNvSpPr/>
          <p:nvPr/>
        </p:nvSpPr>
        <p:spPr>
          <a:xfrm>
            <a:off x="243960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3" name="object 213"/>
          <p:cNvSpPr/>
          <p:nvPr/>
        </p:nvSpPr>
        <p:spPr>
          <a:xfrm>
            <a:off x="239975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4" name="object 214"/>
          <p:cNvSpPr/>
          <p:nvPr/>
        </p:nvSpPr>
        <p:spPr>
          <a:xfrm>
            <a:off x="236004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5" name="object 215"/>
          <p:cNvSpPr/>
          <p:nvPr/>
        </p:nvSpPr>
        <p:spPr>
          <a:xfrm>
            <a:off x="255929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6" name="object 216"/>
          <p:cNvSpPr/>
          <p:nvPr/>
        </p:nvSpPr>
        <p:spPr>
          <a:xfrm>
            <a:off x="251943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7" name="object 217"/>
          <p:cNvSpPr/>
          <p:nvPr/>
        </p:nvSpPr>
        <p:spPr>
          <a:xfrm>
            <a:off x="247972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8" name="object 218"/>
          <p:cNvSpPr/>
          <p:nvPr/>
        </p:nvSpPr>
        <p:spPr>
          <a:xfrm>
            <a:off x="267896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9" name="object 219"/>
          <p:cNvSpPr/>
          <p:nvPr/>
        </p:nvSpPr>
        <p:spPr>
          <a:xfrm>
            <a:off x="263912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0" name="object 220"/>
          <p:cNvSpPr/>
          <p:nvPr/>
        </p:nvSpPr>
        <p:spPr>
          <a:xfrm>
            <a:off x="259941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1" name="object 221"/>
          <p:cNvSpPr/>
          <p:nvPr/>
        </p:nvSpPr>
        <p:spPr>
          <a:xfrm>
            <a:off x="2798635"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22" name="object 222"/>
          <p:cNvSpPr/>
          <p:nvPr/>
        </p:nvSpPr>
        <p:spPr>
          <a:xfrm>
            <a:off x="275880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3" name="object 223"/>
          <p:cNvSpPr/>
          <p:nvPr/>
        </p:nvSpPr>
        <p:spPr>
          <a:xfrm>
            <a:off x="271909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4" name="object 224"/>
          <p:cNvSpPr/>
          <p:nvPr/>
        </p:nvSpPr>
        <p:spPr>
          <a:xfrm>
            <a:off x="291832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5" name="object 225"/>
          <p:cNvSpPr/>
          <p:nvPr/>
        </p:nvSpPr>
        <p:spPr>
          <a:xfrm>
            <a:off x="287848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6" name="object 226"/>
          <p:cNvSpPr/>
          <p:nvPr/>
        </p:nvSpPr>
        <p:spPr>
          <a:xfrm>
            <a:off x="283876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7" name="object 227"/>
          <p:cNvSpPr/>
          <p:nvPr/>
        </p:nvSpPr>
        <p:spPr>
          <a:xfrm>
            <a:off x="303800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8" name="object 228"/>
          <p:cNvSpPr/>
          <p:nvPr/>
        </p:nvSpPr>
        <p:spPr>
          <a:xfrm>
            <a:off x="299816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9" name="object 229"/>
          <p:cNvSpPr/>
          <p:nvPr/>
        </p:nvSpPr>
        <p:spPr>
          <a:xfrm>
            <a:off x="295845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0" name="object 230"/>
          <p:cNvSpPr/>
          <p:nvPr/>
        </p:nvSpPr>
        <p:spPr>
          <a:xfrm>
            <a:off x="3157689"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1" name="object 231"/>
          <p:cNvSpPr/>
          <p:nvPr/>
        </p:nvSpPr>
        <p:spPr>
          <a:xfrm>
            <a:off x="3117837"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32" name="object 232"/>
          <p:cNvSpPr/>
          <p:nvPr/>
        </p:nvSpPr>
        <p:spPr>
          <a:xfrm>
            <a:off x="3078124"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33" name="object 233"/>
          <p:cNvSpPr/>
          <p:nvPr/>
        </p:nvSpPr>
        <p:spPr>
          <a:xfrm>
            <a:off x="327737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4" name="object 234"/>
          <p:cNvSpPr/>
          <p:nvPr/>
        </p:nvSpPr>
        <p:spPr>
          <a:xfrm>
            <a:off x="3237522"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35" name="object 235"/>
          <p:cNvSpPr/>
          <p:nvPr/>
        </p:nvSpPr>
        <p:spPr>
          <a:xfrm>
            <a:off x="3197809"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6" name="object 236"/>
          <p:cNvSpPr/>
          <p:nvPr/>
        </p:nvSpPr>
        <p:spPr>
          <a:xfrm>
            <a:off x="339704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7" name="object 237"/>
          <p:cNvSpPr/>
          <p:nvPr/>
        </p:nvSpPr>
        <p:spPr>
          <a:xfrm>
            <a:off x="335720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8" name="object 238"/>
          <p:cNvSpPr/>
          <p:nvPr/>
        </p:nvSpPr>
        <p:spPr>
          <a:xfrm>
            <a:off x="331749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9" name="object 239"/>
          <p:cNvSpPr/>
          <p:nvPr/>
        </p:nvSpPr>
        <p:spPr>
          <a:xfrm>
            <a:off x="351673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0" name="object 240"/>
          <p:cNvSpPr/>
          <p:nvPr/>
        </p:nvSpPr>
        <p:spPr>
          <a:xfrm>
            <a:off x="347689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1" name="object 241"/>
          <p:cNvSpPr/>
          <p:nvPr/>
        </p:nvSpPr>
        <p:spPr>
          <a:xfrm>
            <a:off x="343717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2" name="object 242"/>
          <p:cNvSpPr/>
          <p:nvPr/>
        </p:nvSpPr>
        <p:spPr>
          <a:xfrm>
            <a:off x="3636403"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43" name="object 243"/>
          <p:cNvSpPr/>
          <p:nvPr/>
        </p:nvSpPr>
        <p:spPr>
          <a:xfrm>
            <a:off x="359656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4" name="object 244"/>
          <p:cNvSpPr/>
          <p:nvPr/>
        </p:nvSpPr>
        <p:spPr>
          <a:xfrm>
            <a:off x="355685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5" name="object 245"/>
          <p:cNvSpPr/>
          <p:nvPr/>
        </p:nvSpPr>
        <p:spPr>
          <a:xfrm>
            <a:off x="3756088"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46" name="object 246"/>
          <p:cNvSpPr/>
          <p:nvPr/>
        </p:nvSpPr>
        <p:spPr>
          <a:xfrm>
            <a:off x="371624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7" name="object 247"/>
          <p:cNvSpPr/>
          <p:nvPr/>
        </p:nvSpPr>
        <p:spPr>
          <a:xfrm>
            <a:off x="367653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8" name="object 248"/>
          <p:cNvSpPr/>
          <p:nvPr/>
        </p:nvSpPr>
        <p:spPr>
          <a:xfrm>
            <a:off x="387577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9" name="object 249"/>
          <p:cNvSpPr/>
          <p:nvPr/>
        </p:nvSpPr>
        <p:spPr>
          <a:xfrm>
            <a:off x="383593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0" name="object 250"/>
          <p:cNvSpPr/>
          <p:nvPr/>
        </p:nvSpPr>
        <p:spPr>
          <a:xfrm>
            <a:off x="379622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1" name="object 251"/>
          <p:cNvSpPr/>
          <p:nvPr/>
        </p:nvSpPr>
        <p:spPr>
          <a:xfrm>
            <a:off x="399545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2" name="object 252"/>
          <p:cNvSpPr/>
          <p:nvPr/>
        </p:nvSpPr>
        <p:spPr>
          <a:xfrm>
            <a:off x="395561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3" name="object 253"/>
          <p:cNvSpPr/>
          <p:nvPr/>
        </p:nvSpPr>
        <p:spPr>
          <a:xfrm>
            <a:off x="391590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4" name="object 254"/>
          <p:cNvSpPr/>
          <p:nvPr/>
        </p:nvSpPr>
        <p:spPr>
          <a:xfrm>
            <a:off x="411513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5" name="object 255"/>
          <p:cNvSpPr/>
          <p:nvPr/>
        </p:nvSpPr>
        <p:spPr>
          <a:xfrm>
            <a:off x="4075290"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56" name="object 256"/>
          <p:cNvSpPr/>
          <p:nvPr/>
        </p:nvSpPr>
        <p:spPr>
          <a:xfrm>
            <a:off x="4035577"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57" name="object 257"/>
          <p:cNvSpPr/>
          <p:nvPr/>
        </p:nvSpPr>
        <p:spPr>
          <a:xfrm>
            <a:off x="423481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8" name="object 258"/>
          <p:cNvSpPr/>
          <p:nvPr/>
        </p:nvSpPr>
        <p:spPr>
          <a:xfrm>
            <a:off x="419496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9" name="object 259"/>
          <p:cNvSpPr/>
          <p:nvPr/>
        </p:nvSpPr>
        <p:spPr>
          <a:xfrm>
            <a:off x="415526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0" name="object 260"/>
          <p:cNvSpPr/>
          <p:nvPr/>
        </p:nvSpPr>
        <p:spPr>
          <a:xfrm>
            <a:off x="4354499"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1" name="object 261"/>
          <p:cNvSpPr/>
          <p:nvPr/>
        </p:nvSpPr>
        <p:spPr>
          <a:xfrm>
            <a:off x="431464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2" name="object 262"/>
          <p:cNvSpPr/>
          <p:nvPr/>
        </p:nvSpPr>
        <p:spPr>
          <a:xfrm>
            <a:off x="427493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3" name="object 263"/>
          <p:cNvSpPr/>
          <p:nvPr/>
        </p:nvSpPr>
        <p:spPr>
          <a:xfrm>
            <a:off x="447418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4" name="object 264"/>
          <p:cNvSpPr/>
          <p:nvPr/>
        </p:nvSpPr>
        <p:spPr>
          <a:xfrm>
            <a:off x="443433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5" name="object 265"/>
          <p:cNvSpPr/>
          <p:nvPr/>
        </p:nvSpPr>
        <p:spPr>
          <a:xfrm>
            <a:off x="439461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6" name="object 266"/>
          <p:cNvSpPr/>
          <p:nvPr/>
        </p:nvSpPr>
        <p:spPr>
          <a:xfrm>
            <a:off x="4593856"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67" name="object 267"/>
          <p:cNvSpPr/>
          <p:nvPr/>
        </p:nvSpPr>
        <p:spPr>
          <a:xfrm>
            <a:off x="455401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8" name="object 268"/>
          <p:cNvSpPr/>
          <p:nvPr/>
        </p:nvSpPr>
        <p:spPr>
          <a:xfrm>
            <a:off x="451430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9" name="object 269"/>
          <p:cNvSpPr/>
          <p:nvPr/>
        </p:nvSpPr>
        <p:spPr>
          <a:xfrm>
            <a:off x="471354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0" name="object 270"/>
          <p:cNvSpPr/>
          <p:nvPr/>
        </p:nvSpPr>
        <p:spPr>
          <a:xfrm>
            <a:off x="467370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1" name="object 271"/>
          <p:cNvSpPr/>
          <p:nvPr/>
        </p:nvSpPr>
        <p:spPr>
          <a:xfrm>
            <a:off x="463398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2" name="object 272"/>
          <p:cNvSpPr/>
          <p:nvPr/>
        </p:nvSpPr>
        <p:spPr>
          <a:xfrm>
            <a:off x="483321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3" name="object 273"/>
          <p:cNvSpPr/>
          <p:nvPr/>
        </p:nvSpPr>
        <p:spPr>
          <a:xfrm>
            <a:off x="479338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4" name="object 274"/>
          <p:cNvSpPr/>
          <p:nvPr/>
        </p:nvSpPr>
        <p:spPr>
          <a:xfrm>
            <a:off x="475367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5" name="object 275"/>
          <p:cNvSpPr/>
          <p:nvPr/>
        </p:nvSpPr>
        <p:spPr>
          <a:xfrm>
            <a:off x="495289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6" name="object 276"/>
          <p:cNvSpPr/>
          <p:nvPr/>
        </p:nvSpPr>
        <p:spPr>
          <a:xfrm>
            <a:off x="4913045"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77" name="object 277"/>
          <p:cNvSpPr/>
          <p:nvPr/>
        </p:nvSpPr>
        <p:spPr>
          <a:xfrm>
            <a:off x="4873345"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78" name="object 278"/>
          <p:cNvSpPr/>
          <p:nvPr/>
        </p:nvSpPr>
        <p:spPr>
          <a:xfrm>
            <a:off x="507258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9" name="object 279"/>
          <p:cNvSpPr/>
          <p:nvPr/>
        </p:nvSpPr>
        <p:spPr>
          <a:xfrm>
            <a:off x="5032730"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80" name="object 280"/>
          <p:cNvSpPr/>
          <p:nvPr/>
        </p:nvSpPr>
        <p:spPr>
          <a:xfrm>
            <a:off x="4993017"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81" name="object 281"/>
          <p:cNvSpPr/>
          <p:nvPr/>
        </p:nvSpPr>
        <p:spPr>
          <a:xfrm>
            <a:off x="519226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2" name="object 282"/>
          <p:cNvSpPr/>
          <p:nvPr/>
        </p:nvSpPr>
        <p:spPr>
          <a:xfrm>
            <a:off x="515241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3" name="object 283"/>
          <p:cNvSpPr/>
          <p:nvPr/>
        </p:nvSpPr>
        <p:spPr>
          <a:xfrm>
            <a:off x="511270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4" name="object 284"/>
          <p:cNvSpPr/>
          <p:nvPr/>
        </p:nvSpPr>
        <p:spPr>
          <a:xfrm>
            <a:off x="531195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5" name="object 285"/>
          <p:cNvSpPr/>
          <p:nvPr/>
        </p:nvSpPr>
        <p:spPr>
          <a:xfrm>
            <a:off x="527210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6" name="object 286"/>
          <p:cNvSpPr/>
          <p:nvPr/>
        </p:nvSpPr>
        <p:spPr>
          <a:xfrm>
            <a:off x="523238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7" name="object 287"/>
          <p:cNvSpPr/>
          <p:nvPr/>
        </p:nvSpPr>
        <p:spPr>
          <a:xfrm>
            <a:off x="5431625"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88" name="object 288"/>
          <p:cNvSpPr/>
          <p:nvPr/>
        </p:nvSpPr>
        <p:spPr>
          <a:xfrm>
            <a:off x="539178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9" name="object 289"/>
          <p:cNvSpPr/>
          <p:nvPr/>
        </p:nvSpPr>
        <p:spPr>
          <a:xfrm>
            <a:off x="535207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0" name="object 290"/>
          <p:cNvSpPr/>
          <p:nvPr/>
        </p:nvSpPr>
        <p:spPr>
          <a:xfrm>
            <a:off x="5551296"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91" name="object 291"/>
          <p:cNvSpPr/>
          <p:nvPr/>
        </p:nvSpPr>
        <p:spPr>
          <a:xfrm>
            <a:off x="5511469"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2" name="object 292"/>
          <p:cNvSpPr/>
          <p:nvPr/>
        </p:nvSpPr>
        <p:spPr>
          <a:xfrm>
            <a:off x="547175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3" name="object 293"/>
          <p:cNvSpPr/>
          <p:nvPr/>
        </p:nvSpPr>
        <p:spPr>
          <a:xfrm>
            <a:off x="5670981"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94" name="object 294"/>
          <p:cNvSpPr/>
          <p:nvPr/>
        </p:nvSpPr>
        <p:spPr>
          <a:xfrm>
            <a:off x="563114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5" name="object 295"/>
          <p:cNvSpPr/>
          <p:nvPr/>
        </p:nvSpPr>
        <p:spPr>
          <a:xfrm>
            <a:off x="559144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6" name="object 296"/>
          <p:cNvSpPr/>
          <p:nvPr/>
        </p:nvSpPr>
        <p:spPr>
          <a:xfrm>
            <a:off x="579066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7" name="object 297"/>
          <p:cNvSpPr/>
          <p:nvPr/>
        </p:nvSpPr>
        <p:spPr>
          <a:xfrm>
            <a:off x="575082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8" name="object 298"/>
          <p:cNvSpPr/>
          <p:nvPr/>
        </p:nvSpPr>
        <p:spPr>
          <a:xfrm>
            <a:off x="571111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9" name="object 299"/>
          <p:cNvSpPr/>
          <p:nvPr/>
        </p:nvSpPr>
        <p:spPr>
          <a:xfrm>
            <a:off x="591035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0" name="object 300"/>
          <p:cNvSpPr/>
          <p:nvPr/>
        </p:nvSpPr>
        <p:spPr>
          <a:xfrm>
            <a:off x="587051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1" name="object 301"/>
          <p:cNvSpPr/>
          <p:nvPr/>
        </p:nvSpPr>
        <p:spPr>
          <a:xfrm>
            <a:off x="583079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2" name="object 302"/>
          <p:cNvSpPr/>
          <p:nvPr/>
        </p:nvSpPr>
        <p:spPr>
          <a:xfrm>
            <a:off x="603003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3" name="object 303"/>
          <p:cNvSpPr/>
          <p:nvPr/>
        </p:nvSpPr>
        <p:spPr>
          <a:xfrm>
            <a:off x="599018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4" name="object 304"/>
          <p:cNvSpPr/>
          <p:nvPr/>
        </p:nvSpPr>
        <p:spPr>
          <a:xfrm>
            <a:off x="595047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5" name="object 305"/>
          <p:cNvSpPr/>
          <p:nvPr/>
        </p:nvSpPr>
        <p:spPr>
          <a:xfrm>
            <a:off x="614970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6" name="object 306"/>
          <p:cNvSpPr/>
          <p:nvPr/>
        </p:nvSpPr>
        <p:spPr>
          <a:xfrm>
            <a:off x="610986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7" name="object 307"/>
          <p:cNvSpPr/>
          <p:nvPr/>
        </p:nvSpPr>
        <p:spPr>
          <a:xfrm>
            <a:off x="607015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8" name="object 308"/>
          <p:cNvSpPr/>
          <p:nvPr/>
        </p:nvSpPr>
        <p:spPr>
          <a:xfrm>
            <a:off x="626939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9" name="object 309"/>
          <p:cNvSpPr/>
          <p:nvPr/>
        </p:nvSpPr>
        <p:spPr>
          <a:xfrm>
            <a:off x="622955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0" name="object 310"/>
          <p:cNvSpPr/>
          <p:nvPr/>
        </p:nvSpPr>
        <p:spPr>
          <a:xfrm>
            <a:off x="618984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1" name="object 311"/>
          <p:cNvSpPr/>
          <p:nvPr/>
        </p:nvSpPr>
        <p:spPr>
          <a:xfrm>
            <a:off x="638907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2" name="object 312"/>
          <p:cNvSpPr/>
          <p:nvPr/>
        </p:nvSpPr>
        <p:spPr>
          <a:xfrm>
            <a:off x="634922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3" name="object 313"/>
          <p:cNvSpPr/>
          <p:nvPr/>
        </p:nvSpPr>
        <p:spPr>
          <a:xfrm>
            <a:off x="630951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4" name="object 314"/>
          <p:cNvSpPr/>
          <p:nvPr/>
        </p:nvSpPr>
        <p:spPr>
          <a:xfrm>
            <a:off x="650875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5" name="object 315"/>
          <p:cNvSpPr/>
          <p:nvPr/>
        </p:nvSpPr>
        <p:spPr>
          <a:xfrm>
            <a:off x="646891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6" name="object 316"/>
          <p:cNvSpPr/>
          <p:nvPr/>
        </p:nvSpPr>
        <p:spPr>
          <a:xfrm>
            <a:off x="642919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7" name="object 317"/>
          <p:cNvSpPr/>
          <p:nvPr/>
        </p:nvSpPr>
        <p:spPr>
          <a:xfrm>
            <a:off x="662843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8" name="object 318"/>
          <p:cNvSpPr/>
          <p:nvPr/>
        </p:nvSpPr>
        <p:spPr>
          <a:xfrm>
            <a:off x="658859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9" name="object 319"/>
          <p:cNvSpPr/>
          <p:nvPr/>
        </p:nvSpPr>
        <p:spPr>
          <a:xfrm>
            <a:off x="654888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20" name="object 320"/>
          <p:cNvSpPr/>
          <p:nvPr/>
        </p:nvSpPr>
        <p:spPr>
          <a:xfrm>
            <a:off x="6748119"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21" name="object 321"/>
          <p:cNvSpPr/>
          <p:nvPr/>
        </p:nvSpPr>
        <p:spPr>
          <a:xfrm>
            <a:off x="6708279"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22" name="object 322"/>
          <p:cNvSpPr/>
          <p:nvPr/>
        </p:nvSpPr>
        <p:spPr>
          <a:xfrm>
            <a:off x="6668554"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23" name="object 323"/>
          <p:cNvSpPr/>
          <p:nvPr/>
        </p:nvSpPr>
        <p:spPr>
          <a:xfrm>
            <a:off x="686779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24" name="object 324"/>
          <p:cNvSpPr/>
          <p:nvPr/>
        </p:nvSpPr>
        <p:spPr>
          <a:xfrm>
            <a:off x="6827951"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25" name="object 325"/>
          <p:cNvSpPr/>
          <p:nvPr/>
        </p:nvSpPr>
        <p:spPr>
          <a:xfrm>
            <a:off x="6788239"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26" name="object 326"/>
          <p:cNvSpPr/>
          <p:nvPr/>
        </p:nvSpPr>
        <p:spPr>
          <a:xfrm>
            <a:off x="698747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27" name="object 327"/>
          <p:cNvSpPr/>
          <p:nvPr/>
        </p:nvSpPr>
        <p:spPr>
          <a:xfrm>
            <a:off x="6947636"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28" name="object 328"/>
          <p:cNvSpPr/>
          <p:nvPr/>
        </p:nvSpPr>
        <p:spPr>
          <a:xfrm>
            <a:off x="6907924"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29" name="object 329"/>
          <p:cNvSpPr txBox="1"/>
          <p:nvPr/>
        </p:nvSpPr>
        <p:spPr>
          <a:xfrm>
            <a:off x="531093" y="6266671"/>
            <a:ext cx="6247765" cy="3430270"/>
          </a:xfrm>
          <a:prstGeom prst="rect">
            <a:avLst/>
          </a:prstGeom>
        </p:spPr>
        <p:txBody>
          <a:bodyPr vert="horz" wrap="square" lIns="0" tIns="14605" rIns="0" bIns="0" rtlCol="0">
            <a:spAutoFit/>
          </a:bodyPr>
          <a:lstStyle/>
          <a:p>
            <a:pPr marL="12700">
              <a:lnSpc>
                <a:spcPct val="100000"/>
              </a:lnSpc>
              <a:spcBef>
                <a:spcPts val="115"/>
              </a:spcBef>
            </a:pPr>
            <a:r>
              <a:rPr sz="1250" spc="5" dirty="0">
                <a:solidFill>
                  <a:srgbClr val="231F20"/>
                </a:solidFill>
                <a:latin typeface="Arial Narrow"/>
                <a:cs typeface="Arial Narrow"/>
              </a:rPr>
              <a:t>Sicherheitsvorkehrungen............................………………………….........……………………...........................</a:t>
            </a:r>
            <a:endParaRPr sz="1250">
              <a:latin typeface="Arial Narrow"/>
              <a:cs typeface="Arial Narrow"/>
            </a:endParaRPr>
          </a:p>
          <a:p>
            <a:pPr marL="12700">
              <a:lnSpc>
                <a:spcPct val="100000"/>
              </a:lnSpc>
              <a:spcBef>
                <a:spcPts val="1025"/>
              </a:spcBef>
            </a:pPr>
            <a:r>
              <a:rPr sz="1250" dirty="0">
                <a:solidFill>
                  <a:srgbClr val="231F20"/>
                </a:solidFill>
                <a:latin typeface="Arial Narrow"/>
                <a:cs typeface="Arial Narrow"/>
              </a:rPr>
              <a:t>Spezifikationen…………………………………........................................................................................……...</a:t>
            </a:r>
            <a:endParaRPr sz="1250">
              <a:latin typeface="Arial Narrow"/>
              <a:cs typeface="Arial Narrow"/>
            </a:endParaRPr>
          </a:p>
          <a:p>
            <a:pPr marL="12700">
              <a:lnSpc>
                <a:spcPct val="100000"/>
              </a:lnSpc>
              <a:spcBef>
                <a:spcPts val="1030"/>
              </a:spcBef>
            </a:pPr>
            <a:r>
              <a:rPr sz="1250" dirty="0">
                <a:solidFill>
                  <a:srgbClr val="231F20"/>
                </a:solidFill>
                <a:latin typeface="Arial Narrow"/>
                <a:cs typeface="Arial Narrow"/>
              </a:rPr>
              <a:t>Produktüberblick………………………............................……..............................................................………..</a:t>
            </a:r>
            <a:endParaRPr sz="1250">
              <a:latin typeface="Arial Narrow"/>
              <a:cs typeface="Arial Narrow"/>
            </a:endParaRPr>
          </a:p>
          <a:p>
            <a:pPr marL="12700">
              <a:lnSpc>
                <a:spcPct val="100000"/>
              </a:lnSpc>
              <a:spcBef>
                <a:spcPts val="1030"/>
              </a:spcBef>
            </a:pPr>
            <a:r>
              <a:rPr sz="1250" spc="5" dirty="0">
                <a:solidFill>
                  <a:srgbClr val="231F20"/>
                </a:solidFill>
                <a:latin typeface="Arial Narrow"/>
                <a:cs typeface="Arial Narrow"/>
              </a:rPr>
              <a:t>Erstbenutzung </a:t>
            </a:r>
            <a:r>
              <a:rPr sz="1250" dirty="0">
                <a:solidFill>
                  <a:srgbClr val="231F20"/>
                </a:solidFill>
                <a:latin typeface="Arial Narrow"/>
                <a:cs typeface="Arial Narrow"/>
              </a:rPr>
              <a:t>und </a:t>
            </a:r>
            <a:r>
              <a:rPr sz="1250" spc="5" dirty="0">
                <a:solidFill>
                  <a:srgbClr val="231F20"/>
                </a:solidFill>
                <a:latin typeface="Arial Narrow"/>
                <a:cs typeface="Arial Narrow"/>
              </a:rPr>
              <a:t>Vorbereitung </a:t>
            </a:r>
            <a:r>
              <a:rPr sz="1250" dirty="0">
                <a:solidFill>
                  <a:srgbClr val="231F20"/>
                </a:solidFill>
                <a:latin typeface="Arial Narrow"/>
                <a:cs typeface="Arial Narrow"/>
              </a:rPr>
              <a:t>der </a:t>
            </a:r>
            <a:r>
              <a:rPr sz="1250" spc="5" dirty="0">
                <a:solidFill>
                  <a:srgbClr val="231F20"/>
                </a:solidFill>
                <a:latin typeface="Arial Narrow"/>
                <a:cs typeface="Arial Narrow"/>
              </a:rPr>
              <a:t> </a:t>
            </a:r>
            <a:r>
              <a:rPr sz="1250" dirty="0">
                <a:solidFill>
                  <a:srgbClr val="231F20"/>
                </a:solidFill>
                <a:latin typeface="Arial Narrow"/>
                <a:cs typeface="Arial Narrow"/>
              </a:rPr>
              <a:t>Installation.............................................................................................</a:t>
            </a:r>
            <a:endParaRPr sz="1250">
              <a:latin typeface="Arial Narrow"/>
              <a:cs typeface="Arial Narrow"/>
            </a:endParaRPr>
          </a:p>
          <a:p>
            <a:pPr marL="12700">
              <a:lnSpc>
                <a:spcPct val="100000"/>
              </a:lnSpc>
              <a:spcBef>
                <a:spcPts val="1030"/>
              </a:spcBef>
            </a:pPr>
            <a:r>
              <a:rPr sz="1250" dirty="0">
                <a:solidFill>
                  <a:srgbClr val="231F20"/>
                </a:solidFill>
                <a:latin typeface="Arial Narrow"/>
                <a:cs typeface="Arial Narrow"/>
              </a:rPr>
              <a:t>Installation  des</a:t>
            </a:r>
            <a:r>
              <a:rPr sz="1250" spc="105" dirty="0">
                <a:solidFill>
                  <a:srgbClr val="231F20"/>
                </a:solidFill>
                <a:latin typeface="Arial Narrow"/>
                <a:cs typeface="Arial Narrow"/>
              </a:rPr>
              <a:t> </a:t>
            </a:r>
            <a:r>
              <a:rPr sz="1250" dirty="0">
                <a:solidFill>
                  <a:srgbClr val="231F20"/>
                </a:solidFill>
                <a:latin typeface="Arial Narrow"/>
                <a:cs typeface="Arial Narrow"/>
              </a:rPr>
              <a:t>Whirlpools................................................................................................................................</a:t>
            </a:r>
            <a:endParaRPr sz="1250">
              <a:latin typeface="Arial Narrow"/>
              <a:cs typeface="Arial Narrow"/>
            </a:endParaRPr>
          </a:p>
          <a:p>
            <a:pPr marL="12700">
              <a:lnSpc>
                <a:spcPct val="100000"/>
              </a:lnSpc>
              <a:spcBef>
                <a:spcPts val="1030"/>
              </a:spcBef>
            </a:pPr>
            <a:r>
              <a:rPr sz="1250" dirty="0">
                <a:solidFill>
                  <a:srgbClr val="231F20"/>
                </a:solidFill>
                <a:latin typeface="Arial Narrow"/>
                <a:cs typeface="Arial Narrow"/>
              </a:rPr>
              <a:t>All-in-one-Bedienfeld…………….....................................................................................................................</a:t>
            </a:r>
            <a:endParaRPr sz="1250">
              <a:latin typeface="Arial Narrow"/>
              <a:cs typeface="Arial Narrow"/>
            </a:endParaRPr>
          </a:p>
          <a:p>
            <a:pPr marL="12700" marR="8255">
              <a:lnSpc>
                <a:spcPct val="168600"/>
              </a:lnSpc>
            </a:pPr>
            <a:r>
              <a:rPr sz="1250" spc="5" dirty="0">
                <a:solidFill>
                  <a:srgbClr val="231F20"/>
                </a:solidFill>
                <a:latin typeface="Arial Narrow"/>
                <a:cs typeface="Arial Narrow"/>
              </a:rPr>
              <a:t>Wartung </a:t>
            </a:r>
            <a:r>
              <a:rPr sz="1250" dirty="0">
                <a:solidFill>
                  <a:srgbClr val="231F20"/>
                </a:solidFill>
                <a:latin typeface="Arial Narrow"/>
                <a:cs typeface="Arial Narrow"/>
              </a:rPr>
              <a:t>und </a:t>
            </a:r>
            <a:r>
              <a:rPr sz="1250" spc="5" dirty="0">
                <a:solidFill>
                  <a:srgbClr val="231F20"/>
                </a:solidFill>
                <a:latin typeface="Arial Narrow"/>
                <a:cs typeface="Arial Narrow"/>
              </a:rPr>
              <a:t>Chemikalien </a:t>
            </a:r>
            <a:r>
              <a:rPr sz="1250" dirty="0">
                <a:solidFill>
                  <a:srgbClr val="231F20"/>
                </a:solidFill>
                <a:latin typeface="Arial Narrow"/>
                <a:cs typeface="Arial Narrow"/>
              </a:rPr>
              <a:t>für das Wasser……………................................………..…....................................  </a:t>
            </a:r>
            <a:r>
              <a:rPr sz="1250" spc="5" dirty="0">
                <a:solidFill>
                  <a:srgbClr val="231F20"/>
                </a:solidFill>
                <a:latin typeface="Arial Narrow"/>
                <a:cs typeface="Arial Narrow"/>
              </a:rPr>
              <a:t>Entleerung, Reinigung </a:t>
            </a:r>
            <a:r>
              <a:rPr sz="1250" dirty="0">
                <a:solidFill>
                  <a:srgbClr val="231F20"/>
                </a:solidFill>
                <a:latin typeface="Arial Narrow"/>
                <a:cs typeface="Arial Narrow"/>
              </a:rPr>
              <a:t>und </a:t>
            </a:r>
            <a:r>
              <a:rPr sz="1250" spc="10" dirty="0">
                <a:solidFill>
                  <a:srgbClr val="231F20"/>
                </a:solidFill>
                <a:latin typeface="Arial Narrow"/>
                <a:cs typeface="Arial Narrow"/>
              </a:rPr>
              <a:t> </a:t>
            </a:r>
            <a:r>
              <a:rPr sz="1250" dirty="0">
                <a:solidFill>
                  <a:srgbClr val="231F20"/>
                </a:solidFill>
                <a:latin typeface="Arial Narrow"/>
                <a:cs typeface="Arial Narrow"/>
              </a:rPr>
              <a:t>Lagerung...............................................................................................................</a:t>
            </a:r>
            <a:endParaRPr sz="1250">
              <a:latin typeface="Arial Narrow"/>
              <a:cs typeface="Arial Narrow"/>
            </a:endParaRPr>
          </a:p>
          <a:p>
            <a:pPr marL="12700">
              <a:lnSpc>
                <a:spcPct val="100000"/>
              </a:lnSpc>
              <a:spcBef>
                <a:spcPts val="1030"/>
              </a:spcBef>
            </a:pPr>
            <a:r>
              <a:rPr sz="1250" spc="5" dirty="0">
                <a:solidFill>
                  <a:srgbClr val="231F20"/>
                </a:solidFill>
                <a:latin typeface="Arial Narrow"/>
                <a:cs typeface="Arial Narrow"/>
              </a:rPr>
              <a:t>Entsorgung  </a:t>
            </a:r>
            <a:r>
              <a:rPr sz="1250" dirty="0">
                <a:solidFill>
                  <a:srgbClr val="231F20"/>
                </a:solidFill>
                <a:latin typeface="Arial Narrow"/>
                <a:cs typeface="Arial Narrow"/>
              </a:rPr>
              <a:t>und</a:t>
            </a:r>
            <a:r>
              <a:rPr sz="1250" spc="100" dirty="0">
                <a:solidFill>
                  <a:srgbClr val="231F20"/>
                </a:solidFill>
                <a:latin typeface="Arial Narrow"/>
                <a:cs typeface="Arial Narrow"/>
              </a:rPr>
              <a:t> </a:t>
            </a:r>
            <a:r>
              <a:rPr sz="1250" dirty="0">
                <a:solidFill>
                  <a:srgbClr val="231F20"/>
                </a:solidFill>
                <a:latin typeface="Arial Narrow"/>
                <a:cs typeface="Arial Narrow"/>
              </a:rPr>
              <a:t>Umweltschutz.......................................…..............................................................................</a:t>
            </a:r>
            <a:endParaRPr sz="1250">
              <a:latin typeface="Arial Narrow"/>
              <a:cs typeface="Arial Narrow"/>
            </a:endParaRPr>
          </a:p>
          <a:p>
            <a:pPr marL="12700" marR="8890">
              <a:lnSpc>
                <a:spcPct val="168600"/>
              </a:lnSpc>
            </a:pPr>
            <a:r>
              <a:rPr sz="1250" spc="5" dirty="0">
                <a:solidFill>
                  <a:srgbClr val="231F20"/>
                </a:solidFill>
                <a:latin typeface="Arial Narrow"/>
                <a:cs typeface="Arial Narrow"/>
              </a:rPr>
              <a:t>Fehlerdiagnose…………………………….....……………………….….........................................…..................  Beschränkte </a:t>
            </a:r>
            <a:r>
              <a:rPr sz="1250" dirty="0">
                <a:solidFill>
                  <a:srgbClr val="231F20"/>
                </a:solidFill>
                <a:latin typeface="Arial Narrow"/>
                <a:cs typeface="Arial Narrow"/>
              </a:rPr>
              <a:t>Garantie  von</a:t>
            </a:r>
            <a:r>
              <a:rPr sz="1250" spc="40" dirty="0">
                <a:solidFill>
                  <a:srgbClr val="231F20"/>
                </a:solidFill>
                <a:latin typeface="Arial Narrow"/>
                <a:cs typeface="Arial Narrow"/>
              </a:rPr>
              <a:t> </a:t>
            </a:r>
            <a:r>
              <a:rPr sz="1250" dirty="0">
                <a:solidFill>
                  <a:srgbClr val="231F20"/>
                </a:solidFill>
                <a:latin typeface="Arial Narrow"/>
                <a:cs typeface="Arial Narrow"/>
              </a:rPr>
              <a:t>MSPA........………....................................………...................................................</a:t>
            </a:r>
            <a:endParaRPr sz="1250">
              <a:latin typeface="Arial Narrow"/>
              <a:cs typeface="Arial Narrow"/>
            </a:endParaRPr>
          </a:p>
        </p:txBody>
      </p:sp>
      <p:sp>
        <p:nvSpPr>
          <p:cNvPr id="330" name="object 330"/>
          <p:cNvSpPr txBox="1"/>
          <p:nvPr/>
        </p:nvSpPr>
        <p:spPr>
          <a:xfrm>
            <a:off x="6859381" y="6330270"/>
            <a:ext cx="172085" cy="3430270"/>
          </a:xfrm>
          <a:prstGeom prst="rect">
            <a:avLst/>
          </a:prstGeom>
        </p:spPr>
        <p:txBody>
          <a:bodyPr vert="horz" wrap="square" lIns="0" tIns="14605" rIns="0" bIns="0" rtlCol="0">
            <a:spAutoFit/>
          </a:bodyPr>
          <a:lstStyle/>
          <a:p>
            <a:pPr marL="85725">
              <a:lnSpc>
                <a:spcPct val="100000"/>
              </a:lnSpc>
              <a:spcBef>
                <a:spcPts val="115"/>
              </a:spcBef>
            </a:pPr>
            <a:r>
              <a:rPr sz="1250" spc="5" dirty="0">
                <a:solidFill>
                  <a:srgbClr val="231F20"/>
                </a:solidFill>
                <a:latin typeface="Arial Narrow"/>
                <a:cs typeface="Arial Narrow"/>
              </a:rPr>
              <a:t>3</a:t>
            </a:r>
            <a:endParaRPr sz="1250">
              <a:latin typeface="Arial Narrow"/>
              <a:cs typeface="Arial Narrow"/>
            </a:endParaRPr>
          </a:p>
          <a:p>
            <a:pPr marL="85725">
              <a:lnSpc>
                <a:spcPct val="100000"/>
              </a:lnSpc>
              <a:spcBef>
                <a:spcPts val="1025"/>
              </a:spcBef>
            </a:pPr>
            <a:r>
              <a:rPr sz="1250" spc="5" dirty="0">
                <a:solidFill>
                  <a:srgbClr val="231F20"/>
                </a:solidFill>
                <a:latin typeface="Arial Narrow"/>
                <a:cs typeface="Arial Narrow"/>
              </a:rPr>
              <a:t>7</a:t>
            </a:r>
            <a:endParaRPr sz="1250">
              <a:latin typeface="Arial Narrow"/>
              <a:cs typeface="Arial Narrow"/>
            </a:endParaRPr>
          </a:p>
          <a:p>
            <a:pPr marL="85725">
              <a:lnSpc>
                <a:spcPct val="100000"/>
              </a:lnSpc>
              <a:spcBef>
                <a:spcPts val="1030"/>
              </a:spcBef>
            </a:pPr>
            <a:r>
              <a:rPr sz="1250" spc="5" dirty="0">
                <a:solidFill>
                  <a:srgbClr val="231F20"/>
                </a:solidFill>
                <a:latin typeface="Arial Narrow"/>
                <a:cs typeface="Arial Narrow"/>
              </a:rPr>
              <a:t>7</a:t>
            </a:r>
            <a:endParaRPr sz="1250">
              <a:latin typeface="Arial Narrow"/>
              <a:cs typeface="Arial Narrow"/>
            </a:endParaRPr>
          </a:p>
          <a:p>
            <a:pPr marL="85725">
              <a:lnSpc>
                <a:spcPct val="100000"/>
              </a:lnSpc>
              <a:spcBef>
                <a:spcPts val="1030"/>
              </a:spcBef>
            </a:pPr>
            <a:r>
              <a:rPr sz="1250" spc="5" dirty="0">
                <a:solidFill>
                  <a:srgbClr val="231F20"/>
                </a:solidFill>
                <a:latin typeface="Arial Narrow"/>
                <a:cs typeface="Arial Narrow"/>
              </a:rPr>
              <a:t>8</a:t>
            </a:r>
            <a:endParaRPr sz="1250">
              <a:latin typeface="Arial Narrow"/>
              <a:cs typeface="Arial Narrow"/>
            </a:endParaRPr>
          </a:p>
          <a:p>
            <a:pPr marL="12700">
              <a:lnSpc>
                <a:spcPct val="100000"/>
              </a:lnSpc>
              <a:spcBef>
                <a:spcPts val="1030"/>
              </a:spcBef>
            </a:pPr>
            <a:r>
              <a:rPr sz="1250" dirty="0">
                <a:solidFill>
                  <a:srgbClr val="231F20"/>
                </a:solidFill>
                <a:latin typeface="Arial Narrow"/>
                <a:cs typeface="Arial Narrow"/>
              </a:rPr>
              <a:t>10</a:t>
            </a:r>
            <a:endParaRPr sz="1250">
              <a:latin typeface="Arial Narrow"/>
              <a:cs typeface="Arial Narrow"/>
            </a:endParaRPr>
          </a:p>
          <a:p>
            <a:pPr marL="12700">
              <a:lnSpc>
                <a:spcPct val="100000"/>
              </a:lnSpc>
              <a:spcBef>
                <a:spcPts val="1030"/>
              </a:spcBef>
            </a:pPr>
            <a:r>
              <a:rPr sz="1250" dirty="0">
                <a:solidFill>
                  <a:srgbClr val="231F20"/>
                </a:solidFill>
                <a:latin typeface="Arial Narrow"/>
                <a:cs typeface="Arial Narrow"/>
              </a:rPr>
              <a:t>14</a:t>
            </a:r>
            <a:endParaRPr sz="1250">
              <a:latin typeface="Arial Narrow"/>
              <a:cs typeface="Arial Narrow"/>
            </a:endParaRPr>
          </a:p>
          <a:p>
            <a:pPr marL="12700">
              <a:lnSpc>
                <a:spcPct val="100000"/>
              </a:lnSpc>
              <a:spcBef>
                <a:spcPts val="1030"/>
              </a:spcBef>
            </a:pPr>
            <a:r>
              <a:rPr sz="1250" dirty="0">
                <a:solidFill>
                  <a:srgbClr val="231F20"/>
                </a:solidFill>
                <a:latin typeface="Arial Narrow"/>
                <a:cs typeface="Arial Narrow"/>
              </a:rPr>
              <a:t>16</a:t>
            </a:r>
            <a:endParaRPr sz="1250">
              <a:latin typeface="Arial Narrow"/>
              <a:cs typeface="Arial Narrow"/>
            </a:endParaRPr>
          </a:p>
          <a:p>
            <a:pPr marL="12700">
              <a:lnSpc>
                <a:spcPct val="100000"/>
              </a:lnSpc>
              <a:spcBef>
                <a:spcPts val="1030"/>
              </a:spcBef>
            </a:pPr>
            <a:r>
              <a:rPr sz="1250" dirty="0">
                <a:solidFill>
                  <a:srgbClr val="231F20"/>
                </a:solidFill>
                <a:latin typeface="Arial Narrow"/>
                <a:cs typeface="Arial Narrow"/>
              </a:rPr>
              <a:t>17</a:t>
            </a:r>
            <a:endParaRPr sz="1250">
              <a:latin typeface="Arial Narrow"/>
              <a:cs typeface="Arial Narrow"/>
            </a:endParaRPr>
          </a:p>
          <a:p>
            <a:pPr marL="12700">
              <a:lnSpc>
                <a:spcPct val="100000"/>
              </a:lnSpc>
              <a:spcBef>
                <a:spcPts val="1025"/>
              </a:spcBef>
            </a:pPr>
            <a:r>
              <a:rPr sz="1250" dirty="0">
                <a:solidFill>
                  <a:srgbClr val="231F20"/>
                </a:solidFill>
                <a:latin typeface="Arial Narrow"/>
                <a:cs typeface="Arial Narrow"/>
              </a:rPr>
              <a:t>19</a:t>
            </a:r>
            <a:endParaRPr sz="1250">
              <a:latin typeface="Arial Narrow"/>
              <a:cs typeface="Arial Narrow"/>
            </a:endParaRPr>
          </a:p>
          <a:p>
            <a:pPr marL="12700">
              <a:lnSpc>
                <a:spcPct val="100000"/>
              </a:lnSpc>
              <a:spcBef>
                <a:spcPts val="1030"/>
              </a:spcBef>
            </a:pPr>
            <a:r>
              <a:rPr sz="1250" dirty="0">
                <a:solidFill>
                  <a:srgbClr val="231F20"/>
                </a:solidFill>
                <a:latin typeface="Arial Narrow"/>
                <a:cs typeface="Arial Narrow"/>
              </a:rPr>
              <a:t>19</a:t>
            </a:r>
            <a:endParaRPr sz="1250">
              <a:latin typeface="Arial Narrow"/>
              <a:cs typeface="Arial Narrow"/>
            </a:endParaRPr>
          </a:p>
          <a:p>
            <a:pPr marL="12700">
              <a:lnSpc>
                <a:spcPct val="100000"/>
              </a:lnSpc>
              <a:spcBef>
                <a:spcPts val="1030"/>
              </a:spcBef>
            </a:pPr>
            <a:r>
              <a:rPr sz="1250" dirty="0">
                <a:solidFill>
                  <a:srgbClr val="231F20"/>
                </a:solidFill>
                <a:latin typeface="Arial Narrow"/>
                <a:cs typeface="Arial Narrow"/>
              </a:rPr>
              <a:t>21</a:t>
            </a:r>
            <a:endParaRPr sz="1250">
              <a:latin typeface="Arial Narrow"/>
              <a:cs typeface="Arial Narrow"/>
            </a:endParaRPr>
          </a:p>
        </p:txBody>
      </p:sp>
      <p:sp>
        <p:nvSpPr>
          <p:cNvPr id="331" name="object 331"/>
          <p:cNvSpPr txBox="1"/>
          <p:nvPr/>
        </p:nvSpPr>
        <p:spPr>
          <a:xfrm>
            <a:off x="521296" y="4936387"/>
            <a:ext cx="1042669" cy="410845"/>
          </a:xfrm>
          <a:prstGeom prst="rect">
            <a:avLst/>
          </a:prstGeom>
        </p:spPr>
        <p:txBody>
          <a:bodyPr vert="horz" wrap="square" lIns="0" tIns="12065" rIns="0" bIns="0" rtlCol="0">
            <a:spAutoFit/>
          </a:bodyPr>
          <a:lstStyle/>
          <a:p>
            <a:pPr marL="224790" marR="5080" indent="-212725">
              <a:lnSpc>
                <a:spcPct val="101200"/>
              </a:lnSpc>
              <a:spcBef>
                <a:spcPts val="95"/>
              </a:spcBef>
            </a:pPr>
            <a:r>
              <a:rPr sz="1250" dirty="0">
                <a:solidFill>
                  <a:srgbClr val="231F20"/>
                </a:solidFill>
                <a:latin typeface="Arial Narrow"/>
                <a:cs typeface="Arial Narrow"/>
              </a:rPr>
              <a:t>Offizielle</a:t>
            </a:r>
            <a:r>
              <a:rPr sz="1250" spc="-75" dirty="0">
                <a:solidFill>
                  <a:srgbClr val="231F20"/>
                </a:solidFill>
                <a:latin typeface="Arial Narrow"/>
                <a:cs typeface="Arial Narrow"/>
              </a:rPr>
              <a:t> </a:t>
            </a:r>
            <a:r>
              <a:rPr sz="1250" spc="5" dirty="0">
                <a:solidFill>
                  <a:srgbClr val="231F20"/>
                </a:solidFill>
                <a:latin typeface="Arial Narrow"/>
                <a:cs typeface="Arial Narrow"/>
              </a:rPr>
              <a:t>Website  </a:t>
            </a:r>
            <a:r>
              <a:rPr sz="1250" dirty="0">
                <a:solidFill>
                  <a:srgbClr val="231F20"/>
                </a:solidFill>
                <a:latin typeface="Arial Narrow"/>
                <a:cs typeface="Arial Narrow"/>
              </a:rPr>
              <a:t>von</a:t>
            </a:r>
            <a:r>
              <a:rPr sz="1250" spc="-15" dirty="0">
                <a:solidFill>
                  <a:srgbClr val="231F20"/>
                </a:solidFill>
                <a:latin typeface="Arial Narrow"/>
                <a:cs typeface="Arial Narrow"/>
              </a:rPr>
              <a:t> </a:t>
            </a:r>
            <a:r>
              <a:rPr sz="1250" dirty="0">
                <a:solidFill>
                  <a:srgbClr val="231F20"/>
                </a:solidFill>
                <a:latin typeface="Arial Narrow"/>
                <a:cs typeface="Arial Narrow"/>
              </a:rPr>
              <a:t>MSpa</a:t>
            </a:r>
            <a:endParaRPr sz="1250">
              <a:latin typeface="Arial Narrow"/>
              <a:cs typeface="Arial Narrow"/>
            </a:endParaRPr>
          </a:p>
        </p:txBody>
      </p:sp>
      <p:sp>
        <p:nvSpPr>
          <p:cNvPr id="332" name="object 332"/>
          <p:cNvSpPr/>
          <p:nvPr/>
        </p:nvSpPr>
        <p:spPr>
          <a:xfrm>
            <a:off x="2334813" y="3892033"/>
            <a:ext cx="953285" cy="953285"/>
          </a:xfrm>
          <a:prstGeom prst="rect">
            <a:avLst/>
          </a:prstGeom>
          <a:blipFill>
            <a:blip r:embed="rId3" cstate="print"/>
            <a:stretch>
              <a:fillRect/>
            </a:stretch>
          </a:blipFill>
        </p:spPr>
        <p:txBody>
          <a:bodyPr wrap="square" lIns="0" tIns="0" rIns="0" bIns="0" rtlCol="0"/>
          <a:lstStyle/>
          <a:p>
            <a:endParaRPr/>
          </a:p>
        </p:txBody>
      </p:sp>
      <p:sp>
        <p:nvSpPr>
          <p:cNvPr id="333" name="object 333"/>
          <p:cNvSpPr txBox="1"/>
          <p:nvPr/>
        </p:nvSpPr>
        <p:spPr>
          <a:xfrm>
            <a:off x="2154448" y="4936370"/>
            <a:ext cx="1314450" cy="410845"/>
          </a:xfrm>
          <a:prstGeom prst="rect">
            <a:avLst/>
          </a:prstGeom>
        </p:spPr>
        <p:txBody>
          <a:bodyPr vert="horz" wrap="square" lIns="0" tIns="12065" rIns="0" bIns="0" rtlCol="0">
            <a:spAutoFit/>
          </a:bodyPr>
          <a:lstStyle/>
          <a:p>
            <a:pPr marL="360045" marR="5080" indent="-347980">
              <a:lnSpc>
                <a:spcPct val="101200"/>
              </a:lnSpc>
              <a:spcBef>
                <a:spcPts val="95"/>
              </a:spcBef>
            </a:pPr>
            <a:r>
              <a:rPr sz="1250" spc="5" dirty="0">
                <a:solidFill>
                  <a:srgbClr val="231F20"/>
                </a:solidFill>
                <a:latin typeface="Arial Narrow"/>
                <a:cs typeface="Arial Narrow"/>
              </a:rPr>
              <a:t>Videos </a:t>
            </a:r>
            <a:r>
              <a:rPr sz="1250" dirty="0">
                <a:solidFill>
                  <a:srgbClr val="231F20"/>
                </a:solidFill>
                <a:latin typeface="Arial Narrow"/>
                <a:cs typeface="Arial Narrow"/>
              </a:rPr>
              <a:t>zur</a:t>
            </a:r>
            <a:r>
              <a:rPr sz="1250" spc="-35" dirty="0">
                <a:solidFill>
                  <a:srgbClr val="231F20"/>
                </a:solidFill>
                <a:latin typeface="Arial Narrow"/>
                <a:cs typeface="Arial Narrow"/>
              </a:rPr>
              <a:t> </a:t>
            </a:r>
            <a:r>
              <a:rPr sz="1250" dirty="0">
                <a:solidFill>
                  <a:srgbClr val="231F20"/>
                </a:solidFill>
                <a:latin typeface="Arial Narrow"/>
                <a:cs typeface="Arial Narrow"/>
              </a:rPr>
              <a:t>Installation  von</a:t>
            </a:r>
            <a:r>
              <a:rPr sz="1250" spc="-10" dirty="0">
                <a:solidFill>
                  <a:srgbClr val="231F20"/>
                </a:solidFill>
                <a:latin typeface="Arial Narrow"/>
                <a:cs typeface="Arial Narrow"/>
              </a:rPr>
              <a:t> </a:t>
            </a:r>
            <a:r>
              <a:rPr sz="1250" dirty="0">
                <a:solidFill>
                  <a:srgbClr val="231F20"/>
                </a:solidFill>
                <a:latin typeface="Arial Narrow"/>
                <a:cs typeface="Arial Narrow"/>
              </a:rPr>
              <a:t>MSpa</a:t>
            </a:r>
            <a:endParaRPr sz="1250">
              <a:latin typeface="Arial Narrow"/>
              <a:cs typeface="Arial Narrow"/>
            </a:endParaRPr>
          </a:p>
        </p:txBody>
      </p:sp>
      <p:sp>
        <p:nvSpPr>
          <p:cNvPr id="334" name="object 334"/>
          <p:cNvSpPr txBox="1"/>
          <p:nvPr/>
        </p:nvSpPr>
        <p:spPr>
          <a:xfrm>
            <a:off x="3901500" y="4936370"/>
            <a:ext cx="1356995" cy="410845"/>
          </a:xfrm>
          <a:prstGeom prst="rect">
            <a:avLst/>
          </a:prstGeom>
        </p:spPr>
        <p:txBody>
          <a:bodyPr vert="horz" wrap="square" lIns="0" tIns="12065" rIns="0" bIns="0" rtlCol="0">
            <a:spAutoFit/>
          </a:bodyPr>
          <a:lstStyle/>
          <a:p>
            <a:pPr marL="411480" marR="5080" indent="-399415">
              <a:lnSpc>
                <a:spcPct val="101200"/>
              </a:lnSpc>
              <a:spcBef>
                <a:spcPts val="95"/>
              </a:spcBef>
            </a:pPr>
            <a:r>
              <a:rPr sz="1250" dirty="0">
                <a:solidFill>
                  <a:srgbClr val="231F20"/>
                </a:solidFill>
                <a:latin typeface="Arial Narrow"/>
                <a:cs typeface="Arial Narrow"/>
              </a:rPr>
              <a:t>Garantie-Registrierung  für</a:t>
            </a:r>
            <a:r>
              <a:rPr sz="1250" spc="-10" dirty="0">
                <a:solidFill>
                  <a:srgbClr val="231F20"/>
                </a:solidFill>
                <a:latin typeface="Arial Narrow"/>
                <a:cs typeface="Arial Narrow"/>
              </a:rPr>
              <a:t> </a:t>
            </a:r>
            <a:r>
              <a:rPr sz="1250" dirty="0">
                <a:solidFill>
                  <a:srgbClr val="231F20"/>
                </a:solidFill>
                <a:latin typeface="Arial Narrow"/>
                <a:cs typeface="Arial Narrow"/>
              </a:rPr>
              <a:t>MSpa</a:t>
            </a:r>
            <a:endParaRPr sz="1250">
              <a:latin typeface="Arial Narrow"/>
              <a:cs typeface="Arial Narrow"/>
            </a:endParaRPr>
          </a:p>
        </p:txBody>
      </p:sp>
      <p:sp>
        <p:nvSpPr>
          <p:cNvPr id="335" name="object 335"/>
          <p:cNvSpPr txBox="1"/>
          <p:nvPr/>
        </p:nvSpPr>
        <p:spPr>
          <a:xfrm>
            <a:off x="5670234" y="4936370"/>
            <a:ext cx="1358900" cy="410845"/>
          </a:xfrm>
          <a:prstGeom prst="rect">
            <a:avLst/>
          </a:prstGeom>
        </p:spPr>
        <p:txBody>
          <a:bodyPr vert="horz" wrap="square" lIns="0" tIns="12065" rIns="0" bIns="0" rtlCol="0">
            <a:spAutoFit/>
          </a:bodyPr>
          <a:lstStyle/>
          <a:p>
            <a:pPr marL="12700" marR="5080" indent="201295">
              <a:lnSpc>
                <a:spcPct val="101200"/>
              </a:lnSpc>
              <a:spcBef>
                <a:spcPts val="95"/>
              </a:spcBef>
            </a:pPr>
            <a:r>
              <a:rPr sz="1250" dirty="0">
                <a:solidFill>
                  <a:srgbClr val="231F20"/>
                </a:solidFill>
                <a:latin typeface="Arial Narrow"/>
                <a:cs typeface="Arial Narrow"/>
              </a:rPr>
              <a:t>Liste der MSpa-  </a:t>
            </a:r>
            <a:r>
              <a:rPr sz="1250" spc="5" dirty="0">
                <a:solidFill>
                  <a:srgbClr val="231F20"/>
                </a:solidFill>
                <a:latin typeface="Arial Narrow"/>
                <a:cs typeface="Arial Narrow"/>
              </a:rPr>
              <a:t>Dienstleistungszentren</a:t>
            </a:r>
            <a:endParaRPr sz="1250">
              <a:latin typeface="Arial Narrow"/>
              <a:cs typeface="Arial Narrow"/>
            </a:endParaRPr>
          </a:p>
        </p:txBody>
      </p:sp>
      <p:sp>
        <p:nvSpPr>
          <p:cNvPr id="336" name="object 336"/>
          <p:cNvSpPr/>
          <p:nvPr/>
        </p:nvSpPr>
        <p:spPr>
          <a:xfrm>
            <a:off x="4117676" y="3892719"/>
            <a:ext cx="959026" cy="959016"/>
          </a:xfrm>
          <a:prstGeom prst="rect">
            <a:avLst/>
          </a:prstGeom>
          <a:blipFill>
            <a:blip r:embed="rId4" cstate="print"/>
            <a:stretch>
              <a:fillRect/>
            </a:stretch>
          </a:blipFill>
        </p:spPr>
        <p:txBody>
          <a:bodyPr wrap="square" lIns="0" tIns="0" rIns="0" bIns="0" rtlCol="0"/>
          <a:lstStyle/>
          <a:p>
            <a:endParaRPr/>
          </a:p>
        </p:txBody>
      </p:sp>
      <p:sp>
        <p:nvSpPr>
          <p:cNvPr id="337" name="object 337"/>
          <p:cNvSpPr/>
          <p:nvPr/>
        </p:nvSpPr>
        <p:spPr>
          <a:xfrm>
            <a:off x="5871252" y="3892731"/>
            <a:ext cx="959016" cy="959016"/>
          </a:xfrm>
          <a:prstGeom prst="rect">
            <a:avLst/>
          </a:prstGeom>
          <a:blipFill>
            <a:blip r:embed="rId5" cstate="print"/>
            <a:stretch>
              <a:fillRect/>
            </a:stretch>
          </a:blipFill>
        </p:spPr>
        <p:txBody>
          <a:bodyPr wrap="square" lIns="0" tIns="0" rIns="0" bIns="0" rtlCol="0"/>
          <a:lstStyle/>
          <a:p>
            <a:endParaRPr/>
          </a:p>
        </p:txBody>
      </p:sp>
      <p:sp>
        <p:nvSpPr>
          <p:cNvPr id="338" name="object 338"/>
          <p:cNvSpPr txBox="1"/>
          <p:nvPr/>
        </p:nvSpPr>
        <p:spPr>
          <a:xfrm>
            <a:off x="3707692" y="9996493"/>
            <a:ext cx="152400" cy="114935"/>
          </a:xfrm>
          <a:prstGeom prst="rect">
            <a:avLst/>
          </a:prstGeom>
        </p:spPr>
        <p:txBody>
          <a:bodyPr vert="horz" wrap="square" lIns="0" tIns="8890" rIns="0" bIns="0" rtlCol="0">
            <a:spAutoFit/>
          </a:bodyPr>
          <a:lstStyle/>
          <a:p>
            <a:pPr marL="34290">
              <a:lnSpc>
                <a:spcPct val="100000"/>
              </a:lnSpc>
              <a:spcBef>
                <a:spcPts val="70"/>
              </a:spcBef>
            </a:pPr>
            <a:r>
              <a:rPr sz="600" dirty="0">
                <a:solidFill>
                  <a:srgbClr val="131111"/>
                </a:solidFill>
                <a:latin typeface="Arial"/>
                <a:cs typeface="Arial"/>
              </a:rPr>
              <a:t>2</a:t>
            </a:r>
            <a:endParaRPr sz="600">
              <a:latin typeface="Arial"/>
              <a:cs typeface="Aria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60410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 name="object 3"/>
          <p:cNvSpPr/>
          <p:nvPr/>
        </p:nvSpPr>
        <p:spPr>
          <a:xfrm>
            <a:off x="57031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 name="object 4"/>
          <p:cNvSpPr/>
          <p:nvPr/>
        </p:nvSpPr>
        <p:spPr>
          <a:xfrm>
            <a:off x="53667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 name="object 5"/>
          <p:cNvSpPr/>
          <p:nvPr/>
        </p:nvSpPr>
        <p:spPr>
          <a:xfrm>
            <a:off x="70551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 name="object 6"/>
          <p:cNvSpPr/>
          <p:nvPr/>
        </p:nvSpPr>
        <p:spPr>
          <a:xfrm>
            <a:off x="67175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 name="object 7"/>
          <p:cNvSpPr/>
          <p:nvPr/>
        </p:nvSpPr>
        <p:spPr>
          <a:xfrm>
            <a:off x="63808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 name="object 8"/>
          <p:cNvSpPr/>
          <p:nvPr/>
        </p:nvSpPr>
        <p:spPr>
          <a:xfrm>
            <a:off x="80693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 name="object 9"/>
          <p:cNvSpPr/>
          <p:nvPr/>
        </p:nvSpPr>
        <p:spPr>
          <a:xfrm>
            <a:off x="773176"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0" name="object 10"/>
          <p:cNvSpPr/>
          <p:nvPr/>
        </p:nvSpPr>
        <p:spPr>
          <a:xfrm>
            <a:off x="739508"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1" name="object 11"/>
          <p:cNvSpPr/>
          <p:nvPr/>
        </p:nvSpPr>
        <p:spPr>
          <a:xfrm>
            <a:off x="90836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 name="object 12"/>
          <p:cNvSpPr/>
          <p:nvPr/>
        </p:nvSpPr>
        <p:spPr>
          <a:xfrm>
            <a:off x="87458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 name="object 13"/>
          <p:cNvSpPr/>
          <p:nvPr/>
        </p:nvSpPr>
        <p:spPr>
          <a:xfrm>
            <a:off x="84094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 name="object 14"/>
          <p:cNvSpPr/>
          <p:nvPr/>
        </p:nvSpPr>
        <p:spPr>
          <a:xfrm>
            <a:off x="1009777"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5" name="object 15"/>
          <p:cNvSpPr/>
          <p:nvPr/>
        </p:nvSpPr>
        <p:spPr>
          <a:xfrm>
            <a:off x="97602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 name="object 16"/>
          <p:cNvSpPr/>
          <p:nvPr/>
        </p:nvSpPr>
        <p:spPr>
          <a:xfrm>
            <a:off x="94235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 name="object 17"/>
          <p:cNvSpPr/>
          <p:nvPr/>
        </p:nvSpPr>
        <p:spPr>
          <a:xfrm>
            <a:off x="111119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 name="object 18"/>
          <p:cNvSpPr/>
          <p:nvPr/>
        </p:nvSpPr>
        <p:spPr>
          <a:xfrm>
            <a:off x="107744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9" name="object 19"/>
          <p:cNvSpPr/>
          <p:nvPr/>
        </p:nvSpPr>
        <p:spPr>
          <a:xfrm>
            <a:off x="1043774"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20" name="object 20"/>
          <p:cNvSpPr/>
          <p:nvPr/>
        </p:nvSpPr>
        <p:spPr>
          <a:xfrm>
            <a:off x="121263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1" name="object 21"/>
          <p:cNvSpPr/>
          <p:nvPr/>
        </p:nvSpPr>
        <p:spPr>
          <a:xfrm>
            <a:off x="117886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2" name="object 22"/>
          <p:cNvSpPr/>
          <p:nvPr/>
        </p:nvSpPr>
        <p:spPr>
          <a:xfrm>
            <a:off x="114520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3" name="object 23"/>
          <p:cNvSpPr/>
          <p:nvPr/>
        </p:nvSpPr>
        <p:spPr>
          <a:xfrm>
            <a:off x="131405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4" name="object 24"/>
          <p:cNvSpPr/>
          <p:nvPr/>
        </p:nvSpPr>
        <p:spPr>
          <a:xfrm>
            <a:off x="128028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5" name="object 25"/>
          <p:cNvSpPr/>
          <p:nvPr/>
        </p:nvSpPr>
        <p:spPr>
          <a:xfrm>
            <a:off x="124663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6" name="object 26"/>
          <p:cNvSpPr/>
          <p:nvPr/>
        </p:nvSpPr>
        <p:spPr>
          <a:xfrm>
            <a:off x="1415478"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27" name="object 27"/>
          <p:cNvSpPr/>
          <p:nvPr/>
        </p:nvSpPr>
        <p:spPr>
          <a:xfrm>
            <a:off x="138170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8" name="object 28"/>
          <p:cNvSpPr/>
          <p:nvPr/>
        </p:nvSpPr>
        <p:spPr>
          <a:xfrm>
            <a:off x="1348066"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29" name="object 29"/>
          <p:cNvSpPr/>
          <p:nvPr/>
        </p:nvSpPr>
        <p:spPr>
          <a:xfrm>
            <a:off x="151690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0" name="object 30"/>
          <p:cNvSpPr/>
          <p:nvPr/>
        </p:nvSpPr>
        <p:spPr>
          <a:xfrm>
            <a:off x="148313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1" name="object 31"/>
          <p:cNvSpPr/>
          <p:nvPr/>
        </p:nvSpPr>
        <p:spPr>
          <a:xfrm>
            <a:off x="144947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2" name="object 32"/>
          <p:cNvSpPr/>
          <p:nvPr/>
        </p:nvSpPr>
        <p:spPr>
          <a:xfrm>
            <a:off x="161831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3" name="object 33"/>
          <p:cNvSpPr/>
          <p:nvPr/>
        </p:nvSpPr>
        <p:spPr>
          <a:xfrm>
            <a:off x="158455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4" name="object 34"/>
          <p:cNvSpPr/>
          <p:nvPr/>
        </p:nvSpPr>
        <p:spPr>
          <a:xfrm>
            <a:off x="155089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5" name="object 35"/>
          <p:cNvSpPr/>
          <p:nvPr/>
        </p:nvSpPr>
        <p:spPr>
          <a:xfrm>
            <a:off x="171974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6" name="object 36"/>
          <p:cNvSpPr/>
          <p:nvPr/>
        </p:nvSpPr>
        <p:spPr>
          <a:xfrm>
            <a:off x="168597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7" name="object 37"/>
          <p:cNvSpPr/>
          <p:nvPr/>
        </p:nvSpPr>
        <p:spPr>
          <a:xfrm>
            <a:off x="165233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8" name="object 38"/>
          <p:cNvSpPr/>
          <p:nvPr/>
        </p:nvSpPr>
        <p:spPr>
          <a:xfrm>
            <a:off x="182116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9" name="object 39"/>
          <p:cNvSpPr/>
          <p:nvPr/>
        </p:nvSpPr>
        <p:spPr>
          <a:xfrm>
            <a:off x="178739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0" name="object 40"/>
          <p:cNvSpPr/>
          <p:nvPr/>
        </p:nvSpPr>
        <p:spPr>
          <a:xfrm>
            <a:off x="175374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1" name="object 41"/>
          <p:cNvSpPr/>
          <p:nvPr/>
        </p:nvSpPr>
        <p:spPr>
          <a:xfrm>
            <a:off x="192257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2" name="object 42"/>
          <p:cNvSpPr/>
          <p:nvPr/>
        </p:nvSpPr>
        <p:spPr>
          <a:xfrm>
            <a:off x="188883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3" name="object 43"/>
          <p:cNvSpPr/>
          <p:nvPr/>
        </p:nvSpPr>
        <p:spPr>
          <a:xfrm>
            <a:off x="185516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4" name="object 44"/>
          <p:cNvSpPr/>
          <p:nvPr/>
        </p:nvSpPr>
        <p:spPr>
          <a:xfrm>
            <a:off x="202401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5" name="object 45"/>
          <p:cNvSpPr/>
          <p:nvPr/>
        </p:nvSpPr>
        <p:spPr>
          <a:xfrm>
            <a:off x="1990242"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46" name="object 46"/>
          <p:cNvSpPr/>
          <p:nvPr/>
        </p:nvSpPr>
        <p:spPr>
          <a:xfrm>
            <a:off x="195660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7" name="object 47"/>
          <p:cNvSpPr/>
          <p:nvPr/>
        </p:nvSpPr>
        <p:spPr>
          <a:xfrm>
            <a:off x="212544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8" name="object 48"/>
          <p:cNvSpPr/>
          <p:nvPr/>
        </p:nvSpPr>
        <p:spPr>
          <a:xfrm>
            <a:off x="209166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9" name="object 49"/>
          <p:cNvSpPr/>
          <p:nvPr/>
        </p:nvSpPr>
        <p:spPr>
          <a:xfrm>
            <a:off x="205802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0" name="object 50"/>
          <p:cNvSpPr/>
          <p:nvPr/>
        </p:nvSpPr>
        <p:spPr>
          <a:xfrm>
            <a:off x="222684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1" name="object 51"/>
          <p:cNvSpPr/>
          <p:nvPr/>
        </p:nvSpPr>
        <p:spPr>
          <a:xfrm>
            <a:off x="219309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2" name="object 52"/>
          <p:cNvSpPr/>
          <p:nvPr/>
        </p:nvSpPr>
        <p:spPr>
          <a:xfrm>
            <a:off x="215943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3" name="object 53"/>
          <p:cNvSpPr/>
          <p:nvPr/>
        </p:nvSpPr>
        <p:spPr>
          <a:xfrm>
            <a:off x="232827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4" name="object 54"/>
          <p:cNvSpPr/>
          <p:nvPr/>
        </p:nvSpPr>
        <p:spPr>
          <a:xfrm>
            <a:off x="2294521"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55" name="object 55"/>
          <p:cNvSpPr/>
          <p:nvPr/>
        </p:nvSpPr>
        <p:spPr>
          <a:xfrm>
            <a:off x="226086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6" name="object 56"/>
          <p:cNvSpPr/>
          <p:nvPr/>
        </p:nvSpPr>
        <p:spPr>
          <a:xfrm>
            <a:off x="242971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7" name="object 57"/>
          <p:cNvSpPr/>
          <p:nvPr/>
        </p:nvSpPr>
        <p:spPr>
          <a:xfrm>
            <a:off x="239593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8" name="object 58"/>
          <p:cNvSpPr/>
          <p:nvPr/>
        </p:nvSpPr>
        <p:spPr>
          <a:xfrm>
            <a:off x="236228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9" name="object 59"/>
          <p:cNvSpPr/>
          <p:nvPr/>
        </p:nvSpPr>
        <p:spPr>
          <a:xfrm>
            <a:off x="2531122"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60" name="object 60"/>
          <p:cNvSpPr/>
          <p:nvPr/>
        </p:nvSpPr>
        <p:spPr>
          <a:xfrm>
            <a:off x="249736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1" name="object 61"/>
          <p:cNvSpPr/>
          <p:nvPr/>
        </p:nvSpPr>
        <p:spPr>
          <a:xfrm>
            <a:off x="2463711"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62" name="object 62"/>
          <p:cNvSpPr/>
          <p:nvPr/>
        </p:nvSpPr>
        <p:spPr>
          <a:xfrm>
            <a:off x="263254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3" name="object 63"/>
          <p:cNvSpPr/>
          <p:nvPr/>
        </p:nvSpPr>
        <p:spPr>
          <a:xfrm>
            <a:off x="2598775"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64" name="object 64"/>
          <p:cNvSpPr/>
          <p:nvPr/>
        </p:nvSpPr>
        <p:spPr>
          <a:xfrm>
            <a:off x="256513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5" name="object 65"/>
          <p:cNvSpPr/>
          <p:nvPr/>
        </p:nvSpPr>
        <p:spPr>
          <a:xfrm>
            <a:off x="273397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6" name="object 66"/>
          <p:cNvSpPr/>
          <p:nvPr/>
        </p:nvSpPr>
        <p:spPr>
          <a:xfrm>
            <a:off x="270021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7" name="object 67"/>
          <p:cNvSpPr/>
          <p:nvPr/>
        </p:nvSpPr>
        <p:spPr>
          <a:xfrm>
            <a:off x="266655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8" name="object 68"/>
          <p:cNvSpPr/>
          <p:nvPr/>
        </p:nvSpPr>
        <p:spPr>
          <a:xfrm>
            <a:off x="2835389"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69" name="object 69"/>
          <p:cNvSpPr/>
          <p:nvPr/>
        </p:nvSpPr>
        <p:spPr>
          <a:xfrm>
            <a:off x="280163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0" name="object 70"/>
          <p:cNvSpPr/>
          <p:nvPr/>
        </p:nvSpPr>
        <p:spPr>
          <a:xfrm>
            <a:off x="276797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1" name="object 71"/>
          <p:cNvSpPr/>
          <p:nvPr/>
        </p:nvSpPr>
        <p:spPr>
          <a:xfrm>
            <a:off x="2936824"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72" name="object 72"/>
          <p:cNvSpPr/>
          <p:nvPr/>
        </p:nvSpPr>
        <p:spPr>
          <a:xfrm>
            <a:off x="2903054"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73" name="object 73"/>
          <p:cNvSpPr/>
          <p:nvPr/>
        </p:nvSpPr>
        <p:spPr>
          <a:xfrm>
            <a:off x="2869412"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74" name="object 74"/>
          <p:cNvSpPr/>
          <p:nvPr/>
        </p:nvSpPr>
        <p:spPr>
          <a:xfrm>
            <a:off x="303824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5" name="object 75"/>
          <p:cNvSpPr/>
          <p:nvPr/>
        </p:nvSpPr>
        <p:spPr>
          <a:xfrm>
            <a:off x="300447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6" name="object 76"/>
          <p:cNvSpPr/>
          <p:nvPr/>
        </p:nvSpPr>
        <p:spPr>
          <a:xfrm>
            <a:off x="297082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7" name="object 77"/>
          <p:cNvSpPr/>
          <p:nvPr/>
        </p:nvSpPr>
        <p:spPr>
          <a:xfrm>
            <a:off x="3139655"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78" name="object 78"/>
          <p:cNvSpPr/>
          <p:nvPr/>
        </p:nvSpPr>
        <p:spPr>
          <a:xfrm>
            <a:off x="310589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9" name="object 79"/>
          <p:cNvSpPr/>
          <p:nvPr/>
        </p:nvSpPr>
        <p:spPr>
          <a:xfrm>
            <a:off x="307224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0" name="object 80"/>
          <p:cNvSpPr/>
          <p:nvPr/>
        </p:nvSpPr>
        <p:spPr>
          <a:xfrm>
            <a:off x="324109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1" name="object 81"/>
          <p:cNvSpPr/>
          <p:nvPr/>
        </p:nvSpPr>
        <p:spPr>
          <a:xfrm>
            <a:off x="3207308"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82" name="object 82"/>
          <p:cNvSpPr/>
          <p:nvPr/>
        </p:nvSpPr>
        <p:spPr>
          <a:xfrm>
            <a:off x="317367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3" name="object 83"/>
          <p:cNvSpPr/>
          <p:nvPr/>
        </p:nvSpPr>
        <p:spPr>
          <a:xfrm>
            <a:off x="334251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4" name="object 84"/>
          <p:cNvSpPr/>
          <p:nvPr/>
        </p:nvSpPr>
        <p:spPr>
          <a:xfrm>
            <a:off x="330874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5" name="object 85"/>
          <p:cNvSpPr/>
          <p:nvPr/>
        </p:nvSpPr>
        <p:spPr>
          <a:xfrm>
            <a:off x="327508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6" name="object 86"/>
          <p:cNvSpPr/>
          <p:nvPr/>
        </p:nvSpPr>
        <p:spPr>
          <a:xfrm>
            <a:off x="3443922"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87" name="object 87"/>
          <p:cNvSpPr/>
          <p:nvPr/>
        </p:nvSpPr>
        <p:spPr>
          <a:xfrm>
            <a:off x="341017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8" name="object 88"/>
          <p:cNvSpPr/>
          <p:nvPr/>
        </p:nvSpPr>
        <p:spPr>
          <a:xfrm>
            <a:off x="337651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9" name="object 89"/>
          <p:cNvSpPr/>
          <p:nvPr/>
        </p:nvSpPr>
        <p:spPr>
          <a:xfrm>
            <a:off x="354535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0" name="object 90"/>
          <p:cNvSpPr/>
          <p:nvPr/>
        </p:nvSpPr>
        <p:spPr>
          <a:xfrm>
            <a:off x="3511600"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91" name="object 91"/>
          <p:cNvSpPr/>
          <p:nvPr/>
        </p:nvSpPr>
        <p:spPr>
          <a:xfrm>
            <a:off x="347794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2" name="object 92"/>
          <p:cNvSpPr/>
          <p:nvPr/>
        </p:nvSpPr>
        <p:spPr>
          <a:xfrm>
            <a:off x="364679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3" name="object 93"/>
          <p:cNvSpPr/>
          <p:nvPr/>
        </p:nvSpPr>
        <p:spPr>
          <a:xfrm>
            <a:off x="361301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4" name="object 94"/>
          <p:cNvSpPr/>
          <p:nvPr/>
        </p:nvSpPr>
        <p:spPr>
          <a:xfrm>
            <a:off x="3579355"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95" name="object 95"/>
          <p:cNvSpPr/>
          <p:nvPr/>
        </p:nvSpPr>
        <p:spPr>
          <a:xfrm>
            <a:off x="3748189"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96" name="object 96"/>
          <p:cNvSpPr/>
          <p:nvPr/>
        </p:nvSpPr>
        <p:spPr>
          <a:xfrm>
            <a:off x="371444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7" name="object 97"/>
          <p:cNvSpPr/>
          <p:nvPr/>
        </p:nvSpPr>
        <p:spPr>
          <a:xfrm>
            <a:off x="368077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8" name="object 98"/>
          <p:cNvSpPr/>
          <p:nvPr/>
        </p:nvSpPr>
        <p:spPr>
          <a:xfrm>
            <a:off x="384962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9" name="object 99"/>
          <p:cNvSpPr/>
          <p:nvPr/>
        </p:nvSpPr>
        <p:spPr>
          <a:xfrm>
            <a:off x="381586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0" name="object 100"/>
          <p:cNvSpPr/>
          <p:nvPr/>
        </p:nvSpPr>
        <p:spPr>
          <a:xfrm>
            <a:off x="378221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1" name="object 101"/>
          <p:cNvSpPr/>
          <p:nvPr/>
        </p:nvSpPr>
        <p:spPr>
          <a:xfrm>
            <a:off x="395105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2" name="object 102"/>
          <p:cNvSpPr/>
          <p:nvPr/>
        </p:nvSpPr>
        <p:spPr>
          <a:xfrm>
            <a:off x="391727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3" name="object 103"/>
          <p:cNvSpPr/>
          <p:nvPr/>
        </p:nvSpPr>
        <p:spPr>
          <a:xfrm>
            <a:off x="3883621"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04" name="object 104"/>
          <p:cNvSpPr/>
          <p:nvPr/>
        </p:nvSpPr>
        <p:spPr>
          <a:xfrm>
            <a:off x="4052480"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05" name="object 105"/>
          <p:cNvSpPr/>
          <p:nvPr/>
        </p:nvSpPr>
        <p:spPr>
          <a:xfrm>
            <a:off x="401871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6" name="object 106"/>
          <p:cNvSpPr/>
          <p:nvPr/>
        </p:nvSpPr>
        <p:spPr>
          <a:xfrm>
            <a:off x="3985056"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07" name="object 107"/>
          <p:cNvSpPr/>
          <p:nvPr/>
        </p:nvSpPr>
        <p:spPr>
          <a:xfrm>
            <a:off x="415389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8" name="object 108"/>
          <p:cNvSpPr/>
          <p:nvPr/>
        </p:nvSpPr>
        <p:spPr>
          <a:xfrm>
            <a:off x="412013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9" name="object 109"/>
          <p:cNvSpPr/>
          <p:nvPr/>
        </p:nvSpPr>
        <p:spPr>
          <a:xfrm>
            <a:off x="408647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0" name="object 110"/>
          <p:cNvSpPr/>
          <p:nvPr/>
        </p:nvSpPr>
        <p:spPr>
          <a:xfrm>
            <a:off x="425532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1" name="object 111"/>
          <p:cNvSpPr/>
          <p:nvPr/>
        </p:nvSpPr>
        <p:spPr>
          <a:xfrm>
            <a:off x="422155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2" name="object 112"/>
          <p:cNvSpPr/>
          <p:nvPr/>
        </p:nvSpPr>
        <p:spPr>
          <a:xfrm>
            <a:off x="4187888"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13" name="object 113"/>
          <p:cNvSpPr/>
          <p:nvPr/>
        </p:nvSpPr>
        <p:spPr>
          <a:xfrm>
            <a:off x="435674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4" name="object 114"/>
          <p:cNvSpPr/>
          <p:nvPr/>
        </p:nvSpPr>
        <p:spPr>
          <a:xfrm>
            <a:off x="432297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5" name="object 115"/>
          <p:cNvSpPr/>
          <p:nvPr/>
        </p:nvSpPr>
        <p:spPr>
          <a:xfrm>
            <a:off x="428932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6" name="object 116"/>
          <p:cNvSpPr/>
          <p:nvPr/>
        </p:nvSpPr>
        <p:spPr>
          <a:xfrm>
            <a:off x="445816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7" name="object 117"/>
          <p:cNvSpPr/>
          <p:nvPr/>
        </p:nvSpPr>
        <p:spPr>
          <a:xfrm>
            <a:off x="442440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8" name="object 118"/>
          <p:cNvSpPr/>
          <p:nvPr/>
        </p:nvSpPr>
        <p:spPr>
          <a:xfrm>
            <a:off x="4390758"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19" name="object 119"/>
          <p:cNvSpPr/>
          <p:nvPr/>
        </p:nvSpPr>
        <p:spPr>
          <a:xfrm>
            <a:off x="455959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0" name="object 120"/>
          <p:cNvSpPr/>
          <p:nvPr/>
        </p:nvSpPr>
        <p:spPr>
          <a:xfrm>
            <a:off x="452582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1" name="object 121"/>
          <p:cNvSpPr/>
          <p:nvPr/>
        </p:nvSpPr>
        <p:spPr>
          <a:xfrm>
            <a:off x="4492167"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22" name="object 122"/>
          <p:cNvSpPr/>
          <p:nvPr/>
        </p:nvSpPr>
        <p:spPr>
          <a:xfrm>
            <a:off x="466101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3" name="object 123"/>
          <p:cNvSpPr/>
          <p:nvPr/>
        </p:nvSpPr>
        <p:spPr>
          <a:xfrm>
            <a:off x="462724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4" name="object 124"/>
          <p:cNvSpPr/>
          <p:nvPr/>
        </p:nvSpPr>
        <p:spPr>
          <a:xfrm>
            <a:off x="459359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5" name="object 125"/>
          <p:cNvSpPr/>
          <p:nvPr/>
        </p:nvSpPr>
        <p:spPr>
          <a:xfrm>
            <a:off x="476243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6" name="object 126"/>
          <p:cNvSpPr/>
          <p:nvPr/>
        </p:nvSpPr>
        <p:spPr>
          <a:xfrm>
            <a:off x="472866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7" name="object 127"/>
          <p:cNvSpPr/>
          <p:nvPr/>
        </p:nvSpPr>
        <p:spPr>
          <a:xfrm>
            <a:off x="469502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8" name="object 128"/>
          <p:cNvSpPr/>
          <p:nvPr/>
        </p:nvSpPr>
        <p:spPr>
          <a:xfrm>
            <a:off x="486385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9" name="object 129"/>
          <p:cNvSpPr/>
          <p:nvPr/>
        </p:nvSpPr>
        <p:spPr>
          <a:xfrm>
            <a:off x="483008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0" name="object 130"/>
          <p:cNvSpPr/>
          <p:nvPr/>
        </p:nvSpPr>
        <p:spPr>
          <a:xfrm>
            <a:off x="4796434"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31" name="object 131"/>
          <p:cNvSpPr/>
          <p:nvPr/>
        </p:nvSpPr>
        <p:spPr>
          <a:xfrm>
            <a:off x="496528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2" name="object 132"/>
          <p:cNvSpPr/>
          <p:nvPr/>
        </p:nvSpPr>
        <p:spPr>
          <a:xfrm>
            <a:off x="493152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3" name="object 133"/>
          <p:cNvSpPr/>
          <p:nvPr/>
        </p:nvSpPr>
        <p:spPr>
          <a:xfrm>
            <a:off x="489785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4" name="object 134"/>
          <p:cNvSpPr/>
          <p:nvPr/>
        </p:nvSpPr>
        <p:spPr>
          <a:xfrm>
            <a:off x="506670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5" name="object 135"/>
          <p:cNvSpPr/>
          <p:nvPr/>
        </p:nvSpPr>
        <p:spPr>
          <a:xfrm>
            <a:off x="5032946"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36" name="object 136"/>
          <p:cNvSpPr/>
          <p:nvPr/>
        </p:nvSpPr>
        <p:spPr>
          <a:xfrm>
            <a:off x="499929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7" name="object 137"/>
          <p:cNvSpPr/>
          <p:nvPr/>
        </p:nvSpPr>
        <p:spPr>
          <a:xfrm>
            <a:off x="516812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8" name="object 138"/>
          <p:cNvSpPr/>
          <p:nvPr/>
        </p:nvSpPr>
        <p:spPr>
          <a:xfrm>
            <a:off x="513435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9" name="object 139"/>
          <p:cNvSpPr/>
          <p:nvPr/>
        </p:nvSpPr>
        <p:spPr>
          <a:xfrm>
            <a:off x="5100701"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40" name="object 140"/>
          <p:cNvSpPr/>
          <p:nvPr/>
        </p:nvSpPr>
        <p:spPr>
          <a:xfrm>
            <a:off x="526954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1" name="object 141"/>
          <p:cNvSpPr/>
          <p:nvPr/>
        </p:nvSpPr>
        <p:spPr>
          <a:xfrm>
            <a:off x="523579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2" name="object 142"/>
          <p:cNvSpPr/>
          <p:nvPr/>
        </p:nvSpPr>
        <p:spPr>
          <a:xfrm>
            <a:off x="520212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3" name="object 143"/>
          <p:cNvSpPr/>
          <p:nvPr/>
        </p:nvSpPr>
        <p:spPr>
          <a:xfrm>
            <a:off x="537096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4" name="object 144"/>
          <p:cNvSpPr/>
          <p:nvPr/>
        </p:nvSpPr>
        <p:spPr>
          <a:xfrm>
            <a:off x="533721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5" name="object 145"/>
          <p:cNvSpPr/>
          <p:nvPr/>
        </p:nvSpPr>
        <p:spPr>
          <a:xfrm>
            <a:off x="530355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6" name="object 146"/>
          <p:cNvSpPr/>
          <p:nvPr/>
        </p:nvSpPr>
        <p:spPr>
          <a:xfrm>
            <a:off x="547239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7" name="object 147"/>
          <p:cNvSpPr/>
          <p:nvPr/>
        </p:nvSpPr>
        <p:spPr>
          <a:xfrm>
            <a:off x="543862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8" name="object 148"/>
          <p:cNvSpPr/>
          <p:nvPr/>
        </p:nvSpPr>
        <p:spPr>
          <a:xfrm>
            <a:off x="540498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9" name="object 149"/>
          <p:cNvSpPr/>
          <p:nvPr/>
        </p:nvSpPr>
        <p:spPr>
          <a:xfrm>
            <a:off x="5573826"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50" name="object 150"/>
          <p:cNvSpPr/>
          <p:nvPr/>
        </p:nvSpPr>
        <p:spPr>
          <a:xfrm>
            <a:off x="554005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1" name="object 151"/>
          <p:cNvSpPr/>
          <p:nvPr/>
        </p:nvSpPr>
        <p:spPr>
          <a:xfrm>
            <a:off x="5506402"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52" name="object 152"/>
          <p:cNvSpPr/>
          <p:nvPr/>
        </p:nvSpPr>
        <p:spPr>
          <a:xfrm>
            <a:off x="567523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3" name="object 153"/>
          <p:cNvSpPr/>
          <p:nvPr/>
        </p:nvSpPr>
        <p:spPr>
          <a:xfrm>
            <a:off x="564147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4" name="object 154"/>
          <p:cNvSpPr/>
          <p:nvPr/>
        </p:nvSpPr>
        <p:spPr>
          <a:xfrm>
            <a:off x="560782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5" name="object 155"/>
          <p:cNvSpPr/>
          <p:nvPr/>
        </p:nvSpPr>
        <p:spPr>
          <a:xfrm>
            <a:off x="577665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6" name="object 156"/>
          <p:cNvSpPr/>
          <p:nvPr/>
        </p:nvSpPr>
        <p:spPr>
          <a:xfrm>
            <a:off x="5742901"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57" name="object 157"/>
          <p:cNvSpPr/>
          <p:nvPr/>
        </p:nvSpPr>
        <p:spPr>
          <a:xfrm>
            <a:off x="570924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8" name="object 158"/>
          <p:cNvSpPr/>
          <p:nvPr/>
        </p:nvSpPr>
        <p:spPr>
          <a:xfrm>
            <a:off x="587809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9" name="object 159"/>
          <p:cNvSpPr/>
          <p:nvPr/>
        </p:nvSpPr>
        <p:spPr>
          <a:xfrm>
            <a:off x="584432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0" name="object 160"/>
          <p:cNvSpPr/>
          <p:nvPr/>
        </p:nvSpPr>
        <p:spPr>
          <a:xfrm>
            <a:off x="581066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1" name="object 161"/>
          <p:cNvSpPr/>
          <p:nvPr/>
        </p:nvSpPr>
        <p:spPr>
          <a:xfrm>
            <a:off x="597951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2" name="object 162"/>
          <p:cNvSpPr/>
          <p:nvPr/>
        </p:nvSpPr>
        <p:spPr>
          <a:xfrm>
            <a:off x="594574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3" name="object 163"/>
          <p:cNvSpPr/>
          <p:nvPr/>
        </p:nvSpPr>
        <p:spPr>
          <a:xfrm>
            <a:off x="591210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4" name="object 164"/>
          <p:cNvSpPr/>
          <p:nvPr/>
        </p:nvSpPr>
        <p:spPr>
          <a:xfrm>
            <a:off x="608093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5" name="object 165"/>
          <p:cNvSpPr/>
          <p:nvPr/>
        </p:nvSpPr>
        <p:spPr>
          <a:xfrm>
            <a:off x="6047168"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66" name="object 166"/>
          <p:cNvSpPr/>
          <p:nvPr/>
        </p:nvSpPr>
        <p:spPr>
          <a:xfrm>
            <a:off x="601351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7" name="object 167"/>
          <p:cNvSpPr/>
          <p:nvPr/>
        </p:nvSpPr>
        <p:spPr>
          <a:xfrm>
            <a:off x="618235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8" name="object 168"/>
          <p:cNvSpPr/>
          <p:nvPr/>
        </p:nvSpPr>
        <p:spPr>
          <a:xfrm>
            <a:off x="6148603"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69" name="object 169"/>
          <p:cNvSpPr/>
          <p:nvPr/>
        </p:nvSpPr>
        <p:spPr>
          <a:xfrm>
            <a:off x="611493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0" name="object 170"/>
          <p:cNvSpPr/>
          <p:nvPr/>
        </p:nvSpPr>
        <p:spPr>
          <a:xfrm>
            <a:off x="628378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1" name="object 171"/>
          <p:cNvSpPr/>
          <p:nvPr/>
        </p:nvSpPr>
        <p:spPr>
          <a:xfrm>
            <a:off x="625001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2" name="object 172"/>
          <p:cNvSpPr/>
          <p:nvPr/>
        </p:nvSpPr>
        <p:spPr>
          <a:xfrm>
            <a:off x="621637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3" name="object 173"/>
          <p:cNvSpPr/>
          <p:nvPr/>
        </p:nvSpPr>
        <p:spPr>
          <a:xfrm>
            <a:off x="638519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4" name="object 174"/>
          <p:cNvSpPr/>
          <p:nvPr/>
        </p:nvSpPr>
        <p:spPr>
          <a:xfrm>
            <a:off x="6351435"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75" name="object 175"/>
          <p:cNvSpPr/>
          <p:nvPr/>
        </p:nvSpPr>
        <p:spPr>
          <a:xfrm>
            <a:off x="631778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6" name="object 176"/>
          <p:cNvSpPr/>
          <p:nvPr/>
        </p:nvSpPr>
        <p:spPr>
          <a:xfrm>
            <a:off x="648662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7" name="object 177"/>
          <p:cNvSpPr/>
          <p:nvPr/>
        </p:nvSpPr>
        <p:spPr>
          <a:xfrm>
            <a:off x="645285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8" name="object 178"/>
          <p:cNvSpPr/>
          <p:nvPr/>
        </p:nvSpPr>
        <p:spPr>
          <a:xfrm>
            <a:off x="641920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9" name="object 179"/>
          <p:cNvSpPr/>
          <p:nvPr/>
        </p:nvSpPr>
        <p:spPr>
          <a:xfrm>
            <a:off x="658804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0" name="object 180"/>
          <p:cNvSpPr/>
          <p:nvPr/>
        </p:nvSpPr>
        <p:spPr>
          <a:xfrm>
            <a:off x="6554292"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81" name="object 181"/>
          <p:cNvSpPr/>
          <p:nvPr/>
        </p:nvSpPr>
        <p:spPr>
          <a:xfrm>
            <a:off x="652063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2" name="object 182"/>
          <p:cNvSpPr/>
          <p:nvPr/>
        </p:nvSpPr>
        <p:spPr>
          <a:xfrm>
            <a:off x="668947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3" name="object 183"/>
          <p:cNvSpPr/>
          <p:nvPr/>
        </p:nvSpPr>
        <p:spPr>
          <a:xfrm>
            <a:off x="6655701"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84" name="object 184"/>
          <p:cNvSpPr/>
          <p:nvPr/>
        </p:nvSpPr>
        <p:spPr>
          <a:xfrm>
            <a:off x="662205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5" name="object 185"/>
          <p:cNvSpPr/>
          <p:nvPr/>
        </p:nvSpPr>
        <p:spPr>
          <a:xfrm>
            <a:off x="679089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6" name="object 186"/>
          <p:cNvSpPr/>
          <p:nvPr/>
        </p:nvSpPr>
        <p:spPr>
          <a:xfrm>
            <a:off x="675712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7" name="object 187"/>
          <p:cNvSpPr/>
          <p:nvPr/>
        </p:nvSpPr>
        <p:spPr>
          <a:xfrm>
            <a:off x="672346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8" name="object 188"/>
          <p:cNvSpPr/>
          <p:nvPr/>
        </p:nvSpPr>
        <p:spPr>
          <a:xfrm>
            <a:off x="6892315"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89" name="object 189"/>
          <p:cNvSpPr/>
          <p:nvPr/>
        </p:nvSpPr>
        <p:spPr>
          <a:xfrm>
            <a:off x="685855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90" name="object 190"/>
          <p:cNvSpPr/>
          <p:nvPr/>
        </p:nvSpPr>
        <p:spPr>
          <a:xfrm>
            <a:off x="682490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91" name="object 191"/>
          <p:cNvSpPr/>
          <p:nvPr/>
        </p:nvSpPr>
        <p:spPr>
          <a:xfrm>
            <a:off x="699373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92" name="object 192"/>
          <p:cNvSpPr/>
          <p:nvPr/>
        </p:nvSpPr>
        <p:spPr>
          <a:xfrm>
            <a:off x="6959968"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93" name="object 193"/>
          <p:cNvSpPr/>
          <p:nvPr/>
        </p:nvSpPr>
        <p:spPr>
          <a:xfrm>
            <a:off x="692632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94" name="object 194"/>
          <p:cNvSpPr/>
          <p:nvPr/>
        </p:nvSpPr>
        <p:spPr>
          <a:xfrm>
            <a:off x="541324" y="2081936"/>
            <a:ext cx="6478905" cy="288290"/>
          </a:xfrm>
          <a:custGeom>
            <a:avLst/>
            <a:gdLst/>
            <a:ahLst/>
            <a:cxnLst/>
            <a:rect l="l" t="t" r="r" b="b"/>
            <a:pathLst>
              <a:path w="6478905" h="288289">
                <a:moveTo>
                  <a:pt x="6478739" y="287997"/>
                </a:moveTo>
                <a:lnTo>
                  <a:pt x="0" y="287997"/>
                </a:lnTo>
                <a:lnTo>
                  <a:pt x="0" y="0"/>
                </a:lnTo>
                <a:lnTo>
                  <a:pt x="6478739" y="0"/>
                </a:lnTo>
                <a:lnTo>
                  <a:pt x="6478739" y="287997"/>
                </a:lnTo>
                <a:close/>
              </a:path>
            </a:pathLst>
          </a:custGeom>
          <a:solidFill>
            <a:srgbClr val="58595B"/>
          </a:solidFill>
        </p:spPr>
        <p:txBody>
          <a:bodyPr wrap="square" lIns="0" tIns="0" rIns="0" bIns="0" rtlCol="0"/>
          <a:lstStyle/>
          <a:p>
            <a:endParaRPr/>
          </a:p>
        </p:txBody>
      </p:sp>
      <p:sp>
        <p:nvSpPr>
          <p:cNvPr id="195" name="object 195"/>
          <p:cNvSpPr/>
          <p:nvPr/>
        </p:nvSpPr>
        <p:spPr>
          <a:xfrm>
            <a:off x="3387414" y="2146304"/>
            <a:ext cx="186690" cy="161925"/>
          </a:xfrm>
          <a:custGeom>
            <a:avLst/>
            <a:gdLst/>
            <a:ahLst/>
            <a:cxnLst/>
            <a:rect l="l" t="t" r="r" b="b"/>
            <a:pathLst>
              <a:path w="186689" h="161925">
                <a:moveTo>
                  <a:pt x="93243" y="0"/>
                </a:moveTo>
                <a:lnTo>
                  <a:pt x="0" y="161493"/>
                </a:lnTo>
                <a:lnTo>
                  <a:pt x="186486" y="161493"/>
                </a:lnTo>
                <a:lnTo>
                  <a:pt x="93243" y="0"/>
                </a:lnTo>
                <a:close/>
              </a:path>
            </a:pathLst>
          </a:custGeom>
          <a:solidFill>
            <a:srgbClr val="FFFFFF"/>
          </a:solidFill>
        </p:spPr>
        <p:txBody>
          <a:bodyPr wrap="square" lIns="0" tIns="0" rIns="0" bIns="0" rtlCol="0"/>
          <a:lstStyle/>
          <a:p>
            <a:endParaRPr/>
          </a:p>
        </p:txBody>
      </p:sp>
      <p:sp>
        <p:nvSpPr>
          <p:cNvPr id="196" name="object 196"/>
          <p:cNvSpPr/>
          <p:nvPr/>
        </p:nvSpPr>
        <p:spPr>
          <a:xfrm>
            <a:off x="541324" y="5214125"/>
            <a:ext cx="6478905" cy="288290"/>
          </a:xfrm>
          <a:custGeom>
            <a:avLst/>
            <a:gdLst/>
            <a:ahLst/>
            <a:cxnLst/>
            <a:rect l="l" t="t" r="r" b="b"/>
            <a:pathLst>
              <a:path w="6478905" h="288289">
                <a:moveTo>
                  <a:pt x="6478397" y="287997"/>
                </a:moveTo>
                <a:lnTo>
                  <a:pt x="0" y="287997"/>
                </a:lnTo>
                <a:lnTo>
                  <a:pt x="0" y="0"/>
                </a:lnTo>
                <a:lnTo>
                  <a:pt x="6478397" y="0"/>
                </a:lnTo>
                <a:lnTo>
                  <a:pt x="6478397" y="287997"/>
                </a:lnTo>
                <a:close/>
              </a:path>
            </a:pathLst>
          </a:custGeom>
          <a:solidFill>
            <a:srgbClr val="58595B"/>
          </a:solidFill>
        </p:spPr>
        <p:txBody>
          <a:bodyPr wrap="square" lIns="0" tIns="0" rIns="0" bIns="0" rtlCol="0"/>
          <a:lstStyle/>
          <a:p>
            <a:endParaRPr/>
          </a:p>
        </p:txBody>
      </p:sp>
      <p:sp>
        <p:nvSpPr>
          <p:cNvPr id="197" name="object 197"/>
          <p:cNvSpPr/>
          <p:nvPr/>
        </p:nvSpPr>
        <p:spPr>
          <a:xfrm>
            <a:off x="3320144" y="5277377"/>
            <a:ext cx="186690" cy="161925"/>
          </a:xfrm>
          <a:custGeom>
            <a:avLst/>
            <a:gdLst/>
            <a:ahLst/>
            <a:cxnLst/>
            <a:rect l="l" t="t" r="r" b="b"/>
            <a:pathLst>
              <a:path w="186689" h="161925">
                <a:moveTo>
                  <a:pt x="93243" y="0"/>
                </a:moveTo>
                <a:lnTo>
                  <a:pt x="0" y="161493"/>
                </a:lnTo>
                <a:lnTo>
                  <a:pt x="186486" y="161493"/>
                </a:lnTo>
                <a:lnTo>
                  <a:pt x="93243" y="0"/>
                </a:lnTo>
                <a:close/>
              </a:path>
            </a:pathLst>
          </a:custGeom>
          <a:solidFill>
            <a:srgbClr val="FFFFFF"/>
          </a:solidFill>
        </p:spPr>
        <p:txBody>
          <a:bodyPr wrap="square" lIns="0" tIns="0" rIns="0" bIns="0" rtlCol="0"/>
          <a:lstStyle/>
          <a:p>
            <a:endParaRPr/>
          </a:p>
        </p:txBody>
      </p:sp>
      <p:sp>
        <p:nvSpPr>
          <p:cNvPr id="198" name="object 198"/>
          <p:cNvSpPr txBox="1"/>
          <p:nvPr/>
        </p:nvSpPr>
        <p:spPr>
          <a:xfrm>
            <a:off x="509264" y="453975"/>
            <a:ext cx="6530340" cy="9319895"/>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SICHERHEITSVORKEHRUNGEN</a:t>
            </a:r>
            <a:endParaRPr sz="1600">
              <a:latin typeface="Arial Narrow"/>
              <a:cs typeface="Arial Narrow"/>
            </a:endParaRPr>
          </a:p>
          <a:p>
            <a:pPr>
              <a:lnSpc>
                <a:spcPct val="100000"/>
              </a:lnSpc>
              <a:spcBef>
                <a:spcPts val="35"/>
              </a:spcBef>
            </a:pPr>
            <a:endParaRPr sz="1400">
              <a:latin typeface="Times New Roman"/>
              <a:cs typeface="Times New Roman"/>
            </a:endParaRPr>
          </a:p>
          <a:p>
            <a:pPr marL="20955" marR="33020" algn="just">
              <a:lnSpc>
                <a:spcPts val="1300"/>
              </a:lnSpc>
            </a:pPr>
            <a:r>
              <a:rPr sz="1200" dirty="0">
                <a:solidFill>
                  <a:srgbClr val="231F20"/>
                </a:solidFill>
                <a:latin typeface="Arial Narrow"/>
                <a:cs typeface="Arial Narrow"/>
              </a:rPr>
              <a:t>Bitte </a:t>
            </a:r>
            <a:r>
              <a:rPr sz="1200" spc="-5" dirty="0">
                <a:solidFill>
                  <a:srgbClr val="231F20"/>
                </a:solidFill>
                <a:latin typeface="Arial Narrow"/>
                <a:cs typeface="Arial Narrow"/>
              </a:rPr>
              <a:t>beachten </a:t>
            </a:r>
            <a:r>
              <a:rPr sz="1200" dirty="0">
                <a:solidFill>
                  <a:srgbClr val="231F20"/>
                </a:solidFill>
                <a:latin typeface="Arial Narrow"/>
                <a:cs typeface="Arial Narrow"/>
              </a:rPr>
              <a:t>Sie </a:t>
            </a:r>
            <a:r>
              <a:rPr sz="1200" spc="-5" dirty="0">
                <a:solidFill>
                  <a:srgbClr val="231F20"/>
                </a:solidFill>
                <a:latin typeface="Arial Narrow"/>
                <a:cs typeface="Arial Narrow"/>
              </a:rPr>
              <a:t>zu Ihrer eigenen </a:t>
            </a:r>
            <a:r>
              <a:rPr sz="1200" dirty="0">
                <a:solidFill>
                  <a:srgbClr val="231F20"/>
                </a:solidFill>
                <a:latin typeface="Arial Narrow"/>
                <a:cs typeface="Arial Narrow"/>
              </a:rPr>
              <a:t>Sicherheit </a:t>
            </a:r>
            <a:r>
              <a:rPr sz="1200" spc="-5" dirty="0">
                <a:solidFill>
                  <a:srgbClr val="231F20"/>
                </a:solidFill>
                <a:latin typeface="Arial Narrow"/>
                <a:cs typeface="Arial Narrow"/>
              </a:rPr>
              <a:t>und der </a:t>
            </a:r>
            <a:r>
              <a:rPr sz="1200" dirty="0">
                <a:solidFill>
                  <a:srgbClr val="231F20"/>
                </a:solidFill>
                <a:latin typeface="Arial Narrow"/>
                <a:cs typeface="Arial Narrow"/>
              </a:rPr>
              <a:t>Sicherheit </a:t>
            </a:r>
            <a:r>
              <a:rPr sz="1200" spc="-5" dirty="0">
                <a:solidFill>
                  <a:srgbClr val="231F20"/>
                </a:solidFill>
                <a:latin typeface="Arial Narrow"/>
                <a:cs typeface="Arial Narrow"/>
              </a:rPr>
              <a:t>Ihres </a:t>
            </a:r>
            <a:r>
              <a:rPr sz="1200" dirty="0">
                <a:solidFill>
                  <a:srgbClr val="231F20"/>
                </a:solidFill>
                <a:latin typeface="Arial Narrow"/>
                <a:cs typeface="Arial Narrow"/>
              </a:rPr>
              <a:t>Produkts </a:t>
            </a:r>
            <a:r>
              <a:rPr sz="1200" spc="-5" dirty="0">
                <a:solidFill>
                  <a:srgbClr val="231F20"/>
                </a:solidFill>
                <a:latin typeface="Arial Narrow"/>
                <a:cs typeface="Arial Narrow"/>
              </a:rPr>
              <a:t>die folgenden Sicherheitsvorkehrun-  gen. </a:t>
            </a:r>
            <a:r>
              <a:rPr sz="1200" dirty="0">
                <a:solidFill>
                  <a:srgbClr val="231F20"/>
                </a:solidFill>
                <a:latin typeface="Arial Narrow"/>
                <a:cs typeface="Arial Narrow"/>
              </a:rPr>
              <a:t>Die Nichtbeachtung </a:t>
            </a:r>
            <a:r>
              <a:rPr sz="1200" spc="-5" dirty="0">
                <a:solidFill>
                  <a:srgbClr val="231F20"/>
                </a:solidFill>
                <a:latin typeface="Arial Narrow"/>
                <a:cs typeface="Arial Narrow"/>
              </a:rPr>
              <a:t>der </a:t>
            </a:r>
            <a:r>
              <a:rPr sz="1200" dirty="0">
                <a:solidFill>
                  <a:srgbClr val="231F20"/>
                </a:solidFill>
                <a:latin typeface="Arial Narrow"/>
                <a:cs typeface="Arial Narrow"/>
              </a:rPr>
              <a:t>Anweisungen </a:t>
            </a:r>
            <a:r>
              <a:rPr sz="1200" spc="-5" dirty="0">
                <a:solidFill>
                  <a:srgbClr val="231F20"/>
                </a:solidFill>
                <a:latin typeface="Arial Narrow"/>
                <a:cs typeface="Arial Narrow"/>
              </a:rPr>
              <a:t>kann zu schweren </a:t>
            </a:r>
            <a:r>
              <a:rPr sz="1200" dirty="0">
                <a:solidFill>
                  <a:srgbClr val="231F20"/>
                </a:solidFill>
                <a:latin typeface="Arial Narrow"/>
                <a:cs typeface="Arial Narrow"/>
              </a:rPr>
              <a:t>Verletzungen, Sachschäden </a:t>
            </a:r>
            <a:r>
              <a:rPr sz="1200" spc="-5" dirty="0">
                <a:solidFill>
                  <a:srgbClr val="231F20"/>
                </a:solidFill>
                <a:latin typeface="Arial Narrow"/>
                <a:cs typeface="Arial Narrow"/>
              </a:rPr>
              <a:t>oder zum </a:t>
            </a:r>
            <a:r>
              <a:rPr sz="1200" dirty="0">
                <a:solidFill>
                  <a:srgbClr val="231F20"/>
                </a:solidFill>
                <a:latin typeface="Arial Narrow"/>
                <a:cs typeface="Arial Narrow"/>
              </a:rPr>
              <a:t>Tod </a:t>
            </a:r>
            <a:r>
              <a:rPr sz="1200" spc="-5" dirty="0">
                <a:solidFill>
                  <a:srgbClr val="231F20"/>
                </a:solidFill>
                <a:latin typeface="Arial Narrow"/>
                <a:cs typeface="Arial Narrow"/>
              </a:rPr>
              <a:t>führen. </a:t>
            </a:r>
            <a:r>
              <a:rPr sz="1200" dirty="0">
                <a:solidFill>
                  <a:srgbClr val="231F20"/>
                </a:solidFill>
                <a:latin typeface="Arial Narrow"/>
                <a:cs typeface="Arial Narrow"/>
              </a:rPr>
              <a:t>Bei  </a:t>
            </a:r>
            <a:r>
              <a:rPr sz="1200" spc="-5" dirty="0">
                <a:solidFill>
                  <a:srgbClr val="231F20"/>
                </a:solidFill>
                <a:latin typeface="Arial Narrow"/>
                <a:cs typeface="Arial Narrow"/>
              </a:rPr>
              <a:t>unsachgemäßer Installation oder </a:t>
            </a:r>
            <a:r>
              <a:rPr sz="1200" dirty="0">
                <a:solidFill>
                  <a:srgbClr val="231F20"/>
                </a:solidFill>
                <a:latin typeface="Arial Narrow"/>
                <a:cs typeface="Arial Narrow"/>
              </a:rPr>
              <a:t>Bedienung </a:t>
            </a:r>
            <a:r>
              <a:rPr sz="1200" spc="-5" dirty="0">
                <a:solidFill>
                  <a:srgbClr val="231F20"/>
                </a:solidFill>
                <a:latin typeface="Arial Narrow"/>
                <a:cs typeface="Arial Narrow"/>
              </a:rPr>
              <a:t>erlischt die</a:t>
            </a:r>
            <a:r>
              <a:rPr sz="1200" spc="-10" dirty="0">
                <a:solidFill>
                  <a:srgbClr val="231F20"/>
                </a:solidFill>
                <a:latin typeface="Arial Narrow"/>
                <a:cs typeface="Arial Narrow"/>
              </a:rPr>
              <a:t> </a:t>
            </a:r>
            <a:r>
              <a:rPr sz="1200" spc="-5" dirty="0">
                <a:solidFill>
                  <a:srgbClr val="231F20"/>
                </a:solidFill>
                <a:latin typeface="Arial Narrow"/>
                <a:cs typeface="Arial Narrow"/>
              </a:rPr>
              <a:t>Garantie.</a:t>
            </a:r>
            <a:endParaRPr sz="1200">
              <a:latin typeface="Arial Narrow"/>
              <a:cs typeface="Arial Narrow"/>
            </a:endParaRPr>
          </a:p>
          <a:p>
            <a:pPr marL="933450" marR="222250" indent="-698500">
              <a:lnSpc>
                <a:spcPts val="1400"/>
              </a:lnSpc>
              <a:spcBef>
                <a:spcPts val="720"/>
              </a:spcBef>
            </a:pPr>
            <a:r>
              <a:rPr sz="1200" b="1" dirty="0">
                <a:solidFill>
                  <a:srgbClr val="231F20"/>
                </a:solidFill>
                <a:latin typeface="Arial Narrow"/>
                <a:cs typeface="Arial Narrow"/>
              </a:rPr>
              <a:t>BITTE STELLEN SIE SICHER, DASS SIE ALLE ANWEISUNGEN LESEN, VERSTEHEN UND</a:t>
            </a:r>
            <a:r>
              <a:rPr sz="1200" b="1" spc="-100" dirty="0">
                <a:solidFill>
                  <a:srgbClr val="231F20"/>
                </a:solidFill>
                <a:latin typeface="Arial Narrow"/>
                <a:cs typeface="Arial Narrow"/>
              </a:rPr>
              <a:t> </a:t>
            </a:r>
            <a:r>
              <a:rPr sz="1200" b="1" dirty="0">
                <a:solidFill>
                  <a:srgbClr val="231F20"/>
                </a:solidFill>
                <a:latin typeface="Arial Narrow"/>
                <a:cs typeface="Arial Narrow"/>
              </a:rPr>
              <a:t>BEFOLGEN.  BEWAHREN SIE DIESES HANDBUCH ZUM SPÄTEREN NACHSCHLAGEN</a:t>
            </a:r>
            <a:r>
              <a:rPr sz="1200" b="1" spc="-30" dirty="0">
                <a:solidFill>
                  <a:srgbClr val="231F20"/>
                </a:solidFill>
                <a:latin typeface="Arial Narrow"/>
                <a:cs typeface="Arial Narrow"/>
              </a:rPr>
              <a:t> </a:t>
            </a:r>
            <a:r>
              <a:rPr sz="1200" b="1" dirty="0">
                <a:solidFill>
                  <a:srgbClr val="231F20"/>
                </a:solidFill>
                <a:latin typeface="Arial Narrow"/>
                <a:cs typeface="Arial Narrow"/>
              </a:rPr>
              <a:t>AUF.</a:t>
            </a:r>
            <a:endParaRPr sz="1200">
              <a:latin typeface="Arial Narrow"/>
              <a:cs typeface="Arial Narrow"/>
            </a:endParaRPr>
          </a:p>
          <a:p>
            <a:pPr>
              <a:lnSpc>
                <a:spcPct val="100000"/>
              </a:lnSpc>
              <a:spcBef>
                <a:spcPts val="30"/>
              </a:spcBef>
            </a:pPr>
            <a:endParaRPr sz="1900">
              <a:latin typeface="Times New Roman"/>
              <a:cs typeface="Times New Roman"/>
            </a:endParaRPr>
          </a:p>
          <a:p>
            <a:pPr marL="93345" algn="ctr">
              <a:lnSpc>
                <a:spcPct val="100000"/>
              </a:lnSpc>
              <a:spcBef>
                <a:spcPts val="5"/>
              </a:spcBef>
              <a:tabLst>
                <a:tab pos="273685" algn="l"/>
              </a:tabLst>
            </a:pPr>
            <a:r>
              <a:rPr sz="1200" b="1" dirty="0">
                <a:solidFill>
                  <a:srgbClr val="58595B"/>
                </a:solidFill>
                <a:latin typeface="Arial Narrow"/>
                <a:cs typeface="Arial Narrow"/>
              </a:rPr>
              <a:t>!	</a:t>
            </a:r>
            <a:r>
              <a:rPr sz="1200" b="1" spc="-5" dirty="0">
                <a:solidFill>
                  <a:srgbClr val="FFFFFF"/>
                </a:solidFill>
                <a:latin typeface="Arial Narrow"/>
                <a:cs typeface="Arial Narrow"/>
              </a:rPr>
              <a:t>GEFAHR</a:t>
            </a:r>
            <a:endParaRPr sz="1200">
              <a:latin typeface="Arial Narrow"/>
              <a:cs typeface="Arial Narrow"/>
            </a:endParaRPr>
          </a:p>
          <a:p>
            <a:pPr>
              <a:lnSpc>
                <a:spcPct val="100000"/>
              </a:lnSpc>
              <a:spcBef>
                <a:spcPts val="10"/>
              </a:spcBef>
            </a:pPr>
            <a:endParaRPr sz="1250">
              <a:latin typeface="Times New Roman"/>
              <a:cs typeface="Times New Roman"/>
            </a:endParaRPr>
          </a:p>
          <a:p>
            <a:pPr marL="207645" marR="215265" indent="-176530">
              <a:lnSpc>
                <a:spcPts val="1300"/>
              </a:lnSpc>
              <a:buChar char="●"/>
              <a:tabLst>
                <a:tab pos="208279" algn="l"/>
              </a:tabLst>
            </a:pPr>
            <a:r>
              <a:rPr sz="1200" spc="-5" dirty="0">
                <a:solidFill>
                  <a:srgbClr val="231F20"/>
                </a:solidFill>
                <a:latin typeface="Arial Narrow"/>
                <a:cs typeface="Arial Narrow"/>
              </a:rPr>
              <a:t>Gefahr eines versehentlichen </a:t>
            </a:r>
            <a:r>
              <a:rPr sz="1200" dirty="0">
                <a:solidFill>
                  <a:srgbClr val="231F20"/>
                </a:solidFill>
                <a:latin typeface="Arial Narrow"/>
                <a:cs typeface="Arial Narrow"/>
              </a:rPr>
              <a:t>Ertrinkens. Es </a:t>
            </a:r>
            <a:r>
              <a:rPr sz="1200" spc="-5" dirty="0">
                <a:solidFill>
                  <a:srgbClr val="231F20"/>
                </a:solidFill>
                <a:latin typeface="Arial Narrow"/>
                <a:cs typeface="Arial Narrow"/>
              </a:rPr>
              <a:t>ist äußerste </a:t>
            </a:r>
            <a:r>
              <a:rPr sz="1200" dirty="0">
                <a:solidFill>
                  <a:srgbClr val="231F20"/>
                </a:solidFill>
                <a:latin typeface="Arial Narrow"/>
                <a:cs typeface="Arial Narrow"/>
              </a:rPr>
              <a:t>Vorsicht </a:t>
            </a:r>
            <a:r>
              <a:rPr sz="1200" spc="-5" dirty="0">
                <a:solidFill>
                  <a:srgbClr val="231F20"/>
                </a:solidFill>
                <a:latin typeface="Arial Narrow"/>
                <a:cs typeface="Arial Narrow"/>
              </a:rPr>
              <a:t>ist geboten, um den unbefugten </a:t>
            </a:r>
            <a:r>
              <a:rPr sz="1200" dirty="0">
                <a:solidFill>
                  <a:srgbClr val="231F20"/>
                </a:solidFill>
                <a:latin typeface="Arial Narrow"/>
                <a:cs typeface="Arial Narrow"/>
              </a:rPr>
              <a:t>Zugang </a:t>
            </a:r>
            <a:r>
              <a:rPr sz="1200" spc="-5" dirty="0">
                <a:solidFill>
                  <a:srgbClr val="231F20"/>
                </a:solidFill>
                <a:latin typeface="Arial Narrow"/>
                <a:cs typeface="Arial Narrow"/>
              </a:rPr>
              <a:t>von  </a:t>
            </a:r>
            <a:r>
              <a:rPr sz="1200" dirty="0">
                <a:solidFill>
                  <a:srgbClr val="231F20"/>
                </a:solidFill>
                <a:latin typeface="Arial Narrow"/>
                <a:cs typeface="Arial Narrow"/>
              </a:rPr>
              <a:t>Kindern </a:t>
            </a:r>
            <a:r>
              <a:rPr sz="1200" spc="-5" dirty="0">
                <a:solidFill>
                  <a:srgbClr val="231F20"/>
                </a:solidFill>
                <a:latin typeface="Arial Narrow"/>
                <a:cs typeface="Arial Narrow"/>
              </a:rPr>
              <a:t>zu</a:t>
            </a:r>
            <a:r>
              <a:rPr sz="1200" spc="-10" dirty="0">
                <a:solidFill>
                  <a:srgbClr val="231F20"/>
                </a:solidFill>
                <a:latin typeface="Arial Narrow"/>
                <a:cs typeface="Arial Narrow"/>
              </a:rPr>
              <a:t> </a:t>
            </a:r>
            <a:r>
              <a:rPr sz="1200" spc="-5" dirty="0">
                <a:solidFill>
                  <a:srgbClr val="231F20"/>
                </a:solidFill>
                <a:latin typeface="Arial Narrow"/>
                <a:cs typeface="Arial Narrow"/>
              </a:rPr>
              <a:t>verhindern.</a:t>
            </a:r>
            <a:endParaRPr sz="1200">
              <a:latin typeface="Arial Narrow"/>
              <a:cs typeface="Arial Narrow"/>
            </a:endParaRPr>
          </a:p>
          <a:p>
            <a:pPr marL="207645" marR="358775" indent="-176530">
              <a:lnSpc>
                <a:spcPts val="1300"/>
              </a:lnSpc>
              <a:buChar char="●"/>
              <a:tabLst>
                <a:tab pos="208279" algn="l"/>
              </a:tabLst>
            </a:pPr>
            <a:r>
              <a:rPr sz="1200" spc="-5" dirty="0">
                <a:solidFill>
                  <a:srgbClr val="231F20"/>
                </a:solidFill>
                <a:latin typeface="Arial Narrow"/>
                <a:cs typeface="Arial Narrow"/>
              </a:rPr>
              <a:t>Gefahr des </a:t>
            </a:r>
            <a:r>
              <a:rPr sz="1200" dirty="0">
                <a:solidFill>
                  <a:srgbClr val="231F20"/>
                </a:solidFill>
                <a:latin typeface="Arial Narrow"/>
                <a:cs typeface="Arial Narrow"/>
              </a:rPr>
              <a:t>Ertrinkens. Überprüfen Sie </a:t>
            </a:r>
            <a:r>
              <a:rPr sz="1200" spc="-5" dirty="0">
                <a:solidFill>
                  <a:srgbClr val="231F20"/>
                </a:solidFill>
                <a:latin typeface="Arial Narrow"/>
                <a:cs typeface="Arial Narrow"/>
              </a:rPr>
              <a:t>die </a:t>
            </a:r>
            <a:r>
              <a:rPr sz="1200" dirty="0">
                <a:solidFill>
                  <a:srgbClr val="231F20"/>
                </a:solidFill>
                <a:latin typeface="Arial Narrow"/>
                <a:cs typeface="Arial Narrow"/>
              </a:rPr>
              <a:t>Whirlpool-Abdeckung regelmäßig </a:t>
            </a:r>
            <a:r>
              <a:rPr sz="1200" spc="-5" dirty="0">
                <a:solidFill>
                  <a:srgbClr val="231F20"/>
                </a:solidFill>
                <a:latin typeface="Arial Narrow"/>
                <a:cs typeface="Arial Narrow"/>
              </a:rPr>
              <a:t>auf </a:t>
            </a:r>
            <a:r>
              <a:rPr sz="1200" dirty="0">
                <a:solidFill>
                  <a:srgbClr val="231F20"/>
                </a:solidFill>
                <a:latin typeface="Arial Narrow"/>
                <a:cs typeface="Arial Narrow"/>
              </a:rPr>
              <a:t>Undichtigkeiten, </a:t>
            </a:r>
            <a:r>
              <a:rPr sz="1200" spc="-5" dirty="0">
                <a:solidFill>
                  <a:srgbClr val="231F20"/>
                </a:solidFill>
                <a:latin typeface="Arial Narrow"/>
                <a:cs typeface="Arial Narrow"/>
              </a:rPr>
              <a:t>frühzeitige  </a:t>
            </a:r>
            <a:r>
              <a:rPr sz="1200" dirty="0">
                <a:solidFill>
                  <a:srgbClr val="231F20"/>
                </a:solidFill>
                <a:latin typeface="Arial Narrow"/>
                <a:cs typeface="Arial Narrow"/>
              </a:rPr>
              <a:t>Abnutzung, Schäden </a:t>
            </a:r>
            <a:r>
              <a:rPr sz="1200" spc="-5" dirty="0">
                <a:solidFill>
                  <a:srgbClr val="231F20"/>
                </a:solidFill>
                <a:latin typeface="Arial Narrow"/>
                <a:cs typeface="Arial Narrow"/>
              </a:rPr>
              <a:t>oder </a:t>
            </a:r>
            <a:r>
              <a:rPr sz="1200" dirty="0">
                <a:solidFill>
                  <a:srgbClr val="231F20"/>
                </a:solidFill>
                <a:latin typeface="Arial Narrow"/>
                <a:cs typeface="Arial Narrow"/>
              </a:rPr>
              <a:t>Verfallsanzeichen. Verwenden Sie </a:t>
            </a:r>
            <a:r>
              <a:rPr sz="1200" spc="-5" dirty="0">
                <a:solidFill>
                  <a:srgbClr val="231F20"/>
                </a:solidFill>
                <a:latin typeface="Arial Narrow"/>
                <a:cs typeface="Arial Narrow"/>
              </a:rPr>
              <a:t>niemals eine abgenutzte oder beschädigte  </a:t>
            </a:r>
            <a:r>
              <a:rPr sz="1200" dirty="0">
                <a:solidFill>
                  <a:srgbClr val="231F20"/>
                </a:solidFill>
                <a:latin typeface="Arial Narrow"/>
                <a:cs typeface="Arial Narrow"/>
              </a:rPr>
              <a:t>Abdeckung: Sie </a:t>
            </a:r>
            <a:r>
              <a:rPr sz="1200" spc="-5" dirty="0">
                <a:solidFill>
                  <a:srgbClr val="231F20"/>
                </a:solidFill>
                <a:latin typeface="Arial Narrow"/>
                <a:cs typeface="Arial Narrow"/>
              </a:rPr>
              <a:t>bietet nicht den erforderlichen </a:t>
            </a:r>
            <a:r>
              <a:rPr sz="1200" dirty="0">
                <a:solidFill>
                  <a:srgbClr val="231F20"/>
                </a:solidFill>
                <a:latin typeface="Arial Narrow"/>
                <a:cs typeface="Arial Narrow"/>
              </a:rPr>
              <a:t>Schutz, </a:t>
            </a:r>
            <a:r>
              <a:rPr sz="1200" spc="-5" dirty="0">
                <a:solidFill>
                  <a:srgbClr val="231F20"/>
                </a:solidFill>
                <a:latin typeface="Arial Narrow"/>
                <a:cs typeface="Arial Narrow"/>
              </a:rPr>
              <a:t>um den unbeaufsichtigten </a:t>
            </a:r>
            <a:r>
              <a:rPr sz="1200" dirty="0">
                <a:solidFill>
                  <a:srgbClr val="231F20"/>
                </a:solidFill>
                <a:latin typeface="Arial Narrow"/>
                <a:cs typeface="Arial Narrow"/>
              </a:rPr>
              <a:t>Zugang </a:t>
            </a:r>
            <a:r>
              <a:rPr sz="1200" spc="-5" dirty="0">
                <a:solidFill>
                  <a:srgbClr val="231F20"/>
                </a:solidFill>
                <a:latin typeface="Arial Narrow"/>
                <a:cs typeface="Arial Narrow"/>
              </a:rPr>
              <a:t>eines </a:t>
            </a:r>
            <a:r>
              <a:rPr sz="1200" dirty="0">
                <a:solidFill>
                  <a:srgbClr val="231F20"/>
                </a:solidFill>
                <a:latin typeface="Arial Narrow"/>
                <a:cs typeface="Arial Narrow"/>
              </a:rPr>
              <a:t>Kindes </a:t>
            </a:r>
            <a:r>
              <a:rPr sz="1200" spc="-5" dirty="0">
                <a:solidFill>
                  <a:srgbClr val="231F20"/>
                </a:solidFill>
                <a:latin typeface="Arial Narrow"/>
                <a:cs typeface="Arial Narrow"/>
              </a:rPr>
              <a:t>zum  </a:t>
            </a:r>
            <a:r>
              <a:rPr sz="1200" dirty="0">
                <a:solidFill>
                  <a:srgbClr val="231F20"/>
                </a:solidFill>
                <a:latin typeface="Arial Narrow"/>
                <a:cs typeface="Arial Narrow"/>
              </a:rPr>
              <a:t>Whirlpool </a:t>
            </a:r>
            <a:r>
              <a:rPr sz="1200" spc="-5" dirty="0">
                <a:solidFill>
                  <a:srgbClr val="231F20"/>
                </a:solidFill>
                <a:latin typeface="Arial Narrow"/>
                <a:cs typeface="Arial Narrow"/>
              </a:rPr>
              <a:t>zu</a:t>
            </a:r>
            <a:r>
              <a:rPr sz="1200" spc="-10" dirty="0">
                <a:solidFill>
                  <a:srgbClr val="231F20"/>
                </a:solidFill>
                <a:latin typeface="Arial Narrow"/>
                <a:cs typeface="Arial Narrow"/>
              </a:rPr>
              <a:t> </a:t>
            </a:r>
            <a:r>
              <a:rPr sz="1200" spc="-5" dirty="0">
                <a:solidFill>
                  <a:srgbClr val="231F20"/>
                </a:solidFill>
                <a:latin typeface="Arial Narrow"/>
                <a:cs typeface="Arial Narrow"/>
              </a:rPr>
              <a:t>verhindern.</a:t>
            </a:r>
            <a:endParaRPr sz="1200">
              <a:latin typeface="Arial Narrow"/>
              <a:cs typeface="Arial Narrow"/>
            </a:endParaRPr>
          </a:p>
          <a:p>
            <a:pPr marL="207645" indent="-176530">
              <a:lnSpc>
                <a:spcPts val="1210"/>
              </a:lnSpc>
              <a:buChar char="●"/>
              <a:tabLst>
                <a:tab pos="208279" algn="l"/>
              </a:tabLst>
            </a:pPr>
            <a:r>
              <a:rPr sz="1200" spc="-5" dirty="0">
                <a:solidFill>
                  <a:srgbClr val="231F20"/>
                </a:solidFill>
                <a:latin typeface="Arial Narrow"/>
                <a:cs typeface="Arial Narrow"/>
              </a:rPr>
              <a:t>Gefahr des </a:t>
            </a:r>
            <a:r>
              <a:rPr sz="1200" dirty="0">
                <a:solidFill>
                  <a:srgbClr val="231F20"/>
                </a:solidFill>
                <a:latin typeface="Arial Narrow"/>
                <a:cs typeface="Arial Narrow"/>
              </a:rPr>
              <a:t>Ertrinkens. Verriegeln Sie </a:t>
            </a:r>
            <a:r>
              <a:rPr sz="1200" spc="-5" dirty="0">
                <a:solidFill>
                  <a:srgbClr val="231F20"/>
                </a:solidFill>
                <a:latin typeface="Arial Narrow"/>
                <a:cs typeface="Arial Narrow"/>
              </a:rPr>
              <a:t>die </a:t>
            </a:r>
            <a:r>
              <a:rPr sz="1200" dirty="0">
                <a:solidFill>
                  <a:srgbClr val="231F20"/>
                </a:solidFill>
                <a:latin typeface="Arial Narrow"/>
                <a:cs typeface="Arial Narrow"/>
              </a:rPr>
              <a:t>Whirlpool-Abdeckung </a:t>
            </a:r>
            <a:r>
              <a:rPr sz="1200" spc="-5" dirty="0">
                <a:solidFill>
                  <a:srgbClr val="231F20"/>
                </a:solidFill>
                <a:latin typeface="Arial Narrow"/>
                <a:cs typeface="Arial Narrow"/>
              </a:rPr>
              <a:t>nach jedem</a:t>
            </a:r>
            <a:r>
              <a:rPr sz="1200" spc="-20" dirty="0">
                <a:solidFill>
                  <a:srgbClr val="231F20"/>
                </a:solidFill>
                <a:latin typeface="Arial Narrow"/>
                <a:cs typeface="Arial Narrow"/>
              </a:rPr>
              <a:t> </a:t>
            </a:r>
            <a:r>
              <a:rPr sz="1200" spc="-5" dirty="0">
                <a:solidFill>
                  <a:srgbClr val="231F20"/>
                </a:solidFill>
                <a:latin typeface="Arial Narrow"/>
                <a:cs typeface="Arial Narrow"/>
              </a:rPr>
              <a:t>Gebrauch.</a:t>
            </a:r>
            <a:endParaRPr sz="1200">
              <a:latin typeface="Arial Narrow"/>
              <a:cs typeface="Arial Narrow"/>
            </a:endParaRPr>
          </a:p>
          <a:p>
            <a:pPr marL="207645" marR="47625" indent="-176530">
              <a:lnSpc>
                <a:spcPts val="1300"/>
              </a:lnSpc>
              <a:spcBef>
                <a:spcPts val="90"/>
              </a:spcBef>
              <a:buChar char="●"/>
              <a:tabLst>
                <a:tab pos="208279" algn="l"/>
              </a:tabLst>
            </a:pPr>
            <a:r>
              <a:rPr sz="1200" dirty="0">
                <a:solidFill>
                  <a:srgbClr val="231F20"/>
                </a:solidFill>
                <a:latin typeface="Arial Narrow"/>
                <a:cs typeface="Arial Narrow"/>
              </a:rPr>
              <a:t>Verletzungsgefahr. Die Saugarmaturen </a:t>
            </a:r>
            <a:r>
              <a:rPr sz="1200" spc="-5" dirty="0">
                <a:solidFill>
                  <a:srgbClr val="231F20"/>
                </a:solidFill>
                <a:latin typeface="Arial Narrow"/>
                <a:cs typeface="Arial Narrow"/>
              </a:rPr>
              <a:t>in diesem </a:t>
            </a:r>
            <a:r>
              <a:rPr sz="1200" dirty="0">
                <a:solidFill>
                  <a:srgbClr val="231F20"/>
                </a:solidFill>
                <a:latin typeface="Arial Narrow"/>
                <a:cs typeface="Arial Narrow"/>
              </a:rPr>
              <a:t>Whirlpool </a:t>
            </a:r>
            <a:r>
              <a:rPr sz="1200" spc="-5" dirty="0">
                <a:solidFill>
                  <a:srgbClr val="231F20"/>
                </a:solidFill>
                <a:latin typeface="Arial Narrow"/>
                <a:cs typeface="Arial Narrow"/>
              </a:rPr>
              <a:t>sind so bemessen, dass sie dem von der </a:t>
            </a:r>
            <a:r>
              <a:rPr sz="1200" dirty="0">
                <a:solidFill>
                  <a:srgbClr val="231F20"/>
                </a:solidFill>
                <a:latin typeface="Arial Narrow"/>
                <a:cs typeface="Arial Narrow"/>
              </a:rPr>
              <a:t>Pumpe  </a:t>
            </a:r>
            <a:r>
              <a:rPr sz="1200" spc="-5" dirty="0">
                <a:solidFill>
                  <a:srgbClr val="231F20"/>
                </a:solidFill>
                <a:latin typeface="Arial Narrow"/>
                <a:cs typeface="Arial Narrow"/>
              </a:rPr>
              <a:t>erzeugten spezifischen </a:t>
            </a:r>
            <a:r>
              <a:rPr sz="1200" dirty="0">
                <a:solidFill>
                  <a:srgbClr val="231F20"/>
                </a:solidFill>
                <a:latin typeface="Arial Narrow"/>
                <a:cs typeface="Arial Narrow"/>
              </a:rPr>
              <a:t>Wasserfluss </a:t>
            </a:r>
            <a:r>
              <a:rPr sz="1200" spc="-5" dirty="0">
                <a:solidFill>
                  <a:srgbClr val="231F20"/>
                </a:solidFill>
                <a:latin typeface="Arial Narrow"/>
                <a:cs typeface="Arial Narrow"/>
              </a:rPr>
              <a:t>entsprechen. </a:t>
            </a:r>
            <a:r>
              <a:rPr sz="1200" dirty="0">
                <a:solidFill>
                  <a:srgbClr val="231F20"/>
                </a:solidFill>
                <a:latin typeface="Arial Narrow"/>
                <a:cs typeface="Arial Narrow"/>
              </a:rPr>
              <a:t>Nehmen Sie </a:t>
            </a:r>
            <a:r>
              <a:rPr sz="1200" spc="-5" dirty="0">
                <a:solidFill>
                  <a:srgbClr val="231F20"/>
                </a:solidFill>
                <a:latin typeface="Arial Narrow"/>
                <a:cs typeface="Arial Narrow"/>
              </a:rPr>
              <a:t>den </a:t>
            </a:r>
            <a:r>
              <a:rPr sz="1200" dirty="0">
                <a:solidFill>
                  <a:srgbClr val="231F20"/>
                </a:solidFill>
                <a:latin typeface="Arial Narrow"/>
                <a:cs typeface="Arial Narrow"/>
              </a:rPr>
              <a:t>Whirlpool </a:t>
            </a:r>
            <a:r>
              <a:rPr sz="1200" spc="-5" dirty="0">
                <a:solidFill>
                  <a:srgbClr val="231F20"/>
                </a:solidFill>
                <a:latin typeface="Arial Narrow"/>
                <a:cs typeface="Arial Narrow"/>
              </a:rPr>
              <a:t>nie in </a:t>
            </a:r>
            <a:r>
              <a:rPr sz="1200" dirty="0">
                <a:solidFill>
                  <a:srgbClr val="231F20"/>
                </a:solidFill>
                <a:latin typeface="Arial Narrow"/>
                <a:cs typeface="Arial Narrow"/>
              </a:rPr>
              <a:t>Betrieb, wenn </a:t>
            </a:r>
            <a:r>
              <a:rPr sz="1200" spc="-5" dirty="0">
                <a:solidFill>
                  <a:srgbClr val="231F20"/>
                </a:solidFill>
                <a:latin typeface="Arial Narrow"/>
                <a:cs typeface="Arial Narrow"/>
              </a:rPr>
              <a:t>die  </a:t>
            </a:r>
            <a:r>
              <a:rPr sz="1200" spc="-25" dirty="0">
                <a:solidFill>
                  <a:srgbClr val="231F20"/>
                </a:solidFill>
                <a:latin typeface="Arial Narrow"/>
                <a:cs typeface="Arial Narrow"/>
              </a:rPr>
              <a:t>Ansauganschlüsse</a:t>
            </a:r>
            <a:r>
              <a:rPr sz="1200" spc="-40" dirty="0">
                <a:solidFill>
                  <a:srgbClr val="231F20"/>
                </a:solidFill>
                <a:latin typeface="Arial Narrow"/>
                <a:cs typeface="Arial Narrow"/>
              </a:rPr>
              <a:t> </a:t>
            </a:r>
            <a:r>
              <a:rPr sz="1200" spc="-25" dirty="0">
                <a:solidFill>
                  <a:srgbClr val="231F20"/>
                </a:solidFill>
                <a:latin typeface="Arial Narrow"/>
                <a:cs typeface="Arial Narrow"/>
              </a:rPr>
              <a:t>defekt</a:t>
            </a:r>
            <a:r>
              <a:rPr sz="1200" spc="-40" dirty="0">
                <a:solidFill>
                  <a:srgbClr val="231F20"/>
                </a:solidFill>
                <a:latin typeface="Arial Narrow"/>
                <a:cs typeface="Arial Narrow"/>
              </a:rPr>
              <a:t> </a:t>
            </a:r>
            <a:r>
              <a:rPr sz="1200" spc="-20" dirty="0">
                <a:solidFill>
                  <a:srgbClr val="231F20"/>
                </a:solidFill>
                <a:latin typeface="Arial Narrow"/>
                <a:cs typeface="Arial Narrow"/>
              </a:rPr>
              <a:t>sind</a:t>
            </a:r>
            <a:r>
              <a:rPr sz="1200" spc="-35" dirty="0">
                <a:solidFill>
                  <a:srgbClr val="231F20"/>
                </a:solidFill>
                <a:latin typeface="Arial Narrow"/>
                <a:cs typeface="Arial Narrow"/>
              </a:rPr>
              <a:t> </a:t>
            </a:r>
            <a:r>
              <a:rPr sz="1200" spc="-20" dirty="0">
                <a:solidFill>
                  <a:srgbClr val="231F20"/>
                </a:solidFill>
                <a:latin typeface="Arial Narrow"/>
                <a:cs typeface="Arial Narrow"/>
              </a:rPr>
              <a:t>oder</a:t>
            </a:r>
            <a:r>
              <a:rPr sz="1200" spc="-40" dirty="0">
                <a:solidFill>
                  <a:srgbClr val="231F20"/>
                </a:solidFill>
                <a:latin typeface="Arial Narrow"/>
                <a:cs typeface="Arial Narrow"/>
              </a:rPr>
              <a:t> </a:t>
            </a:r>
            <a:r>
              <a:rPr sz="1200" spc="-25" dirty="0">
                <a:solidFill>
                  <a:srgbClr val="231F20"/>
                </a:solidFill>
                <a:latin typeface="Arial Narrow"/>
                <a:cs typeface="Arial Narrow"/>
              </a:rPr>
              <a:t>fehlen.</a:t>
            </a:r>
            <a:r>
              <a:rPr sz="1200" spc="-35" dirty="0">
                <a:solidFill>
                  <a:srgbClr val="231F20"/>
                </a:solidFill>
                <a:latin typeface="Arial Narrow"/>
                <a:cs typeface="Arial Narrow"/>
              </a:rPr>
              <a:t> </a:t>
            </a:r>
            <a:r>
              <a:rPr sz="1200" spc="-25" dirty="0">
                <a:solidFill>
                  <a:srgbClr val="231F20"/>
                </a:solidFill>
                <a:latin typeface="Arial Narrow"/>
                <a:cs typeface="Arial Narrow"/>
              </a:rPr>
              <a:t>Ersetzen</a:t>
            </a:r>
            <a:r>
              <a:rPr sz="1200" spc="-40" dirty="0">
                <a:solidFill>
                  <a:srgbClr val="231F20"/>
                </a:solidFill>
                <a:latin typeface="Arial Narrow"/>
                <a:cs typeface="Arial Narrow"/>
              </a:rPr>
              <a:t> </a:t>
            </a:r>
            <a:r>
              <a:rPr sz="1200" spc="-20" dirty="0">
                <a:solidFill>
                  <a:srgbClr val="231F20"/>
                </a:solidFill>
                <a:latin typeface="Arial Narrow"/>
                <a:cs typeface="Arial Narrow"/>
              </a:rPr>
              <a:t>Sie</a:t>
            </a:r>
            <a:r>
              <a:rPr sz="1200" spc="-35" dirty="0">
                <a:solidFill>
                  <a:srgbClr val="231F20"/>
                </a:solidFill>
                <a:latin typeface="Arial Narrow"/>
                <a:cs typeface="Arial Narrow"/>
              </a:rPr>
              <a:t> </a:t>
            </a:r>
            <a:r>
              <a:rPr sz="1200" spc="-20" dirty="0">
                <a:solidFill>
                  <a:srgbClr val="231F20"/>
                </a:solidFill>
                <a:latin typeface="Arial Narrow"/>
                <a:cs typeface="Arial Narrow"/>
              </a:rPr>
              <a:t>einen</a:t>
            </a:r>
            <a:r>
              <a:rPr sz="1200" spc="-40" dirty="0">
                <a:solidFill>
                  <a:srgbClr val="231F20"/>
                </a:solidFill>
                <a:latin typeface="Arial Narrow"/>
                <a:cs typeface="Arial Narrow"/>
              </a:rPr>
              <a:t> </a:t>
            </a:r>
            <a:r>
              <a:rPr sz="1200" spc="-25" dirty="0">
                <a:solidFill>
                  <a:srgbClr val="231F20"/>
                </a:solidFill>
                <a:latin typeface="Arial Narrow"/>
                <a:cs typeface="Arial Narrow"/>
              </a:rPr>
              <a:t>Ansaugstutzen</a:t>
            </a:r>
            <a:r>
              <a:rPr sz="1200" spc="-35" dirty="0">
                <a:solidFill>
                  <a:srgbClr val="231F20"/>
                </a:solidFill>
                <a:latin typeface="Arial Narrow"/>
                <a:cs typeface="Arial Narrow"/>
              </a:rPr>
              <a:t> </a:t>
            </a:r>
            <a:r>
              <a:rPr sz="1200" spc="-25" dirty="0">
                <a:solidFill>
                  <a:srgbClr val="231F20"/>
                </a:solidFill>
                <a:latin typeface="Arial Narrow"/>
                <a:cs typeface="Arial Narrow"/>
              </a:rPr>
              <a:t>niemals</a:t>
            </a:r>
            <a:r>
              <a:rPr sz="1200" spc="-40" dirty="0">
                <a:solidFill>
                  <a:srgbClr val="231F20"/>
                </a:solidFill>
                <a:latin typeface="Arial Narrow"/>
                <a:cs typeface="Arial Narrow"/>
              </a:rPr>
              <a:t> </a:t>
            </a:r>
            <a:r>
              <a:rPr sz="1200" spc="-20" dirty="0">
                <a:solidFill>
                  <a:srgbClr val="231F20"/>
                </a:solidFill>
                <a:latin typeface="Arial Narrow"/>
                <a:cs typeface="Arial Narrow"/>
              </a:rPr>
              <a:t>durch</a:t>
            </a:r>
            <a:r>
              <a:rPr sz="1200" spc="-40" dirty="0">
                <a:solidFill>
                  <a:srgbClr val="231F20"/>
                </a:solidFill>
                <a:latin typeface="Arial Narrow"/>
                <a:cs typeface="Arial Narrow"/>
              </a:rPr>
              <a:t> </a:t>
            </a:r>
            <a:r>
              <a:rPr sz="1200" spc="-20" dirty="0">
                <a:solidFill>
                  <a:srgbClr val="231F20"/>
                </a:solidFill>
                <a:latin typeface="Arial Narrow"/>
                <a:cs typeface="Arial Narrow"/>
              </a:rPr>
              <a:t>ein</a:t>
            </a:r>
            <a:r>
              <a:rPr sz="1200" spc="-35" dirty="0">
                <a:solidFill>
                  <a:srgbClr val="231F20"/>
                </a:solidFill>
                <a:latin typeface="Arial Narrow"/>
                <a:cs typeface="Arial Narrow"/>
              </a:rPr>
              <a:t> </a:t>
            </a:r>
            <a:r>
              <a:rPr sz="1200" spc="-25" dirty="0">
                <a:solidFill>
                  <a:srgbClr val="231F20"/>
                </a:solidFill>
                <a:latin typeface="Arial Narrow"/>
                <a:cs typeface="Arial Narrow"/>
              </a:rPr>
              <a:t>inkompatibles</a:t>
            </a:r>
            <a:r>
              <a:rPr sz="1200" spc="-40" dirty="0">
                <a:solidFill>
                  <a:srgbClr val="231F20"/>
                </a:solidFill>
                <a:latin typeface="Arial Narrow"/>
                <a:cs typeface="Arial Narrow"/>
              </a:rPr>
              <a:t> </a:t>
            </a:r>
            <a:r>
              <a:rPr sz="1200" spc="-25" dirty="0">
                <a:solidFill>
                  <a:srgbClr val="231F20"/>
                </a:solidFill>
                <a:latin typeface="Arial Narrow"/>
                <a:cs typeface="Arial Narrow"/>
              </a:rPr>
              <a:t>Modell.</a:t>
            </a:r>
            <a:endParaRPr sz="1200">
              <a:latin typeface="Arial Narrow"/>
              <a:cs typeface="Arial Narrow"/>
            </a:endParaRPr>
          </a:p>
          <a:p>
            <a:pPr marL="207645" indent="-176530">
              <a:lnSpc>
                <a:spcPts val="1210"/>
              </a:lnSpc>
              <a:buChar char="●"/>
              <a:tabLst>
                <a:tab pos="208279" algn="l"/>
              </a:tabLst>
            </a:pPr>
            <a:r>
              <a:rPr sz="1200" dirty="0">
                <a:solidFill>
                  <a:srgbClr val="231F20"/>
                </a:solidFill>
                <a:latin typeface="Arial Narrow"/>
                <a:cs typeface="Arial Narrow"/>
              </a:rPr>
              <a:t>Verletzungsgefahr. Wenn </a:t>
            </a:r>
            <a:r>
              <a:rPr sz="1200" spc="-5" dirty="0">
                <a:solidFill>
                  <a:srgbClr val="231F20"/>
                </a:solidFill>
                <a:latin typeface="Arial Narrow"/>
                <a:cs typeface="Arial Narrow"/>
              </a:rPr>
              <a:t>das </a:t>
            </a:r>
            <a:r>
              <a:rPr sz="1200" dirty="0">
                <a:solidFill>
                  <a:srgbClr val="231F20"/>
                </a:solidFill>
                <a:latin typeface="Arial Narrow"/>
                <a:cs typeface="Arial Narrow"/>
              </a:rPr>
              <a:t>Netzkabel </a:t>
            </a:r>
            <a:r>
              <a:rPr sz="1200" spc="-5" dirty="0">
                <a:solidFill>
                  <a:srgbClr val="231F20"/>
                </a:solidFill>
                <a:latin typeface="Arial Narrow"/>
                <a:cs typeface="Arial Narrow"/>
              </a:rPr>
              <a:t>beschädigt ist, muss es durch den </a:t>
            </a:r>
            <a:r>
              <a:rPr sz="1200" dirty="0">
                <a:solidFill>
                  <a:srgbClr val="231F20"/>
                </a:solidFill>
                <a:latin typeface="Arial Narrow"/>
                <a:cs typeface="Arial Narrow"/>
              </a:rPr>
              <a:t>Hersteller, </a:t>
            </a:r>
            <a:r>
              <a:rPr sz="1200" spc="-5" dirty="0">
                <a:solidFill>
                  <a:srgbClr val="231F20"/>
                </a:solidFill>
                <a:latin typeface="Arial Narrow"/>
                <a:cs typeface="Arial Narrow"/>
              </a:rPr>
              <a:t>einen </a:t>
            </a:r>
            <a:r>
              <a:rPr sz="1200" dirty="0">
                <a:solidFill>
                  <a:srgbClr val="231F20"/>
                </a:solidFill>
                <a:latin typeface="Arial Narrow"/>
                <a:cs typeface="Arial Narrow"/>
              </a:rPr>
              <a:t>Servicevertreter</a:t>
            </a:r>
            <a:r>
              <a:rPr sz="1200" spc="-60" dirty="0">
                <a:solidFill>
                  <a:srgbClr val="231F20"/>
                </a:solidFill>
                <a:latin typeface="Arial Narrow"/>
                <a:cs typeface="Arial Narrow"/>
              </a:rPr>
              <a:t> </a:t>
            </a:r>
            <a:r>
              <a:rPr sz="1200" spc="-5" dirty="0">
                <a:solidFill>
                  <a:srgbClr val="231F20"/>
                </a:solidFill>
                <a:latin typeface="Arial Narrow"/>
                <a:cs typeface="Arial Narrow"/>
              </a:rPr>
              <a:t>oder</a:t>
            </a:r>
            <a:endParaRPr sz="1200">
              <a:latin typeface="Arial Narrow"/>
              <a:cs typeface="Arial Narrow"/>
            </a:endParaRPr>
          </a:p>
          <a:p>
            <a:pPr marL="207645">
              <a:lnSpc>
                <a:spcPts val="1300"/>
              </a:lnSpc>
            </a:pPr>
            <a:r>
              <a:rPr sz="1200" spc="-5" dirty="0">
                <a:solidFill>
                  <a:srgbClr val="231F20"/>
                </a:solidFill>
                <a:latin typeface="Arial Narrow"/>
                <a:cs typeface="Arial Narrow"/>
              </a:rPr>
              <a:t>eine ähnlich qualifizierte </a:t>
            </a:r>
            <a:r>
              <a:rPr sz="1200" dirty="0">
                <a:solidFill>
                  <a:srgbClr val="231F20"/>
                </a:solidFill>
                <a:latin typeface="Arial Narrow"/>
                <a:cs typeface="Arial Narrow"/>
              </a:rPr>
              <a:t>Person </a:t>
            </a:r>
            <a:r>
              <a:rPr sz="1200" spc="-5" dirty="0">
                <a:solidFill>
                  <a:srgbClr val="231F20"/>
                </a:solidFill>
                <a:latin typeface="Arial Narrow"/>
                <a:cs typeface="Arial Narrow"/>
              </a:rPr>
              <a:t>ersetzt </a:t>
            </a:r>
            <a:r>
              <a:rPr sz="1200" dirty="0">
                <a:solidFill>
                  <a:srgbClr val="231F20"/>
                </a:solidFill>
                <a:latin typeface="Arial Narrow"/>
                <a:cs typeface="Arial Narrow"/>
              </a:rPr>
              <a:t>werden, </a:t>
            </a:r>
            <a:r>
              <a:rPr sz="1200" spc="-5" dirty="0">
                <a:solidFill>
                  <a:srgbClr val="231F20"/>
                </a:solidFill>
                <a:latin typeface="Arial Narrow"/>
                <a:cs typeface="Arial Narrow"/>
              </a:rPr>
              <a:t>um eine Gefährdung zu</a:t>
            </a:r>
            <a:r>
              <a:rPr sz="1200" spc="-15" dirty="0">
                <a:solidFill>
                  <a:srgbClr val="231F20"/>
                </a:solidFill>
                <a:latin typeface="Arial Narrow"/>
                <a:cs typeface="Arial Narrow"/>
              </a:rPr>
              <a:t> </a:t>
            </a:r>
            <a:r>
              <a:rPr sz="1200" spc="-5" dirty="0">
                <a:solidFill>
                  <a:srgbClr val="231F20"/>
                </a:solidFill>
                <a:latin typeface="Arial Narrow"/>
                <a:cs typeface="Arial Narrow"/>
              </a:rPr>
              <a:t>vermeiden.</a:t>
            </a:r>
            <a:endParaRPr sz="1200">
              <a:latin typeface="Arial Narrow"/>
              <a:cs typeface="Arial Narrow"/>
            </a:endParaRPr>
          </a:p>
          <a:p>
            <a:pPr marL="207645" marR="55244" indent="-176530">
              <a:lnSpc>
                <a:spcPts val="1300"/>
              </a:lnSpc>
              <a:spcBef>
                <a:spcPts val="90"/>
              </a:spcBef>
              <a:buChar char="●"/>
              <a:tabLst>
                <a:tab pos="208279" algn="l"/>
              </a:tabLst>
            </a:pPr>
            <a:r>
              <a:rPr sz="1200" spc="-5" dirty="0">
                <a:solidFill>
                  <a:srgbClr val="231F20"/>
                </a:solidFill>
                <a:latin typeface="Arial Narrow"/>
                <a:cs typeface="Arial Narrow"/>
              </a:rPr>
              <a:t>Gefahr eines </a:t>
            </a:r>
            <a:r>
              <a:rPr sz="1200" dirty="0">
                <a:solidFill>
                  <a:srgbClr val="231F20"/>
                </a:solidFill>
                <a:latin typeface="Arial Narrow"/>
                <a:cs typeface="Arial Narrow"/>
              </a:rPr>
              <a:t>Stromschlags. </a:t>
            </a:r>
            <a:r>
              <a:rPr sz="1200" spc="-5" dirty="0">
                <a:solidFill>
                  <a:srgbClr val="231F20"/>
                </a:solidFill>
                <a:latin typeface="Arial Narrow"/>
                <a:cs typeface="Arial Narrow"/>
              </a:rPr>
              <a:t>Lassen </a:t>
            </a:r>
            <a:r>
              <a:rPr sz="1200" dirty="0">
                <a:solidFill>
                  <a:srgbClr val="231F20"/>
                </a:solidFill>
                <a:latin typeface="Arial Narrow"/>
                <a:cs typeface="Arial Narrow"/>
              </a:rPr>
              <a:t>Sie </a:t>
            </a:r>
            <a:r>
              <a:rPr sz="1200" spc="-5" dirty="0">
                <a:solidFill>
                  <a:srgbClr val="231F20"/>
                </a:solidFill>
                <a:latin typeface="Arial Narrow"/>
                <a:cs typeface="Arial Narrow"/>
              </a:rPr>
              <a:t>keine elektrischen Geräte </a:t>
            </a:r>
            <a:r>
              <a:rPr sz="1200" dirty="0">
                <a:solidFill>
                  <a:srgbClr val="231F20"/>
                </a:solidFill>
                <a:latin typeface="Arial Narrow"/>
                <a:cs typeface="Arial Narrow"/>
              </a:rPr>
              <a:t>wie </a:t>
            </a:r>
            <a:r>
              <a:rPr sz="1200" spc="-5" dirty="0">
                <a:solidFill>
                  <a:srgbClr val="231F20"/>
                </a:solidFill>
                <a:latin typeface="Arial Narrow"/>
                <a:cs typeface="Arial Narrow"/>
              </a:rPr>
              <a:t>Lampen, </a:t>
            </a:r>
            <a:r>
              <a:rPr sz="1200" dirty="0">
                <a:solidFill>
                  <a:srgbClr val="231F20"/>
                </a:solidFill>
                <a:latin typeface="Arial Narrow"/>
                <a:cs typeface="Arial Narrow"/>
              </a:rPr>
              <a:t>Telefone, Radios </a:t>
            </a:r>
            <a:r>
              <a:rPr sz="1200" spc="-5" dirty="0">
                <a:solidFill>
                  <a:srgbClr val="231F20"/>
                </a:solidFill>
                <a:latin typeface="Arial Narrow"/>
                <a:cs typeface="Arial Narrow"/>
              </a:rPr>
              <a:t>oder </a:t>
            </a:r>
            <a:r>
              <a:rPr sz="1200" dirty="0">
                <a:solidFill>
                  <a:srgbClr val="231F20"/>
                </a:solidFill>
                <a:latin typeface="Arial Narrow"/>
                <a:cs typeface="Arial Narrow"/>
              </a:rPr>
              <a:t>Fernseher  </a:t>
            </a:r>
            <a:r>
              <a:rPr sz="1200" spc="-5" dirty="0">
                <a:solidFill>
                  <a:srgbClr val="231F20"/>
                </a:solidFill>
                <a:latin typeface="Arial Narrow"/>
                <a:cs typeface="Arial Narrow"/>
              </a:rPr>
              <a:t>in einem </a:t>
            </a:r>
            <a:r>
              <a:rPr sz="1200" dirty="0">
                <a:solidFill>
                  <a:srgbClr val="231F20"/>
                </a:solidFill>
                <a:latin typeface="Arial Narrow"/>
                <a:cs typeface="Arial Narrow"/>
              </a:rPr>
              <a:t>Umkreis </a:t>
            </a:r>
            <a:r>
              <a:rPr sz="1200" spc="-5" dirty="0">
                <a:solidFill>
                  <a:srgbClr val="231F20"/>
                </a:solidFill>
                <a:latin typeface="Arial Narrow"/>
                <a:cs typeface="Arial Narrow"/>
              </a:rPr>
              <a:t>von 1,5 </a:t>
            </a:r>
            <a:r>
              <a:rPr sz="1200" dirty="0">
                <a:solidFill>
                  <a:srgbClr val="231F20"/>
                </a:solidFill>
                <a:latin typeface="Arial Narrow"/>
                <a:cs typeface="Arial Narrow"/>
              </a:rPr>
              <a:t>m </a:t>
            </a:r>
            <a:r>
              <a:rPr sz="1200" spc="-5" dirty="0">
                <a:solidFill>
                  <a:srgbClr val="231F20"/>
                </a:solidFill>
                <a:latin typeface="Arial Narrow"/>
                <a:cs typeface="Arial Narrow"/>
              </a:rPr>
              <a:t>um eine </a:t>
            </a:r>
            <a:r>
              <a:rPr sz="1200" dirty="0">
                <a:solidFill>
                  <a:srgbClr val="231F20"/>
                </a:solidFill>
                <a:latin typeface="Arial Narrow"/>
                <a:cs typeface="Arial Narrow"/>
              </a:rPr>
              <a:t>Whirlpool-Wanne</a:t>
            </a:r>
            <a:r>
              <a:rPr sz="1200" spc="-15" dirty="0">
                <a:solidFill>
                  <a:srgbClr val="231F20"/>
                </a:solidFill>
                <a:latin typeface="Arial Narrow"/>
                <a:cs typeface="Arial Narrow"/>
              </a:rPr>
              <a:t> </a:t>
            </a:r>
            <a:r>
              <a:rPr sz="1200" spc="-5" dirty="0">
                <a:solidFill>
                  <a:srgbClr val="231F20"/>
                </a:solidFill>
                <a:latin typeface="Arial Narrow"/>
                <a:cs typeface="Arial Narrow"/>
              </a:rPr>
              <a:t>zu.</a:t>
            </a:r>
            <a:endParaRPr sz="1200">
              <a:latin typeface="Arial Narrow"/>
              <a:cs typeface="Arial Narrow"/>
            </a:endParaRPr>
          </a:p>
          <a:p>
            <a:pPr marL="207645" indent="-176530">
              <a:lnSpc>
                <a:spcPts val="1280"/>
              </a:lnSpc>
              <a:buChar char="●"/>
              <a:tabLst>
                <a:tab pos="208279" algn="l"/>
              </a:tabLst>
            </a:pPr>
            <a:r>
              <a:rPr sz="1200" spc="-5" dirty="0">
                <a:solidFill>
                  <a:srgbClr val="231F20"/>
                </a:solidFill>
                <a:latin typeface="Arial Narrow"/>
                <a:cs typeface="Arial Narrow"/>
              </a:rPr>
              <a:t>Gefahr eines </a:t>
            </a:r>
            <a:r>
              <a:rPr sz="1200" dirty="0">
                <a:solidFill>
                  <a:srgbClr val="231F20"/>
                </a:solidFill>
                <a:latin typeface="Arial Narrow"/>
                <a:cs typeface="Arial Narrow"/>
              </a:rPr>
              <a:t>Stromschlags. Benutzen Sie </a:t>
            </a:r>
            <a:r>
              <a:rPr sz="1200" spc="-5" dirty="0">
                <a:solidFill>
                  <a:srgbClr val="231F20"/>
                </a:solidFill>
                <a:latin typeface="Arial Narrow"/>
                <a:cs typeface="Arial Narrow"/>
              </a:rPr>
              <a:t>den </a:t>
            </a:r>
            <a:r>
              <a:rPr sz="1200" dirty="0">
                <a:solidFill>
                  <a:srgbClr val="231F20"/>
                </a:solidFill>
                <a:latin typeface="Arial Narrow"/>
                <a:cs typeface="Arial Narrow"/>
              </a:rPr>
              <a:t>Whirlpool </a:t>
            </a:r>
            <a:r>
              <a:rPr sz="1200" spc="-5" dirty="0">
                <a:solidFill>
                  <a:srgbClr val="231F20"/>
                </a:solidFill>
                <a:latin typeface="Arial Narrow"/>
                <a:cs typeface="Arial Narrow"/>
              </a:rPr>
              <a:t>nicht, </a:t>
            </a:r>
            <a:r>
              <a:rPr sz="1200" dirty="0">
                <a:solidFill>
                  <a:srgbClr val="231F20"/>
                </a:solidFill>
                <a:latin typeface="Arial Narrow"/>
                <a:cs typeface="Arial Narrow"/>
              </a:rPr>
              <a:t>wenn </a:t>
            </a:r>
            <a:r>
              <a:rPr sz="1200" spc="-5" dirty="0">
                <a:solidFill>
                  <a:srgbClr val="231F20"/>
                </a:solidFill>
                <a:latin typeface="Arial Narrow"/>
                <a:cs typeface="Arial Narrow"/>
              </a:rPr>
              <a:t>es </a:t>
            </a:r>
            <a:r>
              <a:rPr sz="1200" dirty="0">
                <a:solidFill>
                  <a:srgbClr val="231F20"/>
                </a:solidFill>
                <a:latin typeface="Arial Narrow"/>
                <a:cs typeface="Arial Narrow"/>
              </a:rPr>
              <a:t>regnet, </a:t>
            </a:r>
            <a:r>
              <a:rPr sz="1200" spc="-5" dirty="0">
                <a:solidFill>
                  <a:srgbClr val="231F20"/>
                </a:solidFill>
                <a:latin typeface="Arial Narrow"/>
                <a:cs typeface="Arial Narrow"/>
              </a:rPr>
              <a:t>donnert oder</a:t>
            </a:r>
            <a:r>
              <a:rPr sz="1200" spc="-30" dirty="0">
                <a:solidFill>
                  <a:srgbClr val="231F20"/>
                </a:solidFill>
                <a:latin typeface="Arial Narrow"/>
                <a:cs typeface="Arial Narrow"/>
              </a:rPr>
              <a:t> </a:t>
            </a:r>
            <a:r>
              <a:rPr sz="1200" spc="-5" dirty="0">
                <a:solidFill>
                  <a:srgbClr val="231F20"/>
                </a:solidFill>
                <a:latin typeface="Arial Narrow"/>
                <a:cs typeface="Arial Narrow"/>
              </a:rPr>
              <a:t>blitzt.</a:t>
            </a:r>
            <a:endParaRPr sz="1200">
              <a:latin typeface="Arial Narrow"/>
              <a:cs typeface="Arial Narrow"/>
            </a:endParaRPr>
          </a:p>
          <a:p>
            <a:pPr>
              <a:lnSpc>
                <a:spcPct val="100000"/>
              </a:lnSpc>
              <a:spcBef>
                <a:spcPts val="45"/>
              </a:spcBef>
              <a:buClr>
                <a:srgbClr val="231F20"/>
              </a:buClr>
              <a:buFont typeface="Arial Narrow"/>
              <a:buChar char="●"/>
            </a:pPr>
            <a:endParaRPr sz="1950">
              <a:latin typeface="Times New Roman"/>
              <a:cs typeface="Times New Roman"/>
            </a:endParaRPr>
          </a:p>
          <a:p>
            <a:pPr marL="79375" algn="ctr">
              <a:lnSpc>
                <a:spcPct val="100000"/>
              </a:lnSpc>
              <a:tabLst>
                <a:tab pos="259715" algn="l"/>
              </a:tabLst>
            </a:pPr>
            <a:r>
              <a:rPr sz="1200" b="1" dirty="0">
                <a:solidFill>
                  <a:srgbClr val="58595B"/>
                </a:solidFill>
                <a:latin typeface="Arial Narrow"/>
                <a:cs typeface="Arial Narrow"/>
              </a:rPr>
              <a:t>!	</a:t>
            </a:r>
            <a:r>
              <a:rPr sz="1200" b="1" dirty="0">
                <a:solidFill>
                  <a:srgbClr val="FFFFFF"/>
                </a:solidFill>
                <a:latin typeface="Arial Narrow"/>
                <a:cs typeface="Arial Narrow"/>
              </a:rPr>
              <a:t>WARNUNG</a:t>
            </a:r>
            <a:endParaRPr sz="1200">
              <a:latin typeface="Arial Narrow"/>
              <a:cs typeface="Arial Narrow"/>
            </a:endParaRPr>
          </a:p>
          <a:p>
            <a:pPr>
              <a:lnSpc>
                <a:spcPct val="100000"/>
              </a:lnSpc>
              <a:spcBef>
                <a:spcPts val="35"/>
              </a:spcBef>
            </a:pPr>
            <a:endParaRPr sz="1200">
              <a:latin typeface="Times New Roman"/>
              <a:cs typeface="Times New Roman"/>
            </a:endParaRPr>
          </a:p>
          <a:p>
            <a:pPr marL="204470" marR="17145" indent="-176530">
              <a:lnSpc>
                <a:spcPts val="1300"/>
              </a:lnSpc>
              <a:buChar char="●"/>
              <a:tabLst>
                <a:tab pos="205104" algn="l"/>
              </a:tabLst>
            </a:pPr>
            <a:r>
              <a:rPr sz="1200" dirty="0">
                <a:solidFill>
                  <a:srgbClr val="231F20"/>
                </a:solidFill>
                <a:latin typeface="Arial Narrow"/>
                <a:cs typeface="Arial Narrow"/>
              </a:rPr>
              <a:t>Um </a:t>
            </a:r>
            <a:r>
              <a:rPr sz="1200" spc="-5" dirty="0">
                <a:solidFill>
                  <a:srgbClr val="231F20"/>
                </a:solidFill>
                <a:latin typeface="Arial Narrow"/>
                <a:cs typeface="Arial Narrow"/>
              </a:rPr>
              <a:t>die Gefahr eines </a:t>
            </a:r>
            <a:r>
              <a:rPr sz="1200" dirty="0">
                <a:solidFill>
                  <a:srgbClr val="231F20"/>
                </a:solidFill>
                <a:latin typeface="Arial Narrow"/>
                <a:cs typeface="Arial Narrow"/>
              </a:rPr>
              <a:t>Stromschlags </a:t>
            </a:r>
            <a:r>
              <a:rPr sz="1200" spc="-5" dirty="0">
                <a:solidFill>
                  <a:srgbClr val="231F20"/>
                </a:solidFill>
                <a:latin typeface="Arial Narrow"/>
                <a:cs typeface="Arial Narrow"/>
              </a:rPr>
              <a:t>zu verringern, verwenden </a:t>
            </a:r>
            <a:r>
              <a:rPr sz="1200" dirty="0">
                <a:solidFill>
                  <a:srgbClr val="231F20"/>
                </a:solidFill>
                <a:latin typeface="Arial Narrow"/>
                <a:cs typeface="Arial Narrow"/>
              </a:rPr>
              <a:t>Sie </a:t>
            </a:r>
            <a:r>
              <a:rPr sz="1200" spc="-5" dirty="0">
                <a:solidFill>
                  <a:srgbClr val="231F20"/>
                </a:solidFill>
                <a:latin typeface="Arial Narrow"/>
                <a:cs typeface="Arial Narrow"/>
              </a:rPr>
              <a:t>kein </a:t>
            </a:r>
            <a:r>
              <a:rPr sz="1200" dirty="0">
                <a:solidFill>
                  <a:srgbClr val="231F20"/>
                </a:solidFill>
                <a:latin typeface="Arial Narrow"/>
                <a:cs typeface="Arial Narrow"/>
              </a:rPr>
              <a:t>Verlängerungskabel, </a:t>
            </a:r>
            <a:r>
              <a:rPr sz="1200" spc="-5" dirty="0">
                <a:solidFill>
                  <a:srgbClr val="231F20"/>
                </a:solidFill>
                <a:latin typeface="Arial Narrow"/>
                <a:cs typeface="Arial Narrow"/>
              </a:rPr>
              <a:t>keine </a:t>
            </a:r>
            <a:r>
              <a:rPr sz="1200" dirty="0">
                <a:solidFill>
                  <a:srgbClr val="231F20"/>
                </a:solidFill>
                <a:latin typeface="Arial Narrow"/>
                <a:cs typeface="Arial Narrow"/>
              </a:rPr>
              <a:t>Zeitschaltuhren,  </a:t>
            </a:r>
            <a:r>
              <a:rPr sz="1200" spc="-5" dirty="0">
                <a:solidFill>
                  <a:srgbClr val="231F20"/>
                </a:solidFill>
                <a:latin typeface="Arial Narrow"/>
                <a:cs typeface="Arial Narrow"/>
              </a:rPr>
              <a:t>keine </a:t>
            </a:r>
            <a:r>
              <a:rPr sz="1200" dirty="0">
                <a:solidFill>
                  <a:srgbClr val="231F20"/>
                </a:solidFill>
                <a:latin typeface="Arial Narrow"/>
                <a:cs typeface="Arial Narrow"/>
              </a:rPr>
              <a:t>Steckeradapter </a:t>
            </a:r>
            <a:r>
              <a:rPr sz="1200" spc="-5" dirty="0">
                <a:solidFill>
                  <a:srgbClr val="231F20"/>
                </a:solidFill>
                <a:latin typeface="Arial Narrow"/>
                <a:cs typeface="Arial Narrow"/>
              </a:rPr>
              <a:t>oder </a:t>
            </a:r>
            <a:r>
              <a:rPr sz="1200" dirty="0">
                <a:solidFill>
                  <a:srgbClr val="231F20"/>
                </a:solidFill>
                <a:latin typeface="Arial Narrow"/>
                <a:cs typeface="Arial Narrow"/>
              </a:rPr>
              <a:t>Konverter-Stecker, </a:t>
            </a:r>
            <a:r>
              <a:rPr sz="1200" spc="-5" dirty="0">
                <a:solidFill>
                  <a:srgbClr val="231F20"/>
                </a:solidFill>
                <a:latin typeface="Arial Narrow"/>
                <a:cs typeface="Arial Narrow"/>
              </a:rPr>
              <a:t>um das Gerät an die </a:t>
            </a:r>
            <a:r>
              <a:rPr sz="1200" dirty="0">
                <a:solidFill>
                  <a:srgbClr val="231F20"/>
                </a:solidFill>
                <a:latin typeface="Arial Narrow"/>
                <a:cs typeface="Arial Narrow"/>
              </a:rPr>
              <a:t>Stromversorgung </a:t>
            </a:r>
            <a:r>
              <a:rPr sz="1200" spc="-5" dirty="0">
                <a:solidFill>
                  <a:srgbClr val="231F20"/>
                </a:solidFill>
                <a:latin typeface="Arial Narrow"/>
                <a:cs typeface="Arial Narrow"/>
              </a:rPr>
              <a:t>anzuschließen. </a:t>
            </a:r>
            <a:r>
              <a:rPr sz="1200" dirty="0">
                <a:solidFill>
                  <a:srgbClr val="231F20"/>
                </a:solidFill>
                <a:latin typeface="Arial Narrow"/>
                <a:cs typeface="Arial Narrow"/>
              </a:rPr>
              <a:t>Sorgen Sie  </a:t>
            </a:r>
            <a:r>
              <a:rPr sz="1200" spc="-5" dirty="0">
                <a:solidFill>
                  <a:srgbClr val="231F20"/>
                </a:solidFill>
                <a:latin typeface="Arial Narrow"/>
                <a:cs typeface="Arial Narrow"/>
              </a:rPr>
              <a:t>für eine ordnungsgemäß platzierte</a:t>
            </a:r>
            <a:r>
              <a:rPr sz="1200" spc="-10" dirty="0">
                <a:solidFill>
                  <a:srgbClr val="231F20"/>
                </a:solidFill>
                <a:latin typeface="Arial Narrow"/>
                <a:cs typeface="Arial Narrow"/>
              </a:rPr>
              <a:t> </a:t>
            </a:r>
            <a:r>
              <a:rPr sz="1200" dirty="0">
                <a:solidFill>
                  <a:srgbClr val="231F20"/>
                </a:solidFill>
                <a:latin typeface="Arial Narrow"/>
                <a:cs typeface="Arial Narrow"/>
              </a:rPr>
              <a:t>Steckdose.</a:t>
            </a:r>
            <a:endParaRPr sz="1200">
              <a:latin typeface="Arial Narrow"/>
              <a:cs typeface="Arial Narrow"/>
            </a:endParaRPr>
          </a:p>
          <a:p>
            <a:pPr marL="204470" indent="-176530">
              <a:lnSpc>
                <a:spcPts val="1210"/>
              </a:lnSpc>
              <a:buChar char="●"/>
              <a:tabLst>
                <a:tab pos="205104" algn="l"/>
              </a:tabLst>
            </a:pPr>
            <a:r>
              <a:rPr sz="1200" dirty="0">
                <a:solidFill>
                  <a:srgbClr val="231F20"/>
                </a:solidFill>
                <a:latin typeface="Arial Narrow"/>
                <a:cs typeface="Arial Narrow"/>
              </a:rPr>
              <a:t>Dieses </a:t>
            </a:r>
            <a:r>
              <a:rPr sz="1200" spc="-5" dirty="0">
                <a:solidFill>
                  <a:srgbClr val="231F20"/>
                </a:solidFill>
                <a:latin typeface="Arial Narrow"/>
                <a:cs typeface="Arial Narrow"/>
              </a:rPr>
              <a:t>Gerät mit eingebauten </a:t>
            </a:r>
            <a:r>
              <a:rPr sz="1200" dirty="0">
                <a:solidFill>
                  <a:srgbClr val="231F20"/>
                </a:solidFill>
                <a:latin typeface="Arial Narrow"/>
                <a:cs typeface="Arial Narrow"/>
              </a:rPr>
              <a:t>Heizelementen </a:t>
            </a:r>
            <a:r>
              <a:rPr sz="1200" spc="-5" dirty="0">
                <a:solidFill>
                  <a:srgbClr val="231F20"/>
                </a:solidFill>
                <a:latin typeface="Arial Narrow"/>
                <a:cs typeface="Arial Narrow"/>
              </a:rPr>
              <a:t>muss an eine geerdete </a:t>
            </a:r>
            <a:r>
              <a:rPr sz="1200" dirty="0">
                <a:solidFill>
                  <a:srgbClr val="231F20"/>
                </a:solidFill>
                <a:latin typeface="Arial Narrow"/>
                <a:cs typeface="Arial Narrow"/>
              </a:rPr>
              <a:t>Netzsteckdose </a:t>
            </a:r>
            <a:r>
              <a:rPr sz="1200" spc="-5" dirty="0">
                <a:solidFill>
                  <a:srgbClr val="231F20"/>
                </a:solidFill>
                <a:latin typeface="Arial Narrow"/>
                <a:cs typeface="Arial Narrow"/>
              </a:rPr>
              <a:t>mit einem </a:t>
            </a:r>
            <a:r>
              <a:rPr sz="1200" dirty="0">
                <a:solidFill>
                  <a:srgbClr val="231F20"/>
                </a:solidFill>
                <a:latin typeface="Arial Narrow"/>
                <a:cs typeface="Arial Narrow"/>
              </a:rPr>
              <a:t>Netzkabel</a:t>
            </a:r>
            <a:r>
              <a:rPr sz="1200" spc="-35" dirty="0">
                <a:solidFill>
                  <a:srgbClr val="231F20"/>
                </a:solidFill>
                <a:latin typeface="Arial Narrow"/>
                <a:cs typeface="Arial Narrow"/>
              </a:rPr>
              <a:t> </a:t>
            </a:r>
            <a:r>
              <a:rPr sz="1200" spc="-5" dirty="0">
                <a:solidFill>
                  <a:srgbClr val="231F20"/>
                </a:solidFill>
                <a:latin typeface="Arial Narrow"/>
                <a:cs typeface="Arial Narrow"/>
              </a:rPr>
              <a:t>mit</a:t>
            </a:r>
            <a:endParaRPr sz="1200">
              <a:latin typeface="Arial Narrow"/>
              <a:cs typeface="Arial Narrow"/>
            </a:endParaRPr>
          </a:p>
          <a:p>
            <a:pPr marL="204470" marR="176530">
              <a:lnSpc>
                <a:spcPts val="1300"/>
              </a:lnSpc>
              <a:spcBef>
                <a:spcPts val="90"/>
              </a:spcBef>
            </a:pPr>
            <a:r>
              <a:rPr sz="1200" dirty="0">
                <a:solidFill>
                  <a:srgbClr val="231F20"/>
                </a:solidFill>
                <a:latin typeface="Arial Narrow"/>
                <a:cs typeface="Arial Narrow"/>
              </a:rPr>
              <a:t>Stecker </a:t>
            </a:r>
            <a:r>
              <a:rPr sz="1200" spc="-5" dirty="0">
                <a:solidFill>
                  <a:srgbClr val="231F20"/>
                </a:solidFill>
                <a:latin typeface="Arial Narrow"/>
                <a:cs typeface="Arial Narrow"/>
              </a:rPr>
              <a:t>und eine </a:t>
            </a:r>
            <a:r>
              <a:rPr sz="1200" dirty="0">
                <a:solidFill>
                  <a:srgbClr val="231F20"/>
                </a:solidFill>
                <a:latin typeface="Arial Narrow"/>
                <a:cs typeface="Arial Narrow"/>
              </a:rPr>
              <a:t>PRCD (ortsveränderliche Fehlerstrom-Schutzeinrichtung) </a:t>
            </a:r>
            <a:r>
              <a:rPr sz="1200" spc="-5" dirty="0">
                <a:solidFill>
                  <a:srgbClr val="231F20"/>
                </a:solidFill>
                <a:latin typeface="Arial Narrow"/>
                <a:cs typeface="Arial Narrow"/>
              </a:rPr>
              <a:t>mit einem </a:t>
            </a:r>
            <a:r>
              <a:rPr sz="1200" dirty="0">
                <a:solidFill>
                  <a:srgbClr val="231F20"/>
                </a:solidFill>
                <a:latin typeface="Arial Narrow"/>
                <a:cs typeface="Arial Narrow"/>
              </a:rPr>
              <a:t>Auslösestrom </a:t>
            </a:r>
            <a:r>
              <a:rPr sz="1200" spc="-5" dirty="0">
                <a:solidFill>
                  <a:srgbClr val="231F20"/>
                </a:solidFill>
                <a:latin typeface="Arial Narrow"/>
                <a:cs typeface="Arial Narrow"/>
              </a:rPr>
              <a:t>von 10 mA  angeschlossen</a:t>
            </a:r>
            <a:r>
              <a:rPr sz="1200" spc="-10" dirty="0">
                <a:solidFill>
                  <a:srgbClr val="231F20"/>
                </a:solidFill>
                <a:latin typeface="Arial Narrow"/>
                <a:cs typeface="Arial Narrow"/>
              </a:rPr>
              <a:t> </a:t>
            </a:r>
            <a:r>
              <a:rPr sz="1200" dirty="0">
                <a:solidFill>
                  <a:srgbClr val="231F20"/>
                </a:solidFill>
                <a:latin typeface="Arial Narrow"/>
                <a:cs typeface="Arial Narrow"/>
              </a:rPr>
              <a:t>werden.</a:t>
            </a:r>
            <a:endParaRPr sz="1200">
              <a:latin typeface="Arial Narrow"/>
              <a:cs typeface="Arial Narrow"/>
            </a:endParaRPr>
          </a:p>
          <a:p>
            <a:pPr marL="204470" marR="869315" indent="-176530">
              <a:lnSpc>
                <a:spcPts val="1300"/>
              </a:lnSpc>
              <a:buChar char="●"/>
              <a:tabLst>
                <a:tab pos="205104" algn="l"/>
              </a:tabLst>
            </a:pPr>
            <a:r>
              <a:rPr sz="1200" dirty="0">
                <a:solidFill>
                  <a:srgbClr val="231F20"/>
                </a:solidFill>
                <a:latin typeface="Arial Narrow"/>
                <a:cs typeface="Arial Narrow"/>
              </a:rPr>
              <a:t>Dieses </a:t>
            </a:r>
            <a:r>
              <a:rPr sz="1200" spc="-5" dirty="0">
                <a:solidFill>
                  <a:srgbClr val="231F20"/>
                </a:solidFill>
                <a:latin typeface="Arial Narrow"/>
                <a:cs typeface="Arial Narrow"/>
              </a:rPr>
              <a:t>geerdete Gerät darf für eine feste </a:t>
            </a:r>
            <a:r>
              <a:rPr sz="1200" dirty="0">
                <a:solidFill>
                  <a:srgbClr val="231F20"/>
                </a:solidFill>
                <a:latin typeface="Arial Narrow"/>
                <a:cs typeface="Arial Narrow"/>
              </a:rPr>
              <a:t>Verkabelung </a:t>
            </a:r>
            <a:r>
              <a:rPr sz="1200" spc="-5" dirty="0">
                <a:solidFill>
                  <a:srgbClr val="231F20"/>
                </a:solidFill>
                <a:latin typeface="Arial Narrow"/>
                <a:cs typeface="Arial Narrow"/>
              </a:rPr>
              <a:t>nur direkt an eine </a:t>
            </a:r>
            <a:r>
              <a:rPr sz="1200" dirty="0">
                <a:solidFill>
                  <a:srgbClr val="231F20"/>
                </a:solidFill>
                <a:latin typeface="Arial Narrow"/>
                <a:cs typeface="Arial Narrow"/>
              </a:rPr>
              <a:t>Schutzkontakt-Steckdose  </a:t>
            </a:r>
            <a:r>
              <a:rPr sz="1200" spc="-5" dirty="0">
                <a:solidFill>
                  <a:srgbClr val="231F20"/>
                </a:solidFill>
                <a:latin typeface="Arial Narrow"/>
                <a:cs typeface="Arial Narrow"/>
              </a:rPr>
              <a:t>angeschlossen</a:t>
            </a:r>
            <a:r>
              <a:rPr sz="1200" spc="-10" dirty="0">
                <a:solidFill>
                  <a:srgbClr val="231F20"/>
                </a:solidFill>
                <a:latin typeface="Arial Narrow"/>
                <a:cs typeface="Arial Narrow"/>
              </a:rPr>
              <a:t> </a:t>
            </a:r>
            <a:r>
              <a:rPr sz="1200" dirty="0">
                <a:solidFill>
                  <a:srgbClr val="231F20"/>
                </a:solidFill>
                <a:latin typeface="Arial Narrow"/>
                <a:cs typeface="Arial Narrow"/>
              </a:rPr>
              <a:t>werden.</a:t>
            </a:r>
            <a:endParaRPr sz="1200">
              <a:latin typeface="Arial Narrow"/>
              <a:cs typeface="Arial Narrow"/>
            </a:endParaRPr>
          </a:p>
          <a:p>
            <a:pPr marL="204470" marR="307340" indent="-176530">
              <a:lnSpc>
                <a:spcPts val="1300"/>
              </a:lnSpc>
              <a:buChar char="●"/>
              <a:tabLst>
                <a:tab pos="205104" algn="l"/>
              </a:tabLst>
            </a:pPr>
            <a:r>
              <a:rPr sz="1200" dirty="0">
                <a:solidFill>
                  <a:srgbClr val="231F20"/>
                </a:solidFill>
                <a:latin typeface="Arial Narrow"/>
                <a:cs typeface="Arial Narrow"/>
              </a:rPr>
              <a:t>Teile, </a:t>
            </a:r>
            <a:r>
              <a:rPr sz="1200" spc="-5" dirty="0">
                <a:solidFill>
                  <a:srgbClr val="231F20"/>
                </a:solidFill>
                <a:latin typeface="Arial Narrow"/>
                <a:cs typeface="Arial Narrow"/>
              </a:rPr>
              <a:t>die spannungsführende </a:t>
            </a:r>
            <a:r>
              <a:rPr sz="1200" dirty="0">
                <a:solidFill>
                  <a:srgbClr val="231F20"/>
                </a:solidFill>
                <a:latin typeface="Arial Narrow"/>
                <a:cs typeface="Arial Narrow"/>
              </a:rPr>
              <a:t>Komponenten </a:t>
            </a:r>
            <a:r>
              <a:rPr sz="1200" spc="-5" dirty="0">
                <a:solidFill>
                  <a:srgbClr val="231F20"/>
                </a:solidFill>
                <a:latin typeface="Arial Narrow"/>
                <a:cs typeface="Arial Narrow"/>
              </a:rPr>
              <a:t>enthalten, mit </a:t>
            </a:r>
            <a:r>
              <a:rPr sz="1200" dirty="0">
                <a:solidFill>
                  <a:srgbClr val="231F20"/>
                </a:solidFill>
                <a:latin typeface="Arial Narrow"/>
                <a:cs typeface="Arial Narrow"/>
              </a:rPr>
              <a:t>Ausnahme </a:t>
            </a:r>
            <a:r>
              <a:rPr sz="1200" spc="-5" dirty="0">
                <a:solidFill>
                  <a:srgbClr val="231F20"/>
                </a:solidFill>
                <a:latin typeface="Arial Narrow"/>
                <a:cs typeface="Arial Narrow"/>
              </a:rPr>
              <a:t>der </a:t>
            </a:r>
            <a:r>
              <a:rPr sz="1200" dirty="0">
                <a:solidFill>
                  <a:srgbClr val="231F20"/>
                </a:solidFill>
                <a:latin typeface="Arial Narrow"/>
                <a:cs typeface="Arial Narrow"/>
              </a:rPr>
              <a:t>Teile, </a:t>
            </a:r>
            <a:r>
              <a:rPr sz="1200" spc="-5" dirty="0">
                <a:solidFill>
                  <a:srgbClr val="231F20"/>
                </a:solidFill>
                <a:latin typeface="Arial Narrow"/>
                <a:cs typeface="Arial Narrow"/>
              </a:rPr>
              <a:t>die mit einer  </a:t>
            </a:r>
            <a:r>
              <a:rPr sz="1200" dirty="0">
                <a:solidFill>
                  <a:srgbClr val="231F20"/>
                </a:solidFill>
                <a:latin typeface="Arial Narrow"/>
                <a:cs typeface="Arial Narrow"/>
              </a:rPr>
              <a:t>Sicherheitskleinspannung </a:t>
            </a:r>
            <a:r>
              <a:rPr sz="1200" spc="-5" dirty="0">
                <a:solidFill>
                  <a:srgbClr val="231F20"/>
                </a:solidFill>
                <a:latin typeface="Arial Narrow"/>
                <a:cs typeface="Arial Narrow"/>
              </a:rPr>
              <a:t>von höchstens 12 </a:t>
            </a:r>
            <a:r>
              <a:rPr sz="1200" dirty="0">
                <a:solidFill>
                  <a:srgbClr val="231F20"/>
                </a:solidFill>
                <a:latin typeface="Arial Narrow"/>
                <a:cs typeface="Arial Narrow"/>
              </a:rPr>
              <a:t>V </a:t>
            </a:r>
            <a:r>
              <a:rPr sz="1200" spc="-5" dirty="0">
                <a:solidFill>
                  <a:srgbClr val="231F20"/>
                </a:solidFill>
                <a:latin typeface="Arial Narrow"/>
                <a:cs typeface="Arial Narrow"/>
              </a:rPr>
              <a:t>versorgt </a:t>
            </a:r>
            <a:r>
              <a:rPr sz="1200" dirty="0">
                <a:solidFill>
                  <a:srgbClr val="231F20"/>
                </a:solidFill>
                <a:latin typeface="Arial Narrow"/>
                <a:cs typeface="Arial Narrow"/>
              </a:rPr>
              <a:t>werden, </a:t>
            </a:r>
            <a:r>
              <a:rPr sz="1200" spc="-5" dirty="0">
                <a:solidFill>
                  <a:srgbClr val="231F20"/>
                </a:solidFill>
                <a:latin typeface="Arial Narrow"/>
                <a:cs typeface="Arial Narrow"/>
              </a:rPr>
              <a:t>müssen für alle </a:t>
            </a:r>
            <a:r>
              <a:rPr sz="1200" dirty="0">
                <a:solidFill>
                  <a:srgbClr val="231F20"/>
                </a:solidFill>
                <a:latin typeface="Arial Narrow"/>
                <a:cs typeface="Arial Narrow"/>
              </a:rPr>
              <a:t>Personen, </a:t>
            </a:r>
            <a:r>
              <a:rPr sz="1200" spc="-5" dirty="0">
                <a:solidFill>
                  <a:srgbClr val="231F20"/>
                </a:solidFill>
                <a:latin typeface="Arial Narrow"/>
                <a:cs typeface="Arial Narrow"/>
              </a:rPr>
              <a:t>die den </a:t>
            </a:r>
            <a:r>
              <a:rPr sz="1200" dirty="0">
                <a:solidFill>
                  <a:srgbClr val="231F20"/>
                </a:solidFill>
                <a:latin typeface="Arial Narrow"/>
                <a:cs typeface="Arial Narrow"/>
              </a:rPr>
              <a:t>Whirlpool  </a:t>
            </a:r>
            <a:r>
              <a:rPr sz="1200" spc="-5" dirty="0">
                <a:solidFill>
                  <a:srgbClr val="231F20"/>
                </a:solidFill>
                <a:latin typeface="Arial Narrow"/>
                <a:cs typeface="Arial Narrow"/>
              </a:rPr>
              <a:t>benutzen, unzugänglich</a:t>
            </a:r>
            <a:r>
              <a:rPr sz="1200" spc="-10" dirty="0">
                <a:solidFill>
                  <a:srgbClr val="231F20"/>
                </a:solidFill>
                <a:latin typeface="Arial Narrow"/>
                <a:cs typeface="Arial Narrow"/>
              </a:rPr>
              <a:t> </a:t>
            </a:r>
            <a:r>
              <a:rPr sz="1200" spc="-5" dirty="0">
                <a:solidFill>
                  <a:srgbClr val="231F20"/>
                </a:solidFill>
                <a:latin typeface="Arial Narrow"/>
                <a:cs typeface="Arial Narrow"/>
              </a:rPr>
              <a:t>sein.</a:t>
            </a:r>
            <a:endParaRPr sz="1200">
              <a:latin typeface="Arial Narrow"/>
              <a:cs typeface="Arial Narrow"/>
            </a:endParaRPr>
          </a:p>
          <a:p>
            <a:pPr marL="204470" indent="-176530">
              <a:lnSpc>
                <a:spcPts val="1210"/>
              </a:lnSpc>
              <a:buChar char="●"/>
              <a:tabLst>
                <a:tab pos="205104" algn="l"/>
              </a:tabLst>
            </a:pPr>
            <a:r>
              <a:rPr sz="1200" dirty="0">
                <a:solidFill>
                  <a:srgbClr val="231F20"/>
                </a:solidFill>
                <a:latin typeface="Arial Narrow"/>
                <a:cs typeface="Arial Narrow"/>
              </a:rPr>
              <a:t>Teile, </a:t>
            </a:r>
            <a:r>
              <a:rPr sz="1200" spc="-5" dirty="0">
                <a:solidFill>
                  <a:srgbClr val="231F20"/>
                </a:solidFill>
                <a:latin typeface="Arial Narrow"/>
                <a:cs typeface="Arial Narrow"/>
              </a:rPr>
              <a:t>die elektrische </a:t>
            </a:r>
            <a:r>
              <a:rPr sz="1200" dirty="0">
                <a:solidFill>
                  <a:srgbClr val="231F20"/>
                </a:solidFill>
                <a:latin typeface="Arial Narrow"/>
                <a:cs typeface="Arial Narrow"/>
              </a:rPr>
              <a:t>Komponenten </a:t>
            </a:r>
            <a:r>
              <a:rPr sz="1200" spc="-5" dirty="0">
                <a:solidFill>
                  <a:srgbClr val="231F20"/>
                </a:solidFill>
                <a:latin typeface="Arial Narrow"/>
                <a:cs typeface="Arial Narrow"/>
              </a:rPr>
              <a:t>enthalten, mit </a:t>
            </a:r>
            <a:r>
              <a:rPr sz="1200" dirty="0">
                <a:solidFill>
                  <a:srgbClr val="231F20"/>
                </a:solidFill>
                <a:latin typeface="Arial Narrow"/>
                <a:cs typeface="Arial Narrow"/>
              </a:rPr>
              <a:t>Ausnahme </a:t>
            </a:r>
            <a:r>
              <a:rPr sz="1200" spc="-5" dirty="0">
                <a:solidFill>
                  <a:srgbClr val="231F20"/>
                </a:solidFill>
                <a:latin typeface="Arial Narrow"/>
                <a:cs typeface="Arial Narrow"/>
              </a:rPr>
              <a:t>von </a:t>
            </a:r>
            <a:r>
              <a:rPr sz="1200" dirty="0">
                <a:solidFill>
                  <a:srgbClr val="231F20"/>
                </a:solidFill>
                <a:latin typeface="Arial Narrow"/>
                <a:cs typeface="Arial Narrow"/>
              </a:rPr>
              <a:t>Fernbedienungsvorrichtungen, </a:t>
            </a:r>
            <a:r>
              <a:rPr sz="1200" spc="-5" dirty="0">
                <a:solidFill>
                  <a:srgbClr val="231F20"/>
                </a:solidFill>
                <a:latin typeface="Arial Narrow"/>
                <a:cs typeface="Arial Narrow"/>
              </a:rPr>
              <a:t>müssen</a:t>
            </a:r>
            <a:r>
              <a:rPr sz="1200" spc="-40" dirty="0">
                <a:solidFill>
                  <a:srgbClr val="231F20"/>
                </a:solidFill>
                <a:latin typeface="Arial Narrow"/>
                <a:cs typeface="Arial Narrow"/>
              </a:rPr>
              <a:t> </a:t>
            </a:r>
            <a:r>
              <a:rPr sz="1200" spc="-5" dirty="0">
                <a:solidFill>
                  <a:srgbClr val="231F20"/>
                </a:solidFill>
                <a:latin typeface="Arial Narrow"/>
                <a:cs typeface="Arial Narrow"/>
              </a:rPr>
              <a:t>so</a:t>
            </a:r>
            <a:endParaRPr sz="1200">
              <a:latin typeface="Arial Narrow"/>
              <a:cs typeface="Arial Narrow"/>
            </a:endParaRPr>
          </a:p>
          <a:p>
            <a:pPr marL="204470">
              <a:lnSpc>
                <a:spcPts val="1300"/>
              </a:lnSpc>
            </a:pPr>
            <a:r>
              <a:rPr sz="1200" spc="-5" dirty="0">
                <a:solidFill>
                  <a:srgbClr val="231F20"/>
                </a:solidFill>
                <a:latin typeface="Arial Narrow"/>
                <a:cs typeface="Arial Narrow"/>
              </a:rPr>
              <a:t>platziert oder befestigt </a:t>
            </a:r>
            <a:r>
              <a:rPr sz="1200" dirty="0">
                <a:solidFill>
                  <a:srgbClr val="231F20"/>
                </a:solidFill>
                <a:latin typeface="Arial Narrow"/>
                <a:cs typeface="Arial Narrow"/>
              </a:rPr>
              <a:t>werden, </a:t>
            </a:r>
            <a:r>
              <a:rPr sz="1200" spc="-5" dirty="0">
                <a:solidFill>
                  <a:srgbClr val="231F20"/>
                </a:solidFill>
                <a:latin typeface="Arial Narrow"/>
                <a:cs typeface="Arial Narrow"/>
              </a:rPr>
              <a:t>dass sie nicht in den </a:t>
            </a:r>
            <a:r>
              <a:rPr sz="1200" dirty="0">
                <a:solidFill>
                  <a:srgbClr val="231F20"/>
                </a:solidFill>
                <a:latin typeface="Arial Narrow"/>
                <a:cs typeface="Arial Narrow"/>
              </a:rPr>
              <a:t>Whirlpool </a:t>
            </a:r>
            <a:r>
              <a:rPr sz="1200" spc="-5" dirty="0">
                <a:solidFill>
                  <a:srgbClr val="231F20"/>
                </a:solidFill>
                <a:latin typeface="Arial Narrow"/>
                <a:cs typeface="Arial Narrow"/>
              </a:rPr>
              <a:t>fallen</a:t>
            </a:r>
            <a:r>
              <a:rPr sz="1200" spc="-15" dirty="0">
                <a:solidFill>
                  <a:srgbClr val="231F20"/>
                </a:solidFill>
                <a:latin typeface="Arial Narrow"/>
                <a:cs typeface="Arial Narrow"/>
              </a:rPr>
              <a:t> </a:t>
            </a:r>
            <a:r>
              <a:rPr sz="1200" spc="-5" dirty="0">
                <a:solidFill>
                  <a:srgbClr val="231F20"/>
                </a:solidFill>
                <a:latin typeface="Arial Narrow"/>
                <a:cs typeface="Arial Narrow"/>
              </a:rPr>
              <a:t>können.</a:t>
            </a:r>
            <a:endParaRPr sz="1200">
              <a:latin typeface="Arial Narrow"/>
              <a:cs typeface="Arial Narrow"/>
            </a:endParaRPr>
          </a:p>
          <a:p>
            <a:pPr marL="204470" indent="-176530">
              <a:lnSpc>
                <a:spcPts val="1300"/>
              </a:lnSpc>
              <a:buChar char="●"/>
              <a:tabLst>
                <a:tab pos="205104" algn="l"/>
              </a:tabLst>
            </a:pPr>
            <a:r>
              <a:rPr sz="1200" dirty="0">
                <a:solidFill>
                  <a:srgbClr val="231F20"/>
                </a:solidFill>
                <a:latin typeface="Arial Narrow"/>
                <a:cs typeface="Arial Narrow"/>
              </a:rPr>
              <a:t>Die Elektroinstallation </a:t>
            </a:r>
            <a:r>
              <a:rPr sz="1200" spc="-5" dirty="0">
                <a:solidFill>
                  <a:srgbClr val="231F20"/>
                </a:solidFill>
                <a:latin typeface="Arial Narrow"/>
                <a:cs typeface="Arial Narrow"/>
              </a:rPr>
              <a:t>sollte die örtlichen </a:t>
            </a:r>
            <a:r>
              <a:rPr sz="1200" dirty="0">
                <a:solidFill>
                  <a:srgbClr val="231F20"/>
                </a:solidFill>
                <a:latin typeface="Arial Narrow"/>
                <a:cs typeface="Arial Narrow"/>
              </a:rPr>
              <a:t>Anforderungen </a:t>
            </a:r>
            <a:r>
              <a:rPr sz="1200" spc="-5" dirty="0">
                <a:solidFill>
                  <a:srgbClr val="231F20"/>
                </a:solidFill>
                <a:latin typeface="Arial Narrow"/>
                <a:cs typeface="Arial Narrow"/>
              </a:rPr>
              <a:t>oder </a:t>
            </a:r>
            <a:r>
              <a:rPr sz="1200" dirty="0">
                <a:solidFill>
                  <a:srgbClr val="231F20"/>
                </a:solidFill>
                <a:latin typeface="Arial Narrow"/>
                <a:cs typeface="Arial Narrow"/>
              </a:rPr>
              <a:t>Normen</a:t>
            </a:r>
            <a:r>
              <a:rPr sz="1200" spc="-10" dirty="0">
                <a:solidFill>
                  <a:srgbClr val="231F20"/>
                </a:solidFill>
                <a:latin typeface="Arial Narrow"/>
                <a:cs typeface="Arial Narrow"/>
              </a:rPr>
              <a:t> </a:t>
            </a:r>
            <a:r>
              <a:rPr sz="1200" spc="-5" dirty="0">
                <a:solidFill>
                  <a:srgbClr val="231F20"/>
                </a:solidFill>
                <a:latin typeface="Arial Narrow"/>
                <a:cs typeface="Arial Narrow"/>
              </a:rPr>
              <a:t>erfüllen.</a:t>
            </a:r>
            <a:endParaRPr sz="1200">
              <a:latin typeface="Arial Narrow"/>
              <a:cs typeface="Arial Narrow"/>
            </a:endParaRPr>
          </a:p>
          <a:p>
            <a:pPr marL="204470" marR="133985" indent="-176530">
              <a:lnSpc>
                <a:spcPts val="1300"/>
              </a:lnSpc>
              <a:spcBef>
                <a:spcPts val="85"/>
              </a:spcBef>
              <a:buChar char="●"/>
              <a:tabLst>
                <a:tab pos="205104" algn="l"/>
              </a:tabLst>
            </a:pPr>
            <a:r>
              <a:rPr sz="1200" dirty="0">
                <a:solidFill>
                  <a:srgbClr val="231F20"/>
                </a:solidFill>
                <a:latin typeface="Arial Narrow"/>
                <a:cs typeface="Arial Narrow"/>
              </a:rPr>
              <a:t>Der </a:t>
            </a:r>
            <a:r>
              <a:rPr sz="1200" spc="-5" dirty="0">
                <a:solidFill>
                  <a:srgbClr val="231F20"/>
                </a:solidFill>
                <a:latin typeface="Arial Narrow"/>
                <a:cs typeface="Arial Narrow"/>
              </a:rPr>
              <a:t>verkabelte </a:t>
            </a:r>
            <a:r>
              <a:rPr sz="1200" dirty="0">
                <a:solidFill>
                  <a:srgbClr val="231F20"/>
                </a:solidFill>
                <a:latin typeface="Arial Narrow"/>
                <a:cs typeface="Arial Narrow"/>
              </a:rPr>
              <a:t>Controller </a:t>
            </a:r>
            <a:r>
              <a:rPr sz="1200" spc="-5" dirty="0">
                <a:solidFill>
                  <a:srgbClr val="231F20"/>
                </a:solidFill>
                <a:latin typeface="Arial Narrow"/>
                <a:cs typeface="Arial Narrow"/>
              </a:rPr>
              <a:t>muss bei </a:t>
            </a:r>
            <a:r>
              <a:rPr sz="1200" dirty="0">
                <a:solidFill>
                  <a:srgbClr val="231F20"/>
                </a:solidFill>
                <a:latin typeface="Arial Narrow"/>
                <a:cs typeface="Arial Narrow"/>
              </a:rPr>
              <a:t>Nichtgebrauch </a:t>
            </a:r>
            <a:r>
              <a:rPr sz="1200" spc="-5" dirty="0">
                <a:solidFill>
                  <a:srgbClr val="231F20"/>
                </a:solidFill>
                <a:latin typeface="Arial Narrow"/>
                <a:cs typeface="Arial Narrow"/>
              </a:rPr>
              <a:t>ordnungsgemäß in der </a:t>
            </a:r>
            <a:r>
              <a:rPr sz="1200" dirty="0">
                <a:solidFill>
                  <a:srgbClr val="231F20"/>
                </a:solidFill>
                <a:latin typeface="Arial Narrow"/>
                <a:cs typeface="Arial Narrow"/>
              </a:rPr>
              <a:t>Seitentasche </a:t>
            </a:r>
            <a:r>
              <a:rPr sz="1200" spc="-5" dirty="0">
                <a:solidFill>
                  <a:srgbClr val="231F20"/>
                </a:solidFill>
                <a:latin typeface="Arial Narrow"/>
                <a:cs typeface="Arial Narrow"/>
              </a:rPr>
              <a:t>verstaut </a:t>
            </a:r>
            <a:r>
              <a:rPr sz="1200" dirty="0">
                <a:solidFill>
                  <a:srgbClr val="231F20"/>
                </a:solidFill>
                <a:latin typeface="Arial Narrow"/>
                <a:cs typeface="Arial Narrow"/>
              </a:rPr>
              <a:t>werden, </a:t>
            </a:r>
            <a:r>
              <a:rPr sz="1200" spc="-5" dirty="0">
                <a:solidFill>
                  <a:srgbClr val="231F20"/>
                </a:solidFill>
                <a:latin typeface="Arial Narrow"/>
                <a:cs typeface="Arial Narrow"/>
              </a:rPr>
              <a:t>um ihn  vor </a:t>
            </a:r>
            <a:r>
              <a:rPr sz="1200" dirty="0">
                <a:solidFill>
                  <a:srgbClr val="231F20"/>
                </a:solidFill>
                <a:latin typeface="Arial Narrow"/>
                <a:cs typeface="Arial Narrow"/>
              </a:rPr>
              <a:t>Stürzen </a:t>
            </a:r>
            <a:r>
              <a:rPr sz="1200" spc="-5" dirty="0">
                <a:solidFill>
                  <a:srgbClr val="231F20"/>
                </a:solidFill>
                <a:latin typeface="Arial Narrow"/>
                <a:cs typeface="Arial Narrow"/>
              </a:rPr>
              <a:t>oder anderen Gefahren zu</a:t>
            </a:r>
            <a:r>
              <a:rPr sz="1200" spc="-10" dirty="0">
                <a:solidFill>
                  <a:srgbClr val="231F20"/>
                </a:solidFill>
                <a:latin typeface="Arial Narrow"/>
                <a:cs typeface="Arial Narrow"/>
              </a:rPr>
              <a:t> </a:t>
            </a:r>
            <a:r>
              <a:rPr sz="1200" spc="-5" dirty="0">
                <a:solidFill>
                  <a:srgbClr val="231F20"/>
                </a:solidFill>
                <a:latin typeface="Arial Narrow"/>
                <a:cs typeface="Arial Narrow"/>
              </a:rPr>
              <a:t>schützen.</a:t>
            </a:r>
            <a:endParaRPr sz="1200">
              <a:latin typeface="Arial Narrow"/>
              <a:cs typeface="Arial Narrow"/>
            </a:endParaRPr>
          </a:p>
          <a:p>
            <a:pPr marL="204470" marR="163830" indent="-176530">
              <a:lnSpc>
                <a:spcPts val="1300"/>
              </a:lnSpc>
              <a:buChar char="●"/>
              <a:tabLst>
                <a:tab pos="205104" algn="l"/>
              </a:tabLst>
            </a:pPr>
            <a:r>
              <a:rPr sz="1200" dirty="0">
                <a:solidFill>
                  <a:srgbClr val="231F20"/>
                </a:solidFill>
                <a:latin typeface="Arial Narrow"/>
                <a:cs typeface="Arial Narrow"/>
              </a:rPr>
              <a:t>Dieses </a:t>
            </a:r>
            <a:r>
              <a:rPr sz="1200" spc="-5" dirty="0">
                <a:solidFill>
                  <a:srgbClr val="231F20"/>
                </a:solidFill>
                <a:latin typeface="Arial Narrow"/>
                <a:cs typeface="Arial Narrow"/>
              </a:rPr>
              <a:t>Gerät kann von </a:t>
            </a:r>
            <a:r>
              <a:rPr sz="1200" dirty="0">
                <a:solidFill>
                  <a:srgbClr val="231F20"/>
                </a:solidFill>
                <a:latin typeface="Arial Narrow"/>
                <a:cs typeface="Arial Narrow"/>
              </a:rPr>
              <a:t>Kindern </a:t>
            </a:r>
            <a:r>
              <a:rPr sz="1200" spc="-5" dirty="0">
                <a:solidFill>
                  <a:srgbClr val="231F20"/>
                </a:solidFill>
                <a:latin typeface="Arial Narrow"/>
                <a:cs typeface="Arial Narrow"/>
              </a:rPr>
              <a:t>ab </a:t>
            </a:r>
            <a:r>
              <a:rPr sz="1200" dirty="0">
                <a:solidFill>
                  <a:srgbClr val="231F20"/>
                </a:solidFill>
                <a:latin typeface="Arial Narrow"/>
                <a:cs typeface="Arial Narrow"/>
              </a:rPr>
              <a:t>8 </a:t>
            </a:r>
            <a:r>
              <a:rPr sz="1200" spc="-5" dirty="0">
                <a:solidFill>
                  <a:srgbClr val="231F20"/>
                </a:solidFill>
                <a:latin typeface="Arial Narrow"/>
                <a:cs typeface="Arial Narrow"/>
              </a:rPr>
              <a:t>Jahren und von </a:t>
            </a:r>
            <a:r>
              <a:rPr sz="1200" dirty="0">
                <a:solidFill>
                  <a:srgbClr val="231F20"/>
                </a:solidFill>
                <a:latin typeface="Arial Narrow"/>
                <a:cs typeface="Arial Narrow"/>
              </a:rPr>
              <a:t>Personen </a:t>
            </a:r>
            <a:r>
              <a:rPr sz="1200" spc="-5" dirty="0">
                <a:solidFill>
                  <a:srgbClr val="231F20"/>
                </a:solidFill>
                <a:latin typeface="Arial Narrow"/>
                <a:cs typeface="Arial Narrow"/>
              </a:rPr>
              <a:t>mit eingeschränkten körperlichen, sensorischen  oder geistigen </a:t>
            </a:r>
            <a:r>
              <a:rPr sz="1200" dirty="0">
                <a:solidFill>
                  <a:srgbClr val="231F20"/>
                </a:solidFill>
                <a:latin typeface="Arial Narrow"/>
                <a:cs typeface="Arial Narrow"/>
              </a:rPr>
              <a:t>Fähigkeiten </a:t>
            </a:r>
            <a:r>
              <a:rPr sz="1200" spc="-5" dirty="0">
                <a:solidFill>
                  <a:srgbClr val="231F20"/>
                </a:solidFill>
                <a:latin typeface="Arial Narrow"/>
                <a:cs typeface="Arial Narrow"/>
              </a:rPr>
              <a:t>oder mangelnder </a:t>
            </a:r>
            <a:r>
              <a:rPr sz="1200" dirty="0">
                <a:solidFill>
                  <a:srgbClr val="231F20"/>
                </a:solidFill>
                <a:latin typeface="Arial Narrow"/>
                <a:cs typeface="Arial Narrow"/>
              </a:rPr>
              <a:t>Erfahrung </a:t>
            </a:r>
            <a:r>
              <a:rPr sz="1200" spc="-5" dirty="0">
                <a:solidFill>
                  <a:srgbClr val="231F20"/>
                </a:solidFill>
                <a:latin typeface="Arial Narrow"/>
                <a:cs typeface="Arial Narrow"/>
              </a:rPr>
              <a:t>und </a:t>
            </a:r>
            <a:r>
              <a:rPr sz="1200" dirty="0">
                <a:solidFill>
                  <a:srgbClr val="231F20"/>
                </a:solidFill>
                <a:latin typeface="Arial Narrow"/>
                <a:cs typeface="Arial Narrow"/>
              </a:rPr>
              <a:t>Kenntnissen </a:t>
            </a:r>
            <a:r>
              <a:rPr sz="1200" spc="-5" dirty="0">
                <a:solidFill>
                  <a:srgbClr val="231F20"/>
                </a:solidFill>
                <a:latin typeface="Arial Narrow"/>
                <a:cs typeface="Arial Narrow"/>
              </a:rPr>
              <a:t>benutzt </a:t>
            </a:r>
            <a:r>
              <a:rPr sz="1200" dirty="0">
                <a:solidFill>
                  <a:srgbClr val="231F20"/>
                </a:solidFill>
                <a:latin typeface="Arial Narrow"/>
                <a:cs typeface="Arial Narrow"/>
              </a:rPr>
              <a:t>werden, </a:t>
            </a:r>
            <a:r>
              <a:rPr sz="1200" spc="-5" dirty="0">
                <a:solidFill>
                  <a:srgbClr val="231F20"/>
                </a:solidFill>
                <a:latin typeface="Arial Narrow"/>
                <a:cs typeface="Arial Narrow"/>
              </a:rPr>
              <a:t>vorausgesetzt, sie  </a:t>
            </a:r>
            <a:r>
              <a:rPr sz="1200" dirty="0">
                <a:solidFill>
                  <a:srgbClr val="231F20"/>
                </a:solidFill>
                <a:latin typeface="Arial Narrow"/>
                <a:cs typeface="Arial Narrow"/>
              </a:rPr>
              <a:t>werden </a:t>
            </a:r>
            <a:r>
              <a:rPr sz="1200" spc="-5" dirty="0">
                <a:solidFill>
                  <a:srgbClr val="231F20"/>
                </a:solidFill>
                <a:latin typeface="Arial Narrow"/>
                <a:cs typeface="Arial Narrow"/>
              </a:rPr>
              <a:t>beaufsichtigt oder sind in die sichere </a:t>
            </a:r>
            <a:r>
              <a:rPr sz="1200" dirty="0">
                <a:solidFill>
                  <a:srgbClr val="231F20"/>
                </a:solidFill>
                <a:latin typeface="Arial Narrow"/>
                <a:cs typeface="Arial Narrow"/>
              </a:rPr>
              <a:t>Verwendung </a:t>
            </a:r>
            <a:r>
              <a:rPr sz="1200" spc="-5" dirty="0">
                <a:solidFill>
                  <a:srgbClr val="231F20"/>
                </a:solidFill>
                <a:latin typeface="Arial Narrow"/>
                <a:cs typeface="Arial Narrow"/>
              </a:rPr>
              <a:t>des Geräts eingewiesen </a:t>
            </a:r>
            <a:r>
              <a:rPr sz="1200" dirty="0">
                <a:solidFill>
                  <a:srgbClr val="231F20"/>
                </a:solidFill>
                <a:latin typeface="Arial Narrow"/>
                <a:cs typeface="Arial Narrow"/>
              </a:rPr>
              <a:t>worden </a:t>
            </a:r>
            <a:r>
              <a:rPr sz="1200" spc="-5" dirty="0">
                <a:solidFill>
                  <a:srgbClr val="231F20"/>
                </a:solidFill>
                <a:latin typeface="Arial Narrow"/>
                <a:cs typeface="Arial Narrow"/>
              </a:rPr>
              <a:t>und verstehen die  damit verbundenen Gefahren. </a:t>
            </a:r>
            <a:r>
              <a:rPr sz="1200" dirty="0">
                <a:solidFill>
                  <a:srgbClr val="231F20"/>
                </a:solidFill>
                <a:latin typeface="Arial Narrow"/>
                <a:cs typeface="Arial Narrow"/>
              </a:rPr>
              <a:t>Kinder </a:t>
            </a:r>
            <a:r>
              <a:rPr sz="1200" spc="-5" dirty="0">
                <a:solidFill>
                  <a:srgbClr val="231F20"/>
                </a:solidFill>
                <a:latin typeface="Arial Narrow"/>
                <a:cs typeface="Arial Narrow"/>
              </a:rPr>
              <a:t>dürfen nicht ohne </a:t>
            </a:r>
            <a:r>
              <a:rPr sz="1200" dirty="0">
                <a:solidFill>
                  <a:srgbClr val="231F20"/>
                </a:solidFill>
                <a:latin typeface="Arial Narrow"/>
                <a:cs typeface="Arial Narrow"/>
              </a:rPr>
              <a:t>Aufsicht </a:t>
            </a:r>
            <a:r>
              <a:rPr sz="1200" spc="-5" dirty="0">
                <a:solidFill>
                  <a:srgbClr val="231F20"/>
                </a:solidFill>
                <a:latin typeface="Arial Narrow"/>
                <a:cs typeface="Arial Narrow"/>
              </a:rPr>
              <a:t>mit dem Gerät spielen und </a:t>
            </a:r>
            <a:r>
              <a:rPr sz="1200" dirty="0">
                <a:solidFill>
                  <a:srgbClr val="231F20"/>
                </a:solidFill>
                <a:latin typeface="Arial Narrow"/>
                <a:cs typeface="Arial Narrow"/>
              </a:rPr>
              <a:t>weder Reinigungs-  </a:t>
            </a:r>
            <a:r>
              <a:rPr sz="1200" spc="-5" dirty="0">
                <a:solidFill>
                  <a:srgbClr val="231F20"/>
                </a:solidFill>
                <a:latin typeface="Arial Narrow"/>
                <a:cs typeface="Arial Narrow"/>
              </a:rPr>
              <a:t>noch </a:t>
            </a:r>
            <a:r>
              <a:rPr sz="1200" dirty="0">
                <a:solidFill>
                  <a:srgbClr val="231F20"/>
                </a:solidFill>
                <a:latin typeface="Arial Narrow"/>
                <a:cs typeface="Arial Narrow"/>
              </a:rPr>
              <a:t>Wartungsarbeiten </a:t>
            </a:r>
            <a:r>
              <a:rPr sz="1200" spc="-5" dirty="0">
                <a:solidFill>
                  <a:srgbClr val="231F20"/>
                </a:solidFill>
                <a:latin typeface="Arial Narrow"/>
                <a:cs typeface="Arial Narrow"/>
              </a:rPr>
              <a:t>am Gerät</a:t>
            </a:r>
            <a:r>
              <a:rPr sz="1200" spc="-10" dirty="0">
                <a:solidFill>
                  <a:srgbClr val="231F20"/>
                </a:solidFill>
                <a:latin typeface="Arial Narrow"/>
                <a:cs typeface="Arial Narrow"/>
              </a:rPr>
              <a:t> </a:t>
            </a:r>
            <a:r>
              <a:rPr sz="1200" spc="-5" dirty="0">
                <a:solidFill>
                  <a:srgbClr val="231F20"/>
                </a:solidFill>
                <a:latin typeface="Arial Narrow"/>
                <a:cs typeface="Arial Narrow"/>
              </a:rPr>
              <a:t>durchführen.</a:t>
            </a:r>
            <a:endParaRPr sz="1200">
              <a:latin typeface="Arial Narrow"/>
              <a:cs typeface="Arial Narrow"/>
            </a:endParaRPr>
          </a:p>
          <a:p>
            <a:pPr marL="204470" indent="-176530">
              <a:lnSpc>
                <a:spcPts val="1210"/>
              </a:lnSpc>
              <a:buChar char="●"/>
              <a:tabLst>
                <a:tab pos="205104" algn="l"/>
              </a:tabLst>
            </a:pPr>
            <a:r>
              <a:rPr sz="1200" dirty="0">
                <a:solidFill>
                  <a:srgbClr val="231F20"/>
                </a:solidFill>
                <a:latin typeface="Arial Narrow"/>
                <a:cs typeface="Arial Narrow"/>
              </a:rPr>
              <a:t>Um Risiken </a:t>
            </a:r>
            <a:r>
              <a:rPr sz="1200" spc="-5" dirty="0">
                <a:solidFill>
                  <a:srgbClr val="231F20"/>
                </a:solidFill>
                <a:latin typeface="Arial Narrow"/>
                <a:cs typeface="Arial Narrow"/>
              </a:rPr>
              <a:t>oder </a:t>
            </a:r>
            <a:r>
              <a:rPr sz="1200" dirty="0">
                <a:solidFill>
                  <a:srgbClr val="231F20"/>
                </a:solidFill>
                <a:latin typeface="Arial Narrow"/>
                <a:cs typeface="Arial Narrow"/>
              </a:rPr>
              <a:t>Verletzungen </a:t>
            </a:r>
            <a:r>
              <a:rPr sz="1200" spc="-5" dirty="0">
                <a:solidFill>
                  <a:srgbClr val="231F20"/>
                </a:solidFill>
                <a:latin typeface="Arial Narrow"/>
                <a:cs typeface="Arial Narrow"/>
              </a:rPr>
              <a:t>einzuschränken, halten </a:t>
            </a:r>
            <a:r>
              <a:rPr sz="1200" dirty="0">
                <a:solidFill>
                  <a:srgbClr val="231F20"/>
                </a:solidFill>
                <a:latin typeface="Arial Narrow"/>
                <a:cs typeface="Arial Narrow"/>
              </a:rPr>
              <a:t>Sie Kinder </a:t>
            </a:r>
            <a:r>
              <a:rPr sz="1200" spc="-5" dirty="0">
                <a:solidFill>
                  <a:srgbClr val="231F20"/>
                </a:solidFill>
                <a:latin typeface="Arial Narrow"/>
                <a:cs typeface="Arial Narrow"/>
              </a:rPr>
              <a:t>von diesem </a:t>
            </a:r>
            <a:r>
              <a:rPr sz="1200" dirty="0">
                <a:solidFill>
                  <a:srgbClr val="231F20"/>
                </a:solidFill>
                <a:latin typeface="Arial Narrow"/>
                <a:cs typeface="Arial Narrow"/>
              </a:rPr>
              <a:t>Produkt </a:t>
            </a:r>
            <a:r>
              <a:rPr sz="1200" spc="-5" dirty="0">
                <a:solidFill>
                  <a:srgbClr val="231F20"/>
                </a:solidFill>
                <a:latin typeface="Arial Narrow"/>
                <a:cs typeface="Arial Narrow"/>
              </a:rPr>
              <a:t>fern, </a:t>
            </a:r>
            <a:r>
              <a:rPr sz="1200" dirty="0">
                <a:solidFill>
                  <a:srgbClr val="231F20"/>
                </a:solidFill>
                <a:latin typeface="Arial Narrow"/>
                <a:cs typeface="Arial Narrow"/>
              </a:rPr>
              <a:t>wenn </a:t>
            </a:r>
            <a:r>
              <a:rPr sz="1200" spc="-5" dirty="0">
                <a:solidFill>
                  <a:srgbClr val="231F20"/>
                </a:solidFill>
                <a:latin typeface="Arial Narrow"/>
                <a:cs typeface="Arial Narrow"/>
              </a:rPr>
              <a:t>sie nicht</a:t>
            </a:r>
            <a:r>
              <a:rPr sz="1200" spc="-60" dirty="0">
                <a:solidFill>
                  <a:srgbClr val="231F20"/>
                </a:solidFill>
                <a:latin typeface="Arial Narrow"/>
                <a:cs typeface="Arial Narrow"/>
              </a:rPr>
              <a:t> </a:t>
            </a:r>
            <a:r>
              <a:rPr sz="1200" spc="-5" dirty="0">
                <a:solidFill>
                  <a:srgbClr val="231F20"/>
                </a:solidFill>
                <a:latin typeface="Arial Narrow"/>
                <a:cs typeface="Arial Narrow"/>
              </a:rPr>
              <a:t>streng</a:t>
            </a:r>
            <a:endParaRPr sz="1200">
              <a:latin typeface="Arial Narrow"/>
              <a:cs typeface="Arial Narrow"/>
            </a:endParaRPr>
          </a:p>
          <a:p>
            <a:pPr marL="204470">
              <a:lnSpc>
                <a:spcPts val="1300"/>
              </a:lnSpc>
            </a:pPr>
            <a:r>
              <a:rPr sz="1200" spc="-5" dirty="0">
                <a:solidFill>
                  <a:srgbClr val="231F20"/>
                </a:solidFill>
                <a:latin typeface="Arial Narrow"/>
                <a:cs typeface="Arial Narrow"/>
              </a:rPr>
              <a:t>überwacht</a:t>
            </a:r>
            <a:r>
              <a:rPr sz="1200" spc="-10" dirty="0">
                <a:solidFill>
                  <a:srgbClr val="231F20"/>
                </a:solidFill>
                <a:latin typeface="Arial Narrow"/>
                <a:cs typeface="Arial Narrow"/>
              </a:rPr>
              <a:t> </a:t>
            </a:r>
            <a:r>
              <a:rPr sz="1200" dirty="0">
                <a:solidFill>
                  <a:srgbClr val="231F20"/>
                </a:solidFill>
                <a:latin typeface="Arial Narrow"/>
                <a:cs typeface="Arial Narrow"/>
              </a:rPr>
              <a:t>werden.</a:t>
            </a:r>
            <a:endParaRPr sz="1200">
              <a:latin typeface="Arial Narrow"/>
              <a:cs typeface="Arial Narrow"/>
            </a:endParaRPr>
          </a:p>
          <a:p>
            <a:pPr marL="204470" marR="168910" indent="-176530">
              <a:lnSpc>
                <a:spcPts val="1300"/>
              </a:lnSpc>
              <a:spcBef>
                <a:spcPts val="90"/>
              </a:spcBef>
              <a:buChar char="●"/>
              <a:tabLst>
                <a:tab pos="205104" algn="l"/>
              </a:tabLst>
            </a:pPr>
            <a:r>
              <a:rPr sz="1200" dirty="0">
                <a:solidFill>
                  <a:srgbClr val="231F20"/>
                </a:solidFill>
                <a:latin typeface="Arial Narrow"/>
                <a:cs typeface="Arial Narrow"/>
              </a:rPr>
              <a:t>Um </a:t>
            </a:r>
            <a:r>
              <a:rPr sz="1200" spc="-5" dirty="0">
                <a:solidFill>
                  <a:srgbClr val="231F20"/>
                </a:solidFill>
                <a:latin typeface="Arial Narrow"/>
                <a:cs typeface="Arial Narrow"/>
              </a:rPr>
              <a:t>das </a:t>
            </a:r>
            <a:r>
              <a:rPr sz="1200" dirty="0">
                <a:solidFill>
                  <a:srgbClr val="231F20"/>
                </a:solidFill>
                <a:latin typeface="Arial Narrow"/>
                <a:cs typeface="Arial Narrow"/>
              </a:rPr>
              <a:t>Risiko </a:t>
            </a:r>
            <a:r>
              <a:rPr sz="1200" spc="-5" dirty="0">
                <a:solidFill>
                  <a:srgbClr val="231F20"/>
                </a:solidFill>
                <a:latin typeface="Arial Narrow"/>
                <a:cs typeface="Arial Narrow"/>
              </a:rPr>
              <a:t>des </a:t>
            </a:r>
            <a:r>
              <a:rPr sz="1200" dirty="0">
                <a:solidFill>
                  <a:srgbClr val="231F20"/>
                </a:solidFill>
                <a:latin typeface="Arial Narrow"/>
                <a:cs typeface="Arial Narrow"/>
              </a:rPr>
              <a:t>Ertrinkens </a:t>
            </a:r>
            <a:r>
              <a:rPr sz="1200" spc="-5" dirty="0">
                <a:solidFill>
                  <a:srgbClr val="231F20"/>
                </a:solidFill>
                <a:latin typeface="Arial Narrow"/>
                <a:cs typeface="Arial Narrow"/>
              </a:rPr>
              <a:t>von </a:t>
            </a:r>
            <a:r>
              <a:rPr sz="1200" dirty="0">
                <a:solidFill>
                  <a:srgbClr val="231F20"/>
                </a:solidFill>
                <a:latin typeface="Arial Narrow"/>
                <a:cs typeface="Arial Narrow"/>
              </a:rPr>
              <a:t>Kindern </a:t>
            </a:r>
            <a:r>
              <a:rPr sz="1200" spc="-5" dirty="0">
                <a:solidFill>
                  <a:srgbClr val="231F20"/>
                </a:solidFill>
                <a:latin typeface="Arial Narrow"/>
                <a:cs typeface="Arial Narrow"/>
              </a:rPr>
              <a:t>einzudämmern, sollten </a:t>
            </a:r>
            <a:r>
              <a:rPr sz="1200" dirty="0">
                <a:solidFill>
                  <a:srgbClr val="231F20"/>
                </a:solidFill>
                <a:latin typeface="Arial Narrow"/>
                <a:cs typeface="Arial Narrow"/>
              </a:rPr>
              <a:t>Kinder </a:t>
            </a:r>
            <a:r>
              <a:rPr sz="1200" spc="-5" dirty="0">
                <a:solidFill>
                  <a:srgbClr val="231F20"/>
                </a:solidFill>
                <a:latin typeface="Arial Narrow"/>
                <a:cs typeface="Arial Narrow"/>
              </a:rPr>
              <a:t>ständig beaufsichtigt </a:t>
            </a:r>
            <a:r>
              <a:rPr sz="1200" dirty="0">
                <a:solidFill>
                  <a:srgbClr val="231F20"/>
                </a:solidFill>
                <a:latin typeface="Arial Narrow"/>
                <a:cs typeface="Arial Narrow"/>
              </a:rPr>
              <a:t>werden. Bringen  Sie </a:t>
            </a:r>
            <a:r>
              <a:rPr sz="1200" spc="-5" dirty="0">
                <a:solidFill>
                  <a:srgbClr val="231F20"/>
                </a:solidFill>
                <a:latin typeface="Arial Narrow"/>
                <a:cs typeface="Arial Narrow"/>
              </a:rPr>
              <a:t>die </a:t>
            </a:r>
            <a:r>
              <a:rPr sz="1200" dirty="0">
                <a:solidFill>
                  <a:srgbClr val="231F20"/>
                </a:solidFill>
                <a:latin typeface="Arial Narrow"/>
                <a:cs typeface="Arial Narrow"/>
              </a:rPr>
              <a:t>Whirlpool-Abdeckung </a:t>
            </a:r>
            <a:r>
              <a:rPr sz="1200" spc="-5" dirty="0">
                <a:solidFill>
                  <a:srgbClr val="231F20"/>
                </a:solidFill>
                <a:latin typeface="Arial Narrow"/>
                <a:cs typeface="Arial Narrow"/>
              </a:rPr>
              <a:t>nach jedem Gebrauch an und schließen </a:t>
            </a:r>
            <a:r>
              <a:rPr sz="1200" dirty="0">
                <a:solidFill>
                  <a:srgbClr val="231F20"/>
                </a:solidFill>
                <a:latin typeface="Arial Narrow"/>
                <a:cs typeface="Arial Narrow"/>
              </a:rPr>
              <a:t>Sie </a:t>
            </a:r>
            <a:r>
              <a:rPr sz="1200" spc="-5" dirty="0">
                <a:solidFill>
                  <a:srgbClr val="231F20"/>
                </a:solidFill>
                <a:latin typeface="Arial Narrow"/>
                <a:cs typeface="Arial Narrow"/>
              </a:rPr>
              <a:t>diese</a:t>
            </a:r>
            <a:r>
              <a:rPr sz="1200" spc="-20" dirty="0">
                <a:solidFill>
                  <a:srgbClr val="231F20"/>
                </a:solidFill>
                <a:latin typeface="Arial Narrow"/>
                <a:cs typeface="Arial Narrow"/>
              </a:rPr>
              <a:t> </a:t>
            </a:r>
            <a:r>
              <a:rPr sz="1200" spc="-5" dirty="0">
                <a:solidFill>
                  <a:srgbClr val="231F20"/>
                </a:solidFill>
                <a:latin typeface="Arial Narrow"/>
                <a:cs typeface="Arial Narrow"/>
              </a:rPr>
              <a:t>ab.</a:t>
            </a:r>
            <a:endParaRPr sz="1200">
              <a:latin typeface="Arial Narrow"/>
              <a:cs typeface="Arial Narrow"/>
            </a:endParaRPr>
          </a:p>
        </p:txBody>
      </p:sp>
      <p:sp>
        <p:nvSpPr>
          <p:cNvPr id="199" name="object 199"/>
          <p:cNvSpPr txBox="1"/>
          <p:nvPr/>
        </p:nvSpPr>
        <p:spPr>
          <a:xfrm>
            <a:off x="3707692" y="9996493"/>
            <a:ext cx="152400" cy="114935"/>
          </a:xfrm>
          <a:prstGeom prst="rect">
            <a:avLst/>
          </a:prstGeom>
        </p:spPr>
        <p:txBody>
          <a:bodyPr vert="horz" wrap="square" lIns="0" tIns="8890" rIns="0" bIns="0" rtlCol="0">
            <a:spAutoFit/>
          </a:bodyPr>
          <a:lstStyle/>
          <a:p>
            <a:pPr marL="34290">
              <a:lnSpc>
                <a:spcPct val="100000"/>
              </a:lnSpc>
              <a:spcBef>
                <a:spcPts val="70"/>
              </a:spcBef>
            </a:pPr>
            <a:r>
              <a:rPr sz="600" dirty="0">
                <a:solidFill>
                  <a:srgbClr val="131111"/>
                </a:solidFill>
                <a:latin typeface="Arial"/>
                <a:cs typeface="Arial"/>
              </a:rPr>
              <a:t>3</a:t>
            </a:r>
            <a:endParaRPr sz="600">
              <a:latin typeface="Arial"/>
              <a:cs typeface="Aria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object 3"/>
          <p:cNvSpPr txBox="1"/>
          <p:nvPr/>
        </p:nvSpPr>
        <p:spPr>
          <a:xfrm>
            <a:off x="3707692" y="9996493"/>
            <a:ext cx="152400" cy="114935"/>
          </a:xfrm>
          <a:prstGeom prst="rect">
            <a:avLst/>
          </a:prstGeom>
        </p:spPr>
        <p:txBody>
          <a:bodyPr vert="horz" wrap="square" lIns="0" tIns="8890" rIns="0" bIns="0" rtlCol="0">
            <a:spAutoFit/>
          </a:bodyPr>
          <a:lstStyle/>
          <a:p>
            <a:pPr marL="34290">
              <a:lnSpc>
                <a:spcPct val="100000"/>
              </a:lnSpc>
              <a:spcBef>
                <a:spcPts val="70"/>
              </a:spcBef>
            </a:pPr>
            <a:r>
              <a:rPr sz="600" dirty="0">
                <a:solidFill>
                  <a:srgbClr val="131111"/>
                </a:solidFill>
                <a:latin typeface="Arial"/>
                <a:cs typeface="Arial"/>
              </a:rPr>
              <a:t>4</a:t>
            </a:r>
            <a:endParaRPr sz="600">
              <a:latin typeface="Arial"/>
              <a:cs typeface="Arial"/>
            </a:endParaRPr>
          </a:p>
        </p:txBody>
      </p:sp>
      <p:sp>
        <p:nvSpPr>
          <p:cNvPr id="2" name="object 2"/>
          <p:cNvSpPr txBox="1"/>
          <p:nvPr/>
        </p:nvSpPr>
        <p:spPr>
          <a:xfrm>
            <a:off x="529389" y="454855"/>
            <a:ext cx="6492875" cy="9288145"/>
          </a:xfrm>
          <a:prstGeom prst="rect">
            <a:avLst/>
          </a:prstGeom>
        </p:spPr>
        <p:txBody>
          <a:bodyPr vert="horz" wrap="square" lIns="0" tIns="33020" rIns="0" bIns="0" rtlCol="0">
            <a:spAutoFit/>
          </a:bodyPr>
          <a:lstStyle/>
          <a:p>
            <a:pPr marL="198120" marR="5080" indent="-186055">
              <a:lnSpc>
                <a:spcPts val="1300"/>
              </a:lnSpc>
              <a:spcBef>
                <a:spcPts val="260"/>
              </a:spcBef>
              <a:buChar char="●"/>
              <a:tabLst>
                <a:tab pos="198755" algn="l"/>
              </a:tabLst>
            </a:pPr>
            <a:r>
              <a:rPr sz="1200" dirty="0">
                <a:solidFill>
                  <a:srgbClr val="231F20"/>
                </a:solidFill>
                <a:latin typeface="Arial Narrow"/>
                <a:cs typeface="Arial Narrow"/>
              </a:rPr>
              <a:t>Vergewissern Sie </a:t>
            </a:r>
            <a:r>
              <a:rPr sz="1200" spc="-5" dirty="0">
                <a:solidFill>
                  <a:srgbClr val="231F20"/>
                </a:solidFill>
                <a:latin typeface="Arial Narrow"/>
                <a:cs typeface="Arial Narrow"/>
              </a:rPr>
              <a:t>sich, dass der </a:t>
            </a:r>
            <a:r>
              <a:rPr sz="1200" dirty="0">
                <a:solidFill>
                  <a:srgbClr val="231F20"/>
                </a:solidFill>
                <a:latin typeface="Arial Narrow"/>
                <a:cs typeface="Arial Narrow"/>
              </a:rPr>
              <a:t>Boden </a:t>
            </a:r>
            <a:r>
              <a:rPr sz="1200" spc="-5" dirty="0">
                <a:solidFill>
                  <a:srgbClr val="231F20"/>
                </a:solidFill>
                <a:latin typeface="Arial Narrow"/>
                <a:cs typeface="Arial Narrow"/>
              </a:rPr>
              <a:t>die erwartete </a:t>
            </a:r>
            <a:r>
              <a:rPr sz="1200" dirty="0">
                <a:solidFill>
                  <a:srgbClr val="231F20"/>
                </a:solidFill>
                <a:latin typeface="Arial Narrow"/>
                <a:cs typeface="Arial Narrow"/>
              </a:rPr>
              <a:t>Belastung </a:t>
            </a:r>
            <a:r>
              <a:rPr sz="1200" spc="-5" dirty="0">
                <a:solidFill>
                  <a:srgbClr val="231F20"/>
                </a:solidFill>
                <a:latin typeface="Arial Narrow"/>
                <a:cs typeface="Arial Narrow"/>
              </a:rPr>
              <a:t>tragen kann, die auf dem </a:t>
            </a:r>
            <a:r>
              <a:rPr sz="1200" dirty="0">
                <a:solidFill>
                  <a:srgbClr val="231F20"/>
                </a:solidFill>
                <a:latin typeface="Arial Narrow"/>
                <a:cs typeface="Arial Narrow"/>
              </a:rPr>
              <a:t>Datenblatt </a:t>
            </a:r>
            <a:r>
              <a:rPr sz="1200" spc="-5" dirty="0">
                <a:solidFill>
                  <a:srgbClr val="231F20"/>
                </a:solidFill>
                <a:latin typeface="Arial Narrow"/>
                <a:cs typeface="Arial Narrow"/>
              </a:rPr>
              <a:t>zu finden ist.  </a:t>
            </a:r>
            <a:r>
              <a:rPr sz="1200" dirty="0">
                <a:solidFill>
                  <a:srgbClr val="231F20"/>
                </a:solidFill>
                <a:latin typeface="Arial Narrow"/>
                <a:cs typeface="Arial Narrow"/>
              </a:rPr>
              <a:t>Um </a:t>
            </a:r>
            <a:r>
              <a:rPr sz="1200" spc="-5" dirty="0">
                <a:solidFill>
                  <a:srgbClr val="231F20"/>
                </a:solidFill>
                <a:latin typeface="Arial Narrow"/>
                <a:cs typeface="Arial Narrow"/>
              </a:rPr>
              <a:t>das Gesamtgewicht zu erhalten, müssen </a:t>
            </a:r>
            <a:r>
              <a:rPr sz="1200" dirty="0">
                <a:solidFill>
                  <a:srgbClr val="231F20"/>
                </a:solidFill>
                <a:latin typeface="Arial Narrow"/>
                <a:cs typeface="Arial Narrow"/>
              </a:rPr>
              <a:t>Sie </a:t>
            </a:r>
            <a:r>
              <a:rPr sz="1200" spc="-5" dirty="0">
                <a:solidFill>
                  <a:srgbClr val="231F20"/>
                </a:solidFill>
                <a:latin typeface="Arial Narrow"/>
                <a:cs typeface="Arial Narrow"/>
              </a:rPr>
              <a:t>die erwartete </a:t>
            </a:r>
            <a:r>
              <a:rPr sz="1200" dirty="0">
                <a:solidFill>
                  <a:srgbClr val="231F20"/>
                </a:solidFill>
                <a:latin typeface="Arial Narrow"/>
                <a:cs typeface="Arial Narrow"/>
              </a:rPr>
              <a:t>Wassermenge </a:t>
            </a:r>
            <a:r>
              <a:rPr sz="1200" spc="-5" dirty="0">
                <a:solidFill>
                  <a:srgbClr val="231F20"/>
                </a:solidFill>
                <a:latin typeface="Arial Narrow"/>
                <a:cs typeface="Arial Narrow"/>
              </a:rPr>
              <a:t>mit dem </a:t>
            </a:r>
            <a:r>
              <a:rPr sz="1200" dirty="0">
                <a:solidFill>
                  <a:srgbClr val="231F20"/>
                </a:solidFill>
                <a:latin typeface="Arial Narrow"/>
                <a:cs typeface="Arial Narrow"/>
              </a:rPr>
              <a:t>Körpergewicht </a:t>
            </a:r>
            <a:r>
              <a:rPr sz="1200" spc="-5" dirty="0">
                <a:solidFill>
                  <a:srgbClr val="231F20"/>
                </a:solidFill>
                <a:latin typeface="Arial Narrow"/>
                <a:cs typeface="Arial Narrow"/>
              </a:rPr>
              <a:t>der  </a:t>
            </a:r>
            <a:r>
              <a:rPr sz="1200" dirty="0">
                <a:solidFill>
                  <a:srgbClr val="231F20"/>
                </a:solidFill>
                <a:latin typeface="Arial Narrow"/>
                <a:cs typeface="Arial Narrow"/>
              </a:rPr>
              <a:t>Personen </a:t>
            </a:r>
            <a:r>
              <a:rPr sz="1200" spc="-5" dirty="0">
                <a:solidFill>
                  <a:srgbClr val="231F20"/>
                </a:solidFill>
                <a:latin typeface="Arial Narrow"/>
                <a:cs typeface="Arial Narrow"/>
              </a:rPr>
              <a:t>und dem </a:t>
            </a:r>
            <a:r>
              <a:rPr sz="1200" dirty="0">
                <a:solidFill>
                  <a:srgbClr val="231F20"/>
                </a:solidFill>
                <a:latin typeface="Arial Narrow"/>
                <a:cs typeface="Arial Narrow"/>
              </a:rPr>
              <a:t>Spa-Gewicht</a:t>
            </a:r>
            <a:r>
              <a:rPr sz="1200" spc="-5" dirty="0">
                <a:solidFill>
                  <a:srgbClr val="231F20"/>
                </a:solidFill>
                <a:latin typeface="Arial Narrow"/>
                <a:cs typeface="Arial Narrow"/>
              </a:rPr>
              <a:t> addieren.</a:t>
            </a:r>
            <a:endParaRPr sz="1200">
              <a:latin typeface="Arial Narrow"/>
              <a:cs typeface="Arial Narrow"/>
            </a:endParaRPr>
          </a:p>
          <a:p>
            <a:pPr marL="198120" indent="-186055">
              <a:lnSpc>
                <a:spcPts val="1210"/>
              </a:lnSpc>
              <a:buChar char="●"/>
              <a:tabLst>
                <a:tab pos="198755" algn="l"/>
              </a:tabLst>
            </a:pPr>
            <a:r>
              <a:rPr sz="1200" dirty="0">
                <a:solidFill>
                  <a:srgbClr val="231F20"/>
                </a:solidFill>
                <a:latin typeface="Arial Narrow"/>
                <a:cs typeface="Arial Narrow"/>
              </a:rPr>
              <a:t>Um </a:t>
            </a:r>
            <a:r>
              <a:rPr sz="1200" spc="-5" dirty="0">
                <a:solidFill>
                  <a:srgbClr val="231F20"/>
                </a:solidFill>
                <a:latin typeface="Arial Narrow"/>
                <a:cs typeface="Arial Narrow"/>
              </a:rPr>
              <a:t>den </a:t>
            </a:r>
            <a:r>
              <a:rPr sz="1200" dirty="0">
                <a:solidFill>
                  <a:srgbClr val="231F20"/>
                </a:solidFill>
                <a:latin typeface="Arial Narrow"/>
                <a:cs typeface="Arial Narrow"/>
              </a:rPr>
              <a:t>Whirlpool </a:t>
            </a:r>
            <a:r>
              <a:rPr sz="1200" spc="-5" dirty="0">
                <a:solidFill>
                  <a:srgbClr val="231F20"/>
                </a:solidFill>
                <a:latin typeface="Arial Narrow"/>
                <a:cs typeface="Arial Narrow"/>
              </a:rPr>
              <a:t>herum muss ein adäquates </a:t>
            </a:r>
            <a:r>
              <a:rPr sz="1200" dirty="0">
                <a:solidFill>
                  <a:srgbClr val="231F20"/>
                </a:solidFill>
                <a:latin typeface="Arial Narrow"/>
                <a:cs typeface="Arial Narrow"/>
              </a:rPr>
              <a:t>Entwässerungssystem </a:t>
            </a:r>
            <a:r>
              <a:rPr sz="1200" spc="-5" dirty="0">
                <a:solidFill>
                  <a:srgbClr val="231F20"/>
                </a:solidFill>
                <a:latin typeface="Arial Narrow"/>
                <a:cs typeface="Arial Narrow"/>
              </a:rPr>
              <a:t>vorgesehen </a:t>
            </a:r>
            <a:r>
              <a:rPr sz="1200" dirty="0">
                <a:solidFill>
                  <a:srgbClr val="231F20"/>
                </a:solidFill>
                <a:latin typeface="Arial Narrow"/>
                <a:cs typeface="Arial Narrow"/>
              </a:rPr>
              <a:t>werden, </a:t>
            </a:r>
            <a:r>
              <a:rPr sz="1200" spc="-5" dirty="0">
                <a:solidFill>
                  <a:srgbClr val="231F20"/>
                </a:solidFill>
                <a:latin typeface="Arial Narrow"/>
                <a:cs typeface="Arial Narrow"/>
              </a:rPr>
              <a:t>um</a:t>
            </a:r>
            <a:r>
              <a:rPr sz="1200" spc="-45" dirty="0">
                <a:solidFill>
                  <a:srgbClr val="231F20"/>
                </a:solidFill>
                <a:latin typeface="Arial Narrow"/>
                <a:cs typeface="Arial Narrow"/>
              </a:rPr>
              <a:t> </a:t>
            </a:r>
            <a:r>
              <a:rPr sz="1200" spc="-5" dirty="0">
                <a:solidFill>
                  <a:srgbClr val="231F20"/>
                </a:solidFill>
                <a:latin typeface="Arial Narrow"/>
                <a:cs typeface="Arial Narrow"/>
              </a:rPr>
              <a:t>überlaufendes</a:t>
            </a:r>
            <a:endParaRPr sz="1200">
              <a:latin typeface="Arial Narrow"/>
              <a:cs typeface="Arial Narrow"/>
            </a:endParaRPr>
          </a:p>
          <a:p>
            <a:pPr marL="198120">
              <a:lnSpc>
                <a:spcPts val="1300"/>
              </a:lnSpc>
            </a:pPr>
            <a:r>
              <a:rPr sz="1200" dirty="0">
                <a:solidFill>
                  <a:srgbClr val="231F20"/>
                </a:solidFill>
                <a:latin typeface="Arial Narrow"/>
                <a:cs typeface="Arial Narrow"/>
              </a:rPr>
              <a:t>Wasser</a:t>
            </a:r>
            <a:r>
              <a:rPr sz="1200" spc="-5" dirty="0">
                <a:solidFill>
                  <a:srgbClr val="231F20"/>
                </a:solidFill>
                <a:latin typeface="Arial Narrow"/>
                <a:cs typeface="Arial Narrow"/>
              </a:rPr>
              <a:t> abzuleiten.</a:t>
            </a:r>
            <a:endParaRPr sz="1200">
              <a:latin typeface="Arial Narrow"/>
              <a:cs typeface="Arial Narrow"/>
            </a:endParaRPr>
          </a:p>
          <a:p>
            <a:pPr marL="198120" indent="-186055">
              <a:lnSpc>
                <a:spcPts val="1300"/>
              </a:lnSpc>
              <a:buChar char="●"/>
              <a:tabLst>
                <a:tab pos="198755" algn="l"/>
              </a:tabLst>
            </a:pPr>
            <a:r>
              <a:rPr sz="1200" dirty="0">
                <a:solidFill>
                  <a:srgbClr val="231F20"/>
                </a:solidFill>
                <a:latin typeface="Arial Narrow"/>
                <a:cs typeface="Arial Narrow"/>
              </a:rPr>
              <a:t>Vorkehrungen </a:t>
            </a:r>
            <a:r>
              <a:rPr sz="1200" spc="-5" dirty="0">
                <a:solidFill>
                  <a:srgbClr val="231F20"/>
                </a:solidFill>
                <a:latin typeface="Arial Narrow"/>
                <a:cs typeface="Arial Narrow"/>
              </a:rPr>
              <a:t>zur </a:t>
            </a:r>
            <a:r>
              <a:rPr sz="1200" dirty="0">
                <a:solidFill>
                  <a:srgbClr val="231F20"/>
                </a:solidFill>
                <a:latin typeface="Arial Narrow"/>
                <a:cs typeface="Arial Narrow"/>
              </a:rPr>
              <a:t>Verringerung </a:t>
            </a:r>
            <a:r>
              <a:rPr sz="1200" spc="-5" dirty="0">
                <a:solidFill>
                  <a:srgbClr val="231F20"/>
                </a:solidFill>
                <a:latin typeface="Arial Narrow"/>
                <a:cs typeface="Arial Narrow"/>
              </a:rPr>
              <a:t>des</a:t>
            </a:r>
            <a:r>
              <a:rPr sz="1200" spc="-10" dirty="0">
                <a:solidFill>
                  <a:srgbClr val="231F20"/>
                </a:solidFill>
                <a:latin typeface="Arial Narrow"/>
                <a:cs typeface="Arial Narrow"/>
              </a:rPr>
              <a:t> </a:t>
            </a:r>
            <a:r>
              <a:rPr sz="1200" dirty="0">
                <a:solidFill>
                  <a:srgbClr val="231F20"/>
                </a:solidFill>
                <a:latin typeface="Arial Narrow"/>
                <a:cs typeface="Arial Narrow"/>
              </a:rPr>
              <a:t>Verletzungsrisikos:</a:t>
            </a:r>
            <a:endParaRPr sz="1200">
              <a:latin typeface="Arial Narrow"/>
              <a:cs typeface="Arial Narrow"/>
            </a:endParaRPr>
          </a:p>
          <a:p>
            <a:pPr marL="372110" marR="36195" lvl="1" indent="-173990">
              <a:lnSpc>
                <a:spcPts val="1300"/>
              </a:lnSpc>
              <a:spcBef>
                <a:spcPts val="90"/>
              </a:spcBef>
              <a:buAutoNum type="alphaLcParenR"/>
              <a:tabLst>
                <a:tab pos="379730" algn="l"/>
              </a:tabLst>
            </a:pPr>
            <a:r>
              <a:rPr sz="1200" dirty="0">
                <a:solidFill>
                  <a:srgbClr val="231F20"/>
                </a:solidFill>
                <a:latin typeface="Arial Narrow"/>
                <a:cs typeface="Arial Narrow"/>
              </a:rPr>
              <a:t>Für Kleinkinder </a:t>
            </a:r>
            <a:r>
              <a:rPr sz="1200" spc="-5" dirty="0">
                <a:solidFill>
                  <a:srgbClr val="231F20"/>
                </a:solidFill>
                <a:latin typeface="Arial Narrow"/>
                <a:cs typeface="Arial Narrow"/>
              </a:rPr>
              <a:t>und bei einer </a:t>
            </a:r>
            <a:r>
              <a:rPr sz="1200" dirty="0">
                <a:solidFill>
                  <a:srgbClr val="231F20"/>
                </a:solidFill>
                <a:latin typeface="Arial Narrow"/>
                <a:cs typeface="Arial Narrow"/>
              </a:rPr>
              <a:t>Whirlpool-Benutzung </a:t>
            </a:r>
            <a:r>
              <a:rPr sz="1200" spc="-5" dirty="0">
                <a:solidFill>
                  <a:srgbClr val="231F20"/>
                </a:solidFill>
                <a:latin typeface="Arial Narrow"/>
                <a:cs typeface="Arial Narrow"/>
              </a:rPr>
              <a:t>von mehr als 10 Minuten empfehlen sich niedrigere  </a:t>
            </a:r>
            <a:r>
              <a:rPr sz="1200" dirty="0">
                <a:solidFill>
                  <a:srgbClr val="231F20"/>
                </a:solidFill>
                <a:latin typeface="Arial Narrow"/>
                <a:cs typeface="Arial Narrow"/>
              </a:rPr>
              <a:t>Wassertemperaturen. Um </a:t>
            </a:r>
            <a:r>
              <a:rPr sz="1200" spc="-5" dirty="0">
                <a:solidFill>
                  <a:srgbClr val="231F20"/>
                </a:solidFill>
                <a:latin typeface="Arial Narrow"/>
                <a:cs typeface="Arial Narrow"/>
              </a:rPr>
              <a:t>ein mögliches </a:t>
            </a:r>
            <a:r>
              <a:rPr sz="1200" dirty="0">
                <a:solidFill>
                  <a:srgbClr val="231F20"/>
                </a:solidFill>
                <a:latin typeface="Arial Narrow"/>
                <a:cs typeface="Arial Narrow"/>
              </a:rPr>
              <a:t>Auftreten </a:t>
            </a:r>
            <a:r>
              <a:rPr sz="1200" spc="-5" dirty="0">
                <a:solidFill>
                  <a:srgbClr val="231F20"/>
                </a:solidFill>
                <a:latin typeface="Arial Narrow"/>
                <a:cs typeface="Arial Narrow"/>
              </a:rPr>
              <a:t>von </a:t>
            </a:r>
            <a:r>
              <a:rPr sz="1200" dirty="0">
                <a:solidFill>
                  <a:srgbClr val="231F20"/>
                </a:solidFill>
                <a:latin typeface="Arial Narrow"/>
                <a:cs typeface="Arial Narrow"/>
              </a:rPr>
              <a:t>Hyperthermie (Überwärmung </a:t>
            </a:r>
            <a:r>
              <a:rPr sz="1200" spc="-5" dirty="0">
                <a:solidFill>
                  <a:srgbClr val="231F20"/>
                </a:solidFill>
                <a:latin typeface="Arial Narrow"/>
                <a:cs typeface="Arial Narrow"/>
              </a:rPr>
              <a:t>des </a:t>
            </a:r>
            <a:r>
              <a:rPr sz="1200" dirty="0">
                <a:solidFill>
                  <a:srgbClr val="231F20"/>
                </a:solidFill>
                <a:latin typeface="Arial Narrow"/>
                <a:cs typeface="Arial Narrow"/>
              </a:rPr>
              <a:t>Körpers) </a:t>
            </a:r>
            <a:r>
              <a:rPr sz="1200" spc="-5" dirty="0">
                <a:solidFill>
                  <a:srgbClr val="231F20"/>
                </a:solidFill>
                <a:latin typeface="Arial Narrow"/>
                <a:cs typeface="Arial Narrow"/>
              </a:rPr>
              <a:t>zu  vermeiden, </a:t>
            </a:r>
            <a:r>
              <a:rPr sz="1200" dirty="0">
                <a:solidFill>
                  <a:srgbClr val="231F20"/>
                </a:solidFill>
                <a:latin typeface="Arial Narrow"/>
                <a:cs typeface="Arial Narrow"/>
              </a:rPr>
              <a:t>wird </a:t>
            </a:r>
            <a:r>
              <a:rPr sz="1200" spc="-5" dirty="0">
                <a:solidFill>
                  <a:srgbClr val="231F20"/>
                </a:solidFill>
                <a:latin typeface="Arial Narrow"/>
                <a:cs typeface="Arial Narrow"/>
              </a:rPr>
              <a:t>empfohlen, dass die durchschnittliche </a:t>
            </a:r>
            <a:r>
              <a:rPr sz="1200" dirty="0">
                <a:solidFill>
                  <a:srgbClr val="231F20"/>
                </a:solidFill>
                <a:latin typeface="Arial Narrow"/>
                <a:cs typeface="Arial Narrow"/>
              </a:rPr>
              <a:t>Whirlpool-Wassertemperatur </a:t>
            </a:r>
            <a:r>
              <a:rPr sz="1200" spc="-5" dirty="0">
                <a:solidFill>
                  <a:srgbClr val="231F20"/>
                </a:solidFill>
                <a:latin typeface="Arial Narrow"/>
                <a:cs typeface="Arial Narrow"/>
              </a:rPr>
              <a:t>40 </a:t>
            </a:r>
            <a:r>
              <a:rPr sz="1200" dirty="0">
                <a:solidFill>
                  <a:srgbClr val="231F20"/>
                </a:solidFill>
                <a:latin typeface="Arial Narrow"/>
                <a:cs typeface="Arial Narrow"/>
              </a:rPr>
              <a:t>°C </a:t>
            </a:r>
            <a:r>
              <a:rPr sz="1200" spc="-5" dirty="0">
                <a:solidFill>
                  <a:srgbClr val="231F20"/>
                </a:solidFill>
                <a:latin typeface="Arial Narrow"/>
                <a:cs typeface="Arial Narrow"/>
              </a:rPr>
              <a:t>nicht</a:t>
            </a:r>
            <a:r>
              <a:rPr sz="1200" spc="-65" dirty="0">
                <a:solidFill>
                  <a:srgbClr val="231F20"/>
                </a:solidFill>
                <a:latin typeface="Arial Narrow"/>
                <a:cs typeface="Arial Narrow"/>
              </a:rPr>
              <a:t> </a:t>
            </a:r>
            <a:r>
              <a:rPr sz="1200" spc="-5" dirty="0">
                <a:solidFill>
                  <a:srgbClr val="231F20"/>
                </a:solidFill>
                <a:latin typeface="Arial Narrow"/>
                <a:cs typeface="Arial Narrow"/>
              </a:rPr>
              <a:t>überschreitet.</a:t>
            </a:r>
            <a:endParaRPr sz="1200">
              <a:latin typeface="Arial Narrow"/>
              <a:cs typeface="Arial Narrow"/>
            </a:endParaRPr>
          </a:p>
          <a:p>
            <a:pPr marL="379095" lvl="1" indent="-181610">
              <a:lnSpc>
                <a:spcPts val="1210"/>
              </a:lnSpc>
              <a:buAutoNum type="alphaLcParenR"/>
              <a:tabLst>
                <a:tab pos="379730" algn="l"/>
              </a:tabLst>
            </a:pPr>
            <a:r>
              <a:rPr sz="1200" dirty="0">
                <a:solidFill>
                  <a:srgbClr val="231F20"/>
                </a:solidFill>
                <a:latin typeface="Arial Narrow"/>
                <a:cs typeface="Arial Narrow"/>
              </a:rPr>
              <a:t>Da </a:t>
            </a:r>
            <a:r>
              <a:rPr sz="1200" spc="-5" dirty="0">
                <a:solidFill>
                  <a:srgbClr val="231F20"/>
                </a:solidFill>
                <a:latin typeface="Arial Narrow"/>
                <a:cs typeface="Arial Narrow"/>
              </a:rPr>
              <a:t>überhöhte </a:t>
            </a:r>
            <a:r>
              <a:rPr sz="1200" dirty="0">
                <a:solidFill>
                  <a:srgbClr val="231F20"/>
                </a:solidFill>
                <a:latin typeface="Arial Narrow"/>
                <a:cs typeface="Arial Narrow"/>
              </a:rPr>
              <a:t>Wassertemperaturen </a:t>
            </a:r>
            <a:r>
              <a:rPr sz="1200" spc="-5" dirty="0">
                <a:solidFill>
                  <a:srgbClr val="231F20"/>
                </a:solidFill>
                <a:latin typeface="Arial Narrow"/>
                <a:cs typeface="Arial Narrow"/>
              </a:rPr>
              <a:t>in den ersten </a:t>
            </a:r>
            <a:r>
              <a:rPr sz="1200" dirty="0">
                <a:solidFill>
                  <a:srgbClr val="231F20"/>
                </a:solidFill>
                <a:latin typeface="Arial Narrow"/>
                <a:cs typeface="Arial Narrow"/>
              </a:rPr>
              <a:t>Schwangerschaftsmonaten </a:t>
            </a:r>
            <a:r>
              <a:rPr sz="1200" spc="-5" dirty="0">
                <a:solidFill>
                  <a:srgbClr val="231F20"/>
                </a:solidFill>
                <a:latin typeface="Arial Narrow"/>
                <a:cs typeface="Arial Narrow"/>
              </a:rPr>
              <a:t>ein hohes </a:t>
            </a:r>
            <a:r>
              <a:rPr sz="1200" dirty="0">
                <a:solidFill>
                  <a:srgbClr val="231F20"/>
                </a:solidFill>
                <a:latin typeface="Arial Narrow"/>
                <a:cs typeface="Arial Narrow"/>
              </a:rPr>
              <a:t>Potenzial</a:t>
            </a:r>
            <a:r>
              <a:rPr sz="1200" spc="-40" dirty="0">
                <a:solidFill>
                  <a:srgbClr val="231F20"/>
                </a:solidFill>
                <a:latin typeface="Arial Narrow"/>
                <a:cs typeface="Arial Narrow"/>
              </a:rPr>
              <a:t> </a:t>
            </a:r>
            <a:r>
              <a:rPr sz="1200" spc="-5" dirty="0">
                <a:solidFill>
                  <a:srgbClr val="231F20"/>
                </a:solidFill>
                <a:latin typeface="Arial Narrow"/>
                <a:cs typeface="Arial Narrow"/>
              </a:rPr>
              <a:t>haben,</a:t>
            </a:r>
            <a:endParaRPr sz="1200">
              <a:latin typeface="Arial Narrow"/>
              <a:cs typeface="Arial Narrow"/>
            </a:endParaRPr>
          </a:p>
          <a:p>
            <a:pPr marL="372110" marR="514984">
              <a:lnSpc>
                <a:spcPts val="1300"/>
              </a:lnSpc>
              <a:spcBef>
                <a:spcPts val="90"/>
              </a:spcBef>
            </a:pPr>
            <a:r>
              <a:rPr sz="1200" dirty="0">
                <a:solidFill>
                  <a:srgbClr val="231F20"/>
                </a:solidFill>
                <a:latin typeface="Arial Narrow"/>
                <a:cs typeface="Arial Narrow"/>
              </a:rPr>
              <a:t>Schäden </a:t>
            </a:r>
            <a:r>
              <a:rPr sz="1200" spc="-5" dirty="0">
                <a:solidFill>
                  <a:srgbClr val="231F20"/>
                </a:solidFill>
                <a:latin typeface="Arial Narrow"/>
                <a:cs typeface="Arial Narrow"/>
              </a:rPr>
              <a:t>am </a:t>
            </a:r>
            <a:r>
              <a:rPr sz="1200" dirty="0">
                <a:solidFill>
                  <a:srgbClr val="231F20"/>
                </a:solidFill>
                <a:latin typeface="Arial Narrow"/>
                <a:cs typeface="Arial Narrow"/>
              </a:rPr>
              <a:t>Fötus </a:t>
            </a:r>
            <a:r>
              <a:rPr sz="1200" spc="-5" dirty="0">
                <a:solidFill>
                  <a:srgbClr val="231F20"/>
                </a:solidFill>
                <a:latin typeface="Arial Narrow"/>
                <a:cs typeface="Arial Narrow"/>
              </a:rPr>
              <a:t>zu verursachen, sollten schwangere oder möglicherweise schwangere </a:t>
            </a:r>
            <a:r>
              <a:rPr sz="1200" dirty="0">
                <a:solidFill>
                  <a:srgbClr val="231F20"/>
                </a:solidFill>
                <a:latin typeface="Arial Narrow"/>
                <a:cs typeface="Arial Narrow"/>
              </a:rPr>
              <a:t>Frauen </a:t>
            </a:r>
            <a:r>
              <a:rPr sz="1200" spc="-5" dirty="0">
                <a:solidFill>
                  <a:srgbClr val="231F20"/>
                </a:solidFill>
                <a:latin typeface="Arial Narrow"/>
                <a:cs typeface="Arial Narrow"/>
              </a:rPr>
              <a:t>die  </a:t>
            </a:r>
            <a:r>
              <a:rPr sz="1200" dirty="0">
                <a:solidFill>
                  <a:srgbClr val="231F20"/>
                </a:solidFill>
                <a:latin typeface="Arial Narrow"/>
                <a:cs typeface="Arial Narrow"/>
              </a:rPr>
              <a:t>Wassertemperaturen </a:t>
            </a:r>
            <a:r>
              <a:rPr sz="1200" spc="-5" dirty="0">
                <a:solidFill>
                  <a:srgbClr val="231F20"/>
                </a:solidFill>
                <a:latin typeface="Arial Narrow"/>
                <a:cs typeface="Arial Narrow"/>
              </a:rPr>
              <a:t>im </a:t>
            </a:r>
            <a:r>
              <a:rPr sz="1200" dirty="0">
                <a:solidFill>
                  <a:srgbClr val="231F20"/>
                </a:solidFill>
                <a:latin typeface="Arial Narrow"/>
                <a:cs typeface="Arial Narrow"/>
              </a:rPr>
              <a:t>Whirlpool </a:t>
            </a:r>
            <a:r>
              <a:rPr sz="1200" spc="-5" dirty="0">
                <a:solidFill>
                  <a:srgbClr val="231F20"/>
                </a:solidFill>
                <a:latin typeface="Arial Narrow"/>
                <a:cs typeface="Arial Narrow"/>
              </a:rPr>
              <a:t>auf 38 </a:t>
            </a:r>
            <a:r>
              <a:rPr sz="1200" dirty="0">
                <a:solidFill>
                  <a:srgbClr val="231F20"/>
                </a:solidFill>
                <a:latin typeface="Arial Narrow"/>
                <a:cs typeface="Arial Narrow"/>
              </a:rPr>
              <a:t>°C</a:t>
            </a:r>
            <a:r>
              <a:rPr sz="1200" spc="-10" dirty="0">
                <a:solidFill>
                  <a:srgbClr val="231F20"/>
                </a:solidFill>
                <a:latin typeface="Arial Narrow"/>
                <a:cs typeface="Arial Narrow"/>
              </a:rPr>
              <a:t> </a:t>
            </a:r>
            <a:r>
              <a:rPr sz="1200" spc="-5" dirty="0">
                <a:solidFill>
                  <a:srgbClr val="231F20"/>
                </a:solidFill>
                <a:latin typeface="Arial Narrow"/>
                <a:cs typeface="Arial Narrow"/>
              </a:rPr>
              <a:t>begrenzen.</a:t>
            </a:r>
            <a:endParaRPr sz="1200">
              <a:latin typeface="Arial Narrow"/>
              <a:cs typeface="Arial Narrow"/>
            </a:endParaRPr>
          </a:p>
          <a:p>
            <a:pPr marL="372110" marR="165100" lvl="1" indent="-173990">
              <a:lnSpc>
                <a:spcPts val="1300"/>
              </a:lnSpc>
              <a:buAutoNum type="alphaLcParenR" startAt="3"/>
              <a:tabLst>
                <a:tab pos="372745" algn="l"/>
              </a:tabLst>
            </a:pPr>
            <a:r>
              <a:rPr sz="1200" dirty="0">
                <a:solidFill>
                  <a:srgbClr val="231F20"/>
                </a:solidFill>
                <a:latin typeface="Arial Narrow"/>
                <a:cs typeface="Arial Narrow"/>
              </a:rPr>
              <a:t>Vor </a:t>
            </a:r>
            <a:r>
              <a:rPr sz="1200" spc="-5" dirty="0">
                <a:solidFill>
                  <a:srgbClr val="231F20"/>
                </a:solidFill>
                <a:latin typeface="Arial Narrow"/>
                <a:cs typeface="Arial Narrow"/>
              </a:rPr>
              <a:t>dem </a:t>
            </a:r>
            <a:r>
              <a:rPr sz="1200" dirty="0">
                <a:solidFill>
                  <a:srgbClr val="231F20"/>
                </a:solidFill>
                <a:latin typeface="Arial Narrow"/>
                <a:cs typeface="Arial Narrow"/>
              </a:rPr>
              <a:t>Betreten </a:t>
            </a:r>
            <a:r>
              <a:rPr sz="1200" spc="-5" dirty="0">
                <a:solidFill>
                  <a:srgbClr val="231F20"/>
                </a:solidFill>
                <a:latin typeface="Arial Narrow"/>
                <a:cs typeface="Arial Narrow"/>
              </a:rPr>
              <a:t>des </a:t>
            </a:r>
            <a:r>
              <a:rPr sz="1200" dirty="0">
                <a:solidFill>
                  <a:srgbClr val="231F20"/>
                </a:solidFill>
                <a:latin typeface="Arial Narrow"/>
                <a:cs typeface="Arial Narrow"/>
              </a:rPr>
              <a:t>Whirlpools </a:t>
            </a:r>
            <a:r>
              <a:rPr sz="1200" spc="-5" dirty="0">
                <a:solidFill>
                  <a:srgbClr val="231F20"/>
                </a:solidFill>
                <a:latin typeface="Arial Narrow"/>
                <a:cs typeface="Arial Narrow"/>
              </a:rPr>
              <a:t>oder der </a:t>
            </a:r>
            <a:r>
              <a:rPr sz="1200" dirty="0">
                <a:solidFill>
                  <a:srgbClr val="231F20"/>
                </a:solidFill>
                <a:latin typeface="Arial Narrow"/>
                <a:cs typeface="Arial Narrow"/>
              </a:rPr>
              <a:t>Badewanne </a:t>
            </a:r>
            <a:r>
              <a:rPr sz="1200" spc="-5" dirty="0">
                <a:solidFill>
                  <a:srgbClr val="231F20"/>
                </a:solidFill>
                <a:latin typeface="Arial Narrow"/>
                <a:cs typeface="Arial Narrow"/>
              </a:rPr>
              <a:t>sollte der </a:t>
            </a:r>
            <a:r>
              <a:rPr sz="1200" dirty="0">
                <a:solidFill>
                  <a:srgbClr val="231F20"/>
                </a:solidFill>
                <a:latin typeface="Arial Narrow"/>
                <a:cs typeface="Arial Narrow"/>
              </a:rPr>
              <a:t>Benutzer </a:t>
            </a:r>
            <a:r>
              <a:rPr sz="1200" spc="-5" dirty="0">
                <a:solidFill>
                  <a:srgbClr val="231F20"/>
                </a:solidFill>
                <a:latin typeface="Arial Narrow"/>
                <a:cs typeface="Arial Narrow"/>
              </a:rPr>
              <a:t>die </a:t>
            </a:r>
            <a:r>
              <a:rPr sz="1200" dirty="0">
                <a:solidFill>
                  <a:srgbClr val="231F20"/>
                </a:solidFill>
                <a:latin typeface="Arial Narrow"/>
                <a:cs typeface="Arial Narrow"/>
              </a:rPr>
              <a:t>Wassertemperatur </a:t>
            </a:r>
            <a:r>
              <a:rPr sz="1200" spc="-5" dirty="0">
                <a:solidFill>
                  <a:srgbClr val="231F20"/>
                </a:solidFill>
                <a:latin typeface="Arial Narrow"/>
                <a:cs typeface="Arial Narrow"/>
              </a:rPr>
              <a:t>mit einem  genauen </a:t>
            </a:r>
            <a:r>
              <a:rPr sz="1200" dirty="0">
                <a:solidFill>
                  <a:srgbClr val="231F20"/>
                </a:solidFill>
                <a:latin typeface="Arial Narrow"/>
                <a:cs typeface="Arial Narrow"/>
              </a:rPr>
              <a:t>Thermometer </a:t>
            </a:r>
            <a:r>
              <a:rPr sz="1200" spc="-5" dirty="0">
                <a:solidFill>
                  <a:srgbClr val="231F20"/>
                </a:solidFill>
                <a:latin typeface="Arial Narrow"/>
                <a:cs typeface="Arial Narrow"/>
              </a:rPr>
              <a:t>messen, da die </a:t>
            </a:r>
            <a:r>
              <a:rPr sz="1200" dirty="0">
                <a:solidFill>
                  <a:srgbClr val="231F20"/>
                </a:solidFill>
                <a:latin typeface="Arial Narrow"/>
                <a:cs typeface="Arial Narrow"/>
              </a:rPr>
              <a:t>Toleranz </a:t>
            </a:r>
            <a:r>
              <a:rPr sz="1200" spc="-5" dirty="0">
                <a:solidFill>
                  <a:srgbClr val="231F20"/>
                </a:solidFill>
                <a:latin typeface="Arial Narrow"/>
                <a:cs typeface="Arial Narrow"/>
              </a:rPr>
              <a:t>der </a:t>
            </a:r>
            <a:r>
              <a:rPr sz="1200" dirty="0">
                <a:solidFill>
                  <a:srgbClr val="231F20"/>
                </a:solidFill>
                <a:latin typeface="Arial Narrow"/>
                <a:cs typeface="Arial Narrow"/>
              </a:rPr>
              <a:t>Wassertemperatur-Regelvorrichtungen </a:t>
            </a:r>
            <a:r>
              <a:rPr sz="1200" spc="-5" dirty="0">
                <a:solidFill>
                  <a:srgbClr val="231F20"/>
                </a:solidFill>
                <a:latin typeface="Arial Narrow"/>
                <a:cs typeface="Arial Narrow"/>
              </a:rPr>
              <a:t>variieren</a:t>
            </a:r>
            <a:r>
              <a:rPr sz="1200" spc="-70" dirty="0">
                <a:solidFill>
                  <a:srgbClr val="231F20"/>
                </a:solidFill>
                <a:latin typeface="Arial Narrow"/>
                <a:cs typeface="Arial Narrow"/>
              </a:rPr>
              <a:t> </a:t>
            </a:r>
            <a:r>
              <a:rPr sz="1200" spc="-5" dirty="0">
                <a:solidFill>
                  <a:srgbClr val="231F20"/>
                </a:solidFill>
                <a:latin typeface="Arial Narrow"/>
                <a:cs typeface="Arial Narrow"/>
              </a:rPr>
              <a:t>kann.</a:t>
            </a:r>
            <a:endParaRPr sz="1200">
              <a:latin typeface="Arial Narrow"/>
              <a:cs typeface="Arial Narrow"/>
            </a:endParaRPr>
          </a:p>
          <a:p>
            <a:pPr marL="372110" marR="5080" lvl="1" indent="-173990">
              <a:lnSpc>
                <a:spcPts val="1300"/>
              </a:lnSpc>
              <a:buAutoNum type="alphaLcParenR" startAt="3"/>
              <a:tabLst>
                <a:tab pos="379730" algn="l"/>
              </a:tabLst>
            </a:pPr>
            <a:r>
              <a:rPr sz="1200" dirty="0">
                <a:solidFill>
                  <a:srgbClr val="231F20"/>
                </a:solidFill>
                <a:latin typeface="Arial Narrow"/>
                <a:cs typeface="Arial Narrow"/>
              </a:rPr>
              <a:t>Die Einnahme </a:t>
            </a:r>
            <a:r>
              <a:rPr sz="1200" spc="-5" dirty="0">
                <a:solidFill>
                  <a:srgbClr val="231F20"/>
                </a:solidFill>
                <a:latin typeface="Arial Narrow"/>
                <a:cs typeface="Arial Narrow"/>
              </a:rPr>
              <a:t>von </a:t>
            </a:r>
            <a:r>
              <a:rPr sz="1200" dirty="0">
                <a:solidFill>
                  <a:srgbClr val="231F20"/>
                </a:solidFill>
                <a:latin typeface="Arial Narrow"/>
                <a:cs typeface="Arial Narrow"/>
              </a:rPr>
              <a:t>Alkohol, Drogen </a:t>
            </a:r>
            <a:r>
              <a:rPr sz="1200" spc="-5" dirty="0">
                <a:solidFill>
                  <a:srgbClr val="231F20"/>
                </a:solidFill>
                <a:latin typeface="Arial Narrow"/>
                <a:cs typeface="Arial Narrow"/>
              </a:rPr>
              <a:t>oder Medikamenten vor oder </a:t>
            </a:r>
            <a:r>
              <a:rPr sz="1200" dirty="0">
                <a:solidFill>
                  <a:srgbClr val="231F20"/>
                </a:solidFill>
                <a:latin typeface="Arial Narrow"/>
                <a:cs typeface="Arial Narrow"/>
              </a:rPr>
              <a:t>während </a:t>
            </a:r>
            <a:r>
              <a:rPr sz="1200" spc="-5" dirty="0">
                <a:solidFill>
                  <a:srgbClr val="231F20"/>
                </a:solidFill>
                <a:latin typeface="Arial Narrow"/>
                <a:cs typeface="Arial Narrow"/>
              </a:rPr>
              <a:t>der </a:t>
            </a:r>
            <a:r>
              <a:rPr sz="1200" dirty="0">
                <a:solidFill>
                  <a:srgbClr val="231F20"/>
                </a:solidFill>
                <a:latin typeface="Arial Narrow"/>
                <a:cs typeface="Arial Narrow"/>
              </a:rPr>
              <a:t>Benutzung </a:t>
            </a:r>
            <a:r>
              <a:rPr sz="1200" spc="-5" dirty="0">
                <a:solidFill>
                  <a:srgbClr val="231F20"/>
                </a:solidFill>
                <a:latin typeface="Arial Narrow"/>
                <a:cs typeface="Arial Narrow"/>
              </a:rPr>
              <a:t>des </a:t>
            </a:r>
            <a:r>
              <a:rPr sz="1200" dirty="0">
                <a:solidFill>
                  <a:srgbClr val="231F20"/>
                </a:solidFill>
                <a:latin typeface="Arial Narrow"/>
                <a:cs typeface="Arial Narrow"/>
              </a:rPr>
              <a:t>Whirlpools </a:t>
            </a:r>
            <a:r>
              <a:rPr sz="1200" spc="-5" dirty="0">
                <a:solidFill>
                  <a:srgbClr val="231F20"/>
                </a:solidFill>
                <a:latin typeface="Arial Narrow"/>
                <a:cs typeface="Arial Narrow"/>
              </a:rPr>
              <a:t>kann  zu </a:t>
            </a:r>
            <a:r>
              <a:rPr sz="1200" dirty="0">
                <a:solidFill>
                  <a:srgbClr val="231F20"/>
                </a:solidFill>
                <a:latin typeface="Arial Narrow"/>
                <a:cs typeface="Arial Narrow"/>
              </a:rPr>
              <a:t>Bewusstlosigkeit </a:t>
            </a:r>
            <a:r>
              <a:rPr sz="1200" spc="-5" dirty="0">
                <a:solidFill>
                  <a:srgbClr val="231F20"/>
                </a:solidFill>
                <a:latin typeface="Arial Narrow"/>
                <a:cs typeface="Arial Narrow"/>
              </a:rPr>
              <a:t>und einem möglichen </a:t>
            </a:r>
            <a:r>
              <a:rPr sz="1200" dirty="0">
                <a:solidFill>
                  <a:srgbClr val="231F20"/>
                </a:solidFill>
                <a:latin typeface="Arial Narrow"/>
                <a:cs typeface="Arial Narrow"/>
              </a:rPr>
              <a:t>Ertrinken</a:t>
            </a:r>
            <a:r>
              <a:rPr sz="1200" spc="-10" dirty="0">
                <a:solidFill>
                  <a:srgbClr val="231F20"/>
                </a:solidFill>
                <a:latin typeface="Arial Narrow"/>
                <a:cs typeface="Arial Narrow"/>
              </a:rPr>
              <a:t> </a:t>
            </a:r>
            <a:r>
              <a:rPr sz="1200" dirty="0">
                <a:solidFill>
                  <a:srgbClr val="231F20"/>
                </a:solidFill>
                <a:latin typeface="Arial Narrow"/>
                <a:cs typeface="Arial Narrow"/>
              </a:rPr>
              <a:t>führen.</a:t>
            </a:r>
            <a:endParaRPr sz="1200">
              <a:latin typeface="Arial Narrow"/>
              <a:cs typeface="Arial Narrow"/>
            </a:endParaRPr>
          </a:p>
          <a:p>
            <a:pPr marL="372110" marR="303530" lvl="1" indent="-173990">
              <a:lnSpc>
                <a:spcPts val="1300"/>
              </a:lnSpc>
              <a:buAutoNum type="alphaLcParenR" startAt="3"/>
              <a:tabLst>
                <a:tab pos="379730" algn="l"/>
              </a:tabLst>
            </a:pPr>
            <a:r>
              <a:rPr sz="1200" dirty="0">
                <a:solidFill>
                  <a:srgbClr val="231F20"/>
                </a:solidFill>
                <a:latin typeface="Arial Narrow"/>
                <a:cs typeface="Arial Narrow"/>
              </a:rPr>
              <a:t>Die Einnahme </a:t>
            </a:r>
            <a:r>
              <a:rPr sz="1200" spc="-5" dirty="0">
                <a:solidFill>
                  <a:srgbClr val="231F20"/>
                </a:solidFill>
                <a:latin typeface="Arial Narrow"/>
                <a:cs typeface="Arial Narrow"/>
              </a:rPr>
              <a:t>von </a:t>
            </a:r>
            <a:r>
              <a:rPr sz="1200" dirty="0">
                <a:solidFill>
                  <a:srgbClr val="231F20"/>
                </a:solidFill>
                <a:latin typeface="Arial Narrow"/>
                <a:cs typeface="Arial Narrow"/>
              </a:rPr>
              <a:t>Alkohol, Drogen </a:t>
            </a:r>
            <a:r>
              <a:rPr sz="1200" spc="-5" dirty="0">
                <a:solidFill>
                  <a:srgbClr val="231F20"/>
                </a:solidFill>
                <a:latin typeface="Arial Narrow"/>
                <a:cs typeface="Arial Narrow"/>
              </a:rPr>
              <a:t>oder Medikamenten kann das </a:t>
            </a:r>
            <a:r>
              <a:rPr sz="1200" dirty="0">
                <a:solidFill>
                  <a:srgbClr val="231F20"/>
                </a:solidFill>
                <a:latin typeface="Arial Narrow"/>
                <a:cs typeface="Arial Narrow"/>
              </a:rPr>
              <a:t>Risiko </a:t>
            </a:r>
            <a:r>
              <a:rPr sz="1200" spc="-5" dirty="0">
                <a:solidFill>
                  <a:srgbClr val="231F20"/>
                </a:solidFill>
                <a:latin typeface="Arial Narrow"/>
                <a:cs typeface="Arial Narrow"/>
              </a:rPr>
              <a:t>einer tödlichen </a:t>
            </a:r>
            <a:r>
              <a:rPr sz="1200" dirty="0">
                <a:solidFill>
                  <a:srgbClr val="231F20"/>
                </a:solidFill>
                <a:latin typeface="Arial Narrow"/>
                <a:cs typeface="Arial Narrow"/>
              </a:rPr>
              <a:t>Hyperthermie </a:t>
            </a:r>
            <a:r>
              <a:rPr sz="1200" spc="-5" dirty="0">
                <a:solidFill>
                  <a:srgbClr val="231F20"/>
                </a:solidFill>
                <a:latin typeface="Arial Narrow"/>
                <a:cs typeface="Arial Narrow"/>
              </a:rPr>
              <a:t>im  </a:t>
            </a:r>
            <a:r>
              <a:rPr sz="1200" dirty="0">
                <a:solidFill>
                  <a:srgbClr val="231F20"/>
                </a:solidFill>
                <a:latin typeface="Arial Narrow"/>
                <a:cs typeface="Arial Narrow"/>
              </a:rPr>
              <a:t>Whirlpool </a:t>
            </a:r>
            <a:r>
              <a:rPr sz="1200" spc="-5" dirty="0">
                <a:solidFill>
                  <a:srgbClr val="231F20"/>
                </a:solidFill>
                <a:latin typeface="Arial Narrow"/>
                <a:cs typeface="Arial Narrow"/>
              </a:rPr>
              <a:t>stark</a:t>
            </a:r>
            <a:r>
              <a:rPr sz="1200" spc="-10" dirty="0">
                <a:solidFill>
                  <a:srgbClr val="231F20"/>
                </a:solidFill>
                <a:latin typeface="Arial Narrow"/>
                <a:cs typeface="Arial Narrow"/>
              </a:rPr>
              <a:t> </a:t>
            </a:r>
            <a:r>
              <a:rPr sz="1200" spc="-5" dirty="0">
                <a:solidFill>
                  <a:srgbClr val="231F20"/>
                </a:solidFill>
                <a:latin typeface="Arial Narrow"/>
                <a:cs typeface="Arial Narrow"/>
              </a:rPr>
              <a:t>erhöhen.</a:t>
            </a:r>
            <a:endParaRPr sz="1200">
              <a:latin typeface="Arial Narrow"/>
              <a:cs typeface="Arial Narrow"/>
            </a:endParaRPr>
          </a:p>
          <a:p>
            <a:pPr marL="372110" marR="25400" lvl="1" indent="-173990">
              <a:lnSpc>
                <a:spcPts val="1300"/>
              </a:lnSpc>
              <a:buAutoNum type="alphaLcParenR" startAt="3"/>
              <a:tabLst>
                <a:tab pos="379730" algn="l"/>
              </a:tabLst>
            </a:pPr>
            <a:r>
              <a:rPr sz="1200" dirty="0">
                <a:solidFill>
                  <a:srgbClr val="231F20"/>
                </a:solidFill>
                <a:latin typeface="Arial Narrow"/>
                <a:cs typeface="Arial Narrow"/>
              </a:rPr>
              <a:t>Die Ursachen </a:t>
            </a:r>
            <a:r>
              <a:rPr sz="1200" spc="-5" dirty="0">
                <a:solidFill>
                  <a:srgbClr val="231F20"/>
                </a:solidFill>
                <a:latin typeface="Arial Narrow"/>
                <a:cs typeface="Arial Narrow"/>
              </a:rPr>
              <a:t>und </a:t>
            </a:r>
            <a:r>
              <a:rPr sz="1200" dirty="0">
                <a:solidFill>
                  <a:srgbClr val="231F20"/>
                </a:solidFill>
                <a:latin typeface="Arial Narrow"/>
                <a:cs typeface="Arial Narrow"/>
              </a:rPr>
              <a:t>Symptome </a:t>
            </a:r>
            <a:r>
              <a:rPr sz="1200" spc="-5" dirty="0">
                <a:solidFill>
                  <a:srgbClr val="231F20"/>
                </a:solidFill>
                <a:latin typeface="Arial Narrow"/>
                <a:cs typeface="Arial Narrow"/>
              </a:rPr>
              <a:t>der </a:t>
            </a:r>
            <a:r>
              <a:rPr sz="1200" dirty="0">
                <a:solidFill>
                  <a:srgbClr val="231F20"/>
                </a:solidFill>
                <a:latin typeface="Arial Narrow"/>
                <a:cs typeface="Arial Narrow"/>
              </a:rPr>
              <a:t>Hyperthermie </a:t>
            </a:r>
            <a:r>
              <a:rPr sz="1200" spc="-5" dirty="0">
                <a:solidFill>
                  <a:srgbClr val="231F20"/>
                </a:solidFill>
                <a:latin typeface="Arial Narrow"/>
                <a:cs typeface="Arial Narrow"/>
              </a:rPr>
              <a:t>können </a:t>
            </a:r>
            <a:r>
              <a:rPr sz="1200" dirty="0">
                <a:solidFill>
                  <a:srgbClr val="231F20"/>
                </a:solidFill>
                <a:latin typeface="Arial Narrow"/>
                <a:cs typeface="Arial Narrow"/>
              </a:rPr>
              <a:t>wie </a:t>
            </a:r>
            <a:r>
              <a:rPr sz="1200" spc="-5" dirty="0">
                <a:solidFill>
                  <a:srgbClr val="231F20"/>
                </a:solidFill>
                <a:latin typeface="Arial Narrow"/>
                <a:cs typeface="Arial Narrow"/>
              </a:rPr>
              <a:t>folgt beschrieben </a:t>
            </a:r>
            <a:r>
              <a:rPr sz="1200" dirty="0">
                <a:solidFill>
                  <a:srgbClr val="231F20"/>
                </a:solidFill>
                <a:latin typeface="Arial Narrow"/>
                <a:cs typeface="Arial Narrow"/>
              </a:rPr>
              <a:t>werden: Hyperthermie </a:t>
            </a:r>
            <a:r>
              <a:rPr sz="1200" spc="-5" dirty="0">
                <a:solidFill>
                  <a:srgbClr val="231F20"/>
                </a:solidFill>
                <a:latin typeface="Arial Narrow"/>
                <a:cs typeface="Arial Narrow"/>
              </a:rPr>
              <a:t>tritt auf,  </a:t>
            </a:r>
            <a:r>
              <a:rPr sz="1200" dirty="0">
                <a:solidFill>
                  <a:srgbClr val="231F20"/>
                </a:solidFill>
                <a:latin typeface="Arial Narrow"/>
                <a:cs typeface="Arial Narrow"/>
              </a:rPr>
              <a:t>wenn </a:t>
            </a:r>
            <a:r>
              <a:rPr sz="1200" spc="-5" dirty="0">
                <a:solidFill>
                  <a:srgbClr val="231F20"/>
                </a:solidFill>
                <a:latin typeface="Arial Narrow"/>
                <a:cs typeface="Arial Narrow"/>
              </a:rPr>
              <a:t>die innere </a:t>
            </a:r>
            <a:r>
              <a:rPr sz="1200" dirty="0">
                <a:solidFill>
                  <a:srgbClr val="231F20"/>
                </a:solidFill>
                <a:latin typeface="Arial Narrow"/>
                <a:cs typeface="Arial Narrow"/>
              </a:rPr>
              <a:t>Körpertemperatur </a:t>
            </a:r>
            <a:r>
              <a:rPr sz="1200" spc="-5" dirty="0">
                <a:solidFill>
                  <a:srgbClr val="231F20"/>
                </a:solidFill>
                <a:latin typeface="Arial Narrow"/>
                <a:cs typeface="Arial Narrow"/>
              </a:rPr>
              <a:t>ein </a:t>
            </a:r>
            <a:r>
              <a:rPr sz="1200" dirty="0">
                <a:solidFill>
                  <a:srgbClr val="231F20"/>
                </a:solidFill>
                <a:latin typeface="Arial Narrow"/>
                <a:cs typeface="Arial Narrow"/>
              </a:rPr>
              <a:t>Niveau </a:t>
            </a:r>
            <a:r>
              <a:rPr sz="1200" spc="-5" dirty="0">
                <a:solidFill>
                  <a:srgbClr val="231F20"/>
                </a:solidFill>
                <a:latin typeface="Arial Narrow"/>
                <a:cs typeface="Arial Narrow"/>
              </a:rPr>
              <a:t>erreicht, das einige Grad über der normalen </a:t>
            </a:r>
            <a:r>
              <a:rPr sz="1200" dirty="0">
                <a:solidFill>
                  <a:srgbClr val="231F20"/>
                </a:solidFill>
                <a:latin typeface="Arial Narrow"/>
                <a:cs typeface="Arial Narrow"/>
              </a:rPr>
              <a:t>Körpertemperatur  </a:t>
            </a:r>
            <a:r>
              <a:rPr sz="1200" spc="-5" dirty="0">
                <a:solidFill>
                  <a:srgbClr val="231F20"/>
                </a:solidFill>
                <a:latin typeface="Arial Narrow"/>
                <a:cs typeface="Arial Narrow"/>
              </a:rPr>
              <a:t>von 37 </a:t>
            </a:r>
            <a:r>
              <a:rPr sz="1200" dirty="0">
                <a:solidFill>
                  <a:srgbClr val="231F20"/>
                </a:solidFill>
                <a:latin typeface="Arial Narrow"/>
                <a:cs typeface="Arial Narrow"/>
              </a:rPr>
              <a:t>°C </a:t>
            </a:r>
            <a:r>
              <a:rPr sz="1200" spc="-5" dirty="0">
                <a:solidFill>
                  <a:srgbClr val="231F20"/>
                </a:solidFill>
                <a:latin typeface="Arial Narrow"/>
                <a:cs typeface="Arial Narrow"/>
              </a:rPr>
              <a:t>liegt. </a:t>
            </a:r>
            <a:r>
              <a:rPr sz="1200" dirty="0">
                <a:solidFill>
                  <a:srgbClr val="231F20"/>
                </a:solidFill>
                <a:latin typeface="Arial Narrow"/>
                <a:cs typeface="Arial Narrow"/>
              </a:rPr>
              <a:t>Zu </a:t>
            </a:r>
            <a:r>
              <a:rPr sz="1200" spc="-5" dirty="0">
                <a:solidFill>
                  <a:srgbClr val="231F20"/>
                </a:solidFill>
                <a:latin typeface="Arial Narrow"/>
                <a:cs typeface="Arial Narrow"/>
              </a:rPr>
              <a:t>den </a:t>
            </a:r>
            <a:r>
              <a:rPr sz="1200" dirty="0">
                <a:solidFill>
                  <a:srgbClr val="231F20"/>
                </a:solidFill>
                <a:latin typeface="Arial Narrow"/>
                <a:cs typeface="Arial Narrow"/>
              </a:rPr>
              <a:t>Symptomen </a:t>
            </a:r>
            <a:r>
              <a:rPr sz="1200" spc="-5" dirty="0">
                <a:solidFill>
                  <a:srgbClr val="231F20"/>
                </a:solidFill>
                <a:latin typeface="Arial Narrow"/>
                <a:cs typeface="Arial Narrow"/>
              </a:rPr>
              <a:t>der </a:t>
            </a:r>
            <a:r>
              <a:rPr sz="1200" dirty="0">
                <a:solidFill>
                  <a:srgbClr val="231F20"/>
                </a:solidFill>
                <a:latin typeface="Arial Narrow"/>
                <a:cs typeface="Arial Narrow"/>
              </a:rPr>
              <a:t>Hyperthermie </a:t>
            </a:r>
            <a:r>
              <a:rPr sz="1200" spc="-5" dirty="0">
                <a:solidFill>
                  <a:srgbClr val="231F20"/>
                </a:solidFill>
                <a:latin typeface="Arial Narrow"/>
                <a:cs typeface="Arial Narrow"/>
              </a:rPr>
              <a:t>gehören ein </a:t>
            </a:r>
            <a:r>
              <a:rPr sz="1200" dirty="0">
                <a:solidFill>
                  <a:srgbClr val="231F20"/>
                </a:solidFill>
                <a:latin typeface="Arial Narrow"/>
                <a:cs typeface="Arial Narrow"/>
              </a:rPr>
              <a:t>Anstieg </a:t>
            </a:r>
            <a:r>
              <a:rPr sz="1200" spc="-5" dirty="0">
                <a:solidFill>
                  <a:srgbClr val="231F20"/>
                </a:solidFill>
                <a:latin typeface="Arial Narrow"/>
                <a:cs typeface="Arial Narrow"/>
              </a:rPr>
              <a:t>der inneren </a:t>
            </a:r>
            <a:r>
              <a:rPr sz="1200" dirty="0">
                <a:solidFill>
                  <a:srgbClr val="231F20"/>
                </a:solidFill>
                <a:latin typeface="Arial Narrow"/>
                <a:cs typeface="Arial Narrow"/>
              </a:rPr>
              <a:t>Körpertemperatur,  Schwindelgefühl, </a:t>
            </a:r>
            <a:r>
              <a:rPr sz="1200" spc="-5" dirty="0">
                <a:solidFill>
                  <a:srgbClr val="231F20"/>
                </a:solidFill>
                <a:latin typeface="Arial Narrow"/>
                <a:cs typeface="Arial Narrow"/>
              </a:rPr>
              <a:t>Lethargie, </a:t>
            </a:r>
            <a:r>
              <a:rPr sz="1200" dirty="0">
                <a:solidFill>
                  <a:srgbClr val="231F20"/>
                </a:solidFill>
                <a:latin typeface="Arial Narrow"/>
                <a:cs typeface="Arial Narrow"/>
              </a:rPr>
              <a:t>Schläfrigkeit </a:t>
            </a:r>
            <a:r>
              <a:rPr sz="1200" spc="-5" dirty="0">
                <a:solidFill>
                  <a:srgbClr val="231F20"/>
                </a:solidFill>
                <a:latin typeface="Arial Narrow"/>
                <a:cs typeface="Arial Narrow"/>
              </a:rPr>
              <a:t>und Ohnmacht. </a:t>
            </a:r>
            <a:r>
              <a:rPr sz="1200" dirty="0">
                <a:solidFill>
                  <a:srgbClr val="231F20"/>
                </a:solidFill>
                <a:latin typeface="Arial Narrow"/>
                <a:cs typeface="Arial Narrow"/>
              </a:rPr>
              <a:t>Zu </a:t>
            </a:r>
            <a:r>
              <a:rPr sz="1200" spc="-5" dirty="0">
                <a:solidFill>
                  <a:srgbClr val="231F20"/>
                </a:solidFill>
                <a:latin typeface="Arial Narrow"/>
                <a:cs typeface="Arial Narrow"/>
              </a:rPr>
              <a:t>den </a:t>
            </a:r>
            <a:r>
              <a:rPr sz="1200" dirty="0">
                <a:solidFill>
                  <a:srgbClr val="231F20"/>
                </a:solidFill>
                <a:latin typeface="Arial Narrow"/>
                <a:cs typeface="Arial Narrow"/>
              </a:rPr>
              <a:t>Auswirkungen </a:t>
            </a:r>
            <a:r>
              <a:rPr sz="1200" spc="-5" dirty="0">
                <a:solidFill>
                  <a:srgbClr val="231F20"/>
                </a:solidFill>
                <a:latin typeface="Arial Narrow"/>
                <a:cs typeface="Arial Narrow"/>
              </a:rPr>
              <a:t>einer </a:t>
            </a:r>
            <a:r>
              <a:rPr sz="1200" dirty="0">
                <a:solidFill>
                  <a:srgbClr val="231F20"/>
                </a:solidFill>
                <a:latin typeface="Arial Narrow"/>
                <a:cs typeface="Arial Narrow"/>
              </a:rPr>
              <a:t>Hyperthermie </a:t>
            </a:r>
            <a:r>
              <a:rPr sz="1200" spc="-5" dirty="0">
                <a:solidFill>
                  <a:srgbClr val="231F20"/>
                </a:solidFill>
                <a:latin typeface="Arial Narrow"/>
                <a:cs typeface="Arial Narrow"/>
              </a:rPr>
              <a:t>zählen die  </a:t>
            </a:r>
            <a:r>
              <a:rPr sz="1200" dirty="0">
                <a:solidFill>
                  <a:srgbClr val="231F20"/>
                </a:solidFill>
                <a:latin typeface="Arial Narrow"/>
                <a:cs typeface="Arial Narrow"/>
              </a:rPr>
              <a:t>Unfähigkeit, Wärme wahrzunehmen, </a:t>
            </a:r>
            <a:r>
              <a:rPr sz="1200" spc="-5" dirty="0">
                <a:solidFill>
                  <a:srgbClr val="231F20"/>
                </a:solidFill>
                <a:latin typeface="Arial Narrow"/>
                <a:cs typeface="Arial Narrow"/>
              </a:rPr>
              <a:t>das </a:t>
            </a:r>
            <a:r>
              <a:rPr sz="1200" dirty="0">
                <a:solidFill>
                  <a:srgbClr val="231F20"/>
                </a:solidFill>
                <a:latin typeface="Arial Narrow"/>
                <a:cs typeface="Arial Narrow"/>
              </a:rPr>
              <a:t>Bedürfnis, </a:t>
            </a:r>
            <a:r>
              <a:rPr sz="1200" spc="-5" dirty="0">
                <a:solidFill>
                  <a:srgbClr val="231F20"/>
                </a:solidFill>
                <a:latin typeface="Arial Narrow"/>
                <a:cs typeface="Arial Narrow"/>
              </a:rPr>
              <a:t>den </a:t>
            </a:r>
            <a:r>
              <a:rPr sz="1200" dirty="0">
                <a:solidFill>
                  <a:srgbClr val="231F20"/>
                </a:solidFill>
                <a:latin typeface="Arial Narrow"/>
                <a:cs typeface="Arial Narrow"/>
              </a:rPr>
              <a:t>Whirlpool </a:t>
            </a:r>
            <a:r>
              <a:rPr sz="1200" spc="-5" dirty="0">
                <a:solidFill>
                  <a:srgbClr val="231F20"/>
                </a:solidFill>
                <a:latin typeface="Arial Narrow"/>
                <a:cs typeface="Arial Narrow"/>
              </a:rPr>
              <a:t>zu verlassen, das </a:t>
            </a:r>
            <a:r>
              <a:rPr sz="1200" dirty="0">
                <a:solidFill>
                  <a:srgbClr val="231F20"/>
                </a:solidFill>
                <a:latin typeface="Arial Narrow"/>
                <a:cs typeface="Arial Narrow"/>
              </a:rPr>
              <a:t>Übersehen </a:t>
            </a:r>
            <a:r>
              <a:rPr sz="1200" spc="-5" dirty="0">
                <a:solidFill>
                  <a:srgbClr val="231F20"/>
                </a:solidFill>
                <a:latin typeface="Arial Narrow"/>
                <a:cs typeface="Arial Narrow"/>
              </a:rPr>
              <a:t>drohender  Gefahren, </a:t>
            </a:r>
            <a:r>
              <a:rPr sz="1200" dirty="0">
                <a:solidFill>
                  <a:srgbClr val="231F20"/>
                </a:solidFill>
                <a:latin typeface="Arial Narrow"/>
                <a:cs typeface="Arial Narrow"/>
              </a:rPr>
              <a:t>Schäden </a:t>
            </a:r>
            <a:r>
              <a:rPr sz="1200" spc="-5" dirty="0">
                <a:solidFill>
                  <a:srgbClr val="231F20"/>
                </a:solidFill>
                <a:latin typeface="Arial Narrow"/>
                <a:cs typeface="Arial Narrow"/>
              </a:rPr>
              <a:t>am </a:t>
            </a:r>
            <a:r>
              <a:rPr sz="1200" dirty="0">
                <a:solidFill>
                  <a:srgbClr val="231F20"/>
                </a:solidFill>
                <a:latin typeface="Arial Narrow"/>
                <a:cs typeface="Arial Narrow"/>
              </a:rPr>
              <a:t>Fötus </a:t>
            </a:r>
            <a:r>
              <a:rPr sz="1200" spc="-5" dirty="0">
                <a:solidFill>
                  <a:srgbClr val="231F20"/>
                </a:solidFill>
                <a:latin typeface="Arial Narrow"/>
                <a:cs typeface="Arial Narrow"/>
              </a:rPr>
              <a:t>bei schwangeren </a:t>
            </a:r>
            <a:r>
              <a:rPr sz="1200" dirty="0">
                <a:solidFill>
                  <a:srgbClr val="231F20"/>
                </a:solidFill>
                <a:latin typeface="Arial Narrow"/>
                <a:cs typeface="Arial Narrow"/>
              </a:rPr>
              <a:t>Frauen, </a:t>
            </a:r>
            <a:r>
              <a:rPr sz="1200" spc="-5" dirty="0">
                <a:solidFill>
                  <a:srgbClr val="231F20"/>
                </a:solidFill>
                <a:latin typeface="Arial Narrow"/>
                <a:cs typeface="Arial Narrow"/>
              </a:rPr>
              <a:t>die körperliche </a:t>
            </a:r>
            <a:r>
              <a:rPr sz="1200" dirty="0">
                <a:solidFill>
                  <a:srgbClr val="231F20"/>
                </a:solidFill>
                <a:latin typeface="Arial Narrow"/>
                <a:cs typeface="Arial Narrow"/>
              </a:rPr>
              <a:t>Unfähigkeit, </a:t>
            </a:r>
            <a:r>
              <a:rPr sz="1200" spc="-5" dirty="0">
                <a:solidFill>
                  <a:srgbClr val="231F20"/>
                </a:solidFill>
                <a:latin typeface="Arial Narrow"/>
                <a:cs typeface="Arial Narrow"/>
              </a:rPr>
              <a:t>den </a:t>
            </a:r>
            <a:r>
              <a:rPr sz="1200" dirty="0">
                <a:solidFill>
                  <a:srgbClr val="231F20"/>
                </a:solidFill>
                <a:latin typeface="Arial Narrow"/>
                <a:cs typeface="Arial Narrow"/>
              </a:rPr>
              <a:t>Whirlpool </a:t>
            </a:r>
            <a:r>
              <a:rPr sz="1200" spc="-5" dirty="0">
                <a:solidFill>
                  <a:srgbClr val="231F20"/>
                </a:solidFill>
                <a:latin typeface="Arial Narrow"/>
                <a:cs typeface="Arial Narrow"/>
              </a:rPr>
              <a:t>zu  verlassen, und </a:t>
            </a:r>
            <a:r>
              <a:rPr sz="1200" dirty="0">
                <a:solidFill>
                  <a:srgbClr val="231F20"/>
                </a:solidFill>
                <a:latin typeface="Arial Narrow"/>
                <a:cs typeface="Arial Narrow"/>
              </a:rPr>
              <a:t>Bewusstlosigkeit, </a:t>
            </a:r>
            <a:r>
              <a:rPr sz="1200" spc="-5" dirty="0">
                <a:solidFill>
                  <a:srgbClr val="231F20"/>
                </a:solidFill>
                <a:latin typeface="Arial Narrow"/>
                <a:cs typeface="Arial Narrow"/>
              </a:rPr>
              <a:t>die zu einer </a:t>
            </a:r>
            <a:r>
              <a:rPr sz="1200" dirty="0">
                <a:solidFill>
                  <a:srgbClr val="231F20"/>
                </a:solidFill>
                <a:latin typeface="Arial Narrow"/>
                <a:cs typeface="Arial Narrow"/>
              </a:rPr>
              <a:t>Ertrinkungsgefahr</a:t>
            </a:r>
            <a:r>
              <a:rPr sz="1200" spc="-10" dirty="0">
                <a:solidFill>
                  <a:srgbClr val="231F20"/>
                </a:solidFill>
                <a:latin typeface="Arial Narrow"/>
                <a:cs typeface="Arial Narrow"/>
              </a:rPr>
              <a:t> </a:t>
            </a:r>
            <a:r>
              <a:rPr sz="1200" dirty="0">
                <a:solidFill>
                  <a:srgbClr val="231F20"/>
                </a:solidFill>
                <a:latin typeface="Arial Narrow"/>
                <a:cs typeface="Arial Narrow"/>
              </a:rPr>
              <a:t>führt.</a:t>
            </a:r>
            <a:endParaRPr sz="1200">
              <a:latin typeface="Arial Narrow"/>
              <a:cs typeface="Arial Narrow"/>
            </a:endParaRPr>
          </a:p>
          <a:p>
            <a:pPr marL="379095" lvl="1" indent="-181610">
              <a:lnSpc>
                <a:spcPts val="1205"/>
              </a:lnSpc>
              <a:buAutoNum type="alphaLcParenR" startAt="3"/>
              <a:tabLst>
                <a:tab pos="379730" algn="l"/>
              </a:tabLst>
            </a:pPr>
            <a:r>
              <a:rPr sz="1200" dirty="0">
                <a:solidFill>
                  <a:srgbClr val="231F20"/>
                </a:solidFill>
                <a:latin typeface="Arial Narrow"/>
                <a:cs typeface="Arial Narrow"/>
              </a:rPr>
              <a:t>Übergewichtige Personen </a:t>
            </a:r>
            <a:r>
              <a:rPr sz="1200" spc="-5" dirty="0">
                <a:solidFill>
                  <a:srgbClr val="231F20"/>
                </a:solidFill>
                <a:latin typeface="Arial Narrow"/>
                <a:cs typeface="Arial Narrow"/>
              </a:rPr>
              <a:t>oder </a:t>
            </a:r>
            <a:r>
              <a:rPr sz="1200" dirty="0">
                <a:solidFill>
                  <a:srgbClr val="231F20"/>
                </a:solidFill>
                <a:latin typeface="Arial Narrow"/>
                <a:cs typeface="Arial Narrow"/>
              </a:rPr>
              <a:t>Personen </a:t>
            </a:r>
            <a:r>
              <a:rPr sz="1200" spc="-5" dirty="0">
                <a:solidFill>
                  <a:srgbClr val="231F20"/>
                </a:solidFill>
                <a:latin typeface="Arial Narrow"/>
                <a:cs typeface="Arial Narrow"/>
              </a:rPr>
              <a:t>mit </a:t>
            </a:r>
            <a:r>
              <a:rPr sz="1200" dirty="0">
                <a:solidFill>
                  <a:srgbClr val="231F20"/>
                </a:solidFill>
                <a:latin typeface="Arial Narrow"/>
                <a:cs typeface="Arial Narrow"/>
              </a:rPr>
              <a:t>Vorerkrankungen </a:t>
            </a:r>
            <a:r>
              <a:rPr sz="1200" spc="-5" dirty="0">
                <a:solidFill>
                  <a:srgbClr val="231F20"/>
                </a:solidFill>
                <a:latin typeface="Arial Narrow"/>
                <a:cs typeface="Arial Narrow"/>
              </a:rPr>
              <a:t>am </a:t>
            </a:r>
            <a:r>
              <a:rPr sz="1200" dirty="0">
                <a:solidFill>
                  <a:srgbClr val="231F20"/>
                </a:solidFill>
                <a:latin typeface="Arial Narrow"/>
                <a:cs typeface="Arial Narrow"/>
              </a:rPr>
              <a:t>Herz, </a:t>
            </a:r>
            <a:r>
              <a:rPr sz="1200" spc="-5" dirty="0">
                <a:solidFill>
                  <a:srgbClr val="231F20"/>
                </a:solidFill>
                <a:latin typeface="Arial Narrow"/>
                <a:cs typeface="Arial Narrow"/>
              </a:rPr>
              <a:t>niedrigem oder hohem</a:t>
            </a:r>
            <a:r>
              <a:rPr sz="1200" spc="-50" dirty="0">
                <a:solidFill>
                  <a:srgbClr val="231F20"/>
                </a:solidFill>
                <a:latin typeface="Arial Narrow"/>
                <a:cs typeface="Arial Narrow"/>
              </a:rPr>
              <a:t> </a:t>
            </a:r>
            <a:r>
              <a:rPr sz="1200" dirty="0">
                <a:solidFill>
                  <a:srgbClr val="231F20"/>
                </a:solidFill>
                <a:latin typeface="Arial Narrow"/>
                <a:cs typeface="Arial Narrow"/>
              </a:rPr>
              <a:t>Blutdruck,</a:t>
            </a:r>
            <a:endParaRPr sz="1200">
              <a:latin typeface="Arial Narrow"/>
              <a:cs typeface="Arial Narrow"/>
            </a:endParaRPr>
          </a:p>
          <a:p>
            <a:pPr marL="372110">
              <a:lnSpc>
                <a:spcPts val="1300"/>
              </a:lnSpc>
            </a:pPr>
            <a:r>
              <a:rPr sz="1200" dirty="0">
                <a:solidFill>
                  <a:srgbClr val="231F20"/>
                </a:solidFill>
                <a:latin typeface="Arial Narrow"/>
                <a:cs typeface="Arial Narrow"/>
              </a:rPr>
              <a:t>Kreislaufproblemen </a:t>
            </a:r>
            <a:r>
              <a:rPr sz="1200" spc="-5" dirty="0">
                <a:solidFill>
                  <a:srgbClr val="231F20"/>
                </a:solidFill>
                <a:latin typeface="Arial Narrow"/>
                <a:cs typeface="Arial Narrow"/>
              </a:rPr>
              <a:t>oder </a:t>
            </a:r>
            <a:r>
              <a:rPr sz="1200" dirty="0">
                <a:solidFill>
                  <a:srgbClr val="231F20"/>
                </a:solidFill>
                <a:latin typeface="Arial Narrow"/>
                <a:cs typeface="Arial Narrow"/>
              </a:rPr>
              <a:t>Diabetes </a:t>
            </a:r>
            <a:r>
              <a:rPr sz="1200" spc="-5" dirty="0">
                <a:solidFill>
                  <a:srgbClr val="231F20"/>
                </a:solidFill>
                <a:latin typeface="Arial Narrow"/>
                <a:cs typeface="Arial Narrow"/>
              </a:rPr>
              <a:t>sollten vor der </a:t>
            </a:r>
            <a:r>
              <a:rPr sz="1200" dirty="0">
                <a:solidFill>
                  <a:srgbClr val="231F20"/>
                </a:solidFill>
                <a:latin typeface="Arial Narrow"/>
                <a:cs typeface="Arial Narrow"/>
              </a:rPr>
              <a:t>Benutzung </a:t>
            </a:r>
            <a:r>
              <a:rPr sz="1200" spc="-5" dirty="0">
                <a:solidFill>
                  <a:srgbClr val="231F20"/>
                </a:solidFill>
                <a:latin typeface="Arial Narrow"/>
                <a:cs typeface="Arial Narrow"/>
              </a:rPr>
              <a:t>eines </a:t>
            </a:r>
            <a:r>
              <a:rPr sz="1200" dirty="0">
                <a:solidFill>
                  <a:srgbClr val="231F20"/>
                </a:solidFill>
                <a:latin typeface="Arial Narrow"/>
                <a:cs typeface="Arial Narrow"/>
              </a:rPr>
              <a:t>Whirlpools </a:t>
            </a:r>
            <a:r>
              <a:rPr sz="1200" spc="-5" dirty="0">
                <a:solidFill>
                  <a:srgbClr val="231F20"/>
                </a:solidFill>
                <a:latin typeface="Arial Narrow"/>
                <a:cs typeface="Arial Narrow"/>
              </a:rPr>
              <a:t>einen </a:t>
            </a:r>
            <a:r>
              <a:rPr sz="1200" dirty="0">
                <a:solidFill>
                  <a:srgbClr val="231F20"/>
                </a:solidFill>
                <a:latin typeface="Arial Narrow"/>
                <a:cs typeface="Arial Narrow"/>
              </a:rPr>
              <a:t>Arzt</a:t>
            </a:r>
            <a:r>
              <a:rPr sz="1200" spc="-30" dirty="0">
                <a:solidFill>
                  <a:srgbClr val="231F20"/>
                </a:solidFill>
                <a:latin typeface="Arial Narrow"/>
                <a:cs typeface="Arial Narrow"/>
              </a:rPr>
              <a:t> </a:t>
            </a:r>
            <a:r>
              <a:rPr sz="1200" spc="-5" dirty="0">
                <a:solidFill>
                  <a:srgbClr val="231F20"/>
                </a:solidFill>
                <a:latin typeface="Arial Narrow"/>
                <a:cs typeface="Arial Narrow"/>
              </a:rPr>
              <a:t>konsultieren.</a:t>
            </a:r>
            <a:endParaRPr sz="1200">
              <a:latin typeface="Arial Narrow"/>
              <a:cs typeface="Arial Narrow"/>
            </a:endParaRPr>
          </a:p>
          <a:p>
            <a:pPr marL="372110" marR="117475" lvl="1" indent="-173990">
              <a:lnSpc>
                <a:spcPts val="1300"/>
              </a:lnSpc>
              <a:spcBef>
                <a:spcPts val="85"/>
              </a:spcBef>
              <a:buAutoNum type="alphaLcParenR" startAt="8"/>
              <a:tabLst>
                <a:tab pos="379730" algn="l"/>
              </a:tabLst>
            </a:pPr>
            <a:r>
              <a:rPr sz="1200" dirty="0">
                <a:solidFill>
                  <a:srgbClr val="231F20"/>
                </a:solidFill>
                <a:latin typeface="Arial Narrow"/>
                <a:cs typeface="Arial Narrow"/>
              </a:rPr>
              <a:t>Personen, </a:t>
            </a:r>
            <a:r>
              <a:rPr sz="1200" spc="-5" dirty="0">
                <a:solidFill>
                  <a:srgbClr val="231F20"/>
                </a:solidFill>
                <a:latin typeface="Arial Narrow"/>
                <a:cs typeface="Arial Narrow"/>
              </a:rPr>
              <a:t>die Medikamente einnehmen, sollten vor der </a:t>
            </a:r>
            <a:r>
              <a:rPr sz="1200" dirty="0">
                <a:solidFill>
                  <a:srgbClr val="231F20"/>
                </a:solidFill>
                <a:latin typeface="Arial Narrow"/>
                <a:cs typeface="Arial Narrow"/>
              </a:rPr>
              <a:t>Benutzung </a:t>
            </a:r>
            <a:r>
              <a:rPr sz="1200" spc="-5" dirty="0">
                <a:solidFill>
                  <a:srgbClr val="231F20"/>
                </a:solidFill>
                <a:latin typeface="Arial Narrow"/>
                <a:cs typeface="Arial Narrow"/>
              </a:rPr>
              <a:t>eines </a:t>
            </a:r>
            <a:r>
              <a:rPr sz="1200" dirty="0">
                <a:solidFill>
                  <a:srgbClr val="231F20"/>
                </a:solidFill>
                <a:latin typeface="Arial Narrow"/>
                <a:cs typeface="Arial Narrow"/>
              </a:rPr>
              <a:t>Whirlpools </a:t>
            </a:r>
            <a:r>
              <a:rPr sz="1200" spc="-5" dirty="0">
                <a:solidFill>
                  <a:srgbClr val="231F20"/>
                </a:solidFill>
                <a:latin typeface="Arial Narrow"/>
                <a:cs typeface="Arial Narrow"/>
              </a:rPr>
              <a:t>einen </a:t>
            </a:r>
            <a:r>
              <a:rPr sz="1200" dirty="0">
                <a:solidFill>
                  <a:srgbClr val="231F20"/>
                </a:solidFill>
                <a:latin typeface="Arial Narrow"/>
                <a:cs typeface="Arial Narrow"/>
              </a:rPr>
              <a:t>Arzt </a:t>
            </a:r>
            <a:r>
              <a:rPr sz="1200" spc="-5" dirty="0">
                <a:solidFill>
                  <a:srgbClr val="231F20"/>
                </a:solidFill>
                <a:latin typeface="Arial Narrow"/>
                <a:cs typeface="Arial Narrow"/>
              </a:rPr>
              <a:t>konsultieren,  da einige Medikamente </a:t>
            </a:r>
            <a:r>
              <a:rPr sz="1200" dirty="0">
                <a:solidFill>
                  <a:srgbClr val="231F20"/>
                </a:solidFill>
                <a:latin typeface="Arial Narrow"/>
                <a:cs typeface="Arial Narrow"/>
              </a:rPr>
              <a:t>Schläfrigkeit </a:t>
            </a:r>
            <a:r>
              <a:rPr sz="1200" spc="-5" dirty="0">
                <a:solidFill>
                  <a:srgbClr val="231F20"/>
                </a:solidFill>
                <a:latin typeface="Arial Narrow"/>
                <a:cs typeface="Arial Narrow"/>
              </a:rPr>
              <a:t>hervorrufen oder die </a:t>
            </a:r>
            <a:r>
              <a:rPr sz="1200" dirty="0">
                <a:solidFill>
                  <a:srgbClr val="231F20"/>
                </a:solidFill>
                <a:latin typeface="Arial Narrow"/>
                <a:cs typeface="Arial Narrow"/>
              </a:rPr>
              <a:t>Herzfrequenz, </a:t>
            </a:r>
            <a:r>
              <a:rPr sz="1200" spc="-5" dirty="0">
                <a:solidFill>
                  <a:srgbClr val="231F20"/>
                </a:solidFill>
                <a:latin typeface="Arial Narrow"/>
                <a:cs typeface="Arial Narrow"/>
              </a:rPr>
              <a:t>den </a:t>
            </a:r>
            <a:r>
              <a:rPr sz="1200" dirty="0">
                <a:solidFill>
                  <a:srgbClr val="231F20"/>
                </a:solidFill>
                <a:latin typeface="Arial Narrow"/>
                <a:cs typeface="Arial Narrow"/>
              </a:rPr>
              <a:t>Blutdruck </a:t>
            </a:r>
            <a:r>
              <a:rPr sz="1200" spc="-5" dirty="0">
                <a:solidFill>
                  <a:srgbClr val="231F20"/>
                </a:solidFill>
                <a:latin typeface="Arial Narrow"/>
                <a:cs typeface="Arial Narrow"/>
              </a:rPr>
              <a:t>oder den </a:t>
            </a:r>
            <a:r>
              <a:rPr sz="1200" dirty="0">
                <a:solidFill>
                  <a:srgbClr val="231F20"/>
                </a:solidFill>
                <a:latin typeface="Arial Narrow"/>
                <a:cs typeface="Arial Narrow"/>
              </a:rPr>
              <a:t>Kreislauf  </a:t>
            </a:r>
            <a:r>
              <a:rPr sz="1200" spc="-5" dirty="0">
                <a:solidFill>
                  <a:srgbClr val="231F20"/>
                </a:solidFill>
                <a:latin typeface="Arial Narrow"/>
                <a:cs typeface="Arial Narrow"/>
              </a:rPr>
              <a:t>beeinflussen</a:t>
            </a:r>
            <a:r>
              <a:rPr sz="1200" spc="-10" dirty="0">
                <a:solidFill>
                  <a:srgbClr val="231F20"/>
                </a:solidFill>
                <a:latin typeface="Arial Narrow"/>
                <a:cs typeface="Arial Narrow"/>
              </a:rPr>
              <a:t> </a:t>
            </a:r>
            <a:r>
              <a:rPr sz="1200" spc="-5" dirty="0">
                <a:solidFill>
                  <a:srgbClr val="231F20"/>
                </a:solidFill>
                <a:latin typeface="Arial Narrow"/>
                <a:cs typeface="Arial Narrow"/>
              </a:rPr>
              <a:t>können.</a:t>
            </a:r>
            <a:endParaRPr sz="1200">
              <a:latin typeface="Arial Narrow"/>
              <a:cs typeface="Arial Narrow"/>
            </a:endParaRPr>
          </a:p>
          <a:p>
            <a:pPr marL="198120">
              <a:lnSpc>
                <a:spcPts val="1210"/>
              </a:lnSpc>
            </a:pPr>
            <a:r>
              <a:rPr sz="1200" spc="-5" dirty="0">
                <a:solidFill>
                  <a:srgbClr val="231F20"/>
                </a:solidFill>
                <a:latin typeface="Arial Narrow"/>
                <a:cs typeface="Arial Narrow"/>
              </a:rPr>
              <a:t>i) </a:t>
            </a:r>
            <a:r>
              <a:rPr sz="1200" dirty="0">
                <a:solidFill>
                  <a:srgbClr val="231F20"/>
                </a:solidFill>
                <a:latin typeface="Arial Narrow"/>
                <a:cs typeface="Arial Narrow"/>
              </a:rPr>
              <a:t>Bei Schwangerschaft, Diabetes, </a:t>
            </a:r>
            <a:r>
              <a:rPr sz="1200" spc="-5" dirty="0">
                <a:solidFill>
                  <a:srgbClr val="231F20"/>
                </a:solidFill>
                <a:latin typeface="Arial Narrow"/>
                <a:cs typeface="Arial Narrow"/>
              </a:rPr>
              <a:t>einem schlechten Gesundheitszustand oder </a:t>
            </a:r>
            <a:r>
              <a:rPr sz="1200" dirty="0">
                <a:solidFill>
                  <a:srgbClr val="231F20"/>
                </a:solidFill>
                <a:latin typeface="Arial Narrow"/>
                <a:cs typeface="Arial Narrow"/>
              </a:rPr>
              <a:t>Personen </a:t>
            </a:r>
            <a:r>
              <a:rPr sz="1200" spc="-5" dirty="0">
                <a:solidFill>
                  <a:srgbClr val="231F20"/>
                </a:solidFill>
                <a:latin typeface="Arial Narrow"/>
                <a:cs typeface="Arial Narrow"/>
              </a:rPr>
              <a:t>unter</a:t>
            </a:r>
            <a:r>
              <a:rPr sz="1200" spc="-30" dirty="0">
                <a:solidFill>
                  <a:srgbClr val="231F20"/>
                </a:solidFill>
                <a:latin typeface="Arial Narrow"/>
                <a:cs typeface="Arial Narrow"/>
              </a:rPr>
              <a:t> </a:t>
            </a:r>
            <a:r>
              <a:rPr sz="1200" spc="-5" dirty="0">
                <a:solidFill>
                  <a:srgbClr val="231F20"/>
                </a:solidFill>
                <a:latin typeface="Arial Narrow"/>
                <a:cs typeface="Arial Narrow"/>
              </a:rPr>
              <a:t>ärztlicher</a:t>
            </a:r>
            <a:endParaRPr sz="1200">
              <a:latin typeface="Arial Narrow"/>
              <a:cs typeface="Arial Narrow"/>
            </a:endParaRPr>
          </a:p>
          <a:p>
            <a:pPr marL="372110">
              <a:lnSpc>
                <a:spcPts val="1300"/>
              </a:lnSpc>
            </a:pPr>
            <a:r>
              <a:rPr sz="1200" dirty="0">
                <a:solidFill>
                  <a:srgbClr val="231F20"/>
                </a:solidFill>
                <a:latin typeface="Arial Narrow"/>
                <a:cs typeface="Arial Narrow"/>
              </a:rPr>
              <a:t>Behandlung </a:t>
            </a:r>
            <a:r>
              <a:rPr sz="1200" spc="-5" dirty="0">
                <a:solidFill>
                  <a:srgbClr val="231F20"/>
                </a:solidFill>
                <a:latin typeface="Arial Narrow"/>
                <a:cs typeface="Arial Narrow"/>
              </a:rPr>
              <a:t>sollte vor der </a:t>
            </a:r>
            <a:r>
              <a:rPr sz="1200" dirty="0">
                <a:solidFill>
                  <a:srgbClr val="231F20"/>
                </a:solidFill>
                <a:latin typeface="Arial Narrow"/>
                <a:cs typeface="Arial Narrow"/>
              </a:rPr>
              <a:t>Anwendung </a:t>
            </a:r>
            <a:r>
              <a:rPr sz="1200" spc="-5" dirty="0">
                <a:solidFill>
                  <a:srgbClr val="231F20"/>
                </a:solidFill>
                <a:latin typeface="Arial Narrow"/>
                <a:cs typeface="Arial Narrow"/>
              </a:rPr>
              <a:t>ein </a:t>
            </a:r>
            <a:r>
              <a:rPr sz="1200" dirty="0">
                <a:solidFill>
                  <a:srgbClr val="231F20"/>
                </a:solidFill>
                <a:latin typeface="Arial Narrow"/>
                <a:cs typeface="Arial Narrow"/>
              </a:rPr>
              <a:t>Arzt </a:t>
            </a:r>
            <a:r>
              <a:rPr sz="1200" spc="-5" dirty="0">
                <a:solidFill>
                  <a:srgbClr val="231F20"/>
                </a:solidFill>
                <a:latin typeface="Arial Narrow"/>
                <a:cs typeface="Arial Narrow"/>
              </a:rPr>
              <a:t>aufgesucht</a:t>
            </a:r>
            <a:r>
              <a:rPr sz="1200" spc="-15" dirty="0">
                <a:solidFill>
                  <a:srgbClr val="231F20"/>
                </a:solidFill>
                <a:latin typeface="Arial Narrow"/>
                <a:cs typeface="Arial Narrow"/>
              </a:rPr>
              <a:t> </a:t>
            </a:r>
            <a:r>
              <a:rPr sz="1200" dirty="0">
                <a:solidFill>
                  <a:srgbClr val="231F20"/>
                </a:solidFill>
                <a:latin typeface="Arial Narrow"/>
                <a:cs typeface="Arial Narrow"/>
              </a:rPr>
              <a:t>werden.</a:t>
            </a:r>
            <a:endParaRPr sz="1200">
              <a:latin typeface="Arial Narrow"/>
              <a:cs typeface="Arial Narrow"/>
            </a:endParaRPr>
          </a:p>
          <a:p>
            <a:pPr marL="198120" indent="-186055">
              <a:lnSpc>
                <a:spcPts val="1300"/>
              </a:lnSpc>
              <a:buChar char="●"/>
              <a:tabLst>
                <a:tab pos="198755" algn="l"/>
              </a:tabLst>
            </a:pPr>
            <a:r>
              <a:rPr sz="1200" spc="-5" dirty="0">
                <a:solidFill>
                  <a:srgbClr val="231F20"/>
                </a:solidFill>
                <a:latin typeface="Arial Narrow"/>
                <a:cs typeface="Arial Narrow"/>
              </a:rPr>
              <a:t>Menschen mit einer Infektionskrankheit sollten keinen </a:t>
            </a:r>
            <a:r>
              <a:rPr sz="1200" dirty="0">
                <a:solidFill>
                  <a:srgbClr val="231F20"/>
                </a:solidFill>
                <a:latin typeface="Arial Narrow"/>
                <a:cs typeface="Arial Narrow"/>
              </a:rPr>
              <a:t>Spa </a:t>
            </a:r>
            <a:r>
              <a:rPr sz="1200" spc="-5" dirty="0">
                <a:solidFill>
                  <a:srgbClr val="231F20"/>
                </a:solidFill>
                <a:latin typeface="Arial Narrow"/>
                <a:cs typeface="Arial Narrow"/>
              </a:rPr>
              <a:t>oder </a:t>
            </a:r>
            <a:r>
              <a:rPr sz="1200" dirty="0">
                <a:solidFill>
                  <a:srgbClr val="231F20"/>
                </a:solidFill>
                <a:latin typeface="Arial Narrow"/>
                <a:cs typeface="Arial Narrow"/>
              </a:rPr>
              <a:t>Whirlpool</a:t>
            </a:r>
            <a:r>
              <a:rPr sz="1200" spc="-15" dirty="0">
                <a:solidFill>
                  <a:srgbClr val="231F20"/>
                </a:solidFill>
                <a:latin typeface="Arial Narrow"/>
                <a:cs typeface="Arial Narrow"/>
              </a:rPr>
              <a:t> </a:t>
            </a:r>
            <a:r>
              <a:rPr sz="1200" spc="-5" dirty="0">
                <a:solidFill>
                  <a:srgbClr val="231F20"/>
                </a:solidFill>
                <a:latin typeface="Arial Narrow"/>
                <a:cs typeface="Arial Narrow"/>
              </a:rPr>
              <a:t>benutzen.</a:t>
            </a:r>
            <a:endParaRPr sz="1200">
              <a:latin typeface="Arial Narrow"/>
              <a:cs typeface="Arial Narrow"/>
            </a:endParaRPr>
          </a:p>
          <a:p>
            <a:pPr marL="198120" indent="-186055">
              <a:lnSpc>
                <a:spcPts val="1300"/>
              </a:lnSpc>
              <a:buChar char="●"/>
              <a:tabLst>
                <a:tab pos="198755" algn="l"/>
              </a:tabLst>
            </a:pPr>
            <a:r>
              <a:rPr sz="1200" dirty="0">
                <a:solidFill>
                  <a:srgbClr val="231F20"/>
                </a:solidFill>
                <a:latin typeface="Arial Narrow"/>
                <a:cs typeface="Arial Narrow"/>
              </a:rPr>
              <a:t>Um Verletzungen </a:t>
            </a:r>
            <a:r>
              <a:rPr sz="1200" spc="-5" dirty="0">
                <a:solidFill>
                  <a:srgbClr val="231F20"/>
                </a:solidFill>
                <a:latin typeface="Arial Narrow"/>
                <a:cs typeface="Arial Narrow"/>
              </a:rPr>
              <a:t>zu vermeiden, gehen </a:t>
            </a:r>
            <a:r>
              <a:rPr sz="1200" dirty="0">
                <a:solidFill>
                  <a:srgbClr val="231F20"/>
                </a:solidFill>
                <a:latin typeface="Arial Narrow"/>
                <a:cs typeface="Arial Narrow"/>
              </a:rPr>
              <a:t>Sie </a:t>
            </a:r>
            <a:r>
              <a:rPr sz="1200" spc="-5" dirty="0">
                <a:solidFill>
                  <a:srgbClr val="231F20"/>
                </a:solidFill>
                <a:latin typeface="Arial Narrow"/>
                <a:cs typeface="Arial Narrow"/>
              </a:rPr>
              <a:t>beim </a:t>
            </a:r>
            <a:r>
              <a:rPr sz="1200" dirty="0">
                <a:solidFill>
                  <a:srgbClr val="231F20"/>
                </a:solidFill>
                <a:latin typeface="Arial Narrow"/>
                <a:cs typeface="Arial Narrow"/>
              </a:rPr>
              <a:t>Betreten </a:t>
            </a:r>
            <a:r>
              <a:rPr sz="1200" spc="-5" dirty="0">
                <a:solidFill>
                  <a:srgbClr val="231F20"/>
                </a:solidFill>
                <a:latin typeface="Arial Narrow"/>
                <a:cs typeface="Arial Narrow"/>
              </a:rPr>
              <a:t>oder </a:t>
            </a:r>
            <a:r>
              <a:rPr sz="1200" dirty="0">
                <a:solidFill>
                  <a:srgbClr val="231F20"/>
                </a:solidFill>
                <a:latin typeface="Arial Narrow"/>
                <a:cs typeface="Arial Narrow"/>
              </a:rPr>
              <a:t>Verlassen </a:t>
            </a:r>
            <a:r>
              <a:rPr sz="1200" spc="-5" dirty="0">
                <a:solidFill>
                  <a:srgbClr val="231F20"/>
                </a:solidFill>
                <a:latin typeface="Arial Narrow"/>
                <a:cs typeface="Arial Narrow"/>
              </a:rPr>
              <a:t>des </a:t>
            </a:r>
            <a:r>
              <a:rPr sz="1200" dirty="0">
                <a:solidFill>
                  <a:srgbClr val="231F20"/>
                </a:solidFill>
                <a:latin typeface="Arial Narrow"/>
                <a:cs typeface="Arial Narrow"/>
              </a:rPr>
              <a:t>Whirlpools </a:t>
            </a:r>
            <a:r>
              <a:rPr sz="1200" spc="-5" dirty="0">
                <a:solidFill>
                  <a:srgbClr val="231F20"/>
                </a:solidFill>
                <a:latin typeface="Arial Narrow"/>
                <a:cs typeface="Arial Narrow"/>
              </a:rPr>
              <a:t>oder </a:t>
            </a:r>
            <a:r>
              <a:rPr sz="1200" dirty="0">
                <a:solidFill>
                  <a:srgbClr val="231F20"/>
                </a:solidFill>
                <a:latin typeface="Arial Narrow"/>
                <a:cs typeface="Arial Narrow"/>
              </a:rPr>
              <a:t>Spa </a:t>
            </a:r>
            <a:r>
              <a:rPr sz="1200" spc="-5" dirty="0">
                <a:solidFill>
                  <a:srgbClr val="231F20"/>
                </a:solidFill>
                <a:latin typeface="Arial Narrow"/>
                <a:cs typeface="Arial Narrow"/>
              </a:rPr>
              <a:t>vorsichtig</a:t>
            </a:r>
            <a:r>
              <a:rPr sz="1200" spc="-60" dirty="0">
                <a:solidFill>
                  <a:srgbClr val="231F20"/>
                </a:solidFill>
                <a:latin typeface="Arial Narrow"/>
                <a:cs typeface="Arial Narrow"/>
              </a:rPr>
              <a:t> </a:t>
            </a:r>
            <a:r>
              <a:rPr sz="1200" spc="-5" dirty="0">
                <a:solidFill>
                  <a:srgbClr val="231F20"/>
                </a:solidFill>
                <a:latin typeface="Arial Narrow"/>
                <a:cs typeface="Arial Narrow"/>
              </a:rPr>
              <a:t>vor.</a:t>
            </a:r>
            <a:endParaRPr sz="1200">
              <a:latin typeface="Arial Narrow"/>
              <a:cs typeface="Arial Narrow"/>
            </a:endParaRPr>
          </a:p>
          <a:p>
            <a:pPr marL="198120" indent="-186055">
              <a:lnSpc>
                <a:spcPts val="1300"/>
              </a:lnSpc>
              <a:buChar char="●"/>
              <a:tabLst>
                <a:tab pos="198755" algn="l"/>
              </a:tabLst>
            </a:pPr>
            <a:r>
              <a:rPr sz="1200" dirty="0">
                <a:solidFill>
                  <a:srgbClr val="231F20"/>
                </a:solidFill>
                <a:latin typeface="Arial Narrow"/>
                <a:cs typeface="Arial Narrow"/>
              </a:rPr>
              <a:t>Wassertemperaturen </a:t>
            </a:r>
            <a:r>
              <a:rPr sz="1200" spc="-5" dirty="0">
                <a:solidFill>
                  <a:srgbClr val="231F20"/>
                </a:solidFill>
                <a:latin typeface="Arial Narrow"/>
                <a:cs typeface="Arial Narrow"/>
              </a:rPr>
              <a:t>von mehr als 40 </a:t>
            </a:r>
            <a:r>
              <a:rPr sz="1200" dirty="0">
                <a:solidFill>
                  <a:srgbClr val="231F20"/>
                </a:solidFill>
                <a:latin typeface="Arial Narrow"/>
                <a:cs typeface="Arial Narrow"/>
              </a:rPr>
              <a:t>°C </a:t>
            </a:r>
            <a:r>
              <a:rPr sz="1200" spc="-5" dirty="0">
                <a:solidFill>
                  <a:srgbClr val="231F20"/>
                </a:solidFill>
                <a:latin typeface="Arial Narrow"/>
                <a:cs typeface="Arial Narrow"/>
              </a:rPr>
              <a:t>können gesundheitsschädlich</a:t>
            </a:r>
            <a:r>
              <a:rPr sz="1200" spc="-15" dirty="0">
                <a:solidFill>
                  <a:srgbClr val="231F20"/>
                </a:solidFill>
                <a:latin typeface="Arial Narrow"/>
                <a:cs typeface="Arial Narrow"/>
              </a:rPr>
              <a:t> </a:t>
            </a:r>
            <a:r>
              <a:rPr sz="1200" spc="-5" dirty="0">
                <a:solidFill>
                  <a:srgbClr val="231F20"/>
                </a:solidFill>
                <a:latin typeface="Arial Narrow"/>
                <a:cs typeface="Arial Narrow"/>
              </a:rPr>
              <a:t>sein.</a:t>
            </a:r>
            <a:endParaRPr sz="1200">
              <a:latin typeface="Arial Narrow"/>
              <a:cs typeface="Arial Narrow"/>
            </a:endParaRPr>
          </a:p>
          <a:p>
            <a:pPr marL="198120" indent="-186055">
              <a:lnSpc>
                <a:spcPts val="1300"/>
              </a:lnSpc>
              <a:buChar char="●"/>
              <a:tabLst>
                <a:tab pos="198755" algn="l"/>
              </a:tabLst>
            </a:pPr>
            <a:r>
              <a:rPr sz="1200" dirty="0">
                <a:solidFill>
                  <a:srgbClr val="231F20"/>
                </a:solidFill>
                <a:latin typeface="Arial Narrow"/>
                <a:cs typeface="Arial Narrow"/>
              </a:rPr>
              <a:t>Benutzen Sie </a:t>
            </a:r>
            <a:r>
              <a:rPr sz="1200" spc="-5" dirty="0">
                <a:solidFill>
                  <a:srgbClr val="231F20"/>
                </a:solidFill>
                <a:latin typeface="Arial Narrow"/>
                <a:cs typeface="Arial Narrow"/>
              </a:rPr>
              <a:t>einen </a:t>
            </a:r>
            <a:r>
              <a:rPr sz="1200" dirty="0">
                <a:solidFill>
                  <a:srgbClr val="231F20"/>
                </a:solidFill>
                <a:latin typeface="Arial Narrow"/>
                <a:cs typeface="Arial Narrow"/>
              </a:rPr>
              <a:t>Whirlpool </a:t>
            </a:r>
            <a:r>
              <a:rPr sz="1200" spc="-5" dirty="0">
                <a:solidFill>
                  <a:srgbClr val="231F20"/>
                </a:solidFill>
                <a:latin typeface="Arial Narrow"/>
                <a:cs typeface="Arial Narrow"/>
              </a:rPr>
              <a:t>oder </a:t>
            </a:r>
            <a:r>
              <a:rPr sz="1200" dirty="0">
                <a:solidFill>
                  <a:srgbClr val="231F20"/>
                </a:solidFill>
                <a:latin typeface="Arial Narrow"/>
                <a:cs typeface="Arial Narrow"/>
              </a:rPr>
              <a:t>Spa </a:t>
            </a:r>
            <a:r>
              <a:rPr sz="1200" spc="-5" dirty="0">
                <a:solidFill>
                  <a:srgbClr val="231F20"/>
                </a:solidFill>
                <a:latin typeface="Arial Narrow"/>
                <a:cs typeface="Arial Narrow"/>
              </a:rPr>
              <a:t>niemals allein und lassen </a:t>
            </a:r>
            <a:r>
              <a:rPr sz="1200" dirty="0">
                <a:solidFill>
                  <a:srgbClr val="231F20"/>
                </a:solidFill>
                <a:latin typeface="Arial Narrow"/>
                <a:cs typeface="Arial Narrow"/>
              </a:rPr>
              <a:t>Sie </a:t>
            </a:r>
            <a:r>
              <a:rPr sz="1200" spc="-5" dirty="0">
                <a:solidFill>
                  <a:srgbClr val="231F20"/>
                </a:solidFill>
                <a:latin typeface="Arial Narrow"/>
                <a:cs typeface="Arial Narrow"/>
              </a:rPr>
              <a:t>ihn auch andere nicht allein</a:t>
            </a:r>
            <a:r>
              <a:rPr sz="1200" spc="-35" dirty="0">
                <a:solidFill>
                  <a:srgbClr val="231F20"/>
                </a:solidFill>
                <a:latin typeface="Arial Narrow"/>
                <a:cs typeface="Arial Narrow"/>
              </a:rPr>
              <a:t> </a:t>
            </a:r>
            <a:r>
              <a:rPr sz="1200" spc="-5" dirty="0">
                <a:solidFill>
                  <a:srgbClr val="231F20"/>
                </a:solidFill>
                <a:latin typeface="Arial Narrow"/>
                <a:cs typeface="Arial Narrow"/>
              </a:rPr>
              <a:t>benutzen.</a:t>
            </a:r>
            <a:endParaRPr sz="1200">
              <a:latin typeface="Arial Narrow"/>
              <a:cs typeface="Arial Narrow"/>
            </a:endParaRPr>
          </a:p>
          <a:p>
            <a:pPr marL="198120" indent="-186055">
              <a:lnSpc>
                <a:spcPts val="1305"/>
              </a:lnSpc>
              <a:buChar char="●"/>
              <a:tabLst>
                <a:tab pos="198755" algn="l"/>
              </a:tabLst>
            </a:pPr>
            <a:r>
              <a:rPr sz="1200" dirty="0">
                <a:solidFill>
                  <a:srgbClr val="231F20"/>
                </a:solidFill>
                <a:latin typeface="Arial Narrow"/>
                <a:cs typeface="Arial Narrow"/>
              </a:rPr>
              <a:t>Nutzen Sie </a:t>
            </a:r>
            <a:r>
              <a:rPr sz="1200" spc="-5" dirty="0">
                <a:solidFill>
                  <a:srgbClr val="231F20"/>
                </a:solidFill>
                <a:latin typeface="Arial Narrow"/>
                <a:cs typeface="Arial Narrow"/>
              </a:rPr>
              <a:t>den </a:t>
            </a:r>
            <a:r>
              <a:rPr sz="1200" dirty="0">
                <a:solidFill>
                  <a:srgbClr val="231F20"/>
                </a:solidFill>
                <a:latin typeface="Arial Narrow"/>
                <a:cs typeface="Arial Narrow"/>
              </a:rPr>
              <a:t>Whirlpool </a:t>
            </a:r>
            <a:r>
              <a:rPr sz="1200" spc="-5" dirty="0">
                <a:solidFill>
                  <a:srgbClr val="231F20"/>
                </a:solidFill>
                <a:latin typeface="Arial Narrow"/>
                <a:cs typeface="Arial Narrow"/>
              </a:rPr>
              <a:t>oder </a:t>
            </a:r>
            <a:r>
              <a:rPr sz="1200" dirty="0">
                <a:solidFill>
                  <a:srgbClr val="231F20"/>
                </a:solidFill>
                <a:latin typeface="Arial Narrow"/>
                <a:cs typeface="Arial Narrow"/>
              </a:rPr>
              <a:t>Spa </a:t>
            </a:r>
            <a:r>
              <a:rPr sz="1200" spc="-5" dirty="0">
                <a:solidFill>
                  <a:srgbClr val="231F20"/>
                </a:solidFill>
                <a:latin typeface="Arial Narrow"/>
                <a:cs typeface="Arial Narrow"/>
              </a:rPr>
              <a:t>nicht unmittelbar nach einer anstrengenden</a:t>
            </a:r>
            <a:r>
              <a:rPr sz="1200" spc="-25" dirty="0">
                <a:solidFill>
                  <a:srgbClr val="231F20"/>
                </a:solidFill>
                <a:latin typeface="Arial Narrow"/>
                <a:cs typeface="Arial Narrow"/>
              </a:rPr>
              <a:t> </a:t>
            </a:r>
            <a:r>
              <a:rPr sz="1200" dirty="0">
                <a:solidFill>
                  <a:srgbClr val="231F20"/>
                </a:solidFill>
                <a:latin typeface="Arial Narrow"/>
                <a:cs typeface="Arial Narrow"/>
              </a:rPr>
              <a:t>Trainingseinheit.</a:t>
            </a:r>
            <a:endParaRPr sz="1200">
              <a:latin typeface="Arial Narrow"/>
              <a:cs typeface="Arial Narrow"/>
            </a:endParaRPr>
          </a:p>
          <a:p>
            <a:pPr marL="198120" marR="41910" indent="-186055">
              <a:lnSpc>
                <a:spcPts val="1300"/>
              </a:lnSpc>
              <a:spcBef>
                <a:spcPts val="95"/>
              </a:spcBef>
              <a:buChar char="●"/>
              <a:tabLst>
                <a:tab pos="198755" algn="l"/>
              </a:tabLst>
            </a:pPr>
            <a:r>
              <a:rPr sz="1200" spc="-25" dirty="0">
                <a:solidFill>
                  <a:srgbClr val="231F20"/>
                </a:solidFill>
                <a:latin typeface="Arial Narrow"/>
                <a:cs typeface="Arial Narrow"/>
              </a:rPr>
              <a:t>Die </a:t>
            </a:r>
            <a:r>
              <a:rPr sz="1200" spc="-35" dirty="0">
                <a:solidFill>
                  <a:srgbClr val="231F20"/>
                </a:solidFill>
                <a:latin typeface="Arial Narrow"/>
                <a:cs typeface="Arial Narrow"/>
              </a:rPr>
              <a:t>Wärme </a:t>
            </a:r>
            <a:r>
              <a:rPr sz="1200" spc="-30" dirty="0">
                <a:solidFill>
                  <a:srgbClr val="231F20"/>
                </a:solidFill>
                <a:latin typeface="Arial Narrow"/>
                <a:cs typeface="Arial Narrow"/>
              </a:rPr>
              <a:t>des </a:t>
            </a:r>
            <a:r>
              <a:rPr sz="1200" spc="-25" dirty="0">
                <a:solidFill>
                  <a:srgbClr val="231F20"/>
                </a:solidFill>
                <a:latin typeface="Arial Narrow"/>
                <a:cs typeface="Arial Narrow"/>
              </a:rPr>
              <a:t>Whirlpools </a:t>
            </a:r>
            <a:r>
              <a:rPr sz="1200" spc="-35" dirty="0">
                <a:solidFill>
                  <a:srgbClr val="231F20"/>
                </a:solidFill>
                <a:latin typeface="Arial Narrow"/>
                <a:cs typeface="Arial Narrow"/>
              </a:rPr>
              <a:t>kann </a:t>
            </a:r>
            <a:r>
              <a:rPr sz="1200" spc="-25" dirty="0">
                <a:solidFill>
                  <a:srgbClr val="231F20"/>
                </a:solidFill>
                <a:latin typeface="Arial Narrow"/>
                <a:cs typeface="Arial Narrow"/>
              </a:rPr>
              <a:t>in </a:t>
            </a:r>
            <a:r>
              <a:rPr sz="1200" spc="-30" dirty="0">
                <a:solidFill>
                  <a:srgbClr val="231F20"/>
                </a:solidFill>
                <a:latin typeface="Arial Narrow"/>
                <a:cs typeface="Arial Narrow"/>
              </a:rPr>
              <a:t>Verbindung mit </a:t>
            </a:r>
            <a:r>
              <a:rPr sz="1200" spc="-25" dirty="0">
                <a:solidFill>
                  <a:srgbClr val="231F20"/>
                </a:solidFill>
                <a:latin typeface="Arial Narrow"/>
                <a:cs typeface="Arial Narrow"/>
              </a:rPr>
              <a:t>Alkohol, </a:t>
            </a:r>
            <a:r>
              <a:rPr sz="1200" spc="-30" dirty="0">
                <a:solidFill>
                  <a:srgbClr val="231F20"/>
                </a:solidFill>
                <a:latin typeface="Arial Narrow"/>
                <a:cs typeface="Arial Narrow"/>
              </a:rPr>
              <a:t>Drogen oder </a:t>
            </a:r>
            <a:r>
              <a:rPr sz="1200" spc="-35" dirty="0">
                <a:solidFill>
                  <a:srgbClr val="231F20"/>
                </a:solidFill>
                <a:latin typeface="Arial Narrow"/>
                <a:cs typeface="Arial Narrow"/>
              </a:rPr>
              <a:t>Medikamenten </a:t>
            </a:r>
            <a:r>
              <a:rPr sz="1200" spc="-25" dirty="0">
                <a:solidFill>
                  <a:srgbClr val="231F20"/>
                </a:solidFill>
                <a:latin typeface="Arial Narrow"/>
                <a:cs typeface="Arial Narrow"/>
              </a:rPr>
              <a:t>Bewusstlosigkeit </a:t>
            </a:r>
            <a:r>
              <a:rPr sz="1200" spc="-30" dirty="0">
                <a:solidFill>
                  <a:srgbClr val="231F20"/>
                </a:solidFill>
                <a:latin typeface="Arial Narrow"/>
                <a:cs typeface="Arial Narrow"/>
              </a:rPr>
              <a:t>verursachen.  </a:t>
            </a:r>
            <a:r>
              <a:rPr sz="1200" dirty="0">
                <a:solidFill>
                  <a:srgbClr val="231F20"/>
                </a:solidFill>
                <a:latin typeface="Arial Narrow"/>
                <a:cs typeface="Arial Narrow"/>
              </a:rPr>
              <a:t>Verlassen Sie </a:t>
            </a:r>
            <a:r>
              <a:rPr sz="1200" spc="-5" dirty="0">
                <a:solidFill>
                  <a:srgbClr val="231F20"/>
                </a:solidFill>
                <a:latin typeface="Arial Narrow"/>
                <a:cs typeface="Arial Narrow"/>
              </a:rPr>
              <a:t>den </a:t>
            </a:r>
            <a:r>
              <a:rPr sz="1200" dirty="0">
                <a:solidFill>
                  <a:srgbClr val="231F20"/>
                </a:solidFill>
                <a:latin typeface="Arial Narrow"/>
                <a:cs typeface="Arial Narrow"/>
              </a:rPr>
              <a:t>Whirlpool </a:t>
            </a:r>
            <a:r>
              <a:rPr sz="1200" spc="-5" dirty="0">
                <a:solidFill>
                  <a:srgbClr val="231F20"/>
                </a:solidFill>
                <a:latin typeface="Arial Narrow"/>
                <a:cs typeface="Arial Narrow"/>
              </a:rPr>
              <a:t>sofort, </a:t>
            </a:r>
            <a:r>
              <a:rPr sz="1200" dirty="0">
                <a:solidFill>
                  <a:srgbClr val="231F20"/>
                </a:solidFill>
                <a:latin typeface="Arial Narrow"/>
                <a:cs typeface="Arial Narrow"/>
              </a:rPr>
              <a:t>wenn Sie </a:t>
            </a:r>
            <a:r>
              <a:rPr sz="1200" spc="-5" dirty="0">
                <a:solidFill>
                  <a:srgbClr val="231F20"/>
                </a:solidFill>
                <a:latin typeface="Arial Narrow"/>
                <a:cs typeface="Arial Narrow"/>
              </a:rPr>
              <a:t>sich unwohl, schwindlig oder schläfrig fühlen. </a:t>
            </a:r>
            <a:r>
              <a:rPr sz="1200" dirty="0">
                <a:solidFill>
                  <a:srgbClr val="231F20"/>
                </a:solidFill>
                <a:latin typeface="Arial Narrow"/>
                <a:cs typeface="Arial Narrow"/>
              </a:rPr>
              <a:t>Die Wärme </a:t>
            </a:r>
            <a:r>
              <a:rPr sz="1200" spc="-5" dirty="0">
                <a:solidFill>
                  <a:srgbClr val="231F20"/>
                </a:solidFill>
                <a:latin typeface="Arial Narrow"/>
                <a:cs typeface="Arial Narrow"/>
              </a:rPr>
              <a:t>des  </a:t>
            </a:r>
            <a:r>
              <a:rPr sz="1200" dirty="0">
                <a:solidFill>
                  <a:srgbClr val="231F20"/>
                </a:solidFill>
                <a:latin typeface="Arial Narrow"/>
                <a:cs typeface="Arial Narrow"/>
              </a:rPr>
              <a:t>Whirlpools </a:t>
            </a:r>
            <a:r>
              <a:rPr sz="1200" spc="-5" dirty="0">
                <a:solidFill>
                  <a:srgbClr val="231F20"/>
                </a:solidFill>
                <a:latin typeface="Arial Narrow"/>
                <a:cs typeface="Arial Narrow"/>
              </a:rPr>
              <a:t>kann </a:t>
            </a:r>
            <a:r>
              <a:rPr sz="1200" dirty="0">
                <a:solidFill>
                  <a:srgbClr val="231F20"/>
                </a:solidFill>
                <a:latin typeface="Arial Narrow"/>
                <a:cs typeface="Arial Narrow"/>
              </a:rPr>
              <a:t>Hyperthermie </a:t>
            </a:r>
            <a:r>
              <a:rPr sz="1200" spc="-5" dirty="0">
                <a:solidFill>
                  <a:srgbClr val="231F20"/>
                </a:solidFill>
                <a:latin typeface="Arial Narrow"/>
                <a:cs typeface="Arial Narrow"/>
              </a:rPr>
              <a:t>und </a:t>
            </a:r>
            <a:r>
              <a:rPr sz="1200" dirty="0">
                <a:solidFill>
                  <a:srgbClr val="231F20"/>
                </a:solidFill>
                <a:latin typeface="Arial Narrow"/>
                <a:cs typeface="Arial Narrow"/>
              </a:rPr>
              <a:t>Bewusstlosigkeit </a:t>
            </a:r>
            <a:r>
              <a:rPr sz="1200" spc="-5" dirty="0">
                <a:solidFill>
                  <a:srgbClr val="231F20"/>
                </a:solidFill>
                <a:latin typeface="Arial Narrow"/>
                <a:cs typeface="Arial Narrow"/>
              </a:rPr>
              <a:t>verursachen. </a:t>
            </a:r>
            <a:r>
              <a:rPr sz="1200" dirty="0">
                <a:solidFill>
                  <a:srgbClr val="231F20"/>
                </a:solidFill>
                <a:latin typeface="Arial Narrow"/>
                <a:cs typeface="Arial Narrow"/>
              </a:rPr>
              <a:t>Um </a:t>
            </a:r>
            <a:r>
              <a:rPr sz="1200" spc="-5" dirty="0">
                <a:solidFill>
                  <a:srgbClr val="231F20"/>
                </a:solidFill>
                <a:latin typeface="Arial Narrow"/>
                <a:cs typeface="Arial Narrow"/>
              </a:rPr>
              <a:t>ein </a:t>
            </a:r>
            <a:r>
              <a:rPr sz="1200" dirty="0">
                <a:solidFill>
                  <a:srgbClr val="231F20"/>
                </a:solidFill>
                <a:latin typeface="Arial Narrow"/>
                <a:cs typeface="Arial Narrow"/>
              </a:rPr>
              <a:t>Einfrieren </a:t>
            </a:r>
            <a:r>
              <a:rPr sz="1200" spc="-5" dirty="0">
                <a:solidFill>
                  <a:srgbClr val="231F20"/>
                </a:solidFill>
                <a:latin typeface="Arial Narrow"/>
                <a:cs typeface="Arial Narrow"/>
              </a:rPr>
              <a:t>zu verhindern, darf der  </a:t>
            </a:r>
            <a:r>
              <a:rPr sz="1200" dirty="0">
                <a:solidFill>
                  <a:srgbClr val="231F20"/>
                </a:solidFill>
                <a:latin typeface="Arial Narrow"/>
                <a:cs typeface="Arial Narrow"/>
              </a:rPr>
              <a:t>Whirlpool </a:t>
            </a:r>
            <a:r>
              <a:rPr sz="1200" spc="-5" dirty="0">
                <a:solidFill>
                  <a:srgbClr val="231F20"/>
                </a:solidFill>
                <a:latin typeface="Arial Narrow"/>
                <a:cs typeface="Arial Narrow"/>
              </a:rPr>
              <a:t>keinen </a:t>
            </a:r>
            <a:r>
              <a:rPr sz="1200" dirty="0">
                <a:solidFill>
                  <a:srgbClr val="231F20"/>
                </a:solidFill>
                <a:latin typeface="Arial Narrow"/>
                <a:cs typeface="Arial Narrow"/>
              </a:rPr>
              <a:t>Temperaturen </a:t>
            </a:r>
            <a:r>
              <a:rPr sz="1200" spc="-5" dirty="0">
                <a:solidFill>
                  <a:srgbClr val="231F20"/>
                </a:solidFill>
                <a:latin typeface="Arial Narrow"/>
                <a:cs typeface="Arial Narrow"/>
              </a:rPr>
              <a:t>unter </a:t>
            </a:r>
            <a:r>
              <a:rPr sz="1200" dirty="0">
                <a:solidFill>
                  <a:srgbClr val="231F20"/>
                </a:solidFill>
                <a:latin typeface="Arial Narrow"/>
                <a:cs typeface="Arial Narrow"/>
              </a:rPr>
              <a:t>0 °C </a:t>
            </a:r>
            <a:r>
              <a:rPr sz="1200" spc="-5" dirty="0">
                <a:solidFill>
                  <a:srgbClr val="231F20"/>
                </a:solidFill>
                <a:latin typeface="Arial Narrow"/>
                <a:cs typeface="Arial Narrow"/>
              </a:rPr>
              <a:t>ausgesetzt </a:t>
            </a:r>
            <a:r>
              <a:rPr sz="1200" dirty="0">
                <a:solidFill>
                  <a:srgbClr val="231F20"/>
                </a:solidFill>
                <a:latin typeface="Arial Narrow"/>
                <a:cs typeface="Arial Narrow"/>
              </a:rPr>
              <a:t>werden, wenn </a:t>
            </a:r>
            <a:r>
              <a:rPr sz="1200" spc="-5" dirty="0">
                <a:solidFill>
                  <a:srgbClr val="231F20"/>
                </a:solidFill>
                <a:latin typeface="Arial Narrow"/>
                <a:cs typeface="Arial Narrow"/>
              </a:rPr>
              <a:t>sich noch </a:t>
            </a:r>
            <a:r>
              <a:rPr sz="1200" dirty="0">
                <a:solidFill>
                  <a:srgbClr val="231F20"/>
                </a:solidFill>
                <a:latin typeface="Arial Narrow"/>
                <a:cs typeface="Arial Narrow"/>
              </a:rPr>
              <a:t>Wasser </a:t>
            </a:r>
            <a:r>
              <a:rPr sz="1200" spc="-5" dirty="0">
                <a:solidFill>
                  <a:srgbClr val="231F20"/>
                </a:solidFill>
                <a:latin typeface="Arial Narrow"/>
                <a:cs typeface="Arial Narrow"/>
              </a:rPr>
              <a:t>im </a:t>
            </a:r>
            <a:r>
              <a:rPr sz="1200" dirty="0">
                <a:solidFill>
                  <a:srgbClr val="231F20"/>
                </a:solidFill>
                <a:latin typeface="Arial Narrow"/>
                <a:cs typeface="Arial Narrow"/>
              </a:rPr>
              <a:t>Becken </a:t>
            </a:r>
            <a:r>
              <a:rPr sz="1200" spc="-5" dirty="0">
                <a:solidFill>
                  <a:srgbClr val="231F20"/>
                </a:solidFill>
                <a:latin typeface="Arial Narrow"/>
                <a:cs typeface="Arial Narrow"/>
              </a:rPr>
              <a:t>befindet. </a:t>
            </a:r>
            <a:r>
              <a:rPr sz="1200" dirty="0">
                <a:solidFill>
                  <a:srgbClr val="231F20"/>
                </a:solidFill>
                <a:latin typeface="Arial Narrow"/>
                <a:cs typeface="Arial Narrow"/>
              </a:rPr>
              <a:t>Es  </a:t>
            </a:r>
            <a:r>
              <a:rPr sz="1200" spc="-5" dirty="0">
                <a:solidFill>
                  <a:srgbClr val="231F20"/>
                </a:solidFill>
                <a:latin typeface="Arial Narrow"/>
                <a:cs typeface="Arial Narrow"/>
              </a:rPr>
              <a:t>ist hilfreich, eine </a:t>
            </a:r>
            <a:r>
              <a:rPr sz="1200" dirty="0">
                <a:solidFill>
                  <a:srgbClr val="231F20"/>
                </a:solidFill>
                <a:latin typeface="Arial Narrow"/>
                <a:cs typeface="Arial Narrow"/>
              </a:rPr>
              <a:t>Temperaturschutzmatte </a:t>
            </a:r>
            <a:r>
              <a:rPr sz="1200" spc="-5" dirty="0">
                <a:solidFill>
                  <a:srgbClr val="231F20"/>
                </a:solidFill>
                <a:latin typeface="Arial Narrow"/>
                <a:cs typeface="Arial Narrow"/>
              </a:rPr>
              <a:t>zwischen den </a:t>
            </a:r>
            <a:r>
              <a:rPr sz="1200" dirty="0">
                <a:solidFill>
                  <a:srgbClr val="231F20"/>
                </a:solidFill>
                <a:latin typeface="Arial Narrow"/>
                <a:cs typeface="Arial Narrow"/>
              </a:rPr>
              <a:t>Whirlpool </a:t>
            </a:r>
            <a:r>
              <a:rPr sz="1200" spc="-5" dirty="0">
                <a:solidFill>
                  <a:srgbClr val="231F20"/>
                </a:solidFill>
                <a:latin typeface="Arial Narrow"/>
                <a:cs typeface="Arial Narrow"/>
              </a:rPr>
              <a:t>und den </a:t>
            </a:r>
            <a:r>
              <a:rPr sz="1200" dirty="0">
                <a:solidFill>
                  <a:srgbClr val="231F20"/>
                </a:solidFill>
                <a:latin typeface="Arial Narrow"/>
                <a:cs typeface="Arial Narrow"/>
              </a:rPr>
              <a:t>Boden </a:t>
            </a:r>
            <a:r>
              <a:rPr sz="1200" spc="-5" dirty="0">
                <a:solidFill>
                  <a:srgbClr val="231F20"/>
                </a:solidFill>
                <a:latin typeface="Arial Narrow"/>
                <a:cs typeface="Arial Narrow"/>
              </a:rPr>
              <a:t>zu legen. </a:t>
            </a:r>
            <a:r>
              <a:rPr sz="1200" dirty="0">
                <a:solidFill>
                  <a:srgbClr val="231F20"/>
                </a:solidFill>
                <a:latin typeface="Arial Narrow"/>
                <a:cs typeface="Arial Narrow"/>
              </a:rPr>
              <a:t>Eine </a:t>
            </a:r>
            <a:r>
              <a:rPr sz="1200" spc="-5" dirty="0">
                <a:solidFill>
                  <a:srgbClr val="231F20"/>
                </a:solidFill>
                <a:latin typeface="Arial Narrow"/>
                <a:cs typeface="Arial Narrow"/>
              </a:rPr>
              <a:t>ähnliche Matte  aus </a:t>
            </a:r>
            <a:r>
              <a:rPr sz="1200" dirty="0">
                <a:solidFill>
                  <a:srgbClr val="231F20"/>
                </a:solidFill>
                <a:latin typeface="Arial Narrow"/>
                <a:cs typeface="Arial Narrow"/>
              </a:rPr>
              <a:t>Schaumstoff </a:t>
            </a:r>
            <a:r>
              <a:rPr sz="1200" spc="-5" dirty="0">
                <a:solidFill>
                  <a:srgbClr val="231F20"/>
                </a:solidFill>
                <a:latin typeface="Arial Narrow"/>
                <a:cs typeface="Arial Narrow"/>
              </a:rPr>
              <a:t>oder einem anderen Material mit </a:t>
            </a:r>
            <a:r>
              <a:rPr sz="1200" dirty="0">
                <a:solidFill>
                  <a:srgbClr val="231F20"/>
                </a:solidFill>
                <a:latin typeface="Arial Narrow"/>
                <a:cs typeface="Arial Narrow"/>
              </a:rPr>
              <a:t>Wärmesperrfunktion </a:t>
            </a:r>
            <a:r>
              <a:rPr sz="1200" spc="-5" dirty="0">
                <a:solidFill>
                  <a:srgbClr val="231F20"/>
                </a:solidFill>
                <a:latin typeface="Arial Narrow"/>
                <a:cs typeface="Arial Narrow"/>
              </a:rPr>
              <a:t>kann ebenfalls verwendet </a:t>
            </a:r>
            <a:r>
              <a:rPr sz="1200" dirty="0">
                <a:solidFill>
                  <a:srgbClr val="231F20"/>
                </a:solidFill>
                <a:latin typeface="Arial Narrow"/>
                <a:cs typeface="Arial Narrow"/>
              </a:rPr>
              <a:t>werden.  Schalten Sie </a:t>
            </a:r>
            <a:r>
              <a:rPr sz="1200" spc="-5" dirty="0">
                <a:solidFill>
                  <a:srgbClr val="231F20"/>
                </a:solidFill>
                <a:latin typeface="Arial Narrow"/>
                <a:cs typeface="Arial Narrow"/>
              </a:rPr>
              <a:t>den </a:t>
            </a:r>
            <a:r>
              <a:rPr sz="1200" dirty="0">
                <a:solidFill>
                  <a:srgbClr val="231F20"/>
                </a:solidFill>
                <a:latin typeface="Arial Narrow"/>
                <a:cs typeface="Arial Narrow"/>
              </a:rPr>
              <a:t>Whirlpool </a:t>
            </a:r>
            <a:r>
              <a:rPr sz="1200" spc="-5" dirty="0">
                <a:solidFill>
                  <a:srgbClr val="231F20"/>
                </a:solidFill>
                <a:latin typeface="Arial Narrow"/>
                <a:cs typeface="Arial Narrow"/>
              </a:rPr>
              <a:t>nicht ein, </a:t>
            </a:r>
            <a:r>
              <a:rPr sz="1200" dirty="0">
                <a:solidFill>
                  <a:srgbClr val="231F20"/>
                </a:solidFill>
                <a:latin typeface="Arial Narrow"/>
                <a:cs typeface="Arial Narrow"/>
              </a:rPr>
              <a:t>wenn </a:t>
            </a:r>
            <a:r>
              <a:rPr sz="1200" spc="-5" dirty="0">
                <a:solidFill>
                  <a:srgbClr val="231F20"/>
                </a:solidFill>
                <a:latin typeface="Arial Narrow"/>
                <a:cs typeface="Arial Narrow"/>
              </a:rPr>
              <a:t>das </a:t>
            </a:r>
            <a:r>
              <a:rPr sz="1200" dirty="0">
                <a:solidFill>
                  <a:srgbClr val="231F20"/>
                </a:solidFill>
                <a:latin typeface="Arial Narrow"/>
                <a:cs typeface="Arial Narrow"/>
              </a:rPr>
              <a:t>Wasser </a:t>
            </a:r>
            <a:r>
              <a:rPr sz="1200" spc="-5" dirty="0">
                <a:solidFill>
                  <a:srgbClr val="231F20"/>
                </a:solidFill>
                <a:latin typeface="Arial Narrow"/>
                <a:cs typeface="Arial Narrow"/>
              </a:rPr>
              <a:t>gefroren</a:t>
            </a:r>
            <a:r>
              <a:rPr sz="1200" spc="-15" dirty="0">
                <a:solidFill>
                  <a:srgbClr val="231F20"/>
                </a:solidFill>
                <a:latin typeface="Arial Narrow"/>
                <a:cs typeface="Arial Narrow"/>
              </a:rPr>
              <a:t> </a:t>
            </a:r>
            <a:r>
              <a:rPr sz="1200" spc="-5" dirty="0">
                <a:solidFill>
                  <a:srgbClr val="231F20"/>
                </a:solidFill>
                <a:latin typeface="Arial Narrow"/>
                <a:cs typeface="Arial Narrow"/>
              </a:rPr>
              <a:t>ist.</a:t>
            </a:r>
            <a:endParaRPr sz="1200">
              <a:latin typeface="Arial Narrow"/>
              <a:cs typeface="Arial Narrow"/>
            </a:endParaRPr>
          </a:p>
          <a:p>
            <a:pPr marL="198120" indent="-186055">
              <a:lnSpc>
                <a:spcPts val="1205"/>
              </a:lnSpc>
              <a:buChar char="●"/>
              <a:tabLst>
                <a:tab pos="198755" algn="l"/>
              </a:tabLst>
            </a:pPr>
            <a:r>
              <a:rPr sz="1200" spc="-5" dirty="0">
                <a:solidFill>
                  <a:srgbClr val="231F20"/>
                </a:solidFill>
                <a:latin typeface="Arial Narrow"/>
                <a:cs typeface="Arial Narrow"/>
              </a:rPr>
              <a:t>Geben </a:t>
            </a:r>
            <a:r>
              <a:rPr sz="1200" dirty="0">
                <a:solidFill>
                  <a:srgbClr val="231F20"/>
                </a:solidFill>
                <a:latin typeface="Arial Narrow"/>
                <a:cs typeface="Arial Narrow"/>
              </a:rPr>
              <a:t>Sie </a:t>
            </a:r>
            <a:r>
              <a:rPr sz="1200" spc="-5" dirty="0">
                <a:solidFill>
                  <a:srgbClr val="231F20"/>
                </a:solidFill>
                <a:latin typeface="Arial Narrow"/>
                <a:cs typeface="Arial Narrow"/>
              </a:rPr>
              <a:t>niemals </a:t>
            </a:r>
            <a:r>
              <a:rPr sz="1200" dirty="0">
                <a:solidFill>
                  <a:srgbClr val="231F20"/>
                </a:solidFill>
                <a:latin typeface="Arial Narrow"/>
                <a:cs typeface="Arial Narrow"/>
              </a:rPr>
              <a:t>Wasser </a:t>
            </a:r>
            <a:r>
              <a:rPr sz="1200" spc="-5" dirty="0">
                <a:solidFill>
                  <a:srgbClr val="231F20"/>
                </a:solidFill>
                <a:latin typeface="Arial Narrow"/>
                <a:cs typeface="Arial Narrow"/>
              </a:rPr>
              <a:t>mit einer </a:t>
            </a:r>
            <a:r>
              <a:rPr sz="1200" dirty="0">
                <a:solidFill>
                  <a:srgbClr val="231F20"/>
                </a:solidFill>
                <a:latin typeface="Arial Narrow"/>
                <a:cs typeface="Arial Narrow"/>
              </a:rPr>
              <a:t>Temperatur </a:t>
            </a:r>
            <a:r>
              <a:rPr sz="1200" spc="-5" dirty="0">
                <a:solidFill>
                  <a:srgbClr val="231F20"/>
                </a:solidFill>
                <a:latin typeface="Arial Narrow"/>
                <a:cs typeface="Arial Narrow"/>
              </a:rPr>
              <a:t>von mehr als 40 </a:t>
            </a:r>
            <a:r>
              <a:rPr sz="1200" dirty="0">
                <a:solidFill>
                  <a:srgbClr val="231F20"/>
                </a:solidFill>
                <a:latin typeface="Arial Narrow"/>
                <a:cs typeface="Arial Narrow"/>
              </a:rPr>
              <a:t>°C </a:t>
            </a:r>
            <a:r>
              <a:rPr sz="1200" spc="-5" dirty="0">
                <a:solidFill>
                  <a:srgbClr val="231F20"/>
                </a:solidFill>
                <a:latin typeface="Arial Narrow"/>
                <a:cs typeface="Arial Narrow"/>
              </a:rPr>
              <a:t>direkt in den</a:t>
            </a:r>
            <a:r>
              <a:rPr sz="1200" spc="-20" dirty="0">
                <a:solidFill>
                  <a:srgbClr val="231F20"/>
                </a:solidFill>
                <a:latin typeface="Arial Narrow"/>
                <a:cs typeface="Arial Narrow"/>
              </a:rPr>
              <a:t> </a:t>
            </a:r>
            <a:r>
              <a:rPr sz="1200" dirty="0">
                <a:solidFill>
                  <a:srgbClr val="231F20"/>
                </a:solidFill>
                <a:latin typeface="Arial Narrow"/>
                <a:cs typeface="Arial Narrow"/>
              </a:rPr>
              <a:t>Whirlpool.</a:t>
            </a:r>
            <a:endParaRPr sz="1200">
              <a:latin typeface="Arial Narrow"/>
              <a:cs typeface="Arial Narrow"/>
            </a:endParaRPr>
          </a:p>
          <a:p>
            <a:pPr marL="198120" marR="601980" indent="-186055">
              <a:lnSpc>
                <a:spcPts val="1300"/>
              </a:lnSpc>
              <a:spcBef>
                <a:spcPts val="90"/>
              </a:spcBef>
              <a:buChar char="●"/>
              <a:tabLst>
                <a:tab pos="198755" algn="l"/>
              </a:tabLst>
            </a:pPr>
            <a:r>
              <a:rPr sz="1200" dirty="0">
                <a:solidFill>
                  <a:srgbClr val="231F20"/>
                </a:solidFill>
                <a:latin typeface="Arial Narrow"/>
                <a:cs typeface="Arial Narrow"/>
              </a:rPr>
              <a:t>Ziehen Sie </a:t>
            </a:r>
            <a:r>
              <a:rPr sz="1200" spc="-5" dirty="0">
                <a:solidFill>
                  <a:srgbClr val="231F20"/>
                </a:solidFill>
                <a:latin typeface="Arial Narrow"/>
                <a:cs typeface="Arial Narrow"/>
              </a:rPr>
              <a:t>immer den </a:t>
            </a:r>
            <a:r>
              <a:rPr sz="1200" dirty="0">
                <a:solidFill>
                  <a:srgbClr val="231F20"/>
                </a:solidFill>
                <a:latin typeface="Arial Narrow"/>
                <a:cs typeface="Arial Narrow"/>
              </a:rPr>
              <a:t>Netzstecker </a:t>
            </a:r>
            <a:r>
              <a:rPr sz="1200" spc="-5" dirty="0">
                <a:solidFill>
                  <a:srgbClr val="231F20"/>
                </a:solidFill>
                <a:latin typeface="Arial Narrow"/>
                <a:cs typeface="Arial Narrow"/>
              </a:rPr>
              <a:t>aus der </a:t>
            </a:r>
            <a:r>
              <a:rPr sz="1200" dirty="0">
                <a:solidFill>
                  <a:srgbClr val="231F20"/>
                </a:solidFill>
                <a:latin typeface="Arial Narrow"/>
                <a:cs typeface="Arial Narrow"/>
              </a:rPr>
              <a:t>Steckdose, </a:t>
            </a:r>
            <a:r>
              <a:rPr sz="1200" spc="-5" dirty="0">
                <a:solidFill>
                  <a:srgbClr val="231F20"/>
                </a:solidFill>
                <a:latin typeface="Arial Narrow"/>
                <a:cs typeface="Arial Narrow"/>
              </a:rPr>
              <a:t>bevor </a:t>
            </a:r>
            <a:r>
              <a:rPr sz="1200" dirty="0">
                <a:solidFill>
                  <a:srgbClr val="231F20"/>
                </a:solidFill>
                <a:latin typeface="Arial Narrow"/>
                <a:cs typeface="Arial Narrow"/>
              </a:rPr>
              <a:t>Sie </a:t>
            </a:r>
            <a:r>
              <a:rPr sz="1200" spc="-5" dirty="0">
                <a:solidFill>
                  <a:srgbClr val="231F20"/>
                </a:solidFill>
                <a:latin typeface="Arial Narrow"/>
                <a:cs typeface="Arial Narrow"/>
              </a:rPr>
              <a:t>das </a:t>
            </a:r>
            <a:r>
              <a:rPr sz="1200" dirty="0">
                <a:solidFill>
                  <a:srgbClr val="231F20"/>
                </a:solidFill>
                <a:latin typeface="Arial Narrow"/>
                <a:cs typeface="Arial Narrow"/>
              </a:rPr>
              <a:t>Produkt </a:t>
            </a:r>
            <a:r>
              <a:rPr sz="1200" spc="-5" dirty="0">
                <a:solidFill>
                  <a:srgbClr val="231F20"/>
                </a:solidFill>
                <a:latin typeface="Arial Narrow"/>
                <a:cs typeface="Arial Narrow"/>
              </a:rPr>
              <a:t>entfernen, </a:t>
            </a:r>
            <a:r>
              <a:rPr sz="1200" dirty="0">
                <a:solidFill>
                  <a:srgbClr val="231F20"/>
                </a:solidFill>
                <a:latin typeface="Arial Narrow"/>
                <a:cs typeface="Arial Narrow"/>
              </a:rPr>
              <a:t>reinigen, </a:t>
            </a:r>
            <a:r>
              <a:rPr sz="1200" spc="-5" dirty="0">
                <a:solidFill>
                  <a:srgbClr val="231F20"/>
                </a:solidFill>
                <a:latin typeface="Arial Narrow"/>
                <a:cs typeface="Arial Narrow"/>
              </a:rPr>
              <a:t>oder  </a:t>
            </a:r>
            <a:r>
              <a:rPr sz="1200" dirty="0">
                <a:solidFill>
                  <a:srgbClr val="231F20"/>
                </a:solidFill>
                <a:latin typeface="Arial Narrow"/>
                <a:cs typeface="Arial Narrow"/>
              </a:rPr>
              <a:t>Wartungs- </a:t>
            </a:r>
            <a:r>
              <a:rPr sz="1200" spc="-5" dirty="0">
                <a:solidFill>
                  <a:srgbClr val="231F20"/>
                </a:solidFill>
                <a:latin typeface="Arial Narrow"/>
                <a:cs typeface="Arial Narrow"/>
              </a:rPr>
              <a:t>oder </a:t>
            </a:r>
            <a:r>
              <a:rPr sz="1200" dirty="0">
                <a:solidFill>
                  <a:srgbClr val="231F20"/>
                </a:solidFill>
                <a:latin typeface="Arial Narrow"/>
                <a:cs typeface="Arial Narrow"/>
              </a:rPr>
              <a:t>Anpassungsarbeiten</a:t>
            </a:r>
            <a:r>
              <a:rPr sz="1200" spc="-5" dirty="0">
                <a:solidFill>
                  <a:srgbClr val="231F20"/>
                </a:solidFill>
                <a:latin typeface="Arial Narrow"/>
                <a:cs typeface="Arial Narrow"/>
              </a:rPr>
              <a:t> vornehmen.</a:t>
            </a:r>
            <a:endParaRPr sz="1200">
              <a:latin typeface="Arial Narrow"/>
              <a:cs typeface="Arial Narrow"/>
            </a:endParaRPr>
          </a:p>
          <a:p>
            <a:pPr marL="198120" indent="-186055">
              <a:lnSpc>
                <a:spcPts val="1210"/>
              </a:lnSpc>
              <a:buChar char="●"/>
              <a:tabLst>
                <a:tab pos="198755" algn="l"/>
              </a:tabLst>
            </a:pPr>
            <a:r>
              <a:rPr sz="1200" dirty="0">
                <a:solidFill>
                  <a:srgbClr val="231F20"/>
                </a:solidFill>
                <a:latin typeface="Arial Narrow"/>
                <a:cs typeface="Arial Narrow"/>
              </a:rPr>
              <a:t>Springen </a:t>
            </a:r>
            <a:r>
              <a:rPr sz="1200" spc="-5" dirty="0">
                <a:solidFill>
                  <a:srgbClr val="231F20"/>
                </a:solidFill>
                <a:latin typeface="Arial Narrow"/>
                <a:cs typeface="Arial Narrow"/>
              </a:rPr>
              <a:t>oder tauchen </a:t>
            </a:r>
            <a:r>
              <a:rPr sz="1200" dirty="0">
                <a:solidFill>
                  <a:srgbClr val="231F20"/>
                </a:solidFill>
                <a:latin typeface="Arial Narrow"/>
                <a:cs typeface="Arial Narrow"/>
              </a:rPr>
              <a:t>Sie </a:t>
            </a:r>
            <a:r>
              <a:rPr sz="1200" spc="-5" dirty="0">
                <a:solidFill>
                  <a:srgbClr val="231F20"/>
                </a:solidFill>
                <a:latin typeface="Arial Narrow"/>
                <a:cs typeface="Arial Narrow"/>
              </a:rPr>
              <a:t>niemals in einen </a:t>
            </a:r>
            <a:r>
              <a:rPr sz="1200" dirty="0">
                <a:solidFill>
                  <a:srgbClr val="231F20"/>
                </a:solidFill>
                <a:latin typeface="Arial Narrow"/>
                <a:cs typeface="Arial Narrow"/>
              </a:rPr>
              <a:t>Whirlpool </a:t>
            </a:r>
            <a:r>
              <a:rPr sz="1200" spc="-5" dirty="0">
                <a:solidFill>
                  <a:srgbClr val="231F20"/>
                </a:solidFill>
                <a:latin typeface="Arial Narrow"/>
                <a:cs typeface="Arial Narrow"/>
              </a:rPr>
              <a:t>oder flaches</a:t>
            </a:r>
            <a:r>
              <a:rPr sz="1200" spc="-20" dirty="0">
                <a:solidFill>
                  <a:srgbClr val="231F20"/>
                </a:solidFill>
                <a:latin typeface="Arial Narrow"/>
                <a:cs typeface="Arial Narrow"/>
              </a:rPr>
              <a:t> </a:t>
            </a:r>
            <a:r>
              <a:rPr sz="1200" dirty="0">
                <a:solidFill>
                  <a:srgbClr val="231F20"/>
                </a:solidFill>
                <a:latin typeface="Arial Narrow"/>
                <a:cs typeface="Arial Narrow"/>
              </a:rPr>
              <a:t>Wasserbecken.</a:t>
            </a:r>
            <a:endParaRPr sz="1200">
              <a:latin typeface="Arial Narrow"/>
              <a:cs typeface="Arial Narrow"/>
            </a:endParaRPr>
          </a:p>
          <a:p>
            <a:pPr marL="198120" indent="-186055">
              <a:lnSpc>
                <a:spcPts val="1300"/>
              </a:lnSpc>
              <a:buChar char="●"/>
              <a:tabLst>
                <a:tab pos="198755" algn="l"/>
              </a:tabLst>
            </a:pPr>
            <a:r>
              <a:rPr sz="1200" dirty="0">
                <a:solidFill>
                  <a:srgbClr val="231F20"/>
                </a:solidFill>
                <a:latin typeface="Arial Narrow"/>
                <a:cs typeface="Arial Narrow"/>
              </a:rPr>
              <a:t>Kein Teil </a:t>
            </a:r>
            <a:r>
              <a:rPr sz="1200" spc="-5" dirty="0">
                <a:solidFill>
                  <a:srgbClr val="231F20"/>
                </a:solidFill>
                <a:latin typeface="Arial Narrow"/>
                <a:cs typeface="Arial Narrow"/>
              </a:rPr>
              <a:t>des elektrischen Geräts darf sich </a:t>
            </a:r>
            <a:r>
              <a:rPr sz="1200" dirty="0">
                <a:solidFill>
                  <a:srgbClr val="231F20"/>
                </a:solidFill>
                <a:latin typeface="Arial Narrow"/>
                <a:cs typeface="Arial Narrow"/>
              </a:rPr>
              <a:t>während </a:t>
            </a:r>
            <a:r>
              <a:rPr sz="1200" spc="-5" dirty="0">
                <a:solidFill>
                  <a:srgbClr val="231F20"/>
                </a:solidFill>
                <a:latin typeface="Arial Narrow"/>
                <a:cs typeface="Arial Narrow"/>
              </a:rPr>
              <a:t>der </a:t>
            </a:r>
            <a:r>
              <a:rPr sz="1200" dirty="0">
                <a:solidFill>
                  <a:srgbClr val="231F20"/>
                </a:solidFill>
                <a:latin typeface="Arial Narrow"/>
                <a:cs typeface="Arial Narrow"/>
              </a:rPr>
              <a:t>Benutzung </a:t>
            </a:r>
            <a:r>
              <a:rPr sz="1200" spc="-5" dirty="0">
                <a:solidFill>
                  <a:srgbClr val="231F20"/>
                </a:solidFill>
                <a:latin typeface="Arial Narrow"/>
                <a:cs typeface="Arial Narrow"/>
              </a:rPr>
              <a:t>über dem </a:t>
            </a:r>
            <a:r>
              <a:rPr sz="1200" dirty="0">
                <a:solidFill>
                  <a:srgbClr val="231F20"/>
                </a:solidFill>
                <a:latin typeface="Arial Narrow"/>
                <a:cs typeface="Arial Narrow"/>
              </a:rPr>
              <a:t>Whirlpool</a:t>
            </a:r>
            <a:r>
              <a:rPr sz="1200" spc="-20" dirty="0">
                <a:solidFill>
                  <a:srgbClr val="231F20"/>
                </a:solidFill>
                <a:latin typeface="Arial Narrow"/>
                <a:cs typeface="Arial Narrow"/>
              </a:rPr>
              <a:t> </a:t>
            </a:r>
            <a:r>
              <a:rPr sz="1200" spc="-5" dirty="0">
                <a:solidFill>
                  <a:srgbClr val="231F20"/>
                </a:solidFill>
                <a:latin typeface="Arial Narrow"/>
                <a:cs typeface="Arial Narrow"/>
              </a:rPr>
              <a:t>befinden.</a:t>
            </a:r>
            <a:endParaRPr sz="1200">
              <a:latin typeface="Arial Narrow"/>
              <a:cs typeface="Arial Narrow"/>
            </a:endParaRPr>
          </a:p>
          <a:p>
            <a:pPr marL="198120" marR="40005" indent="-186055">
              <a:lnSpc>
                <a:spcPts val="1300"/>
              </a:lnSpc>
              <a:spcBef>
                <a:spcPts val="90"/>
              </a:spcBef>
              <a:buChar char="●"/>
              <a:tabLst>
                <a:tab pos="198755" algn="l"/>
              </a:tabLst>
            </a:pPr>
            <a:r>
              <a:rPr sz="1200" dirty="0">
                <a:solidFill>
                  <a:srgbClr val="231F20"/>
                </a:solidFill>
                <a:latin typeface="Arial Narrow"/>
                <a:cs typeface="Arial Narrow"/>
              </a:rPr>
              <a:t>Vergraben Sie </a:t>
            </a:r>
            <a:r>
              <a:rPr sz="1200" spc="-5" dirty="0">
                <a:solidFill>
                  <a:srgbClr val="231F20"/>
                </a:solidFill>
                <a:latin typeface="Arial Narrow"/>
                <a:cs typeface="Arial Narrow"/>
              </a:rPr>
              <a:t>das </a:t>
            </a:r>
            <a:r>
              <a:rPr sz="1200" dirty="0">
                <a:solidFill>
                  <a:srgbClr val="231F20"/>
                </a:solidFill>
                <a:latin typeface="Arial Narrow"/>
                <a:cs typeface="Arial Narrow"/>
              </a:rPr>
              <a:t>Stromkabel </a:t>
            </a:r>
            <a:r>
              <a:rPr sz="1200" spc="-5" dirty="0">
                <a:solidFill>
                  <a:srgbClr val="231F20"/>
                </a:solidFill>
                <a:latin typeface="Arial Narrow"/>
                <a:cs typeface="Arial Narrow"/>
              </a:rPr>
              <a:t>keinesfalls. Lassen </a:t>
            </a:r>
            <a:r>
              <a:rPr sz="1200" dirty="0">
                <a:solidFill>
                  <a:srgbClr val="231F20"/>
                </a:solidFill>
                <a:latin typeface="Arial Narrow"/>
                <a:cs typeface="Arial Narrow"/>
              </a:rPr>
              <a:t>Sie </a:t>
            </a:r>
            <a:r>
              <a:rPr sz="1200" spc="-5" dirty="0">
                <a:solidFill>
                  <a:srgbClr val="231F20"/>
                </a:solidFill>
                <a:latin typeface="Arial Narrow"/>
                <a:cs typeface="Arial Narrow"/>
              </a:rPr>
              <a:t>das </a:t>
            </a:r>
            <a:r>
              <a:rPr sz="1200" dirty="0">
                <a:solidFill>
                  <a:srgbClr val="231F20"/>
                </a:solidFill>
                <a:latin typeface="Arial Narrow"/>
                <a:cs typeface="Arial Narrow"/>
              </a:rPr>
              <a:t>Kabel </a:t>
            </a:r>
            <a:r>
              <a:rPr sz="1200" spc="-5" dirty="0">
                <a:solidFill>
                  <a:srgbClr val="231F20"/>
                </a:solidFill>
                <a:latin typeface="Arial Narrow"/>
                <a:cs typeface="Arial Narrow"/>
              </a:rPr>
              <a:t>so verlaufen, dass es nicht durch </a:t>
            </a:r>
            <a:r>
              <a:rPr sz="1200" dirty="0">
                <a:solidFill>
                  <a:srgbClr val="231F20"/>
                </a:solidFill>
                <a:latin typeface="Arial Narrow"/>
                <a:cs typeface="Arial Narrow"/>
              </a:rPr>
              <a:t>Rasenmäher,  Heckenscheren </a:t>
            </a:r>
            <a:r>
              <a:rPr sz="1200" spc="-5" dirty="0">
                <a:solidFill>
                  <a:srgbClr val="231F20"/>
                </a:solidFill>
                <a:latin typeface="Arial Narrow"/>
                <a:cs typeface="Arial Narrow"/>
              </a:rPr>
              <a:t>oder andere Geräte beschädigt</a:t>
            </a:r>
            <a:r>
              <a:rPr sz="1200" spc="-10" dirty="0">
                <a:solidFill>
                  <a:srgbClr val="231F20"/>
                </a:solidFill>
                <a:latin typeface="Arial Narrow"/>
                <a:cs typeface="Arial Narrow"/>
              </a:rPr>
              <a:t> </a:t>
            </a:r>
            <a:r>
              <a:rPr sz="1200" dirty="0">
                <a:solidFill>
                  <a:srgbClr val="231F20"/>
                </a:solidFill>
                <a:latin typeface="Arial Narrow"/>
                <a:cs typeface="Arial Narrow"/>
              </a:rPr>
              <a:t>wird.</a:t>
            </a:r>
            <a:endParaRPr sz="1200">
              <a:latin typeface="Arial Narrow"/>
              <a:cs typeface="Arial Narrow"/>
            </a:endParaRPr>
          </a:p>
          <a:p>
            <a:pPr marL="198120" marR="158115" indent="-186055">
              <a:lnSpc>
                <a:spcPts val="1300"/>
              </a:lnSpc>
              <a:buChar char="●"/>
              <a:tabLst>
                <a:tab pos="198755" algn="l"/>
              </a:tabLst>
            </a:pPr>
            <a:r>
              <a:rPr sz="1200" dirty="0">
                <a:solidFill>
                  <a:srgbClr val="231F20"/>
                </a:solidFill>
                <a:latin typeface="Arial Narrow"/>
                <a:cs typeface="Arial Narrow"/>
              </a:rPr>
              <a:t>Versuchen Sie </a:t>
            </a:r>
            <a:r>
              <a:rPr sz="1200" spc="-5" dirty="0">
                <a:solidFill>
                  <a:srgbClr val="231F20"/>
                </a:solidFill>
                <a:latin typeface="Arial Narrow"/>
                <a:cs typeface="Arial Narrow"/>
              </a:rPr>
              <a:t>nicht, das Gerät ein- oder auszustecken, </a:t>
            </a:r>
            <a:r>
              <a:rPr sz="1200" dirty="0">
                <a:solidFill>
                  <a:srgbClr val="231F20"/>
                </a:solidFill>
                <a:latin typeface="Arial Narrow"/>
                <a:cs typeface="Arial Narrow"/>
              </a:rPr>
              <a:t>während Sie </a:t>
            </a:r>
            <a:r>
              <a:rPr sz="1200" spc="-5" dirty="0">
                <a:solidFill>
                  <a:srgbClr val="231F20"/>
                </a:solidFill>
                <a:latin typeface="Arial Narrow"/>
                <a:cs typeface="Arial Narrow"/>
              </a:rPr>
              <a:t>im </a:t>
            </a:r>
            <a:r>
              <a:rPr sz="1200" dirty="0">
                <a:solidFill>
                  <a:srgbClr val="231F20"/>
                </a:solidFill>
                <a:latin typeface="Arial Narrow"/>
                <a:cs typeface="Arial Narrow"/>
              </a:rPr>
              <a:t>Wasser </a:t>
            </a:r>
            <a:r>
              <a:rPr sz="1200" spc="-5" dirty="0">
                <a:solidFill>
                  <a:srgbClr val="231F20"/>
                </a:solidFill>
                <a:latin typeface="Arial Narrow"/>
                <a:cs typeface="Arial Narrow"/>
              </a:rPr>
              <a:t>stehen oder </a:t>
            </a:r>
            <a:r>
              <a:rPr sz="1200" dirty="0">
                <a:solidFill>
                  <a:srgbClr val="231F20"/>
                </a:solidFill>
                <a:latin typeface="Arial Narrow"/>
                <a:cs typeface="Arial Narrow"/>
              </a:rPr>
              <a:t>wenn </a:t>
            </a:r>
            <a:r>
              <a:rPr sz="1200" spc="-5" dirty="0">
                <a:solidFill>
                  <a:srgbClr val="231F20"/>
                </a:solidFill>
                <a:latin typeface="Arial Narrow"/>
                <a:cs typeface="Arial Narrow"/>
              </a:rPr>
              <a:t>Ihre </a:t>
            </a:r>
            <a:r>
              <a:rPr sz="1200" dirty="0">
                <a:solidFill>
                  <a:srgbClr val="231F20"/>
                </a:solidFill>
                <a:latin typeface="Arial Narrow"/>
                <a:cs typeface="Arial Narrow"/>
              </a:rPr>
              <a:t>Hände  </a:t>
            </a:r>
            <a:r>
              <a:rPr sz="1200" spc="-5" dirty="0">
                <a:solidFill>
                  <a:srgbClr val="231F20"/>
                </a:solidFill>
                <a:latin typeface="Arial Narrow"/>
                <a:cs typeface="Arial Narrow"/>
              </a:rPr>
              <a:t>nass</a:t>
            </a:r>
            <a:r>
              <a:rPr sz="1200" spc="-10" dirty="0">
                <a:solidFill>
                  <a:srgbClr val="231F20"/>
                </a:solidFill>
                <a:latin typeface="Arial Narrow"/>
                <a:cs typeface="Arial Narrow"/>
              </a:rPr>
              <a:t> </a:t>
            </a:r>
            <a:r>
              <a:rPr sz="1200" spc="-5" dirty="0">
                <a:solidFill>
                  <a:srgbClr val="231F20"/>
                </a:solidFill>
                <a:latin typeface="Arial Narrow"/>
                <a:cs typeface="Arial Narrow"/>
              </a:rPr>
              <a:t>sind.</a:t>
            </a:r>
            <a:endParaRPr sz="1200">
              <a:latin typeface="Arial Narrow"/>
              <a:cs typeface="Arial Narrow"/>
            </a:endParaRPr>
          </a:p>
          <a:p>
            <a:pPr marL="198120" marR="54610" indent="-186055">
              <a:lnSpc>
                <a:spcPts val="1300"/>
              </a:lnSpc>
              <a:buChar char="●"/>
              <a:tabLst>
                <a:tab pos="198755" algn="l"/>
              </a:tabLst>
            </a:pPr>
            <a:r>
              <a:rPr sz="1200" dirty="0">
                <a:solidFill>
                  <a:srgbClr val="231F20"/>
                </a:solidFill>
                <a:latin typeface="Arial Narrow"/>
                <a:cs typeface="Arial Narrow"/>
              </a:rPr>
              <a:t>Verwenden Sie </a:t>
            </a:r>
            <a:r>
              <a:rPr sz="1200" spc="-5" dirty="0">
                <a:solidFill>
                  <a:srgbClr val="231F20"/>
                </a:solidFill>
                <a:latin typeface="Arial Narrow"/>
                <a:cs typeface="Arial Narrow"/>
              </a:rPr>
              <a:t>den </a:t>
            </a:r>
            <a:r>
              <a:rPr sz="1200" dirty="0">
                <a:solidFill>
                  <a:srgbClr val="231F20"/>
                </a:solidFill>
                <a:latin typeface="Arial Narrow"/>
                <a:cs typeface="Arial Narrow"/>
              </a:rPr>
              <a:t>Whirlpool </a:t>
            </a:r>
            <a:r>
              <a:rPr sz="1200" spc="-5" dirty="0">
                <a:solidFill>
                  <a:srgbClr val="231F20"/>
                </a:solidFill>
                <a:latin typeface="Arial Narrow"/>
                <a:cs typeface="Arial Narrow"/>
              </a:rPr>
              <a:t>nicht, </a:t>
            </a:r>
            <a:r>
              <a:rPr sz="1200" dirty="0">
                <a:solidFill>
                  <a:srgbClr val="231F20"/>
                </a:solidFill>
                <a:latin typeface="Arial Narrow"/>
                <a:cs typeface="Arial Narrow"/>
              </a:rPr>
              <a:t>wenn </a:t>
            </a:r>
            <a:r>
              <a:rPr sz="1200" spc="-5" dirty="0">
                <a:solidFill>
                  <a:srgbClr val="231F20"/>
                </a:solidFill>
                <a:latin typeface="Arial Narrow"/>
                <a:cs typeface="Arial Narrow"/>
              </a:rPr>
              <a:t>er bei der Lieferung beschädigt ist und/oder in irgendeiner </a:t>
            </a:r>
            <a:r>
              <a:rPr sz="1200" dirty="0">
                <a:solidFill>
                  <a:srgbClr val="231F20"/>
                </a:solidFill>
                <a:latin typeface="Arial Narrow"/>
                <a:cs typeface="Arial Narrow"/>
              </a:rPr>
              <a:t>Weise </a:t>
            </a:r>
            <a:r>
              <a:rPr sz="1200" spc="-5" dirty="0">
                <a:solidFill>
                  <a:srgbClr val="231F20"/>
                </a:solidFill>
                <a:latin typeface="Arial Narrow"/>
                <a:cs typeface="Arial Narrow"/>
              </a:rPr>
              <a:t>nicht  </a:t>
            </a:r>
            <a:r>
              <a:rPr sz="1200" dirty="0">
                <a:solidFill>
                  <a:srgbClr val="231F20"/>
                </a:solidFill>
                <a:latin typeface="Arial Narrow"/>
                <a:cs typeface="Arial Narrow"/>
              </a:rPr>
              <a:t>richtig</a:t>
            </a:r>
            <a:r>
              <a:rPr sz="1200" spc="-5" dirty="0">
                <a:solidFill>
                  <a:srgbClr val="231F20"/>
                </a:solidFill>
                <a:latin typeface="Arial Narrow"/>
                <a:cs typeface="Arial Narrow"/>
              </a:rPr>
              <a:t> </a:t>
            </a:r>
            <a:r>
              <a:rPr sz="1200" dirty="0">
                <a:solidFill>
                  <a:srgbClr val="231F20"/>
                </a:solidFill>
                <a:latin typeface="Arial Narrow"/>
                <a:cs typeface="Arial Narrow"/>
              </a:rPr>
              <a:t>funktioniert.</a:t>
            </a:r>
            <a:endParaRPr sz="1200">
              <a:latin typeface="Arial Narrow"/>
              <a:cs typeface="Arial Narrow"/>
            </a:endParaRPr>
          </a:p>
          <a:p>
            <a:pPr marL="198120" indent="-186055">
              <a:lnSpc>
                <a:spcPts val="1280"/>
              </a:lnSpc>
              <a:buChar char="●"/>
              <a:tabLst>
                <a:tab pos="198755" algn="l"/>
              </a:tabLst>
            </a:pPr>
            <a:r>
              <a:rPr sz="1200" dirty="0">
                <a:solidFill>
                  <a:srgbClr val="231F20"/>
                </a:solidFill>
                <a:latin typeface="Arial Narrow"/>
                <a:cs typeface="Arial Narrow"/>
              </a:rPr>
              <a:t>Wenden Sie </a:t>
            </a:r>
            <a:r>
              <a:rPr sz="1200" spc="-5" dirty="0">
                <a:solidFill>
                  <a:srgbClr val="231F20"/>
                </a:solidFill>
                <a:latin typeface="Arial Narrow"/>
                <a:cs typeface="Arial Narrow"/>
              </a:rPr>
              <a:t>sich für </a:t>
            </a:r>
            <a:r>
              <a:rPr sz="1200" dirty="0">
                <a:solidFill>
                  <a:srgbClr val="231F20"/>
                </a:solidFill>
                <a:latin typeface="Arial Narrow"/>
                <a:cs typeface="Arial Narrow"/>
              </a:rPr>
              <a:t>weitere Anweisungen </a:t>
            </a:r>
            <a:r>
              <a:rPr sz="1200" spc="-5" dirty="0">
                <a:solidFill>
                  <a:srgbClr val="231F20"/>
                </a:solidFill>
                <a:latin typeface="Arial Narrow"/>
                <a:cs typeface="Arial Narrow"/>
              </a:rPr>
              <a:t>an das </a:t>
            </a:r>
            <a:r>
              <a:rPr sz="1200" dirty="0">
                <a:solidFill>
                  <a:srgbClr val="231F20"/>
                </a:solidFill>
                <a:latin typeface="Arial Narrow"/>
                <a:cs typeface="Arial Narrow"/>
              </a:rPr>
              <a:t>Servicezentrum </a:t>
            </a:r>
            <a:r>
              <a:rPr sz="1200" spc="-5" dirty="0">
                <a:solidFill>
                  <a:srgbClr val="231F20"/>
                </a:solidFill>
                <a:latin typeface="Arial Narrow"/>
                <a:cs typeface="Arial Narrow"/>
              </a:rPr>
              <a:t>von</a:t>
            </a:r>
            <a:r>
              <a:rPr sz="1200" spc="-20" dirty="0">
                <a:solidFill>
                  <a:srgbClr val="231F20"/>
                </a:solidFill>
                <a:latin typeface="Arial Narrow"/>
                <a:cs typeface="Arial Narrow"/>
              </a:rPr>
              <a:t> </a:t>
            </a:r>
            <a:r>
              <a:rPr sz="1200" spc="-5" dirty="0">
                <a:solidFill>
                  <a:srgbClr val="231F20"/>
                </a:solidFill>
                <a:latin typeface="Arial Narrow"/>
                <a:cs typeface="Arial Narrow"/>
              </a:rPr>
              <a:t>MSpa.</a:t>
            </a:r>
            <a:endParaRPr sz="1200">
              <a:latin typeface="Arial Narrow"/>
              <a:cs typeface="Arial Narrow"/>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536333" y="2537498"/>
            <a:ext cx="6483985" cy="288290"/>
          </a:xfrm>
          <a:custGeom>
            <a:avLst/>
            <a:gdLst/>
            <a:ahLst/>
            <a:cxnLst/>
            <a:rect l="l" t="t" r="r" b="b"/>
            <a:pathLst>
              <a:path w="6483984" h="288289">
                <a:moveTo>
                  <a:pt x="6483731" y="287997"/>
                </a:moveTo>
                <a:lnTo>
                  <a:pt x="0" y="287997"/>
                </a:lnTo>
                <a:lnTo>
                  <a:pt x="0" y="0"/>
                </a:lnTo>
                <a:lnTo>
                  <a:pt x="6483731" y="0"/>
                </a:lnTo>
                <a:lnTo>
                  <a:pt x="6483731" y="287997"/>
                </a:lnTo>
                <a:close/>
              </a:path>
            </a:pathLst>
          </a:custGeom>
          <a:solidFill>
            <a:srgbClr val="58595B"/>
          </a:solidFill>
        </p:spPr>
        <p:txBody>
          <a:bodyPr wrap="square" lIns="0" tIns="0" rIns="0" bIns="0" rtlCol="0"/>
          <a:lstStyle/>
          <a:p>
            <a:endParaRPr/>
          </a:p>
        </p:txBody>
      </p:sp>
      <p:sp>
        <p:nvSpPr>
          <p:cNvPr id="3" name="object 3"/>
          <p:cNvSpPr/>
          <p:nvPr/>
        </p:nvSpPr>
        <p:spPr>
          <a:xfrm>
            <a:off x="3280246" y="2600230"/>
            <a:ext cx="186690" cy="161925"/>
          </a:xfrm>
          <a:custGeom>
            <a:avLst/>
            <a:gdLst/>
            <a:ahLst/>
            <a:cxnLst/>
            <a:rect l="l" t="t" r="r" b="b"/>
            <a:pathLst>
              <a:path w="186689" h="161925">
                <a:moveTo>
                  <a:pt x="93243" y="0"/>
                </a:moveTo>
                <a:lnTo>
                  <a:pt x="0" y="161493"/>
                </a:lnTo>
                <a:lnTo>
                  <a:pt x="186486" y="161493"/>
                </a:lnTo>
                <a:lnTo>
                  <a:pt x="93243" y="0"/>
                </a:lnTo>
                <a:close/>
              </a:path>
            </a:pathLst>
          </a:custGeom>
          <a:solidFill>
            <a:srgbClr val="FFFFFF"/>
          </a:solidFill>
        </p:spPr>
        <p:txBody>
          <a:bodyPr wrap="square" lIns="0" tIns="0" rIns="0" bIns="0" rtlCol="0"/>
          <a:lstStyle/>
          <a:p>
            <a:endParaRPr/>
          </a:p>
        </p:txBody>
      </p:sp>
      <p:sp>
        <p:nvSpPr>
          <p:cNvPr id="4" name="object 4"/>
          <p:cNvSpPr txBox="1"/>
          <p:nvPr/>
        </p:nvSpPr>
        <p:spPr>
          <a:xfrm>
            <a:off x="494821" y="507940"/>
            <a:ext cx="6540500" cy="6695440"/>
          </a:xfrm>
          <a:prstGeom prst="rect">
            <a:avLst/>
          </a:prstGeom>
        </p:spPr>
        <p:txBody>
          <a:bodyPr vert="horz" wrap="square" lIns="0" tIns="12700" rIns="0" bIns="0" rtlCol="0">
            <a:spAutoFit/>
          </a:bodyPr>
          <a:lstStyle/>
          <a:p>
            <a:pPr marL="226695" indent="-176530">
              <a:lnSpc>
                <a:spcPts val="1420"/>
              </a:lnSpc>
              <a:spcBef>
                <a:spcPts val="100"/>
              </a:spcBef>
              <a:buChar char="●"/>
              <a:tabLst>
                <a:tab pos="227329" algn="l"/>
              </a:tabLst>
            </a:pPr>
            <a:r>
              <a:rPr sz="1200" dirty="0">
                <a:solidFill>
                  <a:srgbClr val="231F20"/>
                </a:solidFill>
                <a:latin typeface="Arial Narrow"/>
                <a:cs typeface="Arial Narrow"/>
              </a:rPr>
              <a:t>Halten Sie </a:t>
            </a:r>
            <a:r>
              <a:rPr sz="1200" spc="-5" dirty="0">
                <a:solidFill>
                  <a:srgbClr val="231F20"/>
                </a:solidFill>
                <a:latin typeface="Arial Narrow"/>
                <a:cs typeface="Arial Narrow"/>
              </a:rPr>
              <a:t>alle </a:t>
            </a:r>
            <a:r>
              <a:rPr sz="1200" dirty="0">
                <a:solidFill>
                  <a:srgbClr val="231F20"/>
                </a:solidFill>
                <a:latin typeface="Arial Narrow"/>
                <a:cs typeface="Arial Narrow"/>
              </a:rPr>
              <a:t>Haustiere </a:t>
            </a:r>
            <a:r>
              <a:rPr sz="1200" spc="-5" dirty="0">
                <a:solidFill>
                  <a:srgbClr val="231F20"/>
                </a:solidFill>
                <a:latin typeface="Arial Narrow"/>
                <a:cs typeface="Arial Narrow"/>
              </a:rPr>
              <a:t>vom </a:t>
            </a:r>
            <a:r>
              <a:rPr sz="1200" dirty="0">
                <a:solidFill>
                  <a:srgbClr val="231F20"/>
                </a:solidFill>
                <a:latin typeface="Arial Narrow"/>
                <a:cs typeface="Arial Narrow"/>
              </a:rPr>
              <a:t>Whirlpool </a:t>
            </a:r>
            <a:r>
              <a:rPr sz="1200" spc="-5" dirty="0">
                <a:solidFill>
                  <a:srgbClr val="231F20"/>
                </a:solidFill>
                <a:latin typeface="Arial Narrow"/>
                <a:cs typeface="Arial Narrow"/>
              </a:rPr>
              <a:t>fern, um </a:t>
            </a:r>
            <a:r>
              <a:rPr sz="1200" dirty="0">
                <a:solidFill>
                  <a:srgbClr val="231F20"/>
                </a:solidFill>
                <a:latin typeface="Arial Narrow"/>
                <a:cs typeface="Arial Narrow"/>
              </a:rPr>
              <a:t>Schäden </a:t>
            </a:r>
            <a:r>
              <a:rPr sz="1200" spc="-5" dirty="0">
                <a:solidFill>
                  <a:srgbClr val="231F20"/>
                </a:solidFill>
                <a:latin typeface="Arial Narrow"/>
                <a:cs typeface="Arial Narrow"/>
              </a:rPr>
              <a:t>zu</a:t>
            </a:r>
            <a:r>
              <a:rPr sz="1200" spc="-15" dirty="0">
                <a:solidFill>
                  <a:srgbClr val="231F20"/>
                </a:solidFill>
                <a:latin typeface="Arial Narrow"/>
                <a:cs typeface="Arial Narrow"/>
              </a:rPr>
              <a:t> </a:t>
            </a:r>
            <a:r>
              <a:rPr sz="1200" spc="-5" dirty="0">
                <a:solidFill>
                  <a:srgbClr val="231F20"/>
                </a:solidFill>
                <a:latin typeface="Arial Narrow"/>
                <a:cs typeface="Arial Narrow"/>
              </a:rPr>
              <a:t>vermeiden.</a:t>
            </a:r>
            <a:endParaRPr sz="1200">
              <a:latin typeface="Arial Narrow"/>
              <a:cs typeface="Arial Narrow"/>
            </a:endParaRPr>
          </a:p>
          <a:p>
            <a:pPr marL="226695" indent="-176530">
              <a:lnSpc>
                <a:spcPts val="1400"/>
              </a:lnSpc>
              <a:buChar char="●"/>
              <a:tabLst>
                <a:tab pos="227329" algn="l"/>
              </a:tabLst>
            </a:pPr>
            <a:r>
              <a:rPr sz="1200" dirty="0">
                <a:solidFill>
                  <a:srgbClr val="231F20"/>
                </a:solidFill>
                <a:latin typeface="Arial Narrow"/>
                <a:cs typeface="Arial Narrow"/>
              </a:rPr>
              <a:t>Fügen Sie </a:t>
            </a:r>
            <a:r>
              <a:rPr sz="1200" spc="-5" dirty="0">
                <a:solidFill>
                  <a:srgbClr val="231F20"/>
                </a:solidFill>
                <a:latin typeface="Arial Narrow"/>
                <a:cs typeface="Arial Narrow"/>
              </a:rPr>
              <a:t>dem </a:t>
            </a:r>
            <a:r>
              <a:rPr sz="1200" dirty="0">
                <a:solidFill>
                  <a:srgbClr val="231F20"/>
                </a:solidFill>
                <a:latin typeface="Arial Narrow"/>
                <a:cs typeface="Arial Narrow"/>
              </a:rPr>
              <a:t>Badewasser </a:t>
            </a:r>
            <a:r>
              <a:rPr sz="1200" spc="-5" dirty="0">
                <a:solidFill>
                  <a:srgbClr val="231F20"/>
                </a:solidFill>
                <a:latin typeface="Arial Narrow"/>
                <a:cs typeface="Arial Narrow"/>
              </a:rPr>
              <a:t>kein </a:t>
            </a:r>
            <a:r>
              <a:rPr sz="1200" dirty="0">
                <a:solidFill>
                  <a:srgbClr val="231F20"/>
                </a:solidFill>
                <a:latin typeface="Arial Narrow"/>
                <a:cs typeface="Arial Narrow"/>
              </a:rPr>
              <a:t>Badeöl </a:t>
            </a:r>
            <a:r>
              <a:rPr sz="1200" spc="-5" dirty="0">
                <a:solidFill>
                  <a:srgbClr val="231F20"/>
                </a:solidFill>
                <a:latin typeface="Arial Narrow"/>
                <a:cs typeface="Arial Narrow"/>
              </a:rPr>
              <a:t>oder </a:t>
            </a:r>
            <a:r>
              <a:rPr sz="1200" dirty="0">
                <a:solidFill>
                  <a:srgbClr val="231F20"/>
                </a:solidFill>
                <a:latin typeface="Arial Narrow"/>
                <a:cs typeface="Arial Narrow"/>
              </a:rPr>
              <a:t>Badesalz</a:t>
            </a:r>
            <a:r>
              <a:rPr sz="1200" spc="-10" dirty="0">
                <a:solidFill>
                  <a:srgbClr val="231F20"/>
                </a:solidFill>
                <a:latin typeface="Arial Narrow"/>
                <a:cs typeface="Arial Narrow"/>
              </a:rPr>
              <a:t> </a:t>
            </a:r>
            <a:r>
              <a:rPr sz="1200" spc="-5" dirty="0">
                <a:solidFill>
                  <a:srgbClr val="231F20"/>
                </a:solidFill>
                <a:latin typeface="Arial Narrow"/>
                <a:cs typeface="Arial Narrow"/>
              </a:rPr>
              <a:t>hinzu.</a:t>
            </a:r>
            <a:endParaRPr sz="1200">
              <a:latin typeface="Arial Narrow"/>
              <a:cs typeface="Arial Narrow"/>
            </a:endParaRPr>
          </a:p>
          <a:p>
            <a:pPr marL="226695" indent="-176530">
              <a:lnSpc>
                <a:spcPts val="1400"/>
              </a:lnSpc>
              <a:buChar char="●"/>
              <a:tabLst>
                <a:tab pos="227329" algn="l"/>
              </a:tabLst>
            </a:pPr>
            <a:r>
              <a:rPr sz="1200" dirty="0">
                <a:solidFill>
                  <a:srgbClr val="231F20"/>
                </a:solidFill>
                <a:latin typeface="Arial Narrow"/>
                <a:cs typeface="Arial Narrow"/>
              </a:rPr>
              <a:t>Vermeiden Sie </a:t>
            </a:r>
            <a:r>
              <a:rPr sz="1200" spc="-5" dirty="0">
                <a:solidFill>
                  <a:srgbClr val="231F20"/>
                </a:solidFill>
                <a:latin typeface="Arial Narrow"/>
                <a:cs typeface="Arial Narrow"/>
              </a:rPr>
              <a:t>es zu jeder </a:t>
            </a:r>
            <a:r>
              <a:rPr sz="1200" dirty="0">
                <a:solidFill>
                  <a:srgbClr val="231F20"/>
                </a:solidFill>
                <a:latin typeface="Arial Narrow"/>
                <a:cs typeface="Arial Narrow"/>
              </a:rPr>
              <a:t>Zeit, </a:t>
            </a:r>
            <a:r>
              <a:rPr sz="1200" spc="-5" dirty="0">
                <a:solidFill>
                  <a:srgbClr val="231F20"/>
                </a:solidFill>
                <a:latin typeface="Arial Narrow"/>
                <a:cs typeface="Arial Narrow"/>
              </a:rPr>
              <a:t>den </a:t>
            </a:r>
            <a:r>
              <a:rPr sz="1200" dirty="0">
                <a:solidFill>
                  <a:srgbClr val="231F20"/>
                </a:solidFill>
                <a:latin typeface="Arial Narrow"/>
                <a:cs typeface="Arial Narrow"/>
              </a:rPr>
              <a:t>Kopf </a:t>
            </a:r>
            <a:r>
              <a:rPr sz="1200" spc="-5" dirty="0">
                <a:solidFill>
                  <a:srgbClr val="231F20"/>
                </a:solidFill>
                <a:latin typeface="Arial Narrow"/>
                <a:cs typeface="Arial Narrow"/>
              </a:rPr>
              <a:t>unter </a:t>
            </a:r>
            <a:r>
              <a:rPr sz="1200" dirty="0">
                <a:solidFill>
                  <a:srgbClr val="231F20"/>
                </a:solidFill>
                <a:latin typeface="Arial Narrow"/>
                <a:cs typeface="Arial Narrow"/>
              </a:rPr>
              <a:t>Wasser </a:t>
            </a:r>
            <a:r>
              <a:rPr sz="1200" spc="-5" dirty="0">
                <a:solidFill>
                  <a:srgbClr val="231F20"/>
                </a:solidFill>
                <a:latin typeface="Arial Narrow"/>
                <a:cs typeface="Arial Narrow"/>
              </a:rPr>
              <a:t>zu</a:t>
            </a:r>
            <a:r>
              <a:rPr sz="1200" spc="-15" dirty="0">
                <a:solidFill>
                  <a:srgbClr val="231F20"/>
                </a:solidFill>
                <a:latin typeface="Arial Narrow"/>
                <a:cs typeface="Arial Narrow"/>
              </a:rPr>
              <a:t> </a:t>
            </a:r>
            <a:r>
              <a:rPr sz="1200" spc="-5" dirty="0">
                <a:solidFill>
                  <a:srgbClr val="231F20"/>
                </a:solidFill>
                <a:latin typeface="Arial Narrow"/>
                <a:cs typeface="Arial Narrow"/>
              </a:rPr>
              <a:t>halten.</a:t>
            </a:r>
            <a:endParaRPr sz="1200">
              <a:latin typeface="Arial Narrow"/>
              <a:cs typeface="Arial Narrow"/>
            </a:endParaRPr>
          </a:p>
          <a:p>
            <a:pPr marL="226695" indent="-176530">
              <a:lnSpc>
                <a:spcPts val="1400"/>
              </a:lnSpc>
              <a:buChar char="●"/>
              <a:tabLst>
                <a:tab pos="227329" algn="l"/>
              </a:tabLst>
            </a:pPr>
            <a:r>
              <a:rPr sz="1200" dirty="0">
                <a:solidFill>
                  <a:srgbClr val="231F20"/>
                </a:solidFill>
                <a:latin typeface="Arial Narrow"/>
                <a:cs typeface="Arial Narrow"/>
              </a:rPr>
              <a:t>Vermeiden Sie </a:t>
            </a:r>
            <a:r>
              <a:rPr sz="1200" spc="-5" dirty="0">
                <a:solidFill>
                  <a:srgbClr val="231F20"/>
                </a:solidFill>
                <a:latin typeface="Arial Narrow"/>
                <a:cs typeface="Arial Narrow"/>
              </a:rPr>
              <a:t>das </a:t>
            </a:r>
            <a:r>
              <a:rPr sz="1200" dirty="0">
                <a:solidFill>
                  <a:srgbClr val="231F20"/>
                </a:solidFill>
                <a:latin typeface="Arial Narrow"/>
                <a:cs typeface="Arial Narrow"/>
              </a:rPr>
              <a:t>Verschlucken </a:t>
            </a:r>
            <a:r>
              <a:rPr sz="1200" spc="-5" dirty="0">
                <a:solidFill>
                  <a:srgbClr val="231F20"/>
                </a:solidFill>
                <a:latin typeface="Arial Narrow"/>
                <a:cs typeface="Arial Narrow"/>
              </a:rPr>
              <a:t>des</a:t>
            </a:r>
            <a:r>
              <a:rPr sz="1200" spc="-10" dirty="0">
                <a:solidFill>
                  <a:srgbClr val="231F20"/>
                </a:solidFill>
                <a:latin typeface="Arial Narrow"/>
                <a:cs typeface="Arial Narrow"/>
              </a:rPr>
              <a:t> </a:t>
            </a:r>
            <a:r>
              <a:rPr sz="1200" dirty="0">
                <a:solidFill>
                  <a:srgbClr val="231F20"/>
                </a:solidFill>
                <a:latin typeface="Arial Narrow"/>
                <a:cs typeface="Arial Narrow"/>
              </a:rPr>
              <a:t>Whirlpool-Wassers.</a:t>
            </a:r>
            <a:endParaRPr sz="1200">
              <a:latin typeface="Arial Narrow"/>
              <a:cs typeface="Arial Narrow"/>
            </a:endParaRPr>
          </a:p>
          <a:p>
            <a:pPr marL="226695" marR="17780" indent="-176530">
              <a:lnSpc>
                <a:spcPts val="1400"/>
              </a:lnSpc>
              <a:spcBef>
                <a:spcPts val="60"/>
              </a:spcBef>
              <a:buChar char="●"/>
              <a:tabLst>
                <a:tab pos="227329" algn="l"/>
              </a:tabLst>
            </a:pPr>
            <a:r>
              <a:rPr sz="1200" dirty="0">
                <a:solidFill>
                  <a:srgbClr val="231F20"/>
                </a:solidFill>
                <a:latin typeface="Arial Narrow"/>
                <a:cs typeface="Arial Narrow"/>
              </a:rPr>
              <a:t>Der Whirlpool </a:t>
            </a:r>
            <a:r>
              <a:rPr sz="1200" spc="-5" dirty="0">
                <a:solidFill>
                  <a:srgbClr val="231F20"/>
                </a:solidFill>
                <a:latin typeface="Arial Narrow"/>
                <a:cs typeface="Arial Narrow"/>
              </a:rPr>
              <a:t>enthält einen </a:t>
            </a:r>
            <a:r>
              <a:rPr sz="1200" dirty="0">
                <a:solidFill>
                  <a:srgbClr val="231F20"/>
                </a:solidFill>
                <a:latin typeface="Arial Narrow"/>
                <a:cs typeface="Arial Narrow"/>
              </a:rPr>
              <a:t>UVC-Strahler. Um </a:t>
            </a:r>
            <a:r>
              <a:rPr sz="1200" spc="-5" dirty="0">
                <a:solidFill>
                  <a:srgbClr val="231F20"/>
                </a:solidFill>
                <a:latin typeface="Arial Narrow"/>
                <a:cs typeface="Arial Narrow"/>
              </a:rPr>
              <a:t>den </a:t>
            </a:r>
            <a:r>
              <a:rPr sz="1200" dirty="0">
                <a:solidFill>
                  <a:srgbClr val="231F20"/>
                </a:solidFill>
                <a:latin typeface="Arial Narrow"/>
                <a:cs typeface="Arial Narrow"/>
              </a:rPr>
              <a:t>UVC-Strahler </a:t>
            </a:r>
            <a:r>
              <a:rPr sz="1200" spc="-5" dirty="0">
                <a:solidFill>
                  <a:srgbClr val="231F20"/>
                </a:solidFill>
                <a:latin typeface="Arial Narrow"/>
                <a:cs typeface="Arial Narrow"/>
              </a:rPr>
              <a:t>zu ersetzen oder zu </a:t>
            </a:r>
            <a:r>
              <a:rPr sz="1200" dirty="0">
                <a:solidFill>
                  <a:srgbClr val="231F20"/>
                </a:solidFill>
                <a:latin typeface="Arial Narrow"/>
                <a:cs typeface="Arial Narrow"/>
              </a:rPr>
              <a:t>reparieren, wenden Sie </a:t>
            </a:r>
            <a:r>
              <a:rPr sz="1200" spc="-5" dirty="0">
                <a:solidFill>
                  <a:srgbClr val="231F20"/>
                </a:solidFill>
                <a:latin typeface="Arial Narrow"/>
                <a:cs typeface="Arial Narrow"/>
              </a:rPr>
              <a:t>sich  an einen professionellen</a:t>
            </a:r>
            <a:r>
              <a:rPr sz="1200" spc="-10" dirty="0">
                <a:solidFill>
                  <a:srgbClr val="231F20"/>
                </a:solidFill>
                <a:latin typeface="Arial Narrow"/>
                <a:cs typeface="Arial Narrow"/>
              </a:rPr>
              <a:t> </a:t>
            </a:r>
            <a:r>
              <a:rPr sz="1200" dirty="0">
                <a:solidFill>
                  <a:srgbClr val="231F20"/>
                </a:solidFill>
                <a:latin typeface="Arial Narrow"/>
                <a:cs typeface="Arial Narrow"/>
              </a:rPr>
              <a:t>Betreiber.</a:t>
            </a:r>
            <a:endParaRPr sz="1200">
              <a:latin typeface="Arial Narrow"/>
              <a:cs typeface="Arial Narrow"/>
            </a:endParaRPr>
          </a:p>
          <a:p>
            <a:pPr marL="226695" marR="274320" indent="-176530">
              <a:lnSpc>
                <a:spcPts val="1400"/>
              </a:lnSpc>
              <a:buChar char="●"/>
              <a:tabLst>
                <a:tab pos="227329" algn="l"/>
              </a:tabLst>
            </a:pPr>
            <a:r>
              <a:rPr sz="1200" dirty="0">
                <a:solidFill>
                  <a:srgbClr val="231F20"/>
                </a:solidFill>
                <a:latin typeface="Arial Narrow"/>
                <a:cs typeface="Arial Narrow"/>
              </a:rPr>
              <a:t>Eine </a:t>
            </a:r>
            <a:r>
              <a:rPr sz="1200" spc="-5" dirty="0">
                <a:solidFill>
                  <a:srgbClr val="231F20"/>
                </a:solidFill>
                <a:latin typeface="Arial Narrow"/>
                <a:cs typeface="Arial Narrow"/>
              </a:rPr>
              <a:t>unsachgemäße </a:t>
            </a:r>
            <a:r>
              <a:rPr sz="1200" dirty="0">
                <a:solidFill>
                  <a:srgbClr val="231F20"/>
                </a:solidFill>
                <a:latin typeface="Arial Narrow"/>
                <a:cs typeface="Arial Narrow"/>
              </a:rPr>
              <a:t>Verwendung </a:t>
            </a:r>
            <a:r>
              <a:rPr sz="1200" spc="-5" dirty="0">
                <a:solidFill>
                  <a:srgbClr val="231F20"/>
                </a:solidFill>
                <a:latin typeface="Arial Narrow"/>
                <a:cs typeface="Arial Narrow"/>
              </a:rPr>
              <a:t>des Gerätes oder eine </a:t>
            </a:r>
            <a:r>
              <a:rPr sz="1200" dirty="0">
                <a:solidFill>
                  <a:srgbClr val="231F20"/>
                </a:solidFill>
                <a:latin typeface="Arial Narrow"/>
                <a:cs typeface="Arial Narrow"/>
              </a:rPr>
              <a:t>Beschädigung </a:t>
            </a:r>
            <a:r>
              <a:rPr sz="1200" spc="-5" dirty="0">
                <a:solidFill>
                  <a:srgbClr val="231F20"/>
                </a:solidFill>
                <a:latin typeface="Arial Narrow"/>
                <a:cs typeface="Arial Narrow"/>
              </a:rPr>
              <a:t>des Gehäuses kann zum </a:t>
            </a:r>
            <a:r>
              <a:rPr sz="1200" dirty="0">
                <a:solidFill>
                  <a:srgbClr val="231F20"/>
                </a:solidFill>
                <a:latin typeface="Arial Narrow"/>
                <a:cs typeface="Arial Narrow"/>
              </a:rPr>
              <a:t>Austritt  </a:t>
            </a:r>
            <a:r>
              <a:rPr sz="1200" spc="-5" dirty="0">
                <a:solidFill>
                  <a:srgbClr val="231F20"/>
                </a:solidFill>
                <a:latin typeface="Arial Narrow"/>
                <a:cs typeface="Arial Narrow"/>
              </a:rPr>
              <a:t>gefährlicher </a:t>
            </a:r>
            <a:r>
              <a:rPr sz="1200" dirty="0">
                <a:solidFill>
                  <a:srgbClr val="231F20"/>
                </a:solidFill>
                <a:latin typeface="Arial Narrow"/>
                <a:cs typeface="Arial Narrow"/>
              </a:rPr>
              <a:t>UVC-Strahlung </a:t>
            </a:r>
            <a:r>
              <a:rPr sz="1200" spc="-5" dirty="0">
                <a:solidFill>
                  <a:srgbClr val="231F20"/>
                </a:solidFill>
                <a:latin typeface="Arial Narrow"/>
                <a:cs typeface="Arial Narrow"/>
              </a:rPr>
              <a:t>führen. </a:t>
            </a:r>
            <a:r>
              <a:rPr sz="1200" dirty="0">
                <a:solidFill>
                  <a:srgbClr val="231F20"/>
                </a:solidFill>
                <a:latin typeface="Arial Narrow"/>
                <a:cs typeface="Arial Narrow"/>
              </a:rPr>
              <a:t>UVC-Strahlung </a:t>
            </a:r>
            <a:r>
              <a:rPr sz="1200" spc="-5" dirty="0">
                <a:solidFill>
                  <a:srgbClr val="231F20"/>
                </a:solidFill>
                <a:latin typeface="Arial Narrow"/>
                <a:cs typeface="Arial Narrow"/>
              </a:rPr>
              <a:t>kann selbst in kleinen </a:t>
            </a:r>
            <a:r>
              <a:rPr sz="1200" dirty="0">
                <a:solidFill>
                  <a:srgbClr val="231F20"/>
                </a:solidFill>
                <a:latin typeface="Arial Narrow"/>
                <a:cs typeface="Arial Narrow"/>
              </a:rPr>
              <a:t>Dosen Augen </a:t>
            </a:r>
            <a:r>
              <a:rPr sz="1200" spc="-5" dirty="0">
                <a:solidFill>
                  <a:srgbClr val="231F20"/>
                </a:solidFill>
                <a:latin typeface="Arial Narrow"/>
                <a:cs typeface="Arial Narrow"/>
              </a:rPr>
              <a:t>und </a:t>
            </a:r>
            <a:r>
              <a:rPr sz="1200" dirty="0">
                <a:solidFill>
                  <a:srgbClr val="231F20"/>
                </a:solidFill>
                <a:latin typeface="Arial Narrow"/>
                <a:cs typeface="Arial Narrow"/>
              </a:rPr>
              <a:t>Haut</a:t>
            </a:r>
            <a:r>
              <a:rPr sz="1200" spc="-60" dirty="0">
                <a:solidFill>
                  <a:srgbClr val="231F20"/>
                </a:solidFill>
                <a:latin typeface="Arial Narrow"/>
                <a:cs typeface="Arial Narrow"/>
              </a:rPr>
              <a:t> </a:t>
            </a:r>
            <a:r>
              <a:rPr sz="1200" spc="-5" dirty="0">
                <a:solidFill>
                  <a:srgbClr val="231F20"/>
                </a:solidFill>
                <a:latin typeface="Arial Narrow"/>
                <a:cs typeface="Arial Narrow"/>
              </a:rPr>
              <a:t>schädigen.</a:t>
            </a:r>
            <a:endParaRPr sz="1200">
              <a:latin typeface="Arial Narrow"/>
              <a:cs typeface="Arial Narrow"/>
            </a:endParaRPr>
          </a:p>
          <a:p>
            <a:pPr marL="226695">
              <a:lnSpc>
                <a:spcPct val="100000"/>
              </a:lnSpc>
              <a:spcBef>
                <a:spcPts val="520"/>
              </a:spcBef>
            </a:pPr>
            <a:r>
              <a:rPr sz="1200" b="1" dirty="0">
                <a:solidFill>
                  <a:srgbClr val="231F20"/>
                </a:solidFill>
                <a:latin typeface="Arial Narrow"/>
                <a:cs typeface="Arial Narrow"/>
              </a:rPr>
              <a:t>WARNUNG: Verwenden Sie den UVC-Strahler nicht, </a:t>
            </a:r>
            <a:r>
              <a:rPr sz="1200" b="1" spc="-5" dirty="0">
                <a:solidFill>
                  <a:srgbClr val="231F20"/>
                </a:solidFill>
                <a:latin typeface="Arial Narrow"/>
                <a:cs typeface="Arial Narrow"/>
              </a:rPr>
              <a:t>wenn er aus </a:t>
            </a:r>
            <a:r>
              <a:rPr sz="1200" b="1" dirty="0">
                <a:solidFill>
                  <a:srgbClr val="231F20"/>
                </a:solidFill>
                <a:latin typeface="Arial Narrow"/>
                <a:cs typeface="Arial Narrow"/>
              </a:rPr>
              <a:t>dem </a:t>
            </a:r>
            <a:r>
              <a:rPr sz="1200" b="1" spc="-5" dirty="0">
                <a:solidFill>
                  <a:srgbClr val="231F20"/>
                </a:solidFill>
                <a:latin typeface="Arial Narrow"/>
                <a:cs typeface="Arial Narrow"/>
              </a:rPr>
              <a:t>Gerätgehäuse entfernt</a:t>
            </a:r>
            <a:r>
              <a:rPr sz="1200" b="1" spc="-35" dirty="0">
                <a:solidFill>
                  <a:srgbClr val="231F20"/>
                </a:solidFill>
                <a:latin typeface="Arial Narrow"/>
                <a:cs typeface="Arial Narrow"/>
              </a:rPr>
              <a:t> </a:t>
            </a:r>
            <a:r>
              <a:rPr sz="1200" b="1" dirty="0">
                <a:solidFill>
                  <a:srgbClr val="231F20"/>
                </a:solidFill>
                <a:latin typeface="Arial Narrow"/>
                <a:cs typeface="Arial Narrow"/>
              </a:rPr>
              <a:t>ist.</a:t>
            </a:r>
            <a:endParaRPr sz="1200">
              <a:latin typeface="Arial Narrow"/>
              <a:cs typeface="Arial Narrow"/>
            </a:endParaRPr>
          </a:p>
          <a:p>
            <a:pPr>
              <a:lnSpc>
                <a:spcPct val="100000"/>
              </a:lnSpc>
            </a:pPr>
            <a:endParaRPr sz="1400">
              <a:latin typeface="Times New Roman"/>
              <a:cs typeface="Times New Roman"/>
            </a:endParaRPr>
          </a:p>
          <a:p>
            <a:pPr>
              <a:lnSpc>
                <a:spcPct val="100000"/>
              </a:lnSpc>
              <a:spcBef>
                <a:spcPts val="5"/>
              </a:spcBef>
            </a:pPr>
            <a:endParaRPr sz="1300">
              <a:latin typeface="Times New Roman"/>
              <a:cs typeface="Times New Roman"/>
            </a:endParaRPr>
          </a:p>
          <a:p>
            <a:pPr marL="13335" algn="ctr">
              <a:lnSpc>
                <a:spcPct val="100000"/>
              </a:lnSpc>
              <a:tabLst>
                <a:tab pos="193675" algn="l"/>
              </a:tabLst>
            </a:pPr>
            <a:r>
              <a:rPr sz="1200" b="1" dirty="0">
                <a:solidFill>
                  <a:srgbClr val="58595B"/>
                </a:solidFill>
                <a:latin typeface="Arial Narrow"/>
                <a:cs typeface="Arial Narrow"/>
              </a:rPr>
              <a:t>!	</a:t>
            </a:r>
            <a:r>
              <a:rPr sz="1200" b="1" dirty="0">
                <a:solidFill>
                  <a:srgbClr val="FFFFFF"/>
                </a:solidFill>
                <a:latin typeface="Arial Narrow"/>
                <a:cs typeface="Arial Narrow"/>
              </a:rPr>
              <a:t>VORSICHT</a:t>
            </a:r>
            <a:endParaRPr sz="1200">
              <a:latin typeface="Arial Narrow"/>
              <a:cs typeface="Arial Narrow"/>
            </a:endParaRPr>
          </a:p>
          <a:p>
            <a:pPr marL="226695" marR="392430" indent="-176530">
              <a:lnSpc>
                <a:spcPts val="1400"/>
              </a:lnSpc>
              <a:spcBef>
                <a:spcPts val="1155"/>
              </a:spcBef>
              <a:buChar char="●"/>
              <a:tabLst>
                <a:tab pos="227329" algn="l"/>
              </a:tabLst>
            </a:pPr>
            <a:r>
              <a:rPr sz="1200" dirty="0">
                <a:solidFill>
                  <a:srgbClr val="231F20"/>
                </a:solidFill>
                <a:latin typeface="Arial Narrow"/>
                <a:cs typeface="Arial Narrow"/>
              </a:rPr>
              <a:t>Fügen Sie Chemikalien </a:t>
            </a:r>
            <a:r>
              <a:rPr sz="1200" spc="-5" dirty="0">
                <a:solidFill>
                  <a:srgbClr val="231F20"/>
                </a:solidFill>
                <a:latin typeface="Arial Narrow"/>
                <a:cs typeface="Arial Narrow"/>
              </a:rPr>
              <a:t>stets dem </a:t>
            </a:r>
            <a:r>
              <a:rPr sz="1200" dirty="0">
                <a:solidFill>
                  <a:srgbClr val="231F20"/>
                </a:solidFill>
                <a:latin typeface="Arial Narrow"/>
                <a:cs typeface="Arial Narrow"/>
              </a:rPr>
              <a:t>Wasser </a:t>
            </a:r>
            <a:r>
              <a:rPr sz="1200" spc="-5" dirty="0">
                <a:solidFill>
                  <a:srgbClr val="231F20"/>
                </a:solidFill>
                <a:latin typeface="Arial Narrow"/>
                <a:cs typeface="Arial Narrow"/>
              </a:rPr>
              <a:t>hinzu und niemals </a:t>
            </a:r>
            <a:r>
              <a:rPr sz="1200" dirty="0">
                <a:solidFill>
                  <a:srgbClr val="231F20"/>
                </a:solidFill>
                <a:latin typeface="Arial Narrow"/>
                <a:cs typeface="Arial Narrow"/>
              </a:rPr>
              <a:t>Wasser </a:t>
            </a:r>
            <a:r>
              <a:rPr sz="1200" spc="-5" dirty="0">
                <a:solidFill>
                  <a:srgbClr val="231F20"/>
                </a:solidFill>
                <a:latin typeface="Arial Narrow"/>
                <a:cs typeface="Arial Narrow"/>
              </a:rPr>
              <a:t>zu den </a:t>
            </a:r>
            <a:r>
              <a:rPr sz="1200" dirty="0">
                <a:solidFill>
                  <a:srgbClr val="231F20"/>
                </a:solidFill>
                <a:latin typeface="Arial Narrow"/>
                <a:cs typeface="Arial Narrow"/>
              </a:rPr>
              <a:t>Chemikalien. Die Zugabe </a:t>
            </a:r>
            <a:r>
              <a:rPr sz="1200" spc="-5" dirty="0">
                <a:solidFill>
                  <a:srgbClr val="231F20"/>
                </a:solidFill>
                <a:latin typeface="Arial Narrow"/>
                <a:cs typeface="Arial Narrow"/>
              </a:rPr>
              <a:t>von  </a:t>
            </a:r>
            <a:r>
              <a:rPr sz="1200" dirty="0">
                <a:solidFill>
                  <a:srgbClr val="231F20"/>
                </a:solidFill>
                <a:latin typeface="Arial Narrow"/>
                <a:cs typeface="Arial Narrow"/>
              </a:rPr>
              <a:t>Wasser </a:t>
            </a:r>
            <a:r>
              <a:rPr sz="1200" spc="-5" dirty="0">
                <a:solidFill>
                  <a:srgbClr val="231F20"/>
                </a:solidFill>
                <a:latin typeface="Arial Narrow"/>
                <a:cs typeface="Arial Narrow"/>
              </a:rPr>
              <a:t>zu </a:t>
            </a:r>
            <a:r>
              <a:rPr sz="1200" dirty="0">
                <a:solidFill>
                  <a:srgbClr val="231F20"/>
                </a:solidFill>
                <a:latin typeface="Arial Narrow"/>
                <a:cs typeface="Arial Narrow"/>
              </a:rPr>
              <a:t>Chemikalien </a:t>
            </a:r>
            <a:r>
              <a:rPr sz="1200" spc="-5" dirty="0">
                <a:solidFill>
                  <a:srgbClr val="231F20"/>
                </a:solidFill>
                <a:latin typeface="Arial Narrow"/>
                <a:cs typeface="Arial Narrow"/>
              </a:rPr>
              <a:t>kann starke </a:t>
            </a:r>
            <a:r>
              <a:rPr sz="1200" dirty="0">
                <a:solidFill>
                  <a:srgbClr val="231F20"/>
                </a:solidFill>
                <a:latin typeface="Arial Narrow"/>
                <a:cs typeface="Arial Narrow"/>
              </a:rPr>
              <a:t>Dämpfe </a:t>
            </a:r>
            <a:r>
              <a:rPr sz="1200" spc="-5" dirty="0">
                <a:solidFill>
                  <a:srgbClr val="231F20"/>
                </a:solidFill>
                <a:latin typeface="Arial Narrow"/>
                <a:cs typeface="Arial Narrow"/>
              </a:rPr>
              <a:t>oder heftige </a:t>
            </a:r>
            <a:r>
              <a:rPr sz="1200" dirty="0">
                <a:solidFill>
                  <a:srgbClr val="231F20"/>
                </a:solidFill>
                <a:latin typeface="Arial Narrow"/>
                <a:cs typeface="Arial Narrow"/>
              </a:rPr>
              <a:t>Reaktionen </a:t>
            </a:r>
            <a:r>
              <a:rPr sz="1200" spc="-5" dirty="0">
                <a:solidFill>
                  <a:srgbClr val="231F20"/>
                </a:solidFill>
                <a:latin typeface="Arial Narrow"/>
                <a:cs typeface="Arial Narrow"/>
              </a:rPr>
              <a:t>und gefährliche </a:t>
            </a:r>
            <a:r>
              <a:rPr sz="1200" dirty="0">
                <a:solidFill>
                  <a:srgbClr val="231F20"/>
                </a:solidFill>
                <a:latin typeface="Arial Narrow"/>
                <a:cs typeface="Arial Narrow"/>
              </a:rPr>
              <a:t>Chemikalienspritzer  </a:t>
            </a:r>
            <a:r>
              <a:rPr sz="1200" spc="-5" dirty="0">
                <a:solidFill>
                  <a:srgbClr val="231F20"/>
                </a:solidFill>
                <a:latin typeface="Arial Narrow"/>
                <a:cs typeface="Arial Narrow"/>
              </a:rPr>
              <a:t>verursachen.</a:t>
            </a:r>
            <a:endParaRPr sz="1200">
              <a:latin typeface="Arial Narrow"/>
              <a:cs typeface="Arial Narrow"/>
            </a:endParaRPr>
          </a:p>
          <a:p>
            <a:pPr marL="226695" marR="43180" indent="-176530">
              <a:lnSpc>
                <a:spcPts val="1400"/>
              </a:lnSpc>
              <a:spcBef>
                <a:spcPts val="5"/>
              </a:spcBef>
              <a:buChar char="●"/>
              <a:tabLst>
                <a:tab pos="227329" algn="l"/>
              </a:tabLst>
            </a:pPr>
            <a:r>
              <a:rPr sz="1200" dirty="0">
                <a:solidFill>
                  <a:srgbClr val="231F20"/>
                </a:solidFill>
                <a:latin typeface="Arial Narrow"/>
                <a:cs typeface="Arial Narrow"/>
              </a:rPr>
              <a:t>Entsorgen Sie </a:t>
            </a:r>
            <a:r>
              <a:rPr sz="1200" spc="-5" dirty="0">
                <a:solidFill>
                  <a:srgbClr val="231F20"/>
                </a:solidFill>
                <a:latin typeface="Arial Narrow"/>
                <a:cs typeface="Arial Narrow"/>
              </a:rPr>
              <a:t>bereits gebrauchtes </a:t>
            </a:r>
            <a:r>
              <a:rPr sz="1200" dirty="0">
                <a:solidFill>
                  <a:srgbClr val="231F20"/>
                </a:solidFill>
                <a:latin typeface="Arial Narrow"/>
                <a:cs typeface="Arial Narrow"/>
              </a:rPr>
              <a:t>Wasser </a:t>
            </a:r>
            <a:r>
              <a:rPr sz="1200" spc="-5" dirty="0">
                <a:solidFill>
                  <a:srgbClr val="231F20"/>
                </a:solidFill>
                <a:latin typeface="Arial Narrow"/>
                <a:cs typeface="Arial Narrow"/>
              </a:rPr>
              <a:t>umgehend oder verwenden </a:t>
            </a:r>
            <a:r>
              <a:rPr sz="1200" dirty="0">
                <a:solidFill>
                  <a:srgbClr val="231F20"/>
                </a:solidFill>
                <a:latin typeface="Arial Narrow"/>
                <a:cs typeface="Arial Narrow"/>
              </a:rPr>
              <a:t>Sie Wasserchemikalien </a:t>
            </a:r>
            <a:r>
              <a:rPr sz="1200" spc="-5" dirty="0">
                <a:solidFill>
                  <a:srgbClr val="231F20"/>
                </a:solidFill>
                <a:latin typeface="Arial Narrow"/>
                <a:cs typeface="Arial Narrow"/>
              </a:rPr>
              <a:t>zur </a:t>
            </a:r>
            <a:r>
              <a:rPr sz="1200" dirty="0">
                <a:solidFill>
                  <a:srgbClr val="231F20"/>
                </a:solidFill>
                <a:latin typeface="Arial Narrow"/>
                <a:cs typeface="Arial Narrow"/>
              </a:rPr>
              <a:t>Reinigung.  </a:t>
            </a:r>
            <a:r>
              <a:rPr sz="1200" spc="-5" dirty="0">
                <a:solidFill>
                  <a:srgbClr val="231F20"/>
                </a:solidFill>
                <a:latin typeface="Arial Narrow"/>
                <a:cs typeface="Arial Narrow"/>
              </a:rPr>
              <a:t>Normalerweise wird empfohlen, einen Whirlpool alle 3–5 Tage zu entleeren und </a:t>
            </a:r>
            <a:r>
              <a:rPr sz="1200" spc="-10" dirty="0">
                <a:solidFill>
                  <a:srgbClr val="231F20"/>
                </a:solidFill>
                <a:latin typeface="Arial Narrow"/>
                <a:cs typeface="Arial Narrow"/>
              </a:rPr>
              <a:t>mit sauberem </a:t>
            </a:r>
            <a:r>
              <a:rPr sz="1200" spc="-5" dirty="0">
                <a:solidFill>
                  <a:srgbClr val="231F20"/>
                </a:solidFill>
                <a:latin typeface="Arial Narrow"/>
                <a:cs typeface="Arial Narrow"/>
              </a:rPr>
              <a:t>Wasser</a:t>
            </a:r>
            <a:r>
              <a:rPr sz="1200" spc="-90" dirty="0">
                <a:solidFill>
                  <a:srgbClr val="231F20"/>
                </a:solidFill>
                <a:latin typeface="Arial Narrow"/>
                <a:cs typeface="Arial Narrow"/>
              </a:rPr>
              <a:t> </a:t>
            </a:r>
            <a:r>
              <a:rPr sz="1200" spc="-5" dirty="0">
                <a:solidFill>
                  <a:srgbClr val="231F20"/>
                </a:solidFill>
                <a:latin typeface="Arial Narrow"/>
                <a:cs typeface="Arial Narrow"/>
              </a:rPr>
              <a:t>aufzufüllen.</a:t>
            </a:r>
            <a:endParaRPr sz="1200">
              <a:latin typeface="Arial Narrow"/>
              <a:cs typeface="Arial Narrow"/>
            </a:endParaRPr>
          </a:p>
          <a:p>
            <a:pPr marL="226695" indent="-176530">
              <a:lnSpc>
                <a:spcPts val="1340"/>
              </a:lnSpc>
              <a:buChar char="●"/>
              <a:tabLst>
                <a:tab pos="227329" algn="l"/>
              </a:tabLst>
            </a:pPr>
            <a:r>
              <a:rPr sz="1200" dirty="0">
                <a:solidFill>
                  <a:srgbClr val="231F20"/>
                </a:solidFill>
                <a:latin typeface="Arial Narrow"/>
                <a:cs typeface="Arial Narrow"/>
              </a:rPr>
              <a:t>Verwenden Sie </a:t>
            </a:r>
            <a:r>
              <a:rPr sz="1200" spc="-5" dirty="0">
                <a:solidFill>
                  <a:srgbClr val="231F20"/>
                </a:solidFill>
                <a:latin typeface="Arial Narrow"/>
                <a:cs typeface="Arial Narrow"/>
              </a:rPr>
              <a:t>das </a:t>
            </a:r>
            <a:r>
              <a:rPr sz="1200" dirty="0">
                <a:solidFill>
                  <a:srgbClr val="231F20"/>
                </a:solidFill>
                <a:latin typeface="Arial Narrow"/>
                <a:cs typeface="Arial Narrow"/>
              </a:rPr>
              <a:t>Chemikalien-Set </a:t>
            </a:r>
            <a:r>
              <a:rPr sz="1200" spc="-5" dirty="0">
                <a:solidFill>
                  <a:srgbClr val="231F20"/>
                </a:solidFill>
                <a:latin typeface="Arial Narrow"/>
                <a:cs typeface="Arial Narrow"/>
              </a:rPr>
              <a:t>zur </a:t>
            </a:r>
            <a:r>
              <a:rPr sz="1200" dirty="0">
                <a:solidFill>
                  <a:srgbClr val="231F20"/>
                </a:solidFill>
                <a:latin typeface="Arial Narrow"/>
                <a:cs typeface="Arial Narrow"/>
              </a:rPr>
              <a:t>Desinfektion </a:t>
            </a:r>
            <a:r>
              <a:rPr sz="1200" spc="-5" dirty="0">
                <a:solidFill>
                  <a:srgbClr val="231F20"/>
                </a:solidFill>
                <a:latin typeface="Arial Narrow"/>
                <a:cs typeface="Arial Narrow"/>
              </a:rPr>
              <a:t>gemäß den </a:t>
            </a:r>
            <a:r>
              <a:rPr sz="1200" dirty="0">
                <a:solidFill>
                  <a:srgbClr val="231F20"/>
                </a:solidFill>
                <a:latin typeface="Arial Narrow"/>
                <a:cs typeface="Arial Narrow"/>
              </a:rPr>
              <a:t>Anweisungen </a:t>
            </a:r>
            <a:r>
              <a:rPr sz="1200" spc="-5" dirty="0">
                <a:solidFill>
                  <a:srgbClr val="231F20"/>
                </a:solidFill>
                <a:latin typeface="Arial Narrow"/>
                <a:cs typeface="Arial Narrow"/>
              </a:rPr>
              <a:t>des</a:t>
            </a:r>
            <a:r>
              <a:rPr sz="1200" spc="-25" dirty="0">
                <a:solidFill>
                  <a:srgbClr val="231F20"/>
                </a:solidFill>
                <a:latin typeface="Arial Narrow"/>
                <a:cs typeface="Arial Narrow"/>
              </a:rPr>
              <a:t> </a:t>
            </a:r>
            <a:r>
              <a:rPr sz="1200" dirty="0">
                <a:solidFill>
                  <a:srgbClr val="231F20"/>
                </a:solidFill>
                <a:latin typeface="Arial Narrow"/>
                <a:cs typeface="Arial Narrow"/>
              </a:rPr>
              <a:t>Herstellers.</a:t>
            </a:r>
            <a:endParaRPr sz="1200">
              <a:latin typeface="Arial Narrow"/>
              <a:cs typeface="Arial Narrow"/>
            </a:endParaRPr>
          </a:p>
          <a:p>
            <a:pPr marL="226695" marR="326390" indent="-176530">
              <a:lnSpc>
                <a:spcPts val="1400"/>
              </a:lnSpc>
              <a:spcBef>
                <a:spcPts val="60"/>
              </a:spcBef>
              <a:buChar char="●"/>
              <a:tabLst>
                <a:tab pos="227329" algn="l"/>
              </a:tabLst>
            </a:pPr>
            <a:r>
              <a:rPr sz="1200" dirty="0">
                <a:solidFill>
                  <a:srgbClr val="231F20"/>
                </a:solidFill>
                <a:latin typeface="Arial Narrow"/>
                <a:cs typeface="Arial Narrow"/>
              </a:rPr>
              <a:t>Verlassen </a:t>
            </a:r>
            <a:r>
              <a:rPr sz="1200" spc="-5" dirty="0">
                <a:solidFill>
                  <a:srgbClr val="231F20"/>
                </a:solidFill>
                <a:latin typeface="Arial Narrow"/>
                <a:cs typeface="Arial Narrow"/>
              </a:rPr>
              <a:t>oder betreiben </a:t>
            </a:r>
            <a:r>
              <a:rPr sz="1200" dirty="0">
                <a:solidFill>
                  <a:srgbClr val="231F20"/>
                </a:solidFill>
                <a:latin typeface="Arial Narrow"/>
                <a:cs typeface="Arial Narrow"/>
              </a:rPr>
              <a:t>Sie </a:t>
            </a:r>
            <a:r>
              <a:rPr sz="1200" spc="-5" dirty="0">
                <a:solidFill>
                  <a:srgbClr val="231F20"/>
                </a:solidFill>
                <a:latin typeface="Arial Narrow"/>
                <a:cs typeface="Arial Narrow"/>
              </a:rPr>
              <a:t>den </a:t>
            </a:r>
            <a:r>
              <a:rPr sz="1200" dirty="0">
                <a:solidFill>
                  <a:srgbClr val="231F20"/>
                </a:solidFill>
                <a:latin typeface="Arial Narrow"/>
                <a:cs typeface="Arial Narrow"/>
              </a:rPr>
              <a:t>Whirlpool </a:t>
            </a:r>
            <a:r>
              <a:rPr sz="1200" spc="-5" dirty="0">
                <a:solidFill>
                  <a:srgbClr val="231F20"/>
                </a:solidFill>
                <a:latin typeface="Arial Narrow"/>
                <a:cs typeface="Arial Narrow"/>
              </a:rPr>
              <a:t>nie bei einer </a:t>
            </a:r>
            <a:r>
              <a:rPr sz="1200" dirty="0">
                <a:solidFill>
                  <a:srgbClr val="231F20"/>
                </a:solidFill>
                <a:latin typeface="Arial Narrow"/>
                <a:cs typeface="Arial Narrow"/>
              </a:rPr>
              <a:t>Außentemperatur </a:t>
            </a:r>
            <a:r>
              <a:rPr sz="1200" spc="-5" dirty="0">
                <a:solidFill>
                  <a:srgbClr val="231F20"/>
                </a:solidFill>
                <a:latin typeface="Arial Narrow"/>
                <a:cs typeface="Arial Narrow"/>
              </a:rPr>
              <a:t>von unter </a:t>
            </a:r>
            <a:r>
              <a:rPr sz="1200" dirty="0">
                <a:solidFill>
                  <a:srgbClr val="231F20"/>
                </a:solidFill>
                <a:latin typeface="Arial Narrow"/>
                <a:cs typeface="Arial Narrow"/>
              </a:rPr>
              <a:t>4 °C (39 °F), wenn </a:t>
            </a:r>
            <a:r>
              <a:rPr sz="1200" spc="-5" dirty="0">
                <a:solidFill>
                  <a:srgbClr val="231F20"/>
                </a:solidFill>
                <a:latin typeface="Arial Narrow"/>
                <a:cs typeface="Arial Narrow"/>
              </a:rPr>
              <a:t>die  </a:t>
            </a:r>
            <a:r>
              <a:rPr sz="1200" dirty="0">
                <a:solidFill>
                  <a:srgbClr val="231F20"/>
                </a:solidFill>
                <a:latin typeface="Arial Narrow"/>
                <a:cs typeface="Arial Narrow"/>
              </a:rPr>
              <a:t>Heizung </a:t>
            </a:r>
            <a:r>
              <a:rPr sz="1200" spc="-5" dirty="0">
                <a:solidFill>
                  <a:srgbClr val="231F20"/>
                </a:solidFill>
                <a:latin typeface="Arial Narrow"/>
                <a:cs typeface="Arial Narrow"/>
              </a:rPr>
              <a:t>ausgeschaltet</a:t>
            </a:r>
            <a:r>
              <a:rPr sz="1200" spc="-10" dirty="0">
                <a:solidFill>
                  <a:srgbClr val="231F20"/>
                </a:solidFill>
                <a:latin typeface="Arial Narrow"/>
                <a:cs typeface="Arial Narrow"/>
              </a:rPr>
              <a:t> </a:t>
            </a:r>
            <a:r>
              <a:rPr sz="1200" spc="-5" dirty="0">
                <a:solidFill>
                  <a:srgbClr val="231F20"/>
                </a:solidFill>
                <a:latin typeface="Arial Narrow"/>
                <a:cs typeface="Arial Narrow"/>
              </a:rPr>
              <a:t>ist.</a:t>
            </a:r>
            <a:endParaRPr sz="1200">
              <a:latin typeface="Arial Narrow"/>
              <a:cs typeface="Arial Narrow"/>
            </a:endParaRPr>
          </a:p>
          <a:p>
            <a:pPr marL="226695" marR="546735" indent="-176530">
              <a:lnSpc>
                <a:spcPts val="1400"/>
              </a:lnSpc>
              <a:buChar char="●"/>
              <a:tabLst>
                <a:tab pos="227329" algn="l"/>
              </a:tabLst>
            </a:pPr>
            <a:r>
              <a:rPr sz="1200" dirty="0">
                <a:solidFill>
                  <a:srgbClr val="231F20"/>
                </a:solidFill>
                <a:latin typeface="Arial Narrow"/>
                <a:cs typeface="Arial Narrow"/>
              </a:rPr>
              <a:t>Betreten </a:t>
            </a:r>
            <a:r>
              <a:rPr sz="1200" spc="-5" dirty="0">
                <a:solidFill>
                  <a:srgbClr val="231F20"/>
                </a:solidFill>
                <a:latin typeface="Arial Narrow"/>
                <a:cs typeface="Arial Narrow"/>
              </a:rPr>
              <a:t>und verlassen </a:t>
            </a:r>
            <a:r>
              <a:rPr sz="1200" dirty="0">
                <a:solidFill>
                  <a:srgbClr val="231F20"/>
                </a:solidFill>
                <a:latin typeface="Arial Narrow"/>
                <a:cs typeface="Arial Narrow"/>
              </a:rPr>
              <a:t>Sie </a:t>
            </a:r>
            <a:r>
              <a:rPr sz="1200" spc="-5" dirty="0">
                <a:solidFill>
                  <a:srgbClr val="231F20"/>
                </a:solidFill>
                <a:latin typeface="Arial Narrow"/>
                <a:cs typeface="Arial Narrow"/>
              </a:rPr>
              <a:t>den </a:t>
            </a:r>
            <a:r>
              <a:rPr sz="1200" dirty="0">
                <a:solidFill>
                  <a:srgbClr val="231F20"/>
                </a:solidFill>
                <a:latin typeface="Arial Narrow"/>
                <a:cs typeface="Arial Narrow"/>
              </a:rPr>
              <a:t>Whirlpool </a:t>
            </a:r>
            <a:r>
              <a:rPr sz="1200" spc="-5" dirty="0">
                <a:solidFill>
                  <a:srgbClr val="231F20"/>
                </a:solidFill>
                <a:latin typeface="Arial Narrow"/>
                <a:cs typeface="Arial Narrow"/>
              </a:rPr>
              <a:t>oder </a:t>
            </a:r>
            <a:r>
              <a:rPr sz="1200" dirty="0">
                <a:solidFill>
                  <a:srgbClr val="231F20"/>
                </a:solidFill>
                <a:latin typeface="Arial Narrow"/>
                <a:cs typeface="Arial Narrow"/>
              </a:rPr>
              <a:t>Spa </a:t>
            </a:r>
            <a:r>
              <a:rPr sz="1200" spc="-5" dirty="0">
                <a:solidFill>
                  <a:srgbClr val="231F20"/>
                </a:solidFill>
                <a:latin typeface="Arial Narrow"/>
                <a:cs typeface="Arial Narrow"/>
              </a:rPr>
              <a:t>immer langsam und vorsichtig. </a:t>
            </a:r>
            <a:r>
              <a:rPr sz="1200" dirty="0">
                <a:solidFill>
                  <a:srgbClr val="231F20"/>
                </a:solidFill>
                <a:latin typeface="Arial Narrow"/>
                <a:cs typeface="Arial Narrow"/>
              </a:rPr>
              <a:t>Seien Sie </a:t>
            </a:r>
            <a:r>
              <a:rPr sz="1200" spc="-5" dirty="0">
                <a:solidFill>
                  <a:srgbClr val="231F20"/>
                </a:solidFill>
                <a:latin typeface="Arial Narrow"/>
                <a:cs typeface="Arial Narrow"/>
              </a:rPr>
              <a:t>besonders  vorsichtig, </a:t>
            </a:r>
            <a:r>
              <a:rPr sz="1200" dirty="0">
                <a:solidFill>
                  <a:srgbClr val="231F20"/>
                </a:solidFill>
                <a:latin typeface="Arial Narrow"/>
                <a:cs typeface="Arial Narrow"/>
              </a:rPr>
              <a:t>wenn </a:t>
            </a:r>
            <a:r>
              <a:rPr sz="1200" spc="-5" dirty="0">
                <a:solidFill>
                  <a:srgbClr val="231F20"/>
                </a:solidFill>
                <a:latin typeface="Arial Narrow"/>
                <a:cs typeface="Arial Narrow"/>
              </a:rPr>
              <a:t>der </a:t>
            </a:r>
            <a:r>
              <a:rPr sz="1200" dirty="0">
                <a:solidFill>
                  <a:srgbClr val="231F20"/>
                </a:solidFill>
                <a:latin typeface="Arial Narrow"/>
                <a:cs typeface="Arial Narrow"/>
              </a:rPr>
              <a:t>Boden </a:t>
            </a:r>
            <a:r>
              <a:rPr sz="1200" spc="-5" dirty="0">
                <a:solidFill>
                  <a:srgbClr val="231F20"/>
                </a:solidFill>
                <a:latin typeface="Arial Narrow"/>
                <a:cs typeface="Arial Narrow"/>
              </a:rPr>
              <a:t>nass</a:t>
            </a:r>
            <a:r>
              <a:rPr sz="1200" spc="-10" dirty="0">
                <a:solidFill>
                  <a:srgbClr val="231F20"/>
                </a:solidFill>
                <a:latin typeface="Arial Narrow"/>
                <a:cs typeface="Arial Narrow"/>
              </a:rPr>
              <a:t> </a:t>
            </a:r>
            <a:r>
              <a:rPr sz="1200" spc="-5" dirty="0">
                <a:solidFill>
                  <a:srgbClr val="231F20"/>
                </a:solidFill>
                <a:latin typeface="Arial Narrow"/>
                <a:cs typeface="Arial Narrow"/>
              </a:rPr>
              <a:t>ist.</a:t>
            </a:r>
            <a:endParaRPr sz="1200">
              <a:latin typeface="Arial Narrow"/>
              <a:cs typeface="Arial Narrow"/>
            </a:endParaRPr>
          </a:p>
          <a:p>
            <a:pPr marL="226695" marR="149860" indent="-176530">
              <a:lnSpc>
                <a:spcPts val="1400"/>
              </a:lnSpc>
              <a:buChar char="●"/>
              <a:tabLst>
                <a:tab pos="227329" algn="l"/>
              </a:tabLst>
            </a:pPr>
            <a:r>
              <a:rPr sz="1200" dirty="0">
                <a:solidFill>
                  <a:srgbClr val="231F20"/>
                </a:solidFill>
                <a:latin typeface="Arial Narrow"/>
                <a:cs typeface="Arial Narrow"/>
              </a:rPr>
              <a:t>Um Schäden </a:t>
            </a:r>
            <a:r>
              <a:rPr sz="1200" spc="-5" dirty="0">
                <a:solidFill>
                  <a:srgbClr val="231F20"/>
                </a:solidFill>
                <a:latin typeface="Arial Narrow"/>
                <a:cs typeface="Arial Narrow"/>
              </a:rPr>
              <a:t>an der </a:t>
            </a:r>
            <a:r>
              <a:rPr sz="1200" dirty="0">
                <a:solidFill>
                  <a:srgbClr val="231F20"/>
                </a:solidFill>
                <a:latin typeface="Arial Narrow"/>
                <a:cs typeface="Arial Narrow"/>
              </a:rPr>
              <a:t>Pumpe </a:t>
            </a:r>
            <a:r>
              <a:rPr sz="1200" spc="-5" dirty="0">
                <a:solidFill>
                  <a:srgbClr val="231F20"/>
                </a:solidFill>
                <a:latin typeface="Arial Narrow"/>
                <a:cs typeface="Arial Narrow"/>
              </a:rPr>
              <a:t>zu vermeiden, darf der </a:t>
            </a:r>
            <a:r>
              <a:rPr sz="1200" dirty="0">
                <a:solidFill>
                  <a:srgbClr val="231F20"/>
                </a:solidFill>
                <a:latin typeface="Arial Narrow"/>
                <a:cs typeface="Arial Narrow"/>
              </a:rPr>
              <a:t>Whirlpool </a:t>
            </a:r>
            <a:r>
              <a:rPr sz="1200" spc="-5" dirty="0">
                <a:solidFill>
                  <a:srgbClr val="231F20"/>
                </a:solidFill>
                <a:latin typeface="Arial Narrow"/>
                <a:cs typeface="Arial Narrow"/>
              </a:rPr>
              <a:t>oder </a:t>
            </a:r>
            <a:r>
              <a:rPr sz="1200" dirty="0">
                <a:solidFill>
                  <a:srgbClr val="231F20"/>
                </a:solidFill>
                <a:latin typeface="Arial Narrow"/>
                <a:cs typeface="Arial Narrow"/>
              </a:rPr>
              <a:t>Spa </a:t>
            </a:r>
            <a:r>
              <a:rPr sz="1200" spc="-5" dirty="0">
                <a:solidFill>
                  <a:srgbClr val="231F20"/>
                </a:solidFill>
                <a:latin typeface="Arial Narrow"/>
                <a:cs typeface="Arial Narrow"/>
              </a:rPr>
              <a:t>nie eingeschaltet </a:t>
            </a:r>
            <a:r>
              <a:rPr sz="1200" dirty="0">
                <a:solidFill>
                  <a:srgbClr val="231F20"/>
                </a:solidFill>
                <a:latin typeface="Arial Narrow"/>
                <a:cs typeface="Arial Narrow"/>
              </a:rPr>
              <a:t>werden, wenn </a:t>
            </a:r>
            <a:r>
              <a:rPr sz="1200" spc="-5" dirty="0">
                <a:solidFill>
                  <a:srgbClr val="231F20"/>
                </a:solidFill>
                <a:latin typeface="Arial Narrow"/>
                <a:cs typeface="Arial Narrow"/>
              </a:rPr>
              <a:t>er nicht  bis zum Mindestwasserstand gefüllt</a:t>
            </a:r>
            <a:r>
              <a:rPr sz="1200" spc="-10" dirty="0">
                <a:solidFill>
                  <a:srgbClr val="231F20"/>
                </a:solidFill>
                <a:latin typeface="Arial Narrow"/>
                <a:cs typeface="Arial Narrow"/>
              </a:rPr>
              <a:t> </a:t>
            </a:r>
            <a:r>
              <a:rPr sz="1200" spc="-5" dirty="0">
                <a:solidFill>
                  <a:srgbClr val="231F20"/>
                </a:solidFill>
                <a:latin typeface="Arial Narrow"/>
                <a:cs typeface="Arial Narrow"/>
              </a:rPr>
              <a:t>ist.</a:t>
            </a:r>
            <a:endParaRPr sz="1200">
              <a:latin typeface="Arial Narrow"/>
              <a:cs typeface="Arial Narrow"/>
            </a:endParaRPr>
          </a:p>
          <a:p>
            <a:pPr marL="226695" marR="574675" indent="-176530">
              <a:lnSpc>
                <a:spcPts val="1400"/>
              </a:lnSpc>
              <a:buChar char="●"/>
              <a:tabLst>
                <a:tab pos="227329" algn="l"/>
              </a:tabLst>
            </a:pPr>
            <a:r>
              <a:rPr sz="1200" dirty="0">
                <a:solidFill>
                  <a:srgbClr val="231F20"/>
                </a:solidFill>
                <a:latin typeface="Arial Narrow"/>
                <a:cs typeface="Arial Narrow"/>
              </a:rPr>
              <a:t>Der Whirlpool </a:t>
            </a:r>
            <a:r>
              <a:rPr sz="1200" spc="-5" dirty="0">
                <a:solidFill>
                  <a:srgbClr val="231F20"/>
                </a:solidFill>
                <a:latin typeface="Arial Narrow"/>
                <a:cs typeface="Arial Narrow"/>
              </a:rPr>
              <a:t>oder </a:t>
            </a:r>
            <a:r>
              <a:rPr sz="1200" dirty="0">
                <a:solidFill>
                  <a:srgbClr val="231F20"/>
                </a:solidFill>
                <a:latin typeface="Arial Narrow"/>
                <a:cs typeface="Arial Narrow"/>
              </a:rPr>
              <a:t>Spa </a:t>
            </a:r>
            <a:r>
              <a:rPr sz="1200" spc="-5" dirty="0">
                <a:solidFill>
                  <a:srgbClr val="231F20"/>
                </a:solidFill>
                <a:latin typeface="Arial Narrow"/>
                <a:cs typeface="Arial Narrow"/>
              </a:rPr>
              <a:t>darf nur an einem ordnungsgemäß vorbereiteten Ort aufgestellt </a:t>
            </a:r>
            <a:r>
              <a:rPr sz="1200" dirty="0">
                <a:solidFill>
                  <a:srgbClr val="231F20"/>
                </a:solidFill>
                <a:latin typeface="Arial Narrow"/>
                <a:cs typeface="Arial Narrow"/>
              </a:rPr>
              <a:t>werden, </a:t>
            </a:r>
            <a:r>
              <a:rPr sz="1200" spc="-5" dirty="0">
                <a:solidFill>
                  <a:srgbClr val="231F20"/>
                </a:solidFill>
                <a:latin typeface="Arial Narrow"/>
                <a:cs typeface="Arial Narrow"/>
              </a:rPr>
              <a:t>der die  </a:t>
            </a:r>
            <a:r>
              <a:rPr sz="1200" dirty="0">
                <a:solidFill>
                  <a:srgbClr val="231F20"/>
                </a:solidFill>
                <a:latin typeface="Arial Narrow"/>
                <a:cs typeface="Arial Narrow"/>
              </a:rPr>
              <a:t>Anforderungen </a:t>
            </a:r>
            <a:r>
              <a:rPr sz="1200" spc="-5" dirty="0">
                <a:solidFill>
                  <a:srgbClr val="231F20"/>
                </a:solidFill>
                <a:latin typeface="Arial Narrow"/>
                <a:cs typeface="Arial Narrow"/>
              </a:rPr>
              <a:t>an die </a:t>
            </a:r>
            <a:r>
              <a:rPr sz="1200" dirty="0">
                <a:solidFill>
                  <a:srgbClr val="231F20"/>
                </a:solidFill>
                <a:latin typeface="Arial Narrow"/>
                <a:cs typeface="Arial Narrow"/>
              </a:rPr>
              <a:t>Bodenbelastung</a:t>
            </a:r>
            <a:r>
              <a:rPr sz="1200" spc="-5" dirty="0">
                <a:solidFill>
                  <a:srgbClr val="231F20"/>
                </a:solidFill>
                <a:latin typeface="Arial Narrow"/>
                <a:cs typeface="Arial Narrow"/>
              </a:rPr>
              <a:t> erfüllt.</a:t>
            </a:r>
            <a:endParaRPr sz="1200">
              <a:latin typeface="Arial Narrow"/>
              <a:cs typeface="Arial Narrow"/>
            </a:endParaRPr>
          </a:p>
          <a:p>
            <a:pPr marL="226695" marR="254635" indent="-176530">
              <a:lnSpc>
                <a:spcPts val="1400"/>
              </a:lnSpc>
              <a:buChar char="●"/>
              <a:tabLst>
                <a:tab pos="227329" algn="l"/>
              </a:tabLst>
            </a:pPr>
            <a:r>
              <a:rPr sz="1200" spc="-5" dirty="0">
                <a:solidFill>
                  <a:srgbClr val="231F20"/>
                </a:solidFill>
                <a:latin typeface="Arial Narrow"/>
                <a:cs typeface="Arial Narrow"/>
              </a:rPr>
              <a:t>Lassen </a:t>
            </a:r>
            <a:r>
              <a:rPr sz="1200" dirty="0">
                <a:solidFill>
                  <a:srgbClr val="231F20"/>
                </a:solidFill>
                <a:latin typeface="Arial Narrow"/>
                <a:cs typeface="Arial Narrow"/>
              </a:rPr>
              <a:t>Sie </a:t>
            </a:r>
            <a:r>
              <a:rPr sz="1200" spc="-5" dirty="0">
                <a:solidFill>
                  <a:srgbClr val="231F20"/>
                </a:solidFill>
                <a:latin typeface="Arial Narrow"/>
                <a:cs typeface="Arial Narrow"/>
              </a:rPr>
              <a:t>den </a:t>
            </a:r>
            <a:r>
              <a:rPr sz="1200" dirty="0">
                <a:solidFill>
                  <a:srgbClr val="231F20"/>
                </a:solidFill>
                <a:latin typeface="Arial Narrow"/>
                <a:cs typeface="Arial Narrow"/>
              </a:rPr>
              <a:t>Whirlpool </a:t>
            </a:r>
            <a:r>
              <a:rPr sz="1200" spc="-5" dirty="0">
                <a:solidFill>
                  <a:srgbClr val="231F20"/>
                </a:solidFill>
                <a:latin typeface="Arial Narrow"/>
                <a:cs typeface="Arial Narrow"/>
              </a:rPr>
              <a:t>nicht über einen längeren </a:t>
            </a:r>
            <a:r>
              <a:rPr sz="1200" dirty="0">
                <a:solidFill>
                  <a:srgbClr val="231F20"/>
                </a:solidFill>
                <a:latin typeface="Arial Narrow"/>
                <a:cs typeface="Arial Narrow"/>
              </a:rPr>
              <a:t>Zeitraum </a:t>
            </a:r>
            <a:r>
              <a:rPr sz="1200" spc="-5" dirty="0">
                <a:solidFill>
                  <a:srgbClr val="231F20"/>
                </a:solidFill>
                <a:latin typeface="Arial Narrow"/>
                <a:cs typeface="Arial Narrow"/>
              </a:rPr>
              <a:t>leer stehen. </a:t>
            </a:r>
            <a:r>
              <a:rPr sz="1200" dirty="0">
                <a:solidFill>
                  <a:srgbClr val="231F20"/>
                </a:solidFill>
                <a:latin typeface="Arial Narrow"/>
                <a:cs typeface="Arial Narrow"/>
              </a:rPr>
              <a:t>Entleeren Sie </a:t>
            </a:r>
            <a:r>
              <a:rPr sz="1200" spc="-5" dirty="0">
                <a:solidFill>
                  <a:srgbClr val="231F20"/>
                </a:solidFill>
                <a:latin typeface="Arial Narrow"/>
                <a:cs typeface="Arial Narrow"/>
              </a:rPr>
              <a:t>den </a:t>
            </a:r>
            <a:r>
              <a:rPr sz="1200" dirty="0">
                <a:solidFill>
                  <a:srgbClr val="231F20"/>
                </a:solidFill>
                <a:latin typeface="Arial Narrow"/>
                <a:cs typeface="Arial Narrow"/>
              </a:rPr>
              <a:t>Pool </a:t>
            </a:r>
            <a:r>
              <a:rPr sz="1200" spc="-5" dirty="0">
                <a:solidFill>
                  <a:srgbClr val="231F20"/>
                </a:solidFill>
                <a:latin typeface="Arial Narrow"/>
                <a:cs typeface="Arial Narrow"/>
              </a:rPr>
              <a:t>vollständig,  </a:t>
            </a:r>
            <a:r>
              <a:rPr sz="1200" dirty="0">
                <a:solidFill>
                  <a:srgbClr val="231F20"/>
                </a:solidFill>
                <a:latin typeface="Arial Narrow"/>
                <a:cs typeface="Arial Narrow"/>
              </a:rPr>
              <a:t>wenn </a:t>
            </a:r>
            <a:r>
              <a:rPr sz="1200" spc="-5" dirty="0">
                <a:solidFill>
                  <a:srgbClr val="231F20"/>
                </a:solidFill>
                <a:latin typeface="Arial Narrow"/>
                <a:cs typeface="Arial Narrow"/>
              </a:rPr>
              <a:t>er über einen längeren </a:t>
            </a:r>
            <a:r>
              <a:rPr sz="1200" dirty="0">
                <a:solidFill>
                  <a:srgbClr val="231F20"/>
                </a:solidFill>
                <a:latin typeface="Arial Narrow"/>
                <a:cs typeface="Arial Narrow"/>
              </a:rPr>
              <a:t>Zeitraum </a:t>
            </a:r>
            <a:r>
              <a:rPr sz="1200" spc="-5" dirty="0">
                <a:solidFill>
                  <a:srgbClr val="231F20"/>
                </a:solidFill>
                <a:latin typeface="Arial Narrow"/>
                <a:cs typeface="Arial Narrow"/>
              </a:rPr>
              <a:t>nicht benutzt </a:t>
            </a:r>
            <a:r>
              <a:rPr sz="1200" dirty="0">
                <a:solidFill>
                  <a:srgbClr val="231F20"/>
                </a:solidFill>
                <a:latin typeface="Arial Narrow"/>
                <a:cs typeface="Arial Narrow"/>
              </a:rPr>
              <a:t>wird. Setzen Sie </a:t>
            </a:r>
            <a:r>
              <a:rPr sz="1200" spc="-5" dirty="0">
                <a:solidFill>
                  <a:srgbClr val="231F20"/>
                </a:solidFill>
                <a:latin typeface="Arial Narrow"/>
                <a:cs typeface="Arial Narrow"/>
              </a:rPr>
              <a:t>den </a:t>
            </a:r>
            <a:r>
              <a:rPr sz="1200" dirty="0">
                <a:solidFill>
                  <a:srgbClr val="231F20"/>
                </a:solidFill>
                <a:latin typeface="Arial Narrow"/>
                <a:cs typeface="Arial Narrow"/>
              </a:rPr>
              <a:t>Whirlpool </a:t>
            </a:r>
            <a:r>
              <a:rPr sz="1200" spc="-5" dirty="0">
                <a:solidFill>
                  <a:srgbClr val="231F20"/>
                </a:solidFill>
                <a:latin typeface="Arial Narrow"/>
                <a:cs typeface="Arial Narrow"/>
              </a:rPr>
              <a:t>nicht dem direkten  </a:t>
            </a:r>
            <a:r>
              <a:rPr sz="1200" dirty="0">
                <a:solidFill>
                  <a:srgbClr val="231F20"/>
                </a:solidFill>
                <a:latin typeface="Arial Narrow"/>
                <a:cs typeface="Arial Narrow"/>
              </a:rPr>
              <a:t>Sonnenlicht </a:t>
            </a:r>
            <a:r>
              <a:rPr sz="1200" spc="-5" dirty="0">
                <a:solidFill>
                  <a:srgbClr val="231F20"/>
                </a:solidFill>
                <a:latin typeface="Arial Narrow"/>
                <a:cs typeface="Arial Narrow"/>
              </a:rPr>
              <a:t>aus. </a:t>
            </a:r>
            <a:r>
              <a:rPr sz="1200" dirty="0">
                <a:solidFill>
                  <a:srgbClr val="231F20"/>
                </a:solidFill>
                <a:latin typeface="Arial Narrow"/>
                <a:cs typeface="Arial Narrow"/>
              </a:rPr>
              <a:t>Prüfen Sie </a:t>
            </a:r>
            <a:r>
              <a:rPr sz="1200" spc="-5" dirty="0">
                <a:solidFill>
                  <a:srgbClr val="231F20"/>
                </a:solidFill>
                <a:latin typeface="Arial Narrow"/>
                <a:cs typeface="Arial Narrow"/>
              </a:rPr>
              <a:t>ihn </a:t>
            </a:r>
            <a:r>
              <a:rPr sz="1200" dirty="0">
                <a:solidFill>
                  <a:srgbClr val="231F20"/>
                </a:solidFill>
                <a:latin typeface="Arial Narrow"/>
                <a:cs typeface="Arial Narrow"/>
              </a:rPr>
              <a:t>regelmäßig </a:t>
            </a:r>
            <a:r>
              <a:rPr sz="1200" spc="-5" dirty="0">
                <a:solidFill>
                  <a:srgbClr val="231F20"/>
                </a:solidFill>
                <a:latin typeface="Arial Narrow"/>
                <a:cs typeface="Arial Narrow"/>
              </a:rPr>
              <a:t>vor jedem Gebrauch. </a:t>
            </a:r>
            <a:r>
              <a:rPr sz="1200" dirty="0">
                <a:solidFill>
                  <a:srgbClr val="231F20"/>
                </a:solidFill>
                <a:latin typeface="Arial Narrow"/>
                <a:cs typeface="Arial Narrow"/>
              </a:rPr>
              <a:t>Wenn </a:t>
            </a:r>
            <a:r>
              <a:rPr sz="1200" spc="-5" dirty="0">
                <a:solidFill>
                  <a:srgbClr val="231F20"/>
                </a:solidFill>
                <a:latin typeface="Arial Narrow"/>
                <a:cs typeface="Arial Narrow"/>
              </a:rPr>
              <a:t>der </a:t>
            </a:r>
            <a:r>
              <a:rPr sz="1200" dirty="0">
                <a:solidFill>
                  <a:srgbClr val="231F20"/>
                </a:solidFill>
                <a:latin typeface="Arial Narrow"/>
                <a:cs typeface="Arial Narrow"/>
              </a:rPr>
              <a:t>Whirlpool </a:t>
            </a:r>
            <a:r>
              <a:rPr sz="1200" spc="-5" dirty="0">
                <a:solidFill>
                  <a:srgbClr val="231F20"/>
                </a:solidFill>
                <a:latin typeface="Arial Narrow"/>
                <a:cs typeface="Arial Narrow"/>
              </a:rPr>
              <a:t>nicht in Gebrauch ist,  </a:t>
            </a:r>
            <a:r>
              <a:rPr sz="1200" dirty="0">
                <a:solidFill>
                  <a:srgbClr val="231F20"/>
                </a:solidFill>
                <a:latin typeface="Arial Narrow"/>
                <a:cs typeface="Arial Narrow"/>
              </a:rPr>
              <a:t>räumen Sie </a:t>
            </a:r>
            <a:r>
              <a:rPr sz="1200" spc="-5" dirty="0">
                <a:solidFill>
                  <a:srgbClr val="231F20"/>
                </a:solidFill>
                <a:latin typeface="Arial Narrow"/>
                <a:cs typeface="Arial Narrow"/>
              </a:rPr>
              <a:t>ihn sofort </a:t>
            </a:r>
            <a:r>
              <a:rPr sz="1200" dirty="0">
                <a:solidFill>
                  <a:srgbClr val="231F20"/>
                </a:solidFill>
                <a:latin typeface="Arial Narrow"/>
                <a:cs typeface="Arial Narrow"/>
              </a:rPr>
              <a:t>weg </a:t>
            </a:r>
            <a:r>
              <a:rPr sz="1200" spc="-5" dirty="0">
                <a:solidFill>
                  <a:srgbClr val="231F20"/>
                </a:solidFill>
                <a:latin typeface="Arial Narrow"/>
                <a:cs typeface="Arial Narrow"/>
              </a:rPr>
              <a:t>oder bewahren </a:t>
            </a:r>
            <a:r>
              <a:rPr sz="1200" dirty="0">
                <a:solidFill>
                  <a:srgbClr val="231F20"/>
                </a:solidFill>
                <a:latin typeface="Arial Narrow"/>
                <a:cs typeface="Arial Narrow"/>
              </a:rPr>
              <a:t>Sie </a:t>
            </a:r>
            <a:r>
              <a:rPr sz="1200" spc="-5" dirty="0">
                <a:solidFill>
                  <a:srgbClr val="231F20"/>
                </a:solidFill>
                <a:latin typeface="Arial Narrow"/>
                <a:cs typeface="Arial Narrow"/>
              </a:rPr>
              <a:t>ihn in einem geschlossenen </a:t>
            </a:r>
            <a:r>
              <a:rPr sz="1200" dirty="0">
                <a:solidFill>
                  <a:srgbClr val="231F20"/>
                </a:solidFill>
                <a:latin typeface="Arial Narrow"/>
                <a:cs typeface="Arial Narrow"/>
              </a:rPr>
              <a:t>Raum</a:t>
            </a:r>
            <a:r>
              <a:rPr sz="1200" spc="-15" dirty="0">
                <a:solidFill>
                  <a:srgbClr val="231F20"/>
                </a:solidFill>
                <a:latin typeface="Arial Narrow"/>
                <a:cs typeface="Arial Narrow"/>
              </a:rPr>
              <a:t> </a:t>
            </a:r>
            <a:r>
              <a:rPr sz="1200" spc="-5" dirty="0">
                <a:solidFill>
                  <a:srgbClr val="231F20"/>
                </a:solidFill>
                <a:latin typeface="Arial Narrow"/>
                <a:cs typeface="Arial Narrow"/>
              </a:rPr>
              <a:t>auf.</a:t>
            </a:r>
            <a:endParaRPr sz="1200">
              <a:latin typeface="Arial Narrow"/>
              <a:cs typeface="Arial Narrow"/>
            </a:endParaRPr>
          </a:p>
          <a:p>
            <a:pPr marL="226695" indent="-176530">
              <a:lnSpc>
                <a:spcPts val="1340"/>
              </a:lnSpc>
              <a:buChar char="●"/>
              <a:tabLst>
                <a:tab pos="227329" algn="l"/>
              </a:tabLst>
            </a:pPr>
            <a:r>
              <a:rPr sz="1200" spc="-5" dirty="0">
                <a:solidFill>
                  <a:srgbClr val="231F20"/>
                </a:solidFill>
                <a:latin typeface="Arial Narrow"/>
                <a:cs typeface="Arial Narrow"/>
              </a:rPr>
              <a:t>Öffnen </a:t>
            </a:r>
            <a:r>
              <a:rPr sz="1200" dirty="0">
                <a:solidFill>
                  <a:srgbClr val="231F20"/>
                </a:solidFill>
                <a:latin typeface="Arial Narrow"/>
                <a:cs typeface="Arial Narrow"/>
              </a:rPr>
              <a:t>Sie </a:t>
            </a:r>
            <a:r>
              <a:rPr sz="1200" spc="-5" dirty="0">
                <a:solidFill>
                  <a:srgbClr val="231F20"/>
                </a:solidFill>
                <a:latin typeface="Arial Narrow"/>
                <a:cs typeface="Arial Narrow"/>
              </a:rPr>
              <a:t>den oberen </a:t>
            </a:r>
            <a:r>
              <a:rPr sz="1200" dirty="0">
                <a:solidFill>
                  <a:srgbClr val="231F20"/>
                </a:solidFill>
                <a:latin typeface="Arial Narrow"/>
                <a:cs typeface="Arial Narrow"/>
              </a:rPr>
              <a:t>Deckel </a:t>
            </a:r>
            <a:r>
              <a:rPr sz="1200" spc="-5" dirty="0">
                <a:solidFill>
                  <a:srgbClr val="231F20"/>
                </a:solidFill>
                <a:latin typeface="Arial Narrow"/>
                <a:cs typeface="Arial Narrow"/>
              </a:rPr>
              <a:t>des </a:t>
            </a:r>
            <a:r>
              <a:rPr sz="1200" dirty="0">
                <a:solidFill>
                  <a:srgbClr val="231F20"/>
                </a:solidFill>
                <a:latin typeface="Arial Narrow"/>
                <a:cs typeface="Arial Narrow"/>
              </a:rPr>
              <a:t>Whirlpools, wenn </a:t>
            </a:r>
            <a:r>
              <a:rPr sz="1200" spc="-5" dirty="0">
                <a:solidFill>
                  <a:srgbClr val="231F20"/>
                </a:solidFill>
                <a:latin typeface="Arial Narrow"/>
                <a:cs typeface="Arial Narrow"/>
              </a:rPr>
              <a:t>die </a:t>
            </a:r>
            <a:r>
              <a:rPr sz="1200" dirty="0">
                <a:solidFill>
                  <a:srgbClr val="231F20"/>
                </a:solidFill>
                <a:latin typeface="Arial Narrow"/>
                <a:cs typeface="Arial Narrow"/>
              </a:rPr>
              <a:t>Blasenfunktion </a:t>
            </a:r>
            <a:r>
              <a:rPr sz="1200" spc="-5" dirty="0">
                <a:solidFill>
                  <a:srgbClr val="231F20"/>
                </a:solidFill>
                <a:latin typeface="Arial Narrow"/>
                <a:cs typeface="Arial Narrow"/>
              </a:rPr>
              <a:t>eingeschaltet</a:t>
            </a:r>
            <a:r>
              <a:rPr sz="1200" spc="-20" dirty="0">
                <a:solidFill>
                  <a:srgbClr val="231F20"/>
                </a:solidFill>
                <a:latin typeface="Arial Narrow"/>
                <a:cs typeface="Arial Narrow"/>
              </a:rPr>
              <a:t> </a:t>
            </a:r>
            <a:r>
              <a:rPr sz="1200" spc="-5" dirty="0">
                <a:solidFill>
                  <a:srgbClr val="231F20"/>
                </a:solidFill>
                <a:latin typeface="Arial Narrow"/>
                <a:cs typeface="Arial Narrow"/>
              </a:rPr>
              <a:t>ist.</a:t>
            </a:r>
            <a:endParaRPr sz="1200">
              <a:latin typeface="Arial Narrow"/>
              <a:cs typeface="Arial Narrow"/>
            </a:endParaRPr>
          </a:p>
          <a:p>
            <a:pPr marL="226695" marR="101600" indent="-176530" algn="just">
              <a:lnSpc>
                <a:spcPts val="1400"/>
              </a:lnSpc>
              <a:spcBef>
                <a:spcPts val="60"/>
              </a:spcBef>
              <a:buChar char="●"/>
              <a:tabLst>
                <a:tab pos="227329" algn="l"/>
              </a:tabLst>
            </a:pPr>
            <a:r>
              <a:rPr sz="1200" dirty="0">
                <a:solidFill>
                  <a:srgbClr val="231F20"/>
                </a:solidFill>
                <a:latin typeface="Arial Narrow"/>
                <a:cs typeface="Arial Narrow"/>
              </a:rPr>
              <a:t>Um </a:t>
            </a:r>
            <a:r>
              <a:rPr sz="1200" spc="-5" dirty="0">
                <a:solidFill>
                  <a:srgbClr val="231F20"/>
                </a:solidFill>
                <a:latin typeface="Arial Narrow"/>
                <a:cs typeface="Arial Narrow"/>
              </a:rPr>
              <a:t>eine Gefährdung durch unbeabsichtigtes </a:t>
            </a:r>
            <a:r>
              <a:rPr sz="1200" dirty="0">
                <a:solidFill>
                  <a:srgbClr val="231F20"/>
                </a:solidFill>
                <a:latin typeface="Arial Narrow"/>
                <a:cs typeface="Arial Narrow"/>
              </a:rPr>
              <a:t>Zurücksetzen </a:t>
            </a:r>
            <a:r>
              <a:rPr sz="1200" spc="-5" dirty="0">
                <a:solidFill>
                  <a:srgbClr val="231F20"/>
                </a:solidFill>
                <a:latin typeface="Arial Narrow"/>
                <a:cs typeface="Arial Narrow"/>
              </a:rPr>
              <a:t>des thermischen </a:t>
            </a:r>
            <a:r>
              <a:rPr sz="1200" dirty="0">
                <a:solidFill>
                  <a:srgbClr val="231F20"/>
                </a:solidFill>
                <a:latin typeface="Arial Narrow"/>
                <a:cs typeface="Arial Narrow"/>
              </a:rPr>
              <a:t>Schutzschalters </a:t>
            </a:r>
            <a:r>
              <a:rPr sz="1200" spc="-5" dirty="0">
                <a:solidFill>
                  <a:srgbClr val="231F20"/>
                </a:solidFill>
                <a:latin typeface="Arial Narrow"/>
                <a:cs typeface="Arial Narrow"/>
              </a:rPr>
              <a:t>zu vermeiden, darf  dieses Gerät nicht über ein externes </a:t>
            </a:r>
            <a:r>
              <a:rPr sz="1200" dirty="0">
                <a:solidFill>
                  <a:srgbClr val="231F20"/>
                </a:solidFill>
                <a:latin typeface="Arial Narrow"/>
                <a:cs typeface="Arial Narrow"/>
              </a:rPr>
              <a:t>Schaltgerät, wie </a:t>
            </a:r>
            <a:r>
              <a:rPr sz="1200" spc="-5" dirty="0">
                <a:solidFill>
                  <a:srgbClr val="231F20"/>
                </a:solidFill>
                <a:latin typeface="Arial Narrow"/>
                <a:cs typeface="Arial Narrow"/>
              </a:rPr>
              <a:t>z. </a:t>
            </a:r>
            <a:r>
              <a:rPr sz="1200" dirty="0">
                <a:solidFill>
                  <a:srgbClr val="231F20"/>
                </a:solidFill>
                <a:latin typeface="Arial Narrow"/>
                <a:cs typeface="Arial Narrow"/>
              </a:rPr>
              <a:t>B. </a:t>
            </a:r>
            <a:r>
              <a:rPr sz="1200" spc="-5" dirty="0">
                <a:solidFill>
                  <a:srgbClr val="231F20"/>
                </a:solidFill>
                <a:latin typeface="Arial Narrow"/>
                <a:cs typeface="Arial Narrow"/>
              </a:rPr>
              <a:t>eine </a:t>
            </a:r>
            <a:r>
              <a:rPr sz="1200" dirty="0">
                <a:solidFill>
                  <a:srgbClr val="231F20"/>
                </a:solidFill>
                <a:latin typeface="Arial Narrow"/>
                <a:cs typeface="Arial Narrow"/>
              </a:rPr>
              <a:t>Zeitschaltuhr, </a:t>
            </a:r>
            <a:r>
              <a:rPr sz="1200" spc="-5" dirty="0">
                <a:solidFill>
                  <a:srgbClr val="231F20"/>
                </a:solidFill>
                <a:latin typeface="Arial Narrow"/>
                <a:cs typeface="Arial Narrow"/>
              </a:rPr>
              <a:t>gespeist oder an einen </a:t>
            </a:r>
            <a:r>
              <a:rPr sz="1200" dirty="0">
                <a:solidFill>
                  <a:srgbClr val="231F20"/>
                </a:solidFill>
                <a:latin typeface="Arial Narrow"/>
                <a:cs typeface="Arial Narrow"/>
              </a:rPr>
              <a:t>Stromkreis  </a:t>
            </a:r>
            <a:r>
              <a:rPr sz="1200" spc="-5" dirty="0">
                <a:solidFill>
                  <a:srgbClr val="231F20"/>
                </a:solidFill>
                <a:latin typeface="Arial Narrow"/>
                <a:cs typeface="Arial Narrow"/>
              </a:rPr>
              <a:t>angeschlossen </a:t>
            </a:r>
            <a:r>
              <a:rPr sz="1200" dirty="0">
                <a:solidFill>
                  <a:srgbClr val="231F20"/>
                </a:solidFill>
                <a:latin typeface="Arial Narrow"/>
                <a:cs typeface="Arial Narrow"/>
              </a:rPr>
              <a:t>werden, </a:t>
            </a:r>
            <a:r>
              <a:rPr sz="1200" spc="-5" dirty="0">
                <a:solidFill>
                  <a:srgbClr val="231F20"/>
                </a:solidFill>
                <a:latin typeface="Arial Narrow"/>
                <a:cs typeface="Arial Narrow"/>
              </a:rPr>
              <a:t>der </a:t>
            </a:r>
            <a:r>
              <a:rPr sz="1200" dirty="0">
                <a:solidFill>
                  <a:srgbClr val="231F20"/>
                </a:solidFill>
                <a:latin typeface="Arial Narrow"/>
                <a:cs typeface="Arial Narrow"/>
              </a:rPr>
              <a:t>regelmäßig </a:t>
            </a:r>
            <a:r>
              <a:rPr sz="1200" spc="-5" dirty="0">
                <a:solidFill>
                  <a:srgbClr val="231F20"/>
                </a:solidFill>
                <a:latin typeface="Arial Narrow"/>
                <a:cs typeface="Arial Narrow"/>
              </a:rPr>
              <a:t>vom </a:t>
            </a:r>
            <a:r>
              <a:rPr sz="1200" dirty="0">
                <a:solidFill>
                  <a:srgbClr val="231F20"/>
                </a:solidFill>
                <a:latin typeface="Arial Narrow"/>
                <a:cs typeface="Arial Narrow"/>
              </a:rPr>
              <a:t>Versorgungsunternehmen </a:t>
            </a:r>
            <a:r>
              <a:rPr sz="1200" spc="-5" dirty="0">
                <a:solidFill>
                  <a:srgbClr val="231F20"/>
                </a:solidFill>
                <a:latin typeface="Arial Narrow"/>
                <a:cs typeface="Arial Narrow"/>
              </a:rPr>
              <a:t>ein- und ausgeschaltet</a:t>
            </a:r>
            <a:r>
              <a:rPr sz="1200" spc="-30" dirty="0">
                <a:solidFill>
                  <a:srgbClr val="231F20"/>
                </a:solidFill>
                <a:latin typeface="Arial Narrow"/>
                <a:cs typeface="Arial Narrow"/>
              </a:rPr>
              <a:t> </a:t>
            </a:r>
            <a:r>
              <a:rPr sz="1200" dirty="0">
                <a:solidFill>
                  <a:srgbClr val="231F20"/>
                </a:solidFill>
                <a:latin typeface="Arial Narrow"/>
                <a:cs typeface="Arial Narrow"/>
              </a:rPr>
              <a:t>wird.</a:t>
            </a:r>
            <a:endParaRPr sz="1200">
              <a:latin typeface="Arial Narrow"/>
              <a:cs typeface="Arial Narrow"/>
            </a:endParaRPr>
          </a:p>
          <a:p>
            <a:pPr marL="226695" marR="183515" indent="-176530" algn="just">
              <a:lnSpc>
                <a:spcPts val="1400"/>
              </a:lnSpc>
              <a:spcBef>
                <a:spcPts val="5"/>
              </a:spcBef>
              <a:buChar char="●"/>
              <a:tabLst>
                <a:tab pos="227329" algn="l"/>
              </a:tabLst>
            </a:pPr>
            <a:r>
              <a:rPr sz="1200" dirty="0">
                <a:solidFill>
                  <a:srgbClr val="231F20"/>
                </a:solidFill>
                <a:latin typeface="Arial Narrow"/>
                <a:cs typeface="Arial Narrow"/>
              </a:rPr>
              <a:t>Sobald </a:t>
            </a:r>
            <a:r>
              <a:rPr sz="1200" spc="-5" dirty="0">
                <a:solidFill>
                  <a:srgbClr val="231F20"/>
                </a:solidFill>
                <a:latin typeface="Arial Narrow"/>
                <a:cs typeface="Arial Narrow"/>
              </a:rPr>
              <a:t>der </a:t>
            </a:r>
            <a:r>
              <a:rPr sz="1200" dirty="0">
                <a:solidFill>
                  <a:srgbClr val="231F20"/>
                </a:solidFill>
                <a:latin typeface="Arial Narrow"/>
                <a:cs typeface="Arial Narrow"/>
              </a:rPr>
              <a:t>Whirlpool </a:t>
            </a:r>
            <a:r>
              <a:rPr sz="1200" spc="-5" dirty="0">
                <a:solidFill>
                  <a:srgbClr val="231F20"/>
                </a:solidFill>
                <a:latin typeface="Arial Narrow"/>
                <a:cs typeface="Arial Narrow"/>
              </a:rPr>
              <a:t>angeschlossen ist, finden </a:t>
            </a:r>
            <a:r>
              <a:rPr sz="1200" dirty="0">
                <a:solidFill>
                  <a:srgbClr val="231F20"/>
                </a:solidFill>
                <a:latin typeface="Arial Narrow"/>
                <a:cs typeface="Arial Narrow"/>
              </a:rPr>
              <a:t>Sie </a:t>
            </a:r>
            <a:r>
              <a:rPr sz="1200" spc="-5" dirty="0">
                <a:solidFill>
                  <a:srgbClr val="231F20"/>
                </a:solidFill>
                <a:latin typeface="Arial Narrow"/>
                <a:cs typeface="Arial Narrow"/>
              </a:rPr>
              <a:t>in den entsprechenden </a:t>
            </a:r>
            <a:r>
              <a:rPr sz="1200" dirty="0">
                <a:solidFill>
                  <a:srgbClr val="231F20"/>
                </a:solidFill>
                <a:latin typeface="Arial Narrow"/>
                <a:cs typeface="Arial Narrow"/>
              </a:rPr>
              <a:t>Kapiteln Einzelheiten </a:t>
            </a:r>
            <a:r>
              <a:rPr sz="1200" spc="-5" dirty="0">
                <a:solidFill>
                  <a:srgbClr val="231F20"/>
                </a:solidFill>
                <a:latin typeface="Arial Narrow"/>
                <a:cs typeface="Arial Narrow"/>
              </a:rPr>
              <a:t>zu </a:t>
            </a:r>
            <a:r>
              <a:rPr sz="1200" dirty="0">
                <a:solidFill>
                  <a:srgbClr val="231F20"/>
                </a:solidFill>
                <a:latin typeface="Arial Narrow"/>
                <a:cs typeface="Arial Narrow"/>
              </a:rPr>
              <a:t>Reinigung,  regelmäßigen Kontrollen </a:t>
            </a:r>
            <a:r>
              <a:rPr sz="1200" spc="-5" dirty="0">
                <a:solidFill>
                  <a:srgbClr val="231F20"/>
                </a:solidFill>
                <a:latin typeface="Arial Narrow"/>
                <a:cs typeface="Arial Narrow"/>
              </a:rPr>
              <a:t>und anderen</a:t>
            </a:r>
            <a:r>
              <a:rPr sz="1200" spc="-10" dirty="0">
                <a:solidFill>
                  <a:srgbClr val="231F20"/>
                </a:solidFill>
                <a:latin typeface="Arial Narrow"/>
                <a:cs typeface="Arial Narrow"/>
              </a:rPr>
              <a:t> </a:t>
            </a:r>
            <a:r>
              <a:rPr sz="1200" dirty="0">
                <a:solidFill>
                  <a:srgbClr val="231F20"/>
                </a:solidFill>
                <a:latin typeface="Arial Narrow"/>
                <a:cs typeface="Arial Narrow"/>
              </a:rPr>
              <a:t>Wartungsarbeiten.</a:t>
            </a:r>
            <a:endParaRPr sz="1200">
              <a:latin typeface="Arial Narrow"/>
              <a:cs typeface="Arial Narrow"/>
            </a:endParaRPr>
          </a:p>
        </p:txBody>
      </p:sp>
      <p:sp>
        <p:nvSpPr>
          <p:cNvPr id="5" name="object 5"/>
          <p:cNvSpPr/>
          <p:nvPr/>
        </p:nvSpPr>
        <p:spPr>
          <a:xfrm>
            <a:off x="536333" y="7391679"/>
            <a:ext cx="6483985" cy="288290"/>
          </a:xfrm>
          <a:custGeom>
            <a:avLst/>
            <a:gdLst/>
            <a:ahLst/>
            <a:cxnLst/>
            <a:rect l="l" t="t" r="r" b="b"/>
            <a:pathLst>
              <a:path w="6483984" h="288290">
                <a:moveTo>
                  <a:pt x="6483731" y="287997"/>
                </a:moveTo>
                <a:lnTo>
                  <a:pt x="0" y="287997"/>
                </a:lnTo>
                <a:lnTo>
                  <a:pt x="0" y="0"/>
                </a:lnTo>
                <a:lnTo>
                  <a:pt x="6483731" y="0"/>
                </a:lnTo>
                <a:lnTo>
                  <a:pt x="6483731" y="287997"/>
                </a:lnTo>
                <a:close/>
              </a:path>
            </a:pathLst>
          </a:custGeom>
          <a:solidFill>
            <a:srgbClr val="58595B"/>
          </a:solidFill>
        </p:spPr>
        <p:txBody>
          <a:bodyPr wrap="square" lIns="0" tIns="0" rIns="0" bIns="0" rtlCol="0"/>
          <a:lstStyle/>
          <a:p>
            <a:endParaRPr/>
          </a:p>
        </p:txBody>
      </p:sp>
      <p:sp>
        <p:nvSpPr>
          <p:cNvPr id="6" name="object 6"/>
          <p:cNvSpPr/>
          <p:nvPr/>
        </p:nvSpPr>
        <p:spPr>
          <a:xfrm>
            <a:off x="536333" y="7391679"/>
            <a:ext cx="6483985" cy="2328545"/>
          </a:xfrm>
          <a:custGeom>
            <a:avLst/>
            <a:gdLst/>
            <a:ahLst/>
            <a:cxnLst/>
            <a:rect l="l" t="t" r="r" b="b"/>
            <a:pathLst>
              <a:path w="6483984" h="2328545">
                <a:moveTo>
                  <a:pt x="6483731" y="2328367"/>
                </a:moveTo>
                <a:lnTo>
                  <a:pt x="0" y="2328367"/>
                </a:lnTo>
                <a:lnTo>
                  <a:pt x="0" y="0"/>
                </a:lnTo>
                <a:lnTo>
                  <a:pt x="6483731" y="0"/>
                </a:lnTo>
                <a:lnTo>
                  <a:pt x="6483731" y="2328367"/>
                </a:lnTo>
                <a:close/>
              </a:path>
            </a:pathLst>
          </a:custGeom>
          <a:ln w="13411">
            <a:solidFill>
              <a:srgbClr val="58595B"/>
            </a:solidFill>
          </a:ln>
        </p:spPr>
        <p:txBody>
          <a:bodyPr wrap="square" lIns="0" tIns="0" rIns="0" bIns="0" rtlCol="0"/>
          <a:lstStyle/>
          <a:p>
            <a:endParaRPr/>
          </a:p>
        </p:txBody>
      </p:sp>
      <p:sp>
        <p:nvSpPr>
          <p:cNvPr id="7" name="object 7"/>
          <p:cNvSpPr txBox="1"/>
          <p:nvPr/>
        </p:nvSpPr>
        <p:spPr>
          <a:xfrm>
            <a:off x="536333" y="7384974"/>
            <a:ext cx="6483985" cy="295275"/>
          </a:xfrm>
          <a:prstGeom prst="rect">
            <a:avLst/>
          </a:prstGeom>
          <a:solidFill>
            <a:srgbClr val="58595B"/>
          </a:solidFill>
        </p:spPr>
        <p:txBody>
          <a:bodyPr vert="horz" wrap="square" lIns="0" tIns="53975" rIns="0" bIns="0" rtlCol="0">
            <a:spAutoFit/>
          </a:bodyPr>
          <a:lstStyle/>
          <a:p>
            <a:pPr marL="18415" algn="ctr">
              <a:lnSpc>
                <a:spcPct val="100000"/>
              </a:lnSpc>
              <a:spcBef>
                <a:spcPts val="425"/>
              </a:spcBef>
            </a:pPr>
            <a:r>
              <a:rPr sz="1200" b="1" dirty="0">
                <a:solidFill>
                  <a:srgbClr val="FFFFFF"/>
                </a:solidFill>
                <a:latin typeface="Arial Narrow"/>
                <a:cs typeface="Arial Narrow"/>
              </a:rPr>
              <a:t>ERKLÄRUNG</a:t>
            </a:r>
            <a:r>
              <a:rPr sz="1200" b="1" spc="-5" dirty="0">
                <a:solidFill>
                  <a:srgbClr val="FFFFFF"/>
                </a:solidFill>
                <a:latin typeface="Arial Narrow"/>
                <a:cs typeface="Arial Narrow"/>
              </a:rPr>
              <a:t> </a:t>
            </a:r>
            <a:r>
              <a:rPr sz="1200" b="1" dirty="0">
                <a:solidFill>
                  <a:srgbClr val="FFFFFF"/>
                </a:solidFill>
                <a:latin typeface="Arial Narrow"/>
                <a:cs typeface="Arial Narrow"/>
              </a:rPr>
              <a:t>WHIRLPOOL-WARNZEICHEN</a:t>
            </a:r>
            <a:endParaRPr sz="1200">
              <a:latin typeface="Arial Narrow"/>
              <a:cs typeface="Arial Narrow"/>
            </a:endParaRPr>
          </a:p>
        </p:txBody>
      </p:sp>
      <p:sp>
        <p:nvSpPr>
          <p:cNvPr id="8" name="object 8"/>
          <p:cNvSpPr/>
          <p:nvPr/>
        </p:nvSpPr>
        <p:spPr>
          <a:xfrm>
            <a:off x="1099317" y="8036016"/>
            <a:ext cx="922655" cy="922655"/>
          </a:xfrm>
          <a:custGeom>
            <a:avLst/>
            <a:gdLst/>
            <a:ahLst/>
            <a:cxnLst/>
            <a:rect l="l" t="t" r="r" b="b"/>
            <a:pathLst>
              <a:path w="922655" h="922654">
                <a:moveTo>
                  <a:pt x="461225" y="0"/>
                </a:moveTo>
                <a:lnTo>
                  <a:pt x="414060" y="2381"/>
                </a:lnTo>
                <a:lnTo>
                  <a:pt x="368259" y="9371"/>
                </a:lnTo>
                <a:lnTo>
                  <a:pt x="324054" y="20738"/>
                </a:lnTo>
                <a:lnTo>
                  <a:pt x="281676" y="36249"/>
                </a:lnTo>
                <a:lnTo>
                  <a:pt x="241357" y="55673"/>
                </a:lnTo>
                <a:lnTo>
                  <a:pt x="203329" y="78777"/>
                </a:lnTo>
                <a:lnTo>
                  <a:pt x="167824" y="105330"/>
                </a:lnTo>
                <a:lnTo>
                  <a:pt x="135072" y="135099"/>
                </a:lnTo>
                <a:lnTo>
                  <a:pt x="105306" y="167853"/>
                </a:lnTo>
                <a:lnTo>
                  <a:pt x="78757" y="203359"/>
                </a:lnTo>
                <a:lnTo>
                  <a:pt x="55658" y="241387"/>
                </a:lnTo>
                <a:lnTo>
                  <a:pt x="36238" y="281703"/>
                </a:lnTo>
                <a:lnTo>
                  <a:pt x="20731" y="324075"/>
                </a:lnTo>
                <a:lnTo>
                  <a:pt x="9368" y="368272"/>
                </a:lnTo>
                <a:lnTo>
                  <a:pt x="2380" y="414062"/>
                </a:lnTo>
                <a:lnTo>
                  <a:pt x="0" y="461213"/>
                </a:lnTo>
                <a:lnTo>
                  <a:pt x="2380" y="508370"/>
                </a:lnTo>
                <a:lnTo>
                  <a:pt x="9368" y="554165"/>
                </a:lnTo>
                <a:lnTo>
                  <a:pt x="20731" y="598367"/>
                </a:lnTo>
                <a:lnTo>
                  <a:pt x="36238" y="640743"/>
                </a:lnTo>
                <a:lnTo>
                  <a:pt x="55658" y="681061"/>
                </a:lnTo>
                <a:lnTo>
                  <a:pt x="78757" y="719091"/>
                </a:lnTo>
                <a:lnTo>
                  <a:pt x="105306" y="754599"/>
                </a:lnTo>
                <a:lnTo>
                  <a:pt x="135072" y="787353"/>
                </a:lnTo>
                <a:lnTo>
                  <a:pt x="167824" y="817123"/>
                </a:lnTo>
                <a:lnTo>
                  <a:pt x="203329" y="843676"/>
                </a:lnTo>
                <a:lnTo>
                  <a:pt x="241357" y="866780"/>
                </a:lnTo>
                <a:lnTo>
                  <a:pt x="281676" y="886203"/>
                </a:lnTo>
                <a:lnTo>
                  <a:pt x="324054" y="901714"/>
                </a:lnTo>
                <a:lnTo>
                  <a:pt x="368259" y="913080"/>
                </a:lnTo>
                <a:lnTo>
                  <a:pt x="414060" y="920070"/>
                </a:lnTo>
                <a:lnTo>
                  <a:pt x="461225" y="922451"/>
                </a:lnTo>
                <a:lnTo>
                  <a:pt x="508384" y="920070"/>
                </a:lnTo>
                <a:lnTo>
                  <a:pt x="554180" y="913080"/>
                </a:lnTo>
                <a:lnTo>
                  <a:pt x="598382" y="901714"/>
                </a:lnTo>
                <a:lnTo>
                  <a:pt x="640757" y="886203"/>
                </a:lnTo>
                <a:lnTo>
                  <a:pt x="681074" y="866780"/>
                </a:lnTo>
                <a:lnTo>
                  <a:pt x="719101" y="843676"/>
                </a:lnTo>
                <a:lnTo>
                  <a:pt x="754606" y="817123"/>
                </a:lnTo>
                <a:lnTo>
                  <a:pt x="787358" y="787353"/>
                </a:lnTo>
                <a:lnTo>
                  <a:pt x="817125" y="754599"/>
                </a:lnTo>
                <a:lnTo>
                  <a:pt x="843675" y="719091"/>
                </a:lnTo>
                <a:lnTo>
                  <a:pt x="866776" y="681061"/>
                </a:lnTo>
                <a:lnTo>
                  <a:pt x="886196" y="640743"/>
                </a:lnTo>
                <a:lnTo>
                  <a:pt x="901705" y="598367"/>
                </a:lnTo>
                <a:lnTo>
                  <a:pt x="913069" y="554165"/>
                </a:lnTo>
                <a:lnTo>
                  <a:pt x="920058" y="508370"/>
                </a:lnTo>
                <a:lnTo>
                  <a:pt x="922439" y="461213"/>
                </a:lnTo>
                <a:lnTo>
                  <a:pt x="920058" y="414062"/>
                </a:lnTo>
                <a:lnTo>
                  <a:pt x="913069" y="368272"/>
                </a:lnTo>
                <a:lnTo>
                  <a:pt x="901705" y="324075"/>
                </a:lnTo>
                <a:lnTo>
                  <a:pt x="886196" y="281703"/>
                </a:lnTo>
                <a:lnTo>
                  <a:pt x="866776" y="241387"/>
                </a:lnTo>
                <a:lnTo>
                  <a:pt x="843675" y="203359"/>
                </a:lnTo>
                <a:lnTo>
                  <a:pt x="817125" y="167853"/>
                </a:lnTo>
                <a:lnTo>
                  <a:pt x="787358" y="135099"/>
                </a:lnTo>
                <a:lnTo>
                  <a:pt x="754606" y="105330"/>
                </a:lnTo>
                <a:lnTo>
                  <a:pt x="719101" y="78777"/>
                </a:lnTo>
                <a:lnTo>
                  <a:pt x="681074" y="55673"/>
                </a:lnTo>
                <a:lnTo>
                  <a:pt x="640757" y="36249"/>
                </a:lnTo>
                <a:lnTo>
                  <a:pt x="598382" y="20738"/>
                </a:lnTo>
                <a:lnTo>
                  <a:pt x="554180" y="9371"/>
                </a:lnTo>
                <a:lnTo>
                  <a:pt x="508384" y="2381"/>
                </a:lnTo>
                <a:lnTo>
                  <a:pt x="461225" y="0"/>
                </a:lnTo>
                <a:close/>
              </a:path>
            </a:pathLst>
          </a:custGeom>
          <a:solidFill>
            <a:srgbClr val="231F20"/>
          </a:solidFill>
        </p:spPr>
        <p:txBody>
          <a:bodyPr wrap="square" lIns="0" tIns="0" rIns="0" bIns="0" rtlCol="0"/>
          <a:lstStyle/>
          <a:p>
            <a:endParaRPr/>
          </a:p>
        </p:txBody>
      </p:sp>
      <p:sp>
        <p:nvSpPr>
          <p:cNvPr id="9" name="object 9"/>
          <p:cNvSpPr/>
          <p:nvPr/>
        </p:nvSpPr>
        <p:spPr>
          <a:xfrm>
            <a:off x="1542528" y="8469114"/>
            <a:ext cx="477520" cy="489584"/>
          </a:xfrm>
          <a:custGeom>
            <a:avLst/>
            <a:gdLst/>
            <a:ahLst/>
            <a:cxnLst/>
            <a:rect l="l" t="t" r="r" b="b"/>
            <a:pathLst>
              <a:path w="477519" h="489584">
                <a:moveTo>
                  <a:pt x="354037" y="0"/>
                </a:moveTo>
                <a:lnTo>
                  <a:pt x="153669" y="0"/>
                </a:lnTo>
                <a:lnTo>
                  <a:pt x="105247" y="7870"/>
                </a:lnTo>
                <a:lnTo>
                  <a:pt x="63082" y="29757"/>
                </a:lnTo>
                <a:lnTo>
                  <a:pt x="29761" y="63077"/>
                </a:lnTo>
                <a:lnTo>
                  <a:pt x="7871" y="105242"/>
                </a:lnTo>
                <a:lnTo>
                  <a:pt x="0" y="153669"/>
                </a:lnTo>
                <a:lnTo>
                  <a:pt x="0" y="488454"/>
                </a:lnTo>
                <a:lnTo>
                  <a:pt x="18009" y="489364"/>
                </a:lnTo>
                <a:lnTo>
                  <a:pt x="65168" y="486982"/>
                </a:lnTo>
                <a:lnTo>
                  <a:pt x="109791" y="480171"/>
                </a:lnTo>
                <a:lnTo>
                  <a:pt x="109791" y="154152"/>
                </a:lnTo>
                <a:lnTo>
                  <a:pt x="461358" y="154152"/>
                </a:lnTo>
                <a:lnTo>
                  <a:pt x="469865" y="121065"/>
                </a:lnTo>
                <a:lnTo>
                  <a:pt x="476854" y="75270"/>
                </a:lnTo>
                <a:lnTo>
                  <a:pt x="477491" y="62658"/>
                </a:lnTo>
                <a:lnTo>
                  <a:pt x="444601" y="29757"/>
                </a:lnTo>
                <a:lnTo>
                  <a:pt x="402449" y="7870"/>
                </a:lnTo>
                <a:lnTo>
                  <a:pt x="354037" y="0"/>
                </a:lnTo>
                <a:close/>
              </a:path>
              <a:path w="477519" h="489584">
                <a:moveTo>
                  <a:pt x="388543" y="154152"/>
                </a:moveTo>
                <a:lnTo>
                  <a:pt x="124675" y="154152"/>
                </a:lnTo>
                <a:lnTo>
                  <a:pt x="124675" y="476466"/>
                </a:lnTo>
                <a:lnTo>
                  <a:pt x="197543" y="453114"/>
                </a:lnTo>
                <a:lnTo>
                  <a:pt x="237861" y="433689"/>
                </a:lnTo>
                <a:lnTo>
                  <a:pt x="275889" y="410584"/>
                </a:lnTo>
                <a:lnTo>
                  <a:pt x="311395" y="384030"/>
                </a:lnTo>
                <a:lnTo>
                  <a:pt x="344148" y="354259"/>
                </a:lnTo>
                <a:lnTo>
                  <a:pt x="373916" y="321503"/>
                </a:lnTo>
                <a:lnTo>
                  <a:pt x="388543" y="301941"/>
                </a:lnTo>
                <a:lnTo>
                  <a:pt x="388543" y="154152"/>
                </a:lnTo>
                <a:close/>
              </a:path>
              <a:path w="477519" h="489584">
                <a:moveTo>
                  <a:pt x="461358" y="154152"/>
                </a:moveTo>
                <a:lnTo>
                  <a:pt x="403440" y="154152"/>
                </a:lnTo>
                <a:lnTo>
                  <a:pt x="403440" y="281100"/>
                </a:lnTo>
                <a:lnTo>
                  <a:pt x="423569" y="247964"/>
                </a:lnTo>
                <a:lnTo>
                  <a:pt x="442991" y="207644"/>
                </a:lnTo>
                <a:lnTo>
                  <a:pt x="458500" y="165268"/>
                </a:lnTo>
                <a:lnTo>
                  <a:pt x="461358" y="154152"/>
                </a:lnTo>
                <a:close/>
              </a:path>
            </a:pathLst>
          </a:custGeom>
          <a:solidFill>
            <a:srgbClr val="FFFFFF"/>
          </a:solidFill>
        </p:spPr>
        <p:txBody>
          <a:bodyPr wrap="square" lIns="0" tIns="0" rIns="0" bIns="0" rtlCol="0"/>
          <a:lstStyle/>
          <a:p>
            <a:endParaRPr/>
          </a:p>
        </p:txBody>
      </p:sp>
      <p:sp>
        <p:nvSpPr>
          <p:cNvPr id="10" name="object 10"/>
          <p:cNvSpPr/>
          <p:nvPr/>
        </p:nvSpPr>
        <p:spPr>
          <a:xfrm>
            <a:off x="1699741" y="8224900"/>
            <a:ext cx="201091" cy="201053"/>
          </a:xfrm>
          <a:prstGeom prst="rect">
            <a:avLst/>
          </a:prstGeom>
          <a:blipFill>
            <a:blip r:embed="rId2" cstate="print"/>
            <a:stretch>
              <a:fillRect/>
            </a:stretch>
          </a:blipFill>
        </p:spPr>
        <p:txBody>
          <a:bodyPr wrap="square" lIns="0" tIns="0" rIns="0" bIns="0" rtlCol="0"/>
          <a:lstStyle/>
          <a:p>
            <a:endParaRPr/>
          </a:p>
        </p:txBody>
      </p:sp>
      <p:sp>
        <p:nvSpPr>
          <p:cNvPr id="11" name="object 11"/>
          <p:cNvSpPr/>
          <p:nvPr/>
        </p:nvSpPr>
        <p:spPr>
          <a:xfrm>
            <a:off x="1128313" y="8429625"/>
            <a:ext cx="432434" cy="47625"/>
          </a:xfrm>
          <a:custGeom>
            <a:avLst/>
            <a:gdLst/>
            <a:ahLst/>
            <a:cxnLst/>
            <a:rect l="l" t="t" r="r" b="b"/>
            <a:pathLst>
              <a:path w="432434" h="47625">
                <a:moveTo>
                  <a:pt x="176618" y="16170"/>
                </a:moveTo>
                <a:lnTo>
                  <a:pt x="103377" y="16170"/>
                </a:lnTo>
                <a:lnTo>
                  <a:pt x="130992" y="17977"/>
                </a:lnTo>
                <a:lnTo>
                  <a:pt x="157519" y="24965"/>
                </a:lnTo>
                <a:lnTo>
                  <a:pt x="178346" y="34918"/>
                </a:lnTo>
                <a:lnTo>
                  <a:pt x="188435" y="40469"/>
                </a:lnTo>
                <a:lnTo>
                  <a:pt x="199226" y="44434"/>
                </a:lnTo>
                <a:lnTo>
                  <a:pt x="210705" y="46813"/>
                </a:lnTo>
                <a:lnTo>
                  <a:pt x="222859" y="47606"/>
                </a:lnTo>
                <a:lnTo>
                  <a:pt x="235262" y="46858"/>
                </a:lnTo>
                <a:lnTo>
                  <a:pt x="248286" y="44612"/>
                </a:lnTo>
                <a:lnTo>
                  <a:pt x="261912" y="40866"/>
                </a:lnTo>
                <a:lnTo>
                  <a:pt x="276123" y="35617"/>
                </a:lnTo>
                <a:lnTo>
                  <a:pt x="288480" y="31432"/>
                </a:lnTo>
                <a:lnTo>
                  <a:pt x="223550" y="31432"/>
                </a:lnTo>
                <a:lnTo>
                  <a:pt x="204205" y="28985"/>
                </a:lnTo>
                <a:lnTo>
                  <a:pt x="187223" y="21304"/>
                </a:lnTo>
                <a:lnTo>
                  <a:pt x="176618" y="16170"/>
                </a:lnTo>
                <a:close/>
              </a:path>
              <a:path w="432434" h="47625">
                <a:moveTo>
                  <a:pt x="398341" y="22329"/>
                </a:moveTo>
                <a:lnTo>
                  <a:pt x="328899" y="22329"/>
                </a:lnTo>
                <a:lnTo>
                  <a:pt x="352088" y="24005"/>
                </a:lnTo>
                <a:lnTo>
                  <a:pt x="374751" y="31159"/>
                </a:lnTo>
                <a:lnTo>
                  <a:pt x="399547" y="39700"/>
                </a:lnTo>
                <a:lnTo>
                  <a:pt x="416829" y="42127"/>
                </a:lnTo>
                <a:lnTo>
                  <a:pt x="427440" y="41137"/>
                </a:lnTo>
                <a:lnTo>
                  <a:pt x="432219" y="39427"/>
                </a:lnTo>
                <a:lnTo>
                  <a:pt x="425158" y="25692"/>
                </a:lnTo>
                <a:lnTo>
                  <a:pt x="414672" y="25692"/>
                </a:lnTo>
                <a:lnTo>
                  <a:pt x="401190" y="23338"/>
                </a:lnTo>
                <a:lnTo>
                  <a:pt x="398341" y="22329"/>
                </a:lnTo>
                <a:close/>
              </a:path>
              <a:path w="432434" h="47625">
                <a:moveTo>
                  <a:pt x="101237" y="0"/>
                </a:moveTo>
                <a:lnTo>
                  <a:pt x="72288" y="7118"/>
                </a:lnTo>
                <a:lnTo>
                  <a:pt x="49176" y="14898"/>
                </a:lnTo>
                <a:lnTo>
                  <a:pt x="25893" y="18677"/>
                </a:lnTo>
                <a:lnTo>
                  <a:pt x="7828" y="19886"/>
                </a:lnTo>
                <a:lnTo>
                  <a:pt x="368" y="19958"/>
                </a:lnTo>
                <a:lnTo>
                  <a:pt x="0" y="36201"/>
                </a:lnTo>
                <a:lnTo>
                  <a:pt x="8723" y="36147"/>
                </a:lnTo>
                <a:lnTo>
                  <a:pt x="28432" y="34787"/>
                </a:lnTo>
                <a:lnTo>
                  <a:pt x="53746" y="30524"/>
                </a:lnTo>
                <a:lnTo>
                  <a:pt x="79286" y="21761"/>
                </a:lnTo>
                <a:lnTo>
                  <a:pt x="103377" y="16170"/>
                </a:lnTo>
                <a:lnTo>
                  <a:pt x="176618" y="16170"/>
                </a:lnTo>
                <a:lnTo>
                  <a:pt x="163517" y="9827"/>
                </a:lnTo>
                <a:lnTo>
                  <a:pt x="133251" y="1814"/>
                </a:lnTo>
                <a:lnTo>
                  <a:pt x="101237" y="0"/>
                </a:lnTo>
                <a:close/>
              </a:path>
              <a:path w="432434" h="47625">
                <a:moveTo>
                  <a:pt x="320849" y="6608"/>
                </a:moveTo>
                <a:lnTo>
                  <a:pt x="294188" y="11913"/>
                </a:lnTo>
                <a:lnTo>
                  <a:pt x="269925" y="20605"/>
                </a:lnTo>
                <a:lnTo>
                  <a:pt x="245407" y="28641"/>
                </a:lnTo>
                <a:lnTo>
                  <a:pt x="223550" y="31432"/>
                </a:lnTo>
                <a:lnTo>
                  <a:pt x="288480" y="31432"/>
                </a:lnTo>
                <a:lnTo>
                  <a:pt x="303980" y="26184"/>
                </a:lnTo>
                <a:lnTo>
                  <a:pt x="328899" y="22329"/>
                </a:lnTo>
                <a:lnTo>
                  <a:pt x="398341" y="22329"/>
                </a:lnTo>
                <a:lnTo>
                  <a:pt x="381203" y="16262"/>
                </a:lnTo>
                <a:lnTo>
                  <a:pt x="349867" y="7216"/>
                </a:lnTo>
                <a:lnTo>
                  <a:pt x="320849" y="6608"/>
                </a:lnTo>
                <a:close/>
              </a:path>
              <a:path w="432434" h="47625">
                <a:moveTo>
                  <a:pt x="424776" y="24949"/>
                </a:moveTo>
                <a:lnTo>
                  <a:pt x="422313" y="25502"/>
                </a:lnTo>
                <a:lnTo>
                  <a:pt x="414672" y="25692"/>
                </a:lnTo>
                <a:lnTo>
                  <a:pt x="425158" y="25692"/>
                </a:lnTo>
                <a:lnTo>
                  <a:pt x="424776" y="24949"/>
                </a:lnTo>
                <a:close/>
              </a:path>
            </a:pathLst>
          </a:custGeom>
          <a:solidFill>
            <a:srgbClr val="FFFFFF"/>
          </a:solidFill>
        </p:spPr>
        <p:txBody>
          <a:bodyPr wrap="square" lIns="0" tIns="0" rIns="0" bIns="0" rtlCol="0"/>
          <a:lstStyle/>
          <a:p>
            <a:endParaRPr/>
          </a:p>
        </p:txBody>
      </p:sp>
      <p:sp>
        <p:nvSpPr>
          <p:cNvPr id="12" name="object 12"/>
          <p:cNvSpPr/>
          <p:nvPr/>
        </p:nvSpPr>
        <p:spPr>
          <a:xfrm>
            <a:off x="1128314" y="8473564"/>
            <a:ext cx="432434" cy="47625"/>
          </a:xfrm>
          <a:custGeom>
            <a:avLst/>
            <a:gdLst/>
            <a:ahLst/>
            <a:cxnLst/>
            <a:rect l="l" t="t" r="r" b="b"/>
            <a:pathLst>
              <a:path w="432434" h="47625">
                <a:moveTo>
                  <a:pt x="176599" y="16166"/>
                </a:moveTo>
                <a:lnTo>
                  <a:pt x="103343" y="16166"/>
                </a:lnTo>
                <a:lnTo>
                  <a:pt x="130959" y="17966"/>
                </a:lnTo>
                <a:lnTo>
                  <a:pt x="157503" y="24956"/>
                </a:lnTo>
                <a:lnTo>
                  <a:pt x="178346" y="34933"/>
                </a:lnTo>
                <a:lnTo>
                  <a:pt x="188435" y="40465"/>
                </a:lnTo>
                <a:lnTo>
                  <a:pt x="199221" y="44428"/>
                </a:lnTo>
                <a:lnTo>
                  <a:pt x="210689" y="46811"/>
                </a:lnTo>
                <a:lnTo>
                  <a:pt x="222821" y="47607"/>
                </a:lnTo>
                <a:lnTo>
                  <a:pt x="235241" y="46860"/>
                </a:lnTo>
                <a:lnTo>
                  <a:pt x="248277" y="44620"/>
                </a:lnTo>
                <a:lnTo>
                  <a:pt x="261910" y="40889"/>
                </a:lnTo>
                <a:lnTo>
                  <a:pt x="276123" y="35669"/>
                </a:lnTo>
                <a:lnTo>
                  <a:pt x="288566" y="31436"/>
                </a:lnTo>
                <a:lnTo>
                  <a:pt x="223550" y="31436"/>
                </a:lnTo>
                <a:lnTo>
                  <a:pt x="204205" y="28988"/>
                </a:lnTo>
                <a:lnTo>
                  <a:pt x="187223" y="21306"/>
                </a:lnTo>
                <a:lnTo>
                  <a:pt x="176599" y="16166"/>
                </a:lnTo>
                <a:close/>
              </a:path>
              <a:path w="432434" h="47625">
                <a:moveTo>
                  <a:pt x="398353" y="22325"/>
                </a:moveTo>
                <a:lnTo>
                  <a:pt x="328890" y="22325"/>
                </a:lnTo>
                <a:lnTo>
                  <a:pt x="352084" y="24004"/>
                </a:lnTo>
                <a:lnTo>
                  <a:pt x="374751" y="31174"/>
                </a:lnTo>
                <a:lnTo>
                  <a:pt x="399502" y="39702"/>
                </a:lnTo>
                <a:lnTo>
                  <a:pt x="416775" y="42129"/>
                </a:lnTo>
                <a:lnTo>
                  <a:pt x="427401" y="41148"/>
                </a:lnTo>
                <a:lnTo>
                  <a:pt x="432206" y="39454"/>
                </a:lnTo>
                <a:lnTo>
                  <a:pt x="425173" y="25702"/>
                </a:lnTo>
                <a:lnTo>
                  <a:pt x="414691" y="25702"/>
                </a:lnTo>
                <a:lnTo>
                  <a:pt x="401197" y="23334"/>
                </a:lnTo>
                <a:lnTo>
                  <a:pt x="398353" y="22325"/>
                </a:lnTo>
                <a:close/>
              </a:path>
              <a:path w="432434" h="47625">
                <a:moveTo>
                  <a:pt x="101232" y="0"/>
                </a:moveTo>
                <a:lnTo>
                  <a:pt x="72275" y="7120"/>
                </a:lnTo>
                <a:lnTo>
                  <a:pt x="49140" y="14898"/>
                </a:lnTo>
                <a:lnTo>
                  <a:pt x="25839" y="18672"/>
                </a:lnTo>
                <a:lnTo>
                  <a:pt x="7780" y="19877"/>
                </a:lnTo>
                <a:lnTo>
                  <a:pt x="368" y="19947"/>
                </a:lnTo>
                <a:lnTo>
                  <a:pt x="0" y="36228"/>
                </a:lnTo>
                <a:lnTo>
                  <a:pt x="8718" y="36129"/>
                </a:lnTo>
                <a:lnTo>
                  <a:pt x="28427" y="34758"/>
                </a:lnTo>
                <a:lnTo>
                  <a:pt x="53744" y="30506"/>
                </a:lnTo>
                <a:lnTo>
                  <a:pt x="79286" y="21763"/>
                </a:lnTo>
                <a:lnTo>
                  <a:pt x="103343" y="16166"/>
                </a:lnTo>
                <a:lnTo>
                  <a:pt x="176599" y="16166"/>
                </a:lnTo>
                <a:lnTo>
                  <a:pt x="163517" y="9838"/>
                </a:lnTo>
                <a:lnTo>
                  <a:pt x="133249" y="1821"/>
                </a:lnTo>
                <a:lnTo>
                  <a:pt x="101232" y="0"/>
                </a:lnTo>
                <a:close/>
              </a:path>
              <a:path w="432434" h="47625">
                <a:moveTo>
                  <a:pt x="320859" y="6628"/>
                </a:moveTo>
                <a:lnTo>
                  <a:pt x="294192" y="11924"/>
                </a:lnTo>
                <a:lnTo>
                  <a:pt x="269925" y="20582"/>
                </a:lnTo>
                <a:lnTo>
                  <a:pt x="245407" y="28637"/>
                </a:lnTo>
                <a:lnTo>
                  <a:pt x="223550" y="31436"/>
                </a:lnTo>
                <a:lnTo>
                  <a:pt x="288566" y="31436"/>
                </a:lnTo>
                <a:lnTo>
                  <a:pt x="303969" y="26194"/>
                </a:lnTo>
                <a:lnTo>
                  <a:pt x="328890" y="22325"/>
                </a:lnTo>
                <a:lnTo>
                  <a:pt x="398353" y="22325"/>
                </a:lnTo>
                <a:lnTo>
                  <a:pt x="381203" y="16238"/>
                </a:lnTo>
                <a:lnTo>
                  <a:pt x="349878" y="7223"/>
                </a:lnTo>
                <a:lnTo>
                  <a:pt x="320859" y="6628"/>
                </a:lnTo>
                <a:close/>
              </a:path>
              <a:path w="432434" h="47625">
                <a:moveTo>
                  <a:pt x="424776" y="24925"/>
                </a:moveTo>
                <a:lnTo>
                  <a:pt x="422335" y="25509"/>
                </a:lnTo>
                <a:lnTo>
                  <a:pt x="414691" y="25702"/>
                </a:lnTo>
                <a:lnTo>
                  <a:pt x="425173" y="25702"/>
                </a:lnTo>
                <a:lnTo>
                  <a:pt x="424776" y="24925"/>
                </a:lnTo>
                <a:close/>
              </a:path>
            </a:pathLst>
          </a:custGeom>
          <a:solidFill>
            <a:srgbClr val="FFFFFF"/>
          </a:solidFill>
        </p:spPr>
        <p:txBody>
          <a:bodyPr wrap="square" lIns="0" tIns="0" rIns="0" bIns="0" rtlCol="0"/>
          <a:lstStyle/>
          <a:p>
            <a:endParaRPr/>
          </a:p>
        </p:txBody>
      </p:sp>
      <p:sp>
        <p:nvSpPr>
          <p:cNvPr id="13" name="object 13"/>
          <p:cNvSpPr/>
          <p:nvPr/>
        </p:nvSpPr>
        <p:spPr>
          <a:xfrm>
            <a:off x="1232917" y="8241680"/>
            <a:ext cx="448499" cy="195864"/>
          </a:xfrm>
          <a:prstGeom prst="rect">
            <a:avLst/>
          </a:prstGeom>
          <a:blipFill>
            <a:blip r:embed="rId3" cstate="print"/>
            <a:stretch>
              <a:fillRect/>
            </a:stretch>
          </a:blipFill>
        </p:spPr>
        <p:txBody>
          <a:bodyPr wrap="square" lIns="0" tIns="0" rIns="0" bIns="0" rtlCol="0"/>
          <a:lstStyle/>
          <a:p>
            <a:endParaRPr/>
          </a:p>
        </p:txBody>
      </p:sp>
      <p:sp>
        <p:nvSpPr>
          <p:cNvPr id="14" name="object 14"/>
          <p:cNvSpPr/>
          <p:nvPr/>
        </p:nvSpPr>
        <p:spPr>
          <a:xfrm>
            <a:off x="1005801" y="7942526"/>
            <a:ext cx="1109980" cy="1109980"/>
          </a:xfrm>
          <a:custGeom>
            <a:avLst/>
            <a:gdLst/>
            <a:ahLst/>
            <a:cxnLst/>
            <a:rect l="l" t="t" r="r" b="b"/>
            <a:pathLst>
              <a:path w="1109980" h="1109979">
                <a:moveTo>
                  <a:pt x="554735" y="0"/>
                </a:moveTo>
                <a:lnTo>
                  <a:pt x="506935" y="2039"/>
                </a:lnTo>
                <a:lnTo>
                  <a:pt x="460252" y="8047"/>
                </a:lnTo>
                <a:lnTo>
                  <a:pt x="414852" y="17855"/>
                </a:lnTo>
                <a:lnTo>
                  <a:pt x="370905" y="31295"/>
                </a:lnTo>
                <a:lnTo>
                  <a:pt x="328578" y="48200"/>
                </a:lnTo>
                <a:lnTo>
                  <a:pt x="288039" y="68402"/>
                </a:lnTo>
                <a:lnTo>
                  <a:pt x="249454" y="91733"/>
                </a:lnTo>
                <a:lnTo>
                  <a:pt x="212993" y="118025"/>
                </a:lnTo>
                <a:lnTo>
                  <a:pt x="178822" y="147110"/>
                </a:lnTo>
                <a:lnTo>
                  <a:pt x="147110" y="178822"/>
                </a:lnTo>
                <a:lnTo>
                  <a:pt x="118024" y="212991"/>
                </a:lnTo>
                <a:lnTo>
                  <a:pt x="91732" y="249450"/>
                </a:lnTo>
                <a:lnTo>
                  <a:pt x="68401" y="288032"/>
                </a:lnTo>
                <a:lnTo>
                  <a:pt x="48199" y="328568"/>
                </a:lnTo>
                <a:lnTo>
                  <a:pt x="31294" y="370892"/>
                </a:lnTo>
                <a:lnTo>
                  <a:pt x="17854" y="414834"/>
                </a:lnTo>
                <a:lnTo>
                  <a:pt x="8047" y="460228"/>
                </a:lnTo>
                <a:lnTo>
                  <a:pt x="2039" y="506905"/>
                </a:lnTo>
                <a:lnTo>
                  <a:pt x="0" y="554697"/>
                </a:lnTo>
                <a:lnTo>
                  <a:pt x="2039" y="602490"/>
                </a:lnTo>
                <a:lnTo>
                  <a:pt x="8047" y="649168"/>
                </a:lnTo>
                <a:lnTo>
                  <a:pt x="17854" y="694563"/>
                </a:lnTo>
                <a:lnTo>
                  <a:pt x="31294" y="738506"/>
                </a:lnTo>
                <a:lnTo>
                  <a:pt x="48199" y="780831"/>
                </a:lnTo>
                <a:lnTo>
                  <a:pt x="68401" y="821369"/>
                </a:lnTo>
                <a:lnTo>
                  <a:pt x="91732" y="859952"/>
                </a:lnTo>
                <a:lnTo>
                  <a:pt x="118024" y="896414"/>
                </a:lnTo>
                <a:lnTo>
                  <a:pt x="147110" y="930585"/>
                </a:lnTo>
                <a:lnTo>
                  <a:pt x="178822" y="962298"/>
                </a:lnTo>
                <a:lnTo>
                  <a:pt x="212993" y="991386"/>
                </a:lnTo>
                <a:lnTo>
                  <a:pt x="249454" y="1017679"/>
                </a:lnTo>
                <a:lnTo>
                  <a:pt x="288039" y="1041012"/>
                </a:lnTo>
                <a:lnTo>
                  <a:pt x="328578" y="1061215"/>
                </a:lnTo>
                <a:lnTo>
                  <a:pt x="370905" y="1078122"/>
                </a:lnTo>
                <a:lnTo>
                  <a:pt x="414852" y="1091563"/>
                </a:lnTo>
                <a:lnTo>
                  <a:pt x="460252" y="1101372"/>
                </a:lnTo>
                <a:lnTo>
                  <a:pt x="506935" y="1107381"/>
                </a:lnTo>
                <a:lnTo>
                  <a:pt x="554735" y="1109421"/>
                </a:lnTo>
                <a:lnTo>
                  <a:pt x="602525" y="1107381"/>
                </a:lnTo>
                <a:lnTo>
                  <a:pt x="649199" y="1101372"/>
                </a:lnTo>
                <a:lnTo>
                  <a:pt x="694591" y="1091563"/>
                </a:lnTo>
                <a:lnTo>
                  <a:pt x="738533" y="1078122"/>
                </a:lnTo>
                <a:lnTo>
                  <a:pt x="780856" y="1061215"/>
                </a:lnTo>
                <a:lnTo>
                  <a:pt x="821393" y="1041012"/>
                </a:lnTo>
                <a:lnTo>
                  <a:pt x="859975" y="1017679"/>
                </a:lnTo>
                <a:lnTo>
                  <a:pt x="865070" y="1014006"/>
                </a:lnTo>
                <a:lnTo>
                  <a:pt x="554735" y="1014006"/>
                </a:lnTo>
                <a:lnTo>
                  <a:pt x="507838" y="1011630"/>
                </a:lnTo>
                <a:lnTo>
                  <a:pt x="462281" y="1004658"/>
                </a:lnTo>
                <a:lnTo>
                  <a:pt x="418295" y="993322"/>
                </a:lnTo>
                <a:lnTo>
                  <a:pt x="376114" y="977856"/>
                </a:lnTo>
                <a:lnTo>
                  <a:pt x="335970" y="958490"/>
                </a:lnTo>
                <a:lnTo>
                  <a:pt x="298097" y="935459"/>
                </a:lnTo>
                <a:lnTo>
                  <a:pt x="262726" y="908995"/>
                </a:lnTo>
                <a:lnTo>
                  <a:pt x="230090" y="879330"/>
                </a:lnTo>
                <a:lnTo>
                  <a:pt x="200423" y="846697"/>
                </a:lnTo>
                <a:lnTo>
                  <a:pt x="173956" y="811328"/>
                </a:lnTo>
                <a:lnTo>
                  <a:pt x="150923" y="773457"/>
                </a:lnTo>
                <a:lnTo>
                  <a:pt x="131556" y="733315"/>
                </a:lnTo>
                <a:lnTo>
                  <a:pt x="116087" y="691136"/>
                </a:lnTo>
                <a:lnTo>
                  <a:pt x="104751" y="647151"/>
                </a:lnTo>
                <a:lnTo>
                  <a:pt x="97778" y="601594"/>
                </a:lnTo>
                <a:lnTo>
                  <a:pt x="95402" y="554697"/>
                </a:lnTo>
                <a:lnTo>
                  <a:pt x="97778" y="507805"/>
                </a:lnTo>
                <a:lnTo>
                  <a:pt x="104751" y="462250"/>
                </a:lnTo>
                <a:lnTo>
                  <a:pt x="116087" y="418267"/>
                </a:lnTo>
                <a:lnTo>
                  <a:pt x="131556" y="376088"/>
                </a:lnTo>
                <a:lnTo>
                  <a:pt x="150923" y="335946"/>
                </a:lnTo>
                <a:lnTo>
                  <a:pt x="173956" y="298074"/>
                </a:lnTo>
                <a:lnTo>
                  <a:pt x="200423" y="262703"/>
                </a:lnTo>
                <a:lnTo>
                  <a:pt x="230090" y="230068"/>
                </a:lnTo>
                <a:lnTo>
                  <a:pt x="262726" y="200400"/>
                </a:lnTo>
                <a:lnTo>
                  <a:pt x="298097" y="173933"/>
                </a:lnTo>
                <a:lnTo>
                  <a:pt x="335970" y="150900"/>
                </a:lnTo>
                <a:lnTo>
                  <a:pt x="376114" y="131532"/>
                </a:lnTo>
                <a:lnTo>
                  <a:pt x="418295" y="116063"/>
                </a:lnTo>
                <a:lnTo>
                  <a:pt x="462281" y="104726"/>
                </a:lnTo>
                <a:lnTo>
                  <a:pt x="507838" y="97753"/>
                </a:lnTo>
                <a:lnTo>
                  <a:pt x="554735" y="95376"/>
                </a:lnTo>
                <a:lnTo>
                  <a:pt x="865028" y="95376"/>
                </a:lnTo>
                <a:lnTo>
                  <a:pt x="859975" y="91733"/>
                </a:lnTo>
                <a:lnTo>
                  <a:pt x="821393" y="68402"/>
                </a:lnTo>
                <a:lnTo>
                  <a:pt x="780856" y="48200"/>
                </a:lnTo>
                <a:lnTo>
                  <a:pt x="738533" y="31295"/>
                </a:lnTo>
                <a:lnTo>
                  <a:pt x="694591" y="17855"/>
                </a:lnTo>
                <a:lnTo>
                  <a:pt x="649199" y="8047"/>
                </a:lnTo>
                <a:lnTo>
                  <a:pt x="602525" y="2039"/>
                </a:lnTo>
                <a:lnTo>
                  <a:pt x="554735" y="0"/>
                </a:lnTo>
                <a:close/>
              </a:path>
              <a:path w="1109980" h="1109979">
                <a:moveTo>
                  <a:pt x="865028" y="95376"/>
                </a:moveTo>
                <a:lnTo>
                  <a:pt x="554735" y="95376"/>
                </a:lnTo>
                <a:lnTo>
                  <a:pt x="601628" y="97753"/>
                </a:lnTo>
                <a:lnTo>
                  <a:pt x="647183" y="104726"/>
                </a:lnTo>
                <a:lnTo>
                  <a:pt x="691166" y="116063"/>
                </a:lnTo>
                <a:lnTo>
                  <a:pt x="733345" y="131532"/>
                </a:lnTo>
                <a:lnTo>
                  <a:pt x="773487" y="150900"/>
                </a:lnTo>
                <a:lnTo>
                  <a:pt x="811359" y="173933"/>
                </a:lnTo>
                <a:lnTo>
                  <a:pt x="846730" y="200400"/>
                </a:lnTo>
                <a:lnTo>
                  <a:pt x="879365" y="230068"/>
                </a:lnTo>
                <a:lnTo>
                  <a:pt x="909032" y="262703"/>
                </a:lnTo>
                <a:lnTo>
                  <a:pt x="935499" y="298074"/>
                </a:lnTo>
                <a:lnTo>
                  <a:pt x="958533" y="335946"/>
                </a:lnTo>
                <a:lnTo>
                  <a:pt x="977901" y="376088"/>
                </a:lnTo>
                <a:lnTo>
                  <a:pt x="993370" y="418267"/>
                </a:lnTo>
                <a:lnTo>
                  <a:pt x="1004707" y="462250"/>
                </a:lnTo>
                <a:lnTo>
                  <a:pt x="1011680" y="507805"/>
                </a:lnTo>
                <a:lnTo>
                  <a:pt x="1014056" y="554697"/>
                </a:lnTo>
                <a:lnTo>
                  <a:pt x="1011680" y="601594"/>
                </a:lnTo>
                <a:lnTo>
                  <a:pt x="1004707" y="647151"/>
                </a:lnTo>
                <a:lnTo>
                  <a:pt x="993370" y="691136"/>
                </a:lnTo>
                <a:lnTo>
                  <a:pt x="977901" y="733315"/>
                </a:lnTo>
                <a:lnTo>
                  <a:pt x="958533" y="773457"/>
                </a:lnTo>
                <a:lnTo>
                  <a:pt x="935499" y="811328"/>
                </a:lnTo>
                <a:lnTo>
                  <a:pt x="909032" y="846697"/>
                </a:lnTo>
                <a:lnTo>
                  <a:pt x="879365" y="879330"/>
                </a:lnTo>
                <a:lnTo>
                  <a:pt x="846730" y="908995"/>
                </a:lnTo>
                <a:lnTo>
                  <a:pt x="811359" y="935459"/>
                </a:lnTo>
                <a:lnTo>
                  <a:pt x="773487" y="958490"/>
                </a:lnTo>
                <a:lnTo>
                  <a:pt x="733345" y="977856"/>
                </a:lnTo>
                <a:lnTo>
                  <a:pt x="691166" y="993322"/>
                </a:lnTo>
                <a:lnTo>
                  <a:pt x="647183" y="1004658"/>
                </a:lnTo>
                <a:lnTo>
                  <a:pt x="601628" y="1011630"/>
                </a:lnTo>
                <a:lnTo>
                  <a:pt x="554735" y="1014006"/>
                </a:lnTo>
                <a:lnTo>
                  <a:pt x="865070" y="1014006"/>
                </a:lnTo>
                <a:lnTo>
                  <a:pt x="896436" y="991386"/>
                </a:lnTo>
                <a:lnTo>
                  <a:pt x="930607" y="962298"/>
                </a:lnTo>
                <a:lnTo>
                  <a:pt x="962320" y="930585"/>
                </a:lnTo>
                <a:lnTo>
                  <a:pt x="991408" y="896414"/>
                </a:lnTo>
                <a:lnTo>
                  <a:pt x="1017702" y="859952"/>
                </a:lnTo>
                <a:lnTo>
                  <a:pt x="1041035" y="821369"/>
                </a:lnTo>
                <a:lnTo>
                  <a:pt x="1061239" y="780831"/>
                </a:lnTo>
                <a:lnTo>
                  <a:pt x="1078146" y="738506"/>
                </a:lnTo>
                <a:lnTo>
                  <a:pt x="1091588" y="694563"/>
                </a:lnTo>
                <a:lnTo>
                  <a:pt x="1101397" y="649168"/>
                </a:lnTo>
                <a:lnTo>
                  <a:pt x="1107406" y="602490"/>
                </a:lnTo>
                <a:lnTo>
                  <a:pt x="1109446" y="554697"/>
                </a:lnTo>
                <a:lnTo>
                  <a:pt x="1107406" y="506905"/>
                </a:lnTo>
                <a:lnTo>
                  <a:pt x="1101397" y="460228"/>
                </a:lnTo>
                <a:lnTo>
                  <a:pt x="1091588" y="414834"/>
                </a:lnTo>
                <a:lnTo>
                  <a:pt x="1078146" y="370892"/>
                </a:lnTo>
                <a:lnTo>
                  <a:pt x="1061239" y="328568"/>
                </a:lnTo>
                <a:lnTo>
                  <a:pt x="1041035" y="288032"/>
                </a:lnTo>
                <a:lnTo>
                  <a:pt x="1017702" y="249450"/>
                </a:lnTo>
                <a:lnTo>
                  <a:pt x="991408" y="212991"/>
                </a:lnTo>
                <a:lnTo>
                  <a:pt x="962320" y="178822"/>
                </a:lnTo>
                <a:lnTo>
                  <a:pt x="930607" y="147110"/>
                </a:lnTo>
                <a:lnTo>
                  <a:pt x="896436" y="118025"/>
                </a:lnTo>
                <a:lnTo>
                  <a:pt x="865028" y="95376"/>
                </a:lnTo>
                <a:close/>
              </a:path>
            </a:pathLst>
          </a:custGeom>
          <a:solidFill>
            <a:srgbClr val="231F20"/>
          </a:solidFill>
        </p:spPr>
        <p:txBody>
          <a:bodyPr wrap="square" lIns="0" tIns="0" rIns="0" bIns="0" rtlCol="0"/>
          <a:lstStyle/>
          <a:p>
            <a:endParaRPr/>
          </a:p>
        </p:txBody>
      </p:sp>
      <p:sp>
        <p:nvSpPr>
          <p:cNvPr id="15" name="object 15"/>
          <p:cNvSpPr/>
          <p:nvPr/>
        </p:nvSpPr>
        <p:spPr>
          <a:xfrm>
            <a:off x="4220812" y="8363246"/>
            <a:ext cx="84785" cy="84785"/>
          </a:xfrm>
          <a:prstGeom prst="rect">
            <a:avLst/>
          </a:prstGeom>
          <a:blipFill>
            <a:blip r:embed="rId4" cstate="print"/>
            <a:stretch>
              <a:fillRect/>
            </a:stretch>
          </a:blipFill>
        </p:spPr>
        <p:txBody>
          <a:bodyPr wrap="square" lIns="0" tIns="0" rIns="0" bIns="0" rtlCol="0"/>
          <a:lstStyle/>
          <a:p>
            <a:endParaRPr/>
          </a:p>
        </p:txBody>
      </p:sp>
      <p:sp>
        <p:nvSpPr>
          <p:cNvPr id="16" name="object 16"/>
          <p:cNvSpPr/>
          <p:nvPr/>
        </p:nvSpPr>
        <p:spPr>
          <a:xfrm>
            <a:off x="4166688" y="8191951"/>
            <a:ext cx="654685" cy="446405"/>
          </a:xfrm>
          <a:custGeom>
            <a:avLst/>
            <a:gdLst/>
            <a:ahLst/>
            <a:cxnLst/>
            <a:rect l="l" t="t" r="r" b="b"/>
            <a:pathLst>
              <a:path w="654685" h="446404">
                <a:moveTo>
                  <a:pt x="335932" y="117027"/>
                </a:moveTo>
                <a:lnTo>
                  <a:pt x="324394" y="117048"/>
                </a:lnTo>
                <a:lnTo>
                  <a:pt x="308989" y="125427"/>
                </a:lnTo>
                <a:lnTo>
                  <a:pt x="251564" y="167532"/>
                </a:lnTo>
                <a:lnTo>
                  <a:pt x="223702" y="187304"/>
                </a:lnTo>
                <a:lnTo>
                  <a:pt x="203994" y="200966"/>
                </a:lnTo>
                <a:lnTo>
                  <a:pt x="196518" y="206065"/>
                </a:lnTo>
                <a:lnTo>
                  <a:pt x="181935" y="212029"/>
                </a:lnTo>
                <a:lnTo>
                  <a:pt x="169487" y="221153"/>
                </a:lnTo>
                <a:lnTo>
                  <a:pt x="152346" y="239859"/>
                </a:lnTo>
                <a:lnTo>
                  <a:pt x="123683" y="274569"/>
                </a:lnTo>
                <a:lnTo>
                  <a:pt x="84189" y="321713"/>
                </a:lnTo>
                <a:lnTo>
                  <a:pt x="45000" y="367119"/>
                </a:lnTo>
                <a:lnTo>
                  <a:pt x="14984" y="401312"/>
                </a:lnTo>
                <a:lnTo>
                  <a:pt x="3008" y="414815"/>
                </a:lnTo>
                <a:lnTo>
                  <a:pt x="328" y="424074"/>
                </a:lnTo>
                <a:lnTo>
                  <a:pt x="0" y="429879"/>
                </a:lnTo>
                <a:lnTo>
                  <a:pt x="2531" y="434677"/>
                </a:lnTo>
                <a:lnTo>
                  <a:pt x="8431" y="440914"/>
                </a:lnTo>
                <a:lnTo>
                  <a:pt x="16970" y="445808"/>
                </a:lnTo>
                <a:lnTo>
                  <a:pt x="26863" y="445041"/>
                </a:lnTo>
                <a:lnTo>
                  <a:pt x="37868" y="438674"/>
                </a:lnTo>
                <a:lnTo>
                  <a:pt x="49744" y="426766"/>
                </a:lnTo>
                <a:lnTo>
                  <a:pt x="75323" y="397435"/>
                </a:lnTo>
                <a:lnTo>
                  <a:pt x="158959" y="303564"/>
                </a:lnTo>
                <a:lnTo>
                  <a:pt x="169352" y="291955"/>
                </a:lnTo>
                <a:lnTo>
                  <a:pt x="225869" y="291955"/>
                </a:lnTo>
                <a:lnTo>
                  <a:pt x="233271" y="287395"/>
                </a:lnTo>
                <a:lnTo>
                  <a:pt x="264525" y="262117"/>
                </a:lnTo>
                <a:lnTo>
                  <a:pt x="302005" y="234363"/>
                </a:lnTo>
                <a:lnTo>
                  <a:pt x="342187" y="213685"/>
                </a:lnTo>
                <a:lnTo>
                  <a:pt x="359550" y="202936"/>
                </a:lnTo>
                <a:lnTo>
                  <a:pt x="370187" y="188822"/>
                </a:lnTo>
                <a:lnTo>
                  <a:pt x="375523" y="176541"/>
                </a:lnTo>
                <a:lnTo>
                  <a:pt x="376985" y="171293"/>
                </a:lnTo>
                <a:lnTo>
                  <a:pt x="478780" y="123426"/>
                </a:lnTo>
                <a:lnTo>
                  <a:pt x="349819" y="123426"/>
                </a:lnTo>
                <a:lnTo>
                  <a:pt x="335932" y="117027"/>
                </a:lnTo>
                <a:close/>
              </a:path>
              <a:path w="654685" h="446404">
                <a:moveTo>
                  <a:pt x="225869" y="291955"/>
                </a:moveTo>
                <a:lnTo>
                  <a:pt x="169352" y="291955"/>
                </a:lnTo>
                <a:lnTo>
                  <a:pt x="182224" y="300035"/>
                </a:lnTo>
                <a:lnTo>
                  <a:pt x="190933" y="303633"/>
                </a:lnTo>
                <a:lnTo>
                  <a:pt x="199456" y="303564"/>
                </a:lnTo>
                <a:lnTo>
                  <a:pt x="211770" y="300642"/>
                </a:lnTo>
                <a:lnTo>
                  <a:pt x="225869" y="291955"/>
                </a:lnTo>
                <a:close/>
              </a:path>
              <a:path w="654685" h="446404">
                <a:moveTo>
                  <a:pt x="627238" y="0"/>
                </a:moveTo>
                <a:lnTo>
                  <a:pt x="609800" y="1275"/>
                </a:lnTo>
                <a:lnTo>
                  <a:pt x="595825" y="7650"/>
                </a:lnTo>
                <a:lnTo>
                  <a:pt x="590103" y="11476"/>
                </a:lnTo>
                <a:lnTo>
                  <a:pt x="349819" y="123426"/>
                </a:lnTo>
                <a:lnTo>
                  <a:pt x="478780" y="123426"/>
                </a:lnTo>
                <a:lnTo>
                  <a:pt x="631378" y="51671"/>
                </a:lnTo>
                <a:lnTo>
                  <a:pt x="647768" y="42342"/>
                </a:lnTo>
                <a:lnTo>
                  <a:pt x="654478" y="35046"/>
                </a:lnTo>
                <a:lnTo>
                  <a:pt x="652633" y="26013"/>
                </a:lnTo>
                <a:lnTo>
                  <a:pt x="643355" y="11476"/>
                </a:lnTo>
                <a:lnTo>
                  <a:pt x="627238" y="0"/>
                </a:lnTo>
                <a:close/>
              </a:path>
            </a:pathLst>
          </a:custGeom>
          <a:solidFill>
            <a:srgbClr val="231F20"/>
          </a:solidFill>
        </p:spPr>
        <p:txBody>
          <a:bodyPr wrap="square" lIns="0" tIns="0" rIns="0" bIns="0" rtlCol="0"/>
          <a:lstStyle/>
          <a:p>
            <a:endParaRPr/>
          </a:p>
        </p:txBody>
      </p:sp>
      <p:sp>
        <p:nvSpPr>
          <p:cNvPr id="17" name="object 17"/>
          <p:cNvSpPr/>
          <p:nvPr/>
        </p:nvSpPr>
        <p:spPr>
          <a:xfrm>
            <a:off x="4211017" y="8640865"/>
            <a:ext cx="631825" cy="60960"/>
          </a:xfrm>
          <a:custGeom>
            <a:avLst/>
            <a:gdLst/>
            <a:ahLst/>
            <a:cxnLst/>
            <a:rect l="l" t="t" r="r" b="b"/>
            <a:pathLst>
              <a:path w="631825" h="60959">
                <a:moveTo>
                  <a:pt x="628703" y="37965"/>
                </a:moveTo>
                <a:lnTo>
                  <a:pt x="429785" y="37965"/>
                </a:lnTo>
                <a:lnTo>
                  <a:pt x="464413" y="39378"/>
                </a:lnTo>
                <a:lnTo>
                  <a:pt x="500584" y="45347"/>
                </a:lnTo>
                <a:lnTo>
                  <a:pt x="534898" y="53969"/>
                </a:lnTo>
                <a:lnTo>
                  <a:pt x="569880" y="60515"/>
                </a:lnTo>
                <a:lnTo>
                  <a:pt x="599576" y="59117"/>
                </a:lnTo>
                <a:lnTo>
                  <a:pt x="621123" y="49974"/>
                </a:lnTo>
                <a:lnTo>
                  <a:pt x="628703" y="37965"/>
                </a:lnTo>
                <a:close/>
              </a:path>
              <a:path w="631825" h="60959">
                <a:moveTo>
                  <a:pt x="581183" y="29367"/>
                </a:moveTo>
                <a:lnTo>
                  <a:pt x="173746" y="29367"/>
                </a:lnTo>
                <a:lnTo>
                  <a:pt x="215755" y="37216"/>
                </a:lnTo>
                <a:lnTo>
                  <a:pt x="252194" y="50397"/>
                </a:lnTo>
                <a:lnTo>
                  <a:pt x="280936" y="59202"/>
                </a:lnTo>
                <a:lnTo>
                  <a:pt x="308226" y="60259"/>
                </a:lnTo>
                <a:lnTo>
                  <a:pt x="339523" y="57263"/>
                </a:lnTo>
                <a:lnTo>
                  <a:pt x="371317" y="51188"/>
                </a:lnTo>
                <a:lnTo>
                  <a:pt x="400100" y="43009"/>
                </a:lnTo>
                <a:lnTo>
                  <a:pt x="429785" y="37965"/>
                </a:lnTo>
                <a:lnTo>
                  <a:pt x="628703" y="37965"/>
                </a:lnTo>
                <a:lnTo>
                  <a:pt x="631659" y="33281"/>
                </a:lnTo>
                <a:lnTo>
                  <a:pt x="585960" y="29939"/>
                </a:lnTo>
                <a:lnTo>
                  <a:pt x="581183" y="29367"/>
                </a:lnTo>
                <a:close/>
              </a:path>
              <a:path w="631825" h="60959">
                <a:moveTo>
                  <a:pt x="0" y="26778"/>
                </a:moveTo>
                <a:lnTo>
                  <a:pt x="23926" y="57220"/>
                </a:lnTo>
                <a:lnTo>
                  <a:pt x="38855" y="59183"/>
                </a:lnTo>
                <a:lnTo>
                  <a:pt x="59394" y="57485"/>
                </a:lnTo>
                <a:lnTo>
                  <a:pt x="88291" y="50489"/>
                </a:lnTo>
                <a:lnTo>
                  <a:pt x="128295" y="36557"/>
                </a:lnTo>
                <a:lnTo>
                  <a:pt x="172865" y="29507"/>
                </a:lnTo>
                <a:lnTo>
                  <a:pt x="17819" y="29507"/>
                </a:lnTo>
                <a:lnTo>
                  <a:pt x="0" y="26778"/>
                </a:lnTo>
                <a:close/>
              </a:path>
              <a:path w="631825" h="60959">
                <a:moveTo>
                  <a:pt x="180957" y="0"/>
                </a:moveTo>
                <a:lnTo>
                  <a:pt x="145553" y="405"/>
                </a:lnTo>
                <a:lnTo>
                  <a:pt x="117271" y="6924"/>
                </a:lnTo>
                <a:lnTo>
                  <a:pt x="94576" y="15882"/>
                </a:lnTo>
                <a:lnTo>
                  <a:pt x="70621" y="23562"/>
                </a:lnTo>
                <a:lnTo>
                  <a:pt x="43197" y="28269"/>
                </a:lnTo>
                <a:lnTo>
                  <a:pt x="17819" y="29507"/>
                </a:lnTo>
                <a:lnTo>
                  <a:pt x="172865" y="29507"/>
                </a:lnTo>
                <a:lnTo>
                  <a:pt x="173746" y="29367"/>
                </a:lnTo>
                <a:lnTo>
                  <a:pt x="581183" y="29367"/>
                </a:lnTo>
                <a:lnTo>
                  <a:pt x="563514" y="27253"/>
                </a:lnTo>
                <a:lnTo>
                  <a:pt x="320263" y="27253"/>
                </a:lnTo>
                <a:lnTo>
                  <a:pt x="280376" y="23740"/>
                </a:lnTo>
                <a:lnTo>
                  <a:pt x="225018" y="9379"/>
                </a:lnTo>
                <a:lnTo>
                  <a:pt x="180957" y="0"/>
                </a:lnTo>
                <a:close/>
              </a:path>
              <a:path w="631825" h="60959">
                <a:moveTo>
                  <a:pt x="461905" y="3117"/>
                </a:moveTo>
                <a:lnTo>
                  <a:pt x="422509" y="5770"/>
                </a:lnTo>
                <a:lnTo>
                  <a:pt x="384848" y="13723"/>
                </a:lnTo>
                <a:lnTo>
                  <a:pt x="352486" y="22915"/>
                </a:lnTo>
                <a:lnTo>
                  <a:pt x="320263" y="27253"/>
                </a:lnTo>
                <a:lnTo>
                  <a:pt x="563514" y="27253"/>
                </a:lnTo>
                <a:lnTo>
                  <a:pt x="559593" y="26778"/>
                </a:lnTo>
                <a:lnTo>
                  <a:pt x="542668" y="21994"/>
                </a:lnTo>
                <a:lnTo>
                  <a:pt x="525094" y="13723"/>
                </a:lnTo>
                <a:lnTo>
                  <a:pt x="497833" y="5766"/>
                </a:lnTo>
                <a:lnTo>
                  <a:pt x="461905" y="3117"/>
                </a:lnTo>
                <a:close/>
              </a:path>
            </a:pathLst>
          </a:custGeom>
          <a:solidFill>
            <a:srgbClr val="231F20"/>
          </a:solidFill>
        </p:spPr>
        <p:txBody>
          <a:bodyPr wrap="square" lIns="0" tIns="0" rIns="0" bIns="0" rtlCol="0"/>
          <a:lstStyle/>
          <a:p>
            <a:endParaRPr/>
          </a:p>
        </p:txBody>
      </p:sp>
      <p:sp>
        <p:nvSpPr>
          <p:cNvPr id="18" name="object 18"/>
          <p:cNvSpPr/>
          <p:nvPr/>
        </p:nvSpPr>
        <p:spPr>
          <a:xfrm>
            <a:off x="4211017" y="8702594"/>
            <a:ext cx="631825" cy="60960"/>
          </a:xfrm>
          <a:custGeom>
            <a:avLst/>
            <a:gdLst/>
            <a:ahLst/>
            <a:cxnLst/>
            <a:rect l="l" t="t" r="r" b="b"/>
            <a:pathLst>
              <a:path w="631825" h="60959">
                <a:moveTo>
                  <a:pt x="628725" y="37945"/>
                </a:moveTo>
                <a:lnTo>
                  <a:pt x="429785" y="37945"/>
                </a:lnTo>
                <a:lnTo>
                  <a:pt x="464413" y="39361"/>
                </a:lnTo>
                <a:lnTo>
                  <a:pt x="500584" y="45330"/>
                </a:lnTo>
                <a:lnTo>
                  <a:pt x="534898" y="53947"/>
                </a:lnTo>
                <a:lnTo>
                  <a:pt x="569880" y="60515"/>
                </a:lnTo>
                <a:lnTo>
                  <a:pt x="599576" y="59129"/>
                </a:lnTo>
                <a:lnTo>
                  <a:pt x="621123" y="49989"/>
                </a:lnTo>
                <a:lnTo>
                  <a:pt x="628725" y="37945"/>
                </a:lnTo>
                <a:close/>
              </a:path>
              <a:path w="631825" h="60959">
                <a:moveTo>
                  <a:pt x="581160" y="29373"/>
                </a:moveTo>
                <a:lnTo>
                  <a:pt x="173746" y="29373"/>
                </a:lnTo>
                <a:lnTo>
                  <a:pt x="215755" y="37216"/>
                </a:lnTo>
                <a:lnTo>
                  <a:pt x="252194" y="50396"/>
                </a:lnTo>
                <a:lnTo>
                  <a:pt x="280936" y="59218"/>
                </a:lnTo>
                <a:lnTo>
                  <a:pt x="308226" y="60261"/>
                </a:lnTo>
                <a:lnTo>
                  <a:pt x="339523" y="57255"/>
                </a:lnTo>
                <a:lnTo>
                  <a:pt x="371317" y="51174"/>
                </a:lnTo>
                <a:lnTo>
                  <a:pt x="400100" y="42987"/>
                </a:lnTo>
                <a:lnTo>
                  <a:pt x="429785" y="37945"/>
                </a:lnTo>
                <a:lnTo>
                  <a:pt x="628725" y="37945"/>
                </a:lnTo>
                <a:lnTo>
                  <a:pt x="631659" y="33297"/>
                </a:lnTo>
                <a:lnTo>
                  <a:pt x="585960" y="29948"/>
                </a:lnTo>
                <a:lnTo>
                  <a:pt x="581160" y="29373"/>
                </a:lnTo>
                <a:close/>
              </a:path>
              <a:path w="631825" h="60959">
                <a:moveTo>
                  <a:pt x="0" y="26769"/>
                </a:moveTo>
                <a:lnTo>
                  <a:pt x="23926" y="57198"/>
                </a:lnTo>
                <a:lnTo>
                  <a:pt x="38855" y="59183"/>
                </a:lnTo>
                <a:lnTo>
                  <a:pt x="59394" y="57495"/>
                </a:lnTo>
                <a:lnTo>
                  <a:pt x="88291" y="50499"/>
                </a:lnTo>
                <a:lnTo>
                  <a:pt x="128295" y="36561"/>
                </a:lnTo>
                <a:lnTo>
                  <a:pt x="172899" y="29507"/>
                </a:lnTo>
                <a:lnTo>
                  <a:pt x="17819" y="29507"/>
                </a:lnTo>
                <a:lnTo>
                  <a:pt x="0" y="26769"/>
                </a:lnTo>
                <a:close/>
              </a:path>
              <a:path w="631825" h="60959">
                <a:moveTo>
                  <a:pt x="180957" y="0"/>
                </a:moveTo>
                <a:lnTo>
                  <a:pt x="145553" y="401"/>
                </a:lnTo>
                <a:lnTo>
                  <a:pt x="117271" y="6922"/>
                </a:lnTo>
                <a:lnTo>
                  <a:pt x="94576" y="15898"/>
                </a:lnTo>
                <a:lnTo>
                  <a:pt x="70621" y="23562"/>
                </a:lnTo>
                <a:lnTo>
                  <a:pt x="43197" y="28268"/>
                </a:lnTo>
                <a:lnTo>
                  <a:pt x="17819" y="29507"/>
                </a:lnTo>
                <a:lnTo>
                  <a:pt x="172899" y="29507"/>
                </a:lnTo>
                <a:lnTo>
                  <a:pt x="173746" y="29373"/>
                </a:lnTo>
                <a:lnTo>
                  <a:pt x="581160" y="29373"/>
                </a:lnTo>
                <a:lnTo>
                  <a:pt x="563456" y="27252"/>
                </a:lnTo>
                <a:lnTo>
                  <a:pt x="320263" y="27252"/>
                </a:lnTo>
                <a:lnTo>
                  <a:pt x="280376" y="23745"/>
                </a:lnTo>
                <a:lnTo>
                  <a:pt x="225018" y="9383"/>
                </a:lnTo>
                <a:lnTo>
                  <a:pt x="180957" y="0"/>
                </a:lnTo>
                <a:close/>
              </a:path>
              <a:path w="631825" h="60959">
                <a:moveTo>
                  <a:pt x="461905" y="3115"/>
                </a:moveTo>
                <a:lnTo>
                  <a:pt x="422509" y="5768"/>
                </a:lnTo>
                <a:lnTo>
                  <a:pt x="384848" y="13726"/>
                </a:lnTo>
                <a:lnTo>
                  <a:pt x="352486" y="22910"/>
                </a:lnTo>
                <a:lnTo>
                  <a:pt x="320263" y="27252"/>
                </a:lnTo>
                <a:lnTo>
                  <a:pt x="563456" y="27252"/>
                </a:lnTo>
                <a:lnTo>
                  <a:pt x="559627" y="26793"/>
                </a:lnTo>
                <a:lnTo>
                  <a:pt x="542668" y="21997"/>
                </a:lnTo>
                <a:lnTo>
                  <a:pt x="525094" y="13726"/>
                </a:lnTo>
                <a:lnTo>
                  <a:pt x="497833" y="5768"/>
                </a:lnTo>
                <a:lnTo>
                  <a:pt x="461905" y="3115"/>
                </a:lnTo>
                <a:close/>
              </a:path>
            </a:pathLst>
          </a:custGeom>
          <a:solidFill>
            <a:srgbClr val="231F20"/>
          </a:solidFill>
        </p:spPr>
        <p:txBody>
          <a:bodyPr wrap="square" lIns="0" tIns="0" rIns="0" bIns="0" rtlCol="0"/>
          <a:lstStyle/>
          <a:p>
            <a:endParaRPr/>
          </a:p>
        </p:txBody>
      </p:sp>
      <p:sp>
        <p:nvSpPr>
          <p:cNvPr id="19" name="object 19"/>
          <p:cNvSpPr/>
          <p:nvPr/>
        </p:nvSpPr>
        <p:spPr>
          <a:xfrm>
            <a:off x="3965150" y="7942516"/>
            <a:ext cx="1109980" cy="1109980"/>
          </a:xfrm>
          <a:custGeom>
            <a:avLst/>
            <a:gdLst/>
            <a:ahLst/>
            <a:cxnLst/>
            <a:rect l="l" t="t" r="r" b="b"/>
            <a:pathLst>
              <a:path w="1109979" h="1109979">
                <a:moveTo>
                  <a:pt x="554659" y="0"/>
                </a:moveTo>
                <a:lnTo>
                  <a:pt x="506807" y="2036"/>
                </a:lnTo>
                <a:lnTo>
                  <a:pt x="460085" y="8033"/>
                </a:lnTo>
                <a:lnTo>
                  <a:pt x="414658" y="17826"/>
                </a:lnTo>
                <a:lnTo>
                  <a:pt x="370693" y="31247"/>
                </a:lnTo>
                <a:lnTo>
                  <a:pt x="328357" y="48131"/>
                </a:lnTo>
                <a:lnTo>
                  <a:pt x="287817" y="68310"/>
                </a:lnTo>
                <a:lnTo>
                  <a:pt x="249239" y="91618"/>
                </a:lnTo>
                <a:lnTo>
                  <a:pt x="212790" y="117890"/>
                </a:lnTo>
                <a:lnTo>
                  <a:pt x="178636" y="146958"/>
                </a:lnTo>
                <a:lnTo>
                  <a:pt x="146944" y="178655"/>
                </a:lnTo>
                <a:lnTo>
                  <a:pt x="117881" y="212817"/>
                </a:lnTo>
                <a:lnTo>
                  <a:pt x="91613" y="249275"/>
                </a:lnTo>
                <a:lnTo>
                  <a:pt x="68307" y="287864"/>
                </a:lnTo>
                <a:lnTo>
                  <a:pt x="48130" y="328418"/>
                </a:lnTo>
                <a:lnTo>
                  <a:pt x="31247" y="370769"/>
                </a:lnTo>
                <a:lnTo>
                  <a:pt x="17826" y="414752"/>
                </a:lnTo>
                <a:lnTo>
                  <a:pt x="8034" y="460200"/>
                </a:lnTo>
                <a:lnTo>
                  <a:pt x="2036" y="506946"/>
                </a:lnTo>
                <a:lnTo>
                  <a:pt x="0" y="554824"/>
                </a:lnTo>
                <a:lnTo>
                  <a:pt x="2036" y="602660"/>
                </a:lnTo>
                <a:lnTo>
                  <a:pt x="8034" y="649370"/>
                </a:lnTo>
                <a:lnTo>
                  <a:pt x="17826" y="694786"/>
                </a:lnTo>
                <a:lnTo>
                  <a:pt x="31247" y="738743"/>
                </a:lnTo>
                <a:lnTo>
                  <a:pt x="48130" y="781073"/>
                </a:lnTo>
                <a:lnTo>
                  <a:pt x="68307" y="821610"/>
                </a:lnTo>
                <a:lnTo>
                  <a:pt x="91613" y="860186"/>
                </a:lnTo>
                <a:lnTo>
                  <a:pt x="117881" y="896636"/>
                </a:lnTo>
                <a:lnTo>
                  <a:pt x="146944" y="930791"/>
                </a:lnTo>
                <a:lnTo>
                  <a:pt x="178636" y="962485"/>
                </a:lnTo>
                <a:lnTo>
                  <a:pt x="212790" y="991551"/>
                </a:lnTo>
                <a:lnTo>
                  <a:pt x="249239" y="1017823"/>
                </a:lnTo>
                <a:lnTo>
                  <a:pt x="287817" y="1041134"/>
                </a:lnTo>
                <a:lnTo>
                  <a:pt x="328357" y="1061315"/>
                </a:lnTo>
                <a:lnTo>
                  <a:pt x="370693" y="1078202"/>
                </a:lnTo>
                <a:lnTo>
                  <a:pt x="414658" y="1091627"/>
                </a:lnTo>
                <a:lnTo>
                  <a:pt x="460085" y="1101422"/>
                </a:lnTo>
                <a:lnTo>
                  <a:pt x="506807" y="1107422"/>
                </a:lnTo>
                <a:lnTo>
                  <a:pt x="554659" y="1109459"/>
                </a:lnTo>
                <a:lnTo>
                  <a:pt x="602527" y="1107422"/>
                </a:lnTo>
                <a:lnTo>
                  <a:pt x="649263" y="1101422"/>
                </a:lnTo>
                <a:lnTo>
                  <a:pt x="694703" y="1091627"/>
                </a:lnTo>
                <a:lnTo>
                  <a:pt x="738679" y="1078202"/>
                </a:lnTo>
                <a:lnTo>
                  <a:pt x="781024" y="1061315"/>
                </a:lnTo>
                <a:lnTo>
                  <a:pt x="821574" y="1041134"/>
                </a:lnTo>
                <a:lnTo>
                  <a:pt x="860159" y="1017823"/>
                </a:lnTo>
                <a:lnTo>
                  <a:pt x="891099" y="995527"/>
                </a:lnTo>
                <a:lnTo>
                  <a:pt x="554659" y="995527"/>
                </a:lnTo>
                <a:lnTo>
                  <a:pt x="506635" y="992941"/>
                </a:lnTo>
                <a:lnTo>
                  <a:pt x="460109" y="985363"/>
                </a:lnTo>
                <a:lnTo>
                  <a:pt x="415350" y="973061"/>
                </a:lnTo>
                <a:lnTo>
                  <a:pt x="372627" y="956304"/>
                </a:lnTo>
                <a:lnTo>
                  <a:pt x="332209" y="935362"/>
                </a:lnTo>
                <a:lnTo>
                  <a:pt x="294365" y="910501"/>
                </a:lnTo>
                <a:lnTo>
                  <a:pt x="259363" y="881992"/>
                </a:lnTo>
                <a:lnTo>
                  <a:pt x="227473" y="850104"/>
                </a:lnTo>
                <a:lnTo>
                  <a:pt x="198962" y="815104"/>
                </a:lnTo>
                <a:lnTo>
                  <a:pt x="174101" y="777262"/>
                </a:lnTo>
                <a:lnTo>
                  <a:pt x="153156" y="736847"/>
                </a:lnTo>
                <a:lnTo>
                  <a:pt x="136399" y="694126"/>
                </a:lnTo>
                <a:lnTo>
                  <a:pt x="124096" y="649369"/>
                </a:lnTo>
                <a:lnTo>
                  <a:pt x="116517" y="602846"/>
                </a:lnTo>
                <a:lnTo>
                  <a:pt x="113931" y="554824"/>
                </a:lnTo>
                <a:lnTo>
                  <a:pt x="116933" y="503019"/>
                </a:lnTo>
                <a:lnTo>
                  <a:pt x="125718" y="453025"/>
                </a:lnTo>
                <a:lnTo>
                  <a:pt x="139952" y="405168"/>
                </a:lnTo>
                <a:lnTo>
                  <a:pt x="159303" y="359769"/>
                </a:lnTo>
                <a:lnTo>
                  <a:pt x="183439" y="317154"/>
                </a:lnTo>
                <a:lnTo>
                  <a:pt x="212026" y="277647"/>
                </a:lnTo>
                <a:lnTo>
                  <a:pt x="345051" y="277647"/>
                </a:lnTo>
                <a:lnTo>
                  <a:pt x="278536" y="211137"/>
                </a:lnTo>
                <a:lnTo>
                  <a:pt x="318012" y="182837"/>
                </a:lnTo>
                <a:lnTo>
                  <a:pt x="360543" y="158919"/>
                </a:lnTo>
                <a:lnTo>
                  <a:pt x="405801" y="139725"/>
                </a:lnTo>
                <a:lnTo>
                  <a:pt x="453458" y="125594"/>
                </a:lnTo>
                <a:lnTo>
                  <a:pt x="503187" y="116865"/>
                </a:lnTo>
                <a:lnTo>
                  <a:pt x="554659" y="113880"/>
                </a:lnTo>
                <a:lnTo>
                  <a:pt x="891052" y="113880"/>
                </a:lnTo>
                <a:lnTo>
                  <a:pt x="860159" y="91618"/>
                </a:lnTo>
                <a:lnTo>
                  <a:pt x="821574" y="68310"/>
                </a:lnTo>
                <a:lnTo>
                  <a:pt x="781024" y="48131"/>
                </a:lnTo>
                <a:lnTo>
                  <a:pt x="738679" y="31247"/>
                </a:lnTo>
                <a:lnTo>
                  <a:pt x="694703" y="17826"/>
                </a:lnTo>
                <a:lnTo>
                  <a:pt x="649263" y="8033"/>
                </a:lnTo>
                <a:lnTo>
                  <a:pt x="602527" y="2036"/>
                </a:lnTo>
                <a:lnTo>
                  <a:pt x="554659" y="0"/>
                </a:lnTo>
                <a:close/>
              </a:path>
              <a:path w="1109979" h="1109979">
                <a:moveTo>
                  <a:pt x="345051" y="277647"/>
                </a:moveTo>
                <a:lnTo>
                  <a:pt x="212026" y="277647"/>
                </a:lnTo>
                <a:lnTo>
                  <a:pt x="831837" y="897496"/>
                </a:lnTo>
                <a:lnTo>
                  <a:pt x="792312" y="926030"/>
                </a:lnTo>
                <a:lnTo>
                  <a:pt x="749675" y="950140"/>
                </a:lnTo>
                <a:lnTo>
                  <a:pt x="704259" y="969486"/>
                </a:lnTo>
                <a:lnTo>
                  <a:pt x="656396" y="983726"/>
                </a:lnTo>
                <a:lnTo>
                  <a:pt x="606419" y="992520"/>
                </a:lnTo>
                <a:lnTo>
                  <a:pt x="554659" y="995527"/>
                </a:lnTo>
                <a:lnTo>
                  <a:pt x="891099" y="995527"/>
                </a:lnTo>
                <a:lnTo>
                  <a:pt x="930775" y="962485"/>
                </a:lnTo>
                <a:lnTo>
                  <a:pt x="962472" y="930791"/>
                </a:lnTo>
                <a:lnTo>
                  <a:pt x="991539" y="896636"/>
                </a:lnTo>
                <a:lnTo>
                  <a:pt x="1017810" y="860186"/>
                </a:lnTo>
                <a:lnTo>
                  <a:pt x="1035592" y="830757"/>
                </a:lnTo>
                <a:lnTo>
                  <a:pt x="898207" y="830757"/>
                </a:lnTo>
                <a:lnTo>
                  <a:pt x="345051" y="277647"/>
                </a:lnTo>
                <a:close/>
              </a:path>
              <a:path w="1109979" h="1109979">
                <a:moveTo>
                  <a:pt x="891052" y="113880"/>
                </a:moveTo>
                <a:lnTo>
                  <a:pt x="554659" y="113880"/>
                </a:lnTo>
                <a:lnTo>
                  <a:pt x="602706" y="116466"/>
                </a:lnTo>
                <a:lnTo>
                  <a:pt x="649254" y="124044"/>
                </a:lnTo>
                <a:lnTo>
                  <a:pt x="694034" y="136346"/>
                </a:lnTo>
                <a:lnTo>
                  <a:pt x="736776" y="153104"/>
                </a:lnTo>
                <a:lnTo>
                  <a:pt x="777213" y="174049"/>
                </a:lnTo>
                <a:lnTo>
                  <a:pt x="815074" y="198914"/>
                </a:lnTo>
                <a:lnTo>
                  <a:pt x="850092" y="227431"/>
                </a:lnTo>
                <a:lnTo>
                  <a:pt x="881997" y="259330"/>
                </a:lnTo>
                <a:lnTo>
                  <a:pt x="910521" y="294345"/>
                </a:lnTo>
                <a:lnTo>
                  <a:pt x="935394" y="332206"/>
                </a:lnTo>
                <a:lnTo>
                  <a:pt x="956348" y="372645"/>
                </a:lnTo>
                <a:lnTo>
                  <a:pt x="973113" y="415395"/>
                </a:lnTo>
                <a:lnTo>
                  <a:pt x="985423" y="460200"/>
                </a:lnTo>
                <a:lnTo>
                  <a:pt x="993003" y="506753"/>
                </a:lnTo>
                <a:lnTo>
                  <a:pt x="995591" y="554824"/>
                </a:lnTo>
                <a:lnTo>
                  <a:pt x="992604" y="606282"/>
                </a:lnTo>
                <a:lnTo>
                  <a:pt x="983870" y="656007"/>
                </a:lnTo>
                <a:lnTo>
                  <a:pt x="969725" y="703659"/>
                </a:lnTo>
                <a:lnTo>
                  <a:pt x="950508" y="748895"/>
                </a:lnTo>
                <a:lnTo>
                  <a:pt x="926556" y="791375"/>
                </a:lnTo>
                <a:lnTo>
                  <a:pt x="898207" y="830757"/>
                </a:lnTo>
                <a:lnTo>
                  <a:pt x="1035592" y="830757"/>
                </a:lnTo>
                <a:lnTo>
                  <a:pt x="1061299" y="781073"/>
                </a:lnTo>
                <a:lnTo>
                  <a:pt x="1078183" y="738743"/>
                </a:lnTo>
                <a:lnTo>
                  <a:pt x="1091605" y="694786"/>
                </a:lnTo>
                <a:lnTo>
                  <a:pt x="1101399" y="649369"/>
                </a:lnTo>
                <a:lnTo>
                  <a:pt x="1107397" y="602660"/>
                </a:lnTo>
                <a:lnTo>
                  <a:pt x="1109433" y="554824"/>
                </a:lnTo>
                <a:lnTo>
                  <a:pt x="1107397" y="506946"/>
                </a:lnTo>
                <a:lnTo>
                  <a:pt x="1101396" y="460187"/>
                </a:lnTo>
                <a:lnTo>
                  <a:pt x="1091605" y="414752"/>
                </a:lnTo>
                <a:lnTo>
                  <a:pt x="1078183" y="370769"/>
                </a:lnTo>
                <a:lnTo>
                  <a:pt x="1061299" y="328418"/>
                </a:lnTo>
                <a:lnTo>
                  <a:pt x="1041119" y="287864"/>
                </a:lnTo>
                <a:lnTo>
                  <a:pt x="1017810" y="249275"/>
                </a:lnTo>
                <a:lnTo>
                  <a:pt x="991539" y="212817"/>
                </a:lnTo>
                <a:lnTo>
                  <a:pt x="962472" y="178655"/>
                </a:lnTo>
                <a:lnTo>
                  <a:pt x="930775" y="146958"/>
                </a:lnTo>
                <a:lnTo>
                  <a:pt x="896615" y="117890"/>
                </a:lnTo>
                <a:lnTo>
                  <a:pt x="891052" y="113880"/>
                </a:lnTo>
                <a:close/>
              </a:path>
            </a:pathLst>
          </a:custGeom>
          <a:solidFill>
            <a:srgbClr val="231F20"/>
          </a:solidFill>
        </p:spPr>
        <p:txBody>
          <a:bodyPr wrap="square" lIns="0" tIns="0" rIns="0" bIns="0" rtlCol="0"/>
          <a:lstStyle/>
          <a:p>
            <a:endParaRPr/>
          </a:p>
        </p:txBody>
      </p:sp>
      <p:sp>
        <p:nvSpPr>
          <p:cNvPr id="20" name="object 20"/>
          <p:cNvSpPr/>
          <p:nvPr/>
        </p:nvSpPr>
        <p:spPr>
          <a:xfrm>
            <a:off x="2485485" y="7942532"/>
            <a:ext cx="1109980" cy="1109980"/>
          </a:xfrm>
          <a:custGeom>
            <a:avLst/>
            <a:gdLst/>
            <a:ahLst/>
            <a:cxnLst/>
            <a:rect l="l" t="t" r="r" b="b"/>
            <a:pathLst>
              <a:path w="1109979" h="1109979">
                <a:moveTo>
                  <a:pt x="554774" y="0"/>
                </a:moveTo>
                <a:lnTo>
                  <a:pt x="506899" y="2036"/>
                </a:lnTo>
                <a:lnTo>
                  <a:pt x="460157" y="8033"/>
                </a:lnTo>
                <a:lnTo>
                  <a:pt x="414713" y="17825"/>
                </a:lnTo>
                <a:lnTo>
                  <a:pt x="370734" y="31245"/>
                </a:lnTo>
                <a:lnTo>
                  <a:pt x="328387" y="48127"/>
                </a:lnTo>
                <a:lnTo>
                  <a:pt x="287837" y="68303"/>
                </a:lnTo>
                <a:lnTo>
                  <a:pt x="249251" y="91609"/>
                </a:lnTo>
                <a:lnTo>
                  <a:pt x="212796" y="117876"/>
                </a:lnTo>
                <a:lnTo>
                  <a:pt x="178638" y="146940"/>
                </a:lnTo>
                <a:lnTo>
                  <a:pt x="146943" y="178632"/>
                </a:lnTo>
                <a:lnTo>
                  <a:pt x="117878" y="212787"/>
                </a:lnTo>
                <a:lnTo>
                  <a:pt x="91609" y="249238"/>
                </a:lnTo>
                <a:lnTo>
                  <a:pt x="68303" y="287818"/>
                </a:lnTo>
                <a:lnTo>
                  <a:pt x="48126" y="328362"/>
                </a:lnTo>
                <a:lnTo>
                  <a:pt x="31244" y="370702"/>
                </a:lnTo>
                <a:lnTo>
                  <a:pt x="17824" y="414672"/>
                </a:lnTo>
                <a:lnTo>
                  <a:pt x="8033" y="460106"/>
                </a:lnTo>
                <a:lnTo>
                  <a:pt x="2035" y="506836"/>
                </a:lnTo>
                <a:lnTo>
                  <a:pt x="0" y="554697"/>
                </a:lnTo>
                <a:lnTo>
                  <a:pt x="2035" y="602564"/>
                </a:lnTo>
                <a:lnTo>
                  <a:pt x="8033" y="649300"/>
                </a:lnTo>
                <a:lnTo>
                  <a:pt x="17824" y="694737"/>
                </a:lnTo>
                <a:lnTo>
                  <a:pt x="31244" y="738711"/>
                </a:lnTo>
                <a:lnTo>
                  <a:pt x="48126" y="781054"/>
                </a:lnTo>
                <a:lnTo>
                  <a:pt x="68303" y="821600"/>
                </a:lnTo>
                <a:lnTo>
                  <a:pt x="91609" y="860182"/>
                </a:lnTo>
                <a:lnTo>
                  <a:pt x="117878" y="896634"/>
                </a:lnTo>
                <a:lnTo>
                  <a:pt x="146943" y="930790"/>
                </a:lnTo>
                <a:lnTo>
                  <a:pt x="178638" y="962482"/>
                </a:lnTo>
                <a:lnTo>
                  <a:pt x="212796" y="991546"/>
                </a:lnTo>
                <a:lnTo>
                  <a:pt x="249251" y="1017813"/>
                </a:lnTo>
                <a:lnTo>
                  <a:pt x="287837" y="1041119"/>
                </a:lnTo>
                <a:lnTo>
                  <a:pt x="328387" y="1061295"/>
                </a:lnTo>
                <a:lnTo>
                  <a:pt x="370734" y="1078176"/>
                </a:lnTo>
                <a:lnTo>
                  <a:pt x="414713" y="1091596"/>
                </a:lnTo>
                <a:lnTo>
                  <a:pt x="460157" y="1101388"/>
                </a:lnTo>
                <a:lnTo>
                  <a:pt x="506899" y="1107385"/>
                </a:lnTo>
                <a:lnTo>
                  <a:pt x="554774" y="1109421"/>
                </a:lnTo>
                <a:lnTo>
                  <a:pt x="602636" y="1107385"/>
                </a:lnTo>
                <a:lnTo>
                  <a:pt x="649368" y="1101388"/>
                </a:lnTo>
                <a:lnTo>
                  <a:pt x="694801" y="1091596"/>
                </a:lnTo>
                <a:lnTo>
                  <a:pt x="738770" y="1078176"/>
                </a:lnTo>
                <a:lnTo>
                  <a:pt x="781108" y="1061295"/>
                </a:lnTo>
                <a:lnTo>
                  <a:pt x="821650" y="1041119"/>
                </a:lnTo>
                <a:lnTo>
                  <a:pt x="860227" y="1017813"/>
                </a:lnTo>
                <a:lnTo>
                  <a:pt x="896675" y="991546"/>
                </a:lnTo>
                <a:lnTo>
                  <a:pt x="930827" y="962482"/>
                </a:lnTo>
                <a:lnTo>
                  <a:pt x="962515" y="930790"/>
                </a:lnTo>
                <a:lnTo>
                  <a:pt x="991575" y="896634"/>
                </a:lnTo>
                <a:lnTo>
                  <a:pt x="1017839" y="860182"/>
                </a:lnTo>
                <a:lnTo>
                  <a:pt x="1041141" y="821600"/>
                </a:lnTo>
                <a:lnTo>
                  <a:pt x="1061315" y="781054"/>
                </a:lnTo>
                <a:lnTo>
                  <a:pt x="1078194" y="738711"/>
                </a:lnTo>
                <a:lnTo>
                  <a:pt x="1091611" y="694737"/>
                </a:lnTo>
                <a:lnTo>
                  <a:pt x="1101402" y="649300"/>
                </a:lnTo>
                <a:lnTo>
                  <a:pt x="1107398" y="602564"/>
                </a:lnTo>
                <a:lnTo>
                  <a:pt x="1109433" y="554697"/>
                </a:lnTo>
                <a:lnTo>
                  <a:pt x="1107398" y="506836"/>
                </a:lnTo>
                <a:lnTo>
                  <a:pt x="1101402" y="460106"/>
                </a:lnTo>
                <a:lnTo>
                  <a:pt x="1091611" y="414672"/>
                </a:lnTo>
                <a:lnTo>
                  <a:pt x="1078194" y="370702"/>
                </a:lnTo>
                <a:lnTo>
                  <a:pt x="1061315" y="328362"/>
                </a:lnTo>
                <a:lnTo>
                  <a:pt x="1041141" y="287818"/>
                </a:lnTo>
                <a:lnTo>
                  <a:pt x="1017839" y="249238"/>
                </a:lnTo>
                <a:lnTo>
                  <a:pt x="991575" y="212787"/>
                </a:lnTo>
                <a:lnTo>
                  <a:pt x="962515" y="178632"/>
                </a:lnTo>
                <a:lnTo>
                  <a:pt x="930827" y="146940"/>
                </a:lnTo>
                <a:lnTo>
                  <a:pt x="896675" y="117876"/>
                </a:lnTo>
                <a:lnTo>
                  <a:pt x="860227" y="91609"/>
                </a:lnTo>
                <a:lnTo>
                  <a:pt x="821650" y="68303"/>
                </a:lnTo>
                <a:lnTo>
                  <a:pt x="781108" y="48127"/>
                </a:lnTo>
                <a:lnTo>
                  <a:pt x="738770" y="31245"/>
                </a:lnTo>
                <a:lnTo>
                  <a:pt x="694801" y="17825"/>
                </a:lnTo>
                <a:lnTo>
                  <a:pt x="649368" y="8033"/>
                </a:lnTo>
                <a:lnTo>
                  <a:pt x="602636" y="2036"/>
                </a:lnTo>
                <a:lnTo>
                  <a:pt x="554774" y="0"/>
                </a:lnTo>
                <a:close/>
              </a:path>
            </a:pathLst>
          </a:custGeom>
          <a:solidFill>
            <a:srgbClr val="231F20"/>
          </a:solidFill>
        </p:spPr>
        <p:txBody>
          <a:bodyPr wrap="square" lIns="0" tIns="0" rIns="0" bIns="0" rtlCol="0"/>
          <a:lstStyle/>
          <a:p>
            <a:endParaRPr/>
          </a:p>
        </p:txBody>
      </p:sp>
      <p:sp>
        <p:nvSpPr>
          <p:cNvPr id="21" name="object 21"/>
          <p:cNvSpPr/>
          <p:nvPr/>
        </p:nvSpPr>
        <p:spPr>
          <a:xfrm>
            <a:off x="2754791" y="8088234"/>
            <a:ext cx="234124" cy="231965"/>
          </a:xfrm>
          <a:prstGeom prst="rect">
            <a:avLst/>
          </a:prstGeom>
          <a:blipFill>
            <a:blip r:embed="rId5" cstate="print"/>
            <a:stretch>
              <a:fillRect/>
            </a:stretch>
          </a:blipFill>
        </p:spPr>
        <p:txBody>
          <a:bodyPr wrap="square" lIns="0" tIns="0" rIns="0" bIns="0" rtlCol="0"/>
          <a:lstStyle/>
          <a:p>
            <a:endParaRPr/>
          </a:p>
        </p:txBody>
      </p:sp>
      <p:sp>
        <p:nvSpPr>
          <p:cNvPr id="22" name="object 22"/>
          <p:cNvSpPr/>
          <p:nvPr/>
        </p:nvSpPr>
        <p:spPr>
          <a:xfrm>
            <a:off x="2714617" y="8345881"/>
            <a:ext cx="633730" cy="560705"/>
          </a:xfrm>
          <a:custGeom>
            <a:avLst/>
            <a:gdLst/>
            <a:ahLst/>
            <a:cxnLst/>
            <a:rect l="l" t="t" r="r" b="b"/>
            <a:pathLst>
              <a:path w="633729" h="560704">
                <a:moveTo>
                  <a:pt x="49644" y="0"/>
                </a:moveTo>
                <a:lnTo>
                  <a:pt x="6159" y="43522"/>
                </a:lnTo>
                <a:lnTo>
                  <a:pt x="1853" y="459752"/>
                </a:lnTo>
                <a:lnTo>
                  <a:pt x="0" y="485363"/>
                </a:lnTo>
                <a:lnTo>
                  <a:pt x="28566" y="511321"/>
                </a:lnTo>
                <a:lnTo>
                  <a:pt x="64520" y="538200"/>
                </a:lnTo>
                <a:lnTo>
                  <a:pt x="98415" y="558787"/>
                </a:lnTo>
                <a:lnTo>
                  <a:pt x="282612" y="560323"/>
                </a:lnTo>
                <a:lnTo>
                  <a:pt x="281571" y="351053"/>
                </a:lnTo>
                <a:lnTo>
                  <a:pt x="210946" y="242658"/>
                </a:lnTo>
                <a:lnTo>
                  <a:pt x="200859" y="221207"/>
                </a:lnTo>
                <a:lnTo>
                  <a:pt x="197497" y="211591"/>
                </a:lnTo>
                <a:lnTo>
                  <a:pt x="380113" y="211590"/>
                </a:lnTo>
                <a:lnTo>
                  <a:pt x="278612" y="51282"/>
                </a:lnTo>
                <a:lnTo>
                  <a:pt x="259947" y="25066"/>
                </a:lnTo>
                <a:lnTo>
                  <a:pt x="248543" y="11809"/>
                </a:lnTo>
                <a:lnTo>
                  <a:pt x="240677" y="7912"/>
                </a:lnTo>
                <a:lnTo>
                  <a:pt x="228866" y="7912"/>
                </a:lnTo>
                <a:lnTo>
                  <a:pt x="49644" y="0"/>
                </a:lnTo>
                <a:close/>
              </a:path>
              <a:path w="633729" h="560704">
                <a:moveTo>
                  <a:pt x="380113" y="211590"/>
                </a:moveTo>
                <a:lnTo>
                  <a:pt x="200859" y="211590"/>
                </a:lnTo>
                <a:lnTo>
                  <a:pt x="210946" y="218986"/>
                </a:lnTo>
                <a:lnTo>
                  <a:pt x="308482" y="361060"/>
                </a:lnTo>
                <a:lnTo>
                  <a:pt x="331002" y="386966"/>
                </a:lnTo>
                <a:lnTo>
                  <a:pt x="346908" y="398143"/>
                </a:lnTo>
                <a:lnTo>
                  <a:pt x="363759" y="396877"/>
                </a:lnTo>
                <a:lnTo>
                  <a:pt x="389115" y="385457"/>
                </a:lnTo>
                <a:lnTo>
                  <a:pt x="617994" y="251244"/>
                </a:lnTo>
                <a:lnTo>
                  <a:pt x="621975" y="236778"/>
                </a:lnTo>
                <a:lnTo>
                  <a:pt x="396061" y="236778"/>
                </a:lnTo>
                <a:lnTo>
                  <a:pt x="380113" y="211590"/>
                </a:lnTo>
                <a:close/>
              </a:path>
              <a:path w="633729" h="560704">
                <a:moveTo>
                  <a:pt x="604974" y="155535"/>
                </a:moveTo>
                <a:lnTo>
                  <a:pt x="547357" y="155867"/>
                </a:lnTo>
                <a:lnTo>
                  <a:pt x="396061" y="236778"/>
                </a:lnTo>
                <a:lnTo>
                  <a:pt x="621975" y="236778"/>
                </a:lnTo>
                <a:lnTo>
                  <a:pt x="633671" y="194282"/>
                </a:lnTo>
                <a:lnTo>
                  <a:pt x="631539" y="165360"/>
                </a:lnTo>
                <a:lnTo>
                  <a:pt x="604974" y="155535"/>
                </a:lnTo>
                <a:close/>
              </a:path>
              <a:path w="633729" h="560704">
                <a:moveTo>
                  <a:pt x="239737" y="7446"/>
                </a:moveTo>
                <a:lnTo>
                  <a:pt x="228866" y="7912"/>
                </a:lnTo>
                <a:lnTo>
                  <a:pt x="240677" y="7912"/>
                </a:lnTo>
                <a:lnTo>
                  <a:pt x="239737" y="7446"/>
                </a:lnTo>
                <a:close/>
              </a:path>
            </a:pathLst>
          </a:custGeom>
          <a:solidFill>
            <a:srgbClr val="FFFFFF"/>
          </a:solidFill>
        </p:spPr>
        <p:txBody>
          <a:bodyPr wrap="square" lIns="0" tIns="0" rIns="0" bIns="0" rtlCol="0"/>
          <a:lstStyle/>
          <a:p>
            <a:endParaRPr/>
          </a:p>
        </p:txBody>
      </p:sp>
      <p:sp>
        <p:nvSpPr>
          <p:cNvPr id="23" name="object 23"/>
          <p:cNvSpPr/>
          <p:nvPr/>
        </p:nvSpPr>
        <p:spPr>
          <a:xfrm>
            <a:off x="3102693" y="8190033"/>
            <a:ext cx="246379" cy="264795"/>
          </a:xfrm>
          <a:custGeom>
            <a:avLst/>
            <a:gdLst/>
            <a:ahLst/>
            <a:cxnLst/>
            <a:rect l="l" t="t" r="r" b="b"/>
            <a:pathLst>
              <a:path w="246379" h="264795">
                <a:moveTo>
                  <a:pt x="186182" y="0"/>
                </a:moveTo>
                <a:lnTo>
                  <a:pt x="0" y="110718"/>
                </a:lnTo>
                <a:lnTo>
                  <a:pt x="73939" y="264769"/>
                </a:lnTo>
                <a:lnTo>
                  <a:pt x="246024" y="151257"/>
                </a:lnTo>
                <a:lnTo>
                  <a:pt x="186182" y="0"/>
                </a:lnTo>
                <a:close/>
              </a:path>
            </a:pathLst>
          </a:custGeom>
          <a:solidFill>
            <a:srgbClr val="FFFFFF"/>
          </a:solidFill>
        </p:spPr>
        <p:txBody>
          <a:bodyPr wrap="square" lIns="0" tIns="0" rIns="0" bIns="0" rtlCol="0"/>
          <a:lstStyle/>
          <a:p>
            <a:endParaRPr/>
          </a:p>
        </p:txBody>
      </p:sp>
      <p:sp>
        <p:nvSpPr>
          <p:cNvPr id="24" name="object 24"/>
          <p:cNvSpPr/>
          <p:nvPr/>
        </p:nvSpPr>
        <p:spPr>
          <a:xfrm>
            <a:off x="3026874" y="8166310"/>
            <a:ext cx="235585" cy="276860"/>
          </a:xfrm>
          <a:custGeom>
            <a:avLst/>
            <a:gdLst/>
            <a:ahLst/>
            <a:cxnLst/>
            <a:rect l="l" t="t" r="r" b="b"/>
            <a:pathLst>
              <a:path w="235585" h="276859">
                <a:moveTo>
                  <a:pt x="219443" y="0"/>
                </a:moveTo>
                <a:lnTo>
                  <a:pt x="0" y="128498"/>
                </a:lnTo>
                <a:lnTo>
                  <a:pt x="125056" y="276821"/>
                </a:lnTo>
                <a:lnTo>
                  <a:pt x="57810" y="128498"/>
                </a:lnTo>
                <a:lnTo>
                  <a:pt x="235381" y="23723"/>
                </a:lnTo>
                <a:lnTo>
                  <a:pt x="219443" y="0"/>
                </a:lnTo>
                <a:close/>
              </a:path>
            </a:pathLst>
          </a:custGeom>
          <a:solidFill>
            <a:srgbClr val="FFFFFF"/>
          </a:solidFill>
        </p:spPr>
        <p:txBody>
          <a:bodyPr wrap="square" lIns="0" tIns="0" rIns="0" bIns="0" rtlCol="0"/>
          <a:lstStyle/>
          <a:p>
            <a:endParaRPr/>
          </a:p>
        </p:txBody>
      </p:sp>
      <p:sp>
        <p:nvSpPr>
          <p:cNvPr id="25" name="object 25"/>
          <p:cNvSpPr/>
          <p:nvPr/>
        </p:nvSpPr>
        <p:spPr>
          <a:xfrm>
            <a:off x="3014860" y="8381837"/>
            <a:ext cx="145415" cy="123189"/>
          </a:xfrm>
          <a:custGeom>
            <a:avLst/>
            <a:gdLst/>
            <a:ahLst/>
            <a:cxnLst/>
            <a:rect l="l" t="t" r="r" b="b"/>
            <a:pathLst>
              <a:path w="145414" h="123190">
                <a:moveTo>
                  <a:pt x="61887" y="0"/>
                </a:moveTo>
                <a:lnTo>
                  <a:pt x="0" y="25730"/>
                </a:lnTo>
                <a:lnTo>
                  <a:pt x="55880" y="122618"/>
                </a:lnTo>
                <a:lnTo>
                  <a:pt x="145135" y="94551"/>
                </a:lnTo>
                <a:lnTo>
                  <a:pt x="61887" y="0"/>
                </a:lnTo>
                <a:close/>
              </a:path>
            </a:pathLst>
          </a:custGeom>
          <a:solidFill>
            <a:srgbClr val="FFFFFF"/>
          </a:solidFill>
        </p:spPr>
        <p:txBody>
          <a:bodyPr wrap="square" lIns="0" tIns="0" rIns="0" bIns="0" rtlCol="0"/>
          <a:lstStyle/>
          <a:p>
            <a:endParaRPr/>
          </a:p>
        </p:txBody>
      </p:sp>
      <p:sp>
        <p:nvSpPr>
          <p:cNvPr id="26" name="object 26"/>
          <p:cNvSpPr/>
          <p:nvPr/>
        </p:nvSpPr>
        <p:spPr>
          <a:xfrm>
            <a:off x="3183433" y="8345886"/>
            <a:ext cx="321310" cy="209550"/>
          </a:xfrm>
          <a:custGeom>
            <a:avLst/>
            <a:gdLst/>
            <a:ahLst/>
            <a:cxnLst/>
            <a:rect l="l" t="t" r="r" b="b"/>
            <a:pathLst>
              <a:path w="321310" h="209550">
                <a:moveTo>
                  <a:pt x="280120" y="135817"/>
                </a:moveTo>
                <a:lnTo>
                  <a:pt x="110209" y="135817"/>
                </a:lnTo>
                <a:lnTo>
                  <a:pt x="137139" y="136055"/>
                </a:lnTo>
                <a:lnTo>
                  <a:pt x="150550" y="153875"/>
                </a:lnTo>
                <a:lnTo>
                  <a:pt x="159753" y="193446"/>
                </a:lnTo>
                <a:lnTo>
                  <a:pt x="186893" y="209461"/>
                </a:lnTo>
                <a:lnTo>
                  <a:pt x="280120" y="135817"/>
                </a:lnTo>
                <a:close/>
              </a:path>
              <a:path w="321310" h="209550">
                <a:moveTo>
                  <a:pt x="177622" y="0"/>
                </a:moveTo>
                <a:lnTo>
                  <a:pt x="0" y="123736"/>
                </a:lnTo>
                <a:lnTo>
                  <a:pt x="60452" y="148996"/>
                </a:lnTo>
                <a:lnTo>
                  <a:pt x="110209" y="135817"/>
                </a:lnTo>
                <a:lnTo>
                  <a:pt x="280120" y="135817"/>
                </a:lnTo>
                <a:lnTo>
                  <a:pt x="321286" y="103298"/>
                </a:lnTo>
                <a:lnTo>
                  <a:pt x="314836" y="61014"/>
                </a:lnTo>
                <a:lnTo>
                  <a:pt x="177622" y="0"/>
                </a:lnTo>
                <a:close/>
              </a:path>
            </a:pathLst>
          </a:custGeom>
          <a:solidFill>
            <a:srgbClr val="FFFFFF"/>
          </a:solidFill>
        </p:spPr>
        <p:txBody>
          <a:bodyPr wrap="square" lIns="0" tIns="0" rIns="0" bIns="0" rtlCol="0"/>
          <a:lstStyle/>
          <a:p>
            <a:endParaRPr/>
          </a:p>
        </p:txBody>
      </p:sp>
      <p:sp>
        <p:nvSpPr>
          <p:cNvPr id="27" name="object 27"/>
          <p:cNvSpPr/>
          <p:nvPr/>
        </p:nvSpPr>
        <p:spPr>
          <a:xfrm>
            <a:off x="5444822" y="7942505"/>
            <a:ext cx="1109446" cy="1109459"/>
          </a:xfrm>
          <a:prstGeom prst="rect">
            <a:avLst/>
          </a:prstGeom>
          <a:blipFill>
            <a:blip r:embed="rId6" cstate="print"/>
            <a:stretch>
              <a:fillRect/>
            </a:stretch>
          </a:blipFill>
        </p:spPr>
        <p:txBody>
          <a:bodyPr wrap="square" lIns="0" tIns="0" rIns="0" bIns="0" rtlCol="0"/>
          <a:lstStyle/>
          <a:p>
            <a:endParaRPr/>
          </a:p>
        </p:txBody>
      </p:sp>
      <p:sp>
        <p:nvSpPr>
          <p:cNvPr id="28" name="object 28"/>
          <p:cNvSpPr txBox="1"/>
          <p:nvPr/>
        </p:nvSpPr>
        <p:spPr>
          <a:xfrm>
            <a:off x="1181978" y="9173108"/>
            <a:ext cx="770255" cy="391160"/>
          </a:xfrm>
          <a:prstGeom prst="rect">
            <a:avLst/>
          </a:prstGeom>
        </p:spPr>
        <p:txBody>
          <a:bodyPr vert="horz" wrap="square" lIns="0" tIns="12700" rIns="0" bIns="0" rtlCol="0">
            <a:spAutoFit/>
          </a:bodyPr>
          <a:lstStyle/>
          <a:p>
            <a:pPr marR="5080" indent="20320">
              <a:lnSpc>
                <a:spcPct val="100000"/>
              </a:lnSpc>
              <a:spcBef>
                <a:spcPts val="100"/>
              </a:spcBef>
            </a:pPr>
            <a:r>
              <a:rPr sz="1200" dirty="0">
                <a:solidFill>
                  <a:srgbClr val="231F20"/>
                </a:solidFill>
                <a:latin typeface="Arial Narrow"/>
                <a:cs typeface="Arial Narrow"/>
              </a:rPr>
              <a:t>Aufsicht </a:t>
            </a:r>
            <a:r>
              <a:rPr sz="1200" spc="-5" dirty="0">
                <a:solidFill>
                  <a:srgbClr val="231F20"/>
                </a:solidFill>
                <a:latin typeface="Arial Narrow"/>
                <a:cs typeface="Arial Narrow"/>
              </a:rPr>
              <a:t>von  </a:t>
            </a:r>
            <a:r>
              <a:rPr sz="1200" dirty="0">
                <a:solidFill>
                  <a:srgbClr val="231F20"/>
                </a:solidFill>
                <a:latin typeface="Arial Narrow"/>
                <a:cs typeface="Arial Narrow"/>
              </a:rPr>
              <a:t>Erwachsenen</a:t>
            </a:r>
            <a:endParaRPr sz="1200">
              <a:latin typeface="Arial Narrow"/>
              <a:cs typeface="Arial Narrow"/>
            </a:endParaRPr>
          </a:p>
        </p:txBody>
      </p:sp>
      <p:sp>
        <p:nvSpPr>
          <p:cNvPr id="32" name="object 32"/>
          <p:cNvSpPr txBox="1"/>
          <p:nvPr/>
        </p:nvSpPr>
        <p:spPr>
          <a:xfrm>
            <a:off x="3707692" y="9996493"/>
            <a:ext cx="152400" cy="114935"/>
          </a:xfrm>
          <a:prstGeom prst="rect">
            <a:avLst/>
          </a:prstGeom>
        </p:spPr>
        <p:txBody>
          <a:bodyPr vert="horz" wrap="square" lIns="0" tIns="8890" rIns="0" bIns="0" rtlCol="0">
            <a:spAutoFit/>
          </a:bodyPr>
          <a:lstStyle/>
          <a:p>
            <a:pPr marL="34290">
              <a:lnSpc>
                <a:spcPct val="100000"/>
              </a:lnSpc>
              <a:spcBef>
                <a:spcPts val="70"/>
              </a:spcBef>
            </a:pPr>
            <a:r>
              <a:rPr sz="600" dirty="0">
                <a:solidFill>
                  <a:srgbClr val="131111"/>
                </a:solidFill>
                <a:latin typeface="Arial"/>
                <a:cs typeface="Arial"/>
              </a:rPr>
              <a:t>5</a:t>
            </a:r>
            <a:endParaRPr sz="600">
              <a:latin typeface="Arial"/>
              <a:cs typeface="Arial"/>
            </a:endParaRPr>
          </a:p>
        </p:txBody>
      </p:sp>
      <p:sp>
        <p:nvSpPr>
          <p:cNvPr id="29" name="object 29"/>
          <p:cNvSpPr txBox="1"/>
          <p:nvPr/>
        </p:nvSpPr>
        <p:spPr>
          <a:xfrm>
            <a:off x="2371918" y="9264548"/>
            <a:ext cx="1396365" cy="208279"/>
          </a:xfrm>
          <a:prstGeom prst="rect">
            <a:avLst/>
          </a:prstGeom>
        </p:spPr>
        <p:txBody>
          <a:bodyPr vert="horz" wrap="square" lIns="0" tIns="12700" rIns="0" bIns="0" rtlCol="0">
            <a:spAutoFit/>
          </a:bodyPr>
          <a:lstStyle/>
          <a:p>
            <a:pPr>
              <a:lnSpc>
                <a:spcPct val="100000"/>
              </a:lnSpc>
              <a:spcBef>
                <a:spcPts val="100"/>
              </a:spcBef>
            </a:pPr>
            <a:r>
              <a:rPr sz="1200" dirty="0">
                <a:solidFill>
                  <a:srgbClr val="231F20"/>
                </a:solidFill>
                <a:latin typeface="Arial Narrow"/>
                <a:cs typeface="Arial Narrow"/>
              </a:rPr>
              <a:t>Benutzerhandbuch</a:t>
            </a:r>
            <a:r>
              <a:rPr sz="1200" spc="-70" dirty="0">
                <a:solidFill>
                  <a:srgbClr val="231F20"/>
                </a:solidFill>
                <a:latin typeface="Arial Narrow"/>
                <a:cs typeface="Arial Narrow"/>
              </a:rPr>
              <a:t> </a:t>
            </a:r>
            <a:r>
              <a:rPr sz="1200" spc="-5" dirty="0">
                <a:solidFill>
                  <a:srgbClr val="231F20"/>
                </a:solidFill>
                <a:latin typeface="Arial Narrow"/>
                <a:cs typeface="Arial Narrow"/>
              </a:rPr>
              <a:t>lesen</a:t>
            </a:r>
            <a:endParaRPr sz="1200">
              <a:latin typeface="Arial Narrow"/>
              <a:cs typeface="Arial Narrow"/>
            </a:endParaRPr>
          </a:p>
        </p:txBody>
      </p:sp>
      <p:sp>
        <p:nvSpPr>
          <p:cNvPr id="30" name="object 30"/>
          <p:cNvSpPr txBox="1"/>
          <p:nvPr/>
        </p:nvSpPr>
        <p:spPr>
          <a:xfrm>
            <a:off x="5427233" y="9173108"/>
            <a:ext cx="1290955" cy="391160"/>
          </a:xfrm>
          <a:prstGeom prst="rect">
            <a:avLst/>
          </a:prstGeom>
        </p:spPr>
        <p:txBody>
          <a:bodyPr vert="horz" wrap="square" lIns="0" tIns="12700" rIns="0" bIns="0" rtlCol="0">
            <a:spAutoFit/>
          </a:bodyPr>
          <a:lstStyle/>
          <a:p>
            <a:pPr marR="5080" indent="124460">
              <a:lnSpc>
                <a:spcPct val="100000"/>
              </a:lnSpc>
              <a:spcBef>
                <a:spcPts val="100"/>
              </a:spcBef>
            </a:pPr>
            <a:r>
              <a:rPr sz="1200" dirty="0">
                <a:solidFill>
                  <a:srgbClr val="231F20"/>
                </a:solidFill>
                <a:latin typeface="Arial Narrow"/>
                <a:cs typeface="Arial Narrow"/>
              </a:rPr>
              <a:t>Finger </a:t>
            </a:r>
            <a:r>
              <a:rPr sz="1200" spc="-5" dirty="0">
                <a:solidFill>
                  <a:srgbClr val="231F20"/>
                </a:solidFill>
                <a:latin typeface="Arial Narrow"/>
                <a:cs typeface="Arial Narrow"/>
              </a:rPr>
              <a:t>nicht in den  Massagestrahl</a:t>
            </a:r>
            <a:r>
              <a:rPr sz="1200" spc="-75" dirty="0">
                <a:solidFill>
                  <a:srgbClr val="231F20"/>
                </a:solidFill>
                <a:latin typeface="Arial Narrow"/>
                <a:cs typeface="Arial Narrow"/>
              </a:rPr>
              <a:t> </a:t>
            </a:r>
            <a:r>
              <a:rPr sz="1200" spc="-5" dirty="0">
                <a:solidFill>
                  <a:srgbClr val="231F20"/>
                </a:solidFill>
                <a:latin typeface="Arial Narrow"/>
                <a:cs typeface="Arial Narrow"/>
              </a:rPr>
              <a:t>stecken</a:t>
            </a:r>
            <a:endParaRPr sz="1200">
              <a:latin typeface="Arial Narrow"/>
              <a:cs typeface="Arial Narrow"/>
            </a:endParaRPr>
          </a:p>
        </p:txBody>
      </p:sp>
      <p:sp>
        <p:nvSpPr>
          <p:cNvPr id="31" name="object 31"/>
          <p:cNvSpPr txBox="1"/>
          <p:nvPr/>
        </p:nvSpPr>
        <p:spPr>
          <a:xfrm>
            <a:off x="4168561" y="9264548"/>
            <a:ext cx="784225" cy="208279"/>
          </a:xfrm>
          <a:prstGeom prst="rect">
            <a:avLst/>
          </a:prstGeom>
        </p:spPr>
        <p:txBody>
          <a:bodyPr vert="horz" wrap="square" lIns="0" tIns="12700" rIns="0" bIns="0" rtlCol="0">
            <a:spAutoFit/>
          </a:bodyPr>
          <a:lstStyle/>
          <a:p>
            <a:pPr>
              <a:lnSpc>
                <a:spcPct val="100000"/>
              </a:lnSpc>
              <a:spcBef>
                <a:spcPts val="100"/>
              </a:spcBef>
            </a:pPr>
            <a:r>
              <a:rPr sz="1200" dirty="0">
                <a:solidFill>
                  <a:srgbClr val="231F20"/>
                </a:solidFill>
                <a:latin typeface="Arial Narrow"/>
                <a:cs typeface="Arial Narrow"/>
              </a:rPr>
              <a:t>Kein</a:t>
            </a:r>
            <a:r>
              <a:rPr sz="1200" spc="-75" dirty="0">
                <a:solidFill>
                  <a:srgbClr val="231F20"/>
                </a:solidFill>
                <a:latin typeface="Arial Narrow"/>
                <a:cs typeface="Arial Narrow"/>
              </a:rPr>
              <a:t> </a:t>
            </a:r>
            <a:r>
              <a:rPr sz="1200" dirty="0">
                <a:solidFill>
                  <a:srgbClr val="231F20"/>
                </a:solidFill>
                <a:latin typeface="Arial Narrow"/>
                <a:cs typeface="Arial Narrow"/>
              </a:rPr>
              <a:t>Tauchen</a:t>
            </a:r>
            <a:endParaRPr sz="1200">
              <a:latin typeface="Arial Narrow"/>
              <a:cs typeface="Arial Narrow"/>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1120126" y="1334872"/>
            <a:ext cx="5407403" cy="3099699"/>
          </a:xfrm>
          <a:prstGeom prst="rect">
            <a:avLst/>
          </a:prstGeom>
          <a:blipFill>
            <a:blip r:embed="rId2" cstate="print"/>
            <a:stretch>
              <a:fillRect/>
            </a:stretch>
          </a:blipFill>
        </p:spPr>
        <p:txBody>
          <a:bodyPr wrap="square" lIns="0" tIns="0" rIns="0" bIns="0" rtlCol="0"/>
          <a:lstStyle/>
          <a:p>
            <a:endParaRPr/>
          </a:p>
        </p:txBody>
      </p:sp>
      <p:sp>
        <p:nvSpPr>
          <p:cNvPr id="3" name="object 3"/>
          <p:cNvSpPr/>
          <p:nvPr/>
        </p:nvSpPr>
        <p:spPr>
          <a:xfrm>
            <a:off x="4745139" y="3203905"/>
            <a:ext cx="93345" cy="165100"/>
          </a:xfrm>
          <a:custGeom>
            <a:avLst/>
            <a:gdLst/>
            <a:ahLst/>
            <a:cxnLst/>
            <a:rect l="l" t="t" r="r" b="b"/>
            <a:pathLst>
              <a:path w="93345" h="165100">
                <a:moveTo>
                  <a:pt x="93268" y="164566"/>
                </a:moveTo>
                <a:lnTo>
                  <a:pt x="0" y="164566"/>
                </a:lnTo>
                <a:lnTo>
                  <a:pt x="0" y="0"/>
                </a:lnTo>
                <a:lnTo>
                  <a:pt x="93268" y="0"/>
                </a:lnTo>
                <a:lnTo>
                  <a:pt x="93268" y="164566"/>
                </a:lnTo>
                <a:close/>
              </a:path>
            </a:pathLst>
          </a:custGeom>
          <a:solidFill>
            <a:srgbClr val="FFFFFF"/>
          </a:solidFill>
        </p:spPr>
        <p:txBody>
          <a:bodyPr wrap="square" lIns="0" tIns="0" rIns="0" bIns="0" rtlCol="0"/>
          <a:lstStyle/>
          <a:p>
            <a:endParaRPr/>
          </a:p>
        </p:txBody>
      </p:sp>
      <p:sp>
        <p:nvSpPr>
          <p:cNvPr id="4" name="object 4"/>
          <p:cNvSpPr/>
          <p:nvPr/>
        </p:nvSpPr>
        <p:spPr>
          <a:xfrm>
            <a:off x="1404251" y="4312056"/>
            <a:ext cx="427990" cy="225425"/>
          </a:xfrm>
          <a:custGeom>
            <a:avLst/>
            <a:gdLst/>
            <a:ahLst/>
            <a:cxnLst/>
            <a:rect l="l" t="t" r="r" b="b"/>
            <a:pathLst>
              <a:path w="427989" h="225425">
                <a:moveTo>
                  <a:pt x="427901" y="224904"/>
                </a:moveTo>
                <a:lnTo>
                  <a:pt x="0" y="224904"/>
                </a:lnTo>
                <a:lnTo>
                  <a:pt x="0" y="0"/>
                </a:lnTo>
                <a:lnTo>
                  <a:pt x="427901" y="0"/>
                </a:lnTo>
                <a:lnTo>
                  <a:pt x="427901" y="224904"/>
                </a:lnTo>
                <a:close/>
              </a:path>
            </a:pathLst>
          </a:custGeom>
          <a:solidFill>
            <a:srgbClr val="FFFFFF"/>
          </a:solidFill>
        </p:spPr>
        <p:txBody>
          <a:bodyPr wrap="square" lIns="0" tIns="0" rIns="0" bIns="0" rtlCol="0"/>
          <a:lstStyle/>
          <a:p>
            <a:endParaRPr/>
          </a:p>
        </p:txBody>
      </p:sp>
      <p:sp>
        <p:nvSpPr>
          <p:cNvPr id="5" name="object 5"/>
          <p:cNvSpPr txBox="1"/>
          <p:nvPr/>
        </p:nvSpPr>
        <p:spPr>
          <a:xfrm>
            <a:off x="1338440" y="2638857"/>
            <a:ext cx="427990" cy="225425"/>
          </a:xfrm>
          <a:prstGeom prst="rect">
            <a:avLst/>
          </a:prstGeom>
          <a:solidFill>
            <a:srgbClr val="FFFFFF"/>
          </a:solidFill>
        </p:spPr>
        <p:txBody>
          <a:bodyPr vert="horz" wrap="square" lIns="0" tIns="22225" rIns="0" bIns="0" rtlCol="0">
            <a:spAutoFit/>
          </a:bodyPr>
          <a:lstStyle/>
          <a:p>
            <a:pPr marL="13970">
              <a:lnSpc>
                <a:spcPct val="100000"/>
              </a:lnSpc>
              <a:spcBef>
                <a:spcPts val="175"/>
              </a:spcBef>
            </a:pPr>
            <a:r>
              <a:rPr sz="900" b="1" dirty="0">
                <a:solidFill>
                  <a:srgbClr val="231F20"/>
                </a:solidFill>
                <a:latin typeface="Arial Narrow"/>
                <a:cs typeface="Arial Narrow"/>
              </a:rPr>
              <a:t>Zone</a:t>
            </a:r>
            <a:r>
              <a:rPr sz="900" b="1" spc="-20" dirty="0">
                <a:solidFill>
                  <a:srgbClr val="231F20"/>
                </a:solidFill>
                <a:latin typeface="Arial Narrow"/>
                <a:cs typeface="Arial Narrow"/>
              </a:rPr>
              <a:t> </a:t>
            </a:r>
            <a:r>
              <a:rPr sz="900" b="1" dirty="0">
                <a:solidFill>
                  <a:srgbClr val="231F20"/>
                </a:solidFill>
                <a:latin typeface="Arial Narrow"/>
                <a:cs typeface="Arial Narrow"/>
              </a:rPr>
              <a:t>2</a:t>
            </a:r>
            <a:endParaRPr sz="900">
              <a:latin typeface="Arial Narrow"/>
              <a:cs typeface="Arial Narrow"/>
            </a:endParaRPr>
          </a:p>
        </p:txBody>
      </p:sp>
      <p:sp>
        <p:nvSpPr>
          <p:cNvPr id="21" name="object 21"/>
          <p:cNvSpPr txBox="1"/>
          <p:nvPr/>
        </p:nvSpPr>
        <p:spPr>
          <a:xfrm>
            <a:off x="3707692" y="9996493"/>
            <a:ext cx="152400" cy="114935"/>
          </a:xfrm>
          <a:prstGeom prst="rect">
            <a:avLst/>
          </a:prstGeom>
        </p:spPr>
        <p:txBody>
          <a:bodyPr vert="horz" wrap="square" lIns="0" tIns="8890" rIns="0" bIns="0" rtlCol="0">
            <a:spAutoFit/>
          </a:bodyPr>
          <a:lstStyle/>
          <a:p>
            <a:pPr marL="34290">
              <a:lnSpc>
                <a:spcPct val="100000"/>
              </a:lnSpc>
              <a:spcBef>
                <a:spcPts val="70"/>
              </a:spcBef>
            </a:pPr>
            <a:r>
              <a:rPr sz="600" dirty="0">
                <a:solidFill>
                  <a:srgbClr val="131111"/>
                </a:solidFill>
                <a:latin typeface="Arial"/>
                <a:cs typeface="Arial"/>
              </a:rPr>
              <a:t>6</a:t>
            </a:r>
            <a:endParaRPr sz="600">
              <a:latin typeface="Arial"/>
              <a:cs typeface="Arial"/>
            </a:endParaRPr>
          </a:p>
        </p:txBody>
      </p:sp>
      <p:sp>
        <p:nvSpPr>
          <p:cNvPr id="6" name="object 6"/>
          <p:cNvSpPr txBox="1"/>
          <p:nvPr/>
        </p:nvSpPr>
        <p:spPr>
          <a:xfrm>
            <a:off x="5705182" y="2638857"/>
            <a:ext cx="427990" cy="225425"/>
          </a:xfrm>
          <a:prstGeom prst="rect">
            <a:avLst/>
          </a:prstGeom>
          <a:solidFill>
            <a:srgbClr val="FFFFFF"/>
          </a:solidFill>
        </p:spPr>
        <p:txBody>
          <a:bodyPr vert="horz" wrap="square" lIns="0" tIns="22225" rIns="0" bIns="0" rtlCol="0">
            <a:spAutoFit/>
          </a:bodyPr>
          <a:lstStyle/>
          <a:p>
            <a:pPr marL="52705">
              <a:lnSpc>
                <a:spcPct val="100000"/>
              </a:lnSpc>
              <a:spcBef>
                <a:spcPts val="175"/>
              </a:spcBef>
            </a:pPr>
            <a:r>
              <a:rPr sz="900" b="1" dirty="0">
                <a:solidFill>
                  <a:srgbClr val="231F20"/>
                </a:solidFill>
                <a:latin typeface="Arial Narrow"/>
                <a:cs typeface="Arial Narrow"/>
              </a:rPr>
              <a:t>Zone</a:t>
            </a:r>
            <a:r>
              <a:rPr sz="900" b="1" spc="-25" dirty="0">
                <a:solidFill>
                  <a:srgbClr val="231F20"/>
                </a:solidFill>
                <a:latin typeface="Arial Narrow"/>
                <a:cs typeface="Arial Narrow"/>
              </a:rPr>
              <a:t> </a:t>
            </a:r>
            <a:r>
              <a:rPr sz="900" b="1" dirty="0">
                <a:solidFill>
                  <a:srgbClr val="231F20"/>
                </a:solidFill>
                <a:latin typeface="Arial Narrow"/>
                <a:cs typeface="Arial Narrow"/>
              </a:rPr>
              <a:t>2</a:t>
            </a:r>
            <a:endParaRPr sz="900">
              <a:latin typeface="Arial Narrow"/>
              <a:cs typeface="Arial Narrow"/>
            </a:endParaRPr>
          </a:p>
        </p:txBody>
      </p:sp>
      <p:sp>
        <p:nvSpPr>
          <p:cNvPr id="7" name="object 7"/>
          <p:cNvSpPr txBox="1"/>
          <p:nvPr/>
        </p:nvSpPr>
        <p:spPr>
          <a:xfrm>
            <a:off x="4869569" y="2049465"/>
            <a:ext cx="91440" cy="183515"/>
          </a:xfrm>
          <a:prstGeom prst="rect">
            <a:avLst/>
          </a:prstGeom>
        </p:spPr>
        <p:txBody>
          <a:bodyPr vert="horz" wrap="square" lIns="0" tIns="17145" rIns="0" bIns="0" rtlCol="0">
            <a:spAutoFit/>
          </a:bodyPr>
          <a:lstStyle/>
          <a:p>
            <a:pPr marL="12700">
              <a:lnSpc>
                <a:spcPct val="100000"/>
              </a:lnSpc>
              <a:spcBef>
                <a:spcPts val="135"/>
              </a:spcBef>
            </a:pPr>
            <a:r>
              <a:rPr sz="1000" b="1" spc="15" dirty="0">
                <a:solidFill>
                  <a:srgbClr val="231F20"/>
                </a:solidFill>
                <a:latin typeface="Arial Narrow"/>
                <a:cs typeface="Arial Narrow"/>
              </a:rPr>
              <a:t>h</a:t>
            </a:r>
            <a:endParaRPr sz="1000">
              <a:latin typeface="Arial Narrow"/>
              <a:cs typeface="Arial Narrow"/>
            </a:endParaRPr>
          </a:p>
        </p:txBody>
      </p:sp>
      <p:sp>
        <p:nvSpPr>
          <p:cNvPr id="8" name="object 8"/>
          <p:cNvSpPr txBox="1"/>
          <p:nvPr/>
        </p:nvSpPr>
        <p:spPr>
          <a:xfrm>
            <a:off x="4732379" y="3172006"/>
            <a:ext cx="91440" cy="183515"/>
          </a:xfrm>
          <a:prstGeom prst="rect">
            <a:avLst/>
          </a:prstGeom>
        </p:spPr>
        <p:txBody>
          <a:bodyPr vert="horz" wrap="square" lIns="0" tIns="17145" rIns="0" bIns="0" rtlCol="0">
            <a:spAutoFit/>
          </a:bodyPr>
          <a:lstStyle/>
          <a:p>
            <a:pPr marL="12700">
              <a:lnSpc>
                <a:spcPct val="100000"/>
              </a:lnSpc>
              <a:spcBef>
                <a:spcPts val="135"/>
              </a:spcBef>
            </a:pPr>
            <a:r>
              <a:rPr sz="1000" b="1" spc="15" dirty="0">
                <a:solidFill>
                  <a:srgbClr val="231F20"/>
                </a:solidFill>
                <a:latin typeface="Arial Narrow"/>
                <a:cs typeface="Arial Narrow"/>
              </a:rPr>
              <a:t>h</a:t>
            </a:r>
            <a:endParaRPr sz="1000">
              <a:latin typeface="Arial Narrow"/>
              <a:cs typeface="Arial Narrow"/>
            </a:endParaRPr>
          </a:p>
        </p:txBody>
      </p:sp>
      <p:sp>
        <p:nvSpPr>
          <p:cNvPr id="9" name="object 9"/>
          <p:cNvSpPr txBox="1"/>
          <p:nvPr/>
        </p:nvSpPr>
        <p:spPr>
          <a:xfrm>
            <a:off x="3486556" y="2599791"/>
            <a:ext cx="427990" cy="225425"/>
          </a:xfrm>
          <a:prstGeom prst="rect">
            <a:avLst/>
          </a:prstGeom>
          <a:solidFill>
            <a:srgbClr val="FFFFFF"/>
          </a:solidFill>
        </p:spPr>
        <p:txBody>
          <a:bodyPr vert="horz" wrap="square" lIns="0" tIns="60960" rIns="0" bIns="0" rtlCol="0">
            <a:spAutoFit/>
          </a:bodyPr>
          <a:lstStyle/>
          <a:p>
            <a:pPr marL="74295">
              <a:lnSpc>
                <a:spcPct val="100000"/>
              </a:lnSpc>
              <a:spcBef>
                <a:spcPts val="480"/>
              </a:spcBef>
            </a:pPr>
            <a:r>
              <a:rPr sz="900" b="1" dirty="0">
                <a:solidFill>
                  <a:srgbClr val="231F20"/>
                </a:solidFill>
                <a:latin typeface="Arial Narrow"/>
                <a:cs typeface="Arial Narrow"/>
              </a:rPr>
              <a:t>Zone</a:t>
            </a:r>
            <a:r>
              <a:rPr sz="900" b="1" spc="-35" dirty="0">
                <a:solidFill>
                  <a:srgbClr val="231F20"/>
                </a:solidFill>
                <a:latin typeface="Arial Narrow"/>
                <a:cs typeface="Arial Narrow"/>
              </a:rPr>
              <a:t> </a:t>
            </a:r>
            <a:r>
              <a:rPr sz="900" b="1" dirty="0">
                <a:solidFill>
                  <a:srgbClr val="231F20"/>
                </a:solidFill>
                <a:latin typeface="Arial Narrow"/>
                <a:cs typeface="Arial Narrow"/>
              </a:rPr>
              <a:t>1</a:t>
            </a:r>
            <a:endParaRPr sz="900">
              <a:latin typeface="Arial Narrow"/>
              <a:cs typeface="Arial Narrow"/>
            </a:endParaRPr>
          </a:p>
        </p:txBody>
      </p:sp>
      <p:sp>
        <p:nvSpPr>
          <p:cNvPr id="10" name="object 10"/>
          <p:cNvSpPr txBox="1"/>
          <p:nvPr/>
        </p:nvSpPr>
        <p:spPr>
          <a:xfrm>
            <a:off x="3562834" y="3026549"/>
            <a:ext cx="328930" cy="163195"/>
          </a:xfrm>
          <a:prstGeom prst="rect">
            <a:avLst/>
          </a:prstGeom>
        </p:spPr>
        <p:txBody>
          <a:bodyPr vert="horz" wrap="square" lIns="0" tIns="12700" rIns="0" bIns="0" rtlCol="0">
            <a:spAutoFit/>
          </a:bodyPr>
          <a:lstStyle/>
          <a:p>
            <a:pPr marL="12700">
              <a:lnSpc>
                <a:spcPct val="100000"/>
              </a:lnSpc>
              <a:spcBef>
                <a:spcPts val="100"/>
              </a:spcBef>
            </a:pPr>
            <a:r>
              <a:rPr sz="900" b="1" dirty="0">
                <a:solidFill>
                  <a:srgbClr val="231F20"/>
                </a:solidFill>
                <a:latin typeface="Arial Narrow"/>
                <a:cs typeface="Arial Narrow"/>
              </a:rPr>
              <a:t>Zone</a:t>
            </a:r>
            <a:r>
              <a:rPr sz="900" b="1" spc="-65" dirty="0">
                <a:solidFill>
                  <a:srgbClr val="231F20"/>
                </a:solidFill>
                <a:latin typeface="Arial Narrow"/>
                <a:cs typeface="Arial Narrow"/>
              </a:rPr>
              <a:t> </a:t>
            </a:r>
            <a:r>
              <a:rPr sz="900" b="1" dirty="0">
                <a:solidFill>
                  <a:srgbClr val="231F20"/>
                </a:solidFill>
                <a:latin typeface="Arial Narrow"/>
                <a:cs typeface="Arial Narrow"/>
              </a:rPr>
              <a:t>0</a:t>
            </a:r>
            <a:endParaRPr sz="900">
              <a:latin typeface="Arial Narrow"/>
              <a:cs typeface="Arial Narrow"/>
            </a:endParaRPr>
          </a:p>
        </p:txBody>
      </p:sp>
      <p:sp>
        <p:nvSpPr>
          <p:cNvPr id="11" name="object 11"/>
          <p:cNvSpPr txBox="1"/>
          <p:nvPr/>
        </p:nvSpPr>
        <p:spPr>
          <a:xfrm>
            <a:off x="3455961" y="3316351"/>
            <a:ext cx="427990" cy="225425"/>
          </a:xfrm>
          <a:prstGeom prst="rect">
            <a:avLst/>
          </a:prstGeom>
          <a:solidFill>
            <a:srgbClr val="CFD0D1"/>
          </a:solidFill>
        </p:spPr>
        <p:txBody>
          <a:bodyPr vert="horz" wrap="square" lIns="0" tIns="57785" rIns="0" bIns="0" rtlCol="0">
            <a:spAutoFit/>
          </a:bodyPr>
          <a:lstStyle/>
          <a:p>
            <a:pPr marL="119380">
              <a:lnSpc>
                <a:spcPct val="100000"/>
              </a:lnSpc>
              <a:spcBef>
                <a:spcPts val="455"/>
              </a:spcBef>
            </a:pPr>
            <a:r>
              <a:rPr sz="900" b="1" dirty="0">
                <a:solidFill>
                  <a:srgbClr val="231F20"/>
                </a:solidFill>
                <a:latin typeface="Arial Narrow"/>
                <a:cs typeface="Arial Narrow"/>
              </a:rPr>
              <a:t>Zone</a:t>
            </a:r>
            <a:r>
              <a:rPr sz="900" b="1" spc="-80" dirty="0">
                <a:solidFill>
                  <a:srgbClr val="231F20"/>
                </a:solidFill>
                <a:latin typeface="Arial Narrow"/>
                <a:cs typeface="Arial Narrow"/>
              </a:rPr>
              <a:t> </a:t>
            </a:r>
            <a:r>
              <a:rPr sz="900" b="1" dirty="0">
                <a:solidFill>
                  <a:srgbClr val="231F20"/>
                </a:solidFill>
                <a:latin typeface="Arial Narrow"/>
                <a:cs typeface="Arial Narrow"/>
              </a:rPr>
              <a:t>0</a:t>
            </a:r>
            <a:endParaRPr sz="900">
              <a:latin typeface="Arial Narrow"/>
              <a:cs typeface="Arial Narrow"/>
            </a:endParaRPr>
          </a:p>
        </p:txBody>
      </p:sp>
      <p:sp>
        <p:nvSpPr>
          <p:cNvPr id="12" name="object 12"/>
          <p:cNvSpPr txBox="1"/>
          <p:nvPr/>
        </p:nvSpPr>
        <p:spPr>
          <a:xfrm>
            <a:off x="2448159" y="2911380"/>
            <a:ext cx="266065" cy="163195"/>
          </a:xfrm>
          <a:prstGeom prst="rect">
            <a:avLst/>
          </a:prstGeom>
        </p:spPr>
        <p:txBody>
          <a:bodyPr vert="horz" wrap="square" lIns="0" tIns="12700" rIns="0" bIns="0" rtlCol="0">
            <a:spAutoFit/>
          </a:bodyPr>
          <a:lstStyle/>
          <a:p>
            <a:pPr marL="12700">
              <a:lnSpc>
                <a:spcPct val="100000"/>
              </a:lnSpc>
              <a:spcBef>
                <a:spcPts val="100"/>
              </a:spcBef>
            </a:pPr>
            <a:r>
              <a:rPr sz="900" b="1" spc="-5" dirty="0">
                <a:solidFill>
                  <a:srgbClr val="231F20"/>
                </a:solidFill>
                <a:latin typeface="Arial Narrow"/>
                <a:cs typeface="Arial Narrow"/>
              </a:rPr>
              <a:t>2.5</a:t>
            </a:r>
            <a:r>
              <a:rPr sz="900" b="1" spc="-60" dirty="0">
                <a:solidFill>
                  <a:srgbClr val="231F20"/>
                </a:solidFill>
                <a:latin typeface="Arial Narrow"/>
                <a:cs typeface="Arial Narrow"/>
              </a:rPr>
              <a:t> </a:t>
            </a:r>
            <a:r>
              <a:rPr sz="900" b="1" dirty="0">
                <a:solidFill>
                  <a:srgbClr val="231F20"/>
                </a:solidFill>
                <a:latin typeface="Arial Narrow"/>
                <a:cs typeface="Arial Narrow"/>
              </a:rPr>
              <a:t>m</a:t>
            </a:r>
            <a:endParaRPr sz="900">
              <a:latin typeface="Arial Narrow"/>
              <a:cs typeface="Arial Narrow"/>
            </a:endParaRPr>
          </a:p>
        </p:txBody>
      </p:sp>
      <p:sp>
        <p:nvSpPr>
          <p:cNvPr id="13" name="object 13"/>
          <p:cNvSpPr txBox="1"/>
          <p:nvPr/>
        </p:nvSpPr>
        <p:spPr>
          <a:xfrm>
            <a:off x="4130725" y="2257603"/>
            <a:ext cx="427990" cy="225425"/>
          </a:xfrm>
          <a:prstGeom prst="rect">
            <a:avLst/>
          </a:prstGeom>
          <a:solidFill>
            <a:srgbClr val="FFFFFF"/>
          </a:solidFill>
        </p:spPr>
        <p:txBody>
          <a:bodyPr vert="horz" wrap="square" lIns="0" tIns="68580" rIns="0" bIns="0" rtlCol="0">
            <a:spAutoFit/>
          </a:bodyPr>
          <a:lstStyle/>
          <a:p>
            <a:pPr marL="36195">
              <a:lnSpc>
                <a:spcPct val="100000"/>
              </a:lnSpc>
              <a:spcBef>
                <a:spcPts val="540"/>
              </a:spcBef>
            </a:pPr>
            <a:r>
              <a:rPr sz="900" b="1" spc="-5" dirty="0">
                <a:solidFill>
                  <a:srgbClr val="231F20"/>
                </a:solidFill>
                <a:latin typeface="Arial Narrow"/>
                <a:cs typeface="Arial Narrow"/>
              </a:rPr>
              <a:t>2.5</a:t>
            </a:r>
            <a:r>
              <a:rPr sz="900" b="1" spc="-15" dirty="0">
                <a:solidFill>
                  <a:srgbClr val="231F20"/>
                </a:solidFill>
                <a:latin typeface="Arial Narrow"/>
                <a:cs typeface="Arial Narrow"/>
              </a:rPr>
              <a:t> </a:t>
            </a:r>
            <a:r>
              <a:rPr sz="900" b="1" dirty="0">
                <a:solidFill>
                  <a:srgbClr val="231F20"/>
                </a:solidFill>
                <a:latin typeface="Arial Narrow"/>
                <a:cs typeface="Arial Narrow"/>
              </a:rPr>
              <a:t>m</a:t>
            </a:r>
            <a:endParaRPr sz="900">
              <a:latin typeface="Arial Narrow"/>
              <a:cs typeface="Arial Narrow"/>
            </a:endParaRPr>
          </a:p>
        </p:txBody>
      </p:sp>
      <p:sp>
        <p:nvSpPr>
          <p:cNvPr id="14" name="object 14"/>
          <p:cNvSpPr txBox="1"/>
          <p:nvPr/>
        </p:nvSpPr>
        <p:spPr>
          <a:xfrm>
            <a:off x="1466187" y="4321254"/>
            <a:ext cx="266065" cy="163195"/>
          </a:xfrm>
          <a:prstGeom prst="rect">
            <a:avLst/>
          </a:prstGeom>
        </p:spPr>
        <p:txBody>
          <a:bodyPr vert="horz" wrap="square" lIns="0" tIns="12700" rIns="0" bIns="0" rtlCol="0">
            <a:spAutoFit/>
          </a:bodyPr>
          <a:lstStyle/>
          <a:p>
            <a:pPr marL="12700">
              <a:lnSpc>
                <a:spcPct val="100000"/>
              </a:lnSpc>
              <a:spcBef>
                <a:spcPts val="100"/>
              </a:spcBef>
            </a:pPr>
            <a:r>
              <a:rPr sz="900" b="1" spc="-5" dirty="0">
                <a:solidFill>
                  <a:srgbClr val="231F20"/>
                </a:solidFill>
                <a:latin typeface="Arial Narrow"/>
                <a:cs typeface="Arial Narrow"/>
              </a:rPr>
              <a:t>1.5</a:t>
            </a:r>
            <a:r>
              <a:rPr sz="900" b="1" spc="-60" dirty="0">
                <a:solidFill>
                  <a:srgbClr val="231F20"/>
                </a:solidFill>
                <a:latin typeface="Arial Narrow"/>
                <a:cs typeface="Arial Narrow"/>
              </a:rPr>
              <a:t> </a:t>
            </a:r>
            <a:r>
              <a:rPr sz="900" b="1" dirty="0">
                <a:solidFill>
                  <a:srgbClr val="231F20"/>
                </a:solidFill>
                <a:latin typeface="Arial Narrow"/>
                <a:cs typeface="Arial Narrow"/>
              </a:rPr>
              <a:t>m</a:t>
            </a:r>
            <a:endParaRPr sz="900">
              <a:latin typeface="Arial Narrow"/>
              <a:cs typeface="Arial Narrow"/>
            </a:endParaRPr>
          </a:p>
        </p:txBody>
      </p:sp>
      <p:sp>
        <p:nvSpPr>
          <p:cNvPr id="15" name="object 15"/>
          <p:cNvSpPr txBox="1"/>
          <p:nvPr/>
        </p:nvSpPr>
        <p:spPr>
          <a:xfrm>
            <a:off x="5876754" y="4321254"/>
            <a:ext cx="266065" cy="163195"/>
          </a:xfrm>
          <a:prstGeom prst="rect">
            <a:avLst/>
          </a:prstGeom>
        </p:spPr>
        <p:txBody>
          <a:bodyPr vert="horz" wrap="square" lIns="0" tIns="12700" rIns="0" bIns="0" rtlCol="0">
            <a:spAutoFit/>
          </a:bodyPr>
          <a:lstStyle/>
          <a:p>
            <a:pPr marL="12700">
              <a:lnSpc>
                <a:spcPct val="100000"/>
              </a:lnSpc>
              <a:spcBef>
                <a:spcPts val="100"/>
              </a:spcBef>
            </a:pPr>
            <a:r>
              <a:rPr sz="900" b="1" spc="-5" dirty="0">
                <a:solidFill>
                  <a:srgbClr val="231F20"/>
                </a:solidFill>
                <a:latin typeface="Arial Narrow"/>
                <a:cs typeface="Arial Narrow"/>
              </a:rPr>
              <a:t>1.5</a:t>
            </a:r>
            <a:r>
              <a:rPr sz="900" b="1" spc="-60" dirty="0">
                <a:solidFill>
                  <a:srgbClr val="231F20"/>
                </a:solidFill>
                <a:latin typeface="Arial Narrow"/>
                <a:cs typeface="Arial Narrow"/>
              </a:rPr>
              <a:t> </a:t>
            </a:r>
            <a:r>
              <a:rPr sz="900" b="1" dirty="0">
                <a:solidFill>
                  <a:srgbClr val="231F20"/>
                </a:solidFill>
                <a:latin typeface="Arial Narrow"/>
                <a:cs typeface="Arial Narrow"/>
              </a:rPr>
              <a:t>m</a:t>
            </a:r>
            <a:endParaRPr sz="900">
              <a:latin typeface="Arial Narrow"/>
              <a:cs typeface="Arial Narrow"/>
            </a:endParaRPr>
          </a:p>
        </p:txBody>
      </p:sp>
      <p:sp>
        <p:nvSpPr>
          <p:cNvPr id="16" name="object 16"/>
          <p:cNvSpPr txBox="1"/>
          <p:nvPr/>
        </p:nvSpPr>
        <p:spPr>
          <a:xfrm>
            <a:off x="2354878" y="4321254"/>
            <a:ext cx="266065" cy="163195"/>
          </a:xfrm>
          <a:prstGeom prst="rect">
            <a:avLst/>
          </a:prstGeom>
        </p:spPr>
        <p:txBody>
          <a:bodyPr vert="horz" wrap="square" lIns="0" tIns="12700" rIns="0" bIns="0" rtlCol="0">
            <a:spAutoFit/>
          </a:bodyPr>
          <a:lstStyle/>
          <a:p>
            <a:pPr marL="12700">
              <a:lnSpc>
                <a:spcPct val="100000"/>
              </a:lnSpc>
              <a:spcBef>
                <a:spcPts val="100"/>
              </a:spcBef>
            </a:pPr>
            <a:r>
              <a:rPr sz="900" b="1" spc="-5" dirty="0">
                <a:solidFill>
                  <a:srgbClr val="231F20"/>
                </a:solidFill>
                <a:latin typeface="Arial Narrow"/>
                <a:cs typeface="Arial Narrow"/>
              </a:rPr>
              <a:t>2.0</a:t>
            </a:r>
            <a:r>
              <a:rPr sz="900" b="1" spc="-60" dirty="0">
                <a:solidFill>
                  <a:srgbClr val="231F20"/>
                </a:solidFill>
                <a:latin typeface="Arial Narrow"/>
                <a:cs typeface="Arial Narrow"/>
              </a:rPr>
              <a:t> </a:t>
            </a:r>
            <a:r>
              <a:rPr sz="900" b="1" dirty="0">
                <a:solidFill>
                  <a:srgbClr val="231F20"/>
                </a:solidFill>
                <a:latin typeface="Arial Narrow"/>
                <a:cs typeface="Arial Narrow"/>
              </a:rPr>
              <a:t>m</a:t>
            </a:r>
            <a:endParaRPr sz="900">
              <a:latin typeface="Arial Narrow"/>
              <a:cs typeface="Arial Narrow"/>
            </a:endParaRPr>
          </a:p>
        </p:txBody>
      </p:sp>
      <p:sp>
        <p:nvSpPr>
          <p:cNvPr id="17" name="object 17"/>
          <p:cNvSpPr txBox="1"/>
          <p:nvPr/>
        </p:nvSpPr>
        <p:spPr>
          <a:xfrm>
            <a:off x="4916784" y="4321254"/>
            <a:ext cx="266065" cy="163195"/>
          </a:xfrm>
          <a:prstGeom prst="rect">
            <a:avLst/>
          </a:prstGeom>
        </p:spPr>
        <p:txBody>
          <a:bodyPr vert="horz" wrap="square" lIns="0" tIns="12700" rIns="0" bIns="0" rtlCol="0">
            <a:spAutoFit/>
          </a:bodyPr>
          <a:lstStyle/>
          <a:p>
            <a:pPr marL="12700">
              <a:lnSpc>
                <a:spcPct val="100000"/>
              </a:lnSpc>
              <a:spcBef>
                <a:spcPts val="100"/>
              </a:spcBef>
            </a:pPr>
            <a:r>
              <a:rPr sz="900" b="1" spc="-5" dirty="0">
                <a:solidFill>
                  <a:srgbClr val="231F20"/>
                </a:solidFill>
                <a:latin typeface="Arial Narrow"/>
                <a:cs typeface="Arial Narrow"/>
              </a:rPr>
              <a:t>2.0</a:t>
            </a:r>
            <a:r>
              <a:rPr sz="900" b="1" spc="-60" dirty="0">
                <a:solidFill>
                  <a:srgbClr val="231F20"/>
                </a:solidFill>
                <a:latin typeface="Arial Narrow"/>
                <a:cs typeface="Arial Narrow"/>
              </a:rPr>
              <a:t> </a:t>
            </a:r>
            <a:r>
              <a:rPr sz="900" b="1" dirty="0">
                <a:solidFill>
                  <a:srgbClr val="231F20"/>
                </a:solidFill>
                <a:latin typeface="Arial Narrow"/>
                <a:cs typeface="Arial Narrow"/>
              </a:rPr>
              <a:t>m</a:t>
            </a:r>
            <a:endParaRPr sz="900">
              <a:latin typeface="Arial Narrow"/>
              <a:cs typeface="Arial Narrow"/>
            </a:endParaRPr>
          </a:p>
        </p:txBody>
      </p:sp>
      <p:sp>
        <p:nvSpPr>
          <p:cNvPr id="18" name="object 18"/>
          <p:cNvSpPr txBox="1"/>
          <p:nvPr/>
        </p:nvSpPr>
        <p:spPr>
          <a:xfrm>
            <a:off x="546050" y="506791"/>
            <a:ext cx="6339840" cy="391160"/>
          </a:xfrm>
          <a:prstGeom prst="rect">
            <a:avLst/>
          </a:prstGeom>
        </p:spPr>
        <p:txBody>
          <a:bodyPr vert="horz" wrap="square" lIns="0" tIns="12700" rIns="0" bIns="0" rtlCol="0">
            <a:spAutoFit/>
          </a:bodyPr>
          <a:lstStyle/>
          <a:p>
            <a:pPr marL="12700" marR="5080">
              <a:lnSpc>
                <a:spcPct val="100000"/>
              </a:lnSpc>
              <a:spcBef>
                <a:spcPts val="100"/>
              </a:spcBef>
            </a:pPr>
            <a:r>
              <a:rPr sz="1200" b="1" dirty="0">
                <a:solidFill>
                  <a:srgbClr val="231F20"/>
                </a:solidFill>
                <a:latin typeface="Arial Narrow"/>
                <a:cs typeface="Arial Narrow"/>
              </a:rPr>
              <a:t>Warnung: </a:t>
            </a:r>
            <a:r>
              <a:rPr sz="1200" dirty="0">
                <a:solidFill>
                  <a:srgbClr val="231F20"/>
                </a:solidFill>
                <a:latin typeface="Arial Narrow"/>
                <a:cs typeface="Arial Narrow"/>
              </a:rPr>
              <a:t>Die Wasserschutzstufen </a:t>
            </a:r>
            <a:r>
              <a:rPr sz="1200" spc="-5" dirty="0">
                <a:solidFill>
                  <a:srgbClr val="231F20"/>
                </a:solidFill>
                <a:latin typeface="Arial Narrow"/>
                <a:cs typeface="Arial Narrow"/>
              </a:rPr>
              <a:t>des Geräts variieren in den verschiedenen </a:t>
            </a:r>
            <a:r>
              <a:rPr sz="1200" dirty="0">
                <a:solidFill>
                  <a:srgbClr val="231F20"/>
                </a:solidFill>
                <a:latin typeface="Arial Narrow"/>
                <a:cs typeface="Arial Narrow"/>
              </a:rPr>
              <a:t>Bereichen </a:t>
            </a:r>
            <a:r>
              <a:rPr sz="1200" spc="-5" dirty="0">
                <a:solidFill>
                  <a:srgbClr val="231F20"/>
                </a:solidFill>
                <a:latin typeface="Arial Narrow"/>
                <a:cs typeface="Arial Narrow"/>
              </a:rPr>
              <a:t>des </a:t>
            </a:r>
            <a:r>
              <a:rPr sz="1200" dirty="0">
                <a:solidFill>
                  <a:srgbClr val="231F20"/>
                </a:solidFill>
                <a:latin typeface="Arial Narrow"/>
                <a:cs typeface="Arial Narrow"/>
              </a:rPr>
              <a:t>Produkts, wie </a:t>
            </a:r>
            <a:r>
              <a:rPr sz="1200" spc="-5" dirty="0">
                <a:solidFill>
                  <a:srgbClr val="231F20"/>
                </a:solidFill>
                <a:latin typeface="Arial Narrow"/>
                <a:cs typeface="Arial Narrow"/>
              </a:rPr>
              <a:t>in der  folgenden </a:t>
            </a:r>
            <a:r>
              <a:rPr sz="1200" dirty="0">
                <a:solidFill>
                  <a:srgbClr val="231F20"/>
                </a:solidFill>
                <a:latin typeface="Arial Narrow"/>
                <a:cs typeface="Arial Narrow"/>
              </a:rPr>
              <a:t>Abbildung </a:t>
            </a:r>
            <a:r>
              <a:rPr sz="1200" spc="-5" dirty="0">
                <a:solidFill>
                  <a:srgbClr val="231F20"/>
                </a:solidFill>
                <a:latin typeface="Arial Narrow"/>
                <a:cs typeface="Arial Narrow"/>
              </a:rPr>
              <a:t>dargestellt. </a:t>
            </a:r>
            <a:r>
              <a:rPr sz="1200" b="1" dirty="0">
                <a:solidFill>
                  <a:srgbClr val="231F20"/>
                </a:solidFill>
                <a:latin typeface="Arial Narrow"/>
                <a:cs typeface="Arial Narrow"/>
              </a:rPr>
              <a:t>(Die </a:t>
            </a:r>
            <a:r>
              <a:rPr sz="1200" b="1" spc="-5" dirty="0">
                <a:solidFill>
                  <a:srgbClr val="231F20"/>
                </a:solidFill>
                <a:latin typeface="Arial Narrow"/>
                <a:cs typeface="Arial Narrow"/>
              </a:rPr>
              <a:t>Installationsvorschriften entsprechen </a:t>
            </a:r>
            <a:r>
              <a:rPr sz="1200" b="1" dirty="0">
                <a:solidFill>
                  <a:srgbClr val="231F20"/>
                </a:solidFill>
                <a:latin typeface="Arial Narrow"/>
                <a:cs typeface="Arial Narrow"/>
              </a:rPr>
              <a:t>der Norm </a:t>
            </a:r>
            <a:r>
              <a:rPr sz="1200" b="1" spc="-5" dirty="0">
                <a:solidFill>
                  <a:srgbClr val="231F20"/>
                </a:solidFill>
                <a:latin typeface="Arial Narrow"/>
                <a:cs typeface="Arial Narrow"/>
              </a:rPr>
              <a:t>IEC</a:t>
            </a:r>
            <a:r>
              <a:rPr sz="1200" b="1" spc="-40" dirty="0">
                <a:solidFill>
                  <a:srgbClr val="231F20"/>
                </a:solidFill>
                <a:latin typeface="Arial Narrow"/>
                <a:cs typeface="Arial Narrow"/>
              </a:rPr>
              <a:t> </a:t>
            </a:r>
            <a:r>
              <a:rPr sz="1200" b="1" spc="-5" dirty="0">
                <a:solidFill>
                  <a:srgbClr val="231F20"/>
                </a:solidFill>
                <a:latin typeface="Arial Narrow"/>
                <a:cs typeface="Arial Narrow"/>
              </a:rPr>
              <a:t>60364-7-702.)</a:t>
            </a:r>
            <a:endParaRPr sz="1200">
              <a:latin typeface="Arial Narrow"/>
              <a:cs typeface="Arial Narrow"/>
            </a:endParaRPr>
          </a:p>
        </p:txBody>
      </p:sp>
      <p:sp>
        <p:nvSpPr>
          <p:cNvPr id="19" name="object 19"/>
          <p:cNvSpPr txBox="1"/>
          <p:nvPr/>
        </p:nvSpPr>
        <p:spPr>
          <a:xfrm>
            <a:off x="536754" y="4881585"/>
            <a:ext cx="5665470" cy="208279"/>
          </a:xfrm>
          <a:prstGeom prst="rect">
            <a:avLst/>
          </a:prstGeom>
        </p:spPr>
        <p:txBody>
          <a:bodyPr vert="horz" wrap="square" lIns="0" tIns="12700" rIns="0" bIns="0" rtlCol="0">
            <a:spAutoFit/>
          </a:bodyPr>
          <a:lstStyle/>
          <a:p>
            <a:pPr marL="12700">
              <a:lnSpc>
                <a:spcPct val="100000"/>
              </a:lnSpc>
              <a:spcBef>
                <a:spcPts val="100"/>
              </a:spcBef>
            </a:pPr>
            <a:r>
              <a:rPr sz="1200" b="1" dirty="0">
                <a:solidFill>
                  <a:srgbClr val="231F20"/>
                </a:solidFill>
                <a:latin typeface="Arial Narrow"/>
                <a:cs typeface="Arial Narrow"/>
              </a:rPr>
              <a:t>ANMERKUNG - </a:t>
            </a:r>
            <a:r>
              <a:rPr sz="1200" dirty="0">
                <a:solidFill>
                  <a:srgbClr val="231F20"/>
                </a:solidFill>
                <a:latin typeface="Arial Narrow"/>
                <a:cs typeface="Arial Narrow"/>
              </a:rPr>
              <a:t>Die </a:t>
            </a:r>
            <a:r>
              <a:rPr sz="1200" spc="-5" dirty="0">
                <a:solidFill>
                  <a:srgbClr val="231F20"/>
                </a:solidFill>
                <a:latin typeface="Arial Narrow"/>
                <a:cs typeface="Arial Narrow"/>
              </a:rPr>
              <a:t>Maße der gemessenen </a:t>
            </a:r>
            <a:r>
              <a:rPr sz="1200" dirty="0">
                <a:solidFill>
                  <a:srgbClr val="231F20"/>
                </a:solidFill>
                <a:latin typeface="Arial Narrow"/>
                <a:cs typeface="Arial Narrow"/>
              </a:rPr>
              <a:t>Zone </a:t>
            </a:r>
            <a:r>
              <a:rPr sz="1200" spc="-5" dirty="0">
                <a:solidFill>
                  <a:srgbClr val="231F20"/>
                </a:solidFill>
                <a:latin typeface="Arial Narrow"/>
                <a:cs typeface="Arial Narrow"/>
              </a:rPr>
              <a:t>sind durch </a:t>
            </a:r>
            <a:r>
              <a:rPr sz="1200" dirty="0">
                <a:solidFill>
                  <a:srgbClr val="231F20"/>
                </a:solidFill>
                <a:latin typeface="Arial Narrow"/>
                <a:cs typeface="Arial Narrow"/>
              </a:rPr>
              <a:t>Wände </a:t>
            </a:r>
            <a:r>
              <a:rPr sz="1200" spc="-5" dirty="0">
                <a:solidFill>
                  <a:srgbClr val="231F20"/>
                </a:solidFill>
                <a:latin typeface="Arial Narrow"/>
                <a:cs typeface="Arial Narrow"/>
              </a:rPr>
              <a:t>und feste </a:t>
            </a:r>
            <a:r>
              <a:rPr sz="1200" dirty="0">
                <a:solidFill>
                  <a:srgbClr val="231F20"/>
                </a:solidFill>
                <a:latin typeface="Arial Narrow"/>
                <a:cs typeface="Arial Narrow"/>
              </a:rPr>
              <a:t>Trennwände</a:t>
            </a:r>
            <a:r>
              <a:rPr sz="1200" spc="-65" dirty="0">
                <a:solidFill>
                  <a:srgbClr val="231F20"/>
                </a:solidFill>
                <a:latin typeface="Arial Narrow"/>
                <a:cs typeface="Arial Narrow"/>
              </a:rPr>
              <a:t> </a:t>
            </a:r>
            <a:r>
              <a:rPr sz="1200" spc="-5" dirty="0">
                <a:solidFill>
                  <a:srgbClr val="231F20"/>
                </a:solidFill>
                <a:latin typeface="Arial Narrow"/>
                <a:cs typeface="Arial Narrow"/>
              </a:rPr>
              <a:t>begrenzt.</a:t>
            </a:r>
            <a:endParaRPr sz="1200">
              <a:latin typeface="Arial Narrow"/>
              <a:cs typeface="Arial Narrow"/>
            </a:endParaRPr>
          </a:p>
        </p:txBody>
      </p:sp>
      <p:graphicFrame>
        <p:nvGraphicFramePr>
          <p:cNvPr id="20" name="object 20"/>
          <p:cNvGraphicFramePr>
            <a:graphicFrameLocks noGrp="1"/>
          </p:cNvGraphicFramePr>
          <p:nvPr/>
        </p:nvGraphicFramePr>
        <p:xfrm>
          <a:off x="538378" y="5280393"/>
          <a:ext cx="6476365" cy="3356862"/>
        </p:xfrm>
        <a:graphic>
          <a:graphicData uri="http://schemas.openxmlformats.org/drawingml/2006/table">
            <a:tbl>
              <a:tblPr firstRow="1" bandRow="1">
                <a:tableStyleId>{2D5ABB26-0587-4C30-8999-92F81FD0307C}</a:tableStyleId>
              </a:tblPr>
              <a:tblGrid>
                <a:gridCol w="898525">
                  <a:extLst>
                    <a:ext uri="{9D8B030D-6E8A-4147-A177-3AD203B41FA5}">
                      <a16:colId xmlns:a16="http://schemas.microsoft.com/office/drawing/2014/main" val="20000"/>
                    </a:ext>
                  </a:extLst>
                </a:gridCol>
                <a:gridCol w="5577840">
                  <a:extLst>
                    <a:ext uri="{9D8B030D-6E8A-4147-A177-3AD203B41FA5}">
                      <a16:colId xmlns:a16="http://schemas.microsoft.com/office/drawing/2014/main" val="20001"/>
                    </a:ext>
                  </a:extLst>
                </a:gridCol>
              </a:tblGrid>
              <a:tr h="500679">
                <a:tc>
                  <a:txBody>
                    <a:bodyPr/>
                    <a:lstStyle/>
                    <a:p>
                      <a:pPr algn="ctr">
                        <a:lnSpc>
                          <a:spcPct val="100000"/>
                        </a:lnSpc>
                        <a:spcBef>
                          <a:spcPts val="1255"/>
                        </a:spcBef>
                      </a:pPr>
                      <a:r>
                        <a:rPr sz="1200" dirty="0">
                          <a:solidFill>
                            <a:srgbClr val="231F20"/>
                          </a:solidFill>
                          <a:latin typeface="Arial Narrow"/>
                          <a:cs typeface="Arial Narrow"/>
                        </a:rPr>
                        <a:t>Zonen</a:t>
                      </a:r>
                      <a:endParaRPr sz="1200">
                        <a:latin typeface="Arial Narrow"/>
                        <a:cs typeface="Arial Narrow"/>
                      </a:endParaRPr>
                    </a:p>
                  </a:txBody>
                  <a:tcPr marL="0" marR="0" marT="15938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3660">
                        <a:lnSpc>
                          <a:spcPct val="100000"/>
                        </a:lnSpc>
                        <a:spcBef>
                          <a:spcPts val="1255"/>
                        </a:spcBef>
                      </a:pPr>
                      <a:r>
                        <a:rPr sz="1200" dirty="0">
                          <a:solidFill>
                            <a:srgbClr val="231F20"/>
                          </a:solidFill>
                          <a:latin typeface="Arial Narrow"/>
                          <a:cs typeface="Arial Narrow"/>
                        </a:rPr>
                        <a:t>Beschreibung </a:t>
                      </a:r>
                      <a:r>
                        <a:rPr sz="1200" spc="-5" dirty="0">
                          <a:solidFill>
                            <a:srgbClr val="231F20"/>
                          </a:solidFill>
                          <a:latin typeface="Arial Narrow"/>
                          <a:cs typeface="Arial Narrow"/>
                        </a:rPr>
                        <a:t>der</a:t>
                      </a:r>
                      <a:r>
                        <a:rPr sz="1200" spc="-10" dirty="0">
                          <a:solidFill>
                            <a:srgbClr val="231F20"/>
                          </a:solidFill>
                          <a:latin typeface="Arial Narrow"/>
                          <a:cs typeface="Arial Narrow"/>
                        </a:rPr>
                        <a:t> </a:t>
                      </a:r>
                      <a:r>
                        <a:rPr sz="1200" dirty="0">
                          <a:solidFill>
                            <a:srgbClr val="231F20"/>
                          </a:solidFill>
                          <a:latin typeface="Arial Narrow"/>
                          <a:cs typeface="Arial Narrow"/>
                        </a:rPr>
                        <a:t>Zonen</a:t>
                      </a:r>
                      <a:endParaRPr sz="1200">
                        <a:latin typeface="Arial Narrow"/>
                        <a:cs typeface="Arial Narrow"/>
                      </a:endParaRPr>
                    </a:p>
                  </a:txBody>
                  <a:tcPr marL="0" marR="0" marT="15938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0"/>
                  </a:ext>
                </a:extLst>
              </a:tr>
              <a:tr h="537622">
                <a:tc>
                  <a:txBody>
                    <a:bodyPr/>
                    <a:lstStyle/>
                    <a:p>
                      <a:pPr>
                        <a:lnSpc>
                          <a:spcPct val="100000"/>
                        </a:lnSpc>
                        <a:spcBef>
                          <a:spcPts val="30"/>
                        </a:spcBef>
                      </a:pPr>
                      <a:endParaRPr sz="1150">
                        <a:latin typeface="Times New Roman"/>
                        <a:cs typeface="Times New Roman"/>
                      </a:endParaRPr>
                    </a:p>
                    <a:p>
                      <a:pPr algn="ctr">
                        <a:lnSpc>
                          <a:spcPct val="100000"/>
                        </a:lnSpc>
                      </a:pPr>
                      <a:r>
                        <a:rPr sz="1200" dirty="0">
                          <a:solidFill>
                            <a:srgbClr val="231F20"/>
                          </a:solidFill>
                          <a:latin typeface="Arial Narrow"/>
                          <a:cs typeface="Arial Narrow"/>
                        </a:rPr>
                        <a:t>Zone</a:t>
                      </a:r>
                      <a:r>
                        <a:rPr sz="1200" spc="-15" dirty="0">
                          <a:solidFill>
                            <a:srgbClr val="231F20"/>
                          </a:solidFill>
                          <a:latin typeface="Arial Narrow"/>
                          <a:cs typeface="Arial Narrow"/>
                        </a:rPr>
                        <a:t> </a:t>
                      </a:r>
                      <a:r>
                        <a:rPr sz="1200" dirty="0">
                          <a:solidFill>
                            <a:srgbClr val="231F20"/>
                          </a:solidFill>
                          <a:latin typeface="Arial Narrow"/>
                          <a:cs typeface="Arial Narrow"/>
                        </a:rPr>
                        <a:t>0</a:t>
                      </a:r>
                      <a:endParaRPr sz="1200">
                        <a:latin typeface="Arial Narrow"/>
                        <a:cs typeface="Arial Narrow"/>
                      </a:endParaRPr>
                    </a:p>
                  </a:txBody>
                  <a:tcPr marL="0" marR="0" marT="381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3660" marR="445770">
                        <a:lnSpc>
                          <a:spcPct val="100000"/>
                        </a:lnSpc>
                        <a:spcBef>
                          <a:spcPts val="780"/>
                        </a:spcBef>
                      </a:pPr>
                      <a:r>
                        <a:rPr sz="1200" dirty="0">
                          <a:solidFill>
                            <a:srgbClr val="231F20"/>
                          </a:solidFill>
                          <a:latin typeface="Arial Narrow"/>
                          <a:cs typeface="Arial Narrow"/>
                        </a:rPr>
                        <a:t>Zone 0 </a:t>
                      </a:r>
                      <a:r>
                        <a:rPr sz="1200" spc="-5" dirty="0">
                          <a:solidFill>
                            <a:srgbClr val="231F20"/>
                          </a:solidFill>
                          <a:latin typeface="Arial Narrow"/>
                          <a:cs typeface="Arial Narrow"/>
                        </a:rPr>
                        <a:t>ist das innere </a:t>
                      </a:r>
                      <a:r>
                        <a:rPr sz="1200" dirty="0">
                          <a:solidFill>
                            <a:srgbClr val="231F20"/>
                          </a:solidFill>
                          <a:latin typeface="Arial Narrow"/>
                          <a:cs typeface="Arial Narrow"/>
                        </a:rPr>
                        <a:t>Becken </a:t>
                      </a:r>
                      <a:r>
                        <a:rPr sz="1200" spc="-5" dirty="0">
                          <a:solidFill>
                            <a:srgbClr val="231F20"/>
                          </a:solidFill>
                          <a:latin typeface="Arial Narrow"/>
                          <a:cs typeface="Arial Narrow"/>
                        </a:rPr>
                        <a:t>einschließlich eventueller </a:t>
                      </a:r>
                      <a:r>
                        <a:rPr sz="1200" dirty="0">
                          <a:solidFill>
                            <a:srgbClr val="231F20"/>
                          </a:solidFill>
                          <a:latin typeface="Arial Narrow"/>
                          <a:cs typeface="Arial Narrow"/>
                        </a:rPr>
                        <a:t>Aussparungen </a:t>
                      </a:r>
                      <a:r>
                        <a:rPr sz="1200" spc="-5" dirty="0">
                          <a:solidFill>
                            <a:srgbClr val="231F20"/>
                          </a:solidFill>
                          <a:latin typeface="Arial Narrow"/>
                          <a:cs typeface="Arial Narrow"/>
                        </a:rPr>
                        <a:t>in den </a:t>
                      </a:r>
                      <a:r>
                        <a:rPr sz="1200" dirty="0">
                          <a:solidFill>
                            <a:srgbClr val="231F20"/>
                          </a:solidFill>
                          <a:latin typeface="Arial Narrow"/>
                          <a:cs typeface="Arial Narrow"/>
                        </a:rPr>
                        <a:t>Wänden </a:t>
                      </a:r>
                      <a:r>
                        <a:rPr sz="1200" spc="-5" dirty="0">
                          <a:solidFill>
                            <a:srgbClr val="231F20"/>
                          </a:solidFill>
                          <a:latin typeface="Arial Narrow"/>
                          <a:cs typeface="Arial Narrow"/>
                        </a:rPr>
                        <a:t>oder  im</a:t>
                      </a:r>
                      <a:r>
                        <a:rPr sz="1200" spc="-10" dirty="0">
                          <a:solidFill>
                            <a:srgbClr val="231F20"/>
                          </a:solidFill>
                          <a:latin typeface="Arial Narrow"/>
                          <a:cs typeface="Arial Narrow"/>
                        </a:rPr>
                        <a:t> </a:t>
                      </a:r>
                      <a:r>
                        <a:rPr sz="1200" dirty="0">
                          <a:solidFill>
                            <a:srgbClr val="231F20"/>
                          </a:solidFill>
                          <a:latin typeface="Arial Narrow"/>
                          <a:cs typeface="Arial Narrow"/>
                        </a:rPr>
                        <a:t>Boden.</a:t>
                      </a:r>
                      <a:endParaRPr sz="1200">
                        <a:latin typeface="Arial Narrow"/>
                        <a:cs typeface="Arial Narrow"/>
                      </a:endParaRPr>
                    </a:p>
                  </a:txBody>
                  <a:tcPr marL="0" marR="0" marT="9906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1"/>
                  </a:ext>
                </a:extLst>
              </a:tr>
              <a:tr h="1277838">
                <a:tc>
                  <a:txBody>
                    <a:bodyPr/>
                    <a:lstStyle/>
                    <a:p>
                      <a:pPr>
                        <a:lnSpc>
                          <a:spcPct val="100000"/>
                        </a:lnSpc>
                      </a:pPr>
                      <a:endParaRPr sz="1400">
                        <a:latin typeface="Times New Roman"/>
                        <a:cs typeface="Times New Roman"/>
                      </a:endParaRPr>
                    </a:p>
                    <a:p>
                      <a:pPr>
                        <a:lnSpc>
                          <a:spcPct val="100000"/>
                        </a:lnSpc>
                      </a:pPr>
                      <a:endParaRPr sz="1400">
                        <a:latin typeface="Times New Roman"/>
                        <a:cs typeface="Times New Roman"/>
                      </a:endParaRPr>
                    </a:p>
                    <a:p>
                      <a:pPr algn="ctr">
                        <a:lnSpc>
                          <a:spcPct val="100000"/>
                        </a:lnSpc>
                        <a:spcBef>
                          <a:spcPts val="1050"/>
                        </a:spcBef>
                      </a:pPr>
                      <a:r>
                        <a:rPr sz="1200" dirty="0">
                          <a:solidFill>
                            <a:srgbClr val="231F20"/>
                          </a:solidFill>
                          <a:latin typeface="Arial Narrow"/>
                          <a:cs typeface="Arial Narrow"/>
                        </a:rPr>
                        <a:t>Zone</a:t>
                      </a:r>
                      <a:r>
                        <a:rPr sz="1200" spc="-15" dirty="0">
                          <a:solidFill>
                            <a:srgbClr val="231F20"/>
                          </a:solidFill>
                          <a:latin typeface="Arial Narrow"/>
                          <a:cs typeface="Arial Narrow"/>
                        </a:rPr>
                        <a:t> </a:t>
                      </a:r>
                      <a:r>
                        <a:rPr sz="1200" dirty="0">
                          <a:solidFill>
                            <a:srgbClr val="231F20"/>
                          </a:solidFill>
                          <a:latin typeface="Arial Narrow"/>
                          <a:cs typeface="Arial Narrow"/>
                        </a:rPr>
                        <a:t>1</a:t>
                      </a:r>
                      <a:endParaRPr sz="120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nSpc>
                          <a:spcPct val="100000"/>
                        </a:lnSpc>
                        <a:spcBef>
                          <a:spcPts val="25"/>
                        </a:spcBef>
                      </a:pPr>
                      <a:endParaRPr sz="1250">
                        <a:latin typeface="Times New Roman"/>
                        <a:cs typeface="Times New Roman"/>
                      </a:endParaRPr>
                    </a:p>
                    <a:p>
                      <a:pPr marL="73660">
                        <a:lnSpc>
                          <a:spcPct val="100000"/>
                        </a:lnSpc>
                        <a:spcBef>
                          <a:spcPts val="5"/>
                        </a:spcBef>
                      </a:pPr>
                      <a:r>
                        <a:rPr sz="1200" dirty="0">
                          <a:solidFill>
                            <a:srgbClr val="231F20"/>
                          </a:solidFill>
                          <a:latin typeface="Arial Narrow"/>
                          <a:cs typeface="Arial Narrow"/>
                        </a:rPr>
                        <a:t>Zone 1 </a:t>
                      </a:r>
                      <a:r>
                        <a:rPr sz="1200" spc="-5" dirty="0">
                          <a:solidFill>
                            <a:srgbClr val="231F20"/>
                          </a:solidFill>
                          <a:latin typeface="Arial Narrow"/>
                          <a:cs typeface="Arial Narrow"/>
                        </a:rPr>
                        <a:t>ist begrenzt</a:t>
                      </a:r>
                      <a:r>
                        <a:rPr sz="1200" spc="-15" dirty="0">
                          <a:solidFill>
                            <a:srgbClr val="231F20"/>
                          </a:solidFill>
                          <a:latin typeface="Arial Narrow"/>
                          <a:cs typeface="Arial Narrow"/>
                        </a:rPr>
                        <a:t> </a:t>
                      </a:r>
                      <a:r>
                        <a:rPr sz="1200" spc="-5" dirty="0">
                          <a:solidFill>
                            <a:srgbClr val="231F20"/>
                          </a:solidFill>
                          <a:latin typeface="Arial Narrow"/>
                          <a:cs typeface="Arial Narrow"/>
                        </a:rPr>
                        <a:t>durch</a:t>
                      </a:r>
                      <a:endParaRPr sz="1200">
                        <a:latin typeface="Arial Narrow"/>
                        <a:cs typeface="Arial Narrow"/>
                      </a:endParaRPr>
                    </a:p>
                    <a:p>
                      <a:pPr marL="221615" indent="-148590">
                        <a:lnSpc>
                          <a:spcPct val="100000"/>
                        </a:lnSpc>
                        <a:buChar char="•"/>
                        <a:tabLst>
                          <a:tab pos="222250" algn="l"/>
                        </a:tabLst>
                      </a:pPr>
                      <a:r>
                        <a:rPr sz="1200" dirty="0">
                          <a:solidFill>
                            <a:srgbClr val="231F20"/>
                          </a:solidFill>
                          <a:latin typeface="Arial Narrow"/>
                          <a:cs typeface="Arial Narrow"/>
                        </a:rPr>
                        <a:t>Zone</a:t>
                      </a:r>
                      <a:r>
                        <a:rPr sz="1200" spc="-5" dirty="0">
                          <a:solidFill>
                            <a:srgbClr val="231F20"/>
                          </a:solidFill>
                          <a:latin typeface="Arial Narrow"/>
                          <a:cs typeface="Arial Narrow"/>
                        </a:rPr>
                        <a:t> </a:t>
                      </a:r>
                      <a:r>
                        <a:rPr sz="1200" dirty="0">
                          <a:solidFill>
                            <a:srgbClr val="231F20"/>
                          </a:solidFill>
                          <a:latin typeface="Arial Narrow"/>
                          <a:cs typeface="Arial Narrow"/>
                        </a:rPr>
                        <a:t>0</a:t>
                      </a:r>
                      <a:endParaRPr sz="1200">
                        <a:latin typeface="Arial Narrow"/>
                        <a:cs typeface="Arial Narrow"/>
                      </a:endParaRPr>
                    </a:p>
                    <a:p>
                      <a:pPr marL="221615" indent="-148590">
                        <a:lnSpc>
                          <a:spcPct val="100000"/>
                        </a:lnSpc>
                        <a:buChar char="•"/>
                        <a:tabLst>
                          <a:tab pos="222250" algn="l"/>
                        </a:tabLst>
                      </a:pPr>
                      <a:r>
                        <a:rPr sz="1200" dirty="0">
                          <a:solidFill>
                            <a:srgbClr val="231F20"/>
                          </a:solidFill>
                          <a:latin typeface="Arial Narrow"/>
                          <a:cs typeface="Arial Narrow"/>
                        </a:rPr>
                        <a:t>Eine </a:t>
                      </a:r>
                      <a:r>
                        <a:rPr sz="1200" spc="-5" dirty="0">
                          <a:solidFill>
                            <a:srgbClr val="231F20"/>
                          </a:solidFill>
                          <a:latin typeface="Arial Narrow"/>
                          <a:cs typeface="Arial Narrow"/>
                        </a:rPr>
                        <a:t>vertikale </a:t>
                      </a:r>
                      <a:r>
                        <a:rPr sz="1200" dirty="0">
                          <a:solidFill>
                            <a:srgbClr val="231F20"/>
                          </a:solidFill>
                          <a:latin typeface="Arial Narrow"/>
                          <a:cs typeface="Arial Narrow"/>
                        </a:rPr>
                        <a:t>Ebene, </a:t>
                      </a:r>
                      <a:r>
                        <a:rPr sz="1200" spc="-5" dirty="0">
                          <a:solidFill>
                            <a:srgbClr val="231F20"/>
                          </a:solidFill>
                          <a:latin typeface="Arial Narrow"/>
                          <a:cs typeface="Arial Narrow"/>
                        </a:rPr>
                        <a:t>die </a:t>
                      </a:r>
                      <a:r>
                        <a:rPr sz="1200" dirty="0">
                          <a:solidFill>
                            <a:srgbClr val="231F20"/>
                          </a:solidFill>
                          <a:latin typeface="Arial Narrow"/>
                          <a:cs typeface="Arial Narrow"/>
                        </a:rPr>
                        <a:t>2 m </a:t>
                      </a:r>
                      <a:r>
                        <a:rPr sz="1200" spc="-5" dirty="0">
                          <a:solidFill>
                            <a:srgbClr val="231F20"/>
                          </a:solidFill>
                          <a:latin typeface="Arial Narrow"/>
                          <a:cs typeface="Arial Narrow"/>
                        </a:rPr>
                        <a:t>vom </a:t>
                      </a:r>
                      <a:r>
                        <a:rPr sz="1200" dirty="0">
                          <a:solidFill>
                            <a:srgbClr val="231F20"/>
                          </a:solidFill>
                          <a:latin typeface="Arial Narrow"/>
                          <a:cs typeface="Arial Narrow"/>
                        </a:rPr>
                        <a:t>Beckenrand </a:t>
                      </a:r>
                      <a:r>
                        <a:rPr sz="1200" spc="-5" dirty="0">
                          <a:solidFill>
                            <a:srgbClr val="231F20"/>
                          </a:solidFill>
                          <a:latin typeface="Arial Narrow"/>
                          <a:cs typeface="Arial Narrow"/>
                        </a:rPr>
                        <a:t>entfernt</a:t>
                      </a:r>
                      <a:r>
                        <a:rPr sz="1200" spc="-25" dirty="0">
                          <a:solidFill>
                            <a:srgbClr val="231F20"/>
                          </a:solidFill>
                          <a:latin typeface="Arial Narrow"/>
                          <a:cs typeface="Arial Narrow"/>
                        </a:rPr>
                        <a:t> </a:t>
                      </a:r>
                      <a:r>
                        <a:rPr sz="1200" spc="-5" dirty="0">
                          <a:solidFill>
                            <a:srgbClr val="231F20"/>
                          </a:solidFill>
                          <a:latin typeface="Arial Narrow"/>
                          <a:cs typeface="Arial Narrow"/>
                        </a:rPr>
                        <a:t>ist</a:t>
                      </a:r>
                      <a:endParaRPr sz="1200">
                        <a:latin typeface="Arial Narrow"/>
                        <a:cs typeface="Arial Narrow"/>
                      </a:endParaRPr>
                    </a:p>
                    <a:p>
                      <a:pPr marL="221615" indent="-148590">
                        <a:lnSpc>
                          <a:spcPct val="100000"/>
                        </a:lnSpc>
                        <a:buChar char="•"/>
                        <a:tabLst>
                          <a:tab pos="222250" algn="l"/>
                        </a:tabLst>
                      </a:pPr>
                      <a:r>
                        <a:rPr sz="1200" dirty="0">
                          <a:solidFill>
                            <a:srgbClr val="231F20"/>
                          </a:solidFill>
                          <a:latin typeface="Arial Narrow"/>
                          <a:cs typeface="Arial Narrow"/>
                        </a:rPr>
                        <a:t>Den Boden </a:t>
                      </a:r>
                      <a:r>
                        <a:rPr sz="1200" spc="-5" dirty="0">
                          <a:solidFill>
                            <a:srgbClr val="231F20"/>
                          </a:solidFill>
                          <a:latin typeface="Arial Narrow"/>
                          <a:cs typeface="Arial Narrow"/>
                        </a:rPr>
                        <a:t>oder die </a:t>
                      </a:r>
                      <a:r>
                        <a:rPr sz="1200" dirty="0">
                          <a:solidFill>
                            <a:srgbClr val="231F20"/>
                          </a:solidFill>
                          <a:latin typeface="Arial Narrow"/>
                          <a:cs typeface="Arial Narrow"/>
                        </a:rPr>
                        <a:t>Fläche, </a:t>
                      </a:r>
                      <a:r>
                        <a:rPr sz="1200" spc="-5" dirty="0">
                          <a:solidFill>
                            <a:srgbClr val="231F20"/>
                          </a:solidFill>
                          <a:latin typeface="Arial Narrow"/>
                          <a:cs typeface="Arial Narrow"/>
                        </a:rPr>
                        <a:t>die voraussichtlich von den </a:t>
                      </a:r>
                      <a:r>
                        <a:rPr sz="1200" dirty="0">
                          <a:solidFill>
                            <a:srgbClr val="231F20"/>
                          </a:solidFill>
                          <a:latin typeface="Arial Narrow"/>
                          <a:cs typeface="Arial Narrow"/>
                        </a:rPr>
                        <a:t>Benutzern </a:t>
                      </a:r>
                      <a:r>
                        <a:rPr sz="1200" spc="-5" dirty="0">
                          <a:solidFill>
                            <a:srgbClr val="231F20"/>
                          </a:solidFill>
                          <a:latin typeface="Arial Narrow"/>
                          <a:cs typeface="Arial Narrow"/>
                        </a:rPr>
                        <a:t>eingenommen</a:t>
                      </a:r>
                      <a:r>
                        <a:rPr sz="1200" spc="-35" dirty="0">
                          <a:solidFill>
                            <a:srgbClr val="231F20"/>
                          </a:solidFill>
                          <a:latin typeface="Arial Narrow"/>
                          <a:cs typeface="Arial Narrow"/>
                        </a:rPr>
                        <a:t> </a:t>
                      </a:r>
                      <a:r>
                        <a:rPr sz="1200" dirty="0">
                          <a:solidFill>
                            <a:srgbClr val="231F20"/>
                          </a:solidFill>
                          <a:latin typeface="Arial Narrow"/>
                          <a:cs typeface="Arial Narrow"/>
                        </a:rPr>
                        <a:t>wird</a:t>
                      </a:r>
                      <a:endParaRPr sz="1200">
                        <a:latin typeface="Arial Narrow"/>
                        <a:cs typeface="Arial Narrow"/>
                      </a:endParaRPr>
                    </a:p>
                    <a:p>
                      <a:pPr marL="221615" indent="-148590">
                        <a:lnSpc>
                          <a:spcPct val="100000"/>
                        </a:lnSpc>
                        <a:buChar char="•"/>
                        <a:tabLst>
                          <a:tab pos="222250" algn="l"/>
                        </a:tabLst>
                      </a:pPr>
                      <a:r>
                        <a:rPr sz="1200" dirty="0">
                          <a:solidFill>
                            <a:srgbClr val="231F20"/>
                          </a:solidFill>
                          <a:latin typeface="Arial Narrow"/>
                          <a:cs typeface="Arial Narrow"/>
                        </a:rPr>
                        <a:t>Die </a:t>
                      </a:r>
                      <a:r>
                        <a:rPr sz="1200" spc="-5" dirty="0">
                          <a:solidFill>
                            <a:srgbClr val="231F20"/>
                          </a:solidFill>
                          <a:latin typeface="Arial Narrow"/>
                          <a:cs typeface="Arial Narrow"/>
                        </a:rPr>
                        <a:t>horizontale </a:t>
                      </a:r>
                      <a:r>
                        <a:rPr sz="1200" dirty="0">
                          <a:solidFill>
                            <a:srgbClr val="231F20"/>
                          </a:solidFill>
                          <a:latin typeface="Arial Narrow"/>
                          <a:cs typeface="Arial Narrow"/>
                        </a:rPr>
                        <a:t>Ebene, </a:t>
                      </a:r>
                      <a:r>
                        <a:rPr sz="1200" spc="-5" dirty="0">
                          <a:solidFill>
                            <a:srgbClr val="231F20"/>
                          </a:solidFill>
                          <a:latin typeface="Arial Narrow"/>
                          <a:cs typeface="Arial Narrow"/>
                        </a:rPr>
                        <a:t>die 2,5 </a:t>
                      </a:r>
                      <a:r>
                        <a:rPr sz="1200" dirty="0">
                          <a:solidFill>
                            <a:srgbClr val="231F20"/>
                          </a:solidFill>
                          <a:latin typeface="Arial Narrow"/>
                          <a:cs typeface="Arial Narrow"/>
                        </a:rPr>
                        <a:t>m </a:t>
                      </a:r>
                      <a:r>
                        <a:rPr sz="1200" spc="-5" dirty="0">
                          <a:solidFill>
                            <a:srgbClr val="231F20"/>
                          </a:solidFill>
                          <a:latin typeface="Arial Narrow"/>
                          <a:cs typeface="Arial Narrow"/>
                        </a:rPr>
                        <a:t>über dem </a:t>
                      </a:r>
                      <a:r>
                        <a:rPr sz="1200" dirty="0">
                          <a:solidFill>
                            <a:srgbClr val="231F20"/>
                          </a:solidFill>
                          <a:latin typeface="Arial Narrow"/>
                          <a:cs typeface="Arial Narrow"/>
                        </a:rPr>
                        <a:t>Boden </a:t>
                      </a:r>
                      <a:r>
                        <a:rPr sz="1200" spc="-5" dirty="0">
                          <a:solidFill>
                            <a:srgbClr val="231F20"/>
                          </a:solidFill>
                          <a:latin typeface="Arial Narrow"/>
                          <a:cs typeface="Arial Narrow"/>
                        </a:rPr>
                        <a:t>oder der Oberfläche</a:t>
                      </a:r>
                      <a:r>
                        <a:rPr sz="1200" spc="-30" dirty="0">
                          <a:solidFill>
                            <a:srgbClr val="231F20"/>
                          </a:solidFill>
                          <a:latin typeface="Arial Narrow"/>
                          <a:cs typeface="Arial Narrow"/>
                        </a:rPr>
                        <a:t> </a:t>
                      </a:r>
                      <a:r>
                        <a:rPr sz="1200" spc="-5" dirty="0">
                          <a:solidFill>
                            <a:srgbClr val="231F20"/>
                          </a:solidFill>
                          <a:latin typeface="Arial Narrow"/>
                          <a:cs typeface="Arial Narrow"/>
                        </a:rPr>
                        <a:t>liegt</a:t>
                      </a:r>
                      <a:endParaRPr sz="1200">
                        <a:latin typeface="Arial Narrow"/>
                        <a:cs typeface="Arial Narrow"/>
                      </a:endParaRPr>
                    </a:p>
                  </a:txBody>
                  <a:tcPr marL="0" marR="0" marT="31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1040723">
                <a:tc>
                  <a:txBody>
                    <a:bodyPr/>
                    <a:lstStyle/>
                    <a:p>
                      <a:pPr>
                        <a:lnSpc>
                          <a:spcPct val="100000"/>
                        </a:lnSpc>
                      </a:pPr>
                      <a:endParaRPr sz="1400">
                        <a:latin typeface="Times New Roman"/>
                        <a:cs typeface="Times New Roman"/>
                      </a:endParaRPr>
                    </a:p>
                    <a:p>
                      <a:pPr>
                        <a:lnSpc>
                          <a:spcPct val="100000"/>
                        </a:lnSpc>
                        <a:spcBef>
                          <a:spcPts val="55"/>
                        </a:spcBef>
                      </a:pPr>
                      <a:endParaRPr sz="1600">
                        <a:latin typeface="Times New Roman"/>
                        <a:cs typeface="Times New Roman"/>
                      </a:endParaRPr>
                    </a:p>
                    <a:p>
                      <a:pPr algn="ctr">
                        <a:lnSpc>
                          <a:spcPct val="100000"/>
                        </a:lnSpc>
                      </a:pPr>
                      <a:r>
                        <a:rPr sz="1200" dirty="0">
                          <a:solidFill>
                            <a:srgbClr val="231F20"/>
                          </a:solidFill>
                          <a:latin typeface="Arial Narrow"/>
                          <a:cs typeface="Arial Narrow"/>
                        </a:rPr>
                        <a:t>Zone</a:t>
                      </a:r>
                      <a:r>
                        <a:rPr sz="1200" spc="-15" dirty="0">
                          <a:solidFill>
                            <a:srgbClr val="231F20"/>
                          </a:solidFill>
                          <a:latin typeface="Arial Narrow"/>
                          <a:cs typeface="Arial Narrow"/>
                        </a:rPr>
                        <a:t> </a:t>
                      </a:r>
                      <a:r>
                        <a:rPr sz="1200" dirty="0">
                          <a:solidFill>
                            <a:srgbClr val="231F20"/>
                          </a:solidFill>
                          <a:latin typeface="Arial Narrow"/>
                          <a:cs typeface="Arial Narrow"/>
                        </a:rPr>
                        <a:t>2</a:t>
                      </a:r>
                      <a:endParaRPr sz="120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3660">
                        <a:lnSpc>
                          <a:spcPct val="100000"/>
                        </a:lnSpc>
                        <a:spcBef>
                          <a:spcPts val="1230"/>
                        </a:spcBef>
                      </a:pPr>
                      <a:r>
                        <a:rPr sz="1200" dirty="0">
                          <a:solidFill>
                            <a:srgbClr val="231F20"/>
                          </a:solidFill>
                          <a:latin typeface="Arial Narrow"/>
                          <a:cs typeface="Arial Narrow"/>
                        </a:rPr>
                        <a:t>Zone 2 </a:t>
                      </a:r>
                      <a:r>
                        <a:rPr sz="1200" spc="-5" dirty="0">
                          <a:solidFill>
                            <a:srgbClr val="231F20"/>
                          </a:solidFill>
                          <a:latin typeface="Arial Narrow"/>
                          <a:cs typeface="Arial Narrow"/>
                        </a:rPr>
                        <a:t>ist begrenzt</a:t>
                      </a:r>
                      <a:r>
                        <a:rPr sz="1200" spc="-15" dirty="0">
                          <a:solidFill>
                            <a:srgbClr val="231F20"/>
                          </a:solidFill>
                          <a:latin typeface="Arial Narrow"/>
                          <a:cs typeface="Arial Narrow"/>
                        </a:rPr>
                        <a:t> </a:t>
                      </a:r>
                      <a:r>
                        <a:rPr sz="1200" spc="-5" dirty="0">
                          <a:solidFill>
                            <a:srgbClr val="231F20"/>
                          </a:solidFill>
                          <a:latin typeface="Arial Narrow"/>
                          <a:cs typeface="Arial Narrow"/>
                        </a:rPr>
                        <a:t>durch</a:t>
                      </a:r>
                      <a:endParaRPr sz="1200">
                        <a:latin typeface="Arial Narrow"/>
                        <a:cs typeface="Arial Narrow"/>
                      </a:endParaRPr>
                    </a:p>
                    <a:p>
                      <a:pPr marL="212090" marR="387985" indent="-139065">
                        <a:lnSpc>
                          <a:spcPct val="100000"/>
                        </a:lnSpc>
                        <a:buChar char="•"/>
                        <a:tabLst>
                          <a:tab pos="222250" algn="l"/>
                        </a:tabLst>
                      </a:pPr>
                      <a:r>
                        <a:rPr sz="1200" dirty="0">
                          <a:solidFill>
                            <a:srgbClr val="231F20"/>
                          </a:solidFill>
                          <a:latin typeface="Arial Narrow"/>
                          <a:cs typeface="Arial Narrow"/>
                        </a:rPr>
                        <a:t>Eine </a:t>
                      </a:r>
                      <a:r>
                        <a:rPr sz="1200" spc="-5" dirty="0">
                          <a:solidFill>
                            <a:srgbClr val="231F20"/>
                          </a:solidFill>
                          <a:latin typeface="Arial Narrow"/>
                          <a:cs typeface="Arial Narrow"/>
                        </a:rPr>
                        <a:t>vertikale </a:t>
                      </a:r>
                      <a:r>
                        <a:rPr sz="1200" dirty="0">
                          <a:solidFill>
                            <a:srgbClr val="231F20"/>
                          </a:solidFill>
                          <a:latin typeface="Arial Narrow"/>
                          <a:cs typeface="Arial Narrow"/>
                        </a:rPr>
                        <a:t>Ebene </a:t>
                      </a:r>
                      <a:r>
                        <a:rPr sz="1200" spc="-5" dirty="0">
                          <a:solidFill>
                            <a:srgbClr val="231F20"/>
                          </a:solidFill>
                          <a:latin typeface="Arial Narrow"/>
                          <a:cs typeface="Arial Narrow"/>
                        </a:rPr>
                        <a:t>außerhalb von </a:t>
                      </a:r>
                      <a:r>
                        <a:rPr sz="1200" dirty="0">
                          <a:solidFill>
                            <a:srgbClr val="231F20"/>
                          </a:solidFill>
                          <a:latin typeface="Arial Narrow"/>
                          <a:cs typeface="Arial Narrow"/>
                        </a:rPr>
                        <a:t>Zone 1 </a:t>
                      </a:r>
                      <a:r>
                        <a:rPr sz="1200" spc="-5" dirty="0">
                          <a:solidFill>
                            <a:srgbClr val="231F20"/>
                          </a:solidFill>
                          <a:latin typeface="Arial Narrow"/>
                          <a:cs typeface="Arial Narrow"/>
                        </a:rPr>
                        <a:t>und eine parallele </a:t>
                      </a:r>
                      <a:r>
                        <a:rPr sz="1200" dirty="0">
                          <a:solidFill>
                            <a:srgbClr val="231F20"/>
                          </a:solidFill>
                          <a:latin typeface="Arial Narrow"/>
                          <a:cs typeface="Arial Narrow"/>
                        </a:rPr>
                        <a:t>Ebene, </a:t>
                      </a:r>
                      <a:r>
                        <a:rPr sz="1200" spc="-5" dirty="0">
                          <a:solidFill>
                            <a:srgbClr val="231F20"/>
                          </a:solidFill>
                          <a:latin typeface="Arial Narrow"/>
                          <a:cs typeface="Arial Narrow"/>
                        </a:rPr>
                        <a:t>die 1,5 </a:t>
                      </a:r>
                      <a:r>
                        <a:rPr sz="1200" dirty="0">
                          <a:solidFill>
                            <a:srgbClr val="231F20"/>
                          </a:solidFill>
                          <a:latin typeface="Arial Narrow"/>
                          <a:cs typeface="Arial Narrow"/>
                        </a:rPr>
                        <a:t>m </a:t>
                      </a:r>
                      <a:r>
                        <a:rPr sz="1200" spc="-5" dirty="0">
                          <a:solidFill>
                            <a:srgbClr val="231F20"/>
                          </a:solidFill>
                          <a:latin typeface="Arial Narrow"/>
                          <a:cs typeface="Arial Narrow"/>
                        </a:rPr>
                        <a:t>von </a:t>
                      </a:r>
                      <a:r>
                        <a:rPr sz="1200" dirty="0">
                          <a:solidFill>
                            <a:srgbClr val="231F20"/>
                          </a:solidFill>
                          <a:latin typeface="Arial Narrow"/>
                          <a:cs typeface="Arial Narrow"/>
                        </a:rPr>
                        <a:t>Zone  1 </a:t>
                      </a:r>
                      <a:r>
                        <a:rPr sz="1200" spc="-5" dirty="0">
                          <a:solidFill>
                            <a:srgbClr val="231F20"/>
                          </a:solidFill>
                          <a:latin typeface="Arial Narrow"/>
                          <a:cs typeface="Arial Narrow"/>
                        </a:rPr>
                        <a:t>entfernt</a:t>
                      </a:r>
                      <a:r>
                        <a:rPr sz="1200" spc="-15" dirty="0">
                          <a:solidFill>
                            <a:srgbClr val="231F20"/>
                          </a:solidFill>
                          <a:latin typeface="Arial Narrow"/>
                          <a:cs typeface="Arial Narrow"/>
                        </a:rPr>
                        <a:t> </a:t>
                      </a:r>
                      <a:r>
                        <a:rPr sz="1200" spc="-5" dirty="0">
                          <a:solidFill>
                            <a:srgbClr val="231F20"/>
                          </a:solidFill>
                          <a:latin typeface="Arial Narrow"/>
                          <a:cs typeface="Arial Narrow"/>
                        </a:rPr>
                        <a:t>ist.</a:t>
                      </a:r>
                      <a:endParaRPr sz="1200">
                        <a:latin typeface="Arial Narrow"/>
                        <a:cs typeface="Arial Narrow"/>
                      </a:endParaRPr>
                    </a:p>
                    <a:p>
                      <a:pPr marL="221615" indent="-148590">
                        <a:lnSpc>
                          <a:spcPct val="100000"/>
                        </a:lnSpc>
                        <a:buChar char="•"/>
                        <a:tabLst>
                          <a:tab pos="222250" algn="l"/>
                        </a:tabLst>
                      </a:pPr>
                      <a:r>
                        <a:rPr sz="1200" dirty="0">
                          <a:solidFill>
                            <a:srgbClr val="231F20"/>
                          </a:solidFill>
                          <a:latin typeface="Arial Narrow"/>
                          <a:cs typeface="Arial Narrow"/>
                        </a:rPr>
                        <a:t>Den Boden </a:t>
                      </a:r>
                      <a:r>
                        <a:rPr sz="1200" spc="-5" dirty="0">
                          <a:solidFill>
                            <a:srgbClr val="231F20"/>
                          </a:solidFill>
                          <a:latin typeface="Arial Narrow"/>
                          <a:cs typeface="Arial Narrow"/>
                        </a:rPr>
                        <a:t>oder die </a:t>
                      </a:r>
                      <a:r>
                        <a:rPr sz="1200" dirty="0">
                          <a:solidFill>
                            <a:srgbClr val="231F20"/>
                          </a:solidFill>
                          <a:latin typeface="Arial Narrow"/>
                          <a:cs typeface="Arial Narrow"/>
                        </a:rPr>
                        <a:t>Fläche, </a:t>
                      </a:r>
                      <a:r>
                        <a:rPr sz="1200" spc="-5" dirty="0">
                          <a:solidFill>
                            <a:srgbClr val="231F20"/>
                          </a:solidFill>
                          <a:latin typeface="Arial Narrow"/>
                          <a:cs typeface="Arial Narrow"/>
                        </a:rPr>
                        <a:t>die von den </a:t>
                      </a:r>
                      <a:r>
                        <a:rPr sz="1200" dirty="0">
                          <a:solidFill>
                            <a:srgbClr val="231F20"/>
                          </a:solidFill>
                          <a:latin typeface="Arial Narrow"/>
                          <a:cs typeface="Arial Narrow"/>
                        </a:rPr>
                        <a:t>Benutzern </a:t>
                      </a:r>
                      <a:r>
                        <a:rPr sz="1200" spc="-5" dirty="0">
                          <a:solidFill>
                            <a:srgbClr val="231F20"/>
                          </a:solidFill>
                          <a:latin typeface="Arial Narrow"/>
                          <a:cs typeface="Arial Narrow"/>
                        </a:rPr>
                        <a:t>eingenommen </a:t>
                      </a:r>
                      <a:r>
                        <a:rPr sz="1200" dirty="0">
                          <a:solidFill>
                            <a:srgbClr val="231F20"/>
                          </a:solidFill>
                          <a:latin typeface="Arial Narrow"/>
                          <a:cs typeface="Arial Narrow"/>
                        </a:rPr>
                        <a:t>werden</a:t>
                      </a:r>
                      <a:r>
                        <a:rPr sz="1200" spc="-20" dirty="0">
                          <a:solidFill>
                            <a:srgbClr val="231F20"/>
                          </a:solidFill>
                          <a:latin typeface="Arial Narrow"/>
                          <a:cs typeface="Arial Narrow"/>
                        </a:rPr>
                        <a:t> </a:t>
                      </a:r>
                      <a:r>
                        <a:rPr sz="1200" spc="-5" dirty="0">
                          <a:solidFill>
                            <a:srgbClr val="231F20"/>
                          </a:solidFill>
                          <a:latin typeface="Arial Narrow"/>
                          <a:cs typeface="Arial Narrow"/>
                        </a:rPr>
                        <a:t>soll.</a:t>
                      </a:r>
                      <a:endParaRPr sz="1200">
                        <a:latin typeface="Arial Narrow"/>
                        <a:cs typeface="Arial Narrow"/>
                      </a:endParaRPr>
                    </a:p>
                  </a:txBody>
                  <a:tcPr marL="0" marR="0" marT="15621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bl>
          </a:graphicData>
        </a:graphic>
      </p:graphicFrame>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28972" y="455004"/>
            <a:ext cx="1525905" cy="269240"/>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SPEZIFIKATIONEN</a:t>
            </a:r>
            <a:endParaRPr sz="1600">
              <a:latin typeface="Arial Narrow"/>
              <a:cs typeface="Arial Narrow"/>
            </a:endParaRPr>
          </a:p>
        </p:txBody>
      </p:sp>
      <p:sp>
        <p:nvSpPr>
          <p:cNvPr id="3" name="object 3"/>
          <p:cNvSpPr/>
          <p:nvPr/>
        </p:nvSpPr>
        <p:spPr>
          <a:xfrm>
            <a:off x="616648"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 name="object 4"/>
          <p:cNvSpPr/>
          <p:nvPr/>
        </p:nvSpPr>
        <p:spPr>
          <a:xfrm>
            <a:off x="582955"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5" name="object 5"/>
          <p:cNvSpPr/>
          <p:nvPr/>
        </p:nvSpPr>
        <p:spPr>
          <a:xfrm>
            <a:off x="549351"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 name="object 6"/>
          <p:cNvSpPr/>
          <p:nvPr/>
        </p:nvSpPr>
        <p:spPr>
          <a:xfrm>
            <a:off x="717867"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7" name="object 7"/>
          <p:cNvSpPr/>
          <p:nvPr/>
        </p:nvSpPr>
        <p:spPr>
          <a:xfrm>
            <a:off x="684161"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8" name="object 8"/>
          <p:cNvSpPr/>
          <p:nvPr/>
        </p:nvSpPr>
        <p:spPr>
          <a:xfrm>
            <a:off x="650570"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9" name="object 9"/>
          <p:cNvSpPr/>
          <p:nvPr/>
        </p:nvSpPr>
        <p:spPr>
          <a:xfrm>
            <a:off x="81908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 name="object 10"/>
          <p:cNvSpPr/>
          <p:nvPr/>
        </p:nvSpPr>
        <p:spPr>
          <a:xfrm>
            <a:off x="785393"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11" name="object 11"/>
          <p:cNvSpPr/>
          <p:nvPr/>
        </p:nvSpPr>
        <p:spPr>
          <a:xfrm>
            <a:off x="751801"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12" name="object 12"/>
          <p:cNvSpPr/>
          <p:nvPr/>
        </p:nvSpPr>
        <p:spPr>
          <a:xfrm>
            <a:off x="920318"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3" name="object 13"/>
          <p:cNvSpPr/>
          <p:nvPr/>
        </p:nvSpPr>
        <p:spPr>
          <a:xfrm>
            <a:off x="88661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 name="object 14"/>
          <p:cNvSpPr/>
          <p:nvPr/>
        </p:nvSpPr>
        <p:spPr>
          <a:xfrm>
            <a:off x="853033"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5" name="object 15"/>
          <p:cNvSpPr/>
          <p:nvPr/>
        </p:nvSpPr>
        <p:spPr>
          <a:xfrm>
            <a:off x="102154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 name="object 16"/>
          <p:cNvSpPr/>
          <p:nvPr/>
        </p:nvSpPr>
        <p:spPr>
          <a:xfrm>
            <a:off x="987844"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7" name="object 17"/>
          <p:cNvSpPr/>
          <p:nvPr/>
        </p:nvSpPr>
        <p:spPr>
          <a:xfrm>
            <a:off x="95423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 name="object 18"/>
          <p:cNvSpPr/>
          <p:nvPr/>
        </p:nvSpPr>
        <p:spPr>
          <a:xfrm>
            <a:off x="112275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9" name="object 19"/>
          <p:cNvSpPr/>
          <p:nvPr/>
        </p:nvSpPr>
        <p:spPr>
          <a:xfrm>
            <a:off x="108906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0" name="object 20"/>
          <p:cNvSpPr/>
          <p:nvPr/>
        </p:nvSpPr>
        <p:spPr>
          <a:xfrm>
            <a:off x="105548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1" name="object 21"/>
          <p:cNvSpPr/>
          <p:nvPr/>
        </p:nvSpPr>
        <p:spPr>
          <a:xfrm>
            <a:off x="1223987"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22" name="object 22"/>
          <p:cNvSpPr/>
          <p:nvPr/>
        </p:nvSpPr>
        <p:spPr>
          <a:xfrm>
            <a:off x="119028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3" name="object 23"/>
          <p:cNvSpPr/>
          <p:nvPr/>
        </p:nvSpPr>
        <p:spPr>
          <a:xfrm>
            <a:off x="115670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4" name="object 24"/>
          <p:cNvSpPr/>
          <p:nvPr/>
        </p:nvSpPr>
        <p:spPr>
          <a:xfrm>
            <a:off x="132521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5" name="object 25"/>
          <p:cNvSpPr/>
          <p:nvPr/>
        </p:nvSpPr>
        <p:spPr>
          <a:xfrm>
            <a:off x="129152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6" name="object 26"/>
          <p:cNvSpPr/>
          <p:nvPr/>
        </p:nvSpPr>
        <p:spPr>
          <a:xfrm>
            <a:off x="125792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7" name="object 27"/>
          <p:cNvSpPr/>
          <p:nvPr/>
        </p:nvSpPr>
        <p:spPr>
          <a:xfrm>
            <a:off x="142643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8" name="object 28"/>
          <p:cNvSpPr/>
          <p:nvPr/>
        </p:nvSpPr>
        <p:spPr>
          <a:xfrm>
            <a:off x="139273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9" name="object 29"/>
          <p:cNvSpPr/>
          <p:nvPr/>
        </p:nvSpPr>
        <p:spPr>
          <a:xfrm>
            <a:off x="1359153"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30" name="object 30"/>
          <p:cNvSpPr/>
          <p:nvPr/>
        </p:nvSpPr>
        <p:spPr>
          <a:xfrm>
            <a:off x="152765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31" name="object 31"/>
          <p:cNvSpPr/>
          <p:nvPr/>
        </p:nvSpPr>
        <p:spPr>
          <a:xfrm>
            <a:off x="149396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32" name="object 32"/>
          <p:cNvSpPr/>
          <p:nvPr/>
        </p:nvSpPr>
        <p:spPr>
          <a:xfrm>
            <a:off x="146037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33" name="object 33"/>
          <p:cNvSpPr/>
          <p:nvPr/>
        </p:nvSpPr>
        <p:spPr>
          <a:xfrm>
            <a:off x="1628889"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34" name="object 34"/>
          <p:cNvSpPr/>
          <p:nvPr/>
        </p:nvSpPr>
        <p:spPr>
          <a:xfrm>
            <a:off x="159519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35" name="object 35"/>
          <p:cNvSpPr/>
          <p:nvPr/>
        </p:nvSpPr>
        <p:spPr>
          <a:xfrm>
            <a:off x="156160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36" name="object 36"/>
          <p:cNvSpPr/>
          <p:nvPr/>
        </p:nvSpPr>
        <p:spPr>
          <a:xfrm>
            <a:off x="1730108"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37" name="object 37"/>
          <p:cNvSpPr/>
          <p:nvPr/>
        </p:nvSpPr>
        <p:spPr>
          <a:xfrm>
            <a:off x="1696415"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38" name="object 38"/>
          <p:cNvSpPr/>
          <p:nvPr/>
        </p:nvSpPr>
        <p:spPr>
          <a:xfrm>
            <a:off x="1662836" y="787514"/>
            <a:ext cx="19050" cy="11430"/>
          </a:xfrm>
          <a:custGeom>
            <a:avLst/>
            <a:gdLst/>
            <a:ahLst/>
            <a:cxnLst/>
            <a:rect l="l" t="t" r="r" b="b"/>
            <a:pathLst>
              <a:path w="19050" h="11429">
                <a:moveTo>
                  <a:pt x="0" y="11290"/>
                </a:moveTo>
                <a:lnTo>
                  <a:pt x="18770" y="11290"/>
                </a:lnTo>
                <a:lnTo>
                  <a:pt x="18770" y="0"/>
                </a:lnTo>
                <a:lnTo>
                  <a:pt x="0" y="0"/>
                </a:lnTo>
                <a:lnTo>
                  <a:pt x="0" y="11290"/>
                </a:lnTo>
                <a:close/>
              </a:path>
            </a:pathLst>
          </a:custGeom>
          <a:solidFill>
            <a:srgbClr val="231F20"/>
          </a:solidFill>
        </p:spPr>
        <p:txBody>
          <a:bodyPr wrap="square" lIns="0" tIns="0" rIns="0" bIns="0" rtlCol="0"/>
          <a:lstStyle/>
          <a:p>
            <a:endParaRPr/>
          </a:p>
        </p:txBody>
      </p:sp>
      <p:sp>
        <p:nvSpPr>
          <p:cNvPr id="39" name="object 39"/>
          <p:cNvSpPr/>
          <p:nvPr/>
        </p:nvSpPr>
        <p:spPr>
          <a:xfrm>
            <a:off x="1831339"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0" name="object 40"/>
          <p:cNvSpPr/>
          <p:nvPr/>
        </p:nvSpPr>
        <p:spPr>
          <a:xfrm>
            <a:off x="1797646"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41" name="object 41"/>
          <p:cNvSpPr/>
          <p:nvPr/>
        </p:nvSpPr>
        <p:spPr>
          <a:xfrm>
            <a:off x="1764042"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2" name="object 42"/>
          <p:cNvSpPr/>
          <p:nvPr/>
        </p:nvSpPr>
        <p:spPr>
          <a:xfrm>
            <a:off x="1932558"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3" name="object 43"/>
          <p:cNvSpPr/>
          <p:nvPr/>
        </p:nvSpPr>
        <p:spPr>
          <a:xfrm>
            <a:off x="1898865"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44" name="object 44"/>
          <p:cNvSpPr/>
          <p:nvPr/>
        </p:nvSpPr>
        <p:spPr>
          <a:xfrm>
            <a:off x="1865274"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5" name="object 45"/>
          <p:cNvSpPr/>
          <p:nvPr/>
        </p:nvSpPr>
        <p:spPr>
          <a:xfrm>
            <a:off x="2033790"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6" name="object 46"/>
          <p:cNvSpPr/>
          <p:nvPr/>
        </p:nvSpPr>
        <p:spPr>
          <a:xfrm>
            <a:off x="2000084"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7" name="object 47"/>
          <p:cNvSpPr/>
          <p:nvPr/>
        </p:nvSpPr>
        <p:spPr>
          <a:xfrm>
            <a:off x="1966506"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48" name="object 48"/>
          <p:cNvSpPr/>
          <p:nvPr/>
        </p:nvSpPr>
        <p:spPr>
          <a:xfrm>
            <a:off x="2135009"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9" name="object 49"/>
          <p:cNvSpPr/>
          <p:nvPr/>
        </p:nvSpPr>
        <p:spPr>
          <a:xfrm>
            <a:off x="2101316"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0" name="object 50"/>
          <p:cNvSpPr/>
          <p:nvPr/>
        </p:nvSpPr>
        <p:spPr>
          <a:xfrm>
            <a:off x="2067725"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1" name="object 51"/>
          <p:cNvSpPr/>
          <p:nvPr/>
        </p:nvSpPr>
        <p:spPr>
          <a:xfrm>
            <a:off x="2236241" y="787514"/>
            <a:ext cx="19050" cy="11430"/>
          </a:xfrm>
          <a:custGeom>
            <a:avLst/>
            <a:gdLst/>
            <a:ahLst/>
            <a:cxnLst/>
            <a:rect l="l" t="t" r="r" b="b"/>
            <a:pathLst>
              <a:path w="19050" h="11429">
                <a:moveTo>
                  <a:pt x="0" y="11290"/>
                </a:moveTo>
                <a:lnTo>
                  <a:pt x="18770" y="11290"/>
                </a:lnTo>
                <a:lnTo>
                  <a:pt x="18770" y="0"/>
                </a:lnTo>
                <a:lnTo>
                  <a:pt x="0" y="0"/>
                </a:lnTo>
                <a:lnTo>
                  <a:pt x="0" y="11290"/>
                </a:lnTo>
                <a:close/>
              </a:path>
            </a:pathLst>
          </a:custGeom>
          <a:solidFill>
            <a:srgbClr val="231F20"/>
          </a:solidFill>
        </p:spPr>
        <p:txBody>
          <a:bodyPr wrap="square" lIns="0" tIns="0" rIns="0" bIns="0" rtlCol="0"/>
          <a:lstStyle/>
          <a:p>
            <a:endParaRPr/>
          </a:p>
        </p:txBody>
      </p:sp>
      <p:sp>
        <p:nvSpPr>
          <p:cNvPr id="52" name="object 52"/>
          <p:cNvSpPr/>
          <p:nvPr/>
        </p:nvSpPr>
        <p:spPr>
          <a:xfrm>
            <a:off x="2202522"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3" name="object 53"/>
          <p:cNvSpPr/>
          <p:nvPr/>
        </p:nvSpPr>
        <p:spPr>
          <a:xfrm>
            <a:off x="2168944"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4" name="object 54"/>
          <p:cNvSpPr/>
          <p:nvPr/>
        </p:nvSpPr>
        <p:spPr>
          <a:xfrm>
            <a:off x="2337460"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5" name="object 55"/>
          <p:cNvSpPr/>
          <p:nvPr/>
        </p:nvSpPr>
        <p:spPr>
          <a:xfrm>
            <a:off x="2303767"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6" name="object 56"/>
          <p:cNvSpPr/>
          <p:nvPr/>
        </p:nvSpPr>
        <p:spPr>
          <a:xfrm>
            <a:off x="2270163"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7" name="object 57"/>
          <p:cNvSpPr/>
          <p:nvPr/>
        </p:nvSpPr>
        <p:spPr>
          <a:xfrm>
            <a:off x="2438679"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8" name="object 58"/>
          <p:cNvSpPr/>
          <p:nvPr/>
        </p:nvSpPr>
        <p:spPr>
          <a:xfrm>
            <a:off x="2404986"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9" name="object 59"/>
          <p:cNvSpPr/>
          <p:nvPr/>
        </p:nvSpPr>
        <p:spPr>
          <a:xfrm>
            <a:off x="2371407"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60" name="object 60"/>
          <p:cNvSpPr/>
          <p:nvPr/>
        </p:nvSpPr>
        <p:spPr>
          <a:xfrm>
            <a:off x="2539911"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1" name="object 61"/>
          <p:cNvSpPr/>
          <p:nvPr/>
        </p:nvSpPr>
        <p:spPr>
          <a:xfrm>
            <a:off x="2506205"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62" name="object 62"/>
          <p:cNvSpPr/>
          <p:nvPr/>
        </p:nvSpPr>
        <p:spPr>
          <a:xfrm>
            <a:off x="2472613"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3" name="object 63"/>
          <p:cNvSpPr/>
          <p:nvPr/>
        </p:nvSpPr>
        <p:spPr>
          <a:xfrm>
            <a:off x="2641130"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4" name="object 64"/>
          <p:cNvSpPr/>
          <p:nvPr/>
        </p:nvSpPr>
        <p:spPr>
          <a:xfrm>
            <a:off x="2607436"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5" name="object 65"/>
          <p:cNvSpPr/>
          <p:nvPr/>
        </p:nvSpPr>
        <p:spPr>
          <a:xfrm>
            <a:off x="2573845"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6" name="object 66"/>
          <p:cNvSpPr/>
          <p:nvPr/>
        </p:nvSpPr>
        <p:spPr>
          <a:xfrm>
            <a:off x="2742349"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7" name="object 67"/>
          <p:cNvSpPr/>
          <p:nvPr/>
        </p:nvSpPr>
        <p:spPr>
          <a:xfrm>
            <a:off x="2708655"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8" name="object 68"/>
          <p:cNvSpPr/>
          <p:nvPr/>
        </p:nvSpPr>
        <p:spPr>
          <a:xfrm>
            <a:off x="2675077"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9" name="object 69"/>
          <p:cNvSpPr/>
          <p:nvPr/>
        </p:nvSpPr>
        <p:spPr>
          <a:xfrm>
            <a:off x="2843593"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70" name="object 70"/>
          <p:cNvSpPr/>
          <p:nvPr/>
        </p:nvSpPr>
        <p:spPr>
          <a:xfrm>
            <a:off x="2809887"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1" name="object 71"/>
          <p:cNvSpPr/>
          <p:nvPr/>
        </p:nvSpPr>
        <p:spPr>
          <a:xfrm>
            <a:off x="2776283"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2" name="object 72"/>
          <p:cNvSpPr/>
          <p:nvPr/>
        </p:nvSpPr>
        <p:spPr>
          <a:xfrm>
            <a:off x="2944812"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3" name="object 73"/>
          <p:cNvSpPr/>
          <p:nvPr/>
        </p:nvSpPr>
        <p:spPr>
          <a:xfrm>
            <a:off x="2911106"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4" name="object 74"/>
          <p:cNvSpPr/>
          <p:nvPr/>
        </p:nvSpPr>
        <p:spPr>
          <a:xfrm>
            <a:off x="2877515"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5" name="object 75"/>
          <p:cNvSpPr/>
          <p:nvPr/>
        </p:nvSpPr>
        <p:spPr>
          <a:xfrm>
            <a:off x="3046031"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6" name="object 76"/>
          <p:cNvSpPr/>
          <p:nvPr/>
        </p:nvSpPr>
        <p:spPr>
          <a:xfrm>
            <a:off x="3012325"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7" name="object 77"/>
          <p:cNvSpPr/>
          <p:nvPr/>
        </p:nvSpPr>
        <p:spPr>
          <a:xfrm>
            <a:off x="2978746"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8" name="object 78"/>
          <p:cNvSpPr/>
          <p:nvPr/>
        </p:nvSpPr>
        <p:spPr>
          <a:xfrm>
            <a:off x="3147250"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9" name="object 79"/>
          <p:cNvSpPr/>
          <p:nvPr/>
        </p:nvSpPr>
        <p:spPr>
          <a:xfrm>
            <a:off x="3113557"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80" name="object 80"/>
          <p:cNvSpPr/>
          <p:nvPr/>
        </p:nvSpPr>
        <p:spPr>
          <a:xfrm>
            <a:off x="3079978"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81" name="object 81"/>
          <p:cNvSpPr/>
          <p:nvPr/>
        </p:nvSpPr>
        <p:spPr>
          <a:xfrm>
            <a:off x="324848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82" name="object 82"/>
          <p:cNvSpPr/>
          <p:nvPr/>
        </p:nvSpPr>
        <p:spPr>
          <a:xfrm>
            <a:off x="3214789"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83" name="object 83"/>
          <p:cNvSpPr/>
          <p:nvPr/>
        </p:nvSpPr>
        <p:spPr>
          <a:xfrm>
            <a:off x="3181197"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84" name="object 84"/>
          <p:cNvSpPr/>
          <p:nvPr/>
        </p:nvSpPr>
        <p:spPr>
          <a:xfrm>
            <a:off x="334971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85" name="object 85"/>
          <p:cNvSpPr/>
          <p:nvPr/>
        </p:nvSpPr>
        <p:spPr>
          <a:xfrm>
            <a:off x="3316008"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86" name="object 86"/>
          <p:cNvSpPr/>
          <p:nvPr/>
        </p:nvSpPr>
        <p:spPr>
          <a:xfrm>
            <a:off x="3282416"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87" name="object 87"/>
          <p:cNvSpPr/>
          <p:nvPr/>
        </p:nvSpPr>
        <p:spPr>
          <a:xfrm>
            <a:off x="345092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88" name="object 88"/>
          <p:cNvSpPr/>
          <p:nvPr/>
        </p:nvSpPr>
        <p:spPr>
          <a:xfrm>
            <a:off x="341722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89" name="object 89"/>
          <p:cNvSpPr/>
          <p:nvPr/>
        </p:nvSpPr>
        <p:spPr>
          <a:xfrm>
            <a:off x="338364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0" name="object 90"/>
          <p:cNvSpPr/>
          <p:nvPr/>
        </p:nvSpPr>
        <p:spPr>
          <a:xfrm>
            <a:off x="355215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1" name="object 91"/>
          <p:cNvSpPr/>
          <p:nvPr/>
        </p:nvSpPr>
        <p:spPr>
          <a:xfrm>
            <a:off x="3518458"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92" name="object 92"/>
          <p:cNvSpPr/>
          <p:nvPr/>
        </p:nvSpPr>
        <p:spPr>
          <a:xfrm>
            <a:off x="348486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3" name="object 93"/>
          <p:cNvSpPr/>
          <p:nvPr/>
        </p:nvSpPr>
        <p:spPr>
          <a:xfrm>
            <a:off x="365338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4" name="object 94"/>
          <p:cNvSpPr/>
          <p:nvPr/>
        </p:nvSpPr>
        <p:spPr>
          <a:xfrm>
            <a:off x="361969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5" name="object 95"/>
          <p:cNvSpPr/>
          <p:nvPr/>
        </p:nvSpPr>
        <p:spPr>
          <a:xfrm>
            <a:off x="358608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6" name="object 96"/>
          <p:cNvSpPr/>
          <p:nvPr/>
        </p:nvSpPr>
        <p:spPr>
          <a:xfrm>
            <a:off x="3754602"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97" name="object 97"/>
          <p:cNvSpPr/>
          <p:nvPr/>
        </p:nvSpPr>
        <p:spPr>
          <a:xfrm>
            <a:off x="372089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8" name="object 98"/>
          <p:cNvSpPr/>
          <p:nvPr/>
        </p:nvSpPr>
        <p:spPr>
          <a:xfrm>
            <a:off x="368731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9" name="object 99"/>
          <p:cNvSpPr/>
          <p:nvPr/>
        </p:nvSpPr>
        <p:spPr>
          <a:xfrm>
            <a:off x="385583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0" name="object 100"/>
          <p:cNvSpPr/>
          <p:nvPr/>
        </p:nvSpPr>
        <p:spPr>
          <a:xfrm>
            <a:off x="3822141"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01" name="object 101"/>
          <p:cNvSpPr/>
          <p:nvPr/>
        </p:nvSpPr>
        <p:spPr>
          <a:xfrm>
            <a:off x="378853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2" name="object 102"/>
          <p:cNvSpPr/>
          <p:nvPr/>
        </p:nvSpPr>
        <p:spPr>
          <a:xfrm>
            <a:off x="395705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3" name="object 103"/>
          <p:cNvSpPr/>
          <p:nvPr/>
        </p:nvSpPr>
        <p:spPr>
          <a:xfrm>
            <a:off x="392336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4" name="object 104"/>
          <p:cNvSpPr/>
          <p:nvPr/>
        </p:nvSpPr>
        <p:spPr>
          <a:xfrm>
            <a:off x="388976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5" name="object 105"/>
          <p:cNvSpPr/>
          <p:nvPr/>
        </p:nvSpPr>
        <p:spPr>
          <a:xfrm>
            <a:off x="405827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6" name="object 106"/>
          <p:cNvSpPr/>
          <p:nvPr/>
        </p:nvSpPr>
        <p:spPr>
          <a:xfrm>
            <a:off x="4024579"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07" name="object 107"/>
          <p:cNvSpPr/>
          <p:nvPr/>
        </p:nvSpPr>
        <p:spPr>
          <a:xfrm>
            <a:off x="399098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8" name="object 108"/>
          <p:cNvSpPr/>
          <p:nvPr/>
        </p:nvSpPr>
        <p:spPr>
          <a:xfrm>
            <a:off x="4159503"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09" name="object 109"/>
          <p:cNvSpPr/>
          <p:nvPr/>
        </p:nvSpPr>
        <p:spPr>
          <a:xfrm>
            <a:off x="412579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0" name="object 110"/>
          <p:cNvSpPr/>
          <p:nvPr/>
        </p:nvSpPr>
        <p:spPr>
          <a:xfrm>
            <a:off x="409221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1" name="object 111"/>
          <p:cNvSpPr/>
          <p:nvPr/>
        </p:nvSpPr>
        <p:spPr>
          <a:xfrm>
            <a:off x="426072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2" name="object 112"/>
          <p:cNvSpPr/>
          <p:nvPr/>
        </p:nvSpPr>
        <p:spPr>
          <a:xfrm>
            <a:off x="422702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3" name="object 113"/>
          <p:cNvSpPr/>
          <p:nvPr/>
        </p:nvSpPr>
        <p:spPr>
          <a:xfrm>
            <a:off x="419343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4" name="object 114"/>
          <p:cNvSpPr/>
          <p:nvPr/>
        </p:nvSpPr>
        <p:spPr>
          <a:xfrm>
            <a:off x="436195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5" name="object 115"/>
          <p:cNvSpPr/>
          <p:nvPr/>
        </p:nvSpPr>
        <p:spPr>
          <a:xfrm>
            <a:off x="432824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6" name="object 116"/>
          <p:cNvSpPr/>
          <p:nvPr/>
        </p:nvSpPr>
        <p:spPr>
          <a:xfrm>
            <a:off x="429467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7" name="object 117"/>
          <p:cNvSpPr/>
          <p:nvPr/>
        </p:nvSpPr>
        <p:spPr>
          <a:xfrm>
            <a:off x="4463186"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18" name="object 118"/>
          <p:cNvSpPr/>
          <p:nvPr/>
        </p:nvSpPr>
        <p:spPr>
          <a:xfrm>
            <a:off x="442946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9" name="object 119"/>
          <p:cNvSpPr/>
          <p:nvPr/>
        </p:nvSpPr>
        <p:spPr>
          <a:xfrm>
            <a:off x="439588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0" name="object 120"/>
          <p:cNvSpPr/>
          <p:nvPr/>
        </p:nvSpPr>
        <p:spPr>
          <a:xfrm>
            <a:off x="456439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1" name="object 121"/>
          <p:cNvSpPr/>
          <p:nvPr/>
        </p:nvSpPr>
        <p:spPr>
          <a:xfrm>
            <a:off x="453069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2" name="object 122"/>
          <p:cNvSpPr/>
          <p:nvPr/>
        </p:nvSpPr>
        <p:spPr>
          <a:xfrm>
            <a:off x="449710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3" name="object 123"/>
          <p:cNvSpPr/>
          <p:nvPr/>
        </p:nvSpPr>
        <p:spPr>
          <a:xfrm>
            <a:off x="466562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4" name="object 124"/>
          <p:cNvSpPr/>
          <p:nvPr/>
        </p:nvSpPr>
        <p:spPr>
          <a:xfrm>
            <a:off x="463193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5" name="object 125"/>
          <p:cNvSpPr/>
          <p:nvPr/>
        </p:nvSpPr>
        <p:spPr>
          <a:xfrm>
            <a:off x="459833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6" name="object 126"/>
          <p:cNvSpPr/>
          <p:nvPr/>
        </p:nvSpPr>
        <p:spPr>
          <a:xfrm>
            <a:off x="4766855"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27" name="object 127"/>
          <p:cNvSpPr/>
          <p:nvPr/>
        </p:nvSpPr>
        <p:spPr>
          <a:xfrm>
            <a:off x="473315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8" name="object 128"/>
          <p:cNvSpPr/>
          <p:nvPr/>
        </p:nvSpPr>
        <p:spPr>
          <a:xfrm>
            <a:off x="4699571"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29" name="object 129"/>
          <p:cNvSpPr/>
          <p:nvPr/>
        </p:nvSpPr>
        <p:spPr>
          <a:xfrm>
            <a:off x="486808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0" name="object 130"/>
          <p:cNvSpPr/>
          <p:nvPr/>
        </p:nvSpPr>
        <p:spPr>
          <a:xfrm>
            <a:off x="4834382"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31" name="object 131"/>
          <p:cNvSpPr/>
          <p:nvPr/>
        </p:nvSpPr>
        <p:spPr>
          <a:xfrm>
            <a:off x="480077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2" name="object 132"/>
          <p:cNvSpPr/>
          <p:nvPr/>
        </p:nvSpPr>
        <p:spPr>
          <a:xfrm>
            <a:off x="496929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3" name="object 133"/>
          <p:cNvSpPr/>
          <p:nvPr/>
        </p:nvSpPr>
        <p:spPr>
          <a:xfrm>
            <a:off x="493560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4" name="object 134"/>
          <p:cNvSpPr/>
          <p:nvPr/>
        </p:nvSpPr>
        <p:spPr>
          <a:xfrm>
            <a:off x="4902022"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35" name="object 135"/>
          <p:cNvSpPr/>
          <p:nvPr/>
        </p:nvSpPr>
        <p:spPr>
          <a:xfrm>
            <a:off x="507052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6" name="object 136"/>
          <p:cNvSpPr/>
          <p:nvPr/>
        </p:nvSpPr>
        <p:spPr>
          <a:xfrm>
            <a:off x="503682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7" name="object 137"/>
          <p:cNvSpPr/>
          <p:nvPr/>
        </p:nvSpPr>
        <p:spPr>
          <a:xfrm>
            <a:off x="500324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8" name="object 138"/>
          <p:cNvSpPr/>
          <p:nvPr/>
        </p:nvSpPr>
        <p:spPr>
          <a:xfrm>
            <a:off x="517175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9" name="object 139"/>
          <p:cNvSpPr/>
          <p:nvPr/>
        </p:nvSpPr>
        <p:spPr>
          <a:xfrm>
            <a:off x="513806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0" name="object 140"/>
          <p:cNvSpPr/>
          <p:nvPr/>
        </p:nvSpPr>
        <p:spPr>
          <a:xfrm>
            <a:off x="510446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1" name="object 141"/>
          <p:cNvSpPr/>
          <p:nvPr/>
        </p:nvSpPr>
        <p:spPr>
          <a:xfrm>
            <a:off x="5272976"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42" name="object 142"/>
          <p:cNvSpPr/>
          <p:nvPr/>
        </p:nvSpPr>
        <p:spPr>
          <a:xfrm>
            <a:off x="523927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3" name="object 143"/>
          <p:cNvSpPr/>
          <p:nvPr/>
        </p:nvSpPr>
        <p:spPr>
          <a:xfrm>
            <a:off x="5205691"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44" name="object 144"/>
          <p:cNvSpPr/>
          <p:nvPr/>
        </p:nvSpPr>
        <p:spPr>
          <a:xfrm>
            <a:off x="537419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5" name="object 145"/>
          <p:cNvSpPr/>
          <p:nvPr/>
        </p:nvSpPr>
        <p:spPr>
          <a:xfrm>
            <a:off x="534050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6" name="object 146"/>
          <p:cNvSpPr/>
          <p:nvPr/>
        </p:nvSpPr>
        <p:spPr>
          <a:xfrm>
            <a:off x="530691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7" name="object 147"/>
          <p:cNvSpPr/>
          <p:nvPr/>
        </p:nvSpPr>
        <p:spPr>
          <a:xfrm>
            <a:off x="547542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8" name="object 148"/>
          <p:cNvSpPr/>
          <p:nvPr/>
        </p:nvSpPr>
        <p:spPr>
          <a:xfrm>
            <a:off x="5441734"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49" name="object 149"/>
          <p:cNvSpPr/>
          <p:nvPr/>
        </p:nvSpPr>
        <p:spPr>
          <a:xfrm>
            <a:off x="540814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0" name="object 150"/>
          <p:cNvSpPr/>
          <p:nvPr/>
        </p:nvSpPr>
        <p:spPr>
          <a:xfrm>
            <a:off x="557664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1" name="object 151"/>
          <p:cNvSpPr/>
          <p:nvPr/>
        </p:nvSpPr>
        <p:spPr>
          <a:xfrm>
            <a:off x="554295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2" name="object 152"/>
          <p:cNvSpPr/>
          <p:nvPr/>
        </p:nvSpPr>
        <p:spPr>
          <a:xfrm>
            <a:off x="550934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3" name="object 153"/>
          <p:cNvSpPr/>
          <p:nvPr/>
        </p:nvSpPr>
        <p:spPr>
          <a:xfrm>
            <a:off x="567786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4" name="object 154"/>
          <p:cNvSpPr/>
          <p:nvPr/>
        </p:nvSpPr>
        <p:spPr>
          <a:xfrm>
            <a:off x="564417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5" name="object 155"/>
          <p:cNvSpPr/>
          <p:nvPr/>
        </p:nvSpPr>
        <p:spPr>
          <a:xfrm>
            <a:off x="561059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6" name="object 156"/>
          <p:cNvSpPr/>
          <p:nvPr/>
        </p:nvSpPr>
        <p:spPr>
          <a:xfrm>
            <a:off x="577909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7" name="object 157"/>
          <p:cNvSpPr/>
          <p:nvPr/>
        </p:nvSpPr>
        <p:spPr>
          <a:xfrm>
            <a:off x="574539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8" name="object 158"/>
          <p:cNvSpPr/>
          <p:nvPr/>
        </p:nvSpPr>
        <p:spPr>
          <a:xfrm>
            <a:off x="571181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9" name="object 159"/>
          <p:cNvSpPr/>
          <p:nvPr/>
        </p:nvSpPr>
        <p:spPr>
          <a:xfrm>
            <a:off x="588032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0" name="object 160"/>
          <p:cNvSpPr/>
          <p:nvPr/>
        </p:nvSpPr>
        <p:spPr>
          <a:xfrm>
            <a:off x="584662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1" name="object 161"/>
          <p:cNvSpPr/>
          <p:nvPr/>
        </p:nvSpPr>
        <p:spPr>
          <a:xfrm>
            <a:off x="581303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2" name="object 162"/>
          <p:cNvSpPr/>
          <p:nvPr/>
        </p:nvSpPr>
        <p:spPr>
          <a:xfrm>
            <a:off x="598154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3" name="object 163"/>
          <p:cNvSpPr/>
          <p:nvPr/>
        </p:nvSpPr>
        <p:spPr>
          <a:xfrm>
            <a:off x="594785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4" name="object 164"/>
          <p:cNvSpPr/>
          <p:nvPr/>
        </p:nvSpPr>
        <p:spPr>
          <a:xfrm>
            <a:off x="591426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5" name="object 165"/>
          <p:cNvSpPr/>
          <p:nvPr/>
        </p:nvSpPr>
        <p:spPr>
          <a:xfrm>
            <a:off x="6082766"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66" name="object 166"/>
          <p:cNvSpPr/>
          <p:nvPr/>
        </p:nvSpPr>
        <p:spPr>
          <a:xfrm>
            <a:off x="604906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7" name="object 167"/>
          <p:cNvSpPr/>
          <p:nvPr/>
        </p:nvSpPr>
        <p:spPr>
          <a:xfrm>
            <a:off x="601548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8" name="object 168"/>
          <p:cNvSpPr/>
          <p:nvPr/>
        </p:nvSpPr>
        <p:spPr>
          <a:xfrm>
            <a:off x="618399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9" name="object 169"/>
          <p:cNvSpPr/>
          <p:nvPr/>
        </p:nvSpPr>
        <p:spPr>
          <a:xfrm>
            <a:off x="615030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70" name="object 170"/>
          <p:cNvSpPr/>
          <p:nvPr/>
        </p:nvSpPr>
        <p:spPr>
          <a:xfrm>
            <a:off x="611670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71" name="object 171"/>
          <p:cNvSpPr/>
          <p:nvPr/>
        </p:nvSpPr>
        <p:spPr>
          <a:xfrm>
            <a:off x="628521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72" name="object 172"/>
          <p:cNvSpPr/>
          <p:nvPr/>
        </p:nvSpPr>
        <p:spPr>
          <a:xfrm>
            <a:off x="625152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73" name="object 173"/>
          <p:cNvSpPr/>
          <p:nvPr/>
        </p:nvSpPr>
        <p:spPr>
          <a:xfrm>
            <a:off x="6217945"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74" name="object 174"/>
          <p:cNvSpPr/>
          <p:nvPr/>
        </p:nvSpPr>
        <p:spPr>
          <a:xfrm>
            <a:off x="6386448"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75" name="object 175"/>
          <p:cNvSpPr/>
          <p:nvPr/>
        </p:nvSpPr>
        <p:spPr>
          <a:xfrm>
            <a:off x="6352743"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76" name="object 176"/>
          <p:cNvSpPr/>
          <p:nvPr/>
        </p:nvSpPr>
        <p:spPr>
          <a:xfrm>
            <a:off x="631915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77" name="object 177"/>
          <p:cNvSpPr/>
          <p:nvPr/>
        </p:nvSpPr>
        <p:spPr>
          <a:xfrm>
            <a:off x="6487667"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178" name="object 178"/>
          <p:cNvSpPr/>
          <p:nvPr/>
        </p:nvSpPr>
        <p:spPr>
          <a:xfrm>
            <a:off x="645397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79" name="object 179"/>
          <p:cNvSpPr/>
          <p:nvPr/>
        </p:nvSpPr>
        <p:spPr>
          <a:xfrm>
            <a:off x="642038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0" name="object 180"/>
          <p:cNvSpPr/>
          <p:nvPr/>
        </p:nvSpPr>
        <p:spPr>
          <a:xfrm>
            <a:off x="658888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1" name="object 181"/>
          <p:cNvSpPr/>
          <p:nvPr/>
        </p:nvSpPr>
        <p:spPr>
          <a:xfrm>
            <a:off x="655519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2" name="object 182"/>
          <p:cNvSpPr/>
          <p:nvPr/>
        </p:nvSpPr>
        <p:spPr>
          <a:xfrm>
            <a:off x="652161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3" name="object 183"/>
          <p:cNvSpPr/>
          <p:nvPr/>
        </p:nvSpPr>
        <p:spPr>
          <a:xfrm>
            <a:off x="669011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4" name="object 184"/>
          <p:cNvSpPr/>
          <p:nvPr/>
        </p:nvSpPr>
        <p:spPr>
          <a:xfrm>
            <a:off x="665642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5" name="object 185"/>
          <p:cNvSpPr/>
          <p:nvPr/>
        </p:nvSpPr>
        <p:spPr>
          <a:xfrm>
            <a:off x="662282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6" name="object 186"/>
          <p:cNvSpPr/>
          <p:nvPr/>
        </p:nvSpPr>
        <p:spPr>
          <a:xfrm>
            <a:off x="6791350"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87" name="object 187"/>
          <p:cNvSpPr/>
          <p:nvPr/>
        </p:nvSpPr>
        <p:spPr>
          <a:xfrm>
            <a:off x="6757644"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88" name="object 188"/>
          <p:cNvSpPr/>
          <p:nvPr/>
        </p:nvSpPr>
        <p:spPr>
          <a:xfrm>
            <a:off x="672405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9" name="object 189"/>
          <p:cNvSpPr/>
          <p:nvPr/>
        </p:nvSpPr>
        <p:spPr>
          <a:xfrm>
            <a:off x="689256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90" name="object 190"/>
          <p:cNvSpPr/>
          <p:nvPr/>
        </p:nvSpPr>
        <p:spPr>
          <a:xfrm>
            <a:off x="685886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91" name="object 191"/>
          <p:cNvSpPr/>
          <p:nvPr/>
        </p:nvSpPr>
        <p:spPr>
          <a:xfrm>
            <a:off x="6825284"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92" name="object 192"/>
          <p:cNvSpPr/>
          <p:nvPr/>
        </p:nvSpPr>
        <p:spPr>
          <a:xfrm>
            <a:off x="699378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93" name="object 193"/>
          <p:cNvSpPr/>
          <p:nvPr/>
        </p:nvSpPr>
        <p:spPr>
          <a:xfrm>
            <a:off x="696009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94" name="object 194"/>
          <p:cNvSpPr/>
          <p:nvPr/>
        </p:nvSpPr>
        <p:spPr>
          <a:xfrm>
            <a:off x="692651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95" name="object 195"/>
          <p:cNvSpPr/>
          <p:nvPr/>
        </p:nvSpPr>
        <p:spPr>
          <a:xfrm>
            <a:off x="613968"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6" name="object 196"/>
          <p:cNvSpPr/>
          <p:nvPr/>
        </p:nvSpPr>
        <p:spPr>
          <a:xfrm>
            <a:off x="580770" y="6002807"/>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197" name="object 197"/>
          <p:cNvSpPr/>
          <p:nvPr/>
        </p:nvSpPr>
        <p:spPr>
          <a:xfrm>
            <a:off x="547687"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8" name="object 198"/>
          <p:cNvSpPr/>
          <p:nvPr/>
        </p:nvSpPr>
        <p:spPr>
          <a:xfrm>
            <a:off x="713651"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9" name="object 199"/>
          <p:cNvSpPr/>
          <p:nvPr/>
        </p:nvSpPr>
        <p:spPr>
          <a:xfrm>
            <a:off x="68046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0" name="object 200"/>
          <p:cNvSpPr/>
          <p:nvPr/>
        </p:nvSpPr>
        <p:spPr>
          <a:xfrm>
            <a:off x="647369" y="6002807"/>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01" name="object 201"/>
          <p:cNvSpPr/>
          <p:nvPr/>
        </p:nvSpPr>
        <p:spPr>
          <a:xfrm>
            <a:off x="81334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2" name="object 202"/>
          <p:cNvSpPr/>
          <p:nvPr/>
        </p:nvSpPr>
        <p:spPr>
          <a:xfrm>
            <a:off x="780161"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3" name="object 203"/>
          <p:cNvSpPr/>
          <p:nvPr/>
        </p:nvSpPr>
        <p:spPr>
          <a:xfrm>
            <a:off x="747077"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4" name="object 204"/>
          <p:cNvSpPr/>
          <p:nvPr/>
        </p:nvSpPr>
        <p:spPr>
          <a:xfrm>
            <a:off x="913053"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5" name="object 205"/>
          <p:cNvSpPr/>
          <p:nvPr/>
        </p:nvSpPr>
        <p:spPr>
          <a:xfrm>
            <a:off x="879855"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6" name="object 206"/>
          <p:cNvSpPr/>
          <p:nvPr/>
        </p:nvSpPr>
        <p:spPr>
          <a:xfrm>
            <a:off x="846772" y="6002807"/>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07" name="object 207"/>
          <p:cNvSpPr/>
          <p:nvPr/>
        </p:nvSpPr>
        <p:spPr>
          <a:xfrm>
            <a:off x="1012748" y="6002807"/>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08" name="object 208"/>
          <p:cNvSpPr/>
          <p:nvPr/>
        </p:nvSpPr>
        <p:spPr>
          <a:xfrm>
            <a:off x="979550"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9" name="object 209"/>
          <p:cNvSpPr/>
          <p:nvPr/>
        </p:nvSpPr>
        <p:spPr>
          <a:xfrm>
            <a:off x="946467"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0" name="object 210"/>
          <p:cNvSpPr/>
          <p:nvPr/>
        </p:nvSpPr>
        <p:spPr>
          <a:xfrm>
            <a:off x="1112431"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1" name="object 211"/>
          <p:cNvSpPr/>
          <p:nvPr/>
        </p:nvSpPr>
        <p:spPr>
          <a:xfrm>
            <a:off x="1079258"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2" name="object 212"/>
          <p:cNvSpPr/>
          <p:nvPr/>
        </p:nvSpPr>
        <p:spPr>
          <a:xfrm>
            <a:off x="1046162"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3" name="object 213"/>
          <p:cNvSpPr/>
          <p:nvPr/>
        </p:nvSpPr>
        <p:spPr>
          <a:xfrm>
            <a:off x="121212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4" name="object 214"/>
          <p:cNvSpPr/>
          <p:nvPr/>
        </p:nvSpPr>
        <p:spPr>
          <a:xfrm>
            <a:off x="1178953" y="6002807"/>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15" name="object 215"/>
          <p:cNvSpPr/>
          <p:nvPr/>
        </p:nvSpPr>
        <p:spPr>
          <a:xfrm>
            <a:off x="1145870"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6" name="object 216"/>
          <p:cNvSpPr/>
          <p:nvPr/>
        </p:nvSpPr>
        <p:spPr>
          <a:xfrm>
            <a:off x="1311833"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7" name="object 217"/>
          <p:cNvSpPr/>
          <p:nvPr/>
        </p:nvSpPr>
        <p:spPr>
          <a:xfrm>
            <a:off x="1278623" y="6002807"/>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18" name="object 218"/>
          <p:cNvSpPr/>
          <p:nvPr/>
        </p:nvSpPr>
        <p:spPr>
          <a:xfrm>
            <a:off x="1245552"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9" name="object 219"/>
          <p:cNvSpPr/>
          <p:nvPr/>
        </p:nvSpPr>
        <p:spPr>
          <a:xfrm>
            <a:off x="1411528"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0" name="object 220"/>
          <p:cNvSpPr/>
          <p:nvPr/>
        </p:nvSpPr>
        <p:spPr>
          <a:xfrm>
            <a:off x="1378330"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1" name="object 221"/>
          <p:cNvSpPr/>
          <p:nvPr/>
        </p:nvSpPr>
        <p:spPr>
          <a:xfrm>
            <a:off x="1345260"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2" name="object 222"/>
          <p:cNvSpPr/>
          <p:nvPr/>
        </p:nvSpPr>
        <p:spPr>
          <a:xfrm>
            <a:off x="1511223"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3" name="object 223"/>
          <p:cNvSpPr/>
          <p:nvPr/>
        </p:nvSpPr>
        <p:spPr>
          <a:xfrm>
            <a:off x="1478025" y="6002807"/>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24" name="object 224"/>
          <p:cNvSpPr/>
          <p:nvPr/>
        </p:nvSpPr>
        <p:spPr>
          <a:xfrm>
            <a:off x="1444942"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5" name="object 225"/>
          <p:cNvSpPr/>
          <p:nvPr/>
        </p:nvSpPr>
        <p:spPr>
          <a:xfrm>
            <a:off x="161090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6" name="object 226"/>
          <p:cNvSpPr/>
          <p:nvPr/>
        </p:nvSpPr>
        <p:spPr>
          <a:xfrm>
            <a:off x="1577733"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7" name="object 227"/>
          <p:cNvSpPr/>
          <p:nvPr/>
        </p:nvSpPr>
        <p:spPr>
          <a:xfrm>
            <a:off x="1544637" y="6002807"/>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28" name="object 228"/>
          <p:cNvSpPr/>
          <p:nvPr/>
        </p:nvSpPr>
        <p:spPr>
          <a:xfrm>
            <a:off x="1710601"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9" name="object 229"/>
          <p:cNvSpPr/>
          <p:nvPr/>
        </p:nvSpPr>
        <p:spPr>
          <a:xfrm>
            <a:off x="167741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0" name="object 230"/>
          <p:cNvSpPr/>
          <p:nvPr/>
        </p:nvSpPr>
        <p:spPr>
          <a:xfrm>
            <a:off x="1644345"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1" name="object 231"/>
          <p:cNvSpPr/>
          <p:nvPr/>
        </p:nvSpPr>
        <p:spPr>
          <a:xfrm>
            <a:off x="1810308"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2" name="object 232"/>
          <p:cNvSpPr/>
          <p:nvPr/>
        </p:nvSpPr>
        <p:spPr>
          <a:xfrm>
            <a:off x="1777123" y="6002807"/>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33" name="object 233"/>
          <p:cNvSpPr/>
          <p:nvPr/>
        </p:nvSpPr>
        <p:spPr>
          <a:xfrm>
            <a:off x="1744040" y="6002807"/>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34" name="object 234"/>
          <p:cNvSpPr/>
          <p:nvPr/>
        </p:nvSpPr>
        <p:spPr>
          <a:xfrm>
            <a:off x="1910003"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5" name="object 235"/>
          <p:cNvSpPr/>
          <p:nvPr/>
        </p:nvSpPr>
        <p:spPr>
          <a:xfrm>
            <a:off x="1876805"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6" name="object 236"/>
          <p:cNvSpPr/>
          <p:nvPr/>
        </p:nvSpPr>
        <p:spPr>
          <a:xfrm>
            <a:off x="1843722"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7" name="object 237"/>
          <p:cNvSpPr/>
          <p:nvPr/>
        </p:nvSpPr>
        <p:spPr>
          <a:xfrm>
            <a:off x="2009698"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8" name="object 238"/>
          <p:cNvSpPr/>
          <p:nvPr/>
        </p:nvSpPr>
        <p:spPr>
          <a:xfrm>
            <a:off x="1976513"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9" name="object 239"/>
          <p:cNvSpPr/>
          <p:nvPr/>
        </p:nvSpPr>
        <p:spPr>
          <a:xfrm>
            <a:off x="1943417"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0" name="object 240"/>
          <p:cNvSpPr/>
          <p:nvPr/>
        </p:nvSpPr>
        <p:spPr>
          <a:xfrm>
            <a:off x="2109393"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1" name="object 241"/>
          <p:cNvSpPr/>
          <p:nvPr/>
        </p:nvSpPr>
        <p:spPr>
          <a:xfrm>
            <a:off x="2076195"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2" name="object 242"/>
          <p:cNvSpPr/>
          <p:nvPr/>
        </p:nvSpPr>
        <p:spPr>
          <a:xfrm>
            <a:off x="2043125"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3" name="object 243"/>
          <p:cNvSpPr/>
          <p:nvPr/>
        </p:nvSpPr>
        <p:spPr>
          <a:xfrm>
            <a:off x="2209088"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4" name="object 244"/>
          <p:cNvSpPr/>
          <p:nvPr/>
        </p:nvSpPr>
        <p:spPr>
          <a:xfrm>
            <a:off x="2175891" y="6002807"/>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45" name="object 245"/>
          <p:cNvSpPr/>
          <p:nvPr/>
        </p:nvSpPr>
        <p:spPr>
          <a:xfrm>
            <a:off x="2142820"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6" name="object 246"/>
          <p:cNvSpPr/>
          <p:nvPr/>
        </p:nvSpPr>
        <p:spPr>
          <a:xfrm>
            <a:off x="2308783"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7" name="object 247"/>
          <p:cNvSpPr/>
          <p:nvPr/>
        </p:nvSpPr>
        <p:spPr>
          <a:xfrm>
            <a:off x="2275598"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8" name="object 248"/>
          <p:cNvSpPr/>
          <p:nvPr/>
        </p:nvSpPr>
        <p:spPr>
          <a:xfrm>
            <a:off x="2242515"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9" name="object 249"/>
          <p:cNvSpPr/>
          <p:nvPr/>
        </p:nvSpPr>
        <p:spPr>
          <a:xfrm>
            <a:off x="2408478"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0" name="object 250"/>
          <p:cNvSpPr/>
          <p:nvPr/>
        </p:nvSpPr>
        <p:spPr>
          <a:xfrm>
            <a:off x="2375280" y="6002807"/>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51" name="object 251"/>
          <p:cNvSpPr/>
          <p:nvPr/>
        </p:nvSpPr>
        <p:spPr>
          <a:xfrm>
            <a:off x="2342210" y="6002807"/>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52" name="object 252"/>
          <p:cNvSpPr/>
          <p:nvPr/>
        </p:nvSpPr>
        <p:spPr>
          <a:xfrm>
            <a:off x="2508173"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3" name="object 253"/>
          <p:cNvSpPr/>
          <p:nvPr/>
        </p:nvSpPr>
        <p:spPr>
          <a:xfrm>
            <a:off x="2474988"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4" name="object 254"/>
          <p:cNvSpPr/>
          <p:nvPr/>
        </p:nvSpPr>
        <p:spPr>
          <a:xfrm>
            <a:off x="2441892" y="6002807"/>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55" name="object 255"/>
          <p:cNvSpPr/>
          <p:nvPr/>
        </p:nvSpPr>
        <p:spPr>
          <a:xfrm>
            <a:off x="2607868"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6" name="object 256"/>
          <p:cNvSpPr/>
          <p:nvPr/>
        </p:nvSpPr>
        <p:spPr>
          <a:xfrm>
            <a:off x="2574670"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7" name="object 257"/>
          <p:cNvSpPr/>
          <p:nvPr/>
        </p:nvSpPr>
        <p:spPr>
          <a:xfrm>
            <a:off x="2541600"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8" name="object 258"/>
          <p:cNvSpPr/>
          <p:nvPr/>
        </p:nvSpPr>
        <p:spPr>
          <a:xfrm>
            <a:off x="270757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9" name="object 259"/>
          <p:cNvSpPr/>
          <p:nvPr/>
        </p:nvSpPr>
        <p:spPr>
          <a:xfrm>
            <a:off x="2674378"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0" name="object 260"/>
          <p:cNvSpPr/>
          <p:nvPr/>
        </p:nvSpPr>
        <p:spPr>
          <a:xfrm>
            <a:off x="2641295" y="6002807"/>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61" name="object 261"/>
          <p:cNvSpPr/>
          <p:nvPr/>
        </p:nvSpPr>
        <p:spPr>
          <a:xfrm>
            <a:off x="2807258"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2" name="object 262"/>
          <p:cNvSpPr/>
          <p:nvPr/>
        </p:nvSpPr>
        <p:spPr>
          <a:xfrm>
            <a:off x="2774073"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3" name="object 263"/>
          <p:cNvSpPr/>
          <p:nvPr/>
        </p:nvSpPr>
        <p:spPr>
          <a:xfrm>
            <a:off x="2740990"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4" name="object 264"/>
          <p:cNvSpPr/>
          <p:nvPr/>
        </p:nvSpPr>
        <p:spPr>
          <a:xfrm>
            <a:off x="2906953"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5" name="object 265"/>
          <p:cNvSpPr/>
          <p:nvPr/>
        </p:nvSpPr>
        <p:spPr>
          <a:xfrm>
            <a:off x="2873781"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6" name="object 266"/>
          <p:cNvSpPr/>
          <p:nvPr/>
        </p:nvSpPr>
        <p:spPr>
          <a:xfrm>
            <a:off x="2840685"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7" name="object 267"/>
          <p:cNvSpPr/>
          <p:nvPr/>
        </p:nvSpPr>
        <p:spPr>
          <a:xfrm>
            <a:off x="3006648"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8" name="object 268"/>
          <p:cNvSpPr/>
          <p:nvPr/>
        </p:nvSpPr>
        <p:spPr>
          <a:xfrm>
            <a:off x="2973451"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9" name="object 269"/>
          <p:cNvSpPr/>
          <p:nvPr/>
        </p:nvSpPr>
        <p:spPr>
          <a:xfrm>
            <a:off x="2940392" y="6002807"/>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70" name="object 270"/>
          <p:cNvSpPr/>
          <p:nvPr/>
        </p:nvSpPr>
        <p:spPr>
          <a:xfrm>
            <a:off x="310635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1" name="object 271"/>
          <p:cNvSpPr/>
          <p:nvPr/>
        </p:nvSpPr>
        <p:spPr>
          <a:xfrm>
            <a:off x="3073145" y="6002807"/>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72" name="object 272"/>
          <p:cNvSpPr/>
          <p:nvPr/>
        </p:nvSpPr>
        <p:spPr>
          <a:xfrm>
            <a:off x="3040075"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3" name="object 273"/>
          <p:cNvSpPr/>
          <p:nvPr/>
        </p:nvSpPr>
        <p:spPr>
          <a:xfrm>
            <a:off x="3206051"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4" name="object 274"/>
          <p:cNvSpPr/>
          <p:nvPr/>
        </p:nvSpPr>
        <p:spPr>
          <a:xfrm>
            <a:off x="3172853"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5" name="object 275"/>
          <p:cNvSpPr/>
          <p:nvPr/>
        </p:nvSpPr>
        <p:spPr>
          <a:xfrm>
            <a:off x="3139770"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6" name="object 276"/>
          <p:cNvSpPr/>
          <p:nvPr/>
        </p:nvSpPr>
        <p:spPr>
          <a:xfrm>
            <a:off x="3305746" y="6002807"/>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77" name="object 277"/>
          <p:cNvSpPr/>
          <p:nvPr/>
        </p:nvSpPr>
        <p:spPr>
          <a:xfrm>
            <a:off x="3272561"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8" name="object 278"/>
          <p:cNvSpPr/>
          <p:nvPr/>
        </p:nvSpPr>
        <p:spPr>
          <a:xfrm>
            <a:off x="3239465"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9" name="object 279"/>
          <p:cNvSpPr/>
          <p:nvPr/>
        </p:nvSpPr>
        <p:spPr>
          <a:xfrm>
            <a:off x="3405428"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0" name="object 280"/>
          <p:cNvSpPr/>
          <p:nvPr/>
        </p:nvSpPr>
        <p:spPr>
          <a:xfrm>
            <a:off x="3372243"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1" name="object 281"/>
          <p:cNvSpPr/>
          <p:nvPr/>
        </p:nvSpPr>
        <p:spPr>
          <a:xfrm>
            <a:off x="3339160" y="6002807"/>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82" name="object 282"/>
          <p:cNvSpPr/>
          <p:nvPr/>
        </p:nvSpPr>
        <p:spPr>
          <a:xfrm>
            <a:off x="3505123"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3" name="object 283"/>
          <p:cNvSpPr/>
          <p:nvPr/>
        </p:nvSpPr>
        <p:spPr>
          <a:xfrm>
            <a:off x="3471938" y="6002807"/>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84" name="object 284"/>
          <p:cNvSpPr/>
          <p:nvPr/>
        </p:nvSpPr>
        <p:spPr>
          <a:xfrm>
            <a:off x="3438868"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5" name="object 285"/>
          <p:cNvSpPr/>
          <p:nvPr/>
        </p:nvSpPr>
        <p:spPr>
          <a:xfrm>
            <a:off x="3604831"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6" name="object 286"/>
          <p:cNvSpPr/>
          <p:nvPr/>
        </p:nvSpPr>
        <p:spPr>
          <a:xfrm>
            <a:off x="3571633"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7" name="object 287"/>
          <p:cNvSpPr/>
          <p:nvPr/>
        </p:nvSpPr>
        <p:spPr>
          <a:xfrm>
            <a:off x="3538550"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8" name="object 288"/>
          <p:cNvSpPr/>
          <p:nvPr/>
        </p:nvSpPr>
        <p:spPr>
          <a:xfrm>
            <a:off x="3704513"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9" name="object 289"/>
          <p:cNvSpPr/>
          <p:nvPr/>
        </p:nvSpPr>
        <p:spPr>
          <a:xfrm>
            <a:off x="3671328"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0" name="object 290"/>
          <p:cNvSpPr/>
          <p:nvPr/>
        </p:nvSpPr>
        <p:spPr>
          <a:xfrm>
            <a:off x="3638245"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1" name="object 291"/>
          <p:cNvSpPr/>
          <p:nvPr/>
        </p:nvSpPr>
        <p:spPr>
          <a:xfrm>
            <a:off x="3804221"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2" name="object 292"/>
          <p:cNvSpPr/>
          <p:nvPr/>
        </p:nvSpPr>
        <p:spPr>
          <a:xfrm>
            <a:off x="377103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3" name="object 293"/>
          <p:cNvSpPr/>
          <p:nvPr/>
        </p:nvSpPr>
        <p:spPr>
          <a:xfrm>
            <a:off x="3737940"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4" name="object 294"/>
          <p:cNvSpPr/>
          <p:nvPr/>
        </p:nvSpPr>
        <p:spPr>
          <a:xfrm>
            <a:off x="3903903"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5" name="object 295"/>
          <p:cNvSpPr/>
          <p:nvPr/>
        </p:nvSpPr>
        <p:spPr>
          <a:xfrm>
            <a:off x="3870718"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6" name="object 296"/>
          <p:cNvSpPr/>
          <p:nvPr/>
        </p:nvSpPr>
        <p:spPr>
          <a:xfrm>
            <a:off x="3837647"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7" name="object 297"/>
          <p:cNvSpPr/>
          <p:nvPr/>
        </p:nvSpPr>
        <p:spPr>
          <a:xfrm>
            <a:off x="4003611"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8" name="object 298"/>
          <p:cNvSpPr/>
          <p:nvPr/>
        </p:nvSpPr>
        <p:spPr>
          <a:xfrm>
            <a:off x="397042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9" name="object 299"/>
          <p:cNvSpPr/>
          <p:nvPr/>
        </p:nvSpPr>
        <p:spPr>
          <a:xfrm>
            <a:off x="3937343"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0" name="object 300"/>
          <p:cNvSpPr/>
          <p:nvPr/>
        </p:nvSpPr>
        <p:spPr>
          <a:xfrm>
            <a:off x="410330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1" name="object 301"/>
          <p:cNvSpPr/>
          <p:nvPr/>
        </p:nvSpPr>
        <p:spPr>
          <a:xfrm>
            <a:off x="4070108"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2" name="object 302"/>
          <p:cNvSpPr/>
          <p:nvPr/>
        </p:nvSpPr>
        <p:spPr>
          <a:xfrm>
            <a:off x="4037038"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3" name="object 303"/>
          <p:cNvSpPr/>
          <p:nvPr/>
        </p:nvSpPr>
        <p:spPr>
          <a:xfrm>
            <a:off x="4203001"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4" name="object 304"/>
          <p:cNvSpPr/>
          <p:nvPr/>
        </p:nvSpPr>
        <p:spPr>
          <a:xfrm>
            <a:off x="416981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5" name="object 305"/>
          <p:cNvSpPr/>
          <p:nvPr/>
        </p:nvSpPr>
        <p:spPr>
          <a:xfrm>
            <a:off x="4136720"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6" name="object 306"/>
          <p:cNvSpPr/>
          <p:nvPr/>
        </p:nvSpPr>
        <p:spPr>
          <a:xfrm>
            <a:off x="430269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7" name="object 307"/>
          <p:cNvSpPr/>
          <p:nvPr/>
        </p:nvSpPr>
        <p:spPr>
          <a:xfrm>
            <a:off x="4269498"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8" name="object 308"/>
          <p:cNvSpPr/>
          <p:nvPr/>
        </p:nvSpPr>
        <p:spPr>
          <a:xfrm>
            <a:off x="4236427"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9" name="object 309"/>
          <p:cNvSpPr/>
          <p:nvPr/>
        </p:nvSpPr>
        <p:spPr>
          <a:xfrm>
            <a:off x="4402391"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0" name="object 310"/>
          <p:cNvSpPr/>
          <p:nvPr/>
        </p:nvSpPr>
        <p:spPr>
          <a:xfrm>
            <a:off x="4369193"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1" name="object 311"/>
          <p:cNvSpPr/>
          <p:nvPr/>
        </p:nvSpPr>
        <p:spPr>
          <a:xfrm>
            <a:off x="4336122"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2" name="object 312"/>
          <p:cNvSpPr/>
          <p:nvPr/>
        </p:nvSpPr>
        <p:spPr>
          <a:xfrm>
            <a:off x="450208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3" name="object 313"/>
          <p:cNvSpPr/>
          <p:nvPr/>
        </p:nvSpPr>
        <p:spPr>
          <a:xfrm>
            <a:off x="4468901"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4" name="object 314"/>
          <p:cNvSpPr/>
          <p:nvPr/>
        </p:nvSpPr>
        <p:spPr>
          <a:xfrm>
            <a:off x="4435818"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5" name="object 315"/>
          <p:cNvSpPr/>
          <p:nvPr/>
        </p:nvSpPr>
        <p:spPr>
          <a:xfrm>
            <a:off x="4601768"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6" name="object 316"/>
          <p:cNvSpPr/>
          <p:nvPr/>
        </p:nvSpPr>
        <p:spPr>
          <a:xfrm>
            <a:off x="456859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7" name="object 317"/>
          <p:cNvSpPr/>
          <p:nvPr/>
        </p:nvSpPr>
        <p:spPr>
          <a:xfrm>
            <a:off x="4535513"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8" name="object 318"/>
          <p:cNvSpPr/>
          <p:nvPr/>
        </p:nvSpPr>
        <p:spPr>
          <a:xfrm>
            <a:off x="470147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9" name="object 319"/>
          <p:cNvSpPr/>
          <p:nvPr/>
        </p:nvSpPr>
        <p:spPr>
          <a:xfrm>
            <a:off x="4668291"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0" name="object 320"/>
          <p:cNvSpPr/>
          <p:nvPr/>
        </p:nvSpPr>
        <p:spPr>
          <a:xfrm>
            <a:off x="4635207" y="6002807"/>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321" name="object 321"/>
          <p:cNvSpPr/>
          <p:nvPr/>
        </p:nvSpPr>
        <p:spPr>
          <a:xfrm>
            <a:off x="4801171"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2" name="object 322"/>
          <p:cNvSpPr/>
          <p:nvPr/>
        </p:nvSpPr>
        <p:spPr>
          <a:xfrm>
            <a:off x="4767973"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3" name="object 323"/>
          <p:cNvSpPr/>
          <p:nvPr/>
        </p:nvSpPr>
        <p:spPr>
          <a:xfrm>
            <a:off x="4734902"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4" name="object 324"/>
          <p:cNvSpPr/>
          <p:nvPr/>
        </p:nvSpPr>
        <p:spPr>
          <a:xfrm>
            <a:off x="4900879"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5" name="object 325"/>
          <p:cNvSpPr/>
          <p:nvPr/>
        </p:nvSpPr>
        <p:spPr>
          <a:xfrm>
            <a:off x="4867681"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6" name="object 326"/>
          <p:cNvSpPr/>
          <p:nvPr/>
        </p:nvSpPr>
        <p:spPr>
          <a:xfrm>
            <a:off x="4834597"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7" name="object 327"/>
          <p:cNvSpPr/>
          <p:nvPr/>
        </p:nvSpPr>
        <p:spPr>
          <a:xfrm>
            <a:off x="5000561" y="6002807"/>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328" name="object 328"/>
          <p:cNvSpPr/>
          <p:nvPr/>
        </p:nvSpPr>
        <p:spPr>
          <a:xfrm>
            <a:off x="496737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9" name="object 329"/>
          <p:cNvSpPr/>
          <p:nvPr/>
        </p:nvSpPr>
        <p:spPr>
          <a:xfrm>
            <a:off x="4934293"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0" name="object 330"/>
          <p:cNvSpPr/>
          <p:nvPr/>
        </p:nvSpPr>
        <p:spPr>
          <a:xfrm>
            <a:off x="510025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1" name="object 331"/>
          <p:cNvSpPr/>
          <p:nvPr/>
        </p:nvSpPr>
        <p:spPr>
          <a:xfrm>
            <a:off x="5067084"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2" name="object 332"/>
          <p:cNvSpPr/>
          <p:nvPr/>
        </p:nvSpPr>
        <p:spPr>
          <a:xfrm>
            <a:off x="5033988"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3" name="object 333"/>
          <p:cNvSpPr/>
          <p:nvPr/>
        </p:nvSpPr>
        <p:spPr>
          <a:xfrm>
            <a:off x="5199951"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4" name="object 334"/>
          <p:cNvSpPr/>
          <p:nvPr/>
        </p:nvSpPr>
        <p:spPr>
          <a:xfrm>
            <a:off x="516676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5" name="object 335"/>
          <p:cNvSpPr/>
          <p:nvPr/>
        </p:nvSpPr>
        <p:spPr>
          <a:xfrm>
            <a:off x="5133695"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6" name="object 336"/>
          <p:cNvSpPr/>
          <p:nvPr/>
        </p:nvSpPr>
        <p:spPr>
          <a:xfrm>
            <a:off x="529964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7" name="object 337"/>
          <p:cNvSpPr/>
          <p:nvPr/>
        </p:nvSpPr>
        <p:spPr>
          <a:xfrm>
            <a:off x="5266448"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8" name="object 338"/>
          <p:cNvSpPr/>
          <p:nvPr/>
        </p:nvSpPr>
        <p:spPr>
          <a:xfrm>
            <a:off x="5233377"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9" name="object 339"/>
          <p:cNvSpPr/>
          <p:nvPr/>
        </p:nvSpPr>
        <p:spPr>
          <a:xfrm>
            <a:off x="5399354"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0" name="object 340"/>
          <p:cNvSpPr/>
          <p:nvPr/>
        </p:nvSpPr>
        <p:spPr>
          <a:xfrm>
            <a:off x="536615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1" name="object 341"/>
          <p:cNvSpPr/>
          <p:nvPr/>
        </p:nvSpPr>
        <p:spPr>
          <a:xfrm>
            <a:off x="5333072"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2" name="object 342"/>
          <p:cNvSpPr/>
          <p:nvPr/>
        </p:nvSpPr>
        <p:spPr>
          <a:xfrm>
            <a:off x="549903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3" name="object 343"/>
          <p:cNvSpPr/>
          <p:nvPr/>
        </p:nvSpPr>
        <p:spPr>
          <a:xfrm>
            <a:off x="5465851"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4" name="object 344"/>
          <p:cNvSpPr/>
          <p:nvPr/>
        </p:nvSpPr>
        <p:spPr>
          <a:xfrm>
            <a:off x="5432768"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5" name="object 345"/>
          <p:cNvSpPr/>
          <p:nvPr/>
        </p:nvSpPr>
        <p:spPr>
          <a:xfrm>
            <a:off x="5598744" y="6002807"/>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346" name="object 346"/>
          <p:cNvSpPr/>
          <p:nvPr/>
        </p:nvSpPr>
        <p:spPr>
          <a:xfrm>
            <a:off x="556554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7" name="object 347"/>
          <p:cNvSpPr/>
          <p:nvPr/>
        </p:nvSpPr>
        <p:spPr>
          <a:xfrm>
            <a:off x="5532463"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8" name="object 348"/>
          <p:cNvSpPr/>
          <p:nvPr/>
        </p:nvSpPr>
        <p:spPr>
          <a:xfrm>
            <a:off x="569842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9" name="object 349"/>
          <p:cNvSpPr/>
          <p:nvPr/>
        </p:nvSpPr>
        <p:spPr>
          <a:xfrm>
            <a:off x="5665241"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0" name="object 350"/>
          <p:cNvSpPr/>
          <p:nvPr/>
        </p:nvSpPr>
        <p:spPr>
          <a:xfrm>
            <a:off x="5632170"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1" name="object 351"/>
          <p:cNvSpPr/>
          <p:nvPr/>
        </p:nvSpPr>
        <p:spPr>
          <a:xfrm>
            <a:off x="5798134"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2" name="object 352"/>
          <p:cNvSpPr/>
          <p:nvPr/>
        </p:nvSpPr>
        <p:spPr>
          <a:xfrm>
            <a:off x="5764949" y="6002807"/>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353" name="object 353"/>
          <p:cNvSpPr/>
          <p:nvPr/>
        </p:nvSpPr>
        <p:spPr>
          <a:xfrm>
            <a:off x="5731852"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4" name="object 354"/>
          <p:cNvSpPr/>
          <p:nvPr/>
        </p:nvSpPr>
        <p:spPr>
          <a:xfrm>
            <a:off x="5897829"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5" name="object 355"/>
          <p:cNvSpPr/>
          <p:nvPr/>
        </p:nvSpPr>
        <p:spPr>
          <a:xfrm>
            <a:off x="5864631"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6" name="object 356"/>
          <p:cNvSpPr/>
          <p:nvPr/>
        </p:nvSpPr>
        <p:spPr>
          <a:xfrm>
            <a:off x="5831547"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7" name="object 357"/>
          <p:cNvSpPr/>
          <p:nvPr/>
        </p:nvSpPr>
        <p:spPr>
          <a:xfrm>
            <a:off x="5997524"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8" name="object 358"/>
          <p:cNvSpPr/>
          <p:nvPr/>
        </p:nvSpPr>
        <p:spPr>
          <a:xfrm>
            <a:off x="5964339"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9" name="object 359"/>
          <p:cNvSpPr/>
          <p:nvPr/>
        </p:nvSpPr>
        <p:spPr>
          <a:xfrm>
            <a:off x="5931243"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0" name="object 360"/>
          <p:cNvSpPr/>
          <p:nvPr/>
        </p:nvSpPr>
        <p:spPr>
          <a:xfrm>
            <a:off x="6097219"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1" name="object 361"/>
          <p:cNvSpPr/>
          <p:nvPr/>
        </p:nvSpPr>
        <p:spPr>
          <a:xfrm>
            <a:off x="6064021"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2" name="object 362"/>
          <p:cNvSpPr/>
          <p:nvPr/>
        </p:nvSpPr>
        <p:spPr>
          <a:xfrm>
            <a:off x="6030950"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3" name="object 363"/>
          <p:cNvSpPr/>
          <p:nvPr/>
        </p:nvSpPr>
        <p:spPr>
          <a:xfrm>
            <a:off x="6196901"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4" name="object 364"/>
          <p:cNvSpPr/>
          <p:nvPr/>
        </p:nvSpPr>
        <p:spPr>
          <a:xfrm>
            <a:off x="616371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5" name="object 365"/>
          <p:cNvSpPr/>
          <p:nvPr/>
        </p:nvSpPr>
        <p:spPr>
          <a:xfrm>
            <a:off x="6130645"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6" name="object 366"/>
          <p:cNvSpPr/>
          <p:nvPr/>
        </p:nvSpPr>
        <p:spPr>
          <a:xfrm>
            <a:off x="6296609"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7" name="object 367"/>
          <p:cNvSpPr/>
          <p:nvPr/>
        </p:nvSpPr>
        <p:spPr>
          <a:xfrm>
            <a:off x="6263424"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8" name="object 368"/>
          <p:cNvSpPr/>
          <p:nvPr/>
        </p:nvSpPr>
        <p:spPr>
          <a:xfrm>
            <a:off x="6230340"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9" name="object 369"/>
          <p:cNvSpPr/>
          <p:nvPr/>
        </p:nvSpPr>
        <p:spPr>
          <a:xfrm>
            <a:off x="6396291"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0" name="object 370"/>
          <p:cNvSpPr/>
          <p:nvPr/>
        </p:nvSpPr>
        <p:spPr>
          <a:xfrm>
            <a:off x="636310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1" name="object 371"/>
          <p:cNvSpPr/>
          <p:nvPr/>
        </p:nvSpPr>
        <p:spPr>
          <a:xfrm>
            <a:off x="6330035"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2" name="object 372"/>
          <p:cNvSpPr/>
          <p:nvPr/>
        </p:nvSpPr>
        <p:spPr>
          <a:xfrm>
            <a:off x="6495999"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3" name="object 373"/>
          <p:cNvSpPr/>
          <p:nvPr/>
        </p:nvSpPr>
        <p:spPr>
          <a:xfrm>
            <a:off x="6462814"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4" name="object 374"/>
          <p:cNvSpPr/>
          <p:nvPr/>
        </p:nvSpPr>
        <p:spPr>
          <a:xfrm>
            <a:off x="6429718"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5" name="object 375"/>
          <p:cNvSpPr/>
          <p:nvPr/>
        </p:nvSpPr>
        <p:spPr>
          <a:xfrm>
            <a:off x="6595694"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6" name="object 376"/>
          <p:cNvSpPr/>
          <p:nvPr/>
        </p:nvSpPr>
        <p:spPr>
          <a:xfrm>
            <a:off x="656249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7" name="object 377"/>
          <p:cNvSpPr/>
          <p:nvPr/>
        </p:nvSpPr>
        <p:spPr>
          <a:xfrm>
            <a:off x="6529425"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8" name="object 378"/>
          <p:cNvSpPr/>
          <p:nvPr/>
        </p:nvSpPr>
        <p:spPr>
          <a:xfrm>
            <a:off x="6695402"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9" name="object 379"/>
          <p:cNvSpPr/>
          <p:nvPr/>
        </p:nvSpPr>
        <p:spPr>
          <a:xfrm>
            <a:off x="6662204"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0" name="object 380"/>
          <p:cNvSpPr/>
          <p:nvPr/>
        </p:nvSpPr>
        <p:spPr>
          <a:xfrm>
            <a:off x="6629107"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1" name="object 381"/>
          <p:cNvSpPr/>
          <p:nvPr/>
        </p:nvSpPr>
        <p:spPr>
          <a:xfrm>
            <a:off x="6795071"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2" name="object 382"/>
          <p:cNvSpPr/>
          <p:nvPr/>
        </p:nvSpPr>
        <p:spPr>
          <a:xfrm>
            <a:off x="6761898"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3" name="object 383"/>
          <p:cNvSpPr/>
          <p:nvPr/>
        </p:nvSpPr>
        <p:spPr>
          <a:xfrm>
            <a:off x="6728815"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4" name="object 384"/>
          <p:cNvSpPr/>
          <p:nvPr/>
        </p:nvSpPr>
        <p:spPr>
          <a:xfrm>
            <a:off x="6894779"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5" name="object 385"/>
          <p:cNvSpPr/>
          <p:nvPr/>
        </p:nvSpPr>
        <p:spPr>
          <a:xfrm>
            <a:off x="686160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6" name="object 386"/>
          <p:cNvSpPr/>
          <p:nvPr/>
        </p:nvSpPr>
        <p:spPr>
          <a:xfrm>
            <a:off x="6828510"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7" name="object 387"/>
          <p:cNvSpPr/>
          <p:nvPr/>
        </p:nvSpPr>
        <p:spPr>
          <a:xfrm>
            <a:off x="6994473"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8" name="object 388"/>
          <p:cNvSpPr/>
          <p:nvPr/>
        </p:nvSpPr>
        <p:spPr>
          <a:xfrm>
            <a:off x="6961276" y="6002807"/>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9" name="object 389"/>
          <p:cNvSpPr/>
          <p:nvPr/>
        </p:nvSpPr>
        <p:spPr>
          <a:xfrm>
            <a:off x="6928218" y="6002807"/>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390" name="object 390"/>
          <p:cNvSpPr txBox="1"/>
          <p:nvPr/>
        </p:nvSpPr>
        <p:spPr>
          <a:xfrm>
            <a:off x="527434" y="5712907"/>
            <a:ext cx="1689735" cy="619125"/>
          </a:xfrm>
          <a:prstGeom prst="rect">
            <a:avLst/>
          </a:prstGeom>
        </p:spPr>
        <p:txBody>
          <a:bodyPr vert="horz" wrap="square" lIns="0" tIns="12700" rIns="0" bIns="0" rtlCol="0">
            <a:spAutoFit/>
          </a:bodyPr>
          <a:lstStyle/>
          <a:p>
            <a:pPr marL="12700">
              <a:lnSpc>
                <a:spcPct val="100000"/>
              </a:lnSpc>
              <a:spcBef>
                <a:spcPts val="100"/>
              </a:spcBef>
            </a:pPr>
            <a:r>
              <a:rPr sz="1400" b="1" spc="-5" dirty="0">
                <a:solidFill>
                  <a:srgbClr val="231F20"/>
                </a:solidFill>
                <a:latin typeface="Century Gothic"/>
                <a:cs typeface="Century Gothic"/>
              </a:rPr>
              <a:t>PRODUKTÜBERSICHT</a:t>
            </a:r>
            <a:endParaRPr sz="1400">
              <a:latin typeface="Century Gothic"/>
              <a:cs typeface="Century Gothic"/>
            </a:endParaRPr>
          </a:p>
          <a:p>
            <a:pPr>
              <a:lnSpc>
                <a:spcPct val="100000"/>
              </a:lnSpc>
              <a:spcBef>
                <a:spcPts val="55"/>
              </a:spcBef>
            </a:pPr>
            <a:endParaRPr sz="1300">
              <a:latin typeface="Times New Roman"/>
              <a:cs typeface="Times New Roman"/>
            </a:endParaRPr>
          </a:p>
          <a:p>
            <a:pPr marL="13970">
              <a:lnSpc>
                <a:spcPct val="100000"/>
              </a:lnSpc>
            </a:pPr>
            <a:r>
              <a:rPr sz="1200" b="1" dirty="0">
                <a:solidFill>
                  <a:srgbClr val="231F20"/>
                </a:solidFill>
                <a:latin typeface="Arial Narrow"/>
                <a:cs typeface="Arial Narrow"/>
              </a:rPr>
              <a:t>Verpackungsinhalt -</a:t>
            </a:r>
            <a:r>
              <a:rPr sz="1200" b="1" spc="-100" dirty="0">
                <a:solidFill>
                  <a:srgbClr val="231F20"/>
                </a:solidFill>
                <a:latin typeface="Arial Narrow"/>
                <a:cs typeface="Arial Narrow"/>
              </a:rPr>
              <a:t> </a:t>
            </a:r>
            <a:r>
              <a:rPr sz="1200" b="1" spc="-5" dirty="0">
                <a:solidFill>
                  <a:srgbClr val="231F20"/>
                </a:solidFill>
                <a:latin typeface="Arial Narrow"/>
                <a:cs typeface="Arial Narrow"/>
              </a:rPr>
              <a:t>MONO</a:t>
            </a:r>
            <a:endParaRPr sz="1200">
              <a:latin typeface="Arial Narrow"/>
              <a:cs typeface="Arial Narrow"/>
            </a:endParaRPr>
          </a:p>
        </p:txBody>
      </p:sp>
      <p:sp>
        <p:nvSpPr>
          <p:cNvPr id="391" name="object 391"/>
          <p:cNvSpPr/>
          <p:nvPr/>
        </p:nvSpPr>
        <p:spPr>
          <a:xfrm>
            <a:off x="2051469" y="1749702"/>
            <a:ext cx="64668" cy="160482"/>
          </a:xfrm>
          <a:prstGeom prst="rect">
            <a:avLst/>
          </a:prstGeom>
          <a:blipFill>
            <a:blip r:embed="rId2" cstate="print"/>
            <a:stretch>
              <a:fillRect/>
            </a:stretch>
          </a:blipFill>
        </p:spPr>
        <p:txBody>
          <a:bodyPr wrap="square" lIns="0" tIns="0" rIns="0" bIns="0" rtlCol="0"/>
          <a:lstStyle/>
          <a:p>
            <a:endParaRPr/>
          </a:p>
        </p:txBody>
      </p:sp>
      <p:sp>
        <p:nvSpPr>
          <p:cNvPr id="392" name="object 392"/>
          <p:cNvSpPr/>
          <p:nvPr/>
        </p:nvSpPr>
        <p:spPr>
          <a:xfrm>
            <a:off x="2051469" y="2106592"/>
            <a:ext cx="64668" cy="160481"/>
          </a:xfrm>
          <a:prstGeom prst="rect">
            <a:avLst/>
          </a:prstGeom>
          <a:blipFill>
            <a:blip r:embed="rId2" cstate="print"/>
            <a:stretch>
              <a:fillRect/>
            </a:stretch>
          </a:blipFill>
        </p:spPr>
        <p:txBody>
          <a:bodyPr wrap="square" lIns="0" tIns="0" rIns="0" bIns="0" rtlCol="0"/>
          <a:lstStyle/>
          <a:p>
            <a:endParaRPr/>
          </a:p>
        </p:txBody>
      </p:sp>
      <p:graphicFrame>
        <p:nvGraphicFramePr>
          <p:cNvPr id="393" name="object 393"/>
          <p:cNvGraphicFramePr>
            <a:graphicFrameLocks noGrp="1"/>
          </p:cNvGraphicFramePr>
          <p:nvPr/>
        </p:nvGraphicFramePr>
        <p:xfrm>
          <a:off x="538149" y="2687861"/>
          <a:ext cx="6478905" cy="2618012"/>
        </p:xfrm>
        <a:graphic>
          <a:graphicData uri="http://schemas.openxmlformats.org/drawingml/2006/table">
            <a:tbl>
              <a:tblPr firstRow="1" bandRow="1">
                <a:tableStyleId>{2D5ABB26-0587-4C30-8999-92F81FD0307C}</a:tableStyleId>
              </a:tblPr>
              <a:tblGrid>
                <a:gridCol w="2190750">
                  <a:extLst>
                    <a:ext uri="{9D8B030D-6E8A-4147-A177-3AD203B41FA5}">
                      <a16:colId xmlns:a16="http://schemas.microsoft.com/office/drawing/2014/main" val="20000"/>
                    </a:ext>
                  </a:extLst>
                </a:gridCol>
                <a:gridCol w="4288155">
                  <a:extLst>
                    <a:ext uri="{9D8B030D-6E8A-4147-A177-3AD203B41FA5}">
                      <a16:colId xmlns:a16="http://schemas.microsoft.com/office/drawing/2014/main" val="20001"/>
                    </a:ext>
                  </a:extLst>
                </a:gridCol>
              </a:tblGrid>
              <a:tr h="345671">
                <a:tc>
                  <a:txBody>
                    <a:bodyPr/>
                    <a:lstStyle/>
                    <a:p>
                      <a:pPr marR="15240" algn="ctr">
                        <a:lnSpc>
                          <a:spcPct val="100000"/>
                        </a:lnSpc>
                        <a:spcBef>
                          <a:spcPts val="730"/>
                        </a:spcBef>
                      </a:pPr>
                      <a:r>
                        <a:rPr sz="1000" b="1" dirty="0">
                          <a:solidFill>
                            <a:srgbClr val="FFFFFF"/>
                          </a:solidFill>
                          <a:latin typeface="Arial Narrow"/>
                          <a:cs typeface="Arial Narrow"/>
                        </a:rPr>
                        <a:t>Spezifikationen</a:t>
                      </a:r>
                      <a:r>
                        <a:rPr sz="1000" b="1" spc="-15" dirty="0">
                          <a:solidFill>
                            <a:srgbClr val="FFFFFF"/>
                          </a:solidFill>
                          <a:latin typeface="Arial Narrow"/>
                          <a:cs typeface="Arial Narrow"/>
                        </a:rPr>
                        <a:t> </a:t>
                      </a:r>
                      <a:r>
                        <a:rPr sz="1000" b="1" dirty="0">
                          <a:solidFill>
                            <a:srgbClr val="FFFFFF"/>
                          </a:solidFill>
                          <a:latin typeface="Arial Narrow"/>
                          <a:cs typeface="Arial Narrow"/>
                        </a:rPr>
                        <a:t>Steuerungssystem</a:t>
                      </a:r>
                      <a:endParaRPr sz="1000">
                        <a:latin typeface="Arial Narrow"/>
                        <a:cs typeface="Arial Narrow"/>
                      </a:endParaRPr>
                    </a:p>
                  </a:txBody>
                  <a:tcPr marL="0" marR="0" marT="9271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L="182245" algn="ctr">
                        <a:lnSpc>
                          <a:spcPct val="100000"/>
                        </a:lnSpc>
                        <a:spcBef>
                          <a:spcPts val="705"/>
                        </a:spcBef>
                      </a:pPr>
                      <a:r>
                        <a:rPr sz="1000" b="1" dirty="0">
                          <a:solidFill>
                            <a:srgbClr val="FFFFFF"/>
                          </a:solidFill>
                          <a:latin typeface="Arial Narrow"/>
                          <a:cs typeface="Arial Narrow"/>
                        </a:rPr>
                        <a:t>F-MO061 /</a:t>
                      </a:r>
                      <a:r>
                        <a:rPr sz="1000" b="1" spc="-10" dirty="0">
                          <a:solidFill>
                            <a:srgbClr val="FFFFFF"/>
                          </a:solidFill>
                          <a:latin typeface="Arial Narrow"/>
                          <a:cs typeface="Arial Narrow"/>
                        </a:rPr>
                        <a:t> </a:t>
                      </a:r>
                      <a:r>
                        <a:rPr sz="1000" b="1" dirty="0">
                          <a:solidFill>
                            <a:srgbClr val="FFFFFF"/>
                          </a:solidFill>
                          <a:latin typeface="Arial Narrow"/>
                          <a:cs typeface="Arial Narrow"/>
                        </a:rPr>
                        <a:t>F-TU061</a:t>
                      </a:r>
                      <a:endParaRPr sz="1000">
                        <a:latin typeface="Arial Narrow"/>
                        <a:cs typeface="Arial Narrow"/>
                      </a:endParaRPr>
                    </a:p>
                  </a:txBody>
                  <a:tcPr marL="0" marR="0" marT="8953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extLst>
                  <a:ext uri="{0D108BD9-81ED-4DB2-BD59-A6C34878D82A}">
                    <a16:rowId xmlns:a16="http://schemas.microsoft.com/office/drawing/2014/main" val="10000"/>
                  </a:ext>
                </a:extLst>
              </a:tr>
              <a:tr h="239011">
                <a:tc>
                  <a:txBody>
                    <a:bodyPr/>
                    <a:lstStyle/>
                    <a:p>
                      <a:pPr marR="22225" algn="ctr">
                        <a:lnSpc>
                          <a:spcPct val="100000"/>
                        </a:lnSpc>
                        <a:spcBef>
                          <a:spcPts val="405"/>
                        </a:spcBef>
                      </a:pPr>
                      <a:r>
                        <a:rPr sz="900" b="1" dirty="0">
                          <a:solidFill>
                            <a:srgbClr val="231F20"/>
                          </a:solidFill>
                          <a:latin typeface="Arial Narrow"/>
                          <a:cs typeface="Arial Narrow"/>
                        </a:rPr>
                        <a:t>Steuerung</a:t>
                      </a:r>
                      <a:endParaRPr sz="900">
                        <a:latin typeface="Arial Narrow"/>
                        <a:cs typeface="Arial Narrow"/>
                      </a:endParaRPr>
                    </a:p>
                  </a:txBody>
                  <a:tcPr marL="0" marR="0" marT="5143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6845" algn="ctr">
                        <a:lnSpc>
                          <a:spcPct val="100000"/>
                        </a:lnSpc>
                        <a:spcBef>
                          <a:spcPts val="405"/>
                        </a:spcBef>
                      </a:pPr>
                      <a:r>
                        <a:rPr sz="900" dirty="0">
                          <a:solidFill>
                            <a:srgbClr val="231F20"/>
                          </a:solidFill>
                          <a:latin typeface="Arial Narrow"/>
                          <a:cs typeface="Arial Narrow"/>
                        </a:rPr>
                        <a:t>AC </a:t>
                      </a:r>
                      <a:r>
                        <a:rPr sz="900" spc="-5" dirty="0">
                          <a:solidFill>
                            <a:srgbClr val="231F20"/>
                          </a:solidFill>
                          <a:latin typeface="Arial Narrow"/>
                          <a:cs typeface="Arial Narrow"/>
                        </a:rPr>
                        <a:t>220-240V~</a:t>
                      </a:r>
                      <a:r>
                        <a:rPr sz="900" spc="-10" dirty="0">
                          <a:solidFill>
                            <a:srgbClr val="231F20"/>
                          </a:solidFill>
                          <a:latin typeface="Arial Narrow"/>
                          <a:cs typeface="Arial Narrow"/>
                        </a:rPr>
                        <a:t> </a:t>
                      </a:r>
                      <a:r>
                        <a:rPr sz="900" dirty="0">
                          <a:solidFill>
                            <a:srgbClr val="231F20"/>
                          </a:solidFill>
                          <a:latin typeface="Arial Narrow"/>
                          <a:cs typeface="Arial Narrow"/>
                        </a:rPr>
                        <a:t>50Hz</a:t>
                      </a:r>
                      <a:endParaRPr sz="900">
                        <a:latin typeface="Arial Narrow"/>
                        <a:cs typeface="Arial Narrow"/>
                      </a:endParaRPr>
                    </a:p>
                  </a:txBody>
                  <a:tcPr marL="0" marR="0" marT="5143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1"/>
                  </a:ext>
                </a:extLst>
              </a:tr>
              <a:tr h="254161">
                <a:tc>
                  <a:txBody>
                    <a:bodyPr/>
                    <a:lstStyle/>
                    <a:p>
                      <a:pPr marR="22225" algn="ctr">
                        <a:lnSpc>
                          <a:spcPct val="100000"/>
                        </a:lnSpc>
                        <a:spcBef>
                          <a:spcPts val="525"/>
                        </a:spcBef>
                      </a:pPr>
                      <a:r>
                        <a:rPr sz="900" b="1" dirty="0">
                          <a:solidFill>
                            <a:srgbClr val="231F20"/>
                          </a:solidFill>
                          <a:latin typeface="Arial Narrow"/>
                          <a:cs typeface="Arial Narrow"/>
                        </a:rPr>
                        <a:t>Nennleistung</a:t>
                      </a:r>
                      <a:endParaRPr sz="900">
                        <a:latin typeface="Arial Narrow"/>
                        <a:cs typeface="Arial Narrow"/>
                      </a:endParaRPr>
                    </a:p>
                  </a:txBody>
                  <a:tcPr marL="0" marR="0" marT="666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6845" algn="ctr">
                        <a:lnSpc>
                          <a:spcPct val="100000"/>
                        </a:lnSpc>
                        <a:spcBef>
                          <a:spcPts val="525"/>
                        </a:spcBef>
                      </a:pPr>
                      <a:r>
                        <a:rPr sz="900" dirty="0">
                          <a:solidFill>
                            <a:srgbClr val="231F20"/>
                          </a:solidFill>
                          <a:latin typeface="Arial Narrow"/>
                          <a:cs typeface="Arial Narrow"/>
                        </a:rPr>
                        <a:t>2300W</a:t>
                      </a:r>
                      <a:endParaRPr sz="900">
                        <a:latin typeface="Arial Narrow"/>
                        <a:cs typeface="Arial Narrow"/>
                      </a:endParaRPr>
                    </a:p>
                  </a:txBody>
                  <a:tcPr marL="0" marR="0" marT="666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254167">
                <a:tc>
                  <a:txBody>
                    <a:bodyPr/>
                    <a:lstStyle/>
                    <a:p>
                      <a:pPr marR="22225" algn="ctr">
                        <a:lnSpc>
                          <a:spcPct val="100000"/>
                        </a:lnSpc>
                        <a:spcBef>
                          <a:spcPts val="520"/>
                        </a:spcBef>
                      </a:pPr>
                      <a:r>
                        <a:rPr sz="900" b="1" dirty="0">
                          <a:solidFill>
                            <a:srgbClr val="231F20"/>
                          </a:solidFill>
                          <a:latin typeface="Arial Narrow"/>
                          <a:cs typeface="Arial Narrow"/>
                        </a:rPr>
                        <a:t>Heizung</a:t>
                      </a:r>
                      <a:endParaRPr sz="900">
                        <a:latin typeface="Arial Narrow"/>
                        <a:cs typeface="Arial Narrow"/>
                      </a:endParaRPr>
                    </a:p>
                  </a:txBody>
                  <a:tcPr marL="0" marR="0" marT="660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6845" algn="ctr">
                        <a:lnSpc>
                          <a:spcPct val="100000"/>
                        </a:lnSpc>
                        <a:spcBef>
                          <a:spcPts val="520"/>
                        </a:spcBef>
                      </a:pPr>
                      <a:r>
                        <a:rPr sz="900" dirty="0">
                          <a:solidFill>
                            <a:srgbClr val="231F20"/>
                          </a:solidFill>
                          <a:latin typeface="Arial Narrow"/>
                          <a:cs typeface="Arial Narrow"/>
                        </a:rPr>
                        <a:t>1500W</a:t>
                      </a:r>
                      <a:endParaRPr sz="900">
                        <a:latin typeface="Arial Narrow"/>
                        <a:cs typeface="Arial Narrow"/>
                      </a:endParaRPr>
                    </a:p>
                  </a:txBody>
                  <a:tcPr marL="0" marR="0" marT="660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254161">
                <a:tc>
                  <a:txBody>
                    <a:bodyPr/>
                    <a:lstStyle/>
                    <a:p>
                      <a:pPr marR="22860" algn="ctr">
                        <a:lnSpc>
                          <a:spcPct val="100000"/>
                        </a:lnSpc>
                        <a:spcBef>
                          <a:spcPts val="520"/>
                        </a:spcBef>
                      </a:pPr>
                      <a:r>
                        <a:rPr sz="900" b="1" spc="-5" dirty="0">
                          <a:solidFill>
                            <a:srgbClr val="231F20"/>
                          </a:solidFill>
                          <a:latin typeface="Arial Narrow"/>
                          <a:cs typeface="Arial Narrow"/>
                        </a:rPr>
                        <a:t>Massage-Luftgebläse</a:t>
                      </a:r>
                      <a:endParaRPr sz="900">
                        <a:latin typeface="Arial Narrow"/>
                        <a:cs typeface="Arial Narrow"/>
                      </a:endParaRPr>
                    </a:p>
                  </a:txBody>
                  <a:tcPr marL="0" marR="0" marT="660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7480" algn="ctr">
                        <a:lnSpc>
                          <a:spcPct val="100000"/>
                        </a:lnSpc>
                        <a:spcBef>
                          <a:spcPts val="520"/>
                        </a:spcBef>
                      </a:pPr>
                      <a:r>
                        <a:rPr sz="900" dirty="0">
                          <a:solidFill>
                            <a:srgbClr val="231F20"/>
                          </a:solidFill>
                          <a:latin typeface="Arial Narrow"/>
                          <a:cs typeface="Arial Narrow"/>
                        </a:rPr>
                        <a:t>3 Stufen (Stufe </a:t>
                      </a:r>
                      <a:r>
                        <a:rPr sz="900" spc="-5" dirty="0">
                          <a:solidFill>
                            <a:srgbClr val="231F20"/>
                          </a:solidFill>
                          <a:latin typeface="Arial Narrow"/>
                          <a:cs typeface="Arial Narrow"/>
                        </a:rPr>
                        <a:t>1: 300 </a:t>
                      </a:r>
                      <a:r>
                        <a:rPr sz="900" dirty="0">
                          <a:solidFill>
                            <a:srgbClr val="231F20"/>
                          </a:solidFill>
                          <a:latin typeface="Arial Narrow"/>
                          <a:cs typeface="Arial Narrow"/>
                        </a:rPr>
                        <a:t>W, Stufe </a:t>
                      </a:r>
                      <a:r>
                        <a:rPr sz="900" spc="-5" dirty="0">
                          <a:solidFill>
                            <a:srgbClr val="231F20"/>
                          </a:solidFill>
                          <a:latin typeface="Arial Narrow"/>
                          <a:cs typeface="Arial Narrow"/>
                        </a:rPr>
                        <a:t>2: 500 </a:t>
                      </a:r>
                      <a:r>
                        <a:rPr sz="900" dirty="0">
                          <a:solidFill>
                            <a:srgbClr val="231F20"/>
                          </a:solidFill>
                          <a:latin typeface="Arial Narrow"/>
                          <a:cs typeface="Arial Narrow"/>
                        </a:rPr>
                        <a:t>W, Stufe </a:t>
                      </a:r>
                      <a:r>
                        <a:rPr sz="900" spc="-5" dirty="0">
                          <a:solidFill>
                            <a:srgbClr val="231F20"/>
                          </a:solidFill>
                          <a:latin typeface="Arial Narrow"/>
                          <a:cs typeface="Arial Narrow"/>
                        </a:rPr>
                        <a:t>3: 720</a:t>
                      </a:r>
                      <a:r>
                        <a:rPr sz="900" spc="-30" dirty="0">
                          <a:solidFill>
                            <a:srgbClr val="231F20"/>
                          </a:solidFill>
                          <a:latin typeface="Arial Narrow"/>
                          <a:cs typeface="Arial Narrow"/>
                        </a:rPr>
                        <a:t> </a:t>
                      </a:r>
                      <a:r>
                        <a:rPr sz="900" dirty="0">
                          <a:solidFill>
                            <a:srgbClr val="231F20"/>
                          </a:solidFill>
                          <a:latin typeface="Arial Narrow"/>
                          <a:cs typeface="Arial Narrow"/>
                        </a:rPr>
                        <a:t>W)</a:t>
                      </a:r>
                      <a:endParaRPr sz="900">
                        <a:latin typeface="Arial Narrow"/>
                        <a:cs typeface="Arial Narrow"/>
                      </a:endParaRPr>
                    </a:p>
                  </a:txBody>
                  <a:tcPr marL="0" marR="0" marT="660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254167">
                <a:tc>
                  <a:txBody>
                    <a:bodyPr/>
                    <a:lstStyle/>
                    <a:p>
                      <a:pPr marR="22860" algn="ctr">
                        <a:lnSpc>
                          <a:spcPct val="100000"/>
                        </a:lnSpc>
                        <a:spcBef>
                          <a:spcPts val="520"/>
                        </a:spcBef>
                      </a:pPr>
                      <a:r>
                        <a:rPr sz="900" b="1" dirty="0">
                          <a:solidFill>
                            <a:srgbClr val="231F20"/>
                          </a:solidFill>
                          <a:latin typeface="Arial Narrow"/>
                          <a:cs typeface="Arial Narrow"/>
                        </a:rPr>
                        <a:t>Filterpumpe</a:t>
                      </a:r>
                      <a:endParaRPr sz="900">
                        <a:latin typeface="Arial Narrow"/>
                        <a:cs typeface="Arial Narrow"/>
                      </a:endParaRPr>
                    </a:p>
                  </a:txBody>
                  <a:tcPr marL="0" marR="0" marT="660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6845" algn="ctr">
                        <a:lnSpc>
                          <a:spcPct val="100000"/>
                        </a:lnSpc>
                        <a:spcBef>
                          <a:spcPts val="520"/>
                        </a:spcBef>
                      </a:pPr>
                      <a:r>
                        <a:rPr sz="900" dirty="0">
                          <a:solidFill>
                            <a:srgbClr val="231F20"/>
                          </a:solidFill>
                          <a:latin typeface="Arial Narrow"/>
                          <a:cs typeface="Arial Narrow"/>
                        </a:rPr>
                        <a:t>1800L/hr</a:t>
                      </a:r>
                      <a:endParaRPr sz="900">
                        <a:latin typeface="Arial Narrow"/>
                        <a:cs typeface="Arial Narrow"/>
                      </a:endParaRPr>
                    </a:p>
                  </a:txBody>
                  <a:tcPr marL="0" marR="0" marT="660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r h="254161">
                <a:tc>
                  <a:txBody>
                    <a:bodyPr/>
                    <a:lstStyle/>
                    <a:p>
                      <a:pPr marR="22860" algn="ctr">
                        <a:lnSpc>
                          <a:spcPct val="100000"/>
                        </a:lnSpc>
                        <a:spcBef>
                          <a:spcPts val="515"/>
                        </a:spcBef>
                      </a:pPr>
                      <a:r>
                        <a:rPr sz="900" b="1" dirty="0">
                          <a:solidFill>
                            <a:srgbClr val="231F20"/>
                          </a:solidFill>
                          <a:latin typeface="Arial Narrow"/>
                          <a:cs typeface="Arial Narrow"/>
                        </a:rPr>
                        <a:t>Integrierter</a:t>
                      </a:r>
                      <a:r>
                        <a:rPr sz="900" b="1" spc="-10" dirty="0">
                          <a:solidFill>
                            <a:srgbClr val="231F20"/>
                          </a:solidFill>
                          <a:latin typeface="Arial Narrow"/>
                          <a:cs typeface="Arial Narrow"/>
                        </a:rPr>
                        <a:t> </a:t>
                      </a:r>
                      <a:r>
                        <a:rPr sz="900" b="1" spc="-5" dirty="0">
                          <a:solidFill>
                            <a:srgbClr val="231F20"/>
                          </a:solidFill>
                          <a:latin typeface="Arial Narrow"/>
                          <a:cs typeface="Arial Narrow"/>
                        </a:rPr>
                        <a:t>Ozongenerator</a:t>
                      </a:r>
                      <a:endParaRPr sz="900">
                        <a:latin typeface="Arial Narrow"/>
                        <a:cs typeface="Arial Narrow"/>
                      </a:endParaRPr>
                    </a:p>
                  </a:txBody>
                  <a:tcPr marL="0" marR="0" marT="654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6845" algn="ctr">
                        <a:lnSpc>
                          <a:spcPct val="100000"/>
                        </a:lnSpc>
                        <a:spcBef>
                          <a:spcPts val="515"/>
                        </a:spcBef>
                      </a:pPr>
                      <a:r>
                        <a:rPr sz="900" spc="-5" dirty="0">
                          <a:solidFill>
                            <a:srgbClr val="231F20"/>
                          </a:solidFill>
                          <a:latin typeface="Arial Narrow"/>
                          <a:cs typeface="Arial Narrow"/>
                        </a:rPr>
                        <a:t>5.5W,</a:t>
                      </a:r>
                      <a:r>
                        <a:rPr sz="900" spc="-10" dirty="0">
                          <a:solidFill>
                            <a:srgbClr val="231F20"/>
                          </a:solidFill>
                          <a:latin typeface="Arial Narrow"/>
                          <a:cs typeface="Arial Narrow"/>
                        </a:rPr>
                        <a:t> </a:t>
                      </a:r>
                      <a:r>
                        <a:rPr sz="900" dirty="0">
                          <a:solidFill>
                            <a:srgbClr val="231F20"/>
                          </a:solidFill>
                          <a:latin typeface="Arial Narrow"/>
                          <a:cs typeface="Arial Narrow"/>
                        </a:rPr>
                        <a:t>30-50mg/hr</a:t>
                      </a:r>
                      <a:endParaRPr sz="900">
                        <a:latin typeface="Arial Narrow"/>
                        <a:cs typeface="Arial Narrow"/>
                      </a:endParaRPr>
                    </a:p>
                  </a:txBody>
                  <a:tcPr marL="0" marR="0" marT="654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6"/>
                  </a:ext>
                </a:extLst>
              </a:tr>
              <a:tr h="254185">
                <a:tc>
                  <a:txBody>
                    <a:bodyPr/>
                    <a:lstStyle/>
                    <a:p>
                      <a:pPr marR="22225" algn="ctr">
                        <a:lnSpc>
                          <a:spcPct val="100000"/>
                        </a:lnSpc>
                        <a:spcBef>
                          <a:spcPts val="515"/>
                        </a:spcBef>
                      </a:pPr>
                      <a:r>
                        <a:rPr sz="900" b="1" spc="-5" dirty="0">
                          <a:solidFill>
                            <a:srgbClr val="231F20"/>
                          </a:solidFill>
                          <a:latin typeface="Arial Narrow"/>
                          <a:cs typeface="Arial Narrow"/>
                        </a:rPr>
                        <a:t>UVC-Strahlungsfluss</a:t>
                      </a:r>
                      <a:endParaRPr sz="900">
                        <a:latin typeface="Arial Narrow"/>
                        <a:cs typeface="Arial Narrow"/>
                      </a:endParaRPr>
                    </a:p>
                  </a:txBody>
                  <a:tcPr marL="0" marR="0" marT="654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6845" algn="ctr">
                        <a:lnSpc>
                          <a:spcPct val="100000"/>
                        </a:lnSpc>
                        <a:spcBef>
                          <a:spcPts val="515"/>
                        </a:spcBef>
                      </a:pPr>
                      <a:r>
                        <a:rPr sz="900" dirty="0">
                          <a:solidFill>
                            <a:srgbClr val="231F20"/>
                          </a:solidFill>
                          <a:latin typeface="Arial Narrow"/>
                          <a:cs typeface="Arial Narrow"/>
                        </a:rPr>
                        <a:t>2000uW</a:t>
                      </a:r>
                      <a:endParaRPr sz="900">
                        <a:latin typeface="Arial Narrow"/>
                        <a:cs typeface="Arial Narrow"/>
                      </a:endParaRPr>
                    </a:p>
                  </a:txBody>
                  <a:tcPr marL="0" marR="0" marT="654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7"/>
                  </a:ext>
                </a:extLst>
              </a:tr>
              <a:tr h="254167">
                <a:tc>
                  <a:txBody>
                    <a:bodyPr/>
                    <a:lstStyle/>
                    <a:p>
                      <a:pPr marR="22860" algn="ctr">
                        <a:lnSpc>
                          <a:spcPct val="100000"/>
                        </a:lnSpc>
                        <a:spcBef>
                          <a:spcPts val="515"/>
                        </a:spcBef>
                      </a:pPr>
                      <a:r>
                        <a:rPr sz="900" b="1" spc="-5" dirty="0">
                          <a:solidFill>
                            <a:srgbClr val="231F20"/>
                          </a:solidFill>
                          <a:latin typeface="Arial Narrow"/>
                          <a:cs typeface="Arial Narrow"/>
                        </a:rPr>
                        <a:t>Obere</a:t>
                      </a:r>
                      <a:r>
                        <a:rPr sz="900" b="1" spc="-10" dirty="0">
                          <a:solidFill>
                            <a:srgbClr val="231F20"/>
                          </a:solidFill>
                          <a:latin typeface="Arial Narrow"/>
                          <a:cs typeface="Arial Narrow"/>
                        </a:rPr>
                        <a:t> </a:t>
                      </a:r>
                      <a:r>
                        <a:rPr sz="900" b="1" dirty="0">
                          <a:solidFill>
                            <a:srgbClr val="231F20"/>
                          </a:solidFill>
                          <a:latin typeface="Arial Narrow"/>
                          <a:cs typeface="Arial Narrow"/>
                        </a:rPr>
                        <a:t>Abdeckung</a:t>
                      </a:r>
                      <a:endParaRPr sz="900">
                        <a:latin typeface="Arial Narrow"/>
                        <a:cs typeface="Arial Narrow"/>
                      </a:endParaRPr>
                    </a:p>
                  </a:txBody>
                  <a:tcPr marL="0" marR="0" marT="654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7480" algn="ctr">
                        <a:lnSpc>
                          <a:spcPct val="100000"/>
                        </a:lnSpc>
                        <a:spcBef>
                          <a:spcPts val="515"/>
                        </a:spcBef>
                      </a:pPr>
                      <a:r>
                        <a:rPr sz="900" dirty="0">
                          <a:solidFill>
                            <a:srgbClr val="231F20"/>
                          </a:solidFill>
                          <a:latin typeface="Arial Narrow"/>
                          <a:cs typeface="Arial Narrow"/>
                        </a:rPr>
                        <a:t>Rhino-Tech™ </a:t>
                      </a:r>
                      <a:r>
                        <a:rPr sz="900" spc="-5" dirty="0">
                          <a:solidFill>
                            <a:srgbClr val="231F20"/>
                          </a:solidFill>
                          <a:latin typeface="Arial Narrow"/>
                          <a:cs typeface="Arial Narrow"/>
                        </a:rPr>
                        <a:t>verstärktes</a:t>
                      </a:r>
                      <a:r>
                        <a:rPr sz="900" spc="-10" dirty="0">
                          <a:solidFill>
                            <a:srgbClr val="231F20"/>
                          </a:solidFill>
                          <a:latin typeface="Arial Narrow"/>
                          <a:cs typeface="Arial Narrow"/>
                        </a:rPr>
                        <a:t> </a:t>
                      </a:r>
                      <a:r>
                        <a:rPr sz="900" dirty="0">
                          <a:solidFill>
                            <a:srgbClr val="231F20"/>
                          </a:solidFill>
                          <a:latin typeface="Arial Narrow"/>
                          <a:cs typeface="Arial Narrow"/>
                        </a:rPr>
                        <a:t>PVC</a:t>
                      </a:r>
                      <a:endParaRPr sz="900">
                        <a:latin typeface="Arial Narrow"/>
                        <a:cs typeface="Arial Narrow"/>
                      </a:endParaRPr>
                    </a:p>
                  </a:txBody>
                  <a:tcPr marL="0" marR="0" marT="654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8"/>
                  </a:ext>
                </a:extLst>
              </a:tr>
              <a:tr h="254161">
                <a:tc>
                  <a:txBody>
                    <a:bodyPr/>
                    <a:lstStyle/>
                    <a:p>
                      <a:pPr marR="22860" algn="ctr">
                        <a:lnSpc>
                          <a:spcPct val="100000"/>
                        </a:lnSpc>
                        <a:spcBef>
                          <a:spcPts val="509"/>
                        </a:spcBef>
                      </a:pPr>
                      <a:r>
                        <a:rPr sz="900" b="1" dirty="0">
                          <a:solidFill>
                            <a:srgbClr val="231F20"/>
                          </a:solidFill>
                          <a:latin typeface="Arial Narrow"/>
                          <a:cs typeface="Arial Narrow"/>
                        </a:rPr>
                        <a:t>Liner-Material</a:t>
                      </a:r>
                      <a:endParaRPr sz="900">
                        <a:latin typeface="Arial Narrow"/>
                        <a:cs typeface="Arial Narrow"/>
                      </a:endParaRPr>
                    </a:p>
                  </a:txBody>
                  <a:tcPr marL="0" marR="0" marT="64769"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8115" algn="ctr">
                        <a:lnSpc>
                          <a:spcPct val="100000"/>
                        </a:lnSpc>
                        <a:spcBef>
                          <a:spcPts val="509"/>
                        </a:spcBef>
                      </a:pPr>
                      <a:r>
                        <a:rPr sz="900" dirty="0">
                          <a:solidFill>
                            <a:srgbClr val="231F20"/>
                          </a:solidFill>
                          <a:latin typeface="Arial Narrow"/>
                          <a:cs typeface="Arial Narrow"/>
                        </a:rPr>
                        <a:t>Fallnahtmaterial (MONO) / Holz-Kunststoff</a:t>
                      </a:r>
                      <a:r>
                        <a:rPr sz="900" spc="-20" dirty="0">
                          <a:solidFill>
                            <a:srgbClr val="231F20"/>
                          </a:solidFill>
                          <a:latin typeface="Arial Narrow"/>
                          <a:cs typeface="Arial Narrow"/>
                        </a:rPr>
                        <a:t> </a:t>
                      </a:r>
                      <a:r>
                        <a:rPr sz="900" dirty="0">
                          <a:solidFill>
                            <a:srgbClr val="231F20"/>
                          </a:solidFill>
                          <a:latin typeface="Arial Narrow"/>
                          <a:cs typeface="Arial Narrow"/>
                        </a:rPr>
                        <a:t>(TUSCANY)</a:t>
                      </a:r>
                      <a:endParaRPr sz="900">
                        <a:latin typeface="Arial Narrow"/>
                        <a:cs typeface="Arial Narrow"/>
                      </a:endParaRPr>
                    </a:p>
                  </a:txBody>
                  <a:tcPr marL="0" marR="0" marT="64769"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9"/>
                  </a:ext>
                </a:extLst>
              </a:tr>
            </a:tbl>
          </a:graphicData>
        </a:graphic>
      </p:graphicFrame>
      <p:graphicFrame>
        <p:nvGraphicFramePr>
          <p:cNvPr id="394" name="object 394"/>
          <p:cNvGraphicFramePr>
            <a:graphicFrameLocks noGrp="1"/>
          </p:cNvGraphicFramePr>
          <p:nvPr/>
        </p:nvGraphicFramePr>
        <p:xfrm>
          <a:off x="536959" y="1051731"/>
          <a:ext cx="6482712" cy="1338563"/>
        </p:xfrm>
        <a:graphic>
          <a:graphicData uri="http://schemas.openxmlformats.org/drawingml/2006/table">
            <a:tbl>
              <a:tblPr firstRow="1" bandRow="1">
                <a:tableStyleId>{2D5ABB26-0587-4C30-8999-92F81FD0307C}</a:tableStyleId>
              </a:tblPr>
              <a:tblGrid>
                <a:gridCol w="716280">
                  <a:extLst>
                    <a:ext uri="{9D8B030D-6E8A-4147-A177-3AD203B41FA5}">
                      <a16:colId xmlns:a16="http://schemas.microsoft.com/office/drawing/2014/main" val="20000"/>
                    </a:ext>
                  </a:extLst>
                </a:gridCol>
                <a:gridCol w="497839">
                  <a:extLst>
                    <a:ext uri="{9D8B030D-6E8A-4147-A177-3AD203B41FA5}">
                      <a16:colId xmlns:a16="http://schemas.microsoft.com/office/drawing/2014/main" val="20001"/>
                    </a:ext>
                  </a:extLst>
                </a:gridCol>
                <a:gridCol w="542290">
                  <a:extLst>
                    <a:ext uri="{9D8B030D-6E8A-4147-A177-3AD203B41FA5}">
                      <a16:colId xmlns:a16="http://schemas.microsoft.com/office/drawing/2014/main" val="20002"/>
                    </a:ext>
                  </a:extLst>
                </a:gridCol>
                <a:gridCol w="626744">
                  <a:extLst>
                    <a:ext uri="{9D8B030D-6E8A-4147-A177-3AD203B41FA5}">
                      <a16:colId xmlns:a16="http://schemas.microsoft.com/office/drawing/2014/main" val="20003"/>
                    </a:ext>
                  </a:extLst>
                </a:gridCol>
                <a:gridCol w="1193165">
                  <a:extLst>
                    <a:ext uri="{9D8B030D-6E8A-4147-A177-3AD203B41FA5}">
                      <a16:colId xmlns:a16="http://schemas.microsoft.com/office/drawing/2014/main" val="20004"/>
                    </a:ext>
                  </a:extLst>
                </a:gridCol>
                <a:gridCol w="1339214">
                  <a:extLst>
                    <a:ext uri="{9D8B030D-6E8A-4147-A177-3AD203B41FA5}">
                      <a16:colId xmlns:a16="http://schemas.microsoft.com/office/drawing/2014/main" val="20005"/>
                    </a:ext>
                  </a:extLst>
                </a:gridCol>
                <a:gridCol w="677545">
                  <a:extLst>
                    <a:ext uri="{9D8B030D-6E8A-4147-A177-3AD203B41FA5}">
                      <a16:colId xmlns:a16="http://schemas.microsoft.com/office/drawing/2014/main" val="20006"/>
                    </a:ext>
                  </a:extLst>
                </a:gridCol>
                <a:gridCol w="889635">
                  <a:extLst>
                    <a:ext uri="{9D8B030D-6E8A-4147-A177-3AD203B41FA5}">
                      <a16:colId xmlns:a16="http://schemas.microsoft.com/office/drawing/2014/main" val="20007"/>
                    </a:ext>
                  </a:extLst>
                </a:gridCol>
              </a:tblGrid>
              <a:tr h="273050">
                <a:tc gridSpan="8">
                  <a:txBody>
                    <a:bodyPr/>
                    <a:lstStyle/>
                    <a:p>
                      <a:pPr marL="50165" algn="ctr">
                        <a:lnSpc>
                          <a:spcPct val="100000"/>
                        </a:lnSpc>
                        <a:spcBef>
                          <a:spcPts val="470"/>
                        </a:spcBef>
                      </a:pPr>
                      <a:r>
                        <a:rPr sz="1000" b="1" dirty="0">
                          <a:solidFill>
                            <a:srgbClr val="FFFFFF"/>
                          </a:solidFill>
                          <a:latin typeface="Arial Narrow"/>
                          <a:cs typeface="Arial Narrow"/>
                        </a:rPr>
                        <a:t>WHIRLPOOL</a:t>
                      </a:r>
                      <a:endParaRPr sz="1000">
                        <a:latin typeface="Arial Narrow"/>
                        <a:cs typeface="Arial Narrow"/>
                      </a:endParaRPr>
                    </a:p>
                  </a:txBody>
                  <a:tcPr marL="0" marR="0" marT="596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25610">
                <a:tc>
                  <a:txBody>
                    <a:bodyPr/>
                    <a:lstStyle/>
                    <a:p>
                      <a:pPr marL="238125" marR="125730" indent="-135890">
                        <a:lnSpc>
                          <a:spcPts val="1000"/>
                        </a:lnSpc>
                        <a:spcBef>
                          <a:spcPts val="285"/>
                        </a:spcBef>
                      </a:pPr>
                      <a:r>
                        <a:rPr sz="900" b="1" spc="-5" dirty="0">
                          <a:solidFill>
                            <a:srgbClr val="231F20"/>
                          </a:solidFill>
                          <a:latin typeface="Arial Narrow"/>
                          <a:cs typeface="Arial Narrow"/>
                        </a:rPr>
                        <a:t>Modell</a:t>
                      </a:r>
                      <a:r>
                        <a:rPr sz="900" b="1" spc="-85" dirty="0">
                          <a:solidFill>
                            <a:srgbClr val="231F20"/>
                          </a:solidFill>
                          <a:latin typeface="Arial Narrow"/>
                          <a:cs typeface="Arial Narrow"/>
                        </a:rPr>
                        <a:t> </a:t>
                      </a:r>
                      <a:r>
                        <a:rPr sz="900" b="1" dirty="0">
                          <a:solidFill>
                            <a:srgbClr val="231F20"/>
                          </a:solidFill>
                          <a:latin typeface="Arial Narrow"/>
                          <a:cs typeface="Arial Narrow"/>
                        </a:rPr>
                        <a:t>Nr./  Code</a:t>
                      </a:r>
                      <a:endParaRPr sz="900">
                        <a:latin typeface="Arial Narrow"/>
                        <a:cs typeface="Arial Narrow"/>
                      </a:endParaRPr>
                    </a:p>
                  </a:txBody>
                  <a:tcPr marL="0" marR="0" marT="361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26670" algn="ctr">
                        <a:lnSpc>
                          <a:spcPct val="100000"/>
                        </a:lnSpc>
                        <a:spcBef>
                          <a:spcPts val="685"/>
                        </a:spcBef>
                      </a:pPr>
                      <a:r>
                        <a:rPr sz="900" b="1" dirty="0">
                          <a:solidFill>
                            <a:srgbClr val="231F20"/>
                          </a:solidFill>
                          <a:latin typeface="Arial Narrow"/>
                          <a:cs typeface="Arial Narrow"/>
                        </a:rPr>
                        <a:t>Form</a:t>
                      </a:r>
                      <a:endParaRPr sz="900">
                        <a:latin typeface="Arial Narrow"/>
                        <a:cs typeface="Arial Narrow"/>
                      </a:endParaRPr>
                    </a:p>
                  </a:txBody>
                  <a:tcPr marL="0" marR="0" marT="869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6675" marR="60325" indent="-5715">
                        <a:lnSpc>
                          <a:spcPts val="900"/>
                        </a:lnSpc>
                        <a:spcBef>
                          <a:spcPts val="414"/>
                        </a:spcBef>
                      </a:pPr>
                      <a:r>
                        <a:rPr sz="900" b="1" dirty="0">
                          <a:solidFill>
                            <a:srgbClr val="231F20"/>
                          </a:solidFill>
                          <a:latin typeface="Arial Narrow"/>
                          <a:cs typeface="Arial Narrow"/>
                        </a:rPr>
                        <a:t>Sitzplatz-  kapazität</a:t>
                      </a:r>
                      <a:endParaRPr sz="900">
                        <a:latin typeface="Arial Narrow"/>
                        <a:cs typeface="Arial Narrow"/>
                      </a:endParaRPr>
                    </a:p>
                  </a:txBody>
                  <a:tcPr marL="0" marR="0" marT="527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15570" marR="102235" indent="17780">
                        <a:lnSpc>
                          <a:spcPts val="900"/>
                        </a:lnSpc>
                        <a:spcBef>
                          <a:spcPts val="414"/>
                        </a:spcBef>
                      </a:pPr>
                      <a:r>
                        <a:rPr sz="900" b="1" dirty="0">
                          <a:solidFill>
                            <a:srgbClr val="231F20"/>
                          </a:solidFill>
                          <a:latin typeface="Arial Narrow"/>
                          <a:cs typeface="Arial Narrow"/>
                        </a:rPr>
                        <a:t>Wasser-  kapazität</a:t>
                      </a:r>
                      <a:endParaRPr sz="900">
                        <a:latin typeface="Arial Narrow"/>
                        <a:cs typeface="Arial Narrow"/>
                      </a:endParaRPr>
                    </a:p>
                  </a:txBody>
                  <a:tcPr marL="0" marR="0" marT="527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306705" algn="r">
                        <a:lnSpc>
                          <a:spcPct val="100000"/>
                        </a:lnSpc>
                        <a:spcBef>
                          <a:spcPts val="685"/>
                        </a:spcBef>
                      </a:pPr>
                      <a:r>
                        <a:rPr sz="900" b="1" spc="-5" dirty="0">
                          <a:solidFill>
                            <a:srgbClr val="231F20"/>
                          </a:solidFill>
                          <a:latin typeface="Arial Narrow"/>
                          <a:cs typeface="Arial Narrow"/>
                        </a:rPr>
                        <a:t>Maße</a:t>
                      </a:r>
                      <a:r>
                        <a:rPr sz="900" b="1" spc="-100" dirty="0">
                          <a:solidFill>
                            <a:srgbClr val="231F20"/>
                          </a:solidFill>
                          <a:latin typeface="Arial Narrow"/>
                          <a:cs typeface="Arial Narrow"/>
                        </a:rPr>
                        <a:t> </a:t>
                      </a:r>
                      <a:r>
                        <a:rPr sz="900" b="1" dirty="0">
                          <a:solidFill>
                            <a:srgbClr val="231F20"/>
                          </a:solidFill>
                          <a:latin typeface="Arial Narrow"/>
                          <a:cs typeface="Arial Narrow"/>
                        </a:rPr>
                        <a:t>außen</a:t>
                      </a:r>
                      <a:endParaRPr sz="900">
                        <a:latin typeface="Arial Narrow"/>
                        <a:cs typeface="Arial Narrow"/>
                      </a:endParaRPr>
                    </a:p>
                  </a:txBody>
                  <a:tcPr marL="0" marR="0" marT="869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402590" algn="r">
                        <a:lnSpc>
                          <a:spcPct val="100000"/>
                        </a:lnSpc>
                        <a:spcBef>
                          <a:spcPts val="685"/>
                        </a:spcBef>
                      </a:pPr>
                      <a:r>
                        <a:rPr sz="900" b="1" spc="-5" dirty="0">
                          <a:solidFill>
                            <a:srgbClr val="231F20"/>
                          </a:solidFill>
                          <a:latin typeface="Arial Narrow"/>
                          <a:cs typeface="Arial Narrow"/>
                        </a:rPr>
                        <a:t>Maße</a:t>
                      </a:r>
                      <a:r>
                        <a:rPr sz="900" b="1" spc="-100" dirty="0">
                          <a:solidFill>
                            <a:srgbClr val="231F20"/>
                          </a:solidFill>
                          <a:latin typeface="Arial Narrow"/>
                          <a:cs typeface="Arial Narrow"/>
                        </a:rPr>
                        <a:t> </a:t>
                      </a:r>
                      <a:r>
                        <a:rPr sz="900" b="1" dirty="0">
                          <a:solidFill>
                            <a:srgbClr val="231F20"/>
                          </a:solidFill>
                          <a:latin typeface="Arial Narrow"/>
                          <a:cs typeface="Arial Narrow"/>
                        </a:rPr>
                        <a:t>innen</a:t>
                      </a:r>
                      <a:endParaRPr sz="900">
                        <a:latin typeface="Arial Narrow"/>
                        <a:cs typeface="Arial Narrow"/>
                      </a:endParaRPr>
                    </a:p>
                  </a:txBody>
                  <a:tcPr marL="0" marR="0" marT="869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78740" algn="ctr">
                        <a:lnSpc>
                          <a:spcPct val="100000"/>
                        </a:lnSpc>
                        <a:spcBef>
                          <a:spcPts val="685"/>
                        </a:spcBef>
                      </a:pPr>
                      <a:r>
                        <a:rPr sz="900" b="1" dirty="0">
                          <a:solidFill>
                            <a:srgbClr val="231F20"/>
                          </a:solidFill>
                          <a:latin typeface="Arial Narrow"/>
                          <a:cs typeface="Arial Narrow"/>
                        </a:rPr>
                        <a:t>Höhe</a:t>
                      </a:r>
                      <a:endParaRPr sz="900">
                        <a:latin typeface="Arial Narrow"/>
                        <a:cs typeface="Arial Narrow"/>
                      </a:endParaRPr>
                    </a:p>
                  </a:txBody>
                  <a:tcPr marL="0" marR="0" marT="869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293370">
                        <a:lnSpc>
                          <a:spcPct val="100000"/>
                        </a:lnSpc>
                        <a:spcBef>
                          <a:spcPts val="685"/>
                        </a:spcBef>
                      </a:pPr>
                      <a:r>
                        <a:rPr sz="900" b="1" spc="-5" dirty="0">
                          <a:solidFill>
                            <a:srgbClr val="231F20"/>
                          </a:solidFill>
                          <a:latin typeface="Arial Narrow"/>
                          <a:cs typeface="Arial Narrow"/>
                        </a:rPr>
                        <a:t>Gewicht</a:t>
                      </a:r>
                      <a:endParaRPr sz="900">
                        <a:latin typeface="Arial Narrow"/>
                        <a:cs typeface="Arial Narrow"/>
                      </a:endParaRPr>
                    </a:p>
                  </a:txBody>
                  <a:tcPr marL="0" marR="0" marT="869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1"/>
                  </a:ext>
                </a:extLst>
              </a:tr>
              <a:tr h="356363">
                <a:tc>
                  <a:txBody>
                    <a:bodyPr/>
                    <a:lstStyle/>
                    <a:p>
                      <a:pPr algn="ctr">
                        <a:lnSpc>
                          <a:spcPct val="100000"/>
                        </a:lnSpc>
                        <a:spcBef>
                          <a:spcPts val="335"/>
                        </a:spcBef>
                      </a:pPr>
                      <a:r>
                        <a:rPr sz="900" b="1" dirty="0">
                          <a:solidFill>
                            <a:srgbClr val="231F20"/>
                          </a:solidFill>
                          <a:latin typeface="Arial Narrow"/>
                          <a:cs typeface="Arial Narrow"/>
                        </a:rPr>
                        <a:t>F-MO061</a:t>
                      </a:r>
                      <a:endParaRPr sz="900">
                        <a:latin typeface="Arial Narrow"/>
                        <a:cs typeface="Arial Narrow"/>
                      </a:endParaRPr>
                    </a:p>
                    <a:p>
                      <a:pPr algn="ctr">
                        <a:lnSpc>
                          <a:spcPct val="100000"/>
                        </a:lnSpc>
                        <a:spcBef>
                          <a:spcPts val="20"/>
                        </a:spcBef>
                      </a:pPr>
                      <a:r>
                        <a:rPr sz="900" b="1" spc="-5" dirty="0">
                          <a:solidFill>
                            <a:srgbClr val="231F20"/>
                          </a:solidFill>
                          <a:latin typeface="Arial Narrow"/>
                          <a:cs typeface="Arial Narrow"/>
                        </a:rPr>
                        <a:t>Mono</a:t>
                      </a:r>
                      <a:endParaRPr sz="900">
                        <a:latin typeface="Arial Narrow"/>
                        <a:cs typeface="Arial Narrow"/>
                      </a:endParaRPr>
                    </a:p>
                  </a:txBody>
                  <a:tcPr marL="0" marR="0" marT="4254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gn="ctr">
                        <a:lnSpc>
                          <a:spcPct val="100000"/>
                        </a:lnSpc>
                        <a:spcBef>
                          <a:spcPts val="865"/>
                        </a:spcBef>
                      </a:pPr>
                      <a:r>
                        <a:rPr sz="900" spc="-10" dirty="0">
                          <a:solidFill>
                            <a:srgbClr val="231F20"/>
                          </a:solidFill>
                          <a:latin typeface="Arial Narrow"/>
                          <a:cs typeface="Arial Narrow"/>
                        </a:rPr>
                        <a:t>Rund</a:t>
                      </a:r>
                      <a:endParaRPr sz="900">
                        <a:latin typeface="Arial Narrow"/>
                        <a:cs typeface="Arial Narrow"/>
                      </a:endParaRPr>
                    </a:p>
                  </a:txBody>
                  <a:tcPr marL="0" marR="0" marT="1098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93040">
                        <a:lnSpc>
                          <a:spcPct val="100000"/>
                        </a:lnSpc>
                        <a:spcBef>
                          <a:spcPts val="865"/>
                        </a:spcBef>
                      </a:pPr>
                      <a:r>
                        <a:rPr sz="900" dirty="0">
                          <a:solidFill>
                            <a:srgbClr val="231F20"/>
                          </a:solidFill>
                          <a:latin typeface="Arial Narrow"/>
                          <a:cs typeface="Arial Narrow"/>
                        </a:rPr>
                        <a:t>6</a:t>
                      </a:r>
                      <a:endParaRPr sz="900">
                        <a:latin typeface="Arial Narrow"/>
                        <a:cs typeface="Arial Narrow"/>
                      </a:endParaRPr>
                    </a:p>
                  </a:txBody>
                  <a:tcPr marL="0" marR="0" marT="1098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715" algn="ctr">
                        <a:lnSpc>
                          <a:spcPct val="100000"/>
                        </a:lnSpc>
                        <a:spcBef>
                          <a:spcPts val="335"/>
                        </a:spcBef>
                      </a:pPr>
                      <a:r>
                        <a:rPr sz="900" spc="-5" dirty="0">
                          <a:solidFill>
                            <a:srgbClr val="231F20"/>
                          </a:solidFill>
                          <a:latin typeface="Arial Narrow"/>
                          <a:cs typeface="Arial Narrow"/>
                        </a:rPr>
                        <a:t>930</a:t>
                      </a:r>
                      <a:r>
                        <a:rPr sz="900" spc="-20" dirty="0">
                          <a:solidFill>
                            <a:srgbClr val="231F20"/>
                          </a:solidFill>
                          <a:latin typeface="Arial Narrow"/>
                          <a:cs typeface="Arial Narrow"/>
                        </a:rPr>
                        <a:t> </a:t>
                      </a:r>
                      <a:r>
                        <a:rPr sz="900" dirty="0">
                          <a:solidFill>
                            <a:srgbClr val="231F20"/>
                          </a:solidFill>
                          <a:latin typeface="Arial Narrow"/>
                          <a:cs typeface="Arial Narrow"/>
                        </a:rPr>
                        <a:t>L</a:t>
                      </a:r>
                      <a:endParaRPr sz="900">
                        <a:latin typeface="Arial Narrow"/>
                        <a:cs typeface="Arial Narrow"/>
                      </a:endParaRPr>
                    </a:p>
                    <a:p>
                      <a:pPr marL="5715" algn="ctr">
                        <a:lnSpc>
                          <a:spcPct val="100000"/>
                        </a:lnSpc>
                        <a:spcBef>
                          <a:spcPts val="20"/>
                        </a:spcBef>
                      </a:pPr>
                      <a:r>
                        <a:rPr sz="900" dirty="0">
                          <a:solidFill>
                            <a:srgbClr val="231F20"/>
                          </a:solidFill>
                          <a:latin typeface="Arial Narrow"/>
                          <a:cs typeface="Arial Narrow"/>
                        </a:rPr>
                        <a:t>(245</a:t>
                      </a:r>
                      <a:r>
                        <a:rPr sz="900" spc="-25" dirty="0">
                          <a:solidFill>
                            <a:srgbClr val="231F20"/>
                          </a:solidFill>
                          <a:latin typeface="Arial Narrow"/>
                          <a:cs typeface="Arial Narrow"/>
                        </a:rPr>
                        <a:t> </a:t>
                      </a:r>
                      <a:r>
                        <a:rPr sz="900" spc="-5" dirty="0">
                          <a:solidFill>
                            <a:srgbClr val="231F20"/>
                          </a:solidFill>
                          <a:latin typeface="Arial Narrow"/>
                          <a:cs typeface="Arial Narrow"/>
                        </a:rPr>
                        <a:t>Gal.)</a:t>
                      </a:r>
                      <a:endParaRPr sz="900">
                        <a:latin typeface="Arial Narrow"/>
                        <a:cs typeface="Arial Narrow"/>
                      </a:endParaRPr>
                    </a:p>
                  </a:txBody>
                  <a:tcPr marL="0" marR="0" marT="4254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304165" algn="r">
                        <a:lnSpc>
                          <a:spcPct val="100000"/>
                        </a:lnSpc>
                        <a:spcBef>
                          <a:spcPts val="885"/>
                        </a:spcBef>
                      </a:pPr>
                      <a:r>
                        <a:rPr sz="900" spc="-5" dirty="0">
                          <a:solidFill>
                            <a:srgbClr val="231F20"/>
                          </a:solidFill>
                          <a:latin typeface="Arial Narrow"/>
                          <a:cs typeface="Arial Narrow"/>
                        </a:rPr>
                        <a:t>Ø1.73 </a:t>
                      </a:r>
                      <a:r>
                        <a:rPr sz="900" dirty="0">
                          <a:solidFill>
                            <a:srgbClr val="231F20"/>
                          </a:solidFill>
                          <a:latin typeface="Arial Narrow"/>
                          <a:cs typeface="Arial Narrow"/>
                        </a:rPr>
                        <a:t>m</a:t>
                      </a:r>
                      <a:r>
                        <a:rPr sz="900" spc="-100" dirty="0">
                          <a:solidFill>
                            <a:srgbClr val="231F20"/>
                          </a:solidFill>
                          <a:latin typeface="Arial Narrow"/>
                          <a:cs typeface="Arial Narrow"/>
                        </a:rPr>
                        <a:t> </a:t>
                      </a:r>
                      <a:r>
                        <a:rPr sz="900" dirty="0">
                          <a:solidFill>
                            <a:srgbClr val="231F20"/>
                          </a:solidFill>
                          <a:latin typeface="Arial Narrow"/>
                          <a:cs typeface="Arial Narrow"/>
                        </a:rPr>
                        <a:t>(68”)</a:t>
                      </a:r>
                      <a:endParaRPr sz="900">
                        <a:latin typeface="Arial Narrow"/>
                        <a:cs typeface="Arial Narrow"/>
                      </a:endParaRPr>
                    </a:p>
                  </a:txBody>
                  <a:tcPr marL="0" marR="0" marT="1123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376555" algn="r">
                        <a:lnSpc>
                          <a:spcPct val="100000"/>
                        </a:lnSpc>
                        <a:spcBef>
                          <a:spcPts val="885"/>
                        </a:spcBef>
                      </a:pPr>
                      <a:r>
                        <a:rPr sz="900" spc="-5" dirty="0">
                          <a:solidFill>
                            <a:srgbClr val="231F20"/>
                          </a:solidFill>
                          <a:latin typeface="Arial Narrow"/>
                          <a:cs typeface="Arial Narrow"/>
                        </a:rPr>
                        <a:t>Ø1.63 </a:t>
                      </a:r>
                      <a:r>
                        <a:rPr sz="900" dirty="0">
                          <a:solidFill>
                            <a:srgbClr val="231F20"/>
                          </a:solidFill>
                          <a:latin typeface="Arial Narrow"/>
                          <a:cs typeface="Arial Narrow"/>
                        </a:rPr>
                        <a:t>m</a:t>
                      </a:r>
                      <a:r>
                        <a:rPr sz="900" spc="-100" dirty="0">
                          <a:solidFill>
                            <a:srgbClr val="231F20"/>
                          </a:solidFill>
                          <a:latin typeface="Arial Narrow"/>
                          <a:cs typeface="Arial Narrow"/>
                        </a:rPr>
                        <a:t> </a:t>
                      </a:r>
                      <a:r>
                        <a:rPr sz="900" dirty="0">
                          <a:solidFill>
                            <a:srgbClr val="231F20"/>
                          </a:solidFill>
                          <a:latin typeface="Arial Narrow"/>
                          <a:cs typeface="Arial Narrow"/>
                        </a:rPr>
                        <a:t>(64”)</a:t>
                      </a:r>
                      <a:endParaRPr sz="900">
                        <a:latin typeface="Arial Narrow"/>
                        <a:cs typeface="Arial Narrow"/>
                      </a:endParaRPr>
                    </a:p>
                  </a:txBody>
                  <a:tcPr marL="0" marR="0" marT="1123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7145" algn="ctr">
                        <a:lnSpc>
                          <a:spcPct val="100000"/>
                        </a:lnSpc>
                        <a:spcBef>
                          <a:spcPts val="885"/>
                        </a:spcBef>
                      </a:pPr>
                      <a:r>
                        <a:rPr sz="900" spc="-5" dirty="0">
                          <a:solidFill>
                            <a:srgbClr val="231F20"/>
                          </a:solidFill>
                          <a:latin typeface="Arial Narrow"/>
                          <a:cs typeface="Arial Narrow"/>
                        </a:rPr>
                        <a:t>0.65m</a:t>
                      </a:r>
                      <a:r>
                        <a:rPr sz="900" spc="-30" dirty="0">
                          <a:solidFill>
                            <a:srgbClr val="231F20"/>
                          </a:solidFill>
                          <a:latin typeface="Arial Narrow"/>
                          <a:cs typeface="Arial Narrow"/>
                        </a:rPr>
                        <a:t> </a:t>
                      </a:r>
                      <a:r>
                        <a:rPr sz="900" dirty="0">
                          <a:solidFill>
                            <a:srgbClr val="231F20"/>
                          </a:solidFill>
                          <a:latin typeface="Arial Narrow"/>
                          <a:cs typeface="Arial Narrow"/>
                        </a:rPr>
                        <a:t>(26”)</a:t>
                      </a:r>
                      <a:endParaRPr sz="900">
                        <a:latin typeface="Arial Narrow"/>
                        <a:cs typeface="Arial Narrow"/>
                      </a:endParaRPr>
                    </a:p>
                  </a:txBody>
                  <a:tcPr marL="0" marR="0" marT="1123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4295">
                        <a:lnSpc>
                          <a:spcPct val="100000"/>
                        </a:lnSpc>
                        <a:spcBef>
                          <a:spcPts val="865"/>
                        </a:spcBef>
                      </a:pPr>
                      <a:r>
                        <a:rPr sz="900" spc="-5" dirty="0">
                          <a:solidFill>
                            <a:srgbClr val="231F20"/>
                          </a:solidFill>
                          <a:latin typeface="Arial Narrow"/>
                          <a:cs typeface="Arial Narrow"/>
                        </a:rPr>
                        <a:t>38 kg </a:t>
                      </a:r>
                      <a:r>
                        <a:rPr sz="900" dirty="0">
                          <a:solidFill>
                            <a:srgbClr val="231F20"/>
                          </a:solidFill>
                          <a:latin typeface="Arial Narrow"/>
                          <a:cs typeface="Arial Narrow"/>
                        </a:rPr>
                        <a:t>(83.7</a:t>
                      </a:r>
                      <a:r>
                        <a:rPr sz="900" spc="-30" dirty="0">
                          <a:solidFill>
                            <a:srgbClr val="231F20"/>
                          </a:solidFill>
                          <a:latin typeface="Arial Narrow"/>
                          <a:cs typeface="Arial Narrow"/>
                        </a:rPr>
                        <a:t> </a:t>
                      </a:r>
                      <a:r>
                        <a:rPr sz="900" spc="-5" dirty="0">
                          <a:solidFill>
                            <a:srgbClr val="231F20"/>
                          </a:solidFill>
                          <a:latin typeface="Arial Narrow"/>
                          <a:cs typeface="Arial Narrow"/>
                        </a:rPr>
                        <a:t>lbs)</a:t>
                      </a:r>
                      <a:endParaRPr sz="900">
                        <a:latin typeface="Arial Narrow"/>
                        <a:cs typeface="Arial Narrow"/>
                      </a:endParaRPr>
                    </a:p>
                  </a:txBody>
                  <a:tcPr marL="0" marR="0" marT="1098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356356">
                <a:tc>
                  <a:txBody>
                    <a:bodyPr/>
                    <a:lstStyle/>
                    <a:p>
                      <a:pPr marL="173355">
                        <a:lnSpc>
                          <a:spcPct val="100000"/>
                        </a:lnSpc>
                        <a:spcBef>
                          <a:spcPts val="325"/>
                        </a:spcBef>
                      </a:pPr>
                      <a:r>
                        <a:rPr sz="900" b="1" dirty="0">
                          <a:solidFill>
                            <a:srgbClr val="231F20"/>
                          </a:solidFill>
                          <a:latin typeface="Arial Narrow"/>
                          <a:cs typeface="Arial Narrow"/>
                        </a:rPr>
                        <a:t>F-TU061</a:t>
                      </a:r>
                      <a:endParaRPr sz="900">
                        <a:latin typeface="Arial Narrow"/>
                        <a:cs typeface="Arial Narrow"/>
                      </a:endParaRPr>
                    </a:p>
                    <a:p>
                      <a:pPr marL="167640">
                        <a:lnSpc>
                          <a:spcPct val="100000"/>
                        </a:lnSpc>
                        <a:spcBef>
                          <a:spcPts val="20"/>
                        </a:spcBef>
                      </a:pPr>
                      <a:r>
                        <a:rPr sz="900" b="1" dirty="0">
                          <a:solidFill>
                            <a:srgbClr val="231F20"/>
                          </a:solidFill>
                          <a:latin typeface="Arial Narrow"/>
                          <a:cs typeface="Arial Narrow"/>
                        </a:rPr>
                        <a:t>Tuscany</a:t>
                      </a:r>
                      <a:endParaRPr sz="900">
                        <a:latin typeface="Arial Narrow"/>
                        <a:cs typeface="Arial Narrow"/>
                      </a:endParaRPr>
                    </a:p>
                  </a:txBody>
                  <a:tcPr marL="0" marR="0" marT="412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gn="ctr">
                        <a:lnSpc>
                          <a:spcPct val="100000"/>
                        </a:lnSpc>
                        <a:spcBef>
                          <a:spcPts val="860"/>
                        </a:spcBef>
                      </a:pPr>
                      <a:r>
                        <a:rPr sz="900" spc="-5" dirty="0">
                          <a:solidFill>
                            <a:srgbClr val="231F20"/>
                          </a:solidFill>
                          <a:latin typeface="Arial Narrow"/>
                          <a:cs typeface="Arial Narrow"/>
                        </a:rPr>
                        <a:t>Quadratisch</a:t>
                      </a:r>
                      <a:endParaRPr sz="900">
                        <a:latin typeface="Arial Narrow"/>
                        <a:cs typeface="Arial Narrow"/>
                      </a:endParaRPr>
                    </a:p>
                  </a:txBody>
                  <a:tcPr marL="0" marR="0" marT="1092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93040">
                        <a:lnSpc>
                          <a:spcPct val="100000"/>
                        </a:lnSpc>
                        <a:spcBef>
                          <a:spcPts val="860"/>
                        </a:spcBef>
                      </a:pPr>
                      <a:r>
                        <a:rPr sz="900" dirty="0">
                          <a:solidFill>
                            <a:srgbClr val="231F20"/>
                          </a:solidFill>
                          <a:latin typeface="Arial Narrow"/>
                          <a:cs typeface="Arial Narrow"/>
                        </a:rPr>
                        <a:t>6</a:t>
                      </a:r>
                      <a:endParaRPr sz="900">
                        <a:latin typeface="Arial Narrow"/>
                        <a:cs typeface="Arial Narrow"/>
                      </a:endParaRPr>
                    </a:p>
                  </a:txBody>
                  <a:tcPr marL="0" marR="0" marT="1092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72720">
                        <a:lnSpc>
                          <a:spcPct val="100000"/>
                        </a:lnSpc>
                        <a:spcBef>
                          <a:spcPts val="325"/>
                        </a:spcBef>
                      </a:pPr>
                      <a:r>
                        <a:rPr sz="900" spc="-5" dirty="0">
                          <a:solidFill>
                            <a:srgbClr val="231F20"/>
                          </a:solidFill>
                          <a:latin typeface="Arial Narrow"/>
                          <a:cs typeface="Arial Narrow"/>
                        </a:rPr>
                        <a:t>1100</a:t>
                      </a:r>
                      <a:r>
                        <a:rPr sz="900" spc="-20" dirty="0">
                          <a:solidFill>
                            <a:srgbClr val="231F20"/>
                          </a:solidFill>
                          <a:latin typeface="Arial Narrow"/>
                          <a:cs typeface="Arial Narrow"/>
                        </a:rPr>
                        <a:t> </a:t>
                      </a:r>
                      <a:r>
                        <a:rPr sz="900" dirty="0">
                          <a:solidFill>
                            <a:srgbClr val="231F20"/>
                          </a:solidFill>
                          <a:latin typeface="Arial Narrow"/>
                          <a:cs typeface="Arial Narrow"/>
                        </a:rPr>
                        <a:t>L</a:t>
                      </a:r>
                      <a:endParaRPr sz="900">
                        <a:latin typeface="Arial Narrow"/>
                        <a:cs typeface="Arial Narrow"/>
                      </a:endParaRPr>
                    </a:p>
                    <a:p>
                      <a:pPr marL="107314">
                        <a:lnSpc>
                          <a:spcPct val="100000"/>
                        </a:lnSpc>
                        <a:spcBef>
                          <a:spcPts val="20"/>
                        </a:spcBef>
                      </a:pPr>
                      <a:r>
                        <a:rPr sz="900" dirty="0">
                          <a:solidFill>
                            <a:srgbClr val="231F20"/>
                          </a:solidFill>
                          <a:latin typeface="Arial Narrow"/>
                          <a:cs typeface="Arial Narrow"/>
                        </a:rPr>
                        <a:t>(291</a:t>
                      </a:r>
                      <a:r>
                        <a:rPr sz="900" spc="-20" dirty="0">
                          <a:solidFill>
                            <a:srgbClr val="231F20"/>
                          </a:solidFill>
                          <a:latin typeface="Arial Narrow"/>
                          <a:cs typeface="Arial Narrow"/>
                        </a:rPr>
                        <a:t> </a:t>
                      </a:r>
                      <a:r>
                        <a:rPr sz="900" spc="-5" dirty="0">
                          <a:solidFill>
                            <a:srgbClr val="231F20"/>
                          </a:solidFill>
                          <a:latin typeface="Arial Narrow"/>
                          <a:cs typeface="Arial Narrow"/>
                        </a:rPr>
                        <a:t>Gal.)</a:t>
                      </a:r>
                      <a:endParaRPr sz="900">
                        <a:latin typeface="Arial Narrow"/>
                        <a:cs typeface="Arial Narrow"/>
                      </a:endParaRPr>
                    </a:p>
                  </a:txBody>
                  <a:tcPr marL="0" marR="0" marT="412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304165" algn="r">
                        <a:lnSpc>
                          <a:spcPct val="100000"/>
                        </a:lnSpc>
                        <a:spcBef>
                          <a:spcPts val="880"/>
                        </a:spcBef>
                      </a:pPr>
                      <a:r>
                        <a:rPr sz="900" spc="-5" dirty="0">
                          <a:solidFill>
                            <a:srgbClr val="231F20"/>
                          </a:solidFill>
                          <a:latin typeface="Arial Narrow"/>
                          <a:cs typeface="Arial Narrow"/>
                        </a:rPr>
                        <a:t>Ø1.93 </a:t>
                      </a:r>
                      <a:r>
                        <a:rPr sz="900" dirty="0">
                          <a:solidFill>
                            <a:srgbClr val="231F20"/>
                          </a:solidFill>
                          <a:latin typeface="Arial Narrow"/>
                          <a:cs typeface="Arial Narrow"/>
                        </a:rPr>
                        <a:t>m</a:t>
                      </a:r>
                      <a:r>
                        <a:rPr sz="900" spc="-100" dirty="0">
                          <a:solidFill>
                            <a:srgbClr val="231F20"/>
                          </a:solidFill>
                          <a:latin typeface="Arial Narrow"/>
                          <a:cs typeface="Arial Narrow"/>
                        </a:rPr>
                        <a:t> </a:t>
                      </a:r>
                      <a:r>
                        <a:rPr sz="900" dirty="0">
                          <a:solidFill>
                            <a:srgbClr val="231F20"/>
                          </a:solidFill>
                          <a:latin typeface="Arial Narrow"/>
                          <a:cs typeface="Arial Narrow"/>
                        </a:rPr>
                        <a:t>(76”)</a:t>
                      </a:r>
                      <a:endParaRPr sz="900">
                        <a:latin typeface="Arial Narrow"/>
                        <a:cs typeface="Arial Narrow"/>
                      </a:endParaRPr>
                    </a:p>
                  </a:txBody>
                  <a:tcPr marL="0" marR="0" marT="11176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376555" algn="r">
                        <a:lnSpc>
                          <a:spcPct val="100000"/>
                        </a:lnSpc>
                        <a:spcBef>
                          <a:spcPts val="880"/>
                        </a:spcBef>
                      </a:pPr>
                      <a:r>
                        <a:rPr sz="900" spc="-5" dirty="0">
                          <a:solidFill>
                            <a:srgbClr val="231F20"/>
                          </a:solidFill>
                          <a:latin typeface="Arial Narrow"/>
                          <a:cs typeface="Arial Narrow"/>
                        </a:rPr>
                        <a:t>Ø1.73 </a:t>
                      </a:r>
                      <a:r>
                        <a:rPr sz="900" dirty="0">
                          <a:solidFill>
                            <a:srgbClr val="231F20"/>
                          </a:solidFill>
                          <a:latin typeface="Arial Narrow"/>
                          <a:cs typeface="Arial Narrow"/>
                        </a:rPr>
                        <a:t>m</a:t>
                      </a:r>
                      <a:r>
                        <a:rPr sz="900" spc="-100" dirty="0">
                          <a:solidFill>
                            <a:srgbClr val="231F20"/>
                          </a:solidFill>
                          <a:latin typeface="Arial Narrow"/>
                          <a:cs typeface="Arial Narrow"/>
                        </a:rPr>
                        <a:t> </a:t>
                      </a:r>
                      <a:r>
                        <a:rPr sz="900" dirty="0">
                          <a:solidFill>
                            <a:srgbClr val="231F20"/>
                          </a:solidFill>
                          <a:latin typeface="Arial Narrow"/>
                          <a:cs typeface="Arial Narrow"/>
                        </a:rPr>
                        <a:t>(68”)</a:t>
                      </a:r>
                      <a:endParaRPr sz="900">
                        <a:latin typeface="Arial Narrow"/>
                        <a:cs typeface="Arial Narrow"/>
                      </a:endParaRPr>
                    </a:p>
                  </a:txBody>
                  <a:tcPr marL="0" marR="0" marT="11176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7145" algn="ctr">
                        <a:lnSpc>
                          <a:spcPct val="100000"/>
                        </a:lnSpc>
                        <a:spcBef>
                          <a:spcPts val="875"/>
                        </a:spcBef>
                      </a:pPr>
                      <a:r>
                        <a:rPr sz="900" spc="-5" dirty="0">
                          <a:solidFill>
                            <a:srgbClr val="231F20"/>
                          </a:solidFill>
                          <a:latin typeface="Arial Narrow"/>
                          <a:cs typeface="Arial Narrow"/>
                        </a:rPr>
                        <a:t>0.73m</a:t>
                      </a:r>
                      <a:r>
                        <a:rPr sz="900" spc="-30" dirty="0">
                          <a:solidFill>
                            <a:srgbClr val="231F20"/>
                          </a:solidFill>
                          <a:latin typeface="Arial Narrow"/>
                          <a:cs typeface="Arial Narrow"/>
                        </a:rPr>
                        <a:t> </a:t>
                      </a:r>
                      <a:r>
                        <a:rPr sz="900" dirty="0">
                          <a:solidFill>
                            <a:srgbClr val="231F20"/>
                          </a:solidFill>
                          <a:latin typeface="Arial Narrow"/>
                          <a:cs typeface="Arial Narrow"/>
                        </a:rPr>
                        <a:t>(29”)</a:t>
                      </a:r>
                      <a:endParaRPr sz="900">
                        <a:latin typeface="Arial Narrow"/>
                        <a:cs typeface="Arial Narrow"/>
                      </a:endParaRPr>
                    </a:p>
                  </a:txBody>
                  <a:tcPr marL="0" marR="0" marT="11112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4295">
                        <a:lnSpc>
                          <a:spcPct val="100000"/>
                        </a:lnSpc>
                        <a:spcBef>
                          <a:spcPts val="860"/>
                        </a:spcBef>
                      </a:pPr>
                      <a:r>
                        <a:rPr sz="900" spc="-5" dirty="0">
                          <a:solidFill>
                            <a:srgbClr val="231F20"/>
                          </a:solidFill>
                          <a:latin typeface="Arial Narrow"/>
                          <a:cs typeface="Arial Narrow"/>
                        </a:rPr>
                        <a:t>72 kg </a:t>
                      </a:r>
                      <a:r>
                        <a:rPr sz="900" dirty="0">
                          <a:solidFill>
                            <a:srgbClr val="231F20"/>
                          </a:solidFill>
                          <a:latin typeface="Arial Narrow"/>
                          <a:cs typeface="Arial Narrow"/>
                        </a:rPr>
                        <a:t>(158.6</a:t>
                      </a:r>
                      <a:r>
                        <a:rPr sz="900" spc="-35" dirty="0">
                          <a:solidFill>
                            <a:srgbClr val="231F20"/>
                          </a:solidFill>
                          <a:latin typeface="Arial Narrow"/>
                          <a:cs typeface="Arial Narrow"/>
                        </a:rPr>
                        <a:t> </a:t>
                      </a:r>
                      <a:r>
                        <a:rPr sz="900" spc="-5" dirty="0">
                          <a:solidFill>
                            <a:srgbClr val="231F20"/>
                          </a:solidFill>
                          <a:latin typeface="Arial Narrow"/>
                          <a:cs typeface="Arial Narrow"/>
                        </a:rPr>
                        <a:t>lbs)</a:t>
                      </a:r>
                      <a:endParaRPr sz="900">
                        <a:latin typeface="Arial Narrow"/>
                        <a:cs typeface="Arial Narrow"/>
                      </a:endParaRPr>
                    </a:p>
                  </a:txBody>
                  <a:tcPr marL="0" marR="0" marT="1092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bl>
          </a:graphicData>
        </a:graphic>
      </p:graphicFrame>
      <p:sp>
        <p:nvSpPr>
          <p:cNvPr id="395" name="object 395"/>
          <p:cNvSpPr/>
          <p:nvPr/>
        </p:nvSpPr>
        <p:spPr>
          <a:xfrm>
            <a:off x="541660" y="6539769"/>
            <a:ext cx="6478905" cy="0"/>
          </a:xfrm>
          <a:custGeom>
            <a:avLst/>
            <a:gdLst/>
            <a:ahLst/>
            <a:cxnLst/>
            <a:rect l="l" t="t" r="r" b="b"/>
            <a:pathLst>
              <a:path w="6478905">
                <a:moveTo>
                  <a:pt x="0" y="0"/>
                </a:moveTo>
                <a:lnTo>
                  <a:pt x="6478676" y="0"/>
                </a:lnTo>
              </a:path>
            </a:pathLst>
          </a:custGeom>
          <a:ln w="11137">
            <a:solidFill>
              <a:srgbClr val="231F20"/>
            </a:solidFill>
          </a:ln>
        </p:spPr>
        <p:txBody>
          <a:bodyPr wrap="square" lIns="0" tIns="0" rIns="0" bIns="0" rtlCol="0"/>
          <a:lstStyle/>
          <a:p>
            <a:endParaRPr/>
          </a:p>
        </p:txBody>
      </p:sp>
      <p:sp>
        <p:nvSpPr>
          <p:cNvPr id="396" name="object 396"/>
          <p:cNvSpPr/>
          <p:nvPr/>
        </p:nvSpPr>
        <p:spPr>
          <a:xfrm>
            <a:off x="541610" y="7657379"/>
            <a:ext cx="6469380" cy="0"/>
          </a:xfrm>
          <a:custGeom>
            <a:avLst/>
            <a:gdLst/>
            <a:ahLst/>
            <a:cxnLst/>
            <a:rect l="l" t="t" r="r" b="b"/>
            <a:pathLst>
              <a:path w="6469380">
                <a:moveTo>
                  <a:pt x="0" y="0"/>
                </a:moveTo>
                <a:lnTo>
                  <a:pt x="6469062" y="0"/>
                </a:lnTo>
              </a:path>
            </a:pathLst>
          </a:custGeom>
          <a:ln w="6350">
            <a:solidFill>
              <a:srgbClr val="231F20"/>
            </a:solidFill>
          </a:ln>
        </p:spPr>
        <p:txBody>
          <a:bodyPr wrap="square" lIns="0" tIns="0" rIns="0" bIns="0" rtlCol="0"/>
          <a:lstStyle/>
          <a:p>
            <a:endParaRPr/>
          </a:p>
        </p:txBody>
      </p:sp>
      <p:sp>
        <p:nvSpPr>
          <p:cNvPr id="397" name="object 397"/>
          <p:cNvSpPr/>
          <p:nvPr/>
        </p:nvSpPr>
        <p:spPr>
          <a:xfrm>
            <a:off x="540407" y="8774993"/>
            <a:ext cx="6470650" cy="0"/>
          </a:xfrm>
          <a:custGeom>
            <a:avLst/>
            <a:gdLst/>
            <a:ahLst/>
            <a:cxnLst/>
            <a:rect l="l" t="t" r="r" b="b"/>
            <a:pathLst>
              <a:path w="6470650">
                <a:moveTo>
                  <a:pt x="0" y="0"/>
                </a:moveTo>
                <a:lnTo>
                  <a:pt x="6470269" y="0"/>
                </a:lnTo>
              </a:path>
            </a:pathLst>
          </a:custGeom>
          <a:ln w="6350">
            <a:solidFill>
              <a:srgbClr val="231F20"/>
            </a:solidFill>
          </a:ln>
        </p:spPr>
        <p:txBody>
          <a:bodyPr wrap="square" lIns="0" tIns="0" rIns="0" bIns="0" rtlCol="0"/>
          <a:lstStyle/>
          <a:p>
            <a:endParaRPr/>
          </a:p>
        </p:txBody>
      </p:sp>
      <p:sp>
        <p:nvSpPr>
          <p:cNvPr id="398" name="object 398"/>
          <p:cNvSpPr/>
          <p:nvPr/>
        </p:nvSpPr>
        <p:spPr>
          <a:xfrm>
            <a:off x="540407" y="9721501"/>
            <a:ext cx="6480175" cy="0"/>
          </a:xfrm>
          <a:custGeom>
            <a:avLst/>
            <a:gdLst/>
            <a:ahLst/>
            <a:cxnLst/>
            <a:rect l="l" t="t" r="r" b="b"/>
            <a:pathLst>
              <a:path w="6480175">
                <a:moveTo>
                  <a:pt x="0" y="0"/>
                </a:moveTo>
                <a:lnTo>
                  <a:pt x="6479921" y="0"/>
                </a:lnTo>
              </a:path>
            </a:pathLst>
          </a:custGeom>
          <a:ln w="6350">
            <a:solidFill>
              <a:srgbClr val="231F20"/>
            </a:solidFill>
          </a:ln>
        </p:spPr>
        <p:txBody>
          <a:bodyPr wrap="square" lIns="0" tIns="0" rIns="0" bIns="0" rtlCol="0"/>
          <a:lstStyle/>
          <a:p>
            <a:endParaRPr/>
          </a:p>
        </p:txBody>
      </p:sp>
      <p:sp>
        <p:nvSpPr>
          <p:cNvPr id="399" name="object 399"/>
          <p:cNvSpPr/>
          <p:nvPr/>
        </p:nvSpPr>
        <p:spPr>
          <a:xfrm>
            <a:off x="5400675" y="6539762"/>
            <a:ext cx="0" cy="1119505"/>
          </a:xfrm>
          <a:custGeom>
            <a:avLst/>
            <a:gdLst/>
            <a:ahLst/>
            <a:cxnLst/>
            <a:rect l="l" t="t" r="r" b="b"/>
            <a:pathLst>
              <a:path h="1119504">
                <a:moveTo>
                  <a:pt x="0" y="0"/>
                </a:moveTo>
                <a:lnTo>
                  <a:pt x="0" y="1119390"/>
                </a:lnTo>
              </a:path>
            </a:pathLst>
          </a:custGeom>
          <a:ln w="6350">
            <a:solidFill>
              <a:srgbClr val="231F20"/>
            </a:solidFill>
          </a:ln>
        </p:spPr>
        <p:txBody>
          <a:bodyPr wrap="square" lIns="0" tIns="0" rIns="0" bIns="0" rtlCol="0"/>
          <a:lstStyle/>
          <a:p>
            <a:endParaRPr/>
          </a:p>
        </p:txBody>
      </p:sp>
      <p:sp>
        <p:nvSpPr>
          <p:cNvPr id="400" name="object 400"/>
          <p:cNvSpPr/>
          <p:nvPr/>
        </p:nvSpPr>
        <p:spPr>
          <a:xfrm>
            <a:off x="7020334" y="6539769"/>
            <a:ext cx="0" cy="3181985"/>
          </a:xfrm>
          <a:custGeom>
            <a:avLst/>
            <a:gdLst/>
            <a:ahLst/>
            <a:cxnLst/>
            <a:rect l="l" t="t" r="r" b="b"/>
            <a:pathLst>
              <a:path h="3181984">
                <a:moveTo>
                  <a:pt x="0" y="0"/>
                </a:moveTo>
                <a:lnTo>
                  <a:pt x="0" y="3181731"/>
                </a:lnTo>
              </a:path>
            </a:pathLst>
          </a:custGeom>
          <a:ln w="6350">
            <a:solidFill>
              <a:srgbClr val="231F20"/>
            </a:solidFill>
          </a:ln>
        </p:spPr>
        <p:txBody>
          <a:bodyPr wrap="square" lIns="0" tIns="0" rIns="0" bIns="0" rtlCol="0"/>
          <a:lstStyle/>
          <a:p>
            <a:endParaRPr/>
          </a:p>
        </p:txBody>
      </p:sp>
      <p:sp>
        <p:nvSpPr>
          <p:cNvPr id="401" name="object 401"/>
          <p:cNvSpPr/>
          <p:nvPr/>
        </p:nvSpPr>
        <p:spPr>
          <a:xfrm>
            <a:off x="541696" y="6539769"/>
            <a:ext cx="0" cy="1127760"/>
          </a:xfrm>
          <a:custGeom>
            <a:avLst/>
            <a:gdLst/>
            <a:ahLst/>
            <a:cxnLst/>
            <a:rect l="l" t="t" r="r" b="b"/>
            <a:pathLst>
              <a:path h="1127759">
                <a:moveTo>
                  <a:pt x="0" y="0"/>
                </a:moveTo>
                <a:lnTo>
                  <a:pt x="0" y="1127132"/>
                </a:lnTo>
              </a:path>
            </a:pathLst>
          </a:custGeom>
          <a:ln w="6350">
            <a:solidFill>
              <a:srgbClr val="231F20"/>
            </a:solidFill>
          </a:ln>
        </p:spPr>
        <p:txBody>
          <a:bodyPr wrap="square" lIns="0" tIns="0" rIns="0" bIns="0" rtlCol="0"/>
          <a:lstStyle/>
          <a:p>
            <a:endParaRPr/>
          </a:p>
        </p:txBody>
      </p:sp>
      <p:sp>
        <p:nvSpPr>
          <p:cNvPr id="402" name="object 402"/>
          <p:cNvSpPr/>
          <p:nvPr/>
        </p:nvSpPr>
        <p:spPr>
          <a:xfrm>
            <a:off x="541696" y="7811909"/>
            <a:ext cx="0" cy="1910080"/>
          </a:xfrm>
          <a:custGeom>
            <a:avLst/>
            <a:gdLst/>
            <a:ahLst/>
            <a:cxnLst/>
            <a:rect l="l" t="t" r="r" b="b"/>
            <a:pathLst>
              <a:path h="1910079">
                <a:moveTo>
                  <a:pt x="0" y="0"/>
                </a:moveTo>
                <a:lnTo>
                  <a:pt x="0" y="1909589"/>
                </a:lnTo>
              </a:path>
            </a:pathLst>
          </a:custGeom>
          <a:ln w="6350">
            <a:solidFill>
              <a:srgbClr val="231F20"/>
            </a:solidFill>
          </a:ln>
        </p:spPr>
        <p:txBody>
          <a:bodyPr wrap="square" lIns="0" tIns="0" rIns="0" bIns="0" rtlCol="0"/>
          <a:lstStyle/>
          <a:p>
            <a:endParaRPr/>
          </a:p>
        </p:txBody>
      </p:sp>
      <p:sp>
        <p:nvSpPr>
          <p:cNvPr id="403" name="object 403"/>
          <p:cNvSpPr txBox="1"/>
          <p:nvPr/>
        </p:nvSpPr>
        <p:spPr>
          <a:xfrm>
            <a:off x="544871" y="6545337"/>
            <a:ext cx="177800" cy="139700"/>
          </a:xfrm>
          <a:prstGeom prst="rect">
            <a:avLst/>
          </a:prstGeom>
          <a:solidFill>
            <a:srgbClr val="58595B"/>
          </a:solidFill>
        </p:spPr>
        <p:txBody>
          <a:bodyPr vert="horz" wrap="square" lIns="0" tIns="0" rIns="0" bIns="0" rtlCol="0">
            <a:spAutoFit/>
          </a:bodyPr>
          <a:lstStyle/>
          <a:p>
            <a:pPr marL="43815">
              <a:lnSpc>
                <a:spcPts val="944"/>
              </a:lnSpc>
            </a:pPr>
            <a:r>
              <a:rPr sz="800" dirty="0">
                <a:solidFill>
                  <a:srgbClr val="FFFFFF"/>
                </a:solidFill>
                <a:latin typeface="Arial Narrow"/>
                <a:cs typeface="Arial Narrow"/>
              </a:rPr>
              <a:t>A.</a:t>
            </a:r>
            <a:endParaRPr sz="800">
              <a:latin typeface="Arial Narrow"/>
              <a:cs typeface="Arial Narrow"/>
            </a:endParaRPr>
          </a:p>
        </p:txBody>
      </p:sp>
      <p:sp>
        <p:nvSpPr>
          <p:cNvPr id="404" name="object 404"/>
          <p:cNvSpPr txBox="1"/>
          <p:nvPr/>
        </p:nvSpPr>
        <p:spPr>
          <a:xfrm>
            <a:off x="2164530" y="6545337"/>
            <a:ext cx="179070" cy="139700"/>
          </a:xfrm>
          <a:prstGeom prst="rect">
            <a:avLst/>
          </a:prstGeom>
          <a:solidFill>
            <a:srgbClr val="58595B"/>
          </a:solidFill>
        </p:spPr>
        <p:txBody>
          <a:bodyPr vert="horz" wrap="square" lIns="0" tIns="0" rIns="0" bIns="0" rtlCol="0">
            <a:spAutoFit/>
          </a:bodyPr>
          <a:lstStyle/>
          <a:p>
            <a:pPr marL="43815">
              <a:lnSpc>
                <a:spcPts val="944"/>
              </a:lnSpc>
            </a:pPr>
            <a:r>
              <a:rPr sz="800" dirty="0">
                <a:solidFill>
                  <a:srgbClr val="FFFFFF"/>
                </a:solidFill>
                <a:latin typeface="Arial Narrow"/>
                <a:cs typeface="Arial Narrow"/>
              </a:rPr>
              <a:t>B.</a:t>
            </a:r>
            <a:endParaRPr sz="800">
              <a:latin typeface="Arial Narrow"/>
              <a:cs typeface="Arial Narrow"/>
            </a:endParaRPr>
          </a:p>
        </p:txBody>
      </p:sp>
      <p:sp>
        <p:nvSpPr>
          <p:cNvPr id="405" name="object 405"/>
          <p:cNvSpPr txBox="1"/>
          <p:nvPr/>
        </p:nvSpPr>
        <p:spPr>
          <a:xfrm>
            <a:off x="3782051" y="6545337"/>
            <a:ext cx="180340" cy="139700"/>
          </a:xfrm>
          <a:prstGeom prst="rect">
            <a:avLst/>
          </a:prstGeom>
          <a:solidFill>
            <a:srgbClr val="58595B"/>
          </a:solidFill>
        </p:spPr>
        <p:txBody>
          <a:bodyPr vert="horz" wrap="square" lIns="0" tIns="0" rIns="0" bIns="0" rtlCol="0">
            <a:spAutoFit/>
          </a:bodyPr>
          <a:lstStyle/>
          <a:p>
            <a:pPr marL="45720">
              <a:lnSpc>
                <a:spcPts val="944"/>
              </a:lnSpc>
            </a:pPr>
            <a:r>
              <a:rPr sz="800" dirty="0">
                <a:solidFill>
                  <a:srgbClr val="FFFFFF"/>
                </a:solidFill>
                <a:latin typeface="Arial Narrow"/>
                <a:cs typeface="Arial Narrow"/>
              </a:rPr>
              <a:t>C.</a:t>
            </a:r>
            <a:endParaRPr sz="800">
              <a:latin typeface="Arial Narrow"/>
              <a:cs typeface="Arial Narrow"/>
            </a:endParaRPr>
          </a:p>
        </p:txBody>
      </p:sp>
      <p:sp>
        <p:nvSpPr>
          <p:cNvPr id="406" name="object 406"/>
          <p:cNvSpPr txBox="1"/>
          <p:nvPr/>
        </p:nvSpPr>
        <p:spPr>
          <a:xfrm>
            <a:off x="5403850" y="6545337"/>
            <a:ext cx="180340" cy="139700"/>
          </a:xfrm>
          <a:prstGeom prst="rect">
            <a:avLst/>
          </a:prstGeom>
          <a:solidFill>
            <a:srgbClr val="58595B"/>
          </a:solidFill>
        </p:spPr>
        <p:txBody>
          <a:bodyPr vert="horz" wrap="square" lIns="0" tIns="0" rIns="0" bIns="0" rtlCol="0">
            <a:spAutoFit/>
          </a:bodyPr>
          <a:lstStyle/>
          <a:p>
            <a:pPr marL="46355">
              <a:lnSpc>
                <a:spcPts val="944"/>
              </a:lnSpc>
            </a:pPr>
            <a:r>
              <a:rPr sz="800" dirty="0">
                <a:solidFill>
                  <a:srgbClr val="FFFFFF"/>
                </a:solidFill>
                <a:latin typeface="Arial Narrow"/>
                <a:cs typeface="Arial Narrow"/>
              </a:rPr>
              <a:t>D.</a:t>
            </a:r>
            <a:endParaRPr sz="800">
              <a:latin typeface="Arial Narrow"/>
              <a:cs typeface="Arial Narrow"/>
            </a:endParaRPr>
          </a:p>
        </p:txBody>
      </p:sp>
      <p:sp>
        <p:nvSpPr>
          <p:cNvPr id="407" name="object 407"/>
          <p:cNvSpPr txBox="1"/>
          <p:nvPr/>
        </p:nvSpPr>
        <p:spPr>
          <a:xfrm>
            <a:off x="541696" y="7660554"/>
            <a:ext cx="180975" cy="151765"/>
          </a:xfrm>
          <a:prstGeom prst="rect">
            <a:avLst/>
          </a:prstGeom>
          <a:solidFill>
            <a:srgbClr val="58595B"/>
          </a:solidFill>
        </p:spPr>
        <p:txBody>
          <a:bodyPr vert="horz" wrap="square" lIns="0" tIns="9525" rIns="0" bIns="0" rtlCol="0">
            <a:spAutoFit/>
          </a:bodyPr>
          <a:lstStyle/>
          <a:p>
            <a:pPr marL="43815">
              <a:lnSpc>
                <a:spcPct val="100000"/>
              </a:lnSpc>
              <a:spcBef>
                <a:spcPts val="75"/>
              </a:spcBef>
            </a:pPr>
            <a:r>
              <a:rPr sz="800" dirty="0">
                <a:solidFill>
                  <a:srgbClr val="FFFFFF"/>
                </a:solidFill>
                <a:latin typeface="Arial Narrow"/>
                <a:cs typeface="Arial Narrow"/>
              </a:rPr>
              <a:t>E.</a:t>
            </a:r>
            <a:endParaRPr sz="800">
              <a:latin typeface="Arial Narrow"/>
              <a:cs typeface="Arial Narrow"/>
            </a:endParaRPr>
          </a:p>
        </p:txBody>
      </p:sp>
      <p:sp>
        <p:nvSpPr>
          <p:cNvPr id="408" name="object 408"/>
          <p:cNvSpPr txBox="1"/>
          <p:nvPr/>
        </p:nvSpPr>
        <p:spPr>
          <a:xfrm>
            <a:off x="3778876" y="7660554"/>
            <a:ext cx="183515" cy="151765"/>
          </a:xfrm>
          <a:prstGeom prst="rect">
            <a:avLst/>
          </a:prstGeom>
          <a:solidFill>
            <a:srgbClr val="58595B"/>
          </a:solidFill>
        </p:spPr>
        <p:txBody>
          <a:bodyPr vert="horz" wrap="square" lIns="0" tIns="9525" rIns="0" bIns="0" rtlCol="0">
            <a:spAutoFit/>
          </a:bodyPr>
          <a:lstStyle/>
          <a:p>
            <a:pPr marL="48895">
              <a:lnSpc>
                <a:spcPct val="100000"/>
              </a:lnSpc>
              <a:spcBef>
                <a:spcPts val="75"/>
              </a:spcBef>
            </a:pPr>
            <a:r>
              <a:rPr sz="800" dirty="0">
                <a:solidFill>
                  <a:srgbClr val="FFFFFF"/>
                </a:solidFill>
                <a:latin typeface="Arial Narrow"/>
                <a:cs typeface="Arial Narrow"/>
              </a:rPr>
              <a:t>F.</a:t>
            </a:r>
            <a:endParaRPr sz="800">
              <a:latin typeface="Arial Narrow"/>
              <a:cs typeface="Arial Narrow"/>
            </a:endParaRPr>
          </a:p>
        </p:txBody>
      </p:sp>
      <p:sp>
        <p:nvSpPr>
          <p:cNvPr id="409" name="object 409"/>
          <p:cNvSpPr txBox="1"/>
          <p:nvPr/>
        </p:nvSpPr>
        <p:spPr>
          <a:xfrm>
            <a:off x="3782051" y="8778168"/>
            <a:ext cx="180340" cy="142240"/>
          </a:xfrm>
          <a:prstGeom prst="rect">
            <a:avLst/>
          </a:prstGeom>
          <a:solidFill>
            <a:srgbClr val="58595B"/>
          </a:solidFill>
        </p:spPr>
        <p:txBody>
          <a:bodyPr vert="horz" wrap="square" lIns="0" tIns="0" rIns="0" bIns="0" rtlCol="0">
            <a:spAutoFit/>
          </a:bodyPr>
          <a:lstStyle/>
          <a:p>
            <a:pPr marL="2540" algn="ctr">
              <a:lnSpc>
                <a:spcPct val="100000"/>
              </a:lnSpc>
            </a:pPr>
            <a:r>
              <a:rPr sz="800" dirty="0">
                <a:solidFill>
                  <a:srgbClr val="FFFFFF"/>
                </a:solidFill>
                <a:latin typeface="Arial Narrow"/>
                <a:cs typeface="Arial Narrow"/>
              </a:rPr>
              <a:t>I.</a:t>
            </a:r>
            <a:endParaRPr sz="800">
              <a:latin typeface="Arial Narrow"/>
              <a:cs typeface="Arial Narrow"/>
            </a:endParaRPr>
          </a:p>
        </p:txBody>
      </p:sp>
      <p:sp>
        <p:nvSpPr>
          <p:cNvPr id="410" name="object 410"/>
          <p:cNvSpPr txBox="1"/>
          <p:nvPr/>
        </p:nvSpPr>
        <p:spPr>
          <a:xfrm>
            <a:off x="5403850" y="8778168"/>
            <a:ext cx="180340" cy="142240"/>
          </a:xfrm>
          <a:prstGeom prst="rect">
            <a:avLst/>
          </a:prstGeom>
          <a:solidFill>
            <a:srgbClr val="58595B"/>
          </a:solidFill>
        </p:spPr>
        <p:txBody>
          <a:bodyPr vert="horz" wrap="square" lIns="0" tIns="0" rIns="0" bIns="0" rtlCol="0">
            <a:spAutoFit/>
          </a:bodyPr>
          <a:lstStyle/>
          <a:p>
            <a:pPr marL="56515">
              <a:lnSpc>
                <a:spcPct val="100000"/>
              </a:lnSpc>
            </a:pPr>
            <a:r>
              <a:rPr sz="800" spc="-5" dirty="0">
                <a:solidFill>
                  <a:srgbClr val="FFFFFF"/>
                </a:solidFill>
                <a:latin typeface="Arial Narrow"/>
                <a:cs typeface="Arial Narrow"/>
              </a:rPr>
              <a:t>J.</a:t>
            </a:r>
            <a:endParaRPr sz="800">
              <a:latin typeface="Arial Narrow"/>
              <a:cs typeface="Arial Narrow"/>
            </a:endParaRPr>
          </a:p>
        </p:txBody>
      </p:sp>
      <p:sp>
        <p:nvSpPr>
          <p:cNvPr id="411" name="object 411"/>
          <p:cNvSpPr txBox="1"/>
          <p:nvPr/>
        </p:nvSpPr>
        <p:spPr>
          <a:xfrm>
            <a:off x="544871" y="8778168"/>
            <a:ext cx="177800" cy="142240"/>
          </a:xfrm>
          <a:prstGeom prst="rect">
            <a:avLst/>
          </a:prstGeom>
          <a:solidFill>
            <a:srgbClr val="58595B"/>
          </a:solidFill>
        </p:spPr>
        <p:txBody>
          <a:bodyPr vert="horz" wrap="square" lIns="0" tIns="635" rIns="0" bIns="0" rtlCol="0">
            <a:spAutoFit/>
          </a:bodyPr>
          <a:lstStyle/>
          <a:p>
            <a:pPr marL="43815">
              <a:lnSpc>
                <a:spcPct val="100000"/>
              </a:lnSpc>
              <a:spcBef>
                <a:spcPts val="5"/>
              </a:spcBef>
            </a:pPr>
            <a:r>
              <a:rPr sz="800" spc="-5" dirty="0">
                <a:solidFill>
                  <a:srgbClr val="FFFFFF"/>
                </a:solidFill>
                <a:latin typeface="Arial Narrow"/>
                <a:cs typeface="Arial Narrow"/>
              </a:rPr>
              <a:t>G.</a:t>
            </a:r>
            <a:endParaRPr sz="800">
              <a:latin typeface="Arial Narrow"/>
              <a:cs typeface="Arial Narrow"/>
            </a:endParaRPr>
          </a:p>
        </p:txBody>
      </p:sp>
      <p:sp>
        <p:nvSpPr>
          <p:cNvPr id="412" name="object 412"/>
          <p:cNvSpPr/>
          <p:nvPr/>
        </p:nvSpPr>
        <p:spPr>
          <a:xfrm>
            <a:off x="3781016" y="6539762"/>
            <a:ext cx="0" cy="1119505"/>
          </a:xfrm>
          <a:custGeom>
            <a:avLst/>
            <a:gdLst/>
            <a:ahLst/>
            <a:cxnLst/>
            <a:rect l="l" t="t" r="r" b="b"/>
            <a:pathLst>
              <a:path h="1119504">
                <a:moveTo>
                  <a:pt x="0" y="0"/>
                </a:moveTo>
                <a:lnTo>
                  <a:pt x="0" y="1119390"/>
                </a:lnTo>
              </a:path>
            </a:pathLst>
          </a:custGeom>
          <a:ln w="6350">
            <a:solidFill>
              <a:srgbClr val="231F20"/>
            </a:solidFill>
          </a:ln>
        </p:spPr>
        <p:txBody>
          <a:bodyPr wrap="square" lIns="0" tIns="0" rIns="0" bIns="0" rtlCol="0"/>
          <a:lstStyle/>
          <a:p>
            <a:endParaRPr/>
          </a:p>
        </p:txBody>
      </p:sp>
      <p:sp>
        <p:nvSpPr>
          <p:cNvPr id="413" name="object 413"/>
          <p:cNvSpPr/>
          <p:nvPr/>
        </p:nvSpPr>
        <p:spPr>
          <a:xfrm>
            <a:off x="2161355" y="6539762"/>
            <a:ext cx="0" cy="1119505"/>
          </a:xfrm>
          <a:custGeom>
            <a:avLst/>
            <a:gdLst/>
            <a:ahLst/>
            <a:cxnLst/>
            <a:rect l="l" t="t" r="r" b="b"/>
            <a:pathLst>
              <a:path h="1119504">
                <a:moveTo>
                  <a:pt x="0" y="0"/>
                </a:moveTo>
                <a:lnTo>
                  <a:pt x="0" y="1119390"/>
                </a:lnTo>
              </a:path>
            </a:pathLst>
          </a:custGeom>
          <a:ln w="6350">
            <a:solidFill>
              <a:srgbClr val="231F20"/>
            </a:solidFill>
          </a:ln>
        </p:spPr>
        <p:txBody>
          <a:bodyPr wrap="square" lIns="0" tIns="0" rIns="0" bIns="0" rtlCol="0"/>
          <a:lstStyle/>
          <a:p>
            <a:endParaRPr/>
          </a:p>
        </p:txBody>
      </p:sp>
      <p:sp>
        <p:nvSpPr>
          <p:cNvPr id="414" name="object 414"/>
          <p:cNvSpPr/>
          <p:nvPr/>
        </p:nvSpPr>
        <p:spPr>
          <a:xfrm>
            <a:off x="5400675" y="8774993"/>
            <a:ext cx="0" cy="946150"/>
          </a:xfrm>
          <a:custGeom>
            <a:avLst/>
            <a:gdLst/>
            <a:ahLst/>
            <a:cxnLst/>
            <a:rect l="l" t="t" r="r" b="b"/>
            <a:pathLst>
              <a:path h="946150">
                <a:moveTo>
                  <a:pt x="0" y="0"/>
                </a:moveTo>
                <a:lnTo>
                  <a:pt x="0" y="945616"/>
                </a:lnTo>
              </a:path>
            </a:pathLst>
          </a:custGeom>
          <a:ln w="6350">
            <a:solidFill>
              <a:srgbClr val="231F20"/>
            </a:solidFill>
          </a:ln>
        </p:spPr>
        <p:txBody>
          <a:bodyPr wrap="square" lIns="0" tIns="0" rIns="0" bIns="0" rtlCol="0"/>
          <a:lstStyle/>
          <a:p>
            <a:endParaRPr/>
          </a:p>
        </p:txBody>
      </p:sp>
      <p:sp>
        <p:nvSpPr>
          <p:cNvPr id="415" name="object 415"/>
          <p:cNvSpPr/>
          <p:nvPr/>
        </p:nvSpPr>
        <p:spPr>
          <a:xfrm>
            <a:off x="3781016" y="8774993"/>
            <a:ext cx="0" cy="946150"/>
          </a:xfrm>
          <a:custGeom>
            <a:avLst/>
            <a:gdLst/>
            <a:ahLst/>
            <a:cxnLst/>
            <a:rect l="l" t="t" r="r" b="b"/>
            <a:pathLst>
              <a:path h="946150">
                <a:moveTo>
                  <a:pt x="0" y="0"/>
                </a:moveTo>
                <a:lnTo>
                  <a:pt x="0" y="945616"/>
                </a:lnTo>
              </a:path>
            </a:pathLst>
          </a:custGeom>
          <a:ln w="6350">
            <a:solidFill>
              <a:srgbClr val="231F20"/>
            </a:solidFill>
          </a:ln>
        </p:spPr>
        <p:txBody>
          <a:bodyPr wrap="square" lIns="0" tIns="0" rIns="0" bIns="0" rtlCol="0"/>
          <a:lstStyle/>
          <a:p>
            <a:endParaRPr/>
          </a:p>
        </p:txBody>
      </p:sp>
      <p:sp>
        <p:nvSpPr>
          <p:cNvPr id="416" name="object 416"/>
          <p:cNvSpPr/>
          <p:nvPr/>
        </p:nvSpPr>
        <p:spPr>
          <a:xfrm>
            <a:off x="3776737" y="7830486"/>
            <a:ext cx="0" cy="946150"/>
          </a:xfrm>
          <a:custGeom>
            <a:avLst/>
            <a:gdLst/>
            <a:ahLst/>
            <a:cxnLst/>
            <a:rect l="l" t="t" r="r" b="b"/>
            <a:pathLst>
              <a:path h="946150">
                <a:moveTo>
                  <a:pt x="0" y="0"/>
                </a:moveTo>
                <a:lnTo>
                  <a:pt x="0" y="945616"/>
                </a:lnTo>
              </a:path>
            </a:pathLst>
          </a:custGeom>
          <a:ln w="6350">
            <a:solidFill>
              <a:srgbClr val="231F20"/>
            </a:solidFill>
          </a:ln>
        </p:spPr>
        <p:txBody>
          <a:bodyPr wrap="square" lIns="0" tIns="0" rIns="0" bIns="0" rtlCol="0"/>
          <a:lstStyle/>
          <a:p>
            <a:endParaRPr/>
          </a:p>
        </p:txBody>
      </p:sp>
      <p:sp>
        <p:nvSpPr>
          <p:cNvPr id="417" name="object 417"/>
          <p:cNvSpPr/>
          <p:nvPr/>
        </p:nvSpPr>
        <p:spPr>
          <a:xfrm>
            <a:off x="2161355" y="8774993"/>
            <a:ext cx="0" cy="946150"/>
          </a:xfrm>
          <a:custGeom>
            <a:avLst/>
            <a:gdLst/>
            <a:ahLst/>
            <a:cxnLst/>
            <a:rect l="l" t="t" r="r" b="b"/>
            <a:pathLst>
              <a:path h="946150">
                <a:moveTo>
                  <a:pt x="0" y="0"/>
                </a:moveTo>
                <a:lnTo>
                  <a:pt x="0" y="945616"/>
                </a:lnTo>
              </a:path>
            </a:pathLst>
          </a:custGeom>
          <a:ln w="6350">
            <a:solidFill>
              <a:srgbClr val="231F20"/>
            </a:solidFill>
          </a:ln>
        </p:spPr>
        <p:txBody>
          <a:bodyPr wrap="square" lIns="0" tIns="0" rIns="0" bIns="0" rtlCol="0"/>
          <a:lstStyle/>
          <a:p>
            <a:endParaRPr/>
          </a:p>
        </p:txBody>
      </p:sp>
      <p:sp>
        <p:nvSpPr>
          <p:cNvPr id="418" name="object 418"/>
          <p:cNvSpPr txBox="1"/>
          <p:nvPr/>
        </p:nvSpPr>
        <p:spPr>
          <a:xfrm>
            <a:off x="2164530" y="8778168"/>
            <a:ext cx="179070" cy="142240"/>
          </a:xfrm>
          <a:prstGeom prst="rect">
            <a:avLst/>
          </a:prstGeom>
          <a:solidFill>
            <a:srgbClr val="58595B"/>
          </a:solidFill>
        </p:spPr>
        <p:txBody>
          <a:bodyPr vert="horz" wrap="square" lIns="0" tIns="0" rIns="0" bIns="0" rtlCol="0">
            <a:spAutoFit/>
          </a:bodyPr>
          <a:lstStyle/>
          <a:p>
            <a:pPr marL="43815">
              <a:lnSpc>
                <a:spcPct val="100000"/>
              </a:lnSpc>
            </a:pPr>
            <a:r>
              <a:rPr sz="800" dirty="0">
                <a:solidFill>
                  <a:srgbClr val="FFFFFF"/>
                </a:solidFill>
                <a:latin typeface="Arial Narrow"/>
                <a:cs typeface="Arial Narrow"/>
              </a:rPr>
              <a:t>H.</a:t>
            </a:r>
            <a:endParaRPr sz="800">
              <a:latin typeface="Arial Narrow"/>
              <a:cs typeface="Arial Narrow"/>
            </a:endParaRPr>
          </a:p>
        </p:txBody>
      </p:sp>
      <p:sp>
        <p:nvSpPr>
          <p:cNvPr id="419" name="object 419"/>
          <p:cNvSpPr/>
          <p:nvPr/>
        </p:nvSpPr>
        <p:spPr>
          <a:xfrm>
            <a:off x="4936849" y="7748876"/>
            <a:ext cx="1035805" cy="965374"/>
          </a:xfrm>
          <a:prstGeom prst="rect">
            <a:avLst/>
          </a:prstGeom>
          <a:blipFill>
            <a:blip r:embed="rId3" cstate="print"/>
            <a:stretch>
              <a:fillRect/>
            </a:stretch>
          </a:blipFill>
        </p:spPr>
        <p:txBody>
          <a:bodyPr wrap="square" lIns="0" tIns="0" rIns="0" bIns="0" rtlCol="0"/>
          <a:lstStyle/>
          <a:p>
            <a:endParaRPr/>
          </a:p>
        </p:txBody>
      </p:sp>
      <p:sp>
        <p:nvSpPr>
          <p:cNvPr id="420" name="object 420"/>
          <p:cNvSpPr/>
          <p:nvPr/>
        </p:nvSpPr>
        <p:spPr>
          <a:xfrm>
            <a:off x="2460861" y="6841981"/>
            <a:ext cx="1134745" cy="57785"/>
          </a:xfrm>
          <a:custGeom>
            <a:avLst/>
            <a:gdLst/>
            <a:ahLst/>
            <a:cxnLst/>
            <a:rect l="l" t="t" r="r" b="b"/>
            <a:pathLst>
              <a:path w="1134745" h="57784">
                <a:moveTo>
                  <a:pt x="1134490" y="28841"/>
                </a:moveTo>
                <a:lnTo>
                  <a:pt x="1081772" y="40999"/>
                </a:lnTo>
                <a:lnTo>
                  <a:pt x="1043108" y="44544"/>
                </a:lnTo>
                <a:lnTo>
                  <a:pt x="995360" y="47762"/>
                </a:lnTo>
                <a:lnTo>
                  <a:pt x="939406" y="50607"/>
                </a:lnTo>
                <a:lnTo>
                  <a:pt x="876123" y="53036"/>
                </a:lnTo>
                <a:lnTo>
                  <a:pt x="806388" y="55002"/>
                </a:lnTo>
                <a:lnTo>
                  <a:pt x="731079" y="56462"/>
                </a:lnTo>
                <a:lnTo>
                  <a:pt x="651072" y="57370"/>
                </a:lnTo>
                <a:lnTo>
                  <a:pt x="567245" y="57683"/>
                </a:lnTo>
                <a:lnTo>
                  <a:pt x="483421" y="57523"/>
                </a:lnTo>
                <a:lnTo>
                  <a:pt x="403416" y="57034"/>
                </a:lnTo>
                <a:lnTo>
                  <a:pt x="328108" y="56201"/>
                </a:lnTo>
                <a:lnTo>
                  <a:pt x="258373" y="55009"/>
                </a:lnTo>
                <a:lnTo>
                  <a:pt x="195089" y="53445"/>
                </a:lnTo>
                <a:lnTo>
                  <a:pt x="139134" y="51494"/>
                </a:lnTo>
                <a:lnTo>
                  <a:pt x="91386" y="49140"/>
                </a:lnTo>
                <a:lnTo>
                  <a:pt x="52720" y="46371"/>
                </a:lnTo>
                <a:lnTo>
                  <a:pt x="6150" y="39525"/>
                </a:lnTo>
                <a:lnTo>
                  <a:pt x="0" y="35420"/>
                </a:lnTo>
                <a:lnTo>
                  <a:pt x="6150" y="31002"/>
                </a:lnTo>
                <a:lnTo>
                  <a:pt x="52720" y="22056"/>
                </a:lnTo>
                <a:lnTo>
                  <a:pt x="91386" y="17734"/>
                </a:lnTo>
                <a:lnTo>
                  <a:pt x="139134" y="13652"/>
                </a:lnTo>
                <a:lnTo>
                  <a:pt x="195089" y="9913"/>
                </a:lnTo>
                <a:lnTo>
                  <a:pt x="258373" y="6621"/>
                </a:lnTo>
                <a:lnTo>
                  <a:pt x="328108" y="3880"/>
                </a:lnTo>
                <a:lnTo>
                  <a:pt x="403416" y="1793"/>
                </a:lnTo>
                <a:lnTo>
                  <a:pt x="483421" y="465"/>
                </a:lnTo>
                <a:lnTo>
                  <a:pt x="567245" y="0"/>
                </a:lnTo>
                <a:lnTo>
                  <a:pt x="651072" y="312"/>
                </a:lnTo>
                <a:lnTo>
                  <a:pt x="731079" y="1220"/>
                </a:lnTo>
                <a:lnTo>
                  <a:pt x="806388" y="2679"/>
                </a:lnTo>
                <a:lnTo>
                  <a:pt x="876123" y="4644"/>
                </a:lnTo>
                <a:lnTo>
                  <a:pt x="939406" y="7071"/>
                </a:lnTo>
                <a:lnTo>
                  <a:pt x="995360" y="9915"/>
                </a:lnTo>
                <a:lnTo>
                  <a:pt x="1043108" y="13132"/>
                </a:lnTo>
                <a:lnTo>
                  <a:pt x="1081772" y="16678"/>
                </a:lnTo>
                <a:lnTo>
                  <a:pt x="1128340" y="24577"/>
                </a:lnTo>
                <a:lnTo>
                  <a:pt x="1134490" y="28841"/>
                </a:lnTo>
                <a:close/>
              </a:path>
            </a:pathLst>
          </a:custGeom>
          <a:ln w="5245">
            <a:solidFill>
              <a:srgbClr val="080909"/>
            </a:solidFill>
          </a:ln>
        </p:spPr>
        <p:txBody>
          <a:bodyPr wrap="square" lIns="0" tIns="0" rIns="0" bIns="0" rtlCol="0"/>
          <a:lstStyle/>
          <a:p>
            <a:endParaRPr/>
          </a:p>
        </p:txBody>
      </p:sp>
      <p:sp>
        <p:nvSpPr>
          <p:cNvPr id="421" name="object 421"/>
          <p:cNvSpPr/>
          <p:nvPr/>
        </p:nvSpPr>
        <p:spPr>
          <a:xfrm>
            <a:off x="2445581" y="6899664"/>
            <a:ext cx="1160145" cy="40005"/>
          </a:xfrm>
          <a:custGeom>
            <a:avLst/>
            <a:gdLst/>
            <a:ahLst/>
            <a:cxnLst/>
            <a:rect l="l" t="t" r="r" b="b"/>
            <a:pathLst>
              <a:path w="1160145" h="40004">
                <a:moveTo>
                  <a:pt x="1159903" y="0"/>
                </a:moveTo>
                <a:lnTo>
                  <a:pt x="1104175" y="10874"/>
                </a:lnTo>
                <a:lnTo>
                  <a:pt x="1065794" y="16047"/>
                </a:lnTo>
                <a:lnTo>
                  <a:pt x="1021172" y="20931"/>
                </a:lnTo>
                <a:lnTo>
                  <a:pt x="970886" y="25439"/>
                </a:lnTo>
                <a:lnTo>
                  <a:pt x="915511" y="29488"/>
                </a:lnTo>
                <a:lnTo>
                  <a:pt x="855627" y="32992"/>
                </a:lnTo>
                <a:lnTo>
                  <a:pt x="791808" y="35866"/>
                </a:lnTo>
                <a:lnTo>
                  <a:pt x="724634" y="38024"/>
                </a:lnTo>
                <a:lnTo>
                  <a:pt x="654680" y="39381"/>
                </a:lnTo>
                <a:lnTo>
                  <a:pt x="582523" y="39852"/>
                </a:lnTo>
                <a:lnTo>
                  <a:pt x="502081" y="39589"/>
                </a:lnTo>
                <a:lnTo>
                  <a:pt x="425355" y="38796"/>
                </a:lnTo>
                <a:lnTo>
                  <a:pt x="352972" y="37465"/>
                </a:lnTo>
                <a:lnTo>
                  <a:pt x="285556" y="35588"/>
                </a:lnTo>
                <a:lnTo>
                  <a:pt x="223731" y="33157"/>
                </a:lnTo>
                <a:lnTo>
                  <a:pt x="168122" y="30165"/>
                </a:lnTo>
                <a:lnTo>
                  <a:pt x="119355" y="26604"/>
                </a:lnTo>
                <a:lnTo>
                  <a:pt x="78053" y="22467"/>
                </a:lnTo>
                <a:lnTo>
                  <a:pt x="20346" y="12432"/>
                </a:lnTo>
                <a:lnTo>
                  <a:pt x="5190" y="6520"/>
                </a:lnTo>
                <a:lnTo>
                  <a:pt x="0" y="0"/>
                </a:lnTo>
              </a:path>
            </a:pathLst>
          </a:custGeom>
          <a:ln w="5245">
            <a:solidFill>
              <a:srgbClr val="080909"/>
            </a:solidFill>
          </a:ln>
        </p:spPr>
        <p:txBody>
          <a:bodyPr wrap="square" lIns="0" tIns="0" rIns="0" bIns="0" rtlCol="0"/>
          <a:lstStyle/>
          <a:p>
            <a:endParaRPr/>
          </a:p>
        </p:txBody>
      </p:sp>
      <p:sp>
        <p:nvSpPr>
          <p:cNvPr id="422" name="object 422"/>
          <p:cNvSpPr/>
          <p:nvPr/>
        </p:nvSpPr>
        <p:spPr>
          <a:xfrm>
            <a:off x="2441417" y="6870818"/>
            <a:ext cx="1164590" cy="601980"/>
          </a:xfrm>
          <a:custGeom>
            <a:avLst/>
            <a:gdLst/>
            <a:ahLst/>
            <a:cxnLst/>
            <a:rect l="l" t="t" r="r" b="b"/>
            <a:pathLst>
              <a:path w="1164589" h="601979">
                <a:moveTo>
                  <a:pt x="19443" y="6578"/>
                </a:moveTo>
                <a:lnTo>
                  <a:pt x="8336" y="10848"/>
                </a:lnTo>
                <a:lnTo>
                  <a:pt x="2549" y="20243"/>
                </a:lnTo>
                <a:lnTo>
                  <a:pt x="348" y="29638"/>
                </a:lnTo>
                <a:lnTo>
                  <a:pt x="0" y="33908"/>
                </a:lnTo>
                <a:lnTo>
                  <a:pt x="19443" y="478231"/>
                </a:lnTo>
                <a:lnTo>
                  <a:pt x="17696" y="543354"/>
                </a:lnTo>
                <a:lnTo>
                  <a:pt x="74141" y="577924"/>
                </a:lnTo>
                <a:lnTo>
                  <a:pt x="240101" y="593518"/>
                </a:lnTo>
                <a:lnTo>
                  <a:pt x="566902" y="601713"/>
                </a:lnTo>
                <a:lnTo>
                  <a:pt x="897316" y="585531"/>
                </a:lnTo>
                <a:lnTo>
                  <a:pt x="1072588" y="539083"/>
                </a:lnTo>
                <a:lnTo>
                  <a:pt x="1141774" y="490549"/>
                </a:lnTo>
                <a:lnTo>
                  <a:pt x="1153934" y="468109"/>
                </a:lnTo>
                <a:lnTo>
                  <a:pt x="1164069" y="12649"/>
                </a:lnTo>
                <a:lnTo>
                  <a:pt x="1161669" y="4762"/>
                </a:lnTo>
                <a:lnTo>
                  <a:pt x="1153934" y="0"/>
                </a:lnTo>
              </a:path>
            </a:pathLst>
          </a:custGeom>
          <a:ln w="5245">
            <a:solidFill>
              <a:srgbClr val="080909"/>
            </a:solidFill>
          </a:ln>
        </p:spPr>
        <p:txBody>
          <a:bodyPr wrap="square" lIns="0" tIns="0" rIns="0" bIns="0" rtlCol="0"/>
          <a:lstStyle/>
          <a:p>
            <a:endParaRPr/>
          </a:p>
        </p:txBody>
      </p:sp>
      <p:sp>
        <p:nvSpPr>
          <p:cNvPr id="423" name="object 423"/>
          <p:cNvSpPr/>
          <p:nvPr/>
        </p:nvSpPr>
        <p:spPr>
          <a:xfrm>
            <a:off x="2905484" y="7073467"/>
            <a:ext cx="59055" cy="77470"/>
          </a:xfrm>
          <a:custGeom>
            <a:avLst/>
            <a:gdLst/>
            <a:ahLst/>
            <a:cxnLst/>
            <a:rect l="l" t="t" r="r" b="b"/>
            <a:pathLst>
              <a:path w="59055" h="77470">
                <a:moveTo>
                  <a:pt x="17983" y="10013"/>
                </a:moveTo>
                <a:lnTo>
                  <a:pt x="0" y="45027"/>
                </a:lnTo>
                <a:lnTo>
                  <a:pt x="61" y="63835"/>
                </a:lnTo>
                <a:lnTo>
                  <a:pt x="2874" y="73474"/>
                </a:lnTo>
                <a:lnTo>
                  <a:pt x="10953" y="76976"/>
                </a:lnTo>
                <a:lnTo>
                  <a:pt x="26809" y="77374"/>
                </a:lnTo>
                <a:lnTo>
                  <a:pt x="43541" y="74157"/>
                </a:lnTo>
                <a:lnTo>
                  <a:pt x="53533" y="66120"/>
                </a:lnTo>
                <a:lnTo>
                  <a:pt x="58206" y="55291"/>
                </a:lnTo>
                <a:lnTo>
                  <a:pt x="58978" y="43694"/>
                </a:lnTo>
                <a:lnTo>
                  <a:pt x="55970" y="32270"/>
                </a:lnTo>
                <a:lnTo>
                  <a:pt x="50269" y="21836"/>
                </a:lnTo>
                <a:lnTo>
                  <a:pt x="44744" y="14228"/>
                </a:lnTo>
                <a:lnTo>
                  <a:pt x="42265" y="11283"/>
                </a:lnTo>
                <a:lnTo>
                  <a:pt x="35321" y="2920"/>
                </a:lnTo>
                <a:lnTo>
                  <a:pt x="30476" y="0"/>
                </a:lnTo>
                <a:lnTo>
                  <a:pt x="25456" y="2404"/>
                </a:lnTo>
                <a:lnTo>
                  <a:pt x="17983" y="10013"/>
                </a:lnTo>
                <a:close/>
              </a:path>
            </a:pathLst>
          </a:custGeom>
          <a:ln w="3175">
            <a:solidFill>
              <a:srgbClr val="080909"/>
            </a:solidFill>
          </a:ln>
        </p:spPr>
        <p:txBody>
          <a:bodyPr wrap="square" lIns="0" tIns="0" rIns="0" bIns="0" rtlCol="0"/>
          <a:lstStyle/>
          <a:p>
            <a:endParaRPr/>
          </a:p>
        </p:txBody>
      </p:sp>
      <p:sp>
        <p:nvSpPr>
          <p:cNvPr id="424" name="object 424"/>
          <p:cNvSpPr/>
          <p:nvPr/>
        </p:nvSpPr>
        <p:spPr>
          <a:xfrm>
            <a:off x="2934976" y="7109980"/>
            <a:ext cx="0" cy="96520"/>
          </a:xfrm>
          <a:custGeom>
            <a:avLst/>
            <a:gdLst/>
            <a:ahLst/>
            <a:cxnLst/>
            <a:rect l="l" t="t" r="r" b="b"/>
            <a:pathLst>
              <a:path h="96520">
                <a:moveTo>
                  <a:pt x="0" y="0"/>
                </a:moveTo>
                <a:lnTo>
                  <a:pt x="0" y="96202"/>
                </a:lnTo>
              </a:path>
            </a:pathLst>
          </a:custGeom>
          <a:ln w="34378">
            <a:solidFill>
              <a:srgbClr val="FFFFFF"/>
            </a:solidFill>
          </a:ln>
        </p:spPr>
        <p:txBody>
          <a:bodyPr wrap="square" lIns="0" tIns="0" rIns="0" bIns="0" rtlCol="0"/>
          <a:lstStyle/>
          <a:p>
            <a:endParaRPr/>
          </a:p>
        </p:txBody>
      </p:sp>
      <p:sp>
        <p:nvSpPr>
          <p:cNvPr id="425" name="object 425"/>
          <p:cNvSpPr/>
          <p:nvPr/>
        </p:nvSpPr>
        <p:spPr>
          <a:xfrm>
            <a:off x="2917786" y="7109980"/>
            <a:ext cx="34925" cy="96520"/>
          </a:xfrm>
          <a:custGeom>
            <a:avLst/>
            <a:gdLst/>
            <a:ahLst/>
            <a:cxnLst/>
            <a:rect l="l" t="t" r="r" b="b"/>
            <a:pathLst>
              <a:path w="34925" h="96520">
                <a:moveTo>
                  <a:pt x="0" y="96202"/>
                </a:moveTo>
                <a:lnTo>
                  <a:pt x="34378" y="96202"/>
                </a:lnTo>
                <a:lnTo>
                  <a:pt x="34378" y="0"/>
                </a:lnTo>
                <a:lnTo>
                  <a:pt x="0" y="0"/>
                </a:lnTo>
                <a:lnTo>
                  <a:pt x="0" y="96202"/>
                </a:lnTo>
                <a:close/>
              </a:path>
            </a:pathLst>
          </a:custGeom>
          <a:ln w="3175">
            <a:solidFill>
              <a:srgbClr val="080909"/>
            </a:solidFill>
          </a:ln>
        </p:spPr>
        <p:txBody>
          <a:bodyPr wrap="square" lIns="0" tIns="0" rIns="0" bIns="0" rtlCol="0"/>
          <a:lstStyle/>
          <a:p>
            <a:endParaRPr/>
          </a:p>
        </p:txBody>
      </p:sp>
      <p:sp>
        <p:nvSpPr>
          <p:cNvPr id="426" name="object 426"/>
          <p:cNvSpPr/>
          <p:nvPr/>
        </p:nvSpPr>
        <p:spPr>
          <a:xfrm>
            <a:off x="2913636" y="7169736"/>
            <a:ext cx="5715" cy="24765"/>
          </a:xfrm>
          <a:custGeom>
            <a:avLst/>
            <a:gdLst/>
            <a:ahLst/>
            <a:cxnLst/>
            <a:rect l="l" t="t" r="r" b="b"/>
            <a:pathLst>
              <a:path w="5714" h="24765">
                <a:moveTo>
                  <a:pt x="5156" y="24168"/>
                </a:moveTo>
                <a:lnTo>
                  <a:pt x="1612" y="24168"/>
                </a:lnTo>
                <a:lnTo>
                  <a:pt x="0" y="22034"/>
                </a:lnTo>
                <a:lnTo>
                  <a:pt x="0" y="2235"/>
                </a:lnTo>
                <a:lnTo>
                  <a:pt x="1181" y="177"/>
                </a:lnTo>
                <a:lnTo>
                  <a:pt x="4152" y="0"/>
                </a:lnTo>
              </a:path>
            </a:pathLst>
          </a:custGeom>
          <a:ln w="3175">
            <a:solidFill>
              <a:srgbClr val="080909"/>
            </a:solidFill>
          </a:ln>
        </p:spPr>
        <p:txBody>
          <a:bodyPr wrap="square" lIns="0" tIns="0" rIns="0" bIns="0" rtlCol="0"/>
          <a:lstStyle/>
          <a:p>
            <a:endParaRPr/>
          </a:p>
        </p:txBody>
      </p:sp>
      <p:sp>
        <p:nvSpPr>
          <p:cNvPr id="427" name="object 427"/>
          <p:cNvSpPr/>
          <p:nvPr/>
        </p:nvSpPr>
        <p:spPr>
          <a:xfrm>
            <a:off x="2953035" y="7169739"/>
            <a:ext cx="5715" cy="24765"/>
          </a:xfrm>
          <a:custGeom>
            <a:avLst/>
            <a:gdLst/>
            <a:ahLst/>
            <a:cxnLst/>
            <a:rect l="l" t="t" r="r" b="b"/>
            <a:pathLst>
              <a:path w="5714" h="24765">
                <a:moveTo>
                  <a:pt x="0" y="0"/>
                </a:moveTo>
                <a:lnTo>
                  <a:pt x="3556" y="0"/>
                </a:lnTo>
                <a:lnTo>
                  <a:pt x="5156" y="2133"/>
                </a:lnTo>
                <a:lnTo>
                  <a:pt x="5156" y="21932"/>
                </a:lnTo>
                <a:lnTo>
                  <a:pt x="3975" y="23990"/>
                </a:lnTo>
                <a:lnTo>
                  <a:pt x="1016" y="24168"/>
                </a:lnTo>
              </a:path>
            </a:pathLst>
          </a:custGeom>
          <a:ln w="3175">
            <a:solidFill>
              <a:srgbClr val="080909"/>
            </a:solidFill>
          </a:ln>
        </p:spPr>
        <p:txBody>
          <a:bodyPr wrap="square" lIns="0" tIns="0" rIns="0" bIns="0" rtlCol="0"/>
          <a:lstStyle/>
          <a:p>
            <a:endParaRPr/>
          </a:p>
        </p:txBody>
      </p:sp>
      <p:sp>
        <p:nvSpPr>
          <p:cNvPr id="428" name="object 428"/>
          <p:cNvSpPr/>
          <p:nvPr/>
        </p:nvSpPr>
        <p:spPr>
          <a:xfrm>
            <a:off x="2917788" y="7177737"/>
            <a:ext cx="34925" cy="0"/>
          </a:xfrm>
          <a:custGeom>
            <a:avLst/>
            <a:gdLst/>
            <a:ahLst/>
            <a:cxnLst/>
            <a:rect l="l" t="t" r="r" b="b"/>
            <a:pathLst>
              <a:path w="34925">
                <a:moveTo>
                  <a:pt x="0" y="0"/>
                </a:moveTo>
                <a:lnTo>
                  <a:pt x="34378" y="0"/>
                </a:lnTo>
              </a:path>
            </a:pathLst>
          </a:custGeom>
          <a:ln w="3175">
            <a:solidFill>
              <a:srgbClr val="080909"/>
            </a:solidFill>
          </a:ln>
        </p:spPr>
        <p:txBody>
          <a:bodyPr wrap="square" lIns="0" tIns="0" rIns="0" bIns="0" rtlCol="0"/>
          <a:lstStyle/>
          <a:p>
            <a:endParaRPr/>
          </a:p>
        </p:txBody>
      </p:sp>
      <p:sp>
        <p:nvSpPr>
          <p:cNvPr id="429" name="object 429"/>
          <p:cNvSpPr/>
          <p:nvPr/>
        </p:nvSpPr>
        <p:spPr>
          <a:xfrm>
            <a:off x="2918791" y="7186619"/>
            <a:ext cx="32384" cy="0"/>
          </a:xfrm>
          <a:custGeom>
            <a:avLst/>
            <a:gdLst/>
            <a:ahLst/>
            <a:cxnLst/>
            <a:rect l="l" t="t" r="r" b="b"/>
            <a:pathLst>
              <a:path w="32385">
                <a:moveTo>
                  <a:pt x="31813" y="0"/>
                </a:moveTo>
                <a:lnTo>
                  <a:pt x="0" y="0"/>
                </a:lnTo>
              </a:path>
            </a:pathLst>
          </a:custGeom>
          <a:ln w="3175">
            <a:solidFill>
              <a:srgbClr val="080909"/>
            </a:solidFill>
          </a:ln>
        </p:spPr>
        <p:txBody>
          <a:bodyPr wrap="square" lIns="0" tIns="0" rIns="0" bIns="0" rtlCol="0"/>
          <a:lstStyle/>
          <a:p>
            <a:endParaRPr/>
          </a:p>
        </p:txBody>
      </p:sp>
      <p:sp>
        <p:nvSpPr>
          <p:cNvPr id="430" name="object 430"/>
          <p:cNvSpPr/>
          <p:nvPr/>
        </p:nvSpPr>
        <p:spPr>
          <a:xfrm>
            <a:off x="2912402" y="7198351"/>
            <a:ext cx="45085" cy="41910"/>
          </a:xfrm>
          <a:custGeom>
            <a:avLst/>
            <a:gdLst/>
            <a:ahLst/>
            <a:cxnLst/>
            <a:rect l="l" t="t" r="r" b="b"/>
            <a:pathLst>
              <a:path w="45085" h="41909">
                <a:moveTo>
                  <a:pt x="3810" y="0"/>
                </a:moveTo>
                <a:lnTo>
                  <a:pt x="0" y="2489"/>
                </a:lnTo>
                <a:lnTo>
                  <a:pt x="0" y="11188"/>
                </a:lnTo>
                <a:lnTo>
                  <a:pt x="3810" y="11188"/>
                </a:lnTo>
                <a:lnTo>
                  <a:pt x="3810" y="32880"/>
                </a:lnTo>
                <a:lnTo>
                  <a:pt x="6743" y="38747"/>
                </a:lnTo>
                <a:lnTo>
                  <a:pt x="8712" y="32880"/>
                </a:lnTo>
                <a:lnTo>
                  <a:pt x="10655" y="27012"/>
                </a:lnTo>
                <a:lnTo>
                  <a:pt x="10655" y="22402"/>
                </a:lnTo>
                <a:lnTo>
                  <a:pt x="6388" y="21501"/>
                </a:lnTo>
                <a:lnTo>
                  <a:pt x="6388" y="13322"/>
                </a:lnTo>
                <a:lnTo>
                  <a:pt x="15455" y="13322"/>
                </a:lnTo>
                <a:lnTo>
                  <a:pt x="15455" y="38925"/>
                </a:lnTo>
                <a:lnTo>
                  <a:pt x="20789" y="41402"/>
                </a:lnTo>
                <a:lnTo>
                  <a:pt x="27355" y="38925"/>
                </a:lnTo>
                <a:lnTo>
                  <a:pt x="27355" y="15824"/>
                </a:lnTo>
                <a:lnTo>
                  <a:pt x="28422" y="12077"/>
                </a:lnTo>
                <a:lnTo>
                  <a:pt x="38201" y="13855"/>
                </a:lnTo>
                <a:lnTo>
                  <a:pt x="38201" y="20789"/>
                </a:lnTo>
                <a:lnTo>
                  <a:pt x="31610" y="23812"/>
                </a:lnTo>
                <a:lnTo>
                  <a:pt x="34290" y="33235"/>
                </a:lnTo>
                <a:lnTo>
                  <a:pt x="37020" y="41579"/>
                </a:lnTo>
                <a:lnTo>
                  <a:pt x="40627" y="31280"/>
                </a:lnTo>
                <a:lnTo>
                  <a:pt x="40627" y="12090"/>
                </a:lnTo>
                <a:lnTo>
                  <a:pt x="44602" y="12090"/>
                </a:lnTo>
                <a:lnTo>
                  <a:pt x="45021" y="4622"/>
                </a:lnTo>
                <a:lnTo>
                  <a:pt x="40627" y="0"/>
                </a:lnTo>
              </a:path>
            </a:pathLst>
          </a:custGeom>
          <a:ln w="3175">
            <a:solidFill>
              <a:srgbClr val="080909"/>
            </a:solidFill>
          </a:ln>
        </p:spPr>
        <p:txBody>
          <a:bodyPr wrap="square" lIns="0" tIns="0" rIns="0" bIns="0" rtlCol="0"/>
          <a:lstStyle/>
          <a:p>
            <a:endParaRPr/>
          </a:p>
        </p:txBody>
      </p:sp>
      <p:sp>
        <p:nvSpPr>
          <p:cNvPr id="431" name="object 431"/>
          <p:cNvSpPr/>
          <p:nvPr/>
        </p:nvSpPr>
        <p:spPr>
          <a:xfrm>
            <a:off x="2916212" y="7209543"/>
            <a:ext cx="36195" cy="0"/>
          </a:xfrm>
          <a:custGeom>
            <a:avLst/>
            <a:gdLst/>
            <a:ahLst/>
            <a:cxnLst/>
            <a:rect l="l" t="t" r="r" b="b"/>
            <a:pathLst>
              <a:path w="36194">
                <a:moveTo>
                  <a:pt x="0" y="0"/>
                </a:moveTo>
                <a:lnTo>
                  <a:pt x="35953" y="0"/>
                </a:lnTo>
              </a:path>
            </a:pathLst>
          </a:custGeom>
          <a:ln w="3175">
            <a:solidFill>
              <a:srgbClr val="080909"/>
            </a:solidFill>
          </a:ln>
        </p:spPr>
        <p:txBody>
          <a:bodyPr wrap="square" lIns="0" tIns="0" rIns="0" bIns="0" rtlCol="0"/>
          <a:lstStyle/>
          <a:p>
            <a:endParaRPr/>
          </a:p>
        </p:txBody>
      </p:sp>
      <p:sp>
        <p:nvSpPr>
          <p:cNvPr id="432" name="object 432"/>
          <p:cNvSpPr/>
          <p:nvPr/>
        </p:nvSpPr>
        <p:spPr>
          <a:xfrm>
            <a:off x="2439549" y="7035785"/>
            <a:ext cx="25400" cy="66040"/>
          </a:xfrm>
          <a:custGeom>
            <a:avLst/>
            <a:gdLst/>
            <a:ahLst/>
            <a:cxnLst/>
            <a:rect l="l" t="t" r="r" b="b"/>
            <a:pathLst>
              <a:path w="25400" h="66040">
                <a:moveTo>
                  <a:pt x="13861" y="0"/>
                </a:moveTo>
                <a:lnTo>
                  <a:pt x="8375" y="10147"/>
                </a:lnTo>
                <a:lnTo>
                  <a:pt x="259" y="37401"/>
                </a:lnTo>
                <a:lnTo>
                  <a:pt x="0" y="52753"/>
                </a:lnTo>
                <a:lnTo>
                  <a:pt x="1039" y="60823"/>
                </a:lnTo>
                <a:lnTo>
                  <a:pt x="4390" y="64269"/>
                </a:lnTo>
                <a:lnTo>
                  <a:pt x="11067" y="65747"/>
                </a:lnTo>
                <a:lnTo>
                  <a:pt x="18162" y="64327"/>
                </a:lnTo>
                <a:lnTo>
                  <a:pt x="22489" y="58493"/>
                </a:lnTo>
                <a:lnTo>
                  <a:pt x="24613" y="49995"/>
                </a:lnTo>
                <a:lnTo>
                  <a:pt x="25100" y="40589"/>
                </a:lnTo>
                <a:lnTo>
                  <a:pt x="24007" y="31054"/>
                </a:lnTo>
                <a:lnTo>
                  <a:pt x="21762" y="22124"/>
                </a:lnTo>
                <a:lnTo>
                  <a:pt x="19548" y="15512"/>
                </a:lnTo>
                <a:lnTo>
                  <a:pt x="18547" y="12928"/>
                </a:lnTo>
                <a:lnTo>
                  <a:pt x="13861" y="0"/>
                </a:lnTo>
                <a:close/>
              </a:path>
            </a:pathLst>
          </a:custGeom>
          <a:solidFill>
            <a:srgbClr val="FFFFFF"/>
          </a:solidFill>
        </p:spPr>
        <p:txBody>
          <a:bodyPr wrap="square" lIns="0" tIns="0" rIns="0" bIns="0" rtlCol="0"/>
          <a:lstStyle/>
          <a:p>
            <a:endParaRPr/>
          </a:p>
        </p:txBody>
      </p:sp>
      <p:sp>
        <p:nvSpPr>
          <p:cNvPr id="433" name="object 433"/>
          <p:cNvSpPr/>
          <p:nvPr/>
        </p:nvSpPr>
        <p:spPr>
          <a:xfrm>
            <a:off x="2439549" y="7035785"/>
            <a:ext cx="25400" cy="66040"/>
          </a:xfrm>
          <a:custGeom>
            <a:avLst/>
            <a:gdLst/>
            <a:ahLst/>
            <a:cxnLst/>
            <a:rect l="l" t="t" r="r" b="b"/>
            <a:pathLst>
              <a:path w="25400" h="66040">
                <a:moveTo>
                  <a:pt x="8375" y="10147"/>
                </a:moveTo>
                <a:lnTo>
                  <a:pt x="259" y="37401"/>
                </a:lnTo>
                <a:lnTo>
                  <a:pt x="0" y="52753"/>
                </a:lnTo>
                <a:lnTo>
                  <a:pt x="1039" y="60823"/>
                </a:lnTo>
                <a:lnTo>
                  <a:pt x="4390" y="64269"/>
                </a:lnTo>
                <a:lnTo>
                  <a:pt x="11067" y="65747"/>
                </a:lnTo>
                <a:lnTo>
                  <a:pt x="18162" y="64327"/>
                </a:lnTo>
                <a:lnTo>
                  <a:pt x="22489" y="58493"/>
                </a:lnTo>
                <a:lnTo>
                  <a:pt x="24613" y="49995"/>
                </a:lnTo>
                <a:lnTo>
                  <a:pt x="25100" y="40589"/>
                </a:lnTo>
                <a:lnTo>
                  <a:pt x="24007" y="31054"/>
                </a:lnTo>
                <a:lnTo>
                  <a:pt x="21762" y="22124"/>
                </a:lnTo>
                <a:lnTo>
                  <a:pt x="19548" y="15512"/>
                </a:lnTo>
                <a:lnTo>
                  <a:pt x="18547" y="12928"/>
                </a:lnTo>
                <a:lnTo>
                  <a:pt x="13861" y="0"/>
                </a:lnTo>
                <a:lnTo>
                  <a:pt x="8375" y="10147"/>
                </a:lnTo>
                <a:close/>
              </a:path>
            </a:pathLst>
          </a:custGeom>
          <a:ln w="3175">
            <a:solidFill>
              <a:srgbClr val="080909"/>
            </a:solidFill>
          </a:ln>
        </p:spPr>
        <p:txBody>
          <a:bodyPr wrap="square" lIns="0" tIns="0" rIns="0" bIns="0" rtlCol="0"/>
          <a:lstStyle/>
          <a:p>
            <a:endParaRPr/>
          </a:p>
        </p:txBody>
      </p:sp>
      <p:sp>
        <p:nvSpPr>
          <p:cNvPr id="434" name="object 434"/>
          <p:cNvSpPr/>
          <p:nvPr/>
        </p:nvSpPr>
        <p:spPr>
          <a:xfrm>
            <a:off x="2443661" y="7067141"/>
            <a:ext cx="16510" cy="81280"/>
          </a:xfrm>
          <a:custGeom>
            <a:avLst/>
            <a:gdLst/>
            <a:ahLst/>
            <a:cxnLst/>
            <a:rect l="l" t="t" r="r" b="b"/>
            <a:pathLst>
              <a:path w="16510" h="81279">
                <a:moveTo>
                  <a:pt x="1460" y="0"/>
                </a:moveTo>
                <a:lnTo>
                  <a:pt x="0" y="78460"/>
                </a:lnTo>
                <a:lnTo>
                  <a:pt x="14490" y="80962"/>
                </a:lnTo>
                <a:lnTo>
                  <a:pt x="15938" y="2501"/>
                </a:lnTo>
                <a:lnTo>
                  <a:pt x="1460" y="0"/>
                </a:lnTo>
                <a:close/>
              </a:path>
            </a:pathLst>
          </a:custGeom>
          <a:solidFill>
            <a:srgbClr val="FFFFFF"/>
          </a:solidFill>
        </p:spPr>
        <p:txBody>
          <a:bodyPr wrap="square" lIns="0" tIns="0" rIns="0" bIns="0" rtlCol="0"/>
          <a:lstStyle/>
          <a:p>
            <a:endParaRPr/>
          </a:p>
        </p:txBody>
      </p:sp>
      <p:sp>
        <p:nvSpPr>
          <p:cNvPr id="435" name="object 435"/>
          <p:cNvSpPr/>
          <p:nvPr/>
        </p:nvSpPr>
        <p:spPr>
          <a:xfrm>
            <a:off x="2443661" y="7067141"/>
            <a:ext cx="16510" cy="81280"/>
          </a:xfrm>
          <a:custGeom>
            <a:avLst/>
            <a:gdLst/>
            <a:ahLst/>
            <a:cxnLst/>
            <a:rect l="l" t="t" r="r" b="b"/>
            <a:pathLst>
              <a:path w="16510" h="81279">
                <a:moveTo>
                  <a:pt x="1460" y="0"/>
                </a:moveTo>
                <a:lnTo>
                  <a:pt x="0" y="78460"/>
                </a:lnTo>
                <a:lnTo>
                  <a:pt x="14490" y="80962"/>
                </a:lnTo>
                <a:lnTo>
                  <a:pt x="15938" y="2501"/>
                </a:lnTo>
                <a:lnTo>
                  <a:pt x="1460" y="0"/>
                </a:lnTo>
                <a:close/>
              </a:path>
            </a:pathLst>
          </a:custGeom>
          <a:ln w="3175">
            <a:solidFill>
              <a:srgbClr val="080909"/>
            </a:solidFill>
          </a:ln>
        </p:spPr>
        <p:txBody>
          <a:bodyPr wrap="square" lIns="0" tIns="0" rIns="0" bIns="0" rtlCol="0"/>
          <a:lstStyle/>
          <a:p>
            <a:endParaRPr/>
          </a:p>
        </p:txBody>
      </p:sp>
      <p:sp>
        <p:nvSpPr>
          <p:cNvPr id="436" name="object 436"/>
          <p:cNvSpPr/>
          <p:nvPr/>
        </p:nvSpPr>
        <p:spPr>
          <a:xfrm>
            <a:off x="2442119" y="7115825"/>
            <a:ext cx="2540" cy="20320"/>
          </a:xfrm>
          <a:custGeom>
            <a:avLst/>
            <a:gdLst/>
            <a:ahLst/>
            <a:cxnLst/>
            <a:rect l="l" t="t" r="r" b="b"/>
            <a:pathLst>
              <a:path w="2539" h="20320">
                <a:moveTo>
                  <a:pt x="2171" y="19850"/>
                </a:moveTo>
                <a:lnTo>
                  <a:pt x="647" y="19596"/>
                </a:lnTo>
                <a:lnTo>
                  <a:pt x="0" y="17741"/>
                </a:lnTo>
                <a:lnTo>
                  <a:pt x="317" y="1587"/>
                </a:lnTo>
                <a:lnTo>
                  <a:pt x="850" y="0"/>
                </a:lnTo>
                <a:lnTo>
                  <a:pt x="2095" y="50"/>
                </a:lnTo>
              </a:path>
            </a:pathLst>
          </a:custGeom>
          <a:ln w="3175">
            <a:solidFill>
              <a:srgbClr val="080909"/>
            </a:solidFill>
          </a:ln>
        </p:spPr>
        <p:txBody>
          <a:bodyPr wrap="square" lIns="0" tIns="0" rIns="0" bIns="0" rtlCol="0"/>
          <a:lstStyle/>
          <a:p>
            <a:endParaRPr/>
          </a:p>
        </p:txBody>
      </p:sp>
      <p:sp>
        <p:nvSpPr>
          <p:cNvPr id="437" name="object 437"/>
          <p:cNvSpPr/>
          <p:nvPr/>
        </p:nvSpPr>
        <p:spPr>
          <a:xfrm>
            <a:off x="2459062" y="7118443"/>
            <a:ext cx="2540" cy="20320"/>
          </a:xfrm>
          <a:custGeom>
            <a:avLst/>
            <a:gdLst/>
            <a:ahLst/>
            <a:cxnLst/>
            <a:rect l="l" t="t" r="r" b="b"/>
            <a:pathLst>
              <a:path w="2539" h="20320">
                <a:moveTo>
                  <a:pt x="0" y="0"/>
                </a:moveTo>
                <a:lnTo>
                  <a:pt x="1498" y="254"/>
                </a:lnTo>
                <a:lnTo>
                  <a:pt x="2146" y="2108"/>
                </a:lnTo>
                <a:lnTo>
                  <a:pt x="1841" y="18249"/>
                </a:lnTo>
                <a:lnTo>
                  <a:pt x="1320" y="19850"/>
                </a:lnTo>
                <a:lnTo>
                  <a:pt x="76" y="19786"/>
                </a:lnTo>
              </a:path>
            </a:pathLst>
          </a:custGeom>
          <a:ln w="3175">
            <a:solidFill>
              <a:srgbClr val="080909"/>
            </a:solidFill>
          </a:ln>
        </p:spPr>
        <p:txBody>
          <a:bodyPr wrap="square" lIns="0" tIns="0" rIns="0" bIns="0" rtlCol="0"/>
          <a:lstStyle/>
          <a:p>
            <a:endParaRPr/>
          </a:p>
        </p:txBody>
      </p:sp>
      <p:sp>
        <p:nvSpPr>
          <p:cNvPr id="438" name="object 438"/>
          <p:cNvSpPr/>
          <p:nvPr/>
        </p:nvSpPr>
        <p:spPr>
          <a:xfrm>
            <a:off x="2444080" y="7122405"/>
            <a:ext cx="14604" cy="2540"/>
          </a:xfrm>
          <a:custGeom>
            <a:avLst/>
            <a:gdLst/>
            <a:ahLst/>
            <a:cxnLst/>
            <a:rect l="l" t="t" r="r" b="b"/>
            <a:pathLst>
              <a:path w="14605" h="2540">
                <a:moveTo>
                  <a:pt x="0" y="0"/>
                </a:moveTo>
                <a:lnTo>
                  <a:pt x="14503" y="2501"/>
                </a:lnTo>
              </a:path>
            </a:pathLst>
          </a:custGeom>
          <a:ln w="3175">
            <a:solidFill>
              <a:srgbClr val="080909"/>
            </a:solidFill>
          </a:ln>
        </p:spPr>
        <p:txBody>
          <a:bodyPr wrap="square" lIns="0" tIns="0" rIns="0" bIns="0" rtlCol="0"/>
          <a:lstStyle/>
          <a:p>
            <a:endParaRPr/>
          </a:p>
        </p:txBody>
      </p:sp>
      <p:sp>
        <p:nvSpPr>
          <p:cNvPr id="439" name="object 439"/>
          <p:cNvSpPr/>
          <p:nvPr/>
        </p:nvSpPr>
        <p:spPr>
          <a:xfrm>
            <a:off x="2444385" y="7129730"/>
            <a:ext cx="13970" cy="2540"/>
          </a:xfrm>
          <a:custGeom>
            <a:avLst/>
            <a:gdLst/>
            <a:ahLst/>
            <a:cxnLst/>
            <a:rect l="l" t="t" r="r" b="b"/>
            <a:pathLst>
              <a:path w="13969" h="2540">
                <a:moveTo>
                  <a:pt x="13411" y="2311"/>
                </a:moveTo>
                <a:lnTo>
                  <a:pt x="0" y="0"/>
                </a:lnTo>
              </a:path>
            </a:pathLst>
          </a:custGeom>
          <a:ln w="3175">
            <a:solidFill>
              <a:srgbClr val="080909"/>
            </a:solidFill>
          </a:ln>
        </p:spPr>
        <p:txBody>
          <a:bodyPr wrap="square" lIns="0" tIns="0" rIns="0" bIns="0" rtlCol="0"/>
          <a:lstStyle/>
          <a:p>
            <a:endParaRPr/>
          </a:p>
        </p:txBody>
      </p:sp>
      <p:sp>
        <p:nvSpPr>
          <p:cNvPr id="440" name="object 440"/>
          <p:cNvSpPr/>
          <p:nvPr/>
        </p:nvSpPr>
        <p:spPr>
          <a:xfrm>
            <a:off x="2441322" y="7139110"/>
            <a:ext cx="19685" cy="36830"/>
          </a:xfrm>
          <a:custGeom>
            <a:avLst/>
            <a:gdLst/>
            <a:ahLst/>
            <a:cxnLst/>
            <a:rect l="l" t="t" r="r" b="b"/>
            <a:pathLst>
              <a:path w="19685" h="36829">
                <a:moveTo>
                  <a:pt x="1790" y="0"/>
                </a:moveTo>
                <a:lnTo>
                  <a:pt x="126" y="1752"/>
                </a:lnTo>
                <a:lnTo>
                  <a:pt x="0" y="8851"/>
                </a:lnTo>
                <a:lnTo>
                  <a:pt x="1625" y="9131"/>
                </a:lnTo>
                <a:lnTo>
                  <a:pt x="1282" y="26835"/>
                </a:lnTo>
                <a:lnTo>
                  <a:pt x="2451" y="31813"/>
                </a:lnTo>
                <a:lnTo>
                  <a:pt x="3340" y="27190"/>
                </a:lnTo>
                <a:lnTo>
                  <a:pt x="4254" y="22529"/>
                </a:lnTo>
                <a:lnTo>
                  <a:pt x="4330" y="18770"/>
                </a:lnTo>
                <a:lnTo>
                  <a:pt x="2565" y="17729"/>
                </a:lnTo>
                <a:lnTo>
                  <a:pt x="2705" y="11061"/>
                </a:lnTo>
                <a:lnTo>
                  <a:pt x="6489" y="11709"/>
                </a:lnTo>
                <a:lnTo>
                  <a:pt x="6108" y="32600"/>
                </a:lnTo>
                <a:lnTo>
                  <a:pt x="8343" y="35013"/>
                </a:lnTo>
                <a:lnTo>
                  <a:pt x="11112" y="33464"/>
                </a:lnTo>
                <a:lnTo>
                  <a:pt x="11493" y="14617"/>
                </a:lnTo>
                <a:lnTo>
                  <a:pt x="11976" y="11645"/>
                </a:lnTo>
                <a:lnTo>
                  <a:pt x="16078" y="13804"/>
                </a:lnTo>
                <a:lnTo>
                  <a:pt x="15976" y="19456"/>
                </a:lnTo>
                <a:lnTo>
                  <a:pt x="13157" y="21450"/>
                </a:lnTo>
                <a:lnTo>
                  <a:pt x="14135" y="29324"/>
                </a:lnTo>
                <a:lnTo>
                  <a:pt x="15151" y="36334"/>
                </a:lnTo>
                <a:lnTo>
                  <a:pt x="16827" y="28193"/>
                </a:lnTo>
                <a:lnTo>
                  <a:pt x="17119" y="12522"/>
                </a:lnTo>
                <a:lnTo>
                  <a:pt x="18795" y="12814"/>
                </a:lnTo>
                <a:lnTo>
                  <a:pt x="19075" y="6756"/>
                </a:lnTo>
                <a:lnTo>
                  <a:pt x="17284" y="2666"/>
                </a:lnTo>
              </a:path>
            </a:pathLst>
          </a:custGeom>
          <a:ln w="3175">
            <a:solidFill>
              <a:srgbClr val="080909"/>
            </a:solidFill>
          </a:ln>
        </p:spPr>
        <p:txBody>
          <a:bodyPr wrap="square" lIns="0" tIns="0" rIns="0" bIns="0" rtlCol="0"/>
          <a:lstStyle/>
          <a:p>
            <a:endParaRPr/>
          </a:p>
        </p:txBody>
      </p:sp>
      <p:sp>
        <p:nvSpPr>
          <p:cNvPr id="441" name="object 441"/>
          <p:cNvSpPr/>
          <p:nvPr/>
        </p:nvSpPr>
        <p:spPr>
          <a:xfrm>
            <a:off x="2442951" y="7148245"/>
            <a:ext cx="15240" cy="3175"/>
          </a:xfrm>
          <a:custGeom>
            <a:avLst/>
            <a:gdLst/>
            <a:ahLst/>
            <a:cxnLst/>
            <a:rect l="l" t="t" r="r" b="b"/>
            <a:pathLst>
              <a:path w="15239" h="3175">
                <a:moveTo>
                  <a:pt x="0" y="0"/>
                </a:moveTo>
                <a:lnTo>
                  <a:pt x="15151" y="2603"/>
                </a:lnTo>
              </a:path>
            </a:pathLst>
          </a:custGeom>
          <a:ln w="3175">
            <a:solidFill>
              <a:srgbClr val="080909"/>
            </a:solidFill>
          </a:ln>
        </p:spPr>
        <p:txBody>
          <a:bodyPr wrap="square" lIns="0" tIns="0" rIns="0" bIns="0" rtlCol="0"/>
          <a:lstStyle/>
          <a:p>
            <a:endParaRPr/>
          </a:p>
        </p:txBody>
      </p:sp>
      <p:sp>
        <p:nvSpPr>
          <p:cNvPr id="442" name="object 442"/>
          <p:cNvSpPr/>
          <p:nvPr/>
        </p:nvSpPr>
        <p:spPr>
          <a:xfrm>
            <a:off x="3524134" y="7036703"/>
            <a:ext cx="31750" cy="74930"/>
          </a:xfrm>
          <a:custGeom>
            <a:avLst/>
            <a:gdLst/>
            <a:ahLst/>
            <a:cxnLst/>
            <a:rect l="l" t="t" r="r" b="b"/>
            <a:pathLst>
              <a:path w="31750" h="74929">
                <a:moveTo>
                  <a:pt x="8089" y="9712"/>
                </a:moveTo>
                <a:lnTo>
                  <a:pt x="0" y="43519"/>
                </a:lnTo>
                <a:lnTo>
                  <a:pt x="784" y="61627"/>
                </a:lnTo>
                <a:lnTo>
                  <a:pt x="2654" y="70894"/>
                </a:lnTo>
                <a:lnTo>
                  <a:pt x="7058" y="74227"/>
                </a:lnTo>
                <a:lnTo>
                  <a:pt x="15443" y="74533"/>
                </a:lnTo>
                <a:lnTo>
                  <a:pt x="24147" y="71353"/>
                </a:lnTo>
                <a:lnTo>
                  <a:pt x="29102" y="63568"/>
                </a:lnTo>
                <a:lnTo>
                  <a:pt x="31141" y="53117"/>
                </a:lnTo>
                <a:lnTo>
                  <a:pt x="31102" y="41944"/>
                </a:lnTo>
                <a:lnTo>
                  <a:pt x="29047" y="30960"/>
                </a:lnTo>
                <a:lnTo>
                  <a:pt x="25615" y="20935"/>
                </a:lnTo>
                <a:lnTo>
                  <a:pt x="22394" y="13630"/>
                </a:lnTo>
                <a:lnTo>
                  <a:pt x="20967" y="10804"/>
                </a:lnTo>
                <a:lnTo>
                  <a:pt x="16958" y="2786"/>
                </a:lnTo>
                <a:lnTo>
                  <a:pt x="14281" y="0"/>
                </a:lnTo>
                <a:lnTo>
                  <a:pt x="11727" y="2342"/>
                </a:lnTo>
                <a:lnTo>
                  <a:pt x="8089" y="9712"/>
                </a:lnTo>
                <a:close/>
              </a:path>
            </a:pathLst>
          </a:custGeom>
          <a:ln w="3175">
            <a:solidFill>
              <a:srgbClr val="080909"/>
            </a:solidFill>
          </a:ln>
        </p:spPr>
        <p:txBody>
          <a:bodyPr wrap="square" lIns="0" tIns="0" rIns="0" bIns="0" rtlCol="0"/>
          <a:lstStyle/>
          <a:p>
            <a:endParaRPr/>
          </a:p>
        </p:txBody>
      </p:sp>
      <p:sp>
        <p:nvSpPr>
          <p:cNvPr id="443" name="object 443"/>
          <p:cNvSpPr/>
          <p:nvPr/>
        </p:nvSpPr>
        <p:spPr>
          <a:xfrm>
            <a:off x="3541281" y="7071786"/>
            <a:ext cx="0" cy="93345"/>
          </a:xfrm>
          <a:custGeom>
            <a:avLst/>
            <a:gdLst/>
            <a:ahLst/>
            <a:cxnLst/>
            <a:rect l="l" t="t" r="r" b="b"/>
            <a:pathLst>
              <a:path h="93345">
                <a:moveTo>
                  <a:pt x="0" y="0"/>
                </a:moveTo>
                <a:lnTo>
                  <a:pt x="0" y="92811"/>
                </a:lnTo>
              </a:path>
            </a:pathLst>
          </a:custGeom>
          <a:ln w="21983">
            <a:solidFill>
              <a:srgbClr val="FFFFFF"/>
            </a:solidFill>
          </a:ln>
        </p:spPr>
        <p:txBody>
          <a:bodyPr wrap="square" lIns="0" tIns="0" rIns="0" bIns="0" rtlCol="0"/>
          <a:lstStyle/>
          <a:p>
            <a:endParaRPr/>
          </a:p>
        </p:txBody>
      </p:sp>
      <p:sp>
        <p:nvSpPr>
          <p:cNvPr id="444" name="object 444"/>
          <p:cNvSpPr/>
          <p:nvPr/>
        </p:nvSpPr>
        <p:spPr>
          <a:xfrm>
            <a:off x="3530289" y="7071786"/>
            <a:ext cx="22225" cy="93345"/>
          </a:xfrm>
          <a:custGeom>
            <a:avLst/>
            <a:gdLst/>
            <a:ahLst/>
            <a:cxnLst/>
            <a:rect l="l" t="t" r="r" b="b"/>
            <a:pathLst>
              <a:path w="22225" h="93345">
                <a:moveTo>
                  <a:pt x="0" y="177"/>
                </a:moveTo>
                <a:lnTo>
                  <a:pt x="3835" y="92811"/>
                </a:lnTo>
                <a:lnTo>
                  <a:pt x="21983" y="92646"/>
                </a:lnTo>
                <a:lnTo>
                  <a:pt x="18161" y="0"/>
                </a:lnTo>
                <a:lnTo>
                  <a:pt x="0" y="177"/>
                </a:lnTo>
                <a:close/>
              </a:path>
            </a:pathLst>
          </a:custGeom>
          <a:ln w="3175">
            <a:solidFill>
              <a:srgbClr val="080909"/>
            </a:solidFill>
          </a:ln>
        </p:spPr>
        <p:txBody>
          <a:bodyPr wrap="square" lIns="0" tIns="0" rIns="0" bIns="0" rtlCol="0"/>
          <a:lstStyle/>
          <a:p>
            <a:endParaRPr/>
          </a:p>
        </p:txBody>
      </p:sp>
      <p:sp>
        <p:nvSpPr>
          <p:cNvPr id="445" name="object 445"/>
          <p:cNvSpPr/>
          <p:nvPr/>
        </p:nvSpPr>
        <p:spPr>
          <a:xfrm>
            <a:off x="3530577" y="7129499"/>
            <a:ext cx="3810" cy="23495"/>
          </a:xfrm>
          <a:custGeom>
            <a:avLst/>
            <a:gdLst/>
            <a:ahLst/>
            <a:cxnLst/>
            <a:rect l="l" t="t" r="r" b="b"/>
            <a:pathLst>
              <a:path w="3810" h="23495">
                <a:moveTo>
                  <a:pt x="3594" y="23279"/>
                </a:moveTo>
                <a:lnTo>
                  <a:pt x="1727" y="23304"/>
                </a:lnTo>
                <a:lnTo>
                  <a:pt x="774" y="21259"/>
                </a:lnTo>
                <a:lnTo>
                  <a:pt x="0" y="2184"/>
                </a:lnTo>
                <a:lnTo>
                  <a:pt x="533" y="203"/>
                </a:lnTo>
                <a:lnTo>
                  <a:pt x="2095" y="0"/>
                </a:lnTo>
              </a:path>
            </a:pathLst>
          </a:custGeom>
          <a:ln w="3175">
            <a:solidFill>
              <a:srgbClr val="080909"/>
            </a:solidFill>
          </a:ln>
        </p:spPr>
        <p:txBody>
          <a:bodyPr wrap="square" lIns="0" tIns="0" rIns="0" bIns="0" rtlCol="0"/>
          <a:lstStyle/>
          <a:p>
            <a:endParaRPr/>
          </a:p>
        </p:txBody>
      </p:sp>
      <p:sp>
        <p:nvSpPr>
          <p:cNvPr id="446" name="object 446"/>
          <p:cNvSpPr/>
          <p:nvPr/>
        </p:nvSpPr>
        <p:spPr>
          <a:xfrm>
            <a:off x="3551287" y="7129312"/>
            <a:ext cx="3810" cy="23495"/>
          </a:xfrm>
          <a:custGeom>
            <a:avLst/>
            <a:gdLst/>
            <a:ahLst/>
            <a:cxnLst/>
            <a:rect l="l" t="t" r="r" b="b"/>
            <a:pathLst>
              <a:path w="3810" h="23495">
                <a:moveTo>
                  <a:pt x="0" y="12"/>
                </a:moveTo>
                <a:lnTo>
                  <a:pt x="1879" y="0"/>
                </a:lnTo>
                <a:lnTo>
                  <a:pt x="2794" y="2044"/>
                </a:lnTo>
                <a:lnTo>
                  <a:pt x="3581" y="21107"/>
                </a:lnTo>
                <a:lnTo>
                  <a:pt x="3060" y="23101"/>
                </a:lnTo>
                <a:lnTo>
                  <a:pt x="1498" y="23291"/>
                </a:lnTo>
              </a:path>
            </a:pathLst>
          </a:custGeom>
          <a:ln w="3175">
            <a:solidFill>
              <a:srgbClr val="080909"/>
            </a:solidFill>
          </a:ln>
        </p:spPr>
        <p:txBody>
          <a:bodyPr wrap="square" lIns="0" tIns="0" rIns="0" bIns="0" rtlCol="0"/>
          <a:lstStyle/>
          <a:p>
            <a:endParaRPr/>
          </a:p>
        </p:txBody>
      </p:sp>
      <p:sp>
        <p:nvSpPr>
          <p:cNvPr id="447" name="object 447"/>
          <p:cNvSpPr/>
          <p:nvPr/>
        </p:nvSpPr>
        <p:spPr>
          <a:xfrm>
            <a:off x="3532994" y="7137029"/>
            <a:ext cx="18415" cy="635"/>
          </a:xfrm>
          <a:custGeom>
            <a:avLst/>
            <a:gdLst/>
            <a:ahLst/>
            <a:cxnLst/>
            <a:rect l="l" t="t" r="r" b="b"/>
            <a:pathLst>
              <a:path w="18414" h="634">
                <a:moveTo>
                  <a:pt x="-1308" y="88"/>
                </a:moveTo>
                <a:lnTo>
                  <a:pt x="19469" y="88"/>
                </a:lnTo>
              </a:path>
            </a:pathLst>
          </a:custGeom>
          <a:ln w="3175">
            <a:solidFill>
              <a:srgbClr val="080909"/>
            </a:solidFill>
          </a:ln>
        </p:spPr>
        <p:txBody>
          <a:bodyPr wrap="square" lIns="0" tIns="0" rIns="0" bIns="0" rtlCol="0"/>
          <a:lstStyle/>
          <a:p>
            <a:endParaRPr/>
          </a:p>
        </p:txBody>
      </p:sp>
      <p:sp>
        <p:nvSpPr>
          <p:cNvPr id="448" name="object 448"/>
          <p:cNvSpPr/>
          <p:nvPr/>
        </p:nvSpPr>
        <p:spPr>
          <a:xfrm>
            <a:off x="3533890" y="7145597"/>
            <a:ext cx="17145" cy="635"/>
          </a:xfrm>
          <a:custGeom>
            <a:avLst/>
            <a:gdLst/>
            <a:ahLst/>
            <a:cxnLst/>
            <a:rect l="l" t="t" r="r" b="b"/>
            <a:pathLst>
              <a:path w="17145" h="634">
                <a:moveTo>
                  <a:pt x="-1308" y="82"/>
                </a:moveTo>
                <a:lnTo>
                  <a:pt x="18084" y="82"/>
                </a:lnTo>
              </a:path>
            </a:pathLst>
          </a:custGeom>
          <a:ln w="3175">
            <a:solidFill>
              <a:srgbClr val="080909"/>
            </a:solidFill>
          </a:ln>
        </p:spPr>
        <p:txBody>
          <a:bodyPr wrap="square" lIns="0" tIns="0" rIns="0" bIns="0" rtlCol="0"/>
          <a:lstStyle/>
          <a:p>
            <a:endParaRPr/>
          </a:p>
        </p:txBody>
      </p:sp>
      <p:sp>
        <p:nvSpPr>
          <p:cNvPr id="449" name="object 449"/>
          <p:cNvSpPr/>
          <p:nvPr/>
        </p:nvSpPr>
        <p:spPr>
          <a:xfrm>
            <a:off x="3531076" y="7156879"/>
            <a:ext cx="24130" cy="40640"/>
          </a:xfrm>
          <a:custGeom>
            <a:avLst/>
            <a:gdLst/>
            <a:ahLst/>
            <a:cxnLst/>
            <a:rect l="l" t="t" r="r" b="b"/>
            <a:pathLst>
              <a:path w="24129" h="40640">
                <a:moveTo>
                  <a:pt x="1917" y="190"/>
                </a:moveTo>
                <a:lnTo>
                  <a:pt x="0" y="2590"/>
                </a:lnTo>
                <a:lnTo>
                  <a:pt x="330" y="10998"/>
                </a:lnTo>
                <a:lnTo>
                  <a:pt x="2362" y="10972"/>
                </a:lnTo>
                <a:lnTo>
                  <a:pt x="3238" y="31851"/>
                </a:lnTo>
                <a:lnTo>
                  <a:pt x="5016" y="37503"/>
                </a:lnTo>
                <a:lnTo>
                  <a:pt x="5816" y="31826"/>
                </a:lnTo>
                <a:lnTo>
                  <a:pt x="6604" y="26161"/>
                </a:lnTo>
                <a:lnTo>
                  <a:pt x="6413" y="21729"/>
                </a:lnTo>
                <a:lnTo>
                  <a:pt x="4140" y="20891"/>
                </a:lnTo>
                <a:lnTo>
                  <a:pt x="3810" y="13017"/>
                </a:lnTo>
                <a:lnTo>
                  <a:pt x="8585" y="12979"/>
                </a:lnTo>
                <a:lnTo>
                  <a:pt x="9601" y="37617"/>
                </a:lnTo>
                <a:lnTo>
                  <a:pt x="12509" y="39992"/>
                </a:lnTo>
                <a:lnTo>
                  <a:pt x="15913" y="37553"/>
                </a:lnTo>
                <a:lnTo>
                  <a:pt x="14973" y="15303"/>
                </a:lnTo>
                <a:lnTo>
                  <a:pt x="15392" y="11696"/>
                </a:lnTo>
                <a:lnTo>
                  <a:pt x="20612" y="13373"/>
                </a:lnTo>
                <a:lnTo>
                  <a:pt x="20891" y="20040"/>
                </a:lnTo>
                <a:lnTo>
                  <a:pt x="17538" y="22986"/>
                </a:lnTo>
                <a:lnTo>
                  <a:pt x="19329" y="32042"/>
                </a:lnTo>
                <a:lnTo>
                  <a:pt x="21120" y="40081"/>
                </a:lnTo>
                <a:lnTo>
                  <a:pt x="22593" y="30124"/>
                </a:lnTo>
                <a:lnTo>
                  <a:pt x="21831" y="11645"/>
                </a:lnTo>
                <a:lnTo>
                  <a:pt x="23914" y="11633"/>
                </a:lnTo>
                <a:lnTo>
                  <a:pt x="23837" y="4432"/>
                </a:lnTo>
                <a:lnTo>
                  <a:pt x="21348" y="0"/>
                </a:lnTo>
              </a:path>
            </a:pathLst>
          </a:custGeom>
          <a:ln w="3175">
            <a:solidFill>
              <a:srgbClr val="080909"/>
            </a:solidFill>
          </a:ln>
        </p:spPr>
        <p:txBody>
          <a:bodyPr wrap="square" lIns="0" tIns="0" rIns="0" bIns="0" rtlCol="0"/>
          <a:lstStyle/>
          <a:p>
            <a:endParaRPr/>
          </a:p>
        </p:txBody>
      </p:sp>
      <p:sp>
        <p:nvSpPr>
          <p:cNvPr id="450" name="object 450"/>
          <p:cNvSpPr/>
          <p:nvPr/>
        </p:nvSpPr>
        <p:spPr>
          <a:xfrm>
            <a:off x="3533439" y="7167669"/>
            <a:ext cx="19050" cy="635"/>
          </a:xfrm>
          <a:custGeom>
            <a:avLst/>
            <a:gdLst/>
            <a:ahLst/>
            <a:cxnLst/>
            <a:rect l="l" t="t" r="r" b="b"/>
            <a:pathLst>
              <a:path w="19050" h="634">
                <a:moveTo>
                  <a:pt x="-1308" y="88"/>
                </a:moveTo>
                <a:lnTo>
                  <a:pt x="20281" y="88"/>
                </a:lnTo>
              </a:path>
            </a:pathLst>
          </a:custGeom>
          <a:ln w="3175">
            <a:solidFill>
              <a:srgbClr val="080909"/>
            </a:solidFill>
          </a:ln>
        </p:spPr>
        <p:txBody>
          <a:bodyPr wrap="square" lIns="0" tIns="0" rIns="0" bIns="0" rtlCol="0"/>
          <a:lstStyle/>
          <a:p>
            <a:endParaRPr/>
          </a:p>
        </p:txBody>
      </p:sp>
      <p:sp>
        <p:nvSpPr>
          <p:cNvPr id="451" name="object 451"/>
          <p:cNvSpPr/>
          <p:nvPr/>
        </p:nvSpPr>
        <p:spPr>
          <a:xfrm>
            <a:off x="886529" y="6717030"/>
            <a:ext cx="953608" cy="794440"/>
          </a:xfrm>
          <a:prstGeom prst="rect">
            <a:avLst/>
          </a:prstGeom>
          <a:blipFill>
            <a:blip r:embed="rId4" cstate="print"/>
            <a:stretch>
              <a:fillRect/>
            </a:stretch>
          </a:blipFill>
        </p:spPr>
        <p:txBody>
          <a:bodyPr wrap="square" lIns="0" tIns="0" rIns="0" bIns="0" rtlCol="0"/>
          <a:lstStyle/>
          <a:p>
            <a:endParaRPr/>
          </a:p>
        </p:txBody>
      </p:sp>
      <p:sp>
        <p:nvSpPr>
          <p:cNvPr id="452" name="object 452"/>
          <p:cNvSpPr/>
          <p:nvPr/>
        </p:nvSpPr>
        <p:spPr>
          <a:xfrm>
            <a:off x="3243729" y="8253800"/>
            <a:ext cx="108305" cy="106555"/>
          </a:xfrm>
          <a:prstGeom prst="rect">
            <a:avLst/>
          </a:prstGeom>
          <a:blipFill>
            <a:blip r:embed="rId5" cstate="print"/>
            <a:stretch>
              <a:fillRect/>
            </a:stretch>
          </a:blipFill>
        </p:spPr>
        <p:txBody>
          <a:bodyPr wrap="square" lIns="0" tIns="0" rIns="0" bIns="0" rtlCol="0"/>
          <a:lstStyle/>
          <a:p>
            <a:endParaRPr/>
          </a:p>
        </p:txBody>
      </p:sp>
      <p:sp>
        <p:nvSpPr>
          <p:cNvPr id="453" name="object 453"/>
          <p:cNvSpPr/>
          <p:nvPr/>
        </p:nvSpPr>
        <p:spPr>
          <a:xfrm>
            <a:off x="1213326" y="7894563"/>
            <a:ext cx="38735" cy="38735"/>
          </a:xfrm>
          <a:custGeom>
            <a:avLst/>
            <a:gdLst/>
            <a:ahLst/>
            <a:cxnLst/>
            <a:rect l="l" t="t" r="r" b="b"/>
            <a:pathLst>
              <a:path w="38734" h="38734">
                <a:moveTo>
                  <a:pt x="38404" y="19342"/>
                </a:moveTo>
                <a:lnTo>
                  <a:pt x="36897" y="26870"/>
                </a:lnTo>
                <a:lnTo>
                  <a:pt x="32785" y="33018"/>
                </a:lnTo>
                <a:lnTo>
                  <a:pt x="26681" y="37163"/>
                </a:lnTo>
                <a:lnTo>
                  <a:pt x="19202" y="38684"/>
                </a:lnTo>
                <a:lnTo>
                  <a:pt x="11722" y="37163"/>
                </a:lnTo>
                <a:lnTo>
                  <a:pt x="5619" y="33018"/>
                </a:lnTo>
                <a:lnTo>
                  <a:pt x="1507" y="26870"/>
                </a:lnTo>
                <a:lnTo>
                  <a:pt x="0" y="19342"/>
                </a:lnTo>
                <a:lnTo>
                  <a:pt x="1507" y="11813"/>
                </a:lnTo>
                <a:lnTo>
                  <a:pt x="5619" y="5665"/>
                </a:lnTo>
                <a:lnTo>
                  <a:pt x="11722" y="1520"/>
                </a:lnTo>
                <a:lnTo>
                  <a:pt x="19202" y="0"/>
                </a:lnTo>
                <a:lnTo>
                  <a:pt x="26681" y="1520"/>
                </a:lnTo>
                <a:lnTo>
                  <a:pt x="32785" y="5665"/>
                </a:lnTo>
                <a:lnTo>
                  <a:pt x="36897" y="11813"/>
                </a:lnTo>
                <a:lnTo>
                  <a:pt x="38404" y="19342"/>
                </a:lnTo>
                <a:close/>
              </a:path>
            </a:pathLst>
          </a:custGeom>
          <a:ln w="3581">
            <a:solidFill>
              <a:srgbClr val="231F20"/>
            </a:solidFill>
          </a:ln>
        </p:spPr>
        <p:txBody>
          <a:bodyPr wrap="square" lIns="0" tIns="0" rIns="0" bIns="0" rtlCol="0"/>
          <a:lstStyle/>
          <a:p>
            <a:endParaRPr/>
          </a:p>
        </p:txBody>
      </p:sp>
      <p:sp>
        <p:nvSpPr>
          <p:cNvPr id="454" name="object 454"/>
          <p:cNvSpPr/>
          <p:nvPr/>
        </p:nvSpPr>
        <p:spPr>
          <a:xfrm>
            <a:off x="1208525" y="7889947"/>
            <a:ext cx="48260" cy="48895"/>
          </a:xfrm>
          <a:custGeom>
            <a:avLst/>
            <a:gdLst/>
            <a:ahLst/>
            <a:cxnLst/>
            <a:rect l="l" t="t" r="r" b="b"/>
            <a:pathLst>
              <a:path w="48259" h="48895">
                <a:moveTo>
                  <a:pt x="48006" y="24168"/>
                </a:moveTo>
                <a:lnTo>
                  <a:pt x="46116" y="33582"/>
                </a:lnTo>
                <a:lnTo>
                  <a:pt x="40967" y="41268"/>
                </a:lnTo>
                <a:lnTo>
                  <a:pt x="33336" y="46449"/>
                </a:lnTo>
                <a:lnTo>
                  <a:pt x="24003" y="48348"/>
                </a:lnTo>
                <a:lnTo>
                  <a:pt x="14658" y="46449"/>
                </a:lnTo>
                <a:lnTo>
                  <a:pt x="7029" y="41268"/>
                </a:lnTo>
                <a:lnTo>
                  <a:pt x="1885" y="33582"/>
                </a:lnTo>
                <a:lnTo>
                  <a:pt x="0" y="24168"/>
                </a:lnTo>
                <a:lnTo>
                  <a:pt x="1885" y="14760"/>
                </a:lnTo>
                <a:lnTo>
                  <a:pt x="7029" y="7078"/>
                </a:lnTo>
                <a:lnTo>
                  <a:pt x="14658" y="1899"/>
                </a:lnTo>
                <a:lnTo>
                  <a:pt x="24003" y="0"/>
                </a:lnTo>
                <a:lnTo>
                  <a:pt x="33336" y="1899"/>
                </a:lnTo>
                <a:lnTo>
                  <a:pt x="40967" y="7078"/>
                </a:lnTo>
                <a:lnTo>
                  <a:pt x="46116" y="14760"/>
                </a:lnTo>
                <a:lnTo>
                  <a:pt x="48006" y="24168"/>
                </a:lnTo>
                <a:close/>
              </a:path>
            </a:pathLst>
          </a:custGeom>
          <a:ln w="3581">
            <a:solidFill>
              <a:srgbClr val="231F20"/>
            </a:solidFill>
          </a:ln>
        </p:spPr>
        <p:txBody>
          <a:bodyPr wrap="square" lIns="0" tIns="0" rIns="0" bIns="0" rtlCol="0"/>
          <a:lstStyle/>
          <a:p>
            <a:endParaRPr/>
          </a:p>
        </p:txBody>
      </p:sp>
      <p:sp>
        <p:nvSpPr>
          <p:cNvPr id="455" name="object 455"/>
          <p:cNvSpPr/>
          <p:nvPr/>
        </p:nvSpPr>
        <p:spPr>
          <a:xfrm>
            <a:off x="1206229" y="7884748"/>
            <a:ext cx="53340" cy="56515"/>
          </a:xfrm>
          <a:custGeom>
            <a:avLst/>
            <a:gdLst/>
            <a:ahLst/>
            <a:cxnLst/>
            <a:rect l="l" t="t" r="r" b="b"/>
            <a:pathLst>
              <a:path w="53340" h="56515">
                <a:moveTo>
                  <a:pt x="52793" y="27952"/>
                </a:moveTo>
                <a:lnTo>
                  <a:pt x="50718" y="38837"/>
                </a:lnTo>
                <a:lnTo>
                  <a:pt x="45061" y="47726"/>
                </a:lnTo>
                <a:lnTo>
                  <a:pt x="36672" y="53720"/>
                </a:lnTo>
                <a:lnTo>
                  <a:pt x="26403" y="55918"/>
                </a:lnTo>
                <a:lnTo>
                  <a:pt x="16127" y="53720"/>
                </a:lnTo>
                <a:lnTo>
                  <a:pt x="7734" y="47726"/>
                </a:lnTo>
                <a:lnTo>
                  <a:pt x="2075" y="38837"/>
                </a:lnTo>
                <a:lnTo>
                  <a:pt x="0" y="27952"/>
                </a:lnTo>
                <a:lnTo>
                  <a:pt x="2075" y="17075"/>
                </a:lnTo>
                <a:lnTo>
                  <a:pt x="7734" y="8189"/>
                </a:lnTo>
                <a:lnTo>
                  <a:pt x="16127" y="2197"/>
                </a:lnTo>
                <a:lnTo>
                  <a:pt x="26403" y="0"/>
                </a:lnTo>
                <a:lnTo>
                  <a:pt x="36672" y="2197"/>
                </a:lnTo>
                <a:lnTo>
                  <a:pt x="45061" y="8189"/>
                </a:lnTo>
                <a:lnTo>
                  <a:pt x="50718" y="17075"/>
                </a:lnTo>
                <a:lnTo>
                  <a:pt x="52793" y="27952"/>
                </a:lnTo>
                <a:close/>
              </a:path>
            </a:pathLst>
          </a:custGeom>
          <a:ln w="3581">
            <a:solidFill>
              <a:srgbClr val="231F20"/>
            </a:solidFill>
          </a:ln>
        </p:spPr>
        <p:txBody>
          <a:bodyPr wrap="square" lIns="0" tIns="0" rIns="0" bIns="0" rtlCol="0"/>
          <a:lstStyle/>
          <a:p>
            <a:endParaRPr/>
          </a:p>
        </p:txBody>
      </p:sp>
      <p:sp>
        <p:nvSpPr>
          <p:cNvPr id="456" name="object 456"/>
          <p:cNvSpPr/>
          <p:nvPr/>
        </p:nvSpPr>
        <p:spPr>
          <a:xfrm>
            <a:off x="1215751" y="7885792"/>
            <a:ext cx="30480" cy="11430"/>
          </a:xfrm>
          <a:custGeom>
            <a:avLst/>
            <a:gdLst/>
            <a:ahLst/>
            <a:cxnLst/>
            <a:rect l="l" t="t" r="r" b="b"/>
            <a:pathLst>
              <a:path w="30480" h="11429">
                <a:moveTo>
                  <a:pt x="0" y="10972"/>
                </a:moveTo>
                <a:lnTo>
                  <a:pt x="4419" y="4318"/>
                </a:lnTo>
                <a:lnTo>
                  <a:pt x="11557" y="0"/>
                </a:lnTo>
                <a:lnTo>
                  <a:pt x="19596" y="0"/>
                </a:lnTo>
                <a:lnTo>
                  <a:pt x="23431" y="0"/>
                </a:lnTo>
                <a:lnTo>
                  <a:pt x="27063" y="965"/>
                </a:lnTo>
                <a:lnTo>
                  <a:pt x="30276" y="2717"/>
                </a:lnTo>
              </a:path>
            </a:pathLst>
          </a:custGeom>
          <a:ln w="3581">
            <a:solidFill>
              <a:srgbClr val="231F20"/>
            </a:solidFill>
          </a:ln>
        </p:spPr>
        <p:txBody>
          <a:bodyPr wrap="square" lIns="0" tIns="0" rIns="0" bIns="0" rtlCol="0"/>
          <a:lstStyle/>
          <a:p>
            <a:endParaRPr/>
          </a:p>
        </p:txBody>
      </p:sp>
      <p:sp>
        <p:nvSpPr>
          <p:cNvPr id="457" name="object 457"/>
          <p:cNvSpPr/>
          <p:nvPr/>
        </p:nvSpPr>
        <p:spPr>
          <a:xfrm>
            <a:off x="1219488" y="7876389"/>
            <a:ext cx="27940" cy="3175"/>
          </a:xfrm>
          <a:custGeom>
            <a:avLst/>
            <a:gdLst/>
            <a:ahLst/>
            <a:cxnLst/>
            <a:rect l="l" t="t" r="r" b="b"/>
            <a:pathLst>
              <a:path w="27940" h="3175">
                <a:moveTo>
                  <a:pt x="27393" y="1536"/>
                </a:moveTo>
                <a:lnTo>
                  <a:pt x="27393" y="2387"/>
                </a:lnTo>
                <a:lnTo>
                  <a:pt x="21272" y="3073"/>
                </a:lnTo>
                <a:lnTo>
                  <a:pt x="13703" y="3073"/>
                </a:lnTo>
                <a:lnTo>
                  <a:pt x="6134" y="3073"/>
                </a:lnTo>
                <a:lnTo>
                  <a:pt x="0" y="2387"/>
                </a:lnTo>
                <a:lnTo>
                  <a:pt x="0" y="1536"/>
                </a:lnTo>
                <a:lnTo>
                  <a:pt x="0" y="698"/>
                </a:lnTo>
                <a:lnTo>
                  <a:pt x="6134" y="0"/>
                </a:lnTo>
                <a:lnTo>
                  <a:pt x="13703" y="0"/>
                </a:lnTo>
                <a:lnTo>
                  <a:pt x="21272" y="0"/>
                </a:lnTo>
                <a:lnTo>
                  <a:pt x="27393" y="698"/>
                </a:lnTo>
                <a:lnTo>
                  <a:pt x="27393" y="1536"/>
                </a:lnTo>
                <a:close/>
              </a:path>
            </a:pathLst>
          </a:custGeom>
          <a:ln w="3581">
            <a:solidFill>
              <a:srgbClr val="231F20"/>
            </a:solidFill>
          </a:ln>
        </p:spPr>
        <p:txBody>
          <a:bodyPr wrap="square" lIns="0" tIns="0" rIns="0" bIns="0" rtlCol="0"/>
          <a:lstStyle/>
          <a:p>
            <a:endParaRPr/>
          </a:p>
        </p:txBody>
      </p:sp>
      <p:sp>
        <p:nvSpPr>
          <p:cNvPr id="458" name="object 458"/>
          <p:cNvSpPr/>
          <p:nvPr/>
        </p:nvSpPr>
        <p:spPr>
          <a:xfrm>
            <a:off x="1170626" y="8008849"/>
            <a:ext cx="127635" cy="13335"/>
          </a:xfrm>
          <a:custGeom>
            <a:avLst/>
            <a:gdLst/>
            <a:ahLst/>
            <a:cxnLst/>
            <a:rect l="l" t="t" r="r" b="b"/>
            <a:pathLst>
              <a:path w="127634" h="13334">
                <a:moveTo>
                  <a:pt x="127279" y="0"/>
                </a:moveTo>
                <a:lnTo>
                  <a:pt x="127304" y="139"/>
                </a:lnTo>
                <a:lnTo>
                  <a:pt x="127317" y="279"/>
                </a:lnTo>
                <a:lnTo>
                  <a:pt x="127317" y="431"/>
                </a:lnTo>
                <a:lnTo>
                  <a:pt x="122313" y="5319"/>
                </a:lnTo>
                <a:lnTo>
                  <a:pt x="108667" y="9312"/>
                </a:lnTo>
                <a:lnTo>
                  <a:pt x="88430" y="12004"/>
                </a:lnTo>
                <a:lnTo>
                  <a:pt x="63652" y="12992"/>
                </a:lnTo>
                <a:lnTo>
                  <a:pt x="38876" y="12004"/>
                </a:lnTo>
                <a:lnTo>
                  <a:pt x="18643" y="9312"/>
                </a:lnTo>
                <a:lnTo>
                  <a:pt x="5002" y="5319"/>
                </a:lnTo>
                <a:lnTo>
                  <a:pt x="0" y="431"/>
                </a:lnTo>
              </a:path>
            </a:pathLst>
          </a:custGeom>
          <a:ln w="3581">
            <a:solidFill>
              <a:srgbClr val="231F20"/>
            </a:solidFill>
          </a:ln>
        </p:spPr>
        <p:txBody>
          <a:bodyPr wrap="square" lIns="0" tIns="0" rIns="0" bIns="0" rtlCol="0"/>
          <a:lstStyle/>
          <a:p>
            <a:endParaRPr/>
          </a:p>
        </p:txBody>
      </p:sp>
      <p:sp>
        <p:nvSpPr>
          <p:cNvPr id="459" name="object 459"/>
          <p:cNvSpPr/>
          <p:nvPr/>
        </p:nvSpPr>
        <p:spPr>
          <a:xfrm>
            <a:off x="1205345" y="7968728"/>
            <a:ext cx="56515" cy="9525"/>
          </a:xfrm>
          <a:custGeom>
            <a:avLst/>
            <a:gdLst/>
            <a:ahLst/>
            <a:cxnLst/>
            <a:rect l="l" t="t" r="r" b="b"/>
            <a:pathLst>
              <a:path w="56515" h="9525">
                <a:moveTo>
                  <a:pt x="52438" y="12"/>
                </a:moveTo>
                <a:lnTo>
                  <a:pt x="54800" y="901"/>
                </a:lnTo>
                <a:lnTo>
                  <a:pt x="56146" y="1943"/>
                </a:lnTo>
                <a:lnTo>
                  <a:pt x="56146" y="3047"/>
                </a:lnTo>
                <a:lnTo>
                  <a:pt x="53940" y="5412"/>
                </a:lnTo>
                <a:lnTo>
                  <a:pt x="47923" y="7346"/>
                </a:lnTo>
                <a:lnTo>
                  <a:pt x="39001" y="8652"/>
                </a:lnTo>
                <a:lnTo>
                  <a:pt x="28079" y="9131"/>
                </a:lnTo>
                <a:lnTo>
                  <a:pt x="17150" y="8652"/>
                </a:lnTo>
                <a:lnTo>
                  <a:pt x="8224" y="7346"/>
                </a:lnTo>
                <a:lnTo>
                  <a:pt x="2206" y="5412"/>
                </a:lnTo>
                <a:lnTo>
                  <a:pt x="0" y="3047"/>
                </a:lnTo>
                <a:lnTo>
                  <a:pt x="0" y="1930"/>
                </a:lnTo>
                <a:lnTo>
                  <a:pt x="1371" y="888"/>
                </a:lnTo>
                <a:lnTo>
                  <a:pt x="3746" y="0"/>
                </a:lnTo>
              </a:path>
            </a:pathLst>
          </a:custGeom>
          <a:ln w="3581">
            <a:solidFill>
              <a:srgbClr val="231F20"/>
            </a:solidFill>
          </a:ln>
        </p:spPr>
        <p:txBody>
          <a:bodyPr wrap="square" lIns="0" tIns="0" rIns="0" bIns="0" rtlCol="0"/>
          <a:lstStyle/>
          <a:p>
            <a:endParaRPr/>
          </a:p>
        </p:txBody>
      </p:sp>
      <p:sp>
        <p:nvSpPr>
          <p:cNvPr id="460" name="object 460"/>
          <p:cNvSpPr/>
          <p:nvPr/>
        </p:nvSpPr>
        <p:spPr>
          <a:xfrm>
            <a:off x="1210069" y="7970470"/>
            <a:ext cx="48260" cy="6350"/>
          </a:xfrm>
          <a:custGeom>
            <a:avLst/>
            <a:gdLst/>
            <a:ahLst/>
            <a:cxnLst/>
            <a:rect l="l" t="t" r="r" b="b"/>
            <a:pathLst>
              <a:path w="48259" h="6350">
                <a:moveTo>
                  <a:pt x="47688" y="558"/>
                </a:moveTo>
                <a:lnTo>
                  <a:pt x="48031" y="876"/>
                </a:lnTo>
                <a:lnTo>
                  <a:pt x="48221" y="1219"/>
                </a:lnTo>
                <a:lnTo>
                  <a:pt x="48221" y="1562"/>
                </a:lnTo>
                <a:lnTo>
                  <a:pt x="48221" y="4203"/>
                </a:lnTo>
                <a:lnTo>
                  <a:pt x="37426" y="6337"/>
                </a:lnTo>
                <a:lnTo>
                  <a:pt x="24117" y="6337"/>
                </a:lnTo>
                <a:lnTo>
                  <a:pt x="10794" y="6337"/>
                </a:lnTo>
                <a:lnTo>
                  <a:pt x="0" y="4203"/>
                </a:lnTo>
                <a:lnTo>
                  <a:pt x="0" y="1562"/>
                </a:lnTo>
                <a:lnTo>
                  <a:pt x="0" y="1016"/>
                </a:lnTo>
                <a:lnTo>
                  <a:pt x="469" y="495"/>
                </a:lnTo>
                <a:lnTo>
                  <a:pt x="1333" y="0"/>
                </a:lnTo>
              </a:path>
            </a:pathLst>
          </a:custGeom>
          <a:ln w="3581">
            <a:solidFill>
              <a:srgbClr val="231F20"/>
            </a:solidFill>
          </a:ln>
        </p:spPr>
        <p:txBody>
          <a:bodyPr wrap="square" lIns="0" tIns="0" rIns="0" bIns="0" rtlCol="0"/>
          <a:lstStyle/>
          <a:p>
            <a:endParaRPr/>
          </a:p>
        </p:txBody>
      </p:sp>
      <p:sp>
        <p:nvSpPr>
          <p:cNvPr id="461" name="object 461"/>
          <p:cNvSpPr/>
          <p:nvPr/>
        </p:nvSpPr>
        <p:spPr>
          <a:xfrm>
            <a:off x="1242867" y="7881105"/>
            <a:ext cx="20955" cy="6350"/>
          </a:xfrm>
          <a:custGeom>
            <a:avLst/>
            <a:gdLst/>
            <a:ahLst/>
            <a:cxnLst/>
            <a:rect l="l" t="t" r="r" b="b"/>
            <a:pathLst>
              <a:path w="20955" h="6350">
                <a:moveTo>
                  <a:pt x="4610" y="0"/>
                </a:moveTo>
                <a:lnTo>
                  <a:pt x="14249" y="355"/>
                </a:lnTo>
                <a:lnTo>
                  <a:pt x="20827" y="1320"/>
                </a:lnTo>
                <a:lnTo>
                  <a:pt x="20866" y="2539"/>
                </a:lnTo>
                <a:lnTo>
                  <a:pt x="20878" y="3975"/>
                </a:lnTo>
                <a:lnTo>
                  <a:pt x="12141" y="5333"/>
                </a:lnTo>
                <a:lnTo>
                  <a:pt x="0" y="5968"/>
                </a:lnTo>
              </a:path>
            </a:pathLst>
          </a:custGeom>
          <a:ln w="3581">
            <a:solidFill>
              <a:srgbClr val="231F20"/>
            </a:solidFill>
          </a:ln>
        </p:spPr>
        <p:txBody>
          <a:bodyPr wrap="square" lIns="0" tIns="0" rIns="0" bIns="0" rtlCol="0"/>
          <a:lstStyle/>
          <a:p>
            <a:endParaRPr/>
          </a:p>
        </p:txBody>
      </p:sp>
      <p:sp>
        <p:nvSpPr>
          <p:cNvPr id="462" name="object 462"/>
          <p:cNvSpPr/>
          <p:nvPr/>
        </p:nvSpPr>
        <p:spPr>
          <a:xfrm>
            <a:off x="1202957" y="7881648"/>
            <a:ext cx="18415" cy="5715"/>
          </a:xfrm>
          <a:custGeom>
            <a:avLst/>
            <a:gdLst/>
            <a:ahLst/>
            <a:cxnLst/>
            <a:rect l="l" t="t" r="r" b="b"/>
            <a:pathLst>
              <a:path w="18415" h="5715">
                <a:moveTo>
                  <a:pt x="18287" y="5714"/>
                </a:moveTo>
                <a:lnTo>
                  <a:pt x="7543" y="5422"/>
                </a:lnTo>
                <a:lnTo>
                  <a:pt x="38" y="4406"/>
                </a:lnTo>
                <a:lnTo>
                  <a:pt x="12" y="3098"/>
                </a:lnTo>
                <a:lnTo>
                  <a:pt x="0" y="1879"/>
                </a:lnTo>
                <a:lnTo>
                  <a:pt x="6375" y="711"/>
                </a:lnTo>
                <a:lnTo>
                  <a:pt x="15798" y="0"/>
                </a:lnTo>
              </a:path>
            </a:pathLst>
          </a:custGeom>
          <a:ln w="3581">
            <a:solidFill>
              <a:srgbClr val="231F20"/>
            </a:solidFill>
          </a:ln>
        </p:spPr>
        <p:txBody>
          <a:bodyPr wrap="square" lIns="0" tIns="0" rIns="0" bIns="0" rtlCol="0"/>
          <a:lstStyle/>
          <a:p>
            <a:endParaRPr/>
          </a:p>
        </p:txBody>
      </p:sp>
      <p:sp>
        <p:nvSpPr>
          <p:cNvPr id="463" name="object 463"/>
          <p:cNvSpPr/>
          <p:nvPr/>
        </p:nvSpPr>
        <p:spPr>
          <a:xfrm>
            <a:off x="1223060" y="7877088"/>
            <a:ext cx="20320" cy="1905"/>
          </a:xfrm>
          <a:custGeom>
            <a:avLst/>
            <a:gdLst/>
            <a:ahLst/>
            <a:cxnLst/>
            <a:rect l="l" t="t" r="r" b="b"/>
            <a:pathLst>
              <a:path w="20319" h="1904">
                <a:moveTo>
                  <a:pt x="19977" y="749"/>
                </a:moveTo>
                <a:lnTo>
                  <a:pt x="19977" y="1143"/>
                </a:lnTo>
                <a:lnTo>
                  <a:pt x="15493" y="1485"/>
                </a:lnTo>
                <a:lnTo>
                  <a:pt x="9982" y="1485"/>
                </a:lnTo>
                <a:lnTo>
                  <a:pt x="4483" y="1485"/>
                </a:lnTo>
                <a:lnTo>
                  <a:pt x="0" y="1143"/>
                </a:lnTo>
                <a:lnTo>
                  <a:pt x="0" y="749"/>
                </a:lnTo>
                <a:lnTo>
                  <a:pt x="0" y="342"/>
                </a:lnTo>
                <a:lnTo>
                  <a:pt x="4483" y="0"/>
                </a:lnTo>
                <a:lnTo>
                  <a:pt x="9982" y="0"/>
                </a:lnTo>
                <a:lnTo>
                  <a:pt x="15493" y="0"/>
                </a:lnTo>
                <a:lnTo>
                  <a:pt x="19977" y="342"/>
                </a:lnTo>
                <a:lnTo>
                  <a:pt x="19977" y="749"/>
                </a:lnTo>
                <a:close/>
              </a:path>
            </a:pathLst>
          </a:custGeom>
          <a:ln w="3581">
            <a:solidFill>
              <a:srgbClr val="231F20"/>
            </a:solidFill>
          </a:ln>
        </p:spPr>
        <p:txBody>
          <a:bodyPr wrap="square" lIns="0" tIns="0" rIns="0" bIns="0" rtlCol="0"/>
          <a:lstStyle/>
          <a:p>
            <a:endParaRPr/>
          </a:p>
        </p:txBody>
      </p:sp>
      <p:sp>
        <p:nvSpPr>
          <p:cNvPr id="464" name="object 464"/>
          <p:cNvSpPr/>
          <p:nvPr/>
        </p:nvSpPr>
        <p:spPr>
          <a:xfrm>
            <a:off x="1218749" y="7877926"/>
            <a:ext cx="8890" cy="7620"/>
          </a:xfrm>
          <a:custGeom>
            <a:avLst/>
            <a:gdLst/>
            <a:ahLst/>
            <a:cxnLst/>
            <a:rect l="l" t="t" r="r" b="b"/>
            <a:pathLst>
              <a:path w="8890" h="7620">
                <a:moveTo>
                  <a:pt x="736" y="0"/>
                </a:moveTo>
                <a:lnTo>
                  <a:pt x="482" y="1181"/>
                </a:lnTo>
                <a:lnTo>
                  <a:pt x="0" y="6032"/>
                </a:lnTo>
                <a:lnTo>
                  <a:pt x="114" y="6616"/>
                </a:lnTo>
                <a:lnTo>
                  <a:pt x="228" y="7213"/>
                </a:lnTo>
                <a:lnTo>
                  <a:pt x="8407" y="7442"/>
                </a:lnTo>
              </a:path>
            </a:pathLst>
          </a:custGeom>
          <a:ln w="3581">
            <a:solidFill>
              <a:srgbClr val="231F20"/>
            </a:solidFill>
          </a:ln>
        </p:spPr>
        <p:txBody>
          <a:bodyPr wrap="square" lIns="0" tIns="0" rIns="0" bIns="0" rtlCol="0"/>
          <a:lstStyle/>
          <a:p>
            <a:endParaRPr/>
          </a:p>
        </p:txBody>
      </p:sp>
      <p:sp>
        <p:nvSpPr>
          <p:cNvPr id="465" name="object 465"/>
          <p:cNvSpPr/>
          <p:nvPr/>
        </p:nvSpPr>
        <p:spPr>
          <a:xfrm>
            <a:off x="1238733" y="7877930"/>
            <a:ext cx="10160" cy="8255"/>
          </a:xfrm>
          <a:custGeom>
            <a:avLst/>
            <a:gdLst/>
            <a:ahLst/>
            <a:cxnLst/>
            <a:rect l="l" t="t" r="r" b="b"/>
            <a:pathLst>
              <a:path w="10159" h="8254">
                <a:moveTo>
                  <a:pt x="0" y="7442"/>
                </a:moveTo>
                <a:lnTo>
                  <a:pt x="3530" y="7670"/>
                </a:lnTo>
                <a:lnTo>
                  <a:pt x="8153" y="6959"/>
                </a:lnTo>
                <a:lnTo>
                  <a:pt x="8864" y="6261"/>
                </a:lnTo>
                <a:lnTo>
                  <a:pt x="9563" y="5549"/>
                </a:lnTo>
                <a:lnTo>
                  <a:pt x="8153" y="0"/>
                </a:lnTo>
              </a:path>
            </a:pathLst>
          </a:custGeom>
          <a:ln w="3581">
            <a:solidFill>
              <a:srgbClr val="231F20"/>
            </a:solidFill>
          </a:ln>
        </p:spPr>
        <p:txBody>
          <a:bodyPr wrap="square" lIns="0" tIns="0" rIns="0" bIns="0" rtlCol="0"/>
          <a:lstStyle/>
          <a:p>
            <a:endParaRPr/>
          </a:p>
        </p:txBody>
      </p:sp>
      <p:sp>
        <p:nvSpPr>
          <p:cNvPr id="466" name="object 466"/>
          <p:cNvSpPr/>
          <p:nvPr/>
        </p:nvSpPr>
        <p:spPr>
          <a:xfrm>
            <a:off x="1027009" y="7866815"/>
            <a:ext cx="162560" cy="77470"/>
          </a:xfrm>
          <a:custGeom>
            <a:avLst/>
            <a:gdLst/>
            <a:ahLst/>
            <a:cxnLst/>
            <a:rect l="l" t="t" r="r" b="b"/>
            <a:pathLst>
              <a:path w="162559" h="77470">
                <a:moveTo>
                  <a:pt x="162064" y="12585"/>
                </a:moveTo>
                <a:lnTo>
                  <a:pt x="161734" y="2298"/>
                </a:lnTo>
                <a:lnTo>
                  <a:pt x="157467" y="0"/>
                </a:lnTo>
                <a:lnTo>
                  <a:pt x="154978" y="1422"/>
                </a:lnTo>
                <a:lnTo>
                  <a:pt x="152501" y="2832"/>
                </a:lnTo>
                <a:lnTo>
                  <a:pt x="151091" y="8877"/>
                </a:lnTo>
                <a:lnTo>
                  <a:pt x="147535" y="10642"/>
                </a:lnTo>
                <a:lnTo>
                  <a:pt x="143979" y="12407"/>
                </a:lnTo>
                <a:lnTo>
                  <a:pt x="136905" y="11696"/>
                </a:lnTo>
                <a:lnTo>
                  <a:pt x="124840" y="10998"/>
                </a:lnTo>
                <a:lnTo>
                  <a:pt x="113798" y="10253"/>
                </a:lnTo>
                <a:lnTo>
                  <a:pt x="100630" y="9348"/>
                </a:lnTo>
                <a:lnTo>
                  <a:pt x="88131" y="8646"/>
                </a:lnTo>
                <a:lnTo>
                  <a:pt x="79095" y="8509"/>
                </a:lnTo>
                <a:lnTo>
                  <a:pt x="70119" y="9019"/>
                </a:lnTo>
                <a:lnTo>
                  <a:pt x="57858" y="9890"/>
                </a:lnTo>
                <a:lnTo>
                  <a:pt x="45134" y="10955"/>
                </a:lnTo>
                <a:lnTo>
                  <a:pt x="34772" y="12052"/>
                </a:lnTo>
                <a:lnTo>
                  <a:pt x="26405" y="12983"/>
                </a:lnTo>
                <a:lnTo>
                  <a:pt x="18443" y="13617"/>
                </a:lnTo>
                <a:lnTo>
                  <a:pt x="11819" y="13913"/>
                </a:lnTo>
                <a:lnTo>
                  <a:pt x="7467" y="13830"/>
                </a:lnTo>
                <a:lnTo>
                  <a:pt x="4584" y="14788"/>
                </a:lnTo>
                <a:lnTo>
                  <a:pt x="1814" y="19340"/>
                </a:lnTo>
                <a:lnTo>
                  <a:pt x="4" y="29205"/>
                </a:lnTo>
                <a:lnTo>
                  <a:pt x="0" y="46101"/>
                </a:lnTo>
                <a:lnTo>
                  <a:pt x="1938" y="58660"/>
                </a:lnTo>
                <a:lnTo>
                  <a:pt x="5303" y="68008"/>
                </a:lnTo>
                <a:lnTo>
                  <a:pt x="8852" y="73936"/>
                </a:lnTo>
                <a:lnTo>
                  <a:pt x="11341" y="76238"/>
                </a:lnTo>
                <a:lnTo>
                  <a:pt x="15252" y="77304"/>
                </a:lnTo>
                <a:lnTo>
                  <a:pt x="17386" y="72364"/>
                </a:lnTo>
                <a:lnTo>
                  <a:pt x="25196" y="72694"/>
                </a:lnTo>
                <a:lnTo>
                  <a:pt x="34885" y="73381"/>
                </a:lnTo>
                <a:lnTo>
                  <a:pt x="49526" y="74468"/>
                </a:lnTo>
                <a:lnTo>
                  <a:pt x="65830" y="75289"/>
                </a:lnTo>
                <a:lnTo>
                  <a:pt x="80505" y="75184"/>
                </a:lnTo>
                <a:lnTo>
                  <a:pt x="93945" y="74108"/>
                </a:lnTo>
                <a:lnTo>
                  <a:pt x="107719" y="72740"/>
                </a:lnTo>
                <a:lnTo>
                  <a:pt x="120301" y="71442"/>
                </a:lnTo>
                <a:lnTo>
                  <a:pt x="130162" y="70573"/>
                </a:lnTo>
                <a:lnTo>
                  <a:pt x="138079" y="70023"/>
                </a:lnTo>
                <a:lnTo>
                  <a:pt x="145402" y="69943"/>
                </a:lnTo>
                <a:lnTo>
                  <a:pt x="151400" y="71061"/>
                </a:lnTo>
                <a:lnTo>
                  <a:pt x="155346" y="74104"/>
                </a:lnTo>
              </a:path>
            </a:pathLst>
          </a:custGeom>
          <a:ln w="3581">
            <a:solidFill>
              <a:srgbClr val="231F20"/>
            </a:solidFill>
          </a:ln>
        </p:spPr>
        <p:txBody>
          <a:bodyPr wrap="square" lIns="0" tIns="0" rIns="0" bIns="0" rtlCol="0"/>
          <a:lstStyle/>
          <a:p>
            <a:endParaRPr/>
          </a:p>
        </p:txBody>
      </p:sp>
      <p:sp>
        <p:nvSpPr>
          <p:cNvPr id="467" name="object 467"/>
          <p:cNvSpPr/>
          <p:nvPr/>
        </p:nvSpPr>
        <p:spPr>
          <a:xfrm>
            <a:off x="1180092" y="7868239"/>
            <a:ext cx="10160" cy="79375"/>
          </a:xfrm>
          <a:custGeom>
            <a:avLst/>
            <a:gdLst/>
            <a:ahLst/>
            <a:cxnLst/>
            <a:rect l="l" t="t" r="r" b="b"/>
            <a:pathLst>
              <a:path w="10159" h="79375">
                <a:moveTo>
                  <a:pt x="1900" y="0"/>
                </a:moveTo>
                <a:lnTo>
                  <a:pt x="822" y="7442"/>
                </a:lnTo>
                <a:lnTo>
                  <a:pt x="211" y="18878"/>
                </a:lnTo>
                <a:lnTo>
                  <a:pt x="0" y="31514"/>
                </a:lnTo>
                <a:lnTo>
                  <a:pt x="122" y="42557"/>
                </a:lnTo>
                <a:lnTo>
                  <a:pt x="9342" y="79070"/>
                </a:lnTo>
                <a:lnTo>
                  <a:pt x="9685" y="74472"/>
                </a:lnTo>
              </a:path>
            </a:pathLst>
          </a:custGeom>
          <a:ln w="3581">
            <a:solidFill>
              <a:srgbClr val="231F20"/>
            </a:solidFill>
          </a:ln>
        </p:spPr>
        <p:txBody>
          <a:bodyPr wrap="square" lIns="0" tIns="0" rIns="0" bIns="0" rtlCol="0"/>
          <a:lstStyle/>
          <a:p>
            <a:endParaRPr/>
          </a:p>
        </p:txBody>
      </p:sp>
      <p:sp>
        <p:nvSpPr>
          <p:cNvPr id="468" name="object 468"/>
          <p:cNvSpPr/>
          <p:nvPr/>
        </p:nvSpPr>
        <p:spPr>
          <a:xfrm>
            <a:off x="1278086" y="7869290"/>
            <a:ext cx="163195" cy="76835"/>
          </a:xfrm>
          <a:custGeom>
            <a:avLst/>
            <a:gdLst/>
            <a:ahLst/>
            <a:cxnLst/>
            <a:rect l="l" t="t" r="r" b="b"/>
            <a:pathLst>
              <a:path w="163194" h="76834">
                <a:moveTo>
                  <a:pt x="0" y="67030"/>
                </a:moveTo>
                <a:lnTo>
                  <a:pt x="0" y="69862"/>
                </a:lnTo>
                <a:lnTo>
                  <a:pt x="1066" y="76593"/>
                </a:lnTo>
                <a:lnTo>
                  <a:pt x="3556" y="76593"/>
                </a:lnTo>
                <a:lnTo>
                  <a:pt x="6045" y="76593"/>
                </a:lnTo>
                <a:lnTo>
                  <a:pt x="5676" y="73774"/>
                </a:lnTo>
                <a:lnTo>
                  <a:pt x="7454" y="71640"/>
                </a:lnTo>
                <a:lnTo>
                  <a:pt x="9232" y="69519"/>
                </a:lnTo>
                <a:lnTo>
                  <a:pt x="9931" y="67030"/>
                </a:lnTo>
                <a:lnTo>
                  <a:pt x="13131" y="66319"/>
                </a:lnTo>
                <a:lnTo>
                  <a:pt x="16319" y="65608"/>
                </a:lnTo>
                <a:lnTo>
                  <a:pt x="22694" y="65963"/>
                </a:lnTo>
                <a:lnTo>
                  <a:pt x="31927" y="65963"/>
                </a:lnTo>
                <a:lnTo>
                  <a:pt x="40044" y="66513"/>
                </a:lnTo>
                <a:lnTo>
                  <a:pt x="50890" y="67695"/>
                </a:lnTo>
                <a:lnTo>
                  <a:pt x="64930" y="68808"/>
                </a:lnTo>
                <a:lnTo>
                  <a:pt x="82626" y="69151"/>
                </a:lnTo>
                <a:lnTo>
                  <a:pt x="101753" y="68338"/>
                </a:lnTo>
                <a:lnTo>
                  <a:pt x="118851" y="66897"/>
                </a:lnTo>
                <a:lnTo>
                  <a:pt x="132555" y="65522"/>
                </a:lnTo>
                <a:lnTo>
                  <a:pt x="141503" y="64909"/>
                </a:lnTo>
                <a:lnTo>
                  <a:pt x="149656" y="64909"/>
                </a:lnTo>
                <a:lnTo>
                  <a:pt x="148793" y="69773"/>
                </a:lnTo>
                <a:lnTo>
                  <a:pt x="152133" y="68795"/>
                </a:lnTo>
                <a:lnTo>
                  <a:pt x="159929" y="57299"/>
                </a:lnTo>
                <a:lnTo>
                  <a:pt x="163169" y="35823"/>
                </a:lnTo>
                <a:lnTo>
                  <a:pt x="161952" y="15142"/>
                </a:lnTo>
                <a:lnTo>
                  <a:pt x="156375" y="6032"/>
                </a:lnTo>
                <a:lnTo>
                  <a:pt x="153200" y="6146"/>
                </a:lnTo>
                <a:lnTo>
                  <a:pt x="148590" y="6032"/>
                </a:lnTo>
                <a:lnTo>
                  <a:pt x="138315" y="6032"/>
                </a:lnTo>
                <a:lnTo>
                  <a:pt x="128832" y="5587"/>
                </a:lnTo>
                <a:lnTo>
                  <a:pt x="117025" y="4610"/>
                </a:lnTo>
                <a:lnTo>
                  <a:pt x="104688" y="3632"/>
                </a:lnTo>
                <a:lnTo>
                  <a:pt x="93611" y="3187"/>
                </a:lnTo>
                <a:lnTo>
                  <a:pt x="83212" y="3317"/>
                </a:lnTo>
                <a:lnTo>
                  <a:pt x="72304" y="3681"/>
                </a:lnTo>
                <a:lnTo>
                  <a:pt x="61857" y="4243"/>
                </a:lnTo>
                <a:lnTo>
                  <a:pt x="52844" y="4965"/>
                </a:lnTo>
                <a:lnTo>
                  <a:pt x="43549" y="5804"/>
                </a:lnTo>
                <a:lnTo>
                  <a:pt x="33024" y="6610"/>
                </a:lnTo>
                <a:lnTo>
                  <a:pt x="23364" y="7215"/>
                </a:lnTo>
                <a:lnTo>
                  <a:pt x="16662" y="7454"/>
                </a:lnTo>
                <a:lnTo>
                  <a:pt x="10655" y="7454"/>
                </a:lnTo>
                <a:lnTo>
                  <a:pt x="8521" y="3187"/>
                </a:lnTo>
                <a:lnTo>
                  <a:pt x="7099" y="0"/>
                </a:lnTo>
              </a:path>
            </a:pathLst>
          </a:custGeom>
          <a:ln w="3581">
            <a:solidFill>
              <a:srgbClr val="231F20"/>
            </a:solidFill>
          </a:ln>
        </p:spPr>
        <p:txBody>
          <a:bodyPr wrap="square" lIns="0" tIns="0" rIns="0" bIns="0" rtlCol="0"/>
          <a:lstStyle/>
          <a:p>
            <a:endParaRPr/>
          </a:p>
        </p:txBody>
      </p:sp>
      <p:sp>
        <p:nvSpPr>
          <p:cNvPr id="469" name="object 469"/>
          <p:cNvSpPr/>
          <p:nvPr/>
        </p:nvSpPr>
        <p:spPr>
          <a:xfrm>
            <a:off x="1263736" y="7865220"/>
            <a:ext cx="22225" cy="77470"/>
          </a:xfrm>
          <a:custGeom>
            <a:avLst/>
            <a:gdLst/>
            <a:ahLst/>
            <a:cxnLst/>
            <a:rect l="l" t="t" r="r" b="b"/>
            <a:pathLst>
              <a:path w="22225" h="77470">
                <a:moveTo>
                  <a:pt x="0" y="18427"/>
                </a:moveTo>
                <a:lnTo>
                  <a:pt x="1765" y="18783"/>
                </a:lnTo>
                <a:lnTo>
                  <a:pt x="14008" y="13830"/>
                </a:lnTo>
                <a:lnTo>
                  <a:pt x="14706" y="12763"/>
                </a:lnTo>
                <a:lnTo>
                  <a:pt x="15417" y="11696"/>
                </a:lnTo>
                <a:lnTo>
                  <a:pt x="15417" y="3898"/>
                </a:lnTo>
                <a:lnTo>
                  <a:pt x="16294" y="1943"/>
                </a:lnTo>
                <a:lnTo>
                  <a:pt x="17195" y="0"/>
                </a:lnTo>
                <a:lnTo>
                  <a:pt x="21272" y="355"/>
                </a:lnTo>
                <a:lnTo>
                  <a:pt x="21272" y="2298"/>
                </a:lnTo>
                <a:lnTo>
                  <a:pt x="21436" y="8503"/>
                </a:lnTo>
                <a:lnTo>
                  <a:pt x="21783" y="21110"/>
                </a:lnTo>
                <a:lnTo>
                  <a:pt x="22097" y="35484"/>
                </a:lnTo>
                <a:lnTo>
                  <a:pt x="22161" y="46989"/>
                </a:lnTo>
                <a:lnTo>
                  <a:pt x="21984" y="56112"/>
                </a:lnTo>
                <a:lnTo>
                  <a:pt x="21713" y="65338"/>
                </a:lnTo>
                <a:lnTo>
                  <a:pt x="21314" y="72968"/>
                </a:lnTo>
                <a:lnTo>
                  <a:pt x="20751" y="77304"/>
                </a:lnTo>
              </a:path>
            </a:pathLst>
          </a:custGeom>
          <a:ln w="3581">
            <a:solidFill>
              <a:srgbClr val="231F20"/>
            </a:solidFill>
          </a:ln>
        </p:spPr>
        <p:txBody>
          <a:bodyPr wrap="square" lIns="0" tIns="0" rIns="0" bIns="0" rtlCol="0"/>
          <a:lstStyle/>
          <a:p>
            <a:endParaRPr/>
          </a:p>
        </p:txBody>
      </p:sp>
      <p:sp>
        <p:nvSpPr>
          <p:cNvPr id="470" name="object 470"/>
          <p:cNvSpPr/>
          <p:nvPr/>
        </p:nvSpPr>
        <p:spPr>
          <a:xfrm>
            <a:off x="1279227" y="7867174"/>
            <a:ext cx="1270" cy="77470"/>
          </a:xfrm>
          <a:custGeom>
            <a:avLst/>
            <a:gdLst/>
            <a:ahLst/>
            <a:cxnLst/>
            <a:rect l="l" t="t" r="r" b="b"/>
            <a:pathLst>
              <a:path w="1269" h="77470">
                <a:moveTo>
                  <a:pt x="411" y="-1790"/>
                </a:moveTo>
                <a:lnTo>
                  <a:pt x="411" y="78739"/>
                </a:lnTo>
              </a:path>
            </a:pathLst>
          </a:custGeom>
          <a:ln w="4403">
            <a:solidFill>
              <a:srgbClr val="231F20"/>
            </a:solidFill>
          </a:ln>
        </p:spPr>
        <p:txBody>
          <a:bodyPr wrap="square" lIns="0" tIns="0" rIns="0" bIns="0" rtlCol="0"/>
          <a:lstStyle/>
          <a:p>
            <a:endParaRPr/>
          </a:p>
        </p:txBody>
      </p:sp>
      <p:sp>
        <p:nvSpPr>
          <p:cNvPr id="471" name="object 471"/>
          <p:cNvSpPr/>
          <p:nvPr/>
        </p:nvSpPr>
        <p:spPr>
          <a:xfrm>
            <a:off x="1184113" y="7869119"/>
            <a:ext cx="5080" cy="76200"/>
          </a:xfrm>
          <a:custGeom>
            <a:avLst/>
            <a:gdLst/>
            <a:ahLst/>
            <a:cxnLst/>
            <a:rect l="l" t="t" r="r" b="b"/>
            <a:pathLst>
              <a:path w="5080" h="76200">
                <a:moveTo>
                  <a:pt x="2146" y="0"/>
                </a:moveTo>
                <a:lnTo>
                  <a:pt x="1580" y="7448"/>
                </a:lnTo>
                <a:lnTo>
                  <a:pt x="868" y="20593"/>
                </a:lnTo>
                <a:lnTo>
                  <a:pt x="258" y="34432"/>
                </a:lnTo>
                <a:lnTo>
                  <a:pt x="0" y="43967"/>
                </a:lnTo>
                <a:lnTo>
                  <a:pt x="219" y="51945"/>
                </a:lnTo>
                <a:lnTo>
                  <a:pt x="957" y="62188"/>
                </a:lnTo>
                <a:lnTo>
                  <a:pt x="2330" y="71302"/>
                </a:lnTo>
                <a:lnTo>
                  <a:pt x="4457" y="75895"/>
                </a:lnTo>
              </a:path>
            </a:pathLst>
          </a:custGeom>
          <a:ln w="3581">
            <a:solidFill>
              <a:srgbClr val="231F20"/>
            </a:solidFill>
          </a:ln>
        </p:spPr>
        <p:txBody>
          <a:bodyPr wrap="square" lIns="0" tIns="0" rIns="0" bIns="0" rtlCol="0"/>
          <a:lstStyle/>
          <a:p>
            <a:endParaRPr/>
          </a:p>
        </p:txBody>
      </p:sp>
      <p:sp>
        <p:nvSpPr>
          <p:cNvPr id="472" name="object 472"/>
          <p:cNvSpPr/>
          <p:nvPr/>
        </p:nvSpPr>
        <p:spPr>
          <a:xfrm>
            <a:off x="1189074" y="7940221"/>
            <a:ext cx="15875" cy="20320"/>
          </a:xfrm>
          <a:custGeom>
            <a:avLst/>
            <a:gdLst/>
            <a:ahLst/>
            <a:cxnLst/>
            <a:rect l="l" t="t" r="r" b="b"/>
            <a:pathLst>
              <a:path w="15875" h="20320">
                <a:moveTo>
                  <a:pt x="0" y="0"/>
                </a:moveTo>
                <a:lnTo>
                  <a:pt x="1612" y="3365"/>
                </a:lnTo>
                <a:lnTo>
                  <a:pt x="14185" y="18783"/>
                </a:lnTo>
                <a:lnTo>
                  <a:pt x="15417" y="20027"/>
                </a:lnTo>
              </a:path>
            </a:pathLst>
          </a:custGeom>
          <a:ln w="3581">
            <a:solidFill>
              <a:srgbClr val="231F20"/>
            </a:solidFill>
          </a:ln>
        </p:spPr>
        <p:txBody>
          <a:bodyPr wrap="square" lIns="0" tIns="0" rIns="0" bIns="0" rtlCol="0"/>
          <a:lstStyle/>
          <a:p>
            <a:endParaRPr/>
          </a:p>
        </p:txBody>
      </p:sp>
      <p:sp>
        <p:nvSpPr>
          <p:cNvPr id="473" name="object 473"/>
          <p:cNvSpPr/>
          <p:nvPr/>
        </p:nvSpPr>
        <p:spPr>
          <a:xfrm>
            <a:off x="1204329" y="7955819"/>
            <a:ext cx="60325" cy="16510"/>
          </a:xfrm>
          <a:custGeom>
            <a:avLst/>
            <a:gdLst/>
            <a:ahLst/>
            <a:cxnLst/>
            <a:rect l="l" t="t" r="r" b="b"/>
            <a:pathLst>
              <a:path w="60325" h="16509">
                <a:moveTo>
                  <a:pt x="0" y="1778"/>
                </a:moveTo>
                <a:lnTo>
                  <a:pt x="165" y="4254"/>
                </a:lnTo>
                <a:lnTo>
                  <a:pt x="889" y="8343"/>
                </a:lnTo>
                <a:lnTo>
                  <a:pt x="1054" y="10464"/>
                </a:lnTo>
                <a:lnTo>
                  <a:pt x="3735" y="12375"/>
                </a:lnTo>
                <a:lnTo>
                  <a:pt x="10620" y="14431"/>
                </a:lnTo>
                <a:lnTo>
                  <a:pt x="20395" y="15924"/>
                </a:lnTo>
                <a:lnTo>
                  <a:pt x="31750" y="16141"/>
                </a:lnTo>
                <a:lnTo>
                  <a:pt x="42345" y="14910"/>
                </a:lnTo>
                <a:lnTo>
                  <a:pt x="50542" y="12947"/>
                </a:lnTo>
                <a:lnTo>
                  <a:pt x="56078" y="10851"/>
                </a:lnTo>
                <a:lnTo>
                  <a:pt x="58686" y="9220"/>
                </a:lnTo>
                <a:lnTo>
                  <a:pt x="60109" y="7632"/>
                </a:lnTo>
                <a:lnTo>
                  <a:pt x="59575" y="0"/>
                </a:lnTo>
              </a:path>
            </a:pathLst>
          </a:custGeom>
          <a:ln w="3581">
            <a:solidFill>
              <a:srgbClr val="231F20"/>
            </a:solidFill>
          </a:ln>
        </p:spPr>
        <p:txBody>
          <a:bodyPr wrap="square" lIns="0" tIns="0" rIns="0" bIns="0" rtlCol="0"/>
          <a:lstStyle/>
          <a:p>
            <a:endParaRPr/>
          </a:p>
        </p:txBody>
      </p:sp>
      <p:sp>
        <p:nvSpPr>
          <p:cNvPr id="474" name="object 474"/>
          <p:cNvSpPr/>
          <p:nvPr/>
        </p:nvSpPr>
        <p:spPr>
          <a:xfrm>
            <a:off x="1263910" y="7939695"/>
            <a:ext cx="14604" cy="20955"/>
          </a:xfrm>
          <a:custGeom>
            <a:avLst/>
            <a:gdLst/>
            <a:ahLst/>
            <a:cxnLst/>
            <a:rect l="l" t="t" r="r" b="b"/>
            <a:pathLst>
              <a:path w="14605" h="20954">
                <a:moveTo>
                  <a:pt x="0" y="20383"/>
                </a:moveTo>
                <a:lnTo>
                  <a:pt x="14376" y="0"/>
                </a:lnTo>
              </a:path>
            </a:pathLst>
          </a:custGeom>
          <a:ln w="3581">
            <a:solidFill>
              <a:srgbClr val="231F20"/>
            </a:solidFill>
          </a:ln>
        </p:spPr>
        <p:txBody>
          <a:bodyPr wrap="square" lIns="0" tIns="0" rIns="0" bIns="0" rtlCol="0"/>
          <a:lstStyle/>
          <a:p>
            <a:endParaRPr/>
          </a:p>
        </p:txBody>
      </p:sp>
      <p:sp>
        <p:nvSpPr>
          <p:cNvPr id="475" name="object 475"/>
          <p:cNvSpPr/>
          <p:nvPr/>
        </p:nvSpPr>
        <p:spPr>
          <a:xfrm>
            <a:off x="1261348" y="7930464"/>
            <a:ext cx="17145" cy="29209"/>
          </a:xfrm>
          <a:custGeom>
            <a:avLst/>
            <a:gdLst/>
            <a:ahLst/>
            <a:cxnLst/>
            <a:rect l="l" t="t" r="r" b="b"/>
            <a:pathLst>
              <a:path w="17144" h="29209">
                <a:moveTo>
                  <a:pt x="16563" y="5676"/>
                </a:moveTo>
                <a:lnTo>
                  <a:pt x="66" y="28714"/>
                </a:lnTo>
                <a:lnTo>
                  <a:pt x="0" y="24181"/>
                </a:lnTo>
                <a:lnTo>
                  <a:pt x="28" y="15290"/>
                </a:lnTo>
                <a:lnTo>
                  <a:pt x="123" y="5933"/>
                </a:lnTo>
                <a:lnTo>
                  <a:pt x="257" y="0"/>
                </a:lnTo>
              </a:path>
            </a:pathLst>
          </a:custGeom>
          <a:ln w="3581">
            <a:solidFill>
              <a:srgbClr val="231F20"/>
            </a:solidFill>
          </a:ln>
        </p:spPr>
        <p:txBody>
          <a:bodyPr wrap="square" lIns="0" tIns="0" rIns="0" bIns="0" rtlCol="0"/>
          <a:lstStyle/>
          <a:p>
            <a:endParaRPr/>
          </a:p>
        </p:txBody>
      </p:sp>
      <p:sp>
        <p:nvSpPr>
          <p:cNvPr id="476" name="object 476"/>
          <p:cNvSpPr/>
          <p:nvPr/>
        </p:nvSpPr>
        <p:spPr>
          <a:xfrm>
            <a:off x="1257865" y="7886496"/>
            <a:ext cx="5715" cy="17780"/>
          </a:xfrm>
          <a:custGeom>
            <a:avLst/>
            <a:gdLst/>
            <a:ahLst/>
            <a:cxnLst/>
            <a:rect l="l" t="t" r="r" b="b"/>
            <a:pathLst>
              <a:path w="5715" h="17779">
                <a:moveTo>
                  <a:pt x="5511" y="0"/>
                </a:moveTo>
                <a:lnTo>
                  <a:pt x="1435" y="6197"/>
                </a:lnTo>
                <a:lnTo>
                  <a:pt x="0" y="17195"/>
                </a:lnTo>
              </a:path>
            </a:pathLst>
          </a:custGeom>
          <a:ln w="3581">
            <a:solidFill>
              <a:srgbClr val="231F20"/>
            </a:solidFill>
          </a:ln>
        </p:spPr>
        <p:txBody>
          <a:bodyPr wrap="square" lIns="0" tIns="0" rIns="0" bIns="0" rtlCol="0"/>
          <a:lstStyle/>
          <a:p>
            <a:endParaRPr/>
          </a:p>
        </p:txBody>
      </p:sp>
      <p:sp>
        <p:nvSpPr>
          <p:cNvPr id="477" name="object 477"/>
          <p:cNvSpPr/>
          <p:nvPr/>
        </p:nvSpPr>
        <p:spPr>
          <a:xfrm>
            <a:off x="1258416" y="7919826"/>
            <a:ext cx="13970" cy="21590"/>
          </a:xfrm>
          <a:custGeom>
            <a:avLst/>
            <a:gdLst/>
            <a:ahLst/>
            <a:cxnLst/>
            <a:rect l="l" t="t" r="r" b="b"/>
            <a:pathLst>
              <a:path w="13969" h="21590">
                <a:moveTo>
                  <a:pt x="0" y="0"/>
                </a:moveTo>
                <a:lnTo>
                  <a:pt x="698" y="5143"/>
                </a:lnTo>
                <a:lnTo>
                  <a:pt x="10452" y="19329"/>
                </a:lnTo>
                <a:lnTo>
                  <a:pt x="13830" y="21094"/>
                </a:lnTo>
              </a:path>
            </a:pathLst>
          </a:custGeom>
          <a:ln w="3581">
            <a:solidFill>
              <a:srgbClr val="231F20"/>
            </a:solidFill>
          </a:ln>
        </p:spPr>
        <p:txBody>
          <a:bodyPr wrap="square" lIns="0" tIns="0" rIns="0" bIns="0" rtlCol="0"/>
          <a:lstStyle/>
          <a:p>
            <a:endParaRPr/>
          </a:p>
        </p:txBody>
      </p:sp>
      <p:sp>
        <p:nvSpPr>
          <p:cNvPr id="478" name="object 478"/>
          <p:cNvSpPr/>
          <p:nvPr/>
        </p:nvSpPr>
        <p:spPr>
          <a:xfrm>
            <a:off x="1203796" y="7887561"/>
            <a:ext cx="5080" cy="13335"/>
          </a:xfrm>
          <a:custGeom>
            <a:avLst/>
            <a:gdLst/>
            <a:ahLst/>
            <a:cxnLst/>
            <a:rect l="l" t="t" r="r" b="b"/>
            <a:pathLst>
              <a:path w="5080" h="13334">
                <a:moveTo>
                  <a:pt x="0" y="0"/>
                </a:moveTo>
                <a:lnTo>
                  <a:pt x="1244" y="2654"/>
                </a:lnTo>
                <a:lnTo>
                  <a:pt x="4787" y="7975"/>
                </a:lnTo>
                <a:lnTo>
                  <a:pt x="4610" y="12941"/>
                </a:lnTo>
              </a:path>
            </a:pathLst>
          </a:custGeom>
          <a:ln w="3581">
            <a:solidFill>
              <a:srgbClr val="231F20"/>
            </a:solidFill>
          </a:ln>
        </p:spPr>
        <p:txBody>
          <a:bodyPr wrap="square" lIns="0" tIns="0" rIns="0" bIns="0" rtlCol="0"/>
          <a:lstStyle/>
          <a:p>
            <a:endParaRPr/>
          </a:p>
        </p:txBody>
      </p:sp>
      <p:sp>
        <p:nvSpPr>
          <p:cNvPr id="479" name="object 479"/>
          <p:cNvSpPr/>
          <p:nvPr/>
        </p:nvSpPr>
        <p:spPr>
          <a:xfrm>
            <a:off x="1189965" y="7929928"/>
            <a:ext cx="17145" cy="29845"/>
          </a:xfrm>
          <a:custGeom>
            <a:avLst/>
            <a:gdLst/>
            <a:ahLst/>
            <a:cxnLst/>
            <a:rect l="l" t="t" r="r" b="b"/>
            <a:pathLst>
              <a:path w="17144" h="29845">
                <a:moveTo>
                  <a:pt x="16484" y="0"/>
                </a:moveTo>
                <a:lnTo>
                  <a:pt x="16559" y="5452"/>
                </a:lnTo>
                <a:lnTo>
                  <a:pt x="16684" y="15541"/>
                </a:lnTo>
                <a:lnTo>
                  <a:pt x="16709" y="25263"/>
                </a:lnTo>
                <a:lnTo>
                  <a:pt x="16484" y="29616"/>
                </a:lnTo>
                <a:lnTo>
                  <a:pt x="13689" y="26275"/>
                </a:lnTo>
                <a:lnTo>
                  <a:pt x="8047" y="18846"/>
                </a:lnTo>
                <a:lnTo>
                  <a:pt x="2502" y="11217"/>
                </a:lnTo>
                <a:lnTo>
                  <a:pt x="0" y="7277"/>
                </a:lnTo>
                <a:lnTo>
                  <a:pt x="0" y="6210"/>
                </a:lnTo>
                <a:lnTo>
                  <a:pt x="14719" y="5676"/>
                </a:lnTo>
              </a:path>
            </a:pathLst>
          </a:custGeom>
          <a:ln w="3581">
            <a:solidFill>
              <a:srgbClr val="231F20"/>
            </a:solidFill>
          </a:ln>
        </p:spPr>
        <p:txBody>
          <a:bodyPr wrap="square" lIns="0" tIns="0" rIns="0" bIns="0" rtlCol="0"/>
          <a:lstStyle/>
          <a:p>
            <a:endParaRPr/>
          </a:p>
        </p:txBody>
      </p:sp>
      <p:sp>
        <p:nvSpPr>
          <p:cNvPr id="480" name="object 480"/>
          <p:cNvSpPr/>
          <p:nvPr/>
        </p:nvSpPr>
        <p:spPr>
          <a:xfrm>
            <a:off x="1187660" y="7877627"/>
            <a:ext cx="16510" cy="8255"/>
          </a:xfrm>
          <a:custGeom>
            <a:avLst/>
            <a:gdLst/>
            <a:ahLst/>
            <a:cxnLst/>
            <a:rect l="l" t="t" r="r" b="b"/>
            <a:pathLst>
              <a:path w="16509" h="8254">
                <a:moveTo>
                  <a:pt x="0" y="0"/>
                </a:moveTo>
                <a:lnTo>
                  <a:pt x="1498" y="2641"/>
                </a:lnTo>
                <a:lnTo>
                  <a:pt x="5168" y="4432"/>
                </a:lnTo>
                <a:lnTo>
                  <a:pt x="6731" y="4965"/>
                </a:lnTo>
                <a:lnTo>
                  <a:pt x="8547" y="5587"/>
                </a:lnTo>
                <a:lnTo>
                  <a:pt x="16141" y="7988"/>
                </a:lnTo>
              </a:path>
            </a:pathLst>
          </a:custGeom>
          <a:ln w="3581">
            <a:solidFill>
              <a:srgbClr val="231F20"/>
            </a:solidFill>
          </a:ln>
        </p:spPr>
        <p:txBody>
          <a:bodyPr wrap="square" lIns="0" tIns="0" rIns="0" bIns="0" rtlCol="0"/>
          <a:lstStyle/>
          <a:p>
            <a:endParaRPr/>
          </a:p>
        </p:txBody>
      </p:sp>
      <p:sp>
        <p:nvSpPr>
          <p:cNvPr id="481" name="object 481"/>
          <p:cNvSpPr/>
          <p:nvPr/>
        </p:nvSpPr>
        <p:spPr>
          <a:xfrm>
            <a:off x="1205031" y="7922313"/>
            <a:ext cx="2540" cy="10160"/>
          </a:xfrm>
          <a:custGeom>
            <a:avLst/>
            <a:gdLst/>
            <a:ahLst/>
            <a:cxnLst/>
            <a:rect l="l" t="t" r="r" b="b"/>
            <a:pathLst>
              <a:path w="2540" h="10159">
                <a:moveTo>
                  <a:pt x="2311" y="0"/>
                </a:moveTo>
                <a:lnTo>
                  <a:pt x="1968" y="2476"/>
                </a:lnTo>
                <a:lnTo>
                  <a:pt x="1968" y="6731"/>
                </a:lnTo>
                <a:lnTo>
                  <a:pt x="0" y="9931"/>
                </a:lnTo>
              </a:path>
            </a:pathLst>
          </a:custGeom>
          <a:ln w="3581">
            <a:solidFill>
              <a:srgbClr val="231F20"/>
            </a:solidFill>
          </a:ln>
        </p:spPr>
        <p:txBody>
          <a:bodyPr wrap="square" lIns="0" tIns="0" rIns="0" bIns="0" rtlCol="0"/>
          <a:lstStyle/>
          <a:p>
            <a:endParaRPr/>
          </a:p>
        </p:txBody>
      </p:sp>
      <p:sp>
        <p:nvSpPr>
          <p:cNvPr id="482" name="object 482"/>
          <p:cNvSpPr/>
          <p:nvPr/>
        </p:nvSpPr>
        <p:spPr>
          <a:xfrm>
            <a:off x="1211237" y="7969476"/>
            <a:ext cx="635" cy="4445"/>
          </a:xfrm>
          <a:custGeom>
            <a:avLst/>
            <a:gdLst/>
            <a:ahLst/>
            <a:cxnLst/>
            <a:rect l="l" t="t" r="r" b="b"/>
            <a:pathLst>
              <a:path w="634" h="4445">
                <a:moveTo>
                  <a:pt x="95" y="-1790"/>
                </a:moveTo>
                <a:lnTo>
                  <a:pt x="95" y="5867"/>
                </a:lnTo>
              </a:path>
            </a:pathLst>
          </a:custGeom>
          <a:ln w="3771">
            <a:solidFill>
              <a:srgbClr val="231F20"/>
            </a:solidFill>
          </a:ln>
        </p:spPr>
        <p:txBody>
          <a:bodyPr wrap="square" lIns="0" tIns="0" rIns="0" bIns="0" rtlCol="0"/>
          <a:lstStyle/>
          <a:p>
            <a:endParaRPr/>
          </a:p>
        </p:txBody>
      </p:sp>
      <p:sp>
        <p:nvSpPr>
          <p:cNvPr id="483" name="object 483"/>
          <p:cNvSpPr/>
          <p:nvPr/>
        </p:nvSpPr>
        <p:spPr>
          <a:xfrm>
            <a:off x="1257540" y="7967712"/>
            <a:ext cx="635" cy="5715"/>
          </a:xfrm>
          <a:custGeom>
            <a:avLst/>
            <a:gdLst/>
            <a:ahLst/>
            <a:cxnLst/>
            <a:rect l="l" t="t" r="r" b="b"/>
            <a:pathLst>
              <a:path w="634" h="5715">
                <a:moveTo>
                  <a:pt x="171" y="-1790"/>
                </a:moveTo>
                <a:lnTo>
                  <a:pt x="171" y="7099"/>
                </a:lnTo>
              </a:path>
            </a:pathLst>
          </a:custGeom>
          <a:ln w="3924">
            <a:solidFill>
              <a:srgbClr val="231F20"/>
            </a:solidFill>
          </a:ln>
        </p:spPr>
        <p:txBody>
          <a:bodyPr wrap="square" lIns="0" tIns="0" rIns="0" bIns="0" rtlCol="0"/>
          <a:lstStyle/>
          <a:p>
            <a:endParaRPr/>
          </a:p>
        </p:txBody>
      </p:sp>
      <p:sp>
        <p:nvSpPr>
          <p:cNvPr id="484" name="object 484"/>
          <p:cNvSpPr/>
          <p:nvPr/>
        </p:nvSpPr>
        <p:spPr>
          <a:xfrm>
            <a:off x="1119905" y="8512202"/>
            <a:ext cx="249339" cy="86385"/>
          </a:xfrm>
          <a:prstGeom prst="rect">
            <a:avLst/>
          </a:prstGeom>
          <a:blipFill>
            <a:blip r:embed="rId6" cstate="print"/>
            <a:stretch>
              <a:fillRect/>
            </a:stretch>
          </a:blipFill>
        </p:spPr>
        <p:txBody>
          <a:bodyPr wrap="square" lIns="0" tIns="0" rIns="0" bIns="0" rtlCol="0"/>
          <a:lstStyle/>
          <a:p>
            <a:endParaRPr/>
          </a:p>
        </p:txBody>
      </p:sp>
      <p:sp>
        <p:nvSpPr>
          <p:cNvPr id="485" name="object 485"/>
          <p:cNvSpPr/>
          <p:nvPr/>
        </p:nvSpPr>
        <p:spPr>
          <a:xfrm>
            <a:off x="1170632" y="8009277"/>
            <a:ext cx="127635" cy="564515"/>
          </a:xfrm>
          <a:custGeom>
            <a:avLst/>
            <a:gdLst/>
            <a:ahLst/>
            <a:cxnLst/>
            <a:rect l="l" t="t" r="r" b="b"/>
            <a:pathLst>
              <a:path w="127634" h="564515">
                <a:moveTo>
                  <a:pt x="0" y="0"/>
                </a:moveTo>
                <a:lnTo>
                  <a:pt x="29972" y="509676"/>
                </a:lnTo>
                <a:lnTo>
                  <a:pt x="30318" y="525496"/>
                </a:lnTo>
                <a:lnTo>
                  <a:pt x="34855" y="543523"/>
                </a:lnTo>
                <a:lnTo>
                  <a:pt x="48831" y="558323"/>
                </a:lnTo>
                <a:lnTo>
                  <a:pt x="77495" y="564464"/>
                </a:lnTo>
                <a:lnTo>
                  <a:pt x="102879" y="557161"/>
                </a:lnTo>
                <a:lnTo>
                  <a:pt x="114484" y="540218"/>
                </a:lnTo>
                <a:lnTo>
                  <a:pt x="117611" y="521081"/>
                </a:lnTo>
                <a:lnTo>
                  <a:pt x="117563" y="507199"/>
                </a:lnTo>
                <a:lnTo>
                  <a:pt x="119160" y="423015"/>
                </a:lnTo>
                <a:lnTo>
                  <a:pt x="122501" y="249213"/>
                </a:lnTo>
                <a:lnTo>
                  <a:pt x="125807" y="77605"/>
                </a:lnTo>
                <a:lnTo>
                  <a:pt x="127304" y="0"/>
                </a:lnTo>
              </a:path>
            </a:pathLst>
          </a:custGeom>
          <a:ln w="3581">
            <a:solidFill>
              <a:srgbClr val="231F20"/>
            </a:solidFill>
          </a:ln>
        </p:spPr>
        <p:txBody>
          <a:bodyPr wrap="square" lIns="0" tIns="0" rIns="0" bIns="0" rtlCol="0"/>
          <a:lstStyle/>
          <a:p>
            <a:endParaRPr/>
          </a:p>
        </p:txBody>
      </p:sp>
      <p:sp>
        <p:nvSpPr>
          <p:cNvPr id="486" name="object 486"/>
          <p:cNvSpPr/>
          <p:nvPr/>
        </p:nvSpPr>
        <p:spPr>
          <a:xfrm>
            <a:off x="1122036" y="8518230"/>
            <a:ext cx="244251" cy="73017"/>
          </a:xfrm>
          <a:prstGeom prst="rect">
            <a:avLst/>
          </a:prstGeom>
          <a:blipFill>
            <a:blip r:embed="rId7" cstate="print"/>
            <a:stretch>
              <a:fillRect/>
            </a:stretch>
          </a:blipFill>
        </p:spPr>
        <p:txBody>
          <a:bodyPr wrap="square" lIns="0" tIns="0" rIns="0" bIns="0" rtlCol="0"/>
          <a:lstStyle/>
          <a:p>
            <a:endParaRPr/>
          </a:p>
        </p:txBody>
      </p:sp>
      <p:sp>
        <p:nvSpPr>
          <p:cNvPr id="487" name="object 487"/>
          <p:cNvSpPr/>
          <p:nvPr/>
        </p:nvSpPr>
        <p:spPr>
          <a:xfrm>
            <a:off x="1170656" y="7971762"/>
            <a:ext cx="34925" cy="38735"/>
          </a:xfrm>
          <a:custGeom>
            <a:avLst/>
            <a:gdLst/>
            <a:ahLst/>
            <a:cxnLst/>
            <a:rect l="l" t="t" r="r" b="b"/>
            <a:pathLst>
              <a:path w="34925" h="38734">
                <a:moveTo>
                  <a:pt x="0" y="38315"/>
                </a:moveTo>
                <a:lnTo>
                  <a:pt x="165" y="36194"/>
                </a:lnTo>
                <a:lnTo>
                  <a:pt x="165" y="33527"/>
                </a:lnTo>
                <a:lnTo>
                  <a:pt x="2298" y="30162"/>
                </a:lnTo>
                <a:lnTo>
                  <a:pt x="34569" y="7467"/>
                </a:lnTo>
                <a:lnTo>
                  <a:pt x="34683" y="0"/>
                </a:lnTo>
              </a:path>
            </a:pathLst>
          </a:custGeom>
          <a:ln w="3581">
            <a:solidFill>
              <a:srgbClr val="231F20"/>
            </a:solidFill>
          </a:ln>
        </p:spPr>
        <p:txBody>
          <a:bodyPr wrap="square" lIns="0" tIns="0" rIns="0" bIns="0" rtlCol="0"/>
          <a:lstStyle/>
          <a:p>
            <a:endParaRPr/>
          </a:p>
        </p:txBody>
      </p:sp>
      <p:sp>
        <p:nvSpPr>
          <p:cNvPr id="488" name="object 488"/>
          <p:cNvSpPr/>
          <p:nvPr/>
        </p:nvSpPr>
        <p:spPr>
          <a:xfrm>
            <a:off x="1261416" y="7971773"/>
            <a:ext cx="37465" cy="37465"/>
          </a:xfrm>
          <a:custGeom>
            <a:avLst/>
            <a:gdLst/>
            <a:ahLst/>
            <a:cxnLst/>
            <a:rect l="l" t="t" r="r" b="b"/>
            <a:pathLst>
              <a:path w="37465" h="37465">
                <a:moveTo>
                  <a:pt x="76" y="0"/>
                </a:moveTo>
                <a:lnTo>
                  <a:pt x="16217" y="16727"/>
                </a:lnTo>
                <a:lnTo>
                  <a:pt x="27127" y="23339"/>
                </a:lnTo>
                <a:lnTo>
                  <a:pt x="33159" y="27495"/>
                </a:lnTo>
                <a:lnTo>
                  <a:pt x="37058" y="31750"/>
                </a:lnTo>
                <a:lnTo>
                  <a:pt x="36182" y="34937"/>
                </a:lnTo>
                <a:lnTo>
                  <a:pt x="36360" y="37249"/>
                </a:lnTo>
              </a:path>
            </a:pathLst>
          </a:custGeom>
          <a:ln w="3581">
            <a:solidFill>
              <a:srgbClr val="231F20"/>
            </a:solidFill>
          </a:ln>
        </p:spPr>
        <p:txBody>
          <a:bodyPr wrap="square" lIns="0" tIns="0" rIns="0" bIns="0" rtlCol="0"/>
          <a:lstStyle/>
          <a:p>
            <a:endParaRPr/>
          </a:p>
        </p:txBody>
      </p:sp>
      <p:sp>
        <p:nvSpPr>
          <p:cNvPr id="489" name="object 489"/>
          <p:cNvSpPr/>
          <p:nvPr/>
        </p:nvSpPr>
        <p:spPr>
          <a:xfrm>
            <a:off x="1576270" y="8310977"/>
            <a:ext cx="53340" cy="38735"/>
          </a:xfrm>
          <a:custGeom>
            <a:avLst/>
            <a:gdLst/>
            <a:ahLst/>
            <a:cxnLst/>
            <a:rect l="l" t="t" r="r" b="b"/>
            <a:pathLst>
              <a:path w="53339" h="38734">
                <a:moveTo>
                  <a:pt x="53124" y="22009"/>
                </a:moveTo>
                <a:lnTo>
                  <a:pt x="45669" y="28625"/>
                </a:lnTo>
                <a:lnTo>
                  <a:pt x="41046" y="31229"/>
                </a:lnTo>
                <a:lnTo>
                  <a:pt x="36448" y="33820"/>
                </a:lnTo>
                <a:lnTo>
                  <a:pt x="30670" y="36106"/>
                </a:lnTo>
                <a:lnTo>
                  <a:pt x="25234" y="37388"/>
                </a:lnTo>
                <a:lnTo>
                  <a:pt x="19735" y="38684"/>
                </a:lnTo>
                <a:lnTo>
                  <a:pt x="14274" y="37693"/>
                </a:lnTo>
                <a:lnTo>
                  <a:pt x="11823" y="35407"/>
                </a:lnTo>
                <a:lnTo>
                  <a:pt x="9372" y="33083"/>
                </a:lnTo>
                <a:lnTo>
                  <a:pt x="2298" y="22631"/>
                </a:lnTo>
                <a:lnTo>
                  <a:pt x="888" y="20993"/>
                </a:lnTo>
                <a:lnTo>
                  <a:pt x="0" y="20002"/>
                </a:lnTo>
                <a:lnTo>
                  <a:pt x="165" y="17983"/>
                </a:lnTo>
                <a:lnTo>
                  <a:pt x="2057" y="16687"/>
                </a:lnTo>
                <a:lnTo>
                  <a:pt x="3911" y="15379"/>
                </a:lnTo>
                <a:lnTo>
                  <a:pt x="8229" y="12077"/>
                </a:lnTo>
                <a:lnTo>
                  <a:pt x="9524" y="11798"/>
                </a:lnTo>
                <a:lnTo>
                  <a:pt x="10833" y="11493"/>
                </a:lnTo>
                <a:lnTo>
                  <a:pt x="11823" y="12509"/>
                </a:lnTo>
                <a:lnTo>
                  <a:pt x="12839" y="14516"/>
                </a:lnTo>
                <a:lnTo>
                  <a:pt x="13830" y="16535"/>
                </a:lnTo>
                <a:lnTo>
                  <a:pt x="16725" y="20993"/>
                </a:lnTo>
                <a:lnTo>
                  <a:pt x="18872" y="23164"/>
                </a:lnTo>
                <a:lnTo>
                  <a:pt x="21056" y="25311"/>
                </a:lnTo>
                <a:lnTo>
                  <a:pt x="24079" y="23164"/>
                </a:lnTo>
                <a:lnTo>
                  <a:pt x="26796" y="21437"/>
                </a:lnTo>
                <a:lnTo>
                  <a:pt x="29552" y="19697"/>
                </a:lnTo>
                <a:lnTo>
                  <a:pt x="30975" y="16967"/>
                </a:lnTo>
                <a:lnTo>
                  <a:pt x="30391" y="14084"/>
                </a:lnTo>
                <a:lnTo>
                  <a:pt x="29832" y="11201"/>
                </a:lnTo>
                <a:lnTo>
                  <a:pt x="23609" y="5448"/>
                </a:lnTo>
                <a:lnTo>
                  <a:pt x="23063" y="3581"/>
                </a:lnTo>
                <a:lnTo>
                  <a:pt x="22491" y="1714"/>
                </a:lnTo>
                <a:lnTo>
                  <a:pt x="22313" y="419"/>
                </a:lnTo>
                <a:lnTo>
                  <a:pt x="22491" y="0"/>
                </a:lnTo>
              </a:path>
            </a:pathLst>
          </a:custGeom>
          <a:ln w="5118">
            <a:solidFill>
              <a:srgbClr val="231F20"/>
            </a:solidFill>
          </a:ln>
        </p:spPr>
        <p:txBody>
          <a:bodyPr wrap="square" lIns="0" tIns="0" rIns="0" bIns="0" rtlCol="0"/>
          <a:lstStyle/>
          <a:p>
            <a:endParaRPr/>
          </a:p>
        </p:txBody>
      </p:sp>
      <p:sp>
        <p:nvSpPr>
          <p:cNvPr id="490" name="object 490"/>
          <p:cNvSpPr/>
          <p:nvPr/>
        </p:nvSpPr>
        <p:spPr>
          <a:xfrm>
            <a:off x="1586656" y="8322486"/>
            <a:ext cx="13970" cy="12065"/>
          </a:xfrm>
          <a:custGeom>
            <a:avLst/>
            <a:gdLst/>
            <a:ahLst/>
            <a:cxnLst/>
            <a:rect l="l" t="t" r="r" b="b"/>
            <a:pathLst>
              <a:path w="13969" h="12065">
                <a:moveTo>
                  <a:pt x="0" y="279"/>
                </a:moveTo>
                <a:lnTo>
                  <a:pt x="1320" y="279"/>
                </a:lnTo>
                <a:lnTo>
                  <a:pt x="2311" y="0"/>
                </a:lnTo>
                <a:lnTo>
                  <a:pt x="3149" y="1003"/>
                </a:lnTo>
                <a:lnTo>
                  <a:pt x="4013" y="1993"/>
                </a:lnTo>
                <a:lnTo>
                  <a:pt x="8636" y="8635"/>
                </a:lnTo>
                <a:lnTo>
                  <a:pt x="9512" y="9778"/>
                </a:lnTo>
                <a:lnTo>
                  <a:pt x="10375" y="10921"/>
                </a:lnTo>
                <a:lnTo>
                  <a:pt x="11823" y="11798"/>
                </a:lnTo>
                <a:lnTo>
                  <a:pt x="13690" y="11493"/>
                </a:lnTo>
              </a:path>
            </a:pathLst>
          </a:custGeom>
          <a:ln w="5118">
            <a:solidFill>
              <a:srgbClr val="231F20"/>
            </a:solidFill>
          </a:ln>
        </p:spPr>
        <p:txBody>
          <a:bodyPr wrap="square" lIns="0" tIns="0" rIns="0" bIns="0" rtlCol="0"/>
          <a:lstStyle/>
          <a:p>
            <a:endParaRPr/>
          </a:p>
        </p:txBody>
      </p:sp>
      <p:sp>
        <p:nvSpPr>
          <p:cNvPr id="491" name="object 491"/>
          <p:cNvSpPr/>
          <p:nvPr/>
        </p:nvSpPr>
        <p:spPr>
          <a:xfrm>
            <a:off x="1591109" y="8316576"/>
            <a:ext cx="8890" cy="8890"/>
          </a:xfrm>
          <a:custGeom>
            <a:avLst/>
            <a:gdLst/>
            <a:ahLst/>
            <a:cxnLst/>
            <a:rect l="l" t="t" r="r" b="b"/>
            <a:pathLst>
              <a:path w="8890" h="8890">
                <a:moveTo>
                  <a:pt x="0" y="8775"/>
                </a:moveTo>
                <a:lnTo>
                  <a:pt x="749" y="6769"/>
                </a:lnTo>
                <a:lnTo>
                  <a:pt x="7924" y="571"/>
                </a:lnTo>
                <a:lnTo>
                  <a:pt x="8763" y="0"/>
                </a:lnTo>
              </a:path>
            </a:pathLst>
          </a:custGeom>
          <a:ln w="5118">
            <a:solidFill>
              <a:srgbClr val="231F20"/>
            </a:solidFill>
          </a:ln>
        </p:spPr>
        <p:txBody>
          <a:bodyPr wrap="square" lIns="0" tIns="0" rIns="0" bIns="0" rtlCol="0"/>
          <a:lstStyle/>
          <a:p>
            <a:endParaRPr/>
          </a:p>
        </p:txBody>
      </p:sp>
      <p:sp>
        <p:nvSpPr>
          <p:cNvPr id="492" name="object 492"/>
          <p:cNvSpPr/>
          <p:nvPr/>
        </p:nvSpPr>
        <p:spPr>
          <a:xfrm>
            <a:off x="1588962" y="8307076"/>
            <a:ext cx="16510" cy="15875"/>
          </a:xfrm>
          <a:custGeom>
            <a:avLst/>
            <a:gdLst/>
            <a:ahLst/>
            <a:cxnLst/>
            <a:rect l="l" t="t" r="r" b="b"/>
            <a:pathLst>
              <a:path w="16509" h="15875">
                <a:moveTo>
                  <a:pt x="0" y="15392"/>
                </a:moveTo>
                <a:lnTo>
                  <a:pt x="16408" y="0"/>
                </a:lnTo>
              </a:path>
            </a:pathLst>
          </a:custGeom>
          <a:ln w="5118">
            <a:solidFill>
              <a:srgbClr val="231F20"/>
            </a:solidFill>
          </a:ln>
        </p:spPr>
        <p:txBody>
          <a:bodyPr wrap="square" lIns="0" tIns="0" rIns="0" bIns="0" rtlCol="0"/>
          <a:lstStyle/>
          <a:p>
            <a:endParaRPr/>
          </a:p>
        </p:txBody>
      </p:sp>
      <p:sp>
        <p:nvSpPr>
          <p:cNvPr id="493" name="object 493"/>
          <p:cNvSpPr/>
          <p:nvPr/>
        </p:nvSpPr>
        <p:spPr>
          <a:xfrm>
            <a:off x="1601340" y="8326351"/>
            <a:ext cx="5715" cy="7620"/>
          </a:xfrm>
          <a:custGeom>
            <a:avLst/>
            <a:gdLst/>
            <a:ahLst/>
            <a:cxnLst/>
            <a:rect l="l" t="t" r="r" b="b"/>
            <a:pathLst>
              <a:path w="5715" h="7620">
                <a:moveTo>
                  <a:pt x="0" y="7353"/>
                </a:moveTo>
                <a:lnTo>
                  <a:pt x="279" y="5765"/>
                </a:lnTo>
                <a:lnTo>
                  <a:pt x="863" y="3898"/>
                </a:lnTo>
                <a:lnTo>
                  <a:pt x="2159" y="2755"/>
                </a:lnTo>
                <a:lnTo>
                  <a:pt x="3441" y="1600"/>
                </a:lnTo>
                <a:lnTo>
                  <a:pt x="5321" y="0"/>
                </a:lnTo>
              </a:path>
            </a:pathLst>
          </a:custGeom>
          <a:ln w="5118">
            <a:solidFill>
              <a:srgbClr val="231F20"/>
            </a:solidFill>
          </a:ln>
        </p:spPr>
        <p:txBody>
          <a:bodyPr wrap="square" lIns="0" tIns="0" rIns="0" bIns="0" rtlCol="0"/>
          <a:lstStyle/>
          <a:p>
            <a:endParaRPr/>
          </a:p>
        </p:txBody>
      </p:sp>
      <p:sp>
        <p:nvSpPr>
          <p:cNvPr id="494" name="object 494"/>
          <p:cNvSpPr/>
          <p:nvPr/>
        </p:nvSpPr>
        <p:spPr>
          <a:xfrm>
            <a:off x="1595140" y="8345647"/>
            <a:ext cx="15240" cy="8255"/>
          </a:xfrm>
          <a:custGeom>
            <a:avLst/>
            <a:gdLst/>
            <a:ahLst/>
            <a:cxnLst/>
            <a:rect l="l" t="t" r="r" b="b"/>
            <a:pathLst>
              <a:path w="15240" h="8254">
                <a:moveTo>
                  <a:pt x="0" y="3746"/>
                </a:moveTo>
                <a:lnTo>
                  <a:pt x="749" y="4902"/>
                </a:lnTo>
                <a:lnTo>
                  <a:pt x="4470" y="8216"/>
                </a:lnTo>
                <a:lnTo>
                  <a:pt x="5207" y="8216"/>
                </a:lnTo>
                <a:lnTo>
                  <a:pt x="5918" y="8216"/>
                </a:lnTo>
                <a:lnTo>
                  <a:pt x="7924" y="7200"/>
                </a:lnTo>
                <a:lnTo>
                  <a:pt x="8953" y="6337"/>
                </a:lnTo>
                <a:lnTo>
                  <a:pt x="9918" y="5473"/>
                </a:lnTo>
                <a:lnTo>
                  <a:pt x="14706" y="1574"/>
                </a:lnTo>
                <a:lnTo>
                  <a:pt x="15125" y="0"/>
                </a:lnTo>
              </a:path>
            </a:pathLst>
          </a:custGeom>
          <a:ln w="5118">
            <a:solidFill>
              <a:srgbClr val="231F20"/>
            </a:solidFill>
          </a:ln>
        </p:spPr>
        <p:txBody>
          <a:bodyPr wrap="square" lIns="0" tIns="0" rIns="0" bIns="0" rtlCol="0"/>
          <a:lstStyle/>
          <a:p>
            <a:endParaRPr/>
          </a:p>
        </p:txBody>
      </p:sp>
      <p:sp>
        <p:nvSpPr>
          <p:cNvPr id="495" name="object 495"/>
          <p:cNvSpPr/>
          <p:nvPr/>
        </p:nvSpPr>
        <p:spPr>
          <a:xfrm>
            <a:off x="1596876" y="8348384"/>
            <a:ext cx="3175" cy="3175"/>
          </a:xfrm>
          <a:custGeom>
            <a:avLst/>
            <a:gdLst/>
            <a:ahLst/>
            <a:cxnLst/>
            <a:rect l="l" t="t" r="r" b="b"/>
            <a:pathLst>
              <a:path w="3175" h="3175">
                <a:moveTo>
                  <a:pt x="0" y="2870"/>
                </a:moveTo>
                <a:lnTo>
                  <a:pt x="863" y="2603"/>
                </a:lnTo>
                <a:lnTo>
                  <a:pt x="3022" y="0"/>
                </a:lnTo>
              </a:path>
            </a:pathLst>
          </a:custGeom>
          <a:ln w="5118">
            <a:solidFill>
              <a:srgbClr val="231F20"/>
            </a:solidFill>
          </a:ln>
        </p:spPr>
        <p:txBody>
          <a:bodyPr wrap="square" lIns="0" tIns="0" rIns="0" bIns="0" rtlCol="0"/>
          <a:lstStyle/>
          <a:p>
            <a:endParaRPr/>
          </a:p>
        </p:txBody>
      </p:sp>
      <p:sp>
        <p:nvSpPr>
          <p:cNvPr id="496" name="object 496"/>
          <p:cNvSpPr/>
          <p:nvPr/>
        </p:nvSpPr>
        <p:spPr>
          <a:xfrm>
            <a:off x="1601058" y="8289659"/>
            <a:ext cx="43180" cy="49530"/>
          </a:xfrm>
          <a:custGeom>
            <a:avLst/>
            <a:gdLst/>
            <a:ahLst/>
            <a:cxnLst/>
            <a:rect l="l" t="t" r="r" b="b"/>
            <a:pathLst>
              <a:path w="43180" h="49529">
                <a:moveTo>
                  <a:pt x="14681" y="3886"/>
                </a:moveTo>
                <a:lnTo>
                  <a:pt x="11366" y="0"/>
                </a:lnTo>
                <a:lnTo>
                  <a:pt x="10363" y="431"/>
                </a:lnTo>
                <a:lnTo>
                  <a:pt x="9359" y="863"/>
                </a:lnTo>
                <a:lnTo>
                  <a:pt x="7353" y="2171"/>
                </a:lnTo>
                <a:lnTo>
                  <a:pt x="6604" y="2730"/>
                </a:lnTo>
                <a:lnTo>
                  <a:pt x="5905" y="3314"/>
                </a:lnTo>
                <a:lnTo>
                  <a:pt x="114" y="6261"/>
                </a:lnTo>
                <a:lnTo>
                  <a:pt x="23166" y="37853"/>
                </a:lnTo>
                <a:lnTo>
                  <a:pt x="36410" y="49504"/>
                </a:lnTo>
                <a:lnTo>
                  <a:pt x="42583" y="44335"/>
                </a:lnTo>
              </a:path>
            </a:pathLst>
          </a:custGeom>
          <a:ln w="5118">
            <a:solidFill>
              <a:srgbClr val="231F20"/>
            </a:solidFill>
          </a:ln>
        </p:spPr>
        <p:txBody>
          <a:bodyPr wrap="square" lIns="0" tIns="0" rIns="0" bIns="0" rtlCol="0"/>
          <a:lstStyle/>
          <a:p>
            <a:endParaRPr/>
          </a:p>
        </p:txBody>
      </p:sp>
      <p:sp>
        <p:nvSpPr>
          <p:cNvPr id="497" name="object 497"/>
          <p:cNvSpPr/>
          <p:nvPr/>
        </p:nvSpPr>
        <p:spPr>
          <a:xfrm>
            <a:off x="1611424" y="8290086"/>
            <a:ext cx="36830" cy="41910"/>
          </a:xfrm>
          <a:custGeom>
            <a:avLst/>
            <a:gdLst/>
            <a:ahLst/>
            <a:cxnLst/>
            <a:rect l="l" t="t" r="r" b="b"/>
            <a:pathLst>
              <a:path w="36830" h="41909">
                <a:moveTo>
                  <a:pt x="0" y="0"/>
                </a:moveTo>
                <a:lnTo>
                  <a:pt x="6263" y="10808"/>
                </a:lnTo>
                <a:lnTo>
                  <a:pt x="17873" y="24631"/>
                </a:lnTo>
                <a:lnTo>
                  <a:pt x="29291" y="36540"/>
                </a:lnTo>
                <a:lnTo>
                  <a:pt x="34975" y="41605"/>
                </a:lnTo>
                <a:lnTo>
                  <a:pt x="36245" y="41605"/>
                </a:lnTo>
                <a:lnTo>
                  <a:pt x="33108" y="36258"/>
                </a:lnTo>
              </a:path>
            </a:pathLst>
          </a:custGeom>
          <a:ln w="5118">
            <a:solidFill>
              <a:srgbClr val="231F20"/>
            </a:solidFill>
          </a:ln>
        </p:spPr>
        <p:txBody>
          <a:bodyPr wrap="square" lIns="0" tIns="0" rIns="0" bIns="0" rtlCol="0"/>
          <a:lstStyle/>
          <a:p>
            <a:endParaRPr/>
          </a:p>
        </p:txBody>
      </p:sp>
      <p:sp>
        <p:nvSpPr>
          <p:cNvPr id="498" name="object 498"/>
          <p:cNvSpPr/>
          <p:nvPr/>
        </p:nvSpPr>
        <p:spPr>
          <a:xfrm>
            <a:off x="1607666" y="8292386"/>
            <a:ext cx="38735" cy="41910"/>
          </a:xfrm>
          <a:custGeom>
            <a:avLst/>
            <a:gdLst/>
            <a:ahLst/>
            <a:cxnLst/>
            <a:rect l="l" t="t" r="r" b="b"/>
            <a:pathLst>
              <a:path w="38735" h="41909">
                <a:moveTo>
                  <a:pt x="0" y="0"/>
                </a:moveTo>
                <a:lnTo>
                  <a:pt x="30680" y="37042"/>
                </a:lnTo>
                <a:lnTo>
                  <a:pt x="36715" y="41897"/>
                </a:lnTo>
                <a:lnTo>
                  <a:pt x="38735" y="39306"/>
                </a:lnTo>
              </a:path>
            </a:pathLst>
          </a:custGeom>
          <a:ln w="5118">
            <a:solidFill>
              <a:srgbClr val="231F20"/>
            </a:solidFill>
          </a:ln>
        </p:spPr>
        <p:txBody>
          <a:bodyPr wrap="square" lIns="0" tIns="0" rIns="0" bIns="0" rtlCol="0"/>
          <a:lstStyle/>
          <a:p>
            <a:endParaRPr/>
          </a:p>
        </p:txBody>
      </p:sp>
      <p:sp>
        <p:nvSpPr>
          <p:cNvPr id="499" name="object 499"/>
          <p:cNvSpPr/>
          <p:nvPr/>
        </p:nvSpPr>
        <p:spPr>
          <a:xfrm>
            <a:off x="1615577" y="8264600"/>
            <a:ext cx="66040" cy="62230"/>
          </a:xfrm>
          <a:custGeom>
            <a:avLst/>
            <a:gdLst/>
            <a:ahLst/>
            <a:cxnLst/>
            <a:rect l="l" t="t" r="r" b="b"/>
            <a:pathLst>
              <a:path w="66039" h="62229">
                <a:moveTo>
                  <a:pt x="41897" y="736"/>
                </a:moveTo>
                <a:lnTo>
                  <a:pt x="40170" y="0"/>
                </a:lnTo>
                <a:lnTo>
                  <a:pt x="38735" y="876"/>
                </a:lnTo>
                <a:lnTo>
                  <a:pt x="32533" y="5319"/>
                </a:lnTo>
                <a:lnTo>
                  <a:pt x="20110" y="14322"/>
                </a:lnTo>
                <a:lnTo>
                  <a:pt x="7534" y="23368"/>
                </a:lnTo>
                <a:lnTo>
                  <a:pt x="876" y="27940"/>
                </a:lnTo>
                <a:lnTo>
                  <a:pt x="0" y="28371"/>
                </a:lnTo>
                <a:lnTo>
                  <a:pt x="6908" y="38163"/>
                </a:lnTo>
                <a:lnTo>
                  <a:pt x="14287" y="46799"/>
                </a:lnTo>
                <a:lnTo>
                  <a:pt x="21615" y="55448"/>
                </a:lnTo>
                <a:lnTo>
                  <a:pt x="27927" y="61620"/>
                </a:lnTo>
                <a:lnTo>
                  <a:pt x="59664" y="36938"/>
                </a:lnTo>
                <a:lnTo>
                  <a:pt x="65938" y="30073"/>
                </a:lnTo>
                <a:lnTo>
                  <a:pt x="65493" y="28790"/>
                </a:lnTo>
              </a:path>
            </a:pathLst>
          </a:custGeom>
          <a:ln w="5118">
            <a:solidFill>
              <a:srgbClr val="231F20"/>
            </a:solidFill>
          </a:ln>
        </p:spPr>
        <p:txBody>
          <a:bodyPr wrap="square" lIns="0" tIns="0" rIns="0" bIns="0" rtlCol="0"/>
          <a:lstStyle/>
          <a:p>
            <a:endParaRPr/>
          </a:p>
        </p:txBody>
      </p:sp>
      <p:sp>
        <p:nvSpPr>
          <p:cNvPr id="500" name="object 500"/>
          <p:cNvSpPr/>
          <p:nvPr/>
        </p:nvSpPr>
        <p:spPr>
          <a:xfrm>
            <a:off x="1654454" y="8264325"/>
            <a:ext cx="27305" cy="33020"/>
          </a:xfrm>
          <a:custGeom>
            <a:avLst/>
            <a:gdLst/>
            <a:ahLst/>
            <a:cxnLst/>
            <a:rect l="l" t="t" r="r" b="b"/>
            <a:pathLst>
              <a:path w="27305" h="33020">
                <a:moveTo>
                  <a:pt x="4457" y="1155"/>
                </a:moveTo>
                <a:lnTo>
                  <a:pt x="0" y="0"/>
                </a:lnTo>
                <a:lnTo>
                  <a:pt x="2285" y="3746"/>
                </a:lnTo>
                <a:lnTo>
                  <a:pt x="12369" y="16421"/>
                </a:lnTo>
                <a:lnTo>
                  <a:pt x="22466" y="29070"/>
                </a:lnTo>
                <a:lnTo>
                  <a:pt x="27025" y="32397"/>
                </a:lnTo>
                <a:lnTo>
                  <a:pt x="26644" y="29375"/>
                </a:lnTo>
              </a:path>
            </a:pathLst>
          </a:custGeom>
          <a:ln w="5118">
            <a:solidFill>
              <a:srgbClr val="231F20"/>
            </a:solidFill>
          </a:ln>
        </p:spPr>
        <p:txBody>
          <a:bodyPr wrap="square" lIns="0" tIns="0" rIns="0" bIns="0" rtlCol="0"/>
          <a:lstStyle/>
          <a:p>
            <a:endParaRPr/>
          </a:p>
        </p:txBody>
      </p:sp>
      <p:sp>
        <p:nvSpPr>
          <p:cNvPr id="501" name="object 501"/>
          <p:cNvSpPr/>
          <p:nvPr/>
        </p:nvSpPr>
        <p:spPr>
          <a:xfrm>
            <a:off x="2409696" y="8236777"/>
            <a:ext cx="88690" cy="80529"/>
          </a:xfrm>
          <a:prstGeom prst="rect">
            <a:avLst/>
          </a:prstGeom>
          <a:blipFill>
            <a:blip r:embed="rId8" cstate="print"/>
            <a:stretch>
              <a:fillRect/>
            </a:stretch>
          </a:blipFill>
        </p:spPr>
        <p:txBody>
          <a:bodyPr wrap="square" lIns="0" tIns="0" rIns="0" bIns="0" rtlCol="0"/>
          <a:lstStyle/>
          <a:p>
            <a:endParaRPr/>
          </a:p>
        </p:txBody>
      </p:sp>
      <p:sp>
        <p:nvSpPr>
          <p:cNvPr id="502" name="object 502"/>
          <p:cNvSpPr/>
          <p:nvPr/>
        </p:nvSpPr>
        <p:spPr>
          <a:xfrm>
            <a:off x="1656792" y="8190881"/>
            <a:ext cx="125095" cy="76835"/>
          </a:xfrm>
          <a:custGeom>
            <a:avLst/>
            <a:gdLst/>
            <a:ahLst/>
            <a:cxnLst/>
            <a:rect l="l" t="t" r="r" b="b"/>
            <a:pathLst>
              <a:path w="125094" h="76834">
                <a:moveTo>
                  <a:pt x="0" y="76365"/>
                </a:moveTo>
                <a:lnTo>
                  <a:pt x="47243" y="43667"/>
                </a:lnTo>
                <a:lnTo>
                  <a:pt x="75960" y="24814"/>
                </a:lnTo>
                <a:lnTo>
                  <a:pt x="97821" y="12644"/>
                </a:lnTo>
                <a:lnTo>
                  <a:pt x="124498" y="0"/>
                </a:lnTo>
              </a:path>
            </a:pathLst>
          </a:custGeom>
          <a:ln w="5118">
            <a:solidFill>
              <a:srgbClr val="231F20"/>
            </a:solidFill>
          </a:ln>
        </p:spPr>
        <p:txBody>
          <a:bodyPr wrap="square" lIns="0" tIns="0" rIns="0" bIns="0" rtlCol="0"/>
          <a:lstStyle/>
          <a:p>
            <a:endParaRPr/>
          </a:p>
        </p:txBody>
      </p:sp>
      <p:sp>
        <p:nvSpPr>
          <p:cNvPr id="503" name="object 503"/>
          <p:cNvSpPr/>
          <p:nvPr/>
        </p:nvSpPr>
        <p:spPr>
          <a:xfrm>
            <a:off x="1843298" y="8095263"/>
            <a:ext cx="481965" cy="95885"/>
          </a:xfrm>
          <a:custGeom>
            <a:avLst/>
            <a:gdLst/>
            <a:ahLst/>
            <a:cxnLst/>
            <a:rect l="l" t="t" r="r" b="b"/>
            <a:pathLst>
              <a:path w="481964" h="95884">
                <a:moveTo>
                  <a:pt x="0" y="67395"/>
                </a:moveTo>
                <a:lnTo>
                  <a:pt x="30016" y="54242"/>
                </a:lnTo>
                <a:lnTo>
                  <a:pt x="65688" y="38602"/>
                </a:lnTo>
                <a:lnTo>
                  <a:pt x="108796" y="22873"/>
                </a:lnTo>
                <a:lnTo>
                  <a:pt x="161122" y="9455"/>
                </a:lnTo>
                <a:lnTo>
                  <a:pt x="224447" y="746"/>
                </a:lnTo>
                <a:lnTo>
                  <a:pt x="279786" y="0"/>
                </a:lnTo>
                <a:lnTo>
                  <a:pt x="330127" y="6630"/>
                </a:lnTo>
                <a:lnTo>
                  <a:pt x="375481" y="20073"/>
                </a:lnTo>
                <a:lnTo>
                  <a:pt x="415862" y="39764"/>
                </a:lnTo>
                <a:lnTo>
                  <a:pt x="451280" y="65137"/>
                </a:lnTo>
                <a:lnTo>
                  <a:pt x="481749" y="95627"/>
                </a:lnTo>
              </a:path>
            </a:pathLst>
          </a:custGeom>
          <a:ln w="5118">
            <a:solidFill>
              <a:srgbClr val="231F20"/>
            </a:solidFill>
          </a:ln>
        </p:spPr>
        <p:txBody>
          <a:bodyPr wrap="square" lIns="0" tIns="0" rIns="0" bIns="0" rtlCol="0"/>
          <a:lstStyle/>
          <a:p>
            <a:endParaRPr/>
          </a:p>
        </p:txBody>
      </p:sp>
      <p:sp>
        <p:nvSpPr>
          <p:cNvPr id="504" name="object 504"/>
          <p:cNvSpPr/>
          <p:nvPr/>
        </p:nvSpPr>
        <p:spPr>
          <a:xfrm>
            <a:off x="1678557" y="8230985"/>
            <a:ext cx="99695" cy="63500"/>
          </a:xfrm>
          <a:custGeom>
            <a:avLst/>
            <a:gdLst/>
            <a:ahLst/>
            <a:cxnLst/>
            <a:rect l="l" t="t" r="r" b="b"/>
            <a:pathLst>
              <a:path w="99694" h="63500">
                <a:moveTo>
                  <a:pt x="0" y="63106"/>
                </a:moveTo>
                <a:lnTo>
                  <a:pt x="51620" y="29759"/>
                </a:lnTo>
                <a:lnTo>
                  <a:pt x="79157" y="12069"/>
                </a:lnTo>
                <a:lnTo>
                  <a:pt x="91909" y="4122"/>
                </a:lnTo>
                <a:lnTo>
                  <a:pt x="99174" y="0"/>
                </a:lnTo>
              </a:path>
            </a:pathLst>
          </a:custGeom>
          <a:ln w="5118">
            <a:solidFill>
              <a:srgbClr val="231F20"/>
            </a:solidFill>
          </a:ln>
        </p:spPr>
        <p:txBody>
          <a:bodyPr wrap="square" lIns="0" tIns="0" rIns="0" bIns="0" rtlCol="0"/>
          <a:lstStyle/>
          <a:p>
            <a:endParaRPr/>
          </a:p>
        </p:txBody>
      </p:sp>
      <p:sp>
        <p:nvSpPr>
          <p:cNvPr id="505" name="object 505"/>
          <p:cNvSpPr/>
          <p:nvPr/>
        </p:nvSpPr>
        <p:spPr>
          <a:xfrm>
            <a:off x="1822475" y="8126387"/>
            <a:ext cx="413384" cy="81915"/>
          </a:xfrm>
          <a:custGeom>
            <a:avLst/>
            <a:gdLst/>
            <a:ahLst/>
            <a:cxnLst/>
            <a:rect l="l" t="t" r="r" b="b"/>
            <a:pathLst>
              <a:path w="413385" h="81915">
                <a:moveTo>
                  <a:pt x="0" y="81781"/>
                </a:moveTo>
                <a:lnTo>
                  <a:pt x="71720" y="50982"/>
                </a:lnTo>
                <a:lnTo>
                  <a:pt x="120654" y="32773"/>
                </a:lnTo>
                <a:lnTo>
                  <a:pt x="176796" y="14992"/>
                </a:lnTo>
                <a:lnTo>
                  <a:pt x="225906" y="4335"/>
                </a:lnTo>
                <a:lnTo>
                  <a:pt x="276618" y="0"/>
                </a:lnTo>
                <a:lnTo>
                  <a:pt x="326420" y="2656"/>
                </a:lnTo>
                <a:lnTo>
                  <a:pt x="372804" y="12976"/>
                </a:lnTo>
                <a:lnTo>
                  <a:pt x="413258" y="31629"/>
                </a:lnTo>
              </a:path>
            </a:pathLst>
          </a:custGeom>
          <a:ln w="5118">
            <a:solidFill>
              <a:srgbClr val="231F20"/>
            </a:solidFill>
          </a:ln>
        </p:spPr>
        <p:txBody>
          <a:bodyPr wrap="square" lIns="0" tIns="0" rIns="0" bIns="0" rtlCol="0"/>
          <a:lstStyle/>
          <a:p>
            <a:endParaRPr/>
          </a:p>
        </p:txBody>
      </p:sp>
      <p:sp>
        <p:nvSpPr>
          <p:cNvPr id="506" name="object 506"/>
          <p:cNvSpPr/>
          <p:nvPr/>
        </p:nvSpPr>
        <p:spPr>
          <a:xfrm>
            <a:off x="2021941" y="8135813"/>
            <a:ext cx="389890" cy="135255"/>
          </a:xfrm>
          <a:custGeom>
            <a:avLst/>
            <a:gdLst/>
            <a:ahLst/>
            <a:cxnLst/>
            <a:rect l="l" t="t" r="r" b="b"/>
            <a:pathLst>
              <a:path w="389889" h="135254">
                <a:moveTo>
                  <a:pt x="0" y="0"/>
                </a:moveTo>
                <a:lnTo>
                  <a:pt x="75242" y="17840"/>
                </a:lnTo>
                <a:lnTo>
                  <a:pt x="123173" y="30922"/>
                </a:lnTo>
                <a:lnTo>
                  <a:pt x="174541" y="46367"/>
                </a:lnTo>
                <a:lnTo>
                  <a:pt x="226771" y="63868"/>
                </a:lnTo>
                <a:lnTo>
                  <a:pt x="275057" y="82410"/>
                </a:lnTo>
                <a:lnTo>
                  <a:pt x="319647" y="101611"/>
                </a:lnTo>
                <a:lnTo>
                  <a:pt x="358525" y="119637"/>
                </a:lnTo>
                <a:lnTo>
                  <a:pt x="389674" y="134658"/>
                </a:lnTo>
              </a:path>
            </a:pathLst>
          </a:custGeom>
          <a:ln w="5118">
            <a:solidFill>
              <a:srgbClr val="231F20"/>
            </a:solidFill>
          </a:ln>
        </p:spPr>
        <p:txBody>
          <a:bodyPr wrap="square" lIns="0" tIns="0" rIns="0" bIns="0" rtlCol="0"/>
          <a:lstStyle/>
          <a:p>
            <a:endParaRPr/>
          </a:p>
        </p:txBody>
      </p:sp>
      <p:sp>
        <p:nvSpPr>
          <p:cNvPr id="507" name="object 507"/>
          <p:cNvSpPr/>
          <p:nvPr/>
        </p:nvSpPr>
        <p:spPr>
          <a:xfrm>
            <a:off x="2129755" y="8127020"/>
            <a:ext cx="298450" cy="114300"/>
          </a:xfrm>
          <a:custGeom>
            <a:avLst/>
            <a:gdLst/>
            <a:ahLst/>
            <a:cxnLst/>
            <a:rect l="l" t="t" r="r" b="b"/>
            <a:pathLst>
              <a:path w="298450" h="114300">
                <a:moveTo>
                  <a:pt x="0" y="0"/>
                </a:moveTo>
                <a:lnTo>
                  <a:pt x="77273" y="22145"/>
                </a:lnTo>
                <a:lnTo>
                  <a:pt x="127504" y="38747"/>
                </a:lnTo>
                <a:lnTo>
                  <a:pt x="182517" y="59371"/>
                </a:lnTo>
                <a:lnTo>
                  <a:pt x="240101" y="84268"/>
                </a:lnTo>
                <a:lnTo>
                  <a:pt x="298043" y="113690"/>
                </a:lnTo>
              </a:path>
            </a:pathLst>
          </a:custGeom>
          <a:ln w="5118">
            <a:solidFill>
              <a:srgbClr val="231F20"/>
            </a:solidFill>
          </a:ln>
        </p:spPr>
        <p:txBody>
          <a:bodyPr wrap="square" lIns="0" tIns="0" rIns="0" bIns="0" rtlCol="0"/>
          <a:lstStyle/>
          <a:p>
            <a:endParaRPr/>
          </a:p>
        </p:txBody>
      </p:sp>
      <p:sp>
        <p:nvSpPr>
          <p:cNvPr id="508" name="object 508"/>
          <p:cNvSpPr/>
          <p:nvPr/>
        </p:nvSpPr>
        <p:spPr>
          <a:xfrm>
            <a:off x="1778822" y="8100284"/>
            <a:ext cx="594360" cy="371475"/>
          </a:xfrm>
          <a:custGeom>
            <a:avLst/>
            <a:gdLst/>
            <a:ahLst/>
            <a:cxnLst/>
            <a:rect l="l" t="t" r="r" b="b"/>
            <a:pathLst>
              <a:path w="594360" h="371475">
                <a:moveTo>
                  <a:pt x="234785" y="2674"/>
                </a:moveTo>
                <a:lnTo>
                  <a:pt x="208385" y="624"/>
                </a:lnTo>
                <a:lnTo>
                  <a:pt x="171639" y="0"/>
                </a:lnTo>
                <a:lnTo>
                  <a:pt x="129331" y="3133"/>
                </a:lnTo>
                <a:lnTo>
                  <a:pt x="86245" y="12355"/>
                </a:lnTo>
                <a:lnTo>
                  <a:pt x="47164" y="29997"/>
                </a:lnTo>
                <a:lnTo>
                  <a:pt x="16872" y="58391"/>
                </a:lnTo>
                <a:lnTo>
                  <a:pt x="152" y="99868"/>
                </a:lnTo>
                <a:lnTo>
                  <a:pt x="0" y="137765"/>
                </a:lnTo>
                <a:lnTo>
                  <a:pt x="11429" y="175100"/>
                </a:lnTo>
                <a:lnTo>
                  <a:pt x="32844" y="211166"/>
                </a:lnTo>
                <a:lnTo>
                  <a:pt x="62645" y="245255"/>
                </a:lnTo>
                <a:lnTo>
                  <a:pt x="99235" y="276663"/>
                </a:lnTo>
                <a:lnTo>
                  <a:pt x="141015" y="304681"/>
                </a:lnTo>
                <a:lnTo>
                  <a:pt x="186388" y="328604"/>
                </a:lnTo>
                <a:lnTo>
                  <a:pt x="233756" y="347724"/>
                </a:lnTo>
                <a:lnTo>
                  <a:pt x="281521" y="361335"/>
                </a:lnTo>
                <a:lnTo>
                  <a:pt x="330014" y="369217"/>
                </a:lnTo>
                <a:lnTo>
                  <a:pt x="377779" y="371236"/>
                </a:lnTo>
                <a:lnTo>
                  <a:pt x="423650" y="367520"/>
                </a:lnTo>
                <a:lnTo>
                  <a:pt x="466464" y="358196"/>
                </a:lnTo>
                <a:lnTo>
                  <a:pt x="505058" y="343391"/>
                </a:lnTo>
                <a:lnTo>
                  <a:pt x="538267" y="323233"/>
                </a:lnTo>
                <a:lnTo>
                  <a:pt x="583878" y="267364"/>
                </a:lnTo>
                <a:lnTo>
                  <a:pt x="593985" y="191609"/>
                </a:lnTo>
                <a:lnTo>
                  <a:pt x="582816" y="146591"/>
                </a:lnTo>
              </a:path>
            </a:pathLst>
          </a:custGeom>
          <a:ln w="5118">
            <a:solidFill>
              <a:srgbClr val="231F20"/>
            </a:solidFill>
          </a:ln>
        </p:spPr>
        <p:txBody>
          <a:bodyPr wrap="square" lIns="0" tIns="0" rIns="0" bIns="0" rtlCol="0"/>
          <a:lstStyle/>
          <a:p>
            <a:endParaRPr/>
          </a:p>
        </p:txBody>
      </p:sp>
      <p:sp>
        <p:nvSpPr>
          <p:cNvPr id="509" name="object 509"/>
          <p:cNvSpPr/>
          <p:nvPr/>
        </p:nvSpPr>
        <p:spPr>
          <a:xfrm>
            <a:off x="1823383" y="8135962"/>
            <a:ext cx="513080" cy="288290"/>
          </a:xfrm>
          <a:custGeom>
            <a:avLst/>
            <a:gdLst/>
            <a:ahLst/>
            <a:cxnLst/>
            <a:rect l="l" t="t" r="r" b="b"/>
            <a:pathLst>
              <a:path w="513080" h="288290">
                <a:moveTo>
                  <a:pt x="80822" y="0"/>
                </a:moveTo>
                <a:lnTo>
                  <a:pt x="55456" y="5599"/>
                </a:lnTo>
                <a:lnTo>
                  <a:pt x="26552" y="20929"/>
                </a:lnTo>
                <a:lnTo>
                  <a:pt x="4577" y="49013"/>
                </a:lnTo>
                <a:lnTo>
                  <a:pt x="0" y="92875"/>
                </a:lnTo>
                <a:lnTo>
                  <a:pt x="12560" y="128546"/>
                </a:lnTo>
                <a:lnTo>
                  <a:pt x="38308" y="164097"/>
                </a:lnTo>
                <a:lnTo>
                  <a:pt x="74622" y="197872"/>
                </a:lnTo>
                <a:lnTo>
                  <a:pt x="118879" y="228213"/>
                </a:lnTo>
                <a:lnTo>
                  <a:pt x="168459" y="253465"/>
                </a:lnTo>
                <a:lnTo>
                  <a:pt x="220738" y="271970"/>
                </a:lnTo>
                <a:lnTo>
                  <a:pt x="266893" y="281853"/>
                </a:lnTo>
                <a:lnTo>
                  <a:pt x="324172" y="287761"/>
                </a:lnTo>
                <a:lnTo>
                  <a:pt x="384239" y="285427"/>
                </a:lnTo>
                <a:lnTo>
                  <a:pt x="438759" y="270586"/>
                </a:lnTo>
                <a:lnTo>
                  <a:pt x="476269" y="245555"/>
                </a:lnTo>
                <a:lnTo>
                  <a:pt x="501621" y="211781"/>
                </a:lnTo>
                <a:lnTo>
                  <a:pt x="512565" y="172150"/>
                </a:lnTo>
                <a:lnTo>
                  <a:pt x="506851" y="129546"/>
                </a:lnTo>
                <a:lnTo>
                  <a:pt x="482231" y="86855"/>
                </a:lnTo>
              </a:path>
            </a:pathLst>
          </a:custGeom>
          <a:ln w="5118">
            <a:solidFill>
              <a:srgbClr val="231F20"/>
            </a:solidFill>
          </a:ln>
        </p:spPr>
        <p:txBody>
          <a:bodyPr wrap="square" lIns="0" tIns="0" rIns="0" bIns="0" rtlCol="0"/>
          <a:lstStyle/>
          <a:p>
            <a:endParaRPr/>
          </a:p>
        </p:txBody>
      </p:sp>
      <p:sp>
        <p:nvSpPr>
          <p:cNvPr id="510" name="object 510"/>
          <p:cNvSpPr/>
          <p:nvPr/>
        </p:nvSpPr>
        <p:spPr>
          <a:xfrm>
            <a:off x="2758559" y="8116927"/>
            <a:ext cx="322662" cy="324079"/>
          </a:xfrm>
          <a:prstGeom prst="rect">
            <a:avLst/>
          </a:prstGeom>
          <a:blipFill>
            <a:blip r:embed="rId9" cstate="print"/>
            <a:stretch>
              <a:fillRect/>
            </a:stretch>
          </a:blipFill>
        </p:spPr>
        <p:txBody>
          <a:bodyPr wrap="square" lIns="0" tIns="0" rIns="0" bIns="0" rtlCol="0"/>
          <a:lstStyle/>
          <a:p>
            <a:endParaRPr/>
          </a:p>
        </p:txBody>
      </p:sp>
      <p:sp>
        <p:nvSpPr>
          <p:cNvPr id="511" name="object 511"/>
          <p:cNvSpPr/>
          <p:nvPr/>
        </p:nvSpPr>
        <p:spPr>
          <a:xfrm>
            <a:off x="5959115" y="9061779"/>
            <a:ext cx="616585" cy="382270"/>
          </a:xfrm>
          <a:custGeom>
            <a:avLst/>
            <a:gdLst/>
            <a:ahLst/>
            <a:cxnLst/>
            <a:rect l="l" t="t" r="r" b="b"/>
            <a:pathLst>
              <a:path w="616584" h="382270">
                <a:moveTo>
                  <a:pt x="350418" y="0"/>
                </a:moveTo>
                <a:lnTo>
                  <a:pt x="0" y="80975"/>
                </a:lnTo>
                <a:lnTo>
                  <a:pt x="122910" y="381774"/>
                </a:lnTo>
                <a:lnTo>
                  <a:pt x="616470" y="253187"/>
                </a:lnTo>
                <a:lnTo>
                  <a:pt x="350418" y="0"/>
                </a:lnTo>
                <a:close/>
              </a:path>
            </a:pathLst>
          </a:custGeom>
          <a:solidFill>
            <a:srgbClr val="D1D3D4"/>
          </a:solidFill>
        </p:spPr>
        <p:txBody>
          <a:bodyPr wrap="square" lIns="0" tIns="0" rIns="0" bIns="0" rtlCol="0"/>
          <a:lstStyle/>
          <a:p>
            <a:endParaRPr/>
          </a:p>
        </p:txBody>
      </p:sp>
      <p:sp>
        <p:nvSpPr>
          <p:cNvPr id="512" name="object 512"/>
          <p:cNvSpPr/>
          <p:nvPr/>
        </p:nvSpPr>
        <p:spPr>
          <a:xfrm>
            <a:off x="5959115" y="9061779"/>
            <a:ext cx="616585" cy="382270"/>
          </a:xfrm>
          <a:custGeom>
            <a:avLst/>
            <a:gdLst/>
            <a:ahLst/>
            <a:cxnLst/>
            <a:rect l="l" t="t" r="r" b="b"/>
            <a:pathLst>
              <a:path w="616584" h="382270">
                <a:moveTo>
                  <a:pt x="616470" y="253187"/>
                </a:moveTo>
                <a:lnTo>
                  <a:pt x="122910" y="381774"/>
                </a:lnTo>
                <a:lnTo>
                  <a:pt x="0" y="80975"/>
                </a:lnTo>
                <a:lnTo>
                  <a:pt x="350418" y="0"/>
                </a:lnTo>
                <a:lnTo>
                  <a:pt x="616470" y="253187"/>
                </a:lnTo>
                <a:close/>
              </a:path>
            </a:pathLst>
          </a:custGeom>
          <a:ln w="3175">
            <a:solidFill>
              <a:srgbClr val="231F20"/>
            </a:solidFill>
          </a:ln>
        </p:spPr>
        <p:txBody>
          <a:bodyPr wrap="square" lIns="0" tIns="0" rIns="0" bIns="0" rtlCol="0"/>
          <a:lstStyle/>
          <a:p>
            <a:endParaRPr/>
          </a:p>
        </p:txBody>
      </p:sp>
      <p:sp>
        <p:nvSpPr>
          <p:cNvPr id="513" name="object 513"/>
          <p:cNvSpPr/>
          <p:nvPr/>
        </p:nvSpPr>
        <p:spPr>
          <a:xfrm>
            <a:off x="6115707" y="9101453"/>
            <a:ext cx="616585" cy="382270"/>
          </a:xfrm>
          <a:custGeom>
            <a:avLst/>
            <a:gdLst/>
            <a:ahLst/>
            <a:cxnLst/>
            <a:rect l="l" t="t" r="r" b="b"/>
            <a:pathLst>
              <a:path w="616584" h="382270">
                <a:moveTo>
                  <a:pt x="350443" y="0"/>
                </a:moveTo>
                <a:lnTo>
                  <a:pt x="0" y="80975"/>
                </a:lnTo>
                <a:lnTo>
                  <a:pt x="122910" y="381774"/>
                </a:lnTo>
                <a:lnTo>
                  <a:pt x="616470" y="253187"/>
                </a:lnTo>
                <a:lnTo>
                  <a:pt x="350443" y="0"/>
                </a:lnTo>
                <a:close/>
              </a:path>
            </a:pathLst>
          </a:custGeom>
          <a:solidFill>
            <a:srgbClr val="D1D3D4"/>
          </a:solidFill>
        </p:spPr>
        <p:txBody>
          <a:bodyPr wrap="square" lIns="0" tIns="0" rIns="0" bIns="0" rtlCol="0"/>
          <a:lstStyle/>
          <a:p>
            <a:endParaRPr/>
          </a:p>
        </p:txBody>
      </p:sp>
      <p:sp>
        <p:nvSpPr>
          <p:cNvPr id="514" name="object 514"/>
          <p:cNvSpPr/>
          <p:nvPr/>
        </p:nvSpPr>
        <p:spPr>
          <a:xfrm>
            <a:off x="6115707" y="9101453"/>
            <a:ext cx="616585" cy="382270"/>
          </a:xfrm>
          <a:custGeom>
            <a:avLst/>
            <a:gdLst/>
            <a:ahLst/>
            <a:cxnLst/>
            <a:rect l="l" t="t" r="r" b="b"/>
            <a:pathLst>
              <a:path w="616584" h="382270">
                <a:moveTo>
                  <a:pt x="616470" y="253187"/>
                </a:moveTo>
                <a:lnTo>
                  <a:pt x="122910" y="381774"/>
                </a:lnTo>
                <a:lnTo>
                  <a:pt x="0" y="80975"/>
                </a:lnTo>
                <a:lnTo>
                  <a:pt x="350443" y="0"/>
                </a:lnTo>
                <a:lnTo>
                  <a:pt x="616470" y="253187"/>
                </a:lnTo>
                <a:close/>
              </a:path>
            </a:pathLst>
          </a:custGeom>
          <a:ln w="3175">
            <a:solidFill>
              <a:srgbClr val="231F20"/>
            </a:solidFill>
          </a:ln>
        </p:spPr>
        <p:txBody>
          <a:bodyPr wrap="square" lIns="0" tIns="0" rIns="0" bIns="0" rtlCol="0"/>
          <a:lstStyle/>
          <a:p>
            <a:endParaRPr/>
          </a:p>
        </p:txBody>
      </p:sp>
      <p:sp>
        <p:nvSpPr>
          <p:cNvPr id="515" name="object 515"/>
          <p:cNvSpPr/>
          <p:nvPr/>
        </p:nvSpPr>
        <p:spPr>
          <a:xfrm>
            <a:off x="5792329" y="8844264"/>
            <a:ext cx="1051560" cy="807720"/>
          </a:xfrm>
          <a:custGeom>
            <a:avLst/>
            <a:gdLst/>
            <a:ahLst/>
            <a:cxnLst/>
            <a:rect l="l" t="t" r="r" b="b"/>
            <a:pathLst>
              <a:path w="1051559" h="807720">
                <a:moveTo>
                  <a:pt x="0" y="161772"/>
                </a:moveTo>
                <a:lnTo>
                  <a:pt x="559244" y="0"/>
                </a:lnTo>
                <a:lnTo>
                  <a:pt x="1051001" y="516724"/>
                </a:lnTo>
                <a:lnTo>
                  <a:pt x="274243" y="807097"/>
                </a:lnTo>
                <a:lnTo>
                  <a:pt x="0" y="161772"/>
                </a:lnTo>
                <a:close/>
              </a:path>
            </a:pathLst>
          </a:custGeom>
          <a:ln w="3175">
            <a:solidFill>
              <a:srgbClr val="231F20"/>
            </a:solidFill>
          </a:ln>
        </p:spPr>
        <p:txBody>
          <a:bodyPr wrap="square" lIns="0" tIns="0" rIns="0" bIns="0" rtlCol="0"/>
          <a:lstStyle/>
          <a:p>
            <a:endParaRPr/>
          </a:p>
        </p:txBody>
      </p:sp>
      <p:sp>
        <p:nvSpPr>
          <p:cNvPr id="516" name="object 516"/>
          <p:cNvSpPr/>
          <p:nvPr/>
        </p:nvSpPr>
        <p:spPr>
          <a:xfrm>
            <a:off x="5802845" y="8864146"/>
            <a:ext cx="568960" cy="171450"/>
          </a:xfrm>
          <a:custGeom>
            <a:avLst/>
            <a:gdLst/>
            <a:ahLst/>
            <a:cxnLst/>
            <a:rect l="l" t="t" r="r" b="b"/>
            <a:pathLst>
              <a:path w="568960" h="171450">
                <a:moveTo>
                  <a:pt x="0" y="171208"/>
                </a:moveTo>
                <a:lnTo>
                  <a:pt x="568452" y="0"/>
                </a:lnTo>
              </a:path>
            </a:pathLst>
          </a:custGeom>
          <a:ln w="3175">
            <a:solidFill>
              <a:srgbClr val="231F20"/>
            </a:solidFill>
          </a:ln>
        </p:spPr>
        <p:txBody>
          <a:bodyPr wrap="square" lIns="0" tIns="0" rIns="0" bIns="0" rtlCol="0"/>
          <a:lstStyle/>
          <a:p>
            <a:endParaRPr/>
          </a:p>
        </p:txBody>
      </p:sp>
      <p:sp>
        <p:nvSpPr>
          <p:cNvPr id="517" name="object 517"/>
          <p:cNvSpPr/>
          <p:nvPr/>
        </p:nvSpPr>
        <p:spPr>
          <a:xfrm>
            <a:off x="5808724" y="8882281"/>
            <a:ext cx="581025" cy="169545"/>
          </a:xfrm>
          <a:custGeom>
            <a:avLst/>
            <a:gdLst/>
            <a:ahLst/>
            <a:cxnLst/>
            <a:rect l="l" t="t" r="r" b="b"/>
            <a:pathLst>
              <a:path w="581025" h="169545">
                <a:moveTo>
                  <a:pt x="0" y="169519"/>
                </a:moveTo>
                <a:lnTo>
                  <a:pt x="580555" y="0"/>
                </a:lnTo>
              </a:path>
            </a:pathLst>
          </a:custGeom>
          <a:ln w="3175">
            <a:solidFill>
              <a:srgbClr val="231F20"/>
            </a:solidFill>
          </a:ln>
        </p:spPr>
        <p:txBody>
          <a:bodyPr wrap="square" lIns="0" tIns="0" rIns="0" bIns="0" rtlCol="0"/>
          <a:lstStyle/>
          <a:p>
            <a:endParaRPr/>
          </a:p>
        </p:txBody>
      </p:sp>
      <p:sp>
        <p:nvSpPr>
          <p:cNvPr id="518" name="object 518"/>
          <p:cNvSpPr/>
          <p:nvPr/>
        </p:nvSpPr>
        <p:spPr>
          <a:xfrm>
            <a:off x="1459760" y="8943592"/>
            <a:ext cx="220345" cy="260985"/>
          </a:xfrm>
          <a:custGeom>
            <a:avLst/>
            <a:gdLst/>
            <a:ahLst/>
            <a:cxnLst/>
            <a:rect l="l" t="t" r="r" b="b"/>
            <a:pathLst>
              <a:path w="220344" h="260984">
                <a:moveTo>
                  <a:pt x="8432" y="0"/>
                </a:moveTo>
                <a:lnTo>
                  <a:pt x="6350" y="1485"/>
                </a:lnTo>
                <a:lnTo>
                  <a:pt x="3086" y="3238"/>
                </a:lnTo>
                <a:lnTo>
                  <a:pt x="0" y="5194"/>
                </a:lnTo>
                <a:lnTo>
                  <a:pt x="53054" y="37311"/>
                </a:lnTo>
                <a:lnTo>
                  <a:pt x="88789" y="71097"/>
                </a:lnTo>
                <a:lnTo>
                  <a:pt x="126834" y="113652"/>
                </a:lnTo>
                <a:lnTo>
                  <a:pt x="161754" y="159333"/>
                </a:lnTo>
                <a:lnTo>
                  <a:pt x="188828" y="201612"/>
                </a:lnTo>
                <a:lnTo>
                  <a:pt x="205832" y="236499"/>
                </a:lnTo>
                <a:lnTo>
                  <a:pt x="210540" y="260007"/>
                </a:lnTo>
                <a:lnTo>
                  <a:pt x="213982" y="260413"/>
                </a:lnTo>
                <a:lnTo>
                  <a:pt x="219595" y="254711"/>
                </a:lnTo>
                <a:lnTo>
                  <a:pt x="220192" y="252298"/>
                </a:lnTo>
                <a:lnTo>
                  <a:pt x="217871" y="230890"/>
                </a:lnTo>
                <a:lnTo>
                  <a:pt x="177047" y="154805"/>
                </a:lnTo>
                <a:lnTo>
                  <a:pt x="138950" y="104673"/>
                </a:lnTo>
                <a:lnTo>
                  <a:pt x="96161" y="56864"/>
                </a:lnTo>
                <a:lnTo>
                  <a:pt x="57823" y="21447"/>
                </a:lnTo>
                <a:lnTo>
                  <a:pt x="27418" y="1474"/>
                </a:lnTo>
                <a:lnTo>
                  <a:pt x="8432" y="0"/>
                </a:lnTo>
                <a:close/>
              </a:path>
            </a:pathLst>
          </a:custGeom>
          <a:solidFill>
            <a:srgbClr val="58595B"/>
          </a:solidFill>
        </p:spPr>
        <p:txBody>
          <a:bodyPr wrap="square" lIns="0" tIns="0" rIns="0" bIns="0" rtlCol="0"/>
          <a:lstStyle/>
          <a:p>
            <a:endParaRPr/>
          </a:p>
        </p:txBody>
      </p:sp>
      <p:sp>
        <p:nvSpPr>
          <p:cNvPr id="519" name="object 519"/>
          <p:cNvSpPr/>
          <p:nvPr/>
        </p:nvSpPr>
        <p:spPr>
          <a:xfrm>
            <a:off x="1407485" y="8979546"/>
            <a:ext cx="218440" cy="266700"/>
          </a:xfrm>
          <a:custGeom>
            <a:avLst/>
            <a:gdLst/>
            <a:ahLst/>
            <a:cxnLst/>
            <a:rect l="l" t="t" r="r" b="b"/>
            <a:pathLst>
              <a:path w="218439" h="266700">
                <a:moveTo>
                  <a:pt x="8242" y="0"/>
                </a:moveTo>
                <a:lnTo>
                  <a:pt x="6159" y="1638"/>
                </a:lnTo>
                <a:lnTo>
                  <a:pt x="3022" y="3517"/>
                </a:lnTo>
                <a:lnTo>
                  <a:pt x="0" y="5638"/>
                </a:lnTo>
                <a:lnTo>
                  <a:pt x="52385" y="37949"/>
                </a:lnTo>
                <a:lnTo>
                  <a:pt x="87787" y="72348"/>
                </a:lnTo>
                <a:lnTo>
                  <a:pt x="125526" y="115836"/>
                </a:lnTo>
                <a:lnTo>
                  <a:pt x="160238" y="162637"/>
                </a:lnTo>
                <a:lnTo>
                  <a:pt x="187204" y="206055"/>
                </a:lnTo>
                <a:lnTo>
                  <a:pt x="204197" y="241975"/>
                </a:lnTo>
                <a:lnTo>
                  <a:pt x="208991" y="266280"/>
                </a:lnTo>
                <a:lnTo>
                  <a:pt x="212420" y="266649"/>
                </a:lnTo>
                <a:lnTo>
                  <a:pt x="217843" y="260629"/>
                </a:lnTo>
                <a:lnTo>
                  <a:pt x="218439" y="258127"/>
                </a:lnTo>
                <a:lnTo>
                  <a:pt x="215998" y="235886"/>
                </a:lnTo>
                <a:lnTo>
                  <a:pt x="175229" y="157598"/>
                </a:lnTo>
                <a:lnTo>
                  <a:pt x="137375" y="106260"/>
                </a:lnTo>
                <a:lnTo>
                  <a:pt x="94944" y="57403"/>
                </a:lnTo>
                <a:lnTo>
                  <a:pt x="56973" y="21345"/>
                </a:lnTo>
                <a:lnTo>
                  <a:pt x="26921" y="1179"/>
                </a:lnTo>
                <a:lnTo>
                  <a:pt x="8242" y="0"/>
                </a:lnTo>
                <a:close/>
              </a:path>
            </a:pathLst>
          </a:custGeom>
          <a:solidFill>
            <a:srgbClr val="58595B"/>
          </a:solidFill>
        </p:spPr>
        <p:txBody>
          <a:bodyPr wrap="square" lIns="0" tIns="0" rIns="0" bIns="0" rtlCol="0"/>
          <a:lstStyle/>
          <a:p>
            <a:endParaRPr/>
          </a:p>
        </p:txBody>
      </p:sp>
      <p:sp>
        <p:nvSpPr>
          <p:cNvPr id="520" name="object 520"/>
          <p:cNvSpPr/>
          <p:nvPr/>
        </p:nvSpPr>
        <p:spPr>
          <a:xfrm>
            <a:off x="1280245" y="9067640"/>
            <a:ext cx="236854" cy="274955"/>
          </a:xfrm>
          <a:custGeom>
            <a:avLst/>
            <a:gdLst/>
            <a:ahLst/>
            <a:cxnLst/>
            <a:rect l="l" t="t" r="r" b="b"/>
            <a:pathLst>
              <a:path w="236855" h="274954">
                <a:moveTo>
                  <a:pt x="8572" y="0"/>
                </a:moveTo>
                <a:lnTo>
                  <a:pt x="6426" y="1790"/>
                </a:lnTo>
                <a:lnTo>
                  <a:pt x="3136" y="3873"/>
                </a:lnTo>
                <a:lnTo>
                  <a:pt x="0" y="6108"/>
                </a:lnTo>
                <a:lnTo>
                  <a:pt x="55945" y="38669"/>
                </a:lnTo>
                <a:lnTo>
                  <a:pt x="94049" y="73851"/>
                </a:lnTo>
                <a:lnTo>
                  <a:pt x="134835" y="118503"/>
                </a:lnTo>
                <a:lnTo>
                  <a:pt x="172551" y="166710"/>
                </a:lnTo>
                <a:lnTo>
                  <a:pt x="202039" y="211582"/>
                </a:lnTo>
                <a:lnTo>
                  <a:pt x="220852" y="248852"/>
                </a:lnTo>
                <a:lnTo>
                  <a:pt x="226542" y="274256"/>
                </a:lnTo>
                <a:lnTo>
                  <a:pt x="230111" y="274510"/>
                </a:lnTo>
                <a:lnTo>
                  <a:pt x="235661" y="268058"/>
                </a:lnTo>
                <a:lnTo>
                  <a:pt x="236232" y="265391"/>
                </a:lnTo>
                <a:lnTo>
                  <a:pt x="233058" y="242126"/>
                </a:lnTo>
                <a:lnTo>
                  <a:pt x="216938" y="206516"/>
                </a:lnTo>
                <a:lnTo>
                  <a:pt x="188173" y="161030"/>
                </a:lnTo>
                <a:lnTo>
                  <a:pt x="147065" y="108140"/>
                </a:lnTo>
                <a:lnTo>
                  <a:pt x="101148" y="57971"/>
                </a:lnTo>
                <a:lnTo>
                  <a:pt x="60293" y="21123"/>
                </a:lnTo>
                <a:lnTo>
                  <a:pt x="28201" y="748"/>
                </a:lnTo>
                <a:lnTo>
                  <a:pt x="8572" y="0"/>
                </a:lnTo>
                <a:close/>
              </a:path>
            </a:pathLst>
          </a:custGeom>
          <a:solidFill>
            <a:srgbClr val="58595B"/>
          </a:solidFill>
        </p:spPr>
        <p:txBody>
          <a:bodyPr wrap="square" lIns="0" tIns="0" rIns="0" bIns="0" rtlCol="0"/>
          <a:lstStyle/>
          <a:p>
            <a:endParaRPr/>
          </a:p>
        </p:txBody>
      </p:sp>
      <p:sp>
        <p:nvSpPr>
          <p:cNvPr id="521" name="object 521"/>
          <p:cNvSpPr/>
          <p:nvPr/>
        </p:nvSpPr>
        <p:spPr>
          <a:xfrm>
            <a:off x="1537273" y="8867637"/>
            <a:ext cx="239659" cy="274044"/>
          </a:xfrm>
          <a:prstGeom prst="rect">
            <a:avLst/>
          </a:prstGeom>
          <a:blipFill>
            <a:blip r:embed="rId10" cstate="print"/>
            <a:stretch>
              <a:fillRect/>
            </a:stretch>
          </a:blipFill>
        </p:spPr>
        <p:txBody>
          <a:bodyPr wrap="square" lIns="0" tIns="0" rIns="0" bIns="0" rtlCol="0"/>
          <a:lstStyle/>
          <a:p>
            <a:endParaRPr/>
          </a:p>
        </p:txBody>
      </p:sp>
      <p:sp>
        <p:nvSpPr>
          <p:cNvPr id="522" name="object 522"/>
          <p:cNvSpPr/>
          <p:nvPr/>
        </p:nvSpPr>
        <p:spPr>
          <a:xfrm>
            <a:off x="1105832" y="8831258"/>
            <a:ext cx="708025" cy="654050"/>
          </a:xfrm>
          <a:custGeom>
            <a:avLst/>
            <a:gdLst/>
            <a:ahLst/>
            <a:cxnLst/>
            <a:rect l="l" t="t" r="r" b="b"/>
            <a:pathLst>
              <a:path w="708025" h="654050">
                <a:moveTo>
                  <a:pt x="7005" y="327487"/>
                </a:moveTo>
                <a:lnTo>
                  <a:pt x="0" y="298431"/>
                </a:lnTo>
                <a:lnTo>
                  <a:pt x="2369" y="282045"/>
                </a:lnTo>
                <a:lnTo>
                  <a:pt x="8158" y="274800"/>
                </a:lnTo>
                <a:lnTo>
                  <a:pt x="11412" y="273169"/>
                </a:lnTo>
                <a:lnTo>
                  <a:pt x="48940" y="245509"/>
                </a:lnTo>
                <a:lnTo>
                  <a:pt x="81761" y="269879"/>
                </a:lnTo>
                <a:lnTo>
                  <a:pt x="101985" y="271996"/>
                </a:lnTo>
                <a:lnTo>
                  <a:pt x="120261" y="273973"/>
                </a:lnTo>
                <a:lnTo>
                  <a:pt x="128214" y="274846"/>
                </a:lnTo>
                <a:lnTo>
                  <a:pt x="491345" y="20007"/>
                </a:lnTo>
                <a:lnTo>
                  <a:pt x="536715" y="0"/>
                </a:lnTo>
                <a:lnTo>
                  <a:pt x="569797" y="2486"/>
                </a:lnTo>
                <a:lnTo>
                  <a:pt x="606754" y="35708"/>
                </a:lnTo>
                <a:lnTo>
                  <a:pt x="663747" y="107904"/>
                </a:lnTo>
                <a:lnTo>
                  <a:pt x="699675" y="171878"/>
                </a:lnTo>
                <a:lnTo>
                  <a:pt x="707492" y="219702"/>
                </a:lnTo>
                <a:lnTo>
                  <a:pt x="701613" y="249657"/>
                </a:lnTo>
                <a:lnTo>
                  <a:pt x="696450" y="260025"/>
                </a:lnTo>
                <a:lnTo>
                  <a:pt x="342640" y="557598"/>
                </a:lnTo>
                <a:lnTo>
                  <a:pt x="341726" y="611053"/>
                </a:lnTo>
                <a:lnTo>
                  <a:pt x="352384" y="622806"/>
                </a:lnTo>
                <a:lnTo>
                  <a:pt x="355698" y="629688"/>
                </a:lnTo>
                <a:lnTo>
                  <a:pt x="351450" y="634368"/>
                </a:lnTo>
                <a:lnTo>
                  <a:pt x="339427" y="639513"/>
                </a:lnTo>
                <a:lnTo>
                  <a:pt x="323240" y="645250"/>
                </a:lnTo>
                <a:lnTo>
                  <a:pt x="308419" y="649699"/>
                </a:lnTo>
                <a:lnTo>
                  <a:pt x="297595" y="652576"/>
                </a:lnTo>
                <a:lnTo>
                  <a:pt x="293402" y="653598"/>
                </a:lnTo>
              </a:path>
            </a:pathLst>
          </a:custGeom>
          <a:ln w="6350">
            <a:solidFill>
              <a:srgbClr val="58595B"/>
            </a:solidFill>
          </a:ln>
        </p:spPr>
        <p:txBody>
          <a:bodyPr wrap="square" lIns="0" tIns="0" rIns="0" bIns="0" rtlCol="0"/>
          <a:lstStyle/>
          <a:p>
            <a:endParaRPr/>
          </a:p>
        </p:txBody>
      </p:sp>
      <p:sp>
        <p:nvSpPr>
          <p:cNvPr id="523" name="object 523"/>
          <p:cNvSpPr/>
          <p:nvPr/>
        </p:nvSpPr>
        <p:spPr>
          <a:xfrm>
            <a:off x="1182067" y="9106113"/>
            <a:ext cx="52069" cy="36830"/>
          </a:xfrm>
          <a:custGeom>
            <a:avLst/>
            <a:gdLst/>
            <a:ahLst/>
            <a:cxnLst/>
            <a:rect l="l" t="t" r="r" b="b"/>
            <a:pathLst>
              <a:path w="52069" h="36829">
                <a:moveTo>
                  <a:pt x="0" y="36652"/>
                </a:moveTo>
                <a:lnTo>
                  <a:pt x="51981" y="0"/>
                </a:lnTo>
              </a:path>
            </a:pathLst>
          </a:custGeom>
          <a:ln w="6350">
            <a:solidFill>
              <a:srgbClr val="58595B"/>
            </a:solidFill>
          </a:ln>
        </p:spPr>
        <p:txBody>
          <a:bodyPr wrap="square" lIns="0" tIns="0" rIns="0" bIns="0" rtlCol="0"/>
          <a:lstStyle/>
          <a:p>
            <a:endParaRPr/>
          </a:p>
        </p:txBody>
      </p:sp>
      <p:sp>
        <p:nvSpPr>
          <p:cNvPr id="524" name="object 524"/>
          <p:cNvSpPr/>
          <p:nvPr/>
        </p:nvSpPr>
        <p:spPr>
          <a:xfrm>
            <a:off x="1127471" y="9097247"/>
            <a:ext cx="40640" cy="32384"/>
          </a:xfrm>
          <a:custGeom>
            <a:avLst/>
            <a:gdLst/>
            <a:ahLst/>
            <a:cxnLst/>
            <a:rect l="l" t="t" r="r" b="b"/>
            <a:pathLst>
              <a:path w="40640" h="32384">
                <a:moveTo>
                  <a:pt x="0" y="32372"/>
                </a:moveTo>
                <a:lnTo>
                  <a:pt x="40487" y="0"/>
                </a:lnTo>
              </a:path>
            </a:pathLst>
          </a:custGeom>
          <a:ln w="6350">
            <a:solidFill>
              <a:srgbClr val="58595B"/>
            </a:solidFill>
          </a:ln>
        </p:spPr>
        <p:txBody>
          <a:bodyPr wrap="square" lIns="0" tIns="0" rIns="0" bIns="0" rtlCol="0"/>
          <a:lstStyle/>
          <a:p>
            <a:endParaRPr/>
          </a:p>
        </p:txBody>
      </p:sp>
      <p:sp>
        <p:nvSpPr>
          <p:cNvPr id="525" name="object 525"/>
          <p:cNvSpPr/>
          <p:nvPr/>
        </p:nvSpPr>
        <p:spPr>
          <a:xfrm>
            <a:off x="1239379" y="9102482"/>
            <a:ext cx="220345" cy="286385"/>
          </a:xfrm>
          <a:custGeom>
            <a:avLst/>
            <a:gdLst/>
            <a:ahLst/>
            <a:cxnLst/>
            <a:rect l="l" t="t" r="r" b="b"/>
            <a:pathLst>
              <a:path w="220344" h="286384">
                <a:moveTo>
                  <a:pt x="0" y="0"/>
                </a:moveTo>
                <a:lnTo>
                  <a:pt x="84861" y="91363"/>
                </a:lnTo>
                <a:lnTo>
                  <a:pt x="115661" y="100884"/>
                </a:lnTo>
                <a:lnTo>
                  <a:pt x="130284" y="109092"/>
                </a:lnTo>
                <a:lnTo>
                  <a:pt x="132651" y="120521"/>
                </a:lnTo>
                <a:lnTo>
                  <a:pt x="126682" y="139700"/>
                </a:lnTo>
                <a:lnTo>
                  <a:pt x="181978" y="230886"/>
                </a:lnTo>
                <a:lnTo>
                  <a:pt x="208305" y="242054"/>
                </a:lnTo>
                <a:lnTo>
                  <a:pt x="219905" y="251556"/>
                </a:lnTo>
                <a:lnTo>
                  <a:pt x="219320" y="264595"/>
                </a:lnTo>
                <a:lnTo>
                  <a:pt x="209092" y="286372"/>
                </a:lnTo>
              </a:path>
            </a:pathLst>
          </a:custGeom>
          <a:ln w="6350">
            <a:solidFill>
              <a:srgbClr val="58595B"/>
            </a:solidFill>
          </a:ln>
        </p:spPr>
        <p:txBody>
          <a:bodyPr wrap="square" lIns="0" tIns="0" rIns="0" bIns="0" rtlCol="0"/>
          <a:lstStyle/>
          <a:p>
            <a:endParaRPr/>
          </a:p>
        </p:txBody>
      </p:sp>
      <p:sp>
        <p:nvSpPr>
          <p:cNvPr id="526" name="object 526"/>
          <p:cNvSpPr/>
          <p:nvPr/>
        </p:nvSpPr>
        <p:spPr>
          <a:xfrm>
            <a:off x="1401588" y="9388861"/>
            <a:ext cx="46990" cy="27940"/>
          </a:xfrm>
          <a:custGeom>
            <a:avLst/>
            <a:gdLst/>
            <a:ahLst/>
            <a:cxnLst/>
            <a:rect l="l" t="t" r="r" b="b"/>
            <a:pathLst>
              <a:path w="46990" h="27940">
                <a:moveTo>
                  <a:pt x="0" y="27673"/>
                </a:moveTo>
                <a:lnTo>
                  <a:pt x="46875" y="0"/>
                </a:lnTo>
              </a:path>
            </a:pathLst>
          </a:custGeom>
          <a:ln w="6350">
            <a:solidFill>
              <a:srgbClr val="58595B"/>
            </a:solidFill>
          </a:ln>
        </p:spPr>
        <p:txBody>
          <a:bodyPr wrap="square" lIns="0" tIns="0" rIns="0" bIns="0" rtlCol="0"/>
          <a:lstStyle/>
          <a:p>
            <a:endParaRPr/>
          </a:p>
        </p:txBody>
      </p:sp>
      <p:sp>
        <p:nvSpPr>
          <p:cNvPr id="527" name="object 527"/>
          <p:cNvSpPr/>
          <p:nvPr/>
        </p:nvSpPr>
        <p:spPr>
          <a:xfrm>
            <a:off x="1373819" y="9338002"/>
            <a:ext cx="56515" cy="34290"/>
          </a:xfrm>
          <a:custGeom>
            <a:avLst/>
            <a:gdLst/>
            <a:ahLst/>
            <a:cxnLst/>
            <a:rect l="l" t="t" r="r" b="b"/>
            <a:pathLst>
              <a:path w="56515" h="34290">
                <a:moveTo>
                  <a:pt x="0" y="34175"/>
                </a:moveTo>
                <a:lnTo>
                  <a:pt x="56451" y="0"/>
                </a:lnTo>
              </a:path>
            </a:pathLst>
          </a:custGeom>
          <a:ln w="6350">
            <a:solidFill>
              <a:srgbClr val="58595B"/>
            </a:solidFill>
          </a:ln>
        </p:spPr>
        <p:txBody>
          <a:bodyPr wrap="square" lIns="0" tIns="0" rIns="0" bIns="0" rtlCol="0"/>
          <a:lstStyle/>
          <a:p>
            <a:endParaRPr/>
          </a:p>
        </p:txBody>
      </p:sp>
      <p:sp>
        <p:nvSpPr>
          <p:cNvPr id="528" name="object 528"/>
          <p:cNvSpPr/>
          <p:nvPr/>
        </p:nvSpPr>
        <p:spPr>
          <a:xfrm>
            <a:off x="1311907" y="9242172"/>
            <a:ext cx="54610" cy="40005"/>
          </a:xfrm>
          <a:custGeom>
            <a:avLst/>
            <a:gdLst/>
            <a:ahLst/>
            <a:cxnLst/>
            <a:rect l="l" t="t" r="r" b="b"/>
            <a:pathLst>
              <a:path w="54609" h="40004">
                <a:moveTo>
                  <a:pt x="0" y="39585"/>
                </a:moveTo>
                <a:lnTo>
                  <a:pt x="54152" y="0"/>
                </a:lnTo>
              </a:path>
            </a:pathLst>
          </a:custGeom>
          <a:ln w="6350">
            <a:solidFill>
              <a:srgbClr val="58595B"/>
            </a:solidFill>
          </a:ln>
        </p:spPr>
        <p:txBody>
          <a:bodyPr wrap="square" lIns="0" tIns="0" rIns="0" bIns="0" rtlCol="0"/>
          <a:lstStyle/>
          <a:p>
            <a:endParaRPr/>
          </a:p>
        </p:txBody>
      </p:sp>
      <p:sp>
        <p:nvSpPr>
          <p:cNvPr id="529" name="object 529"/>
          <p:cNvSpPr/>
          <p:nvPr/>
        </p:nvSpPr>
        <p:spPr>
          <a:xfrm>
            <a:off x="1271252" y="9193842"/>
            <a:ext cx="53340" cy="41910"/>
          </a:xfrm>
          <a:custGeom>
            <a:avLst/>
            <a:gdLst/>
            <a:ahLst/>
            <a:cxnLst/>
            <a:rect l="l" t="t" r="r" b="b"/>
            <a:pathLst>
              <a:path w="53340" h="41909">
                <a:moveTo>
                  <a:pt x="0" y="41363"/>
                </a:moveTo>
                <a:lnTo>
                  <a:pt x="52984" y="0"/>
                </a:lnTo>
              </a:path>
            </a:pathLst>
          </a:custGeom>
          <a:ln w="6350">
            <a:solidFill>
              <a:srgbClr val="58595B"/>
            </a:solidFill>
          </a:ln>
        </p:spPr>
        <p:txBody>
          <a:bodyPr wrap="square" lIns="0" tIns="0" rIns="0" bIns="0" rtlCol="0"/>
          <a:lstStyle/>
          <a:p>
            <a:endParaRPr/>
          </a:p>
        </p:txBody>
      </p:sp>
      <p:sp>
        <p:nvSpPr>
          <p:cNvPr id="530" name="object 530"/>
          <p:cNvSpPr/>
          <p:nvPr/>
        </p:nvSpPr>
        <p:spPr>
          <a:xfrm>
            <a:off x="840921" y="9558619"/>
            <a:ext cx="79678" cy="89560"/>
          </a:xfrm>
          <a:prstGeom prst="rect">
            <a:avLst/>
          </a:prstGeom>
          <a:blipFill>
            <a:blip r:embed="rId11" cstate="print"/>
            <a:stretch>
              <a:fillRect/>
            </a:stretch>
          </a:blipFill>
        </p:spPr>
        <p:txBody>
          <a:bodyPr wrap="square" lIns="0" tIns="0" rIns="0" bIns="0" rtlCol="0"/>
          <a:lstStyle/>
          <a:p>
            <a:endParaRPr/>
          </a:p>
        </p:txBody>
      </p:sp>
      <p:sp>
        <p:nvSpPr>
          <p:cNvPr id="531" name="object 531"/>
          <p:cNvSpPr/>
          <p:nvPr/>
        </p:nvSpPr>
        <p:spPr>
          <a:xfrm>
            <a:off x="843691" y="9128737"/>
            <a:ext cx="561340" cy="516890"/>
          </a:xfrm>
          <a:custGeom>
            <a:avLst/>
            <a:gdLst/>
            <a:ahLst/>
            <a:cxnLst/>
            <a:rect l="l" t="t" r="r" b="b"/>
            <a:pathLst>
              <a:path w="561340" h="516890">
                <a:moveTo>
                  <a:pt x="73139" y="516267"/>
                </a:moveTo>
                <a:lnTo>
                  <a:pt x="109664" y="479983"/>
                </a:lnTo>
                <a:lnTo>
                  <a:pt x="123578" y="480426"/>
                </a:lnTo>
                <a:lnTo>
                  <a:pt x="133253" y="478858"/>
                </a:lnTo>
                <a:lnTo>
                  <a:pt x="175210" y="451090"/>
                </a:lnTo>
                <a:lnTo>
                  <a:pt x="200698" y="432053"/>
                </a:lnTo>
                <a:lnTo>
                  <a:pt x="214115" y="440242"/>
                </a:lnTo>
                <a:lnTo>
                  <a:pt x="224264" y="442225"/>
                </a:lnTo>
                <a:lnTo>
                  <a:pt x="236254" y="437327"/>
                </a:lnTo>
                <a:lnTo>
                  <a:pt x="255193" y="424878"/>
                </a:lnTo>
                <a:lnTo>
                  <a:pt x="283806" y="398005"/>
                </a:lnTo>
                <a:lnTo>
                  <a:pt x="291305" y="393775"/>
                </a:lnTo>
                <a:lnTo>
                  <a:pt x="294125" y="388407"/>
                </a:lnTo>
                <a:lnTo>
                  <a:pt x="292554" y="378338"/>
                </a:lnTo>
                <a:lnTo>
                  <a:pt x="286880" y="360006"/>
                </a:lnTo>
                <a:lnTo>
                  <a:pt x="331279" y="331508"/>
                </a:lnTo>
                <a:lnTo>
                  <a:pt x="353318" y="363353"/>
                </a:lnTo>
                <a:lnTo>
                  <a:pt x="370336" y="375527"/>
                </a:lnTo>
                <a:lnTo>
                  <a:pt x="391038" y="369436"/>
                </a:lnTo>
                <a:lnTo>
                  <a:pt x="424129" y="346481"/>
                </a:lnTo>
                <a:lnTo>
                  <a:pt x="448983" y="325843"/>
                </a:lnTo>
                <a:lnTo>
                  <a:pt x="463113" y="334662"/>
                </a:lnTo>
                <a:lnTo>
                  <a:pt x="481236" y="340974"/>
                </a:lnTo>
                <a:lnTo>
                  <a:pt x="496865" y="344769"/>
                </a:lnTo>
                <a:lnTo>
                  <a:pt x="503516" y="346036"/>
                </a:lnTo>
                <a:lnTo>
                  <a:pt x="555536" y="356120"/>
                </a:lnTo>
                <a:lnTo>
                  <a:pt x="557898" y="287794"/>
                </a:lnTo>
                <a:lnTo>
                  <a:pt x="561016" y="270385"/>
                </a:lnTo>
                <a:lnTo>
                  <a:pt x="550640" y="256305"/>
                </a:lnTo>
                <a:lnTo>
                  <a:pt x="536949" y="246882"/>
                </a:lnTo>
                <a:lnTo>
                  <a:pt x="530123" y="243446"/>
                </a:lnTo>
                <a:lnTo>
                  <a:pt x="468210" y="153022"/>
                </a:lnTo>
                <a:lnTo>
                  <a:pt x="468095" y="129931"/>
                </a:lnTo>
                <a:lnTo>
                  <a:pt x="453428" y="115684"/>
                </a:lnTo>
                <a:lnTo>
                  <a:pt x="435989" y="108466"/>
                </a:lnTo>
                <a:lnTo>
                  <a:pt x="427558" y="106464"/>
                </a:lnTo>
                <a:lnTo>
                  <a:pt x="338378" y="14033"/>
                </a:lnTo>
                <a:lnTo>
                  <a:pt x="271602" y="0"/>
                </a:lnTo>
                <a:lnTo>
                  <a:pt x="266141" y="67233"/>
                </a:lnTo>
                <a:lnTo>
                  <a:pt x="292531" y="96532"/>
                </a:lnTo>
                <a:lnTo>
                  <a:pt x="233197" y="135724"/>
                </a:lnTo>
                <a:lnTo>
                  <a:pt x="215707" y="150756"/>
                </a:lnTo>
                <a:lnTo>
                  <a:pt x="208629" y="162729"/>
                </a:lnTo>
                <a:lnTo>
                  <a:pt x="210837" y="177910"/>
                </a:lnTo>
                <a:lnTo>
                  <a:pt x="221208" y="202564"/>
                </a:lnTo>
                <a:lnTo>
                  <a:pt x="185127" y="229285"/>
                </a:lnTo>
                <a:lnTo>
                  <a:pt x="170385" y="221219"/>
                </a:lnTo>
                <a:lnTo>
                  <a:pt x="160870" y="218192"/>
                </a:lnTo>
                <a:lnTo>
                  <a:pt x="152441" y="219898"/>
                </a:lnTo>
                <a:lnTo>
                  <a:pt x="107710" y="253807"/>
                </a:lnTo>
                <a:lnTo>
                  <a:pt x="80665" y="289298"/>
                </a:lnTo>
                <a:lnTo>
                  <a:pt x="81562" y="299495"/>
                </a:lnTo>
                <a:lnTo>
                  <a:pt x="85344" y="316560"/>
                </a:lnTo>
                <a:lnTo>
                  <a:pt x="47955" y="342442"/>
                </a:lnTo>
                <a:lnTo>
                  <a:pt x="26023" y="357817"/>
                </a:lnTo>
                <a:lnTo>
                  <a:pt x="17422" y="368811"/>
                </a:lnTo>
                <a:lnTo>
                  <a:pt x="20992" y="380704"/>
                </a:lnTo>
                <a:lnTo>
                  <a:pt x="35572" y="398779"/>
                </a:lnTo>
                <a:lnTo>
                  <a:pt x="0" y="434759"/>
                </a:lnTo>
              </a:path>
            </a:pathLst>
          </a:custGeom>
          <a:ln w="6350">
            <a:solidFill>
              <a:srgbClr val="58595B"/>
            </a:solidFill>
          </a:ln>
        </p:spPr>
        <p:txBody>
          <a:bodyPr wrap="square" lIns="0" tIns="0" rIns="0" bIns="0" rtlCol="0"/>
          <a:lstStyle/>
          <a:p>
            <a:endParaRPr/>
          </a:p>
        </p:txBody>
      </p:sp>
      <p:sp>
        <p:nvSpPr>
          <p:cNvPr id="532" name="object 532"/>
          <p:cNvSpPr/>
          <p:nvPr/>
        </p:nvSpPr>
        <p:spPr>
          <a:xfrm>
            <a:off x="876089" y="9222097"/>
            <a:ext cx="453627" cy="389799"/>
          </a:xfrm>
          <a:prstGeom prst="rect">
            <a:avLst/>
          </a:prstGeom>
          <a:blipFill>
            <a:blip r:embed="rId12" cstate="print"/>
            <a:stretch>
              <a:fillRect/>
            </a:stretch>
          </a:blipFill>
        </p:spPr>
        <p:txBody>
          <a:bodyPr wrap="square" lIns="0" tIns="0" rIns="0" bIns="0" rtlCol="0"/>
          <a:lstStyle/>
          <a:p>
            <a:endParaRPr/>
          </a:p>
        </p:txBody>
      </p:sp>
      <p:sp>
        <p:nvSpPr>
          <p:cNvPr id="533" name="object 533"/>
          <p:cNvSpPr/>
          <p:nvPr/>
        </p:nvSpPr>
        <p:spPr>
          <a:xfrm>
            <a:off x="2610309" y="9141167"/>
            <a:ext cx="53975" cy="38100"/>
          </a:xfrm>
          <a:custGeom>
            <a:avLst/>
            <a:gdLst/>
            <a:ahLst/>
            <a:cxnLst/>
            <a:rect l="l" t="t" r="r" b="b"/>
            <a:pathLst>
              <a:path w="53975" h="38100">
                <a:moveTo>
                  <a:pt x="53268" y="31543"/>
                </a:moveTo>
                <a:lnTo>
                  <a:pt x="48575" y="36039"/>
                </a:lnTo>
                <a:lnTo>
                  <a:pt x="40788" y="37817"/>
                </a:lnTo>
                <a:lnTo>
                  <a:pt x="30970" y="36833"/>
                </a:lnTo>
                <a:lnTo>
                  <a:pt x="20184" y="33042"/>
                </a:lnTo>
                <a:lnTo>
                  <a:pt x="10449" y="27005"/>
                </a:lnTo>
                <a:lnTo>
                  <a:pt x="3512" y="19961"/>
                </a:lnTo>
                <a:lnTo>
                  <a:pt x="0" y="12764"/>
                </a:lnTo>
                <a:lnTo>
                  <a:pt x="537" y="6270"/>
                </a:lnTo>
                <a:lnTo>
                  <a:pt x="5259" y="1775"/>
                </a:lnTo>
                <a:lnTo>
                  <a:pt x="13061" y="0"/>
                </a:lnTo>
                <a:lnTo>
                  <a:pt x="22885" y="991"/>
                </a:lnTo>
                <a:lnTo>
                  <a:pt x="33672" y="4797"/>
                </a:lnTo>
                <a:lnTo>
                  <a:pt x="43415" y="10833"/>
                </a:lnTo>
                <a:lnTo>
                  <a:pt x="50351" y="17875"/>
                </a:lnTo>
                <a:lnTo>
                  <a:pt x="53847" y="25064"/>
                </a:lnTo>
                <a:lnTo>
                  <a:pt x="53268" y="31543"/>
                </a:lnTo>
                <a:close/>
              </a:path>
            </a:pathLst>
          </a:custGeom>
          <a:ln w="6350">
            <a:solidFill>
              <a:srgbClr val="231F20"/>
            </a:solidFill>
          </a:ln>
        </p:spPr>
        <p:txBody>
          <a:bodyPr wrap="square" lIns="0" tIns="0" rIns="0" bIns="0" rtlCol="0"/>
          <a:lstStyle/>
          <a:p>
            <a:endParaRPr/>
          </a:p>
        </p:txBody>
      </p:sp>
      <p:sp>
        <p:nvSpPr>
          <p:cNvPr id="534" name="object 534"/>
          <p:cNvSpPr/>
          <p:nvPr/>
        </p:nvSpPr>
        <p:spPr>
          <a:xfrm>
            <a:off x="2407691" y="8964307"/>
            <a:ext cx="1058545" cy="479425"/>
          </a:xfrm>
          <a:custGeom>
            <a:avLst/>
            <a:gdLst/>
            <a:ahLst/>
            <a:cxnLst/>
            <a:rect l="l" t="t" r="r" b="b"/>
            <a:pathLst>
              <a:path w="1058545" h="479425">
                <a:moveTo>
                  <a:pt x="0" y="128501"/>
                </a:moveTo>
                <a:lnTo>
                  <a:pt x="26208" y="41522"/>
                </a:lnTo>
                <a:lnTo>
                  <a:pt x="58031" y="1882"/>
                </a:lnTo>
                <a:lnTo>
                  <a:pt x="116244" y="0"/>
                </a:lnTo>
                <a:lnTo>
                  <a:pt x="221627" y="26292"/>
                </a:lnTo>
                <a:lnTo>
                  <a:pt x="318507" y="57863"/>
                </a:lnTo>
                <a:lnTo>
                  <a:pt x="386532" y="87609"/>
                </a:lnTo>
                <a:lnTo>
                  <a:pt x="426651" y="109718"/>
                </a:lnTo>
                <a:lnTo>
                  <a:pt x="439813" y="118379"/>
                </a:lnTo>
                <a:lnTo>
                  <a:pt x="561100" y="102463"/>
                </a:lnTo>
                <a:lnTo>
                  <a:pt x="637441" y="102398"/>
                </a:lnTo>
                <a:lnTo>
                  <a:pt x="701157" y="122900"/>
                </a:lnTo>
                <a:lnTo>
                  <a:pt x="784567" y="168684"/>
                </a:lnTo>
                <a:lnTo>
                  <a:pt x="836318" y="200391"/>
                </a:lnTo>
                <a:lnTo>
                  <a:pt x="886444" y="234605"/>
                </a:lnTo>
                <a:lnTo>
                  <a:pt x="933250" y="269933"/>
                </a:lnTo>
                <a:lnTo>
                  <a:pt x="975037" y="304982"/>
                </a:lnTo>
                <a:lnTo>
                  <a:pt x="1010110" y="338360"/>
                </a:lnTo>
                <a:lnTo>
                  <a:pt x="1036772" y="368675"/>
                </a:lnTo>
                <a:lnTo>
                  <a:pt x="1058075" y="414543"/>
                </a:lnTo>
                <a:lnTo>
                  <a:pt x="1049852" y="448148"/>
                </a:lnTo>
                <a:lnTo>
                  <a:pt x="1011118" y="477904"/>
                </a:lnTo>
                <a:lnTo>
                  <a:pt x="992095" y="479040"/>
                </a:lnTo>
                <a:lnTo>
                  <a:pt x="966638" y="471699"/>
                </a:lnTo>
                <a:lnTo>
                  <a:pt x="932383" y="449265"/>
                </a:lnTo>
                <a:lnTo>
                  <a:pt x="915872" y="435391"/>
                </a:lnTo>
                <a:lnTo>
                  <a:pt x="893053" y="416272"/>
                </a:lnTo>
                <a:lnTo>
                  <a:pt x="831057" y="368565"/>
                </a:lnTo>
                <a:lnTo>
                  <a:pt x="793167" y="343114"/>
                </a:lnTo>
                <a:lnTo>
                  <a:pt x="751539" y="318687"/>
                </a:lnTo>
                <a:lnTo>
                  <a:pt x="706817" y="296853"/>
                </a:lnTo>
                <a:lnTo>
                  <a:pt x="659642" y="279178"/>
                </a:lnTo>
                <a:lnTo>
                  <a:pt x="610659" y="267232"/>
                </a:lnTo>
                <a:lnTo>
                  <a:pt x="560509" y="262580"/>
                </a:lnTo>
                <a:lnTo>
                  <a:pt x="509836" y="266792"/>
                </a:lnTo>
                <a:lnTo>
                  <a:pt x="459282" y="281435"/>
                </a:lnTo>
                <a:lnTo>
                  <a:pt x="444153" y="310608"/>
                </a:lnTo>
                <a:lnTo>
                  <a:pt x="432736" y="326894"/>
                </a:lnTo>
                <a:lnTo>
                  <a:pt x="419295" y="336199"/>
                </a:lnTo>
                <a:lnTo>
                  <a:pt x="398094" y="344427"/>
                </a:lnTo>
              </a:path>
            </a:pathLst>
          </a:custGeom>
          <a:ln w="6350">
            <a:solidFill>
              <a:srgbClr val="231F20"/>
            </a:solidFill>
          </a:ln>
        </p:spPr>
        <p:txBody>
          <a:bodyPr wrap="square" lIns="0" tIns="0" rIns="0" bIns="0" rtlCol="0"/>
          <a:lstStyle/>
          <a:p>
            <a:endParaRPr/>
          </a:p>
        </p:txBody>
      </p:sp>
      <p:sp>
        <p:nvSpPr>
          <p:cNvPr id="535" name="object 535"/>
          <p:cNvSpPr/>
          <p:nvPr/>
        </p:nvSpPr>
        <p:spPr>
          <a:xfrm>
            <a:off x="2866975" y="9159799"/>
            <a:ext cx="567055" cy="280035"/>
          </a:xfrm>
          <a:custGeom>
            <a:avLst/>
            <a:gdLst/>
            <a:ahLst/>
            <a:cxnLst/>
            <a:rect l="l" t="t" r="r" b="b"/>
            <a:pathLst>
              <a:path w="567054" h="280034">
                <a:moveTo>
                  <a:pt x="0" y="52611"/>
                </a:moveTo>
                <a:lnTo>
                  <a:pt x="82416" y="14757"/>
                </a:lnTo>
                <a:lnTo>
                  <a:pt x="136553" y="0"/>
                </a:lnTo>
                <a:lnTo>
                  <a:pt x="186409" y="6414"/>
                </a:lnTo>
                <a:lnTo>
                  <a:pt x="255981" y="32075"/>
                </a:lnTo>
                <a:lnTo>
                  <a:pt x="301395" y="53164"/>
                </a:lnTo>
                <a:lnTo>
                  <a:pt x="348898" y="80585"/>
                </a:lnTo>
                <a:lnTo>
                  <a:pt x="396507" y="112576"/>
                </a:lnTo>
                <a:lnTo>
                  <a:pt x="442240" y="147375"/>
                </a:lnTo>
                <a:lnTo>
                  <a:pt x="484117" y="183221"/>
                </a:lnTo>
                <a:lnTo>
                  <a:pt x="520155" y="218352"/>
                </a:lnTo>
                <a:lnTo>
                  <a:pt x="548372" y="251005"/>
                </a:lnTo>
                <a:lnTo>
                  <a:pt x="566788" y="279420"/>
                </a:lnTo>
              </a:path>
            </a:pathLst>
          </a:custGeom>
          <a:ln w="6350">
            <a:solidFill>
              <a:srgbClr val="231F20"/>
            </a:solidFill>
          </a:ln>
        </p:spPr>
        <p:txBody>
          <a:bodyPr wrap="square" lIns="0" tIns="0" rIns="0" bIns="0" rtlCol="0"/>
          <a:lstStyle/>
          <a:p>
            <a:endParaRPr/>
          </a:p>
        </p:txBody>
      </p:sp>
      <p:sp>
        <p:nvSpPr>
          <p:cNvPr id="536" name="object 536"/>
          <p:cNvSpPr/>
          <p:nvPr/>
        </p:nvSpPr>
        <p:spPr>
          <a:xfrm>
            <a:off x="2878385" y="9193159"/>
            <a:ext cx="527050" cy="250825"/>
          </a:xfrm>
          <a:custGeom>
            <a:avLst/>
            <a:gdLst/>
            <a:ahLst/>
            <a:cxnLst/>
            <a:rect l="l" t="t" r="r" b="b"/>
            <a:pathLst>
              <a:path w="527050" h="250825">
                <a:moveTo>
                  <a:pt x="0" y="32858"/>
                </a:moveTo>
                <a:lnTo>
                  <a:pt x="122719" y="5486"/>
                </a:lnTo>
                <a:lnTo>
                  <a:pt x="196321" y="0"/>
                </a:lnTo>
                <a:lnTo>
                  <a:pt x="250233" y="19674"/>
                </a:lnTo>
                <a:lnTo>
                  <a:pt x="313880" y="67783"/>
                </a:lnTo>
                <a:lnTo>
                  <a:pt x="391162" y="132018"/>
                </a:lnTo>
                <a:lnTo>
                  <a:pt x="459411" y="190842"/>
                </a:lnTo>
                <a:lnTo>
                  <a:pt x="508088" y="233803"/>
                </a:lnTo>
                <a:lnTo>
                  <a:pt x="526656" y="250447"/>
                </a:lnTo>
              </a:path>
            </a:pathLst>
          </a:custGeom>
          <a:ln w="6350">
            <a:solidFill>
              <a:srgbClr val="231F20"/>
            </a:solidFill>
          </a:ln>
        </p:spPr>
        <p:txBody>
          <a:bodyPr wrap="square" lIns="0" tIns="0" rIns="0" bIns="0" rtlCol="0"/>
          <a:lstStyle/>
          <a:p>
            <a:endParaRPr/>
          </a:p>
        </p:txBody>
      </p:sp>
      <p:sp>
        <p:nvSpPr>
          <p:cNvPr id="537" name="object 537"/>
          <p:cNvSpPr/>
          <p:nvPr/>
        </p:nvSpPr>
        <p:spPr>
          <a:xfrm>
            <a:off x="2866975" y="9080531"/>
            <a:ext cx="0" cy="132080"/>
          </a:xfrm>
          <a:custGeom>
            <a:avLst/>
            <a:gdLst/>
            <a:ahLst/>
            <a:cxnLst/>
            <a:rect l="l" t="t" r="r" b="b"/>
            <a:pathLst>
              <a:path h="132079">
                <a:moveTo>
                  <a:pt x="0" y="0"/>
                </a:moveTo>
                <a:lnTo>
                  <a:pt x="0" y="131876"/>
                </a:lnTo>
              </a:path>
            </a:pathLst>
          </a:custGeom>
          <a:ln w="6350">
            <a:solidFill>
              <a:srgbClr val="231F20"/>
            </a:solidFill>
          </a:ln>
        </p:spPr>
        <p:txBody>
          <a:bodyPr wrap="square" lIns="0" tIns="0" rIns="0" bIns="0" rtlCol="0"/>
          <a:lstStyle/>
          <a:p>
            <a:endParaRPr/>
          </a:p>
        </p:txBody>
      </p:sp>
      <p:sp>
        <p:nvSpPr>
          <p:cNvPr id="538" name="object 538"/>
          <p:cNvSpPr/>
          <p:nvPr/>
        </p:nvSpPr>
        <p:spPr>
          <a:xfrm>
            <a:off x="2866975" y="9212411"/>
            <a:ext cx="11430" cy="29209"/>
          </a:xfrm>
          <a:custGeom>
            <a:avLst/>
            <a:gdLst/>
            <a:ahLst/>
            <a:cxnLst/>
            <a:rect l="l" t="t" r="r" b="b"/>
            <a:pathLst>
              <a:path w="11430" h="29209">
                <a:moveTo>
                  <a:pt x="0" y="0"/>
                </a:moveTo>
                <a:lnTo>
                  <a:pt x="11404" y="29159"/>
                </a:lnTo>
              </a:path>
            </a:pathLst>
          </a:custGeom>
          <a:ln w="6350">
            <a:solidFill>
              <a:srgbClr val="231F20"/>
            </a:solidFill>
          </a:ln>
        </p:spPr>
        <p:txBody>
          <a:bodyPr wrap="square" lIns="0" tIns="0" rIns="0" bIns="0" rtlCol="0"/>
          <a:lstStyle/>
          <a:p>
            <a:endParaRPr/>
          </a:p>
        </p:txBody>
      </p:sp>
      <p:sp>
        <p:nvSpPr>
          <p:cNvPr id="539" name="object 539"/>
          <p:cNvSpPr/>
          <p:nvPr/>
        </p:nvSpPr>
        <p:spPr>
          <a:xfrm>
            <a:off x="2423219" y="9075458"/>
            <a:ext cx="401955" cy="202565"/>
          </a:xfrm>
          <a:custGeom>
            <a:avLst/>
            <a:gdLst/>
            <a:ahLst/>
            <a:cxnLst/>
            <a:rect l="l" t="t" r="r" b="b"/>
            <a:pathLst>
              <a:path w="401955" h="202565">
                <a:moveTo>
                  <a:pt x="0" y="0"/>
                </a:moveTo>
                <a:lnTo>
                  <a:pt x="35529" y="63237"/>
                </a:lnTo>
                <a:lnTo>
                  <a:pt x="70784" y="96480"/>
                </a:lnTo>
                <a:lnTo>
                  <a:pt x="115678" y="128517"/>
                </a:lnTo>
                <a:lnTo>
                  <a:pt x="168694" y="157632"/>
                </a:lnTo>
                <a:lnTo>
                  <a:pt x="226591" y="181357"/>
                </a:lnTo>
                <a:lnTo>
                  <a:pt x="281368" y="196314"/>
                </a:lnTo>
                <a:lnTo>
                  <a:pt x="330488" y="202390"/>
                </a:lnTo>
                <a:lnTo>
                  <a:pt x="371414" y="199473"/>
                </a:lnTo>
                <a:lnTo>
                  <a:pt x="401612" y="187451"/>
                </a:lnTo>
              </a:path>
            </a:pathLst>
          </a:custGeom>
          <a:ln w="6350">
            <a:solidFill>
              <a:srgbClr val="231F20"/>
            </a:solidFill>
          </a:ln>
        </p:spPr>
        <p:txBody>
          <a:bodyPr wrap="square" lIns="0" tIns="0" rIns="0" bIns="0" rtlCol="0"/>
          <a:lstStyle/>
          <a:p>
            <a:endParaRPr/>
          </a:p>
        </p:txBody>
      </p:sp>
      <p:sp>
        <p:nvSpPr>
          <p:cNvPr id="540" name="object 540"/>
          <p:cNvSpPr/>
          <p:nvPr/>
        </p:nvSpPr>
        <p:spPr>
          <a:xfrm>
            <a:off x="2423219" y="9060495"/>
            <a:ext cx="401955" cy="202565"/>
          </a:xfrm>
          <a:custGeom>
            <a:avLst/>
            <a:gdLst/>
            <a:ahLst/>
            <a:cxnLst/>
            <a:rect l="l" t="t" r="r" b="b"/>
            <a:pathLst>
              <a:path w="401955" h="202565">
                <a:moveTo>
                  <a:pt x="401612" y="202419"/>
                </a:moveTo>
                <a:lnTo>
                  <a:pt x="366068" y="139153"/>
                </a:lnTo>
                <a:lnTo>
                  <a:pt x="330809" y="105906"/>
                </a:lnTo>
                <a:lnTo>
                  <a:pt x="285905" y="73870"/>
                </a:lnTo>
                <a:lnTo>
                  <a:pt x="232867" y="44761"/>
                </a:lnTo>
                <a:lnTo>
                  <a:pt x="174982" y="21030"/>
                </a:lnTo>
                <a:lnTo>
                  <a:pt x="120214" y="6072"/>
                </a:lnTo>
                <a:lnTo>
                  <a:pt x="71102" y="0"/>
                </a:lnTo>
                <a:lnTo>
                  <a:pt x="30184" y="2927"/>
                </a:lnTo>
                <a:lnTo>
                  <a:pt x="0" y="14967"/>
                </a:lnTo>
              </a:path>
            </a:pathLst>
          </a:custGeom>
          <a:ln w="6350">
            <a:solidFill>
              <a:srgbClr val="231F20"/>
            </a:solidFill>
          </a:ln>
        </p:spPr>
        <p:txBody>
          <a:bodyPr wrap="square" lIns="0" tIns="0" rIns="0" bIns="0" rtlCol="0"/>
          <a:lstStyle/>
          <a:p>
            <a:endParaRPr/>
          </a:p>
        </p:txBody>
      </p:sp>
      <p:sp>
        <p:nvSpPr>
          <p:cNvPr id="541" name="object 541"/>
          <p:cNvSpPr/>
          <p:nvPr/>
        </p:nvSpPr>
        <p:spPr>
          <a:xfrm>
            <a:off x="2401168" y="9057106"/>
            <a:ext cx="427684" cy="269329"/>
          </a:xfrm>
          <a:prstGeom prst="rect">
            <a:avLst/>
          </a:prstGeom>
          <a:blipFill>
            <a:blip r:embed="rId13" cstate="print"/>
            <a:stretch>
              <a:fillRect/>
            </a:stretch>
          </a:blipFill>
        </p:spPr>
        <p:txBody>
          <a:bodyPr wrap="square" lIns="0" tIns="0" rIns="0" bIns="0" rtlCol="0"/>
          <a:lstStyle/>
          <a:p>
            <a:endParaRPr/>
          </a:p>
        </p:txBody>
      </p:sp>
      <p:sp>
        <p:nvSpPr>
          <p:cNvPr id="542" name="object 542"/>
          <p:cNvSpPr/>
          <p:nvPr/>
        </p:nvSpPr>
        <p:spPr>
          <a:xfrm>
            <a:off x="4048334" y="8948229"/>
            <a:ext cx="1050290" cy="661670"/>
          </a:xfrm>
          <a:custGeom>
            <a:avLst/>
            <a:gdLst/>
            <a:ahLst/>
            <a:cxnLst/>
            <a:rect l="l" t="t" r="r" b="b"/>
            <a:pathLst>
              <a:path w="1050289" h="661670">
                <a:moveTo>
                  <a:pt x="863130" y="214858"/>
                </a:moveTo>
                <a:lnTo>
                  <a:pt x="803685" y="260462"/>
                </a:lnTo>
                <a:lnTo>
                  <a:pt x="764862" y="284182"/>
                </a:lnTo>
                <a:lnTo>
                  <a:pt x="729550" y="293684"/>
                </a:lnTo>
                <a:lnTo>
                  <a:pt x="680643" y="296633"/>
                </a:lnTo>
                <a:lnTo>
                  <a:pt x="622654" y="302058"/>
                </a:lnTo>
                <a:lnTo>
                  <a:pt x="574871" y="311059"/>
                </a:lnTo>
                <a:lnTo>
                  <a:pt x="542433" y="319495"/>
                </a:lnTo>
                <a:lnTo>
                  <a:pt x="530479" y="323227"/>
                </a:lnTo>
                <a:lnTo>
                  <a:pt x="490422" y="333600"/>
                </a:lnTo>
                <a:lnTo>
                  <a:pt x="460079" y="345858"/>
                </a:lnTo>
                <a:lnTo>
                  <a:pt x="437085" y="359374"/>
                </a:lnTo>
                <a:lnTo>
                  <a:pt x="419074" y="373519"/>
                </a:lnTo>
                <a:lnTo>
                  <a:pt x="402310" y="388061"/>
                </a:lnTo>
                <a:lnTo>
                  <a:pt x="384246" y="403018"/>
                </a:lnTo>
                <a:lnTo>
                  <a:pt x="364337" y="418103"/>
                </a:lnTo>
                <a:lnTo>
                  <a:pt x="342036" y="433031"/>
                </a:lnTo>
                <a:lnTo>
                  <a:pt x="311013" y="455108"/>
                </a:lnTo>
                <a:lnTo>
                  <a:pt x="273519" y="484460"/>
                </a:lnTo>
                <a:lnTo>
                  <a:pt x="241941" y="510116"/>
                </a:lnTo>
                <a:lnTo>
                  <a:pt x="228663" y="521105"/>
                </a:lnTo>
                <a:lnTo>
                  <a:pt x="131102" y="598241"/>
                </a:lnTo>
                <a:lnTo>
                  <a:pt x="72412" y="640039"/>
                </a:lnTo>
                <a:lnTo>
                  <a:pt x="43711" y="657242"/>
                </a:lnTo>
                <a:lnTo>
                  <a:pt x="36118" y="660590"/>
                </a:lnTo>
                <a:lnTo>
                  <a:pt x="22538" y="661287"/>
                </a:lnTo>
                <a:lnTo>
                  <a:pt x="14249" y="657646"/>
                </a:lnTo>
                <a:lnTo>
                  <a:pt x="7865" y="646181"/>
                </a:lnTo>
                <a:lnTo>
                  <a:pt x="0" y="623404"/>
                </a:lnTo>
                <a:lnTo>
                  <a:pt x="1210" y="607856"/>
                </a:lnTo>
                <a:lnTo>
                  <a:pt x="29700" y="574532"/>
                </a:lnTo>
                <a:lnTo>
                  <a:pt x="70129" y="541375"/>
                </a:lnTo>
                <a:lnTo>
                  <a:pt x="119808" y="501902"/>
                </a:lnTo>
                <a:lnTo>
                  <a:pt x="162510" y="469080"/>
                </a:lnTo>
                <a:lnTo>
                  <a:pt x="196071" y="443830"/>
                </a:lnTo>
                <a:lnTo>
                  <a:pt x="218325" y="427075"/>
                </a:lnTo>
                <a:lnTo>
                  <a:pt x="241364" y="409749"/>
                </a:lnTo>
                <a:lnTo>
                  <a:pt x="274631" y="384453"/>
                </a:lnTo>
                <a:lnTo>
                  <a:pt x="312012" y="354576"/>
                </a:lnTo>
                <a:lnTo>
                  <a:pt x="347395" y="323506"/>
                </a:lnTo>
                <a:lnTo>
                  <a:pt x="406080" y="274618"/>
                </a:lnTo>
                <a:lnTo>
                  <a:pt x="449021" y="247630"/>
                </a:lnTo>
                <a:lnTo>
                  <a:pt x="497257" y="232920"/>
                </a:lnTo>
                <a:lnTo>
                  <a:pt x="571830" y="220865"/>
                </a:lnTo>
                <a:lnTo>
                  <a:pt x="625146" y="224188"/>
                </a:lnTo>
                <a:lnTo>
                  <a:pt x="663321" y="216972"/>
                </a:lnTo>
                <a:lnTo>
                  <a:pt x="704714" y="191725"/>
                </a:lnTo>
                <a:lnTo>
                  <a:pt x="767689" y="140956"/>
                </a:lnTo>
                <a:lnTo>
                  <a:pt x="813804" y="103535"/>
                </a:lnTo>
                <a:lnTo>
                  <a:pt x="859701" y="68389"/>
                </a:lnTo>
                <a:lnTo>
                  <a:pt x="903785" y="37991"/>
                </a:lnTo>
                <a:lnTo>
                  <a:pt x="944461" y="14813"/>
                </a:lnTo>
                <a:lnTo>
                  <a:pt x="980135" y="1325"/>
                </a:lnTo>
                <a:lnTo>
                  <a:pt x="1009211" y="0"/>
                </a:lnTo>
                <a:lnTo>
                  <a:pt x="1030097" y="13309"/>
                </a:lnTo>
                <a:lnTo>
                  <a:pt x="1050242" y="31288"/>
                </a:lnTo>
                <a:lnTo>
                  <a:pt x="1046241" y="50799"/>
                </a:lnTo>
                <a:lnTo>
                  <a:pt x="1008451" y="84007"/>
                </a:lnTo>
                <a:lnTo>
                  <a:pt x="927227" y="143077"/>
                </a:lnTo>
                <a:lnTo>
                  <a:pt x="892071" y="175353"/>
                </a:lnTo>
                <a:lnTo>
                  <a:pt x="873675" y="193588"/>
                </a:lnTo>
                <a:lnTo>
                  <a:pt x="866031" y="204514"/>
                </a:lnTo>
                <a:lnTo>
                  <a:pt x="863130" y="214858"/>
                </a:lnTo>
                <a:close/>
              </a:path>
            </a:pathLst>
          </a:custGeom>
          <a:ln w="6350">
            <a:solidFill>
              <a:srgbClr val="231F20"/>
            </a:solidFill>
          </a:ln>
        </p:spPr>
        <p:txBody>
          <a:bodyPr wrap="square" lIns="0" tIns="0" rIns="0" bIns="0" rtlCol="0"/>
          <a:lstStyle/>
          <a:p>
            <a:endParaRPr/>
          </a:p>
        </p:txBody>
      </p:sp>
      <p:sp>
        <p:nvSpPr>
          <p:cNvPr id="543" name="object 543"/>
          <p:cNvSpPr/>
          <p:nvPr/>
        </p:nvSpPr>
        <p:spPr>
          <a:xfrm>
            <a:off x="4058319" y="8955726"/>
            <a:ext cx="1014730" cy="614045"/>
          </a:xfrm>
          <a:custGeom>
            <a:avLst/>
            <a:gdLst/>
            <a:ahLst/>
            <a:cxnLst/>
            <a:rect l="l" t="t" r="r" b="b"/>
            <a:pathLst>
              <a:path w="1014729" h="614045">
                <a:moveTo>
                  <a:pt x="0" y="613575"/>
                </a:moveTo>
                <a:lnTo>
                  <a:pt x="52469" y="575502"/>
                </a:lnTo>
                <a:lnTo>
                  <a:pt x="84526" y="551688"/>
                </a:lnTo>
                <a:lnTo>
                  <a:pt x="109279" y="532122"/>
                </a:lnTo>
                <a:lnTo>
                  <a:pt x="139839" y="506793"/>
                </a:lnTo>
                <a:lnTo>
                  <a:pt x="180988" y="472929"/>
                </a:lnTo>
                <a:lnTo>
                  <a:pt x="225512" y="437503"/>
                </a:lnTo>
                <a:lnTo>
                  <a:pt x="268528" y="405157"/>
                </a:lnTo>
                <a:lnTo>
                  <a:pt x="305155" y="380530"/>
                </a:lnTo>
                <a:lnTo>
                  <a:pt x="330192" y="362012"/>
                </a:lnTo>
                <a:lnTo>
                  <a:pt x="372426" y="323244"/>
                </a:lnTo>
                <a:lnTo>
                  <a:pt x="411314" y="299097"/>
                </a:lnTo>
                <a:lnTo>
                  <a:pt x="458392" y="277304"/>
                </a:lnTo>
                <a:lnTo>
                  <a:pt x="498962" y="263636"/>
                </a:lnTo>
                <a:lnTo>
                  <a:pt x="558977" y="250329"/>
                </a:lnTo>
                <a:lnTo>
                  <a:pt x="629513" y="243719"/>
                </a:lnTo>
                <a:lnTo>
                  <a:pt x="682203" y="234603"/>
                </a:lnTo>
                <a:lnTo>
                  <a:pt x="739060" y="215988"/>
                </a:lnTo>
                <a:lnTo>
                  <a:pt x="794499" y="183654"/>
                </a:lnTo>
                <a:lnTo>
                  <a:pt x="840689" y="150308"/>
                </a:lnTo>
                <a:lnTo>
                  <a:pt x="888450" y="117967"/>
                </a:lnTo>
                <a:lnTo>
                  <a:pt x="933751" y="86698"/>
                </a:lnTo>
                <a:lnTo>
                  <a:pt x="972565" y="56569"/>
                </a:lnTo>
                <a:lnTo>
                  <a:pt x="1000863" y="27647"/>
                </a:lnTo>
                <a:lnTo>
                  <a:pt x="1014615" y="0"/>
                </a:lnTo>
              </a:path>
            </a:pathLst>
          </a:custGeom>
          <a:ln w="6350">
            <a:solidFill>
              <a:srgbClr val="231F20"/>
            </a:solidFill>
          </a:ln>
        </p:spPr>
        <p:txBody>
          <a:bodyPr wrap="square" lIns="0" tIns="0" rIns="0" bIns="0" rtlCol="0"/>
          <a:lstStyle/>
          <a:p>
            <a:endParaRPr/>
          </a:p>
        </p:txBody>
      </p:sp>
      <p:sp>
        <p:nvSpPr>
          <p:cNvPr id="544" name="object 544"/>
          <p:cNvSpPr/>
          <p:nvPr/>
        </p:nvSpPr>
        <p:spPr>
          <a:xfrm>
            <a:off x="4908289" y="8977730"/>
            <a:ext cx="228866" cy="238202"/>
          </a:xfrm>
          <a:prstGeom prst="rect">
            <a:avLst/>
          </a:prstGeom>
          <a:blipFill>
            <a:blip r:embed="rId14" cstate="print"/>
            <a:stretch>
              <a:fillRect/>
            </a:stretch>
          </a:blipFill>
        </p:spPr>
        <p:txBody>
          <a:bodyPr wrap="square" lIns="0" tIns="0" rIns="0" bIns="0" rtlCol="0"/>
          <a:lstStyle/>
          <a:p>
            <a:endParaRPr/>
          </a:p>
        </p:txBody>
      </p:sp>
      <p:sp>
        <p:nvSpPr>
          <p:cNvPr id="545" name="object 545"/>
          <p:cNvSpPr/>
          <p:nvPr/>
        </p:nvSpPr>
        <p:spPr>
          <a:xfrm>
            <a:off x="6381903" y="7238662"/>
            <a:ext cx="290825" cy="223878"/>
          </a:xfrm>
          <a:prstGeom prst="rect">
            <a:avLst/>
          </a:prstGeom>
          <a:blipFill>
            <a:blip r:embed="rId15" cstate="print"/>
            <a:stretch>
              <a:fillRect/>
            </a:stretch>
          </a:blipFill>
        </p:spPr>
        <p:txBody>
          <a:bodyPr wrap="square" lIns="0" tIns="0" rIns="0" bIns="0" rtlCol="0"/>
          <a:lstStyle/>
          <a:p>
            <a:endParaRPr/>
          </a:p>
        </p:txBody>
      </p:sp>
      <p:sp>
        <p:nvSpPr>
          <p:cNvPr id="546" name="object 546"/>
          <p:cNvSpPr/>
          <p:nvPr/>
        </p:nvSpPr>
        <p:spPr>
          <a:xfrm>
            <a:off x="5666382" y="7017525"/>
            <a:ext cx="565150" cy="51435"/>
          </a:xfrm>
          <a:custGeom>
            <a:avLst/>
            <a:gdLst/>
            <a:ahLst/>
            <a:cxnLst/>
            <a:rect l="l" t="t" r="r" b="b"/>
            <a:pathLst>
              <a:path w="565150" h="51434">
                <a:moveTo>
                  <a:pt x="564641" y="1587"/>
                </a:moveTo>
                <a:lnTo>
                  <a:pt x="526018" y="26932"/>
                </a:lnTo>
                <a:lnTo>
                  <a:pt x="481844" y="37017"/>
                </a:lnTo>
                <a:lnTo>
                  <a:pt x="424687" y="44745"/>
                </a:lnTo>
                <a:lnTo>
                  <a:pt x="357239" y="49645"/>
                </a:lnTo>
                <a:lnTo>
                  <a:pt x="282193" y="51244"/>
                </a:lnTo>
                <a:lnTo>
                  <a:pt x="207155" y="49229"/>
                </a:lnTo>
                <a:lnTo>
                  <a:pt x="139735" y="43953"/>
                </a:lnTo>
                <a:lnTo>
                  <a:pt x="82623" y="35904"/>
                </a:lnTo>
                <a:lnTo>
                  <a:pt x="38504" y="25570"/>
                </a:lnTo>
                <a:lnTo>
                  <a:pt x="10067" y="13439"/>
                </a:lnTo>
                <a:lnTo>
                  <a:pt x="0" y="0"/>
                </a:lnTo>
              </a:path>
            </a:pathLst>
          </a:custGeom>
          <a:ln w="4305">
            <a:solidFill>
              <a:srgbClr val="231F20"/>
            </a:solidFill>
          </a:ln>
        </p:spPr>
        <p:txBody>
          <a:bodyPr wrap="square" lIns="0" tIns="0" rIns="0" bIns="0" rtlCol="0"/>
          <a:lstStyle/>
          <a:p>
            <a:endParaRPr/>
          </a:p>
        </p:txBody>
      </p:sp>
      <p:sp>
        <p:nvSpPr>
          <p:cNvPr id="547" name="object 547"/>
          <p:cNvSpPr/>
          <p:nvPr/>
        </p:nvSpPr>
        <p:spPr>
          <a:xfrm>
            <a:off x="5672692" y="7007005"/>
            <a:ext cx="553085" cy="37465"/>
          </a:xfrm>
          <a:custGeom>
            <a:avLst/>
            <a:gdLst/>
            <a:ahLst/>
            <a:cxnLst/>
            <a:rect l="l" t="t" r="r" b="b"/>
            <a:pathLst>
              <a:path w="553085" h="37465">
                <a:moveTo>
                  <a:pt x="552602" y="1142"/>
                </a:moveTo>
                <a:lnTo>
                  <a:pt x="499455" y="19971"/>
                </a:lnTo>
                <a:lnTo>
                  <a:pt x="455526" y="27295"/>
                </a:lnTo>
                <a:lnTo>
                  <a:pt x="402431" y="32834"/>
                </a:lnTo>
                <a:lnTo>
                  <a:pt x="341969" y="36296"/>
                </a:lnTo>
                <a:lnTo>
                  <a:pt x="275945" y="37388"/>
                </a:lnTo>
                <a:lnTo>
                  <a:pt x="210350" y="35942"/>
                </a:lnTo>
                <a:lnTo>
                  <a:pt x="150240" y="32191"/>
                </a:lnTo>
                <a:lnTo>
                  <a:pt x="97382" y="26428"/>
                </a:lnTo>
                <a:lnTo>
                  <a:pt x="53544" y="18947"/>
                </a:lnTo>
                <a:lnTo>
                  <a:pt x="20494" y="10040"/>
                </a:lnTo>
                <a:lnTo>
                  <a:pt x="0" y="0"/>
                </a:lnTo>
              </a:path>
            </a:pathLst>
          </a:custGeom>
          <a:ln w="4305">
            <a:solidFill>
              <a:srgbClr val="231F20"/>
            </a:solidFill>
          </a:ln>
        </p:spPr>
        <p:txBody>
          <a:bodyPr wrap="square" lIns="0" tIns="0" rIns="0" bIns="0" rtlCol="0"/>
          <a:lstStyle/>
          <a:p>
            <a:endParaRPr/>
          </a:p>
        </p:txBody>
      </p:sp>
      <p:sp>
        <p:nvSpPr>
          <p:cNvPr id="548" name="object 548"/>
          <p:cNvSpPr/>
          <p:nvPr/>
        </p:nvSpPr>
        <p:spPr>
          <a:xfrm>
            <a:off x="5666421" y="6951680"/>
            <a:ext cx="565150" cy="56515"/>
          </a:xfrm>
          <a:custGeom>
            <a:avLst/>
            <a:gdLst/>
            <a:ahLst/>
            <a:cxnLst/>
            <a:rect l="l" t="t" r="r" b="b"/>
            <a:pathLst>
              <a:path w="565150" h="56515">
                <a:moveTo>
                  <a:pt x="6273" y="55321"/>
                </a:moveTo>
                <a:lnTo>
                  <a:pt x="2171" y="52171"/>
                </a:lnTo>
                <a:lnTo>
                  <a:pt x="0" y="48907"/>
                </a:lnTo>
                <a:lnTo>
                  <a:pt x="0" y="45529"/>
                </a:lnTo>
                <a:lnTo>
                  <a:pt x="38641" y="22253"/>
                </a:lnTo>
                <a:lnTo>
                  <a:pt x="82819" y="13001"/>
                </a:lnTo>
                <a:lnTo>
                  <a:pt x="139979" y="5919"/>
                </a:lnTo>
                <a:lnTo>
                  <a:pt x="207428" y="1441"/>
                </a:lnTo>
                <a:lnTo>
                  <a:pt x="282473" y="0"/>
                </a:lnTo>
                <a:lnTo>
                  <a:pt x="357505" y="1853"/>
                </a:lnTo>
                <a:lnTo>
                  <a:pt x="424916" y="6706"/>
                </a:lnTo>
                <a:lnTo>
                  <a:pt x="482022" y="14109"/>
                </a:lnTo>
                <a:lnTo>
                  <a:pt x="526135" y="23612"/>
                </a:lnTo>
                <a:lnTo>
                  <a:pt x="564642" y="47116"/>
                </a:lnTo>
                <a:lnTo>
                  <a:pt x="564642" y="48450"/>
                </a:lnTo>
                <a:lnTo>
                  <a:pt x="558876" y="56464"/>
                </a:lnTo>
              </a:path>
            </a:pathLst>
          </a:custGeom>
          <a:ln w="4305">
            <a:solidFill>
              <a:srgbClr val="231F20"/>
            </a:solidFill>
          </a:ln>
        </p:spPr>
        <p:txBody>
          <a:bodyPr wrap="square" lIns="0" tIns="0" rIns="0" bIns="0" rtlCol="0"/>
          <a:lstStyle/>
          <a:p>
            <a:endParaRPr/>
          </a:p>
        </p:txBody>
      </p:sp>
      <p:sp>
        <p:nvSpPr>
          <p:cNvPr id="549" name="object 549"/>
          <p:cNvSpPr/>
          <p:nvPr/>
        </p:nvSpPr>
        <p:spPr>
          <a:xfrm>
            <a:off x="5665537" y="7307554"/>
            <a:ext cx="565150" cy="104139"/>
          </a:xfrm>
          <a:custGeom>
            <a:avLst/>
            <a:gdLst/>
            <a:ahLst/>
            <a:cxnLst/>
            <a:rect l="l" t="t" r="r" b="b"/>
            <a:pathLst>
              <a:path w="565150" h="104140">
                <a:moveTo>
                  <a:pt x="542493" y="1041"/>
                </a:moveTo>
                <a:lnTo>
                  <a:pt x="551981" y="7903"/>
                </a:lnTo>
                <a:lnTo>
                  <a:pt x="558922" y="15054"/>
                </a:lnTo>
                <a:lnTo>
                  <a:pt x="563179" y="22460"/>
                </a:lnTo>
                <a:lnTo>
                  <a:pt x="564616" y="30086"/>
                </a:lnTo>
                <a:lnTo>
                  <a:pt x="554467" y="49817"/>
                </a:lnTo>
                <a:lnTo>
                  <a:pt x="481768" y="82421"/>
                </a:lnTo>
                <a:lnTo>
                  <a:pt x="424603" y="93891"/>
                </a:lnTo>
                <a:lnTo>
                  <a:pt x="357151" y="101203"/>
                </a:lnTo>
                <a:lnTo>
                  <a:pt x="282105" y="103657"/>
                </a:lnTo>
                <a:lnTo>
                  <a:pt x="207063" y="100787"/>
                </a:lnTo>
                <a:lnTo>
                  <a:pt x="139647" y="93100"/>
                </a:lnTo>
                <a:lnTo>
                  <a:pt x="82545" y="81311"/>
                </a:lnTo>
                <a:lnTo>
                  <a:pt x="38444" y="66135"/>
                </a:lnTo>
                <a:lnTo>
                  <a:pt x="0" y="28486"/>
                </a:lnTo>
                <a:lnTo>
                  <a:pt x="1434" y="21006"/>
                </a:lnTo>
                <a:lnTo>
                  <a:pt x="5607" y="13738"/>
                </a:lnTo>
                <a:lnTo>
                  <a:pt x="12380" y="6722"/>
                </a:lnTo>
                <a:lnTo>
                  <a:pt x="21615" y="0"/>
                </a:lnTo>
              </a:path>
            </a:pathLst>
          </a:custGeom>
          <a:ln w="4305">
            <a:solidFill>
              <a:srgbClr val="231F20"/>
            </a:solidFill>
          </a:ln>
        </p:spPr>
        <p:txBody>
          <a:bodyPr wrap="square" lIns="0" tIns="0" rIns="0" bIns="0" rtlCol="0"/>
          <a:lstStyle/>
          <a:p>
            <a:endParaRPr/>
          </a:p>
        </p:txBody>
      </p:sp>
      <p:sp>
        <p:nvSpPr>
          <p:cNvPr id="550" name="object 550"/>
          <p:cNvSpPr/>
          <p:nvPr/>
        </p:nvSpPr>
        <p:spPr>
          <a:xfrm>
            <a:off x="5670572" y="7322164"/>
            <a:ext cx="554990" cy="61594"/>
          </a:xfrm>
          <a:custGeom>
            <a:avLst/>
            <a:gdLst/>
            <a:ahLst/>
            <a:cxnLst/>
            <a:rect l="l" t="t" r="r" b="b"/>
            <a:pathLst>
              <a:path w="554989" h="61595">
                <a:moveTo>
                  <a:pt x="554634" y="1524"/>
                </a:moveTo>
                <a:lnTo>
                  <a:pt x="502257" y="32333"/>
                </a:lnTo>
                <a:lnTo>
                  <a:pt x="458235" y="44364"/>
                </a:lnTo>
                <a:lnTo>
                  <a:pt x="404801" y="53501"/>
                </a:lnTo>
                <a:lnTo>
                  <a:pt x="343816" y="59262"/>
                </a:lnTo>
                <a:lnTo>
                  <a:pt x="277139" y="61163"/>
                </a:lnTo>
                <a:lnTo>
                  <a:pt x="210490" y="58897"/>
                </a:lnTo>
                <a:lnTo>
                  <a:pt x="149549" y="52799"/>
                </a:lnTo>
                <a:lnTo>
                  <a:pt x="96173" y="43364"/>
                </a:lnTo>
                <a:lnTo>
                  <a:pt x="52219" y="31088"/>
                </a:lnTo>
                <a:lnTo>
                  <a:pt x="19542" y="16468"/>
                </a:lnTo>
                <a:lnTo>
                  <a:pt x="0" y="0"/>
                </a:lnTo>
              </a:path>
            </a:pathLst>
          </a:custGeom>
          <a:ln w="4305">
            <a:solidFill>
              <a:srgbClr val="231F20"/>
            </a:solidFill>
          </a:ln>
        </p:spPr>
        <p:txBody>
          <a:bodyPr wrap="square" lIns="0" tIns="0" rIns="0" bIns="0" rtlCol="0"/>
          <a:lstStyle/>
          <a:p>
            <a:endParaRPr/>
          </a:p>
        </p:txBody>
      </p:sp>
      <p:sp>
        <p:nvSpPr>
          <p:cNvPr id="551" name="object 551"/>
          <p:cNvSpPr/>
          <p:nvPr/>
        </p:nvSpPr>
        <p:spPr>
          <a:xfrm>
            <a:off x="5820926" y="6980614"/>
            <a:ext cx="255904" cy="38100"/>
          </a:xfrm>
          <a:custGeom>
            <a:avLst/>
            <a:gdLst/>
            <a:ahLst/>
            <a:cxnLst/>
            <a:rect l="l" t="t" r="r" b="b"/>
            <a:pathLst>
              <a:path w="255904" h="38100">
                <a:moveTo>
                  <a:pt x="255676" y="19367"/>
                </a:moveTo>
                <a:lnTo>
                  <a:pt x="245612" y="26731"/>
                </a:lnTo>
                <a:lnTo>
                  <a:pt x="218190" y="32689"/>
                </a:lnTo>
                <a:lnTo>
                  <a:pt x="177536" y="36648"/>
                </a:lnTo>
                <a:lnTo>
                  <a:pt x="127774" y="38011"/>
                </a:lnTo>
                <a:lnTo>
                  <a:pt x="78011" y="36375"/>
                </a:lnTo>
                <a:lnTo>
                  <a:pt x="37384" y="32188"/>
                </a:lnTo>
                <a:lnTo>
                  <a:pt x="10008" y="26066"/>
                </a:lnTo>
                <a:lnTo>
                  <a:pt x="0" y="18630"/>
                </a:lnTo>
                <a:lnTo>
                  <a:pt x="10063" y="11258"/>
                </a:lnTo>
                <a:lnTo>
                  <a:pt x="37474" y="5295"/>
                </a:lnTo>
                <a:lnTo>
                  <a:pt x="78120" y="1343"/>
                </a:lnTo>
                <a:lnTo>
                  <a:pt x="127889" y="0"/>
                </a:lnTo>
                <a:lnTo>
                  <a:pt x="177643" y="1617"/>
                </a:lnTo>
                <a:lnTo>
                  <a:pt x="218266" y="5792"/>
                </a:lnTo>
                <a:lnTo>
                  <a:pt x="245648" y="11913"/>
                </a:lnTo>
                <a:lnTo>
                  <a:pt x="255676" y="19367"/>
                </a:lnTo>
                <a:close/>
              </a:path>
            </a:pathLst>
          </a:custGeom>
          <a:ln w="4305">
            <a:solidFill>
              <a:srgbClr val="231F20"/>
            </a:solidFill>
          </a:ln>
        </p:spPr>
        <p:txBody>
          <a:bodyPr wrap="square" lIns="0" tIns="0" rIns="0" bIns="0" rtlCol="0"/>
          <a:lstStyle/>
          <a:p>
            <a:endParaRPr/>
          </a:p>
        </p:txBody>
      </p:sp>
      <p:sp>
        <p:nvSpPr>
          <p:cNvPr id="552" name="object 552"/>
          <p:cNvSpPr/>
          <p:nvPr/>
        </p:nvSpPr>
        <p:spPr>
          <a:xfrm>
            <a:off x="5687075" y="7037033"/>
            <a:ext cx="1270" cy="299085"/>
          </a:xfrm>
          <a:custGeom>
            <a:avLst/>
            <a:gdLst/>
            <a:ahLst/>
            <a:cxnLst/>
            <a:rect l="l" t="t" r="r" b="b"/>
            <a:pathLst>
              <a:path w="1270" h="299084">
                <a:moveTo>
                  <a:pt x="838" y="0"/>
                </a:moveTo>
                <a:lnTo>
                  <a:pt x="0" y="299085"/>
                </a:lnTo>
              </a:path>
            </a:pathLst>
          </a:custGeom>
          <a:ln w="4305">
            <a:solidFill>
              <a:srgbClr val="231F20"/>
            </a:solidFill>
          </a:ln>
        </p:spPr>
        <p:txBody>
          <a:bodyPr wrap="square" lIns="0" tIns="0" rIns="0" bIns="0" rtlCol="0"/>
          <a:lstStyle/>
          <a:p>
            <a:endParaRPr/>
          </a:p>
        </p:txBody>
      </p:sp>
      <p:sp>
        <p:nvSpPr>
          <p:cNvPr id="553" name="object 553"/>
          <p:cNvSpPr/>
          <p:nvPr/>
        </p:nvSpPr>
        <p:spPr>
          <a:xfrm>
            <a:off x="5707091" y="7043191"/>
            <a:ext cx="1270" cy="302260"/>
          </a:xfrm>
          <a:custGeom>
            <a:avLst/>
            <a:gdLst/>
            <a:ahLst/>
            <a:cxnLst/>
            <a:rect l="l" t="t" r="r" b="b"/>
            <a:pathLst>
              <a:path w="1270" h="302259">
                <a:moveTo>
                  <a:pt x="863" y="0"/>
                </a:moveTo>
                <a:lnTo>
                  <a:pt x="0" y="301967"/>
                </a:lnTo>
              </a:path>
            </a:pathLst>
          </a:custGeom>
          <a:ln w="4305">
            <a:solidFill>
              <a:srgbClr val="231F20"/>
            </a:solidFill>
          </a:ln>
        </p:spPr>
        <p:txBody>
          <a:bodyPr wrap="square" lIns="0" tIns="0" rIns="0" bIns="0" rtlCol="0"/>
          <a:lstStyle/>
          <a:p>
            <a:endParaRPr/>
          </a:p>
        </p:txBody>
      </p:sp>
      <p:sp>
        <p:nvSpPr>
          <p:cNvPr id="554" name="object 554"/>
          <p:cNvSpPr/>
          <p:nvPr/>
        </p:nvSpPr>
        <p:spPr>
          <a:xfrm>
            <a:off x="5727109" y="7052004"/>
            <a:ext cx="1270" cy="302260"/>
          </a:xfrm>
          <a:custGeom>
            <a:avLst/>
            <a:gdLst/>
            <a:ahLst/>
            <a:cxnLst/>
            <a:rect l="l" t="t" r="r" b="b"/>
            <a:pathLst>
              <a:path w="1270" h="302259">
                <a:moveTo>
                  <a:pt x="838" y="0"/>
                </a:moveTo>
                <a:lnTo>
                  <a:pt x="0" y="301739"/>
                </a:lnTo>
              </a:path>
            </a:pathLst>
          </a:custGeom>
          <a:ln w="4305">
            <a:solidFill>
              <a:srgbClr val="231F20"/>
            </a:solidFill>
          </a:ln>
        </p:spPr>
        <p:txBody>
          <a:bodyPr wrap="square" lIns="0" tIns="0" rIns="0" bIns="0" rtlCol="0"/>
          <a:lstStyle/>
          <a:p>
            <a:endParaRPr/>
          </a:p>
        </p:txBody>
      </p:sp>
      <p:sp>
        <p:nvSpPr>
          <p:cNvPr id="555" name="object 555"/>
          <p:cNvSpPr/>
          <p:nvPr/>
        </p:nvSpPr>
        <p:spPr>
          <a:xfrm>
            <a:off x="5747138" y="7052060"/>
            <a:ext cx="1270" cy="306705"/>
          </a:xfrm>
          <a:custGeom>
            <a:avLst/>
            <a:gdLst/>
            <a:ahLst/>
            <a:cxnLst/>
            <a:rect l="l" t="t" r="r" b="b"/>
            <a:pathLst>
              <a:path w="1270" h="306704">
                <a:moveTo>
                  <a:pt x="863" y="0"/>
                </a:moveTo>
                <a:lnTo>
                  <a:pt x="0" y="306260"/>
                </a:lnTo>
              </a:path>
            </a:pathLst>
          </a:custGeom>
          <a:ln w="4305">
            <a:solidFill>
              <a:srgbClr val="231F20"/>
            </a:solidFill>
          </a:ln>
        </p:spPr>
        <p:txBody>
          <a:bodyPr wrap="square" lIns="0" tIns="0" rIns="0" bIns="0" rtlCol="0"/>
          <a:lstStyle/>
          <a:p>
            <a:endParaRPr/>
          </a:p>
        </p:txBody>
      </p:sp>
      <p:sp>
        <p:nvSpPr>
          <p:cNvPr id="556" name="object 556"/>
          <p:cNvSpPr/>
          <p:nvPr/>
        </p:nvSpPr>
        <p:spPr>
          <a:xfrm>
            <a:off x="5767156" y="7054738"/>
            <a:ext cx="1270" cy="310515"/>
          </a:xfrm>
          <a:custGeom>
            <a:avLst/>
            <a:gdLst/>
            <a:ahLst/>
            <a:cxnLst/>
            <a:rect l="l" t="t" r="r" b="b"/>
            <a:pathLst>
              <a:path w="1270" h="310515">
                <a:moveTo>
                  <a:pt x="876" y="0"/>
                </a:moveTo>
                <a:lnTo>
                  <a:pt x="0" y="310438"/>
                </a:lnTo>
              </a:path>
            </a:pathLst>
          </a:custGeom>
          <a:ln w="4305">
            <a:solidFill>
              <a:srgbClr val="231F20"/>
            </a:solidFill>
          </a:ln>
        </p:spPr>
        <p:txBody>
          <a:bodyPr wrap="square" lIns="0" tIns="0" rIns="0" bIns="0" rtlCol="0"/>
          <a:lstStyle/>
          <a:p>
            <a:endParaRPr/>
          </a:p>
        </p:txBody>
      </p:sp>
      <p:sp>
        <p:nvSpPr>
          <p:cNvPr id="557" name="object 557"/>
          <p:cNvSpPr/>
          <p:nvPr/>
        </p:nvSpPr>
        <p:spPr>
          <a:xfrm>
            <a:off x="5787236" y="7060300"/>
            <a:ext cx="1270" cy="307975"/>
          </a:xfrm>
          <a:custGeom>
            <a:avLst/>
            <a:gdLst/>
            <a:ahLst/>
            <a:cxnLst/>
            <a:rect l="l" t="t" r="r" b="b"/>
            <a:pathLst>
              <a:path w="1270" h="307975">
                <a:moveTo>
                  <a:pt x="838" y="0"/>
                </a:moveTo>
                <a:lnTo>
                  <a:pt x="0" y="307619"/>
                </a:lnTo>
              </a:path>
            </a:pathLst>
          </a:custGeom>
          <a:ln w="4305">
            <a:solidFill>
              <a:srgbClr val="231F20"/>
            </a:solidFill>
          </a:ln>
        </p:spPr>
        <p:txBody>
          <a:bodyPr wrap="square" lIns="0" tIns="0" rIns="0" bIns="0" rtlCol="0"/>
          <a:lstStyle/>
          <a:p>
            <a:endParaRPr/>
          </a:p>
        </p:txBody>
      </p:sp>
      <p:sp>
        <p:nvSpPr>
          <p:cNvPr id="558" name="object 558"/>
          <p:cNvSpPr/>
          <p:nvPr/>
        </p:nvSpPr>
        <p:spPr>
          <a:xfrm>
            <a:off x="5807241" y="7060331"/>
            <a:ext cx="1270" cy="313055"/>
          </a:xfrm>
          <a:custGeom>
            <a:avLst/>
            <a:gdLst/>
            <a:ahLst/>
            <a:cxnLst/>
            <a:rect l="l" t="t" r="r" b="b"/>
            <a:pathLst>
              <a:path w="1270" h="313054">
                <a:moveTo>
                  <a:pt x="863" y="0"/>
                </a:moveTo>
                <a:lnTo>
                  <a:pt x="0" y="313004"/>
                </a:lnTo>
              </a:path>
            </a:pathLst>
          </a:custGeom>
          <a:ln w="4305">
            <a:solidFill>
              <a:srgbClr val="231F20"/>
            </a:solidFill>
          </a:ln>
        </p:spPr>
        <p:txBody>
          <a:bodyPr wrap="square" lIns="0" tIns="0" rIns="0" bIns="0" rtlCol="0"/>
          <a:lstStyle/>
          <a:p>
            <a:endParaRPr/>
          </a:p>
        </p:txBody>
      </p:sp>
      <p:sp>
        <p:nvSpPr>
          <p:cNvPr id="559" name="object 559"/>
          <p:cNvSpPr/>
          <p:nvPr/>
        </p:nvSpPr>
        <p:spPr>
          <a:xfrm>
            <a:off x="5827307" y="7062973"/>
            <a:ext cx="1270" cy="313690"/>
          </a:xfrm>
          <a:custGeom>
            <a:avLst/>
            <a:gdLst/>
            <a:ahLst/>
            <a:cxnLst/>
            <a:rect l="l" t="t" r="r" b="b"/>
            <a:pathLst>
              <a:path w="1270" h="313690">
                <a:moveTo>
                  <a:pt x="876" y="0"/>
                </a:moveTo>
                <a:lnTo>
                  <a:pt x="0" y="313143"/>
                </a:lnTo>
              </a:path>
            </a:pathLst>
          </a:custGeom>
          <a:ln w="4305">
            <a:solidFill>
              <a:srgbClr val="231F20"/>
            </a:solidFill>
          </a:ln>
        </p:spPr>
        <p:txBody>
          <a:bodyPr wrap="square" lIns="0" tIns="0" rIns="0" bIns="0" rtlCol="0"/>
          <a:lstStyle/>
          <a:p>
            <a:endParaRPr/>
          </a:p>
        </p:txBody>
      </p:sp>
      <p:sp>
        <p:nvSpPr>
          <p:cNvPr id="560" name="object 560"/>
          <p:cNvSpPr/>
          <p:nvPr/>
        </p:nvSpPr>
        <p:spPr>
          <a:xfrm>
            <a:off x="5847337" y="7064381"/>
            <a:ext cx="1270" cy="311785"/>
          </a:xfrm>
          <a:custGeom>
            <a:avLst/>
            <a:gdLst/>
            <a:ahLst/>
            <a:cxnLst/>
            <a:rect l="l" t="t" r="r" b="b"/>
            <a:pathLst>
              <a:path w="1270" h="311784">
                <a:moveTo>
                  <a:pt x="863" y="0"/>
                </a:moveTo>
                <a:lnTo>
                  <a:pt x="0" y="311759"/>
                </a:lnTo>
              </a:path>
            </a:pathLst>
          </a:custGeom>
          <a:ln w="4305">
            <a:solidFill>
              <a:srgbClr val="231F20"/>
            </a:solidFill>
          </a:ln>
        </p:spPr>
        <p:txBody>
          <a:bodyPr wrap="square" lIns="0" tIns="0" rIns="0" bIns="0" rtlCol="0"/>
          <a:lstStyle/>
          <a:p>
            <a:endParaRPr/>
          </a:p>
        </p:txBody>
      </p:sp>
      <p:sp>
        <p:nvSpPr>
          <p:cNvPr id="561" name="object 561"/>
          <p:cNvSpPr/>
          <p:nvPr/>
        </p:nvSpPr>
        <p:spPr>
          <a:xfrm>
            <a:off x="5867379" y="7066328"/>
            <a:ext cx="1270" cy="310515"/>
          </a:xfrm>
          <a:custGeom>
            <a:avLst/>
            <a:gdLst/>
            <a:ahLst/>
            <a:cxnLst/>
            <a:rect l="l" t="t" r="r" b="b"/>
            <a:pathLst>
              <a:path w="1270" h="310515">
                <a:moveTo>
                  <a:pt x="863" y="0"/>
                </a:moveTo>
                <a:lnTo>
                  <a:pt x="0" y="310324"/>
                </a:lnTo>
              </a:path>
            </a:pathLst>
          </a:custGeom>
          <a:ln w="4305">
            <a:solidFill>
              <a:srgbClr val="231F20"/>
            </a:solidFill>
          </a:ln>
        </p:spPr>
        <p:txBody>
          <a:bodyPr wrap="square" lIns="0" tIns="0" rIns="0" bIns="0" rtlCol="0"/>
          <a:lstStyle/>
          <a:p>
            <a:endParaRPr/>
          </a:p>
        </p:txBody>
      </p:sp>
      <p:sp>
        <p:nvSpPr>
          <p:cNvPr id="562" name="object 562"/>
          <p:cNvSpPr/>
          <p:nvPr/>
        </p:nvSpPr>
        <p:spPr>
          <a:xfrm>
            <a:off x="5887397" y="7066377"/>
            <a:ext cx="1270" cy="312420"/>
          </a:xfrm>
          <a:custGeom>
            <a:avLst/>
            <a:gdLst/>
            <a:ahLst/>
            <a:cxnLst/>
            <a:rect l="l" t="t" r="r" b="b"/>
            <a:pathLst>
              <a:path w="1270" h="312420">
                <a:moveTo>
                  <a:pt x="863" y="0"/>
                </a:moveTo>
                <a:lnTo>
                  <a:pt x="0" y="312407"/>
                </a:lnTo>
              </a:path>
            </a:pathLst>
          </a:custGeom>
          <a:ln w="4305">
            <a:solidFill>
              <a:srgbClr val="231F20"/>
            </a:solidFill>
          </a:ln>
        </p:spPr>
        <p:txBody>
          <a:bodyPr wrap="square" lIns="0" tIns="0" rIns="0" bIns="0" rtlCol="0"/>
          <a:lstStyle/>
          <a:p>
            <a:endParaRPr/>
          </a:p>
        </p:txBody>
      </p:sp>
      <p:sp>
        <p:nvSpPr>
          <p:cNvPr id="563" name="object 563"/>
          <p:cNvSpPr/>
          <p:nvPr/>
        </p:nvSpPr>
        <p:spPr>
          <a:xfrm>
            <a:off x="5907426" y="7068157"/>
            <a:ext cx="1270" cy="314325"/>
          </a:xfrm>
          <a:custGeom>
            <a:avLst/>
            <a:gdLst/>
            <a:ahLst/>
            <a:cxnLst/>
            <a:rect l="l" t="t" r="r" b="b"/>
            <a:pathLst>
              <a:path w="1270" h="314325">
                <a:moveTo>
                  <a:pt x="850" y="0"/>
                </a:moveTo>
                <a:lnTo>
                  <a:pt x="0" y="314324"/>
                </a:lnTo>
              </a:path>
            </a:pathLst>
          </a:custGeom>
          <a:ln w="4305">
            <a:solidFill>
              <a:srgbClr val="231F20"/>
            </a:solidFill>
          </a:ln>
        </p:spPr>
        <p:txBody>
          <a:bodyPr wrap="square" lIns="0" tIns="0" rIns="0" bIns="0" rtlCol="0"/>
          <a:lstStyle/>
          <a:p>
            <a:endParaRPr/>
          </a:p>
        </p:txBody>
      </p:sp>
      <p:sp>
        <p:nvSpPr>
          <p:cNvPr id="564" name="object 564"/>
          <p:cNvSpPr/>
          <p:nvPr/>
        </p:nvSpPr>
        <p:spPr>
          <a:xfrm>
            <a:off x="5927469" y="7069193"/>
            <a:ext cx="1270" cy="313690"/>
          </a:xfrm>
          <a:custGeom>
            <a:avLst/>
            <a:gdLst/>
            <a:ahLst/>
            <a:cxnLst/>
            <a:rect l="l" t="t" r="r" b="b"/>
            <a:pathLst>
              <a:path w="1270" h="313690">
                <a:moveTo>
                  <a:pt x="863" y="0"/>
                </a:moveTo>
                <a:lnTo>
                  <a:pt x="0" y="313334"/>
                </a:lnTo>
              </a:path>
            </a:pathLst>
          </a:custGeom>
          <a:ln w="4305">
            <a:solidFill>
              <a:srgbClr val="231F20"/>
            </a:solidFill>
          </a:ln>
        </p:spPr>
        <p:txBody>
          <a:bodyPr wrap="square" lIns="0" tIns="0" rIns="0" bIns="0" rtlCol="0"/>
          <a:lstStyle/>
          <a:p>
            <a:endParaRPr/>
          </a:p>
        </p:txBody>
      </p:sp>
      <p:sp>
        <p:nvSpPr>
          <p:cNvPr id="565" name="object 565"/>
          <p:cNvSpPr/>
          <p:nvPr/>
        </p:nvSpPr>
        <p:spPr>
          <a:xfrm>
            <a:off x="5947523" y="7066570"/>
            <a:ext cx="1270" cy="316865"/>
          </a:xfrm>
          <a:custGeom>
            <a:avLst/>
            <a:gdLst/>
            <a:ahLst/>
            <a:cxnLst/>
            <a:rect l="l" t="t" r="r" b="b"/>
            <a:pathLst>
              <a:path w="1270" h="316865">
                <a:moveTo>
                  <a:pt x="876" y="0"/>
                </a:moveTo>
                <a:lnTo>
                  <a:pt x="0" y="316750"/>
                </a:lnTo>
              </a:path>
            </a:pathLst>
          </a:custGeom>
          <a:ln w="4305">
            <a:solidFill>
              <a:srgbClr val="231F20"/>
            </a:solidFill>
          </a:ln>
        </p:spPr>
        <p:txBody>
          <a:bodyPr wrap="square" lIns="0" tIns="0" rIns="0" bIns="0" rtlCol="0"/>
          <a:lstStyle/>
          <a:p>
            <a:endParaRPr/>
          </a:p>
        </p:txBody>
      </p:sp>
      <p:sp>
        <p:nvSpPr>
          <p:cNvPr id="566" name="object 566"/>
          <p:cNvSpPr/>
          <p:nvPr/>
        </p:nvSpPr>
        <p:spPr>
          <a:xfrm>
            <a:off x="5967590" y="7066619"/>
            <a:ext cx="1270" cy="314325"/>
          </a:xfrm>
          <a:custGeom>
            <a:avLst/>
            <a:gdLst/>
            <a:ahLst/>
            <a:cxnLst/>
            <a:rect l="l" t="t" r="r" b="b"/>
            <a:pathLst>
              <a:path w="1270" h="314325">
                <a:moveTo>
                  <a:pt x="863" y="0"/>
                </a:moveTo>
                <a:lnTo>
                  <a:pt x="0" y="314083"/>
                </a:lnTo>
              </a:path>
            </a:pathLst>
          </a:custGeom>
          <a:ln w="4305">
            <a:solidFill>
              <a:srgbClr val="231F20"/>
            </a:solidFill>
          </a:ln>
        </p:spPr>
        <p:txBody>
          <a:bodyPr wrap="square" lIns="0" tIns="0" rIns="0" bIns="0" rtlCol="0"/>
          <a:lstStyle/>
          <a:p>
            <a:endParaRPr/>
          </a:p>
        </p:txBody>
      </p:sp>
      <p:sp>
        <p:nvSpPr>
          <p:cNvPr id="567" name="object 567"/>
          <p:cNvSpPr/>
          <p:nvPr/>
        </p:nvSpPr>
        <p:spPr>
          <a:xfrm>
            <a:off x="5987657" y="7066657"/>
            <a:ext cx="1270" cy="313055"/>
          </a:xfrm>
          <a:custGeom>
            <a:avLst/>
            <a:gdLst/>
            <a:ahLst/>
            <a:cxnLst/>
            <a:rect l="l" t="t" r="r" b="b"/>
            <a:pathLst>
              <a:path w="1270" h="313054">
                <a:moveTo>
                  <a:pt x="850" y="0"/>
                </a:moveTo>
                <a:lnTo>
                  <a:pt x="0" y="312470"/>
                </a:lnTo>
              </a:path>
            </a:pathLst>
          </a:custGeom>
          <a:ln w="4305">
            <a:solidFill>
              <a:srgbClr val="231F20"/>
            </a:solidFill>
          </a:ln>
        </p:spPr>
        <p:txBody>
          <a:bodyPr wrap="square" lIns="0" tIns="0" rIns="0" bIns="0" rtlCol="0"/>
          <a:lstStyle/>
          <a:p>
            <a:endParaRPr/>
          </a:p>
        </p:txBody>
      </p:sp>
      <p:sp>
        <p:nvSpPr>
          <p:cNvPr id="568" name="object 568"/>
          <p:cNvSpPr/>
          <p:nvPr/>
        </p:nvSpPr>
        <p:spPr>
          <a:xfrm>
            <a:off x="6007649" y="7064852"/>
            <a:ext cx="1270" cy="314325"/>
          </a:xfrm>
          <a:custGeom>
            <a:avLst/>
            <a:gdLst/>
            <a:ahLst/>
            <a:cxnLst/>
            <a:rect l="l" t="t" r="r" b="b"/>
            <a:pathLst>
              <a:path w="1270" h="314325">
                <a:moveTo>
                  <a:pt x="888" y="0"/>
                </a:moveTo>
                <a:lnTo>
                  <a:pt x="0" y="314286"/>
                </a:lnTo>
              </a:path>
            </a:pathLst>
          </a:custGeom>
          <a:ln w="4305">
            <a:solidFill>
              <a:srgbClr val="231F20"/>
            </a:solidFill>
          </a:ln>
        </p:spPr>
        <p:txBody>
          <a:bodyPr wrap="square" lIns="0" tIns="0" rIns="0" bIns="0" rtlCol="0"/>
          <a:lstStyle/>
          <a:p>
            <a:endParaRPr/>
          </a:p>
        </p:txBody>
      </p:sp>
      <p:sp>
        <p:nvSpPr>
          <p:cNvPr id="569" name="object 569"/>
          <p:cNvSpPr/>
          <p:nvPr/>
        </p:nvSpPr>
        <p:spPr>
          <a:xfrm>
            <a:off x="6027717" y="7063538"/>
            <a:ext cx="1270" cy="313690"/>
          </a:xfrm>
          <a:custGeom>
            <a:avLst/>
            <a:gdLst/>
            <a:ahLst/>
            <a:cxnLst/>
            <a:rect l="l" t="t" r="r" b="b"/>
            <a:pathLst>
              <a:path w="1270" h="313690">
                <a:moveTo>
                  <a:pt x="863" y="0"/>
                </a:moveTo>
                <a:lnTo>
                  <a:pt x="0" y="313131"/>
                </a:lnTo>
              </a:path>
            </a:pathLst>
          </a:custGeom>
          <a:ln w="4305">
            <a:solidFill>
              <a:srgbClr val="231F20"/>
            </a:solidFill>
          </a:ln>
        </p:spPr>
        <p:txBody>
          <a:bodyPr wrap="square" lIns="0" tIns="0" rIns="0" bIns="0" rtlCol="0"/>
          <a:lstStyle/>
          <a:p>
            <a:endParaRPr/>
          </a:p>
        </p:txBody>
      </p:sp>
      <p:sp>
        <p:nvSpPr>
          <p:cNvPr id="570" name="object 570"/>
          <p:cNvSpPr/>
          <p:nvPr/>
        </p:nvSpPr>
        <p:spPr>
          <a:xfrm>
            <a:off x="6047784" y="7063618"/>
            <a:ext cx="1270" cy="313690"/>
          </a:xfrm>
          <a:custGeom>
            <a:avLst/>
            <a:gdLst/>
            <a:ahLst/>
            <a:cxnLst/>
            <a:rect l="l" t="t" r="r" b="b"/>
            <a:pathLst>
              <a:path w="1270" h="313690">
                <a:moveTo>
                  <a:pt x="863" y="0"/>
                </a:moveTo>
                <a:lnTo>
                  <a:pt x="0" y="313093"/>
                </a:lnTo>
              </a:path>
            </a:pathLst>
          </a:custGeom>
          <a:ln w="4305">
            <a:solidFill>
              <a:srgbClr val="231F20"/>
            </a:solidFill>
          </a:ln>
        </p:spPr>
        <p:txBody>
          <a:bodyPr wrap="square" lIns="0" tIns="0" rIns="0" bIns="0" rtlCol="0"/>
          <a:lstStyle/>
          <a:p>
            <a:endParaRPr/>
          </a:p>
        </p:txBody>
      </p:sp>
      <p:sp>
        <p:nvSpPr>
          <p:cNvPr id="571" name="object 571"/>
          <p:cNvSpPr/>
          <p:nvPr/>
        </p:nvSpPr>
        <p:spPr>
          <a:xfrm>
            <a:off x="6067800" y="7063644"/>
            <a:ext cx="1270" cy="313690"/>
          </a:xfrm>
          <a:custGeom>
            <a:avLst/>
            <a:gdLst/>
            <a:ahLst/>
            <a:cxnLst/>
            <a:rect l="l" t="t" r="r" b="b"/>
            <a:pathLst>
              <a:path w="1270" h="313690">
                <a:moveTo>
                  <a:pt x="901" y="0"/>
                </a:moveTo>
                <a:lnTo>
                  <a:pt x="0" y="313105"/>
                </a:lnTo>
              </a:path>
            </a:pathLst>
          </a:custGeom>
          <a:ln w="4305">
            <a:solidFill>
              <a:srgbClr val="231F20"/>
            </a:solidFill>
          </a:ln>
        </p:spPr>
        <p:txBody>
          <a:bodyPr wrap="square" lIns="0" tIns="0" rIns="0" bIns="0" rtlCol="0"/>
          <a:lstStyle/>
          <a:p>
            <a:endParaRPr/>
          </a:p>
        </p:txBody>
      </p:sp>
      <p:sp>
        <p:nvSpPr>
          <p:cNvPr id="572" name="object 572"/>
          <p:cNvSpPr/>
          <p:nvPr/>
        </p:nvSpPr>
        <p:spPr>
          <a:xfrm>
            <a:off x="6087843" y="7062327"/>
            <a:ext cx="1270" cy="312420"/>
          </a:xfrm>
          <a:custGeom>
            <a:avLst/>
            <a:gdLst/>
            <a:ahLst/>
            <a:cxnLst/>
            <a:rect l="l" t="t" r="r" b="b"/>
            <a:pathLst>
              <a:path w="1270" h="312420">
                <a:moveTo>
                  <a:pt x="876" y="0"/>
                </a:moveTo>
                <a:lnTo>
                  <a:pt x="0" y="311835"/>
                </a:lnTo>
              </a:path>
            </a:pathLst>
          </a:custGeom>
          <a:ln w="4305">
            <a:solidFill>
              <a:srgbClr val="231F20"/>
            </a:solidFill>
          </a:ln>
        </p:spPr>
        <p:txBody>
          <a:bodyPr wrap="square" lIns="0" tIns="0" rIns="0" bIns="0" rtlCol="0"/>
          <a:lstStyle/>
          <a:p>
            <a:endParaRPr/>
          </a:p>
        </p:txBody>
      </p:sp>
      <p:sp>
        <p:nvSpPr>
          <p:cNvPr id="573" name="object 573"/>
          <p:cNvSpPr/>
          <p:nvPr/>
        </p:nvSpPr>
        <p:spPr>
          <a:xfrm>
            <a:off x="6107924" y="7060195"/>
            <a:ext cx="1270" cy="310515"/>
          </a:xfrm>
          <a:custGeom>
            <a:avLst/>
            <a:gdLst/>
            <a:ahLst/>
            <a:cxnLst/>
            <a:rect l="l" t="t" r="r" b="b"/>
            <a:pathLst>
              <a:path w="1270" h="310515">
                <a:moveTo>
                  <a:pt x="850" y="0"/>
                </a:moveTo>
                <a:lnTo>
                  <a:pt x="0" y="310438"/>
                </a:lnTo>
              </a:path>
            </a:pathLst>
          </a:custGeom>
          <a:ln w="4305">
            <a:solidFill>
              <a:srgbClr val="231F20"/>
            </a:solidFill>
          </a:ln>
        </p:spPr>
        <p:txBody>
          <a:bodyPr wrap="square" lIns="0" tIns="0" rIns="0" bIns="0" rtlCol="0"/>
          <a:lstStyle/>
          <a:p>
            <a:endParaRPr/>
          </a:p>
        </p:txBody>
      </p:sp>
      <p:sp>
        <p:nvSpPr>
          <p:cNvPr id="574" name="object 574"/>
          <p:cNvSpPr/>
          <p:nvPr/>
        </p:nvSpPr>
        <p:spPr>
          <a:xfrm>
            <a:off x="6127939" y="7057726"/>
            <a:ext cx="1270" cy="308610"/>
          </a:xfrm>
          <a:custGeom>
            <a:avLst/>
            <a:gdLst/>
            <a:ahLst/>
            <a:cxnLst/>
            <a:rect l="l" t="t" r="r" b="b"/>
            <a:pathLst>
              <a:path w="1270" h="308609">
                <a:moveTo>
                  <a:pt x="914" y="0"/>
                </a:moveTo>
                <a:lnTo>
                  <a:pt x="0" y="308483"/>
                </a:lnTo>
              </a:path>
            </a:pathLst>
          </a:custGeom>
          <a:ln w="4305">
            <a:solidFill>
              <a:srgbClr val="231F20"/>
            </a:solidFill>
          </a:ln>
        </p:spPr>
        <p:txBody>
          <a:bodyPr wrap="square" lIns="0" tIns="0" rIns="0" bIns="0" rtlCol="0"/>
          <a:lstStyle/>
          <a:p>
            <a:endParaRPr/>
          </a:p>
        </p:txBody>
      </p:sp>
      <p:sp>
        <p:nvSpPr>
          <p:cNvPr id="575" name="object 575"/>
          <p:cNvSpPr/>
          <p:nvPr/>
        </p:nvSpPr>
        <p:spPr>
          <a:xfrm>
            <a:off x="6148020" y="7054477"/>
            <a:ext cx="1270" cy="308610"/>
          </a:xfrm>
          <a:custGeom>
            <a:avLst/>
            <a:gdLst/>
            <a:ahLst/>
            <a:cxnLst/>
            <a:rect l="l" t="t" r="r" b="b"/>
            <a:pathLst>
              <a:path w="1270" h="308609">
                <a:moveTo>
                  <a:pt x="850" y="0"/>
                </a:moveTo>
                <a:lnTo>
                  <a:pt x="0" y="308038"/>
                </a:lnTo>
              </a:path>
            </a:pathLst>
          </a:custGeom>
          <a:ln w="4305">
            <a:solidFill>
              <a:srgbClr val="231F20"/>
            </a:solidFill>
          </a:ln>
        </p:spPr>
        <p:txBody>
          <a:bodyPr wrap="square" lIns="0" tIns="0" rIns="0" bIns="0" rtlCol="0"/>
          <a:lstStyle/>
          <a:p>
            <a:endParaRPr/>
          </a:p>
        </p:txBody>
      </p:sp>
      <p:sp>
        <p:nvSpPr>
          <p:cNvPr id="576" name="object 576"/>
          <p:cNvSpPr/>
          <p:nvPr/>
        </p:nvSpPr>
        <p:spPr>
          <a:xfrm>
            <a:off x="6168113" y="7053497"/>
            <a:ext cx="1270" cy="301625"/>
          </a:xfrm>
          <a:custGeom>
            <a:avLst/>
            <a:gdLst/>
            <a:ahLst/>
            <a:cxnLst/>
            <a:rect l="l" t="t" r="r" b="b"/>
            <a:pathLst>
              <a:path w="1270" h="301625">
                <a:moveTo>
                  <a:pt x="812" y="0"/>
                </a:moveTo>
                <a:lnTo>
                  <a:pt x="0" y="301472"/>
                </a:lnTo>
              </a:path>
            </a:pathLst>
          </a:custGeom>
          <a:ln w="4305">
            <a:solidFill>
              <a:srgbClr val="231F20"/>
            </a:solidFill>
          </a:ln>
        </p:spPr>
        <p:txBody>
          <a:bodyPr wrap="square" lIns="0" tIns="0" rIns="0" bIns="0" rtlCol="0"/>
          <a:lstStyle/>
          <a:p>
            <a:endParaRPr/>
          </a:p>
        </p:txBody>
      </p:sp>
      <p:sp>
        <p:nvSpPr>
          <p:cNvPr id="577" name="object 577"/>
          <p:cNvSpPr/>
          <p:nvPr/>
        </p:nvSpPr>
        <p:spPr>
          <a:xfrm>
            <a:off x="6188154" y="7047650"/>
            <a:ext cx="1270" cy="299720"/>
          </a:xfrm>
          <a:custGeom>
            <a:avLst/>
            <a:gdLst/>
            <a:ahLst/>
            <a:cxnLst/>
            <a:rect l="l" t="t" r="r" b="b"/>
            <a:pathLst>
              <a:path w="1270" h="299720">
                <a:moveTo>
                  <a:pt x="812" y="0"/>
                </a:moveTo>
                <a:lnTo>
                  <a:pt x="0" y="299135"/>
                </a:lnTo>
              </a:path>
            </a:pathLst>
          </a:custGeom>
          <a:ln w="4305">
            <a:solidFill>
              <a:srgbClr val="231F20"/>
            </a:solidFill>
          </a:ln>
        </p:spPr>
        <p:txBody>
          <a:bodyPr wrap="square" lIns="0" tIns="0" rIns="0" bIns="0" rtlCol="0"/>
          <a:lstStyle/>
          <a:p>
            <a:endParaRPr/>
          </a:p>
        </p:txBody>
      </p:sp>
      <p:sp>
        <p:nvSpPr>
          <p:cNvPr id="578" name="object 578"/>
          <p:cNvSpPr/>
          <p:nvPr/>
        </p:nvSpPr>
        <p:spPr>
          <a:xfrm>
            <a:off x="6208246" y="7040326"/>
            <a:ext cx="1270" cy="302895"/>
          </a:xfrm>
          <a:custGeom>
            <a:avLst/>
            <a:gdLst/>
            <a:ahLst/>
            <a:cxnLst/>
            <a:rect l="l" t="t" r="r" b="b"/>
            <a:pathLst>
              <a:path w="1270" h="302895">
                <a:moveTo>
                  <a:pt x="812" y="0"/>
                </a:moveTo>
                <a:lnTo>
                  <a:pt x="0" y="302298"/>
                </a:lnTo>
              </a:path>
            </a:pathLst>
          </a:custGeom>
          <a:ln w="4305">
            <a:solidFill>
              <a:srgbClr val="231F20"/>
            </a:solidFill>
          </a:ln>
        </p:spPr>
        <p:txBody>
          <a:bodyPr wrap="square" lIns="0" tIns="0" rIns="0" bIns="0" rtlCol="0"/>
          <a:lstStyle/>
          <a:p>
            <a:endParaRPr/>
          </a:p>
        </p:txBody>
      </p:sp>
      <p:sp>
        <p:nvSpPr>
          <p:cNvPr id="579" name="object 579"/>
          <p:cNvSpPr/>
          <p:nvPr/>
        </p:nvSpPr>
        <p:spPr>
          <a:xfrm>
            <a:off x="5666383" y="6998138"/>
            <a:ext cx="0" cy="20320"/>
          </a:xfrm>
          <a:custGeom>
            <a:avLst/>
            <a:gdLst/>
            <a:ahLst/>
            <a:cxnLst/>
            <a:rect l="l" t="t" r="r" b="b"/>
            <a:pathLst>
              <a:path h="20320">
                <a:moveTo>
                  <a:pt x="0" y="20167"/>
                </a:moveTo>
                <a:lnTo>
                  <a:pt x="0" y="0"/>
                </a:lnTo>
              </a:path>
            </a:pathLst>
          </a:custGeom>
          <a:ln w="4305">
            <a:solidFill>
              <a:srgbClr val="231F20"/>
            </a:solidFill>
          </a:ln>
        </p:spPr>
        <p:txBody>
          <a:bodyPr wrap="square" lIns="0" tIns="0" rIns="0" bIns="0" rtlCol="0"/>
          <a:lstStyle/>
          <a:p>
            <a:endParaRPr/>
          </a:p>
        </p:txBody>
      </p:sp>
      <p:sp>
        <p:nvSpPr>
          <p:cNvPr id="580" name="object 580"/>
          <p:cNvSpPr/>
          <p:nvPr/>
        </p:nvSpPr>
        <p:spPr>
          <a:xfrm>
            <a:off x="6231023" y="6999596"/>
            <a:ext cx="0" cy="21590"/>
          </a:xfrm>
          <a:custGeom>
            <a:avLst/>
            <a:gdLst/>
            <a:ahLst/>
            <a:cxnLst/>
            <a:rect l="l" t="t" r="r" b="b"/>
            <a:pathLst>
              <a:path h="21590">
                <a:moveTo>
                  <a:pt x="0" y="20967"/>
                </a:moveTo>
                <a:lnTo>
                  <a:pt x="0" y="0"/>
                </a:lnTo>
              </a:path>
            </a:pathLst>
          </a:custGeom>
          <a:ln w="4305">
            <a:solidFill>
              <a:srgbClr val="231F20"/>
            </a:solidFill>
          </a:ln>
        </p:spPr>
        <p:txBody>
          <a:bodyPr wrap="square" lIns="0" tIns="0" rIns="0" bIns="0" rtlCol="0"/>
          <a:lstStyle/>
          <a:p>
            <a:endParaRPr/>
          </a:p>
        </p:txBody>
      </p:sp>
      <p:sp>
        <p:nvSpPr>
          <p:cNvPr id="581" name="object 581"/>
          <p:cNvSpPr/>
          <p:nvPr/>
        </p:nvSpPr>
        <p:spPr>
          <a:xfrm>
            <a:off x="5637943" y="6947210"/>
            <a:ext cx="627069" cy="470181"/>
          </a:xfrm>
          <a:prstGeom prst="rect">
            <a:avLst/>
          </a:prstGeom>
          <a:blipFill>
            <a:blip r:embed="rId16" cstate="print"/>
            <a:stretch>
              <a:fillRect/>
            </a:stretch>
          </a:blipFill>
        </p:spPr>
        <p:txBody>
          <a:bodyPr wrap="square" lIns="0" tIns="0" rIns="0" bIns="0" rtlCol="0"/>
          <a:lstStyle/>
          <a:p>
            <a:endParaRPr/>
          </a:p>
        </p:txBody>
      </p:sp>
      <p:sp>
        <p:nvSpPr>
          <p:cNvPr id="582" name="object 582"/>
          <p:cNvSpPr/>
          <p:nvPr/>
        </p:nvSpPr>
        <p:spPr>
          <a:xfrm>
            <a:off x="6281396" y="6831749"/>
            <a:ext cx="478155" cy="43815"/>
          </a:xfrm>
          <a:custGeom>
            <a:avLst/>
            <a:gdLst/>
            <a:ahLst/>
            <a:cxnLst/>
            <a:rect l="l" t="t" r="r" b="b"/>
            <a:pathLst>
              <a:path w="478154" h="43815">
                <a:moveTo>
                  <a:pt x="478129" y="1346"/>
                </a:moveTo>
                <a:lnTo>
                  <a:pt x="431931" y="26438"/>
                </a:lnTo>
                <a:lnTo>
                  <a:pt x="380151" y="35540"/>
                </a:lnTo>
                <a:lnTo>
                  <a:pt x="314506" y="41423"/>
                </a:lnTo>
                <a:lnTo>
                  <a:pt x="238937" y="43395"/>
                </a:lnTo>
                <a:lnTo>
                  <a:pt x="163395" y="41001"/>
                </a:lnTo>
                <a:lnTo>
                  <a:pt x="97795" y="34751"/>
                </a:lnTo>
                <a:lnTo>
                  <a:pt x="46072" y="25359"/>
                </a:lnTo>
                <a:lnTo>
                  <a:pt x="12162" y="13537"/>
                </a:lnTo>
                <a:lnTo>
                  <a:pt x="0" y="0"/>
                </a:lnTo>
              </a:path>
            </a:pathLst>
          </a:custGeom>
          <a:ln w="3644">
            <a:solidFill>
              <a:srgbClr val="231F20"/>
            </a:solidFill>
          </a:ln>
        </p:spPr>
        <p:txBody>
          <a:bodyPr wrap="square" lIns="0" tIns="0" rIns="0" bIns="0" rtlCol="0"/>
          <a:lstStyle/>
          <a:p>
            <a:endParaRPr/>
          </a:p>
        </p:txBody>
      </p:sp>
      <p:sp>
        <p:nvSpPr>
          <p:cNvPr id="583" name="object 583"/>
          <p:cNvSpPr/>
          <p:nvPr/>
        </p:nvSpPr>
        <p:spPr>
          <a:xfrm>
            <a:off x="6286732" y="6822835"/>
            <a:ext cx="467995" cy="31750"/>
          </a:xfrm>
          <a:custGeom>
            <a:avLst/>
            <a:gdLst/>
            <a:ahLst/>
            <a:cxnLst/>
            <a:rect l="l" t="t" r="r" b="b"/>
            <a:pathLst>
              <a:path w="467995" h="31750">
                <a:moveTo>
                  <a:pt x="467944" y="977"/>
                </a:moveTo>
                <a:lnTo>
                  <a:pt x="409089" y="19566"/>
                </a:lnTo>
                <a:lnTo>
                  <a:pt x="359596" y="26133"/>
                </a:lnTo>
                <a:lnTo>
                  <a:pt x="300247" y="30312"/>
                </a:lnTo>
                <a:lnTo>
                  <a:pt x="233680" y="31673"/>
                </a:lnTo>
                <a:lnTo>
                  <a:pt x="167525" y="29962"/>
                </a:lnTo>
                <a:lnTo>
                  <a:pt x="108495" y="25509"/>
                </a:lnTo>
                <a:lnTo>
                  <a:pt x="59174" y="18746"/>
                </a:lnTo>
                <a:lnTo>
                  <a:pt x="22147" y="10099"/>
                </a:lnTo>
                <a:lnTo>
                  <a:pt x="0" y="0"/>
                </a:lnTo>
              </a:path>
            </a:pathLst>
          </a:custGeom>
          <a:ln w="3644">
            <a:solidFill>
              <a:srgbClr val="231F20"/>
            </a:solidFill>
          </a:ln>
        </p:spPr>
        <p:txBody>
          <a:bodyPr wrap="square" lIns="0" tIns="0" rIns="0" bIns="0" rtlCol="0"/>
          <a:lstStyle/>
          <a:p>
            <a:endParaRPr/>
          </a:p>
        </p:txBody>
      </p:sp>
      <p:sp>
        <p:nvSpPr>
          <p:cNvPr id="584" name="object 584"/>
          <p:cNvSpPr/>
          <p:nvPr/>
        </p:nvSpPr>
        <p:spPr>
          <a:xfrm>
            <a:off x="6281427" y="6775988"/>
            <a:ext cx="478155" cy="48260"/>
          </a:xfrm>
          <a:custGeom>
            <a:avLst/>
            <a:gdLst/>
            <a:ahLst/>
            <a:cxnLst/>
            <a:rect l="l" t="t" r="r" b="b"/>
            <a:pathLst>
              <a:path w="478154" h="48259">
                <a:moveTo>
                  <a:pt x="5308" y="46850"/>
                </a:moveTo>
                <a:lnTo>
                  <a:pt x="1841" y="44195"/>
                </a:lnTo>
                <a:lnTo>
                  <a:pt x="0" y="41414"/>
                </a:lnTo>
                <a:lnTo>
                  <a:pt x="0" y="38557"/>
                </a:lnTo>
                <a:lnTo>
                  <a:pt x="46213" y="15519"/>
                </a:lnTo>
                <a:lnTo>
                  <a:pt x="97990" y="7173"/>
                </a:lnTo>
                <a:lnTo>
                  <a:pt x="163630" y="1788"/>
                </a:lnTo>
                <a:lnTo>
                  <a:pt x="239191" y="0"/>
                </a:lnTo>
                <a:lnTo>
                  <a:pt x="314738" y="2200"/>
                </a:lnTo>
                <a:lnTo>
                  <a:pt x="380337" y="7951"/>
                </a:lnTo>
                <a:lnTo>
                  <a:pt x="432057" y="16593"/>
                </a:lnTo>
                <a:lnTo>
                  <a:pt x="465969" y="27468"/>
                </a:lnTo>
                <a:lnTo>
                  <a:pt x="478142" y="39916"/>
                </a:lnTo>
                <a:lnTo>
                  <a:pt x="478142" y="41033"/>
                </a:lnTo>
                <a:lnTo>
                  <a:pt x="473252" y="47828"/>
                </a:lnTo>
              </a:path>
            </a:pathLst>
          </a:custGeom>
          <a:ln w="3644">
            <a:solidFill>
              <a:srgbClr val="231F20"/>
            </a:solidFill>
          </a:ln>
        </p:spPr>
        <p:txBody>
          <a:bodyPr wrap="square" lIns="0" tIns="0" rIns="0" bIns="0" rtlCol="0"/>
          <a:lstStyle/>
          <a:p>
            <a:endParaRPr/>
          </a:p>
        </p:txBody>
      </p:sp>
      <p:sp>
        <p:nvSpPr>
          <p:cNvPr id="585" name="object 585"/>
          <p:cNvSpPr/>
          <p:nvPr/>
        </p:nvSpPr>
        <p:spPr>
          <a:xfrm>
            <a:off x="6280682" y="7077358"/>
            <a:ext cx="478155" cy="88265"/>
          </a:xfrm>
          <a:custGeom>
            <a:avLst/>
            <a:gdLst/>
            <a:ahLst/>
            <a:cxnLst/>
            <a:rect l="l" t="t" r="r" b="b"/>
            <a:pathLst>
              <a:path w="478154" h="88265">
                <a:moveTo>
                  <a:pt x="459384" y="876"/>
                </a:moveTo>
                <a:lnTo>
                  <a:pt x="467415" y="6686"/>
                </a:lnTo>
                <a:lnTo>
                  <a:pt x="473294" y="12742"/>
                </a:lnTo>
                <a:lnTo>
                  <a:pt x="476900" y="19016"/>
                </a:lnTo>
                <a:lnTo>
                  <a:pt x="478116" y="25476"/>
                </a:lnTo>
                <a:lnTo>
                  <a:pt x="465866" y="45336"/>
                </a:lnTo>
                <a:lnTo>
                  <a:pt x="431878" y="62522"/>
                </a:lnTo>
                <a:lnTo>
                  <a:pt x="380091" y="76006"/>
                </a:lnTo>
                <a:lnTo>
                  <a:pt x="314443" y="84764"/>
                </a:lnTo>
                <a:lnTo>
                  <a:pt x="238874" y="87769"/>
                </a:lnTo>
                <a:lnTo>
                  <a:pt x="163317" y="84342"/>
                </a:lnTo>
                <a:lnTo>
                  <a:pt x="97719" y="75217"/>
                </a:lnTo>
                <a:lnTo>
                  <a:pt x="46011" y="61440"/>
                </a:lnTo>
                <a:lnTo>
                  <a:pt x="12127" y="44058"/>
                </a:lnTo>
                <a:lnTo>
                  <a:pt x="0" y="24117"/>
                </a:lnTo>
                <a:lnTo>
                  <a:pt x="1205" y="17784"/>
                </a:lnTo>
                <a:lnTo>
                  <a:pt x="4730" y="11630"/>
                </a:lnTo>
                <a:lnTo>
                  <a:pt x="10465" y="5689"/>
                </a:lnTo>
                <a:lnTo>
                  <a:pt x="18300" y="0"/>
                </a:lnTo>
              </a:path>
            </a:pathLst>
          </a:custGeom>
          <a:ln w="3644">
            <a:solidFill>
              <a:srgbClr val="231F20"/>
            </a:solidFill>
          </a:ln>
        </p:spPr>
        <p:txBody>
          <a:bodyPr wrap="square" lIns="0" tIns="0" rIns="0" bIns="0" rtlCol="0"/>
          <a:lstStyle/>
          <a:p>
            <a:endParaRPr/>
          </a:p>
        </p:txBody>
      </p:sp>
      <p:sp>
        <p:nvSpPr>
          <p:cNvPr id="586" name="object 586"/>
          <p:cNvSpPr/>
          <p:nvPr/>
        </p:nvSpPr>
        <p:spPr>
          <a:xfrm>
            <a:off x="6284930" y="7089732"/>
            <a:ext cx="469900" cy="52069"/>
          </a:xfrm>
          <a:custGeom>
            <a:avLst/>
            <a:gdLst/>
            <a:ahLst/>
            <a:cxnLst/>
            <a:rect l="l" t="t" r="r" b="b"/>
            <a:pathLst>
              <a:path w="469900" h="52070">
                <a:moveTo>
                  <a:pt x="469671" y="1282"/>
                </a:moveTo>
                <a:lnTo>
                  <a:pt x="411462" y="31716"/>
                </a:lnTo>
                <a:lnTo>
                  <a:pt x="361750" y="42524"/>
                </a:lnTo>
                <a:lnTo>
                  <a:pt x="301922" y="49451"/>
                </a:lnTo>
                <a:lnTo>
                  <a:pt x="234695" y="51790"/>
                </a:lnTo>
                <a:lnTo>
                  <a:pt x="167492" y="49087"/>
                </a:lnTo>
                <a:lnTo>
                  <a:pt x="107703" y="41830"/>
                </a:lnTo>
                <a:lnTo>
                  <a:pt x="58046" y="30744"/>
                </a:lnTo>
                <a:lnTo>
                  <a:pt x="21239" y="16558"/>
                </a:lnTo>
                <a:lnTo>
                  <a:pt x="0" y="0"/>
                </a:lnTo>
              </a:path>
            </a:pathLst>
          </a:custGeom>
          <a:ln w="3644">
            <a:solidFill>
              <a:srgbClr val="231F20"/>
            </a:solidFill>
          </a:ln>
        </p:spPr>
        <p:txBody>
          <a:bodyPr wrap="square" lIns="0" tIns="0" rIns="0" bIns="0" rtlCol="0"/>
          <a:lstStyle/>
          <a:p>
            <a:endParaRPr/>
          </a:p>
        </p:txBody>
      </p:sp>
      <p:sp>
        <p:nvSpPr>
          <p:cNvPr id="587" name="object 587"/>
          <p:cNvSpPr/>
          <p:nvPr/>
        </p:nvSpPr>
        <p:spPr>
          <a:xfrm>
            <a:off x="6412245" y="6800484"/>
            <a:ext cx="216535" cy="32384"/>
          </a:xfrm>
          <a:custGeom>
            <a:avLst/>
            <a:gdLst/>
            <a:ahLst/>
            <a:cxnLst/>
            <a:rect l="l" t="t" r="r" b="b"/>
            <a:pathLst>
              <a:path w="216534" h="32384">
                <a:moveTo>
                  <a:pt x="216522" y="16408"/>
                </a:moveTo>
                <a:lnTo>
                  <a:pt x="208002" y="22641"/>
                </a:lnTo>
                <a:lnTo>
                  <a:pt x="184784" y="27687"/>
                </a:lnTo>
                <a:lnTo>
                  <a:pt x="150356" y="31040"/>
                </a:lnTo>
                <a:lnTo>
                  <a:pt x="108203" y="32194"/>
                </a:lnTo>
                <a:lnTo>
                  <a:pt x="66074" y="30807"/>
                </a:lnTo>
                <a:lnTo>
                  <a:pt x="31675" y="27262"/>
                </a:lnTo>
                <a:lnTo>
                  <a:pt x="8489" y="22080"/>
                </a:lnTo>
                <a:lnTo>
                  <a:pt x="0" y="15786"/>
                </a:lnTo>
                <a:lnTo>
                  <a:pt x="8525" y="9544"/>
                </a:lnTo>
                <a:lnTo>
                  <a:pt x="31740" y="4492"/>
                </a:lnTo>
                <a:lnTo>
                  <a:pt x="66161" y="1141"/>
                </a:lnTo>
                <a:lnTo>
                  <a:pt x="108305" y="0"/>
                </a:lnTo>
                <a:lnTo>
                  <a:pt x="150440" y="1377"/>
                </a:lnTo>
                <a:lnTo>
                  <a:pt x="184840" y="4918"/>
                </a:lnTo>
                <a:lnTo>
                  <a:pt x="208026" y="10101"/>
                </a:lnTo>
                <a:lnTo>
                  <a:pt x="216522" y="16408"/>
                </a:lnTo>
                <a:close/>
              </a:path>
            </a:pathLst>
          </a:custGeom>
          <a:ln w="3644">
            <a:solidFill>
              <a:srgbClr val="231F20"/>
            </a:solidFill>
          </a:ln>
        </p:spPr>
        <p:txBody>
          <a:bodyPr wrap="square" lIns="0" tIns="0" rIns="0" bIns="0" rtlCol="0"/>
          <a:lstStyle/>
          <a:p>
            <a:endParaRPr/>
          </a:p>
        </p:txBody>
      </p:sp>
      <p:sp>
        <p:nvSpPr>
          <p:cNvPr id="588" name="object 588"/>
          <p:cNvSpPr/>
          <p:nvPr/>
        </p:nvSpPr>
        <p:spPr>
          <a:xfrm>
            <a:off x="6298897" y="6848271"/>
            <a:ext cx="1270" cy="253365"/>
          </a:xfrm>
          <a:custGeom>
            <a:avLst/>
            <a:gdLst/>
            <a:ahLst/>
            <a:cxnLst/>
            <a:rect l="l" t="t" r="r" b="b"/>
            <a:pathLst>
              <a:path w="1270" h="253365">
                <a:moveTo>
                  <a:pt x="711" y="0"/>
                </a:moveTo>
                <a:lnTo>
                  <a:pt x="0" y="253276"/>
                </a:lnTo>
              </a:path>
            </a:pathLst>
          </a:custGeom>
          <a:ln w="3644">
            <a:solidFill>
              <a:srgbClr val="231F20"/>
            </a:solidFill>
          </a:ln>
        </p:spPr>
        <p:txBody>
          <a:bodyPr wrap="square" lIns="0" tIns="0" rIns="0" bIns="0" rtlCol="0"/>
          <a:lstStyle/>
          <a:p>
            <a:endParaRPr/>
          </a:p>
        </p:txBody>
      </p:sp>
      <p:sp>
        <p:nvSpPr>
          <p:cNvPr id="589" name="object 589"/>
          <p:cNvSpPr/>
          <p:nvPr/>
        </p:nvSpPr>
        <p:spPr>
          <a:xfrm>
            <a:off x="6315850" y="6853479"/>
            <a:ext cx="1270" cy="255904"/>
          </a:xfrm>
          <a:custGeom>
            <a:avLst/>
            <a:gdLst/>
            <a:ahLst/>
            <a:cxnLst/>
            <a:rect l="l" t="t" r="r" b="b"/>
            <a:pathLst>
              <a:path w="1270" h="255904">
                <a:moveTo>
                  <a:pt x="736" y="0"/>
                </a:moveTo>
                <a:lnTo>
                  <a:pt x="0" y="255714"/>
                </a:lnTo>
              </a:path>
            </a:pathLst>
          </a:custGeom>
          <a:ln w="3644">
            <a:solidFill>
              <a:srgbClr val="231F20"/>
            </a:solidFill>
          </a:ln>
        </p:spPr>
        <p:txBody>
          <a:bodyPr wrap="square" lIns="0" tIns="0" rIns="0" bIns="0" rtlCol="0"/>
          <a:lstStyle/>
          <a:p>
            <a:endParaRPr/>
          </a:p>
        </p:txBody>
      </p:sp>
      <p:sp>
        <p:nvSpPr>
          <p:cNvPr id="590" name="object 590"/>
          <p:cNvSpPr/>
          <p:nvPr/>
        </p:nvSpPr>
        <p:spPr>
          <a:xfrm>
            <a:off x="6332805" y="6860945"/>
            <a:ext cx="1270" cy="255904"/>
          </a:xfrm>
          <a:custGeom>
            <a:avLst/>
            <a:gdLst/>
            <a:ahLst/>
            <a:cxnLst/>
            <a:rect l="l" t="t" r="r" b="b"/>
            <a:pathLst>
              <a:path w="1270" h="255904">
                <a:moveTo>
                  <a:pt x="711" y="0"/>
                </a:moveTo>
                <a:lnTo>
                  <a:pt x="0" y="255524"/>
                </a:lnTo>
              </a:path>
            </a:pathLst>
          </a:custGeom>
          <a:ln w="3644">
            <a:solidFill>
              <a:srgbClr val="231F20"/>
            </a:solidFill>
          </a:ln>
        </p:spPr>
        <p:txBody>
          <a:bodyPr wrap="square" lIns="0" tIns="0" rIns="0" bIns="0" rtlCol="0"/>
          <a:lstStyle/>
          <a:p>
            <a:endParaRPr/>
          </a:p>
        </p:txBody>
      </p:sp>
      <p:sp>
        <p:nvSpPr>
          <p:cNvPr id="591" name="object 591"/>
          <p:cNvSpPr/>
          <p:nvPr/>
        </p:nvSpPr>
        <p:spPr>
          <a:xfrm>
            <a:off x="6349760" y="6860995"/>
            <a:ext cx="1270" cy="259715"/>
          </a:xfrm>
          <a:custGeom>
            <a:avLst/>
            <a:gdLst/>
            <a:ahLst/>
            <a:cxnLst/>
            <a:rect l="l" t="t" r="r" b="b"/>
            <a:pathLst>
              <a:path w="1270" h="259715">
                <a:moveTo>
                  <a:pt x="736" y="0"/>
                </a:moveTo>
                <a:lnTo>
                  <a:pt x="0" y="259346"/>
                </a:lnTo>
              </a:path>
            </a:pathLst>
          </a:custGeom>
          <a:ln w="3644">
            <a:solidFill>
              <a:srgbClr val="231F20"/>
            </a:solidFill>
          </a:ln>
        </p:spPr>
        <p:txBody>
          <a:bodyPr wrap="square" lIns="0" tIns="0" rIns="0" bIns="0" rtlCol="0"/>
          <a:lstStyle/>
          <a:p>
            <a:endParaRPr/>
          </a:p>
        </p:txBody>
      </p:sp>
      <p:sp>
        <p:nvSpPr>
          <p:cNvPr id="592" name="object 592"/>
          <p:cNvSpPr/>
          <p:nvPr/>
        </p:nvSpPr>
        <p:spPr>
          <a:xfrm>
            <a:off x="6366725" y="6863264"/>
            <a:ext cx="1270" cy="262890"/>
          </a:xfrm>
          <a:custGeom>
            <a:avLst/>
            <a:gdLst/>
            <a:ahLst/>
            <a:cxnLst/>
            <a:rect l="l" t="t" r="r" b="b"/>
            <a:pathLst>
              <a:path w="1270" h="262890">
                <a:moveTo>
                  <a:pt x="736" y="0"/>
                </a:moveTo>
                <a:lnTo>
                  <a:pt x="0" y="262889"/>
                </a:lnTo>
              </a:path>
            </a:pathLst>
          </a:custGeom>
          <a:ln w="3644">
            <a:solidFill>
              <a:srgbClr val="231F20"/>
            </a:solidFill>
          </a:ln>
        </p:spPr>
        <p:txBody>
          <a:bodyPr wrap="square" lIns="0" tIns="0" rIns="0" bIns="0" rtlCol="0"/>
          <a:lstStyle/>
          <a:p>
            <a:endParaRPr/>
          </a:p>
        </p:txBody>
      </p:sp>
      <p:sp>
        <p:nvSpPr>
          <p:cNvPr id="593" name="object 593"/>
          <p:cNvSpPr/>
          <p:nvPr/>
        </p:nvSpPr>
        <p:spPr>
          <a:xfrm>
            <a:off x="6383704" y="6867977"/>
            <a:ext cx="1270" cy="260985"/>
          </a:xfrm>
          <a:custGeom>
            <a:avLst/>
            <a:gdLst/>
            <a:ahLst/>
            <a:cxnLst/>
            <a:rect l="l" t="t" r="r" b="b"/>
            <a:pathLst>
              <a:path w="1270" h="260984">
                <a:moveTo>
                  <a:pt x="723" y="0"/>
                </a:moveTo>
                <a:lnTo>
                  <a:pt x="0" y="260489"/>
                </a:lnTo>
              </a:path>
            </a:pathLst>
          </a:custGeom>
          <a:ln w="3644">
            <a:solidFill>
              <a:srgbClr val="231F20"/>
            </a:solidFill>
          </a:ln>
        </p:spPr>
        <p:txBody>
          <a:bodyPr wrap="square" lIns="0" tIns="0" rIns="0" bIns="0" rtlCol="0"/>
          <a:lstStyle/>
          <a:p>
            <a:endParaRPr/>
          </a:p>
        </p:txBody>
      </p:sp>
      <p:sp>
        <p:nvSpPr>
          <p:cNvPr id="594" name="object 594"/>
          <p:cNvSpPr/>
          <p:nvPr/>
        </p:nvSpPr>
        <p:spPr>
          <a:xfrm>
            <a:off x="6400658" y="6868002"/>
            <a:ext cx="1270" cy="265430"/>
          </a:xfrm>
          <a:custGeom>
            <a:avLst/>
            <a:gdLst/>
            <a:ahLst/>
            <a:cxnLst/>
            <a:rect l="l" t="t" r="r" b="b"/>
            <a:pathLst>
              <a:path w="1270" h="265429">
                <a:moveTo>
                  <a:pt x="736" y="0"/>
                </a:moveTo>
                <a:lnTo>
                  <a:pt x="0" y="265061"/>
                </a:lnTo>
              </a:path>
            </a:pathLst>
          </a:custGeom>
          <a:ln w="3644">
            <a:solidFill>
              <a:srgbClr val="231F20"/>
            </a:solidFill>
          </a:ln>
        </p:spPr>
        <p:txBody>
          <a:bodyPr wrap="square" lIns="0" tIns="0" rIns="0" bIns="0" rtlCol="0"/>
          <a:lstStyle/>
          <a:p>
            <a:endParaRPr/>
          </a:p>
        </p:txBody>
      </p:sp>
      <p:sp>
        <p:nvSpPr>
          <p:cNvPr id="595" name="object 595"/>
          <p:cNvSpPr/>
          <p:nvPr/>
        </p:nvSpPr>
        <p:spPr>
          <a:xfrm>
            <a:off x="6417661" y="6870235"/>
            <a:ext cx="1270" cy="265430"/>
          </a:xfrm>
          <a:custGeom>
            <a:avLst/>
            <a:gdLst/>
            <a:ahLst/>
            <a:cxnLst/>
            <a:rect l="l" t="t" r="r" b="b"/>
            <a:pathLst>
              <a:path w="1270" h="265429">
                <a:moveTo>
                  <a:pt x="736" y="0"/>
                </a:moveTo>
                <a:lnTo>
                  <a:pt x="0" y="265175"/>
                </a:lnTo>
              </a:path>
            </a:pathLst>
          </a:custGeom>
          <a:ln w="3644">
            <a:solidFill>
              <a:srgbClr val="231F20"/>
            </a:solidFill>
          </a:ln>
        </p:spPr>
        <p:txBody>
          <a:bodyPr wrap="square" lIns="0" tIns="0" rIns="0" bIns="0" rtlCol="0"/>
          <a:lstStyle/>
          <a:p>
            <a:endParaRPr/>
          </a:p>
        </p:txBody>
      </p:sp>
      <p:sp>
        <p:nvSpPr>
          <p:cNvPr id="596" name="object 596"/>
          <p:cNvSpPr/>
          <p:nvPr/>
        </p:nvSpPr>
        <p:spPr>
          <a:xfrm>
            <a:off x="6434603" y="6871425"/>
            <a:ext cx="1270" cy="264160"/>
          </a:xfrm>
          <a:custGeom>
            <a:avLst/>
            <a:gdLst/>
            <a:ahLst/>
            <a:cxnLst/>
            <a:rect l="l" t="t" r="r" b="b"/>
            <a:pathLst>
              <a:path w="1270" h="264159">
                <a:moveTo>
                  <a:pt x="736" y="0"/>
                </a:moveTo>
                <a:lnTo>
                  <a:pt x="0" y="264020"/>
                </a:lnTo>
              </a:path>
            </a:pathLst>
          </a:custGeom>
          <a:ln w="3644">
            <a:solidFill>
              <a:srgbClr val="231F20"/>
            </a:solidFill>
          </a:ln>
        </p:spPr>
        <p:txBody>
          <a:bodyPr wrap="square" lIns="0" tIns="0" rIns="0" bIns="0" rtlCol="0"/>
          <a:lstStyle/>
          <a:p>
            <a:endParaRPr/>
          </a:p>
        </p:txBody>
      </p:sp>
      <p:sp>
        <p:nvSpPr>
          <p:cNvPr id="597" name="object 597"/>
          <p:cNvSpPr/>
          <p:nvPr/>
        </p:nvSpPr>
        <p:spPr>
          <a:xfrm>
            <a:off x="6451594" y="6873075"/>
            <a:ext cx="1270" cy="262890"/>
          </a:xfrm>
          <a:custGeom>
            <a:avLst/>
            <a:gdLst/>
            <a:ahLst/>
            <a:cxnLst/>
            <a:rect l="l" t="t" r="r" b="b"/>
            <a:pathLst>
              <a:path w="1270" h="262890">
                <a:moveTo>
                  <a:pt x="736" y="0"/>
                </a:moveTo>
                <a:lnTo>
                  <a:pt x="0" y="262788"/>
                </a:lnTo>
              </a:path>
            </a:pathLst>
          </a:custGeom>
          <a:ln w="3644">
            <a:solidFill>
              <a:srgbClr val="231F20"/>
            </a:solidFill>
          </a:ln>
        </p:spPr>
        <p:txBody>
          <a:bodyPr wrap="square" lIns="0" tIns="0" rIns="0" bIns="0" rtlCol="0"/>
          <a:lstStyle/>
          <a:p>
            <a:endParaRPr/>
          </a:p>
        </p:txBody>
      </p:sp>
      <p:sp>
        <p:nvSpPr>
          <p:cNvPr id="598" name="object 598"/>
          <p:cNvSpPr/>
          <p:nvPr/>
        </p:nvSpPr>
        <p:spPr>
          <a:xfrm>
            <a:off x="6468536" y="6873124"/>
            <a:ext cx="1270" cy="264795"/>
          </a:xfrm>
          <a:custGeom>
            <a:avLst/>
            <a:gdLst/>
            <a:ahLst/>
            <a:cxnLst/>
            <a:rect l="l" t="t" r="r" b="b"/>
            <a:pathLst>
              <a:path w="1270" h="264795">
                <a:moveTo>
                  <a:pt x="749" y="0"/>
                </a:moveTo>
                <a:lnTo>
                  <a:pt x="0" y="264553"/>
                </a:lnTo>
              </a:path>
            </a:pathLst>
          </a:custGeom>
          <a:ln w="3644">
            <a:solidFill>
              <a:srgbClr val="231F20"/>
            </a:solidFill>
          </a:ln>
        </p:spPr>
        <p:txBody>
          <a:bodyPr wrap="square" lIns="0" tIns="0" rIns="0" bIns="0" rtlCol="0"/>
          <a:lstStyle/>
          <a:p>
            <a:endParaRPr/>
          </a:p>
        </p:txBody>
      </p:sp>
      <p:sp>
        <p:nvSpPr>
          <p:cNvPr id="599" name="object 599"/>
          <p:cNvSpPr/>
          <p:nvPr/>
        </p:nvSpPr>
        <p:spPr>
          <a:xfrm>
            <a:off x="6485503" y="6874630"/>
            <a:ext cx="1270" cy="266700"/>
          </a:xfrm>
          <a:custGeom>
            <a:avLst/>
            <a:gdLst/>
            <a:ahLst/>
            <a:cxnLst/>
            <a:rect l="l" t="t" r="r" b="b"/>
            <a:pathLst>
              <a:path w="1270" h="266700">
                <a:moveTo>
                  <a:pt x="711" y="0"/>
                </a:moveTo>
                <a:lnTo>
                  <a:pt x="0" y="266166"/>
                </a:lnTo>
              </a:path>
            </a:pathLst>
          </a:custGeom>
          <a:ln w="3644">
            <a:solidFill>
              <a:srgbClr val="231F20"/>
            </a:solidFill>
          </a:ln>
        </p:spPr>
        <p:txBody>
          <a:bodyPr wrap="square" lIns="0" tIns="0" rIns="0" bIns="0" rtlCol="0"/>
          <a:lstStyle/>
          <a:p>
            <a:endParaRPr/>
          </a:p>
        </p:txBody>
      </p:sp>
      <p:sp>
        <p:nvSpPr>
          <p:cNvPr id="600" name="object 600"/>
          <p:cNvSpPr/>
          <p:nvPr/>
        </p:nvSpPr>
        <p:spPr>
          <a:xfrm>
            <a:off x="6502469" y="6875505"/>
            <a:ext cx="1270" cy="265430"/>
          </a:xfrm>
          <a:custGeom>
            <a:avLst/>
            <a:gdLst/>
            <a:ahLst/>
            <a:cxnLst/>
            <a:rect l="l" t="t" r="r" b="b"/>
            <a:pathLst>
              <a:path w="1270" h="265429">
                <a:moveTo>
                  <a:pt x="749" y="0"/>
                </a:moveTo>
                <a:lnTo>
                  <a:pt x="0" y="265341"/>
                </a:lnTo>
              </a:path>
            </a:pathLst>
          </a:custGeom>
          <a:ln w="3644">
            <a:solidFill>
              <a:srgbClr val="231F20"/>
            </a:solidFill>
          </a:ln>
        </p:spPr>
        <p:txBody>
          <a:bodyPr wrap="square" lIns="0" tIns="0" rIns="0" bIns="0" rtlCol="0"/>
          <a:lstStyle/>
          <a:p>
            <a:endParaRPr/>
          </a:p>
        </p:txBody>
      </p:sp>
      <p:sp>
        <p:nvSpPr>
          <p:cNvPr id="601" name="object 601"/>
          <p:cNvSpPr/>
          <p:nvPr/>
        </p:nvSpPr>
        <p:spPr>
          <a:xfrm>
            <a:off x="6519448" y="6873279"/>
            <a:ext cx="1270" cy="268605"/>
          </a:xfrm>
          <a:custGeom>
            <a:avLst/>
            <a:gdLst/>
            <a:ahLst/>
            <a:cxnLst/>
            <a:rect l="l" t="t" r="r" b="b"/>
            <a:pathLst>
              <a:path w="1270" h="268604">
                <a:moveTo>
                  <a:pt x="749" y="0"/>
                </a:moveTo>
                <a:lnTo>
                  <a:pt x="0" y="268236"/>
                </a:lnTo>
              </a:path>
            </a:pathLst>
          </a:custGeom>
          <a:ln w="3644">
            <a:solidFill>
              <a:srgbClr val="231F20"/>
            </a:solidFill>
          </a:ln>
        </p:spPr>
        <p:txBody>
          <a:bodyPr wrap="square" lIns="0" tIns="0" rIns="0" bIns="0" rtlCol="0"/>
          <a:lstStyle/>
          <a:p>
            <a:endParaRPr/>
          </a:p>
        </p:txBody>
      </p:sp>
      <p:sp>
        <p:nvSpPr>
          <p:cNvPr id="602" name="object 602"/>
          <p:cNvSpPr/>
          <p:nvPr/>
        </p:nvSpPr>
        <p:spPr>
          <a:xfrm>
            <a:off x="6536439" y="6873323"/>
            <a:ext cx="1270" cy="266065"/>
          </a:xfrm>
          <a:custGeom>
            <a:avLst/>
            <a:gdLst/>
            <a:ahLst/>
            <a:cxnLst/>
            <a:rect l="l" t="t" r="r" b="b"/>
            <a:pathLst>
              <a:path w="1270" h="266065">
                <a:moveTo>
                  <a:pt x="723" y="0"/>
                </a:moveTo>
                <a:lnTo>
                  <a:pt x="0" y="265976"/>
                </a:lnTo>
              </a:path>
            </a:pathLst>
          </a:custGeom>
          <a:ln w="3644">
            <a:solidFill>
              <a:srgbClr val="231F20"/>
            </a:solidFill>
          </a:ln>
        </p:spPr>
        <p:txBody>
          <a:bodyPr wrap="square" lIns="0" tIns="0" rIns="0" bIns="0" rtlCol="0"/>
          <a:lstStyle/>
          <a:p>
            <a:endParaRPr/>
          </a:p>
        </p:txBody>
      </p:sp>
      <p:sp>
        <p:nvSpPr>
          <p:cNvPr id="603" name="object 603"/>
          <p:cNvSpPr/>
          <p:nvPr/>
        </p:nvSpPr>
        <p:spPr>
          <a:xfrm>
            <a:off x="6553430" y="6873354"/>
            <a:ext cx="1270" cy="264795"/>
          </a:xfrm>
          <a:custGeom>
            <a:avLst/>
            <a:gdLst/>
            <a:ahLst/>
            <a:cxnLst/>
            <a:rect l="l" t="t" r="r" b="b"/>
            <a:pathLst>
              <a:path w="1270" h="264795">
                <a:moveTo>
                  <a:pt x="736" y="0"/>
                </a:moveTo>
                <a:lnTo>
                  <a:pt x="0" y="264591"/>
                </a:lnTo>
              </a:path>
            </a:pathLst>
          </a:custGeom>
          <a:ln w="3644">
            <a:solidFill>
              <a:srgbClr val="231F20"/>
            </a:solidFill>
          </a:ln>
        </p:spPr>
        <p:txBody>
          <a:bodyPr wrap="square" lIns="0" tIns="0" rIns="0" bIns="0" rtlCol="0"/>
          <a:lstStyle/>
          <a:p>
            <a:endParaRPr/>
          </a:p>
        </p:txBody>
      </p:sp>
      <p:sp>
        <p:nvSpPr>
          <p:cNvPr id="604" name="object 604"/>
          <p:cNvSpPr/>
          <p:nvPr/>
        </p:nvSpPr>
        <p:spPr>
          <a:xfrm>
            <a:off x="6570371" y="6871827"/>
            <a:ext cx="1270" cy="266700"/>
          </a:xfrm>
          <a:custGeom>
            <a:avLst/>
            <a:gdLst/>
            <a:ahLst/>
            <a:cxnLst/>
            <a:rect l="l" t="t" r="r" b="b"/>
            <a:pathLst>
              <a:path w="1270" h="266700">
                <a:moveTo>
                  <a:pt x="761" y="0"/>
                </a:moveTo>
                <a:lnTo>
                  <a:pt x="0" y="266141"/>
                </a:lnTo>
              </a:path>
            </a:pathLst>
          </a:custGeom>
          <a:ln w="3644">
            <a:solidFill>
              <a:srgbClr val="231F20"/>
            </a:solidFill>
          </a:ln>
        </p:spPr>
        <p:txBody>
          <a:bodyPr wrap="square" lIns="0" tIns="0" rIns="0" bIns="0" rtlCol="0"/>
          <a:lstStyle/>
          <a:p>
            <a:endParaRPr/>
          </a:p>
        </p:txBody>
      </p:sp>
      <p:sp>
        <p:nvSpPr>
          <p:cNvPr id="605" name="object 605"/>
          <p:cNvSpPr/>
          <p:nvPr/>
        </p:nvSpPr>
        <p:spPr>
          <a:xfrm>
            <a:off x="6587363" y="6870717"/>
            <a:ext cx="1270" cy="265430"/>
          </a:xfrm>
          <a:custGeom>
            <a:avLst/>
            <a:gdLst/>
            <a:ahLst/>
            <a:cxnLst/>
            <a:rect l="l" t="t" r="r" b="b"/>
            <a:pathLst>
              <a:path w="1270" h="265429">
                <a:moveTo>
                  <a:pt x="736" y="0"/>
                </a:moveTo>
                <a:lnTo>
                  <a:pt x="0" y="265150"/>
                </a:lnTo>
              </a:path>
            </a:pathLst>
          </a:custGeom>
          <a:ln w="3644">
            <a:solidFill>
              <a:srgbClr val="231F20"/>
            </a:solidFill>
          </a:ln>
        </p:spPr>
        <p:txBody>
          <a:bodyPr wrap="square" lIns="0" tIns="0" rIns="0" bIns="0" rtlCol="0"/>
          <a:lstStyle/>
          <a:p>
            <a:endParaRPr/>
          </a:p>
        </p:txBody>
      </p:sp>
      <p:sp>
        <p:nvSpPr>
          <p:cNvPr id="606" name="object 606"/>
          <p:cNvSpPr/>
          <p:nvPr/>
        </p:nvSpPr>
        <p:spPr>
          <a:xfrm>
            <a:off x="6604341" y="6870780"/>
            <a:ext cx="1270" cy="265430"/>
          </a:xfrm>
          <a:custGeom>
            <a:avLst/>
            <a:gdLst/>
            <a:ahLst/>
            <a:cxnLst/>
            <a:rect l="l" t="t" r="r" b="b"/>
            <a:pathLst>
              <a:path w="1270" h="265429">
                <a:moveTo>
                  <a:pt x="749" y="0"/>
                </a:moveTo>
                <a:lnTo>
                  <a:pt x="0" y="265125"/>
                </a:lnTo>
              </a:path>
            </a:pathLst>
          </a:custGeom>
          <a:ln w="3644">
            <a:solidFill>
              <a:srgbClr val="231F20"/>
            </a:solidFill>
          </a:ln>
        </p:spPr>
        <p:txBody>
          <a:bodyPr wrap="square" lIns="0" tIns="0" rIns="0" bIns="0" rtlCol="0"/>
          <a:lstStyle/>
          <a:p>
            <a:endParaRPr/>
          </a:p>
        </p:txBody>
      </p:sp>
      <p:sp>
        <p:nvSpPr>
          <p:cNvPr id="607" name="object 607"/>
          <p:cNvSpPr/>
          <p:nvPr/>
        </p:nvSpPr>
        <p:spPr>
          <a:xfrm>
            <a:off x="6621309" y="6870805"/>
            <a:ext cx="1270" cy="265430"/>
          </a:xfrm>
          <a:custGeom>
            <a:avLst/>
            <a:gdLst/>
            <a:ahLst/>
            <a:cxnLst/>
            <a:rect l="l" t="t" r="r" b="b"/>
            <a:pathLst>
              <a:path w="1270" h="265429">
                <a:moveTo>
                  <a:pt x="761" y="0"/>
                </a:moveTo>
                <a:lnTo>
                  <a:pt x="0" y="265137"/>
                </a:lnTo>
              </a:path>
            </a:pathLst>
          </a:custGeom>
          <a:ln w="3644">
            <a:solidFill>
              <a:srgbClr val="231F20"/>
            </a:solidFill>
          </a:ln>
        </p:spPr>
        <p:txBody>
          <a:bodyPr wrap="square" lIns="0" tIns="0" rIns="0" bIns="0" rtlCol="0"/>
          <a:lstStyle/>
          <a:p>
            <a:endParaRPr/>
          </a:p>
        </p:txBody>
      </p:sp>
      <p:sp>
        <p:nvSpPr>
          <p:cNvPr id="608" name="object 608"/>
          <p:cNvSpPr/>
          <p:nvPr/>
        </p:nvSpPr>
        <p:spPr>
          <a:xfrm>
            <a:off x="6638274" y="6869689"/>
            <a:ext cx="1270" cy="264160"/>
          </a:xfrm>
          <a:custGeom>
            <a:avLst/>
            <a:gdLst/>
            <a:ahLst/>
            <a:cxnLst/>
            <a:rect l="l" t="t" r="r" b="b"/>
            <a:pathLst>
              <a:path w="1270" h="264159">
                <a:moveTo>
                  <a:pt x="749" y="0"/>
                </a:moveTo>
                <a:lnTo>
                  <a:pt x="0" y="264071"/>
                </a:lnTo>
              </a:path>
            </a:pathLst>
          </a:custGeom>
          <a:ln w="3644">
            <a:solidFill>
              <a:srgbClr val="231F20"/>
            </a:solidFill>
          </a:ln>
        </p:spPr>
        <p:txBody>
          <a:bodyPr wrap="square" lIns="0" tIns="0" rIns="0" bIns="0" rtlCol="0"/>
          <a:lstStyle/>
          <a:p>
            <a:endParaRPr/>
          </a:p>
        </p:txBody>
      </p:sp>
      <p:sp>
        <p:nvSpPr>
          <p:cNvPr id="609" name="object 609"/>
          <p:cNvSpPr/>
          <p:nvPr/>
        </p:nvSpPr>
        <p:spPr>
          <a:xfrm>
            <a:off x="6655279" y="6867878"/>
            <a:ext cx="1270" cy="263525"/>
          </a:xfrm>
          <a:custGeom>
            <a:avLst/>
            <a:gdLst/>
            <a:ahLst/>
            <a:cxnLst/>
            <a:rect l="l" t="t" r="r" b="b"/>
            <a:pathLst>
              <a:path w="1270" h="263525">
                <a:moveTo>
                  <a:pt x="736" y="0"/>
                </a:moveTo>
                <a:lnTo>
                  <a:pt x="0" y="262902"/>
                </a:lnTo>
              </a:path>
            </a:pathLst>
          </a:custGeom>
          <a:ln w="3644">
            <a:solidFill>
              <a:srgbClr val="231F20"/>
            </a:solidFill>
          </a:ln>
        </p:spPr>
        <p:txBody>
          <a:bodyPr wrap="square" lIns="0" tIns="0" rIns="0" bIns="0" rtlCol="0"/>
          <a:lstStyle/>
          <a:p>
            <a:endParaRPr/>
          </a:p>
        </p:txBody>
      </p:sp>
      <p:sp>
        <p:nvSpPr>
          <p:cNvPr id="610" name="object 610"/>
          <p:cNvSpPr/>
          <p:nvPr/>
        </p:nvSpPr>
        <p:spPr>
          <a:xfrm>
            <a:off x="6672232" y="6865794"/>
            <a:ext cx="1270" cy="261620"/>
          </a:xfrm>
          <a:custGeom>
            <a:avLst/>
            <a:gdLst/>
            <a:ahLst/>
            <a:cxnLst/>
            <a:rect l="l" t="t" r="r" b="b"/>
            <a:pathLst>
              <a:path w="1270" h="261620">
                <a:moveTo>
                  <a:pt x="774" y="0"/>
                </a:moveTo>
                <a:lnTo>
                  <a:pt x="0" y="261213"/>
                </a:lnTo>
              </a:path>
            </a:pathLst>
          </a:custGeom>
          <a:ln w="3644">
            <a:solidFill>
              <a:srgbClr val="231F20"/>
            </a:solidFill>
          </a:ln>
        </p:spPr>
        <p:txBody>
          <a:bodyPr wrap="square" lIns="0" tIns="0" rIns="0" bIns="0" rtlCol="0"/>
          <a:lstStyle/>
          <a:p>
            <a:endParaRPr/>
          </a:p>
        </p:txBody>
      </p:sp>
      <p:sp>
        <p:nvSpPr>
          <p:cNvPr id="611" name="object 611"/>
          <p:cNvSpPr/>
          <p:nvPr/>
        </p:nvSpPr>
        <p:spPr>
          <a:xfrm>
            <a:off x="6689224" y="6863040"/>
            <a:ext cx="1270" cy="260985"/>
          </a:xfrm>
          <a:custGeom>
            <a:avLst/>
            <a:gdLst/>
            <a:ahLst/>
            <a:cxnLst/>
            <a:rect l="l" t="t" r="r" b="b"/>
            <a:pathLst>
              <a:path w="1270" h="260984">
                <a:moveTo>
                  <a:pt x="736" y="0"/>
                </a:moveTo>
                <a:lnTo>
                  <a:pt x="0" y="260858"/>
                </a:lnTo>
              </a:path>
            </a:pathLst>
          </a:custGeom>
          <a:ln w="3644">
            <a:solidFill>
              <a:srgbClr val="231F20"/>
            </a:solidFill>
          </a:ln>
        </p:spPr>
        <p:txBody>
          <a:bodyPr wrap="square" lIns="0" tIns="0" rIns="0" bIns="0" rtlCol="0"/>
          <a:lstStyle/>
          <a:p>
            <a:endParaRPr/>
          </a:p>
        </p:txBody>
      </p:sp>
      <p:sp>
        <p:nvSpPr>
          <p:cNvPr id="612" name="object 612"/>
          <p:cNvSpPr/>
          <p:nvPr/>
        </p:nvSpPr>
        <p:spPr>
          <a:xfrm>
            <a:off x="6706252" y="6862210"/>
            <a:ext cx="1270" cy="255904"/>
          </a:xfrm>
          <a:custGeom>
            <a:avLst/>
            <a:gdLst/>
            <a:ahLst/>
            <a:cxnLst/>
            <a:rect l="l" t="t" r="r" b="b"/>
            <a:pathLst>
              <a:path w="1270" h="255904">
                <a:moveTo>
                  <a:pt x="698" y="0"/>
                </a:moveTo>
                <a:lnTo>
                  <a:pt x="0" y="255295"/>
                </a:lnTo>
              </a:path>
            </a:pathLst>
          </a:custGeom>
          <a:ln w="3644">
            <a:solidFill>
              <a:srgbClr val="231F20"/>
            </a:solidFill>
          </a:ln>
        </p:spPr>
        <p:txBody>
          <a:bodyPr wrap="square" lIns="0" tIns="0" rIns="0" bIns="0" rtlCol="0"/>
          <a:lstStyle/>
          <a:p>
            <a:endParaRPr/>
          </a:p>
        </p:txBody>
      </p:sp>
      <p:sp>
        <p:nvSpPr>
          <p:cNvPr id="613" name="object 613"/>
          <p:cNvSpPr/>
          <p:nvPr/>
        </p:nvSpPr>
        <p:spPr>
          <a:xfrm>
            <a:off x="6723219" y="6857262"/>
            <a:ext cx="1270" cy="253365"/>
          </a:xfrm>
          <a:custGeom>
            <a:avLst/>
            <a:gdLst/>
            <a:ahLst/>
            <a:cxnLst/>
            <a:rect l="l" t="t" r="r" b="b"/>
            <a:pathLst>
              <a:path w="1270" h="253365">
                <a:moveTo>
                  <a:pt x="711" y="0"/>
                </a:moveTo>
                <a:lnTo>
                  <a:pt x="0" y="253314"/>
                </a:lnTo>
              </a:path>
            </a:pathLst>
          </a:custGeom>
          <a:ln w="3644">
            <a:solidFill>
              <a:srgbClr val="231F20"/>
            </a:solidFill>
          </a:ln>
        </p:spPr>
        <p:txBody>
          <a:bodyPr wrap="square" lIns="0" tIns="0" rIns="0" bIns="0" rtlCol="0"/>
          <a:lstStyle/>
          <a:p>
            <a:endParaRPr/>
          </a:p>
        </p:txBody>
      </p:sp>
      <p:sp>
        <p:nvSpPr>
          <p:cNvPr id="614" name="object 614"/>
          <p:cNvSpPr/>
          <p:nvPr/>
        </p:nvSpPr>
        <p:spPr>
          <a:xfrm>
            <a:off x="6740222" y="6851060"/>
            <a:ext cx="1270" cy="256540"/>
          </a:xfrm>
          <a:custGeom>
            <a:avLst/>
            <a:gdLst/>
            <a:ahLst/>
            <a:cxnLst/>
            <a:rect l="l" t="t" r="r" b="b"/>
            <a:pathLst>
              <a:path w="1270" h="256540">
                <a:moveTo>
                  <a:pt x="711" y="0"/>
                </a:moveTo>
                <a:lnTo>
                  <a:pt x="0" y="255981"/>
                </a:lnTo>
              </a:path>
            </a:pathLst>
          </a:custGeom>
          <a:ln w="3644">
            <a:solidFill>
              <a:srgbClr val="231F20"/>
            </a:solidFill>
          </a:ln>
        </p:spPr>
        <p:txBody>
          <a:bodyPr wrap="square" lIns="0" tIns="0" rIns="0" bIns="0" rtlCol="0"/>
          <a:lstStyle/>
          <a:p>
            <a:endParaRPr/>
          </a:p>
        </p:txBody>
      </p:sp>
      <p:sp>
        <p:nvSpPr>
          <p:cNvPr id="615" name="object 615"/>
          <p:cNvSpPr/>
          <p:nvPr/>
        </p:nvSpPr>
        <p:spPr>
          <a:xfrm>
            <a:off x="6281390" y="6815325"/>
            <a:ext cx="0" cy="17145"/>
          </a:xfrm>
          <a:custGeom>
            <a:avLst/>
            <a:gdLst/>
            <a:ahLst/>
            <a:cxnLst/>
            <a:rect l="l" t="t" r="r" b="b"/>
            <a:pathLst>
              <a:path h="17145">
                <a:moveTo>
                  <a:pt x="0" y="17081"/>
                </a:moveTo>
                <a:lnTo>
                  <a:pt x="0" y="0"/>
                </a:lnTo>
              </a:path>
            </a:pathLst>
          </a:custGeom>
          <a:ln w="3644">
            <a:solidFill>
              <a:srgbClr val="231F20"/>
            </a:solidFill>
          </a:ln>
        </p:spPr>
        <p:txBody>
          <a:bodyPr wrap="square" lIns="0" tIns="0" rIns="0" bIns="0" rtlCol="0"/>
          <a:lstStyle/>
          <a:p>
            <a:endParaRPr/>
          </a:p>
        </p:txBody>
      </p:sp>
      <p:sp>
        <p:nvSpPr>
          <p:cNvPr id="616" name="object 616"/>
          <p:cNvSpPr/>
          <p:nvPr/>
        </p:nvSpPr>
        <p:spPr>
          <a:xfrm>
            <a:off x="6759525" y="6816569"/>
            <a:ext cx="0" cy="17780"/>
          </a:xfrm>
          <a:custGeom>
            <a:avLst/>
            <a:gdLst/>
            <a:ahLst/>
            <a:cxnLst/>
            <a:rect l="l" t="t" r="r" b="b"/>
            <a:pathLst>
              <a:path h="17779">
                <a:moveTo>
                  <a:pt x="0" y="17754"/>
                </a:moveTo>
                <a:lnTo>
                  <a:pt x="0" y="0"/>
                </a:lnTo>
              </a:path>
            </a:pathLst>
          </a:custGeom>
          <a:ln w="3644">
            <a:solidFill>
              <a:srgbClr val="231F20"/>
            </a:solidFill>
          </a:ln>
        </p:spPr>
        <p:txBody>
          <a:bodyPr wrap="square" lIns="0" tIns="0" rIns="0" bIns="0" rtlCol="0"/>
          <a:lstStyle/>
          <a:p>
            <a:endParaRPr/>
          </a:p>
        </p:txBody>
      </p:sp>
      <p:sp>
        <p:nvSpPr>
          <p:cNvPr id="617" name="object 617"/>
          <p:cNvSpPr/>
          <p:nvPr/>
        </p:nvSpPr>
        <p:spPr>
          <a:xfrm>
            <a:off x="6257297" y="6772206"/>
            <a:ext cx="531023" cy="398151"/>
          </a:xfrm>
          <a:prstGeom prst="rect">
            <a:avLst/>
          </a:prstGeom>
          <a:blipFill>
            <a:blip r:embed="rId17" cstate="print"/>
            <a:stretch>
              <a:fillRect/>
            </a:stretch>
          </a:blipFill>
        </p:spPr>
        <p:txBody>
          <a:bodyPr wrap="square" lIns="0" tIns="0" rIns="0" bIns="0" rtlCol="0"/>
          <a:lstStyle/>
          <a:p>
            <a:endParaRPr/>
          </a:p>
        </p:txBody>
      </p:sp>
      <p:sp>
        <p:nvSpPr>
          <p:cNvPr id="618" name="object 618"/>
          <p:cNvSpPr/>
          <p:nvPr/>
        </p:nvSpPr>
        <p:spPr>
          <a:xfrm>
            <a:off x="4293160" y="6660288"/>
            <a:ext cx="549910" cy="900430"/>
          </a:xfrm>
          <a:custGeom>
            <a:avLst/>
            <a:gdLst/>
            <a:ahLst/>
            <a:cxnLst/>
            <a:rect l="l" t="t" r="r" b="b"/>
            <a:pathLst>
              <a:path w="549910" h="900429">
                <a:moveTo>
                  <a:pt x="50711" y="703021"/>
                </a:moveTo>
                <a:lnTo>
                  <a:pt x="35877" y="715873"/>
                </a:lnTo>
                <a:lnTo>
                  <a:pt x="31381" y="713384"/>
                </a:lnTo>
                <a:lnTo>
                  <a:pt x="27205" y="710114"/>
                </a:lnTo>
                <a:lnTo>
                  <a:pt x="22401" y="704218"/>
                </a:lnTo>
                <a:lnTo>
                  <a:pt x="18385" y="695764"/>
                </a:lnTo>
                <a:lnTo>
                  <a:pt x="16573" y="684822"/>
                </a:lnTo>
                <a:lnTo>
                  <a:pt x="15275" y="649562"/>
                </a:lnTo>
                <a:lnTo>
                  <a:pt x="12792" y="587852"/>
                </a:lnTo>
                <a:lnTo>
                  <a:pt x="10379" y="529193"/>
                </a:lnTo>
                <a:lnTo>
                  <a:pt x="9296" y="503085"/>
                </a:lnTo>
                <a:lnTo>
                  <a:pt x="0" y="492175"/>
                </a:lnTo>
                <a:lnTo>
                  <a:pt x="431" y="483514"/>
                </a:lnTo>
                <a:lnTo>
                  <a:pt x="850" y="474840"/>
                </a:lnTo>
                <a:lnTo>
                  <a:pt x="3898" y="471512"/>
                </a:lnTo>
                <a:lnTo>
                  <a:pt x="7759" y="464146"/>
                </a:lnTo>
                <a:lnTo>
                  <a:pt x="4648" y="456476"/>
                </a:lnTo>
                <a:lnTo>
                  <a:pt x="2482" y="450005"/>
                </a:lnTo>
                <a:lnTo>
                  <a:pt x="1057" y="442747"/>
                </a:lnTo>
                <a:lnTo>
                  <a:pt x="1037" y="435669"/>
                </a:lnTo>
                <a:lnTo>
                  <a:pt x="3086" y="429742"/>
                </a:lnTo>
                <a:lnTo>
                  <a:pt x="2015" y="280772"/>
                </a:lnTo>
                <a:lnTo>
                  <a:pt x="1995" y="201006"/>
                </a:lnTo>
                <a:lnTo>
                  <a:pt x="6324" y="140690"/>
                </a:lnTo>
                <a:lnTo>
                  <a:pt x="18256" y="84696"/>
                </a:lnTo>
                <a:lnTo>
                  <a:pt x="68402" y="28244"/>
                </a:lnTo>
                <a:lnTo>
                  <a:pt x="119447" y="11907"/>
                </a:lnTo>
                <a:lnTo>
                  <a:pt x="172225" y="3937"/>
                </a:lnTo>
                <a:lnTo>
                  <a:pt x="223288" y="228"/>
                </a:lnTo>
                <a:lnTo>
                  <a:pt x="231241" y="0"/>
                </a:lnTo>
                <a:lnTo>
                  <a:pt x="254659" y="1411"/>
                </a:lnTo>
                <a:lnTo>
                  <a:pt x="315404" y="20358"/>
                </a:lnTo>
                <a:lnTo>
                  <a:pt x="357942" y="38642"/>
                </a:lnTo>
                <a:lnTo>
                  <a:pt x="410160" y="62576"/>
                </a:lnTo>
                <a:lnTo>
                  <a:pt x="457295" y="86180"/>
                </a:lnTo>
                <a:lnTo>
                  <a:pt x="496598" y="116427"/>
                </a:lnTo>
                <a:lnTo>
                  <a:pt x="528992" y="174954"/>
                </a:lnTo>
                <a:lnTo>
                  <a:pt x="536816" y="219684"/>
                </a:lnTo>
                <a:lnTo>
                  <a:pt x="538465" y="297966"/>
                </a:lnTo>
                <a:lnTo>
                  <a:pt x="539630" y="405687"/>
                </a:lnTo>
                <a:lnTo>
                  <a:pt x="540322" y="501003"/>
                </a:lnTo>
                <a:lnTo>
                  <a:pt x="540550" y="542074"/>
                </a:lnTo>
                <a:lnTo>
                  <a:pt x="543636" y="538734"/>
                </a:lnTo>
                <a:lnTo>
                  <a:pt x="546442" y="540016"/>
                </a:lnTo>
                <a:lnTo>
                  <a:pt x="549313" y="541337"/>
                </a:lnTo>
                <a:lnTo>
                  <a:pt x="548665" y="588911"/>
                </a:lnTo>
                <a:lnTo>
                  <a:pt x="547624" y="592785"/>
                </a:lnTo>
                <a:lnTo>
                  <a:pt x="545846" y="593331"/>
                </a:lnTo>
                <a:lnTo>
                  <a:pt x="539737" y="816762"/>
                </a:lnTo>
                <a:lnTo>
                  <a:pt x="530187" y="836662"/>
                </a:lnTo>
                <a:lnTo>
                  <a:pt x="519628" y="848426"/>
                </a:lnTo>
                <a:lnTo>
                  <a:pt x="501423" y="856670"/>
                </a:lnTo>
                <a:lnTo>
                  <a:pt x="468934" y="866013"/>
                </a:lnTo>
                <a:lnTo>
                  <a:pt x="468820" y="856107"/>
                </a:lnTo>
                <a:lnTo>
                  <a:pt x="413499" y="873099"/>
                </a:lnTo>
                <a:lnTo>
                  <a:pt x="411886" y="882307"/>
                </a:lnTo>
                <a:lnTo>
                  <a:pt x="374671" y="892834"/>
                </a:lnTo>
                <a:lnTo>
                  <a:pt x="354390" y="898182"/>
                </a:lnTo>
                <a:lnTo>
                  <a:pt x="343952" y="900005"/>
                </a:lnTo>
                <a:lnTo>
                  <a:pt x="336270" y="899960"/>
                </a:lnTo>
                <a:lnTo>
                  <a:pt x="326509" y="899477"/>
                </a:lnTo>
                <a:lnTo>
                  <a:pt x="315391" y="898928"/>
                </a:lnTo>
                <a:lnTo>
                  <a:pt x="304159" y="898374"/>
                </a:lnTo>
                <a:lnTo>
                  <a:pt x="294055" y="897877"/>
                </a:lnTo>
                <a:lnTo>
                  <a:pt x="286702" y="894029"/>
                </a:lnTo>
                <a:lnTo>
                  <a:pt x="287070" y="886574"/>
                </a:lnTo>
                <a:lnTo>
                  <a:pt x="287451" y="878992"/>
                </a:lnTo>
                <a:lnTo>
                  <a:pt x="252663" y="842243"/>
                </a:lnTo>
                <a:lnTo>
                  <a:pt x="195630" y="802462"/>
                </a:lnTo>
                <a:lnTo>
                  <a:pt x="145153" y="767604"/>
                </a:lnTo>
                <a:lnTo>
                  <a:pt x="98429" y="735568"/>
                </a:lnTo>
                <a:lnTo>
                  <a:pt x="64076" y="712118"/>
                </a:lnTo>
                <a:lnTo>
                  <a:pt x="50711" y="703021"/>
                </a:lnTo>
                <a:close/>
              </a:path>
            </a:pathLst>
          </a:custGeom>
          <a:ln w="6350">
            <a:solidFill>
              <a:srgbClr val="231F20"/>
            </a:solidFill>
          </a:ln>
        </p:spPr>
        <p:txBody>
          <a:bodyPr wrap="square" lIns="0" tIns="0" rIns="0" bIns="0" rtlCol="0"/>
          <a:lstStyle/>
          <a:p>
            <a:endParaRPr/>
          </a:p>
        </p:txBody>
      </p:sp>
      <p:sp>
        <p:nvSpPr>
          <p:cNvPr id="619" name="object 619"/>
          <p:cNvSpPr/>
          <p:nvPr/>
        </p:nvSpPr>
        <p:spPr>
          <a:xfrm>
            <a:off x="4309340" y="7333513"/>
            <a:ext cx="34925" cy="29845"/>
          </a:xfrm>
          <a:custGeom>
            <a:avLst/>
            <a:gdLst/>
            <a:ahLst/>
            <a:cxnLst/>
            <a:rect l="l" t="t" r="r" b="b"/>
            <a:pathLst>
              <a:path w="34925" h="29845">
                <a:moveTo>
                  <a:pt x="13906" y="12357"/>
                </a:moveTo>
                <a:lnTo>
                  <a:pt x="17424" y="24015"/>
                </a:lnTo>
                <a:lnTo>
                  <a:pt x="19456" y="23850"/>
                </a:lnTo>
                <a:lnTo>
                  <a:pt x="21513" y="23634"/>
                </a:lnTo>
                <a:lnTo>
                  <a:pt x="24307" y="21564"/>
                </a:lnTo>
                <a:lnTo>
                  <a:pt x="28663" y="25120"/>
                </a:lnTo>
                <a:lnTo>
                  <a:pt x="32981" y="28638"/>
                </a:lnTo>
                <a:lnTo>
                  <a:pt x="34531" y="29794"/>
                </a:lnTo>
                <a:lnTo>
                  <a:pt x="27464" y="24083"/>
                </a:lnTo>
                <a:lnTo>
                  <a:pt x="15779" y="13958"/>
                </a:lnTo>
                <a:lnTo>
                  <a:pt x="4838" y="4303"/>
                </a:lnTo>
                <a:lnTo>
                  <a:pt x="0" y="0"/>
                </a:lnTo>
              </a:path>
            </a:pathLst>
          </a:custGeom>
          <a:ln w="6350">
            <a:solidFill>
              <a:srgbClr val="231F20"/>
            </a:solidFill>
          </a:ln>
        </p:spPr>
        <p:txBody>
          <a:bodyPr wrap="square" lIns="0" tIns="0" rIns="0" bIns="0" rtlCol="0"/>
          <a:lstStyle/>
          <a:p>
            <a:endParaRPr/>
          </a:p>
        </p:txBody>
      </p:sp>
      <p:sp>
        <p:nvSpPr>
          <p:cNvPr id="620" name="object 620"/>
          <p:cNvSpPr/>
          <p:nvPr/>
        </p:nvSpPr>
        <p:spPr>
          <a:xfrm>
            <a:off x="4302460" y="7163376"/>
            <a:ext cx="536575" cy="158115"/>
          </a:xfrm>
          <a:custGeom>
            <a:avLst/>
            <a:gdLst/>
            <a:ahLst/>
            <a:cxnLst/>
            <a:rect l="l" t="t" r="r" b="b"/>
            <a:pathLst>
              <a:path w="536575" h="158115">
                <a:moveTo>
                  <a:pt x="0" y="0"/>
                </a:moveTo>
                <a:lnTo>
                  <a:pt x="58851" y="41075"/>
                </a:lnTo>
                <a:lnTo>
                  <a:pt x="92719" y="64522"/>
                </a:lnTo>
                <a:lnTo>
                  <a:pt x="114428" y="79120"/>
                </a:lnTo>
                <a:lnTo>
                  <a:pt x="136804" y="93649"/>
                </a:lnTo>
                <a:lnTo>
                  <a:pt x="164876" y="113035"/>
                </a:lnTo>
                <a:lnTo>
                  <a:pt x="197578" y="133243"/>
                </a:lnTo>
                <a:lnTo>
                  <a:pt x="238508" y="149615"/>
                </a:lnTo>
                <a:lnTo>
                  <a:pt x="291261" y="157492"/>
                </a:lnTo>
                <a:lnTo>
                  <a:pt x="342422" y="154650"/>
                </a:lnTo>
                <a:lnTo>
                  <a:pt x="397048" y="144282"/>
                </a:lnTo>
                <a:lnTo>
                  <a:pt x="450623" y="128611"/>
                </a:lnTo>
                <a:lnTo>
                  <a:pt x="498629" y="109858"/>
                </a:lnTo>
                <a:lnTo>
                  <a:pt x="536549" y="90246"/>
                </a:lnTo>
              </a:path>
            </a:pathLst>
          </a:custGeom>
          <a:ln w="6350">
            <a:solidFill>
              <a:srgbClr val="231F20"/>
            </a:solidFill>
          </a:ln>
        </p:spPr>
        <p:txBody>
          <a:bodyPr wrap="square" lIns="0" tIns="0" rIns="0" bIns="0" rtlCol="0"/>
          <a:lstStyle/>
          <a:p>
            <a:endParaRPr/>
          </a:p>
        </p:txBody>
      </p:sp>
      <p:sp>
        <p:nvSpPr>
          <p:cNvPr id="621" name="object 621"/>
          <p:cNvSpPr/>
          <p:nvPr/>
        </p:nvSpPr>
        <p:spPr>
          <a:xfrm>
            <a:off x="4294560" y="7105341"/>
            <a:ext cx="539750" cy="162560"/>
          </a:xfrm>
          <a:custGeom>
            <a:avLst/>
            <a:gdLst/>
            <a:ahLst/>
            <a:cxnLst/>
            <a:rect l="l" t="t" r="r" b="b"/>
            <a:pathLst>
              <a:path w="539750" h="162559">
                <a:moveTo>
                  <a:pt x="539153" y="97015"/>
                </a:moveTo>
                <a:lnTo>
                  <a:pt x="469190" y="132165"/>
                </a:lnTo>
                <a:lnTo>
                  <a:pt x="421690" y="145878"/>
                </a:lnTo>
                <a:lnTo>
                  <a:pt x="378053" y="156248"/>
                </a:lnTo>
                <a:lnTo>
                  <a:pt x="337453" y="162000"/>
                </a:lnTo>
                <a:lnTo>
                  <a:pt x="296138" y="162434"/>
                </a:lnTo>
                <a:lnTo>
                  <a:pt x="258767" y="157946"/>
                </a:lnTo>
                <a:lnTo>
                  <a:pt x="191951" y="127279"/>
                </a:lnTo>
                <a:lnTo>
                  <a:pt x="131151" y="90463"/>
                </a:lnTo>
                <a:lnTo>
                  <a:pt x="70968" y="53240"/>
                </a:lnTo>
                <a:lnTo>
                  <a:pt x="34772" y="30365"/>
                </a:lnTo>
                <a:lnTo>
                  <a:pt x="2356" y="2721"/>
                </a:lnTo>
                <a:lnTo>
                  <a:pt x="0" y="0"/>
                </a:lnTo>
              </a:path>
            </a:pathLst>
          </a:custGeom>
          <a:ln w="6350">
            <a:solidFill>
              <a:srgbClr val="231F20"/>
            </a:solidFill>
          </a:ln>
        </p:spPr>
        <p:txBody>
          <a:bodyPr wrap="square" lIns="0" tIns="0" rIns="0" bIns="0" rtlCol="0"/>
          <a:lstStyle/>
          <a:p>
            <a:endParaRPr/>
          </a:p>
        </p:txBody>
      </p:sp>
      <p:sp>
        <p:nvSpPr>
          <p:cNvPr id="622" name="object 622"/>
          <p:cNvSpPr/>
          <p:nvPr/>
        </p:nvSpPr>
        <p:spPr>
          <a:xfrm>
            <a:off x="4353722" y="6663832"/>
            <a:ext cx="414020" cy="147955"/>
          </a:xfrm>
          <a:custGeom>
            <a:avLst/>
            <a:gdLst/>
            <a:ahLst/>
            <a:cxnLst/>
            <a:rect l="l" t="t" r="r" b="b"/>
            <a:pathLst>
              <a:path w="414020" h="147954">
                <a:moveTo>
                  <a:pt x="7475" y="50380"/>
                </a:moveTo>
                <a:lnTo>
                  <a:pt x="1105" y="43207"/>
                </a:lnTo>
                <a:lnTo>
                  <a:pt x="0" y="38571"/>
                </a:lnTo>
                <a:lnTo>
                  <a:pt x="5073" y="34452"/>
                </a:lnTo>
                <a:lnTo>
                  <a:pt x="47141" y="20057"/>
                </a:lnTo>
                <a:lnTo>
                  <a:pt x="93954" y="10094"/>
                </a:lnTo>
                <a:lnTo>
                  <a:pt x="141298" y="2291"/>
                </a:lnTo>
                <a:lnTo>
                  <a:pt x="172791" y="0"/>
                </a:lnTo>
                <a:lnTo>
                  <a:pt x="192615" y="2751"/>
                </a:lnTo>
                <a:lnTo>
                  <a:pt x="238065" y="14869"/>
                </a:lnTo>
                <a:lnTo>
                  <a:pt x="294674" y="39309"/>
                </a:lnTo>
                <a:lnTo>
                  <a:pt x="344797" y="61979"/>
                </a:lnTo>
                <a:lnTo>
                  <a:pt x="390885" y="83786"/>
                </a:lnTo>
                <a:lnTo>
                  <a:pt x="413767" y="102343"/>
                </a:lnTo>
                <a:lnTo>
                  <a:pt x="411419" y="108851"/>
                </a:lnTo>
                <a:lnTo>
                  <a:pt x="369682" y="127570"/>
                </a:lnTo>
                <a:lnTo>
                  <a:pt x="327891" y="136998"/>
                </a:lnTo>
                <a:lnTo>
                  <a:pt x="280293" y="144934"/>
                </a:lnTo>
                <a:lnTo>
                  <a:pt x="237942" y="147523"/>
                </a:lnTo>
                <a:lnTo>
                  <a:pt x="204387" y="144090"/>
                </a:lnTo>
                <a:lnTo>
                  <a:pt x="120450" y="112474"/>
                </a:lnTo>
                <a:lnTo>
                  <a:pt x="49055" y="76187"/>
                </a:lnTo>
                <a:lnTo>
                  <a:pt x="7475" y="50380"/>
                </a:lnTo>
                <a:close/>
              </a:path>
            </a:pathLst>
          </a:custGeom>
          <a:ln w="6350">
            <a:solidFill>
              <a:srgbClr val="231F20"/>
            </a:solidFill>
          </a:ln>
        </p:spPr>
        <p:txBody>
          <a:bodyPr wrap="square" lIns="0" tIns="0" rIns="0" bIns="0" rtlCol="0"/>
          <a:lstStyle/>
          <a:p>
            <a:endParaRPr/>
          </a:p>
        </p:txBody>
      </p:sp>
      <p:sp>
        <p:nvSpPr>
          <p:cNvPr id="623" name="object 623"/>
          <p:cNvSpPr/>
          <p:nvPr/>
        </p:nvSpPr>
        <p:spPr>
          <a:xfrm>
            <a:off x="4786783" y="6773267"/>
            <a:ext cx="235585" cy="714375"/>
          </a:xfrm>
          <a:custGeom>
            <a:avLst/>
            <a:gdLst/>
            <a:ahLst/>
            <a:cxnLst/>
            <a:rect l="l" t="t" r="r" b="b"/>
            <a:pathLst>
              <a:path w="235585" h="714375">
                <a:moveTo>
                  <a:pt x="0" y="0"/>
                </a:moveTo>
                <a:lnTo>
                  <a:pt x="85917" y="39668"/>
                </a:lnTo>
                <a:lnTo>
                  <a:pt x="131459" y="60934"/>
                </a:lnTo>
                <a:lnTo>
                  <a:pt x="179540" y="89181"/>
                </a:lnTo>
                <a:lnTo>
                  <a:pt x="225688" y="146731"/>
                </a:lnTo>
                <a:lnTo>
                  <a:pt x="235381" y="193230"/>
                </a:lnTo>
                <a:lnTo>
                  <a:pt x="234992" y="295295"/>
                </a:lnTo>
                <a:lnTo>
                  <a:pt x="233554" y="451426"/>
                </a:lnTo>
                <a:lnTo>
                  <a:pt x="232004" y="594400"/>
                </a:lnTo>
                <a:lnTo>
                  <a:pt x="231279" y="656996"/>
                </a:lnTo>
                <a:lnTo>
                  <a:pt x="53746" y="713841"/>
                </a:lnTo>
                <a:lnTo>
                  <a:pt x="47409" y="704113"/>
                </a:lnTo>
                <a:lnTo>
                  <a:pt x="51219" y="559714"/>
                </a:lnTo>
              </a:path>
            </a:pathLst>
          </a:custGeom>
          <a:ln w="6350">
            <a:solidFill>
              <a:srgbClr val="231F20"/>
            </a:solidFill>
          </a:ln>
        </p:spPr>
        <p:txBody>
          <a:bodyPr wrap="square" lIns="0" tIns="0" rIns="0" bIns="0" rtlCol="0"/>
          <a:lstStyle/>
          <a:p>
            <a:endParaRPr/>
          </a:p>
        </p:txBody>
      </p:sp>
      <p:sp>
        <p:nvSpPr>
          <p:cNvPr id="624" name="object 624"/>
          <p:cNvSpPr/>
          <p:nvPr/>
        </p:nvSpPr>
        <p:spPr>
          <a:xfrm>
            <a:off x="4472345" y="6692209"/>
            <a:ext cx="177293" cy="85116"/>
          </a:xfrm>
          <a:prstGeom prst="rect">
            <a:avLst/>
          </a:prstGeom>
          <a:blipFill>
            <a:blip r:embed="rId18" cstate="print"/>
            <a:stretch>
              <a:fillRect/>
            </a:stretch>
          </a:blipFill>
        </p:spPr>
        <p:txBody>
          <a:bodyPr wrap="square" lIns="0" tIns="0" rIns="0" bIns="0" rtlCol="0"/>
          <a:lstStyle/>
          <a:p>
            <a:endParaRPr/>
          </a:p>
        </p:txBody>
      </p:sp>
      <p:sp>
        <p:nvSpPr>
          <p:cNvPr id="625" name="object 625"/>
          <p:cNvSpPr txBox="1"/>
          <p:nvPr/>
        </p:nvSpPr>
        <p:spPr>
          <a:xfrm>
            <a:off x="3707692" y="9996493"/>
            <a:ext cx="152400" cy="114935"/>
          </a:xfrm>
          <a:prstGeom prst="rect">
            <a:avLst/>
          </a:prstGeom>
        </p:spPr>
        <p:txBody>
          <a:bodyPr vert="horz" wrap="square" lIns="0" tIns="8890" rIns="0" bIns="0" rtlCol="0">
            <a:spAutoFit/>
          </a:bodyPr>
          <a:lstStyle/>
          <a:p>
            <a:pPr marL="34290">
              <a:lnSpc>
                <a:spcPct val="100000"/>
              </a:lnSpc>
              <a:spcBef>
                <a:spcPts val="70"/>
              </a:spcBef>
            </a:pPr>
            <a:r>
              <a:rPr sz="600" dirty="0">
                <a:solidFill>
                  <a:srgbClr val="131111"/>
                </a:solidFill>
                <a:latin typeface="Arial"/>
                <a:cs typeface="Arial"/>
              </a:rPr>
              <a:t>7</a:t>
            </a:r>
            <a:endParaRPr sz="600">
              <a:latin typeface="Arial"/>
              <a:cs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536333" y="1475016"/>
            <a:ext cx="6483985" cy="288290"/>
          </a:xfrm>
          <a:custGeom>
            <a:avLst/>
            <a:gdLst/>
            <a:ahLst/>
            <a:cxnLst/>
            <a:rect l="l" t="t" r="r" b="b"/>
            <a:pathLst>
              <a:path w="6483984" h="288289">
                <a:moveTo>
                  <a:pt x="6483731" y="287997"/>
                </a:moveTo>
                <a:lnTo>
                  <a:pt x="0" y="287997"/>
                </a:lnTo>
                <a:lnTo>
                  <a:pt x="0" y="0"/>
                </a:lnTo>
                <a:lnTo>
                  <a:pt x="6483731" y="0"/>
                </a:lnTo>
                <a:lnTo>
                  <a:pt x="6483731" y="287997"/>
                </a:lnTo>
                <a:close/>
              </a:path>
            </a:pathLst>
          </a:custGeom>
          <a:solidFill>
            <a:srgbClr val="58595B"/>
          </a:solidFill>
        </p:spPr>
        <p:txBody>
          <a:bodyPr wrap="square" lIns="0" tIns="0" rIns="0" bIns="0" rtlCol="0"/>
          <a:lstStyle/>
          <a:p>
            <a:endParaRPr/>
          </a:p>
        </p:txBody>
      </p:sp>
      <p:sp>
        <p:nvSpPr>
          <p:cNvPr id="3" name="object 3"/>
          <p:cNvSpPr/>
          <p:nvPr/>
        </p:nvSpPr>
        <p:spPr>
          <a:xfrm>
            <a:off x="3369146" y="1525039"/>
            <a:ext cx="186690" cy="161925"/>
          </a:xfrm>
          <a:custGeom>
            <a:avLst/>
            <a:gdLst/>
            <a:ahLst/>
            <a:cxnLst/>
            <a:rect l="l" t="t" r="r" b="b"/>
            <a:pathLst>
              <a:path w="186689" h="161925">
                <a:moveTo>
                  <a:pt x="93243" y="0"/>
                </a:moveTo>
                <a:lnTo>
                  <a:pt x="0" y="161493"/>
                </a:lnTo>
                <a:lnTo>
                  <a:pt x="186486" y="161493"/>
                </a:lnTo>
                <a:lnTo>
                  <a:pt x="93243" y="0"/>
                </a:lnTo>
                <a:close/>
              </a:path>
            </a:pathLst>
          </a:custGeom>
          <a:solidFill>
            <a:srgbClr val="FFFFFF"/>
          </a:solidFill>
        </p:spPr>
        <p:txBody>
          <a:bodyPr wrap="square" lIns="0" tIns="0" rIns="0" bIns="0" rtlCol="0"/>
          <a:lstStyle/>
          <a:p>
            <a:endParaRPr/>
          </a:p>
        </p:txBody>
      </p:sp>
      <p:sp>
        <p:nvSpPr>
          <p:cNvPr id="4" name="object 4"/>
          <p:cNvSpPr txBox="1"/>
          <p:nvPr/>
        </p:nvSpPr>
        <p:spPr>
          <a:xfrm>
            <a:off x="390534" y="313495"/>
            <a:ext cx="6781799" cy="6259214"/>
          </a:xfrm>
          <a:prstGeom prst="rect">
            <a:avLst/>
          </a:prstGeom>
        </p:spPr>
        <p:txBody>
          <a:bodyPr vert="horz" wrap="square" lIns="0" tIns="22860" rIns="0" bIns="0" rtlCol="0">
            <a:spAutoFit/>
          </a:bodyPr>
          <a:lstStyle/>
          <a:p>
            <a:pPr marL="202565" indent="-190500">
              <a:lnSpc>
                <a:spcPct val="100000"/>
              </a:lnSpc>
              <a:spcBef>
                <a:spcPts val="180"/>
              </a:spcBef>
              <a:buChar char="●"/>
              <a:tabLst>
                <a:tab pos="203200" algn="l"/>
              </a:tabLst>
            </a:pPr>
            <a:r>
              <a:rPr lang="ru-RU" sz="1200" dirty="0">
                <a:solidFill>
                  <a:srgbClr val="231F20"/>
                </a:solidFill>
                <a:latin typeface="Arial Narrow"/>
                <a:cs typeface="Arial Narrow"/>
              </a:rPr>
              <a:t>Использование прибора не по назначению или повреждение </a:t>
            </a:r>
            <a:r>
              <a:rPr lang="ru-RU" sz="1200" spc="-5" dirty="0">
                <a:solidFill>
                  <a:srgbClr val="231F20"/>
                </a:solidFill>
                <a:latin typeface="Arial Narrow"/>
                <a:cs typeface="Arial Narrow"/>
              </a:rPr>
              <a:t>его корпуса может привести к утечке опасного ультрафиолетового излучения</a:t>
            </a:r>
            <a:r>
              <a:rPr sz="1200" dirty="0">
                <a:solidFill>
                  <a:srgbClr val="231F20"/>
                </a:solidFill>
                <a:latin typeface="Arial Narrow"/>
                <a:cs typeface="Arial Narrow"/>
              </a:rPr>
              <a:t>.</a:t>
            </a:r>
            <a:endParaRPr sz="1200" dirty="0">
              <a:latin typeface="Arial Narrow"/>
              <a:cs typeface="Arial Narrow"/>
            </a:endParaRPr>
          </a:p>
          <a:p>
            <a:pPr marL="202565" indent="-190500">
              <a:lnSpc>
                <a:spcPct val="100000"/>
              </a:lnSpc>
              <a:spcBef>
                <a:spcPts val="80"/>
              </a:spcBef>
              <a:buChar char="●"/>
              <a:tabLst>
                <a:tab pos="203200" algn="l"/>
              </a:tabLst>
            </a:pPr>
            <a:r>
              <a:rPr lang="ru-RU" sz="1200" dirty="0">
                <a:solidFill>
                  <a:srgbClr val="231F20"/>
                </a:solidFill>
                <a:latin typeface="Arial Narrow"/>
                <a:cs typeface="Arial Narrow"/>
              </a:rPr>
              <a:t>УФ-излучение даже в малых дозах</a:t>
            </a:r>
            <a:r>
              <a:rPr sz="1200" spc="-5" dirty="0">
                <a:solidFill>
                  <a:srgbClr val="231F20"/>
                </a:solidFill>
                <a:latin typeface="Arial Narrow"/>
                <a:cs typeface="Arial Narrow"/>
              </a:rPr>
              <a:t> </a:t>
            </a:r>
            <a:r>
              <a:rPr lang="ru-RU" sz="1200" spc="-5" dirty="0">
                <a:solidFill>
                  <a:srgbClr val="231F20"/>
                </a:solidFill>
                <a:latin typeface="Arial Narrow"/>
                <a:cs typeface="Arial Narrow"/>
              </a:rPr>
              <a:t>может нанести вред глазам и коже</a:t>
            </a:r>
            <a:r>
              <a:rPr sz="1200" spc="-5" dirty="0">
                <a:solidFill>
                  <a:srgbClr val="231F20"/>
                </a:solidFill>
                <a:latin typeface="Arial Narrow"/>
                <a:cs typeface="Arial Narrow"/>
              </a:rPr>
              <a:t>.</a:t>
            </a:r>
            <a:endParaRPr sz="1200" dirty="0">
              <a:latin typeface="Arial Narrow"/>
              <a:cs typeface="Arial Narrow"/>
            </a:endParaRPr>
          </a:p>
          <a:p>
            <a:pPr marL="202565">
              <a:lnSpc>
                <a:spcPct val="100000"/>
              </a:lnSpc>
              <a:spcBef>
                <a:spcPts val="80"/>
              </a:spcBef>
            </a:pPr>
            <a:r>
              <a:rPr lang="ru-RU" sz="1200" b="1" dirty="0">
                <a:solidFill>
                  <a:srgbClr val="231F20"/>
                </a:solidFill>
                <a:latin typeface="Arial Narrow"/>
                <a:cs typeface="Arial Narrow"/>
              </a:rPr>
              <a:t>ПРЕДУПРЕЖДЕНИЕ</a:t>
            </a:r>
            <a:r>
              <a:rPr sz="1200" b="1" dirty="0">
                <a:solidFill>
                  <a:srgbClr val="231F20"/>
                </a:solidFill>
                <a:latin typeface="Arial Narrow"/>
                <a:cs typeface="Arial Narrow"/>
              </a:rPr>
              <a:t>: </a:t>
            </a:r>
            <a:r>
              <a:rPr lang="ru-RU" sz="1200" b="1" dirty="0">
                <a:solidFill>
                  <a:srgbClr val="231F20"/>
                </a:solidFill>
                <a:latin typeface="Arial Narrow"/>
                <a:cs typeface="Arial Narrow"/>
              </a:rPr>
              <a:t>Запрещается использовать УФ-излучатель, когда он извлечен из корпуса прибора</a:t>
            </a:r>
            <a:r>
              <a:rPr sz="1200" b="1" spc="-5" dirty="0">
                <a:solidFill>
                  <a:srgbClr val="231F20"/>
                </a:solidFill>
                <a:latin typeface="Arial Narrow"/>
                <a:cs typeface="Arial Narrow"/>
              </a:rPr>
              <a:t>.</a:t>
            </a:r>
            <a:endParaRPr sz="1200" dirty="0">
              <a:latin typeface="Arial Narrow"/>
              <a:cs typeface="Arial Narrow"/>
            </a:endParaRPr>
          </a:p>
          <a:p>
            <a:pPr>
              <a:lnSpc>
                <a:spcPct val="100000"/>
              </a:lnSpc>
            </a:pPr>
            <a:endParaRPr lang="ru-RU" sz="1400" dirty="0">
              <a:latin typeface="Times New Roman"/>
              <a:cs typeface="Times New Roman"/>
            </a:endParaRPr>
          </a:p>
          <a:p>
            <a:pPr>
              <a:lnSpc>
                <a:spcPct val="100000"/>
              </a:lnSpc>
              <a:spcBef>
                <a:spcPts val="30"/>
              </a:spcBef>
            </a:pPr>
            <a:endParaRPr sz="1550" dirty="0">
              <a:latin typeface="Times New Roman"/>
              <a:cs typeface="Times New Roman"/>
            </a:endParaRPr>
          </a:p>
          <a:p>
            <a:pPr marL="76835" algn="ctr">
              <a:lnSpc>
                <a:spcPct val="100000"/>
              </a:lnSpc>
              <a:tabLst>
                <a:tab pos="257175" algn="l"/>
              </a:tabLst>
            </a:pPr>
            <a:r>
              <a:rPr sz="1200" b="1" dirty="0">
                <a:solidFill>
                  <a:srgbClr val="58595B"/>
                </a:solidFill>
                <a:latin typeface="Arial Narrow"/>
                <a:cs typeface="Arial Narrow"/>
              </a:rPr>
              <a:t>!	</a:t>
            </a:r>
            <a:r>
              <a:rPr lang="ru-RU" sz="1200" b="1" dirty="0">
                <a:solidFill>
                  <a:srgbClr val="FFFFFF"/>
                </a:solidFill>
                <a:latin typeface="Arial Narrow"/>
                <a:cs typeface="Arial Narrow"/>
              </a:rPr>
              <a:t>ПРЕДУПРЕЖДЕНИЕ</a:t>
            </a:r>
            <a:endParaRPr sz="1200" dirty="0">
              <a:latin typeface="Arial Narrow"/>
              <a:cs typeface="Arial Narrow"/>
            </a:endParaRPr>
          </a:p>
          <a:p>
            <a:pPr marL="187960" marR="304165" indent="-175895">
              <a:lnSpc>
                <a:spcPct val="111100"/>
              </a:lnSpc>
              <a:buChar char="●"/>
              <a:tabLst>
                <a:tab pos="188595" algn="l"/>
              </a:tabLst>
            </a:pPr>
            <a:r>
              <a:rPr lang="ru-RU" sz="1200" dirty="0">
                <a:solidFill>
                  <a:srgbClr val="231F20"/>
                </a:solidFill>
                <a:latin typeface="Arial Narrow"/>
                <a:cs typeface="Arial Narrow"/>
              </a:rPr>
              <a:t>Всегда добавляйте химикаты в воду, никогда воду в химикаты.</a:t>
            </a:r>
            <a:r>
              <a:rPr sz="1200" spc="-5" dirty="0">
                <a:solidFill>
                  <a:srgbClr val="231F20"/>
                </a:solidFill>
                <a:latin typeface="Arial Narrow"/>
                <a:cs typeface="Arial Narrow"/>
              </a:rPr>
              <a:t> </a:t>
            </a:r>
            <a:r>
              <a:rPr lang="ru-RU" sz="1200" spc="-5" dirty="0">
                <a:solidFill>
                  <a:srgbClr val="231F20"/>
                </a:solidFill>
                <a:latin typeface="Arial Narrow"/>
                <a:cs typeface="Arial Narrow"/>
              </a:rPr>
              <a:t>Добавление воды в химикаты может вызвать сильные испарения или активные реакции и опасные разбрызгивания химикатов</a:t>
            </a:r>
            <a:r>
              <a:rPr sz="1200" spc="-5" dirty="0">
                <a:solidFill>
                  <a:srgbClr val="231F20"/>
                </a:solidFill>
                <a:latin typeface="Arial Narrow"/>
                <a:cs typeface="Arial Narrow"/>
              </a:rPr>
              <a:t>.</a:t>
            </a:r>
            <a:endParaRPr sz="1200" dirty="0">
              <a:latin typeface="Arial Narrow"/>
              <a:cs typeface="Arial Narrow"/>
            </a:endParaRPr>
          </a:p>
          <a:p>
            <a:pPr marL="187960" marR="942975" indent="-175895">
              <a:lnSpc>
                <a:spcPct val="111100"/>
              </a:lnSpc>
              <a:buChar char="●"/>
              <a:tabLst>
                <a:tab pos="188595" algn="l"/>
              </a:tabLst>
            </a:pPr>
            <a:r>
              <a:rPr lang="ru-RU" sz="1200" dirty="0">
                <a:solidFill>
                  <a:srgbClr val="231F20"/>
                </a:solidFill>
                <a:latin typeface="Arial Narrow"/>
                <a:cs typeface="Arial Narrow"/>
              </a:rPr>
              <a:t>Утилизируйте уже использованную воду</a:t>
            </a:r>
            <a:r>
              <a:rPr lang="ru-RU" sz="1200" spc="-5" dirty="0">
                <a:solidFill>
                  <a:srgbClr val="231F20"/>
                </a:solidFill>
                <a:latin typeface="Arial Narrow"/>
                <a:cs typeface="Arial Narrow"/>
              </a:rPr>
              <a:t> или используйте водные химикаты для ее очистки. Обычно рекомендуется сливать и наполнять СПА чистой водой каждые 3-5 дней</a:t>
            </a:r>
            <a:r>
              <a:rPr sz="1200" spc="-5" dirty="0">
                <a:solidFill>
                  <a:srgbClr val="231F20"/>
                </a:solidFill>
                <a:latin typeface="Arial Narrow"/>
                <a:cs typeface="Arial Narrow"/>
              </a:rPr>
              <a:t>.</a:t>
            </a:r>
            <a:endParaRPr sz="1200" dirty="0">
              <a:latin typeface="Arial Narrow"/>
              <a:cs typeface="Arial Narrow"/>
            </a:endParaRPr>
          </a:p>
          <a:p>
            <a:pPr marL="187960" indent="-175895">
              <a:lnSpc>
                <a:spcPct val="100000"/>
              </a:lnSpc>
              <a:spcBef>
                <a:spcPts val="160"/>
              </a:spcBef>
              <a:buChar char="●"/>
              <a:tabLst>
                <a:tab pos="188595" algn="l"/>
              </a:tabLst>
            </a:pPr>
            <a:r>
              <a:rPr lang="ru-RU" sz="1200" dirty="0">
                <a:solidFill>
                  <a:srgbClr val="231F20"/>
                </a:solidFill>
                <a:latin typeface="Arial Narrow"/>
                <a:cs typeface="Arial Narrow"/>
              </a:rPr>
              <a:t>Используйте набор химических реагентов для дезинфекции воды в соответствии с инструкциями производителя</a:t>
            </a:r>
            <a:r>
              <a:rPr sz="1200" spc="-5" dirty="0">
                <a:solidFill>
                  <a:srgbClr val="231F20"/>
                </a:solidFill>
                <a:latin typeface="Arial Narrow"/>
                <a:cs typeface="Arial Narrow"/>
              </a:rPr>
              <a:t>.</a:t>
            </a:r>
            <a:endParaRPr sz="1200" dirty="0">
              <a:latin typeface="Arial Narrow"/>
              <a:cs typeface="Arial Narrow"/>
            </a:endParaRPr>
          </a:p>
          <a:p>
            <a:pPr marL="187960" indent="-175895">
              <a:lnSpc>
                <a:spcPct val="100000"/>
              </a:lnSpc>
              <a:spcBef>
                <a:spcPts val="160"/>
              </a:spcBef>
              <a:buChar char="●"/>
              <a:tabLst>
                <a:tab pos="188595" algn="l"/>
              </a:tabLst>
            </a:pPr>
            <a:r>
              <a:rPr lang="ru-RU" sz="1200" dirty="0">
                <a:solidFill>
                  <a:srgbClr val="231F20"/>
                </a:solidFill>
                <a:latin typeface="Arial Narrow"/>
                <a:cs typeface="Arial Narrow"/>
              </a:rPr>
              <a:t>Не оставляйте гидромассажную ванну без присмотра и не устанавливайте ее при температуре ниже</a:t>
            </a:r>
            <a:r>
              <a:rPr sz="1200" spc="-5" dirty="0">
                <a:solidFill>
                  <a:srgbClr val="231F20"/>
                </a:solidFill>
                <a:latin typeface="Arial Narrow"/>
                <a:cs typeface="Arial Narrow"/>
              </a:rPr>
              <a:t> 4°C </a:t>
            </a:r>
            <a:r>
              <a:rPr sz="1200" dirty="0">
                <a:solidFill>
                  <a:srgbClr val="231F20"/>
                </a:solidFill>
                <a:latin typeface="Arial Narrow"/>
                <a:cs typeface="Arial Narrow"/>
              </a:rPr>
              <a:t>(39°F)</a:t>
            </a:r>
            <a:r>
              <a:rPr lang="ru-RU" sz="1200" dirty="0">
                <a:solidFill>
                  <a:srgbClr val="231F20"/>
                </a:solidFill>
                <a:latin typeface="Arial Narrow"/>
                <a:cs typeface="Arial Narrow"/>
              </a:rPr>
              <a:t>, если нагреватель не работает</a:t>
            </a:r>
            <a:r>
              <a:rPr sz="1200" spc="-5" dirty="0">
                <a:solidFill>
                  <a:srgbClr val="231F20"/>
                </a:solidFill>
                <a:latin typeface="Arial Narrow"/>
                <a:cs typeface="Arial Narrow"/>
              </a:rPr>
              <a:t>.</a:t>
            </a:r>
            <a:endParaRPr sz="1200" dirty="0">
              <a:latin typeface="Arial Narrow"/>
              <a:cs typeface="Arial Narrow"/>
            </a:endParaRPr>
          </a:p>
          <a:p>
            <a:pPr marL="187960" indent="-175895">
              <a:lnSpc>
                <a:spcPct val="100000"/>
              </a:lnSpc>
              <a:spcBef>
                <a:spcPts val="160"/>
              </a:spcBef>
              <a:buChar char="●"/>
              <a:tabLst>
                <a:tab pos="188595" algn="l"/>
              </a:tabLst>
            </a:pPr>
            <a:r>
              <a:rPr lang="ru-RU" sz="1200" dirty="0">
                <a:solidFill>
                  <a:srgbClr val="231F20"/>
                </a:solidFill>
                <a:latin typeface="Arial Narrow"/>
                <a:cs typeface="Arial Narrow"/>
              </a:rPr>
              <a:t>Всегда входите и выходите из СПА-ванны медленно и осторожно</a:t>
            </a:r>
            <a:r>
              <a:rPr sz="1200" spc="-5" dirty="0">
                <a:solidFill>
                  <a:srgbClr val="231F20"/>
                </a:solidFill>
                <a:latin typeface="Arial Narrow"/>
                <a:cs typeface="Arial Narrow"/>
              </a:rPr>
              <a:t>. </a:t>
            </a:r>
            <a:r>
              <a:rPr lang="ru-RU" sz="1200" dirty="0">
                <a:solidFill>
                  <a:srgbClr val="231F20"/>
                </a:solidFill>
                <a:latin typeface="Arial Narrow"/>
                <a:cs typeface="Arial Narrow"/>
              </a:rPr>
              <a:t>Будьте особенно осторожны, если пол мокрый</a:t>
            </a:r>
            <a:r>
              <a:rPr sz="1200" dirty="0">
                <a:solidFill>
                  <a:srgbClr val="231F20"/>
                </a:solidFill>
                <a:latin typeface="Arial Narrow"/>
                <a:cs typeface="Arial Narrow"/>
              </a:rPr>
              <a:t>.</a:t>
            </a:r>
            <a:endParaRPr sz="1200" dirty="0">
              <a:latin typeface="Arial Narrow"/>
              <a:cs typeface="Arial Narrow"/>
            </a:endParaRPr>
          </a:p>
          <a:p>
            <a:pPr marL="187960" indent="-175895">
              <a:lnSpc>
                <a:spcPct val="100000"/>
              </a:lnSpc>
              <a:spcBef>
                <a:spcPts val="160"/>
              </a:spcBef>
              <a:buChar char="●"/>
              <a:tabLst>
                <a:tab pos="188595" algn="l"/>
              </a:tabLst>
            </a:pPr>
            <a:r>
              <a:rPr lang="ru-RU" sz="1200" dirty="0">
                <a:solidFill>
                  <a:srgbClr val="231F20"/>
                </a:solidFill>
                <a:latin typeface="Arial Narrow"/>
                <a:cs typeface="Arial Narrow"/>
              </a:rPr>
              <a:t>Во избежание повреждения насоса никогда не включайте гидромассажную ванну, если она не заполнена водой до минимально допустимого уровня</a:t>
            </a:r>
            <a:r>
              <a:rPr sz="1200" spc="-5" dirty="0">
                <a:solidFill>
                  <a:srgbClr val="231F20"/>
                </a:solidFill>
                <a:latin typeface="Arial Narrow"/>
                <a:cs typeface="Arial Narrow"/>
              </a:rPr>
              <a:t>.</a:t>
            </a:r>
            <a:endParaRPr sz="1200" dirty="0">
              <a:latin typeface="Arial Narrow"/>
              <a:cs typeface="Arial Narrow"/>
            </a:endParaRPr>
          </a:p>
          <a:p>
            <a:pPr marL="187960" indent="-175895">
              <a:lnSpc>
                <a:spcPct val="100000"/>
              </a:lnSpc>
              <a:spcBef>
                <a:spcPts val="160"/>
              </a:spcBef>
              <a:buChar char="●"/>
              <a:tabLst>
                <a:tab pos="188595" algn="l"/>
              </a:tabLst>
            </a:pPr>
            <a:r>
              <a:rPr lang="ru-RU" sz="1200" dirty="0">
                <a:solidFill>
                  <a:srgbClr val="231F20"/>
                </a:solidFill>
                <a:latin typeface="Arial Narrow"/>
                <a:cs typeface="Arial Narrow"/>
              </a:rPr>
              <a:t>Гидромассажная ванна должна располагаться только на правильно подготовленном месте, которое отвечает всем требования нагрузки пола</a:t>
            </a:r>
            <a:r>
              <a:rPr sz="1200" dirty="0">
                <a:solidFill>
                  <a:srgbClr val="231F20"/>
                </a:solidFill>
                <a:latin typeface="Arial Narrow"/>
                <a:cs typeface="Arial Narrow"/>
              </a:rPr>
              <a:t>.</a:t>
            </a:r>
            <a:endParaRPr sz="1200" dirty="0">
              <a:latin typeface="Arial Narrow"/>
              <a:cs typeface="Arial Narrow"/>
            </a:endParaRPr>
          </a:p>
          <a:p>
            <a:pPr marL="187960" marR="5080" indent="-175895">
              <a:lnSpc>
                <a:spcPct val="111100"/>
              </a:lnSpc>
              <a:buChar char="●"/>
              <a:tabLst>
                <a:tab pos="188595" algn="l"/>
              </a:tabLst>
            </a:pPr>
            <a:r>
              <a:rPr lang="ru-RU" sz="1200" dirty="0">
                <a:solidFill>
                  <a:srgbClr val="231F20"/>
                </a:solidFill>
                <a:latin typeface="Arial Narrow"/>
                <a:cs typeface="Arial Narrow"/>
              </a:rPr>
              <a:t>Не оставляйте гидромассажную ванну пустой на длительное время</a:t>
            </a:r>
            <a:r>
              <a:rPr sz="1200" spc="-5" dirty="0">
                <a:solidFill>
                  <a:srgbClr val="231F20"/>
                </a:solidFill>
                <a:latin typeface="Arial Narrow"/>
                <a:cs typeface="Arial Narrow"/>
              </a:rPr>
              <a:t>. </a:t>
            </a:r>
            <a:r>
              <a:rPr lang="ru-RU" sz="1200" dirty="0">
                <a:solidFill>
                  <a:srgbClr val="231F20"/>
                </a:solidFill>
                <a:latin typeface="Arial Narrow"/>
                <a:cs typeface="Arial Narrow"/>
              </a:rPr>
              <a:t>Полностью слейте воду из СПА, если не собираетесь использовать ее в течение длительного периода времени. </a:t>
            </a:r>
            <a:r>
              <a:rPr lang="ru-RU" sz="1200" spc="-5" dirty="0">
                <a:solidFill>
                  <a:srgbClr val="231F20"/>
                </a:solidFill>
                <a:latin typeface="Arial Narrow"/>
                <a:cs typeface="Arial Narrow"/>
              </a:rPr>
              <a:t>Не подвергайте гидромассажную ванну воздействию прямых солнечных лучей. Проверяйте ванну перед каждым использованием. </a:t>
            </a:r>
            <a:r>
              <a:rPr lang="ru-RU" sz="1200" dirty="0">
                <a:solidFill>
                  <a:srgbClr val="231F20"/>
                </a:solidFill>
                <a:latin typeface="Arial Narrow"/>
                <a:cs typeface="Arial Narrow"/>
              </a:rPr>
              <a:t>Когда гидромассажная ванна не используется, убирайте ее или храните в закрытом помещении</a:t>
            </a:r>
            <a:r>
              <a:rPr sz="1200" spc="-5" dirty="0">
                <a:solidFill>
                  <a:srgbClr val="231F20"/>
                </a:solidFill>
                <a:latin typeface="Arial Narrow"/>
                <a:cs typeface="Arial Narrow"/>
              </a:rPr>
              <a:t>.</a:t>
            </a:r>
            <a:endParaRPr sz="1200" dirty="0">
              <a:latin typeface="Arial Narrow"/>
              <a:cs typeface="Arial Narrow"/>
            </a:endParaRPr>
          </a:p>
          <a:p>
            <a:pPr marL="187960" indent="-175895">
              <a:lnSpc>
                <a:spcPct val="100000"/>
              </a:lnSpc>
              <a:spcBef>
                <a:spcPts val="160"/>
              </a:spcBef>
              <a:buChar char="●"/>
              <a:tabLst>
                <a:tab pos="188595" algn="l"/>
              </a:tabLst>
            </a:pPr>
            <a:r>
              <a:rPr lang="ru-RU" sz="1200" spc="-5" dirty="0">
                <a:solidFill>
                  <a:srgbClr val="231F20"/>
                </a:solidFill>
                <a:latin typeface="Arial Narrow"/>
                <a:cs typeface="Arial Narrow"/>
              </a:rPr>
              <a:t>Держите верхнюю крышку СПА-ванны открытой, когда включена функция пузырькового массажа</a:t>
            </a:r>
            <a:r>
              <a:rPr sz="1200" spc="-5" dirty="0">
                <a:solidFill>
                  <a:srgbClr val="231F20"/>
                </a:solidFill>
                <a:latin typeface="Arial Narrow"/>
                <a:cs typeface="Arial Narrow"/>
              </a:rPr>
              <a:t>.</a:t>
            </a:r>
            <a:endParaRPr sz="1200" dirty="0">
              <a:latin typeface="Arial Narrow"/>
              <a:cs typeface="Arial Narrow"/>
            </a:endParaRPr>
          </a:p>
          <a:p>
            <a:pPr marL="187960" marR="20955" indent="-175895">
              <a:lnSpc>
                <a:spcPct val="111100"/>
              </a:lnSpc>
              <a:buChar char="●"/>
              <a:tabLst>
                <a:tab pos="188595" algn="l"/>
              </a:tabLst>
            </a:pPr>
            <a:r>
              <a:rPr lang="ru-RU" sz="1200" spc="-5" dirty="0">
                <a:solidFill>
                  <a:srgbClr val="231F20"/>
                </a:solidFill>
                <a:latin typeface="Arial Narrow"/>
                <a:cs typeface="Arial Narrow"/>
              </a:rPr>
              <a:t>Во избежание опасности из-а непреднамеренного перезапуска термовыключателя</a:t>
            </a:r>
            <a:r>
              <a:rPr sz="1200" spc="-5" dirty="0">
                <a:solidFill>
                  <a:srgbClr val="231F20"/>
                </a:solidFill>
                <a:latin typeface="Arial Narrow"/>
                <a:cs typeface="Arial Narrow"/>
              </a:rPr>
              <a:t>, </a:t>
            </a:r>
            <a:r>
              <a:rPr lang="ru-RU" sz="1200" spc="-5" dirty="0">
                <a:solidFill>
                  <a:srgbClr val="231F20"/>
                </a:solidFill>
                <a:latin typeface="Arial Narrow"/>
                <a:cs typeface="Arial Narrow"/>
              </a:rPr>
              <a:t>необходимо подключать гидромассажную ванну только к стабильной электрической сети с непрерывной подачей напряжения</a:t>
            </a:r>
            <a:r>
              <a:rPr sz="1200" spc="-5" dirty="0">
                <a:solidFill>
                  <a:srgbClr val="231F20"/>
                </a:solidFill>
                <a:latin typeface="Arial Narrow"/>
                <a:cs typeface="Arial Narrow"/>
              </a:rPr>
              <a:t>.</a:t>
            </a:r>
            <a:endParaRPr sz="1200" dirty="0">
              <a:latin typeface="Arial Narrow"/>
              <a:cs typeface="Arial Narrow"/>
            </a:endParaRPr>
          </a:p>
          <a:p>
            <a:pPr marL="187960" marR="48260" indent="-175895">
              <a:lnSpc>
                <a:spcPct val="111100"/>
              </a:lnSpc>
              <a:buChar char="●"/>
              <a:tabLst>
                <a:tab pos="188595" algn="l"/>
              </a:tabLst>
            </a:pPr>
            <a:r>
              <a:rPr lang="ru-RU" sz="1200" spc="-5" dirty="0">
                <a:solidFill>
                  <a:srgbClr val="231F20"/>
                </a:solidFill>
                <a:latin typeface="Arial Narrow"/>
                <a:cs typeface="Arial Narrow"/>
              </a:rPr>
              <a:t>После установки СПА-бассейна обратитесь к соответствующим разделам для получения подробной информации о чистке, периодических проверках и другом техническом обслуживании. </a:t>
            </a:r>
            <a:endParaRPr sz="1200" dirty="0">
              <a:latin typeface="Arial Narrow"/>
              <a:cs typeface="Arial Narrow"/>
            </a:endParaRPr>
          </a:p>
        </p:txBody>
      </p:sp>
      <p:sp>
        <p:nvSpPr>
          <p:cNvPr id="6" name="object 6"/>
          <p:cNvSpPr/>
          <p:nvPr/>
        </p:nvSpPr>
        <p:spPr>
          <a:xfrm>
            <a:off x="539440" y="6913641"/>
            <a:ext cx="6483985" cy="2198253"/>
          </a:xfrm>
          <a:custGeom>
            <a:avLst/>
            <a:gdLst/>
            <a:ahLst/>
            <a:cxnLst/>
            <a:rect l="l" t="t" r="r" b="b"/>
            <a:pathLst>
              <a:path w="6483984" h="2328545">
                <a:moveTo>
                  <a:pt x="6483731" y="2328367"/>
                </a:moveTo>
                <a:lnTo>
                  <a:pt x="0" y="2328367"/>
                </a:lnTo>
                <a:lnTo>
                  <a:pt x="0" y="0"/>
                </a:lnTo>
                <a:lnTo>
                  <a:pt x="6483731" y="0"/>
                </a:lnTo>
                <a:lnTo>
                  <a:pt x="6483731" y="2328367"/>
                </a:lnTo>
                <a:close/>
              </a:path>
            </a:pathLst>
          </a:custGeom>
          <a:ln w="13411">
            <a:solidFill>
              <a:srgbClr val="58595B"/>
            </a:solidFill>
          </a:ln>
        </p:spPr>
        <p:txBody>
          <a:bodyPr wrap="square" lIns="0" tIns="0" rIns="0" bIns="0" rtlCol="0"/>
          <a:lstStyle/>
          <a:p>
            <a:endParaRPr/>
          </a:p>
        </p:txBody>
      </p:sp>
      <p:sp>
        <p:nvSpPr>
          <p:cNvPr id="7" name="object 7"/>
          <p:cNvSpPr txBox="1"/>
          <p:nvPr/>
        </p:nvSpPr>
        <p:spPr>
          <a:xfrm>
            <a:off x="535063" y="6665933"/>
            <a:ext cx="6483985" cy="239168"/>
          </a:xfrm>
          <a:prstGeom prst="rect">
            <a:avLst/>
          </a:prstGeom>
          <a:solidFill>
            <a:srgbClr val="58595B"/>
          </a:solidFill>
        </p:spPr>
        <p:txBody>
          <a:bodyPr vert="horz" wrap="square" lIns="0" tIns="53975" rIns="0" bIns="0" rtlCol="0">
            <a:spAutoFit/>
          </a:bodyPr>
          <a:lstStyle/>
          <a:p>
            <a:pPr marL="18415" algn="ctr">
              <a:lnSpc>
                <a:spcPct val="100000"/>
              </a:lnSpc>
              <a:spcBef>
                <a:spcPts val="425"/>
              </a:spcBef>
            </a:pPr>
            <a:r>
              <a:rPr lang="ru-RU" sz="1200" b="1" dirty="0">
                <a:solidFill>
                  <a:srgbClr val="FFFFFF"/>
                </a:solidFill>
                <a:latin typeface="Arial Narrow"/>
                <a:cs typeface="Arial Narrow"/>
              </a:rPr>
              <a:t>ПРЕДУПРЕЖДЕНИЯ</a:t>
            </a:r>
            <a:endParaRPr sz="1200" dirty="0">
              <a:latin typeface="Arial Narrow"/>
              <a:cs typeface="Arial Narrow"/>
            </a:endParaRPr>
          </a:p>
        </p:txBody>
      </p:sp>
      <p:sp>
        <p:nvSpPr>
          <p:cNvPr id="8" name="object 8"/>
          <p:cNvSpPr/>
          <p:nvPr/>
        </p:nvSpPr>
        <p:spPr>
          <a:xfrm>
            <a:off x="1120089" y="7463417"/>
            <a:ext cx="922655" cy="922655"/>
          </a:xfrm>
          <a:custGeom>
            <a:avLst/>
            <a:gdLst/>
            <a:ahLst/>
            <a:cxnLst/>
            <a:rect l="l" t="t" r="r" b="b"/>
            <a:pathLst>
              <a:path w="922655" h="922654">
                <a:moveTo>
                  <a:pt x="461225" y="0"/>
                </a:moveTo>
                <a:lnTo>
                  <a:pt x="414060" y="2381"/>
                </a:lnTo>
                <a:lnTo>
                  <a:pt x="368259" y="9371"/>
                </a:lnTo>
                <a:lnTo>
                  <a:pt x="324054" y="20738"/>
                </a:lnTo>
                <a:lnTo>
                  <a:pt x="281676" y="36249"/>
                </a:lnTo>
                <a:lnTo>
                  <a:pt x="241357" y="55673"/>
                </a:lnTo>
                <a:lnTo>
                  <a:pt x="203329" y="78777"/>
                </a:lnTo>
                <a:lnTo>
                  <a:pt x="167824" y="105330"/>
                </a:lnTo>
                <a:lnTo>
                  <a:pt x="135072" y="135099"/>
                </a:lnTo>
                <a:lnTo>
                  <a:pt x="105306" y="167853"/>
                </a:lnTo>
                <a:lnTo>
                  <a:pt x="78757" y="203359"/>
                </a:lnTo>
                <a:lnTo>
                  <a:pt x="55658" y="241387"/>
                </a:lnTo>
                <a:lnTo>
                  <a:pt x="36238" y="281703"/>
                </a:lnTo>
                <a:lnTo>
                  <a:pt x="20731" y="324075"/>
                </a:lnTo>
                <a:lnTo>
                  <a:pt x="9368" y="368272"/>
                </a:lnTo>
                <a:lnTo>
                  <a:pt x="2380" y="414062"/>
                </a:lnTo>
                <a:lnTo>
                  <a:pt x="0" y="461213"/>
                </a:lnTo>
                <a:lnTo>
                  <a:pt x="2380" y="508370"/>
                </a:lnTo>
                <a:lnTo>
                  <a:pt x="9368" y="554165"/>
                </a:lnTo>
                <a:lnTo>
                  <a:pt x="20731" y="598367"/>
                </a:lnTo>
                <a:lnTo>
                  <a:pt x="36238" y="640743"/>
                </a:lnTo>
                <a:lnTo>
                  <a:pt x="55658" y="681061"/>
                </a:lnTo>
                <a:lnTo>
                  <a:pt x="78757" y="719091"/>
                </a:lnTo>
                <a:lnTo>
                  <a:pt x="105306" y="754599"/>
                </a:lnTo>
                <a:lnTo>
                  <a:pt x="135072" y="787353"/>
                </a:lnTo>
                <a:lnTo>
                  <a:pt x="167824" y="817123"/>
                </a:lnTo>
                <a:lnTo>
                  <a:pt x="203329" y="843676"/>
                </a:lnTo>
                <a:lnTo>
                  <a:pt x="241357" y="866780"/>
                </a:lnTo>
                <a:lnTo>
                  <a:pt x="281676" y="886203"/>
                </a:lnTo>
                <a:lnTo>
                  <a:pt x="324054" y="901714"/>
                </a:lnTo>
                <a:lnTo>
                  <a:pt x="368259" y="913080"/>
                </a:lnTo>
                <a:lnTo>
                  <a:pt x="414060" y="920070"/>
                </a:lnTo>
                <a:lnTo>
                  <a:pt x="461225" y="922451"/>
                </a:lnTo>
                <a:lnTo>
                  <a:pt x="508384" y="920070"/>
                </a:lnTo>
                <a:lnTo>
                  <a:pt x="554180" y="913080"/>
                </a:lnTo>
                <a:lnTo>
                  <a:pt x="598382" y="901714"/>
                </a:lnTo>
                <a:lnTo>
                  <a:pt x="640757" y="886203"/>
                </a:lnTo>
                <a:lnTo>
                  <a:pt x="681074" y="866780"/>
                </a:lnTo>
                <a:lnTo>
                  <a:pt x="719101" y="843676"/>
                </a:lnTo>
                <a:lnTo>
                  <a:pt x="754606" y="817123"/>
                </a:lnTo>
                <a:lnTo>
                  <a:pt x="787358" y="787353"/>
                </a:lnTo>
                <a:lnTo>
                  <a:pt x="817125" y="754599"/>
                </a:lnTo>
                <a:lnTo>
                  <a:pt x="843675" y="719091"/>
                </a:lnTo>
                <a:lnTo>
                  <a:pt x="866776" y="681061"/>
                </a:lnTo>
                <a:lnTo>
                  <a:pt x="886196" y="640743"/>
                </a:lnTo>
                <a:lnTo>
                  <a:pt x="901705" y="598367"/>
                </a:lnTo>
                <a:lnTo>
                  <a:pt x="913069" y="554165"/>
                </a:lnTo>
                <a:lnTo>
                  <a:pt x="920058" y="508370"/>
                </a:lnTo>
                <a:lnTo>
                  <a:pt x="922439" y="461213"/>
                </a:lnTo>
                <a:lnTo>
                  <a:pt x="920058" y="414062"/>
                </a:lnTo>
                <a:lnTo>
                  <a:pt x="913069" y="368272"/>
                </a:lnTo>
                <a:lnTo>
                  <a:pt x="901705" y="324075"/>
                </a:lnTo>
                <a:lnTo>
                  <a:pt x="886196" y="281703"/>
                </a:lnTo>
                <a:lnTo>
                  <a:pt x="866776" y="241387"/>
                </a:lnTo>
                <a:lnTo>
                  <a:pt x="843675" y="203359"/>
                </a:lnTo>
                <a:lnTo>
                  <a:pt x="817125" y="167853"/>
                </a:lnTo>
                <a:lnTo>
                  <a:pt x="787358" y="135099"/>
                </a:lnTo>
                <a:lnTo>
                  <a:pt x="754606" y="105330"/>
                </a:lnTo>
                <a:lnTo>
                  <a:pt x="719101" y="78777"/>
                </a:lnTo>
                <a:lnTo>
                  <a:pt x="681074" y="55673"/>
                </a:lnTo>
                <a:lnTo>
                  <a:pt x="640757" y="36249"/>
                </a:lnTo>
                <a:lnTo>
                  <a:pt x="598382" y="20738"/>
                </a:lnTo>
                <a:lnTo>
                  <a:pt x="554180" y="9371"/>
                </a:lnTo>
                <a:lnTo>
                  <a:pt x="508384" y="2381"/>
                </a:lnTo>
                <a:lnTo>
                  <a:pt x="461225" y="0"/>
                </a:lnTo>
                <a:close/>
              </a:path>
            </a:pathLst>
          </a:custGeom>
          <a:solidFill>
            <a:srgbClr val="231F20"/>
          </a:solidFill>
        </p:spPr>
        <p:txBody>
          <a:bodyPr wrap="square" lIns="0" tIns="0" rIns="0" bIns="0" rtlCol="0"/>
          <a:lstStyle/>
          <a:p>
            <a:endParaRPr/>
          </a:p>
        </p:txBody>
      </p:sp>
      <p:sp>
        <p:nvSpPr>
          <p:cNvPr id="9" name="object 9"/>
          <p:cNvSpPr/>
          <p:nvPr/>
        </p:nvSpPr>
        <p:spPr>
          <a:xfrm>
            <a:off x="1520726" y="7840237"/>
            <a:ext cx="477520" cy="489584"/>
          </a:xfrm>
          <a:custGeom>
            <a:avLst/>
            <a:gdLst/>
            <a:ahLst/>
            <a:cxnLst/>
            <a:rect l="l" t="t" r="r" b="b"/>
            <a:pathLst>
              <a:path w="477519" h="489584">
                <a:moveTo>
                  <a:pt x="354037" y="0"/>
                </a:moveTo>
                <a:lnTo>
                  <a:pt x="153669" y="0"/>
                </a:lnTo>
                <a:lnTo>
                  <a:pt x="105247" y="7870"/>
                </a:lnTo>
                <a:lnTo>
                  <a:pt x="63082" y="29757"/>
                </a:lnTo>
                <a:lnTo>
                  <a:pt x="29761" y="63077"/>
                </a:lnTo>
                <a:lnTo>
                  <a:pt x="7871" y="105242"/>
                </a:lnTo>
                <a:lnTo>
                  <a:pt x="0" y="153670"/>
                </a:lnTo>
                <a:lnTo>
                  <a:pt x="0" y="488445"/>
                </a:lnTo>
                <a:lnTo>
                  <a:pt x="18009" y="489355"/>
                </a:lnTo>
                <a:lnTo>
                  <a:pt x="65168" y="486973"/>
                </a:lnTo>
                <a:lnTo>
                  <a:pt x="109791" y="480162"/>
                </a:lnTo>
                <a:lnTo>
                  <a:pt x="109791" y="154152"/>
                </a:lnTo>
                <a:lnTo>
                  <a:pt x="461358" y="154152"/>
                </a:lnTo>
                <a:lnTo>
                  <a:pt x="469865" y="121065"/>
                </a:lnTo>
                <a:lnTo>
                  <a:pt x="476854" y="75271"/>
                </a:lnTo>
                <a:lnTo>
                  <a:pt x="477491" y="62658"/>
                </a:lnTo>
                <a:lnTo>
                  <a:pt x="444601" y="29757"/>
                </a:lnTo>
                <a:lnTo>
                  <a:pt x="402449" y="7870"/>
                </a:lnTo>
                <a:lnTo>
                  <a:pt x="354037" y="0"/>
                </a:lnTo>
                <a:close/>
              </a:path>
              <a:path w="477519" h="489584">
                <a:moveTo>
                  <a:pt x="388543" y="154152"/>
                </a:moveTo>
                <a:lnTo>
                  <a:pt x="124675" y="154152"/>
                </a:lnTo>
                <a:lnTo>
                  <a:pt x="124675" y="476457"/>
                </a:lnTo>
                <a:lnTo>
                  <a:pt x="197543" y="453105"/>
                </a:lnTo>
                <a:lnTo>
                  <a:pt x="237861" y="433681"/>
                </a:lnTo>
                <a:lnTo>
                  <a:pt x="275889" y="410576"/>
                </a:lnTo>
                <a:lnTo>
                  <a:pt x="311395" y="384022"/>
                </a:lnTo>
                <a:lnTo>
                  <a:pt x="344148" y="354252"/>
                </a:lnTo>
                <a:lnTo>
                  <a:pt x="373916" y="321497"/>
                </a:lnTo>
                <a:lnTo>
                  <a:pt x="388543" y="301935"/>
                </a:lnTo>
                <a:lnTo>
                  <a:pt x="388543" y="154152"/>
                </a:lnTo>
                <a:close/>
              </a:path>
              <a:path w="477519" h="489584">
                <a:moveTo>
                  <a:pt x="461358" y="154152"/>
                </a:moveTo>
                <a:lnTo>
                  <a:pt x="403440" y="154152"/>
                </a:lnTo>
                <a:lnTo>
                  <a:pt x="403440" y="281094"/>
                </a:lnTo>
                <a:lnTo>
                  <a:pt x="423569" y="247959"/>
                </a:lnTo>
                <a:lnTo>
                  <a:pt x="442991" y="207641"/>
                </a:lnTo>
                <a:lnTo>
                  <a:pt x="458500" y="165265"/>
                </a:lnTo>
                <a:lnTo>
                  <a:pt x="461358" y="154152"/>
                </a:lnTo>
                <a:close/>
              </a:path>
            </a:pathLst>
          </a:custGeom>
          <a:solidFill>
            <a:srgbClr val="FFFFFF"/>
          </a:solidFill>
        </p:spPr>
        <p:txBody>
          <a:bodyPr wrap="square" lIns="0" tIns="0" rIns="0" bIns="0" rtlCol="0"/>
          <a:lstStyle/>
          <a:p>
            <a:endParaRPr/>
          </a:p>
        </p:txBody>
      </p:sp>
      <p:sp>
        <p:nvSpPr>
          <p:cNvPr id="10" name="object 10"/>
          <p:cNvSpPr/>
          <p:nvPr/>
        </p:nvSpPr>
        <p:spPr>
          <a:xfrm>
            <a:off x="1658440" y="7599062"/>
            <a:ext cx="201091" cy="201053"/>
          </a:xfrm>
          <a:prstGeom prst="rect">
            <a:avLst/>
          </a:prstGeom>
          <a:blipFill>
            <a:blip r:embed="rId2" cstate="print"/>
            <a:stretch>
              <a:fillRect/>
            </a:stretch>
          </a:blipFill>
        </p:spPr>
        <p:txBody>
          <a:bodyPr wrap="square" lIns="0" tIns="0" rIns="0" bIns="0" rtlCol="0"/>
          <a:lstStyle/>
          <a:p>
            <a:endParaRPr/>
          </a:p>
        </p:txBody>
      </p:sp>
      <p:sp>
        <p:nvSpPr>
          <p:cNvPr id="11" name="object 11"/>
          <p:cNvSpPr/>
          <p:nvPr/>
        </p:nvSpPr>
        <p:spPr>
          <a:xfrm>
            <a:off x="1128313" y="7176958"/>
            <a:ext cx="432434" cy="47625"/>
          </a:xfrm>
          <a:custGeom>
            <a:avLst/>
            <a:gdLst/>
            <a:ahLst/>
            <a:cxnLst/>
            <a:rect l="l" t="t" r="r" b="b"/>
            <a:pathLst>
              <a:path w="432434" h="47625">
                <a:moveTo>
                  <a:pt x="176618" y="16170"/>
                </a:moveTo>
                <a:lnTo>
                  <a:pt x="103377" y="16170"/>
                </a:lnTo>
                <a:lnTo>
                  <a:pt x="130992" y="17977"/>
                </a:lnTo>
                <a:lnTo>
                  <a:pt x="157519" y="24965"/>
                </a:lnTo>
                <a:lnTo>
                  <a:pt x="178346" y="34918"/>
                </a:lnTo>
                <a:lnTo>
                  <a:pt x="188435" y="40469"/>
                </a:lnTo>
                <a:lnTo>
                  <a:pt x="199226" y="44434"/>
                </a:lnTo>
                <a:lnTo>
                  <a:pt x="210705" y="46813"/>
                </a:lnTo>
                <a:lnTo>
                  <a:pt x="222859" y="47606"/>
                </a:lnTo>
                <a:lnTo>
                  <a:pt x="235262" y="46858"/>
                </a:lnTo>
                <a:lnTo>
                  <a:pt x="248286" y="44612"/>
                </a:lnTo>
                <a:lnTo>
                  <a:pt x="261912" y="40866"/>
                </a:lnTo>
                <a:lnTo>
                  <a:pt x="276123" y="35617"/>
                </a:lnTo>
                <a:lnTo>
                  <a:pt x="288480" y="31432"/>
                </a:lnTo>
                <a:lnTo>
                  <a:pt x="223550" y="31432"/>
                </a:lnTo>
                <a:lnTo>
                  <a:pt x="204205" y="28985"/>
                </a:lnTo>
                <a:lnTo>
                  <a:pt x="187223" y="21304"/>
                </a:lnTo>
                <a:lnTo>
                  <a:pt x="176618" y="16170"/>
                </a:lnTo>
                <a:close/>
              </a:path>
              <a:path w="432434" h="47625">
                <a:moveTo>
                  <a:pt x="398341" y="22329"/>
                </a:moveTo>
                <a:lnTo>
                  <a:pt x="328899" y="22329"/>
                </a:lnTo>
                <a:lnTo>
                  <a:pt x="352088" y="24005"/>
                </a:lnTo>
                <a:lnTo>
                  <a:pt x="374751" y="31159"/>
                </a:lnTo>
                <a:lnTo>
                  <a:pt x="399547" y="39700"/>
                </a:lnTo>
                <a:lnTo>
                  <a:pt x="416829" y="42127"/>
                </a:lnTo>
                <a:lnTo>
                  <a:pt x="427440" y="41137"/>
                </a:lnTo>
                <a:lnTo>
                  <a:pt x="432219" y="39427"/>
                </a:lnTo>
                <a:lnTo>
                  <a:pt x="425158" y="25692"/>
                </a:lnTo>
                <a:lnTo>
                  <a:pt x="414672" y="25692"/>
                </a:lnTo>
                <a:lnTo>
                  <a:pt x="401190" y="23338"/>
                </a:lnTo>
                <a:lnTo>
                  <a:pt x="398341" y="22329"/>
                </a:lnTo>
                <a:close/>
              </a:path>
              <a:path w="432434" h="47625">
                <a:moveTo>
                  <a:pt x="101237" y="0"/>
                </a:moveTo>
                <a:lnTo>
                  <a:pt x="72288" y="7118"/>
                </a:lnTo>
                <a:lnTo>
                  <a:pt x="49176" y="14898"/>
                </a:lnTo>
                <a:lnTo>
                  <a:pt x="25893" y="18677"/>
                </a:lnTo>
                <a:lnTo>
                  <a:pt x="7828" y="19886"/>
                </a:lnTo>
                <a:lnTo>
                  <a:pt x="368" y="19958"/>
                </a:lnTo>
                <a:lnTo>
                  <a:pt x="0" y="36201"/>
                </a:lnTo>
                <a:lnTo>
                  <a:pt x="8723" y="36147"/>
                </a:lnTo>
                <a:lnTo>
                  <a:pt x="28432" y="34787"/>
                </a:lnTo>
                <a:lnTo>
                  <a:pt x="53746" y="30524"/>
                </a:lnTo>
                <a:lnTo>
                  <a:pt x="79286" y="21761"/>
                </a:lnTo>
                <a:lnTo>
                  <a:pt x="103377" y="16170"/>
                </a:lnTo>
                <a:lnTo>
                  <a:pt x="176618" y="16170"/>
                </a:lnTo>
                <a:lnTo>
                  <a:pt x="163517" y="9827"/>
                </a:lnTo>
                <a:lnTo>
                  <a:pt x="133251" y="1814"/>
                </a:lnTo>
                <a:lnTo>
                  <a:pt x="101237" y="0"/>
                </a:lnTo>
                <a:close/>
              </a:path>
              <a:path w="432434" h="47625">
                <a:moveTo>
                  <a:pt x="320849" y="6608"/>
                </a:moveTo>
                <a:lnTo>
                  <a:pt x="294188" y="11913"/>
                </a:lnTo>
                <a:lnTo>
                  <a:pt x="269925" y="20605"/>
                </a:lnTo>
                <a:lnTo>
                  <a:pt x="245407" y="28641"/>
                </a:lnTo>
                <a:lnTo>
                  <a:pt x="223550" y="31432"/>
                </a:lnTo>
                <a:lnTo>
                  <a:pt x="288480" y="31432"/>
                </a:lnTo>
                <a:lnTo>
                  <a:pt x="303980" y="26184"/>
                </a:lnTo>
                <a:lnTo>
                  <a:pt x="328899" y="22329"/>
                </a:lnTo>
                <a:lnTo>
                  <a:pt x="398341" y="22329"/>
                </a:lnTo>
                <a:lnTo>
                  <a:pt x="381203" y="16262"/>
                </a:lnTo>
                <a:lnTo>
                  <a:pt x="349867" y="7216"/>
                </a:lnTo>
                <a:lnTo>
                  <a:pt x="320849" y="6608"/>
                </a:lnTo>
                <a:close/>
              </a:path>
              <a:path w="432434" h="47625">
                <a:moveTo>
                  <a:pt x="424776" y="24949"/>
                </a:moveTo>
                <a:lnTo>
                  <a:pt x="422313" y="25502"/>
                </a:lnTo>
                <a:lnTo>
                  <a:pt x="414672" y="25692"/>
                </a:lnTo>
                <a:lnTo>
                  <a:pt x="425158" y="25692"/>
                </a:lnTo>
                <a:lnTo>
                  <a:pt x="424776" y="24949"/>
                </a:lnTo>
                <a:close/>
              </a:path>
            </a:pathLst>
          </a:custGeom>
          <a:solidFill>
            <a:srgbClr val="FFFFFF"/>
          </a:solidFill>
        </p:spPr>
        <p:txBody>
          <a:bodyPr wrap="square" lIns="0" tIns="0" rIns="0" bIns="0" rtlCol="0"/>
          <a:lstStyle/>
          <a:p>
            <a:endParaRPr/>
          </a:p>
        </p:txBody>
      </p:sp>
      <p:sp>
        <p:nvSpPr>
          <p:cNvPr id="12" name="object 12"/>
          <p:cNvSpPr/>
          <p:nvPr/>
        </p:nvSpPr>
        <p:spPr>
          <a:xfrm>
            <a:off x="1128314" y="7220897"/>
            <a:ext cx="432434" cy="47625"/>
          </a:xfrm>
          <a:custGeom>
            <a:avLst/>
            <a:gdLst/>
            <a:ahLst/>
            <a:cxnLst/>
            <a:rect l="l" t="t" r="r" b="b"/>
            <a:pathLst>
              <a:path w="432434" h="47625">
                <a:moveTo>
                  <a:pt x="176599" y="16166"/>
                </a:moveTo>
                <a:lnTo>
                  <a:pt x="103343" y="16166"/>
                </a:lnTo>
                <a:lnTo>
                  <a:pt x="130959" y="17966"/>
                </a:lnTo>
                <a:lnTo>
                  <a:pt x="157503" y="24956"/>
                </a:lnTo>
                <a:lnTo>
                  <a:pt x="178346" y="34933"/>
                </a:lnTo>
                <a:lnTo>
                  <a:pt x="188435" y="40465"/>
                </a:lnTo>
                <a:lnTo>
                  <a:pt x="199221" y="44428"/>
                </a:lnTo>
                <a:lnTo>
                  <a:pt x="210689" y="46811"/>
                </a:lnTo>
                <a:lnTo>
                  <a:pt x="222821" y="47607"/>
                </a:lnTo>
                <a:lnTo>
                  <a:pt x="235241" y="46860"/>
                </a:lnTo>
                <a:lnTo>
                  <a:pt x="248277" y="44620"/>
                </a:lnTo>
                <a:lnTo>
                  <a:pt x="261910" y="40889"/>
                </a:lnTo>
                <a:lnTo>
                  <a:pt x="276123" y="35669"/>
                </a:lnTo>
                <a:lnTo>
                  <a:pt x="288566" y="31436"/>
                </a:lnTo>
                <a:lnTo>
                  <a:pt x="223550" y="31436"/>
                </a:lnTo>
                <a:lnTo>
                  <a:pt x="204205" y="28988"/>
                </a:lnTo>
                <a:lnTo>
                  <a:pt x="187223" y="21306"/>
                </a:lnTo>
                <a:lnTo>
                  <a:pt x="176599" y="16166"/>
                </a:lnTo>
                <a:close/>
              </a:path>
              <a:path w="432434" h="47625">
                <a:moveTo>
                  <a:pt x="398353" y="22325"/>
                </a:moveTo>
                <a:lnTo>
                  <a:pt x="328890" y="22325"/>
                </a:lnTo>
                <a:lnTo>
                  <a:pt x="352084" y="24004"/>
                </a:lnTo>
                <a:lnTo>
                  <a:pt x="374751" y="31174"/>
                </a:lnTo>
                <a:lnTo>
                  <a:pt x="399502" y="39702"/>
                </a:lnTo>
                <a:lnTo>
                  <a:pt x="416775" y="42129"/>
                </a:lnTo>
                <a:lnTo>
                  <a:pt x="427401" y="41148"/>
                </a:lnTo>
                <a:lnTo>
                  <a:pt x="432206" y="39454"/>
                </a:lnTo>
                <a:lnTo>
                  <a:pt x="425173" y="25702"/>
                </a:lnTo>
                <a:lnTo>
                  <a:pt x="414691" y="25702"/>
                </a:lnTo>
                <a:lnTo>
                  <a:pt x="401197" y="23334"/>
                </a:lnTo>
                <a:lnTo>
                  <a:pt x="398353" y="22325"/>
                </a:lnTo>
                <a:close/>
              </a:path>
              <a:path w="432434" h="47625">
                <a:moveTo>
                  <a:pt x="101232" y="0"/>
                </a:moveTo>
                <a:lnTo>
                  <a:pt x="72275" y="7120"/>
                </a:lnTo>
                <a:lnTo>
                  <a:pt x="49140" y="14898"/>
                </a:lnTo>
                <a:lnTo>
                  <a:pt x="25839" y="18672"/>
                </a:lnTo>
                <a:lnTo>
                  <a:pt x="7780" y="19877"/>
                </a:lnTo>
                <a:lnTo>
                  <a:pt x="368" y="19947"/>
                </a:lnTo>
                <a:lnTo>
                  <a:pt x="0" y="36228"/>
                </a:lnTo>
                <a:lnTo>
                  <a:pt x="8718" y="36129"/>
                </a:lnTo>
                <a:lnTo>
                  <a:pt x="28427" y="34758"/>
                </a:lnTo>
                <a:lnTo>
                  <a:pt x="53744" y="30506"/>
                </a:lnTo>
                <a:lnTo>
                  <a:pt x="79286" y="21763"/>
                </a:lnTo>
                <a:lnTo>
                  <a:pt x="103343" y="16166"/>
                </a:lnTo>
                <a:lnTo>
                  <a:pt x="176599" y="16166"/>
                </a:lnTo>
                <a:lnTo>
                  <a:pt x="163517" y="9838"/>
                </a:lnTo>
                <a:lnTo>
                  <a:pt x="133249" y="1821"/>
                </a:lnTo>
                <a:lnTo>
                  <a:pt x="101232" y="0"/>
                </a:lnTo>
                <a:close/>
              </a:path>
              <a:path w="432434" h="47625">
                <a:moveTo>
                  <a:pt x="320859" y="6628"/>
                </a:moveTo>
                <a:lnTo>
                  <a:pt x="294192" y="11924"/>
                </a:lnTo>
                <a:lnTo>
                  <a:pt x="269925" y="20582"/>
                </a:lnTo>
                <a:lnTo>
                  <a:pt x="245407" y="28637"/>
                </a:lnTo>
                <a:lnTo>
                  <a:pt x="223550" y="31436"/>
                </a:lnTo>
                <a:lnTo>
                  <a:pt x="288566" y="31436"/>
                </a:lnTo>
                <a:lnTo>
                  <a:pt x="303969" y="26194"/>
                </a:lnTo>
                <a:lnTo>
                  <a:pt x="328890" y="22325"/>
                </a:lnTo>
                <a:lnTo>
                  <a:pt x="398353" y="22325"/>
                </a:lnTo>
                <a:lnTo>
                  <a:pt x="381203" y="16238"/>
                </a:lnTo>
                <a:lnTo>
                  <a:pt x="349878" y="7223"/>
                </a:lnTo>
                <a:lnTo>
                  <a:pt x="320859" y="6628"/>
                </a:lnTo>
                <a:close/>
              </a:path>
              <a:path w="432434" h="47625">
                <a:moveTo>
                  <a:pt x="424776" y="24925"/>
                </a:moveTo>
                <a:lnTo>
                  <a:pt x="422335" y="25509"/>
                </a:lnTo>
                <a:lnTo>
                  <a:pt x="414691" y="25702"/>
                </a:lnTo>
                <a:lnTo>
                  <a:pt x="425173" y="25702"/>
                </a:lnTo>
                <a:lnTo>
                  <a:pt x="424776" y="24925"/>
                </a:lnTo>
                <a:close/>
              </a:path>
            </a:pathLst>
          </a:custGeom>
          <a:solidFill>
            <a:srgbClr val="FFFFFF"/>
          </a:solidFill>
        </p:spPr>
        <p:txBody>
          <a:bodyPr wrap="square" lIns="0" tIns="0" rIns="0" bIns="0" rtlCol="0"/>
          <a:lstStyle/>
          <a:p>
            <a:endParaRPr/>
          </a:p>
        </p:txBody>
      </p:sp>
      <p:sp>
        <p:nvSpPr>
          <p:cNvPr id="13" name="object 13"/>
          <p:cNvSpPr/>
          <p:nvPr/>
        </p:nvSpPr>
        <p:spPr>
          <a:xfrm>
            <a:off x="1266228" y="7577915"/>
            <a:ext cx="448499" cy="195863"/>
          </a:xfrm>
          <a:prstGeom prst="rect">
            <a:avLst/>
          </a:prstGeom>
          <a:blipFill>
            <a:blip r:embed="rId3" cstate="print"/>
            <a:stretch>
              <a:fillRect/>
            </a:stretch>
          </a:blipFill>
        </p:spPr>
        <p:txBody>
          <a:bodyPr wrap="square" lIns="0" tIns="0" rIns="0" bIns="0" rtlCol="0"/>
          <a:lstStyle/>
          <a:p>
            <a:endParaRPr/>
          </a:p>
        </p:txBody>
      </p:sp>
      <p:sp>
        <p:nvSpPr>
          <p:cNvPr id="14" name="object 14"/>
          <p:cNvSpPr/>
          <p:nvPr/>
        </p:nvSpPr>
        <p:spPr>
          <a:xfrm>
            <a:off x="1026427" y="7369755"/>
            <a:ext cx="1109980" cy="1109980"/>
          </a:xfrm>
          <a:custGeom>
            <a:avLst/>
            <a:gdLst/>
            <a:ahLst/>
            <a:cxnLst/>
            <a:rect l="l" t="t" r="r" b="b"/>
            <a:pathLst>
              <a:path w="1109980" h="1109979">
                <a:moveTo>
                  <a:pt x="554735" y="0"/>
                </a:moveTo>
                <a:lnTo>
                  <a:pt x="506935" y="2039"/>
                </a:lnTo>
                <a:lnTo>
                  <a:pt x="460252" y="8047"/>
                </a:lnTo>
                <a:lnTo>
                  <a:pt x="414852" y="17855"/>
                </a:lnTo>
                <a:lnTo>
                  <a:pt x="370905" y="31295"/>
                </a:lnTo>
                <a:lnTo>
                  <a:pt x="328578" y="48200"/>
                </a:lnTo>
                <a:lnTo>
                  <a:pt x="288039" y="68402"/>
                </a:lnTo>
                <a:lnTo>
                  <a:pt x="249454" y="91733"/>
                </a:lnTo>
                <a:lnTo>
                  <a:pt x="212993" y="118025"/>
                </a:lnTo>
                <a:lnTo>
                  <a:pt x="178822" y="147110"/>
                </a:lnTo>
                <a:lnTo>
                  <a:pt x="147110" y="178822"/>
                </a:lnTo>
                <a:lnTo>
                  <a:pt x="118024" y="212991"/>
                </a:lnTo>
                <a:lnTo>
                  <a:pt x="91732" y="249450"/>
                </a:lnTo>
                <a:lnTo>
                  <a:pt x="68401" y="288032"/>
                </a:lnTo>
                <a:lnTo>
                  <a:pt x="48199" y="328568"/>
                </a:lnTo>
                <a:lnTo>
                  <a:pt x="31294" y="370892"/>
                </a:lnTo>
                <a:lnTo>
                  <a:pt x="17854" y="414834"/>
                </a:lnTo>
                <a:lnTo>
                  <a:pt x="8047" y="460228"/>
                </a:lnTo>
                <a:lnTo>
                  <a:pt x="2039" y="506905"/>
                </a:lnTo>
                <a:lnTo>
                  <a:pt x="0" y="554697"/>
                </a:lnTo>
                <a:lnTo>
                  <a:pt x="2039" y="602490"/>
                </a:lnTo>
                <a:lnTo>
                  <a:pt x="8047" y="649168"/>
                </a:lnTo>
                <a:lnTo>
                  <a:pt x="17854" y="694563"/>
                </a:lnTo>
                <a:lnTo>
                  <a:pt x="31294" y="738506"/>
                </a:lnTo>
                <a:lnTo>
                  <a:pt x="48199" y="780831"/>
                </a:lnTo>
                <a:lnTo>
                  <a:pt x="68401" y="821369"/>
                </a:lnTo>
                <a:lnTo>
                  <a:pt x="91732" y="859952"/>
                </a:lnTo>
                <a:lnTo>
                  <a:pt x="118024" y="896414"/>
                </a:lnTo>
                <a:lnTo>
                  <a:pt x="147110" y="930585"/>
                </a:lnTo>
                <a:lnTo>
                  <a:pt x="178822" y="962298"/>
                </a:lnTo>
                <a:lnTo>
                  <a:pt x="212993" y="991386"/>
                </a:lnTo>
                <a:lnTo>
                  <a:pt x="249454" y="1017679"/>
                </a:lnTo>
                <a:lnTo>
                  <a:pt x="288039" y="1041012"/>
                </a:lnTo>
                <a:lnTo>
                  <a:pt x="328578" y="1061215"/>
                </a:lnTo>
                <a:lnTo>
                  <a:pt x="370905" y="1078122"/>
                </a:lnTo>
                <a:lnTo>
                  <a:pt x="414852" y="1091563"/>
                </a:lnTo>
                <a:lnTo>
                  <a:pt x="460252" y="1101372"/>
                </a:lnTo>
                <a:lnTo>
                  <a:pt x="506935" y="1107381"/>
                </a:lnTo>
                <a:lnTo>
                  <a:pt x="554735" y="1109421"/>
                </a:lnTo>
                <a:lnTo>
                  <a:pt x="602525" y="1107381"/>
                </a:lnTo>
                <a:lnTo>
                  <a:pt x="649199" y="1101372"/>
                </a:lnTo>
                <a:lnTo>
                  <a:pt x="694591" y="1091563"/>
                </a:lnTo>
                <a:lnTo>
                  <a:pt x="738533" y="1078122"/>
                </a:lnTo>
                <a:lnTo>
                  <a:pt x="780856" y="1061215"/>
                </a:lnTo>
                <a:lnTo>
                  <a:pt x="821393" y="1041012"/>
                </a:lnTo>
                <a:lnTo>
                  <a:pt x="859975" y="1017679"/>
                </a:lnTo>
                <a:lnTo>
                  <a:pt x="865070" y="1014006"/>
                </a:lnTo>
                <a:lnTo>
                  <a:pt x="554735" y="1014006"/>
                </a:lnTo>
                <a:lnTo>
                  <a:pt x="507838" y="1011630"/>
                </a:lnTo>
                <a:lnTo>
                  <a:pt x="462281" y="1004658"/>
                </a:lnTo>
                <a:lnTo>
                  <a:pt x="418295" y="993322"/>
                </a:lnTo>
                <a:lnTo>
                  <a:pt x="376114" y="977856"/>
                </a:lnTo>
                <a:lnTo>
                  <a:pt x="335970" y="958490"/>
                </a:lnTo>
                <a:lnTo>
                  <a:pt x="298097" y="935459"/>
                </a:lnTo>
                <a:lnTo>
                  <a:pt x="262726" y="908995"/>
                </a:lnTo>
                <a:lnTo>
                  <a:pt x="230090" y="879330"/>
                </a:lnTo>
                <a:lnTo>
                  <a:pt x="200423" y="846697"/>
                </a:lnTo>
                <a:lnTo>
                  <a:pt x="173956" y="811328"/>
                </a:lnTo>
                <a:lnTo>
                  <a:pt x="150923" y="773457"/>
                </a:lnTo>
                <a:lnTo>
                  <a:pt x="131556" y="733315"/>
                </a:lnTo>
                <a:lnTo>
                  <a:pt x="116087" y="691136"/>
                </a:lnTo>
                <a:lnTo>
                  <a:pt x="104751" y="647151"/>
                </a:lnTo>
                <a:lnTo>
                  <a:pt x="97778" y="601594"/>
                </a:lnTo>
                <a:lnTo>
                  <a:pt x="95402" y="554697"/>
                </a:lnTo>
                <a:lnTo>
                  <a:pt x="97778" y="507805"/>
                </a:lnTo>
                <a:lnTo>
                  <a:pt x="104751" y="462250"/>
                </a:lnTo>
                <a:lnTo>
                  <a:pt x="116087" y="418267"/>
                </a:lnTo>
                <a:lnTo>
                  <a:pt x="131556" y="376088"/>
                </a:lnTo>
                <a:lnTo>
                  <a:pt x="150923" y="335946"/>
                </a:lnTo>
                <a:lnTo>
                  <a:pt x="173956" y="298074"/>
                </a:lnTo>
                <a:lnTo>
                  <a:pt x="200423" y="262703"/>
                </a:lnTo>
                <a:lnTo>
                  <a:pt x="230090" y="230068"/>
                </a:lnTo>
                <a:lnTo>
                  <a:pt x="262726" y="200400"/>
                </a:lnTo>
                <a:lnTo>
                  <a:pt x="298097" y="173933"/>
                </a:lnTo>
                <a:lnTo>
                  <a:pt x="335970" y="150900"/>
                </a:lnTo>
                <a:lnTo>
                  <a:pt x="376114" y="131532"/>
                </a:lnTo>
                <a:lnTo>
                  <a:pt x="418295" y="116063"/>
                </a:lnTo>
                <a:lnTo>
                  <a:pt x="462281" y="104726"/>
                </a:lnTo>
                <a:lnTo>
                  <a:pt x="507838" y="97753"/>
                </a:lnTo>
                <a:lnTo>
                  <a:pt x="554735" y="95376"/>
                </a:lnTo>
                <a:lnTo>
                  <a:pt x="865028" y="95376"/>
                </a:lnTo>
                <a:lnTo>
                  <a:pt x="859975" y="91733"/>
                </a:lnTo>
                <a:lnTo>
                  <a:pt x="821393" y="68402"/>
                </a:lnTo>
                <a:lnTo>
                  <a:pt x="780856" y="48200"/>
                </a:lnTo>
                <a:lnTo>
                  <a:pt x="738533" y="31295"/>
                </a:lnTo>
                <a:lnTo>
                  <a:pt x="694591" y="17855"/>
                </a:lnTo>
                <a:lnTo>
                  <a:pt x="649199" y="8047"/>
                </a:lnTo>
                <a:lnTo>
                  <a:pt x="602525" y="2039"/>
                </a:lnTo>
                <a:lnTo>
                  <a:pt x="554735" y="0"/>
                </a:lnTo>
                <a:close/>
              </a:path>
              <a:path w="1109980" h="1109979">
                <a:moveTo>
                  <a:pt x="865028" y="95376"/>
                </a:moveTo>
                <a:lnTo>
                  <a:pt x="554735" y="95376"/>
                </a:lnTo>
                <a:lnTo>
                  <a:pt x="601628" y="97753"/>
                </a:lnTo>
                <a:lnTo>
                  <a:pt x="647183" y="104726"/>
                </a:lnTo>
                <a:lnTo>
                  <a:pt x="691166" y="116063"/>
                </a:lnTo>
                <a:lnTo>
                  <a:pt x="733345" y="131532"/>
                </a:lnTo>
                <a:lnTo>
                  <a:pt x="773487" y="150900"/>
                </a:lnTo>
                <a:lnTo>
                  <a:pt x="811359" y="173933"/>
                </a:lnTo>
                <a:lnTo>
                  <a:pt x="846730" y="200400"/>
                </a:lnTo>
                <a:lnTo>
                  <a:pt x="879365" y="230068"/>
                </a:lnTo>
                <a:lnTo>
                  <a:pt x="909032" y="262703"/>
                </a:lnTo>
                <a:lnTo>
                  <a:pt x="935499" y="298074"/>
                </a:lnTo>
                <a:lnTo>
                  <a:pt x="958533" y="335946"/>
                </a:lnTo>
                <a:lnTo>
                  <a:pt x="977901" y="376088"/>
                </a:lnTo>
                <a:lnTo>
                  <a:pt x="993370" y="418267"/>
                </a:lnTo>
                <a:lnTo>
                  <a:pt x="1004707" y="462250"/>
                </a:lnTo>
                <a:lnTo>
                  <a:pt x="1011680" y="507805"/>
                </a:lnTo>
                <a:lnTo>
                  <a:pt x="1014056" y="554697"/>
                </a:lnTo>
                <a:lnTo>
                  <a:pt x="1011680" y="601594"/>
                </a:lnTo>
                <a:lnTo>
                  <a:pt x="1004707" y="647151"/>
                </a:lnTo>
                <a:lnTo>
                  <a:pt x="993370" y="691136"/>
                </a:lnTo>
                <a:lnTo>
                  <a:pt x="977901" y="733315"/>
                </a:lnTo>
                <a:lnTo>
                  <a:pt x="958533" y="773457"/>
                </a:lnTo>
                <a:lnTo>
                  <a:pt x="935499" y="811328"/>
                </a:lnTo>
                <a:lnTo>
                  <a:pt x="909032" y="846697"/>
                </a:lnTo>
                <a:lnTo>
                  <a:pt x="879365" y="879330"/>
                </a:lnTo>
                <a:lnTo>
                  <a:pt x="846730" y="908995"/>
                </a:lnTo>
                <a:lnTo>
                  <a:pt x="811359" y="935459"/>
                </a:lnTo>
                <a:lnTo>
                  <a:pt x="773487" y="958490"/>
                </a:lnTo>
                <a:lnTo>
                  <a:pt x="733345" y="977856"/>
                </a:lnTo>
                <a:lnTo>
                  <a:pt x="691166" y="993322"/>
                </a:lnTo>
                <a:lnTo>
                  <a:pt x="647183" y="1004658"/>
                </a:lnTo>
                <a:lnTo>
                  <a:pt x="601628" y="1011630"/>
                </a:lnTo>
                <a:lnTo>
                  <a:pt x="554735" y="1014006"/>
                </a:lnTo>
                <a:lnTo>
                  <a:pt x="865070" y="1014006"/>
                </a:lnTo>
                <a:lnTo>
                  <a:pt x="896436" y="991386"/>
                </a:lnTo>
                <a:lnTo>
                  <a:pt x="930607" y="962298"/>
                </a:lnTo>
                <a:lnTo>
                  <a:pt x="962320" y="930585"/>
                </a:lnTo>
                <a:lnTo>
                  <a:pt x="991408" y="896414"/>
                </a:lnTo>
                <a:lnTo>
                  <a:pt x="1017702" y="859952"/>
                </a:lnTo>
                <a:lnTo>
                  <a:pt x="1041035" y="821369"/>
                </a:lnTo>
                <a:lnTo>
                  <a:pt x="1061239" y="780831"/>
                </a:lnTo>
                <a:lnTo>
                  <a:pt x="1078146" y="738506"/>
                </a:lnTo>
                <a:lnTo>
                  <a:pt x="1091588" y="694563"/>
                </a:lnTo>
                <a:lnTo>
                  <a:pt x="1101397" y="649168"/>
                </a:lnTo>
                <a:lnTo>
                  <a:pt x="1107406" y="602490"/>
                </a:lnTo>
                <a:lnTo>
                  <a:pt x="1109446" y="554697"/>
                </a:lnTo>
                <a:lnTo>
                  <a:pt x="1107406" y="506905"/>
                </a:lnTo>
                <a:lnTo>
                  <a:pt x="1101397" y="460228"/>
                </a:lnTo>
                <a:lnTo>
                  <a:pt x="1091588" y="414834"/>
                </a:lnTo>
                <a:lnTo>
                  <a:pt x="1078146" y="370892"/>
                </a:lnTo>
                <a:lnTo>
                  <a:pt x="1061239" y="328568"/>
                </a:lnTo>
                <a:lnTo>
                  <a:pt x="1041035" y="288032"/>
                </a:lnTo>
                <a:lnTo>
                  <a:pt x="1017702" y="249450"/>
                </a:lnTo>
                <a:lnTo>
                  <a:pt x="991408" y="212991"/>
                </a:lnTo>
                <a:lnTo>
                  <a:pt x="962320" y="178822"/>
                </a:lnTo>
                <a:lnTo>
                  <a:pt x="930607" y="147110"/>
                </a:lnTo>
                <a:lnTo>
                  <a:pt x="896436" y="118025"/>
                </a:lnTo>
                <a:lnTo>
                  <a:pt x="865028" y="95376"/>
                </a:lnTo>
                <a:close/>
              </a:path>
            </a:pathLst>
          </a:custGeom>
          <a:solidFill>
            <a:srgbClr val="231F20"/>
          </a:solidFill>
        </p:spPr>
        <p:txBody>
          <a:bodyPr wrap="square" lIns="0" tIns="0" rIns="0" bIns="0" rtlCol="0"/>
          <a:lstStyle/>
          <a:p>
            <a:endParaRPr/>
          </a:p>
        </p:txBody>
      </p:sp>
      <p:sp>
        <p:nvSpPr>
          <p:cNvPr id="15" name="object 15"/>
          <p:cNvSpPr/>
          <p:nvPr/>
        </p:nvSpPr>
        <p:spPr>
          <a:xfrm>
            <a:off x="4308928" y="7870605"/>
            <a:ext cx="84785" cy="84785"/>
          </a:xfrm>
          <a:prstGeom prst="rect">
            <a:avLst/>
          </a:prstGeom>
          <a:blipFill>
            <a:blip r:embed="rId4" cstate="print"/>
            <a:stretch>
              <a:fillRect/>
            </a:stretch>
          </a:blipFill>
        </p:spPr>
        <p:txBody>
          <a:bodyPr wrap="square" lIns="0" tIns="0" rIns="0" bIns="0" rtlCol="0"/>
          <a:lstStyle/>
          <a:p>
            <a:endParaRPr/>
          </a:p>
        </p:txBody>
      </p:sp>
      <p:sp>
        <p:nvSpPr>
          <p:cNvPr id="16" name="object 16"/>
          <p:cNvSpPr/>
          <p:nvPr/>
        </p:nvSpPr>
        <p:spPr>
          <a:xfrm>
            <a:off x="4248602" y="7707477"/>
            <a:ext cx="654685" cy="446405"/>
          </a:xfrm>
          <a:custGeom>
            <a:avLst/>
            <a:gdLst/>
            <a:ahLst/>
            <a:cxnLst/>
            <a:rect l="l" t="t" r="r" b="b"/>
            <a:pathLst>
              <a:path w="654685" h="446404">
                <a:moveTo>
                  <a:pt x="335932" y="117027"/>
                </a:moveTo>
                <a:lnTo>
                  <a:pt x="324394" y="117048"/>
                </a:lnTo>
                <a:lnTo>
                  <a:pt x="308989" y="125427"/>
                </a:lnTo>
                <a:lnTo>
                  <a:pt x="251564" y="167532"/>
                </a:lnTo>
                <a:lnTo>
                  <a:pt x="223702" y="187304"/>
                </a:lnTo>
                <a:lnTo>
                  <a:pt x="203994" y="200966"/>
                </a:lnTo>
                <a:lnTo>
                  <a:pt x="196518" y="206065"/>
                </a:lnTo>
                <a:lnTo>
                  <a:pt x="181935" y="212029"/>
                </a:lnTo>
                <a:lnTo>
                  <a:pt x="169487" y="221153"/>
                </a:lnTo>
                <a:lnTo>
                  <a:pt x="152346" y="239859"/>
                </a:lnTo>
                <a:lnTo>
                  <a:pt x="123683" y="274569"/>
                </a:lnTo>
                <a:lnTo>
                  <a:pt x="84189" y="321713"/>
                </a:lnTo>
                <a:lnTo>
                  <a:pt x="45000" y="367119"/>
                </a:lnTo>
                <a:lnTo>
                  <a:pt x="14984" y="401312"/>
                </a:lnTo>
                <a:lnTo>
                  <a:pt x="3008" y="414815"/>
                </a:lnTo>
                <a:lnTo>
                  <a:pt x="328" y="424074"/>
                </a:lnTo>
                <a:lnTo>
                  <a:pt x="0" y="429879"/>
                </a:lnTo>
                <a:lnTo>
                  <a:pt x="2531" y="434677"/>
                </a:lnTo>
                <a:lnTo>
                  <a:pt x="8431" y="440914"/>
                </a:lnTo>
                <a:lnTo>
                  <a:pt x="16970" y="445808"/>
                </a:lnTo>
                <a:lnTo>
                  <a:pt x="26863" y="445041"/>
                </a:lnTo>
                <a:lnTo>
                  <a:pt x="37868" y="438674"/>
                </a:lnTo>
                <a:lnTo>
                  <a:pt x="49744" y="426766"/>
                </a:lnTo>
                <a:lnTo>
                  <a:pt x="75323" y="397435"/>
                </a:lnTo>
                <a:lnTo>
                  <a:pt x="158959" y="303564"/>
                </a:lnTo>
                <a:lnTo>
                  <a:pt x="169352" y="291955"/>
                </a:lnTo>
                <a:lnTo>
                  <a:pt x="225869" y="291955"/>
                </a:lnTo>
                <a:lnTo>
                  <a:pt x="233271" y="287395"/>
                </a:lnTo>
                <a:lnTo>
                  <a:pt x="264525" y="262117"/>
                </a:lnTo>
                <a:lnTo>
                  <a:pt x="302005" y="234363"/>
                </a:lnTo>
                <a:lnTo>
                  <a:pt x="342187" y="213685"/>
                </a:lnTo>
                <a:lnTo>
                  <a:pt x="359550" y="202936"/>
                </a:lnTo>
                <a:lnTo>
                  <a:pt x="370187" y="188822"/>
                </a:lnTo>
                <a:lnTo>
                  <a:pt x="375523" y="176541"/>
                </a:lnTo>
                <a:lnTo>
                  <a:pt x="376985" y="171293"/>
                </a:lnTo>
                <a:lnTo>
                  <a:pt x="478780" y="123426"/>
                </a:lnTo>
                <a:lnTo>
                  <a:pt x="349819" y="123426"/>
                </a:lnTo>
                <a:lnTo>
                  <a:pt x="335932" y="117027"/>
                </a:lnTo>
                <a:close/>
              </a:path>
              <a:path w="654685" h="446404">
                <a:moveTo>
                  <a:pt x="225869" y="291955"/>
                </a:moveTo>
                <a:lnTo>
                  <a:pt x="169352" y="291955"/>
                </a:lnTo>
                <a:lnTo>
                  <a:pt x="182224" y="300035"/>
                </a:lnTo>
                <a:lnTo>
                  <a:pt x="190933" y="303633"/>
                </a:lnTo>
                <a:lnTo>
                  <a:pt x="199456" y="303564"/>
                </a:lnTo>
                <a:lnTo>
                  <a:pt x="211770" y="300642"/>
                </a:lnTo>
                <a:lnTo>
                  <a:pt x="225869" y="291955"/>
                </a:lnTo>
                <a:close/>
              </a:path>
              <a:path w="654685" h="446404">
                <a:moveTo>
                  <a:pt x="627238" y="0"/>
                </a:moveTo>
                <a:lnTo>
                  <a:pt x="609800" y="1275"/>
                </a:lnTo>
                <a:lnTo>
                  <a:pt x="595825" y="7650"/>
                </a:lnTo>
                <a:lnTo>
                  <a:pt x="590103" y="11476"/>
                </a:lnTo>
                <a:lnTo>
                  <a:pt x="349819" y="123426"/>
                </a:lnTo>
                <a:lnTo>
                  <a:pt x="478780" y="123426"/>
                </a:lnTo>
                <a:lnTo>
                  <a:pt x="631378" y="51671"/>
                </a:lnTo>
                <a:lnTo>
                  <a:pt x="647768" y="42342"/>
                </a:lnTo>
                <a:lnTo>
                  <a:pt x="654478" y="35046"/>
                </a:lnTo>
                <a:lnTo>
                  <a:pt x="652633" y="26013"/>
                </a:lnTo>
                <a:lnTo>
                  <a:pt x="643355" y="11476"/>
                </a:lnTo>
                <a:lnTo>
                  <a:pt x="627238" y="0"/>
                </a:lnTo>
                <a:close/>
              </a:path>
            </a:pathLst>
          </a:custGeom>
          <a:solidFill>
            <a:srgbClr val="231F20"/>
          </a:solidFill>
        </p:spPr>
        <p:txBody>
          <a:bodyPr wrap="square" lIns="0" tIns="0" rIns="0" bIns="0" rtlCol="0"/>
          <a:lstStyle/>
          <a:p>
            <a:endParaRPr/>
          </a:p>
        </p:txBody>
      </p:sp>
      <p:sp>
        <p:nvSpPr>
          <p:cNvPr id="17" name="object 17"/>
          <p:cNvSpPr/>
          <p:nvPr/>
        </p:nvSpPr>
        <p:spPr>
          <a:xfrm>
            <a:off x="4309228" y="8062961"/>
            <a:ext cx="631825" cy="60960"/>
          </a:xfrm>
          <a:custGeom>
            <a:avLst/>
            <a:gdLst/>
            <a:ahLst/>
            <a:cxnLst/>
            <a:rect l="l" t="t" r="r" b="b"/>
            <a:pathLst>
              <a:path w="631825" h="60959">
                <a:moveTo>
                  <a:pt x="628703" y="37965"/>
                </a:moveTo>
                <a:lnTo>
                  <a:pt x="429785" y="37965"/>
                </a:lnTo>
                <a:lnTo>
                  <a:pt x="464413" y="39378"/>
                </a:lnTo>
                <a:lnTo>
                  <a:pt x="500584" y="45347"/>
                </a:lnTo>
                <a:lnTo>
                  <a:pt x="534898" y="53969"/>
                </a:lnTo>
                <a:lnTo>
                  <a:pt x="569880" y="60515"/>
                </a:lnTo>
                <a:lnTo>
                  <a:pt x="599576" y="59117"/>
                </a:lnTo>
                <a:lnTo>
                  <a:pt x="621123" y="49974"/>
                </a:lnTo>
                <a:lnTo>
                  <a:pt x="628703" y="37965"/>
                </a:lnTo>
                <a:close/>
              </a:path>
              <a:path w="631825" h="60959">
                <a:moveTo>
                  <a:pt x="581183" y="29367"/>
                </a:moveTo>
                <a:lnTo>
                  <a:pt x="173746" y="29367"/>
                </a:lnTo>
                <a:lnTo>
                  <a:pt x="215755" y="37216"/>
                </a:lnTo>
                <a:lnTo>
                  <a:pt x="252194" y="50397"/>
                </a:lnTo>
                <a:lnTo>
                  <a:pt x="280936" y="59202"/>
                </a:lnTo>
                <a:lnTo>
                  <a:pt x="308226" y="60259"/>
                </a:lnTo>
                <a:lnTo>
                  <a:pt x="339523" y="57263"/>
                </a:lnTo>
                <a:lnTo>
                  <a:pt x="371317" y="51188"/>
                </a:lnTo>
                <a:lnTo>
                  <a:pt x="400100" y="43009"/>
                </a:lnTo>
                <a:lnTo>
                  <a:pt x="429785" y="37965"/>
                </a:lnTo>
                <a:lnTo>
                  <a:pt x="628703" y="37965"/>
                </a:lnTo>
                <a:lnTo>
                  <a:pt x="631659" y="33281"/>
                </a:lnTo>
                <a:lnTo>
                  <a:pt x="585960" y="29939"/>
                </a:lnTo>
                <a:lnTo>
                  <a:pt x="581183" y="29367"/>
                </a:lnTo>
                <a:close/>
              </a:path>
              <a:path w="631825" h="60959">
                <a:moveTo>
                  <a:pt x="0" y="26778"/>
                </a:moveTo>
                <a:lnTo>
                  <a:pt x="23926" y="57220"/>
                </a:lnTo>
                <a:lnTo>
                  <a:pt x="38855" y="59183"/>
                </a:lnTo>
                <a:lnTo>
                  <a:pt x="59394" y="57485"/>
                </a:lnTo>
                <a:lnTo>
                  <a:pt x="88291" y="50489"/>
                </a:lnTo>
                <a:lnTo>
                  <a:pt x="128295" y="36557"/>
                </a:lnTo>
                <a:lnTo>
                  <a:pt x="172865" y="29507"/>
                </a:lnTo>
                <a:lnTo>
                  <a:pt x="17819" y="29507"/>
                </a:lnTo>
                <a:lnTo>
                  <a:pt x="0" y="26778"/>
                </a:lnTo>
                <a:close/>
              </a:path>
              <a:path w="631825" h="60959">
                <a:moveTo>
                  <a:pt x="180957" y="0"/>
                </a:moveTo>
                <a:lnTo>
                  <a:pt x="145553" y="405"/>
                </a:lnTo>
                <a:lnTo>
                  <a:pt x="117271" y="6924"/>
                </a:lnTo>
                <a:lnTo>
                  <a:pt x="94576" y="15882"/>
                </a:lnTo>
                <a:lnTo>
                  <a:pt x="70621" y="23562"/>
                </a:lnTo>
                <a:lnTo>
                  <a:pt x="43197" y="28269"/>
                </a:lnTo>
                <a:lnTo>
                  <a:pt x="17819" y="29507"/>
                </a:lnTo>
                <a:lnTo>
                  <a:pt x="172865" y="29507"/>
                </a:lnTo>
                <a:lnTo>
                  <a:pt x="173746" y="29367"/>
                </a:lnTo>
                <a:lnTo>
                  <a:pt x="581183" y="29367"/>
                </a:lnTo>
                <a:lnTo>
                  <a:pt x="563514" y="27253"/>
                </a:lnTo>
                <a:lnTo>
                  <a:pt x="320263" y="27253"/>
                </a:lnTo>
                <a:lnTo>
                  <a:pt x="280376" y="23740"/>
                </a:lnTo>
                <a:lnTo>
                  <a:pt x="225018" y="9379"/>
                </a:lnTo>
                <a:lnTo>
                  <a:pt x="180957" y="0"/>
                </a:lnTo>
                <a:close/>
              </a:path>
              <a:path w="631825" h="60959">
                <a:moveTo>
                  <a:pt x="461905" y="3117"/>
                </a:moveTo>
                <a:lnTo>
                  <a:pt x="422509" y="5770"/>
                </a:lnTo>
                <a:lnTo>
                  <a:pt x="384848" y="13723"/>
                </a:lnTo>
                <a:lnTo>
                  <a:pt x="352486" y="22915"/>
                </a:lnTo>
                <a:lnTo>
                  <a:pt x="320263" y="27253"/>
                </a:lnTo>
                <a:lnTo>
                  <a:pt x="563514" y="27253"/>
                </a:lnTo>
                <a:lnTo>
                  <a:pt x="559593" y="26778"/>
                </a:lnTo>
                <a:lnTo>
                  <a:pt x="542668" y="21994"/>
                </a:lnTo>
                <a:lnTo>
                  <a:pt x="525094" y="13723"/>
                </a:lnTo>
                <a:lnTo>
                  <a:pt x="497833" y="5766"/>
                </a:lnTo>
                <a:lnTo>
                  <a:pt x="461905" y="3117"/>
                </a:lnTo>
                <a:close/>
              </a:path>
            </a:pathLst>
          </a:custGeom>
          <a:solidFill>
            <a:srgbClr val="231F20"/>
          </a:solidFill>
        </p:spPr>
        <p:txBody>
          <a:bodyPr wrap="square" lIns="0" tIns="0" rIns="0" bIns="0" rtlCol="0"/>
          <a:lstStyle/>
          <a:p>
            <a:endParaRPr/>
          </a:p>
        </p:txBody>
      </p:sp>
      <p:sp>
        <p:nvSpPr>
          <p:cNvPr id="18" name="object 18"/>
          <p:cNvSpPr/>
          <p:nvPr/>
        </p:nvSpPr>
        <p:spPr>
          <a:xfrm>
            <a:off x="4302978" y="8142585"/>
            <a:ext cx="631825" cy="60960"/>
          </a:xfrm>
          <a:custGeom>
            <a:avLst/>
            <a:gdLst/>
            <a:ahLst/>
            <a:cxnLst/>
            <a:rect l="l" t="t" r="r" b="b"/>
            <a:pathLst>
              <a:path w="631825" h="60959">
                <a:moveTo>
                  <a:pt x="628725" y="37945"/>
                </a:moveTo>
                <a:lnTo>
                  <a:pt x="429785" y="37945"/>
                </a:lnTo>
                <a:lnTo>
                  <a:pt x="464413" y="39361"/>
                </a:lnTo>
                <a:lnTo>
                  <a:pt x="500584" y="45330"/>
                </a:lnTo>
                <a:lnTo>
                  <a:pt x="534898" y="53947"/>
                </a:lnTo>
                <a:lnTo>
                  <a:pt x="569880" y="60515"/>
                </a:lnTo>
                <a:lnTo>
                  <a:pt x="599576" y="59129"/>
                </a:lnTo>
                <a:lnTo>
                  <a:pt x="621123" y="49989"/>
                </a:lnTo>
                <a:lnTo>
                  <a:pt x="628725" y="37945"/>
                </a:lnTo>
                <a:close/>
              </a:path>
              <a:path w="631825" h="60959">
                <a:moveTo>
                  <a:pt x="581160" y="29373"/>
                </a:moveTo>
                <a:lnTo>
                  <a:pt x="173746" y="29373"/>
                </a:lnTo>
                <a:lnTo>
                  <a:pt x="215755" y="37216"/>
                </a:lnTo>
                <a:lnTo>
                  <a:pt x="252194" y="50396"/>
                </a:lnTo>
                <a:lnTo>
                  <a:pt x="280936" y="59218"/>
                </a:lnTo>
                <a:lnTo>
                  <a:pt x="308226" y="60261"/>
                </a:lnTo>
                <a:lnTo>
                  <a:pt x="339523" y="57255"/>
                </a:lnTo>
                <a:lnTo>
                  <a:pt x="371317" y="51174"/>
                </a:lnTo>
                <a:lnTo>
                  <a:pt x="400100" y="42987"/>
                </a:lnTo>
                <a:lnTo>
                  <a:pt x="429785" y="37945"/>
                </a:lnTo>
                <a:lnTo>
                  <a:pt x="628725" y="37945"/>
                </a:lnTo>
                <a:lnTo>
                  <a:pt x="631659" y="33297"/>
                </a:lnTo>
                <a:lnTo>
                  <a:pt x="585960" y="29948"/>
                </a:lnTo>
                <a:lnTo>
                  <a:pt x="581160" y="29373"/>
                </a:lnTo>
                <a:close/>
              </a:path>
              <a:path w="631825" h="60959">
                <a:moveTo>
                  <a:pt x="0" y="26769"/>
                </a:moveTo>
                <a:lnTo>
                  <a:pt x="23926" y="57198"/>
                </a:lnTo>
                <a:lnTo>
                  <a:pt x="38855" y="59183"/>
                </a:lnTo>
                <a:lnTo>
                  <a:pt x="59394" y="57495"/>
                </a:lnTo>
                <a:lnTo>
                  <a:pt x="88291" y="50499"/>
                </a:lnTo>
                <a:lnTo>
                  <a:pt x="128295" y="36561"/>
                </a:lnTo>
                <a:lnTo>
                  <a:pt x="172899" y="29507"/>
                </a:lnTo>
                <a:lnTo>
                  <a:pt x="17819" y="29507"/>
                </a:lnTo>
                <a:lnTo>
                  <a:pt x="0" y="26769"/>
                </a:lnTo>
                <a:close/>
              </a:path>
              <a:path w="631825" h="60959">
                <a:moveTo>
                  <a:pt x="180957" y="0"/>
                </a:moveTo>
                <a:lnTo>
                  <a:pt x="145553" y="401"/>
                </a:lnTo>
                <a:lnTo>
                  <a:pt x="117271" y="6922"/>
                </a:lnTo>
                <a:lnTo>
                  <a:pt x="94576" y="15898"/>
                </a:lnTo>
                <a:lnTo>
                  <a:pt x="70621" y="23562"/>
                </a:lnTo>
                <a:lnTo>
                  <a:pt x="43197" y="28268"/>
                </a:lnTo>
                <a:lnTo>
                  <a:pt x="17819" y="29507"/>
                </a:lnTo>
                <a:lnTo>
                  <a:pt x="172899" y="29507"/>
                </a:lnTo>
                <a:lnTo>
                  <a:pt x="173746" y="29373"/>
                </a:lnTo>
                <a:lnTo>
                  <a:pt x="581160" y="29373"/>
                </a:lnTo>
                <a:lnTo>
                  <a:pt x="563456" y="27252"/>
                </a:lnTo>
                <a:lnTo>
                  <a:pt x="320263" y="27252"/>
                </a:lnTo>
                <a:lnTo>
                  <a:pt x="280376" y="23745"/>
                </a:lnTo>
                <a:lnTo>
                  <a:pt x="225018" y="9383"/>
                </a:lnTo>
                <a:lnTo>
                  <a:pt x="180957" y="0"/>
                </a:lnTo>
                <a:close/>
              </a:path>
              <a:path w="631825" h="60959">
                <a:moveTo>
                  <a:pt x="461905" y="3115"/>
                </a:moveTo>
                <a:lnTo>
                  <a:pt x="422509" y="5768"/>
                </a:lnTo>
                <a:lnTo>
                  <a:pt x="384848" y="13726"/>
                </a:lnTo>
                <a:lnTo>
                  <a:pt x="352486" y="22910"/>
                </a:lnTo>
                <a:lnTo>
                  <a:pt x="320263" y="27252"/>
                </a:lnTo>
                <a:lnTo>
                  <a:pt x="563456" y="27252"/>
                </a:lnTo>
                <a:lnTo>
                  <a:pt x="559627" y="26793"/>
                </a:lnTo>
                <a:lnTo>
                  <a:pt x="542668" y="21997"/>
                </a:lnTo>
                <a:lnTo>
                  <a:pt x="525094" y="13726"/>
                </a:lnTo>
                <a:lnTo>
                  <a:pt x="497833" y="5768"/>
                </a:lnTo>
                <a:lnTo>
                  <a:pt x="461905" y="3115"/>
                </a:lnTo>
                <a:close/>
              </a:path>
            </a:pathLst>
          </a:custGeom>
          <a:solidFill>
            <a:srgbClr val="231F20"/>
          </a:solidFill>
        </p:spPr>
        <p:txBody>
          <a:bodyPr wrap="square" lIns="0" tIns="0" rIns="0" bIns="0" rtlCol="0"/>
          <a:lstStyle/>
          <a:p>
            <a:endParaRPr/>
          </a:p>
        </p:txBody>
      </p:sp>
      <p:sp>
        <p:nvSpPr>
          <p:cNvPr id="19" name="object 19"/>
          <p:cNvSpPr/>
          <p:nvPr/>
        </p:nvSpPr>
        <p:spPr>
          <a:xfrm>
            <a:off x="4024926" y="7422126"/>
            <a:ext cx="1109980" cy="1109980"/>
          </a:xfrm>
          <a:custGeom>
            <a:avLst/>
            <a:gdLst/>
            <a:ahLst/>
            <a:cxnLst/>
            <a:rect l="l" t="t" r="r" b="b"/>
            <a:pathLst>
              <a:path w="1109979" h="1109979">
                <a:moveTo>
                  <a:pt x="554659" y="0"/>
                </a:moveTo>
                <a:lnTo>
                  <a:pt x="506807" y="2036"/>
                </a:lnTo>
                <a:lnTo>
                  <a:pt x="460085" y="8033"/>
                </a:lnTo>
                <a:lnTo>
                  <a:pt x="414658" y="17826"/>
                </a:lnTo>
                <a:lnTo>
                  <a:pt x="370693" y="31247"/>
                </a:lnTo>
                <a:lnTo>
                  <a:pt x="328357" y="48131"/>
                </a:lnTo>
                <a:lnTo>
                  <a:pt x="287817" y="68310"/>
                </a:lnTo>
                <a:lnTo>
                  <a:pt x="249239" y="91618"/>
                </a:lnTo>
                <a:lnTo>
                  <a:pt x="212790" y="117890"/>
                </a:lnTo>
                <a:lnTo>
                  <a:pt x="178636" y="146958"/>
                </a:lnTo>
                <a:lnTo>
                  <a:pt x="146944" y="178655"/>
                </a:lnTo>
                <a:lnTo>
                  <a:pt x="117881" y="212817"/>
                </a:lnTo>
                <a:lnTo>
                  <a:pt x="91613" y="249275"/>
                </a:lnTo>
                <a:lnTo>
                  <a:pt x="68307" y="287864"/>
                </a:lnTo>
                <a:lnTo>
                  <a:pt x="48130" y="328418"/>
                </a:lnTo>
                <a:lnTo>
                  <a:pt x="31247" y="370769"/>
                </a:lnTo>
                <a:lnTo>
                  <a:pt x="17826" y="414752"/>
                </a:lnTo>
                <a:lnTo>
                  <a:pt x="8034" y="460200"/>
                </a:lnTo>
                <a:lnTo>
                  <a:pt x="2036" y="506946"/>
                </a:lnTo>
                <a:lnTo>
                  <a:pt x="0" y="554824"/>
                </a:lnTo>
                <a:lnTo>
                  <a:pt x="2036" y="602660"/>
                </a:lnTo>
                <a:lnTo>
                  <a:pt x="8034" y="649370"/>
                </a:lnTo>
                <a:lnTo>
                  <a:pt x="17826" y="694786"/>
                </a:lnTo>
                <a:lnTo>
                  <a:pt x="31247" y="738743"/>
                </a:lnTo>
                <a:lnTo>
                  <a:pt x="48130" y="781073"/>
                </a:lnTo>
                <a:lnTo>
                  <a:pt x="68307" y="821610"/>
                </a:lnTo>
                <a:lnTo>
                  <a:pt x="91613" y="860186"/>
                </a:lnTo>
                <a:lnTo>
                  <a:pt x="117881" y="896636"/>
                </a:lnTo>
                <a:lnTo>
                  <a:pt x="146944" y="930791"/>
                </a:lnTo>
                <a:lnTo>
                  <a:pt x="178636" y="962485"/>
                </a:lnTo>
                <a:lnTo>
                  <a:pt x="212790" y="991551"/>
                </a:lnTo>
                <a:lnTo>
                  <a:pt x="249239" y="1017823"/>
                </a:lnTo>
                <a:lnTo>
                  <a:pt x="287817" y="1041134"/>
                </a:lnTo>
                <a:lnTo>
                  <a:pt x="328357" y="1061315"/>
                </a:lnTo>
                <a:lnTo>
                  <a:pt x="370693" y="1078202"/>
                </a:lnTo>
                <a:lnTo>
                  <a:pt x="414658" y="1091627"/>
                </a:lnTo>
                <a:lnTo>
                  <a:pt x="460085" y="1101422"/>
                </a:lnTo>
                <a:lnTo>
                  <a:pt x="506807" y="1107422"/>
                </a:lnTo>
                <a:lnTo>
                  <a:pt x="554659" y="1109459"/>
                </a:lnTo>
                <a:lnTo>
                  <a:pt x="602527" y="1107422"/>
                </a:lnTo>
                <a:lnTo>
                  <a:pt x="649263" y="1101422"/>
                </a:lnTo>
                <a:lnTo>
                  <a:pt x="694703" y="1091627"/>
                </a:lnTo>
                <a:lnTo>
                  <a:pt x="738679" y="1078202"/>
                </a:lnTo>
                <a:lnTo>
                  <a:pt x="781024" y="1061315"/>
                </a:lnTo>
                <a:lnTo>
                  <a:pt x="821574" y="1041134"/>
                </a:lnTo>
                <a:lnTo>
                  <a:pt x="860159" y="1017823"/>
                </a:lnTo>
                <a:lnTo>
                  <a:pt x="891099" y="995527"/>
                </a:lnTo>
                <a:lnTo>
                  <a:pt x="554659" y="995527"/>
                </a:lnTo>
                <a:lnTo>
                  <a:pt x="506635" y="992941"/>
                </a:lnTo>
                <a:lnTo>
                  <a:pt x="460109" y="985363"/>
                </a:lnTo>
                <a:lnTo>
                  <a:pt x="415350" y="973061"/>
                </a:lnTo>
                <a:lnTo>
                  <a:pt x="372627" y="956304"/>
                </a:lnTo>
                <a:lnTo>
                  <a:pt x="332209" y="935362"/>
                </a:lnTo>
                <a:lnTo>
                  <a:pt x="294365" y="910501"/>
                </a:lnTo>
                <a:lnTo>
                  <a:pt x="259363" y="881992"/>
                </a:lnTo>
                <a:lnTo>
                  <a:pt x="227473" y="850104"/>
                </a:lnTo>
                <a:lnTo>
                  <a:pt x="198962" y="815104"/>
                </a:lnTo>
                <a:lnTo>
                  <a:pt x="174101" y="777262"/>
                </a:lnTo>
                <a:lnTo>
                  <a:pt x="153156" y="736847"/>
                </a:lnTo>
                <a:lnTo>
                  <a:pt x="136399" y="694126"/>
                </a:lnTo>
                <a:lnTo>
                  <a:pt x="124096" y="649369"/>
                </a:lnTo>
                <a:lnTo>
                  <a:pt x="116517" y="602846"/>
                </a:lnTo>
                <a:lnTo>
                  <a:pt x="113931" y="554824"/>
                </a:lnTo>
                <a:lnTo>
                  <a:pt x="116933" y="503019"/>
                </a:lnTo>
                <a:lnTo>
                  <a:pt x="125718" y="453025"/>
                </a:lnTo>
                <a:lnTo>
                  <a:pt x="139952" y="405168"/>
                </a:lnTo>
                <a:lnTo>
                  <a:pt x="159303" y="359769"/>
                </a:lnTo>
                <a:lnTo>
                  <a:pt x="183439" y="317154"/>
                </a:lnTo>
                <a:lnTo>
                  <a:pt x="212026" y="277647"/>
                </a:lnTo>
                <a:lnTo>
                  <a:pt x="345051" y="277647"/>
                </a:lnTo>
                <a:lnTo>
                  <a:pt x="278536" y="211137"/>
                </a:lnTo>
                <a:lnTo>
                  <a:pt x="318012" y="182837"/>
                </a:lnTo>
                <a:lnTo>
                  <a:pt x="360543" y="158919"/>
                </a:lnTo>
                <a:lnTo>
                  <a:pt x="405801" y="139725"/>
                </a:lnTo>
                <a:lnTo>
                  <a:pt x="453458" y="125594"/>
                </a:lnTo>
                <a:lnTo>
                  <a:pt x="503187" y="116865"/>
                </a:lnTo>
                <a:lnTo>
                  <a:pt x="554659" y="113880"/>
                </a:lnTo>
                <a:lnTo>
                  <a:pt x="891052" y="113880"/>
                </a:lnTo>
                <a:lnTo>
                  <a:pt x="860159" y="91618"/>
                </a:lnTo>
                <a:lnTo>
                  <a:pt x="821574" y="68310"/>
                </a:lnTo>
                <a:lnTo>
                  <a:pt x="781024" y="48131"/>
                </a:lnTo>
                <a:lnTo>
                  <a:pt x="738679" y="31247"/>
                </a:lnTo>
                <a:lnTo>
                  <a:pt x="694703" y="17826"/>
                </a:lnTo>
                <a:lnTo>
                  <a:pt x="649263" y="8033"/>
                </a:lnTo>
                <a:lnTo>
                  <a:pt x="602527" y="2036"/>
                </a:lnTo>
                <a:lnTo>
                  <a:pt x="554659" y="0"/>
                </a:lnTo>
                <a:close/>
              </a:path>
              <a:path w="1109979" h="1109979">
                <a:moveTo>
                  <a:pt x="345051" y="277647"/>
                </a:moveTo>
                <a:lnTo>
                  <a:pt x="212026" y="277647"/>
                </a:lnTo>
                <a:lnTo>
                  <a:pt x="831837" y="897496"/>
                </a:lnTo>
                <a:lnTo>
                  <a:pt x="792312" y="926030"/>
                </a:lnTo>
                <a:lnTo>
                  <a:pt x="749675" y="950140"/>
                </a:lnTo>
                <a:lnTo>
                  <a:pt x="704259" y="969486"/>
                </a:lnTo>
                <a:lnTo>
                  <a:pt x="656396" y="983726"/>
                </a:lnTo>
                <a:lnTo>
                  <a:pt x="606419" y="992520"/>
                </a:lnTo>
                <a:lnTo>
                  <a:pt x="554659" y="995527"/>
                </a:lnTo>
                <a:lnTo>
                  <a:pt x="891099" y="995527"/>
                </a:lnTo>
                <a:lnTo>
                  <a:pt x="930775" y="962485"/>
                </a:lnTo>
                <a:lnTo>
                  <a:pt x="962472" y="930791"/>
                </a:lnTo>
                <a:lnTo>
                  <a:pt x="991539" y="896636"/>
                </a:lnTo>
                <a:lnTo>
                  <a:pt x="1017810" y="860186"/>
                </a:lnTo>
                <a:lnTo>
                  <a:pt x="1035592" y="830757"/>
                </a:lnTo>
                <a:lnTo>
                  <a:pt x="898207" y="830757"/>
                </a:lnTo>
                <a:lnTo>
                  <a:pt x="345051" y="277647"/>
                </a:lnTo>
                <a:close/>
              </a:path>
              <a:path w="1109979" h="1109979">
                <a:moveTo>
                  <a:pt x="891052" y="113880"/>
                </a:moveTo>
                <a:lnTo>
                  <a:pt x="554659" y="113880"/>
                </a:lnTo>
                <a:lnTo>
                  <a:pt x="602706" y="116466"/>
                </a:lnTo>
                <a:lnTo>
                  <a:pt x="649254" y="124044"/>
                </a:lnTo>
                <a:lnTo>
                  <a:pt x="694034" y="136346"/>
                </a:lnTo>
                <a:lnTo>
                  <a:pt x="736776" y="153104"/>
                </a:lnTo>
                <a:lnTo>
                  <a:pt x="777213" y="174049"/>
                </a:lnTo>
                <a:lnTo>
                  <a:pt x="815074" y="198914"/>
                </a:lnTo>
                <a:lnTo>
                  <a:pt x="850092" y="227431"/>
                </a:lnTo>
                <a:lnTo>
                  <a:pt x="881997" y="259330"/>
                </a:lnTo>
                <a:lnTo>
                  <a:pt x="910521" y="294345"/>
                </a:lnTo>
                <a:lnTo>
                  <a:pt x="935394" y="332206"/>
                </a:lnTo>
                <a:lnTo>
                  <a:pt x="956348" y="372645"/>
                </a:lnTo>
                <a:lnTo>
                  <a:pt x="973113" y="415395"/>
                </a:lnTo>
                <a:lnTo>
                  <a:pt x="985423" y="460200"/>
                </a:lnTo>
                <a:lnTo>
                  <a:pt x="993003" y="506753"/>
                </a:lnTo>
                <a:lnTo>
                  <a:pt x="995591" y="554824"/>
                </a:lnTo>
                <a:lnTo>
                  <a:pt x="992604" y="606282"/>
                </a:lnTo>
                <a:lnTo>
                  <a:pt x="983870" y="656007"/>
                </a:lnTo>
                <a:lnTo>
                  <a:pt x="969725" y="703659"/>
                </a:lnTo>
                <a:lnTo>
                  <a:pt x="950508" y="748895"/>
                </a:lnTo>
                <a:lnTo>
                  <a:pt x="926556" y="791375"/>
                </a:lnTo>
                <a:lnTo>
                  <a:pt x="898207" y="830757"/>
                </a:lnTo>
                <a:lnTo>
                  <a:pt x="1035592" y="830757"/>
                </a:lnTo>
                <a:lnTo>
                  <a:pt x="1061299" y="781073"/>
                </a:lnTo>
                <a:lnTo>
                  <a:pt x="1078183" y="738743"/>
                </a:lnTo>
                <a:lnTo>
                  <a:pt x="1091605" y="694786"/>
                </a:lnTo>
                <a:lnTo>
                  <a:pt x="1101399" y="649369"/>
                </a:lnTo>
                <a:lnTo>
                  <a:pt x="1107397" y="602660"/>
                </a:lnTo>
                <a:lnTo>
                  <a:pt x="1109433" y="554824"/>
                </a:lnTo>
                <a:lnTo>
                  <a:pt x="1107397" y="506946"/>
                </a:lnTo>
                <a:lnTo>
                  <a:pt x="1101396" y="460187"/>
                </a:lnTo>
                <a:lnTo>
                  <a:pt x="1091605" y="414752"/>
                </a:lnTo>
                <a:lnTo>
                  <a:pt x="1078183" y="370769"/>
                </a:lnTo>
                <a:lnTo>
                  <a:pt x="1061299" y="328418"/>
                </a:lnTo>
                <a:lnTo>
                  <a:pt x="1041119" y="287864"/>
                </a:lnTo>
                <a:lnTo>
                  <a:pt x="1017810" y="249275"/>
                </a:lnTo>
                <a:lnTo>
                  <a:pt x="991539" y="212817"/>
                </a:lnTo>
                <a:lnTo>
                  <a:pt x="962472" y="178655"/>
                </a:lnTo>
                <a:lnTo>
                  <a:pt x="930775" y="146958"/>
                </a:lnTo>
                <a:lnTo>
                  <a:pt x="896615" y="117890"/>
                </a:lnTo>
                <a:lnTo>
                  <a:pt x="891052" y="113880"/>
                </a:lnTo>
                <a:close/>
              </a:path>
            </a:pathLst>
          </a:custGeom>
          <a:solidFill>
            <a:srgbClr val="231F20"/>
          </a:solidFill>
        </p:spPr>
        <p:txBody>
          <a:bodyPr wrap="square" lIns="0" tIns="0" rIns="0" bIns="0" rtlCol="0"/>
          <a:lstStyle/>
          <a:p>
            <a:endParaRPr/>
          </a:p>
        </p:txBody>
      </p:sp>
      <p:sp>
        <p:nvSpPr>
          <p:cNvPr id="20" name="object 20"/>
          <p:cNvSpPr/>
          <p:nvPr/>
        </p:nvSpPr>
        <p:spPr>
          <a:xfrm>
            <a:off x="2498982" y="7400400"/>
            <a:ext cx="1109980" cy="1109980"/>
          </a:xfrm>
          <a:custGeom>
            <a:avLst/>
            <a:gdLst/>
            <a:ahLst/>
            <a:cxnLst/>
            <a:rect l="l" t="t" r="r" b="b"/>
            <a:pathLst>
              <a:path w="1109979" h="1109979">
                <a:moveTo>
                  <a:pt x="554774" y="0"/>
                </a:moveTo>
                <a:lnTo>
                  <a:pt x="506899" y="2036"/>
                </a:lnTo>
                <a:lnTo>
                  <a:pt x="460157" y="8033"/>
                </a:lnTo>
                <a:lnTo>
                  <a:pt x="414713" y="17825"/>
                </a:lnTo>
                <a:lnTo>
                  <a:pt x="370734" y="31245"/>
                </a:lnTo>
                <a:lnTo>
                  <a:pt x="328387" y="48127"/>
                </a:lnTo>
                <a:lnTo>
                  <a:pt x="287837" y="68303"/>
                </a:lnTo>
                <a:lnTo>
                  <a:pt x="249251" y="91609"/>
                </a:lnTo>
                <a:lnTo>
                  <a:pt x="212796" y="117876"/>
                </a:lnTo>
                <a:lnTo>
                  <a:pt x="178638" y="146940"/>
                </a:lnTo>
                <a:lnTo>
                  <a:pt x="146943" y="178632"/>
                </a:lnTo>
                <a:lnTo>
                  <a:pt x="117878" y="212787"/>
                </a:lnTo>
                <a:lnTo>
                  <a:pt x="91609" y="249238"/>
                </a:lnTo>
                <a:lnTo>
                  <a:pt x="68303" y="287818"/>
                </a:lnTo>
                <a:lnTo>
                  <a:pt x="48126" y="328362"/>
                </a:lnTo>
                <a:lnTo>
                  <a:pt x="31244" y="370702"/>
                </a:lnTo>
                <a:lnTo>
                  <a:pt x="17824" y="414672"/>
                </a:lnTo>
                <a:lnTo>
                  <a:pt x="8033" y="460106"/>
                </a:lnTo>
                <a:lnTo>
                  <a:pt x="2035" y="506836"/>
                </a:lnTo>
                <a:lnTo>
                  <a:pt x="0" y="554697"/>
                </a:lnTo>
                <a:lnTo>
                  <a:pt x="2035" y="602564"/>
                </a:lnTo>
                <a:lnTo>
                  <a:pt x="8033" y="649300"/>
                </a:lnTo>
                <a:lnTo>
                  <a:pt x="17824" y="694737"/>
                </a:lnTo>
                <a:lnTo>
                  <a:pt x="31244" y="738711"/>
                </a:lnTo>
                <a:lnTo>
                  <a:pt x="48126" y="781054"/>
                </a:lnTo>
                <a:lnTo>
                  <a:pt x="68303" y="821600"/>
                </a:lnTo>
                <a:lnTo>
                  <a:pt x="91609" y="860182"/>
                </a:lnTo>
                <a:lnTo>
                  <a:pt x="117878" y="896634"/>
                </a:lnTo>
                <a:lnTo>
                  <a:pt x="146943" y="930790"/>
                </a:lnTo>
                <a:lnTo>
                  <a:pt x="178638" y="962482"/>
                </a:lnTo>
                <a:lnTo>
                  <a:pt x="212796" y="991546"/>
                </a:lnTo>
                <a:lnTo>
                  <a:pt x="249251" y="1017813"/>
                </a:lnTo>
                <a:lnTo>
                  <a:pt x="287837" y="1041119"/>
                </a:lnTo>
                <a:lnTo>
                  <a:pt x="328387" y="1061295"/>
                </a:lnTo>
                <a:lnTo>
                  <a:pt x="370734" y="1078176"/>
                </a:lnTo>
                <a:lnTo>
                  <a:pt x="414713" y="1091596"/>
                </a:lnTo>
                <a:lnTo>
                  <a:pt x="460157" y="1101388"/>
                </a:lnTo>
                <a:lnTo>
                  <a:pt x="506899" y="1107385"/>
                </a:lnTo>
                <a:lnTo>
                  <a:pt x="554774" y="1109421"/>
                </a:lnTo>
                <a:lnTo>
                  <a:pt x="602636" y="1107385"/>
                </a:lnTo>
                <a:lnTo>
                  <a:pt x="649368" y="1101388"/>
                </a:lnTo>
                <a:lnTo>
                  <a:pt x="694801" y="1091596"/>
                </a:lnTo>
                <a:lnTo>
                  <a:pt x="738770" y="1078176"/>
                </a:lnTo>
                <a:lnTo>
                  <a:pt x="781108" y="1061295"/>
                </a:lnTo>
                <a:lnTo>
                  <a:pt x="821650" y="1041119"/>
                </a:lnTo>
                <a:lnTo>
                  <a:pt x="860227" y="1017813"/>
                </a:lnTo>
                <a:lnTo>
                  <a:pt x="896675" y="991546"/>
                </a:lnTo>
                <a:lnTo>
                  <a:pt x="930827" y="962482"/>
                </a:lnTo>
                <a:lnTo>
                  <a:pt x="962515" y="930790"/>
                </a:lnTo>
                <a:lnTo>
                  <a:pt x="991575" y="896634"/>
                </a:lnTo>
                <a:lnTo>
                  <a:pt x="1017839" y="860182"/>
                </a:lnTo>
                <a:lnTo>
                  <a:pt x="1041141" y="821600"/>
                </a:lnTo>
                <a:lnTo>
                  <a:pt x="1061315" y="781054"/>
                </a:lnTo>
                <a:lnTo>
                  <a:pt x="1078194" y="738711"/>
                </a:lnTo>
                <a:lnTo>
                  <a:pt x="1091611" y="694737"/>
                </a:lnTo>
                <a:lnTo>
                  <a:pt x="1101402" y="649300"/>
                </a:lnTo>
                <a:lnTo>
                  <a:pt x="1107398" y="602564"/>
                </a:lnTo>
                <a:lnTo>
                  <a:pt x="1109433" y="554697"/>
                </a:lnTo>
                <a:lnTo>
                  <a:pt x="1107398" y="506836"/>
                </a:lnTo>
                <a:lnTo>
                  <a:pt x="1101402" y="460106"/>
                </a:lnTo>
                <a:lnTo>
                  <a:pt x="1091611" y="414672"/>
                </a:lnTo>
                <a:lnTo>
                  <a:pt x="1078194" y="370702"/>
                </a:lnTo>
                <a:lnTo>
                  <a:pt x="1061315" y="328362"/>
                </a:lnTo>
                <a:lnTo>
                  <a:pt x="1041141" y="287818"/>
                </a:lnTo>
                <a:lnTo>
                  <a:pt x="1017839" y="249238"/>
                </a:lnTo>
                <a:lnTo>
                  <a:pt x="991575" y="212787"/>
                </a:lnTo>
                <a:lnTo>
                  <a:pt x="962515" y="178632"/>
                </a:lnTo>
                <a:lnTo>
                  <a:pt x="930827" y="146940"/>
                </a:lnTo>
                <a:lnTo>
                  <a:pt x="896675" y="117876"/>
                </a:lnTo>
                <a:lnTo>
                  <a:pt x="860227" y="91609"/>
                </a:lnTo>
                <a:lnTo>
                  <a:pt x="821650" y="68303"/>
                </a:lnTo>
                <a:lnTo>
                  <a:pt x="781108" y="48127"/>
                </a:lnTo>
                <a:lnTo>
                  <a:pt x="738770" y="31245"/>
                </a:lnTo>
                <a:lnTo>
                  <a:pt x="694801" y="17825"/>
                </a:lnTo>
                <a:lnTo>
                  <a:pt x="649368" y="8033"/>
                </a:lnTo>
                <a:lnTo>
                  <a:pt x="602636" y="2036"/>
                </a:lnTo>
                <a:lnTo>
                  <a:pt x="554774" y="0"/>
                </a:lnTo>
                <a:close/>
              </a:path>
            </a:pathLst>
          </a:custGeom>
          <a:solidFill>
            <a:srgbClr val="231F20"/>
          </a:solidFill>
        </p:spPr>
        <p:txBody>
          <a:bodyPr wrap="square" lIns="0" tIns="0" rIns="0" bIns="0" rtlCol="0"/>
          <a:lstStyle/>
          <a:p>
            <a:endParaRPr/>
          </a:p>
        </p:txBody>
      </p:sp>
      <p:sp>
        <p:nvSpPr>
          <p:cNvPr id="21" name="object 21"/>
          <p:cNvSpPr/>
          <p:nvPr/>
        </p:nvSpPr>
        <p:spPr>
          <a:xfrm>
            <a:off x="2792750" y="7506058"/>
            <a:ext cx="234124" cy="231965"/>
          </a:xfrm>
          <a:prstGeom prst="rect">
            <a:avLst/>
          </a:prstGeom>
          <a:blipFill>
            <a:blip r:embed="rId5" cstate="print"/>
            <a:stretch>
              <a:fillRect/>
            </a:stretch>
          </a:blipFill>
        </p:spPr>
        <p:txBody>
          <a:bodyPr wrap="square" lIns="0" tIns="0" rIns="0" bIns="0" rtlCol="0"/>
          <a:lstStyle/>
          <a:p>
            <a:endParaRPr/>
          </a:p>
        </p:txBody>
      </p:sp>
      <p:sp>
        <p:nvSpPr>
          <p:cNvPr id="22" name="object 22"/>
          <p:cNvSpPr/>
          <p:nvPr/>
        </p:nvSpPr>
        <p:spPr>
          <a:xfrm>
            <a:off x="2783264" y="7769116"/>
            <a:ext cx="633730" cy="560705"/>
          </a:xfrm>
          <a:custGeom>
            <a:avLst/>
            <a:gdLst/>
            <a:ahLst/>
            <a:cxnLst/>
            <a:rect l="l" t="t" r="r" b="b"/>
            <a:pathLst>
              <a:path w="633729" h="560704">
                <a:moveTo>
                  <a:pt x="49644" y="0"/>
                </a:moveTo>
                <a:lnTo>
                  <a:pt x="6159" y="43522"/>
                </a:lnTo>
                <a:lnTo>
                  <a:pt x="1854" y="459752"/>
                </a:lnTo>
                <a:lnTo>
                  <a:pt x="0" y="485371"/>
                </a:lnTo>
                <a:lnTo>
                  <a:pt x="28567" y="511329"/>
                </a:lnTo>
                <a:lnTo>
                  <a:pt x="64520" y="538207"/>
                </a:lnTo>
                <a:lnTo>
                  <a:pt x="98405" y="558787"/>
                </a:lnTo>
                <a:lnTo>
                  <a:pt x="282613" y="560323"/>
                </a:lnTo>
                <a:lnTo>
                  <a:pt x="281572" y="351053"/>
                </a:lnTo>
                <a:lnTo>
                  <a:pt x="210947" y="242658"/>
                </a:lnTo>
                <a:lnTo>
                  <a:pt x="200860" y="221207"/>
                </a:lnTo>
                <a:lnTo>
                  <a:pt x="197498" y="211591"/>
                </a:lnTo>
                <a:lnTo>
                  <a:pt x="380114" y="211590"/>
                </a:lnTo>
                <a:lnTo>
                  <a:pt x="278612" y="51282"/>
                </a:lnTo>
                <a:lnTo>
                  <a:pt x="259947" y="25066"/>
                </a:lnTo>
                <a:lnTo>
                  <a:pt x="248544" y="11809"/>
                </a:lnTo>
                <a:lnTo>
                  <a:pt x="240677" y="7912"/>
                </a:lnTo>
                <a:lnTo>
                  <a:pt x="228867" y="7912"/>
                </a:lnTo>
                <a:lnTo>
                  <a:pt x="49644" y="0"/>
                </a:lnTo>
                <a:close/>
              </a:path>
              <a:path w="633729" h="560704">
                <a:moveTo>
                  <a:pt x="380114" y="211590"/>
                </a:moveTo>
                <a:lnTo>
                  <a:pt x="200860" y="211590"/>
                </a:lnTo>
                <a:lnTo>
                  <a:pt x="210947" y="218986"/>
                </a:lnTo>
                <a:lnTo>
                  <a:pt x="308483" y="361060"/>
                </a:lnTo>
                <a:lnTo>
                  <a:pt x="331003" y="386966"/>
                </a:lnTo>
                <a:lnTo>
                  <a:pt x="346908" y="398143"/>
                </a:lnTo>
                <a:lnTo>
                  <a:pt x="363759" y="396877"/>
                </a:lnTo>
                <a:lnTo>
                  <a:pt x="389115" y="385457"/>
                </a:lnTo>
                <a:lnTo>
                  <a:pt x="617995" y="251244"/>
                </a:lnTo>
                <a:lnTo>
                  <a:pt x="621976" y="236778"/>
                </a:lnTo>
                <a:lnTo>
                  <a:pt x="396062" y="236778"/>
                </a:lnTo>
                <a:lnTo>
                  <a:pt x="380114" y="211590"/>
                </a:lnTo>
                <a:close/>
              </a:path>
              <a:path w="633729" h="560704">
                <a:moveTo>
                  <a:pt x="604975" y="155535"/>
                </a:moveTo>
                <a:lnTo>
                  <a:pt x="547357" y="155867"/>
                </a:lnTo>
                <a:lnTo>
                  <a:pt x="396062" y="236778"/>
                </a:lnTo>
                <a:lnTo>
                  <a:pt x="621976" y="236778"/>
                </a:lnTo>
                <a:lnTo>
                  <a:pt x="633671" y="194282"/>
                </a:lnTo>
                <a:lnTo>
                  <a:pt x="631539" y="165360"/>
                </a:lnTo>
                <a:lnTo>
                  <a:pt x="604975" y="155535"/>
                </a:lnTo>
                <a:close/>
              </a:path>
              <a:path w="633729" h="560704">
                <a:moveTo>
                  <a:pt x="239738" y="7446"/>
                </a:moveTo>
                <a:lnTo>
                  <a:pt x="228867" y="7912"/>
                </a:lnTo>
                <a:lnTo>
                  <a:pt x="240677" y="7912"/>
                </a:lnTo>
                <a:lnTo>
                  <a:pt x="239738" y="7446"/>
                </a:lnTo>
                <a:close/>
              </a:path>
            </a:pathLst>
          </a:custGeom>
          <a:solidFill>
            <a:srgbClr val="FFFFFF"/>
          </a:solidFill>
        </p:spPr>
        <p:txBody>
          <a:bodyPr wrap="square" lIns="0" tIns="0" rIns="0" bIns="0" rtlCol="0"/>
          <a:lstStyle/>
          <a:p>
            <a:endParaRPr/>
          </a:p>
        </p:txBody>
      </p:sp>
      <p:sp>
        <p:nvSpPr>
          <p:cNvPr id="23" name="object 23"/>
          <p:cNvSpPr/>
          <p:nvPr/>
        </p:nvSpPr>
        <p:spPr>
          <a:xfrm>
            <a:off x="3102693" y="6937366"/>
            <a:ext cx="246379" cy="264795"/>
          </a:xfrm>
          <a:custGeom>
            <a:avLst/>
            <a:gdLst/>
            <a:ahLst/>
            <a:cxnLst/>
            <a:rect l="l" t="t" r="r" b="b"/>
            <a:pathLst>
              <a:path w="246379" h="264795">
                <a:moveTo>
                  <a:pt x="186182" y="0"/>
                </a:moveTo>
                <a:lnTo>
                  <a:pt x="0" y="110718"/>
                </a:lnTo>
                <a:lnTo>
                  <a:pt x="73939" y="264769"/>
                </a:lnTo>
                <a:lnTo>
                  <a:pt x="246024" y="151257"/>
                </a:lnTo>
                <a:lnTo>
                  <a:pt x="186182" y="0"/>
                </a:lnTo>
                <a:close/>
              </a:path>
            </a:pathLst>
          </a:custGeom>
          <a:solidFill>
            <a:srgbClr val="FFFFFF"/>
          </a:solidFill>
        </p:spPr>
        <p:txBody>
          <a:bodyPr wrap="square" lIns="0" tIns="0" rIns="0" bIns="0" rtlCol="0"/>
          <a:lstStyle/>
          <a:p>
            <a:endParaRPr/>
          </a:p>
        </p:txBody>
      </p:sp>
      <p:sp>
        <p:nvSpPr>
          <p:cNvPr id="24" name="object 24"/>
          <p:cNvSpPr/>
          <p:nvPr/>
        </p:nvSpPr>
        <p:spPr>
          <a:xfrm>
            <a:off x="3026874" y="6913641"/>
            <a:ext cx="235585" cy="276860"/>
          </a:xfrm>
          <a:custGeom>
            <a:avLst/>
            <a:gdLst/>
            <a:ahLst/>
            <a:cxnLst/>
            <a:rect l="l" t="t" r="r" b="b"/>
            <a:pathLst>
              <a:path w="235585" h="276859">
                <a:moveTo>
                  <a:pt x="219443" y="0"/>
                </a:moveTo>
                <a:lnTo>
                  <a:pt x="0" y="128498"/>
                </a:lnTo>
                <a:lnTo>
                  <a:pt x="125056" y="276821"/>
                </a:lnTo>
                <a:lnTo>
                  <a:pt x="57810" y="128498"/>
                </a:lnTo>
                <a:lnTo>
                  <a:pt x="235381" y="23723"/>
                </a:lnTo>
                <a:lnTo>
                  <a:pt x="219443" y="0"/>
                </a:lnTo>
                <a:close/>
              </a:path>
            </a:pathLst>
          </a:custGeom>
          <a:solidFill>
            <a:srgbClr val="FFFFFF"/>
          </a:solidFill>
        </p:spPr>
        <p:txBody>
          <a:bodyPr wrap="square" lIns="0" tIns="0" rIns="0" bIns="0" rtlCol="0"/>
          <a:lstStyle/>
          <a:p>
            <a:endParaRPr/>
          </a:p>
        </p:txBody>
      </p:sp>
      <p:sp>
        <p:nvSpPr>
          <p:cNvPr id="25" name="object 25"/>
          <p:cNvSpPr/>
          <p:nvPr/>
        </p:nvSpPr>
        <p:spPr>
          <a:xfrm>
            <a:off x="3014860" y="7129169"/>
            <a:ext cx="145415" cy="123189"/>
          </a:xfrm>
          <a:custGeom>
            <a:avLst/>
            <a:gdLst/>
            <a:ahLst/>
            <a:cxnLst/>
            <a:rect l="l" t="t" r="r" b="b"/>
            <a:pathLst>
              <a:path w="145414" h="123190">
                <a:moveTo>
                  <a:pt x="61887" y="0"/>
                </a:moveTo>
                <a:lnTo>
                  <a:pt x="0" y="25730"/>
                </a:lnTo>
                <a:lnTo>
                  <a:pt x="55880" y="122618"/>
                </a:lnTo>
                <a:lnTo>
                  <a:pt x="145135" y="94551"/>
                </a:lnTo>
                <a:lnTo>
                  <a:pt x="61887" y="0"/>
                </a:lnTo>
                <a:close/>
              </a:path>
            </a:pathLst>
          </a:custGeom>
          <a:solidFill>
            <a:srgbClr val="FFFFFF"/>
          </a:solidFill>
        </p:spPr>
        <p:txBody>
          <a:bodyPr wrap="square" lIns="0" tIns="0" rIns="0" bIns="0" rtlCol="0"/>
          <a:lstStyle/>
          <a:p>
            <a:endParaRPr/>
          </a:p>
        </p:txBody>
      </p:sp>
      <p:sp>
        <p:nvSpPr>
          <p:cNvPr id="26" name="object 26"/>
          <p:cNvSpPr/>
          <p:nvPr/>
        </p:nvSpPr>
        <p:spPr>
          <a:xfrm>
            <a:off x="3262459" y="7765830"/>
            <a:ext cx="321310" cy="209550"/>
          </a:xfrm>
          <a:custGeom>
            <a:avLst/>
            <a:gdLst/>
            <a:ahLst/>
            <a:cxnLst/>
            <a:rect l="l" t="t" r="r" b="b"/>
            <a:pathLst>
              <a:path w="321310" h="209550">
                <a:moveTo>
                  <a:pt x="280120" y="135817"/>
                </a:moveTo>
                <a:lnTo>
                  <a:pt x="110209" y="135817"/>
                </a:lnTo>
                <a:lnTo>
                  <a:pt x="137139" y="136055"/>
                </a:lnTo>
                <a:lnTo>
                  <a:pt x="150550" y="153875"/>
                </a:lnTo>
                <a:lnTo>
                  <a:pt x="159753" y="193446"/>
                </a:lnTo>
                <a:lnTo>
                  <a:pt x="186893" y="209461"/>
                </a:lnTo>
                <a:lnTo>
                  <a:pt x="280120" y="135817"/>
                </a:lnTo>
                <a:close/>
              </a:path>
              <a:path w="321310" h="209550">
                <a:moveTo>
                  <a:pt x="177622" y="0"/>
                </a:moveTo>
                <a:lnTo>
                  <a:pt x="0" y="123736"/>
                </a:lnTo>
                <a:lnTo>
                  <a:pt x="60452" y="148996"/>
                </a:lnTo>
                <a:lnTo>
                  <a:pt x="110209" y="135817"/>
                </a:lnTo>
                <a:lnTo>
                  <a:pt x="280120" y="135817"/>
                </a:lnTo>
                <a:lnTo>
                  <a:pt x="321286" y="103299"/>
                </a:lnTo>
                <a:lnTo>
                  <a:pt x="314834" y="61014"/>
                </a:lnTo>
                <a:lnTo>
                  <a:pt x="177622" y="0"/>
                </a:lnTo>
                <a:close/>
              </a:path>
            </a:pathLst>
          </a:custGeom>
          <a:solidFill>
            <a:srgbClr val="FFFFFF"/>
          </a:solidFill>
        </p:spPr>
        <p:txBody>
          <a:bodyPr wrap="square" lIns="0" tIns="0" rIns="0" bIns="0" rtlCol="0"/>
          <a:lstStyle/>
          <a:p>
            <a:endParaRPr/>
          </a:p>
        </p:txBody>
      </p:sp>
      <p:sp>
        <p:nvSpPr>
          <p:cNvPr id="27" name="object 27"/>
          <p:cNvSpPr/>
          <p:nvPr/>
        </p:nvSpPr>
        <p:spPr>
          <a:xfrm>
            <a:off x="5475400" y="7363512"/>
            <a:ext cx="1109446" cy="1109459"/>
          </a:xfrm>
          <a:prstGeom prst="rect">
            <a:avLst/>
          </a:prstGeom>
          <a:blipFill>
            <a:blip r:embed="rId6" cstate="print"/>
            <a:stretch>
              <a:fillRect/>
            </a:stretch>
          </a:blipFill>
        </p:spPr>
        <p:txBody>
          <a:bodyPr wrap="square" lIns="0" tIns="0" rIns="0" bIns="0" rtlCol="0"/>
          <a:lstStyle/>
          <a:p>
            <a:endParaRPr/>
          </a:p>
        </p:txBody>
      </p:sp>
      <p:sp>
        <p:nvSpPr>
          <p:cNvPr id="28" name="object 28"/>
          <p:cNvSpPr txBox="1"/>
          <p:nvPr/>
        </p:nvSpPr>
        <p:spPr>
          <a:xfrm>
            <a:off x="1036982" y="8568343"/>
            <a:ext cx="1202137" cy="289823"/>
          </a:xfrm>
          <a:prstGeom prst="rect">
            <a:avLst/>
          </a:prstGeom>
        </p:spPr>
        <p:txBody>
          <a:bodyPr vert="horz" wrap="square" lIns="0" tIns="12700" rIns="0" bIns="0" rtlCol="0">
            <a:spAutoFit/>
          </a:bodyPr>
          <a:lstStyle/>
          <a:p>
            <a:pPr algn="ctr">
              <a:lnSpc>
                <a:spcPct val="100000"/>
              </a:lnSpc>
              <a:spcBef>
                <a:spcPts val="100"/>
              </a:spcBef>
            </a:pPr>
            <a:r>
              <a:rPr lang="ru-RU" sz="900" dirty="0">
                <a:solidFill>
                  <a:srgbClr val="231F20"/>
                </a:solidFill>
                <a:latin typeface="Arial Narrow"/>
                <a:cs typeface="Arial Narrow"/>
              </a:rPr>
              <a:t>Дети должны находиться под присмотром взрослых</a:t>
            </a:r>
            <a:endParaRPr sz="900" dirty="0">
              <a:latin typeface="Arial Narrow"/>
              <a:cs typeface="Arial Narrow"/>
            </a:endParaRPr>
          </a:p>
        </p:txBody>
      </p:sp>
      <p:sp>
        <p:nvSpPr>
          <p:cNvPr id="32" name="object 32"/>
          <p:cNvSpPr txBox="1"/>
          <p:nvPr/>
        </p:nvSpPr>
        <p:spPr>
          <a:xfrm>
            <a:off x="3712244" y="9911121"/>
            <a:ext cx="135890" cy="212090"/>
          </a:xfrm>
          <a:prstGeom prst="rect">
            <a:avLst/>
          </a:prstGeom>
        </p:spPr>
        <p:txBody>
          <a:bodyPr vert="horz" wrap="square" lIns="0" tIns="4445" rIns="0" bIns="0" rtlCol="0">
            <a:spAutoFit/>
          </a:bodyPr>
          <a:lstStyle/>
          <a:p>
            <a:pPr>
              <a:lnSpc>
                <a:spcPct val="100000"/>
              </a:lnSpc>
              <a:spcBef>
                <a:spcPts val="35"/>
              </a:spcBef>
            </a:pPr>
            <a:endParaRPr sz="700">
              <a:latin typeface="Times New Roman"/>
              <a:cs typeface="Times New Roman"/>
            </a:endParaRPr>
          </a:p>
          <a:p>
            <a:pPr marL="25400">
              <a:lnSpc>
                <a:spcPct val="100000"/>
              </a:lnSpc>
            </a:pPr>
            <a:fld id="{81D60167-4931-47E6-BA6A-407CBD079E47}" type="slidenum">
              <a:rPr sz="600" dirty="0">
                <a:solidFill>
                  <a:srgbClr val="131111"/>
                </a:solidFill>
                <a:latin typeface="Arial"/>
                <a:cs typeface="Arial"/>
              </a:rPr>
              <a:t>5</a:t>
            </a:fld>
            <a:endParaRPr sz="600">
              <a:latin typeface="Arial"/>
              <a:cs typeface="Arial"/>
            </a:endParaRPr>
          </a:p>
        </p:txBody>
      </p:sp>
      <p:sp>
        <p:nvSpPr>
          <p:cNvPr id="29" name="object 29"/>
          <p:cNvSpPr txBox="1"/>
          <p:nvPr/>
        </p:nvSpPr>
        <p:spPr>
          <a:xfrm>
            <a:off x="2469832" y="8568343"/>
            <a:ext cx="1265721" cy="428322"/>
          </a:xfrm>
          <a:prstGeom prst="rect">
            <a:avLst/>
          </a:prstGeom>
        </p:spPr>
        <p:txBody>
          <a:bodyPr vert="horz" wrap="square" lIns="0" tIns="12700" rIns="0" bIns="0" rtlCol="0">
            <a:spAutoFit/>
          </a:bodyPr>
          <a:lstStyle/>
          <a:p>
            <a:pPr algn="ctr">
              <a:lnSpc>
                <a:spcPct val="100000"/>
              </a:lnSpc>
              <a:spcBef>
                <a:spcPts val="100"/>
              </a:spcBef>
            </a:pPr>
            <a:r>
              <a:rPr lang="ru-RU" sz="900" dirty="0">
                <a:solidFill>
                  <a:srgbClr val="231F20"/>
                </a:solidFill>
                <a:latin typeface="Arial Narrow"/>
                <a:cs typeface="Arial Narrow"/>
              </a:rPr>
              <a:t>Перед использованием внимательно изучите инструкцию</a:t>
            </a:r>
            <a:endParaRPr sz="900" dirty="0">
              <a:latin typeface="Arial Narrow"/>
              <a:cs typeface="Arial Narrow"/>
            </a:endParaRPr>
          </a:p>
        </p:txBody>
      </p:sp>
      <p:sp>
        <p:nvSpPr>
          <p:cNvPr id="30" name="object 30"/>
          <p:cNvSpPr txBox="1"/>
          <p:nvPr/>
        </p:nvSpPr>
        <p:spPr>
          <a:xfrm>
            <a:off x="5366684" y="8641672"/>
            <a:ext cx="1265721" cy="289823"/>
          </a:xfrm>
          <a:prstGeom prst="rect">
            <a:avLst/>
          </a:prstGeom>
        </p:spPr>
        <p:txBody>
          <a:bodyPr vert="horz" wrap="square" lIns="0" tIns="12700" rIns="0" bIns="0" rtlCol="0">
            <a:spAutoFit/>
          </a:bodyPr>
          <a:lstStyle/>
          <a:p>
            <a:pPr marL="90170" marR="5080" indent="-90805" algn="ctr">
              <a:lnSpc>
                <a:spcPct val="100000"/>
              </a:lnSpc>
              <a:spcBef>
                <a:spcPts val="100"/>
              </a:spcBef>
            </a:pPr>
            <a:r>
              <a:rPr lang="ru-RU" sz="900" dirty="0">
                <a:solidFill>
                  <a:srgbClr val="231F20"/>
                </a:solidFill>
                <a:latin typeface="Arial Narrow"/>
                <a:cs typeface="Arial Narrow"/>
              </a:rPr>
              <a:t>Не помещайте пальцы в массажные сопла</a:t>
            </a:r>
            <a:endParaRPr sz="900" dirty="0">
              <a:latin typeface="Arial Narrow"/>
              <a:cs typeface="Arial Narrow"/>
            </a:endParaRPr>
          </a:p>
        </p:txBody>
      </p:sp>
      <p:sp>
        <p:nvSpPr>
          <p:cNvPr id="31" name="object 31"/>
          <p:cNvSpPr txBox="1"/>
          <p:nvPr/>
        </p:nvSpPr>
        <p:spPr>
          <a:xfrm>
            <a:off x="4308928" y="8635260"/>
            <a:ext cx="534035" cy="151323"/>
          </a:xfrm>
          <a:prstGeom prst="rect">
            <a:avLst/>
          </a:prstGeom>
        </p:spPr>
        <p:txBody>
          <a:bodyPr vert="horz" wrap="square" lIns="0" tIns="12700" rIns="0" bIns="0" rtlCol="0">
            <a:spAutoFit/>
          </a:bodyPr>
          <a:lstStyle/>
          <a:p>
            <a:pPr algn="ctr">
              <a:lnSpc>
                <a:spcPct val="100000"/>
              </a:lnSpc>
              <a:spcBef>
                <a:spcPts val="100"/>
              </a:spcBef>
            </a:pPr>
            <a:r>
              <a:rPr lang="ru-RU" sz="900" dirty="0">
                <a:solidFill>
                  <a:srgbClr val="231F20"/>
                </a:solidFill>
                <a:latin typeface="Arial Narrow"/>
                <a:cs typeface="Arial Narrow"/>
              </a:rPr>
              <a:t>Не ныряйте</a:t>
            </a:r>
            <a:endParaRPr sz="900" dirty="0">
              <a:latin typeface="Arial Narrow"/>
              <a:cs typeface="Arial Narrow"/>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617778"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 name="object 3"/>
          <p:cNvSpPr/>
          <p:nvPr/>
        </p:nvSpPr>
        <p:spPr>
          <a:xfrm>
            <a:off x="584593" y="3743312"/>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4" name="object 4"/>
          <p:cNvSpPr/>
          <p:nvPr/>
        </p:nvSpPr>
        <p:spPr>
          <a:xfrm>
            <a:off x="551510"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 name="object 5"/>
          <p:cNvSpPr/>
          <p:nvPr/>
        </p:nvSpPr>
        <p:spPr>
          <a:xfrm>
            <a:off x="717473"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 name="object 6"/>
          <p:cNvSpPr/>
          <p:nvPr/>
        </p:nvSpPr>
        <p:spPr>
          <a:xfrm>
            <a:off x="684288"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 name="object 7"/>
          <p:cNvSpPr/>
          <p:nvPr/>
        </p:nvSpPr>
        <p:spPr>
          <a:xfrm>
            <a:off x="651205" y="3743312"/>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8" name="object 8"/>
          <p:cNvSpPr/>
          <p:nvPr/>
        </p:nvSpPr>
        <p:spPr>
          <a:xfrm>
            <a:off x="817168"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 name="object 9"/>
          <p:cNvSpPr/>
          <p:nvPr/>
        </p:nvSpPr>
        <p:spPr>
          <a:xfrm>
            <a:off x="783970"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 name="object 10"/>
          <p:cNvSpPr/>
          <p:nvPr/>
        </p:nvSpPr>
        <p:spPr>
          <a:xfrm>
            <a:off x="750900" y="374331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1" name="object 11"/>
          <p:cNvSpPr/>
          <p:nvPr/>
        </p:nvSpPr>
        <p:spPr>
          <a:xfrm>
            <a:off x="916863"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 name="object 12"/>
          <p:cNvSpPr/>
          <p:nvPr/>
        </p:nvSpPr>
        <p:spPr>
          <a:xfrm>
            <a:off x="883678"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 name="object 13"/>
          <p:cNvSpPr/>
          <p:nvPr/>
        </p:nvSpPr>
        <p:spPr>
          <a:xfrm>
            <a:off x="850582" y="3743312"/>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14" name="object 14"/>
          <p:cNvSpPr/>
          <p:nvPr/>
        </p:nvSpPr>
        <p:spPr>
          <a:xfrm>
            <a:off x="1016558"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 name="object 15"/>
          <p:cNvSpPr/>
          <p:nvPr/>
        </p:nvSpPr>
        <p:spPr>
          <a:xfrm>
            <a:off x="983373"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 name="object 16"/>
          <p:cNvSpPr/>
          <p:nvPr/>
        </p:nvSpPr>
        <p:spPr>
          <a:xfrm>
            <a:off x="950290"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 name="object 17"/>
          <p:cNvSpPr/>
          <p:nvPr/>
        </p:nvSpPr>
        <p:spPr>
          <a:xfrm>
            <a:off x="1116266"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 name="object 18"/>
          <p:cNvSpPr/>
          <p:nvPr/>
        </p:nvSpPr>
        <p:spPr>
          <a:xfrm>
            <a:off x="1083068"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 name="object 19"/>
          <p:cNvSpPr/>
          <p:nvPr/>
        </p:nvSpPr>
        <p:spPr>
          <a:xfrm>
            <a:off x="1049985"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 name="object 20"/>
          <p:cNvSpPr/>
          <p:nvPr/>
        </p:nvSpPr>
        <p:spPr>
          <a:xfrm>
            <a:off x="1215948"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 name="object 21"/>
          <p:cNvSpPr/>
          <p:nvPr/>
        </p:nvSpPr>
        <p:spPr>
          <a:xfrm>
            <a:off x="1182763"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 name="object 22"/>
          <p:cNvSpPr/>
          <p:nvPr/>
        </p:nvSpPr>
        <p:spPr>
          <a:xfrm>
            <a:off x="1149692"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 name="object 23"/>
          <p:cNvSpPr/>
          <p:nvPr/>
        </p:nvSpPr>
        <p:spPr>
          <a:xfrm>
            <a:off x="1315643"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 name="object 24"/>
          <p:cNvSpPr/>
          <p:nvPr/>
        </p:nvSpPr>
        <p:spPr>
          <a:xfrm>
            <a:off x="1282458" y="3743312"/>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5" name="object 25"/>
          <p:cNvSpPr/>
          <p:nvPr/>
        </p:nvSpPr>
        <p:spPr>
          <a:xfrm>
            <a:off x="1249375"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 name="object 26"/>
          <p:cNvSpPr/>
          <p:nvPr/>
        </p:nvSpPr>
        <p:spPr>
          <a:xfrm>
            <a:off x="1415338"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 name="object 27"/>
          <p:cNvSpPr/>
          <p:nvPr/>
        </p:nvSpPr>
        <p:spPr>
          <a:xfrm>
            <a:off x="1382153"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 name="object 28"/>
          <p:cNvSpPr/>
          <p:nvPr/>
        </p:nvSpPr>
        <p:spPr>
          <a:xfrm>
            <a:off x="1349082" y="374331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9" name="object 29"/>
          <p:cNvSpPr/>
          <p:nvPr/>
        </p:nvSpPr>
        <p:spPr>
          <a:xfrm>
            <a:off x="1515046"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 name="object 30"/>
          <p:cNvSpPr/>
          <p:nvPr/>
        </p:nvSpPr>
        <p:spPr>
          <a:xfrm>
            <a:off x="1481836" y="3743312"/>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31" name="object 31"/>
          <p:cNvSpPr/>
          <p:nvPr/>
        </p:nvSpPr>
        <p:spPr>
          <a:xfrm>
            <a:off x="1448765"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 name="object 32"/>
          <p:cNvSpPr/>
          <p:nvPr/>
        </p:nvSpPr>
        <p:spPr>
          <a:xfrm>
            <a:off x="1614741"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 name="object 33"/>
          <p:cNvSpPr/>
          <p:nvPr/>
        </p:nvSpPr>
        <p:spPr>
          <a:xfrm>
            <a:off x="1581543"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 name="object 34"/>
          <p:cNvSpPr/>
          <p:nvPr/>
        </p:nvSpPr>
        <p:spPr>
          <a:xfrm>
            <a:off x="1548460" y="3743312"/>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35" name="object 35"/>
          <p:cNvSpPr/>
          <p:nvPr/>
        </p:nvSpPr>
        <p:spPr>
          <a:xfrm>
            <a:off x="1714423"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 name="object 36"/>
          <p:cNvSpPr/>
          <p:nvPr/>
        </p:nvSpPr>
        <p:spPr>
          <a:xfrm>
            <a:off x="1681238"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 name="object 37"/>
          <p:cNvSpPr/>
          <p:nvPr/>
        </p:nvSpPr>
        <p:spPr>
          <a:xfrm>
            <a:off x="1648155"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 name="object 38"/>
          <p:cNvSpPr/>
          <p:nvPr/>
        </p:nvSpPr>
        <p:spPr>
          <a:xfrm>
            <a:off x="1814118"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9" name="object 39"/>
          <p:cNvSpPr/>
          <p:nvPr/>
        </p:nvSpPr>
        <p:spPr>
          <a:xfrm>
            <a:off x="1780946"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0" name="object 40"/>
          <p:cNvSpPr/>
          <p:nvPr/>
        </p:nvSpPr>
        <p:spPr>
          <a:xfrm>
            <a:off x="1747850" y="3743312"/>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41" name="object 41"/>
          <p:cNvSpPr/>
          <p:nvPr/>
        </p:nvSpPr>
        <p:spPr>
          <a:xfrm>
            <a:off x="1913813"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2" name="object 42"/>
          <p:cNvSpPr/>
          <p:nvPr/>
        </p:nvSpPr>
        <p:spPr>
          <a:xfrm>
            <a:off x="1880628" y="374331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43" name="object 43"/>
          <p:cNvSpPr/>
          <p:nvPr/>
        </p:nvSpPr>
        <p:spPr>
          <a:xfrm>
            <a:off x="1847557"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4" name="object 44"/>
          <p:cNvSpPr/>
          <p:nvPr/>
        </p:nvSpPr>
        <p:spPr>
          <a:xfrm>
            <a:off x="2013521"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5" name="object 45"/>
          <p:cNvSpPr/>
          <p:nvPr/>
        </p:nvSpPr>
        <p:spPr>
          <a:xfrm>
            <a:off x="1980323"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6" name="object 46"/>
          <p:cNvSpPr/>
          <p:nvPr/>
        </p:nvSpPr>
        <p:spPr>
          <a:xfrm>
            <a:off x="1947240"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7" name="object 47"/>
          <p:cNvSpPr/>
          <p:nvPr/>
        </p:nvSpPr>
        <p:spPr>
          <a:xfrm>
            <a:off x="2113216"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8" name="object 48"/>
          <p:cNvSpPr/>
          <p:nvPr/>
        </p:nvSpPr>
        <p:spPr>
          <a:xfrm>
            <a:off x="2080018"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9" name="object 49"/>
          <p:cNvSpPr/>
          <p:nvPr/>
        </p:nvSpPr>
        <p:spPr>
          <a:xfrm>
            <a:off x="2046935"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0" name="object 50"/>
          <p:cNvSpPr/>
          <p:nvPr/>
        </p:nvSpPr>
        <p:spPr>
          <a:xfrm>
            <a:off x="2212911"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1" name="object 51"/>
          <p:cNvSpPr/>
          <p:nvPr/>
        </p:nvSpPr>
        <p:spPr>
          <a:xfrm>
            <a:off x="2179713" y="3743312"/>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52" name="object 52"/>
          <p:cNvSpPr/>
          <p:nvPr/>
        </p:nvSpPr>
        <p:spPr>
          <a:xfrm>
            <a:off x="2146630"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3" name="object 53"/>
          <p:cNvSpPr/>
          <p:nvPr/>
        </p:nvSpPr>
        <p:spPr>
          <a:xfrm>
            <a:off x="2312593"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4" name="object 54"/>
          <p:cNvSpPr/>
          <p:nvPr/>
        </p:nvSpPr>
        <p:spPr>
          <a:xfrm>
            <a:off x="2279421"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5" name="object 55"/>
          <p:cNvSpPr/>
          <p:nvPr/>
        </p:nvSpPr>
        <p:spPr>
          <a:xfrm>
            <a:off x="2246337"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6" name="object 56"/>
          <p:cNvSpPr/>
          <p:nvPr/>
        </p:nvSpPr>
        <p:spPr>
          <a:xfrm>
            <a:off x="2412301"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7" name="object 57"/>
          <p:cNvSpPr/>
          <p:nvPr/>
        </p:nvSpPr>
        <p:spPr>
          <a:xfrm>
            <a:off x="2379103" y="3743312"/>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58" name="object 58"/>
          <p:cNvSpPr/>
          <p:nvPr/>
        </p:nvSpPr>
        <p:spPr>
          <a:xfrm>
            <a:off x="2346032"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9" name="object 59"/>
          <p:cNvSpPr/>
          <p:nvPr/>
        </p:nvSpPr>
        <p:spPr>
          <a:xfrm>
            <a:off x="2511996"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0" name="object 60"/>
          <p:cNvSpPr/>
          <p:nvPr/>
        </p:nvSpPr>
        <p:spPr>
          <a:xfrm>
            <a:off x="2478798"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1" name="object 61"/>
          <p:cNvSpPr/>
          <p:nvPr/>
        </p:nvSpPr>
        <p:spPr>
          <a:xfrm>
            <a:off x="2445727" y="3743312"/>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62" name="object 62"/>
          <p:cNvSpPr/>
          <p:nvPr/>
        </p:nvSpPr>
        <p:spPr>
          <a:xfrm>
            <a:off x="2611691"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3" name="object 63"/>
          <p:cNvSpPr/>
          <p:nvPr/>
        </p:nvSpPr>
        <p:spPr>
          <a:xfrm>
            <a:off x="2578493"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4" name="object 64"/>
          <p:cNvSpPr/>
          <p:nvPr/>
        </p:nvSpPr>
        <p:spPr>
          <a:xfrm>
            <a:off x="2545410"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5" name="object 65"/>
          <p:cNvSpPr/>
          <p:nvPr/>
        </p:nvSpPr>
        <p:spPr>
          <a:xfrm>
            <a:off x="2711386"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6" name="object 66"/>
          <p:cNvSpPr/>
          <p:nvPr/>
        </p:nvSpPr>
        <p:spPr>
          <a:xfrm>
            <a:off x="2678201"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7" name="object 67"/>
          <p:cNvSpPr/>
          <p:nvPr/>
        </p:nvSpPr>
        <p:spPr>
          <a:xfrm>
            <a:off x="2645105" y="3743312"/>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68" name="object 68"/>
          <p:cNvSpPr/>
          <p:nvPr/>
        </p:nvSpPr>
        <p:spPr>
          <a:xfrm>
            <a:off x="2811081"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9" name="object 69"/>
          <p:cNvSpPr/>
          <p:nvPr/>
        </p:nvSpPr>
        <p:spPr>
          <a:xfrm>
            <a:off x="2777883"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0" name="object 70"/>
          <p:cNvSpPr/>
          <p:nvPr/>
        </p:nvSpPr>
        <p:spPr>
          <a:xfrm>
            <a:off x="2744812"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1" name="object 71"/>
          <p:cNvSpPr/>
          <p:nvPr/>
        </p:nvSpPr>
        <p:spPr>
          <a:xfrm>
            <a:off x="2910776"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2" name="object 72"/>
          <p:cNvSpPr/>
          <p:nvPr/>
        </p:nvSpPr>
        <p:spPr>
          <a:xfrm>
            <a:off x="2877591"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3" name="object 73"/>
          <p:cNvSpPr/>
          <p:nvPr/>
        </p:nvSpPr>
        <p:spPr>
          <a:xfrm>
            <a:off x="2844507"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4" name="object 74"/>
          <p:cNvSpPr/>
          <p:nvPr/>
        </p:nvSpPr>
        <p:spPr>
          <a:xfrm>
            <a:off x="3010471"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5" name="object 75"/>
          <p:cNvSpPr/>
          <p:nvPr/>
        </p:nvSpPr>
        <p:spPr>
          <a:xfrm>
            <a:off x="2977286"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6" name="object 76"/>
          <p:cNvSpPr/>
          <p:nvPr/>
        </p:nvSpPr>
        <p:spPr>
          <a:xfrm>
            <a:off x="2944202"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7" name="object 77"/>
          <p:cNvSpPr/>
          <p:nvPr/>
        </p:nvSpPr>
        <p:spPr>
          <a:xfrm>
            <a:off x="3110166"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8" name="object 78"/>
          <p:cNvSpPr/>
          <p:nvPr/>
        </p:nvSpPr>
        <p:spPr>
          <a:xfrm>
            <a:off x="3076968" y="3743312"/>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79" name="object 79"/>
          <p:cNvSpPr/>
          <p:nvPr/>
        </p:nvSpPr>
        <p:spPr>
          <a:xfrm>
            <a:off x="3043897" y="374331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80" name="object 80"/>
          <p:cNvSpPr/>
          <p:nvPr/>
        </p:nvSpPr>
        <p:spPr>
          <a:xfrm>
            <a:off x="3209861"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1" name="object 81"/>
          <p:cNvSpPr/>
          <p:nvPr/>
        </p:nvSpPr>
        <p:spPr>
          <a:xfrm>
            <a:off x="3176676"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2" name="object 82"/>
          <p:cNvSpPr/>
          <p:nvPr/>
        </p:nvSpPr>
        <p:spPr>
          <a:xfrm>
            <a:off x="3143592"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3" name="object 83"/>
          <p:cNvSpPr/>
          <p:nvPr/>
        </p:nvSpPr>
        <p:spPr>
          <a:xfrm>
            <a:off x="3309569"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4" name="object 84"/>
          <p:cNvSpPr/>
          <p:nvPr/>
        </p:nvSpPr>
        <p:spPr>
          <a:xfrm>
            <a:off x="3276371"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5" name="object 85"/>
          <p:cNvSpPr/>
          <p:nvPr/>
        </p:nvSpPr>
        <p:spPr>
          <a:xfrm>
            <a:off x="3243287"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6" name="object 86"/>
          <p:cNvSpPr/>
          <p:nvPr/>
        </p:nvSpPr>
        <p:spPr>
          <a:xfrm>
            <a:off x="3409264" y="374331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87" name="object 87"/>
          <p:cNvSpPr/>
          <p:nvPr/>
        </p:nvSpPr>
        <p:spPr>
          <a:xfrm>
            <a:off x="3376066"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8" name="object 88"/>
          <p:cNvSpPr/>
          <p:nvPr/>
        </p:nvSpPr>
        <p:spPr>
          <a:xfrm>
            <a:off x="3342982" y="3743312"/>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89" name="object 89"/>
          <p:cNvSpPr/>
          <p:nvPr/>
        </p:nvSpPr>
        <p:spPr>
          <a:xfrm>
            <a:off x="3508946"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0" name="object 90"/>
          <p:cNvSpPr/>
          <p:nvPr/>
        </p:nvSpPr>
        <p:spPr>
          <a:xfrm>
            <a:off x="3475761"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1" name="object 91"/>
          <p:cNvSpPr/>
          <p:nvPr/>
        </p:nvSpPr>
        <p:spPr>
          <a:xfrm>
            <a:off x="3442677"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2" name="object 92"/>
          <p:cNvSpPr/>
          <p:nvPr/>
        </p:nvSpPr>
        <p:spPr>
          <a:xfrm>
            <a:off x="3608641"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3" name="object 93"/>
          <p:cNvSpPr/>
          <p:nvPr/>
        </p:nvSpPr>
        <p:spPr>
          <a:xfrm>
            <a:off x="3575468"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4" name="object 94"/>
          <p:cNvSpPr/>
          <p:nvPr/>
        </p:nvSpPr>
        <p:spPr>
          <a:xfrm>
            <a:off x="3542385"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5" name="object 95"/>
          <p:cNvSpPr/>
          <p:nvPr/>
        </p:nvSpPr>
        <p:spPr>
          <a:xfrm>
            <a:off x="3708336"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6" name="object 96"/>
          <p:cNvSpPr/>
          <p:nvPr/>
        </p:nvSpPr>
        <p:spPr>
          <a:xfrm>
            <a:off x="3675151"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7" name="object 97"/>
          <p:cNvSpPr/>
          <p:nvPr/>
        </p:nvSpPr>
        <p:spPr>
          <a:xfrm>
            <a:off x="3642068"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8" name="object 98"/>
          <p:cNvSpPr/>
          <p:nvPr/>
        </p:nvSpPr>
        <p:spPr>
          <a:xfrm>
            <a:off x="3808044"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9" name="object 99"/>
          <p:cNvSpPr/>
          <p:nvPr/>
        </p:nvSpPr>
        <p:spPr>
          <a:xfrm>
            <a:off x="3774846"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0" name="object 100"/>
          <p:cNvSpPr/>
          <p:nvPr/>
        </p:nvSpPr>
        <p:spPr>
          <a:xfrm>
            <a:off x="3741763"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1" name="object 101"/>
          <p:cNvSpPr/>
          <p:nvPr/>
        </p:nvSpPr>
        <p:spPr>
          <a:xfrm>
            <a:off x="3907739"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2" name="object 102"/>
          <p:cNvSpPr/>
          <p:nvPr/>
        </p:nvSpPr>
        <p:spPr>
          <a:xfrm>
            <a:off x="3874541"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3" name="object 103"/>
          <p:cNvSpPr/>
          <p:nvPr/>
        </p:nvSpPr>
        <p:spPr>
          <a:xfrm>
            <a:off x="3841457"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4" name="object 104"/>
          <p:cNvSpPr/>
          <p:nvPr/>
        </p:nvSpPr>
        <p:spPr>
          <a:xfrm>
            <a:off x="4007434" y="374331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05" name="object 105"/>
          <p:cNvSpPr/>
          <p:nvPr/>
        </p:nvSpPr>
        <p:spPr>
          <a:xfrm>
            <a:off x="3974249"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6" name="object 106"/>
          <p:cNvSpPr/>
          <p:nvPr/>
        </p:nvSpPr>
        <p:spPr>
          <a:xfrm>
            <a:off x="3941152"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7" name="object 107"/>
          <p:cNvSpPr/>
          <p:nvPr/>
        </p:nvSpPr>
        <p:spPr>
          <a:xfrm>
            <a:off x="4107116"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8" name="object 108"/>
          <p:cNvSpPr/>
          <p:nvPr/>
        </p:nvSpPr>
        <p:spPr>
          <a:xfrm>
            <a:off x="4073943"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9" name="object 109"/>
          <p:cNvSpPr/>
          <p:nvPr/>
        </p:nvSpPr>
        <p:spPr>
          <a:xfrm>
            <a:off x="4040860"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0" name="object 110"/>
          <p:cNvSpPr/>
          <p:nvPr/>
        </p:nvSpPr>
        <p:spPr>
          <a:xfrm>
            <a:off x="4206824"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1" name="object 111"/>
          <p:cNvSpPr/>
          <p:nvPr/>
        </p:nvSpPr>
        <p:spPr>
          <a:xfrm>
            <a:off x="4173639" y="374331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12" name="object 112"/>
          <p:cNvSpPr/>
          <p:nvPr/>
        </p:nvSpPr>
        <p:spPr>
          <a:xfrm>
            <a:off x="4140555"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3" name="object 113"/>
          <p:cNvSpPr/>
          <p:nvPr/>
        </p:nvSpPr>
        <p:spPr>
          <a:xfrm>
            <a:off x="4306519"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4" name="object 114"/>
          <p:cNvSpPr/>
          <p:nvPr/>
        </p:nvSpPr>
        <p:spPr>
          <a:xfrm>
            <a:off x="4273321"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5" name="object 115"/>
          <p:cNvSpPr/>
          <p:nvPr/>
        </p:nvSpPr>
        <p:spPr>
          <a:xfrm>
            <a:off x="4240250"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6" name="object 116"/>
          <p:cNvSpPr/>
          <p:nvPr/>
        </p:nvSpPr>
        <p:spPr>
          <a:xfrm>
            <a:off x="4406201"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7" name="object 117"/>
          <p:cNvSpPr/>
          <p:nvPr/>
        </p:nvSpPr>
        <p:spPr>
          <a:xfrm>
            <a:off x="4373016"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8" name="object 118"/>
          <p:cNvSpPr/>
          <p:nvPr/>
        </p:nvSpPr>
        <p:spPr>
          <a:xfrm>
            <a:off x="4339932"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9" name="object 119"/>
          <p:cNvSpPr/>
          <p:nvPr/>
        </p:nvSpPr>
        <p:spPr>
          <a:xfrm>
            <a:off x="4505909"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0" name="object 120"/>
          <p:cNvSpPr/>
          <p:nvPr/>
        </p:nvSpPr>
        <p:spPr>
          <a:xfrm>
            <a:off x="4472724"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1" name="object 121"/>
          <p:cNvSpPr/>
          <p:nvPr/>
        </p:nvSpPr>
        <p:spPr>
          <a:xfrm>
            <a:off x="4439640"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2" name="object 122"/>
          <p:cNvSpPr/>
          <p:nvPr/>
        </p:nvSpPr>
        <p:spPr>
          <a:xfrm>
            <a:off x="4605591"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3" name="object 123"/>
          <p:cNvSpPr/>
          <p:nvPr/>
        </p:nvSpPr>
        <p:spPr>
          <a:xfrm>
            <a:off x="4572406"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4" name="object 124"/>
          <p:cNvSpPr/>
          <p:nvPr/>
        </p:nvSpPr>
        <p:spPr>
          <a:xfrm>
            <a:off x="4539335"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5" name="object 125"/>
          <p:cNvSpPr/>
          <p:nvPr/>
        </p:nvSpPr>
        <p:spPr>
          <a:xfrm>
            <a:off x="4705299"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6" name="object 126"/>
          <p:cNvSpPr/>
          <p:nvPr/>
        </p:nvSpPr>
        <p:spPr>
          <a:xfrm>
            <a:off x="4672114"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7" name="object 127"/>
          <p:cNvSpPr/>
          <p:nvPr/>
        </p:nvSpPr>
        <p:spPr>
          <a:xfrm>
            <a:off x="4639030"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8" name="object 128"/>
          <p:cNvSpPr/>
          <p:nvPr/>
        </p:nvSpPr>
        <p:spPr>
          <a:xfrm>
            <a:off x="4804994"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9" name="object 129"/>
          <p:cNvSpPr/>
          <p:nvPr/>
        </p:nvSpPr>
        <p:spPr>
          <a:xfrm>
            <a:off x="4771796"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0" name="object 130"/>
          <p:cNvSpPr/>
          <p:nvPr/>
        </p:nvSpPr>
        <p:spPr>
          <a:xfrm>
            <a:off x="4738725"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1" name="object 131"/>
          <p:cNvSpPr/>
          <p:nvPr/>
        </p:nvSpPr>
        <p:spPr>
          <a:xfrm>
            <a:off x="4904689"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2" name="object 132"/>
          <p:cNvSpPr/>
          <p:nvPr/>
        </p:nvSpPr>
        <p:spPr>
          <a:xfrm>
            <a:off x="4871504"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3" name="object 133"/>
          <p:cNvSpPr/>
          <p:nvPr/>
        </p:nvSpPr>
        <p:spPr>
          <a:xfrm>
            <a:off x="4838407"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4" name="object 134"/>
          <p:cNvSpPr/>
          <p:nvPr/>
        </p:nvSpPr>
        <p:spPr>
          <a:xfrm>
            <a:off x="5004384"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5" name="object 135"/>
          <p:cNvSpPr/>
          <p:nvPr/>
        </p:nvSpPr>
        <p:spPr>
          <a:xfrm>
            <a:off x="4971186"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6" name="object 136"/>
          <p:cNvSpPr/>
          <p:nvPr/>
        </p:nvSpPr>
        <p:spPr>
          <a:xfrm>
            <a:off x="4938115"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7" name="object 137"/>
          <p:cNvSpPr/>
          <p:nvPr/>
        </p:nvSpPr>
        <p:spPr>
          <a:xfrm>
            <a:off x="5104091"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8" name="object 138"/>
          <p:cNvSpPr/>
          <p:nvPr/>
        </p:nvSpPr>
        <p:spPr>
          <a:xfrm>
            <a:off x="5070893"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9" name="object 139"/>
          <p:cNvSpPr/>
          <p:nvPr/>
        </p:nvSpPr>
        <p:spPr>
          <a:xfrm>
            <a:off x="5037810"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0" name="object 140"/>
          <p:cNvSpPr/>
          <p:nvPr/>
        </p:nvSpPr>
        <p:spPr>
          <a:xfrm>
            <a:off x="5203774"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1" name="object 141"/>
          <p:cNvSpPr/>
          <p:nvPr/>
        </p:nvSpPr>
        <p:spPr>
          <a:xfrm>
            <a:off x="5170589"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2" name="object 142"/>
          <p:cNvSpPr/>
          <p:nvPr/>
        </p:nvSpPr>
        <p:spPr>
          <a:xfrm>
            <a:off x="5137505"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3" name="object 143"/>
          <p:cNvSpPr/>
          <p:nvPr/>
        </p:nvSpPr>
        <p:spPr>
          <a:xfrm>
            <a:off x="5303456"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4" name="object 144"/>
          <p:cNvSpPr/>
          <p:nvPr/>
        </p:nvSpPr>
        <p:spPr>
          <a:xfrm>
            <a:off x="5270284" y="374331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45" name="object 145"/>
          <p:cNvSpPr/>
          <p:nvPr/>
        </p:nvSpPr>
        <p:spPr>
          <a:xfrm>
            <a:off x="5237200"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6" name="object 146"/>
          <p:cNvSpPr/>
          <p:nvPr/>
        </p:nvSpPr>
        <p:spPr>
          <a:xfrm>
            <a:off x="5403164"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7" name="object 147"/>
          <p:cNvSpPr/>
          <p:nvPr/>
        </p:nvSpPr>
        <p:spPr>
          <a:xfrm>
            <a:off x="5369979"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8" name="object 148"/>
          <p:cNvSpPr/>
          <p:nvPr/>
        </p:nvSpPr>
        <p:spPr>
          <a:xfrm>
            <a:off x="5336908" y="374331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49" name="object 149"/>
          <p:cNvSpPr/>
          <p:nvPr/>
        </p:nvSpPr>
        <p:spPr>
          <a:xfrm>
            <a:off x="5502859"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0" name="object 150"/>
          <p:cNvSpPr/>
          <p:nvPr/>
        </p:nvSpPr>
        <p:spPr>
          <a:xfrm>
            <a:off x="5469661"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1" name="object 151"/>
          <p:cNvSpPr/>
          <p:nvPr/>
        </p:nvSpPr>
        <p:spPr>
          <a:xfrm>
            <a:off x="5436590"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2" name="object 152"/>
          <p:cNvSpPr/>
          <p:nvPr/>
        </p:nvSpPr>
        <p:spPr>
          <a:xfrm>
            <a:off x="5602566"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3" name="object 153"/>
          <p:cNvSpPr/>
          <p:nvPr/>
        </p:nvSpPr>
        <p:spPr>
          <a:xfrm>
            <a:off x="5569368"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4" name="object 154"/>
          <p:cNvSpPr/>
          <p:nvPr/>
        </p:nvSpPr>
        <p:spPr>
          <a:xfrm>
            <a:off x="5536285"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5" name="object 155"/>
          <p:cNvSpPr/>
          <p:nvPr/>
        </p:nvSpPr>
        <p:spPr>
          <a:xfrm>
            <a:off x="5702249" y="374331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56" name="object 156"/>
          <p:cNvSpPr/>
          <p:nvPr/>
        </p:nvSpPr>
        <p:spPr>
          <a:xfrm>
            <a:off x="5669064"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7" name="object 157"/>
          <p:cNvSpPr/>
          <p:nvPr/>
        </p:nvSpPr>
        <p:spPr>
          <a:xfrm>
            <a:off x="5635980"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8" name="object 158"/>
          <p:cNvSpPr/>
          <p:nvPr/>
        </p:nvSpPr>
        <p:spPr>
          <a:xfrm>
            <a:off x="5801944"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9" name="object 159"/>
          <p:cNvSpPr/>
          <p:nvPr/>
        </p:nvSpPr>
        <p:spPr>
          <a:xfrm>
            <a:off x="5768771"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0" name="object 160"/>
          <p:cNvSpPr/>
          <p:nvPr/>
        </p:nvSpPr>
        <p:spPr>
          <a:xfrm>
            <a:off x="5735675"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1" name="object 161"/>
          <p:cNvSpPr/>
          <p:nvPr/>
        </p:nvSpPr>
        <p:spPr>
          <a:xfrm>
            <a:off x="5901639"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2" name="object 162"/>
          <p:cNvSpPr/>
          <p:nvPr/>
        </p:nvSpPr>
        <p:spPr>
          <a:xfrm>
            <a:off x="5868454" y="374331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63" name="object 163"/>
          <p:cNvSpPr/>
          <p:nvPr/>
        </p:nvSpPr>
        <p:spPr>
          <a:xfrm>
            <a:off x="5835383"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4" name="object 164"/>
          <p:cNvSpPr/>
          <p:nvPr/>
        </p:nvSpPr>
        <p:spPr>
          <a:xfrm>
            <a:off x="6001346"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5" name="object 165"/>
          <p:cNvSpPr/>
          <p:nvPr/>
        </p:nvSpPr>
        <p:spPr>
          <a:xfrm>
            <a:off x="5968149"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6" name="object 166"/>
          <p:cNvSpPr/>
          <p:nvPr/>
        </p:nvSpPr>
        <p:spPr>
          <a:xfrm>
            <a:off x="5935065"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7" name="object 167"/>
          <p:cNvSpPr/>
          <p:nvPr/>
        </p:nvSpPr>
        <p:spPr>
          <a:xfrm>
            <a:off x="6101041"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8" name="object 168"/>
          <p:cNvSpPr/>
          <p:nvPr/>
        </p:nvSpPr>
        <p:spPr>
          <a:xfrm>
            <a:off x="6067843"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9" name="object 169"/>
          <p:cNvSpPr/>
          <p:nvPr/>
        </p:nvSpPr>
        <p:spPr>
          <a:xfrm>
            <a:off x="6034760"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0" name="object 170"/>
          <p:cNvSpPr/>
          <p:nvPr/>
        </p:nvSpPr>
        <p:spPr>
          <a:xfrm>
            <a:off x="6200724"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1" name="object 171"/>
          <p:cNvSpPr/>
          <p:nvPr/>
        </p:nvSpPr>
        <p:spPr>
          <a:xfrm>
            <a:off x="6167539"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2" name="object 172"/>
          <p:cNvSpPr/>
          <p:nvPr/>
        </p:nvSpPr>
        <p:spPr>
          <a:xfrm>
            <a:off x="6134455"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3" name="object 173"/>
          <p:cNvSpPr/>
          <p:nvPr/>
        </p:nvSpPr>
        <p:spPr>
          <a:xfrm>
            <a:off x="6300431" y="374331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74" name="object 174"/>
          <p:cNvSpPr/>
          <p:nvPr/>
        </p:nvSpPr>
        <p:spPr>
          <a:xfrm>
            <a:off x="6267234"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5" name="object 175"/>
          <p:cNvSpPr/>
          <p:nvPr/>
        </p:nvSpPr>
        <p:spPr>
          <a:xfrm>
            <a:off x="6234163"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6" name="object 176"/>
          <p:cNvSpPr/>
          <p:nvPr/>
        </p:nvSpPr>
        <p:spPr>
          <a:xfrm>
            <a:off x="6400114"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7" name="object 177"/>
          <p:cNvSpPr/>
          <p:nvPr/>
        </p:nvSpPr>
        <p:spPr>
          <a:xfrm>
            <a:off x="6366929"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8" name="object 178"/>
          <p:cNvSpPr/>
          <p:nvPr/>
        </p:nvSpPr>
        <p:spPr>
          <a:xfrm>
            <a:off x="6333858"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9" name="object 179"/>
          <p:cNvSpPr/>
          <p:nvPr/>
        </p:nvSpPr>
        <p:spPr>
          <a:xfrm>
            <a:off x="6499821"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0" name="object 180"/>
          <p:cNvSpPr/>
          <p:nvPr/>
        </p:nvSpPr>
        <p:spPr>
          <a:xfrm>
            <a:off x="6466636" y="374331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81" name="object 181"/>
          <p:cNvSpPr/>
          <p:nvPr/>
        </p:nvSpPr>
        <p:spPr>
          <a:xfrm>
            <a:off x="6433540" y="374331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82" name="object 182"/>
          <p:cNvSpPr/>
          <p:nvPr/>
        </p:nvSpPr>
        <p:spPr>
          <a:xfrm>
            <a:off x="6599504"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3" name="object 183"/>
          <p:cNvSpPr/>
          <p:nvPr/>
        </p:nvSpPr>
        <p:spPr>
          <a:xfrm>
            <a:off x="6566319"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4" name="object 184"/>
          <p:cNvSpPr/>
          <p:nvPr/>
        </p:nvSpPr>
        <p:spPr>
          <a:xfrm>
            <a:off x="6533235"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5" name="object 185"/>
          <p:cNvSpPr/>
          <p:nvPr/>
        </p:nvSpPr>
        <p:spPr>
          <a:xfrm>
            <a:off x="6699212"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6" name="object 186"/>
          <p:cNvSpPr/>
          <p:nvPr/>
        </p:nvSpPr>
        <p:spPr>
          <a:xfrm>
            <a:off x="6666026"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7" name="object 187"/>
          <p:cNvSpPr/>
          <p:nvPr/>
        </p:nvSpPr>
        <p:spPr>
          <a:xfrm>
            <a:off x="6632930"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8" name="object 188"/>
          <p:cNvSpPr/>
          <p:nvPr/>
        </p:nvSpPr>
        <p:spPr>
          <a:xfrm>
            <a:off x="6798906"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9" name="object 189"/>
          <p:cNvSpPr/>
          <p:nvPr/>
        </p:nvSpPr>
        <p:spPr>
          <a:xfrm>
            <a:off x="6765708"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0" name="object 190"/>
          <p:cNvSpPr/>
          <p:nvPr/>
        </p:nvSpPr>
        <p:spPr>
          <a:xfrm>
            <a:off x="6732638"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1" name="object 191"/>
          <p:cNvSpPr/>
          <p:nvPr/>
        </p:nvSpPr>
        <p:spPr>
          <a:xfrm>
            <a:off x="6898614" y="3743312"/>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92" name="object 192"/>
          <p:cNvSpPr/>
          <p:nvPr/>
        </p:nvSpPr>
        <p:spPr>
          <a:xfrm>
            <a:off x="6865416"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3" name="object 193"/>
          <p:cNvSpPr/>
          <p:nvPr/>
        </p:nvSpPr>
        <p:spPr>
          <a:xfrm>
            <a:off x="6832333"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4" name="object 194"/>
          <p:cNvSpPr/>
          <p:nvPr/>
        </p:nvSpPr>
        <p:spPr>
          <a:xfrm>
            <a:off x="6998296"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5" name="object 195"/>
          <p:cNvSpPr/>
          <p:nvPr/>
        </p:nvSpPr>
        <p:spPr>
          <a:xfrm>
            <a:off x="6965112"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6" name="object 196"/>
          <p:cNvSpPr/>
          <p:nvPr/>
        </p:nvSpPr>
        <p:spPr>
          <a:xfrm>
            <a:off x="6932028" y="3743312"/>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7" name="object 197"/>
          <p:cNvSpPr txBox="1"/>
          <p:nvPr/>
        </p:nvSpPr>
        <p:spPr>
          <a:xfrm>
            <a:off x="531254" y="3428020"/>
            <a:ext cx="1861185" cy="644525"/>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PRODUKTÜBERSICHT</a:t>
            </a:r>
            <a:endParaRPr sz="1600">
              <a:latin typeface="Arial Narrow"/>
              <a:cs typeface="Arial Narrow"/>
            </a:endParaRPr>
          </a:p>
          <a:p>
            <a:pPr marL="13970">
              <a:lnSpc>
                <a:spcPct val="100000"/>
              </a:lnSpc>
              <a:spcBef>
                <a:spcPts val="1510"/>
              </a:spcBef>
            </a:pPr>
            <a:r>
              <a:rPr sz="1200" b="1" dirty="0">
                <a:solidFill>
                  <a:srgbClr val="231F20"/>
                </a:solidFill>
                <a:latin typeface="Arial Narrow"/>
                <a:cs typeface="Arial Narrow"/>
              </a:rPr>
              <a:t>Verpackungsinhalt -</a:t>
            </a:r>
            <a:r>
              <a:rPr sz="1200" b="1" spc="-100" dirty="0">
                <a:solidFill>
                  <a:srgbClr val="231F20"/>
                </a:solidFill>
                <a:latin typeface="Arial Narrow"/>
                <a:cs typeface="Arial Narrow"/>
              </a:rPr>
              <a:t> </a:t>
            </a:r>
            <a:r>
              <a:rPr sz="1200" b="1" dirty="0">
                <a:solidFill>
                  <a:srgbClr val="231F20"/>
                </a:solidFill>
                <a:latin typeface="Arial Narrow"/>
                <a:cs typeface="Arial Narrow"/>
              </a:rPr>
              <a:t>TUSCANY</a:t>
            </a:r>
            <a:endParaRPr sz="1200">
              <a:latin typeface="Arial Narrow"/>
              <a:cs typeface="Arial Narrow"/>
            </a:endParaRPr>
          </a:p>
        </p:txBody>
      </p:sp>
      <p:sp>
        <p:nvSpPr>
          <p:cNvPr id="198" name="object 198"/>
          <p:cNvSpPr txBox="1"/>
          <p:nvPr/>
        </p:nvSpPr>
        <p:spPr>
          <a:xfrm>
            <a:off x="522584" y="2704982"/>
            <a:ext cx="4637405" cy="543560"/>
          </a:xfrm>
          <a:prstGeom prst="rect">
            <a:avLst/>
          </a:prstGeom>
        </p:spPr>
        <p:txBody>
          <a:bodyPr vert="horz" wrap="square" lIns="0" tIns="12700" rIns="0" bIns="0" rtlCol="0">
            <a:spAutoFit/>
          </a:bodyPr>
          <a:lstStyle/>
          <a:p>
            <a:pPr marL="12700">
              <a:lnSpc>
                <a:spcPts val="1040"/>
              </a:lnSpc>
              <a:spcBef>
                <a:spcPts val="100"/>
              </a:spcBef>
            </a:pPr>
            <a:r>
              <a:rPr sz="900" b="1" dirty="0">
                <a:solidFill>
                  <a:srgbClr val="231F20"/>
                </a:solidFill>
                <a:latin typeface="Arial Narrow"/>
                <a:cs typeface="Arial Narrow"/>
              </a:rPr>
              <a:t>HINWEIS:</a:t>
            </a:r>
            <a:endParaRPr sz="900">
              <a:latin typeface="Arial Narrow"/>
              <a:cs typeface="Arial Narrow"/>
            </a:endParaRPr>
          </a:p>
          <a:p>
            <a:pPr marL="12700" marR="5080">
              <a:lnSpc>
                <a:spcPts val="1000"/>
              </a:lnSpc>
              <a:spcBef>
                <a:spcPts val="60"/>
              </a:spcBef>
            </a:pPr>
            <a:r>
              <a:rPr sz="900" dirty="0">
                <a:solidFill>
                  <a:srgbClr val="231F20"/>
                </a:solidFill>
                <a:latin typeface="Arial Narrow"/>
                <a:cs typeface="Arial Narrow"/>
              </a:rPr>
              <a:t>Die Zeichnungen </a:t>
            </a:r>
            <a:r>
              <a:rPr sz="900" spc="-5" dirty="0">
                <a:solidFill>
                  <a:srgbClr val="231F20"/>
                </a:solidFill>
                <a:latin typeface="Arial Narrow"/>
                <a:cs typeface="Arial Narrow"/>
              </a:rPr>
              <a:t>dienen nur als </a:t>
            </a:r>
            <a:r>
              <a:rPr sz="900" dirty="0">
                <a:solidFill>
                  <a:srgbClr val="231F20"/>
                </a:solidFill>
                <a:latin typeface="Arial Narrow"/>
                <a:cs typeface="Arial Narrow"/>
              </a:rPr>
              <a:t>Referenz. Die tatsächlichen Produkte </a:t>
            </a:r>
            <a:r>
              <a:rPr sz="900" spc="-5" dirty="0">
                <a:solidFill>
                  <a:srgbClr val="231F20"/>
                </a:solidFill>
                <a:latin typeface="Arial Narrow"/>
                <a:cs typeface="Arial Narrow"/>
              </a:rPr>
              <a:t>können variieren. </a:t>
            </a:r>
            <a:r>
              <a:rPr sz="900" dirty="0">
                <a:solidFill>
                  <a:srgbClr val="231F20"/>
                </a:solidFill>
                <a:latin typeface="Arial Narrow"/>
                <a:cs typeface="Arial Narrow"/>
              </a:rPr>
              <a:t>Nicht </a:t>
            </a:r>
            <a:r>
              <a:rPr sz="900" spc="-5" dirty="0">
                <a:solidFill>
                  <a:srgbClr val="231F20"/>
                </a:solidFill>
                <a:latin typeface="Arial Narrow"/>
                <a:cs typeface="Arial Narrow"/>
              </a:rPr>
              <a:t>maßstabsgetreu.  </a:t>
            </a:r>
            <a:r>
              <a:rPr sz="900" dirty="0">
                <a:solidFill>
                  <a:srgbClr val="231F20"/>
                </a:solidFill>
                <a:latin typeface="Arial Narrow"/>
                <a:cs typeface="Arial Narrow"/>
              </a:rPr>
              <a:t>Verwenden Sie </a:t>
            </a:r>
            <a:r>
              <a:rPr sz="900" spc="-5" dirty="0">
                <a:solidFill>
                  <a:srgbClr val="231F20"/>
                </a:solidFill>
                <a:latin typeface="Arial Narrow"/>
                <a:cs typeface="Arial Narrow"/>
              </a:rPr>
              <a:t>aus </a:t>
            </a:r>
            <a:r>
              <a:rPr sz="900" dirty="0">
                <a:solidFill>
                  <a:srgbClr val="231F20"/>
                </a:solidFill>
                <a:latin typeface="Arial Narrow"/>
                <a:cs typeface="Arial Narrow"/>
              </a:rPr>
              <a:t>Sicherheitsgründen </a:t>
            </a:r>
            <a:r>
              <a:rPr sz="900" spc="-5" dirty="0">
                <a:solidFill>
                  <a:srgbClr val="231F20"/>
                </a:solidFill>
                <a:latin typeface="Arial Narrow"/>
                <a:cs typeface="Arial Narrow"/>
              </a:rPr>
              <a:t>ausschließlich das von MSPA zur </a:t>
            </a:r>
            <a:r>
              <a:rPr sz="900" dirty="0">
                <a:solidFill>
                  <a:srgbClr val="231F20"/>
                </a:solidFill>
                <a:latin typeface="Arial Narrow"/>
                <a:cs typeface="Arial Narrow"/>
              </a:rPr>
              <a:t>Verfügung </a:t>
            </a:r>
            <a:r>
              <a:rPr sz="900" spc="-5" dirty="0">
                <a:solidFill>
                  <a:srgbClr val="231F20"/>
                </a:solidFill>
                <a:latin typeface="Arial Narrow"/>
                <a:cs typeface="Arial Narrow"/>
              </a:rPr>
              <a:t>gestellte</a:t>
            </a:r>
            <a:r>
              <a:rPr sz="900" spc="-35" dirty="0">
                <a:solidFill>
                  <a:srgbClr val="231F20"/>
                </a:solidFill>
                <a:latin typeface="Arial Narrow"/>
                <a:cs typeface="Arial Narrow"/>
              </a:rPr>
              <a:t> </a:t>
            </a:r>
            <a:r>
              <a:rPr sz="900" dirty="0">
                <a:solidFill>
                  <a:srgbClr val="231F20"/>
                </a:solidFill>
                <a:latin typeface="Arial Narrow"/>
                <a:cs typeface="Arial Narrow"/>
              </a:rPr>
              <a:t>Zubehör.</a:t>
            </a:r>
            <a:endParaRPr sz="900">
              <a:latin typeface="Arial Narrow"/>
              <a:cs typeface="Arial Narrow"/>
            </a:endParaRPr>
          </a:p>
          <a:p>
            <a:pPr marL="12700">
              <a:lnSpc>
                <a:spcPts val="980"/>
              </a:lnSpc>
            </a:pPr>
            <a:r>
              <a:rPr sz="900" spc="-5" dirty="0">
                <a:solidFill>
                  <a:srgbClr val="231F20"/>
                </a:solidFill>
                <a:latin typeface="Arial Narrow"/>
                <a:cs typeface="Arial Narrow"/>
              </a:rPr>
              <a:t>Geben </a:t>
            </a:r>
            <a:r>
              <a:rPr sz="900" dirty="0">
                <a:solidFill>
                  <a:srgbClr val="231F20"/>
                </a:solidFill>
                <a:latin typeface="Arial Narrow"/>
                <a:cs typeface="Arial Narrow"/>
              </a:rPr>
              <a:t>Sie </a:t>
            </a:r>
            <a:r>
              <a:rPr sz="900" spc="-5" dirty="0">
                <a:solidFill>
                  <a:srgbClr val="231F20"/>
                </a:solidFill>
                <a:latin typeface="Arial Narrow"/>
                <a:cs typeface="Arial Narrow"/>
              </a:rPr>
              <a:t>bei der </a:t>
            </a:r>
            <a:r>
              <a:rPr sz="900" dirty="0">
                <a:solidFill>
                  <a:srgbClr val="231F20"/>
                </a:solidFill>
                <a:latin typeface="Arial Narrow"/>
                <a:cs typeface="Arial Narrow"/>
              </a:rPr>
              <a:t>Bestellung </a:t>
            </a:r>
            <a:r>
              <a:rPr sz="900" spc="-5" dirty="0">
                <a:solidFill>
                  <a:srgbClr val="231F20"/>
                </a:solidFill>
                <a:latin typeface="Arial Narrow"/>
                <a:cs typeface="Arial Narrow"/>
              </a:rPr>
              <a:t>von </a:t>
            </a:r>
            <a:r>
              <a:rPr sz="900" dirty="0">
                <a:solidFill>
                  <a:srgbClr val="231F20"/>
                </a:solidFill>
                <a:latin typeface="Arial Narrow"/>
                <a:cs typeface="Arial Narrow"/>
              </a:rPr>
              <a:t>Teilen </a:t>
            </a:r>
            <a:r>
              <a:rPr sz="900" spc="-5" dirty="0">
                <a:solidFill>
                  <a:srgbClr val="231F20"/>
                </a:solidFill>
                <a:latin typeface="Arial Narrow"/>
                <a:cs typeface="Arial Narrow"/>
              </a:rPr>
              <a:t>unbedingt die </a:t>
            </a:r>
            <a:r>
              <a:rPr sz="900" dirty="0">
                <a:solidFill>
                  <a:srgbClr val="231F20"/>
                </a:solidFill>
                <a:latin typeface="Arial Narrow"/>
                <a:cs typeface="Arial Narrow"/>
              </a:rPr>
              <a:t>SPA-Modellnummer </a:t>
            </a:r>
            <a:r>
              <a:rPr sz="900" spc="-5" dirty="0">
                <a:solidFill>
                  <a:srgbClr val="231F20"/>
                </a:solidFill>
                <a:latin typeface="Arial Narrow"/>
                <a:cs typeface="Arial Narrow"/>
              </a:rPr>
              <a:t>und </a:t>
            </a:r>
            <a:r>
              <a:rPr sz="900" dirty="0">
                <a:solidFill>
                  <a:srgbClr val="231F20"/>
                </a:solidFill>
                <a:latin typeface="Arial Narrow"/>
                <a:cs typeface="Arial Narrow"/>
              </a:rPr>
              <a:t>-beschreibung</a:t>
            </a:r>
            <a:r>
              <a:rPr sz="900" spc="-25" dirty="0">
                <a:solidFill>
                  <a:srgbClr val="231F20"/>
                </a:solidFill>
                <a:latin typeface="Arial Narrow"/>
                <a:cs typeface="Arial Narrow"/>
              </a:rPr>
              <a:t> </a:t>
            </a:r>
            <a:r>
              <a:rPr sz="900" dirty="0">
                <a:solidFill>
                  <a:srgbClr val="231F20"/>
                </a:solidFill>
                <a:latin typeface="Arial Narrow"/>
                <a:cs typeface="Arial Narrow"/>
              </a:rPr>
              <a:t>an.</a:t>
            </a:r>
            <a:endParaRPr sz="900">
              <a:latin typeface="Arial Narrow"/>
              <a:cs typeface="Arial Narrow"/>
            </a:endParaRPr>
          </a:p>
        </p:txBody>
      </p:sp>
      <p:sp>
        <p:nvSpPr>
          <p:cNvPr id="199" name="object 199"/>
          <p:cNvSpPr/>
          <p:nvPr/>
        </p:nvSpPr>
        <p:spPr>
          <a:xfrm>
            <a:off x="546273" y="4254958"/>
            <a:ext cx="6478905" cy="0"/>
          </a:xfrm>
          <a:custGeom>
            <a:avLst/>
            <a:gdLst/>
            <a:ahLst/>
            <a:cxnLst/>
            <a:rect l="l" t="t" r="r" b="b"/>
            <a:pathLst>
              <a:path w="6478905">
                <a:moveTo>
                  <a:pt x="0" y="0"/>
                </a:moveTo>
                <a:lnTo>
                  <a:pt x="6478676" y="0"/>
                </a:lnTo>
              </a:path>
            </a:pathLst>
          </a:custGeom>
          <a:ln w="6350">
            <a:solidFill>
              <a:srgbClr val="231F20"/>
            </a:solidFill>
          </a:ln>
        </p:spPr>
        <p:txBody>
          <a:bodyPr wrap="square" lIns="0" tIns="0" rIns="0" bIns="0" rtlCol="0"/>
          <a:lstStyle/>
          <a:p>
            <a:endParaRPr/>
          </a:p>
        </p:txBody>
      </p:sp>
      <p:sp>
        <p:nvSpPr>
          <p:cNvPr id="200" name="object 200"/>
          <p:cNvSpPr/>
          <p:nvPr/>
        </p:nvSpPr>
        <p:spPr>
          <a:xfrm>
            <a:off x="546224" y="5304296"/>
            <a:ext cx="6469380" cy="0"/>
          </a:xfrm>
          <a:custGeom>
            <a:avLst/>
            <a:gdLst/>
            <a:ahLst/>
            <a:cxnLst/>
            <a:rect l="l" t="t" r="r" b="b"/>
            <a:pathLst>
              <a:path w="6469380">
                <a:moveTo>
                  <a:pt x="0" y="0"/>
                </a:moveTo>
                <a:lnTo>
                  <a:pt x="6469062" y="0"/>
                </a:lnTo>
              </a:path>
            </a:pathLst>
          </a:custGeom>
          <a:ln w="6350">
            <a:solidFill>
              <a:srgbClr val="231F20"/>
            </a:solidFill>
          </a:ln>
        </p:spPr>
        <p:txBody>
          <a:bodyPr wrap="square" lIns="0" tIns="0" rIns="0" bIns="0" rtlCol="0"/>
          <a:lstStyle/>
          <a:p>
            <a:endParaRPr/>
          </a:p>
        </p:txBody>
      </p:sp>
      <p:sp>
        <p:nvSpPr>
          <p:cNvPr id="201" name="object 201"/>
          <p:cNvSpPr/>
          <p:nvPr/>
        </p:nvSpPr>
        <p:spPr>
          <a:xfrm>
            <a:off x="545020" y="6353633"/>
            <a:ext cx="6470650" cy="0"/>
          </a:xfrm>
          <a:custGeom>
            <a:avLst/>
            <a:gdLst/>
            <a:ahLst/>
            <a:cxnLst/>
            <a:rect l="l" t="t" r="r" b="b"/>
            <a:pathLst>
              <a:path w="6470650">
                <a:moveTo>
                  <a:pt x="0" y="0"/>
                </a:moveTo>
                <a:lnTo>
                  <a:pt x="6470269" y="0"/>
                </a:lnTo>
              </a:path>
            </a:pathLst>
          </a:custGeom>
          <a:ln w="6350">
            <a:solidFill>
              <a:srgbClr val="231F20"/>
            </a:solidFill>
          </a:ln>
        </p:spPr>
        <p:txBody>
          <a:bodyPr wrap="square" lIns="0" tIns="0" rIns="0" bIns="0" rtlCol="0"/>
          <a:lstStyle/>
          <a:p>
            <a:endParaRPr/>
          </a:p>
        </p:txBody>
      </p:sp>
      <p:sp>
        <p:nvSpPr>
          <p:cNvPr id="202" name="object 202"/>
          <p:cNvSpPr/>
          <p:nvPr/>
        </p:nvSpPr>
        <p:spPr>
          <a:xfrm>
            <a:off x="545020" y="7402947"/>
            <a:ext cx="6480175" cy="0"/>
          </a:xfrm>
          <a:custGeom>
            <a:avLst/>
            <a:gdLst/>
            <a:ahLst/>
            <a:cxnLst/>
            <a:rect l="l" t="t" r="r" b="b"/>
            <a:pathLst>
              <a:path w="6480175">
                <a:moveTo>
                  <a:pt x="0" y="0"/>
                </a:moveTo>
                <a:lnTo>
                  <a:pt x="6479921" y="0"/>
                </a:lnTo>
              </a:path>
            </a:pathLst>
          </a:custGeom>
          <a:ln w="6350">
            <a:solidFill>
              <a:srgbClr val="231F20"/>
            </a:solidFill>
          </a:ln>
        </p:spPr>
        <p:txBody>
          <a:bodyPr wrap="square" lIns="0" tIns="0" rIns="0" bIns="0" rtlCol="0"/>
          <a:lstStyle/>
          <a:p>
            <a:endParaRPr/>
          </a:p>
        </p:txBody>
      </p:sp>
      <p:sp>
        <p:nvSpPr>
          <p:cNvPr id="203" name="object 203"/>
          <p:cNvSpPr/>
          <p:nvPr/>
        </p:nvSpPr>
        <p:spPr>
          <a:xfrm>
            <a:off x="4433489" y="4254958"/>
            <a:ext cx="0" cy="3148330"/>
          </a:xfrm>
          <a:custGeom>
            <a:avLst/>
            <a:gdLst/>
            <a:ahLst/>
            <a:cxnLst/>
            <a:rect l="l" t="t" r="r" b="b"/>
            <a:pathLst>
              <a:path h="3148329">
                <a:moveTo>
                  <a:pt x="0" y="0"/>
                </a:moveTo>
                <a:lnTo>
                  <a:pt x="0" y="3148012"/>
                </a:lnTo>
              </a:path>
            </a:pathLst>
          </a:custGeom>
          <a:ln w="6350">
            <a:solidFill>
              <a:srgbClr val="231F20"/>
            </a:solidFill>
          </a:ln>
        </p:spPr>
        <p:txBody>
          <a:bodyPr wrap="square" lIns="0" tIns="0" rIns="0" bIns="0" rtlCol="0"/>
          <a:lstStyle/>
          <a:p>
            <a:endParaRPr/>
          </a:p>
        </p:txBody>
      </p:sp>
      <p:sp>
        <p:nvSpPr>
          <p:cNvPr id="204" name="object 204"/>
          <p:cNvSpPr/>
          <p:nvPr/>
        </p:nvSpPr>
        <p:spPr>
          <a:xfrm>
            <a:off x="7024947" y="4254958"/>
            <a:ext cx="0" cy="3153410"/>
          </a:xfrm>
          <a:custGeom>
            <a:avLst/>
            <a:gdLst/>
            <a:ahLst/>
            <a:cxnLst/>
            <a:rect l="l" t="t" r="r" b="b"/>
            <a:pathLst>
              <a:path h="3153409">
                <a:moveTo>
                  <a:pt x="0" y="0"/>
                </a:moveTo>
                <a:lnTo>
                  <a:pt x="0" y="3153156"/>
                </a:lnTo>
              </a:path>
            </a:pathLst>
          </a:custGeom>
          <a:ln w="6350">
            <a:solidFill>
              <a:srgbClr val="231F20"/>
            </a:solidFill>
          </a:ln>
        </p:spPr>
        <p:txBody>
          <a:bodyPr wrap="square" lIns="0" tIns="0" rIns="0" bIns="0" rtlCol="0"/>
          <a:lstStyle/>
          <a:p>
            <a:endParaRPr/>
          </a:p>
        </p:txBody>
      </p:sp>
      <p:sp>
        <p:nvSpPr>
          <p:cNvPr id="205" name="object 205"/>
          <p:cNvSpPr/>
          <p:nvPr/>
        </p:nvSpPr>
        <p:spPr>
          <a:xfrm>
            <a:off x="546310" y="4254958"/>
            <a:ext cx="0" cy="3153410"/>
          </a:xfrm>
          <a:custGeom>
            <a:avLst/>
            <a:gdLst/>
            <a:ahLst/>
            <a:cxnLst/>
            <a:rect l="l" t="t" r="r" b="b"/>
            <a:pathLst>
              <a:path h="3153409">
                <a:moveTo>
                  <a:pt x="0" y="0"/>
                </a:moveTo>
                <a:lnTo>
                  <a:pt x="0" y="3153156"/>
                </a:lnTo>
              </a:path>
            </a:pathLst>
          </a:custGeom>
          <a:ln w="6350">
            <a:solidFill>
              <a:srgbClr val="231F20"/>
            </a:solidFill>
          </a:ln>
        </p:spPr>
        <p:txBody>
          <a:bodyPr wrap="square" lIns="0" tIns="0" rIns="0" bIns="0" rtlCol="0"/>
          <a:lstStyle/>
          <a:p>
            <a:endParaRPr/>
          </a:p>
        </p:txBody>
      </p:sp>
      <p:graphicFrame>
        <p:nvGraphicFramePr>
          <p:cNvPr id="206" name="object 206"/>
          <p:cNvGraphicFramePr>
            <a:graphicFrameLocks noGrp="1"/>
          </p:cNvGraphicFramePr>
          <p:nvPr/>
        </p:nvGraphicFramePr>
        <p:xfrm>
          <a:off x="543135" y="540715"/>
          <a:ext cx="6476365" cy="2048567"/>
        </p:xfrm>
        <a:graphic>
          <a:graphicData uri="http://schemas.openxmlformats.org/drawingml/2006/table">
            <a:tbl>
              <a:tblPr firstRow="1" bandRow="1">
                <a:tableStyleId>{2D5ABB26-0587-4C30-8999-92F81FD0307C}</a:tableStyleId>
              </a:tblPr>
              <a:tblGrid>
                <a:gridCol w="1003935">
                  <a:extLst>
                    <a:ext uri="{9D8B030D-6E8A-4147-A177-3AD203B41FA5}">
                      <a16:colId xmlns:a16="http://schemas.microsoft.com/office/drawing/2014/main" val="20000"/>
                    </a:ext>
                  </a:extLst>
                </a:gridCol>
                <a:gridCol w="5472430">
                  <a:extLst>
                    <a:ext uri="{9D8B030D-6E8A-4147-A177-3AD203B41FA5}">
                      <a16:colId xmlns:a16="http://schemas.microsoft.com/office/drawing/2014/main" val="20001"/>
                    </a:ext>
                  </a:extLst>
                </a:gridCol>
              </a:tblGrid>
              <a:tr h="230530">
                <a:tc>
                  <a:txBody>
                    <a:bodyPr/>
                    <a:lstStyle/>
                    <a:p>
                      <a:pPr marL="299720">
                        <a:lnSpc>
                          <a:spcPct val="100000"/>
                        </a:lnSpc>
                        <a:spcBef>
                          <a:spcPts val="295"/>
                        </a:spcBef>
                      </a:pPr>
                      <a:r>
                        <a:rPr sz="1000" b="1" dirty="0">
                          <a:solidFill>
                            <a:srgbClr val="FFFFFF"/>
                          </a:solidFill>
                          <a:latin typeface="Arial Narrow"/>
                          <a:cs typeface="Arial Narrow"/>
                        </a:rPr>
                        <a:t>REF.</a:t>
                      </a:r>
                      <a:r>
                        <a:rPr sz="1000" b="1" spc="-15" dirty="0">
                          <a:solidFill>
                            <a:srgbClr val="FFFFFF"/>
                          </a:solidFill>
                          <a:latin typeface="Arial Narrow"/>
                          <a:cs typeface="Arial Narrow"/>
                        </a:rPr>
                        <a:t> </a:t>
                      </a:r>
                      <a:r>
                        <a:rPr sz="1000" b="1" dirty="0">
                          <a:solidFill>
                            <a:srgbClr val="FFFFFF"/>
                          </a:solidFill>
                          <a:latin typeface="Arial Narrow"/>
                          <a:cs typeface="Arial Narrow"/>
                        </a:rPr>
                        <a:t>NR.</a:t>
                      </a:r>
                      <a:endParaRPr sz="1000">
                        <a:latin typeface="Arial Narrow"/>
                        <a:cs typeface="Arial Narrow"/>
                      </a:endParaRPr>
                    </a:p>
                  </a:txBody>
                  <a:tcPr marL="0" marR="0" marT="37465" marB="0">
                    <a:lnL w="6350">
                      <a:solidFill>
                        <a:srgbClr val="231F20"/>
                      </a:solidFill>
                      <a:prstDash val="solid"/>
                    </a:lnL>
                    <a:lnR w="6350">
                      <a:solidFill>
                        <a:srgbClr val="231F20"/>
                      </a:solidFill>
                      <a:prstDash val="solid"/>
                    </a:lnR>
                    <a:solidFill>
                      <a:srgbClr val="58595B"/>
                    </a:solidFill>
                  </a:tcPr>
                </a:tc>
                <a:tc>
                  <a:txBody>
                    <a:bodyPr/>
                    <a:lstStyle/>
                    <a:p>
                      <a:pPr marR="15875" algn="ctr">
                        <a:lnSpc>
                          <a:spcPct val="100000"/>
                        </a:lnSpc>
                        <a:spcBef>
                          <a:spcPts val="295"/>
                        </a:spcBef>
                      </a:pPr>
                      <a:r>
                        <a:rPr sz="1000" b="1" dirty="0">
                          <a:solidFill>
                            <a:srgbClr val="FFFFFF"/>
                          </a:solidFill>
                          <a:latin typeface="Arial Narrow"/>
                          <a:cs typeface="Arial Narrow"/>
                        </a:rPr>
                        <a:t>TEILEBESCHREIBUNG</a:t>
                      </a:r>
                      <a:endParaRPr sz="1000">
                        <a:latin typeface="Arial Narrow"/>
                        <a:cs typeface="Arial Narrow"/>
                      </a:endParaRPr>
                    </a:p>
                  </a:txBody>
                  <a:tcPr marL="0" marR="0" marT="37465" marB="0">
                    <a:lnL w="6350">
                      <a:solidFill>
                        <a:srgbClr val="231F20"/>
                      </a:solidFill>
                      <a:prstDash val="solid"/>
                    </a:lnL>
                    <a:lnR w="6350">
                      <a:solidFill>
                        <a:srgbClr val="231F20"/>
                      </a:solidFill>
                      <a:prstDash val="solid"/>
                    </a:lnR>
                    <a:solidFill>
                      <a:srgbClr val="58595B"/>
                    </a:solidFill>
                  </a:tcPr>
                </a:tc>
                <a:extLst>
                  <a:ext uri="{0D108BD9-81ED-4DB2-BD59-A6C34878D82A}">
                    <a16:rowId xmlns:a16="http://schemas.microsoft.com/office/drawing/2014/main" val="10000"/>
                  </a:ext>
                </a:extLst>
              </a:tr>
              <a:tr h="215317">
                <a:tc>
                  <a:txBody>
                    <a:bodyPr/>
                    <a:lstStyle/>
                    <a:p>
                      <a:pPr marR="16510" algn="ctr">
                        <a:lnSpc>
                          <a:spcPts val="1080"/>
                        </a:lnSpc>
                        <a:spcBef>
                          <a:spcPts val="515"/>
                        </a:spcBef>
                      </a:pPr>
                      <a:r>
                        <a:rPr sz="900" b="1" dirty="0">
                          <a:solidFill>
                            <a:srgbClr val="231F20"/>
                          </a:solidFill>
                          <a:latin typeface="Arial Narrow"/>
                          <a:cs typeface="Arial Narrow"/>
                        </a:rPr>
                        <a:t>A</a:t>
                      </a:r>
                      <a:endParaRPr sz="900">
                        <a:latin typeface="Arial Narrow"/>
                        <a:cs typeface="Arial Narrow"/>
                      </a:endParaRPr>
                    </a:p>
                  </a:txBody>
                  <a:tcPr marL="0" marR="0" marT="65405" marB="0">
                    <a:lnL w="6350">
                      <a:solidFill>
                        <a:srgbClr val="231F20"/>
                      </a:solidFill>
                      <a:prstDash val="solid"/>
                    </a:lnL>
                    <a:lnR w="6350">
                      <a:solidFill>
                        <a:srgbClr val="231F20"/>
                      </a:solidFill>
                      <a:prstDash val="solid"/>
                    </a:lnR>
                    <a:lnB w="6350">
                      <a:solidFill>
                        <a:srgbClr val="231F20"/>
                      </a:solidFill>
                      <a:prstDash val="solid"/>
                    </a:lnB>
                  </a:tcPr>
                </a:tc>
                <a:tc>
                  <a:txBody>
                    <a:bodyPr/>
                    <a:lstStyle/>
                    <a:p>
                      <a:pPr marR="196850" algn="ctr">
                        <a:lnSpc>
                          <a:spcPct val="100000"/>
                        </a:lnSpc>
                        <a:spcBef>
                          <a:spcPts val="459"/>
                        </a:spcBef>
                      </a:pPr>
                      <a:r>
                        <a:rPr sz="900" dirty="0">
                          <a:solidFill>
                            <a:srgbClr val="231F20"/>
                          </a:solidFill>
                          <a:latin typeface="Arial Narrow"/>
                          <a:cs typeface="Arial Narrow"/>
                        </a:rPr>
                        <a:t>SPA-Abdeckung </a:t>
                      </a:r>
                      <a:r>
                        <a:rPr sz="900" spc="-5" dirty="0">
                          <a:solidFill>
                            <a:srgbClr val="231F20"/>
                          </a:solidFill>
                          <a:latin typeface="Arial Narrow"/>
                          <a:cs typeface="Arial Narrow"/>
                        </a:rPr>
                        <a:t>mit </a:t>
                      </a:r>
                      <a:r>
                        <a:rPr sz="900" dirty="0">
                          <a:solidFill>
                            <a:srgbClr val="231F20"/>
                          </a:solidFill>
                          <a:latin typeface="Arial Narrow"/>
                          <a:cs typeface="Arial Narrow"/>
                        </a:rPr>
                        <a:t>Schnalle </a:t>
                      </a:r>
                      <a:r>
                        <a:rPr sz="900" spc="-5" dirty="0">
                          <a:solidFill>
                            <a:srgbClr val="231F20"/>
                          </a:solidFill>
                          <a:latin typeface="Arial Narrow"/>
                          <a:cs typeface="Arial Narrow"/>
                        </a:rPr>
                        <a:t>und aufpumpbarer</a:t>
                      </a:r>
                      <a:r>
                        <a:rPr sz="900" spc="-15" dirty="0">
                          <a:solidFill>
                            <a:srgbClr val="231F20"/>
                          </a:solidFill>
                          <a:latin typeface="Arial Narrow"/>
                          <a:cs typeface="Arial Narrow"/>
                        </a:rPr>
                        <a:t> </a:t>
                      </a:r>
                      <a:r>
                        <a:rPr sz="900" dirty="0">
                          <a:solidFill>
                            <a:srgbClr val="231F20"/>
                          </a:solidFill>
                          <a:latin typeface="Arial Narrow"/>
                          <a:cs typeface="Arial Narrow"/>
                        </a:rPr>
                        <a:t>Bladder</a:t>
                      </a:r>
                      <a:endParaRPr sz="900">
                        <a:latin typeface="Arial Narrow"/>
                        <a:cs typeface="Arial Narrow"/>
                      </a:endParaRPr>
                    </a:p>
                  </a:txBody>
                  <a:tcPr marL="0" marR="0" marT="58419" marB="0">
                    <a:lnL w="6350">
                      <a:solidFill>
                        <a:srgbClr val="231F20"/>
                      </a:solidFill>
                      <a:prstDash val="solid"/>
                    </a:lnL>
                    <a:lnR w="6350">
                      <a:solidFill>
                        <a:srgbClr val="231F20"/>
                      </a:solidFill>
                      <a:prstDash val="solid"/>
                    </a:lnR>
                    <a:lnB w="6350">
                      <a:solidFill>
                        <a:srgbClr val="231F20"/>
                      </a:solidFill>
                      <a:prstDash val="solid"/>
                    </a:lnB>
                  </a:tcPr>
                </a:tc>
                <a:extLst>
                  <a:ext uri="{0D108BD9-81ED-4DB2-BD59-A6C34878D82A}">
                    <a16:rowId xmlns:a16="http://schemas.microsoft.com/office/drawing/2014/main" val="10001"/>
                  </a:ext>
                </a:extLst>
              </a:tr>
              <a:tr h="178079">
                <a:tc>
                  <a:txBody>
                    <a:bodyPr/>
                    <a:lstStyle/>
                    <a:p>
                      <a:pPr marR="16510" algn="ctr">
                        <a:lnSpc>
                          <a:spcPct val="100000"/>
                        </a:lnSpc>
                        <a:spcBef>
                          <a:spcPts val="220"/>
                        </a:spcBef>
                      </a:pPr>
                      <a:r>
                        <a:rPr sz="900" b="1" dirty="0">
                          <a:solidFill>
                            <a:srgbClr val="231F20"/>
                          </a:solidFill>
                          <a:latin typeface="Arial Narrow"/>
                          <a:cs typeface="Arial Narrow"/>
                        </a:rPr>
                        <a:t>B</a:t>
                      </a:r>
                      <a:endParaRPr sz="900">
                        <a:latin typeface="Arial Narrow"/>
                        <a:cs typeface="Arial Narrow"/>
                      </a:endParaRPr>
                    </a:p>
                  </a:txBody>
                  <a:tcPr marL="0" marR="0" marT="279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96850" algn="ctr">
                        <a:lnSpc>
                          <a:spcPct val="100000"/>
                        </a:lnSpc>
                        <a:spcBef>
                          <a:spcPts val="165"/>
                        </a:spcBef>
                      </a:pPr>
                      <a:r>
                        <a:rPr sz="900" dirty="0">
                          <a:solidFill>
                            <a:srgbClr val="231F20"/>
                          </a:solidFill>
                          <a:latin typeface="Arial Narrow"/>
                          <a:cs typeface="Arial Narrow"/>
                        </a:rPr>
                        <a:t>Whirlpool-Wanne</a:t>
                      </a:r>
                      <a:endParaRPr sz="900">
                        <a:latin typeface="Arial Narrow"/>
                        <a:cs typeface="Arial Narrow"/>
                      </a:endParaRPr>
                    </a:p>
                  </a:txBody>
                  <a:tcPr marL="0" marR="0" marT="209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178079">
                <a:tc>
                  <a:txBody>
                    <a:bodyPr/>
                    <a:lstStyle/>
                    <a:p>
                      <a:pPr marR="16510" algn="ctr">
                        <a:lnSpc>
                          <a:spcPct val="100000"/>
                        </a:lnSpc>
                        <a:spcBef>
                          <a:spcPts val="219"/>
                        </a:spcBef>
                      </a:pPr>
                      <a:r>
                        <a:rPr sz="900" b="1" dirty="0">
                          <a:solidFill>
                            <a:srgbClr val="231F20"/>
                          </a:solidFill>
                          <a:latin typeface="Arial Narrow"/>
                          <a:cs typeface="Arial Narrow"/>
                        </a:rPr>
                        <a:t>C</a:t>
                      </a:r>
                      <a:endParaRPr sz="900">
                        <a:latin typeface="Arial Narrow"/>
                        <a:cs typeface="Arial Narrow"/>
                      </a:endParaRPr>
                    </a:p>
                  </a:txBody>
                  <a:tcPr marL="0" marR="0" marT="27939"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96215" algn="ctr">
                        <a:lnSpc>
                          <a:spcPct val="100000"/>
                        </a:lnSpc>
                        <a:spcBef>
                          <a:spcPts val="165"/>
                        </a:spcBef>
                      </a:pPr>
                      <a:r>
                        <a:rPr sz="900" dirty="0">
                          <a:solidFill>
                            <a:srgbClr val="231F20"/>
                          </a:solidFill>
                          <a:latin typeface="Arial Narrow"/>
                          <a:cs typeface="Arial Narrow"/>
                        </a:rPr>
                        <a:t>All-in-One-Steuerkasten + Abdeckung </a:t>
                      </a:r>
                      <a:r>
                        <a:rPr sz="900" spc="-5" dirty="0">
                          <a:solidFill>
                            <a:srgbClr val="231F20"/>
                          </a:solidFill>
                          <a:latin typeface="Arial Narrow"/>
                          <a:cs typeface="Arial Narrow"/>
                        </a:rPr>
                        <a:t>in</a:t>
                      </a:r>
                      <a:r>
                        <a:rPr sz="900" spc="-15" dirty="0">
                          <a:solidFill>
                            <a:srgbClr val="231F20"/>
                          </a:solidFill>
                          <a:latin typeface="Arial Narrow"/>
                          <a:cs typeface="Arial Narrow"/>
                        </a:rPr>
                        <a:t> </a:t>
                      </a:r>
                      <a:r>
                        <a:rPr sz="900" dirty="0">
                          <a:solidFill>
                            <a:srgbClr val="231F20"/>
                          </a:solidFill>
                          <a:latin typeface="Arial Narrow"/>
                          <a:cs typeface="Arial Narrow"/>
                        </a:rPr>
                        <a:t>U-Form</a:t>
                      </a:r>
                      <a:endParaRPr sz="900">
                        <a:latin typeface="Arial Narrow"/>
                        <a:cs typeface="Arial Narrow"/>
                      </a:endParaRPr>
                    </a:p>
                  </a:txBody>
                  <a:tcPr marL="0" marR="0" marT="209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178084">
                <a:tc>
                  <a:txBody>
                    <a:bodyPr/>
                    <a:lstStyle/>
                    <a:p>
                      <a:pPr marR="16510" algn="ctr">
                        <a:lnSpc>
                          <a:spcPct val="100000"/>
                        </a:lnSpc>
                        <a:spcBef>
                          <a:spcPts val="215"/>
                        </a:spcBef>
                      </a:pPr>
                      <a:r>
                        <a:rPr sz="900" b="1" dirty="0">
                          <a:solidFill>
                            <a:srgbClr val="231F20"/>
                          </a:solidFill>
                          <a:latin typeface="Arial Narrow"/>
                          <a:cs typeface="Arial Narrow"/>
                        </a:rPr>
                        <a:t>D</a:t>
                      </a:r>
                      <a:endParaRPr sz="900">
                        <a:latin typeface="Arial Narrow"/>
                        <a:cs typeface="Arial Narrow"/>
                      </a:endParaRPr>
                    </a:p>
                  </a:txBody>
                  <a:tcPr marL="0" marR="0" marT="273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264285">
                        <a:lnSpc>
                          <a:spcPct val="100000"/>
                        </a:lnSpc>
                        <a:spcBef>
                          <a:spcPts val="160"/>
                        </a:spcBef>
                      </a:pPr>
                      <a:r>
                        <a:rPr sz="900" dirty="0">
                          <a:solidFill>
                            <a:srgbClr val="231F20"/>
                          </a:solidFill>
                          <a:latin typeface="Arial Narrow"/>
                          <a:cs typeface="Arial Narrow"/>
                        </a:rPr>
                        <a:t>Filterkartusche </a:t>
                      </a:r>
                      <a:r>
                        <a:rPr sz="900" spc="-5" dirty="0">
                          <a:solidFill>
                            <a:srgbClr val="231F20"/>
                          </a:solidFill>
                          <a:latin typeface="Arial Narrow"/>
                          <a:cs typeface="Arial Narrow"/>
                        </a:rPr>
                        <a:t>mit Maschendecke </a:t>
                      </a:r>
                      <a:r>
                        <a:rPr sz="900" dirty="0">
                          <a:solidFill>
                            <a:srgbClr val="231F20"/>
                          </a:solidFill>
                          <a:latin typeface="Arial Narrow"/>
                          <a:cs typeface="Arial Narrow"/>
                        </a:rPr>
                        <a:t>* 2 + Filterkartuschenboden *</a:t>
                      </a:r>
                      <a:r>
                        <a:rPr sz="900" spc="-15" dirty="0">
                          <a:solidFill>
                            <a:srgbClr val="231F20"/>
                          </a:solidFill>
                          <a:latin typeface="Arial Narrow"/>
                          <a:cs typeface="Arial Narrow"/>
                        </a:rPr>
                        <a:t> </a:t>
                      </a:r>
                      <a:r>
                        <a:rPr sz="900" dirty="0">
                          <a:solidFill>
                            <a:srgbClr val="231F20"/>
                          </a:solidFill>
                          <a:latin typeface="Arial Narrow"/>
                          <a:cs typeface="Arial Narrow"/>
                        </a:rPr>
                        <a:t>1</a:t>
                      </a:r>
                      <a:endParaRPr sz="900">
                        <a:latin typeface="Arial Narrow"/>
                        <a:cs typeface="Arial Narrow"/>
                      </a:endParaRPr>
                    </a:p>
                  </a:txBody>
                  <a:tcPr marL="0" marR="0" marT="203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178079">
                <a:tc>
                  <a:txBody>
                    <a:bodyPr/>
                    <a:lstStyle/>
                    <a:p>
                      <a:pPr marR="16510" algn="ctr">
                        <a:lnSpc>
                          <a:spcPct val="100000"/>
                        </a:lnSpc>
                        <a:spcBef>
                          <a:spcPts val="215"/>
                        </a:spcBef>
                      </a:pPr>
                      <a:r>
                        <a:rPr sz="900" b="1" dirty="0">
                          <a:solidFill>
                            <a:srgbClr val="231F20"/>
                          </a:solidFill>
                          <a:latin typeface="Arial Narrow"/>
                          <a:cs typeface="Arial Narrow"/>
                        </a:rPr>
                        <a:t>E</a:t>
                      </a:r>
                      <a:endParaRPr sz="900">
                        <a:latin typeface="Arial Narrow"/>
                        <a:cs typeface="Arial Narrow"/>
                      </a:endParaRPr>
                    </a:p>
                  </a:txBody>
                  <a:tcPr marL="0" marR="0" marT="273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262380">
                        <a:lnSpc>
                          <a:spcPct val="100000"/>
                        </a:lnSpc>
                        <a:spcBef>
                          <a:spcPts val="160"/>
                        </a:spcBef>
                      </a:pPr>
                      <a:r>
                        <a:rPr sz="900" spc="-5" dirty="0">
                          <a:solidFill>
                            <a:srgbClr val="231F20"/>
                          </a:solidFill>
                          <a:latin typeface="Arial Narrow"/>
                          <a:cs typeface="Arial Narrow"/>
                        </a:rPr>
                        <a:t>23,5"-Hochdruckpumpe, </a:t>
                      </a:r>
                      <a:r>
                        <a:rPr sz="900" dirty="0">
                          <a:solidFill>
                            <a:srgbClr val="231F20"/>
                          </a:solidFill>
                          <a:latin typeface="Arial Narrow"/>
                          <a:cs typeface="Arial Narrow"/>
                        </a:rPr>
                        <a:t>Blähschlauch, </a:t>
                      </a:r>
                      <a:r>
                        <a:rPr sz="900" spc="-5" dirty="0">
                          <a:solidFill>
                            <a:srgbClr val="231F20"/>
                          </a:solidFill>
                          <a:latin typeface="Arial Narrow"/>
                          <a:cs typeface="Arial Narrow"/>
                        </a:rPr>
                        <a:t>Manometer,</a:t>
                      </a:r>
                      <a:r>
                        <a:rPr sz="900" spc="-10" dirty="0">
                          <a:solidFill>
                            <a:srgbClr val="231F20"/>
                          </a:solidFill>
                          <a:latin typeface="Arial Narrow"/>
                          <a:cs typeface="Arial Narrow"/>
                        </a:rPr>
                        <a:t> </a:t>
                      </a:r>
                      <a:r>
                        <a:rPr sz="900" dirty="0">
                          <a:solidFill>
                            <a:srgbClr val="231F20"/>
                          </a:solidFill>
                          <a:latin typeface="Arial Narrow"/>
                          <a:cs typeface="Arial Narrow"/>
                        </a:rPr>
                        <a:t>Dichtungsring</a:t>
                      </a:r>
                      <a:endParaRPr sz="900">
                        <a:latin typeface="Arial Narrow"/>
                        <a:cs typeface="Arial Narrow"/>
                      </a:endParaRPr>
                    </a:p>
                  </a:txBody>
                  <a:tcPr marL="0" marR="0" marT="203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r h="178079">
                <a:tc>
                  <a:txBody>
                    <a:bodyPr/>
                    <a:lstStyle/>
                    <a:p>
                      <a:pPr marR="16510" algn="ctr">
                        <a:lnSpc>
                          <a:spcPct val="100000"/>
                        </a:lnSpc>
                        <a:spcBef>
                          <a:spcPts val="215"/>
                        </a:spcBef>
                      </a:pPr>
                      <a:r>
                        <a:rPr sz="900" b="1" dirty="0">
                          <a:solidFill>
                            <a:srgbClr val="231F20"/>
                          </a:solidFill>
                          <a:latin typeface="Arial Narrow"/>
                          <a:cs typeface="Arial Narrow"/>
                        </a:rPr>
                        <a:t>F</a:t>
                      </a:r>
                      <a:endParaRPr sz="900">
                        <a:latin typeface="Arial Narrow"/>
                        <a:cs typeface="Arial Narrow"/>
                      </a:endParaRPr>
                    </a:p>
                  </a:txBody>
                  <a:tcPr marL="0" marR="0" marT="273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96850" algn="ctr">
                        <a:lnSpc>
                          <a:spcPct val="100000"/>
                        </a:lnSpc>
                        <a:spcBef>
                          <a:spcPts val="160"/>
                        </a:spcBef>
                      </a:pPr>
                      <a:r>
                        <a:rPr sz="900" dirty="0">
                          <a:solidFill>
                            <a:srgbClr val="231F20"/>
                          </a:solidFill>
                          <a:latin typeface="Arial Narrow"/>
                          <a:cs typeface="Arial Narrow"/>
                        </a:rPr>
                        <a:t>Wärmeerhaltende</a:t>
                      </a:r>
                      <a:r>
                        <a:rPr sz="900" spc="-5" dirty="0">
                          <a:solidFill>
                            <a:srgbClr val="231F20"/>
                          </a:solidFill>
                          <a:latin typeface="Arial Narrow"/>
                          <a:cs typeface="Arial Narrow"/>
                        </a:rPr>
                        <a:t> </a:t>
                      </a:r>
                      <a:r>
                        <a:rPr sz="900" dirty="0">
                          <a:solidFill>
                            <a:srgbClr val="231F20"/>
                          </a:solidFill>
                          <a:latin typeface="Arial Narrow"/>
                          <a:cs typeface="Arial Narrow"/>
                        </a:rPr>
                        <a:t>Schaumstoffmatte</a:t>
                      </a:r>
                      <a:endParaRPr sz="900">
                        <a:latin typeface="Arial Narrow"/>
                        <a:cs typeface="Arial Narrow"/>
                      </a:endParaRPr>
                    </a:p>
                  </a:txBody>
                  <a:tcPr marL="0" marR="0" marT="203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6"/>
                  </a:ext>
                </a:extLst>
              </a:tr>
              <a:tr h="178078">
                <a:tc>
                  <a:txBody>
                    <a:bodyPr/>
                    <a:lstStyle/>
                    <a:p>
                      <a:pPr marR="16510" algn="ctr">
                        <a:lnSpc>
                          <a:spcPct val="100000"/>
                        </a:lnSpc>
                        <a:spcBef>
                          <a:spcPts val="210"/>
                        </a:spcBef>
                      </a:pPr>
                      <a:r>
                        <a:rPr sz="900" b="1" dirty="0">
                          <a:solidFill>
                            <a:srgbClr val="231F20"/>
                          </a:solidFill>
                          <a:latin typeface="Arial Narrow"/>
                          <a:cs typeface="Arial Narrow"/>
                        </a:rPr>
                        <a:t>G</a:t>
                      </a:r>
                      <a:endParaRPr sz="900">
                        <a:latin typeface="Arial Narrow"/>
                        <a:cs typeface="Arial Narrow"/>
                      </a:endParaRPr>
                    </a:p>
                  </a:txBody>
                  <a:tcPr marL="0" marR="0" marT="266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96850" algn="ctr">
                        <a:lnSpc>
                          <a:spcPct val="100000"/>
                        </a:lnSpc>
                        <a:spcBef>
                          <a:spcPts val="155"/>
                        </a:spcBef>
                      </a:pPr>
                      <a:r>
                        <a:rPr sz="900" dirty="0">
                          <a:solidFill>
                            <a:srgbClr val="231F20"/>
                          </a:solidFill>
                          <a:latin typeface="Arial Narrow"/>
                          <a:cs typeface="Arial Narrow"/>
                        </a:rPr>
                        <a:t>Adapter für</a:t>
                      </a:r>
                      <a:r>
                        <a:rPr sz="900" spc="-10" dirty="0">
                          <a:solidFill>
                            <a:srgbClr val="231F20"/>
                          </a:solidFill>
                          <a:latin typeface="Arial Narrow"/>
                          <a:cs typeface="Arial Narrow"/>
                        </a:rPr>
                        <a:t> </a:t>
                      </a:r>
                      <a:r>
                        <a:rPr sz="900" dirty="0">
                          <a:solidFill>
                            <a:srgbClr val="231F20"/>
                          </a:solidFill>
                          <a:latin typeface="Arial Narrow"/>
                          <a:cs typeface="Arial Narrow"/>
                        </a:rPr>
                        <a:t>Whirlpool-Ablassventil</a:t>
                      </a:r>
                      <a:endParaRPr sz="900">
                        <a:latin typeface="Arial Narrow"/>
                        <a:cs typeface="Arial Narrow"/>
                      </a:endParaRPr>
                    </a:p>
                  </a:txBody>
                  <a:tcPr marL="0" marR="0" marT="1968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7"/>
                  </a:ext>
                </a:extLst>
              </a:tr>
              <a:tr h="178079">
                <a:tc>
                  <a:txBody>
                    <a:bodyPr/>
                    <a:lstStyle/>
                    <a:p>
                      <a:pPr marR="16510" algn="ctr">
                        <a:lnSpc>
                          <a:spcPct val="100000"/>
                        </a:lnSpc>
                        <a:spcBef>
                          <a:spcPts val="210"/>
                        </a:spcBef>
                      </a:pPr>
                      <a:r>
                        <a:rPr sz="900" b="1" dirty="0">
                          <a:solidFill>
                            <a:srgbClr val="231F20"/>
                          </a:solidFill>
                          <a:latin typeface="Arial Narrow"/>
                          <a:cs typeface="Arial Narrow"/>
                        </a:rPr>
                        <a:t>H</a:t>
                      </a:r>
                      <a:endParaRPr sz="900">
                        <a:latin typeface="Arial Narrow"/>
                        <a:cs typeface="Arial Narrow"/>
                      </a:endParaRPr>
                    </a:p>
                  </a:txBody>
                  <a:tcPr marL="0" marR="0" marT="266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96215" algn="ctr">
                        <a:lnSpc>
                          <a:spcPct val="100000"/>
                        </a:lnSpc>
                        <a:spcBef>
                          <a:spcPts val="155"/>
                        </a:spcBef>
                      </a:pPr>
                      <a:r>
                        <a:rPr sz="900" dirty="0">
                          <a:solidFill>
                            <a:srgbClr val="231F20"/>
                          </a:solidFill>
                          <a:latin typeface="Arial Narrow"/>
                          <a:cs typeface="Arial Narrow"/>
                        </a:rPr>
                        <a:t>Schraubenschlüssel für Einlass </a:t>
                      </a:r>
                      <a:r>
                        <a:rPr sz="900" spc="-5" dirty="0">
                          <a:solidFill>
                            <a:srgbClr val="231F20"/>
                          </a:solidFill>
                          <a:latin typeface="Arial Narrow"/>
                          <a:cs typeface="Arial Narrow"/>
                        </a:rPr>
                        <a:t>und</a:t>
                      </a:r>
                      <a:r>
                        <a:rPr sz="900" spc="-20" dirty="0">
                          <a:solidFill>
                            <a:srgbClr val="231F20"/>
                          </a:solidFill>
                          <a:latin typeface="Arial Narrow"/>
                          <a:cs typeface="Arial Narrow"/>
                        </a:rPr>
                        <a:t> </a:t>
                      </a:r>
                      <a:r>
                        <a:rPr sz="900" dirty="0">
                          <a:solidFill>
                            <a:srgbClr val="231F20"/>
                          </a:solidFill>
                          <a:latin typeface="Arial Narrow"/>
                          <a:cs typeface="Arial Narrow"/>
                        </a:rPr>
                        <a:t>Auslass</a:t>
                      </a:r>
                      <a:endParaRPr sz="900">
                        <a:latin typeface="Arial Narrow"/>
                        <a:cs typeface="Arial Narrow"/>
                      </a:endParaRPr>
                    </a:p>
                  </a:txBody>
                  <a:tcPr marL="0" marR="0" marT="1968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8"/>
                  </a:ext>
                </a:extLst>
              </a:tr>
              <a:tr h="178079">
                <a:tc>
                  <a:txBody>
                    <a:bodyPr/>
                    <a:lstStyle/>
                    <a:p>
                      <a:pPr marR="16510" algn="ctr">
                        <a:lnSpc>
                          <a:spcPct val="100000"/>
                        </a:lnSpc>
                        <a:spcBef>
                          <a:spcPts val="204"/>
                        </a:spcBef>
                      </a:pPr>
                      <a:r>
                        <a:rPr sz="900" b="1" dirty="0">
                          <a:solidFill>
                            <a:srgbClr val="231F20"/>
                          </a:solidFill>
                          <a:latin typeface="Arial Narrow"/>
                          <a:cs typeface="Arial Narrow"/>
                        </a:rPr>
                        <a:t>I</a:t>
                      </a:r>
                      <a:endParaRPr sz="900">
                        <a:latin typeface="Arial Narrow"/>
                        <a:cs typeface="Arial Narrow"/>
                      </a:endParaRPr>
                    </a:p>
                  </a:txBody>
                  <a:tcPr marL="0" marR="0" marT="2603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96850" algn="ctr">
                        <a:lnSpc>
                          <a:spcPct val="100000"/>
                        </a:lnSpc>
                        <a:spcBef>
                          <a:spcPts val="150"/>
                        </a:spcBef>
                      </a:pPr>
                      <a:r>
                        <a:rPr sz="900" dirty="0">
                          <a:solidFill>
                            <a:srgbClr val="231F20"/>
                          </a:solidFill>
                          <a:latin typeface="Arial Narrow"/>
                          <a:cs typeface="Arial Narrow"/>
                        </a:rPr>
                        <a:t>Schraubenschlüssel für</a:t>
                      </a:r>
                      <a:r>
                        <a:rPr sz="900" spc="-10" dirty="0">
                          <a:solidFill>
                            <a:srgbClr val="231F20"/>
                          </a:solidFill>
                          <a:latin typeface="Arial Narrow"/>
                          <a:cs typeface="Arial Narrow"/>
                        </a:rPr>
                        <a:t> </a:t>
                      </a:r>
                      <a:r>
                        <a:rPr sz="900" dirty="0">
                          <a:solidFill>
                            <a:srgbClr val="231F20"/>
                          </a:solidFill>
                          <a:latin typeface="Arial Narrow"/>
                          <a:cs typeface="Arial Narrow"/>
                        </a:rPr>
                        <a:t>Aufblasventil</a:t>
                      </a:r>
                      <a:endParaRPr sz="900">
                        <a:latin typeface="Arial Narrow"/>
                        <a:cs typeface="Arial Narrow"/>
                      </a:endParaRPr>
                    </a:p>
                  </a:txBody>
                  <a:tcPr marL="0" marR="0" marT="1905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9"/>
                  </a:ext>
                </a:extLst>
              </a:tr>
              <a:tr h="178084">
                <a:tc>
                  <a:txBody>
                    <a:bodyPr/>
                    <a:lstStyle/>
                    <a:p>
                      <a:pPr marR="16510" algn="ctr">
                        <a:lnSpc>
                          <a:spcPct val="100000"/>
                        </a:lnSpc>
                        <a:spcBef>
                          <a:spcPts val="204"/>
                        </a:spcBef>
                      </a:pPr>
                      <a:r>
                        <a:rPr sz="900" b="1" dirty="0">
                          <a:solidFill>
                            <a:srgbClr val="231F20"/>
                          </a:solidFill>
                          <a:latin typeface="Arial Narrow"/>
                          <a:cs typeface="Arial Narrow"/>
                        </a:rPr>
                        <a:t>J</a:t>
                      </a:r>
                      <a:endParaRPr sz="900">
                        <a:latin typeface="Arial Narrow"/>
                        <a:cs typeface="Arial Narrow"/>
                      </a:endParaRPr>
                    </a:p>
                  </a:txBody>
                  <a:tcPr marL="0" marR="0" marT="2603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96850" algn="ctr">
                        <a:lnSpc>
                          <a:spcPct val="100000"/>
                        </a:lnSpc>
                        <a:spcBef>
                          <a:spcPts val="150"/>
                        </a:spcBef>
                      </a:pPr>
                      <a:r>
                        <a:rPr sz="900" dirty="0">
                          <a:solidFill>
                            <a:srgbClr val="231F20"/>
                          </a:solidFill>
                          <a:latin typeface="Arial Narrow"/>
                          <a:cs typeface="Arial Narrow"/>
                        </a:rPr>
                        <a:t>Reparatur-Set</a:t>
                      </a:r>
                      <a:endParaRPr sz="900">
                        <a:latin typeface="Arial Narrow"/>
                        <a:cs typeface="Arial Narrow"/>
                      </a:endParaRPr>
                    </a:p>
                  </a:txBody>
                  <a:tcPr marL="0" marR="0" marT="1905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0"/>
                  </a:ext>
                </a:extLst>
              </a:tr>
            </a:tbl>
          </a:graphicData>
        </a:graphic>
      </p:graphicFrame>
      <p:sp>
        <p:nvSpPr>
          <p:cNvPr id="207" name="object 207"/>
          <p:cNvSpPr txBox="1"/>
          <p:nvPr/>
        </p:nvSpPr>
        <p:spPr>
          <a:xfrm>
            <a:off x="549485" y="4258133"/>
            <a:ext cx="180340" cy="142240"/>
          </a:xfrm>
          <a:prstGeom prst="rect">
            <a:avLst/>
          </a:prstGeom>
          <a:solidFill>
            <a:srgbClr val="58595B"/>
          </a:solidFill>
        </p:spPr>
        <p:txBody>
          <a:bodyPr vert="horz" wrap="square" lIns="0" tIns="0" rIns="0" bIns="0" rtlCol="0">
            <a:spAutoFit/>
          </a:bodyPr>
          <a:lstStyle/>
          <a:p>
            <a:pPr marL="45720">
              <a:lnSpc>
                <a:spcPct val="100000"/>
              </a:lnSpc>
            </a:pPr>
            <a:r>
              <a:rPr sz="800" dirty="0">
                <a:solidFill>
                  <a:srgbClr val="FFFFFF"/>
                </a:solidFill>
                <a:latin typeface="Arial Narrow"/>
                <a:cs typeface="Arial Narrow"/>
              </a:rPr>
              <a:t>A.</a:t>
            </a:r>
            <a:endParaRPr sz="800">
              <a:latin typeface="Arial Narrow"/>
              <a:cs typeface="Arial Narrow"/>
            </a:endParaRPr>
          </a:p>
        </p:txBody>
      </p:sp>
      <p:sp>
        <p:nvSpPr>
          <p:cNvPr id="208" name="object 208"/>
          <p:cNvSpPr txBox="1"/>
          <p:nvPr/>
        </p:nvSpPr>
        <p:spPr>
          <a:xfrm>
            <a:off x="1845221" y="4258133"/>
            <a:ext cx="181610" cy="142240"/>
          </a:xfrm>
          <a:prstGeom prst="rect">
            <a:avLst/>
          </a:prstGeom>
          <a:solidFill>
            <a:srgbClr val="58595B"/>
          </a:solidFill>
        </p:spPr>
        <p:txBody>
          <a:bodyPr vert="horz" wrap="square" lIns="0" tIns="0" rIns="0" bIns="0" rtlCol="0">
            <a:spAutoFit/>
          </a:bodyPr>
          <a:lstStyle/>
          <a:p>
            <a:pPr marL="43815">
              <a:lnSpc>
                <a:spcPct val="100000"/>
              </a:lnSpc>
            </a:pPr>
            <a:r>
              <a:rPr sz="800" dirty="0">
                <a:solidFill>
                  <a:srgbClr val="FFFFFF"/>
                </a:solidFill>
                <a:latin typeface="Arial Narrow"/>
                <a:cs typeface="Arial Narrow"/>
              </a:rPr>
              <a:t>B.</a:t>
            </a:r>
            <a:endParaRPr sz="800">
              <a:latin typeface="Arial Narrow"/>
              <a:cs typeface="Arial Narrow"/>
            </a:endParaRPr>
          </a:p>
        </p:txBody>
      </p:sp>
      <p:sp>
        <p:nvSpPr>
          <p:cNvPr id="209" name="object 209"/>
          <p:cNvSpPr txBox="1"/>
          <p:nvPr/>
        </p:nvSpPr>
        <p:spPr>
          <a:xfrm>
            <a:off x="3140943" y="4258133"/>
            <a:ext cx="178435" cy="142240"/>
          </a:xfrm>
          <a:prstGeom prst="rect">
            <a:avLst/>
          </a:prstGeom>
          <a:solidFill>
            <a:srgbClr val="58595B"/>
          </a:solidFill>
        </p:spPr>
        <p:txBody>
          <a:bodyPr vert="horz" wrap="square" lIns="0" tIns="0" rIns="0" bIns="0" rtlCol="0">
            <a:spAutoFit/>
          </a:bodyPr>
          <a:lstStyle/>
          <a:p>
            <a:pPr marL="42545">
              <a:lnSpc>
                <a:spcPct val="100000"/>
              </a:lnSpc>
            </a:pPr>
            <a:r>
              <a:rPr sz="800" dirty="0">
                <a:solidFill>
                  <a:srgbClr val="FFFFFF"/>
                </a:solidFill>
                <a:latin typeface="Arial Narrow"/>
                <a:cs typeface="Arial Narrow"/>
              </a:rPr>
              <a:t>C.</a:t>
            </a:r>
            <a:endParaRPr sz="800">
              <a:latin typeface="Arial Narrow"/>
              <a:cs typeface="Arial Narrow"/>
            </a:endParaRPr>
          </a:p>
        </p:txBody>
      </p:sp>
      <p:sp>
        <p:nvSpPr>
          <p:cNvPr id="210" name="object 210"/>
          <p:cNvSpPr txBox="1"/>
          <p:nvPr/>
        </p:nvSpPr>
        <p:spPr>
          <a:xfrm>
            <a:off x="4436664" y="4258133"/>
            <a:ext cx="179705" cy="142240"/>
          </a:xfrm>
          <a:prstGeom prst="rect">
            <a:avLst/>
          </a:prstGeom>
          <a:solidFill>
            <a:srgbClr val="58595B"/>
          </a:solidFill>
        </p:spPr>
        <p:txBody>
          <a:bodyPr vert="horz" wrap="square" lIns="0" tIns="0" rIns="0" bIns="0" rtlCol="0">
            <a:spAutoFit/>
          </a:bodyPr>
          <a:lstStyle/>
          <a:p>
            <a:pPr marL="45720">
              <a:lnSpc>
                <a:spcPct val="100000"/>
              </a:lnSpc>
            </a:pPr>
            <a:r>
              <a:rPr sz="800" dirty="0">
                <a:solidFill>
                  <a:srgbClr val="FFFFFF"/>
                </a:solidFill>
                <a:latin typeface="Arial Narrow"/>
                <a:cs typeface="Arial Narrow"/>
              </a:rPr>
              <a:t>D.</a:t>
            </a:r>
            <a:endParaRPr sz="800">
              <a:latin typeface="Arial Narrow"/>
              <a:cs typeface="Arial Narrow"/>
            </a:endParaRPr>
          </a:p>
        </p:txBody>
      </p:sp>
      <p:sp>
        <p:nvSpPr>
          <p:cNvPr id="211" name="object 211"/>
          <p:cNvSpPr txBox="1"/>
          <p:nvPr/>
        </p:nvSpPr>
        <p:spPr>
          <a:xfrm>
            <a:off x="5732387" y="4258133"/>
            <a:ext cx="179705" cy="142240"/>
          </a:xfrm>
          <a:prstGeom prst="rect">
            <a:avLst/>
          </a:prstGeom>
          <a:solidFill>
            <a:srgbClr val="58595B"/>
          </a:solidFill>
        </p:spPr>
        <p:txBody>
          <a:bodyPr vert="horz" wrap="square" lIns="0" tIns="0" rIns="0" bIns="0" rtlCol="0">
            <a:spAutoFit/>
          </a:bodyPr>
          <a:lstStyle/>
          <a:p>
            <a:pPr marL="45085">
              <a:lnSpc>
                <a:spcPct val="100000"/>
              </a:lnSpc>
            </a:pPr>
            <a:r>
              <a:rPr sz="800" dirty="0">
                <a:solidFill>
                  <a:srgbClr val="FFFFFF"/>
                </a:solidFill>
                <a:latin typeface="Arial Narrow"/>
                <a:cs typeface="Arial Narrow"/>
              </a:rPr>
              <a:t>E.</a:t>
            </a:r>
            <a:endParaRPr sz="800">
              <a:latin typeface="Arial Narrow"/>
              <a:cs typeface="Arial Narrow"/>
            </a:endParaRPr>
          </a:p>
        </p:txBody>
      </p:sp>
      <p:sp>
        <p:nvSpPr>
          <p:cNvPr id="212" name="object 212"/>
          <p:cNvSpPr txBox="1"/>
          <p:nvPr/>
        </p:nvSpPr>
        <p:spPr>
          <a:xfrm>
            <a:off x="549485" y="5307471"/>
            <a:ext cx="180340" cy="141605"/>
          </a:xfrm>
          <a:prstGeom prst="rect">
            <a:avLst/>
          </a:prstGeom>
          <a:solidFill>
            <a:srgbClr val="58595B"/>
          </a:solidFill>
        </p:spPr>
        <p:txBody>
          <a:bodyPr vert="horz" wrap="square" lIns="0" tIns="0" rIns="0" bIns="0" rtlCol="0">
            <a:spAutoFit/>
          </a:bodyPr>
          <a:lstStyle/>
          <a:p>
            <a:pPr marL="43180">
              <a:lnSpc>
                <a:spcPct val="100000"/>
              </a:lnSpc>
            </a:pPr>
            <a:r>
              <a:rPr sz="800" dirty="0">
                <a:solidFill>
                  <a:srgbClr val="FFFFFF"/>
                </a:solidFill>
                <a:latin typeface="Arial Narrow"/>
                <a:cs typeface="Arial Narrow"/>
              </a:rPr>
              <a:t>F.</a:t>
            </a:r>
            <a:endParaRPr sz="800">
              <a:latin typeface="Arial Narrow"/>
              <a:cs typeface="Arial Narrow"/>
            </a:endParaRPr>
          </a:p>
        </p:txBody>
      </p:sp>
      <p:sp>
        <p:nvSpPr>
          <p:cNvPr id="213" name="object 213"/>
          <p:cNvSpPr txBox="1"/>
          <p:nvPr/>
        </p:nvSpPr>
        <p:spPr>
          <a:xfrm>
            <a:off x="4436664" y="5307471"/>
            <a:ext cx="179705" cy="141605"/>
          </a:xfrm>
          <a:prstGeom prst="rect">
            <a:avLst/>
          </a:prstGeom>
          <a:solidFill>
            <a:srgbClr val="58595B"/>
          </a:solidFill>
        </p:spPr>
        <p:txBody>
          <a:bodyPr vert="horz" wrap="square" lIns="0" tIns="0" rIns="0" bIns="0" rtlCol="0">
            <a:spAutoFit/>
          </a:bodyPr>
          <a:lstStyle/>
          <a:p>
            <a:pPr marL="635" algn="ctr">
              <a:lnSpc>
                <a:spcPts val="940"/>
              </a:lnSpc>
            </a:pPr>
            <a:r>
              <a:rPr sz="800" dirty="0">
                <a:solidFill>
                  <a:srgbClr val="FFFFFF"/>
                </a:solidFill>
                <a:latin typeface="Arial Narrow"/>
                <a:cs typeface="Arial Narrow"/>
              </a:rPr>
              <a:t>I.</a:t>
            </a:r>
            <a:endParaRPr sz="800">
              <a:latin typeface="Arial Narrow"/>
              <a:cs typeface="Arial Narrow"/>
            </a:endParaRPr>
          </a:p>
        </p:txBody>
      </p:sp>
      <p:sp>
        <p:nvSpPr>
          <p:cNvPr id="214" name="object 214"/>
          <p:cNvSpPr txBox="1"/>
          <p:nvPr/>
        </p:nvSpPr>
        <p:spPr>
          <a:xfrm>
            <a:off x="5732387" y="5307471"/>
            <a:ext cx="179705" cy="141605"/>
          </a:xfrm>
          <a:prstGeom prst="rect">
            <a:avLst/>
          </a:prstGeom>
          <a:solidFill>
            <a:srgbClr val="58595B"/>
          </a:solidFill>
        </p:spPr>
        <p:txBody>
          <a:bodyPr vert="horz" wrap="square" lIns="0" tIns="0" rIns="0" bIns="0" rtlCol="0">
            <a:spAutoFit/>
          </a:bodyPr>
          <a:lstStyle/>
          <a:p>
            <a:pPr marL="57785">
              <a:lnSpc>
                <a:spcPct val="100000"/>
              </a:lnSpc>
            </a:pPr>
            <a:r>
              <a:rPr sz="800" spc="-5" dirty="0">
                <a:solidFill>
                  <a:srgbClr val="FFFFFF"/>
                </a:solidFill>
                <a:latin typeface="Arial Narrow"/>
                <a:cs typeface="Arial Narrow"/>
              </a:rPr>
              <a:t>J.</a:t>
            </a:r>
            <a:endParaRPr sz="800">
              <a:latin typeface="Arial Narrow"/>
              <a:cs typeface="Arial Narrow"/>
            </a:endParaRPr>
          </a:p>
        </p:txBody>
      </p:sp>
      <p:sp>
        <p:nvSpPr>
          <p:cNvPr id="215" name="object 215"/>
          <p:cNvSpPr txBox="1"/>
          <p:nvPr/>
        </p:nvSpPr>
        <p:spPr>
          <a:xfrm>
            <a:off x="549485" y="6356808"/>
            <a:ext cx="180340" cy="144145"/>
          </a:xfrm>
          <a:prstGeom prst="rect">
            <a:avLst/>
          </a:prstGeom>
          <a:solidFill>
            <a:srgbClr val="58595B"/>
          </a:solidFill>
        </p:spPr>
        <p:txBody>
          <a:bodyPr vert="horz" wrap="square" lIns="0" tIns="1905" rIns="0" bIns="0" rtlCol="0">
            <a:spAutoFit/>
          </a:bodyPr>
          <a:lstStyle/>
          <a:p>
            <a:pPr marL="59055">
              <a:lnSpc>
                <a:spcPct val="100000"/>
              </a:lnSpc>
              <a:spcBef>
                <a:spcPts val="15"/>
              </a:spcBef>
            </a:pPr>
            <a:r>
              <a:rPr sz="800" dirty="0">
                <a:solidFill>
                  <a:srgbClr val="FFFFFF"/>
                </a:solidFill>
                <a:latin typeface="Arial Narrow"/>
                <a:cs typeface="Arial Narrow"/>
              </a:rPr>
              <a:t>K.</a:t>
            </a:r>
            <a:endParaRPr sz="800">
              <a:latin typeface="Arial Narrow"/>
              <a:cs typeface="Arial Narrow"/>
            </a:endParaRPr>
          </a:p>
        </p:txBody>
      </p:sp>
      <p:sp>
        <p:nvSpPr>
          <p:cNvPr id="216" name="object 216"/>
          <p:cNvSpPr txBox="1"/>
          <p:nvPr/>
        </p:nvSpPr>
        <p:spPr>
          <a:xfrm>
            <a:off x="1845221" y="6356808"/>
            <a:ext cx="181610" cy="144145"/>
          </a:xfrm>
          <a:prstGeom prst="rect">
            <a:avLst/>
          </a:prstGeom>
          <a:solidFill>
            <a:srgbClr val="58595B"/>
          </a:solidFill>
        </p:spPr>
        <p:txBody>
          <a:bodyPr vert="horz" wrap="square" lIns="0" tIns="1905" rIns="0" bIns="0" rtlCol="0">
            <a:spAutoFit/>
          </a:bodyPr>
          <a:lstStyle/>
          <a:p>
            <a:pPr marL="59055">
              <a:lnSpc>
                <a:spcPct val="100000"/>
              </a:lnSpc>
              <a:spcBef>
                <a:spcPts val="15"/>
              </a:spcBef>
            </a:pPr>
            <a:r>
              <a:rPr sz="800" dirty="0">
                <a:solidFill>
                  <a:srgbClr val="FFFFFF"/>
                </a:solidFill>
                <a:latin typeface="Arial Narrow"/>
                <a:cs typeface="Arial Narrow"/>
              </a:rPr>
              <a:t>L.</a:t>
            </a:r>
            <a:endParaRPr sz="800">
              <a:latin typeface="Arial Narrow"/>
              <a:cs typeface="Arial Narrow"/>
            </a:endParaRPr>
          </a:p>
        </p:txBody>
      </p:sp>
      <p:sp>
        <p:nvSpPr>
          <p:cNvPr id="217" name="object 217"/>
          <p:cNvSpPr txBox="1"/>
          <p:nvPr/>
        </p:nvSpPr>
        <p:spPr>
          <a:xfrm>
            <a:off x="3140943" y="6356808"/>
            <a:ext cx="178435" cy="144145"/>
          </a:xfrm>
          <a:prstGeom prst="rect">
            <a:avLst/>
          </a:prstGeom>
          <a:solidFill>
            <a:srgbClr val="58595B"/>
          </a:solidFill>
        </p:spPr>
        <p:txBody>
          <a:bodyPr vert="horz" wrap="square" lIns="0" tIns="2540" rIns="0" bIns="0" rtlCol="0">
            <a:spAutoFit/>
          </a:bodyPr>
          <a:lstStyle/>
          <a:p>
            <a:pPr marL="45085">
              <a:lnSpc>
                <a:spcPct val="100000"/>
              </a:lnSpc>
              <a:spcBef>
                <a:spcPts val="20"/>
              </a:spcBef>
            </a:pPr>
            <a:r>
              <a:rPr sz="800" spc="-5" dirty="0">
                <a:solidFill>
                  <a:srgbClr val="FFFFFF"/>
                </a:solidFill>
                <a:latin typeface="Arial Narrow"/>
                <a:cs typeface="Arial Narrow"/>
              </a:rPr>
              <a:t>M.</a:t>
            </a:r>
            <a:endParaRPr sz="800">
              <a:latin typeface="Arial Narrow"/>
              <a:cs typeface="Arial Narrow"/>
            </a:endParaRPr>
          </a:p>
        </p:txBody>
      </p:sp>
      <p:sp>
        <p:nvSpPr>
          <p:cNvPr id="218" name="object 218"/>
          <p:cNvSpPr txBox="1"/>
          <p:nvPr/>
        </p:nvSpPr>
        <p:spPr>
          <a:xfrm>
            <a:off x="4436664" y="6356808"/>
            <a:ext cx="179705" cy="144145"/>
          </a:xfrm>
          <a:prstGeom prst="rect">
            <a:avLst/>
          </a:prstGeom>
          <a:solidFill>
            <a:srgbClr val="58595B"/>
          </a:solidFill>
        </p:spPr>
        <p:txBody>
          <a:bodyPr vert="horz" wrap="square" lIns="0" tIns="2540" rIns="0" bIns="0" rtlCol="0">
            <a:spAutoFit/>
          </a:bodyPr>
          <a:lstStyle/>
          <a:p>
            <a:pPr marL="43815">
              <a:lnSpc>
                <a:spcPct val="100000"/>
              </a:lnSpc>
              <a:spcBef>
                <a:spcPts val="20"/>
              </a:spcBef>
            </a:pPr>
            <a:r>
              <a:rPr sz="800" dirty="0">
                <a:solidFill>
                  <a:srgbClr val="FFFFFF"/>
                </a:solidFill>
                <a:latin typeface="Arial Narrow"/>
                <a:cs typeface="Arial Narrow"/>
              </a:rPr>
              <a:t>N.</a:t>
            </a:r>
            <a:endParaRPr sz="800">
              <a:latin typeface="Arial Narrow"/>
              <a:cs typeface="Arial Narrow"/>
            </a:endParaRPr>
          </a:p>
        </p:txBody>
      </p:sp>
      <p:sp>
        <p:nvSpPr>
          <p:cNvPr id="219" name="object 219"/>
          <p:cNvSpPr txBox="1"/>
          <p:nvPr/>
        </p:nvSpPr>
        <p:spPr>
          <a:xfrm>
            <a:off x="1845221" y="5307471"/>
            <a:ext cx="181610" cy="141605"/>
          </a:xfrm>
          <a:prstGeom prst="rect">
            <a:avLst/>
          </a:prstGeom>
          <a:solidFill>
            <a:srgbClr val="58595B"/>
          </a:solidFill>
        </p:spPr>
        <p:txBody>
          <a:bodyPr vert="horz" wrap="square" lIns="0" tIns="0" rIns="0" bIns="0" rtlCol="0">
            <a:spAutoFit/>
          </a:bodyPr>
          <a:lstStyle/>
          <a:p>
            <a:pPr marL="48895">
              <a:lnSpc>
                <a:spcPct val="100000"/>
              </a:lnSpc>
            </a:pPr>
            <a:r>
              <a:rPr sz="800" spc="-5" dirty="0">
                <a:solidFill>
                  <a:srgbClr val="FFFFFF"/>
                </a:solidFill>
                <a:latin typeface="Arial Narrow"/>
                <a:cs typeface="Arial Narrow"/>
              </a:rPr>
              <a:t>G.</a:t>
            </a:r>
            <a:endParaRPr sz="800">
              <a:latin typeface="Arial Narrow"/>
              <a:cs typeface="Arial Narrow"/>
            </a:endParaRPr>
          </a:p>
        </p:txBody>
      </p:sp>
      <p:sp>
        <p:nvSpPr>
          <p:cNvPr id="220" name="object 220"/>
          <p:cNvSpPr/>
          <p:nvPr/>
        </p:nvSpPr>
        <p:spPr>
          <a:xfrm>
            <a:off x="3137768" y="4254958"/>
            <a:ext cx="0" cy="3148330"/>
          </a:xfrm>
          <a:custGeom>
            <a:avLst/>
            <a:gdLst/>
            <a:ahLst/>
            <a:cxnLst/>
            <a:rect l="l" t="t" r="r" b="b"/>
            <a:pathLst>
              <a:path h="3148329">
                <a:moveTo>
                  <a:pt x="0" y="0"/>
                </a:moveTo>
                <a:lnTo>
                  <a:pt x="0" y="3148012"/>
                </a:lnTo>
              </a:path>
            </a:pathLst>
          </a:custGeom>
          <a:ln w="6350">
            <a:solidFill>
              <a:srgbClr val="231F20"/>
            </a:solidFill>
          </a:ln>
        </p:spPr>
        <p:txBody>
          <a:bodyPr wrap="square" lIns="0" tIns="0" rIns="0" bIns="0" rtlCol="0"/>
          <a:lstStyle/>
          <a:p>
            <a:endParaRPr/>
          </a:p>
        </p:txBody>
      </p:sp>
      <p:sp>
        <p:nvSpPr>
          <p:cNvPr id="221" name="object 221"/>
          <p:cNvSpPr/>
          <p:nvPr/>
        </p:nvSpPr>
        <p:spPr>
          <a:xfrm>
            <a:off x="1842046" y="4254958"/>
            <a:ext cx="0" cy="3148330"/>
          </a:xfrm>
          <a:custGeom>
            <a:avLst/>
            <a:gdLst/>
            <a:ahLst/>
            <a:cxnLst/>
            <a:rect l="l" t="t" r="r" b="b"/>
            <a:pathLst>
              <a:path h="3148329">
                <a:moveTo>
                  <a:pt x="0" y="0"/>
                </a:moveTo>
                <a:lnTo>
                  <a:pt x="0" y="3148012"/>
                </a:lnTo>
              </a:path>
            </a:pathLst>
          </a:custGeom>
          <a:ln w="6350">
            <a:solidFill>
              <a:srgbClr val="231F20"/>
            </a:solidFill>
          </a:ln>
        </p:spPr>
        <p:txBody>
          <a:bodyPr wrap="square" lIns="0" tIns="0" rIns="0" bIns="0" rtlCol="0"/>
          <a:lstStyle/>
          <a:p>
            <a:endParaRPr/>
          </a:p>
        </p:txBody>
      </p:sp>
      <p:sp>
        <p:nvSpPr>
          <p:cNvPr id="222" name="object 222"/>
          <p:cNvSpPr/>
          <p:nvPr/>
        </p:nvSpPr>
        <p:spPr>
          <a:xfrm>
            <a:off x="5729212" y="4254958"/>
            <a:ext cx="0" cy="3148330"/>
          </a:xfrm>
          <a:custGeom>
            <a:avLst/>
            <a:gdLst/>
            <a:ahLst/>
            <a:cxnLst/>
            <a:rect l="l" t="t" r="r" b="b"/>
            <a:pathLst>
              <a:path h="3148329">
                <a:moveTo>
                  <a:pt x="0" y="0"/>
                </a:moveTo>
                <a:lnTo>
                  <a:pt x="0" y="3148012"/>
                </a:lnTo>
              </a:path>
            </a:pathLst>
          </a:custGeom>
          <a:ln w="6350">
            <a:solidFill>
              <a:srgbClr val="231F20"/>
            </a:solidFill>
          </a:ln>
        </p:spPr>
        <p:txBody>
          <a:bodyPr wrap="square" lIns="0" tIns="0" rIns="0" bIns="0" rtlCol="0"/>
          <a:lstStyle/>
          <a:p>
            <a:endParaRPr/>
          </a:p>
        </p:txBody>
      </p:sp>
      <p:sp>
        <p:nvSpPr>
          <p:cNvPr id="223" name="object 223"/>
          <p:cNvSpPr txBox="1"/>
          <p:nvPr/>
        </p:nvSpPr>
        <p:spPr>
          <a:xfrm>
            <a:off x="3140943" y="5307471"/>
            <a:ext cx="178435" cy="141605"/>
          </a:xfrm>
          <a:prstGeom prst="rect">
            <a:avLst/>
          </a:prstGeom>
          <a:solidFill>
            <a:srgbClr val="58595B"/>
          </a:solidFill>
        </p:spPr>
        <p:txBody>
          <a:bodyPr vert="horz" wrap="square" lIns="0" tIns="0" rIns="0" bIns="0" rtlCol="0">
            <a:spAutoFit/>
          </a:bodyPr>
          <a:lstStyle/>
          <a:p>
            <a:pPr marL="42545">
              <a:lnSpc>
                <a:spcPct val="100000"/>
              </a:lnSpc>
            </a:pPr>
            <a:r>
              <a:rPr sz="800" dirty="0">
                <a:solidFill>
                  <a:srgbClr val="FFFFFF"/>
                </a:solidFill>
                <a:latin typeface="Arial Narrow"/>
                <a:cs typeface="Arial Narrow"/>
              </a:rPr>
              <a:t>H.</a:t>
            </a:r>
            <a:endParaRPr sz="800">
              <a:latin typeface="Arial Narrow"/>
              <a:cs typeface="Arial Narrow"/>
            </a:endParaRPr>
          </a:p>
        </p:txBody>
      </p:sp>
      <p:sp>
        <p:nvSpPr>
          <p:cNvPr id="224" name="object 224"/>
          <p:cNvSpPr/>
          <p:nvPr/>
        </p:nvSpPr>
        <p:spPr>
          <a:xfrm>
            <a:off x="5234872" y="5963365"/>
            <a:ext cx="324209" cy="249593"/>
          </a:xfrm>
          <a:prstGeom prst="rect">
            <a:avLst/>
          </a:prstGeom>
          <a:blipFill>
            <a:blip r:embed="rId2" cstate="print"/>
            <a:stretch>
              <a:fillRect/>
            </a:stretch>
          </a:blipFill>
        </p:spPr>
        <p:txBody>
          <a:bodyPr wrap="square" lIns="0" tIns="0" rIns="0" bIns="0" rtlCol="0"/>
          <a:lstStyle/>
          <a:p>
            <a:endParaRPr/>
          </a:p>
        </p:txBody>
      </p:sp>
      <p:sp>
        <p:nvSpPr>
          <p:cNvPr id="225" name="object 225"/>
          <p:cNvSpPr/>
          <p:nvPr/>
        </p:nvSpPr>
        <p:spPr>
          <a:xfrm>
            <a:off x="4541861" y="5747312"/>
            <a:ext cx="581660" cy="53340"/>
          </a:xfrm>
          <a:custGeom>
            <a:avLst/>
            <a:gdLst/>
            <a:ahLst/>
            <a:cxnLst/>
            <a:rect l="l" t="t" r="r" b="b"/>
            <a:pathLst>
              <a:path w="581660" h="53339">
                <a:moveTo>
                  <a:pt x="581583" y="1638"/>
                </a:moveTo>
                <a:lnTo>
                  <a:pt x="541801" y="27747"/>
                </a:lnTo>
                <a:lnTo>
                  <a:pt x="496301" y="38134"/>
                </a:lnTo>
                <a:lnTo>
                  <a:pt x="437427" y="46094"/>
                </a:lnTo>
                <a:lnTo>
                  <a:pt x="367953" y="51139"/>
                </a:lnTo>
                <a:lnTo>
                  <a:pt x="290652" y="52781"/>
                </a:lnTo>
                <a:lnTo>
                  <a:pt x="213363" y="50705"/>
                </a:lnTo>
                <a:lnTo>
                  <a:pt x="143921" y="45272"/>
                </a:lnTo>
                <a:lnTo>
                  <a:pt x="85094" y="36982"/>
                </a:lnTo>
                <a:lnTo>
                  <a:pt x="39653" y="26338"/>
                </a:lnTo>
                <a:lnTo>
                  <a:pt x="10365" y="13843"/>
                </a:lnTo>
                <a:lnTo>
                  <a:pt x="0" y="0"/>
                </a:lnTo>
              </a:path>
            </a:pathLst>
          </a:custGeom>
          <a:ln w="4432">
            <a:solidFill>
              <a:srgbClr val="231F20"/>
            </a:solidFill>
          </a:ln>
        </p:spPr>
        <p:txBody>
          <a:bodyPr wrap="square" lIns="0" tIns="0" rIns="0" bIns="0" rtlCol="0"/>
          <a:lstStyle/>
          <a:p>
            <a:endParaRPr/>
          </a:p>
        </p:txBody>
      </p:sp>
      <p:sp>
        <p:nvSpPr>
          <p:cNvPr id="226" name="object 226"/>
          <p:cNvSpPr/>
          <p:nvPr/>
        </p:nvSpPr>
        <p:spPr>
          <a:xfrm>
            <a:off x="4548365" y="5736478"/>
            <a:ext cx="569595" cy="38735"/>
          </a:xfrm>
          <a:custGeom>
            <a:avLst/>
            <a:gdLst/>
            <a:ahLst/>
            <a:cxnLst/>
            <a:rect l="l" t="t" r="r" b="b"/>
            <a:pathLst>
              <a:path w="569595" h="38735">
                <a:moveTo>
                  <a:pt x="569188" y="1181"/>
                </a:moveTo>
                <a:lnTo>
                  <a:pt x="514441" y="20569"/>
                </a:lnTo>
                <a:lnTo>
                  <a:pt x="469193" y="28111"/>
                </a:lnTo>
                <a:lnTo>
                  <a:pt x="414504" y="33816"/>
                </a:lnTo>
                <a:lnTo>
                  <a:pt x="352229" y="37381"/>
                </a:lnTo>
                <a:lnTo>
                  <a:pt x="284225" y="38506"/>
                </a:lnTo>
                <a:lnTo>
                  <a:pt x="216653" y="37021"/>
                </a:lnTo>
                <a:lnTo>
                  <a:pt x="154733" y="33160"/>
                </a:lnTo>
                <a:lnTo>
                  <a:pt x="100288" y="27225"/>
                </a:lnTo>
                <a:lnTo>
                  <a:pt x="55137" y="19519"/>
                </a:lnTo>
                <a:lnTo>
                  <a:pt x="21101" y="10343"/>
                </a:lnTo>
                <a:lnTo>
                  <a:pt x="0" y="0"/>
                </a:lnTo>
              </a:path>
            </a:pathLst>
          </a:custGeom>
          <a:ln w="4432">
            <a:solidFill>
              <a:srgbClr val="231F20"/>
            </a:solidFill>
          </a:ln>
        </p:spPr>
        <p:txBody>
          <a:bodyPr wrap="square" lIns="0" tIns="0" rIns="0" bIns="0" rtlCol="0"/>
          <a:lstStyle/>
          <a:p>
            <a:endParaRPr/>
          </a:p>
        </p:txBody>
      </p:sp>
      <p:sp>
        <p:nvSpPr>
          <p:cNvPr id="227" name="object 227"/>
          <p:cNvSpPr/>
          <p:nvPr/>
        </p:nvSpPr>
        <p:spPr>
          <a:xfrm>
            <a:off x="4541897" y="5679489"/>
            <a:ext cx="581660" cy="58419"/>
          </a:xfrm>
          <a:custGeom>
            <a:avLst/>
            <a:gdLst/>
            <a:ahLst/>
            <a:cxnLst/>
            <a:rect l="l" t="t" r="r" b="b"/>
            <a:pathLst>
              <a:path w="581660" h="58420">
                <a:moveTo>
                  <a:pt x="6464" y="56984"/>
                </a:moveTo>
                <a:lnTo>
                  <a:pt x="2235" y="53746"/>
                </a:lnTo>
                <a:lnTo>
                  <a:pt x="0" y="50368"/>
                </a:lnTo>
                <a:lnTo>
                  <a:pt x="0" y="46901"/>
                </a:lnTo>
                <a:lnTo>
                  <a:pt x="39799" y="22930"/>
                </a:lnTo>
                <a:lnTo>
                  <a:pt x="85302" y="13401"/>
                </a:lnTo>
                <a:lnTo>
                  <a:pt x="144176" y="6105"/>
                </a:lnTo>
                <a:lnTo>
                  <a:pt x="213648" y="1489"/>
                </a:lnTo>
                <a:lnTo>
                  <a:pt x="290944" y="0"/>
                </a:lnTo>
                <a:lnTo>
                  <a:pt x="368234" y="1909"/>
                </a:lnTo>
                <a:lnTo>
                  <a:pt x="437672" y="6908"/>
                </a:lnTo>
                <a:lnTo>
                  <a:pt x="496490" y="14535"/>
                </a:lnTo>
                <a:lnTo>
                  <a:pt x="541925" y="24324"/>
                </a:lnTo>
                <a:lnTo>
                  <a:pt x="581583" y="48539"/>
                </a:lnTo>
                <a:lnTo>
                  <a:pt x="581583" y="49911"/>
                </a:lnTo>
                <a:lnTo>
                  <a:pt x="575652" y="58166"/>
                </a:lnTo>
              </a:path>
            </a:pathLst>
          </a:custGeom>
          <a:ln w="4432">
            <a:solidFill>
              <a:srgbClr val="231F20"/>
            </a:solidFill>
          </a:ln>
        </p:spPr>
        <p:txBody>
          <a:bodyPr wrap="square" lIns="0" tIns="0" rIns="0" bIns="0" rtlCol="0"/>
          <a:lstStyle/>
          <a:p>
            <a:endParaRPr/>
          </a:p>
        </p:txBody>
      </p:sp>
      <p:sp>
        <p:nvSpPr>
          <p:cNvPr id="228" name="object 228"/>
          <p:cNvSpPr/>
          <p:nvPr/>
        </p:nvSpPr>
        <p:spPr>
          <a:xfrm>
            <a:off x="4540995" y="6046054"/>
            <a:ext cx="581660" cy="107314"/>
          </a:xfrm>
          <a:custGeom>
            <a:avLst/>
            <a:gdLst/>
            <a:ahLst/>
            <a:cxnLst/>
            <a:rect l="l" t="t" r="r" b="b"/>
            <a:pathLst>
              <a:path w="581660" h="107314">
                <a:moveTo>
                  <a:pt x="558761" y="1066"/>
                </a:moveTo>
                <a:lnTo>
                  <a:pt x="568537" y="8135"/>
                </a:lnTo>
                <a:lnTo>
                  <a:pt x="575689" y="15503"/>
                </a:lnTo>
                <a:lnTo>
                  <a:pt x="580077" y="23133"/>
                </a:lnTo>
                <a:lnTo>
                  <a:pt x="581558" y="30988"/>
                </a:lnTo>
                <a:lnTo>
                  <a:pt x="573822" y="48520"/>
                </a:lnTo>
                <a:lnTo>
                  <a:pt x="517529" y="78698"/>
                </a:lnTo>
                <a:lnTo>
                  <a:pt x="472465" y="90433"/>
                </a:lnTo>
                <a:lnTo>
                  <a:pt x="418452" y="99325"/>
                </a:lnTo>
                <a:lnTo>
                  <a:pt x="357236" y="104917"/>
                </a:lnTo>
                <a:lnTo>
                  <a:pt x="290563" y="106756"/>
                </a:lnTo>
                <a:lnTo>
                  <a:pt x="223897" y="104547"/>
                </a:lnTo>
                <a:lnTo>
                  <a:pt x="162711" y="98613"/>
                </a:lnTo>
                <a:lnTo>
                  <a:pt x="108749" y="89418"/>
                </a:lnTo>
                <a:lnTo>
                  <a:pt x="63753" y="77428"/>
                </a:lnTo>
                <a:lnTo>
                  <a:pt x="7635" y="46922"/>
                </a:lnTo>
                <a:lnTo>
                  <a:pt x="0" y="29337"/>
                </a:lnTo>
                <a:lnTo>
                  <a:pt x="1474" y="21631"/>
                </a:lnTo>
                <a:lnTo>
                  <a:pt x="5767" y="14144"/>
                </a:lnTo>
                <a:lnTo>
                  <a:pt x="12739" y="6919"/>
                </a:lnTo>
                <a:lnTo>
                  <a:pt x="22250" y="0"/>
                </a:lnTo>
              </a:path>
            </a:pathLst>
          </a:custGeom>
          <a:ln w="4432">
            <a:solidFill>
              <a:srgbClr val="231F20"/>
            </a:solidFill>
          </a:ln>
        </p:spPr>
        <p:txBody>
          <a:bodyPr wrap="square" lIns="0" tIns="0" rIns="0" bIns="0" rtlCol="0"/>
          <a:lstStyle/>
          <a:p>
            <a:endParaRPr/>
          </a:p>
        </p:txBody>
      </p:sp>
      <p:sp>
        <p:nvSpPr>
          <p:cNvPr id="229" name="object 229"/>
          <p:cNvSpPr/>
          <p:nvPr/>
        </p:nvSpPr>
        <p:spPr>
          <a:xfrm>
            <a:off x="4546183" y="6061107"/>
            <a:ext cx="571500" cy="63500"/>
          </a:xfrm>
          <a:custGeom>
            <a:avLst/>
            <a:gdLst/>
            <a:ahLst/>
            <a:cxnLst/>
            <a:rect l="l" t="t" r="r" b="b"/>
            <a:pathLst>
              <a:path w="571500" h="63500">
                <a:moveTo>
                  <a:pt x="571271" y="1562"/>
                </a:moveTo>
                <a:lnTo>
                  <a:pt x="517321" y="33295"/>
                </a:lnTo>
                <a:lnTo>
                  <a:pt x="471978" y="45688"/>
                </a:lnTo>
                <a:lnTo>
                  <a:pt x="416940" y="55100"/>
                </a:lnTo>
                <a:lnTo>
                  <a:pt x="354125" y="61034"/>
                </a:lnTo>
                <a:lnTo>
                  <a:pt x="285445" y="62991"/>
                </a:lnTo>
                <a:lnTo>
                  <a:pt x="216793" y="60662"/>
                </a:lnTo>
                <a:lnTo>
                  <a:pt x="154022" y="54382"/>
                </a:lnTo>
                <a:lnTo>
                  <a:pt x="99045" y="44664"/>
                </a:lnTo>
                <a:lnTo>
                  <a:pt x="53774" y="32019"/>
                </a:lnTo>
                <a:lnTo>
                  <a:pt x="20121" y="16961"/>
                </a:lnTo>
                <a:lnTo>
                  <a:pt x="0" y="0"/>
                </a:lnTo>
              </a:path>
            </a:pathLst>
          </a:custGeom>
          <a:ln w="4432">
            <a:solidFill>
              <a:srgbClr val="231F20"/>
            </a:solidFill>
          </a:ln>
        </p:spPr>
        <p:txBody>
          <a:bodyPr wrap="square" lIns="0" tIns="0" rIns="0" bIns="0" rtlCol="0"/>
          <a:lstStyle/>
          <a:p>
            <a:endParaRPr/>
          </a:p>
        </p:txBody>
      </p:sp>
      <p:sp>
        <p:nvSpPr>
          <p:cNvPr id="230" name="object 230"/>
          <p:cNvSpPr/>
          <p:nvPr/>
        </p:nvSpPr>
        <p:spPr>
          <a:xfrm>
            <a:off x="4701038" y="5709292"/>
            <a:ext cx="263525" cy="39370"/>
          </a:xfrm>
          <a:custGeom>
            <a:avLst/>
            <a:gdLst/>
            <a:ahLst/>
            <a:cxnLst/>
            <a:rect l="l" t="t" r="r" b="b"/>
            <a:pathLst>
              <a:path w="263525" h="39370">
                <a:moveTo>
                  <a:pt x="263347" y="19951"/>
                </a:moveTo>
                <a:lnTo>
                  <a:pt x="252984" y="27538"/>
                </a:lnTo>
                <a:lnTo>
                  <a:pt x="224743" y="33677"/>
                </a:lnTo>
                <a:lnTo>
                  <a:pt x="182871" y="37753"/>
                </a:lnTo>
                <a:lnTo>
                  <a:pt x="131610" y="39154"/>
                </a:lnTo>
                <a:lnTo>
                  <a:pt x="80354" y="37472"/>
                </a:lnTo>
                <a:lnTo>
                  <a:pt x="38511" y="33158"/>
                </a:lnTo>
                <a:lnTo>
                  <a:pt x="10314" y="26850"/>
                </a:lnTo>
                <a:lnTo>
                  <a:pt x="0" y="19189"/>
                </a:lnTo>
                <a:lnTo>
                  <a:pt x="10364" y="11601"/>
                </a:lnTo>
                <a:lnTo>
                  <a:pt x="38598" y="5461"/>
                </a:lnTo>
                <a:lnTo>
                  <a:pt x="80467" y="1387"/>
                </a:lnTo>
                <a:lnTo>
                  <a:pt x="131737" y="0"/>
                </a:lnTo>
                <a:lnTo>
                  <a:pt x="182980" y="1665"/>
                </a:lnTo>
                <a:lnTo>
                  <a:pt x="224821" y="5970"/>
                </a:lnTo>
                <a:lnTo>
                  <a:pt x="253023" y="12278"/>
                </a:lnTo>
                <a:lnTo>
                  <a:pt x="263347" y="19951"/>
                </a:lnTo>
                <a:close/>
              </a:path>
            </a:pathLst>
          </a:custGeom>
          <a:ln w="4432">
            <a:solidFill>
              <a:srgbClr val="231F20"/>
            </a:solidFill>
          </a:ln>
        </p:spPr>
        <p:txBody>
          <a:bodyPr wrap="square" lIns="0" tIns="0" rIns="0" bIns="0" rtlCol="0"/>
          <a:lstStyle/>
          <a:p>
            <a:endParaRPr/>
          </a:p>
        </p:txBody>
      </p:sp>
      <p:sp>
        <p:nvSpPr>
          <p:cNvPr id="231" name="object 231"/>
          <p:cNvSpPr/>
          <p:nvPr/>
        </p:nvSpPr>
        <p:spPr>
          <a:xfrm>
            <a:off x="4563174" y="5767405"/>
            <a:ext cx="1270" cy="308610"/>
          </a:xfrm>
          <a:custGeom>
            <a:avLst/>
            <a:gdLst/>
            <a:ahLst/>
            <a:cxnLst/>
            <a:rect l="l" t="t" r="r" b="b"/>
            <a:pathLst>
              <a:path w="1270" h="308610">
                <a:moveTo>
                  <a:pt x="850" y="0"/>
                </a:moveTo>
                <a:lnTo>
                  <a:pt x="0" y="308076"/>
                </a:lnTo>
              </a:path>
            </a:pathLst>
          </a:custGeom>
          <a:ln w="4432">
            <a:solidFill>
              <a:srgbClr val="231F20"/>
            </a:solidFill>
          </a:ln>
        </p:spPr>
        <p:txBody>
          <a:bodyPr wrap="square" lIns="0" tIns="0" rIns="0" bIns="0" rtlCol="0"/>
          <a:lstStyle/>
          <a:p>
            <a:endParaRPr/>
          </a:p>
        </p:txBody>
      </p:sp>
      <p:sp>
        <p:nvSpPr>
          <p:cNvPr id="232" name="object 232"/>
          <p:cNvSpPr/>
          <p:nvPr/>
        </p:nvSpPr>
        <p:spPr>
          <a:xfrm>
            <a:off x="4583785" y="5773750"/>
            <a:ext cx="1270" cy="311150"/>
          </a:xfrm>
          <a:custGeom>
            <a:avLst/>
            <a:gdLst/>
            <a:ahLst/>
            <a:cxnLst/>
            <a:rect l="l" t="t" r="r" b="b"/>
            <a:pathLst>
              <a:path w="1270" h="311150">
                <a:moveTo>
                  <a:pt x="888" y="0"/>
                </a:moveTo>
                <a:lnTo>
                  <a:pt x="0" y="311035"/>
                </a:lnTo>
              </a:path>
            </a:pathLst>
          </a:custGeom>
          <a:ln w="4432">
            <a:solidFill>
              <a:srgbClr val="231F20"/>
            </a:solidFill>
          </a:ln>
        </p:spPr>
        <p:txBody>
          <a:bodyPr wrap="square" lIns="0" tIns="0" rIns="0" bIns="0" rtlCol="0"/>
          <a:lstStyle/>
          <a:p>
            <a:endParaRPr/>
          </a:p>
        </p:txBody>
      </p:sp>
      <p:sp>
        <p:nvSpPr>
          <p:cNvPr id="233" name="object 233"/>
          <p:cNvSpPr/>
          <p:nvPr/>
        </p:nvSpPr>
        <p:spPr>
          <a:xfrm>
            <a:off x="4604398" y="5782828"/>
            <a:ext cx="1270" cy="311150"/>
          </a:xfrm>
          <a:custGeom>
            <a:avLst/>
            <a:gdLst/>
            <a:ahLst/>
            <a:cxnLst/>
            <a:rect l="l" t="t" r="r" b="b"/>
            <a:pathLst>
              <a:path w="1270" h="311150">
                <a:moveTo>
                  <a:pt x="863" y="0"/>
                </a:moveTo>
                <a:lnTo>
                  <a:pt x="0" y="310807"/>
                </a:lnTo>
              </a:path>
            </a:pathLst>
          </a:custGeom>
          <a:ln w="4432">
            <a:solidFill>
              <a:srgbClr val="231F20"/>
            </a:solidFill>
          </a:ln>
        </p:spPr>
        <p:txBody>
          <a:bodyPr wrap="square" lIns="0" tIns="0" rIns="0" bIns="0" rtlCol="0"/>
          <a:lstStyle/>
          <a:p>
            <a:endParaRPr/>
          </a:p>
        </p:txBody>
      </p:sp>
      <p:sp>
        <p:nvSpPr>
          <p:cNvPr id="234" name="object 234"/>
          <p:cNvSpPr/>
          <p:nvPr/>
        </p:nvSpPr>
        <p:spPr>
          <a:xfrm>
            <a:off x="4625036" y="5782884"/>
            <a:ext cx="1270" cy="315595"/>
          </a:xfrm>
          <a:custGeom>
            <a:avLst/>
            <a:gdLst/>
            <a:ahLst/>
            <a:cxnLst/>
            <a:rect l="l" t="t" r="r" b="b"/>
            <a:pathLst>
              <a:path w="1270" h="315595">
                <a:moveTo>
                  <a:pt x="888" y="0"/>
                </a:moveTo>
                <a:lnTo>
                  <a:pt x="0" y="315455"/>
                </a:lnTo>
              </a:path>
            </a:pathLst>
          </a:custGeom>
          <a:ln w="4432">
            <a:solidFill>
              <a:srgbClr val="231F20"/>
            </a:solidFill>
          </a:ln>
        </p:spPr>
        <p:txBody>
          <a:bodyPr wrap="square" lIns="0" tIns="0" rIns="0" bIns="0" rtlCol="0"/>
          <a:lstStyle/>
          <a:p>
            <a:endParaRPr/>
          </a:p>
        </p:txBody>
      </p:sp>
      <p:sp>
        <p:nvSpPr>
          <p:cNvPr id="235" name="object 235"/>
          <p:cNvSpPr/>
          <p:nvPr/>
        </p:nvSpPr>
        <p:spPr>
          <a:xfrm>
            <a:off x="4645648" y="5785650"/>
            <a:ext cx="1270" cy="320040"/>
          </a:xfrm>
          <a:custGeom>
            <a:avLst/>
            <a:gdLst/>
            <a:ahLst/>
            <a:cxnLst/>
            <a:rect l="l" t="t" r="r" b="b"/>
            <a:pathLst>
              <a:path w="1270" h="320039">
                <a:moveTo>
                  <a:pt x="914" y="0"/>
                </a:moveTo>
                <a:lnTo>
                  <a:pt x="0" y="319760"/>
                </a:lnTo>
              </a:path>
            </a:pathLst>
          </a:custGeom>
          <a:ln w="4432">
            <a:solidFill>
              <a:srgbClr val="231F20"/>
            </a:solidFill>
          </a:ln>
        </p:spPr>
        <p:txBody>
          <a:bodyPr wrap="square" lIns="0" tIns="0" rIns="0" bIns="0" rtlCol="0"/>
          <a:lstStyle/>
          <a:p>
            <a:endParaRPr/>
          </a:p>
        </p:txBody>
      </p:sp>
      <p:sp>
        <p:nvSpPr>
          <p:cNvPr id="236" name="object 236"/>
          <p:cNvSpPr/>
          <p:nvPr/>
        </p:nvSpPr>
        <p:spPr>
          <a:xfrm>
            <a:off x="4666336" y="5791379"/>
            <a:ext cx="1270" cy="316865"/>
          </a:xfrm>
          <a:custGeom>
            <a:avLst/>
            <a:gdLst/>
            <a:ahLst/>
            <a:cxnLst/>
            <a:rect l="l" t="t" r="r" b="b"/>
            <a:pathLst>
              <a:path w="1270" h="316864">
                <a:moveTo>
                  <a:pt x="863" y="0"/>
                </a:moveTo>
                <a:lnTo>
                  <a:pt x="0" y="316839"/>
                </a:lnTo>
              </a:path>
            </a:pathLst>
          </a:custGeom>
          <a:ln w="4432">
            <a:solidFill>
              <a:srgbClr val="231F20"/>
            </a:solidFill>
          </a:ln>
        </p:spPr>
        <p:txBody>
          <a:bodyPr wrap="square" lIns="0" tIns="0" rIns="0" bIns="0" rtlCol="0"/>
          <a:lstStyle/>
          <a:p>
            <a:endParaRPr/>
          </a:p>
        </p:txBody>
      </p:sp>
      <p:sp>
        <p:nvSpPr>
          <p:cNvPr id="237" name="object 237"/>
          <p:cNvSpPr/>
          <p:nvPr/>
        </p:nvSpPr>
        <p:spPr>
          <a:xfrm>
            <a:off x="4686936" y="5791411"/>
            <a:ext cx="1270" cy="322580"/>
          </a:xfrm>
          <a:custGeom>
            <a:avLst/>
            <a:gdLst/>
            <a:ahLst/>
            <a:cxnLst/>
            <a:rect l="l" t="t" r="r" b="b"/>
            <a:pathLst>
              <a:path w="1270" h="322579">
                <a:moveTo>
                  <a:pt x="888" y="0"/>
                </a:moveTo>
                <a:lnTo>
                  <a:pt x="0" y="322402"/>
                </a:lnTo>
              </a:path>
            </a:pathLst>
          </a:custGeom>
          <a:ln w="4432">
            <a:solidFill>
              <a:srgbClr val="231F20"/>
            </a:solidFill>
          </a:ln>
        </p:spPr>
        <p:txBody>
          <a:bodyPr wrap="square" lIns="0" tIns="0" rIns="0" bIns="0" rtlCol="0"/>
          <a:lstStyle/>
          <a:p>
            <a:endParaRPr/>
          </a:p>
        </p:txBody>
      </p:sp>
      <p:sp>
        <p:nvSpPr>
          <p:cNvPr id="238" name="object 238"/>
          <p:cNvSpPr/>
          <p:nvPr/>
        </p:nvSpPr>
        <p:spPr>
          <a:xfrm>
            <a:off x="4707610" y="5794132"/>
            <a:ext cx="1270" cy="322580"/>
          </a:xfrm>
          <a:custGeom>
            <a:avLst/>
            <a:gdLst/>
            <a:ahLst/>
            <a:cxnLst/>
            <a:rect l="l" t="t" r="r" b="b"/>
            <a:pathLst>
              <a:path w="1270" h="322579">
                <a:moveTo>
                  <a:pt x="901" y="0"/>
                </a:moveTo>
                <a:lnTo>
                  <a:pt x="0" y="322529"/>
                </a:lnTo>
              </a:path>
            </a:pathLst>
          </a:custGeom>
          <a:ln w="4432">
            <a:solidFill>
              <a:srgbClr val="231F20"/>
            </a:solidFill>
          </a:ln>
        </p:spPr>
        <p:txBody>
          <a:bodyPr wrap="square" lIns="0" tIns="0" rIns="0" bIns="0" rtlCol="0"/>
          <a:lstStyle/>
          <a:p>
            <a:endParaRPr/>
          </a:p>
        </p:txBody>
      </p:sp>
      <p:sp>
        <p:nvSpPr>
          <p:cNvPr id="239" name="object 239"/>
          <p:cNvSpPr/>
          <p:nvPr/>
        </p:nvSpPr>
        <p:spPr>
          <a:xfrm>
            <a:off x="4728235" y="5795578"/>
            <a:ext cx="1270" cy="321310"/>
          </a:xfrm>
          <a:custGeom>
            <a:avLst/>
            <a:gdLst/>
            <a:ahLst/>
            <a:cxnLst/>
            <a:rect l="l" t="t" r="r" b="b"/>
            <a:pathLst>
              <a:path w="1270" h="321310">
                <a:moveTo>
                  <a:pt x="901" y="0"/>
                </a:moveTo>
                <a:lnTo>
                  <a:pt x="0" y="321132"/>
                </a:lnTo>
              </a:path>
            </a:pathLst>
          </a:custGeom>
          <a:ln w="4432">
            <a:solidFill>
              <a:srgbClr val="231F20"/>
            </a:solidFill>
          </a:ln>
        </p:spPr>
        <p:txBody>
          <a:bodyPr wrap="square" lIns="0" tIns="0" rIns="0" bIns="0" rtlCol="0"/>
          <a:lstStyle/>
          <a:p>
            <a:endParaRPr/>
          </a:p>
        </p:txBody>
      </p:sp>
      <p:sp>
        <p:nvSpPr>
          <p:cNvPr id="240" name="object 240"/>
          <p:cNvSpPr/>
          <p:nvPr/>
        </p:nvSpPr>
        <p:spPr>
          <a:xfrm>
            <a:off x="4748885" y="5797580"/>
            <a:ext cx="1270" cy="320040"/>
          </a:xfrm>
          <a:custGeom>
            <a:avLst/>
            <a:gdLst/>
            <a:ahLst/>
            <a:cxnLst/>
            <a:rect l="l" t="t" r="r" b="b"/>
            <a:pathLst>
              <a:path w="1270" h="320039">
                <a:moveTo>
                  <a:pt x="888" y="0"/>
                </a:moveTo>
                <a:lnTo>
                  <a:pt x="0" y="319633"/>
                </a:lnTo>
              </a:path>
            </a:pathLst>
          </a:custGeom>
          <a:ln w="4432">
            <a:solidFill>
              <a:srgbClr val="231F20"/>
            </a:solidFill>
          </a:ln>
        </p:spPr>
        <p:txBody>
          <a:bodyPr wrap="square" lIns="0" tIns="0" rIns="0" bIns="0" rtlCol="0"/>
          <a:lstStyle/>
          <a:p>
            <a:endParaRPr/>
          </a:p>
        </p:txBody>
      </p:sp>
      <p:sp>
        <p:nvSpPr>
          <p:cNvPr id="241" name="object 241"/>
          <p:cNvSpPr/>
          <p:nvPr/>
        </p:nvSpPr>
        <p:spPr>
          <a:xfrm>
            <a:off x="4769498" y="5797636"/>
            <a:ext cx="1270" cy="321945"/>
          </a:xfrm>
          <a:custGeom>
            <a:avLst/>
            <a:gdLst/>
            <a:ahLst/>
            <a:cxnLst/>
            <a:rect l="l" t="t" r="r" b="b"/>
            <a:pathLst>
              <a:path w="1270" h="321945">
                <a:moveTo>
                  <a:pt x="901" y="0"/>
                </a:moveTo>
                <a:lnTo>
                  <a:pt x="0" y="321779"/>
                </a:lnTo>
              </a:path>
            </a:pathLst>
          </a:custGeom>
          <a:ln w="4432">
            <a:solidFill>
              <a:srgbClr val="231F20"/>
            </a:solidFill>
          </a:ln>
        </p:spPr>
        <p:txBody>
          <a:bodyPr wrap="square" lIns="0" tIns="0" rIns="0" bIns="0" rtlCol="0"/>
          <a:lstStyle/>
          <a:p>
            <a:endParaRPr/>
          </a:p>
        </p:txBody>
      </p:sp>
      <p:sp>
        <p:nvSpPr>
          <p:cNvPr id="242" name="object 242"/>
          <p:cNvSpPr/>
          <p:nvPr/>
        </p:nvSpPr>
        <p:spPr>
          <a:xfrm>
            <a:off x="4790136" y="5799471"/>
            <a:ext cx="1270" cy="323850"/>
          </a:xfrm>
          <a:custGeom>
            <a:avLst/>
            <a:gdLst/>
            <a:ahLst/>
            <a:cxnLst/>
            <a:rect l="l" t="t" r="r" b="b"/>
            <a:pathLst>
              <a:path w="1270" h="323850">
                <a:moveTo>
                  <a:pt x="876" y="0"/>
                </a:moveTo>
                <a:lnTo>
                  <a:pt x="0" y="323748"/>
                </a:lnTo>
              </a:path>
            </a:pathLst>
          </a:custGeom>
          <a:ln w="4432">
            <a:solidFill>
              <a:srgbClr val="231F20"/>
            </a:solidFill>
          </a:ln>
        </p:spPr>
        <p:txBody>
          <a:bodyPr wrap="square" lIns="0" tIns="0" rIns="0" bIns="0" rtlCol="0"/>
          <a:lstStyle/>
          <a:p>
            <a:endParaRPr/>
          </a:p>
        </p:txBody>
      </p:sp>
      <p:sp>
        <p:nvSpPr>
          <p:cNvPr id="243" name="object 243"/>
          <p:cNvSpPr/>
          <p:nvPr/>
        </p:nvSpPr>
        <p:spPr>
          <a:xfrm>
            <a:off x="4810773" y="5800532"/>
            <a:ext cx="1270" cy="323215"/>
          </a:xfrm>
          <a:custGeom>
            <a:avLst/>
            <a:gdLst/>
            <a:ahLst/>
            <a:cxnLst/>
            <a:rect l="l" t="t" r="r" b="b"/>
            <a:pathLst>
              <a:path w="1270" h="323214">
                <a:moveTo>
                  <a:pt x="901" y="0"/>
                </a:moveTo>
                <a:lnTo>
                  <a:pt x="0" y="322745"/>
                </a:lnTo>
              </a:path>
            </a:pathLst>
          </a:custGeom>
          <a:ln w="4432">
            <a:solidFill>
              <a:srgbClr val="231F20"/>
            </a:solidFill>
          </a:ln>
        </p:spPr>
        <p:txBody>
          <a:bodyPr wrap="square" lIns="0" tIns="0" rIns="0" bIns="0" rtlCol="0"/>
          <a:lstStyle/>
          <a:p>
            <a:endParaRPr/>
          </a:p>
        </p:txBody>
      </p:sp>
      <p:sp>
        <p:nvSpPr>
          <p:cNvPr id="244" name="object 244"/>
          <p:cNvSpPr/>
          <p:nvPr/>
        </p:nvSpPr>
        <p:spPr>
          <a:xfrm>
            <a:off x="4831435" y="5797828"/>
            <a:ext cx="1270" cy="326390"/>
          </a:xfrm>
          <a:custGeom>
            <a:avLst/>
            <a:gdLst/>
            <a:ahLst/>
            <a:cxnLst/>
            <a:rect l="l" t="t" r="r" b="b"/>
            <a:pathLst>
              <a:path w="1270" h="326389">
                <a:moveTo>
                  <a:pt x="914" y="0"/>
                </a:moveTo>
                <a:lnTo>
                  <a:pt x="0" y="326263"/>
                </a:lnTo>
              </a:path>
            </a:pathLst>
          </a:custGeom>
          <a:ln w="4432">
            <a:solidFill>
              <a:srgbClr val="231F20"/>
            </a:solidFill>
          </a:ln>
        </p:spPr>
        <p:txBody>
          <a:bodyPr wrap="square" lIns="0" tIns="0" rIns="0" bIns="0" rtlCol="0"/>
          <a:lstStyle/>
          <a:p>
            <a:endParaRPr/>
          </a:p>
        </p:txBody>
      </p:sp>
      <p:sp>
        <p:nvSpPr>
          <p:cNvPr id="245" name="object 245"/>
          <p:cNvSpPr/>
          <p:nvPr/>
        </p:nvSpPr>
        <p:spPr>
          <a:xfrm>
            <a:off x="4852111" y="5797879"/>
            <a:ext cx="1270" cy="323850"/>
          </a:xfrm>
          <a:custGeom>
            <a:avLst/>
            <a:gdLst/>
            <a:ahLst/>
            <a:cxnLst/>
            <a:rect l="l" t="t" r="r" b="b"/>
            <a:pathLst>
              <a:path w="1270" h="323850">
                <a:moveTo>
                  <a:pt x="876" y="0"/>
                </a:moveTo>
                <a:lnTo>
                  <a:pt x="0" y="323519"/>
                </a:lnTo>
              </a:path>
            </a:pathLst>
          </a:custGeom>
          <a:ln w="4432">
            <a:solidFill>
              <a:srgbClr val="231F20"/>
            </a:solidFill>
          </a:ln>
        </p:spPr>
        <p:txBody>
          <a:bodyPr wrap="square" lIns="0" tIns="0" rIns="0" bIns="0" rtlCol="0"/>
          <a:lstStyle/>
          <a:p>
            <a:endParaRPr/>
          </a:p>
        </p:txBody>
      </p:sp>
      <p:sp>
        <p:nvSpPr>
          <p:cNvPr id="246" name="object 246"/>
          <p:cNvSpPr/>
          <p:nvPr/>
        </p:nvSpPr>
        <p:spPr>
          <a:xfrm>
            <a:off x="4872761" y="5797922"/>
            <a:ext cx="1270" cy="321945"/>
          </a:xfrm>
          <a:custGeom>
            <a:avLst/>
            <a:gdLst/>
            <a:ahLst/>
            <a:cxnLst/>
            <a:rect l="l" t="t" r="r" b="b"/>
            <a:pathLst>
              <a:path w="1270" h="321945">
                <a:moveTo>
                  <a:pt x="888" y="0"/>
                </a:moveTo>
                <a:lnTo>
                  <a:pt x="0" y="321843"/>
                </a:lnTo>
              </a:path>
            </a:pathLst>
          </a:custGeom>
          <a:ln w="4432">
            <a:solidFill>
              <a:srgbClr val="231F20"/>
            </a:solidFill>
          </a:ln>
        </p:spPr>
        <p:txBody>
          <a:bodyPr wrap="square" lIns="0" tIns="0" rIns="0" bIns="0" rtlCol="0"/>
          <a:lstStyle/>
          <a:p>
            <a:endParaRPr/>
          </a:p>
        </p:txBody>
      </p:sp>
      <p:sp>
        <p:nvSpPr>
          <p:cNvPr id="247" name="object 247"/>
          <p:cNvSpPr/>
          <p:nvPr/>
        </p:nvSpPr>
        <p:spPr>
          <a:xfrm>
            <a:off x="4893373" y="5796061"/>
            <a:ext cx="1270" cy="323850"/>
          </a:xfrm>
          <a:custGeom>
            <a:avLst/>
            <a:gdLst/>
            <a:ahLst/>
            <a:cxnLst/>
            <a:rect l="l" t="t" r="r" b="b"/>
            <a:pathLst>
              <a:path w="1270" h="323850">
                <a:moveTo>
                  <a:pt x="914" y="0"/>
                </a:moveTo>
                <a:lnTo>
                  <a:pt x="0" y="323723"/>
                </a:lnTo>
              </a:path>
            </a:pathLst>
          </a:custGeom>
          <a:ln w="4432">
            <a:solidFill>
              <a:srgbClr val="231F20"/>
            </a:solidFill>
          </a:ln>
        </p:spPr>
        <p:txBody>
          <a:bodyPr wrap="square" lIns="0" tIns="0" rIns="0" bIns="0" rtlCol="0"/>
          <a:lstStyle/>
          <a:p>
            <a:endParaRPr/>
          </a:p>
        </p:txBody>
      </p:sp>
      <p:sp>
        <p:nvSpPr>
          <p:cNvPr id="248" name="object 248"/>
          <p:cNvSpPr/>
          <p:nvPr/>
        </p:nvSpPr>
        <p:spPr>
          <a:xfrm>
            <a:off x="4914036" y="5794709"/>
            <a:ext cx="1270" cy="322580"/>
          </a:xfrm>
          <a:custGeom>
            <a:avLst/>
            <a:gdLst/>
            <a:ahLst/>
            <a:cxnLst/>
            <a:rect l="l" t="t" r="r" b="b"/>
            <a:pathLst>
              <a:path w="1270" h="322579">
                <a:moveTo>
                  <a:pt x="888" y="0"/>
                </a:moveTo>
                <a:lnTo>
                  <a:pt x="0" y="322529"/>
                </a:lnTo>
              </a:path>
            </a:pathLst>
          </a:custGeom>
          <a:ln w="4432">
            <a:solidFill>
              <a:srgbClr val="231F20"/>
            </a:solidFill>
          </a:ln>
        </p:spPr>
        <p:txBody>
          <a:bodyPr wrap="square" lIns="0" tIns="0" rIns="0" bIns="0" rtlCol="0"/>
          <a:lstStyle/>
          <a:p>
            <a:endParaRPr/>
          </a:p>
        </p:txBody>
      </p:sp>
      <p:sp>
        <p:nvSpPr>
          <p:cNvPr id="249" name="object 249"/>
          <p:cNvSpPr/>
          <p:nvPr/>
        </p:nvSpPr>
        <p:spPr>
          <a:xfrm>
            <a:off x="4934698" y="5794790"/>
            <a:ext cx="1270" cy="322580"/>
          </a:xfrm>
          <a:custGeom>
            <a:avLst/>
            <a:gdLst/>
            <a:ahLst/>
            <a:cxnLst/>
            <a:rect l="l" t="t" r="r" b="b"/>
            <a:pathLst>
              <a:path w="1270" h="322579">
                <a:moveTo>
                  <a:pt x="901" y="0"/>
                </a:moveTo>
                <a:lnTo>
                  <a:pt x="0" y="322491"/>
                </a:lnTo>
              </a:path>
            </a:pathLst>
          </a:custGeom>
          <a:ln w="4432">
            <a:solidFill>
              <a:srgbClr val="231F20"/>
            </a:solidFill>
          </a:ln>
        </p:spPr>
        <p:txBody>
          <a:bodyPr wrap="square" lIns="0" tIns="0" rIns="0" bIns="0" rtlCol="0"/>
          <a:lstStyle/>
          <a:p>
            <a:endParaRPr/>
          </a:p>
        </p:txBody>
      </p:sp>
      <p:sp>
        <p:nvSpPr>
          <p:cNvPr id="250" name="object 250"/>
          <p:cNvSpPr/>
          <p:nvPr/>
        </p:nvSpPr>
        <p:spPr>
          <a:xfrm>
            <a:off x="4955322" y="5794821"/>
            <a:ext cx="1270" cy="322580"/>
          </a:xfrm>
          <a:custGeom>
            <a:avLst/>
            <a:gdLst/>
            <a:ahLst/>
            <a:cxnLst/>
            <a:rect l="l" t="t" r="r" b="b"/>
            <a:pathLst>
              <a:path w="1270" h="322579">
                <a:moveTo>
                  <a:pt x="927" y="0"/>
                </a:moveTo>
                <a:lnTo>
                  <a:pt x="0" y="322503"/>
                </a:lnTo>
              </a:path>
            </a:pathLst>
          </a:custGeom>
          <a:ln w="4432">
            <a:solidFill>
              <a:srgbClr val="231F20"/>
            </a:solidFill>
          </a:ln>
        </p:spPr>
        <p:txBody>
          <a:bodyPr wrap="square" lIns="0" tIns="0" rIns="0" bIns="0" rtlCol="0"/>
          <a:lstStyle/>
          <a:p>
            <a:endParaRPr/>
          </a:p>
        </p:txBody>
      </p:sp>
      <p:sp>
        <p:nvSpPr>
          <p:cNvPr id="251" name="object 251"/>
          <p:cNvSpPr/>
          <p:nvPr/>
        </p:nvSpPr>
        <p:spPr>
          <a:xfrm>
            <a:off x="4975960" y="5793463"/>
            <a:ext cx="1270" cy="321310"/>
          </a:xfrm>
          <a:custGeom>
            <a:avLst/>
            <a:gdLst/>
            <a:ahLst/>
            <a:cxnLst/>
            <a:rect l="l" t="t" r="r" b="b"/>
            <a:pathLst>
              <a:path w="1270" h="321310">
                <a:moveTo>
                  <a:pt x="914" y="0"/>
                </a:moveTo>
                <a:lnTo>
                  <a:pt x="0" y="321195"/>
                </a:lnTo>
              </a:path>
            </a:pathLst>
          </a:custGeom>
          <a:ln w="4432">
            <a:solidFill>
              <a:srgbClr val="231F20"/>
            </a:solidFill>
          </a:ln>
        </p:spPr>
        <p:txBody>
          <a:bodyPr wrap="square" lIns="0" tIns="0" rIns="0" bIns="0" rtlCol="0"/>
          <a:lstStyle/>
          <a:p>
            <a:endParaRPr/>
          </a:p>
        </p:txBody>
      </p:sp>
      <p:sp>
        <p:nvSpPr>
          <p:cNvPr id="252" name="object 252"/>
          <p:cNvSpPr/>
          <p:nvPr/>
        </p:nvSpPr>
        <p:spPr>
          <a:xfrm>
            <a:off x="4996647" y="5791262"/>
            <a:ext cx="1270" cy="320040"/>
          </a:xfrm>
          <a:custGeom>
            <a:avLst/>
            <a:gdLst/>
            <a:ahLst/>
            <a:cxnLst/>
            <a:rect l="l" t="t" r="r" b="b"/>
            <a:pathLst>
              <a:path w="1270" h="320039">
                <a:moveTo>
                  <a:pt x="888" y="0"/>
                </a:moveTo>
                <a:lnTo>
                  <a:pt x="0" y="319773"/>
                </a:lnTo>
              </a:path>
            </a:pathLst>
          </a:custGeom>
          <a:ln w="4432">
            <a:solidFill>
              <a:srgbClr val="231F20"/>
            </a:solidFill>
          </a:ln>
        </p:spPr>
        <p:txBody>
          <a:bodyPr wrap="square" lIns="0" tIns="0" rIns="0" bIns="0" rtlCol="0"/>
          <a:lstStyle/>
          <a:p>
            <a:endParaRPr/>
          </a:p>
        </p:txBody>
      </p:sp>
      <p:sp>
        <p:nvSpPr>
          <p:cNvPr id="253" name="object 253"/>
          <p:cNvSpPr/>
          <p:nvPr/>
        </p:nvSpPr>
        <p:spPr>
          <a:xfrm>
            <a:off x="5017272" y="5788726"/>
            <a:ext cx="1270" cy="318135"/>
          </a:xfrm>
          <a:custGeom>
            <a:avLst/>
            <a:gdLst/>
            <a:ahLst/>
            <a:cxnLst/>
            <a:rect l="l" t="t" r="r" b="b"/>
            <a:pathLst>
              <a:path w="1270" h="318135">
                <a:moveTo>
                  <a:pt x="939" y="0"/>
                </a:moveTo>
                <a:lnTo>
                  <a:pt x="0" y="317741"/>
                </a:lnTo>
              </a:path>
            </a:pathLst>
          </a:custGeom>
          <a:ln w="4432">
            <a:solidFill>
              <a:srgbClr val="231F20"/>
            </a:solidFill>
          </a:ln>
        </p:spPr>
        <p:txBody>
          <a:bodyPr wrap="square" lIns="0" tIns="0" rIns="0" bIns="0" rtlCol="0"/>
          <a:lstStyle/>
          <a:p>
            <a:endParaRPr/>
          </a:p>
        </p:txBody>
      </p:sp>
      <p:sp>
        <p:nvSpPr>
          <p:cNvPr id="254" name="object 254"/>
          <p:cNvSpPr/>
          <p:nvPr/>
        </p:nvSpPr>
        <p:spPr>
          <a:xfrm>
            <a:off x="5037960" y="5785377"/>
            <a:ext cx="1270" cy="317500"/>
          </a:xfrm>
          <a:custGeom>
            <a:avLst/>
            <a:gdLst/>
            <a:ahLst/>
            <a:cxnLst/>
            <a:rect l="l" t="t" r="r" b="b"/>
            <a:pathLst>
              <a:path w="1270" h="317500">
                <a:moveTo>
                  <a:pt x="863" y="0"/>
                </a:moveTo>
                <a:lnTo>
                  <a:pt x="0" y="317284"/>
                </a:lnTo>
              </a:path>
            </a:pathLst>
          </a:custGeom>
          <a:ln w="4432">
            <a:solidFill>
              <a:srgbClr val="231F20"/>
            </a:solidFill>
          </a:ln>
        </p:spPr>
        <p:txBody>
          <a:bodyPr wrap="square" lIns="0" tIns="0" rIns="0" bIns="0" rtlCol="0"/>
          <a:lstStyle/>
          <a:p>
            <a:endParaRPr/>
          </a:p>
        </p:txBody>
      </p:sp>
      <p:sp>
        <p:nvSpPr>
          <p:cNvPr id="255" name="object 255"/>
          <p:cNvSpPr/>
          <p:nvPr/>
        </p:nvSpPr>
        <p:spPr>
          <a:xfrm>
            <a:off x="5058636" y="5784372"/>
            <a:ext cx="1270" cy="310515"/>
          </a:xfrm>
          <a:custGeom>
            <a:avLst/>
            <a:gdLst/>
            <a:ahLst/>
            <a:cxnLst/>
            <a:rect l="l" t="t" r="r" b="b"/>
            <a:pathLst>
              <a:path w="1270" h="310514">
                <a:moveTo>
                  <a:pt x="850" y="0"/>
                </a:moveTo>
                <a:lnTo>
                  <a:pt x="0" y="310515"/>
                </a:lnTo>
              </a:path>
            </a:pathLst>
          </a:custGeom>
          <a:ln w="4432">
            <a:solidFill>
              <a:srgbClr val="231F20"/>
            </a:solidFill>
          </a:ln>
        </p:spPr>
        <p:txBody>
          <a:bodyPr wrap="square" lIns="0" tIns="0" rIns="0" bIns="0" rtlCol="0"/>
          <a:lstStyle/>
          <a:p>
            <a:endParaRPr/>
          </a:p>
        </p:txBody>
      </p:sp>
      <p:sp>
        <p:nvSpPr>
          <p:cNvPr id="256" name="object 256"/>
          <p:cNvSpPr/>
          <p:nvPr/>
        </p:nvSpPr>
        <p:spPr>
          <a:xfrm>
            <a:off x="5079286" y="5778345"/>
            <a:ext cx="1270" cy="308610"/>
          </a:xfrm>
          <a:custGeom>
            <a:avLst/>
            <a:gdLst/>
            <a:ahLst/>
            <a:cxnLst/>
            <a:rect l="l" t="t" r="r" b="b"/>
            <a:pathLst>
              <a:path w="1270" h="308610">
                <a:moveTo>
                  <a:pt x="838" y="0"/>
                </a:moveTo>
                <a:lnTo>
                  <a:pt x="0" y="308114"/>
                </a:lnTo>
              </a:path>
            </a:pathLst>
          </a:custGeom>
          <a:ln w="4432">
            <a:solidFill>
              <a:srgbClr val="231F20"/>
            </a:solidFill>
          </a:ln>
        </p:spPr>
        <p:txBody>
          <a:bodyPr wrap="square" lIns="0" tIns="0" rIns="0" bIns="0" rtlCol="0"/>
          <a:lstStyle/>
          <a:p>
            <a:endParaRPr/>
          </a:p>
        </p:txBody>
      </p:sp>
      <p:sp>
        <p:nvSpPr>
          <p:cNvPr id="257" name="object 257"/>
          <p:cNvSpPr/>
          <p:nvPr/>
        </p:nvSpPr>
        <p:spPr>
          <a:xfrm>
            <a:off x="5099984" y="5770803"/>
            <a:ext cx="1270" cy="311785"/>
          </a:xfrm>
          <a:custGeom>
            <a:avLst/>
            <a:gdLst/>
            <a:ahLst/>
            <a:cxnLst/>
            <a:rect l="l" t="t" r="r" b="b"/>
            <a:pathLst>
              <a:path w="1270" h="311785">
                <a:moveTo>
                  <a:pt x="838" y="0"/>
                </a:moveTo>
                <a:lnTo>
                  <a:pt x="0" y="311365"/>
                </a:lnTo>
              </a:path>
            </a:pathLst>
          </a:custGeom>
          <a:ln w="4432">
            <a:solidFill>
              <a:srgbClr val="231F20"/>
            </a:solidFill>
          </a:ln>
        </p:spPr>
        <p:txBody>
          <a:bodyPr wrap="square" lIns="0" tIns="0" rIns="0" bIns="0" rtlCol="0"/>
          <a:lstStyle/>
          <a:p>
            <a:endParaRPr/>
          </a:p>
        </p:txBody>
      </p:sp>
      <p:sp>
        <p:nvSpPr>
          <p:cNvPr id="258" name="object 258"/>
          <p:cNvSpPr/>
          <p:nvPr/>
        </p:nvSpPr>
        <p:spPr>
          <a:xfrm>
            <a:off x="4541863" y="5727343"/>
            <a:ext cx="0" cy="20955"/>
          </a:xfrm>
          <a:custGeom>
            <a:avLst/>
            <a:gdLst/>
            <a:ahLst/>
            <a:cxnLst/>
            <a:rect l="l" t="t" r="r" b="b"/>
            <a:pathLst>
              <a:path h="20954">
                <a:moveTo>
                  <a:pt x="0" y="20777"/>
                </a:moveTo>
                <a:lnTo>
                  <a:pt x="0" y="0"/>
                </a:lnTo>
              </a:path>
            </a:pathLst>
          </a:custGeom>
          <a:ln w="4432">
            <a:solidFill>
              <a:srgbClr val="231F20"/>
            </a:solidFill>
          </a:ln>
        </p:spPr>
        <p:txBody>
          <a:bodyPr wrap="square" lIns="0" tIns="0" rIns="0" bIns="0" rtlCol="0"/>
          <a:lstStyle/>
          <a:p>
            <a:endParaRPr/>
          </a:p>
        </p:txBody>
      </p:sp>
      <p:sp>
        <p:nvSpPr>
          <p:cNvPr id="259" name="object 259"/>
          <p:cNvSpPr/>
          <p:nvPr/>
        </p:nvSpPr>
        <p:spPr>
          <a:xfrm>
            <a:off x="5123445" y="5728843"/>
            <a:ext cx="0" cy="22225"/>
          </a:xfrm>
          <a:custGeom>
            <a:avLst/>
            <a:gdLst/>
            <a:ahLst/>
            <a:cxnLst/>
            <a:rect l="l" t="t" r="r" b="b"/>
            <a:pathLst>
              <a:path h="22225">
                <a:moveTo>
                  <a:pt x="0" y="21602"/>
                </a:moveTo>
                <a:lnTo>
                  <a:pt x="0" y="0"/>
                </a:lnTo>
              </a:path>
            </a:pathLst>
          </a:custGeom>
          <a:ln w="4432">
            <a:solidFill>
              <a:srgbClr val="231F20"/>
            </a:solidFill>
          </a:ln>
        </p:spPr>
        <p:txBody>
          <a:bodyPr wrap="square" lIns="0" tIns="0" rIns="0" bIns="0" rtlCol="0"/>
          <a:lstStyle/>
          <a:p>
            <a:endParaRPr/>
          </a:p>
        </p:txBody>
      </p:sp>
      <p:sp>
        <p:nvSpPr>
          <p:cNvPr id="260" name="object 260"/>
          <p:cNvSpPr/>
          <p:nvPr/>
        </p:nvSpPr>
        <p:spPr>
          <a:xfrm>
            <a:off x="4512567" y="5674891"/>
            <a:ext cx="645891" cy="484289"/>
          </a:xfrm>
          <a:prstGeom prst="rect">
            <a:avLst/>
          </a:prstGeom>
          <a:blipFill>
            <a:blip r:embed="rId3" cstate="print"/>
            <a:stretch>
              <a:fillRect/>
            </a:stretch>
          </a:blipFill>
        </p:spPr>
        <p:txBody>
          <a:bodyPr wrap="square" lIns="0" tIns="0" rIns="0" bIns="0" rtlCol="0"/>
          <a:lstStyle/>
          <a:p>
            <a:endParaRPr/>
          </a:p>
        </p:txBody>
      </p:sp>
      <p:sp>
        <p:nvSpPr>
          <p:cNvPr id="261" name="object 261"/>
          <p:cNvSpPr/>
          <p:nvPr/>
        </p:nvSpPr>
        <p:spPr>
          <a:xfrm>
            <a:off x="5145697" y="5565010"/>
            <a:ext cx="498475" cy="45720"/>
          </a:xfrm>
          <a:custGeom>
            <a:avLst/>
            <a:gdLst/>
            <a:ahLst/>
            <a:cxnLst/>
            <a:rect l="l" t="t" r="r" b="b"/>
            <a:pathLst>
              <a:path w="498475" h="45720">
                <a:moveTo>
                  <a:pt x="497852" y="1397"/>
                </a:moveTo>
                <a:lnTo>
                  <a:pt x="449744" y="27526"/>
                </a:lnTo>
                <a:lnTo>
                  <a:pt x="395830" y="37002"/>
                </a:lnTo>
                <a:lnTo>
                  <a:pt x="327479" y="43125"/>
                </a:lnTo>
                <a:lnTo>
                  <a:pt x="248793" y="45173"/>
                </a:lnTo>
                <a:lnTo>
                  <a:pt x="170138" y="42688"/>
                </a:lnTo>
                <a:lnTo>
                  <a:pt x="101833" y="36185"/>
                </a:lnTo>
                <a:lnTo>
                  <a:pt x="47976" y="26407"/>
                </a:lnTo>
                <a:lnTo>
                  <a:pt x="12665" y="14098"/>
                </a:lnTo>
                <a:lnTo>
                  <a:pt x="0" y="0"/>
                </a:lnTo>
              </a:path>
            </a:pathLst>
          </a:custGeom>
          <a:ln w="3797">
            <a:solidFill>
              <a:srgbClr val="231F20"/>
            </a:solidFill>
          </a:ln>
        </p:spPr>
        <p:txBody>
          <a:bodyPr wrap="square" lIns="0" tIns="0" rIns="0" bIns="0" rtlCol="0"/>
          <a:lstStyle/>
          <a:p>
            <a:endParaRPr/>
          </a:p>
        </p:txBody>
      </p:sp>
      <p:sp>
        <p:nvSpPr>
          <p:cNvPr id="262" name="object 262"/>
          <p:cNvSpPr/>
          <p:nvPr/>
        </p:nvSpPr>
        <p:spPr>
          <a:xfrm>
            <a:off x="5151267" y="5555724"/>
            <a:ext cx="487680" cy="33020"/>
          </a:xfrm>
          <a:custGeom>
            <a:avLst/>
            <a:gdLst/>
            <a:ahLst/>
            <a:cxnLst/>
            <a:rect l="l" t="t" r="r" b="b"/>
            <a:pathLst>
              <a:path w="487679" h="33020">
                <a:moveTo>
                  <a:pt x="487235" y="1015"/>
                </a:moveTo>
                <a:lnTo>
                  <a:pt x="425949" y="20373"/>
                </a:lnTo>
                <a:lnTo>
                  <a:pt x="374415" y="27212"/>
                </a:lnTo>
                <a:lnTo>
                  <a:pt x="312618" y="31564"/>
                </a:lnTo>
                <a:lnTo>
                  <a:pt x="243306" y="32981"/>
                </a:lnTo>
                <a:lnTo>
                  <a:pt x="174421" y="31195"/>
                </a:lnTo>
                <a:lnTo>
                  <a:pt x="112954" y="26558"/>
                </a:lnTo>
                <a:lnTo>
                  <a:pt x="61598" y="19517"/>
                </a:lnTo>
                <a:lnTo>
                  <a:pt x="23049" y="10516"/>
                </a:lnTo>
                <a:lnTo>
                  <a:pt x="0" y="0"/>
                </a:lnTo>
              </a:path>
            </a:pathLst>
          </a:custGeom>
          <a:ln w="3797">
            <a:solidFill>
              <a:srgbClr val="231F20"/>
            </a:solidFill>
          </a:ln>
        </p:spPr>
        <p:txBody>
          <a:bodyPr wrap="square" lIns="0" tIns="0" rIns="0" bIns="0" rtlCol="0"/>
          <a:lstStyle/>
          <a:p>
            <a:endParaRPr/>
          </a:p>
        </p:txBody>
      </p:sp>
      <p:sp>
        <p:nvSpPr>
          <p:cNvPr id="263" name="object 263"/>
          <p:cNvSpPr/>
          <p:nvPr/>
        </p:nvSpPr>
        <p:spPr>
          <a:xfrm>
            <a:off x="5145726" y="5506948"/>
            <a:ext cx="498475" cy="50165"/>
          </a:xfrm>
          <a:custGeom>
            <a:avLst/>
            <a:gdLst/>
            <a:ahLst/>
            <a:cxnLst/>
            <a:rect l="l" t="t" r="r" b="b"/>
            <a:pathLst>
              <a:path w="498475" h="50164">
                <a:moveTo>
                  <a:pt x="5537" y="48780"/>
                </a:moveTo>
                <a:lnTo>
                  <a:pt x="1917" y="46012"/>
                </a:lnTo>
                <a:lnTo>
                  <a:pt x="0" y="43116"/>
                </a:lnTo>
                <a:lnTo>
                  <a:pt x="0" y="40144"/>
                </a:lnTo>
                <a:lnTo>
                  <a:pt x="48126" y="16154"/>
                </a:lnTo>
                <a:lnTo>
                  <a:pt x="102040" y="7466"/>
                </a:lnTo>
                <a:lnTo>
                  <a:pt x="170385" y="1862"/>
                </a:lnTo>
                <a:lnTo>
                  <a:pt x="249059" y="0"/>
                </a:lnTo>
                <a:lnTo>
                  <a:pt x="327718" y="2290"/>
                </a:lnTo>
                <a:lnTo>
                  <a:pt x="396022" y="8277"/>
                </a:lnTo>
                <a:lnTo>
                  <a:pt x="449877" y="17274"/>
                </a:lnTo>
                <a:lnTo>
                  <a:pt x="485189" y="28595"/>
                </a:lnTo>
                <a:lnTo>
                  <a:pt x="497865" y="41554"/>
                </a:lnTo>
                <a:lnTo>
                  <a:pt x="497865" y="42722"/>
                </a:lnTo>
                <a:lnTo>
                  <a:pt x="492772" y="49796"/>
                </a:lnTo>
              </a:path>
            </a:pathLst>
          </a:custGeom>
          <a:ln w="3797">
            <a:solidFill>
              <a:srgbClr val="231F20"/>
            </a:solidFill>
          </a:ln>
        </p:spPr>
        <p:txBody>
          <a:bodyPr wrap="square" lIns="0" tIns="0" rIns="0" bIns="0" rtlCol="0"/>
          <a:lstStyle/>
          <a:p>
            <a:endParaRPr/>
          </a:p>
        </p:txBody>
      </p:sp>
      <p:sp>
        <p:nvSpPr>
          <p:cNvPr id="264" name="object 264"/>
          <p:cNvSpPr/>
          <p:nvPr/>
        </p:nvSpPr>
        <p:spPr>
          <a:xfrm>
            <a:off x="5144964" y="5820739"/>
            <a:ext cx="497840" cy="91440"/>
          </a:xfrm>
          <a:custGeom>
            <a:avLst/>
            <a:gdLst/>
            <a:ahLst/>
            <a:cxnLst/>
            <a:rect l="l" t="t" r="r" b="b"/>
            <a:pathLst>
              <a:path w="497839" h="91439">
                <a:moveTo>
                  <a:pt x="478307" y="914"/>
                </a:moveTo>
                <a:lnTo>
                  <a:pt x="486675" y="6959"/>
                </a:lnTo>
                <a:lnTo>
                  <a:pt x="492799" y="13265"/>
                </a:lnTo>
                <a:lnTo>
                  <a:pt x="496554" y="19798"/>
                </a:lnTo>
                <a:lnTo>
                  <a:pt x="497814" y="26530"/>
                </a:lnTo>
                <a:lnTo>
                  <a:pt x="488869" y="43923"/>
                </a:lnTo>
                <a:lnTo>
                  <a:pt x="424772" y="72666"/>
                </a:lnTo>
                <a:lnTo>
                  <a:pt x="374367" y="82778"/>
                </a:lnTo>
                <a:lnTo>
                  <a:pt x="314891" y="89225"/>
                </a:lnTo>
                <a:lnTo>
                  <a:pt x="248716" y="91389"/>
                </a:lnTo>
                <a:lnTo>
                  <a:pt x="182554" y="88858"/>
                </a:lnTo>
                <a:lnTo>
                  <a:pt x="123113" y="82079"/>
                </a:lnTo>
                <a:lnTo>
                  <a:pt x="72766" y="71683"/>
                </a:lnTo>
                <a:lnTo>
                  <a:pt x="33883" y="58302"/>
                </a:lnTo>
                <a:lnTo>
                  <a:pt x="0" y="25107"/>
                </a:lnTo>
                <a:lnTo>
                  <a:pt x="1249" y="18513"/>
                </a:lnTo>
                <a:lnTo>
                  <a:pt x="4919" y="12106"/>
                </a:lnTo>
                <a:lnTo>
                  <a:pt x="10892" y="5923"/>
                </a:lnTo>
                <a:lnTo>
                  <a:pt x="19049" y="0"/>
                </a:lnTo>
              </a:path>
            </a:pathLst>
          </a:custGeom>
          <a:ln w="3797">
            <a:solidFill>
              <a:srgbClr val="231F20"/>
            </a:solidFill>
          </a:ln>
        </p:spPr>
        <p:txBody>
          <a:bodyPr wrap="square" lIns="0" tIns="0" rIns="0" bIns="0" rtlCol="0"/>
          <a:lstStyle/>
          <a:p>
            <a:endParaRPr/>
          </a:p>
        </p:txBody>
      </p:sp>
      <p:sp>
        <p:nvSpPr>
          <p:cNvPr id="265" name="object 265"/>
          <p:cNvSpPr/>
          <p:nvPr/>
        </p:nvSpPr>
        <p:spPr>
          <a:xfrm>
            <a:off x="5149389" y="5833615"/>
            <a:ext cx="489584" cy="53975"/>
          </a:xfrm>
          <a:custGeom>
            <a:avLst/>
            <a:gdLst/>
            <a:ahLst/>
            <a:cxnLst/>
            <a:rect l="l" t="t" r="r" b="b"/>
            <a:pathLst>
              <a:path w="489585" h="53975">
                <a:moveTo>
                  <a:pt x="489026" y="1346"/>
                </a:moveTo>
                <a:lnTo>
                  <a:pt x="428410" y="33032"/>
                </a:lnTo>
                <a:lnTo>
                  <a:pt x="376647" y="44287"/>
                </a:lnTo>
                <a:lnTo>
                  <a:pt x="314354" y="51500"/>
                </a:lnTo>
                <a:lnTo>
                  <a:pt x="244360" y="53936"/>
                </a:lnTo>
                <a:lnTo>
                  <a:pt x="174386" y="51116"/>
                </a:lnTo>
                <a:lnTo>
                  <a:pt x="112135" y="43557"/>
                </a:lnTo>
                <a:lnTo>
                  <a:pt x="60435" y="32014"/>
                </a:lnTo>
                <a:lnTo>
                  <a:pt x="22114" y="17243"/>
                </a:lnTo>
                <a:lnTo>
                  <a:pt x="0" y="0"/>
                </a:lnTo>
              </a:path>
            </a:pathLst>
          </a:custGeom>
          <a:ln w="3797">
            <a:solidFill>
              <a:srgbClr val="231F20"/>
            </a:solidFill>
          </a:ln>
        </p:spPr>
        <p:txBody>
          <a:bodyPr wrap="square" lIns="0" tIns="0" rIns="0" bIns="0" rtlCol="0"/>
          <a:lstStyle/>
          <a:p>
            <a:endParaRPr/>
          </a:p>
        </p:txBody>
      </p:sp>
      <p:sp>
        <p:nvSpPr>
          <p:cNvPr id="266" name="object 266"/>
          <p:cNvSpPr/>
          <p:nvPr/>
        </p:nvSpPr>
        <p:spPr>
          <a:xfrm>
            <a:off x="5281946" y="5532459"/>
            <a:ext cx="226060" cy="33655"/>
          </a:xfrm>
          <a:custGeom>
            <a:avLst/>
            <a:gdLst/>
            <a:ahLst/>
            <a:cxnLst/>
            <a:rect l="l" t="t" r="r" b="b"/>
            <a:pathLst>
              <a:path w="226060" h="33654">
                <a:moveTo>
                  <a:pt x="225437" y="17081"/>
                </a:moveTo>
                <a:lnTo>
                  <a:pt x="216572" y="23572"/>
                </a:lnTo>
                <a:lnTo>
                  <a:pt x="192400" y="28827"/>
                </a:lnTo>
                <a:lnTo>
                  <a:pt x="156552" y="32317"/>
                </a:lnTo>
                <a:lnTo>
                  <a:pt x="112661" y="33515"/>
                </a:lnTo>
                <a:lnTo>
                  <a:pt x="68794" y="32075"/>
                </a:lnTo>
                <a:lnTo>
                  <a:pt x="32975" y="28384"/>
                </a:lnTo>
                <a:lnTo>
                  <a:pt x="8834" y="22988"/>
                </a:lnTo>
                <a:lnTo>
                  <a:pt x="0" y="16433"/>
                </a:lnTo>
                <a:lnTo>
                  <a:pt x="8877" y="9933"/>
                </a:lnTo>
                <a:lnTo>
                  <a:pt x="33051" y="4673"/>
                </a:lnTo>
                <a:lnTo>
                  <a:pt x="68894" y="1185"/>
                </a:lnTo>
                <a:lnTo>
                  <a:pt x="112775" y="0"/>
                </a:lnTo>
                <a:lnTo>
                  <a:pt x="156646" y="1425"/>
                </a:lnTo>
                <a:lnTo>
                  <a:pt x="192462" y="5111"/>
                </a:lnTo>
                <a:lnTo>
                  <a:pt x="216599" y="10512"/>
                </a:lnTo>
                <a:lnTo>
                  <a:pt x="225437" y="17081"/>
                </a:lnTo>
                <a:close/>
              </a:path>
            </a:pathLst>
          </a:custGeom>
          <a:ln w="3797">
            <a:solidFill>
              <a:srgbClr val="231F20"/>
            </a:solidFill>
          </a:ln>
        </p:spPr>
        <p:txBody>
          <a:bodyPr wrap="square" lIns="0" tIns="0" rIns="0" bIns="0" rtlCol="0"/>
          <a:lstStyle/>
          <a:p>
            <a:endParaRPr/>
          </a:p>
        </p:txBody>
      </p:sp>
      <p:sp>
        <p:nvSpPr>
          <p:cNvPr id="267" name="object 267"/>
          <p:cNvSpPr/>
          <p:nvPr/>
        </p:nvSpPr>
        <p:spPr>
          <a:xfrm>
            <a:off x="5163934" y="5582214"/>
            <a:ext cx="1270" cy="264160"/>
          </a:xfrm>
          <a:custGeom>
            <a:avLst/>
            <a:gdLst/>
            <a:ahLst/>
            <a:cxnLst/>
            <a:rect l="l" t="t" r="r" b="b"/>
            <a:pathLst>
              <a:path w="1270" h="264160">
                <a:moveTo>
                  <a:pt x="736" y="0"/>
                </a:moveTo>
                <a:lnTo>
                  <a:pt x="0" y="263715"/>
                </a:lnTo>
              </a:path>
            </a:pathLst>
          </a:custGeom>
          <a:ln w="3797">
            <a:solidFill>
              <a:srgbClr val="231F20"/>
            </a:solidFill>
          </a:ln>
        </p:spPr>
        <p:txBody>
          <a:bodyPr wrap="square" lIns="0" tIns="0" rIns="0" bIns="0" rtlCol="0"/>
          <a:lstStyle/>
          <a:p>
            <a:endParaRPr/>
          </a:p>
        </p:txBody>
      </p:sp>
      <p:sp>
        <p:nvSpPr>
          <p:cNvPr id="268" name="object 268"/>
          <p:cNvSpPr/>
          <p:nvPr/>
        </p:nvSpPr>
        <p:spPr>
          <a:xfrm>
            <a:off x="5181582" y="5587634"/>
            <a:ext cx="1270" cy="266700"/>
          </a:xfrm>
          <a:custGeom>
            <a:avLst/>
            <a:gdLst/>
            <a:ahLst/>
            <a:cxnLst/>
            <a:rect l="l" t="t" r="r" b="b"/>
            <a:pathLst>
              <a:path w="1270" h="266700">
                <a:moveTo>
                  <a:pt x="762" y="0"/>
                </a:moveTo>
                <a:lnTo>
                  <a:pt x="0" y="266255"/>
                </a:lnTo>
              </a:path>
            </a:pathLst>
          </a:custGeom>
          <a:ln w="3797">
            <a:solidFill>
              <a:srgbClr val="231F20"/>
            </a:solidFill>
          </a:ln>
        </p:spPr>
        <p:txBody>
          <a:bodyPr wrap="square" lIns="0" tIns="0" rIns="0" bIns="0" rtlCol="0"/>
          <a:lstStyle/>
          <a:p>
            <a:endParaRPr/>
          </a:p>
        </p:txBody>
      </p:sp>
      <p:sp>
        <p:nvSpPr>
          <p:cNvPr id="269" name="object 269"/>
          <p:cNvSpPr/>
          <p:nvPr/>
        </p:nvSpPr>
        <p:spPr>
          <a:xfrm>
            <a:off x="5199231" y="5595410"/>
            <a:ext cx="1270" cy="266065"/>
          </a:xfrm>
          <a:custGeom>
            <a:avLst/>
            <a:gdLst/>
            <a:ahLst/>
            <a:cxnLst/>
            <a:rect l="l" t="t" r="r" b="b"/>
            <a:pathLst>
              <a:path w="1270" h="266064">
                <a:moveTo>
                  <a:pt x="736" y="0"/>
                </a:moveTo>
                <a:lnTo>
                  <a:pt x="0" y="266052"/>
                </a:lnTo>
              </a:path>
            </a:pathLst>
          </a:custGeom>
          <a:ln w="3797">
            <a:solidFill>
              <a:srgbClr val="231F20"/>
            </a:solidFill>
          </a:ln>
        </p:spPr>
        <p:txBody>
          <a:bodyPr wrap="square" lIns="0" tIns="0" rIns="0" bIns="0" rtlCol="0"/>
          <a:lstStyle/>
          <a:p>
            <a:endParaRPr/>
          </a:p>
        </p:txBody>
      </p:sp>
      <p:sp>
        <p:nvSpPr>
          <p:cNvPr id="270" name="object 270"/>
          <p:cNvSpPr/>
          <p:nvPr/>
        </p:nvSpPr>
        <p:spPr>
          <a:xfrm>
            <a:off x="5216892" y="5595460"/>
            <a:ext cx="1270" cy="270510"/>
          </a:xfrm>
          <a:custGeom>
            <a:avLst/>
            <a:gdLst/>
            <a:ahLst/>
            <a:cxnLst/>
            <a:rect l="l" t="t" r="r" b="b"/>
            <a:pathLst>
              <a:path w="1270" h="270510">
                <a:moveTo>
                  <a:pt x="762" y="0"/>
                </a:moveTo>
                <a:lnTo>
                  <a:pt x="0" y="270040"/>
                </a:lnTo>
              </a:path>
            </a:pathLst>
          </a:custGeom>
          <a:ln w="3797">
            <a:solidFill>
              <a:srgbClr val="231F20"/>
            </a:solidFill>
          </a:ln>
        </p:spPr>
        <p:txBody>
          <a:bodyPr wrap="square" lIns="0" tIns="0" rIns="0" bIns="0" rtlCol="0"/>
          <a:lstStyle/>
          <a:p>
            <a:endParaRPr/>
          </a:p>
        </p:txBody>
      </p:sp>
      <p:sp>
        <p:nvSpPr>
          <p:cNvPr id="271" name="object 271"/>
          <p:cNvSpPr/>
          <p:nvPr/>
        </p:nvSpPr>
        <p:spPr>
          <a:xfrm>
            <a:off x="5234552" y="5597816"/>
            <a:ext cx="1270" cy="274320"/>
          </a:xfrm>
          <a:custGeom>
            <a:avLst/>
            <a:gdLst/>
            <a:ahLst/>
            <a:cxnLst/>
            <a:rect l="l" t="t" r="r" b="b"/>
            <a:pathLst>
              <a:path w="1270" h="274320">
                <a:moveTo>
                  <a:pt x="762" y="0"/>
                </a:moveTo>
                <a:lnTo>
                  <a:pt x="0" y="273723"/>
                </a:lnTo>
              </a:path>
            </a:pathLst>
          </a:custGeom>
          <a:ln w="3797">
            <a:solidFill>
              <a:srgbClr val="231F20"/>
            </a:solidFill>
          </a:ln>
        </p:spPr>
        <p:txBody>
          <a:bodyPr wrap="square" lIns="0" tIns="0" rIns="0" bIns="0" rtlCol="0"/>
          <a:lstStyle/>
          <a:p>
            <a:endParaRPr/>
          </a:p>
        </p:txBody>
      </p:sp>
      <p:sp>
        <p:nvSpPr>
          <p:cNvPr id="272" name="object 272"/>
          <p:cNvSpPr/>
          <p:nvPr/>
        </p:nvSpPr>
        <p:spPr>
          <a:xfrm>
            <a:off x="5252238" y="5602727"/>
            <a:ext cx="1270" cy="271780"/>
          </a:xfrm>
          <a:custGeom>
            <a:avLst/>
            <a:gdLst/>
            <a:ahLst/>
            <a:cxnLst/>
            <a:rect l="l" t="t" r="r" b="b"/>
            <a:pathLst>
              <a:path w="1270" h="271779">
                <a:moveTo>
                  <a:pt x="749" y="0"/>
                </a:moveTo>
                <a:lnTo>
                  <a:pt x="0" y="271221"/>
                </a:lnTo>
              </a:path>
            </a:pathLst>
          </a:custGeom>
          <a:ln w="3797">
            <a:solidFill>
              <a:srgbClr val="231F20"/>
            </a:solidFill>
          </a:ln>
        </p:spPr>
        <p:txBody>
          <a:bodyPr wrap="square" lIns="0" tIns="0" rIns="0" bIns="0" rtlCol="0"/>
          <a:lstStyle/>
          <a:p>
            <a:endParaRPr/>
          </a:p>
        </p:txBody>
      </p:sp>
      <p:sp>
        <p:nvSpPr>
          <p:cNvPr id="273" name="object 273"/>
          <p:cNvSpPr/>
          <p:nvPr/>
        </p:nvSpPr>
        <p:spPr>
          <a:xfrm>
            <a:off x="5269874" y="5602758"/>
            <a:ext cx="1270" cy="276225"/>
          </a:xfrm>
          <a:custGeom>
            <a:avLst/>
            <a:gdLst/>
            <a:ahLst/>
            <a:cxnLst/>
            <a:rect l="l" t="t" r="r" b="b"/>
            <a:pathLst>
              <a:path w="1270" h="276225">
                <a:moveTo>
                  <a:pt x="762" y="0"/>
                </a:moveTo>
                <a:lnTo>
                  <a:pt x="0" y="275971"/>
                </a:lnTo>
              </a:path>
            </a:pathLst>
          </a:custGeom>
          <a:ln w="3797">
            <a:solidFill>
              <a:srgbClr val="231F20"/>
            </a:solidFill>
          </a:ln>
        </p:spPr>
        <p:txBody>
          <a:bodyPr wrap="square" lIns="0" tIns="0" rIns="0" bIns="0" rtlCol="0"/>
          <a:lstStyle/>
          <a:p>
            <a:endParaRPr/>
          </a:p>
        </p:txBody>
      </p:sp>
      <p:sp>
        <p:nvSpPr>
          <p:cNvPr id="274" name="object 274"/>
          <p:cNvSpPr/>
          <p:nvPr/>
        </p:nvSpPr>
        <p:spPr>
          <a:xfrm>
            <a:off x="5287571" y="5605084"/>
            <a:ext cx="1270" cy="276225"/>
          </a:xfrm>
          <a:custGeom>
            <a:avLst/>
            <a:gdLst/>
            <a:ahLst/>
            <a:cxnLst/>
            <a:rect l="l" t="t" r="r" b="b"/>
            <a:pathLst>
              <a:path w="1270" h="276225">
                <a:moveTo>
                  <a:pt x="787" y="0"/>
                </a:moveTo>
                <a:lnTo>
                  <a:pt x="0" y="276098"/>
                </a:lnTo>
              </a:path>
            </a:pathLst>
          </a:custGeom>
          <a:ln w="3797">
            <a:solidFill>
              <a:srgbClr val="231F20"/>
            </a:solidFill>
          </a:ln>
        </p:spPr>
        <p:txBody>
          <a:bodyPr wrap="square" lIns="0" tIns="0" rIns="0" bIns="0" rtlCol="0"/>
          <a:lstStyle/>
          <a:p>
            <a:endParaRPr/>
          </a:p>
        </p:txBody>
      </p:sp>
      <p:sp>
        <p:nvSpPr>
          <p:cNvPr id="275" name="object 275"/>
          <p:cNvSpPr/>
          <p:nvPr/>
        </p:nvSpPr>
        <p:spPr>
          <a:xfrm>
            <a:off x="5305220" y="5606318"/>
            <a:ext cx="1270" cy="274955"/>
          </a:xfrm>
          <a:custGeom>
            <a:avLst/>
            <a:gdLst/>
            <a:ahLst/>
            <a:cxnLst/>
            <a:rect l="l" t="t" r="r" b="b"/>
            <a:pathLst>
              <a:path w="1270" h="274954">
                <a:moveTo>
                  <a:pt x="774" y="0"/>
                </a:moveTo>
                <a:lnTo>
                  <a:pt x="0" y="274891"/>
                </a:lnTo>
              </a:path>
            </a:pathLst>
          </a:custGeom>
          <a:ln w="3797">
            <a:solidFill>
              <a:srgbClr val="231F20"/>
            </a:solidFill>
          </a:ln>
        </p:spPr>
        <p:txBody>
          <a:bodyPr wrap="square" lIns="0" tIns="0" rIns="0" bIns="0" rtlCol="0"/>
          <a:lstStyle/>
          <a:p>
            <a:endParaRPr/>
          </a:p>
        </p:txBody>
      </p:sp>
      <p:sp>
        <p:nvSpPr>
          <p:cNvPr id="276" name="object 276"/>
          <p:cNvSpPr/>
          <p:nvPr/>
        </p:nvSpPr>
        <p:spPr>
          <a:xfrm>
            <a:off x="5322919" y="5608042"/>
            <a:ext cx="1270" cy="273685"/>
          </a:xfrm>
          <a:custGeom>
            <a:avLst/>
            <a:gdLst/>
            <a:ahLst/>
            <a:cxnLst/>
            <a:rect l="l" t="t" r="r" b="b"/>
            <a:pathLst>
              <a:path w="1270" h="273685">
                <a:moveTo>
                  <a:pt x="762" y="0"/>
                </a:moveTo>
                <a:lnTo>
                  <a:pt x="0" y="273608"/>
                </a:lnTo>
              </a:path>
            </a:pathLst>
          </a:custGeom>
          <a:ln w="3797">
            <a:solidFill>
              <a:srgbClr val="231F20"/>
            </a:solidFill>
          </a:ln>
        </p:spPr>
        <p:txBody>
          <a:bodyPr wrap="square" lIns="0" tIns="0" rIns="0" bIns="0" rtlCol="0"/>
          <a:lstStyle/>
          <a:p>
            <a:endParaRPr/>
          </a:p>
        </p:txBody>
      </p:sp>
      <p:sp>
        <p:nvSpPr>
          <p:cNvPr id="277" name="object 277"/>
          <p:cNvSpPr/>
          <p:nvPr/>
        </p:nvSpPr>
        <p:spPr>
          <a:xfrm>
            <a:off x="5340567" y="5608085"/>
            <a:ext cx="1270" cy="275590"/>
          </a:xfrm>
          <a:custGeom>
            <a:avLst/>
            <a:gdLst/>
            <a:ahLst/>
            <a:cxnLst/>
            <a:rect l="l" t="t" r="r" b="b"/>
            <a:pathLst>
              <a:path w="1270" h="275589">
                <a:moveTo>
                  <a:pt x="774" y="0"/>
                </a:moveTo>
                <a:lnTo>
                  <a:pt x="0" y="275450"/>
                </a:lnTo>
              </a:path>
            </a:pathLst>
          </a:custGeom>
          <a:ln w="3797">
            <a:solidFill>
              <a:srgbClr val="231F20"/>
            </a:solidFill>
          </a:ln>
        </p:spPr>
        <p:txBody>
          <a:bodyPr wrap="square" lIns="0" tIns="0" rIns="0" bIns="0" rtlCol="0"/>
          <a:lstStyle/>
          <a:p>
            <a:endParaRPr/>
          </a:p>
        </p:txBody>
      </p:sp>
      <p:sp>
        <p:nvSpPr>
          <p:cNvPr id="278" name="object 278"/>
          <p:cNvSpPr/>
          <p:nvPr/>
        </p:nvSpPr>
        <p:spPr>
          <a:xfrm>
            <a:off x="5358229" y="5609654"/>
            <a:ext cx="1270" cy="277495"/>
          </a:xfrm>
          <a:custGeom>
            <a:avLst/>
            <a:gdLst/>
            <a:ahLst/>
            <a:cxnLst/>
            <a:rect l="l" t="t" r="r" b="b"/>
            <a:pathLst>
              <a:path w="1270" h="277495">
                <a:moveTo>
                  <a:pt x="723" y="0"/>
                </a:moveTo>
                <a:lnTo>
                  <a:pt x="0" y="277139"/>
                </a:lnTo>
              </a:path>
            </a:pathLst>
          </a:custGeom>
          <a:ln w="3797">
            <a:solidFill>
              <a:srgbClr val="231F20"/>
            </a:solidFill>
          </a:ln>
        </p:spPr>
        <p:txBody>
          <a:bodyPr wrap="square" lIns="0" tIns="0" rIns="0" bIns="0" rtlCol="0"/>
          <a:lstStyle/>
          <a:p>
            <a:endParaRPr/>
          </a:p>
        </p:txBody>
      </p:sp>
      <p:sp>
        <p:nvSpPr>
          <p:cNvPr id="279" name="object 279"/>
          <p:cNvSpPr/>
          <p:nvPr/>
        </p:nvSpPr>
        <p:spPr>
          <a:xfrm>
            <a:off x="5375889" y="5610559"/>
            <a:ext cx="1270" cy="276860"/>
          </a:xfrm>
          <a:custGeom>
            <a:avLst/>
            <a:gdLst/>
            <a:ahLst/>
            <a:cxnLst/>
            <a:rect l="l" t="t" r="r" b="b"/>
            <a:pathLst>
              <a:path w="1270" h="276860">
                <a:moveTo>
                  <a:pt x="787" y="0"/>
                </a:moveTo>
                <a:lnTo>
                  <a:pt x="0" y="276275"/>
                </a:lnTo>
              </a:path>
            </a:pathLst>
          </a:custGeom>
          <a:ln w="3797">
            <a:solidFill>
              <a:srgbClr val="231F20"/>
            </a:solidFill>
          </a:ln>
        </p:spPr>
        <p:txBody>
          <a:bodyPr wrap="square" lIns="0" tIns="0" rIns="0" bIns="0" rtlCol="0"/>
          <a:lstStyle/>
          <a:p>
            <a:endParaRPr/>
          </a:p>
        </p:txBody>
      </p:sp>
      <p:sp>
        <p:nvSpPr>
          <p:cNvPr id="280" name="object 280"/>
          <p:cNvSpPr/>
          <p:nvPr/>
        </p:nvSpPr>
        <p:spPr>
          <a:xfrm>
            <a:off x="5393575" y="5608246"/>
            <a:ext cx="1270" cy="279400"/>
          </a:xfrm>
          <a:custGeom>
            <a:avLst/>
            <a:gdLst/>
            <a:ahLst/>
            <a:cxnLst/>
            <a:rect l="l" t="t" r="r" b="b"/>
            <a:pathLst>
              <a:path w="1270" h="279400">
                <a:moveTo>
                  <a:pt x="774" y="0"/>
                </a:moveTo>
                <a:lnTo>
                  <a:pt x="0" y="279298"/>
                </a:lnTo>
              </a:path>
            </a:pathLst>
          </a:custGeom>
          <a:ln w="3797">
            <a:solidFill>
              <a:srgbClr val="231F20"/>
            </a:solidFill>
          </a:ln>
        </p:spPr>
        <p:txBody>
          <a:bodyPr wrap="square" lIns="0" tIns="0" rIns="0" bIns="0" rtlCol="0"/>
          <a:lstStyle/>
          <a:p>
            <a:endParaRPr/>
          </a:p>
        </p:txBody>
      </p:sp>
      <p:sp>
        <p:nvSpPr>
          <p:cNvPr id="281" name="object 281"/>
          <p:cNvSpPr/>
          <p:nvPr/>
        </p:nvSpPr>
        <p:spPr>
          <a:xfrm>
            <a:off x="5411249" y="5608289"/>
            <a:ext cx="1270" cy="277495"/>
          </a:xfrm>
          <a:custGeom>
            <a:avLst/>
            <a:gdLst/>
            <a:ahLst/>
            <a:cxnLst/>
            <a:rect l="l" t="t" r="r" b="b"/>
            <a:pathLst>
              <a:path w="1270" h="277495">
                <a:moveTo>
                  <a:pt x="774" y="0"/>
                </a:moveTo>
                <a:lnTo>
                  <a:pt x="0" y="276936"/>
                </a:lnTo>
              </a:path>
            </a:pathLst>
          </a:custGeom>
          <a:ln w="3797">
            <a:solidFill>
              <a:srgbClr val="231F20"/>
            </a:solidFill>
          </a:ln>
        </p:spPr>
        <p:txBody>
          <a:bodyPr wrap="square" lIns="0" tIns="0" rIns="0" bIns="0" rtlCol="0"/>
          <a:lstStyle/>
          <a:p>
            <a:endParaRPr/>
          </a:p>
        </p:txBody>
      </p:sp>
      <p:sp>
        <p:nvSpPr>
          <p:cNvPr id="282" name="object 282"/>
          <p:cNvSpPr/>
          <p:nvPr/>
        </p:nvSpPr>
        <p:spPr>
          <a:xfrm>
            <a:off x="5428946" y="5608327"/>
            <a:ext cx="1270" cy="275590"/>
          </a:xfrm>
          <a:custGeom>
            <a:avLst/>
            <a:gdLst/>
            <a:ahLst/>
            <a:cxnLst/>
            <a:rect l="l" t="t" r="r" b="b"/>
            <a:pathLst>
              <a:path w="1270" h="275589">
                <a:moveTo>
                  <a:pt x="774" y="0"/>
                </a:moveTo>
                <a:lnTo>
                  <a:pt x="0" y="275501"/>
                </a:lnTo>
              </a:path>
            </a:pathLst>
          </a:custGeom>
          <a:ln w="3797">
            <a:solidFill>
              <a:srgbClr val="231F20"/>
            </a:solidFill>
          </a:ln>
        </p:spPr>
        <p:txBody>
          <a:bodyPr wrap="square" lIns="0" tIns="0" rIns="0" bIns="0" rtlCol="0"/>
          <a:lstStyle/>
          <a:p>
            <a:endParaRPr/>
          </a:p>
        </p:txBody>
      </p:sp>
      <p:sp>
        <p:nvSpPr>
          <p:cNvPr id="283" name="object 283"/>
          <p:cNvSpPr/>
          <p:nvPr/>
        </p:nvSpPr>
        <p:spPr>
          <a:xfrm>
            <a:off x="5446594" y="5606734"/>
            <a:ext cx="1270" cy="277495"/>
          </a:xfrm>
          <a:custGeom>
            <a:avLst/>
            <a:gdLst/>
            <a:ahLst/>
            <a:cxnLst/>
            <a:rect l="l" t="t" r="r" b="b"/>
            <a:pathLst>
              <a:path w="1270" h="277495">
                <a:moveTo>
                  <a:pt x="787" y="0"/>
                </a:moveTo>
                <a:lnTo>
                  <a:pt x="0" y="277114"/>
                </a:lnTo>
              </a:path>
            </a:pathLst>
          </a:custGeom>
          <a:ln w="3797">
            <a:solidFill>
              <a:srgbClr val="231F20"/>
            </a:solidFill>
          </a:ln>
        </p:spPr>
        <p:txBody>
          <a:bodyPr wrap="square" lIns="0" tIns="0" rIns="0" bIns="0" rtlCol="0"/>
          <a:lstStyle/>
          <a:p>
            <a:endParaRPr/>
          </a:p>
        </p:txBody>
      </p:sp>
      <p:sp>
        <p:nvSpPr>
          <p:cNvPr id="284" name="object 284"/>
          <p:cNvSpPr/>
          <p:nvPr/>
        </p:nvSpPr>
        <p:spPr>
          <a:xfrm>
            <a:off x="5464280" y="5605581"/>
            <a:ext cx="1270" cy="276225"/>
          </a:xfrm>
          <a:custGeom>
            <a:avLst/>
            <a:gdLst/>
            <a:ahLst/>
            <a:cxnLst/>
            <a:rect l="l" t="t" r="r" b="b"/>
            <a:pathLst>
              <a:path w="1270" h="276225">
                <a:moveTo>
                  <a:pt x="774" y="0"/>
                </a:moveTo>
                <a:lnTo>
                  <a:pt x="0" y="276085"/>
                </a:lnTo>
              </a:path>
            </a:pathLst>
          </a:custGeom>
          <a:ln w="3797">
            <a:solidFill>
              <a:srgbClr val="231F20"/>
            </a:solidFill>
          </a:ln>
        </p:spPr>
        <p:txBody>
          <a:bodyPr wrap="square" lIns="0" tIns="0" rIns="0" bIns="0" rtlCol="0"/>
          <a:lstStyle/>
          <a:p>
            <a:endParaRPr/>
          </a:p>
        </p:txBody>
      </p:sp>
      <p:sp>
        <p:nvSpPr>
          <p:cNvPr id="285" name="object 285"/>
          <p:cNvSpPr/>
          <p:nvPr/>
        </p:nvSpPr>
        <p:spPr>
          <a:xfrm>
            <a:off x="5481966" y="5605648"/>
            <a:ext cx="1270" cy="276225"/>
          </a:xfrm>
          <a:custGeom>
            <a:avLst/>
            <a:gdLst/>
            <a:ahLst/>
            <a:cxnLst/>
            <a:rect l="l" t="t" r="r" b="b"/>
            <a:pathLst>
              <a:path w="1270" h="276225">
                <a:moveTo>
                  <a:pt x="787" y="0"/>
                </a:moveTo>
                <a:lnTo>
                  <a:pt x="0" y="276059"/>
                </a:lnTo>
              </a:path>
            </a:pathLst>
          </a:custGeom>
          <a:ln w="3797">
            <a:solidFill>
              <a:srgbClr val="231F20"/>
            </a:solidFill>
          </a:ln>
        </p:spPr>
        <p:txBody>
          <a:bodyPr wrap="square" lIns="0" tIns="0" rIns="0" bIns="0" rtlCol="0"/>
          <a:lstStyle/>
          <a:p>
            <a:endParaRPr/>
          </a:p>
        </p:txBody>
      </p:sp>
      <p:sp>
        <p:nvSpPr>
          <p:cNvPr id="286" name="object 286"/>
          <p:cNvSpPr/>
          <p:nvPr/>
        </p:nvSpPr>
        <p:spPr>
          <a:xfrm>
            <a:off x="5499627" y="5605667"/>
            <a:ext cx="1270" cy="276225"/>
          </a:xfrm>
          <a:custGeom>
            <a:avLst/>
            <a:gdLst/>
            <a:ahLst/>
            <a:cxnLst/>
            <a:rect l="l" t="t" r="r" b="b"/>
            <a:pathLst>
              <a:path w="1270" h="276225">
                <a:moveTo>
                  <a:pt x="787" y="0"/>
                </a:moveTo>
                <a:lnTo>
                  <a:pt x="0" y="276072"/>
                </a:lnTo>
              </a:path>
            </a:pathLst>
          </a:custGeom>
          <a:ln w="3797">
            <a:solidFill>
              <a:srgbClr val="231F20"/>
            </a:solidFill>
          </a:ln>
        </p:spPr>
        <p:txBody>
          <a:bodyPr wrap="square" lIns="0" tIns="0" rIns="0" bIns="0" rtlCol="0"/>
          <a:lstStyle/>
          <a:p>
            <a:endParaRPr/>
          </a:p>
        </p:txBody>
      </p:sp>
      <p:sp>
        <p:nvSpPr>
          <p:cNvPr id="287" name="object 287"/>
          <p:cNvSpPr/>
          <p:nvPr/>
        </p:nvSpPr>
        <p:spPr>
          <a:xfrm>
            <a:off x="5517287" y="5604514"/>
            <a:ext cx="1270" cy="274955"/>
          </a:xfrm>
          <a:custGeom>
            <a:avLst/>
            <a:gdLst/>
            <a:ahLst/>
            <a:cxnLst/>
            <a:rect l="l" t="t" r="r" b="b"/>
            <a:pathLst>
              <a:path w="1270" h="274954">
                <a:moveTo>
                  <a:pt x="787" y="0"/>
                </a:moveTo>
                <a:lnTo>
                  <a:pt x="0" y="274942"/>
                </a:lnTo>
              </a:path>
            </a:pathLst>
          </a:custGeom>
          <a:ln w="3797">
            <a:solidFill>
              <a:srgbClr val="231F20"/>
            </a:solidFill>
          </a:ln>
        </p:spPr>
        <p:txBody>
          <a:bodyPr wrap="square" lIns="0" tIns="0" rIns="0" bIns="0" rtlCol="0"/>
          <a:lstStyle/>
          <a:p>
            <a:endParaRPr/>
          </a:p>
        </p:txBody>
      </p:sp>
      <p:sp>
        <p:nvSpPr>
          <p:cNvPr id="288" name="object 288"/>
          <p:cNvSpPr/>
          <p:nvPr/>
        </p:nvSpPr>
        <p:spPr>
          <a:xfrm>
            <a:off x="5534998" y="5602628"/>
            <a:ext cx="1270" cy="274320"/>
          </a:xfrm>
          <a:custGeom>
            <a:avLst/>
            <a:gdLst/>
            <a:ahLst/>
            <a:cxnLst/>
            <a:rect l="l" t="t" r="r" b="b"/>
            <a:pathLst>
              <a:path w="1270" h="274320">
                <a:moveTo>
                  <a:pt x="762" y="0"/>
                </a:moveTo>
                <a:lnTo>
                  <a:pt x="0" y="273735"/>
                </a:lnTo>
              </a:path>
            </a:pathLst>
          </a:custGeom>
          <a:ln w="3797">
            <a:solidFill>
              <a:srgbClr val="231F20"/>
            </a:solidFill>
          </a:ln>
        </p:spPr>
        <p:txBody>
          <a:bodyPr wrap="square" lIns="0" tIns="0" rIns="0" bIns="0" rtlCol="0"/>
          <a:lstStyle/>
          <a:p>
            <a:endParaRPr/>
          </a:p>
        </p:txBody>
      </p:sp>
      <p:sp>
        <p:nvSpPr>
          <p:cNvPr id="289" name="object 289"/>
          <p:cNvSpPr/>
          <p:nvPr/>
        </p:nvSpPr>
        <p:spPr>
          <a:xfrm>
            <a:off x="5552659" y="5600457"/>
            <a:ext cx="1270" cy="272415"/>
          </a:xfrm>
          <a:custGeom>
            <a:avLst/>
            <a:gdLst/>
            <a:ahLst/>
            <a:cxnLst/>
            <a:rect l="l" t="t" r="r" b="b"/>
            <a:pathLst>
              <a:path w="1270" h="272414">
                <a:moveTo>
                  <a:pt x="787" y="0"/>
                </a:moveTo>
                <a:lnTo>
                  <a:pt x="0" y="271983"/>
                </a:lnTo>
              </a:path>
            </a:pathLst>
          </a:custGeom>
          <a:ln w="3797">
            <a:solidFill>
              <a:srgbClr val="231F20"/>
            </a:solidFill>
          </a:ln>
        </p:spPr>
        <p:txBody>
          <a:bodyPr wrap="square" lIns="0" tIns="0" rIns="0" bIns="0" rtlCol="0"/>
          <a:lstStyle/>
          <a:p>
            <a:endParaRPr/>
          </a:p>
        </p:txBody>
      </p:sp>
      <p:sp>
        <p:nvSpPr>
          <p:cNvPr id="290" name="object 290"/>
          <p:cNvSpPr/>
          <p:nvPr/>
        </p:nvSpPr>
        <p:spPr>
          <a:xfrm>
            <a:off x="5570332" y="5597587"/>
            <a:ext cx="1270" cy="271780"/>
          </a:xfrm>
          <a:custGeom>
            <a:avLst/>
            <a:gdLst/>
            <a:ahLst/>
            <a:cxnLst/>
            <a:rect l="l" t="t" r="r" b="b"/>
            <a:pathLst>
              <a:path w="1270" h="271779">
                <a:moveTo>
                  <a:pt x="774" y="0"/>
                </a:moveTo>
                <a:lnTo>
                  <a:pt x="0" y="271602"/>
                </a:lnTo>
              </a:path>
            </a:pathLst>
          </a:custGeom>
          <a:ln w="3797">
            <a:solidFill>
              <a:srgbClr val="231F20"/>
            </a:solidFill>
          </a:ln>
        </p:spPr>
        <p:txBody>
          <a:bodyPr wrap="square" lIns="0" tIns="0" rIns="0" bIns="0" rtlCol="0"/>
          <a:lstStyle/>
          <a:p>
            <a:endParaRPr/>
          </a:p>
        </p:txBody>
      </p:sp>
      <p:sp>
        <p:nvSpPr>
          <p:cNvPr id="291" name="object 291"/>
          <p:cNvSpPr/>
          <p:nvPr/>
        </p:nvSpPr>
        <p:spPr>
          <a:xfrm>
            <a:off x="5588069" y="5596731"/>
            <a:ext cx="1270" cy="266065"/>
          </a:xfrm>
          <a:custGeom>
            <a:avLst/>
            <a:gdLst/>
            <a:ahLst/>
            <a:cxnLst/>
            <a:rect l="l" t="t" r="r" b="b"/>
            <a:pathLst>
              <a:path w="1270" h="266064">
                <a:moveTo>
                  <a:pt x="723" y="0"/>
                </a:moveTo>
                <a:lnTo>
                  <a:pt x="0" y="265798"/>
                </a:lnTo>
              </a:path>
            </a:pathLst>
          </a:custGeom>
          <a:ln w="3797">
            <a:solidFill>
              <a:srgbClr val="231F20"/>
            </a:solidFill>
          </a:ln>
        </p:spPr>
        <p:txBody>
          <a:bodyPr wrap="square" lIns="0" tIns="0" rIns="0" bIns="0" rtlCol="0"/>
          <a:lstStyle/>
          <a:p>
            <a:endParaRPr/>
          </a:p>
        </p:txBody>
      </p:sp>
      <p:sp>
        <p:nvSpPr>
          <p:cNvPr id="292" name="object 292"/>
          <p:cNvSpPr/>
          <p:nvPr/>
        </p:nvSpPr>
        <p:spPr>
          <a:xfrm>
            <a:off x="5605730" y="5591571"/>
            <a:ext cx="1270" cy="264160"/>
          </a:xfrm>
          <a:custGeom>
            <a:avLst/>
            <a:gdLst/>
            <a:ahLst/>
            <a:cxnLst/>
            <a:rect l="l" t="t" r="r" b="b"/>
            <a:pathLst>
              <a:path w="1270" h="264160">
                <a:moveTo>
                  <a:pt x="736" y="0"/>
                </a:moveTo>
                <a:lnTo>
                  <a:pt x="0" y="263753"/>
                </a:lnTo>
              </a:path>
            </a:pathLst>
          </a:custGeom>
          <a:ln w="3797">
            <a:solidFill>
              <a:srgbClr val="231F20"/>
            </a:solidFill>
          </a:ln>
        </p:spPr>
        <p:txBody>
          <a:bodyPr wrap="square" lIns="0" tIns="0" rIns="0" bIns="0" rtlCol="0"/>
          <a:lstStyle/>
          <a:p>
            <a:endParaRPr/>
          </a:p>
        </p:txBody>
      </p:sp>
      <p:sp>
        <p:nvSpPr>
          <p:cNvPr id="293" name="object 293"/>
          <p:cNvSpPr/>
          <p:nvPr/>
        </p:nvSpPr>
        <p:spPr>
          <a:xfrm>
            <a:off x="5623440" y="5585109"/>
            <a:ext cx="1270" cy="266700"/>
          </a:xfrm>
          <a:custGeom>
            <a:avLst/>
            <a:gdLst/>
            <a:ahLst/>
            <a:cxnLst/>
            <a:rect l="l" t="t" r="r" b="b"/>
            <a:pathLst>
              <a:path w="1270" h="266700">
                <a:moveTo>
                  <a:pt x="749" y="0"/>
                </a:moveTo>
                <a:lnTo>
                  <a:pt x="0" y="266547"/>
                </a:lnTo>
              </a:path>
            </a:pathLst>
          </a:custGeom>
          <a:ln w="3797">
            <a:solidFill>
              <a:srgbClr val="231F20"/>
            </a:solidFill>
          </a:ln>
        </p:spPr>
        <p:txBody>
          <a:bodyPr wrap="square" lIns="0" tIns="0" rIns="0" bIns="0" rtlCol="0"/>
          <a:lstStyle/>
          <a:p>
            <a:endParaRPr/>
          </a:p>
        </p:txBody>
      </p:sp>
      <p:sp>
        <p:nvSpPr>
          <p:cNvPr id="294" name="object 294"/>
          <p:cNvSpPr/>
          <p:nvPr/>
        </p:nvSpPr>
        <p:spPr>
          <a:xfrm>
            <a:off x="5145695" y="5547914"/>
            <a:ext cx="0" cy="17780"/>
          </a:xfrm>
          <a:custGeom>
            <a:avLst/>
            <a:gdLst/>
            <a:ahLst/>
            <a:cxnLst/>
            <a:rect l="l" t="t" r="r" b="b"/>
            <a:pathLst>
              <a:path h="17779">
                <a:moveTo>
                  <a:pt x="0" y="17779"/>
                </a:moveTo>
                <a:lnTo>
                  <a:pt x="0" y="0"/>
                </a:lnTo>
              </a:path>
            </a:pathLst>
          </a:custGeom>
          <a:ln w="3797">
            <a:solidFill>
              <a:srgbClr val="231F20"/>
            </a:solidFill>
          </a:ln>
        </p:spPr>
        <p:txBody>
          <a:bodyPr wrap="square" lIns="0" tIns="0" rIns="0" bIns="0" rtlCol="0"/>
          <a:lstStyle/>
          <a:p>
            <a:endParaRPr/>
          </a:p>
        </p:txBody>
      </p:sp>
      <p:sp>
        <p:nvSpPr>
          <p:cNvPr id="295" name="object 295"/>
          <p:cNvSpPr/>
          <p:nvPr/>
        </p:nvSpPr>
        <p:spPr>
          <a:xfrm>
            <a:off x="5643549" y="5549194"/>
            <a:ext cx="0" cy="19050"/>
          </a:xfrm>
          <a:custGeom>
            <a:avLst/>
            <a:gdLst/>
            <a:ahLst/>
            <a:cxnLst/>
            <a:rect l="l" t="t" r="r" b="b"/>
            <a:pathLst>
              <a:path h="19050">
                <a:moveTo>
                  <a:pt x="0" y="18491"/>
                </a:moveTo>
                <a:lnTo>
                  <a:pt x="0" y="0"/>
                </a:lnTo>
              </a:path>
            </a:pathLst>
          </a:custGeom>
          <a:ln w="3797">
            <a:solidFill>
              <a:srgbClr val="231F20"/>
            </a:solidFill>
          </a:ln>
        </p:spPr>
        <p:txBody>
          <a:bodyPr wrap="square" lIns="0" tIns="0" rIns="0" bIns="0" rtlCol="0"/>
          <a:lstStyle/>
          <a:p>
            <a:endParaRPr/>
          </a:p>
        </p:txBody>
      </p:sp>
      <p:sp>
        <p:nvSpPr>
          <p:cNvPr id="296" name="object 296"/>
          <p:cNvSpPr/>
          <p:nvPr/>
        </p:nvSpPr>
        <p:spPr>
          <a:xfrm>
            <a:off x="5120616" y="5503006"/>
            <a:ext cx="552904" cy="414563"/>
          </a:xfrm>
          <a:prstGeom prst="rect">
            <a:avLst/>
          </a:prstGeom>
          <a:blipFill>
            <a:blip r:embed="rId4" cstate="print"/>
            <a:stretch>
              <a:fillRect/>
            </a:stretch>
          </a:blipFill>
        </p:spPr>
        <p:txBody>
          <a:bodyPr wrap="square" lIns="0" tIns="0" rIns="0" bIns="0" rtlCol="0"/>
          <a:lstStyle/>
          <a:p>
            <a:endParaRPr/>
          </a:p>
        </p:txBody>
      </p:sp>
      <p:sp>
        <p:nvSpPr>
          <p:cNvPr id="297" name="object 297"/>
          <p:cNvSpPr/>
          <p:nvPr/>
        </p:nvSpPr>
        <p:spPr>
          <a:xfrm>
            <a:off x="4742925" y="6716343"/>
            <a:ext cx="591820" cy="367030"/>
          </a:xfrm>
          <a:custGeom>
            <a:avLst/>
            <a:gdLst/>
            <a:ahLst/>
            <a:cxnLst/>
            <a:rect l="l" t="t" r="r" b="b"/>
            <a:pathLst>
              <a:path w="591820" h="367029">
                <a:moveTo>
                  <a:pt x="336384" y="0"/>
                </a:moveTo>
                <a:lnTo>
                  <a:pt x="0" y="77711"/>
                </a:lnTo>
                <a:lnTo>
                  <a:pt x="117970" y="366433"/>
                </a:lnTo>
                <a:lnTo>
                  <a:pt x="591743" y="243014"/>
                </a:lnTo>
                <a:lnTo>
                  <a:pt x="336384" y="0"/>
                </a:lnTo>
                <a:close/>
              </a:path>
            </a:pathLst>
          </a:custGeom>
          <a:solidFill>
            <a:srgbClr val="D1D3D4"/>
          </a:solidFill>
        </p:spPr>
        <p:txBody>
          <a:bodyPr wrap="square" lIns="0" tIns="0" rIns="0" bIns="0" rtlCol="0"/>
          <a:lstStyle/>
          <a:p>
            <a:endParaRPr/>
          </a:p>
        </p:txBody>
      </p:sp>
      <p:sp>
        <p:nvSpPr>
          <p:cNvPr id="298" name="object 298"/>
          <p:cNvSpPr/>
          <p:nvPr/>
        </p:nvSpPr>
        <p:spPr>
          <a:xfrm>
            <a:off x="4742925" y="6716343"/>
            <a:ext cx="591820" cy="367030"/>
          </a:xfrm>
          <a:custGeom>
            <a:avLst/>
            <a:gdLst/>
            <a:ahLst/>
            <a:cxnLst/>
            <a:rect l="l" t="t" r="r" b="b"/>
            <a:pathLst>
              <a:path w="591820" h="367029">
                <a:moveTo>
                  <a:pt x="591743" y="243014"/>
                </a:moveTo>
                <a:lnTo>
                  <a:pt x="117970" y="366433"/>
                </a:lnTo>
                <a:lnTo>
                  <a:pt x="0" y="77711"/>
                </a:lnTo>
                <a:lnTo>
                  <a:pt x="336384" y="0"/>
                </a:lnTo>
                <a:lnTo>
                  <a:pt x="591743" y="243014"/>
                </a:lnTo>
                <a:close/>
              </a:path>
            </a:pathLst>
          </a:custGeom>
          <a:ln w="3175">
            <a:solidFill>
              <a:srgbClr val="231F20"/>
            </a:solidFill>
          </a:ln>
        </p:spPr>
        <p:txBody>
          <a:bodyPr wrap="square" lIns="0" tIns="0" rIns="0" bIns="0" rtlCol="0"/>
          <a:lstStyle/>
          <a:p>
            <a:endParaRPr/>
          </a:p>
        </p:txBody>
      </p:sp>
      <p:sp>
        <p:nvSpPr>
          <p:cNvPr id="299" name="object 299"/>
          <p:cNvSpPr/>
          <p:nvPr/>
        </p:nvSpPr>
        <p:spPr>
          <a:xfrm>
            <a:off x="4893242" y="6754431"/>
            <a:ext cx="591820" cy="367030"/>
          </a:xfrm>
          <a:custGeom>
            <a:avLst/>
            <a:gdLst/>
            <a:ahLst/>
            <a:cxnLst/>
            <a:rect l="l" t="t" r="r" b="b"/>
            <a:pathLst>
              <a:path w="591820" h="367029">
                <a:moveTo>
                  <a:pt x="336384" y="0"/>
                </a:moveTo>
                <a:lnTo>
                  <a:pt x="0" y="77711"/>
                </a:lnTo>
                <a:lnTo>
                  <a:pt x="117970" y="366433"/>
                </a:lnTo>
                <a:lnTo>
                  <a:pt x="591743" y="243014"/>
                </a:lnTo>
                <a:lnTo>
                  <a:pt x="336384" y="0"/>
                </a:lnTo>
                <a:close/>
              </a:path>
            </a:pathLst>
          </a:custGeom>
          <a:solidFill>
            <a:srgbClr val="D1D3D4"/>
          </a:solidFill>
        </p:spPr>
        <p:txBody>
          <a:bodyPr wrap="square" lIns="0" tIns="0" rIns="0" bIns="0" rtlCol="0"/>
          <a:lstStyle/>
          <a:p>
            <a:endParaRPr/>
          </a:p>
        </p:txBody>
      </p:sp>
      <p:sp>
        <p:nvSpPr>
          <p:cNvPr id="300" name="object 300"/>
          <p:cNvSpPr/>
          <p:nvPr/>
        </p:nvSpPr>
        <p:spPr>
          <a:xfrm>
            <a:off x="4893242" y="6754431"/>
            <a:ext cx="591820" cy="367030"/>
          </a:xfrm>
          <a:custGeom>
            <a:avLst/>
            <a:gdLst/>
            <a:ahLst/>
            <a:cxnLst/>
            <a:rect l="l" t="t" r="r" b="b"/>
            <a:pathLst>
              <a:path w="591820" h="367029">
                <a:moveTo>
                  <a:pt x="591743" y="243014"/>
                </a:moveTo>
                <a:lnTo>
                  <a:pt x="117970" y="366433"/>
                </a:lnTo>
                <a:lnTo>
                  <a:pt x="0" y="77711"/>
                </a:lnTo>
                <a:lnTo>
                  <a:pt x="336384" y="0"/>
                </a:lnTo>
                <a:lnTo>
                  <a:pt x="591743" y="243014"/>
                </a:lnTo>
                <a:close/>
              </a:path>
            </a:pathLst>
          </a:custGeom>
          <a:ln w="3175">
            <a:solidFill>
              <a:srgbClr val="231F20"/>
            </a:solidFill>
          </a:ln>
        </p:spPr>
        <p:txBody>
          <a:bodyPr wrap="square" lIns="0" tIns="0" rIns="0" bIns="0" rtlCol="0"/>
          <a:lstStyle/>
          <a:p>
            <a:endParaRPr/>
          </a:p>
        </p:txBody>
      </p:sp>
      <p:sp>
        <p:nvSpPr>
          <p:cNvPr id="301" name="object 301"/>
          <p:cNvSpPr/>
          <p:nvPr/>
        </p:nvSpPr>
        <p:spPr>
          <a:xfrm>
            <a:off x="4582864" y="6507547"/>
            <a:ext cx="1009015" cy="774700"/>
          </a:xfrm>
          <a:custGeom>
            <a:avLst/>
            <a:gdLst/>
            <a:ahLst/>
            <a:cxnLst/>
            <a:rect l="l" t="t" r="r" b="b"/>
            <a:pathLst>
              <a:path w="1009014" h="774700">
                <a:moveTo>
                  <a:pt x="0" y="155282"/>
                </a:moveTo>
                <a:lnTo>
                  <a:pt x="536803" y="0"/>
                </a:lnTo>
                <a:lnTo>
                  <a:pt x="1008811" y="495985"/>
                </a:lnTo>
                <a:lnTo>
                  <a:pt x="263232" y="774687"/>
                </a:lnTo>
                <a:lnTo>
                  <a:pt x="0" y="155282"/>
                </a:lnTo>
                <a:close/>
              </a:path>
            </a:pathLst>
          </a:custGeom>
          <a:ln w="3175">
            <a:solidFill>
              <a:srgbClr val="231F20"/>
            </a:solidFill>
          </a:ln>
        </p:spPr>
        <p:txBody>
          <a:bodyPr wrap="square" lIns="0" tIns="0" rIns="0" bIns="0" rtlCol="0"/>
          <a:lstStyle/>
          <a:p>
            <a:endParaRPr/>
          </a:p>
        </p:txBody>
      </p:sp>
      <p:sp>
        <p:nvSpPr>
          <p:cNvPr id="302" name="object 302"/>
          <p:cNvSpPr/>
          <p:nvPr/>
        </p:nvSpPr>
        <p:spPr>
          <a:xfrm>
            <a:off x="4592959" y="6526633"/>
            <a:ext cx="546100" cy="164465"/>
          </a:xfrm>
          <a:custGeom>
            <a:avLst/>
            <a:gdLst/>
            <a:ahLst/>
            <a:cxnLst/>
            <a:rect l="l" t="t" r="r" b="b"/>
            <a:pathLst>
              <a:path w="546100" h="164465">
                <a:moveTo>
                  <a:pt x="0" y="164337"/>
                </a:moveTo>
                <a:lnTo>
                  <a:pt x="545630" y="0"/>
                </a:lnTo>
              </a:path>
            </a:pathLst>
          </a:custGeom>
          <a:ln w="3175">
            <a:solidFill>
              <a:srgbClr val="231F20"/>
            </a:solidFill>
          </a:ln>
        </p:spPr>
        <p:txBody>
          <a:bodyPr wrap="square" lIns="0" tIns="0" rIns="0" bIns="0" rtlCol="0"/>
          <a:lstStyle/>
          <a:p>
            <a:endParaRPr/>
          </a:p>
        </p:txBody>
      </p:sp>
      <p:sp>
        <p:nvSpPr>
          <p:cNvPr id="303" name="object 303"/>
          <p:cNvSpPr/>
          <p:nvPr/>
        </p:nvSpPr>
        <p:spPr>
          <a:xfrm>
            <a:off x="4598615" y="6544054"/>
            <a:ext cx="557530" cy="163195"/>
          </a:xfrm>
          <a:custGeom>
            <a:avLst/>
            <a:gdLst/>
            <a:ahLst/>
            <a:cxnLst/>
            <a:rect l="l" t="t" r="r" b="b"/>
            <a:pathLst>
              <a:path w="557529" h="163195">
                <a:moveTo>
                  <a:pt x="0" y="162712"/>
                </a:moveTo>
                <a:lnTo>
                  <a:pt x="557237" y="0"/>
                </a:lnTo>
              </a:path>
            </a:pathLst>
          </a:custGeom>
          <a:ln w="3175">
            <a:solidFill>
              <a:srgbClr val="231F20"/>
            </a:solidFill>
          </a:ln>
        </p:spPr>
        <p:txBody>
          <a:bodyPr wrap="square" lIns="0" tIns="0" rIns="0" bIns="0" rtlCol="0"/>
          <a:lstStyle/>
          <a:p>
            <a:endParaRPr/>
          </a:p>
        </p:txBody>
      </p:sp>
      <p:sp>
        <p:nvSpPr>
          <p:cNvPr id="304" name="object 304"/>
          <p:cNvSpPr/>
          <p:nvPr/>
        </p:nvSpPr>
        <p:spPr>
          <a:xfrm>
            <a:off x="5931849" y="5574266"/>
            <a:ext cx="905510" cy="576580"/>
          </a:xfrm>
          <a:custGeom>
            <a:avLst/>
            <a:gdLst/>
            <a:ahLst/>
            <a:cxnLst/>
            <a:rect l="l" t="t" r="r" b="b"/>
            <a:pathLst>
              <a:path w="905509" h="576579">
                <a:moveTo>
                  <a:pt x="900874" y="288289"/>
                </a:moveTo>
                <a:lnTo>
                  <a:pt x="896378" y="288289"/>
                </a:lnTo>
                <a:lnTo>
                  <a:pt x="890669" y="333198"/>
                </a:lnTo>
                <a:lnTo>
                  <a:pt x="874046" y="375925"/>
                </a:lnTo>
                <a:lnTo>
                  <a:pt x="847358" y="415889"/>
                </a:lnTo>
                <a:lnTo>
                  <a:pt x="811454" y="452505"/>
                </a:lnTo>
                <a:lnTo>
                  <a:pt x="767181" y="485190"/>
                </a:lnTo>
                <a:lnTo>
                  <a:pt x="730935" y="505762"/>
                </a:lnTo>
                <a:lnTo>
                  <a:pt x="691231" y="523767"/>
                </a:lnTo>
                <a:lnTo>
                  <a:pt x="648406" y="538987"/>
                </a:lnTo>
                <a:lnTo>
                  <a:pt x="602798" y="551202"/>
                </a:lnTo>
                <a:lnTo>
                  <a:pt x="554745" y="560195"/>
                </a:lnTo>
                <a:lnTo>
                  <a:pt x="504584" y="565747"/>
                </a:lnTo>
                <a:lnTo>
                  <a:pt x="452653" y="567639"/>
                </a:lnTo>
                <a:lnTo>
                  <a:pt x="400718" y="565747"/>
                </a:lnTo>
                <a:lnTo>
                  <a:pt x="350547" y="560195"/>
                </a:lnTo>
                <a:lnTo>
                  <a:pt x="302482" y="551202"/>
                </a:lnTo>
                <a:lnTo>
                  <a:pt x="256863" y="538987"/>
                </a:lnTo>
                <a:lnTo>
                  <a:pt x="214032" y="523767"/>
                </a:lnTo>
                <a:lnTo>
                  <a:pt x="174331" y="505762"/>
                </a:lnTo>
                <a:lnTo>
                  <a:pt x="138099" y="485190"/>
                </a:lnTo>
                <a:lnTo>
                  <a:pt x="93835" y="452505"/>
                </a:lnTo>
                <a:lnTo>
                  <a:pt x="57939" y="415889"/>
                </a:lnTo>
                <a:lnTo>
                  <a:pt x="31254" y="375925"/>
                </a:lnTo>
                <a:lnTo>
                  <a:pt x="14627" y="333198"/>
                </a:lnTo>
                <a:lnTo>
                  <a:pt x="8902" y="288289"/>
                </a:lnTo>
                <a:lnTo>
                  <a:pt x="14627" y="243380"/>
                </a:lnTo>
                <a:lnTo>
                  <a:pt x="31254" y="200648"/>
                </a:lnTo>
                <a:lnTo>
                  <a:pt x="57939" y="160677"/>
                </a:lnTo>
                <a:lnTo>
                  <a:pt x="93835" y="124050"/>
                </a:lnTo>
                <a:lnTo>
                  <a:pt x="138099" y="91351"/>
                </a:lnTo>
                <a:lnTo>
                  <a:pt x="174331" y="70786"/>
                </a:lnTo>
                <a:lnTo>
                  <a:pt x="214032" y="52789"/>
                </a:lnTo>
                <a:lnTo>
                  <a:pt x="256863" y="37578"/>
                </a:lnTo>
                <a:lnTo>
                  <a:pt x="302482" y="25369"/>
                </a:lnTo>
                <a:lnTo>
                  <a:pt x="350547" y="16380"/>
                </a:lnTo>
                <a:lnTo>
                  <a:pt x="400718" y="10827"/>
                </a:lnTo>
                <a:lnTo>
                  <a:pt x="452653" y="8928"/>
                </a:lnTo>
                <a:lnTo>
                  <a:pt x="504584" y="10827"/>
                </a:lnTo>
                <a:lnTo>
                  <a:pt x="554745" y="16380"/>
                </a:lnTo>
                <a:lnTo>
                  <a:pt x="602798" y="25369"/>
                </a:lnTo>
                <a:lnTo>
                  <a:pt x="648406" y="37578"/>
                </a:lnTo>
                <a:lnTo>
                  <a:pt x="691231" y="52789"/>
                </a:lnTo>
                <a:lnTo>
                  <a:pt x="730935" y="70786"/>
                </a:lnTo>
                <a:lnTo>
                  <a:pt x="767181" y="91351"/>
                </a:lnTo>
                <a:lnTo>
                  <a:pt x="811454" y="124050"/>
                </a:lnTo>
                <a:lnTo>
                  <a:pt x="847358" y="160677"/>
                </a:lnTo>
                <a:lnTo>
                  <a:pt x="874046" y="200648"/>
                </a:lnTo>
                <a:lnTo>
                  <a:pt x="890669" y="243380"/>
                </a:lnTo>
                <a:lnTo>
                  <a:pt x="896378" y="288289"/>
                </a:lnTo>
                <a:lnTo>
                  <a:pt x="905332" y="288289"/>
                </a:lnTo>
                <a:lnTo>
                  <a:pt x="899311" y="241117"/>
                </a:lnTo>
                <a:lnTo>
                  <a:pt x="881953" y="196501"/>
                </a:lnTo>
                <a:lnTo>
                  <a:pt x="854268" y="155025"/>
                </a:lnTo>
                <a:lnTo>
                  <a:pt x="817266" y="117270"/>
                </a:lnTo>
                <a:lnTo>
                  <a:pt x="771956" y="83819"/>
                </a:lnTo>
                <a:lnTo>
                  <a:pt x="734983" y="62835"/>
                </a:lnTo>
                <a:lnTo>
                  <a:pt x="694575" y="44510"/>
                </a:lnTo>
                <a:lnTo>
                  <a:pt x="651064" y="29050"/>
                </a:lnTo>
                <a:lnTo>
                  <a:pt x="604784" y="16663"/>
                </a:lnTo>
                <a:lnTo>
                  <a:pt x="556067" y="7554"/>
                </a:lnTo>
                <a:lnTo>
                  <a:pt x="505245" y="1931"/>
                </a:lnTo>
                <a:lnTo>
                  <a:pt x="452653" y="0"/>
                </a:lnTo>
                <a:lnTo>
                  <a:pt x="400047" y="1931"/>
                </a:lnTo>
                <a:lnTo>
                  <a:pt x="349218" y="7554"/>
                </a:lnTo>
                <a:lnTo>
                  <a:pt x="300497" y="16663"/>
                </a:lnTo>
                <a:lnTo>
                  <a:pt x="254217" y="29050"/>
                </a:lnTo>
                <a:lnTo>
                  <a:pt x="210708" y="44510"/>
                </a:lnTo>
                <a:lnTo>
                  <a:pt x="170305" y="62835"/>
                </a:lnTo>
                <a:lnTo>
                  <a:pt x="133337" y="83819"/>
                </a:lnTo>
                <a:lnTo>
                  <a:pt x="88031" y="117270"/>
                </a:lnTo>
                <a:lnTo>
                  <a:pt x="51039" y="155025"/>
                </a:lnTo>
                <a:lnTo>
                  <a:pt x="23365" y="196501"/>
                </a:lnTo>
                <a:lnTo>
                  <a:pt x="6016" y="241117"/>
                </a:lnTo>
                <a:lnTo>
                  <a:pt x="0" y="288289"/>
                </a:lnTo>
                <a:lnTo>
                  <a:pt x="6016" y="335449"/>
                </a:lnTo>
                <a:lnTo>
                  <a:pt x="23365" y="380054"/>
                </a:lnTo>
                <a:lnTo>
                  <a:pt x="51039" y="421522"/>
                </a:lnTo>
                <a:lnTo>
                  <a:pt x="88031" y="459272"/>
                </a:lnTo>
                <a:lnTo>
                  <a:pt x="133337" y="492721"/>
                </a:lnTo>
                <a:lnTo>
                  <a:pt x="170305" y="513707"/>
                </a:lnTo>
                <a:lnTo>
                  <a:pt x="210708" y="532035"/>
                </a:lnTo>
                <a:lnTo>
                  <a:pt x="254217" y="547498"/>
                </a:lnTo>
                <a:lnTo>
                  <a:pt x="300497" y="559887"/>
                </a:lnTo>
                <a:lnTo>
                  <a:pt x="349218" y="568993"/>
                </a:lnTo>
                <a:lnTo>
                  <a:pt x="400047" y="574610"/>
                </a:lnTo>
                <a:lnTo>
                  <a:pt x="452653" y="576529"/>
                </a:lnTo>
                <a:lnTo>
                  <a:pt x="505245" y="574610"/>
                </a:lnTo>
                <a:lnTo>
                  <a:pt x="556067" y="568993"/>
                </a:lnTo>
                <a:lnTo>
                  <a:pt x="604784" y="559887"/>
                </a:lnTo>
                <a:lnTo>
                  <a:pt x="651064" y="547498"/>
                </a:lnTo>
                <a:lnTo>
                  <a:pt x="694575" y="532035"/>
                </a:lnTo>
                <a:lnTo>
                  <a:pt x="734983" y="513707"/>
                </a:lnTo>
                <a:lnTo>
                  <a:pt x="771956" y="492721"/>
                </a:lnTo>
                <a:lnTo>
                  <a:pt x="817266" y="459272"/>
                </a:lnTo>
                <a:lnTo>
                  <a:pt x="854268" y="421522"/>
                </a:lnTo>
                <a:lnTo>
                  <a:pt x="881953" y="380054"/>
                </a:lnTo>
                <a:lnTo>
                  <a:pt x="899311" y="335449"/>
                </a:lnTo>
                <a:lnTo>
                  <a:pt x="905332" y="288289"/>
                </a:lnTo>
              </a:path>
            </a:pathLst>
          </a:custGeom>
          <a:ln w="3175">
            <a:solidFill>
              <a:srgbClr val="080909"/>
            </a:solidFill>
          </a:ln>
        </p:spPr>
        <p:txBody>
          <a:bodyPr wrap="square" lIns="0" tIns="0" rIns="0" bIns="0" rtlCol="0"/>
          <a:lstStyle/>
          <a:p>
            <a:endParaRPr/>
          </a:p>
        </p:txBody>
      </p:sp>
      <p:sp>
        <p:nvSpPr>
          <p:cNvPr id="305" name="object 305"/>
          <p:cNvSpPr/>
          <p:nvPr/>
        </p:nvSpPr>
        <p:spPr>
          <a:xfrm>
            <a:off x="5997996" y="5593548"/>
            <a:ext cx="778510" cy="461009"/>
          </a:xfrm>
          <a:custGeom>
            <a:avLst/>
            <a:gdLst/>
            <a:ahLst/>
            <a:cxnLst/>
            <a:rect l="l" t="t" r="r" b="b"/>
            <a:pathLst>
              <a:path w="778509" h="461010">
                <a:moveTo>
                  <a:pt x="773658" y="230479"/>
                </a:moveTo>
                <a:lnTo>
                  <a:pt x="769226" y="230479"/>
                </a:lnTo>
                <a:lnTo>
                  <a:pt x="761662" y="274570"/>
                </a:lnTo>
                <a:lnTo>
                  <a:pt x="739825" y="315885"/>
                </a:lnTo>
                <a:lnTo>
                  <a:pt x="705082" y="353493"/>
                </a:lnTo>
                <a:lnTo>
                  <a:pt x="658799" y="386461"/>
                </a:lnTo>
                <a:lnTo>
                  <a:pt x="622264" y="405348"/>
                </a:lnTo>
                <a:lnTo>
                  <a:pt x="581748" y="421425"/>
                </a:lnTo>
                <a:lnTo>
                  <a:pt x="537713" y="434414"/>
                </a:lnTo>
                <a:lnTo>
                  <a:pt x="490617" y="444037"/>
                </a:lnTo>
                <a:lnTo>
                  <a:pt x="440923" y="450014"/>
                </a:lnTo>
                <a:lnTo>
                  <a:pt x="389089" y="452069"/>
                </a:lnTo>
                <a:lnTo>
                  <a:pt x="337249" y="450014"/>
                </a:lnTo>
                <a:lnTo>
                  <a:pt x="287548" y="444037"/>
                </a:lnTo>
                <a:lnTo>
                  <a:pt x="240449" y="434414"/>
                </a:lnTo>
                <a:lnTo>
                  <a:pt x="196414" y="421425"/>
                </a:lnTo>
                <a:lnTo>
                  <a:pt x="155908" y="405348"/>
                </a:lnTo>
                <a:lnTo>
                  <a:pt x="119392" y="386461"/>
                </a:lnTo>
                <a:lnTo>
                  <a:pt x="73097" y="353493"/>
                </a:lnTo>
                <a:lnTo>
                  <a:pt x="38350" y="315885"/>
                </a:lnTo>
                <a:lnTo>
                  <a:pt x="16515" y="274570"/>
                </a:lnTo>
                <a:lnTo>
                  <a:pt x="8953" y="230479"/>
                </a:lnTo>
                <a:lnTo>
                  <a:pt x="16515" y="186406"/>
                </a:lnTo>
                <a:lnTo>
                  <a:pt x="38350" y="145102"/>
                </a:lnTo>
                <a:lnTo>
                  <a:pt x="73097" y="107491"/>
                </a:lnTo>
                <a:lnTo>
                  <a:pt x="119392" y="74498"/>
                </a:lnTo>
                <a:lnTo>
                  <a:pt x="155908" y="55610"/>
                </a:lnTo>
                <a:lnTo>
                  <a:pt x="196414" y="39531"/>
                </a:lnTo>
                <a:lnTo>
                  <a:pt x="240449" y="26541"/>
                </a:lnTo>
                <a:lnTo>
                  <a:pt x="287548" y="16920"/>
                </a:lnTo>
                <a:lnTo>
                  <a:pt x="337249" y="10947"/>
                </a:lnTo>
                <a:lnTo>
                  <a:pt x="389089" y="8902"/>
                </a:lnTo>
                <a:lnTo>
                  <a:pt x="440923" y="10947"/>
                </a:lnTo>
                <a:lnTo>
                  <a:pt x="490617" y="16920"/>
                </a:lnTo>
                <a:lnTo>
                  <a:pt x="537713" y="26541"/>
                </a:lnTo>
                <a:lnTo>
                  <a:pt x="581748" y="39531"/>
                </a:lnTo>
                <a:lnTo>
                  <a:pt x="622264" y="55610"/>
                </a:lnTo>
                <a:lnTo>
                  <a:pt x="658799" y="74498"/>
                </a:lnTo>
                <a:lnTo>
                  <a:pt x="705082" y="107491"/>
                </a:lnTo>
                <a:lnTo>
                  <a:pt x="739825" y="145102"/>
                </a:lnTo>
                <a:lnTo>
                  <a:pt x="761662" y="186406"/>
                </a:lnTo>
                <a:lnTo>
                  <a:pt x="769226" y="230479"/>
                </a:lnTo>
                <a:lnTo>
                  <a:pt x="778129" y="230479"/>
                </a:lnTo>
                <a:lnTo>
                  <a:pt x="770073" y="183467"/>
                </a:lnTo>
                <a:lnTo>
                  <a:pt x="747094" y="139930"/>
                </a:lnTo>
                <a:lnTo>
                  <a:pt x="710922" y="100758"/>
                </a:lnTo>
                <a:lnTo>
                  <a:pt x="663282" y="66840"/>
                </a:lnTo>
                <a:lnTo>
                  <a:pt x="625944" y="47510"/>
                </a:lnTo>
                <a:lnTo>
                  <a:pt x="584654" y="31110"/>
                </a:lnTo>
                <a:lnTo>
                  <a:pt x="539869" y="17899"/>
                </a:lnTo>
                <a:lnTo>
                  <a:pt x="492042" y="8136"/>
                </a:lnTo>
                <a:lnTo>
                  <a:pt x="441631" y="2083"/>
                </a:lnTo>
                <a:lnTo>
                  <a:pt x="389089" y="0"/>
                </a:lnTo>
                <a:lnTo>
                  <a:pt x="336546" y="2083"/>
                </a:lnTo>
                <a:lnTo>
                  <a:pt x="286140" y="8136"/>
                </a:lnTo>
                <a:lnTo>
                  <a:pt x="238321" y="17899"/>
                </a:lnTo>
                <a:lnTo>
                  <a:pt x="193542" y="31110"/>
                </a:lnTo>
                <a:lnTo>
                  <a:pt x="152254" y="47510"/>
                </a:lnTo>
                <a:lnTo>
                  <a:pt x="114909" y="66840"/>
                </a:lnTo>
                <a:lnTo>
                  <a:pt x="67249" y="100758"/>
                </a:lnTo>
                <a:lnTo>
                  <a:pt x="31065" y="139930"/>
                </a:lnTo>
                <a:lnTo>
                  <a:pt x="8076" y="183467"/>
                </a:lnTo>
                <a:lnTo>
                  <a:pt x="0" y="230479"/>
                </a:lnTo>
                <a:lnTo>
                  <a:pt x="8076" y="277500"/>
                </a:lnTo>
                <a:lnTo>
                  <a:pt x="31065" y="321046"/>
                </a:lnTo>
                <a:lnTo>
                  <a:pt x="67249" y="360235"/>
                </a:lnTo>
                <a:lnTo>
                  <a:pt x="114909" y="394182"/>
                </a:lnTo>
                <a:lnTo>
                  <a:pt x="152254" y="413487"/>
                </a:lnTo>
                <a:lnTo>
                  <a:pt x="193542" y="429874"/>
                </a:lnTo>
                <a:lnTo>
                  <a:pt x="238321" y="443080"/>
                </a:lnTo>
                <a:lnTo>
                  <a:pt x="286140" y="452843"/>
                </a:lnTo>
                <a:lnTo>
                  <a:pt x="336546" y="458899"/>
                </a:lnTo>
                <a:lnTo>
                  <a:pt x="389089" y="460984"/>
                </a:lnTo>
                <a:lnTo>
                  <a:pt x="441631" y="458899"/>
                </a:lnTo>
                <a:lnTo>
                  <a:pt x="492042" y="452843"/>
                </a:lnTo>
                <a:lnTo>
                  <a:pt x="539869" y="443080"/>
                </a:lnTo>
                <a:lnTo>
                  <a:pt x="584654" y="429874"/>
                </a:lnTo>
                <a:lnTo>
                  <a:pt x="625944" y="413487"/>
                </a:lnTo>
                <a:lnTo>
                  <a:pt x="663282" y="394182"/>
                </a:lnTo>
                <a:lnTo>
                  <a:pt x="710922" y="360235"/>
                </a:lnTo>
                <a:lnTo>
                  <a:pt x="747094" y="321046"/>
                </a:lnTo>
                <a:lnTo>
                  <a:pt x="770073" y="277500"/>
                </a:lnTo>
                <a:lnTo>
                  <a:pt x="778129" y="230479"/>
                </a:lnTo>
              </a:path>
            </a:pathLst>
          </a:custGeom>
          <a:ln w="3175">
            <a:solidFill>
              <a:srgbClr val="080909"/>
            </a:solidFill>
          </a:ln>
        </p:spPr>
        <p:txBody>
          <a:bodyPr wrap="square" lIns="0" tIns="0" rIns="0" bIns="0" rtlCol="0"/>
          <a:lstStyle/>
          <a:p>
            <a:endParaRPr/>
          </a:p>
        </p:txBody>
      </p:sp>
      <p:sp>
        <p:nvSpPr>
          <p:cNvPr id="306" name="object 306"/>
          <p:cNvSpPr/>
          <p:nvPr/>
        </p:nvSpPr>
        <p:spPr>
          <a:xfrm>
            <a:off x="6080220" y="5611520"/>
            <a:ext cx="614045" cy="365125"/>
          </a:xfrm>
          <a:custGeom>
            <a:avLst/>
            <a:gdLst/>
            <a:ahLst/>
            <a:cxnLst/>
            <a:rect l="l" t="t" r="r" b="b"/>
            <a:pathLst>
              <a:path w="614045" h="365125">
                <a:moveTo>
                  <a:pt x="609257" y="182321"/>
                </a:moveTo>
                <a:lnTo>
                  <a:pt x="604774" y="182321"/>
                </a:lnTo>
                <a:lnTo>
                  <a:pt x="598894" y="216698"/>
                </a:lnTo>
                <a:lnTo>
                  <a:pt x="581855" y="248967"/>
                </a:lnTo>
                <a:lnTo>
                  <a:pt x="554698" y="278393"/>
                </a:lnTo>
                <a:lnTo>
                  <a:pt x="518464" y="304241"/>
                </a:lnTo>
                <a:lnTo>
                  <a:pt x="474310" y="325664"/>
                </a:lnTo>
                <a:lnTo>
                  <a:pt x="423510" y="341876"/>
                </a:lnTo>
                <a:lnTo>
                  <a:pt x="367285" y="352141"/>
                </a:lnTo>
                <a:lnTo>
                  <a:pt x="306857" y="355726"/>
                </a:lnTo>
                <a:lnTo>
                  <a:pt x="246451" y="352141"/>
                </a:lnTo>
                <a:lnTo>
                  <a:pt x="190230" y="341876"/>
                </a:lnTo>
                <a:lnTo>
                  <a:pt x="139432" y="325664"/>
                </a:lnTo>
                <a:lnTo>
                  <a:pt x="95300" y="304241"/>
                </a:lnTo>
                <a:lnTo>
                  <a:pt x="59045" y="278393"/>
                </a:lnTo>
                <a:lnTo>
                  <a:pt x="31883" y="248967"/>
                </a:lnTo>
                <a:lnTo>
                  <a:pt x="8928" y="182321"/>
                </a:lnTo>
                <a:lnTo>
                  <a:pt x="14837" y="147946"/>
                </a:lnTo>
                <a:lnTo>
                  <a:pt x="59045" y="86259"/>
                </a:lnTo>
                <a:lnTo>
                  <a:pt x="95300" y="60413"/>
                </a:lnTo>
                <a:lnTo>
                  <a:pt x="139432" y="38983"/>
                </a:lnTo>
                <a:lnTo>
                  <a:pt x="190230" y="22756"/>
                </a:lnTo>
                <a:lnTo>
                  <a:pt x="246451" y="12481"/>
                </a:lnTo>
                <a:lnTo>
                  <a:pt x="306857" y="8902"/>
                </a:lnTo>
                <a:lnTo>
                  <a:pt x="367285" y="12481"/>
                </a:lnTo>
                <a:lnTo>
                  <a:pt x="423510" y="22756"/>
                </a:lnTo>
                <a:lnTo>
                  <a:pt x="474310" y="38983"/>
                </a:lnTo>
                <a:lnTo>
                  <a:pt x="518464" y="60413"/>
                </a:lnTo>
                <a:lnTo>
                  <a:pt x="554698" y="86259"/>
                </a:lnTo>
                <a:lnTo>
                  <a:pt x="581855" y="115681"/>
                </a:lnTo>
                <a:lnTo>
                  <a:pt x="604774" y="182321"/>
                </a:lnTo>
                <a:lnTo>
                  <a:pt x="613727" y="182321"/>
                </a:lnTo>
                <a:lnTo>
                  <a:pt x="589111" y="110510"/>
                </a:lnTo>
                <a:lnTo>
                  <a:pt x="560538" y="79517"/>
                </a:lnTo>
                <a:lnTo>
                  <a:pt x="522986" y="52730"/>
                </a:lnTo>
                <a:lnTo>
                  <a:pt x="477594" y="30693"/>
                </a:lnTo>
                <a:lnTo>
                  <a:pt x="425651" y="14106"/>
                </a:lnTo>
                <a:lnTo>
                  <a:pt x="368343" y="3649"/>
                </a:lnTo>
                <a:lnTo>
                  <a:pt x="306857" y="0"/>
                </a:lnTo>
                <a:lnTo>
                  <a:pt x="245397" y="3649"/>
                </a:lnTo>
                <a:lnTo>
                  <a:pt x="188098" y="14106"/>
                </a:lnTo>
                <a:lnTo>
                  <a:pt x="136159" y="30693"/>
                </a:lnTo>
                <a:lnTo>
                  <a:pt x="90779" y="52730"/>
                </a:lnTo>
                <a:lnTo>
                  <a:pt x="53197" y="79517"/>
                </a:lnTo>
                <a:lnTo>
                  <a:pt x="24601" y="110510"/>
                </a:lnTo>
                <a:lnTo>
                  <a:pt x="6399" y="145011"/>
                </a:lnTo>
                <a:lnTo>
                  <a:pt x="0" y="182321"/>
                </a:lnTo>
                <a:lnTo>
                  <a:pt x="6399" y="219631"/>
                </a:lnTo>
                <a:lnTo>
                  <a:pt x="24601" y="254136"/>
                </a:lnTo>
                <a:lnTo>
                  <a:pt x="53197" y="285141"/>
                </a:lnTo>
                <a:lnTo>
                  <a:pt x="90779" y="311950"/>
                </a:lnTo>
                <a:lnTo>
                  <a:pt x="136159" y="333963"/>
                </a:lnTo>
                <a:lnTo>
                  <a:pt x="188098" y="350545"/>
                </a:lnTo>
                <a:lnTo>
                  <a:pt x="245397" y="361002"/>
                </a:lnTo>
                <a:lnTo>
                  <a:pt x="306857" y="364642"/>
                </a:lnTo>
                <a:lnTo>
                  <a:pt x="368343" y="361002"/>
                </a:lnTo>
                <a:lnTo>
                  <a:pt x="425651" y="350545"/>
                </a:lnTo>
                <a:lnTo>
                  <a:pt x="477594" y="333963"/>
                </a:lnTo>
                <a:lnTo>
                  <a:pt x="522986" y="311950"/>
                </a:lnTo>
                <a:lnTo>
                  <a:pt x="560538" y="285141"/>
                </a:lnTo>
                <a:lnTo>
                  <a:pt x="589111" y="254136"/>
                </a:lnTo>
                <a:lnTo>
                  <a:pt x="607307" y="219631"/>
                </a:lnTo>
                <a:lnTo>
                  <a:pt x="613727" y="182321"/>
                </a:lnTo>
              </a:path>
            </a:pathLst>
          </a:custGeom>
          <a:ln w="3175">
            <a:solidFill>
              <a:srgbClr val="080909"/>
            </a:solidFill>
          </a:ln>
        </p:spPr>
        <p:txBody>
          <a:bodyPr wrap="square" lIns="0" tIns="0" rIns="0" bIns="0" rtlCol="0"/>
          <a:lstStyle/>
          <a:p>
            <a:endParaRPr/>
          </a:p>
        </p:txBody>
      </p:sp>
      <p:sp>
        <p:nvSpPr>
          <p:cNvPr id="307" name="object 307"/>
          <p:cNvSpPr/>
          <p:nvPr/>
        </p:nvSpPr>
        <p:spPr>
          <a:xfrm>
            <a:off x="6159836" y="5628245"/>
            <a:ext cx="464820" cy="266065"/>
          </a:xfrm>
          <a:custGeom>
            <a:avLst/>
            <a:gdLst/>
            <a:ahLst/>
            <a:cxnLst/>
            <a:rect l="l" t="t" r="r" b="b"/>
            <a:pathLst>
              <a:path w="464820" h="266064">
                <a:moveTo>
                  <a:pt x="460286" y="132854"/>
                </a:moveTo>
                <a:lnTo>
                  <a:pt x="455841" y="132854"/>
                </a:lnTo>
                <a:lnTo>
                  <a:pt x="454737" y="145187"/>
                </a:lnTo>
                <a:lnTo>
                  <a:pt x="451477" y="157205"/>
                </a:lnTo>
                <a:lnTo>
                  <a:pt x="413602" y="205170"/>
                </a:lnTo>
                <a:lnTo>
                  <a:pt x="378755" y="226339"/>
                </a:lnTo>
                <a:lnTo>
                  <a:pt x="335862" y="242660"/>
                </a:lnTo>
                <a:lnTo>
                  <a:pt x="286528" y="253152"/>
                </a:lnTo>
                <a:lnTo>
                  <a:pt x="232359" y="256832"/>
                </a:lnTo>
                <a:lnTo>
                  <a:pt x="186947" y="254247"/>
                </a:lnTo>
                <a:lnTo>
                  <a:pt x="144697" y="246851"/>
                </a:lnTo>
                <a:lnTo>
                  <a:pt x="106543" y="235181"/>
                </a:lnTo>
                <a:lnTo>
                  <a:pt x="59023" y="210844"/>
                </a:lnTo>
                <a:lnTo>
                  <a:pt x="25971" y="180136"/>
                </a:lnTo>
                <a:lnTo>
                  <a:pt x="10057" y="145187"/>
                </a:lnTo>
                <a:lnTo>
                  <a:pt x="8953" y="132854"/>
                </a:lnTo>
                <a:lnTo>
                  <a:pt x="10057" y="120516"/>
                </a:lnTo>
                <a:lnTo>
                  <a:pt x="25971" y="85559"/>
                </a:lnTo>
                <a:lnTo>
                  <a:pt x="85986" y="39364"/>
                </a:lnTo>
                <a:lnTo>
                  <a:pt x="128873" y="23045"/>
                </a:lnTo>
                <a:lnTo>
                  <a:pt x="178200" y="12558"/>
                </a:lnTo>
                <a:lnTo>
                  <a:pt x="232359" y="8890"/>
                </a:lnTo>
                <a:lnTo>
                  <a:pt x="277793" y="11480"/>
                </a:lnTo>
                <a:lnTo>
                  <a:pt x="320043" y="18886"/>
                </a:lnTo>
                <a:lnTo>
                  <a:pt x="358192" y="30562"/>
                </a:lnTo>
                <a:lnTo>
                  <a:pt x="405731" y="54868"/>
                </a:lnTo>
                <a:lnTo>
                  <a:pt x="438797" y="85559"/>
                </a:lnTo>
                <a:lnTo>
                  <a:pt x="454737" y="120516"/>
                </a:lnTo>
                <a:lnTo>
                  <a:pt x="455841" y="132854"/>
                </a:lnTo>
                <a:lnTo>
                  <a:pt x="464756" y="132854"/>
                </a:lnTo>
                <a:lnTo>
                  <a:pt x="453948" y="92510"/>
                </a:lnTo>
                <a:lnTo>
                  <a:pt x="419038" y="53496"/>
                </a:lnTo>
                <a:lnTo>
                  <a:pt x="382647" y="31334"/>
                </a:lnTo>
                <a:lnTo>
                  <a:pt x="338356" y="14499"/>
                </a:lnTo>
                <a:lnTo>
                  <a:pt x="287737" y="3788"/>
                </a:lnTo>
                <a:lnTo>
                  <a:pt x="232359" y="0"/>
                </a:lnTo>
                <a:lnTo>
                  <a:pt x="185930" y="2630"/>
                </a:lnTo>
                <a:lnTo>
                  <a:pt x="142630" y="10198"/>
                </a:lnTo>
                <a:lnTo>
                  <a:pt x="103364" y="22213"/>
                </a:lnTo>
                <a:lnTo>
                  <a:pt x="54005" y="47498"/>
                </a:lnTo>
                <a:lnTo>
                  <a:pt x="18783" y="80187"/>
                </a:lnTo>
                <a:lnTo>
                  <a:pt x="1252" y="118931"/>
                </a:lnTo>
                <a:lnTo>
                  <a:pt x="0" y="132854"/>
                </a:lnTo>
                <a:lnTo>
                  <a:pt x="1252" y="146778"/>
                </a:lnTo>
                <a:lnTo>
                  <a:pt x="18783" y="185496"/>
                </a:lnTo>
                <a:lnTo>
                  <a:pt x="82076" y="234365"/>
                </a:lnTo>
                <a:lnTo>
                  <a:pt x="126363" y="251204"/>
                </a:lnTo>
                <a:lnTo>
                  <a:pt x="176981" y="261911"/>
                </a:lnTo>
                <a:lnTo>
                  <a:pt x="232359" y="265684"/>
                </a:lnTo>
                <a:lnTo>
                  <a:pt x="278805" y="263057"/>
                </a:lnTo>
                <a:lnTo>
                  <a:pt x="322121" y="255500"/>
                </a:lnTo>
                <a:lnTo>
                  <a:pt x="361405" y="243497"/>
                </a:lnTo>
                <a:lnTo>
                  <a:pt x="410773" y="218214"/>
                </a:lnTo>
                <a:lnTo>
                  <a:pt x="445960" y="185496"/>
                </a:lnTo>
                <a:lnTo>
                  <a:pt x="463512" y="146778"/>
                </a:lnTo>
                <a:lnTo>
                  <a:pt x="464756" y="132854"/>
                </a:lnTo>
              </a:path>
            </a:pathLst>
          </a:custGeom>
          <a:ln w="3175">
            <a:solidFill>
              <a:srgbClr val="080909"/>
            </a:solidFill>
          </a:ln>
        </p:spPr>
        <p:txBody>
          <a:bodyPr wrap="square" lIns="0" tIns="0" rIns="0" bIns="0" rtlCol="0"/>
          <a:lstStyle/>
          <a:p>
            <a:endParaRPr/>
          </a:p>
        </p:txBody>
      </p:sp>
      <p:sp>
        <p:nvSpPr>
          <p:cNvPr id="308" name="object 308"/>
          <p:cNvSpPr/>
          <p:nvPr/>
        </p:nvSpPr>
        <p:spPr>
          <a:xfrm>
            <a:off x="6232376" y="5666760"/>
            <a:ext cx="309245" cy="160655"/>
          </a:xfrm>
          <a:custGeom>
            <a:avLst/>
            <a:gdLst/>
            <a:ahLst/>
            <a:cxnLst/>
            <a:rect l="l" t="t" r="r" b="b"/>
            <a:pathLst>
              <a:path w="309245" h="160654">
                <a:moveTo>
                  <a:pt x="304253" y="80187"/>
                </a:moveTo>
                <a:lnTo>
                  <a:pt x="299783" y="80187"/>
                </a:lnTo>
                <a:lnTo>
                  <a:pt x="299101" y="87058"/>
                </a:lnTo>
                <a:lnTo>
                  <a:pt x="297081" y="93794"/>
                </a:lnTo>
                <a:lnTo>
                  <a:pt x="267702" y="124603"/>
                </a:lnTo>
                <a:lnTo>
                  <a:pt x="198249" y="148165"/>
                </a:lnTo>
                <a:lnTo>
                  <a:pt x="154355" y="151498"/>
                </a:lnTo>
                <a:lnTo>
                  <a:pt x="124598" y="149993"/>
                </a:lnTo>
                <a:lnTo>
                  <a:pt x="71981" y="138825"/>
                </a:lnTo>
                <a:lnTo>
                  <a:pt x="32710" y="118995"/>
                </a:lnTo>
                <a:lnTo>
                  <a:pt x="9579" y="87058"/>
                </a:lnTo>
                <a:lnTo>
                  <a:pt x="8889" y="80187"/>
                </a:lnTo>
                <a:lnTo>
                  <a:pt x="9579" y="73326"/>
                </a:lnTo>
                <a:lnTo>
                  <a:pt x="40995" y="35818"/>
                </a:lnTo>
                <a:lnTo>
                  <a:pt x="110463" y="12229"/>
                </a:lnTo>
                <a:lnTo>
                  <a:pt x="154355" y="8877"/>
                </a:lnTo>
                <a:lnTo>
                  <a:pt x="184123" y="10397"/>
                </a:lnTo>
                <a:lnTo>
                  <a:pt x="236723" y="21586"/>
                </a:lnTo>
                <a:lnTo>
                  <a:pt x="275991" y="41433"/>
                </a:lnTo>
                <a:lnTo>
                  <a:pt x="299101" y="73326"/>
                </a:lnTo>
                <a:lnTo>
                  <a:pt x="299783" y="80187"/>
                </a:lnTo>
                <a:lnTo>
                  <a:pt x="308749" y="80187"/>
                </a:lnTo>
                <a:lnTo>
                  <a:pt x="272384" y="28207"/>
                </a:lnTo>
                <a:lnTo>
                  <a:pt x="199637" y="3458"/>
                </a:lnTo>
                <a:lnTo>
                  <a:pt x="154355" y="0"/>
                </a:lnTo>
                <a:lnTo>
                  <a:pt x="123678" y="1557"/>
                </a:lnTo>
                <a:lnTo>
                  <a:pt x="69091" y="13174"/>
                </a:lnTo>
                <a:lnTo>
                  <a:pt x="27376" y="34270"/>
                </a:lnTo>
                <a:lnTo>
                  <a:pt x="846" y="71565"/>
                </a:lnTo>
                <a:lnTo>
                  <a:pt x="0" y="80187"/>
                </a:lnTo>
                <a:lnTo>
                  <a:pt x="846" y="88817"/>
                </a:lnTo>
                <a:lnTo>
                  <a:pt x="36341" y="132185"/>
                </a:lnTo>
                <a:lnTo>
                  <a:pt x="109069" y="156960"/>
                </a:lnTo>
                <a:lnTo>
                  <a:pt x="154355" y="160439"/>
                </a:lnTo>
                <a:lnTo>
                  <a:pt x="185025" y="158866"/>
                </a:lnTo>
                <a:lnTo>
                  <a:pt x="239611" y="147244"/>
                </a:lnTo>
                <a:lnTo>
                  <a:pt x="281349" y="126133"/>
                </a:lnTo>
                <a:lnTo>
                  <a:pt x="307885" y="88817"/>
                </a:lnTo>
                <a:lnTo>
                  <a:pt x="308749" y="80187"/>
                </a:lnTo>
              </a:path>
            </a:pathLst>
          </a:custGeom>
          <a:ln w="3175">
            <a:solidFill>
              <a:srgbClr val="080909"/>
            </a:solidFill>
          </a:ln>
        </p:spPr>
        <p:txBody>
          <a:bodyPr wrap="square" lIns="0" tIns="0" rIns="0" bIns="0" rtlCol="0"/>
          <a:lstStyle/>
          <a:p>
            <a:endParaRPr/>
          </a:p>
        </p:txBody>
      </p:sp>
      <p:sp>
        <p:nvSpPr>
          <p:cNvPr id="309" name="object 309"/>
          <p:cNvSpPr/>
          <p:nvPr/>
        </p:nvSpPr>
        <p:spPr>
          <a:xfrm>
            <a:off x="6315548" y="5685674"/>
            <a:ext cx="139852" cy="81457"/>
          </a:xfrm>
          <a:prstGeom prst="rect">
            <a:avLst/>
          </a:prstGeom>
          <a:blipFill>
            <a:blip r:embed="rId5" cstate="print"/>
            <a:stretch>
              <a:fillRect/>
            </a:stretch>
          </a:blipFill>
        </p:spPr>
        <p:txBody>
          <a:bodyPr wrap="square" lIns="0" tIns="0" rIns="0" bIns="0" rtlCol="0"/>
          <a:lstStyle/>
          <a:p>
            <a:endParaRPr/>
          </a:p>
        </p:txBody>
      </p:sp>
      <p:sp>
        <p:nvSpPr>
          <p:cNvPr id="310" name="object 310"/>
          <p:cNvSpPr/>
          <p:nvPr/>
        </p:nvSpPr>
        <p:spPr>
          <a:xfrm>
            <a:off x="1176675" y="4654443"/>
            <a:ext cx="225591" cy="98163"/>
          </a:xfrm>
          <a:prstGeom prst="rect">
            <a:avLst/>
          </a:prstGeom>
          <a:blipFill>
            <a:blip r:embed="rId6" cstate="print"/>
            <a:stretch>
              <a:fillRect/>
            </a:stretch>
          </a:blipFill>
        </p:spPr>
        <p:txBody>
          <a:bodyPr wrap="square" lIns="0" tIns="0" rIns="0" bIns="0" rtlCol="0"/>
          <a:lstStyle/>
          <a:p>
            <a:endParaRPr/>
          </a:p>
        </p:txBody>
      </p:sp>
      <p:sp>
        <p:nvSpPr>
          <p:cNvPr id="311" name="object 311"/>
          <p:cNvSpPr txBox="1"/>
          <p:nvPr/>
        </p:nvSpPr>
        <p:spPr>
          <a:xfrm>
            <a:off x="1390972" y="4700643"/>
            <a:ext cx="24130" cy="43815"/>
          </a:xfrm>
          <a:prstGeom prst="rect">
            <a:avLst/>
          </a:prstGeom>
        </p:spPr>
        <p:txBody>
          <a:bodyPr vert="horz" wrap="square" lIns="0" tIns="0" rIns="0" bIns="0" rtlCol="0">
            <a:spAutoFit/>
          </a:bodyPr>
          <a:lstStyle/>
          <a:p>
            <a:pPr>
              <a:lnSpc>
                <a:spcPct val="100000"/>
              </a:lnSpc>
            </a:pPr>
            <a:endParaRPr sz="100">
              <a:latin typeface="Times New Roman"/>
              <a:cs typeface="Times New Roman"/>
            </a:endParaRPr>
          </a:p>
          <a:p>
            <a:pPr>
              <a:lnSpc>
                <a:spcPct val="100000"/>
              </a:lnSpc>
            </a:pPr>
            <a:r>
              <a:rPr sz="100" b="1" spc="10" dirty="0">
                <a:solidFill>
                  <a:srgbClr val="221815"/>
                </a:solidFill>
                <a:latin typeface="Arial"/>
                <a:cs typeface="Arial"/>
              </a:rPr>
              <a:t>®</a:t>
            </a:r>
            <a:endParaRPr sz="100">
              <a:latin typeface="Arial"/>
              <a:cs typeface="Arial"/>
            </a:endParaRPr>
          </a:p>
        </p:txBody>
      </p:sp>
      <p:sp>
        <p:nvSpPr>
          <p:cNvPr id="312" name="object 312"/>
          <p:cNvSpPr/>
          <p:nvPr/>
        </p:nvSpPr>
        <p:spPr>
          <a:xfrm>
            <a:off x="814804" y="4630514"/>
            <a:ext cx="890905" cy="485775"/>
          </a:xfrm>
          <a:custGeom>
            <a:avLst/>
            <a:gdLst/>
            <a:ahLst/>
            <a:cxnLst/>
            <a:rect l="l" t="t" r="r" b="b"/>
            <a:pathLst>
              <a:path w="890905" h="485775">
                <a:moveTo>
                  <a:pt x="890790" y="0"/>
                </a:moveTo>
                <a:lnTo>
                  <a:pt x="890790" y="284441"/>
                </a:lnTo>
                <a:lnTo>
                  <a:pt x="629881" y="485597"/>
                </a:lnTo>
                <a:lnTo>
                  <a:pt x="260985" y="485597"/>
                </a:lnTo>
                <a:lnTo>
                  <a:pt x="0" y="284441"/>
                </a:lnTo>
                <a:lnTo>
                  <a:pt x="0" y="0"/>
                </a:lnTo>
              </a:path>
            </a:pathLst>
          </a:custGeom>
          <a:ln w="6349">
            <a:solidFill>
              <a:srgbClr val="231F20"/>
            </a:solidFill>
          </a:ln>
        </p:spPr>
        <p:txBody>
          <a:bodyPr wrap="square" lIns="0" tIns="0" rIns="0" bIns="0" rtlCol="0"/>
          <a:lstStyle/>
          <a:p>
            <a:endParaRPr/>
          </a:p>
        </p:txBody>
      </p:sp>
      <p:sp>
        <p:nvSpPr>
          <p:cNvPr id="313" name="object 313"/>
          <p:cNvSpPr/>
          <p:nvPr/>
        </p:nvSpPr>
        <p:spPr>
          <a:xfrm>
            <a:off x="814806" y="4388951"/>
            <a:ext cx="890905" cy="687070"/>
          </a:xfrm>
          <a:custGeom>
            <a:avLst/>
            <a:gdLst/>
            <a:ahLst/>
            <a:cxnLst/>
            <a:rect l="l" t="t" r="r" b="b"/>
            <a:pathLst>
              <a:path w="890905" h="687070">
                <a:moveTo>
                  <a:pt x="260984" y="686701"/>
                </a:moveTo>
                <a:lnTo>
                  <a:pt x="0" y="485559"/>
                </a:lnTo>
                <a:lnTo>
                  <a:pt x="0" y="201104"/>
                </a:lnTo>
                <a:lnTo>
                  <a:pt x="260984" y="0"/>
                </a:lnTo>
                <a:lnTo>
                  <a:pt x="629881" y="0"/>
                </a:lnTo>
                <a:lnTo>
                  <a:pt x="890790" y="201104"/>
                </a:lnTo>
                <a:lnTo>
                  <a:pt x="890790" y="485559"/>
                </a:lnTo>
                <a:lnTo>
                  <a:pt x="629881" y="686701"/>
                </a:lnTo>
                <a:lnTo>
                  <a:pt x="260984" y="686701"/>
                </a:lnTo>
                <a:close/>
              </a:path>
            </a:pathLst>
          </a:custGeom>
          <a:ln w="6350">
            <a:solidFill>
              <a:srgbClr val="231F20"/>
            </a:solidFill>
          </a:ln>
        </p:spPr>
        <p:txBody>
          <a:bodyPr wrap="square" lIns="0" tIns="0" rIns="0" bIns="0" rtlCol="0"/>
          <a:lstStyle/>
          <a:p>
            <a:endParaRPr/>
          </a:p>
        </p:txBody>
      </p:sp>
      <p:sp>
        <p:nvSpPr>
          <p:cNvPr id="314" name="object 314"/>
          <p:cNvSpPr/>
          <p:nvPr/>
        </p:nvSpPr>
        <p:spPr>
          <a:xfrm>
            <a:off x="814809" y="4763975"/>
            <a:ext cx="890905" cy="0"/>
          </a:xfrm>
          <a:custGeom>
            <a:avLst/>
            <a:gdLst/>
            <a:ahLst/>
            <a:cxnLst/>
            <a:rect l="l" t="t" r="r" b="b"/>
            <a:pathLst>
              <a:path w="890905">
                <a:moveTo>
                  <a:pt x="0" y="0"/>
                </a:moveTo>
                <a:lnTo>
                  <a:pt x="890790" y="0"/>
                </a:lnTo>
              </a:path>
            </a:pathLst>
          </a:custGeom>
          <a:ln w="6350">
            <a:solidFill>
              <a:srgbClr val="231F20"/>
            </a:solidFill>
          </a:ln>
        </p:spPr>
        <p:txBody>
          <a:bodyPr wrap="square" lIns="0" tIns="0" rIns="0" bIns="0" rtlCol="0"/>
          <a:lstStyle/>
          <a:p>
            <a:endParaRPr/>
          </a:p>
        </p:txBody>
      </p:sp>
      <p:sp>
        <p:nvSpPr>
          <p:cNvPr id="315" name="object 315"/>
          <p:cNvSpPr/>
          <p:nvPr/>
        </p:nvSpPr>
        <p:spPr>
          <a:xfrm>
            <a:off x="1432788" y="5154953"/>
            <a:ext cx="26034" cy="38100"/>
          </a:xfrm>
          <a:custGeom>
            <a:avLst/>
            <a:gdLst/>
            <a:ahLst/>
            <a:cxnLst/>
            <a:rect l="l" t="t" r="r" b="b"/>
            <a:pathLst>
              <a:path w="26034" h="38100">
                <a:moveTo>
                  <a:pt x="22974" y="0"/>
                </a:moveTo>
                <a:lnTo>
                  <a:pt x="22974" y="6083"/>
                </a:lnTo>
                <a:lnTo>
                  <a:pt x="21435" y="14959"/>
                </a:lnTo>
                <a:lnTo>
                  <a:pt x="22620" y="23094"/>
                </a:lnTo>
                <a:lnTo>
                  <a:pt x="24683" y="29039"/>
                </a:lnTo>
                <a:lnTo>
                  <a:pt x="25780" y="31343"/>
                </a:lnTo>
                <a:lnTo>
                  <a:pt x="3301" y="37871"/>
                </a:lnTo>
                <a:lnTo>
                  <a:pt x="1930" y="31343"/>
                </a:lnTo>
                <a:lnTo>
                  <a:pt x="7518" y="29476"/>
                </a:lnTo>
                <a:lnTo>
                  <a:pt x="8953" y="21983"/>
                </a:lnTo>
                <a:lnTo>
                  <a:pt x="0" y="7480"/>
                </a:lnTo>
                <a:lnTo>
                  <a:pt x="2870" y="6540"/>
                </a:lnTo>
              </a:path>
            </a:pathLst>
          </a:custGeom>
          <a:ln w="6350">
            <a:solidFill>
              <a:srgbClr val="221914"/>
            </a:solidFill>
          </a:ln>
        </p:spPr>
        <p:txBody>
          <a:bodyPr wrap="square" lIns="0" tIns="0" rIns="0" bIns="0" rtlCol="0"/>
          <a:lstStyle/>
          <a:p>
            <a:endParaRPr/>
          </a:p>
        </p:txBody>
      </p:sp>
      <p:sp>
        <p:nvSpPr>
          <p:cNvPr id="316" name="object 316"/>
          <p:cNvSpPr/>
          <p:nvPr/>
        </p:nvSpPr>
        <p:spPr>
          <a:xfrm>
            <a:off x="1436580" y="5156356"/>
            <a:ext cx="17780" cy="11430"/>
          </a:xfrm>
          <a:custGeom>
            <a:avLst/>
            <a:gdLst/>
            <a:ahLst/>
            <a:cxnLst/>
            <a:rect l="l" t="t" r="r" b="b"/>
            <a:pathLst>
              <a:path w="17780" h="11429">
                <a:moveTo>
                  <a:pt x="1879" y="4673"/>
                </a:moveTo>
                <a:lnTo>
                  <a:pt x="0" y="11239"/>
                </a:lnTo>
                <a:lnTo>
                  <a:pt x="3276" y="10756"/>
                </a:lnTo>
                <a:lnTo>
                  <a:pt x="17310" y="5613"/>
                </a:lnTo>
                <a:lnTo>
                  <a:pt x="16370" y="0"/>
                </a:lnTo>
              </a:path>
            </a:pathLst>
          </a:custGeom>
          <a:ln w="6350">
            <a:solidFill>
              <a:srgbClr val="221914"/>
            </a:solidFill>
          </a:ln>
        </p:spPr>
        <p:txBody>
          <a:bodyPr wrap="square" lIns="0" tIns="0" rIns="0" bIns="0" rtlCol="0"/>
          <a:lstStyle/>
          <a:p>
            <a:endParaRPr/>
          </a:p>
        </p:txBody>
      </p:sp>
      <p:sp>
        <p:nvSpPr>
          <p:cNvPr id="317" name="object 317"/>
          <p:cNvSpPr/>
          <p:nvPr/>
        </p:nvSpPr>
        <p:spPr>
          <a:xfrm>
            <a:off x="1433437" y="5163610"/>
            <a:ext cx="5080" cy="21590"/>
          </a:xfrm>
          <a:custGeom>
            <a:avLst/>
            <a:gdLst/>
            <a:ahLst/>
            <a:cxnLst/>
            <a:rect l="l" t="t" r="r" b="b"/>
            <a:pathLst>
              <a:path w="5080" h="21589">
                <a:moveTo>
                  <a:pt x="0" y="0"/>
                </a:moveTo>
                <a:lnTo>
                  <a:pt x="4940" y="14731"/>
                </a:lnTo>
                <a:lnTo>
                  <a:pt x="1752" y="21031"/>
                </a:lnTo>
              </a:path>
            </a:pathLst>
          </a:custGeom>
          <a:ln w="6350">
            <a:solidFill>
              <a:srgbClr val="221914"/>
            </a:solidFill>
          </a:ln>
        </p:spPr>
        <p:txBody>
          <a:bodyPr wrap="square" lIns="0" tIns="0" rIns="0" bIns="0" rtlCol="0"/>
          <a:lstStyle/>
          <a:p>
            <a:endParaRPr/>
          </a:p>
        </p:txBody>
      </p:sp>
      <p:sp>
        <p:nvSpPr>
          <p:cNvPr id="318" name="object 318"/>
          <p:cNvSpPr/>
          <p:nvPr/>
        </p:nvSpPr>
        <p:spPr>
          <a:xfrm>
            <a:off x="1433437" y="5116112"/>
            <a:ext cx="0" cy="47625"/>
          </a:xfrm>
          <a:custGeom>
            <a:avLst/>
            <a:gdLst/>
            <a:ahLst/>
            <a:cxnLst/>
            <a:rect l="l" t="t" r="r" b="b"/>
            <a:pathLst>
              <a:path h="47625">
                <a:moveTo>
                  <a:pt x="0" y="47498"/>
                </a:moveTo>
                <a:lnTo>
                  <a:pt x="0" y="0"/>
                </a:lnTo>
              </a:path>
            </a:pathLst>
          </a:custGeom>
          <a:ln w="6350">
            <a:solidFill>
              <a:srgbClr val="221914"/>
            </a:solidFill>
          </a:ln>
        </p:spPr>
        <p:txBody>
          <a:bodyPr wrap="square" lIns="0" tIns="0" rIns="0" bIns="0" rtlCol="0"/>
          <a:lstStyle/>
          <a:p>
            <a:endParaRPr/>
          </a:p>
        </p:txBody>
      </p:sp>
      <p:sp>
        <p:nvSpPr>
          <p:cNvPr id="319" name="object 319"/>
          <p:cNvSpPr/>
          <p:nvPr/>
        </p:nvSpPr>
        <p:spPr>
          <a:xfrm>
            <a:off x="1452947" y="5109397"/>
            <a:ext cx="0" cy="46990"/>
          </a:xfrm>
          <a:custGeom>
            <a:avLst/>
            <a:gdLst/>
            <a:ahLst/>
            <a:cxnLst/>
            <a:rect l="l" t="t" r="r" b="b"/>
            <a:pathLst>
              <a:path h="46989">
                <a:moveTo>
                  <a:pt x="0" y="46964"/>
                </a:moveTo>
                <a:lnTo>
                  <a:pt x="0" y="0"/>
                </a:lnTo>
              </a:path>
            </a:pathLst>
          </a:custGeom>
          <a:ln w="6350">
            <a:solidFill>
              <a:srgbClr val="221914"/>
            </a:solidFill>
          </a:ln>
        </p:spPr>
        <p:txBody>
          <a:bodyPr wrap="square" lIns="0" tIns="0" rIns="0" bIns="0" rtlCol="0"/>
          <a:lstStyle/>
          <a:p>
            <a:endParaRPr/>
          </a:p>
        </p:txBody>
      </p:sp>
      <p:sp>
        <p:nvSpPr>
          <p:cNvPr id="320" name="object 320"/>
          <p:cNvSpPr/>
          <p:nvPr/>
        </p:nvSpPr>
        <p:spPr>
          <a:xfrm>
            <a:off x="1684145" y="4933466"/>
            <a:ext cx="26034" cy="38100"/>
          </a:xfrm>
          <a:custGeom>
            <a:avLst/>
            <a:gdLst/>
            <a:ahLst/>
            <a:cxnLst/>
            <a:rect l="l" t="t" r="r" b="b"/>
            <a:pathLst>
              <a:path w="26035" h="38100">
                <a:moveTo>
                  <a:pt x="22987" y="0"/>
                </a:moveTo>
                <a:lnTo>
                  <a:pt x="22987" y="6083"/>
                </a:lnTo>
                <a:lnTo>
                  <a:pt x="21446" y="14959"/>
                </a:lnTo>
                <a:lnTo>
                  <a:pt x="22626" y="23094"/>
                </a:lnTo>
                <a:lnTo>
                  <a:pt x="24685" y="29039"/>
                </a:lnTo>
                <a:lnTo>
                  <a:pt x="25781" y="31343"/>
                </a:lnTo>
                <a:lnTo>
                  <a:pt x="3302" y="37871"/>
                </a:lnTo>
                <a:lnTo>
                  <a:pt x="1930" y="31343"/>
                </a:lnTo>
                <a:lnTo>
                  <a:pt x="7518" y="29476"/>
                </a:lnTo>
                <a:lnTo>
                  <a:pt x="8953" y="21983"/>
                </a:lnTo>
                <a:lnTo>
                  <a:pt x="0" y="7480"/>
                </a:lnTo>
                <a:lnTo>
                  <a:pt x="2870" y="6540"/>
                </a:lnTo>
              </a:path>
            </a:pathLst>
          </a:custGeom>
          <a:ln w="6350">
            <a:solidFill>
              <a:srgbClr val="221914"/>
            </a:solidFill>
          </a:ln>
        </p:spPr>
        <p:txBody>
          <a:bodyPr wrap="square" lIns="0" tIns="0" rIns="0" bIns="0" rtlCol="0"/>
          <a:lstStyle/>
          <a:p>
            <a:endParaRPr/>
          </a:p>
        </p:txBody>
      </p:sp>
      <p:sp>
        <p:nvSpPr>
          <p:cNvPr id="321" name="object 321"/>
          <p:cNvSpPr/>
          <p:nvPr/>
        </p:nvSpPr>
        <p:spPr>
          <a:xfrm>
            <a:off x="1687952" y="4934869"/>
            <a:ext cx="17780" cy="11430"/>
          </a:xfrm>
          <a:custGeom>
            <a:avLst/>
            <a:gdLst/>
            <a:ahLst/>
            <a:cxnLst/>
            <a:rect l="l" t="t" r="r" b="b"/>
            <a:pathLst>
              <a:path w="17780" h="11429">
                <a:moveTo>
                  <a:pt x="1879" y="4673"/>
                </a:moveTo>
                <a:lnTo>
                  <a:pt x="0" y="11239"/>
                </a:lnTo>
                <a:lnTo>
                  <a:pt x="3263" y="10756"/>
                </a:lnTo>
                <a:lnTo>
                  <a:pt x="17310" y="5600"/>
                </a:lnTo>
                <a:lnTo>
                  <a:pt x="16370" y="0"/>
                </a:lnTo>
              </a:path>
            </a:pathLst>
          </a:custGeom>
          <a:ln w="6350">
            <a:solidFill>
              <a:srgbClr val="221914"/>
            </a:solidFill>
          </a:ln>
        </p:spPr>
        <p:txBody>
          <a:bodyPr wrap="square" lIns="0" tIns="0" rIns="0" bIns="0" rtlCol="0"/>
          <a:lstStyle/>
          <a:p>
            <a:endParaRPr/>
          </a:p>
        </p:txBody>
      </p:sp>
      <p:sp>
        <p:nvSpPr>
          <p:cNvPr id="322" name="object 322"/>
          <p:cNvSpPr/>
          <p:nvPr/>
        </p:nvSpPr>
        <p:spPr>
          <a:xfrm>
            <a:off x="1684795" y="4942122"/>
            <a:ext cx="5080" cy="21590"/>
          </a:xfrm>
          <a:custGeom>
            <a:avLst/>
            <a:gdLst/>
            <a:ahLst/>
            <a:cxnLst/>
            <a:rect l="l" t="t" r="r" b="b"/>
            <a:pathLst>
              <a:path w="5080" h="21589">
                <a:moveTo>
                  <a:pt x="0" y="0"/>
                </a:moveTo>
                <a:lnTo>
                  <a:pt x="4940" y="14731"/>
                </a:lnTo>
                <a:lnTo>
                  <a:pt x="1765" y="21031"/>
                </a:lnTo>
              </a:path>
            </a:pathLst>
          </a:custGeom>
          <a:ln w="6350">
            <a:solidFill>
              <a:srgbClr val="221914"/>
            </a:solidFill>
          </a:ln>
        </p:spPr>
        <p:txBody>
          <a:bodyPr wrap="square" lIns="0" tIns="0" rIns="0" bIns="0" rtlCol="0"/>
          <a:lstStyle/>
          <a:p>
            <a:endParaRPr/>
          </a:p>
        </p:txBody>
      </p:sp>
      <p:sp>
        <p:nvSpPr>
          <p:cNvPr id="323" name="object 323"/>
          <p:cNvSpPr/>
          <p:nvPr/>
        </p:nvSpPr>
        <p:spPr>
          <a:xfrm>
            <a:off x="1684795" y="4930210"/>
            <a:ext cx="0" cy="12065"/>
          </a:xfrm>
          <a:custGeom>
            <a:avLst/>
            <a:gdLst/>
            <a:ahLst/>
            <a:cxnLst/>
            <a:rect l="l" t="t" r="r" b="b"/>
            <a:pathLst>
              <a:path h="12064">
                <a:moveTo>
                  <a:pt x="-3175" y="5956"/>
                </a:moveTo>
                <a:lnTo>
                  <a:pt x="3175" y="5956"/>
                </a:lnTo>
              </a:path>
            </a:pathLst>
          </a:custGeom>
          <a:ln w="11912">
            <a:solidFill>
              <a:srgbClr val="221914"/>
            </a:solidFill>
          </a:ln>
        </p:spPr>
        <p:txBody>
          <a:bodyPr wrap="square" lIns="0" tIns="0" rIns="0" bIns="0" rtlCol="0"/>
          <a:lstStyle/>
          <a:p>
            <a:endParaRPr/>
          </a:p>
        </p:txBody>
      </p:sp>
      <p:sp>
        <p:nvSpPr>
          <p:cNvPr id="324" name="object 324"/>
          <p:cNvSpPr/>
          <p:nvPr/>
        </p:nvSpPr>
        <p:spPr>
          <a:xfrm>
            <a:off x="1705594" y="4915499"/>
            <a:ext cx="0" cy="19050"/>
          </a:xfrm>
          <a:custGeom>
            <a:avLst/>
            <a:gdLst/>
            <a:ahLst/>
            <a:cxnLst/>
            <a:rect l="l" t="t" r="r" b="b"/>
            <a:pathLst>
              <a:path h="19050">
                <a:moveTo>
                  <a:pt x="0" y="18884"/>
                </a:moveTo>
                <a:lnTo>
                  <a:pt x="0" y="0"/>
                </a:lnTo>
              </a:path>
            </a:pathLst>
          </a:custGeom>
          <a:ln w="6350">
            <a:solidFill>
              <a:srgbClr val="221914"/>
            </a:solidFill>
          </a:ln>
        </p:spPr>
        <p:txBody>
          <a:bodyPr wrap="square" lIns="0" tIns="0" rIns="0" bIns="0" rtlCol="0"/>
          <a:lstStyle/>
          <a:p>
            <a:endParaRPr/>
          </a:p>
        </p:txBody>
      </p:sp>
      <p:sp>
        <p:nvSpPr>
          <p:cNvPr id="325" name="object 325"/>
          <p:cNvSpPr/>
          <p:nvPr/>
        </p:nvSpPr>
        <p:spPr>
          <a:xfrm>
            <a:off x="1060061" y="5154953"/>
            <a:ext cx="26034" cy="38100"/>
          </a:xfrm>
          <a:custGeom>
            <a:avLst/>
            <a:gdLst/>
            <a:ahLst/>
            <a:cxnLst/>
            <a:rect l="l" t="t" r="r" b="b"/>
            <a:pathLst>
              <a:path w="26034" h="38100">
                <a:moveTo>
                  <a:pt x="2806" y="0"/>
                </a:moveTo>
                <a:lnTo>
                  <a:pt x="2806" y="6083"/>
                </a:lnTo>
                <a:lnTo>
                  <a:pt x="4345" y="14959"/>
                </a:lnTo>
                <a:lnTo>
                  <a:pt x="3160" y="23094"/>
                </a:lnTo>
                <a:lnTo>
                  <a:pt x="1097" y="29039"/>
                </a:lnTo>
                <a:lnTo>
                  <a:pt x="0" y="31343"/>
                </a:lnTo>
                <a:lnTo>
                  <a:pt x="22479" y="37871"/>
                </a:lnTo>
                <a:lnTo>
                  <a:pt x="23850" y="31343"/>
                </a:lnTo>
                <a:lnTo>
                  <a:pt x="18262" y="29476"/>
                </a:lnTo>
                <a:lnTo>
                  <a:pt x="16827" y="21983"/>
                </a:lnTo>
                <a:lnTo>
                  <a:pt x="25781" y="7480"/>
                </a:lnTo>
                <a:lnTo>
                  <a:pt x="22910" y="6540"/>
                </a:lnTo>
              </a:path>
            </a:pathLst>
          </a:custGeom>
          <a:ln w="6350">
            <a:solidFill>
              <a:srgbClr val="221914"/>
            </a:solidFill>
          </a:ln>
        </p:spPr>
        <p:txBody>
          <a:bodyPr wrap="square" lIns="0" tIns="0" rIns="0" bIns="0" rtlCol="0"/>
          <a:lstStyle/>
          <a:p>
            <a:endParaRPr/>
          </a:p>
        </p:txBody>
      </p:sp>
      <p:sp>
        <p:nvSpPr>
          <p:cNvPr id="326" name="object 326"/>
          <p:cNvSpPr/>
          <p:nvPr/>
        </p:nvSpPr>
        <p:spPr>
          <a:xfrm>
            <a:off x="1064738" y="5156356"/>
            <a:ext cx="17780" cy="11430"/>
          </a:xfrm>
          <a:custGeom>
            <a:avLst/>
            <a:gdLst/>
            <a:ahLst/>
            <a:cxnLst/>
            <a:rect l="l" t="t" r="r" b="b"/>
            <a:pathLst>
              <a:path w="17780" h="11429">
                <a:moveTo>
                  <a:pt x="15430" y="4673"/>
                </a:moveTo>
                <a:lnTo>
                  <a:pt x="17310" y="11239"/>
                </a:lnTo>
                <a:lnTo>
                  <a:pt x="14033" y="10756"/>
                </a:lnTo>
                <a:lnTo>
                  <a:pt x="0" y="5613"/>
                </a:lnTo>
                <a:lnTo>
                  <a:pt x="939" y="0"/>
                </a:lnTo>
              </a:path>
            </a:pathLst>
          </a:custGeom>
          <a:ln w="6350">
            <a:solidFill>
              <a:srgbClr val="221914"/>
            </a:solidFill>
          </a:ln>
        </p:spPr>
        <p:txBody>
          <a:bodyPr wrap="square" lIns="0" tIns="0" rIns="0" bIns="0" rtlCol="0"/>
          <a:lstStyle/>
          <a:p>
            <a:endParaRPr/>
          </a:p>
        </p:txBody>
      </p:sp>
      <p:sp>
        <p:nvSpPr>
          <p:cNvPr id="327" name="object 327"/>
          <p:cNvSpPr/>
          <p:nvPr/>
        </p:nvSpPr>
        <p:spPr>
          <a:xfrm>
            <a:off x="1080251" y="5163610"/>
            <a:ext cx="5080" cy="21590"/>
          </a:xfrm>
          <a:custGeom>
            <a:avLst/>
            <a:gdLst/>
            <a:ahLst/>
            <a:cxnLst/>
            <a:rect l="l" t="t" r="r" b="b"/>
            <a:pathLst>
              <a:path w="5080" h="21589">
                <a:moveTo>
                  <a:pt x="4953" y="0"/>
                </a:moveTo>
                <a:lnTo>
                  <a:pt x="0" y="14731"/>
                </a:lnTo>
                <a:lnTo>
                  <a:pt x="3187" y="21031"/>
                </a:lnTo>
              </a:path>
            </a:pathLst>
          </a:custGeom>
          <a:ln w="6350">
            <a:solidFill>
              <a:srgbClr val="221914"/>
            </a:solidFill>
          </a:ln>
        </p:spPr>
        <p:txBody>
          <a:bodyPr wrap="square" lIns="0" tIns="0" rIns="0" bIns="0" rtlCol="0"/>
          <a:lstStyle/>
          <a:p>
            <a:endParaRPr/>
          </a:p>
        </p:txBody>
      </p:sp>
      <p:sp>
        <p:nvSpPr>
          <p:cNvPr id="328" name="object 328"/>
          <p:cNvSpPr/>
          <p:nvPr/>
        </p:nvSpPr>
        <p:spPr>
          <a:xfrm>
            <a:off x="1085204" y="5116112"/>
            <a:ext cx="0" cy="47625"/>
          </a:xfrm>
          <a:custGeom>
            <a:avLst/>
            <a:gdLst/>
            <a:ahLst/>
            <a:cxnLst/>
            <a:rect l="l" t="t" r="r" b="b"/>
            <a:pathLst>
              <a:path h="47625">
                <a:moveTo>
                  <a:pt x="0" y="47498"/>
                </a:moveTo>
                <a:lnTo>
                  <a:pt x="0" y="0"/>
                </a:lnTo>
              </a:path>
            </a:pathLst>
          </a:custGeom>
          <a:ln w="6350">
            <a:solidFill>
              <a:srgbClr val="221914"/>
            </a:solidFill>
          </a:ln>
        </p:spPr>
        <p:txBody>
          <a:bodyPr wrap="square" lIns="0" tIns="0" rIns="0" bIns="0" rtlCol="0"/>
          <a:lstStyle/>
          <a:p>
            <a:endParaRPr/>
          </a:p>
        </p:txBody>
      </p:sp>
      <p:sp>
        <p:nvSpPr>
          <p:cNvPr id="329" name="object 329"/>
          <p:cNvSpPr/>
          <p:nvPr/>
        </p:nvSpPr>
        <p:spPr>
          <a:xfrm>
            <a:off x="1065683" y="5109397"/>
            <a:ext cx="0" cy="46990"/>
          </a:xfrm>
          <a:custGeom>
            <a:avLst/>
            <a:gdLst/>
            <a:ahLst/>
            <a:cxnLst/>
            <a:rect l="l" t="t" r="r" b="b"/>
            <a:pathLst>
              <a:path h="46989">
                <a:moveTo>
                  <a:pt x="0" y="46964"/>
                </a:moveTo>
                <a:lnTo>
                  <a:pt x="0" y="0"/>
                </a:lnTo>
              </a:path>
            </a:pathLst>
          </a:custGeom>
          <a:ln w="6350">
            <a:solidFill>
              <a:srgbClr val="221914"/>
            </a:solidFill>
          </a:ln>
        </p:spPr>
        <p:txBody>
          <a:bodyPr wrap="square" lIns="0" tIns="0" rIns="0" bIns="0" rtlCol="0"/>
          <a:lstStyle/>
          <a:p>
            <a:endParaRPr/>
          </a:p>
        </p:txBody>
      </p:sp>
      <p:sp>
        <p:nvSpPr>
          <p:cNvPr id="330" name="object 330"/>
          <p:cNvSpPr/>
          <p:nvPr/>
        </p:nvSpPr>
        <p:spPr>
          <a:xfrm>
            <a:off x="809274" y="4936815"/>
            <a:ext cx="26034" cy="38100"/>
          </a:xfrm>
          <a:custGeom>
            <a:avLst/>
            <a:gdLst/>
            <a:ahLst/>
            <a:cxnLst/>
            <a:rect l="l" t="t" r="r" b="b"/>
            <a:pathLst>
              <a:path w="26034" h="38100">
                <a:moveTo>
                  <a:pt x="2806" y="0"/>
                </a:moveTo>
                <a:lnTo>
                  <a:pt x="2806" y="6083"/>
                </a:lnTo>
                <a:lnTo>
                  <a:pt x="4345" y="14959"/>
                </a:lnTo>
                <a:lnTo>
                  <a:pt x="3160" y="23094"/>
                </a:lnTo>
                <a:lnTo>
                  <a:pt x="1097" y="29039"/>
                </a:lnTo>
                <a:lnTo>
                  <a:pt x="0" y="31343"/>
                </a:lnTo>
                <a:lnTo>
                  <a:pt x="22478" y="37871"/>
                </a:lnTo>
                <a:lnTo>
                  <a:pt x="23850" y="31343"/>
                </a:lnTo>
                <a:lnTo>
                  <a:pt x="18262" y="29476"/>
                </a:lnTo>
                <a:lnTo>
                  <a:pt x="16827" y="21983"/>
                </a:lnTo>
                <a:lnTo>
                  <a:pt x="25780" y="7480"/>
                </a:lnTo>
                <a:lnTo>
                  <a:pt x="22910" y="6553"/>
                </a:lnTo>
              </a:path>
            </a:pathLst>
          </a:custGeom>
          <a:ln w="6350">
            <a:solidFill>
              <a:srgbClr val="221914"/>
            </a:solidFill>
          </a:ln>
        </p:spPr>
        <p:txBody>
          <a:bodyPr wrap="square" lIns="0" tIns="0" rIns="0" bIns="0" rtlCol="0"/>
          <a:lstStyle/>
          <a:p>
            <a:endParaRPr/>
          </a:p>
        </p:txBody>
      </p:sp>
      <p:sp>
        <p:nvSpPr>
          <p:cNvPr id="331" name="object 331"/>
          <p:cNvSpPr/>
          <p:nvPr/>
        </p:nvSpPr>
        <p:spPr>
          <a:xfrm>
            <a:off x="813951" y="4938231"/>
            <a:ext cx="17780" cy="11430"/>
          </a:xfrm>
          <a:custGeom>
            <a:avLst/>
            <a:gdLst/>
            <a:ahLst/>
            <a:cxnLst/>
            <a:rect l="l" t="t" r="r" b="b"/>
            <a:pathLst>
              <a:path w="17780" h="11429">
                <a:moveTo>
                  <a:pt x="15430" y="4660"/>
                </a:moveTo>
                <a:lnTo>
                  <a:pt x="17310" y="11226"/>
                </a:lnTo>
                <a:lnTo>
                  <a:pt x="14033" y="10744"/>
                </a:lnTo>
                <a:lnTo>
                  <a:pt x="0" y="5600"/>
                </a:lnTo>
                <a:lnTo>
                  <a:pt x="939" y="0"/>
                </a:lnTo>
              </a:path>
            </a:pathLst>
          </a:custGeom>
          <a:ln w="6350">
            <a:solidFill>
              <a:srgbClr val="221914"/>
            </a:solidFill>
          </a:ln>
        </p:spPr>
        <p:txBody>
          <a:bodyPr wrap="square" lIns="0" tIns="0" rIns="0" bIns="0" rtlCol="0"/>
          <a:lstStyle/>
          <a:p>
            <a:endParaRPr/>
          </a:p>
        </p:txBody>
      </p:sp>
      <p:sp>
        <p:nvSpPr>
          <p:cNvPr id="332" name="object 332"/>
          <p:cNvSpPr/>
          <p:nvPr/>
        </p:nvSpPr>
        <p:spPr>
          <a:xfrm>
            <a:off x="829464" y="4945471"/>
            <a:ext cx="5080" cy="21590"/>
          </a:xfrm>
          <a:custGeom>
            <a:avLst/>
            <a:gdLst/>
            <a:ahLst/>
            <a:cxnLst/>
            <a:rect l="l" t="t" r="r" b="b"/>
            <a:pathLst>
              <a:path w="5080" h="21589">
                <a:moveTo>
                  <a:pt x="4940" y="0"/>
                </a:moveTo>
                <a:lnTo>
                  <a:pt x="0" y="14731"/>
                </a:lnTo>
                <a:lnTo>
                  <a:pt x="3187" y="21031"/>
                </a:lnTo>
              </a:path>
            </a:pathLst>
          </a:custGeom>
          <a:ln w="6350">
            <a:solidFill>
              <a:srgbClr val="221914"/>
            </a:solidFill>
          </a:ln>
        </p:spPr>
        <p:txBody>
          <a:bodyPr wrap="square" lIns="0" tIns="0" rIns="0" bIns="0" rtlCol="0"/>
          <a:lstStyle/>
          <a:p>
            <a:endParaRPr/>
          </a:p>
        </p:txBody>
      </p:sp>
      <p:sp>
        <p:nvSpPr>
          <p:cNvPr id="333" name="object 333"/>
          <p:cNvSpPr/>
          <p:nvPr/>
        </p:nvSpPr>
        <p:spPr>
          <a:xfrm>
            <a:off x="834405" y="4929571"/>
            <a:ext cx="0" cy="16510"/>
          </a:xfrm>
          <a:custGeom>
            <a:avLst/>
            <a:gdLst/>
            <a:ahLst/>
            <a:cxnLst/>
            <a:rect l="l" t="t" r="r" b="b"/>
            <a:pathLst>
              <a:path h="16510">
                <a:moveTo>
                  <a:pt x="0" y="15900"/>
                </a:moveTo>
                <a:lnTo>
                  <a:pt x="0" y="0"/>
                </a:lnTo>
              </a:path>
            </a:pathLst>
          </a:custGeom>
          <a:ln w="6350">
            <a:solidFill>
              <a:srgbClr val="221914"/>
            </a:solidFill>
          </a:ln>
        </p:spPr>
        <p:txBody>
          <a:bodyPr wrap="square" lIns="0" tIns="0" rIns="0" bIns="0" rtlCol="0"/>
          <a:lstStyle/>
          <a:p>
            <a:endParaRPr/>
          </a:p>
        </p:txBody>
      </p:sp>
      <p:sp>
        <p:nvSpPr>
          <p:cNvPr id="334" name="object 334"/>
          <p:cNvSpPr/>
          <p:nvPr/>
        </p:nvSpPr>
        <p:spPr>
          <a:xfrm>
            <a:off x="814895" y="4914962"/>
            <a:ext cx="0" cy="23495"/>
          </a:xfrm>
          <a:custGeom>
            <a:avLst/>
            <a:gdLst/>
            <a:ahLst/>
            <a:cxnLst/>
            <a:rect l="l" t="t" r="r" b="b"/>
            <a:pathLst>
              <a:path h="23495">
                <a:moveTo>
                  <a:pt x="0" y="23266"/>
                </a:moveTo>
                <a:lnTo>
                  <a:pt x="0" y="0"/>
                </a:lnTo>
              </a:path>
            </a:pathLst>
          </a:custGeom>
          <a:ln w="6350">
            <a:solidFill>
              <a:srgbClr val="221914"/>
            </a:solidFill>
          </a:ln>
        </p:spPr>
        <p:txBody>
          <a:bodyPr wrap="square" lIns="0" tIns="0" rIns="0" bIns="0" rtlCol="0"/>
          <a:lstStyle/>
          <a:p>
            <a:endParaRPr/>
          </a:p>
        </p:txBody>
      </p:sp>
      <p:sp>
        <p:nvSpPr>
          <p:cNvPr id="335" name="object 335"/>
          <p:cNvSpPr/>
          <p:nvPr/>
        </p:nvSpPr>
        <p:spPr>
          <a:xfrm>
            <a:off x="2450802" y="4788654"/>
            <a:ext cx="172314" cy="264519"/>
          </a:xfrm>
          <a:prstGeom prst="rect">
            <a:avLst/>
          </a:prstGeom>
          <a:blipFill>
            <a:blip r:embed="rId7" cstate="print"/>
            <a:stretch>
              <a:fillRect/>
            </a:stretch>
          </a:blipFill>
        </p:spPr>
        <p:txBody>
          <a:bodyPr wrap="square" lIns="0" tIns="0" rIns="0" bIns="0" rtlCol="0"/>
          <a:lstStyle/>
          <a:p>
            <a:endParaRPr/>
          </a:p>
        </p:txBody>
      </p:sp>
      <p:sp>
        <p:nvSpPr>
          <p:cNvPr id="336" name="object 336"/>
          <p:cNvSpPr/>
          <p:nvPr/>
        </p:nvSpPr>
        <p:spPr>
          <a:xfrm>
            <a:off x="2356605" y="4660696"/>
            <a:ext cx="286385" cy="128270"/>
          </a:xfrm>
          <a:custGeom>
            <a:avLst/>
            <a:gdLst/>
            <a:ahLst/>
            <a:cxnLst/>
            <a:rect l="l" t="t" r="r" b="b"/>
            <a:pathLst>
              <a:path w="286385" h="128270">
                <a:moveTo>
                  <a:pt x="286334" y="126936"/>
                </a:moveTo>
                <a:lnTo>
                  <a:pt x="201355" y="124082"/>
                </a:lnTo>
                <a:lnTo>
                  <a:pt x="158196" y="119356"/>
                </a:lnTo>
                <a:lnTo>
                  <a:pt x="52209" y="36677"/>
                </a:lnTo>
                <a:lnTo>
                  <a:pt x="22618" y="0"/>
                </a:lnTo>
                <a:lnTo>
                  <a:pt x="0" y="1397"/>
                </a:lnTo>
              </a:path>
            </a:pathLst>
          </a:custGeom>
          <a:ln w="6350">
            <a:solidFill>
              <a:srgbClr val="231F20"/>
            </a:solidFill>
          </a:ln>
        </p:spPr>
        <p:txBody>
          <a:bodyPr wrap="square" lIns="0" tIns="0" rIns="0" bIns="0" rtlCol="0"/>
          <a:lstStyle/>
          <a:p>
            <a:endParaRPr/>
          </a:p>
        </p:txBody>
      </p:sp>
      <p:sp>
        <p:nvSpPr>
          <p:cNvPr id="337" name="object 337"/>
          <p:cNvSpPr/>
          <p:nvPr/>
        </p:nvSpPr>
        <p:spPr>
          <a:xfrm>
            <a:off x="2569803" y="4544931"/>
            <a:ext cx="20320" cy="24130"/>
          </a:xfrm>
          <a:custGeom>
            <a:avLst/>
            <a:gdLst/>
            <a:ahLst/>
            <a:cxnLst/>
            <a:rect l="l" t="t" r="r" b="b"/>
            <a:pathLst>
              <a:path w="20319" h="24129">
                <a:moveTo>
                  <a:pt x="17970" y="8737"/>
                </a:moveTo>
                <a:lnTo>
                  <a:pt x="20307" y="14363"/>
                </a:lnTo>
                <a:lnTo>
                  <a:pt x="18719" y="20383"/>
                </a:lnTo>
                <a:lnTo>
                  <a:pt x="14389" y="22199"/>
                </a:lnTo>
                <a:lnTo>
                  <a:pt x="10083" y="23990"/>
                </a:lnTo>
                <a:lnTo>
                  <a:pt x="4686" y="20891"/>
                </a:lnTo>
                <a:lnTo>
                  <a:pt x="2374" y="15252"/>
                </a:lnTo>
                <a:lnTo>
                  <a:pt x="0" y="9639"/>
                </a:lnTo>
                <a:lnTo>
                  <a:pt x="1612" y="3619"/>
                </a:lnTo>
                <a:lnTo>
                  <a:pt x="5880" y="1803"/>
                </a:lnTo>
                <a:lnTo>
                  <a:pt x="10248" y="0"/>
                </a:lnTo>
                <a:lnTo>
                  <a:pt x="15620" y="3098"/>
                </a:lnTo>
                <a:lnTo>
                  <a:pt x="17970" y="8737"/>
                </a:lnTo>
                <a:close/>
              </a:path>
            </a:pathLst>
          </a:custGeom>
          <a:ln w="6350">
            <a:solidFill>
              <a:srgbClr val="231F20"/>
            </a:solidFill>
          </a:ln>
        </p:spPr>
        <p:txBody>
          <a:bodyPr wrap="square" lIns="0" tIns="0" rIns="0" bIns="0" rtlCol="0"/>
          <a:lstStyle/>
          <a:p>
            <a:endParaRPr/>
          </a:p>
        </p:txBody>
      </p:sp>
      <p:sp>
        <p:nvSpPr>
          <p:cNvPr id="338" name="object 338"/>
          <p:cNvSpPr/>
          <p:nvPr/>
        </p:nvSpPr>
        <p:spPr>
          <a:xfrm>
            <a:off x="2567260" y="4539127"/>
            <a:ext cx="29209" cy="33655"/>
          </a:xfrm>
          <a:custGeom>
            <a:avLst/>
            <a:gdLst/>
            <a:ahLst/>
            <a:cxnLst/>
            <a:rect l="l" t="t" r="r" b="b"/>
            <a:pathLst>
              <a:path w="29210" h="33654">
                <a:moveTo>
                  <a:pt x="0" y="2151"/>
                </a:moveTo>
                <a:lnTo>
                  <a:pt x="12819" y="0"/>
                </a:lnTo>
                <a:lnTo>
                  <a:pt x="19738" y="798"/>
                </a:lnTo>
                <a:lnTo>
                  <a:pt x="23138" y="5912"/>
                </a:lnTo>
                <a:lnTo>
                  <a:pt x="25400" y="16705"/>
                </a:lnTo>
                <a:lnTo>
                  <a:pt x="28701" y="26116"/>
                </a:lnTo>
                <a:lnTo>
                  <a:pt x="24434" y="33152"/>
                </a:lnTo>
              </a:path>
            </a:pathLst>
          </a:custGeom>
          <a:ln w="6350">
            <a:solidFill>
              <a:srgbClr val="231F20"/>
            </a:solidFill>
          </a:ln>
        </p:spPr>
        <p:txBody>
          <a:bodyPr wrap="square" lIns="0" tIns="0" rIns="0" bIns="0" rtlCol="0"/>
          <a:lstStyle/>
          <a:p>
            <a:endParaRPr/>
          </a:p>
        </p:txBody>
      </p:sp>
      <p:sp>
        <p:nvSpPr>
          <p:cNvPr id="339" name="object 339"/>
          <p:cNvSpPr/>
          <p:nvPr/>
        </p:nvSpPr>
        <p:spPr>
          <a:xfrm>
            <a:off x="2562661" y="4526229"/>
            <a:ext cx="43180" cy="46990"/>
          </a:xfrm>
          <a:custGeom>
            <a:avLst/>
            <a:gdLst/>
            <a:ahLst/>
            <a:cxnLst/>
            <a:rect l="l" t="t" r="r" b="b"/>
            <a:pathLst>
              <a:path w="43180" h="46989">
                <a:moveTo>
                  <a:pt x="43145" y="21170"/>
                </a:moveTo>
                <a:lnTo>
                  <a:pt x="39697" y="8931"/>
                </a:lnTo>
                <a:lnTo>
                  <a:pt x="30738" y="2646"/>
                </a:lnTo>
                <a:lnTo>
                  <a:pt x="21515" y="330"/>
                </a:lnTo>
                <a:lnTo>
                  <a:pt x="17275" y="0"/>
                </a:lnTo>
                <a:lnTo>
                  <a:pt x="4575" y="15049"/>
                </a:lnTo>
                <a:lnTo>
                  <a:pt x="919" y="26304"/>
                </a:lnTo>
                <a:lnTo>
                  <a:pt x="0" y="32796"/>
                </a:lnTo>
                <a:lnTo>
                  <a:pt x="2085" y="36989"/>
                </a:lnTo>
                <a:lnTo>
                  <a:pt x="7445" y="41351"/>
                </a:lnTo>
                <a:lnTo>
                  <a:pt x="15628" y="45392"/>
                </a:lnTo>
                <a:lnTo>
                  <a:pt x="24965" y="46775"/>
                </a:lnTo>
                <a:lnTo>
                  <a:pt x="33777" y="45332"/>
                </a:lnTo>
                <a:lnTo>
                  <a:pt x="40389" y="40893"/>
                </a:lnTo>
              </a:path>
            </a:pathLst>
          </a:custGeom>
          <a:ln w="6350">
            <a:solidFill>
              <a:srgbClr val="231F20"/>
            </a:solidFill>
          </a:ln>
        </p:spPr>
        <p:txBody>
          <a:bodyPr wrap="square" lIns="0" tIns="0" rIns="0" bIns="0" rtlCol="0"/>
          <a:lstStyle/>
          <a:p>
            <a:endParaRPr/>
          </a:p>
        </p:txBody>
      </p:sp>
      <p:sp>
        <p:nvSpPr>
          <p:cNvPr id="340" name="object 340"/>
          <p:cNvSpPr/>
          <p:nvPr/>
        </p:nvSpPr>
        <p:spPr>
          <a:xfrm>
            <a:off x="2575755" y="4500271"/>
            <a:ext cx="40005" cy="28575"/>
          </a:xfrm>
          <a:custGeom>
            <a:avLst/>
            <a:gdLst/>
            <a:ahLst/>
            <a:cxnLst/>
            <a:rect l="l" t="t" r="r" b="b"/>
            <a:pathLst>
              <a:path w="40005" h="28575">
                <a:moveTo>
                  <a:pt x="0" y="28307"/>
                </a:moveTo>
                <a:lnTo>
                  <a:pt x="858" y="10700"/>
                </a:lnTo>
                <a:lnTo>
                  <a:pt x="3392" y="2087"/>
                </a:lnTo>
                <a:lnTo>
                  <a:pt x="9624" y="0"/>
                </a:lnTo>
                <a:lnTo>
                  <a:pt x="21577" y="1967"/>
                </a:lnTo>
                <a:lnTo>
                  <a:pt x="35712" y="3872"/>
                </a:lnTo>
                <a:lnTo>
                  <a:pt x="39458" y="14197"/>
                </a:lnTo>
              </a:path>
            </a:pathLst>
          </a:custGeom>
          <a:ln w="6350">
            <a:solidFill>
              <a:srgbClr val="231F20"/>
            </a:solidFill>
          </a:ln>
        </p:spPr>
        <p:txBody>
          <a:bodyPr wrap="square" lIns="0" tIns="0" rIns="0" bIns="0" rtlCol="0"/>
          <a:lstStyle/>
          <a:p>
            <a:endParaRPr/>
          </a:p>
        </p:txBody>
      </p:sp>
      <p:sp>
        <p:nvSpPr>
          <p:cNvPr id="341" name="object 341"/>
          <p:cNvSpPr/>
          <p:nvPr/>
        </p:nvSpPr>
        <p:spPr>
          <a:xfrm>
            <a:off x="2639702" y="4377165"/>
            <a:ext cx="121285" cy="58419"/>
          </a:xfrm>
          <a:custGeom>
            <a:avLst/>
            <a:gdLst/>
            <a:ahLst/>
            <a:cxnLst/>
            <a:rect l="l" t="t" r="r" b="b"/>
            <a:pathLst>
              <a:path w="121285" h="58420">
                <a:moveTo>
                  <a:pt x="0" y="0"/>
                </a:moveTo>
                <a:lnTo>
                  <a:pt x="56349" y="31508"/>
                </a:lnTo>
                <a:lnTo>
                  <a:pt x="46507" y="58305"/>
                </a:lnTo>
                <a:lnTo>
                  <a:pt x="79895" y="49834"/>
                </a:lnTo>
                <a:lnTo>
                  <a:pt x="120789" y="52184"/>
                </a:lnTo>
              </a:path>
            </a:pathLst>
          </a:custGeom>
          <a:ln w="6350">
            <a:solidFill>
              <a:srgbClr val="231F20"/>
            </a:solidFill>
          </a:ln>
        </p:spPr>
        <p:txBody>
          <a:bodyPr wrap="square" lIns="0" tIns="0" rIns="0" bIns="0" rtlCol="0"/>
          <a:lstStyle/>
          <a:p>
            <a:endParaRPr/>
          </a:p>
        </p:txBody>
      </p:sp>
      <p:sp>
        <p:nvSpPr>
          <p:cNvPr id="342" name="object 342"/>
          <p:cNvSpPr/>
          <p:nvPr/>
        </p:nvSpPr>
        <p:spPr>
          <a:xfrm>
            <a:off x="2639707" y="4746246"/>
            <a:ext cx="24130" cy="11430"/>
          </a:xfrm>
          <a:custGeom>
            <a:avLst/>
            <a:gdLst/>
            <a:ahLst/>
            <a:cxnLst/>
            <a:rect l="l" t="t" r="r" b="b"/>
            <a:pathLst>
              <a:path w="24130" h="11429">
                <a:moveTo>
                  <a:pt x="1371" y="0"/>
                </a:moveTo>
                <a:lnTo>
                  <a:pt x="0" y="9893"/>
                </a:lnTo>
                <a:lnTo>
                  <a:pt x="9359" y="10388"/>
                </a:lnTo>
                <a:lnTo>
                  <a:pt x="18745" y="10845"/>
                </a:lnTo>
                <a:lnTo>
                  <a:pt x="23901" y="10388"/>
                </a:lnTo>
              </a:path>
            </a:pathLst>
          </a:custGeom>
          <a:ln w="6349">
            <a:solidFill>
              <a:srgbClr val="231F20"/>
            </a:solidFill>
          </a:ln>
        </p:spPr>
        <p:txBody>
          <a:bodyPr wrap="square" lIns="0" tIns="0" rIns="0" bIns="0" rtlCol="0"/>
          <a:lstStyle/>
          <a:p>
            <a:endParaRPr/>
          </a:p>
        </p:txBody>
      </p:sp>
      <p:sp>
        <p:nvSpPr>
          <p:cNvPr id="343" name="object 343"/>
          <p:cNvSpPr/>
          <p:nvPr/>
        </p:nvSpPr>
        <p:spPr>
          <a:xfrm>
            <a:off x="2635919" y="4722305"/>
            <a:ext cx="34925" cy="26670"/>
          </a:xfrm>
          <a:custGeom>
            <a:avLst/>
            <a:gdLst/>
            <a:ahLst/>
            <a:cxnLst/>
            <a:rect l="l" t="t" r="r" b="b"/>
            <a:pathLst>
              <a:path w="34925" h="26670">
                <a:moveTo>
                  <a:pt x="0" y="431"/>
                </a:moveTo>
                <a:lnTo>
                  <a:pt x="431" y="26327"/>
                </a:lnTo>
                <a:lnTo>
                  <a:pt x="1320" y="25793"/>
                </a:lnTo>
                <a:lnTo>
                  <a:pt x="2895" y="25057"/>
                </a:lnTo>
                <a:lnTo>
                  <a:pt x="8297" y="23639"/>
                </a:lnTo>
                <a:lnTo>
                  <a:pt x="15762" y="23058"/>
                </a:lnTo>
                <a:lnTo>
                  <a:pt x="24410" y="22965"/>
                </a:lnTo>
                <a:lnTo>
                  <a:pt x="33362" y="23012"/>
                </a:lnTo>
                <a:lnTo>
                  <a:pt x="34798" y="0"/>
                </a:lnTo>
                <a:lnTo>
                  <a:pt x="14408" y="1592"/>
                </a:lnTo>
                <a:lnTo>
                  <a:pt x="3987" y="2168"/>
                </a:lnTo>
                <a:lnTo>
                  <a:pt x="272" y="1768"/>
                </a:lnTo>
                <a:lnTo>
                  <a:pt x="0" y="431"/>
                </a:lnTo>
                <a:close/>
              </a:path>
            </a:pathLst>
          </a:custGeom>
          <a:ln w="6349">
            <a:solidFill>
              <a:srgbClr val="231F20"/>
            </a:solidFill>
          </a:ln>
        </p:spPr>
        <p:txBody>
          <a:bodyPr wrap="square" lIns="0" tIns="0" rIns="0" bIns="0" rtlCol="0"/>
          <a:lstStyle/>
          <a:p>
            <a:endParaRPr/>
          </a:p>
        </p:txBody>
      </p:sp>
      <p:sp>
        <p:nvSpPr>
          <p:cNvPr id="344" name="object 344"/>
          <p:cNvSpPr/>
          <p:nvPr/>
        </p:nvSpPr>
        <p:spPr>
          <a:xfrm>
            <a:off x="2637060" y="4676818"/>
            <a:ext cx="31750" cy="47625"/>
          </a:xfrm>
          <a:custGeom>
            <a:avLst/>
            <a:gdLst/>
            <a:ahLst/>
            <a:cxnLst/>
            <a:rect l="l" t="t" r="r" b="b"/>
            <a:pathLst>
              <a:path w="31750" h="47625">
                <a:moveTo>
                  <a:pt x="0" y="279"/>
                </a:moveTo>
                <a:lnTo>
                  <a:pt x="622" y="47193"/>
                </a:lnTo>
                <a:lnTo>
                  <a:pt x="31432" y="46913"/>
                </a:lnTo>
                <a:lnTo>
                  <a:pt x="27089" y="0"/>
                </a:lnTo>
                <a:lnTo>
                  <a:pt x="0" y="279"/>
                </a:lnTo>
                <a:close/>
              </a:path>
            </a:pathLst>
          </a:custGeom>
          <a:ln w="6350">
            <a:solidFill>
              <a:srgbClr val="231F20"/>
            </a:solidFill>
          </a:ln>
        </p:spPr>
        <p:txBody>
          <a:bodyPr wrap="square" lIns="0" tIns="0" rIns="0" bIns="0" rtlCol="0"/>
          <a:lstStyle/>
          <a:p>
            <a:endParaRPr/>
          </a:p>
        </p:txBody>
      </p:sp>
      <p:sp>
        <p:nvSpPr>
          <p:cNvPr id="345" name="object 345"/>
          <p:cNvSpPr/>
          <p:nvPr/>
        </p:nvSpPr>
        <p:spPr>
          <a:xfrm>
            <a:off x="2632522" y="4655124"/>
            <a:ext cx="34925" cy="22225"/>
          </a:xfrm>
          <a:custGeom>
            <a:avLst/>
            <a:gdLst/>
            <a:ahLst/>
            <a:cxnLst/>
            <a:rect l="l" t="t" r="r" b="b"/>
            <a:pathLst>
              <a:path w="34925" h="22225">
                <a:moveTo>
                  <a:pt x="0" y="3295"/>
                </a:moveTo>
                <a:lnTo>
                  <a:pt x="3277" y="2087"/>
                </a:lnTo>
                <a:lnTo>
                  <a:pt x="10887" y="585"/>
                </a:lnTo>
                <a:lnTo>
                  <a:pt x="21320" y="0"/>
                </a:lnTo>
                <a:lnTo>
                  <a:pt x="33070" y="1542"/>
                </a:lnTo>
                <a:lnTo>
                  <a:pt x="34480" y="21697"/>
                </a:lnTo>
                <a:lnTo>
                  <a:pt x="241" y="21405"/>
                </a:lnTo>
                <a:lnTo>
                  <a:pt x="0" y="3295"/>
                </a:lnTo>
                <a:close/>
              </a:path>
            </a:pathLst>
          </a:custGeom>
          <a:ln w="6350">
            <a:solidFill>
              <a:srgbClr val="231F20"/>
            </a:solidFill>
          </a:ln>
        </p:spPr>
        <p:txBody>
          <a:bodyPr wrap="square" lIns="0" tIns="0" rIns="0" bIns="0" rtlCol="0"/>
          <a:lstStyle/>
          <a:p>
            <a:endParaRPr/>
          </a:p>
        </p:txBody>
      </p:sp>
      <p:sp>
        <p:nvSpPr>
          <p:cNvPr id="346" name="object 346"/>
          <p:cNvSpPr/>
          <p:nvPr/>
        </p:nvSpPr>
        <p:spPr>
          <a:xfrm>
            <a:off x="2603057" y="4545031"/>
            <a:ext cx="52069" cy="33020"/>
          </a:xfrm>
          <a:custGeom>
            <a:avLst/>
            <a:gdLst/>
            <a:ahLst/>
            <a:cxnLst/>
            <a:rect l="l" t="t" r="r" b="b"/>
            <a:pathLst>
              <a:path w="52069" h="33020">
                <a:moveTo>
                  <a:pt x="51650" y="8445"/>
                </a:moveTo>
                <a:lnTo>
                  <a:pt x="50253" y="32448"/>
                </a:lnTo>
                <a:lnTo>
                  <a:pt x="0" y="22085"/>
                </a:lnTo>
                <a:lnTo>
                  <a:pt x="4635" y="0"/>
                </a:lnTo>
                <a:lnTo>
                  <a:pt x="31294" y="6482"/>
                </a:lnTo>
                <a:lnTo>
                  <a:pt x="45078" y="9523"/>
                </a:lnTo>
                <a:lnTo>
                  <a:pt x="50394" y="9913"/>
                </a:lnTo>
                <a:lnTo>
                  <a:pt x="51650" y="8445"/>
                </a:lnTo>
                <a:close/>
              </a:path>
            </a:pathLst>
          </a:custGeom>
          <a:ln w="6350">
            <a:solidFill>
              <a:srgbClr val="231F20"/>
            </a:solidFill>
          </a:ln>
        </p:spPr>
        <p:txBody>
          <a:bodyPr wrap="square" lIns="0" tIns="0" rIns="0" bIns="0" rtlCol="0"/>
          <a:lstStyle/>
          <a:p>
            <a:endParaRPr/>
          </a:p>
        </p:txBody>
      </p:sp>
      <p:sp>
        <p:nvSpPr>
          <p:cNvPr id="347" name="object 347"/>
          <p:cNvSpPr/>
          <p:nvPr/>
        </p:nvSpPr>
        <p:spPr>
          <a:xfrm>
            <a:off x="2610525" y="4444888"/>
            <a:ext cx="57785" cy="109220"/>
          </a:xfrm>
          <a:custGeom>
            <a:avLst/>
            <a:gdLst/>
            <a:ahLst/>
            <a:cxnLst/>
            <a:rect l="l" t="t" r="r" b="b"/>
            <a:pathLst>
              <a:path w="57785" h="109220">
                <a:moveTo>
                  <a:pt x="18783" y="0"/>
                </a:moveTo>
                <a:lnTo>
                  <a:pt x="57353" y="22555"/>
                </a:lnTo>
                <a:lnTo>
                  <a:pt x="41376" y="109080"/>
                </a:lnTo>
                <a:lnTo>
                  <a:pt x="0" y="101549"/>
                </a:lnTo>
                <a:lnTo>
                  <a:pt x="15036" y="939"/>
                </a:lnTo>
                <a:lnTo>
                  <a:pt x="18783" y="0"/>
                </a:lnTo>
                <a:close/>
              </a:path>
            </a:pathLst>
          </a:custGeom>
          <a:ln w="6350">
            <a:solidFill>
              <a:srgbClr val="231F20"/>
            </a:solidFill>
          </a:ln>
        </p:spPr>
        <p:txBody>
          <a:bodyPr wrap="square" lIns="0" tIns="0" rIns="0" bIns="0" rtlCol="0"/>
          <a:lstStyle/>
          <a:p>
            <a:endParaRPr/>
          </a:p>
        </p:txBody>
      </p:sp>
      <p:sp>
        <p:nvSpPr>
          <p:cNvPr id="348" name="object 348"/>
          <p:cNvSpPr/>
          <p:nvPr/>
        </p:nvSpPr>
        <p:spPr>
          <a:xfrm>
            <a:off x="2439379" y="5051408"/>
            <a:ext cx="193040" cy="26034"/>
          </a:xfrm>
          <a:custGeom>
            <a:avLst/>
            <a:gdLst/>
            <a:ahLst/>
            <a:cxnLst/>
            <a:rect l="l" t="t" r="r" b="b"/>
            <a:pathLst>
              <a:path w="193039" h="26035">
                <a:moveTo>
                  <a:pt x="0" y="11252"/>
                </a:moveTo>
                <a:lnTo>
                  <a:pt x="32943" y="0"/>
                </a:lnTo>
                <a:lnTo>
                  <a:pt x="49911" y="2746"/>
                </a:lnTo>
                <a:lnTo>
                  <a:pt x="59483" y="4448"/>
                </a:lnTo>
                <a:lnTo>
                  <a:pt x="65183" y="5811"/>
                </a:lnTo>
                <a:lnTo>
                  <a:pt x="70535" y="7543"/>
                </a:lnTo>
                <a:lnTo>
                  <a:pt x="81995" y="8700"/>
                </a:lnTo>
                <a:lnTo>
                  <a:pt x="100960" y="9059"/>
                </a:lnTo>
                <a:lnTo>
                  <a:pt x="123279" y="10303"/>
                </a:lnTo>
                <a:lnTo>
                  <a:pt x="144805" y="14109"/>
                </a:lnTo>
                <a:lnTo>
                  <a:pt x="162753" y="19170"/>
                </a:lnTo>
                <a:lnTo>
                  <a:pt x="176911" y="22918"/>
                </a:lnTo>
                <a:lnTo>
                  <a:pt x="187010" y="25087"/>
                </a:lnTo>
                <a:lnTo>
                  <a:pt x="192786" y="25412"/>
                </a:lnTo>
              </a:path>
            </a:pathLst>
          </a:custGeom>
          <a:ln w="6350">
            <a:solidFill>
              <a:srgbClr val="231F20"/>
            </a:solidFill>
          </a:ln>
        </p:spPr>
        <p:txBody>
          <a:bodyPr wrap="square" lIns="0" tIns="0" rIns="0" bIns="0" rtlCol="0"/>
          <a:lstStyle/>
          <a:p>
            <a:endParaRPr/>
          </a:p>
        </p:txBody>
      </p:sp>
      <p:sp>
        <p:nvSpPr>
          <p:cNvPr id="349" name="object 349"/>
          <p:cNvSpPr/>
          <p:nvPr/>
        </p:nvSpPr>
        <p:spPr>
          <a:xfrm>
            <a:off x="2246622" y="4426073"/>
            <a:ext cx="417195" cy="727075"/>
          </a:xfrm>
          <a:custGeom>
            <a:avLst/>
            <a:gdLst/>
            <a:ahLst/>
            <a:cxnLst/>
            <a:rect l="l" t="t" r="r" b="b"/>
            <a:pathLst>
              <a:path w="417194" h="727075">
                <a:moveTo>
                  <a:pt x="0" y="0"/>
                </a:moveTo>
                <a:lnTo>
                  <a:pt x="44641" y="74604"/>
                </a:lnTo>
                <a:lnTo>
                  <a:pt x="68045" y="117201"/>
                </a:lnTo>
                <a:lnTo>
                  <a:pt x="77882" y="143750"/>
                </a:lnTo>
                <a:lnTo>
                  <a:pt x="81826" y="170205"/>
                </a:lnTo>
                <a:lnTo>
                  <a:pt x="88641" y="204321"/>
                </a:lnTo>
                <a:lnTo>
                  <a:pt x="99079" y="238612"/>
                </a:lnTo>
                <a:lnTo>
                  <a:pt x="108640" y="266204"/>
                </a:lnTo>
                <a:lnTo>
                  <a:pt x="112826" y="280225"/>
                </a:lnTo>
                <a:lnTo>
                  <a:pt x="119105" y="321846"/>
                </a:lnTo>
                <a:lnTo>
                  <a:pt x="126762" y="359324"/>
                </a:lnTo>
                <a:lnTo>
                  <a:pt x="137261" y="398691"/>
                </a:lnTo>
                <a:lnTo>
                  <a:pt x="158343" y="447830"/>
                </a:lnTo>
                <a:lnTo>
                  <a:pt x="170167" y="467385"/>
                </a:lnTo>
                <a:lnTo>
                  <a:pt x="167347" y="472071"/>
                </a:lnTo>
                <a:lnTo>
                  <a:pt x="199377" y="535978"/>
                </a:lnTo>
                <a:lnTo>
                  <a:pt x="204186" y="553019"/>
                </a:lnTo>
                <a:lnTo>
                  <a:pt x="206176" y="562913"/>
                </a:lnTo>
                <a:lnTo>
                  <a:pt x="205697" y="569451"/>
                </a:lnTo>
                <a:lnTo>
                  <a:pt x="203098" y="576427"/>
                </a:lnTo>
                <a:lnTo>
                  <a:pt x="199363" y="589137"/>
                </a:lnTo>
                <a:lnTo>
                  <a:pt x="195714" y="606078"/>
                </a:lnTo>
                <a:lnTo>
                  <a:pt x="192945" y="620901"/>
                </a:lnTo>
                <a:lnTo>
                  <a:pt x="191846" y="627253"/>
                </a:lnTo>
                <a:lnTo>
                  <a:pt x="178676" y="650748"/>
                </a:lnTo>
                <a:lnTo>
                  <a:pt x="173913" y="695858"/>
                </a:lnTo>
                <a:lnTo>
                  <a:pt x="288805" y="718884"/>
                </a:lnTo>
                <a:lnTo>
                  <a:pt x="352382" y="726954"/>
                </a:lnTo>
                <a:lnTo>
                  <a:pt x="387395" y="720422"/>
                </a:lnTo>
                <a:lnTo>
                  <a:pt x="416598" y="699643"/>
                </a:lnTo>
                <a:lnTo>
                  <a:pt x="387413" y="606501"/>
                </a:lnTo>
              </a:path>
            </a:pathLst>
          </a:custGeom>
          <a:ln w="6350">
            <a:solidFill>
              <a:srgbClr val="231F20"/>
            </a:solidFill>
          </a:ln>
        </p:spPr>
        <p:txBody>
          <a:bodyPr wrap="square" lIns="0" tIns="0" rIns="0" bIns="0" rtlCol="0"/>
          <a:lstStyle/>
          <a:p>
            <a:endParaRPr/>
          </a:p>
        </p:txBody>
      </p:sp>
      <p:sp>
        <p:nvSpPr>
          <p:cNvPr id="350" name="object 350"/>
          <p:cNvSpPr/>
          <p:nvPr/>
        </p:nvSpPr>
        <p:spPr>
          <a:xfrm>
            <a:off x="2205235" y="4473091"/>
            <a:ext cx="596265" cy="730250"/>
          </a:xfrm>
          <a:custGeom>
            <a:avLst/>
            <a:gdLst/>
            <a:ahLst/>
            <a:cxnLst/>
            <a:rect l="l" t="t" r="r" b="b"/>
            <a:pathLst>
              <a:path w="596264" h="730250">
                <a:moveTo>
                  <a:pt x="0" y="0"/>
                </a:moveTo>
                <a:lnTo>
                  <a:pt x="48907" y="149517"/>
                </a:lnTo>
                <a:lnTo>
                  <a:pt x="133553" y="387426"/>
                </a:lnTo>
                <a:lnTo>
                  <a:pt x="182435" y="461708"/>
                </a:lnTo>
                <a:lnTo>
                  <a:pt x="184703" y="492942"/>
                </a:lnTo>
                <a:lnTo>
                  <a:pt x="195379" y="542449"/>
                </a:lnTo>
                <a:lnTo>
                  <a:pt x="206883" y="567042"/>
                </a:lnTo>
                <a:lnTo>
                  <a:pt x="133553" y="648843"/>
                </a:lnTo>
                <a:lnTo>
                  <a:pt x="184017" y="703893"/>
                </a:lnTo>
                <a:lnTo>
                  <a:pt x="221800" y="728867"/>
                </a:lnTo>
                <a:lnTo>
                  <a:pt x="265767" y="729726"/>
                </a:lnTo>
                <a:lnTo>
                  <a:pt x="334784" y="712431"/>
                </a:lnTo>
                <a:lnTo>
                  <a:pt x="412258" y="688334"/>
                </a:lnTo>
                <a:lnTo>
                  <a:pt x="468498" y="667030"/>
                </a:lnTo>
                <a:lnTo>
                  <a:pt x="502775" y="651826"/>
                </a:lnTo>
                <a:lnTo>
                  <a:pt x="514362" y="646023"/>
                </a:lnTo>
                <a:lnTo>
                  <a:pt x="474891" y="538797"/>
                </a:lnTo>
                <a:lnTo>
                  <a:pt x="461733" y="522833"/>
                </a:lnTo>
                <a:lnTo>
                  <a:pt x="456082" y="488962"/>
                </a:lnTo>
                <a:lnTo>
                  <a:pt x="470166" y="363893"/>
                </a:lnTo>
                <a:lnTo>
                  <a:pt x="482266" y="326535"/>
                </a:lnTo>
                <a:lnTo>
                  <a:pt x="494489" y="290249"/>
                </a:lnTo>
                <a:lnTo>
                  <a:pt x="519203" y="246381"/>
                </a:lnTo>
                <a:lnTo>
                  <a:pt x="551732" y="209110"/>
                </a:lnTo>
                <a:lnTo>
                  <a:pt x="582498" y="176599"/>
                </a:lnTo>
                <a:lnTo>
                  <a:pt x="596163" y="162687"/>
                </a:lnTo>
              </a:path>
            </a:pathLst>
          </a:custGeom>
          <a:ln w="6350">
            <a:solidFill>
              <a:srgbClr val="231F20"/>
            </a:solidFill>
          </a:ln>
        </p:spPr>
        <p:txBody>
          <a:bodyPr wrap="square" lIns="0" tIns="0" rIns="0" bIns="0" rtlCol="0"/>
          <a:lstStyle/>
          <a:p>
            <a:endParaRPr/>
          </a:p>
        </p:txBody>
      </p:sp>
      <p:sp>
        <p:nvSpPr>
          <p:cNvPr id="351" name="object 351"/>
          <p:cNvSpPr/>
          <p:nvPr/>
        </p:nvSpPr>
        <p:spPr>
          <a:xfrm>
            <a:off x="2140380" y="4354486"/>
            <a:ext cx="762000" cy="876935"/>
          </a:xfrm>
          <a:custGeom>
            <a:avLst/>
            <a:gdLst/>
            <a:ahLst/>
            <a:cxnLst/>
            <a:rect l="l" t="t" r="r" b="b"/>
            <a:pathLst>
              <a:path w="762000" h="876935">
                <a:moveTo>
                  <a:pt x="698652" y="169392"/>
                </a:moveTo>
                <a:lnTo>
                  <a:pt x="752246" y="115798"/>
                </a:lnTo>
                <a:lnTo>
                  <a:pt x="755065" y="101676"/>
                </a:lnTo>
                <a:lnTo>
                  <a:pt x="744261" y="90279"/>
                </a:lnTo>
                <a:lnTo>
                  <a:pt x="730534" y="88152"/>
                </a:lnTo>
                <a:lnTo>
                  <a:pt x="718738" y="90437"/>
                </a:lnTo>
                <a:lnTo>
                  <a:pt x="713727" y="92278"/>
                </a:lnTo>
                <a:lnTo>
                  <a:pt x="620102" y="22682"/>
                </a:lnTo>
                <a:lnTo>
                  <a:pt x="479307" y="23792"/>
                </a:lnTo>
                <a:lnTo>
                  <a:pt x="396087" y="21799"/>
                </a:lnTo>
                <a:lnTo>
                  <a:pt x="337785" y="14577"/>
                </a:lnTo>
                <a:lnTo>
                  <a:pt x="271741" y="0"/>
                </a:lnTo>
                <a:lnTo>
                  <a:pt x="189850" y="3007"/>
                </a:lnTo>
                <a:lnTo>
                  <a:pt x="114730" y="34290"/>
                </a:lnTo>
                <a:lnTo>
                  <a:pt x="59810" y="70315"/>
                </a:lnTo>
                <a:lnTo>
                  <a:pt x="38519" y="87553"/>
                </a:lnTo>
                <a:lnTo>
                  <a:pt x="44196" y="391312"/>
                </a:lnTo>
                <a:lnTo>
                  <a:pt x="52874" y="457700"/>
                </a:lnTo>
                <a:lnTo>
                  <a:pt x="57330" y="492266"/>
                </a:lnTo>
                <a:lnTo>
                  <a:pt x="58972" y="506203"/>
                </a:lnTo>
                <a:lnTo>
                  <a:pt x="59207" y="510705"/>
                </a:lnTo>
                <a:lnTo>
                  <a:pt x="58836" y="520143"/>
                </a:lnTo>
                <a:lnTo>
                  <a:pt x="54562" y="565086"/>
                </a:lnTo>
                <a:lnTo>
                  <a:pt x="39876" y="608580"/>
                </a:lnTo>
                <a:lnTo>
                  <a:pt x="32893" y="616051"/>
                </a:lnTo>
                <a:lnTo>
                  <a:pt x="11252" y="701598"/>
                </a:lnTo>
                <a:lnTo>
                  <a:pt x="0" y="770267"/>
                </a:lnTo>
                <a:lnTo>
                  <a:pt x="8194" y="783024"/>
                </a:lnTo>
                <a:lnTo>
                  <a:pt x="33545" y="803497"/>
                </a:lnTo>
                <a:lnTo>
                  <a:pt x="72663" y="827377"/>
                </a:lnTo>
                <a:lnTo>
                  <a:pt x="122156" y="850354"/>
                </a:lnTo>
                <a:lnTo>
                  <a:pt x="178636" y="868119"/>
                </a:lnTo>
                <a:lnTo>
                  <a:pt x="238713" y="876362"/>
                </a:lnTo>
                <a:lnTo>
                  <a:pt x="298996" y="870775"/>
                </a:lnTo>
                <a:lnTo>
                  <a:pt x="425071" y="841944"/>
                </a:lnTo>
                <a:lnTo>
                  <a:pt x="567605" y="810215"/>
                </a:lnTo>
                <a:lnTo>
                  <a:pt x="684210" y="784582"/>
                </a:lnTo>
                <a:lnTo>
                  <a:pt x="732497" y="774039"/>
                </a:lnTo>
                <a:lnTo>
                  <a:pt x="728713" y="776846"/>
                </a:lnTo>
                <a:lnTo>
                  <a:pt x="736257" y="760857"/>
                </a:lnTo>
                <a:lnTo>
                  <a:pt x="737680" y="734422"/>
                </a:lnTo>
                <a:lnTo>
                  <a:pt x="733445" y="691856"/>
                </a:lnTo>
                <a:lnTo>
                  <a:pt x="727793" y="652288"/>
                </a:lnTo>
                <a:lnTo>
                  <a:pt x="724966" y="634847"/>
                </a:lnTo>
                <a:lnTo>
                  <a:pt x="719085" y="618084"/>
                </a:lnTo>
                <a:lnTo>
                  <a:pt x="716635" y="606521"/>
                </a:lnTo>
                <a:lnTo>
                  <a:pt x="717176" y="594780"/>
                </a:lnTo>
                <a:lnTo>
                  <a:pt x="720267" y="577481"/>
                </a:lnTo>
                <a:lnTo>
                  <a:pt x="721912" y="554850"/>
                </a:lnTo>
                <a:lnTo>
                  <a:pt x="717095" y="516275"/>
                </a:lnTo>
                <a:lnTo>
                  <a:pt x="690585" y="475230"/>
                </a:lnTo>
                <a:lnTo>
                  <a:pt x="681697" y="465582"/>
                </a:lnTo>
                <a:lnTo>
                  <a:pt x="677843" y="458959"/>
                </a:lnTo>
                <a:lnTo>
                  <a:pt x="677597" y="452177"/>
                </a:lnTo>
                <a:lnTo>
                  <a:pt x="678935" y="445747"/>
                </a:lnTo>
                <a:lnTo>
                  <a:pt x="679831" y="440182"/>
                </a:lnTo>
                <a:lnTo>
                  <a:pt x="684240" y="435236"/>
                </a:lnTo>
                <a:lnTo>
                  <a:pt x="695350" y="429501"/>
                </a:lnTo>
                <a:lnTo>
                  <a:pt x="709984" y="421822"/>
                </a:lnTo>
                <a:lnTo>
                  <a:pt x="740968" y="383546"/>
                </a:lnTo>
                <a:lnTo>
                  <a:pt x="742835" y="368731"/>
                </a:lnTo>
                <a:lnTo>
                  <a:pt x="735330" y="324535"/>
                </a:lnTo>
                <a:lnTo>
                  <a:pt x="742835" y="298208"/>
                </a:lnTo>
                <a:lnTo>
                  <a:pt x="758786" y="261531"/>
                </a:lnTo>
                <a:lnTo>
                  <a:pt x="761742" y="235912"/>
                </a:lnTo>
                <a:lnTo>
                  <a:pt x="760537" y="232188"/>
                </a:lnTo>
                <a:lnTo>
                  <a:pt x="759764" y="231457"/>
                </a:lnTo>
                <a:lnTo>
                  <a:pt x="753211" y="110134"/>
                </a:lnTo>
              </a:path>
            </a:pathLst>
          </a:custGeom>
          <a:ln w="6350">
            <a:solidFill>
              <a:srgbClr val="231F20"/>
            </a:solidFill>
          </a:ln>
        </p:spPr>
        <p:txBody>
          <a:bodyPr wrap="square" lIns="0" tIns="0" rIns="0" bIns="0" rtlCol="0"/>
          <a:lstStyle/>
          <a:p>
            <a:endParaRPr/>
          </a:p>
        </p:txBody>
      </p:sp>
      <p:sp>
        <p:nvSpPr>
          <p:cNvPr id="352" name="object 352"/>
          <p:cNvSpPr/>
          <p:nvPr/>
        </p:nvSpPr>
        <p:spPr>
          <a:xfrm>
            <a:off x="2711735" y="4948560"/>
            <a:ext cx="144598" cy="177473"/>
          </a:xfrm>
          <a:prstGeom prst="rect">
            <a:avLst/>
          </a:prstGeom>
          <a:blipFill>
            <a:blip r:embed="rId8" cstate="print"/>
            <a:stretch>
              <a:fillRect/>
            </a:stretch>
          </a:blipFill>
        </p:spPr>
        <p:txBody>
          <a:bodyPr wrap="square" lIns="0" tIns="0" rIns="0" bIns="0" rtlCol="0"/>
          <a:lstStyle/>
          <a:p>
            <a:endParaRPr/>
          </a:p>
        </p:txBody>
      </p:sp>
      <p:sp>
        <p:nvSpPr>
          <p:cNvPr id="353" name="object 353"/>
          <p:cNvSpPr/>
          <p:nvPr/>
        </p:nvSpPr>
        <p:spPr>
          <a:xfrm>
            <a:off x="2739363" y="4774021"/>
            <a:ext cx="48895" cy="264795"/>
          </a:xfrm>
          <a:custGeom>
            <a:avLst/>
            <a:gdLst/>
            <a:ahLst/>
            <a:cxnLst/>
            <a:rect l="l" t="t" r="r" b="b"/>
            <a:pathLst>
              <a:path w="48894" h="264795">
                <a:moveTo>
                  <a:pt x="48869" y="0"/>
                </a:moveTo>
                <a:lnTo>
                  <a:pt x="20616" y="105023"/>
                </a:lnTo>
                <a:lnTo>
                  <a:pt x="6108" y="159719"/>
                </a:lnTo>
                <a:lnTo>
                  <a:pt x="763" y="181810"/>
                </a:lnTo>
                <a:lnTo>
                  <a:pt x="0" y="189014"/>
                </a:lnTo>
                <a:lnTo>
                  <a:pt x="2795" y="203936"/>
                </a:lnTo>
                <a:lnTo>
                  <a:pt x="8947" y="229446"/>
                </a:lnTo>
                <a:lnTo>
                  <a:pt x="15098" y="253548"/>
                </a:lnTo>
                <a:lnTo>
                  <a:pt x="17894" y="264248"/>
                </a:lnTo>
              </a:path>
            </a:pathLst>
          </a:custGeom>
          <a:ln w="6350">
            <a:solidFill>
              <a:srgbClr val="231F20"/>
            </a:solidFill>
          </a:ln>
        </p:spPr>
        <p:txBody>
          <a:bodyPr wrap="square" lIns="0" tIns="0" rIns="0" bIns="0" rtlCol="0"/>
          <a:lstStyle/>
          <a:p>
            <a:endParaRPr/>
          </a:p>
        </p:txBody>
      </p:sp>
      <p:sp>
        <p:nvSpPr>
          <p:cNvPr id="354" name="object 354"/>
          <p:cNvSpPr/>
          <p:nvPr/>
        </p:nvSpPr>
        <p:spPr>
          <a:xfrm>
            <a:off x="2695723" y="4685264"/>
            <a:ext cx="179387" cy="85335"/>
          </a:xfrm>
          <a:prstGeom prst="rect">
            <a:avLst/>
          </a:prstGeom>
          <a:blipFill>
            <a:blip r:embed="rId9" cstate="print"/>
            <a:stretch>
              <a:fillRect/>
            </a:stretch>
          </a:blipFill>
        </p:spPr>
        <p:txBody>
          <a:bodyPr wrap="square" lIns="0" tIns="0" rIns="0" bIns="0" rtlCol="0"/>
          <a:lstStyle/>
          <a:p>
            <a:endParaRPr/>
          </a:p>
        </p:txBody>
      </p:sp>
      <p:sp>
        <p:nvSpPr>
          <p:cNvPr id="355" name="object 355"/>
          <p:cNvSpPr/>
          <p:nvPr/>
        </p:nvSpPr>
        <p:spPr>
          <a:xfrm>
            <a:off x="2605820" y="4581239"/>
            <a:ext cx="173355" cy="541020"/>
          </a:xfrm>
          <a:custGeom>
            <a:avLst/>
            <a:gdLst/>
            <a:ahLst/>
            <a:cxnLst/>
            <a:rect l="l" t="t" r="r" b="b"/>
            <a:pathLst>
              <a:path w="173355" h="541020">
                <a:moveTo>
                  <a:pt x="173012" y="0"/>
                </a:moveTo>
                <a:lnTo>
                  <a:pt x="110317" y="88583"/>
                </a:lnTo>
                <a:lnTo>
                  <a:pt x="76884" y="137406"/>
                </a:lnTo>
                <a:lnTo>
                  <a:pt x="61432" y="163832"/>
                </a:lnTo>
                <a:lnTo>
                  <a:pt x="52679" y="185229"/>
                </a:lnTo>
                <a:lnTo>
                  <a:pt x="47074" y="198131"/>
                </a:lnTo>
                <a:lnTo>
                  <a:pt x="31225" y="233771"/>
                </a:lnTo>
                <a:lnTo>
                  <a:pt x="18810" y="279999"/>
                </a:lnTo>
                <a:lnTo>
                  <a:pt x="14388" y="318404"/>
                </a:lnTo>
                <a:lnTo>
                  <a:pt x="14122" y="324383"/>
                </a:lnTo>
                <a:lnTo>
                  <a:pt x="0" y="397700"/>
                </a:lnTo>
                <a:lnTo>
                  <a:pt x="23520" y="442887"/>
                </a:lnTo>
                <a:lnTo>
                  <a:pt x="31064" y="494588"/>
                </a:lnTo>
                <a:lnTo>
                  <a:pt x="30111" y="540689"/>
                </a:lnTo>
              </a:path>
            </a:pathLst>
          </a:custGeom>
          <a:ln w="6350">
            <a:solidFill>
              <a:srgbClr val="231F20"/>
            </a:solidFill>
          </a:ln>
        </p:spPr>
        <p:txBody>
          <a:bodyPr wrap="square" lIns="0" tIns="0" rIns="0" bIns="0" rtlCol="0"/>
          <a:lstStyle/>
          <a:p>
            <a:endParaRPr/>
          </a:p>
        </p:txBody>
      </p:sp>
      <p:sp>
        <p:nvSpPr>
          <p:cNvPr id="356" name="object 356"/>
          <p:cNvSpPr/>
          <p:nvPr/>
        </p:nvSpPr>
        <p:spPr>
          <a:xfrm>
            <a:off x="2827771" y="4590634"/>
            <a:ext cx="31115" cy="81280"/>
          </a:xfrm>
          <a:custGeom>
            <a:avLst/>
            <a:gdLst/>
            <a:ahLst/>
            <a:cxnLst/>
            <a:rect l="l" t="t" r="r" b="b"/>
            <a:pathLst>
              <a:path w="31114" h="81279">
                <a:moveTo>
                  <a:pt x="0" y="0"/>
                </a:moveTo>
                <a:lnTo>
                  <a:pt x="7189" y="24508"/>
                </a:lnTo>
                <a:lnTo>
                  <a:pt x="12317" y="39139"/>
                </a:lnTo>
                <a:lnTo>
                  <a:pt x="17843" y="49711"/>
                </a:lnTo>
                <a:lnTo>
                  <a:pt x="26225" y="62039"/>
                </a:lnTo>
                <a:lnTo>
                  <a:pt x="30598" y="73535"/>
                </a:lnTo>
                <a:lnTo>
                  <a:pt x="26903" y="79814"/>
                </a:lnTo>
                <a:lnTo>
                  <a:pt x="19833" y="80972"/>
                </a:lnTo>
                <a:lnTo>
                  <a:pt x="14084" y="77101"/>
                </a:lnTo>
              </a:path>
            </a:pathLst>
          </a:custGeom>
          <a:ln w="6350">
            <a:solidFill>
              <a:srgbClr val="231F20"/>
            </a:solidFill>
          </a:ln>
        </p:spPr>
        <p:txBody>
          <a:bodyPr wrap="square" lIns="0" tIns="0" rIns="0" bIns="0" rtlCol="0"/>
          <a:lstStyle/>
          <a:p>
            <a:endParaRPr/>
          </a:p>
        </p:txBody>
      </p:sp>
      <p:sp>
        <p:nvSpPr>
          <p:cNvPr id="357" name="object 357"/>
          <p:cNvSpPr/>
          <p:nvPr/>
        </p:nvSpPr>
        <p:spPr>
          <a:xfrm>
            <a:off x="2390477" y="4535133"/>
            <a:ext cx="355600" cy="121920"/>
          </a:xfrm>
          <a:custGeom>
            <a:avLst/>
            <a:gdLst/>
            <a:ahLst/>
            <a:cxnLst/>
            <a:rect l="l" t="t" r="r" b="b"/>
            <a:pathLst>
              <a:path w="355600" h="121920">
                <a:moveTo>
                  <a:pt x="0" y="0"/>
                </a:moveTo>
                <a:lnTo>
                  <a:pt x="200291" y="118491"/>
                </a:lnTo>
                <a:lnTo>
                  <a:pt x="204667" y="120381"/>
                </a:lnTo>
                <a:lnTo>
                  <a:pt x="213915" y="121329"/>
                </a:lnTo>
                <a:lnTo>
                  <a:pt x="235046" y="121619"/>
                </a:lnTo>
                <a:lnTo>
                  <a:pt x="275069" y="121539"/>
                </a:lnTo>
                <a:lnTo>
                  <a:pt x="316798" y="116555"/>
                </a:lnTo>
                <a:lnTo>
                  <a:pt x="341191" y="105813"/>
                </a:lnTo>
                <a:lnTo>
                  <a:pt x="352621" y="95114"/>
                </a:lnTo>
                <a:lnTo>
                  <a:pt x="355460" y="90258"/>
                </a:lnTo>
              </a:path>
            </a:pathLst>
          </a:custGeom>
          <a:ln w="6350">
            <a:solidFill>
              <a:srgbClr val="231F20"/>
            </a:solidFill>
          </a:ln>
        </p:spPr>
        <p:txBody>
          <a:bodyPr wrap="square" lIns="0" tIns="0" rIns="0" bIns="0" rtlCol="0"/>
          <a:lstStyle/>
          <a:p>
            <a:endParaRPr/>
          </a:p>
        </p:txBody>
      </p:sp>
      <p:sp>
        <p:nvSpPr>
          <p:cNvPr id="358" name="object 358"/>
          <p:cNvSpPr/>
          <p:nvPr/>
        </p:nvSpPr>
        <p:spPr>
          <a:xfrm>
            <a:off x="2300175" y="4405354"/>
            <a:ext cx="180975" cy="81915"/>
          </a:xfrm>
          <a:custGeom>
            <a:avLst/>
            <a:gdLst/>
            <a:ahLst/>
            <a:cxnLst/>
            <a:rect l="l" t="t" r="r" b="b"/>
            <a:pathLst>
              <a:path w="180975" h="81914">
                <a:moveTo>
                  <a:pt x="0" y="81813"/>
                </a:moveTo>
                <a:lnTo>
                  <a:pt x="53594" y="8470"/>
                </a:lnTo>
                <a:lnTo>
                  <a:pt x="100004" y="27383"/>
                </a:lnTo>
                <a:lnTo>
                  <a:pt x="128701" y="32805"/>
                </a:lnTo>
                <a:lnTo>
                  <a:pt x="151588" y="23942"/>
                </a:lnTo>
                <a:lnTo>
                  <a:pt x="180568" y="0"/>
                </a:lnTo>
              </a:path>
            </a:pathLst>
          </a:custGeom>
          <a:ln w="6350">
            <a:solidFill>
              <a:srgbClr val="231F20"/>
            </a:solidFill>
          </a:ln>
        </p:spPr>
        <p:txBody>
          <a:bodyPr wrap="square" lIns="0" tIns="0" rIns="0" bIns="0" rtlCol="0"/>
          <a:lstStyle/>
          <a:p>
            <a:endParaRPr/>
          </a:p>
        </p:txBody>
      </p:sp>
      <p:sp>
        <p:nvSpPr>
          <p:cNvPr id="359" name="object 359"/>
          <p:cNvSpPr/>
          <p:nvPr/>
        </p:nvSpPr>
        <p:spPr>
          <a:xfrm>
            <a:off x="2520231" y="4445805"/>
            <a:ext cx="197485" cy="92710"/>
          </a:xfrm>
          <a:custGeom>
            <a:avLst/>
            <a:gdLst/>
            <a:ahLst/>
            <a:cxnLst/>
            <a:rect l="l" t="t" r="r" b="b"/>
            <a:pathLst>
              <a:path w="197485" h="92710">
                <a:moveTo>
                  <a:pt x="0" y="61125"/>
                </a:moveTo>
                <a:lnTo>
                  <a:pt x="105359" y="0"/>
                </a:lnTo>
                <a:lnTo>
                  <a:pt x="147662" y="21640"/>
                </a:lnTo>
                <a:lnTo>
                  <a:pt x="197472" y="92163"/>
                </a:lnTo>
              </a:path>
            </a:pathLst>
          </a:custGeom>
          <a:ln w="6350">
            <a:solidFill>
              <a:srgbClr val="231F20"/>
            </a:solidFill>
          </a:ln>
        </p:spPr>
        <p:txBody>
          <a:bodyPr wrap="square" lIns="0" tIns="0" rIns="0" bIns="0" rtlCol="0"/>
          <a:lstStyle/>
          <a:p>
            <a:endParaRPr/>
          </a:p>
        </p:txBody>
      </p:sp>
      <p:sp>
        <p:nvSpPr>
          <p:cNvPr id="360" name="object 360"/>
          <p:cNvSpPr/>
          <p:nvPr/>
        </p:nvSpPr>
        <p:spPr>
          <a:xfrm>
            <a:off x="5149908" y="4514431"/>
            <a:ext cx="17780" cy="19050"/>
          </a:xfrm>
          <a:custGeom>
            <a:avLst/>
            <a:gdLst/>
            <a:ahLst/>
            <a:cxnLst/>
            <a:rect l="l" t="t" r="r" b="b"/>
            <a:pathLst>
              <a:path w="17779" h="19050">
                <a:moveTo>
                  <a:pt x="17589" y="9385"/>
                </a:moveTo>
                <a:lnTo>
                  <a:pt x="17589" y="14630"/>
                </a:lnTo>
                <a:lnTo>
                  <a:pt x="13665" y="18808"/>
                </a:lnTo>
                <a:lnTo>
                  <a:pt x="8839" y="18808"/>
                </a:lnTo>
                <a:lnTo>
                  <a:pt x="3949" y="18808"/>
                </a:lnTo>
                <a:lnTo>
                  <a:pt x="0" y="14630"/>
                </a:lnTo>
                <a:lnTo>
                  <a:pt x="0" y="9385"/>
                </a:lnTo>
                <a:lnTo>
                  <a:pt x="0" y="4254"/>
                </a:lnTo>
                <a:lnTo>
                  <a:pt x="3949" y="0"/>
                </a:lnTo>
                <a:lnTo>
                  <a:pt x="8839" y="0"/>
                </a:lnTo>
                <a:lnTo>
                  <a:pt x="13665" y="0"/>
                </a:lnTo>
                <a:lnTo>
                  <a:pt x="17589" y="4254"/>
                </a:lnTo>
                <a:lnTo>
                  <a:pt x="17589" y="9385"/>
                </a:lnTo>
                <a:close/>
              </a:path>
            </a:pathLst>
          </a:custGeom>
          <a:ln w="6350">
            <a:solidFill>
              <a:srgbClr val="231F20"/>
            </a:solidFill>
          </a:ln>
        </p:spPr>
        <p:txBody>
          <a:bodyPr wrap="square" lIns="0" tIns="0" rIns="0" bIns="0" rtlCol="0"/>
          <a:lstStyle/>
          <a:p>
            <a:endParaRPr/>
          </a:p>
        </p:txBody>
      </p:sp>
      <p:sp>
        <p:nvSpPr>
          <p:cNvPr id="361" name="object 361"/>
          <p:cNvSpPr/>
          <p:nvPr/>
        </p:nvSpPr>
        <p:spPr>
          <a:xfrm>
            <a:off x="5112879" y="4697525"/>
            <a:ext cx="71174" cy="90636"/>
          </a:xfrm>
          <a:prstGeom prst="rect">
            <a:avLst/>
          </a:prstGeom>
          <a:blipFill>
            <a:blip r:embed="rId10" cstate="print"/>
            <a:stretch>
              <a:fillRect/>
            </a:stretch>
          </a:blipFill>
        </p:spPr>
        <p:txBody>
          <a:bodyPr wrap="square" lIns="0" tIns="0" rIns="0" bIns="0" rtlCol="0"/>
          <a:lstStyle/>
          <a:p>
            <a:endParaRPr/>
          </a:p>
        </p:txBody>
      </p:sp>
      <p:sp>
        <p:nvSpPr>
          <p:cNvPr id="362" name="object 362"/>
          <p:cNvSpPr/>
          <p:nvPr/>
        </p:nvSpPr>
        <p:spPr>
          <a:xfrm>
            <a:off x="5111212" y="4312727"/>
            <a:ext cx="104139" cy="8890"/>
          </a:xfrm>
          <a:custGeom>
            <a:avLst/>
            <a:gdLst/>
            <a:ahLst/>
            <a:cxnLst/>
            <a:rect l="l" t="t" r="r" b="b"/>
            <a:pathLst>
              <a:path w="104139" h="8889">
                <a:moveTo>
                  <a:pt x="5473" y="8293"/>
                </a:moveTo>
                <a:lnTo>
                  <a:pt x="0" y="698"/>
                </a:lnTo>
                <a:lnTo>
                  <a:pt x="84213" y="0"/>
                </a:lnTo>
                <a:lnTo>
                  <a:pt x="104038" y="6096"/>
                </a:lnTo>
              </a:path>
            </a:pathLst>
          </a:custGeom>
          <a:ln w="6350">
            <a:solidFill>
              <a:srgbClr val="231F20"/>
            </a:solidFill>
          </a:ln>
        </p:spPr>
        <p:txBody>
          <a:bodyPr wrap="square" lIns="0" tIns="0" rIns="0" bIns="0" rtlCol="0"/>
          <a:lstStyle/>
          <a:p>
            <a:endParaRPr/>
          </a:p>
        </p:txBody>
      </p:sp>
      <p:sp>
        <p:nvSpPr>
          <p:cNvPr id="363" name="object 363"/>
          <p:cNvSpPr/>
          <p:nvPr/>
        </p:nvSpPr>
        <p:spPr>
          <a:xfrm>
            <a:off x="5057514" y="4318829"/>
            <a:ext cx="158115" cy="928369"/>
          </a:xfrm>
          <a:custGeom>
            <a:avLst/>
            <a:gdLst/>
            <a:ahLst/>
            <a:cxnLst/>
            <a:rect l="l" t="t" r="r" b="b"/>
            <a:pathLst>
              <a:path w="158114" h="928370">
                <a:moveTo>
                  <a:pt x="0" y="921600"/>
                </a:moveTo>
                <a:lnTo>
                  <a:pt x="33566" y="927907"/>
                </a:lnTo>
                <a:lnTo>
                  <a:pt x="60458" y="923010"/>
                </a:lnTo>
                <a:lnTo>
                  <a:pt x="78320" y="914503"/>
                </a:lnTo>
                <a:lnTo>
                  <a:pt x="84797" y="909980"/>
                </a:lnTo>
                <a:lnTo>
                  <a:pt x="157734" y="0"/>
                </a:lnTo>
                <a:lnTo>
                  <a:pt x="59169" y="2159"/>
                </a:lnTo>
                <a:lnTo>
                  <a:pt x="0" y="921600"/>
                </a:lnTo>
                <a:close/>
              </a:path>
            </a:pathLst>
          </a:custGeom>
          <a:ln w="6349">
            <a:solidFill>
              <a:srgbClr val="231F20"/>
            </a:solidFill>
          </a:ln>
        </p:spPr>
        <p:txBody>
          <a:bodyPr wrap="square" lIns="0" tIns="0" rIns="0" bIns="0" rtlCol="0"/>
          <a:lstStyle/>
          <a:p>
            <a:endParaRPr/>
          </a:p>
        </p:txBody>
      </p:sp>
      <p:sp>
        <p:nvSpPr>
          <p:cNvPr id="364" name="object 364"/>
          <p:cNvSpPr/>
          <p:nvPr/>
        </p:nvSpPr>
        <p:spPr>
          <a:xfrm>
            <a:off x="5107952" y="4313410"/>
            <a:ext cx="3810" cy="133350"/>
          </a:xfrm>
          <a:custGeom>
            <a:avLst/>
            <a:gdLst/>
            <a:ahLst/>
            <a:cxnLst/>
            <a:rect l="l" t="t" r="r" b="b"/>
            <a:pathLst>
              <a:path w="3810" h="133350">
                <a:moveTo>
                  <a:pt x="3251" y="0"/>
                </a:moveTo>
                <a:lnTo>
                  <a:pt x="0" y="133286"/>
                </a:lnTo>
              </a:path>
            </a:pathLst>
          </a:custGeom>
          <a:ln w="6350">
            <a:solidFill>
              <a:srgbClr val="231F20"/>
            </a:solidFill>
          </a:ln>
        </p:spPr>
        <p:txBody>
          <a:bodyPr wrap="square" lIns="0" tIns="0" rIns="0" bIns="0" rtlCol="0"/>
          <a:lstStyle/>
          <a:p>
            <a:endParaRPr/>
          </a:p>
        </p:txBody>
      </p:sp>
      <p:sp>
        <p:nvSpPr>
          <p:cNvPr id="365" name="object 365"/>
          <p:cNvSpPr/>
          <p:nvPr/>
        </p:nvSpPr>
        <p:spPr>
          <a:xfrm>
            <a:off x="5843175" y="4662899"/>
            <a:ext cx="1058545" cy="297815"/>
          </a:xfrm>
          <a:custGeom>
            <a:avLst/>
            <a:gdLst/>
            <a:ahLst/>
            <a:cxnLst/>
            <a:rect l="l" t="t" r="r" b="b"/>
            <a:pathLst>
              <a:path w="1058545" h="297814">
                <a:moveTo>
                  <a:pt x="1026259" y="70499"/>
                </a:moveTo>
                <a:lnTo>
                  <a:pt x="55497" y="3290"/>
                </a:lnTo>
                <a:lnTo>
                  <a:pt x="37035" y="0"/>
                </a:lnTo>
                <a:lnTo>
                  <a:pt x="25864" y="2825"/>
                </a:lnTo>
                <a:lnTo>
                  <a:pt x="17470" y="15297"/>
                </a:lnTo>
                <a:lnTo>
                  <a:pt x="7338" y="40946"/>
                </a:lnTo>
                <a:lnTo>
                  <a:pt x="0" y="76192"/>
                </a:lnTo>
                <a:lnTo>
                  <a:pt x="150" y="110221"/>
                </a:lnTo>
                <a:lnTo>
                  <a:pt x="3434" y="135883"/>
                </a:lnTo>
                <a:lnTo>
                  <a:pt x="5497" y="146025"/>
                </a:lnTo>
                <a:lnTo>
                  <a:pt x="957870" y="216701"/>
                </a:lnTo>
                <a:lnTo>
                  <a:pt x="934588" y="135662"/>
                </a:lnTo>
                <a:lnTo>
                  <a:pt x="931636" y="93360"/>
                </a:lnTo>
                <a:lnTo>
                  <a:pt x="953342" y="76035"/>
                </a:lnTo>
                <a:lnTo>
                  <a:pt x="1004034" y="69927"/>
                </a:lnTo>
                <a:lnTo>
                  <a:pt x="1021999" y="65130"/>
                </a:lnTo>
                <a:lnTo>
                  <a:pt x="1044179" y="98959"/>
                </a:lnTo>
                <a:lnTo>
                  <a:pt x="1050261" y="144536"/>
                </a:lnTo>
                <a:lnTo>
                  <a:pt x="1054552" y="207484"/>
                </a:lnTo>
                <a:lnTo>
                  <a:pt x="1057095" y="263255"/>
                </a:lnTo>
                <a:lnTo>
                  <a:pt x="1057933" y="287300"/>
                </a:lnTo>
                <a:lnTo>
                  <a:pt x="1023478" y="297346"/>
                </a:lnTo>
                <a:lnTo>
                  <a:pt x="1013953" y="129731"/>
                </a:lnTo>
                <a:lnTo>
                  <a:pt x="986788" y="137135"/>
                </a:lnTo>
                <a:lnTo>
                  <a:pt x="991702" y="203772"/>
                </a:lnTo>
                <a:lnTo>
                  <a:pt x="960892" y="216764"/>
                </a:lnTo>
              </a:path>
            </a:pathLst>
          </a:custGeom>
          <a:ln w="6350">
            <a:solidFill>
              <a:srgbClr val="231F20"/>
            </a:solidFill>
          </a:ln>
        </p:spPr>
        <p:txBody>
          <a:bodyPr wrap="square" lIns="0" tIns="0" rIns="0" bIns="0" rtlCol="0"/>
          <a:lstStyle/>
          <a:p>
            <a:endParaRPr/>
          </a:p>
        </p:txBody>
      </p:sp>
      <p:sp>
        <p:nvSpPr>
          <p:cNvPr id="366" name="object 366"/>
          <p:cNvSpPr/>
          <p:nvPr/>
        </p:nvSpPr>
        <p:spPr>
          <a:xfrm>
            <a:off x="5883038" y="4811476"/>
            <a:ext cx="983615" cy="149225"/>
          </a:xfrm>
          <a:custGeom>
            <a:avLst/>
            <a:gdLst/>
            <a:ahLst/>
            <a:cxnLst/>
            <a:rect l="l" t="t" r="r" b="b"/>
            <a:pathLst>
              <a:path w="983615" h="149225">
                <a:moveTo>
                  <a:pt x="0" y="0"/>
                </a:moveTo>
                <a:lnTo>
                  <a:pt x="30200" y="74383"/>
                </a:lnTo>
                <a:lnTo>
                  <a:pt x="983615" y="148767"/>
                </a:lnTo>
              </a:path>
            </a:pathLst>
          </a:custGeom>
          <a:ln w="6350">
            <a:solidFill>
              <a:srgbClr val="231F20"/>
            </a:solidFill>
          </a:ln>
        </p:spPr>
        <p:txBody>
          <a:bodyPr wrap="square" lIns="0" tIns="0" rIns="0" bIns="0" rtlCol="0"/>
          <a:lstStyle/>
          <a:p>
            <a:endParaRPr/>
          </a:p>
        </p:txBody>
      </p:sp>
      <p:sp>
        <p:nvSpPr>
          <p:cNvPr id="367" name="object 367"/>
          <p:cNvSpPr/>
          <p:nvPr/>
        </p:nvSpPr>
        <p:spPr>
          <a:xfrm>
            <a:off x="2834116" y="5385947"/>
            <a:ext cx="22860" cy="871855"/>
          </a:xfrm>
          <a:custGeom>
            <a:avLst/>
            <a:gdLst/>
            <a:ahLst/>
            <a:cxnLst/>
            <a:rect l="l" t="t" r="r" b="b"/>
            <a:pathLst>
              <a:path w="22860" h="871854">
                <a:moveTo>
                  <a:pt x="22415" y="0"/>
                </a:moveTo>
                <a:lnTo>
                  <a:pt x="0" y="871359"/>
                </a:lnTo>
              </a:path>
            </a:pathLst>
          </a:custGeom>
          <a:ln w="6350">
            <a:solidFill>
              <a:srgbClr val="231F20"/>
            </a:solidFill>
          </a:ln>
        </p:spPr>
        <p:txBody>
          <a:bodyPr wrap="square" lIns="0" tIns="0" rIns="0" bIns="0" rtlCol="0"/>
          <a:lstStyle/>
          <a:p>
            <a:endParaRPr/>
          </a:p>
        </p:txBody>
      </p:sp>
      <p:sp>
        <p:nvSpPr>
          <p:cNvPr id="368" name="object 368"/>
          <p:cNvSpPr/>
          <p:nvPr/>
        </p:nvSpPr>
        <p:spPr>
          <a:xfrm>
            <a:off x="2725328" y="5389296"/>
            <a:ext cx="15875" cy="859790"/>
          </a:xfrm>
          <a:custGeom>
            <a:avLst/>
            <a:gdLst/>
            <a:ahLst/>
            <a:cxnLst/>
            <a:rect l="l" t="t" r="r" b="b"/>
            <a:pathLst>
              <a:path w="15875" h="859789">
                <a:moveTo>
                  <a:pt x="0" y="0"/>
                </a:moveTo>
                <a:lnTo>
                  <a:pt x="15557" y="859370"/>
                </a:lnTo>
              </a:path>
            </a:pathLst>
          </a:custGeom>
          <a:ln w="6350">
            <a:solidFill>
              <a:srgbClr val="231F20"/>
            </a:solidFill>
          </a:ln>
        </p:spPr>
        <p:txBody>
          <a:bodyPr wrap="square" lIns="0" tIns="0" rIns="0" bIns="0" rtlCol="0"/>
          <a:lstStyle/>
          <a:p>
            <a:endParaRPr/>
          </a:p>
        </p:txBody>
      </p:sp>
      <p:sp>
        <p:nvSpPr>
          <p:cNvPr id="369" name="object 369"/>
          <p:cNvSpPr/>
          <p:nvPr/>
        </p:nvSpPr>
        <p:spPr>
          <a:xfrm>
            <a:off x="2592523" y="5389296"/>
            <a:ext cx="41910" cy="855980"/>
          </a:xfrm>
          <a:custGeom>
            <a:avLst/>
            <a:gdLst/>
            <a:ahLst/>
            <a:cxnLst/>
            <a:rect l="l" t="t" r="r" b="b"/>
            <a:pathLst>
              <a:path w="41910" h="855979">
                <a:moveTo>
                  <a:pt x="0" y="0"/>
                </a:moveTo>
                <a:lnTo>
                  <a:pt x="41389" y="855941"/>
                </a:lnTo>
              </a:path>
            </a:pathLst>
          </a:custGeom>
          <a:ln w="6350">
            <a:solidFill>
              <a:srgbClr val="231F20"/>
            </a:solidFill>
          </a:ln>
        </p:spPr>
        <p:txBody>
          <a:bodyPr wrap="square" lIns="0" tIns="0" rIns="0" bIns="0" rtlCol="0"/>
          <a:lstStyle/>
          <a:p>
            <a:endParaRPr/>
          </a:p>
        </p:txBody>
      </p:sp>
      <p:sp>
        <p:nvSpPr>
          <p:cNvPr id="370" name="object 370"/>
          <p:cNvSpPr/>
          <p:nvPr/>
        </p:nvSpPr>
        <p:spPr>
          <a:xfrm>
            <a:off x="2463105" y="5392799"/>
            <a:ext cx="66040" cy="852805"/>
          </a:xfrm>
          <a:custGeom>
            <a:avLst/>
            <a:gdLst/>
            <a:ahLst/>
            <a:cxnLst/>
            <a:rect l="l" t="t" r="r" b="b"/>
            <a:pathLst>
              <a:path w="66039" h="852804">
                <a:moveTo>
                  <a:pt x="0" y="0"/>
                </a:moveTo>
                <a:lnTo>
                  <a:pt x="65506" y="852487"/>
                </a:lnTo>
              </a:path>
            </a:pathLst>
          </a:custGeom>
          <a:ln w="6350">
            <a:solidFill>
              <a:srgbClr val="231F20"/>
            </a:solidFill>
          </a:ln>
        </p:spPr>
        <p:txBody>
          <a:bodyPr wrap="square" lIns="0" tIns="0" rIns="0" bIns="0" rtlCol="0"/>
          <a:lstStyle/>
          <a:p>
            <a:endParaRPr/>
          </a:p>
        </p:txBody>
      </p:sp>
      <p:sp>
        <p:nvSpPr>
          <p:cNvPr id="371" name="object 371"/>
          <p:cNvSpPr/>
          <p:nvPr/>
        </p:nvSpPr>
        <p:spPr>
          <a:xfrm>
            <a:off x="2347454" y="5396302"/>
            <a:ext cx="78105" cy="843915"/>
          </a:xfrm>
          <a:custGeom>
            <a:avLst/>
            <a:gdLst/>
            <a:ahLst/>
            <a:cxnLst/>
            <a:rect l="l" t="t" r="r" b="b"/>
            <a:pathLst>
              <a:path w="78105" h="843914">
                <a:moveTo>
                  <a:pt x="0" y="0"/>
                </a:moveTo>
                <a:lnTo>
                  <a:pt x="77673" y="843749"/>
                </a:lnTo>
              </a:path>
            </a:pathLst>
          </a:custGeom>
          <a:ln w="6349">
            <a:solidFill>
              <a:srgbClr val="231F20"/>
            </a:solidFill>
          </a:ln>
        </p:spPr>
        <p:txBody>
          <a:bodyPr wrap="square" lIns="0" tIns="0" rIns="0" bIns="0" rtlCol="0"/>
          <a:lstStyle/>
          <a:p>
            <a:endParaRPr/>
          </a:p>
        </p:txBody>
      </p:sp>
      <p:sp>
        <p:nvSpPr>
          <p:cNvPr id="372" name="object 372"/>
          <p:cNvSpPr/>
          <p:nvPr/>
        </p:nvSpPr>
        <p:spPr>
          <a:xfrm>
            <a:off x="2220925" y="5399707"/>
            <a:ext cx="104139" cy="833755"/>
          </a:xfrm>
          <a:custGeom>
            <a:avLst/>
            <a:gdLst/>
            <a:ahLst/>
            <a:cxnLst/>
            <a:rect l="l" t="t" r="r" b="b"/>
            <a:pathLst>
              <a:path w="104139" h="833754">
                <a:moveTo>
                  <a:pt x="0" y="0"/>
                </a:moveTo>
                <a:lnTo>
                  <a:pt x="104101" y="833374"/>
                </a:lnTo>
              </a:path>
            </a:pathLst>
          </a:custGeom>
          <a:ln w="6350">
            <a:solidFill>
              <a:srgbClr val="231F20"/>
            </a:solidFill>
          </a:ln>
        </p:spPr>
        <p:txBody>
          <a:bodyPr wrap="square" lIns="0" tIns="0" rIns="0" bIns="0" rtlCol="0"/>
          <a:lstStyle/>
          <a:p>
            <a:endParaRPr/>
          </a:p>
        </p:txBody>
      </p:sp>
      <p:sp>
        <p:nvSpPr>
          <p:cNvPr id="373" name="object 373"/>
          <p:cNvSpPr/>
          <p:nvPr/>
        </p:nvSpPr>
        <p:spPr>
          <a:xfrm>
            <a:off x="2100746" y="5373840"/>
            <a:ext cx="876935" cy="27940"/>
          </a:xfrm>
          <a:custGeom>
            <a:avLst/>
            <a:gdLst/>
            <a:ahLst/>
            <a:cxnLst/>
            <a:rect l="l" t="t" r="r" b="b"/>
            <a:pathLst>
              <a:path w="876935" h="27939">
                <a:moveTo>
                  <a:pt x="0" y="27609"/>
                </a:moveTo>
                <a:lnTo>
                  <a:pt x="24130" y="13817"/>
                </a:lnTo>
                <a:lnTo>
                  <a:pt x="860971" y="0"/>
                </a:lnTo>
                <a:lnTo>
                  <a:pt x="876528" y="10375"/>
                </a:lnTo>
              </a:path>
            </a:pathLst>
          </a:custGeom>
          <a:ln w="6349">
            <a:solidFill>
              <a:srgbClr val="231F20"/>
            </a:solidFill>
          </a:ln>
        </p:spPr>
        <p:txBody>
          <a:bodyPr wrap="square" lIns="0" tIns="0" rIns="0" bIns="0" rtlCol="0"/>
          <a:lstStyle/>
          <a:p>
            <a:endParaRPr/>
          </a:p>
        </p:txBody>
      </p:sp>
      <p:sp>
        <p:nvSpPr>
          <p:cNvPr id="374" name="object 374"/>
          <p:cNvSpPr/>
          <p:nvPr/>
        </p:nvSpPr>
        <p:spPr>
          <a:xfrm>
            <a:off x="2100746" y="5384215"/>
            <a:ext cx="876935" cy="876935"/>
          </a:xfrm>
          <a:custGeom>
            <a:avLst/>
            <a:gdLst/>
            <a:ahLst/>
            <a:cxnLst/>
            <a:rect l="l" t="t" r="r" b="b"/>
            <a:pathLst>
              <a:path w="876935" h="876935">
                <a:moveTo>
                  <a:pt x="0" y="17233"/>
                </a:moveTo>
                <a:lnTo>
                  <a:pt x="876528" y="0"/>
                </a:lnTo>
                <a:lnTo>
                  <a:pt x="829983" y="876604"/>
                </a:lnTo>
                <a:lnTo>
                  <a:pt x="120180" y="845553"/>
                </a:lnTo>
                <a:lnTo>
                  <a:pt x="0" y="17233"/>
                </a:lnTo>
                <a:close/>
              </a:path>
            </a:pathLst>
          </a:custGeom>
          <a:ln w="6350">
            <a:solidFill>
              <a:srgbClr val="231F20"/>
            </a:solidFill>
          </a:ln>
        </p:spPr>
        <p:txBody>
          <a:bodyPr wrap="square" lIns="0" tIns="0" rIns="0" bIns="0" rtlCol="0"/>
          <a:lstStyle/>
          <a:p>
            <a:endParaRPr/>
          </a:p>
        </p:txBody>
      </p:sp>
      <p:sp>
        <p:nvSpPr>
          <p:cNvPr id="375" name="object 375"/>
          <p:cNvSpPr/>
          <p:nvPr/>
        </p:nvSpPr>
        <p:spPr>
          <a:xfrm>
            <a:off x="2616987" y="6612508"/>
            <a:ext cx="214312" cy="253428"/>
          </a:xfrm>
          <a:prstGeom prst="rect">
            <a:avLst/>
          </a:prstGeom>
          <a:blipFill>
            <a:blip r:embed="rId11" cstate="print"/>
            <a:stretch>
              <a:fillRect/>
            </a:stretch>
          </a:blipFill>
        </p:spPr>
        <p:txBody>
          <a:bodyPr wrap="square" lIns="0" tIns="0" rIns="0" bIns="0" rtlCol="0"/>
          <a:lstStyle/>
          <a:p>
            <a:endParaRPr/>
          </a:p>
        </p:txBody>
      </p:sp>
      <p:sp>
        <p:nvSpPr>
          <p:cNvPr id="376" name="object 376"/>
          <p:cNvSpPr/>
          <p:nvPr/>
        </p:nvSpPr>
        <p:spPr>
          <a:xfrm>
            <a:off x="2566098" y="6647501"/>
            <a:ext cx="212725" cy="259715"/>
          </a:xfrm>
          <a:custGeom>
            <a:avLst/>
            <a:gdLst/>
            <a:ahLst/>
            <a:cxnLst/>
            <a:rect l="l" t="t" r="r" b="b"/>
            <a:pathLst>
              <a:path w="212725" h="259715">
                <a:moveTo>
                  <a:pt x="8039" y="0"/>
                </a:moveTo>
                <a:lnTo>
                  <a:pt x="6007" y="1587"/>
                </a:lnTo>
                <a:lnTo>
                  <a:pt x="2946" y="3416"/>
                </a:lnTo>
                <a:lnTo>
                  <a:pt x="0" y="5486"/>
                </a:lnTo>
                <a:lnTo>
                  <a:pt x="50996" y="36937"/>
                </a:lnTo>
                <a:lnTo>
                  <a:pt x="85453" y="70415"/>
                </a:lnTo>
                <a:lnTo>
                  <a:pt x="122186" y="112737"/>
                </a:lnTo>
                <a:lnTo>
                  <a:pt x="155961" y="158280"/>
                </a:lnTo>
                <a:lnTo>
                  <a:pt x="182197" y="200533"/>
                </a:lnTo>
                <a:lnTo>
                  <a:pt x="198731" y="235488"/>
                </a:lnTo>
                <a:lnTo>
                  <a:pt x="203403" y="259143"/>
                </a:lnTo>
                <a:lnTo>
                  <a:pt x="206743" y="259499"/>
                </a:lnTo>
                <a:lnTo>
                  <a:pt x="212026" y="253644"/>
                </a:lnTo>
                <a:lnTo>
                  <a:pt x="212597" y="251206"/>
                </a:lnTo>
                <a:lnTo>
                  <a:pt x="210217" y="229564"/>
                </a:lnTo>
                <a:lnTo>
                  <a:pt x="170546" y="153375"/>
                </a:lnTo>
                <a:lnTo>
                  <a:pt x="133718" y="103416"/>
                </a:lnTo>
                <a:lnTo>
                  <a:pt x="92421" y="55864"/>
                </a:lnTo>
                <a:lnTo>
                  <a:pt x="55467" y="20770"/>
                </a:lnTo>
                <a:lnTo>
                  <a:pt x="26219" y="1146"/>
                </a:lnTo>
                <a:lnTo>
                  <a:pt x="8039" y="0"/>
                </a:lnTo>
                <a:close/>
              </a:path>
            </a:pathLst>
          </a:custGeom>
          <a:solidFill>
            <a:srgbClr val="58595B"/>
          </a:solidFill>
        </p:spPr>
        <p:txBody>
          <a:bodyPr wrap="square" lIns="0" tIns="0" rIns="0" bIns="0" rtlCol="0"/>
          <a:lstStyle/>
          <a:p>
            <a:endParaRPr/>
          </a:p>
        </p:txBody>
      </p:sp>
      <p:sp>
        <p:nvSpPr>
          <p:cNvPr id="377" name="object 377"/>
          <p:cNvSpPr/>
          <p:nvPr/>
        </p:nvSpPr>
        <p:spPr>
          <a:xfrm>
            <a:off x="2442288" y="6733227"/>
            <a:ext cx="230504" cy="267335"/>
          </a:xfrm>
          <a:custGeom>
            <a:avLst/>
            <a:gdLst/>
            <a:ahLst/>
            <a:cxnLst/>
            <a:rect l="l" t="t" r="r" b="b"/>
            <a:pathLst>
              <a:path w="230505" h="267334">
                <a:moveTo>
                  <a:pt x="8331" y="0"/>
                </a:moveTo>
                <a:lnTo>
                  <a:pt x="6261" y="1752"/>
                </a:lnTo>
                <a:lnTo>
                  <a:pt x="3060" y="3771"/>
                </a:lnTo>
                <a:lnTo>
                  <a:pt x="0" y="5943"/>
                </a:lnTo>
                <a:lnTo>
                  <a:pt x="54440" y="37642"/>
                </a:lnTo>
                <a:lnTo>
                  <a:pt x="91520" y="71880"/>
                </a:lnTo>
                <a:lnTo>
                  <a:pt x="131216" y="115328"/>
                </a:lnTo>
                <a:lnTo>
                  <a:pt x="167922" y="162247"/>
                </a:lnTo>
                <a:lnTo>
                  <a:pt x="196618" y="205917"/>
                </a:lnTo>
                <a:lnTo>
                  <a:pt x="214926" y="242187"/>
                </a:lnTo>
                <a:lnTo>
                  <a:pt x="220472" y="266903"/>
                </a:lnTo>
                <a:lnTo>
                  <a:pt x="223939" y="267157"/>
                </a:lnTo>
                <a:lnTo>
                  <a:pt x="229336" y="260870"/>
                </a:lnTo>
                <a:lnTo>
                  <a:pt x="229895" y="258279"/>
                </a:lnTo>
                <a:lnTo>
                  <a:pt x="226808" y="235639"/>
                </a:lnTo>
                <a:lnTo>
                  <a:pt x="183121" y="156717"/>
                </a:lnTo>
                <a:lnTo>
                  <a:pt x="143116" y="105244"/>
                </a:lnTo>
                <a:lnTo>
                  <a:pt x="98429" y="56421"/>
                </a:lnTo>
                <a:lnTo>
                  <a:pt x="58669" y="20561"/>
                </a:lnTo>
                <a:lnTo>
                  <a:pt x="27435" y="731"/>
                </a:lnTo>
                <a:lnTo>
                  <a:pt x="8331" y="0"/>
                </a:lnTo>
                <a:close/>
              </a:path>
            </a:pathLst>
          </a:custGeom>
          <a:solidFill>
            <a:srgbClr val="58595B"/>
          </a:solidFill>
        </p:spPr>
        <p:txBody>
          <a:bodyPr wrap="square" lIns="0" tIns="0" rIns="0" bIns="0" rtlCol="0"/>
          <a:lstStyle/>
          <a:p>
            <a:endParaRPr/>
          </a:p>
        </p:txBody>
      </p:sp>
      <p:sp>
        <p:nvSpPr>
          <p:cNvPr id="378" name="object 378"/>
          <p:cNvSpPr/>
          <p:nvPr/>
        </p:nvSpPr>
        <p:spPr>
          <a:xfrm>
            <a:off x="2693920" y="6540079"/>
            <a:ext cx="230242" cy="263709"/>
          </a:xfrm>
          <a:prstGeom prst="rect">
            <a:avLst/>
          </a:prstGeom>
          <a:blipFill>
            <a:blip r:embed="rId12" cstate="print"/>
            <a:stretch>
              <a:fillRect/>
            </a:stretch>
          </a:blipFill>
        </p:spPr>
        <p:txBody>
          <a:bodyPr wrap="square" lIns="0" tIns="0" rIns="0" bIns="0" rtlCol="0"/>
          <a:lstStyle/>
          <a:p>
            <a:endParaRPr/>
          </a:p>
        </p:txBody>
      </p:sp>
      <p:sp>
        <p:nvSpPr>
          <p:cNvPr id="379" name="object 379"/>
          <p:cNvSpPr/>
          <p:nvPr/>
        </p:nvSpPr>
        <p:spPr>
          <a:xfrm>
            <a:off x="2272544" y="6503186"/>
            <a:ext cx="688975" cy="636270"/>
          </a:xfrm>
          <a:custGeom>
            <a:avLst/>
            <a:gdLst/>
            <a:ahLst/>
            <a:cxnLst/>
            <a:rect l="l" t="t" r="r" b="b"/>
            <a:pathLst>
              <a:path w="688975" h="636270">
                <a:moveTo>
                  <a:pt x="6808" y="318703"/>
                </a:moveTo>
                <a:lnTo>
                  <a:pt x="0" y="290432"/>
                </a:lnTo>
                <a:lnTo>
                  <a:pt x="2306" y="274486"/>
                </a:lnTo>
                <a:lnTo>
                  <a:pt x="7937" y="267434"/>
                </a:lnTo>
                <a:lnTo>
                  <a:pt x="11101" y="265845"/>
                </a:lnTo>
                <a:lnTo>
                  <a:pt x="47613" y="238934"/>
                </a:lnTo>
                <a:lnTo>
                  <a:pt x="79575" y="262646"/>
                </a:lnTo>
                <a:lnTo>
                  <a:pt x="99256" y="264707"/>
                </a:lnTo>
                <a:lnTo>
                  <a:pt x="117040" y="266633"/>
                </a:lnTo>
                <a:lnTo>
                  <a:pt x="124779" y="267484"/>
                </a:lnTo>
                <a:lnTo>
                  <a:pt x="478169" y="19465"/>
                </a:lnTo>
                <a:lnTo>
                  <a:pt x="522331" y="0"/>
                </a:lnTo>
                <a:lnTo>
                  <a:pt x="554529" y="2422"/>
                </a:lnTo>
                <a:lnTo>
                  <a:pt x="590492" y="34753"/>
                </a:lnTo>
                <a:lnTo>
                  <a:pt x="645948" y="105013"/>
                </a:lnTo>
                <a:lnTo>
                  <a:pt x="680922" y="167275"/>
                </a:lnTo>
                <a:lnTo>
                  <a:pt x="688533" y="213821"/>
                </a:lnTo>
                <a:lnTo>
                  <a:pt x="682812" y="242978"/>
                </a:lnTo>
                <a:lnTo>
                  <a:pt x="677787" y="253069"/>
                </a:lnTo>
                <a:lnTo>
                  <a:pt x="333452" y="542655"/>
                </a:lnTo>
                <a:lnTo>
                  <a:pt x="332563" y="594674"/>
                </a:lnTo>
                <a:lnTo>
                  <a:pt x="342937" y="606115"/>
                </a:lnTo>
                <a:lnTo>
                  <a:pt x="346162" y="612816"/>
                </a:lnTo>
                <a:lnTo>
                  <a:pt x="342029" y="617373"/>
                </a:lnTo>
                <a:lnTo>
                  <a:pt x="330328" y="622385"/>
                </a:lnTo>
                <a:lnTo>
                  <a:pt x="314575" y="627964"/>
                </a:lnTo>
                <a:lnTo>
                  <a:pt x="300150" y="632288"/>
                </a:lnTo>
                <a:lnTo>
                  <a:pt x="289616" y="635083"/>
                </a:lnTo>
                <a:lnTo>
                  <a:pt x="285535" y="636076"/>
                </a:lnTo>
              </a:path>
            </a:pathLst>
          </a:custGeom>
          <a:ln w="3175">
            <a:solidFill>
              <a:srgbClr val="231F20"/>
            </a:solidFill>
          </a:ln>
        </p:spPr>
        <p:txBody>
          <a:bodyPr wrap="square" lIns="0" tIns="0" rIns="0" bIns="0" rtlCol="0"/>
          <a:lstStyle/>
          <a:p>
            <a:endParaRPr/>
          </a:p>
        </p:txBody>
      </p:sp>
      <p:sp>
        <p:nvSpPr>
          <p:cNvPr id="380" name="object 380"/>
          <p:cNvSpPr/>
          <p:nvPr/>
        </p:nvSpPr>
        <p:spPr>
          <a:xfrm>
            <a:off x="2346746" y="6770669"/>
            <a:ext cx="50800" cy="36195"/>
          </a:xfrm>
          <a:custGeom>
            <a:avLst/>
            <a:gdLst/>
            <a:ahLst/>
            <a:cxnLst/>
            <a:rect l="l" t="t" r="r" b="b"/>
            <a:pathLst>
              <a:path w="50800" h="36195">
                <a:moveTo>
                  <a:pt x="0" y="35674"/>
                </a:moveTo>
                <a:lnTo>
                  <a:pt x="50571" y="0"/>
                </a:lnTo>
              </a:path>
            </a:pathLst>
          </a:custGeom>
          <a:ln w="3175">
            <a:solidFill>
              <a:srgbClr val="231F20"/>
            </a:solidFill>
          </a:ln>
        </p:spPr>
        <p:txBody>
          <a:bodyPr wrap="square" lIns="0" tIns="0" rIns="0" bIns="0" rtlCol="0"/>
          <a:lstStyle/>
          <a:p>
            <a:endParaRPr/>
          </a:p>
        </p:txBody>
      </p:sp>
      <p:sp>
        <p:nvSpPr>
          <p:cNvPr id="381" name="object 381"/>
          <p:cNvSpPr/>
          <p:nvPr/>
        </p:nvSpPr>
        <p:spPr>
          <a:xfrm>
            <a:off x="2293614" y="6762043"/>
            <a:ext cx="40005" cy="31750"/>
          </a:xfrm>
          <a:custGeom>
            <a:avLst/>
            <a:gdLst/>
            <a:ahLst/>
            <a:cxnLst/>
            <a:rect l="l" t="t" r="r" b="b"/>
            <a:pathLst>
              <a:path w="40005" h="31750">
                <a:moveTo>
                  <a:pt x="0" y="31508"/>
                </a:moveTo>
                <a:lnTo>
                  <a:pt x="39382" y="0"/>
                </a:lnTo>
              </a:path>
            </a:pathLst>
          </a:custGeom>
          <a:ln w="3175">
            <a:solidFill>
              <a:srgbClr val="231F20"/>
            </a:solidFill>
          </a:ln>
        </p:spPr>
        <p:txBody>
          <a:bodyPr wrap="square" lIns="0" tIns="0" rIns="0" bIns="0" rtlCol="0"/>
          <a:lstStyle/>
          <a:p>
            <a:endParaRPr/>
          </a:p>
        </p:txBody>
      </p:sp>
      <p:sp>
        <p:nvSpPr>
          <p:cNvPr id="382" name="object 382"/>
          <p:cNvSpPr/>
          <p:nvPr/>
        </p:nvSpPr>
        <p:spPr>
          <a:xfrm>
            <a:off x="2402507" y="6767147"/>
            <a:ext cx="214629" cy="278765"/>
          </a:xfrm>
          <a:custGeom>
            <a:avLst/>
            <a:gdLst/>
            <a:ahLst/>
            <a:cxnLst/>
            <a:rect l="l" t="t" r="r" b="b"/>
            <a:pathLst>
              <a:path w="214630" h="278765">
                <a:moveTo>
                  <a:pt x="0" y="0"/>
                </a:moveTo>
                <a:lnTo>
                  <a:pt x="82575" y="88900"/>
                </a:lnTo>
                <a:lnTo>
                  <a:pt x="112565" y="98171"/>
                </a:lnTo>
                <a:lnTo>
                  <a:pt x="126801" y="106162"/>
                </a:lnTo>
                <a:lnTo>
                  <a:pt x="129100" y="117282"/>
                </a:lnTo>
                <a:lnTo>
                  <a:pt x="123278" y="135940"/>
                </a:lnTo>
                <a:lnTo>
                  <a:pt x="177101" y="224701"/>
                </a:lnTo>
                <a:lnTo>
                  <a:pt x="202731" y="235567"/>
                </a:lnTo>
                <a:lnTo>
                  <a:pt x="214021" y="244814"/>
                </a:lnTo>
                <a:lnTo>
                  <a:pt x="213447" y="257505"/>
                </a:lnTo>
                <a:lnTo>
                  <a:pt x="203479" y="278701"/>
                </a:lnTo>
              </a:path>
            </a:pathLst>
          </a:custGeom>
          <a:ln w="3175">
            <a:solidFill>
              <a:srgbClr val="231F20"/>
            </a:solidFill>
          </a:ln>
        </p:spPr>
        <p:txBody>
          <a:bodyPr wrap="square" lIns="0" tIns="0" rIns="0" bIns="0" rtlCol="0"/>
          <a:lstStyle/>
          <a:p>
            <a:endParaRPr/>
          </a:p>
        </p:txBody>
      </p:sp>
      <p:sp>
        <p:nvSpPr>
          <p:cNvPr id="383" name="object 383"/>
          <p:cNvSpPr/>
          <p:nvPr/>
        </p:nvSpPr>
        <p:spPr>
          <a:xfrm>
            <a:off x="2560389" y="7045847"/>
            <a:ext cx="45720" cy="27305"/>
          </a:xfrm>
          <a:custGeom>
            <a:avLst/>
            <a:gdLst/>
            <a:ahLst/>
            <a:cxnLst/>
            <a:rect l="l" t="t" r="r" b="b"/>
            <a:pathLst>
              <a:path w="45719" h="27304">
                <a:moveTo>
                  <a:pt x="0" y="26924"/>
                </a:moveTo>
                <a:lnTo>
                  <a:pt x="45605" y="0"/>
                </a:lnTo>
              </a:path>
            </a:pathLst>
          </a:custGeom>
          <a:ln w="3175">
            <a:solidFill>
              <a:srgbClr val="231F20"/>
            </a:solidFill>
          </a:ln>
        </p:spPr>
        <p:txBody>
          <a:bodyPr wrap="square" lIns="0" tIns="0" rIns="0" bIns="0" rtlCol="0"/>
          <a:lstStyle/>
          <a:p>
            <a:endParaRPr/>
          </a:p>
        </p:txBody>
      </p:sp>
      <p:sp>
        <p:nvSpPr>
          <p:cNvPr id="384" name="object 384"/>
          <p:cNvSpPr/>
          <p:nvPr/>
        </p:nvSpPr>
        <p:spPr>
          <a:xfrm>
            <a:off x="2533340" y="6996344"/>
            <a:ext cx="55244" cy="33655"/>
          </a:xfrm>
          <a:custGeom>
            <a:avLst/>
            <a:gdLst/>
            <a:ahLst/>
            <a:cxnLst/>
            <a:rect l="l" t="t" r="r" b="b"/>
            <a:pathLst>
              <a:path w="55244" h="33654">
                <a:moveTo>
                  <a:pt x="0" y="33261"/>
                </a:moveTo>
                <a:lnTo>
                  <a:pt x="54952" y="0"/>
                </a:lnTo>
              </a:path>
            </a:pathLst>
          </a:custGeom>
          <a:ln w="3175">
            <a:solidFill>
              <a:srgbClr val="231F20"/>
            </a:solidFill>
          </a:ln>
        </p:spPr>
        <p:txBody>
          <a:bodyPr wrap="square" lIns="0" tIns="0" rIns="0" bIns="0" rtlCol="0"/>
          <a:lstStyle/>
          <a:p>
            <a:endParaRPr/>
          </a:p>
        </p:txBody>
      </p:sp>
      <p:sp>
        <p:nvSpPr>
          <p:cNvPr id="385" name="object 385"/>
          <p:cNvSpPr/>
          <p:nvPr/>
        </p:nvSpPr>
        <p:spPr>
          <a:xfrm>
            <a:off x="2473101" y="6903085"/>
            <a:ext cx="52705" cy="38735"/>
          </a:xfrm>
          <a:custGeom>
            <a:avLst/>
            <a:gdLst/>
            <a:ahLst/>
            <a:cxnLst/>
            <a:rect l="l" t="t" r="r" b="b"/>
            <a:pathLst>
              <a:path w="52705" h="38734">
                <a:moveTo>
                  <a:pt x="0" y="38531"/>
                </a:moveTo>
                <a:lnTo>
                  <a:pt x="52679" y="0"/>
                </a:lnTo>
              </a:path>
            </a:pathLst>
          </a:custGeom>
          <a:ln w="3175">
            <a:solidFill>
              <a:srgbClr val="231F20"/>
            </a:solidFill>
          </a:ln>
        </p:spPr>
        <p:txBody>
          <a:bodyPr wrap="square" lIns="0" tIns="0" rIns="0" bIns="0" rtlCol="0"/>
          <a:lstStyle/>
          <a:p>
            <a:endParaRPr/>
          </a:p>
        </p:txBody>
      </p:sp>
      <p:sp>
        <p:nvSpPr>
          <p:cNvPr id="386" name="object 386"/>
          <p:cNvSpPr/>
          <p:nvPr/>
        </p:nvSpPr>
        <p:spPr>
          <a:xfrm>
            <a:off x="2433538" y="6856052"/>
            <a:ext cx="52069" cy="40640"/>
          </a:xfrm>
          <a:custGeom>
            <a:avLst/>
            <a:gdLst/>
            <a:ahLst/>
            <a:cxnLst/>
            <a:rect l="l" t="t" r="r" b="b"/>
            <a:pathLst>
              <a:path w="52069" h="40640">
                <a:moveTo>
                  <a:pt x="0" y="40258"/>
                </a:moveTo>
                <a:lnTo>
                  <a:pt x="51549" y="0"/>
                </a:lnTo>
              </a:path>
            </a:pathLst>
          </a:custGeom>
          <a:ln w="3175">
            <a:solidFill>
              <a:srgbClr val="231F20"/>
            </a:solidFill>
          </a:ln>
        </p:spPr>
        <p:txBody>
          <a:bodyPr wrap="square" lIns="0" tIns="0" rIns="0" bIns="0" rtlCol="0"/>
          <a:lstStyle/>
          <a:p>
            <a:endParaRPr/>
          </a:p>
        </p:txBody>
      </p:sp>
      <p:sp>
        <p:nvSpPr>
          <p:cNvPr id="387" name="object 387"/>
          <p:cNvSpPr/>
          <p:nvPr/>
        </p:nvSpPr>
        <p:spPr>
          <a:xfrm>
            <a:off x="2016239" y="7212557"/>
            <a:ext cx="74529" cy="84150"/>
          </a:xfrm>
          <a:prstGeom prst="rect">
            <a:avLst/>
          </a:prstGeom>
          <a:blipFill>
            <a:blip r:embed="rId13" cstate="print"/>
            <a:stretch>
              <a:fillRect/>
            </a:stretch>
          </a:blipFill>
        </p:spPr>
        <p:txBody>
          <a:bodyPr wrap="square" lIns="0" tIns="0" rIns="0" bIns="0" rtlCol="0"/>
          <a:lstStyle/>
          <a:p>
            <a:endParaRPr/>
          </a:p>
        </p:txBody>
      </p:sp>
      <p:sp>
        <p:nvSpPr>
          <p:cNvPr id="388" name="object 388"/>
          <p:cNvSpPr/>
          <p:nvPr/>
        </p:nvSpPr>
        <p:spPr>
          <a:xfrm>
            <a:off x="2017433" y="6792683"/>
            <a:ext cx="546100" cy="502920"/>
          </a:xfrm>
          <a:custGeom>
            <a:avLst/>
            <a:gdLst/>
            <a:ahLst/>
            <a:cxnLst/>
            <a:rect l="l" t="t" r="r" b="b"/>
            <a:pathLst>
              <a:path w="546100" h="502920">
                <a:moveTo>
                  <a:pt x="71170" y="502437"/>
                </a:moveTo>
                <a:lnTo>
                  <a:pt x="106718" y="467131"/>
                </a:lnTo>
                <a:lnTo>
                  <a:pt x="120254" y="467566"/>
                </a:lnTo>
                <a:lnTo>
                  <a:pt x="129668" y="466042"/>
                </a:lnTo>
                <a:lnTo>
                  <a:pt x="170511" y="439011"/>
                </a:lnTo>
                <a:lnTo>
                  <a:pt x="195313" y="420484"/>
                </a:lnTo>
                <a:lnTo>
                  <a:pt x="208364" y="428454"/>
                </a:lnTo>
                <a:lnTo>
                  <a:pt x="218239" y="430385"/>
                </a:lnTo>
                <a:lnTo>
                  <a:pt x="229910" y="425622"/>
                </a:lnTo>
                <a:lnTo>
                  <a:pt x="248348" y="413512"/>
                </a:lnTo>
                <a:lnTo>
                  <a:pt x="276212" y="387350"/>
                </a:lnTo>
                <a:lnTo>
                  <a:pt x="283495" y="383235"/>
                </a:lnTo>
                <a:lnTo>
                  <a:pt x="286232" y="378012"/>
                </a:lnTo>
                <a:lnTo>
                  <a:pt x="284702" y="368211"/>
                </a:lnTo>
                <a:lnTo>
                  <a:pt x="279184" y="350367"/>
                </a:lnTo>
                <a:lnTo>
                  <a:pt x="322389" y="322630"/>
                </a:lnTo>
                <a:lnTo>
                  <a:pt x="343839" y="353619"/>
                </a:lnTo>
                <a:lnTo>
                  <a:pt x="360402" y="365466"/>
                </a:lnTo>
                <a:lnTo>
                  <a:pt x="380548" y="359537"/>
                </a:lnTo>
                <a:lnTo>
                  <a:pt x="412750" y="337197"/>
                </a:lnTo>
                <a:lnTo>
                  <a:pt x="436943" y="317131"/>
                </a:lnTo>
                <a:lnTo>
                  <a:pt x="450695" y="325709"/>
                </a:lnTo>
                <a:lnTo>
                  <a:pt x="468333" y="331851"/>
                </a:lnTo>
                <a:lnTo>
                  <a:pt x="483543" y="335544"/>
                </a:lnTo>
                <a:lnTo>
                  <a:pt x="490016" y="336778"/>
                </a:lnTo>
                <a:lnTo>
                  <a:pt x="540651" y="346583"/>
                </a:lnTo>
                <a:lnTo>
                  <a:pt x="542950" y="280085"/>
                </a:lnTo>
                <a:lnTo>
                  <a:pt x="545980" y="263144"/>
                </a:lnTo>
                <a:lnTo>
                  <a:pt x="535879" y="249439"/>
                </a:lnTo>
                <a:lnTo>
                  <a:pt x="522554" y="240264"/>
                </a:lnTo>
                <a:lnTo>
                  <a:pt x="515912" y="236918"/>
                </a:lnTo>
                <a:lnTo>
                  <a:pt x="455663" y="148932"/>
                </a:lnTo>
                <a:lnTo>
                  <a:pt x="455552" y="126461"/>
                </a:lnTo>
                <a:lnTo>
                  <a:pt x="441278" y="112599"/>
                </a:lnTo>
                <a:lnTo>
                  <a:pt x="424307" y="105579"/>
                </a:lnTo>
                <a:lnTo>
                  <a:pt x="416102" y="103632"/>
                </a:lnTo>
                <a:lnTo>
                  <a:pt x="329311" y="13665"/>
                </a:lnTo>
                <a:lnTo>
                  <a:pt x="264325" y="0"/>
                </a:lnTo>
                <a:lnTo>
                  <a:pt x="259003" y="65443"/>
                </a:lnTo>
                <a:lnTo>
                  <a:pt x="284683" y="93954"/>
                </a:lnTo>
                <a:lnTo>
                  <a:pt x="226949" y="132092"/>
                </a:lnTo>
                <a:lnTo>
                  <a:pt x="209921" y="146725"/>
                </a:lnTo>
                <a:lnTo>
                  <a:pt x="203031" y="158378"/>
                </a:lnTo>
                <a:lnTo>
                  <a:pt x="205185" y="173151"/>
                </a:lnTo>
                <a:lnTo>
                  <a:pt x="215290" y="197142"/>
                </a:lnTo>
                <a:lnTo>
                  <a:pt x="180162" y="223151"/>
                </a:lnTo>
                <a:lnTo>
                  <a:pt x="165810" y="215301"/>
                </a:lnTo>
                <a:lnTo>
                  <a:pt x="156548" y="212355"/>
                </a:lnTo>
                <a:lnTo>
                  <a:pt x="148345" y="214016"/>
                </a:lnTo>
                <a:lnTo>
                  <a:pt x="104819" y="247013"/>
                </a:lnTo>
                <a:lnTo>
                  <a:pt x="78500" y="281562"/>
                </a:lnTo>
                <a:lnTo>
                  <a:pt x="79374" y="291486"/>
                </a:lnTo>
                <a:lnTo>
                  <a:pt x="83058" y="308089"/>
                </a:lnTo>
                <a:lnTo>
                  <a:pt x="46659" y="333273"/>
                </a:lnTo>
                <a:lnTo>
                  <a:pt x="25311" y="348239"/>
                </a:lnTo>
                <a:lnTo>
                  <a:pt x="16940" y="358940"/>
                </a:lnTo>
                <a:lnTo>
                  <a:pt x="20415" y="370517"/>
                </a:lnTo>
                <a:lnTo>
                  <a:pt x="34607" y="388112"/>
                </a:lnTo>
                <a:lnTo>
                  <a:pt x="0" y="423125"/>
                </a:lnTo>
              </a:path>
            </a:pathLst>
          </a:custGeom>
          <a:ln w="3175">
            <a:solidFill>
              <a:srgbClr val="231F20"/>
            </a:solidFill>
          </a:ln>
        </p:spPr>
        <p:txBody>
          <a:bodyPr wrap="square" lIns="0" tIns="0" rIns="0" bIns="0" rtlCol="0"/>
          <a:lstStyle/>
          <a:p>
            <a:endParaRPr/>
          </a:p>
        </p:txBody>
      </p:sp>
      <p:sp>
        <p:nvSpPr>
          <p:cNvPr id="389" name="object 389"/>
          <p:cNvSpPr/>
          <p:nvPr/>
        </p:nvSpPr>
        <p:spPr>
          <a:xfrm>
            <a:off x="2050451" y="6885054"/>
            <a:ext cx="438472" cy="376342"/>
          </a:xfrm>
          <a:prstGeom prst="rect">
            <a:avLst/>
          </a:prstGeom>
          <a:blipFill>
            <a:blip r:embed="rId14" cstate="print"/>
            <a:stretch>
              <a:fillRect/>
            </a:stretch>
          </a:blipFill>
        </p:spPr>
        <p:txBody>
          <a:bodyPr wrap="square" lIns="0" tIns="0" rIns="0" bIns="0" rtlCol="0"/>
          <a:lstStyle/>
          <a:p>
            <a:endParaRPr/>
          </a:p>
        </p:txBody>
      </p:sp>
      <p:sp>
        <p:nvSpPr>
          <p:cNvPr id="390" name="object 390"/>
          <p:cNvSpPr/>
          <p:nvPr/>
        </p:nvSpPr>
        <p:spPr>
          <a:xfrm>
            <a:off x="3512482" y="6835659"/>
            <a:ext cx="48895" cy="34290"/>
          </a:xfrm>
          <a:custGeom>
            <a:avLst/>
            <a:gdLst/>
            <a:ahLst/>
            <a:cxnLst/>
            <a:rect l="l" t="t" r="r" b="b"/>
            <a:pathLst>
              <a:path w="48895" h="34290">
                <a:moveTo>
                  <a:pt x="47969" y="28405"/>
                </a:moveTo>
                <a:lnTo>
                  <a:pt x="43746" y="32453"/>
                </a:lnTo>
                <a:lnTo>
                  <a:pt x="36739" y="34055"/>
                </a:lnTo>
                <a:lnTo>
                  <a:pt x="27899" y="33168"/>
                </a:lnTo>
                <a:lnTo>
                  <a:pt x="18175" y="29751"/>
                </a:lnTo>
                <a:lnTo>
                  <a:pt x="9407" y="24318"/>
                </a:lnTo>
                <a:lnTo>
                  <a:pt x="3159" y="17980"/>
                </a:lnTo>
                <a:lnTo>
                  <a:pt x="0" y="11500"/>
                </a:lnTo>
                <a:lnTo>
                  <a:pt x="497" y="5646"/>
                </a:lnTo>
                <a:lnTo>
                  <a:pt x="4733" y="1598"/>
                </a:lnTo>
                <a:lnTo>
                  <a:pt x="11755" y="0"/>
                </a:lnTo>
                <a:lnTo>
                  <a:pt x="20606" y="894"/>
                </a:lnTo>
                <a:lnTo>
                  <a:pt x="30329" y="4325"/>
                </a:lnTo>
                <a:lnTo>
                  <a:pt x="39104" y="9759"/>
                </a:lnTo>
                <a:lnTo>
                  <a:pt x="45350" y="16098"/>
                </a:lnTo>
                <a:lnTo>
                  <a:pt x="48495" y="22571"/>
                </a:lnTo>
                <a:lnTo>
                  <a:pt x="47969" y="28405"/>
                </a:lnTo>
                <a:close/>
              </a:path>
            </a:pathLst>
          </a:custGeom>
          <a:ln w="6350">
            <a:solidFill>
              <a:srgbClr val="231F20"/>
            </a:solidFill>
          </a:ln>
        </p:spPr>
        <p:txBody>
          <a:bodyPr wrap="square" lIns="0" tIns="0" rIns="0" bIns="0" rtlCol="0"/>
          <a:lstStyle/>
          <a:p>
            <a:endParaRPr/>
          </a:p>
        </p:txBody>
      </p:sp>
      <p:sp>
        <p:nvSpPr>
          <p:cNvPr id="391" name="object 391"/>
          <p:cNvSpPr/>
          <p:nvPr/>
        </p:nvSpPr>
        <p:spPr>
          <a:xfrm>
            <a:off x="3330041" y="6676397"/>
            <a:ext cx="953135" cy="431800"/>
          </a:xfrm>
          <a:custGeom>
            <a:avLst/>
            <a:gdLst/>
            <a:ahLst/>
            <a:cxnLst/>
            <a:rect l="l" t="t" r="r" b="b"/>
            <a:pathLst>
              <a:path w="953135" h="431800">
                <a:moveTo>
                  <a:pt x="0" y="115721"/>
                </a:moveTo>
                <a:lnTo>
                  <a:pt x="23584" y="37395"/>
                </a:lnTo>
                <a:lnTo>
                  <a:pt x="52233" y="1697"/>
                </a:lnTo>
                <a:lnTo>
                  <a:pt x="104654" y="0"/>
                </a:lnTo>
                <a:lnTo>
                  <a:pt x="199555" y="23672"/>
                </a:lnTo>
                <a:lnTo>
                  <a:pt x="286807" y="52108"/>
                </a:lnTo>
                <a:lnTo>
                  <a:pt x="348064" y="78896"/>
                </a:lnTo>
                <a:lnTo>
                  <a:pt x="384187" y="98804"/>
                </a:lnTo>
                <a:lnTo>
                  <a:pt x="396036" y="106603"/>
                </a:lnTo>
                <a:lnTo>
                  <a:pt x="505264" y="92273"/>
                </a:lnTo>
                <a:lnTo>
                  <a:pt x="574013" y="92215"/>
                </a:lnTo>
                <a:lnTo>
                  <a:pt x="631385" y="110676"/>
                </a:lnTo>
                <a:lnTo>
                  <a:pt x="706488" y="151903"/>
                </a:lnTo>
                <a:lnTo>
                  <a:pt x="759665" y="184750"/>
                </a:lnTo>
                <a:lnTo>
                  <a:pt x="810646" y="220310"/>
                </a:lnTo>
                <a:lnTo>
                  <a:pt x="857151" y="256711"/>
                </a:lnTo>
                <a:lnTo>
                  <a:pt x="896899" y="292083"/>
                </a:lnTo>
                <a:lnTo>
                  <a:pt x="927609" y="324553"/>
                </a:lnTo>
                <a:lnTo>
                  <a:pt x="952792" y="373303"/>
                </a:lnTo>
                <a:lnTo>
                  <a:pt x="945383" y="403563"/>
                </a:lnTo>
                <a:lnTo>
                  <a:pt x="910500" y="430359"/>
                </a:lnTo>
                <a:lnTo>
                  <a:pt x="893362" y="431383"/>
                </a:lnTo>
                <a:lnTo>
                  <a:pt x="870433" y="424772"/>
                </a:lnTo>
                <a:lnTo>
                  <a:pt x="839584" y="404570"/>
                </a:lnTo>
                <a:lnTo>
                  <a:pt x="821047" y="388965"/>
                </a:lnTo>
                <a:lnTo>
                  <a:pt x="794495" y="366964"/>
                </a:lnTo>
                <a:lnTo>
                  <a:pt x="760928" y="341006"/>
                </a:lnTo>
                <a:lnTo>
                  <a:pt x="721347" y="313532"/>
                </a:lnTo>
                <a:lnTo>
                  <a:pt x="676751" y="286979"/>
                </a:lnTo>
                <a:lnTo>
                  <a:pt x="628141" y="263788"/>
                </a:lnTo>
                <a:lnTo>
                  <a:pt x="576517" y="246398"/>
                </a:lnTo>
                <a:lnTo>
                  <a:pt x="522879" y="237248"/>
                </a:lnTo>
                <a:lnTo>
                  <a:pt x="468227" y="238778"/>
                </a:lnTo>
                <a:lnTo>
                  <a:pt x="413562" y="253427"/>
                </a:lnTo>
                <a:lnTo>
                  <a:pt x="399935" y="279703"/>
                </a:lnTo>
                <a:lnTo>
                  <a:pt x="389653" y="294370"/>
                </a:lnTo>
                <a:lnTo>
                  <a:pt x="377549" y="302749"/>
                </a:lnTo>
                <a:lnTo>
                  <a:pt x="358457" y="310158"/>
                </a:lnTo>
              </a:path>
            </a:pathLst>
          </a:custGeom>
          <a:ln w="6350">
            <a:solidFill>
              <a:srgbClr val="231F20"/>
            </a:solidFill>
          </a:ln>
        </p:spPr>
        <p:txBody>
          <a:bodyPr wrap="square" lIns="0" tIns="0" rIns="0" bIns="0" rtlCol="0"/>
          <a:lstStyle/>
          <a:p>
            <a:endParaRPr/>
          </a:p>
        </p:txBody>
      </p:sp>
      <p:sp>
        <p:nvSpPr>
          <p:cNvPr id="392" name="object 392"/>
          <p:cNvSpPr/>
          <p:nvPr/>
        </p:nvSpPr>
        <p:spPr>
          <a:xfrm>
            <a:off x="3743610" y="6852444"/>
            <a:ext cx="510540" cy="252095"/>
          </a:xfrm>
          <a:custGeom>
            <a:avLst/>
            <a:gdLst/>
            <a:ahLst/>
            <a:cxnLst/>
            <a:rect l="l" t="t" r="r" b="b"/>
            <a:pathLst>
              <a:path w="510539" h="252095">
                <a:moveTo>
                  <a:pt x="0" y="47375"/>
                </a:moveTo>
                <a:lnTo>
                  <a:pt x="74218" y="13289"/>
                </a:lnTo>
                <a:lnTo>
                  <a:pt x="122970" y="0"/>
                </a:lnTo>
                <a:lnTo>
                  <a:pt x="167870" y="5772"/>
                </a:lnTo>
                <a:lnTo>
                  <a:pt x="230530" y="28871"/>
                </a:lnTo>
                <a:lnTo>
                  <a:pt x="277460" y="51078"/>
                </a:lnTo>
                <a:lnTo>
                  <a:pt x="326516" y="80438"/>
                </a:lnTo>
                <a:lnTo>
                  <a:pt x="375031" y="114580"/>
                </a:lnTo>
                <a:lnTo>
                  <a:pt x="420342" y="151138"/>
                </a:lnTo>
                <a:lnTo>
                  <a:pt x="459784" y="187742"/>
                </a:lnTo>
                <a:lnTo>
                  <a:pt x="490691" y="222024"/>
                </a:lnTo>
                <a:lnTo>
                  <a:pt x="510400" y="251617"/>
                </a:lnTo>
              </a:path>
            </a:pathLst>
          </a:custGeom>
          <a:ln w="6350">
            <a:solidFill>
              <a:srgbClr val="231F20"/>
            </a:solidFill>
          </a:ln>
        </p:spPr>
        <p:txBody>
          <a:bodyPr wrap="square" lIns="0" tIns="0" rIns="0" bIns="0" rtlCol="0"/>
          <a:lstStyle/>
          <a:p>
            <a:endParaRPr/>
          </a:p>
        </p:txBody>
      </p:sp>
      <p:sp>
        <p:nvSpPr>
          <p:cNvPr id="393" name="object 393"/>
          <p:cNvSpPr/>
          <p:nvPr/>
        </p:nvSpPr>
        <p:spPr>
          <a:xfrm>
            <a:off x="3753904" y="6882481"/>
            <a:ext cx="474345" cy="226060"/>
          </a:xfrm>
          <a:custGeom>
            <a:avLst/>
            <a:gdLst/>
            <a:ahLst/>
            <a:cxnLst/>
            <a:rect l="l" t="t" r="r" b="b"/>
            <a:pathLst>
              <a:path w="474345" h="226059">
                <a:moveTo>
                  <a:pt x="0" y="29586"/>
                </a:moveTo>
                <a:lnTo>
                  <a:pt x="110515" y="4938"/>
                </a:lnTo>
                <a:lnTo>
                  <a:pt x="176793" y="0"/>
                </a:lnTo>
                <a:lnTo>
                  <a:pt x="225331" y="17718"/>
                </a:lnTo>
                <a:lnTo>
                  <a:pt x="282625" y="61044"/>
                </a:lnTo>
                <a:lnTo>
                  <a:pt x="352224" y="118887"/>
                </a:lnTo>
                <a:lnTo>
                  <a:pt x="413686" y="171859"/>
                </a:lnTo>
                <a:lnTo>
                  <a:pt x="457522" y="210546"/>
                </a:lnTo>
                <a:lnTo>
                  <a:pt x="474243" y="225534"/>
                </a:lnTo>
              </a:path>
            </a:pathLst>
          </a:custGeom>
          <a:ln w="6350">
            <a:solidFill>
              <a:srgbClr val="231F20"/>
            </a:solidFill>
          </a:ln>
        </p:spPr>
        <p:txBody>
          <a:bodyPr wrap="square" lIns="0" tIns="0" rIns="0" bIns="0" rtlCol="0"/>
          <a:lstStyle/>
          <a:p>
            <a:endParaRPr/>
          </a:p>
        </p:txBody>
      </p:sp>
      <p:sp>
        <p:nvSpPr>
          <p:cNvPr id="394" name="object 394"/>
          <p:cNvSpPr/>
          <p:nvPr/>
        </p:nvSpPr>
        <p:spPr>
          <a:xfrm>
            <a:off x="3743610" y="6781055"/>
            <a:ext cx="0" cy="119380"/>
          </a:xfrm>
          <a:custGeom>
            <a:avLst/>
            <a:gdLst/>
            <a:ahLst/>
            <a:cxnLst/>
            <a:rect l="l" t="t" r="r" b="b"/>
            <a:pathLst>
              <a:path h="119379">
                <a:moveTo>
                  <a:pt x="0" y="0"/>
                </a:moveTo>
                <a:lnTo>
                  <a:pt x="0" y="118770"/>
                </a:lnTo>
              </a:path>
            </a:pathLst>
          </a:custGeom>
          <a:ln w="6350">
            <a:solidFill>
              <a:srgbClr val="231F20"/>
            </a:solidFill>
          </a:ln>
        </p:spPr>
        <p:txBody>
          <a:bodyPr wrap="square" lIns="0" tIns="0" rIns="0" bIns="0" rtlCol="0"/>
          <a:lstStyle/>
          <a:p>
            <a:endParaRPr/>
          </a:p>
        </p:txBody>
      </p:sp>
      <p:sp>
        <p:nvSpPr>
          <p:cNvPr id="395" name="object 395"/>
          <p:cNvSpPr/>
          <p:nvPr/>
        </p:nvSpPr>
        <p:spPr>
          <a:xfrm>
            <a:off x="3743610" y="6899819"/>
            <a:ext cx="10795" cy="26670"/>
          </a:xfrm>
          <a:custGeom>
            <a:avLst/>
            <a:gdLst/>
            <a:ahLst/>
            <a:cxnLst/>
            <a:rect l="l" t="t" r="r" b="b"/>
            <a:pathLst>
              <a:path w="10795" h="26670">
                <a:moveTo>
                  <a:pt x="0" y="0"/>
                </a:moveTo>
                <a:lnTo>
                  <a:pt x="10299" y="26250"/>
                </a:lnTo>
              </a:path>
            </a:pathLst>
          </a:custGeom>
          <a:ln w="6349">
            <a:solidFill>
              <a:srgbClr val="231F20"/>
            </a:solidFill>
          </a:ln>
        </p:spPr>
        <p:txBody>
          <a:bodyPr wrap="square" lIns="0" tIns="0" rIns="0" bIns="0" rtlCol="0"/>
          <a:lstStyle/>
          <a:p>
            <a:endParaRPr/>
          </a:p>
        </p:txBody>
      </p:sp>
      <p:sp>
        <p:nvSpPr>
          <p:cNvPr id="396" name="object 396"/>
          <p:cNvSpPr/>
          <p:nvPr/>
        </p:nvSpPr>
        <p:spPr>
          <a:xfrm>
            <a:off x="3344006" y="6776491"/>
            <a:ext cx="361950" cy="181610"/>
          </a:xfrm>
          <a:custGeom>
            <a:avLst/>
            <a:gdLst/>
            <a:ahLst/>
            <a:cxnLst/>
            <a:rect l="l" t="t" r="r" b="b"/>
            <a:pathLst>
              <a:path w="361950" h="181609">
                <a:moveTo>
                  <a:pt x="0" y="0"/>
                </a:moveTo>
                <a:lnTo>
                  <a:pt x="46699" y="71950"/>
                </a:lnTo>
                <a:lnTo>
                  <a:pt x="93334" y="108704"/>
                </a:lnTo>
                <a:lnTo>
                  <a:pt x="151930" y="141947"/>
                </a:lnTo>
                <a:lnTo>
                  <a:pt x="216736" y="167422"/>
                </a:lnTo>
                <a:lnTo>
                  <a:pt x="276272" y="180524"/>
                </a:lnTo>
                <a:lnTo>
                  <a:pt x="326069" y="181052"/>
                </a:lnTo>
                <a:lnTo>
                  <a:pt x="361657" y="168808"/>
                </a:lnTo>
              </a:path>
            </a:pathLst>
          </a:custGeom>
          <a:ln w="6350">
            <a:solidFill>
              <a:srgbClr val="231F20"/>
            </a:solidFill>
          </a:ln>
        </p:spPr>
        <p:txBody>
          <a:bodyPr wrap="square" lIns="0" tIns="0" rIns="0" bIns="0" rtlCol="0"/>
          <a:lstStyle/>
          <a:p>
            <a:endParaRPr/>
          </a:p>
        </p:txBody>
      </p:sp>
      <p:sp>
        <p:nvSpPr>
          <p:cNvPr id="397" name="object 397"/>
          <p:cNvSpPr/>
          <p:nvPr/>
        </p:nvSpPr>
        <p:spPr>
          <a:xfrm>
            <a:off x="3344001" y="6764222"/>
            <a:ext cx="361950" cy="181610"/>
          </a:xfrm>
          <a:custGeom>
            <a:avLst/>
            <a:gdLst/>
            <a:ahLst/>
            <a:cxnLst/>
            <a:rect l="l" t="t" r="r" b="b"/>
            <a:pathLst>
              <a:path w="361950" h="181609">
                <a:moveTo>
                  <a:pt x="361657" y="181070"/>
                </a:moveTo>
                <a:lnTo>
                  <a:pt x="314945" y="109095"/>
                </a:lnTo>
                <a:lnTo>
                  <a:pt x="268308" y="72344"/>
                </a:lnTo>
                <a:lnTo>
                  <a:pt x="209702" y="39110"/>
                </a:lnTo>
                <a:lnTo>
                  <a:pt x="144889" y="13617"/>
                </a:lnTo>
                <a:lnTo>
                  <a:pt x="85363" y="516"/>
                </a:lnTo>
                <a:lnTo>
                  <a:pt x="35580" y="0"/>
                </a:lnTo>
                <a:lnTo>
                  <a:pt x="0" y="12262"/>
                </a:lnTo>
              </a:path>
            </a:pathLst>
          </a:custGeom>
          <a:ln w="6350">
            <a:solidFill>
              <a:srgbClr val="231F20"/>
            </a:solidFill>
          </a:ln>
        </p:spPr>
        <p:txBody>
          <a:bodyPr wrap="square" lIns="0" tIns="0" rIns="0" bIns="0" rtlCol="0"/>
          <a:lstStyle/>
          <a:p>
            <a:endParaRPr/>
          </a:p>
        </p:txBody>
      </p:sp>
      <p:sp>
        <p:nvSpPr>
          <p:cNvPr id="398" name="object 398"/>
          <p:cNvSpPr/>
          <p:nvPr/>
        </p:nvSpPr>
        <p:spPr>
          <a:xfrm>
            <a:off x="3325468" y="6759638"/>
            <a:ext cx="384140" cy="242783"/>
          </a:xfrm>
          <a:prstGeom prst="rect">
            <a:avLst/>
          </a:prstGeom>
          <a:blipFill>
            <a:blip r:embed="rId15" cstate="print"/>
            <a:stretch>
              <a:fillRect/>
            </a:stretch>
          </a:blipFill>
        </p:spPr>
        <p:txBody>
          <a:bodyPr wrap="square" lIns="0" tIns="0" rIns="0" bIns="0" rtlCol="0"/>
          <a:lstStyle/>
          <a:p>
            <a:endParaRPr/>
          </a:p>
        </p:txBody>
      </p:sp>
      <p:sp>
        <p:nvSpPr>
          <p:cNvPr id="399" name="object 399"/>
          <p:cNvSpPr/>
          <p:nvPr/>
        </p:nvSpPr>
        <p:spPr>
          <a:xfrm>
            <a:off x="3348707" y="5401235"/>
            <a:ext cx="968509" cy="902759"/>
          </a:xfrm>
          <a:prstGeom prst="rect">
            <a:avLst/>
          </a:prstGeom>
          <a:blipFill>
            <a:blip r:embed="rId16" cstate="print"/>
            <a:stretch>
              <a:fillRect/>
            </a:stretch>
          </a:blipFill>
        </p:spPr>
        <p:txBody>
          <a:bodyPr wrap="square" lIns="0" tIns="0" rIns="0" bIns="0" rtlCol="0"/>
          <a:lstStyle/>
          <a:p>
            <a:endParaRPr/>
          </a:p>
        </p:txBody>
      </p:sp>
      <p:sp>
        <p:nvSpPr>
          <p:cNvPr id="400" name="object 400"/>
          <p:cNvSpPr/>
          <p:nvPr/>
        </p:nvSpPr>
        <p:spPr>
          <a:xfrm>
            <a:off x="758756" y="6549178"/>
            <a:ext cx="868688" cy="746941"/>
          </a:xfrm>
          <a:prstGeom prst="rect">
            <a:avLst/>
          </a:prstGeom>
          <a:blipFill>
            <a:blip r:embed="rId17" cstate="print"/>
            <a:stretch>
              <a:fillRect/>
            </a:stretch>
          </a:blipFill>
        </p:spPr>
        <p:txBody>
          <a:bodyPr wrap="square" lIns="0" tIns="0" rIns="0" bIns="0" rtlCol="0"/>
          <a:lstStyle/>
          <a:p>
            <a:endParaRPr/>
          </a:p>
        </p:txBody>
      </p:sp>
      <p:sp>
        <p:nvSpPr>
          <p:cNvPr id="401" name="object 401"/>
          <p:cNvSpPr/>
          <p:nvPr/>
        </p:nvSpPr>
        <p:spPr>
          <a:xfrm>
            <a:off x="907256" y="5462265"/>
            <a:ext cx="0" cy="737235"/>
          </a:xfrm>
          <a:custGeom>
            <a:avLst/>
            <a:gdLst/>
            <a:ahLst/>
            <a:cxnLst/>
            <a:rect l="l" t="t" r="r" b="b"/>
            <a:pathLst>
              <a:path h="737235">
                <a:moveTo>
                  <a:pt x="0" y="0"/>
                </a:moveTo>
                <a:lnTo>
                  <a:pt x="0" y="737108"/>
                </a:lnTo>
              </a:path>
            </a:pathLst>
          </a:custGeom>
          <a:ln w="6350">
            <a:solidFill>
              <a:srgbClr val="231F20"/>
            </a:solidFill>
          </a:ln>
        </p:spPr>
        <p:txBody>
          <a:bodyPr wrap="square" lIns="0" tIns="0" rIns="0" bIns="0" rtlCol="0"/>
          <a:lstStyle/>
          <a:p>
            <a:endParaRPr/>
          </a:p>
        </p:txBody>
      </p:sp>
      <p:sp>
        <p:nvSpPr>
          <p:cNvPr id="402" name="object 402"/>
          <p:cNvSpPr/>
          <p:nvPr/>
        </p:nvSpPr>
        <p:spPr>
          <a:xfrm>
            <a:off x="907256" y="5462265"/>
            <a:ext cx="3810" cy="0"/>
          </a:xfrm>
          <a:custGeom>
            <a:avLst/>
            <a:gdLst/>
            <a:ahLst/>
            <a:cxnLst/>
            <a:rect l="l" t="t" r="r" b="b"/>
            <a:pathLst>
              <a:path w="3809">
                <a:moveTo>
                  <a:pt x="0" y="0"/>
                </a:moveTo>
                <a:lnTo>
                  <a:pt x="3276" y="0"/>
                </a:lnTo>
              </a:path>
            </a:pathLst>
          </a:custGeom>
          <a:ln w="6350">
            <a:solidFill>
              <a:srgbClr val="231F20"/>
            </a:solidFill>
          </a:ln>
        </p:spPr>
        <p:txBody>
          <a:bodyPr wrap="square" lIns="0" tIns="0" rIns="0" bIns="0" rtlCol="0"/>
          <a:lstStyle/>
          <a:p>
            <a:endParaRPr/>
          </a:p>
        </p:txBody>
      </p:sp>
      <p:sp>
        <p:nvSpPr>
          <p:cNvPr id="403" name="object 403"/>
          <p:cNvSpPr/>
          <p:nvPr/>
        </p:nvSpPr>
        <p:spPr>
          <a:xfrm>
            <a:off x="907328" y="6194040"/>
            <a:ext cx="3810" cy="5715"/>
          </a:xfrm>
          <a:custGeom>
            <a:avLst/>
            <a:gdLst/>
            <a:ahLst/>
            <a:cxnLst/>
            <a:rect l="l" t="t" r="r" b="b"/>
            <a:pathLst>
              <a:path w="3809" h="5714">
                <a:moveTo>
                  <a:pt x="3251" y="0"/>
                </a:moveTo>
                <a:lnTo>
                  <a:pt x="1612" y="2451"/>
                </a:lnTo>
                <a:lnTo>
                  <a:pt x="368" y="4076"/>
                </a:lnTo>
                <a:lnTo>
                  <a:pt x="0" y="4495"/>
                </a:lnTo>
                <a:lnTo>
                  <a:pt x="0" y="5295"/>
                </a:lnTo>
              </a:path>
            </a:pathLst>
          </a:custGeom>
          <a:ln w="6350">
            <a:solidFill>
              <a:srgbClr val="231F20"/>
            </a:solidFill>
          </a:ln>
        </p:spPr>
        <p:txBody>
          <a:bodyPr wrap="square" lIns="0" tIns="0" rIns="0" bIns="0" rtlCol="0"/>
          <a:lstStyle/>
          <a:p>
            <a:endParaRPr/>
          </a:p>
        </p:txBody>
      </p:sp>
      <p:sp>
        <p:nvSpPr>
          <p:cNvPr id="404" name="object 404"/>
          <p:cNvSpPr/>
          <p:nvPr/>
        </p:nvSpPr>
        <p:spPr>
          <a:xfrm>
            <a:off x="910579" y="5462265"/>
            <a:ext cx="76835" cy="0"/>
          </a:xfrm>
          <a:custGeom>
            <a:avLst/>
            <a:gdLst/>
            <a:ahLst/>
            <a:cxnLst/>
            <a:rect l="l" t="t" r="r" b="b"/>
            <a:pathLst>
              <a:path w="76834">
                <a:moveTo>
                  <a:pt x="0" y="0"/>
                </a:moveTo>
                <a:lnTo>
                  <a:pt x="76352" y="0"/>
                </a:lnTo>
              </a:path>
            </a:pathLst>
          </a:custGeom>
          <a:ln w="6350">
            <a:solidFill>
              <a:srgbClr val="231F20"/>
            </a:solidFill>
          </a:ln>
        </p:spPr>
        <p:txBody>
          <a:bodyPr wrap="square" lIns="0" tIns="0" rIns="0" bIns="0" rtlCol="0"/>
          <a:lstStyle/>
          <a:p>
            <a:endParaRPr/>
          </a:p>
        </p:txBody>
      </p:sp>
      <p:sp>
        <p:nvSpPr>
          <p:cNvPr id="405" name="object 405"/>
          <p:cNvSpPr/>
          <p:nvPr/>
        </p:nvSpPr>
        <p:spPr>
          <a:xfrm>
            <a:off x="956294" y="6236511"/>
            <a:ext cx="31115" cy="0"/>
          </a:xfrm>
          <a:custGeom>
            <a:avLst/>
            <a:gdLst/>
            <a:ahLst/>
            <a:cxnLst/>
            <a:rect l="l" t="t" r="r" b="b"/>
            <a:pathLst>
              <a:path w="31115">
                <a:moveTo>
                  <a:pt x="0" y="0"/>
                </a:moveTo>
                <a:lnTo>
                  <a:pt x="30632" y="0"/>
                </a:lnTo>
              </a:path>
            </a:pathLst>
          </a:custGeom>
          <a:ln w="6350">
            <a:solidFill>
              <a:srgbClr val="231F20"/>
            </a:solidFill>
          </a:ln>
        </p:spPr>
        <p:txBody>
          <a:bodyPr wrap="square" lIns="0" tIns="0" rIns="0" bIns="0" rtlCol="0"/>
          <a:lstStyle/>
          <a:p>
            <a:endParaRPr/>
          </a:p>
        </p:txBody>
      </p:sp>
      <p:sp>
        <p:nvSpPr>
          <p:cNvPr id="406" name="object 406"/>
          <p:cNvSpPr/>
          <p:nvPr/>
        </p:nvSpPr>
        <p:spPr>
          <a:xfrm>
            <a:off x="910574" y="6185471"/>
            <a:ext cx="45720" cy="51435"/>
          </a:xfrm>
          <a:custGeom>
            <a:avLst/>
            <a:gdLst/>
            <a:ahLst/>
            <a:cxnLst/>
            <a:rect l="l" t="t" r="r" b="b"/>
            <a:pathLst>
              <a:path w="45719" h="51435">
                <a:moveTo>
                  <a:pt x="45719" y="51040"/>
                </a:moveTo>
                <a:lnTo>
                  <a:pt x="45719" y="22440"/>
                </a:lnTo>
                <a:lnTo>
                  <a:pt x="39816" y="9291"/>
                </a:lnTo>
                <a:lnTo>
                  <a:pt x="28655" y="1372"/>
                </a:lnTo>
                <a:lnTo>
                  <a:pt x="15207" y="0"/>
                </a:lnTo>
                <a:lnTo>
                  <a:pt x="2438" y="6489"/>
                </a:lnTo>
                <a:lnTo>
                  <a:pt x="0" y="8571"/>
                </a:lnTo>
              </a:path>
            </a:pathLst>
          </a:custGeom>
          <a:ln w="6350">
            <a:solidFill>
              <a:srgbClr val="231F20"/>
            </a:solidFill>
          </a:ln>
        </p:spPr>
        <p:txBody>
          <a:bodyPr wrap="square" lIns="0" tIns="0" rIns="0" bIns="0" rtlCol="0"/>
          <a:lstStyle/>
          <a:p>
            <a:endParaRPr/>
          </a:p>
        </p:txBody>
      </p:sp>
      <p:sp>
        <p:nvSpPr>
          <p:cNvPr id="407" name="object 407"/>
          <p:cNvSpPr/>
          <p:nvPr/>
        </p:nvSpPr>
        <p:spPr>
          <a:xfrm>
            <a:off x="986928" y="5462243"/>
            <a:ext cx="1270" cy="774700"/>
          </a:xfrm>
          <a:custGeom>
            <a:avLst/>
            <a:gdLst/>
            <a:ahLst/>
            <a:cxnLst/>
            <a:rect l="l" t="t" r="r" b="b"/>
            <a:pathLst>
              <a:path w="1269" h="774700">
                <a:moveTo>
                  <a:pt x="609" y="-3175"/>
                </a:moveTo>
                <a:lnTo>
                  <a:pt x="609" y="777443"/>
                </a:lnTo>
              </a:path>
            </a:pathLst>
          </a:custGeom>
          <a:ln w="7569">
            <a:solidFill>
              <a:srgbClr val="231F20"/>
            </a:solidFill>
          </a:ln>
        </p:spPr>
        <p:txBody>
          <a:bodyPr wrap="square" lIns="0" tIns="0" rIns="0" bIns="0" rtlCol="0"/>
          <a:lstStyle/>
          <a:p>
            <a:endParaRPr/>
          </a:p>
        </p:txBody>
      </p:sp>
      <p:sp>
        <p:nvSpPr>
          <p:cNvPr id="408" name="object 408"/>
          <p:cNvSpPr/>
          <p:nvPr/>
        </p:nvSpPr>
        <p:spPr>
          <a:xfrm>
            <a:off x="986928" y="5462265"/>
            <a:ext cx="1270" cy="0"/>
          </a:xfrm>
          <a:custGeom>
            <a:avLst/>
            <a:gdLst/>
            <a:ahLst/>
            <a:cxnLst/>
            <a:rect l="l" t="t" r="r" b="b"/>
            <a:pathLst>
              <a:path w="1269">
                <a:moveTo>
                  <a:pt x="609" y="-3175"/>
                </a:moveTo>
                <a:lnTo>
                  <a:pt x="609" y="3175"/>
                </a:lnTo>
              </a:path>
            </a:pathLst>
          </a:custGeom>
          <a:ln w="3175">
            <a:solidFill>
              <a:srgbClr val="231F20"/>
            </a:solidFill>
          </a:ln>
        </p:spPr>
        <p:txBody>
          <a:bodyPr wrap="square" lIns="0" tIns="0" rIns="0" bIns="0" rtlCol="0"/>
          <a:lstStyle/>
          <a:p>
            <a:endParaRPr/>
          </a:p>
        </p:txBody>
      </p:sp>
      <p:sp>
        <p:nvSpPr>
          <p:cNvPr id="409" name="object 409"/>
          <p:cNvSpPr/>
          <p:nvPr/>
        </p:nvSpPr>
        <p:spPr>
          <a:xfrm>
            <a:off x="906468" y="6199336"/>
            <a:ext cx="1270" cy="1270"/>
          </a:xfrm>
          <a:custGeom>
            <a:avLst/>
            <a:gdLst/>
            <a:ahLst/>
            <a:cxnLst/>
            <a:rect l="l" t="t" r="r" b="b"/>
            <a:pathLst>
              <a:path w="1269" h="1270">
                <a:moveTo>
                  <a:pt x="812" y="0"/>
                </a:moveTo>
                <a:lnTo>
                  <a:pt x="393" y="0"/>
                </a:lnTo>
                <a:lnTo>
                  <a:pt x="393" y="444"/>
                </a:lnTo>
                <a:lnTo>
                  <a:pt x="0" y="825"/>
                </a:lnTo>
                <a:lnTo>
                  <a:pt x="0" y="1193"/>
                </a:lnTo>
              </a:path>
            </a:pathLst>
          </a:custGeom>
          <a:ln w="6350">
            <a:solidFill>
              <a:srgbClr val="231F20"/>
            </a:solidFill>
          </a:ln>
        </p:spPr>
        <p:txBody>
          <a:bodyPr wrap="square" lIns="0" tIns="0" rIns="0" bIns="0" rtlCol="0"/>
          <a:lstStyle/>
          <a:p>
            <a:endParaRPr/>
          </a:p>
        </p:txBody>
      </p:sp>
      <p:sp>
        <p:nvSpPr>
          <p:cNvPr id="410" name="object 410"/>
          <p:cNvSpPr/>
          <p:nvPr/>
        </p:nvSpPr>
        <p:spPr>
          <a:xfrm>
            <a:off x="904031" y="6211193"/>
            <a:ext cx="0" cy="34925"/>
          </a:xfrm>
          <a:custGeom>
            <a:avLst/>
            <a:gdLst/>
            <a:ahLst/>
            <a:cxnLst/>
            <a:rect l="l" t="t" r="r" b="b"/>
            <a:pathLst>
              <a:path h="34925">
                <a:moveTo>
                  <a:pt x="0" y="0"/>
                </a:moveTo>
                <a:lnTo>
                  <a:pt x="0" y="34711"/>
                </a:lnTo>
              </a:path>
            </a:pathLst>
          </a:custGeom>
          <a:ln w="6350">
            <a:solidFill>
              <a:srgbClr val="231F20"/>
            </a:solidFill>
          </a:ln>
        </p:spPr>
        <p:txBody>
          <a:bodyPr wrap="square" lIns="0" tIns="0" rIns="0" bIns="0" rtlCol="0"/>
          <a:lstStyle/>
          <a:p>
            <a:endParaRPr/>
          </a:p>
        </p:txBody>
      </p:sp>
      <p:sp>
        <p:nvSpPr>
          <p:cNvPr id="411" name="object 411"/>
          <p:cNvSpPr/>
          <p:nvPr/>
        </p:nvSpPr>
        <p:spPr>
          <a:xfrm>
            <a:off x="904036" y="6200526"/>
            <a:ext cx="2540" cy="10795"/>
          </a:xfrm>
          <a:custGeom>
            <a:avLst/>
            <a:gdLst/>
            <a:ahLst/>
            <a:cxnLst/>
            <a:rect l="l" t="t" r="r" b="b"/>
            <a:pathLst>
              <a:path w="2540" h="10795">
                <a:moveTo>
                  <a:pt x="2425" y="0"/>
                </a:moveTo>
                <a:lnTo>
                  <a:pt x="1206" y="3302"/>
                </a:lnTo>
                <a:lnTo>
                  <a:pt x="393" y="6997"/>
                </a:lnTo>
                <a:lnTo>
                  <a:pt x="0" y="10668"/>
                </a:lnTo>
              </a:path>
            </a:pathLst>
          </a:custGeom>
          <a:ln w="6350">
            <a:solidFill>
              <a:srgbClr val="231F20"/>
            </a:solidFill>
          </a:ln>
        </p:spPr>
        <p:txBody>
          <a:bodyPr wrap="square" lIns="0" tIns="0" rIns="0" bIns="0" rtlCol="0"/>
          <a:lstStyle/>
          <a:p>
            <a:endParaRPr/>
          </a:p>
        </p:txBody>
      </p:sp>
      <p:sp>
        <p:nvSpPr>
          <p:cNvPr id="412" name="object 412"/>
          <p:cNvSpPr/>
          <p:nvPr/>
        </p:nvSpPr>
        <p:spPr>
          <a:xfrm>
            <a:off x="1351582" y="5462243"/>
            <a:ext cx="0" cy="774700"/>
          </a:xfrm>
          <a:custGeom>
            <a:avLst/>
            <a:gdLst/>
            <a:ahLst/>
            <a:cxnLst/>
            <a:rect l="l" t="t" r="r" b="b"/>
            <a:pathLst>
              <a:path h="774700">
                <a:moveTo>
                  <a:pt x="0" y="774268"/>
                </a:moveTo>
                <a:lnTo>
                  <a:pt x="0" y="0"/>
                </a:lnTo>
              </a:path>
            </a:pathLst>
          </a:custGeom>
          <a:ln w="6350">
            <a:solidFill>
              <a:srgbClr val="231F20"/>
            </a:solidFill>
          </a:ln>
        </p:spPr>
        <p:txBody>
          <a:bodyPr wrap="square" lIns="0" tIns="0" rIns="0" bIns="0" rtlCol="0"/>
          <a:lstStyle/>
          <a:p>
            <a:endParaRPr/>
          </a:p>
        </p:txBody>
      </p:sp>
      <p:sp>
        <p:nvSpPr>
          <p:cNvPr id="413" name="object 413"/>
          <p:cNvSpPr/>
          <p:nvPr/>
        </p:nvSpPr>
        <p:spPr>
          <a:xfrm>
            <a:off x="1351582" y="6236511"/>
            <a:ext cx="3810" cy="0"/>
          </a:xfrm>
          <a:custGeom>
            <a:avLst/>
            <a:gdLst/>
            <a:ahLst/>
            <a:cxnLst/>
            <a:rect l="l" t="t" r="r" b="b"/>
            <a:pathLst>
              <a:path w="3809">
                <a:moveTo>
                  <a:pt x="0" y="0"/>
                </a:moveTo>
                <a:lnTo>
                  <a:pt x="3721" y="0"/>
                </a:lnTo>
              </a:path>
            </a:pathLst>
          </a:custGeom>
          <a:ln w="6350">
            <a:solidFill>
              <a:srgbClr val="231F20"/>
            </a:solidFill>
          </a:ln>
        </p:spPr>
        <p:txBody>
          <a:bodyPr wrap="square" lIns="0" tIns="0" rIns="0" bIns="0" rtlCol="0"/>
          <a:lstStyle/>
          <a:p>
            <a:endParaRPr/>
          </a:p>
        </p:txBody>
      </p:sp>
      <p:sp>
        <p:nvSpPr>
          <p:cNvPr id="414" name="object 414"/>
          <p:cNvSpPr/>
          <p:nvPr/>
        </p:nvSpPr>
        <p:spPr>
          <a:xfrm>
            <a:off x="1351582" y="5462265"/>
            <a:ext cx="3810" cy="0"/>
          </a:xfrm>
          <a:custGeom>
            <a:avLst/>
            <a:gdLst/>
            <a:ahLst/>
            <a:cxnLst/>
            <a:rect l="l" t="t" r="r" b="b"/>
            <a:pathLst>
              <a:path w="3809">
                <a:moveTo>
                  <a:pt x="0" y="0"/>
                </a:moveTo>
                <a:lnTo>
                  <a:pt x="3721" y="0"/>
                </a:lnTo>
              </a:path>
            </a:pathLst>
          </a:custGeom>
          <a:ln w="6350">
            <a:solidFill>
              <a:srgbClr val="231F20"/>
            </a:solidFill>
          </a:ln>
        </p:spPr>
        <p:txBody>
          <a:bodyPr wrap="square" lIns="0" tIns="0" rIns="0" bIns="0" rtlCol="0"/>
          <a:lstStyle/>
          <a:p>
            <a:endParaRPr/>
          </a:p>
        </p:txBody>
      </p:sp>
      <p:sp>
        <p:nvSpPr>
          <p:cNvPr id="415" name="object 415"/>
          <p:cNvSpPr/>
          <p:nvPr/>
        </p:nvSpPr>
        <p:spPr>
          <a:xfrm>
            <a:off x="1355253" y="6236511"/>
            <a:ext cx="76835" cy="0"/>
          </a:xfrm>
          <a:custGeom>
            <a:avLst/>
            <a:gdLst/>
            <a:ahLst/>
            <a:cxnLst/>
            <a:rect l="l" t="t" r="r" b="b"/>
            <a:pathLst>
              <a:path w="76834">
                <a:moveTo>
                  <a:pt x="0" y="0"/>
                </a:moveTo>
                <a:lnTo>
                  <a:pt x="76352" y="0"/>
                </a:lnTo>
              </a:path>
            </a:pathLst>
          </a:custGeom>
          <a:ln w="6350">
            <a:solidFill>
              <a:srgbClr val="231F20"/>
            </a:solidFill>
          </a:ln>
        </p:spPr>
        <p:txBody>
          <a:bodyPr wrap="square" lIns="0" tIns="0" rIns="0" bIns="0" rtlCol="0"/>
          <a:lstStyle/>
          <a:p>
            <a:endParaRPr/>
          </a:p>
        </p:txBody>
      </p:sp>
      <p:sp>
        <p:nvSpPr>
          <p:cNvPr id="416" name="object 416"/>
          <p:cNvSpPr/>
          <p:nvPr/>
        </p:nvSpPr>
        <p:spPr>
          <a:xfrm>
            <a:off x="1355253" y="5462265"/>
            <a:ext cx="76835" cy="0"/>
          </a:xfrm>
          <a:custGeom>
            <a:avLst/>
            <a:gdLst/>
            <a:ahLst/>
            <a:cxnLst/>
            <a:rect l="l" t="t" r="r" b="b"/>
            <a:pathLst>
              <a:path w="76834">
                <a:moveTo>
                  <a:pt x="0" y="0"/>
                </a:moveTo>
                <a:lnTo>
                  <a:pt x="76352" y="0"/>
                </a:lnTo>
              </a:path>
            </a:pathLst>
          </a:custGeom>
          <a:ln w="6350">
            <a:solidFill>
              <a:srgbClr val="231F20"/>
            </a:solidFill>
          </a:ln>
        </p:spPr>
        <p:txBody>
          <a:bodyPr wrap="square" lIns="0" tIns="0" rIns="0" bIns="0" rtlCol="0"/>
          <a:lstStyle/>
          <a:p>
            <a:endParaRPr/>
          </a:p>
        </p:txBody>
      </p:sp>
      <p:sp>
        <p:nvSpPr>
          <p:cNvPr id="417" name="object 417"/>
          <p:cNvSpPr/>
          <p:nvPr/>
        </p:nvSpPr>
        <p:spPr>
          <a:xfrm>
            <a:off x="1432421" y="5462243"/>
            <a:ext cx="0" cy="774700"/>
          </a:xfrm>
          <a:custGeom>
            <a:avLst/>
            <a:gdLst/>
            <a:ahLst/>
            <a:cxnLst/>
            <a:rect l="l" t="t" r="r" b="b"/>
            <a:pathLst>
              <a:path h="774700">
                <a:moveTo>
                  <a:pt x="0" y="774268"/>
                </a:moveTo>
                <a:lnTo>
                  <a:pt x="0" y="0"/>
                </a:lnTo>
              </a:path>
            </a:pathLst>
          </a:custGeom>
          <a:ln w="6350">
            <a:solidFill>
              <a:srgbClr val="231F20"/>
            </a:solidFill>
          </a:ln>
        </p:spPr>
        <p:txBody>
          <a:bodyPr wrap="square" lIns="0" tIns="0" rIns="0" bIns="0" rtlCol="0"/>
          <a:lstStyle/>
          <a:p>
            <a:endParaRPr/>
          </a:p>
        </p:txBody>
      </p:sp>
      <p:sp>
        <p:nvSpPr>
          <p:cNvPr id="418" name="object 418"/>
          <p:cNvSpPr/>
          <p:nvPr/>
        </p:nvSpPr>
        <p:spPr>
          <a:xfrm>
            <a:off x="1431651" y="6236511"/>
            <a:ext cx="1270" cy="0"/>
          </a:xfrm>
          <a:custGeom>
            <a:avLst/>
            <a:gdLst/>
            <a:ahLst/>
            <a:cxnLst/>
            <a:rect l="l" t="t" r="r" b="b"/>
            <a:pathLst>
              <a:path w="1269">
                <a:moveTo>
                  <a:pt x="387" y="-3175"/>
                </a:moveTo>
                <a:lnTo>
                  <a:pt x="387" y="3175"/>
                </a:lnTo>
              </a:path>
            </a:pathLst>
          </a:custGeom>
          <a:ln w="3175">
            <a:solidFill>
              <a:srgbClr val="231F20"/>
            </a:solidFill>
          </a:ln>
        </p:spPr>
        <p:txBody>
          <a:bodyPr wrap="square" lIns="0" tIns="0" rIns="0" bIns="0" rtlCol="0"/>
          <a:lstStyle/>
          <a:p>
            <a:endParaRPr/>
          </a:p>
        </p:txBody>
      </p:sp>
      <p:sp>
        <p:nvSpPr>
          <p:cNvPr id="419" name="object 419"/>
          <p:cNvSpPr/>
          <p:nvPr/>
        </p:nvSpPr>
        <p:spPr>
          <a:xfrm>
            <a:off x="1431651" y="5462265"/>
            <a:ext cx="1270" cy="0"/>
          </a:xfrm>
          <a:custGeom>
            <a:avLst/>
            <a:gdLst/>
            <a:ahLst/>
            <a:cxnLst/>
            <a:rect l="l" t="t" r="r" b="b"/>
            <a:pathLst>
              <a:path w="1269">
                <a:moveTo>
                  <a:pt x="387" y="-3175"/>
                </a:moveTo>
                <a:lnTo>
                  <a:pt x="387" y="3175"/>
                </a:lnTo>
              </a:path>
            </a:pathLst>
          </a:custGeom>
          <a:ln w="3175">
            <a:solidFill>
              <a:srgbClr val="231F20"/>
            </a:solidFill>
          </a:ln>
        </p:spPr>
        <p:txBody>
          <a:bodyPr wrap="square" lIns="0" tIns="0" rIns="0" bIns="0" rtlCol="0"/>
          <a:lstStyle/>
          <a:p>
            <a:endParaRPr/>
          </a:p>
        </p:txBody>
      </p:sp>
      <p:sp>
        <p:nvSpPr>
          <p:cNvPr id="420" name="object 420"/>
          <p:cNvSpPr/>
          <p:nvPr/>
        </p:nvSpPr>
        <p:spPr>
          <a:xfrm>
            <a:off x="896665" y="6236511"/>
            <a:ext cx="7620" cy="0"/>
          </a:xfrm>
          <a:custGeom>
            <a:avLst/>
            <a:gdLst/>
            <a:ahLst/>
            <a:cxnLst/>
            <a:rect l="l" t="t" r="r" b="b"/>
            <a:pathLst>
              <a:path w="7619">
                <a:moveTo>
                  <a:pt x="7365" y="0"/>
                </a:moveTo>
                <a:lnTo>
                  <a:pt x="0" y="0"/>
                </a:lnTo>
              </a:path>
            </a:pathLst>
          </a:custGeom>
          <a:ln w="6350">
            <a:solidFill>
              <a:srgbClr val="231F20"/>
            </a:solidFill>
          </a:ln>
        </p:spPr>
        <p:txBody>
          <a:bodyPr wrap="square" lIns="0" tIns="0" rIns="0" bIns="0" rtlCol="0"/>
          <a:lstStyle/>
          <a:p>
            <a:endParaRPr/>
          </a:p>
        </p:txBody>
      </p:sp>
      <p:sp>
        <p:nvSpPr>
          <p:cNvPr id="421" name="object 421"/>
          <p:cNvSpPr/>
          <p:nvPr/>
        </p:nvSpPr>
        <p:spPr>
          <a:xfrm>
            <a:off x="815804" y="6245907"/>
            <a:ext cx="88265" cy="0"/>
          </a:xfrm>
          <a:custGeom>
            <a:avLst/>
            <a:gdLst/>
            <a:ahLst/>
            <a:cxnLst/>
            <a:rect l="l" t="t" r="r" b="b"/>
            <a:pathLst>
              <a:path w="88265">
                <a:moveTo>
                  <a:pt x="88226" y="0"/>
                </a:moveTo>
                <a:lnTo>
                  <a:pt x="0" y="0"/>
                </a:lnTo>
              </a:path>
            </a:pathLst>
          </a:custGeom>
          <a:ln w="6350">
            <a:solidFill>
              <a:srgbClr val="231F20"/>
            </a:solidFill>
          </a:ln>
        </p:spPr>
        <p:txBody>
          <a:bodyPr wrap="square" lIns="0" tIns="0" rIns="0" bIns="0" rtlCol="0"/>
          <a:lstStyle/>
          <a:p>
            <a:endParaRPr/>
          </a:p>
        </p:txBody>
      </p:sp>
      <p:sp>
        <p:nvSpPr>
          <p:cNvPr id="422" name="object 422"/>
          <p:cNvSpPr/>
          <p:nvPr/>
        </p:nvSpPr>
        <p:spPr>
          <a:xfrm>
            <a:off x="815850" y="6245475"/>
            <a:ext cx="0" cy="635"/>
          </a:xfrm>
          <a:custGeom>
            <a:avLst/>
            <a:gdLst/>
            <a:ahLst/>
            <a:cxnLst/>
            <a:rect l="l" t="t" r="r" b="b"/>
            <a:pathLst>
              <a:path h="635">
                <a:moveTo>
                  <a:pt x="-3175" y="215"/>
                </a:moveTo>
                <a:lnTo>
                  <a:pt x="3175" y="215"/>
                </a:lnTo>
              </a:path>
            </a:pathLst>
          </a:custGeom>
          <a:ln w="6350">
            <a:solidFill>
              <a:srgbClr val="231F20"/>
            </a:solidFill>
          </a:ln>
        </p:spPr>
        <p:txBody>
          <a:bodyPr wrap="square" lIns="0" tIns="0" rIns="0" bIns="0" rtlCol="0"/>
          <a:lstStyle/>
          <a:p>
            <a:endParaRPr/>
          </a:p>
        </p:txBody>
      </p:sp>
      <p:sp>
        <p:nvSpPr>
          <p:cNvPr id="423" name="object 423"/>
          <p:cNvSpPr/>
          <p:nvPr/>
        </p:nvSpPr>
        <p:spPr>
          <a:xfrm>
            <a:off x="956294" y="6237294"/>
            <a:ext cx="0" cy="8255"/>
          </a:xfrm>
          <a:custGeom>
            <a:avLst/>
            <a:gdLst/>
            <a:ahLst/>
            <a:cxnLst/>
            <a:rect l="l" t="t" r="r" b="b"/>
            <a:pathLst>
              <a:path h="8254">
                <a:moveTo>
                  <a:pt x="-3175" y="4089"/>
                </a:moveTo>
                <a:lnTo>
                  <a:pt x="3175" y="4089"/>
                </a:lnTo>
              </a:path>
            </a:pathLst>
          </a:custGeom>
          <a:ln w="8178">
            <a:solidFill>
              <a:srgbClr val="231F20"/>
            </a:solidFill>
          </a:ln>
        </p:spPr>
        <p:txBody>
          <a:bodyPr wrap="square" lIns="0" tIns="0" rIns="0" bIns="0" rtlCol="0"/>
          <a:lstStyle/>
          <a:p>
            <a:endParaRPr/>
          </a:p>
        </p:txBody>
      </p:sp>
      <p:sp>
        <p:nvSpPr>
          <p:cNvPr id="424" name="object 424"/>
          <p:cNvSpPr/>
          <p:nvPr/>
        </p:nvSpPr>
        <p:spPr>
          <a:xfrm>
            <a:off x="956294" y="6236543"/>
            <a:ext cx="0" cy="1270"/>
          </a:xfrm>
          <a:custGeom>
            <a:avLst/>
            <a:gdLst/>
            <a:ahLst/>
            <a:cxnLst/>
            <a:rect l="l" t="t" r="r" b="b"/>
            <a:pathLst>
              <a:path h="1270">
                <a:moveTo>
                  <a:pt x="-3175" y="393"/>
                </a:moveTo>
                <a:lnTo>
                  <a:pt x="3175" y="393"/>
                </a:lnTo>
              </a:path>
            </a:pathLst>
          </a:custGeom>
          <a:ln w="3175">
            <a:solidFill>
              <a:srgbClr val="231F20"/>
            </a:solidFill>
          </a:ln>
        </p:spPr>
        <p:txBody>
          <a:bodyPr wrap="square" lIns="0" tIns="0" rIns="0" bIns="0" rtlCol="0"/>
          <a:lstStyle/>
          <a:p>
            <a:endParaRPr/>
          </a:p>
        </p:txBody>
      </p:sp>
      <p:sp>
        <p:nvSpPr>
          <p:cNvPr id="425" name="object 425"/>
          <p:cNvSpPr/>
          <p:nvPr/>
        </p:nvSpPr>
        <p:spPr>
          <a:xfrm>
            <a:off x="956297" y="6245907"/>
            <a:ext cx="388620" cy="0"/>
          </a:xfrm>
          <a:custGeom>
            <a:avLst/>
            <a:gdLst/>
            <a:ahLst/>
            <a:cxnLst/>
            <a:rect l="l" t="t" r="r" b="b"/>
            <a:pathLst>
              <a:path w="388619">
                <a:moveTo>
                  <a:pt x="388340" y="0"/>
                </a:moveTo>
                <a:lnTo>
                  <a:pt x="0" y="0"/>
                </a:lnTo>
              </a:path>
            </a:pathLst>
          </a:custGeom>
          <a:ln w="6350">
            <a:solidFill>
              <a:srgbClr val="231F20"/>
            </a:solidFill>
          </a:ln>
        </p:spPr>
        <p:txBody>
          <a:bodyPr wrap="square" lIns="0" tIns="0" rIns="0" bIns="0" rtlCol="0"/>
          <a:lstStyle/>
          <a:p>
            <a:endParaRPr/>
          </a:p>
        </p:txBody>
      </p:sp>
      <p:sp>
        <p:nvSpPr>
          <p:cNvPr id="426" name="object 426"/>
          <p:cNvSpPr/>
          <p:nvPr/>
        </p:nvSpPr>
        <p:spPr>
          <a:xfrm>
            <a:off x="906482" y="6195696"/>
            <a:ext cx="3175" cy="5080"/>
          </a:xfrm>
          <a:custGeom>
            <a:avLst/>
            <a:gdLst/>
            <a:ahLst/>
            <a:cxnLst/>
            <a:rect l="l" t="t" r="r" b="b"/>
            <a:pathLst>
              <a:path w="3175" h="5079">
                <a:moveTo>
                  <a:pt x="2857" y="0"/>
                </a:moveTo>
                <a:lnTo>
                  <a:pt x="2857" y="368"/>
                </a:lnTo>
                <a:lnTo>
                  <a:pt x="850" y="2832"/>
                </a:lnTo>
                <a:lnTo>
                  <a:pt x="0" y="4851"/>
                </a:lnTo>
              </a:path>
            </a:pathLst>
          </a:custGeom>
          <a:ln w="6350">
            <a:solidFill>
              <a:srgbClr val="231F20"/>
            </a:solidFill>
          </a:ln>
        </p:spPr>
        <p:txBody>
          <a:bodyPr wrap="square" lIns="0" tIns="0" rIns="0" bIns="0" rtlCol="0"/>
          <a:lstStyle/>
          <a:p>
            <a:endParaRPr/>
          </a:p>
        </p:txBody>
      </p:sp>
      <p:sp>
        <p:nvSpPr>
          <p:cNvPr id="427" name="object 427"/>
          <p:cNvSpPr/>
          <p:nvPr/>
        </p:nvSpPr>
        <p:spPr>
          <a:xfrm>
            <a:off x="1520648" y="6236511"/>
            <a:ext cx="10795" cy="0"/>
          </a:xfrm>
          <a:custGeom>
            <a:avLst/>
            <a:gdLst/>
            <a:ahLst/>
            <a:cxnLst/>
            <a:rect l="l" t="t" r="r" b="b"/>
            <a:pathLst>
              <a:path w="10794">
                <a:moveTo>
                  <a:pt x="10198" y="0"/>
                </a:moveTo>
                <a:lnTo>
                  <a:pt x="0" y="0"/>
                </a:lnTo>
              </a:path>
            </a:pathLst>
          </a:custGeom>
          <a:ln w="6350">
            <a:solidFill>
              <a:srgbClr val="231F20"/>
            </a:solidFill>
          </a:ln>
        </p:spPr>
        <p:txBody>
          <a:bodyPr wrap="square" lIns="0" tIns="0" rIns="0" bIns="0" rtlCol="0"/>
          <a:lstStyle/>
          <a:p>
            <a:endParaRPr/>
          </a:p>
        </p:txBody>
      </p:sp>
      <p:sp>
        <p:nvSpPr>
          <p:cNvPr id="428" name="object 428"/>
          <p:cNvSpPr/>
          <p:nvPr/>
        </p:nvSpPr>
        <p:spPr>
          <a:xfrm>
            <a:off x="1432419" y="6236511"/>
            <a:ext cx="10795" cy="0"/>
          </a:xfrm>
          <a:custGeom>
            <a:avLst/>
            <a:gdLst/>
            <a:ahLst/>
            <a:cxnLst/>
            <a:rect l="l" t="t" r="r" b="b"/>
            <a:pathLst>
              <a:path w="10794">
                <a:moveTo>
                  <a:pt x="10668" y="0"/>
                </a:moveTo>
                <a:lnTo>
                  <a:pt x="0" y="0"/>
                </a:lnTo>
              </a:path>
            </a:pathLst>
          </a:custGeom>
          <a:ln w="6350">
            <a:solidFill>
              <a:srgbClr val="231F20"/>
            </a:solidFill>
          </a:ln>
        </p:spPr>
        <p:txBody>
          <a:bodyPr wrap="square" lIns="0" tIns="0" rIns="0" bIns="0" rtlCol="0"/>
          <a:lstStyle/>
          <a:p>
            <a:endParaRPr/>
          </a:p>
        </p:txBody>
      </p:sp>
      <p:sp>
        <p:nvSpPr>
          <p:cNvPr id="429" name="object 429"/>
          <p:cNvSpPr/>
          <p:nvPr/>
        </p:nvSpPr>
        <p:spPr>
          <a:xfrm>
            <a:off x="1079600" y="6236511"/>
            <a:ext cx="276225" cy="0"/>
          </a:xfrm>
          <a:custGeom>
            <a:avLst/>
            <a:gdLst/>
            <a:ahLst/>
            <a:cxnLst/>
            <a:rect l="l" t="t" r="r" b="b"/>
            <a:pathLst>
              <a:path w="276225">
                <a:moveTo>
                  <a:pt x="275653" y="0"/>
                </a:moveTo>
                <a:lnTo>
                  <a:pt x="0" y="0"/>
                </a:lnTo>
              </a:path>
            </a:pathLst>
          </a:custGeom>
          <a:ln w="6350">
            <a:solidFill>
              <a:srgbClr val="231F20"/>
            </a:solidFill>
          </a:ln>
        </p:spPr>
        <p:txBody>
          <a:bodyPr wrap="square" lIns="0" tIns="0" rIns="0" bIns="0" rtlCol="0"/>
          <a:lstStyle/>
          <a:p>
            <a:endParaRPr/>
          </a:p>
        </p:txBody>
      </p:sp>
      <p:sp>
        <p:nvSpPr>
          <p:cNvPr id="430" name="object 430"/>
          <p:cNvSpPr/>
          <p:nvPr/>
        </p:nvSpPr>
        <p:spPr>
          <a:xfrm>
            <a:off x="1344643" y="6245907"/>
            <a:ext cx="264160" cy="0"/>
          </a:xfrm>
          <a:custGeom>
            <a:avLst/>
            <a:gdLst/>
            <a:ahLst/>
            <a:cxnLst/>
            <a:rect l="l" t="t" r="r" b="b"/>
            <a:pathLst>
              <a:path w="264159">
                <a:moveTo>
                  <a:pt x="263791" y="0"/>
                </a:moveTo>
                <a:lnTo>
                  <a:pt x="0" y="0"/>
                </a:lnTo>
              </a:path>
            </a:pathLst>
          </a:custGeom>
          <a:ln w="6350">
            <a:solidFill>
              <a:srgbClr val="231F20"/>
            </a:solidFill>
          </a:ln>
        </p:spPr>
        <p:txBody>
          <a:bodyPr wrap="square" lIns="0" tIns="0" rIns="0" bIns="0" rtlCol="0"/>
          <a:lstStyle/>
          <a:p>
            <a:endParaRPr/>
          </a:p>
        </p:txBody>
      </p:sp>
      <p:sp>
        <p:nvSpPr>
          <p:cNvPr id="431" name="object 431"/>
          <p:cNvSpPr/>
          <p:nvPr/>
        </p:nvSpPr>
        <p:spPr>
          <a:xfrm>
            <a:off x="1263798" y="5462263"/>
            <a:ext cx="3810" cy="774065"/>
          </a:xfrm>
          <a:custGeom>
            <a:avLst/>
            <a:gdLst/>
            <a:ahLst/>
            <a:cxnLst/>
            <a:rect l="l" t="t" r="r" b="b"/>
            <a:pathLst>
              <a:path w="3809" h="774064">
                <a:moveTo>
                  <a:pt x="1612" y="-3175"/>
                </a:moveTo>
                <a:lnTo>
                  <a:pt x="1612" y="777125"/>
                </a:lnTo>
              </a:path>
            </a:pathLst>
          </a:custGeom>
          <a:ln w="9575">
            <a:solidFill>
              <a:srgbClr val="231F20"/>
            </a:solidFill>
          </a:ln>
        </p:spPr>
        <p:txBody>
          <a:bodyPr wrap="square" lIns="0" tIns="0" rIns="0" bIns="0" rtlCol="0"/>
          <a:lstStyle/>
          <a:p>
            <a:endParaRPr/>
          </a:p>
        </p:txBody>
      </p:sp>
      <p:sp>
        <p:nvSpPr>
          <p:cNvPr id="432" name="object 432"/>
          <p:cNvSpPr/>
          <p:nvPr/>
        </p:nvSpPr>
        <p:spPr>
          <a:xfrm>
            <a:off x="1267072" y="5462265"/>
            <a:ext cx="76835" cy="0"/>
          </a:xfrm>
          <a:custGeom>
            <a:avLst/>
            <a:gdLst/>
            <a:ahLst/>
            <a:cxnLst/>
            <a:rect l="l" t="t" r="r" b="b"/>
            <a:pathLst>
              <a:path w="76834">
                <a:moveTo>
                  <a:pt x="0" y="0"/>
                </a:moveTo>
                <a:lnTo>
                  <a:pt x="76352" y="0"/>
                </a:lnTo>
              </a:path>
            </a:pathLst>
          </a:custGeom>
          <a:ln w="6350">
            <a:solidFill>
              <a:srgbClr val="231F20"/>
            </a:solidFill>
          </a:ln>
        </p:spPr>
        <p:txBody>
          <a:bodyPr wrap="square" lIns="0" tIns="0" rIns="0" bIns="0" rtlCol="0"/>
          <a:lstStyle/>
          <a:p>
            <a:endParaRPr/>
          </a:p>
        </p:txBody>
      </p:sp>
      <p:sp>
        <p:nvSpPr>
          <p:cNvPr id="433" name="object 433"/>
          <p:cNvSpPr/>
          <p:nvPr/>
        </p:nvSpPr>
        <p:spPr>
          <a:xfrm>
            <a:off x="1344637" y="5462263"/>
            <a:ext cx="0" cy="774065"/>
          </a:xfrm>
          <a:custGeom>
            <a:avLst/>
            <a:gdLst/>
            <a:ahLst/>
            <a:cxnLst/>
            <a:rect l="l" t="t" r="r" b="b"/>
            <a:pathLst>
              <a:path h="774064">
                <a:moveTo>
                  <a:pt x="0" y="773950"/>
                </a:moveTo>
                <a:lnTo>
                  <a:pt x="0" y="0"/>
                </a:lnTo>
              </a:path>
            </a:pathLst>
          </a:custGeom>
          <a:ln w="6350">
            <a:solidFill>
              <a:srgbClr val="231F20"/>
            </a:solidFill>
          </a:ln>
        </p:spPr>
        <p:txBody>
          <a:bodyPr wrap="square" lIns="0" tIns="0" rIns="0" bIns="0" rtlCol="0"/>
          <a:lstStyle/>
          <a:p>
            <a:endParaRPr/>
          </a:p>
        </p:txBody>
      </p:sp>
      <p:sp>
        <p:nvSpPr>
          <p:cNvPr id="434" name="object 434"/>
          <p:cNvSpPr/>
          <p:nvPr/>
        </p:nvSpPr>
        <p:spPr>
          <a:xfrm>
            <a:off x="1343422" y="5462265"/>
            <a:ext cx="1270" cy="0"/>
          </a:xfrm>
          <a:custGeom>
            <a:avLst/>
            <a:gdLst/>
            <a:ahLst/>
            <a:cxnLst/>
            <a:rect l="l" t="t" r="r" b="b"/>
            <a:pathLst>
              <a:path w="1269">
                <a:moveTo>
                  <a:pt x="609" y="-3175"/>
                </a:moveTo>
                <a:lnTo>
                  <a:pt x="609" y="3175"/>
                </a:lnTo>
              </a:path>
            </a:pathLst>
          </a:custGeom>
          <a:ln w="3175">
            <a:solidFill>
              <a:srgbClr val="231F20"/>
            </a:solidFill>
          </a:ln>
        </p:spPr>
        <p:txBody>
          <a:bodyPr wrap="square" lIns="0" tIns="0" rIns="0" bIns="0" rtlCol="0"/>
          <a:lstStyle/>
          <a:p>
            <a:endParaRPr/>
          </a:p>
        </p:txBody>
      </p:sp>
      <p:sp>
        <p:nvSpPr>
          <p:cNvPr id="435" name="object 435"/>
          <p:cNvSpPr/>
          <p:nvPr/>
        </p:nvSpPr>
        <p:spPr>
          <a:xfrm>
            <a:off x="1087809" y="5462263"/>
            <a:ext cx="3810" cy="774065"/>
          </a:xfrm>
          <a:custGeom>
            <a:avLst/>
            <a:gdLst/>
            <a:ahLst/>
            <a:cxnLst/>
            <a:rect l="l" t="t" r="r" b="b"/>
            <a:pathLst>
              <a:path w="3809" h="774064">
                <a:moveTo>
                  <a:pt x="1612" y="-3175"/>
                </a:moveTo>
                <a:lnTo>
                  <a:pt x="1612" y="777125"/>
                </a:lnTo>
              </a:path>
            </a:pathLst>
          </a:custGeom>
          <a:ln w="9575">
            <a:solidFill>
              <a:srgbClr val="231F20"/>
            </a:solidFill>
          </a:ln>
        </p:spPr>
        <p:txBody>
          <a:bodyPr wrap="square" lIns="0" tIns="0" rIns="0" bIns="0" rtlCol="0"/>
          <a:lstStyle/>
          <a:p>
            <a:endParaRPr/>
          </a:p>
        </p:txBody>
      </p:sp>
      <p:sp>
        <p:nvSpPr>
          <p:cNvPr id="436" name="object 436"/>
          <p:cNvSpPr/>
          <p:nvPr/>
        </p:nvSpPr>
        <p:spPr>
          <a:xfrm>
            <a:off x="1091059" y="5462265"/>
            <a:ext cx="76835" cy="0"/>
          </a:xfrm>
          <a:custGeom>
            <a:avLst/>
            <a:gdLst/>
            <a:ahLst/>
            <a:cxnLst/>
            <a:rect l="l" t="t" r="r" b="b"/>
            <a:pathLst>
              <a:path w="76834">
                <a:moveTo>
                  <a:pt x="0" y="0"/>
                </a:moveTo>
                <a:lnTo>
                  <a:pt x="76352" y="0"/>
                </a:lnTo>
              </a:path>
            </a:pathLst>
          </a:custGeom>
          <a:ln w="6350">
            <a:solidFill>
              <a:srgbClr val="231F20"/>
            </a:solidFill>
          </a:ln>
        </p:spPr>
        <p:txBody>
          <a:bodyPr wrap="square" lIns="0" tIns="0" rIns="0" bIns="0" rtlCol="0"/>
          <a:lstStyle/>
          <a:p>
            <a:endParaRPr/>
          </a:p>
        </p:txBody>
      </p:sp>
      <p:sp>
        <p:nvSpPr>
          <p:cNvPr id="437" name="object 437"/>
          <p:cNvSpPr/>
          <p:nvPr/>
        </p:nvSpPr>
        <p:spPr>
          <a:xfrm>
            <a:off x="1168647" y="5462263"/>
            <a:ext cx="0" cy="774065"/>
          </a:xfrm>
          <a:custGeom>
            <a:avLst/>
            <a:gdLst/>
            <a:ahLst/>
            <a:cxnLst/>
            <a:rect l="l" t="t" r="r" b="b"/>
            <a:pathLst>
              <a:path h="774064">
                <a:moveTo>
                  <a:pt x="0" y="773950"/>
                </a:moveTo>
                <a:lnTo>
                  <a:pt x="0" y="0"/>
                </a:lnTo>
              </a:path>
            </a:pathLst>
          </a:custGeom>
          <a:ln w="6350">
            <a:solidFill>
              <a:srgbClr val="231F20"/>
            </a:solidFill>
          </a:ln>
        </p:spPr>
        <p:txBody>
          <a:bodyPr wrap="square" lIns="0" tIns="0" rIns="0" bIns="0" rtlCol="0"/>
          <a:lstStyle/>
          <a:p>
            <a:endParaRPr/>
          </a:p>
        </p:txBody>
      </p:sp>
      <p:sp>
        <p:nvSpPr>
          <p:cNvPr id="438" name="object 438"/>
          <p:cNvSpPr/>
          <p:nvPr/>
        </p:nvSpPr>
        <p:spPr>
          <a:xfrm>
            <a:off x="1167408" y="5462265"/>
            <a:ext cx="1270" cy="0"/>
          </a:xfrm>
          <a:custGeom>
            <a:avLst/>
            <a:gdLst/>
            <a:ahLst/>
            <a:cxnLst/>
            <a:rect l="l" t="t" r="r" b="b"/>
            <a:pathLst>
              <a:path w="1269">
                <a:moveTo>
                  <a:pt x="622" y="-3175"/>
                </a:moveTo>
                <a:lnTo>
                  <a:pt x="622" y="3175"/>
                </a:lnTo>
              </a:path>
            </a:pathLst>
          </a:custGeom>
          <a:ln w="3175">
            <a:solidFill>
              <a:srgbClr val="231F20"/>
            </a:solidFill>
          </a:ln>
        </p:spPr>
        <p:txBody>
          <a:bodyPr wrap="square" lIns="0" tIns="0" rIns="0" bIns="0" rtlCol="0"/>
          <a:lstStyle/>
          <a:p>
            <a:endParaRPr/>
          </a:p>
        </p:txBody>
      </p:sp>
      <p:sp>
        <p:nvSpPr>
          <p:cNvPr id="439" name="object 439"/>
          <p:cNvSpPr/>
          <p:nvPr/>
        </p:nvSpPr>
        <p:spPr>
          <a:xfrm>
            <a:off x="1175569" y="5462263"/>
            <a:ext cx="3810" cy="774065"/>
          </a:xfrm>
          <a:custGeom>
            <a:avLst/>
            <a:gdLst/>
            <a:ahLst/>
            <a:cxnLst/>
            <a:rect l="l" t="t" r="r" b="b"/>
            <a:pathLst>
              <a:path w="3809" h="774064">
                <a:moveTo>
                  <a:pt x="1847" y="-3175"/>
                </a:moveTo>
                <a:lnTo>
                  <a:pt x="1847" y="777125"/>
                </a:lnTo>
              </a:path>
            </a:pathLst>
          </a:custGeom>
          <a:ln w="10045">
            <a:solidFill>
              <a:srgbClr val="231F20"/>
            </a:solidFill>
          </a:ln>
        </p:spPr>
        <p:txBody>
          <a:bodyPr wrap="square" lIns="0" tIns="0" rIns="0" bIns="0" rtlCol="0"/>
          <a:lstStyle/>
          <a:p>
            <a:endParaRPr/>
          </a:p>
        </p:txBody>
      </p:sp>
      <p:sp>
        <p:nvSpPr>
          <p:cNvPr id="440" name="object 440"/>
          <p:cNvSpPr/>
          <p:nvPr/>
        </p:nvSpPr>
        <p:spPr>
          <a:xfrm>
            <a:off x="1179239" y="5462265"/>
            <a:ext cx="76835" cy="0"/>
          </a:xfrm>
          <a:custGeom>
            <a:avLst/>
            <a:gdLst/>
            <a:ahLst/>
            <a:cxnLst/>
            <a:rect l="l" t="t" r="r" b="b"/>
            <a:pathLst>
              <a:path w="76834">
                <a:moveTo>
                  <a:pt x="0" y="0"/>
                </a:moveTo>
                <a:lnTo>
                  <a:pt x="76352" y="0"/>
                </a:lnTo>
              </a:path>
            </a:pathLst>
          </a:custGeom>
          <a:ln w="6350">
            <a:solidFill>
              <a:srgbClr val="231F20"/>
            </a:solidFill>
          </a:ln>
        </p:spPr>
        <p:txBody>
          <a:bodyPr wrap="square" lIns="0" tIns="0" rIns="0" bIns="0" rtlCol="0"/>
          <a:lstStyle/>
          <a:p>
            <a:endParaRPr/>
          </a:p>
        </p:txBody>
      </p:sp>
      <p:sp>
        <p:nvSpPr>
          <p:cNvPr id="441" name="object 441"/>
          <p:cNvSpPr/>
          <p:nvPr/>
        </p:nvSpPr>
        <p:spPr>
          <a:xfrm>
            <a:off x="1256878" y="5462263"/>
            <a:ext cx="0" cy="774065"/>
          </a:xfrm>
          <a:custGeom>
            <a:avLst/>
            <a:gdLst/>
            <a:ahLst/>
            <a:cxnLst/>
            <a:rect l="l" t="t" r="r" b="b"/>
            <a:pathLst>
              <a:path h="774064">
                <a:moveTo>
                  <a:pt x="0" y="773950"/>
                </a:moveTo>
                <a:lnTo>
                  <a:pt x="0" y="0"/>
                </a:lnTo>
              </a:path>
            </a:pathLst>
          </a:custGeom>
          <a:ln w="6350">
            <a:solidFill>
              <a:srgbClr val="231F20"/>
            </a:solidFill>
          </a:ln>
        </p:spPr>
        <p:txBody>
          <a:bodyPr wrap="square" lIns="0" tIns="0" rIns="0" bIns="0" rtlCol="0"/>
          <a:lstStyle/>
          <a:p>
            <a:endParaRPr/>
          </a:p>
        </p:txBody>
      </p:sp>
      <p:sp>
        <p:nvSpPr>
          <p:cNvPr id="442" name="object 442"/>
          <p:cNvSpPr/>
          <p:nvPr/>
        </p:nvSpPr>
        <p:spPr>
          <a:xfrm>
            <a:off x="1255637" y="5462265"/>
            <a:ext cx="1270" cy="0"/>
          </a:xfrm>
          <a:custGeom>
            <a:avLst/>
            <a:gdLst/>
            <a:ahLst/>
            <a:cxnLst/>
            <a:rect l="l" t="t" r="r" b="b"/>
            <a:pathLst>
              <a:path w="1269">
                <a:moveTo>
                  <a:pt x="596" y="-3175"/>
                </a:moveTo>
                <a:lnTo>
                  <a:pt x="596" y="3175"/>
                </a:lnTo>
              </a:path>
            </a:pathLst>
          </a:custGeom>
          <a:ln w="3175">
            <a:solidFill>
              <a:srgbClr val="231F20"/>
            </a:solidFill>
          </a:ln>
        </p:spPr>
        <p:txBody>
          <a:bodyPr wrap="square" lIns="0" tIns="0" rIns="0" bIns="0" rtlCol="0"/>
          <a:lstStyle/>
          <a:p>
            <a:endParaRPr/>
          </a:p>
        </p:txBody>
      </p:sp>
      <p:sp>
        <p:nvSpPr>
          <p:cNvPr id="443" name="object 443"/>
          <p:cNvSpPr/>
          <p:nvPr/>
        </p:nvSpPr>
        <p:spPr>
          <a:xfrm>
            <a:off x="998761" y="5462243"/>
            <a:ext cx="80010" cy="774700"/>
          </a:xfrm>
          <a:custGeom>
            <a:avLst/>
            <a:gdLst/>
            <a:ahLst/>
            <a:cxnLst/>
            <a:rect l="l" t="t" r="r" b="b"/>
            <a:pathLst>
              <a:path w="80009" h="774700">
                <a:moveTo>
                  <a:pt x="0" y="774268"/>
                </a:moveTo>
                <a:lnTo>
                  <a:pt x="0" y="0"/>
                </a:lnTo>
                <a:lnTo>
                  <a:pt x="79603" y="0"/>
                </a:lnTo>
              </a:path>
            </a:pathLst>
          </a:custGeom>
          <a:ln w="6350">
            <a:solidFill>
              <a:srgbClr val="231F20"/>
            </a:solidFill>
          </a:ln>
        </p:spPr>
        <p:txBody>
          <a:bodyPr wrap="square" lIns="0" tIns="0" rIns="0" bIns="0" rtlCol="0"/>
          <a:lstStyle/>
          <a:p>
            <a:endParaRPr/>
          </a:p>
        </p:txBody>
      </p:sp>
      <p:sp>
        <p:nvSpPr>
          <p:cNvPr id="444" name="object 444"/>
          <p:cNvSpPr/>
          <p:nvPr/>
        </p:nvSpPr>
        <p:spPr>
          <a:xfrm>
            <a:off x="988143" y="6236511"/>
            <a:ext cx="92075" cy="0"/>
          </a:xfrm>
          <a:custGeom>
            <a:avLst/>
            <a:gdLst/>
            <a:ahLst/>
            <a:cxnLst/>
            <a:rect l="l" t="t" r="r" b="b"/>
            <a:pathLst>
              <a:path w="92075">
                <a:moveTo>
                  <a:pt x="0" y="0"/>
                </a:moveTo>
                <a:lnTo>
                  <a:pt x="91452" y="0"/>
                </a:lnTo>
              </a:path>
            </a:pathLst>
          </a:custGeom>
          <a:ln w="6350">
            <a:solidFill>
              <a:srgbClr val="231F20"/>
            </a:solidFill>
          </a:ln>
        </p:spPr>
        <p:txBody>
          <a:bodyPr wrap="square" lIns="0" tIns="0" rIns="0" bIns="0" rtlCol="0"/>
          <a:lstStyle/>
          <a:p>
            <a:endParaRPr/>
          </a:p>
        </p:txBody>
      </p:sp>
      <p:sp>
        <p:nvSpPr>
          <p:cNvPr id="445" name="object 445"/>
          <p:cNvSpPr/>
          <p:nvPr/>
        </p:nvSpPr>
        <p:spPr>
          <a:xfrm>
            <a:off x="1079599" y="5462243"/>
            <a:ext cx="0" cy="774700"/>
          </a:xfrm>
          <a:custGeom>
            <a:avLst/>
            <a:gdLst/>
            <a:ahLst/>
            <a:cxnLst/>
            <a:rect l="l" t="t" r="r" b="b"/>
            <a:pathLst>
              <a:path h="774700">
                <a:moveTo>
                  <a:pt x="0" y="774268"/>
                </a:moveTo>
                <a:lnTo>
                  <a:pt x="0" y="0"/>
                </a:lnTo>
              </a:path>
            </a:pathLst>
          </a:custGeom>
          <a:ln w="6350">
            <a:solidFill>
              <a:srgbClr val="231F20"/>
            </a:solidFill>
          </a:ln>
        </p:spPr>
        <p:txBody>
          <a:bodyPr wrap="square" lIns="0" tIns="0" rIns="0" bIns="0" rtlCol="0"/>
          <a:lstStyle/>
          <a:p>
            <a:endParaRPr/>
          </a:p>
        </p:txBody>
      </p:sp>
      <p:sp>
        <p:nvSpPr>
          <p:cNvPr id="446" name="object 446"/>
          <p:cNvSpPr/>
          <p:nvPr/>
        </p:nvSpPr>
        <p:spPr>
          <a:xfrm>
            <a:off x="1078383" y="5462265"/>
            <a:ext cx="1270" cy="0"/>
          </a:xfrm>
          <a:custGeom>
            <a:avLst/>
            <a:gdLst/>
            <a:ahLst/>
            <a:cxnLst/>
            <a:rect l="l" t="t" r="r" b="b"/>
            <a:pathLst>
              <a:path w="1269">
                <a:moveTo>
                  <a:pt x="609" y="-3175"/>
                </a:moveTo>
                <a:lnTo>
                  <a:pt x="609" y="3175"/>
                </a:lnTo>
              </a:path>
            </a:pathLst>
          </a:custGeom>
          <a:ln w="3175">
            <a:solidFill>
              <a:srgbClr val="231F20"/>
            </a:solidFill>
          </a:ln>
        </p:spPr>
        <p:txBody>
          <a:bodyPr wrap="square" lIns="0" tIns="0" rIns="0" bIns="0" rtlCol="0"/>
          <a:lstStyle/>
          <a:p>
            <a:endParaRPr/>
          </a:p>
        </p:txBody>
      </p:sp>
      <p:sp>
        <p:nvSpPr>
          <p:cNvPr id="447" name="object 447"/>
          <p:cNvSpPr/>
          <p:nvPr/>
        </p:nvSpPr>
        <p:spPr>
          <a:xfrm>
            <a:off x="1439787" y="5462243"/>
            <a:ext cx="3810" cy="774700"/>
          </a:xfrm>
          <a:custGeom>
            <a:avLst/>
            <a:gdLst/>
            <a:ahLst/>
            <a:cxnLst/>
            <a:rect l="l" t="t" r="r" b="b"/>
            <a:pathLst>
              <a:path w="3809" h="774700">
                <a:moveTo>
                  <a:pt x="1638" y="-3175"/>
                </a:moveTo>
                <a:lnTo>
                  <a:pt x="1638" y="777443"/>
                </a:lnTo>
              </a:path>
            </a:pathLst>
          </a:custGeom>
          <a:ln w="9626">
            <a:solidFill>
              <a:srgbClr val="231F20"/>
            </a:solidFill>
          </a:ln>
        </p:spPr>
        <p:txBody>
          <a:bodyPr wrap="square" lIns="0" tIns="0" rIns="0" bIns="0" rtlCol="0"/>
          <a:lstStyle/>
          <a:p>
            <a:endParaRPr/>
          </a:p>
        </p:txBody>
      </p:sp>
      <p:sp>
        <p:nvSpPr>
          <p:cNvPr id="448" name="object 448"/>
          <p:cNvSpPr/>
          <p:nvPr/>
        </p:nvSpPr>
        <p:spPr>
          <a:xfrm>
            <a:off x="1439787" y="6236511"/>
            <a:ext cx="3810" cy="0"/>
          </a:xfrm>
          <a:custGeom>
            <a:avLst/>
            <a:gdLst/>
            <a:ahLst/>
            <a:cxnLst/>
            <a:rect l="l" t="t" r="r" b="b"/>
            <a:pathLst>
              <a:path w="3809">
                <a:moveTo>
                  <a:pt x="0" y="0"/>
                </a:moveTo>
                <a:lnTo>
                  <a:pt x="3276" y="0"/>
                </a:lnTo>
              </a:path>
            </a:pathLst>
          </a:custGeom>
          <a:ln w="6350">
            <a:solidFill>
              <a:srgbClr val="231F20"/>
            </a:solidFill>
          </a:ln>
        </p:spPr>
        <p:txBody>
          <a:bodyPr wrap="square" lIns="0" tIns="0" rIns="0" bIns="0" rtlCol="0"/>
          <a:lstStyle/>
          <a:p>
            <a:endParaRPr/>
          </a:p>
        </p:txBody>
      </p:sp>
      <p:sp>
        <p:nvSpPr>
          <p:cNvPr id="449" name="object 449"/>
          <p:cNvSpPr/>
          <p:nvPr/>
        </p:nvSpPr>
        <p:spPr>
          <a:xfrm>
            <a:off x="1443087" y="5462265"/>
            <a:ext cx="76835" cy="0"/>
          </a:xfrm>
          <a:custGeom>
            <a:avLst/>
            <a:gdLst/>
            <a:ahLst/>
            <a:cxnLst/>
            <a:rect l="l" t="t" r="r" b="b"/>
            <a:pathLst>
              <a:path w="76834">
                <a:moveTo>
                  <a:pt x="0" y="0"/>
                </a:moveTo>
                <a:lnTo>
                  <a:pt x="76301" y="0"/>
                </a:lnTo>
              </a:path>
            </a:pathLst>
          </a:custGeom>
          <a:ln w="6350">
            <a:solidFill>
              <a:srgbClr val="231F20"/>
            </a:solidFill>
          </a:ln>
        </p:spPr>
        <p:txBody>
          <a:bodyPr wrap="square" lIns="0" tIns="0" rIns="0" bIns="0" rtlCol="0"/>
          <a:lstStyle/>
          <a:p>
            <a:endParaRPr/>
          </a:p>
        </p:txBody>
      </p:sp>
      <p:sp>
        <p:nvSpPr>
          <p:cNvPr id="450" name="object 450"/>
          <p:cNvSpPr/>
          <p:nvPr/>
        </p:nvSpPr>
        <p:spPr>
          <a:xfrm>
            <a:off x="1443087" y="6236511"/>
            <a:ext cx="76835" cy="0"/>
          </a:xfrm>
          <a:custGeom>
            <a:avLst/>
            <a:gdLst/>
            <a:ahLst/>
            <a:cxnLst/>
            <a:rect l="l" t="t" r="r" b="b"/>
            <a:pathLst>
              <a:path w="76834">
                <a:moveTo>
                  <a:pt x="0" y="0"/>
                </a:moveTo>
                <a:lnTo>
                  <a:pt x="76301" y="0"/>
                </a:lnTo>
              </a:path>
            </a:pathLst>
          </a:custGeom>
          <a:ln w="6350">
            <a:solidFill>
              <a:srgbClr val="231F20"/>
            </a:solidFill>
          </a:ln>
        </p:spPr>
        <p:txBody>
          <a:bodyPr wrap="square" lIns="0" tIns="0" rIns="0" bIns="0" rtlCol="0"/>
          <a:lstStyle/>
          <a:p>
            <a:endParaRPr/>
          </a:p>
        </p:txBody>
      </p:sp>
      <p:sp>
        <p:nvSpPr>
          <p:cNvPr id="451" name="object 451"/>
          <p:cNvSpPr/>
          <p:nvPr/>
        </p:nvSpPr>
        <p:spPr>
          <a:xfrm>
            <a:off x="1520650" y="5462243"/>
            <a:ext cx="0" cy="774700"/>
          </a:xfrm>
          <a:custGeom>
            <a:avLst/>
            <a:gdLst/>
            <a:ahLst/>
            <a:cxnLst/>
            <a:rect l="l" t="t" r="r" b="b"/>
            <a:pathLst>
              <a:path h="774700">
                <a:moveTo>
                  <a:pt x="0" y="774268"/>
                </a:moveTo>
                <a:lnTo>
                  <a:pt x="0" y="0"/>
                </a:lnTo>
              </a:path>
            </a:pathLst>
          </a:custGeom>
          <a:ln w="6350">
            <a:solidFill>
              <a:srgbClr val="231F20"/>
            </a:solidFill>
          </a:ln>
        </p:spPr>
        <p:txBody>
          <a:bodyPr wrap="square" lIns="0" tIns="0" rIns="0" bIns="0" rtlCol="0"/>
          <a:lstStyle/>
          <a:p>
            <a:endParaRPr/>
          </a:p>
        </p:txBody>
      </p:sp>
      <p:sp>
        <p:nvSpPr>
          <p:cNvPr id="452" name="object 452"/>
          <p:cNvSpPr/>
          <p:nvPr/>
        </p:nvSpPr>
        <p:spPr>
          <a:xfrm>
            <a:off x="1519411" y="5462265"/>
            <a:ext cx="1270" cy="0"/>
          </a:xfrm>
          <a:custGeom>
            <a:avLst/>
            <a:gdLst/>
            <a:ahLst/>
            <a:cxnLst/>
            <a:rect l="l" t="t" r="r" b="b"/>
            <a:pathLst>
              <a:path w="1269">
                <a:moveTo>
                  <a:pt x="622" y="-3175"/>
                </a:moveTo>
                <a:lnTo>
                  <a:pt x="622" y="3175"/>
                </a:lnTo>
              </a:path>
            </a:pathLst>
          </a:custGeom>
          <a:ln w="3175">
            <a:solidFill>
              <a:srgbClr val="231F20"/>
            </a:solidFill>
          </a:ln>
        </p:spPr>
        <p:txBody>
          <a:bodyPr wrap="square" lIns="0" tIns="0" rIns="0" bIns="0" rtlCol="0"/>
          <a:lstStyle/>
          <a:p>
            <a:endParaRPr/>
          </a:p>
        </p:txBody>
      </p:sp>
      <p:sp>
        <p:nvSpPr>
          <p:cNvPr id="453" name="object 453"/>
          <p:cNvSpPr/>
          <p:nvPr/>
        </p:nvSpPr>
        <p:spPr>
          <a:xfrm>
            <a:off x="1519411" y="6236511"/>
            <a:ext cx="1270" cy="0"/>
          </a:xfrm>
          <a:custGeom>
            <a:avLst/>
            <a:gdLst/>
            <a:ahLst/>
            <a:cxnLst/>
            <a:rect l="l" t="t" r="r" b="b"/>
            <a:pathLst>
              <a:path w="1269">
                <a:moveTo>
                  <a:pt x="622" y="-3175"/>
                </a:moveTo>
                <a:lnTo>
                  <a:pt x="622" y="3175"/>
                </a:lnTo>
              </a:path>
            </a:pathLst>
          </a:custGeom>
          <a:ln w="3175">
            <a:solidFill>
              <a:srgbClr val="231F20"/>
            </a:solidFill>
          </a:ln>
        </p:spPr>
        <p:txBody>
          <a:bodyPr wrap="square" lIns="0" tIns="0" rIns="0" bIns="0" rtlCol="0"/>
          <a:lstStyle/>
          <a:p>
            <a:endParaRPr/>
          </a:p>
        </p:txBody>
      </p:sp>
      <p:sp>
        <p:nvSpPr>
          <p:cNvPr id="454" name="object 454"/>
          <p:cNvSpPr/>
          <p:nvPr/>
        </p:nvSpPr>
        <p:spPr>
          <a:xfrm>
            <a:off x="1527646" y="5462243"/>
            <a:ext cx="0" cy="774700"/>
          </a:xfrm>
          <a:custGeom>
            <a:avLst/>
            <a:gdLst/>
            <a:ahLst/>
            <a:cxnLst/>
            <a:rect l="l" t="t" r="r" b="b"/>
            <a:pathLst>
              <a:path h="774700">
                <a:moveTo>
                  <a:pt x="0" y="774268"/>
                </a:moveTo>
                <a:lnTo>
                  <a:pt x="0" y="0"/>
                </a:lnTo>
              </a:path>
            </a:pathLst>
          </a:custGeom>
          <a:ln w="6350">
            <a:solidFill>
              <a:srgbClr val="231F20"/>
            </a:solidFill>
          </a:ln>
        </p:spPr>
        <p:txBody>
          <a:bodyPr wrap="square" lIns="0" tIns="0" rIns="0" bIns="0" rtlCol="0"/>
          <a:lstStyle/>
          <a:p>
            <a:endParaRPr/>
          </a:p>
        </p:txBody>
      </p:sp>
      <p:sp>
        <p:nvSpPr>
          <p:cNvPr id="455" name="object 455"/>
          <p:cNvSpPr/>
          <p:nvPr/>
        </p:nvSpPr>
        <p:spPr>
          <a:xfrm>
            <a:off x="1527646" y="6236511"/>
            <a:ext cx="3810" cy="0"/>
          </a:xfrm>
          <a:custGeom>
            <a:avLst/>
            <a:gdLst/>
            <a:ahLst/>
            <a:cxnLst/>
            <a:rect l="l" t="t" r="r" b="b"/>
            <a:pathLst>
              <a:path w="3809">
                <a:moveTo>
                  <a:pt x="0" y="0"/>
                </a:moveTo>
                <a:lnTo>
                  <a:pt x="3200" y="0"/>
                </a:lnTo>
              </a:path>
            </a:pathLst>
          </a:custGeom>
          <a:ln w="6350">
            <a:solidFill>
              <a:srgbClr val="231F20"/>
            </a:solidFill>
          </a:ln>
        </p:spPr>
        <p:txBody>
          <a:bodyPr wrap="square" lIns="0" tIns="0" rIns="0" bIns="0" rtlCol="0"/>
          <a:lstStyle/>
          <a:p>
            <a:endParaRPr/>
          </a:p>
        </p:txBody>
      </p:sp>
      <p:sp>
        <p:nvSpPr>
          <p:cNvPr id="456" name="object 456"/>
          <p:cNvSpPr/>
          <p:nvPr/>
        </p:nvSpPr>
        <p:spPr>
          <a:xfrm>
            <a:off x="1527646" y="5462265"/>
            <a:ext cx="3810" cy="0"/>
          </a:xfrm>
          <a:custGeom>
            <a:avLst/>
            <a:gdLst/>
            <a:ahLst/>
            <a:cxnLst/>
            <a:rect l="l" t="t" r="r" b="b"/>
            <a:pathLst>
              <a:path w="3809">
                <a:moveTo>
                  <a:pt x="0" y="0"/>
                </a:moveTo>
                <a:lnTo>
                  <a:pt x="3200" y="0"/>
                </a:lnTo>
              </a:path>
            </a:pathLst>
          </a:custGeom>
          <a:ln w="6350">
            <a:solidFill>
              <a:srgbClr val="231F20"/>
            </a:solidFill>
          </a:ln>
        </p:spPr>
        <p:txBody>
          <a:bodyPr wrap="square" lIns="0" tIns="0" rIns="0" bIns="0" rtlCol="0"/>
          <a:lstStyle/>
          <a:p>
            <a:endParaRPr/>
          </a:p>
        </p:txBody>
      </p:sp>
      <p:sp>
        <p:nvSpPr>
          <p:cNvPr id="457" name="object 457"/>
          <p:cNvSpPr/>
          <p:nvPr/>
        </p:nvSpPr>
        <p:spPr>
          <a:xfrm>
            <a:off x="1530846" y="6236511"/>
            <a:ext cx="76835" cy="0"/>
          </a:xfrm>
          <a:custGeom>
            <a:avLst/>
            <a:gdLst/>
            <a:ahLst/>
            <a:cxnLst/>
            <a:rect l="l" t="t" r="r" b="b"/>
            <a:pathLst>
              <a:path w="76834">
                <a:moveTo>
                  <a:pt x="0" y="0"/>
                </a:moveTo>
                <a:lnTo>
                  <a:pt x="76771" y="0"/>
                </a:lnTo>
              </a:path>
            </a:pathLst>
          </a:custGeom>
          <a:ln w="6350">
            <a:solidFill>
              <a:srgbClr val="231F20"/>
            </a:solidFill>
          </a:ln>
        </p:spPr>
        <p:txBody>
          <a:bodyPr wrap="square" lIns="0" tIns="0" rIns="0" bIns="0" rtlCol="0"/>
          <a:lstStyle/>
          <a:p>
            <a:endParaRPr/>
          </a:p>
        </p:txBody>
      </p:sp>
      <p:sp>
        <p:nvSpPr>
          <p:cNvPr id="458" name="object 458"/>
          <p:cNvSpPr/>
          <p:nvPr/>
        </p:nvSpPr>
        <p:spPr>
          <a:xfrm>
            <a:off x="1530846" y="5462265"/>
            <a:ext cx="76835" cy="0"/>
          </a:xfrm>
          <a:custGeom>
            <a:avLst/>
            <a:gdLst/>
            <a:ahLst/>
            <a:cxnLst/>
            <a:rect l="l" t="t" r="r" b="b"/>
            <a:pathLst>
              <a:path w="76834">
                <a:moveTo>
                  <a:pt x="0" y="0"/>
                </a:moveTo>
                <a:lnTo>
                  <a:pt x="76771" y="0"/>
                </a:lnTo>
              </a:path>
            </a:pathLst>
          </a:custGeom>
          <a:ln w="6350">
            <a:solidFill>
              <a:srgbClr val="231F20"/>
            </a:solidFill>
          </a:ln>
        </p:spPr>
        <p:txBody>
          <a:bodyPr wrap="square" lIns="0" tIns="0" rIns="0" bIns="0" rtlCol="0"/>
          <a:lstStyle/>
          <a:p>
            <a:endParaRPr/>
          </a:p>
        </p:txBody>
      </p:sp>
      <p:sp>
        <p:nvSpPr>
          <p:cNvPr id="459" name="object 459"/>
          <p:cNvSpPr/>
          <p:nvPr/>
        </p:nvSpPr>
        <p:spPr>
          <a:xfrm>
            <a:off x="1608434" y="5453662"/>
            <a:ext cx="0" cy="792480"/>
          </a:xfrm>
          <a:custGeom>
            <a:avLst/>
            <a:gdLst/>
            <a:ahLst/>
            <a:cxnLst/>
            <a:rect l="l" t="t" r="r" b="b"/>
            <a:pathLst>
              <a:path h="792479">
                <a:moveTo>
                  <a:pt x="0" y="0"/>
                </a:moveTo>
                <a:lnTo>
                  <a:pt x="0" y="792244"/>
                </a:lnTo>
              </a:path>
            </a:pathLst>
          </a:custGeom>
          <a:ln w="6350">
            <a:solidFill>
              <a:srgbClr val="231F20"/>
            </a:solidFill>
          </a:ln>
        </p:spPr>
        <p:txBody>
          <a:bodyPr wrap="square" lIns="0" tIns="0" rIns="0" bIns="0" rtlCol="0"/>
          <a:lstStyle/>
          <a:p>
            <a:endParaRPr/>
          </a:p>
        </p:txBody>
      </p:sp>
      <p:sp>
        <p:nvSpPr>
          <p:cNvPr id="460" name="object 460"/>
          <p:cNvSpPr/>
          <p:nvPr/>
        </p:nvSpPr>
        <p:spPr>
          <a:xfrm>
            <a:off x="1608025" y="6233336"/>
            <a:ext cx="0" cy="6350"/>
          </a:xfrm>
          <a:custGeom>
            <a:avLst/>
            <a:gdLst/>
            <a:ahLst/>
            <a:cxnLst/>
            <a:rect l="l" t="t" r="r" b="b"/>
            <a:pathLst>
              <a:path h="6350">
                <a:moveTo>
                  <a:pt x="0" y="0"/>
                </a:moveTo>
                <a:lnTo>
                  <a:pt x="0" y="6350"/>
                </a:lnTo>
              </a:path>
            </a:pathLst>
          </a:custGeom>
          <a:ln w="3175">
            <a:solidFill>
              <a:srgbClr val="231F20"/>
            </a:solidFill>
          </a:ln>
        </p:spPr>
        <p:txBody>
          <a:bodyPr wrap="square" lIns="0" tIns="0" rIns="0" bIns="0" rtlCol="0"/>
          <a:lstStyle/>
          <a:p>
            <a:endParaRPr/>
          </a:p>
        </p:txBody>
      </p:sp>
      <p:sp>
        <p:nvSpPr>
          <p:cNvPr id="461" name="object 461"/>
          <p:cNvSpPr/>
          <p:nvPr/>
        </p:nvSpPr>
        <p:spPr>
          <a:xfrm>
            <a:off x="1608025" y="5459090"/>
            <a:ext cx="0" cy="6350"/>
          </a:xfrm>
          <a:custGeom>
            <a:avLst/>
            <a:gdLst/>
            <a:ahLst/>
            <a:cxnLst/>
            <a:rect l="l" t="t" r="r" b="b"/>
            <a:pathLst>
              <a:path h="6350">
                <a:moveTo>
                  <a:pt x="0" y="0"/>
                </a:moveTo>
                <a:lnTo>
                  <a:pt x="0" y="6350"/>
                </a:lnTo>
              </a:path>
            </a:pathLst>
          </a:custGeom>
          <a:ln w="3175">
            <a:solidFill>
              <a:srgbClr val="231F20"/>
            </a:solidFill>
          </a:ln>
        </p:spPr>
        <p:txBody>
          <a:bodyPr wrap="square" lIns="0" tIns="0" rIns="0" bIns="0" rtlCol="0"/>
          <a:lstStyle/>
          <a:p>
            <a:endParaRPr/>
          </a:p>
        </p:txBody>
      </p:sp>
      <p:sp>
        <p:nvSpPr>
          <p:cNvPr id="462" name="object 462"/>
          <p:cNvSpPr/>
          <p:nvPr/>
        </p:nvSpPr>
        <p:spPr>
          <a:xfrm>
            <a:off x="815850" y="6236511"/>
            <a:ext cx="635" cy="0"/>
          </a:xfrm>
          <a:custGeom>
            <a:avLst/>
            <a:gdLst/>
            <a:ahLst/>
            <a:cxnLst/>
            <a:rect l="l" t="t" r="r" b="b"/>
            <a:pathLst>
              <a:path w="634">
                <a:moveTo>
                  <a:pt x="0" y="0"/>
                </a:moveTo>
                <a:lnTo>
                  <a:pt x="419" y="0"/>
                </a:lnTo>
              </a:path>
            </a:pathLst>
          </a:custGeom>
          <a:ln w="6350">
            <a:solidFill>
              <a:srgbClr val="231F20"/>
            </a:solidFill>
          </a:ln>
        </p:spPr>
        <p:txBody>
          <a:bodyPr wrap="square" lIns="0" tIns="0" rIns="0" bIns="0" rtlCol="0"/>
          <a:lstStyle/>
          <a:p>
            <a:endParaRPr/>
          </a:p>
        </p:txBody>
      </p:sp>
      <p:sp>
        <p:nvSpPr>
          <p:cNvPr id="463" name="object 463"/>
          <p:cNvSpPr/>
          <p:nvPr/>
        </p:nvSpPr>
        <p:spPr>
          <a:xfrm>
            <a:off x="816060" y="5452882"/>
            <a:ext cx="0" cy="793115"/>
          </a:xfrm>
          <a:custGeom>
            <a:avLst/>
            <a:gdLst/>
            <a:ahLst/>
            <a:cxnLst/>
            <a:rect l="l" t="t" r="r" b="b"/>
            <a:pathLst>
              <a:path h="793114">
                <a:moveTo>
                  <a:pt x="0" y="0"/>
                </a:moveTo>
                <a:lnTo>
                  <a:pt x="0" y="792590"/>
                </a:lnTo>
              </a:path>
            </a:pathLst>
          </a:custGeom>
          <a:ln w="6769">
            <a:solidFill>
              <a:srgbClr val="231F20"/>
            </a:solidFill>
          </a:ln>
        </p:spPr>
        <p:txBody>
          <a:bodyPr wrap="square" lIns="0" tIns="0" rIns="0" bIns="0" rtlCol="0"/>
          <a:lstStyle/>
          <a:p>
            <a:endParaRPr/>
          </a:p>
        </p:txBody>
      </p:sp>
      <p:sp>
        <p:nvSpPr>
          <p:cNvPr id="464" name="object 464"/>
          <p:cNvSpPr/>
          <p:nvPr/>
        </p:nvSpPr>
        <p:spPr>
          <a:xfrm>
            <a:off x="816248" y="6236511"/>
            <a:ext cx="79375" cy="0"/>
          </a:xfrm>
          <a:custGeom>
            <a:avLst/>
            <a:gdLst/>
            <a:ahLst/>
            <a:cxnLst/>
            <a:rect l="l" t="t" r="r" b="b"/>
            <a:pathLst>
              <a:path w="79375">
                <a:moveTo>
                  <a:pt x="0" y="0"/>
                </a:moveTo>
                <a:lnTo>
                  <a:pt x="79171" y="0"/>
                </a:lnTo>
              </a:path>
            </a:pathLst>
          </a:custGeom>
          <a:ln w="6350">
            <a:solidFill>
              <a:srgbClr val="231F20"/>
            </a:solidFill>
          </a:ln>
        </p:spPr>
        <p:txBody>
          <a:bodyPr wrap="square" lIns="0" tIns="0" rIns="0" bIns="0" rtlCol="0"/>
          <a:lstStyle/>
          <a:p>
            <a:endParaRPr/>
          </a:p>
        </p:txBody>
      </p:sp>
      <p:sp>
        <p:nvSpPr>
          <p:cNvPr id="465" name="object 465"/>
          <p:cNvSpPr/>
          <p:nvPr/>
        </p:nvSpPr>
        <p:spPr>
          <a:xfrm>
            <a:off x="816248" y="5462265"/>
            <a:ext cx="79375" cy="0"/>
          </a:xfrm>
          <a:custGeom>
            <a:avLst/>
            <a:gdLst/>
            <a:ahLst/>
            <a:cxnLst/>
            <a:rect l="l" t="t" r="r" b="b"/>
            <a:pathLst>
              <a:path w="79375">
                <a:moveTo>
                  <a:pt x="0" y="0"/>
                </a:moveTo>
                <a:lnTo>
                  <a:pt x="79171" y="0"/>
                </a:lnTo>
              </a:path>
            </a:pathLst>
          </a:custGeom>
          <a:ln w="6350">
            <a:solidFill>
              <a:srgbClr val="231F20"/>
            </a:solidFill>
          </a:ln>
        </p:spPr>
        <p:txBody>
          <a:bodyPr wrap="square" lIns="0" tIns="0" rIns="0" bIns="0" rtlCol="0"/>
          <a:lstStyle/>
          <a:p>
            <a:endParaRPr/>
          </a:p>
        </p:txBody>
      </p:sp>
      <p:sp>
        <p:nvSpPr>
          <p:cNvPr id="466" name="object 466"/>
          <p:cNvSpPr/>
          <p:nvPr/>
        </p:nvSpPr>
        <p:spPr>
          <a:xfrm>
            <a:off x="895424" y="6236511"/>
            <a:ext cx="1270" cy="0"/>
          </a:xfrm>
          <a:custGeom>
            <a:avLst/>
            <a:gdLst/>
            <a:ahLst/>
            <a:cxnLst/>
            <a:rect l="l" t="t" r="r" b="b"/>
            <a:pathLst>
              <a:path w="1269">
                <a:moveTo>
                  <a:pt x="622" y="-3175"/>
                </a:moveTo>
                <a:lnTo>
                  <a:pt x="622" y="3175"/>
                </a:lnTo>
              </a:path>
            </a:pathLst>
          </a:custGeom>
          <a:ln w="3175">
            <a:solidFill>
              <a:srgbClr val="231F20"/>
            </a:solidFill>
          </a:ln>
        </p:spPr>
        <p:txBody>
          <a:bodyPr wrap="square" lIns="0" tIns="0" rIns="0" bIns="0" rtlCol="0"/>
          <a:lstStyle/>
          <a:p>
            <a:endParaRPr/>
          </a:p>
        </p:txBody>
      </p:sp>
      <p:sp>
        <p:nvSpPr>
          <p:cNvPr id="467" name="object 467"/>
          <p:cNvSpPr/>
          <p:nvPr/>
        </p:nvSpPr>
        <p:spPr>
          <a:xfrm>
            <a:off x="895424" y="5462265"/>
            <a:ext cx="1270" cy="0"/>
          </a:xfrm>
          <a:custGeom>
            <a:avLst/>
            <a:gdLst/>
            <a:ahLst/>
            <a:cxnLst/>
            <a:rect l="l" t="t" r="r" b="b"/>
            <a:pathLst>
              <a:path w="1269">
                <a:moveTo>
                  <a:pt x="622" y="-3175"/>
                </a:moveTo>
                <a:lnTo>
                  <a:pt x="622" y="3175"/>
                </a:lnTo>
              </a:path>
            </a:pathLst>
          </a:custGeom>
          <a:ln w="3175">
            <a:solidFill>
              <a:srgbClr val="231F20"/>
            </a:solidFill>
          </a:ln>
        </p:spPr>
        <p:txBody>
          <a:bodyPr wrap="square" lIns="0" tIns="0" rIns="0" bIns="0" rtlCol="0"/>
          <a:lstStyle/>
          <a:p>
            <a:endParaRPr/>
          </a:p>
        </p:txBody>
      </p:sp>
      <p:sp>
        <p:nvSpPr>
          <p:cNvPr id="468" name="object 468"/>
          <p:cNvSpPr/>
          <p:nvPr/>
        </p:nvSpPr>
        <p:spPr>
          <a:xfrm>
            <a:off x="896664" y="5462243"/>
            <a:ext cx="0" cy="774700"/>
          </a:xfrm>
          <a:custGeom>
            <a:avLst/>
            <a:gdLst/>
            <a:ahLst/>
            <a:cxnLst/>
            <a:rect l="l" t="t" r="r" b="b"/>
            <a:pathLst>
              <a:path h="774700">
                <a:moveTo>
                  <a:pt x="0" y="774268"/>
                </a:moveTo>
                <a:lnTo>
                  <a:pt x="0" y="0"/>
                </a:lnTo>
              </a:path>
            </a:pathLst>
          </a:custGeom>
          <a:ln w="6350">
            <a:solidFill>
              <a:srgbClr val="231F20"/>
            </a:solidFill>
          </a:ln>
        </p:spPr>
        <p:txBody>
          <a:bodyPr wrap="square" lIns="0" tIns="0" rIns="0" bIns="0" rtlCol="0"/>
          <a:lstStyle/>
          <a:p>
            <a:endParaRPr/>
          </a:p>
        </p:txBody>
      </p:sp>
      <p:sp>
        <p:nvSpPr>
          <p:cNvPr id="469" name="object 469"/>
          <p:cNvSpPr/>
          <p:nvPr/>
        </p:nvSpPr>
        <p:spPr>
          <a:xfrm>
            <a:off x="896664" y="5462265"/>
            <a:ext cx="13970" cy="0"/>
          </a:xfrm>
          <a:custGeom>
            <a:avLst/>
            <a:gdLst/>
            <a:ahLst/>
            <a:cxnLst/>
            <a:rect l="l" t="t" r="r" b="b"/>
            <a:pathLst>
              <a:path w="13969">
                <a:moveTo>
                  <a:pt x="0" y="0"/>
                </a:moveTo>
                <a:lnTo>
                  <a:pt x="13944" y="0"/>
                </a:lnTo>
              </a:path>
            </a:pathLst>
          </a:custGeom>
          <a:ln w="6350">
            <a:solidFill>
              <a:srgbClr val="231F20"/>
            </a:solidFill>
          </a:ln>
        </p:spPr>
        <p:txBody>
          <a:bodyPr wrap="square" lIns="0" tIns="0" rIns="0" bIns="0" rtlCol="0"/>
          <a:lstStyle/>
          <a:p>
            <a:endParaRPr/>
          </a:p>
        </p:txBody>
      </p:sp>
      <p:sp>
        <p:nvSpPr>
          <p:cNvPr id="470" name="object 470"/>
          <p:cNvSpPr/>
          <p:nvPr/>
        </p:nvSpPr>
        <p:spPr>
          <a:xfrm>
            <a:off x="988143" y="5462265"/>
            <a:ext cx="13970" cy="0"/>
          </a:xfrm>
          <a:custGeom>
            <a:avLst/>
            <a:gdLst/>
            <a:ahLst/>
            <a:cxnLst/>
            <a:rect l="l" t="t" r="r" b="b"/>
            <a:pathLst>
              <a:path w="13969">
                <a:moveTo>
                  <a:pt x="0" y="0"/>
                </a:moveTo>
                <a:lnTo>
                  <a:pt x="13944" y="0"/>
                </a:lnTo>
              </a:path>
            </a:pathLst>
          </a:custGeom>
          <a:ln w="6350">
            <a:solidFill>
              <a:srgbClr val="231F20"/>
            </a:solidFill>
          </a:ln>
        </p:spPr>
        <p:txBody>
          <a:bodyPr wrap="square" lIns="0" tIns="0" rIns="0" bIns="0" rtlCol="0"/>
          <a:lstStyle/>
          <a:p>
            <a:endParaRPr/>
          </a:p>
        </p:txBody>
      </p:sp>
      <p:sp>
        <p:nvSpPr>
          <p:cNvPr id="471" name="object 471"/>
          <p:cNvSpPr/>
          <p:nvPr/>
        </p:nvSpPr>
        <p:spPr>
          <a:xfrm>
            <a:off x="1079599" y="5462265"/>
            <a:ext cx="12065" cy="0"/>
          </a:xfrm>
          <a:custGeom>
            <a:avLst/>
            <a:gdLst/>
            <a:ahLst/>
            <a:cxnLst/>
            <a:rect l="l" t="t" r="r" b="b"/>
            <a:pathLst>
              <a:path w="12065">
                <a:moveTo>
                  <a:pt x="0" y="0"/>
                </a:moveTo>
                <a:lnTo>
                  <a:pt x="11455" y="0"/>
                </a:lnTo>
              </a:path>
            </a:pathLst>
          </a:custGeom>
          <a:ln w="6350">
            <a:solidFill>
              <a:srgbClr val="231F20"/>
            </a:solidFill>
          </a:ln>
        </p:spPr>
        <p:txBody>
          <a:bodyPr wrap="square" lIns="0" tIns="0" rIns="0" bIns="0" rtlCol="0"/>
          <a:lstStyle/>
          <a:p>
            <a:endParaRPr/>
          </a:p>
        </p:txBody>
      </p:sp>
      <p:sp>
        <p:nvSpPr>
          <p:cNvPr id="472" name="object 472"/>
          <p:cNvSpPr/>
          <p:nvPr/>
        </p:nvSpPr>
        <p:spPr>
          <a:xfrm>
            <a:off x="1168647" y="5462265"/>
            <a:ext cx="10795" cy="0"/>
          </a:xfrm>
          <a:custGeom>
            <a:avLst/>
            <a:gdLst/>
            <a:ahLst/>
            <a:cxnLst/>
            <a:rect l="l" t="t" r="r" b="b"/>
            <a:pathLst>
              <a:path w="10794">
                <a:moveTo>
                  <a:pt x="0" y="0"/>
                </a:moveTo>
                <a:lnTo>
                  <a:pt x="10617" y="0"/>
                </a:lnTo>
              </a:path>
            </a:pathLst>
          </a:custGeom>
          <a:ln w="6350">
            <a:solidFill>
              <a:srgbClr val="231F20"/>
            </a:solidFill>
          </a:ln>
        </p:spPr>
        <p:txBody>
          <a:bodyPr wrap="square" lIns="0" tIns="0" rIns="0" bIns="0" rtlCol="0"/>
          <a:lstStyle/>
          <a:p>
            <a:endParaRPr/>
          </a:p>
        </p:txBody>
      </p:sp>
      <p:sp>
        <p:nvSpPr>
          <p:cNvPr id="473" name="object 473"/>
          <p:cNvSpPr/>
          <p:nvPr/>
        </p:nvSpPr>
        <p:spPr>
          <a:xfrm>
            <a:off x="1256407" y="5462265"/>
            <a:ext cx="10795" cy="0"/>
          </a:xfrm>
          <a:custGeom>
            <a:avLst/>
            <a:gdLst/>
            <a:ahLst/>
            <a:cxnLst/>
            <a:rect l="l" t="t" r="r" b="b"/>
            <a:pathLst>
              <a:path w="10794">
                <a:moveTo>
                  <a:pt x="0" y="0"/>
                </a:moveTo>
                <a:lnTo>
                  <a:pt x="10668" y="0"/>
                </a:lnTo>
              </a:path>
            </a:pathLst>
          </a:custGeom>
          <a:ln w="6350">
            <a:solidFill>
              <a:srgbClr val="231F20"/>
            </a:solidFill>
          </a:ln>
        </p:spPr>
        <p:txBody>
          <a:bodyPr wrap="square" lIns="0" tIns="0" rIns="0" bIns="0" rtlCol="0"/>
          <a:lstStyle/>
          <a:p>
            <a:endParaRPr/>
          </a:p>
        </p:txBody>
      </p:sp>
      <p:sp>
        <p:nvSpPr>
          <p:cNvPr id="474" name="object 474"/>
          <p:cNvSpPr/>
          <p:nvPr/>
        </p:nvSpPr>
        <p:spPr>
          <a:xfrm>
            <a:off x="1344637" y="5462265"/>
            <a:ext cx="10795" cy="0"/>
          </a:xfrm>
          <a:custGeom>
            <a:avLst/>
            <a:gdLst/>
            <a:ahLst/>
            <a:cxnLst/>
            <a:rect l="l" t="t" r="r" b="b"/>
            <a:pathLst>
              <a:path w="10794">
                <a:moveTo>
                  <a:pt x="0" y="0"/>
                </a:moveTo>
                <a:lnTo>
                  <a:pt x="10668" y="0"/>
                </a:lnTo>
              </a:path>
            </a:pathLst>
          </a:custGeom>
          <a:ln w="6350">
            <a:solidFill>
              <a:srgbClr val="231F20"/>
            </a:solidFill>
          </a:ln>
        </p:spPr>
        <p:txBody>
          <a:bodyPr wrap="square" lIns="0" tIns="0" rIns="0" bIns="0" rtlCol="0"/>
          <a:lstStyle/>
          <a:p>
            <a:endParaRPr/>
          </a:p>
        </p:txBody>
      </p:sp>
      <p:sp>
        <p:nvSpPr>
          <p:cNvPr id="475" name="object 475"/>
          <p:cNvSpPr/>
          <p:nvPr/>
        </p:nvSpPr>
        <p:spPr>
          <a:xfrm>
            <a:off x="1432421" y="5462265"/>
            <a:ext cx="10795" cy="0"/>
          </a:xfrm>
          <a:custGeom>
            <a:avLst/>
            <a:gdLst/>
            <a:ahLst/>
            <a:cxnLst/>
            <a:rect l="l" t="t" r="r" b="b"/>
            <a:pathLst>
              <a:path w="10794">
                <a:moveTo>
                  <a:pt x="0" y="0"/>
                </a:moveTo>
                <a:lnTo>
                  <a:pt x="10668" y="0"/>
                </a:lnTo>
              </a:path>
            </a:pathLst>
          </a:custGeom>
          <a:ln w="6350">
            <a:solidFill>
              <a:srgbClr val="231F20"/>
            </a:solidFill>
          </a:ln>
        </p:spPr>
        <p:txBody>
          <a:bodyPr wrap="square" lIns="0" tIns="0" rIns="0" bIns="0" rtlCol="0"/>
          <a:lstStyle/>
          <a:p>
            <a:endParaRPr/>
          </a:p>
        </p:txBody>
      </p:sp>
      <p:sp>
        <p:nvSpPr>
          <p:cNvPr id="476" name="object 476"/>
          <p:cNvSpPr/>
          <p:nvPr/>
        </p:nvSpPr>
        <p:spPr>
          <a:xfrm>
            <a:off x="1520650" y="5462265"/>
            <a:ext cx="10795" cy="0"/>
          </a:xfrm>
          <a:custGeom>
            <a:avLst/>
            <a:gdLst/>
            <a:ahLst/>
            <a:cxnLst/>
            <a:rect l="l" t="t" r="r" b="b"/>
            <a:pathLst>
              <a:path w="10794">
                <a:moveTo>
                  <a:pt x="0" y="0"/>
                </a:moveTo>
                <a:lnTo>
                  <a:pt x="10198" y="0"/>
                </a:lnTo>
              </a:path>
            </a:pathLst>
          </a:custGeom>
          <a:ln w="6350">
            <a:solidFill>
              <a:srgbClr val="231F20"/>
            </a:solidFill>
          </a:ln>
        </p:spPr>
        <p:txBody>
          <a:bodyPr wrap="square" lIns="0" tIns="0" rIns="0" bIns="0" rtlCol="0"/>
          <a:lstStyle/>
          <a:p>
            <a:endParaRPr/>
          </a:p>
        </p:txBody>
      </p:sp>
      <p:sp>
        <p:nvSpPr>
          <p:cNvPr id="477" name="object 477"/>
          <p:cNvSpPr/>
          <p:nvPr/>
        </p:nvSpPr>
        <p:spPr>
          <a:xfrm>
            <a:off x="815850" y="5452882"/>
            <a:ext cx="793115" cy="1270"/>
          </a:xfrm>
          <a:custGeom>
            <a:avLst/>
            <a:gdLst/>
            <a:ahLst/>
            <a:cxnLst/>
            <a:rect l="l" t="t" r="r" b="b"/>
            <a:pathLst>
              <a:path w="793115" h="1270">
                <a:moveTo>
                  <a:pt x="-3175" y="393"/>
                </a:moveTo>
                <a:lnTo>
                  <a:pt x="795756" y="393"/>
                </a:lnTo>
              </a:path>
            </a:pathLst>
          </a:custGeom>
          <a:ln w="7137">
            <a:solidFill>
              <a:srgbClr val="231F20"/>
            </a:solidFill>
          </a:ln>
        </p:spPr>
        <p:txBody>
          <a:bodyPr wrap="square" lIns="0" tIns="0" rIns="0" bIns="0" rtlCol="0"/>
          <a:lstStyle/>
          <a:p>
            <a:endParaRPr/>
          </a:p>
        </p:txBody>
      </p:sp>
      <p:sp>
        <p:nvSpPr>
          <p:cNvPr id="478" name="object 478"/>
          <p:cNvSpPr/>
          <p:nvPr/>
        </p:nvSpPr>
        <p:spPr>
          <a:xfrm>
            <a:off x="1616199" y="5528413"/>
            <a:ext cx="5080" cy="0"/>
          </a:xfrm>
          <a:custGeom>
            <a:avLst/>
            <a:gdLst/>
            <a:ahLst/>
            <a:cxnLst/>
            <a:rect l="l" t="t" r="r" b="b"/>
            <a:pathLst>
              <a:path w="5080">
                <a:moveTo>
                  <a:pt x="0" y="0"/>
                </a:moveTo>
                <a:lnTo>
                  <a:pt x="4495" y="0"/>
                </a:lnTo>
              </a:path>
            </a:pathLst>
          </a:custGeom>
          <a:ln w="6350">
            <a:solidFill>
              <a:srgbClr val="231F20"/>
            </a:solidFill>
          </a:ln>
        </p:spPr>
        <p:txBody>
          <a:bodyPr wrap="square" lIns="0" tIns="0" rIns="0" bIns="0" rtlCol="0"/>
          <a:lstStyle/>
          <a:p>
            <a:endParaRPr/>
          </a:p>
        </p:txBody>
      </p:sp>
      <p:sp>
        <p:nvSpPr>
          <p:cNvPr id="479" name="object 479"/>
          <p:cNvSpPr/>
          <p:nvPr/>
        </p:nvSpPr>
        <p:spPr>
          <a:xfrm>
            <a:off x="1616199" y="6170791"/>
            <a:ext cx="5080" cy="0"/>
          </a:xfrm>
          <a:custGeom>
            <a:avLst/>
            <a:gdLst/>
            <a:ahLst/>
            <a:cxnLst/>
            <a:rect l="l" t="t" r="r" b="b"/>
            <a:pathLst>
              <a:path w="5080">
                <a:moveTo>
                  <a:pt x="0" y="0"/>
                </a:moveTo>
                <a:lnTo>
                  <a:pt x="4495" y="0"/>
                </a:lnTo>
              </a:path>
            </a:pathLst>
          </a:custGeom>
          <a:ln w="6350">
            <a:solidFill>
              <a:srgbClr val="231F20"/>
            </a:solidFill>
          </a:ln>
        </p:spPr>
        <p:txBody>
          <a:bodyPr wrap="square" lIns="0" tIns="0" rIns="0" bIns="0" rtlCol="0"/>
          <a:lstStyle/>
          <a:p>
            <a:endParaRPr/>
          </a:p>
        </p:txBody>
      </p:sp>
      <p:sp>
        <p:nvSpPr>
          <p:cNvPr id="480" name="object 480"/>
          <p:cNvSpPr/>
          <p:nvPr/>
        </p:nvSpPr>
        <p:spPr>
          <a:xfrm>
            <a:off x="1615380" y="5528413"/>
            <a:ext cx="1270" cy="642620"/>
          </a:xfrm>
          <a:custGeom>
            <a:avLst/>
            <a:gdLst/>
            <a:ahLst/>
            <a:cxnLst/>
            <a:rect l="l" t="t" r="r" b="b"/>
            <a:pathLst>
              <a:path w="1269" h="642620">
                <a:moveTo>
                  <a:pt x="406" y="-3175"/>
                </a:moveTo>
                <a:lnTo>
                  <a:pt x="406" y="645553"/>
                </a:lnTo>
              </a:path>
            </a:pathLst>
          </a:custGeom>
          <a:ln w="7162">
            <a:solidFill>
              <a:srgbClr val="231F20"/>
            </a:solidFill>
          </a:ln>
        </p:spPr>
        <p:txBody>
          <a:bodyPr wrap="square" lIns="0" tIns="0" rIns="0" bIns="0" rtlCol="0"/>
          <a:lstStyle/>
          <a:p>
            <a:endParaRPr/>
          </a:p>
        </p:txBody>
      </p:sp>
      <p:sp>
        <p:nvSpPr>
          <p:cNvPr id="481" name="object 481"/>
          <p:cNvSpPr/>
          <p:nvPr/>
        </p:nvSpPr>
        <p:spPr>
          <a:xfrm>
            <a:off x="1615380" y="6170791"/>
            <a:ext cx="1270" cy="0"/>
          </a:xfrm>
          <a:custGeom>
            <a:avLst/>
            <a:gdLst/>
            <a:ahLst/>
            <a:cxnLst/>
            <a:rect l="l" t="t" r="r" b="b"/>
            <a:pathLst>
              <a:path w="1269">
                <a:moveTo>
                  <a:pt x="406" y="-3175"/>
                </a:moveTo>
                <a:lnTo>
                  <a:pt x="406" y="3175"/>
                </a:lnTo>
              </a:path>
            </a:pathLst>
          </a:custGeom>
          <a:ln w="3175">
            <a:solidFill>
              <a:srgbClr val="231F20"/>
            </a:solidFill>
          </a:ln>
        </p:spPr>
        <p:txBody>
          <a:bodyPr wrap="square" lIns="0" tIns="0" rIns="0" bIns="0" rtlCol="0"/>
          <a:lstStyle/>
          <a:p>
            <a:endParaRPr/>
          </a:p>
        </p:txBody>
      </p:sp>
      <p:sp>
        <p:nvSpPr>
          <p:cNvPr id="482" name="object 482"/>
          <p:cNvSpPr/>
          <p:nvPr/>
        </p:nvSpPr>
        <p:spPr>
          <a:xfrm>
            <a:off x="1621506" y="5528413"/>
            <a:ext cx="0" cy="642620"/>
          </a:xfrm>
          <a:custGeom>
            <a:avLst/>
            <a:gdLst/>
            <a:ahLst/>
            <a:cxnLst/>
            <a:rect l="l" t="t" r="r" b="b"/>
            <a:pathLst>
              <a:path h="642620">
                <a:moveTo>
                  <a:pt x="0" y="642378"/>
                </a:moveTo>
                <a:lnTo>
                  <a:pt x="0" y="0"/>
                </a:lnTo>
              </a:path>
            </a:pathLst>
          </a:custGeom>
          <a:ln w="6350">
            <a:solidFill>
              <a:srgbClr val="231F20"/>
            </a:solidFill>
          </a:ln>
        </p:spPr>
        <p:txBody>
          <a:bodyPr wrap="square" lIns="0" tIns="0" rIns="0" bIns="0" rtlCol="0"/>
          <a:lstStyle/>
          <a:p>
            <a:endParaRPr/>
          </a:p>
        </p:txBody>
      </p:sp>
      <p:sp>
        <p:nvSpPr>
          <p:cNvPr id="483" name="object 483"/>
          <p:cNvSpPr/>
          <p:nvPr/>
        </p:nvSpPr>
        <p:spPr>
          <a:xfrm>
            <a:off x="1620688" y="5528413"/>
            <a:ext cx="1270" cy="0"/>
          </a:xfrm>
          <a:custGeom>
            <a:avLst/>
            <a:gdLst/>
            <a:ahLst/>
            <a:cxnLst/>
            <a:rect l="l" t="t" r="r" b="b"/>
            <a:pathLst>
              <a:path w="1269">
                <a:moveTo>
                  <a:pt x="406" y="-3175"/>
                </a:moveTo>
                <a:lnTo>
                  <a:pt x="406" y="3175"/>
                </a:lnTo>
              </a:path>
            </a:pathLst>
          </a:custGeom>
          <a:ln w="3175">
            <a:solidFill>
              <a:srgbClr val="231F20"/>
            </a:solidFill>
          </a:ln>
        </p:spPr>
        <p:txBody>
          <a:bodyPr wrap="square" lIns="0" tIns="0" rIns="0" bIns="0" rtlCol="0"/>
          <a:lstStyle/>
          <a:p>
            <a:endParaRPr/>
          </a:p>
        </p:txBody>
      </p:sp>
      <p:sp>
        <p:nvSpPr>
          <p:cNvPr id="484" name="object 484"/>
          <p:cNvSpPr/>
          <p:nvPr/>
        </p:nvSpPr>
        <p:spPr>
          <a:xfrm>
            <a:off x="1620688" y="6170791"/>
            <a:ext cx="1270" cy="0"/>
          </a:xfrm>
          <a:custGeom>
            <a:avLst/>
            <a:gdLst/>
            <a:ahLst/>
            <a:cxnLst/>
            <a:rect l="l" t="t" r="r" b="b"/>
            <a:pathLst>
              <a:path w="1269">
                <a:moveTo>
                  <a:pt x="406" y="-3175"/>
                </a:moveTo>
                <a:lnTo>
                  <a:pt x="406" y="3175"/>
                </a:lnTo>
              </a:path>
            </a:pathLst>
          </a:custGeom>
          <a:ln w="3175">
            <a:solidFill>
              <a:srgbClr val="231F20"/>
            </a:solidFill>
          </a:ln>
        </p:spPr>
        <p:txBody>
          <a:bodyPr wrap="square" lIns="0" tIns="0" rIns="0" bIns="0" rtlCol="0"/>
          <a:lstStyle/>
          <a:p>
            <a:endParaRPr/>
          </a:p>
        </p:txBody>
      </p:sp>
      <p:sp>
        <p:nvSpPr>
          <p:cNvPr id="485" name="object 485"/>
          <p:cNvSpPr/>
          <p:nvPr/>
        </p:nvSpPr>
        <p:spPr>
          <a:xfrm>
            <a:off x="1613371" y="5528413"/>
            <a:ext cx="2540" cy="0"/>
          </a:xfrm>
          <a:custGeom>
            <a:avLst/>
            <a:gdLst/>
            <a:ahLst/>
            <a:cxnLst/>
            <a:rect l="l" t="t" r="r" b="b"/>
            <a:pathLst>
              <a:path w="2540">
                <a:moveTo>
                  <a:pt x="990" y="-3175"/>
                </a:moveTo>
                <a:lnTo>
                  <a:pt x="990" y="3175"/>
                </a:lnTo>
              </a:path>
            </a:pathLst>
          </a:custGeom>
          <a:ln w="3175">
            <a:solidFill>
              <a:srgbClr val="231F20"/>
            </a:solidFill>
          </a:ln>
        </p:spPr>
        <p:txBody>
          <a:bodyPr wrap="square" lIns="0" tIns="0" rIns="0" bIns="0" rtlCol="0"/>
          <a:lstStyle/>
          <a:p>
            <a:endParaRPr/>
          </a:p>
        </p:txBody>
      </p:sp>
      <p:sp>
        <p:nvSpPr>
          <p:cNvPr id="486" name="object 486"/>
          <p:cNvSpPr/>
          <p:nvPr/>
        </p:nvSpPr>
        <p:spPr>
          <a:xfrm>
            <a:off x="1613371" y="6170791"/>
            <a:ext cx="2540" cy="0"/>
          </a:xfrm>
          <a:custGeom>
            <a:avLst/>
            <a:gdLst/>
            <a:ahLst/>
            <a:cxnLst/>
            <a:rect l="l" t="t" r="r" b="b"/>
            <a:pathLst>
              <a:path w="2540">
                <a:moveTo>
                  <a:pt x="990" y="-3175"/>
                </a:moveTo>
                <a:lnTo>
                  <a:pt x="990" y="3175"/>
                </a:lnTo>
              </a:path>
            </a:pathLst>
          </a:custGeom>
          <a:ln w="3175">
            <a:solidFill>
              <a:srgbClr val="231F20"/>
            </a:solidFill>
          </a:ln>
        </p:spPr>
        <p:txBody>
          <a:bodyPr wrap="square" lIns="0" tIns="0" rIns="0" bIns="0" rtlCol="0"/>
          <a:lstStyle/>
          <a:p>
            <a:endParaRPr/>
          </a:p>
        </p:txBody>
      </p:sp>
      <p:sp>
        <p:nvSpPr>
          <p:cNvPr id="487" name="object 487"/>
          <p:cNvSpPr/>
          <p:nvPr/>
        </p:nvSpPr>
        <p:spPr>
          <a:xfrm>
            <a:off x="1608434" y="5528413"/>
            <a:ext cx="2540" cy="0"/>
          </a:xfrm>
          <a:custGeom>
            <a:avLst/>
            <a:gdLst/>
            <a:ahLst/>
            <a:cxnLst/>
            <a:rect l="l" t="t" r="r" b="b"/>
            <a:pathLst>
              <a:path w="2540">
                <a:moveTo>
                  <a:pt x="1238" y="-3175"/>
                </a:moveTo>
                <a:lnTo>
                  <a:pt x="1238" y="3175"/>
                </a:lnTo>
              </a:path>
            </a:pathLst>
          </a:custGeom>
          <a:ln w="3175">
            <a:solidFill>
              <a:srgbClr val="231F20"/>
            </a:solidFill>
          </a:ln>
        </p:spPr>
        <p:txBody>
          <a:bodyPr wrap="square" lIns="0" tIns="0" rIns="0" bIns="0" rtlCol="0"/>
          <a:lstStyle/>
          <a:p>
            <a:endParaRPr/>
          </a:p>
        </p:txBody>
      </p:sp>
      <p:sp>
        <p:nvSpPr>
          <p:cNvPr id="488" name="object 488"/>
          <p:cNvSpPr/>
          <p:nvPr/>
        </p:nvSpPr>
        <p:spPr>
          <a:xfrm>
            <a:off x="1608434" y="6170791"/>
            <a:ext cx="2540" cy="0"/>
          </a:xfrm>
          <a:custGeom>
            <a:avLst/>
            <a:gdLst/>
            <a:ahLst/>
            <a:cxnLst/>
            <a:rect l="l" t="t" r="r" b="b"/>
            <a:pathLst>
              <a:path w="2540">
                <a:moveTo>
                  <a:pt x="1238" y="-3175"/>
                </a:moveTo>
                <a:lnTo>
                  <a:pt x="1238" y="3175"/>
                </a:lnTo>
              </a:path>
            </a:pathLst>
          </a:custGeom>
          <a:ln w="3175">
            <a:solidFill>
              <a:srgbClr val="231F20"/>
            </a:solidFill>
          </a:ln>
        </p:spPr>
        <p:txBody>
          <a:bodyPr wrap="square" lIns="0" tIns="0" rIns="0" bIns="0" rtlCol="0"/>
          <a:lstStyle/>
          <a:p>
            <a:endParaRPr/>
          </a:p>
        </p:txBody>
      </p:sp>
      <p:sp>
        <p:nvSpPr>
          <p:cNvPr id="489" name="object 489"/>
          <p:cNvSpPr/>
          <p:nvPr/>
        </p:nvSpPr>
        <p:spPr>
          <a:xfrm>
            <a:off x="1610916" y="5528413"/>
            <a:ext cx="2540" cy="0"/>
          </a:xfrm>
          <a:custGeom>
            <a:avLst/>
            <a:gdLst/>
            <a:ahLst/>
            <a:cxnLst/>
            <a:rect l="l" t="t" r="r" b="b"/>
            <a:pathLst>
              <a:path w="2540">
                <a:moveTo>
                  <a:pt x="1238" y="-3175"/>
                </a:moveTo>
                <a:lnTo>
                  <a:pt x="1238" y="3175"/>
                </a:lnTo>
              </a:path>
            </a:pathLst>
          </a:custGeom>
          <a:ln w="3175">
            <a:solidFill>
              <a:srgbClr val="231F20"/>
            </a:solidFill>
          </a:ln>
        </p:spPr>
        <p:txBody>
          <a:bodyPr wrap="square" lIns="0" tIns="0" rIns="0" bIns="0" rtlCol="0"/>
          <a:lstStyle/>
          <a:p>
            <a:endParaRPr/>
          </a:p>
        </p:txBody>
      </p:sp>
      <p:sp>
        <p:nvSpPr>
          <p:cNvPr id="490" name="object 490"/>
          <p:cNvSpPr/>
          <p:nvPr/>
        </p:nvSpPr>
        <p:spPr>
          <a:xfrm>
            <a:off x="1610916" y="6170791"/>
            <a:ext cx="2540" cy="0"/>
          </a:xfrm>
          <a:custGeom>
            <a:avLst/>
            <a:gdLst/>
            <a:ahLst/>
            <a:cxnLst/>
            <a:rect l="l" t="t" r="r" b="b"/>
            <a:pathLst>
              <a:path w="2540">
                <a:moveTo>
                  <a:pt x="1238" y="-3175"/>
                </a:moveTo>
                <a:lnTo>
                  <a:pt x="1238" y="3175"/>
                </a:lnTo>
              </a:path>
            </a:pathLst>
          </a:custGeom>
          <a:ln w="3175">
            <a:solidFill>
              <a:srgbClr val="231F20"/>
            </a:solidFill>
          </a:ln>
        </p:spPr>
        <p:txBody>
          <a:bodyPr wrap="square" lIns="0" tIns="0" rIns="0" bIns="0" rtlCol="0"/>
          <a:lstStyle/>
          <a:p>
            <a:endParaRPr/>
          </a:p>
        </p:txBody>
      </p:sp>
      <p:sp>
        <p:nvSpPr>
          <p:cNvPr id="491" name="object 491"/>
          <p:cNvSpPr/>
          <p:nvPr/>
        </p:nvSpPr>
        <p:spPr>
          <a:xfrm>
            <a:off x="802759" y="5528413"/>
            <a:ext cx="1270" cy="0"/>
          </a:xfrm>
          <a:custGeom>
            <a:avLst/>
            <a:gdLst/>
            <a:ahLst/>
            <a:cxnLst/>
            <a:rect l="l" t="t" r="r" b="b"/>
            <a:pathLst>
              <a:path w="1270">
                <a:moveTo>
                  <a:pt x="406" y="-3175"/>
                </a:moveTo>
                <a:lnTo>
                  <a:pt x="406" y="3175"/>
                </a:lnTo>
              </a:path>
            </a:pathLst>
          </a:custGeom>
          <a:ln w="3175">
            <a:solidFill>
              <a:srgbClr val="231F20"/>
            </a:solidFill>
          </a:ln>
        </p:spPr>
        <p:txBody>
          <a:bodyPr wrap="square" lIns="0" tIns="0" rIns="0" bIns="0" rtlCol="0"/>
          <a:lstStyle/>
          <a:p>
            <a:endParaRPr/>
          </a:p>
        </p:txBody>
      </p:sp>
      <p:sp>
        <p:nvSpPr>
          <p:cNvPr id="492" name="object 492"/>
          <p:cNvSpPr/>
          <p:nvPr/>
        </p:nvSpPr>
        <p:spPr>
          <a:xfrm>
            <a:off x="802759" y="6170791"/>
            <a:ext cx="1270" cy="0"/>
          </a:xfrm>
          <a:custGeom>
            <a:avLst/>
            <a:gdLst/>
            <a:ahLst/>
            <a:cxnLst/>
            <a:rect l="l" t="t" r="r" b="b"/>
            <a:pathLst>
              <a:path w="1270">
                <a:moveTo>
                  <a:pt x="406" y="-3175"/>
                </a:moveTo>
                <a:lnTo>
                  <a:pt x="406" y="3175"/>
                </a:lnTo>
              </a:path>
            </a:pathLst>
          </a:custGeom>
          <a:ln w="3175">
            <a:solidFill>
              <a:srgbClr val="231F20"/>
            </a:solidFill>
          </a:ln>
        </p:spPr>
        <p:txBody>
          <a:bodyPr wrap="square" lIns="0" tIns="0" rIns="0" bIns="0" rtlCol="0"/>
          <a:lstStyle/>
          <a:p>
            <a:endParaRPr/>
          </a:p>
        </p:txBody>
      </p:sp>
      <p:sp>
        <p:nvSpPr>
          <p:cNvPr id="493" name="object 493"/>
          <p:cNvSpPr/>
          <p:nvPr/>
        </p:nvSpPr>
        <p:spPr>
          <a:xfrm>
            <a:off x="802754" y="5528413"/>
            <a:ext cx="0" cy="642620"/>
          </a:xfrm>
          <a:custGeom>
            <a:avLst/>
            <a:gdLst/>
            <a:ahLst/>
            <a:cxnLst/>
            <a:rect l="l" t="t" r="r" b="b"/>
            <a:pathLst>
              <a:path h="642620">
                <a:moveTo>
                  <a:pt x="0" y="0"/>
                </a:moveTo>
                <a:lnTo>
                  <a:pt x="0" y="642378"/>
                </a:lnTo>
              </a:path>
            </a:pathLst>
          </a:custGeom>
          <a:ln w="6350">
            <a:solidFill>
              <a:srgbClr val="231F20"/>
            </a:solidFill>
          </a:ln>
        </p:spPr>
        <p:txBody>
          <a:bodyPr wrap="square" lIns="0" tIns="0" rIns="0" bIns="0" rtlCol="0"/>
          <a:lstStyle/>
          <a:p>
            <a:endParaRPr/>
          </a:p>
        </p:txBody>
      </p:sp>
      <p:sp>
        <p:nvSpPr>
          <p:cNvPr id="494" name="object 494"/>
          <p:cNvSpPr/>
          <p:nvPr/>
        </p:nvSpPr>
        <p:spPr>
          <a:xfrm>
            <a:off x="803578" y="5528413"/>
            <a:ext cx="5080" cy="0"/>
          </a:xfrm>
          <a:custGeom>
            <a:avLst/>
            <a:gdLst/>
            <a:ahLst/>
            <a:cxnLst/>
            <a:rect l="l" t="t" r="r" b="b"/>
            <a:pathLst>
              <a:path w="5079">
                <a:moveTo>
                  <a:pt x="4508" y="0"/>
                </a:moveTo>
                <a:lnTo>
                  <a:pt x="0" y="0"/>
                </a:lnTo>
              </a:path>
            </a:pathLst>
          </a:custGeom>
          <a:ln w="6350">
            <a:solidFill>
              <a:srgbClr val="231F20"/>
            </a:solidFill>
          </a:ln>
        </p:spPr>
        <p:txBody>
          <a:bodyPr wrap="square" lIns="0" tIns="0" rIns="0" bIns="0" rtlCol="0"/>
          <a:lstStyle/>
          <a:p>
            <a:endParaRPr/>
          </a:p>
        </p:txBody>
      </p:sp>
      <p:sp>
        <p:nvSpPr>
          <p:cNvPr id="495" name="object 495"/>
          <p:cNvSpPr/>
          <p:nvPr/>
        </p:nvSpPr>
        <p:spPr>
          <a:xfrm>
            <a:off x="803578" y="6170791"/>
            <a:ext cx="5080" cy="0"/>
          </a:xfrm>
          <a:custGeom>
            <a:avLst/>
            <a:gdLst/>
            <a:ahLst/>
            <a:cxnLst/>
            <a:rect l="l" t="t" r="r" b="b"/>
            <a:pathLst>
              <a:path w="5079">
                <a:moveTo>
                  <a:pt x="4508" y="0"/>
                </a:moveTo>
                <a:lnTo>
                  <a:pt x="0" y="0"/>
                </a:lnTo>
              </a:path>
            </a:pathLst>
          </a:custGeom>
          <a:ln w="6350">
            <a:solidFill>
              <a:srgbClr val="231F20"/>
            </a:solidFill>
          </a:ln>
        </p:spPr>
        <p:txBody>
          <a:bodyPr wrap="square" lIns="0" tIns="0" rIns="0" bIns="0" rtlCol="0"/>
          <a:lstStyle/>
          <a:p>
            <a:endParaRPr/>
          </a:p>
        </p:txBody>
      </p:sp>
      <p:sp>
        <p:nvSpPr>
          <p:cNvPr id="496" name="object 496"/>
          <p:cNvSpPr/>
          <p:nvPr/>
        </p:nvSpPr>
        <p:spPr>
          <a:xfrm>
            <a:off x="808081" y="5528413"/>
            <a:ext cx="1270" cy="0"/>
          </a:xfrm>
          <a:custGeom>
            <a:avLst/>
            <a:gdLst/>
            <a:ahLst/>
            <a:cxnLst/>
            <a:rect l="l" t="t" r="r" b="b"/>
            <a:pathLst>
              <a:path w="1270">
                <a:moveTo>
                  <a:pt x="387" y="-3175"/>
                </a:moveTo>
                <a:lnTo>
                  <a:pt x="387" y="3175"/>
                </a:lnTo>
              </a:path>
            </a:pathLst>
          </a:custGeom>
          <a:ln w="3175">
            <a:solidFill>
              <a:srgbClr val="231F20"/>
            </a:solidFill>
          </a:ln>
        </p:spPr>
        <p:txBody>
          <a:bodyPr wrap="square" lIns="0" tIns="0" rIns="0" bIns="0" rtlCol="0"/>
          <a:lstStyle/>
          <a:p>
            <a:endParaRPr/>
          </a:p>
        </p:txBody>
      </p:sp>
      <p:sp>
        <p:nvSpPr>
          <p:cNvPr id="497" name="object 497"/>
          <p:cNvSpPr/>
          <p:nvPr/>
        </p:nvSpPr>
        <p:spPr>
          <a:xfrm>
            <a:off x="808081" y="5528413"/>
            <a:ext cx="1270" cy="642620"/>
          </a:xfrm>
          <a:custGeom>
            <a:avLst/>
            <a:gdLst/>
            <a:ahLst/>
            <a:cxnLst/>
            <a:rect l="l" t="t" r="r" b="b"/>
            <a:pathLst>
              <a:path w="1270" h="642620">
                <a:moveTo>
                  <a:pt x="387" y="-3175"/>
                </a:moveTo>
                <a:lnTo>
                  <a:pt x="387" y="645553"/>
                </a:lnTo>
              </a:path>
            </a:pathLst>
          </a:custGeom>
          <a:ln w="7124">
            <a:solidFill>
              <a:srgbClr val="231F20"/>
            </a:solidFill>
          </a:ln>
        </p:spPr>
        <p:txBody>
          <a:bodyPr wrap="square" lIns="0" tIns="0" rIns="0" bIns="0" rtlCol="0"/>
          <a:lstStyle/>
          <a:p>
            <a:endParaRPr/>
          </a:p>
        </p:txBody>
      </p:sp>
      <p:sp>
        <p:nvSpPr>
          <p:cNvPr id="498" name="object 498"/>
          <p:cNvSpPr/>
          <p:nvPr/>
        </p:nvSpPr>
        <p:spPr>
          <a:xfrm>
            <a:off x="808857" y="5528413"/>
            <a:ext cx="2540" cy="0"/>
          </a:xfrm>
          <a:custGeom>
            <a:avLst/>
            <a:gdLst/>
            <a:ahLst/>
            <a:cxnLst/>
            <a:rect l="l" t="t" r="r" b="b"/>
            <a:pathLst>
              <a:path w="2540">
                <a:moveTo>
                  <a:pt x="1028" y="-3175"/>
                </a:moveTo>
                <a:lnTo>
                  <a:pt x="1028" y="3175"/>
                </a:lnTo>
              </a:path>
            </a:pathLst>
          </a:custGeom>
          <a:ln w="3175">
            <a:solidFill>
              <a:srgbClr val="231F20"/>
            </a:solidFill>
          </a:ln>
        </p:spPr>
        <p:txBody>
          <a:bodyPr wrap="square" lIns="0" tIns="0" rIns="0" bIns="0" rtlCol="0"/>
          <a:lstStyle/>
          <a:p>
            <a:endParaRPr/>
          </a:p>
        </p:txBody>
      </p:sp>
      <p:sp>
        <p:nvSpPr>
          <p:cNvPr id="499" name="object 499"/>
          <p:cNvSpPr/>
          <p:nvPr/>
        </p:nvSpPr>
        <p:spPr>
          <a:xfrm>
            <a:off x="808857" y="6170791"/>
            <a:ext cx="2540" cy="0"/>
          </a:xfrm>
          <a:custGeom>
            <a:avLst/>
            <a:gdLst/>
            <a:ahLst/>
            <a:cxnLst/>
            <a:rect l="l" t="t" r="r" b="b"/>
            <a:pathLst>
              <a:path w="2540">
                <a:moveTo>
                  <a:pt x="1028" y="-3175"/>
                </a:moveTo>
                <a:lnTo>
                  <a:pt x="1028" y="3175"/>
                </a:lnTo>
              </a:path>
            </a:pathLst>
          </a:custGeom>
          <a:ln w="3175">
            <a:solidFill>
              <a:srgbClr val="231F20"/>
            </a:solidFill>
          </a:ln>
        </p:spPr>
        <p:txBody>
          <a:bodyPr wrap="square" lIns="0" tIns="0" rIns="0" bIns="0" rtlCol="0"/>
          <a:lstStyle/>
          <a:p>
            <a:endParaRPr/>
          </a:p>
        </p:txBody>
      </p:sp>
      <p:sp>
        <p:nvSpPr>
          <p:cNvPr id="500" name="object 500"/>
          <p:cNvSpPr/>
          <p:nvPr/>
        </p:nvSpPr>
        <p:spPr>
          <a:xfrm>
            <a:off x="813373" y="5528413"/>
            <a:ext cx="2540" cy="0"/>
          </a:xfrm>
          <a:custGeom>
            <a:avLst/>
            <a:gdLst/>
            <a:ahLst/>
            <a:cxnLst/>
            <a:rect l="l" t="t" r="r" b="b"/>
            <a:pathLst>
              <a:path w="2540">
                <a:moveTo>
                  <a:pt x="1238" y="-3175"/>
                </a:moveTo>
                <a:lnTo>
                  <a:pt x="1238" y="3175"/>
                </a:lnTo>
              </a:path>
            </a:pathLst>
          </a:custGeom>
          <a:ln w="3175">
            <a:solidFill>
              <a:srgbClr val="231F20"/>
            </a:solidFill>
          </a:ln>
        </p:spPr>
        <p:txBody>
          <a:bodyPr wrap="square" lIns="0" tIns="0" rIns="0" bIns="0" rtlCol="0"/>
          <a:lstStyle/>
          <a:p>
            <a:endParaRPr/>
          </a:p>
        </p:txBody>
      </p:sp>
      <p:sp>
        <p:nvSpPr>
          <p:cNvPr id="501" name="object 501"/>
          <p:cNvSpPr/>
          <p:nvPr/>
        </p:nvSpPr>
        <p:spPr>
          <a:xfrm>
            <a:off x="813373" y="6170791"/>
            <a:ext cx="2540" cy="0"/>
          </a:xfrm>
          <a:custGeom>
            <a:avLst/>
            <a:gdLst/>
            <a:ahLst/>
            <a:cxnLst/>
            <a:rect l="l" t="t" r="r" b="b"/>
            <a:pathLst>
              <a:path w="2540">
                <a:moveTo>
                  <a:pt x="1238" y="-3175"/>
                </a:moveTo>
                <a:lnTo>
                  <a:pt x="1238" y="3175"/>
                </a:lnTo>
              </a:path>
            </a:pathLst>
          </a:custGeom>
          <a:ln w="3175">
            <a:solidFill>
              <a:srgbClr val="231F20"/>
            </a:solidFill>
          </a:ln>
        </p:spPr>
        <p:txBody>
          <a:bodyPr wrap="square" lIns="0" tIns="0" rIns="0" bIns="0" rtlCol="0"/>
          <a:lstStyle/>
          <a:p>
            <a:endParaRPr/>
          </a:p>
        </p:txBody>
      </p:sp>
      <p:sp>
        <p:nvSpPr>
          <p:cNvPr id="502" name="object 502"/>
          <p:cNvSpPr/>
          <p:nvPr/>
        </p:nvSpPr>
        <p:spPr>
          <a:xfrm>
            <a:off x="810919" y="5528413"/>
            <a:ext cx="2540" cy="0"/>
          </a:xfrm>
          <a:custGeom>
            <a:avLst/>
            <a:gdLst/>
            <a:ahLst/>
            <a:cxnLst/>
            <a:rect l="l" t="t" r="r" b="b"/>
            <a:pathLst>
              <a:path w="2540">
                <a:moveTo>
                  <a:pt x="1225" y="-3175"/>
                </a:moveTo>
                <a:lnTo>
                  <a:pt x="1225" y="3175"/>
                </a:lnTo>
              </a:path>
            </a:pathLst>
          </a:custGeom>
          <a:ln w="3175">
            <a:solidFill>
              <a:srgbClr val="231F20"/>
            </a:solidFill>
          </a:ln>
        </p:spPr>
        <p:txBody>
          <a:bodyPr wrap="square" lIns="0" tIns="0" rIns="0" bIns="0" rtlCol="0"/>
          <a:lstStyle/>
          <a:p>
            <a:endParaRPr/>
          </a:p>
        </p:txBody>
      </p:sp>
      <p:sp>
        <p:nvSpPr>
          <p:cNvPr id="503" name="object 503"/>
          <p:cNvSpPr/>
          <p:nvPr/>
        </p:nvSpPr>
        <p:spPr>
          <a:xfrm>
            <a:off x="810919" y="6170791"/>
            <a:ext cx="2540" cy="0"/>
          </a:xfrm>
          <a:custGeom>
            <a:avLst/>
            <a:gdLst/>
            <a:ahLst/>
            <a:cxnLst/>
            <a:rect l="l" t="t" r="r" b="b"/>
            <a:pathLst>
              <a:path w="2540">
                <a:moveTo>
                  <a:pt x="1225" y="-3175"/>
                </a:moveTo>
                <a:lnTo>
                  <a:pt x="1225" y="3175"/>
                </a:lnTo>
              </a:path>
            </a:pathLst>
          </a:custGeom>
          <a:ln w="3175">
            <a:solidFill>
              <a:srgbClr val="231F20"/>
            </a:solidFill>
          </a:ln>
        </p:spPr>
        <p:txBody>
          <a:bodyPr wrap="square" lIns="0" tIns="0" rIns="0" bIns="0" rtlCol="0"/>
          <a:lstStyle/>
          <a:p>
            <a:endParaRPr/>
          </a:p>
        </p:txBody>
      </p:sp>
      <p:sp>
        <p:nvSpPr>
          <p:cNvPr id="504" name="object 504"/>
          <p:cNvSpPr/>
          <p:nvPr/>
        </p:nvSpPr>
        <p:spPr>
          <a:xfrm>
            <a:off x="948959" y="5890626"/>
            <a:ext cx="94996" cy="95021"/>
          </a:xfrm>
          <a:prstGeom prst="rect">
            <a:avLst/>
          </a:prstGeom>
          <a:blipFill>
            <a:blip r:embed="rId18" cstate="print"/>
            <a:stretch>
              <a:fillRect/>
            </a:stretch>
          </a:blipFill>
        </p:spPr>
        <p:txBody>
          <a:bodyPr wrap="square" lIns="0" tIns="0" rIns="0" bIns="0" rtlCol="0"/>
          <a:lstStyle/>
          <a:p>
            <a:endParaRPr/>
          </a:p>
        </p:txBody>
      </p:sp>
      <p:sp>
        <p:nvSpPr>
          <p:cNvPr id="505" name="object 505"/>
          <p:cNvSpPr/>
          <p:nvPr/>
        </p:nvSpPr>
        <p:spPr>
          <a:xfrm>
            <a:off x="1080573" y="6118680"/>
            <a:ext cx="94996" cy="95008"/>
          </a:xfrm>
          <a:prstGeom prst="rect">
            <a:avLst/>
          </a:prstGeom>
          <a:blipFill>
            <a:blip r:embed="rId19" cstate="print"/>
            <a:stretch>
              <a:fillRect/>
            </a:stretch>
          </a:blipFill>
        </p:spPr>
        <p:txBody>
          <a:bodyPr wrap="square" lIns="0" tIns="0" rIns="0" bIns="0" rtlCol="0"/>
          <a:lstStyle/>
          <a:p>
            <a:endParaRPr/>
          </a:p>
        </p:txBody>
      </p:sp>
      <p:sp>
        <p:nvSpPr>
          <p:cNvPr id="506" name="object 506"/>
          <p:cNvSpPr/>
          <p:nvPr/>
        </p:nvSpPr>
        <p:spPr>
          <a:xfrm>
            <a:off x="1213674" y="6020777"/>
            <a:ext cx="94996" cy="95008"/>
          </a:xfrm>
          <a:prstGeom prst="rect">
            <a:avLst/>
          </a:prstGeom>
          <a:blipFill>
            <a:blip r:embed="rId20" cstate="print"/>
            <a:stretch>
              <a:fillRect/>
            </a:stretch>
          </a:blipFill>
        </p:spPr>
        <p:txBody>
          <a:bodyPr wrap="square" lIns="0" tIns="0" rIns="0" bIns="0" rtlCol="0"/>
          <a:lstStyle/>
          <a:p>
            <a:endParaRPr/>
          </a:p>
        </p:txBody>
      </p:sp>
      <p:sp>
        <p:nvSpPr>
          <p:cNvPr id="507" name="object 507"/>
          <p:cNvSpPr/>
          <p:nvPr/>
        </p:nvSpPr>
        <p:spPr>
          <a:xfrm>
            <a:off x="3441744" y="4337319"/>
            <a:ext cx="549275" cy="900430"/>
          </a:xfrm>
          <a:custGeom>
            <a:avLst/>
            <a:gdLst/>
            <a:ahLst/>
            <a:cxnLst/>
            <a:rect l="l" t="t" r="r" b="b"/>
            <a:pathLst>
              <a:path w="549275" h="900429">
                <a:moveTo>
                  <a:pt x="49936" y="702360"/>
                </a:moveTo>
                <a:lnTo>
                  <a:pt x="35064" y="715149"/>
                </a:lnTo>
                <a:lnTo>
                  <a:pt x="30568" y="712647"/>
                </a:lnTo>
                <a:lnTo>
                  <a:pt x="26413" y="709364"/>
                </a:lnTo>
                <a:lnTo>
                  <a:pt x="21634" y="703451"/>
                </a:lnTo>
                <a:lnTo>
                  <a:pt x="17645" y="694983"/>
                </a:lnTo>
                <a:lnTo>
                  <a:pt x="15862" y="684034"/>
                </a:lnTo>
                <a:lnTo>
                  <a:pt x="14701" y="648772"/>
                </a:lnTo>
                <a:lnTo>
                  <a:pt x="12446" y="587059"/>
                </a:lnTo>
                <a:lnTo>
                  <a:pt x="10247" y="528395"/>
                </a:lnTo>
                <a:lnTo>
                  <a:pt x="9258" y="502284"/>
                </a:lnTo>
                <a:lnTo>
                  <a:pt x="0" y="491337"/>
                </a:lnTo>
                <a:lnTo>
                  <a:pt x="457" y="482676"/>
                </a:lnTo>
                <a:lnTo>
                  <a:pt x="927" y="474002"/>
                </a:lnTo>
                <a:lnTo>
                  <a:pt x="3987" y="470687"/>
                </a:lnTo>
                <a:lnTo>
                  <a:pt x="7861" y="463334"/>
                </a:lnTo>
                <a:lnTo>
                  <a:pt x="4775" y="455650"/>
                </a:lnTo>
                <a:lnTo>
                  <a:pt x="2632" y="449176"/>
                </a:lnTo>
                <a:lnTo>
                  <a:pt x="1235" y="441912"/>
                </a:lnTo>
                <a:lnTo>
                  <a:pt x="1242" y="434833"/>
                </a:lnTo>
                <a:lnTo>
                  <a:pt x="3314" y="428917"/>
                </a:lnTo>
                <a:lnTo>
                  <a:pt x="2789" y="279939"/>
                </a:lnTo>
                <a:lnTo>
                  <a:pt x="3062" y="200172"/>
                </a:lnTo>
                <a:lnTo>
                  <a:pt x="7620" y="139877"/>
                </a:lnTo>
                <a:lnTo>
                  <a:pt x="19750" y="83921"/>
                </a:lnTo>
                <a:lnTo>
                  <a:pt x="70104" y="27660"/>
                </a:lnTo>
                <a:lnTo>
                  <a:pt x="121201" y="11497"/>
                </a:lnTo>
                <a:lnTo>
                  <a:pt x="174012" y="3718"/>
                </a:lnTo>
                <a:lnTo>
                  <a:pt x="225091" y="198"/>
                </a:lnTo>
                <a:lnTo>
                  <a:pt x="233045" y="0"/>
                </a:lnTo>
                <a:lnTo>
                  <a:pt x="256461" y="1494"/>
                </a:lnTo>
                <a:lnTo>
                  <a:pt x="317131" y="20675"/>
                </a:lnTo>
                <a:lnTo>
                  <a:pt x="359603" y="39112"/>
                </a:lnTo>
                <a:lnTo>
                  <a:pt x="411735" y="63236"/>
                </a:lnTo>
                <a:lnTo>
                  <a:pt x="458783" y="87012"/>
                </a:lnTo>
                <a:lnTo>
                  <a:pt x="497973" y="117398"/>
                </a:lnTo>
                <a:lnTo>
                  <a:pt x="530157" y="176047"/>
                </a:lnTo>
                <a:lnTo>
                  <a:pt x="537819" y="220814"/>
                </a:lnTo>
                <a:lnTo>
                  <a:pt x="539177" y="299097"/>
                </a:lnTo>
                <a:lnTo>
                  <a:pt x="539948" y="406817"/>
                </a:lnTo>
                <a:lnTo>
                  <a:pt x="540293" y="502133"/>
                </a:lnTo>
                <a:lnTo>
                  <a:pt x="540372" y="543204"/>
                </a:lnTo>
                <a:lnTo>
                  <a:pt x="543471" y="539889"/>
                </a:lnTo>
                <a:lnTo>
                  <a:pt x="546265" y="541159"/>
                </a:lnTo>
                <a:lnTo>
                  <a:pt x="549135" y="542493"/>
                </a:lnTo>
                <a:lnTo>
                  <a:pt x="548309" y="590067"/>
                </a:lnTo>
                <a:lnTo>
                  <a:pt x="547243" y="593940"/>
                </a:lnTo>
                <a:lnTo>
                  <a:pt x="545490" y="594486"/>
                </a:lnTo>
                <a:lnTo>
                  <a:pt x="538556" y="817879"/>
                </a:lnTo>
                <a:lnTo>
                  <a:pt x="528931" y="837748"/>
                </a:lnTo>
                <a:lnTo>
                  <a:pt x="518328" y="849476"/>
                </a:lnTo>
                <a:lnTo>
                  <a:pt x="500090" y="857658"/>
                </a:lnTo>
                <a:lnTo>
                  <a:pt x="467563" y="866889"/>
                </a:lnTo>
                <a:lnTo>
                  <a:pt x="467499" y="856970"/>
                </a:lnTo>
                <a:lnTo>
                  <a:pt x="412115" y="873772"/>
                </a:lnTo>
                <a:lnTo>
                  <a:pt x="410476" y="882967"/>
                </a:lnTo>
                <a:lnTo>
                  <a:pt x="373210" y="893361"/>
                </a:lnTo>
                <a:lnTo>
                  <a:pt x="352904" y="898636"/>
                </a:lnTo>
                <a:lnTo>
                  <a:pt x="342461" y="900419"/>
                </a:lnTo>
                <a:lnTo>
                  <a:pt x="334784" y="900341"/>
                </a:lnTo>
                <a:lnTo>
                  <a:pt x="292569" y="898105"/>
                </a:lnTo>
                <a:lnTo>
                  <a:pt x="285242" y="894232"/>
                </a:lnTo>
                <a:lnTo>
                  <a:pt x="285648" y="886777"/>
                </a:lnTo>
                <a:lnTo>
                  <a:pt x="286042" y="879208"/>
                </a:lnTo>
                <a:lnTo>
                  <a:pt x="287845" y="878027"/>
                </a:lnTo>
                <a:lnTo>
                  <a:pt x="251394" y="842321"/>
                </a:lnTo>
                <a:lnTo>
                  <a:pt x="194500" y="802322"/>
                </a:lnTo>
                <a:lnTo>
                  <a:pt x="144148" y="767286"/>
                </a:lnTo>
                <a:lnTo>
                  <a:pt x="97539" y="735082"/>
                </a:lnTo>
                <a:lnTo>
                  <a:pt x="63269" y="711507"/>
                </a:lnTo>
                <a:lnTo>
                  <a:pt x="49936" y="702360"/>
                </a:lnTo>
                <a:close/>
              </a:path>
            </a:pathLst>
          </a:custGeom>
          <a:ln w="6350">
            <a:solidFill>
              <a:srgbClr val="231F20"/>
            </a:solidFill>
          </a:ln>
        </p:spPr>
        <p:txBody>
          <a:bodyPr wrap="square" lIns="0" tIns="0" rIns="0" bIns="0" rtlCol="0"/>
          <a:lstStyle/>
          <a:p>
            <a:endParaRPr/>
          </a:p>
        </p:txBody>
      </p:sp>
      <p:sp>
        <p:nvSpPr>
          <p:cNvPr id="508" name="object 508"/>
          <p:cNvSpPr/>
          <p:nvPr/>
        </p:nvSpPr>
        <p:spPr>
          <a:xfrm>
            <a:off x="3457275" y="5009747"/>
            <a:ext cx="34925" cy="30480"/>
          </a:xfrm>
          <a:custGeom>
            <a:avLst/>
            <a:gdLst/>
            <a:ahLst/>
            <a:cxnLst/>
            <a:rect l="l" t="t" r="r" b="b"/>
            <a:pathLst>
              <a:path w="34925" h="30479">
                <a:moveTo>
                  <a:pt x="13855" y="12420"/>
                </a:moveTo>
                <a:lnTo>
                  <a:pt x="17335" y="24091"/>
                </a:lnTo>
                <a:lnTo>
                  <a:pt x="19367" y="23939"/>
                </a:lnTo>
                <a:lnTo>
                  <a:pt x="21424" y="23723"/>
                </a:lnTo>
                <a:lnTo>
                  <a:pt x="24206" y="21666"/>
                </a:lnTo>
                <a:lnTo>
                  <a:pt x="28562" y="25234"/>
                </a:lnTo>
                <a:lnTo>
                  <a:pt x="32867" y="28778"/>
                </a:lnTo>
                <a:lnTo>
                  <a:pt x="34404" y="29933"/>
                </a:lnTo>
                <a:lnTo>
                  <a:pt x="27373" y="24195"/>
                </a:lnTo>
                <a:lnTo>
                  <a:pt x="15730" y="14023"/>
                </a:lnTo>
                <a:lnTo>
                  <a:pt x="4823" y="4323"/>
                </a:lnTo>
                <a:lnTo>
                  <a:pt x="0" y="0"/>
                </a:lnTo>
              </a:path>
            </a:pathLst>
          </a:custGeom>
          <a:ln w="6350">
            <a:solidFill>
              <a:srgbClr val="231F20"/>
            </a:solidFill>
          </a:ln>
        </p:spPr>
        <p:txBody>
          <a:bodyPr wrap="square" lIns="0" tIns="0" rIns="0" bIns="0" rtlCol="0"/>
          <a:lstStyle/>
          <a:p>
            <a:endParaRPr/>
          </a:p>
        </p:txBody>
      </p:sp>
      <p:sp>
        <p:nvSpPr>
          <p:cNvPr id="509" name="object 509"/>
          <p:cNvSpPr/>
          <p:nvPr/>
        </p:nvSpPr>
        <p:spPr>
          <a:xfrm>
            <a:off x="3451001" y="4839599"/>
            <a:ext cx="536575" cy="158750"/>
          </a:xfrm>
          <a:custGeom>
            <a:avLst/>
            <a:gdLst/>
            <a:ahLst/>
            <a:cxnLst/>
            <a:rect l="l" t="t" r="r" b="b"/>
            <a:pathLst>
              <a:path w="536575" h="158750">
                <a:moveTo>
                  <a:pt x="0" y="0"/>
                </a:moveTo>
                <a:lnTo>
                  <a:pt x="58710" y="41290"/>
                </a:lnTo>
                <a:lnTo>
                  <a:pt x="92497" y="64862"/>
                </a:lnTo>
                <a:lnTo>
                  <a:pt x="114153" y="79542"/>
                </a:lnTo>
                <a:lnTo>
                  <a:pt x="136474" y="94157"/>
                </a:lnTo>
                <a:lnTo>
                  <a:pt x="164465" y="113637"/>
                </a:lnTo>
                <a:lnTo>
                  <a:pt x="197089" y="133964"/>
                </a:lnTo>
                <a:lnTo>
                  <a:pt x="237960" y="150488"/>
                </a:lnTo>
                <a:lnTo>
                  <a:pt x="290690" y="158559"/>
                </a:lnTo>
                <a:lnTo>
                  <a:pt x="341865" y="155903"/>
                </a:lnTo>
                <a:lnTo>
                  <a:pt x="396530" y="145734"/>
                </a:lnTo>
                <a:lnTo>
                  <a:pt x="450161" y="130258"/>
                </a:lnTo>
                <a:lnTo>
                  <a:pt x="498236" y="111683"/>
                </a:lnTo>
                <a:lnTo>
                  <a:pt x="536232" y="92214"/>
                </a:lnTo>
              </a:path>
            </a:pathLst>
          </a:custGeom>
          <a:ln w="6350">
            <a:solidFill>
              <a:srgbClr val="231F20"/>
            </a:solidFill>
          </a:ln>
        </p:spPr>
        <p:txBody>
          <a:bodyPr wrap="square" lIns="0" tIns="0" rIns="0" bIns="0" rtlCol="0"/>
          <a:lstStyle/>
          <a:p>
            <a:endParaRPr/>
          </a:p>
        </p:txBody>
      </p:sp>
      <p:sp>
        <p:nvSpPr>
          <p:cNvPr id="510" name="object 510"/>
          <p:cNvSpPr/>
          <p:nvPr/>
        </p:nvSpPr>
        <p:spPr>
          <a:xfrm>
            <a:off x="3443321" y="4781536"/>
            <a:ext cx="539115" cy="163830"/>
          </a:xfrm>
          <a:custGeom>
            <a:avLst/>
            <a:gdLst/>
            <a:ahLst/>
            <a:cxnLst/>
            <a:rect l="l" t="t" r="r" b="b"/>
            <a:pathLst>
              <a:path w="539114" h="163829">
                <a:moveTo>
                  <a:pt x="538797" y="98983"/>
                </a:moveTo>
                <a:lnTo>
                  <a:pt x="468704" y="133880"/>
                </a:lnTo>
                <a:lnTo>
                  <a:pt x="421159" y="147421"/>
                </a:lnTo>
                <a:lnTo>
                  <a:pt x="377494" y="157632"/>
                </a:lnTo>
                <a:lnTo>
                  <a:pt x="336862" y="163235"/>
                </a:lnTo>
                <a:lnTo>
                  <a:pt x="295544" y="163517"/>
                </a:lnTo>
                <a:lnTo>
                  <a:pt x="258194" y="158891"/>
                </a:lnTo>
                <a:lnTo>
                  <a:pt x="191486" y="127981"/>
                </a:lnTo>
                <a:lnTo>
                  <a:pt x="130817" y="90946"/>
                </a:lnTo>
                <a:lnTo>
                  <a:pt x="70770" y="53503"/>
                </a:lnTo>
                <a:lnTo>
                  <a:pt x="34658" y="30492"/>
                </a:lnTo>
                <a:lnTo>
                  <a:pt x="2347" y="2728"/>
                </a:lnTo>
                <a:lnTo>
                  <a:pt x="0" y="0"/>
                </a:lnTo>
              </a:path>
            </a:pathLst>
          </a:custGeom>
          <a:ln w="6350">
            <a:solidFill>
              <a:srgbClr val="231F20"/>
            </a:solidFill>
          </a:ln>
        </p:spPr>
        <p:txBody>
          <a:bodyPr wrap="square" lIns="0" tIns="0" rIns="0" bIns="0" rtlCol="0"/>
          <a:lstStyle/>
          <a:p>
            <a:endParaRPr/>
          </a:p>
        </p:txBody>
      </p:sp>
      <p:sp>
        <p:nvSpPr>
          <p:cNvPr id="511" name="object 511"/>
          <p:cNvSpPr/>
          <p:nvPr/>
        </p:nvSpPr>
        <p:spPr>
          <a:xfrm>
            <a:off x="3503960" y="4340869"/>
            <a:ext cx="414020" cy="147955"/>
          </a:xfrm>
          <a:custGeom>
            <a:avLst/>
            <a:gdLst/>
            <a:ahLst/>
            <a:cxnLst/>
            <a:rect l="l" t="t" r="r" b="b"/>
            <a:pathLst>
              <a:path w="414020" h="147954">
                <a:moveTo>
                  <a:pt x="7427" y="49784"/>
                </a:moveTo>
                <a:lnTo>
                  <a:pt x="1088" y="42589"/>
                </a:lnTo>
                <a:lnTo>
                  <a:pt x="0" y="37950"/>
                </a:lnTo>
                <a:lnTo>
                  <a:pt x="5086" y="33849"/>
                </a:lnTo>
                <a:lnTo>
                  <a:pt x="47203" y="19607"/>
                </a:lnTo>
                <a:lnTo>
                  <a:pt x="94051" y="9815"/>
                </a:lnTo>
                <a:lnTo>
                  <a:pt x="141418" y="2183"/>
                </a:lnTo>
                <a:lnTo>
                  <a:pt x="172908" y="0"/>
                </a:lnTo>
                <a:lnTo>
                  <a:pt x="192741" y="2826"/>
                </a:lnTo>
                <a:lnTo>
                  <a:pt x="238154" y="15117"/>
                </a:lnTo>
                <a:lnTo>
                  <a:pt x="294669" y="39762"/>
                </a:lnTo>
                <a:lnTo>
                  <a:pt x="344709" y="62617"/>
                </a:lnTo>
                <a:lnTo>
                  <a:pt x="390723" y="84595"/>
                </a:lnTo>
                <a:lnTo>
                  <a:pt x="413542" y="103240"/>
                </a:lnTo>
                <a:lnTo>
                  <a:pt x="411164" y="109737"/>
                </a:lnTo>
                <a:lnTo>
                  <a:pt x="369346" y="128305"/>
                </a:lnTo>
                <a:lnTo>
                  <a:pt x="327520" y="137580"/>
                </a:lnTo>
                <a:lnTo>
                  <a:pt x="279895" y="145344"/>
                </a:lnTo>
                <a:lnTo>
                  <a:pt x="237539" y="147777"/>
                </a:lnTo>
                <a:lnTo>
                  <a:pt x="203997" y="144219"/>
                </a:lnTo>
                <a:lnTo>
                  <a:pt x="120172" y="112290"/>
                </a:lnTo>
                <a:lnTo>
                  <a:pt x="48918" y="75742"/>
                </a:lnTo>
                <a:lnTo>
                  <a:pt x="7427" y="49784"/>
                </a:lnTo>
                <a:close/>
              </a:path>
            </a:pathLst>
          </a:custGeom>
          <a:ln w="6350">
            <a:solidFill>
              <a:srgbClr val="231F20"/>
            </a:solidFill>
          </a:ln>
        </p:spPr>
        <p:txBody>
          <a:bodyPr wrap="square" lIns="0" tIns="0" rIns="0" bIns="0" rtlCol="0"/>
          <a:lstStyle/>
          <a:p>
            <a:endParaRPr/>
          </a:p>
        </p:txBody>
      </p:sp>
      <p:sp>
        <p:nvSpPr>
          <p:cNvPr id="512" name="object 512"/>
          <p:cNvSpPr/>
          <p:nvPr/>
        </p:nvSpPr>
        <p:spPr>
          <a:xfrm>
            <a:off x="3936752" y="4451262"/>
            <a:ext cx="234950" cy="714375"/>
          </a:xfrm>
          <a:custGeom>
            <a:avLst/>
            <a:gdLst/>
            <a:ahLst/>
            <a:cxnLst/>
            <a:rect l="l" t="t" r="r" b="b"/>
            <a:pathLst>
              <a:path w="234950" h="714375">
                <a:moveTo>
                  <a:pt x="0" y="0"/>
                </a:moveTo>
                <a:lnTo>
                  <a:pt x="85770" y="39977"/>
                </a:lnTo>
                <a:lnTo>
                  <a:pt x="131235" y="61407"/>
                </a:lnTo>
                <a:lnTo>
                  <a:pt x="179221" y="89836"/>
                </a:lnTo>
                <a:lnTo>
                  <a:pt x="225157" y="147560"/>
                </a:lnTo>
                <a:lnTo>
                  <a:pt x="234683" y="194094"/>
                </a:lnTo>
                <a:lnTo>
                  <a:pt x="233919" y="296157"/>
                </a:lnTo>
                <a:lnTo>
                  <a:pt x="231903" y="452283"/>
                </a:lnTo>
                <a:lnTo>
                  <a:pt x="229823" y="595253"/>
                </a:lnTo>
                <a:lnTo>
                  <a:pt x="228866" y="657847"/>
                </a:lnTo>
                <a:lnTo>
                  <a:pt x="51142" y="714032"/>
                </a:lnTo>
                <a:lnTo>
                  <a:pt x="44843" y="704278"/>
                </a:lnTo>
                <a:lnTo>
                  <a:pt x="49187" y="559904"/>
                </a:lnTo>
              </a:path>
            </a:pathLst>
          </a:custGeom>
          <a:ln w="6350">
            <a:solidFill>
              <a:srgbClr val="231F20"/>
            </a:solidFill>
          </a:ln>
        </p:spPr>
        <p:txBody>
          <a:bodyPr wrap="square" lIns="0" tIns="0" rIns="0" bIns="0" rtlCol="0"/>
          <a:lstStyle/>
          <a:p>
            <a:endParaRPr/>
          </a:p>
        </p:txBody>
      </p:sp>
      <p:sp>
        <p:nvSpPr>
          <p:cNvPr id="513" name="object 513"/>
          <p:cNvSpPr/>
          <p:nvPr/>
        </p:nvSpPr>
        <p:spPr>
          <a:xfrm>
            <a:off x="3622437" y="4369299"/>
            <a:ext cx="177243" cy="85229"/>
          </a:xfrm>
          <a:prstGeom prst="rect">
            <a:avLst/>
          </a:prstGeom>
          <a:blipFill>
            <a:blip r:embed="rId21" cstate="print"/>
            <a:stretch>
              <a:fillRect/>
            </a:stretch>
          </a:blipFill>
        </p:spPr>
        <p:txBody>
          <a:bodyPr wrap="square" lIns="0" tIns="0" rIns="0" bIns="0" rtlCol="0"/>
          <a:lstStyle/>
          <a:p>
            <a:endParaRPr/>
          </a:p>
        </p:txBody>
      </p:sp>
      <p:sp>
        <p:nvSpPr>
          <p:cNvPr id="514" name="object 514"/>
          <p:cNvSpPr txBox="1"/>
          <p:nvPr/>
        </p:nvSpPr>
        <p:spPr>
          <a:xfrm>
            <a:off x="530745" y="9228670"/>
            <a:ext cx="4637405" cy="543560"/>
          </a:xfrm>
          <a:prstGeom prst="rect">
            <a:avLst/>
          </a:prstGeom>
        </p:spPr>
        <p:txBody>
          <a:bodyPr vert="horz" wrap="square" lIns="0" tIns="12700" rIns="0" bIns="0" rtlCol="0">
            <a:spAutoFit/>
          </a:bodyPr>
          <a:lstStyle/>
          <a:p>
            <a:pPr marL="12700">
              <a:lnSpc>
                <a:spcPts val="1040"/>
              </a:lnSpc>
              <a:spcBef>
                <a:spcPts val="100"/>
              </a:spcBef>
            </a:pPr>
            <a:r>
              <a:rPr sz="900" b="1" dirty="0">
                <a:solidFill>
                  <a:srgbClr val="231F20"/>
                </a:solidFill>
                <a:latin typeface="Arial Narrow"/>
                <a:cs typeface="Arial Narrow"/>
              </a:rPr>
              <a:t>HINWEIS:</a:t>
            </a:r>
            <a:endParaRPr sz="900">
              <a:latin typeface="Arial Narrow"/>
              <a:cs typeface="Arial Narrow"/>
            </a:endParaRPr>
          </a:p>
          <a:p>
            <a:pPr marL="12700" marR="5080">
              <a:lnSpc>
                <a:spcPts val="1000"/>
              </a:lnSpc>
              <a:spcBef>
                <a:spcPts val="60"/>
              </a:spcBef>
            </a:pPr>
            <a:r>
              <a:rPr sz="900" dirty="0">
                <a:solidFill>
                  <a:srgbClr val="231F20"/>
                </a:solidFill>
                <a:latin typeface="Arial Narrow"/>
                <a:cs typeface="Arial Narrow"/>
              </a:rPr>
              <a:t>Die Zeichnungen </a:t>
            </a:r>
            <a:r>
              <a:rPr sz="900" spc="-5" dirty="0">
                <a:solidFill>
                  <a:srgbClr val="231F20"/>
                </a:solidFill>
                <a:latin typeface="Arial Narrow"/>
                <a:cs typeface="Arial Narrow"/>
              </a:rPr>
              <a:t>dienen nur als </a:t>
            </a:r>
            <a:r>
              <a:rPr sz="900" dirty="0">
                <a:solidFill>
                  <a:srgbClr val="231F20"/>
                </a:solidFill>
                <a:latin typeface="Arial Narrow"/>
                <a:cs typeface="Arial Narrow"/>
              </a:rPr>
              <a:t>Referenz. Die tatsächlichen Produkte </a:t>
            </a:r>
            <a:r>
              <a:rPr sz="900" spc="-5" dirty="0">
                <a:solidFill>
                  <a:srgbClr val="231F20"/>
                </a:solidFill>
                <a:latin typeface="Arial Narrow"/>
                <a:cs typeface="Arial Narrow"/>
              </a:rPr>
              <a:t>können variieren. </a:t>
            </a:r>
            <a:r>
              <a:rPr sz="900" dirty="0">
                <a:solidFill>
                  <a:srgbClr val="231F20"/>
                </a:solidFill>
                <a:latin typeface="Arial Narrow"/>
                <a:cs typeface="Arial Narrow"/>
              </a:rPr>
              <a:t>Nicht </a:t>
            </a:r>
            <a:r>
              <a:rPr sz="900" spc="-5" dirty="0">
                <a:solidFill>
                  <a:srgbClr val="231F20"/>
                </a:solidFill>
                <a:latin typeface="Arial Narrow"/>
                <a:cs typeface="Arial Narrow"/>
              </a:rPr>
              <a:t>maßstabsgetreu.  </a:t>
            </a:r>
            <a:r>
              <a:rPr sz="900" dirty="0">
                <a:solidFill>
                  <a:srgbClr val="231F20"/>
                </a:solidFill>
                <a:latin typeface="Arial Narrow"/>
                <a:cs typeface="Arial Narrow"/>
              </a:rPr>
              <a:t>Verwenden Sie </a:t>
            </a:r>
            <a:r>
              <a:rPr sz="900" spc="-5" dirty="0">
                <a:solidFill>
                  <a:srgbClr val="231F20"/>
                </a:solidFill>
                <a:latin typeface="Arial Narrow"/>
                <a:cs typeface="Arial Narrow"/>
              </a:rPr>
              <a:t>aus </a:t>
            </a:r>
            <a:r>
              <a:rPr sz="900" dirty="0">
                <a:solidFill>
                  <a:srgbClr val="231F20"/>
                </a:solidFill>
                <a:latin typeface="Arial Narrow"/>
                <a:cs typeface="Arial Narrow"/>
              </a:rPr>
              <a:t>Sicherheitsgründen </a:t>
            </a:r>
            <a:r>
              <a:rPr sz="900" spc="-5" dirty="0">
                <a:solidFill>
                  <a:srgbClr val="231F20"/>
                </a:solidFill>
                <a:latin typeface="Arial Narrow"/>
                <a:cs typeface="Arial Narrow"/>
              </a:rPr>
              <a:t>ausschließlich das von MSPA zur </a:t>
            </a:r>
            <a:r>
              <a:rPr sz="900" dirty="0">
                <a:solidFill>
                  <a:srgbClr val="231F20"/>
                </a:solidFill>
                <a:latin typeface="Arial Narrow"/>
                <a:cs typeface="Arial Narrow"/>
              </a:rPr>
              <a:t>Verfügung </a:t>
            </a:r>
            <a:r>
              <a:rPr sz="900" spc="-5" dirty="0">
                <a:solidFill>
                  <a:srgbClr val="231F20"/>
                </a:solidFill>
                <a:latin typeface="Arial Narrow"/>
                <a:cs typeface="Arial Narrow"/>
              </a:rPr>
              <a:t>gestellte</a:t>
            </a:r>
            <a:r>
              <a:rPr sz="900" spc="-35" dirty="0">
                <a:solidFill>
                  <a:srgbClr val="231F20"/>
                </a:solidFill>
                <a:latin typeface="Arial Narrow"/>
                <a:cs typeface="Arial Narrow"/>
              </a:rPr>
              <a:t> </a:t>
            </a:r>
            <a:r>
              <a:rPr sz="900" dirty="0">
                <a:solidFill>
                  <a:srgbClr val="231F20"/>
                </a:solidFill>
                <a:latin typeface="Arial Narrow"/>
                <a:cs typeface="Arial Narrow"/>
              </a:rPr>
              <a:t>Zubehör.</a:t>
            </a:r>
            <a:endParaRPr sz="900">
              <a:latin typeface="Arial Narrow"/>
              <a:cs typeface="Arial Narrow"/>
            </a:endParaRPr>
          </a:p>
          <a:p>
            <a:pPr marL="12700">
              <a:lnSpc>
                <a:spcPts val="980"/>
              </a:lnSpc>
            </a:pPr>
            <a:r>
              <a:rPr sz="900" spc="-5" dirty="0">
                <a:solidFill>
                  <a:srgbClr val="231F20"/>
                </a:solidFill>
                <a:latin typeface="Arial Narrow"/>
                <a:cs typeface="Arial Narrow"/>
              </a:rPr>
              <a:t>Geben </a:t>
            </a:r>
            <a:r>
              <a:rPr sz="900" dirty="0">
                <a:solidFill>
                  <a:srgbClr val="231F20"/>
                </a:solidFill>
                <a:latin typeface="Arial Narrow"/>
                <a:cs typeface="Arial Narrow"/>
              </a:rPr>
              <a:t>Sie </a:t>
            </a:r>
            <a:r>
              <a:rPr sz="900" spc="-5" dirty="0">
                <a:solidFill>
                  <a:srgbClr val="231F20"/>
                </a:solidFill>
                <a:latin typeface="Arial Narrow"/>
                <a:cs typeface="Arial Narrow"/>
              </a:rPr>
              <a:t>bei der </a:t>
            </a:r>
            <a:r>
              <a:rPr sz="900" dirty="0">
                <a:solidFill>
                  <a:srgbClr val="231F20"/>
                </a:solidFill>
                <a:latin typeface="Arial Narrow"/>
                <a:cs typeface="Arial Narrow"/>
              </a:rPr>
              <a:t>Bestellung </a:t>
            </a:r>
            <a:r>
              <a:rPr sz="900" spc="-5" dirty="0">
                <a:solidFill>
                  <a:srgbClr val="231F20"/>
                </a:solidFill>
                <a:latin typeface="Arial Narrow"/>
                <a:cs typeface="Arial Narrow"/>
              </a:rPr>
              <a:t>von </a:t>
            </a:r>
            <a:r>
              <a:rPr sz="900" dirty="0">
                <a:solidFill>
                  <a:srgbClr val="231F20"/>
                </a:solidFill>
                <a:latin typeface="Arial Narrow"/>
                <a:cs typeface="Arial Narrow"/>
              </a:rPr>
              <a:t>Teilen </a:t>
            </a:r>
            <a:r>
              <a:rPr sz="900" spc="-5" dirty="0">
                <a:solidFill>
                  <a:srgbClr val="231F20"/>
                </a:solidFill>
                <a:latin typeface="Arial Narrow"/>
                <a:cs typeface="Arial Narrow"/>
              </a:rPr>
              <a:t>unbedingt die </a:t>
            </a:r>
            <a:r>
              <a:rPr sz="900" dirty="0">
                <a:solidFill>
                  <a:srgbClr val="231F20"/>
                </a:solidFill>
                <a:latin typeface="Arial Narrow"/>
                <a:cs typeface="Arial Narrow"/>
              </a:rPr>
              <a:t>SPA-Modellnummer </a:t>
            </a:r>
            <a:r>
              <a:rPr sz="900" spc="-5" dirty="0">
                <a:solidFill>
                  <a:srgbClr val="231F20"/>
                </a:solidFill>
                <a:latin typeface="Arial Narrow"/>
                <a:cs typeface="Arial Narrow"/>
              </a:rPr>
              <a:t>und </a:t>
            </a:r>
            <a:r>
              <a:rPr sz="900" dirty="0">
                <a:solidFill>
                  <a:srgbClr val="231F20"/>
                </a:solidFill>
                <a:latin typeface="Arial Narrow"/>
                <a:cs typeface="Arial Narrow"/>
              </a:rPr>
              <a:t>-beschreibung</a:t>
            </a:r>
            <a:r>
              <a:rPr sz="900" spc="-25" dirty="0">
                <a:solidFill>
                  <a:srgbClr val="231F20"/>
                </a:solidFill>
                <a:latin typeface="Arial Narrow"/>
                <a:cs typeface="Arial Narrow"/>
              </a:rPr>
              <a:t> </a:t>
            </a:r>
            <a:r>
              <a:rPr sz="900" dirty="0">
                <a:solidFill>
                  <a:srgbClr val="231F20"/>
                </a:solidFill>
                <a:latin typeface="Arial Narrow"/>
                <a:cs typeface="Arial Narrow"/>
              </a:rPr>
              <a:t>an.</a:t>
            </a:r>
            <a:endParaRPr sz="900">
              <a:latin typeface="Arial Narrow"/>
              <a:cs typeface="Arial Narrow"/>
            </a:endParaRPr>
          </a:p>
        </p:txBody>
      </p:sp>
      <p:sp>
        <p:nvSpPr>
          <p:cNvPr id="516" name="object 516"/>
          <p:cNvSpPr txBox="1"/>
          <p:nvPr/>
        </p:nvSpPr>
        <p:spPr>
          <a:xfrm>
            <a:off x="3707692" y="9996493"/>
            <a:ext cx="152400" cy="114935"/>
          </a:xfrm>
          <a:prstGeom prst="rect">
            <a:avLst/>
          </a:prstGeom>
        </p:spPr>
        <p:txBody>
          <a:bodyPr vert="horz" wrap="square" lIns="0" tIns="8890" rIns="0" bIns="0" rtlCol="0">
            <a:spAutoFit/>
          </a:bodyPr>
          <a:lstStyle/>
          <a:p>
            <a:pPr marL="34290">
              <a:lnSpc>
                <a:spcPct val="100000"/>
              </a:lnSpc>
              <a:spcBef>
                <a:spcPts val="70"/>
              </a:spcBef>
            </a:pPr>
            <a:r>
              <a:rPr sz="600" dirty="0">
                <a:solidFill>
                  <a:srgbClr val="131111"/>
                </a:solidFill>
                <a:latin typeface="Arial"/>
                <a:cs typeface="Arial"/>
              </a:rPr>
              <a:t>8</a:t>
            </a:r>
            <a:endParaRPr sz="600">
              <a:latin typeface="Arial"/>
              <a:cs typeface="Arial"/>
            </a:endParaRPr>
          </a:p>
        </p:txBody>
      </p:sp>
      <p:graphicFrame>
        <p:nvGraphicFramePr>
          <p:cNvPr id="515" name="object 515"/>
          <p:cNvGraphicFramePr>
            <a:graphicFrameLocks noGrp="1"/>
          </p:cNvGraphicFramePr>
          <p:nvPr/>
        </p:nvGraphicFramePr>
        <p:xfrm>
          <a:off x="535421" y="7601546"/>
          <a:ext cx="6476365" cy="1514327"/>
        </p:xfrm>
        <a:graphic>
          <a:graphicData uri="http://schemas.openxmlformats.org/drawingml/2006/table">
            <a:tbl>
              <a:tblPr firstRow="1" bandRow="1">
                <a:tableStyleId>{2D5ABB26-0587-4C30-8999-92F81FD0307C}</a:tableStyleId>
              </a:tblPr>
              <a:tblGrid>
                <a:gridCol w="519430">
                  <a:extLst>
                    <a:ext uri="{9D8B030D-6E8A-4147-A177-3AD203B41FA5}">
                      <a16:colId xmlns:a16="http://schemas.microsoft.com/office/drawing/2014/main" val="20000"/>
                    </a:ext>
                  </a:extLst>
                </a:gridCol>
                <a:gridCol w="2717165">
                  <a:extLst>
                    <a:ext uri="{9D8B030D-6E8A-4147-A177-3AD203B41FA5}">
                      <a16:colId xmlns:a16="http://schemas.microsoft.com/office/drawing/2014/main" val="20001"/>
                    </a:ext>
                  </a:extLst>
                </a:gridCol>
                <a:gridCol w="522605">
                  <a:extLst>
                    <a:ext uri="{9D8B030D-6E8A-4147-A177-3AD203B41FA5}">
                      <a16:colId xmlns:a16="http://schemas.microsoft.com/office/drawing/2014/main" val="20002"/>
                    </a:ext>
                  </a:extLst>
                </a:gridCol>
                <a:gridCol w="2717165">
                  <a:extLst>
                    <a:ext uri="{9D8B030D-6E8A-4147-A177-3AD203B41FA5}">
                      <a16:colId xmlns:a16="http://schemas.microsoft.com/office/drawing/2014/main" val="20003"/>
                    </a:ext>
                  </a:extLst>
                </a:gridCol>
              </a:tblGrid>
              <a:tr h="230530">
                <a:tc>
                  <a:txBody>
                    <a:bodyPr/>
                    <a:lstStyle/>
                    <a:p>
                      <a:pPr marL="19050" algn="ctr">
                        <a:lnSpc>
                          <a:spcPct val="100000"/>
                        </a:lnSpc>
                        <a:spcBef>
                          <a:spcPts val="195"/>
                        </a:spcBef>
                      </a:pPr>
                      <a:r>
                        <a:rPr sz="1000" b="1" dirty="0">
                          <a:solidFill>
                            <a:srgbClr val="FFFFFF"/>
                          </a:solidFill>
                          <a:latin typeface="Arial Narrow"/>
                          <a:cs typeface="Arial Narrow"/>
                        </a:rPr>
                        <a:t>REF.</a:t>
                      </a:r>
                      <a:r>
                        <a:rPr sz="1000" b="1" spc="-55" dirty="0">
                          <a:solidFill>
                            <a:srgbClr val="FFFFFF"/>
                          </a:solidFill>
                          <a:latin typeface="Arial Narrow"/>
                          <a:cs typeface="Arial Narrow"/>
                        </a:rPr>
                        <a:t> </a:t>
                      </a:r>
                      <a:r>
                        <a:rPr sz="1000" b="1" dirty="0">
                          <a:solidFill>
                            <a:srgbClr val="FFFFFF"/>
                          </a:solidFill>
                          <a:latin typeface="Arial Narrow"/>
                          <a:cs typeface="Arial Narrow"/>
                        </a:rPr>
                        <a:t>NR.</a:t>
                      </a:r>
                      <a:endParaRPr sz="1000">
                        <a:latin typeface="Arial Narrow"/>
                        <a:cs typeface="Arial Narrow"/>
                      </a:endParaRPr>
                    </a:p>
                  </a:txBody>
                  <a:tcPr marL="0" marR="0" marT="24765" marB="0">
                    <a:lnL w="6350">
                      <a:solidFill>
                        <a:srgbClr val="231F20"/>
                      </a:solidFill>
                      <a:prstDash val="solid"/>
                    </a:lnL>
                    <a:lnR w="6350">
                      <a:solidFill>
                        <a:srgbClr val="231F20"/>
                      </a:solidFill>
                      <a:prstDash val="solid"/>
                    </a:lnR>
                    <a:solidFill>
                      <a:srgbClr val="58595B"/>
                    </a:solidFill>
                  </a:tcPr>
                </a:tc>
                <a:tc>
                  <a:txBody>
                    <a:bodyPr/>
                    <a:lstStyle/>
                    <a:p>
                      <a:pPr marL="838835">
                        <a:lnSpc>
                          <a:spcPct val="100000"/>
                        </a:lnSpc>
                        <a:spcBef>
                          <a:spcPts val="195"/>
                        </a:spcBef>
                      </a:pPr>
                      <a:r>
                        <a:rPr sz="1000" b="1" dirty="0">
                          <a:solidFill>
                            <a:srgbClr val="FFFFFF"/>
                          </a:solidFill>
                          <a:latin typeface="Arial Narrow"/>
                          <a:cs typeface="Arial Narrow"/>
                        </a:rPr>
                        <a:t>TEILEBESCHREIBUNG</a:t>
                      </a:r>
                      <a:endParaRPr sz="1000">
                        <a:latin typeface="Arial Narrow"/>
                        <a:cs typeface="Arial Narrow"/>
                      </a:endParaRPr>
                    </a:p>
                  </a:txBody>
                  <a:tcPr marL="0" marR="0" marT="24765" marB="0">
                    <a:lnL w="6350">
                      <a:solidFill>
                        <a:srgbClr val="231F20"/>
                      </a:solidFill>
                      <a:prstDash val="solid"/>
                    </a:lnL>
                    <a:lnR w="6350">
                      <a:solidFill>
                        <a:srgbClr val="231F20"/>
                      </a:solidFill>
                      <a:prstDash val="solid"/>
                    </a:lnR>
                    <a:solidFill>
                      <a:srgbClr val="58595B"/>
                    </a:solidFill>
                  </a:tcPr>
                </a:tc>
                <a:tc>
                  <a:txBody>
                    <a:bodyPr/>
                    <a:lstStyle/>
                    <a:p>
                      <a:pPr marL="22860" algn="ctr">
                        <a:lnSpc>
                          <a:spcPct val="100000"/>
                        </a:lnSpc>
                        <a:spcBef>
                          <a:spcPts val="195"/>
                        </a:spcBef>
                      </a:pPr>
                      <a:r>
                        <a:rPr sz="1000" b="1" dirty="0">
                          <a:solidFill>
                            <a:srgbClr val="FFFFFF"/>
                          </a:solidFill>
                          <a:latin typeface="Arial Narrow"/>
                          <a:cs typeface="Arial Narrow"/>
                        </a:rPr>
                        <a:t>REF.</a:t>
                      </a:r>
                      <a:r>
                        <a:rPr sz="1000" b="1" spc="-55" dirty="0">
                          <a:solidFill>
                            <a:srgbClr val="FFFFFF"/>
                          </a:solidFill>
                          <a:latin typeface="Arial Narrow"/>
                          <a:cs typeface="Arial Narrow"/>
                        </a:rPr>
                        <a:t> </a:t>
                      </a:r>
                      <a:r>
                        <a:rPr sz="1000" b="1" dirty="0">
                          <a:solidFill>
                            <a:srgbClr val="FFFFFF"/>
                          </a:solidFill>
                          <a:latin typeface="Arial Narrow"/>
                          <a:cs typeface="Arial Narrow"/>
                        </a:rPr>
                        <a:t>NR.</a:t>
                      </a:r>
                      <a:endParaRPr sz="1000">
                        <a:latin typeface="Arial Narrow"/>
                        <a:cs typeface="Arial Narrow"/>
                      </a:endParaRPr>
                    </a:p>
                  </a:txBody>
                  <a:tcPr marL="0" marR="0" marT="24765" marB="0">
                    <a:lnL w="6350">
                      <a:solidFill>
                        <a:srgbClr val="231F20"/>
                      </a:solidFill>
                      <a:prstDash val="solid"/>
                    </a:lnL>
                    <a:lnR w="6350">
                      <a:solidFill>
                        <a:srgbClr val="231F20"/>
                      </a:solidFill>
                      <a:prstDash val="solid"/>
                    </a:lnR>
                    <a:solidFill>
                      <a:srgbClr val="58595B"/>
                    </a:solidFill>
                  </a:tcPr>
                </a:tc>
                <a:tc>
                  <a:txBody>
                    <a:bodyPr/>
                    <a:lstStyle/>
                    <a:p>
                      <a:pPr marL="838835">
                        <a:lnSpc>
                          <a:spcPct val="100000"/>
                        </a:lnSpc>
                        <a:spcBef>
                          <a:spcPts val="195"/>
                        </a:spcBef>
                      </a:pPr>
                      <a:r>
                        <a:rPr sz="1000" b="1" dirty="0">
                          <a:solidFill>
                            <a:srgbClr val="FFFFFF"/>
                          </a:solidFill>
                          <a:latin typeface="Arial Narrow"/>
                          <a:cs typeface="Arial Narrow"/>
                        </a:rPr>
                        <a:t>TEILEBESCHREIBUNG</a:t>
                      </a:r>
                      <a:endParaRPr sz="1000">
                        <a:latin typeface="Arial Narrow"/>
                        <a:cs typeface="Arial Narrow"/>
                      </a:endParaRPr>
                    </a:p>
                  </a:txBody>
                  <a:tcPr marL="0" marR="0" marT="24765" marB="0">
                    <a:lnL w="6350">
                      <a:solidFill>
                        <a:srgbClr val="231F20"/>
                      </a:solidFill>
                      <a:prstDash val="solid"/>
                    </a:lnL>
                    <a:lnR w="6350">
                      <a:solidFill>
                        <a:srgbClr val="231F20"/>
                      </a:solidFill>
                      <a:prstDash val="solid"/>
                    </a:lnR>
                    <a:solidFill>
                      <a:srgbClr val="58595B"/>
                    </a:solidFill>
                  </a:tcPr>
                </a:tc>
                <a:extLst>
                  <a:ext uri="{0D108BD9-81ED-4DB2-BD59-A6C34878D82A}">
                    <a16:rowId xmlns:a16="http://schemas.microsoft.com/office/drawing/2014/main" val="10000"/>
                  </a:ext>
                </a:extLst>
              </a:tr>
              <a:tr h="215319">
                <a:tc>
                  <a:txBody>
                    <a:bodyPr/>
                    <a:lstStyle/>
                    <a:p>
                      <a:pPr marR="13335" algn="ctr">
                        <a:lnSpc>
                          <a:spcPct val="100000"/>
                        </a:lnSpc>
                        <a:spcBef>
                          <a:spcPts val="420"/>
                        </a:spcBef>
                      </a:pPr>
                      <a:r>
                        <a:rPr sz="900" b="1" dirty="0">
                          <a:solidFill>
                            <a:srgbClr val="231F20"/>
                          </a:solidFill>
                          <a:latin typeface="Arial Narrow"/>
                          <a:cs typeface="Arial Narrow"/>
                        </a:rPr>
                        <a:t>A</a:t>
                      </a:r>
                      <a:endParaRPr sz="900">
                        <a:latin typeface="Arial Narrow"/>
                        <a:cs typeface="Arial Narrow"/>
                      </a:endParaRPr>
                    </a:p>
                  </a:txBody>
                  <a:tcPr marL="0" marR="0" marT="53340" marB="0">
                    <a:lnL w="6350">
                      <a:solidFill>
                        <a:srgbClr val="231F20"/>
                      </a:solidFill>
                      <a:prstDash val="solid"/>
                    </a:lnL>
                    <a:lnR w="6350">
                      <a:solidFill>
                        <a:srgbClr val="231F20"/>
                      </a:solidFill>
                      <a:prstDash val="solid"/>
                    </a:lnR>
                    <a:lnB w="6350">
                      <a:solidFill>
                        <a:srgbClr val="231F20"/>
                      </a:solidFill>
                      <a:prstDash val="solid"/>
                    </a:lnB>
                  </a:tcPr>
                </a:tc>
                <a:tc>
                  <a:txBody>
                    <a:bodyPr/>
                    <a:lstStyle/>
                    <a:p>
                      <a:pPr marL="642620">
                        <a:lnSpc>
                          <a:spcPct val="100000"/>
                        </a:lnSpc>
                        <a:spcBef>
                          <a:spcPts val="365"/>
                        </a:spcBef>
                      </a:pPr>
                      <a:r>
                        <a:rPr sz="900" dirty="0">
                          <a:solidFill>
                            <a:srgbClr val="231F20"/>
                          </a:solidFill>
                          <a:latin typeface="Arial Narrow"/>
                          <a:cs typeface="Arial Narrow"/>
                        </a:rPr>
                        <a:t>Whirlpool-Abdeckung </a:t>
                      </a:r>
                      <a:r>
                        <a:rPr sz="900" spc="-5" dirty="0">
                          <a:solidFill>
                            <a:srgbClr val="231F20"/>
                          </a:solidFill>
                          <a:latin typeface="Arial Narrow"/>
                          <a:cs typeface="Arial Narrow"/>
                        </a:rPr>
                        <a:t>mit</a:t>
                      </a:r>
                      <a:r>
                        <a:rPr sz="900" spc="-15" dirty="0">
                          <a:solidFill>
                            <a:srgbClr val="231F20"/>
                          </a:solidFill>
                          <a:latin typeface="Arial Narrow"/>
                          <a:cs typeface="Arial Narrow"/>
                        </a:rPr>
                        <a:t> </a:t>
                      </a:r>
                      <a:r>
                        <a:rPr sz="900" dirty="0">
                          <a:solidFill>
                            <a:srgbClr val="231F20"/>
                          </a:solidFill>
                          <a:latin typeface="Arial Narrow"/>
                          <a:cs typeface="Arial Narrow"/>
                        </a:rPr>
                        <a:t>Schnalle</a:t>
                      </a:r>
                      <a:endParaRPr sz="900">
                        <a:latin typeface="Arial Narrow"/>
                        <a:cs typeface="Arial Narrow"/>
                      </a:endParaRPr>
                    </a:p>
                  </a:txBody>
                  <a:tcPr marL="0" marR="0" marT="46355" marB="0">
                    <a:lnL w="6350">
                      <a:solidFill>
                        <a:srgbClr val="231F20"/>
                      </a:solidFill>
                      <a:prstDash val="solid"/>
                    </a:lnL>
                    <a:lnR w="6350">
                      <a:solidFill>
                        <a:srgbClr val="231F20"/>
                      </a:solidFill>
                      <a:prstDash val="solid"/>
                    </a:lnR>
                    <a:lnB w="6350">
                      <a:solidFill>
                        <a:srgbClr val="231F20"/>
                      </a:solidFill>
                      <a:prstDash val="solid"/>
                    </a:lnB>
                  </a:tcPr>
                </a:tc>
                <a:tc>
                  <a:txBody>
                    <a:bodyPr/>
                    <a:lstStyle/>
                    <a:p>
                      <a:pPr marR="10795" algn="ctr">
                        <a:lnSpc>
                          <a:spcPct val="100000"/>
                        </a:lnSpc>
                        <a:spcBef>
                          <a:spcPts val="420"/>
                        </a:spcBef>
                      </a:pPr>
                      <a:r>
                        <a:rPr sz="900" b="1" dirty="0">
                          <a:solidFill>
                            <a:srgbClr val="231F20"/>
                          </a:solidFill>
                          <a:latin typeface="Arial Narrow"/>
                          <a:cs typeface="Arial Narrow"/>
                        </a:rPr>
                        <a:t>B</a:t>
                      </a:r>
                      <a:endParaRPr sz="900">
                        <a:latin typeface="Arial Narrow"/>
                        <a:cs typeface="Arial Narrow"/>
                      </a:endParaRPr>
                    </a:p>
                  </a:txBody>
                  <a:tcPr marL="0" marR="0" marT="53340" marB="0">
                    <a:lnL w="6350">
                      <a:solidFill>
                        <a:srgbClr val="231F20"/>
                      </a:solidFill>
                      <a:prstDash val="solid"/>
                    </a:lnL>
                    <a:lnR w="6350">
                      <a:solidFill>
                        <a:srgbClr val="231F20"/>
                      </a:solidFill>
                      <a:prstDash val="solid"/>
                    </a:lnR>
                    <a:lnB w="6350">
                      <a:solidFill>
                        <a:srgbClr val="231F20"/>
                      </a:solidFill>
                      <a:prstDash val="solid"/>
                    </a:lnB>
                  </a:tcPr>
                </a:tc>
                <a:tc>
                  <a:txBody>
                    <a:bodyPr/>
                    <a:lstStyle/>
                    <a:p>
                      <a:pPr marL="890269">
                        <a:lnSpc>
                          <a:spcPct val="100000"/>
                        </a:lnSpc>
                        <a:spcBef>
                          <a:spcPts val="365"/>
                        </a:spcBef>
                      </a:pPr>
                      <a:r>
                        <a:rPr sz="900" dirty="0">
                          <a:solidFill>
                            <a:srgbClr val="231F20"/>
                          </a:solidFill>
                          <a:latin typeface="Arial Narrow"/>
                          <a:cs typeface="Arial Narrow"/>
                        </a:rPr>
                        <a:t>Whirlpool-Auskleidung</a:t>
                      </a:r>
                      <a:endParaRPr sz="900">
                        <a:latin typeface="Arial Narrow"/>
                        <a:cs typeface="Arial Narrow"/>
                      </a:endParaRPr>
                    </a:p>
                  </a:txBody>
                  <a:tcPr marL="0" marR="0" marT="46355" marB="0">
                    <a:lnL w="6350">
                      <a:solidFill>
                        <a:srgbClr val="231F20"/>
                      </a:solidFill>
                      <a:prstDash val="solid"/>
                    </a:lnL>
                    <a:lnR w="6350">
                      <a:solidFill>
                        <a:srgbClr val="231F20"/>
                      </a:solidFill>
                      <a:prstDash val="solid"/>
                    </a:lnR>
                    <a:lnB w="6350">
                      <a:solidFill>
                        <a:srgbClr val="231F20"/>
                      </a:solidFill>
                      <a:prstDash val="solid"/>
                    </a:lnB>
                  </a:tcPr>
                </a:tc>
                <a:extLst>
                  <a:ext uri="{0D108BD9-81ED-4DB2-BD59-A6C34878D82A}">
                    <a16:rowId xmlns:a16="http://schemas.microsoft.com/office/drawing/2014/main" val="10001"/>
                  </a:ext>
                </a:extLst>
              </a:tr>
              <a:tr h="178079">
                <a:tc>
                  <a:txBody>
                    <a:bodyPr/>
                    <a:lstStyle/>
                    <a:p>
                      <a:pPr marR="13335" algn="ctr">
                        <a:lnSpc>
                          <a:spcPct val="100000"/>
                        </a:lnSpc>
                        <a:spcBef>
                          <a:spcPts val="125"/>
                        </a:spcBef>
                      </a:pPr>
                      <a:r>
                        <a:rPr sz="900" b="1" dirty="0">
                          <a:solidFill>
                            <a:srgbClr val="231F20"/>
                          </a:solidFill>
                          <a:latin typeface="Arial Narrow"/>
                          <a:cs typeface="Arial Narrow"/>
                        </a:rPr>
                        <a:t>C</a:t>
                      </a:r>
                      <a:endParaRPr sz="900">
                        <a:latin typeface="Arial Narrow"/>
                        <a:cs typeface="Arial Narrow"/>
                      </a:endParaRPr>
                    </a:p>
                  </a:txBody>
                  <a:tcPr marL="0" marR="0" marT="158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347345">
                        <a:lnSpc>
                          <a:spcPct val="100000"/>
                        </a:lnSpc>
                        <a:spcBef>
                          <a:spcPts val="70"/>
                        </a:spcBef>
                      </a:pPr>
                      <a:r>
                        <a:rPr sz="900" dirty="0">
                          <a:solidFill>
                            <a:srgbClr val="231F20"/>
                          </a:solidFill>
                          <a:latin typeface="Arial Narrow"/>
                          <a:cs typeface="Arial Narrow"/>
                        </a:rPr>
                        <a:t>All-in-One-Steuerkasten + Abdeckung </a:t>
                      </a:r>
                      <a:r>
                        <a:rPr sz="900" spc="-5" dirty="0">
                          <a:solidFill>
                            <a:srgbClr val="231F20"/>
                          </a:solidFill>
                          <a:latin typeface="Arial Narrow"/>
                          <a:cs typeface="Arial Narrow"/>
                        </a:rPr>
                        <a:t>in</a:t>
                      </a:r>
                      <a:r>
                        <a:rPr sz="900" spc="-30" dirty="0">
                          <a:solidFill>
                            <a:srgbClr val="231F20"/>
                          </a:solidFill>
                          <a:latin typeface="Arial Narrow"/>
                          <a:cs typeface="Arial Narrow"/>
                        </a:rPr>
                        <a:t> </a:t>
                      </a:r>
                      <a:r>
                        <a:rPr sz="900" dirty="0">
                          <a:solidFill>
                            <a:srgbClr val="231F20"/>
                          </a:solidFill>
                          <a:latin typeface="Arial Narrow"/>
                          <a:cs typeface="Arial Narrow"/>
                        </a:rPr>
                        <a:t>U-Form</a:t>
                      </a:r>
                      <a:endParaRPr sz="900">
                        <a:latin typeface="Arial Narrow"/>
                        <a:cs typeface="Arial Narrow"/>
                      </a:endParaRPr>
                    </a:p>
                  </a:txBody>
                  <a:tcPr marL="0" marR="0" marT="88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0795" algn="ctr">
                        <a:lnSpc>
                          <a:spcPct val="100000"/>
                        </a:lnSpc>
                        <a:spcBef>
                          <a:spcPts val="125"/>
                        </a:spcBef>
                      </a:pPr>
                      <a:r>
                        <a:rPr sz="900" b="1" dirty="0">
                          <a:solidFill>
                            <a:srgbClr val="231F20"/>
                          </a:solidFill>
                          <a:latin typeface="Arial Narrow"/>
                          <a:cs typeface="Arial Narrow"/>
                        </a:rPr>
                        <a:t>D</a:t>
                      </a:r>
                      <a:endParaRPr sz="900">
                        <a:latin typeface="Arial Narrow"/>
                        <a:cs typeface="Arial Narrow"/>
                      </a:endParaRPr>
                    </a:p>
                  </a:txBody>
                  <a:tcPr marL="0" marR="0" marT="158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gn="ctr">
                        <a:lnSpc>
                          <a:spcPct val="100000"/>
                        </a:lnSpc>
                        <a:spcBef>
                          <a:spcPts val="70"/>
                        </a:spcBef>
                      </a:pPr>
                      <a:r>
                        <a:rPr sz="900" dirty="0">
                          <a:solidFill>
                            <a:srgbClr val="231F20"/>
                          </a:solidFill>
                          <a:latin typeface="Arial Narrow"/>
                          <a:cs typeface="Arial Narrow"/>
                        </a:rPr>
                        <a:t>Eckbalken *</a:t>
                      </a:r>
                      <a:r>
                        <a:rPr sz="900" spc="-5" dirty="0">
                          <a:solidFill>
                            <a:srgbClr val="231F20"/>
                          </a:solidFill>
                          <a:latin typeface="Arial Narrow"/>
                          <a:cs typeface="Arial Narrow"/>
                        </a:rPr>
                        <a:t> </a:t>
                      </a:r>
                      <a:r>
                        <a:rPr sz="900" dirty="0">
                          <a:solidFill>
                            <a:srgbClr val="231F20"/>
                          </a:solidFill>
                          <a:latin typeface="Arial Narrow"/>
                          <a:cs typeface="Arial Narrow"/>
                        </a:rPr>
                        <a:t>8</a:t>
                      </a:r>
                      <a:endParaRPr sz="900">
                        <a:latin typeface="Arial Narrow"/>
                        <a:cs typeface="Arial Narrow"/>
                      </a:endParaRPr>
                    </a:p>
                  </a:txBody>
                  <a:tcPr marL="0" marR="0" marT="88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178078">
                <a:tc>
                  <a:txBody>
                    <a:bodyPr/>
                    <a:lstStyle/>
                    <a:p>
                      <a:pPr marR="13970" algn="ctr">
                        <a:lnSpc>
                          <a:spcPct val="100000"/>
                        </a:lnSpc>
                        <a:spcBef>
                          <a:spcPts val="120"/>
                        </a:spcBef>
                      </a:pPr>
                      <a:r>
                        <a:rPr sz="900" b="1" dirty="0">
                          <a:solidFill>
                            <a:srgbClr val="231F20"/>
                          </a:solidFill>
                          <a:latin typeface="Arial Narrow"/>
                          <a:cs typeface="Arial Narrow"/>
                        </a:rPr>
                        <a:t>E</a:t>
                      </a:r>
                      <a:endParaRPr sz="900">
                        <a:latin typeface="Arial Narrow"/>
                        <a:cs typeface="Arial Narrow"/>
                      </a:endParaRPr>
                    </a:p>
                  </a:txBody>
                  <a:tcPr marL="0" marR="0" marT="152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gn="ctr">
                        <a:lnSpc>
                          <a:spcPct val="100000"/>
                        </a:lnSpc>
                        <a:spcBef>
                          <a:spcPts val="65"/>
                        </a:spcBef>
                      </a:pPr>
                      <a:r>
                        <a:rPr sz="900" dirty="0">
                          <a:solidFill>
                            <a:srgbClr val="231F20"/>
                          </a:solidFill>
                          <a:latin typeface="Arial Narrow"/>
                          <a:cs typeface="Arial Narrow"/>
                        </a:rPr>
                        <a:t>Schwammschiene *</a:t>
                      </a:r>
                      <a:r>
                        <a:rPr sz="900" spc="-10" dirty="0">
                          <a:solidFill>
                            <a:srgbClr val="231F20"/>
                          </a:solidFill>
                          <a:latin typeface="Arial Narrow"/>
                          <a:cs typeface="Arial Narrow"/>
                        </a:rPr>
                        <a:t> </a:t>
                      </a:r>
                      <a:r>
                        <a:rPr sz="900" dirty="0">
                          <a:solidFill>
                            <a:srgbClr val="231F20"/>
                          </a:solidFill>
                          <a:latin typeface="Arial Narrow"/>
                          <a:cs typeface="Arial Narrow"/>
                        </a:rPr>
                        <a:t>8</a:t>
                      </a:r>
                      <a:endParaRPr sz="90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0795" algn="ctr">
                        <a:lnSpc>
                          <a:spcPct val="100000"/>
                        </a:lnSpc>
                        <a:spcBef>
                          <a:spcPts val="120"/>
                        </a:spcBef>
                      </a:pPr>
                      <a:r>
                        <a:rPr sz="900" b="1" dirty="0">
                          <a:solidFill>
                            <a:srgbClr val="231F20"/>
                          </a:solidFill>
                          <a:latin typeface="Arial Narrow"/>
                          <a:cs typeface="Arial Narrow"/>
                        </a:rPr>
                        <a:t>F</a:t>
                      </a:r>
                      <a:endParaRPr sz="900">
                        <a:latin typeface="Arial Narrow"/>
                        <a:cs typeface="Arial Narrow"/>
                      </a:endParaRPr>
                    </a:p>
                  </a:txBody>
                  <a:tcPr marL="0" marR="0" marT="152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gn="ctr">
                        <a:lnSpc>
                          <a:spcPct val="100000"/>
                        </a:lnSpc>
                        <a:spcBef>
                          <a:spcPts val="65"/>
                        </a:spcBef>
                      </a:pPr>
                      <a:r>
                        <a:rPr sz="900" spc="-5" dirty="0">
                          <a:solidFill>
                            <a:srgbClr val="231F20"/>
                          </a:solidFill>
                          <a:latin typeface="Arial Narrow"/>
                          <a:cs typeface="Arial Narrow"/>
                        </a:rPr>
                        <a:t>Offenes </a:t>
                      </a:r>
                      <a:r>
                        <a:rPr sz="900" dirty="0">
                          <a:solidFill>
                            <a:srgbClr val="231F20"/>
                          </a:solidFill>
                          <a:latin typeface="Arial Narrow"/>
                          <a:cs typeface="Arial Narrow"/>
                        </a:rPr>
                        <a:t>Paneel *</a:t>
                      </a:r>
                      <a:r>
                        <a:rPr sz="900" spc="-10" dirty="0">
                          <a:solidFill>
                            <a:srgbClr val="231F20"/>
                          </a:solidFill>
                          <a:latin typeface="Arial Narrow"/>
                          <a:cs typeface="Arial Narrow"/>
                        </a:rPr>
                        <a:t> </a:t>
                      </a:r>
                      <a:r>
                        <a:rPr sz="900" dirty="0">
                          <a:solidFill>
                            <a:srgbClr val="231F20"/>
                          </a:solidFill>
                          <a:latin typeface="Arial Narrow"/>
                          <a:cs typeface="Arial Narrow"/>
                        </a:rPr>
                        <a:t>1</a:t>
                      </a:r>
                      <a:endParaRPr sz="90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178085">
                <a:tc>
                  <a:txBody>
                    <a:bodyPr/>
                    <a:lstStyle/>
                    <a:p>
                      <a:pPr marR="13970" algn="ctr">
                        <a:lnSpc>
                          <a:spcPct val="100000"/>
                        </a:lnSpc>
                        <a:spcBef>
                          <a:spcPts val="120"/>
                        </a:spcBef>
                      </a:pPr>
                      <a:r>
                        <a:rPr sz="900" b="1" dirty="0">
                          <a:solidFill>
                            <a:srgbClr val="231F20"/>
                          </a:solidFill>
                          <a:latin typeface="Arial Narrow"/>
                          <a:cs typeface="Arial Narrow"/>
                        </a:rPr>
                        <a:t>G</a:t>
                      </a:r>
                      <a:endParaRPr sz="900">
                        <a:latin typeface="Arial Narrow"/>
                        <a:cs typeface="Arial Narrow"/>
                      </a:endParaRPr>
                    </a:p>
                  </a:txBody>
                  <a:tcPr marL="0" marR="0" marT="152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53440">
                        <a:lnSpc>
                          <a:spcPct val="100000"/>
                        </a:lnSpc>
                        <a:spcBef>
                          <a:spcPts val="65"/>
                        </a:spcBef>
                      </a:pPr>
                      <a:r>
                        <a:rPr sz="900" dirty="0">
                          <a:solidFill>
                            <a:srgbClr val="231F20"/>
                          </a:solidFill>
                          <a:latin typeface="Arial Narrow"/>
                          <a:cs typeface="Arial Narrow"/>
                        </a:rPr>
                        <a:t>Holz-Kunststoffplatte *</a:t>
                      </a:r>
                      <a:r>
                        <a:rPr sz="900" spc="-10" dirty="0">
                          <a:solidFill>
                            <a:srgbClr val="231F20"/>
                          </a:solidFill>
                          <a:latin typeface="Arial Narrow"/>
                          <a:cs typeface="Arial Narrow"/>
                        </a:rPr>
                        <a:t> </a:t>
                      </a:r>
                      <a:r>
                        <a:rPr sz="900" dirty="0">
                          <a:solidFill>
                            <a:srgbClr val="231F20"/>
                          </a:solidFill>
                          <a:latin typeface="Arial Narrow"/>
                          <a:cs typeface="Arial Narrow"/>
                        </a:rPr>
                        <a:t>7</a:t>
                      </a:r>
                      <a:endParaRPr sz="90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0795" algn="ctr">
                        <a:lnSpc>
                          <a:spcPct val="100000"/>
                        </a:lnSpc>
                        <a:spcBef>
                          <a:spcPts val="120"/>
                        </a:spcBef>
                      </a:pPr>
                      <a:r>
                        <a:rPr sz="900" b="1" dirty="0">
                          <a:solidFill>
                            <a:srgbClr val="231F20"/>
                          </a:solidFill>
                          <a:latin typeface="Arial Narrow"/>
                          <a:cs typeface="Arial Narrow"/>
                        </a:rPr>
                        <a:t>H</a:t>
                      </a:r>
                      <a:endParaRPr sz="900">
                        <a:latin typeface="Arial Narrow"/>
                        <a:cs typeface="Arial Narrow"/>
                      </a:endParaRPr>
                    </a:p>
                  </a:txBody>
                  <a:tcPr marL="0" marR="0" marT="152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18185">
                        <a:lnSpc>
                          <a:spcPct val="100000"/>
                        </a:lnSpc>
                        <a:spcBef>
                          <a:spcPts val="65"/>
                        </a:spcBef>
                      </a:pPr>
                      <a:r>
                        <a:rPr sz="900" dirty="0">
                          <a:solidFill>
                            <a:srgbClr val="231F20"/>
                          </a:solidFill>
                          <a:latin typeface="Arial Narrow"/>
                          <a:cs typeface="Arial Narrow"/>
                        </a:rPr>
                        <a:t>Wärmeerhaltende</a:t>
                      </a:r>
                      <a:r>
                        <a:rPr sz="900" spc="-5" dirty="0">
                          <a:solidFill>
                            <a:srgbClr val="231F20"/>
                          </a:solidFill>
                          <a:latin typeface="Arial Narrow"/>
                          <a:cs typeface="Arial Narrow"/>
                        </a:rPr>
                        <a:t> </a:t>
                      </a:r>
                      <a:r>
                        <a:rPr sz="900" dirty="0">
                          <a:solidFill>
                            <a:srgbClr val="231F20"/>
                          </a:solidFill>
                          <a:latin typeface="Arial Narrow"/>
                          <a:cs typeface="Arial Narrow"/>
                        </a:rPr>
                        <a:t>Bodenmatte</a:t>
                      </a:r>
                      <a:endParaRPr sz="90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178079">
                <a:tc>
                  <a:txBody>
                    <a:bodyPr/>
                    <a:lstStyle/>
                    <a:p>
                      <a:pPr marR="13970" algn="ctr">
                        <a:lnSpc>
                          <a:spcPct val="100000"/>
                        </a:lnSpc>
                        <a:spcBef>
                          <a:spcPts val="114"/>
                        </a:spcBef>
                      </a:pPr>
                      <a:r>
                        <a:rPr sz="900" b="1" dirty="0">
                          <a:solidFill>
                            <a:srgbClr val="231F20"/>
                          </a:solidFill>
                          <a:latin typeface="Arial Narrow"/>
                          <a:cs typeface="Arial Narrow"/>
                        </a:rPr>
                        <a:t>I</a:t>
                      </a:r>
                      <a:endParaRPr sz="900">
                        <a:latin typeface="Arial Narrow"/>
                        <a:cs typeface="Arial Narrow"/>
                      </a:endParaRPr>
                    </a:p>
                  </a:txBody>
                  <a:tcPr marL="0" marR="0" marT="146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30480">
                        <a:lnSpc>
                          <a:spcPct val="100000"/>
                        </a:lnSpc>
                        <a:spcBef>
                          <a:spcPts val="65"/>
                        </a:spcBef>
                      </a:pPr>
                      <a:r>
                        <a:rPr sz="900" spc="-15" dirty="0">
                          <a:solidFill>
                            <a:srgbClr val="231F20"/>
                          </a:solidFill>
                          <a:latin typeface="Arial Narrow"/>
                          <a:cs typeface="Arial Narrow"/>
                        </a:rPr>
                        <a:t>Filterkartusche</a:t>
                      </a:r>
                      <a:r>
                        <a:rPr sz="900" spc="-35" dirty="0">
                          <a:solidFill>
                            <a:srgbClr val="231F20"/>
                          </a:solidFill>
                          <a:latin typeface="Arial Narrow"/>
                          <a:cs typeface="Arial Narrow"/>
                        </a:rPr>
                        <a:t> </a:t>
                      </a:r>
                      <a:r>
                        <a:rPr sz="900" spc="-10" dirty="0">
                          <a:solidFill>
                            <a:srgbClr val="231F20"/>
                          </a:solidFill>
                          <a:latin typeface="Arial Narrow"/>
                          <a:cs typeface="Arial Narrow"/>
                        </a:rPr>
                        <a:t>mit</a:t>
                      </a:r>
                      <a:r>
                        <a:rPr sz="900" spc="-30" dirty="0">
                          <a:solidFill>
                            <a:srgbClr val="231F20"/>
                          </a:solidFill>
                          <a:latin typeface="Arial Narrow"/>
                          <a:cs typeface="Arial Narrow"/>
                        </a:rPr>
                        <a:t> </a:t>
                      </a:r>
                      <a:r>
                        <a:rPr sz="900" spc="-15" dirty="0">
                          <a:solidFill>
                            <a:srgbClr val="231F20"/>
                          </a:solidFill>
                          <a:latin typeface="Arial Narrow"/>
                          <a:cs typeface="Arial Narrow"/>
                        </a:rPr>
                        <a:t>Maschendecke</a:t>
                      </a:r>
                      <a:r>
                        <a:rPr sz="900" spc="-30" dirty="0">
                          <a:solidFill>
                            <a:srgbClr val="231F20"/>
                          </a:solidFill>
                          <a:latin typeface="Arial Narrow"/>
                          <a:cs typeface="Arial Narrow"/>
                        </a:rPr>
                        <a:t> </a:t>
                      </a:r>
                      <a:r>
                        <a:rPr sz="900" dirty="0">
                          <a:solidFill>
                            <a:srgbClr val="231F20"/>
                          </a:solidFill>
                          <a:latin typeface="Arial Narrow"/>
                          <a:cs typeface="Arial Narrow"/>
                        </a:rPr>
                        <a:t>*</a:t>
                      </a:r>
                      <a:r>
                        <a:rPr sz="900" spc="-30" dirty="0">
                          <a:solidFill>
                            <a:srgbClr val="231F20"/>
                          </a:solidFill>
                          <a:latin typeface="Arial Narrow"/>
                          <a:cs typeface="Arial Narrow"/>
                        </a:rPr>
                        <a:t> </a:t>
                      </a:r>
                      <a:r>
                        <a:rPr sz="900" dirty="0">
                          <a:solidFill>
                            <a:srgbClr val="231F20"/>
                          </a:solidFill>
                          <a:latin typeface="Arial Narrow"/>
                          <a:cs typeface="Arial Narrow"/>
                        </a:rPr>
                        <a:t>2</a:t>
                      </a:r>
                      <a:r>
                        <a:rPr sz="900" spc="-30" dirty="0">
                          <a:solidFill>
                            <a:srgbClr val="231F20"/>
                          </a:solidFill>
                          <a:latin typeface="Arial Narrow"/>
                          <a:cs typeface="Arial Narrow"/>
                        </a:rPr>
                        <a:t> </a:t>
                      </a:r>
                      <a:r>
                        <a:rPr sz="900" dirty="0">
                          <a:solidFill>
                            <a:srgbClr val="231F20"/>
                          </a:solidFill>
                          <a:latin typeface="Arial Narrow"/>
                          <a:cs typeface="Arial Narrow"/>
                        </a:rPr>
                        <a:t>+</a:t>
                      </a:r>
                      <a:r>
                        <a:rPr sz="900" spc="-30" dirty="0">
                          <a:solidFill>
                            <a:srgbClr val="231F20"/>
                          </a:solidFill>
                          <a:latin typeface="Arial Narrow"/>
                          <a:cs typeface="Arial Narrow"/>
                        </a:rPr>
                        <a:t> </a:t>
                      </a:r>
                      <a:r>
                        <a:rPr sz="900" spc="-15" dirty="0">
                          <a:solidFill>
                            <a:srgbClr val="231F20"/>
                          </a:solidFill>
                          <a:latin typeface="Arial Narrow"/>
                          <a:cs typeface="Arial Narrow"/>
                        </a:rPr>
                        <a:t>Filterkartuschenboden</a:t>
                      </a:r>
                      <a:r>
                        <a:rPr sz="900" spc="-30" dirty="0">
                          <a:solidFill>
                            <a:srgbClr val="231F20"/>
                          </a:solidFill>
                          <a:latin typeface="Arial Narrow"/>
                          <a:cs typeface="Arial Narrow"/>
                        </a:rPr>
                        <a:t> </a:t>
                      </a:r>
                      <a:r>
                        <a:rPr sz="900" dirty="0">
                          <a:solidFill>
                            <a:srgbClr val="231F20"/>
                          </a:solidFill>
                          <a:latin typeface="Arial Narrow"/>
                          <a:cs typeface="Arial Narrow"/>
                        </a:rPr>
                        <a:t>*</a:t>
                      </a:r>
                      <a:r>
                        <a:rPr sz="900" spc="-30" dirty="0">
                          <a:solidFill>
                            <a:srgbClr val="231F20"/>
                          </a:solidFill>
                          <a:latin typeface="Arial Narrow"/>
                          <a:cs typeface="Arial Narrow"/>
                        </a:rPr>
                        <a:t> </a:t>
                      </a:r>
                      <a:r>
                        <a:rPr sz="900" dirty="0">
                          <a:solidFill>
                            <a:srgbClr val="231F20"/>
                          </a:solidFill>
                          <a:latin typeface="Arial Narrow"/>
                          <a:cs typeface="Arial Narrow"/>
                        </a:rPr>
                        <a:t>1</a:t>
                      </a:r>
                      <a:endParaRPr sz="90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0795" algn="ctr">
                        <a:lnSpc>
                          <a:spcPct val="100000"/>
                        </a:lnSpc>
                        <a:spcBef>
                          <a:spcPts val="114"/>
                        </a:spcBef>
                      </a:pPr>
                      <a:r>
                        <a:rPr sz="900" b="1" dirty="0">
                          <a:solidFill>
                            <a:srgbClr val="231F20"/>
                          </a:solidFill>
                          <a:latin typeface="Arial Narrow"/>
                          <a:cs typeface="Arial Narrow"/>
                        </a:rPr>
                        <a:t>J</a:t>
                      </a:r>
                      <a:endParaRPr sz="900">
                        <a:latin typeface="Arial Narrow"/>
                        <a:cs typeface="Arial Narrow"/>
                      </a:endParaRPr>
                    </a:p>
                  </a:txBody>
                  <a:tcPr marL="0" marR="0" marT="146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85190">
                        <a:lnSpc>
                          <a:spcPct val="100000"/>
                        </a:lnSpc>
                        <a:spcBef>
                          <a:spcPts val="65"/>
                        </a:spcBef>
                      </a:pPr>
                      <a:r>
                        <a:rPr sz="900" dirty="0">
                          <a:solidFill>
                            <a:srgbClr val="231F20"/>
                          </a:solidFill>
                          <a:latin typeface="Arial Narrow"/>
                          <a:cs typeface="Arial Narrow"/>
                        </a:rPr>
                        <a:t>Aufpumpbarer</a:t>
                      </a:r>
                      <a:r>
                        <a:rPr sz="900" spc="-5" dirty="0">
                          <a:solidFill>
                            <a:srgbClr val="231F20"/>
                          </a:solidFill>
                          <a:latin typeface="Arial Narrow"/>
                          <a:cs typeface="Arial Narrow"/>
                        </a:rPr>
                        <a:t> </a:t>
                      </a:r>
                      <a:r>
                        <a:rPr sz="900" dirty="0">
                          <a:solidFill>
                            <a:srgbClr val="231F20"/>
                          </a:solidFill>
                          <a:latin typeface="Arial Narrow"/>
                          <a:cs typeface="Arial Narrow"/>
                        </a:rPr>
                        <a:t>Bladder</a:t>
                      </a:r>
                      <a:endParaRPr sz="90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r h="178078">
                <a:tc>
                  <a:txBody>
                    <a:bodyPr/>
                    <a:lstStyle/>
                    <a:p>
                      <a:pPr marR="13970" algn="ctr">
                        <a:lnSpc>
                          <a:spcPct val="100000"/>
                        </a:lnSpc>
                        <a:spcBef>
                          <a:spcPts val="114"/>
                        </a:spcBef>
                      </a:pPr>
                      <a:r>
                        <a:rPr sz="900" b="1" dirty="0">
                          <a:solidFill>
                            <a:srgbClr val="231F20"/>
                          </a:solidFill>
                          <a:latin typeface="Arial Narrow"/>
                          <a:cs typeface="Arial Narrow"/>
                        </a:rPr>
                        <a:t>K</a:t>
                      </a:r>
                      <a:endParaRPr sz="900">
                        <a:latin typeface="Arial Narrow"/>
                        <a:cs typeface="Arial Narrow"/>
                      </a:endParaRPr>
                    </a:p>
                  </a:txBody>
                  <a:tcPr marL="0" marR="0" marT="146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441959">
                        <a:lnSpc>
                          <a:spcPct val="100000"/>
                        </a:lnSpc>
                        <a:spcBef>
                          <a:spcPts val="60"/>
                        </a:spcBef>
                      </a:pPr>
                      <a:r>
                        <a:rPr sz="900" dirty="0">
                          <a:solidFill>
                            <a:srgbClr val="231F20"/>
                          </a:solidFill>
                          <a:latin typeface="Arial Narrow"/>
                          <a:cs typeface="Arial Narrow"/>
                        </a:rPr>
                        <a:t>Fußpumpe </a:t>
                      </a:r>
                      <a:r>
                        <a:rPr sz="900" spc="-5" dirty="0">
                          <a:solidFill>
                            <a:srgbClr val="231F20"/>
                          </a:solidFill>
                          <a:latin typeface="Arial Narrow"/>
                          <a:cs typeface="Arial Narrow"/>
                        </a:rPr>
                        <a:t>und </a:t>
                      </a:r>
                      <a:r>
                        <a:rPr sz="900" dirty="0">
                          <a:solidFill>
                            <a:srgbClr val="231F20"/>
                          </a:solidFill>
                          <a:latin typeface="Arial Narrow"/>
                          <a:cs typeface="Arial Narrow"/>
                        </a:rPr>
                        <a:t>Aufblasschlauch für</a:t>
                      </a:r>
                      <a:r>
                        <a:rPr sz="900" spc="-25" dirty="0">
                          <a:solidFill>
                            <a:srgbClr val="231F20"/>
                          </a:solidFill>
                          <a:latin typeface="Arial Narrow"/>
                          <a:cs typeface="Arial Narrow"/>
                        </a:rPr>
                        <a:t> </a:t>
                      </a:r>
                      <a:r>
                        <a:rPr sz="900" dirty="0">
                          <a:solidFill>
                            <a:srgbClr val="231F20"/>
                          </a:solidFill>
                          <a:latin typeface="Arial Narrow"/>
                          <a:cs typeface="Arial Narrow"/>
                        </a:rPr>
                        <a:t>Bladder</a:t>
                      </a:r>
                      <a:endParaRPr sz="90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0795" algn="ctr">
                        <a:lnSpc>
                          <a:spcPct val="100000"/>
                        </a:lnSpc>
                        <a:spcBef>
                          <a:spcPts val="114"/>
                        </a:spcBef>
                      </a:pPr>
                      <a:r>
                        <a:rPr sz="900" b="1" dirty="0">
                          <a:solidFill>
                            <a:srgbClr val="231F20"/>
                          </a:solidFill>
                          <a:latin typeface="Arial Narrow"/>
                          <a:cs typeface="Arial Narrow"/>
                        </a:rPr>
                        <a:t>L</a:t>
                      </a:r>
                      <a:endParaRPr sz="900">
                        <a:latin typeface="Arial Narrow"/>
                        <a:cs typeface="Arial Narrow"/>
                      </a:endParaRPr>
                    </a:p>
                  </a:txBody>
                  <a:tcPr marL="0" marR="0" marT="146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50240">
                        <a:lnSpc>
                          <a:spcPct val="100000"/>
                        </a:lnSpc>
                        <a:spcBef>
                          <a:spcPts val="60"/>
                        </a:spcBef>
                      </a:pPr>
                      <a:r>
                        <a:rPr sz="900" dirty="0">
                          <a:solidFill>
                            <a:srgbClr val="231F20"/>
                          </a:solidFill>
                          <a:latin typeface="Arial Narrow"/>
                          <a:cs typeface="Arial Narrow"/>
                        </a:rPr>
                        <a:t>Adapter für</a:t>
                      </a:r>
                      <a:r>
                        <a:rPr sz="900" spc="-15" dirty="0">
                          <a:solidFill>
                            <a:srgbClr val="231F20"/>
                          </a:solidFill>
                          <a:latin typeface="Arial Narrow"/>
                          <a:cs typeface="Arial Narrow"/>
                        </a:rPr>
                        <a:t> </a:t>
                      </a:r>
                      <a:r>
                        <a:rPr sz="900" dirty="0">
                          <a:solidFill>
                            <a:srgbClr val="231F20"/>
                          </a:solidFill>
                          <a:latin typeface="Arial Narrow"/>
                          <a:cs typeface="Arial Narrow"/>
                        </a:rPr>
                        <a:t>Whirlpool-Ablassventil</a:t>
                      </a:r>
                      <a:endParaRPr sz="90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6"/>
                  </a:ext>
                </a:extLst>
              </a:tr>
              <a:tr h="178079">
                <a:tc>
                  <a:txBody>
                    <a:bodyPr/>
                    <a:lstStyle/>
                    <a:p>
                      <a:pPr marR="13970" algn="ctr">
                        <a:lnSpc>
                          <a:spcPct val="100000"/>
                        </a:lnSpc>
                        <a:spcBef>
                          <a:spcPts val="114"/>
                        </a:spcBef>
                      </a:pPr>
                      <a:r>
                        <a:rPr sz="900" b="1" dirty="0">
                          <a:solidFill>
                            <a:srgbClr val="231F20"/>
                          </a:solidFill>
                          <a:latin typeface="Arial Narrow"/>
                          <a:cs typeface="Arial Narrow"/>
                        </a:rPr>
                        <a:t>M</a:t>
                      </a:r>
                      <a:endParaRPr sz="900">
                        <a:latin typeface="Arial Narrow"/>
                        <a:cs typeface="Arial Narrow"/>
                      </a:endParaRPr>
                    </a:p>
                  </a:txBody>
                  <a:tcPr marL="0" marR="0" marT="146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gn="ctr">
                        <a:lnSpc>
                          <a:spcPct val="100000"/>
                        </a:lnSpc>
                        <a:spcBef>
                          <a:spcPts val="60"/>
                        </a:spcBef>
                      </a:pPr>
                      <a:r>
                        <a:rPr sz="900" dirty="0">
                          <a:solidFill>
                            <a:srgbClr val="231F20"/>
                          </a:solidFill>
                          <a:latin typeface="Arial Narrow"/>
                          <a:cs typeface="Arial Narrow"/>
                        </a:rPr>
                        <a:t>Schraubenschlüssel</a:t>
                      </a:r>
                      <a:endParaRPr sz="90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0160" algn="ctr">
                        <a:lnSpc>
                          <a:spcPct val="100000"/>
                        </a:lnSpc>
                        <a:spcBef>
                          <a:spcPts val="114"/>
                        </a:spcBef>
                      </a:pPr>
                      <a:r>
                        <a:rPr sz="900" b="1" dirty="0">
                          <a:solidFill>
                            <a:srgbClr val="231F20"/>
                          </a:solidFill>
                          <a:latin typeface="Arial Narrow"/>
                          <a:cs typeface="Arial Narrow"/>
                        </a:rPr>
                        <a:t>N</a:t>
                      </a:r>
                      <a:endParaRPr sz="900">
                        <a:latin typeface="Arial Narrow"/>
                        <a:cs typeface="Arial Narrow"/>
                      </a:endParaRPr>
                    </a:p>
                  </a:txBody>
                  <a:tcPr marL="0" marR="0" marT="146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gn="ctr">
                        <a:lnSpc>
                          <a:spcPct val="100000"/>
                        </a:lnSpc>
                        <a:spcBef>
                          <a:spcPts val="60"/>
                        </a:spcBef>
                      </a:pPr>
                      <a:r>
                        <a:rPr sz="900" dirty="0">
                          <a:solidFill>
                            <a:srgbClr val="231F20"/>
                          </a:solidFill>
                          <a:latin typeface="Arial Narrow"/>
                          <a:cs typeface="Arial Narrow"/>
                        </a:rPr>
                        <a:t>Reparatur-Set</a:t>
                      </a:r>
                      <a:endParaRPr sz="90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7"/>
                  </a:ext>
                </a:extLst>
              </a:tr>
            </a:tbl>
          </a:graphicData>
        </a:graphic>
      </p:graphicFrame>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594944"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 name="object 3"/>
          <p:cNvSpPr/>
          <p:nvPr/>
        </p:nvSpPr>
        <p:spPr>
          <a:xfrm>
            <a:off x="566635" y="781659"/>
            <a:ext cx="15875" cy="10160"/>
          </a:xfrm>
          <a:custGeom>
            <a:avLst/>
            <a:gdLst/>
            <a:ahLst/>
            <a:cxnLst/>
            <a:rect l="l" t="t" r="r" b="b"/>
            <a:pathLst>
              <a:path w="15875" h="10159">
                <a:moveTo>
                  <a:pt x="0" y="9537"/>
                </a:moveTo>
                <a:lnTo>
                  <a:pt x="15773" y="9537"/>
                </a:lnTo>
                <a:lnTo>
                  <a:pt x="15773" y="0"/>
                </a:lnTo>
                <a:lnTo>
                  <a:pt x="0" y="0"/>
                </a:lnTo>
                <a:lnTo>
                  <a:pt x="0" y="9537"/>
                </a:lnTo>
                <a:close/>
              </a:path>
            </a:pathLst>
          </a:custGeom>
          <a:solidFill>
            <a:srgbClr val="231F20"/>
          </a:solidFill>
        </p:spPr>
        <p:txBody>
          <a:bodyPr wrap="square" lIns="0" tIns="0" rIns="0" bIns="0" rtlCol="0"/>
          <a:lstStyle/>
          <a:p>
            <a:endParaRPr/>
          </a:p>
        </p:txBody>
      </p:sp>
      <p:sp>
        <p:nvSpPr>
          <p:cNvPr id="4" name="object 4"/>
          <p:cNvSpPr/>
          <p:nvPr/>
        </p:nvSpPr>
        <p:spPr>
          <a:xfrm>
            <a:off x="538403"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 name="object 5"/>
          <p:cNvSpPr/>
          <p:nvPr/>
        </p:nvSpPr>
        <p:spPr>
          <a:xfrm>
            <a:off x="680008"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6" name="object 6"/>
          <p:cNvSpPr/>
          <p:nvPr/>
        </p:nvSpPr>
        <p:spPr>
          <a:xfrm>
            <a:off x="651687"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7" name="object 7"/>
          <p:cNvSpPr/>
          <p:nvPr/>
        </p:nvSpPr>
        <p:spPr>
          <a:xfrm>
            <a:off x="623455"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8" name="object 8"/>
          <p:cNvSpPr/>
          <p:nvPr/>
        </p:nvSpPr>
        <p:spPr>
          <a:xfrm>
            <a:off x="765073" y="781659"/>
            <a:ext cx="15875" cy="10160"/>
          </a:xfrm>
          <a:custGeom>
            <a:avLst/>
            <a:gdLst/>
            <a:ahLst/>
            <a:cxnLst/>
            <a:rect l="l" t="t" r="r" b="b"/>
            <a:pathLst>
              <a:path w="15875" h="10159">
                <a:moveTo>
                  <a:pt x="0" y="9537"/>
                </a:moveTo>
                <a:lnTo>
                  <a:pt x="15773" y="9537"/>
                </a:lnTo>
                <a:lnTo>
                  <a:pt x="15773" y="0"/>
                </a:lnTo>
                <a:lnTo>
                  <a:pt x="0" y="0"/>
                </a:lnTo>
                <a:lnTo>
                  <a:pt x="0" y="9537"/>
                </a:lnTo>
                <a:close/>
              </a:path>
            </a:pathLst>
          </a:custGeom>
          <a:solidFill>
            <a:srgbClr val="231F20"/>
          </a:solidFill>
        </p:spPr>
        <p:txBody>
          <a:bodyPr wrap="square" lIns="0" tIns="0" rIns="0" bIns="0" rtlCol="0"/>
          <a:lstStyle/>
          <a:p>
            <a:endParaRPr/>
          </a:p>
        </p:txBody>
      </p:sp>
      <p:sp>
        <p:nvSpPr>
          <p:cNvPr id="9" name="object 9"/>
          <p:cNvSpPr/>
          <p:nvPr/>
        </p:nvSpPr>
        <p:spPr>
          <a:xfrm>
            <a:off x="736739"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0" name="object 10"/>
          <p:cNvSpPr/>
          <p:nvPr/>
        </p:nvSpPr>
        <p:spPr>
          <a:xfrm>
            <a:off x="708507" y="781659"/>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 name="object 11"/>
          <p:cNvSpPr/>
          <p:nvPr/>
        </p:nvSpPr>
        <p:spPr>
          <a:xfrm>
            <a:off x="850125"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2" name="object 12"/>
          <p:cNvSpPr/>
          <p:nvPr/>
        </p:nvSpPr>
        <p:spPr>
          <a:xfrm>
            <a:off x="821804"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 name="object 13"/>
          <p:cNvSpPr/>
          <p:nvPr/>
        </p:nvSpPr>
        <p:spPr>
          <a:xfrm>
            <a:off x="793584"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4" name="object 14"/>
          <p:cNvSpPr/>
          <p:nvPr/>
        </p:nvSpPr>
        <p:spPr>
          <a:xfrm>
            <a:off x="935177"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5" name="object 15"/>
          <p:cNvSpPr/>
          <p:nvPr/>
        </p:nvSpPr>
        <p:spPr>
          <a:xfrm>
            <a:off x="906868"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6" name="object 16"/>
          <p:cNvSpPr/>
          <p:nvPr/>
        </p:nvSpPr>
        <p:spPr>
          <a:xfrm>
            <a:off x="878636"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7" name="object 17"/>
          <p:cNvSpPr/>
          <p:nvPr/>
        </p:nvSpPr>
        <p:spPr>
          <a:xfrm>
            <a:off x="1020254"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8" name="object 18"/>
          <p:cNvSpPr/>
          <p:nvPr/>
        </p:nvSpPr>
        <p:spPr>
          <a:xfrm>
            <a:off x="991933"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9" name="object 19"/>
          <p:cNvSpPr/>
          <p:nvPr/>
        </p:nvSpPr>
        <p:spPr>
          <a:xfrm>
            <a:off x="963714"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0" name="object 20"/>
          <p:cNvSpPr/>
          <p:nvPr/>
        </p:nvSpPr>
        <p:spPr>
          <a:xfrm>
            <a:off x="1105306"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1" name="object 21"/>
          <p:cNvSpPr/>
          <p:nvPr/>
        </p:nvSpPr>
        <p:spPr>
          <a:xfrm>
            <a:off x="1076998"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2" name="object 22"/>
          <p:cNvSpPr/>
          <p:nvPr/>
        </p:nvSpPr>
        <p:spPr>
          <a:xfrm>
            <a:off x="1048753"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3" name="object 23"/>
          <p:cNvSpPr/>
          <p:nvPr/>
        </p:nvSpPr>
        <p:spPr>
          <a:xfrm>
            <a:off x="1190371"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4" name="object 24"/>
          <p:cNvSpPr/>
          <p:nvPr/>
        </p:nvSpPr>
        <p:spPr>
          <a:xfrm>
            <a:off x="1162037"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5" name="object 25"/>
          <p:cNvSpPr/>
          <p:nvPr/>
        </p:nvSpPr>
        <p:spPr>
          <a:xfrm>
            <a:off x="1133817"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6" name="object 26"/>
          <p:cNvSpPr/>
          <p:nvPr/>
        </p:nvSpPr>
        <p:spPr>
          <a:xfrm>
            <a:off x="1275422"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7" name="object 27"/>
          <p:cNvSpPr/>
          <p:nvPr/>
        </p:nvSpPr>
        <p:spPr>
          <a:xfrm>
            <a:off x="1247114"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8" name="object 28"/>
          <p:cNvSpPr/>
          <p:nvPr/>
        </p:nvSpPr>
        <p:spPr>
          <a:xfrm>
            <a:off x="1218882"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9" name="object 29"/>
          <p:cNvSpPr/>
          <p:nvPr/>
        </p:nvSpPr>
        <p:spPr>
          <a:xfrm>
            <a:off x="1360474"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0" name="object 30"/>
          <p:cNvSpPr/>
          <p:nvPr/>
        </p:nvSpPr>
        <p:spPr>
          <a:xfrm>
            <a:off x="1332166"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31" name="object 31"/>
          <p:cNvSpPr/>
          <p:nvPr/>
        </p:nvSpPr>
        <p:spPr>
          <a:xfrm>
            <a:off x="1303934"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2" name="object 32"/>
          <p:cNvSpPr/>
          <p:nvPr/>
        </p:nvSpPr>
        <p:spPr>
          <a:xfrm>
            <a:off x="1445552"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33" name="object 33"/>
          <p:cNvSpPr/>
          <p:nvPr/>
        </p:nvSpPr>
        <p:spPr>
          <a:xfrm>
            <a:off x="1417243" y="781659"/>
            <a:ext cx="15875" cy="10160"/>
          </a:xfrm>
          <a:custGeom>
            <a:avLst/>
            <a:gdLst/>
            <a:ahLst/>
            <a:cxnLst/>
            <a:rect l="l" t="t" r="r" b="b"/>
            <a:pathLst>
              <a:path w="15875" h="10159">
                <a:moveTo>
                  <a:pt x="0" y="9537"/>
                </a:moveTo>
                <a:lnTo>
                  <a:pt x="15773" y="9537"/>
                </a:lnTo>
                <a:lnTo>
                  <a:pt x="15773" y="0"/>
                </a:lnTo>
                <a:lnTo>
                  <a:pt x="0" y="0"/>
                </a:lnTo>
                <a:lnTo>
                  <a:pt x="0" y="9537"/>
                </a:lnTo>
                <a:close/>
              </a:path>
            </a:pathLst>
          </a:custGeom>
          <a:solidFill>
            <a:srgbClr val="231F20"/>
          </a:solidFill>
        </p:spPr>
        <p:txBody>
          <a:bodyPr wrap="square" lIns="0" tIns="0" rIns="0" bIns="0" rtlCol="0"/>
          <a:lstStyle/>
          <a:p>
            <a:endParaRPr/>
          </a:p>
        </p:txBody>
      </p:sp>
      <p:sp>
        <p:nvSpPr>
          <p:cNvPr id="34" name="object 34"/>
          <p:cNvSpPr/>
          <p:nvPr/>
        </p:nvSpPr>
        <p:spPr>
          <a:xfrm>
            <a:off x="1389011"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35" name="object 35"/>
          <p:cNvSpPr/>
          <p:nvPr/>
        </p:nvSpPr>
        <p:spPr>
          <a:xfrm>
            <a:off x="1530603"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36" name="object 36"/>
          <p:cNvSpPr/>
          <p:nvPr/>
        </p:nvSpPr>
        <p:spPr>
          <a:xfrm>
            <a:off x="1502295"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37" name="object 37"/>
          <p:cNvSpPr/>
          <p:nvPr/>
        </p:nvSpPr>
        <p:spPr>
          <a:xfrm>
            <a:off x="1474063"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8" name="object 38"/>
          <p:cNvSpPr/>
          <p:nvPr/>
        </p:nvSpPr>
        <p:spPr>
          <a:xfrm>
            <a:off x="1615681" y="781659"/>
            <a:ext cx="15875" cy="10160"/>
          </a:xfrm>
          <a:custGeom>
            <a:avLst/>
            <a:gdLst/>
            <a:ahLst/>
            <a:cxnLst/>
            <a:rect l="l" t="t" r="r" b="b"/>
            <a:pathLst>
              <a:path w="15875" h="10159">
                <a:moveTo>
                  <a:pt x="0" y="9537"/>
                </a:moveTo>
                <a:lnTo>
                  <a:pt x="15773" y="9537"/>
                </a:lnTo>
                <a:lnTo>
                  <a:pt x="15773" y="0"/>
                </a:lnTo>
                <a:lnTo>
                  <a:pt x="0" y="0"/>
                </a:lnTo>
                <a:lnTo>
                  <a:pt x="0" y="9537"/>
                </a:lnTo>
                <a:close/>
              </a:path>
            </a:pathLst>
          </a:custGeom>
          <a:solidFill>
            <a:srgbClr val="231F20"/>
          </a:solidFill>
        </p:spPr>
        <p:txBody>
          <a:bodyPr wrap="square" lIns="0" tIns="0" rIns="0" bIns="0" rtlCol="0"/>
          <a:lstStyle/>
          <a:p>
            <a:endParaRPr/>
          </a:p>
        </p:txBody>
      </p:sp>
      <p:sp>
        <p:nvSpPr>
          <p:cNvPr id="39" name="object 39"/>
          <p:cNvSpPr/>
          <p:nvPr/>
        </p:nvSpPr>
        <p:spPr>
          <a:xfrm>
            <a:off x="1587347"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0" name="object 40"/>
          <p:cNvSpPr/>
          <p:nvPr/>
        </p:nvSpPr>
        <p:spPr>
          <a:xfrm>
            <a:off x="1559115"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1" name="object 41"/>
          <p:cNvSpPr/>
          <p:nvPr/>
        </p:nvSpPr>
        <p:spPr>
          <a:xfrm>
            <a:off x="1700720"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42" name="object 42"/>
          <p:cNvSpPr/>
          <p:nvPr/>
        </p:nvSpPr>
        <p:spPr>
          <a:xfrm>
            <a:off x="1672412"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43" name="object 43"/>
          <p:cNvSpPr/>
          <p:nvPr/>
        </p:nvSpPr>
        <p:spPr>
          <a:xfrm>
            <a:off x="1644180"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44" name="object 44"/>
          <p:cNvSpPr/>
          <p:nvPr/>
        </p:nvSpPr>
        <p:spPr>
          <a:xfrm>
            <a:off x="1785772" y="781659"/>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45" name="object 45"/>
          <p:cNvSpPr/>
          <p:nvPr/>
        </p:nvSpPr>
        <p:spPr>
          <a:xfrm>
            <a:off x="1757464"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6" name="object 46"/>
          <p:cNvSpPr/>
          <p:nvPr/>
        </p:nvSpPr>
        <p:spPr>
          <a:xfrm>
            <a:off x="1729244"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47" name="object 47"/>
          <p:cNvSpPr/>
          <p:nvPr/>
        </p:nvSpPr>
        <p:spPr>
          <a:xfrm>
            <a:off x="1870849"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48" name="object 48"/>
          <p:cNvSpPr/>
          <p:nvPr/>
        </p:nvSpPr>
        <p:spPr>
          <a:xfrm>
            <a:off x="1842541" y="781659"/>
            <a:ext cx="15875" cy="10160"/>
          </a:xfrm>
          <a:custGeom>
            <a:avLst/>
            <a:gdLst/>
            <a:ahLst/>
            <a:cxnLst/>
            <a:rect l="l" t="t" r="r" b="b"/>
            <a:pathLst>
              <a:path w="15875" h="10159">
                <a:moveTo>
                  <a:pt x="0" y="9537"/>
                </a:moveTo>
                <a:lnTo>
                  <a:pt x="15773" y="9537"/>
                </a:lnTo>
                <a:lnTo>
                  <a:pt x="15773" y="0"/>
                </a:lnTo>
                <a:lnTo>
                  <a:pt x="0" y="0"/>
                </a:lnTo>
                <a:lnTo>
                  <a:pt x="0" y="9537"/>
                </a:lnTo>
                <a:close/>
              </a:path>
            </a:pathLst>
          </a:custGeom>
          <a:solidFill>
            <a:srgbClr val="231F20"/>
          </a:solidFill>
        </p:spPr>
        <p:txBody>
          <a:bodyPr wrap="square" lIns="0" tIns="0" rIns="0" bIns="0" rtlCol="0"/>
          <a:lstStyle/>
          <a:p>
            <a:endParaRPr/>
          </a:p>
        </p:txBody>
      </p:sp>
      <p:sp>
        <p:nvSpPr>
          <p:cNvPr id="49" name="object 49"/>
          <p:cNvSpPr/>
          <p:nvPr/>
        </p:nvSpPr>
        <p:spPr>
          <a:xfrm>
            <a:off x="1814309"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50" name="object 50"/>
          <p:cNvSpPr/>
          <p:nvPr/>
        </p:nvSpPr>
        <p:spPr>
          <a:xfrm>
            <a:off x="1955901"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1" name="object 51"/>
          <p:cNvSpPr/>
          <p:nvPr/>
        </p:nvSpPr>
        <p:spPr>
          <a:xfrm>
            <a:off x="1927593"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52" name="object 52"/>
          <p:cNvSpPr/>
          <p:nvPr/>
        </p:nvSpPr>
        <p:spPr>
          <a:xfrm>
            <a:off x="1899361"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3" name="object 53"/>
          <p:cNvSpPr/>
          <p:nvPr/>
        </p:nvSpPr>
        <p:spPr>
          <a:xfrm>
            <a:off x="2040978" y="781659"/>
            <a:ext cx="15875" cy="10160"/>
          </a:xfrm>
          <a:custGeom>
            <a:avLst/>
            <a:gdLst/>
            <a:ahLst/>
            <a:cxnLst/>
            <a:rect l="l" t="t" r="r" b="b"/>
            <a:pathLst>
              <a:path w="15875" h="10159">
                <a:moveTo>
                  <a:pt x="0" y="9537"/>
                </a:moveTo>
                <a:lnTo>
                  <a:pt x="15773" y="9537"/>
                </a:lnTo>
                <a:lnTo>
                  <a:pt x="15773" y="0"/>
                </a:lnTo>
                <a:lnTo>
                  <a:pt x="0" y="0"/>
                </a:lnTo>
                <a:lnTo>
                  <a:pt x="0" y="9537"/>
                </a:lnTo>
                <a:close/>
              </a:path>
            </a:pathLst>
          </a:custGeom>
          <a:solidFill>
            <a:srgbClr val="231F20"/>
          </a:solidFill>
        </p:spPr>
        <p:txBody>
          <a:bodyPr wrap="square" lIns="0" tIns="0" rIns="0" bIns="0" rtlCol="0"/>
          <a:lstStyle/>
          <a:p>
            <a:endParaRPr/>
          </a:p>
        </p:txBody>
      </p:sp>
      <p:sp>
        <p:nvSpPr>
          <p:cNvPr id="54" name="object 54"/>
          <p:cNvSpPr/>
          <p:nvPr/>
        </p:nvSpPr>
        <p:spPr>
          <a:xfrm>
            <a:off x="2012657"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5" name="object 55"/>
          <p:cNvSpPr/>
          <p:nvPr/>
        </p:nvSpPr>
        <p:spPr>
          <a:xfrm>
            <a:off x="1984413"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6" name="object 56"/>
          <p:cNvSpPr/>
          <p:nvPr/>
        </p:nvSpPr>
        <p:spPr>
          <a:xfrm>
            <a:off x="2126030"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7" name="object 57"/>
          <p:cNvSpPr/>
          <p:nvPr/>
        </p:nvSpPr>
        <p:spPr>
          <a:xfrm>
            <a:off x="2097709"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58" name="object 58"/>
          <p:cNvSpPr/>
          <p:nvPr/>
        </p:nvSpPr>
        <p:spPr>
          <a:xfrm>
            <a:off x="2069477"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9" name="object 59"/>
          <p:cNvSpPr/>
          <p:nvPr/>
        </p:nvSpPr>
        <p:spPr>
          <a:xfrm>
            <a:off x="2211082"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0" name="object 60"/>
          <p:cNvSpPr/>
          <p:nvPr/>
        </p:nvSpPr>
        <p:spPr>
          <a:xfrm>
            <a:off x="2182761"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1" name="object 61"/>
          <p:cNvSpPr/>
          <p:nvPr/>
        </p:nvSpPr>
        <p:spPr>
          <a:xfrm>
            <a:off x="2154554" y="781659"/>
            <a:ext cx="15875" cy="10160"/>
          </a:xfrm>
          <a:custGeom>
            <a:avLst/>
            <a:gdLst/>
            <a:ahLst/>
            <a:cxnLst/>
            <a:rect l="l" t="t" r="r" b="b"/>
            <a:pathLst>
              <a:path w="15875" h="10159">
                <a:moveTo>
                  <a:pt x="0" y="9537"/>
                </a:moveTo>
                <a:lnTo>
                  <a:pt x="15773" y="9537"/>
                </a:lnTo>
                <a:lnTo>
                  <a:pt x="15773" y="0"/>
                </a:lnTo>
                <a:lnTo>
                  <a:pt x="0" y="0"/>
                </a:lnTo>
                <a:lnTo>
                  <a:pt x="0" y="9537"/>
                </a:lnTo>
                <a:close/>
              </a:path>
            </a:pathLst>
          </a:custGeom>
          <a:solidFill>
            <a:srgbClr val="231F20"/>
          </a:solidFill>
        </p:spPr>
        <p:txBody>
          <a:bodyPr wrap="square" lIns="0" tIns="0" rIns="0" bIns="0" rtlCol="0"/>
          <a:lstStyle/>
          <a:p>
            <a:endParaRPr/>
          </a:p>
        </p:txBody>
      </p:sp>
      <p:sp>
        <p:nvSpPr>
          <p:cNvPr id="62" name="object 62"/>
          <p:cNvSpPr/>
          <p:nvPr/>
        </p:nvSpPr>
        <p:spPr>
          <a:xfrm>
            <a:off x="2296147"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63" name="object 63"/>
          <p:cNvSpPr/>
          <p:nvPr/>
        </p:nvSpPr>
        <p:spPr>
          <a:xfrm>
            <a:off x="2267839" y="781659"/>
            <a:ext cx="15875" cy="10160"/>
          </a:xfrm>
          <a:custGeom>
            <a:avLst/>
            <a:gdLst/>
            <a:ahLst/>
            <a:cxnLst/>
            <a:rect l="l" t="t" r="r" b="b"/>
            <a:pathLst>
              <a:path w="15875" h="10159">
                <a:moveTo>
                  <a:pt x="0" y="9537"/>
                </a:moveTo>
                <a:lnTo>
                  <a:pt x="15773" y="9537"/>
                </a:lnTo>
                <a:lnTo>
                  <a:pt x="15773" y="0"/>
                </a:lnTo>
                <a:lnTo>
                  <a:pt x="0" y="0"/>
                </a:lnTo>
                <a:lnTo>
                  <a:pt x="0" y="9537"/>
                </a:lnTo>
                <a:close/>
              </a:path>
            </a:pathLst>
          </a:custGeom>
          <a:solidFill>
            <a:srgbClr val="231F20"/>
          </a:solidFill>
        </p:spPr>
        <p:txBody>
          <a:bodyPr wrap="square" lIns="0" tIns="0" rIns="0" bIns="0" rtlCol="0"/>
          <a:lstStyle/>
          <a:p>
            <a:endParaRPr/>
          </a:p>
        </p:txBody>
      </p:sp>
      <p:sp>
        <p:nvSpPr>
          <p:cNvPr id="64" name="object 64"/>
          <p:cNvSpPr/>
          <p:nvPr/>
        </p:nvSpPr>
        <p:spPr>
          <a:xfrm>
            <a:off x="2239606"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5" name="object 65"/>
          <p:cNvSpPr/>
          <p:nvPr/>
        </p:nvSpPr>
        <p:spPr>
          <a:xfrm>
            <a:off x="2381211"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66" name="object 66"/>
          <p:cNvSpPr/>
          <p:nvPr/>
        </p:nvSpPr>
        <p:spPr>
          <a:xfrm>
            <a:off x="2352890"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7" name="object 67"/>
          <p:cNvSpPr/>
          <p:nvPr/>
        </p:nvSpPr>
        <p:spPr>
          <a:xfrm>
            <a:off x="2324671"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68" name="object 68"/>
          <p:cNvSpPr/>
          <p:nvPr/>
        </p:nvSpPr>
        <p:spPr>
          <a:xfrm>
            <a:off x="2466276"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69" name="object 69"/>
          <p:cNvSpPr/>
          <p:nvPr/>
        </p:nvSpPr>
        <p:spPr>
          <a:xfrm>
            <a:off x="2437955"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0" name="object 70"/>
          <p:cNvSpPr/>
          <p:nvPr/>
        </p:nvSpPr>
        <p:spPr>
          <a:xfrm>
            <a:off x="2409723"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71" name="object 71"/>
          <p:cNvSpPr/>
          <p:nvPr/>
        </p:nvSpPr>
        <p:spPr>
          <a:xfrm>
            <a:off x="2551328"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2" name="object 72"/>
          <p:cNvSpPr/>
          <p:nvPr/>
        </p:nvSpPr>
        <p:spPr>
          <a:xfrm>
            <a:off x="2523007"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3" name="object 73"/>
          <p:cNvSpPr/>
          <p:nvPr/>
        </p:nvSpPr>
        <p:spPr>
          <a:xfrm>
            <a:off x="2494788"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74" name="object 74"/>
          <p:cNvSpPr/>
          <p:nvPr/>
        </p:nvSpPr>
        <p:spPr>
          <a:xfrm>
            <a:off x="2636380"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5" name="object 75"/>
          <p:cNvSpPr/>
          <p:nvPr/>
        </p:nvSpPr>
        <p:spPr>
          <a:xfrm>
            <a:off x="2608072"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76" name="object 76"/>
          <p:cNvSpPr/>
          <p:nvPr/>
        </p:nvSpPr>
        <p:spPr>
          <a:xfrm>
            <a:off x="2579852" y="781659"/>
            <a:ext cx="15875" cy="10160"/>
          </a:xfrm>
          <a:custGeom>
            <a:avLst/>
            <a:gdLst/>
            <a:ahLst/>
            <a:cxnLst/>
            <a:rect l="l" t="t" r="r" b="b"/>
            <a:pathLst>
              <a:path w="15875" h="10159">
                <a:moveTo>
                  <a:pt x="0" y="9537"/>
                </a:moveTo>
                <a:lnTo>
                  <a:pt x="15773" y="9537"/>
                </a:lnTo>
                <a:lnTo>
                  <a:pt x="15773" y="0"/>
                </a:lnTo>
                <a:lnTo>
                  <a:pt x="0" y="0"/>
                </a:lnTo>
                <a:lnTo>
                  <a:pt x="0" y="9537"/>
                </a:lnTo>
                <a:close/>
              </a:path>
            </a:pathLst>
          </a:custGeom>
          <a:solidFill>
            <a:srgbClr val="231F20"/>
          </a:solidFill>
        </p:spPr>
        <p:txBody>
          <a:bodyPr wrap="square" lIns="0" tIns="0" rIns="0" bIns="0" rtlCol="0"/>
          <a:lstStyle/>
          <a:p>
            <a:endParaRPr/>
          </a:p>
        </p:txBody>
      </p:sp>
      <p:sp>
        <p:nvSpPr>
          <p:cNvPr id="77" name="object 77"/>
          <p:cNvSpPr/>
          <p:nvPr/>
        </p:nvSpPr>
        <p:spPr>
          <a:xfrm>
            <a:off x="2721444"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8" name="object 78"/>
          <p:cNvSpPr/>
          <p:nvPr/>
        </p:nvSpPr>
        <p:spPr>
          <a:xfrm>
            <a:off x="2693136"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79" name="object 79"/>
          <p:cNvSpPr/>
          <p:nvPr/>
        </p:nvSpPr>
        <p:spPr>
          <a:xfrm>
            <a:off x="2664904"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0" name="object 80"/>
          <p:cNvSpPr/>
          <p:nvPr/>
        </p:nvSpPr>
        <p:spPr>
          <a:xfrm>
            <a:off x="2806509"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81" name="object 81"/>
          <p:cNvSpPr/>
          <p:nvPr/>
        </p:nvSpPr>
        <p:spPr>
          <a:xfrm>
            <a:off x="2778201"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82" name="object 82"/>
          <p:cNvSpPr/>
          <p:nvPr/>
        </p:nvSpPr>
        <p:spPr>
          <a:xfrm>
            <a:off x="2749969"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83" name="object 83"/>
          <p:cNvSpPr/>
          <p:nvPr/>
        </p:nvSpPr>
        <p:spPr>
          <a:xfrm>
            <a:off x="2891574"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4" name="object 84"/>
          <p:cNvSpPr/>
          <p:nvPr/>
        </p:nvSpPr>
        <p:spPr>
          <a:xfrm>
            <a:off x="2863253"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5" name="object 85"/>
          <p:cNvSpPr/>
          <p:nvPr/>
        </p:nvSpPr>
        <p:spPr>
          <a:xfrm>
            <a:off x="2835033"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6" name="object 86"/>
          <p:cNvSpPr/>
          <p:nvPr/>
        </p:nvSpPr>
        <p:spPr>
          <a:xfrm>
            <a:off x="2976638"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87" name="object 87"/>
          <p:cNvSpPr/>
          <p:nvPr/>
        </p:nvSpPr>
        <p:spPr>
          <a:xfrm>
            <a:off x="2948304"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8" name="object 88"/>
          <p:cNvSpPr/>
          <p:nvPr/>
        </p:nvSpPr>
        <p:spPr>
          <a:xfrm>
            <a:off x="2920085"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89" name="object 89"/>
          <p:cNvSpPr/>
          <p:nvPr/>
        </p:nvSpPr>
        <p:spPr>
          <a:xfrm>
            <a:off x="3061690"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0" name="object 90"/>
          <p:cNvSpPr/>
          <p:nvPr/>
        </p:nvSpPr>
        <p:spPr>
          <a:xfrm>
            <a:off x="3033369"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91" name="object 91"/>
          <p:cNvSpPr/>
          <p:nvPr/>
        </p:nvSpPr>
        <p:spPr>
          <a:xfrm>
            <a:off x="3005150" y="781659"/>
            <a:ext cx="15875" cy="10160"/>
          </a:xfrm>
          <a:custGeom>
            <a:avLst/>
            <a:gdLst/>
            <a:ahLst/>
            <a:cxnLst/>
            <a:rect l="l" t="t" r="r" b="b"/>
            <a:pathLst>
              <a:path w="15875" h="10159">
                <a:moveTo>
                  <a:pt x="0" y="9537"/>
                </a:moveTo>
                <a:lnTo>
                  <a:pt x="15773" y="9537"/>
                </a:lnTo>
                <a:lnTo>
                  <a:pt x="15773" y="0"/>
                </a:lnTo>
                <a:lnTo>
                  <a:pt x="0" y="0"/>
                </a:lnTo>
                <a:lnTo>
                  <a:pt x="0" y="9537"/>
                </a:lnTo>
                <a:close/>
              </a:path>
            </a:pathLst>
          </a:custGeom>
          <a:solidFill>
            <a:srgbClr val="231F20"/>
          </a:solidFill>
        </p:spPr>
        <p:txBody>
          <a:bodyPr wrap="square" lIns="0" tIns="0" rIns="0" bIns="0" rtlCol="0"/>
          <a:lstStyle/>
          <a:p>
            <a:endParaRPr/>
          </a:p>
        </p:txBody>
      </p:sp>
      <p:sp>
        <p:nvSpPr>
          <p:cNvPr id="92" name="object 92"/>
          <p:cNvSpPr/>
          <p:nvPr/>
        </p:nvSpPr>
        <p:spPr>
          <a:xfrm>
            <a:off x="3146755"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93" name="object 93"/>
          <p:cNvSpPr/>
          <p:nvPr/>
        </p:nvSpPr>
        <p:spPr>
          <a:xfrm>
            <a:off x="3118434"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4" name="object 94"/>
          <p:cNvSpPr/>
          <p:nvPr/>
        </p:nvSpPr>
        <p:spPr>
          <a:xfrm>
            <a:off x="3090214"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95" name="object 95"/>
          <p:cNvSpPr/>
          <p:nvPr/>
        </p:nvSpPr>
        <p:spPr>
          <a:xfrm>
            <a:off x="3231807"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96" name="object 96"/>
          <p:cNvSpPr/>
          <p:nvPr/>
        </p:nvSpPr>
        <p:spPr>
          <a:xfrm>
            <a:off x="3203498"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97" name="object 97"/>
          <p:cNvSpPr/>
          <p:nvPr/>
        </p:nvSpPr>
        <p:spPr>
          <a:xfrm>
            <a:off x="3175266"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98" name="object 98"/>
          <p:cNvSpPr/>
          <p:nvPr/>
        </p:nvSpPr>
        <p:spPr>
          <a:xfrm>
            <a:off x="3316871"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9" name="object 99"/>
          <p:cNvSpPr/>
          <p:nvPr/>
        </p:nvSpPr>
        <p:spPr>
          <a:xfrm>
            <a:off x="3288550" y="781659"/>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0" name="object 100"/>
          <p:cNvSpPr/>
          <p:nvPr/>
        </p:nvSpPr>
        <p:spPr>
          <a:xfrm>
            <a:off x="3260344"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01" name="object 101"/>
          <p:cNvSpPr/>
          <p:nvPr/>
        </p:nvSpPr>
        <p:spPr>
          <a:xfrm>
            <a:off x="3401936"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02" name="object 102"/>
          <p:cNvSpPr/>
          <p:nvPr/>
        </p:nvSpPr>
        <p:spPr>
          <a:xfrm>
            <a:off x="3373615"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03" name="object 103"/>
          <p:cNvSpPr/>
          <p:nvPr/>
        </p:nvSpPr>
        <p:spPr>
          <a:xfrm>
            <a:off x="3345395"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04" name="object 104"/>
          <p:cNvSpPr/>
          <p:nvPr/>
        </p:nvSpPr>
        <p:spPr>
          <a:xfrm>
            <a:off x="3486988" y="781659"/>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5" name="object 105"/>
          <p:cNvSpPr/>
          <p:nvPr/>
        </p:nvSpPr>
        <p:spPr>
          <a:xfrm>
            <a:off x="3458667"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06" name="object 106"/>
          <p:cNvSpPr/>
          <p:nvPr/>
        </p:nvSpPr>
        <p:spPr>
          <a:xfrm>
            <a:off x="3430447"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07" name="object 107"/>
          <p:cNvSpPr/>
          <p:nvPr/>
        </p:nvSpPr>
        <p:spPr>
          <a:xfrm>
            <a:off x="3572052"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08" name="object 108"/>
          <p:cNvSpPr/>
          <p:nvPr/>
        </p:nvSpPr>
        <p:spPr>
          <a:xfrm>
            <a:off x="3543744"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09" name="object 109"/>
          <p:cNvSpPr/>
          <p:nvPr/>
        </p:nvSpPr>
        <p:spPr>
          <a:xfrm>
            <a:off x="3515512"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10" name="object 110"/>
          <p:cNvSpPr/>
          <p:nvPr/>
        </p:nvSpPr>
        <p:spPr>
          <a:xfrm>
            <a:off x="3657104"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11" name="object 111"/>
          <p:cNvSpPr/>
          <p:nvPr/>
        </p:nvSpPr>
        <p:spPr>
          <a:xfrm>
            <a:off x="3628796"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12" name="object 112"/>
          <p:cNvSpPr/>
          <p:nvPr/>
        </p:nvSpPr>
        <p:spPr>
          <a:xfrm>
            <a:off x="3600564"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3" name="object 113"/>
          <p:cNvSpPr/>
          <p:nvPr/>
        </p:nvSpPr>
        <p:spPr>
          <a:xfrm>
            <a:off x="3742182"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14" name="object 114"/>
          <p:cNvSpPr/>
          <p:nvPr/>
        </p:nvSpPr>
        <p:spPr>
          <a:xfrm>
            <a:off x="3713848" y="781659"/>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5" name="object 115"/>
          <p:cNvSpPr/>
          <p:nvPr/>
        </p:nvSpPr>
        <p:spPr>
          <a:xfrm>
            <a:off x="3685641"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16" name="object 116"/>
          <p:cNvSpPr/>
          <p:nvPr/>
        </p:nvSpPr>
        <p:spPr>
          <a:xfrm>
            <a:off x="3827233"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17" name="object 117"/>
          <p:cNvSpPr/>
          <p:nvPr/>
        </p:nvSpPr>
        <p:spPr>
          <a:xfrm>
            <a:off x="3798925"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18" name="object 118"/>
          <p:cNvSpPr/>
          <p:nvPr/>
        </p:nvSpPr>
        <p:spPr>
          <a:xfrm>
            <a:off x="3770693"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19" name="object 119"/>
          <p:cNvSpPr/>
          <p:nvPr/>
        </p:nvSpPr>
        <p:spPr>
          <a:xfrm>
            <a:off x="3912285" y="781659"/>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0" name="object 120"/>
          <p:cNvSpPr/>
          <p:nvPr/>
        </p:nvSpPr>
        <p:spPr>
          <a:xfrm>
            <a:off x="3883964"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1" name="object 121"/>
          <p:cNvSpPr/>
          <p:nvPr/>
        </p:nvSpPr>
        <p:spPr>
          <a:xfrm>
            <a:off x="3855758" y="781659"/>
            <a:ext cx="15875" cy="10160"/>
          </a:xfrm>
          <a:custGeom>
            <a:avLst/>
            <a:gdLst/>
            <a:ahLst/>
            <a:cxnLst/>
            <a:rect l="l" t="t" r="r" b="b"/>
            <a:pathLst>
              <a:path w="15875" h="10159">
                <a:moveTo>
                  <a:pt x="0" y="9537"/>
                </a:moveTo>
                <a:lnTo>
                  <a:pt x="15773" y="9537"/>
                </a:lnTo>
                <a:lnTo>
                  <a:pt x="15773" y="0"/>
                </a:lnTo>
                <a:lnTo>
                  <a:pt x="0" y="0"/>
                </a:lnTo>
                <a:lnTo>
                  <a:pt x="0" y="9537"/>
                </a:lnTo>
                <a:close/>
              </a:path>
            </a:pathLst>
          </a:custGeom>
          <a:solidFill>
            <a:srgbClr val="231F20"/>
          </a:solidFill>
        </p:spPr>
        <p:txBody>
          <a:bodyPr wrap="square" lIns="0" tIns="0" rIns="0" bIns="0" rtlCol="0"/>
          <a:lstStyle/>
          <a:p>
            <a:endParaRPr/>
          </a:p>
        </p:txBody>
      </p:sp>
      <p:sp>
        <p:nvSpPr>
          <p:cNvPr id="122" name="object 122"/>
          <p:cNvSpPr/>
          <p:nvPr/>
        </p:nvSpPr>
        <p:spPr>
          <a:xfrm>
            <a:off x="3997362"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23" name="object 123"/>
          <p:cNvSpPr/>
          <p:nvPr/>
        </p:nvSpPr>
        <p:spPr>
          <a:xfrm>
            <a:off x="3969042"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24" name="object 124"/>
          <p:cNvSpPr/>
          <p:nvPr/>
        </p:nvSpPr>
        <p:spPr>
          <a:xfrm>
            <a:off x="3940809"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25" name="object 125"/>
          <p:cNvSpPr/>
          <p:nvPr/>
        </p:nvSpPr>
        <p:spPr>
          <a:xfrm>
            <a:off x="4082415"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26" name="object 126"/>
          <p:cNvSpPr/>
          <p:nvPr/>
        </p:nvSpPr>
        <p:spPr>
          <a:xfrm>
            <a:off x="4054094"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27" name="object 127"/>
          <p:cNvSpPr/>
          <p:nvPr/>
        </p:nvSpPr>
        <p:spPr>
          <a:xfrm>
            <a:off x="4025874"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8" name="object 128"/>
          <p:cNvSpPr/>
          <p:nvPr/>
        </p:nvSpPr>
        <p:spPr>
          <a:xfrm>
            <a:off x="4167479"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29" name="object 129"/>
          <p:cNvSpPr/>
          <p:nvPr/>
        </p:nvSpPr>
        <p:spPr>
          <a:xfrm>
            <a:off x="4139158"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0" name="object 130"/>
          <p:cNvSpPr/>
          <p:nvPr/>
        </p:nvSpPr>
        <p:spPr>
          <a:xfrm>
            <a:off x="4110939"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31" name="object 131"/>
          <p:cNvSpPr/>
          <p:nvPr/>
        </p:nvSpPr>
        <p:spPr>
          <a:xfrm>
            <a:off x="4252531"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2" name="object 132"/>
          <p:cNvSpPr/>
          <p:nvPr/>
        </p:nvSpPr>
        <p:spPr>
          <a:xfrm>
            <a:off x="4224223"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33" name="object 133"/>
          <p:cNvSpPr/>
          <p:nvPr/>
        </p:nvSpPr>
        <p:spPr>
          <a:xfrm>
            <a:off x="4195991"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4" name="object 134"/>
          <p:cNvSpPr/>
          <p:nvPr/>
        </p:nvSpPr>
        <p:spPr>
          <a:xfrm>
            <a:off x="4337596"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5" name="object 135"/>
          <p:cNvSpPr/>
          <p:nvPr/>
        </p:nvSpPr>
        <p:spPr>
          <a:xfrm>
            <a:off x="4309287" y="781659"/>
            <a:ext cx="15875" cy="10160"/>
          </a:xfrm>
          <a:custGeom>
            <a:avLst/>
            <a:gdLst/>
            <a:ahLst/>
            <a:cxnLst/>
            <a:rect l="l" t="t" r="r" b="b"/>
            <a:pathLst>
              <a:path w="15875" h="10159">
                <a:moveTo>
                  <a:pt x="0" y="9537"/>
                </a:moveTo>
                <a:lnTo>
                  <a:pt x="15773" y="9537"/>
                </a:lnTo>
                <a:lnTo>
                  <a:pt x="15773" y="0"/>
                </a:lnTo>
                <a:lnTo>
                  <a:pt x="0" y="0"/>
                </a:lnTo>
                <a:lnTo>
                  <a:pt x="0" y="9537"/>
                </a:lnTo>
                <a:close/>
              </a:path>
            </a:pathLst>
          </a:custGeom>
          <a:solidFill>
            <a:srgbClr val="231F20"/>
          </a:solidFill>
        </p:spPr>
        <p:txBody>
          <a:bodyPr wrap="square" lIns="0" tIns="0" rIns="0" bIns="0" rtlCol="0"/>
          <a:lstStyle/>
          <a:p>
            <a:endParaRPr/>
          </a:p>
        </p:txBody>
      </p:sp>
      <p:sp>
        <p:nvSpPr>
          <p:cNvPr id="136" name="object 136"/>
          <p:cNvSpPr/>
          <p:nvPr/>
        </p:nvSpPr>
        <p:spPr>
          <a:xfrm>
            <a:off x="4281055" y="781659"/>
            <a:ext cx="15875" cy="10160"/>
          </a:xfrm>
          <a:custGeom>
            <a:avLst/>
            <a:gdLst/>
            <a:ahLst/>
            <a:cxnLst/>
            <a:rect l="l" t="t" r="r" b="b"/>
            <a:pathLst>
              <a:path w="15875" h="10159">
                <a:moveTo>
                  <a:pt x="0" y="9537"/>
                </a:moveTo>
                <a:lnTo>
                  <a:pt x="15773" y="9537"/>
                </a:lnTo>
                <a:lnTo>
                  <a:pt x="15773" y="0"/>
                </a:lnTo>
                <a:lnTo>
                  <a:pt x="0" y="0"/>
                </a:lnTo>
                <a:lnTo>
                  <a:pt x="0" y="9537"/>
                </a:lnTo>
                <a:close/>
              </a:path>
            </a:pathLst>
          </a:custGeom>
          <a:solidFill>
            <a:srgbClr val="231F20"/>
          </a:solidFill>
        </p:spPr>
        <p:txBody>
          <a:bodyPr wrap="square" lIns="0" tIns="0" rIns="0" bIns="0" rtlCol="0"/>
          <a:lstStyle/>
          <a:p>
            <a:endParaRPr/>
          </a:p>
        </p:txBody>
      </p:sp>
      <p:sp>
        <p:nvSpPr>
          <p:cNvPr id="137" name="object 137"/>
          <p:cNvSpPr/>
          <p:nvPr/>
        </p:nvSpPr>
        <p:spPr>
          <a:xfrm>
            <a:off x="4422660"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38" name="object 138"/>
          <p:cNvSpPr/>
          <p:nvPr/>
        </p:nvSpPr>
        <p:spPr>
          <a:xfrm>
            <a:off x="4394339"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39" name="object 139"/>
          <p:cNvSpPr/>
          <p:nvPr/>
        </p:nvSpPr>
        <p:spPr>
          <a:xfrm>
            <a:off x="4366107"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0" name="object 140"/>
          <p:cNvSpPr/>
          <p:nvPr/>
        </p:nvSpPr>
        <p:spPr>
          <a:xfrm>
            <a:off x="4507725" y="781659"/>
            <a:ext cx="15875" cy="10160"/>
          </a:xfrm>
          <a:custGeom>
            <a:avLst/>
            <a:gdLst/>
            <a:ahLst/>
            <a:cxnLst/>
            <a:rect l="l" t="t" r="r" b="b"/>
            <a:pathLst>
              <a:path w="15875" h="10159">
                <a:moveTo>
                  <a:pt x="0" y="9537"/>
                </a:moveTo>
                <a:lnTo>
                  <a:pt x="15773" y="9537"/>
                </a:lnTo>
                <a:lnTo>
                  <a:pt x="15773" y="0"/>
                </a:lnTo>
                <a:lnTo>
                  <a:pt x="0" y="0"/>
                </a:lnTo>
                <a:lnTo>
                  <a:pt x="0" y="9537"/>
                </a:lnTo>
                <a:close/>
              </a:path>
            </a:pathLst>
          </a:custGeom>
          <a:solidFill>
            <a:srgbClr val="231F20"/>
          </a:solidFill>
        </p:spPr>
        <p:txBody>
          <a:bodyPr wrap="square" lIns="0" tIns="0" rIns="0" bIns="0" rtlCol="0"/>
          <a:lstStyle/>
          <a:p>
            <a:endParaRPr/>
          </a:p>
        </p:txBody>
      </p:sp>
      <p:sp>
        <p:nvSpPr>
          <p:cNvPr id="141" name="object 141"/>
          <p:cNvSpPr/>
          <p:nvPr/>
        </p:nvSpPr>
        <p:spPr>
          <a:xfrm>
            <a:off x="4479391"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2" name="object 142"/>
          <p:cNvSpPr/>
          <p:nvPr/>
        </p:nvSpPr>
        <p:spPr>
          <a:xfrm>
            <a:off x="4451172"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3" name="object 143"/>
          <p:cNvSpPr/>
          <p:nvPr/>
        </p:nvSpPr>
        <p:spPr>
          <a:xfrm>
            <a:off x="4592777"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44" name="object 144"/>
          <p:cNvSpPr/>
          <p:nvPr/>
        </p:nvSpPr>
        <p:spPr>
          <a:xfrm>
            <a:off x="4564456"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5" name="object 145"/>
          <p:cNvSpPr/>
          <p:nvPr/>
        </p:nvSpPr>
        <p:spPr>
          <a:xfrm>
            <a:off x="4536236"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46" name="object 146"/>
          <p:cNvSpPr/>
          <p:nvPr/>
        </p:nvSpPr>
        <p:spPr>
          <a:xfrm>
            <a:off x="4677829"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7" name="object 147"/>
          <p:cNvSpPr/>
          <p:nvPr/>
        </p:nvSpPr>
        <p:spPr>
          <a:xfrm>
            <a:off x="4649520"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8" name="object 148"/>
          <p:cNvSpPr/>
          <p:nvPr/>
        </p:nvSpPr>
        <p:spPr>
          <a:xfrm>
            <a:off x="4621301"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49" name="object 149"/>
          <p:cNvSpPr/>
          <p:nvPr/>
        </p:nvSpPr>
        <p:spPr>
          <a:xfrm>
            <a:off x="4762906"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50" name="object 150"/>
          <p:cNvSpPr/>
          <p:nvPr/>
        </p:nvSpPr>
        <p:spPr>
          <a:xfrm>
            <a:off x="4734585" y="781659"/>
            <a:ext cx="15875" cy="10160"/>
          </a:xfrm>
          <a:custGeom>
            <a:avLst/>
            <a:gdLst/>
            <a:ahLst/>
            <a:cxnLst/>
            <a:rect l="l" t="t" r="r" b="b"/>
            <a:pathLst>
              <a:path w="15875" h="10159">
                <a:moveTo>
                  <a:pt x="0" y="9537"/>
                </a:moveTo>
                <a:lnTo>
                  <a:pt x="15773" y="9537"/>
                </a:lnTo>
                <a:lnTo>
                  <a:pt x="15773" y="0"/>
                </a:lnTo>
                <a:lnTo>
                  <a:pt x="0" y="0"/>
                </a:lnTo>
                <a:lnTo>
                  <a:pt x="0" y="9537"/>
                </a:lnTo>
                <a:close/>
              </a:path>
            </a:pathLst>
          </a:custGeom>
          <a:solidFill>
            <a:srgbClr val="231F20"/>
          </a:solidFill>
        </p:spPr>
        <p:txBody>
          <a:bodyPr wrap="square" lIns="0" tIns="0" rIns="0" bIns="0" rtlCol="0"/>
          <a:lstStyle/>
          <a:p>
            <a:endParaRPr/>
          </a:p>
        </p:txBody>
      </p:sp>
      <p:sp>
        <p:nvSpPr>
          <p:cNvPr id="151" name="object 151"/>
          <p:cNvSpPr/>
          <p:nvPr/>
        </p:nvSpPr>
        <p:spPr>
          <a:xfrm>
            <a:off x="4706353"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52" name="object 152"/>
          <p:cNvSpPr/>
          <p:nvPr/>
        </p:nvSpPr>
        <p:spPr>
          <a:xfrm>
            <a:off x="4847958"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3" name="object 153"/>
          <p:cNvSpPr/>
          <p:nvPr/>
        </p:nvSpPr>
        <p:spPr>
          <a:xfrm>
            <a:off x="4819637"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54" name="object 154"/>
          <p:cNvSpPr/>
          <p:nvPr/>
        </p:nvSpPr>
        <p:spPr>
          <a:xfrm>
            <a:off x="4791405"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5" name="object 155"/>
          <p:cNvSpPr/>
          <p:nvPr/>
        </p:nvSpPr>
        <p:spPr>
          <a:xfrm>
            <a:off x="4933022" y="781659"/>
            <a:ext cx="15875" cy="10160"/>
          </a:xfrm>
          <a:custGeom>
            <a:avLst/>
            <a:gdLst/>
            <a:ahLst/>
            <a:cxnLst/>
            <a:rect l="l" t="t" r="r" b="b"/>
            <a:pathLst>
              <a:path w="15875" h="10159">
                <a:moveTo>
                  <a:pt x="0" y="9537"/>
                </a:moveTo>
                <a:lnTo>
                  <a:pt x="15773" y="9537"/>
                </a:lnTo>
                <a:lnTo>
                  <a:pt x="15773" y="0"/>
                </a:lnTo>
                <a:lnTo>
                  <a:pt x="0" y="0"/>
                </a:lnTo>
                <a:lnTo>
                  <a:pt x="0" y="9537"/>
                </a:lnTo>
                <a:close/>
              </a:path>
            </a:pathLst>
          </a:custGeom>
          <a:solidFill>
            <a:srgbClr val="231F20"/>
          </a:solidFill>
        </p:spPr>
        <p:txBody>
          <a:bodyPr wrap="square" lIns="0" tIns="0" rIns="0" bIns="0" rtlCol="0"/>
          <a:lstStyle/>
          <a:p>
            <a:endParaRPr/>
          </a:p>
        </p:txBody>
      </p:sp>
      <p:sp>
        <p:nvSpPr>
          <p:cNvPr id="156" name="object 156"/>
          <p:cNvSpPr/>
          <p:nvPr/>
        </p:nvSpPr>
        <p:spPr>
          <a:xfrm>
            <a:off x="4904701"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57" name="object 157"/>
          <p:cNvSpPr/>
          <p:nvPr/>
        </p:nvSpPr>
        <p:spPr>
          <a:xfrm>
            <a:off x="4876469"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8" name="object 158"/>
          <p:cNvSpPr/>
          <p:nvPr/>
        </p:nvSpPr>
        <p:spPr>
          <a:xfrm>
            <a:off x="5018074"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9" name="object 159"/>
          <p:cNvSpPr/>
          <p:nvPr/>
        </p:nvSpPr>
        <p:spPr>
          <a:xfrm>
            <a:off x="4989766"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60" name="object 160"/>
          <p:cNvSpPr/>
          <p:nvPr/>
        </p:nvSpPr>
        <p:spPr>
          <a:xfrm>
            <a:off x="4961534"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1" name="object 161"/>
          <p:cNvSpPr/>
          <p:nvPr/>
        </p:nvSpPr>
        <p:spPr>
          <a:xfrm>
            <a:off x="5103139"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62" name="object 162"/>
          <p:cNvSpPr/>
          <p:nvPr/>
        </p:nvSpPr>
        <p:spPr>
          <a:xfrm>
            <a:off x="5074818"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3" name="object 163"/>
          <p:cNvSpPr/>
          <p:nvPr/>
        </p:nvSpPr>
        <p:spPr>
          <a:xfrm>
            <a:off x="5046598"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64" name="object 164"/>
          <p:cNvSpPr/>
          <p:nvPr/>
        </p:nvSpPr>
        <p:spPr>
          <a:xfrm>
            <a:off x="5188203"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65" name="object 165"/>
          <p:cNvSpPr/>
          <p:nvPr/>
        </p:nvSpPr>
        <p:spPr>
          <a:xfrm>
            <a:off x="5159895" y="781659"/>
            <a:ext cx="15875" cy="10160"/>
          </a:xfrm>
          <a:custGeom>
            <a:avLst/>
            <a:gdLst/>
            <a:ahLst/>
            <a:cxnLst/>
            <a:rect l="l" t="t" r="r" b="b"/>
            <a:pathLst>
              <a:path w="15875" h="10159">
                <a:moveTo>
                  <a:pt x="0" y="9537"/>
                </a:moveTo>
                <a:lnTo>
                  <a:pt x="15773" y="9537"/>
                </a:lnTo>
                <a:lnTo>
                  <a:pt x="15773" y="0"/>
                </a:lnTo>
                <a:lnTo>
                  <a:pt x="0" y="0"/>
                </a:lnTo>
                <a:lnTo>
                  <a:pt x="0" y="9537"/>
                </a:lnTo>
                <a:close/>
              </a:path>
            </a:pathLst>
          </a:custGeom>
          <a:solidFill>
            <a:srgbClr val="231F20"/>
          </a:solidFill>
        </p:spPr>
        <p:txBody>
          <a:bodyPr wrap="square" lIns="0" tIns="0" rIns="0" bIns="0" rtlCol="0"/>
          <a:lstStyle/>
          <a:p>
            <a:endParaRPr/>
          </a:p>
        </p:txBody>
      </p:sp>
      <p:sp>
        <p:nvSpPr>
          <p:cNvPr id="166" name="object 166"/>
          <p:cNvSpPr/>
          <p:nvPr/>
        </p:nvSpPr>
        <p:spPr>
          <a:xfrm>
            <a:off x="5131663"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7" name="object 167"/>
          <p:cNvSpPr/>
          <p:nvPr/>
        </p:nvSpPr>
        <p:spPr>
          <a:xfrm>
            <a:off x="5273268"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68" name="object 168"/>
          <p:cNvSpPr/>
          <p:nvPr/>
        </p:nvSpPr>
        <p:spPr>
          <a:xfrm>
            <a:off x="5244934"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9" name="object 169"/>
          <p:cNvSpPr/>
          <p:nvPr/>
        </p:nvSpPr>
        <p:spPr>
          <a:xfrm>
            <a:off x="5216715"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70" name="object 170"/>
          <p:cNvSpPr/>
          <p:nvPr/>
        </p:nvSpPr>
        <p:spPr>
          <a:xfrm>
            <a:off x="5358320" y="781659"/>
            <a:ext cx="15875" cy="10160"/>
          </a:xfrm>
          <a:custGeom>
            <a:avLst/>
            <a:gdLst/>
            <a:ahLst/>
            <a:cxnLst/>
            <a:rect l="l" t="t" r="r" b="b"/>
            <a:pathLst>
              <a:path w="15875" h="10159">
                <a:moveTo>
                  <a:pt x="0" y="9537"/>
                </a:moveTo>
                <a:lnTo>
                  <a:pt x="15773" y="9537"/>
                </a:lnTo>
                <a:lnTo>
                  <a:pt x="15773" y="0"/>
                </a:lnTo>
                <a:lnTo>
                  <a:pt x="0" y="0"/>
                </a:lnTo>
                <a:lnTo>
                  <a:pt x="0" y="9537"/>
                </a:lnTo>
                <a:close/>
              </a:path>
            </a:pathLst>
          </a:custGeom>
          <a:solidFill>
            <a:srgbClr val="231F20"/>
          </a:solidFill>
        </p:spPr>
        <p:txBody>
          <a:bodyPr wrap="square" lIns="0" tIns="0" rIns="0" bIns="0" rtlCol="0"/>
          <a:lstStyle/>
          <a:p>
            <a:endParaRPr/>
          </a:p>
        </p:txBody>
      </p:sp>
      <p:sp>
        <p:nvSpPr>
          <p:cNvPr id="171" name="object 171"/>
          <p:cNvSpPr/>
          <p:nvPr/>
        </p:nvSpPr>
        <p:spPr>
          <a:xfrm>
            <a:off x="5329999"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72" name="object 172"/>
          <p:cNvSpPr/>
          <p:nvPr/>
        </p:nvSpPr>
        <p:spPr>
          <a:xfrm>
            <a:off x="5301767"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3" name="object 173"/>
          <p:cNvSpPr/>
          <p:nvPr/>
        </p:nvSpPr>
        <p:spPr>
          <a:xfrm>
            <a:off x="5443372"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4" name="object 174"/>
          <p:cNvSpPr/>
          <p:nvPr/>
        </p:nvSpPr>
        <p:spPr>
          <a:xfrm>
            <a:off x="5415064"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5" name="object 175"/>
          <p:cNvSpPr/>
          <p:nvPr/>
        </p:nvSpPr>
        <p:spPr>
          <a:xfrm>
            <a:off x="5386844"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76" name="object 176"/>
          <p:cNvSpPr/>
          <p:nvPr/>
        </p:nvSpPr>
        <p:spPr>
          <a:xfrm>
            <a:off x="5528436"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77" name="object 177"/>
          <p:cNvSpPr/>
          <p:nvPr/>
        </p:nvSpPr>
        <p:spPr>
          <a:xfrm>
            <a:off x="5500128"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78" name="object 178"/>
          <p:cNvSpPr/>
          <p:nvPr/>
        </p:nvSpPr>
        <p:spPr>
          <a:xfrm>
            <a:off x="5471896"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79" name="object 179"/>
          <p:cNvSpPr/>
          <p:nvPr/>
        </p:nvSpPr>
        <p:spPr>
          <a:xfrm>
            <a:off x="5613501"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0" name="object 180"/>
          <p:cNvSpPr/>
          <p:nvPr/>
        </p:nvSpPr>
        <p:spPr>
          <a:xfrm>
            <a:off x="5585193" y="781659"/>
            <a:ext cx="15875" cy="10160"/>
          </a:xfrm>
          <a:custGeom>
            <a:avLst/>
            <a:gdLst/>
            <a:ahLst/>
            <a:cxnLst/>
            <a:rect l="l" t="t" r="r" b="b"/>
            <a:pathLst>
              <a:path w="15875" h="10159">
                <a:moveTo>
                  <a:pt x="0" y="9537"/>
                </a:moveTo>
                <a:lnTo>
                  <a:pt x="15773" y="9537"/>
                </a:lnTo>
                <a:lnTo>
                  <a:pt x="15773" y="0"/>
                </a:lnTo>
                <a:lnTo>
                  <a:pt x="0" y="0"/>
                </a:lnTo>
                <a:lnTo>
                  <a:pt x="0" y="9537"/>
                </a:lnTo>
                <a:close/>
              </a:path>
            </a:pathLst>
          </a:custGeom>
          <a:solidFill>
            <a:srgbClr val="231F20"/>
          </a:solidFill>
        </p:spPr>
        <p:txBody>
          <a:bodyPr wrap="square" lIns="0" tIns="0" rIns="0" bIns="0" rtlCol="0"/>
          <a:lstStyle/>
          <a:p>
            <a:endParaRPr/>
          </a:p>
        </p:txBody>
      </p:sp>
      <p:sp>
        <p:nvSpPr>
          <p:cNvPr id="181" name="object 181"/>
          <p:cNvSpPr/>
          <p:nvPr/>
        </p:nvSpPr>
        <p:spPr>
          <a:xfrm>
            <a:off x="5556961"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2" name="object 182"/>
          <p:cNvSpPr/>
          <p:nvPr/>
        </p:nvSpPr>
        <p:spPr>
          <a:xfrm>
            <a:off x="5698566"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83" name="object 183"/>
          <p:cNvSpPr/>
          <p:nvPr/>
        </p:nvSpPr>
        <p:spPr>
          <a:xfrm>
            <a:off x="5670257"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84" name="object 184"/>
          <p:cNvSpPr/>
          <p:nvPr/>
        </p:nvSpPr>
        <p:spPr>
          <a:xfrm>
            <a:off x="5642025"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85" name="object 185"/>
          <p:cNvSpPr/>
          <p:nvPr/>
        </p:nvSpPr>
        <p:spPr>
          <a:xfrm>
            <a:off x="5783630" y="781659"/>
            <a:ext cx="15875" cy="10160"/>
          </a:xfrm>
          <a:custGeom>
            <a:avLst/>
            <a:gdLst/>
            <a:ahLst/>
            <a:cxnLst/>
            <a:rect l="l" t="t" r="r" b="b"/>
            <a:pathLst>
              <a:path w="15875" h="10159">
                <a:moveTo>
                  <a:pt x="0" y="9537"/>
                </a:moveTo>
                <a:lnTo>
                  <a:pt x="15773" y="9537"/>
                </a:lnTo>
                <a:lnTo>
                  <a:pt x="15773" y="0"/>
                </a:lnTo>
                <a:lnTo>
                  <a:pt x="0" y="0"/>
                </a:lnTo>
                <a:lnTo>
                  <a:pt x="0" y="9537"/>
                </a:lnTo>
                <a:close/>
              </a:path>
            </a:pathLst>
          </a:custGeom>
          <a:solidFill>
            <a:srgbClr val="231F20"/>
          </a:solidFill>
        </p:spPr>
        <p:txBody>
          <a:bodyPr wrap="square" lIns="0" tIns="0" rIns="0" bIns="0" rtlCol="0"/>
          <a:lstStyle/>
          <a:p>
            <a:endParaRPr/>
          </a:p>
        </p:txBody>
      </p:sp>
      <p:sp>
        <p:nvSpPr>
          <p:cNvPr id="186" name="object 186"/>
          <p:cNvSpPr/>
          <p:nvPr/>
        </p:nvSpPr>
        <p:spPr>
          <a:xfrm>
            <a:off x="5755297"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87" name="object 187"/>
          <p:cNvSpPr/>
          <p:nvPr/>
        </p:nvSpPr>
        <p:spPr>
          <a:xfrm>
            <a:off x="5727065" y="781659"/>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88" name="object 188"/>
          <p:cNvSpPr/>
          <p:nvPr/>
        </p:nvSpPr>
        <p:spPr>
          <a:xfrm>
            <a:off x="5868682"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89" name="object 189"/>
          <p:cNvSpPr/>
          <p:nvPr/>
        </p:nvSpPr>
        <p:spPr>
          <a:xfrm>
            <a:off x="5840361"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0" name="object 190"/>
          <p:cNvSpPr/>
          <p:nvPr/>
        </p:nvSpPr>
        <p:spPr>
          <a:xfrm>
            <a:off x="5812142"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91" name="object 191"/>
          <p:cNvSpPr/>
          <p:nvPr/>
        </p:nvSpPr>
        <p:spPr>
          <a:xfrm>
            <a:off x="5953734"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2" name="object 192"/>
          <p:cNvSpPr/>
          <p:nvPr/>
        </p:nvSpPr>
        <p:spPr>
          <a:xfrm>
            <a:off x="5925426"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93" name="object 193"/>
          <p:cNvSpPr/>
          <p:nvPr/>
        </p:nvSpPr>
        <p:spPr>
          <a:xfrm>
            <a:off x="5897194"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94" name="object 194"/>
          <p:cNvSpPr/>
          <p:nvPr/>
        </p:nvSpPr>
        <p:spPr>
          <a:xfrm>
            <a:off x="6038812"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95" name="object 195"/>
          <p:cNvSpPr/>
          <p:nvPr/>
        </p:nvSpPr>
        <p:spPr>
          <a:xfrm>
            <a:off x="6010490"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96" name="object 196"/>
          <p:cNvSpPr/>
          <p:nvPr/>
        </p:nvSpPr>
        <p:spPr>
          <a:xfrm>
            <a:off x="5982271"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97" name="object 197"/>
          <p:cNvSpPr/>
          <p:nvPr/>
        </p:nvSpPr>
        <p:spPr>
          <a:xfrm>
            <a:off x="6123863"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98" name="object 198"/>
          <p:cNvSpPr/>
          <p:nvPr/>
        </p:nvSpPr>
        <p:spPr>
          <a:xfrm>
            <a:off x="6095555"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99" name="object 199"/>
          <p:cNvSpPr/>
          <p:nvPr/>
        </p:nvSpPr>
        <p:spPr>
          <a:xfrm>
            <a:off x="6067323"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00" name="object 200"/>
          <p:cNvSpPr/>
          <p:nvPr/>
        </p:nvSpPr>
        <p:spPr>
          <a:xfrm>
            <a:off x="6208928"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01" name="object 201"/>
          <p:cNvSpPr/>
          <p:nvPr/>
        </p:nvSpPr>
        <p:spPr>
          <a:xfrm>
            <a:off x="6180594"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02" name="object 202"/>
          <p:cNvSpPr/>
          <p:nvPr/>
        </p:nvSpPr>
        <p:spPr>
          <a:xfrm>
            <a:off x="6152375"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3" name="object 203"/>
          <p:cNvSpPr/>
          <p:nvPr/>
        </p:nvSpPr>
        <p:spPr>
          <a:xfrm>
            <a:off x="6293992"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04" name="object 204"/>
          <p:cNvSpPr/>
          <p:nvPr/>
        </p:nvSpPr>
        <p:spPr>
          <a:xfrm>
            <a:off x="6265671"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05" name="object 205"/>
          <p:cNvSpPr/>
          <p:nvPr/>
        </p:nvSpPr>
        <p:spPr>
          <a:xfrm>
            <a:off x="6237439"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06" name="object 206"/>
          <p:cNvSpPr/>
          <p:nvPr/>
        </p:nvSpPr>
        <p:spPr>
          <a:xfrm>
            <a:off x="6379032" y="781659"/>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7" name="object 207"/>
          <p:cNvSpPr/>
          <p:nvPr/>
        </p:nvSpPr>
        <p:spPr>
          <a:xfrm>
            <a:off x="6350723"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08" name="object 208"/>
          <p:cNvSpPr/>
          <p:nvPr/>
        </p:nvSpPr>
        <p:spPr>
          <a:xfrm>
            <a:off x="6322504"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09" name="object 209"/>
          <p:cNvSpPr/>
          <p:nvPr/>
        </p:nvSpPr>
        <p:spPr>
          <a:xfrm>
            <a:off x="6464109"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10" name="object 210"/>
          <p:cNvSpPr/>
          <p:nvPr/>
        </p:nvSpPr>
        <p:spPr>
          <a:xfrm>
            <a:off x="6435801" y="781659"/>
            <a:ext cx="15875" cy="10160"/>
          </a:xfrm>
          <a:custGeom>
            <a:avLst/>
            <a:gdLst/>
            <a:ahLst/>
            <a:cxnLst/>
            <a:rect l="l" t="t" r="r" b="b"/>
            <a:pathLst>
              <a:path w="15875" h="10159">
                <a:moveTo>
                  <a:pt x="0" y="9537"/>
                </a:moveTo>
                <a:lnTo>
                  <a:pt x="15773" y="9537"/>
                </a:lnTo>
                <a:lnTo>
                  <a:pt x="15773" y="0"/>
                </a:lnTo>
                <a:lnTo>
                  <a:pt x="0" y="0"/>
                </a:lnTo>
                <a:lnTo>
                  <a:pt x="0" y="9537"/>
                </a:lnTo>
                <a:close/>
              </a:path>
            </a:pathLst>
          </a:custGeom>
          <a:solidFill>
            <a:srgbClr val="231F20"/>
          </a:solidFill>
        </p:spPr>
        <p:txBody>
          <a:bodyPr wrap="square" lIns="0" tIns="0" rIns="0" bIns="0" rtlCol="0"/>
          <a:lstStyle/>
          <a:p>
            <a:endParaRPr/>
          </a:p>
        </p:txBody>
      </p:sp>
      <p:sp>
        <p:nvSpPr>
          <p:cNvPr id="211" name="object 211"/>
          <p:cNvSpPr/>
          <p:nvPr/>
        </p:nvSpPr>
        <p:spPr>
          <a:xfrm>
            <a:off x="6407568"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12" name="object 212"/>
          <p:cNvSpPr/>
          <p:nvPr/>
        </p:nvSpPr>
        <p:spPr>
          <a:xfrm>
            <a:off x="6549161"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13" name="object 213"/>
          <p:cNvSpPr/>
          <p:nvPr/>
        </p:nvSpPr>
        <p:spPr>
          <a:xfrm>
            <a:off x="6520853"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14" name="object 214"/>
          <p:cNvSpPr/>
          <p:nvPr/>
        </p:nvSpPr>
        <p:spPr>
          <a:xfrm>
            <a:off x="6492621"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5" name="object 215"/>
          <p:cNvSpPr/>
          <p:nvPr/>
        </p:nvSpPr>
        <p:spPr>
          <a:xfrm>
            <a:off x="6634238"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16" name="object 216"/>
          <p:cNvSpPr/>
          <p:nvPr/>
        </p:nvSpPr>
        <p:spPr>
          <a:xfrm>
            <a:off x="6605905" y="781659"/>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7" name="object 217"/>
          <p:cNvSpPr/>
          <p:nvPr/>
        </p:nvSpPr>
        <p:spPr>
          <a:xfrm>
            <a:off x="6577672"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8" name="object 218"/>
          <p:cNvSpPr/>
          <p:nvPr/>
        </p:nvSpPr>
        <p:spPr>
          <a:xfrm>
            <a:off x="6719290"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19" name="object 219"/>
          <p:cNvSpPr/>
          <p:nvPr/>
        </p:nvSpPr>
        <p:spPr>
          <a:xfrm>
            <a:off x="6690969"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20" name="object 220"/>
          <p:cNvSpPr/>
          <p:nvPr/>
        </p:nvSpPr>
        <p:spPr>
          <a:xfrm>
            <a:off x="6662737"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21" name="object 221"/>
          <p:cNvSpPr/>
          <p:nvPr/>
        </p:nvSpPr>
        <p:spPr>
          <a:xfrm>
            <a:off x="6804329" y="781659"/>
            <a:ext cx="15875" cy="10160"/>
          </a:xfrm>
          <a:custGeom>
            <a:avLst/>
            <a:gdLst/>
            <a:ahLst/>
            <a:cxnLst/>
            <a:rect l="l" t="t" r="r" b="b"/>
            <a:pathLst>
              <a:path w="15875" h="10159">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2" name="object 222"/>
          <p:cNvSpPr/>
          <p:nvPr/>
        </p:nvSpPr>
        <p:spPr>
          <a:xfrm>
            <a:off x="6776021"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3" name="object 223"/>
          <p:cNvSpPr/>
          <p:nvPr/>
        </p:nvSpPr>
        <p:spPr>
          <a:xfrm>
            <a:off x="6747814" y="781659"/>
            <a:ext cx="15875" cy="10160"/>
          </a:xfrm>
          <a:custGeom>
            <a:avLst/>
            <a:gdLst/>
            <a:ahLst/>
            <a:cxnLst/>
            <a:rect l="l" t="t" r="r" b="b"/>
            <a:pathLst>
              <a:path w="15875" h="10159">
                <a:moveTo>
                  <a:pt x="0" y="9537"/>
                </a:moveTo>
                <a:lnTo>
                  <a:pt x="15773" y="9537"/>
                </a:lnTo>
                <a:lnTo>
                  <a:pt x="15773" y="0"/>
                </a:lnTo>
                <a:lnTo>
                  <a:pt x="0" y="0"/>
                </a:lnTo>
                <a:lnTo>
                  <a:pt x="0" y="9537"/>
                </a:lnTo>
                <a:close/>
              </a:path>
            </a:pathLst>
          </a:custGeom>
          <a:solidFill>
            <a:srgbClr val="231F20"/>
          </a:solidFill>
        </p:spPr>
        <p:txBody>
          <a:bodyPr wrap="square" lIns="0" tIns="0" rIns="0" bIns="0" rtlCol="0"/>
          <a:lstStyle/>
          <a:p>
            <a:endParaRPr/>
          </a:p>
        </p:txBody>
      </p:sp>
      <p:sp>
        <p:nvSpPr>
          <p:cNvPr id="224" name="object 224"/>
          <p:cNvSpPr/>
          <p:nvPr/>
        </p:nvSpPr>
        <p:spPr>
          <a:xfrm>
            <a:off x="6889407"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25" name="object 225"/>
          <p:cNvSpPr/>
          <p:nvPr/>
        </p:nvSpPr>
        <p:spPr>
          <a:xfrm>
            <a:off x="6861099"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26" name="object 226"/>
          <p:cNvSpPr/>
          <p:nvPr/>
        </p:nvSpPr>
        <p:spPr>
          <a:xfrm>
            <a:off x="6832866"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27" name="object 227"/>
          <p:cNvSpPr/>
          <p:nvPr/>
        </p:nvSpPr>
        <p:spPr>
          <a:xfrm>
            <a:off x="6974458"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8" name="object 228"/>
          <p:cNvSpPr/>
          <p:nvPr/>
        </p:nvSpPr>
        <p:spPr>
          <a:xfrm>
            <a:off x="6946150" y="781659"/>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29" name="object 229"/>
          <p:cNvSpPr/>
          <p:nvPr/>
        </p:nvSpPr>
        <p:spPr>
          <a:xfrm>
            <a:off x="6917918" y="781659"/>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30" name="object 230"/>
          <p:cNvSpPr txBox="1"/>
          <p:nvPr/>
        </p:nvSpPr>
        <p:spPr>
          <a:xfrm>
            <a:off x="519299" y="1058080"/>
            <a:ext cx="94615" cy="330200"/>
          </a:xfrm>
          <a:prstGeom prst="rect">
            <a:avLst/>
          </a:prstGeom>
        </p:spPr>
        <p:txBody>
          <a:bodyPr vert="horz" wrap="square" lIns="0" tIns="27939" rIns="0" bIns="0" rtlCol="0">
            <a:spAutoFit/>
          </a:bodyPr>
          <a:lstStyle/>
          <a:p>
            <a:pPr marL="12700">
              <a:lnSpc>
                <a:spcPct val="100000"/>
              </a:lnSpc>
              <a:spcBef>
                <a:spcPts val="219"/>
              </a:spcBef>
            </a:pPr>
            <a:r>
              <a:rPr sz="900" dirty="0">
                <a:solidFill>
                  <a:srgbClr val="231F20"/>
                </a:solidFill>
                <a:latin typeface="Arial Narrow"/>
                <a:cs typeface="Arial Narrow"/>
              </a:rPr>
              <a:t>●</a:t>
            </a:r>
            <a:endParaRPr sz="900">
              <a:latin typeface="Arial Narrow"/>
              <a:cs typeface="Arial Narrow"/>
            </a:endParaRPr>
          </a:p>
          <a:p>
            <a:pPr marL="12700">
              <a:lnSpc>
                <a:spcPct val="100000"/>
              </a:lnSpc>
              <a:spcBef>
                <a:spcPts val="120"/>
              </a:spcBef>
            </a:pPr>
            <a:r>
              <a:rPr sz="900" dirty="0">
                <a:solidFill>
                  <a:srgbClr val="231F20"/>
                </a:solidFill>
                <a:latin typeface="Arial Narrow"/>
                <a:cs typeface="Arial Narrow"/>
              </a:rPr>
              <a:t>●</a:t>
            </a:r>
            <a:endParaRPr sz="900">
              <a:latin typeface="Arial Narrow"/>
              <a:cs typeface="Arial Narrow"/>
            </a:endParaRPr>
          </a:p>
        </p:txBody>
      </p:sp>
      <p:sp>
        <p:nvSpPr>
          <p:cNvPr id="231" name="object 231"/>
          <p:cNvSpPr txBox="1"/>
          <p:nvPr/>
        </p:nvSpPr>
        <p:spPr>
          <a:xfrm>
            <a:off x="519299" y="1530482"/>
            <a:ext cx="94615" cy="162560"/>
          </a:xfrm>
          <a:prstGeom prst="rect">
            <a:avLst/>
          </a:prstGeom>
        </p:spPr>
        <p:txBody>
          <a:bodyPr vert="horz" wrap="square" lIns="0" tIns="12700" rIns="0" bIns="0" rtlCol="0">
            <a:spAutoFit/>
          </a:bodyPr>
          <a:lstStyle/>
          <a:p>
            <a:pPr marL="12700">
              <a:lnSpc>
                <a:spcPct val="100000"/>
              </a:lnSpc>
              <a:spcBef>
                <a:spcPts val="100"/>
              </a:spcBef>
            </a:pPr>
            <a:r>
              <a:rPr sz="900" dirty="0">
                <a:solidFill>
                  <a:srgbClr val="231F20"/>
                </a:solidFill>
                <a:latin typeface="Arial Narrow"/>
                <a:cs typeface="Arial Narrow"/>
              </a:rPr>
              <a:t>●</a:t>
            </a:r>
            <a:endParaRPr sz="900">
              <a:latin typeface="Arial Narrow"/>
              <a:cs typeface="Arial Narrow"/>
            </a:endParaRPr>
          </a:p>
        </p:txBody>
      </p:sp>
      <p:sp>
        <p:nvSpPr>
          <p:cNvPr id="232" name="object 232"/>
          <p:cNvSpPr txBox="1"/>
          <p:nvPr/>
        </p:nvSpPr>
        <p:spPr>
          <a:xfrm>
            <a:off x="519299" y="1820118"/>
            <a:ext cx="94615" cy="330200"/>
          </a:xfrm>
          <a:prstGeom prst="rect">
            <a:avLst/>
          </a:prstGeom>
        </p:spPr>
        <p:txBody>
          <a:bodyPr vert="horz" wrap="square" lIns="0" tIns="27939" rIns="0" bIns="0" rtlCol="0">
            <a:spAutoFit/>
          </a:bodyPr>
          <a:lstStyle/>
          <a:p>
            <a:pPr marL="12700">
              <a:lnSpc>
                <a:spcPct val="100000"/>
              </a:lnSpc>
              <a:spcBef>
                <a:spcPts val="219"/>
              </a:spcBef>
            </a:pPr>
            <a:r>
              <a:rPr sz="900" dirty="0">
                <a:solidFill>
                  <a:srgbClr val="231F20"/>
                </a:solidFill>
                <a:latin typeface="Arial Narrow"/>
                <a:cs typeface="Arial Narrow"/>
              </a:rPr>
              <a:t>●</a:t>
            </a:r>
            <a:endParaRPr sz="900">
              <a:latin typeface="Arial Narrow"/>
              <a:cs typeface="Arial Narrow"/>
            </a:endParaRPr>
          </a:p>
          <a:p>
            <a:pPr marL="12700">
              <a:lnSpc>
                <a:spcPct val="100000"/>
              </a:lnSpc>
              <a:spcBef>
                <a:spcPts val="120"/>
              </a:spcBef>
            </a:pPr>
            <a:r>
              <a:rPr sz="900" dirty="0">
                <a:solidFill>
                  <a:srgbClr val="231F20"/>
                </a:solidFill>
                <a:latin typeface="Arial Narrow"/>
                <a:cs typeface="Arial Narrow"/>
              </a:rPr>
              <a:t>●</a:t>
            </a:r>
            <a:endParaRPr sz="900">
              <a:latin typeface="Arial Narrow"/>
              <a:cs typeface="Arial Narrow"/>
            </a:endParaRPr>
          </a:p>
        </p:txBody>
      </p:sp>
      <p:sp>
        <p:nvSpPr>
          <p:cNvPr id="233" name="object 233"/>
          <p:cNvSpPr txBox="1"/>
          <p:nvPr/>
        </p:nvSpPr>
        <p:spPr>
          <a:xfrm>
            <a:off x="519299" y="1069320"/>
            <a:ext cx="6490335" cy="1397000"/>
          </a:xfrm>
          <a:prstGeom prst="rect">
            <a:avLst/>
          </a:prstGeom>
        </p:spPr>
        <p:txBody>
          <a:bodyPr vert="horz" wrap="square" lIns="0" tIns="12700" rIns="0" bIns="0" rtlCol="0">
            <a:spAutoFit/>
          </a:bodyPr>
          <a:lstStyle/>
          <a:p>
            <a:pPr marL="187960" marR="5080">
              <a:lnSpc>
                <a:spcPct val="111100"/>
              </a:lnSpc>
              <a:spcBef>
                <a:spcPts val="100"/>
              </a:spcBef>
            </a:pPr>
            <a:r>
              <a:rPr sz="900" spc="-15" dirty="0">
                <a:solidFill>
                  <a:srgbClr val="231F20"/>
                </a:solidFill>
                <a:latin typeface="Arial Narrow"/>
                <a:cs typeface="Arial Narrow"/>
              </a:rPr>
              <a:t>Der Whirlpool </a:t>
            </a:r>
            <a:r>
              <a:rPr sz="900" spc="-20" dirty="0">
                <a:solidFill>
                  <a:srgbClr val="231F20"/>
                </a:solidFill>
                <a:latin typeface="Arial Narrow"/>
                <a:cs typeface="Arial Narrow"/>
              </a:rPr>
              <a:t>kann von </a:t>
            </a:r>
            <a:r>
              <a:rPr sz="900" spc="-15" dirty="0">
                <a:solidFill>
                  <a:srgbClr val="231F20"/>
                </a:solidFill>
                <a:latin typeface="Arial Narrow"/>
                <a:cs typeface="Arial Narrow"/>
              </a:rPr>
              <a:t>einer oder </a:t>
            </a:r>
            <a:r>
              <a:rPr sz="900" spc="-20" dirty="0">
                <a:solidFill>
                  <a:srgbClr val="231F20"/>
                </a:solidFill>
                <a:latin typeface="Arial Narrow"/>
                <a:cs typeface="Arial Narrow"/>
              </a:rPr>
              <a:t>mehreren </a:t>
            </a:r>
            <a:r>
              <a:rPr sz="900" spc="-15" dirty="0">
                <a:solidFill>
                  <a:srgbClr val="231F20"/>
                </a:solidFill>
                <a:latin typeface="Arial Narrow"/>
                <a:cs typeface="Arial Narrow"/>
              </a:rPr>
              <a:t>Personen in </a:t>
            </a:r>
            <a:r>
              <a:rPr sz="900" spc="-20" dirty="0">
                <a:solidFill>
                  <a:srgbClr val="231F20"/>
                </a:solidFill>
                <a:latin typeface="Arial Narrow"/>
                <a:cs typeface="Arial Narrow"/>
              </a:rPr>
              <a:t>etwa </a:t>
            </a:r>
            <a:r>
              <a:rPr sz="900" spc="-15" dirty="0">
                <a:solidFill>
                  <a:srgbClr val="231F20"/>
                </a:solidFill>
                <a:latin typeface="Arial Narrow"/>
                <a:cs typeface="Arial Narrow"/>
              </a:rPr>
              <a:t>10 </a:t>
            </a:r>
            <a:r>
              <a:rPr sz="900" spc="-20" dirty="0">
                <a:solidFill>
                  <a:srgbClr val="231F20"/>
                </a:solidFill>
                <a:latin typeface="Arial Narrow"/>
                <a:cs typeface="Arial Narrow"/>
              </a:rPr>
              <a:t>Minuten </a:t>
            </a:r>
            <a:r>
              <a:rPr sz="900" spc="-15" dirty="0">
                <a:solidFill>
                  <a:srgbClr val="231F20"/>
                </a:solidFill>
                <a:latin typeface="Arial Narrow"/>
                <a:cs typeface="Arial Narrow"/>
              </a:rPr>
              <a:t>im Innen- oder Außenbereich installiert werden. Nur </a:t>
            </a:r>
            <a:r>
              <a:rPr sz="900" spc="-10" dirty="0">
                <a:solidFill>
                  <a:srgbClr val="231F20"/>
                </a:solidFill>
                <a:latin typeface="Arial Narrow"/>
                <a:cs typeface="Arial Narrow"/>
              </a:rPr>
              <a:t>für </a:t>
            </a:r>
            <a:r>
              <a:rPr sz="900" spc="-20" dirty="0">
                <a:solidFill>
                  <a:srgbClr val="231F20"/>
                </a:solidFill>
                <a:latin typeface="Arial Narrow"/>
                <a:cs typeface="Arial Narrow"/>
              </a:rPr>
              <a:t>den </a:t>
            </a:r>
            <a:r>
              <a:rPr sz="900" spc="-15" dirty="0">
                <a:solidFill>
                  <a:srgbClr val="231F20"/>
                </a:solidFill>
                <a:latin typeface="Arial Narrow"/>
                <a:cs typeface="Arial Narrow"/>
              </a:rPr>
              <a:t>Haushaltsgebrauch.  </a:t>
            </a:r>
            <a:r>
              <a:rPr sz="900" dirty="0">
                <a:solidFill>
                  <a:srgbClr val="231F20"/>
                </a:solidFill>
                <a:latin typeface="Arial Narrow"/>
                <a:cs typeface="Arial Narrow"/>
              </a:rPr>
              <a:t>Der Whirlpool </a:t>
            </a:r>
            <a:r>
              <a:rPr sz="900" spc="-5" dirty="0">
                <a:solidFill>
                  <a:srgbClr val="231F20"/>
                </a:solidFill>
                <a:latin typeface="Arial Narrow"/>
                <a:cs typeface="Arial Narrow"/>
              </a:rPr>
              <a:t>muss auf einer ebenen, glatten und </a:t>
            </a:r>
            <a:r>
              <a:rPr sz="900" dirty="0">
                <a:solidFill>
                  <a:srgbClr val="231F20"/>
                </a:solidFill>
                <a:latin typeface="Arial Narrow"/>
                <a:cs typeface="Arial Narrow"/>
              </a:rPr>
              <a:t>tragenden Fläche </a:t>
            </a:r>
            <a:r>
              <a:rPr sz="900" spc="-5" dirty="0">
                <a:solidFill>
                  <a:srgbClr val="231F20"/>
                </a:solidFill>
                <a:latin typeface="Arial Narrow"/>
                <a:cs typeface="Arial Narrow"/>
              </a:rPr>
              <a:t>aufgestellt </a:t>
            </a:r>
            <a:r>
              <a:rPr sz="900" dirty="0">
                <a:solidFill>
                  <a:srgbClr val="231F20"/>
                </a:solidFill>
                <a:latin typeface="Arial Narrow"/>
                <a:cs typeface="Arial Narrow"/>
              </a:rPr>
              <a:t>werden, </a:t>
            </a:r>
            <a:r>
              <a:rPr sz="900" spc="-5" dirty="0">
                <a:solidFill>
                  <a:srgbClr val="231F20"/>
                </a:solidFill>
                <a:latin typeface="Arial Narrow"/>
                <a:cs typeface="Arial Narrow"/>
              </a:rPr>
              <a:t>die die maximale Last des gefüllten </a:t>
            </a:r>
            <a:r>
              <a:rPr sz="900" dirty="0">
                <a:solidFill>
                  <a:srgbClr val="231F20"/>
                </a:solidFill>
                <a:latin typeface="Arial Narrow"/>
                <a:cs typeface="Arial Narrow"/>
              </a:rPr>
              <a:t>Whirlpools </a:t>
            </a:r>
            <a:r>
              <a:rPr sz="900" spc="-5" dirty="0">
                <a:solidFill>
                  <a:srgbClr val="231F20"/>
                </a:solidFill>
                <a:latin typeface="Arial Narrow"/>
                <a:cs typeface="Arial Narrow"/>
              </a:rPr>
              <a:t>mit der </a:t>
            </a:r>
            <a:r>
              <a:rPr sz="900" spc="-30" dirty="0">
                <a:solidFill>
                  <a:srgbClr val="231F20"/>
                </a:solidFill>
                <a:latin typeface="Arial Narrow"/>
                <a:cs typeface="Arial Narrow"/>
              </a:rPr>
              <a:t>aufgefüh-  rten</a:t>
            </a:r>
            <a:r>
              <a:rPr sz="900" spc="-20" dirty="0">
                <a:solidFill>
                  <a:srgbClr val="231F20"/>
                </a:solidFill>
                <a:latin typeface="Arial Narrow"/>
                <a:cs typeface="Arial Narrow"/>
              </a:rPr>
              <a:t> </a:t>
            </a:r>
            <a:r>
              <a:rPr sz="900" spc="-40" dirty="0">
                <a:solidFill>
                  <a:srgbClr val="231F20"/>
                </a:solidFill>
                <a:latin typeface="Arial Narrow"/>
                <a:cs typeface="Arial Narrow"/>
              </a:rPr>
              <a:t>maximalen</a:t>
            </a:r>
            <a:r>
              <a:rPr sz="900" spc="-15" dirty="0">
                <a:solidFill>
                  <a:srgbClr val="231F20"/>
                </a:solidFill>
                <a:latin typeface="Arial Narrow"/>
                <a:cs typeface="Arial Narrow"/>
              </a:rPr>
              <a:t> </a:t>
            </a:r>
            <a:r>
              <a:rPr sz="900" spc="-35" dirty="0">
                <a:solidFill>
                  <a:srgbClr val="231F20"/>
                </a:solidFill>
                <a:latin typeface="Arial Narrow"/>
                <a:cs typeface="Arial Narrow"/>
              </a:rPr>
              <a:t>Personenanzahl</a:t>
            </a:r>
            <a:r>
              <a:rPr sz="900" spc="-15" dirty="0">
                <a:solidFill>
                  <a:srgbClr val="231F20"/>
                </a:solidFill>
                <a:latin typeface="Arial Narrow"/>
                <a:cs typeface="Arial Narrow"/>
              </a:rPr>
              <a:t> </a:t>
            </a:r>
            <a:r>
              <a:rPr sz="900" spc="-30" dirty="0">
                <a:solidFill>
                  <a:srgbClr val="231F20"/>
                </a:solidFill>
                <a:latin typeface="Arial Narrow"/>
                <a:cs typeface="Arial Narrow"/>
              </a:rPr>
              <a:t>tragen</a:t>
            </a:r>
            <a:r>
              <a:rPr sz="900" spc="-15" dirty="0">
                <a:solidFill>
                  <a:srgbClr val="231F20"/>
                </a:solidFill>
                <a:latin typeface="Arial Narrow"/>
                <a:cs typeface="Arial Narrow"/>
              </a:rPr>
              <a:t> </a:t>
            </a:r>
            <a:r>
              <a:rPr sz="900" spc="-35" dirty="0">
                <a:solidFill>
                  <a:srgbClr val="231F20"/>
                </a:solidFill>
                <a:latin typeface="Arial Narrow"/>
                <a:cs typeface="Arial Narrow"/>
              </a:rPr>
              <a:t>kann.</a:t>
            </a:r>
            <a:r>
              <a:rPr sz="900" spc="-15" dirty="0">
                <a:solidFill>
                  <a:srgbClr val="231F20"/>
                </a:solidFill>
                <a:latin typeface="Arial Narrow"/>
                <a:cs typeface="Arial Narrow"/>
              </a:rPr>
              <a:t> </a:t>
            </a:r>
            <a:r>
              <a:rPr sz="900" spc="-40" dirty="0">
                <a:solidFill>
                  <a:srgbClr val="231F20"/>
                </a:solidFill>
                <a:latin typeface="Arial Narrow"/>
                <a:cs typeface="Arial Narrow"/>
              </a:rPr>
              <a:t>Wenden</a:t>
            </a:r>
            <a:r>
              <a:rPr sz="900" spc="-15" dirty="0">
                <a:solidFill>
                  <a:srgbClr val="231F20"/>
                </a:solidFill>
                <a:latin typeface="Arial Narrow"/>
                <a:cs typeface="Arial Narrow"/>
              </a:rPr>
              <a:t> </a:t>
            </a:r>
            <a:r>
              <a:rPr sz="900" spc="-30" dirty="0">
                <a:solidFill>
                  <a:srgbClr val="231F20"/>
                </a:solidFill>
                <a:latin typeface="Arial Narrow"/>
                <a:cs typeface="Arial Narrow"/>
              </a:rPr>
              <a:t>Sie</a:t>
            </a:r>
            <a:r>
              <a:rPr sz="900" spc="-15" dirty="0">
                <a:solidFill>
                  <a:srgbClr val="231F20"/>
                </a:solidFill>
                <a:latin typeface="Arial Narrow"/>
                <a:cs typeface="Arial Narrow"/>
              </a:rPr>
              <a:t> </a:t>
            </a:r>
            <a:r>
              <a:rPr sz="900" spc="-30" dirty="0">
                <a:solidFill>
                  <a:srgbClr val="231F20"/>
                </a:solidFill>
                <a:latin typeface="Arial Narrow"/>
                <a:cs typeface="Arial Narrow"/>
              </a:rPr>
              <a:t>sich</a:t>
            </a:r>
            <a:r>
              <a:rPr sz="900" spc="-15" dirty="0">
                <a:solidFill>
                  <a:srgbClr val="231F20"/>
                </a:solidFill>
                <a:latin typeface="Arial Narrow"/>
                <a:cs typeface="Arial Narrow"/>
              </a:rPr>
              <a:t> </a:t>
            </a:r>
            <a:r>
              <a:rPr sz="900" spc="-35" dirty="0">
                <a:solidFill>
                  <a:srgbClr val="231F20"/>
                </a:solidFill>
                <a:latin typeface="Arial Narrow"/>
                <a:cs typeface="Arial Narrow"/>
              </a:rPr>
              <a:t>zur</a:t>
            </a:r>
            <a:r>
              <a:rPr sz="900" spc="-15" dirty="0">
                <a:solidFill>
                  <a:srgbClr val="231F20"/>
                </a:solidFill>
                <a:latin typeface="Arial Narrow"/>
                <a:cs typeface="Arial Narrow"/>
              </a:rPr>
              <a:t> </a:t>
            </a:r>
            <a:r>
              <a:rPr sz="900" spc="-30" dirty="0">
                <a:solidFill>
                  <a:srgbClr val="231F20"/>
                </a:solidFill>
                <a:latin typeface="Arial Narrow"/>
                <a:cs typeface="Arial Narrow"/>
              </a:rPr>
              <a:t>Überprüfung</a:t>
            </a:r>
            <a:r>
              <a:rPr sz="900" spc="-15" dirty="0">
                <a:solidFill>
                  <a:srgbClr val="231F20"/>
                </a:solidFill>
                <a:latin typeface="Arial Narrow"/>
                <a:cs typeface="Arial Narrow"/>
              </a:rPr>
              <a:t> </a:t>
            </a:r>
            <a:r>
              <a:rPr sz="900" spc="-35" dirty="0">
                <a:solidFill>
                  <a:srgbClr val="231F20"/>
                </a:solidFill>
                <a:latin typeface="Arial Narrow"/>
                <a:cs typeface="Arial Narrow"/>
              </a:rPr>
              <a:t>der</a:t>
            </a:r>
            <a:r>
              <a:rPr sz="900" spc="-15" dirty="0">
                <a:solidFill>
                  <a:srgbClr val="231F20"/>
                </a:solidFill>
                <a:latin typeface="Arial Narrow"/>
                <a:cs typeface="Arial Narrow"/>
              </a:rPr>
              <a:t> </a:t>
            </a:r>
            <a:r>
              <a:rPr sz="900" spc="-30" dirty="0">
                <a:solidFill>
                  <a:srgbClr val="231F20"/>
                </a:solidFill>
                <a:latin typeface="Arial Narrow"/>
                <a:cs typeface="Arial Narrow"/>
              </a:rPr>
              <a:t>Anforderung</a:t>
            </a:r>
            <a:r>
              <a:rPr sz="900" spc="-15" dirty="0">
                <a:solidFill>
                  <a:srgbClr val="231F20"/>
                </a:solidFill>
                <a:latin typeface="Arial Narrow"/>
                <a:cs typeface="Arial Narrow"/>
              </a:rPr>
              <a:t> </a:t>
            </a:r>
            <a:r>
              <a:rPr sz="900" spc="-40" dirty="0">
                <a:solidFill>
                  <a:srgbClr val="231F20"/>
                </a:solidFill>
                <a:latin typeface="Arial Narrow"/>
                <a:cs typeface="Arial Narrow"/>
              </a:rPr>
              <a:t>an</a:t>
            </a:r>
            <a:r>
              <a:rPr sz="900" spc="-15" dirty="0">
                <a:solidFill>
                  <a:srgbClr val="231F20"/>
                </a:solidFill>
                <a:latin typeface="Arial Narrow"/>
                <a:cs typeface="Arial Narrow"/>
              </a:rPr>
              <a:t> </a:t>
            </a:r>
            <a:r>
              <a:rPr sz="900" spc="-35" dirty="0">
                <a:solidFill>
                  <a:srgbClr val="231F20"/>
                </a:solidFill>
                <a:latin typeface="Arial Narrow"/>
                <a:cs typeface="Arial Narrow"/>
              </a:rPr>
              <a:t>einen</a:t>
            </a:r>
            <a:r>
              <a:rPr sz="900" spc="-15" dirty="0">
                <a:solidFill>
                  <a:srgbClr val="231F20"/>
                </a:solidFill>
                <a:latin typeface="Arial Narrow"/>
                <a:cs typeface="Arial Narrow"/>
              </a:rPr>
              <a:t> </a:t>
            </a:r>
            <a:r>
              <a:rPr sz="900" spc="-30" dirty="0">
                <a:solidFill>
                  <a:srgbClr val="231F20"/>
                </a:solidFill>
                <a:latin typeface="Arial Narrow"/>
                <a:cs typeface="Arial Narrow"/>
              </a:rPr>
              <a:t>qualifizierten</a:t>
            </a:r>
            <a:r>
              <a:rPr sz="900" spc="-15" dirty="0">
                <a:solidFill>
                  <a:srgbClr val="231F20"/>
                </a:solidFill>
                <a:latin typeface="Arial Narrow"/>
                <a:cs typeface="Arial Narrow"/>
              </a:rPr>
              <a:t> </a:t>
            </a:r>
            <a:r>
              <a:rPr sz="900" spc="-30" dirty="0">
                <a:solidFill>
                  <a:srgbClr val="231F20"/>
                </a:solidFill>
                <a:latin typeface="Arial Narrow"/>
                <a:cs typeface="Arial Narrow"/>
              </a:rPr>
              <a:t>Auftragnehmer</a:t>
            </a:r>
            <a:r>
              <a:rPr sz="900" spc="-15" dirty="0">
                <a:solidFill>
                  <a:srgbClr val="231F20"/>
                </a:solidFill>
                <a:latin typeface="Arial Narrow"/>
                <a:cs typeface="Arial Narrow"/>
              </a:rPr>
              <a:t> </a:t>
            </a:r>
            <a:r>
              <a:rPr sz="900" spc="-35" dirty="0">
                <a:solidFill>
                  <a:srgbClr val="231F20"/>
                </a:solidFill>
                <a:latin typeface="Arial Narrow"/>
                <a:cs typeface="Arial Narrow"/>
              </a:rPr>
              <a:t>oder</a:t>
            </a:r>
            <a:r>
              <a:rPr sz="900" spc="-15" dirty="0">
                <a:solidFill>
                  <a:srgbClr val="231F20"/>
                </a:solidFill>
                <a:latin typeface="Arial Narrow"/>
                <a:cs typeface="Arial Narrow"/>
              </a:rPr>
              <a:t> </a:t>
            </a:r>
            <a:r>
              <a:rPr sz="900" spc="-30" dirty="0">
                <a:solidFill>
                  <a:srgbClr val="231F20"/>
                </a:solidFill>
                <a:latin typeface="Arial Narrow"/>
                <a:cs typeface="Arial Narrow"/>
              </a:rPr>
              <a:t>Bauingenieur.</a:t>
            </a:r>
            <a:endParaRPr sz="900">
              <a:latin typeface="Arial Narrow"/>
              <a:cs typeface="Arial Narrow"/>
            </a:endParaRPr>
          </a:p>
          <a:p>
            <a:pPr marL="188595" marR="29845">
              <a:lnSpc>
                <a:spcPct val="111100"/>
              </a:lnSpc>
            </a:pPr>
            <a:r>
              <a:rPr sz="900" spc="-20" dirty="0">
                <a:solidFill>
                  <a:srgbClr val="231F20"/>
                </a:solidFill>
                <a:latin typeface="Arial Narrow"/>
                <a:cs typeface="Arial Narrow"/>
              </a:rPr>
              <a:t>Stellen </a:t>
            </a:r>
            <a:r>
              <a:rPr sz="900" spc="-25" dirty="0">
                <a:solidFill>
                  <a:srgbClr val="231F20"/>
                </a:solidFill>
                <a:latin typeface="Arial Narrow"/>
                <a:cs typeface="Arial Narrow"/>
              </a:rPr>
              <a:t>Sie sicher, </a:t>
            </a:r>
            <a:r>
              <a:rPr sz="900" spc="-30" dirty="0">
                <a:solidFill>
                  <a:srgbClr val="231F20"/>
                </a:solidFill>
                <a:latin typeface="Arial Narrow"/>
                <a:cs typeface="Arial Narrow"/>
              </a:rPr>
              <a:t>dass </a:t>
            </a:r>
            <a:r>
              <a:rPr sz="900" spc="-25" dirty="0">
                <a:solidFill>
                  <a:srgbClr val="231F20"/>
                </a:solidFill>
                <a:latin typeface="Arial Narrow"/>
                <a:cs typeface="Arial Narrow"/>
              </a:rPr>
              <a:t>der Bereich unter </a:t>
            </a:r>
            <a:r>
              <a:rPr sz="900" spc="-30" dirty="0">
                <a:solidFill>
                  <a:srgbClr val="231F20"/>
                </a:solidFill>
                <a:latin typeface="Arial Narrow"/>
                <a:cs typeface="Arial Narrow"/>
              </a:rPr>
              <a:t>oder </a:t>
            </a:r>
            <a:r>
              <a:rPr sz="900" spc="-35" dirty="0">
                <a:solidFill>
                  <a:srgbClr val="231F20"/>
                </a:solidFill>
                <a:latin typeface="Arial Narrow"/>
                <a:cs typeface="Arial Narrow"/>
              </a:rPr>
              <a:t>um </a:t>
            </a:r>
            <a:r>
              <a:rPr sz="900" spc="-30" dirty="0">
                <a:solidFill>
                  <a:srgbClr val="231F20"/>
                </a:solidFill>
                <a:latin typeface="Arial Narrow"/>
                <a:cs typeface="Arial Narrow"/>
              </a:rPr>
              <a:t>den </a:t>
            </a:r>
            <a:r>
              <a:rPr sz="900" spc="-25" dirty="0">
                <a:solidFill>
                  <a:srgbClr val="231F20"/>
                </a:solidFill>
                <a:latin typeface="Arial Narrow"/>
                <a:cs typeface="Arial Narrow"/>
              </a:rPr>
              <a:t>Whirlpool </a:t>
            </a:r>
            <a:r>
              <a:rPr sz="900" spc="-30" dirty="0">
                <a:solidFill>
                  <a:srgbClr val="231F20"/>
                </a:solidFill>
                <a:latin typeface="Arial Narrow"/>
                <a:cs typeface="Arial Narrow"/>
              </a:rPr>
              <a:t>herum </a:t>
            </a:r>
            <a:r>
              <a:rPr sz="900" spc="-20" dirty="0">
                <a:solidFill>
                  <a:srgbClr val="231F20"/>
                </a:solidFill>
                <a:latin typeface="Arial Narrow"/>
                <a:cs typeface="Arial Narrow"/>
              </a:rPr>
              <a:t>frei </a:t>
            </a:r>
            <a:r>
              <a:rPr sz="900" spc="-30" dirty="0">
                <a:solidFill>
                  <a:srgbClr val="231F20"/>
                </a:solidFill>
                <a:latin typeface="Arial Narrow"/>
                <a:cs typeface="Arial Narrow"/>
              </a:rPr>
              <a:t>von scharfen Gegenständen </a:t>
            </a:r>
            <a:r>
              <a:rPr sz="900" spc="-20" dirty="0">
                <a:solidFill>
                  <a:srgbClr val="231F20"/>
                </a:solidFill>
                <a:latin typeface="Arial Narrow"/>
                <a:cs typeface="Arial Narrow"/>
              </a:rPr>
              <a:t>ist. </a:t>
            </a:r>
            <a:r>
              <a:rPr sz="900" spc="-25" dirty="0">
                <a:solidFill>
                  <a:srgbClr val="231F20"/>
                </a:solidFill>
                <a:latin typeface="Arial Narrow"/>
                <a:cs typeface="Arial Narrow"/>
              </a:rPr>
              <a:t>Ungleichmäßige </a:t>
            </a:r>
            <a:r>
              <a:rPr sz="900" spc="-30" dirty="0">
                <a:solidFill>
                  <a:srgbClr val="231F20"/>
                </a:solidFill>
                <a:latin typeface="Arial Narrow"/>
                <a:cs typeface="Arial Narrow"/>
              </a:rPr>
              <a:t>oder unebene Oberflächen können  </a:t>
            </a:r>
            <a:r>
              <a:rPr sz="900" spc="-5" dirty="0">
                <a:solidFill>
                  <a:srgbClr val="231F20"/>
                </a:solidFill>
                <a:latin typeface="Arial Narrow"/>
                <a:cs typeface="Arial Narrow"/>
              </a:rPr>
              <a:t>den </a:t>
            </a:r>
            <a:r>
              <a:rPr sz="900" dirty="0">
                <a:solidFill>
                  <a:srgbClr val="231F20"/>
                </a:solidFill>
                <a:latin typeface="Arial Narrow"/>
                <a:cs typeface="Arial Narrow"/>
              </a:rPr>
              <a:t>Whirlpool </a:t>
            </a:r>
            <a:r>
              <a:rPr sz="900" spc="-5" dirty="0">
                <a:solidFill>
                  <a:srgbClr val="231F20"/>
                </a:solidFill>
                <a:latin typeface="Arial Narrow"/>
                <a:cs typeface="Arial Narrow"/>
              </a:rPr>
              <a:t>beschädigen und </a:t>
            </a:r>
            <a:r>
              <a:rPr sz="900" dirty="0">
                <a:solidFill>
                  <a:srgbClr val="231F20"/>
                </a:solidFill>
                <a:latin typeface="Arial Narrow"/>
                <a:cs typeface="Arial Narrow"/>
              </a:rPr>
              <a:t>Ihre </a:t>
            </a:r>
            <a:r>
              <a:rPr sz="900" spc="-5" dirty="0">
                <a:solidFill>
                  <a:srgbClr val="231F20"/>
                </a:solidFill>
                <a:latin typeface="Arial Narrow"/>
                <a:cs typeface="Arial Narrow"/>
              </a:rPr>
              <a:t>Garantie ungültig machen. </a:t>
            </a:r>
            <a:r>
              <a:rPr sz="900" dirty="0">
                <a:solidFill>
                  <a:srgbClr val="231F20"/>
                </a:solidFill>
                <a:latin typeface="Arial Narrow"/>
                <a:cs typeface="Arial Narrow"/>
              </a:rPr>
              <a:t>Sorgen Sie für </a:t>
            </a:r>
            <a:r>
              <a:rPr sz="900" spc="-5" dirty="0">
                <a:solidFill>
                  <a:srgbClr val="231F20"/>
                </a:solidFill>
                <a:latin typeface="Arial Narrow"/>
                <a:cs typeface="Arial Narrow"/>
              </a:rPr>
              <a:t>eine ebene Oberfläche, bevor </a:t>
            </a:r>
            <a:r>
              <a:rPr sz="900" dirty="0">
                <a:solidFill>
                  <a:srgbClr val="231F20"/>
                </a:solidFill>
                <a:latin typeface="Arial Narrow"/>
                <a:cs typeface="Arial Narrow"/>
              </a:rPr>
              <a:t>Sie </a:t>
            </a:r>
            <a:r>
              <a:rPr sz="900" spc="-5" dirty="0">
                <a:solidFill>
                  <a:srgbClr val="231F20"/>
                </a:solidFill>
                <a:latin typeface="Arial Narrow"/>
                <a:cs typeface="Arial Narrow"/>
              </a:rPr>
              <a:t>den </a:t>
            </a:r>
            <a:r>
              <a:rPr sz="900" dirty="0">
                <a:solidFill>
                  <a:srgbClr val="231F20"/>
                </a:solidFill>
                <a:latin typeface="Arial Narrow"/>
                <a:cs typeface="Arial Narrow"/>
              </a:rPr>
              <a:t>Whirlpool </a:t>
            </a:r>
            <a:r>
              <a:rPr sz="900" spc="-5" dirty="0">
                <a:solidFill>
                  <a:srgbClr val="231F20"/>
                </a:solidFill>
                <a:latin typeface="Arial Narrow"/>
                <a:cs typeface="Arial Narrow"/>
              </a:rPr>
              <a:t>mit </a:t>
            </a:r>
            <a:r>
              <a:rPr sz="900" dirty="0">
                <a:solidFill>
                  <a:srgbClr val="231F20"/>
                </a:solidFill>
                <a:latin typeface="Arial Narrow"/>
                <a:cs typeface="Arial Narrow"/>
              </a:rPr>
              <a:t>Wasser</a:t>
            </a:r>
            <a:r>
              <a:rPr sz="900" spc="-40" dirty="0">
                <a:solidFill>
                  <a:srgbClr val="231F20"/>
                </a:solidFill>
                <a:latin typeface="Arial Narrow"/>
                <a:cs typeface="Arial Narrow"/>
              </a:rPr>
              <a:t> </a:t>
            </a:r>
            <a:r>
              <a:rPr sz="900" dirty="0">
                <a:solidFill>
                  <a:srgbClr val="231F20"/>
                </a:solidFill>
                <a:latin typeface="Arial Narrow"/>
                <a:cs typeface="Arial Narrow"/>
              </a:rPr>
              <a:t>füllen.</a:t>
            </a:r>
            <a:endParaRPr sz="900">
              <a:latin typeface="Arial Narrow"/>
              <a:cs typeface="Arial Narrow"/>
            </a:endParaRPr>
          </a:p>
          <a:p>
            <a:pPr marL="188595">
              <a:lnSpc>
                <a:spcPct val="100000"/>
              </a:lnSpc>
              <a:spcBef>
                <a:spcPts val="120"/>
              </a:spcBef>
            </a:pPr>
            <a:r>
              <a:rPr sz="900" dirty="0">
                <a:solidFill>
                  <a:srgbClr val="231F20"/>
                </a:solidFill>
                <a:latin typeface="Arial Narrow"/>
                <a:cs typeface="Arial Narrow"/>
              </a:rPr>
              <a:t>Sorgen Sie für </a:t>
            </a:r>
            <a:r>
              <a:rPr sz="900" spc="-5" dirty="0">
                <a:solidFill>
                  <a:srgbClr val="231F20"/>
                </a:solidFill>
                <a:latin typeface="Arial Narrow"/>
                <a:cs typeface="Arial Narrow"/>
              </a:rPr>
              <a:t>ein adäquates </a:t>
            </a:r>
            <a:r>
              <a:rPr sz="900" dirty="0">
                <a:solidFill>
                  <a:srgbClr val="231F20"/>
                </a:solidFill>
                <a:latin typeface="Arial Narrow"/>
                <a:cs typeface="Arial Narrow"/>
              </a:rPr>
              <a:t>Entwässerungssystem </a:t>
            </a:r>
            <a:r>
              <a:rPr sz="900" spc="-5" dirty="0">
                <a:solidFill>
                  <a:srgbClr val="231F20"/>
                </a:solidFill>
                <a:latin typeface="Arial Narrow"/>
                <a:cs typeface="Arial Narrow"/>
              </a:rPr>
              <a:t>um den </a:t>
            </a:r>
            <a:r>
              <a:rPr sz="900" dirty="0">
                <a:solidFill>
                  <a:srgbClr val="231F20"/>
                </a:solidFill>
                <a:latin typeface="Arial Narrow"/>
                <a:cs typeface="Arial Narrow"/>
              </a:rPr>
              <a:t>Whirlpool </a:t>
            </a:r>
            <a:r>
              <a:rPr sz="900" spc="-5" dirty="0">
                <a:solidFill>
                  <a:srgbClr val="231F20"/>
                </a:solidFill>
                <a:latin typeface="Arial Narrow"/>
                <a:cs typeface="Arial Narrow"/>
              </a:rPr>
              <a:t>herum, um überlaufendes </a:t>
            </a:r>
            <a:r>
              <a:rPr sz="900" dirty="0">
                <a:solidFill>
                  <a:srgbClr val="231F20"/>
                </a:solidFill>
                <a:latin typeface="Arial Narrow"/>
                <a:cs typeface="Arial Narrow"/>
              </a:rPr>
              <a:t>Wasser </a:t>
            </a:r>
            <a:r>
              <a:rPr sz="900" spc="-5" dirty="0">
                <a:solidFill>
                  <a:srgbClr val="231F20"/>
                </a:solidFill>
                <a:latin typeface="Arial Narrow"/>
                <a:cs typeface="Arial Narrow"/>
              </a:rPr>
              <a:t>und </a:t>
            </a:r>
            <a:r>
              <a:rPr sz="900" dirty="0">
                <a:solidFill>
                  <a:srgbClr val="231F20"/>
                </a:solidFill>
                <a:latin typeface="Arial Narrow"/>
                <a:cs typeface="Arial Narrow"/>
              </a:rPr>
              <a:t>Spritzer </a:t>
            </a:r>
            <a:r>
              <a:rPr sz="900" spc="-5" dirty="0">
                <a:solidFill>
                  <a:srgbClr val="231F20"/>
                </a:solidFill>
                <a:latin typeface="Arial Narrow"/>
                <a:cs typeface="Arial Narrow"/>
              </a:rPr>
              <a:t>zu</a:t>
            </a:r>
            <a:r>
              <a:rPr sz="900" spc="-30" dirty="0">
                <a:solidFill>
                  <a:srgbClr val="231F20"/>
                </a:solidFill>
                <a:latin typeface="Arial Narrow"/>
                <a:cs typeface="Arial Narrow"/>
              </a:rPr>
              <a:t> </a:t>
            </a:r>
            <a:r>
              <a:rPr sz="900" spc="-5" dirty="0">
                <a:solidFill>
                  <a:srgbClr val="231F20"/>
                </a:solidFill>
                <a:latin typeface="Arial Narrow"/>
                <a:cs typeface="Arial Narrow"/>
              </a:rPr>
              <a:t>vermeiden.</a:t>
            </a:r>
            <a:endParaRPr sz="900">
              <a:latin typeface="Arial Narrow"/>
              <a:cs typeface="Arial Narrow"/>
            </a:endParaRPr>
          </a:p>
          <a:p>
            <a:pPr marL="188595" marR="5080">
              <a:lnSpc>
                <a:spcPct val="111100"/>
              </a:lnSpc>
            </a:pPr>
            <a:r>
              <a:rPr sz="900" dirty="0">
                <a:solidFill>
                  <a:srgbClr val="231F20"/>
                </a:solidFill>
                <a:latin typeface="Arial Narrow"/>
                <a:cs typeface="Arial Narrow"/>
              </a:rPr>
              <a:t>Stellen</a:t>
            </a:r>
            <a:r>
              <a:rPr sz="900" spc="-30" dirty="0">
                <a:solidFill>
                  <a:srgbClr val="231F20"/>
                </a:solidFill>
                <a:latin typeface="Arial Narrow"/>
                <a:cs typeface="Arial Narrow"/>
              </a:rPr>
              <a:t> </a:t>
            </a:r>
            <a:r>
              <a:rPr sz="900" dirty="0">
                <a:solidFill>
                  <a:srgbClr val="231F20"/>
                </a:solidFill>
                <a:latin typeface="Arial Narrow"/>
                <a:cs typeface="Arial Narrow"/>
              </a:rPr>
              <a:t>Sie</a:t>
            </a:r>
            <a:r>
              <a:rPr sz="900" spc="-25" dirty="0">
                <a:solidFill>
                  <a:srgbClr val="231F20"/>
                </a:solidFill>
                <a:latin typeface="Arial Narrow"/>
                <a:cs typeface="Arial Narrow"/>
              </a:rPr>
              <a:t> </a:t>
            </a:r>
            <a:r>
              <a:rPr sz="900" spc="-5" dirty="0">
                <a:solidFill>
                  <a:srgbClr val="231F20"/>
                </a:solidFill>
                <a:latin typeface="Arial Narrow"/>
                <a:cs typeface="Arial Narrow"/>
              </a:rPr>
              <a:t>sicher,</a:t>
            </a:r>
            <a:r>
              <a:rPr sz="900" spc="-30" dirty="0">
                <a:solidFill>
                  <a:srgbClr val="231F20"/>
                </a:solidFill>
                <a:latin typeface="Arial Narrow"/>
                <a:cs typeface="Arial Narrow"/>
              </a:rPr>
              <a:t> </a:t>
            </a:r>
            <a:r>
              <a:rPr sz="900" spc="-5" dirty="0">
                <a:solidFill>
                  <a:srgbClr val="231F20"/>
                </a:solidFill>
                <a:latin typeface="Arial Narrow"/>
                <a:cs typeface="Arial Narrow"/>
              </a:rPr>
              <a:t>dass</a:t>
            </a:r>
            <a:r>
              <a:rPr sz="900" spc="-25" dirty="0">
                <a:solidFill>
                  <a:srgbClr val="231F20"/>
                </a:solidFill>
                <a:latin typeface="Arial Narrow"/>
                <a:cs typeface="Arial Narrow"/>
              </a:rPr>
              <a:t> </a:t>
            </a:r>
            <a:r>
              <a:rPr sz="900" spc="-5" dirty="0">
                <a:solidFill>
                  <a:srgbClr val="231F20"/>
                </a:solidFill>
                <a:latin typeface="Arial Narrow"/>
                <a:cs typeface="Arial Narrow"/>
              </a:rPr>
              <a:t>um</a:t>
            </a:r>
            <a:r>
              <a:rPr sz="900" spc="-30" dirty="0">
                <a:solidFill>
                  <a:srgbClr val="231F20"/>
                </a:solidFill>
                <a:latin typeface="Arial Narrow"/>
                <a:cs typeface="Arial Narrow"/>
              </a:rPr>
              <a:t> </a:t>
            </a:r>
            <a:r>
              <a:rPr sz="900" spc="-5" dirty="0">
                <a:solidFill>
                  <a:srgbClr val="231F20"/>
                </a:solidFill>
                <a:latin typeface="Arial Narrow"/>
                <a:cs typeface="Arial Narrow"/>
              </a:rPr>
              <a:t>den</a:t>
            </a:r>
            <a:r>
              <a:rPr sz="900" spc="-25" dirty="0">
                <a:solidFill>
                  <a:srgbClr val="231F20"/>
                </a:solidFill>
                <a:latin typeface="Arial Narrow"/>
                <a:cs typeface="Arial Narrow"/>
              </a:rPr>
              <a:t> </a:t>
            </a:r>
            <a:r>
              <a:rPr sz="900" dirty="0">
                <a:solidFill>
                  <a:srgbClr val="231F20"/>
                </a:solidFill>
                <a:latin typeface="Arial Narrow"/>
                <a:cs typeface="Arial Narrow"/>
              </a:rPr>
              <a:t>Whirlpool</a:t>
            </a:r>
            <a:r>
              <a:rPr sz="900" spc="-30" dirty="0">
                <a:solidFill>
                  <a:srgbClr val="231F20"/>
                </a:solidFill>
                <a:latin typeface="Arial Narrow"/>
                <a:cs typeface="Arial Narrow"/>
              </a:rPr>
              <a:t> </a:t>
            </a:r>
            <a:r>
              <a:rPr sz="900" spc="-5" dirty="0">
                <a:solidFill>
                  <a:srgbClr val="231F20"/>
                </a:solidFill>
                <a:latin typeface="Arial Narrow"/>
                <a:cs typeface="Arial Narrow"/>
              </a:rPr>
              <a:t>herum</a:t>
            </a:r>
            <a:r>
              <a:rPr sz="900" spc="-25" dirty="0">
                <a:solidFill>
                  <a:srgbClr val="231F20"/>
                </a:solidFill>
                <a:latin typeface="Arial Narrow"/>
                <a:cs typeface="Arial Narrow"/>
              </a:rPr>
              <a:t> </a:t>
            </a:r>
            <a:r>
              <a:rPr sz="900" spc="-5" dirty="0">
                <a:solidFill>
                  <a:srgbClr val="231F20"/>
                </a:solidFill>
                <a:latin typeface="Arial Narrow"/>
                <a:cs typeface="Arial Narrow"/>
              </a:rPr>
              <a:t>genügend</a:t>
            </a:r>
            <a:r>
              <a:rPr sz="900" spc="-30" dirty="0">
                <a:solidFill>
                  <a:srgbClr val="231F20"/>
                </a:solidFill>
                <a:latin typeface="Arial Narrow"/>
                <a:cs typeface="Arial Narrow"/>
              </a:rPr>
              <a:t> </a:t>
            </a:r>
            <a:r>
              <a:rPr sz="900" dirty="0">
                <a:solidFill>
                  <a:srgbClr val="231F20"/>
                </a:solidFill>
                <a:latin typeface="Arial Narrow"/>
                <a:cs typeface="Arial Narrow"/>
              </a:rPr>
              <a:t>Freiraum</a:t>
            </a:r>
            <a:r>
              <a:rPr sz="900" spc="-25" dirty="0">
                <a:solidFill>
                  <a:srgbClr val="231F20"/>
                </a:solidFill>
                <a:latin typeface="Arial Narrow"/>
                <a:cs typeface="Arial Narrow"/>
              </a:rPr>
              <a:t> </a:t>
            </a:r>
            <a:r>
              <a:rPr sz="900" dirty="0">
                <a:solidFill>
                  <a:srgbClr val="231F20"/>
                </a:solidFill>
                <a:latin typeface="Arial Narrow"/>
                <a:cs typeface="Arial Narrow"/>
              </a:rPr>
              <a:t>für</a:t>
            </a:r>
            <a:r>
              <a:rPr sz="900" spc="-30" dirty="0">
                <a:solidFill>
                  <a:srgbClr val="231F20"/>
                </a:solidFill>
                <a:latin typeface="Arial Narrow"/>
                <a:cs typeface="Arial Narrow"/>
              </a:rPr>
              <a:t> </a:t>
            </a:r>
            <a:r>
              <a:rPr sz="900" spc="-5" dirty="0">
                <a:solidFill>
                  <a:srgbClr val="231F20"/>
                </a:solidFill>
                <a:latin typeface="Arial Narrow"/>
                <a:cs typeface="Arial Narrow"/>
              </a:rPr>
              <a:t>einen</a:t>
            </a:r>
            <a:r>
              <a:rPr sz="900" spc="-25" dirty="0">
                <a:solidFill>
                  <a:srgbClr val="231F20"/>
                </a:solidFill>
                <a:latin typeface="Arial Narrow"/>
                <a:cs typeface="Arial Narrow"/>
              </a:rPr>
              <a:t> </a:t>
            </a:r>
            <a:r>
              <a:rPr sz="900" spc="-5" dirty="0">
                <a:solidFill>
                  <a:srgbClr val="231F20"/>
                </a:solidFill>
                <a:latin typeface="Arial Narrow"/>
                <a:cs typeface="Arial Narrow"/>
              </a:rPr>
              <a:t>vollständigen</a:t>
            </a:r>
            <a:r>
              <a:rPr sz="900" spc="-25" dirty="0">
                <a:solidFill>
                  <a:srgbClr val="231F20"/>
                </a:solidFill>
                <a:latin typeface="Arial Narrow"/>
                <a:cs typeface="Arial Narrow"/>
              </a:rPr>
              <a:t> </a:t>
            </a:r>
            <a:r>
              <a:rPr sz="900" dirty="0">
                <a:solidFill>
                  <a:srgbClr val="231F20"/>
                </a:solidFill>
                <a:latin typeface="Arial Narrow"/>
                <a:cs typeface="Arial Narrow"/>
              </a:rPr>
              <a:t>Zugang</a:t>
            </a:r>
            <a:r>
              <a:rPr sz="900" spc="-30" dirty="0">
                <a:solidFill>
                  <a:srgbClr val="231F20"/>
                </a:solidFill>
                <a:latin typeface="Arial Narrow"/>
                <a:cs typeface="Arial Narrow"/>
              </a:rPr>
              <a:t> </a:t>
            </a:r>
            <a:r>
              <a:rPr sz="900" spc="-5" dirty="0">
                <a:solidFill>
                  <a:srgbClr val="231F20"/>
                </a:solidFill>
                <a:latin typeface="Arial Narrow"/>
                <a:cs typeface="Arial Narrow"/>
              </a:rPr>
              <a:t>zu</a:t>
            </a:r>
            <a:r>
              <a:rPr sz="900" spc="-25" dirty="0">
                <a:solidFill>
                  <a:srgbClr val="231F20"/>
                </a:solidFill>
                <a:latin typeface="Arial Narrow"/>
                <a:cs typeface="Arial Narrow"/>
              </a:rPr>
              <a:t> </a:t>
            </a:r>
            <a:r>
              <a:rPr sz="900" spc="-5" dirty="0">
                <a:solidFill>
                  <a:srgbClr val="231F20"/>
                </a:solidFill>
                <a:latin typeface="Arial Narrow"/>
                <a:cs typeface="Arial Narrow"/>
              </a:rPr>
              <a:t>den</a:t>
            </a:r>
            <a:r>
              <a:rPr sz="900" spc="-30" dirty="0">
                <a:solidFill>
                  <a:srgbClr val="231F20"/>
                </a:solidFill>
                <a:latin typeface="Arial Narrow"/>
                <a:cs typeface="Arial Narrow"/>
              </a:rPr>
              <a:t> </a:t>
            </a:r>
            <a:r>
              <a:rPr sz="900" dirty="0">
                <a:solidFill>
                  <a:srgbClr val="231F20"/>
                </a:solidFill>
                <a:latin typeface="Arial Narrow"/>
                <a:cs typeface="Arial Narrow"/>
              </a:rPr>
              <a:t>Wartungs-</a:t>
            </a:r>
            <a:r>
              <a:rPr sz="900" spc="-25" dirty="0">
                <a:solidFill>
                  <a:srgbClr val="231F20"/>
                </a:solidFill>
                <a:latin typeface="Arial Narrow"/>
                <a:cs typeface="Arial Narrow"/>
              </a:rPr>
              <a:t> </a:t>
            </a:r>
            <a:r>
              <a:rPr sz="900" spc="-5" dirty="0">
                <a:solidFill>
                  <a:srgbClr val="231F20"/>
                </a:solidFill>
                <a:latin typeface="Arial Narrow"/>
                <a:cs typeface="Arial Narrow"/>
              </a:rPr>
              <a:t>und/oder</a:t>
            </a:r>
            <a:r>
              <a:rPr sz="900" spc="-30" dirty="0">
                <a:solidFill>
                  <a:srgbClr val="231F20"/>
                </a:solidFill>
                <a:latin typeface="Arial Narrow"/>
                <a:cs typeface="Arial Narrow"/>
              </a:rPr>
              <a:t> </a:t>
            </a:r>
            <a:r>
              <a:rPr sz="900" dirty="0">
                <a:solidFill>
                  <a:srgbClr val="231F20"/>
                </a:solidFill>
                <a:latin typeface="Arial Narrow"/>
                <a:cs typeface="Arial Narrow"/>
              </a:rPr>
              <a:t>Instandhaltungsgeräten  </a:t>
            </a:r>
            <a:r>
              <a:rPr sz="900" spc="-5" dirty="0">
                <a:solidFill>
                  <a:srgbClr val="231F20"/>
                </a:solidFill>
                <a:latin typeface="Arial Narrow"/>
                <a:cs typeface="Arial Narrow"/>
              </a:rPr>
              <a:t>vorhanden</a:t>
            </a:r>
            <a:r>
              <a:rPr sz="900" spc="-10" dirty="0">
                <a:solidFill>
                  <a:srgbClr val="231F20"/>
                </a:solidFill>
                <a:latin typeface="Arial Narrow"/>
                <a:cs typeface="Arial Narrow"/>
              </a:rPr>
              <a:t> </a:t>
            </a:r>
            <a:r>
              <a:rPr sz="900" spc="-5" dirty="0">
                <a:solidFill>
                  <a:srgbClr val="231F20"/>
                </a:solidFill>
                <a:latin typeface="Arial Narrow"/>
                <a:cs typeface="Arial Narrow"/>
              </a:rPr>
              <a:t>ist.</a:t>
            </a:r>
            <a:endParaRPr sz="900">
              <a:latin typeface="Arial Narrow"/>
              <a:cs typeface="Arial Narrow"/>
            </a:endParaRPr>
          </a:p>
          <a:p>
            <a:pPr marL="188595" indent="-176530">
              <a:lnSpc>
                <a:spcPct val="100000"/>
              </a:lnSpc>
              <a:spcBef>
                <a:spcPts val="120"/>
              </a:spcBef>
              <a:buChar char="●"/>
              <a:tabLst>
                <a:tab pos="189230" algn="l"/>
              </a:tabLst>
            </a:pPr>
            <a:r>
              <a:rPr sz="900" dirty="0">
                <a:solidFill>
                  <a:srgbClr val="231F20"/>
                </a:solidFill>
                <a:latin typeface="Arial Narrow"/>
                <a:cs typeface="Arial Narrow"/>
              </a:rPr>
              <a:t>Denken Sie </a:t>
            </a:r>
            <a:r>
              <a:rPr sz="900" spc="-5" dirty="0">
                <a:solidFill>
                  <a:srgbClr val="231F20"/>
                </a:solidFill>
                <a:latin typeface="Arial Narrow"/>
                <a:cs typeface="Arial Narrow"/>
              </a:rPr>
              <a:t>bei der </a:t>
            </a:r>
            <a:r>
              <a:rPr sz="900" dirty="0">
                <a:solidFill>
                  <a:srgbClr val="231F20"/>
                </a:solidFill>
                <a:latin typeface="Arial Narrow"/>
                <a:cs typeface="Arial Narrow"/>
              </a:rPr>
              <a:t>Positionierung </a:t>
            </a:r>
            <a:r>
              <a:rPr sz="900" spc="-5" dirty="0">
                <a:solidFill>
                  <a:srgbClr val="231F20"/>
                </a:solidFill>
                <a:latin typeface="Arial Narrow"/>
                <a:cs typeface="Arial Narrow"/>
              </a:rPr>
              <a:t>des </a:t>
            </a:r>
            <a:r>
              <a:rPr sz="900" dirty="0">
                <a:solidFill>
                  <a:srgbClr val="231F20"/>
                </a:solidFill>
                <a:latin typeface="Arial Narrow"/>
                <a:cs typeface="Arial Narrow"/>
              </a:rPr>
              <a:t>Whirlpools </a:t>
            </a:r>
            <a:r>
              <a:rPr sz="900" spc="-5" dirty="0">
                <a:solidFill>
                  <a:srgbClr val="231F20"/>
                </a:solidFill>
                <a:latin typeface="Arial Narrow"/>
                <a:cs typeface="Arial Narrow"/>
              </a:rPr>
              <a:t>daran, die Lärmbelästigung so </a:t>
            </a:r>
            <a:r>
              <a:rPr sz="900" dirty="0">
                <a:solidFill>
                  <a:srgbClr val="231F20"/>
                </a:solidFill>
                <a:latin typeface="Arial Narrow"/>
                <a:cs typeface="Arial Narrow"/>
              </a:rPr>
              <a:t>weit wie </a:t>
            </a:r>
            <a:r>
              <a:rPr sz="900" spc="-5" dirty="0">
                <a:solidFill>
                  <a:srgbClr val="231F20"/>
                </a:solidFill>
                <a:latin typeface="Arial Narrow"/>
                <a:cs typeface="Arial Narrow"/>
              </a:rPr>
              <a:t>möglich zu</a:t>
            </a:r>
            <a:r>
              <a:rPr sz="900" spc="-20" dirty="0">
                <a:solidFill>
                  <a:srgbClr val="231F20"/>
                </a:solidFill>
                <a:latin typeface="Arial Narrow"/>
                <a:cs typeface="Arial Narrow"/>
              </a:rPr>
              <a:t> </a:t>
            </a:r>
            <a:r>
              <a:rPr sz="900" spc="-5" dirty="0">
                <a:solidFill>
                  <a:srgbClr val="231F20"/>
                </a:solidFill>
                <a:latin typeface="Arial Narrow"/>
                <a:cs typeface="Arial Narrow"/>
              </a:rPr>
              <a:t>minimieren.</a:t>
            </a:r>
            <a:endParaRPr sz="900">
              <a:latin typeface="Arial Narrow"/>
              <a:cs typeface="Arial Narrow"/>
            </a:endParaRPr>
          </a:p>
        </p:txBody>
      </p:sp>
      <p:sp>
        <p:nvSpPr>
          <p:cNvPr id="234" name="object 234"/>
          <p:cNvSpPr txBox="1"/>
          <p:nvPr/>
        </p:nvSpPr>
        <p:spPr>
          <a:xfrm>
            <a:off x="518727" y="4070114"/>
            <a:ext cx="94615" cy="330200"/>
          </a:xfrm>
          <a:prstGeom prst="rect">
            <a:avLst/>
          </a:prstGeom>
        </p:spPr>
        <p:txBody>
          <a:bodyPr vert="horz" wrap="square" lIns="0" tIns="27939" rIns="0" bIns="0" rtlCol="0">
            <a:spAutoFit/>
          </a:bodyPr>
          <a:lstStyle/>
          <a:p>
            <a:pPr marL="12700">
              <a:lnSpc>
                <a:spcPct val="100000"/>
              </a:lnSpc>
              <a:spcBef>
                <a:spcPts val="219"/>
              </a:spcBef>
            </a:pPr>
            <a:r>
              <a:rPr sz="900" dirty="0">
                <a:solidFill>
                  <a:srgbClr val="231F20"/>
                </a:solidFill>
                <a:latin typeface="Arial Narrow"/>
                <a:cs typeface="Arial Narrow"/>
              </a:rPr>
              <a:t>●</a:t>
            </a:r>
            <a:endParaRPr sz="900">
              <a:latin typeface="Arial Narrow"/>
              <a:cs typeface="Arial Narrow"/>
            </a:endParaRPr>
          </a:p>
          <a:p>
            <a:pPr marL="12700">
              <a:lnSpc>
                <a:spcPct val="100000"/>
              </a:lnSpc>
              <a:spcBef>
                <a:spcPts val="120"/>
              </a:spcBef>
            </a:pPr>
            <a:r>
              <a:rPr sz="900" dirty="0">
                <a:solidFill>
                  <a:srgbClr val="231F20"/>
                </a:solidFill>
                <a:latin typeface="Arial Narrow"/>
                <a:cs typeface="Arial Narrow"/>
              </a:rPr>
              <a:t>●</a:t>
            </a:r>
            <a:endParaRPr sz="900">
              <a:latin typeface="Arial Narrow"/>
              <a:cs typeface="Arial Narrow"/>
            </a:endParaRPr>
          </a:p>
        </p:txBody>
      </p:sp>
      <p:sp>
        <p:nvSpPr>
          <p:cNvPr id="235" name="object 235"/>
          <p:cNvSpPr txBox="1"/>
          <p:nvPr/>
        </p:nvSpPr>
        <p:spPr>
          <a:xfrm>
            <a:off x="518727" y="4542516"/>
            <a:ext cx="94615" cy="162560"/>
          </a:xfrm>
          <a:prstGeom prst="rect">
            <a:avLst/>
          </a:prstGeom>
        </p:spPr>
        <p:txBody>
          <a:bodyPr vert="horz" wrap="square" lIns="0" tIns="12700" rIns="0" bIns="0" rtlCol="0">
            <a:spAutoFit/>
          </a:bodyPr>
          <a:lstStyle/>
          <a:p>
            <a:pPr marL="12700">
              <a:lnSpc>
                <a:spcPct val="100000"/>
              </a:lnSpc>
              <a:spcBef>
                <a:spcPts val="100"/>
              </a:spcBef>
            </a:pPr>
            <a:r>
              <a:rPr sz="900" dirty="0">
                <a:solidFill>
                  <a:srgbClr val="231F20"/>
                </a:solidFill>
                <a:latin typeface="Arial Narrow"/>
                <a:cs typeface="Arial Narrow"/>
              </a:rPr>
              <a:t>●</a:t>
            </a:r>
            <a:endParaRPr sz="900">
              <a:latin typeface="Arial Narrow"/>
              <a:cs typeface="Arial Narrow"/>
            </a:endParaRPr>
          </a:p>
        </p:txBody>
      </p:sp>
      <p:sp>
        <p:nvSpPr>
          <p:cNvPr id="236" name="object 236"/>
          <p:cNvSpPr txBox="1"/>
          <p:nvPr/>
        </p:nvSpPr>
        <p:spPr>
          <a:xfrm>
            <a:off x="519248" y="453057"/>
            <a:ext cx="4979035" cy="617855"/>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ERSTBENUTZUNG UND VORBEREITUNG DER</a:t>
            </a:r>
            <a:r>
              <a:rPr sz="1600" b="1" spc="-95" dirty="0">
                <a:solidFill>
                  <a:srgbClr val="231F20"/>
                </a:solidFill>
                <a:latin typeface="Arial Narrow"/>
                <a:cs typeface="Arial Narrow"/>
              </a:rPr>
              <a:t> </a:t>
            </a:r>
            <a:r>
              <a:rPr sz="1600" b="1" dirty="0">
                <a:solidFill>
                  <a:srgbClr val="231F20"/>
                </a:solidFill>
                <a:latin typeface="Arial Narrow"/>
                <a:cs typeface="Arial Narrow"/>
              </a:rPr>
              <a:t>INSTALLATION</a:t>
            </a:r>
            <a:endParaRPr sz="1600">
              <a:latin typeface="Arial Narrow"/>
              <a:cs typeface="Arial Narrow"/>
            </a:endParaRPr>
          </a:p>
          <a:p>
            <a:pPr marL="12700">
              <a:lnSpc>
                <a:spcPct val="100000"/>
              </a:lnSpc>
              <a:spcBef>
                <a:spcPts val="1300"/>
              </a:spcBef>
            </a:pPr>
            <a:r>
              <a:rPr sz="1200" b="1" dirty="0">
                <a:solidFill>
                  <a:srgbClr val="231F20"/>
                </a:solidFill>
                <a:latin typeface="Arial Narrow"/>
                <a:cs typeface="Arial Narrow"/>
              </a:rPr>
              <a:t>Standortvorbereitung und</a:t>
            </a:r>
            <a:r>
              <a:rPr sz="1200" b="1" spc="-5" dirty="0">
                <a:solidFill>
                  <a:srgbClr val="231F20"/>
                </a:solidFill>
                <a:latin typeface="Arial Narrow"/>
                <a:cs typeface="Arial Narrow"/>
              </a:rPr>
              <a:t> </a:t>
            </a:r>
            <a:r>
              <a:rPr sz="1200" b="1" dirty="0">
                <a:solidFill>
                  <a:srgbClr val="231F20"/>
                </a:solidFill>
                <a:latin typeface="Arial Narrow"/>
                <a:cs typeface="Arial Narrow"/>
              </a:rPr>
              <a:t>Anforderungen</a:t>
            </a:r>
            <a:endParaRPr sz="1200">
              <a:latin typeface="Arial Narrow"/>
              <a:cs typeface="Arial Narrow"/>
            </a:endParaRPr>
          </a:p>
        </p:txBody>
      </p:sp>
      <p:sp>
        <p:nvSpPr>
          <p:cNvPr id="237" name="object 237"/>
          <p:cNvSpPr txBox="1"/>
          <p:nvPr/>
        </p:nvSpPr>
        <p:spPr>
          <a:xfrm>
            <a:off x="518727" y="3769615"/>
            <a:ext cx="6376035" cy="1397000"/>
          </a:xfrm>
          <a:prstGeom prst="rect">
            <a:avLst/>
          </a:prstGeom>
        </p:spPr>
        <p:txBody>
          <a:bodyPr vert="horz" wrap="square" lIns="0" tIns="12700" rIns="0" bIns="0" rtlCol="0">
            <a:spAutoFit/>
          </a:bodyPr>
          <a:lstStyle/>
          <a:p>
            <a:pPr marL="173355" marR="5080" indent="-161290">
              <a:lnSpc>
                <a:spcPct val="111100"/>
              </a:lnSpc>
              <a:spcBef>
                <a:spcPts val="100"/>
              </a:spcBef>
              <a:buChar char="●"/>
              <a:tabLst>
                <a:tab pos="173990" algn="l"/>
              </a:tabLst>
            </a:pPr>
            <a:r>
              <a:rPr sz="900" dirty="0">
                <a:solidFill>
                  <a:srgbClr val="231F20"/>
                </a:solidFill>
                <a:latin typeface="Arial Narrow"/>
                <a:cs typeface="Arial Narrow"/>
              </a:rPr>
              <a:t>Stellen Sie </a:t>
            </a:r>
            <a:r>
              <a:rPr sz="900" spc="-5" dirty="0">
                <a:solidFill>
                  <a:srgbClr val="231F20"/>
                </a:solidFill>
                <a:latin typeface="Arial Narrow"/>
                <a:cs typeface="Arial Narrow"/>
              </a:rPr>
              <a:t>den </a:t>
            </a:r>
            <a:r>
              <a:rPr sz="900" dirty="0">
                <a:solidFill>
                  <a:srgbClr val="231F20"/>
                </a:solidFill>
                <a:latin typeface="Arial Narrow"/>
                <a:cs typeface="Arial Narrow"/>
              </a:rPr>
              <a:t>Whirlpool </a:t>
            </a:r>
            <a:r>
              <a:rPr sz="900" spc="-5" dirty="0">
                <a:solidFill>
                  <a:srgbClr val="231F20"/>
                </a:solidFill>
                <a:latin typeface="Arial Narrow"/>
                <a:cs typeface="Arial Narrow"/>
              </a:rPr>
              <a:t>nicht auf einer Grasfläche oder schmutzigem </a:t>
            </a:r>
            <a:r>
              <a:rPr sz="900" dirty="0">
                <a:solidFill>
                  <a:srgbClr val="231F20"/>
                </a:solidFill>
                <a:latin typeface="Arial Narrow"/>
                <a:cs typeface="Arial Narrow"/>
              </a:rPr>
              <a:t>Boden </a:t>
            </a:r>
            <a:r>
              <a:rPr sz="900" spc="-5" dirty="0">
                <a:solidFill>
                  <a:srgbClr val="231F20"/>
                </a:solidFill>
                <a:latin typeface="Arial Narrow"/>
                <a:cs typeface="Arial Narrow"/>
              </a:rPr>
              <a:t>auf, da dies die Menge des in den </a:t>
            </a:r>
            <a:r>
              <a:rPr sz="900" dirty="0">
                <a:solidFill>
                  <a:srgbClr val="231F20"/>
                </a:solidFill>
                <a:latin typeface="Arial Narrow"/>
                <a:cs typeface="Arial Narrow"/>
              </a:rPr>
              <a:t>Whirlpool </a:t>
            </a:r>
            <a:r>
              <a:rPr sz="900" spc="-5" dirty="0">
                <a:solidFill>
                  <a:srgbClr val="231F20"/>
                </a:solidFill>
                <a:latin typeface="Arial Narrow"/>
                <a:cs typeface="Arial Narrow"/>
              </a:rPr>
              <a:t>eindringenden </a:t>
            </a:r>
            <a:r>
              <a:rPr sz="900" dirty="0">
                <a:solidFill>
                  <a:srgbClr val="231F20"/>
                </a:solidFill>
                <a:latin typeface="Arial Narrow"/>
                <a:cs typeface="Arial Narrow"/>
              </a:rPr>
              <a:t>Schmutzes  </a:t>
            </a:r>
            <a:r>
              <a:rPr sz="900" spc="-5" dirty="0">
                <a:solidFill>
                  <a:srgbClr val="231F20"/>
                </a:solidFill>
                <a:latin typeface="Arial Narrow"/>
                <a:cs typeface="Arial Narrow"/>
              </a:rPr>
              <a:t>erhöht und den </a:t>
            </a:r>
            <a:r>
              <a:rPr sz="900" dirty="0">
                <a:solidFill>
                  <a:srgbClr val="231F20"/>
                </a:solidFill>
                <a:latin typeface="Arial Narrow"/>
                <a:cs typeface="Arial Narrow"/>
              </a:rPr>
              <a:t>Boden</a:t>
            </a:r>
            <a:r>
              <a:rPr sz="900" spc="-5" dirty="0">
                <a:solidFill>
                  <a:srgbClr val="231F20"/>
                </a:solidFill>
                <a:latin typeface="Arial Narrow"/>
                <a:cs typeface="Arial Narrow"/>
              </a:rPr>
              <a:t> </a:t>
            </a:r>
            <a:r>
              <a:rPr sz="900" dirty="0">
                <a:solidFill>
                  <a:srgbClr val="231F20"/>
                </a:solidFill>
                <a:latin typeface="Arial Narrow"/>
                <a:cs typeface="Arial Narrow"/>
              </a:rPr>
              <a:t>beschädigt.</a:t>
            </a:r>
            <a:endParaRPr sz="900">
              <a:latin typeface="Arial Narrow"/>
              <a:cs typeface="Arial Narrow"/>
            </a:endParaRPr>
          </a:p>
          <a:p>
            <a:pPr marL="173355">
              <a:lnSpc>
                <a:spcPct val="100000"/>
              </a:lnSpc>
              <a:spcBef>
                <a:spcPts val="120"/>
              </a:spcBef>
            </a:pPr>
            <a:r>
              <a:rPr sz="900" dirty="0">
                <a:solidFill>
                  <a:srgbClr val="231F20"/>
                </a:solidFill>
                <a:latin typeface="Arial Narrow"/>
                <a:cs typeface="Arial Narrow"/>
              </a:rPr>
              <a:t>Um </a:t>
            </a:r>
            <a:r>
              <a:rPr sz="900" spc="-5" dirty="0">
                <a:solidFill>
                  <a:srgbClr val="231F20"/>
                </a:solidFill>
                <a:latin typeface="Arial Narrow"/>
                <a:cs typeface="Arial Narrow"/>
              </a:rPr>
              <a:t>eine längere Lebensdauer zu gewährleisten, lassen </a:t>
            </a:r>
            <a:r>
              <a:rPr sz="900" dirty="0">
                <a:solidFill>
                  <a:srgbClr val="231F20"/>
                </a:solidFill>
                <a:latin typeface="Arial Narrow"/>
                <a:cs typeface="Arial Narrow"/>
              </a:rPr>
              <a:t>Sie </a:t>
            </a:r>
            <a:r>
              <a:rPr sz="900" spc="-5" dirty="0">
                <a:solidFill>
                  <a:srgbClr val="231F20"/>
                </a:solidFill>
                <a:latin typeface="Arial Narrow"/>
                <a:cs typeface="Arial Narrow"/>
              </a:rPr>
              <a:t>den </a:t>
            </a:r>
            <a:r>
              <a:rPr sz="900" dirty="0">
                <a:solidFill>
                  <a:srgbClr val="231F20"/>
                </a:solidFill>
                <a:latin typeface="Arial Narrow"/>
                <a:cs typeface="Arial Narrow"/>
              </a:rPr>
              <a:t>Whirlpool </a:t>
            </a:r>
            <a:r>
              <a:rPr sz="900" spc="-5" dirty="0">
                <a:solidFill>
                  <a:srgbClr val="231F20"/>
                </a:solidFill>
                <a:latin typeface="Arial Narrow"/>
                <a:cs typeface="Arial Narrow"/>
              </a:rPr>
              <a:t>nicht dem direkten </a:t>
            </a:r>
            <a:r>
              <a:rPr sz="900" dirty="0">
                <a:solidFill>
                  <a:srgbClr val="231F20"/>
                </a:solidFill>
                <a:latin typeface="Arial Narrow"/>
                <a:cs typeface="Arial Narrow"/>
              </a:rPr>
              <a:t>Sonnenlicht</a:t>
            </a:r>
            <a:r>
              <a:rPr sz="900" spc="-15" dirty="0">
                <a:solidFill>
                  <a:srgbClr val="231F20"/>
                </a:solidFill>
                <a:latin typeface="Arial Narrow"/>
                <a:cs typeface="Arial Narrow"/>
              </a:rPr>
              <a:t> </a:t>
            </a:r>
            <a:r>
              <a:rPr sz="900" dirty="0">
                <a:solidFill>
                  <a:srgbClr val="231F20"/>
                </a:solidFill>
                <a:latin typeface="Arial Narrow"/>
                <a:cs typeface="Arial Narrow"/>
              </a:rPr>
              <a:t>ausgesetzt.</a:t>
            </a:r>
            <a:endParaRPr sz="900">
              <a:latin typeface="Arial Narrow"/>
              <a:cs typeface="Arial Narrow"/>
            </a:endParaRPr>
          </a:p>
          <a:p>
            <a:pPr marL="173355" marR="33020">
              <a:lnSpc>
                <a:spcPct val="111100"/>
              </a:lnSpc>
            </a:pPr>
            <a:r>
              <a:rPr sz="900" dirty="0">
                <a:solidFill>
                  <a:srgbClr val="231F20"/>
                </a:solidFill>
                <a:latin typeface="Arial Narrow"/>
                <a:cs typeface="Arial Narrow"/>
              </a:rPr>
              <a:t>Senken Sie </a:t>
            </a:r>
            <a:r>
              <a:rPr sz="900" spc="-5" dirty="0">
                <a:solidFill>
                  <a:srgbClr val="231F20"/>
                </a:solidFill>
                <a:latin typeface="Arial Narrow"/>
                <a:cs typeface="Arial Narrow"/>
              </a:rPr>
              <a:t>den </a:t>
            </a:r>
            <a:r>
              <a:rPr sz="900" dirty="0">
                <a:solidFill>
                  <a:srgbClr val="231F20"/>
                </a:solidFill>
                <a:latin typeface="Arial Narrow"/>
                <a:cs typeface="Arial Narrow"/>
              </a:rPr>
              <a:t>Spa-Luftdruck </a:t>
            </a:r>
            <a:r>
              <a:rPr sz="900" spc="-5" dirty="0">
                <a:solidFill>
                  <a:srgbClr val="231F20"/>
                </a:solidFill>
                <a:latin typeface="Arial Narrow"/>
                <a:cs typeface="Arial Narrow"/>
              </a:rPr>
              <a:t>immer unter 10 psi, </a:t>
            </a:r>
            <a:r>
              <a:rPr sz="900" dirty="0">
                <a:solidFill>
                  <a:srgbClr val="231F20"/>
                </a:solidFill>
                <a:latin typeface="Arial Narrow"/>
                <a:cs typeface="Arial Narrow"/>
              </a:rPr>
              <a:t>wenn Sie </a:t>
            </a:r>
            <a:r>
              <a:rPr sz="900" spc="-5" dirty="0">
                <a:solidFill>
                  <a:srgbClr val="231F20"/>
                </a:solidFill>
                <a:latin typeface="Arial Narrow"/>
                <a:cs typeface="Arial Narrow"/>
              </a:rPr>
              <a:t>ihn bei einer </a:t>
            </a:r>
            <a:r>
              <a:rPr sz="900" dirty="0">
                <a:solidFill>
                  <a:srgbClr val="231F20"/>
                </a:solidFill>
                <a:latin typeface="Arial Narrow"/>
                <a:cs typeface="Arial Narrow"/>
              </a:rPr>
              <a:t>Temperatur </a:t>
            </a:r>
            <a:r>
              <a:rPr sz="900" spc="-5" dirty="0">
                <a:solidFill>
                  <a:srgbClr val="231F20"/>
                </a:solidFill>
                <a:latin typeface="Arial Narrow"/>
                <a:cs typeface="Arial Narrow"/>
              </a:rPr>
              <a:t>von mehr als 20 </a:t>
            </a:r>
            <a:r>
              <a:rPr sz="900" dirty="0">
                <a:solidFill>
                  <a:srgbClr val="231F20"/>
                </a:solidFill>
                <a:latin typeface="Arial Narrow"/>
                <a:cs typeface="Arial Narrow"/>
              </a:rPr>
              <a:t>° C (68 ° F) </a:t>
            </a:r>
            <a:r>
              <a:rPr sz="900" spc="-5" dirty="0">
                <a:solidFill>
                  <a:srgbClr val="231F20"/>
                </a:solidFill>
                <a:latin typeface="Arial Narrow"/>
                <a:cs typeface="Arial Narrow"/>
              </a:rPr>
              <a:t>verwenden oder </a:t>
            </a:r>
            <a:r>
              <a:rPr sz="900" dirty="0">
                <a:solidFill>
                  <a:srgbClr val="231F20"/>
                </a:solidFill>
                <a:latin typeface="Arial Narrow"/>
                <a:cs typeface="Arial Narrow"/>
              </a:rPr>
              <a:t>wenn Sie </a:t>
            </a:r>
            <a:r>
              <a:rPr sz="900" spc="-5" dirty="0">
                <a:solidFill>
                  <a:srgbClr val="231F20"/>
                </a:solidFill>
                <a:latin typeface="Arial Narrow"/>
                <a:cs typeface="Arial Narrow"/>
              </a:rPr>
              <a:t>ihn </a:t>
            </a:r>
            <a:r>
              <a:rPr sz="900" dirty="0">
                <a:solidFill>
                  <a:srgbClr val="231F20"/>
                </a:solidFill>
                <a:latin typeface="Arial Narrow"/>
                <a:cs typeface="Arial Narrow"/>
              </a:rPr>
              <a:t>für  </a:t>
            </a:r>
            <a:r>
              <a:rPr sz="900" spc="-5" dirty="0">
                <a:solidFill>
                  <a:srgbClr val="231F20"/>
                </a:solidFill>
                <a:latin typeface="Arial Narrow"/>
                <a:cs typeface="Arial Narrow"/>
              </a:rPr>
              <a:t>kurze </a:t>
            </a:r>
            <a:r>
              <a:rPr sz="900" dirty="0">
                <a:solidFill>
                  <a:srgbClr val="231F20"/>
                </a:solidFill>
                <a:latin typeface="Arial Narrow"/>
                <a:cs typeface="Arial Narrow"/>
              </a:rPr>
              <a:t>Zeit </a:t>
            </a:r>
            <a:r>
              <a:rPr sz="900" spc="-5" dirty="0">
                <a:solidFill>
                  <a:srgbClr val="231F20"/>
                </a:solidFill>
                <a:latin typeface="Arial Narrow"/>
                <a:cs typeface="Arial Narrow"/>
              </a:rPr>
              <a:t>dem </a:t>
            </a:r>
            <a:r>
              <a:rPr sz="900" dirty="0">
                <a:solidFill>
                  <a:srgbClr val="231F20"/>
                </a:solidFill>
                <a:latin typeface="Arial Narrow"/>
                <a:cs typeface="Arial Narrow"/>
              </a:rPr>
              <a:t>Sonnenlicht</a:t>
            </a:r>
            <a:r>
              <a:rPr sz="900" spc="-5" dirty="0">
                <a:solidFill>
                  <a:srgbClr val="231F20"/>
                </a:solidFill>
                <a:latin typeface="Arial Narrow"/>
                <a:cs typeface="Arial Narrow"/>
              </a:rPr>
              <a:t> </a:t>
            </a:r>
            <a:r>
              <a:rPr sz="900" dirty="0">
                <a:solidFill>
                  <a:srgbClr val="231F20"/>
                </a:solidFill>
                <a:latin typeface="Arial Narrow"/>
                <a:cs typeface="Arial Narrow"/>
              </a:rPr>
              <a:t>aussetzen.</a:t>
            </a:r>
            <a:endParaRPr sz="900">
              <a:latin typeface="Arial Narrow"/>
              <a:cs typeface="Arial Narrow"/>
            </a:endParaRPr>
          </a:p>
          <a:p>
            <a:pPr marL="173355" marR="15240">
              <a:lnSpc>
                <a:spcPct val="111100"/>
              </a:lnSpc>
            </a:pPr>
            <a:r>
              <a:rPr sz="900" dirty="0">
                <a:solidFill>
                  <a:srgbClr val="231F20"/>
                </a:solidFill>
                <a:latin typeface="Arial Narrow"/>
                <a:cs typeface="Arial Narrow"/>
              </a:rPr>
              <a:t>Vermeiden Sie </a:t>
            </a:r>
            <a:r>
              <a:rPr sz="900" spc="-5" dirty="0">
                <a:solidFill>
                  <a:srgbClr val="231F20"/>
                </a:solidFill>
                <a:latin typeface="Arial Narrow"/>
                <a:cs typeface="Arial Narrow"/>
              </a:rPr>
              <a:t>eine </a:t>
            </a:r>
            <a:r>
              <a:rPr sz="900" dirty="0">
                <a:solidFill>
                  <a:srgbClr val="231F20"/>
                </a:solidFill>
                <a:latin typeface="Arial Narrow"/>
                <a:cs typeface="Arial Narrow"/>
              </a:rPr>
              <a:t>Installation </a:t>
            </a:r>
            <a:r>
              <a:rPr sz="900" spc="-5" dirty="0">
                <a:solidFill>
                  <a:srgbClr val="231F20"/>
                </a:solidFill>
                <a:latin typeface="Arial Narrow"/>
                <a:cs typeface="Arial Narrow"/>
              </a:rPr>
              <a:t>oder </a:t>
            </a:r>
            <a:r>
              <a:rPr sz="900" dirty="0">
                <a:solidFill>
                  <a:srgbClr val="231F20"/>
                </a:solidFill>
                <a:latin typeface="Arial Narrow"/>
                <a:cs typeface="Arial Narrow"/>
              </a:rPr>
              <a:t>Nutzung </a:t>
            </a:r>
            <a:r>
              <a:rPr sz="900" spc="-5" dirty="0">
                <a:solidFill>
                  <a:srgbClr val="231F20"/>
                </a:solidFill>
                <a:latin typeface="Arial Narrow"/>
                <a:cs typeface="Arial Narrow"/>
              </a:rPr>
              <a:t>des </a:t>
            </a:r>
            <a:r>
              <a:rPr sz="900" dirty="0">
                <a:solidFill>
                  <a:srgbClr val="231F20"/>
                </a:solidFill>
                <a:latin typeface="Arial Narrow"/>
                <a:cs typeface="Arial Narrow"/>
              </a:rPr>
              <a:t>Whirlpools </a:t>
            </a:r>
            <a:r>
              <a:rPr sz="900" spc="-5" dirty="0">
                <a:solidFill>
                  <a:srgbClr val="231F20"/>
                </a:solidFill>
                <a:latin typeface="Arial Narrow"/>
                <a:cs typeface="Arial Narrow"/>
              </a:rPr>
              <a:t>im </a:t>
            </a:r>
            <a:r>
              <a:rPr sz="900" dirty="0">
                <a:solidFill>
                  <a:srgbClr val="231F20"/>
                </a:solidFill>
                <a:latin typeface="Arial Narrow"/>
                <a:cs typeface="Arial Narrow"/>
              </a:rPr>
              <a:t>Freien </a:t>
            </a:r>
            <a:r>
              <a:rPr sz="900" spc="-5" dirty="0">
                <a:solidFill>
                  <a:srgbClr val="231F20"/>
                </a:solidFill>
                <a:latin typeface="Arial Narrow"/>
                <a:cs typeface="Arial Narrow"/>
              </a:rPr>
              <a:t>bei einer </a:t>
            </a:r>
            <a:r>
              <a:rPr sz="900" dirty="0">
                <a:solidFill>
                  <a:srgbClr val="231F20"/>
                </a:solidFill>
                <a:latin typeface="Arial Narrow"/>
                <a:cs typeface="Arial Narrow"/>
              </a:rPr>
              <a:t>Temperatur </a:t>
            </a:r>
            <a:r>
              <a:rPr sz="900" spc="-5" dirty="0">
                <a:solidFill>
                  <a:srgbClr val="231F20"/>
                </a:solidFill>
                <a:latin typeface="Arial Narrow"/>
                <a:cs typeface="Arial Narrow"/>
              </a:rPr>
              <a:t>von unter </a:t>
            </a:r>
            <a:r>
              <a:rPr sz="900" dirty="0">
                <a:solidFill>
                  <a:srgbClr val="231F20"/>
                </a:solidFill>
                <a:latin typeface="Arial Narrow"/>
                <a:cs typeface="Arial Narrow"/>
              </a:rPr>
              <a:t>4 °C. Benutzen Sie </a:t>
            </a:r>
            <a:r>
              <a:rPr sz="900" spc="-5" dirty="0">
                <a:solidFill>
                  <a:srgbClr val="231F20"/>
                </a:solidFill>
                <a:latin typeface="Arial Narrow"/>
                <a:cs typeface="Arial Narrow"/>
              </a:rPr>
              <a:t>den </a:t>
            </a:r>
            <a:r>
              <a:rPr sz="900" dirty="0">
                <a:solidFill>
                  <a:srgbClr val="231F20"/>
                </a:solidFill>
                <a:latin typeface="Arial Narrow"/>
                <a:cs typeface="Arial Narrow"/>
              </a:rPr>
              <a:t>Whirlpool </a:t>
            </a:r>
            <a:r>
              <a:rPr sz="900" spc="-5" dirty="0">
                <a:solidFill>
                  <a:srgbClr val="231F20"/>
                </a:solidFill>
                <a:latin typeface="Arial Narrow"/>
                <a:cs typeface="Arial Narrow"/>
              </a:rPr>
              <a:t>nicht, </a:t>
            </a:r>
            <a:r>
              <a:rPr sz="900" dirty="0">
                <a:solidFill>
                  <a:srgbClr val="231F20"/>
                </a:solidFill>
                <a:latin typeface="Arial Narrow"/>
                <a:cs typeface="Arial Narrow"/>
              </a:rPr>
              <a:t>wenn  </a:t>
            </a:r>
            <a:r>
              <a:rPr sz="900" spc="-5" dirty="0">
                <a:solidFill>
                  <a:srgbClr val="231F20"/>
                </a:solidFill>
                <a:latin typeface="Arial Narrow"/>
                <a:cs typeface="Arial Narrow"/>
              </a:rPr>
              <a:t>das </a:t>
            </a:r>
            <a:r>
              <a:rPr sz="900" dirty="0">
                <a:solidFill>
                  <a:srgbClr val="231F20"/>
                </a:solidFill>
                <a:latin typeface="Arial Narrow"/>
                <a:cs typeface="Arial Narrow"/>
              </a:rPr>
              <a:t>Wasser </a:t>
            </a:r>
            <a:r>
              <a:rPr sz="900" spc="-5" dirty="0">
                <a:solidFill>
                  <a:srgbClr val="231F20"/>
                </a:solidFill>
                <a:latin typeface="Arial Narrow"/>
                <a:cs typeface="Arial Narrow"/>
              </a:rPr>
              <a:t>im </a:t>
            </a:r>
            <a:r>
              <a:rPr sz="900" dirty="0">
                <a:solidFill>
                  <a:srgbClr val="231F20"/>
                </a:solidFill>
                <a:latin typeface="Arial Narrow"/>
                <a:cs typeface="Arial Narrow"/>
              </a:rPr>
              <a:t>Zirkulationssystem, </a:t>
            </a:r>
            <a:r>
              <a:rPr sz="900" spc="-5" dirty="0">
                <a:solidFill>
                  <a:srgbClr val="231F20"/>
                </a:solidFill>
                <a:latin typeface="Arial Narrow"/>
                <a:cs typeface="Arial Narrow"/>
              </a:rPr>
              <a:t>in der </a:t>
            </a:r>
            <a:r>
              <a:rPr sz="900" dirty="0">
                <a:solidFill>
                  <a:srgbClr val="231F20"/>
                </a:solidFill>
                <a:latin typeface="Arial Narrow"/>
                <a:cs typeface="Arial Narrow"/>
              </a:rPr>
              <a:t>Pumpe </a:t>
            </a:r>
            <a:r>
              <a:rPr sz="900" spc="-5" dirty="0">
                <a:solidFill>
                  <a:srgbClr val="231F20"/>
                </a:solidFill>
                <a:latin typeface="Arial Narrow"/>
                <a:cs typeface="Arial Narrow"/>
              </a:rPr>
              <a:t>oder in den </a:t>
            </a:r>
            <a:r>
              <a:rPr sz="900" dirty="0">
                <a:solidFill>
                  <a:srgbClr val="231F20"/>
                </a:solidFill>
                <a:latin typeface="Arial Narrow"/>
                <a:cs typeface="Arial Narrow"/>
              </a:rPr>
              <a:t>Rohrleitungen </a:t>
            </a:r>
            <a:r>
              <a:rPr sz="900" spc="-5" dirty="0">
                <a:solidFill>
                  <a:srgbClr val="231F20"/>
                </a:solidFill>
                <a:latin typeface="Arial Narrow"/>
                <a:cs typeface="Arial Narrow"/>
              </a:rPr>
              <a:t>gefroren ist. Legen </a:t>
            </a:r>
            <a:r>
              <a:rPr sz="900" dirty="0">
                <a:solidFill>
                  <a:srgbClr val="231F20"/>
                </a:solidFill>
                <a:latin typeface="Arial Narrow"/>
                <a:cs typeface="Arial Narrow"/>
              </a:rPr>
              <a:t>Sie </a:t>
            </a:r>
            <a:r>
              <a:rPr sz="900" spc="-5" dirty="0">
                <a:solidFill>
                  <a:srgbClr val="231F20"/>
                </a:solidFill>
                <a:latin typeface="Arial Narrow"/>
                <a:cs typeface="Arial Narrow"/>
              </a:rPr>
              <a:t>eine </a:t>
            </a:r>
            <a:r>
              <a:rPr sz="900" dirty="0">
                <a:solidFill>
                  <a:srgbClr val="231F20"/>
                </a:solidFill>
                <a:latin typeface="Arial Narrow"/>
                <a:cs typeface="Arial Narrow"/>
              </a:rPr>
              <a:t>Wärmeschutzmatte (optionales Zubehör)  </a:t>
            </a:r>
            <a:r>
              <a:rPr sz="900" spc="-5" dirty="0">
                <a:solidFill>
                  <a:srgbClr val="231F20"/>
                </a:solidFill>
                <a:latin typeface="Arial Narrow"/>
                <a:cs typeface="Arial Narrow"/>
              </a:rPr>
              <a:t>zwischen den </a:t>
            </a:r>
            <a:r>
              <a:rPr sz="900" dirty="0">
                <a:solidFill>
                  <a:srgbClr val="231F20"/>
                </a:solidFill>
                <a:latin typeface="Arial Narrow"/>
                <a:cs typeface="Arial Narrow"/>
              </a:rPr>
              <a:t>Boden </a:t>
            </a:r>
            <a:r>
              <a:rPr sz="900" spc="-5" dirty="0">
                <a:solidFill>
                  <a:srgbClr val="231F20"/>
                </a:solidFill>
                <a:latin typeface="Arial Narrow"/>
                <a:cs typeface="Arial Narrow"/>
              </a:rPr>
              <a:t>des </a:t>
            </a:r>
            <a:r>
              <a:rPr sz="900" dirty="0">
                <a:solidFill>
                  <a:srgbClr val="231F20"/>
                </a:solidFill>
                <a:latin typeface="Arial Narrow"/>
                <a:cs typeface="Arial Narrow"/>
              </a:rPr>
              <a:t>Whirlpool </a:t>
            </a:r>
            <a:r>
              <a:rPr sz="900" spc="-5" dirty="0">
                <a:solidFill>
                  <a:srgbClr val="231F20"/>
                </a:solidFill>
                <a:latin typeface="Arial Narrow"/>
                <a:cs typeface="Arial Narrow"/>
              </a:rPr>
              <a:t>und dem </a:t>
            </a:r>
            <a:r>
              <a:rPr sz="900" dirty="0">
                <a:solidFill>
                  <a:srgbClr val="231F20"/>
                </a:solidFill>
                <a:latin typeface="Arial Narrow"/>
                <a:cs typeface="Arial Narrow"/>
              </a:rPr>
              <a:t>Bodengelände, </a:t>
            </a:r>
            <a:r>
              <a:rPr sz="900" spc="-5" dirty="0">
                <a:solidFill>
                  <a:srgbClr val="231F20"/>
                </a:solidFill>
                <a:latin typeface="Arial Narrow"/>
                <a:cs typeface="Arial Narrow"/>
              </a:rPr>
              <a:t>um </a:t>
            </a:r>
            <a:r>
              <a:rPr sz="900" dirty="0">
                <a:solidFill>
                  <a:srgbClr val="231F20"/>
                </a:solidFill>
                <a:latin typeface="Arial Narrow"/>
                <a:cs typeface="Arial Narrow"/>
              </a:rPr>
              <a:t>Wärmeverluste </a:t>
            </a:r>
            <a:r>
              <a:rPr sz="900" spc="-5" dirty="0">
                <a:solidFill>
                  <a:srgbClr val="231F20"/>
                </a:solidFill>
                <a:latin typeface="Arial Narrow"/>
                <a:cs typeface="Arial Narrow"/>
              </a:rPr>
              <a:t>im unteren </a:t>
            </a:r>
            <a:r>
              <a:rPr sz="900" dirty="0">
                <a:solidFill>
                  <a:srgbClr val="231F20"/>
                </a:solidFill>
                <a:latin typeface="Arial Narrow"/>
                <a:cs typeface="Arial Narrow"/>
              </a:rPr>
              <a:t>Teil </a:t>
            </a:r>
            <a:r>
              <a:rPr sz="900" spc="-5" dirty="0">
                <a:solidFill>
                  <a:srgbClr val="231F20"/>
                </a:solidFill>
                <a:latin typeface="Arial Narrow"/>
                <a:cs typeface="Arial Narrow"/>
              </a:rPr>
              <a:t>des </a:t>
            </a:r>
            <a:r>
              <a:rPr sz="900" dirty="0">
                <a:solidFill>
                  <a:srgbClr val="231F20"/>
                </a:solidFill>
                <a:latin typeface="Arial Narrow"/>
                <a:cs typeface="Arial Narrow"/>
              </a:rPr>
              <a:t>Whirlpools </a:t>
            </a:r>
            <a:r>
              <a:rPr sz="900" spc="-5" dirty="0">
                <a:solidFill>
                  <a:srgbClr val="231F20"/>
                </a:solidFill>
                <a:latin typeface="Arial Narrow"/>
                <a:cs typeface="Arial Narrow"/>
              </a:rPr>
              <a:t>zu verhindern und eine bessere  </a:t>
            </a:r>
            <a:r>
              <a:rPr sz="900" dirty="0">
                <a:solidFill>
                  <a:srgbClr val="231F20"/>
                </a:solidFill>
                <a:latin typeface="Arial Narrow"/>
                <a:cs typeface="Arial Narrow"/>
              </a:rPr>
              <a:t>Wärmerückhaltung </a:t>
            </a:r>
            <a:r>
              <a:rPr sz="900" spc="-5" dirty="0">
                <a:solidFill>
                  <a:srgbClr val="231F20"/>
                </a:solidFill>
                <a:latin typeface="Arial Narrow"/>
                <a:cs typeface="Arial Narrow"/>
              </a:rPr>
              <a:t>zu</a:t>
            </a:r>
            <a:r>
              <a:rPr sz="900" spc="-10" dirty="0">
                <a:solidFill>
                  <a:srgbClr val="231F20"/>
                </a:solidFill>
                <a:latin typeface="Arial Narrow"/>
                <a:cs typeface="Arial Narrow"/>
              </a:rPr>
              <a:t> </a:t>
            </a:r>
            <a:r>
              <a:rPr sz="900" dirty="0">
                <a:solidFill>
                  <a:srgbClr val="231F20"/>
                </a:solidFill>
                <a:latin typeface="Arial Narrow"/>
                <a:cs typeface="Arial Narrow"/>
              </a:rPr>
              <a:t>gewährleisten.</a:t>
            </a:r>
            <a:endParaRPr sz="900">
              <a:latin typeface="Arial Narrow"/>
              <a:cs typeface="Arial Narrow"/>
            </a:endParaRPr>
          </a:p>
        </p:txBody>
      </p:sp>
      <p:sp>
        <p:nvSpPr>
          <p:cNvPr id="238" name="object 238"/>
          <p:cNvSpPr txBox="1"/>
          <p:nvPr/>
        </p:nvSpPr>
        <p:spPr>
          <a:xfrm>
            <a:off x="516817" y="2535883"/>
            <a:ext cx="6451600" cy="1235710"/>
          </a:xfrm>
          <a:prstGeom prst="rect">
            <a:avLst/>
          </a:prstGeom>
        </p:spPr>
        <p:txBody>
          <a:bodyPr vert="horz" wrap="square" lIns="0" tIns="64769" rIns="0" bIns="0" rtlCol="0">
            <a:spAutoFit/>
          </a:bodyPr>
          <a:lstStyle/>
          <a:p>
            <a:pPr marL="12700">
              <a:lnSpc>
                <a:spcPct val="100000"/>
              </a:lnSpc>
              <a:spcBef>
                <a:spcPts val="509"/>
              </a:spcBef>
            </a:pPr>
            <a:r>
              <a:rPr sz="1200" b="1" dirty="0">
                <a:solidFill>
                  <a:srgbClr val="231F20"/>
                </a:solidFill>
                <a:latin typeface="Arial Narrow"/>
                <a:cs typeface="Arial Narrow"/>
              </a:rPr>
              <a:t>Zusätzliche Anforderungen für die </a:t>
            </a:r>
            <a:r>
              <a:rPr sz="1200" b="1" spc="-5" dirty="0">
                <a:solidFill>
                  <a:srgbClr val="231F20"/>
                </a:solidFill>
                <a:latin typeface="Arial Narrow"/>
                <a:cs typeface="Arial Narrow"/>
              </a:rPr>
              <a:t>Installation in</a:t>
            </a:r>
            <a:r>
              <a:rPr sz="1200" b="1" spc="-15" dirty="0">
                <a:solidFill>
                  <a:srgbClr val="231F20"/>
                </a:solidFill>
                <a:latin typeface="Arial Narrow"/>
                <a:cs typeface="Arial Narrow"/>
              </a:rPr>
              <a:t> </a:t>
            </a:r>
            <a:r>
              <a:rPr sz="1200" b="1" dirty="0">
                <a:solidFill>
                  <a:srgbClr val="231F20"/>
                </a:solidFill>
                <a:latin typeface="Arial Narrow"/>
                <a:cs typeface="Arial Narrow"/>
              </a:rPr>
              <a:t>Innenräumen</a:t>
            </a:r>
            <a:endParaRPr sz="1200">
              <a:latin typeface="Arial Narrow"/>
              <a:cs typeface="Arial Narrow"/>
            </a:endParaRPr>
          </a:p>
          <a:p>
            <a:pPr marL="175260" marR="5080" indent="-161925">
              <a:lnSpc>
                <a:spcPct val="111100"/>
              </a:lnSpc>
              <a:spcBef>
                <a:spcPts val="190"/>
              </a:spcBef>
              <a:buChar char="●"/>
              <a:tabLst>
                <a:tab pos="175895" algn="l"/>
              </a:tabLst>
            </a:pPr>
            <a:r>
              <a:rPr sz="900" dirty="0">
                <a:solidFill>
                  <a:srgbClr val="231F20"/>
                </a:solidFill>
                <a:latin typeface="Arial Narrow"/>
                <a:cs typeface="Arial Narrow"/>
              </a:rPr>
              <a:t>Feuchtigkeit </a:t>
            </a:r>
            <a:r>
              <a:rPr sz="900" spc="-5" dirty="0">
                <a:solidFill>
                  <a:srgbClr val="231F20"/>
                </a:solidFill>
                <a:latin typeface="Arial Narrow"/>
                <a:cs typeface="Arial Narrow"/>
              </a:rPr>
              <a:t>ist ein natürlicher </a:t>
            </a:r>
            <a:r>
              <a:rPr sz="900" dirty="0">
                <a:solidFill>
                  <a:srgbClr val="231F20"/>
                </a:solidFill>
                <a:latin typeface="Arial Narrow"/>
                <a:cs typeface="Arial Narrow"/>
              </a:rPr>
              <a:t>Nebeneffekt </a:t>
            </a:r>
            <a:r>
              <a:rPr sz="900" spc="-5" dirty="0">
                <a:solidFill>
                  <a:srgbClr val="231F20"/>
                </a:solidFill>
                <a:latin typeface="Arial Narrow"/>
                <a:cs typeface="Arial Narrow"/>
              </a:rPr>
              <a:t>der </a:t>
            </a:r>
            <a:r>
              <a:rPr sz="900" dirty="0">
                <a:solidFill>
                  <a:srgbClr val="231F20"/>
                </a:solidFill>
                <a:latin typeface="Arial Narrow"/>
                <a:cs typeface="Arial Narrow"/>
              </a:rPr>
              <a:t>Installation </a:t>
            </a:r>
            <a:r>
              <a:rPr sz="900" spc="-5" dirty="0">
                <a:solidFill>
                  <a:srgbClr val="231F20"/>
                </a:solidFill>
                <a:latin typeface="Arial Narrow"/>
                <a:cs typeface="Arial Narrow"/>
              </a:rPr>
              <a:t>von </a:t>
            </a:r>
            <a:r>
              <a:rPr sz="900" dirty="0">
                <a:solidFill>
                  <a:srgbClr val="231F20"/>
                </a:solidFill>
                <a:latin typeface="Arial Narrow"/>
                <a:cs typeface="Arial Narrow"/>
              </a:rPr>
              <a:t>Whirlpools </a:t>
            </a:r>
            <a:r>
              <a:rPr sz="900" spc="-5" dirty="0">
                <a:solidFill>
                  <a:srgbClr val="231F20"/>
                </a:solidFill>
                <a:latin typeface="Arial Narrow"/>
                <a:cs typeface="Arial Narrow"/>
              </a:rPr>
              <a:t>in </a:t>
            </a:r>
            <a:r>
              <a:rPr sz="900" dirty="0">
                <a:solidFill>
                  <a:srgbClr val="231F20"/>
                </a:solidFill>
                <a:latin typeface="Arial Narrow"/>
                <a:cs typeface="Arial Narrow"/>
              </a:rPr>
              <a:t>Innenräumen. Der Raum </a:t>
            </a:r>
            <a:r>
              <a:rPr sz="900" spc="-5" dirty="0">
                <a:solidFill>
                  <a:srgbClr val="231F20"/>
                </a:solidFill>
                <a:latin typeface="Arial Narrow"/>
                <a:cs typeface="Arial Narrow"/>
              </a:rPr>
              <a:t>muss ordnungsgemäß belüftet </a:t>
            </a:r>
            <a:r>
              <a:rPr sz="900" dirty="0">
                <a:solidFill>
                  <a:srgbClr val="231F20"/>
                </a:solidFill>
                <a:latin typeface="Arial Narrow"/>
                <a:cs typeface="Arial Narrow"/>
              </a:rPr>
              <a:t>werden, </a:t>
            </a:r>
            <a:r>
              <a:rPr sz="900" spc="-5" dirty="0">
                <a:solidFill>
                  <a:srgbClr val="231F20"/>
                </a:solidFill>
                <a:latin typeface="Arial Narrow"/>
                <a:cs typeface="Arial Narrow"/>
              </a:rPr>
              <a:t>damit die  </a:t>
            </a:r>
            <a:r>
              <a:rPr sz="900" dirty="0">
                <a:solidFill>
                  <a:srgbClr val="231F20"/>
                </a:solidFill>
                <a:latin typeface="Arial Narrow"/>
                <a:cs typeface="Arial Narrow"/>
              </a:rPr>
              <a:t>Feuchtigkeit </a:t>
            </a:r>
            <a:r>
              <a:rPr sz="900" spc="-5" dirty="0">
                <a:solidFill>
                  <a:srgbClr val="231F20"/>
                </a:solidFill>
                <a:latin typeface="Arial Narrow"/>
                <a:cs typeface="Arial Narrow"/>
              </a:rPr>
              <a:t>entweichen kann. </a:t>
            </a:r>
            <a:r>
              <a:rPr sz="900" dirty="0">
                <a:solidFill>
                  <a:srgbClr val="231F20"/>
                </a:solidFill>
                <a:latin typeface="Arial Narrow"/>
                <a:cs typeface="Arial Narrow"/>
              </a:rPr>
              <a:t>Installieren Sie </a:t>
            </a:r>
            <a:r>
              <a:rPr sz="900" spc="-5" dirty="0">
                <a:solidFill>
                  <a:srgbClr val="231F20"/>
                </a:solidFill>
                <a:latin typeface="Arial Narrow"/>
                <a:cs typeface="Arial Narrow"/>
              </a:rPr>
              <a:t>ein </a:t>
            </a:r>
            <a:r>
              <a:rPr sz="900" dirty="0">
                <a:solidFill>
                  <a:srgbClr val="231F20"/>
                </a:solidFill>
                <a:latin typeface="Arial Narrow"/>
                <a:cs typeface="Arial Narrow"/>
              </a:rPr>
              <a:t>Belüftungssystem, </a:t>
            </a:r>
            <a:r>
              <a:rPr sz="900" spc="-5" dirty="0">
                <a:solidFill>
                  <a:srgbClr val="231F20"/>
                </a:solidFill>
                <a:latin typeface="Arial Narrow"/>
                <a:cs typeface="Arial Narrow"/>
              </a:rPr>
              <a:t>um übermäßige </a:t>
            </a:r>
            <a:r>
              <a:rPr sz="900" dirty="0">
                <a:solidFill>
                  <a:srgbClr val="231F20"/>
                </a:solidFill>
                <a:latin typeface="Arial Narrow"/>
                <a:cs typeface="Arial Narrow"/>
              </a:rPr>
              <a:t>Kondensationsfeuchtigkeit </a:t>
            </a:r>
            <a:r>
              <a:rPr sz="900" spc="-5" dirty="0">
                <a:solidFill>
                  <a:srgbClr val="231F20"/>
                </a:solidFill>
                <a:latin typeface="Arial Narrow"/>
                <a:cs typeface="Arial Narrow"/>
              </a:rPr>
              <a:t>im </a:t>
            </a:r>
            <a:r>
              <a:rPr sz="900" dirty="0">
                <a:solidFill>
                  <a:srgbClr val="231F20"/>
                </a:solidFill>
                <a:latin typeface="Arial Narrow"/>
                <a:cs typeface="Arial Narrow"/>
              </a:rPr>
              <a:t>Raum </a:t>
            </a:r>
            <a:r>
              <a:rPr sz="900" spc="-5" dirty="0">
                <a:solidFill>
                  <a:srgbClr val="231F20"/>
                </a:solidFill>
                <a:latin typeface="Arial Narrow"/>
                <a:cs typeface="Arial Narrow"/>
              </a:rPr>
              <a:t>zu</a:t>
            </a:r>
            <a:r>
              <a:rPr sz="900" spc="-35" dirty="0">
                <a:solidFill>
                  <a:srgbClr val="231F20"/>
                </a:solidFill>
                <a:latin typeface="Arial Narrow"/>
                <a:cs typeface="Arial Narrow"/>
              </a:rPr>
              <a:t> </a:t>
            </a:r>
            <a:r>
              <a:rPr sz="900" spc="-5" dirty="0">
                <a:solidFill>
                  <a:srgbClr val="231F20"/>
                </a:solidFill>
                <a:latin typeface="Arial Narrow"/>
                <a:cs typeface="Arial Narrow"/>
              </a:rPr>
              <a:t>verhindern.</a:t>
            </a:r>
            <a:endParaRPr sz="900">
              <a:latin typeface="Arial Narrow"/>
              <a:cs typeface="Arial Narrow"/>
            </a:endParaRPr>
          </a:p>
          <a:p>
            <a:pPr marL="175260" indent="-161925">
              <a:lnSpc>
                <a:spcPct val="100000"/>
              </a:lnSpc>
              <a:spcBef>
                <a:spcPts val="120"/>
              </a:spcBef>
              <a:buChar char="●"/>
              <a:tabLst>
                <a:tab pos="175895" algn="l"/>
              </a:tabLst>
            </a:pPr>
            <a:r>
              <a:rPr sz="900" dirty="0">
                <a:solidFill>
                  <a:srgbClr val="231F20"/>
                </a:solidFill>
                <a:latin typeface="Arial Narrow"/>
                <a:cs typeface="Arial Narrow"/>
              </a:rPr>
              <a:t>Stellen Sie </a:t>
            </a:r>
            <a:r>
              <a:rPr sz="900" spc="-5" dirty="0">
                <a:solidFill>
                  <a:srgbClr val="231F20"/>
                </a:solidFill>
                <a:latin typeface="Arial Narrow"/>
                <a:cs typeface="Arial Narrow"/>
              </a:rPr>
              <a:t>sicher, dass der </a:t>
            </a:r>
            <a:r>
              <a:rPr sz="900" dirty="0">
                <a:solidFill>
                  <a:srgbClr val="231F20"/>
                </a:solidFill>
                <a:latin typeface="Arial Narrow"/>
                <a:cs typeface="Arial Narrow"/>
              </a:rPr>
              <a:t>Whirlpool </a:t>
            </a:r>
            <a:r>
              <a:rPr sz="900" spc="-5" dirty="0">
                <a:solidFill>
                  <a:srgbClr val="231F20"/>
                </a:solidFill>
                <a:latin typeface="Arial Narrow"/>
                <a:cs typeface="Arial Narrow"/>
              </a:rPr>
              <a:t>aus dem Gebäude entfernt </a:t>
            </a:r>
            <a:r>
              <a:rPr sz="900" dirty="0">
                <a:solidFill>
                  <a:srgbClr val="231F20"/>
                </a:solidFill>
                <a:latin typeface="Arial Narrow"/>
                <a:cs typeface="Arial Narrow"/>
              </a:rPr>
              <a:t>werden </a:t>
            </a:r>
            <a:r>
              <a:rPr sz="900" spc="-5" dirty="0">
                <a:solidFill>
                  <a:srgbClr val="231F20"/>
                </a:solidFill>
                <a:latin typeface="Arial Narrow"/>
                <a:cs typeface="Arial Narrow"/>
              </a:rPr>
              <a:t>kann, ohne einen </a:t>
            </a:r>
            <a:r>
              <a:rPr sz="900" dirty="0">
                <a:solidFill>
                  <a:srgbClr val="231F20"/>
                </a:solidFill>
                <a:latin typeface="Arial Narrow"/>
                <a:cs typeface="Arial Narrow"/>
              </a:rPr>
              <a:t>Teil </a:t>
            </a:r>
            <a:r>
              <a:rPr sz="900" spc="-5" dirty="0">
                <a:solidFill>
                  <a:srgbClr val="231F20"/>
                </a:solidFill>
                <a:latin typeface="Arial Narrow"/>
                <a:cs typeface="Arial Narrow"/>
              </a:rPr>
              <a:t>der Gebäudestruktur zu</a:t>
            </a:r>
            <a:r>
              <a:rPr sz="900" spc="-20" dirty="0">
                <a:solidFill>
                  <a:srgbClr val="231F20"/>
                </a:solidFill>
                <a:latin typeface="Arial Narrow"/>
                <a:cs typeface="Arial Narrow"/>
              </a:rPr>
              <a:t> </a:t>
            </a:r>
            <a:r>
              <a:rPr sz="900" spc="-5" dirty="0">
                <a:solidFill>
                  <a:srgbClr val="231F20"/>
                </a:solidFill>
                <a:latin typeface="Arial Narrow"/>
                <a:cs typeface="Arial Narrow"/>
              </a:rPr>
              <a:t>zerstören.</a:t>
            </a:r>
            <a:endParaRPr sz="900">
              <a:latin typeface="Arial Narrow"/>
              <a:cs typeface="Arial Narrow"/>
            </a:endParaRPr>
          </a:p>
          <a:p>
            <a:pPr marL="175260" indent="-161925">
              <a:lnSpc>
                <a:spcPct val="100000"/>
              </a:lnSpc>
              <a:spcBef>
                <a:spcPts val="120"/>
              </a:spcBef>
              <a:buChar char="●"/>
              <a:tabLst>
                <a:tab pos="175895" algn="l"/>
              </a:tabLst>
            </a:pPr>
            <a:r>
              <a:rPr sz="900" dirty="0">
                <a:solidFill>
                  <a:srgbClr val="231F20"/>
                </a:solidFill>
                <a:latin typeface="Arial Narrow"/>
                <a:cs typeface="Arial Narrow"/>
              </a:rPr>
              <a:t>Berücksichtigen Sie </a:t>
            </a:r>
            <a:r>
              <a:rPr sz="900" spc="-5" dirty="0">
                <a:solidFill>
                  <a:srgbClr val="231F20"/>
                </a:solidFill>
                <a:latin typeface="Arial Narrow"/>
                <a:cs typeface="Arial Narrow"/>
              </a:rPr>
              <a:t>alle örtlichen </a:t>
            </a:r>
            <a:r>
              <a:rPr sz="900" dirty="0">
                <a:solidFill>
                  <a:srgbClr val="231F20"/>
                </a:solidFill>
                <a:latin typeface="Arial Narrow"/>
                <a:cs typeface="Arial Narrow"/>
              </a:rPr>
              <a:t>Vorschriften </a:t>
            </a:r>
            <a:r>
              <a:rPr sz="900" spc="-5" dirty="0">
                <a:solidFill>
                  <a:srgbClr val="231F20"/>
                </a:solidFill>
                <a:latin typeface="Arial Narrow"/>
                <a:cs typeface="Arial Narrow"/>
              </a:rPr>
              <a:t>zu diesen</a:t>
            </a:r>
            <a:r>
              <a:rPr sz="900" spc="-10" dirty="0">
                <a:solidFill>
                  <a:srgbClr val="231F20"/>
                </a:solidFill>
                <a:latin typeface="Arial Narrow"/>
                <a:cs typeface="Arial Narrow"/>
              </a:rPr>
              <a:t> </a:t>
            </a:r>
            <a:r>
              <a:rPr sz="900" dirty="0">
                <a:solidFill>
                  <a:srgbClr val="231F20"/>
                </a:solidFill>
                <a:latin typeface="Arial Narrow"/>
                <a:cs typeface="Arial Narrow"/>
              </a:rPr>
              <a:t>Themen.</a:t>
            </a:r>
            <a:endParaRPr sz="900">
              <a:latin typeface="Arial Narrow"/>
              <a:cs typeface="Arial Narrow"/>
            </a:endParaRPr>
          </a:p>
          <a:p>
            <a:pPr>
              <a:lnSpc>
                <a:spcPct val="100000"/>
              </a:lnSpc>
              <a:spcBef>
                <a:spcPts val="35"/>
              </a:spcBef>
            </a:pPr>
            <a:endParaRPr sz="1050">
              <a:latin typeface="Times New Roman"/>
              <a:cs typeface="Times New Roman"/>
            </a:endParaRPr>
          </a:p>
          <a:p>
            <a:pPr marL="12700">
              <a:lnSpc>
                <a:spcPct val="100000"/>
              </a:lnSpc>
            </a:pPr>
            <a:r>
              <a:rPr sz="1200" b="1" dirty="0">
                <a:solidFill>
                  <a:srgbClr val="231F20"/>
                </a:solidFill>
                <a:latin typeface="Arial Narrow"/>
                <a:cs typeface="Arial Narrow"/>
              </a:rPr>
              <a:t>Zusätzliche Anforderungen für die </a:t>
            </a:r>
            <a:r>
              <a:rPr sz="1200" b="1" spc="-5" dirty="0">
                <a:solidFill>
                  <a:srgbClr val="231F20"/>
                </a:solidFill>
                <a:latin typeface="Arial Narrow"/>
                <a:cs typeface="Arial Narrow"/>
              </a:rPr>
              <a:t>Installation im</a:t>
            </a:r>
            <a:r>
              <a:rPr sz="1200" b="1" spc="-15" dirty="0">
                <a:solidFill>
                  <a:srgbClr val="231F20"/>
                </a:solidFill>
                <a:latin typeface="Arial Narrow"/>
                <a:cs typeface="Arial Narrow"/>
              </a:rPr>
              <a:t> </a:t>
            </a:r>
            <a:r>
              <a:rPr sz="1200" b="1" dirty="0">
                <a:solidFill>
                  <a:srgbClr val="231F20"/>
                </a:solidFill>
                <a:latin typeface="Arial Narrow"/>
                <a:cs typeface="Arial Narrow"/>
              </a:rPr>
              <a:t>Freien</a:t>
            </a:r>
            <a:endParaRPr sz="1200">
              <a:latin typeface="Arial Narrow"/>
              <a:cs typeface="Arial Narrow"/>
            </a:endParaRPr>
          </a:p>
        </p:txBody>
      </p:sp>
      <p:sp>
        <p:nvSpPr>
          <p:cNvPr id="239" name="object 239"/>
          <p:cNvSpPr txBox="1"/>
          <p:nvPr/>
        </p:nvSpPr>
        <p:spPr>
          <a:xfrm>
            <a:off x="524892" y="5309790"/>
            <a:ext cx="900430" cy="208279"/>
          </a:xfrm>
          <a:prstGeom prst="rect">
            <a:avLst/>
          </a:prstGeom>
        </p:spPr>
        <p:txBody>
          <a:bodyPr vert="horz" wrap="square" lIns="0" tIns="12700" rIns="0" bIns="0" rtlCol="0">
            <a:spAutoFit/>
          </a:bodyPr>
          <a:lstStyle/>
          <a:p>
            <a:pPr marL="12700">
              <a:lnSpc>
                <a:spcPct val="100000"/>
              </a:lnSpc>
              <a:spcBef>
                <a:spcPts val="100"/>
              </a:spcBef>
            </a:pPr>
            <a:r>
              <a:rPr sz="1200" b="1" dirty="0">
                <a:solidFill>
                  <a:srgbClr val="231F20"/>
                </a:solidFill>
                <a:latin typeface="Arial Narrow"/>
                <a:cs typeface="Arial Narrow"/>
              </a:rPr>
              <a:t>PRCD-Prüfung</a:t>
            </a:r>
            <a:endParaRPr sz="1200">
              <a:latin typeface="Arial Narrow"/>
              <a:cs typeface="Arial Narrow"/>
            </a:endParaRPr>
          </a:p>
        </p:txBody>
      </p:sp>
      <p:sp>
        <p:nvSpPr>
          <p:cNvPr id="240" name="object 240"/>
          <p:cNvSpPr/>
          <p:nvPr/>
        </p:nvSpPr>
        <p:spPr>
          <a:xfrm>
            <a:off x="546328" y="5619280"/>
            <a:ext cx="6463665" cy="970915"/>
          </a:xfrm>
          <a:custGeom>
            <a:avLst/>
            <a:gdLst/>
            <a:ahLst/>
            <a:cxnLst/>
            <a:rect l="l" t="t" r="r" b="b"/>
            <a:pathLst>
              <a:path w="6463665" h="970915">
                <a:moveTo>
                  <a:pt x="6463042" y="970292"/>
                </a:moveTo>
                <a:lnTo>
                  <a:pt x="0" y="970292"/>
                </a:lnTo>
                <a:lnTo>
                  <a:pt x="0" y="0"/>
                </a:lnTo>
                <a:lnTo>
                  <a:pt x="6463042" y="0"/>
                </a:lnTo>
                <a:lnTo>
                  <a:pt x="6463042" y="970292"/>
                </a:lnTo>
                <a:close/>
              </a:path>
            </a:pathLst>
          </a:custGeom>
          <a:ln w="12700">
            <a:solidFill>
              <a:srgbClr val="231F20"/>
            </a:solidFill>
          </a:ln>
        </p:spPr>
        <p:txBody>
          <a:bodyPr wrap="square" lIns="0" tIns="0" rIns="0" bIns="0" rtlCol="0"/>
          <a:lstStyle/>
          <a:p>
            <a:endParaRPr/>
          </a:p>
        </p:txBody>
      </p:sp>
      <p:sp>
        <p:nvSpPr>
          <p:cNvPr id="241" name="object 241"/>
          <p:cNvSpPr/>
          <p:nvPr/>
        </p:nvSpPr>
        <p:spPr>
          <a:xfrm>
            <a:off x="3358784" y="5646133"/>
            <a:ext cx="186690" cy="161925"/>
          </a:xfrm>
          <a:custGeom>
            <a:avLst/>
            <a:gdLst/>
            <a:ahLst/>
            <a:cxnLst/>
            <a:rect l="l" t="t" r="r" b="b"/>
            <a:pathLst>
              <a:path w="186689" h="161925">
                <a:moveTo>
                  <a:pt x="93243" y="0"/>
                </a:moveTo>
                <a:lnTo>
                  <a:pt x="0" y="161493"/>
                </a:lnTo>
                <a:lnTo>
                  <a:pt x="186486" y="161493"/>
                </a:lnTo>
                <a:lnTo>
                  <a:pt x="93243" y="0"/>
                </a:lnTo>
                <a:close/>
              </a:path>
            </a:pathLst>
          </a:custGeom>
          <a:solidFill>
            <a:srgbClr val="FFFFFF"/>
          </a:solidFill>
        </p:spPr>
        <p:txBody>
          <a:bodyPr wrap="square" lIns="0" tIns="0" rIns="0" bIns="0" rtlCol="0"/>
          <a:lstStyle/>
          <a:p>
            <a:endParaRPr/>
          </a:p>
        </p:txBody>
      </p:sp>
      <p:sp>
        <p:nvSpPr>
          <p:cNvPr id="242" name="object 242"/>
          <p:cNvSpPr txBox="1"/>
          <p:nvPr/>
        </p:nvSpPr>
        <p:spPr>
          <a:xfrm>
            <a:off x="516823" y="5630744"/>
            <a:ext cx="6574790" cy="1750060"/>
          </a:xfrm>
          <a:prstGeom prst="rect">
            <a:avLst/>
          </a:prstGeom>
        </p:spPr>
        <p:txBody>
          <a:bodyPr vert="horz" wrap="square" lIns="0" tIns="12700" rIns="0" bIns="0" rtlCol="0">
            <a:spAutoFit/>
          </a:bodyPr>
          <a:lstStyle/>
          <a:p>
            <a:pPr algn="ctr">
              <a:lnSpc>
                <a:spcPct val="100000"/>
              </a:lnSpc>
              <a:spcBef>
                <a:spcPts val="100"/>
              </a:spcBef>
              <a:tabLst>
                <a:tab pos="180340" algn="l"/>
              </a:tabLst>
            </a:pPr>
            <a:r>
              <a:rPr sz="1200" b="1" dirty="0">
                <a:solidFill>
                  <a:srgbClr val="58595B"/>
                </a:solidFill>
                <a:latin typeface="Arial Narrow"/>
                <a:cs typeface="Arial Narrow"/>
              </a:rPr>
              <a:t>!	</a:t>
            </a:r>
            <a:r>
              <a:rPr sz="1000" b="1" dirty="0">
                <a:solidFill>
                  <a:srgbClr val="FFFFFF"/>
                </a:solidFill>
                <a:latin typeface="Arial Narrow"/>
                <a:cs typeface="Arial Narrow"/>
              </a:rPr>
              <a:t>WARNUNG</a:t>
            </a:r>
            <a:endParaRPr sz="1000">
              <a:latin typeface="Arial Narrow"/>
              <a:cs typeface="Arial Narrow"/>
            </a:endParaRPr>
          </a:p>
          <a:p>
            <a:pPr marL="104139" marR="179070">
              <a:lnSpc>
                <a:spcPct val="100000"/>
              </a:lnSpc>
              <a:spcBef>
                <a:spcPts val="945"/>
              </a:spcBef>
            </a:pPr>
            <a:r>
              <a:rPr sz="900" spc="-10" dirty="0">
                <a:solidFill>
                  <a:srgbClr val="231F20"/>
                </a:solidFill>
                <a:latin typeface="Arial Narrow"/>
                <a:cs typeface="Arial Narrow"/>
              </a:rPr>
              <a:t>Gefahr eines </a:t>
            </a:r>
            <a:r>
              <a:rPr sz="900" spc="-5" dirty="0">
                <a:solidFill>
                  <a:srgbClr val="231F20"/>
                </a:solidFill>
                <a:latin typeface="Arial Narrow"/>
                <a:cs typeface="Arial Narrow"/>
              </a:rPr>
              <a:t>Stromschlags: Dieses Produkt wird </a:t>
            </a:r>
            <a:r>
              <a:rPr sz="900" spc="-10" dirty="0">
                <a:solidFill>
                  <a:srgbClr val="231F20"/>
                </a:solidFill>
                <a:latin typeface="Arial Narrow"/>
                <a:cs typeface="Arial Narrow"/>
              </a:rPr>
              <a:t>mit einer PRCD </a:t>
            </a:r>
            <a:r>
              <a:rPr sz="900" spc="-5" dirty="0">
                <a:solidFill>
                  <a:srgbClr val="231F20"/>
                </a:solidFill>
                <a:latin typeface="Arial Narrow"/>
                <a:cs typeface="Arial Narrow"/>
              </a:rPr>
              <a:t>(einem Fehlerstromschutzschalter) </a:t>
            </a:r>
            <a:r>
              <a:rPr sz="900" spc="-10" dirty="0">
                <a:solidFill>
                  <a:srgbClr val="231F20"/>
                </a:solidFill>
                <a:latin typeface="Arial Narrow"/>
                <a:cs typeface="Arial Narrow"/>
              </a:rPr>
              <a:t>geliefert, die sich am </a:t>
            </a:r>
            <a:r>
              <a:rPr sz="900" spc="-5" dirty="0">
                <a:solidFill>
                  <a:srgbClr val="231F20"/>
                </a:solidFill>
                <a:latin typeface="Arial Narrow"/>
                <a:cs typeface="Arial Narrow"/>
              </a:rPr>
              <a:t>Ende des Netzkabels </a:t>
            </a:r>
            <a:r>
              <a:rPr sz="900" spc="-10" dirty="0">
                <a:solidFill>
                  <a:srgbClr val="231F20"/>
                </a:solidFill>
                <a:latin typeface="Arial Narrow"/>
                <a:cs typeface="Arial Narrow"/>
              </a:rPr>
              <a:t>befindet.  </a:t>
            </a:r>
            <a:r>
              <a:rPr sz="900" spc="-5" dirty="0">
                <a:solidFill>
                  <a:srgbClr val="231F20"/>
                </a:solidFill>
                <a:latin typeface="Arial Narrow"/>
                <a:cs typeface="Arial Narrow"/>
              </a:rPr>
              <a:t>Die </a:t>
            </a:r>
            <a:r>
              <a:rPr sz="900" spc="-10" dirty="0">
                <a:solidFill>
                  <a:srgbClr val="231F20"/>
                </a:solidFill>
                <a:latin typeface="Arial Narrow"/>
                <a:cs typeface="Arial Narrow"/>
              </a:rPr>
              <a:t>PRCD muss vor jeder </a:t>
            </a:r>
            <a:r>
              <a:rPr sz="900" spc="-5" dirty="0">
                <a:solidFill>
                  <a:srgbClr val="231F20"/>
                </a:solidFill>
                <a:latin typeface="Arial Narrow"/>
                <a:cs typeface="Arial Narrow"/>
              </a:rPr>
              <a:t>Verwendung </a:t>
            </a:r>
            <a:r>
              <a:rPr sz="900" spc="-10" dirty="0">
                <a:solidFill>
                  <a:srgbClr val="231F20"/>
                </a:solidFill>
                <a:latin typeface="Arial Narrow"/>
                <a:cs typeface="Arial Narrow"/>
              </a:rPr>
              <a:t>getestet </a:t>
            </a:r>
            <a:r>
              <a:rPr sz="900" spc="-5" dirty="0">
                <a:solidFill>
                  <a:srgbClr val="231F20"/>
                </a:solidFill>
                <a:latin typeface="Arial Narrow"/>
                <a:cs typeface="Arial Narrow"/>
              </a:rPr>
              <a:t>werden. Verwenden Sie </a:t>
            </a:r>
            <a:r>
              <a:rPr sz="900" spc="-10" dirty="0">
                <a:solidFill>
                  <a:srgbClr val="231F20"/>
                </a:solidFill>
                <a:latin typeface="Arial Narrow"/>
                <a:cs typeface="Arial Narrow"/>
              </a:rPr>
              <a:t>den </a:t>
            </a:r>
            <a:r>
              <a:rPr sz="900" spc="-5" dirty="0">
                <a:solidFill>
                  <a:srgbClr val="231F20"/>
                </a:solidFill>
                <a:latin typeface="Arial Narrow"/>
                <a:cs typeface="Arial Narrow"/>
              </a:rPr>
              <a:t>Whirlpool </a:t>
            </a:r>
            <a:r>
              <a:rPr sz="900" spc="-10" dirty="0">
                <a:solidFill>
                  <a:srgbClr val="231F20"/>
                </a:solidFill>
                <a:latin typeface="Arial Narrow"/>
                <a:cs typeface="Arial Narrow"/>
              </a:rPr>
              <a:t>nicht, </a:t>
            </a:r>
            <a:r>
              <a:rPr sz="900" spc="-5" dirty="0">
                <a:solidFill>
                  <a:srgbClr val="231F20"/>
                </a:solidFill>
                <a:latin typeface="Arial Narrow"/>
                <a:cs typeface="Arial Narrow"/>
              </a:rPr>
              <a:t>wenn </a:t>
            </a:r>
            <a:r>
              <a:rPr sz="900" spc="-10" dirty="0">
                <a:solidFill>
                  <a:srgbClr val="231F20"/>
                </a:solidFill>
                <a:latin typeface="Arial Narrow"/>
                <a:cs typeface="Arial Narrow"/>
              </a:rPr>
              <a:t>die PRCD nicht ordnungsgemäß</a:t>
            </a:r>
            <a:r>
              <a:rPr sz="900" spc="140" dirty="0">
                <a:solidFill>
                  <a:srgbClr val="231F20"/>
                </a:solidFill>
                <a:latin typeface="Arial Narrow"/>
                <a:cs typeface="Arial Narrow"/>
              </a:rPr>
              <a:t> </a:t>
            </a:r>
            <a:r>
              <a:rPr sz="900" spc="-10" dirty="0">
                <a:solidFill>
                  <a:srgbClr val="231F20"/>
                </a:solidFill>
                <a:latin typeface="Arial Narrow"/>
                <a:cs typeface="Arial Narrow"/>
              </a:rPr>
              <a:t>funktioniert.</a:t>
            </a:r>
            <a:endParaRPr sz="900">
              <a:latin typeface="Arial Narrow"/>
              <a:cs typeface="Arial Narrow"/>
            </a:endParaRPr>
          </a:p>
          <a:p>
            <a:pPr marL="104139" marR="375920">
              <a:lnSpc>
                <a:spcPct val="100000"/>
              </a:lnSpc>
            </a:pPr>
            <a:r>
              <a:rPr sz="900" dirty="0">
                <a:solidFill>
                  <a:srgbClr val="231F20"/>
                </a:solidFill>
                <a:latin typeface="Arial Narrow"/>
                <a:cs typeface="Arial Narrow"/>
              </a:rPr>
              <a:t>Ziehen Sie </a:t>
            </a:r>
            <a:r>
              <a:rPr sz="900" spc="-5" dirty="0">
                <a:solidFill>
                  <a:srgbClr val="231F20"/>
                </a:solidFill>
                <a:latin typeface="Arial Narrow"/>
                <a:cs typeface="Arial Narrow"/>
              </a:rPr>
              <a:t>das </a:t>
            </a:r>
            <a:r>
              <a:rPr sz="900" dirty="0">
                <a:solidFill>
                  <a:srgbClr val="231F20"/>
                </a:solidFill>
                <a:latin typeface="Arial Narrow"/>
                <a:cs typeface="Arial Narrow"/>
              </a:rPr>
              <a:t>Netzkabel </a:t>
            </a:r>
            <a:r>
              <a:rPr sz="900" spc="-5" dirty="0">
                <a:solidFill>
                  <a:srgbClr val="231F20"/>
                </a:solidFill>
                <a:latin typeface="Arial Narrow"/>
                <a:cs typeface="Arial Narrow"/>
              </a:rPr>
              <a:t>aus der </a:t>
            </a:r>
            <a:r>
              <a:rPr sz="900" dirty="0">
                <a:solidFill>
                  <a:srgbClr val="231F20"/>
                </a:solidFill>
                <a:latin typeface="Arial Narrow"/>
                <a:cs typeface="Arial Narrow"/>
              </a:rPr>
              <a:t>Steckdose, </a:t>
            </a:r>
            <a:r>
              <a:rPr sz="900" spc="-5" dirty="0">
                <a:solidFill>
                  <a:srgbClr val="231F20"/>
                </a:solidFill>
                <a:latin typeface="Arial Narrow"/>
                <a:cs typeface="Arial Narrow"/>
              </a:rPr>
              <a:t>bis der </a:t>
            </a:r>
            <a:r>
              <a:rPr sz="900" dirty="0">
                <a:solidFill>
                  <a:srgbClr val="231F20"/>
                </a:solidFill>
                <a:latin typeface="Arial Narrow"/>
                <a:cs typeface="Arial Narrow"/>
              </a:rPr>
              <a:t>Fehler </a:t>
            </a:r>
            <a:r>
              <a:rPr sz="900" spc="-5" dirty="0">
                <a:solidFill>
                  <a:srgbClr val="231F20"/>
                </a:solidFill>
                <a:latin typeface="Arial Narrow"/>
                <a:cs typeface="Arial Narrow"/>
              </a:rPr>
              <a:t>identifiziert und behoben ist. </a:t>
            </a:r>
            <a:r>
              <a:rPr sz="900" dirty="0">
                <a:solidFill>
                  <a:srgbClr val="231F20"/>
                </a:solidFill>
                <a:latin typeface="Arial Narrow"/>
                <a:cs typeface="Arial Narrow"/>
              </a:rPr>
              <a:t>Wenden Sie </a:t>
            </a:r>
            <a:r>
              <a:rPr sz="900" spc="-5" dirty="0">
                <a:solidFill>
                  <a:srgbClr val="231F20"/>
                </a:solidFill>
                <a:latin typeface="Arial Narrow"/>
                <a:cs typeface="Arial Narrow"/>
              </a:rPr>
              <a:t>sich an einen lizenzierten </a:t>
            </a:r>
            <a:r>
              <a:rPr sz="900" dirty="0">
                <a:solidFill>
                  <a:srgbClr val="231F20"/>
                </a:solidFill>
                <a:latin typeface="Arial Narrow"/>
                <a:cs typeface="Arial Narrow"/>
              </a:rPr>
              <a:t>Elektriker, </a:t>
            </a:r>
            <a:r>
              <a:rPr sz="900" spc="-5" dirty="0">
                <a:solidFill>
                  <a:srgbClr val="231F20"/>
                </a:solidFill>
                <a:latin typeface="Arial Narrow"/>
                <a:cs typeface="Arial Narrow"/>
              </a:rPr>
              <a:t>um den  </a:t>
            </a:r>
            <a:r>
              <a:rPr sz="900" dirty="0">
                <a:solidFill>
                  <a:srgbClr val="231F20"/>
                </a:solidFill>
                <a:latin typeface="Arial Narrow"/>
                <a:cs typeface="Arial Narrow"/>
              </a:rPr>
              <a:t>Fehler </a:t>
            </a:r>
            <a:r>
              <a:rPr sz="900" spc="-5" dirty="0">
                <a:solidFill>
                  <a:srgbClr val="231F20"/>
                </a:solidFill>
                <a:latin typeface="Arial Narrow"/>
                <a:cs typeface="Arial Narrow"/>
              </a:rPr>
              <a:t>zu beheben. </a:t>
            </a:r>
            <a:r>
              <a:rPr sz="900" dirty="0">
                <a:solidFill>
                  <a:srgbClr val="231F20"/>
                </a:solidFill>
                <a:latin typeface="Arial Narrow"/>
                <a:cs typeface="Arial Narrow"/>
              </a:rPr>
              <a:t>Die PRCD </a:t>
            </a:r>
            <a:r>
              <a:rPr sz="900" spc="-5" dirty="0">
                <a:solidFill>
                  <a:srgbClr val="231F20"/>
                </a:solidFill>
                <a:latin typeface="Arial Narrow"/>
                <a:cs typeface="Arial Narrow"/>
              </a:rPr>
              <a:t>enthält keine </a:t>
            </a:r>
            <a:r>
              <a:rPr sz="900" dirty="0">
                <a:solidFill>
                  <a:srgbClr val="231F20"/>
                </a:solidFill>
                <a:latin typeface="Arial Narrow"/>
                <a:cs typeface="Arial Narrow"/>
              </a:rPr>
              <a:t>wartungsfähigen Teile. </a:t>
            </a:r>
            <a:r>
              <a:rPr sz="900" spc="-5" dirty="0">
                <a:solidFill>
                  <a:srgbClr val="231F20"/>
                </a:solidFill>
                <a:latin typeface="Arial Narrow"/>
                <a:cs typeface="Arial Narrow"/>
              </a:rPr>
              <a:t>Mit der Öffnung der </a:t>
            </a:r>
            <a:r>
              <a:rPr sz="900" dirty="0">
                <a:solidFill>
                  <a:srgbClr val="231F20"/>
                </a:solidFill>
                <a:latin typeface="Arial Narrow"/>
                <a:cs typeface="Arial Narrow"/>
              </a:rPr>
              <a:t>PRCD </a:t>
            </a:r>
            <a:r>
              <a:rPr sz="900" spc="-5" dirty="0">
                <a:solidFill>
                  <a:srgbClr val="231F20"/>
                </a:solidFill>
                <a:latin typeface="Arial Narrow"/>
                <a:cs typeface="Arial Narrow"/>
              </a:rPr>
              <a:t>erlischt die</a:t>
            </a:r>
            <a:r>
              <a:rPr sz="900" spc="-20" dirty="0">
                <a:solidFill>
                  <a:srgbClr val="231F20"/>
                </a:solidFill>
                <a:latin typeface="Arial Narrow"/>
                <a:cs typeface="Arial Narrow"/>
              </a:rPr>
              <a:t> </a:t>
            </a:r>
            <a:r>
              <a:rPr sz="900" spc="-5" dirty="0">
                <a:solidFill>
                  <a:srgbClr val="231F20"/>
                </a:solidFill>
                <a:latin typeface="Arial Narrow"/>
                <a:cs typeface="Arial Narrow"/>
              </a:rPr>
              <a:t>Garantie.</a:t>
            </a:r>
            <a:endParaRPr sz="900">
              <a:latin typeface="Arial Narrow"/>
              <a:cs typeface="Arial Narrow"/>
            </a:endParaRPr>
          </a:p>
          <a:p>
            <a:pPr>
              <a:lnSpc>
                <a:spcPct val="100000"/>
              </a:lnSpc>
              <a:spcBef>
                <a:spcPts val="35"/>
              </a:spcBef>
            </a:pPr>
            <a:endParaRPr sz="1250">
              <a:latin typeface="Times New Roman"/>
              <a:cs typeface="Times New Roman"/>
            </a:endParaRPr>
          </a:p>
          <a:p>
            <a:pPr marL="142875" indent="-130810">
              <a:lnSpc>
                <a:spcPct val="100000"/>
              </a:lnSpc>
              <a:buAutoNum type="arabicPeriod"/>
              <a:tabLst>
                <a:tab pos="143510" algn="l"/>
              </a:tabLst>
            </a:pPr>
            <a:r>
              <a:rPr sz="900" dirty="0">
                <a:solidFill>
                  <a:srgbClr val="231F20"/>
                </a:solidFill>
                <a:latin typeface="Arial Narrow"/>
                <a:cs typeface="Arial Narrow"/>
              </a:rPr>
              <a:t>Schließen Sie </a:t>
            </a:r>
            <a:r>
              <a:rPr sz="900" spc="-5" dirty="0">
                <a:solidFill>
                  <a:srgbClr val="231F20"/>
                </a:solidFill>
                <a:latin typeface="Arial Narrow"/>
                <a:cs typeface="Arial Narrow"/>
              </a:rPr>
              <a:t>das Gerät an das </a:t>
            </a:r>
            <a:r>
              <a:rPr sz="900" dirty="0">
                <a:solidFill>
                  <a:srgbClr val="231F20"/>
                </a:solidFill>
                <a:latin typeface="Arial Narrow"/>
                <a:cs typeface="Arial Narrow"/>
              </a:rPr>
              <a:t>Stromnetz</a:t>
            </a:r>
            <a:r>
              <a:rPr sz="900" spc="-5" dirty="0">
                <a:solidFill>
                  <a:srgbClr val="231F20"/>
                </a:solidFill>
                <a:latin typeface="Arial Narrow"/>
                <a:cs typeface="Arial Narrow"/>
              </a:rPr>
              <a:t> </a:t>
            </a:r>
            <a:r>
              <a:rPr sz="900" dirty="0">
                <a:solidFill>
                  <a:srgbClr val="231F20"/>
                </a:solidFill>
                <a:latin typeface="Arial Narrow"/>
                <a:cs typeface="Arial Narrow"/>
              </a:rPr>
              <a:t>an.</a:t>
            </a:r>
            <a:endParaRPr sz="900">
              <a:latin typeface="Arial Narrow"/>
              <a:cs typeface="Arial Narrow"/>
            </a:endParaRPr>
          </a:p>
          <a:p>
            <a:pPr marL="142875" indent="-130810">
              <a:lnSpc>
                <a:spcPct val="100000"/>
              </a:lnSpc>
              <a:buAutoNum type="arabicPeriod"/>
              <a:tabLst>
                <a:tab pos="143510" algn="l"/>
              </a:tabLst>
            </a:pPr>
            <a:r>
              <a:rPr sz="900" dirty="0">
                <a:solidFill>
                  <a:srgbClr val="231F20"/>
                </a:solidFill>
                <a:latin typeface="Arial Narrow"/>
                <a:cs typeface="Arial Narrow"/>
              </a:rPr>
              <a:t>Drücken Sie </a:t>
            </a:r>
            <a:r>
              <a:rPr sz="900" spc="-5" dirty="0">
                <a:solidFill>
                  <a:srgbClr val="231F20"/>
                </a:solidFill>
                <a:latin typeface="Arial Narrow"/>
                <a:cs typeface="Arial Narrow"/>
              </a:rPr>
              <a:t>die </a:t>
            </a:r>
            <a:r>
              <a:rPr sz="900" b="1" dirty="0">
                <a:solidFill>
                  <a:srgbClr val="231F20"/>
                </a:solidFill>
                <a:latin typeface="Arial Narrow"/>
                <a:cs typeface="Arial Narrow"/>
              </a:rPr>
              <a:t>RESET-Taste </a:t>
            </a:r>
            <a:r>
              <a:rPr sz="900" spc="-5" dirty="0">
                <a:solidFill>
                  <a:srgbClr val="231F20"/>
                </a:solidFill>
                <a:latin typeface="Arial Narrow"/>
                <a:cs typeface="Arial Narrow"/>
              </a:rPr>
              <a:t>auf der </a:t>
            </a:r>
            <a:r>
              <a:rPr sz="900" dirty="0">
                <a:solidFill>
                  <a:srgbClr val="231F20"/>
                </a:solidFill>
                <a:latin typeface="Arial Narrow"/>
                <a:cs typeface="Arial Narrow"/>
              </a:rPr>
              <a:t>PRCD. Das Anzeigesymbol </a:t>
            </a:r>
            <a:r>
              <a:rPr sz="900" spc="-5" dirty="0">
                <a:solidFill>
                  <a:srgbClr val="231F20"/>
                </a:solidFill>
                <a:latin typeface="Arial Narrow"/>
                <a:cs typeface="Arial Narrow"/>
              </a:rPr>
              <a:t>leuchtet </a:t>
            </a:r>
            <a:r>
              <a:rPr sz="900" dirty="0">
                <a:solidFill>
                  <a:srgbClr val="231F20"/>
                </a:solidFill>
                <a:latin typeface="Arial Narrow"/>
                <a:cs typeface="Arial Narrow"/>
              </a:rPr>
              <a:t>rot</a:t>
            </a:r>
            <a:r>
              <a:rPr sz="900" spc="-15" dirty="0">
                <a:solidFill>
                  <a:srgbClr val="231F20"/>
                </a:solidFill>
                <a:latin typeface="Arial Narrow"/>
                <a:cs typeface="Arial Narrow"/>
              </a:rPr>
              <a:t> </a:t>
            </a:r>
            <a:r>
              <a:rPr sz="900" dirty="0">
                <a:solidFill>
                  <a:srgbClr val="231F20"/>
                </a:solidFill>
                <a:latin typeface="Arial Narrow"/>
                <a:cs typeface="Arial Narrow"/>
              </a:rPr>
              <a:t>auf.</a:t>
            </a:r>
            <a:endParaRPr sz="900">
              <a:latin typeface="Arial Narrow"/>
              <a:cs typeface="Arial Narrow"/>
            </a:endParaRPr>
          </a:p>
          <a:p>
            <a:pPr marL="142875" marR="5080" indent="-130810">
              <a:lnSpc>
                <a:spcPct val="100000"/>
              </a:lnSpc>
              <a:buAutoNum type="arabicPeriod"/>
              <a:tabLst>
                <a:tab pos="143510" algn="l"/>
              </a:tabLst>
            </a:pPr>
            <a:r>
              <a:rPr sz="900" dirty="0">
                <a:solidFill>
                  <a:srgbClr val="231F20"/>
                </a:solidFill>
                <a:latin typeface="Arial Narrow"/>
                <a:cs typeface="Arial Narrow"/>
              </a:rPr>
              <a:t>Drücken Sie </a:t>
            </a:r>
            <a:r>
              <a:rPr sz="900" spc="-5" dirty="0">
                <a:solidFill>
                  <a:srgbClr val="231F20"/>
                </a:solidFill>
                <a:latin typeface="Arial Narrow"/>
                <a:cs typeface="Arial Narrow"/>
              </a:rPr>
              <a:t>die </a:t>
            </a:r>
            <a:r>
              <a:rPr sz="900" b="1" dirty="0">
                <a:solidFill>
                  <a:srgbClr val="231F20"/>
                </a:solidFill>
                <a:latin typeface="Arial Narrow"/>
                <a:cs typeface="Arial Narrow"/>
              </a:rPr>
              <a:t>TEST-Taste </a:t>
            </a:r>
            <a:r>
              <a:rPr sz="900" spc="-5" dirty="0">
                <a:solidFill>
                  <a:srgbClr val="231F20"/>
                </a:solidFill>
                <a:latin typeface="Arial Narrow"/>
                <a:cs typeface="Arial Narrow"/>
              </a:rPr>
              <a:t>auf der </a:t>
            </a:r>
            <a:r>
              <a:rPr sz="900" dirty="0">
                <a:solidFill>
                  <a:srgbClr val="231F20"/>
                </a:solidFill>
                <a:latin typeface="Arial Narrow"/>
                <a:cs typeface="Arial Narrow"/>
              </a:rPr>
              <a:t>PRCD. Die rote Farbe, </a:t>
            </a:r>
            <a:r>
              <a:rPr sz="900" spc="-5" dirty="0">
                <a:solidFill>
                  <a:srgbClr val="231F20"/>
                </a:solidFill>
                <a:latin typeface="Arial Narrow"/>
                <a:cs typeface="Arial Narrow"/>
              </a:rPr>
              <a:t>die auf dem </a:t>
            </a:r>
            <a:r>
              <a:rPr sz="900" dirty="0">
                <a:solidFill>
                  <a:srgbClr val="231F20"/>
                </a:solidFill>
                <a:latin typeface="Arial Narrow"/>
                <a:cs typeface="Arial Narrow"/>
              </a:rPr>
              <a:t>Indikator </a:t>
            </a:r>
            <a:r>
              <a:rPr sz="900" spc="-5" dirty="0">
                <a:solidFill>
                  <a:srgbClr val="231F20"/>
                </a:solidFill>
                <a:latin typeface="Arial Narrow"/>
                <a:cs typeface="Arial Narrow"/>
              </a:rPr>
              <a:t>angezeigt </a:t>
            </a:r>
            <a:r>
              <a:rPr sz="900" dirty="0">
                <a:solidFill>
                  <a:srgbClr val="231F20"/>
                </a:solidFill>
                <a:latin typeface="Arial Narrow"/>
                <a:cs typeface="Arial Narrow"/>
              </a:rPr>
              <a:t>wird, </a:t>
            </a:r>
            <a:r>
              <a:rPr sz="900" spc="-5" dirty="0">
                <a:solidFill>
                  <a:srgbClr val="231F20"/>
                </a:solidFill>
                <a:latin typeface="Arial Narrow"/>
                <a:cs typeface="Arial Narrow"/>
              </a:rPr>
              <a:t>sollte verschwinden. </a:t>
            </a:r>
            <a:r>
              <a:rPr sz="900" dirty="0">
                <a:solidFill>
                  <a:srgbClr val="231F20"/>
                </a:solidFill>
                <a:latin typeface="Arial Narrow"/>
                <a:cs typeface="Arial Narrow"/>
              </a:rPr>
              <a:t>Andernfalls </a:t>
            </a:r>
            <a:r>
              <a:rPr sz="900" spc="-5" dirty="0">
                <a:solidFill>
                  <a:srgbClr val="231F20"/>
                </a:solidFill>
                <a:latin typeface="Arial Narrow"/>
                <a:cs typeface="Arial Narrow"/>
              </a:rPr>
              <a:t>ist die </a:t>
            </a:r>
            <a:r>
              <a:rPr sz="900" dirty="0">
                <a:solidFill>
                  <a:srgbClr val="231F20"/>
                </a:solidFill>
                <a:latin typeface="Arial Narrow"/>
                <a:cs typeface="Arial Narrow"/>
              </a:rPr>
              <a:t>PRCD fehlerhaft.  Verwenden Sie </a:t>
            </a:r>
            <a:r>
              <a:rPr sz="900" spc="-5" dirty="0">
                <a:solidFill>
                  <a:srgbClr val="231F20"/>
                </a:solidFill>
                <a:latin typeface="Arial Narrow"/>
                <a:cs typeface="Arial Narrow"/>
              </a:rPr>
              <a:t>den </a:t>
            </a:r>
            <a:r>
              <a:rPr sz="900" dirty="0">
                <a:solidFill>
                  <a:srgbClr val="231F20"/>
                </a:solidFill>
                <a:latin typeface="Arial Narrow"/>
                <a:cs typeface="Arial Narrow"/>
              </a:rPr>
              <a:t>Whirlpool </a:t>
            </a:r>
            <a:r>
              <a:rPr sz="900" spc="-5" dirty="0">
                <a:solidFill>
                  <a:srgbClr val="231F20"/>
                </a:solidFill>
                <a:latin typeface="Arial Narrow"/>
                <a:cs typeface="Arial Narrow"/>
              </a:rPr>
              <a:t>nicht, </a:t>
            </a:r>
            <a:r>
              <a:rPr sz="900" dirty="0">
                <a:solidFill>
                  <a:srgbClr val="231F20"/>
                </a:solidFill>
                <a:latin typeface="Arial Narrow"/>
                <a:cs typeface="Arial Narrow"/>
              </a:rPr>
              <a:t>wenn </a:t>
            </a:r>
            <a:r>
              <a:rPr sz="900" spc="-5" dirty="0">
                <a:solidFill>
                  <a:srgbClr val="231F20"/>
                </a:solidFill>
                <a:latin typeface="Arial Narrow"/>
                <a:cs typeface="Arial Narrow"/>
              </a:rPr>
              <a:t>dieser defekt ist. </a:t>
            </a:r>
            <a:r>
              <a:rPr sz="900" dirty="0">
                <a:solidFill>
                  <a:srgbClr val="231F20"/>
                </a:solidFill>
                <a:latin typeface="Arial Narrow"/>
                <a:cs typeface="Arial Narrow"/>
              </a:rPr>
              <a:t>Wenden Sie </a:t>
            </a:r>
            <a:r>
              <a:rPr sz="900" spc="-5" dirty="0">
                <a:solidFill>
                  <a:srgbClr val="231F20"/>
                </a:solidFill>
                <a:latin typeface="Arial Narrow"/>
                <a:cs typeface="Arial Narrow"/>
              </a:rPr>
              <a:t>sich an einen qualifizierten </a:t>
            </a:r>
            <a:r>
              <a:rPr sz="900" dirty="0">
                <a:solidFill>
                  <a:srgbClr val="231F20"/>
                </a:solidFill>
                <a:latin typeface="Arial Narrow"/>
                <a:cs typeface="Arial Narrow"/>
              </a:rPr>
              <a:t>Elektriker, </a:t>
            </a:r>
            <a:r>
              <a:rPr sz="900" spc="-5" dirty="0">
                <a:solidFill>
                  <a:srgbClr val="231F20"/>
                </a:solidFill>
                <a:latin typeface="Arial Narrow"/>
                <a:cs typeface="Arial Narrow"/>
              </a:rPr>
              <a:t>um den </a:t>
            </a:r>
            <a:r>
              <a:rPr sz="900" dirty="0">
                <a:solidFill>
                  <a:srgbClr val="231F20"/>
                </a:solidFill>
                <a:latin typeface="Arial Narrow"/>
                <a:cs typeface="Arial Narrow"/>
              </a:rPr>
              <a:t>Fehler </a:t>
            </a:r>
            <a:r>
              <a:rPr sz="900" spc="-5" dirty="0">
                <a:solidFill>
                  <a:srgbClr val="231F20"/>
                </a:solidFill>
                <a:latin typeface="Arial Narrow"/>
                <a:cs typeface="Arial Narrow"/>
              </a:rPr>
              <a:t>zu</a:t>
            </a:r>
            <a:r>
              <a:rPr sz="900" spc="-25" dirty="0">
                <a:solidFill>
                  <a:srgbClr val="231F20"/>
                </a:solidFill>
                <a:latin typeface="Arial Narrow"/>
                <a:cs typeface="Arial Narrow"/>
              </a:rPr>
              <a:t> </a:t>
            </a:r>
            <a:r>
              <a:rPr sz="900" dirty="0">
                <a:solidFill>
                  <a:srgbClr val="231F20"/>
                </a:solidFill>
                <a:latin typeface="Arial Narrow"/>
                <a:cs typeface="Arial Narrow"/>
              </a:rPr>
              <a:t>beheben.</a:t>
            </a:r>
            <a:endParaRPr sz="900">
              <a:latin typeface="Arial Narrow"/>
              <a:cs typeface="Arial Narrow"/>
            </a:endParaRPr>
          </a:p>
          <a:p>
            <a:pPr marL="142875" indent="-130810">
              <a:lnSpc>
                <a:spcPct val="100000"/>
              </a:lnSpc>
              <a:buAutoNum type="arabicPeriod"/>
              <a:tabLst>
                <a:tab pos="143510" algn="l"/>
              </a:tabLst>
            </a:pPr>
            <a:r>
              <a:rPr sz="900" dirty="0">
                <a:solidFill>
                  <a:srgbClr val="231F20"/>
                </a:solidFill>
                <a:latin typeface="Arial Narrow"/>
                <a:cs typeface="Arial Narrow"/>
              </a:rPr>
              <a:t>Drücken Sie </a:t>
            </a:r>
            <a:r>
              <a:rPr sz="900" spc="-5" dirty="0">
                <a:solidFill>
                  <a:srgbClr val="231F20"/>
                </a:solidFill>
                <a:latin typeface="Arial Narrow"/>
                <a:cs typeface="Arial Narrow"/>
              </a:rPr>
              <a:t>erneut die </a:t>
            </a:r>
            <a:r>
              <a:rPr sz="900" b="1" dirty="0">
                <a:solidFill>
                  <a:srgbClr val="231F20"/>
                </a:solidFill>
                <a:latin typeface="Arial Narrow"/>
                <a:cs typeface="Arial Narrow"/>
              </a:rPr>
              <a:t>RESET-Taste </a:t>
            </a:r>
            <a:r>
              <a:rPr sz="900" spc="-5" dirty="0">
                <a:solidFill>
                  <a:srgbClr val="231F20"/>
                </a:solidFill>
                <a:latin typeface="Arial Narrow"/>
                <a:cs typeface="Arial Narrow"/>
              </a:rPr>
              <a:t>auf der </a:t>
            </a:r>
            <a:r>
              <a:rPr sz="900" dirty="0">
                <a:solidFill>
                  <a:srgbClr val="231F20"/>
                </a:solidFill>
                <a:latin typeface="Arial Narrow"/>
                <a:cs typeface="Arial Narrow"/>
              </a:rPr>
              <a:t>PRCD. Der Indikator </a:t>
            </a:r>
            <a:r>
              <a:rPr sz="900" spc="-5" dirty="0">
                <a:solidFill>
                  <a:srgbClr val="231F20"/>
                </a:solidFill>
                <a:latin typeface="Arial Narrow"/>
                <a:cs typeface="Arial Narrow"/>
              </a:rPr>
              <a:t>sollte nun </a:t>
            </a:r>
            <a:r>
              <a:rPr sz="900" dirty="0">
                <a:solidFill>
                  <a:srgbClr val="231F20"/>
                </a:solidFill>
                <a:latin typeface="Arial Narrow"/>
                <a:cs typeface="Arial Narrow"/>
              </a:rPr>
              <a:t>rot </a:t>
            </a:r>
            <a:r>
              <a:rPr sz="900" spc="-5" dirty="0">
                <a:solidFill>
                  <a:srgbClr val="231F20"/>
                </a:solidFill>
                <a:latin typeface="Arial Narrow"/>
                <a:cs typeface="Arial Narrow"/>
              </a:rPr>
              <a:t>aufleuchten. </a:t>
            </a:r>
            <a:r>
              <a:rPr sz="900" dirty="0">
                <a:solidFill>
                  <a:srgbClr val="231F20"/>
                </a:solidFill>
                <a:latin typeface="Arial Narrow"/>
                <a:cs typeface="Arial Narrow"/>
              </a:rPr>
              <a:t>Wenn </a:t>
            </a:r>
            <a:r>
              <a:rPr sz="900" spc="-5" dirty="0">
                <a:solidFill>
                  <a:srgbClr val="231F20"/>
                </a:solidFill>
                <a:latin typeface="Arial Narrow"/>
                <a:cs typeface="Arial Narrow"/>
              </a:rPr>
              <a:t>dies der </a:t>
            </a:r>
            <a:r>
              <a:rPr sz="900" dirty="0">
                <a:solidFill>
                  <a:srgbClr val="231F20"/>
                </a:solidFill>
                <a:latin typeface="Arial Narrow"/>
                <a:cs typeface="Arial Narrow"/>
              </a:rPr>
              <a:t>Fall </a:t>
            </a:r>
            <a:r>
              <a:rPr sz="900" spc="-5" dirty="0">
                <a:solidFill>
                  <a:srgbClr val="231F20"/>
                </a:solidFill>
                <a:latin typeface="Arial Narrow"/>
                <a:cs typeface="Arial Narrow"/>
              </a:rPr>
              <a:t>ist, ist der </a:t>
            </a:r>
            <a:r>
              <a:rPr sz="900" dirty="0">
                <a:solidFill>
                  <a:srgbClr val="231F20"/>
                </a:solidFill>
                <a:latin typeface="Arial Narrow"/>
                <a:cs typeface="Arial Narrow"/>
              </a:rPr>
              <a:t>Whirlpool</a:t>
            </a:r>
            <a:r>
              <a:rPr sz="900" spc="-35" dirty="0">
                <a:solidFill>
                  <a:srgbClr val="231F20"/>
                </a:solidFill>
                <a:latin typeface="Arial Narrow"/>
                <a:cs typeface="Arial Narrow"/>
              </a:rPr>
              <a:t> </a:t>
            </a:r>
            <a:r>
              <a:rPr sz="900" dirty="0">
                <a:solidFill>
                  <a:srgbClr val="231F20"/>
                </a:solidFill>
                <a:latin typeface="Arial Narrow"/>
                <a:cs typeface="Arial Narrow"/>
              </a:rPr>
              <a:t>einsatzbereit.</a:t>
            </a:r>
            <a:endParaRPr sz="900">
              <a:latin typeface="Arial Narrow"/>
              <a:cs typeface="Arial Narrow"/>
            </a:endParaRPr>
          </a:p>
        </p:txBody>
      </p:sp>
      <p:sp>
        <p:nvSpPr>
          <p:cNvPr id="243" name="object 243"/>
          <p:cNvSpPr txBox="1"/>
          <p:nvPr/>
        </p:nvSpPr>
        <p:spPr>
          <a:xfrm>
            <a:off x="530504" y="9114293"/>
            <a:ext cx="6486525" cy="622300"/>
          </a:xfrm>
          <a:prstGeom prst="rect">
            <a:avLst/>
          </a:prstGeom>
        </p:spPr>
        <p:txBody>
          <a:bodyPr vert="horz" wrap="square" lIns="0" tIns="92075" rIns="0" bIns="0" rtlCol="0">
            <a:spAutoFit/>
          </a:bodyPr>
          <a:lstStyle/>
          <a:p>
            <a:pPr marL="12700">
              <a:lnSpc>
                <a:spcPct val="100000"/>
              </a:lnSpc>
              <a:spcBef>
                <a:spcPts val="725"/>
              </a:spcBef>
            </a:pPr>
            <a:r>
              <a:rPr sz="1200" b="1" dirty="0">
                <a:solidFill>
                  <a:srgbClr val="231F20"/>
                </a:solidFill>
                <a:latin typeface="Arial Narrow"/>
                <a:cs typeface="Arial Narrow"/>
              </a:rPr>
              <a:t>Anschluss der Whirlpool-Steuereinheit </a:t>
            </a:r>
            <a:r>
              <a:rPr sz="1200" b="1" spc="-5" dirty="0">
                <a:solidFill>
                  <a:srgbClr val="231F20"/>
                </a:solidFill>
                <a:latin typeface="Arial Narrow"/>
                <a:cs typeface="Arial Narrow"/>
              </a:rPr>
              <a:t>an externe</a:t>
            </a:r>
            <a:r>
              <a:rPr sz="1200" b="1" spc="-15" dirty="0">
                <a:solidFill>
                  <a:srgbClr val="231F20"/>
                </a:solidFill>
                <a:latin typeface="Arial Narrow"/>
                <a:cs typeface="Arial Narrow"/>
              </a:rPr>
              <a:t> </a:t>
            </a:r>
            <a:r>
              <a:rPr sz="1200" b="1" dirty="0">
                <a:solidFill>
                  <a:srgbClr val="231F20"/>
                </a:solidFill>
                <a:latin typeface="Arial Narrow"/>
                <a:cs typeface="Arial Narrow"/>
              </a:rPr>
              <a:t>Äquipotential-Verbindungsleiter</a:t>
            </a:r>
            <a:endParaRPr sz="1200">
              <a:latin typeface="Arial Narrow"/>
              <a:cs typeface="Arial Narrow"/>
            </a:endParaRPr>
          </a:p>
          <a:p>
            <a:pPr marL="12700" marR="5080">
              <a:lnSpc>
                <a:spcPct val="100000"/>
              </a:lnSpc>
              <a:spcBef>
                <a:spcPts val="475"/>
              </a:spcBef>
            </a:pPr>
            <a:r>
              <a:rPr sz="900" dirty="0">
                <a:solidFill>
                  <a:srgbClr val="231F20"/>
                </a:solidFill>
                <a:latin typeface="Arial Narrow"/>
                <a:cs typeface="Arial Narrow"/>
              </a:rPr>
              <a:t>Ein </a:t>
            </a:r>
            <a:r>
              <a:rPr sz="900" spc="-5" dirty="0">
                <a:solidFill>
                  <a:srgbClr val="231F20"/>
                </a:solidFill>
                <a:latin typeface="Arial Narrow"/>
                <a:cs typeface="Arial Narrow"/>
              </a:rPr>
              <a:t>qualifizierter </a:t>
            </a:r>
            <a:r>
              <a:rPr sz="900" dirty="0">
                <a:solidFill>
                  <a:srgbClr val="231F20"/>
                </a:solidFill>
                <a:latin typeface="Arial Narrow"/>
                <a:cs typeface="Arial Narrow"/>
              </a:rPr>
              <a:t>Elektriker </a:t>
            </a:r>
            <a:r>
              <a:rPr sz="900" spc="-5" dirty="0">
                <a:solidFill>
                  <a:srgbClr val="231F20"/>
                </a:solidFill>
                <a:latin typeface="Arial Narrow"/>
                <a:cs typeface="Arial Narrow"/>
              </a:rPr>
              <a:t>sollte die </a:t>
            </a:r>
            <a:r>
              <a:rPr sz="900" dirty="0">
                <a:solidFill>
                  <a:srgbClr val="231F20"/>
                </a:solidFill>
                <a:latin typeface="Arial Narrow"/>
                <a:cs typeface="Arial Narrow"/>
              </a:rPr>
              <a:t>Whirlpool-Steuereinheit </a:t>
            </a:r>
            <a:r>
              <a:rPr sz="900" spc="-5" dirty="0">
                <a:solidFill>
                  <a:srgbClr val="231F20"/>
                </a:solidFill>
                <a:latin typeface="Arial Narrow"/>
                <a:cs typeface="Arial Narrow"/>
              </a:rPr>
              <a:t>unter </a:t>
            </a:r>
            <a:r>
              <a:rPr sz="900" dirty="0">
                <a:solidFill>
                  <a:srgbClr val="231F20"/>
                </a:solidFill>
                <a:latin typeface="Arial Narrow"/>
                <a:cs typeface="Arial Narrow"/>
              </a:rPr>
              <a:t>Verwendung </a:t>
            </a:r>
            <a:r>
              <a:rPr sz="900" spc="-5" dirty="0">
                <a:solidFill>
                  <a:srgbClr val="231F20"/>
                </a:solidFill>
                <a:latin typeface="Arial Narrow"/>
                <a:cs typeface="Arial Narrow"/>
              </a:rPr>
              <a:t>eines massiven </a:t>
            </a:r>
            <a:r>
              <a:rPr sz="900" dirty="0">
                <a:solidFill>
                  <a:srgbClr val="231F20"/>
                </a:solidFill>
                <a:latin typeface="Arial Narrow"/>
                <a:cs typeface="Arial Narrow"/>
              </a:rPr>
              <a:t>Kupferleiters </a:t>
            </a:r>
            <a:r>
              <a:rPr sz="900" spc="-5" dirty="0">
                <a:solidFill>
                  <a:srgbClr val="231F20"/>
                </a:solidFill>
                <a:latin typeface="Arial Narrow"/>
                <a:cs typeface="Arial Narrow"/>
              </a:rPr>
              <a:t>von mindestens 1,5 mm² an den Äquipotential-  anschluss des </a:t>
            </a:r>
            <a:r>
              <a:rPr sz="900" dirty="0">
                <a:solidFill>
                  <a:srgbClr val="231F20"/>
                </a:solidFill>
                <a:latin typeface="Arial Narrow"/>
                <a:cs typeface="Arial Narrow"/>
              </a:rPr>
              <a:t>Haushalts</a:t>
            </a:r>
            <a:r>
              <a:rPr sz="900" spc="-5" dirty="0">
                <a:solidFill>
                  <a:srgbClr val="231F20"/>
                </a:solidFill>
                <a:latin typeface="Arial Narrow"/>
                <a:cs typeface="Arial Narrow"/>
              </a:rPr>
              <a:t> </a:t>
            </a:r>
            <a:r>
              <a:rPr sz="900" dirty="0">
                <a:solidFill>
                  <a:srgbClr val="231F20"/>
                </a:solidFill>
                <a:latin typeface="Arial Narrow"/>
                <a:cs typeface="Arial Narrow"/>
              </a:rPr>
              <a:t>anschließen.</a:t>
            </a:r>
            <a:endParaRPr sz="900">
              <a:latin typeface="Arial Narrow"/>
              <a:cs typeface="Arial Narrow"/>
            </a:endParaRPr>
          </a:p>
        </p:txBody>
      </p:sp>
      <p:sp>
        <p:nvSpPr>
          <p:cNvPr id="244" name="object 244"/>
          <p:cNvSpPr txBox="1"/>
          <p:nvPr/>
        </p:nvSpPr>
        <p:spPr>
          <a:xfrm>
            <a:off x="3629710" y="7567104"/>
            <a:ext cx="186055" cy="178435"/>
          </a:xfrm>
          <a:prstGeom prst="rect">
            <a:avLst/>
          </a:prstGeom>
          <a:solidFill>
            <a:srgbClr val="5A595C"/>
          </a:solidFill>
        </p:spPr>
        <p:txBody>
          <a:bodyPr vert="horz" wrap="square" lIns="0" tIns="13970" rIns="0" bIns="0" rtlCol="0">
            <a:spAutoFit/>
          </a:bodyPr>
          <a:lstStyle/>
          <a:p>
            <a:pPr marL="49530">
              <a:lnSpc>
                <a:spcPct val="100000"/>
              </a:lnSpc>
              <a:spcBef>
                <a:spcPts val="110"/>
              </a:spcBef>
            </a:pPr>
            <a:r>
              <a:rPr sz="900" dirty="0">
                <a:solidFill>
                  <a:srgbClr val="FFFFFF"/>
                </a:solidFill>
                <a:latin typeface="Arial Narrow"/>
                <a:cs typeface="Arial Narrow"/>
              </a:rPr>
              <a:t>2.</a:t>
            </a:r>
            <a:endParaRPr sz="900">
              <a:latin typeface="Arial Narrow"/>
              <a:cs typeface="Arial Narrow"/>
            </a:endParaRPr>
          </a:p>
        </p:txBody>
      </p:sp>
      <p:sp>
        <p:nvSpPr>
          <p:cNvPr id="245" name="object 245"/>
          <p:cNvSpPr/>
          <p:nvPr/>
        </p:nvSpPr>
        <p:spPr>
          <a:xfrm>
            <a:off x="4275795" y="8117708"/>
            <a:ext cx="249044" cy="307318"/>
          </a:xfrm>
          <a:prstGeom prst="rect">
            <a:avLst/>
          </a:prstGeom>
          <a:blipFill>
            <a:blip r:embed="rId2" cstate="print"/>
            <a:stretch>
              <a:fillRect/>
            </a:stretch>
          </a:blipFill>
        </p:spPr>
        <p:txBody>
          <a:bodyPr wrap="square" lIns="0" tIns="0" rIns="0" bIns="0" rtlCol="0"/>
          <a:lstStyle/>
          <a:p>
            <a:endParaRPr/>
          </a:p>
        </p:txBody>
      </p:sp>
      <p:sp>
        <p:nvSpPr>
          <p:cNvPr id="246" name="object 246"/>
          <p:cNvSpPr/>
          <p:nvPr/>
        </p:nvSpPr>
        <p:spPr>
          <a:xfrm>
            <a:off x="4208580" y="7670228"/>
            <a:ext cx="387985" cy="1270000"/>
          </a:xfrm>
          <a:custGeom>
            <a:avLst/>
            <a:gdLst/>
            <a:ahLst/>
            <a:cxnLst/>
            <a:rect l="l" t="t" r="r" b="b"/>
            <a:pathLst>
              <a:path w="387985" h="1270000">
                <a:moveTo>
                  <a:pt x="0" y="177304"/>
                </a:moveTo>
                <a:lnTo>
                  <a:pt x="0" y="1092936"/>
                </a:lnTo>
                <a:lnTo>
                  <a:pt x="469" y="1105941"/>
                </a:lnTo>
                <a:lnTo>
                  <a:pt x="10223" y="1155788"/>
                </a:lnTo>
                <a:lnTo>
                  <a:pt x="25298" y="1191348"/>
                </a:lnTo>
                <a:lnTo>
                  <a:pt x="47231" y="1223860"/>
                </a:lnTo>
                <a:lnTo>
                  <a:pt x="55511" y="1234274"/>
                </a:lnTo>
                <a:lnTo>
                  <a:pt x="64769" y="1243812"/>
                </a:lnTo>
                <a:lnTo>
                  <a:pt x="74510" y="1252893"/>
                </a:lnTo>
                <a:lnTo>
                  <a:pt x="85204" y="1262011"/>
                </a:lnTo>
                <a:lnTo>
                  <a:pt x="95948" y="1269809"/>
                </a:lnTo>
                <a:lnTo>
                  <a:pt x="291731" y="1269809"/>
                </a:lnTo>
                <a:lnTo>
                  <a:pt x="322910" y="1243812"/>
                </a:lnTo>
                <a:lnTo>
                  <a:pt x="348703" y="1213459"/>
                </a:lnTo>
                <a:lnTo>
                  <a:pt x="368173" y="1179639"/>
                </a:lnTo>
                <a:lnTo>
                  <a:pt x="381342" y="1143660"/>
                </a:lnTo>
                <a:lnTo>
                  <a:pt x="387172" y="1105941"/>
                </a:lnTo>
                <a:lnTo>
                  <a:pt x="387667" y="1092936"/>
                </a:lnTo>
                <a:lnTo>
                  <a:pt x="387667" y="177304"/>
                </a:lnTo>
                <a:lnTo>
                  <a:pt x="384276" y="139153"/>
                </a:lnTo>
                <a:lnTo>
                  <a:pt x="373557" y="102311"/>
                </a:lnTo>
                <a:lnTo>
                  <a:pt x="355993" y="67627"/>
                </a:lnTo>
                <a:lnTo>
                  <a:pt x="332155" y="35979"/>
                </a:lnTo>
                <a:lnTo>
                  <a:pt x="302437" y="8229"/>
                </a:lnTo>
                <a:lnTo>
                  <a:pt x="291731" y="0"/>
                </a:lnTo>
                <a:lnTo>
                  <a:pt x="95948" y="0"/>
                </a:lnTo>
                <a:lnTo>
                  <a:pt x="64769" y="26441"/>
                </a:lnTo>
                <a:lnTo>
                  <a:pt x="47231" y="46380"/>
                </a:lnTo>
                <a:lnTo>
                  <a:pt x="38938" y="56781"/>
                </a:lnTo>
                <a:lnTo>
                  <a:pt x="19469" y="90614"/>
                </a:lnTo>
                <a:lnTo>
                  <a:pt x="6324" y="127025"/>
                </a:lnTo>
                <a:lnTo>
                  <a:pt x="469" y="164312"/>
                </a:lnTo>
                <a:lnTo>
                  <a:pt x="0" y="177304"/>
                </a:lnTo>
                <a:close/>
              </a:path>
            </a:pathLst>
          </a:custGeom>
          <a:ln w="3175">
            <a:solidFill>
              <a:srgbClr val="050100"/>
            </a:solidFill>
          </a:ln>
        </p:spPr>
        <p:txBody>
          <a:bodyPr wrap="square" lIns="0" tIns="0" rIns="0" bIns="0" rtlCol="0"/>
          <a:lstStyle/>
          <a:p>
            <a:endParaRPr/>
          </a:p>
        </p:txBody>
      </p:sp>
      <p:sp>
        <p:nvSpPr>
          <p:cNvPr id="247" name="object 247"/>
          <p:cNvSpPr/>
          <p:nvPr/>
        </p:nvSpPr>
        <p:spPr>
          <a:xfrm>
            <a:off x="4239859" y="7702263"/>
            <a:ext cx="325120" cy="1205865"/>
          </a:xfrm>
          <a:custGeom>
            <a:avLst/>
            <a:gdLst/>
            <a:ahLst/>
            <a:cxnLst/>
            <a:rect l="l" t="t" r="r" b="b"/>
            <a:pathLst>
              <a:path w="325120" h="1205865">
                <a:moveTo>
                  <a:pt x="0" y="168363"/>
                </a:moveTo>
                <a:lnTo>
                  <a:pt x="0" y="1037780"/>
                </a:lnTo>
                <a:lnTo>
                  <a:pt x="419" y="1050137"/>
                </a:lnTo>
                <a:lnTo>
                  <a:pt x="8585" y="1097483"/>
                </a:lnTo>
                <a:lnTo>
                  <a:pt x="26543" y="1141933"/>
                </a:lnTo>
                <a:lnTo>
                  <a:pt x="54317" y="1181049"/>
                </a:lnTo>
                <a:lnTo>
                  <a:pt x="80467" y="1205750"/>
                </a:lnTo>
                <a:lnTo>
                  <a:pt x="244652" y="1205750"/>
                </a:lnTo>
                <a:lnTo>
                  <a:pt x="278561" y="1171994"/>
                </a:lnTo>
                <a:lnTo>
                  <a:pt x="303860" y="1131227"/>
                </a:lnTo>
                <a:lnTo>
                  <a:pt x="319811" y="1085951"/>
                </a:lnTo>
                <a:lnTo>
                  <a:pt x="325094" y="1037780"/>
                </a:lnTo>
                <a:lnTo>
                  <a:pt x="325094" y="168363"/>
                </a:lnTo>
                <a:lnTo>
                  <a:pt x="319811" y="120205"/>
                </a:lnTo>
                <a:lnTo>
                  <a:pt x="303860" y="74930"/>
                </a:lnTo>
                <a:lnTo>
                  <a:pt x="278561" y="34175"/>
                </a:lnTo>
                <a:lnTo>
                  <a:pt x="244652" y="0"/>
                </a:lnTo>
                <a:lnTo>
                  <a:pt x="80467" y="0"/>
                </a:lnTo>
                <a:lnTo>
                  <a:pt x="46558" y="34175"/>
                </a:lnTo>
                <a:lnTo>
                  <a:pt x="21234" y="74930"/>
                </a:lnTo>
                <a:lnTo>
                  <a:pt x="5308" y="120611"/>
                </a:lnTo>
                <a:lnTo>
                  <a:pt x="0" y="168363"/>
                </a:lnTo>
                <a:close/>
              </a:path>
            </a:pathLst>
          </a:custGeom>
          <a:ln w="3175">
            <a:solidFill>
              <a:srgbClr val="050100"/>
            </a:solidFill>
          </a:ln>
        </p:spPr>
        <p:txBody>
          <a:bodyPr wrap="square" lIns="0" tIns="0" rIns="0" bIns="0" rtlCol="0"/>
          <a:lstStyle/>
          <a:p>
            <a:endParaRPr/>
          </a:p>
        </p:txBody>
      </p:sp>
      <p:sp>
        <p:nvSpPr>
          <p:cNvPr id="248" name="object 248"/>
          <p:cNvSpPr/>
          <p:nvPr/>
        </p:nvSpPr>
        <p:spPr>
          <a:xfrm>
            <a:off x="4342700" y="8185402"/>
            <a:ext cx="94615" cy="45085"/>
          </a:xfrm>
          <a:custGeom>
            <a:avLst/>
            <a:gdLst/>
            <a:ahLst/>
            <a:cxnLst/>
            <a:rect l="l" t="t" r="r" b="b"/>
            <a:pathLst>
              <a:path w="94614" h="45084">
                <a:moveTo>
                  <a:pt x="94132" y="39484"/>
                </a:moveTo>
                <a:lnTo>
                  <a:pt x="94132" y="42570"/>
                </a:lnTo>
                <a:lnTo>
                  <a:pt x="91605" y="45072"/>
                </a:lnTo>
                <a:lnTo>
                  <a:pt x="88531" y="45072"/>
                </a:lnTo>
                <a:lnTo>
                  <a:pt x="5575" y="45072"/>
                </a:lnTo>
                <a:lnTo>
                  <a:pt x="2476" y="45072"/>
                </a:lnTo>
                <a:lnTo>
                  <a:pt x="0" y="42570"/>
                </a:lnTo>
                <a:lnTo>
                  <a:pt x="0" y="39484"/>
                </a:lnTo>
                <a:lnTo>
                  <a:pt x="0" y="5588"/>
                </a:lnTo>
                <a:lnTo>
                  <a:pt x="0" y="2501"/>
                </a:lnTo>
                <a:lnTo>
                  <a:pt x="2476" y="0"/>
                </a:lnTo>
                <a:lnTo>
                  <a:pt x="5575" y="0"/>
                </a:lnTo>
                <a:lnTo>
                  <a:pt x="88531" y="0"/>
                </a:lnTo>
                <a:lnTo>
                  <a:pt x="91605" y="0"/>
                </a:lnTo>
                <a:lnTo>
                  <a:pt x="94132" y="2501"/>
                </a:lnTo>
                <a:lnTo>
                  <a:pt x="94132" y="5588"/>
                </a:lnTo>
                <a:lnTo>
                  <a:pt x="94132" y="39484"/>
                </a:lnTo>
                <a:close/>
              </a:path>
            </a:pathLst>
          </a:custGeom>
          <a:ln w="3175">
            <a:solidFill>
              <a:srgbClr val="050100"/>
            </a:solidFill>
          </a:ln>
        </p:spPr>
        <p:txBody>
          <a:bodyPr wrap="square" lIns="0" tIns="0" rIns="0" bIns="0" rtlCol="0"/>
          <a:lstStyle/>
          <a:p>
            <a:endParaRPr/>
          </a:p>
        </p:txBody>
      </p:sp>
      <p:sp>
        <p:nvSpPr>
          <p:cNvPr id="249" name="object 249"/>
          <p:cNvSpPr/>
          <p:nvPr/>
        </p:nvSpPr>
        <p:spPr>
          <a:xfrm>
            <a:off x="4367360" y="8311339"/>
            <a:ext cx="52705" cy="52705"/>
          </a:xfrm>
          <a:custGeom>
            <a:avLst/>
            <a:gdLst/>
            <a:ahLst/>
            <a:cxnLst/>
            <a:rect l="l" t="t" r="r" b="b"/>
            <a:pathLst>
              <a:path w="52704" h="52704">
                <a:moveTo>
                  <a:pt x="52133" y="26073"/>
                </a:moveTo>
                <a:lnTo>
                  <a:pt x="50086" y="36230"/>
                </a:lnTo>
                <a:lnTo>
                  <a:pt x="44502" y="44521"/>
                </a:lnTo>
                <a:lnTo>
                  <a:pt x="36215" y="50110"/>
                </a:lnTo>
                <a:lnTo>
                  <a:pt x="26060" y="52158"/>
                </a:lnTo>
                <a:lnTo>
                  <a:pt x="15907" y="50110"/>
                </a:lnTo>
                <a:lnTo>
                  <a:pt x="7624" y="44521"/>
                </a:lnTo>
                <a:lnTo>
                  <a:pt x="2044" y="36230"/>
                </a:lnTo>
                <a:lnTo>
                  <a:pt x="0" y="26073"/>
                </a:lnTo>
                <a:lnTo>
                  <a:pt x="2044" y="15923"/>
                </a:lnTo>
                <a:lnTo>
                  <a:pt x="7624" y="7635"/>
                </a:lnTo>
                <a:lnTo>
                  <a:pt x="15907" y="2048"/>
                </a:lnTo>
                <a:lnTo>
                  <a:pt x="26060" y="0"/>
                </a:lnTo>
                <a:lnTo>
                  <a:pt x="36215" y="2048"/>
                </a:lnTo>
                <a:lnTo>
                  <a:pt x="44502" y="7635"/>
                </a:lnTo>
                <a:lnTo>
                  <a:pt x="50086" y="15923"/>
                </a:lnTo>
                <a:lnTo>
                  <a:pt x="52133" y="26073"/>
                </a:lnTo>
                <a:close/>
              </a:path>
            </a:pathLst>
          </a:custGeom>
          <a:ln w="3175">
            <a:solidFill>
              <a:srgbClr val="050100"/>
            </a:solidFill>
          </a:ln>
        </p:spPr>
        <p:txBody>
          <a:bodyPr wrap="square" lIns="0" tIns="0" rIns="0" bIns="0" rtlCol="0"/>
          <a:lstStyle/>
          <a:p>
            <a:endParaRPr/>
          </a:p>
        </p:txBody>
      </p:sp>
      <p:sp>
        <p:nvSpPr>
          <p:cNvPr id="250" name="object 250"/>
          <p:cNvSpPr/>
          <p:nvPr/>
        </p:nvSpPr>
        <p:spPr>
          <a:xfrm>
            <a:off x="4367056" y="8308825"/>
            <a:ext cx="57785" cy="57785"/>
          </a:xfrm>
          <a:custGeom>
            <a:avLst/>
            <a:gdLst/>
            <a:ahLst/>
            <a:cxnLst/>
            <a:rect l="l" t="t" r="r" b="b"/>
            <a:pathLst>
              <a:path w="57785" h="57784">
                <a:moveTo>
                  <a:pt x="57200" y="28587"/>
                </a:moveTo>
                <a:lnTo>
                  <a:pt x="54953" y="39721"/>
                </a:lnTo>
                <a:lnTo>
                  <a:pt x="48825" y="48812"/>
                </a:lnTo>
                <a:lnTo>
                  <a:pt x="39734" y="54940"/>
                </a:lnTo>
                <a:lnTo>
                  <a:pt x="28600" y="57188"/>
                </a:lnTo>
                <a:lnTo>
                  <a:pt x="17466" y="54940"/>
                </a:lnTo>
                <a:lnTo>
                  <a:pt x="8375" y="48812"/>
                </a:lnTo>
                <a:lnTo>
                  <a:pt x="2247" y="39721"/>
                </a:lnTo>
                <a:lnTo>
                  <a:pt x="0" y="28587"/>
                </a:lnTo>
                <a:lnTo>
                  <a:pt x="2247" y="17466"/>
                </a:lnTo>
                <a:lnTo>
                  <a:pt x="8375" y="8378"/>
                </a:lnTo>
                <a:lnTo>
                  <a:pt x="17466" y="2248"/>
                </a:lnTo>
                <a:lnTo>
                  <a:pt x="28600" y="0"/>
                </a:lnTo>
                <a:lnTo>
                  <a:pt x="39734" y="2248"/>
                </a:lnTo>
                <a:lnTo>
                  <a:pt x="48825" y="8378"/>
                </a:lnTo>
                <a:lnTo>
                  <a:pt x="54953" y="17466"/>
                </a:lnTo>
                <a:lnTo>
                  <a:pt x="57200" y="28587"/>
                </a:lnTo>
                <a:close/>
              </a:path>
            </a:pathLst>
          </a:custGeom>
          <a:ln w="3175">
            <a:solidFill>
              <a:srgbClr val="050100"/>
            </a:solidFill>
          </a:ln>
        </p:spPr>
        <p:txBody>
          <a:bodyPr wrap="square" lIns="0" tIns="0" rIns="0" bIns="0" rtlCol="0"/>
          <a:lstStyle/>
          <a:p>
            <a:endParaRPr/>
          </a:p>
        </p:txBody>
      </p:sp>
      <p:sp>
        <p:nvSpPr>
          <p:cNvPr id="251" name="object 251"/>
          <p:cNvSpPr txBox="1"/>
          <p:nvPr/>
        </p:nvSpPr>
        <p:spPr>
          <a:xfrm>
            <a:off x="4355596" y="8201122"/>
            <a:ext cx="106680" cy="121920"/>
          </a:xfrm>
          <a:prstGeom prst="rect">
            <a:avLst/>
          </a:prstGeom>
        </p:spPr>
        <p:txBody>
          <a:bodyPr vert="horz" wrap="square" lIns="0" tIns="12065" rIns="0" bIns="0" rtlCol="0">
            <a:spAutoFit/>
          </a:bodyPr>
          <a:lstStyle/>
          <a:p>
            <a:pPr marL="23495" marR="5080" indent="-24130">
              <a:lnSpc>
                <a:spcPct val="157700"/>
              </a:lnSpc>
              <a:spcBef>
                <a:spcPts val="95"/>
              </a:spcBef>
            </a:pPr>
            <a:r>
              <a:rPr sz="200" b="1" spc="5" dirty="0">
                <a:solidFill>
                  <a:srgbClr val="231F20"/>
                </a:solidFill>
                <a:latin typeface="Arial"/>
                <a:cs typeface="Arial"/>
              </a:rPr>
              <a:t>RESET  TEST</a:t>
            </a:r>
            <a:endParaRPr sz="200">
              <a:latin typeface="Arial"/>
              <a:cs typeface="Arial"/>
            </a:endParaRPr>
          </a:p>
        </p:txBody>
      </p:sp>
      <p:sp>
        <p:nvSpPr>
          <p:cNvPr id="252" name="object 252"/>
          <p:cNvSpPr/>
          <p:nvPr/>
        </p:nvSpPr>
        <p:spPr>
          <a:xfrm>
            <a:off x="4354905" y="8284481"/>
            <a:ext cx="20320" cy="20320"/>
          </a:xfrm>
          <a:custGeom>
            <a:avLst/>
            <a:gdLst/>
            <a:ahLst/>
            <a:cxnLst/>
            <a:rect l="l" t="t" r="r" b="b"/>
            <a:pathLst>
              <a:path w="20320" h="20320">
                <a:moveTo>
                  <a:pt x="20040" y="10020"/>
                </a:moveTo>
                <a:lnTo>
                  <a:pt x="20040" y="15557"/>
                </a:lnTo>
                <a:lnTo>
                  <a:pt x="15544" y="20040"/>
                </a:lnTo>
                <a:lnTo>
                  <a:pt x="10020" y="20040"/>
                </a:lnTo>
                <a:lnTo>
                  <a:pt x="4483" y="20040"/>
                </a:lnTo>
                <a:lnTo>
                  <a:pt x="0" y="15557"/>
                </a:lnTo>
                <a:lnTo>
                  <a:pt x="0" y="10020"/>
                </a:lnTo>
                <a:lnTo>
                  <a:pt x="0" y="4483"/>
                </a:lnTo>
                <a:lnTo>
                  <a:pt x="4483" y="0"/>
                </a:lnTo>
                <a:lnTo>
                  <a:pt x="10020" y="0"/>
                </a:lnTo>
                <a:lnTo>
                  <a:pt x="15544" y="0"/>
                </a:lnTo>
                <a:lnTo>
                  <a:pt x="20040" y="4483"/>
                </a:lnTo>
                <a:lnTo>
                  <a:pt x="20040" y="10020"/>
                </a:lnTo>
                <a:close/>
              </a:path>
            </a:pathLst>
          </a:custGeom>
          <a:ln w="3175">
            <a:solidFill>
              <a:srgbClr val="231F20"/>
            </a:solidFill>
          </a:ln>
        </p:spPr>
        <p:txBody>
          <a:bodyPr wrap="square" lIns="0" tIns="0" rIns="0" bIns="0" rtlCol="0"/>
          <a:lstStyle/>
          <a:p>
            <a:endParaRPr/>
          </a:p>
        </p:txBody>
      </p:sp>
      <p:sp>
        <p:nvSpPr>
          <p:cNvPr id="253" name="object 253"/>
          <p:cNvSpPr/>
          <p:nvPr/>
        </p:nvSpPr>
        <p:spPr>
          <a:xfrm>
            <a:off x="4371619" y="8261820"/>
            <a:ext cx="57150" cy="15875"/>
          </a:xfrm>
          <a:custGeom>
            <a:avLst/>
            <a:gdLst/>
            <a:ahLst/>
            <a:cxnLst/>
            <a:rect l="l" t="t" r="r" b="b"/>
            <a:pathLst>
              <a:path w="57150" h="15875">
                <a:moveTo>
                  <a:pt x="57048" y="15875"/>
                </a:moveTo>
                <a:lnTo>
                  <a:pt x="0" y="15875"/>
                </a:lnTo>
                <a:lnTo>
                  <a:pt x="0" y="0"/>
                </a:lnTo>
                <a:lnTo>
                  <a:pt x="57048" y="0"/>
                </a:lnTo>
                <a:lnTo>
                  <a:pt x="57048" y="15875"/>
                </a:lnTo>
                <a:close/>
              </a:path>
            </a:pathLst>
          </a:custGeom>
          <a:ln w="3175">
            <a:solidFill>
              <a:srgbClr val="231F20"/>
            </a:solidFill>
          </a:ln>
        </p:spPr>
        <p:txBody>
          <a:bodyPr wrap="square" lIns="0" tIns="0" rIns="0" bIns="0" rtlCol="0"/>
          <a:lstStyle/>
          <a:p>
            <a:endParaRPr/>
          </a:p>
        </p:txBody>
      </p:sp>
      <p:sp>
        <p:nvSpPr>
          <p:cNvPr id="254" name="object 254"/>
          <p:cNvSpPr/>
          <p:nvPr/>
        </p:nvSpPr>
        <p:spPr>
          <a:xfrm>
            <a:off x="4331487" y="7567639"/>
            <a:ext cx="183997" cy="114738"/>
          </a:xfrm>
          <a:prstGeom prst="rect">
            <a:avLst/>
          </a:prstGeom>
          <a:blipFill>
            <a:blip r:embed="rId3" cstate="print"/>
            <a:stretch>
              <a:fillRect/>
            </a:stretch>
          </a:blipFill>
        </p:spPr>
        <p:txBody>
          <a:bodyPr wrap="square" lIns="0" tIns="0" rIns="0" bIns="0" rtlCol="0"/>
          <a:lstStyle/>
          <a:p>
            <a:endParaRPr/>
          </a:p>
        </p:txBody>
      </p:sp>
      <p:sp>
        <p:nvSpPr>
          <p:cNvPr id="255" name="object 255"/>
          <p:cNvSpPr/>
          <p:nvPr/>
        </p:nvSpPr>
        <p:spPr>
          <a:xfrm>
            <a:off x="4345080" y="8935458"/>
            <a:ext cx="160934" cy="120911"/>
          </a:xfrm>
          <a:prstGeom prst="rect">
            <a:avLst/>
          </a:prstGeom>
          <a:blipFill>
            <a:blip r:embed="rId4" cstate="print"/>
            <a:stretch>
              <a:fillRect/>
            </a:stretch>
          </a:blipFill>
        </p:spPr>
        <p:txBody>
          <a:bodyPr wrap="square" lIns="0" tIns="0" rIns="0" bIns="0" rtlCol="0"/>
          <a:lstStyle/>
          <a:p>
            <a:endParaRPr/>
          </a:p>
        </p:txBody>
      </p:sp>
      <p:sp>
        <p:nvSpPr>
          <p:cNvPr id="256" name="object 256"/>
          <p:cNvSpPr txBox="1"/>
          <p:nvPr/>
        </p:nvSpPr>
        <p:spPr>
          <a:xfrm>
            <a:off x="3751131" y="7905409"/>
            <a:ext cx="371475" cy="182880"/>
          </a:xfrm>
          <a:prstGeom prst="rect">
            <a:avLst/>
          </a:prstGeom>
        </p:spPr>
        <p:txBody>
          <a:bodyPr vert="horz" wrap="square" lIns="0" tIns="16510" rIns="0" bIns="0" rtlCol="0">
            <a:spAutoFit/>
          </a:bodyPr>
          <a:lstStyle/>
          <a:p>
            <a:pPr>
              <a:lnSpc>
                <a:spcPct val="100000"/>
              </a:lnSpc>
              <a:spcBef>
                <a:spcPts val="130"/>
              </a:spcBef>
            </a:pPr>
            <a:r>
              <a:rPr sz="1000" b="1" spc="15" dirty="0">
                <a:solidFill>
                  <a:srgbClr val="231F20"/>
                </a:solidFill>
                <a:latin typeface="Arial Narrow"/>
                <a:cs typeface="Arial Narrow"/>
              </a:rPr>
              <a:t>RESET</a:t>
            </a:r>
            <a:endParaRPr sz="1000">
              <a:latin typeface="Arial Narrow"/>
              <a:cs typeface="Arial Narrow"/>
            </a:endParaRPr>
          </a:p>
        </p:txBody>
      </p:sp>
      <p:sp>
        <p:nvSpPr>
          <p:cNvPr id="257" name="object 257"/>
          <p:cNvSpPr txBox="1"/>
          <p:nvPr/>
        </p:nvSpPr>
        <p:spPr>
          <a:xfrm>
            <a:off x="3704482" y="8515513"/>
            <a:ext cx="466725" cy="182880"/>
          </a:xfrm>
          <a:prstGeom prst="rect">
            <a:avLst/>
          </a:prstGeom>
        </p:spPr>
        <p:txBody>
          <a:bodyPr vert="horz" wrap="square" lIns="0" tIns="16510" rIns="0" bIns="0" rtlCol="0">
            <a:spAutoFit/>
          </a:bodyPr>
          <a:lstStyle/>
          <a:p>
            <a:pPr>
              <a:lnSpc>
                <a:spcPct val="100000"/>
              </a:lnSpc>
              <a:spcBef>
                <a:spcPts val="130"/>
              </a:spcBef>
            </a:pPr>
            <a:r>
              <a:rPr sz="1000" b="1" spc="10" dirty="0">
                <a:solidFill>
                  <a:srgbClr val="231F20"/>
                </a:solidFill>
                <a:latin typeface="Arial Narrow"/>
                <a:cs typeface="Arial Narrow"/>
              </a:rPr>
              <a:t>Indikator</a:t>
            </a:r>
            <a:endParaRPr sz="1000">
              <a:latin typeface="Arial Narrow"/>
              <a:cs typeface="Arial Narrow"/>
            </a:endParaRPr>
          </a:p>
        </p:txBody>
      </p:sp>
      <p:sp>
        <p:nvSpPr>
          <p:cNvPr id="258" name="object 258"/>
          <p:cNvSpPr/>
          <p:nvPr/>
        </p:nvSpPr>
        <p:spPr>
          <a:xfrm>
            <a:off x="3935874" y="8270152"/>
            <a:ext cx="454025" cy="297180"/>
          </a:xfrm>
          <a:custGeom>
            <a:avLst/>
            <a:gdLst/>
            <a:ahLst/>
            <a:cxnLst/>
            <a:rect l="l" t="t" r="r" b="b"/>
            <a:pathLst>
              <a:path w="454025" h="297179">
                <a:moveTo>
                  <a:pt x="453605" y="0"/>
                </a:moveTo>
                <a:lnTo>
                  <a:pt x="346925" y="28600"/>
                </a:lnTo>
                <a:lnTo>
                  <a:pt x="369341" y="43738"/>
                </a:lnTo>
                <a:lnTo>
                  <a:pt x="0" y="281178"/>
                </a:lnTo>
                <a:lnTo>
                  <a:pt x="10147" y="296976"/>
                </a:lnTo>
                <a:lnTo>
                  <a:pt x="379488" y="59537"/>
                </a:lnTo>
                <a:lnTo>
                  <a:pt x="404486" y="59537"/>
                </a:lnTo>
                <a:lnTo>
                  <a:pt x="453605" y="0"/>
                </a:lnTo>
                <a:close/>
              </a:path>
              <a:path w="454025" h="297179">
                <a:moveTo>
                  <a:pt x="404486" y="59537"/>
                </a:moveTo>
                <a:lnTo>
                  <a:pt x="379488" y="59537"/>
                </a:lnTo>
                <a:lnTo>
                  <a:pt x="383311" y="85204"/>
                </a:lnTo>
                <a:lnTo>
                  <a:pt x="404486" y="59537"/>
                </a:lnTo>
                <a:close/>
              </a:path>
            </a:pathLst>
          </a:custGeom>
          <a:solidFill>
            <a:srgbClr val="58595B"/>
          </a:solidFill>
        </p:spPr>
        <p:txBody>
          <a:bodyPr wrap="square" lIns="0" tIns="0" rIns="0" bIns="0" rtlCol="0"/>
          <a:lstStyle/>
          <a:p>
            <a:endParaRPr/>
          </a:p>
        </p:txBody>
      </p:sp>
      <p:sp>
        <p:nvSpPr>
          <p:cNvPr id="259" name="object 259"/>
          <p:cNvSpPr/>
          <p:nvPr/>
        </p:nvSpPr>
        <p:spPr>
          <a:xfrm>
            <a:off x="3951876" y="8069446"/>
            <a:ext cx="422275" cy="144145"/>
          </a:xfrm>
          <a:custGeom>
            <a:avLst/>
            <a:gdLst/>
            <a:ahLst/>
            <a:cxnLst/>
            <a:rect l="l" t="t" r="r" b="b"/>
            <a:pathLst>
              <a:path w="422275" h="144145">
                <a:moveTo>
                  <a:pt x="5105" y="0"/>
                </a:moveTo>
                <a:lnTo>
                  <a:pt x="0" y="15925"/>
                </a:lnTo>
                <a:lnTo>
                  <a:pt x="345084" y="126479"/>
                </a:lnTo>
                <a:lnTo>
                  <a:pt x="330250" y="143852"/>
                </a:lnTo>
                <a:lnTo>
                  <a:pt x="422097" y="141808"/>
                </a:lnTo>
                <a:lnTo>
                  <a:pt x="380323" y="110566"/>
                </a:lnTo>
                <a:lnTo>
                  <a:pt x="350189" y="110566"/>
                </a:lnTo>
                <a:lnTo>
                  <a:pt x="5105" y="0"/>
                </a:lnTo>
                <a:close/>
              </a:path>
              <a:path w="422275" h="144145">
                <a:moveTo>
                  <a:pt x="348551" y="86804"/>
                </a:moveTo>
                <a:lnTo>
                  <a:pt x="350189" y="110566"/>
                </a:lnTo>
                <a:lnTo>
                  <a:pt x="380323" y="110566"/>
                </a:lnTo>
                <a:lnTo>
                  <a:pt x="348551" y="86804"/>
                </a:lnTo>
                <a:close/>
              </a:path>
            </a:pathLst>
          </a:custGeom>
          <a:solidFill>
            <a:srgbClr val="58595B"/>
          </a:solidFill>
        </p:spPr>
        <p:txBody>
          <a:bodyPr wrap="square" lIns="0" tIns="0" rIns="0" bIns="0" rtlCol="0"/>
          <a:lstStyle/>
          <a:p>
            <a:endParaRPr/>
          </a:p>
        </p:txBody>
      </p:sp>
      <p:sp>
        <p:nvSpPr>
          <p:cNvPr id="260" name="object 260"/>
          <p:cNvSpPr/>
          <p:nvPr/>
        </p:nvSpPr>
        <p:spPr>
          <a:xfrm>
            <a:off x="4455119" y="8157410"/>
            <a:ext cx="304800" cy="227329"/>
          </a:xfrm>
          <a:custGeom>
            <a:avLst/>
            <a:gdLst/>
            <a:ahLst/>
            <a:cxnLst/>
            <a:rect l="l" t="t" r="r" b="b"/>
            <a:pathLst>
              <a:path w="304800" h="227329">
                <a:moveTo>
                  <a:pt x="46468" y="0"/>
                </a:moveTo>
                <a:lnTo>
                  <a:pt x="21277" y="7083"/>
                </a:lnTo>
                <a:lnTo>
                  <a:pt x="5475" y="16884"/>
                </a:lnTo>
                <a:lnTo>
                  <a:pt x="0" y="21833"/>
                </a:lnTo>
                <a:lnTo>
                  <a:pt x="4850" y="102131"/>
                </a:lnTo>
                <a:lnTo>
                  <a:pt x="64357" y="151544"/>
                </a:lnTo>
                <a:lnTo>
                  <a:pt x="133255" y="176488"/>
                </a:lnTo>
                <a:lnTo>
                  <a:pt x="166281" y="183377"/>
                </a:lnTo>
                <a:lnTo>
                  <a:pt x="191908" y="198037"/>
                </a:lnTo>
                <a:lnTo>
                  <a:pt x="206086" y="207454"/>
                </a:lnTo>
                <a:lnTo>
                  <a:pt x="213887" y="215707"/>
                </a:lnTo>
                <a:lnTo>
                  <a:pt x="220383" y="226874"/>
                </a:lnTo>
                <a:lnTo>
                  <a:pt x="304571" y="110872"/>
                </a:lnTo>
                <a:lnTo>
                  <a:pt x="229881" y="60676"/>
                </a:lnTo>
                <a:lnTo>
                  <a:pt x="196874" y="40417"/>
                </a:lnTo>
                <a:lnTo>
                  <a:pt x="176250" y="32196"/>
                </a:lnTo>
                <a:lnTo>
                  <a:pt x="161553" y="29703"/>
                </a:lnTo>
                <a:lnTo>
                  <a:pt x="141001" y="23133"/>
                </a:lnTo>
                <a:lnTo>
                  <a:pt x="114039" y="13845"/>
                </a:lnTo>
                <a:lnTo>
                  <a:pt x="80111" y="3202"/>
                </a:lnTo>
                <a:lnTo>
                  <a:pt x="46468" y="0"/>
                </a:lnTo>
                <a:close/>
              </a:path>
            </a:pathLst>
          </a:custGeom>
          <a:solidFill>
            <a:srgbClr val="FFFFFF"/>
          </a:solidFill>
        </p:spPr>
        <p:txBody>
          <a:bodyPr wrap="square" lIns="0" tIns="0" rIns="0" bIns="0" rtlCol="0"/>
          <a:lstStyle/>
          <a:p>
            <a:endParaRPr/>
          </a:p>
        </p:txBody>
      </p:sp>
      <p:sp>
        <p:nvSpPr>
          <p:cNvPr id="261" name="object 261"/>
          <p:cNvSpPr/>
          <p:nvPr/>
        </p:nvSpPr>
        <p:spPr>
          <a:xfrm>
            <a:off x="4455119" y="8157414"/>
            <a:ext cx="304800" cy="227329"/>
          </a:xfrm>
          <a:custGeom>
            <a:avLst/>
            <a:gdLst/>
            <a:ahLst/>
            <a:cxnLst/>
            <a:rect l="l" t="t" r="r" b="b"/>
            <a:pathLst>
              <a:path w="304800" h="227329">
                <a:moveTo>
                  <a:pt x="304571" y="110868"/>
                </a:moveTo>
                <a:lnTo>
                  <a:pt x="268153" y="86359"/>
                </a:lnTo>
                <a:lnTo>
                  <a:pt x="229881" y="60672"/>
                </a:lnTo>
                <a:lnTo>
                  <a:pt x="196874" y="40413"/>
                </a:lnTo>
                <a:lnTo>
                  <a:pt x="161548" y="29699"/>
                </a:lnTo>
                <a:lnTo>
                  <a:pt x="140987" y="23129"/>
                </a:lnTo>
                <a:lnTo>
                  <a:pt x="114023" y="13841"/>
                </a:lnTo>
                <a:lnTo>
                  <a:pt x="80111" y="3198"/>
                </a:lnTo>
                <a:lnTo>
                  <a:pt x="46468" y="0"/>
                </a:lnTo>
                <a:lnTo>
                  <a:pt x="21277" y="7092"/>
                </a:lnTo>
                <a:lnTo>
                  <a:pt x="5475" y="16901"/>
                </a:lnTo>
                <a:lnTo>
                  <a:pt x="0" y="21854"/>
                </a:lnTo>
                <a:lnTo>
                  <a:pt x="4850" y="102137"/>
                </a:lnTo>
                <a:lnTo>
                  <a:pt x="64357" y="151543"/>
                </a:lnTo>
                <a:lnTo>
                  <a:pt x="133255" y="176484"/>
                </a:lnTo>
                <a:lnTo>
                  <a:pt x="166281" y="183373"/>
                </a:lnTo>
                <a:lnTo>
                  <a:pt x="191908" y="198033"/>
                </a:lnTo>
                <a:lnTo>
                  <a:pt x="206086" y="207450"/>
                </a:lnTo>
                <a:lnTo>
                  <a:pt x="213887" y="215703"/>
                </a:lnTo>
                <a:lnTo>
                  <a:pt x="220383" y="226870"/>
                </a:lnTo>
              </a:path>
            </a:pathLst>
          </a:custGeom>
          <a:ln w="3175">
            <a:solidFill>
              <a:srgbClr val="090202"/>
            </a:solidFill>
          </a:ln>
        </p:spPr>
        <p:txBody>
          <a:bodyPr wrap="square" lIns="0" tIns="0" rIns="0" bIns="0" rtlCol="0"/>
          <a:lstStyle/>
          <a:p>
            <a:endParaRPr/>
          </a:p>
        </p:txBody>
      </p:sp>
      <p:sp>
        <p:nvSpPr>
          <p:cNvPr id="262" name="object 262"/>
          <p:cNvSpPr/>
          <p:nvPr/>
        </p:nvSpPr>
        <p:spPr>
          <a:xfrm>
            <a:off x="4453096" y="8154620"/>
            <a:ext cx="109938" cy="142181"/>
          </a:xfrm>
          <a:prstGeom prst="rect">
            <a:avLst/>
          </a:prstGeom>
          <a:blipFill>
            <a:blip r:embed="rId5" cstate="print"/>
            <a:stretch>
              <a:fillRect/>
            </a:stretch>
          </a:blipFill>
        </p:spPr>
        <p:txBody>
          <a:bodyPr wrap="square" lIns="0" tIns="0" rIns="0" bIns="0" rtlCol="0"/>
          <a:lstStyle/>
          <a:p>
            <a:endParaRPr/>
          </a:p>
        </p:txBody>
      </p:sp>
      <p:sp>
        <p:nvSpPr>
          <p:cNvPr id="263" name="object 263"/>
          <p:cNvSpPr/>
          <p:nvPr/>
        </p:nvSpPr>
        <p:spPr>
          <a:xfrm>
            <a:off x="4651669" y="8233581"/>
            <a:ext cx="71484" cy="82814"/>
          </a:xfrm>
          <a:prstGeom prst="rect">
            <a:avLst/>
          </a:prstGeom>
          <a:blipFill>
            <a:blip r:embed="rId6" cstate="print"/>
            <a:stretch>
              <a:fillRect/>
            </a:stretch>
          </a:blipFill>
        </p:spPr>
        <p:txBody>
          <a:bodyPr wrap="square" lIns="0" tIns="0" rIns="0" bIns="0" rtlCol="0"/>
          <a:lstStyle/>
          <a:p>
            <a:endParaRPr/>
          </a:p>
        </p:txBody>
      </p:sp>
      <p:sp>
        <p:nvSpPr>
          <p:cNvPr id="264" name="object 264"/>
          <p:cNvSpPr txBox="1"/>
          <p:nvPr/>
        </p:nvSpPr>
        <p:spPr>
          <a:xfrm>
            <a:off x="5533521" y="8600678"/>
            <a:ext cx="287655" cy="182880"/>
          </a:xfrm>
          <a:prstGeom prst="rect">
            <a:avLst/>
          </a:prstGeom>
        </p:spPr>
        <p:txBody>
          <a:bodyPr vert="horz" wrap="square" lIns="0" tIns="16510" rIns="0" bIns="0" rtlCol="0">
            <a:spAutoFit/>
          </a:bodyPr>
          <a:lstStyle/>
          <a:p>
            <a:pPr>
              <a:lnSpc>
                <a:spcPct val="100000"/>
              </a:lnSpc>
              <a:spcBef>
                <a:spcPts val="130"/>
              </a:spcBef>
            </a:pPr>
            <a:r>
              <a:rPr sz="1000" b="1" spc="15" dirty="0">
                <a:solidFill>
                  <a:srgbClr val="231F20"/>
                </a:solidFill>
                <a:latin typeface="Arial Narrow"/>
                <a:cs typeface="Arial Narrow"/>
              </a:rPr>
              <a:t>TEST</a:t>
            </a:r>
            <a:endParaRPr sz="1000">
              <a:latin typeface="Arial Narrow"/>
              <a:cs typeface="Arial Narrow"/>
            </a:endParaRPr>
          </a:p>
        </p:txBody>
      </p:sp>
      <p:sp>
        <p:nvSpPr>
          <p:cNvPr id="265" name="object 265"/>
          <p:cNvSpPr txBox="1"/>
          <p:nvPr/>
        </p:nvSpPr>
        <p:spPr>
          <a:xfrm>
            <a:off x="5389067" y="7570063"/>
            <a:ext cx="186055" cy="175895"/>
          </a:xfrm>
          <a:prstGeom prst="rect">
            <a:avLst/>
          </a:prstGeom>
          <a:solidFill>
            <a:srgbClr val="5A595C"/>
          </a:solidFill>
        </p:spPr>
        <p:txBody>
          <a:bodyPr vert="horz" wrap="square" lIns="0" tIns="12065" rIns="0" bIns="0" rtlCol="0">
            <a:spAutoFit/>
          </a:bodyPr>
          <a:lstStyle/>
          <a:p>
            <a:pPr marL="49530">
              <a:lnSpc>
                <a:spcPct val="100000"/>
              </a:lnSpc>
              <a:spcBef>
                <a:spcPts val="95"/>
              </a:spcBef>
            </a:pPr>
            <a:r>
              <a:rPr sz="900" dirty="0">
                <a:solidFill>
                  <a:srgbClr val="FFFFFF"/>
                </a:solidFill>
                <a:latin typeface="Arial Narrow"/>
                <a:cs typeface="Arial Narrow"/>
              </a:rPr>
              <a:t>3.</a:t>
            </a:r>
            <a:endParaRPr sz="900">
              <a:latin typeface="Arial Narrow"/>
              <a:cs typeface="Arial Narrow"/>
            </a:endParaRPr>
          </a:p>
        </p:txBody>
      </p:sp>
      <p:sp>
        <p:nvSpPr>
          <p:cNvPr id="266" name="object 266"/>
          <p:cNvSpPr/>
          <p:nvPr/>
        </p:nvSpPr>
        <p:spPr>
          <a:xfrm>
            <a:off x="5969079" y="8115643"/>
            <a:ext cx="249039" cy="307312"/>
          </a:xfrm>
          <a:prstGeom prst="rect">
            <a:avLst/>
          </a:prstGeom>
          <a:blipFill>
            <a:blip r:embed="rId7" cstate="print"/>
            <a:stretch>
              <a:fillRect/>
            </a:stretch>
          </a:blipFill>
        </p:spPr>
        <p:txBody>
          <a:bodyPr wrap="square" lIns="0" tIns="0" rIns="0" bIns="0" rtlCol="0"/>
          <a:lstStyle/>
          <a:p>
            <a:endParaRPr/>
          </a:p>
        </p:txBody>
      </p:sp>
      <p:sp>
        <p:nvSpPr>
          <p:cNvPr id="267" name="object 267"/>
          <p:cNvSpPr/>
          <p:nvPr/>
        </p:nvSpPr>
        <p:spPr>
          <a:xfrm>
            <a:off x="5901860" y="7668163"/>
            <a:ext cx="387985" cy="1270000"/>
          </a:xfrm>
          <a:custGeom>
            <a:avLst/>
            <a:gdLst/>
            <a:ahLst/>
            <a:cxnLst/>
            <a:rect l="l" t="t" r="r" b="b"/>
            <a:pathLst>
              <a:path w="387985" h="1270000">
                <a:moveTo>
                  <a:pt x="0" y="177304"/>
                </a:moveTo>
                <a:lnTo>
                  <a:pt x="0" y="1092923"/>
                </a:lnTo>
                <a:lnTo>
                  <a:pt x="495" y="1105941"/>
                </a:lnTo>
                <a:lnTo>
                  <a:pt x="10223" y="1155788"/>
                </a:lnTo>
                <a:lnTo>
                  <a:pt x="25323" y="1191348"/>
                </a:lnTo>
                <a:lnTo>
                  <a:pt x="47256" y="1223860"/>
                </a:lnTo>
                <a:lnTo>
                  <a:pt x="55537" y="1234274"/>
                </a:lnTo>
                <a:lnTo>
                  <a:pt x="64769" y="1243812"/>
                </a:lnTo>
                <a:lnTo>
                  <a:pt x="74510" y="1252893"/>
                </a:lnTo>
                <a:lnTo>
                  <a:pt x="85229" y="1262024"/>
                </a:lnTo>
                <a:lnTo>
                  <a:pt x="95948" y="1269809"/>
                </a:lnTo>
                <a:lnTo>
                  <a:pt x="291731" y="1269809"/>
                </a:lnTo>
                <a:lnTo>
                  <a:pt x="322910" y="1243812"/>
                </a:lnTo>
                <a:lnTo>
                  <a:pt x="348729" y="1213459"/>
                </a:lnTo>
                <a:lnTo>
                  <a:pt x="368198" y="1179639"/>
                </a:lnTo>
                <a:lnTo>
                  <a:pt x="381342" y="1143647"/>
                </a:lnTo>
                <a:lnTo>
                  <a:pt x="387197" y="1105941"/>
                </a:lnTo>
                <a:lnTo>
                  <a:pt x="387667" y="1092923"/>
                </a:lnTo>
                <a:lnTo>
                  <a:pt x="387667" y="177304"/>
                </a:lnTo>
                <a:lnTo>
                  <a:pt x="384276" y="139153"/>
                </a:lnTo>
                <a:lnTo>
                  <a:pt x="373557" y="102311"/>
                </a:lnTo>
                <a:lnTo>
                  <a:pt x="356019" y="67627"/>
                </a:lnTo>
                <a:lnTo>
                  <a:pt x="332155" y="35979"/>
                </a:lnTo>
                <a:lnTo>
                  <a:pt x="302437" y="8229"/>
                </a:lnTo>
                <a:lnTo>
                  <a:pt x="291731" y="0"/>
                </a:lnTo>
                <a:lnTo>
                  <a:pt x="95948" y="0"/>
                </a:lnTo>
                <a:lnTo>
                  <a:pt x="64769" y="26441"/>
                </a:lnTo>
                <a:lnTo>
                  <a:pt x="47256" y="46380"/>
                </a:lnTo>
                <a:lnTo>
                  <a:pt x="38963" y="56781"/>
                </a:lnTo>
                <a:lnTo>
                  <a:pt x="19494" y="90614"/>
                </a:lnTo>
                <a:lnTo>
                  <a:pt x="6350" y="127025"/>
                </a:lnTo>
                <a:lnTo>
                  <a:pt x="495" y="164312"/>
                </a:lnTo>
                <a:lnTo>
                  <a:pt x="0" y="177304"/>
                </a:lnTo>
                <a:close/>
              </a:path>
            </a:pathLst>
          </a:custGeom>
          <a:ln w="3175">
            <a:solidFill>
              <a:srgbClr val="050100"/>
            </a:solidFill>
          </a:ln>
        </p:spPr>
        <p:txBody>
          <a:bodyPr wrap="square" lIns="0" tIns="0" rIns="0" bIns="0" rtlCol="0"/>
          <a:lstStyle/>
          <a:p>
            <a:endParaRPr/>
          </a:p>
        </p:txBody>
      </p:sp>
      <p:sp>
        <p:nvSpPr>
          <p:cNvPr id="268" name="object 268"/>
          <p:cNvSpPr/>
          <p:nvPr/>
        </p:nvSpPr>
        <p:spPr>
          <a:xfrm>
            <a:off x="5933163" y="7700198"/>
            <a:ext cx="325120" cy="1205865"/>
          </a:xfrm>
          <a:custGeom>
            <a:avLst/>
            <a:gdLst/>
            <a:ahLst/>
            <a:cxnLst/>
            <a:rect l="l" t="t" r="r" b="b"/>
            <a:pathLst>
              <a:path w="325120" h="1205865">
                <a:moveTo>
                  <a:pt x="0" y="168363"/>
                </a:moveTo>
                <a:lnTo>
                  <a:pt x="0" y="1037780"/>
                </a:lnTo>
                <a:lnTo>
                  <a:pt x="393" y="1050124"/>
                </a:lnTo>
                <a:lnTo>
                  <a:pt x="8559" y="1097483"/>
                </a:lnTo>
                <a:lnTo>
                  <a:pt x="26543" y="1141933"/>
                </a:lnTo>
                <a:lnTo>
                  <a:pt x="54292" y="1181049"/>
                </a:lnTo>
                <a:lnTo>
                  <a:pt x="80441" y="1205750"/>
                </a:lnTo>
                <a:lnTo>
                  <a:pt x="244627" y="1205750"/>
                </a:lnTo>
                <a:lnTo>
                  <a:pt x="278536" y="1171994"/>
                </a:lnTo>
                <a:lnTo>
                  <a:pt x="303860" y="1131227"/>
                </a:lnTo>
                <a:lnTo>
                  <a:pt x="319786" y="1085951"/>
                </a:lnTo>
                <a:lnTo>
                  <a:pt x="325094" y="1037780"/>
                </a:lnTo>
                <a:lnTo>
                  <a:pt x="325094" y="168363"/>
                </a:lnTo>
                <a:lnTo>
                  <a:pt x="319786" y="120205"/>
                </a:lnTo>
                <a:lnTo>
                  <a:pt x="303860" y="74930"/>
                </a:lnTo>
                <a:lnTo>
                  <a:pt x="278536" y="34175"/>
                </a:lnTo>
                <a:lnTo>
                  <a:pt x="244627" y="0"/>
                </a:lnTo>
                <a:lnTo>
                  <a:pt x="80441" y="0"/>
                </a:lnTo>
                <a:lnTo>
                  <a:pt x="46532" y="34175"/>
                </a:lnTo>
                <a:lnTo>
                  <a:pt x="21234" y="74930"/>
                </a:lnTo>
                <a:lnTo>
                  <a:pt x="5308" y="120611"/>
                </a:lnTo>
                <a:lnTo>
                  <a:pt x="0" y="168363"/>
                </a:lnTo>
                <a:close/>
              </a:path>
            </a:pathLst>
          </a:custGeom>
          <a:ln w="3175">
            <a:solidFill>
              <a:srgbClr val="050100"/>
            </a:solidFill>
          </a:ln>
        </p:spPr>
        <p:txBody>
          <a:bodyPr wrap="square" lIns="0" tIns="0" rIns="0" bIns="0" rtlCol="0"/>
          <a:lstStyle/>
          <a:p>
            <a:endParaRPr/>
          </a:p>
        </p:txBody>
      </p:sp>
      <p:sp>
        <p:nvSpPr>
          <p:cNvPr id="269" name="object 269"/>
          <p:cNvSpPr/>
          <p:nvPr/>
        </p:nvSpPr>
        <p:spPr>
          <a:xfrm>
            <a:off x="6035979" y="8183331"/>
            <a:ext cx="94615" cy="45085"/>
          </a:xfrm>
          <a:custGeom>
            <a:avLst/>
            <a:gdLst/>
            <a:ahLst/>
            <a:cxnLst/>
            <a:rect l="l" t="t" r="r" b="b"/>
            <a:pathLst>
              <a:path w="94614" h="45084">
                <a:moveTo>
                  <a:pt x="94132" y="39497"/>
                </a:moveTo>
                <a:lnTo>
                  <a:pt x="94132" y="42583"/>
                </a:lnTo>
                <a:lnTo>
                  <a:pt x="91630" y="45072"/>
                </a:lnTo>
                <a:lnTo>
                  <a:pt x="88557" y="45072"/>
                </a:lnTo>
                <a:lnTo>
                  <a:pt x="5575" y="45072"/>
                </a:lnTo>
                <a:lnTo>
                  <a:pt x="2501" y="45072"/>
                </a:lnTo>
                <a:lnTo>
                  <a:pt x="0" y="42583"/>
                </a:lnTo>
                <a:lnTo>
                  <a:pt x="0" y="39497"/>
                </a:lnTo>
                <a:lnTo>
                  <a:pt x="0" y="5588"/>
                </a:lnTo>
                <a:lnTo>
                  <a:pt x="0" y="2501"/>
                </a:lnTo>
                <a:lnTo>
                  <a:pt x="2501" y="0"/>
                </a:lnTo>
                <a:lnTo>
                  <a:pt x="5575" y="0"/>
                </a:lnTo>
                <a:lnTo>
                  <a:pt x="88557" y="0"/>
                </a:lnTo>
                <a:lnTo>
                  <a:pt x="91630" y="0"/>
                </a:lnTo>
                <a:lnTo>
                  <a:pt x="94132" y="2501"/>
                </a:lnTo>
                <a:lnTo>
                  <a:pt x="94132" y="5588"/>
                </a:lnTo>
                <a:lnTo>
                  <a:pt x="94132" y="39497"/>
                </a:lnTo>
                <a:close/>
              </a:path>
            </a:pathLst>
          </a:custGeom>
          <a:ln w="3175">
            <a:solidFill>
              <a:srgbClr val="050100"/>
            </a:solidFill>
          </a:ln>
        </p:spPr>
        <p:txBody>
          <a:bodyPr wrap="square" lIns="0" tIns="0" rIns="0" bIns="0" rtlCol="0"/>
          <a:lstStyle/>
          <a:p>
            <a:endParaRPr/>
          </a:p>
        </p:txBody>
      </p:sp>
      <p:sp>
        <p:nvSpPr>
          <p:cNvPr id="270" name="object 270"/>
          <p:cNvSpPr/>
          <p:nvPr/>
        </p:nvSpPr>
        <p:spPr>
          <a:xfrm>
            <a:off x="6060640" y="8309274"/>
            <a:ext cx="52705" cy="52705"/>
          </a:xfrm>
          <a:custGeom>
            <a:avLst/>
            <a:gdLst/>
            <a:ahLst/>
            <a:cxnLst/>
            <a:rect l="l" t="t" r="r" b="b"/>
            <a:pathLst>
              <a:path w="52704" h="52704">
                <a:moveTo>
                  <a:pt x="52158" y="26073"/>
                </a:moveTo>
                <a:lnTo>
                  <a:pt x="50108" y="36224"/>
                </a:lnTo>
                <a:lnTo>
                  <a:pt x="44515" y="44516"/>
                </a:lnTo>
                <a:lnTo>
                  <a:pt x="36219" y="50108"/>
                </a:lnTo>
                <a:lnTo>
                  <a:pt x="26060" y="52158"/>
                </a:lnTo>
                <a:lnTo>
                  <a:pt x="15918" y="50108"/>
                </a:lnTo>
                <a:lnTo>
                  <a:pt x="7634" y="44516"/>
                </a:lnTo>
                <a:lnTo>
                  <a:pt x="2048" y="36224"/>
                </a:lnTo>
                <a:lnTo>
                  <a:pt x="0" y="26073"/>
                </a:lnTo>
                <a:lnTo>
                  <a:pt x="2048" y="15923"/>
                </a:lnTo>
                <a:lnTo>
                  <a:pt x="7634" y="7635"/>
                </a:lnTo>
                <a:lnTo>
                  <a:pt x="15918" y="2048"/>
                </a:lnTo>
                <a:lnTo>
                  <a:pt x="26060" y="0"/>
                </a:lnTo>
                <a:lnTo>
                  <a:pt x="36219" y="2048"/>
                </a:lnTo>
                <a:lnTo>
                  <a:pt x="44515" y="7635"/>
                </a:lnTo>
                <a:lnTo>
                  <a:pt x="50108" y="15923"/>
                </a:lnTo>
                <a:lnTo>
                  <a:pt x="52158" y="26073"/>
                </a:lnTo>
                <a:close/>
              </a:path>
            </a:pathLst>
          </a:custGeom>
          <a:ln w="3175">
            <a:solidFill>
              <a:srgbClr val="050100"/>
            </a:solidFill>
          </a:ln>
        </p:spPr>
        <p:txBody>
          <a:bodyPr wrap="square" lIns="0" tIns="0" rIns="0" bIns="0" rtlCol="0"/>
          <a:lstStyle/>
          <a:p>
            <a:endParaRPr/>
          </a:p>
        </p:txBody>
      </p:sp>
      <p:sp>
        <p:nvSpPr>
          <p:cNvPr id="271" name="object 271"/>
          <p:cNvSpPr/>
          <p:nvPr/>
        </p:nvSpPr>
        <p:spPr>
          <a:xfrm>
            <a:off x="6060361" y="8306760"/>
            <a:ext cx="57785" cy="57785"/>
          </a:xfrm>
          <a:custGeom>
            <a:avLst/>
            <a:gdLst/>
            <a:ahLst/>
            <a:cxnLst/>
            <a:rect l="l" t="t" r="r" b="b"/>
            <a:pathLst>
              <a:path w="57785" h="57784">
                <a:moveTo>
                  <a:pt x="57175" y="28587"/>
                </a:moveTo>
                <a:lnTo>
                  <a:pt x="54928" y="39721"/>
                </a:lnTo>
                <a:lnTo>
                  <a:pt x="48802" y="48812"/>
                </a:lnTo>
                <a:lnTo>
                  <a:pt x="39719" y="54940"/>
                </a:lnTo>
                <a:lnTo>
                  <a:pt x="28600" y="57188"/>
                </a:lnTo>
                <a:lnTo>
                  <a:pt x="17466" y="54940"/>
                </a:lnTo>
                <a:lnTo>
                  <a:pt x="8375" y="48812"/>
                </a:lnTo>
                <a:lnTo>
                  <a:pt x="2247" y="39721"/>
                </a:lnTo>
                <a:lnTo>
                  <a:pt x="0" y="28587"/>
                </a:lnTo>
                <a:lnTo>
                  <a:pt x="2247" y="17461"/>
                </a:lnTo>
                <a:lnTo>
                  <a:pt x="8375" y="8374"/>
                </a:lnTo>
                <a:lnTo>
                  <a:pt x="17466" y="2246"/>
                </a:lnTo>
                <a:lnTo>
                  <a:pt x="28600" y="0"/>
                </a:lnTo>
                <a:lnTo>
                  <a:pt x="39719" y="2246"/>
                </a:lnTo>
                <a:lnTo>
                  <a:pt x="48802" y="8374"/>
                </a:lnTo>
                <a:lnTo>
                  <a:pt x="54928" y="17461"/>
                </a:lnTo>
                <a:lnTo>
                  <a:pt x="57175" y="28587"/>
                </a:lnTo>
                <a:close/>
              </a:path>
            </a:pathLst>
          </a:custGeom>
          <a:ln w="3175">
            <a:solidFill>
              <a:srgbClr val="050100"/>
            </a:solidFill>
          </a:ln>
        </p:spPr>
        <p:txBody>
          <a:bodyPr wrap="square" lIns="0" tIns="0" rIns="0" bIns="0" rtlCol="0"/>
          <a:lstStyle/>
          <a:p>
            <a:endParaRPr/>
          </a:p>
        </p:txBody>
      </p:sp>
      <p:sp>
        <p:nvSpPr>
          <p:cNvPr id="272" name="object 272"/>
          <p:cNvSpPr txBox="1"/>
          <p:nvPr/>
        </p:nvSpPr>
        <p:spPr>
          <a:xfrm>
            <a:off x="6048878" y="8199053"/>
            <a:ext cx="106680" cy="121920"/>
          </a:xfrm>
          <a:prstGeom prst="rect">
            <a:avLst/>
          </a:prstGeom>
        </p:spPr>
        <p:txBody>
          <a:bodyPr vert="horz" wrap="square" lIns="0" tIns="12065" rIns="0" bIns="0" rtlCol="0">
            <a:spAutoFit/>
          </a:bodyPr>
          <a:lstStyle/>
          <a:p>
            <a:pPr marL="23495" marR="5080" indent="-24130">
              <a:lnSpc>
                <a:spcPct val="157700"/>
              </a:lnSpc>
              <a:spcBef>
                <a:spcPts val="95"/>
              </a:spcBef>
            </a:pPr>
            <a:r>
              <a:rPr sz="200" b="1" spc="5" dirty="0">
                <a:solidFill>
                  <a:srgbClr val="231F20"/>
                </a:solidFill>
                <a:latin typeface="Arial"/>
                <a:cs typeface="Arial"/>
              </a:rPr>
              <a:t>RESET  TEST</a:t>
            </a:r>
            <a:endParaRPr sz="200">
              <a:latin typeface="Arial"/>
              <a:cs typeface="Arial"/>
            </a:endParaRPr>
          </a:p>
        </p:txBody>
      </p:sp>
      <p:sp>
        <p:nvSpPr>
          <p:cNvPr id="273" name="object 273"/>
          <p:cNvSpPr/>
          <p:nvPr/>
        </p:nvSpPr>
        <p:spPr>
          <a:xfrm>
            <a:off x="6048184" y="8282416"/>
            <a:ext cx="20320" cy="20320"/>
          </a:xfrm>
          <a:custGeom>
            <a:avLst/>
            <a:gdLst/>
            <a:ahLst/>
            <a:cxnLst/>
            <a:rect l="l" t="t" r="r" b="b"/>
            <a:pathLst>
              <a:path w="20320" h="20320">
                <a:moveTo>
                  <a:pt x="20040" y="10020"/>
                </a:moveTo>
                <a:lnTo>
                  <a:pt x="20040" y="15557"/>
                </a:lnTo>
                <a:lnTo>
                  <a:pt x="15570" y="20040"/>
                </a:lnTo>
                <a:lnTo>
                  <a:pt x="10020" y="20040"/>
                </a:lnTo>
                <a:lnTo>
                  <a:pt x="4483" y="20040"/>
                </a:lnTo>
                <a:lnTo>
                  <a:pt x="0" y="15557"/>
                </a:lnTo>
                <a:lnTo>
                  <a:pt x="0" y="10020"/>
                </a:lnTo>
                <a:lnTo>
                  <a:pt x="0" y="4483"/>
                </a:lnTo>
                <a:lnTo>
                  <a:pt x="4483" y="0"/>
                </a:lnTo>
                <a:lnTo>
                  <a:pt x="10020" y="0"/>
                </a:lnTo>
                <a:lnTo>
                  <a:pt x="15570" y="0"/>
                </a:lnTo>
                <a:lnTo>
                  <a:pt x="20040" y="4483"/>
                </a:lnTo>
                <a:lnTo>
                  <a:pt x="20040" y="10020"/>
                </a:lnTo>
                <a:close/>
              </a:path>
            </a:pathLst>
          </a:custGeom>
          <a:ln w="3175">
            <a:solidFill>
              <a:srgbClr val="231F20"/>
            </a:solidFill>
          </a:ln>
        </p:spPr>
        <p:txBody>
          <a:bodyPr wrap="square" lIns="0" tIns="0" rIns="0" bIns="0" rtlCol="0"/>
          <a:lstStyle/>
          <a:p>
            <a:endParaRPr/>
          </a:p>
        </p:txBody>
      </p:sp>
      <p:sp>
        <p:nvSpPr>
          <p:cNvPr id="274" name="object 274"/>
          <p:cNvSpPr/>
          <p:nvPr/>
        </p:nvSpPr>
        <p:spPr>
          <a:xfrm>
            <a:off x="6064923" y="8259750"/>
            <a:ext cx="57150" cy="15875"/>
          </a:xfrm>
          <a:custGeom>
            <a:avLst/>
            <a:gdLst/>
            <a:ahLst/>
            <a:cxnLst/>
            <a:rect l="l" t="t" r="r" b="b"/>
            <a:pathLst>
              <a:path w="57150" h="15875">
                <a:moveTo>
                  <a:pt x="57048" y="15875"/>
                </a:moveTo>
                <a:lnTo>
                  <a:pt x="0" y="15875"/>
                </a:lnTo>
                <a:lnTo>
                  <a:pt x="0" y="0"/>
                </a:lnTo>
                <a:lnTo>
                  <a:pt x="57048" y="0"/>
                </a:lnTo>
                <a:lnTo>
                  <a:pt x="57048" y="15875"/>
                </a:lnTo>
                <a:close/>
              </a:path>
            </a:pathLst>
          </a:custGeom>
          <a:ln w="3175">
            <a:solidFill>
              <a:srgbClr val="231F20"/>
            </a:solidFill>
          </a:ln>
        </p:spPr>
        <p:txBody>
          <a:bodyPr wrap="square" lIns="0" tIns="0" rIns="0" bIns="0" rtlCol="0"/>
          <a:lstStyle/>
          <a:p>
            <a:endParaRPr/>
          </a:p>
        </p:txBody>
      </p:sp>
      <p:sp>
        <p:nvSpPr>
          <p:cNvPr id="275" name="object 275"/>
          <p:cNvSpPr/>
          <p:nvPr/>
        </p:nvSpPr>
        <p:spPr>
          <a:xfrm>
            <a:off x="6024792" y="7565580"/>
            <a:ext cx="183972" cy="114731"/>
          </a:xfrm>
          <a:prstGeom prst="rect">
            <a:avLst/>
          </a:prstGeom>
          <a:blipFill>
            <a:blip r:embed="rId8" cstate="print"/>
            <a:stretch>
              <a:fillRect/>
            </a:stretch>
          </a:blipFill>
        </p:spPr>
        <p:txBody>
          <a:bodyPr wrap="square" lIns="0" tIns="0" rIns="0" bIns="0" rtlCol="0"/>
          <a:lstStyle/>
          <a:p>
            <a:endParaRPr/>
          </a:p>
        </p:txBody>
      </p:sp>
      <p:sp>
        <p:nvSpPr>
          <p:cNvPr id="276" name="object 276"/>
          <p:cNvSpPr/>
          <p:nvPr/>
        </p:nvSpPr>
        <p:spPr>
          <a:xfrm>
            <a:off x="6038385" y="8933393"/>
            <a:ext cx="160909" cy="120911"/>
          </a:xfrm>
          <a:prstGeom prst="rect">
            <a:avLst/>
          </a:prstGeom>
          <a:blipFill>
            <a:blip r:embed="rId9" cstate="print"/>
            <a:stretch>
              <a:fillRect/>
            </a:stretch>
          </a:blipFill>
        </p:spPr>
        <p:txBody>
          <a:bodyPr wrap="square" lIns="0" tIns="0" rIns="0" bIns="0" rtlCol="0"/>
          <a:lstStyle/>
          <a:p>
            <a:endParaRPr/>
          </a:p>
        </p:txBody>
      </p:sp>
      <p:sp>
        <p:nvSpPr>
          <p:cNvPr id="277" name="object 277"/>
          <p:cNvSpPr/>
          <p:nvPr/>
        </p:nvSpPr>
        <p:spPr>
          <a:xfrm>
            <a:off x="5679011" y="8335350"/>
            <a:ext cx="421005" cy="276225"/>
          </a:xfrm>
          <a:custGeom>
            <a:avLst/>
            <a:gdLst/>
            <a:ahLst/>
            <a:cxnLst/>
            <a:rect l="l" t="t" r="r" b="b"/>
            <a:pathLst>
              <a:path w="421004" h="276225">
                <a:moveTo>
                  <a:pt x="420763" y="0"/>
                </a:moveTo>
                <a:lnTo>
                  <a:pt x="320598" y="24447"/>
                </a:lnTo>
                <a:lnTo>
                  <a:pt x="342353" y="39992"/>
                </a:lnTo>
                <a:lnTo>
                  <a:pt x="0" y="260083"/>
                </a:lnTo>
                <a:lnTo>
                  <a:pt x="10172" y="275894"/>
                </a:lnTo>
                <a:lnTo>
                  <a:pt x="352501" y="55816"/>
                </a:lnTo>
                <a:lnTo>
                  <a:pt x="376843" y="55816"/>
                </a:lnTo>
                <a:lnTo>
                  <a:pt x="420763" y="0"/>
                </a:lnTo>
                <a:close/>
              </a:path>
              <a:path w="421004" h="276225">
                <a:moveTo>
                  <a:pt x="376843" y="55816"/>
                </a:moveTo>
                <a:lnTo>
                  <a:pt x="352501" y="55816"/>
                </a:lnTo>
                <a:lnTo>
                  <a:pt x="356996" y="81038"/>
                </a:lnTo>
                <a:lnTo>
                  <a:pt x="376843" y="55816"/>
                </a:lnTo>
                <a:close/>
              </a:path>
            </a:pathLst>
          </a:custGeom>
          <a:solidFill>
            <a:srgbClr val="58595B"/>
          </a:solidFill>
        </p:spPr>
        <p:txBody>
          <a:bodyPr wrap="square" lIns="0" tIns="0" rIns="0" bIns="0" rtlCol="0"/>
          <a:lstStyle/>
          <a:p>
            <a:endParaRPr/>
          </a:p>
        </p:txBody>
      </p:sp>
      <p:sp>
        <p:nvSpPr>
          <p:cNvPr id="278" name="object 278"/>
          <p:cNvSpPr/>
          <p:nvPr/>
        </p:nvSpPr>
        <p:spPr>
          <a:xfrm>
            <a:off x="6165353" y="8299794"/>
            <a:ext cx="304800" cy="227329"/>
          </a:xfrm>
          <a:custGeom>
            <a:avLst/>
            <a:gdLst/>
            <a:ahLst/>
            <a:cxnLst/>
            <a:rect l="l" t="t" r="r" b="b"/>
            <a:pathLst>
              <a:path w="304800" h="227329">
                <a:moveTo>
                  <a:pt x="46479" y="0"/>
                </a:moveTo>
                <a:lnTo>
                  <a:pt x="21283" y="7083"/>
                </a:lnTo>
                <a:lnTo>
                  <a:pt x="5477" y="16880"/>
                </a:lnTo>
                <a:lnTo>
                  <a:pt x="0" y="21827"/>
                </a:lnTo>
                <a:lnTo>
                  <a:pt x="4832" y="102115"/>
                </a:lnTo>
                <a:lnTo>
                  <a:pt x="64336" y="151529"/>
                </a:lnTo>
                <a:lnTo>
                  <a:pt x="133239" y="176479"/>
                </a:lnTo>
                <a:lnTo>
                  <a:pt x="166268" y="183371"/>
                </a:lnTo>
                <a:lnTo>
                  <a:pt x="191895" y="198045"/>
                </a:lnTo>
                <a:lnTo>
                  <a:pt x="206070" y="207466"/>
                </a:lnTo>
                <a:lnTo>
                  <a:pt x="213863" y="215711"/>
                </a:lnTo>
                <a:lnTo>
                  <a:pt x="220344" y="226856"/>
                </a:lnTo>
                <a:lnTo>
                  <a:pt x="304533" y="110880"/>
                </a:lnTo>
                <a:lnTo>
                  <a:pt x="229865" y="60665"/>
                </a:lnTo>
                <a:lnTo>
                  <a:pt x="196860" y="40401"/>
                </a:lnTo>
                <a:lnTo>
                  <a:pt x="176237" y="32178"/>
                </a:lnTo>
                <a:lnTo>
                  <a:pt x="161541" y="29687"/>
                </a:lnTo>
                <a:lnTo>
                  <a:pt x="140992" y="23121"/>
                </a:lnTo>
                <a:lnTo>
                  <a:pt x="114037" y="13838"/>
                </a:lnTo>
                <a:lnTo>
                  <a:pt x="80124" y="3196"/>
                </a:lnTo>
                <a:lnTo>
                  <a:pt x="46479" y="0"/>
                </a:lnTo>
                <a:close/>
              </a:path>
            </a:pathLst>
          </a:custGeom>
          <a:solidFill>
            <a:srgbClr val="FFFFFF"/>
          </a:solidFill>
        </p:spPr>
        <p:txBody>
          <a:bodyPr wrap="square" lIns="0" tIns="0" rIns="0" bIns="0" rtlCol="0"/>
          <a:lstStyle/>
          <a:p>
            <a:endParaRPr/>
          </a:p>
        </p:txBody>
      </p:sp>
      <p:sp>
        <p:nvSpPr>
          <p:cNvPr id="279" name="object 279"/>
          <p:cNvSpPr/>
          <p:nvPr/>
        </p:nvSpPr>
        <p:spPr>
          <a:xfrm>
            <a:off x="6165353" y="8299800"/>
            <a:ext cx="304800" cy="227329"/>
          </a:xfrm>
          <a:custGeom>
            <a:avLst/>
            <a:gdLst/>
            <a:ahLst/>
            <a:cxnLst/>
            <a:rect l="l" t="t" r="r" b="b"/>
            <a:pathLst>
              <a:path w="304800" h="227329">
                <a:moveTo>
                  <a:pt x="304533" y="110874"/>
                </a:moveTo>
                <a:lnTo>
                  <a:pt x="268129" y="86355"/>
                </a:lnTo>
                <a:lnTo>
                  <a:pt x="229865" y="60659"/>
                </a:lnTo>
                <a:lnTo>
                  <a:pt x="196860" y="40395"/>
                </a:lnTo>
                <a:lnTo>
                  <a:pt x="161532" y="29681"/>
                </a:lnTo>
                <a:lnTo>
                  <a:pt x="140968" y="23115"/>
                </a:lnTo>
                <a:lnTo>
                  <a:pt x="114010" y="13832"/>
                </a:lnTo>
                <a:lnTo>
                  <a:pt x="80124" y="3190"/>
                </a:lnTo>
                <a:lnTo>
                  <a:pt x="46468" y="0"/>
                </a:lnTo>
                <a:lnTo>
                  <a:pt x="21274" y="7096"/>
                </a:lnTo>
                <a:lnTo>
                  <a:pt x="5473" y="16906"/>
                </a:lnTo>
                <a:lnTo>
                  <a:pt x="0" y="21859"/>
                </a:lnTo>
                <a:lnTo>
                  <a:pt x="4832" y="102125"/>
                </a:lnTo>
                <a:lnTo>
                  <a:pt x="64336" y="151528"/>
                </a:lnTo>
                <a:lnTo>
                  <a:pt x="133239" y="176473"/>
                </a:lnTo>
                <a:lnTo>
                  <a:pt x="166268" y="183365"/>
                </a:lnTo>
                <a:lnTo>
                  <a:pt x="191895" y="198039"/>
                </a:lnTo>
                <a:lnTo>
                  <a:pt x="206070" y="207460"/>
                </a:lnTo>
                <a:lnTo>
                  <a:pt x="213863" y="215705"/>
                </a:lnTo>
                <a:lnTo>
                  <a:pt x="220344" y="226850"/>
                </a:lnTo>
              </a:path>
            </a:pathLst>
          </a:custGeom>
          <a:ln w="3175">
            <a:solidFill>
              <a:srgbClr val="090202"/>
            </a:solidFill>
          </a:ln>
        </p:spPr>
        <p:txBody>
          <a:bodyPr wrap="square" lIns="0" tIns="0" rIns="0" bIns="0" rtlCol="0"/>
          <a:lstStyle/>
          <a:p>
            <a:endParaRPr/>
          </a:p>
        </p:txBody>
      </p:sp>
      <p:sp>
        <p:nvSpPr>
          <p:cNvPr id="280" name="object 280"/>
          <p:cNvSpPr/>
          <p:nvPr/>
        </p:nvSpPr>
        <p:spPr>
          <a:xfrm>
            <a:off x="6163304" y="8297012"/>
            <a:ext cx="109927" cy="142173"/>
          </a:xfrm>
          <a:prstGeom prst="rect">
            <a:avLst/>
          </a:prstGeom>
          <a:blipFill>
            <a:blip r:embed="rId10" cstate="print"/>
            <a:stretch>
              <a:fillRect/>
            </a:stretch>
          </a:blipFill>
        </p:spPr>
        <p:txBody>
          <a:bodyPr wrap="square" lIns="0" tIns="0" rIns="0" bIns="0" rtlCol="0"/>
          <a:lstStyle/>
          <a:p>
            <a:endParaRPr/>
          </a:p>
        </p:txBody>
      </p:sp>
      <p:sp>
        <p:nvSpPr>
          <p:cNvPr id="281" name="object 281"/>
          <p:cNvSpPr/>
          <p:nvPr/>
        </p:nvSpPr>
        <p:spPr>
          <a:xfrm>
            <a:off x="6361875" y="8375953"/>
            <a:ext cx="71498" cy="82826"/>
          </a:xfrm>
          <a:prstGeom prst="rect">
            <a:avLst/>
          </a:prstGeom>
          <a:blipFill>
            <a:blip r:embed="rId11" cstate="print"/>
            <a:stretch>
              <a:fillRect/>
            </a:stretch>
          </a:blipFill>
        </p:spPr>
        <p:txBody>
          <a:bodyPr wrap="square" lIns="0" tIns="0" rIns="0" bIns="0" rtlCol="0"/>
          <a:lstStyle/>
          <a:p>
            <a:endParaRPr/>
          </a:p>
        </p:txBody>
      </p:sp>
      <p:sp>
        <p:nvSpPr>
          <p:cNvPr id="282" name="object 282"/>
          <p:cNvSpPr/>
          <p:nvPr/>
        </p:nvSpPr>
        <p:spPr>
          <a:xfrm>
            <a:off x="1018585" y="7897289"/>
            <a:ext cx="742950" cy="860425"/>
          </a:xfrm>
          <a:custGeom>
            <a:avLst/>
            <a:gdLst/>
            <a:ahLst/>
            <a:cxnLst/>
            <a:rect l="l" t="t" r="r" b="b"/>
            <a:pathLst>
              <a:path w="742950" h="860425">
                <a:moveTo>
                  <a:pt x="34950" y="462584"/>
                </a:moveTo>
                <a:lnTo>
                  <a:pt x="0" y="24765"/>
                </a:lnTo>
                <a:lnTo>
                  <a:pt x="742746" y="0"/>
                </a:lnTo>
                <a:lnTo>
                  <a:pt x="662533" y="860323"/>
                </a:lnTo>
                <a:lnTo>
                  <a:pt x="133603" y="677100"/>
                </a:lnTo>
              </a:path>
            </a:pathLst>
          </a:custGeom>
          <a:ln w="4800">
            <a:solidFill>
              <a:srgbClr val="231F20"/>
            </a:solidFill>
          </a:ln>
        </p:spPr>
        <p:txBody>
          <a:bodyPr wrap="square" lIns="0" tIns="0" rIns="0" bIns="0" rtlCol="0"/>
          <a:lstStyle/>
          <a:p>
            <a:endParaRPr/>
          </a:p>
        </p:txBody>
      </p:sp>
      <p:sp>
        <p:nvSpPr>
          <p:cNvPr id="283" name="object 283"/>
          <p:cNvSpPr/>
          <p:nvPr/>
        </p:nvSpPr>
        <p:spPr>
          <a:xfrm>
            <a:off x="1149789" y="7967753"/>
            <a:ext cx="455930" cy="673735"/>
          </a:xfrm>
          <a:custGeom>
            <a:avLst/>
            <a:gdLst/>
            <a:ahLst/>
            <a:cxnLst/>
            <a:rect l="l" t="t" r="r" b="b"/>
            <a:pathLst>
              <a:path w="455930" h="673734">
                <a:moveTo>
                  <a:pt x="14549" y="306717"/>
                </a:moveTo>
                <a:lnTo>
                  <a:pt x="2217" y="22390"/>
                </a:lnTo>
                <a:lnTo>
                  <a:pt x="0" y="10795"/>
                </a:lnTo>
                <a:lnTo>
                  <a:pt x="2527" y="4598"/>
                </a:lnTo>
                <a:lnTo>
                  <a:pt x="12738" y="1700"/>
                </a:lnTo>
                <a:lnTo>
                  <a:pt x="33573" y="0"/>
                </a:lnTo>
                <a:lnTo>
                  <a:pt x="426511" y="0"/>
                </a:lnTo>
                <a:lnTo>
                  <a:pt x="445876" y="5033"/>
                </a:lnTo>
                <a:lnTo>
                  <a:pt x="454842" y="12742"/>
                </a:lnTo>
                <a:lnTo>
                  <a:pt x="455669" y="28555"/>
                </a:lnTo>
                <a:lnTo>
                  <a:pt x="450616" y="57899"/>
                </a:lnTo>
                <a:lnTo>
                  <a:pt x="414446" y="635063"/>
                </a:lnTo>
                <a:lnTo>
                  <a:pt x="412104" y="661949"/>
                </a:lnTo>
                <a:lnTo>
                  <a:pt x="404712" y="673365"/>
                </a:lnTo>
                <a:lnTo>
                  <a:pt x="386318" y="671519"/>
                </a:lnTo>
                <a:lnTo>
                  <a:pt x="350972" y="658622"/>
                </a:lnTo>
                <a:lnTo>
                  <a:pt x="277679" y="633210"/>
                </a:lnTo>
                <a:lnTo>
                  <a:pt x="183686" y="603284"/>
                </a:lnTo>
                <a:lnTo>
                  <a:pt x="102625" y="578354"/>
                </a:lnTo>
                <a:lnTo>
                  <a:pt x="68130" y="567931"/>
                </a:lnTo>
              </a:path>
            </a:pathLst>
          </a:custGeom>
          <a:ln w="4800">
            <a:solidFill>
              <a:srgbClr val="231F20"/>
            </a:solidFill>
          </a:ln>
        </p:spPr>
        <p:txBody>
          <a:bodyPr wrap="square" lIns="0" tIns="0" rIns="0" bIns="0" rtlCol="0"/>
          <a:lstStyle/>
          <a:p>
            <a:endParaRPr/>
          </a:p>
        </p:txBody>
      </p:sp>
      <p:sp>
        <p:nvSpPr>
          <p:cNvPr id="284" name="object 284"/>
          <p:cNvSpPr/>
          <p:nvPr/>
        </p:nvSpPr>
        <p:spPr>
          <a:xfrm>
            <a:off x="1035880" y="8066090"/>
            <a:ext cx="500380" cy="565785"/>
          </a:xfrm>
          <a:custGeom>
            <a:avLst/>
            <a:gdLst/>
            <a:ahLst/>
            <a:cxnLst/>
            <a:rect l="l" t="t" r="r" b="b"/>
            <a:pathLst>
              <a:path w="500380" h="565784">
                <a:moveTo>
                  <a:pt x="165912" y="182484"/>
                </a:moveTo>
                <a:lnTo>
                  <a:pt x="202658" y="52886"/>
                </a:lnTo>
                <a:lnTo>
                  <a:pt x="241566" y="0"/>
                </a:lnTo>
                <a:lnTo>
                  <a:pt x="306630" y="15104"/>
                </a:lnTo>
                <a:lnTo>
                  <a:pt x="421843" y="89482"/>
                </a:lnTo>
                <a:lnTo>
                  <a:pt x="466237" y="125015"/>
                </a:lnTo>
                <a:lnTo>
                  <a:pt x="498070" y="185921"/>
                </a:lnTo>
                <a:lnTo>
                  <a:pt x="500202" y="239406"/>
                </a:lnTo>
                <a:lnTo>
                  <a:pt x="497477" y="333105"/>
                </a:lnTo>
                <a:lnTo>
                  <a:pt x="476261" y="379593"/>
                </a:lnTo>
                <a:lnTo>
                  <a:pt x="418275" y="392598"/>
                </a:lnTo>
                <a:lnTo>
                  <a:pt x="305244" y="385849"/>
                </a:lnTo>
                <a:lnTo>
                  <a:pt x="230200" y="434795"/>
                </a:lnTo>
                <a:lnTo>
                  <a:pt x="226491" y="383246"/>
                </a:lnTo>
                <a:lnTo>
                  <a:pt x="214134" y="393012"/>
                </a:lnTo>
                <a:lnTo>
                  <a:pt x="216115" y="438821"/>
                </a:lnTo>
                <a:lnTo>
                  <a:pt x="201675" y="450873"/>
                </a:lnTo>
                <a:lnTo>
                  <a:pt x="197662" y="404264"/>
                </a:lnTo>
                <a:lnTo>
                  <a:pt x="179184" y="418730"/>
                </a:lnTo>
                <a:lnTo>
                  <a:pt x="182384" y="464526"/>
                </a:lnTo>
                <a:lnTo>
                  <a:pt x="165912" y="475791"/>
                </a:lnTo>
                <a:lnTo>
                  <a:pt x="160705" y="433195"/>
                </a:lnTo>
                <a:lnTo>
                  <a:pt x="147040" y="445235"/>
                </a:lnTo>
                <a:lnTo>
                  <a:pt x="151053" y="495057"/>
                </a:lnTo>
                <a:lnTo>
                  <a:pt x="131356" y="509928"/>
                </a:lnTo>
                <a:lnTo>
                  <a:pt x="127761" y="461516"/>
                </a:lnTo>
                <a:lnTo>
                  <a:pt x="116306" y="472959"/>
                </a:lnTo>
                <a:lnTo>
                  <a:pt x="116306" y="540459"/>
                </a:lnTo>
                <a:lnTo>
                  <a:pt x="90779" y="565783"/>
                </a:lnTo>
                <a:lnTo>
                  <a:pt x="0" y="525600"/>
                </a:lnTo>
              </a:path>
            </a:pathLst>
          </a:custGeom>
          <a:ln w="4800">
            <a:solidFill>
              <a:srgbClr val="231F20"/>
            </a:solidFill>
          </a:ln>
        </p:spPr>
        <p:txBody>
          <a:bodyPr wrap="square" lIns="0" tIns="0" rIns="0" bIns="0" rtlCol="0"/>
          <a:lstStyle/>
          <a:p>
            <a:endParaRPr/>
          </a:p>
        </p:txBody>
      </p:sp>
      <p:sp>
        <p:nvSpPr>
          <p:cNvPr id="285" name="object 285"/>
          <p:cNvSpPr/>
          <p:nvPr/>
        </p:nvSpPr>
        <p:spPr>
          <a:xfrm>
            <a:off x="960319" y="8376809"/>
            <a:ext cx="174625" cy="255270"/>
          </a:xfrm>
          <a:custGeom>
            <a:avLst/>
            <a:gdLst/>
            <a:ahLst/>
            <a:cxnLst/>
            <a:rect l="l" t="t" r="r" b="b"/>
            <a:pathLst>
              <a:path w="174625" h="255270">
                <a:moveTo>
                  <a:pt x="0" y="0"/>
                </a:moveTo>
                <a:lnTo>
                  <a:pt x="5854" y="127253"/>
                </a:lnTo>
                <a:lnTo>
                  <a:pt x="166344" y="255054"/>
                </a:lnTo>
                <a:lnTo>
                  <a:pt x="174050" y="141854"/>
                </a:lnTo>
                <a:lnTo>
                  <a:pt x="172267" y="81687"/>
                </a:lnTo>
                <a:lnTo>
                  <a:pt x="157080" y="54366"/>
                </a:lnTo>
                <a:lnTo>
                  <a:pt x="124574" y="39700"/>
                </a:lnTo>
                <a:lnTo>
                  <a:pt x="0" y="0"/>
                </a:lnTo>
                <a:close/>
              </a:path>
            </a:pathLst>
          </a:custGeom>
          <a:solidFill>
            <a:srgbClr val="FFFFFF"/>
          </a:solidFill>
        </p:spPr>
        <p:txBody>
          <a:bodyPr wrap="square" lIns="0" tIns="0" rIns="0" bIns="0" rtlCol="0"/>
          <a:lstStyle/>
          <a:p>
            <a:endParaRPr/>
          </a:p>
        </p:txBody>
      </p:sp>
      <p:sp>
        <p:nvSpPr>
          <p:cNvPr id="286" name="object 286"/>
          <p:cNvSpPr/>
          <p:nvPr/>
        </p:nvSpPr>
        <p:spPr>
          <a:xfrm>
            <a:off x="960319" y="8376809"/>
            <a:ext cx="174625" cy="255270"/>
          </a:xfrm>
          <a:custGeom>
            <a:avLst/>
            <a:gdLst/>
            <a:ahLst/>
            <a:cxnLst/>
            <a:rect l="l" t="t" r="r" b="b"/>
            <a:pathLst>
              <a:path w="174625" h="255270">
                <a:moveTo>
                  <a:pt x="5854" y="127253"/>
                </a:moveTo>
                <a:lnTo>
                  <a:pt x="0" y="0"/>
                </a:lnTo>
                <a:lnTo>
                  <a:pt x="124574" y="39700"/>
                </a:lnTo>
                <a:lnTo>
                  <a:pt x="157080" y="54366"/>
                </a:lnTo>
                <a:lnTo>
                  <a:pt x="172267" y="81687"/>
                </a:lnTo>
                <a:lnTo>
                  <a:pt x="174050" y="141854"/>
                </a:lnTo>
                <a:lnTo>
                  <a:pt x="166344" y="255054"/>
                </a:lnTo>
              </a:path>
            </a:pathLst>
          </a:custGeom>
          <a:ln w="4800">
            <a:solidFill>
              <a:srgbClr val="231F20"/>
            </a:solidFill>
          </a:ln>
        </p:spPr>
        <p:txBody>
          <a:bodyPr wrap="square" lIns="0" tIns="0" rIns="0" bIns="0" rtlCol="0"/>
          <a:lstStyle/>
          <a:p>
            <a:endParaRPr/>
          </a:p>
        </p:txBody>
      </p:sp>
      <p:sp>
        <p:nvSpPr>
          <p:cNvPr id="287" name="object 287"/>
          <p:cNvSpPr/>
          <p:nvPr/>
        </p:nvSpPr>
        <p:spPr>
          <a:xfrm>
            <a:off x="960321" y="8160008"/>
            <a:ext cx="526415" cy="340995"/>
          </a:xfrm>
          <a:custGeom>
            <a:avLst/>
            <a:gdLst/>
            <a:ahLst/>
            <a:cxnLst/>
            <a:rect l="l" t="t" r="r" b="b"/>
            <a:pathLst>
              <a:path w="526415" h="340995">
                <a:moveTo>
                  <a:pt x="305765" y="340880"/>
                </a:moveTo>
                <a:lnTo>
                  <a:pt x="416636" y="268554"/>
                </a:lnTo>
                <a:lnTo>
                  <a:pt x="487161" y="237257"/>
                </a:lnTo>
                <a:lnTo>
                  <a:pt x="518504" y="198185"/>
                </a:lnTo>
                <a:lnTo>
                  <a:pt x="526037" y="164839"/>
                </a:lnTo>
                <a:lnTo>
                  <a:pt x="525132" y="150723"/>
                </a:lnTo>
                <a:lnTo>
                  <a:pt x="510748" y="90069"/>
                </a:lnTo>
                <a:lnTo>
                  <a:pt x="481445" y="48792"/>
                </a:lnTo>
                <a:lnTo>
                  <a:pt x="452592" y="25238"/>
                </a:lnTo>
                <a:lnTo>
                  <a:pt x="439559" y="17754"/>
                </a:lnTo>
                <a:lnTo>
                  <a:pt x="368428" y="0"/>
                </a:lnTo>
                <a:lnTo>
                  <a:pt x="317574" y="15657"/>
                </a:lnTo>
                <a:lnTo>
                  <a:pt x="287035" y="41838"/>
                </a:lnTo>
                <a:lnTo>
                  <a:pt x="276847" y="55651"/>
                </a:lnTo>
                <a:lnTo>
                  <a:pt x="251334" y="84072"/>
                </a:lnTo>
                <a:lnTo>
                  <a:pt x="209335" y="115246"/>
                </a:lnTo>
                <a:lnTo>
                  <a:pt x="170053" y="140390"/>
                </a:lnTo>
                <a:lnTo>
                  <a:pt x="152692" y="150723"/>
                </a:lnTo>
                <a:lnTo>
                  <a:pt x="261569" y="182588"/>
                </a:lnTo>
                <a:lnTo>
                  <a:pt x="287857" y="192475"/>
                </a:lnTo>
                <a:lnTo>
                  <a:pt x="301139" y="202635"/>
                </a:lnTo>
                <a:lnTo>
                  <a:pt x="305481" y="219242"/>
                </a:lnTo>
                <a:lnTo>
                  <a:pt x="304952" y="248475"/>
                </a:lnTo>
                <a:lnTo>
                  <a:pt x="287985" y="259715"/>
                </a:lnTo>
                <a:lnTo>
                  <a:pt x="287193" y="230234"/>
                </a:lnTo>
                <a:lnTo>
                  <a:pt x="280557" y="212420"/>
                </a:lnTo>
                <a:lnTo>
                  <a:pt x="262340" y="199082"/>
                </a:lnTo>
                <a:lnTo>
                  <a:pt x="226809" y="183032"/>
                </a:lnTo>
                <a:lnTo>
                  <a:pt x="211607" y="192290"/>
                </a:lnTo>
                <a:lnTo>
                  <a:pt x="241627" y="207138"/>
                </a:lnTo>
                <a:lnTo>
                  <a:pt x="259888" y="233537"/>
                </a:lnTo>
                <a:lnTo>
                  <a:pt x="268959" y="258731"/>
                </a:lnTo>
                <a:lnTo>
                  <a:pt x="271411" y="269964"/>
                </a:lnTo>
                <a:lnTo>
                  <a:pt x="255536" y="280619"/>
                </a:lnTo>
                <a:lnTo>
                  <a:pt x="241648" y="235359"/>
                </a:lnTo>
                <a:lnTo>
                  <a:pt x="223242" y="211409"/>
                </a:lnTo>
                <a:lnTo>
                  <a:pt x="207171" y="202000"/>
                </a:lnTo>
                <a:lnTo>
                  <a:pt x="200291" y="200368"/>
                </a:lnTo>
                <a:lnTo>
                  <a:pt x="184200" y="210388"/>
                </a:lnTo>
                <a:lnTo>
                  <a:pt x="210028" y="225416"/>
                </a:lnTo>
                <a:lnTo>
                  <a:pt x="227695" y="253785"/>
                </a:lnTo>
                <a:lnTo>
                  <a:pt x="237832" y="281252"/>
                </a:lnTo>
                <a:lnTo>
                  <a:pt x="241071" y="293573"/>
                </a:lnTo>
                <a:lnTo>
                  <a:pt x="222897" y="307937"/>
                </a:lnTo>
                <a:lnTo>
                  <a:pt x="208330" y="256222"/>
                </a:lnTo>
                <a:lnTo>
                  <a:pt x="192641" y="229265"/>
                </a:lnTo>
                <a:lnTo>
                  <a:pt x="180097" y="219002"/>
                </a:lnTo>
                <a:lnTo>
                  <a:pt x="174967" y="217373"/>
                </a:lnTo>
                <a:lnTo>
                  <a:pt x="159118" y="230809"/>
                </a:lnTo>
                <a:lnTo>
                  <a:pt x="178729" y="247294"/>
                </a:lnTo>
                <a:lnTo>
                  <a:pt x="193679" y="277295"/>
                </a:lnTo>
                <a:lnTo>
                  <a:pt x="203207" y="306090"/>
                </a:lnTo>
                <a:lnTo>
                  <a:pt x="206552" y="318960"/>
                </a:lnTo>
                <a:lnTo>
                  <a:pt x="189725" y="330098"/>
                </a:lnTo>
                <a:lnTo>
                  <a:pt x="180795" y="290243"/>
                </a:lnTo>
                <a:lnTo>
                  <a:pt x="168987" y="262875"/>
                </a:lnTo>
                <a:lnTo>
                  <a:pt x="158687" y="247107"/>
                </a:lnTo>
                <a:lnTo>
                  <a:pt x="154279" y="242049"/>
                </a:lnTo>
                <a:lnTo>
                  <a:pt x="38887" y="199631"/>
                </a:lnTo>
                <a:lnTo>
                  <a:pt x="0" y="213131"/>
                </a:lnTo>
              </a:path>
            </a:pathLst>
          </a:custGeom>
          <a:ln w="4800">
            <a:solidFill>
              <a:srgbClr val="231F20"/>
            </a:solidFill>
          </a:ln>
        </p:spPr>
        <p:txBody>
          <a:bodyPr wrap="square" lIns="0" tIns="0" rIns="0" bIns="0" rtlCol="0"/>
          <a:lstStyle/>
          <a:p>
            <a:endParaRPr/>
          </a:p>
        </p:txBody>
      </p:sp>
      <p:sp>
        <p:nvSpPr>
          <p:cNvPr id="288" name="object 288"/>
          <p:cNvSpPr/>
          <p:nvPr/>
        </p:nvSpPr>
        <p:spPr>
          <a:xfrm>
            <a:off x="1018583" y="8313663"/>
            <a:ext cx="104139" cy="55880"/>
          </a:xfrm>
          <a:custGeom>
            <a:avLst/>
            <a:gdLst/>
            <a:ahLst/>
            <a:cxnLst/>
            <a:rect l="l" t="t" r="r" b="b"/>
            <a:pathLst>
              <a:path w="104140" h="55879">
                <a:moveTo>
                  <a:pt x="98031" y="0"/>
                </a:moveTo>
                <a:lnTo>
                  <a:pt x="67919" y="16078"/>
                </a:lnTo>
                <a:lnTo>
                  <a:pt x="104089" y="26517"/>
                </a:lnTo>
                <a:lnTo>
                  <a:pt x="89204" y="36969"/>
                </a:lnTo>
                <a:lnTo>
                  <a:pt x="51815" y="26517"/>
                </a:lnTo>
                <a:lnTo>
                  <a:pt x="34950" y="35356"/>
                </a:lnTo>
                <a:lnTo>
                  <a:pt x="75133" y="48526"/>
                </a:lnTo>
                <a:lnTo>
                  <a:pt x="62788" y="55511"/>
                </a:lnTo>
                <a:lnTo>
                  <a:pt x="21704" y="41783"/>
                </a:lnTo>
                <a:lnTo>
                  <a:pt x="0" y="51752"/>
                </a:lnTo>
              </a:path>
            </a:pathLst>
          </a:custGeom>
          <a:ln w="4800">
            <a:solidFill>
              <a:srgbClr val="231F20"/>
            </a:solidFill>
          </a:ln>
        </p:spPr>
        <p:txBody>
          <a:bodyPr wrap="square" lIns="0" tIns="0" rIns="0" bIns="0" rtlCol="0"/>
          <a:lstStyle/>
          <a:p>
            <a:endParaRPr/>
          </a:p>
        </p:txBody>
      </p:sp>
      <p:sp>
        <p:nvSpPr>
          <p:cNvPr id="289" name="object 289"/>
          <p:cNvSpPr/>
          <p:nvPr/>
        </p:nvSpPr>
        <p:spPr>
          <a:xfrm>
            <a:off x="1251483" y="8190562"/>
            <a:ext cx="233151" cy="190736"/>
          </a:xfrm>
          <a:prstGeom prst="rect">
            <a:avLst/>
          </a:prstGeom>
          <a:blipFill>
            <a:blip r:embed="rId12" cstate="print"/>
            <a:stretch>
              <a:fillRect/>
            </a:stretch>
          </a:blipFill>
        </p:spPr>
        <p:txBody>
          <a:bodyPr wrap="square" lIns="0" tIns="0" rIns="0" bIns="0" rtlCol="0"/>
          <a:lstStyle/>
          <a:p>
            <a:endParaRPr/>
          </a:p>
        </p:txBody>
      </p:sp>
      <p:sp>
        <p:nvSpPr>
          <p:cNvPr id="290" name="object 290"/>
          <p:cNvSpPr/>
          <p:nvPr/>
        </p:nvSpPr>
        <p:spPr>
          <a:xfrm>
            <a:off x="882662" y="8467942"/>
            <a:ext cx="195580" cy="283845"/>
          </a:xfrm>
          <a:custGeom>
            <a:avLst/>
            <a:gdLst/>
            <a:ahLst/>
            <a:cxnLst/>
            <a:rect l="l" t="t" r="r" b="b"/>
            <a:pathLst>
              <a:path w="195580" h="283845">
                <a:moveTo>
                  <a:pt x="0" y="283371"/>
                </a:moveTo>
                <a:lnTo>
                  <a:pt x="27669" y="238645"/>
                </a:lnTo>
                <a:lnTo>
                  <a:pt x="69069" y="195016"/>
                </a:lnTo>
                <a:lnTo>
                  <a:pt x="125034" y="142854"/>
                </a:lnTo>
                <a:lnTo>
                  <a:pt x="174244" y="99119"/>
                </a:lnTo>
                <a:lnTo>
                  <a:pt x="195385" y="80771"/>
                </a:lnTo>
                <a:lnTo>
                  <a:pt x="187187" y="35602"/>
                </a:lnTo>
                <a:lnTo>
                  <a:pt x="163283" y="11453"/>
                </a:lnTo>
                <a:lnTo>
                  <a:pt x="138249" y="1771"/>
                </a:lnTo>
                <a:lnTo>
                  <a:pt x="126665" y="0"/>
                </a:lnTo>
                <a:lnTo>
                  <a:pt x="70817" y="53320"/>
                </a:lnTo>
                <a:lnTo>
                  <a:pt x="39016" y="83900"/>
                </a:lnTo>
                <a:lnTo>
                  <a:pt x="19399" y="103268"/>
                </a:lnTo>
                <a:lnTo>
                  <a:pt x="97" y="122948"/>
                </a:lnTo>
              </a:path>
            </a:pathLst>
          </a:custGeom>
          <a:ln w="4800">
            <a:solidFill>
              <a:srgbClr val="231F20"/>
            </a:solidFill>
          </a:ln>
        </p:spPr>
        <p:txBody>
          <a:bodyPr wrap="square" lIns="0" tIns="0" rIns="0" bIns="0" rtlCol="0"/>
          <a:lstStyle/>
          <a:p>
            <a:endParaRPr/>
          </a:p>
        </p:txBody>
      </p:sp>
      <p:sp>
        <p:nvSpPr>
          <p:cNvPr id="291" name="object 291"/>
          <p:cNvSpPr/>
          <p:nvPr/>
        </p:nvSpPr>
        <p:spPr>
          <a:xfrm>
            <a:off x="1725785" y="8828757"/>
            <a:ext cx="169113" cy="158445"/>
          </a:xfrm>
          <a:prstGeom prst="rect">
            <a:avLst/>
          </a:prstGeom>
          <a:blipFill>
            <a:blip r:embed="rId13" cstate="print"/>
            <a:stretch>
              <a:fillRect/>
            </a:stretch>
          </a:blipFill>
        </p:spPr>
        <p:txBody>
          <a:bodyPr wrap="square" lIns="0" tIns="0" rIns="0" bIns="0" rtlCol="0"/>
          <a:lstStyle/>
          <a:p>
            <a:endParaRPr/>
          </a:p>
        </p:txBody>
      </p:sp>
      <p:sp>
        <p:nvSpPr>
          <p:cNvPr id="292" name="object 292"/>
          <p:cNvSpPr/>
          <p:nvPr/>
        </p:nvSpPr>
        <p:spPr>
          <a:xfrm>
            <a:off x="2167659" y="7869408"/>
            <a:ext cx="814705" cy="1102995"/>
          </a:xfrm>
          <a:custGeom>
            <a:avLst/>
            <a:gdLst/>
            <a:ahLst/>
            <a:cxnLst/>
            <a:rect l="l" t="t" r="r" b="b"/>
            <a:pathLst>
              <a:path w="814705" h="1102995">
                <a:moveTo>
                  <a:pt x="606937" y="28987"/>
                </a:moveTo>
                <a:lnTo>
                  <a:pt x="620031" y="8796"/>
                </a:lnTo>
                <a:lnTo>
                  <a:pt x="630772" y="0"/>
                </a:lnTo>
                <a:lnTo>
                  <a:pt x="644899" y="737"/>
                </a:lnTo>
                <a:lnTo>
                  <a:pt x="781956" y="57435"/>
                </a:lnTo>
                <a:lnTo>
                  <a:pt x="811786" y="81081"/>
                </a:lnTo>
                <a:lnTo>
                  <a:pt x="811280" y="94672"/>
                </a:lnTo>
                <a:lnTo>
                  <a:pt x="814506" y="163810"/>
                </a:lnTo>
                <a:lnTo>
                  <a:pt x="795748" y="212629"/>
                </a:lnTo>
                <a:lnTo>
                  <a:pt x="228592" y="1077804"/>
                </a:lnTo>
                <a:lnTo>
                  <a:pt x="213502" y="1095452"/>
                </a:lnTo>
                <a:lnTo>
                  <a:pt x="201645" y="1102591"/>
                </a:lnTo>
                <a:lnTo>
                  <a:pt x="186879" y="1100353"/>
                </a:lnTo>
                <a:lnTo>
                  <a:pt x="163060" y="1089869"/>
                </a:lnTo>
                <a:lnTo>
                  <a:pt x="25112" y="1001071"/>
                </a:lnTo>
                <a:lnTo>
                  <a:pt x="6614" y="989131"/>
                </a:lnTo>
                <a:lnTo>
                  <a:pt x="0" y="976709"/>
                </a:lnTo>
                <a:lnTo>
                  <a:pt x="4865" y="956204"/>
                </a:lnTo>
                <a:lnTo>
                  <a:pt x="20807" y="920019"/>
                </a:lnTo>
                <a:lnTo>
                  <a:pt x="606937" y="28987"/>
                </a:lnTo>
                <a:close/>
              </a:path>
            </a:pathLst>
          </a:custGeom>
          <a:ln w="3340">
            <a:solidFill>
              <a:srgbClr val="050100"/>
            </a:solidFill>
          </a:ln>
        </p:spPr>
        <p:txBody>
          <a:bodyPr wrap="square" lIns="0" tIns="0" rIns="0" bIns="0" rtlCol="0"/>
          <a:lstStyle/>
          <a:p>
            <a:endParaRPr/>
          </a:p>
        </p:txBody>
      </p:sp>
      <p:sp>
        <p:nvSpPr>
          <p:cNvPr id="293" name="object 293"/>
          <p:cNvSpPr/>
          <p:nvPr/>
        </p:nvSpPr>
        <p:spPr>
          <a:xfrm>
            <a:off x="2918157" y="7828616"/>
            <a:ext cx="141744" cy="103314"/>
          </a:xfrm>
          <a:prstGeom prst="rect">
            <a:avLst/>
          </a:prstGeom>
          <a:blipFill>
            <a:blip r:embed="rId14" cstate="print"/>
            <a:stretch>
              <a:fillRect/>
            </a:stretch>
          </a:blipFill>
        </p:spPr>
        <p:txBody>
          <a:bodyPr wrap="square" lIns="0" tIns="0" rIns="0" bIns="0" rtlCol="0"/>
          <a:lstStyle/>
          <a:p>
            <a:endParaRPr/>
          </a:p>
        </p:txBody>
      </p:sp>
      <p:sp>
        <p:nvSpPr>
          <p:cNvPr id="294" name="object 294"/>
          <p:cNvSpPr/>
          <p:nvPr/>
        </p:nvSpPr>
        <p:spPr>
          <a:xfrm>
            <a:off x="2736071" y="7988436"/>
            <a:ext cx="151765" cy="123189"/>
          </a:xfrm>
          <a:custGeom>
            <a:avLst/>
            <a:gdLst/>
            <a:ahLst/>
            <a:cxnLst/>
            <a:rect l="l" t="t" r="r" b="b"/>
            <a:pathLst>
              <a:path w="151764" h="123190">
                <a:moveTo>
                  <a:pt x="45643" y="0"/>
                </a:moveTo>
                <a:lnTo>
                  <a:pt x="0" y="71793"/>
                </a:lnTo>
                <a:lnTo>
                  <a:pt x="104749" y="122808"/>
                </a:lnTo>
                <a:lnTo>
                  <a:pt x="151434" y="50355"/>
                </a:lnTo>
                <a:lnTo>
                  <a:pt x="45643" y="0"/>
                </a:lnTo>
                <a:close/>
              </a:path>
            </a:pathLst>
          </a:custGeom>
          <a:ln w="3340">
            <a:solidFill>
              <a:srgbClr val="050100"/>
            </a:solidFill>
          </a:ln>
        </p:spPr>
        <p:txBody>
          <a:bodyPr wrap="square" lIns="0" tIns="0" rIns="0" bIns="0" rtlCol="0"/>
          <a:lstStyle/>
          <a:p>
            <a:endParaRPr/>
          </a:p>
        </p:txBody>
      </p:sp>
      <p:sp>
        <p:nvSpPr>
          <p:cNvPr id="295" name="object 295"/>
          <p:cNvSpPr/>
          <p:nvPr/>
        </p:nvSpPr>
        <p:spPr>
          <a:xfrm>
            <a:off x="2641273" y="8111250"/>
            <a:ext cx="174625" cy="140335"/>
          </a:xfrm>
          <a:custGeom>
            <a:avLst/>
            <a:gdLst/>
            <a:ahLst/>
            <a:cxnLst/>
            <a:rect l="l" t="t" r="r" b="b"/>
            <a:pathLst>
              <a:path w="174625" h="140334">
                <a:moveTo>
                  <a:pt x="174002" y="69862"/>
                </a:moveTo>
                <a:lnTo>
                  <a:pt x="167167" y="97063"/>
                </a:lnTo>
                <a:lnTo>
                  <a:pt x="148526" y="119273"/>
                </a:lnTo>
                <a:lnTo>
                  <a:pt x="120874" y="134247"/>
                </a:lnTo>
                <a:lnTo>
                  <a:pt x="87007" y="139738"/>
                </a:lnTo>
                <a:lnTo>
                  <a:pt x="53133" y="134247"/>
                </a:lnTo>
                <a:lnTo>
                  <a:pt x="25477" y="119273"/>
                </a:lnTo>
                <a:lnTo>
                  <a:pt x="6835" y="97063"/>
                </a:lnTo>
                <a:lnTo>
                  <a:pt x="0" y="69862"/>
                </a:lnTo>
                <a:lnTo>
                  <a:pt x="6835" y="42669"/>
                </a:lnTo>
                <a:lnTo>
                  <a:pt x="25477" y="20462"/>
                </a:lnTo>
                <a:lnTo>
                  <a:pt x="53133" y="5490"/>
                </a:lnTo>
                <a:lnTo>
                  <a:pt x="87007" y="0"/>
                </a:lnTo>
                <a:lnTo>
                  <a:pt x="120874" y="5490"/>
                </a:lnTo>
                <a:lnTo>
                  <a:pt x="148526" y="20462"/>
                </a:lnTo>
                <a:lnTo>
                  <a:pt x="167167" y="42669"/>
                </a:lnTo>
                <a:lnTo>
                  <a:pt x="174002" y="69862"/>
                </a:lnTo>
                <a:close/>
              </a:path>
            </a:pathLst>
          </a:custGeom>
          <a:ln w="3340">
            <a:solidFill>
              <a:srgbClr val="050100"/>
            </a:solidFill>
          </a:ln>
        </p:spPr>
        <p:txBody>
          <a:bodyPr wrap="square" lIns="0" tIns="0" rIns="0" bIns="0" rtlCol="0"/>
          <a:lstStyle/>
          <a:p>
            <a:endParaRPr/>
          </a:p>
        </p:txBody>
      </p:sp>
      <p:sp>
        <p:nvSpPr>
          <p:cNvPr id="296" name="object 296"/>
          <p:cNvSpPr/>
          <p:nvPr/>
        </p:nvSpPr>
        <p:spPr>
          <a:xfrm>
            <a:off x="2184741" y="8797552"/>
            <a:ext cx="201295" cy="136525"/>
          </a:xfrm>
          <a:custGeom>
            <a:avLst/>
            <a:gdLst/>
            <a:ahLst/>
            <a:cxnLst/>
            <a:rect l="l" t="t" r="r" b="b"/>
            <a:pathLst>
              <a:path w="201294" h="136525">
                <a:moveTo>
                  <a:pt x="0" y="0"/>
                </a:moveTo>
                <a:lnTo>
                  <a:pt x="19898" y="44752"/>
                </a:lnTo>
                <a:lnTo>
                  <a:pt x="62264" y="72395"/>
                </a:lnTo>
                <a:lnTo>
                  <a:pt x="85628" y="88045"/>
                </a:lnTo>
                <a:lnTo>
                  <a:pt x="112827" y="105234"/>
                </a:lnTo>
                <a:lnTo>
                  <a:pt x="147662" y="125069"/>
                </a:lnTo>
                <a:lnTo>
                  <a:pt x="166812" y="133897"/>
                </a:lnTo>
                <a:lnTo>
                  <a:pt x="178747" y="136256"/>
                </a:lnTo>
                <a:lnTo>
                  <a:pt x="188466" y="131622"/>
                </a:lnTo>
                <a:lnTo>
                  <a:pt x="200964" y="119468"/>
                </a:lnTo>
              </a:path>
            </a:pathLst>
          </a:custGeom>
          <a:ln w="3340">
            <a:solidFill>
              <a:srgbClr val="050100"/>
            </a:solidFill>
          </a:ln>
        </p:spPr>
        <p:txBody>
          <a:bodyPr wrap="square" lIns="0" tIns="0" rIns="0" bIns="0" rtlCol="0"/>
          <a:lstStyle/>
          <a:p>
            <a:endParaRPr/>
          </a:p>
        </p:txBody>
      </p:sp>
      <p:sp>
        <p:nvSpPr>
          <p:cNvPr id="297" name="object 297"/>
          <p:cNvSpPr/>
          <p:nvPr/>
        </p:nvSpPr>
        <p:spPr>
          <a:xfrm>
            <a:off x="2781344" y="8023976"/>
            <a:ext cx="26034" cy="26034"/>
          </a:xfrm>
          <a:custGeom>
            <a:avLst/>
            <a:gdLst/>
            <a:ahLst/>
            <a:cxnLst/>
            <a:rect l="l" t="t" r="r" b="b"/>
            <a:pathLst>
              <a:path w="26035" h="26034">
                <a:moveTo>
                  <a:pt x="25869" y="12928"/>
                </a:moveTo>
                <a:lnTo>
                  <a:pt x="25869" y="20078"/>
                </a:lnTo>
                <a:lnTo>
                  <a:pt x="20066" y="25869"/>
                </a:lnTo>
                <a:lnTo>
                  <a:pt x="12941" y="25869"/>
                </a:lnTo>
                <a:lnTo>
                  <a:pt x="5778" y="25869"/>
                </a:lnTo>
                <a:lnTo>
                  <a:pt x="0" y="20078"/>
                </a:lnTo>
                <a:lnTo>
                  <a:pt x="0" y="12928"/>
                </a:lnTo>
                <a:lnTo>
                  <a:pt x="0" y="5791"/>
                </a:lnTo>
                <a:lnTo>
                  <a:pt x="5778" y="0"/>
                </a:lnTo>
                <a:lnTo>
                  <a:pt x="12941" y="0"/>
                </a:lnTo>
                <a:lnTo>
                  <a:pt x="20066" y="0"/>
                </a:lnTo>
                <a:lnTo>
                  <a:pt x="25869" y="5791"/>
                </a:lnTo>
                <a:lnTo>
                  <a:pt x="25869" y="12928"/>
                </a:lnTo>
                <a:close/>
              </a:path>
            </a:pathLst>
          </a:custGeom>
          <a:ln w="3340">
            <a:solidFill>
              <a:srgbClr val="050100"/>
            </a:solidFill>
          </a:ln>
        </p:spPr>
        <p:txBody>
          <a:bodyPr wrap="square" lIns="0" tIns="0" rIns="0" bIns="0" rtlCol="0"/>
          <a:lstStyle/>
          <a:p>
            <a:endParaRPr/>
          </a:p>
        </p:txBody>
      </p:sp>
      <p:sp>
        <p:nvSpPr>
          <p:cNvPr id="298" name="object 298"/>
          <p:cNvSpPr/>
          <p:nvPr/>
        </p:nvSpPr>
        <p:spPr>
          <a:xfrm>
            <a:off x="2822717" y="8049840"/>
            <a:ext cx="24765" cy="12065"/>
          </a:xfrm>
          <a:custGeom>
            <a:avLst/>
            <a:gdLst/>
            <a:ahLst/>
            <a:cxnLst/>
            <a:rect l="l" t="t" r="r" b="b"/>
            <a:pathLst>
              <a:path w="24764" h="12065">
                <a:moveTo>
                  <a:pt x="0" y="0"/>
                </a:moveTo>
                <a:lnTo>
                  <a:pt x="24587" y="12014"/>
                </a:lnTo>
              </a:path>
            </a:pathLst>
          </a:custGeom>
          <a:ln w="3340">
            <a:solidFill>
              <a:srgbClr val="050100"/>
            </a:solidFill>
          </a:ln>
        </p:spPr>
        <p:txBody>
          <a:bodyPr wrap="square" lIns="0" tIns="0" rIns="0" bIns="0" rtlCol="0"/>
          <a:lstStyle/>
          <a:p>
            <a:endParaRPr/>
          </a:p>
        </p:txBody>
      </p:sp>
      <p:sp>
        <p:nvSpPr>
          <p:cNvPr id="299" name="object 299"/>
          <p:cNvSpPr/>
          <p:nvPr/>
        </p:nvSpPr>
        <p:spPr>
          <a:xfrm>
            <a:off x="2681872" y="8181117"/>
            <a:ext cx="23495" cy="23495"/>
          </a:xfrm>
          <a:custGeom>
            <a:avLst/>
            <a:gdLst/>
            <a:ahLst/>
            <a:cxnLst/>
            <a:rect l="l" t="t" r="r" b="b"/>
            <a:pathLst>
              <a:path w="23494" h="23495">
                <a:moveTo>
                  <a:pt x="23418" y="11709"/>
                </a:moveTo>
                <a:lnTo>
                  <a:pt x="23418" y="18186"/>
                </a:lnTo>
                <a:lnTo>
                  <a:pt x="18160" y="23418"/>
                </a:lnTo>
                <a:lnTo>
                  <a:pt x="11709" y="23418"/>
                </a:lnTo>
                <a:lnTo>
                  <a:pt x="5232" y="23418"/>
                </a:lnTo>
                <a:lnTo>
                  <a:pt x="0" y="18186"/>
                </a:lnTo>
                <a:lnTo>
                  <a:pt x="0" y="11709"/>
                </a:lnTo>
                <a:lnTo>
                  <a:pt x="0" y="5245"/>
                </a:lnTo>
                <a:lnTo>
                  <a:pt x="5232" y="0"/>
                </a:lnTo>
                <a:lnTo>
                  <a:pt x="11709" y="0"/>
                </a:lnTo>
                <a:lnTo>
                  <a:pt x="18160" y="0"/>
                </a:lnTo>
                <a:lnTo>
                  <a:pt x="23418" y="5245"/>
                </a:lnTo>
                <a:lnTo>
                  <a:pt x="23418" y="11709"/>
                </a:lnTo>
                <a:close/>
              </a:path>
            </a:pathLst>
          </a:custGeom>
          <a:ln w="3340">
            <a:solidFill>
              <a:srgbClr val="050100"/>
            </a:solidFill>
          </a:ln>
        </p:spPr>
        <p:txBody>
          <a:bodyPr wrap="square" lIns="0" tIns="0" rIns="0" bIns="0" rtlCol="0"/>
          <a:lstStyle/>
          <a:p>
            <a:endParaRPr/>
          </a:p>
        </p:txBody>
      </p:sp>
      <p:sp>
        <p:nvSpPr>
          <p:cNvPr id="300" name="object 300"/>
          <p:cNvSpPr/>
          <p:nvPr/>
        </p:nvSpPr>
        <p:spPr>
          <a:xfrm>
            <a:off x="2750012" y="8192824"/>
            <a:ext cx="23495" cy="23495"/>
          </a:xfrm>
          <a:custGeom>
            <a:avLst/>
            <a:gdLst/>
            <a:ahLst/>
            <a:cxnLst/>
            <a:rect l="l" t="t" r="r" b="b"/>
            <a:pathLst>
              <a:path w="23494" h="23495">
                <a:moveTo>
                  <a:pt x="23418" y="11709"/>
                </a:moveTo>
                <a:lnTo>
                  <a:pt x="23418" y="18173"/>
                </a:lnTo>
                <a:lnTo>
                  <a:pt x="18160" y="23418"/>
                </a:lnTo>
                <a:lnTo>
                  <a:pt x="11709" y="23418"/>
                </a:lnTo>
                <a:lnTo>
                  <a:pt x="5232" y="23418"/>
                </a:lnTo>
                <a:lnTo>
                  <a:pt x="0" y="18173"/>
                </a:lnTo>
                <a:lnTo>
                  <a:pt x="0" y="11709"/>
                </a:lnTo>
                <a:lnTo>
                  <a:pt x="0" y="5245"/>
                </a:lnTo>
                <a:lnTo>
                  <a:pt x="5232" y="0"/>
                </a:lnTo>
                <a:lnTo>
                  <a:pt x="11709" y="0"/>
                </a:lnTo>
                <a:lnTo>
                  <a:pt x="18160" y="0"/>
                </a:lnTo>
                <a:lnTo>
                  <a:pt x="23418" y="5245"/>
                </a:lnTo>
                <a:lnTo>
                  <a:pt x="23418" y="11709"/>
                </a:lnTo>
                <a:close/>
              </a:path>
            </a:pathLst>
          </a:custGeom>
          <a:ln w="3340">
            <a:solidFill>
              <a:srgbClr val="050100"/>
            </a:solidFill>
          </a:ln>
        </p:spPr>
        <p:txBody>
          <a:bodyPr wrap="square" lIns="0" tIns="0" rIns="0" bIns="0" rtlCol="0"/>
          <a:lstStyle/>
          <a:p>
            <a:endParaRPr/>
          </a:p>
        </p:txBody>
      </p:sp>
      <p:sp>
        <p:nvSpPr>
          <p:cNvPr id="301" name="object 301"/>
          <p:cNvSpPr/>
          <p:nvPr/>
        </p:nvSpPr>
        <p:spPr>
          <a:xfrm>
            <a:off x="2641273" y="8133568"/>
            <a:ext cx="174625" cy="47625"/>
          </a:xfrm>
          <a:custGeom>
            <a:avLst/>
            <a:gdLst/>
            <a:ahLst/>
            <a:cxnLst/>
            <a:rect l="l" t="t" r="r" b="b"/>
            <a:pathLst>
              <a:path w="174625" h="47625">
                <a:moveTo>
                  <a:pt x="174002" y="47544"/>
                </a:moveTo>
                <a:lnTo>
                  <a:pt x="126439" y="5371"/>
                </a:lnTo>
                <a:lnTo>
                  <a:pt x="83781" y="0"/>
                </a:lnTo>
                <a:lnTo>
                  <a:pt x="43886" y="8113"/>
                </a:lnTo>
                <a:lnTo>
                  <a:pt x="15100" y="25433"/>
                </a:lnTo>
                <a:lnTo>
                  <a:pt x="10206" y="30856"/>
                </a:lnTo>
                <a:lnTo>
                  <a:pt x="6040" y="36460"/>
                </a:lnTo>
                <a:lnTo>
                  <a:pt x="2629" y="42078"/>
                </a:lnTo>
                <a:lnTo>
                  <a:pt x="0" y="47544"/>
                </a:lnTo>
              </a:path>
            </a:pathLst>
          </a:custGeom>
          <a:ln w="3340">
            <a:solidFill>
              <a:srgbClr val="050100"/>
            </a:solidFill>
          </a:ln>
        </p:spPr>
        <p:txBody>
          <a:bodyPr wrap="square" lIns="0" tIns="0" rIns="0" bIns="0" rtlCol="0"/>
          <a:lstStyle/>
          <a:p>
            <a:endParaRPr/>
          </a:p>
        </p:txBody>
      </p:sp>
      <p:sp>
        <p:nvSpPr>
          <p:cNvPr id="302" name="object 302"/>
          <p:cNvSpPr/>
          <p:nvPr/>
        </p:nvSpPr>
        <p:spPr>
          <a:xfrm>
            <a:off x="2542700" y="8250993"/>
            <a:ext cx="174625" cy="140335"/>
          </a:xfrm>
          <a:custGeom>
            <a:avLst/>
            <a:gdLst/>
            <a:ahLst/>
            <a:cxnLst/>
            <a:rect l="l" t="t" r="r" b="b"/>
            <a:pathLst>
              <a:path w="174625" h="140334">
                <a:moveTo>
                  <a:pt x="174002" y="69875"/>
                </a:moveTo>
                <a:lnTo>
                  <a:pt x="167167" y="97070"/>
                </a:lnTo>
                <a:lnTo>
                  <a:pt x="148526" y="119281"/>
                </a:lnTo>
                <a:lnTo>
                  <a:pt x="120874" y="134258"/>
                </a:lnTo>
                <a:lnTo>
                  <a:pt x="87007" y="139750"/>
                </a:lnTo>
                <a:lnTo>
                  <a:pt x="53133" y="134258"/>
                </a:lnTo>
                <a:lnTo>
                  <a:pt x="25477" y="119281"/>
                </a:lnTo>
                <a:lnTo>
                  <a:pt x="6835" y="97070"/>
                </a:lnTo>
                <a:lnTo>
                  <a:pt x="0" y="69875"/>
                </a:lnTo>
                <a:lnTo>
                  <a:pt x="6835" y="42680"/>
                </a:lnTo>
                <a:lnTo>
                  <a:pt x="25477" y="20469"/>
                </a:lnTo>
                <a:lnTo>
                  <a:pt x="53133" y="5492"/>
                </a:lnTo>
                <a:lnTo>
                  <a:pt x="87007" y="0"/>
                </a:lnTo>
                <a:lnTo>
                  <a:pt x="120874" y="5492"/>
                </a:lnTo>
                <a:lnTo>
                  <a:pt x="148526" y="20469"/>
                </a:lnTo>
                <a:lnTo>
                  <a:pt x="167167" y="42680"/>
                </a:lnTo>
                <a:lnTo>
                  <a:pt x="174002" y="69875"/>
                </a:lnTo>
                <a:close/>
              </a:path>
            </a:pathLst>
          </a:custGeom>
          <a:ln w="3340">
            <a:solidFill>
              <a:srgbClr val="050100"/>
            </a:solidFill>
          </a:ln>
        </p:spPr>
        <p:txBody>
          <a:bodyPr wrap="square" lIns="0" tIns="0" rIns="0" bIns="0" rtlCol="0"/>
          <a:lstStyle/>
          <a:p>
            <a:endParaRPr/>
          </a:p>
        </p:txBody>
      </p:sp>
      <p:sp>
        <p:nvSpPr>
          <p:cNvPr id="303" name="object 303"/>
          <p:cNvSpPr/>
          <p:nvPr/>
        </p:nvSpPr>
        <p:spPr>
          <a:xfrm>
            <a:off x="2583300" y="8320867"/>
            <a:ext cx="23495" cy="23495"/>
          </a:xfrm>
          <a:custGeom>
            <a:avLst/>
            <a:gdLst/>
            <a:ahLst/>
            <a:cxnLst/>
            <a:rect l="l" t="t" r="r" b="b"/>
            <a:pathLst>
              <a:path w="23494" h="23495">
                <a:moveTo>
                  <a:pt x="23393" y="11709"/>
                </a:moveTo>
                <a:lnTo>
                  <a:pt x="23393" y="18173"/>
                </a:lnTo>
                <a:lnTo>
                  <a:pt x="18161" y="23418"/>
                </a:lnTo>
                <a:lnTo>
                  <a:pt x="11709" y="23418"/>
                </a:lnTo>
                <a:lnTo>
                  <a:pt x="5232" y="23418"/>
                </a:lnTo>
                <a:lnTo>
                  <a:pt x="0" y="18173"/>
                </a:lnTo>
                <a:lnTo>
                  <a:pt x="0" y="11709"/>
                </a:lnTo>
                <a:lnTo>
                  <a:pt x="0" y="5245"/>
                </a:lnTo>
                <a:lnTo>
                  <a:pt x="5232" y="0"/>
                </a:lnTo>
                <a:lnTo>
                  <a:pt x="11709" y="0"/>
                </a:lnTo>
                <a:lnTo>
                  <a:pt x="18161" y="0"/>
                </a:lnTo>
                <a:lnTo>
                  <a:pt x="23393" y="5245"/>
                </a:lnTo>
                <a:lnTo>
                  <a:pt x="23393" y="11709"/>
                </a:lnTo>
                <a:close/>
              </a:path>
            </a:pathLst>
          </a:custGeom>
          <a:ln w="3340">
            <a:solidFill>
              <a:srgbClr val="050100"/>
            </a:solidFill>
          </a:ln>
        </p:spPr>
        <p:txBody>
          <a:bodyPr wrap="square" lIns="0" tIns="0" rIns="0" bIns="0" rtlCol="0"/>
          <a:lstStyle/>
          <a:p>
            <a:endParaRPr/>
          </a:p>
        </p:txBody>
      </p:sp>
      <p:sp>
        <p:nvSpPr>
          <p:cNvPr id="304" name="object 304"/>
          <p:cNvSpPr/>
          <p:nvPr/>
        </p:nvSpPr>
        <p:spPr>
          <a:xfrm>
            <a:off x="2651413" y="8332575"/>
            <a:ext cx="23495" cy="23495"/>
          </a:xfrm>
          <a:custGeom>
            <a:avLst/>
            <a:gdLst/>
            <a:ahLst/>
            <a:cxnLst/>
            <a:rect l="l" t="t" r="r" b="b"/>
            <a:pathLst>
              <a:path w="23494" h="23495">
                <a:moveTo>
                  <a:pt x="23418" y="11709"/>
                </a:moveTo>
                <a:lnTo>
                  <a:pt x="23418" y="18186"/>
                </a:lnTo>
                <a:lnTo>
                  <a:pt x="18186" y="23418"/>
                </a:lnTo>
                <a:lnTo>
                  <a:pt x="11709" y="23418"/>
                </a:lnTo>
                <a:lnTo>
                  <a:pt x="5257" y="23418"/>
                </a:lnTo>
                <a:lnTo>
                  <a:pt x="0" y="18186"/>
                </a:lnTo>
                <a:lnTo>
                  <a:pt x="0" y="11709"/>
                </a:lnTo>
                <a:lnTo>
                  <a:pt x="0" y="5245"/>
                </a:lnTo>
                <a:lnTo>
                  <a:pt x="5257" y="0"/>
                </a:lnTo>
                <a:lnTo>
                  <a:pt x="11709" y="0"/>
                </a:lnTo>
                <a:lnTo>
                  <a:pt x="18186" y="0"/>
                </a:lnTo>
                <a:lnTo>
                  <a:pt x="23418" y="5245"/>
                </a:lnTo>
                <a:lnTo>
                  <a:pt x="23418" y="11709"/>
                </a:lnTo>
                <a:close/>
              </a:path>
            </a:pathLst>
          </a:custGeom>
          <a:ln w="3340">
            <a:solidFill>
              <a:srgbClr val="050100"/>
            </a:solidFill>
          </a:ln>
        </p:spPr>
        <p:txBody>
          <a:bodyPr wrap="square" lIns="0" tIns="0" rIns="0" bIns="0" rtlCol="0"/>
          <a:lstStyle/>
          <a:p>
            <a:endParaRPr/>
          </a:p>
        </p:txBody>
      </p:sp>
      <p:sp>
        <p:nvSpPr>
          <p:cNvPr id="305" name="object 305"/>
          <p:cNvSpPr/>
          <p:nvPr/>
        </p:nvSpPr>
        <p:spPr>
          <a:xfrm>
            <a:off x="2542700" y="8273324"/>
            <a:ext cx="174625" cy="47625"/>
          </a:xfrm>
          <a:custGeom>
            <a:avLst/>
            <a:gdLst/>
            <a:ahLst/>
            <a:cxnLst/>
            <a:rect l="l" t="t" r="r" b="b"/>
            <a:pathLst>
              <a:path w="174625" h="47625">
                <a:moveTo>
                  <a:pt x="174002" y="47544"/>
                </a:moveTo>
                <a:lnTo>
                  <a:pt x="126439" y="5371"/>
                </a:lnTo>
                <a:lnTo>
                  <a:pt x="83781" y="0"/>
                </a:lnTo>
                <a:lnTo>
                  <a:pt x="43886" y="8113"/>
                </a:lnTo>
                <a:lnTo>
                  <a:pt x="15100" y="25433"/>
                </a:lnTo>
                <a:lnTo>
                  <a:pt x="10206" y="30854"/>
                </a:lnTo>
                <a:lnTo>
                  <a:pt x="6040" y="36455"/>
                </a:lnTo>
                <a:lnTo>
                  <a:pt x="2629" y="42072"/>
                </a:lnTo>
                <a:lnTo>
                  <a:pt x="0" y="47544"/>
                </a:lnTo>
              </a:path>
            </a:pathLst>
          </a:custGeom>
          <a:ln w="3340">
            <a:solidFill>
              <a:srgbClr val="050100"/>
            </a:solidFill>
          </a:ln>
        </p:spPr>
        <p:txBody>
          <a:bodyPr wrap="square" lIns="0" tIns="0" rIns="0" bIns="0" rtlCol="0"/>
          <a:lstStyle/>
          <a:p>
            <a:endParaRPr/>
          </a:p>
        </p:txBody>
      </p:sp>
      <p:sp>
        <p:nvSpPr>
          <p:cNvPr id="306" name="object 306"/>
          <p:cNvSpPr/>
          <p:nvPr/>
        </p:nvSpPr>
        <p:spPr>
          <a:xfrm>
            <a:off x="2455684" y="8390742"/>
            <a:ext cx="174625" cy="140335"/>
          </a:xfrm>
          <a:custGeom>
            <a:avLst/>
            <a:gdLst/>
            <a:ahLst/>
            <a:cxnLst/>
            <a:rect l="l" t="t" r="r" b="b"/>
            <a:pathLst>
              <a:path w="174625" h="140334">
                <a:moveTo>
                  <a:pt x="174028" y="69875"/>
                </a:moveTo>
                <a:lnTo>
                  <a:pt x="167189" y="97075"/>
                </a:lnTo>
                <a:lnTo>
                  <a:pt x="148539" y="119286"/>
                </a:lnTo>
                <a:lnTo>
                  <a:pt x="120878" y="134260"/>
                </a:lnTo>
                <a:lnTo>
                  <a:pt x="87007" y="139750"/>
                </a:lnTo>
                <a:lnTo>
                  <a:pt x="53144" y="134260"/>
                </a:lnTo>
                <a:lnTo>
                  <a:pt x="25487" y="119286"/>
                </a:lnTo>
                <a:lnTo>
                  <a:pt x="6838" y="97075"/>
                </a:lnTo>
                <a:lnTo>
                  <a:pt x="0" y="69875"/>
                </a:lnTo>
                <a:lnTo>
                  <a:pt x="6838" y="42680"/>
                </a:lnTo>
                <a:lnTo>
                  <a:pt x="25487" y="20469"/>
                </a:lnTo>
                <a:lnTo>
                  <a:pt x="53144" y="5492"/>
                </a:lnTo>
                <a:lnTo>
                  <a:pt x="87007" y="0"/>
                </a:lnTo>
                <a:lnTo>
                  <a:pt x="120878" y="5492"/>
                </a:lnTo>
                <a:lnTo>
                  <a:pt x="148539" y="20469"/>
                </a:lnTo>
                <a:lnTo>
                  <a:pt x="167189" y="42680"/>
                </a:lnTo>
                <a:lnTo>
                  <a:pt x="174028" y="69875"/>
                </a:lnTo>
                <a:close/>
              </a:path>
            </a:pathLst>
          </a:custGeom>
          <a:ln w="3340">
            <a:solidFill>
              <a:srgbClr val="050100"/>
            </a:solidFill>
          </a:ln>
        </p:spPr>
        <p:txBody>
          <a:bodyPr wrap="square" lIns="0" tIns="0" rIns="0" bIns="0" rtlCol="0"/>
          <a:lstStyle/>
          <a:p>
            <a:endParaRPr/>
          </a:p>
        </p:txBody>
      </p:sp>
      <p:sp>
        <p:nvSpPr>
          <p:cNvPr id="307" name="object 307"/>
          <p:cNvSpPr/>
          <p:nvPr/>
        </p:nvSpPr>
        <p:spPr>
          <a:xfrm>
            <a:off x="2496285" y="8460616"/>
            <a:ext cx="23495" cy="23495"/>
          </a:xfrm>
          <a:custGeom>
            <a:avLst/>
            <a:gdLst/>
            <a:ahLst/>
            <a:cxnLst/>
            <a:rect l="l" t="t" r="r" b="b"/>
            <a:pathLst>
              <a:path w="23494" h="23495">
                <a:moveTo>
                  <a:pt x="23418" y="11709"/>
                </a:moveTo>
                <a:lnTo>
                  <a:pt x="23418" y="18186"/>
                </a:lnTo>
                <a:lnTo>
                  <a:pt x="18160" y="23418"/>
                </a:lnTo>
                <a:lnTo>
                  <a:pt x="11709" y="23418"/>
                </a:lnTo>
                <a:lnTo>
                  <a:pt x="5232" y="23418"/>
                </a:lnTo>
                <a:lnTo>
                  <a:pt x="0" y="18186"/>
                </a:lnTo>
                <a:lnTo>
                  <a:pt x="0" y="11709"/>
                </a:lnTo>
                <a:lnTo>
                  <a:pt x="0" y="5245"/>
                </a:lnTo>
                <a:lnTo>
                  <a:pt x="5232" y="0"/>
                </a:lnTo>
                <a:lnTo>
                  <a:pt x="11709" y="0"/>
                </a:lnTo>
                <a:lnTo>
                  <a:pt x="18160" y="0"/>
                </a:lnTo>
                <a:lnTo>
                  <a:pt x="23418" y="5245"/>
                </a:lnTo>
                <a:lnTo>
                  <a:pt x="23418" y="11709"/>
                </a:lnTo>
                <a:close/>
              </a:path>
            </a:pathLst>
          </a:custGeom>
          <a:ln w="3340">
            <a:solidFill>
              <a:srgbClr val="050100"/>
            </a:solidFill>
          </a:ln>
        </p:spPr>
        <p:txBody>
          <a:bodyPr wrap="square" lIns="0" tIns="0" rIns="0" bIns="0" rtlCol="0"/>
          <a:lstStyle/>
          <a:p>
            <a:endParaRPr/>
          </a:p>
        </p:txBody>
      </p:sp>
      <p:sp>
        <p:nvSpPr>
          <p:cNvPr id="308" name="object 308"/>
          <p:cNvSpPr/>
          <p:nvPr/>
        </p:nvSpPr>
        <p:spPr>
          <a:xfrm>
            <a:off x="2564423" y="8472337"/>
            <a:ext cx="23495" cy="23495"/>
          </a:xfrm>
          <a:custGeom>
            <a:avLst/>
            <a:gdLst/>
            <a:ahLst/>
            <a:cxnLst/>
            <a:rect l="l" t="t" r="r" b="b"/>
            <a:pathLst>
              <a:path w="23494" h="23495">
                <a:moveTo>
                  <a:pt x="23418" y="11696"/>
                </a:moveTo>
                <a:lnTo>
                  <a:pt x="23418" y="18173"/>
                </a:lnTo>
                <a:lnTo>
                  <a:pt x="18160" y="23406"/>
                </a:lnTo>
                <a:lnTo>
                  <a:pt x="11709" y="23406"/>
                </a:lnTo>
                <a:lnTo>
                  <a:pt x="5232" y="23406"/>
                </a:lnTo>
                <a:lnTo>
                  <a:pt x="0" y="18173"/>
                </a:lnTo>
                <a:lnTo>
                  <a:pt x="0" y="11696"/>
                </a:lnTo>
                <a:lnTo>
                  <a:pt x="0" y="5232"/>
                </a:lnTo>
                <a:lnTo>
                  <a:pt x="5232" y="0"/>
                </a:lnTo>
                <a:lnTo>
                  <a:pt x="11709" y="0"/>
                </a:lnTo>
                <a:lnTo>
                  <a:pt x="18160" y="0"/>
                </a:lnTo>
                <a:lnTo>
                  <a:pt x="23418" y="5232"/>
                </a:lnTo>
                <a:lnTo>
                  <a:pt x="23418" y="11696"/>
                </a:lnTo>
                <a:close/>
              </a:path>
            </a:pathLst>
          </a:custGeom>
          <a:ln w="3340">
            <a:solidFill>
              <a:srgbClr val="050100"/>
            </a:solidFill>
          </a:ln>
        </p:spPr>
        <p:txBody>
          <a:bodyPr wrap="square" lIns="0" tIns="0" rIns="0" bIns="0" rtlCol="0"/>
          <a:lstStyle/>
          <a:p>
            <a:endParaRPr/>
          </a:p>
        </p:txBody>
      </p:sp>
      <p:sp>
        <p:nvSpPr>
          <p:cNvPr id="309" name="object 309"/>
          <p:cNvSpPr/>
          <p:nvPr/>
        </p:nvSpPr>
        <p:spPr>
          <a:xfrm>
            <a:off x="2455684" y="8413067"/>
            <a:ext cx="174625" cy="47625"/>
          </a:xfrm>
          <a:custGeom>
            <a:avLst/>
            <a:gdLst/>
            <a:ahLst/>
            <a:cxnLst/>
            <a:rect l="l" t="t" r="r" b="b"/>
            <a:pathLst>
              <a:path w="174625" h="47625">
                <a:moveTo>
                  <a:pt x="174028" y="47550"/>
                </a:moveTo>
                <a:lnTo>
                  <a:pt x="126449" y="5371"/>
                </a:lnTo>
                <a:lnTo>
                  <a:pt x="83791" y="0"/>
                </a:lnTo>
                <a:lnTo>
                  <a:pt x="43890" y="8113"/>
                </a:lnTo>
                <a:lnTo>
                  <a:pt x="15100" y="25439"/>
                </a:lnTo>
                <a:lnTo>
                  <a:pt x="10211" y="30860"/>
                </a:lnTo>
                <a:lnTo>
                  <a:pt x="6045" y="36461"/>
                </a:lnTo>
                <a:lnTo>
                  <a:pt x="2630" y="42079"/>
                </a:lnTo>
                <a:lnTo>
                  <a:pt x="0" y="47550"/>
                </a:lnTo>
              </a:path>
            </a:pathLst>
          </a:custGeom>
          <a:ln w="3340">
            <a:solidFill>
              <a:srgbClr val="050100"/>
            </a:solidFill>
          </a:ln>
        </p:spPr>
        <p:txBody>
          <a:bodyPr wrap="square" lIns="0" tIns="0" rIns="0" bIns="0" rtlCol="0"/>
          <a:lstStyle/>
          <a:p>
            <a:endParaRPr/>
          </a:p>
        </p:txBody>
      </p:sp>
      <p:sp>
        <p:nvSpPr>
          <p:cNvPr id="310" name="object 310"/>
          <p:cNvSpPr/>
          <p:nvPr/>
        </p:nvSpPr>
        <p:spPr>
          <a:xfrm>
            <a:off x="2368694" y="8530492"/>
            <a:ext cx="174625" cy="140335"/>
          </a:xfrm>
          <a:custGeom>
            <a:avLst/>
            <a:gdLst/>
            <a:ahLst/>
            <a:cxnLst/>
            <a:rect l="l" t="t" r="r" b="b"/>
            <a:pathLst>
              <a:path w="174625" h="140334">
                <a:moveTo>
                  <a:pt x="174002" y="69875"/>
                </a:moveTo>
                <a:lnTo>
                  <a:pt x="167163" y="97075"/>
                </a:lnTo>
                <a:lnTo>
                  <a:pt x="148513" y="119286"/>
                </a:lnTo>
                <a:lnTo>
                  <a:pt x="120853" y="134260"/>
                </a:lnTo>
                <a:lnTo>
                  <a:pt x="86982" y="139750"/>
                </a:lnTo>
                <a:lnTo>
                  <a:pt x="53122" y="134260"/>
                </a:lnTo>
                <a:lnTo>
                  <a:pt x="25474" y="119286"/>
                </a:lnTo>
                <a:lnTo>
                  <a:pt x="6834" y="97075"/>
                </a:lnTo>
                <a:lnTo>
                  <a:pt x="0" y="69875"/>
                </a:lnTo>
                <a:lnTo>
                  <a:pt x="6834" y="42680"/>
                </a:lnTo>
                <a:lnTo>
                  <a:pt x="25474" y="20469"/>
                </a:lnTo>
                <a:lnTo>
                  <a:pt x="53122" y="5492"/>
                </a:lnTo>
                <a:lnTo>
                  <a:pt x="86982" y="0"/>
                </a:lnTo>
                <a:lnTo>
                  <a:pt x="120853" y="5492"/>
                </a:lnTo>
                <a:lnTo>
                  <a:pt x="148513" y="20469"/>
                </a:lnTo>
                <a:lnTo>
                  <a:pt x="167163" y="42680"/>
                </a:lnTo>
                <a:lnTo>
                  <a:pt x="174002" y="69875"/>
                </a:lnTo>
                <a:close/>
              </a:path>
            </a:pathLst>
          </a:custGeom>
          <a:ln w="3340">
            <a:solidFill>
              <a:srgbClr val="050100"/>
            </a:solidFill>
          </a:ln>
        </p:spPr>
        <p:txBody>
          <a:bodyPr wrap="square" lIns="0" tIns="0" rIns="0" bIns="0" rtlCol="0"/>
          <a:lstStyle/>
          <a:p>
            <a:endParaRPr/>
          </a:p>
        </p:txBody>
      </p:sp>
      <p:sp>
        <p:nvSpPr>
          <p:cNvPr id="311" name="object 311"/>
          <p:cNvSpPr/>
          <p:nvPr/>
        </p:nvSpPr>
        <p:spPr>
          <a:xfrm>
            <a:off x="2409269" y="8600366"/>
            <a:ext cx="23495" cy="23495"/>
          </a:xfrm>
          <a:custGeom>
            <a:avLst/>
            <a:gdLst/>
            <a:ahLst/>
            <a:cxnLst/>
            <a:rect l="l" t="t" r="r" b="b"/>
            <a:pathLst>
              <a:path w="23494" h="23495">
                <a:moveTo>
                  <a:pt x="23418" y="11709"/>
                </a:moveTo>
                <a:lnTo>
                  <a:pt x="23418" y="18186"/>
                </a:lnTo>
                <a:lnTo>
                  <a:pt x="18186" y="23418"/>
                </a:lnTo>
                <a:lnTo>
                  <a:pt x="11709" y="23418"/>
                </a:lnTo>
                <a:lnTo>
                  <a:pt x="5257" y="23418"/>
                </a:lnTo>
                <a:lnTo>
                  <a:pt x="0" y="18186"/>
                </a:lnTo>
                <a:lnTo>
                  <a:pt x="0" y="11709"/>
                </a:lnTo>
                <a:lnTo>
                  <a:pt x="0" y="5245"/>
                </a:lnTo>
                <a:lnTo>
                  <a:pt x="5257" y="0"/>
                </a:lnTo>
                <a:lnTo>
                  <a:pt x="11709" y="0"/>
                </a:lnTo>
                <a:lnTo>
                  <a:pt x="18186" y="0"/>
                </a:lnTo>
                <a:lnTo>
                  <a:pt x="23418" y="5245"/>
                </a:lnTo>
                <a:lnTo>
                  <a:pt x="23418" y="11709"/>
                </a:lnTo>
                <a:close/>
              </a:path>
            </a:pathLst>
          </a:custGeom>
          <a:ln w="3340">
            <a:solidFill>
              <a:srgbClr val="050100"/>
            </a:solidFill>
          </a:ln>
        </p:spPr>
        <p:txBody>
          <a:bodyPr wrap="square" lIns="0" tIns="0" rIns="0" bIns="0" rtlCol="0"/>
          <a:lstStyle/>
          <a:p>
            <a:endParaRPr/>
          </a:p>
        </p:txBody>
      </p:sp>
      <p:sp>
        <p:nvSpPr>
          <p:cNvPr id="312" name="object 312"/>
          <p:cNvSpPr/>
          <p:nvPr/>
        </p:nvSpPr>
        <p:spPr>
          <a:xfrm>
            <a:off x="2477408" y="8612075"/>
            <a:ext cx="23495" cy="23495"/>
          </a:xfrm>
          <a:custGeom>
            <a:avLst/>
            <a:gdLst/>
            <a:ahLst/>
            <a:cxnLst/>
            <a:rect l="l" t="t" r="r" b="b"/>
            <a:pathLst>
              <a:path w="23494" h="23495">
                <a:moveTo>
                  <a:pt x="23418" y="11709"/>
                </a:moveTo>
                <a:lnTo>
                  <a:pt x="23418" y="18186"/>
                </a:lnTo>
                <a:lnTo>
                  <a:pt x="18186" y="23418"/>
                </a:lnTo>
                <a:lnTo>
                  <a:pt x="11709" y="23418"/>
                </a:lnTo>
                <a:lnTo>
                  <a:pt x="5232" y="23418"/>
                </a:lnTo>
                <a:lnTo>
                  <a:pt x="0" y="18186"/>
                </a:lnTo>
                <a:lnTo>
                  <a:pt x="0" y="11709"/>
                </a:lnTo>
                <a:lnTo>
                  <a:pt x="0" y="5245"/>
                </a:lnTo>
                <a:lnTo>
                  <a:pt x="5232" y="0"/>
                </a:lnTo>
                <a:lnTo>
                  <a:pt x="11709" y="0"/>
                </a:lnTo>
                <a:lnTo>
                  <a:pt x="18186" y="0"/>
                </a:lnTo>
                <a:lnTo>
                  <a:pt x="23418" y="5245"/>
                </a:lnTo>
                <a:lnTo>
                  <a:pt x="23418" y="11709"/>
                </a:lnTo>
                <a:close/>
              </a:path>
            </a:pathLst>
          </a:custGeom>
          <a:ln w="3340">
            <a:solidFill>
              <a:srgbClr val="050100"/>
            </a:solidFill>
          </a:ln>
        </p:spPr>
        <p:txBody>
          <a:bodyPr wrap="square" lIns="0" tIns="0" rIns="0" bIns="0" rtlCol="0"/>
          <a:lstStyle/>
          <a:p>
            <a:endParaRPr/>
          </a:p>
        </p:txBody>
      </p:sp>
      <p:sp>
        <p:nvSpPr>
          <p:cNvPr id="313" name="object 313"/>
          <p:cNvSpPr/>
          <p:nvPr/>
        </p:nvSpPr>
        <p:spPr>
          <a:xfrm>
            <a:off x="2368694" y="8552819"/>
            <a:ext cx="174625" cy="47625"/>
          </a:xfrm>
          <a:custGeom>
            <a:avLst/>
            <a:gdLst/>
            <a:ahLst/>
            <a:cxnLst/>
            <a:rect l="l" t="t" r="r" b="b"/>
            <a:pathLst>
              <a:path w="174625" h="47625">
                <a:moveTo>
                  <a:pt x="174002" y="47548"/>
                </a:moveTo>
                <a:lnTo>
                  <a:pt x="126435" y="5374"/>
                </a:lnTo>
                <a:lnTo>
                  <a:pt x="83772" y="0"/>
                </a:lnTo>
                <a:lnTo>
                  <a:pt x="43876" y="8112"/>
                </a:lnTo>
                <a:lnTo>
                  <a:pt x="15100" y="25438"/>
                </a:lnTo>
                <a:lnTo>
                  <a:pt x="10201" y="30859"/>
                </a:lnTo>
                <a:lnTo>
                  <a:pt x="6035" y="36460"/>
                </a:lnTo>
                <a:lnTo>
                  <a:pt x="2627" y="42077"/>
                </a:lnTo>
                <a:lnTo>
                  <a:pt x="0" y="47548"/>
                </a:lnTo>
              </a:path>
            </a:pathLst>
          </a:custGeom>
          <a:ln w="3340">
            <a:solidFill>
              <a:srgbClr val="050100"/>
            </a:solidFill>
          </a:ln>
        </p:spPr>
        <p:txBody>
          <a:bodyPr wrap="square" lIns="0" tIns="0" rIns="0" bIns="0" rtlCol="0"/>
          <a:lstStyle/>
          <a:p>
            <a:endParaRPr/>
          </a:p>
        </p:txBody>
      </p:sp>
      <p:sp>
        <p:nvSpPr>
          <p:cNvPr id="314" name="object 314"/>
          <p:cNvSpPr/>
          <p:nvPr/>
        </p:nvSpPr>
        <p:spPr>
          <a:xfrm>
            <a:off x="2274709" y="8670248"/>
            <a:ext cx="174625" cy="140335"/>
          </a:xfrm>
          <a:custGeom>
            <a:avLst/>
            <a:gdLst/>
            <a:ahLst/>
            <a:cxnLst/>
            <a:rect l="l" t="t" r="r" b="b"/>
            <a:pathLst>
              <a:path w="174625" h="140334">
                <a:moveTo>
                  <a:pt x="174002" y="69875"/>
                </a:moveTo>
                <a:lnTo>
                  <a:pt x="167167" y="97068"/>
                </a:lnTo>
                <a:lnTo>
                  <a:pt x="148526" y="119275"/>
                </a:lnTo>
                <a:lnTo>
                  <a:pt x="120874" y="134247"/>
                </a:lnTo>
                <a:lnTo>
                  <a:pt x="87007" y="139738"/>
                </a:lnTo>
                <a:lnTo>
                  <a:pt x="53144" y="134247"/>
                </a:lnTo>
                <a:lnTo>
                  <a:pt x="25487" y="119275"/>
                </a:lnTo>
                <a:lnTo>
                  <a:pt x="6838" y="97068"/>
                </a:lnTo>
                <a:lnTo>
                  <a:pt x="0" y="69875"/>
                </a:lnTo>
                <a:lnTo>
                  <a:pt x="6838" y="42674"/>
                </a:lnTo>
                <a:lnTo>
                  <a:pt x="25487" y="20464"/>
                </a:lnTo>
                <a:lnTo>
                  <a:pt x="53144" y="5490"/>
                </a:lnTo>
                <a:lnTo>
                  <a:pt x="87007" y="0"/>
                </a:lnTo>
                <a:lnTo>
                  <a:pt x="120874" y="5490"/>
                </a:lnTo>
                <a:lnTo>
                  <a:pt x="148526" y="20464"/>
                </a:lnTo>
                <a:lnTo>
                  <a:pt x="167167" y="42674"/>
                </a:lnTo>
                <a:lnTo>
                  <a:pt x="174002" y="69875"/>
                </a:lnTo>
                <a:close/>
              </a:path>
            </a:pathLst>
          </a:custGeom>
          <a:ln w="3340">
            <a:solidFill>
              <a:srgbClr val="050100"/>
            </a:solidFill>
          </a:ln>
        </p:spPr>
        <p:txBody>
          <a:bodyPr wrap="square" lIns="0" tIns="0" rIns="0" bIns="0" rtlCol="0"/>
          <a:lstStyle/>
          <a:p>
            <a:endParaRPr/>
          </a:p>
        </p:txBody>
      </p:sp>
      <p:sp>
        <p:nvSpPr>
          <p:cNvPr id="315" name="object 315"/>
          <p:cNvSpPr/>
          <p:nvPr/>
        </p:nvSpPr>
        <p:spPr>
          <a:xfrm>
            <a:off x="2315310" y="8740128"/>
            <a:ext cx="23495" cy="23495"/>
          </a:xfrm>
          <a:custGeom>
            <a:avLst/>
            <a:gdLst/>
            <a:ahLst/>
            <a:cxnLst/>
            <a:rect l="l" t="t" r="r" b="b"/>
            <a:pathLst>
              <a:path w="23494" h="23495">
                <a:moveTo>
                  <a:pt x="23418" y="11696"/>
                </a:moveTo>
                <a:lnTo>
                  <a:pt x="23418" y="18160"/>
                </a:lnTo>
                <a:lnTo>
                  <a:pt x="18160" y="23406"/>
                </a:lnTo>
                <a:lnTo>
                  <a:pt x="11709" y="23406"/>
                </a:lnTo>
                <a:lnTo>
                  <a:pt x="5232" y="23406"/>
                </a:lnTo>
                <a:lnTo>
                  <a:pt x="0" y="18160"/>
                </a:lnTo>
                <a:lnTo>
                  <a:pt x="0" y="11696"/>
                </a:lnTo>
                <a:lnTo>
                  <a:pt x="0" y="5232"/>
                </a:lnTo>
                <a:lnTo>
                  <a:pt x="5232" y="0"/>
                </a:lnTo>
                <a:lnTo>
                  <a:pt x="11709" y="0"/>
                </a:lnTo>
                <a:lnTo>
                  <a:pt x="18160" y="0"/>
                </a:lnTo>
                <a:lnTo>
                  <a:pt x="23418" y="5232"/>
                </a:lnTo>
                <a:lnTo>
                  <a:pt x="23418" y="11696"/>
                </a:lnTo>
                <a:close/>
              </a:path>
            </a:pathLst>
          </a:custGeom>
          <a:ln w="3340">
            <a:solidFill>
              <a:srgbClr val="050100"/>
            </a:solidFill>
          </a:ln>
        </p:spPr>
        <p:txBody>
          <a:bodyPr wrap="square" lIns="0" tIns="0" rIns="0" bIns="0" rtlCol="0"/>
          <a:lstStyle/>
          <a:p>
            <a:endParaRPr/>
          </a:p>
        </p:txBody>
      </p:sp>
      <p:sp>
        <p:nvSpPr>
          <p:cNvPr id="316" name="object 316"/>
          <p:cNvSpPr/>
          <p:nvPr/>
        </p:nvSpPr>
        <p:spPr>
          <a:xfrm>
            <a:off x="2383448" y="8751823"/>
            <a:ext cx="23495" cy="23495"/>
          </a:xfrm>
          <a:custGeom>
            <a:avLst/>
            <a:gdLst/>
            <a:ahLst/>
            <a:cxnLst/>
            <a:rect l="l" t="t" r="r" b="b"/>
            <a:pathLst>
              <a:path w="23494" h="23495">
                <a:moveTo>
                  <a:pt x="23418" y="11709"/>
                </a:moveTo>
                <a:lnTo>
                  <a:pt x="23418" y="18186"/>
                </a:lnTo>
                <a:lnTo>
                  <a:pt x="18160" y="23431"/>
                </a:lnTo>
                <a:lnTo>
                  <a:pt x="11709" y="23431"/>
                </a:lnTo>
                <a:lnTo>
                  <a:pt x="5232" y="23431"/>
                </a:lnTo>
                <a:lnTo>
                  <a:pt x="0" y="18186"/>
                </a:lnTo>
                <a:lnTo>
                  <a:pt x="0" y="11709"/>
                </a:lnTo>
                <a:lnTo>
                  <a:pt x="0" y="5245"/>
                </a:lnTo>
                <a:lnTo>
                  <a:pt x="5232" y="0"/>
                </a:lnTo>
                <a:lnTo>
                  <a:pt x="11709" y="0"/>
                </a:lnTo>
                <a:lnTo>
                  <a:pt x="18160" y="0"/>
                </a:lnTo>
                <a:lnTo>
                  <a:pt x="23418" y="5245"/>
                </a:lnTo>
                <a:lnTo>
                  <a:pt x="23418" y="11709"/>
                </a:lnTo>
                <a:close/>
              </a:path>
            </a:pathLst>
          </a:custGeom>
          <a:ln w="3340">
            <a:solidFill>
              <a:srgbClr val="050100"/>
            </a:solidFill>
          </a:ln>
        </p:spPr>
        <p:txBody>
          <a:bodyPr wrap="square" lIns="0" tIns="0" rIns="0" bIns="0" rtlCol="0"/>
          <a:lstStyle/>
          <a:p>
            <a:endParaRPr/>
          </a:p>
        </p:txBody>
      </p:sp>
      <p:sp>
        <p:nvSpPr>
          <p:cNvPr id="317" name="object 317"/>
          <p:cNvSpPr/>
          <p:nvPr/>
        </p:nvSpPr>
        <p:spPr>
          <a:xfrm>
            <a:off x="2274709" y="8692571"/>
            <a:ext cx="174625" cy="47625"/>
          </a:xfrm>
          <a:custGeom>
            <a:avLst/>
            <a:gdLst/>
            <a:ahLst/>
            <a:cxnLst/>
            <a:rect l="l" t="t" r="r" b="b"/>
            <a:pathLst>
              <a:path w="174625" h="47625">
                <a:moveTo>
                  <a:pt x="174002" y="47551"/>
                </a:moveTo>
                <a:lnTo>
                  <a:pt x="126439" y="5372"/>
                </a:lnTo>
                <a:lnTo>
                  <a:pt x="83781" y="0"/>
                </a:lnTo>
                <a:lnTo>
                  <a:pt x="43886" y="8110"/>
                </a:lnTo>
                <a:lnTo>
                  <a:pt x="15100" y="25428"/>
                </a:lnTo>
                <a:lnTo>
                  <a:pt x="10206" y="30851"/>
                </a:lnTo>
                <a:lnTo>
                  <a:pt x="6040" y="36456"/>
                </a:lnTo>
                <a:lnTo>
                  <a:pt x="2629" y="42078"/>
                </a:lnTo>
                <a:lnTo>
                  <a:pt x="0" y="47551"/>
                </a:lnTo>
              </a:path>
            </a:pathLst>
          </a:custGeom>
          <a:ln w="3340">
            <a:solidFill>
              <a:srgbClr val="050100"/>
            </a:solidFill>
          </a:ln>
        </p:spPr>
        <p:txBody>
          <a:bodyPr wrap="square" lIns="0" tIns="0" rIns="0" bIns="0" rtlCol="0"/>
          <a:lstStyle/>
          <a:p>
            <a:endParaRPr/>
          </a:p>
        </p:txBody>
      </p:sp>
      <p:sp>
        <p:nvSpPr>
          <p:cNvPr id="318" name="object 318"/>
          <p:cNvSpPr/>
          <p:nvPr/>
        </p:nvSpPr>
        <p:spPr>
          <a:xfrm>
            <a:off x="2385709" y="8027949"/>
            <a:ext cx="594995" cy="889635"/>
          </a:xfrm>
          <a:custGeom>
            <a:avLst/>
            <a:gdLst/>
            <a:ahLst/>
            <a:cxnLst/>
            <a:rect l="l" t="t" r="r" b="b"/>
            <a:pathLst>
              <a:path w="594994" h="889634">
                <a:moveTo>
                  <a:pt x="594791" y="0"/>
                </a:moveTo>
                <a:lnTo>
                  <a:pt x="0" y="889076"/>
                </a:lnTo>
              </a:path>
            </a:pathLst>
          </a:custGeom>
          <a:ln w="3340">
            <a:solidFill>
              <a:srgbClr val="050100"/>
            </a:solidFill>
          </a:ln>
        </p:spPr>
        <p:txBody>
          <a:bodyPr wrap="square" lIns="0" tIns="0" rIns="0" bIns="0" rtlCol="0"/>
          <a:lstStyle/>
          <a:p>
            <a:endParaRPr/>
          </a:p>
        </p:txBody>
      </p:sp>
      <p:sp>
        <p:nvSpPr>
          <p:cNvPr id="319" name="object 319"/>
          <p:cNvSpPr/>
          <p:nvPr/>
        </p:nvSpPr>
        <p:spPr>
          <a:xfrm>
            <a:off x="2878341" y="8827044"/>
            <a:ext cx="130810" cy="154940"/>
          </a:xfrm>
          <a:custGeom>
            <a:avLst/>
            <a:gdLst/>
            <a:ahLst/>
            <a:cxnLst/>
            <a:rect l="l" t="t" r="r" b="b"/>
            <a:pathLst>
              <a:path w="130810" h="154940">
                <a:moveTo>
                  <a:pt x="0" y="0"/>
                </a:moveTo>
                <a:lnTo>
                  <a:pt x="130200" y="154419"/>
                </a:lnTo>
              </a:path>
            </a:pathLst>
          </a:custGeom>
          <a:ln w="24218">
            <a:solidFill>
              <a:srgbClr val="050000"/>
            </a:solidFill>
          </a:ln>
        </p:spPr>
        <p:txBody>
          <a:bodyPr wrap="square" lIns="0" tIns="0" rIns="0" bIns="0" rtlCol="0"/>
          <a:lstStyle/>
          <a:p>
            <a:endParaRPr/>
          </a:p>
        </p:txBody>
      </p:sp>
      <p:sp>
        <p:nvSpPr>
          <p:cNvPr id="320" name="object 320"/>
          <p:cNvSpPr/>
          <p:nvPr/>
        </p:nvSpPr>
        <p:spPr>
          <a:xfrm>
            <a:off x="2878341" y="8827044"/>
            <a:ext cx="130810" cy="154940"/>
          </a:xfrm>
          <a:custGeom>
            <a:avLst/>
            <a:gdLst/>
            <a:ahLst/>
            <a:cxnLst/>
            <a:rect l="l" t="t" r="r" b="b"/>
            <a:pathLst>
              <a:path w="130810" h="154940">
                <a:moveTo>
                  <a:pt x="130200" y="0"/>
                </a:moveTo>
                <a:lnTo>
                  <a:pt x="0" y="154419"/>
                </a:lnTo>
              </a:path>
            </a:pathLst>
          </a:custGeom>
          <a:ln w="24218">
            <a:solidFill>
              <a:srgbClr val="050000"/>
            </a:solidFill>
          </a:ln>
        </p:spPr>
        <p:txBody>
          <a:bodyPr wrap="square" lIns="0" tIns="0" rIns="0" bIns="0" rtlCol="0"/>
          <a:lstStyle/>
          <a:p>
            <a:endParaRPr/>
          </a:p>
        </p:txBody>
      </p:sp>
      <p:sp>
        <p:nvSpPr>
          <p:cNvPr id="321" name="object 321"/>
          <p:cNvSpPr/>
          <p:nvPr/>
        </p:nvSpPr>
        <p:spPr>
          <a:xfrm>
            <a:off x="3626535" y="7563929"/>
            <a:ext cx="1262380" cy="1489075"/>
          </a:xfrm>
          <a:custGeom>
            <a:avLst/>
            <a:gdLst/>
            <a:ahLst/>
            <a:cxnLst/>
            <a:rect l="l" t="t" r="r" b="b"/>
            <a:pathLst>
              <a:path w="1262379" h="1489075">
                <a:moveTo>
                  <a:pt x="1261795" y="1488859"/>
                </a:moveTo>
                <a:lnTo>
                  <a:pt x="0" y="1488859"/>
                </a:lnTo>
                <a:lnTo>
                  <a:pt x="0" y="0"/>
                </a:lnTo>
                <a:lnTo>
                  <a:pt x="1261795" y="0"/>
                </a:lnTo>
                <a:lnTo>
                  <a:pt x="1261795" y="1488859"/>
                </a:lnTo>
                <a:close/>
              </a:path>
            </a:pathLst>
          </a:custGeom>
          <a:ln w="6350">
            <a:solidFill>
              <a:srgbClr val="0B0605"/>
            </a:solidFill>
          </a:ln>
        </p:spPr>
        <p:txBody>
          <a:bodyPr wrap="square" lIns="0" tIns="0" rIns="0" bIns="0" rtlCol="0"/>
          <a:lstStyle/>
          <a:p>
            <a:endParaRPr/>
          </a:p>
        </p:txBody>
      </p:sp>
      <p:sp>
        <p:nvSpPr>
          <p:cNvPr id="322" name="object 322"/>
          <p:cNvSpPr/>
          <p:nvPr/>
        </p:nvSpPr>
        <p:spPr>
          <a:xfrm>
            <a:off x="5385892" y="7566888"/>
            <a:ext cx="1262380" cy="1489075"/>
          </a:xfrm>
          <a:custGeom>
            <a:avLst/>
            <a:gdLst/>
            <a:ahLst/>
            <a:cxnLst/>
            <a:rect l="l" t="t" r="r" b="b"/>
            <a:pathLst>
              <a:path w="1262379" h="1489075">
                <a:moveTo>
                  <a:pt x="1261770" y="1488859"/>
                </a:moveTo>
                <a:lnTo>
                  <a:pt x="0" y="1488859"/>
                </a:lnTo>
                <a:lnTo>
                  <a:pt x="0" y="0"/>
                </a:lnTo>
                <a:lnTo>
                  <a:pt x="1261770" y="0"/>
                </a:lnTo>
                <a:lnTo>
                  <a:pt x="1261770" y="1488859"/>
                </a:lnTo>
                <a:close/>
              </a:path>
            </a:pathLst>
          </a:custGeom>
          <a:ln w="6349">
            <a:solidFill>
              <a:srgbClr val="0B0605"/>
            </a:solidFill>
          </a:ln>
        </p:spPr>
        <p:txBody>
          <a:bodyPr wrap="square" lIns="0" tIns="0" rIns="0" bIns="0" rtlCol="0"/>
          <a:lstStyle/>
          <a:p>
            <a:endParaRPr/>
          </a:p>
        </p:txBody>
      </p:sp>
      <p:graphicFrame>
        <p:nvGraphicFramePr>
          <p:cNvPr id="323" name="object 323"/>
          <p:cNvGraphicFramePr>
            <a:graphicFrameLocks noGrp="1"/>
          </p:cNvGraphicFramePr>
          <p:nvPr/>
        </p:nvGraphicFramePr>
        <p:xfrm>
          <a:off x="882408" y="7562748"/>
          <a:ext cx="2244089" cy="1507669"/>
        </p:xfrm>
        <a:graphic>
          <a:graphicData uri="http://schemas.openxmlformats.org/drawingml/2006/table">
            <a:tbl>
              <a:tblPr firstRow="1" bandRow="1">
                <a:tableStyleId>{2D5ABB26-0587-4C30-8999-92F81FD0307C}</a:tableStyleId>
              </a:tblPr>
              <a:tblGrid>
                <a:gridCol w="189230">
                  <a:extLst>
                    <a:ext uri="{9D8B030D-6E8A-4147-A177-3AD203B41FA5}">
                      <a16:colId xmlns:a16="http://schemas.microsoft.com/office/drawing/2014/main" val="20000"/>
                    </a:ext>
                  </a:extLst>
                </a:gridCol>
                <a:gridCol w="939165">
                  <a:extLst>
                    <a:ext uri="{9D8B030D-6E8A-4147-A177-3AD203B41FA5}">
                      <a16:colId xmlns:a16="http://schemas.microsoft.com/office/drawing/2014/main" val="20001"/>
                    </a:ext>
                  </a:extLst>
                </a:gridCol>
                <a:gridCol w="1115694">
                  <a:extLst>
                    <a:ext uri="{9D8B030D-6E8A-4147-A177-3AD203B41FA5}">
                      <a16:colId xmlns:a16="http://schemas.microsoft.com/office/drawing/2014/main" val="20002"/>
                    </a:ext>
                  </a:extLst>
                </a:gridCol>
              </a:tblGrid>
              <a:tr h="172482">
                <a:tc rowSpan="2">
                  <a:txBody>
                    <a:bodyPr/>
                    <a:lstStyle/>
                    <a:p>
                      <a:pPr marL="52705">
                        <a:lnSpc>
                          <a:spcPct val="100000"/>
                        </a:lnSpc>
                        <a:spcBef>
                          <a:spcPts val="120"/>
                        </a:spcBef>
                      </a:pPr>
                      <a:r>
                        <a:rPr sz="900" dirty="0">
                          <a:solidFill>
                            <a:srgbClr val="FFFFFF"/>
                          </a:solidFill>
                          <a:latin typeface="Arial Narrow"/>
                          <a:cs typeface="Arial Narrow"/>
                        </a:rPr>
                        <a:t>1.</a:t>
                      </a:r>
                      <a:endParaRPr sz="900">
                        <a:latin typeface="Arial Narrow"/>
                        <a:cs typeface="Arial Narrow"/>
                      </a:endParaRPr>
                    </a:p>
                  </a:txBody>
                  <a:tcPr marL="0" marR="0" marT="15240" marB="0">
                    <a:lnL w="6350">
                      <a:solidFill>
                        <a:srgbClr val="050000"/>
                      </a:solidFill>
                      <a:prstDash val="solid"/>
                    </a:lnL>
                    <a:lnT w="6350">
                      <a:solidFill>
                        <a:srgbClr val="050000"/>
                      </a:solidFill>
                      <a:prstDash val="solid"/>
                    </a:lnT>
                    <a:solidFill>
                      <a:srgbClr val="5A595C"/>
                    </a:solidFill>
                  </a:tcPr>
                </a:tc>
                <a:tc rowSpan="2">
                  <a:txBody>
                    <a:bodyPr/>
                    <a:lstStyle/>
                    <a:p>
                      <a:pPr>
                        <a:lnSpc>
                          <a:spcPct val="100000"/>
                        </a:lnSpc>
                      </a:pPr>
                      <a:endParaRPr sz="900">
                        <a:latin typeface="Times New Roman"/>
                        <a:cs typeface="Times New Roman"/>
                      </a:endParaRPr>
                    </a:p>
                  </a:txBody>
                  <a:tcPr marL="0" marR="0" marT="0" marB="0">
                    <a:lnR w="6350">
                      <a:solidFill>
                        <a:srgbClr val="050000"/>
                      </a:solidFill>
                      <a:prstDash val="solid"/>
                    </a:lnR>
                    <a:lnT w="6350">
                      <a:solidFill>
                        <a:srgbClr val="050000"/>
                      </a:solidFill>
                      <a:prstDash val="solid"/>
                    </a:lnT>
                  </a:tcPr>
                </a:tc>
                <a:tc>
                  <a:txBody>
                    <a:bodyPr/>
                    <a:lstStyle/>
                    <a:p>
                      <a:pPr marL="51435">
                        <a:lnSpc>
                          <a:spcPts val="860"/>
                        </a:lnSpc>
                        <a:spcBef>
                          <a:spcPts val="395"/>
                        </a:spcBef>
                      </a:pPr>
                      <a:r>
                        <a:rPr sz="800" dirty="0">
                          <a:solidFill>
                            <a:srgbClr val="231F20"/>
                          </a:solidFill>
                          <a:latin typeface="Arial Narrow"/>
                          <a:cs typeface="Arial Narrow"/>
                        </a:rPr>
                        <a:t>Verwenden</a:t>
                      </a:r>
                      <a:r>
                        <a:rPr sz="800" spc="-5" dirty="0">
                          <a:solidFill>
                            <a:srgbClr val="231F20"/>
                          </a:solidFill>
                          <a:latin typeface="Arial Narrow"/>
                          <a:cs typeface="Arial Narrow"/>
                        </a:rPr>
                        <a:t> </a:t>
                      </a:r>
                      <a:r>
                        <a:rPr sz="800" dirty="0">
                          <a:solidFill>
                            <a:srgbClr val="231F20"/>
                          </a:solidFill>
                          <a:latin typeface="Arial Narrow"/>
                          <a:cs typeface="Arial Narrow"/>
                        </a:rPr>
                        <a:t>Sie</a:t>
                      </a:r>
                      <a:endParaRPr sz="800">
                        <a:latin typeface="Arial Narrow"/>
                        <a:cs typeface="Arial Narrow"/>
                      </a:endParaRPr>
                    </a:p>
                  </a:txBody>
                  <a:tcPr marL="0" marR="0" marT="50165" marB="0">
                    <a:lnL w="6350">
                      <a:solidFill>
                        <a:srgbClr val="050000"/>
                      </a:solidFill>
                      <a:prstDash val="solid"/>
                    </a:lnL>
                    <a:lnR w="6350">
                      <a:solidFill>
                        <a:srgbClr val="050000"/>
                      </a:solidFill>
                      <a:prstDash val="solid"/>
                    </a:lnR>
                    <a:lnT w="6350">
                      <a:solidFill>
                        <a:srgbClr val="050000"/>
                      </a:solidFill>
                      <a:prstDash val="solid"/>
                    </a:lnT>
                  </a:tcPr>
                </a:tc>
                <a:extLst>
                  <a:ext uri="{0D108BD9-81ED-4DB2-BD59-A6C34878D82A}">
                    <a16:rowId xmlns:a16="http://schemas.microsoft.com/office/drawing/2014/main" val="10000"/>
                  </a:ext>
                </a:extLst>
              </a:tr>
              <a:tr h="0">
                <a:tc vMerge="1">
                  <a:txBody>
                    <a:bodyPr/>
                    <a:lstStyle/>
                    <a:p>
                      <a:endParaRPr/>
                    </a:p>
                  </a:txBody>
                  <a:tcPr marL="0" marR="0" marT="15240" marB="0">
                    <a:lnL w="6350">
                      <a:solidFill>
                        <a:srgbClr val="050000"/>
                      </a:solidFill>
                      <a:prstDash val="solid"/>
                    </a:lnL>
                    <a:lnT w="6350">
                      <a:solidFill>
                        <a:srgbClr val="050000"/>
                      </a:solidFill>
                      <a:prstDash val="solid"/>
                    </a:lnT>
                    <a:solidFill>
                      <a:srgbClr val="5A595C"/>
                    </a:solidFill>
                  </a:tcPr>
                </a:tc>
                <a:tc vMerge="1">
                  <a:txBody>
                    <a:bodyPr/>
                    <a:lstStyle/>
                    <a:p>
                      <a:endParaRPr/>
                    </a:p>
                  </a:txBody>
                  <a:tcPr marL="0" marR="0" marT="0" marB="0">
                    <a:lnR w="6350">
                      <a:solidFill>
                        <a:srgbClr val="050000"/>
                      </a:solidFill>
                      <a:prstDash val="solid"/>
                    </a:lnR>
                    <a:lnT w="6350">
                      <a:solidFill>
                        <a:srgbClr val="050000"/>
                      </a:solidFill>
                      <a:prstDash val="solid"/>
                    </a:lnT>
                  </a:tcPr>
                </a:tc>
                <a:tc rowSpan="2">
                  <a:txBody>
                    <a:bodyPr/>
                    <a:lstStyle/>
                    <a:p>
                      <a:pPr marL="51435">
                        <a:lnSpc>
                          <a:spcPts val="800"/>
                        </a:lnSpc>
                      </a:pPr>
                      <a:r>
                        <a:rPr sz="800" spc="-5" dirty="0">
                          <a:solidFill>
                            <a:srgbClr val="231F20"/>
                          </a:solidFill>
                          <a:latin typeface="Arial Narrow"/>
                          <a:cs typeface="Arial Narrow"/>
                        </a:rPr>
                        <a:t>keine</a:t>
                      </a:r>
                      <a:r>
                        <a:rPr sz="800" spc="-10" dirty="0">
                          <a:solidFill>
                            <a:srgbClr val="231F20"/>
                          </a:solidFill>
                          <a:latin typeface="Arial Narrow"/>
                          <a:cs typeface="Arial Narrow"/>
                        </a:rPr>
                        <a:t> </a:t>
                      </a:r>
                      <a:r>
                        <a:rPr sz="800" dirty="0">
                          <a:solidFill>
                            <a:srgbClr val="231F20"/>
                          </a:solidFill>
                          <a:latin typeface="Arial Narrow"/>
                          <a:cs typeface="Arial Narrow"/>
                        </a:rPr>
                        <a:t>fehlerhaften</a:t>
                      </a:r>
                      <a:endParaRPr sz="800">
                        <a:latin typeface="Arial Narrow"/>
                        <a:cs typeface="Arial Narrow"/>
                      </a:endParaRPr>
                    </a:p>
                  </a:txBody>
                  <a:tcPr marL="0" marR="0" marT="0" marB="0">
                    <a:lnL w="6350">
                      <a:solidFill>
                        <a:srgbClr val="050000"/>
                      </a:solidFill>
                      <a:prstDash val="solid"/>
                    </a:lnL>
                    <a:lnR w="6350">
                      <a:solidFill>
                        <a:srgbClr val="050000"/>
                      </a:solidFill>
                      <a:prstDash val="solid"/>
                    </a:lnR>
                  </a:tcPr>
                </a:tc>
                <a:extLst>
                  <a:ext uri="{0D108BD9-81ED-4DB2-BD59-A6C34878D82A}">
                    <a16:rowId xmlns:a16="http://schemas.microsoft.com/office/drawing/2014/main" val="10001"/>
                  </a:ext>
                </a:extLst>
              </a:tr>
              <a:tr h="107712">
                <a:tc gridSpan="2">
                  <a:txBody>
                    <a:bodyPr/>
                    <a:lstStyle/>
                    <a:p>
                      <a:pPr>
                        <a:lnSpc>
                          <a:spcPct val="100000"/>
                        </a:lnSpc>
                      </a:pPr>
                      <a:endParaRPr sz="500">
                        <a:latin typeface="Times New Roman"/>
                        <a:cs typeface="Times New Roman"/>
                      </a:endParaRPr>
                    </a:p>
                  </a:txBody>
                  <a:tcPr marL="0" marR="0" marT="0" marB="0">
                    <a:lnL w="6350">
                      <a:solidFill>
                        <a:srgbClr val="050000"/>
                      </a:solidFill>
                      <a:prstDash val="solid"/>
                    </a:lnL>
                    <a:lnR w="6350">
                      <a:solidFill>
                        <a:srgbClr val="050000"/>
                      </a:solidFill>
                      <a:prstDash val="solid"/>
                    </a:lnR>
                  </a:tcPr>
                </a:tc>
                <a:tc hMerge="1">
                  <a:txBody>
                    <a:bodyPr/>
                    <a:lstStyle/>
                    <a:p>
                      <a:endParaRPr/>
                    </a:p>
                  </a:txBody>
                  <a:tcPr marL="0" marR="0" marT="0" marB="0"/>
                </a:tc>
                <a:tc vMerge="1">
                  <a:txBody>
                    <a:bodyPr/>
                    <a:lstStyle/>
                    <a:p>
                      <a:endParaRPr/>
                    </a:p>
                  </a:txBody>
                  <a:tcPr marL="0" marR="0" marT="0" marB="0">
                    <a:lnL w="6350">
                      <a:solidFill>
                        <a:srgbClr val="050000"/>
                      </a:solidFill>
                      <a:prstDash val="solid"/>
                    </a:lnL>
                    <a:lnR w="6350">
                      <a:solidFill>
                        <a:srgbClr val="050000"/>
                      </a:solidFill>
                      <a:prstDash val="solid"/>
                    </a:lnR>
                  </a:tcPr>
                </a:tc>
                <a:extLst>
                  <a:ext uri="{0D108BD9-81ED-4DB2-BD59-A6C34878D82A}">
                    <a16:rowId xmlns:a16="http://schemas.microsoft.com/office/drawing/2014/main" val="10002"/>
                  </a:ext>
                </a:extLst>
              </a:tr>
              <a:tr h="114300">
                <a:tc gridSpan="2">
                  <a:txBody>
                    <a:bodyPr/>
                    <a:lstStyle/>
                    <a:p>
                      <a:pPr>
                        <a:lnSpc>
                          <a:spcPct val="100000"/>
                        </a:lnSpc>
                      </a:pPr>
                      <a:endParaRPr sz="600">
                        <a:latin typeface="Times New Roman"/>
                        <a:cs typeface="Times New Roman"/>
                      </a:endParaRPr>
                    </a:p>
                  </a:txBody>
                  <a:tcPr marL="0" marR="0" marT="0" marB="0">
                    <a:lnL w="6350">
                      <a:solidFill>
                        <a:srgbClr val="050000"/>
                      </a:solidFill>
                      <a:prstDash val="solid"/>
                    </a:lnL>
                    <a:lnR w="6350">
                      <a:solidFill>
                        <a:srgbClr val="050000"/>
                      </a:solidFill>
                      <a:prstDash val="solid"/>
                    </a:lnR>
                  </a:tcPr>
                </a:tc>
                <a:tc hMerge="1">
                  <a:txBody>
                    <a:bodyPr/>
                    <a:lstStyle/>
                    <a:p>
                      <a:endParaRPr/>
                    </a:p>
                  </a:txBody>
                  <a:tcPr marL="0" marR="0" marT="0" marB="0"/>
                </a:tc>
                <a:tc>
                  <a:txBody>
                    <a:bodyPr/>
                    <a:lstStyle/>
                    <a:p>
                      <a:pPr marL="51435">
                        <a:lnSpc>
                          <a:spcPts val="800"/>
                        </a:lnSpc>
                      </a:pPr>
                      <a:r>
                        <a:rPr sz="800" dirty="0">
                          <a:solidFill>
                            <a:srgbClr val="231F20"/>
                          </a:solidFill>
                          <a:latin typeface="Arial Narrow"/>
                          <a:cs typeface="Arial Narrow"/>
                        </a:rPr>
                        <a:t>Steckdosen</a:t>
                      </a:r>
                      <a:r>
                        <a:rPr sz="800" spc="-5" dirty="0">
                          <a:solidFill>
                            <a:srgbClr val="231F20"/>
                          </a:solidFill>
                          <a:latin typeface="Arial Narrow"/>
                          <a:cs typeface="Arial Narrow"/>
                        </a:rPr>
                        <a:t> oder</a:t>
                      </a:r>
                      <a:endParaRPr sz="800">
                        <a:latin typeface="Arial Narrow"/>
                        <a:cs typeface="Arial Narrow"/>
                      </a:endParaRPr>
                    </a:p>
                  </a:txBody>
                  <a:tcPr marL="0" marR="0" marT="0" marB="0">
                    <a:lnL w="6350">
                      <a:solidFill>
                        <a:srgbClr val="050000"/>
                      </a:solidFill>
                      <a:prstDash val="solid"/>
                    </a:lnL>
                    <a:lnR w="6350">
                      <a:solidFill>
                        <a:srgbClr val="050000"/>
                      </a:solidFill>
                      <a:prstDash val="solid"/>
                    </a:lnR>
                  </a:tcPr>
                </a:tc>
                <a:extLst>
                  <a:ext uri="{0D108BD9-81ED-4DB2-BD59-A6C34878D82A}">
                    <a16:rowId xmlns:a16="http://schemas.microsoft.com/office/drawing/2014/main" val="10003"/>
                  </a:ext>
                </a:extLst>
              </a:tr>
              <a:tr h="169499">
                <a:tc gridSpan="2">
                  <a:txBody>
                    <a:bodyPr/>
                    <a:lstStyle/>
                    <a:p>
                      <a:pPr>
                        <a:lnSpc>
                          <a:spcPct val="100000"/>
                        </a:lnSpc>
                      </a:pPr>
                      <a:endParaRPr sz="900">
                        <a:latin typeface="Times New Roman"/>
                        <a:cs typeface="Times New Roman"/>
                      </a:endParaRPr>
                    </a:p>
                  </a:txBody>
                  <a:tcPr marL="0" marR="0" marT="0" marB="0">
                    <a:lnL w="6350">
                      <a:solidFill>
                        <a:srgbClr val="050000"/>
                      </a:solidFill>
                      <a:prstDash val="solid"/>
                    </a:lnL>
                    <a:lnR w="6350">
                      <a:solidFill>
                        <a:srgbClr val="050000"/>
                      </a:solidFill>
                      <a:prstDash val="solid"/>
                    </a:lnR>
                  </a:tcPr>
                </a:tc>
                <a:tc hMerge="1">
                  <a:txBody>
                    <a:bodyPr/>
                    <a:lstStyle/>
                    <a:p>
                      <a:endParaRPr/>
                    </a:p>
                  </a:txBody>
                  <a:tcPr marL="0" marR="0" marT="0" marB="0"/>
                </a:tc>
                <a:tc>
                  <a:txBody>
                    <a:bodyPr/>
                    <a:lstStyle/>
                    <a:p>
                      <a:pPr marL="51435">
                        <a:lnSpc>
                          <a:spcPts val="900"/>
                        </a:lnSpc>
                      </a:pPr>
                      <a:r>
                        <a:rPr sz="800" dirty="0">
                          <a:solidFill>
                            <a:srgbClr val="231F20"/>
                          </a:solidFill>
                          <a:latin typeface="Arial Narrow"/>
                          <a:cs typeface="Arial Narrow"/>
                        </a:rPr>
                        <a:t>Steckerleisten.</a:t>
                      </a:r>
                      <a:endParaRPr sz="800">
                        <a:latin typeface="Arial Narrow"/>
                        <a:cs typeface="Arial Narrow"/>
                      </a:endParaRPr>
                    </a:p>
                  </a:txBody>
                  <a:tcPr marL="0" marR="0" marT="0" marB="0">
                    <a:lnL w="6350">
                      <a:solidFill>
                        <a:srgbClr val="050000"/>
                      </a:solidFill>
                      <a:prstDash val="solid"/>
                    </a:lnL>
                    <a:lnR w="6350">
                      <a:solidFill>
                        <a:srgbClr val="050000"/>
                      </a:solidFill>
                      <a:prstDash val="solid"/>
                    </a:lnR>
                  </a:tcPr>
                </a:tc>
                <a:extLst>
                  <a:ext uri="{0D108BD9-81ED-4DB2-BD59-A6C34878D82A}">
                    <a16:rowId xmlns:a16="http://schemas.microsoft.com/office/drawing/2014/main" val="10004"/>
                  </a:ext>
                </a:extLst>
              </a:tr>
              <a:tr h="471061">
                <a:tc gridSpan="2">
                  <a:txBody>
                    <a:bodyPr/>
                    <a:lstStyle/>
                    <a:p>
                      <a:pPr>
                        <a:lnSpc>
                          <a:spcPct val="100000"/>
                        </a:lnSpc>
                      </a:pPr>
                      <a:endParaRPr sz="900">
                        <a:latin typeface="Times New Roman"/>
                        <a:cs typeface="Times New Roman"/>
                      </a:endParaRPr>
                    </a:p>
                  </a:txBody>
                  <a:tcPr marL="0" marR="0" marT="0" marB="0">
                    <a:lnL w="6350">
                      <a:solidFill>
                        <a:srgbClr val="050000"/>
                      </a:solidFill>
                      <a:prstDash val="solid"/>
                    </a:lnL>
                    <a:lnR w="6350">
                      <a:solidFill>
                        <a:srgbClr val="050000"/>
                      </a:solidFill>
                      <a:prstDash val="solid"/>
                    </a:lnR>
                  </a:tcPr>
                </a:tc>
                <a:tc hMerge="1">
                  <a:txBody>
                    <a:bodyPr/>
                    <a:lstStyle/>
                    <a:p>
                      <a:endParaRPr/>
                    </a:p>
                  </a:txBody>
                  <a:tcPr marL="0" marR="0" marT="0" marB="0"/>
                </a:tc>
                <a:tc>
                  <a:txBody>
                    <a:bodyPr/>
                    <a:lstStyle/>
                    <a:p>
                      <a:pPr>
                        <a:lnSpc>
                          <a:spcPct val="100000"/>
                        </a:lnSpc>
                      </a:pPr>
                      <a:endParaRPr sz="900">
                        <a:latin typeface="Times New Roman"/>
                        <a:cs typeface="Times New Roman"/>
                      </a:endParaRPr>
                    </a:p>
                  </a:txBody>
                  <a:tcPr marL="0" marR="0" marT="0" marB="0">
                    <a:lnL w="6350">
                      <a:solidFill>
                        <a:srgbClr val="050000"/>
                      </a:solidFill>
                      <a:prstDash val="solid"/>
                    </a:lnL>
                    <a:lnR w="6350">
                      <a:solidFill>
                        <a:srgbClr val="050000"/>
                      </a:solidFill>
                      <a:prstDash val="solid"/>
                    </a:lnR>
                  </a:tcPr>
                </a:tc>
                <a:extLst>
                  <a:ext uri="{0D108BD9-81ED-4DB2-BD59-A6C34878D82A}">
                    <a16:rowId xmlns:a16="http://schemas.microsoft.com/office/drawing/2014/main" val="10005"/>
                  </a:ext>
                </a:extLst>
              </a:tr>
              <a:tr h="447215">
                <a:tc gridSpan="2">
                  <a:txBody>
                    <a:bodyPr/>
                    <a:lstStyle/>
                    <a:p>
                      <a:pPr>
                        <a:lnSpc>
                          <a:spcPct val="100000"/>
                        </a:lnSpc>
                      </a:pPr>
                      <a:endParaRPr sz="1450">
                        <a:latin typeface="Times New Roman"/>
                        <a:cs typeface="Times New Roman"/>
                      </a:endParaRPr>
                    </a:p>
                    <a:p>
                      <a:pPr marR="123825" algn="r">
                        <a:lnSpc>
                          <a:spcPct val="100000"/>
                        </a:lnSpc>
                      </a:pPr>
                      <a:r>
                        <a:rPr sz="1200" dirty="0">
                          <a:solidFill>
                            <a:srgbClr val="231F20"/>
                          </a:solidFill>
                          <a:latin typeface="Gulim"/>
                          <a:cs typeface="Gulim"/>
                        </a:rPr>
                        <a:t>√</a:t>
                      </a:r>
                      <a:endParaRPr sz="1200">
                        <a:latin typeface="Gulim"/>
                        <a:cs typeface="Gulim"/>
                      </a:endParaRPr>
                    </a:p>
                  </a:txBody>
                  <a:tcPr marL="0" marR="0" marT="0" marB="0">
                    <a:lnL w="6350">
                      <a:solidFill>
                        <a:srgbClr val="050000"/>
                      </a:solidFill>
                      <a:prstDash val="solid"/>
                    </a:lnL>
                    <a:lnR w="6350">
                      <a:solidFill>
                        <a:srgbClr val="050000"/>
                      </a:solidFill>
                      <a:prstDash val="solid"/>
                    </a:lnR>
                    <a:lnB w="6350">
                      <a:solidFill>
                        <a:srgbClr val="050000"/>
                      </a:solidFill>
                      <a:prstDash val="solid"/>
                    </a:lnB>
                  </a:tcPr>
                </a:tc>
                <a:tc hMerge="1">
                  <a:txBody>
                    <a:bodyPr/>
                    <a:lstStyle/>
                    <a:p>
                      <a:endParaRPr/>
                    </a:p>
                  </a:txBody>
                  <a:tcPr marL="0" marR="0" marT="0" marB="0"/>
                </a:tc>
                <a:tc>
                  <a:txBody>
                    <a:bodyPr/>
                    <a:lstStyle/>
                    <a:p>
                      <a:pPr>
                        <a:lnSpc>
                          <a:spcPct val="100000"/>
                        </a:lnSpc>
                      </a:pPr>
                      <a:endParaRPr sz="900">
                        <a:latin typeface="Times New Roman"/>
                        <a:cs typeface="Times New Roman"/>
                      </a:endParaRPr>
                    </a:p>
                  </a:txBody>
                  <a:tcPr marL="0" marR="0" marT="0" marB="0">
                    <a:lnL w="6350">
                      <a:solidFill>
                        <a:srgbClr val="050000"/>
                      </a:solidFill>
                      <a:prstDash val="solid"/>
                    </a:lnL>
                    <a:lnR w="6350">
                      <a:solidFill>
                        <a:srgbClr val="050000"/>
                      </a:solidFill>
                      <a:prstDash val="solid"/>
                    </a:lnR>
                    <a:lnB w="6350">
                      <a:solidFill>
                        <a:srgbClr val="050000"/>
                      </a:solidFill>
                      <a:prstDash val="solid"/>
                    </a:lnB>
                  </a:tcPr>
                </a:tc>
                <a:extLst>
                  <a:ext uri="{0D108BD9-81ED-4DB2-BD59-A6C34878D82A}">
                    <a16:rowId xmlns:a16="http://schemas.microsoft.com/office/drawing/2014/main" val="10006"/>
                  </a:ext>
                </a:extLst>
              </a:tr>
            </a:tbl>
          </a:graphicData>
        </a:graphic>
      </p:graphicFrame>
      <p:sp>
        <p:nvSpPr>
          <p:cNvPr id="324" name="object 324"/>
          <p:cNvSpPr txBox="1"/>
          <p:nvPr/>
        </p:nvSpPr>
        <p:spPr>
          <a:xfrm>
            <a:off x="3707692" y="9996493"/>
            <a:ext cx="152400" cy="114935"/>
          </a:xfrm>
          <a:prstGeom prst="rect">
            <a:avLst/>
          </a:prstGeom>
        </p:spPr>
        <p:txBody>
          <a:bodyPr vert="horz" wrap="square" lIns="0" tIns="8890" rIns="0" bIns="0" rtlCol="0">
            <a:spAutoFit/>
          </a:bodyPr>
          <a:lstStyle/>
          <a:p>
            <a:pPr marL="34290">
              <a:lnSpc>
                <a:spcPct val="100000"/>
              </a:lnSpc>
              <a:spcBef>
                <a:spcPts val="70"/>
              </a:spcBef>
            </a:pPr>
            <a:r>
              <a:rPr sz="600" dirty="0">
                <a:solidFill>
                  <a:srgbClr val="131111"/>
                </a:solidFill>
                <a:latin typeface="Arial"/>
                <a:cs typeface="Arial"/>
              </a:rPr>
              <a:t>9</a:t>
            </a:r>
            <a:endParaRPr sz="600">
              <a:latin typeface="Arial"/>
              <a:cs typeface="Arial"/>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30758" y="531055"/>
            <a:ext cx="6424295" cy="734060"/>
          </a:xfrm>
          <a:prstGeom prst="rect">
            <a:avLst/>
          </a:prstGeom>
        </p:spPr>
        <p:txBody>
          <a:bodyPr vert="horz" wrap="square" lIns="0" tIns="38100" rIns="0" bIns="0" rtlCol="0">
            <a:spAutoFit/>
          </a:bodyPr>
          <a:lstStyle/>
          <a:p>
            <a:pPr marL="533400" marR="5080" indent="-521334">
              <a:lnSpc>
                <a:spcPts val="1000"/>
              </a:lnSpc>
              <a:spcBef>
                <a:spcPts val="300"/>
              </a:spcBef>
            </a:pPr>
            <a:r>
              <a:rPr sz="1000" b="1" dirty="0">
                <a:solidFill>
                  <a:srgbClr val="231F20"/>
                </a:solidFill>
                <a:latin typeface="Arial Narrow"/>
                <a:cs typeface="Arial Narrow"/>
              </a:rPr>
              <a:t>HINWEIS: </a:t>
            </a:r>
            <a:r>
              <a:rPr sz="900" dirty="0">
                <a:solidFill>
                  <a:srgbClr val="231F20"/>
                </a:solidFill>
                <a:latin typeface="Arial Narrow"/>
                <a:cs typeface="Arial Narrow"/>
              </a:rPr>
              <a:t>Verschieben Sie </a:t>
            </a:r>
            <a:r>
              <a:rPr sz="900" spc="-5" dirty="0">
                <a:solidFill>
                  <a:srgbClr val="231F20"/>
                </a:solidFill>
                <a:latin typeface="Arial Narrow"/>
                <a:cs typeface="Arial Narrow"/>
              </a:rPr>
              <a:t>das gesamte </a:t>
            </a:r>
            <a:r>
              <a:rPr sz="900" dirty="0">
                <a:solidFill>
                  <a:srgbClr val="231F20"/>
                </a:solidFill>
                <a:latin typeface="Arial Narrow"/>
                <a:cs typeface="Arial Narrow"/>
              </a:rPr>
              <a:t>Paket </a:t>
            </a:r>
            <a:r>
              <a:rPr sz="900" spc="-5" dirty="0">
                <a:solidFill>
                  <a:srgbClr val="231F20"/>
                </a:solidFill>
                <a:latin typeface="Arial Narrow"/>
                <a:cs typeface="Arial Narrow"/>
              </a:rPr>
              <a:t>an den ausgewählten </a:t>
            </a:r>
            <a:r>
              <a:rPr sz="900" dirty="0">
                <a:solidFill>
                  <a:srgbClr val="231F20"/>
                </a:solidFill>
                <a:latin typeface="Arial Narrow"/>
                <a:cs typeface="Arial Narrow"/>
              </a:rPr>
              <a:t>Standort. Ziehen Sie </a:t>
            </a:r>
            <a:r>
              <a:rPr sz="900" spc="-5" dirty="0">
                <a:solidFill>
                  <a:srgbClr val="231F20"/>
                </a:solidFill>
                <a:latin typeface="Arial Narrow"/>
                <a:cs typeface="Arial Narrow"/>
              </a:rPr>
              <a:t>den </a:t>
            </a:r>
            <a:r>
              <a:rPr sz="900" dirty="0">
                <a:solidFill>
                  <a:srgbClr val="231F20"/>
                </a:solidFill>
                <a:latin typeface="Arial Narrow"/>
                <a:cs typeface="Arial Narrow"/>
              </a:rPr>
              <a:t>Whirlpool </a:t>
            </a:r>
            <a:r>
              <a:rPr sz="900" spc="-5" dirty="0">
                <a:solidFill>
                  <a:srgbClr val="231F20"/>
                </a:solidFill>
                <a:latin typeface="Arial Narrow"/>
                <a:cs typeface="Arial Narrow"/>
              </a:rPr>
              <a:t>nicht über den </a:t>
            </a:r>
            <a:r>
              <a:rPr sz="900" dirty="0">
                <a:solidFill>
                  <a:srgbClr val="231F20"/>
                </a:solidFill>
                <a:latin typeface="Arial Narrow"/>
                <a:cs typeface="Arial Narrow"/>
              </a:rPr>
              <a:t>Boden, </a:t>
            </a:r>
            <a:r>
              <a:rPr sz="900" spc="-5" dirty="0">
                <a:solidFill>
                  <a:srgbClr val="231F20"/>
                </a:solidFill>
                <a:latin typeface="Arial Narrow"/>
                <a:cs typeface="Arial Narrow"/>
              </a:rPr>
              <a:t>da dies zu </a:t>
            </a:r>
            <a:r>
              <a:rPr sz="900" dirty="0">
                <a:solidFill>
                  <a:srgbClr val="231F20"/>
                </a:solidFill>
                <a:latin typeface="Arial Narrow"/>
                <a:cs typeface="Arial Narrow"/>
              </a:rPr>
              <a:t>Schäden </a:t>
            </a:r>
            <a:r>
              <a:rPr sz="900" spc="-5" dirty="0">
                <a:solidFill>
                  <a:srgbClr val="231F20"/>
                </a:solidFill>
                <a:latin typeface="Arial Narrow"/>
                <a:cs typeface="Arial Narrow"/>
              </a:rPr>
              <a:t>und  </a:t>
            </a:r>
            <a:r>
              <a:rPr sz="900" dirty="0">
                <a:solidFill>
                  <a:srgbClr val="231F20"/>
                </a:solidFill>
                <a:latin typeface="Arial Narrow"/>
                <a:cs typeface="Arial Narrow"/>
              </a:rPr>
              <a:t>Auslaufen führen </a:t>
            </a:r>
            <a:r>
              <a:rPr sz="900" spc="-5" dirty="0">
                <a:solidFill>
                  <a:srgbClr val="231F20"/>
                </a:solidFill>
                <a:latin typeface="Arial Narrow"/>
                <a:cs typeface="Arial Narrow"/>
              </a:rPr>
              <a:t>kann. Öffnen </a:t>
            </a:r>
            <a:r>
              <a:rPr sz="900" dirty="0">
                <a:solidFill>
                  <a:srgbClr val="231F20"/>
                </a:solidFill>
                <a:latin typeface="Arial Narrow"/>
                <a:cs typeface="Arial Narrow"/>
              </a:rPr>
              <a:t>Sie </a:t>
            </a:r>
            <a:r>
              <a:rPr sz="900" spc="-5" dirty="0">
                <a:solidFill>
                  <a:srgbClr val="231F20"/>
                </a:solidFill>
                <a:latin typeface="Arial Narrow"/>
                <a:cs typeface="Arial Narrow"/>
              </a:rPr>
              <a:t>den </a:t>
            </a:r>
            <a:r>
              <a:rPr sz="900" dirty="0">
                <a:solidFill>
                  <a:srgbClr val="231F20"/>
                </a:solidFill>
                <a:latin typeface="Arial Narrow"/>
                <a:cs typeface="Arial Narrow"/>
              </a:rPr>
              <a:t>Karton </a:t>
            </a:r>
            <a:r>
              <a:rPr sz="900" spc="-5" dirty="0">
                <a:solidFill>
                  <a:srgbClr val="231F20"/>
                </a:solidFill>
                <a:latin typeface="Arial Narrow"/>
                <a:cs typeface="Arial Narrow"/>
              </a:rPr>
              <a:t>vorsichtig, da dieser zur Lagerung des </a:t>
            </a:r>
            <a:r>
              <a:rPr sz="900" dirty="0">
                <a:solidFill>
                  <a:srgbClr val="231F20"/>
                </a:solidFill>
                <a:latin typeface="Arial Narrow"/>
                <a:cs typeface="Arial Narrow"/>
              </a:rPr>
              <a:t>Whirlpools </a:t>
            </a:r>
            <a:r>
              <a:rPr sz="900" spc="-5" dirty="0">
                <a:solidFill>
                  <a:srgbClr val="231F20"/>
                </a:solidFill>
                <a:latin typeface="Arial Narrow"/>
                <a:cs typeface="Arial Narrow"/>
              </a:rPr>
              <a:t>über einen langen </a:t>
            </a:r>
            <a:r>
              <a:rPr sz="900" dirty="0">
                <a:solidFill>
                  <a:srgbClr val="231F20"/>
                </a:solidFill>
                <a:latin typeface="Arial Narrow"/>
                <a:cs typeface="Arial Narrow"/>
              </a:rPr>
              <a:t>Zeitraum </a:t>
            </a:r>
            <a:r>
              <a:rPr sz="900" spc="-5" dirty="0">
                <a:solidFill>
                  <a:srgbClr val="231F20"/>
                </a:solidFill>
                <a:latin typeface="Arial Narrow"/>
                <a:cs typeface="Arial Narrow"/>
              </a:rPr>
              <a:t>oder bei  </a:t>
            </a:r>
            <a:r>
              <a:rPr sz="900" dirty="0">
                <a:solidFill>
                  <a:srgbClr val="231F20"/>
                </a:solidFill>
                <a:latin typeface="Arial Narrow"/>
                <a:cs typeface="Arial Narrow"/>
              </a:rPr>
              <a:t>Nichtbenutzung </a:t>
            </a:r>
            <a:r>
              <a:rPr sz="900" spc="-5" dirty="0">
                <a:solidFill>
                  <a:srgbClr val="231F20"/>
                </a:solidFill>
                <a:latin typeface="Arial Narrow"/>
                <a:cs typeface="Arial Narrow"/>
              </a:rPr>
              <a:t>verwendet </a:t>
            </a:r>
            <a:r>
              <a:rPr sz="900" dirty="0">
                <a:solidFill>
                  <a:srgbClr val="231F20"/>
                </a:solidFill>
                <a:latin typeface="Arial Narrow"/>
                <a:cs typeface="Arial Narrow"/>
              </a:rPr>
              <a:t>werden</a:t>
            </a:r>
            <a:r>
              <a:rPr sz="900" spc="-5" dirty="0">
                <a:solidFill>
                  <a:srgbClr val="231F20"/>
                </a:solidFill>
                <a:latin typeface="Arial Narrow"/>
                <a:cs typeface="Arial Narrow"/>
              </a:rPr>
              <a:t> kann.</a:t>
            </a:r>
            <a:endParaRPr sz="900">
              <a:latin typeface="Arial Narrow"/>
              <a:cs typeface="Arial Narrow"/>
            </a:endParaRPr>
          </a:p>
          <a:p>
            <a:pPr marL="533400" marR="137795" indent="-521334">
              <a:lnSpc>
                <a:spcPts val="1000"/>
              </a:lnSpc>
              <a:spcBef>
                <a:spcPts val="400"/>
              </a:spcBef>
            </a:pPr>
            <a:r>
              <a:rPr sz="1000" b="1" dirty="0">
                <a:solidFill>
                  <a:srgbClr val="231F20"/>
                </a:solidFill>
                <a:latin typeface="Arial Narrow"/>
                <a:cs typeface="Arial Narrow"/>
              </a:rPr>
              <a:t>HINWEIS: </a:t>
            </a:r>
            <a:r>
              <a:rPr sz="900" spc="-5" dirty="0">
                <a:solidFill>
                  <a:srgbClr val="231F20"/>
                </a:solidFill>
                <a:latin typeface="Arial Narrow"/>
                <a:cs typeface="Arial Narrow"/>
              </a:rPr>
              <a:t>Legen </a:t>
            </a:r>
            <a:r>
              <a:rPr sz="900" dirty="0">
                <a:solidFill>
                  <a:srgbClr val="231F20"/>
                </a:solidFill>
                <a:latin typeface="Arial Narrow"/>
                <a:cs typeface="Arial Narrow"/>
              </a:rPr>
              <a:t>Sie </a:t>
            </a:r>
            <a:r>
              <a:rPr sz="900" spc="-5" dirty="0">
                <a:solidFill>
                  <a:srgbClr val="231F20"/>
                </a:solidFill>
                <a:latin typeface="Arial Narrow"/>
                <a:cs typeface="Arial Narrow"/>
              </a:rPr>
              <a:t>alle </a:t>
            </a:r>
            <a:r>
              <a:rPr sz="900" dirty="0">
                <a:solidFill>
                  <a:srgbClr val="231F20"/>
                </a:solidFill>
                <a:latin typeface="Arial Narrow"/>
                <a:cs typeface="Arial Narrow"/>
              </a:rPr>
              <a:t>Teile </a:t>
            </a:r>
            <a:r>
              <a:rPr sz="900" spc="-5" dirty="0">
                <a:solidFill>
                  <a:srgbClr val="231F20"/>
                </a:solidFill>
                <a:latin typeface="Arial Narrow"/>
                <a:cs typeface="Arial Narrow"/>
              </a:rPr>
              <a:t>auf dem </a:t>
            </a:r>
            <a:r>
              <a:rPr sz="900" dirty="0">
                <a:solidFill>
                  <a:srgbClr val="231F20"/>
                </a:solidFill>
                <a:latin typeface="Arial Narrow"/>
                <a:cs typeface="Arial Narrow"/>
              </a:rPr>
              <a:t>Boden </a:t>
            </a:r>
            <a:r>
              <a:rPr sz="900" spc="-5" dirty="0">
                <a:solidFill>
                  <a:srgbClr val="231F20"/>
                </a:solidFill>
                <a:latin typeface="Arial Narrow"/>
                <a:cs typeface="Arial Narrow"/>
              </a:rPr>
              <a:t>aus und vergewissern </a:t>
            </a:r>
            <a:r>
              <a:rPr sz="900" dirty="0">
                <a:solidFill>
                  <a:srgbClr val="231F20"/>
                </a:solidFill>
                <a:latin typeface="Arial Narrow"/>
                <a:cs typeface="Arial Narrow"/>
              </a:rPr>
              <a:t>Sie </a:t>
            </a:r>
            <a:r>
              <a:rPr sz="900" spc="-5" dirty="0">
                <a:solidFill>
                  <a:srgbClr val="231F20"/>
                </a:solidFill>
                <a:latin typeface="Arial Narrow"/>
                <a:cs typeface="Arial Narrow"/>
              </a:rPr>
              <a:t>sich, dass sie alle verzeichnet sind. </a:t>
            </a:r>
            <a:r>
              <a:rPr sz="900" dirty="0">
                <a:solidFill>
                  <a:srgbClr val="231F20"/>
                </a:solidFill>
                <a:latin typeface="Arial Narrow"/>
                <a:cs typeface="Arial Narrow"/>
              </a:rPr>
              <a:t>Bei fehlenden </a:t>
            </a:r>
            <a:r>
              <a:rPr sz="900" spc="-5" dirty="0">
                <a:solidFill>
                  <a:srgbClr val="231F20"/>
                </a:solidFill>
                <a:latin typeface="Arial Narrow"/>
                <a:cs typeface="Arial Narrow"/>
              </a:rPr>
              <a:t>oder beschädigten </a:t>
            </a:r>
            <a:r>
              <a:rPr sz="900" dirty="0">
                <a:solidFill>
                  <a:srgbClr val="231F20"/>
                </a:solidFill>
                <a:latin typeface="Arial Narrow"/>
                <a:cs typeface="Arial Narrow"/>
              </a:rPr>
              <a:t>Teilen  wenden Sie </a:t>
            </a:r>
            <a:r>
              <a:rPr sz="900" spc="-5" dirty="0">
                <a:solidFill>
                  <a:srgbClr val="231F20"/>
                </a:solidFill>
                <a:latin typeface="Arial Narrow"/>
                <a:cs typeface="Arial Narrow"/>
              </a:rPr>
              <a:t>sich an das entsprechende</a:t>
            </a:r>
            <a:r>
              <a:rPr sz="900" spc="-10" dirty="0">
                <a:solidFill>
                  <a:srgbClr val="231F20"/>
                </a:solidFill>
                <a:latin typeface="Arial Narrow"/>
                <a:cs typeface="Arial Narrow"/>
              </a:rPr>
              <a:t> </a:t>
            </a:r>
            <a:r>
              <a:rPr sz="900" spc="-5" dirty="0">
                <a:solidFill>
                  <a:srgbClr val="231F20"/>
                </a:solidFill>
                <a:latin typeface="Arial Narrow"/>
                <a:cs typeface="Arial Narrow"/>
              </a:rPr>
              <a:t>MSpa-Kundendienstzentrum.</a:t>
            </a:r>
            <a:endParaRPr sz="900">
              <a:latin typeface="Arial Narrow"/>
              <a:cs typeface="Arial Narrow"/>
            </a:endParaRPr>
          </a:p>
        </p:txBody>
      </p:sp>
      <p:sp>
        <p:nvSpPr>
          <p:cNvPr id="3" name="object 3"/>
          <p:cNvSpPr txBox="1"/>
          <p:nvPr/>
        </p:nvSpPr>
        <p:spPr>
          <a:xfrm>
            <a:off x="543482" y="2069994"/>
            <a:ext cx="6252845" cy="1142365"/>
          </a:xfrm>
          <a:prstGeom prst="rect">
            <a:avLst/>
          </a:prstGeom>
        </p:spPr>
        <p:txBody>
          <a:bodyPr vert="horz" wrap="square" lIns="0" tIns="90170" rIns="0" bIns="0" rtlCol="0">
            <a:spAutoFit/>
          </a:bodyPr>
          <a:lstStyle/>
          <a:p>
            <a:pPr marL="12700">
              <a:lnSpc>
                <a:spcPct val="100000"/>
              </a:lnSpc>
              <a:spcBef>
                <a:spcPts val="710"/>
              </a:spcBef>
            </a:pPr>
            <a:r>
              <a:rPr sz="1200" b="1" spc="-5" dirty="0">
                <a:solidFill>
                  <a:srgbClr val="231F20"/>
                </a:solidFill>
                <a:latin typeface="Arial Narrow"/>
                <a:cs typeface="Arial Narrow"/>
              </a:rPr>
              <a:t>Montage </a:t>
            </a:r>
            <a:r>
              <a:rPr sz="1200" b="1" dirty="0">
                <a:solidFill>
                  <a:srgbClr val="231F20"/>
                </a:solidFill>
                <a:latin typeface="Arial Narrow"/>
                <a:cs typeface="Arial Narrow"/>
              </a:rPr>
              <a:t>der</a:t>
            </a:r>
            <a:r>
              <a:rPr sz="1200" b="1" spc="-5" dirty="0">
                <a:solidFill>
                  <a:srgbClr val="231F20"/>
                </a:solidFill>
                <a:latin typeface="Arial Narrow"/>
                <a:cs typeface="Arial Narrow"/>
              </a:rPr>
              <a:t> </a:t>
            </a:r>
            <a:r>
              <a:rPr sz="1200" b="1" dirty="0">
                <a:solidFill>
                  <a:srgbClr val="231F20"/>
                </a:solidFill>
                <a:latin typeface="Arial Narrow"/>
                <a:cs typeface="Arial Narrow"/>
              </a:rPr>
              <a:t>Whirlpool-Steuereinheit</a:t>
            </a:r>
            <a:endParaRPr sz="1200">
              <a:latin typeface="Arial Narrow"/>
              <a:cs typeface="Arial Narrow"/>
            </a:endParaRPr>
          </a:p>
          <a:p>
            <a:pPr marL="168910" marR="36195" indent="-156845">
              <a:lnSpc>
                <a:spcPts val="1000"/>
              </a:lnSpc>
              <a:spcBef>
                <a:spcPts val="560"/>
              </a:spcBef>
              <a:buAutoNum type="arabicPeriod"/>
              <a:tabLst>
                <a:tab pos="169545" algn="l"/>
              </a:tabLst>
            </a:pPr>
            <a:r>
              <a:rPr sz="900" dirty="0">
                <a:solidFill>
                  <a:srgbClr val="231F20"/>
                </a:solidFill>
                <a:latin typeface="Arial Narrow"/>
                <a:cs typeface="Arial Narrow"/>
              </a:rPr>
              <a:t>Nehmen Sie </a:t>
            </a:r>
            <a:r>
              <a:rPr sz="900" spc="-5" dirty="0">
                <a:solidFill>
                  <a:srgbClr val="231F20"/>
                </a:solidFill>
                <a:latin typeface="Arial Narrow"/>
                <a:cs typeface="Arial Narrow"/>
              </a:rPr>
              <a:t>die </a:t>
            </a:r>
            <a:r>
              <a:rPr sz="900" dirty="0">
                <a:solidFill>
                  <a:srgbClr val="231F20"/>
                </a:solidFill>
                <a:latin typeface="Arial Narrow"/>
                <a:cs typeface="Arial Narrow"/>
              </a:rPr>
              <a:t>Schaumstoffmatte </a:t>
            </a:r>
            <a:r>
              <a:rPr sz="900" spc="-5" dirty="0">
                <a:solidFill>
                  <a:srgbClr val="231F20"/>
                </a:solidFill>
                <a:latin typeface="Arial Narrow"/>
                <a:cs typeface="Arial Narrow"/>
              </a:rPr>
              <a:t>heraus und breiten </a:t>
            </a:r>
            <a:r>
              <a:rPr sz="900" dirty="0">
                <a:solidFill>
                  <a:srgbClr val="231F20"/>
                </a:solidFill>
                <a:latin typeface="Arial Narrow"/>
                <a:cs typeface="Arial Narrow"/>
              </a:rPr>
              <a:t>Sie </a:t>
            </a:r>
            <a:r>
              <a:rPr sz="900" spc="-5" dirty="0">
                <a:solidFill>
                  <a:srgbClr val="231F20"/>
                </a:solidFill>
                <a:latin typeface="Arial Narrow"/>
                <a:cs typeface="Arial Narrow"/>
              </a:rPr>
              <a:t>sie auf der leer geräumten </a:t>
            </a:r>
            <a:r>
              <a:rPr sz="900" dirty="0">
                <a:solidFill>
                  <a:srgbClr val="231F20"/>
                </a:solidFill>
                <a:latin typeface="Arial Narrow"/>
                <a:cs typeface="Arial Narrow"/>
              </a:rPr>
              <a:t>Fläche </a:t>
            </a:r>
            <a:r>
              <a:rPr sz="900" spc="-5" dirty="0">
                <a:solidFill>
                  <a:srgbClr val="231F20"/>
                </a:solidFill>
                <a:latin typeface="Arial Narrow"/>
                <a:cs typeface="Arial Narrow"/>
              </a:rPr>
              <a:t>aus. </a:t>
            </a:r>
            <a:r>
              <a:rPr sz="900" dirty="0">
                <a:solidFill>
                  <a:srgbClr val="231F20"/>
                </a:solidFill>
                <a:latin typeface="Arial Narrow"/>
                <a:cs typeface="Arial Narrow"/>
              </a:rPr>
              <a:t>Breiten Sie </a:t>
            </a:r>
            <a:r>
              <a:rPr sz="900" spc="-5" dirty="0">
                <a:solidFill>
                  <a:srgbClr val="231F20"/>
                </a:solidFill>
                <a:latin typeface="Arial Narrow"/>
                <a:cs typeface="Arial Narrow"/>
              </a:rPr>
              <a:t>dann die </a:t>
            </a:r>
            <a:r>
              <a:rPr sz="900" dirty="0">
                <a:solidFill>
                  <a:srgbClr val="231F20"/>
                </a:solidFill>
                <a:latin typeface="Arial Narrow"/>
                <a:cs typeface="Arial Narrow"/>
              </a:rPr>
              <a:t>Whirlpool-Wanne </a:t>
            </a:r>
            <a:r>
              <a:rPr sz="900" spc="-5" dirty="0">
                <a:solidFill>
                  <a:srgbClr val="231F20"/>
                </a:solidFill>
                <a:latin typeface="Arial Narrow"/>
                <a:cs typeface="Arial Narrow"/>
              </a:rPr>
              <a:t>über der  </a:t>
            </a:r>
            <a:r>
              <a:rPr sz="900" dirty="0">
                <a:solidFill>
                  <a:srgbClr val="231F20"/>
                </a:solidFill>
                <a:latin typeface="Arial Narrow"/>
                <a:cs typeface="Arial Narrow"/>
              </a:rPr>
              <a:t>Bodenmatte </a:t>
            </a:r>
            <a:r>
              <a:rPr sz="900" spc="-5" dirty="0">
                <a:solidFill>
                  <a:srgbClr val="231F20"/>
                </a:solidFill>
                <a:latin typeface="Arial Narrow"/>
                <a:cs typeface="Arial Narrow"/>
              </a:rPr>
              <a:t>aus und </a:t>
            </a:r>
            <a:r>
              <a:rPr sz="900" dirty="0">
                <a:solidFill>
                  <a:srgbClr val="231F20"/>
                </a:solidFill>
                <a:latin typeface="Arial Narrow"/>
                <a:cs typeface="Arial Narrow"/>
              </a:rPr>
              <a:t>richten Sie </a:t>
            </a:r>
            <a:r>
              <a:rPr sz="900" spc="-5" dirty="0">
                <a:solidFill>
                  <a:srgbClr val="231F20"/>
                </a:solidFill>
                <a:latin typeface="Arial Narrow"/>
                <a:cs typeface="Arial Narrow"/>
              </a:rPr>
              <a:t>die </a:t>
            </a:r>
            <a:r>
              <a:rPr sz="900" dirty="0">
                <a:solidFill>
                  <a:srgbClr val="231F20"/>
                </a:solidFill>
                <a:latin typeface="Arial Narrow"/>
                <a:cs typeface="Arial Narrow"/>
              </a:rPr>
              <a:t>Verbindungsschläuche </a:t>
            </a:r>
            <a:r>
              <a:rPr sz="900" spc="-5" dirty="0">
                <a:solidFill>
                  <a:srgbClr val="231F20"/>
                </a:solidFill>
                <a:latin typeface="Arial Narrow"/>
                <a:cs typeface="Arial Narrow"/>
              </a:rPr>
              <a:t>in die </a:t>
            </a:r>
            <a:r>
              <a:rPr sz="900" dirty="0">
                <a:solidFill>
                  <a:srgbClr val="231F20"/>
                </a:solidFill>
                <a:latin typeface="Arial Narrow"/>
                <a:cs typeface="Arial Narrow"/>
              </a:rPr>
              <a:t>Ecke, </a:t>
            </a:r>
            <a:r>
              <a:rPr sz="900" spc="-5" dirty="0">
                <a:solidFill>
                  <a:srgbClr val="231F20"/>
                </a:solidFill>
                <a:latin typeface="Arial Narrow"/>
                <a:cs typeface="Arial Narrow"/>
              </a:rPr>
              <a:t>in der </a:t>
            </a:r>
            <a:r>
              <a:rPr sz="900" dirty="0">
                <a:solidFill>
                  <a:srgbClr val="231F20"/>
                </a:solidFill>
                <a:latin typeface="Arial Narrow"/>
                <a:cs typeface="Arial Narrow"/>
              </a:rPr>
              <a:t>Sie Ihren </a:t>
            </a:r>
            <a:r>
              <a:rPr sz="900" spc="-5" dirty="0">
                <a:solidFill>
                  <a:srgbClr val="231F20"/>
                </a:solidFill>
                <a:latin typeface="Arial Narrow"/>
                <a:cs typeface="Arial Narrow"/>
              </a:rPr>
              <a:t>externen </a:t>
            </a:r>
            <a:r>
              <a:rPr sz="900" dirty="0">
                <a:solidFill>
                  <a:srgbClr val="231F20"/>
                </a:solidFill>
                <a:latin typeface="Arial Narrow"/>
                <a:cs typeface="Arial Narrow"/>
              </a:rPr>
              <a:t>Schaltkasten </a:t>
            </a:r>
            <a:r>
              <a:rPr sz="900" spc="-5" dirty="0">
                <a:solidFill>
                  <a:srgbClr val="231F20"/>
                </a:solidFill>
                <a:latin typeface="Arial Narrow"/>
                <a:cs typeface="Arial Narrow"/>
              </a:rPr>
              <a:t>aufstellen</a:t>
            </a:r>
            <a:r>
              <a:rPr sz="900" spc="-35" dirty="0">
                <a:solidFill>
                  <a:srgbClr val="231F20"/>
                </a:solidFill>
                <a:latin typeface="Arial Narrow"/>
                <a:cs typeface="Arial Narrow"/>
              </a:rPr>
              <a:t> </a:t>
            </a:r>
            <a:r>
              <a:rPr sz="900" dirty="0">
                <a:solidFill>
                  <a:srgbClr val="231F20"/>
                </a:solidFill>
                <a:latin typeface="Arial Narrow"/>
                <a:cs typeface="Arial Narrow"/>
              </a:rPr>
              <a:t>wollen.</a:t>
            </a:r>
            <a:endParaRPr sz="900">
              <a:latin typeface="Arial Narrow"/>
              <a:cs typeface="Arial Narrow"/>
            </a:endParaRPr>
          </a:p>
          <a:p>
            <a:pPr marL="168910" indent="-156845">
              <a:lnSpc>
                <a:spcPts val="940"/>
              </a:lnSpc>
              <a:buAutoNum type="arabicPeriod"/>
              <a:tabLst>
                <a:tab pos="169545" algn="l"/>
              </a:tabLst>
            </a:pPr>
            <a:r>
              <a:rPr sz="900" dirty="0">
                <a:solidFill>
                  <a:srgbClr val="231F20"/>
                </a:solidFill>
                <a:latin typeface="Arial Narrow"/>
                <a:cs typeface="Arial Narrow"/>
              </a:rPr>
              <a:t>Stellen Sie </a:t>
            </a:r>
            <a:r>
              <a:rPr sz="900" spc="-5" dirty="0">
                <a:solidFill>
                  <a:srgbClr val="231F20"/>
                </a:solidFill>
                <a:latin typeface="Arial Narrow"/>
                <a:cs typeface="Arial Narrow"/>
              </a:rPr>
              <a:t>sicher, dass alle Gummidichtringe an ihrem </a:t>
            </a:r>
            <a:r>
              <a:rPr sz="900" dirty="0">
                <a:solidFill>
                  <a:srgbClr val="231F20"/>
                </a:solidFill>
                <a:latin typeface="Arial Narrow"/>
                <a:cs typeface="Arial Narrow"/>
              </a:rPr>
              <a:t>Platz</a:t>
            </a:r>
            <a:r>
              <a:rPr sz="900" spc="-5" dirty="0">
                <a:solidFill>
                  <a:srgbClr val="231F20"/>
                </a:solidFill>
                <a:latin typeface="Arial Narrow"/>
                <a:cs typeface="Arial Narrow"/>
              </a:rPr>
              <a:t> sind.</a:t>
            </a:r>
            <a:endParaRPr sz="900">
              <a:latin typeface="Arial Narrow"/>
              <a:cs typeface="Arial Narrow"/>
            </a:endParaRPr>
          </a:p>
          <a:p>
            <a:pPr marL="168910" marR="5080" indent="-156845">
              <a:lnSpc>
                <a:spcPts val="1000"/>
              </a:lnSpc>
              <a:spcBef>
                <a:spcPts val="60"/>
              </a:spcBef>
              <a:buAutoNum type="arabicPeriod"/>
              <a:tabLst>
                <a:tab pos="169545" algn="l"/>
              </a:tabLst>
            </a:pPr>
            <a:r>
              <a:rPr sz="900" dirty="0">
                <a:solidFill>
                  <a:srgbClr val="231F20"/>
                </a:solidFill>
                <a:latin typeface="Arial Narrow"/>
                <a:cs typeface="Arial Narrow"/>
              </a:rPr>
              <a:t>Verbinden Sie </a:t>
            </a:r>
            <a:r>
              <a:rPr sz="900" spc="-5" dirty="0">
                <a:solidFill>
                  <a:srgbClr val="231F20"/>
                </a:solidFill>
                <a:latin typeface="Arial Narrow"/>
                <a:cs typeface="Arial Narrow"/>
              </a:rPr>
              <a:t>den </a:t>
            </a:r>
            <a:r>
              <a:rPr sz="900" dirty="0">
                <a:solidFill>
                  <a:srgbClr val="231F20"/>
                </a:solidFill>
                <a:latin typeface="Arial Narrow"/>
                <a:cs typeface="Arial Narrow"/>
              </a:rPr>
              <a:t>Schaltkasten </a:t>
            </a:r>
            <a:r>
              <a:rPr sz="900" spc="-5" dirty="0">
                <a:solidFill>
                  <a:srgbClr val="231F20"/>
                </a:solidFill>
                <a:latin typeface="Arial Narrow"/>
                <a:cs typeface="Arial Narrow"/>
              </a:rPr>
              <a:t>mit dem </a:t>
            </a:r>
            <a:r>
              <a:rPr sz="900" dirty="0">
                <a:solidFill>
                  <a:srgbClr val="231F20"/>
                </a:solidFill>
                <a:latin typeface="Arial Narrow"/>
                <a:cs typeface="Arial Narrow"/>
              </a:rPr>
              <a:t>Whirlpool, </a:t>
            </a:r>
            <a:r>
              <a:rPr sz="900" spc="-5" dirty="0">
                <a:solidFill>
                  <a:srgbClr val="231F20"/>
                </a:solidFill>
                <a:latin typeface="Arial Narrow"/>
                <a:cs typeface="Arial Narrow"/>
              </a:rPr>
              <a:t>indem </a:t>
            </a:r>
            <a:r>
              <a:rPr sz="900" dirty="0">
                <a:solidFill>
                  <a:srgbClr val="231F20"/>
                </a:solidFill>
                <a:latin typeface="Arial Narrow"/>
                <a:cs typeface="Arial Narrow"/>
              </a:rPr>
              <a:t>Sie </a:t>
            </a:r>
            <a:r>
              <a:rPr sz="900" spc="-5" dirty="0">
                <a:solidFill>
                  <a:srgbClr val="231F20"/>
                </a:solidFill>
                <a:latin typeface="Arial Narrow"/>
                <a:cs typeface="Arial Narrow"/>
              </a:rPr>
              <a:t>die </a:t>
            </a:r>
            <a:r>
              <a:rPr sz="900" dirty="0">
                <a:solidFill>
                  <a:srgbClr val="231F20"/>
                </a:solidFill>
                <a:latin typeface="Arial Narrow"/>
                <a:cs typeface="Arial Narrow"/>
              </a:rPr>
              <a:t>Zahlen (1 </a:t>
            </a:r>
            <a:r>
              <a:rPr sz="900" spc="-5" dirty="0">
                <a:solidFill>
                  <a:srgbClr val="231F20"/>
                </a:solidFill>
                <a:latin typeface="Arial Narrow"/>
                <a:cs typeface="Arial Narrow"/>
              </a:rPr>
              <a:t>zu 1, </a:t>
            </a:r>
            <a:r>
              <a:rPr sz="900" dirty="0">
                <a:solidFill>
                  <a:srgbClr val="231F20"/>
                </a:solidFill>
                <a:latin typeface="Arial Narrow"/>
                <a:cs typeface="Arial Narrow"/>
              </a:rPr>
              <a:t>2 </a:t>
            </a:r>
            <a:r>
              <a:rPr sz="900" spc="-5" dirty="0">
                <a:solidFill>
                  <a:srgbClr val="231F20"/>
                </a:solidFill>
                <a:latin typeface="Arial Narrow"/>
                <a:cs typeface="Arial Narrow"/>
              </a:rPr>
              <a:t>zu </a:t>
            </a:r>
            <a:r>
              <a:rPr sz="900" dirty="0">
                <a:solidFill>
                  <a:srgbClr val="231F20"/>
                </a:solidFill>
                <a:latin typeface="Arial Narrow"/>
                <a:cs typeface="Arial Narrow"/>
              </a:rPr>
              <a:t>2 </a:t>
            </a:r>
            <a:r>
              <a:rPr sz="900" spc="-5" dirty="0">
                <a:solidFill>
                  <a:srgbClr val="231F20"/>
                </a:solidFill>
                <a:latin typeface="Arial Narrow"/>
                <a:cs typeface="Arial Narrow"/>
              </a:rPr>
              <a:t>und </a:t>
            </a:r>
            <a:r>
              <a:rPr sz="900" dirty="0">
                <a:solidFill>
                  <a:srgbClr val="231F20"/>
                </a:solidFill>
                <a:latin typeface="Arial Narrow"/>
                <a:cs typeface="Arial Narrow"/>
              </a:rPr>
              <a:t>3 </a:t>
            </a:r>
            <a:r>
              <a:rPr sz="900" spc="-5" dirty="0">
                <a:solidFill>
                  <a:srgbClr val="231F20"/>
                </a:solidFill>
                <a:latin typeface="Arial Narrow"/>
                <a:cs typeface="Arial Narrow"/>
              </a:rPr>
              <a:t>zu 3) aneinanderreihen. </a:t>
            </a:r>
            <a:r>
              <a:rPr sz="900" dirty="0">
                <a:solidFill>
                  <a:srgbClr val="231F20"/>
                </a:solidFill>
                <a:latin typeface="Arial Narrow"/>
                <a:cs typeface="Arial Narrow"/>
              </a:rPr>
              <a:t>Ziehen Sie </a:t>
            </a:r>
            <a:r>
              <a:rPr sz="900" spc="-5" dirty="0">
                <a:solidFill>
                  <a:srgbClr val="231F20"/>
                </a:solidFill>
                <a:latin typeface="Arial Narrow"/>
                <a:cs typeface="Arial Narrow"/>
              </a:rPr>
              <a:t>die </a:t>
            </a:r>
            <a:r>
              <a:rPr sz="900" dirty="0">
                <a:solidFill>
                  <a:srgbClr val="231F20"/>
                </a:solidFill>
                <a:latin typeface="Arial Narrow"/>
                <a:cs typeface="Arial Narrow"/>
              </a:rPr>
              <a:t>Anschlüsse  </a:t>
            </a:r>
            <a:r>
              <a:rPr sz="900" spc="-5" dirty="0">
                <a:solidFill>
                  <a:srgbClr val="231F20"/>
                </a:solidFill>
                <a:latin typeface="Arial Narrow"/>
                <a:cs typeface="Arial Narrow"/>
              </a:rPr>
              <a:t>sicher handfest</a:t>
            </a:r>
            <a:r>
              <a:rPr sz="900" spc="-10" dirty="0">
                <a:solidFill>
                  <a:srgbClr val="231F20"/>
                </a:solidFill>
                <a:latin typeface="Arial Narrow"/>
                <a:cs typeface="Arial Narrow"/>
              </a:rPr>
              <a:t> </a:t>
            </a:r>
            <a:r>
              <a:rPr sz="900" spc="-5" dirty="0">
                <a:solidFill>
                  <a:srgbClr val="231F20"/>
                </a:solidFill>
                <a:latin typeface="Arial Narrow"/>
                <a:cs typeface="Arial Narrow"/>
              </a:rPr>
              <a:t>an.</a:t>
            </a:r>
            <a:endParaRPr sz="900">
              <a:latin typeface="Arial Narrow"/>
              <a:cs typeface="Arial Narrow"/>
            </a:endParaRPr>
          </a:p>
          <a:p>
            <a:pPr marL="12700">
              <a:lnSpc>
                <a:spcPct val="100000"/>
              </a:lnSpc>
              <a:spcBef>
                <a:spcPts val="100"/>
              </a:spcBef>
            </a:pPr>
            <a:r>
              <a:rPr sz="900" b="1" dirty="0">
                <a:solidFill>
                  <a:srgbClr val="231F20"/>
                </a:solidFill>
                <a:latin typeface="Arial Narrow"/>
                <a:cs typeface="Arial Narrow"/>
              </a:rPr>
              <a:t>HINWEIS: </a:t>
            </a:r>
            <a:r>
              <a:rPr sz="900" dirty="0">
                <a:solidFill>
                  <a:srgbClr val="231F20"/>
                </a:solidFill>
                <a:latin typeface="Arial Narrow"/>
                <a:cs typeface="Arial Narrow"/>
              </a:rPr>
              <a:t>Verwenden Sie </a:t>
            </a:r>
            <a:r>
              <a:rPr sz="900" spc="-5" dirty="0">
                <a:solidFill>
                  <a:srgbClr val="231F20"/>
                </a:solidFill>
                <a:latin typeface="Arial Narrow"/>
                <a:cs typeface="Arial Narrow"/>
              </a:rPr>
              <a:t>keine </a:t>
            </a:r>
            <a:r>
              <a:rPr sz="900" dirty="0">
                <a:solidFill>
                  <a:srgbClr val="231F20"/>
                </a:solidFill>
                <a:latin typeface="Arial Narrow"/>
                <a:cs typeface="Arial Narrow"/>
              </a:rPr>
              <a:t>Werkzeuge </a:t>
            </a:r>
            <a:r>
              <a:rPr sz="900" spc="-5" dirty="0">
                <a:solidFill>
                  <a:srgbClr val="231F20"/>
                </a:solidFill>
                <a:latin typeface="Arial Narrow"/>
                <a:cs typeface="Arial Narrow"/>
              </a:rPr>
              <a:t>zum</a:t>
            </a:r>
            <a:r>
              <a:rPr sz="900" spc="-15" dirty="0">
                <a:solidFill>
                  <a:srgbClr val="231F20"/>
                </a:solidFill>
                <a:latin typeface="Arial Narrow"/>
                <a:cs typeface="Arial Narrow"/>
              </a:rPr>
              <a:t> </a:t>
            </a:r>
            <a:r>
              <a:rPr sz="900" dirty="0">
                <a:solidFill>
                  <a:srgbClr val="231F20"/>
                </a:solidFill>
                <a:latin typeface="Arial Narrow"/>
                <a:cs typeface="Arial Narrow"/>
              </a:rPr>
              <a:t>Festziehen.</a:t>
            </a:r>
            <a:endParaRPr sz="900">
              <a:latin typeface="Arial Narrow"/>
              <a:cs typeface="Arial Narrow"/>
            </a:endParaRPr>
          </a:p>
        </p:txBody>
      </p:sp>
      <p:sp>
        <p:nvSpPr>
          <p:cNvPr id="4" name="object 4"/>
          <p:cNvSpPr txBox="1"/>
          <p:nvPr/>
        </p:nvSpPr>
        <p:spPr>
          <a:xfrm>
            <a:off x="528734" y="4975894"/>
            <a:ext cx="6492240" cy="1650364"/>
          </a:xfrm>
          <a:prstGeom prst="rect">
            <a:avLst/>
          </a:prstGeom>
        </p:spPr>
        <p:txBody>
          <a:bodyPr vert="horz" wrap="square" lIns="0" tIns="90170" rIns="0" bIns="0" rtlCol="0">
            <a:spAutoFit/>
          </a:bodyPr>
          <a:lstStyle/>
          <a:p>
            <a:pPr marL="12700">
              <a:lnSpc>
                <a:spcPct val="100000"/>
              </a:lnSpc>
              <a:spcBef>
                <a:spcPts val="710"/>
              </a:spcBef>
            </a:pPr>
            <a:r>
              <a:rPr sz="1200" b="1" dirty="0">
                <a:solidFill>
                  <a:srgbClr val="231F20"/>
                </a:solidFill>
                <a:latin typeface="Arial Narrow"/>
                <a:cs typeface="Arial Narrow"/>
              </a:rPr>
              <a:t>Aufblasen der Wand der</a:t>
            </a:r>
            <a:r>
              <a:rPr sz="1200" b="1" spc="-5" dirty="0">
                <a:solidFill>
                  <a:srgbClr val="231F20"/>
                </a:solidFill>
                <a:latin typeface="Arial Narrow"/>
                <a:cs typeface="Arial Narrow"/>
              </a:rPr>
              <a:t> </a:t>
            </a:r>
            <a:r>
              <a:rPr sz="1200" b="1" dirty="0">
                <a:solidFill>
                  <a:srgbClr val="231F20"/>
                </a:solidFill>
                <a:latin typeface="Arial Narrow"/>
                <a:cs typeface="Arial Narrow"/>
              </a:rPr>
              <a:t>Whirlpool-Wanne</a:t>
            </a:r>
            <a:endParaRPr sz="1200">
              <a:latin typeface="Arial Narrow"/>
              <a:cs typeface="Arial Narrow"/>
            </a:endParaRPr>
          </a:p>
          <a:p>
            <a:pPr marL="168910" indent="-156845">
              <a:lnSpc>
                <a:spcPts val="1040"/>
              </a:lnSpc>
              <a:spcBef>
                <a:spcPts val="459"/>
              </a:spcBef>
              <a:buAutoNum type="arabicPeriod"/>
              <a:tabLst>
                <a:tab pos="169545" algn="l"/>
              </a:tabLst>
            </a:pPr>
            <a:r>
              <a:rPr sz="900" dirty="0">
                <a:solidFill>
                  <a:srgbClr val="231F20"/>
                </a:solidFill>
                <a:latin typeface="Arial Narrow"/>
                <a:cs typeface="Arial Narrow"/>
              </a:rPr>
              <a:t>Befestigen Sie </a:t>
            </a:r>
            <a:r>
              <a:rPr sz="900" spc="-5" dirty="0">
                <a:solidFill>
                  <a:srgbClr val="231F20"/>
                </a:solidFill>
                <a:latin typeface="Arial Narrow"/>
                <a:cs typeface="Arial Narrow"/>
              </a:rPr>
              <a:t>das Manometer und den </a:t>
            </a:r>
            <a:r>
              <a:rPr sz="900" dirty="0">
                <a:solidFill>
                  <a:srgbClr val="231F20"/>
                </a:solidFill>
                <a:latin typeface="Arial Narrow"/>
                <a:cs typeface="Arial Narrow"/>
              </a:rPr>
              <a:t>Pumpenschlauch </a:t>
            </a:r>
            <a:r>
              <a:rPr sz="900" spc="-5" dirty="0">
                <a:solidFill>
                  <a:srgbClr val="231F20"/>
                </a:solidFill>
                <a:latin typeface="Arial Narrow"/>
                <a:cs typeface="Arial Narrow"/>
              </a:rPr>
              <a:t>an der </a:t>
            </a:r>
            <a:r>
              <a:rPr sz="900" dirty="0">
                <a:solidFill>
                  <a:srgbClr val="231F20"/>
                </a:solidFill>
                <a:latin typeface="Arial Narrow"/>
                <a:cs typeface="Arial Narrow"/>
              </a:rPr>
              <a:t>Handpumpe </a:t>
            </a:r>
            <a:r>
              <a:rPr sz="900" spc="-5" dirty="0">
                <a:solidFill>
                  <a:srgbClr val="231F20"/>
                </a:solidFill>
                <a:latin typeface="Arial Narrow"/>
                <a:cs typeface="Arial Narrow"/>
              </a:rPr>
              <a:t>und ziehen </a:t>
            </a:r>
            <a:r>
              <a:rPr sz="900" dirty="0">
                <a:solidFill>
                  <a:srgbClr val="231F20"/>
                </a:solidFill>
                <a:latin typeface="Arial Narrow"/>
                <a:cs typeface="Arial Narrow"/>
              </a:rPr>
              <a:t>Sie </a:t>
            </a:r>
            <a:r>
              <a:rPr sz="900" spc="-5" dirty="0">
                <a:solidFill>
                  <a:srgbClr val="231F20"/>
                </a:solidFill>
                <a:latin typeface="Arial Narrow"/>
                <a:cs typeface="Arial Narrow"/>
              </a:rPr>
              <a:t>diese </a:t>
            </a:r>
            <a:r>
              <a:rPr sz="900" dirty="0">
                <a:solidFill>
                  <a:srgbClr val="231F20"/>
                </a:solidFill>
                <a:latin typeface="Arial Narrow"/>
                <a:cs typeface="Arial Narrow"/>
              </a:rPr>
              <a:t>fest</a:t>
            </a:r>
            <a:r>
              <a:rPr sz="900" spc="-15" dirty="0">
                <a:solidFill>
                  <a:srgbClr val="231F20"/>
                </a:solidFill>
                <a:latin typeface="Arial Narrow"/>
                <a:cs typeface="Arial Narrow"/>
              </a:rPr>
              <a:t> </a:t>
            </a:r>
            <a:r>
              <a:rPr sz="900" dirty="0">
                <a:solidFill>
                  <a:srgbClr val="231F20"/>
                </a:solidFill>
                <a:latin typeface="Arial Narrow"/>
                <a:cs typeface="Arial Narrow"/>
              </a:rPr>
              <a:t>an.</a:t>
            </a:r>
            <a:endParaRPr sz="900">
              <a:latin typeface="Arial Narrow"/>
              <a:cs typeface="Arial Narrow"/>
            </a:endParaRPr>
          </a:p>
          <a:p>
            <a:pPr marL="168910" marR="118745" indent="-156845">
              <a:lnSpc>
                <a:spcPts val="1000"/>
              </a:lnSpc>
              <a:spcBef>
                <a:spcPts val="60"/>
              </a:spcBef>
              <a:buAutoNum type="arabicPeriod"/>
              <a:tabLst>
                <a:tab pos="169545" algn="l"/>
              </a:tabLst>
            </a:pPr>
            <a:r>
              <a:rPr sz="900" spc="-5" dirty="0">
                <a:solidFill>
                  <a:srgbClr val="231F20"/>
                </a:solidFill>
                <a:latin typeface="Arial Narrow"/>
                <a:cs typeface="Arial Narrow"/>
              </a:rPr>
              <a:t>Öffnen </a:t>
            </a:r>
            <a:r>
              <a:rPr sz="900" dirty="0">
                <a:solidFill>
                  <a:srgbClr val="231F20"/>
                </a:solidFill>
                <a:latin typeface="Arial Narrow"/>
                <a:cs typeface="Arial Narrow"/>
              </a:rPr>
              <a:t>Sie </a:t>
            </a:r>
            <a:r>
              <a:rPr sz="900" spc="-5" dirty="0">
                <a:solidFill>
                  <a:srgbClr val="231F20"/>
                </a:solidFill>
                <a:latin typeface="Arial Narrow"/>
                <a:cs typeface="Arial Narrow"/>
              </a:rPr>
              <a:t>die </a:t>
            </a:r>
            <a:r>
              <a:rPr sz="900" dirty="0">
                <a:solidFill>
                  <a:srgbClr val="231F20"/>
                </a:solidFill>
                <a:latin typeface="Arial Narrow"/>
                <a:cs typeface="Arial Narrow"/>
              </a:rPr>
              <a:t>Ventilkappe, </a:t>
            </a:r>
            <a:r>
              <a:rPr sz="900" spc="-5" dirty="0">
                <a:solidFill>
                  <a:srgbClr val="231F20"/>
                </a:solidFill>
                <a:latin typeface="Arial Narrow"/>
                <a:cs typeface="Arial Narrow"/>
              </a:rPr>
              <a:t>indem </a:t>
            </a:r>
            <a:r>
              <a:rPr sz="900" dirty="0">
                <a:solidFill>
                  <a:srgbClr val="231F20"/>
                </a:solidFill>
                <a:latin typeface="Arial Narrow"/>
                <a:cs typeface="Arial Narrow"/>
              </a:rPr>
              <a:t>Sie </a:t>
            </a:r>
            <a:r>
              <a:rPr sz="900" spc="-5" dirty="0">
                <a:solidFill>
                  <a:srgbClr val="231F20"/>
                </a:solidFill>
                <a:latin typeface="Arial Narrow"/>
                <a:cs typeface="Arial Narrow"/>
              </a:rPr>
              <a:t>sie gegen den </a:t>
            </a:r>
            <a:r>
              <a:rPr sz="900" dirty="0">
                <a:solidFill>
                  <a:srgbClr val="231F20"/>
                </a:solidFill>
                <a:latin typeface="Arial Narrow"/>
                <a:cs typeface="Arial Narrow"/>
              </a:rPr>
              <a:t>Uhrzeigersinn </a:t>
            </a:r>
            <a:r>
              <a:rPr sz="900" spc="-5" dirty="0">
                <a:solidFill>
                  <a:srgbClr val="231F20"/>
                </a:solidFill>
                <a:latin typeface="Arial Narrow"/>
                <a:cs typeface="Arial Narrow"/>
              </a:rPr>
              <a:t>drehen. </a:t>
            </a:r>
            <a:r>
              <a:rPr sz="900" dirty="0">
                <a:solidFill>
                  <a:srgbClr val="231F20"/>
                </a:solidFill>
                <a:latin typeface="Arial Narrow"/>
                <a:cs typeface="Arial Narrow"/>
              </a:rPr>
              <a:t>Stellen Sie </a:t>
            </a:r>
            <a:r>
              <a:rPr sz="900" spc="-5" dirty="0">
                <a:solidFill>
                  <a:srgbClr val="231F20"/>
                </a:solidFill>
                <a:latin typeface="Arial Narrow"/>
                <a:cs typeface="Arial Narrow"/>
              </a:rPr>
              <a:t>sicher, dass das </a:t>
            </a:r>
            <a:r>
              <a:rPr sz="900" dirty="0">
                <a:solidFill>
                  <a:srgbClr val="231F20"/>
                </a:solidFill>
                <a:latin typeface="Arial Narrow"/>
                <a:cs typeface="Arial Narrow"/>
              </a:rPr>
              <a:t>Ventil </a:t>
            </a:r>
            <a:r>
              <a:rPr sz="900" spc="-5" dirty="0">
                <a:solidFill>
                  <a:srgbClr val="231F20"/>
                </a:solidFill>
                <a:latin typeface="Arial Narrow"/>
                <a:cs typeface="Arial Narrow"/>
              </a:rPr>
              <a:t>vor dem Lösen </a:t>
            </a:r>
            <a:r>
              <a:rPr sz="900" dirty="0">
                <a:solidFill>
                  <a:srgbClr val="231F20"/>
                </a:solidFill>
                <a:latin typeface="Arial Narrow"/>
                <a:cs typeface="Arial Narrow"/>
              </a:rPr>
              <a:t>frei </a:t>
            </a:r>
            <a:r>
              <a:rPr sz="900" spc="-5" dirty="0">
                <a:solidFill>
                  <a:srgbClr val="231F20"/>
                </a:solidFill>
                <a:latin typeface="Arial Narrow"/>
                <a:cs typeface="Arial Narrow"/>
              </a:rPr>
              <a:t>von </a:t>
            </a:r>
            <a:r>
              <a:rPr sz="900" dirty="0">
                <a:solidFill>
                  <a:srgbClr val="231F20"/>
                </a:solidFill>
                <a:latin typeface="Arial Narrow"/>
                <a:cs typeface="Arial Narrow"/>
              </a:rPr>
              <a:t>Ablagerungen,  Sand </a:t>
            </a:r>
            <a:r>
              <a:rPr sz="900" spc="-5" dirty="0">
                <a:solidFill>
                  <a:srgbClr val="231F20"/>
                </a:solidFill>
                <a:latin typeface="Arial Narrow"/>
                <a:cs typeface="Arial Narrow"/>
              </a:rPr>
              <a:t>oder </a:t>
            </a:r>
            <a:r>
              <a:rPr sz="900" dirty="0">
                <a:solidFill>
                  <a:srgbClr val="231F20"/>
                </a:solidFill>
                <a:latin typeface="Arial Narrow"/>
                <a:cs typeface="Arial Narrow"/>
              </a:rPr>
              <a:t>Schmutz</a:t>
            </a:r>
            <a:r>
              <a:rPr sz="900" spc="-5" dirty="0">
                <a:solidFill>
                  <a:srgbClr val="231F20"/>
                </a:solidFill>
                <a:latin typeface="Arial Narrow"/>
                <a:cs typeface="Arial Narrow"/>
              </a:rPr>
              <a:t> ist.</a:t>
            </a:r>
            <a:endParaRPr sz="900">
              <a:latin typeface="Arial Narrow"/>
              <a:cs typeface="Arial Narrow"/>
            </a:endParaRPr>
          </a:p>
          <a:p>
            <a:pPr marL="168910" indent="-156845">
              <a:lnSpc>
                <a:spcPts val="940"/>
              </a:lnSpc>
              <a:buAutoNum type="arabicPeriod"/>
              <a:tabLst>
                <a:tab pos="169545" algn="l"/>
              </a:tabLst>
            </a:pPr>
            <a:r>
              <a:rPr sz="900" dirty="0">
                <a:solidFill>
                  <a:srgbClr val="231F20"/>
                </a:solidFill>
                <a:latin typeface="Arial Narrow"/>
                <a:cs typeface="Arial Narrow"/>
              </a:rPr>
              <a:t>Drücken Sie </a:t>
            </a:r>
            <a:r>
              <a:rPr sz="900" spc="-5" dirty="0">
                <a:solidFill>
                  <a:srgbClr val="231F20"/>
                </a:solidFill>
                <a:latin typeface="Arial Narrow"/>
                <a:cs typeface="Arial Narrow"/>
              </a:rPr>
              <a:t>den </a:t>
            </a:r>
            <a:r>
              <a:rPr sz="900" dirty="0">
                <a:solidFill>
                  <a:srgbClr val="231F20"/>
                </a:solidFill>
                <a:latin typeface="Arial Narrow"/>
                <a:cs typeface="Arial Narrow"/>
              </a:rPr>
              <a:t>Ventilknopf </a:t>
            </a:r>
            <a:r>
              <a:rPr sz="900" spc="-5" dirty="0">
                <a:solidFill>
                  <a:srgbClr val="231F20"/>
                </a:solidFill>
                <a:latin typeface="Arial Narrow"/>
                <a:cs typeface="Arial Narrow"/>
              </a:rPr>
              <a:t>ein und drehen </a:t>
            </a:r>
            <a:r>
              <a:rPr sz="900" dirty="0">
                <a:solidFill>
                  <a:srgbClr val="231F20"/>
                </a:solidFill>
                <a:latin typeface="Arial Narrow"/>
                <a:cs typeface="Arial Narrow"/>
              </a:rPr>
              <a:t>Sie </a:t>
            </a:r>
            <a:r>
              <a:rPr sz="900" spc="-5" dirty="0">
                <a:solidFill>
                  <a:srgbClr val="231F20"/>
                </a:solidFill>
                <a:latin typeface="Arial Narrow"/>
                <a:cs typeface="Arial Narrow"/>
              </a:rPr>
              <a:t>ihn um 90 Grad gegen den </a:t>
            </a:r>
            <a:r>
              <a:rPr sz="900" dirty="0">
                <a:solidFill>
                  <a:srgbClr val="231F20"/>
                </a:solidFill>
                <a:latin typeface="Arial Narrow"/>
                <a:cs typeface="Arial Narrow"/>
              </a:rPr>
              <a:t>Uhrzeigersinn, </a:t>
            </a:r>
            <a:r>
              <a:rPr sz="900" spc="-5" dirty="0">
                <a:solidFill>
                  <a:srgbClr val="231F20"/>
                </a:solidFill>
                <a:latin typeface="Arial Narrow"/>
                <a:cs typeface="Arial Narrow"/>
              </a:rPr>
              <a:t>sodass er aufspringt und sich in der </a:t>
            </a:r>
            <a:r>
              <a:rPr sz="900" dirty="0">
                <a:solidFill>
                  <a:srgbClr val="231F20"/>
                </a:solidFill>
                <a:latin typeface="Arial Narrow"/>
                <a:cs typeface="Arial Narrow"/>
              </a:rPr>
              <a:t>„OUT“-Position</a:t>
            </a:r>
            <a:r>
              <a:rPr sz="900" spc="-15" dirty="0">
                <a:solidFill>
                  <a:srgbClr val="231F20"/>
                </a:solidFill>
                <a:latin typeface="Arial Narrow"/>
                <a:cs typeface="Arial Narrow"/>
              </a:rPr>
              <a:t> </a:t>
            </a:r>
            <a:r>
              <a:rPr sz="900" dirty="0">
                <a:solidFill>
                  <a:srgbClr val="231F20"/>
                </a:solidFill>
                <a:latin typeface="Arial Narrow"/>
                <a:cs typeface="Arial Narrow"/>
              </a:rPr>
              <a:t>befindet.</a:t>
            </a:r>
            <a:endParaRPr sz="900">
              <a:latin typeface="Arial Narrow"/>
              <a:cs typeface="Arial Narrow"/>
            </a:endParaRPr>
          </a:p>
          <a:p>
            <a:pPr marL="168910" indent="-156845">
              <a:lnSpc>
                <a:spcPts val="1000"/>
              </a:lnSpc>
              <a:buAutoNum type="arabicPeriod"/>
              <a:tabLst>
                <a:tab pos="169545" algn="l"/>
              </a:tabLst>
            </a:pPr>
            <a:r>
              <a:rPr sz="900" dirty="0">
                <a:solidFill>
                  <a:srgbClr val="231F20"/>
                </a:solidFill>
                <a:latin typeface="Arial Narrow"/>
                <a:cs typeface="Arial Narrow"/>
              </a:rPr>
              <a:t>Schließen Sie </a:t>
            </a:r>
            <a:r>
              <a:rPr sz="900" spc="-5" dirty="0">
                <a:solidFill>
                  <a:srgbClr val="231F20"/>
                </a:solidFill>
                <a:latin typeface="Arial Narrow"/>
                <a:cs typeface="Arial Narrow"/>
              </a:rPr>
              <a:t>die </a:t>
            </a:r>
            <a:r>
              <a:rPr sz="900" dirty="0">
                <a:solidFill>
                  <a:srgbClr val="231F20"/>
                </a:solidFill>
                <a:latin typeface="Arial Narrow"/>
                <a:cs typeface="Arial Narrow"/>
              </a:rPr>
              <a:t>Pumpendüse </a:t>
            </a:r>
            <a:r>
              <a:rPr sz="900" spc="-5" dirty="0">
                <a:solidFill>
                  <a:srgbClr val="231F20"/>
                </a:solidFill>
                <a:latin typeface="Arial Narrow"/>
                <a:cs typeface="Arial Narrow"/>
              </a:rPr>
              <a:t>an die </a:t>
            </a:r>
            <a:r>
              <a:rPr sz="900" dirty="0">
                <a:solidFill>
                  <a:srgbClr val="231F20"/>
                </a:solidFill>
                <a:latin typeface="Arial Narrow"/>
                <a:cs typeface="Arial Narrow"/>
              </a:rPr>
              <a:t>Ventilaufnahme </a:t>
            </a:r>
            <a:r>
              <a:rPr sz="900" spc="-5" dirty="0">
                <a:solidFill>
                  <a:srgbClr val="231F20"/>
                </a:solidFill>
                <a:latin typeface="Arial Narrow"/>
                <a:cs typeface="Arial Narrow"/>
              </a:rPr>
              <a:t>am </a:t>
            </a:r>
            <a:r>
              <a:rPr sz="900" dirty="0">
                <a:solidFill>
                  <a:srgbClr val="231F20"/>
                </a:solidFill>
                <a:latin typeface="Arial Narrow"/>
                <a:cs typeface="Arial Narrow"/>
              </a:rPr>
              <a:t>Whirlpool-Becken </a:t>
            </a:r>
            <a:r>
              <a:rPr sz="900" spc="-5" dirty="0">
                <a:solidFill>
                  <a:srgbClr val="231F20"/>
                </a:solidFill>
                <a:latin typeface="Arial Narrow"/>
                <a:cs typeface="Arial Narrow"/>
              </a:rPr>
              <a:t>an und ziehen </a:t>
            </a:r>
            <a:r>
              <a:rPr sz="900" dirty="0">
                <a:solidFill>
                  <a:srgbClr val="231F20"/>
                </a:solidFill>
                <a:latin typeface="Arial Narrow"/>
                <a:cs typeface="Arial Narrow"/>
              </a:rPr>
              <a:t>Sie </a:t>
            </a:r>
            <a:r>
              <a:rPr sz="900" spc="-5" dirty="0">
                <a:solidFill>
                  <a:srgbClr val="231F20"/>
                </a:solidFill>
                <a:latin typeface="Arial Narrow"/>
                <a:cs typeface="Arial Narrow"/>
              </a:rPr>
              <a:t>sie im </a:t>
            </a:r>
            <a:r>
              <a:rPr sz="900" dirty="0">
                <a:solidFill>
                  <a:srgbClr val="231F20"/>
                </a:solidFill>
                <a:latin typeface="Arial Narrow"/>
                <a:cs typeface="Arial Narrow"/>
              </a:rPr>
              <a:t>Uhrzeigersinn</a:t>
            </a:r>
            <a:r>
              <a:rPr sz="900" spc="-15" dirty="0">
                <a:solidFill>
                  <a:srgbClr val="231F20"/>
                </a:solidFill>
                <a:latin typeface="Arial Narrow"/>
                <a:cs typeface="Arial Narrow"/>
              </a:rPr>
              <a:t> </a:t>
            </a:r>
            <a:r>
              <a:rPr sz="900" dirty="0">
                <a:solidFill>
                  <a:srgbClr val="231F20"/>
                </a:solidFill>
                <a:latin typeface="Arial Narrow"/>
                <a:cs typeface="Arial Narrow"/>
              </a:rPr>
              <a:t>fest.</a:t>
            </a:r>
            <a:endParaRPr sz="900">
              <a:latin typeface="Arial Narrow"/>
              <a:cs typeface="Arial Narrow"/>
            </a:endParaRPr>
          </a:p>
          <a:p>
            <a:pPr marL="168910" marR="77470" indent="-156845">
              <a:lnSpc>
                <a:spcPts val="1000"/>
              </a:lnSpc>
              <a:spcBef>
                <a:spcPts val="60"/>
              </a:spcBef>
              <a:buAutoNum type="arabicPeriod"/>
              <a:tabLst>
                <a:tab pos="169545" algn="l"/>
              </a:tabLst>
            </a:pPr>
            <a:r>
              <a:rPr sz="900" dirty="0">
                <a:solidFill>
                  <a:srgbClr val="231F20"/>
                </a:solidFill>
                <a:latin typeface="Arial Narrow"/>
                <a:cs typeface="Arial Narrow"/>
              </a:rPr>
              <a:t>Beginnen Sie </a:t>
            </a:r>
            <a:r>
              <a:rPr sz="900" spc="-5" dirty="0">
                <a:solidFill>
                  <a:srgbClr val="231F20"/>
                </a:solidFill>
                <a:latin typeface="Arial Narrow"/>
                <a:cs typeface="Arial Narrow"/>
              </a:rPr>
              <a:t>damit, Luft in die </a:t>
            </a:r>
            <a:r>
              <a:rPr sz="900" dirty="0">
                <a:solidFill>
                  <a:srgbClr val="231F20"/>
                </a:solidFill>
                <a:latin typeface="Arial Narrow"/>
                <a:cs typeface="Arial Narrow"/>
              </a:rPr>
              <a:t>Spa-Wanne </a:t>
            </a:r>
            <a:r>
              <a:rPr sz="900" spc="-5" dirty="0">
                <a:solidFill>
                  <a:srgbClr val="231F20"/>
                </a:solidFill>
                <a:latin typeface="Arial Narrow"/>
                <a:cs typeface="Arial Narrow"/>
              </a:rPr>
              <a:t>zu pumpen, indem </a:t>
            </a:r>
            <a:r>
              <a:rPr sz="900" dirty="0">
                <a:solidFill>
                  <a:srgbClr val="231F20"/>
                </a:solidFill>
                <a:latin typeface="Arial Narrow"/>
                <a:cs typeface="Arial Narrow"/>
              </a:rPr>
              <a:t>Sie </a:t>
            </a:r>
            <a:r>
              <a:rPr sz="900" spc="-5" dirty="0">
                <a:solidFill>
                  <a:srgbClr val="231F20"/>
                </a:solidFill>
                <a:latin typeface="Arial Narrow"/>
                <a:cs typeface="Arial Narrow"/>
              </a:rPr>
              <a:t>den </a:t>
            </a:r>
            <a:r>
              <a:rPr sz="900" dirty="0">
                <a:solidFill>
                  <a:srgbClr val="231F20"/>
                </a:solidFill>
                <a:latin typeface="Arial Narrow"/>
                <a:cs typeface="Arial Narrow"/>
              </a:rPr>
              <a:t>Pumpenkolben </a:t>
            </a:r>
            <a:r>
              <a:rPr sz="900" spc="-5" dirty="0">
                <a:solidFill>
                  <a:srgbClr val="231F20"/>
                </a:solidFill>
                <a:latin typeface="Arial Narrow"/>
                <a:cs typeface="Arial Narrow"/>
              </a:rPr>
              <a:t>auf und ab schieben. </a:t>
            </a:r>
            <a:r>
              <a:rPr sz="900" dirty="0">
                <a:solidFill>
                  <a:srgbClr val="231F20"/>
                </a:solidFill>
                <a:latin typeface="Arial Narrow"/>
                <a:cs typeface="Arial Narrow"/>
              </a:rPr>
              <a:t>Pumpen Sie </a:t>
            </a:r>
            <a:r>
              <a:rPr sz="900" spc="-5" dirty="0">
                <a:solidFill>
                  <a:srgbClr val="231F20"/>
                </a:solidFill>
                <a:latin typeface="Arial Narrow"/>
                <a:cs typeface="Arial Narrow"/>
              </a:rPr>
              <a:t>den </a:t>
            </a:r>
            <a:r>
              <a:rPr sz="900" dirty="0">
                <a:solidFill>
                  <a:srgbClr val="231F20"/>
                </a:solidFill>
                <a:latin typeface="Arial Narrow"/>
                <a:cs typeface="Arial Narrow"/>
              </a:rPr>
              <a:t>Whirlpool </a:t>
            </a:r>
            <a:r>
              <a:rPr sz="900" spc="-5" dirty="0">
                <a:solidFill>
                  <a:srgbClr val="231F20"/>
                </a:solidFill>
                <a:latin typeface="Arial Narrow"/>
                <a:cs typeface="Arial Narrow"/>
              </a:rPr>
              <a:t>auf 12 </a:t>
            </a:r>
            <a:r>
              <a:rPr sz="900" dirty="0">
                <a:solidFill>
                  <a:srgbClr val="231F20"/>
                </a:solidFill>
                <a:latin typeface="Arial Narrow"/>
                <a:cs typeface="Arial Narrow"/>
              </a:rPr>
              <a:t>PSI </a:t>
            </a:r>
            <a:r>
              <a:rPr sz="900" spc="-5" dirty="0">
                <a:solidFill>
                  <a:srgbClr val="231F20"/>
                </a:solidFill>
                <a:latin typeface="Arial Narrow"/>
                <a:cs typeface="Arial Narrow"/>
              </a:rPr>
              <a:t>auf  </a:t>
            </a:r>
            <a:r>
              <a:rPr sz="900" dirty="0">
                <a:solidFill>
                  <a:srgbClr val="231F20"/>
                </a:solidFill>
                <a:latin typeface="Arial Narrow"/>
                <a:cs typeface="Arial Narrow"/>
              </a:rPr>
              <a:t>(nur </a:t>
            </a:r>
            <a:r>
              <a:rPr sz="900" spc="-5" dirty="0">
                <a:solidFill>
                  <a:srgbClr val="231F20"/>
                </a:solidFill>
                <a:latin typeface="Arial Narrow"/>
                <a:cs typeface="Arial Narrow"/>
              </a:rPr>
              <a:t>die </a:t>
            </a:r>
            <a:r>
              <a:rPr sz="900" dirty="0">
                <a:solidFill>
                  <a:srgbClr val="231F20"/>
                </a:solidFill>
                <a:latin typeface="Arial Narrow"/>
                <a:cs typeface="Arial Narrow"/>
              </a:rPr>
              <a:t>Whirlpool-Wanne, </a:t>
            </a:r>
            <a:r>
              <a:rPr sz="900" spc="-5" dirty="0">
                <a:solidFill>
                  <a:srgbClr val="231F20"/>
                </a:solidFill>
                <a:latin typeface="Arial Narrow"/>
                <a:cs typeface="Arial Narrow"/>
              </a:rPr>
              <a:t>nicht den</a:t>
            </a:r>
            <a:r>
              <a:rPr sz="900" spc="-10" dirty="0">
                <a:solidFill>
                  <a:srgbClr val="231F20"/>
                </a:solidFill>
                <a:latin typeface="Arial Narrow"/>
                <a:cs typeface="Arial Narrow"/>
              </a:rPr>
              <a:t> </a:t>
            </a:r>
            <a:r>
              <a:rPr sz="900" dirty="0">
                <a:solidFill>
                  <a:srgbClr val="231F20"/>
                </a:solidFill>
                <a:latin typeface="Arial Narrow"/>
                <a:cs typeface="Arial Narrow"/>
              </a:rPr>
              <a:t>Bladder).</a:t>
            </a:r>
            <a:endParaRPr sz="900">
              <a:latin typeface="Arial Narrow"/>
              <a:cs typeface="Arial Narrow"/>
            </a:endParaRPr>
          </a:p>
          <a:p>
            <a:pPr marL="168910" indent="-156845">
              <a:lnSpc>
                <a:spcPts val="980"/>
              </a:lnSpc>
              <a:buAutoNum type="arabicPeriod"/>
              <a:tabLst>
                <a:tab pos="169545" algn="l"/>
              </a:tabLst>
            </a:pPr>
            <a:r>
              <a:rPr sz="900" dirty="0">
                <a:solidFill>
                  <a:srgbClr val="231F20"/>
                </a:solidFill>
                <a:latin typeface="Arial Narrow"/>
                <a:cs typeface="Arial Narrow"/>
              </a:rPr>
              <a:t>Bringen Sie </a:t>
            </a:r>
            <a:r>
              <a:rPr sz="900" spc="-5" dirty="0">
                <a:solidFill>
                  <a:srgbClr val="231F20"/>
                </a:solidFill>
                <a:latin typeface="Arial Narrow"/>
                <a:cs typeface="Arial Narrow"/>
              </a:rPr>
              <a:t>die </a:t>
            </a:r>
            <a:r>
              <a:rPr sz="900" dirty="0">
                <a:solidFill>
                  <a:srgbClr val="231F20"/>
                </a:solidFill>
                <a:latin typeface="Arial Narrow"/>
                <a:cs typeface="Arial Narrow"/>
              </a:rPr>
              <a:t>U-förmige Abdeckung </a:t>
            </a:r>
            <a:r>
              <a:rPr sz="900" spc="-5" dirty="0">
                <a:solidFill>
                  <a:srgbClr val="231F20"/>
                </a:solidFill>
                <a:latin typeface="Arial Narrow"/>
                <a:cs typeface="Arial Narrow"/>
              </a:rPr>
              <a:t>am </a:t>
            </a:r>
            <a:r>
              <a:rPr sz="900" dirty="0">
                <a:solidFill>
                  <a:srgbClr val="231F20"/>
                </a:solidFill>
                <a:latin typeface="Arial Narrow"/>
                <a:cs typeface="Arial Narrow"/>
              </a:rPr>
              <a:t>Schaltkasten </a:t>
            </a:r>
            <a:r>
              <a:rPr sz="900" spc="-5" dirty="0">
                <a:solidFill>
                  <a:srgbClr val="231F20"/>
                </a:solidFill>
                <a:latin typeface="Arial Narrow"/>
                <a:cs typeface="Arial Narrow"/>
              </a:rPr>
              <a:t>des </a:t>
            </a:r>
            <a:r>
              <a:rPr sz="900" dirty="0">
                <a:solidFill>
                  <a:srgbClr val="231F20"/>
                </a:solidFill>
                <a:latin typeface="Arial Narrow"/>
                <a:cs typeface="Arial Narrow"/>
              </a:rPr>
              <a:t>Whirlpools</a:t>
            </a:r>
            <a:r>
              <a:rPr sz="900" spc="-10" dirty="0">
                <a:solidFill>
                  <a:srgbClr val="231F20"/>
                </a:solidFill>
                <a:latin typeface="Arial Narrow"/>
                <a:cs typeface="Arial Narrow"/>
              </a:rPr>
              <a:t> </a:t>
            </a:r>
            <a:r>
              <a:rPr sz="900" spc="-5" dirty="0">
                <a:solidFill>
                  <a:srgbClr val="231F20"/>
                </a:solidFill>
                <a:latin typeface="Arial Narrow"/>
                <a:cs typeface="Arial Narrow"/>
              </a:rPr>
              <a:t>an.</a:t>
            </a:r>
            <a:endParaRPr sz="900">
              <a:latin typeface="Arial Narrow"/>
              <a:cs typeface="Arial Narrow"/>
            </a:endParaRPr>
          </a:p>
          <a:p>
            <a:pPr marL="12700" marR="131445">
              <a:lnSpc>
                <a:spcPts val="1000"/>
              </a:lnSpc>
              <a:spcBef>
                <a:spcPts val="220"/>
              </a:spcBef>
            </a:pPr>
            <a:r>
              <a:rPr sz="900" b="1" dirty="0">
                <a:solidFill>
                  <a:srgbClr val="231F20"/>
                </a:solidFill>
                <a:latin typeface="Arial Narrow"/>
                <a:cs typeface="Arial Narrow"/>
              </a:rPr>
              <a:t>HINWEIS: </a:t>
            </a:r>
            <a:r>
              <a:rPr sz="900" dirty="0">
                <a:solidFill>
                  <a:srgbClr val="231F20"/>
                </a:solidFill>
                <a:latin typeface="Arial Narrow"/>
                <a:cs typeface="Arial Narrow"/>
              </a:rPr>
              <a:t>Die U-förmige Abdeckung </a:t>
            </a:r>
            <a:r>
              <a:rPr sz="900" spc="-5" dirty="0">
                <a:solidFill>
                  <a:srgbClr val="231F20"/>
                </a:solidFill>
                <a:latin typeface="Arial Narrow"/>
                <a:cs typeface="Arial Narrow"/>
              </a:rPr>
              <a:t>muss vor der </a:t>
            </a:r>
            <a:r>
              <a:rPr sz="900" dirty="0">
                <a:solidFill>
                  <a:srgbClr val="231F20"/>
                </a:solidFill>
                <a:latin typeface="Arial Narrow"/>
                <a:cs typeface="Arial Narrow"/>
              </a:rPr>
              <a:t>Verwendung </a:t>
            </a:r>
            <a:r>
              <a:rPr sz="900" spc="-5" dirty="0">
                <a:solidFill>
                  <a:srgbClr val="231F20"/>
                </a:solidFill>
                <a:latin typeface="Arial Narrow"/>
                <a:cs typeface="Arial Narrow"/>
              </a:rPr>
              <a:t>des </a:t>
            </a:r>
            <a:r>
              <a:rPr sz="900" dirty="0">
                <a:solidFill>
                  <a:srgbClr val="231F20"/>
                </a:solidFill>
                <a:latin typeface="Arial Narrow"/>
                <a:cs typeface="Arial Narrow"/>
              </a:rPr>
              <a:t>Whirlpools </a:t>
            </a:r>
            <a:r>
              <a:rPr sz="900" spc="-5" dirty="0">
                <a:solidFill>
                  <a:srgbClr val="231F20"/>
                </a:solidFill>
                <a:latin typeface="Arial Narrow"/>
                <a:cs typeface="Arial Narrow"/>
              </a:rPr>
              <a:t>angebracht </a:t>
            </a:r>
            <a:r>
              <a:rPr sz="900" dirty="0">
                <a:solidFill>
                  <a:srgbClr val="231F20"/>
                </a:solidFill>
                <a:latin typeface="Arial Narrow"/>
                <a:cs typeface="Arial Narrow"/>
              </a:rPr>
              <a:t>werden. </a:t>
            </a:r>
            <a:r>
              <a:rPr sz="900" b="1" dirty="0">
                <a:solidFill>
                  <a:srgbClr val="231F20"/>
                </a:solidFill>
                <a:latin typeface="Arial Narrow"/>
                <a:cs typeface="Arial Narrow"/>
              </a:rPr>
              <a:t>VORSICHT: </a:t>
            </a:r>
            <a:r>
              <a:rPr sz="900" dirty="0">
                <a:solidFill>
                  <a:srgbClr val="231F20"/>
                </a:solidFill>
                <a:latin typeface="Arial Narrow"/>
                <a:cs typeface="Arial Narrow"/>
              </a:rPr>
              <a:t>Setzen Sie </a:t>
            </a:r>
            <a:r>
              <a:rPr sz="900" spc="-5" dirty="0">
                <a:solidFill>
                  <a:srgbClr val="231F20"/>
                </a:solidFill>
                <a:latin typeface="Arial Narrow"/>
                <a:cs typeface="Arial Narrow"/>
              </a:rPr>
              <a:t>sich nicht auf die Whirlpool-  </a:t>
            </a:r>
            <a:r>
              <a:rPr sz="900" dirty="0">
                <a:solidFill>
                  <a:srgbClr val="231F20"/>
                </a:solidFill>
                <a:latin typeface="Arial Narrow"/>
                <a:cs typeface="Arial Narrow"/>
              </a:rPr>
              <a:t>Steuereinheit, </a:t>
            </a:r>
            <a:r>
              <a:rPr sz="900" spc="-5" dirty="0">
                <a:solidFill>
                  <a:srgbClr val="231F20"/>
                </a:solidFill>
                <a:latin typeface="Arial Narrow"/>
                <a:cs typeface="Arial Narrow"/>
              </a:rPr>
              <a:t>lehnen </a:t>
            </a:r>
            <a:r>
              <a:rPr sz="900" dirty="0">
                <a:solidFill>
                  <a:srgbClr val="231F20"/>
                </a:solidFill>
                <a:latin typeface="Arial Narrow"/>
                <a:cs typeface="Arial Narrow"/>
              </a:rPr>
              <a:t>Sie </a:t>
            </a:r>
            <a:r>
              <a:rPr sz="900" spc="-5" dirty="0">
                <a:solidFill>
                  <a:srgbClr val="231F20"/>
                </a:solidFill>
                <a:latin typeface="Arial Narrow"/>
                <a:cs typeface="Arial Narrow"/>
              </a:rPr>
              <a:t>sich nicht daran, decken </a:t>
            </a:r>
            <a:r>
              <a:rPr sz="900" dirty="0">
                <a:solidFill>
                  <a:srgbClr val="231F20"/>
                </a:solidFill>
                <a:latin typeface="Arial Narrow"/>
                <a:cs typeface="Arial Narrow"/>
              </a:rPr>
              <a:t>Sie </a:t>
            </a:r>
            <a:r>
              <a:rPr sz="900" spc="-5" dirty="0">
                <a:solidFill>
                  <a:srgbClr val="231F20"/>
                </a:solidFill>
                <a:latin typeface="Arial Narrow"/>
                <a:cs typeface="Arial Narrow"/>
              </a:rPr>
              <a:t>sie nicht ab und legen </a:t>
            </a:r>
            <a:r>
              <a:rPr sz="900" dirty="0">
                <a:solidFill>
                  <a:srgbClr val="231F20"/>
                </a:solidFill>
                <a:latin typeface="Arial Narrow"/>
                <a:cs typeface="Arial Narrow"/>
              </a:rPr>
              <a:t>Sie </a:t>
            </a:r>
            <a:r>
              <a:rPr sz="900" spc="-5" dirty="0">
                <a:solidFill>
                  <a:srgbClr val="231F20"/>
                </a:solidFill>
                <a:latin typeface="Arial Narrow"/>
                <a:cs typeface="Arial Narrow"/>
              </a:rPr>
              <a:t>keine Gegenstände</a:t>
            </a:r>
            <a:r>
              <a:rPr sz="900" spc="-15" dirty="0">
                <a:solidFill>
                  <a:srgbClr val="231F20"/>
                </a:solidFill>
                <a:latin typeface="Arial Narrow"/>
                <a:cs typeface="Arial Narrow"/>
              </a:rPr>
              <a:t> </a:t>
            </a:r>
            <a:r>
              <a:rPr sz="900" dirty="0">
                <a:solidFill>
                  <a:srgbClr val="231F20"/>
                </a:solidFill>
                <a:latin typeface="Arial Narrow"/>
                <a:cs typeface="Arial Narrow"/>
              </a:rPr>
              <a:t>darauf.</a:t>
            </a:r>
            <a:endParaRPr sz="900">
              <a:latin typeface="Arial Narrow"/>
              <a:cs typeface="Arial Narrow"/>
            </a:endParaRPr>
          </a:p>
        </p:txBody>
      </p:sp>
      <p:sp>
        <p:nvSpPr>
          <p:cNvPr id="5" name="object 5"/>
          <p:cNvSpPr/>
          <p:nvPr/>
        </p:nvSpPr>
        <p:spPr>
          <a:xfrm>
            <a:off x="604596" y="203357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6" name="object 6"/>
          <p:cNvSpPr/>
          <p:nvPr/>
        </p:nvSpPr>
        <p:spPr>
          <a:xfrm>
            <a:off x="576275"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 name="object 7"/>
          <p:cNvSpPr/>
          <p:nvPr/>
        </p:nvSpPr>
        <p:spPr>
          <a:xfrm>
            <a:off x="548017"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 name="object 8"/>
          <p:cNvSpPr/>
          <p:nvPr/>
        </p:nvSpPr>
        <p:spPr>
          <a:xfrm>
            <a:off x="689749"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 name="object 9"/>
          <p:cNvSpPr/>
          <p:nvPr/>
        </p:nvSpPr>
        <p:spPr>
          <a:xfrm>
            <a:off x="661403"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 name="object 10"/>
          <p:cNvSpPr/>
          <p:nvPr/>
        </p:nvSpPr>
        <p:spPr>
          <a:xfrm>
            <a:off x="633158"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 name="object 11"/>
          <p:cNvSpPr/>
          <p:nvPr/>
        </p:nvSpPr>
        <p:spPr>
          <a:xfrm>
            <a:off x="774890"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 name="object 12"/>
          <p:cNvSpPr/>
          <p:nvPr/>
        </p:nvSpPr>
        <p:spPr>
          <a:xfrm>
            <a:off x="746544"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 name="object 13"/>
          <p:cNvSpPr/>
          <p:nvPr/>
        </p:nvSpPr>
        <p:spPr>
          <a:xfrm>
            <a:off x="718286"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 name="object 14"/>
          <p:cNvSpPr/>
          <p:nvPr/>
        </p:nvSpPr>
        <p:spPr>
          <a:xfrm>
            <a:off x="860018"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 name="object 15"/>
          <p:cNvSpPr/>
          <p:nvPr/>
        </p:nvSpPr>
        <p:spPr>
          <a:xfrm>
            <a:off x="831684"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 name="object 16"/>
          <p:cNvSpPr/>
          <p:nvPr/>
        </p:nvSpPr>
        <p:spPr>
          <a:xfrm>
            <a:off x="803427"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 name="object 17"/>
          <p:cNvSpPr/>
          <p:nvPr/>
        </p:nvSpPr>
        <p:spPr>
          <a:xfrm>
            <a:off x="945146"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 name="object 18"/>
          <p:cNvSpPr/>
          <p:nvPr/>
        </p:nvSpPr>
        <p:spPr>
          <a:xfrm>
            <a:off x="916813"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 name="object 19"/>
          <p:cNvSpPr/>
          <p:nvPr/>
        </p:nvSpPr>
        <p:spPr>
          <a:xfrm>
            <a:off x="888568"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 name="object 20"/>
          <p:cNvSpPr/>
          <p:nvPr/>
        </p:nvSpPr>
        <p:spPr>
          <a:xfrm>
            <a:off x="1030287"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 name="object 21"/>
          <p:cNvSpPr/>
          <p:nvPr/>
        </p:nvSpPr>
        <p:spPr>
          <a:xfrm>
            <a:off x="1001953"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 name="object 22"/>
          <p:cNvSpPr/>
          <p:nvPr/>
        </p:nvSpPr>
        <p:spPr>
          <a:xfrm>
            <a:off x="973696"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3" name="object 23"/>
          <p:cNvSpPr/>
          <p:nvPr/>
        </p:nvSpPr>
        <p:spPr>
          <a:xfrm>
            <a:off x="1115428"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4" name="object 24"/>
          <p:cNvSpPr/>
          <p:nvPr/>
        </p:nvSpPr>
        <p:spPr>
          <a:xfrm>
            <a:off x="1087069"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5" name="object 25"/>
          <p:cNvSpPr/>
          <p:nvPr/>
        </p:nvSpPr>
        <p:spPr>
          <a:xfrm>
            <a:off x="1058824"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6" name="object 26"/>
          <p:cNvSpPr/>
          <p:nvPr/>
        </p:nvSpPr>
        <p:spPr>
          <a:xfrm>
            <a:off x="1200556"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7" name="object 27"/>
          <p:cNvSpPr/>
          <p:nvPr/>
        </p:nvSpPr>
        <p:spPr>
          <a:xfrm>
            <a:off x="1172210"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8" name="object 28"/>
          <p:cNvSpPr/>
          <p:nvPr/>
        </p:nvSpPr>
        <p:spPr>
          <a:xfrm>
            <a:off x="1143977"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9" name="object 29"/>
          <p:cNvSpPr/>
          <p:nvPr/>
        </p:nvSpPr>
        <p:spPr>
          <a:xfrm>
            <a:off x="1285697"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0" name="object 30"/>
          <p:cNvSpPr/>
          <p:nvPr/>
        </p:nvSpPr>
        <p:spPr>
          <a:xfrm>
            <a:off x="1257350" y="203357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1" name="object 31"/>
          <p:cNvSpPr/>
          <p:nvPr/>
        </p:nvSpPr>
        <p:spPr>
          <a:xfrm>
            <a:off x="1229118"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2" name="object 32"/>
          <p:cNvSpPr/>
          <p:nvPr/>
        </p:nvSpPr>
        <p:spPr>
          <a:xfrm>
            <a:off x="1370838"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3" name="object 33"/>
          <p:cNvSpPr/>
          <p:nvPr/>
        </p:nvSpPr>
        <p:spPr>
          <a:xfrm>
            <a:off x="1342491"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4" name="object 34"/>
          <p:cNvSpPr/>
          <p:nvPr/>
        </p:nvSpPr>
        <p:spPr>
          <a:xfrm>
            <a:off x="1314246"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5" name="object 35"/>
          <p:cNvSpPr/>
          <p:nvPr/>
        </p:nvSpPr>
        <p:spPr>
          <a:xfrm>
            <a:off x="1455978"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6" name="object 36"/>
          <p:cNvSpPr/>
          <p:nvPr/>
        </p:nvSpPr>
        <p:spPr>
          <a:xfrm>
            <a:off x="1427619"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7" name="object 37"/>
          <p:cNvSpPr/>
          <p:nvPr/>
        </p:nvSpPr>
        <p:spPr>
          <a:xfrm>
            <a:off x="1399362"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8" name="object 38"/>
          <p:cNvSpPr/>
          <p:nvPr/>
        </p:nvSpPr>
        <p:spPr>
          <a:xfrm>
            <a:off x="1541106"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9" name="object 39"/>
          <p:cNvSpPr/>
          <p:nvPr/>
        </p:nvSpPr>
        <p:spPr>
          <a:xfrm>
            <a:off x="1512747" y="203357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0" name="object 40"/>
          <p:cNvSpPr/>
          <p:nvPr/>
        </p:nvSpPr>
        <p:spPr>
          <a:xfrm>
            <a:off x="1484502"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1" name="object 41"/>
          <p:cNvSpPr/>
          <p:nvPr/>
        </p:nvSpPr>
        <p:spPr>
          <a:xfrm>
            <a:off x="1626235"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2" name="object 42"/>
          <p:cNvSpPr/>
          <p:nvPr/>
        </p:nvSpPr>
        <p:spPr>
          <a:xfrm>
            <a:off x="1597888"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3" name="object 43"/>
          <p:cNvSpPr/>
          <p:nvPr/>
        </p:nvSpPr>
        <p:spPr>
          <a:xfrm>
            <a:off x="1569631" y="203357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4" name="object 44"/>
          <p:cNvSpPr/>
          <p:nvPr/>
        </p:nvSpPr>
        <p:spPr>
          <a:xfrm>
            <a:off x="1711375"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5" name="object 45"/>
          <p:cNvSpPr/>
          <p:nvPr/>
        </p:nvSpPr>
        <p:spPr>
          <a:xfrm>
            <a:off x="1683029"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6" name="object 46"/>
          <p:cNvSpPr/>
          <p:nvPr/>
        </p:nvSpPr>
        <p:spPr>
          <a:xfrm>
            <a:off x="1654784"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7" name="object 47"/>
          <p:cNvSpPr/>
          <p:nvPr/>
        </p:nvSpPr>
        <p:spPr>
          <a:xfrm>
            <a:off x="1796503" y="203357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8" name="object 48"/>
          <p:cNvSpPr/>
          <p:nvPr/>
        </p:nvSpPr>
        <p:spPr>
          <a:xfrm>
            <a:off x="1768157"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9" name="object 49"/>
          <p:cNvSpPr/>
          <p:nvPr/>
        </p:nvSpPr>
        <p:spPr>
          <a:xfrm>
            <a:off x="1739912"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0" name="object 50"/>
          <p:cNvSpPr/>
          <p:nvPr/>
        </p:nvSpPr>
        <p:spPr>
          <a:xfrm>
            <a:off x="1881644"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1" name="object 51"/>
          <p:cNvSpPr/>
          <p:nvPr/>
        </p:nvSpPr>
        <p:spPr>
          <a:xfrm>
            <a:off x="1853298"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2" name="object 52"/>
          <p:cNvSpPr/>
          <p:nvPr/>
        </p:nvSpPr>
        <p:spPr>
          <a:xfrm>
            <a:off x="1825053"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3" name="object 53"/>
          <p:cNvSpPr/>
          <p:nvPr/>
        </p:nvSpPr>
        <p:spPr>
          <a:xfrm>
            <a:off x="1966772"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4" name="object 54"/>
          <p:cNvSpPr/>
          <p:nvPr/>
        </p:nvSpPr>
        <p:spPr>
          <a:xfrm>
            <a:off x="1938439"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5" name="object 55"/>
          <p:cNvSpPr/>
          <p:nvPr/>
        </p:nvSpPr>
        <p:spPr>
          <a:xfrm>
            <a:off x="1910181" y="203357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56" name="object 56"/>
          <p:cNvSpPr/>
          <p:nvPr/>
        </p:nvSpPr>
        <p:spPr>
          <a:xfrm>
            <a:off x="2051913"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7" name="object 57"/>
          <p:cNvSpPr/>
          <p:nvPr/>
        </p:nvSpPr>
        <p:spPr>
          <a:xfrm>
            <a:off x="2023579"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8" name="object 58"/>
          <p:cNvSpPr/>
          <p:nvPr/>
        </p:nvSpPr>
        <p:spPr>
          <a:xfrm>
            <a:off x="1995322"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9" name="object 59"/>
          <p:cNvSpPr/>
          <p:nvPr/>
        </p:nvSpPr>
        <p:spPr>
          <a:xfrm>
            <a:off x="2137041" y="203357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60" name="object 60"/>
          <p:cNvSpPr/>
          <p:nvPr/>
        </p:nvSpPr>
        <p:spPr>
          <a:xfrm>
            <a:off x="2108707"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1" name="object 61"/>
          <p:cNvSpPr/>
          <p:nvPr/>
        </p:nvSpPr>
        <p:spPr>
          <a:xfrm>
            <a:off x="2080450"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2" name="object 62"/>
          <p:cNvSpPr/>
          <p:nvPr/>
        </p:nvSpPr>
        <p:spPr>
          <a:xfrm>
            <a:off x="2222182"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3" name="object 63"/>
          <p:cNvSpPr/>
          <p:nvPr/>
        </p:nvSpPr>
        <p:spPr>
          <a:xfrm>
            <a:off x="2193836"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4" name="object 64"/>
          <p:cNvSpPr/>
          <p:nvPr/>
        </p:nvSpPr>
        <p:spPr>
          <a:xfrm>
            <a:off x="2165578" y="203357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65" name="object 65"/>
          <p:cNvSpPr/>
          <p:nvPr/>
        </p:nvSpPr>
        <p:spPr>
          <a:xfrm>
            <a:off x="2307310"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6" name="object 66"/>
          <p:cNvSpPr/>
          <p:nvPr/>
        </p:nvSpPr>
        <p:spPr>
          <a:xfrm>
            <a:off x="2278976"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7" name="object 67"/>
          <p:cNvSpPr/>
          <p:nvPr/>
        </p:nvSpPr>
        <p:spPr>
          <a:xfrm>
            <a:off x="2250732"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8" name="object 68"/>
          <p:cNvSpPr/>
          <p:nvPr/>
        </p:nvSpPr>
        <p:spPr>
          <a:xfrm>
            <a:off x="2392451" y="203357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69" name="object 69"/>
          <p:cNvSpPr/>
          <p:nvPr/>
        </p:nvSpPr>
        <p:spPr>
          <a:xfrm>
            <a:off x="2364130"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0" name="object 70"/>
          <p:cNvSpPr/>
          <p:nvPr/>
        </p:nvSpPr>
        <p:spPr>
          <a:xfrm>
            <a:off x="2335872"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1" name="object 71"/>
          <p:cNvSpPr/>
          <p:nvPr/>
        </p:nvSpPr>
        <p:spPr>
          <a:xfrm>
            <a:off x="2477592"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2" name="object 72"/>
          <p:cNvSpPr/>
          <p:nvPr/>
        </p:nvSpPr>
        <p:spPr>
          <a:xfrm>
            <a:off x="2449258"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3" name="object 73"/>
          <p:cNvSpPr/>
          <p:nvPr/>
        </p:nvSpPr>
        <p:spPr>
          <a:xfrm>
            <a:off x="2421001"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4" name="object 74"/>
          <p:cNvSpPr/>
          <p:nvPr/>
        </p:nvSpPr>
        <p:spPr>
          <a:xfrm>
            <a:off x="2562732"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5" name="object 75"/>
          <p:cNvSpPr/>
          <p:nvPr/>
        </p:nvSpPr>
        <p:spPr>
          <a:xfrm>
            <a:off x="2534386"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6" name="object 76"/>
          <p:cNvSpPr/>
          <p:nvPr/>
        </p:nvSpPr>
        <p:spPr>
          <a:xfrm>
            <a:off x="2506129"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7" name="object 77"/>
          <p:cNvSpPr/>
          <p:nvPr/>
        </p:nvSpPr>
        <p:spPr>
          <a:xfrm>
            <a:off x="2647861"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8" name="object 78"/>
          <p:cNvSpPr/>
          <p:nvPr/>
        </p:nvSpPr>
        <p:spPr>
          <a:xfrm>
            <a:off x="2619527"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9" name="object 79"/>
          <p:cNvSpPr/>
          <p:nvPr/>
        </p:nvSpPr>
        <p:spPr>
          <a:xfrm>
            <a:off x="2591269"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0" name="object 80"/>
          <p:cNvSpPr/>
          <p:nvPr/>
        </p:nvSpPr>
        <p:spPr>
          <a:xfrm>
            <a:off x="2732989"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1" name="object 81"/>
          <p:cNvSpPr/>
          <p:nvPr/>
        </p:nvSpPr>
        <p:spPr>
          <a:xfrm>
            <a:off x="2704655"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2" name="object 82"/>
          <p:cNvSpPr/>
          <p:nvPr/>
        </p:nvSpPr>
        <p:spPr>
          <a:xfrm>
            <a:off x="2676410"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3" name="object 83"/>
          <p:cNvSpPr/>
          <p:nvPr/>
        </p:nvSpPr>
        <p:spPr>
          <a:xfrm>
            <a:off x="2818129"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4" name="object 84"/>
          <p:cNvSpPr/>
          <p:nvPr/>
        </p:nvSpPr>
        <p:spPr>
          <a:xfrm>
            <a:off x="2789796"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5" name="object 85"/>
          <p:cNvSpPr/>
          <p:nvPr/>
        </p:nvSpPr>
        <p:spPr>
          <a:xfrm>
            <a:off x="2761551"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6" name="object 86"/>
          <p:cNvSpPr/>
          <p:nvPr/>
        </p:nvSpPr>
        <p:spPr>
          <a:xfrm>
            <a:off x="2903270"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7" name="object 87"/>
          <p:cNvSpPr/>
          <p:nvPr/>
        </p:nvSpPr>
        <p:spPr>
          <a:xfrm>
            <a:off x="2874924"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8" name="object 88"/>
          <p:cNvSpPr/>
          <p:nvPr/>
        </p:nvSpPr>
        <p:spPr>
          <a:xfrm>
            <a:off x="2846679"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9" name="object 89"/>
          <p:cNvSpPr/>
          <p:nvPr/>
        </p:nvSpPr>
        <p:spPr>
          <a:xfrm>
            <a:off x="2988411"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0" name="object 90"/>
          <p:cNvSpPr/>
          <p:nvPr/>
        </p:nvSpPr>
        <p:spPr>
          <a:xfrm>
            <a:off x="2960052" y="203357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1" name="object 91"/>
          <p:cNvSpPr/>
          <p:nvPr/>
        </p:nvSpPr>
        <p:spPr>
          <a:xfrm>
            <a:off x="2931820"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2" name="object 92"/>
          <p:cNvSpPr/>
          <p:nvPr/>
        </p:nvSpPr>
        <p:spPr>
          <a:xfrm>
            <a:off x="3073539"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3" name="object 93"/>
          <p:cNvSpPr/>
          <p:nvPr/>
        </p:nvSpPr>
        <p:spPr>
          <a:xfrm>
            <a:off x="3045193"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4" name="object 94"/>
          <p:cNvSpPr/>
          <p:nvPr/>
        </p:nvSpPr>
        <p:spPr>
          <a:xfrm>
            <a:off x="3016961"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5" name="object 95"/>
          <p:cNvSpPr/>
          <p:nvPr/>
        </p:nvSpPr>
        <p:spPr>
          <a:xfrm>
            <a:off x="3158680"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6" name="object 96"/>
          <p:cNvSpPr/>
          <p:nvPr/>
        </p:nvSpPr>
        <p:spPr>
          <a:xfrm>
            <a:off x="3130334"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7" name="object 97"/>
          <p:cNvSpPr/>
          <p:nvPr/>
        </p:nvSpPr>
        <p:spPr>
          <a:xfrm>
            <a:off x="3102089"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8" name="object 98"/>
          <p:cNvSpPr/>
          <p:nvPr/>
        </p:nvSpPr>
        <p:spPr>
          <a:xfrm>
            <a:off x="3243821"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9" name="object 99"/>
          <p:cNvSpPr/>
          <p:nvPr/>
        </p:nvSpPr>
        <p:spPr>
          <a:xfrm>
            <a:off x="3215462"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0" name="object 100"/>
          <p:cNvSpPr/>
          <p:nvPr/>
        </p:nvSpPr>
        <p:spPr>
          <a:xfrm>
            <a:off x="3187217"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1" name="object 101"/>
          <p:cNvSpPr/>
          <p:nvPr/>
        </p:nvSpPr>
        <p:spPr>
          <a:xfrm>
            <a:off x="3328949"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2" name="object 102"/>
          <p:cNvSpPr/>
          <p:nvPr/>
        </p:nvSpPr>
        <p:spPr>
          <a:xfrm>
            <a:off x="3300590" y="203357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03" name="object 103"/>
          <p:cNvSpPr/>
          <p:nvPr/>
        </p:nvSpPr>
        <p:spPr>
          <a:xfrm>
            <a:off x="3272358"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4" name="object 104"/>
          <p:cNvSpPr/>
          <p:nvPr/>
        </p:nvSpPr>
        <p:spPr>
          <a:xfrm>
            <a:off x="3414090"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5" name="object 105"/>
          <p:cNvSpPr/>
          <p:nvPr/>
        </p:nvSpPr>
        <p:spPr>
          <a:xfrm>
            <a:off x="3385743"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6" name="object 106"/>
          <p:cNvSpPr/>
          <p:nvPr/>
        </p:nvSpPr>
        <p:spPr>
          <a:xfrm>
            <a:off x="3357486" y="203357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07" name="object 107"/>
          <p:cNvSpPr/>
          <p:nvPr/>
        </p:nvSpPr>
        <p:spPr>
          <a:xfrm>
            <a:off x="3499230"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8" name="object 108"/>
          <p:cNvSpPr/>
          <p:nvPr/>
        </p:nvSpPr>
        <p:spPr>
          <a:xfrm>
            <a:off x="3470884"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9" name="object 109"/>
          <p:cNvSpPr/>
          <p:nvPr/>
        </p:nvSpPr>
        <p:spPr>
          <a:xfrm>
            <a:off x="3442627"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0" name="object 110"/>
          <p:cNvSpPr/>
          <p:nvPr/>
        </p:nvSpPr>
        <p:spPr>
          <a:xfrm>
            <a:off x="3584359"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1" name="object 111"/>
          <p:cNvSpPr/>
          <p:nvPr/>
        </p:nvSpPr>
        <p:spPr>
          <a:xfrm>
            <a:off x="3556012"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2" name="object 112"/>
          <p:cNvSpPr/>
          <p:nvPr/>
        </p:nvSpPr>
        <p:spPr>
          <a:xfrm>
            <a:off x="3527755"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3" name="object 113"/>
          <p:cNvSpPr/>
          <p:nvPr/>
        </p:nvSpPr>
        <p:spPr>
          <a:xfrm>
            <a:off x="3669500"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4" name="object 114"/>
          <p:cNvSpPr/>
          <p:nvPr/>
        </p:nvSpPr>
        <p:spPr>
          <a:xfrm>
            <a:off x="3641140"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5" name="object 115"/>
          <p:cNvSpPr/>
          <p:nvPr/>
        </p:nvSpPr>
        <p:spPr>
          <a:xfrm>
            <a:off x="3612883" y="203357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6" name="object 116"/>
          <p:cNvSpPr/>
          <p:nvPr/>
        </p:nvSpPr>
        <p:spPr>
          <a:xfrm>
            <a:off x="3754615"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7" name="object 117"/>
          <p:cNvSpPr/>
          <p:nvPr/>
        </p:nvSpPr>
        <p:spPr>
          <a:xfrm>
            <a:off x="3726281"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8" name="object 118"/>
          <p:cNvSpPr/>
          <p:nvPr/>
        </p:nvSpPr>
        <p:spPr>
          <a:xfrm>
            <a:off x="3698024"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9" name="object 119"/>
          <p:cNvSpPr/>
          <p:nvPr/>
        </p:nvSpPr>
        <p:spPr>
          <a:xfrm>
            <a:off x="3839743" y="203357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20" name="object 120"/>
          <p:cNvSpPr/>
          <p:nvPr/>
        </p:nvSpPr>
        <p:spPr>
          <a:xfrm>
            <a:off x="3811422"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1" name="object 121"/>
          <p:cNvSpPr/>
          <p:nvPr/>
        </p:nvSpPr>
        <p:spPr>
          <a:xfrm>
            <a:off x="3783164"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2" name="object 122"/>
          <p:cNvSpPr/>
          <p:nvPr/>
        </p:nvSpPr>
        <p:spPr>
          <a:xfrm>
            <a:off x="3924884"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3" name="object 123"/>
          <p:cNvSpPr/>
          <p:nvPr/>
        </p:nvSpPr>
        <p:spPr>
          <a:xfrm>
            <a:off x="3896550"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4" name="object 124"/>
          <p:cNvSpPr/>
          <p:nvPr/>
        </p:nvSpPr>
        <p:spPr>
          <a:xfrm>
            <a:off x="3868305"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5" name="object 125"/>
          <p:cNvSpPr/>
          <p:nvPr/>
        </p:nvSpPr>
        <p:spPr>
          <a:xfrm>
            <a:off x="4010037"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6" name="object 126"/>
          <p:cNvSpPr/>
          <p:nvPr/>
        </p:nvSpPr>
        <p:spPr>
          <a:xfrm>
            <a:off x="3981691"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7" name="object 127"/>
          <p:cNvSpPr/>
          <p:nvPr/>
        </p:nvSpPr>
        <p:spPr>
          <a:xfrm>
            <a:off x="3953433" y="203357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28" name="object 128"/>
          <p:cNvSpPr/>
          <p:nvPr/>
        </p:nvSpPr>
        <p:spPr>
          <a:xfrm>
            <a:off x="4095165"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9" name="object 129"/>
          <p:cNvSpPr/>
          <p:nvPr/>
        </p:nvSpPr>
        <p:spPr>
          <a:xfrm>
            <a:off x="4066831"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0" name="object 130"/>
          <p:cNvSpPr/>
          <p:nvPr/>
        </p:nvSpPr>
        <p:spPr>
          <a:xfrm>
            <a:off x="4038574"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1" name="object 131"/>
          <p:cNvSpPr/>
          <p:nvPr/>
        </p:nvSpPr>
        <p:spPr>
          <a:xfrm>
            <a:off x="4180294" y="203357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32" name="object 132"/>
          <p:cNvSpPr/>
          <p:nvPr/>
        </p:nvSpPr>
        <p:spPr>
          <a:xfrm>
            <a:off x="4151960"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3" name="object 133"/>
          <p:cNvSpPr/>
          <p:nvPr/>
        </p:nvSpPr>
        <p:spPr>
          <a:xfrm>
            <a:off x="4123715"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4" name="object 134"/>
          <p:cNvSpPr/>
          <p:nvPr/>
        </p:nvSpPr>
        <p:spPr>
          <a:xfrm>
            <a:off x="4265434"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5" name="object 135"/>
          <p:cNvSpPr/>
          <p:nvPr/>
        </p:nvSpPr>
        <p:spPr>
          <a:xfrm>
            <a:off x="4237101"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6" name="object 136"/>
          <p:cNvSpPr/>
          <p:nvPr/>
        </p:nvSpPr>
        <p:spPr>
          <a:xfrm>
            <a:off x="4208843"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7" name="object 137"/>
          <p:cNvSpPr/>
          <p:nvPr/>
        </p:nvSpPr>
        <p:spPr>
          <a:xfrm>
            <a:off x="4350575"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8" name="object 138"/>
          <p:cNvSpPr/>
          <p:nvPr/>
        </p:nvSpPr>
        <p:spPr>
          <a:xfrm>
            <a:off x="4322229"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9" name="object 139"/>
          <p:cNvSpPr/>
          <p:nvPr/>
        </p:nvSpPr>
        <p:spPr>
          <a:xfrm>
            <a:off x="4293971"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0" name="object 140"/>
          <p:cNvSpPr/>
          <p:nvPr/>
        </p:nvSpPr>
        <p:spPr>
          <a:xfrm>
            <a:off x="4435703"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1" name="object 141"/>
          <p:cNvSpPr/>
          <p:nvPr/>
        </p:nvSpPr>
        <p:spPr>
          <a:xfrm>
            <a:off x="4407369"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2" name="object 142"/>
          <p:cNvSpPr/>
          <p:nvPr/>
        </p:nvSpPr>
        <p:spPr>
          <a:xfrm>
            <a:off x="4379112"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3" name="object 143"/>
          <p:cNvSpPr/>
          <p:nvPr/>
        </p:nvSpPr>
        <p:spPr>
          <a:xfrm>
            <a:off x="4520844"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4" name="object 144"/>
          <p:cNvSpPr/>
          <p:nvPr/>
        </p:nvSpPr>
        <p:spPr>
          <a:xfrm>
            <a:off x="4492497"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5" name="object 145"/>
          <p:cNvSpPr/>
          <p:nvPr/>
        </p:nvSpPr>
        <p:spPr>
          <a:xfrm>
            <a:off x="4464265"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6" name="object 146"/>
          <p:cNvSpPr/>
          <p:nvPr/>
        </p:nvSpPr>
        <p:spPr>
          <a:xfrm>
            <a:off x="4605985"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7" name="object 147"/>
          <p:cNvSpPr/>
          <p:nvPr/>
        </p:nvSpPr>
        <p:spPr>
          <a:xfrm>
            <a:off x="4577651"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8" name="object 148"/>
          <p:cNvSpPr/>
          <p:nvPr/>
        </p:nvSpPr>
        <p:spPr>
          <a:xfrm>
            <a:off x="4549394"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9" name="object 149"/>
          <p:cNvSpPr/>
          <p:nvPr/>
        </p:nvSpPr>
        <p:spPr>
          <a:xfrm>
            <a:off x="4691126"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0" name="object 150"/>
          <p:cNvSpPr/>
          <p:nvPr/>
        </p:nvSpPr>
        <p:spPr>
          <a:xfrm>
            <a:off x="4662779"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1" name="object 151"/>
          <p:cNvSpPr/>
          <p:nvPr/>
        </p:nvSpPr>
        <p:spPr>
          <a:xfrm>
            <a:off x="4634522"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2" name="object 152"/>
          <p:cNvSpPr/>
          <p:nvPr/>
        </p:nvSpPr>
        <p:spPr>
          <a:xfrm>
            <a:off x="4776254"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3" name="object 153"/>
          <p:cNvSpPr/>
          <p:nvPr/>
        </p:nvSpPr>
        <p:spPr>
          <a:xfrm>
            <a:off x="4747907"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4" name="object 154"/>
          <p:cNvSpPr/>
          <p:nvPr/>
        </p:nvSpPr>
        <p:spPr>
          <a:xfrm>
            <a:off x="4719663"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5" name="object 155"/>
          <p:cNvSpPr/>
          <p:nvPr/>
        </p:nvSpPr>
        <p:spPr>
          <a:xfrm>
            <a:off x="4861382"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6" name="object 156"/>
          <p:cNvSpPr/>
          <p:nvPr/>
        </p:nvSpPr>
        <p:spPr>
          <a:xfrm>
            <a:off x="4833048"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7" name="object 157"/>
          <p:cNvSpPr/>
          <p:nvPr/>
        </p:nvSpPr>
        <p:spPr>
          <a:xfrm>
            <a:off x="4804790"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8" name="object 158"/>
          <p:cNvSpPr/>
          <p:nvPr/>
        </p:nvSpPr>
        <p:spPr>
          <a:xfrm>
            <a:off x="4946522"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9" name="object 159"/>
          <p:cNvSpPr/>
          <p:nvPr/>
        </p:nvSpPr>
        <p:spPr>
          <a:xfrm>
            <a:off x="4918189"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0" name="object 160"/>
          <p:cNvSpPr/>
          <p:nvPr/>
        </p:nvSpPr>
        <p:spPr>
          <a:xfrm>
            <a:off x="4889931"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1" name="object 161"/>
          <p:cNvSpPr/>
          <p:nvPr/>
        </p:nvSpPr>
        <p:spPr>
          <a:xfrm>
            <a:off x="5031651"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2" name="object 162"/>
          <p:cNvSpPr/>
          <p:nvPr/>
        </p:nvSpPr>
        <p:spPr>
          <a:xfrm>
            <a:off x="5003304"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3" name="object 163"/>
          <p:cNvSpPr/>
          <p:nvPr/>
        </p:nvSpPr>
        <p:spPr>
          <a:xfrm>
            <a:off x="4975072"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4" name="object 164"/>
          <p:cNvSpPr/>
          <p:nvPr/>
        </p:nvSpPr>
        <p:spPr>
          <a:xfrm>
            <a:off x="5116804"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5" name="object 165"/>
          <p:cNvSpPr/>
          <p:nvPr/>
        </p:nvSpPr>
        <p:spPr>
          <a:xfrm>
            <a:off x="5088445"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6" name="object 166"/>
          <p:cNvSpPr/>
          <p:nvPr/>
        </p:nvSpPr>
        <p:spPr>
          <a:xfrm>
            <a:off x="5060213"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7" name="object 167"/>
          <p:cNvSpPr/>
          <p:nvPr/>
        </p:nvSpPr>
        <p:spPr>
          <a:xfrm>
            <a:off x="5201932"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8" name="object 168"/>
          <p:cNvSpPr/>
          <p:nvPr/>
        </p:nvSpPr>
        <p:spPr>
          <a:xfrm>
            <a:off x="5173586"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9" name="object 169"/>
          <p:cNvSpPr/>
          <p:nvPr/>
        </p:nvSpPr>
        <p:spPr>
          <a:xfrm>
            <a:off x="5145341"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0" name="object 170"/>
          <p:cNvSpPr/>
          <p:nvPr/>
        </p:nvSpPr>
        <p:spPr>
          <a:xfrm>
            <a:off x="5287073"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1" name="object 171"/>
          <p:cNvSpPr/>
          <p:nvPr/>
        </p:nvSpPr>
        <p:spPr>
          <a:xfrm>
            <a:off x="5258727"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2" name="object 172"/>
          <p:cNvSpPr/>
          <p:nvPr/>
        </p:nvSpPr>
        <p:spPr>
          <a:xfrm>
            <a:off x="5230482"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3" name="object 173"/>
          <p:cNvSpPr/>
          <p:nvPr/>
        </p:nvSpPr>
        <p:spPr>
          <a:xfrm>
            <a:off x="5372201"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4" name="object 174"/>
          <p:cNvSpPr/>
          <p:nvPr/>
        </p:nvSpPr>
        <p:spPr>
          <a:xfrm>
            <a:off x="5343855"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5" name="object 175"/>
          <p:cNvSpPr/>
          <p:nvPr/>
        </p:nvSpPr>
        <p:spPr>
          <a:xfrm>
            <a:off x="5315597"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6" name="object 176"/>
          <p:cNvSpPr/>
          <p:nvPr/>
        </p:nvSpPr>
        <p:spPr>
          <a:xfrm>
            <a:off x="5457342"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7" name="object 177"/>
          <p:cNvSpPr/>
          <p:nvPr/>
        </p:nvSpPr>
        <p:spPr>
          <a:xfrm>
            <a:off x="5428983"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8" name="object 178"/>
          <p:cNvSpPr/>
          <p:nvPr/>
        </p:nvSpPr>
        <p:spPr>
          <a:xfrm>
            <a:off x="5400725" y="203357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9" name="object 179"/>
          <p:cNvSpPr/>
          <p:nvPr/>
        </p:nvSpPr>
        <p:spPr>
          <a:xfrm>
            <a:off x="5542470"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0" name="object 180"/>
          <p:cNvSpPr/>
          <p:nvPr/>
        </p:nvSpPr>
        <p:spPr>
          <a:xfrm>
            <a:off x="5514124"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1" name="object 181"/>
          <p:cNvSpPr/>
          <p:nvPr/>
        </p:nvSpPr>
        <p:spPr>
          <a:xfrm>
            <a:off x="5485879"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2" name="object 182"/>
          <p:cNvSpPr/>
          <p:nvPr/>
        </p:nvSpPr>
        <p:spPr>
          <a:xfrm>
            <a:off x="5627611"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3" name="object 183"/>
          <p:cNvSpPr/>
          <p:nvPr/>
        </p:nvSpPr>
        <p:spPr>
          <a:xfrm>
            <a:off x="5599264"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4" name="object 184"/>
          <p:cNvSpPr/>
          <p:nvPr/>
        </p:nvSpPr>
        <p:spPr>
          <a:xfrm>
            <a:off x="5571020"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5" name="object 185"/>
          <p:cNvSpPr/>
          <p:nvPr/>
        </p:nvSpPr>
        <p:spPr>
          <a:xfrm>
            <a:off x="5712752"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6" name="object 186"/>
          <p:cNvSpPr/>
          <p:nvPr/>
        </p:nvSpPr>
        <p:spPr>
          <a:xfrm>
            <a:off x="5684405"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7" name="object 187"/>
          <p:cNvSpPr/>
          <p:nvPr/>
        </p:nvSpPr>
        <p:spPr>
          <a:xfrm>
            <a:off x="5656148"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8" name="object 188"/>
          <p:cNvSpPr/>
          <p:nvPr/>
        </p:nvSpPr>
        <p:spPr>
          <a:xfrm>
            <a:off x="5797893"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9" name="object 189"/>
          <p:cNvSpPr/>
          <p:nvPr/>
        </p:nvSpPr>
        <p:spPr>
          <a:xfrm>
            <a:off x="5769533"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0" name="object 190"/>
          <p:cNvSpPr/>
          <p:nvPr/>
        </p:nvSpPr>
        <p:spPr>
          <a:xfrm>
            <a:off x="5741276"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1" name="object 191"/>
          <p:cNvSpPr/>
          <p:nvPr/>
        </p:nvSpPr>
        <p:spPr>
          <a:xfrm>
            <a:off x="5883008"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2" name="object 192"/>
          <p:cNvSpPr/>
          <p:nvPr/>
        </p:nvSpPr>
        <p:spPr>
          <a:xfrm>
            <a:off x="5854674"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3" name="object 193"/>
          <p:cNvSpPr/>
          <p:nvPr/>
        </p:nvSpPr>
        <p:spPr>
          <a:xfrm>
            <a:off x="5826417"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4" name="object 194"/>
          <p:cNvSpPr/>
          <p:nvPr/>
        </p:nvSpPr>
        <p:spPr>
          <a:xfrm>
            <a:off x="5968136"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5" name="object 195"/>
          <p:cNvSpPr/>
          <p:nvPr/>
        </p:nvSpPr>
        <p:spPr>
          <a:xfrm>
            <a:off x="5939802"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6" name="object 196"/>
          <p:cNvSpPr/>
          <p:nvPr/>
        </p:nvSpPr>
        <p:spPr>
          <a:xfrm>
            <a:off x="5911557"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7" name="object 197"/>
          <p:cNvSpPr/>
          <p:nvPr/>
        </p:nvSpPr>
        <p:spPr>
          <a:xfrm>
            <a:off x="6053277"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8" name="object 198"/>
          <p:cNvSpPr/>
          <p:nvPr/>
        </p:nvSpPr>
        <p:spPr>
          <a:xfrm>
            <a:off x="6024943"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9" name="object 199"/>
          <p:cNvSpPr/>
          <p:nvPr/>
        </p:nvSpPr>
        <p:spPr>
          <a:xfrm>
            <a:off x="5996698"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0" name="object 200"/>
          <p:cNvSpPr/>
          <p:nvPr/>
        </p:nvSpPr>
        <p:spPr>
          <a:xfrm>
            <a:off x="6138417"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1" name="object 201"/>
          <p:cNvSpPr/>
          <p:nvPr/>
        </p:nvSpPr>
        <p:spPr>
          <a:xfrm>
            <a:off x="6110071"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2" name="object 202"/>
          <p:cNvSpPr/>
          <p:nvPr/>
        </p:nvSpPr>
        <p:spPr>
          <a:xfrm>
            <a:off x="6081826"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3" name="object 203"/>
          <p:cNvSpPr/>
          <p:nvPr/>
        </p:nvSpPr>
        <p:spPr>
          <a:xfrm>
            <a:off x="6223558"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4" name="object 204"/>
          <p:cNvSpPr/>
          <p:nvPr/>
        </p:nvSpPr>
        <p:spPr>
          <a:xfrm>
            <a:off x="6195212"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5" name="object 205"/>
          <p:cNvSpPr/>
          <p:nvPr/>
        </p:nvSpPr>
        <p:spPr>
          <a:xfrm>
            <a:off x="6166967"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6" name="object 206"/>
          <p:cNvSpPr/>
          <p:nvPr/>
        </p:nvSpPr>
        <p:spPr>
          <a:xfrm>
            <a:off x="6308687"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7" name="object 207"/>
          <p:cNvSpPr/>
          <p:nvPr/>
        </p:nvSpPr>
        <p:spPr>
          <a:xfrm>
            <a:off x="6280353"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8" name="object 208"/>
          <p:cNvSpPr/>
          <p:nvPr/>
        </p:nvSpPr>
        <p:spPr>
          <a:xfrm>
            <a:off x="6252108"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9" name="object 209"/>
          <p:cNvSpPr/>
          <p:nvPr/>
        </p:nvSpPr>
        <p:spPr>
          <a:xfrm>
            <a:off x="6393827"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0" name="object 210"/>
          <p:cNvSpPr/>
          <p:nvPr/>
        </p:nvSpPr>
        <p:spPr>
          <a:xfrm>
            <a:off x="6365494"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1" name="object 211"/>
          <p:cNvSpPr/>
          <p:nvPr/>
        </p:nvSpPr>
        <p:spPr>
          <a:xfrm>
            <a:off x="6337236"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2" name="object 212"/>
          <p:cNvSpPr/>
          <p:nvPr/>
        </p:nvSpPr>
        <p:spPr>
          <a:xfrm>
            <a:off x="6478968"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3" name="object 213"/>
          <p:cNvSpPr/>
          <p:nvPr/>
        </p:nvSpPr>
        <p:spPr>
          <a:xfrm>
            <a:off x="6450622"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4" name="object 214"/>
          <p:cNvSpPr/>
          <p:nvPr/>
        </p:nvSpPr>
        <p:spPr>
          <a:xfrm>
            <a:off x="6422364"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5" name="object 215"/>
          <p:cNvSpPr/>
          <p:nvPr/>
        </p:nvSpPr>
        <p:spPr>
          <a:xfrm>
            <a:off x="6564096"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6" name="object 216"/>
          <p:cNvSpPr/>
          <p:nvPr/>
        </p:nvSpPr>
        <p:spPr>
          <a:xfrm>
            <a:off x="6535749"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7" name="object 217"/>
          <p:cNvSpPr/>
          <p:nvPr/>
        </p:nvSpPr>
        <p:spPr>
          <a:xfrm>
            <a:off x="6507505"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8" name="object 218"/>
          <p:cNvSpPr/>
          <p:nvPr/>
        </p:nvSpPr>
        <p:spPr>
          <a:xfrm>
            <a:off x="6649224"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9" name="object 219"/>
          <p:cNvSpPr/>
          <p:nvPr/>
        </p:nvSpPr>
        <p:spPr>
          <a:xfrm>
            <a:off x="6620891"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0" name="object 220"/>
          <p:cNvSpPr/>
          <p:nvPr/>
        </p:nvSpPr>
        <p:spPr>
          <a:xfrm>
            <a:off x="6592646"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1" name="object 221"/>
          <p:cNvSpPr/>
          <p:nvPr/>
        </p:nvSpPr>
        <p:spPr>
          <a:xfrm>
            <a:off x="6734378"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2" name="object 222"/>
          <p:cNvSpPr/>
          <p:nvPr/>
        </p:nvSpPr>
        <p:spPr>
          <a:xfrm>
            <a:off x="6706031"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3" name="object 223"/>
          <p:cNvSpPr/>
          <p:nvPr/>
        </p:nvSpPr>
        <p:spPr>
          <a:xfrm>
            <a:off x="6677786"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4" name="object 224"/>
          <p:cNvSpPr/>
          <p:nvPr/>
        </p:nvSpPr>
        <p:spPr>
          <a:xfrm>
            <a:off x="6819506"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5" name="object 225"/>
          <p:cNvSpPr/>
          <p:nvPr/>
        </p:nvSpPr>
        <p:spPr>
          <a:xfrm>
            <a:off x="6791172"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6" name="object 226"/>
          <p:cNvSpPr/>
          <p:nvPr/>
        </p:nvSpPr>
        <p:spPr>
          <a:xfrm>
            <a:off x="6762915"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7" name="object 227"/>
          <p:cNvSpPr/>
          <p:nvPr/>
        </p:nvSpPr>
        <p:spPr>
          <a:xfrm>
            <a:off x="6904646"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8" name="object 228"/>
          <p:cNvSpPr/>
          <p:nvPr/>
        </p:nvSpPr>
        <p:spPr>
          <a:xfrm>
            <a:off x="6876288"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9" name="object 229"/>
          <p:cNvSpPr/>
          <p:nvPr/>
        </p:nvSpPr>
        <p:spPr>
          <a:xfrm>
            <a:off x="6848043"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30" name="object 230"/>
          <p:cNvSpPr/>
          <p:nvPr/>
        </p:nvSpPr>
        <p:spPr>
          <a:xfrm>
            <a:off x="6989774"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31" name="object 231"/>
          <p:cNvSpPr/>
          <p:nvPr/>
        </p:nvSpPr>
        <p:spPr>
          <a:xfrm>
            <a:off x="6961428" y="203357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32" name="object 232"/>
          <p:cNvSpPr/>
          <p:nvPr/>
        </p:nvSpPr>
        <p:spPr>
          <a:xfrm>
            <a:off x="6933183" y="203357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33" name="object 233"/>
          <p:cNvSpPr txBox="1"/>
          <p:nvPr/>
        </p:nvSpPr>
        <p:spPr>
          <a:xfrm>
            <a:off x="528848" y="1519624"/>
            <a:ext cx="3379470" cy="483234"/>
          </a:xfrm>
          <a:prstGeom prst="rect">
            <a:avLst/>
          </a:prstGeom>
        </p:spPr>
        <p:txBody>
          <a:bodyPr vert="horz" wrap="square" lIns="0" tIns="27940" rIns="0" bIns="0" rtlCol="0">
            <a:spAutoFit/>
          </a:bodyPr>
          <a:lstStyle/>
          <a:p>
            <a:pPr marL="12700">
              <a:lnSpc>
                <a:spcPct val="100000"/>
              </a:lnSpc>
              <a:spcBef>
                <a:spcPts val="220"/>
              </a:spcBef>
            </a:pPr>
            <a:r>
              <a:rPr sz="1400" b="1" dirty="0">
                <a:solidFill>
                  <a:srgbClr val="231F20"/>
                </a:solidFill>
                <a:latin typeface="Century Gothic"/>
                <a:cs typeface="Century Gothic"/>
              </a:rPr>
              <a:t>INSTALLATION </a:t>
            </a:r>
            <a:r>
              <a:rPr sz="1400" b="1" spc="-5" dirty="0">
                <a:solidFill>
                  <a:srgbClr val="231F20"/>
                </a:solidFill>
                <a:latin typeface="Century Gothic"/>
                <a:cs typeface="Century Gothic"/>
              </a:rPr>
              <a:t>DES </a:t>
            </a:r>
            <a:r>
              <a:rPr sz="1400" b="1" dirty="0">
                <a:solidFill>
                  <a:srgbClr val="231F20"/>
                </a:solidFill>
                <a:latin typeface="Century Gothic"/>
                <a:cs typeface="Century Gothic"/>
              </a:rPr>
              <a:t>WHIRLPOOLS:</a:t>
            </a:r>
            <a:r>
              <a:rPr sz="1400" b="1" spc="-90" dirty="0">
                <a:solidFill>
                  <a:srgbClr val="231F20"/>
                </a:solidFill>
                <a:latin typeface="Century Gothic"/>
                <a:cs typeface="Century Gothic"/>
              </a:rPr>
              <a:t> </a:t>
            </a:r>
            <a:r>
              <a:rPr sz="1400" b="1" dirty="0">
                <a:solidFill>
                  <a:srgbClr val="231F20"/>
                </a:solidFill>
                <a:latin typeface="Century Gothic"/>
                <a:cs typeface="Century Gothic"/>
              </a:rPr>
              <a:t>MONO</a:t>
            </a:r>
            <a:endParaRPr sz="1400">
              <a:latin typeface="Century Gothic"/>
              <a:cs typeface="Century Gothic"/>
            </a:endParaRPr>
          </a:p>
          <a:p>
            <a:pPr marL="12700">
              <a:lnSpc>
                <a:spcPct val="100000"/>
              </a:lnSpc>
              <a:spcBef>
                <a:spcPts val="120"/>
              </a:spcBef>
            </a:pPr>
            <a:r>
              <a:rPr sz="1400" b="1" spc="-5" dirty="0">
                <a:solidFill>
                  <a:srgbClr val="231F20"/>
                </a:solidFill>
                <a:latin typeface="Arial Narrow"/>
                <a:cs typeface="Arial Narrow"/>
              </a:rPr>
              <a:t>MONTAGE </a:t>
            </a:r>
            <a:r>
              <a:rPr sz="1400" b="1" dirty="0">
                <a:solidFill>
                  <a:srgbClr val="231F20"/>
                </a:solidFill>
                <a:latin typeface="Arial Narrow"/>
                <a:cs typeface="Arial Narrow"/>
              </a:rPr>
              <a:t>-</a:t>
            </a:r>
            <a:r>
              <a:rPr sz="1400" b="1" spc="-5" dirty="0">
                <a:solidFill>
                  <a:srgbClr val="231F20"/>
                </a:solidFill>
                <a:latin typeface="Arial Narrow"/>
                <a:cs typeface="Arial Narrow"/>
              </a:rPr>
              <a:t> MONO</a:t>
            </a:r>
            <a:endParaRPr sz="1400">
              <a:latin typeface="Arial Narrow"/>
              <a:cs typeface="Arial Narrow"/>
            </a:endParaRPr>
          </a:p>
        </p:txBody>
      </p:sp>
      <p:sp>
        <p:nvSpPr>
          <p:cNvPr id="234" name="object 234"/>
          <p:cNvSpPr/>
          <p:nvPr/>
        </p:nvSpPr>
        <p:spPr>
          <a:xfrm>
            <a:off x="679090" y="3698340"/>
            <a:ext cx="1720853" cy="887556"/>
          </a:xfrm>
          <a:prstGeom prst="rect">
            <a:avLst/>
          </a:prstGeom>
          <a:blipFill>
            <a:blip r:embed="rId2" cstate="print"/>
            <a:stretch>
              <a:fillRect/>
            </a:stretch>
          </a:blipFill>
        </p:spPr>
        <p:txBody>
          <a:bodyPr wrap="square" lIns="0" tIns="0" rIns="0" bIns="0" rtlCol="0"/>
          <a:lstStyle/>
          <a:p>
            <a:endParaRPr/>
          </a:p>
        </p:txBody>
      </p:sp>
      <p:sp>
        <p:nvSpPr>
          <p:cNvPr id="235" name="object 235"/>
          <p:cNvSpPr/>
          <p:nvPr/>
        </p:nvSpPr>
        <p:spPr>
          <a:xfrm>
            <a:off x="5087959" y="4103708"/>
            <a:ext cx="1686543" cy="798334"/>
          </a:xfrm>
          <a:prstGeom prst="rect">
            <a:avLst/>
          </a:prstGeom>
          <a:blipFill>
            <a:blip r:embed="rId3" cstate="print"/>
            <a:stretch>
              <a:fillRect/>
            </a:stretch>
          </a:blipFill>
        </p:spPr>
        <p:txBody>
          <a:bodyPr wrap="square" lIns="0" tIns="0" rIns="0" bIns="0" rtlCol="0"/>
          <a:lstStyle/>
          <a:p>
            <a:endParaRPr/>
          </a:p>
        </p:txBody>
      </p:sp>
      <p:sp>
        <p:nvSpPr>
          <p:cNvPr id="236" name="object 236"/>
          <p:cNvSpPr/>
          <p:nvPr/>
        </p:nvSpPr>
        <p:spPr>
          <a:xfrm>
            <a:off x="5007525" y="3287262"/>
            <a:ext cx="1860806" cy="699610"/>
          </a:xfrm>
          <a:prstGeom prst="rect">
            <a:avLst/>
          </a:prstGeom>
          <a:blipFill>
            <a:blip r:embed="rId4" cstate="print"/>
            <a:stretch>
              <a:fillRect/>
            </a:stretch>
          </a:blipFill>
        </p:spPr>
        <p:txBody>
          <a:bodyPr wrap="square" lIns="0" tIns="0" rIns="0" bIns="0" rtlCol="0"/>
          <a:lstStyle/>
          <a:p>
            <a:endParaRPr/>
          </a:p>
        </p:txBody>
      </p:sp>
      <p:sp>
        <p:nvSpPr>
          <p:cNvPr id="237" name="object 237"/>
          <p:cNvSpPr/>
          <p:nvPr/>
        </p:nvSpPr>
        <p:spPr>
          <a:xfrm>
            <a:off x="716032" y="7013033"/>
            <a:ext cx="1237994" cy="1084621"/>
          </a:xfrm>
          <a:prstGeom prst="rect">
            <a:avLst/>
          </a:prstGeom>
          <a:blipFill>
            <a:blip r:embed="rId5" cstate="print"/>
            <a:stretch>
              <a:fillRect/>
            </a:stretch>
          </a:blipFill>
        </p:spPr>
        <p:txBody>
          <a:bodyPr wrap="square" lIns="0" tIns="0" rIns="0" bIns="0" rtlCol="0"/>
          <a:lstStyle/>
          <a:p>
            <a:endParaRPr/>
          </a:p>
        </p:txBody>
      </p:sp>
      <p:sp>
        <p:nvSpPr>
          <p:cNvPr id="238" name="object 238"/>
          <p:cNvSpPr/>
          <p:nvPr/>
        </p:nvSpPr>
        <p:spPr>
          <a:xfrm>
            <a:off x="1307312" y="8394667"/>
            <a:ext cx="1516883" cy="1292098"/>
          </a:xfrm>
          <a:prstGeom prst="rect">
            <a:avLst/>
          </a:prstGeom>
          <a:blipFill>
            <a:blip r:embed="rId6" cstate="print"/>
            <a:stretch>
              <a:fillRect/>
            </a:stretch>
          </a:blipFill>
        </p:spPr>
        <p:txBody>
          <a:bodyPr wrap="square" lIns="0" tIns="0" rIns="0" bIns="0" rtlCol="0"/>
          <a:lstStyle/>
          <a:p>
            <a:endParaRPr/>
          </a:p>
        </p:txBody>
      </p:sp>
      <p:sp>
        <p:nvSpPr>
          <p:cNvPr id="239" name="object 239"/>
          <p:cNvSpPr/>
          <p:nvPr/>
        </p:nvSpPr>
        <p:spPr>
          <a:xfrm>
            <a:off x="3503302" y="4028826"/>
            <a:ext cx="245745" cy="157480"/>
          </a:xfrm>
          <a:custGeom>
            <a:avLst/>
            <a:gdLst/>
            <a:ahLst/>
            <a:cxnLst/>
            <a:rect l="l" t="t" r="r" b="b"/>
            <a:pathLst>
              <a:path w="245745" h="157479">
                <a:moveTo>
                  <a:pt x="0" y="0"/>
                </a:moveTo>
                <a:lnTo>
                  <a:pt x="245516" y="157086"/>
                </a:lnTo>
              </a:path>
            </a:pathLst>
          </a:custGeom>
          <a:ln w="7048">
            <a:solidFill>
              <a:srgbClr val="58595B"/>
            </a:solidFill>
          </a:ln>
        </p:spPr>
        <p:txBody>
          <a:bodyPr wrap="square" lIns="0" tIns="0" rIns="0" bIns="0" rtlCol="0"/>
          <a:lstStyle/>
          <a:p>
            <a:endParaRPr/>
          </a:p>
        </p:txBody>
      </p:sp>
      <p:sp>
        <p:nvSpPr>
          <p:cNvPr id="240" name="object 240"/>
          <p:cNvSpPr/>
          <p:nvPr/>
        </p:nvSpPr>
        <p:spPr>
          <a:xfrm>
            <a:off x="3006314" y="3719446"/>
            <a:ext cx="276225" cy="290195"/>
          </a:xfrm>
          <a:custGeom>
            <a:avLst/>
            <a:gdLst/>
            <a:ahLst/>
            <a:cxnLst/>
            <a:rect l="l" t="t" r="r" b="b"/>
            <a:pathLst>
              <a:path w="276225" h="290195">
                <a:moveTo>
                  <a:pt x="4218" y="177500"/>
                </a:moveTo>
                <a:lnTo>
                  <a:pt x="0" y="131040"/>
                </a:lnTo>
                <a:lnTo>
                  <a:pt x="9418" y="87498"/>
                </a:lnTo>
                <a:lnTo>
                  <a:pt x="30810" y="49749"/>
                </a:lnTo>
                <a:lnTo>
                  <a:pt x="62515" y="20664"/>
                </a:lnTo>
                <a:lnTo>
                  <a:pt x="102871" y="3117"/>
                </a:lnTo>
                <a:lnTo>
                  <a:pt x="146939" y="0"/>
                </a:lnTo>
                <a:lnTo>
                  <a:pt x="188595" y="11137"/>
                </a:lnTo>
                <a:lnTo>
                  <a:pt x="225067" y="34734"/>
                </a:lnTo>
                <a:lnTo>
                  <a:pt x="253581" y="68994"/>
                </a:lnTo>
                <a:lnTo>
                  <a:pt x="271362" y="112121"/>
                </a:lnTo>
                <a:lnTo>
                  <a:pt x="275597" y="158587"/>
                </a:lnTo>
                <a:lnTo>
                  <a:pt x="266161" y="202143"/>
                </a:lnTo>
                <a:lnTo>
                  <a:pt x="244725" y="239905"/>
                </a:lnTo>
                <a:lnTo>
                  <a:pt x="212962" y="268995"/>
                </a:lnTo>
                <a:lnTo>
                  <a:pt x="172543" y="286530"/>
                </a:lnTo>
                <a:lnTo>
                  <a:pt x="128464" y="289665"/>
                </a:lnTo>
                <a:lnTo>
                  <a:pt x="86790" y="278544"/>
                </a:lnTo>
                <a:lnTo>
                  <a:pt x="50323" y="254953"/>
                </a:lnTo>
                <a:lnTo>
                  <a:pt x="21865" y="220676"/>
                </a:lnTo>
                <a:lnTo>
                  <a:pt x="4218" y="177500"/>
                </a:lnTo>
              </a:path>
            </a:pathLst>
          </a:custGeom>
          <a:ln w="4699">
            <a:solidFill>
              <a:srgbClr val="231F20"/>
            </a:solidFill>
          </a:ln>
        </p:spPr>
        <p:txBody>
          <a:bodyPr wrap="square" lIns="0" tIns="0" rIns="0" bIns="0" rtlCol="0"/>
          <a:lstStyle/>
          <a:p>
            <a:endParaRPr/>
          </a:p>
        </p:txBody>
      </p:sp>
      <p:sp>
        <p:nvSpPr>
          <p:cNvPr id="241" name="object 241"/>
          <p:cNvSpPr/>
          <p:nvPr/>
        </p:nvSpPr>
        <p:spPr>
          <a:xfrm>
            <a:off x="3006011" y="3702135"/>
            <a:ext cx="298450" cy="323215"/>
          </a:xfrm>
          <a:custGeom>
            <a:avLst/>
            <a:gdLst/>
            <a:ahLst/>
            <a:cxnLst/>
            <a:rect l="l" t="t" r="r" b="b"/>
            <a:pathLst>
              <a:path w="298450" h="323214">
                <a:moveTo>
                  <a:pt x="4967" y="196566"/>
                </a:moveTo>
                <a:lnTo>
                  <a:pt x="0" y="144769"/>
                </a:lnTo>
                <a:lnTo>
                  <a:pt x="9807" y="96329"/>
                </a:lnTo>
                <a:lnTo>
                  <a:pt x="32618" y="54442"/>
                </a:lnTo>
                <a:lnTo>
                  <a:pt x="66660" y="22302"/>
                </a:lnTo>
                <a:lnTo>
                  <a:pt x="110162" y="3107"/>
                </a:lnTo>
                <a:lnTo>
                  <a:pt x="157815" y="0"/>
                </a:lnTo>
                <a:lnTo>
                  <a:pt x="202981" y="12764"/>
                </a:lnTo>
                <a:lnTo>
                  <a:pt x="242642" y="39370"/>
                </a:lnTo>
                <a:lnTo>
                  <a:pt x="273778" y="77789"/>
                </a:lnTo>
                <a:lnTo>
                  <a:pt x="293372" y="125992"/>
                </a:lnTo>
                <a:lnTo>
                  <a:pt x="298336" y="177811"/>
                </a:lnTo>
                <a:lnTo>
                  <a:pt x="288494" y="226271"/>
                </a:lnTo>
                <a:lnTo>
                  <a:pt x="265630" y="268174"/>
                </a:lnTo>
                <a:lnTo>
                  <a:pt x="231529" y="300321"/>
                </a:lnTo>
                <a:lnTo>
                  <a:pt x="187974" y="319515"/>
                </a:lnTo>
                <a:lnTo>
                  <a:pt x="140310" y="322641"/>
                </a:lnTo>
                <a:lnTo>
                  <a:pt x="95131" y="309894"/>
                </a:lnTo>
                <a:lnTo>
                  <a:pt x="55483" y="283289"/>
                </a:lnTo>
                <a:lnTo>
                  <a:pt x="24413" y="244841"/>
                </a:lnTo>
                <a:lnTo>
                  <a:pt x="4967" y="196566"/>
                </a:lnTo>
              </a:path>
            </a:pathLst>
          </a:custGeom>
          <a:ln w="18808">
            <a:solidFill>
              <a:srgbClr val="231F20"/>
            </a:solidFill>
          </a:ln>
        </p:spPr>
        <p:txBody>
          <a:bodyPr wrap="square" lIns="0" tIns="0" rIns="0" bIns="0" rtlCol="0"/>
          <a:lstStyle/>
          <a:p>
            <a:endParaRPr/>
          </a:p>
        </p:txBody>
      </p:sp>
      <p:sp>
        <p:nvSpPr>
          <p:cNvPr id="242" name="object 242"/>
          <p:cNvSpPr/>
          <p:nvPr/>
        </p:nvSpPr>
        <p:spPr>
          <a:xfrm>
            <a:off x="2984645" y="3674840"/>
            <a:ext cx="339725" cy="368300"/>
          </a:xfrm>
          <a:custGeom>
            <a:avLst/>
            <a:gdLst/>
            <a:ahLst/>
            <a:cxnLst/>
            <a:rect l="l" t="t" r="r" b="b"/>
            <a:pathLst>
              <a:path w="339725" h="368300">
                <a:moveTo>
                  <a:pt x="5919" y="224066"/>
                </a:moveTo>
                <a:lnTo>
                  <a:pt x="0" y="174851"/>
                </a:lnTo>
                <a:lnTo>
                  <a:pt x="5975" y="127868"/>
                </a:lnTo>
                <a:lnTo>
                  <a:pt x="22678" y="85218"/>
                </a:lnTo>
                <a:lnTo>
                  <a:pt x="48941" y="48999"/>
                </a:lnTo>
                <a:lnTo>
                  <a:pt x="83596" y="21312"/>
                </a:lnTo>
                <a:lnTo>
                  <a:pt x="125476" y="4254"/>
                </a:lnTo>
                <a:lnTo>
                  <a:pt x="170701" y="0"/>
                </a:lnTo>
                <a:lnTo>
                  <a:pt x="214362" y="8533"/>
                </a:lnTo>
                <a:lnTo>
                  <a:pt x="254472" y="28522"/>
                </a:lnTo>
                <a:lnTo>
                  <a:pt x="289046" y="58632"/>
                </a:lnTo>
                <a:lnTo>
                  <a:pt x="316098" y="97528"/>
                </a:lnTo>
                <a:lnTo>
                  <a:pt x="333642" y="143878"/>
                </a:lnTo>
                <a:lnTo>
                  <a:pt x="339558" y="193108"/>
                </a:lnTo>
                <a:lnTo>
                  <a:pt x="333561" y="240109"/>
                </a:lnTo>
                <a:lnTo>
                  <a:pt x="316824" y="282778"/>
                </a:lnTo>
                <a:lnTo>
                  <a:pt x="290518" y="319012"/>
                </a:lnTo>
                <a:lnTo>
                  <a:pt x="255813" y="346709"/>
                </a:lnTo>
                <a:lnTo>
                  <a:pt x="213881" y="363766"/>
                </a:lnTo>
                <a:lnTo>
                  <a:pt x="168639" y="368030"/>
                </a:lnTo>
                <a:lnTo>
                  <a:pt x="124961" y="359509"/>
                </a:lnTo>
                <a:lnTo>
                  <a:pt x="84849" y="339526"/>
                </a:lnTo>
                <a:lnTo>
                  <a:pt x="50304" y="309408"/>
                </a:lnTo>
                <a:lnTo>
                  <a:pt x="23327" y="270479"/>
                </a:lnTo>
                <a:lnTo>
                  <a:pt x="5919" y="224066"/>
                </a:lnTo>
              </a:path>
            </a:pathLst>
          </a:custGeom>
          <a:ln w="4699">
            <a:solidFill>
              <a:srgbClr val="231F20"/>
            </a:solidFill>
          </a:ln>
        </p:spPr>
        <p:txBody>
          <a:bodyPr wrap="square" lIns="0" tIns="0" rIns="0" bIns="0" rtlCol="0"/>
          <a:lstStyle/>
          <a:p>
            <a:endParaRPr/>
          </a:p>
        </p:txBody>
      </p:sp>
      <p:sp>
        <p:nvSpPr>
          <p:cNvPr id="243" name="object 243"/>
          <p:cNvSpPr/>
          <p:nvPr/>
        </p:nvSpPr>
        <p:spPr>
          <a:xfrm>
            <a:off x="2985087" y="3664323"/>
            <a:ext cx="355600" cy="394335"/>
          </a:xfrm>
          <a:custGeom>
            <a:avLst/>
            <a:gdLst/>
            <a:ahLst/>
            <a:cxnLst/>
            <a:rect l="l" t="t" r="r" b="b"/>
            <a:pathLst>
              <a:path w="355600" h="394335">
                <a:moveTo>
                  <a:pt x="6493" y="238774"/>
                </a:moveTo>
                <a:lnTo>
                  <a:pt x="0" y="186069"/>
                </a:lnTo>
                <a:lnTo>
                  <a:pt x="5953" y="135824"/>
                </a:lnTo>
                <a:lnTo>
                  <a:pt x="23149" y="90279"/>
                </a:lnTo>
                <a:lnTo>
                  <a:pt x="50383" y="51678"/>
                </a:lnTo>
                <a:lnTo>
                  <a:pt x="86448" y="22260"/>
                </a:lnTo>
                <a:lnTo>
                  <a:pt x="130140" y="4269"/>
                </a:lnTo>
                <a:lnTo>
                  <a:pt x="177399" y="0"/>
                </a:lnTo>
                <a:lnTo>
                  <a:pt x="223106" y="9410"/>
                </a:lnTo>
                <a:lnTo>
                  <a:pt x="265176" y="31059"/>
                </a:lnTo>
                <a:lnTo>
                  <a:pt x="301525" y="63508"/>
                </a:lnTo>
                <a:lnTo>
                  <a:pt x="330068" y="105316"/>
                </a:lnTo>
                <a:lnTo>
                  <a:pt x="348720" y="155043"/>
                </a:lnTo>
                <a:lnTo>
                  <a:pt x="355237" y="207767"/>
                </a:lnTo>
                <a:lnTo>
                  <a:pt x="349269" y="258029"/>
                </a:lnTo>
                <a:lnTo>
                  <a:pt x="332034" y="303587"/>
                </a:lnTo>
                <a:lnTo>
                  <a:pt x="304745" y="342197"/>
                </a:lnTo>
                <a:lnTo>
                  <a:pt x="268619" y="371615"/>
                </a:lnTo>
                <a:lnTo>
                  <a:pt x="224870" y="389599"/>
                </a:lnTo>
                <a:lnTo>
                  <a:pt x="177592" y="393879"/>
                </a:lnTo>
                <a:lnTo>
                  <a:pt x="131864" y="384482"/>
                </a:lnTo>
                <a:lnTo>
                  <a:pt x="89788" y="362840"/>
                </a:lnTo>
                <a:lnTo>
                  <a:pt x="53466" y="330387"/>
                </a:lnTo>
                <a:lnTo>
                  <a:pt x="25000" y="288554"/>
                </a:lnTo>
                <a:lnTo>
                  <a:pt x="6493" y="238774"/>
                </a:lnTo>
              </a:path>
            </a:pathLst>
          </a:custGeom>
          <a:ln w="4699">
            <a:solidFill>
              <a:srgbClr val="231F20"/>
            </a:solidFill>
          </a:ln>
        </p:spPr>
        <p:txBody>
          <a:bodyPr wrap="square" lIns="0" tIns="0" rIns="0" bIns="0" rtlCol="0"/>
          <a:lstStyle/>
          <a:p>
            <a:endParaRPr/>
          </a:p>
        </p:txBody>
      </p:sp>
      <p:sp>
        <p:nvSpPr>
          <p:cNvPr id="244" name="object 244"/>
          <p:cNvSpPr/>
          <p:nvPr/>
        </p:nvSpPr>
        <p:spPr>
          <a:xfrm>
            <a:off x="3124536" y="3658330"/>
            <a:ext cx="239395" cy="405130"/>
          </a:xfrm>
          <a:custGeom>
            <a:avLst/>
            <a:gdLst/>
            <a:ahLst/>
            <a:cxnLst/>
            <a:rect l="l" t="t" r="r" b="b"/>
            <a:pathLst>
              <a:path w="239395" h="405129">
                <a:moveTo>
                  <a:pt x="36956" y="400163"/>
                </a:moveTo>
                <a:lnTo>
                  <a:pt x="70255" y="405064"/>
                </a:lnTo>
                <a:lnTo>
                  <a:pt x="101807" y="401910"/>
                </a:lnTo>
                <a:lnTo>
                  <a:pt x="131175" y="391590"/>
                </a:lnTo>
                <a:lnTo>
                  <a:pt x="181611" y="353023"/>
                </a:lnTo>
                <a:lnTo>
                  <a:pt x="218064" y="296499"/>
                </a:lnTo>
                <a:lnTo>
                  <a:pt x="237036" y="229152"/>
                </a:lnTo>
                <a:lnTo>
                  <a:pt x="238873" y="193650"/>
                </a:lnTo>
                <a:lnTo>
                  <a:pt x="235028" y="158117"/>
                </a:lnTo>
                <a:lnTo>
                  <a:pt x="208543" y="90528"/>
                </a:lnTo>
                <a:lnTo>
                  <a:pt x="185027" y="60255"/>
                </a:lnTo>
                <a:lnTo>
                  <a:pt x="154080" y="33519"/>
                </a:lnTo>
                <a:lnTo>
                  <a:pt x="115265" y="11212"/>
                </a:lnTo>
                <a:lnTo>
                  <a:pt x="69892" y="0"/>
                </a:lnTo>
                <a:lnTo>
                  <a:pt x="33310" y="195"/>
                </a:lnTo>
                <a:lnTo>
                  <a:pt x="8889" y="5172"/>
                </a:lnTo>
                <a:lnTo>
                  <a:pt x="0" y="8304"/>
                </a:lnTo>
              </a:path>
            </a:pathLst>
          </a:custGeom>
          <a:ln w="4699">
            <a:solidFill>
              <a:srgbClr val="231F20"/>
            </a:solidFill>
          </a:ln>
        </p:spPr>
        <p:txBody>
          <a:bodyPr wrap="square" lIns="0" tIns="0" rIns="0" bIns="0" rtlCol="0"/>
          <a:lstStyle/>
          <a:p>
            <a:endParaRPr/>
          </a:p>
        </p:txBody>
      </p:sp>
      <p:sp>
        <p:nvSpPr>
          <p:cNvPr id="245" name="object 245"/>
          <p:cNvSpPr/>
          <p:nvPr/>
        </p:nvSpPr>
        <p:spPr>
          <a:xfrm>
            <a:off x="3250192" y="3674613"/>
            <a:ext cx="124460" cy="361950"/>
          </a:xfrm>
          <a:custGeom>
            <a:avLst/>
            <a:gdLst/>
            <a:ahLst/>
            <a:cxnLst/>
            <a:rect l="l" t="t" r="r" b="b"/>
            <a:pathLst>
              <a:path w="124460" h="361950">
                <a:moveTo>
                  <a:pt x="28155" y="361784"/>
                </a:moveTo>
                <a:lnTo>
                  <a:pt x="78000" y="322262"/>
                </a:lnTo>
                <a:lnTo>
                  <a:pt x="98838" y="289560"/>
                </a:lnTo>
                <a:lnTo>
                  <a:pt x="114608" y="250606"/>
                </a:lnTo>
                <a:lnTo>
                  <a:pt x="123552" y="207181"/>
                </a:lnTo>
                <a:lnTo>
                  <a:pt x="123911" y="161069"/>
                </a:lnTo>
                <a:lnTo>
                  <a:pt x="113926" y="114050"/>
                </a:lnTo>
                <a:lnTo>
                  <a:pt x="91839" y="67907"/>
                </a:lnTo>
                <a:lnTo>
                  <a:pt x="55892" y="24422"/>
                </a:lnTo>
                <a:lnTo>
                  <a:pt x="16959" y="4281"/>
                </a:lnTo>
                <a:lnTo>
                  <a:pt x="4613" y="842"/>
                </a:lnTo>
                <a:lnTo>
                  <a:pt x="0" y="0"/>
                </a:lnTo>
              </a:path>
            </a:pathLst>
          </a:custGeom>
          <a:ln w="4699">
            <a:solidFill>
              <a:srgbClr val="231F20"/>
            </a:solidFill>
          </a:ln>
        </p:spPr>
        <p:txBody>
          <a:bodyPr wrap="square" lIns="0" tIns="0" rIns="0" bIns="0" rtlCol="0"/>
          <a:lstStyle/>
          <a:p>
            <a:endParaRPr/>
          </a:p>
        </p:txBody>
      </p:sp>
      <p:sp>
        <p:nvSpPr>
          <p:cNvPr id="246" name="object 246"/>
          <p:cNvSpPr/>
          <p:nvPr/>
        </p:nvSpPr>
        <p:spPr>
          <a:xfrm>
            <a:off x="3264013" y="3676372"/>
            <a:ext cx="122555" cy="355600"/>
          </a:xfrm>
          <a:custGeom>
            <a:avLst/>
            <a:gdLst/>
            <a:ahLst/>
            <a:cxnLst/>
            <a:rect l="l" t="t" r="r" b="b"/>
            <a:pathLst>
              <a:path w="122554" h="355600">
                <a:moveTo>
                  <a:pt x="24828" y="355295"/>
                </a:moveTo>
                <a:lnTo>
                  <a:pt x="75002" y="316561"/>
                </a:lnTo>
                <a:lnTo>
                  <a:pt x="96188" y="284694"/>
                </a:lnTo>
                <a:lnTo>
                  <a:pt x="112373" y="246730"/>
                </a:lnTo>
                <a:lnTo>
                  <a:pt x="121755" y="204348"/>
                </a:lnTo>
                <a:lnTo>
                  <a:pt x="122534" y="159226"/>
                </a:lnTo>
                <a:lnTo>
                  <a:pt x="112909" y="113040"/>
                </a:lnTo>
                <a:lnTo>
                  <a:pt x="91080" y="67470"/>
                </a:lnTo>
                <a:lnTo>
                  <a:pt x="55244" y="24193"/>
                </a:lnTo>
                <a:lnTo>
                  <a:pt x="16616" y="4181"/>
                </a:lnTo>
                <a:lnTo>
                  <a:pt x="4504" y="812"/>
                </a:lnTo>
                <a:lnTo>
                  <a:pt x="0" y="0"/>
                </a:lnTo>
              </a:path>
            </a:pathLst>
          </a:custGeom>
          <a:ln w="4699">
            <a:solidFill>
              <a:srgbClr val="231F20"/>
            </a:solidFill>
          </a:ln>
        </p:spPr>
        <p:txBody>
          <a:bodyPr wrap="square" lIns="0" tIns="0" rIns="0" bIns="0" rtlCol="0"/>
          <a:lstStyle/>
          <a:p>
            <a:endParaRPr/>
          </a:p>
        </p:txBody>
      </p:sp>
      <p:sp>
        <p:nvSpPr>
          <p:cNvPr id="247" name="object 247"/>
          <p:cNvSpPr/>
          <p:nvPr/>
        </p:nvSpPr>
        <p:spPr>
          <a:xfrm>
            <a:off x="3270901" y="3676378"/>
            <a:ext cx="125095" cy="353695"/>
          </a:xfrm>
          <a:custGeom>
            <a:avLst/>
            <a:gdLst/>
            <a:ahLst/>
            <a:cxnLst/>
            <a:rect l="l" t="t" r="r" b="b"/>
            <a:pathLst>
              <a:path w="125095" h="353695">
                <a:moveTo>
                  <a:pt x="21958" y="353682"/>
                </a:moveTo>
                <a:lnTo>
                  <a:pt x="77096" y="313474"/>
                </a:lnTo>
                <a:lnTo>
                  <a:pt x="99218" y="281463"/>
                </a:lnTo>
                <a:lnTo>
                  <a:pt x="115597" y="243630"/>
                </a:lnTo>
                <a:lnTo>
                  <a:pt x="124650" y="201561"/>
                </a:lnTo>
                <a:lnTo>
                  <a:pt x="124792" y="156842"/>
                </a:lnTo>
                <a:lnTo>
                  <a:pt x="114440" y="111061"/>
                </a:lnTo>
                <a:lnTo>
                  <a:pt x="92010" y="65803"/>
                </a:lnTo>
                <a:lnTo>
                  <a:pt x="55918" y="22656"/>
                </a:lnTo>
                <a:lnTo>
                  <a:pt x="17662" y="2832"/>
                </a:lnTo>
                <a:lnTo>
                  <a:pt x="4876" y="354"/>
                </a:lnTo>
                <a:lnTo>
                  <a:pt x="0" y="0"/>
                </a:lnTo>
              </a:path>
            </a:pathLst>
          </a:custGeom>
          <a:ln w="4699">
            <a:solidFill>
              <a:srgbClr val="231F20"/>
            </a:solidFill>
          </a:ln>
        </p:spPr>
        <p:txBody>
          <a:bodyPr wrap="square" lIns="0" tIns="0" rIns="0" bIns="0" rtlCol="0"/>
          <a:lstStyle/>
          <a:p>
            <a:endParaRPr/>
          </a:p>
        </p:txBody>
      </p:sp>
      <p:sp>
        <p:nvSpPr>
          <p:cNvPr id="248" name="object 248"/>
          <p:cNvSpPr/>
          <p:nvPr/>
        </p:nvSpPr>
        <p:spPr>
          <a:xfrm>
            <a:off x="3282222" y="3677252"/>
            <a:ext cx="121920" cy="348615"/>
          </a:xfrm>
          <a:custGeom>
            <a:avLst/>
            <a:gdLst/>
            <a:ahLst/>
            <a:cxnLst/>
            <a:rect l="l" t="t" r="r" b="b"/>
            <a:pathLst>
              <a:path w="121920" h="348614">
                <a:moveTo>
                  <a:pt x="20485" y="348449"/>
                </a:moveTo>
                <a:lnTo>
                  <a:pt x="71291" y="310282"/>
                </a:lnTo>
                <a:lnTo>
                  <a:pt x="93144" y="279003"/>
                </a:lnTo>
                <a:lnTo>
                  <a:pt x="110118" y="241735"/>
                </a:lnTo>
                <a:lnTo>
                  <a:pt x="120330" y="200085"/>
                </a:lnTo>
                <a:lnTo>
                  <a:pt x="121896" y="155658"/>
                </a:lnTo>
                <a:lnTo>
                  <a:pt x="112931" y="110061"/>
                </a:lnTo>
                <a:lnTo>
                  <a:pt x="91554" y="64899"/>
                </a:lnTo>
                <a:lnTo>
                  <a:pt x="55879" y="21780"/>
                </a:lnTo>
                <a:lnTo>
                  <a:pt x="16948" y="2960"/>
                </a:lnTo>
                <a:lnTo>
                  <a:pt x="4609" y="429"/>
                </a:lnTo>
                <a:lnTo>
                  <a:pt x="0" y="0"/>
                </a:lnTo>
              </a:path>
            </a:pathLst>
          </a:custGeom>
          <a:ln w="4699">
            <a:solidFill>
              <a:srgbClr val="231F20"/>
            </a:solidFill>
          </a:ln>
        </p:spPr>
        <p:txBody>
          <a:bodyPr wrap="square" lIns="0" tIns="0" rIns="0" bIns="0" rtlCol="0"/>
          <a:lstStyle/>
          <a:p>
            <a:endParaRPr/>
          </a:p>
        </p:txBody>
      </p:sp>
      <p:sp>
        <p:nvSpPr>
          <p:cNvPr id="249" name="object 249"/>
          <p:cNvSpPr/>
          <p:nvPr/>
        </p:nvSpPr>
        <p:spPr>
          <a:xfrm>
            <a:off x="3132051" y="3590831"/>
            <a:ext cx="234950" cy="69850"/>
          </a:xfrm>
          <a:custGeom>
            <a:avLst/>
            <a:gdLst/>
            <a:ahLst/>
            <a:cxnLst/>
            <a:rect l="l" t="t" r="r" b="b"/>
            <a:pathLst>
              <a:path w="234950" h="69850">
                <a:moveTo>
                  <a:pt x="0" y="69466"/>
                </a:moveTo>
                <a:lnTo>
                  <a:pt x="162891" y="3958"/>
                </a:lnTo>
                <a:lnTo>
                  <a:pt x="234768" y="0"/>
                </a:lnTo>
              </a:path>
            </a:pathLst>
          </a:custGeom>
          <a:ln w="4699">
            <a:solidFill>
              <a:srgbClr val="231F20"/>
            </a:solidFill>
          </a:ln>
        </p:spPr>
        <p:txBody>
          <a:bodyPr wrap="square" lIns="0" tIns="0" rIns="0" bIns="0" rtlCol="0"/>
          <a:lstStyle/>
          <a:p>
            <a:endParaRPr/>
          </a:p>
        </p:txBody>
      </p:sp>
      <p:sp>
        <p:nvSpPr>
          <p:cNvPr id="250" name="object 250"/>
          <p:cNvSpPr/>
          <p:nvPr/>
        </p:nvSpPr>
        <p:spPr>
          <a:xfrm>
            <a:off x="3170227" y="3610224"/>
            <a:ext cx="302260" cy="464184"/>
          </a:xfrm>
          <a:custGeom>
            <a:avLst/>
            <a:gdLst/>
            <a:ahLst/>
            <a:cxnLst/>
            <a:rect l="l" t="t" r="r" b="b"/>
            <a:pathLst>
              <a:path w="302260" h="464185">
                <a:moveTo>
                  <a:pt x="227838" y="0"/>
                </a:moveTo>
                <a:lnTo>
                  <a:pt x="261779" y="50512"/>
                </a:lnTo>
                <a:lnTo>
                  <a:pt x="299212" y="212404"/>
                </a:lnTo>
                <a:lnTo>
                  <a:pt x="302192" y="260067"/>
                </a:lnTo>
                <a:lnTo>
                  <a:pt x="296874" y="303611"/>
                </a:lnTo>
                <a:lnTo>
                  <a:pt x="284011" y="342693"/>
                </a:lnTo>
                <a:lnTo>
                  <a:pt x="264358" y="376966"/>
                </a:lnTo>
                <a:lnTo>
                  <a:pt x="238668" y="406084"/>
                </a:lnTo>
                <a:lnTo>
                  <a:pt x="207697" y="429703"/>
                </a:lnTo>
                <a:lnTo>
                  <a:pt x="172197" y="447477"/>
                </a:lnTo>
                <a:lnTo>
                  <a:pt x="132923" y="459060"/>
                </a:lnTo>
                <a:lnTo>
                  <a:pt x="90630" y="464106"/>
                </a:lnTo>
                <a:lnTo>
                  <a:pt x="46071" y="462271"/>
                </a:lnTo>
                <a:lnTo>
                  <a:pt x="0" y="453209"/>
                </a:lnTo>
              </a:path>
            </a:pathLst>
          </a:custGeom>
          <a:ln w="4699">
            <a:solidFill>
              <a:srgbClr val="231F20"/>
            </a:solidFill>
          </a:ln>
        </p:spPr>
        <p:txBody>
          <a:bodyPr wrap="square" lIns="0" tIns="0" rIns="0" bIns="0" rtlCol="0"/>
          <a:lstStyle/>
          <a:p>
            <a:endParaRPr/>
          </a:p>
        </p:txBody>
      </p:sp>
      <p:sp>
        <p:nvSpPr>
          <p:cNvPr id="251" name="object 251"/>
          <p:cNvSpPr/>
          <p:nvPr/>
        </p:nvSpPr>
        <p:spPr>
          <a:xfrm>
            <a:off x="3126867" y="3753260"/>
            <a:ext cx="153159" cy="218109"/>
          </a:xfrm>
          <a:prstGeom prst="rect">
            <a:avLst/>
          </a:prstGeom>
          <a:blipFill>
            <a:blip r:embed="rId7" cstate="print"/>
            <a:stretch>
              <a:fillRect/>
            </a:stretch>
          </a:blipFill>
        </p:spPr>
        <p:txBody>
          <a:bodyPr wrap="square" lIns="0" tIns="0" rIns="0" bIns="0" rtlCol="0"/>
          <a:lstStyle/>
          <a:p>
            <a:endParaRPr/>
          </a:p>
        </p:txBody>
      </p:sp>
      <p:sp>
        <p:nvSpPr>
          <p:cNvPr id="252" name="object 252"/>
          <p:cNvSpPr/>
          <p:nvPr/>
        </p:nvSpPr>
        <p:spPr>
          <a:xfrm>
            <a:off x="2930765" y="3556740"/>
            <a:ext cx="596265" cy="596265"/>
          </a:xfrm>
          <a:custGeom>
            <a:avLst/>
            <a:gdLst/>
            <a:ahLst/>
            <a:cxnLst/>
            <a:rect l="l" t="t" r="r" b="b"/>
            <a:pathLst>
              <a:path w="596264" h="596264">
                <a:moveTo>
                  <a:pt x="595655" y="297827"/>
                </a:moveTo>
                <a:lnTo>
                  <a:pt x="591757" y="346138"/>
                </a:lnTo>
                <a:lnTo>
                  <a:pt x="580471" y="391967"/>
                </a:lnTo>
                <a:lnTo>
                  <a:pt x="562410" y="434701"/>
                </a:lnTo>
                <a:lnTo>
                  <a:pt x="538189" y="473727"/>
                </a:lnTo>
                <a:lnTo>
                  <a:pt x="508420" y="508431"/>
                </a:lnTo>
                <a:lnTo>
                  <a:pt x="473717" y="538201"/>
                </a:lnTo>
                <a:lnTo>
                  <a:pt x="434693" y="562423"/>
                </a:lnTo>
                <a:lnTo>
                  <a:pt x="391961" y="580483"/>
                </a:lnTo>
                <a:lnTo>
                  <a:pt x="346134" y="591769"/>
                </a:lnTo>
                <a:lnTo>
                  <a:pt x="297827" y="595668"/>
                </a:lnTo>
                <a:lnTo>
                  <a:pt x="249514" y="591769"/>
                </a:lnTo>
                <a:lnTo>
                  <a:pt x="203684" y="580483"/>
                </a:lnTo>
                <a:lnTo>
                  <a:pt x="160951" y="562423"/>
                </a:lnTo>
                <a:lnTo>
                  <a:pt x="121927" y="538201"/>
                </a:lnTo>
                <a:lnTo>
                  <a:pt x="87225" y="508431"/>
                </a:lnTo>
                <a:lnTo>
                  <a:pt x="57458" y="473727"/>
                </a:lnTo>
                <a:lnTo>
                  <a:pt x="33239" y="434701"/>
                </a:lnTo>
                <a:lnTo>
                  <a:pt x="15181" y="391967"/>
                </a:lnTo>
                <a:lnTo>
                  <a:pt x="3897" y="346138"/>
                </a:lnTo>
                <a:lnTo>
                  <a:pt x="0" y="297827"/>
                </a:lnTo>
                <a:lnTo>
                  <a:pt x="3897" y="249520"/>
                </a:lnTo>
                <a:lnTo>
                  <a:pt x="15181" y="203694"/>
                </a:lnTo>
                <a:lnTo>
                  <a:pt x="33239" y="160962"/>
                </a:lnTo>
                <a:lnTo>
                  <a:pt x="57458" y="121937"/>
                </a:lnTo>
                <a:lnTo>
                  <a:pt x="87225" y="87234"/>
                </a:lnTo>
                <a:lnTo>
                  <a:pt x="121927" y="57465"/>
                </a:lnTo>
                <a:lnTo>
                  <a:pt x="160951" y="33244"/>
                </a:lnTo>
                <a:lnTo>
                  <a:pt x="203684" y="15184"/>
                </a:lnTo>
                <a:lnTo>
                  <a:pt x="249514" y="3898"/>
                </a:lnTo>
                <a:lnTo>
                  <a:pt x="297827" y="0"/>
                </a:lnTo>
                <a:lnTo>
                  <a:pt x="346134" y="3898"/>
                </a:lnTo>
                <a:lnTo>
                  <a:pt x="391961" y="15184"/>
                </a:lnTo>
                <a:lnTo>
                  <a:pt x="434693" y="33244"/>
                </a:lnTo>
                <a:lnTo>
                  <a:pt x="473717" y="57465"/>
                </a:lnTo>
                <a:lnTo>
                  <a:pt x="508420" y="87234"/>
                </a:lnTo>
                <a:lnTo>
                  <a:pt x="538189" y="121937"/>
                </a:lnTo>
                <a:lnTo>
                  <a:pt x="562410" y="160962"/>
                </a:lnTo>
                <a:lnTo>
                  <a:pt x="580471" y="203694"/>
                </a:lnTo>
                <a:lnTo>
                  <a:pt x="591757" y="249520"/>
                </a:lnTo>
                <a:lnTo>
                  <a:pt x="595655" y="297827"/>
                </a:lnTo>
                <a:close/>
              </a:path>
            </a:pathLst>
          </a:custGeom>
          <a:ln w="7048">
            <a:solidFill>
              <a:srgbClr val="231F20"/>
            </a:solidFill>
          </a:ln>
        </p:spPr>
        <p:txBody>
          <a:bodyPr wrap="square" lIns="0" tIns="0" rIns="0" bIns="0" rtlCol="0"/>
          <a:lstStyle/>
          <a:p>
            <a:endParaRPr/>
          </a:p>
        </p:txBody>
      </p:sp>
      <p:sp>
        <p:nvSpPr>
          <p:cNvPr id="253" name="object 253"/>
          <p:cNvSpPr/>
          <p:nvPr/>
        </p:nvSpPr>
        <p:spPr>
          <a:xfrm>
            <a:off x="3633056" y="3812203"/>
            <a:ext cx="873125" cy="767080"/>
          </a:xfrm>
          <a:custGeom>
            <a:avLst/>
            <a:gdLst/>
            <a:ahLst/>
            <a:cxnLst/>
            <a:rect l="l" t="t" r="r" b="b"/>
            <a:pathLst>
              <a:path w="873125" h="767079">
                <a:moveTo>
                  <a:pt x="79921" y="13473"/>
                </a:moveTo>
                <a:lnTo>
                  <a:pt x="122797" y="9375"/>
                </a:lnTo>
                <a:lnTo>
                  <a:pt x="173378" y="6074"/>
                </a:lnTo>
                <a:lnTo>
                  <a:pt x="230007" y="3527"/>
                </a:lnTo>
                <a:lnTo>
                  <a:pt x="291027" y="1693"/>
                </a:lnTo>
                <a:lnTo>
                  <a:pt x="354782" y="531"/>
                </a:lnTo>
                <a:lnTo>
                  <a:pt x="419617" y="0"/>
                </a:lnTo>
                <a:lnTo>
                  <a:pt x="483874" y="57"/>
                </a:lnTo>
                <a:lnTo>
                  <a:pt x="545898" y="662"/>
                </a:lnTo>
                <a:lnTo>
                  <a:pt x="604033" y="1773"/>
                </a:lnTo>
                <a:lnTo>
                  <a:pt x="656622" y="3349"/>
                </a:lnTo>
                <a:lnTo>
                  <a:pt x="702009" y="5349"/>
                </a:lnTo>
                <a:lnTo>
                  <a:pt x="764551" y="10452"/>
                </a:lnTo>
                <a:lnTo>
                  <a:pt x="830392" y="53998"/>
                </a:lnTo>
                <a:lnTo>
                  <a:pt x="858616" y="104199"/>
                </a:lnTo>
                <a:lnTo>
                  <a:pt x="870269" y="146907"/>
                </a:lnTo>
                <a:lnTo>
                  <a:pt x="872553" y="164959"/>
                </a:lnTo>
                <a:lnTo>
                  <a:pt x="871060" y="376357"/>
                </a:lnTo>
                <a:lnTo>
                  <a:pt x="870562" y="491312"/>
                </a:lnTo>
                <a:lnTo>
                  <a:pt x="871060" y="549862"/>
                </a:lnTo>
                <a:lnTo>
                  <a:pt x="872553" y="592047"/>
                </a:lnTo>
                <a:lnTo>
                  <a:pt x="867285" y="657874"/>
                </a:lnTo>
                <a:lnTo>
                  <a:pt x="857429" y="707139"/>
                </a:lnTo>
                <a:lnTo>
                  <a:pt x="841506" y="740953"/>
                </a:lnTo>
                <a:lnTo>
                  <a:pt x="818038" y="760427"/>
                </a:lnTo>
                <a:lnTo>
                  <a:pt x="785545" y="766672"/>
                </a:lnTo>
                <a:lnTo>
                  <a:pt x="574382" y="766672"/>
                </a:lnTo>
                <a:lnTo>
                  <a:pt x="575540" y="749837"/>
                </a:lnTo>
                <a:lnTo>
                  <a:pt x="575925" y="734580"/>
                </a:lnTo>
                <a:lnTo>
                  <a:pt x="574382" y="674076"/>
                </a:lnTo>
                <a:lnTo>
                  <a:pt x="546621" y="630086"/>
                </a:lnTo>
                <a:lnTo>
                  <a:pt x="480494" y="596687"/>
                </a:lnTo>
                <a:lnTo>
                  <a:pt x="439753" y="589414"/>
                </a:lnTo>
                <a:lnTo>
                  <a:pt x="397472" y="591334"/>
                </a:lnTo>
                <a:lnTo>
                  <a:pt x="356335" y="604630"/>
                </a:lnTo>
                <a:lnTo>
                  <a:pt x="319025" y="631484"/>
                </a:lnTo>
                <a:lnTo>
                  <a:pt x="288226" y="674076"/>
                </a:lnTo>
                <a:lnTo>
                  <a:pt x="288226" y="766672"/>
                </a:lnTo>
                <a:lnTo>
                  <a:pt x="106680" y="766672"/>
                </a:lnTo>
                <a:lnTo>
                  <a:pt x="48548" y="761710"/>
                </a:lnTo>
                <a:lnTo>
                  <a:pt x="18059" y="742742"/>
                </a:lnTo>
                <a:lnTo>
                  <a:pt x="5210" y="694184"/>
                </a:lnTo>
                <a:lnTo>
                  <a:pt x="0" y="600454"/>
                </a:lnTo>
                <a:lnTo>
                  <a:pt x="0" y="160742"/>
                </a:lnTo>
                <a:lnTo>
                  <a:pt x="1248" y="89797"/>
                </a:lnTo>
                <a:lnTo>
                  <a:pt x="9990" y="50808"/>
                </a:lnTo>
                <a:lnTo>
                  <a:pt x="33716" y="29969"/>
                </a:lnTo>
                <a:lnTo>
                  <a:pt x="79921" y="13473"/>
                </a:lnTo>
                <a:close/>
              </a:path>
            </a:pathLst>
          </a:custGeom>
          <a:ln w="7048">
            <a:solidFill>
              <a:srgbClr val="231F20"/>
            </a:solidFill>
          </a:ln>
        </p:spPr>
        <p:txBody>
          <a:bodyPr wrap="square" lIns="0" tIns="0" rIns="0" bIns="0" rtlCol="0"/>
          <a:lstStyle/>
          <a:p>
            <a:endParaRPr/>
          </a:p>
        </p:txBody>
      </p:sp>
      <p:sp>
        <p:nvSpPr>
          <p:cNvPr id="254" name="object 254"/>
          <p:cNvSpPr/>
          <p:nvPr/>
        </p:nvSpPr>
        <p:spPr>
          <a:xfrm>
            <a:off x="3664607" y="4532579"/>
            <a:ext cx="257175" cy="153670"/>
          </a:xfrm>
          <a:custGeom>
            <a:avLst/>
            <a:gdLst/>
            <a:ahLst/>
            <a:cxnLst/>
            <a:rect l="l" t="t" r="r" b="b"/>
            <a:pathLst>
              <a:path w="257175" h="153670">
                <a:moveTo>
                  <a:pt x="0" y="0"/>
                </a:moveTo>
                <a:lnTo>
                  <a:pt x="3707" y="40764"/>
                </a:lnTo>
                <a:lnTo>
                  <a:pt x="7979" y="85207"/>
                </a:lnTo>
                <a:lnTo>
                  <a:pt x="24116" y="133167"/>
                </a:lnTo>
                <a:lnTo>
                  <a:pt x="75002" y="152299"/>
                </a:lnTo>
                <a:lnTo>
                  <a:pt x="86245" y="153581"/>
                </a:lnTo>
                <a:lnTo>
                  <a:pt x="256679" y="153581"/>
                </a:lnTo>
                <a:lnTo>
                  <a:pt x="256679" y="46291"/>
                </a:lnTo>
              </a:path>
            </a:pathLst>
          </a:custGeom>
          <a:ln w="7048">
            <a:solidFill>
              <a:srgbClr val="231F20"/>
            </a:solidFill>
          </a:ln>
        </p:spPr>
        <p:txBody>
          <a:bodyPr wrap="square" lIns="0" tIns="0" rIns="0" bIns="0" rtlCol="0"/>
          <a:lstStyle/>
          <a:p>
            <a:endParaRPr/>
          </a:p>
        </p:txBody>
      </p:sp>
      <p:sp>
        <p:nvSpPr>
          <p:cNvPr id="255" name="object 255"/>
          <p:cNvSpPr/>
          <p:nvPr/>
        </p:nvSpPr>
        <p:spPr>
          <a:xfrm>
            <a:off x="4207432" y="4566425"/>
            <a:ext cx="258445" cy="120014"/>
          </a:xfrm>
          <a:custGeom>
            <a:avLst/>
            <a:gdLst/>
            <a:ahLst/>
            <a:cxnLst/>
            <a:rect l="l" t="t" r="r" b="b"/>
            <a:pathLst>
              <a:path w="258445" h="120014">
                <a:moveTo>
                  <a:pt x="0" y="12446"/>
                </a:moveTo>
                <a:lnTo>
                  <a:pt x="0" y="119735"/>
                </a:lnTo>
                <a:lnTo>
                  <a:pt x="81085" y="118549"/>
                </a:lnTo>
                <a:lnTo>
                  <a:pt x="128050" y="118154"/>
                </a:lnTo>
                <a:lnTo>
                  <a:pt x="158837" y="118549"/>
                </a:lnTo>
                <a:lnTo>
                  <a:pt x="191389" y="119735"/>
                </a:lnTo>
                <a:lnTo>
                  <a:pt x="223977" y="118000"/>
                </a:lnTo>
                <a:lnTo>
                  <a:pt x="244346" y="110537"/>
                </a:lnTo>
                <a:lnTo>
                  <a:pt x="254845" y="98736"/>
                </a:lnTo>
                <a:lnTo>
                  <a:pt x="257822" y="83985"/>
                </a:lnTo>
                <a:lnTo>
                  <a:pt x="257822" y="0"/>
                </a:lnTo>
              </a:path>
            </a:pathLst>
          </a:custGeom>
          <a:ln w="7048">
            <a:solidFill>
              <a:srgbClr val="231F20"/>
            </a:solidFill>
          </a:ln>
        </p:spPr>
        <p:txBody>
          <a:bodyPr wrap="square" lIns="0" tIns="0" rIns="0" bIns="0" rtlCol="0"/>
          <a:lstStyle/>
          <a:p>
            <a:endParaRPr/>
          </a:p>
        </p:txBody>
      </p:sp>
      <p:sp>
        <p:nvSpPr>
          <p:cNvPr id="256" name="object 256"/>
          <p:cNvSpPr/>
          <p:nvPr/>
        </p:nvSpPr>
        <p:spPr>
          <a:xfrm>
            <a:off x="3664604" y="3893775"/>
            <a:ext cx="24765" cy="24765"/>
          </a:xfrm>
          <a:custGeom>
            <a:avLst/>
            <a:gdLst/>
            <a:ahLst/>
            <a:cxnLst/>
            <a:rect l="l" t="t" r="r" b="b"/>
            <a:pathLst>
              <a:path w="24764" h="24764">
                <a:moveTo>
                  <a:pt x="24460" y="12230"/>
                </a:moveTo>
                <a:lnTo>
                  <a:pt x="24460" y="18986"/>
                </a:lnTo>
                <a:lnTo>
                  <a:pt x="18999" y="24460"/>
                </a:lnTo>
                <a:lnTo>
                  <a:pt x="12255" y="24460"/>
                </a:lnTo>
                <a:lnTo>
                  <a:pt x="5486" y="24460"/>
                </a:lnTo>
                <a:lnTo>
                  <a:pt x="0" y="18986"/>
                </a:lnTo>
                <a:lnTo>
                  <a:pt x="0" y="12230"/>
                </a:lnTo>
                <a:lnTo>
                  <a:pt x="0" y="5473"/>
                </a:lnTo>
                <a:lnTo>
                  <a:pt x="5486" y="0"/>
                </a:lnTo>
                <a:lnTo>
                  <a:pt x="12255" y="0"/>
                </a:lnTo>
                <a:lnTo>
                  <a:pt x="18999" y="0"/>
                </a:lnTo>
                <a:lnTo>
                  <a:pt x="24460" y="5473"/>
                </a:lnTo>
                <a:lnTo>
                  <a:pt x="24460" y="12230"/>
                </a:lnTo>
                <a:close/>
              </a:path>
            </a:pathLst>
          </a:custGeom>
          <a:ln w="7048">
            <a:solidFill>
              <a:srgbClr val="231F20"/>
            </a:solidFill>
          </a:ln>
        </p:spPr>
        <p:txBody>
          <a:bodyPr wrap="square" lIns="0" tIns="0" rIns="0" bIns="0" rtlCol="0"/>
          <a:lstStyle/>
          <a:p>
            <a:endParaRPr/>
          </a:p>
        </p:txBody>
      </p:sp>
      <p:sp>
        <p:nvSpPr>
          <p:cNvPr id="257" name="object 257"/>
          <p:cNvSpPr/>
          <p:nvPr/>
        </p:nvSpPr>
        <p:spPr>
          <a:xfrm>
            <a:off x="3689060" y="4482137"/>
            <a:ext cx="24765" cy="24765"/>
          </a:xfrm>
          <a:custGeom>
            <a:avLst/>
            <a:gdLst/>
            <a:ahLst/>
            <a:cxnLst/>
            <a:rect l="l" t="t" r="r" b="b"/>
            <a:pathLst>
              <a:path w="24764" h="24764">
                <a:moveTo>
                  <a:pt x="24511" y="12230"/>
                </a:moveTo>
                <a:lnTo>
                  <a:pt x="24511" y="18986"/>
                </a:lnTo>
                <a:lnTo>
                  <a:pt x="18999" y="24460"/>
                </a:lnTo>
                <a:lnTo>
                  <a:pt x="12255" y="24460"/>
                </a:lnTo>
                <a:lnTo>
                  <a:pt x="5511" y="24460"/>
                </a:lnTo>
                <a:lnTo>
                  <a:pt x="0" y="18986"/>
                </a:lnTo>
                <a:lnTo>
                  <a:pt x="0" y="12230"/>
                </a:lnTo>
                <a:lnTo>
                  <a:pt x="0" y="5473"/>
                </a:lnTo>
                <a:lnTo>
                  <a:pt x="5511" y="0"/>
                </a:lnTo>
                <a:lnTo>
                  <a:pt x="12255" y="0"/>
                </a:lnTo>
                <a:lnTo>
                  <a:pt x="18999" y="0"/>
                </a:lnTo>
                <a:lnTo>
                  <a:pt x="24511" y="5473"/>
                </a:lnTo>
                <a:lnTo>
                  <a:pt x="24511" y="12230"/>
                </a:lnTo>
                <a:close/>
              </a:path>
            </a:pathLst>
          </a:custGeom>
          <a:ln w="7048">
            <a:solidFill>
              <a:srgbClr val="231F20"/>
            </a:solidFill>
          </a:ln>
        </p:spPr>
        <p:txBody>
          <a:bodyPr wrap="square" lIns="0" tIns="0" rIns="0" bIns="0" rtlCol="0"/>
          <a:lstStyle/>
          <a:p>
            <a:endParaRPr/>
          </a:p>
        </p:txBody>
      </p:sp>
      <p:sp>
        <p:nvSpPr>
          <p:cNvPr id="258" name="object 258"/>
          <p:cNvSpPr/>
          <p:nvPr/>
        </p:nvSpPr>
        <p:spPr>
          <a:xfrm>
            <a:off x="4020875" y="4433696"/>
            <a:ext cx="97155" cy="97155"/>
          </a:xfrm>
          <a:custGeom>
            <a:avLst/>
            <a:gdLst/>
            <a:ahLst/>
            <a:cxnLst/>
            <a:rect l="l" t="t" r="r" b="b"/>
            <a:pathLst>
              <a:path w="97154" h="97154">
                <a:moveTo>
                  <a:pt x="96888" y="48412"/>
                </a:moveTo>
                <a:lnTo>
                  <a:pt x="93079" y="67277"/>
                </a:lnTo>
                <a:lnTo>
                  <a:pt x="82694" y="82677"/>
                </a:lnTo>
                <a:lnTo>
                  <a:pt x="67297" y="93057"/>
                </a:lnTo>
                <a:lnTo>
                  <a:pt x="48450" y="96862"/>
                </a:lnTo>
                <a:lnTo>
                  <a:pt x="29596" y="93057"/>
                </a:lnTo>
                <a:lnTo>
                  <a:pt x="14195" y="82677"/>
                </a:lnTo>
                <a:lnTo>
                  <a:pt x="3809" y="67277"/>
                </a:lnTo>
                <a:lnTo>
                  <a:pt x="0" y="48412"/>
                </a:lnTo>
                <a:lnTo>
                  <a:pt x="3809" y="29569"/>
                </a:lnTo>
                <a:lnTo>
                  <a:pt x="14195" y="14181"/>
                </a:lnTo>
                <a:lnTo>
                  <a:pt x="29596" y="3805"/>
                </a:lnTo>
                <a:lnTo>
                  <a:pt x="48450" y="0"/>
                </a:lnTo>
                <a:lnTo>
                  <a:pt x="67297" y="3805"/>
                </a:lnTo>
                <a:lnTo>
                  <a:pt x="82694" y="14181"/>
                </a:lnTo>
                <a:lnTo>
                  <a:pt x="93079" y="29569"/>
                </a:lnTo>
                <a:lnTo>
                  <a:pt x="96888" y="48412"/>
                </a:lnTo>
                <a:close/>
              </a:path>
            </a:pathLst>
          </a:custGeom>
          <a:ln w="4699">
            <a:solidFill>
              <a:srgbClr val="231F20"/>
            </a:solidFill>
          </a:ln>
        </p:spPr>
        <p:txBody>
          <a:bodyPr wrap="square" lIns="0" tIns="0" rIns="0" bIns="0" rtlCol="0"/>
          <a:lstStyle/>
          <a:p>
            <a:endParaRPr/>
          </a:p>
        </p:txBody>
      </p:sp>
      <p:sp>
        <p:nvSpPr>
          <p:cNvPr id="259" name="object 259"/>
          <p:cNvSpPr/>
          <p:nvPr/>
        </p:nvSpPr>
        <p:spPr>
          <a:xfrm>
            <a:off x="4062124" y="3830103"/>
            <a:ext cx="24765" cy="24765"/>
          </a:xfrm>
          <a:custGeom>
            <a:avLst/>
            <a:gdLst/>
            <a:ahLst/>
            <a:cxnLst/>
            <a:rect l="l" t="t" r="r" b="b"/>
            <a:pathLst>
              <a:path w="24764" h="24764">
                <a:moveTo>
                  <a:pt x="24460" y="12242"/>
                </a:moveTo>
                <a:lnTo>
                  <a:pt x="24460" y="18986"/>
                </a:lnTo>
                <a:lnTo>
                  <a:pt x="18999" y="24485"/>
                </a:lnTo>
                <a:lnTo>
                  <a:pt x="12230" y="24485"/>
                </a:lnTo>
                <a:lnTo>
                  <a:pt x="5486" y="24485"/>
                </a:lnTo>
                <a:lnTo>
                  <a:pt x="0" y="18986"/>
                </a:lnTo>
                <a:lnTo>
                  <a:pt x="0" y="12242"/>
                </a:lnTo>
                <a:lnTo>
                  <a:pt x="0" y="5486"/>
                </a:lnTo>
                <a:lnTo>
                  <a:pt x="5486" y="0"/>
                </a:lnTo>
                <a:lnTo>
                  <a:pt x="12230" y="0"/>
                </a:lnTo>
                <a:lnTo>
                  <a:pt x="18999" y="0"/>
                </a:lnTo>
                <a:lnTo>
                  <a:pt x="24460" y="5486"/>
                </a:lnTo>
                <a:lnTo>
                  <a:pt x="24460" y="12242"/>
                </a:lnTo>
                <a:close/>
              </a:path>
            </a:pathLst>
          </a:custGeom>
          <a:ln w="7048">
            <a:solidFill>
              <a:srgbClr val="231F20"/>
            </a:solidFill>
          </a:ln>
        </p:spPr>
        <p:txBody>
          <a:bodyPr wrap="square" lIns="0" tIns="0" rIns="0" bIns="0" rtlCol="0"/>
          <a:lstStyle/>
          <a:p>
            <a:endParaRPr/>
          </a:p>
        </p:txBody>
      </p:sp>
      <p:sp>
        <p:nvSpPr>
          <p:cNvPr id="260" name="object 260"/>
          <p:cNvSpPr/>
          <p:nvPr/>
        </p:nvSpPr>
        <p:spPr>
          <a:xfrm>
            <a:off x="4448680" y="3913763"/>
            <a:ext cx="24765" cy="24765"/>
          </a:xfrm>
          <a:custGeom>
            <a:avLst/>
            <a:gdLst/>
            <a:ahLst/>
            <a:cxnLst/>
            <a:rect l="l" t="t" r="r" b="b"/>
            <a:pathLst>
              <a:path w="24764" h="24764">
                <a:moveTo>
                  <a:pt x="24485" y="12230"/>
                </a:moveTo>
                <a:lnTo>
                  <a:pt x="24485" y="18986"/>
                </a:lnTo>
                <a:lnTo>
                  <a:pt x="18999" y="24460"/>
                </a:lnTo>
                <a:lnTo>
                  <a:pt x="12230" y="24460"/>
                </a:lnTo>
                <a:lnTo>
                  <a:pt x="5486" y="24460"/>
                </a:lnTo>
                <a:lnTo>
                  <a:pt x="0" y="18986"/>
                </a:lnTo>
                <a:lnTo>
                  <a:pt x="0" y="12230"/>
                </a:lnTo>
                <a:lnTo>
                  <a:pt x="0" y="5473"/>
                </a:lnTo>
                <a:lnTo>
                  <a:pt x="5486" y="0"/>
                </a:lnTo>
                <a:lnTo>
                  <a:pt x="12230" y="0"/>
                </a:lnTo>
                <a:lnTo>
                  <a:pt x="18999" y="0"/>
                </a:lnTo>
                <a:lnTo>
                  <a:pt x="24485" y="5473"/>
                </a:lnTo>
                <a:lnTo>
                  <a:pt x="24485" y="12230"/>
                </a:lnTo>
                <a:close/>
              </a:path>
            </a:pathLst>
          </a:custGeom>
          <a:ln w="7048">
            <a:solidFill>
              <a:srgbClr val="231F20"/>
            </a:solidFill>
          </a:ln>
        </p:spPr>
        <p:txBody>
          <a:bodyPr wrap="square" lIns="0" tIns="0" rIns="0" bIns="0" rtlCol="0"/>
          <a:lstStyle/>
          <a:p>
            <a:endParaRPr/>
          </a:p>
        </p:txBody>
      </p:sp>
      <p:sp>
        <p:nvSpPr>
          <p:cNvPr id="261" name="object 261"/>
          <p:cNvSpPr/>
          <p:nvPr/>
        </p:nvSpPr>
        <p:spPr>
          <a:xfrm>
            <a:off x="4409786" y="4494372"/>
            <a:ext cx="24765" cy="24765"/>
          </a:xfrm>
          <a:custGeom>
            <a:avLst/>
            <a:gdLst/>
            <a:ahLst/>
            <a:cxnLst/>
            <a:rect l="l" t="t" r="r" b="b"/>
            <a:pathLst>
              <a:path w="24764" h="24764">
                <a:moveTo>
                  <a:pt x="24460" y="12230"/>
                </a:moveTo>
                <a:lnTo>
                  <a:pt x="24460" y="18986"/>
                </a:lnTo>
                <a:lnTo>
                  <a:pt x="18973" y="24447"/>
                </a:lnTo>
                <a:lnTo>
                  <a:pt x="12230" y="24447"/>
                </a:lnTo>
                <a:lnTo>
                  <a:pt x="5486" y="24447"/>
                </a:lnTo>
                <a:lnTo>
                  <a:pt x="0" y="18986"/>
                </a:lnTo>
                <a:lnTo>
                  <a:pt x="0" y="12230"/>
                </a:lnTo>
                <a:lnTo>
                  <a:pt x="0" y="5461"/>
                </a:lnTo>
                <a:lnTo>
                  <a:pt x="5486" y="0"/>
                </a:lnTo>
                <a:lnTo>
                  <a:pt x="12230" y="0"/>
                </a:lnTo>
                <a:lnTo>
                  <a:pt x="18973" y="0"/>
                </a:lnTo>
                <a:lnTo>
                  <a:pt x="24460" y="5461"/>
                </a:lnTo>
                <a:lnTo>
                  <a:pt x="24460" y="12230"/>
                </a:lnTo>
                <a:close/>
              </a:path>
            </a:pathLst>
          </a:custGeom>
          <a:ln w="7048">
            <a:solidFill>
              <a:srgbClr val="231F20"/>
            </a:solidFill>
          </a:ln>
        </p:spPr>
        <p:txBody>
          <a:bodyPr wrap="square" lIns="0" tIns="0" rIns="0" bIns="0" rtlCol="0"/>
          <a:lstStyle/>
          <a:p>
            <a:endParaRPr/>
          </a:p>
        </p:txBody>
      </p:sp>
      <p:sp>
        <p:nvSpPr>
          <p:cNvPr id="262" name="object 262"/>
          <p:cNvSpPr/>
          <p:nvPr/>
        </p:nvSpPr>
        <p:spPr>
          <a:xfrm>
            <a:off x="4012444" y="4425263"/>
            <a:ext cx="114300" cy="114300"/>
          </a:xfrm>
          <a:custGeom>
            <a:avLst/>
            <a:gdLst/>
            <a:ahLst/>
            <a:cxnLst/>
            <a:rect l="l" t="t" r="r" b="b"/>
            <a:pathLst>
              <a:path w="114300" h="114300">
                <a:moveTo>
                  <a:pt x="113728" y="56845"/>
                </a:moveTo>
                <a:lnTo>
                  <a:pt x="109261" y="78986"/>
                </a:lnTo>
                <a:lnTo>
                  <a:pt x="97077" y="97062"/>
                </a:lnTo>
                <a:lnTo>
                  <a:pt x="79004" y="109248"/>
                </a:lnTo>
                <a:lnTo>
                  <a:pt x="56870" y="113715"/>
                </a:lnTo>
                <a:lnTo>
                  <a:pt x="34750" y="109248"/>
                </a:lnTo>
                <a:lnTo>
                  <a:pt x="16671" y="97062"/>
                </a:lnTo>
                <a:lnTo>
                  <a:pt x="4474" y="78986"/>
                </a:lnTo>
                <a:lnTo>
                  <a:pt x="0" y="56845"/>
                </a:lnTo>
                <a:lnTo>
                  <a:pt x="4474" y="34723"/>
                </a:lnTo>
                <a:lnTo>
                  <a:pt x="16671" y="16654"/>
                </a:lnTo>
                <a:lnTo>
                  <a:pt x="34750" y="4469"/>
                </a:lnTo>
                <a:lnTo>
                  <a:pt x="56870" y="0"/>
                </a:lnTo>
                <a:lnTo>
                  <a:pt x="79004" y="4469"/>
                </a:lnTo>
                <a:lnTo>
                  <a:pt x="97077" y="16654"/>
                </a:lnTo>
                <a:lnTo>
                  <a:pt x="109261" y="34723"/>
                </a:lnTo>
                <a:lnTo>
                  <a:pt x="113728" y="56845"/>
                </a:lnTo>
                <a:close/>
              </a:path>
            </a:pathLst>
          </a:custGeom>
          <a:ln w="4699">
            <a:solidFill>
              <a:srgbClr val="231F20"/>
            </a:solidFill>
          </a:ln>
        </p:spPr>
        <p:txBody>
          <a:bodyPr wrap="square" lIns="0" tIns="0" rIns="0" bIns="0" rtlCol="0"/>
          <a:lstStyle/>
          <a:p>
            <a:endParaRPr/>
          </a:p>
        </p:txBody>
      </p:sp>
      <p:sp>
        <p:nvSpPr>
          <p:cNvPr id="263" name="object 263"/>
          <p:cNvSpPr/>
          <p:nvPr/>
        </p:nvSpPr>
        <p:spPr>
          <a:xfrm>
            <a:off x="4051909" y="4464720"/>
            <a:ext cx="34925" cy="34925"/>
          </a:xfrm>
          <a:custGeom>
            <a:avLst/>
            <a:gdLst/>
            <a:ahLst/>
            <a:cxnLst/>
            <a:rect l="l" t="t" r="r" b="b"/>
            <a:pathLst>
              <a:path w="34925" h="34925">
                <a:moveTo>
                  <a:pt x="34823" y="17411"/>
                </a:moveTo>
                <a:lnTo>
                  <a:pt x="34823" y="27025"/>
                </a:lnTo>
                <a:lnTo>
                  <a:pt x="27012" y="34797"/>
                </a:lnTo>
                <a:lnTo>
                  <a:pt x="17411" y="34797"/>
                </a:lnTo>
                <a:lnTo>
                  <a:pt x="7785" y="34797"/>
                </a:lnTo>
                <a:lnTo>
                  <a:pt x="0" y="27025"/>
                </a:lnTo>
                <a:lnTo>
                  <a:pt x="0" y="17411"/>
                </a:lnTo>
                <a:lnTo>
                  <a:pt x="0" y="7797"/>
                </a:lnTo>
                <a:lnTo>
                  <a:pt x="7785" y="0"/>
                </a:lnTo>
                <a:lnTo>
                  <a:pt x="17411" y="0"/>
                </a:lnTo>
                <a:lnTo>
                  <a:pt x="27012" y="0"/>
                </a:lnTo>
                <a:lnTo>
                  <a:pt x="34823" y="7797"/>
                </a:lnTo>
                <a:lnTo>
                  <a:pt x="34823" y="17411"/>
                </a:lnTo>
                <a:close/>
              </a:path>
            </a:pathLst>
          </a:custGeom>
          <a:ln w="7048">
            <a:solidFill>
              <a:srgbClr val="231F20"/>
            </a:solidFill>
          </a:ln>
        </p:spPr>
        <p:txBody>
          <a:bodyPr wrap="square" lIns="0" tIns="0" rIns="0" bIns="0" rtlCol="0"/>
          <a:lstStyle/>
          <a:p>
            <a:endParaRPr/>
          </a:p>
        </p:txBody>
      </p:sp>
      <p:sp>
        <p:nvSpPr>
          <p:cNvPr id="264" name="object 264"/>
          <p:cNvSpPr/>
          <p:nvPr/>
        </p:nvSpPr>
        <p:spPr>
          <a:xfrm>
            <a:off x="4066438" y="4433709"/>
            <a:ext cx="3175" cy="31115"/>
          </a:xfrm>
          <a:custGeom>
            <a:avLst/>
            <a:gdLst/>
            <a:ahLst/>
            <a:cxnLst/>
            <a:rect l="l" t="t" r="r" b="b"/>
            <a:pathLst>
              <a:path w="3175" h="31114">
                <a:moveTo>
                  <a:pt x="2882" y="31013"/>
                </a:moveTo>
                <a:lnTo>
                  <a:pt x="0" y="31013"/>
                </a:lnTo>
                <a:lnTo>
                  <a:pt x="0" y="0"/>
                </a:lnTo>
                <a:lnTo>
                  <a:pt x="2882" y="0"/>
                </a:lnTo>
                <a:lnTo>
                  <a:pt x="2882" y="31013"/>
                </a:lnTo>
                <a:close/>
              </a:path>
            </a:pathLst>
          </a:custGeom>
          <a:solidFill>
            <a:srgbClr val="231F20"/>
          </a:solidFill>
        </p:spPr>
        <p:txBody>
          <a:bodyPr wrap="square" lIns="0" tIns="0" rIns="0" bIns="0" rtlCol="0"/>
          <a:lstStyle/>
          <a:p>
            <a:endParaRPr/>
          </a:p>
        </p:txBody>
      </p:sp>
      <p:sp>
        <p:nvSpPr>
          <p:cNvPr id="265" name="object 265"/>
          <p:cNvSpPr/>
          <p:nvPr/>
        </p:nvSpPr>
        <p:spPr>
          <a:xfrm>
            <a:off x="4066438" y="4499508"/>
            <a:ext cx="3175" cy="31115"/>
          </a:xfrm>
          <a:custGeom>
            <a:avLst/>
            <a:gdLst/>
            <a:ahLst/>
            <a:cxnLst/>
            <a:rect l="l" t="t" r="r" b="b"/>
            <a:pathLst>
              <a:path w="3175" h="31114">
                <a:moveTo>
                  <a:pt x="2882" y="31051"/>
                </a:moveTo>
                <a:lnTo>
                  <a:pt x="0" y="31051"/>
                </a:lnTo>
                <a:lnTo>
                  <a:pt x="0" y="0"/>
                </a:lnTo>
                <a:lnTo>
                  <a:pt x="2882" y="0"/>
                </a:lnTo>
                <a:lnTo>
                  <a:pt x="2882" y="31051"/>
                </a:lnTo>
                <a:close/>
              </a:path>
            </a:pathLst>
          </a:custGeom>
          <a:solidFill>
            <a:srgbClr val="231F20"/>
          </a:solidFill>
        </p:spPr>
        <p:txBody>
          <a:bodyPr wrap="square" lIns="0" tIns="0" rIns="0" bIns="0" rtlCol="0"/>
          <a:lstStyle/>
          <a:p>
            <a:endParaRPr/>
          </a:p>
        </p:txBody>
      </p:sp>
      <p:sp>
        <p:nvSpPr>
          <p:cNvPr id="266" name="object 266"/>
          <p:cNvSpPr/>
          <p:nvPr/>
        </p:nvSpPr>
        <p:spPr>
          <a:xfrm>
            <a:off x="4086733" y="4480712"/>
            <a:ext cx="31115" cy="3175"/>
          </a:xfrm>
          <a:custGeom>
            <a:avLst/>
            <a:gdLst/>
            <a:ahLst/>
            <a:cxnLst/>
            <a:rect l="l" t="t" r="r" b="b"/>
            <a:pathLst>
              <a:path w="31114" h="3175">
                <a:moveTo>
                  <a:pt x="0" y="0"/>
                </a:moveTo>
                <a:lnTo>
                  <a:pt x="31026" y="0"/>
                </a:lnTo>
                <a:lnTo>
                  <a:pt x="31026" y="2844"/>
                </a:lnTo>
                <a:lnTo>
                  <a:pt x="0" y="2844"/>
                </a:lnTo>
                <a:lnTo>
                  <a:pt x="0" y="0"/>
                </a:lnTo>
                <a:close/>
              </a:path>
            </a:pathLst>
          </a:custGeom>
          <a:solidFill>
            <a:srgbClr val="231F20"/>
          </a:solidFill>
        </p:spPr>
        <p:txBody>
          <a:bodyPr wrap="square" lIns="0" tIns="0" rIns="0" bIns="0" rtlCol="0"/>
          <a:lstStyle/>
          <a:p>
            <a:endParaRPr/>
          </a:p>
        </p:txBody>
      </p:sp>
      <p:sp>
        <p:nvSpPr>
          <p:cNvPr id="267" name="object 267"/>
          <p:cNvSpPr/>
          <p:nvPr/>
        </p:nvSpPr>
        <p:spPr>
          <a:xfrm>
            <a:off x="4020870" y="4480712"/>
            <a:ext cx="31115" cy="3175"/>
          </a:xfrm>
          <a:custGeom>
            <a:avLst/>
            <a:gdLst/>
            <a:ahLst/>
            <a:cxnLst/>
            <a:rect l="l" t="t" r="r" b="b"/>
            <a:pathLst>
              <a:path w="31114" h="3175">
                <a:moveTo>
                  <a:pt x="0" y="0"/>
                </a:moveTo>
                <a:lnTo>
                  <a:pt x="31026" y="0"/>
                </a:lnTo>
                <a:lnTo>
                  <a:pt x="31026" y="2844"/>
                </a:lnTo>
                <a:lnTo>
                  <a:pt x="0" y="2844"/>
                </a:lnTo>
                <a:lnTo>
                  <a:pt x="0" y="0"/>
                </a:lnTo>
                <a:close/>
              </a:path>
            </a:pathLst>
          </a:custGeom>
          <a:solidFill>
            <a:srgbClr val="231F20"/>
          </a:solidFill>
        </p:spPr>
        <p:txBody>
          <a:bodyPr wrap="square" lIns="0" tIns="0" rIns="0" bIns="0" rtlCol="0"/>
          <a:lstStyle/>
          <a:p>
            <a:endParaRPr/>
          </a:p>
        </p:txBody>
      </p:sp>
      <p:sp>
        <p:nvSpPr>
          <p:cNvPr id="268" name="object 268"/>
          <p:cNvSpPr/>
          <p:nvPr/>
        </p:nvSpPr>
        <p:spPr>
          <a:xfrm>
            <a:off x="3697916" y="4247622"/>
            <a:ext cx="102235" cy="102235"/>
          </a:xfrm>
          <a:custGeom>
            <a:avLst/>
            <a:gdLst/>
            <a:ahLst/>
            <a:cxnLst/>
            <a:rect l="l" t="t" r="r" b="b"/>
            <a:pathLst>
              <a:path w="102235" h="102235">
                <a:moveTo>
                  <a:pt x="101777" y="50863"/>
                </a:moveTo>
                <a:lnTo>
                  <a:pt x="97777" y="70673"/>
                </a:lnTo>
                <a:lnTo>
                  <a:pt x="86869" y="86853"/>
                </a:lnTo>
                <a:lnTo>
                  <a:pt x="70697" y="97764"/>
                </a:lnTo>
                <a:lnTo>
                  <a:pt x="50901" y="101765"/>
                </a:lnTo>
                <a:lnTo>
                  <a:pt x="31102" y="97764"/>
                </a:lnTo>
                <a:lnTo>
                  <a:pt x="14920" y="86853"/>
                </a:lnTo>
                <a:lnTo>
                  <a:pt x="4004" y="70673"/>
                </a:lnTo>
                <a:lnTo>
                  <a:pt x="0" y="50863"/>
                </a:lnTo>
                <a:lnTo>
                  <a:pt x="4004" y="31064"/>
                </a:lnTo>
                <a:lnTo>
                  <a:pt x="14920" y="14897"/>
                </a:lnTo>
                <a:lnTo>
                  <a:pt x="31102" y="3996"/>
                </a:lnTo>
                <a:lnTo>
                  <a:pt x="50901" y="0"/>
                </a:lnTo>
                <a:lnTo>
                  <a:pt x="70697" y="3996"/>
                </a:lnTo>
                <a:lnTo>
                  <a:pt x="86869" y="14897"/>
                </a:lnTo>
                <a:lnTo>
                  <a:pt x="97777" y="31064"/>
                </a:lnTo>
                <a:lnTo>
                  <a:pt x="101777" y="50863"/>
                </a:lnTo>
                <a:close/>
              </a:path>
            </a:pathLst>
          </a:custGeom>
          <a:ln w="7048">
            <a:solidFill>
              <a:srgbClr val="231F20"/>
            </a:solidFill>
          </a:ln>
        </p:spPr>
        <p:txBody>
          <a:bodyPr wrap="square" lIns="0" tIns="0" rIns="0" bIns="0" rtlCol="0"/>
          <a:lstStyle/>
          <a:p>
            <a:endParaRPr/>
          </a:p>
        </p:txBody>
      </p:sp>
      <p:sp>
        <p:nvSpPr>
          <p:cNvPr id="269" name="object 269"/>
          <p:cNvSpPr/>
          <p:nvPr/>
        </p:nvSpPr>
        <p:spPr>
          <a:xfrm>
            <a:off x="3669271" y="4218286"/>
            <a:ext cx="160020" cy="160020"/>
          </a:xfrm>
          <a:custGeom>
            <a:avLst/>
            <a:gdLst/>
            <a:ahLst/>
            <a:cxnLst/>
            <a:rect l="l" t="t" r="r" b="b"/>
            <a:pathLst>
              <a:path w="160020" h="160020">
                <a:moveTo>
                  <a:pt x="159765" y="79857"/>
                </a:moveTo>
                <a:lnTo>
                  <a:pt x="153485" y="110946"/>
                </a:lnTo>
                <a:lnTo>
                  <a:pt x="136361" y="136324"/>
                </a:lnTo>
                <a:lnTo>
                  <a:pt x="110972" y="153431"/>
                </a:lnTo>
                <a:lnTo>
                  <a:pt x="79895" y="159702"/>
                </a:lnTo>
                <a:lnTo>
                  <a:pt x="48815" y="153431"/>
                </a:lnTo>
                <a:lnTo>
                  <a:pt x="23417" y="136324"/>
                </a:lnTo>
                <a:lnTo>
                  <a:pt x="6284" y="110946"/>
                </a:lnTo>
                <a:lnTo>
                  <a:pt x="0" y="79857"/>
                </a:lnTo>
                <a:lnTo>
                  <a:pt x="6284" y="48777"/>
                </a:lnTo>
                <a:lnTo>
                  <a:pt x="23417" y="23393"/>
                </a:lnTo>
                <a:lnTo>
                  <a:pt x="48815" y="6276"/>
                </a:lnTo>
                <a:lnTo>
                  <a:pt x="79895" y="0"/>
                </a:lnTo>
                <a:lnTo>
                  <a:pt x="110972" y="6276"/>
                </a:lnTo>
                <a:lnTo>
                  <a:pt x="136361" y="23393"/>
                </a:lnTo>
                <a:lnTo>
                  <a:pt x="153485" y="48777"/>
                </a:lnTo>
                <a:lnTo>
                  <a:pt x="159765" y="79857"/>
                </a:lnTo>
                <a:close/>
              </a:path>
            </a:pathLst>
          </a:custGeom>
          <a:ln w="7048">
            <a:solidFill>
              <a:srgbClr val="231F20"/>
            </a:solidFill>
          </a:ln>
        </p:spPr>
        <p:txBody>
          <a:bodyPr wrap="square" lIns="0" tIns="0" rIns="0" bIns="0" rtlCol="0"/>
          <a:lstStyle/>
          <a:p>
            <a:endParaRPr/>
          </a:p>
        </p:txBody>
      </p:sp>
      <p:sp>
        <p:nvSpPr>
          <p:cNvPr id="270" name="object 270"/>
          <p:cNvSpPr/>
          <p:nvPr/>
        </p:nvSpPr>
        <p:spPr>
          <a:xfrm>
            <a:off x="3761940" y="4248423"/>
            <a:ext cx="10795" cy="29209"/>
          </a:xfrm>
          <a:custGeom>
            <a:avLst/>
            <a:gdLst/>
            <a:ahLst/>
            <a:cxnLst/>
            <a:rect l="l" t="t" r="r" b="b"/>
            <a:pathLst>
              <a:path w="10795" h="29210">
                <a:moveTo>
                  <a:pt x="0" y="0"/>
                </a:moveTo>
                <a:lnTo>
                  <a:pt x="0" y="24320"/>
                </a:lnTo>
                <a:lnTo>
                  <a:pt x="5257" y="29057"/>
                </a:lnTo>
                <a:lnTo>
                  <a:pt x="10515" y="24320"/>
                </a:lnTo>
              </a:path>
            </a:pathLst>
          </a:custGeom>
          <a:ln w="7048">
            <a:solidFill>
              <a:srgbClr val="231F20"/>
            </a:solidFill>
          </a:ln>
        </p:spPr>
        <p:txBody>
          <a:bodyPr wrap="square" lIns="0" tIns="0" rIns="0" bIns="0" rtlCol="0"/>
          <a:lstStyle/>
          <a:p>
            <a:endParaRPr/>
          </a:p>
        </p:txBody>
      </p:sp>
      <p:sp>
        <p:nvSpPr>
          <p:cNvPr id="271" name="object 271"/>
          <p:cNvSpPr/>
          <p:nvPr/>
        </p:nvSpPr>
        <p:spPr>
          <a:xfrm>
            <a:off x="3756264" y="4252887"/>
            <a:ext cx="32384" cy="57785"/>
          </a:xfrm>
          <a:custGeom>
            <a:avLst/>
            <a:gdLst/>
            <a:ahLst/>
            <a:cxnLst/>
            <a:rect l="l" t="t" r="r" b="b"/>
            <a:pathLst>
              <a:path w="32385" h="57785">
                <a:moveTo>
                  <a:pt x="15052" y="0"/>
                </a:moveTo>
                <a:lnTo>
                  <a:pt x="15440" y="3696"/>
                </a:lnTo>
                <a:lnTo>
                  <a:pt x="15247" y="11901"/>
                </a:lnTo>
                <a:lnTo>
                  <a:pt x="14958" y="21490"/>
                </a:lnTo>
                <a:lnTo>
                  <a:pt x="15052" y="29337"/>
                </a:lnTo>
                <a:lnTo>
                  <a:pt x="3661" y="32698"/>
                </a:lnTo>
                <a:lnTo>
                  <a:pt x="0" y="40671"/>
                </a:lnTo>
                <a:lnTo>
                  <a:pt x="2629" y="49750"/>
                </a:lnTo>
                <a:lnTo>
                  <a:pt x="10112" y="56426"/>
                </a:lnTo>
                <a:lnTo>
                  <a:pt x="20793" y="57658"/>
                </a:lnTo>
                <a:lnTo>
                  <a:pt x="29714" y="52930"/>
                </a:lnTo>
                <a:lnTo>
                  <a:pt x="32054" y="43178"/>
                </a:lnTo>
                <a:lnTo>
                  <a:pt x="22990" y="29337"/>
                </a:lnTo>
                <a:lnTo>
                  <a:pt x="22990" y="4889"/>
                </a:lnTo>
              </a:path>
            </a:pathLst>
          </a:custGeom>
          <a:ln w="7048">
            <a:solidFill>
              <a:srgbClr val="231F20"/>
            </a:solidFill>
          </a:ln>
        </p:spPr>
        <p:txBody>
          <a:bodyPr wrap="square" lIns="0" tIns="0" rIns="0" bIns="0" rtlCol="0"/>
          <a:lstStyle/>
          <a:p>
            <a:endParaRPr/>
          </a:p>
        </p:txBody>
      </p:sp>
      <p:sp>
        <p:nvSpPr>
          <p:cNvPr id="272" name="object 272"/>
          <p:cNvSpPr/>
          <p:nvPr/>
        </p:nvSpPr>
        <p:spPr>
          <a:xfrm>
            <a:off x="4341695" y="3961375"/>
            <a:ext cx="102235" cy="102235"/>
          </a:xfrm>
          <a:custGeom>
            <a:avLst/>
            <a:gdLst/>
            <a:ahLst/>
            <a:cxnLst/>
            <a:rect l="l" t="t" r="r" b="b"/>
            <a:pathLst>
              <a:path w="102235" h="102235">
                <a:moveTo>
                  <a:pt x="101803" y="50863"/>
                </a:moveTo>
                <a:lnTo>
                  <a:pt x="97798" y="70671"/>
                </a:lnTo>
                <a:lnTo>
                  <a:pt x="86882" y="86847"/>
                </a:lnTo>
                <a:lnTo>
                  <a:pt x="70701" y="97753"/>
                </a:lnTo>
                <a:lnTo>
                  <a:pt x="50901" y="101752"/>
                </a:lnTo>
                <a:lnTo>
                  <a:pt x="31091" y="97753"/>
                </a:lnTo>
                <a:lnTo>
                  <a:pt x="14911" y="86847"/>
                </a:lnTo>
                <a:lnTo>
                  <a:pt x="4001" y="70671"/>
                </a:lnTo>
                <a:lnTo>
                  <a:pt x="0" y="50863"/>
                </a:lnTo>
                <a:lnTo>
                  <a:pt x="4001" y="31059"/>
                </a:lnTo>
                <a:lnTo>
                  <a:pt x="14911" y="14892"/>
                </a:lnTo>
                <a:lnTo>
                  <a:pt x="31091" y="3995"/>
                </a:lnTo>
                <a:lnTo>
                  <a:pt x="50901" y="0"/>
                </a:lnTo>
                <a:lnTo>
                  <a:pt x="70701" y="3995"/>
                </a:lnTo>
                <a:lnTo>
                  <a:pt x="86882" y="14892"/>
                </a:lnTo>
                <a:lnTo>
                  <a:pt x="97798" y="31059"/>
                </a:lnTo>
                <a:lnTo>
                  <a:pt x="101803" y="50863"/>
                </a:lnTo>
                <a:close/>
              </a:path>
            </a:pathLst>
          </a:custGeom>
          <a:ln w="7048">
            <a:solidFill>
              <a:srgbClr val="231F20"/>
            </a:solidFill>
          </a:ln>
        </p:spPr>
        <p:txBody>
          <a:bodyPr wrap="square" lIns="0" tIns="0" rIns="0" bIns="0" rtlCol="0"/>
          <a:lstStyle/>
          <a:p>
            <a:endParaRPr/>
          </a:p>
        </p:txBody>
      </p:sp>
      <p:sp>
        <p:nvSpPr>
          <p:cNvPr id="273" name="object 273"/>
          <p:cNvSpPr/>
          <p:nvPr/>
        </p:nvSpPr>
        <p:spPr>
          <a:xfrm>
            <a:off x="4313078" y="3932041"/>
            <a:ext cx="160020" cy="160020"/>
          </a:xfrm>
          <a:custGeom>
            <a:avLst/>
            <a:gdLst/>
            <a:ahLst/>
            <a:cxnLst/>
            <a:rect l="l" t="t" r="r" b="b"/>
            <a:pathLst>
              <a:path w="160020" h="160020">
                <a:moveTo>
                  <a:pt x="159715" y="79844"/>
                </a:moveTo>
                <a:lnTo>
                  <a:pt x="153441" y="110932"/>
                </a:lnTo>
                <a:lnTo>
                  <a:pt x="136332" y="136320"/>
                </a:lnTo>
                <a:lnTo>
                  <a:pt x="110953" y="153438"/>
                </a:lnTo>
                <a:lnTo>
                  <a:pt x="79870" y="159715"/>
                </a:lnTo>
                <a:lnTo>
                  <a:pt x="48793" y="153438"/>
                </a:lnTo>
                <a:lnTo>
                  <a:pt x="23404" y="136320"/>
                </a:lnTo>
                <a:lnTo>
                  <a:pt x="6280" y="110932"/>
                </a:lnTo>
                <a:lnTo>
                  <a:pt x="0" y="79844"/>
                </a:lnTo>
                <a:lnTo>
                  <a:pt x="6280" y="48766"/>
                </a:lnTo>
                <a:lnTo>
                  <a:pt x="23404" y="23387"/>
                </a:lnTo>
                <a:lnTo>
                  <a:pt x="48793" y="6274"/>
                </a:lnTo>
                <a:lnTo>
                  <a:pt x="79870" y="0"/>
                </a:lnTo>
                <a:lnTo>
                  <a:pt x="110953" y="6274"/>
                </a:lnTo>
                <a:lnTo>
                  <a:pt x="136332" y="23387"/>
                </a:lnTo>
                <a:lnTo>
                  <a:pt x="153441" y="48766"/>
                </a:lnTo>
                <a:lnTo>
                  <a:pt x="159715" y="79844"/>
                </a:lnTo>
                <a:close/>
              </a:path>
            </a:pathLst>
          </a:custGeom>
          <a:ln w="7048">
            <a:solidFill>
              <a:srgbClr val="231F20"/>
            </a:solidFill>
          </a:ln>
        </p:spPr>
        <p:txBody>
          <a:bodyPr wrap="square" lIns="0" tIns="0" rIns="0" bIns="0" rtlCol="0"/>
          <a:lstStyle/>
          <a:p>
            <a:endParaRPr/>
          </a:p>
        </p:txBody>
      </p:sp>
      <p:sp>
        <p:nvSpPr>
          <p:cNvPr id="274" name="object 274"/>
          <p:cNvSpPr/>
          <p:nvPr/>
        </p:nvSpPr>
        <p:spPr>
          <a:xfrm>
            <a:off x="4359808" y="3962239"/>
            <a:ext cx="36830" cy="45085"/>
          </a:xfrm>
          <a:custGeom>
            <a:avLst/>
            <a:gdLst/>
            <a:ahLst/>
            <a:cxnLst/>
            <a:rect l="l" t="t" r="r" b="b"/>
            <a:pathLst>
              <a:path w="36829" h="45085">
                <a:moveTo>
                  <a:pt x="0" y="11112"/>
                </a:moveTo>
                <a:lnTo>
                  <a:pt x="0" y="43497"/>
                </a:lnTo>
                <a:lnTo>
                  <a:pt x="17211" y="44750"/>
                </a:lnTo>
                <a:lnTo>
                  <a:pt x="26723" y="44992"/>
                </a:lnTo>
                <a:lnTo>
                  <a:pt x="31936" y="44069"/>
                </a:lnTo>
                <a:lnTo>
                  <a:pt x="36245" y="41821"/>
                </a:lnTo>
                <a:lnTo>
                  <a:pt x="36245" y="0"/>
                </a:lnTo>
              </a:path>
            </a:pathLst>
          </a:custGeom>
          <a:ln w="7048">
            <a:solidFill>
              <a:srgbClr val="231F20"/>
            </a:solidFill>
          </a:ln>
        </p:spPr>
        <p:txBody>
          <a:bodyPr wrap="square" lIns="0" tIns="0" rIns="0" bIns="0" rtlCol="0"/>
          <a:lstStyle/>
          <a:p>
            <a:endParaRPr/>
          </a:p>
        </p:txBody>
      </p:sp>
      <p:sp>
        <p:nvSpPr>
          <p:cNvPr id="275" name="object 275"/>
          <p:cNvSpPr/>
          <p:nvPr/>
        </p:nvSpPr>
        <p:spPr>
          <a:xfrm>
            <a:off x="4351060" y="4005690"/>
            <a:ext cx="48895" cy="46355"/>
          </a:xfrm>
          <a:custGeom>
            <a:avLst/>
            <a:gdLst/>
            <a:ahLst/>
            <a:cxnLst/>
            <a:rect l="l" t="t" r="r" b="b"/>
            <a:pathLst>
              <a:path w="48895" h="46354">
                <a:moveTo>
                  <a:pt x="21075" y="0"/>
                </a:moveTo>
                <a:lnTo>
                  <a:pt x="21020" y="2720"/>
                </a:lnTo>
                <a:lnTo>
                  <a:pt x="20947" y="2293"/>
                </a:lnTo>
                <a:lnTo>
                  <a:pt x="20938" y="2155"/>
                </a:lnTo>
                <a:lnTo>
                  <a:pt x="21075" y="5740"/>
                </a:lnTo>
                <a:lnTo>
                  <a:pt x="2507" y="13915"/>
                </a:lnTo>
                <a:lnTo>
                  <a:pt x="0" y="26506"/>
                </a:lnTo>
                <a:lnTo>
                  <a:pt x="7570" y="38728"/>
                </a:lnTo>
                <a:lnTo>
                  <a:pt x="19234" y="45796"/>
                </a:lnTo>
                <a:lnTo>
                  <a:pt x="36093" y="43686"/>
                </a:lnTo>
                <a:lnTo>
                  <a:pt x="48145" y="32631"/>
                </a:lnTo>
                <a:lnTo>
                  <a:pt x="48577" y="18144"/>
                </a:lnTo>
                <a:lnTo>
                  <a:pt x="30575" y="5740"/>
                </a:lnTo>
                <a:lnTo>
                  <a:pt x="30575" y="635"/>
                </a:lnTo>
              </a:path>
            </a:pathLst>
          </a:custGeom>
          <a:ln w="7048">
            <a:solidFill>
              <a:srgbClr val="231F20"/>
            </a:solidFill>
          </a:ln>
        </p:spPr>
        <p:txBody>
          <a:bodyPr wrap="square" lIns="0" tIns="0" rIns="0" bIns="0" rtlCol="0"/>
          <a:lstStyle/>
          <a:p>
            <a:endParaRPr/>
          </a:p>
        </p:txBody>
      </p:sp>
      <p:sp>
        <p:nvSpPr>
          <p:cNvPr id="276" name="object 276"/>
          <p:cNvSpPr/>
          <p:nvPr/>
        </p:nvSpPr>
        <p:spPr>
          <a:xfrm>
            <a:off x="3649751" y="4198988"/>
            <a:ext cx="200660" cy="198755"/>
          </a:xfrm>
          <a:custGeom>
            <a:avLst/>
            <a:gdLst/>
            <a:ahLst/>
            <a:cxnLst/>
            <a:rect l="l" t="t" r="r" b="b"/>
            <a:pathLst>
              <a:path w="200660" h="198754">
                <a:moveTo>
                  <a:pt x="200545" y="198323"/>
                </a:moveTo>
                <a:lnTo>
                  <a:pt x="0" y="198323"/>
                </a:lnTo>
                <a:lnTo>
                  <a:pt x="0" y="0"/>
                </a:lnTo>
                <a:lnTo>
                  <a:pt x="200545" y="0"/>
                </a:lnTo>
                <a:lnTo>
                  <a:pt x="200545" y="198323"/>
                </a:lnTo>
                <a:close/>
              </a:path>
            </a:pathLst>
          </a:custGeom>
          <a:ln w="6350">
            <a:solidFill>
              <a:srgbClr val="231F20"/>
            </a:solidFill>
          </a:ln>
        </p:spPr>
        <p:txBody>
          <a:bodyPr wrap="square" lIns="0" tIns="0" rIns="0" bIns="0" rtlCol="0"/>
          <a:lstStyle/>
          <a:p>
            <a:endParaRPr/>
          </a:p>
        </p:txBody>
      </p:sp>
      <p:sp>
        <p:nvSpPr>
          <p:cNvPr id="277" name="object 277"/>
          <p:cNvSpPr/>
          <p:nvPr/>
        </p:nvSpPr>
        <p:spPr>
          <a:xfrm>
            <a:off x="3974071" y="4384383"/>
            <a:ext cx="200660" cy="198755"/>
          </a:xfrm>
          <a:custGeom>
            <a:avLst/>
            <a:gdLst/>
            <a:ahLst/>
            <a:cxnLst/>
            <a:rect l="l" t="t" r="r" b="b"/>
            <a:pathLst>
              <a:path w="200660" h="198754">
                <a:moveTo>
                  <a:pt x="200545" y="198323"/>
                </a:moveTo>
                <a:lnTo>
                  <a:pt x="0" y="198323"/>
                </a:lnTo>
                <a:lnTo>
                  <a:pt x="0" y="0"/>
                </a:lnTo>
                <a:lnTo>
                  <a:pt x="200545" y="0"/>
                </a:lnTo>
                <a:lnTo>
                  <a:pt x="200545" y="198323"/>
                </a:lnTo>
                <a:close/>
              </a:path>
            </a:pathLst>
          </a:custGeom>
          <a:ln w="6350">
            <a:solidFill>
              <a:srgbClr val="231F20"/>
            </a:solidFill>
          </a:ln>
        </p:spPr>
        <p:txBody>
          <a:bodyPr wrap="square" lIns="0" tIns="0" rIns="0" bIns="0" rtlCol="0"/>
          <a:lstStyle/>
          <a:p>
            <a:endParaRPr/>
          </a:p>
        </p:txBody>
      </p:sp>
      <p:sp>
        <p:nvSpPr>
          <p:cNvPr id="278" name="object 278"/>
          <p:cNvSpPr/>
          <p:nvPr/>
        </p:nvSpPr>
        <p:spPr>
          <a:xfrm>
            <a:off x="4297121" y="3918229"/>
            <a:ext cx="187960" cy="182880"/>
          </a:xfrm>
          <a:custGeom>
            <a:avLst/>
            <a:gdLst/>
            <a:ahLst/>
            <a:cxnLst/>
            <a:rect l="l" t="t" r="r" b="b"/>
            <a:pathLst>
              <a:path w="187960" h="182879">
                <a:moveTo>
                  <a:pt x="187947" y="182473"/>
                </a:moveTo>
                <a:lnTo>
                  <a:pt x="0" y="182473"/>
                </a:lnTo>
                <a:lnTo>
                  <a:pt x="0" y="0"/>
                </a:lnTo>
                <a:lnTo>
                  <a:pt x="187947" y="0"/>
                </a:lnTo>
                <a:lnTo>
                  <a:pt x="187947" y="182473"/>
                </a:lnTo>
                <a:close/>
              </a:path>
            </a:pathLst>
          </a:custGeom>
          <a:ln w="6349">
            <a:solidFill>
              <a:srgbClr val="231F20"/>
            </a:solidFill>
          </a:ln>
        </p:spPr>
        <p:txBody>
          <a:bodyPr wrap="square" lIns="0" tIns="0" rIns="0" bIns="0" rtlCol="0"/>
          <a:lstStyle/>
          <a:p>
            <a:endParaRPr/>
          </a:p>
        </p:txBody>
      </p:sp>
      <p:sp>
        <p:nvSpPr>
          <p:cNvPr id="279" name="object 279"/>
          <p:cNvSpPr/>
          <p:nvPr/>
        </p:nvSpPr>
        <p:spPr>
          <a:xfrm>
            <a:off x="3058129" y="4027783"/>
            <a:ext cx="124244" cy="195313"/>
          </a:xfrm>
          <a:prstGeom prst="rect">
            <a:avLst/>
          </a:prstGeom>
          <a:blipFill>
            <a:blip r:embed="rId8" cstate="print"/>
            <a:stretch>
              <a:fillRect/>
            </a:stretch>
          </a:blipFill>
        </p:spPr>
        <p:txBody>
          <a:bodyPr wrap="square" lIns="0" tIns="0" rIns="0" bIns="0" rtlCol="0"/>
          <a:lstStyle/>
          <a:p>
            <a:endParaRPr/>
          </a:p>
        </p:txBody>
      </p:sp>
      <p:sp>
        <p:nvSpPr>
          <p:cNvPr id="280" name="object 280"/>
          <p:cNvSpPr/>
          <p:nvPr/>
        </p:nvSpPr>
        <p:spPr>
          <a:xfrm>
            <a:off x="2692103" y="7302060"/>
            <a:ext cx="565150" cy="452120"/>
          </a:xfrm>
          <a:custGeom>
            <a:avLst/>
            <a:gdLst/>
            <a:ahLst/>
            <a:cxnLst/>
            <a:rect l="l" t="t" r="r" b="b"/>
            <a:pathLst>
              <a:path w="565150" h="452120">
                <a:moveTo>
                  <a:pt x="168956" y="25119"/>
                </a:moveTo>
                <a:lnTo>
                  <a:pt x="86157" y="59658"/>
                </a:lnTo>
                <a:lnTo>
                  <a:pt x="41245" y="92116"/>
                </a:lnTo>
                <a:lnTo>
                  <a:pt x="18641" y="141346"/>
                </a:lnTo>
                <a:lnTo>
                  <a:pt x="2764" y="226198"/>
                </a:lnTo>
                <a:lnTo>
                  <a:pt x="0" y="268026"/>
                </a:lnTo>
                <a:lnTo>
                  <a:pt x="5610" y="306549"/>
                </a:lnTo>
                <a:lnTo>
                  <a:pt x="40848" y="372154"/>
                </a:lnTo>
                <a:lnTo>
                  <a:pt x="69922" y="398474"/>
                </a:lnTo>
                <a:lnTo>
                  <a:pt x="106262" y="419963"/>
                </a:lnTo>
                <a:lnTo>
                  <a:pt x="149593" y="436241"/>
                </a:lnTo>
                <a:lnTo>
                  <a:pt x="199637" y="446925"/>
                </a:lnTo>
                <a:lnTo>
                  <a:pt x="256116" y="451636"/>
                </a:lnTo>
                <a:lnTo>
                  <a:pt x="304933" y="449563"/>
                </a:lnTo>
                <a:lnTo>
                  <a:pt x="351509" y="441080"/>
                </a:lnTo>
                <a:lnTo>
                  <a:pt x="395189" y="426783"/>
                </a:lnTo>
                <a:lnTo>
                  <a:pt x="435323" y="407269"/>
                </a:lnTo>
                <a:lnTo>
                  <a:pt x="471256" y="383133"/>
                </a:lnTo>
                <a:lnTo>
                  <a:pt x="502336" y="354971"/>
                </a:lnTo>
                <a:lnTo>
                  <a:pt x="527910" y="323380"/>
                </a:lnTo>
                <a:lnTo>
                  <a:pt x="547326" y="288954"/>
                </a:lnTo>
                <a:lnTo>
                  <a:pt x="559931" y="252291"/>
                </a:lnTo>
                <a:lnTo>
                  <a:pt x="565072" y="213986"/>
                </a:lnTo>
                <a:lnTo>
                  <a:pt x="562096" y="174635"/>
                </a:lnTo>
                <a:lnTo>
                  <a:pt x="550350" y="134834"/>
                </a:lnTo>
                <a:lnTo>
                  <a:pt x="526284" y="91934"/>
                </a:lnTo>
                <a:lnTo>
                  <a:pt x="494471" y="58281"/>
                </a:lnTo>
                <a:lnTo>
                  <a:pt x="456642" y="33068"/>
                </a:lnTo>
                <a:lnTo>
                  <a:pt x="414530" y="15488"/>
                </a:lnTo>
                <a:lnTo>
                  <a:pt x="369869" y="4734"/>
                </a:lnTo>
                <a:lnTo>
                  <a:pt x="324390" y="0"/>
                </a:lnTo>
                <a:lnTo>
                  <a:pt x="279826" y="478"/>
                </a:lnTo>
                <a:lnTo>
                  <a:pt x="237911" y="5362"/>
                </a:lnTo>
                <a:lnTo>
                  <a:pt x="200377" y="13844"/>
                </a:lnTo>
                <a:lnTo>
                  <a:pt x="168956" y="25119"/>
                </a:lnTo>
                <a:close/>
              </a:path>
            </a:pathLst>
          </a:custGeom>
          <a:ln w="6350">
            <a:solidFill>
              <a:srgbClr val="231F20"/>
            </a:solidFill>
          </a:ln>
        </p:spPr>
        <p:txBody>
          <a:bodyPr wrap="square" lIns="0" tIns="0" rIns="0" bIns="0" rtlCol="0"/>
          <a:lstStyle/>
          <a:p>
            <a:endParaRPr/>
          </a:p>
        </p:txBody>
      </p:sp>
      <p:sp>
        <p:nvSpPr>
          <p:cNvPr id="281" name="object 281"/>
          <p:cNvSpPr/>
          <p:nvPr/>
        </p:nvSpPr>
        <p:spPr>
          <a:xfrm>
            <a:off x="2692103" y="7304842"/>
            <a:ext cx="565150" cy="452120"/>
          </a:xfrm>
          <a:custGeom>
            <a:avLst/>
            <a:gdLst/>
            <a:ahLst/>
            <a:cxnLst/>
            <a:rect l="l" t="t" r="r" b="b"/>
            <a:pathLst>
              <a:path w="565150" h="452120">
                <a:moveTo>
                  <a:pt x="168956" y="25103"/>
                </a:moveTo>
                <a:lnTo>
                  <a:pt x="86157" y="59650"/>
                </a:lnTo>
                <a:lnTo>
                  <a:pt x="41245" y="92113"/>
                </a:lnTo>
                <a:lnTo>
                  <a:pt x="18641" y="141348"/>
                </a:lnTo>
                <a:lnTo>
                  <a:pt x="2764" y="226208"/>
                </a:lnTo>
                <a:lnTo>
                  <a:pt x="0" y="268029"/>
                </a:lnTo>
                <a:lnTo>
                  <a:pt x="5610" y="306547"/>
                </a:lnTo>
                <a:lnTo>
                  <a:pt x="40848" y="372147"/>
                </a:lnTo>
                <a:lnTo>
                  <a:pt x="69922" y="398466"/>
                </a:lnTo>
                <a:lnTo>
                  <a:pt x="106262" y="419954"/>
                </a:lnTo>
                <a:lnTo>
                  <a:pt x="149593" y="436231"/>
                </a:lnTo>
                <a:lnTo>
                  <a:pt x="199637" y="446913"/>
                </a:lnTo>
                <a:lnTo>
                  <a:pt x="256116" y="451620"/>
                </a:lnTo>
                <a:lnTo>
                  <a:pt x="304933" y="449553"/>
                </a:lnTo>
                <a:lnTo>
                  <a:pt x="351509" y="441074"/>
                </a:lnTo>
                <a:lnTo>
                  <a:pt x="395189" y="426780"/>
                </a:lnTo>
                <a:lnTo>
                  <a:pt x="435323" y="407268"/>
                </a:lnTo>
                <a:lnTo>
                  <a:pt x="471256" y="383133"/>
                </a:lnTo>
                <a:lnTo>
                  <a:pt x="502336" y="354972"/>
                </a:lnTo>
                <a:lnTo>
                  <a:pt x="527910" y="323380"/>
                </a:lnTo>
                <a:lnTo>
                  <a:pt x="547326" y="288954"/>
                </a:lnTo>
                <a:lnTo>
                  <a:pt x="559931" y="252290"/>
                </a:lnTo>
                <a:lnTo>
                  <a:pt x="565072" y="213984"/>
                </a:lnTo>
                <a:lnTo>
                  <a:pt x="562096" y="174633"/>
                </a:lnTo>
                <a:lnTo>
                  <a:pt x="550350" y="134831"/>
                </a:lnTo>
                <a:lnTo>
                  <a:pt x="526284" y="91932"/>
                </a:lnTo>
                <a:lnTo>
                  <a:pt x="494471" y="58279"/>
                </a:lnTo>
                <a:lnTo>
                  <a:pt x="456642" y="33067"/>
                </a:lnTo>
                <a:lnTo>
                  <a:pt x="414530" y="15488"/>
                </a:lnTo>
                <a:lnTo>
                  <a:pt x="369869" y="4734"/>
                </a:lnTo>
                <a:lnTo>
                  <a:pt x="324390" y="0"/>
                </a:lnTo>
                <a:lnTo>
                  <a:pt x="279826" y="476"/>
                </a:lnTo>
                <a:lnTo>
                  <a:pt x="237911" y="5357"/>
                </a:lnTo>
                <a:lnTo>
                  <a:pt x="200377" y="13835"/>
                </a:lnTo>
                <a:lnTo>
                  <a:pt x="168956" y="25103"/>
                </a:lnTo>
                <a:close/>
              </a:path>
            </a:pathLst>
          </a:custGeom>
          <a:ln w="6350">
            <a:solidFill>
              <a:srgbClr val="231F20"/>
            </a:solidFill>
          </a:ln>
        </p:spPr>
        <p:txBody>
          <a:bodyPr wrap="square" lIns="0" tIns="0" rIns="0" bIns="0" rtlCol="0"/>
          <a:lstStyle/>
          <a:p>
            <a:endParaRPr/>
          </a:p>
        </p:txBody>
      </p:sp>
      <p:sp>
        <p:nvSpPr>
          <p:cNvPr id="282" name="object 282"/>
          <p:cNvSpPr/>
          <p:nvPr/>
        </p:nvSpPr>
        <p:spPr>
          <a:xfrm>
            <a:off x="2734257" y="7325326"/>
            <a:ext cx="487045" cy="379095"/>
          </a:xfrm>
          <a:custGeom>
            <a:avLst/>
            <a:gdLst/>
            <a:ahLst/>
            <a:cxnLst/>
            <a:rect l="l" t="t" r="r" b="b"/>
            <a:pathLst>
              <a:path w="487044" h="379095">
                <a:moveTo>
                  <a:pt x="144462" y="21419"/>
                </a:moveTo>
                <a:lnTo>
                  <a:pt x="68467" y="57339"/>
                </a:lnTo>
                <a:lnTo>
                  <a:pt x="28087" y="86948"/>
                </a:lnTo>
                <a:lnTo>
                  <a:pt x="9779" y="126114"/>
                </a:lnTo>
                <a:lnTo>
                  <a:pt x="0" y="190710"/>
                </a:lnTo>
                <a:lnTo>
                  <a:pt x="389" y="227858"/>
                </a:lnTo>
                <a:lnTo>
                  <a:pt x="10512" y="264991"/>
                </a:lnTo>
                <a:lnTo>
                  <a:pt x="30555" y="300061"/>
                </a:lnTo>
                <a:lnTo>
                  <a:pt x="60707" y="331019"/>
                </a:lnTo>
                <a:lnTo>
                  <a:pt x="101155" y="355817"/>
                </a:lnTo>
                <a:lnTo>
                  <a:pt x="152086" y="372404"/>
                </a:lnTo>
                <a:lnTo>
                  <a:pt x="213690" y="378733"/>
                </a:lnTo>
                <a:lnTo>
                  <a:pt x="261107" y="375235"/>
                </a:lnTo>
                <a:lnTo>
                  <a:pt x="307324" y="364526"/>
                </a:lnTo>
                <a:lnTo>
                  <a:pt x="351025" y="347395"/>
                </a:lnTo>
                <a:lnTo>
                  <a:pt x="390895" y="324628"/>
                </a:lnTo>
                <a:lnTo>
                  <a:pt x="425618" y="297013"/>
                </a:lnTo>
                <a:lnTo>
                  <a:pt x="453878" y="265338"/>
                </a:lnTo>
                <a:lnTo>
                  <a:pt x="474360" y="230391"/>
                </a:lnTo>
                <a:lnTo>
                  <a:pt x="485748" y="192958"/>
                </a:lnTo>
                <a:lnTo>
                  <a:pt x="486728" y="153827"/>
                </a:lnTo>
                <a:lnTo>
                  <a:pt x="475983" y="113786"/>
                </a:lnTo>
                <a:lnTo>
                  <a:pt x="448715" y="69889"/>
                </a:lnTo>
                <a:lnTo>
                  <a:pt x="411515" y="37889"/>
                </a:lnTo>
                <a:lnTo>
                  <a:pt x="367325" y="16458"/>
                </a:lnTo>
                <a:lnTo>
                  <a:pt x="319085" y="4271"/>
                </a:lnTo>
                <a:lnTo>
                  <a:pt x="269738" y="0"/>
                </a:lnTo>
                <a:lnTo>
                  <a:pt x="222224" y="2318"/>
                </a:lnTo>
                <a:lnTo>
                  <a:pt x="179485" y="9900"/>
                </a:lnTo>
                <a:lnTo>
                  <a:pt x="144462" y="21419"/>
                </a:lnTo>
                <a:close/>
              </a:path>
            </a:pathLst>
          </a:custGeom>
          <a:ln w="6350">
            <a:solidFill>
              <a:srgbClr val="231F20"/>
            </a:solidFill>
          </a:ln>
        </p:spPr>
        <p:txBody>
          <a:bodyPr wrap="square" lIns="0" tIns="0" rIns="0" bIns="0" rtlCol="0"/>
          <a:lstStyle/>
          <a:p>
            <a:endParaRPr/>
          </a:p>
        </p:txBody>
      </p:sp>
      <p:sp>
        <p:nvSpPr>
          <p:cNvPr id="283" name="object 283"/>
          <p:cNvSpPr/>
          <p:nvPr/>
        </p:nvSpPr>
        <p:spPr>
          <a:xfrm>
            <a:off x="2737999" y="7402373"/>
            <a:ext cx="468630" cy="215900"/>
          </a:xfrm>
          <a:custGeom>
            <a:avLst/>
            <a:gdLst/>
            <a:ahLst/>
            <a:cxnLst/>
            <a:rect l="l" t="t" r="r" b="b"/>
            <a:pathLst>
              <a:path w="468630" h="215900">
                <a:moveTo>
                  <a:pt x="37458" y="23461"/>
                </a:moveTo>
                <a:lnTo>
                  <a:pt x="80379" y="6926"/>
                </a:lnTo>
                <a:lnTo>
                  <a:pt x="110886" y="0"/>
                </a:lnTo>
                <a:lnTo>
                  <a:pt x="143560" y="1410"/>
                </a:lnTo>
                <a:lnTo>
                  <a:pt x="192982" y="9885"/>
                </a:lnTo>
                <a:lnTo>
                  <a:pt x="247409" y="22141"/>
                </a:lnTo>
                <a:lnTo>
                  <a:pt x="292644" y="34399"/>
                </a:lnTo>
                <a:lnTo>
                  <a:pt x="339581" y="44614"/>
                </a:lnTo>
                <a:lnTo>
                  <a:pt x="399116" y="50741"/>
                </a:lnTo>
                <a:lnTo>
                  <a:pt x="431235" y="50826"/>
                </a:lnTo>
                <a:lnTo>
                  <a:pt x="448279" y="51423"/>
                </a:lnTo>
                <a:lnTo>
                  <a:pt x="455953" y="53045"/>
                </a:lnTo>
                <a:lnTo>
                  <a:pt x="459962" y="56202"/>
                </a:lnTo>
                <a:lnTo>
                  <a:pt x="464687" y="66397"/>
                </a:lnTo>
                <a:lnTo>
                  <a:pt x="468477" y="86728"/>
                </a:lnTo>
                <a:lnTo>
                  <a:pt x="468009" y="114043"/>
                </a:lnTo>
                <a:lnTo>
                  <a:pt x="459962" y="145191"/>
                </a:lnTo>
                <a:lnTo>
                  <a:pt x="455400" y="167338"/>
                </a:lnTo>
                <a:lnTo>
                  <a:pt x="450757" y="179355"/>
                </a:lnTo>
                <a:lnTo>
                  <a:pt x="443224" y="185412"/>
                </a:lnTo>
                <a:lnTo>
                  <a:pt x="429990" y="189679"/>
                </a:lnTo>
                <a:lnTo>
                  <a:pt x="396637" y="204022"/>
                </a:lnTo>
                <a:lnTo>
                  <a:pt x="377670" y="211512"/>
                </a:lnTo>
                <a:lnTo>
                  <a:pt x="366026" y="214584"/>
                </a:lnTo>
                <a:lnTo>
                  <a:pt x="354640" y="215676"/>
                </a:lnTo>
                <a:lnTo>
                  <a:pt x="338027" y="215154"/>
                </a:lnTo>
                <a:lnTo>
                  <a:pt x="317168" y="212234"/>
                </a:lnTo>
                <a:lnTo>
                  <a:pt x="294610" y="207714"/>
                </a:lnTo>
                <a:lnTo>
                  <a:pt x="272903" y="202391"/>
                </a:lnTo>
                <a:lnTo>
                  <a:pt x="241863" y="193374"/>
                </a:lnTo>
                <a:lnTo>
                  <a:pt x="196949" y="181287"/>
                </a:lnTo>
                <a:lnTo>
                  <a:pt x="149147" y="172263"/>
                </a:lnTo>
                <a:lnTo>
                  <a:pt x="109442" y="172432"/>
                </a:lnTo>
                <a:lnTo>
                  <a:pt x="101244" y="174475"/>
                </a:lnTo>
                <a:lnTo>
                  <a:pt x="94918" y="175156"/>
                </a:lnTo>
                <a:lnTo>
                  <a:pt x="55912" y="168773"/>
                </a:lnTo>
                <a:lnTo>
                  <a:pt x="16836" y="160434"/>
                </a:lnTo>
                <a:lnTo>
                  <a:pt x="0" y="140067"/>
                </a:lnTo>
                <a:lnTo>
                  <a:pt x="1365" y="118317"/>
                </a:lnTo>
                <a:lnTo>
                  <a:pt x="6381" y="89625"/>
                </a:lnTo>
                <a:lnTo>
                  <a:pt x="15739" y="62055"/>
                </a:lnTo>
                <a:lnTo>
                  <a:pt x="26934" y="38902"/>
                </a:lnTo>
                <a:lnTo>
                  <a:pt x="37458" y="23461"/>
                </a:lnTo>
                <a:close/>
              </a:path>
            </a:pathLst>
          </a:custGeom>
          <a:ln w="6349">
            <a:solidFill>
              <a:srgbClr val="231F20"/>
            </a:solidFill>
          </a:ln>
        </p:spPr>
        <p:txBody>
          <a:bodyPr wrap="square" lIns="0" tIns="0" rIns="0" bIns="0" rtlCol="0"/>
          <a:lstStyle/>
          <a:p>
            <a:endParaRPr/>
          </a:p>
        </p:txBody>
      </p:sp>
      <p:sp>
        <p:nvSpPr>
          <p:cNvPr id="284" name="object 284"/>
          <p:cNvSpPr/>
          <p:nvPr/>
        </p:nvSpPr>
        <p:spPr>
          <a:xfrm>
            <a:off x="2740459" y="7519458"/>
            <a:ext cx="440690" cy="67945"/>
          </a:xfrm>
          <a:custGeom>
            <a:avLst/>
            <a:gdLst/>
            <a:ahLst/>
            <a:cxnLst/>
            <a:rect l="l" t="t" r="r" b="b"/>
            <a:pathLst>
              <a:path w="440689" h="67945">
                <a:moveTo>
                  <a:pt x="0" y="28967"/>
                </a:moveTo>
                <a:lnTo>
                  <a:pt x="39014" y="11268"/>
                </a:lnTo>
                <a:lnTo>
                  <a:pt x="63039" y="2478"/>
                </a:lnTo>
                <a:lnTo>
                  <a:pt x="81992" y="0"/>
                </a:lnTo>
                <a:lnTo>
                  <a:pt x="105791" y="1231"/>
                </a:lnTo>
                <a:lnTo>
                  <a:pt x="137721" y="5139"/>
                </a:lnTo>
                <a:lnTo>
                  <a:pt x="172761" y="11737"/>
                </a:lnTo>
                <a:lnTo>
                  <a:pt x="208368" y="20015"/>
                </a:lnTo>
                <a:lnTo>
                  <a:pt x="241998" y="28967"/>
                </a:lnTo>
                <a:lnTo>
                  <a:pt x="287469" y="38289"/>
                </a:lnTo>
                <a:lnTo>
                  <a:pt x="345546" y="46449"/>
                </a:lnTo>
                <a:lnTo>
                  <a:pt x="399219" y="52085"/>
                </a:lnTo>
                <a:lnTo>
                  <a:pt x="431482" y="53834"/>
                </a:lnTo>
                <a:lnTo>
                  <a:pt x="437713" y="52438"/>
                </a:lnTo>
                <a:lnTo>
                  <a:pt x="440328" y="53432"/>
                </a:lnTo>
                <a:lnTo>
                  <a:pt x="439808" y="58129"/>
                </a:lnTo>
                <a:lnTo>
                  <a:pt x="436638" y="67842"/>
                </a:lnTo>
              </a:path>
            </a:pathLst>
          </a:custGeom>
          <a:ln w="6349">
            <a:solidFill>
              <a:srgbClr val="231F20"/>
            </a:solidFill>
          </a:ln>
        </p:spPr>
        <p:txBody>
          <a:bodyPr wrap="square" lIns="0" tIns="0" rIns="0" bIns="0" rtlCol="0"/>
          <a:lstStyle/>
          <a:p>
            <a:endParaRPr/>
          </a:p>
        </p:txBody>
      </p:sp>
      <p:sp>
        <p:nvSpPr>
          <p:cNvPr id="285" name="object 285"/>
          <p:cNvSpPr/>
          <p:nvPr/>
        </p:nvSpPr>
        <p:spPr>
          <a:xfrm>
            <a:off x="2778410" y="7534489"/>
            <a:ext cx="97790" cy="29845"/>
          </a:xfrm>
          <a:custGeom>
            <a:avLst/>
            <a:gdLst/>
            <a:ahLst/>
            <a:cxnLst/>
            <a:rect l="l" t="t" r="r" b="b"/>
            <a:pathLst>
              <a:path w="97789" h="29845">
                <a:moveTo>
                  <a:pt x="0" y="19405"/>
                </a:moveTo>
                <a:lnTo>
                  <a:pt x="10300" y="9970"/>
                </a:lnTo>
                <a:lnTo>
                  <a:pt x="21113" y="5126"/>
                </a:lnTo>
                <a:lnTo>
                  <a:pt x="39079" y="3341"/>
                </a:lnTo>
                <a:lnTo>
                  <a:pt x="70840" y="3086"/>
                </a:lnTo>
                <a:lnTo>
                  <a:pt x="84537" y="134"/>
                </a:lnTo>
                <a:lnTo>
                  <a:pt x="91878" y="0"/>
                </a:lnTo>
                <a:lnTo>
                  <a:pt x="95361" y="3446"/>
                </a:lnTo>
                <a:lnTo>
                  <a:pt x="97485" y="11239"/>
                </a:lnTo>
                <a:lnTo>
                  <a:pt x="97485" y="29717"/>
                </a:lnTo>
                <a:lnTo>
                  <a:pt x="61760" y="29717"/>
                </a:lnTo>
                <a:lnTo>
                  <a:pt x="55754" y="29567"/>
                </a:lnTo>
                <a:lnTo>
                  <a:pt x="50876" y="28965"/>
                </a:lnTo>
                <a:lnTo>
                  <a:pt x="45083" y="27682"/>
                </a:lnTo>
                <a:lnTo>
                  <a:pt x="36334" y="25488"/>
                </a:lnTo>
                <a:lnTo>
                  <a:pt x="25805" y="23257"/>
                </a:lnTo>
                <a:lnTo>
                  <a:pt x="16124" y="21756"/>
                </a:lnTo>
                <a:lnTo>
                  <a:pt x="7465" y="20600"/>
                </a:lnTo>
                <a:lnTo>
                  <a:pt x="0" y="19405"/>
                </a:lnTo>
                <a:close/>
              </a:path>
            </a:pathLst>
          </a:custGeom>
          <a:ln w="6350">
            <a:solidFill>
              <a:srgbClr val="231F20"/>
            </a:solidFill>
          </a:ln>
        </p:spPr>
        <p:txBody>
          <a:bodyPr wrap="square" lIns="0" tIns="0" rIns="0" bIns="0" rtlCol="0"/>
          <a:lstStyle/>
          <a:p>
            <a:endParaRPr/>
          </a:p>
        </p:txBody>
      </p:sp>
      <p:sp>
        <p:nvSpPr>
          <p:cNvPr id="286" name="object 286"/>
          <p:cNvSpPr/>
          <p:nvPr/>
        </p:nvSpPr>
        <p:spPr>
          <a:xfrm>
            <a:off x="3047437" y="7574150"/>
            <a:ext cx="99695" cy="32384"/>
          </a:xfrm>
          <a:custGeom>
            <a:avLst/>
            <a:gdLst/>
            <a:ahLst/>
            <a:cxnLst/>
            <a:rect l="l" t="t" r="r" b="b"/>
            <a:pathLst>
              <a:path w="99694" h="32384">
                <a:moveTo>
                  <a:pt x="99669" y="13144"/>
                </a:moveTo>
                <a:lnTo>
                  <a:pt x="79054" y="24142"/>
                </a:lnTo>
                <a:lnTo>
                  <a:pt x="66381" y="29692"/>
                </a:lnTo>
                <a:lnTo>
                  <a:pt x="56430" y="31489"/>
                </a:lnTo>
                <a:lnTo>
                  <a:pt x="43980" y="31229"/>
                </a:lnTo>
                <a:lnTo>
                  <a:pt x="20503" y="32249"/>
                </a:lnTo>
                <a:lnTo>
                  <a:pt x="8139" y="31392"/>
                </a:lnTo>
                <a:lnTo>
                  <a:pt x="2801" y="27580"/>
                </a:lnTo>
                <a:lnTo>
                  <a:pt x="406" y="19735"/>
                </a:lnTo>
                <a:lnTo>
                  <a:pt x="0" y="0"/>
                </a:lnTo>
                <a:lnTo>
                  <a:pt x="17177" y="2650"/>
                </a:lnTo>
                <a:lnTo>
                  <a:pt x="26981" y="4011"/>
                </a:lnTo>
                <a:lnTo>
                  <a:pt x="33079" y="4513"/>
                </a:lnTo>
                <a:lnTo>
                  <a:pt x="39141" y="4584"/>
                </a:lnTo>
                <a:lnTo>
                  <a:pt x="44784" y="4970"/>
                </a:lnTo>
                <a:lnTo>
                  <a:pt x="48855" y="6091"/>
                </a:lnTo>
                <a:lnTo>
                  <a:pt x="53837" y="7890"/>
                </a:lnTo>
                <a:lnTo>
                  <a:pt x="62217" y="10312"/>
                </a:lnTo>
                <a:lnTo>
                  <a:pt x="72921" y="12035"/>
                </a:lnTo>
                <a:lnTo>
                  <a:pt x="82986" y="12419"/>
                </a:lnTo>
                <a:lnTo>
                  <a:pt x="92029" y="12457"/>
                </a:lnTo>
                <a:lnTo>
                  <a:pt x="99669" y="13144"/>
                </a:lnTo>
                <a:close/>
              </a:path>
            </a:pathLst>
          </a:custGeom>
          <a:ln w="6350">
            <a:solidFill>
              <a:srgbClr val="231F20"/>
            </a:solidFill>
          </a:ln>
        </p:spPr>
        <p:txBody>
          <a:bodyPr wrap="square" lIns="0" tIns="0" rIns="0" bIns="0" rtlCol="0"/>
          <a:lstStyle/>
          <a:p>
            <a:endParaRPr/>
          </a:p>
        </p:txBody>
      </p:sp>
      <p:sp>
        <p:nvSpPr>
          <p:cNvPr id="287" name="object 287"/>
          <p:cNvSpPr/>
          <p:nvPr/>
        </p:nvSpPr>
        <p:spPr>
          <a:xfrm>
            <a:off x="3176869" y="7457733"/>
            <a:ext cx="28575" cy="116839"/>
          </a:xfrm>
          <a:custGeom>
            <a:avLst/>
            <a:gdLst/>
            <a:ahLst/>
            <a:cxnLst/>
            <a:rect l="l" t="t" r="r" b="b"/>
            <a:pathLst>
              <a:path w="28575" h="116840">
                <a:moveTo>
                  <a:pt x="19723" y="0"/>
                </a:moveTo>
                <a:lnTo>
                  <a:pt x="27801" y="41909"/>
                </a:lnTo>
                <a:lnTo>
                  <a:pt x="28440" y="68006"/>
                </a:lnTo>
                <a:lnTo>
                  <a:pt x="19789" y="89205"/>
                </a:lnTo>
                <a:lnTo>
                  <a:pt x="0" y="116420"/>
                </a:lnTo>
              </a:path>
            </a:pathLst>
          </a:custGeom>
          <a:ln w="6350">
            <a:solidFill>
              <a:srgbClr val="231F20"/>
            </a:solidFill>
          </a:ln>
        </p:spPr>
        <p:txBody>
          <a:bodyPr wrap="square" lIns="0" tIns="0" rIns="0" bIns="0" rtlCol="0"/>
          <a:lstStyle/>
          <a:p>
            <a:endParaRPr/>
          </a:p>
        </p:txBody>
      </p:sp>
      <p:sp>
        <p:nvSpPr>
          <p:cNvPr id="288" name="object 288"/>
          <p:cNvSpPr/>
          <p:nvPr/>
        </p:nvSpPr>
        <p:spPr>
          <a:xfrm>
            <a:off x="2827152" y="7579345"/>
            <a:ext cx="263525" cy="88900"/>
          </a:xfrm>
          <a:custGeom>
            <a:avLst/>
            <a:gdLst/>
            <a:ahLst/>
            <a:cxnLst/>
            <a:rect l="l" t="t" r="r" b="b"/>
            <a:pathLst>
              <a:path w="263525" h="88900">
                <a:moveTo>
                  <a:pt x="0" y="0"/>
                </a:moveTo>
                <a:lnTo>
                  <a:pt x="14690" y="46329"/>
                </a:lnTo>
                <a:lnTo>
                  <a:pt x="32421" y="70978"/>
                </a:lnTo>
                <a:lnTo>
                  <a:pt x="64742" y="82233"/>
                </a:lnTo>
                <a:lnTo>
                  <a:pt x="123202" y="88379"/>
                </a:lnTo>
                <a:lnTo>
                  <a:pt x="187445" y="84670"/>
                </a:lnTo>
                <a:lnTo>
                  <a:pt x="230809" y="68251"/>
                </a:lnTo>
                <a:lnTo>
                  <a:pt x="255333" y="50244"/>
                </a:lnTo>
                <a:lnTo>
                  <a:pt x="263055" y="41770"/>
                </a:lnTo>
              </a:path>
            </a:pathLst>
          </a:custGeom>
          <a:ln w="6350">
            <a:solidFill>
              <a:srgbClr val="231F20"/>
            </a:solidFill>
          </a:ln>
        </p:spPr>
        <p:txBody>
          <a:bodyPr wrap="square" lIns="0" tIns="0" rIns="0" bIns="0" rtlCol="0"/>
          <a:lstStyle/>
          <a:p>
            <a:endParaRPr/>
          </a:p>
        </p:txBody>
      </p:sp>
      <p:sp>
        <p:nvSpPr>
          <p:cNvPr id="289" name="object 289"/>
          <p:cNvSpPr/>
          <p:nvPr/>
        </p:nvSpPr>
        <p:spPr>
          <a:xfrm>
            <a:off x="2827152" y="7584002"/>
            <a:ext cx="263525" cy="88900"/>
          </a:xfrm>
          <a:custGeom>
            <a:avLst/>
            <a:gdLst/>
            <a:ahLst/>
            <a:cxnLst/>
            <a:rect l="l" t="t" r="r" b="b"/>
            <a:pathLst>
              <a:path w="263525" h="88900">
                <a:moveTo>
                  <a:pt x="0" y="0"/>
                </a:moveTo>
                <a:lnTo>
                  <a:pt x="14690" y="46336"/>
                </a:lnTo>
                <a:lnTo>
                  <a:pt x="32421" y="70989"/>
                </a:lnTo>
                <a:lnTo>
                  <a:pt x="64742" y="82245"/>
                </a:lnTo>
                <a:lnTo>
                  <a:pt x="123202" y="88391"/>
                </a:lnTo>
                <a:lnTo>
                  <a:pt x="187445" y="84681"/>
                </a:lnTo>
                <a:lnTo>
                  <a:pt x="230809" y="68257"/>
                </a:lnTo>
                <a:lnTo>
                  <a:pt x="255333" y="50246"/>
                </a:lnTo>
                <a:lnTo>
                  <a:pt x="263055" y="41770"/>
                </a:lnTo>
              </a:path>
            </a:pathLst>
          </a:custGeom>
          <a:ln w="6350">
            <a:solidFill>
              <a:srgbClr val="231F20"/>
            </a:solidFill>
          </a:ln>
        </p:spPr>
        <p:txBody>
          <a:bodyPr wrap="square" lIns="0" tIns="0" rIns="0" bIns="0" rtlCol="0"/>
          <a:lstStyle/>
          <a:p>
            <a:endParaRPr/>
          </a:p>
        </p:txBody>
      </p:sp>
      <p:sp>
        <p:nvSpPr>
          <p:cNvPr id="290" name="object 290"/>
          <p:cNvSpPr/>
          <p:nvPr/>
        </p:nvSpPr>
        <p:spPr>
          <a:xfrm>
            <a:off x="2962262" y="7315326"/>
            <a:ext cx="298246" cy="155018"/>
          </a:xfrm>
          <a:prstGeom prst="rect">
            <a:avLst/>
          </a:prstGeom>
          <a:blipFill>
            <a:blip r:embed="rId9" cstate="print"/>
            <a:stretch>
              <a:fillRect/>
            </a:stretch>
          </a:blipFill>
        </p:spPr>
        <p:txBody>
          <a:bodyPr wrap="square" lIns="0" tIns="0" rIns="0" bIns="0" rtlCol="0"/>
          <a:lstStyle/>
          <a:p>
            <a:endParaRPr/>
          </a:p>
        </p:txBody>
      </p:sp>
      <p:sp>
        <p:nvSpPr>
          <p:cNvPr id="291" name="object 291"/>
          <p:cNvSpPr/>
          <p:nvPr/>
        </p:nvSpPr>
        <p:spPr>
          <a:xfrm>
            <a:off x="2451657" y="7135486"/>
            <a:ext cx="1032510" cy="855980"/>
          </a:xfrm>
          <a:custGeom>
            <a:avLst/>
            <a:gdLst/>
            <a:ahLst/>
            <a:cxnLst/>
            <a:rect l="l" t="t" r="r" b="b"/>
            <a:pathLst>
              <a:path w="1032510" h="855979">
                <a:moveTo>
                  <a:pt x="9401" y="482566"/>
                </a:moveTo>
                <a:lnTo>
                  <a:pt x="20541" y="528821"/>
                </a:lnTo>
                <a:lnTo>
                  <a:pt x="36305" y="572554"/>
                </a:lnTo>
                <a:lnTo>
                  <a:pt x="56446" y="613629"/>
                </a:lnTo>
                <a:lnTo>
                  <a:pt x="80718" y="651908"/>
                </a:lnTo>
                <a:lnTo>
                  <a:pt x="108873" y="687255"/>
                </a:lnTo>
                <a:lnTo>
                  <a:pt x="140665" y="719533"/>
                </a:lnTo>
                <a:lnTo>
                  <a:pt x="175846" y="748605"/>
                </a:lnTo>
                <a:lnTo>
                  <a:pt x="214169" y="774335"/>
                </a:lnTo>
                <a:lnTo>
                  <a:pt x="255388" y="796585"/>
                </a:lnTo>
                <a:lnTo>
                  <a:pt x="299255" y="815219"/>
                </a:lnTo>
                <a:lnTo>
                  <a:pt x="345524" y="830099"/>
                </a:lnTo>
                <a:lnTo>
                  <a:pt x="393947" y="841090"/>
                </a:lnTo>
                <a:lnTo>
                  <a:pt x="444277" y="848054"/>
                </a:lnTo>
                <a:lnTo>
                  <a:pt x="496268" y="850855"/>
                </a:lnTo>
                <a:lnTo>
                  <a:pt x="549672" y="849355"/>
                </a:lnTo>
                <a:lnTo>
                  <a:pt x="601788" y="843579"/>
                </a:lnTo>
                <a:lnTo>
                  <a:pt x="652105" y="833658"/>
                </a:lnTo>
                <a:lnTo>
                  <a:pt x="700379" y="819823"/>
                </a:lnTo>
                <a:lnTo>
                  <a:pt x="746370" y="802306"/>
                </a:lnTo>
                <a:lnTo>
                  <a:pt x="789834" y="781339"/>
                </a:lnTo>
                <a:lnTo>
                  <a:pt x="830528" y="757151"/>
                </a:lnTo>
                <a:lnTo>
                  <a:pt x="868211" y="729975"/>
                </a:lnTo>
                <a:lnTo>
                  <a:pt x="902639" y="700043"/>
                </a:lnTo>
                <a:lnTo>
                  <a:pt x="933572" y="667584"/>
                </a:lnTo>
                <a:lnTo>
                  <a:pt x="960765" y="632831"/>
                </a:lnTo>
                <a:lnTo>
                  <a:pt x="983976" y="596015"/>
                </a:lnTo>
                <a:lnTo>
                  <a:pt x="1002964" y="557367"/>
                </a:lnTo>
                <a:lnTo>
                  <a:pt x="1017485" y="517118"/>
                </a:lnTo>
                <a:lnTo>
                  <a:pt x="1027298" y="475500"/>
                </a:lnTo>
                <a:lnTo>
                  <a:pt x="1032159" y="432744"/>
                </a:lnTo>
                <a:lnTo>
                  <a:pt x="1031827" y="389081"/>
                </a:lnTo>
                <a:lnTo>
                  <a:pt x="1025878" y="344071"/>
                </a:lnTo>
                <a:lnTo>
                  <a:pt x="1014511" y="300807"/>
                </a:lnTo>
                <a:lnTo>
                  <a:pt x="998030" y="259510"/>
                </a:lnTo>
                <a:lnTo>
                  <a:pt x="976743" y="220401"/>
                </a:lnTo>
                <a:lnTo>
                  <a:pt x="950953" y="183699"/>
                </a:lnTo>
                <a:lnTo>
                  <a:pt x="920968" y="149626"/>
                </a:lnTo>
                <a:lnTo>
                  <a:pt x="887091" y="118402"/>
                </a:lnTo>
                <a:lnTo>
                  <a:pt x="849629" y="90248"/>
                </a:lnTo>
                <a:lnTo>
                  <a:pt x="808887" y="65384"/>
                </a:lnTo>
                <a:lnTo>
                  <a:pt x="765170" y="44030"/>
                </a:lnTo>
                <a:lnTo>
                  <a:pt x="718785" y="26408"/>
                </a:lnTo>
                <a:lnTo>
                  <a:pt x="607690" y="3956"/>
                </a:lnTo>
                <a:lnTo>
                  <a:pt x="536149" y="0"/>
                </a:lnTo>
                <a:lnTo>
                  <a:pt x="485473" y="580"/>
                </a:lnTo>
                <a:lnTo>
                  <a:pt x="466233" y="1668"/>
                </a:lnTo>
                <a:lnTo>
                  <a:pt x="457487" y="2148"/>
                </a:lnTo>
                <a:lnTo>
                  <a:pt x="382103" y="16112"/>
                </a:lnTo>
                <a:lnTo>
                  <a:pt x="330443" y="31761"/>
                </a:lnTo>
                <a:lnTo>
                  <a:pt x="281505" y="51640"/>
                </a:lnTo>
                <a:lnTo>
                  <a:pt x="235596" y="75456"/>
                </a:lnTo>
                <a:lnTo>
                  <a:pt x="193017" y="102920"/>
                </a:lnTo>
                <a:lnTo>
                  <a:pt x="154072" y="133738"/>
                </a:lnTo>
                <a:lnTo>
                  <a:pt x="119066" y="167621"/>
                </a:lnTo>
                <a:lnTo>
                  <a:pt x="88301" y="204276"/>
                </a:lnTo>
                <a:lnTo>
                  <a:pt x="62080" y="243412"/>
                </a:lnTo>
                <a:lnTo>
                  <a:pt x="21168" y="307338"/>
                </a:lnTo>
                <a:lnTo>
                  <a:pt x="2103" y="354430"/>
                </a:lnTo>
                <a:lnTo>
                  <a:pt x="0" y="407894"/>
                </a:lnTo>
                <a:lnTo>
                  <a:pt x="9972" y="490935"/>
                </a:lnTo>
                <a:lnTo>
                  <a:pt x="19017" y="534327"/>
                </a:lnTo>
                <a:lnTo>
                  <a:pt x="33158" y="575897"/>
                </a:lnTo>
                <a:lnTo>
                  <a:pt x="52103" y="615435"/>
                </a:lnTo>
                <a:lnTo>
                  <a:pt x="75559" y="652728"/>
                </a:lnTo>
                <a:lnTo>
                  <a:pt x="103234" y="687565"/>
                </a:lnTo>
                <a:lnTo>
                  <a:pt x="134833" y="719735"/>
                </a:lnTo>
                <a:lnTo>
                  <a:pt x="170064" y="749025"/>
                </a:lnTo>
                <a:lnTo>
                  <a:pt x="208635" y="775226"/>
                </a:lnTo>
                <a:lnTo>
                  <a:pt x="250251" y="798124"/>
                </a:lnTo>
                <a:lnTo>
                  <a:pt x="294621" y="817508"/>
                </a:lnTo>
                <a:lnTo>
                  <a:pt x="341451" y="833167"/>
                </a:lnTo>
                <a:lnTo>
                  <a:pt x="390448" y="844890"/>
                </a:lnTo>
                <a:lnTo>
                  <a:pt x="441319" y="852464"/>
                </a:lnTo>
                <a:lnTo>
                  <a:pt x="493772" y="855678"/>
                </a:lnTo>
                <a:lnTo>
                  <a:pt x="547513" y="854321"/>
                </a:lnTo>
                <a:lnTo>
                  <a:pt x="602502" y="848097"/>
                </a:lnTo>
                <a:lnTo>
                  <a:pt x="655469" y="837266"/>
                </a:lnTo>
                <a:lnTo>
                  <a:pt x="706129" y="822099"/>
                </a:lnTo>
                <a:lnTo>
                  <a:pt x="754195" y="802870"/>
                </a:lnTo>
                <a:lnTo>
                  <a:pt x="799383" y="779849"/>
                </a:lnTo>
                <a:lnTo>
                  <a:pt x="841406" y="753311"/>
                </a:lnTo>
                <a:lnTo>
                  <a:pt x="879980" y="723527"/>
                </a:lnTo>
                <a:lnTo>
                  <a:pt x="914819" y="690769"/>
                </a:lnTo>
                <a:lnTo>
                  <a:pt x="945637" y="655310"/>
                </a:lnTo>
                <a:lnTo>
                  <a:pt x="972149" y="617422"/>
                </a:lnTo>
                <a:lnTo>
                  <a:pt x="994070" y="577378"/>
                </a:lnTo>
                <a:lnTo>
                  <a:pt x="1011113" y="535449"/>
                </a:lnTo>
              </a:path>
            </a:pathLst>
          </a:custGeom>
          <a:ln w="6349">
            <a:solidFill>
              <a:srgbClr val="231F20"/>
            </a:solidFill>
          </a:ln>
        </p:spPr>
        <p:txBody>
          <a:bodyPr wrap="square" lIns="0" tIns="0" rIns="0" bIns="0" rtlCol="0"/>
          <a:lstStyle/>
          <a:p>
            <a:endParaRPr/>
          </a:p>
        </p:txBody>
      </p:sp>
      <p:sp>
        <p:nvSpPr>
          <p:cNvPr id="292" name="object 292"/>
          <p:cNvSpPr/>
          <p:nvPr/>
        </p:nvSpPr>
        <p:spPr>
          <a:xfrm>
            <a:off x="2874056" y="7797213"/>
            <a:ext cx="196824" cy="83286"/>
          </a:xfrm>
          <a:prstGeom prst="rect">
            <a:avLst/>
          </a:prstGeom>
          <a:blipFill>
            <a:blip r:embed="rId10" cstate="print"/>
            <a:stretch>
              <a:fillRect/>
            </a:stretch>
          </a:blipFill>
        </p:spPr>
        <p:txBody>
          <a:bodyPr wrap="square" lIns="0" tIns="0" rIns="0" bIns="0" rtlCol="0"/>
          <a:lstStyle/>
          <a:p>
            <a:endParaRPr/>
          </a:p>
        </p:txBody>
      </p:sp>
      <p:sp>
        <p:nvSpPr>
          <p:cNvPr id="293" name="object 293"/>
          <p:cNvSpPr/>
          <p:nvPr/>
        </p:nvSpPr>
        <p:spPr>
          <a:xfrm>
            <a:off x="2844064" y="7176425"/>
            <a:ext cx="202311" cy="98772"/>
          </a:xfrm>
          <a:prstGeom prst="rect">
            <a:avLst/>
          </a:prstGeom>
          <a:blipFill>
            <a:blip r:embed="rId11" cstate="print"/>
            <a:stretch>
              <a:fillRect/>
            </a:stretch>
          </a:blipFill>
        </p:spPr>
        <p:txBody>
          <a:bodyPr wrap="square" lIns="0" tIns="0" rIns="0" bIns="0" rtlCol="0"/>
          <a:lstStyle/>
          <a:p>
            <a:endParaRPr/>
          </a:p>
        </p:txBody>
      </p:sp>
      <p:sp>
        <p:nvSpPr>
          <p:cNvPr id="294" name="object 294"/>
          <p:cNvSpPr/>
          <p:nvPr/>
        </p:nvSpPr>
        <p:spPr>
          <a:xfrm>
            <a:off x="5678726" y="7161206"/>
            <a:ext cx="1113327" cy="856850"/>
          </a:xfrm>
          <a:prstGeom prst="rect">
            <a:avLst/>
          </a:prstGeom>
          <a:blipFill>
            <a:blip r:embed="rId12" cstate="print"/>
            <a:stretch>
              <a:fillRect/>
            </a:stretch>
          </a:blipFill>
        </p:spPr>
        <p:txBody>
          <a:bodyPr wrap="square" lIns="0" tIns="0" rIns="0" bIns="0" rtlCol="0"/>
          <a:lstStyle/>
          <a:p>
            <a:endParaRPr/>
          </a:p>
        </p:txBody>
      </p:sp>
      <p:sp>
        <p:nvSpPr>
          <p:cNvPr id="295" name="object 295"/>
          <p:cNvSpPr txBox="1"/>
          <p:nvPr/>
        </p:nvSpPr>
        <p:spPr>
          <a:xfrm>
            <a:off x="6250135" y="6933753"/>
            <a:ext cx="165100" cy="208279"/>
          </a:xfrm>
          <a:prstGeom prst="rect">
            <a:avLst/>
          </a:prstGeom>
        </p:spPr>
        <p:txBody>
          <a:bodyPr vert="horz" wrap="square" lIns="0" tIns="12700" rIns="0" bIns="0" rtlCol="0">
            <a:spAutoFit/>
          </a:bodyPr>
          <a:lstStyle/>
          <a:p>
            <a:pPr>
              <a:lnSpc>
                <a:spcPct val="100000"/>
              </a:lnSpc>
              <a:spcBef>
                <a:spcPts val="100"/>
              </a:spcBef>
            </a:pPr>
            <a:r>
              <a:rPr sz="1200" dirty="0">
                <a:solidFill>
                  <a:srgbClr val="231F20"/>
                </a:solidFill>
                <a:latin typeface="Gulim"/>
                <a:cs typeface="Gulim"/>
              </a:rPr>
              <a:t>①</a:t>
            </a:r>
            <a:endParaRPr sz="1200">
              <a:latin typeface="Gulim"/>
              <a:cs typeface="Gulim"/>
            </a:endParaRPr>
          </a:p>
        </p:txBody>
      </p:sp>
      <p:sp>
        <p:nvSpPr>
          <p:cNvPr id="296" name="object 296"/>
          <p:cNvSpPr/>
          <p:nvPr/>
        </p:nvSpPr>
        <p:spPr>
          <a:xfrm>
            <a:off x="2697111" y="3378403"/>
            <a:ext cx="2002155" cy="1402715"/>
          </a:xfrm>
          <a:custGeom>
            <a:avLst/>
            <a:gdLst/>
            <a:ahLst/>
            <a:cxnLst/>
            <a:rect l="l" t="t" r="r" b="b"/>
            <a:pathLst>
              <a:path w="2002154" h="1402714">
                <a:moveTo>
                  <a:pt x="2002104" y="1402219"/>
                </a:moveTo>
                <a:lnTo>
                  <a:pt x="0" y="1402219"/>
                </a:lnTo>
                <a:lnTo>
                  <a:pt x="0" y="0"/>
                </a:lnTo>
                <a:lnTo>
                  <a:pt x="2002104" y="0"/>
                </a:lnTo>
                <a:lnTo>
                  <a:pt x="2002104" y="1402219"/>
                </a:lnTo>
                <a:close/>
              </a:path>
            </a:pathLst>
          </a:custGeom>
          <a:ln w="7086">
            <a:solidFill>
              <a:srgbClr val="231F20"/>
            </a:solidFill>
          </a:ln>
        </p:spPr>
        <p:txBody>
          <a:bodyPr wrap="square" lIns="0" tIns="0" rIns="0" bIns="0" rtlCol="0"/>
          <a:lstStyle/>
          <a:p>
            <a:endParaRPr/>
          </a:p>
        </p:txBody>
      </p:sp>
      <p:sp>
        <p:nvSpPr>
          <p:cNvPr id="297" name="object 297"/>
          <p:cNvSpPr/>
          <p:nvPr/>
        </p:nvSpPr>
        <p:spPr>
          <a:xfrm>
            <a:off x="543890" y="3378403"/>
            <a:ext cx="2002155" cy="1402715"/>
          </a:xfrm>
          <a:custGeom>
            <a:avLst/>
            <a:gdLst/>
            <a:ahLst/>
            <a:cxnLst/>
            <a:rect l="l" t="t" r="r" b="b"/>
            <a:pathLst>
              <a:path w="2002155" h="1402714">
                <a:moveTo>
                  <a:pt x="2002104" y="1402219"/>
                </a:moveTo>
                <a:lnTo>
                  <a:pt x="0" y="1402219"/>
                </a:lnTo>
                <a:lnTo>
                  <a:pt x="0" y="0"/>
                </a:lnTo>
                <a:lnTo>
                  <a:pt x="2002104" y="0"/>
                </a:lnTo>
                <a:lnTo>
                  <a:pt x="2002104" y="1402219"/>
                </a:lnTo>
                <a:close/>
              </a:path>
            </a:pathLst>
          </a:custGeom>
          <a:ln w="7086">
            <a:solidFill>
              <a:srgbClr val="231F20"/>
            </a:solidFill>
          </a:ln>
        </p:spPr>
        <p:txBody>
          <a:bodyPr wrap="square" lIns="0" tIns="0" rIns="0" bIns="0" rtlCol="0"/>
          <a:lstStyle/>
          <a:p>
            <a:endParaRPr/>
          </a:p>
        </p:txBody>
      </p:sp>
      <p:sp>
        <p:nvSpPr>
          <p:cNvPr id="298" name="object 298"/>
          <p:cNvSpPr/>
          <p:nvPr/>
        </p:nvSpPr>
        <p:spPr>
          <a:xfrm>
            <a:off x="543877" y="6818147"/>
            <a:ext cx="1558925" cy="1402715"/>
          </a:xfrm>
          <a:custGeom>
            <a:avLst/>
            <a:gdLst/>
            <a:ahLst/>
            <a:cxnLst/>
            <a:rect l="l" t="t" r="r" b="b"/>
            <a:pathLst>
              <a:path w="1558925" h="1402715">
                <a:moveTo>
                  <a:pt x="1558632" y="1402219"/>
                </a:moveTo>
                <a:lnTo>
                  <a:pt x="0" y="1402219"/>
                </a:lnTo>
                <a:lnTo>
                  <a:pt x="0" y="0"/>
                </a:lnTo>
                <a:lnTo>
                  <a:pt x="1558632" y="0"/>
                </a:lnTo>
                <a:lnTo>
                  <a:pt x="1558632" y="1402219"/>
                </a:lnTo>
                <a:close/>
              </a:path>
            </a:pathLst>
          </a:custGeom>
          <a:ln w="6248">
            <a:solidFill>
              <a:srgbClr val="231F20"/>
            </a:solidFill>
          </a:ln>
        </p:spPr>
        <p:txBody>
          <a:bodyPr wrap="square" lIns="0" tIns="0" rIns="0" bIns="0" rtlCol="0"/>
          <a:lstStyle/>
          <a:p>
            <a:endParaRPr/>
          </a:p>
        </p:txBody>
      </p:sp>
      <p:sp>
        <p:nvSpPr>
          <p:cNvPr id="299" name="object 299"/>
          <p:cNvSpPr/>
          <p:nvPr/>
        </p:nvSpPr>
        <p:spPr>
          <a:xfrm>
            <a:off x="543877" y="8339594"/>
            <a:ext cx="3201035" cy="1402715"/>
          </a:xfrm>
          <a:custGeom>
            <a:avLst/>
            <a:gdLst/>
            <a:ahLst/>
            <a:cxnLst/>
            <a:rect l="l" t="t" r="r" b="b"/>
            <a:pathLst>
              <a:path w="3201035" h="1402715">
                <a:moveTo>
                  <a:pt x="3200552" y="1402219"/>
                </a:moveTo>
                <a:lnTo>
                  <a:pt x="0" y="1402219"/>
                </a:lnTo>
                <a:lnTo>
                  <a:pt x="0" y="0"/>
                </a:lnTo>
                <a:lnTo>
                  <a:pt x="3200552" y="0"/>
                </a:lnTo>
                <a:lnTo>
                  <a:pt x="3200552" y="1402219"/>
                </a:lnTo>
                <a:close/>
              </a:path>
            </a:pathLst>
          </a:custGeom>
          <a:ln w="6350">
            <a:solidFill>
              <a:srgbClr val="231F20"/>
            </a:solidFill>
          </a:ln>
        </p:spPr>
        <p:txBody>
          <a:bodyPr wrap="square" lIns="0" tIns="0" rIns="0" bIns="0" rtlCol="0"/>
          <a:lstStyle/>
          <a:p>
            <a:endParaRPr/>
          </a:p>
        </p:txBody>
      </p:sp>
      <p:sp>
        <p:nvSpPr>
          <p:cNvPr id="300" name="object 300"/>
          <p:cNvSpPr/>
          <p:nvPr/>
        </p:nvSpPr>
        <p:spPr>
          <a:xfrm>
            <a:off x="2185771" y="6818147"/>
            <a:ext cx="1558925" cy="1402715"/>
          </a:xfrm>
          <a:custGeom>
            <a:avLst/>
            <a:gdLst/>
            <a:ahLst/>
            <a:cxnLst/>
            <a:rect l="l" t="t" r="r" b="b"/>
            <a:pathLst>
              <a:path w="1558925" h="1402715">
                <a:moveTo>
                  <a:pt x="1558658" y="1402219"/>
                </a:moveTo>
                <a:lnTo>
                  <a:pt x="0" y="1402219"/>
                </a:lnTo>
                <a:lnTo>
                  <a:pt x="0" y="0"/>
                </a:lnTo>
                <a:lnTo>
                  <a:pt x="1558658" y="0"/>
                </a:lnTo>
                <a:lnTo>
                  <a:pt x="1558658" y="1402219"/>
                </a:lnTo>
                <a:close/>
              </a:path>
            </a:pathLst>
          </a:custGeom>
          <a:ln w="6248">
            <a:solidFill>
              <a:srgbClr val="231F20"/>
            </a:solidFill>
          </a:ln>
        </p:spPr>
        <p:txBody>
          <a:bodyPr wrap="square" lIns="0" tIns="0" rIns="0" bIns="0" rtlCol="0"/>
          <a:lstStyle/>
          <a:p>
            <a:endParaRPr/>
          </a:p>
        </p:txBody>
      </p:sp>
      <p:sp>
        <p:nvSpPr>
          <p:cNvPr id="301" name="object 301"/>
          <p:cNvSpPr/>
          <p:nvPr/>
        </p:nvSpPr>
        <p:spPr>
          <a:xfrm>
            <a:off x="3827665" y="6818147"/>
            <a:ext cx="1558925" cy="1402715"/>
          </a:xfrm>
          <a:custGeom>
            <a:avLst/>
            <a:gdLst/>
            <a:ahLst/>
            <a:cxnLst/>
            <a:rect l="l" t="t" r="r" b="b"/>
            <a:pathLst>
              <a:path w="1558925" h="1402715">
                <a:moveTo>
                  <a:pt x="1558658" y="1402219"/>
                </a:moveTo>
                <a:lnTo>
                  <a:pt x="0" y="1402219"/>
                </a:lnTo>
                <a:lnTo>
                  <a:pt x="0" y="0"/>
                </a:lnTo>
                <a:lnTo>
                  <a:pt x="1558658" y="0"/>
                </a:lnTo>
                <a:lnTo>
                  <a:pt x="1558658" y="1402219"/>
                </a:lnTo>
                <a:close/>
              </a:path>
            </a:pathLst>
          </a:custGeom>
          <a:ln w="6248">
            <a:solidFill>
              <a:srgbClr val="231F20"/>
            </a:solidFill>
          </a:ln>
        </p:spPr>
        <p:txBody>
          <a:bodyPr wrap="square" lIns="0" tIns="0" rIns="0" bIns="0" rtlCol="0"/>
          <a:lstStyle/>
          <a:p>
            <a:endParaRPr/>
          </a:p>
        </p:txBody>
      </p:sp>
      <p:sp>
        <p:nvSpPr>
          <p:cNvPr id="302" name="object 302"/>
          <p:cNvSpPr/>
          <p:nvPr/>
        </p:nvSpPr>
        <p:spPr>
          <a:xfrm>
            <a:off x="3827665" y="8339594"/>
            <a:ext cx="1558925" cy="1402715"/>
          </a:xfrm>
          <a:custGeom>
            <a:avLst/>
            <a:gdLst/>
            <a:ahLst/>
            <a:cxnLst/>
            <a:rect l="l" t="t" r="r" b="b"/>
            <a:pathLst>
              <a:path w="1558925" h="1402715">
                <a:moveTo>
                  <a:pt x="1558658" y="1402219"/>
                </a:moveTo>
                <a:lnTo>
                  <a:pt x="0" y="1402219"/>
                </a:lnTo>
                <a:lnTo>
                  <a:pt x="0" y="0"/>
                </a:lnTo>
                <a:lnTo>
                  <a:pt x="1558658" y="0"/>
                </a:lnTo>
                <a:lnTo>
                  <a:pt x="1558658" y="1402219"/>
                </a:lnTo>
                <a:close/>
              </a:path>
            </a:pathLst>
          </a:custGeom>
          <a:ln w="6248">
            <a:solidFill>
              <a:srgbClr val="231F20"/>
            </a:solidFill>
          </a:ln>
        </p:spPr>
        <p:txBody>
          <a:bodyPr wrap="square" lIns="0" tIns="0" rIns="0" bIns="0" rtlCol="0"/>
          <a:lstStyle/>
          <a:p>
            <a:endParaRPr/>
          </a:p>
        </p:txBody>
      </p:sp>
      <p:sp>
        <p:nvSpPr>
          <p:cNvPr id="303" name="object 303"/>
          <p:cNvSpPr/>
          <p:nvPr/>
        </p:nvSpPr>
        <p:spPr>
          <a:xfrm>
            <a:off x="5469559" y="6818147"/>
            <a:ext cx="1558925" cy="1402715"/>
          </a:xfrm>
          <a:custGeom>
            <a:avLst/>
            <a:gdLst/>
            <a:ahLst/>
            <a:cxnLst/>
            <a:rect l="l" t="t" r="r" b="b"/>
            <a:pathLst>
              <a:path w="1558925" h="1402715">
                <a:moveTo>
                  <a:pt x="1558658" y="1402219"/>
                </a:moveTo>
                <a:lnTo>
                  <a:pt x="0" y="1402219"/>
                </a:lnTo>
                <a:lnTo>
                  <a:pt x="0" y="0"/>
                </a:lnTo>
                <a:lnTo>
                  <a:pt x="1558658" y="0"/>
                </a:lnTo>
                <a:lnTo>
                  <a:pt x="1558658" y="1402219"/>
                </a:lnTo>
                <a:close/>
              </a:path>
            </a:pathLst>
          </a:custGeom>
          <a:ln w="6248">
            <a:solidFill>
              <a:srgbClr val="231F20"/>
            </a:solidFill>
          </a:ln>
        </p:spPr>
        <p:txBody>
          <a:bodyPr wrap="square" lIns="0" tIns="0" rIns="0" bIns="0" rtlCol="0"/>
          <a:lstStyle/>
          <a:p>
            <a:endParaRPr/>
          </a:p>
        </p:txBody>
      </p:sp>
      <p:graphicFrame>
        <p:nvGraphicFramePr>
          <p:cNvPr id="304" name="object 304"/>
          <p:cNvGraphicFramePr>
            <a:graphicFrameLocks noGrp="1"/>
          </p:cNvGraphicFramePr>
          <p:nvPr/>
        </p:nvGraphicFramePr>
        <p:xfrm>
          <a:off x="4860213" y="3147822"/>
          <a:ext cx="2163442" cy="1849970"/>
        </p:xfrm>
        <a:graphic>
          <a:graphicData uri="http://schemas.openxmlformats.org/drawingml/2006/table">
            <a:tbl>
              <a:tblPr firstRow="1" bandRow="1">
                <a:tableStyleId>{2D5ABB26-0587-4C30-8999-92F81FD0307C}</a:tableStyleId>
              </a:tblPr>
              <a:tblGrid>
                <a:gridCol w="191770">
                  <a:extLst>
                    <a:ext uri="{9D8B030D-6E8A-4147-A177-3AD203B41FA5}">
                      <a16:colId xmlns:a16="http://schemas.microsoft.com/office/drawing/2014/main" val="20000"/>
                    </a:ext>
                  </a:extLst>
                </a:gridCol>
                <a:gridCol w="879475">
                  <a:extLst>
                    <a:ext uri="{9D8B030D-6E8A-4147-A177-3AD203B41FA5}">
                      <a16:colId xmlns:a16="http://schemas.microsoft.com/office/drawing/2014/main" val="20001"/>
                    </a:ext>
                  </a:extLst>
                </a:gridCol>
                <a:gridCol w="140969">
                  <a:extLst>
                    <a:ext uri="{9D8B030D-6E8A-4147-A177-3AD203B41FA5}">
                      <a16:colId xmlns:a16="http://schemas.microsoft.com/office/drawing/2014/main" val="20002"/>
                    </a:ext>
                  </a:extLst>
                </a:gridCol>
                <a:gridCol w="272415">
                  <a:extLst>
                    <a:ext uri="{9D8B030D-6E8A-4147-A177-3AD203B41FA5}">
                      <a16:colId xmlns:a16="http://schemas.microsoft.com/office/drawing/2014/main" val="20003"/>
                    </a:ext>
                  </a:extLst>
                </a:gridCol>
                <a:gridCol w="198754">
                  <a:extLst>
                    <a:ext uri="{9D8B030D-6E8A-4147-A177-3AD203B41FA5}">
                      <a16:colId xmlns:a16="http://schemas.microsoft.com/office/drawing/2014/main" val="20004"/>
                    </a:ext>
                  </a:extLst>
                </a:gridCol>
                <a:gridCol w="480059">
                  <a:extLst>
                    <a:ext uri="{9D8B030D-6E8A-4147-A177-3AD203B41FA5}">
                      <a16:colId xmlns:a16="http://schemas.microsoft.com/office/drawing/2014/main" val="20005"/>
                    </a:ext>
                  </a:extLst>
                </a:gridCol>
              </a:tblGrid>
              <a:tr h="182016">
                <a:tc>
                  <a:txBody>
                    <a:bodyPr/>
                    <a:lstStyle/>
                    <a:p>
                      <a:pPr marL="55244">
                        <a:lnSpc>
                          <a:spcPct val="100000"/>
                        </a:lnSpc>
                        <a:spcBef>
                          <a:spcPts val="145"/>
                        </a:spcBef>
                      </a:pPr>
                      <a:r>
                        <a:rPr sz="900" dirty="0">
                          <a:solidFill>
                            <a:srgbClr val="FFFFFF"/>
                          </a:solidFill>
                          <a:latin typeface="Arial Narrow"/>
                          <a:cs typeface="Arial Narrow"/>
                        </a:rPr>
                        <a:t>3.</a:t>
                      </a:r>
                      <a:endParaRPr sz="900">
                        <a:latin typeface="Arial Narrow"/>
                        <a:cs typeface="Arial Narrow"/>
                      </a:endParaRPr>
                    </a:p>
                  </a:txBody>
                  <a:tcPr marL="0" marR="0" marT="18415" marB="0">
                    <a:lnL w="9525">
                      <a:solidFill>
                        <a:srgbClr val="231F20"/>
                      </a:solidFill>
                      <a:prstDash val="solid"/>
                    </a:lnL>
                    <a:lnT w="9525">
                      <a:solidFill>
                        <a:srgbClr val="231F20"/>
                      </a:solidFill>
                      <a:prstDash val="solid"/>
                    </a:lnT>
                    <a:solidFill>
                      <a:srgbClr val="5A595C"/>
                    </a:solidFill>
                  </a:tcPr>
                </a:tc>
                <a:tc gridSpan="5">
                  <a:txBody>
                    <a:bodyPr/>
                    <a:lstStyle/>
                    <a:p>
                      <a:pPr>
                        <a:lnSpc>
                          <a:spcPct val="100000"/>
                        </a:lnSpc>
                      </a:pPr>
                      <a:endParaRPr sz="900">
                        <a:latin typeface="Times New Roman"/>
                        <a:cs typeface="Times New Roman"/>
                      </a:endParaRPr>
                    </a:p>
                  </a:txBody>
                  <a:tcPr marL="0" marR="0" marT="0" marB="0">
                    <a:lnR w="9525">
                      <a:solidFill>
                        <a:srgbClr val="231F20"/>
                      </a:solidFill>
                      <a:prstDash val="solid"/>
                    </a:lnR>
                    <a:lnT w="9525">
                      <a:solidFill>
                        <a:srgbClr val="231F20"/>
                      </a:solidFill>
                      <a:prstDash val="solid"/>
                    </a:lnT>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667954">
                <a:tc gridSpan="2">
                  <a:txBody>
                    <a:bodyPr/>
                    <a:lstStyle/>
                    <a:p>
                      <a:pPr>
                        <a:lnSpc>
                          <a:spcPct val="100000"/>
                        </a:lnSpc>
                      </a:pPr>
                      <a:endParaRPr sz="700">
                        <a:latin typeface="Times New Roman"/>
                        <a:cs typeface="Times New Roman"/>
                      </a:endParaRPr>
                    </a:p>
                    <a:p>
                      <a:pPr>
                        <a:lnSpc>
                          <a:spcPct val="100000"/>
                        </a:lnSpc>
                        <a:spcBef>
                          <a:spcPts val="15"/>
                        </a:spcBef>
                      </a:pPr>
                      <a:endParaRPr sz="900">
                        <a:latin typeface="Times New Roman"/>
                        <a:cs typeface="Times New Roman"/>
                      </a:endParaRPr>
                    </a:p>
                    <a:p>
                      <a:pPr marR="8255" algn="r">
                        <a:lnSpc>
                          <a:spcPct val="100000"/>
                        </a:lnSpc>
                        <a:spcBef>
                          <a:spcPts val="5"/>
                        </a:spcBef>
                      </a:pPr>
                      <a:r>
                        <a:rPr sz="600" b="1" dirty="0">
                          <a:solidFill>
                            <a:srgbClr val="58595B"/>
                          </a:solidFill>
                          <a:latin typeface="Arial Narrow"/>
                          <a:cs typeface="Arial Narrow"/>
                        </a:rPr>
                        <a:t>3</a:t>
                      </a:r>
                      <a:endParaRPr sz="600">
                        <a:latin typeface="Arial Narrow"/>
                        <a:cs typeface="Arial Narrow"/>
                      </a:endParaRPr>
                    </a:p>
                  </a:txBody>
                  <a:tcPr marL="0" marR="0" marT="0" marB="0">
                    <a:lnL w="9525">
                      <a:solidFill>
                        <a:srgbClr val="231F20"/>
                      </a:solidFill>
                      <a:prstDash val="solid"/>
                    </a:lnL>
                    <a:lnB w="9525">
                      <a:solidFill>
                        <a:srgbClr val="231F20"/>
                      </a:solidFill>
                      <a:prstDash val="solid"/>
                    </a:lnB>
                  </a:tcPr>
                </a:tc>
                <a:tc hMerge="1">
                  <a:txBody>
                    <a:bodyPr/>
                    <a:lstStyle/>
                    <a:p>
                      <a:endParaRPr/>
                    </a:p>
                  </a:txBody>
                  <a:tcPr marL="0" marR="0" marT="0" marB="0"/>
                </a:tc>
                <a:tc>
                  <a:txBody>
                    <a:bodyPr/>
                    <a:lstStyle/>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marL="15875">
                        <a:lnSpc>
                          <a:spcPct val="100000"/>
                        </a:lnSpc>
                        <a:spcBef>
                          <a:spcPts val="530"/>
                        </a:spcBef>
                      </a:pPr>
                      <a:r>
                        <a:rPr sz="600" b="1" dirty="0">
                          <a:solidFill>
                            <a:srgbClr val="58595B"/>
                          </a:solidFill>
                          <a:latin typeface="Arial Narrow"/>
                          <a:cs typeface="Arial Narrow"/>
                        </a:rPr>
                        <a:t>1</a:t>
                      </a:r>
                      <a:endParaRPr sz="600">
                        <a:latin typeface="Arial Narrow"/>
                        <a:cs typeface="Arial Narrow"/>
                      </a:endParaRPr>
                    </a:p>
                  </a:txBody>
                  <a:tcPr marL="0" marR="0" marT="0" marB="0">
                    <a:lnB w="9525">
                      <a:solidFill>
                        <a:srgbClr val="231F20"/>
                      </a:solidFill>
                      <a:prstDash val="solid"/>
                    </a:lnB>
                  </a:tcPr>
                </a:tc>
                <a:tc>
                  <a:txBody>
                    <a:bodyPr/>
                    <a:lstStyle/>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marL="89535">
                        <a:lnSpc>
                          <a:spcPct val="100000"/>
                        </a:lnSpc>
                        <a:spcBef>
                          <a:spcPts val="434"/>
                        </a:spcBef>
                      </a:pPr>
                      <a:r>
                        <a:rPr sz="600" b="1" dirty="0">
                          <a:solidFill>
                            <a:srgbClr val="58595B"/>
                          </a:solidFill>
                          <a:latin typeface="Arial Narrow"/>
                          <a:cs typeface="Arial Narrow"/>
                        </a:rPr>
                        <a:t>2</a:t>
                      </a:r>
                      <a:endParaRPr sz="600">
                        <a:latin typeface="Arial Narrow"/>
                        <a:cs typeface="Arial Narrow"/>
                      </a:endParaRPr>
                    </a:p>
                  </a:txBody>
                  <a:tcPr marL="0" marR="0" marT="0" marB="0">
                    <a:lnB w="9525">
                      <a:solidFill>
                        <a:srgbClr val="231F20"/>
                      </a:solidFill>
                      <a:prstDash val="solid"/>
                    </a:lnB>
                  </a:tcPr>
                </a:tc>
                <a:tc>
                  <a:txBody>
                    <a:bodyPr/>
                    <a:lstStyle/>
                    <a:p>
                      <a:pPr>
                        <a:lnSpc>
                          <a:spcPct val="100000"/>
                        </a:lnSpc>
                        <a:spcBef>
                          <a:spcPts val="45"/>
                        </a:spcBef>
                      </a:pPr>
                      <a:endParaRPr sz="750">
                        <a:latin typeface="Times New Roman"/>
                        <a:cs typeface="Times New Roman"/>
                      </a:endParaRPr>
                    </a:p>
                    <a:p>
                      <a:pPr algn="r">
                        <a:lnSpc>
                          <a:spcPct val="100000"/>
                        </a:lnSpc>
                      </a:pPr>
                      <a:r>
                        <a:rPr sz="600" b="1" dirty="0">
                          <a:solidFill>
                            <a:srgbClr val="58595B"/>
                          </a:solidFill>
                          <a:latin typeface="Arial Narrow"/>
                          <a:cs typeface="Arial Narrow"/>
                        </a:rPr>
                        <a:t>3</a:t>
                      </a:r>
                      <a:endParaRPr sz="600">
                        <a:latin typeface="Arial Narrow"/>
                        <a:cs typeface="Arial Narrow"/>
                      </a:endParaRPr>
                    </a:p>
                    <a:p>
                      <a:pPr marR="8255" algn="r">
                        <a:lnSpc>
                          <a:spcPct val="100000"/>
                        </a:lnSpc>
                        <a:spcBef>
                          <a:spcPts val="340"/>
                        </a:spcBef>
                      </a:pPr>
                      <a:r>
                        <a:rPr sz="600" b="1" dirty="0">
                          <a:solidFill>
                            <a:srgbClr val="58595B"/>
                          </a:solidFill>
                          <a:latin typeface="Arial Narrow"/>
                          <a:cs typeface="Arial Narrow"/>
                        </a:rPr>
                        <a:t>2</a:t>
                      </a:r>
                      <a:endParaRPr sz="600">
                        <a:latin typeface="Arial Narrow"/>
                        <a:cs typeface="Arial Narrow"/>
                      </a:endParaRPr>
                    </a:p>
                  </a:txBody>
                  <a:tcPr marL="0" marR="0" marT="5715" marB="0">
                    <a:lnB w="9525">
                      <a:solidFill>
                        <a:srgbClr val="231F20"/>
                      </a:solidFill>
                      <a:prstDash val="solid"/>
                    </a:lnB>
                  </a:tcPr>
                </a:tc>
                <a:tc>
                  <a:txBody>
                    <a:bodyPr/>
                    <a:lstStyle/>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marL="5715">
                        <a:lnSpc>
                          <a:spcPct val="100000"/>
                        </a:lnSpc>
                        <a:spcBef>
                          <a:spcPts val="405"/>
                        </a:spcBef>
                      </a:pPr>
                      <a:r>
                        <a:rPr sz="600" b="1" dirty="0">
                          <a:solidFill>
                            <a:srgbClr val="58595B"/>
                          </a:solidFill>
                          <a:latin typeface="Arial Narrow"/>
                          <a:cs typeface="Arial Narrow"/>
                        </a:rPr>
                        <a:t>1</a:t>
                      </a:r>
                      <a:endParaRPr sz="600">
                        <a:latin typeface="Arial Narrow"/>
                        <a:cs typeface="Arial Narrow"/>
                      </a:endParaRPr>
                    </a:p>
                  </a:txBody>
                  <a:tcPr marL="0" marR="0" marT="0" marB="0">
                    <a:lnR w="9525">
                      <a:solidFill>
                        <a:srgbClr val="231F20"/>
                      </a:solidFill>
                      <a:prstDash val="solid"/>
                    </a:lnR>
                    <a:lnB w="9525">
                      <a:solidFill>
                        <a:srgbClr val="231F20"/>
                      </a:solidFill>
                      <a:prstDash val="solid"/>
                    </a:lnB>
                  </a:tcPr>
                </a:tc>
                <a:extLst>
                  <a:ext uri="{0D108BD9-81ED-4DB2-BD59-A6C34878D82A}">
                    <a16:rowId xmlns:a16="http://schemas.microsoft.com/office/drawing/2014/main" val="10001"/>
                  </a:ext>
                </a:extLst>
              </a:tr>
            </a:tbl>
          </a:graphicData>
        </a:graphic>
      </p:graphicFrame>
      <p:sp>
        <p:nvSpPr>
          <p:cNvPr id="305" name="object 305"/>
          <p:cNvSpPr txBox="1"/>
          <p:nvPr/>
        </p:nvSpPr>
        <p:spPr>
          <a:xfrm>
            <a:off x="547433" y="3381946"/>
            <a:ext cx="192405" cy="179070"/>
          </a:xfrm>
          <a:prstGeom prst="rect">
            <a:avLst/>
          </a:prstGeom>
          <a:solidFill>
            <a:srgbClr val="5A595C"/>
          </a:solidFill>
        </p:spPr>
        <p:txBody>
          <a:bodyPr vert="horz" wrap="square" lIns="0" tIns="14604" rIns="0" bIns="0" rtlCol="0">
            <a:spAutoFit/>
          </a:bodyPr>
          <a:lstStyle/>
          <a:p>
            <a:pPr marL="55880">
              <a:lnSpc>
                <a:spcPct val="100000"/>
              </a:lnSpc>
              <a:spcBef>
                <a:spcPts val="114"/>
              </a:spcBef>
            </a:pPr>
            <a:r>
              <a:rPr sz="900" dirty="0">
                <a:solidFill>
                  <a:srgbClr val="FFFFFF"/>
                </a:solidFill>
                <a:latin typeface="Arial Narrow"/>
                <a:cs typeface="Arial Narrow"/>
              </a:rPr>
              <a:t>1.</a:t>
            </a:r>
            <a:endParaRPr sz="900">
              <a:latin typeface="Arial Narrow"/>
              <a:cs typeface="Arial Narrow"/>
            </a:endParaRPr>
          </a:p>
        </p:txBody>
      </p:sp>
      <p:sp>
        <p:nvSpPr>
          <p:cNvPr id="306" name="object 306"/>
          <p:cNvSpPr txBox="1"/>
          <p:nvPr/>
        </p:nvSpPr>
        <p:spPr>
          <a:xfrm>
            <a:off x="547001" y="6821272"/>
            <a:ext cx="189230" cy="179070"/>
          </a:xfrm>
          <a:prstGeom prst="rect">
            <a:avLst/>
          </a:prstGeom>
          <a:solidFill>
            <a:srgbClr val="5A595C"/>
          </a:solidFill>
        </p:spPr>
        <p:txBody>
          <a:bodyPr vert="horz" wrap="square" lIns="0" tIns="15240" rIns="0" bIns="0" rtlCol="0">
            <a:spAutoFit/>
          </a:bodyPr>
          <a:lstStyle/>
          <a:p>
            <a:pPr marL="52705">
              <a:lnSpc>
                <a:spcPct val="100000"/>
              </a:lnSpc>
              <a:spcBef>
                <a:spcPts val="120"/>
              </a:spcBef>
            </a:pPr>
            <a:r>
              <a:rPr sz="900" dirty="0">
                <a:solidFill>
                  <a:srgbClr val="FFFFFF"/>
                </a:solidFill>
                <a:latin typeface="Arial Narrow"/>
                <a:cs typeface="Arial Narrow"/>
              </a:rPr>
              <a:t>1.</a:t>
            </a:r>
            <a:endParaRPr sz="900">
              <a:latin typeface="Arial Narrow"/>
              <a:cs typeface="Arial Narrow"/>
            </a:endParaRPr>
          </a:p>
        </p:txBody>
      </p:sp>
      <p:sp>
        <p:nvSpPr>
          <p:cNvPr id="307" name="object 307"/>
          <p:cNvSpPr txBox="1"/>
          <p:nvPr/>
        </p:nvSpPr>
        <p:spPr>
          <a:xfrm>
            <a:off x="547052" y="8342769"/>
            <a:ext cx="189230" cy="179070"/>
          </a:xfrm>
          <a:prstGeom prst="rect">
            <a:avLst/>
          </a:prstGeom>
          <a:solidFill>
            <a:srgbClr val="5A595C"/>
          </a:solidFill>
        </p:spPr>
        <p:txBody>
          <a:bodyPr vert="horz" wrap="square" lIns="0" tIns="15240" rIns="0" bIns="0" rtlCol="0">
            <a:spAutoFit/>
          </a:bodyPr>
          <a:lstStyle/>
          <a:p>
            <a:pPr marL="52705">
              <a:lnSpc>
                <a:spcPct val="100000"/>
              </a:lnSpc>
              <a:spcBef>
                <a:spcPts val="120"/>
              </a:spcBef>
            </a:pPr>
            <a:r>
              <a:rPr sz="900" dirty="0">
                <a:solidFill>
                  <a:srgbClr val="FFFFFF"/>
                </a:solidFill>
                <a:latin typeface="Arial Narrow"/>
                <a:cs typeface="Arial Narrow"/>
              </a:rPr>
              <a:t>5.</a:t>
            </a:r>
            <a:endParaRPr sz="900">
              <a:latin typeface="Arial Narrow"/>
              <a:cs typeface="Arial Narrow"/>
            </a:endParaRPr>
          </a:p>
        </p:txBody>
      </p:sp>
      <p:sp>
        <p:nvSpPr>
          <p:cNvPr id="308" name="object 308"/>
          <p:cNvSpPr txBox="1"/>
          <p:nvPr/>
        </p:nvSpPr>
        <p:spPr>
          <a:xfrm>
            <a:off x="3830789" y="8342719"/>
            <a:ext cx="186690" cy="179070"/>
          </a:xfrm>
          <a:prstGeom prst="rect">
            <a:avLst/>
          </a:prstGeom>
          <a:solidFill>
            <a:srgbClr val="5A595C"/>
          </a:solidFill>
        </p:spPr>
        <p:txBody>
          <a:bodyPr vert="horz" wrap="square" lIns="0" tIns="15240" rIns="0" bIns="0" rtlCol="0">
            <a:spAutoFit/>
          </a:bodyPr>
          <a:lstStyle/>
          <a:p>
            <a:pPr marL="50165">
              <a:lnSpc>
                <a:spcPct val="100000"/>
              </a:lnSpc>
              <a:spcBef>
                <a:spcPts val="120"/>
              </a:spcBef>
            </a:pPr>
            <a:r>
              <a:rPr sz="900" dirty="0">
                <a:solidFill>
                  <a:srgbClr val="FFFFFF"/>
                </a:solidFill>
                <a:latin typeface="Arial Narrow"/>
                <a:cs typeface="Arial Narrow"/>
              </a:rPr>
              <a:t>6.</a:t>
            </a:r>
            <a:endParaRPr sz="900">
              <a:latin typeface="Arial Narrow"/>
              <a:cs typeface="Arial Narrow"/>
            </a:endParaRPr>
          </a:p>
        </p:txBody>
      </p:sp>
      <p:sp>
        <p:nvSpPr>
          <p:cNvPr id="309" name="object 309"/>
          <p:cNvSpPr txBox="1"/>
          <p:nvPr/>
        </p:nvSpPr>
        <p:spPr>
          <a:xfrm>
            <a:off x="2188895" y="6821272"/>
            <a:ext cx="189230" cy="179070"/>
          </a:xfrm>
          <a:prstGeom prst="rect">
            <a:avLst/>
          </a:prstGeom>
          <a:solidFill>
            <a:srgbClr val="5A595C"/>
          </a:solidFill>
        </p:spPr>
        <p:txBody>
          <a:bodyPr vert="horz" wrap="square" lIns="0" tIns="15240" rIns="0" bIns="0" rtlCol="0">
            <a:spAutoFit/>
          </a:bodyPr>
          <a:lstStyle/>
          <a:p>
            <a:pPr marL="52705">
              <a:lnSpc>
                <a:spcPct val="100000"/>
              </a:lnSpc>
              <a:spcBef>
                <a:spcPts val="120"/>
              </a:spcBef>
            </a:pPr>
            <a:r>
              <a:rPr sz="900" dirty="0">
                <a:solidFill>
                  <a:srgbClr val="FFFFFF"/>
                </a:solidFill>
                <a:latin typeface="Arial Narrow"/>
                <a:cs typeface="Arial Narrow"/>
              </a:rPr>
              <a:t>2.</a:t>
            </a:r>
            <a:endParaRPr sz="900">
              <a:latin typeface="Arial Narrow"/>
              <a:cs typeface="Arial Narrow"/>
            </a:endParaRPr>
          </a:p>
        </p:txBody>
      </p:sp>
      <p:sp>
        <p:nvSpPr>
          <p:cNvPr id="310" name="object 310"/>
          <p:cNvSpPr txBox="1"/>
          <p:nvPr/>
        </p:nvSpPr>
        <p:spPr>
          <a:xfrm>
            <a:off x="3830789" y="6821272"/>
            <a:ext cx="186690" cy="179070"/>
          </a:xfrm>
          <a:prstGeom prst="rect">
            <a:avLst/>
          </a:prstGeom>
          <a:solidFill>
            <a:srgbClr val="5A595C"/>
          </a:solidFill>
        </p:spPr>
        <p:txBody>
          <a:bodyPr vert="horz" wrap="square" lIns="0" tIns="15240" rIns="0" bIns="0" rtlCol="0">
            <a:spAutoFit/>
          </a:bodyPr>
          <a:lstStyle/>
          <a:p>
            <a:pPr marL="50165">
              <a:lnSpc>
                <a:spcPct val="100000"/>
              </a:lnSpc>
              <a:spcBef>
                <a:spcPts val="120"/>
              </a:spcBef>
            </a:pPr>
            <a:r>
              <a:rPr sz="900" dirty="0">
                <a:solidFill>
                  <a:srgbClr val="FFFFFF"/>
                </a:solidFill>
                <a:latin typeface="Arial Narrow"/>
                <a:cs typeface="Arial Narrow"/>
              </a:rPr>
              <a:t>3.</a:t>
            </a:r>
            <a:endParaRPr sz="900">
              <a:latin typeface="Arial Narrow"/>
              <a:cs typeface="Arial Narrow"/>
            </a:endParaRPr>
          </a:p>
        </p:txBody>
      </p:sp>
      <p:sp>
        <p:nvSpPr>
          <p:cNvPr id="311" name="object 311"/>
          <p:cNvSpPr txBox="1"/>
          <p:nvPr/>
        </p:nvSpPr>
        <p:spPr>
          <a:xfrm>
            <a:off x="5472684" y="6821272"/>
            <a:ext cx="191135" cy="179070"/>
          </a:xfrm>
          <a:prstGeom prst="rect">
            <a:avLst/>
          </a:prstGeom>
          <a:solidFill>
            <a:srgbClr val="5A595C"/>
          </a:solidFill>
        </p:spPr>
        <p:txBody>
          <a:bodyPr vert="horz" wrap="square" lIns="0" tIns="15240" rIns="0" bIns="0" rtlCol="0">
            <a:spAutoFit/>
          </a:bodyPr>
          <a:lstStyle/>
          <a:p>
            <a:pPr marL="53975">
              <a:lnSpc>
                <a:spcPct val="100000"/>
              </a:lnSpc>
              <a:spcBef>
                <a:spcPts val="120"/>
              </a:spcBef>
            </a:pPr>
            <a:r>
              <a:rPr sz="900" dirty="0">
                <a:solidFill>
                  <a:srgbClr val="FFFFFF"/>
                </a:solidFill>
                <a:latin typeface="Arial Narrow"/>
                <a:cs typeface="Arial Narrow"/>
              </a:rPr>
              <a:t>4.</a:t>
            </a:r>
            <a:endParaRPr sz="900">
              <a:latin typeface="Arial Narrow"/>
              <a:cs typeface="Arial Narrow"/>
            </a:endParaRPr>
          </a:p>
        </p:txBody>
      </p:sp>
      <p:sp>
        <p:nvSpPr>
          <p:cNvPr id="312" name="object 312"/>
          <p:cNvSpPr txBox="1"/>
          <p:nvPr/>
        </p:nvSpPr>
        <p:spPr>
          <a:xfrm>
            <a:off x="2700654" y="3381946"/>
            <a:ext cx="188595" cy="179070"/>
          </a:xfrm>
          <a:prstGeom prst="rect">
            <a:avLst/>
          </a:prstGeom>
          <a:solidFill>
            <a:srgbClr val="5A595C"/>
          </a:solidFill>
        </p:spPr>
        <p:txBody>
          <a:bodyPr vert="horz" wrap="square" lIns="0" tIns="14604" rIns="0" bIns="0" rtlCol="0">
            <a:spAutoFit/>
          </a:bodyPr>
          <a:lstStyle/>
          <a:p>
            <a:pPr marL="52069">
              <a:lnSpc>
                <a:spcPct val="100000"/>
              </a:lnSpc>
              <a:spcBef>
                <a:spcPts val="114"/>
              </a:spcBef>
            </a:pPr>
            <a:r>
              <a:rPr sz="900" dirty="0">
                <a:solidFill>
                  <a:srgbClr val="FFFFFF"/>
                </a:solidFill>
                <a:latin typeface="Arial Narrow"/>
                <a:cs typeface="Arial Narrow"/>
              </a:rPr>
              <a:t>2.</a:t>
            </a:r>
            <a:endParaRPr sz="900">
              <a:latin typeface="Arial Narrow"/>
              <a:cs typeface="Arial Narrow"/>
            </a:endParaRPr>
          </a:p>
        </p:txBody>
      </p:sp>
      <p:sp>
        <p:nvSpPr>
          <p:cNvPr id="313" name="object 313"/>
          <p:cNvSpPr/>
          <p:nvPr/>
        </p:nvSpPr>
        <p:spPr>
          <a:xfrm>
            <a:off x="4089759" y="8723194"/>
            <a:ext cx="2540" cy="300355"/>
          </a:xfrm>
          <a:custGeom>
            <a:avLst/>
            <a:gdLst/>
            <a:ahLst/>
            <a:cxnLst/>
            <a:rect l="l" t="t" r="r" b="b"/>
            <a:pathLst>
              <a:path w="2539" h="300354">
                <a:moveTo>
                  <a:pt x="0" y="0"/>
                </a:moveTo>
                <a:lnTo>
                  <a:pt x="2362" y="299999"/>
                </a:lnTo>
              </a:path>
            </a:pathLst>
          </a:custGeom>
          <a:ln w="24015">
            <a:solidFill>
              <a:srgbClr val="231F20"/>
            </a:solidFill>
          </a:ln>
        </p:spPr>
        <p:txBody>
          <a:bodyPr wrap="square" lIns="0" tIns="0" rIns="0" bIns="0" rtlCol="0"/>
          <a:lstStyle/>
          <a:p>
            <a:endParaRPr/>
          </a:p>
        </p:txBody>
      </p:sp>
      <p:sp>
        <p:nvSpPr>
          <p:cNvPr id="314" name="object 314"/>
          <p:cNvSpPr/>
          <p:nvPr/>
        </p:nvSpPr>
        <p:spPr>
          <a:xfrm>
            <a:off x="4056124" y="9012404"/>
            <a:ext cx="72390" cy="62865"/>
          </a:xfrm>
          <a:custGeom>
            <a:avLst/>
            <a:gdLst/>
            <a:ahLst/>
            <a:cxnLst/>
            <a:rect l="l" t="t" r="r" b="b"/>
            <a:pathLst>
              <a:path w="72389" h="62865">
                <a:moveTo>
                  <a:pt x="71831" y="0"/>
                </a:moveTo>
                <a:lnTo>
                  <a:pt x="0" y="571"/>
                </a:lnTo>
                <a:lnTo>
                  <a:pt x="36410" y="62484"/>
                </a:lnTo>
                <a:lnTo>
                  <a:pt x="71831" y="0"/>
                </a:lnTo>
                <a:close/>
              </a:path>
            </a:pathLst>
          </a:custGeom>
          <a:solidFill>
            <a:srgbClr val="231F20"/>
          </a:solidFill>
        </p:spPr>
        <p:txBody>
          <a:bodyPr wrap="square" lIns="0" tIns="0" rIns="0" bIns="0" rtlCol="0"/>
          <a:lstStyle/>
          <a:p>
            <a:endParaRPr/>
          </a:p>
        </p:txBody>
      </p:sp>
      <p:sp>
        <p:nvSpPr>
          <p:cNvPr id="315" name="object 315"/>
          <p:cNvSpPr/>
          <p:nvPr/>
        </p:nvSpPr>
        <p:spPr>
          <a:xfrm>
            <a:off x="4188265" y="8399469"/>
            <a:ext cx="977372" cy="1281010"/>
          </a:xfrm>
          <a:prstGeom prst="rect">
            <a:avLst/>
          </a:prstGeom>
          <a:blipFill>
            <a:blip r:embed="rId13" cstate="print"/>
            <a:stretch>
              <a:fillRect/>
            </a:stretch>
          </a:blipFill>
        </p:spPr>
        <p:txBody>
          <a:bodyPr wrap="square" lIns="0" tIns="0" rIns="0" bIns="0" rtlCol="0"/>
          <a:lstStyle/>
          <a:p>
            <a:endParaRPr/>
          </a:p>
        </p:txBody>
      </p:sp>
      <p:sp>
        <p:nvSpPr>
          <p:cNvPr id="316" name="object 316"/>
          <p:cNvSpPr/>
          <p:nvPr/>
        </p:nvSpPr>
        <p:spPr>
          <a:xfrm>
            <a:off x="5963430" y="3938232"/>
            <a:ext cx="89814" cy="219297"/>
          </a:xfrm>
          <a:prstGeom prst="rect">
            <a:avLst/>
          </a:prstGeom>
          <a:blipFill>
            <a:blip r:embed="rId14" cstate="print"/>
            <a:stretch>
              <a:fillRect/>
            </a:stretch>
          </a:blipFill>
        </p:spPr>
        <p:txBody>
          <a:bodyPr wrap="square" lIns="0" tIns="0" rIns="0" bIns="0" rtlCol="0"/>
          <a:lstStyle/>
          <a:p>
            <a:endParaRPr/>
          </a:p>
        </p:txBody>
      </p:sp>
      <p:sp>
        <p:nvSpPr>
          <p:cNvPr id="317" name="object 317"/>
          <p:cNvSpPr/>
          <p:nvPr/>
        </p:nvSpPr>
        <p:spPr>
          <a:xfrm>
            <a:off x="4035533" y="6979773"/>
            <a:ext cx="1082014" cy="1066642"/>
          </a:xfrm>
          <a:prstGeom prst="rect">
            <a:avLst/>
          </a:prstGeom>
          <a:blipFill>
            <a:blip r:embed="rId15" cstate="print"/>
            <a:stretch>
              <a:fillRect/>
            </a:stretch>
          </a:blipFill>
        </p:spPr>
        <p:txBody>
          <a:bodyPr wrap="square" lIns="0" tIns="0" rIns="0" bIns="0" rtlCol="0"/>
          <a:lstStyle/>
          <a:p>
            <a:endParaRPr/>
          </a:p>
        </p:txBody>
      </p:sp>
      <p:sp>
        <p:nvSpPr>
          <p:cNvPr id="318" name="object 318"/>
          <p:cNvSpPr txBox="1"/>
          <p:nvPr/>
        </p:nvSpPr>
        <p:spPr>
          <a:xfrm>
            <a:off x="4678040" y="7067574"/>
            <a:ext cx="165100" cy="208279"/>
          </a:xfrm>
          <a:prstGeom prst="rect">
            <a:avLst/>
          </a:prstGeom>
        </p:spPr>
        <p:txBody>
          <a:bodyPr vert="horz" wrap="square" lIns="0" tIns="12700" rIns="0" bIns="0" rtlCol="0">
            <a:spAutoFit/>
          </a:bodyPr>
          <a:lstStyle/>
          <a:p>
            <a:pPr>
              <a:lnSpc>
                <a:spcPct val="100000"/>
              </a:lnSpc>
              <a:spcBef>
                <a:spcPts val="100"/>
              </a:spcBef>
            </a:pPr>
            <a:r>
              <a:rPr sz="1200" dirty="0">
                <a:solidFill>
                  <a:srgbClr val="231F20"/>
                </a:solidFill>
                <a:latin typeface="Gulim"/>
                <a:cs typeface="Gulim"/>
              </a:rPr>
              <a:t>①</a:t>
            </a:r>
            <a:endParaRPr sz="1200">
              <a:latin typeface="Gulim"/>
              <a:cs typeface="Gulim"/>
            </a:endParaRPr>
          </a:p>
        </p:txBody>
      </p:sp>
      <p:sp>
        <p:nvSpPr>
          <p:cNvPr id="319" name="object 319"/>
          <p:cNvSpPr txBox="1"/>
          <p:nvPr/>
        </p:nvSpPr>
        <p:spPr>
          <a:xfrm>
            <a:off x="3707692" y="9996493"/>
            <a:ext cx="152400" cy="114935"/>
          </a:xfrm>
          <a:prstGeom prst="rect">
            <a:avLst/>
          </a:prstGeom>
        </p:spPr>
        <p:txBody>
          <a:bodyPr vert="horz" wrap="square" lIns="0" tIns="8890" rIns="0" bIns="0" rtlCol="0">
            <a:spAutoFit/>
          </a:bodyPr>
          <a:lstStyle/>
          <a:p>
            <a:pPr marL="34290">
              <a:lnSpc>
                <a:spcPct val="100000"/>
              </a:lnSpc>
              <a:spcBef>
                <a:spcPts val="70"/>
              </a:spcBef>
            </a:pPr>
            <a:r>
              <a:rPr sz="600" dirty="0">
                <a:solidFill>
                  <a:srgbClr val="131111"/>
                </a:solidFill>
                <a:latin typeface="Arial"/>
                <a:cs typeface="Arial"/>
              </a:rPr>
              <a:t>10</a:t>
            </a:r>
            <a:endParaRPr sz="600">
              <a:latin typeface="Arial"/>
              <a:cs typeface="Arial"/>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953006" y="1875983"/>
            <a:ext cx="2019703" cy="1018094"/>
          </a:xfrm>
          <a:prstGeom prst="rect">
            <a:avLst/>
          </a:prstGeom>
          <a:blipFill>
            <a:blip r:embed="rId2" cstate="print"/>
            <a:stretch>
              <a:fillRect/>
            </a:stretch>
          </a:blipFill>
        </p:spPr>
        <p:txBody>
          <a:bodyPr wrap="square" lIns="0" tIns="0" rIns="0" bIns="0" rtlCol="0"/>
          <a:lstStyle/>
          <a:p>
            <a:endParaRPr/>
          </a:p>
        </p:txBody>
      </p:sp>
      <p:sp>
        <p:nvSpPr>
          <p:cNvPr id="3" name="object 3"/>
          <p:cNvSpPr/>
          <p:nvPr/>
        </p:nvSpPr>
        <p:spPr>
          <a:xfrm>
            <a:off x="6321469" y="6131170"/>
            <a:ext cx="690765" cy="690778"/>
          </a:xfrm>
          <a:prstGeom prst="rect">
            <a:avLst/>
          </a:prstGeom>
          <a:blipFill>
            <a:blip r:embed="rId3" cstate="print"/>
            <a:stretch>
              <a:fillRect/>
            </a:stretch>
          </a:blipFill>
        </p:spPr>
        <p:txBody>
          <a:bodyPr wrap="square" lIns="0" tIns="0" rIns="0" bIns="0" rtlCol="0"/>
          <a:lstStyle/>
          <a:p>
            <a:endParaRPr/>
          </a:p>
        </p:txBody>
      </p:sp>
      <p:sp>
        <p:nvSpPr>
          <p:cNvPr id="4" name="object 4"/>
          <p:cNvSpPr/>
          <p:nvPr/>
        </p:nvSpPr>
        <p:spPr>
          <a:xfrm>
            <a:off x="4763034" y="6189178"/>
            <a:ext cx="659406" cy="667480"/>
          </a:xfrm>
          <a:prstGeom prst="rect">
            <a:avLst/>
          </a:prstGeom>
          <a:blipFill>
            <a:blip r:embed="rId4" cstate="print"/>
            <a:stretch>
              <a:fillRect/>
            </a:stretch>
          </a:blipFill>
        </p:spPr>
        <p:txBody>
          <a:bodyPr wrap="square" lIns="0" tIns="0" rIns="0" bIns="0" rtlCol="0"/>
          <a:lstStyle/>
          <a:p>
            <a:endParaRPr/>
          </a:p>
        </p:txBody>
      </p:sp>
      <p:sp>
        <p:nvSpPr>
          <p:cNvPr id="5" name="object 5"/>
          <p:cNvSpPr/>
          <p:nvPr/>
        </p:nvSpPr>
        <p:spPr>
          <a:xfrm>
            <a:off x="5071844" y="6469761"/>
            <a:ext cx="125155" cy="113044"/>
          </a:xfrm>
          <a:prstGeom prst="rect">
            <a:avLst/>
          </a:prstGeom>
          <a:blipFill>
            <a:blip r:embed="rId5" cstate="print"/>
            <a:stretch>
              <a:fillRect/>
            </a:stretch>
          </a:blipFill>
        </p:spPr>
        <p:txBody>
          <a:bodyPr wrap="square" lIns="0" tIns="0" rIns="0" bIns="0" rtlCol="0"/>
          <a:lstStyle/>
          <a:p>
            <a:endParaRPr/>
          </a:p>
        </p:txBody>
      </p:sp>
      <p:sp>
        <p:nvSpPr>
          <p:cNvPr id="6" name="object 6"/>
          <p:cNvSpPr/>
          <p:nvPr/>
        </p:nvSpPr>
        <p:spPr>
          <a:xfrm>
            <a:off x="4719137" y="6176773"/>
            <a:ext cx="1902284" cy="1345785"/>
          </a:xfrm>
          <a:prstGeom prst="rect">
            <a:avLst/>
          </a:prstGeom>
          <a:blipFill>
            <a:blip r:embed="rId6" cstate="print"/>
            <a:stretch>
              <a:fillRect/>
            </a:stretch>
          </a:blipFill>
        </p:spPr>
        <p:txBody>
          <a:bodyPr wrap="square" lIns="0" tIns="0" rIns="0" bIns="0" rtlCol="0"/>
          <a:lstStyle/>
          <a:p>
            <a:endParaRPr/>
          </a:p>
        </p:txBody>
      </p:sp>
      <p:sp>
        <p:nvSpPr>
          <p:cNvPr id="7" name="object 7"/>
          <p:cNvSpPr/>
          <p:nvPr/>
        </p:nvSpPr>
        <p:spPr>
          <a:xfrm>
            <a:off x="4194007" y="2310458"/>
            <a:ext cx="162153" cy="110670"/>
          </a:xfrm>
          <a:prstGeom prst="rect">
            <a:avLst/>
          </a:prstGeom>
          <a:blipFill>
            <a:blip r:embed="rId7" cstate="print"/>
            <a:stretch>
              <a:fillRect/>
            </a:stretch>
          </a:blipFill>
        </p:spPr>
        <p:txBody>
          <a:bodyPr wrap="square" lIns="0" tIns="0" rIns="0" bIns="0" rtlCol="0"/>
          <a:lstStyle/>
          <a:p>
            <a:endParaRPr/>
          </a:p>
        </p:txBody>
      </p:sp>
      <p:sp>
        <p:nvSpPr>
          <p:cNvPr id="8" name="object 8"/>
          <p:cNvSpPr/>
          <p:nvPr/>
        </p:nvSpPr>
        <p:spPr>
          <a:xfrm>
            <a:off x="4317317" y="2273156"/>
            <a:ext cx="390525" cy="212725"/>
          </a:xfrm>
          <a:custGeom>
            <a:avLst/>
            <a:gdLst/>
            <a:ahLst/>
            <a:cxnLst/>
            <a:rect l="l" t="t" r="r" b="b"/>
            <a:pathLst>
              <a:path w="390525" h="212725">
                <a:moveTo>
                  <a:pt x="0" y="135372"/>
                </a:moveTo>
                <a:lnTo>
                  <a:pt x="107956" y="165482"/>
                </a:lnTo>
                <a:lnTo>
                  <a:pt x="196810" y="153666"/>
                </a:lnTo>
                <a:lnTo>
                  <a:pt x="257076" y="126839"/>
                </a:lnTo>
                <a:lnTo>
                  <a:pt x="279273" y="111915"/>
                </a:lnTo>
                <a:lnTo>
                  <a:pt x="319797" y="98676"/>
                </a:lnTo>
                <a:lnTo>
                  <a:pt x="344797" y="100147"/>
                </a:lnTo>
                <a:lnTo>
                  <a:pt x="357459" y="107502"/>
                </a:lnTo>
                <a:lnTo>
                  <a:pt x="360972" y="111915"/>
                </a:lnTo>
                <a:lnTo>
                  <a:pt x="363590" y="146519"/>
                </a:lnTo>
                <a:lnTo>
                  <a:pt x="339942" y="158111"/>
                </a:lnTo>
                <a:lnTo>
                  <a:pt x="310639" y="157292"/>
                </a:lnTo>
                <a:lnTo>
                  <a:pt x="296291" y="154663"/>
                </a:lnTo>
                <a:lnTo>
                  <a:pt x="295579" y="154993"/>
                </a:lnTo>
                <a:lnTo>
                  <a:pt x="294894" y="155324"/>
                </a:lnTo>
                <a:lnTo>
                  <a:pt x="294208" y="155654"/>
                </a:lnTo>
                <a:lnTo>
                  <a:pt x="128516" y="212479"/>
                </a:lnTo>
                <a:lnTo>
                  <a:pt x="41349" y="205808"/>
                </a:lnTo>
                <a:lnTo>
                  <a:pt x="7520" y="173812"/>
                </a:lnTo>
                <a:lnTo>
                  <a:pt x="1841" y="154663"/>
                </a:lnTo>
                <a:lnTo>
                  <a:pt x="1820" y="121737"/>
                </a:lnTo>
                <a:lnTo>
                  <a:pt x="12274" y="94668"/>
                </a:lnTo>
                <a:lnTo>
                  <a:pt x="24747" y="76325"/>
                </a:lnTo>
                <a:lnTo>
                  <a:pt x="30784" y="69573"/>
                </a:lnTo>
                <a:lnTo>
                  <a:pt x="123897" y="31860"/>
                </a:lnTo>
                <a:lnTo>
                  <a:pt x="200412" y="21912"/>
                </a:lnTo>
                <a:lnTo>
                  <a:pt x="252248" y="26005"/>
                </a:lnTo>
                <a:lnTo>
                  <a:pt x="271322" y="30419"/>
                </a:lnTo>
                <a:lnTo>
                  <a:pt x="315762" y="7471"/>
                </a:lnTo>
                <a:lnTo>
                  <a:pt x="359555" y="8163"/>
                </a:lnTo>
                <a:lnTo>
                  <a:pt x="386598" y="50792"/>
                </a:lnTo>
                <a:lnTo>
                  <a:pt x="390282" y="80061"/>
                </a:lnTo>
                <a:lnTo>
                  <a:pt x="388188" y="104168"/>
                </a:lnTo>
              </a:path>
            </a:pathLst>
          </a:custGeom>
          <a:ln w="6273">
            <a:solidFill>
              <a:srgbClr val="231F20"/>
            </a:solidFill>
          </a:ln>
        </p:spPr>
        <p:txBody>
          <a:bodyPr wrap="square" lIns="0" tIns="0" rIns="0" bIns="0" rtlCol="0"/>
          <a:lstStyle/>
          <a:p>
            <a:endParaRPr/>
          </a:p>
        </p:txBody>
      </p:sp>
      <p:sp>
        <p:nvSpPr>
          <p:cNvPr id="9" name="object 9"/>
          <p:cNvSpPr/>
          <p:nvPr/>
        </p:nvSpPr>
        <p:spPr>
          <a:xfrm>
            <a:off x="4319159" y="2326480"/>
            <a:ext cx="399415" cy="203835"/>
          </a:xfrm>
          <a:custGeom>
            <a:avLst/>
            <a:gdLst/>
            <a:ahLst/>
            <a:cxnLst/>
            <a:rect l="l" t="t" r="r" b="b"/>
            <a:pathLst>
              <a:path w="399414" h="203835">
                <a:moveTo>
                  <a:pt x="3975" y="58594"/>
                </a:moveTo>
                <a:lnTo>
                  <a:pt x="64050" y="111365"/>
                </a:lnTo>
                <a:lnTo>
                  <a:pt x="110194" y="126907"/>
                </a:lnTo>
                <a:lnTo>
                  <a:pt x="165916" y="103378"/>
                </a:lnTo>
                <a:lnTo>
                  <a:pt x="254723" y="38935"/>
                </a:lnTo>
                <a:lnTo>
                  <a:pt x="310072" y="8803"/>
                </a:lnTo>
                <a:lnTo>
                  <a:pt x="342233" y="0"/>
                </a:lnTo>
                <a:lnTo>
                  <a:pt x="363544" y="13642"/>
                </a:lnTo>
                <a:lnTo>
                  <a:pt x="386346" y="50847"/>
                </a:lnTo>
                <a:lnTo>
                  <a:pt x="399306" y="94425"/>
                </a:lnTo>
                <a:lnTo>
                  <a:pt x="396297" y="117152"/>
                </a:lnTo>
                <a:lnTo>
                  <a:pt x="370723" y="126408"/>
                </a:lnTo>
                <a:lnTo>
                  <a:pt x="315988" y="129574"/>
                </a:lnTo>
                <a:lnTo>
                  <a:pt x="312499" y="163990"/>
                </a:lnTo>
                <a:lnTo>
                  <a:pt x="293787" y="183157"/>
                </a:lnTo>
                <a:lnTo>
                  <a:pt x="244060" y="194002"/>
                </a:lnTo>
                <a:lnTo>
                  <a:pt x="147523" y="203450"/>
                </a:lnTo>
                <a:lnTo>
                  <a:pt x="101725" y="203188"/>
                </a:lnTo>
                <a:lnTo>
                  <a:pt x="57524" y="195991"/>
                </a:lnTo>
                <a:lnTo>
                  <a:pt x="23211" y="179899"/>
                </a:lnTo>
                <a:lnTo>
                  <a:pt x="7073" y="152955"/>
                </a:lnTo>
                <a:lnTo>
                  <a:pt x="7073" y="126298"/>
                </a:lnTo>
                <a:lnTo>
                  <a:pt x="0" y="101330"/>
                </a:lnTo>
                <a:lnTo>
                  <a:pt x="54272" y="144003"/>
                </a:lnTo>
                <a:lnTo>
                  <a:pt x="100136" y="157637"/>
                </a:lnTo>
                <a:lnTo>
                  <a:pt x="162588" y="141697"/>
                </a:lnTo>
                <a:lnTo>
                  <a:pt x="266623" y="95653"/>
                </a:lnTo>
                <a:lnTo>
                  <a:pt x="278096" y="87562"/>
                </a:lnTo>
                <a:lnTo>
                  <a:pt x="283871" y="82029"/>
                </a:lnTo>
                <a:lnTo>
                  <a:pt x="285706" y="76500"/>
                </a:lnTo>
                <a:lnTo>
                  <a:pt x="285356" y="68424"/>
                </a:lnTo>
                <a:lnTo>
                  <a:pt x="280822" y="58035"/>
                </a:lnTo>
              </a:path>
            </a:pathLst>
          </a:custGeom>
          <a:ln w="6273">
            <a:solidFill>
              <a:srgbClr val="231F20"/>
            </a:solidFill>
          </a:ln>
        </p:spPr>
        <p:txBody>
          <a:bodyPr wrap="square" lIns="0" tIns="0" rIns="0" bIns="0" rtlCol="0"/>
          <a:lstStyle/>
          <a:p>
            <a:endParaRPr/>
          </a:p>
        </p:txBody>
      </p:sp>
      <p:sp>
        <p:nvSpPr>
          <p:cNvPr id="10" name="object 10"/>
          <p:cNvSpPr/>
          <p:nvPr/>
        </p:nvSpPr>
        <p:spPr>
          <a:xfrm>
            <a:off x="4407110" y="2336979"/>
            <a:ext cx="125730" cy="43180"/>
          </a:xfrm>
          <a:custGeom>
            <a:avLst/>
            <a:gdLst/>
            <a:ahLst/>
            <a:cxnLst/>
            <a:rect l="l" t="t" r="r" b="b"/>
            <a:pathLst>
              <a:path w="125729" h="43180">
                <a:moveTo>
                  <a:pt x="0" y="43173"/>
                </a:moveTo>
                <a:lnTo>
                  <a:pt x="33512" y="12565"/>
                </a:lnTo>
                <a:lnTo>
                  <a:pt x="57743" y="0"/>
                </a:lnTo>
                <a:lnTo>
                  <a:pt x="84446" y="3350"/>
                </a:lnTo>
                <a:lnTo>
                  <a:pt x="125374" y="20491"/>
                </a:lnTo>
              </a:path>
            </a:pathLst>
          </a:custGeom>
          <a:ln w="6273">
            <a:solidFill>
              <a:srgbClr val="231F20"/>
            </a:solidFill>
          </a:ln>
        </p:spPr>
        <p:txBody>
          <a:bodyPr wrap="square" lIns="0" tIns="0" rIns="0" bIns="0" rtlCol="0"/>
          <a:lstStyle/>
          <a:p>
            <a:endParaRPr/>
          </a:p>
        </p:txBody>
      </p:sp>
      <p:sp>
        <p:nvSpPr>
          <p:cNvPr id="11" name="object 11"/>
          <p:cNvSpPr/>
          <p:nvPr/>
        </p:nvSpPr>
        <p:spPr>
          <a:xfrm>
            <a:off x="4300373" y="2462139"/>
            <a:ext cx="363220" cy="138430"/>
          </a:xfrm>
          <a:custGeom>
            <a:avLst/>
            <a:gdLst/>
            <a:ahLst/>
            <a:cxnLst/>
            <a:rect l="l" t="t" r="r" b="b"/>
            <a:pathLst>
              <a:path w="363220" h="138430">
                <a:moveTo>
                  <a:pt x="30426" y="30924"/>
                </a:moveTo>
                <a:lnTo>
                  <a:pt x="8322" y="49507"/>
                </a:lnTo>
                <a:lnTo>
                  <a:pt x="0" y="62576"/>
                </a:lnTo>
                <a:lnTo>
                  <a:pt x="4597" y="76315"/>
                </a:lnTo>
                <a:lnTo>
                  <a:pt x="42308" y="112699"/>
                </a:lnTo>
                <a:lnTo>
                  <a:pt x="118879" y="134290"/>
                </a:lnTo>
                <a:lnTo>
                  <a:pt x="167131" y="137879"/>
                </a:lnTo>
                <a:lnTo>
                  <a:pt x="217185" y="135185"/>
                </a:lnTo>
                <a:lnTo>
                  <a:pt x="265408" y="125102"/>
                </a:lnTo>
                <a:lnTo>
                  <a:pt x="308166" y="106521"/>
                </a:lnTo>
                <a:lnTo>
                  <a:pt x="341827" y="78334"/>
                </a:lnTo>
                <a:lnTo>
                  <a:pt x="362759" y="39433"/>
                </a:lnTo>
                <a:lnTo>
                  <a:pt x="360345" y="25813"/>
                </a:lnTo>
                <a:lnTo>
                  <a:pt x="355876" y="15144"/>
                </a:lnTo>
                <a:lnTo>
                  <a:pt x="348425" y="6761"/>
                </a:lnTo>
                <a:lnTo>
                  <a:pt x="337067" y="0"/>
                </a:lnTo>
              </a:path>
            </a:pathLst>
          </a:custGeom>
          <a:ln w="6273">
            <a:solidFill>
              <a:srgbClr val="231F20"/>
            </a:solidFill>
          </a:ln>
        </p:spPr>
        <p:txBody>
          <a:bodyPr wrap="square" lIns="0" tIns="0" rIns="0" bIns="0" rtlCol="0"/>
          <a:lstStyle/>
          <a:p>
            <a:endParaRPr/>
          </a:p>
        </p:txBody>
      </p:sp>
      <p:sp>
        <p:nvSpPr>
          <p:cNvPr id="12" name="object 12"/>
          <p:cNvSpPr/>
          <p:nvPr/>
        </p:nvSpPr>
        <p:spPr>
          <a:xfrm>
            <a:off x="4302023" y="2506101"/>
            <a:ext cx="379730" cy="245110"/>
          </a:xfrm>
          <a:custGeom>
            <a:avLst/>
            <a:gdLst/>
            <a:ahLst/>
            <a:cxnLst/>
            <a:rect l="l" t="t" r="r" b="b"/>
            <a:pathLst>
              <a:path w="379729" h="245110">
                <a:moveTo>
                  <a:pt x="8361" y="24993"/>
                </a:moveTo>
                <a:lnTo>
                  <a:pt x="2482" y="78783"/>
                </a:lnTo>
                <a:lnTo>
                  <a:pt x="0" y="109318"/>
                </a:lnTo>
                <a:lnTo>
                  <a:pt x="444" y="127942"/>
                </a:lnTo>
                <a:lnTo>
                  <a:pt x="3344" y="145999"/>
                </a:lnTo>
                <a:lnTo>
                  <a:pt x="5084" y="169583"/>
                </a:lnTo>
                <a:lnTo>
                  <a:pt x="37964" y="209092"/>
                </a:lnTo>
                <a:lnTo>
                  <a:pt x="99252" y="235405"/>
                </a:lnTo>
                <a:lnTo>
                  <a:pt x="175995" y="244944"/>
                </a:lnTo>
                <a:lnTo>
                  <a:pt x="216113" y="242305"/>
                </a:lnTo>
                <a:lnTo>
                  <a:pt x="255237" y="234130"/>
                </a:lnTo>
                <a:lnTo>
                  <a:pt x="291749" y="219973"/>
                </a:lnTo>
                <a:lnTo>
                  <a:pt x="324027" y="199384"/>
                </a:lnTo>
                <a:lnTo>
                  <a:pt x="350454" y="171918"/>
                </a:lnTo>
                <a:lnTo>
                  <a:pt x="369411" y="137127"/>
                </a:lnTo>
                <a:lnTo>
                  <a:pt x="379277" y="94564"/>
                </a:lnTo>
                <a:lnTo>
                  <a:pt x="361103" y="0"/>
                </a:lnTo>
              </a:path>
            </a:pathLst>
          </a:custGeom>
          <a:ln w="6273">
            <a:solidFill>
              <a:srgbClr val="231F20"/>
            </a:solidFill>
          </a:ln>
        </p:spPr>
        <p:txBody>
          <a:bodyPr wrap="square" lIns="0" tIns="0" rIns="0" bIns="0" rtlCol="0"/>
          <a:lstStyle/>
          <a:p>
            <a:endParaRPr/>
          </a:p>
        </p:txBody>
      </p:sp>
      <p:sp>
        <p:nvSpPr>
          <p:cNvPr id="13" name="object 13"/>
          <p:cNvSpPr/>
          <p:nvPr/>
        </p:nvSpPr>
        <p:spPr>
          <a:xfrm>
            <a:off x="4167652" y="2544183"/>
            <a:ext cx="642620" cy="381635"/>
          </a:xfrm>
          <a:custGeom>
            <a:avLst/>
            <a:gdLst/>
            <a:ahLst/>
            <a:cxnLst/>
            <a:rect l="l" t="t" r="r" b="b"/>
            <a:pathLst>
              <a:path w="642620" h="381635">
                <a:moveTo>
                  <a:pt x="138714" y="30010"/>
                </a:moveTo>
                <a:lnTo>
                  <a:pt x="93715" y="60263"/>
                </a:lnTo>
                <a:lnTo>
                  <a:pt x="58283" y="89795"/>
                </a:lnTo>
                <a:lnTo>
                  <a:pt x="31805" y="118502"/>
                </a:lnTo>
                <a:lnTo>
                  <a:pt x="3275" y="173027"/>
                </a:lnTo>
                <a:lnTo>
                  <a:pt x="0" y="198638"/>
                </a:lnTo>
                <a:lnTo>
                  <a:pt x="3237" y="223009"/>
                </a:lnTo>
                <a:lnTo>
                  <a:pt x="26806" y="267619"/>
                </a:lnTo>
                <a:lnTo>
                  <a:pt x="69096" y="306028"/>
                </a:lnTo>
                <a:lnTo>
                  <a:pt x="125221" y="337409"/>
                </a:lnTo>
                <a:lnTo>
                  <a:pt x="190295" y="360933"/>
                </a:lnTo>
                <a:lnTo>
                  <a:pt x="259432" y="375770"/>
                </a:lnTo>
                <a:lnTo>
                  <a:pt x="327746" y="381093"/>
                </a:lnTo>
                <a:lnTo>
                  <a:pt x="360068" y="379927"/>
                </a:lnTo>
                <a:lnTo>
                  <a:pt x="458450" y="363263"/>
                </a:lnTo>
                <a:lnTo>
                  <a:pt x="514198" y="346467"/>
                </a:lnTo>
                <a:lnTo>
                  <a:pt x="558544" y="326253"/>
                </a:lnTo>
                <a:lnTo>
                  <a:pt x="592440" y="303191"/>
                </a:lnTo>
                <a:lnTo>
                  <a:pt x="632685" y="250798"/>
                </a:lnTo>
                <a:lnTo>
                  <a:pt x="642535" y="193842"/>
                </a:lnTo>
                <a:lnTo>
                  <a:pt x="638440" y="165076"/>
                </a:lnTo>
                <a:lnTo>
                  <a:pt x="616960" y="109813"/>
                </a:lnTo>
                <a:lnTo>
                  <a:pt x="584098" y="61372"/>
                </a:lnTo>
                <a:lnTo>
                  <a:pt x="547461" y="24307"/>
                </a:lnTo>
                <a:lnTo>
                  <a:pt x="514653" y="3171"/>
                </a:lnTo>
                <a:lnTo>
                  <a:pt x="502061" y="0"/>
                </a:lnTo>
              </a:path>
            </a:pathLst>
          </a:custGeom>
          <a:ln w="6273">
            <a:solidFill>
              <a:srgbClr val="231F20"/>
            </a:solidFill>
          </a:ln>
        </p:spPr>
        <p:txBody>
          <a:bodyPr wrap="square" lIns="0" tIns="0" rIns="0" bIns="0" rtlCol="0"/>
          <a:lstStyle/>
          <a:p>
            <a:endParaRPr/>
          </a:p>
        </p:txBody>
      </p:sp>
      <p:sp>
        <p:nvSpPr>
          <p:cNvPr id="14" name="object 14"/>
          <p:cNvSpPr/>
          <p:nvPr/>
        </p:nvSpPr>
        <p:spPr>
          <a:xfrm>
            <a:off x="4259583" y="2344638"/>
            <a:ext cx="19685" cy="24130"/>
          </a:xfrm>
          <a:custGeom>
            <a:avLst/>
            <a:gdLst/>
            <a:ahLst/>
            <a:cxnLst/>
            <a:rect l="l" t="t" r="r" b="b"/>
            <a:pathLst>
              <a:path w="19685" h="24130">
                <a:moveTo>
                  <a:pt x="19634" y="0"/>
                </a:moveTo>
                <a:lnTo>
                  <a:pt x="0" y="23596"/>
                </a:lnTo>
              </a:path>
            </a:pathLst>
          </a:custGeom>
          <a:ln w="6273">
            <a:solidFill>
              <a:srgbClr val="231F20"/>
            </a:solidFill>
          </a:ln>
        </p:spPr>
        <p:txBody>
          <a:bodyPr wrap="square" lIns="0" tIns="0" rIns="0" bIns="0" rtlCol="0"/>
          <a:lstStyle/>
          <a:p>
            <a:endParaRPr/>
          </a:p>
        </p:txBody>
      </p:sp>
      <p:sp>
        <p:nvSpPr>
          <p:cNvPr id="15" name="object 15"/>
          <p:cNvSpPr/>
          <p:nvPr/>
        </p:nvSpPr>
        <p:spPr>
          <a:xfrm>
            <a:off x="4293632" y="2347788"/>
            <a:ext cx="14604" cy="26034"/>
          </a:xfrm>
          <a:custGeom>
            <a:avLst/>
            <a:gdLst/>
            <a:ahLst/>
            <a:cxnLst/>
            <a:rect l="l" t="t" r="r" b="b"/>
            <a:pathLst>
              <a:path w="14604" h="26035">
                <a:moveTo>
                  <a:pt x="14173" y="0"/>
                </a:moveTo>
                <a:lnTo>
                  <a:pt x="0" y="25565"/>
                </a:lnTo>
              </a:path>
            </a:pathLst>
          </a:custGeom>
          <a:ln w="6273">
            <a:solidFill>
              <a:srgbClr val="231F20"/>
            </a:solidFill>
          </a:ln>
        </p:spPr>
        <p:txBody>
          <a:bodyPr wrap="square" lIns="0" tIns="0" rIns="0" bIns="0" rtlCol="0"/>
          <a:lstStyle/>
          <a:p>
            <a:endParaRPr/>
          </a:p>
        </p:txBody>
      </p:sp>
      <p:sp>
        <p:nvSpPr>
          <p:cNvPr id="16" name="object 16"/>
          <p:cNvSpPr/>
          <p:nvPr/>
        </p:nvSpPr>
        <p:spPr>
          <a:xfrm>
            <a:off x="4287965" y="2387245"/>
            <a:ext cx="5715" cy="19050"/>
          </a:xfrm>
          <a:custGeom>
            <a:avLst/>
            <a:gdLst/>
            <a:ahLst/>
            <a:cxnLst/>
            <a:rect l="l" t="t" r="r" b="b"/>
            <a:pathLst>
              <a:path w="5714" h="19050">
                <a:moveTo>
                  <a:pt x="5664" y="0"/>
                </a:moveTo>
                <a:lnTo>
                  <a:pt x="0" y="18453"/>
                </a:lnTo>
              </a:path>
            </a:pathLst>
          </a:custGeom>
          <a:ln w="6273">
            <a:solidFill>
              <a:srgbClr val="231F20"/>
            </a:solidFill>
          </a:ln>
        </p:spPr>
        <p:txBody>
          <a:bodyPr wrap="square" lIns="0" tIns="0" rIns="0" bIns="0" rtlCol="0"/>
          <a:lstStyle/>
          <a:p>
            <a:endParaRPr/>
          </a:p>
        </p:txBody>
      </p:sp>
      <p:sp>
        <p:nvSpPr>
          <p:cNvPr id="17" name="object 17"/>
          <p:cNvSpPr/>
          <p:nvPr/>
        </p:nvSpPr>
        <p:spPr>
          <a:xfrm>
            <a:off x="4396313" y="2315318"/>
            <a:ext cx="142608" cy="82239"/>
          </a:xfrm>
          <a:prstGeom prst="rect">
            <a:avLst/>
          </a:prstGeom>
          <a:blipFill>
            <a:blip r:embed="rId8" cstate="print"/>
            <a:stretch>
              <a:fillRect/>
            </a:stretch>
          </a:blipFill>
        </p:spPr>
        <p:txBody>
          <a:bodyPr wrap="square" lIns="0" tIns="0" rIns="0" bIns="0" rtlCol="0"/>
          <a:lstStyle/>
          <a:p>
            <a:endParaRPr/>
          </a:p>
        </p:txBody>
      </p:sp>
      <p:sp>
        <p:nvSpPr>
          <p:cNvPr id="18" name="object 18"/>
          <p:cNvSpPr/>
          <p:nvPr/>
        </p:nvSpPr>
        <p:spPr>
          <a:xfrm>
            <a:off x="4365738" y="1872907"/>
            <a:ext cx="630555" cy="516890"/>
          </a:xfrm>
          <a:custGeom>
            <a:avLst/>
            <a:gdLst/>
            <a:ahLst/>
            <a:cxnLst/>
            <a:rect l="l" t="t" r="r" b="b"/>
            <a:pathLst>
              <a:path w="630554" h="516889">
                <a:moveTo>
                  <a:pt x="618498" y="0"/>
                </a:moveTo>
                <a:lnTo>
                  <a:pt x="434071" y="0"/>
                </a:lnTo>
                <a:lnTo>
                  <a:pt x="411126" y="50077"/>
                </a:lnTo>
                <a:lnTo>
                  <a:pt x="315633" y="156844"/>
                </a:lnTo>
                <a:lnTo>
                  <a:pt x="145530" y="301344"/>
                </a:lnTo>
                <a:lnTo>
                  <a:pt x="113430" y="326869"/>
                </a:lnTo>
                <a:lnTo>
                  <a:pt x="79669" y="351672"/>
                </a:lnTo>
                <a:lnTo>
                  <a:pt x="44215" y="375644"/>
                </a:lnTo>
                <a:lnTo>
                  <a:pt x="7036" y="398676"/>
                </a:lnTo>
                <a:lnTo>
                  <a:pt x="0" y="480427"/>
                </a:lnTo>
                <a:lnTo>
                  <a:pt x="24895" y="516705"/>
                </a:lnTo>
                <a:lnTo>
                  <a:pt x="106241" y="515639"/>
                </a:lnTo>
                <a:lnTo>
                  <a:pt x="268554" y="485354"/>
                </a:lnTo>
                <a:lnTo>
                  <a:pt x="470069" y="367184"/>
                </a:lnTo>
                <a:lnTo>
                  <a:pt x="574936" y="281228"/>
                </a:lnTo>
                <a:lnTo>
                  <a:pt x="617080" y="185579"/>
                </a:lnTo>
                <a:lnTo>
                  <a:pt x="630428" y="38327"/>
                </a:lnTo>
                <a:lnTo>
                  <a:pt x="618498" y="0"/>
                </a:lnTo>
                <a:close/>
              </a:path>
            </a:pathLst>
          </a:custGeom>
          <a:solidFill>
            <a:srgbClr val="FFFFFF"/>
          </a:solidFill>
        </p:spPr>
        <p:txBody>
          <a:bodyPr wrap="square" lIns="0" tIns="0" rIns="0" bIns="0" rtlCol="0"/>
          <a:lstStyle/>
          <a:p>
            <a:endParaRPr/>
          </a:p>
        </p:txBody>
      </p:sp>
      <p:sp>
        <p:nvSpPr>
          <p:cNvPr id="19" name="object 19"/>
          <p:cNvSpPr/>
          <p:nvPr/>
        </p:nvSpPr>
        <p:spPr>
          <a:xfrm>
            <a:off x="4365738" y="1872907"/>
            <a:ext cx="630555" cy="516890"/>
          </a:xfrm>
          <a:custGeom>
            <a:avLst/>
            <a:gdLst/>
            <a:ahLst/>
            <a:cxnLst/>
            <a:rect l="l" t="t" r="r" b="b"/>
            <a:pathLst>
              <a:path w="630554" h="516889">
                <a:moveTo>
                  <a:pt x="434071" y="0"/>
                </a:moveTo>
                <a:lnTo>
                  <a:pt x="411126" y="50077"/>
                </a:lnTo>
                <a:lnTo>
                  <a:pt x="315633" y="156844"/>
                </a:lnTo>
                <a:lnTo>
                  <a:pt x="145530" y="301344"/>
                </a:lnTo>
                <a:lnTo>
                  <a:pt x="113430" y="326869"/>
                </a:lnTo>
                <a:lnTo>
                  <a:pt x="79669" y="351672"/>
                </a:lnTo>
                <a:lnTo>
                  <a:pt x="44215" y="375644"/>
                </a:lnTo>
                <a:lnTo>
                  <a:pt x="7036" y="398676"/>
                </a:lnTo>
                <a:lnTo>
                  <a:pt x="0" y="480427"/>
                </a:lnTo>
                <a:lnTo>
                  <a:pt x="24895" y="516705"/>
                </a:lnTo>
                <a:lnTo>
                  <a:pt x="106241" y="515639"/>
                </a:lnTo>
                <a:lnTo>
                  <a:pt x="268554" y="485354"/>
                </a:lnTo>
                <a:lnTo>
                  <a:pt x="470069" y="367184"/>
                </a:lnTo>
                <a:lnTo>
                  <a:pt x="574936" y="281228"/>
                </a:lnTo>
                <a:lnTo>
                  <a:pt x="617080" y="185579"/>
                </a:lnTo>
                <a:lnTo>
                  <a:pt x="630428" y="38327"/>
                </a:lnTo>
                <a:lnTo>
                  <a:pt x="618498" y="0"/>
                </a:lnTo>
                <a:lnTo>
                  <a:pt x="434071" y="0"/>
                </a:lnTo>
              </a:path>
            </a:pathLst>
          </a:custGeom>
          <a:ln w="6273">
            <a:solidFill>
              <a:srgbClr val="231F20"/>
            </a:solidFill>
          </a:ln>
        </p:spPr>
        <p:txBody>
          <a:bodyPr wrap="square" lIns="0" tIns="0" rIns="0" bIns="0" rtlCol="0"/>
          <a:lstStyle/>
          <a:p>
            <a:endParaRPr/>
          </a:p>
        </p:txBody>
      </p:sp>
      <p:sp>
        <p:nvSpPr>
          <p:cNvPr id="20" name="object 20"/>
          <p:cNvSpPr/>
          <p:nvPr/>
        </p:nvSpPr>
        <p:spPr>
          <a:xfrm>
            <a:off x="4381785" y="2191743"/>
            <a:ext cx="163707" cy="98183"/>
          </a:xfrm>
          <a:prstGeom prst="rect">
            <a:avLst/>
          </a:prstGeom>
          <a:blipFill>
            <a:blip r:embed="rId9" cstate="print"/>
            <a:stretch>
              <a:fillRect/>
            </a:stretch>
          </a:blipFill>
        </p:spPr>
        <p:txBody>
          <a:bodyPr wrap="square" lIns="0" tIns="0" rIns="0" bIns="0" rtlCol="0"/>
          <a:lstStyle/>
          <a:p>
            <a:endParaRPr/>
          </a:p>
        </p:txBody>
      </p:sp>
      <p:sp>
        <p:nvSpPr>
          <p:cNvPr id="21" name="object 21"/>
          <p:cNvSpPr/>
          <p:nvPr/>
        </p:nvSpPr>
        <p:spPr>
          <a:xfrm>
            <a:off x="4951177" y="1968915"/>
            <a:ext cx="179292" cy="184161"/>
          </a:xfrm>
          <a:prstGeom prst="rect">
            <a:avLst/>
          </a:prstGeom>
          <a:blipFill>
            <a:blip r:embed="rId10" cstate="print"/>
            <a:stretch>
              <a:fillRect/>
            </a:stretch>
          </a:blipFill>
        </p:spPr>
        <p:txBody>
          <a:bodyPr wrap="square" lIns="0" tIns="0" rIns="0" bIns="0" rtlCol="0"/>
          <a:lstStyle/>
          <a:p>
            <a:endParaRPr/>
          </a:p>
        </p:txBody>
      </p:sp>
      <p:sp>
        <p:nvSpPr>
          <p:cNvPr id="22" name="object 22"/>
          <p:cNvSpPr/>
          <p:nvPr/>
        </p:nvSpPr>
        <p:spPr>
          <a:xfrm>
            <a:off x="4598762" y="2253107"/>
            <a:ext cx="528955" cy="294005"/>
          </a:xfrm>
          <a:custGeom>
            <a:avLst/>
            <a:gdLst/>
            <a:ahLst/>
            <a:cxnLst/>
            <a:rect l="l" t="t" r="r" b="b"/>
            <a:pathLst>
              <a:path w="528954" h="294005">
                <a:moveTo>
                  <a:pt x="528570" y="0"/>
                </a:moveTo>
                <a:lnTo>
                  <a:pt x="45283" y="202395"/>
                </a:lnTo>
                <a:lnTo>
                  <a:pt x="13328" y="233797"/>
                </a:lnTo>
                <a:lnTo>
                  <a:pt x="0" y="253773"/>
                </a:lnTo>
                <a:lnTo>
                  <a:pt x="2890" y="270883"/>
                </a:lnTo>
                <a:lnTo>
                  <a:pt x="19591" y="293683"/>
                </a:lnTo>
                <a:lnTo>
                  <a:pt x="87847" y="284763"/>
                </a:lnTo>
                <a:lnTo>
                  <a:pt x="134921" y="276946"/>
                </a:lnTo>
                <a:lnTo>
                  <a:pt x="182702" y="265874"/>
                </a:lnTo>
                <a:lnTo>
                  <a:pt x="253080" y="247188"/>
                </a:lnTo>
                <a:lnTo>
                  <a:pt x="372094" y="169750"/>
                </a:lnTo>
                <a:lnTo>
                  <a:pt x="440567" y="127981"/>
                </a:lnTo>
                <a:lnTo>
                  <a:pt x="484424" y="107523"/>
                </a:lnTo>
                <a:lnTo>
                  <a:pt x="528570" y="94317"/>
                </a:lnTo>
                <a:lnTo>
                  <a:pt x="528570" y="0"/>
                </a:lnTo>
                <a:close/>
              </a:path>
            </a:pathLst>
          </a:custGeom>
          <a:solidFill>
            <a:srgbClr val="FFFFFF"/>
          </a:solidFill>
        </p:spPr>
        <p:txBody>
          <a:bodyPr wrap="square" lIns="0" tIns="0" rIns="0" bIns="0" rtlCol="0"/>
          <a:lstStyle/>
          <a:p>
            <a:endParaRPr/>
          </a:p>
        </p:txBody>
      </p:sp>
      <p:sp>
        <p:nvSpPr>
          <p:cNvPr id="23" name="object 23"/>
          <p:cNvSpPr/>
          <p:nvPr/>
        </p:nvSpPr>
        <p:spPr>
          <a:xfrm>
            <a:off x="4598762" y="2253107"/>
            <a:ext cx="528955" cy="294005"/>
          </a:xfrm>
          <a:custGeom>
            <a:avLst/>
            <a:gdLst/>
            <a:ahLst/>
            <a:cxnLst/>
            <a:rect l="l" t="t" r="r" b="b"/>
            <a:pathLst>
              <a:path w="528954" h="294005">
                <a:moveTo>
                  <a:pt x="45283" y="202395"/>
                </a:moveTo>
                <a:lnTo>
                  <a:pt x="13328" y="233797"/>
                </a:lnTo>
                <a:lnTo>
                  <a:pt x="0" y="253773"/>
                </a:lnTo>
                <a:lnTo>
                  <a:pt x="2890" y="270883"/>
                </a:lnTo>
                <a:lnTo>
                  <a:pt x="19591" y="293683"/>
                </a:lnTo>
                <a:lnTo>
                  <a:pt x="87847" y="284763"/>
                </a:lnTo>
                <a:lnTo>
                  <a:pt x="134921" y="276946"/>
                </a:lnTo>
                <a:lnTo>
                  <a:pt x="182702" y="265874"/>
                </a:lnTo>
                <a:lnTo>
                  <a:pt x="253080" y="247188"/>
                </a:lnTo>
                <a:lnTo>
                  <a:pt x="372094" y="169750"/>
                </a:lnTo>
                <a:lnTo>
                  <a:pt x="440567" y="127981"/>
                </a:lnTo>
                <a:lnTo>
                  <a:pt x="484424" y="107523"/>
                </a:lnTo>
                <a:lnTo>
                  <a:pt x="528570" y="94317"/>
                </a:lnTo>
                <a:lnTo>
                  <a:pt x="528570" y="0"/>
                </a:lnTo>
                <a:lnTo>
                  <a:pt x="45283" y="202395"/>
                </a:lnTo>
              </a:path>
            </a:pathLst>
          </a:custGeom>
          <a:ln w="6273">
            <a:solidFill>
              <a:srgbClr val="231F20"/>
            </a:solidFill>
          </a:ln>
        </p:spPr>
        <p:txBody>
          <a:bodyPr wrap="square" lIns="0" tIns="0" rIns="0" bIns="0" rtlCol="0"/>
          <a:lstStyle/>
          <a:p>
            <a:endParaRPr/>
          </a:p>
        </p:txBody>
      </p:sp>
      <p:sp>
        <p:nvSpPr>
          <p:cNvPr id="24" name="object 24"/>
          <p:cNvSpPr/>
          <p:nvPr/>
        </p:nvSpPr>
        <p:spPr>
          <a:xfrm>
            <a:off x="4678238" y="2330661"/>
            <a:ext cx="45720" cy="60325"/>
          </a:xfrm>
          <a:custGeom>
            <a:avLst/>
            <a:gdLst/>
            <a:ahLst/>
            <a:cxnLst/>
            <a:rect l="l" t="t" r="r" b="b"/>
            <a:pathLst>
              <a:path w="45720" h="60325">
                <a:moveTo>
                  <a:pt x="0" y="0"/>
                </a:moveTo>
                <a:lnTo>
                  <a:pt x="45313" y="59842"/>
                </a:lnTo>
              </a:path>
            </a:pathLst>
          </a:custGeom>
          <a:ln w="6273">
            <a:solidFill>
              <a:srgbClr val="231F20"/>
            </a:solidFill>
          </a:ln>
        </p:spPr>
        <p:txBody>
          <a:bodyPr wrap="square" lIns="0" tIns="0" rIns="0" bIns="0" rtlCol="0"/>
          <a:lstStyle/>
          <a:p>
            <a:endParaRPr/>
          </a:p>
        </p:txBody>
      </p:sp>
      <p:sp>
        <p:nvSpPr>
          <p:cNvPr id="25" name="object 25"/>
          <p:cNvSpPr/>
          <p:nvPr/>
        </p:nvSpPr>
        <p:spPr>
          <a:xfrm>
            <a:off x="4760169" y="2241749"/>
            <a:ext cx="174510" cy="80217"/>
          </a:xfrm>
          <a:prstGeom prst="rect">
            <a:avLst/>
          </a:prstGeom>
          <a:blipFill>
            <a:blip r:embed="rId11" cstate="print"/>
            <a:stretch>
              <a:fillRect/>
            </a:stretch>
          </a:blipFill>
        </p:spPr>
        <p:txBody>
          <a:bodyPr wrap="square" lIns="0" tIns="0" rIns="0" bIns="0" rtlCol="0"/>
          <a:lstStyle/>
          <a:p>
            <a:endParaRPr/>
          </a:p>
        </p:txBody>
      </p:sp>
      <p:sp>
        <p:nvSpPr>
          <p:cNvPr id="26" name="object 26"/>
          <p:cNvSpPr/>
          <p:nvPr/>
        </p:nvSpPr>
        <p:spPr>
          <a:xfrm>
            <a:off x="4877150" y="2391365"/>
            <a:ext cx="253319" cy="92747"/>
          </a:xfrm>
          <a:prstGeom prst="rect">
            <a:avLst/>
          </a:prstGeom>
          <a:blipFill>
            <a:blip r:embed="rId12" cstate="print"/>
            <a:stretch>
              <a:fillRect/>
            </a:stretch>
          </a:blipFill>
        </p:spPr>
        <p:txBody>
          <a:bodyPr wrap="square" lIns="0" tIns="0" rIns="0" bIns="0" rtlCol="0"/>
          <a:lstStyle/>
          <a:p>
            <a:endParaRPr/>
          </a:p>
        </p:txBody>
      </p:sp>
      <p:sp>
        <p:nvSpPr>
          <p:cNvPr id="27" name="object 27"/>
          <p:cNvSpPr/>
          <p:nvPr/>
        </p:nvSpPr>
        <p:spPr>
          <a:xfrm>
            <a:off x="4706273" y="2136259"/>
            <a:ext cx="413384" cy="292735"/>
          </a:xfrm>
          <a:custGeom>
            <a:avLst/>
            <a:gdLst/>
            <a:ahLst/>
            <a:cxnLst/>
            <a:rect l="l" t="t" r="r" b="b"/>
            <a:pathLst>
              <a:path w="413385" h="292735">
                <a:moveTo>
                  <a:pt x="67504" y="216421"/>
                </a:moveTo>
                <a:lnTo>
                  <a:pt x="21554" y="245199"/>
                </a:lnTo>
                <a:lnTo>
                  <a:pt x="34455" y="250875"/>
                </a:lnTo>
                <a:lnTo>
                  <a:pt x="25689" y="263823"/>
                </a:lnTo>
                <a:lnTo>
                  <a:pt x="11080" y="286035"/>
                </a:lnTo>
                <a:lnTo>
                  <a:pt x="8158" y="292570"/>
                </a:lnTo>
                <a:lnTo>
                  <a:pt x="34455" y="258483"/>
                </a:lnTo>
                <a:lnTo>
                  <a:pt x="67504" y="216421"/>
                </a:lnTo>
                <a:close/>
              </a:path>
              <a:path w="413385" h="292735">
                <a:moveTo>
                  <a:pt x="13441" y="244024"/>
                </a:moveTo>
                <a:lnTo>
                  <a:pt x="7389" y="248304"/>
                </a:lnTo>
                <a:lnTo>
                  <a:pt x="0" y="258699"/>
                </a:lnTo>
                <a:lnTo>
                  <a:pt x="21554" y="245199"/>
                </a:lnTo>
                <a:lnTo>
                  <a:pt x="21386" y="245125"/>
                </a:lnTo>
                <a:lnTo>
                  <a:pt x="13441" y="244024"/>
                </a:lnTo>
                <a:close/>
              </a:path>
              <a:path w="413385" h="292735">
                <a:moveTo>
                  <a:pt x="122584" y="181926"/>
                </a:moveTo>
                <a:lnTo>
                  <a:pt x="104400" y="185534"/>
                </a:lnTo>
                <a:lnTo>
                  <a:pt x="72422" y="210163"/>
                </a:lnTo>
                <a:lnTo>
                  <a:pt x="67504" y="216421"/>
                </a:lnTo>
                <a:lnTo>
                  <a:pt x="122584" y="181926"/>
                </a:lnTo>
                <a:close/>
              </a:path>
              <a:path w="413385" h="292735">
                <a:moveTo>
                  <a:pt x="256517" y="98045"/>
                </a:moveTo>
                <a:lnTo>
                  <a:pt x="122584" y="181926"/>
                </a:lnTo>
                <a:lnTo>
                  <a:pt x="147779" y="176926"/>
                </a:lnTo>
                <a:lnTo>
                  <a:pt x="219951" y="176669"/>
                </a:lnTo>
                <a:lnTo>
                  <a:pt x="256517" y="98045"/>
                </a:lnTo>
                <a:close/>
              </a:path>
              <a:path w="413385" h="292735">
                <a:moveTo>
                  <a:pt x="413067" y="0"/>
                </a:moveTo>
                <a:lnTo>
                  <a:pt x="338198" y="19333"/>
                </a:lnTo>
                <a:lnTo>
                  <a:pt x="293125" y="44181"/>
                </a:lnTo>
                <a:lnTo>
                  <a:pt x="259744" y="91106"/>
                </a:lnTo>
                <a:lnTo>
                  <a:pt x="256517" y="98045"/>
                </a:lnTo>
                <a:lnTo>
                  <a:pt x="413067" y="0"/>
                </a:lnTo>
                <a:close/>
              </a:path>
            </a:pathLst>
          </a:custGeom>
          <a:solidFill>
            <a:srgbClr val="FFFFFF"/>
          </a:solidFill>
        </p:spPr>
        <p:txBody>
          <a:bodyPr wrap="square" lIns="0" tIns="0" rIns="0" bIns="0" rtlCol="0"/>
          <a:lstStyle/>
          <a:p>
            <a:endParaRPr/>
          </a:p>
        </p:txBody>
      </p:sp>
      <p:sp>
        <p:nvSpPr>
          <p:cNvPr id="28" name="object 28"/>
          <p:cNvSpPr/>
          <p:nvPr/>
        </p:nvSpPr>
        <p:spPr>
          <a:xfrm>
            <a:off x="4706273" y="2136259"/>
            <a:ext cx="413384" cy="292735"/>
          </a:xfrm>
          <a:custGeom>
            <a:avLst/>
            <a:gdLst/>
            <a:ahLst/>
            <a:cxnLst/>
            <a:rect l="l" t="t" r="r" b="b"/>
            <a:pathLst>
              <a:path w="413385" h="292735">
                <a:moveTo>
                  <a:pt x="413067" y="0"/>
                </a:moveTo>
                <a:lnTo>
                  <a:pt x="338198" y="19333"/>
                </a:lnTo>
                <a:lnTo>
                  <a:pt x="293125" y="44181"/>
                </a:lnTo>
                <a:lnTo>
                  <a:pt x="259744" y="91106"/>
                </a:lnTo>
                <a:lnTo>
                  <a:pt x="219951" y="176669"/>
                </a:lnTo>
                <a:lnTo>
                  <a:pt x="147779" y="176926"/>
                </a:lnTo>
                <a:lnTo>
                  <a:pt x="104400" y="185534"/>
                </a:lnTo>
                <a:lnTo>
                  <a:pt x="72422" y="210163"/>
                </a:lnTo>
                <a:lnTo>
                  <a:pt x="34455" y="258483"/>
                </a:lnTo>
                <a:lnTo>
                  <a:pt x="8158" y="292570"/>
                </a:lnTo>
                <a:lnTo>
                  <a:pt x="11080" y="286035"/>
                </a:lnTo>
                <a:lnTo>
                  <a:pt x="25689" y="263823"/>
                </a:lnTo>
                <a:lnTo>
                  <a:pt x="34455" y="250875"/>
                </a:lnTo>
                <a:lnTo>
                  <a:pt x="21386" y="245125"/>
                </a:lnTo>
                <a:lnTo>
                  <a:pt x="13441" y="244024"/>
                </a:lnTo>
                <a:lnTo>
                  <a:pt x="7389" y="248304"/>
                </a:lnTo>
                <a:lnTo>
                  <a:pt x="0" y="258699"/>
                </a:lnTo>
              </a:path>
            </a:pathLst>
          </a:custGeom>
          <a:ln w="6273">
            <a:solidFill>
              <a:srgbClr val="231F20"/>
            </a:solidFill>
          </a:ln>
        </p:spPr>
        <p:txBody>
          <a:bodyPr wrap="square" lIns="0" tIns="0" rIns="0" bIns="0" rtlCol="0"/>
          <a:lstStyle/>
          <a:p>
            <a:endParaRPr/>
          </a:p>
        </p:txBody>
      </p:sp>
      <p:sp>
        <p:nvSpPr>
          <p:cNvPr id="29" name="object 29"/>
          <p:cNvSpPr/>
          <p:nvPr/>
        </p:nvSpPr>
        <p:spPr>
          <a:xfrm>
            <a:off x="4276197" y="1991444"/>
            <a:ext cx="52069" cy="255904"/>
          </a:xfrm>
          <a:custGeom>
            <a:avLst/>
            <a:gdLst/>
            <a:ahLst/>
            <a:cxnLst/>
            <a:rect l="l" t="t" r="r" b="b"/>
            <a:pathLst>
              <a:path w="52070" h="255905">
                <a:moveTo>
                  <a:pt x="0" y="134937"/>
                </a:moveTo>
                <a:lnTo>
                  <a:pt x="25958" y="255358"/>
                </a:lnTo>
                <a:lnTo>
                  <a:pt x="49286" y="147142"/>
                </a:lnTo>
                <a:lnTo>
                  <a:pt x="18237" y="147142"/>
                </a:lnTo>
                <a:lnTo>
                  <a:pt x="0" y="134937"/>
                </a:lnTo>
                <a:close/>
              </a:path>
              <a:path w="52070" h="255905">
                <a:moveTo>
                  <a:pt x="32753" y="0"/>
                </a:moveTo>
                <a:lnTo>
                  <a:pt x="18237" y="0"/>
                </a:lnTo>
                <a:lnTo>
                  <a:pt x="18237" y="147142"/>
                </a:lnTo>
                <a:lnTo>
                  <a:pt x="32753" y="147142"/>
                </a:lnTo>
                <a:lnTo>
                  <a:pt x="32753" y="0"/>
                </a:lnTo>
                <a:close/>
              </a:path>
              <a:path w="52070" h="255905">
                <a:moveTo>
                  <a:pt x="51917" y="134937"/>
                </a:moveTo>
                <a:lnTo>
                  <a:pt x="32753" y="147142"/>
                </a:lnTo>
                <a:lnTo>
                  <a:pt x="49286" y="147142"/>
                </a:lnTo>
                <a:lnTo>
                  <a:pt x="51917" y="134937"/>
                </a:lnTo>
                <a:close/>
              </a:path>
            </a:pathLst>
          </a:custGeom>
          <a:solidFill>
            <a:srgbClr val="58595B"/>
          </a:solidFill>
        </p:spPr>
        <p:txBody>
          <a:bodyPr wrap="square" lIns="0" tIns="0" rIns="0" bIns="0" rtlCol="0"/>
          <a:lstStyle/>
          <a:p>
            <a:endParaRPr/>
          </a:p>
        </p:txBody>
      </p:sp>
      <p:sp>
        <p:nvSpPr>
          <p:cNvPr id="30" name="object 30"/>
          <p:cNvSpPr/>
          <p:nvPr/>
        </p:nvSpPr>
        <p:spPr>
          <a:xfrm>
            <a:off x="6094835" y="2392182"/>
            <a:ext cx="260985" cy="288290"/>
          </a:xfrm>
          <a:custGeom>
            <a:avLst/>
            <a:gdLst/>
            <a:ahLst/>
            <a:cxnLst/>
            <a:rect l="l" t="t" r="r" b="b"/>
            <a:pathLst>
              <a:path w="260985" h="288289">
                <a:moveTo>
                  <a:pt x="98311" y="43395"/>
                </a:moveTo>
                <a:lnTo>
                  <a:pt x="87351" y="20836"/>
                </a:lnTo>
                <a:lnTo>
                  <a:pt x="80406" y="8796"/>
                </a:lnTo>
                <a:lnTo>
                  <a:pt x="74510" y="3206"/>
                </a:lnTo>
                <a:lnTo>
                  <a:pt x="66701" y="0"/>
                </a:lnTo>
                <a:lnTo>
                  <a:pt x="26952" y="13713"/>
                </a:lnTo>
                <a:lnTo>
                  <a:pt x="6792" y="26033"/>
                </a:lnTo>
                <a:lnTo>
                  <a:pt x="0" y="43932"/>
                </a:lnTo>
                <a:lnTo>
                  <a:pt x="356" y="74383"/>
                </a:lnTo>
                <a:lnTo>
                  <a:pt x="13450" y="90377"/>
                </a:lnTo>
                <a:lnTo>
                  <a:pt x="21432" y="98464"/>
                </a:lnTo>
                <a:lnTo>
                  <a:pt x="27556" y="101124"/>
                </a:lnTo>
                <a:lnTo>
                  <a:pt x="35078" y="100838"/>
                </a:lnTo>
                <a:lnTo>
                  <a:pt x="11883" y="195943"/>
                </a:lnTo>
                <a:lnTo>
                  <a:pt x="16920" y="241750"/>
                </a:lnTo>
                <a:lnTo>
                  <a:pt x="61681" y="250953"/>
                </a:lnTo>
                <a:lnTo>
                  <a:pt x="157658" y="236245"/>
                </a:lnTo>
                <a:lnTo>
                  <a:pt x="170484" y="268694"/>
                </a:lnTo>
                <a:lnTo>
                  <a:pt x="180588" y="284476"/>
                </a:lnTo>
                <a:lnTo>
                  <a:pt x="193216" y="288062"/>
                </a:lnTo>
                <a:lnTo>
                  <a:pt x="213614" y="283921"/>
                </a:lnTo>
                <a:lnTo>
                  <a:pt x="241824" y="284500"/>
                </a:lnTo>
                <a:lnTo>
                  <a:pt x="256034" y="279269"/>
                </a:lnTo>
                <a:lnTo>
                  <a:pt x="260568" y="263347"/>
                </a:lnTo>
                <a:lnTo>
                  <a:pt x="259753" y="231851"/>
                </a:lnTo>
                <a:lnTo>
                  <a:pt x="248751" y="208012"/>
                </a:lnTo>
                <a:lnTo>
                  <a:pt x="240840" y="195016"/>
                </a:lnTo>
                <a:lnTo>
                  <a:pt x="232200" y="188318"/>
                </a:lnTo>
                <a:lnTo>
                  <a:pt x="219012" y="183375"/>
                </a:lnTo>
                <a:lnTo>
                  <a:pt x="228041" y="98263"/>
                </a:lnTo>
                <a:lnTo>
                  <a:pt x="218478" y="55311"/>
                </a:lnTo>
                <a:lnTo>
                  <a:pt x="179007" y="41396"/>
                </a:lnTo>
                <a:lnTo>
                  <a:pt x="98311" y="43395"/>
                </a:lnTo>
                <a:close/>
              </a:path>
            </a:pathLst>
          </a:custGeom>
          <a:ln w="4965">
            <a:solidFill>
              <a:srgbClr val="231F20"/>
            </a:solidFill>
          </a:ln>
        </p:spPr>
        <p:txBody>
          <a:bodyPr wrap="square" lIns="0" tIns="0" rIns="0" bIns="0" rtlCol="0"/>
          <a:lstStyle/>
          <a:p>
            <a:endParaRPr/>
          </a:p>
        </p:txBody>
      </p:sp>
      <p:sp>
        <p:nvSpPr>
          <p:cNvPr id="31" name="object 31"/>
          <p:cNvSpPr/>
          <p:nvPr/>
        </p:nvSpPr>
        <p:spPr>
          <a:xfrm>
            <a:off x="6126929" y="2433095"/>
            <a:ext cx="170602" cy="177463"/>
          </a:xfrm>
          <a:prstGeom prst="rect">
            <a:avLst/>
          </a:prstGeom>
          <a:blipFill>
            <a:blip r:embed="rId13" cstate="print"/>
            <a:stretch>
              <a:fillRect/>
            </a:stretch>
          </a:blipFill>
        </p:spPr>
        <p:txBody>
          <a:bodyPr wrap="square" lIns="0" tIns="0" rIns="0" bIns="0" rtlCol="0"/>
          <a:lstStyle/>
          <a:p>
            <a:endParaRPr/>
          </a:p>
        </p:txBody>
      </p:sp>
      <p:sp>
        <p:nvSpPr>
          <p:cNvPr id="32" name="object 32"/>
          <p:cNvSpPr/>
          <p:nvPr/>
        </p:nvSpPr>
        <p:spPr>
          <a:xfrm>
            <a:off x="6026998" y="2339675"/>
            <a:ext cx="346075" cy="368300"/>
          </a:xfrm>
          <a:custGeom>
            <a:avLst/>
            <a:gdLst/>
            <a:ahLst/>
            <a:cxnLst/>
            <a:rect l="l" t="t" r="r" b="b"/>
            <a:pathLst>
              <a:path w="346075" h="368300">
                <a:moveTo>
                  <a:pt x="321711" y="275271"/>
                </a:moveTo>
                <a:lnTo>
                  <a:pt x="345455" y="137871"/>
                </a:lnTo>
                <a:lnTo>
                  <a:pt x="337122" y="64129"/>
                </a:lnTo>
                <a:lnTo>
                  <a:pt x="282088" y="28899"/>
                </a:lnTo>
                <a:lnTo>
                  <a:pt x="165729" y="7035"/>
                </a:lnTo>
                <a:lnTo>
                  <a:pt x="89986" y="0"/>
                </a:lnTo>
                <a:lnTo>
                  <a:pt x="49412" y="6190"/>
                </a:lnTo>
                <a:lnTo>
                  <a:pt x="30214" y="33288"/>
                </a:lnTo>
                <a:lnTo>
                  <a:pt x="18600" y="88975"/>
                </a:lnTo>
                <a:lnTo>
                  <a:pt x="0" y="186800"/>
                </a:lnTo>
                <a:lnTo>
                  <a:pt x="6147" y="245831"/>
                </a:lnTo>
                <a:lnTo>
                  <a:pt x="48157" y="289848"/>
                </a:lnTo>
                <a:lnTo>
                  <a:pt x="137142" y="342632"/>
                </a:lnTo>
                <a:lnTo>
                  <a:pt x="195084" y="362546"/>
                </a:lnTo>
                <a:lnTo>
                  <a:pt x="227059" y="368073"/>
                </a:lnTo>
                <a:lnTo>
                  <a:pt x="244464" y="358213"/>
                </a:lnTo>
                <a:lnTo>
                  <a:pt x="258693" y="331964"/>
                </a:lnTo>
              </a:path>
            </a:pathLst>
          </a:custGeom>
          <a:ln w="4965">
            <a:solidFill>
              <a:srgbClr val="231F20"/>
            </a:solidFill>
          </a:ln>
        </p:spPr>
        <p:txBody>
          <a:bodyPr wrap="square" lIns="0" tIns="0" rIns="0" bIns="0" rtlCol="0"/>
          <a:lstStyle/>
          <a:p>
            <a:endParaRPr/>
          </a:p>
        </p:txBody>
      </p:sp>
      <p:sp>
        <p:nvSpPr>
          <p:cNvPr id="33" name="object 33"/>
          <p:cNvSpPr/>
          <p:nvPr/>
        </p:nvSpPr>
        <p:spPr>
          <a:xfrm>
            <a:off x="5503391" y="1865126"/>
            <a:ext cx="1217930" cy="416559"/>
          </a:xfrm>
          <a:custGeom>
            <a:avLst/>
            <a:gdLst/>
            <a:ahLst/>
            <a:cxnLst/>
            <a:rect l="l" t="t" r="r" b="b"/>
            <a:pathLst>
              <a:path w="1217929" h="416560">
                <a:moveTo>
                  <a:pt x="0" y="416496"/>
                </a:moveTo>
                <a:lnTo>
                  <a:pt x="453263" y="341280"/>
                </a:lnTo>
                <a:lnTo>
                  <a:pt x="731175" y="272822"/>
                </a:lnTo>
                <a:lnTo>
                  <a:pt x="947877" y="172078"/>
                </a:lnTo>
                <a:lnTo>
                  <a:pt x="1217510" y="0"/>
                </a:lnTo>
              </a:path>
            </a:pathLst>
          </a:custGeom>
          <a:ln w="4965">
            <a:solidFill>
              <a:srgbClr val="231F20"/>
            </a:solidFill>
          </a:ln>
        </p:spPr>
        <p:txBody>
          <a:bodyPr wrap="square" lIns="0" tIns="0" rIns="0" bIns="0" rtlCol="0"/>
          <a:lstStyle/>
          <a:p>
            <a:endParaRPr/>
          </a:p>
        </p:txBody>
      </p:sp>
      <p:sp>
        <p:nvSpPr>
          <p:cNvPr id="34" name="object 34"/>
          <p:cNvSpPr/>
          <p:nvPr/>
        </p:nvSpPr>
        <p:spPr>
          <a:xfrm>
            <a:off x="6303504" y="2717849"/>
            <a:ext cx="492759" cy="201930"/>
          </a:xfrm>
          <a:custGeom>
            <a:avLst/>
            <a:gdLst/>
            <a:ahLst/>
            <a:cxnLst/>
            <a:rect l="l" t="t" r="r" b="b"/>
            <a:pathLst>
              <a:path w="492759" h="201930">
                <a:moveTo>
                  <a:pt x="492620" y="0"/>
                </a:moveTo>
                <a:lnTo>
                  <a:pt x="313837" y="90562"/>
                </a:lnTo>
                <a:lnTo>
                  <a:pt x="202928" y="141757"/>
                </a:lnTo>
                <a:lnTo>
                  <a:pt x="113710" y="172492"/>
                </a:lnTo>
                <a:lnTo>
                  <a:pt x="0" y="201676"/>
                </a:lnTo>
              </a:path>
            </a:pathLst>
          </a:custGeom>
          <a:ln w="4965">
            <a:solidFill>
              <a:srgbClr val="231F20"/>
            </a:solidFill>
          </a:ln>
        </p:spPr>
        <p:txBody>
          <a:bodyPr wrap="square" lIns="0" tIns="0" rIns="0" bIns="0" rtlCol="0"/>
          <a:lstStyle/>
          <a:p>
            <a:endParaRPr/>
          </a:p>
        </p:txBody>
      </p:sp>
      <p:sp>
        <p:nvSpPr>
          <p:cNvPr id="35" name="object 35"/>
          <p:cNvSpPr/>
          <p:nvPr/>
        </p:nvSpPr>
        <p:spPr>
          <a:xfrm>
            <a:off x="5957995" y="2268191"/>
            <a:ext cx="433705" cy="450215"/>
          </a:xfrm>
          <a:custGeom>
            <a:avLst/>
            <a:gdLst/>
            <a:ahLst/>
            <a:cxnLst/>
            <a:rect l="l" t="t" r="r" b="b"/>
            <a:pathLst>
              <a:path w="433704" h="450214">
                <a:moveTo>
                  <a:pt x="327698" y="403453"/>
                </a:moveTo>
                <a:lnTo>
                  <a:pt x="309827" y="425283"/>
                </a:lnTo>
                <a:lnTo>
                  <a:pt x="282219" y="439542"/>
                </a:lnTo>
                <a:lnTo>
                  <a:pt x="249563" y="447307"/>
                </a:lnTo>
                <a:lnTo>
                  <a:pt x="216547" y="449656"/>
                </a:lnTo>
                <a:lnTo>
                  <a:pt x="172905" y="445088"/>
                </a:lnTo>
                <a:lnTo>
                  <a:pt x="132257" y="431988"/>
                </a:lnTo>
                <a:lnTo>
                  <a:pt x="95473" y="411259"/>
                </a:lnTo>
                <a:lnTo>
                  <a:pt x="63425" y="383806"/>
                </a:lnTo>
                <a:lnTo>
                  <a:pt x="36982" y="350534"/>
                </a:lnTo>
                <a:lnTo>
                  <a:pt x="17017" y="312346"/>
                </a:lnTo>
                <a:lnTo>
                  <a:pt x="4399" y="270146"/>
                </a:lnTo>
                <a:lnTo>
                  <a:pt x="0" y="224840"/>
                </a:lnTo>
                <a:lnTo>
                  <a:pt x="4399" y="179529"/>
                </a:lnTo>
                <a:lnTo>
                  <a:pt x="17017" y="137326"/>
                </a:lnTo>
                <a:lnTo>
                  <a:pt x="36982" y="99133"/>
                </a:lnTo>
                <a:lnTo>
                  <a:pt x="63425" y="65857"/>
                </a:lnTo>
                <a:lnTo>
                  <a:pt x="95473" y="38401"/>
                </a:lnTo>
                <a:lnTo>
                  <a:pt x="132257" y="17670"/>
                </a:lnTo>
                <a:lnTo>
                  <a:pt x="172905" y="4568"/>
                </a:lnTo>
                <a:lnTo>
                  <a:pt x="216547" y="0"/>
                </a:lnTo>
                <a:lnTo>
                  <a:pt x="260197" y="4568"/>
                </a:lnTo>
                <a:lnTo>
                  <a:pt x="300852" y="17670"/>
                </a:lnTo>
                <a:lnTo>
                  <a:pt x="337640" y="38401"/>
                </a:lnTo>
                <a:lnTo>
                  <a:pt x="369692" y="65857"/>
                </a:lnTo>
                <a:lnTo>
                  <a:pt x="396136" y="99133"/>
                </a:lnTo>
                <a:lnTo>
                  <a:pt x="416102" y="137326"/>
                </a:lnTo>
                <a:lnTo>
                  <a:pt x="428721" y="179529"/>
                </a:lnTo>
                <a:lnTo>
                  <a:pt x="433120" y="224840"/>
                </a:lnTo>
                <a:lnTo>
                  <a:pt x="430365" y="258979"/>
                </a:lnTo>
                <a:lnTo>
                  <a:pt x="422730" y="293827"/>
                </a:lnTo>
                <a:lnTo>
                  <a:pt x="411159" y="326932"/>
                </a:lnTo>
                <a:lnTo>
                  <a:pt x="396595" y="355841"/>
                </a:lnTo>
              </a:path>
            </a:pathLst>
          </a:custGeom>
          <a:ln w="4965">
            <a:solidFill>
              <a:srgbClr val="231F20"/>
            </a:solidFill>
          </a:ln>
        </p:spPr>
        <p:txBody>
          <a:bodyPr wrap="square" lIns="0" tIns="0" rIns="0" bIns="0" rtlCol="0"/>
          <a:lstStyle/>
          <a:p>
            <a:endParaRPr/>
          </a:p>
        </p:txBody>
      </p:sp>
      <p:sp>
        <p:nvSpPr>
          <p:cNvPr id="36" name="object 36"/>
          <p:cNvSpPr/>
          <p:nvPr/>
        </p:nvSpPr>
        <p:spPr>
          <a:xfrm>
            <a:off x="1059275" y="4364780"/>
            <a:ext cx="1442529" cy="1232677"/>
          </a:xfrm>
          <a:prstGeom prst="rect">
            <a:avLst/>
          </a:prstGeom>
          <a:blipFill>
            <a:blip r:embed="rId14" cstate="print"/>
            <a:stretch>
              <a:fillRect/>
            </a:stretch>
          </a:blipFill>
        </p:spPr>
        <p:txBody>
          <a:bodyPr wrap="square" lIns="0" tIns="0" rIns="0" bIns="0" rtlCol="0"/>
          <a:lstStyle/>
          <a:p>
            <a:endParaRPr/>
          </a:p>
        </p:txBody>
      </p:sp>
      <p:sp>
        <p:nvSpPr>
          <p:cNvPr id="37" name="object 37"/>
          <p:cNvSpPr/>
          <p:nvPr/>
        </p:nvSpPr>
        <p:spPr>
          <a:xfrm>
            <a:off x="5888584" y="4732993"/>
            <a:ext cx="366165" cy="373273"/>
          </a:xfrm>
          <a:prstGeom prst="rect">
            <a:avLst/>
          </a:prstGeom>
          <a:blipFill>
            <a:blip r:embed="rId15" cstate="print"/>
            <a:stretch>
              <a:fillRect/>
            </a:stretch>
          </a:blipFill>
        </p:spPr>
        <p:txBody>
          <a:bodyPr wrap="square" lIns="0" tIns="0" rIns="0" bIns="0" rtlCol="0"/>
          <a:lstStyle/>
          <a:p>
            <a:endParaRPr/>
          </a:p>
        </p:txBody>
      </p:sp>
      <p:sp>
        <p:nvSpPr>
          <p:cNvPr id="38" name="object 38"/>
          <p:cNvSpPr/>
          <p:nvPr/>
        </p:nvSpPr>
        <p:spPr>
          <a:xfrm>
            <a:off x="5020951" y="4374712"/>
            <a:ext cx="1416748" cy="1232588"/>
          </a:xfrm>
          <a:prstGeom prst="rect">
            <a:avLst/>
          </a:prstGeom>
          <a:blipFill>
            <a:blip r:embed="rId16" cstate="print"/>
            <a:stretch>
              <a:fillRect/>
            </a:stretch>
          </a:blipFill>
        </p:spPr>
        <p:txBody>
          <a:bodyPr wrap="square" lIns="0" tIns="0" rIns="0" bIns="0" rtlCol="0"/>
          <a:lstStyle/>
          <a:p>
            <a:endParaRPr/>
          </a:p>
        </p:txBody>
      </p:sp>
      <p:sp>
        <p:nvSpPr>
          <p:cNvPr id="39" name="object 39"/>
          <p:cNvSpPr/>
          <p:nvPr/>
        </p:nvSpPr>
        <p:spPr>
          <a:xfrm>
            <a:off x="3741098" y="4773798"/>
            <a:ext cx="60960" cy="669925"/>
          </a:xfrm>
          <a:custGeom>
            <a:avLst/>
            <a:gdLst/>
            <a:ahLst/>
            <a:cxnLst/>
            <a:rect l="l" t="t" r="r" b="b"/>
            <a:pathLst>
              <a:path w="60960" h="669925">
                <a:moveTo>
                  <a:pt x="1866" y="0"/>
                </a:moveTo>
                <a:lnTo>
                  <a:pt x="28060" y="34083"/>
                </a:lnTo>
                <a:lnTo>
                  <a:pt x="39051" y="73622"/>
                </a:lnTo>
                <a:lnTo>
                  <a:pt x="48167" y="125477"/>
                </a:lnTo>
                <a:lnTo>
                  <a:pt x="55052" y="187636"/>
                </a:lnTo>
                <a:lnTo>
                  <a:pt x="59354" y="258088"/>
                </a:lnTo>
                <a:lnTo>
                  <a:pt x="60718" y="334822"/>
                </a:lnTo>
                <a:lnTo>
                  <a:pt x="58928" y="411557"/>
                </a:lnTo>
                <a:lnTo>
                  <a:pt x="54235" y="481991"/>
                </a:lnTo>
                <a:lnTo>
                  <a:pt x="47004" y="544116"/>
                </a:lnTo>
                <a:lnTo>
                  <a:pt x="37600" y="595923"/>
                </a:lnTo>
                <a:lnTo>
                  <a:pt x="26388" y="635404"/>
                </a:lnTo>
                <a:lnTo>
                  <a:pt x="13733" y="660550"/>
                </a:lnTo>
                <a:lnTo>
                  <a:pt x="0" y="669353"/>
                </a:lnTo>
              </a:path>
            </a:pathLst>
          </a:custGeom>
          <a:ln w="5460">
            <a:solidFill>
              <a:srgbClr val="231F20"/>
            </a:solidFill>
          </a:ln>
        </p:spPr>
        <p:txBody>
          <a:bodyPr wrap="square" lIns="0" tIns="0" rIns="0" bIns="0" rtlCol="0"/>
          <a:lstStyle/>
          <a:p>
            <a:endParaRPr/>
          </a:p>
        </p:txBody>
      </p:sp>
      <p:sp>
        <p:nvSpPr>
          <p:cNvPr id="40" name="object 40"/>
          <p:cNvSpPr/>
          <p:nvPr/>
        </p:nvSpPr>
        <p:spPr>
          <a:xfrm>
            <a:off x="3728609" y="4780551"/>
            <a:ext cx="44450" cy="655320"/>
          </a:xfrm>
          <a:custGeom>
            <a:avLst/>
            <a:gdLst/>
            <a:ahLst/>
            <a:cxnLst/>
            <a:rect l="l" t="t" r="r" b="b"/>
            <a:pathLst>
              <a:path w="44450" h="655320">
                <a:moveTo>
                  <a:pt x="1320" y="0"/>
                </a:moveTo>
                <a:lnTo>
                  <a:pt x="20851" y="50411"/>
                </a:lnTo>
                <a:lnTo>
                  <a:pt x="28873" y="91304"/>
                </a:lnTo>
                <a:lnTo>
                  <a:pt x="35446" y="140858"/>
                </a:lnTo>
                <a:lnTo>
                  <a:pt x="40354" y="197726"/>
                </a:lnTo>
                <a:lnTo>
                  <a:pt x="43380" y="260561"/>
                </a:lnTo>
                <a:lnTo>
                  <a:pt x="44310" y="328015"/>
                </a:lnTo>
                <a:lnTo>
                  <a:pt x="43020" y="395026"/>
                </a:lnTo>
                <a:lnTo>
                  <a:pt x="39686" y="457473"/>
                </a:lnTo>
                <a:lnTo>
                  <a:pt x="34528" y="514041"/>
                </a:lnTo>
                <a:lnTo>
                  <a:pt x="27762" y="563408"/>
                </a:lnTo>
                <a:lnTo>
                  <a:pt x="19606" y="604258"/>
                </a:lnTo>
                <a:lnTo>
                  <a:pt x="10280" y="635271"/>
                </a:lnTo>
                <a:lnTo>
                  <a:pt x="0" y="655129"/>
                </a:lnTo>
              </a:path>
            </a:pathLst>
          </a:custGeom>
          <a:ln w="5461">
            <a:solidFill>
              <a:srgbClr val="231F20"/>
            </a:solidFill>
          </a:ln>
        </p:spPr>
        <p:txBody>
          <a:bodyPr wrap="square" lIns="0" tIns="0" rIns="0" bIns="0" rtlCol="0"/>
          <a:lstStyle/>
          <a:p>
            <a:endParaRPr/>
          </a:p>
        </p:txBody>
      </p:sp>
      <p:sp>
        <p:nvSpPr>
          <p:cNvPr id="41" name="object 41"/>
          <p:cNvSpPr/>
          <p:nvPr/>
        </p:nvSpPr>
        <p:spPr>
          <a:xfrm>
            <a:off x="3663007" y="4773731"/>
            <a:ext cx="67310" cy="669925"/>
          </a:xfrm>
          <a:custGeom>
            <a:avLst/>
            <a:gdLst/>
            <a:ahLst/>
            <a:cxnLst/>
            <a:rect l="l" t="t" r="r" b="b"/>
            <a:pathLst>
              <a:path w="67310" h="669925">
                <a:moveTo>
                  <a:pt x="65595" y="661949"/>
                </a:moveTo>
                <a:lnTo>
                  <a:pt x="61823" y="666826"/>
                </a:lnTo>
                <a:lnTo>
                  <a:pt x="57975" y="669378"/>
                </a:lnTo>
                <a:lnTo>
                  <a:pt x="54000" y="669378"/>
                </a:lnTo>
                <a:lnTo>
                  <a:pt x="29935" y="635279"/>
                </a:lnTo>
                <a:lnTo>
                  <a:pt x="19845" y="595736"/>
                </a:lnTo>
                <a:lnTo>
                  <a:pt x="11481" y="543880"/>
                </a:lnTo>
                <a:lnTo>
                  <a:pt x="5170" y="481722"/>
                </a:lnTo>
                <a:lnTo>
                  <a:pt x="1235" y="411272"/>
                </a:lnTo>
                <a:lnTo>
                  <a:pt x="0" y="334543"/>
                </a:lnTo>
                <a:lnTo>
                  <a:pt x="1663" y="257804"/>
                </a:lnTo>
                <a:lnTo>
                  <a:pt x="5995" y="187366"/>
                </a:lnTo>
                <a:lnTo>
                  <a:pt x="12657" y="125239"/>
                </a:lnTo>
                <a:lnTo>
                  <a:pt x="21314" y="73431"/>
                </a:lnTo>
                <a:lnTo>
                  <a:pt x="31627" y="33949"/>
                </a:lnTo>
                <a:lnTo>
                  <a:pt x="55880" y="0"/>
                </a:lnTo>
                <a:lnTo>
                  <a:pt x="57429" y="0"/>
                </a:lnTo>
                <a:lnTo>
                  <a:pt x="66916" y="6819"/>
                </a:lnTo>
              </a:path>
            </a:pathLst>
          </a:custGeom>
          <a:ln w="5461">
            <a:solidFill>
              <a:srgbClr val="231F20"/>
            </a:solidFill>
          </a:ln>
        </p:spPr>
        <p:txBody>
          <a:bodyPr wrap="square" lIns="0" tIns="0" rIns="0" bIns="0" rtlCol="0"/>
          <a:lstStyle/>
          <a:p>
            <a:endParaRPr/>
          </a:p>
        </p:txBody>
      </p:sp>
      <p:sp>
        <p:nvSpPr>
          <p:cNvPr id="42" name="object 42"/>
          <p:cNvSpPr/>
          <p:nvPr/>
        </p:nvSpPr>
        <p:spPr>
          <a:xfrm>
            <a:off x="4084932" y="4774815"/>
            <a:ext cx="123189" cy="669925"/>
          </a:xfrm>
          <a:custGeom>
            <a:avLst/>
            <a:gdLst/>
            <a:ahLst/>
            <a:cxnLst/>
            <a:rect l="l" t="t" r="r" b="b"/>
            <a:pathLst>
              <a:path w="123189" h="669925">
                <a:moveTo>
                  <a:pt x="1206" y="26200"/>
                </a:moveTo>
                <a:lnTo>
                  <a:pt x="9354" y="14955"/>
                </a:lnTo>
                <a:lnTo>
                  <a:pt x="17832" y="6727"/>
                </a:lnTo>
                <a:lnTo>
                  <a:pt x="26607" y="1686"/>
                </a:lnTo>
                <a:lnTo>
                  <a:pt x="35648" y="0"/>
                </a:lnTo>
                <a:lnTo>
                  <a:pt x="53398" y="6845"/>
                </a:lnTo>
                <a:lnTo>
                  <a:pt x="84786" y="57285"/>
                </a:lnTo>
                <a:lnTo>
                  <a:pt x="97721" y="98186"/>
                </a:lnTo>
                <a:lnTo>
                  <a:pt x="108350" y="147747"/>
                </a:lnTo>
                <a:lnTo>
                  <a:pt x="116321" y="204622"/>
                </a:lnTo>
                <a:lnTo>
                  <a:pt x="121283" y="267462"/>
                </a:lnTo>
                <a:lnTo>
                  <a:pt x="122885" y="334924"/>
                </a:lnTo>
                <a:lnTo>
                  <a:pt x="120899" y="402367"/>
                </a:lnTo>
                <a:lnTo>
                  <a:pt x="115582" y="465174"/>
                </a:lnTo>
                <a:lnTo>
                  <a:pt x="107291" y="522000"/>
                </a:lnTo>
                <a:lnTo>
                  <a:pt x="96385" y="571501"/>
                </a:lnTo>
                <a:lnTo>
                  <a:pt x="83220" y="612332"/>
                </a:lnTo>
                <a:lnTo>
                  <a:pt x="51547" y="662609"/>
                </a:lnTo>
                <a:lnTo>
                  <a:pt x="33756" y="669366"/>
                </a:lnTo>
                <a:lnTo>
                  <a:pt x="24890" y="667667"/>
                </a:lnTo>
                <a:lnTo>
                  <a:pt x="16282" y="662717"/>
                </a:lnTo>
                <a:lnTo>
                  <a:pt x="7973" y="654682"/>
                </a:lnTo>
                <a:lnTo>
                  <a:pt x="0" y="643724"/>
                </a:lnTo>
              </a:path>
            </a:pathLst>
          </a:custGeom>
          <a:ln w="5461">
            <a:solidFill>
              <a:srgbClr val="231F20"/>
            </a:solidFill>
          </a:ln>
        </p:spPr>
        <p:txBody>
          <a:bodyPr wrap="square" lIns="0" tIns="0" rIns="0" bIns="0" rtlCol="0"/>
          <a:lstStyle/>
          <a:p>
            <a:endParaRPr/>
          </a:p>
        </p:txBody>
      </p:sp>
      <p:sp>
        <p:nvSpPr>
          <p:cNvPr id="43" name="object 43"/>
          <p:cNvSpPr/>
          <p:nvPr/>
        </p:nvSpPr>
        <p:spPr>
          <a:xfrm>
            <a:off x="4102218" y="4780651"/>
            <a:ext cx="73025" cy="657860"/>
          </a:xfrm>
          <a:custGeom>
            <a:avLst/>
            <a:gdLst/>
            <a:ahLst/>
            <a:cxnLst/>
            <a:rect l="l" t="t" r="r" b="b"/>
            <a:pathLst>
              <a:path w="73025" h="657860">
                <a:moveTo>
                  <a:pt x="1854" y="0"/>
                </a:moveTo>
                <a:lnTo>
                  <a:pt x="33743" y="49552"/>
                </a:lnTo>
                <a:lnTo>
                  <a:pt x="46904" y="90437"/>
                </a:lnTo>
                <a:lnTo>
                  <a:pt x="57727" y="140211"/>
                </a:lnTo>
                <a:lnTo>
                  <a:pt x="65850" y="197487"/>
                </a:lnTo>
                <a:lnTo>
                  <a:pt x="70914" y="260877"/>
                </a:lnTo>
                <a:lnTo>
                  <a:pt x="72555" y="328993"/>
                </a:lnTo>
                <a:lnTo>
                  <a:pt x="70536" y="397094"/>
                </a:lnTo>
                <a:lnTo>
                  <a:pt x="65120" y="460450"/>
                </a:lnTo>
                <a:lnTo>
                  <a:pt x="56674" y="517677"/>
                </a:lnTo>
                <a:lnTo>
                  <a:pt x="45570" y="567387"/>
                </a:lnTo>
                <a:lnTo>
                  <a:pt x="32176" y="608196"/>
                </a:lnTo>
                <a:lnTo>
                  <a:pt x="16863" y="638718"/>
                </a:lnTo>
                <a:lnTo>
                  <a:pt x="0" y="657567"/>
                </a:lnTo>
              </a:path>
            </a:pathLst>
          </a:custGeom>
          <a:ln w="5461">
            <a:solidFill>
              <a:srgbClr val="231F20"/>
            </a:solidFill>
          </a:ln>
        </p:spPr>
        <p:txBody>
          <a:bodyPr wrap="square" lIns="0" tIns="0" rIns="0" bIns="0" rtlCol="0"/>
          <a:lstStyle/>
          <a:p>
            <a:endParaRPr/>
          </a:p>
        </p:txBody>
      </p:sp>
      <p:sp>
        <p:nvSpPr>
          <p:cNvPr id="44" name="object 44"/>
          <p:cNvSpPr/>
          <p:nvPr/>
        </p:nvSpPr>
        <p:spPr>
          <a:xfrm>
            <a:off x="3697282" y="4956825"/>
            <a:ext cx="45085" cy="303530"/>
          </a:xfrm>
          <a:custGeom>
            <a:avLst/>
            <a:gdLst/>
            <a:ahLst/>
            <a:cxnLst/>
            <a:rect l="l" t="t" r="r" b="b"/>
            <a:pathLst>
              <a:path w="45085" h="303529">
                <a:moveTo>
                  <a:pt x="22948" y="0"/>
                </a:moveTo>
                <a:lnTo>
                  <a:pt x="31710" y="11938"/>
                </a:lnTo>
                <a:lnTo>
                  <a:pt x="38793" y="44443"/>
                </a:lnTo>
                <a:lnTo>
                  <a:pt x="43488" y="92636"/>
                </a:lnTo>
                <a:lnTo>
                  <a:pt x="45085" y="151638"/>
                </a:lnTo>
                <a:lnTo>
                  <a:pt x="43144" y="210622"/>
                </a:lnTo>
                <a:lnTo>
                  <a:pt x="38187" y="258786"/>
                </a:lnTo>
                <a:lnTo>
                  <a:pt x="30942" y="291250"/>
                </a:lnTo>
                <a:lnTo>
                  <a:pt x="22136" y="303136"/>
                </a:lnTo>
                <a:lnTo>
                  <a:pt x="13383" y="291210"/>
                </a:lnTo>
                <a:lnTo>
                  <a:pt x="6305" y="258708"/>
                </a:lnTo>
                <a:lnTo>
                  <a:pt x="1608" y="210514"/>
                </a:lnTo>
                <a:lnTo>
                  <a:pt x="0" y="151511"/>
                </a:lnTo>
                <a:lnTo>
                  <a:pt x="1944" y="92507"/>
                </a:lnTo>
                <a:lnTo>
                  <a:pt x="6907" y="44342"/>
                </a:lnTo>
                <a:lnTo>
                  <a:pt x="14153" y="11882"/>
                </a:lnTo>
                <a:lnTo>
                  <a:pt x="22948" y="0"/>
                </a:lnTo>
                <a:close/>
              </a:path>
            </a:pathLst>
          </a:custGeom>
          <a:ln w="5461">
            <a:solidFill>
              <a:srgbClr val="231F20"/>
            </a:solidFill>
          </a:ln>
        </p:spPr>
        <p:txBody>
          <a:bodyPr wrap="square" lIns="0" tIns="0" rIns="0" bIns="0" rtlCol="0"/>
          <a:lstStyle/>
          <a:p>
            <a:endParaRPr/>
          </a:p>
        </p:txBody>
      </p:sp>
      <p:sp>
        <p:nvSpPr>
          <p:cNvPr id="45" name="object 45"/>
          <p:cNvSpPr/>
          <p:nvPr/>
        </p:nvSpPr>
        <p:spPr>
          <a:xfrm>
            <a:off x="3764173" y="5417647"/>
            <a:ext cx="354965" cy="1270"/>
          </a:xfrm>
          <a:custGeom>
            <a:avLst/>
            <a:gdLst/>
            <a:ahLst/>
            <a:cxnLst/>
            <a:rect l="l" t="t" r="r" b="b"/>
            <a:pathLst>
              <a:path w="354964" h="1270">
                <a:moveTo>
                  <a:pt x="0" y="0"/>
                </a:moveTo>
                <a:lnTo>
                  <a:pt x="354647" y="1003"/>
                </a:lnTo>
              </a:path>
            </a:pathLst>
          </a:custGeom>
          <a:ln w="5460">
            <a:solidFill>
              <a:srgbClr val="231F20"/>
            </a:solidFill>
          </a:ln>
        </p:spPr>
        <p:txBody>
          <a:bodyPr wrap="square" lIns="0" tIns="0" rIns="0" bIns="0" rtlCol="0"/>
          <a:lstStyle/>
          <a:p>
            <a:endParaRPr/>
          </a:p>
        </p:txBody>
      </p:sp>
      <p:sp>
        <p:nvSpPr>
          <p:cNvPr id="46" name="object 46"/>
          <p:cNvSpPr/>
          <p:nvPr/>
        </p:nvSpPr>
        <p:spPr>
          <a:xfrm>
            <a:off x="3781958" y="5370190"/>
            <a:ext cx="358140" cy="1270"/>
          </a:xfrm>
          <a:custGeom>
            <a:avLst/>
            <a:gdLst/>
            <a:ahLst/>
            <a:cxnLst/>
            <a:rect l="l" t="t" r="r" b="b"/>
            <a:pathLst>
              <a:path w="358139" h="1270">
                <a:moveTo>
                  <a:pt x="0" y="0"/>
                </a:moveTo>
                <a:lnTo>
                  <a:pt x="357720" y="1003"/>
                </a:lnTo>
              </a:path>
            </a:pathLst>
          </a:custGeom>
          <a:ln w="5461">
            <a:solidFill>
              <a:srgbClr val="231F20"/>
            </a:solidFill>
          </a:ln>
        </p:spPr>
        <p:txBody>
          <a:bodyPr wrap="square" lIns="0" tIns="0" rIns="0" bIns="0" rtlCol="0"/>
          <a:lstStyle/>
          <a:p>
            <a:endParaRPr/>
          </a:p>
        </p:txBody>
      </p:sp>
      <p:sp>
        <p:nvSpPr>
          <p:cNvPr id="47" name="object 47"/>
          <p:cNvSpPr/>
          <p:nvPr/>
        </p:nvSpPr>
        <p:spPr>
          <a:xfrm>
            <a:off x="3785182" y="5322664"/>
            <a:ext cx="368300" cy="1270"/>
          </a:xfrm>
          <a:custGeom>
            <a:avLst/>
            <a:gdLst/>
            <a:ahLst/>
            <a:cxnLst/>
            <a:rect l="l" t="t" r="r" b="b"/>
            <a:pathLst>
              <a:path w="368300" h="1270">
                <a:moveTo>
                  <a:pt x="0" y="0"/>
                </a:moveTo>
                <a:lnTo>
                  <a:pt x="368058" y="1028"/>
                </a:lnTo>
              </a:path>
            </a:pathLst>
          </a:custGeom>
          <a:ln w="5460">
            <a:solidFill>
              <a:srgbClr val="231F20"/>
            </a:solidFill>
          </a:ln>
        </p:spPr>
        <p:txBody>
          <a:bodyPr wrap="square" lIns="0" tIns="0" rIns="0" bIns="0" rtlCol="0"/>
          <a:lstStyle/>
          <a:p>
            <a:endParaRPr/>
          </a:p>
        </p:txBody>
      </p:sp>
      <p:sp>
        <p:nvSpPr>
          <p:cNvPr id="48" name="object 48"/>
          <p:cNvSpPr/>
          <p:nvPr/>
        </p:nvSpPr>
        <p:spPr>
          <a:xfrm>
            <a:off x="3791868" y="5275144"/>
            <a:ext cx="371475" cy="1270"/>
          </a:xfrm>
          <a:custGeom>
            <a:avLst/>
            <a:gdLst/>
            <a:ahLst/>
            <a:cxnLst/>
            <a:rect l="l" t="t" r="r" b="b"/>
            <a:pathLst>
              <a:path w="371475" h="1270">
                <a:moveTo>
                  <a:pt x="0" y="0"/>
                </a:moveTo>
                <a:lnTo>
                  <a:pt x="371043" y="1016"/>
                </a:lnTo>
              </a:path>
            </a:pathLst>
          </a:custGeom>
          <a:ln w="5461">
            <a:solidFill>
              <a:srgbClr val="231F20"/>
            </a:solidFill>
          </a:ln>
        </p:spPr>
        <p:txBody>
          <a:bodyPr wrap="square" lIns="0" tIns="0" rIns="0" bIns="0" rtlCol="0"/>
          <a:lstStyle/>
          <a:p>
            <a:endParaRPr/>
          </a:p>
        </p:txBody>
      </p:sp>
      <p:sp>
        <p:nvSpPr>
          <p:cNvPr id="49" name="object 49"/>
          <p:cNvSpPr/>
          <p:nvPr/>
        </p:nvSpPr>
        <p:spPr>
          <a:xfrm>
            <a:off x="3796642" y="5227631"/>
            <a:ext cx="370205" cy="1270"/>
          </a:xfrm>
          <a:custGeom>
            <a:avLst/>
            <a:gdLst/>
            <a:ahLst/>
            <a:cxnLst/>
            <a:rect l="l" t="t" r="r" b="b"/>
            <a:pathLst>
              <a:path w="370204" h="1270">
                <a:moveTo>
                  <a:pt x="0" y="0"/>
                </a:moveTo>
                <a:lnTo>
                  <a:pt x="369595" y="1041"/>
                </a:lnTo>
              </a:path>
            </a:pathLst>
          </a:custGeom>
          <a:ln w="5461">
            <a:solidFill>
              <a:srgbClr val="231F20"/>
            </a:solidFill>
          </a:ln>
        </p:spPr>
        <p:txBody>
          <a:bodyPr wrap="square" lIns="0" tIns="0" rIns="0" bIns="0" rtlCol="0"/>
          <a:lstStyle/>
          <a:p>
            <a:endParaRPr/>
          </a:p>
        </p:txBody>
      </p:sp>
      <p:sp>
        <p:nvSpPr>
          <p:cNvPr id="50" name="object 50"/>
          <p:cNvSpPr/>
          <p:nvPr/>
        </p:nvSpPr>
        <p:spPr>
          <a:xfrm>
            <a:off x="3799023" y="5180092"/>
            <a:ext cx="370840" cy="1270"/>
          </a:xfrm>
          <a:custGeom>
            <a:avLst/>
            <a:gdLst/>
            <a:ahLst/>
            <a:cxnLst/>
            <a:rect l="l" t="t" r="r" b="b"/>
            <a:pathLst>
              <a:path w="370839" h="1270">
                <a:moveTo>
                  <a:pt x="0" y="0"/>
                </a:moveTo>
                <a:lnTo>
                  <a:pt x="370357" y="1054"/>
                </a:lnTo>
              </a:path>
            </a:pathLst>
          </a:custGeom>
          <a:ln w="5461">
            <a:solidFill>
              <a:srgbClr val="231F20"/>
            </a:solidFill>
          </a:ln>
        </p:spPr>
        <p:txBody>
          <a:bodyPr wrap="square" lIns="0" tIns="0" rIns="0" bIns="0" rtlCol="0"/>
          <a:lstStyle/>
          <a:p>
            <a:endParaRPr/>
          </a:p>
        </p:txBody>
      </p:sp>
      <p:sp>
        <p:nvSpPr>
          <p:cNvPr id="51" name="object 51"/>
          <p:cNvSpPr/>
          <p:nvPr/>
        </p:nvSpPr>
        <p:spPr>
          <a:xfrm>
            <a:off x="3802310" y="5132598"/>
            <a:ext cx="372110" cy="1270"/>
          </a:xfrm>
          <a:custGeom>
            <a:avLst/>
            <a:gdLst/>
            <a:ahLst/>
            <a:cxnLst/>
            <a:rect l="l" t="t" r="r" b="b"/>
            <a:pathLst>
              <a:path w="372110" h="1270">
                <a:moveTo>
                  <a:pt x="0" y="0"/>
                </a:moveTo>
                <a:lnTo>
                  <a:pt x="371513" y="1041"/>
                </a:lnTo>
              </a:path>
            </a:pathLst>
          </a:custGeom>
          <a:ln w="5461">
            <a:solidFill>
              <a:srgbClr val="231F20"/>
            </a:solidFill>
          </a:ln>
        </p:spPr>
        <p:txBody>
          <a:bodyPr wrap="square" lIns="0" tIns="0" rIns="0" bIns="0" rtlCol="0"/>
          <a:lstStyle/>
          <a:p>
            <a:endParaRPr/>
          </a:p>
        </p:txBody>
      </p:sp>
      <p:sp>
        <p:nvSpPr>
          <p:cNvPr id="52" name="object 52"/>
          <p:cNvSpPr/>
          <p:nvPr/>
        </p:nvSpPr>
        <p:spPr>
          <a:xfrm>
            <a:off x="3799296" y="5085060"/>
            <a:ext cx="372745" cy="1270"/>
          </a:xfrm>
          <a:custGeom>
            <a:avLst/>
            <a:gdLst/>
            <a:ahLst/>
            <a:cxnLst/>
            <a:rect l="l" t="t" r="r" b="b"/>
            <a:pathLst>
              <a:path w="372745" h="1270">
                <a:moveTo>
                  <a:pt x="0" y="0"/>
                </a:moveTo>
                <a:lnTo>
                  <a:pt x="372351" y="1041"/>
                </a:lnTo>
              </a:path>
            </a:pathLst>
          </a:custGeom>
          <a:ln w="5461">
            <a:solidFill>
              <a:srgbClr val="231F20"/>
            </a:solidFill>
          </a:ln>
        </p:spPr>
        <p:txBody>
          <a:bodyPr wrap="square" lIns="0" tIns="0" rIns="0" bIns="0" rtlCol="0"/>
          <a:lstStyle/>
          <a:p>
            <a:endParaRPr/>
          </a:p>
        </p:txBody>
      </p:sp>
      <p:sp>
        <p:nvSpPr>
          <p:cNvPr id="53" name="object 53"/>
          <p:cNvSpPr/>
          <p:nvPr/>
        </p:nvSpPr>
        <p:spPr>
          <a:xfrm>
            <a:off x="3797163" y="5037527"/>
            <a:ext cx="372745" cy="1270"/>
          </a:xfrm>
          <a:custGeom>
            <a:avLst/>
            <a:gdLst/>
            <a:ahLst/>
            <a:cxnLst/>
            <a:rect l="l" t="t" r="r" b="b"/>
            <a:pathLst>
              <a:path w="372745" h="1270">
                <a:moveTo>
                  <a:pt x="0" y="0"/>
                </a:moveTo>
                <a:lnTo>
                  <a:pt x="372656" y="1041"/>
                </a:lnTo>
              </a:path>
            </a:pathLst>
          </a:custGeom>
          <a:ln w="5461">
            <a:solidFill>
              <a:srgbClr val="231F20"/>
            </a:solidFill>
          </a:ln>
        </p:spPr>
        <p:txBody>
          <a:bodyPr wrap="square" lIns="0" tIns="0" rIns="0" bIns="0" rtlCol="0"/>
          <a:lstStyle/>
          <a:p>
            <a:endParaRPr/>
          </a:p>
        </p:txBody>
      </p:sp>
      <p:sp>
        <p:nvSpPr>
          <p:cNvPr id="54" name="object 54"/>
          <p:cNvSpPr/>
          <p:nvPr/>
        </p:nvSpPr>
        <p:spPr>
          <a:xfrm>
            <a:off x="3795699" y="4989983"/>
            <a:ext cx="371475" cy="1270"/>
          </a:xfrm>
          <a:custGeom>
            <a:avLst/>
            <a:gdLst/>
            <a:ahLst/>
            <a:cxnLst/>
            <a:rect l="l" t="t" r="r" b="b"/>
            <a:pathLst>
              <a:path w="371475" h="1270">
                <a:moveTo>
                  <a:pt x="0" y="0"/>
                </a:moveTo>
                <a:lnTo>
                  <a:pt x="371208" y="1054"/>
                </a:lnTo>
              </a:path>
            </a:pathLst>
          </a:custGeom>
          <a:ln w="5461">
            <a:solidFill>
              <a:srgbClr val="231F20"/>
            </a:solidFill>
          </a:ln>
        </p:spPr>
        <p:txBody>
          <a:bodyPr wrap="square" lIns="0" tIns="0" rIns="0" bIns="0" rtlCol="0"/>
          <a:lstStyle/>
          <a:p>
            <a:endParaRPr/>
          </a:p>
        </p:txBody>
      </p:sp>
      <p:sp>
        <p:nvSpPr>
          <p:cNvPr id="55" name="object 55"/>
          <p:cNvSpPr/>
          <p:nvPr/>
        </p:nvSpPr>
        <p:spPr>
          <a:xfrm>
            <a:off x="3794199" y="4942476"/>
            <a:ext cx="370205" cy="1270"/>
          </a:xfrm>
          <a:custGeom>
            <a:avLst/>
            <a:gdLst/>
            <a:ahLst/>
            <a:cxnLst/>
            <a:rect l="l" t="t" r="r" b="b"/>
            <a:pathLst>
              <a:path w="370204" h="1270">
                <a:moveTo>
                  <a:pt x="0" y="0"/>
                </a:moveTo>
                <a:lnTo>
                  <a:pt x="369671" y="1016"/>
                </a:lnTo>
              </a:path>
            </a:pathLst>
          </a:custGeom>
          <a:ln w="5461">
            <a:solidFill>
              <a:srgbClr val="231F20"/>
            </a:solidFill>
          </a:ln>
        </p:spPr>
        <p:txBody>
          <a:bodyPr wrap="square" lIns="0" tIns="0" rIns="0" bIns="0" rtlCol="0"/>
          <a:lstStyle/>
          <a:p>
            <a:endParaRPr/>
          </a:p>
        </p:txBody>
      </p:sp>
      <p:sp>
        <p:nvSpPr>
          <p:cNvPr id="56" name="object 56"/>
          <p:cNvSpPr/>
          <p:nvPr/>
        </p:nvSpPr>
        <p:spPr>
          <a:xfrm>
            <a:off x="3788729" y="4894907"/>
            <a:ext cx="365760" cy="1270"/>
          </a:xfrm>
          <a:custGeom>
            <a:avLst/>
            <a:gdLst/>
            <a:ahLst/>
            <a:cxnLst/>
            <a:rect l="l" t="t" r="r" b="b"/>
            <a:pathLst>
              <a:path w="365760" h="1270">
                <a:moveTo>
                  <a:pt x="0" y="0"/>
                </a:moveTo>
                <a:lnTo>
                  <a:pt x="365683" y="1041"/>
                </a:lnTo>
              </a:path>
            </a:pathLst>
          </a:custGeom>
          <a:ln w="5461">
            <a:solidFill>
              <a:srgbClr val="231F20"/>
            </a:solidFill>
          </a:ln>
        </p:spPr>
        <p:txBody>
          <a:bodyPr wrap="square" lIns="0" tIns="0" rIns="0" bIns="0" rtlCol="0"/>
          <a:lstStyle/>
          <a:p>
            <a:endParaRPr/>
          </a:p>
        </p:txBody>
      </p:sp>
      <p:sp>
        <p:nvSpPr>
          <p:cNvPr id="57" name="object 57"/>
          <p:cNvSpPr/>
          <p:nvPr/>
        </p:nvSpPr>
        <p:spPr>
          <a:xfrm>
            <a:off x="3783719" y="4847382"/>
            <a:ext cx="357505" cy="1270"/>
          </a:xfrm>
          <a:custGeom>
            <a:avLst/>
            <a:gdLst/>
            <a:ahLst/>
            <a:cxnLst/>
            <a:rect l="l" t="t" r="r" b="b"/>
            <a:pathLst>
              <a:path w="357504" h="1270">
                <a:moveTo>
                  <a:pt x="0" y="0"/>
                </a:moveTo>
                <a:lnTo>
                  <a:pt x="357428" y="990"/>
                </a:lnTo>
              </a:path>
            </a:pathLst>
          </a:custGeom>
          <a:ln w="5461">
            <a:solidFill>
              <a:srgbClr val="231F20"/>
            </a:solidFill>
          </a:ln>
        </p:spPr>
        <p:txBody>
          <a:bodyPr wrap="square" lIns="0" tIns="0" rIns="0" bIns="0" rtlCol="0"/>
          <a:lstStyle/>
          <a:p>
            <a:endParaRPr/>
          </a:p>
        </p:txBody>
      </p:sp>
      <p:sp>
        <p:nvSpPr>
          <p:cNvPr id="58" name="object 58"/>
          <p:cNvSpPr/>
          <p:nvPr/>
        </p:nvSpPr>
        <p:spPr>
          <a:xfrm>
            <a:off x="3768105" y="4799806"/>
            <a:ext cx="358775" cy="1270"/>
          </a:xfrm>
          <a:custGeom>
            <a:avLst/>
            <a:gdLst/>
            <a:ahLst/>
            <a:cxnLst/>
            <a:rect l="l" t="t" r="r" b="b"/>
            <a:pathLst>
              <a:path w="358775" h="1270">
                <a:moveTo>
                  <a:pt x="0" y="0"/>
                </a:moveTo>
                <a:lnTo>
                  <a:pt x="358419" y="1003"/>
                </a:lnTo>
              </a:path>
            </a:pathLst>
          </a:custGeom>
          <a:ln w="5461">
            <a:solidFill>
              <a:srgbClr val="231F20"/>
            </a:solidFill>
          </a:ln>
        </p:spPr>
        <p:txBody>
          <a:bodyPr wrap="square" lIns="0" tIns="0" rIns="0" bIns="0" rtlCol="0"/>
          <a:lstStyle/>
          <a:p>
            <a:endParaRPr/>
          </a:p>
        </p:txBody>
      </p:sp>
      <p:sp>
        <p:nvSpPr>
          <p:cNvPr id="59" name="object 59"/>
          <p:cNvSpPr/>
          <p:nvPr/>
        </p:nvSpPr>
        <p:spPr>
          <a:xfrm>
            <a:off x="3718083" y="5443146"/>
            <a:ext cx="24130" cy="0"/>
          </a:xfrm>
          <a:custGeom>
            <a:avLst/>
            <a:gdLst/>
            <a:ahLst/>
            <a:cxnLst/>
            <a:rect l="l" t="t" r="r" b="b"/>
            <a:pathLst>
              <a:path w="24129">
                <a:moveTo>
                  <a:pt x="23914" y="0"/>
                </a:moveTo>
                <a:lnTo>
                  <a:pt x="0" y="0"/>
                </a:lnTo>
              </a:path>
            </a:pathLst>
          </a:custGeom>
          <a:ln w="5461">
            <a:solidFill>
              <a:srgbClr val="231F20"/>
            </a:solidFill>
          </a:ln>
        </p:spPr>
        <p:txBody>
          <a:bodyPr wrap="square" lIns="0" tIns="0" rIns="0" bIns="0" rtlCol="0"/>
          <a:lstStyle/>
          <a:p>
            <a:endParaRPr/>
          </a:p>
        </p:txBody>
      </p:sp>
      <p:sp>
        <p:nvSpPr>
          <p:cNvPr id="60" name="object 60"/>
          <p:cNvSpPr/>
          <p:nvPr/>
        </p:nvSpPr>
        <p:spPr>
          <a:xfrm>
            <a:off x="3719822" y="4773798"/>
            <a:ext cx="25400" cy="0"/>
          </a:xfrm>
          <a:custGeom>
            <a:avLst/>
            <a:gdLst/>
            <a:ahLst/>
            <a:cxnLst/>
            <a:rect l="l" t="t" r="r" b="b"/>
            <a:pathLst>
              <a:path w="25400">
                <a:moveTo>
                  <a:pt x="24904" y="0"/>
                </a:moveTo>
                <a:lnTo>
                  <a:pt x="0" y="0"/>
                </a:lnTo>
              </a:path>
            </a:pathLst>
          </a:custGeom>
          <a:ln w="5461">
            <a:solidFill>
              <a:srgbClr val="231F20"/>
            </a:solidFill>
          </a:ln>
        </p:spPr>
        <p:txBody>
          <a:bodyPr wrap="square" lIns="0" tIns="0" rIns="0" bIns="0" rtlCol="0"/>
          <a:lstStyle/>
          <a:p>
            <a:endParaRPr/>
          </a:p>
        </p:txBody>
      </p:sp>
      <p:sp>
        <p:nvSpPr>
          <p:cNvPr id="61" name="object 61"/>
          <p:cNvSpPr/>
          <p:nvPr/>
        </p:nvSpPr>
        <p:spPr>
          <a:xfrm>
            <a:off x="3710794" y="4970729"/>
            <a:ext cx="18415" cy="0"/>
          </a:xfrm>
          <a:custGeom>
            <a:avLst/>
            <a:gdLst/>
            <a:ahLst/>
            <a:cxnLst/>
            <a:rect l="l" t="t" r="r" b="b"/>
            <a:pathLst>
              <a:path w="18414">
                <a:moveTo>
                  <a:pt x="0" y="0"/>
                </a:moveTo>
                <a:lnTo>
                  <a:pt x="17805" y="0"/>
                </a:lnTo>
              </a:path>
            </a:pathLst>
          </a:custGeom>
          <a:ln w="5461">
            <a:solidFill>
              <a:srgbClr val="231F20"/>
            </a:solidFill>
          </a:ln>
        </p:spPr>
        <p:txBody>
          <a:bodyPr wrap="square" lIns="0" tIns="0" rIns="0" bIns="0" rtlCol="0"/>
          <a:lstStyle/>
          <a:p>
            <a:endParaRPr/>
          </a:p>
        </p:txBody>
      </p:sp>
      <p:sp>
        <p:nvSpPr>
          <p:cNvPr id="62" name="object 62"/>
          <p:cNvSpPr/>
          <p:nvPr/>
        </p:nvSpPr>
        <p:spPr>
          <a:xfrm>
            <a:off x="3705858" y="4991044"/>
            <a:ext cx="28575" cy="0"/>
          </a:xfrm>
          <a:custGeom>
            <a:avLst/>
            <a:gdLst/>
            <a:ahLst/>
            <a:cxnLst/>
            <a:rect l="l" t="t" r="r" b="b"/>
            <a:pathLst>
              <a:path w="28575">
                <a:moveTo>
                  <a:pt x="28549" y="0"/>
                </a:moveTo>
                <a:lnTo>
                  <a:pt x="0" y="0"/>
                </a:lnTo>
              </a:path>
            </a:pathLst>
          </a:custGeom>
          <a:ln w="5461">
            <a:solidFill>
              <a:srgbClr val="231F20"/>
            </a:solidFill>
          </a:ln>
        </p:spPr>
        <p:txBody>
          <a:bodyPr wrap="square" lIns="0" tIns="0" rIns="0" bIns="0" rtlCol="0"/>
          <a:lstStyle/>
          <a:p>
            <a:endParaRPr/>
          </a:p>
        </p:txBody>
      </p:sp>
      <p:sp>
        <p:nvSpPr>
          <p:cNvPr id="63" name="object 63"/>
          <p:cNvSpPr/>
          <p:nvPr/>
        </p:nvSpPr>
        <p:spPr>
          <a:xfrm>
            <a:off x="3702490" y="5013764"/>
            <a:ext cx="35560" cy="0"/>
          </a:xfrm>
          <a:custGeom>
            <a:avLst/>
            <a:gdLst/>
            <a:ahLst/>
            <a:cxnLst/>
            <a:rect l="l" t="t" r="r" b="b"/>
            <a:pathLst>
              <a:path w="35560">
                <a:moveTo>
                  <a:pt x="35191" y="0"/>
                </a:moveTo>
                <a:lnTo>
                  <a:pt x="0" y="0"/>
                </a:lnTo>
              </a:path>
            </a:pathLst>
          </a:custGeom>
          <a:ln w="5461">
            <a:solidFill>
              <a:srgbClr val="231F20"/>
            </a:solidFill>
          </a:ln>
        </p:spPr>
        <p:txBody>
          <a:bodyPr wrap="square" lIns="0" tIns="0" rIns="0" bIns="0" rtlCol="0"/>
          <a:lstStyle/>
          <a:p>
            <a:endParaRPr/>
          </a:p>
        </p:txBody>
      </p:sp>
      <p:sp>
        <p:nvSpPr>
          <p:cNvPr id="64" name="object 64"/>
          <p:cNvSpPr/>
          <p:nvPr/>
        </p:nvSpPr>
        <p:spPr>
          <a:xfrm>
            <a:off x="3700033" y="5038570"/>
            <a:ext cx="40640" cy="0"/>
          </a:xfrm>
          <a:custGeom>
            <a:avLst/>
            <a:gdLst/>
            <a:ahLst/>
            <a:cxnLst/>
            <a:rect l="l" t="t" r="r" b="b"/>
            <a:pathLst>
              <a:path w="40639">
                <a:moveTo>
                  <a:pt x="40017" y="0"/>
                </a:moveTo>
                <a:lnTo>
                  <a:pt x="0" y="0"/>
                </a:lnTo>
              </a:path>
            </a:pathLst>
          </a:custGeom>
          <a:ln w="5461">
            <a:solidFill>
              <a:srgbClr val="231F20"/>
            </a:solidFill>
          </a:ln>
        </p:spPr>
        <p:txBody>
          <a:bodyPr wrap="square" lIns="0" tIns="0" rIns="0" bIns="0" rtlCol="0"/>
          <a:lstStyle/>
          <a:p>
            <a:endParaRPr/>
          </a:p>
        </p:txBody>
      </p:sp>
      <p:sp>
        <p:nvSpPr>
          <p:cNvPr id="65" name="object 65"/>
          <p:cNvSpPr/>
          <p:nvPr/>
        </p:nvSpPr>
        <p:spPr>
          <a:xfrm>
            <a:off x="3697282" y="5061806"/>
            <a:ext cx="44450" cy="0"/>
          </a:xfrm>
          <a:custGeom>
            <a:avLst/>
            <a:gdLst/>
            <a:ahLst/>
            <a:cxnLst/>
            <a:rect l="l" t="t" r="r" b="b"/>
            <a:pathLst>
              <a:path w="44450">
                <a:moveTo>
                  <a:pt x="44119" y="0"/>
                </a:moveTo>
                <a:lnTo>
                  <a:pt x="0" y="0"/>
                </a:lnTo>
              </a:path>
            </a:pathLst>
          </a:custGeom>
          <a:ln w="5461">
            <a:solidFill>
              <a:srgbClr val="231F20"/>
            </a:solidFill>
          </a:ln>
        </p:spPr>
        <p:txBody>
          <a:bodyPr wrap="square" lIns="0" tIns="0" rIns="0" bIns="0" rtlCol="0"/>
          <a:lstStyle/>
          <a:p>
            <a:endParaRPr/>
          </a:p>
        </p:txBody>
      </p:sp>
      <p:sp>
        <p:nvSpPr>
          <p:cNvPr id="66" name="object 66"/>
          <p:cNvSpPr/>
          <p:nvPr/>
        </p:nvSpPr>
        <p:spPr>
          <a:xfrm>
            <a:off x="3696459" y="5085060"/>
            <a:ext cx="46355" cy="0"/>
          </a:xfrm>
          <a:custGeom>
            <a:avLst/>
            <a:gdLst/>
            <a:ahLst/>
            <a:cxnLst/>
            <a:rect l="l" t="t" r="r" b="b"/>
            <a:pathLst>
              <a:path w="46354">
                <a:moveTo>
                  <a:pt x="45935" y="0"/>
                </a:moveTo>
                <a:lnTo>
                  <a:pt x="0" y="0"/>
                </a:lnTo>
              </a:path>
            </a:pathLst>
          </a:custGeom>
          <a:ln w="5461">
            <a:solidFill>
              <a:srgbClr val="231F20"/>
            </a:solidFill>
          </a:ln>
        </p:spPr>
        <p:txBody>
          <a:bodyPr wrap="square" lIns="0" tIns="0" rIns="0" bIns="0" rtlCol="0"/>
          <a:lstStyle/>
          <a:p>
            <a:endParaRPr/>
          </a:p>
        </p:txBody>
      </p:sp>
      <p:sp>
        <p:nvSpPr>
          <p:cNvPr id="67" name="object 67"/>
          <p:cNvSpPr/>
          <p:nvPr/>
        </p:nvSpPr>
        <p:spPr>
          <a:xfrm>
            <a:off x="3697284" y="5108469"/>
            <a:ext cx="45085" cy="0"/>
          </a:xfrm>
          <a:custGeom>
            <a:avLst/>
            <a:gdLst/>
            <a:ahLst/>
            <a:cxnLst/>
            <a:rect l="l" t="t" r="r" b="b"/>
            <a:pathLst>
              <a:path w="45085">
                <a:moveTo>
                  <a:pt x="45085" y="0"/>
                </a:moveTo>
                <a:lnTo>
                  <a:pt x="0" y="0"/>
                </a:lnTo>
              </a:path>
            </a:pathLst>
          </a:custGeom>
          <a:ln w="5461">
            <a:solidFill>
              <a:srgbClr val="231F20"/>
            </a:solidFill>
          </a:ln>
        </p:spPr>
        <p:txBody>
          <a:bodyPr wrap="square" lIns="0" tIns="0" rIns="0" bIns="0" rtlCol="0"/>
          <a:lstStyle/>
          <a:p>
            <a:endParaRPr/>
          </a:p>
        </p:txBody>
      </p:sp>
      <p:sp>
        <p:nvSpPr>
          <p:cNvPr id="68" name="object 68"/>
          <p:cNvSpPr/>
          <p:nvPr/>
        </p:nvSpPr>
        <p:spPr>
          <a:xfrm>
            <a:off x="3696459" y="5132598"/>
            <a:ext cx="46355" cy="0"/>
          </a:xfrm>
          <a:custGeom>
            <a:avLst/>
            <a:gdLst/>
            <a:ahLst/>
            <a:cxnLst/>
            <a:rect l="l" t="t" r="r" b="b"/>
            <a:pathLst>
              <a:path w="46354">
                <a:moveTo>
                  <a:pt x="45935" y="0"/>
                </a:moveTo>
                <a:lnTo>
                  <a:pt x="0" y="0"/>
                </a:lnTo>
              </a:path>
            </a:pathLst>
          </a:custGeom>
          <a:ln w="5461">
            <a:solidFill>
              <a:srgbClr val="231F20"/>
            </a:solidFill>
          </a:ln>
        </p:spPr>
        <p:txBody>
          <a:bodyPr wrap="square" lIns="0" tIns="0" rIns="0" bIns="0" rtlCol="0"/>
          <a:lstStyle/>
          <a:p>
            <a:endParaRPr/>
          </a:p>
        </p:txBody>
      </p:sp>
      <p:sp>
        <p:nvSpPr>
          <p:cNvPr id="69" name="object 69"/>
          <p:cNvSpPr/>
          <p:nvPr/>
        </p:nvSpPr>
        <p:spPr>
          <a:xfrm>
            <a:off x="3696459" y="5156355"/>
            <a:ext cx="46355" cy="0"/>
          </a:xfrm>
          <a:custGeom>
            <a:avLst/>
            <a:gdLst/>
            <a:ahLst/>
            <a:cxnLst/>
            <a:rect l="l" t="t" r="r" b="b"/>
            <a:pathLst>
              <a:path w="46354">
                <a:moveTo>
                  <a:pt x="45910" y="0"/>
                </a:moveTo>
                <a:lnTo>
                  <a:pt x="0" y="0"/>
                </a:lnTo>
              </a:path>
            </a:pathLst>
          </a:custGeom>
          <a:ln w="5461">
            <a:solidFill>
              <a:srgbClr val="231F20"/>
            </a:solidFill>
          </a:ln>
        </p:spPr>
        <p:txBody>
          <a:bodyPr wrap="square" lIns="0" tIns="0" rIns="0" bIns="0" rtlCol="0"/>
          <a:lstStyle/>
          <a:p>
            <a:endParaRPr/>
          </a:p>
        </p:txBody>
      </p:sp>
      <p:sp>
        <p:nvSpPr>
          <p:cNvPr id="70" name="object 70"/>
          <p:cNvSpPr/>
          <p:nvPr/>
        </p:nvSpPr>
        <p:spPr>
          <a:xfrm>
            <a:off x="3697283" y="5181146"/>
            <a:ext cx="40640" cy="0"/>
          </a:xfrm>
          <a:custGeom>
            <a:avLst/>
            <a:gdLst/>
            <a:ahLst/>
            <a:cxnLst/>
            <a:rect l="l" t="t" r="r" b="b"/>
            <a:pathLst>
              <a:path w="40639">
                <a:moveTo>
                  <a:pt x="40398" y="0"/>
                </a:moveTo>
                <a:lnTo>
                  <a:pt x="0" y="0"/>
                </a:lnTo>
              </a:path>
            </a:pathLst>
          </a:custGeom>
          <a:ln w="5461">
            <a:solidFill>
              <a:srgbClr val="231F20"/>
            </a:solidFill>
          </a:ln>
        </p:spPr>
        <p:txBody>
          <a:bodyPr wrap="square" lIns="0" tIns="0" rIns="0" bIns="0" rtlCol="0"/>
          <a:lstStyle/>
          <a:p>
            <a:endParaRPr/>
          </a:p>
        </p:txBody>
      </p:sp>
      <p:sp>
        <p:nvSpPr>
          <p:cNvPr id="71" name="object 71"/>
          <p:cNvSpPr/>
          <p:nvPr/>
        </p:nvSpPr>
        <p:spPr>
          <a:xfrm>
            <a:off x="3702496" y="5209405"/>
            <a:ext cx="34290" cy="0"/>
          </a:xfrm>
          <a:custGeom>
            <a:avLst/>
            <a:gdLst/>
            <a:ahLst/>
            <a:cxnLst/>
            <a:rect l="l" t="t" r="r" b="b"/>
            <a:pathLst>
              <a:path w="34289">
                <a:moveTo>
                  <a:pt x="33858" y="0"/>
                </a:moveTo>
                <a:lnTo>
                  <a:pt x="0" y="0"/>
                </a:lnTo>
              </a:path>
            </a:pathLst>
          </a:custGeom>
          <a:ln w="5461">
            <a:solidFill>
              <a:srgbClr val="231F20"/>
            </a:solidFill>
          </a:ln>
        </p:spPr>
        <p:txBody>
          <a:bodyPr wrap="square" lIns="0" tIns="0" rIns="0" bIns="0" rtlCol="0"/>
          <a:lstStyle/>
          <a:p>
            <a:endParaRPr/>
          </a:p>
        </p:txBody>
      </p:sp>
      <p:sp>
        <p:nvSpPr>
          <p:cNvPr id="72" name="object 72"/>
          <p:cNvSpPr/>
          <p:nvPr/>
        </p:nvSpPr>
        <p:spPr>
          <a:xfrm>
            <a:off x="3705858" y="5233312"/>
            <a:ext cx="26670" cy="0"/>
          </a:xfrm>
          <a:custGeom>
            <a:avLst/>
            <a:gdLst/>
            <a:ahLst/>
            <a:cxnLst/>
            <a:rect l="l" t="t" r="r" b="b"/>
            <a:pathLst>
              <a:path w="26670">
                <a:moveTo>
                  <a:pt x="26403" y="0"/>
                </a:moveTo>
                <a:lnTo>
                  <a:pt x="0" y="0"/>
                </a:lnTo>
              </a:path>
            </a:pathLst>
          </a:custGeom>
          <a:ln w="5461">
            <a:solidFill>
              <a:srgbClr val="231F20"/>
            </a:solidFill>
          </a:ln>
        </p:spPr>
        <p:txBody>
          <a:bodyPr wrap="square" lIns="0" tIns="0" rIns="0" bIns="0" rtlCol="0"/>
          <a:lstStyle/>
          <a:p>
            <a:endParaRPr/>
          </a:p>
        </p:txBody>
      </p:sp>
      <p:sp>
        <p:nvSpPr>
          <p:cNvPr id="73" name="object 73"/>
          <p:cNvSpPr/>
          <p:nvPr/>
        </p:nvSpPr>
        <p:spPr>
          <a:xfrm>
            <a:off x="3713860" y="5271833"/>
            <a:ext cx="10795" cy="8890"/>
          </a:xfrm>
          <a:custGeom>
            <a:avLst/>
            <a:gdLst/>
            <a:ahLst/>
            <a:cxnLst/>
            <a:rect l="l" t="t" r="r" b="b"/>
            <a:pathLst>
              <a:path w="10795" h="8889">
                <a:moveTo>
                  <a:pt x="10401" y="8661"/>
                </a:moveTo>
                <a:lnTo>
                  <a:pt x="0" y="8661"/>
                </a:lnTo>
                <a:lnTo>
                  <a:pt x="0" y="0"/>
                </a:lnTo>
                <a:lnTo>
                  <a:pt x="10401" y="0"/>
                </a:lnTo>
                <a:lnTo>
                  <a:pt x="10401" y="8661"/>
                </a:lnTo>
                <a:close/>
              </a:path>
            </a:pathLst>
          </a:custGeom>
          <a:ln w="3517">
            <a:solidFill>
              <a:srgbClr val="231F20"/>
            </a:solidFill>
          </a:ln>
        </p:spPr>
        <p:txBody>
          <a:bodyPr wrap="square" lIns="0" tIns="0" rIns="0" bIns="0" rtlCol="0"/>
          <a:lstStyle/>
          <a:p>
            <a:endParaRPr/>
          </a:p>
        </p:txBody>
      </p:sp>
      <p:sp>
        <p:nvSpPr>
          <p:cNvPr id="74" name="object 74"/>
          <p:cNvSpPr/>
          <p:nvPr/>
        </p:nvSpPr>
        <p:spPr>
          <a:xfrm>
            <a:off x="3713860" y="4934839"/>
            <a:ext cx="10795" cy="8890"/>
          </a:xfrm>
          <a:custGeom>
            <a:avLst/>
            <a:gdLst/>
            <a:ahLst/>
            <a:cxnLst/>
            <a:rect l="l" t="t" r="r" b="b"/>
            <a:pathLst>
              <a:path w="10795" h="8889">
                <a:moveTo>
                  <a:pt x="10401" y="8648"/>
                </a:moveTo>
                <a:lnTo>
                  <a:pt x="0" y="8648"/>
                </a:lnTo>
                <a:lnTo>
                  <a:pt x="0" y="0"/>
                </a:lnTo>
                <a:lnTo>
                  <a:pt x="10401" y="0"/>
                </a:lnTo>
                <a:lnTo>
                  <a:pt x="10401" y="8648"/>
                </a:lnTo>
                <a:close/>
              </a:path>
            </a:pathLst>
          </a:custGeom>
          <a:ln w="3517">
            <a:solidFill>
              <a:srgbClr val="231F20"/>
            </a:solidFill>
          </a:ln>
        </p:spPr>
        <p:txBody>
          <a:bodyPr wrap="square" lIns="0" tIns="0" rIns="0" bIns="0" rtlCol="0"/>
          <a:lstStyle/>
          <a:p>
            <a:endParaRPr/>
          </a:p>
        </p:txBody>
      </p:sp>
      <p:sp>
        <p:nvSpPr>
          <p:cNvPr id="75" name="object 75"/>
          <p:cNvSpPr/>
          <p:nvPr/>
        </p:nvSpPr>
        <p:spPr>
          <a:xfrm>
            <a:off x="3752621" y="5093081"/>
            <a:ext cx="8890" cy="26670"/>
          </a:xfrm>
          <a:custGeom>
            <a:avLst/>
            <a:gdLst/>
            <a:ahLst/>
            <a:cxnLst/>
            <a:rect l="l" t="t" r="r" b="b"/>
            <a:pathLst>
              <a:path w="8889" h="26670">
                <a:moveTo>
                  <a:pt x="8724" y="26187"/>
                </a:moveTo>
                <a:lnTo>
                  <a:pt x="0" y="26187"/>
                </a:lnTo>
                <a:lnTo>
                  <a:pt x="0" y="0"/>
                </a:lnTo>
                <a:lnTo>
                  <a:pt x="8724" y="0"/>
                </a:lnTo>
                <a:lnTo>
                  <a:pt x="8724" y="26187"/>
                </a:lnTo>
                <a:close/>
              </a:path>
            </a:pathLst>
          </a:custGeom>
          <a:ln w="3517">
            <a:solidFill>
              <a:srgbClr val="231F20"/>
            </a:solidFill>
          </a:ln>
        </p:spPr>
        <p:txBody>
          <a:bodyPr wrap="square" lIns="0" tIns="0" rIns="0" bIns="0" rtlCol="0"/>
          <a:lstStyle/>
          <a:p>
            <a:endParaRPr/>
          </a:p>
        </p:txBody>
      </p:sp>
      <p:sp>
        <p:nvSpPr>
          <p:cNvPr id="76" name="object 76"/>
          <p:cNvSpPr/>
          <p:nvPr/>
        </p:nvSpPr>
        <p:spPr>
          <a:xfrm>
            <a:off x="3677386" y="5093081"/>
            <a:ext cx="8890" cy="26670"/>
          </a:xfrm>
          <a:custGeom>
            <a:avLst/>
            <a:gdLst/>
            <a:ahLst/>
            <a:cxnLst/>
            <a:rect l="l" t="t" r="r" b="b"/>
            <a:pathLst>
              <a:path w="8889" h="26670">
                <a:moveTo>
                  <a:pt x="8686" y="26187"/>
                </a:moveTo>
                <a:lnTo>
                  <a:pt x="0" y="26187"/>
                </a:lnTo>
                <a:lnTo>
                  <a:pt x="0" y="0"/>
                </a:lnTo>
                <a:lnTo>
                  <a:pt x="8686" y="0"/>
                </a:lnTo>
                <a:lnTo>
                  <a:pt x="8686" y="26187"/>
                </a:lnTo>
                <a:close/>
              </a:path>
            </a:pathLst>
          </a:custGeom>
          <a:ln w="3517">
            <a:solidFill>
              <a:srgbClr val="231F20"/>
            </a:solidFill>
          </a:ln>
        </p:spPr>
        <p:txBody>
          <a:bodyPr wrap="square" lIns="0" tIns="0" rIns="0" bIns="0" rtlCol="0"/>
          <a:lstStyle/>
          <a:p>
            <a:endParaRPr/>
          </a:p>
        </p:txBody>
      </p:sp>
      <p:sp>
        <p:nvSpPr>
          <p:cNvPr id="77" name="object 77"/>
          <p:cNvSpPr/>
          <p:nvPr/>
        </p:nvSpPr>
        <p:spPr>
          <a:xfrm>
            <a:off x="3751124" y="5013466"/>
            <a:ext cx="12065" cy="27305"/>
          </a:xfrm>
          <a:custGeom>
            <a:avLst/>
            <a:gdLst/>
            <a:ahLst/>
            <a:cxnLst/>
            <a:rect l="l" t="t" r="r" b="b"/>
            <a:pathLst>
              <a:path w="12064" h="27304">
                <a:moveTo>
                  <a:pt x="11747" y="26009"/>
                </a:moveTo>
                <a:lnTo>
                  <a:pt x="3086" y="27051"/>
                </a:lnTo>
                <a:lnTo>
                  <a:pt x="0" y="1041"/>
                </a:lnTo>
                <a:lnTo>
                  <a:pt x="8648" y="0"/>
                </a:lnTo>
                <a:lnTo>
                  <a:pt x="11747" y="26009"/>
                </a:lnTo>
                <a:close/>
              </a:path>
            </a:pathLst>
          </a:custGeom>
          <a:ln w="3517">
            <a:solidFill>
              <a:srgbClr val="231F20"/>
            </a:solidFill>
          </a:ln>
        </p:spPr>
        <p:txBody>
          <a:bodyPr wrap="square" lIns="0" tIns="0" rIns="0" bIns="0" rtlCol="0"/>
          <a:lstStyle/>
          <a:p>
            <a:endParaRPr/>
          </a:p>
        </p:txBody>
      </p:sp>
      <p:sp>
        <p:nvSpPr>
          <p:cNvPr id="78" name="object 78"/>
          <p:cNvSpPr/>
          <p:nvPr/>
        </p:nvSpPr>
        <p:spPr>
          <a:xfrm>
            <a:off x="3681246" y="5013739"/>
            <a:ext cx="10160" cy="26670"/>
          </a:xfrm>
          <a:custGeom>
            <a:avLst/>
            <a:gdLst/>
            <a:ahLst/>
            <a:cxnLst/>
            <a:rect l="l" t="t" r="r" b="b"/>
            <a:pathLst>
              <a:path w="10160" h="26670">
                <a:moveTo>
                  <a:pt x="8674" y="26492"/>
                </a:moveTo>
                <a:lnTo>
                  <a:pt x="0" y="26174"/>
                </a:lnTo>
                <a:lnTo>
                  <a:pt x="1003" y="0"/>
                </a:lnTo>
                <a:lnTo>
                  <a:pt x="9677" y="317"/>
                </a:lnTo>
                <a:lnTo>
                  <a:pt x="8674" y="26492"/>
                </a:lnTo>
                <a:close/>
              </a:path>
            </a:pathLst>
          </a:custGeom>
          <a:ln w="3517">
            <a:solidFill>
              <a:srgbClr val="231F20"/>
            </a:solidFill>
          </a:ln>
        </p:spPr>
        <p:txBody>
          <a:bodyPr wrap="square" lIns="0" tIns="0" rIns="0" bIns="0" rtlCol="0"/>
          <a:lstStyle/>
          <a:p>
            <a:endParaRPr/>
          </a:p>
        </p:txBody>
      </p:sp>
      <p:sp>
        <p:nvSpPr>
          <p:cNvPr id="79" name="object 79"/>
          <p:cNvSpPr/>
          <p:nvPr/>
        </p:nvSpPr>
        <p:spPr>
          <a:xfrm>
            <a:off x="3679341" y="5177371"/>
            <a:ext cx="12065" cy="27305"/>
          </a:xfrm>
          <a:custGeom>
            <a:avLst/>
            <a:gdLst/>
            <a:ahLst/>
            <a:cxnLst/>
            <a:rect l="l" t="t" r="r" b="b"/>
            <a:pathLst>
              <a:path w="12064" h="27304">
                <a:moveTo>
                  <a:pt x="0" y="1028"/>
                </a:moveTo>
                <a:lnTo>
                  <a:pt x="8636" y="0"/>
                </a:lnTo>
                <a:lnTo>
                  <a:pt x="11747" y="25996"/>
                </a:lnTo>
                <a:lnTo>
                  <a:pt x="3073" y="27038"/>
                </a:lnTo>
                <a:lnTo>
                  <a:pt x="0" y="1028"/>
                </a:lnTo>
                <a:close/>
              </a:path>
            </a:pathLst>
          </a:custGeom>
          <a:ln w="3517">
            <a:solidFill>
              <a:srgbClr val="231F20"/>
            </a:solidFill>
          </a:ln>
        </p:spPr>
        <p:txBody>
          <a:bodyPr wrap="square" lIns="0" tIns="0" rIns="0" bIns="0" rtlCol="0"/>
          <a:lstStyle/>
          <a:p>
            <a:endParaRPr/>
          </a:p>
        </p:txBody>
      </p:sp>
      <p:sp>
        <p:nvSpPr>
          <p:cNvPr id="80" name="object 80"/>
          <p:cNvSpPr/>
          <p:nvPr/>
        </p:nvSpPr>
        <p:spPr>
          <a:xfrm>
            <a:off x="3751289" y="5177637"/>
            <a:ext cx="10160" cy="26670"/>
          </a:xfrm>
          <a:custGeom>
            <a:avLst/>
            <a:gdLst/>
            <a:ahLst/>
            <a:cxnLst/>
            <a:rect l="l" t="t" r="r" b="b"/>
            <a:pathLst>
              <a:path w="10160" h="26670">
                <a:moveTo>
                  <a:pt x="977" y="0"/>
                </a:moveTo>
                <a:lnTo>
                  <a:pt x="9664" y="330"/>
                </a:lnTo>
                <a:lnTo>
                  <a:pt x="8648" y="26504"/>
                </a:lnTo>
                <a:lnTo>
                  <a:pt x="0" y="26174"/>
                </a:lnTo>
                <a:lnTo>
                  <a:pt x="977" y="0"/>
                </a:lnTo>
                <a:close/>
              </a:path>
            </a:pathLst>
          </a:custGeom>
          <a:ln w="3517">
            <a:solidFill>
              <a:srgbClr val="231F20"/>
            </a:solidFill>
          </a:ln>
        </p:spPr>
        <p:txBody>
          <a:bodyPr wrap="square" lIns="0" tIns="0" rIns="0" bIns="0" rtlCol="0"/>
          <a:lstStyle/>
          <a:p>
            <a:endParaRPr/>
          </a:p>
        </p:txBody>
      </p:sp>
      <p:sp>
        <p:nvSpPr>
          <p:cNvPr id="81" name="object 81"/>
          <p:cNvSpPr/>
          <p:nvPr/>
        </p:nvSpPr>
        <p:spPr>
          <a:xfrm>
            <a:off x="3903935" y="4775107"/>
            <a:ext cx="9525" cy="21590"/>
          </a:xfrm>
          <a:custGeom>
            <a:avLst/>
            <a:gdLst/>
            <a:ahLst/>
            <a:cxnLst/>
            <a:rect l="l" t="t" r="r" b="b"/>
            <a:pathLst>
              <a:path w="9525" h="21589">
                <a:moveTo>
                  <a:pt x="0" y="0"/>
                </a:moveTo>
                <a:lnTo>
                  <a:pt x="3314" y="0"/>
                </a:lnTo>
                <a:lnTo>
                  <a:pt x="6489" y="7518"/>
                </a:lnTo>
                <a:lnTo>
                  <a:pt x="9385" y="21259"/>
                </a:lnTo>
              </a:path>
            </a:pathLst>
          </a:custGeom>
          <a:ln w="4572">
            <a:solidFill>
              <a:srgbClr val="231F20"/>
            </a:solidFill>
          </a:ln>
        </p:spPr>
        <p:txBody>
          <a:bodyPr wrap="square" lIns="0" tIns="0" rIns="0" bIns="0" rtlCol="0"/>
          <a:lstStyle/>
          <a:p>
            <a:endParaRPr/>
          </a:p>
        </p:txBody>
      </p:sp>
      <p:sp>
        <p:nvSpPr>
          <p:cNvPr id="82" name="object 82"/>
          <p:cNvSpPr/>
          <p:nvPr/>
        </p:nvSpPr>
        <p:spPr>
          <a:xfrm>
            <a:off x="3901114" y="5418249"/>
            <a:ext cx="11430" cy="28575"/>
          </a:xfrm>
          <a:custGeom>
            <a:avLst/>
            <a:gdLst/>
            <a:ahLst/>
            <a:cxnLst/>
            <a:rect l="l" t="t" r="r" b="b"/>
            <a:pathLst>
              <a:path w="11429" h="28575">
                <a:moveTo>
                  <a:pt x="10820" y="0"/>
                </a:moveTo>
                <a:lnTo>
                  <a:pt x="8265" y="12100"/>
                </a:lnTo>
                <a:lnTo>
                  <a:pt x="5610" y="20978"/>
                </a:lnTo>
                <a:lnTo>
                  <a:pt x="2855" y="26444"/>
                </a:lnTo>
                <a:lnTo>
                  <a:pt x="0" y="28308"/>
                </a:lnTo>
              </a:path>
            </a:pathLst>
          </a:custGeom>
          <a:ln w="4572">
            <a:solidFill>
              <a:srgbClr val="231F20"/>
            </a:solidFill>
          </a:ln>
        </p:spPr>
        <p:txBody>
          <a:bodyPr wrap="square" lIns="0" tIns="0" rIns="0" bIns="0" rtlCol="0"/>
          <a:lstStyle/>
          <a:p>
            <a:endParaRPr/>
          </a:p>
        </p:txBody>
      </p:sp>
      <p:sp>
        <p:nvSpPr>
          <p:cNvPr id="83" name="object 83"/>
          <p:cNvSpPr/>
          <p:nvPr/>
        </p:nvSpPr>
        <p:spPr>
          <a:xfrm>
            <a:off x="3220996" y="4761348"/>
            <a:ext cx="680123" cy="695540"/>
          </a:xfrm>
          <a:prstGeom prst="rect">
            <a:avLst/>
          </a:prstGeom>
          <a:blipFill>
            <a:blip r:embed="rId17" cstate="print"/>
            <a:stretch>
              <a:fillRect/>
            </a:stretch>
          </a:blipFill>
        </p:spPr>
        <p:txBody>
          <a:bodyPr wrap="square" lIns="0" tIns="0" rIns="0" bIns="0" rtlCol="0"/>
          <a:lstStyle/>
          <a:p>
            <a:endParaRPr/>
          </a:p>
        </p:txBody>
      </p:sp>
      <p:sp>
        <p:nvSpPr>
          <p:cNvPr id="84" name="object 84"/>
          <p:cNvSpPr/>
          <p:nvPr/>
        </p:nvSpPr>
        <p:spPr>
          <a:xfrm>
            <a:off x="3319790" y="4775107"/>
            <a:ext cx="56515" cy="671830"/>
          </a:xfrm>
          <a:custGeom>
            <a:avLst/>
            <a:gdLst/>
            <a:ahLst/>
            <a:cxnLst/>
            <a:rect l="l" t="t" r="r" b="b"/>
            <a:pathLst>
              <a:path w="56514" h="671829">
                <a:moveTo>
                  <a:pt x="55978" y="0"/>
                </a:moveTo>
                <a:lnTo>
                  <a:pt x="13994" y="241070"/>
                </a:lnTo>
                <a:lnTo>
                  <a:pt x="0" y="391371"/>
                </a:lnTo>
                <a:lnTo>
                  <a:pt x="13994" y="513851"/>
                </a:lnTo>
                <a:lnTo>
                  <a:pt x="55978" y="671461"/>
                </a:lnTo>
              </a:path>
            </a:pathLst>
          </a:custGeom>
          <a:ln w="4572">
            <a:solidFill>
              <a:srgbClr val="231F20"/>
            </a:solidFill>
          </a:ln>
        </p:spPr>
        <p:txBody>
          <a:bodyPr wrap="square" lIns="0" tIns="0" rIns="0" bIns="0" rtlCol="0"/>
          <a:lstStyle/>
          <a:p>
            <a:endParaRPr/>
          </a:p>
        </p:txBody>
      </p:sp>
      <p:sp>
        <p:nvSpPr>
          <p:cNvPr id="85" name="object 85"/>
          <p:cNvSpPr/>
          <p:nvPr/>
        </p:nvSpPr>
        <p:spPr>
          <a:xfrm>
            <a:off x="3220971" y="4761348"/>
            <a:ext cx="680720" cy="695960"/>
          </a:xfrm>
          <a:custGeom>
            <a:avLst/>
            <a:gdLst/>
            <a:ahLst/>
            <a:cxnLst/>
            <a:rect l="l" t="t" r="r" b="b"/>
            <a:pathLst>
              <a:path w="680720" h="695960">
                <a:moveTo>
                  <a:pt x="680148" y="685215"/>
                </a:moveTo>
                <a:lnTo>
                  <a:pt x="426237" y="692959"/>
                </a:lnTo>
                <a:lnTo>
                  <a:pt x="286877" y="695540"/>
                </a:lnTo>
                <a:lnTo>
                  <a:pt x="212815" y="692959"/>
                </a:lnTo>
                <a:lnTo>
                  <a:pt x="154800" y="685215"/>
                </a:lnTo>
                <a:lnTo>
                  <a:pt x="154254" y="685215"/>
                </a:lnTo>
                <a:lnTo>
                  <a:pt x="62322" y="607100"/>
                </a:lnTo>
                <a:lnTo>
                  <a:pt x="17106" y="494717"/>
                </a:lnTo>
                <a:lnTo>
                  <a:pt x="1628" y="393481"/>
                </a:lnTo>
                <a:lnTo>
                  <a:pt x="0" y="349491"/>
                </a:lnTo>
                <a:lnTo>
                  <a:pt x="8574" y="268731"/>
                </a:lnTo>
                <a:lnTo>
                  <a:pt x="25204" y="200728"/>
                </a:lnTo>
                <a:lnTo>
                  <a:pt x="47354" y="144675"/>
                </a:lnTo>
                <a:lnTo>
                  <a:pt x="72486" y="99764"/>
                </a:lnTo>
                <a:lnTo>
                  <a:pt x="98065" y="65191"/>
                </a:lnTo>
                <a:lnTo>
                  <a:pt x="140412" y="23830"/>
                </a:lnTo>
                <a:lnTo>
                  <a:pt x="152107" y="15430"/>
                </a:lnTo>
                <a:lnTo>
                  <a:pt x="152971" y="14351"/>
                </a:lnTo>
                <a:lnTo>
                  <a:pt x="153898" y="13754"/>
                </a:lnTo>
                <a:lnTo>
                  <a:pt x="154800" y="13754"/>
                </a:lnTo>
                <a:lnTo>
                  <a:pt x="280173" y="3438"/>
                </a:lnTo>
                <a:lnTo>
                  <a:pt x="376688" y="0"/>
                </a:lnTo>
                <a:lnTo>
                  <a:pt x="493596" y="3438"/>
                </a:lnTo>
                <a:lnTo>
                  <a:pt x="680148" y="13754"/>
                </a:lnTo>
                <a:lnTo>
                  <a:pt x="648473" y="185794"/>
                </a:lnTo>
                <a:lnTo>
                  <a:pt x="637914" y="313085"/>
                </a:lnTo>
                <a:lnTo>
                  <a:pt x="648473" y="458575"/>
                </a:lnTo>
                <a:lnTo>
                  <a:pt x="680148" y="685215"/>
                </a:lnTo>
                <a:close/>
              </a:path>
            </a:pathLst>
          </a:custGeom>
          <a:ln w="5460">
            <a:solidFill>
              <a:srgbClr val="231F20"/>
            </a:solidFill>
          </a:ln>
        </p:spPr>
        <p:txBody>
          <a:bodyPr wrap="square" lIns="0" tIns="0" rIns="0" bIns="0" rtlCol="0"/>
          <a:lstStyle/>
          <a:p>
            <a:endParaRPr/>
          </a:p>
        </p:txBody>
      </p:sp>
      <p:sp>
        <p:nvSpPr>
          <p:cNvPr id="86" name="object 86"/>
          <p:cNvSpPr/>
          <p:nvPr/>
        </p:nvSpPr>
        <p:spPr>
          <a:xfrm>
            <a:off x="3848026" y="4773731"/>
            <a:ext cx="43180" cy="673735"/>
          </a:xfrm>
          <a:custGeom>
            <a:avLst/>
            <a:gdLst/>
            <a:ahLst/>
            <a:cxnLst/>
            <a:rect l="l" t="t" r="r" b="b"/>
            <a:pathLst>
              <a:path w="43179" h="673735">
                <a:moveTo>
                  <a:pt x="43110" y="0"/>
                </a:moveTo>
                <a:lnTo>
                  <a:pt x="10777" y="199234"/>
                </a:lnTo>
                <a:lnTo>
                  <a:pt x="0" y="335764"/>
                </a:lnTo>
                <a:lnTo>
                  <a:pt x="10777" y="472696"/>
                </a:lnTo>
                <a:lnTo>
                  <a:pt x="43110" y="673138"/>
                </a:lnTo>
              </a:path>
            </a:pathLst>
          </a:custGeom>
          <a:ln w="5461">
            <a:solidFill>
              <a:srgbClr val="231F20"/>
            </a:solidFill>
          </a:ln>
        </p:spPr>
        <p:txBody>
          <a:bodyPr wrap="square" lIns="0" tIns="0" rIns="0" bIns="0" rtlCol="0"/>
          <a:lstStyle/>
          <a:p>
            <a:endParaRPr/>
          </a:p>
        </p:txBody>
      </p:sp>
      <p:sp>
        <p:nvSpPr>
          <p:cNvPr id="87" name="object 87"/>
          <p:cNvSpPr/>
          <p:nvPr/>
        </p:nvSpPr>
        <p:spPr>
          <a:xfrm>
            <a:off x="3720145" y="4595543"/>
            <a:ext cx="307340" cy="120650"/>
          </a:xfrm>
          <a:custGeom>
            <a:avLst/>
            <a:gdLst/>
            <a:ahLst/>
            <a:cxnLst/>
            <a:rect l="l" t="t" r="r" b="b"/>
            <a:pathLst>
              <a:path w="307339" h="120650">
                <a:moveTo>
                  <a:pt x="207136" y="0"/>
                </a:moveTo>
                <a:lnTo>
                  <a:pt x="207187" y="40944"/>
                </a:lnTo>
                <a:lnTo>
                  <a:pt x="0" y="40944"/>
                </a:lnTo>
                <a:lnTo>
                  <a:pt x="0" y="79463"/>
                </a:lnTo>
                <a:lnTo>
                  <a:pt x="207264" y="79463"/>
                </a:lnTo>
                <a:lnTo>
                  <a:pt x="207327" y="120396"/>
                </a:lnTo>
                <a:lnTo>
                  <a:pt x="306895" y="60045"/>
                </a:lnTo>
                <a:lnTo>
                  <a:pt x="207136" y="0"/>
                </a:lnTo>
                <a:close/>
              </a:path>
            </a:pathLst>
          </a:custGeom>
          <a:solidFill>
            <a:srgbClr val="58595B"/>
          </a:solidFill>
        </p:spPr>
        <p:txBody>
          <a:bodyPr wrap="square" lIns="0" tIns="0" rIns="0" bIns="0" rtlCol="0"/>
          <a:lstStyle/>
          <a:p>
            <a:endParaRPr/>
          </a:p>
        </p:txBody>
      </p:sp>
      <p:sp>
        <p:nvSpPr>
          <p:cNvPr id="88" name="object 88"/>
          <p:cNvSpPr/>
          <p:nvPr/>
        </p:nvSpPr>
        <p:spPr>
          <a:xfrm>
            <a:off x="4487928" y="8877011"/>
            <a:ext cx="17780" cy="14604"/>
          </a:xfrm>
          <a:custGeom>
            <a:avLst/>
            <a:gdLst/>
            <a:ahLst/>
            <a:cxnLst/>
            <a:rect l="l" t="t" r="r" b="b"/>
            <a:pathLst>
              <a:path w="17779" h="14604">
                <a:moveTo>
                  <a:pt x="0" y="7882"/>
                </a:moveTo>
                <a:lnTo>
                  <a:pt x="2829" y="9253"/>
                </a:lnTo>
                <a:lnTo>
                  <a:pt x="16574" y="14064"/>
                </a:lnTo>
                <a:lnTo>
                  <a:pt x="17370" y="0"/>
                </a:lnTo>
              </a:path>
            </a:pathLst>
          </a:custGeom>
          <a:ln w="3797">
            <a:solidFill>
              <a:srgbClr val="070403"/>
            </a:solidFill>
          </a:ln>
        </p:spPr>
        <p:txBody>
          <a:bodyPr wrap="square" lIns="0" tIns="0" rIns="0" bIns="0" rtlCol="0"/>
          <a:lstStyle/>
          <a:p>
            <a:endParaRPr/>
          </a:p>
        </p:txBody>
      </p:sp>
      <p:sp>
        <p:nvSpPr>
          <p:cNvPr id="89" name="object 89"/>
          <p:cNvSpPr/>
          <p:nvPr/>
        </p:nvSpPr>
        <p:spPr>
          <a:xfrm>
            <a:off x="4504504" y="8891085"/>
            <a:ext cx="3175" cy="109220"/>
          </a:xfrm>
          <a:custGeom>
            <a:avLst/>
            <a:gdLst/>
            <a:ahLst/>
            <a:cxnLst/>
            <a:rect l="l" t="t" r="r" b="b"/>
            <a:pathLst>
              <a:path w="3175" h="109220">
                <a:moveTo>
                  <a:pt x="2705" y="109004"/>
                </a:moveTo>
                <a:lnTo>
                  <a:pt x="0" y="0"/>
                </a:lnTo>
              </a:path>
            </a:pathLst>
          </a:custGeom>
          <a:ln w="3797">
            <a:solidFill>
              <a:srgbClr val="070403"/>
            </a:solidFill>
          </a:ln>
        </p:spPr>
        <p:txBody>
          <a:bodyPr wrap="square" lIns="0" tIns="0" rIns="0" bIns="0" rtlCol="0"/>
          <a:lstStyle/>
          <a:p>
            <a:endParaRPr/>
          </a:p>
        </p:txBody>
      </p:sp>
      <p:sp>
        <p:nvSpPr>
          <p:cNvPr id="90" name="object 90"/>
          <p:cNvSpPr/>
          <p:nvPr/>
        </p:nvSpPr>
        <p:spPr>
          <a:xfrm>
            <a:off x="4725588" y="8845442"/>
            <a:ext cx="13970" cy="168275"/>
          </a:xfrm>
          <a:custGeom>
            <a:avLst/>
            <a:gdLst/>
            <a:ahLst/>
            <a:cxnLst/>
            <a:rect l="l" t="t" r="r" b="b"/>
            <a:pathLst>
              <a:path w="13970" h="168275">
                <a:moveTo>
                  <a:pt x="5941" y="0"/>
                </a:moveTo>
                <a:lnTo>
                  <a:pt x="3248" y="30546"/>
                </a:lnTo>
                <a:lnTo>
                  <a:pt x="5703" y="89855"/>
                </a:lnTo>
                <a:lnTo>
                  <a:pt x="10647" y="137698"/>
                </a:lnTo>
                <a:lnTo>
                  <a:pt x="13347" y="157360"/>
                </a:lnTo>
                <a:lnTo>
                  <a:pt x="13347" y="167813"/>
                </a:lnTo>
                <a:lnTo>
                  <a:pt x="0" y="165273"/>
                </a:lnTo>
              </a:path>
            </a:pathLst>
          </a:custGeom>
          <a:ln w="3797">
            <a:solidFill>
              <a:srgbClr val="070403"/>
            </a:solidFill>
          </a:ln>
        </p:spPr>
        <p:txBody>
          <a:bodyPr wrap="square" lIns="0" tIns="0" rIns="0" bIns="0" rtlCol="0"/>
          <a:lstStyle/>
          <a:p>
            <a:endParaRPr/>
          </a:p>
        </p:txBody>
      </p:sp>
      <p:sp>
        <p:nvSpPr>
          <p:cNvPr id="91" name="object 91"/>
          <p:cNvSpPr/>
          <p:nvPr/>
        </p:nvSpPr>
        <p:spPr>
          <a:xfrm>
            <a:off x="4606240" y="9051394"/>
            <a:ext cx="426084" cy="612775"/>
          </a:xfrm>
          <a:custGeom>
            <a:avLst/>
            <a:gdLst/>
            <a:ahLst/>
            <a:cxnLst/>
            <a:rect l="l" t="t" r="r" b="b"/>
            <a:pathLst>
              <a:path w="426085" h="612775">
                <a:moveTo>
                  <a:pt x="425461" y="0"/>
                </a:moveTo>
                <a:lnTo>
                  <a:pt x="410116" y="9789"/>
                </a:lnTo>
                <a:lnTo>
                  <a:pt x="379816" y="32327"/>
                </a:lnTo>
                <a:lnTo>
                  <a:pt x="361497" y="52421"/>
                </a:lnTo>
                <a:lnTo>
                  <a:pt x="341240" y="70336"/>
                </a:lnTo>
                <a:lnTo>
                  <a:pt x="325215" y="86506"/>
                </a:lnTo>
                <a:lnTo>
                  <a:pt x="314679" y="98207"/>
                </a:lnTo>
                <a:lnTo>
                  <a:pt x="310888" y="102713"/>
                </a:lnTo>
                <a:lnTo>
                  <a:pt x="276318" y="137359"/>
                </a:lnTo>
                <a:lnTo>
                  <a:pt x="204411" y="238273"/>
                </a:lnTo>
                <a:lnTo>
                  <a:pt x="140631" y="299487"/>
                </a:lnTo>
                <a:lnTo>
                  <a:pt x="113755" y="338047"/>
                </a:lnTo>
                <a:lnTo>
                  <a:pt x="95357" y="358936"/>
                </a:lnTo>
                <a:lnTo>
                  <a:pt x="76943" y="369385"/>
                </a:lnTo>
                <a:lnTo>
                  <a:pt x="50017" y="376627"/>
                </a:lnTo>
                <a:lnTo>
                  <a:pt x="35660" y="381840"/>
                </a:lnTo>
                <a:lnTo>
                  <a:pt x="28767" y="384553"/>
                </a:lnTo>
                <a:lnTo>
                  <a:pt x="23878" y="389269"/>
                </a:lnTo>
                <a:lnTo>
                  <a:pt x="15536" y="400490"/>
                </a:lnTo>
                <a:lnTo>
                  <a:pt x="8087" y="428267"/>
                </a:lnTo>
                <a:lnTo>
                  <a:pt x="16138" y="445332"/>
                </a:lnTo>
                <a:lnTo>
                  <a:pt x="31226" y="453927"/>
                </a:lnTo>
                <a:lnTo>
                  <a:pt x="44886" y="456294"/>
                </a:lnTo>
                <a:lnTo>
                  <a:pt x="63228" y="454210"/>
                </a:lnTo>
                <a:lnTo>
                  <a:pt x="191139" y="376627"/>
                </a:lnTo>
                <a:lnTo>
                  <a:pt x="313593" y="264981"/>
                </a:lnTo>
                <a:lnTo>
                  <a:pt x="213124" y="362854"/>
                </a:lnTo>
                <a:lnTo>
                  <a:pt x="148586" y="419835"/>
                </a:lnTo>
                <a:lnTo>
                  <a:pt x="92038" y="457848"/>
                </a:lnTo>
                <a:lnTo>
                  <a:pt x="15536" y="498813"/>
                </a:lnTo>
                <a:lnTo>
                  <a:pt x="0" y="547715"/>
                </a:lnTo>
                <a:lnTo>
                  <a:pt x="15200" y="567235"/>
                </a:lnTo>
                <a:lnTo>
                  <a:pt x="39897" y="569819"/>
                </a:lnTo>
                <a:lnTo>
                  <a:pt x="52849" y="567914"/>
                </a:lnTo>
                <a:lnTo>
                  <a:pt x="204411" y="456294"/>
                </a:lnTo>
                <a:lnTo>
                  <a:pt x="218674" y="446706"/>
                </a:lnTo>
                <a:lnTo>
                  <a:pt x="228700" y="439363"/>
                </a:lnTo>
                <a:lnTo>
                  <a:pt x="239229" y="430532"/>
                </a:lnTo>
                <a:lnTo>
                  <a:pt x="255008" y="416479"/>
                </a:lnTo>
                <a:lnTo>
                  <a:pt x="277491" y="396849"/>
                </a:lnTo>
                <a:lnTo>
                  <a:pt x="300950" y="376967"/>
                </a:lnTo>
                <a:lnTo>
                  <a:pt x="319408" y="361565"/>
                </a:lnTo>
                <a:lnTo>
                  <a:pt x="326890" y="355380"/>
                </a:lnTo>
                <a:lnTo>
                  <a:pt x="318952" y="373871"/>
                </a:lnTo>
                <a:lnTo>
                  <a:pt x="207078" y="477528"/>
                </a:lnTo>
                <a:lnTo>
                  <a:pt x="100677" y="570530"/>
                </a:lnTo>
                <a:lnTo>
                  <a:pt x="84029" y="584808"/>
                </a:lnTo>
                <a:lnTo>
                  <a:pt x="77650" y="594832"/>
                </a:lnTo>
                <a:lnTo>
                  <a:pt x="80794" y="605342"/>
                </a:lnTo>
                <a:lnTo>
                  <a:pt x="86033" y="612257"/>
                </a:lnTo>
              </a:path>
            </a:pathLst>
          </a:custGeom>
          <a:ln w="3797">
            <a:solidFill>
              <a:srgbClr val="070403"/>
            </a:solidFill>
          </a:ln>
        </p:spPr>
        <p:txBody>
          <a:bodyPr wrap="square" lIns="0" tIns="0" rIns="0" bIns="0" rtlCol="0"/>
          <a:lstStyle/>
          <a:p>
            <a:endParaRPr/>
          </a:p>
        </p:txBody>
      </p:sp>
      <p:sp>
        <p:nvSpPr>
          <p:cNvPr id="92" name="object 92"/>
          <p:cNvSpPr/>
          <p:nvPr/>
        </p:nvSpPr>
        <p:spPr>
          <a:xfrm>
            <a:off x="4791653" y="9433946"/>
            <a:ext cx="235477" cy="214125"/>
          </a:xfrm>
          <a:prstGeom prst="rect">
            <a:avLst/>
          </a:prstGeom>
          <a:blipFill>
            <a:blip r:embed="rId18" cstate="print"/>
            <a:stretch>
              <a:fillRect/>
            </a:stretch>
          </a:blipFill>
        </p:spPr>
        <p:txBody>
          <a:bodyPr wrap="square" lIns="0" tIns="0" rIns="0" bIns="0" rtlCol="0"/>
          <a:lstStyle/>
          <a:p>
            <a:endParaRPr/>
          </a:p>
        </p:txBody>
      </p:sp>
      <p:sp>
        <p:nvSpPr>
          <p:cNvPr id="93" name="object 93"/>
          <p:cNvSpPr/>
          <p:nvPr/>
        </p:nvSpPr>
        <p:spPr>
          <a:xfrm>
            <a:off x="4527962" y="8843507"/>
            <a:ext cx="191770" cy="267335"/>
          </a:xfrm>
          <a:custGeom>
            <a:avLst/>
            <a:gdLst/>
            <a:ahLst/>
            <a:cxnLst/>
            <a:rect l="l" t="t" r="r" b="b"/>
            <a:pathLst>
              <a:path w="191770" h="267334">
                <a:moveTo>
                  <a:pt x="191307" y="0"/>
                </a:moveTo>
                <a:lnTo>
                  <a:pt x="190337" y="2412"/>
                </a:lnTo>
                <a:lnTo>
                  <a:pt x="170909" y="60847"/>
                </a:lnTo>
                <a:lnTo>
                  <a:pt x="150036" y="94823"/>
                </a:lnTo>
                <a:lnTo>
                  <a:pt x="111942" y="159193"/>
                </a:lnTo>
                <a:lnTo>
                  <a:pt x="75354" y="221567"/>
                </a:lnTo>
                <a:lnTo>
                  <a:pt x="58996" y="249556"/>
                </a:lnTo>
                <a:lnTo>
                  <a:pt x="32758" y="262923"/>
                </a:lnTo>
                <a:lnTo>
                  <a:pt x="18205" y="267097"/>
                </a:lnTo>
                <a:lnTo>
                  <a:pt x="10113" y="261824"/>
                </a:lnTo>
                <a:lnTo>
                  <a:pt x="3256" y="246851"/>
                </a:lnTo>
                <a:lnTo>
                  <a:pt x="0" y="224891"/>
                </a:lnTo>
                <a:lnTo>
                  <a:pt x="3237" y="202433"/>
                </a:lnTo>
                <a:lnTo>
                  <a:pt x="8474" y="184947"/>
                </a:lnTo>
                <a:lnTo>
                  <a:pt x="11219" y="177903"/>
                </a:lnTo>
                <a:lnTo>
                  <a:pt x="32606" y="143308"/>
                </a:lnTo>
                <a:lnTo>
                  <a:pt x="88384" y="28970"/>
                </a:lnTo>
                <a:lnTo>
                  <a:pt x="98038" y="42"/>
                </a:lnTo>
              </a:path>
            </a:pathLst>
          </a:custGeom>
          <a:ln w="3797">
            <a:solidFill>
              <a:srgbClr val="070403"/>
            </a:solidFill>
          </a:ln>
        </p:spPr>
        <p:txBody>
          <a:bodyPr wrap="square" lIns="0" tIns="0" rIns="0" bIns="0" rtlCol="0"/>
          <a:lstStyle/>
          <a:p>
            <a:endParaRPr/>
          </a:p>
        </p:txBody>
      </p:sp>
      <p:sp>
        <p:nvSpPr>
          <p:cNvPr id="94" name="object 94"/>
          <p:cNvSpPr/>
          <p:nvPr/>
        </p:nvSpPr>
        <p:spPr>
          <a:xfrm>
            <a:off x="4586959" y="8846588"/>
            <a:ext cx="20955" cy="81915"/>
          </a:xfrm>
          <a:custGeom>
            <a:avLst/>
            <a:gdLst/>
            <a:ahLst/>
            <a:cxnLst/>
            <a:rect l="l" t="t" r="r" b="b"/>
            <a:pathLst>
              <a:path w="20954" h="81915">
                <a:moveTo>
                  <a:pt x="20944" y="0"/>
                </a:moveTo>
                <a:lnTo>
                  <a:pt x="13487" y="23273"/>
                </a:lnTo>
                <a:lnTo>
                  <a:pt x="0" y="81769"/>
                </a:lnTo>
              </a:path>
            </a:pathLst>
          </a:custGeom>
          <a:ln w="3797">
            <a:solidFill>
              <a:srgbClr val="070403"/>
            </a:solidFill>
          </a:ln>
        </p:spPr>
        <p:txBody>
          <a:bodyPr wrap="square" lIns="0" tIns="0" rIns="0" bIns="0" rtlCol="0"/>
          <a:lstStyle/>
          <a:p>
            <a:endParaRPr/>
          </a:p>
        </p:txBody>
      </p:sp>
      <p:sp>
        <p:nvSpPr>
          <p:cNvPr id="95" name="object 95"/>
          <p:cNvSpPr/>
          <p:nvPr/>
        </p:nvSpPr>
        <p:spPr>
          <a:xfrm>
            <a:off x="4576465" y="8970784"/>
            <a:ext cx="154940" cy="255270"/>
          </a:xfrm>
          <a:custGeom>
            <a:avLst/>
            <a:gdLst/>
            <a:ahLst/>
            <a:cxnLst/>
            <a:rect l="l" t="t" r="r" b="b"/>
            <a:pathLst>
              <a:path w="154939" h="255270">
                <a:moveTo>
                  <a:pt x="0" y="130327"/>
                </a:moveTo>
                <a:lnTo>
                  <a:pt x="15976" y="188722"/>
                </a:lnTo>
                <a:lnTo>
                  <a:pt x="13246" y="199402"/>
                </a:lnTo>
                <a:lnTo>
                  <a:pt x="29248" y="241922"/>
                </a:lnTo>
                <a:lnTo>
                  <a:pt x="42443" y="241922"/>
                </a:lnTo>
                <a:lnTo>
                  <a:pt x="47853" y="255181"/>
                </a:lnTo>
                <a:lnTo>
                  <a:pt x="66522" y="252590"/>
                </a:lnTo>
                <a:lnTo>
                  <a:pt x="58661" y="217970"/>
                </a:lnTo>
                <a:lnTo>
                  <a:pt x="63919" y="209994"/>
                </a:lnTo>
                <a:lnTo>
                  <a:pt x="53251" y="167513"/>
                </a:lnTo>
                <a:lnTo>
                  <a:pt x="45313" y="156870"/>
                </a:lnTo>
                <a:lnTo>
                  <a:pt x="34582" y="106299"/>
                </a:lnTo>
                <a:lnTo>
                  <a:pt x="154355" y="55892"/>
                </a:lnTo>
                <a:lnTo>
                  <a:pt x="149460" y="34144"/>
                </a:lnTo>
                <a:lnTo>
                  <a:pt x="145337" y="21350"/>
                </a:lnTo>
                <a:lnTo>
                  <a:pt x="139745" y="12521"/>
                </a:lnTo>
                <a:lnTo>
                  <a:pt x="130441" y="2667"/>
                </a:lnTo>
                <a:lnTo>
                  <a:pt x="125145" y="0"/>
                </a:lnTo>
                <a:lnTo>
                  <a:pt x="125145" y="5334"/>
                </a:lnTo>
                <a:lnTo>
                  <a:pt x="127723" y="18707"/>
                </a:lnTo>
                <a:lnTo>
                  <a:pt x="58661" y="45237"/>
                </a:lnTo>
              </a:path>
            </a:pathLst>
          </a:custGeom>
          <a:ln w="3797">
            <a:solidFill>
              <a:srgbClr val="070403"/>
            </a:solidFill>
          </a:ln>
        </p:spPr>
        <p:txBody>
          <a:bodyPr wrap="square" lIns="0" tIns="0" rIns="0" bIns="0" rtlCol="0"/>
          <a:lstStyle/>
          <a:p>
            <a:endParaRPr/>
          </a:p>
        </p:txBody>
      </p:sp>
      <p:sp>
        <p:nvSpPr>
          <p:cNvPr id="96" name="object 96"/>
          <p:cNvSpPr/>
          <p:nvPr/>
        </p:nvSpPr>
        <p:spPr>
          <a:xfrm>
            <a:off x="4629720" y="9034635"/>
            <a:ext cx="125730" cy="186055"/>
          </a:xfrm>
          <a:custGeom>
            <a:avLst/>
            <a:gdLst/>
            <a:ahLst/>
            <a:cxnLst/>
            <a:rect l="l" t="t" r="r" b="b"/>
            <a:pathLst>
              <a:path w="125729" h="186054">
                <a:moveTo>
                  <a:pt x="95770" y="0"/>
                </a:moveTo>
                <a:lnTo>
                  <a:pt x="111772" y="69088"/>
                </a:lnTo>
                <a:lnTo>
                  <a:pt x="117157" y="74422"/>
                </a:lnTo>
                <a:lnTo>
                  <a:pt x="125183" y="116941"/>
                </a:lnTo>
                <a:lnTo>
                  <a:pt x="119849" y="124879"/>
                </a:lnTo>
                <a:lnTo>
                  <a:pt x="111772" y="146138"/>
                </a:lnTo>
                <a:lnTo>
                  <a:pt x="95770" y="148856"/>
                </a:lnTo>
                <a:lnTo>
                  <a:pt x="90614" y="116941"/>
                </a:lnTo>
                <a:lnTo>
                  <a:pt x="82422" y="114223"/>
                </a:lnTo>
                <a:lnTo>
                  <a:pt x="74460" y="74422"/>
                </a:lnTo>
                <a:lnTo>
                  <a:pt x="74460" y="66471"/>
                </a:lnTo>
                <a:lnTo>
                  <a:pt x="78856" y="59673"/>
                </a:lnTo>
                <a:lnTo>
                  <a:pt x="79768" y="52422"/>
                </a:lnTo>
                <a:lnTo>
                  <a:pt x="76699" y="40232"/>
                </a:lnTo>
                <a:lnTo>
                  <a:pt x="69151" y="18618"/>
                </a:lnTo>
                <a:lnTo>
                  <a:pt x="61112" y="18618"/>
                </a:lnTo>
                <a:lnTo>
                  <a:pt x="53251" y="23939"/>
                </a:lnTo>
                <a:lnTo>
                  <a:pt x="82422" y="172720"/>
                </a:lnTo>
                <a:lnTo>
                  <a:pt x="58559" y="183362"/>
                </a:lnTo>
                <a:lnTo>
                  <a:pt x="21412" y="31813"/>
                </a:lnTo>
                <a:lnTo>
                  <a:pt x="58559" y="183362"/>
                </a:lnTo>
                <a:lnTo>
                  <a:pt x="45199" y="186016"/>
                </a:lnTo>
                <a:lnTo>
                  <a:pt x="26542" y="156679"/>
                </a:lnTo>
                <a:lnTo>
                  <a:pt x="0" y="45110"/>
                </a:lnTo>
              </a:path>
            </a:pathLst>
          </a:custGeom>
          <a:ln w="3797">
            <a:solidFill>
              <a:srgbClr val="070403"/>
            </a:solidFill>
          </a:ln>
        </p:spPr>
        <p:txBody>
          <a:bodyPr wrap="square" lIns="0" tIns="0" rIns="0" bIns="0" rtlCol="0"/>
          <a:lstStyle/>
          <a:p>
            <a:endParaRPr/>
          </a:p>
        </p:txBody>
      </p:sp>
      <p:sp>
        <p:nvSpPr>
          <p:cNvPr id="97" name="object 97"/>
          <p:cNvSpPr/>
          <p:nvPr/>
        </p:nvSpPr>
        <p:spPr>
          <a:xfrm>
            <a:off x="4613746" y="9058576"/>
            <a:ext cx="69850" cy="26670"/>
          </a:xfrm>
          <a:custGeom>
            <a:avLst/>
            <a:gdLst/>
            <a:ahLst/>
            <a:cxnLst/>
            <a:rect l="l" t="t" r="r" b="b"/>
            <a:pathLst>
              <a:path w="69850" h="26670">
                <a:moveTo>
                  <a:pt x="0" y="26568"/>
                </a:moveTo>
                <a:lnTo>
                  <a:pt x="61163" y="2616"/>
                </a:lnTo>
                <a:lnTo>
                  <a:pt x="69227" y="0"/>
                </a:lnTo>
              </a:path>
            </a:pathLst>
          </a:custGeom>
          <a:ln w="3797">
            <a:solidFill>
              <a:srgbClr val="070403"/>
            </a:solidFill>
          </a:ln>
        </p:spPr>
        <p:txBody>
          <a:bodyPr wrap="square" lIns="0" tIns="0" rIns="0" bIns="0" rtlCol="0"/>
          <a:lstStyle/>
          <a:p>
            <a:endParaRPr/>
          </a:p>
        </p:txBody>
      </p:sp>
      <p:sp>
        <p:nvSpPr>
          <p:cNvPr id="98" name="object 98"/>
          <p:cNvSpPr/>
          <p:nvPr/>
        </p:nvSpPr>
        <p:spPr>
          <a:xfrm>
            <a:off x="4659088" y="9061197"/>
            <a:ext cx="21590" cy="34925"/>
          </a:xfrm>
          <a:custGeom>
            <a:avLst/>
            <a:gdLst/>
            <a:ahLst/>
            <a:cxnLst/>
            <a:rect l="l" t="t" r="r" b="b"/>
            <a:pathLst>
              <a:path w="21589" h="34925">
                <a:moveTo>
                  <a:pt x="0" y="34594"/>
                </a:moveTo>
                <a:lnTo>
                  <a:pt x="21183" y="26568"/>
                </a:lnTo>
                <a:lnTo>
                  <a:pt x="15824" y="0"/>
                </a:lnTo>
              </a:path>
            </a:pathLst>
          </a:custGeom>
          <a:ln w="3797">
            <a:solidFill>
              <a:srgbClr val="070403"/>
            </a:solidFill>
          </a:ln>
        </p:spPr>
        <p:txBody>
          <a:bodyPr wrap="square" lIns="0" tIns="0" rIns="0" bIns="0" rtlCol="0"/>
          <a:lstStyle/>
          <a:p>
            <a:endParaRPr/>
          </a:p>
        </p:txBody>
      </p:sp>
      <p:sp>
        <p:nvSpPr>
          <p:cNvPr id="99" name="object 99"/>
          <p:cNvSpPr/>
          <p:nvPr/>
        </p:nvSpPr>
        <p:spPr>
          <a:xfrm>
            <a:off x="4659088" y="9095785"/>
            <a:ext cx="26670" cy="24130"/>
          </a:xfrm>
          <a:custGeom>
            <a:avLst/>
            <a:gdLst/>
            <a:ahLst/>
            <a:cxnLst/>
            <a:rect l="l" t="t" r="r" b="b"/>
            <a:pathLst>
              <a:path w="26670" h="24129">
                <a:moveTo>
                  <a:pt x="0" y="10566"/>
                </a:moveTo>
                <a:lnTo>
                  <a:pt x="23888" y="0"/>
                </a:lnTo>
                <a:lnTo>
                  <a:pt x="26492" y="13271"/>
                </a:lnTo>
                <a:lnTo>
                  <a:pt x="5181" y="23952"/>
                </a:lnTo>
              </a:path>
            </a:pathLst>
          </a:custGeom>
          <a:ln w="3797">
            <a:solidFill>
              <a:srgbClr val="070403"/>
            </a:solidFill>
          </a:ln>
        </p:spPr>
        <p:txBody>
          <a:bodyPr wrap="square" lIns="0" tIns="0" rIns="0" bIns="0" rtlCol="0"/>
          <a:lstStyle/>
          <a:p>
            <a:endParaRPr/>
          </a:p>
        </p:txBody>
      </p:sp>
      <p:sp>
        <p:nvSpPr>
          <p:cNvPr id="100" name="object 100"/>
          <p:cNvSpPr/>
          <p:nvPr/>
        </p:nvSpPr>
        <p:spPr>
          <a:xfrm>
            <a:off x="4509939" y="8994719"/>
            <a:ext cx="24130" cy="40005"/>
          </a:xfrm>
          <a:custGeom>
            <a:avLst/>
            <a:gdLst/>
            <a:ahLst/>
            <a:cxnLst/>
            <a:rect l="l" t="t" r="r" b="b"/>
            <a:pathLst>
              <a:path w="24129" h="40004">
                <a:moveTo>
                  <a:pt x="0" y="0"/>
                </a:moveTo>
                <a:lnTo>
                  <a:pt x="3728" y="15280"/>
                </a:lnTo>
                <a:lnTo>
                  <a:pt x="11931" y="27997"/>
                </a:lnTo>
                <a:lnTo>
                  <a:pt x="20134" y="36693"/>
                </a:lnTo>
                <a:lnTo>
                  <a:pt x="23863" y="39916"/>
                </a:lnTo>
              </a:path>
            </a:pathLst>
          </a:custGeom>
          <a:ln w="3797">
            <a:solidFill>
              <a:srgbClr val="070403"/>
            </a:solidFill>
          </a:ln>
        </p:spPr>
        <p:txBody>
          <a:bodyPr wrap="square" lIns="0" tIns="0" rIns="0" bIns="0" rtlCol="0"/>
          <a:lstStyle/>
          <a:p>
            <a:endParaRPr/>
          </a:p>
        </p:txBody>
      </p:sp>
      <p:sp>
        <p:nvSpPr>
          <p:cNvPr id="101" name="object 101"/>
          <p:cNvSpPr/>
          <p:nvPr/>
        </p:nvSpPr>
        <p:spPr>
          <a:xfrm>
            <a:off x="4666976" y="9116903"/>
            <a:ext cx="24130" cy="24130"/>
          </a:xfrm>
          <a:custGeom>
            <a:avLst/>
            <a:gdLst/>
            <a:ahLst/>
            <a:cxnLst/>
            <a:rect l="l" t="t" r="r" b="b"/>
            <a:pathLst>
              <a:path w="24129" h="24129">
                <a:moveTo>
                  <a:pt x="0" y="10756"/>
                </a:moveTo>
                <a:lnTo>
                  <a:pt x="21310" y="0"/>
                </a:lnTo>
                <a:lnTo>
                  <a:pt x="23863" y="13284"/>
                </a:lnTo>
                <a:lnTo>
                  <a:pt x="2730" y="23863"/>
                </a:lnTo>
              </a:path>
            </a:pathLst>
          </a:custGeom>
          <a:ln w="3797">
            <a:solidFill>
              <a:srgbClr val="070403"/>
            </a:solidFill>
          </a:ln>
        </p:spPr>
        <p:txBody>
          <a:bodyPr wrap="square" lIns="0" tIns="0" rIns="0" bIns="0" rtlCol="0"/>
          <a:lstStyle/>
          <a:p>
            <a:endParaRPr/>
          </a:p>
        </p:txBody>
      </p:sp>
      <p:sp>
        <p:nvSpPr>
          <p:cNvPr id="102" name="object 102"/>
          <p:cNvSpPr/>
          <p:nvPr/>
        </p:nvSpPr>
        <p:spPr>
          <a:xfrm>
            <a:off x="4682877" y="9188753"/>
            <a:ext cx="21590" cy="19050"/>
          </a:xfrm>
          <a:custGeom>
            <a:avLst/>
            <a:gdLst/>
            <a:ahLst/>
            <a:cxnLst/>
            <a:rect l="l" t="t" r="r" b="b"/>
            <a:pathLst>
              <a:path w="21589" h="19050">
                <a:moveTo>
                  <a:pt x="0" y="5270"/>
                </a:moveTo>
                <a:lnTo>
                  <a:pt x="18605" y="0"/>
                </a:lnTo>
                <a:lnTo>
                  <a:pt x="21310" y="10591"/>
                </a:lnTo>
                <a:lnTo>
                  <a:pt x="2705" y="18516"/>
                </a:lnTo>
              </a:path>
            </a:pathLst>
          </a:custGeom>
          <a:ln w="3797">
            <a:solidFill>
              <a:srgbClr val="070403"/>
            </a:solidFill>
          </a:ln>
        </p:spPr>
        <p:txBody>
          <a:bodyPr wrap="square" lIns="0" tIns="0" rIns="0" bIns="0" rtlCol="0"/>
          <a:lstStyle/>
          <a:p>
            <a:endParaRPr/>
          </a:p>
        </p:txBody>
      </p:sp>
      <p:sp>
        <p:nvSpPr>
          <p:cNvPr id="103" name="object 103"/>
          <p:cNvSpPr/>
          <p:nvPr/>
        </p:nvSpPr>
        <p:spPr>
          <a:xfrm>
            <a:off x="4677543" y="9164820"/>
            <a:ext cx="24130" cy="19050"/>
          </a:xfrm>
          <a:custGeom>
            <a:avLst/>
            <a:gdLst/>
            <a:ahLst/>
            <a:cxnLst/>
            <a:rect l="l" t="t" r="r" b="b"/>
            <a:pathLst>
              <a:path w="24129" h="19050">
                <a:moveTo>
                  <a:pt x="0" y="8039"/>
                </a:moveTo>
                <a:lnTo>
                  <a:pt x="21336" y="0"/>
                </a:lnTo>
                <a:lnTo>
                  <a:pt x="24066" y="10642"/>
                </a:lnTo>
                <a:lnTo>
                  <a:pt x="2730" y="18668"/>
                </a:lnTo>
              </a:path>
            </a:pathLst>
          </a:custGeom>
          <a:ln w="3797">
            <a:solidFill>
              <a:srgbClr val="070403"/>
            </a:solidFill>
          </a:ln>
        </p:spPr>
        <p:txBody>
          <a:bodyPr wrap="square" lIns="0" tIns="0" rIns="0" bIns="0" rtlCol="0"/>
          <a:lstStyle/>
          <a:p>
            <a:endParaRPr/>
          </a:p>
        </p:txBody>
      </p:sp>
      <p:sp>
        <p:nvSpPr>
          <p:cNvPr id="104" name="object 104"/>
          <p:cNvSpPr/>
          <p:nvPr/>
        </p:nvSpPr>
        <p:spPr>
          <a:xfrm>
            <a:off x="4672186" y="9140765"/>
            <a:ext cx="24130" cy="21590"/>
          </a:xfrm>
          <a:custGeom>
            <a:avLst/>
            <a:gdLst/>
            <a:ahLst/>
            <a:cxnLst/>
            <a:rect l="l" t="t" r="r" b="b"/>
            <a:pathLst>
              <a:path w="24129" h="21590">
                <a:moveTo>
                  <a:pt x="0" y="8089"/>
                </a:moveTo>
                <a:lnTo>
                  <a:pt x="21424" y="0"/>
                </a:lnTo>
                <a:lnTo>
                  <a:pt x="24041" y="13347"/>
                </a:lnTo>
                <a:lnTo>
                  <a:pt x="2730" y="21462"/>
                </a:lnTo>
              </a:path>
            </a:pathLst>
          </a:custGeom>
          <a:ln w="3797">
            <a:solidFill>
              <a:srgbClr val="070403"/>
            </a:solidFill>
          </a:ln>
        </p:spPr>
        <p:txBody>
          <a:bodyPr wrap="square" lIns="0" tIns="0" rIns="0" bIns="0" rtlCol="0"/>
          <a:lstStyle/>
          <a:p>
            <a:endParaRPr/>
          </a:p>
        </p:txBody>
      </p:sp>
      <p:sp>
        <p:nvSpPr>
          <p:cNvPr id="105" name="object 105"/>
          <p:cNvSpPr/>
          <p:nvPr/>
        </p:nvSpPr>
        <p:spPr>
          <a:xfrm>
            <a:off x="4712146" y="9045164"/>
            <a:ext cx="34925" cy="120014"/>
          </a:xfrm>
          <a:custGeom>
            <a:avLst/>
            <a:gdLst/>
            <a:ahLst/>
            <a:cxnLst/>
            <a:rect l="l" t="t" r="r" b="b"/>
            <a:pathLst>
              <a:path w="34925" h="120015">
                <a:moveTo>
                  <a:pt x="0" y="2743"/>
                </a:moveTo>
                <a:lnTo>
                  <a:pt x="5384" y="0"/>
                </a:lnTo>
                <a:lnTo>
                  <a:pt x="13347" y="34582"/>
                </a:lnTo>
                <a:lnTo>
                  <a:pt x="13347" y="58572"/>
                </a:lnTo>
                <a:lnTo>
                  <a:pt x="18605" y="77203"/>
                </a:lnTo>
                <a:lnTo>
                  <a:pt x="31953" y="85026"/>
                </a:lnTo>
                <a:lnTo>
                  <a:pt x="34607" y="111594"/>
                </a:lnTo>
                <a:lnTo>
                  <a:pt x="26720" y="119659"/>
                </a:lnTo>
                <a:lnTo>
                  <a:pt x="24104" y="87655"/>
                </a:lnTo>
                <a:lnTo>
                  <a:pt x="13347" y="82499"/>
                </a:lnTo>
                <a:lnTo>
                  <a:pt x="5384" y="58572"/>
                </a:lnTo>
                <a:lnTo>
                  <a:pt x="5384" y="37198"/>
                </a:lnTo>
                <a:lnTo>
                  <a:pt x="0" y="2743"/>
                </a:lnTo>
              </a:path>
            </a:pathLst>
          </a:custGeom>
          <a:ln w="3797">
            <a:solidFill>
              <a:srgbClr val="070403"/>
            </a:solidFill>
          </a:ln>
        </p:spPr>
        <p:txBody>
          <a:bodyPr wrap="square" lIns="0" tIns="0" rIns="0" bIns="0" rtlCol="0"/>
          <a:lstStyle/>
          <a:p>
            <a:endParaRPr/>
          </a:p>
        </p:txBody>
      </p:sp>
      <p:sp>
        <p:nvSpPr>
          <p:cNvPr id="106" name="object 106"/>
          <p:cNvSpPr/>
          <p:nvPr/>
        </p:nvSpPr>
        <p:spPr>
          <a:xfrm>
            <a:off x="4605139" y="9301025"/>
            <a:ext cx="180814" cy="147426"/>
          </a:xfrm>
          <a:prstGeom prst="rect">
            <a:avLst/>
          </a:prstGeom>
          <a:blipFill>
            <a:blip r:embed="rId19" cstate="print"/>
            <a:stretch>
              <a:fillRect/>
            </a:stretch>
          </a:blipFill>
        </p:spPr>
        <p:txBody>
          <a:bodyPr wrap="square" lIns="0" tIns="0" rIns="0" bIns="0" rtlCol="0"/>
          <a:lstStyle/>
          <a:p>
            <a:endParaRPr/>
          </a:p>
        </p:txBody>
      </p:sp>
      <p:sp>
        <p:nvSpPr>
          <p:cNvPr id="107" name="object 107"/>
          <p:cNvSpPr/>
          <p:nvPr/>
        </p:nvSpPr>
        <p:spPr>
          <a:xfrm>
            <a:off x="4619814" y="9507781"/>
            <a:ext cx="60960" cy="37465"/>
          </a:xfrm>
          <a:custGeom>
            <a:avLst/>
            <a:gdLst/>
            <a:ahLst/>
            <a:cxnLst/>
            <a:rect l="l" t="t" r="r" b="b"/>
            <a:pathLst>
              <a:path w="60960" h="37465">
                <a:moveTo>
                  <a:pt x="60457" y="5168"/>
                </a:moveTo>
                <a:lnTo>
                  <a:pt x="37143" y="5088"/>
                </a:lnTo>
                <a:lnTo>
                  <a:pt x="23535" y="4522"/>
                </a:lnTo>
                <a:lnTo>
                  <a:pt x="14380" y="2988"/>
                </a:lnTo>
                <a:lnTo>
                  <a:pt x="4425" y="0"/>
                </a:lnTo>
                <a:lnTo>
                  <a:pt x="0" y="7988"/>
                </a:lnTo>
                <a:lnTo>
                  <a:pt x="491" y="20524"/>
                </a:lnTo>
                <a:lnTo>
                  <a:pt x="2950" y="32091"/>
                </a:lnTo>
                <a:lnTo>
                  <a:pt x="4425" y="37172"/>
                </a:lnTo>
              </a:path>
            </a:pathLst>
          </a:custGeom>
          <a:ln w="3797">
            <a:solidFill>
              <a:srgbClr val="070403"/>
            </a:solidFill>
          </a:ln>
        </p:spPr>
        <p:txBody>
          <a:bodyPr wrap="square" lIns="0" tIns="0" rIns="0" bIns="0" rtlCol="0"/>
          <a:lstStyle/>
          <a:p>
            <a:endParaRPr/>
          </a:p>
        </p:txBody>
      </p:sp>
      <p:sp>
        <p:nvSpPr>
          <p:cNvPr id="108" name="object 108"/>
          <p:cNvSpPr/>
          <p:nvPr/>
        </p:nvSpPr>
        <p:spPr>
          <a:xfrm>
            <a:off x="4637633" y="9621855"/>
            <a:ext cx="7620" cy="41910"/>
          </a:xfrm>
          <a:custGeom>
            <a:avLst/>
            <a:gdLst/>
            <a:ahLst/>
            <a:cxnLst/>
            <a:rect l="l" t="t" r="r" b="b"/>
            <a:pathLst>
              <a:path w="7620" h="41909">
                <a:moveTo>
                  <a:pt x="0" y="0"/>
                </a:moveTo>
                <a:lnTo>
                  <a:pt x="7239" y="41285"/>
                </a:lnTo>
              </a:path>
            </a:pathLst>
          </a:custGeom>
          <a:ln w="3797">
            <a:solidFill>
              <a:srgbClr val="070403"/>
            </a:solidFill>
          </a:ln>
        </p:spPr>
        <p:txBody>
          <a:bodyPr wrap="square" lIns="0" tIns="0" rIns="0" bIns="0" rtlCol="0"/>
          <a:lstStyle/>
          <a:p>
            <a:endParaRPr/>
          </a:p>
        </p:txBody>
      </p:sp>
      <p:sp>
        <p:nvSpPr>
          <p:cNvPr id="109" name="object 109"/>
          <p:cNvSpPr/>
          <p:nvPr/>
        </p:nvSpPr>
        <p:spPr>
          <a:xfrm>
            <a:off x="4741490" y="9558239"/>
            <a:ext cx="3175" cy="32384"/>
          </a:xfrm>
          <a:custGeom>
            <a:avLst/>
            <a:gdLst/>
            <a:ahLst/>
            <a:cxnLst/>
            <a:rect l="l" t="t" r="r" b="b"/>
            <a:pathLst>
              <a:path w="3175" h="32384">
                <a:moveTo>
                  <a:pt x="1301" y="-1898"/>
                </a:moveTo>
                <a:lnTo>
                  <a:pt x="1301" y="33724"/>
                </a:lnTo>
              </a:path>
            </a:pathLst>
          </a:custGeom>
          <a:ln w="6400">
            <a:solidFill>
              <a:srgbClr val="070403"/>
            </a:solidFill>
          </a:ln>
        </p:spPr>
        <p:txBody>
          <a:bodyPr wrap="square" lIns="0" tIns="0" rIns="0" bIns="0" rtlCol="0"/>
          <a:lstStyle/>
          <a:p>
            <a:endParaRPr/>
          </a:p>
        </p:txBody>
      </p:sp>
      <p:sp>
        <p:nvSpPr>
          <p:cNvPr id="110" name="object 110"/>
          <p:cNvSpPr/>
          <p:nvPr/>
        </p:nvSpPr>
        <p:spPr>
          <a:xfrm>
            <a:off x="4688283" y="8925676"/>
            <a:ext cx="13335" cy="45720"/>
          </a:xfrm>
          <a:custGeom>
            <a:avLst/>
            <a:gdLst/>
            <a:ahLst/>
            <a:cxnLst/>
            <a:rect l="l" t="t" r="r" b="b"/>
            <a:pathLst>
              <a:path w="13335" h="45720">
                <a:moveTo>
                  <a:pt x="0" y="0"/>
                </a:moveTo>
                <a:lnTo>
                  <a:pt x="13322" y="45237"/>
                </a:lnTo>
              </a:path>
            </a:pathLst>
          </a:custGeom>
          <a:ln w="3797">
            <a:solidFill>
              <a:srgbClr val="070403"/>
            </a:solidFill>
          </a:ln>
        </p:spPr>
        <p:txBody>
          <a:bodyPr wrap="square" lIns="0" tIns="0" rIns="0" bIns="0" rtlCol="0"/>
          <a:lstStyle/>
          <a:p>
            <a:endParaRPr/>
          </a:p>
        </p:txBody>
      </p:sp>
      <p:sp>
        <p:nvSpPr>
          <p:cNvPr id="111" name="object 111"/>
          <p:cNvSpPr/>
          <p:nvPr/>
        </p:nvSpPr>
        <p:spPr>
          <a:xfrm>
            <a:off x="4490095" y="9136957"/>
            <a:ext cx="55880" cy="259079"/>
          </a:xfrm>
          <a:custGeom>
            <a:avLst/>
            <a:gdLst/>
            <a:ahLst/>
            <a:cxnLst/>
            <a:rect l="l" t="t" r="r" b="b"/>
            <a:pathLst>
              <a:path w="55879" h="259079">
                <a:moveTo>
                  <a:pt x="21209" y="182791"/>
                </a:moveTo>
                <a:lnTo>
                  <a:pt x="52705" y="258914"/>
                </a:lnTo>
                <a:lnTo>
                  <a:pt x="54992" y="188645"/>
                </a:lnTo>
                <a:lnTo>
                  <a:pt x="34658" y="188645"/>
                </a:lnTo>
                <a:lnTo>
                  <a:pt x="21209" y="182791"/>
                </a:lnTo>
                <a:close/>
              </a:path>
              <a:path w="55879" h="259079">
                <a:moveTo>
                  <a:pt x="9550" y="0"/>
                </a:moveTo>
                <a:lnTo>
                  <a:pt x="0" y="1739"/>
                </a:lnTo>
                <a:lnTo>
                  <a:pt x="34658" y="188645"/>
                </a:lnTo>
                <a:lnTo>
                  <a:pt x="54992" y="188645"/>
                </a:lnTo>
                <a:lnTo>
                  <a:pt x="55048" y="186931"/>
                </a:lnTo>
                <a:lnTo>
                  <a:pt x="44221" y="186931"/>
                </a:lnTo>
                <a:lnTo>
                  <a:pt x="9550" y="0"/>
                </a:lnTo>
                <a:close/>
              </a:path>
              <a:path w="55879" h="259079">
                <a:moveTo>
                  <a:pt x="55384" y="176593"/>
                </a:moveTo>
                <a:lnTo>
                  <a:pt x="44221" y="186931"/>
                </a:lnTo>
                <a:lnTo>
                  <a:pt x="55048" y="186931"/>
                </a:lnTo>
                <a:lnTo>
                  <a:pt x="55384" y="176593"/>
                </a:lnTo>
                <a:close/>
              </a:path>
            </a:pathLst>
          </a:custGeom>
          <a:solidFill>
            <a:srgbClr val="58595B"/>
          </a:solidFill>
        </p:spPr>
        <p:txBody>
          <a:bodyPr wrap="square" lIns="0" tIns="0" rIns="0" bIns="0" rtlCol="0"/>
          <a:lstStyle/>
          <a:p>
            <a:endParaRPr/>
          </a:p>
        </p:txBody>
      </p:sp>
      <p:sp>
        <p:nvSpPr>
          <p:cNvPr id="112" name="object 112"/>
          <p:cNvSpPr/>
          <p:nvPr/>
        </p:nvSpPr>
        <p:spPr>
          <a:xfrm>
            <a:off x="4261024" y="8840830"/>
            <a:ext cx="824230" cy="824230"/>
          </a:xfrm>
          <a:custGeom>
            <a:avLst/>
            <a:gdLst/>
            <a:ahLst/>
            <a:cxnLst/>
            <a:rect l="l" t="t" r="r" b="b"/>
            <a:pathLst>
              <a:path w="824229" h="824229">
                <a:moveTo>
                  <a:pt x="823887" y="411962"/>
                </a:moveTo>
                <a:lnTo>
                  <a:pt x="821116" y="460003"/>
                </a:lnTo>
                <a:lnTo>
                  <a:pt x="813009" y="506417"/>
                </a:lnTo>
                <a:lnTo>
                  <a:pt x="799874" y="550895"/>
                </a:lnTo>
                <a:lnTo>
                  <a:pt x="782022" y="593127"/>
                </a:lnTo>
                <a:lnTo>
                  <a:pt x="759761" y="632805"/>
                </a:lnTo>
                <a:lnTo>
                  <a:pt x="733399" y="669618"/>
                </a:lnTo>
                <a:lnTo>
                  <a:pt x="703246" y="703259"/>
                </a:lnTo>
                <a:lnTo>
                  <a:pt x="669611" y="733417"/>
                </a:lnTo>
                <a:lnTo>
                  <a:pt x="632803" y="759784"/>
                </a:lnTo>
                <a:lnTo>
                  <a:pt x="593130" y="782050"/>
                </a:lnTo>
                <a:lnTo>
                  <a:pt x="550902" y="799906"/>
                </a:lnTo>
                <a:lnTo>
                  <a:pt x="506427" y="813044"/>
                </a:lnTo>
                <a:lnTo>
                  <a:pt x="460015" y="821153"/>
                </a:lnTo>
                <a:lnTo>
                  <a:pt x="411975" y="823925"/>
                </a:lnTo>
                <a:lnTo>
                  <a:pt x="363929" y="821153"/>
                </a:lnTo>
                <a:lnTo>
                  <a:pt x="317511" y="813044"/>
                </a:lnTo>
                <a:lnTo>
                  <a:pt x="273030" y="799906"/>
                </a:lnTo>
                <a:lnTo>
                  <a:pt x="230796" y="782050"/>
                </a:lnTo>
                <a:lnTo>
                  <a:pt x="191117" y="759784"/>
                </a:lnTo>
                <a:lnTo>
                  <a:pt x="154303" y="733417"/>
                </a:lnTo>
                <a:lnTo>
                  <a:pt x="120662" y="703259"/>
                </a:lnTo>
                <a:lnTo>
                  <a:pt x="90504" y="669618"/>
                </a:lnTo>
                <a:lnTo>
                  <a:pt x="64138" y="632805"/>
                </a:lnTo>
                <a:lnTo>
                  <a:pt x="41872" y="593127"/>
                </a:lnTo>
                <a:lnTo>
                  <a:pt x="24016" y="550895"/>
                </a:lnTo>
                <a:lnTo>
                  <a:pt x="10880" y="506417"/>
                </a:lnTo>
                <a:lnTo>
                  <a:pt x="2771" y="460003"/>
                </a:lnTo>
                <a:lnTo>
                  <a:pt x="0" y="411962"/>
                </a:lnTo>
                <a:lnTo>
                  <a:pt x="2771" y="363916"/>
                </a:lnTo>
                <a:lnTo>
                  <a:pt x="10880" y="317499"/>
                </a:lnTo>
                <a:lnTo>
                  <a:pt x="24016" y="273019"/>
                </a:lnTo>
                <a:lnTo>
                  <a:pt x="41872" y="230786"/>
                </a:lnTo>
                <a:lnTo>
                  <a:pt x="64138" y="191108"/>
                </a:lnTo>
                <a:lnTo>
                  <a:pt x="90504" y="154295"/>
                </a:lnTo>
                <a:lnTo>
                  <a:pt x="120662" y="120656"/>
                </a:lnTo>
                <a:lnTo>
                  <a:pt x="154303" y="90499"/>
                </a:lnTo>
                <a:lnTo>
                  <a:pt x="191117" y="64134"/>
                </a:lnTo>
                <a:lnTo>
                  <a:pt x="230796" y="41870"/>
                </a:lnTo>
                <a:lnTo>
                  <a:pt x="273030" y="24015"/>
                </a:lnTo>
                <a:lnTo>
                  <a:pt x="317511" y="10879"/>
                </a:lnTo>
                <a:lnTo>
                  <a:pt x="363929" y="2771"/>
                </a:lnTo>
                <a:lnTo>
                  <a:pt x="411975" y="0"/>
                </a:lnTo>
                <a:lnTo>
                  <a:pt x="460015" y="2771"/>
                </a:lnTo>
                <a:lnTo>
                  <a:pt x="506427" y="10879"/>
                </a:lnTo>
                <a:lnTo>
                  <a:pt x="550902" y="24015"/>
                </a:lnTo>
                <a:lnTo>
                  <a:pt x="593130" y="41870"/>
                </a:lnTo>
                <a:lnTo>
                  <a:pt x="632803" y="64134"/>
                </a:lnTo>
                <a:lnTo>
                  <a:pt x="669611" y="90499"/>
                </a:lnTo>
                <a:lnTo>
                  <a:pt x="703246" y="120656"/>
                </a:lnTo>
                <a:lnTo>
                  <a:pt x="733399" y="154295"/>
                </a:lnTo>
                <a:lnTo>
                  <a:pt x="759761" y="191108"/>
                </a:lnTo>
                <a:lnTo>
                  <a:pt x="782022" y="230786"/>
                </a:lnTo>
                <a:lnTo>
                  <a:pt x="799874" y="273019"/>
                </a:lnTo>
                <a:lnTo>
                  <a:pt x="813009" y="317499"/>
                </a:lnTo>
                <a:lnTo>
                  <a:pt x="821116" y="363916"/>
                </a:lnTo>
                <a:lnTo>
                  <a:pt x="823887" y="411962"/>
                </a:lnTo>
                <a:close/>
              </a:path>
            </a:pathLst>
          </a:custGeom>
          <a:ln w="3797">
            <a:solidFill>
              <a:srgbClr val="231F20"/>
            </a:solidFill>
          </a:ln>
        </p:spPr>
        <p:txBody>
          <a:bodyPr wrap="square" lIns="0" tIns="0" rIns="0" bIns="0" rtlCol="0"/>
          <a:lstStyle/>
          <a:p>
            <a:endParaRPr/>
          </a:p>
        </p:txBody>
      </p:sp>
      <p:sp>
        <p:nvSpPr>
          <p:cNvPr id="113" name="object 113"/>
          <p:cNvSpPr txBox="1"/>
          <p:nvPr/>
        </p:nvSpPr>
        <p:spPr>
          <a:xfrm>
            <a:off x="541337" y="8773604"/>
            <a:ext cx="6482080" cy="967740"/>
          </a:xfrm>
          <a:prstGeom prst="rect">
            <a:avLst/>
          </a:prstGeom>
          <a:ln w="5270">
            <a:solidFill>
              <a:srgbClr val="231F20"/>
            </a:solidFill>
          </a:ln>
        </p:spPr>
        <p:txBody>
          <a:bodyPr vert="horz" wrap="square" lIns="0" tIns="0" rIns="0" bIns="0" rtlCol="0">
            <a:spAutoFit/>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spcBef>
                <a:spcPts val="5"/>
              </a:spcBef>
            </a:pPr>
            <a:endParaRPr sz="1250">
              <a:latin typeface="Times New Roman"/>
              <a:cs typeface="Times New Roman"/>
            </a:endParaRPr>
          </a:p>
          <a:p>
            <a:pPr marR="34290" algn="r">
              <a:lnSpc>
                <a:spcPct val="100000"/>
              </a:lnSpc>
              <a:tabLst>
                <a:tab pos="1381125" algn="l"/>
              </a:tabLst>
            </a:pPr>
            <a:r>
              <a:rPr sz="900" b="1" dirty="0">
                <a:solidFill>
                  <a:srgbClr val="231F20"/>
                </a:solidFill>
                <a:latin typeface="Arial Narrow"/>
                <a:cs typeface="Arial Narrow"/>
              </a:rPr>
              <a:t>Abschließen	Aufschließen</a:t>
            </a:r>
            <a:endParaRPr sz="900">
              <a:latin typeface="Arial Narrow"/>
              <a:cs typeface="Arial Narrow"/>
            </a:endParaRPr>
          </a:p>
        </p:txBody>
      </p:sp>
      <p:sp>
        <p:nvSpPr>
          <p:cNvPr id="114" name="object 114"/>
          <p:cNvSpPr/>
          <p:nvPr/>
        </p:nvSpPr>
        <p:spPr>
          <a:xfrm>
            <a:off x="5668896" y="8841756"/>
            <a:ext cx="822032" cy="822083"/>
          </a:xfrm>
          <a:prstGeom prst="rect">
            <a:avLst/>
          </a:prstGeom>
          <a:blipFill>
            <a:blip r:embed="rId20" cstate="print"/>
            <a:stretch>
              <a:fillRect/>
            </a:stretch>
          </a:blipFill>
        </p:spPr>
        <p:txBody>
          <a:bodyPr wrap="square" lIns="0" tIns="0" rIns="0" bIns="0" rtlCol="0"/>
          <a:lstStyle/>
          <a:p>
            <a:endParaRPr/>
          </a:p>
        </p:txBody>
      </p:sp>
      <p:sp>
        <p:nvSpPr>
          <p:cNvPr id="115" name="object 115"/>
          <p:cNvSpPr/>
          <p:nvPr/>
        </p:nvSpPr>
        <p:spPr>
          <a:xfrm>
            <a:off x="3270125" y="8946381"/>
            <a:ext cx="895985" cy="19685"/>
          </a:xfrm>
          <a:custGeom>
            <a:avLst/>
            <a:gdLst/>
            <a:ahLst/>
            <a:cxnLst/>
            <a:rect l="l" t="t" r="r" b="b"/>
            <a:pathLst>
              <a:path w="895985" h="19684">
                <a:moveTo>
                  <a:pt x="0" y="0"/>
                </a:moveTo>
                <a:lnTo>
                  <a:pt x="311068" y="13349"/>
                </a:lnTo>
                <a:lnTo>
                  <a:pt x="483823" y="19359"/>
                </a:lnTo>
                <a:lnTo>
                  <a:pt x="580424" y="19432"/>
                </a:lnTo>
                <a:lnTo>
                  <a:pt x="663028" y="14973"/>
                </a:lnTo>
                <a:lnTo>
                  <a:pt x="732365" y="10372"/>
                </a:lnTo>
                <a:lnTo>
                  <a:pt x="787861" y="6590"/>
                </a:lnTo>
                <a:lnTo>
                  <a:pt x="831973" y="3610"/>
                </a:lnTo>
                <a:lnTo>
                  <a:pt x="867157" y="1418"/>
                </a:lnTo>
                <a:lnTo>
                  <a:pt x="895870" y="0"/>
                </a:lnTo>
              </a:path>
            </a:pathLst>
          </a:custGeom>
          <a:ln w="3492">
            <a:solidFill>
              <a:srgbClr val="070403"/>
            </a:solidFill>
          </a:ln>
        </p:spPr>
        <p:txBody>
          <a:bodyPr wrap="square" lIns="0" tIns="0" rIns="0" bIns="0" rtlCol="0"/>
          <a:lstStyle/>
          <a:p>
            <a:endParaRPr/>
          </a:p>
        </p:txBody>
      </p:sp>
      <p:sp>
        <p:nvSpPr>
          <p:cNvPr id="116" name="object 116"/>
          <p:cNvSpPr/>
          <p:nvPr/>
        </p:nvSpPr>
        <p:spPr>
          <a:xfrm>
            <a:off x="3640434" y="8961431"/>
            <a:ext cx="163195" cy="274320"/>
          </a:xfrm>
          <a:custGeom>
            <a:avLst/>
            <a:gdLst/>
            <a:ahLst/>
            <a:cxnLst/>
            <a:rect l="l" t="t" r="r" b="b"/>
            <a:pathLst>
              <a:path w="163195" h="274320">
                <a:moveTo>
                  <a:pt x="0" y="0"/>
                </a:moveTo>
                <a:lnTo>
                  <a:pt x="7769" y="150469"/>
                </a:lnTo>
                <a:lnTo>
                  <a:pt x="11814" y="228638"/>
                </a:lnTo>
                <a:lnTo>
                  <a:pt x="13970" y="268909"/>
                </a:lnTo>
                <a:lnTo>
                  <a:pt x="32173" y="274062"/>
                </a:lnTo>
                <a:lnTo>
                  <a:pt x="44432" y="273242"/>
                </a:lnTo>
                <a:lnTo>
                  <a:pt x="49987" y="272567"/>
                </a:lnTo>
                <a:lnTo>
                  <a:pt x="141833" y="271513"/>
                </a:lnTo>
                <a:lnTo>
                  <a:pt x="154211" y="272909"/>
                </a:lnTo>
                <a:lnTo>
                  <a:pt x="160515" y="272349"/>
                </a:lnTo>
                <a:lnTo>
                  <a:pt x="162704" y="268911"/>
                </a:lnTo>
                <a:lnTo>
                  <a:pt x="162737" y="261670"/>
                </a:lnTo>
                <a:lnTo>
                  <a:pt x="160716" y="216004"/>
                </a:lnTo>
                <a:lnTo>
                  <a:pt x="156776" y="127833"/>
                </a:lnTo>
                <a:lnTo>
                  <a:pt x="152934" y="42027"/>
                </a:lnTo>
                <a:lnTo>
                  <a:pt x="151206" y="3454"/>
                </a:lnTo>
              </a:path>
            </a:pathLst>
          </a:custGeom>
          <a:ln w="3492">
            <a:solidFill>
              <a:srgbClr val="070403"/>
            </a:solidFill>
          </a:ln>
        </p:spPr>
        <p:txBody>
          <a:bodyPr wrap="square" lIns="0" tIns="0" rIns="0" bIns="0" rtlCol="0"/>
          <a:lstStyle/>
          <a:p>
            <a:endParaRPr/>
          </a:p>
        </p:txBody>
      </p:sp>
      <p:sp>
        <p:nvSpPr>
          <p:cNvPr id="117" name="object 117"/>
          <p:cNvSpPr/>
          <p:nvPr/>
        </p:nvSpPr>
        <p:spPr>
          <a:xfrm>
            <a:off x="3620439" y="9202152"/>
            <a:ext cx="212725" cy="386715"/>
          </a:xfrm>
          <a:custGeom>
            <a:avLst/>
            <a:gdLst/>
            <a:ahLst/>
            <a:cxnLst/>
            <a:rect l="l" t="t" r="r" b="b"/>
            <a:pathLst>
              <a:path w="212725" h="386715">
                <a:moveTo>
                  <a:pt x="31330" y="3530"/>
                </a:moveTo>
                <a:lnTo>
                  <a:pt x="14464" y="10561"/>
                </a:lnTo>
                <a:lnTo>
                  <a:pt x="5981" y="17202"/>
                </a:lnTo>
                <a:lnTo>
                  <a:pt x="3309" y="27319"/>
                </a:lnTo>
                <a:lnTo>
                  <a:pt x="3873" y="44780"/>
                </a:lnTo>
                <a:lnTo>
                  <a:pt x="20522" y="85919"/>
                </a:lnTo>
                <a:lnTo>
                  <a:pt x="39687" y="100749"/>
                </a:lnTo>
                <a:lnTo>
                  <a:pt x="46456" y="110667"/>
                </a:lnTo>
                <a:lnTo>
                  <a:pt x="40208" y="116967"/>
                </a:lnTo>
                <a:lnTo>
                  <a:pt x="40208" y="120345"/>
                </a:lnTo>
                <a:lnTo>
                  <a:pt x="40208" y="123723"/>
                </a:lnTo>
                <a:lnTo>
                  <a:pt x="32892" y="124231"/>
                </a:lnTo>
                <a:lnTo>
                  <a:pt x="33489" y="129489"/>
                </a:lnTo>
                <a:lnTo>
                  <a:pt x="28778" y="137579"/>
                </a:lnTo>
                <a:lnTo>
                  <a:pt x="25648" y="147281"/>
                </a:lnTo>
                <a:lnTo>
                  <a:pt x="23645" y="161807"/>
                </a:lnTo>
                <a:lnTo>
                  <a:pt x="23193" y="177462"/>
                </a:lnTo>
                <a:lnTo>
                  <a:pt x="24714" y="190550"/>
                </a:lnTo>
                <a:lnTo>
                  <a:pt x="17901" y="188104"/>
                </a:lnTo>
                <a:lnTo>
                  <a:pt x="2238" y="232760"/>
                </a:lnTo>
                <a:lnTo>
                  <a:pt x="0" y="259969"/>
                </a:lnTo>
                <a:lnTo>
                  <a:pt x="548" y="277028"/>
                </a:lnTo>
                <a:lnTo>
                  <a:pt x="3382" y="325568"/>
                </a:lnTo>
                <a:lnTo>
                  <a:pt x="15544" y="368225"/>
                </a:lnTo>
                <a:lnTo>
                  <a:pt x="34734" y="386321"/>
                </a:lnTo>
                <a:lnTo>
                  <a:pt x="35255" y="382143"/>
                </a:lnTo>
                <a:lnTo>
                  <a:pt x="54597" y="381622"/>
                </a:lnTo>
                <a:lnTo>
                  <a:pt x="175425" y="373278"/>
                </a:lnTo>
                <a:lnTo>
                  <a:pt x="184048" y="373278"/>
                </a:lnTo>
                <a:lnTo>
                  <a:pt x="185343" y="367792"/>
                </a:lnTo>
                <a:lnTo>
                  <a:pt x="197103" y="364401"/>
                </a:lnTo>
                <a:lnTo>
                  <a:pt x="198932" y="356552"/>
                </a:lnTo>
                <a:lnTo>
                  <a:pt x="200359" y="351974"/>
                </a:lnTo>
                <a:lnTo>
                  <a:pt x="209672" y="297398"/>
                </a:lnTo>
                <a:lnTo>
                  <a:pt x="210450" y="263795"/>
                </a:lnTo>
                <a:lnTo>
                  <a:pt x="210400" y="258152"/>
                </a:lnTo>
                <a:lnTo>
                  <a:pt x="209384" y="255803"/>
                </a:lnTo>
                <a:lnTo>
                  <a:pt x="209483" y="248772"/>
                </a:lnTo>
                <a:lnTo>
                  <a:pt x="202128" y="207414"/>
                </a:lnTo>
                <a:lnTo>
                  <a:pt x="196037" y="190284"/>
                </a:lnTo>
                <a:lnTo>
                  <a:pt x="186905" y="190284"/>
                </a:lnTo>
                <a:lnTo>
                  <a:pt x="192392" y="176974"/>
                </a:lnTo>
                <a:lnTo>
                  <a:pt x="178901" y="129253"/>
                </a:lnTo>
                <a:lnTo>
                  <a:pt x="177228" y="123723"/>
                </a:lnTo>
                <a:lnTo>
                  <a:pt x="175945" y="114592"/>
                </a:lnTo>
                <a:lnTo>
                  <a:pt x="171500" y="114592"/>
                </a:lnTo>
                <a:lnTo>
                  <a:pt x="180256" y="100382"/>
                </a:lnTo>
                <a:lnTo>
                  <a:pt x="185731" y="91973"/>
                </a:lnTo>
                <a:lnTo>
                  <a:pt x="190224" y="86059"/>
                </a:lnTo>
                <a:lnTo>
                  <a:pt x="196037" y="79336"/>
                </a:lnTo>
                <a:lnTo>
                  <a:pt x="202748" y="71937"/>
                </a:lnTo>
                <a:lnTo>
                  <a:pt x="208043" y="65344"/>
                </a:lnTo>
                <a:lnTo>
                  <a:pt x="211383" y="58309"/>
                </a:lnTo>
                <a:lnTo>
                  <a:pt x="212229" y="49580"/>
                </a:lnTo>
                <a:lnTo>
                  <a:pt x="210825" y="37470"/>
                </a:lnTo>
                <a:lnTo>
                  <a:pt x="206600" y="23128"/>
                </a:lnTo>
                <a:lnTo>
                  <a:pt x="197817" y="9616"/>
                </a:lnTo>
                <a:lnTo>
                  <a:pt x="182740" y="0"/>
                </a:lnTo>
              </a:path>
            </a:pathLst>
          </a:custGeom>
          <a:ln w="3492">
            <a:solidFill>
              <a:srgbClr val="070403"/>
            </a:solidFill>
          </a:ln>
        </p:spPr>
        <p:txBody>
          <a:bodyPr wrap="square" lIns="0" tIns="0" rIns="0" bIns="0" rtlCol="0"/>
          <a:lstStyle/>
          <a:p>
            <a:endParaRPr/>
          </a:p>
        </p:txBody>
      </p:sp>
      <p:sp>
        <p:nvSpPr>
          <p:cNvPr id="118" name="object 118"/>
          <p:cNvSpPr/>
          <p:nvPr/>
        </p:nvSpPr>
        <p:spPr>
          <a:xfrm>
            <a:off x="3618672" y="9221349"/>
            <a:ext cx="213906" cy="364685"/>
          </a:xfrm>
          <a:prstGeom prst="rect">
            <a:avLst/>
          </a:prstGeom>
          <a:blipFill>
            <a:blip r:embed="rId21" cstate="print"/>
            <a:stretch>
              <a:fillRect/>
            </a:stretch>
          </a:blipFill>
        </p:spPr>
        <p:txBody>
          <a:bodyPr wrap="square" lIns="0" tIns="0" rIns="0" bIns="0" rtlCol="0"/>
          <a:lstStyle/>
          <a:p>
            <a:endParaRPr/>
          </a:p>
        </p:txBody>
      </p:sp>
      <p:sp>
        <p:nvSpPr>
          <p:cNvPr id="119" name="object 119"/>
          <p:cNvSpPr/>
          <p:nvPr/>
        </p:nvSpPr>
        <p:spPr>
          <a:xfrm>
            <a:off x="2154863" y="8949978"/>
            <a:ext cx="1040034" cy="616901"/>
          </a:xfrm>
          <a:prstGeom prst="rect">
            <a:avLst/>
          </a:prstGeom>
          <a:blipFill>
            <a:blip r:embed="rId22" cstate="print"/>
            <a:stretch>
              <a:fillRect/>
            </a:stretch>
          </a:blipFill>
        </p:spPr>
        <p:txBody>
          <a:bodyPr wrap="square" lIns="0" tIns="0" rIns="0" bIns="0" rtlCol="0"/>
          <a:lstStyle/>
          <a:p>
            <a:endParaRPr/>
          </a:p>
        </p:txBody>
      </p:sp>
      <p:sp>
        <p:nvSpPr>
          <p:cNvPr id="120" name="object 120"/>
          <p:cNvSpPr/>
          <p:nvPr/>
        </p:nvSpPr>
        <p:spPr>
          <a:xfrm>
            <a:off x="1798463" y="9133223"/>
            <a:ext cx="291465" cy="114300"/>
          </a:xfrm>
          <a:custGeom>
            <a:avLst/>
            <a:gdLst/>
            <a:ahLst/>
            <a:cxnLst/>
            <a:rect l="l" t="t" r="r" b="b"/>
            <a:pathLst>
              <a:path w="291464" h="114300">
                <a:moveTo>
                  <a:pt x="196481" y="0"/>
                </a:moveTo>
                <a:lnTo>
                  <a:pt x="196557" y="38836"/>
                </a:lnTo>
                <a:lnTo>
                  <a:pt x="0" y="38836"/>
                </a:lnTo>
                <a:lnTo>
                  <a:pt x="0" y="75374"/>
                </a:lnTo>
                <a:lnTo>
                  <a:pt x="196596" y="75374"/>
                </a:lnTo>
                <a:lnTo>
                  <a:pt x="196672" y="114211"/>
                </a:lnTo>
                <a:lnTo>
                  <a:pt x="291134" y="56959"/>
                </a:lnTo>
                <a:lnTo>
                  <a:pt x="196481" y="0"/>
                </a:lnTo>
                <a:close/>
              </a:path>
            </a:pathLst>
          </a:custGeom>
          <a:solidFill>
            <a:srgbClr val="58595B"/>
          </a:solidFill>
        </p:spPr>
        <p:txBody>
          <a:bodyPr wrap="square" lIns="0" tIns="0" rIns="0" bIns="0" rtlCol="0"/>
          <a:lstStyle/>
          <a:p>
            <a:endParaRPr/>
          </a:p>
        </p:txBody>
      </p:sp>
      <p:sp>
        <p:nvSpPr>
          <p:cNvPr id="121" name="object 121"/>
          <p:cNvSpPr/>
          <p:nvPr/>
        </p:nvSpPr>
        <p:spPr>
          <a:xfrm>
            <a:off x="633742" y="9047731"/>
            <a:ext cx="1098550" cy="534035"/>
          </a:xfrm>
          <a:custGeom>
            <a:avLst/>
            <a:gdLst/>
            <a:ahLst/>
            <a:cxnLst/>
            <a:rect l="l" t="t" r="r" b="b"/>
            <a:pathLst>
              <a:path w="1098550" h="534034">
                <a:moveTo>
                  <a:pt x="14280" y="19888"/>
                </a:moveTo>
                <a:lnTo>
                  <a:pt x="0" y="74029"/>
                </a:lnTo>
                <a:lnTo>
                  <a:pt x="432" y="124428"/>
                </a:lnTo>
                <a:lnTo>
                  <a:pt x="1726" y="187975"/>
                </a:lnTo>
                <a:lnTo>
                  <a:pt x="3847" y="251990"/>
                </a:lnTo>
                <a:lnTo>
                  <a:pt x="6762" y="303796"/>
                </a:lnTo>
                <a:lnTo>
                  <a:pt x="6800" y="313226"/>
                </a:lnTo>
                <a:lnTo>
                  <a:pt x="18939" y="374061"/>
                </a:lnTo>
                <a:lnTo>
                  <a:pt x="56072" y="419337"/>
                </a:lnTo>
                <a:lnTo>
                  <a:pt x="117849" y="458256"/>
                </a:lnTo>
                <a:lnTo>
                  <a:pt x="157108" y="475071"/>
                </a:lnTo>
                <a:lnTo>
                  <a:pt x="201484" y="489982"/>
                </a:lnTo>
                <a:lnTo>
                  <a:pt x="250630" y="502887"/>
                </a:lnTo>
                <a:lnTo>
                  <a:pt x="304197" y="513680"/>
                </a:lnTo>
                <a:lnTo>
                  <a:pt x="361837" y="522256"/>
                </a:lnTo>
                <a:lnTo>
                  <a:pt x="423203" y="528511"/>
                </a:lnTo>
                <a:lnTo>
                  <a:pt x="487946" y="532341"/>
                </a:lnTo>
                <a:lnTo>
                  <a:pt x="555719" y="533641"/>
                </a:lnTo>
                <a:lnTo>
                  <a:pt x="623721" y="532122"/>
                </a:lnTo>
                <a:lnTo>
                  <a:pt x="689091" y="527687"/>
                </a:lnTo>
                <a:lnTo>
                  <a:pt x="751347" y="520518"/>
                </a:lnTo>
                <a:lnTo>
                  <a:pt x="810006" y="510799"/>
                </a:lnTo>
                <a:lnTo>
                  <a:pt x="864586" y="498712"/>
                </a:lnTo>
                <a:lnTo>
                  <a:pt x="914604" y="484440"/>
                </a:lnTo>
                <a:lnTo>
                  <a:pt x="959580" y="468166"/>
                </a:lnTo>
                <a:lnTo>
                  <a:pt x="999029" y="450072"/>
                </a:lnTo>
                <a:lnTo>
                  <a:pt x="1032471" y="430341"/>
                </a:lnTo>
                <a:lnTo>
                  <a:pt x="1079400" y="386702"/>
                </a:lnTo>
                <a:lnTo>
                  <a:pt x="1096510" y="338709"/>
                </a:lnTo>
                <a:lnTo>
                  <a:pt x="1096541" y="331854"/>
                </a:lnTo>
                <a:lnTo>
                  <a:pt x="1096377" y="325170"/>
                </a:lnTo>
                <a:lnTo>
                  <a:pt x="1096032" y="318649"/>
                </a:lnTo>
                <a:lnTo>
                  <a:pt x="1095520" y="312280"/>
                </a:lnTo>
                <a:lnTo>
                  <a:pt x="1097028" y="263139"/>
                </a:lnTo>
                <a:lnTo>
                  <a:pt x="1097874" y="197750"/>
                </a:lnTo>
                <a:lnTo>
                  <a:pt x="1097936" y="130397"/>
                </a:lnTo>
                <a:lnTo>
                  <a:pt x="1097090" y="75366"/>
                </a:lnTo>
                <a:lnTo>
                  <a:pt x="1095215" y="46939"/>
                </a:lnTo>
                <a:lnTo>
                  <a:pt x="1092261" y="33347"/>
                </a:lnTo>
                <a:lnTo>
                  <a:pt x="1089373" y="20926"/>
                </a:lnTo>
                <a:lnTo>
                  <a:pt x="1085657" y="9777"/>
                </a:lnTo>
                <a:lnTo>
                  <a:pt x="1080216" y="0"/>
                </a:lnTo>
              </a:path>
            </a:pathLst>
          </a:custGeom>
          <a:ln w="5549">
            <a:solidFill>
              <a:srgbClr val="242021"/>
            </a:solidFill>
          </a:ln>
        </p:spPr>
        <p:txBody>
          <a:bodyPr wrap="square" lIns="0" tIns="0" rIns="0" bIns="0" rtlCol="0"/>
          <a:lstStyle/>
          <a:p>
            <a:endParaRPr/>
          </a:p>
        </p:txBody>
      </p:sp>
      <p:sp>
        <p:nvSpPr>
          <p:cNvPr id="122" name="object 122"/>
          <p:cNvSpPr/>
          <p:nvPr/>
        </p:nvSpPr>
        <p:spPr>
          <a:xfrm>
            <a:off x="648023" y="8951048"/>
            <a:ext cx="1071880" cy="234315"/>
          </a:xfrm>
          <a:custGeom>
            <a:avLst/>
            <a:gdLst/>
            <a:ahLst/>
            <a:cxnLst/>
            <a:rect l="l" t="t" r="r" b="b"/>
            <a:pathLst>
              <a:path w="1071880" h="234315">
                <a:moveTo>
                  <a:pt x="1071511" y="113868"/>
                </a:moveTo>
                <a:lnTo>
                  <a:pt x="1029409" y="160571"/>
                </a:lnTo>
                <a:lnTo>
                  <a:pt x="959880" y="187185"/>
                </a:lnTo>
                <a:lnTo>
                  <a:pt x="914592" y="198707"/>
                </a:lnTo>
                <a:lnTo>
                  <a:pt x="863139" y="208848"/>
                </a:lnTo>
                <a:lnTo>
                  <a:pt x="806160" y="217466"/>
                </a:lnTo>
                <a:lnTo>
                  <a:pt x="744294" y="224417"/>
                </a:lnTo>
                <a:lnTo>
                  <a:pt x="678177" y="229559"/>
                </a:lnTo>
                <a:lnTo>
                  <a:pt x="608450" y="232749"/>
                </a:lnTo>
                <a:lnTo>
                  <a:pt x="535749" y="233845"/>
                </a:lnTo>
                <a:lnTo>
                  <a:pt x="463057" y="232749"/>
                </a:lnTo>
                <a:lnTo>
                  <a:pt x="393335" y="229559"/>
                </a:lnTo>
                <a:lnTo>
                  <a:pt x="327223" y="224417"/>
                </a:lnTo>
                <a:lnTo>
                  <a:pt x="265358" y="217466"/>
                </a:lnTo>
                <a:lnTo>
                  <a:pt x="208380" y="208848"/>
                </a:lnTo>
                <a:lnTo>
                  <a:pt x="156927" y="198707"/>
                </a:lnTo>
                <a:lnTo>
                  <a:pt x="111638" y="187185"/>
                </a:lnTo>
                <a:lnTo>
                  <a:pt x="73151" y="174426"/>
                </a:lnTo>
                <a:lnTo>
                  <a:pt x="19139" y="145765"/>
                </a:lnTo>
                <a:lnTo>
                  <a:pt x="0" y="113868"/>
                </a:lnTo>
                <a:lnTo>
                  <a:pt x="4891" y="97706"/>
                </a:lnTo>
                <a:lnTo>
                  <a:pt x="42105" y="68119"/>
                </a:lnTo>
                <a:lnTo>
                  <a:pt x="111638" y="42848"/>
                </a:lnTo>
                <a:lnTo>
                  <a:pt x="156927" y="32083"/>
                </a:lnTo>
                <a:lnTo>
                  <a:pt x="208380" y="22698"/>
                </a:lnTo>
                <a:lnTo>
                  <a:pt x="265358" y="14795"/>
                </a:lnTo>
                <a:lnTo>
                  <a:pt x="327223" y="8472"/>
                </a:lnTo>
                <a:lnTo>
                  <a:pt x="393335" y="3832"/>
                </a:lnTo>
                <a:lnTo>
                  <a:pt x="463057" y="974"/>
                </a:lnTo>
                <a:lnTo>
                  <a:pt x="535749" y="0"/>
                </a:lnTo>
                <a:lnTo>
                  <a:pt x="608450" y="974"/>
                </a:lnTo>
                <a:lnTo>
                  <a:pt x="678177" y="3832"/>
                </a:lnTo>
                <a:lnTo>
                  <a:pt x="744294" y="8472"/>
                </a:lnTo>
                <a:lnTo>
                  <a:pt x="806160" y="14795"/>
                </a:lnTo>
                <a:lnTo>
                  <a:pt x="863139" y="22698"/>
                </a:lnTo>
                <a:lnTo>
                  <a:pt x="914592" y="32083"/>
                </a:lnTo>
                <a:lnTo>
                  <a:pt x="959880" y="42848"/>
                </a:lnTo>
                <a:lnTo>
                  <a:pt x="998365" y="54894"/>
                </a:lnTo>
                <a:lnTo>
                  <a:pt x="1052374" y="82423"/>
                </a:lnTo>
                <a:lnTo>
                  <a:pt x="1071511" y="113868"/>
                </a:lnTo>
                <a:close/>
              </a:path>
            </a:pathLst>
          </a:custGeom>
          <a:ln w="5778">
            <a:solidFill>
              <a:srgbClr val="242021"/>
            </a:solidFill>
          </a:ln>
        </p:spPr>
        <p:txBody>
          <a:bodyPr wrap="square" lIns="0" tIns="0" rIns="0" bIns="0" rtlCol="0"/>
          <a:lstStyle/>
          <a:p>
            <a:endParaRPr/>
          </a:p>
        </p:txBody>
      </p:sp>
      <p:sp>
        <p:nvSpPr>
          <p:cNvPr id="123" name="object 123"/>
          <p:cNvSpPr/>
          <p:nvPr/>
        </p:nvSpPr>
        <p:spPr>
          <a:xfrm>
            <a:off x="649063" y="8951046"/>
            <a:ext cx="1071880" cy="123825"/>
          </a:xfrm>
          <a:custGeom>
            <a:avLst/>
            <a:gdLst/>
            <a:ahLst/>
            <a:cxnLst/>
            <a:rect l="l" t="t" r="r" b="b"/>
            <a:pathLst>
              <a:path w="1071880" h="123825">
                <a:moveTo>
                  <a:pt x="0" y="115506"/>
                </a:moveTo>
                <a:lnTo>
                  <a:pt x="21404" y="79954"/>
                </a:lnTo>
                <a:lnTo>
                  <a:pt x="77938" y="51005"/>
                </a:lnTo>
                <a:lnTo>
                  <a:pt x="117510" y="38987"/>
                </a:lnTo>
                <a:lnTo>
                  <a:pt x="163623" y="28597"/>
                </a:lnTo>
                <a:lnTo>
                  <a:pt x="215530" y="19826"/>
                </a:lnTo>
                <a:lnTo>
                  <a:pt x="272484" y="12668"/>
                </a:lnTo>
                <a:lnTo>
                  <a:pt x="333738" y="7114"/>
                </a:lnTo>
                <a:lnTo>
                  <a:pt x="398544" y="3156"/>
                </a:lnTo>
                <a:lnTo>
                  <a:pt x="466155" y="787"/>
                </a:lnTo>
                <a:lnTo>
                  <a:pt x="535825" y="0"/>
                </a:lnTo>
                <a:lnTo>
                  <a:pt x="608510" y="906"/>
                </a:lnTo>
                <a:lnTo>
                  <a:pt x="678185" y="3608"/>
                </a:lnTo>
                <a:lnTo>
                  <a:pt x="744224" y="8080"/>
                </a:lnTo>
                <a:lnTo>
                  <a:pt x="806000" y="14294"/>
                </a:lnTo>
                <a:lnTo>
                  <a:pt x="862888" y="22225"/>
                </a:lnTo>
                <a:lnTo>
                  <a:pt x="914261" y="31846"/>
                </a:lnTo>
                <a:lnTo>
                  <a:pt x="959493" y="43132"/>
                </a:lnTo>
                <a:lnTo>
                  <a:pt x="997958" y="56054"/>
                </a:lnTo>
                <a:lnTo>
                  <a:pt x="1052078" y="86708"/>
                </a:lnTo>
                <a:lnTo>
                  <a:pt x="1071613" y="123596"/>
                </a:lnTo>
              </a:path>
            </a:pathLst>
          </a:custGeom>
          <a:ln w="6019">
            <a:solidFill>
              <a:srgbClr val="242021"/>
            </a:solidFill>
          </a:ln>
        </p:spPr>
        <p:txBody>
          <a:bodyPr wrap="square" lIns="0" tIns="0" rIns="0" bIns="0" rtlCol="0"/>
          <a:lstStyle/>
          <a:p>
            <a:endParaRPr/>
          </a:p>
        </p:txBody>
      </p:sp>
      <p:sp>
        <p:nvSpPr>
          <p:cNvPr id="124" name="object 124"/>
          <p:cNvSpPr/>
          <p:nvPr/>
        </p:nvSpPr>
        <p:spPr>
          <a:xfrm>
            <a:off x="764730" y="8985770"/>
            <a:ext cx="840105" cy="131445"/>
          </a:xfrm>
          <a:custGeom>
            <a:avLst/>
            <a:gdLst/>
            <a:ahLst/>
            <a:cxnLst/>
            <a:rect l="l" t="t" r="r" b="b"/>
            <a:pathLst>
              <a:path w="840105" h="131445">
                <a:moveTo>
                  <a:pt x="839685" y="65620"/>
                </a:moveTo>
                <a:lnTo>
                  <a:pt x="782375" y="98725"/>
                </a:lnTo>
                <a:lnTo>
                  <a:pt x="740959" y="107880"/>
                </a:lnTo>
                <a:lnTo>
                  <a:pt x="690361" y="115786"/>
                </a:lnTo>
                <a:lnTo>
                  <a:pt x="631765" y="122259"/>
                </a:lnTo>
                <a:lnTo>
                  <a:pt x="566356" y="127111"/>
                </a:lnTo>
                <a:lnTo>
                  <a:pt x="495318" y="130159"/>
                </a:lnTo>
                <a:lnTo>
                  <a:pt x="419836" y="131216"/>
                </a:lnTo>
                <a:lnTo>
                  <a:pt x="344378" y="130159"/>
                </a:lnTo>
                <a:lnTo>
                  <a:pt x="273354" y="127111"/>
                </a:lnTo>
                <a:lnTo>
                  <a:pt x="207950" y="122259"/>
                </a:lnTo>
                <a:lnTo>
                  <a:pt x="149353" y="115786"/>
                </a:lnTo>
                <a:lnTo>
                  <a:pt x="98750" y="107880"/>
                </a:lnTo>
                <a:lnTo>
                  <a:pt x="57326" y="98725"/>
                </a:lnTo>
                <a:lnTo>
                  <a:pt x="6765" y="77409"/>
                </a:lnTo>
                <a:lnTo>
                  <a:pt x="0" y="65620"/>
                </a:lnTo>
                <a:lnTo>
                  <a:pt x="6765" y="53824"/>
                </a:lnTo>
                <a:lnTo>
                  <a:pt x="57326" y="32498"/>
                </a:lnTo>
                <a:lnTo>
                  <a:pt x="98750" y="23340"/>
                </a:lnTo>
                <a:lnTo>
                  <a:pt x="149353" y="15431"/>
                </a:lnTo>
                <a:lnTo>
                  <a:pt x="207950" y="8958"/>
                </a:lnTo>
                <a:lnTo>
                  <a:pt x="273354" y="4104"/>
                </a:lnTo>
                <a:lnTo>
                  <a:pt x="344378" y="1057"/>
                </a:lnTo>
                <a:lnTo>
                  <a:pt x="419836" y="0"/>
                </a:lnTo>
                <a:lnTo>
                  <a:pt x="495318" y="1057"/>
                </a:lnTo>
                <a:lnTo>
                  <a:pt x="566356" y="4104"/>
                </a:lnTo>
                <a:lnTo>
                  <a:pt x="631765" y="8958"/>
                </a:lnTo>
                <a:lnTo>
                  <a:pt x="690361" y="15431"/>
                </a:lnTo>
                <a:lnTo>
                  <a:pt x="740959" y="23340"/>
                </a:lnTo>
                <a:lnTo>
                  <a:pt x="782375" y="32498"/>
                </a:lnTo>
                <a:lnTo>
                  <a:pt x="832923" y="53824"/>
                </a:lnTo>
                <a:lnTo>
                  <a:pt x="839685" y="65620"/>
                </a:lnTo>
                <a:close/>
              </a:path>
            </a:pathLst>
          </a:custGeom>
          <a:ln w="6108">
            <a:solidFill>
              <a:srgbClr val="242021"/>
            </a:solidFill>
          </a:ln>
        </p:spPr>
        <p:txBody>
          <a:bodyPr wrap="square" lIns="0" tIns="0" rIns="0" bIns="0" rtlCol="0"/>
          <a:lstStyle/>
          <a:p>
            <a:endParaRPr/>
          </a:p>
        </p:txBody>
      </p:sp>
      <p:sp>
        <p:nvSpPr>
          <p:cNvPr id="125" name="object 125"/>
          <p:cNvSpPr/>
          <p:nvPr/>
        </p:nvSpPr>
        <p:spPr>
          <a:xfrm>
            <a:off x="780035" y="8978836"/>
            <a:ext cx="789940" cy="137795"/>
          </a:xfrm>
          <a:custGeom>
            <a:avLst/>
            <a:gdLst/>
            <a:ahLst/>
            <a:cxnLst/>
            <a:rect l="l" t="t" r="r" b="b"/>
            <a:pathLst>
              <a:path w="789940" h="137795">
                <a:moveTo>
                  <a:pt x="789432" y="65125"/>
                </a:moveTo>
                <a:lnTo>
                  <a:pt x="736223" y="100419"/>
                </a:lnTo>
                <a:lnTo>
                  <a:pt x="697462" y="110407"/>
                </a:lnTo>
                <a:lnTo>
                  <a:pt x="650043" y="119164"/>
                </a:lnTo>
                <a:lnTo>
                  <a:pt x="595079" y="126487"/>
                </a:lnTo>
                <a:lnTo>
                  <a:pt x="533684" y="132169"/>
                </a:lnTo>
                <a:lnTo>
                  <a:pt x="466969" y="136007"/>
                </a:lnTo>
                <a:lnTo>
                  <a:pt x="396049" y="137795"/>
                </a:lnTo>
                <a:lnTo>
                  <a:pt x="325074" y="137374"/>
                </a:lnTo>
                <a:lnTo>
                  <a:pt x="258231" y="134821"/>
                </a:lnTo>
                <a:lnTo>
                  <a:pt x="196641" y="130320"/>
                </a:lnTo>
                <a:lnTo>
                  <a:pt x="141420" y="124054"/>
                </a:lnTo>
                <a:lnTo>
                  <a:pt x="93687" y="116206"/>
                </a:lnTo>
                <a:lnTo>
                  <a:pt x="54560" y="106962"/>
                </a:lnTo>
                <a:lnTo>
                  <a:pt x="6598" y="85016"/>
                </a:lnTo>
                <a:lnTo>
                  <a:pt x="0" y="72682"/>
                </a:lnTo>
                <a:lnTo>
                  <a:pt x="6122" y="60232"/>
                </a:lnTo>
                <a:lnTo>
                  <a:pt x="53221" y="37379"/>
                </a:lnTo>
                <a:lnTo>
                  <a:pt x="91976" y="27386"/>
                </a:lnTo>
                <a:lnTo>
                  <a:pt x="139385" y="18625"/>
                </a:lnTo>
                <a:lnTo>
                  <a:pt x="194339" y="11299"/>
                </a:lnTo>
                <a:lnTo>
                  <a:pt x="255726" y="5616"/>
                </a:lnTo>
                <a:lnTo>
                  <a:pt x="322435" y="1781"/>
                </a:lnTo>
                <a:lnTo>
                  <a:pt x="393357" y="0"/>
                </a:lnTo>
                <a:lnTo>
                  <a:pt x="464335" y="427"/>
                </a:lnTo>
                <a:lnTo>
                  <a:pt x="531178" y="2983"/>
                </a:lnTo>
                <a:lnTo>
                  <a:pt x="592769" y="7486"/>
                </a:lnTo>
                <a:lnTo>
                  <a:pt x="647989" y="13752"/>
                </a:lnTo>
                <a:lnTo>
                  <a:pt x="695722" y="21598"/>
                </a:lnTo>
                <a:lnTo>
                  <a:pt x="734850" y="30842"/>
                </a:lnTo>
                <a:lnTo>
                  <a:pt x="782822" y="52788"/>
                </a:lnTo>
                <a:lnTo>
                  <a:pt x="789432" y="65125"/>
                </a:lnTo>
                <a:close/>
              </a:path>
            </a:pathLst>
          </a:custGeom>
          <a:ln w="4279">
            <a:solidFill>
              <a:srgbClr val="0B0C0C"/>
            </a:solidFill>
          </a:ln>
        </p:spPr>
        <p:txBody>
          <a:bodyPr wrap="square" lIns="0" tIns="0" rIns="0" bIns="0" rtlCol="0"/>
          <a:lstStyle/>
          <a:p>
            <a:endParaRPr/>
          </a:p>
        </p:txBody>
      </p:sp>
      <p:sp>
        <p:nvSpPr>
          <p:cNvPr id="126" name="object 126"/>
          <p:cNvSpPr/>
          <p:nvPr/>
        </p:nvSpPr>
        <p:spPr>
          <a:xfrm>
            <a:off x="832365" y="8982575"/>
            <a:ext cx="684530" cy="105410"/>
          </a:xfrm>
          <a:custGeom>
            <a:avLst/>
            <a:gdLst/>
            <a:ahLst/>
            <a:cxnLst/>
            <a:rect l="l" t="t" r="r" b="b"/>
            <a:pathLst>
              <a:path w="684530" h="105409">
                <a:moveTo>
                  <a:pt x="684415" y="49276"/>
                </a:moveTo>
                <a:lnTo>
                  <a:pt x="650089" y="72738"/>
                </a:lnTo>
                <a:lnTo>
                  <a:pt x="609884" y="82891"/>
                </a:lnTo>
                <a:lnTo>
                  <a:pt x="557048" y="91545"/>
                </a:lnTo>
                <a:lnTo>
                  <a:pt x="493629" y="98364"/>
                </a:lnTo>
                <a:lnTo>
                  <a:pt x="421674" y="103012"/>
                </a:lnTo>
                <a:lnTo>
                  <a:pt x="343230" y="105156"/>
                </a:lnTo>
                <a:lnTo>
                  <a:pt x="264730" y="104521"/>
                </a:lnTo>
                <a:lnTo>
                  <a:pt x="192616" y="101257"/>
                </a:lnTo>
                <a:lnTo>
                  <a:pt x="128950" y="95660"/>
                </a:lnTo>
                <a:lnTo>
                  <a:pt x="75794" y="88026"/>
                </a:lnTo>
                <a:lnTo>
                  <a:pt x="35209" y="78652"/>
                </a:lnTo>
                <a:lnTo>
                  <a:pt x="0" y="55867"/>
                </a:lnTo>
                <a:lnTo>
                  <a:pt x="8799" y="43722"/>
                </a:lnTo>
                <a:lnTo>
                  <a:pt x="74528" y="22256"/>
                </a:lnTo>
                <a:lnTo>
                  <a:pt x="127363" y="13605"/>
                </a:lnTo>
                <a:lnTo>
                  <a:pt x="190785" y="6789"/>
                </a:lnTo>
                <a:lnTo>
                  <a:pt x="262745" y="2142"/>
                </a:lnTo>
                <a:lnTo>
                  <a:pt x="341198" y="0"/>
                </a:lnTo>
                <a:lnTo>
                  <a:pt x="419684" y="634"/>
                </a:lnTo>
                <a:lnTo>
                  <a:pt x="491788" y="3898"/>
                </a:lnTo>
                <a:lnTo>
                  <a:pt x="555448" y="9494"/>
                </a:lnTo>
                <a:lnTo>
                  <a:pt x="608603" y="17126"/>
                </a:lnTo>
                <a:lnTo>
                  <a:pt x="649190" y="26498"/>
                </a:lnTo>
                <a:lnTo>
                  <a:pt x="684415" y="49276"/>
                </a:lnTo>
                <a:close/>
              </a:path>
            </a:pathLst>
          </a:custGeom>
          <a:ln w="4279">
            <a:solidFill>
              <a:srgbClr val="0B0C0C"/>
            </a:solidFill>
          </a:ln>
        </p:spPr>
        <p:txBody>
          <a:bodyPr wrap="square" lIns="0" tIns="0" rIns="0" bIns="0" rtlCol="0"/>
          <a:lstStyle/>
          <a:p>
            <a:endParaRPr/>
          </a:p>
        </p:txBody>
      </p:sp>
      <p:sp>
        <p:nvSpPr>
          <p:cNvPr id="127" name="object 127"/>
          <p:cNvSpPr/>
          <p:nvPr/>
        </p:nvSpPr>
        <p:spPr>
          <a:xfrm>
            <a:off x="902911" y="8984937"/>
            <a:ext cx="543560" cy="72390"/>
          </a:xfrm>
          <a:custGeom>
            <a:avLst/>
            <a:gdLst/>
            <a:ahLst/>
            <a:cxnLst/>
            <a:rect l="l" t="t" r="r" b="b"/>
            <a:pathLst>
              <a:path w="543560" h="72390">
                <a:moveTo>
                  <a:pt x="543077" y="33426"/>
                </a:moveTo>
                <a:lnTo>
                  <a:pt x="506330" y="51956"/>
                </a:lnTo>
                <a:lnTo>
                  <a:pt x="464008" y="59650"/>
                </a:lnTo>
                <a:lnTo>
                  <a:pt x="409162" y="65806"/>
                </a:lnTo>
                <a:lnTo>
                  <a:pt x="344369" y="70057"/>
                </a:lnTo>
                <a:lnTo>
                  <a:pt x="272211" y="72034"/>
                </a:lnTo>
                <a:lnTo>
                  <a:pt x="200028" y="71449"/>
                </a:lnTo>
                <a:lnTo>
                  <a:pt x="135107" y="68446"/>
                </a:lnTo>
                <a:lnTo>
                  <a:pt x="80046" y="63346"/>
                </a:lnTo>
                <a:lnTo>
                  <a:pt x="37443" y="56466"/>
                </a:lnTo>
                <a:lnTo>
                  <a:pt x="0" y="38646"/>
                </a:lnTo>
                <a:lnTo>
                  <a:pt x="9532" y="28977"/>
                </a:lnTo>
                <a:lnTo>
                  <a:pt x="79074" y="12403"/>
                </a:lnTo>
                <a:lnTo>
                  <a:pt x="133919" y="6237"/>
                </a:lnTo>
                <a:lnTo>
                  <a:pt x="198701" y="1979"/>
                </a:lnTo>
                <a:lnTo>
                  <a:pt x="270840" y="0"/>
                </a:lnTo>
                <a:lnTo>
                  <a:pt x="343042" y="596"/>
                </a:lnTo>
                <a:lnTo>
                  <a:pt x="407971" y="3608"/>
                </a:lnTo>
                <a:lnTo>
                  <a:pt x="463032" y="8716"/>
                </a:lnTo>
                <a:lnTo>
                  <a:pt x="505633" y="15602"/>
                </a:lnTo>
                <a:lnTo>
                  <a:pt x="543077" y="33426"/>
                </a:lnTo>
                <a:close/>
              </a:path>
            </a:pathLst>
          </a:custGeom>
          <a:ln w="4279">
            <a:solidFill>
              <a:srgbClr val="0B0C0C"/>
            </a:solidFill>
          </a:ln>
        </p:spPr>
        <p:txBody>
          <a:bodyPr wrap="square" lIns="0" tIns="0" rIns="0" bIns="0" rtlCol="0"/>
          <a:lstStyle/>
          <a:p>
            <a:endParaRPr/>
          </a:p>
        </p:txBody>
      </p:sp>
      <p:sp>
        <p:nvSpPr>
          <p:cNvPr id="128" name="object 128"/>
          <p:cNvSpPr/>
          <p:nvPr/>
        </p:nvSpPr>
        <p:spPr>
          <a:xfrm>
            <a:off x="978721" y="8988883"/>
            <a:ext cx="391795" cy="52069"/>
          </a:xfrm>
          <a:custGeom>
            <a:avLst/>
            <a:gdLst/>
            <a:ahLst/>
            <a:cxnLst/>
            <a:rect l="l" t="t" r="r" b="b"/>
            <a:pathLst>
              <a:path w="391794" h="52070">
                <a:moveTo>
                  <a:pt x="391464" y="24104"/>
                </a:moveTo>
                <a:lnTo>
                  <a:pt x="376302" y="34339"/>
                </a:lnTo>
                <a:lnTo>
                  <a:pt x="334525" y="42991"/>
                </a:lnTo>
                <a:lnTo>
                  <a:pt x="272415" y="49159"/>
                </a:lnTo>
                <a:lnTo>
                  <a:pt x="196253" y="51942"/>
                </a:lnTo>
                <a:lnTo>
                  <a:pt x="120009" y="50634"/>
                </a:lnTo>
                <a:lnTo>
                  <a:pt x="57678" y="45662"/>
                </a:lnTo>
                <a:lnTo>
                  <a:pt x="15571" y="37805"/>
                </a:lnTo>
                <a:lnTo>
                  <a:pt x="0" y="27838"/>
                </a:lnTo>
                <a:lnTo>
                  <a:pt x="15161" y="17589"/>
                </a:lnTo>
                <a:lnTo>
                  <a:pt x="56946" y="8932"/>
                </a:lnTo>
                <a:lnTo>
                  <a:pt x="119068" y="2769"/>
                </a:lnTo>
                <a:lnTo>
                  <a:pt x="195237" y="0"/>
                </a:lnTo>
                <a:lnTo>
                  <a:pt x="271483" y="1298"/>
                </a:lnTo>
                <a:lnTo>
                  <a:pt x="333808" y="6270"/>
                </a:lnTo>
                <a:lnTo>
                  <a:pt x="375904" y="14133"/>
                </a:lnTo>
                <a:lnTo>
                  <a:pt x="391464" y="24104"/>
                </a:lnTo>
                <a:close/>
              </a:path>
            </a:pathLst>
          </a:custGeom>
          <a:ln w="4279">
            <a:solidFill>
              <a:srgbClr val="0B0C0C"/>
            </a:solidFill>
          </a:ln>
        </p:spPr>
        <p:txBody>
          <a:bodyPr wrap="square" lIns="0" tIns="0" rIns="0" bIns="0" rtlCol="0"/>
          <a:lstStyle/>
          <a:p>
            <a:endParaRPr/>
          </a:p>
        </p:txBody>
      </p:sp>
      <p:sp>
        <p:nvSpPr>
          <p:cNvPr id="129" name="object 129"/>
          <p:cNvSpPr/>
          <p:nvPr/>
        </p:nvSpPr>
        <p:spPr>
          <a:xfrm>
            <a:off x="683171" y="9263539"/>
            <a:ext cx="3175" cy="10160"/>
          </a:xfrm>
          <a:custGeom>
            <a:avLst/>
            <a:gdLst/>
            <a:ahLst/>
            <a:cxnLst/>
            <a:rect l="l" t="t" r="r" b="b"/>
            <a:pathLst>
              <a:path w="3175" h="10159">
                <a:moveTo>
                  <a:pt x="3149" y="0"/>
                </a:moveTo>
                <a:lnTo>
                  <a:pt x="0" y="4787"/>
                </a:lnTo>
                <a:lnTo>
                  <a:pt x="1295" y="9829"/>
                </a:lnTo>
              </a:path>
            </a:pathLst>
          </a:custGeom>
          <a:ln w="3175">
            <a:solidFill>
              <a:srgbClr val="242021"/>
            </a:solidFill>
          </a:ln>
        </p:spPr>
        <p:txBody>
          <a:bodyPr wrap="square" lIns="0" tIns="0" rIns="0" bIns="0" rtlCol="0"/>
          <a:lstStyle/>
          <a:p>
            <a:endParaRPr/>
          </a:p>
        </p:txBody>
      </p:sp>
      <p:sp>
        <p:nvSpPr>
          <p:cNvPr id="130" name="object 130"/>
          <p:cNvSpPr/>
          <p:nvPr/>
        </p:nvSpPr>
        <p:spPr>
          <a:xfrm>
            <a:off x="680199" y="9258162"/>
            <a:ext cx="40640" cy="44450"/>
          </a:xfrm>
          <a:custGeom>
            <a:avLst/>
            <a:gdLst/>
            <a:ahLst/>
            <a:cxnLst/>
            <a:rect l="l" t="t" r="r" b="b"/>
            <a:pathLst>
              <a:path w="40640" h="44450">
                <a:moveTo>
                  <a:pt x="40525" y="22021"/>
                </a:moveTo>
                <a:lnTo>
                  <a:pt x="38935" y="30604"/>
                </a:lnTo>
                <a:lnTo>
                  <a:pt x="34596" y="37612"/>
                </a:lnTo>
                <a:lnTo>
                  <a:pt x="28154" y="42336"/>
                </a:lnTo>
                <a:lnTo>
                  <a:pt x="20256" y="44069"/>
                </a:lnTo>
                <a:lnTo>
                  <a:pt x="12371" y="42336"/>
                </a:lnTo>
                <a:lnTo>
                  <a:pt x="5932" y="37612"/>
                </a:lnTo>
                <a:lnTo>
                  <a:pt x="1591" y="30604"/>
                </a:lnTo>
                <a:lnTo>
                  <a:pt x="0" y="22021"/>
                </a:lnTo>
                <a:lnTo>
                  <a:pt x="1591" y="13448"/>
                </a:lnTo>
                <a:lnTo>
                  <a:pt x="5932" y="6448"/>
                </a:lnTo>
                <a:lnTo>
                  <a:pt x="12371" y="1729"/>
                </a:lnTo>
                <a:lnTo>
                  <a:pt x="20256" y="0"/>
                </a:lnTo>
                <a:lnTo>
                  <a:pt x="28154" y="1729"/>
                </a:lnTo>
                <a:lnTo>
                  <a:pt x="34596" y="6448"/>
                </a:lnTo>
                <a:lnTo>
                  <a:pt x="38935" y="13448"/>
                </a:lnTo>
                <a:lnTo>
                  <a:pt x="40525" y="22021"/>
                </a:lnTo>
                <a:close/>
              </a:path>
            </a:pathLst>
          </a:custGeom>
          <a:ln w="3175">
            <a:solidFill>
              <a:srgbClr val="242021"/>
            </a:solidFill>
          </a:ln>
        </p:spPr>
        <p:txBody>
          <a:bodyPr wrap="square" lIns="0" tIns="0" rIns="0" bIns="0" rtlCol="0"/>
          <a:lstStyle/>
          <a:p>
            <a:endParaRPr/>
          </a:p>
        </p:txBody>
      </p:sp>
      <p:sp>
        <p:nvSpPr>
          <p:cNvPr id="131" name="object 131"/>
          <p:cNvSpPr/>
          <p:nvPr/>
        </p:nvSpPr>
        <p:spPr>
          <a:xfrm>
            <a:off x="675827" y="9255055"/>
            <a:ext cx="50165" cy="53975"/>
          </a:xfrm>
          <a:custGeom>
            <a:avLst/>
            <a:gdLst/>
            <a:ahLst/>
            <a:cxnLst/>
            <a:rect l="l" t="t" r="r" b="b"/>
            <a:pathLst>
              <a:path w="50165" h="53975">
                <a:moveTo>
                  <a:pt x="49758" y="26784"/>
                </a:moveTo>
                <a:lnTo>
                  <a:pt x="47803" y="37213"/>
                </a:lnTo>
                <a:lnTo>
                  <a:pt x="42475" y="45731"/>
                </a:lnTo>
                <a:lnTo>
                  <a:pt x="34574" y="51474"/>
                </a:lnTo>
                <a:lnTo>
                  <a:pt x="24904" y="53581"/>
                </a:lnTo>
                <a:lnTo>
                  <a:pt x="15205" y="51474"/>
                </a:lnTo>
                <a:lnTo>
                  <a:pt x="7289" y="45731"/>
                </a:lnTo>
                <a:lnTo>
                  <a:pt x="1955" y="37213"/>
                </a:lnTo>
                <a:lnTo>
                  <a:pt x="0" y="26784"/>
                </a:lnTo>
                <a:lnTo>
                  <a:pt x="1955" y="16357"/>
                </a:lnTo>
                <a:lnTo>
                  <a:pt x="7289" y="7843"/>
                </a:lnTo>
                <a:lnTo>
                  <a:pt x="15205" y="2104"/>
                </a:lnTo>
                <a:lnTo>
                  <a:pt x="24904" y="0"/>
                </a:lnTo>
                <a:lnTo>
                  <a:pt x="34574" y="2104"/>
                </a:lnTo>
                <a:lnTo>
                  <a:pt x="42475" y="7843"/>
                </a:lnTo>
                <a:lnTo>
                  <a:pt x="47803" y="16357"/>
                </a:lnTo>
                <a:lnTo>
                  <a:pt x="49758" y="26784"/>
                </a:lnTo>
                <a:close/>
              </a:path>
            </a:pathLst>
          </a:custGeom>
          <a:ln w="3175">
            <a:solidFill>
              <a:srgbClr val="242021"/>
            </a:solidFill>
          </a:ln>
        </p:spPr>
        <p:txBody>
          <a:bodyPr wrap="square" lIns="0" tIns="0" rIns="0" bIns="0" rtlCol="0"/>
          <a:lstStyle/>
          <a:p>
            <a:endParaRPr/>
          </a:p>
        </p:txBody>
      </p:sp>
      <p:sp>
        <p:nvSpPr>
          <p:cNvPr id="132" name="object 132"/>
          <p:cNvSpPr/>
          <p:nvPr/>
        </p:nvSpPr>
        <p:spPr>
          <a:xfrm>
            <a:off x="680098" y="9251163"/>
            <a:ext cx="38100" cy="36830"/>
          </a:xfrm>
          <a:custGeom>
            <a:avLst/>
            <a:gdLst/>
            <a:ahLst/>
            <a:cxnLst/>
            <a:rect l="l" t="t" r="r" b="b"/>
            <a:pathLst>
              <a:path w="38100" h="36829">
                <a:moveTo>
                  <a:pt x="5105" y="0"/>
                </a:moveTo>
                <a:lnTo>
                  <a:pt x="1701" y="9093"/>
                </a:lnTo>
                <a:lnTo>
                  <a:pt x="6223" y="12382"/>
                </a:lnTo>
                <a:lnTo>
                  <a:pt x="15494" y="18745"/>
                </a:lnTo>
                <a:lnTo>
                  <a:pt x="4356" y="22212"/>
                </a:lnTo>
                <a:lnTo>
                  <a:pt x="0" y="25133"/>
                </a:lnTo>
                <a:lnTo>
                  <a:pt x="3784" y="32359"/>
                </a:lnTo>
                <a:lnTo>
                  <a:pt x="2501" y="27292"/>
                </a:lnTo>
                <a:lnTo>
                  <a:pt x="8153" y="28587"/>
                </a:lnTo>
                <a:lnTo>
                  <a:pt x="31838" y="29286"/>
                </a:lnTo>
                <a:lnTo>
                  <a:pt x="32067" y="34645"/>
                </a:lnTo>
                <a:lnTo>
                  <a:pt x="34569" y="36791"/>
                </a:lnTo>
                <a:lnTo>
                  <a:pt x="36068" y="23990"/>
                </a:lnTo>
                <a:lnTo>
                  <a:pt x="24053" y="24295"/>
                </a:lnTo>
                <a:lnTo>
                  <a:pt x="27800" y="17754"/>
                </a:lnTo>
                <a:lnTo>
                  <a:pt x="28575" y="13843"/>
                </a:lnTo>
                <a:lnTo>
                  <a:pt x="34480" y="10579"/>
                </a:lnTo>
                <a:lnTo>
                  <a:pt x="37528" y="12484"/>
                </a:lnTo>
                <a:lnTo>
                  <a:pt x="38074" y="2768"/>
                </a:lnTo>
                <a:lnTo>
                  <a:pt x="32956" y="800"/>
                </a:lnTo>
                <a:lnTo>
                  <a:pt x="32740" y="4470"/>
                </a:lnTo>
                <a:lnTo>
                  <a:pt x="34569" y="9067"/>
                </a:lnTo>
                <a:lnTo>
                  <a:pt x="31153" y="9334"/>
                </a:lnTo>
                <a:lnTo>
                  <a:pt x="7391" y="10147"/>
                </a:lnTo>
                <a:lnTo>
                  <a:pt x="8051" y="7289"/>
                </a:lnTo>
                <a:lnTo>
                  <a:pt x="11010" y="3898"/>
                </a:lnTo>
                <a:lnTo>
                  <a:pt x="5105" y="0"/>
                </a:lnTo>
                <a:close/>
              </a:path>
            </a:pathLst>
          </a:custGeom>
          <a:ln w="3175">
            <a:solidFill>
              <a:srgbClr val="242021"/>
            </a:solidFill>
          </a:ln>
        </p:spPr>
        <p:txBody>
          <a:bodyPr wrap="square" lIns="0" tIns="0" rIns="0" bIns="0" rtlCol="0"/>
          <a:lstStyle/>
          <a:p>
            <a:endParaRPr/>
          </a:p>
        </p:txBody>
      </p:sp>
      <p:sp>
        <p:nvSpPr>
          <p:cNvPr id="133" name="object 133"/>
          <p:cNvSpPr/>
          <p:nvPr/>
        </p:nvSpPr>
        <p:spPr>
          <a:xfrm>
            <a:off x="694876" y="9263570"/>
            <a:ext cx="6350" cy="6350"/>
          </a:xfrm>
          <a:custGeom>
            <a:avLst/>
            <a:gdLst/>
            <a:ahLst/>
            <a:cxnLst/>
            <a:rect l="l" t="t" r="r" b="b"/>
            <a:pathLst>
              <a:path w="6350" h="6350">
                <a:moveTo>
                  <a:pt x="5880" y="2908"/>
                </a:moveTo>
                <a:lnTo>
                  <a:pt x="5803" y="4597"/>
                </a:lnTo>
                <a:lnTo>
                  <a:pt x="4419" y="6045"/>
                </a:lnTo>
                <a:lnTo>
                  <a:pt x="2832" y="6172"/>
                </a:lnTo>
                <a:lnTo>
                  <a:pt x="1219" y="6299"/>
                </a:lnTo>
                <a:lnTo>
                  <a:pt x="0" y="5041"/>
                </a:lnTo>
                <a:lnTo>
                  <a:pt x="127" y="3378"/>
                </a:lnTo>
                <a:lnTo>
                  <a:pt x="228" y="1689"/>
                </a:lnTo>
                <a:lnTo>
                  <a:pt x="1562" y="254"/>
                </a:lnTo>
                <a:lnTo>
                  <a:pt x="3175" y="114"/>
                </a:lnTo>
                <a:lnTo>
                  <a:pt x="4737" y="0"/>
                </a:lnTo>
                <a:lnTo>
                  <a:pt x="5981" y="1244"/>
                </a:lnTo>
                <a:lnTo>
                  <a:pt x="5880" y="2908"/>
                </a:lnTo>
                <a:close/>
              </a:path>
            </a:pathLst>
          </a:custGeom>
          <a:ln w="3175">
            <a:solidFill>
              <a:srgbClr val="242021"/>
            </a:solidFill>
          </a:ln>
        </p:spPr>
        <p:txBody>
          <a:bodyPr wrap="square" lIns="0" tIns="0" rIns="0" bIns="0" rtlCol="0"/>
          <a:lstStyle/>
          <a:p>
            <a:endParaRPr/>
          </a:p>
        </p:txBody>
      </p:sp>
      <p:sp>
        <p:nvSpPr>
          <p:cNvPr id="134" name="object 134"/>
          <p:cNvSpPr/>
          <p:nvPr/>
        </p:nvSpPr>
        <p:spPr>
          <a:xfrm>
            <a:off x="712511" y="9263527"/>
            <a:ext cx="6350" cy="11430"/>
          </a:xfrm>
          <a:custGeom>
            <a:avLst/>
            <a:gdLst/>
            <a:ahLst/>
            <a:cxnLst/>
            <a:rect l="l" t="t" r="r" b="b"/>
            <a:pathLst>
              <a:path w="6350" h="11429">
                <a:moveTo>
                  <a:pt x="1168" y="0"/>
                </a:moveTo>
                <a:lnTo>
                  <a:pt x="5880" y="9093"/>
                </a:lnTo>
                <a:lnTo>
                  <a:pt x="0" y="11277"/>
                </a:lnTo>
              </a:path>
            </a:pathLst>
          </a:custGeom>
          <a:ln w="3175">
            <a:solidFill>
              <a:srgbClr val="242021"/>
            </a:solidFill>
          </a:ln>
        </p:spPr>
        <p:txBody>
          <a:bodyPr wrap="square" lIns="0" tIns="0" rIns="0" bIns="0" rtlCol="0"/>
          <a:lstStyle/>
          <a:p>
            <a:endParaRPr/>
          </a:p>
        </p:txBody>
      </p:sp>
      <p:sp>
        <p:nvSpPr>
          <p:cNvPr id="135" name="object 135"/>
          <p:cNvSpPr/>
          <p:nvPr/>
        </p:nvSpPr>
        <p:spPr>
          <a:xfrm>
            <a:off x="686144" y="9250530"/>
            <a:ext cx="1905" cy="7620"/>
          </a:xfrm>
          <a:custGeom>
            <a:avLst/>
            <a:gdLst/>
            <a:ahLst/>
            <a:cxnLst/>
            <a:rect l="l" t="t" r="r" b="b"/>
            <a:pathLst>
              <a:path w="1904" h="7620">
                <a:moveTo>
                  <a:pt x="1714" y="0"/>
                </a:moveTo>
                <a:lnTo>
                  <a:pt x="0" y="2298"/>
                </a:lnTo>
                <a:lnTo>
                  <a:pt x="1295" y="7124"/>
                </a:lnTo>
              </a:path>
            </a:pathLst>
          </a:custGeom>
          <a:ln w="3175">
            <a:solidFill>
              <a:srgbClr val="242021"/>
            </a:solidFill>
          </a:ln>
        </p:spPr>
        <p:txBody>
          <a:bodyPr wrap="square" lIns="0" tIns="0" rIns="0" bIns="0" rtlCol="0"/>
          <a:lstStyle/>
          <a:p>
            <a:endParaRPr/>
          </a:p>
        </p:txBody>
      </p:sp>
      <p:sp>
        <p:nvSpPr>
          <p:cNvPr id="136" name="object 136"/>
          <p:cNvSpPr/>
          <p:nvPr/>
        </p:nvSpPr>
        <p:spPr>
          <a:xfrm>
            <a:off x="712519" y="9254090"/>
            <a:ext cx="3175" cy="1905"/>
          </a:xfrm>
          <a:custGeom>
            <a:avLst/>
            <a:gdLst/>
            <a:ahLst/>
            <a:cxnLst/>
            <a:rect l="l" t="t" r="r" b="b"/>
            <a:pathLst>
              <a:path w="3175" h="1904">
                <a:moveTo>
                  <a:pt x="317" y="1536"/>
                </a:moveTo>
                <a:lnTo>
                  <a:pt x="0" y="88"/>
                </a:lnTo>
                <a:lnTo>
                  <a:pt x="2946" y="0"/>
                </a:lnTo>
              </a:path>
            </a:pathLst>
          </a:custGeom>
          <a:ln w="3175">
            <a:solidFill>
              <a:srgbClr val="242021"/>
            </a:solidFill>
          </a:ln>
        </p:spPr>
        <p:txBody>
          <a:bodyPr wrap="square" lIns="0" tIns="0" rIns="0" bIns="0" rtlCol="0"/>
          <a:lstStyle/>
          <a:p>
            <a:endParaRPr/>
          </a:p>
        </p:txBody>
      </p:sp>
      <p:sp>
        <p:nvSpPr>
          <p:cNvPr id="137" name="object 137"/>
          <p:cNvSpPr/>
          <p:nvPr/>
        </p:nvSpPr>
        <p:spPr>
          <a:xfrm>
            <a:off x="683270" y="9282205"/>
            <a:ext cx="29209" cy="9525"/>
          </a:xfrm>
          <a:custGeom>
            <a:avLst/>
            <a:gdLst/>
            <a:ahLst/>
            <a:cxnLst/>
            <a:rect l="l" t="t" r="r" b="b"/>
            <a:pathLst>
              <a:path w="29209" h="9525">
                <a:moveTo>
                  <a:pt x="0" y="0"/>
                </a:moveTo>
                <a:lnTo>
                  <a:pt x="228" y="3733"/>
                </a:lnTo>
                <a:lnTo>
                  <a:pt x="9727" y="8075"/>
                </a:lnTo>
                <a:lnTo>
                  <a:pt x="15879" y="9507"/>
                </a:lnTo>
                <a:lnTo>
                  <a:pt x="21372" y="8018"/>
                </a:lnTo>
                <a:lnTo>
                  <a:pt x="28892" y="3594"/>
                </a:lnTo>
                <a:lnTo>
                  <a:pt x="28829" y="1828"/>
                </a:lnTo>
              </a:path>
            </a:pathLst>
          </a:custGeom>
          <a:ln w="3175">
            <a:solidFill>
              <a:srgbClr val="242021"/>
            </a:solidFill>
          </a:ln>
        </p:spPr>
        <p:txBody>
          <a:bodyPr wrap="square" lIns="0" tIns="0" rIns="0" bIns="0" rtlCol="0"/>
          <a:lstStyle/>
          <a:p>
            <a:endParaRPr/>
          </a:p>
        </p:txBody>
      </p:sp>
      <p:sp>
        <p:nvSpPr>
          <p:cNvPr id="138" name="object 138"/>
          <p:cNvSpPr/>
          <p:nvPr/>
        </p:nvSpPr>
        <p:spPr>
          <a:xfrm>
            <a:off x="683270" y="9250429"/>
            <a:ext cx="34925" cy="3175"/>
          </a:xfrm>
          <a:custGeom>
            <a:avLst/>
            <a:gdLst/>
            <a:ahLst/>
            <a:cxnLst/>
            <a:rect l="l" t="t" r="r" b="b"/>
            <a:pathLst>
              <a:path w="34925" h="3175">
                <a:moveTo>
                  <a:pt x="-1390" y="1301"/>
                </a:moveTo>
                <a:lnTo>
                  <a:pt x="36290" y="1301"/>
                </a:lnTo>
              </a:path>
            </a:pathLst>
          </a:custGeom>
          <a:ln w="5384">
            <a:solidFill>
              <a:srgbClr val="242021"/>
            </a:solidFill>
          </a:ln>
        </p:spPr>
        <p:txBody>
          <a:bodyPr wrap="square" lIns="0" tIns="0" rIns="0" bIns="0" rtlCol="0"/>
          <a:lstStyle/>
          <a:p>
            <a:endParaRPr/>
          </a:p>
        </p:txBody>
      </p:sp>
      <p:sp>
        <p:nvSpPr>
          <p:cNvPr id="139" name="object 139"/>
          <p:cNvSpPr/>
          <p:nvPr/>
        </p:nvSpPr>
        <p:spPr>
          <a:xfrm>
            <a:off x="1181050" y="9307568"/>
            <a:ext cx="3175" cy="10160"/>
          </a:xfrm>
          <a:custGeom>
            <a:avLst/>
            <a:gdLst/>
            <a:ahLst/>
            <a:cxnLst/>
            <a:rect l="l" t="t" r="r" b="b"/>
            <a:pathLst>
              <a:path w="3175" h="10159">
                <a:moveTo>
                  <a:pt x="3175" y="0"/>
                </a:moveTo>
                <a:lnTo>
                  <a:pt x="0" y="4787"/>
                </a:lnTo>
                <a:lnTo>
                  <a:pt x="1295" y="9829"/>
                </a:lnTo>
              </a:path>
            </a:pathLst>
          </a:custGeom>
          <a:ln w="3175">
            <a:solidFill>
              <a:srgbClr val="242021"/>
            </a:solidFill>
          </a:ln>
        </p:spPr>
        <p:txBody>
          <a:bodyPr wrap="square" lIns="0" tIns="0" rIns="0" bIns="0" rtlCol="0"/>
          <a:lstStyle/>
          <a:p>
            <a:endParaRPr/>
          </a:p>
        </p:txBody>
      </p:sp>
      <p:sp>
        <p:nvSpPr>
          <p:cNvPr id="140" name="object 140"/>
          <p:cNvSpPr/>
          <p:nvPr/>
        </p:nvSpPr>
        <p:spPr>
          <a:xfrm>
            <a:off x="1178104" y="9302177"/>
            <a:ext cx="40640" cy="44450"/>
          </a:xfrm>
          <a:custGeom>
            <a:avLst/>
            <a:gdLst/>
            <a:ahLst/>
            <a:cxnLst/>
            <a:rect l="l" t="t" r="r" b="b"/>
            <a:pathLst>
              <a:path w="40640" h="44450">
                <a:moveTo>
                  <a:pt x="40525" y="22034"/>
                </a:moveTo>
                <a:lnTo>
                  <a:pt x="38932" y="30615"/>
                </a:lnTo>
                <a:lnTo>
                  <a:pt x="34586" y="37618"/>
                </a:lnTo>
                <a:lnTo>
                  <a:pt x="28143" y="42338"/>
                </a:lnTo>
                <a:lnTo>
                  <a:pt x="20256" y="44068"/>
                </a:lnTo>
                <a:lnTo>
                  <a:pt x="12371" y="42338"/>
                </a:lnTo>
                <a:lnTo>
                  <a:pt x="5932" y="37618"/>
                </a:lnTo>
                <a:lnTo>
                  <a:pt x="1591" y="30615"/>
                </a:lnTo>
                <a:lnTo>
                  <a:pt x="0" y="22034"/>
                </a:lnTo>
                <a:lnTo>
                  <a:pt x="1591" y="13458"/>
                </a:lnTo>
                <a:lnTo>
                  <a:pt x="5932" y="6454"/>
                </a:lnTo>
                <a:lnTo>
                  <a:pt x="12371" y="1731"/>
                </a:lnTo>
                <a:lnTo>
                  <a:pt x="20256" y="0"/>
                </a:lnTo>
                <a:lnTo>
                  <a:pt x="28143" y="1731"/>
                </a:lnTo>
                <a:lnTo>
                  <a:pt x="34586" y="6454"/>
                </a:lnTo>
                <a:lnTo>
                  <a:pt x="38932" y="13458"/>
                </a:lnTo>
                <a:lnTo>
                  <a:pt x="40525" y="22034"/>
                </a:lnTo>
                <a:close/>
              </a:path>
            </a:pathLst>
          </a:custGeom>
          <a:ln w="3175">
            <a:solidFill>
              <a:srgbClr val="242021"/>
            </a:solidFill>
          </a:ln>
        </p:spPr>
        <p:txBody>
          <a:bodyPr wrap="square" lIns="0" tIns="0" rIns="0" bIns="0" rtlCol="0"/>
          <a:lstStyle/>
          <a:p>
            <a:endParaRPr/>
          </a:p>
        </p:txBody>
      </p:sp>
      <p:sp>
        <p:nvSpPr>
          <p:cNvPr id="141" name="object 141"/>
          <p:cNvSpPr/>
          <p:nvPr/>
        </p:nvSpPr>
        <p:spPr>
          <a:xfrm>
            <a:off x="1173732" y="9299077"/>
            <a:ext cx="50165" cy="53975"/>
          </a:xfrm>
          <a:custGeom>
            <a:avLst/>
            <a:gdLst/>
            <a:ahLst/>
            <a:cxnLst/>
            <a:rect l="l" t="t" r="r" b="b"/>
            <a:pathLst>
              <a:path w="50165" h="53975">
                <a:moveTo>
                  <a:pt x="49758" y="26784"/>
                </a:moveTo>
                <a:lnTo>
                  <a:pt x="47803" y="37213"/>
                </a:lnTo>
                <a:lnTo>
                  <a:pt x="42471" y="45731"/>
                </a:lnTo>
                <a:lnTo>
                  <a:pt x="34563" y="51474"/>
                </a:lnTo>
                <a:lnTo>
                  <a:pt x="24879" y="53581"/>
                </a:lnTo>
                <a:lnTo>
                  <a:pt x="15194" y="51474"/>
                </a:lnTo>
                <a:lnTo>
                  <a:pt x="7286" y="45731"/>
                </a:lnTo>
                <a:lnTo>
                  <a:pt x="1955" y="37213"/>
                </a:lnTo>
                <a:lnTo>
                  <a:pt x="0" y="26784"/>
                </a:lnTo>
                <a:lnTo>
                  <a:pt x="1955" y="16357"/>
                </a:lnTo>
                <a:lnTo>
                  <a:pt x="7286" y="7843"/>
                </a:lnTo>
                <a:lnTo>
                  <a:pt x="15194" y="2104"/>
                </a:lnTo>
                <a:lnTo>
                  <a:pt x="24879" y="0"/>
                </a:lnTo>
                <a:lnTo>
                  <a:pt x="34563" y="2104"/>
                </a:lnTo>
                <a:lnTo>
                  <a:pt x="42471" y="7843"/>
                </a:lnTo>
                <a:lnTo>
                  <a:pt x="47803" y="16357"/>
                </a:lnTo>
                <a:lnTo>
                  <a:pt x="49758" y="26784"/>
                </a:lnTo>
                <a:close/>
              </a:path>
            </a:pathLst>
          </a:custGeom>
          <a:ln w="3175">
            <a:solidFill>
              <a:srgbClr val="242021"/>
            </a:solidFill>
          </a:ln>
        </p:spPr>
        <p:txBody>
          <a:bodyPr wrap="square" lIns="0" tIns="0" rIns="0" bIns="0" rtlCol="0"/>
          <a:lstStyle/>
          <a:p>
            <a:endParaRPr/>
          </a:p>
        </p:txBody>
      </p:sp>
      <p:sp>
        <p:nvSpPr>
          <p:cNvPr id="142" name="object 142"/>
          <p:cNvSpPr/>
          <p:nvPr/>
        </p:nvSpPr>
        <p:spPr>
          <a:xfrm>
            <a:off x="1178005" y="9295184"/>
            <a:ext cx="38100" cy="36830"/>
          </a:xfrm>
          <a:custGeom>
            <a:avLst/>
            <a:gdLst/>
            <a:ahLst/>
            <a:cxnLst/>
            <a:rect l="l" t="t" r="r" b="b"/>
            <a:pathLst>
              <a:path w="38100" h="36829">
                <a:moveTo>
                  <a:pt x="5080" y="0"/>
                </a:moveTo>
                <a:lnTo>
                  <a:pt x="1701" y="9093"/>
                </a:lnTo>
                <a:lnTo>
                  <a:pt x="6223" y="12382"/>
                </a:lnTo>
                <a:lnTo>
                  <a:pt x="15468" y="18745"/>
                </a:lnTo>
                <a:lnTo>
                  <a:pt x="4330" y="22212"/>
                </a:lnTo>
                <a:lnTo>
                  <a:pt x="0" y="25133"/>
                </a:lnTo>
                <a:lnTo>
                  <a:pt x="3759" y="32359"/>
                </a:lnTo>
                <a:lnTo>
                  <a:pt x="2501" y="27304"/>
                </a:lnTo>
                <a:lnTo>
                  <a:pt x="8153" y="28587"/>
                </a:lnTo>
                <a:lnTo>
                  <a:pt x="31838" y="29286"/>
                </a:lnTo>
                <a:lnTo>
                  <a:pt x="32067" y="34645"/>
                </a:lnTo>
                <a:lnTo>
                  <a:pt x="34544" y="36804"/>
                </a:lnTo>
                <a:lnTo>
                  <a:pt x="36055" y="23990"/>
                </a:lnTo>
                <a:lnTo>
                  <a:pt x="24028" y="24307"/>
                </a:lnTo>
                <a:lnTo>
                  <a:pt x="27774" y="17754"/>
                </a:lnTo>
                <a:lnTo>
                  <a:pt x="28549" y="13842"/>
                </a:lnTo>
                <a:lnTo>
                  <a:pt x="34467" y="10579"/>
                </a:lnTo>
                <a:lnTo>
                  <a:pt x="37503" y="12484"/>
                </a:lnTo>
                <a:lnTo>
                  <a:pt x="38049" y="2768"/>
                </a:lnTo>
                <a:lnTo>
                  <a:pt x="32931" y="800"/>
                </a:lnTo>
                <a:lnTo>
                  <a:pt x="32740" y="4470"/>
                </a:lnTo>
                <a:lnTo>
                  <a:pt x="34544" y="9067"/>
                </a:lnTo>
                <a:lnTo>
                  <a:pt x="31153" y="9334"/>
                </a:lnTo>
                <a:lnTo>
                  <a:pt x="7391" y="10147"/>
                </a:lnTo>
                <a:lnTo>
                  <a:pt x="8051" y="7302"/>
                </a:lnTo>
                <a:lnTo>
                  <a:pt x="11010" y="3886"/>
                </a:lnTo>
                <a:lnTo>
                  <a:pt x="5080" y="0"/>
                </a:lnTo>
                <a:close/>
              </a:path>
            </a:pathLst>
          </a:custGeom>
          <a:ln w="3175">
            <a:solidFill>
              <a:srgbClr val="242021"/>
            </a:solidFill>
          </a:ln>
        </p:spPr>
        <p:txBody>
          <a:bodyPr wrap="square" lIns="0" tIns="0" rIns="0" bIns="0" rtlCol="0"/>
          <a:lstStyle/>
          <a:p>
            <a:endParaRPr/>
          </a:p>
        </p:txBody>
      </p:sp>
      <p:sp>
        <p:nvSpPr>
          <p:cNvPr id="143" name="object 143"/>
          <p:cNvSpPr/>
          <p:nvPr/>
        </p:nvSpPr>
        <p:spPr>
          <a:xfrm>
            <a:off x="1192782" y="9307586"/>
            <a:ext cx="6350" cy="6350"/>
          </a:xfrm>
          <a:custGeom>
            <a:avLst/>
            <a:gdLst/>
            <a:ahLst/>
            <a:cxnLst/>
            <a:rect l="l" t="t" r="r" b="b"/>
            <a:pathLst>
              <a:path w="6350" h="6350">
                <a:moveTo>
                  <a:pt x="5854" y="2921"/>
                </a:moveTo>
                <a:lnTo>
                  <a:pt x="5778" y="4597"/>
                </a:lnTo>
                <a:lnTo>
                  <a:pt x="4394" y="6057"/>
                </a:lnTo>
                <a:lnTo>
                  <a:pt x="2806" y="6172"/>
                </a:lnTo>
                <a:lnTo>
                  <a:pt x="1219" y="6311"/>
                </a:lnTo>
                <a:lnTo>
                  <a:pt x="0" y="5054"/>
                </a:lnTo>
                <a:lnTo>
                  <a:pt x="101" y="3390"/>
                </a:lnTo>
                <a:lnTo>
                  <a:pt x="203" y="1701"/>
                </a:lnTo>
                <a:lnTo>
                  <a:pt x="1562" y="266"/>
                </a:lnTo>
                <a:lnTo>
                  <a:pt x="3149" y="114"/>
                </a:lnTo>
                <a:lnTo>
                  <a:pt x="4711" y="0"/>
                </a:lnTo>
                <a:lnTo>
                  <a:pt x="5956" y="1244"/>
                </a:lnTo>
                <a:lnTo>
                  <a:pt x="5854" y="2921"/>
                </a:lnTo>
                <a:close/>
              </a:path>
            </a:pathLst>
          </a:custGeom>
          <a:ln w="3175">
            <a:solidFill>
              <a:srgbClr val="242021"/>
            </a:solidFill>
          </a:ln>
        </p:spPr>
        <p:txBody>
          <a:bodyPr wrap="square" lIns="0" tIns="0" rIns="0" bIns="0" rtlCol="0"/>
          <a:lstStyle/>
          <a:p>
            <a:endParaRPr/>
          </a:p>
        </p:txBody>
      </p:sp>
      <p:sp>
        <p:nvSpPr>
          <p:cNvPr id="144" name="object 144"/>
          <p:cNvSpPr/>
          <p:nvPr/>
        </p:nvSpPr>
        <p:spPr>
          <a:xfrm>
            <a:off x="1210416" y="9307555"/>
            <a:ext cx="6350" cy="11430"/>
          </a:xfrm>
          <a:custGeom>
            <a:avLst/>
            <a:gdLst/>
            <a:ahLst/>
            <a:cxnLst/>
            <a:rect l="l" t="t" r="r" b="b"/>
            <a:pathLst>
              <a:path w="6350" h="11429">
                <a:moveTo>
                  <a:pt x="1168" y="0"/>
                </a:moveTo>
                <a:lnTo>
                  <a:pt x="5880" y="9093"/>
                </a:lnTo>
                <a:lnTo>
                  <a:pt x="0" y="11277"/>
                </a:lnTo>
              </a:path>
            </a:pathLst>
          </a:custGeom>
          <a:ln w="3175">
            <a:solidFill>
              <a:srgbClr val="242021"/>
            </a:solidFill>
          </a:ln>
        </p:spPr>
        <p:txBody>
          <a:bodyPr wrap="square" lIns="0" tIns="0" rIns="0" bIns="0" rtlCol="0"/>
          <a:lstStyle/>
          <a:p>
            <a:endParaRPr/>
          </a:p>
        </p:txBody>
      </p:sp>
      <p:sp>
        <p:nvSpPr>
          <p:cNvPr id="145" name="object 145"/>
          <p:cNvSpPr/>
          <p:nvPr/>
        </p:nvSpPr>
        <p:spPr>
          <a:xfrm>
            <a:off x="1184048" y="9294559"/>
            <a:ext cx="1905" cy="7620"/>
          </a:xfrm>
          <a:custGeom>
            <a:avLst/>
            <a:gdLst/>
            <a:ahLst/>
            <a:cxnLst/>
            <a:rect l="l" t="t" r="r" b="b"/>
            <a:pathLst>
              <a:path w="1905" h="7620">
                <a:moveTo>
                  <a:pt x="1689" y="0"/>
                </a:moveTo>
                <a:lnTo>
                  <a:pt x="0" y="2286"/>
                </a:lnTo>
                <a:lnTo>
                  <a:pt x="1295" y="7124"/>
                </a:lnTo>
              </a:path>
            </a:pathLst>
          </a:custGeom>
          <a:ln w="3175">
            <a:solidFill>
              <a:srgbClr val="242021"/>
            </a:solidFill>
          </a:ln>
        </p:spPr>
        <p:txBody>
          <a:bodyPr wrap="square" lIns="0" tIns="0" rIns="0" bIns="0" rtlCol="0"/>
          <a:lstStyle/>
          <a:p>
            <a:endParaRPr/>
          </a:p>
        </p:txBody>
      </p:sp>
      <p:sp>
        <p:nvSpPr>
          <p:cNvPr id="146" name="object 146"/>
          <p:cNvSpPr/>
          <p:nvPr/>
        </p:nvSpPr>
        <p:spPr>
          <a:xfrm>
            <a:off x="1210424" y="9298118"/>
            <a:ext cx="3175" cy="1905"/>
          </a:xfrm>
          <a:custGeom>
            <a:avLst/>
            <a:gdLst/>
            <a:ahLst/>
            <a:cxnLst/>
            <a:rect l="l" t="t" r="r" b="b"/>
            <a:pathLst>
              <a:path w="3175" h="1904">
                <a:moveTo>
                  <a:pt x="317" y="1536"/>
                </a:moveTo>
                <a:lnTo>
                  <a:pt x="0" y="88"/>
                </a:lnTo>
                <a:lnTo>
                  <a:pt x="2946" y="0"/>
                </a:lnTo>
              </a:path>
            </a:pathLst>
          </a:custGeom>
          <a:ln w="3175">
            <a:solidFill>
              <a:srgbClr val="242021"/>
            </a:solidFill>
          </a:ln>
        </p:spPr>
        <p:txBody>
          <a:bodyPr wrap="square" lIns="0" tIns="0" rIns="0" bIns="0" rtlCol="0"/>
          <a:lstStyle/>
          <a:p>
            <a:endParaRPr/>
          </a:p>
        </p:txBody>
      </p:sp>
      <p:sp>
        <p:nvSpPr>
          <p:cNvPr id="147" name="object 147"/>
          <p:cNvSpPr/>
          <p:nvPr/>
        </p:nvSpPr>
        <p:spPr>
          <a:xfrm>
            <a:off x="1181174" y="9326221"/>
            <a:ext cx="29209" cy="9525"/>
          </a:xfrm>
          <a:custGeom>
            <a:avLst/>
            <a:gdLst/>
            <a:ahLst/>
            <a:cxnLst/>
            <a:rect l="l" t="t" r="r" b="b"/>
            <a:pathLst>
              <a:path w="29209" h="9525">
                <a:moveTo>
                  <a:pt x="0" y="0"/>
                </a:moveTo>
                <a:lnTo>
                  <a:pt x="228" y="3746"/>
                </a:lnTo>
                <a:lnTo>
                  <a:pt x="9727" y="8087"/>
                </a:lnTo>
                <a:lnTo>
                  <a:pt x="15879" y="9520"/>
                </a:lnTo>
                <a:lnTo>
                  <a:pt x="21372" y="8030"/>
                </a:lnTo>
                <a:lnTo>
                  <a:pt x="28892" y="3606"/>
                </a:lnTo>
                <a:lnTo>
                  <a:pt x="28829" y="1828"/>
                </a:lnTo>
              </a:path>
            </a:pathLst>
          </a:custGeom>
          <a:ln w="3175">
            <a:solidFill>
              <a:srgbClr val="242021"/>
            </a:solidFill>
          </a:ln>
        </p:spPr>
        <p:txBody>
          <a:bodyPr wrap="square" lIns="0" tIns="0" rIns="0" bIns="0" rtlCol="0"/>
          <a:lstStyle/>
          <a:p>
            <a:endParaRPr/>
          </a:p>
        </p:txBody>
      </p:sp>
      <p:sp>
        <p:nvSpPr>
          <p:cNvPr id="148" name="object 148"/>
          <p:cNvSpPr/>
          <p:nvPr/>
        </p:nvSpPr>
        <p:spPr>
          <a:xfrm>
            <a:off x="1181174" y="9294458"/>
            <a:ext cx="34925" cy="3175"/>
          </a:xfrm>
          <a:custGeom>
            <a:avLst/>
            <a:gdLst/>
            <a:ahLst/>
            <a:cxnLst/>
            <a:rect l="l" t="t" r="r" b="b"/>
            <a:pathLst>
              <a:path w="34925" h="3175">
                <a:moveTo>
                  <a:pt x="-1390" y="1295"/>
                </a:moveTo>
                <a:lnTo>
                  <a:pt x="36264" y="1295"/>
                </a:lnTo>
              </a:path>
            </a:pathLst>
          </a:custGeom>
          <a:ln w="5372">
            <a:solidFill>
              <a:srgbClr val="242021"/>
            </a:solidFill>
          </a:ln>
        </p:spPr>
        <p:txBody>
          <a:bodyPr wrap="square" lIns="0" tIns="0" rIns="0" bIns="0" rtlCol="0"/>
          <a:lstStyle/>
          <a:p>
            <a:endParaRPr/>
          </a:p>
        </p:txBody>
      </p:sp>
      <p:sp>
        <p:nvSpPr>
          <p:cNvPr id="149" name="object 149"/>
          <p:cNvSpPr/>
          <p:nvPr/>
        </p:nvSpPr>
        <p:spPr>
          <a:xfrm>
            <a:off x="1701526" y="9238785"/>
            <a:ext cx="3175" cy="8890"/>
          </a:xfrm>
          <a:custGeom>
            <a:avLst/>
            <a:gdLst/>
            <a:ahLst/>
            <a:cxnLst/>
            <a:rect l="l" t="t" r="r" b="b"/>
            <a:pathLst>
              <a:path w="3175" h="8890">
                <a:moveTo>
                  <a:pt x="0" y="0"/>
                </a:moveTo>
                <a:lnTo>
                  <a:pt x="2781" y="4203"/>
                </a:lnTo>
                <a:lnTo>
                  <a:pt x="1663" y="8636"/>
                </a:lnTo>
              </a:path>
            </a:pathLst>
          </a:custGeom>
          <a:ln w="3175">
            <a:solidFill>
              <a:srgbClr val="242021"/>
            </a:solidFill>
          </a:ln>
        </p:spPr>
        <p:txBody>
          <a:bodyPr wrap="square" lIns="0" tIns="0" rIns="0" bIns="0" rtlCol="0"/>
          <a:lstStyle/>
          <a:p>
            <a:endParaRPr/>
          </a:p>
        </p:txBody>
      </p:sp>
      <p:sp>
        <p:nvSpPr>
          <p:cNvPr id="150" name="object 150"/>
          <p:cNvSpPr/>
          <p:nvPr/>
        </p:nvSpPr>
        <p:spPr>
          <a:xfrm>
            <a:off x="1671314" y="9234051"/>
            <a:ext cx="36195" cy="38735"/>
          </a:xfrm>
          <a:custGeom>
            <a:avLst/>
            <a:gdLst/>
            <a:ahLst/>
            <a:cxnLst/>
            <a:rect l="l" t="t" r="r" b="b"/>
            <a:pathLst>
              <a:path w="36194" h="38734">
                <a:moveTo>
                  <a:pt x="0" y="19342"/>
                </a:moveTo>
                <a:lnTo>
                  <a:pt x="1397" y="26884"/>
                </a:lnTo>
                <a:lnTo>
                  <a:pt x="5208" y="33040"/>
                </a:lnTo>
                <a:lnTo>
                  <a:pt x="10860" y="37188"/>
                </a:lnTo>
                <a:lnTo>
                  <a:pt x="17780" y="38709"/>
                </a:lnTo>
                <a:lnTo>
                  <a:pt x="24721" y="37188"/>
                </a:lnTo>
                <a:lnTo>
                  <a:pt x="30384" y="33040"/>
                </a:lnTo>
                <a:lnTo>
                  <a:pt x="34199" y="26884"/>
                </a:lnTo>
                <a:lnTo>
                  <a:pt x="35598" y="19342"/>
                </a:lnTo>
                <a:lnTo>
                  <a:pt x="34199" y="11813"/>
                </a:lnTo>
                <a:lnTo>
                  <a:pt x="30384" y="5665"/>
                </a:lnTo>
                <a:lnTo>
                  <a:pt x="24721" y="1520"/>
                </a:lnTo>
                <a:lnTo>
                  <a:pt x="17780" y="0"/>
                </a:lnTo>
                <a:lnTo>
                  <a:pt x="10860" y="1520"/>
                </a:lnTo>
                <a:lnTo>
                  <a:pt x="5208" y="5665"/>
                </a:lnTo>
                <a:lnTo>
                  <a:pt x="1397" y="11813"/>
                </a:lnTo>
                <a:lnTo>
                  <a:pt x="0" y="19342"/>
                </a:lnTo>
                <a:close/>
              </a:path>
            </a:pathLst>
          </a:custGeom>
          <a:ln w="3175">
            <a:solidFill>
              <a:srgbClr val="242021"/>
            </a:solidFill>
          </a:ln>
        </p:spPr>
        <p:txBody>
          <a:bodyPr wrap="square" lIns="0" tIns="0" rIns="0" bIns="0" rtlCol="0"/>
          <a:lstStyle/>
          <a:p>
            <a:endParaRPr/>
          </a:p>
        </p:txBody>
      </p:sp>
      <p:sp>
        <p:nvSpPr>
          <p:cNvPr id="151" name="object 151"/>
          <p:cNvSpPr/>
          <p:nvPr/>
        </p:nvSpPr>
        <p:spPr>
          <a:xfrm>
            <a:off x="1667049" y="9231319"/>
            <a:ext cx="43815" cy="47625"/>
          </a:xfrm>
          <a:custGeom>
            <a:avLst/>
            <a:gdLst/>
            <a:ahLst/>
            <a:cxnLst/>
            <a:rect l="l" t="t" r="r" b="b"/>
            <a:pathLst>
              <a:path w="43814" h="47625">
                <a:moveTo>
                  <a:pt x="0" y="23533"/>
                </a:moveTo>
                <a:lnTo>
                  <a:pt x="1716" y="32693"/>
                </a:lnTo>
                <a:lnTo>
                  <a:pt x="6399" y="40178"/>
                </a:lnTo>
                <a:lnTo>
                  <a:pt x="13346" y="45226"/>
                </a:lnTo>
                <a:lnTo>
                  <a:pt x="21856" y="47078"/>
                </a:lnTo>
                <a:lnTo>
                  <a:pt x="30365" y="45226"/>
                </a:lnTo>
                <a:lnTo>
                  <a:pt x="37307" y="40178"/>
                </a:lnTo>
                <a:lnTo>
                  <a:pt x="41986" y="32693"/>
                </a:lnTo>
                <a:lnTo>
                  <a:pt x="43700" y="23533"/>
                </a:lnTo>
                <a:lnTo>
                  <a:pt x="41986" y="14380"/>
                </a:lnTo>
                <a:lnTo>
                  <a:pt x="37307" y="6899"/>
                </a:lnTo>
                <a:lnTo>
                  <a:pt x="30365" y="1851"/>
                </a:lnTo>
                <a:lnTo>
                  <a:pt x="21856" y="0"/>
                </a:lnTo>
                <a:lnTo>
                  <a:pt x="13346" y="1851"/>
                </a:lnTo>
                <a:lnTo>
                  <a:pt x="6399" y="6899"/>
                </a:lnTo>
                <a:lnTo>
                  <a:pt x="1716" y="14380"/>
                </a:lnTo>
                <a:lnTo>
                  <a:pt x="0" y="23533"/>
                </a:lnTo>
                <a:close/>
              </a:path>
            </a:pathLst>
          </a:custGeom>
          <a:ln w="3175">
            <a:solidFill>
              <a:srgbClr val="242021"/>
            </a:solidFill>
          </a:ln>
        </p:spPr>
        <p:txBody>
          <a:bodyPr wrap="square" lIns="0" tIns="0" rIns="0" bIns="0" rtlCol="0"/>
          <a:lstStyle/>
          <a:p>
            <a:endParaRPr/>
          </a:p>
        </p:txBody>
      </p:sp>
      <p:sp>
        <p:nvSpPr>
          <p:cNvPr id="152" name="object 152"/>
          <p:cNvSpPr/>
          <p:nvPr/>
        </p:nvSpPr>
        <p:spPr>
          <a:xfrm>
            <a:off x="1673575" y="9227908"/>
            <a:ext cx="33655" cy="32384"/>
          </a:xfrm>
          <a:custGeom>
            <a:avLst/>
            <a:gdLst/>
            <a:ahLst/>
            <a:cxnLst/>
            <a:rect l="l" t="t" r="r" b="b"/>
            <a:pathLst>
              <a:path w="33655" h="32384">
                <a:moveTo>
                  <a:pt x="28968" y="0"/>
                </a:moveTo>
                <a:lnTo>
                  <a:pt x="31915" y="7988"/>
                </a:lnTo>
                <a:lnTo>
                  <a:pt x="27952" y="10871"/>
                </a:lnTo>
                <a:lnTo>
                  <a:pt x="19812" y="16459"/>
                </a:lnTo>
                <a:lnTo>
                  <a:pt x="29616" y="19507"/>
                </a:lnTo>
                <a:lnTo>
                  <a:pt x="33439" y="22072"/>
                </a:lnTo>
                <a:lnTo>
                  <a:pt x="30111" y="28422"/>
                </a:lnTo>
                <a:lnTo>
                  <a:pt x="31229" y="23977"/>
                </a:lnTo>
                <a:lnTo>
                  <a:pt x="26263" y="25120"/>
                </a:lnTo>
                <a:lnTo>
                  <a:pt x="5448" y="25717"/>
                </a:lnTo>
                <a:lnTo>
                  <a:pt x="5257" y="30429"/>
                </a:lnTo>
                <a:lnTo>
                  <a:pt x="3073" y="32321"/>
                </a:lnTo>
                <a:lnTo>
                  <a:pt x="1752" y="21069"/>
                </a:lnTo>
                <a:lnTo>
                  <a:pt x="12306" y="21348"/>
                </a:lnTo>
                <a:lnTo>
                  <a:pt x="9004" y="15595"/>
                </a:lnTo>
                <a:lnTo>
                  <a:pt x="8356" y="12153"/>
                </a:lnTo>
                <a:lnTo>
                  <a:pt x="3149" y="9283"/>
                </a:lnTo>
                <a:lnTo>
                  <a:pt x="495" y="10960"/>
                </a:lnTo>
                <a:lnTo>
                  <a:pt x="0" y="2413"/>
                </a:lnTo>
                <a:lnTo>
                  <a:pt x="4483" y="711"/>
                </a:lnTo>
                <a:lnTo>
                  <a:pt x="4660" y="3924"/>
                </a:lnTo>
                <a:lnTo>
                  <a:pt x="3073" y="7962"/>
                </a:lnTo>
                <a:lnTo>
                  <a:pt x="6045" y="8204"/>
                </a:lnTo>
                <a:lnTo>
                  <a:pt x="26936" y="8915"/>
                </a:lnTo>
                <a:lnTo>
                  <a:pt x="26339" y="6400"/>
                </a:lnTo>
                <a:lnTo>
                  <a:pt x="23761" y="3416"/>
                </a:lnTo>
                <a:lnTo>
                  <a:pt x="28968" y="0"/>
                </a:lnTo>
                <a:close/>
              </a:path>
            </a:pathLst>
          </a:custGeom>
          <a:ln w="3175">
            <a:solidFill>
              <a:srgbClr val="242021"/>
            </a:solidFill>
          </a:ln>
        </p:spPr>
        <p:txBody>
          <a:bodyPr wrap="square" lIns="0" tIns="0" rIns="0" bIns="0" rtlCol="0"/>
          <a:lstStyle/>
          <a:p>
            <a:endParaRPr/>
          </a:p>
        </p:txBody>
      </p:sp>
      <p:sp>
        <p:nvSpPr>
          <p:cNvPr id="153" name="object 153"/>
          <p:cNvSpPr/>
          <p:nvPr/>
        </p:nvSpPr>
        <p:spPr>
          <a:xfrm>
            <a:off x="1688776" y="9238799"/>
            <a:ext cx="5715" cy="5715"/>
          </a:xfrm>
          <a:custGeom>
            <a:avLst/>
            <a:gdLst/>
            <a:ahLst/>
            <a:cxnLst/>
            <a:rect l="l" t="t" r="r" b="b"/>
            <a:pathLst>
              <a:path w="5714" h="5715">
                <a:moveTo>
                  <a:pt x="76" y="2565"/>
                </a:moveTo>
                <a:lnTo>
                  <a:pt x="152" y="4038"/>
                </a:lnTo>
                <a:lnTo>
                  <a:pt x="1371" y="5321"/>
                </a:lnTo>
                <a:lnTo>
                  <a:pt x="2781" y="5435"/>
                </a:lnTo>
                <a:lnTo>
                  <a:pt x="4165" y="5537"/>
                </a:lnTo>
                <a:lnTo>
                  <a:pt x="5232" y="4432"/>
                </a:lnTo>
                <a:lnTo>
                  <a:pt x="5156" y="2971"/>
                </a:lnTo>
                <a:lnTo>
                  <a:pt x="5067" y="1498"/>
                </a:lnTo>
                <a:lnTo>
                  <a:pt x="3873" y="228"/>
                </a:lnTo>
                <a:lnTo>
                  <a:pt x="2476" y="114"/>
                </a:lnTo>
                <a:lnTo>
                  <a:pt x="1092" y="0"/>
                </a:lnTo>
                <a:lnTo>
                  <a:pt x="0" y="1092"/>
                </a:lnTo>
                <a:lnTo>
                  <a:pt x="76" y="2565"/>
                </a:lnTo>
                <a:close/>
              </a:path>
            </a:pathLst>
          </a:custGeom>
          <a:ln w="3175">
            <a:solidFill>
              <a:srgbClr val="242021"/>
            </a:solidFill>
          </a:ln>
        </p:spPr>
        <p:txBody>
          <a:bodyPr wrap="square" lIns="0" tIns="0" rIns="0" bIns="0" rtlCol="0"/>
          <a:lstStyle/>
          <a:p>
            <a:endParaRPr/>
          </a:p>
        </p:txBody>
      </p:sp>
      <p:sp>
        <p:nvSpPr>
          <p:cNvPr id="154" name="object 154"/>
          <p:cNvSpPr/>
          <p:nvPr/>
        </p:nvSpPr>
        <p:spPr>
          <a:xfrm>
            <a:off x="1673376" y="9238772"/>
            <a:ext cx="5715" cy="10160"/>
          </a:xfrm>
          <a:custGeom>
            <a:avLst/>
            <a:gdLst/>
            <a:ahLst/>
            <a:cxnLst/>
            <a:rect l="l" t="t" r="r" b="b"/>
            <a:pathLst>
              <a:path w="5714" h="10159">
                <a:moveTo>
                  <a:pt x="4140" y="0"/>
                </a:moveTo>
                <a:lnTo>
                  <a:pt x="0" y="7975"/>
                </a:lnTo>
                <a:lnTo>
                  <a:pt x="5156" y="9893"/>
                </a:lnTo>
              </a:path>
            </a:pathLst>
          </a:custGeom>
          <a:ln w="3175">
            <a:solidFill>
              <a:srgbClr val="242021"/>
            </a:solidFill>
          </a:ln>
        </p:spPr>
        <p:txBody>
          <a:bodyPr wrap="square" lIns="0" tIns="0" rIns="0" bIns="0" rtlCol="0"/>
          <a:lstStyle/>
          <a:p>
            <a:endParaRPr/>
          </a:p>
        </p:txBody>
      </p:sp>
      <p:sp>
        <p:nvSpPr>
          <p:cNvPr id="155" name="object 155"/>
          <p:cNvSpPr/>
          <p:nvPr/>
        </p:nvSpPr>
        <p:spPr>
          <a:xfrm>
            <a:off x="1700187" y="9227350"/>
            <a:ext cx="1905" cy="6350"/>
          </a:xfrm>
          <a:custGeom>
            <a:avLst/>
            <a:gdLst/>
            <a:ahLst/>
            <a:cxnLst/>
            <a:rect l="l" t="t" r="r" b="b"/>
            <a:pathLst>
              <a:path w="1905" h="6350">
                <a:moveTo>
                  <a:pt x="0" y="0"/>
                </a:moveTo>
                <a:lnTo>
                  <a:pt x="1511" y="2019"/>
                </a:lnTo>
                <a:lnTo>
                  <a:pt x="368" y="6261"/>
                </a:lnTo>
              </a:path>
            </a:pathLst>
          </a:custGeom>
          <a:ln w="3175">
            <a:solidFill>
              <a:srgbClr val="242021"/>
            </a:solidFill>
          </a:ln>
        </p:spPr>
        <p:txBody>
          <a:bodyPr wrap="square" lIns="0" tIns="0" rIns="0" bIns="0" rtlCol="0"/>
          <a:lstStyle/>
          <a:p>
            <a:endParaRPr/>
          </a:p>
        </p:txBody>
      </p:sp>
      <p:sp>
        <p:nvSpPr>
          <p:cNvPr id="156" name="object 156"/>
          <p:cNvSpPr/>
          <p:nvPr/>
        </p:nvSpPr>
        <p:spPr>
          <a:xfrm>
            <a:off x="1675923" y="9230480"/>
            <a:ext cx="3175" cy="1905"/>
          </a:xfrm>
          <a:custGeom>
            <a:avLst/>
            <a:gdLst/>
            <a:ahLst/>
            <a:cxnLst/>
            <a:rect l="l" t="t" r="r" b="b"/>
            <a:pathLst>
              <a:path w="3175" h="1904">
                <a:moveTo>
                  <a:pt x="2311" y="1346"/>
                </a:moveTo>
                <a:lnTo>
                  <a:pt x="2603" y="76"/>
                </a:lnTo>
                <a:lnTo>
                  <a:pt x="0" y="0"/>
                </a:lnTo>
              </a:path>
            </a:pathLst>
          </a:custGeom>
          <a:ln w="3175">
            <a:solidFill>
              <a:srgbClr val="242021"/>
            </a:solidFill>
          </a:ln>
        </p:spPr>
        <p:txBody>
          <a:bodyPr wrap="square" lIns="0" tIns="0" rIns="0" bIns="0" rtlCol="0"/>
          <a:lstStyle/>
          <a:p>
            <a:endParaRPr/>
          </a:p>
        </p:txBody>
      </p:sp>
      <p:sp>
        <p:nvSpPr>
          <p:cNvPr id="157" name="object 157"/>
          <p:cNvSpPr/>
          <p:nvPr/>
        </p:nvSpPr>
        <p:spPr>
          <a:xfrm>
            <a:off x="1678832" y="9255168"/>
            <a:ext cx="25400" cy="8890"/>
          </a:xfrm>
          <a:custGeom>
            <a:avLst/>
            <a:gdLst/>
            <a:ahLst/>
            <a:cxnLst/>
            <a:rect l="l" t="t" r="r" b="b"/>
            <a:pathLst>
              <a:path w="25400" h="8890">
                <a:moveTo>
                  <a:pt x="25374" y="0"/>
                </a:moveTo>
                <a:lnTo>
                  <a:pt x="25196" y="3289"/>
                </a:lnTo>
                <a:lnTo>
                  <a:pt x="16852" y="7102"/>
                </a:lnTo>
                <a:lnTo>
                  <a:pt x="11445" y="8359"/>
                </a:lnTo>
                <a:lnTo>
                  <a:pt x="6615" y="7050"/>
                </a:lnTo>
                <a:lnTo>
                  <a:pt x="0" y="3162"/>
                </a:lnTo>
                <a:lnTo>
                  <a:pt x="76" y="1600"/>
                </a:lnTo>
              </a:path>
            </a:pathLst>
          </a:custGeom>
          <a:ln w="3175">
            <a:solidFill>
              <a:srgbClr val="242021"/>
            </a:solidFill>
          </a:ln>
        </p:spPr>
        <p:txBody>
          <a:bodyPr wrap="square" lIns="0" tIns="0" rIns="0" bIns="0" rtlCol="0"/>
          <a:lstStyle/>
          <a:p>
            <a:endParaRPr/>
          </a:p>
        </p:txBody>
      </p:sp>
      <p:sp>
        <p:nvSpPr>
          <p:cNvPr id="158" name="object 158"/>
          <p:cNvSpPr/>
          <p:nvPr/>
        </p:nvSpPr>
        <p:spPr>
          <a:xfrm>
            <a:off x="1673574" y="9227263"/>
            <a:ext cx="31115" cy="2540"/>
          </a:xfrm>
          <a:custGeom>
            <a:avLst/>
            <a:gdLst/>
            <a:ahLst/>
            <a:cxnLst/>
            <a:rect l="l" t="t" r="r" b="b"/>
            <a:pathLst>
              <a:path w="31114" h="2540">
                <a:moveTo>
                  <a:pt x="-1219" y="1143"/>
                </a:moveTo>
                <a:lnTo>
                  <a:pt x="31851" y="1143"/>
                </a:lnTo>
              </a:path>
            </a:pathLst>
          </a:custGeom>
          <a:ln w="4724">
            <a:solidFill>
              <a:srgbClr val="242021"/>
            </a:solidFill>
          </a:ln>
        </p:spPr>
        <p:txBody>
          <a:bodyPr wrap="square" lIns="0" tIns="0" rIns="0" bIns="0" rtlCol="0"/>
          <a:lstStyle/>
          <a:p>
            <a:endParaRPr/>
          </a:p>
        </p:txBody>
      </p:sp>
      <p:sp>
        <p:nvSpPr>
          <p:cNvPr id="159" name="object 159"/>
          <p:cNvSpPr/>
          <p:nvPr/>
        </p:nvSpPr>
        <p:spPr>
          <a:xfrm>
            <a:off x="542950" y="1779054"/>
            <a:ext cx="2870835" cy="1252220"/>
          </a:xfrm>
          <a:custGeom>
            <a:avLst/>
            <a:gdLst/>
            <a:ahLst/>
            <a:cxnLst/>
            <a:rect l="l" t="t" r="r" b="b"/>
            <a:pathLst>
              <a:path w="2870835" h="1252220">
                <a:moveTo>
                  <a:pt x="2870746" y="1252207"/>
                </a:moveTo>
                <a:lnTo>
                  <a:pt x="0" y="1252207"/>
                </a:lnTo>
                <a:lnTo>
                  <a:pt x="0" y="0"/>
                </a:lnTo>
                <a:lnTo>
                  <a:pt x="2870746" y="0"/>
                </a:lnTo>
                <a:lnTo>
                  <a:pt x="2870746" y="1252207"/>
                </a:lnTo>
                <a:close/>
              </a:path>
            </a:pathLst>
          </a:custGeom>
          <a:ln w="6350">
            <a:solidFill>
              <a:srgbClr val="231F20"/>
            </a:solidFill>
          </a:ln>
        </p:spPr>
        <p:txBody>
          <a:bodyPr wrap="square" lIns="0" tIns="0" rIns="0" bIns="0" rtlCol="0"/>
          <a:lstStyle/>
          <a:p>
            <a:endParaRPr/>
          </a:p>
        </p:txBody>
      </p:sp>
      <p:sp>
        <p:nvSpPr>
          <p:cNvPr id="160" name="object 160"/>
          <p:cNvSpPr/>
          <p:nvPr/>
        </p:nvSpPr>
        <p:spPr>
          <a:xfrm>
            <a:off x="3660800" y="1779054"/>
            <a:ext cx="3362325" cy="1252220"/>
          </a:xfrm>
          <a:custGeom>
            <a:avLst/>
            <a:gdLst/>
            <a:ahLst/>
            <a:cxnLst/>
            <a:rect l="l" t="t" r="r" b="b"/>
            <a:pathLst>
              <a:path w="3362325" h="1252220">
                <a:moveTo>
                  <a:pt x="3362071" y="1252207"/>
                </a:moveTo>
                <a:lnTo>
                  <a:pt x="0" y="1252207"/>
                </a:lnTo>
                <a:lnTo>
                  <a:pt x="0" y="0"/>
                </a:lnTo>
                <a:lnTo>
                  <a:pt x="3362071" y="0"/>
                </a:lnTo>
                <a:lnTo>
                  <a:pt x="3362071" y="1252207"/>
                </a:lnTo>
                <a:close/>
              </a:path>
            </a:pathLst>
          </a:custGeom>
          <a:ln w="6350">
            <a:solidFill>
              <a:srgbClr val="231F20"/>
            </a:solidFill>
          </a:ln>
        </p:spPr>
        <p:txBody>
          <a:bodyPr wrap="square" lIns="0" tIns="0" rIns="0" bIns="0" rtlCol="0"/>
          <a:lstStyle/>
          <a:p>
            <a:endParaRPr/>
          </a:p>
        </p:txBody>
      </p:sp>
      <p:sp>
        <p:nvSpPr>
          <p:cNvPr id="161" name="object 161"/>
          <p:cNvSpPr/>
          <p:nvPr/>
        </p:nvSpPr>
        <p:spPr>
          <a:xfrm>
            <a:off x="541337" y="4367568"/>
            <a:ext cx="6482080" cy="1292860"/>
          </a:xfrm>
          <a:custGeom>
            <a:avLst/>
            <a:gdLst/>
            <a:ahLst/>
            <a:cxnLst/>
            <a:rect l="l" t="t" r="r" b="b"/>
            <a:pathLst>
              <a:path w="6482080" h="1292860">
                <a:moveTo>
                  <a:pt x="6481533" y="1292301"/>
                </a:moveTo>
                <a:lnTo>
                  <a:pt x="0" y="1292301"/>
                </a:lnTo>
                <a:lnTo>
                  <a:pt x="0" y="0"/>
                </a:lnTo>
                <a:lnTo>
                  <a:pt x="6481533" y="0"/>
                </a:lnTo>
                <a:lnTo>
                  <a:pt x="6481533" y="1292301"/>
                </a:lnTo>
                <a:close/>
              </a:path>
            </a:pathLst>
          </a:custGeom>
          <a:ln w="6350">
            <a:solidFill>
              <a:srgbClr val="231F20"/>
            </a:solidFill>
          </a:ln>
        </p:spPr>
        <p:txBody>
          <a:bodyPr wrap="square" lIns="0" tIns="0" rIns="0" bIns="0" rtlCol="0"/>
          <a:lstStyle/>
          <a:p>
            <a:endParaRPr/>
          </a:p>
        </p:txBody>
      </p:sp>
      <p:sp>
        <p:nvSpPr>
          <p:cNvPr id="162" name="object 162"/>
          <p:cNvSpPr/>
          <p:nvPr/>
        </p:nvSpPr>
        <p:spPr>
          <a:xfrm>
            <a:off x="3662070" y="1779067"/>
            <a:ext cx="192405" cy="182245"/>
          </a:xfrm>
          <a:custGeom>
            <a:avLst/>
            <a:gdLst/>
            <a:ahLst/>
            <a:cxnLst/>
            <a:rect l="l" t="t" r="r" b="b"/>
            <a:pathLst>
              <a:path w="192404" h="182244">
                <a:moveTo>
                  <a:pt x="192062" y="182016"/>
                </a:moveTo>
                <a:lnTo>
                  <a:pt x="0" y="182016"/>
                </a:lnTo>
                <a:lnTo>
                  <a:pt x="0" y="0"/>
                </a:lnTo>
                <a:lnTo>
                  <a:pt x="192062" y="0"/>
                </a:lnTo>
                <a:lnTo>
                  <a:pt x="192062" y="182016"/>
                </a:lnTo>
                <a:close/>
              </a:path>
            </a:pathLst>
          </a:custGeom>
          <a:solidFill>
            <a:srgbClr val="5A595C"/>
          </a:solidFill>
        </p:spPr>
        <p:txBody>
          <a:bodyPr wrap="square" lIns="0" tIns="0" rIns="0" bIns="0" rtlCol="0"/>
          <a:lstStyle/>
          <a:p>
            <a:endParaRPr/>
          </a:p>
        </p:txBody>
      </p:sp>
      <p:sp>
        <p:nvSpPr>
          <p:cNvPr id="163" name="object 163"/>
          <p:cNvSpPr txBox="1"/>
          <p:nvPr/>
        </p:nvSpPr>
        <p:spPr>
          <a:xfrm>
            <a:off x="524172" y="445425"/>
            <a:ext cx="6475730" cy="1503045"/>
          </a:xfrm>
          <a:prstGeom prst="rect">
            <a:avLst/>
          </a:prstGeom>
        </p:spPr>
        <p:txBody>
          <a:bodyPr vert="horz" wrap="square" lIns="0" tIns="56515" rIns="0" bIns="0" rtlCol="0">
            <a:spAutoFit/>
          </a:bodyPr>
          <a:lstStyle/>
          <a:p>
            <a:pPr marL="12700">
              <a:lnSpc>
                <a:spcPct val="100000"/>
              </a:lnSpc>
              <a:spcBef>
                <a:spcPts val="445"/>
              </a:spcBef>
            </a:pPr>
            <a:r>
              <a:rPr sz="1200" b="1" dirty="0">
                <a:solidFill>
                  <a:srgbClr val="231F20"/>
                </a:solidFill>
                <a:latin typeface="Arial Narrow"/>
                <a:cs typeface="Arial Narrow"/>
              </a:rPr>
              <a:t>Aufpumpen des</a:t>
            </a:r>
            <a:r>
              <a:rPr sz="1200" b="1" spc="-5" dirty="0">
                <a:solidFill>
                  <a:srgbClr val="231F20"/>
                </a:solidFill>
                <a:latin typeface="Arial Narrow"/>
                <a:cs typeface="Arial Narrow"/>
              </a:rPr>
              <a:t> </a:t>
            </a:r>
            <a:r>
              <a:rPr sz="1200" b="1" dirty="0">
                <a:solidFill>
                  <a:srgbClr val="231F20"/>
                </a:solidFill>
                <a:latin typeface="Arial Narrow"/>
                <a:cs typeface="Arial Narrow"/>
              </a:rPr>
              <a:t>Whirlpool-Bladder</a:t>
            </a:r>
            <a:endParaRPr sz="1200">
              <a:latin typeface="Arial Narrow"/>
              <a:cs typeface="Arial Narrow"/>
            </a:endParaRPr>
          </a:p>
          <a:p>
            <a:pPr marL="168910" indent="-156845">
              <a:lnSpc>
                <a:spcPts val="1040"/>
              </a:lnSpc>
              <a:spcBef>
                <a:spcPts val="260"/>
              </a:spcBef>
              <a:buAutoNum type="arabicPeriod"/>
              <a:tabLst>
                <a:tab pos="169545" algn="l"/>
              </a:tabLst>
            </a:pPr>
            <a:r>
              <a:rPr sz="900" spc="-5" dirty="0">
                <a:solidFill>
                  <a:srgbClr val="231F20"/>
                </a:solidFill>
                <a:latin typeface="Arial Narrow"/>
                <a:cs typeface="Arial Narrow"/>
              </a:rPr>
              <a:t>Öffnen </a:t>
            </a:r>
            <a:r>
              <a:rPr sz="900" dirty="0">
                <a:solidFill>
                  <a:srgbClr val="231F20"/>
                </a:solidFill>
                <a:latin typeface="Arial Narrow"/>
                <a:cs typeface="Arial Narrow"/>
              </a:rPr>
              <a:t>Sie </a:t>
            </a:r>
            <a:r>
              <a:rPr sz="900" spc="-5" dirty="0">
                <a:solidFill>
                  <a:srgbClr val="231F20"/>
                </a:solidFill>
                <a:latin typeface="Arial Narrow"/>
                <a:cs typeface="Arial Narrow"/>
              </a:rPr>
              <a:t>das </a:t>
            </a:r>
            <a:r>
              <a:rPr sz="900" dirty="0">
                <a:solidFill>
                  <a:srgbClr val="231F20"/>
                </a:solidFill>
                <a:latin typeface="Arial Narrow"/>
                <a:cs typeface="Arial Narrow"/>
              </a:rPr>
              <a:t>Aufblasventil </a:t>
            </a:r>
            <a:r>
              <a:rPr sz="900" spc="-5" dirty="0">
                <a:solidFill>
                  <a:srgbClr val="231F20"/>
                </a:solidFill>
                <a:latin typeface="Arial Narrow"/>
                <a:cs typeface="Arial Narrow"/>
              </a:rPr>
              <a:t>und </a:t>
            </a:r>
            <a:r>
              <a:rPr sz="900" dirty="0">
                <a:solidFill>
                  <a:srgbClr val="231F20"/>
                </a:solidFill>
                <a:latin typeface="Arial Narrow"/>
                <a:cs typeface="Arial Narrow"/>
              </a:rPr>
              <a:t>führen Sie </a:t>
            </a:r>
            <a:r>
              <a:rPr sz="900" spc="-5" dirty="0">
                <a:solidFill>
                  <a:srgbClr val="231F20"/>
                </a:solidFill>
                <a:latin typeface="Arial Narrow"/>
                <a:cs typeface="Arial Narrow"/>
              </a:rPr>
              <a:t>den </a:t>
            </a:r>
            <a:r>
              <a:rPr sz="900" dirty="0">
                <a:solidFill>
                  <a:srgbClr val="231F20"/>
                </a:solidFill>
                <a:latin typeface="Arial Narrow"/>
                <a:cs typeface="Arial Narrow"/>
              </a:rPr>
              <a:t>Blähschlauch </a:t>
            </a:r>
            <a:r>
              <a:rPr sz="900" spc="-5" dirty="0">
                <a:solidFill>
                  <a:srgbClr val="231F20"/>
                </a:solidFill>
                <a:latin typeface="Arial Narrow"/>
                <a:cs typeface="Arial Narrow"/>
              </a:rPr>
              <a:t>in das </a:t>
            </a:r>
            <a:r>
              <a:rPr sz="900" dirty="0">
                <a:solidFill>
                  <a:srgbClr val="231F20"/>
                </a:solidFill>
                <a:latin typeface="Arial Narrow"/>
                <a:cs typeface="Arial Narrow"/>
              </a:rPr>
              <a:t>Ventil</a:t>
            </a:r>
            <a:r>
              <a:rPr sz="900" spc="-15" dirty="0">
                <a:solidFill>
                  <a:srgbClr val="231F20"/>
                </a:solidFill>
                <a:latin typeface="Arial Narrow"/>
                <a:cs typeface="Arial Narrow"/>
              </a:rPr>
              <a:t> </a:t>
            </a:r>
            <a:r>
              <a:rPr sz="900" dirty="0">
                <a:solidFill>
                  <a:srgbClr val="231F20"/>
                </a:solidFill>
                <a:latin typeface="Arial Narrow"/>
                <a:cs typeface="Arial Narrow"/>
              </a:rPr>
              <a:t>ein.</a:t>
            </a:r>
            <a:endParaRPr sz="900">
              <a:latin typeface="Arial Narrow"/>
              <a:cs typeface="Arial Narrow"/>
            </a:endParaRPr>
          </a:p>
          <a:p>
            <a:pPr marL="168910" indent="-156845">
              <a:lnSpc>
                <a:spcPts val="1000"/>
              </a:lnSpc>
              <a:buAutoNum type="arabicPeriod"/>
              <a:tabLst>
                <a:tab pos="169545" algn="l"/>
              </a:tabLst>
            </a:pPr>
            <a:r>
              <a:rPr sz="900" dirty="0">
                <a:solidFill>
                  <a:srgbClr val="231F20"/>
                </a:solidFill>
                <a:latin typeface="Arial Narrow"/>
                <a:cs typeface="Arial Narrow"/>
              </a:rPr>
              <a:t>Schieben Sie </a:t>
            </a:r>
            <a:r>
              <a:rPr sz="900" spc="-5" dirty="0">
                <a:solidFill>
                  <a:srgbClr val="231F20"/>
                </a:solidFill>
                <a:latin typeface="Arial Narrow"/>
                <a:cs typeface="Arial Narrow"/>
              </a:rPr>
              <a:t>den </a:t>
            </a:r>
            <a:r>
              <a:rPr sz="900" dirty="0">
                <a:solidFill>
                  <a:srgbClr val="231F20"/>
                </a:solidFill>
                <a:latin typeface="Arial Narrow"/>
                <a:cs typeface="Arial Narrow"/>
              </a:rPr>
              <a:t>Pumpenkolben </a:t>
            </a:r>
            <a:r>
              <a:rPr sz="900" spc="-5" dirty="0">
                <a:solidFill>
                  <a:srgbClr val="231F20"/>
                </a:solidFill>
                <a:latin typeface="Arial Narrow"/>
                <a:cs typeface="Arial Narrow"/>
              </a:rPr>
              <a:t>zum </a:t>
            </a:r>
            <a:r>
              <a:rPr sz="900" dirty="0">
                <a:solidFill>
                  <a:srgbClr val="231F20"/>
                </a:solidFill>
                <a:latin typeface="Arial Narrow"/>
                <a:cs typeface="Arial Narrow"/>
              </a:rPr>
              <a:t>Aufblasen </a:t>
            </a:r>
            <a:r>
              <a:rPr sz="900" spc="-5" dirty="0">
                <a:solidFill>
                  <a:srgbClr val="231F20"/>
                </a:solidFill>
                <a:latin typeface="Arial Narrow"/>
                <a:cs typeface="Arial Narrow"/>
              </a:rPr>
              <a:t>auf und ab, bis er sich </a:t>
            </a:r>
            <a:r>
              <a:rPr sz="900" dirty="0">
                <a:solidFill>
                  <a:srgbClr val="231F20"/>
                </a:solidFill>
                <a:latin typeface="Arial Narrow"/>
                <a:cs typeface="Arial Narrow"/>
              </a:rPr>
              <a:t>fest, </a:t>
            </a:r>
            <a:r>
              <a:rPr sz="900" spc="-5" dirty="0">
                <a:solidFill>
                  <a:srgbClr val="231F20"/>
                </a:solidFill>
                <a:latin typeface="Arial Narrow"/>
                <a:cs typeface="Arial Narrow"/>
              </a:rPr>
              <a:t>aber nicht hart</a:t>
            </a:r>
            <a:r>
              <a:rPr sz="900" spc="-20" dirty="0">
                <a:solidFill>
                  <a:srgbClr val="231F20"/>
                </a:solidFill>
                <a:latin typeface="Arial Narrow"/>
                <a:cs typeface="Arial Narrow"/>
              </a:rPr>
              <a:t> </a:t>
            </a:r>
            <a:r>
              <a:rPr sz="900" dirty="0">
                <a:solidFill>
                  <a:srgbClr val="231F20"/>
                </a:solidFill>
                <a:latin typeface="Arial Narrow"/>
                <a:cs typeface="Arial Narrow"/>
              </a:rPr>
              <a:t>anfühlt.</a:t>
            </a:r>
            <a:endParaRPr sz="900">
              <a:latin typeface="Arial Narrow"/>
              <a:cs typeface="Arial Narrow"/>
            </a:endParaRPr>
          </a:p>
          <a:p>
            <a:pPr marL="194945" indent="-182880">
              <a:lnSpc>
                <a:spcPts val="1040"/>
              </a:lnSpc>
              <a:buAutoNum type="arabicPeriod"/>
              <a:tabLst>
                <a:tab pos="195580" algn="l"/>
              </a:tabLst>
            </a:pPr>
            <a:r>
              <a:rPr sz="900" dirty="0">
                <a:solidFill>
                  <a:srgbClr val="231F20"/>
                </a:solidFill>
                <a:latin typeface="Arial Narrow"/>
                <a:cs typeface="Arial Narrow"/>
              </a:rPr>
              <a:t>Ziehen Sie </a:t>
            </a:r>
            <a:r>
              <a:rPr sz="900" spc="-5" dirty="0">
                <a:solidFill>
                  <a:srgbClr val="231F20"/>
                </a:solidFill>
                <a:latin typeface="Arial Narrow"/>
                <a:cs typeface="Arial Narrow"/>
              </a:rPr>
              <a:t>den </a:t>
            </a:r>
            <a:r>
              <a:rPr sz="900" dirty="0">
                <a:solidFill>
                  <a:srgbClr val="231F20"/>
                </a:solidFill>
                <a:latin typeface="Arial Narrow"/>
                <a:cs typeface="Arial Narrow"/>
              </a:rPr>
              <a:t>Blähschlauch </a:t>
            </a:r>
            <a:r>
              <a:rPr sz="900" spc="-5" dirty="0">
                <a:solidFill>
                  <a:srgbClr val="231F20"/>
                </a:solidFill>
                <a:latin typeface="Arial Narrow"/>
                <a:cs typeface="Arial Narrow"/>
              </a:rPr>
              <a:t>vom </a:t>
            </a:r>
            <a:r>
              <a:rPr sz="900" dirty="0">
                <a:solidFill>
                  <a:srgbClr val="231F20"/>
                </a:solidFill>
                <a:latin typeface="Arial Narrow"/>
                <a:cs typeface="Arial Narrow"/>
              </a:rPr>
              <a:t>Ventil </a:t>
            </a:r>
            <a:r>
              <a:rPr sz="900" spc="-5" dirty="0">
                <a:solidFill>
                  <a:srgbClr val="231F20"/>
                </a:solidFill>
                <a:latin typeface="Arial Narrow"/>
                <a:cs typeface="Arial Narrow"/>
              </a:rPr>
              <a:t>ab, schließen </a:t>
            </a:r>
            <a:r>
              <a:rPr sz="900" dirty="0">
                <a:solidFill>
                  <a:srgbClr val="231F20"/>
                </a:solidFill>
                <a:latin typeface="Arial Narrow"/>
                <a:cs typeface="Arial Narrow"/>
              </a:rPr>
              <a:t>Sie </a:t>
            </a:r>
            <a:r>
              <a:rPr sz="900" spc="-5" dirty="0">
                <a:solidFill>
                  <a:srgbClr val="231F20"/>
                </a:solidFill>
                <a:latin typeface="Arial Narrow"/>
                <a:cs typeface="Arial Narrow"/>
              </a:rPr>
              <a:t>es und drücken </a:t>
            </a:r>
            <a:r>
              <a:rPr sz="900" dirty="0">
                <a:solidFill>
                  <a:srgbClr val="231F20"/>
                </a:solidFill>
                <a:latin typeface="Arial Narrow"/>
                <a:cs typeface="Arial Narrow"/>
              </a:rPr>
              <a:t>Sie </a:t>
            </a:r>
            <a:r>
              <a:rPr sz="900" spc="-5" dirty="0">
                <a:solidFill>
                  <a:srgbClr val="231F20"/>
                </a:solidFill>
                <a:latin typeface="Arial Narrow"/>
                <a:cs typeface="Arial Narrow"/>
              </a:rPr>
              <a:t>das </a:t>
            </a:r>
            <a:r>
              <a:rPr sz="900" dirty="0">
                <a:solidFill>
                  <a:srgbClr val="231F20"/>
                </a:solidFill>
                <a:latin typeface="Arial Narrow"/>
                <a:cs typeface="Arial Narrow"/>
              </a:rPr>
              <a:t>Aufblasventil</a:t>
            </a:r>
            <a:r>
              <a:rPr sz="900" spc="-10" dirty="0">
                <a:solidFill>
                  <a:srgbClr val="231F20"/>
                </a:solidFill>
                <a:latin typeface="Arial Narrow"/>
                <a:cs typeface="Arial Narrow"/>
              </a:rPr>
              <a:t> </a:t>
            </a:r>
            <a:r>
              <a:rPr sz="900" spc="-5" dirty="0">
                <a:solidFill>
                  <a:srgbClr val="231F20"/>
                </a:solidFill>
                <a:latin typeface="Arial Narrow"/>
                <a:cs typeface="Arial Narrow"/>
              </a:rPr>
              <a:t>hinein.</a:t>
            </a:r>
            <a:endParaRPr sz="900">
              <a:latin typeface="Arial Narrow"/>
              <a:cs typeface="Arial Narrow"/>
            </a:endParaRPr>
          </a:p>
          <a:p>
            <a:pPr marL="12700">
              <a:lnSpc>
                <a:spcPts val="1040"/>
              </a:lnSpc>
              <a:spcBef>
                <a:spcPts val="120"/>
              </a:spcBef>
            </a:pPr>
            <a:r>
              <a:rPr sz="900" b="1" dirty="0">
                <a:solidFill>
                  <a:srgbClr val="231F20"/>
                </a:solidFill>
                <a:latin typeface="Arial Narrow"/>
                <a:cs typeface="Arial Narrow"/>
              </a:rPr>
              <a:t>HINWEIS: </a:t>
            </a:r>
            <a:r>
              <a:rPr sz="900" dirty="0">
                <a:solidFill>
                  <a:srgbClr val="231F20"/>
                </a:solidFill>
                <a:latin typeface="Arial Narrow"/>
                <a:cs typeface="Arial Narrow"/>
              </a:rPr>
              <a:t>Wenn Sie </a:t>
            </a:r>
            <a:r>
              <a:rPr sz="900" spc="-5" dirty="0">
                <a:solidFill>
                  <a:srgbClr val="231F20"/>
                </a:solidFill>
                <a:latin typeface="Arial Narrow"/>
                <a:cs typeface="Arial Narrow"/>
              </a:rPr>
              <a:t>der </a:t>
            </a:r>
            <a:r>
              <a:rPr sz="900" dirty="0">
                <a:solidFill>
                  <a:srgbClr val="231F20"/>
                </a:solidFill>
                <a:latin typeface="Arial Narrow"/>
                <a:cs typeface="Arial Narrow"/>
              </a:rPr>
              <a:t>Wand </a:t>
            </a:r>
            <a:r>
              <a:rPr sz="900" spc="-5" dirty="0">
                <a:solidFill>
                  <a:srgbClr val="231F20"/>
                </a:solidFill>
                <a:latin typeface="Arial Narrow"/>
                <a:cs typeface="Arial Narrow"/>
              </a:rPr>
              <a:t>der </a:t>
            </a:r>
            <a:r>
              <a:rPr sz="900" dirty="0">
                <a:solidFill>
                  <a:srgbClr val="231F20"/>
                </a:solidFill>
                <a:latin typeface="Arial Narrow"/>
                <a:cs typeface="Arial Narrow"/>
              </a:rPr>
              <a:t>Whirlpool-Wanne </a:t>
            </a:r>
            <a:r>
              <a:rPr sz="900" spc="-5" dirty="0">
                <a:solidFill>
                  <a:srgbClr val="231F20"/>
                </a:solidFill>
                <a:latin typeface="Arial Narrow"/>
                <a:cs typeface="Arial Narrow"/>
              </a:rPr>
              <a:t>oder dem </a:t>
            </a:r>
            <a:r>
              <a:rPr sz="900" dirty="0">
                <a:solidFill>
                  <a:srgbClr val="231F20"/>
                </a:solidFill>
                <a:latin typeface="Arial Narrow"/>
                <a:cs typeface="Arial Narrow"/>
              </a:rPr>
              <a:t>Bladder </a:t>
            </a:r>
            <a:r>
              <a:rPr sz="900" spc="-5" dirty="0">
                <a:solidFill>
                  <a:srgbClr val="231F20"/>
                </a:solidFill>
                <a:latin typeface="Arial Narrow"/>
                <a:cs typeface="Arial Narrow"/>
              </a:rPr>
              <a:t>nach dem </a:t>
            </a:r>
            <a:r>
              <a:rPr sz="900" dirty="0">
                <a:solidFill>
                  <a:srgbClr val="231F20"/>
                </a:solidFill>
                <a:latin typeface="Arial Narrow"/>
                <a:cs typeface="Arial Narrow"/>
              </a:rPr>
              <a:t>Aufpumpen </a:t>
            </a:r>
            <a:r>
              <a:rPr sz="900" spc="-5" dirty="0">
                <a:solidFill>
                  <a:srgbClr val="231F20"/>
                </a:solidFill>
                <a:latin typeface="Arial Narrow"/>
                <a:cs typeface="Arial Narrow"/>
              </a:rPr>
              <a:t>etwas Luft hinzufügen müssen, lesen </a:t>
            </a:r>
            <a:r>
              <a:rPr sz="900" dirty="0">
                <a:solidFill>
                  <a:srgbClr val="231F20"/>
                </a:solidFill>
                <a:latin typeface="Arial Narrow"/>
                <a:cs typeface="Arial Narrow"/>
              </a:rPr>
              <a:t>Sie </a:t>
            </a:r>
            <a:r>
              <a:rPr sz="900" spc="-5" dirty="0">
                <a:solidFill>
                  <a:srgbClr val="231F20"/>
                </a:solidFill>
                <a:latin typeface="Arial Narrow"/>
                <a:cs typeface="Arial Narrow"/>
              </a:rPr>
              <a:t>bitte den</a:t>
            </a:r>
            <a:r>
              <a:rPr sz="900" spc="-45" dirty="0">
                <a:solidFill>
                  <a:srgbClr val="231F20"/>
                </a:solidFill>
                <a:latin typeface="Arial Narrow"/>
                <a:cs typeface="Arial Narrow"/>
              </a:rPr>
              <a:t> </a:t>
            </a:r>
            <a:r>
              <a:rPr sz="900" dirty="0">
                <a:solidFill>
                  <a:srgbClr val="231F20"/>
                </a:solidFill>
                <a:latin typeface="Arial Narrow"/>
                <a:cs typeface="Arial Narrow"/>
              </a:rPr>
              <a:t>Abschnitt</a:t>
            </a:r>
            <a:endParaRPr sz="900">
              <a:latin typeface="Arial Narrow"/>
              <a:cs typeface="Arial Narrow"/>
            </a:endParaRPr>
          </a:p>
          <a:p>
            <a:pPr marL="12700" marR="5080">
              <a:lnSpc>
                <a:spcPts val="1000"/>
              </a:lnSpc>
              <a:spcBef>
                <a:spcPts val="60"/>
              </a:spcBef>
            </a:pPr>
            <a:r>
              <a:rPr sz="900" dirty="0">
                <a:solidFill>
                  <a:srgbClr val="231F20"/>
                </a:solidFill>
                <a:latin typeface="Arial Narrow"/>
                <a:cs typeface="Arial Narrow"/>
              </a:rPr>
              <a:t>„Aufblasen </a:t>
            </a:r>
            <a:r>
              <a:rPr sz="900" spc="-5" dirty="0">
                <a:solidFill>
                  <a:srgbClr val="231F20"/>
                </a:solidFill>
                <a:latin typeface="Arial Narrow"/>
                <a:cs typeface="Arial Narrow"/>
              </a:rPr>
              <a:t>der </a:t>
            </a:r>
            <a:r>
              <a:rPr sz="900" dirty="0">
                <a:solidFill>
                  <a:srgbClr val="231F20"/>
                </a:solidFill>
                <a:latin typeface="Arial Narrow"/>
                <a:cs typeface="Arial Narrow"/>
              </a:rPr>
              <a:t>Wand </a:t>
            </a:r>
            <a:r>
              <a:rPr sz="900" spc="-5" dirty="0">
                <a:solidFill>
                  <a:srgbClr val="231F20"/>
                </a:solidFill>
                <a:latin typeface="Arial Narrow"/>
                <a:cs typeface="Arial Narrow"/>
              </a:rPr>
              <a:t>der </a:t>
            </a:r>
            <a:r>
              <a:rPr sz="900" dirty="0">
                <a:solidFill>
                  <a:srgbClr val="231F20"/>
                </a:solidFill>
                <a:latin typeface="Arial Narrow"/>
                <a:cs typeface="Arial Narrow"/>
              </a:rPr>
              <a:t>Whirlpool-Wanne“ </a:t>
            </a:r>
            <a:r>
              <a:rPr sz="900" spc="-5" dirty="0">
                <a:solidFill>
                  <a:srgbClr val="231F20"/>
                </a:solidFill>
                <a:latin typeface="Arial Narrow"/>
                <a:cs typeface="Arial Narrow"/>
              </a:rPr>
              <a:t>oben oder lesen </a:t>
            </a:r>
            <a:r>
              <a:rPr sz="900" dirty="0">
                <a:solidFill>
                  <a:srgbClr val="231F20"/>
                </a:solidFill>
                <a:latin typeface="Arial Narrow"/>
                <a:cs typeface="Arial Narrow"/>
              </a:rPr>
              <a:t>Sie </a:t>
            </a:r>
            <a:r>
              <a:rPr sz="900" spc="-5" dirty="0">
                <a:solidFill>
                  <a:srgbClr val="231F20"/>
                </a:solidFill>
                <a:latin typeface="Arial Narrow"/>
                <a:cs typeface="Arial Narrow"/>
              </a:rPr>
              <a:t>diesen </a:t>
            </a:r>
            <a:r>
              <a:rPr sz="900" dirty="0">
                <a:solidFill>
                  <a:srgbClr val="231F20"/>
                </a:solidFill>
                <a:latin typeface="Arial Narrow"/>
                <a:cs typeface="Arial Narrow"/>
              </a:rPr>
              <a:t>Abschnitt „Aufblasen </a:t>
            </a:r>
            <a:r>
              <a:rPr sz="900" spc="-5" dirty="0">
                <a:solidFill>
                  <a:srgbClr val="231F20"/>
                </a:solidFill>
                <a:latin typeface="Arial Narrow"/>
                <a:cs typeface="Arial Narrow"/>
              </a:rPr>
              <a:t>des </a:t>
            </a:r>
            <a:r>
              <a:rPr sz="900" dirty="0">
                <a:solidFill>
                  <a:srgbClr val="231F20"/>
                </a:solidFill>
                <a:latin typeface="Arial Narrow"/>
                <a:cs typeface="Arial Narrow"/>
              </a:rPr>
              <a:t>Whirlpool-Bladder“ </a:t>
            </a:r>
            <a:r>
              <a:rPr sz="900" spc="-5" dirty="0">
                <a:solidFill>
                  <a:srgbClr val="231F20"/>
                </a:solidFill>
                <a:latin typeface="Arial Narrow"/>
                <a:cs typeface="Arial Narrow"/>
              </a:rPr>
              <a:t>erneut. </a:t>
            </a:r>
            <a:r>
              <a:rPr sz="900" dirty="0">
                <a:solidFill>
                  <a:srgbClr val="231F20"/>
                </a:solidFill>
                <a:latin typeface="Arial Narrow"/>
                <a:cs typeface="Arial Narrow"/>
              </a:rPr>
              <a:t>Bei </a:t>
            </a:r>
            <a:r>
              <a:rPr sz="900" spc="-5" dirty="0">
                <a:solidFill>
                  <a:srgbClr val="231F20"/>
                </a:solidFill>
                <a:latin typeface="Arial Narrow"/>
                <a:cs typeface="Arial Narrow"/>
              </a:rPr>
              <a:t>MONO-Modellen ist der  </a:t>
            </a:r>
            <a:r>
              <a:rPr sz="900" dirty="0">
                <a:solidFill>
                  <a:srgbClr val="231F20"/>
                </a:solidFill>
                <a:latin typeface="Arial Narrow"/>
                <a:cs typeface="Arial Narrow"/>
              </a:rPr>
              <a:t>Bladder </a:t>
            </a:r>
            <a:r>
              <a:rPr sz="900" spc="-5" dirty="0">
                <a:solidFill>
                  <a:srgbClr val="231F20"/>
                </a:solidFill>
                <a:latin typeface="Arial Narrow"/>
                <a:cs typeface="Arial Narrow"/>
              </a:rPr>
              <a:t>in der </a:t>
            </a:r>
            <a:r>
              <a:rPr sz="900" dirty="0">
                <a:solidFill>
                  <a:srgbClr val="231F20"/>
                </a:solidFill>
                <a:latin typeface="Arial Narrow"/>
                <a:cs typeface="Arial Narrow"/>
              </a:rPr>
              <a:t>Whirlpool-Abdeckung </a:t>
            </a:r>
            <a:r>
              <a:rPr sz="900" spc="-5" dirty="0">
                <a:solidFill>
                  <a:srgbClr val="231F20"/>
                </a:solidFill>
                <a:latin typeface="Arial Narrow"/>
                <a:cs typeface="Arial Narrow"/>
              </a:rPr>
              <a:t>vorinstalliert. </a:t>
            </a:r>
            <a:r>
              <a:rPr sz="900" dirty="0">
                <a:solidFill>
                  <a:srgbClr val="231F20"/>
                </a:solidFill>
                <a:latin typeface="Arial Narrow"/>
                <a:cs typeface="Arial Narrow"/>
              </a:rPr>
              <a:t>Wenn </a:t>
            </a:r>
            <a:r>
              <a:rPr sz="900" spc="-5" dirty="0">
                <a:solidFill>
                  <a:srgbClr val="231F20"/>
                </a:solidFill>
                <a:latin typeface="Arial Narrow"/>
                <a:cs typeface="Arial Narrow"/>
              </a:rPr>
              <a:t>er erneut installiert </a:t>
            </a:r>
            <a:r>
              <a:rPr sz="900" dirty="0">
                <a:solidFill>
                  <a:srgbClr val="231F20"/>
                </a:solidFill>
                <a:latin typeface="Arial Narrow"/>
                <a:cs typeface="Arial Narrow"/>
              </a:rPr>
              <a:t>werden </a:t>
            </a:r>
            <a:r>
              <a:rPr sz="900" spc="-5" dirty="0">
                <a:solidFill>
                  <a:srgbClr val="231F20"/>
                </a:solidFill>
                <a:latin typeface="Arial Narrow"/>
                <a:cs typeface="Arial Narrow"/>
              </a:rPr>
              <a:t>muss, legen </a:t>
            </a:r>
            <a:r>
              <a:rPr sz="900" dirty="0">
                <a:solidFill>
                  <a:srgbClr val="231F20"/>
                </a:solidFill>
                <a:latin typeface="Arial Narrow"/>
                <a:cs typeface="Arial Narrow"/>
              </a:rPr>
              <a:t>Sie </a:t>
            </a:r>
            <a:r>
              <a:rPr sz="900" spc="-5" dirty="0">
                <a:solidFill>
                  <a:srgbClr val="231F20"/>
                </a:solidFill>
                <a:latin typeface="Arial Narrow"/>
                <a:cs typeface="Arial Narrow"/>
              </a:rPr>
              <a:t>den nicht aufgeblasenen </a:t>
            </a:r>
            <a:r>
              <a:rPr sz="900" dirty="0">
                <a:solidFill>
                  <a:srgbClr val="231F20"/>
                </a:solidFill>
                <a:latin typeface="Arial Narrow"/>
                <a:cs typeface="Arial Narrow"/>
              </a:rPr>
              <a:t>Bladder </a:t>
            </a:r>
            <a:r>
              <a:rPr sz="900" spc="-5" dirty="0">
                <a:solidFill>
                  <a:srgbClr val="231F20"/>
                </a:solidFill>
                <a:latin typeface="Arial Narrow"/>
                <a:cs typeface="Arial Narrow"/>
              </a:rPr>
              <a:t>vor dem </a:t>
            </a:r>
            <a:r>
              <a:rPr sz="900" dirty="0">
                <a:solidFill>
                  <a:srgbClr val="231F20"/>
                </a:solidFill>
                <a:latin typeface="Arial Narrow"/>
                <a:cs typeface="Arial Narrow"/>
              </a:rPr>
              <a:t>Aufblasen </a:t>
            </a:r>
            <a:r>
              <a:rPr sz="900" spc="-5" dirty="0">
                <a:solidFill>
                  <a:srgbClr val="231F20"/>
                </a:solidFill>
                <a:latin typeface="Arial Narrow"/>
                <a:cs typeface="Arial Narrow"/>
              </a:rPr>
              <a:t>in  die </a:t>
            </a:r>
            <a:r>
              <a:rPr sz="900" dirty="0">
                <a:solidFill>
                  <a:srgbClr val="231F20"/>
                </a:solidFill>
                <a:latin typeface="Arial Narrow"/>
                <a:cs typeface="Arial Narrow"/>
              </a:rPr>
              <a:t>Abdecklippe </a:t>
            </a:r>
            <a:r>
              <a:rPr sz="900" spc="-5" dirty="0">
                <a:solidFill>
                  <a:srgbClr val="231F20"/>
                </a:solidFill>
                <a:latin typeface="Arial Narrow"/>
                <a:cs typeface="Arial Narrow"/>
              </a:rPr>
              <a:t>des</a:t>
            </a:r>
            <a:r>
              <a:rPr sz="900" spc="-10" dirty="0">
                <a:solidFill>
                  <a:srgbClr val="231F20"/>
                </a:solidFill>
                <a:latin typeface="Arial Narrow"/>
                <a:cs typeface="Arial Narrow"/>
              </a:rPr>
              <a:t> </a:t>
            </a:r>
            <a:r>
              <a:rPr sz="900" dirty="0">
                <a:solidFill>
                  <a:srgbClr val="231F20"/>
                </a:solidFill>
                <a:latin typeface="Arial Narrow"/>
                <a:cs typeface="Arial Narrow"/>
              </a:rPr>
              <a:t>Whirlpools.</a:t>
            </a:r>
            <a:endParaRPr sz="900">
              <a:latin typeface="Arial Narrow"/>
              <a:cs typeface="Arial Narrow"/>
            </a:endParaRPr>
          </a:p>
          <a:p>
            <a:pPr>
              <a:lnSpc>
                <a:spcPct val="100000"/>
              </a:lnSpc>
              <a:spcBef>
                <a:spcPts val="50"/>
              </a:spcBef>
            </a:pPr>
            <a:endParaRPr sz="1000">
              <a:latin typeface="Times New Roman"/>
              <a:cs typeface="Times New Roman"/>
            </a:endParaRPr>
          </a:p>
          <a:p>
            <a:pPr marL="58419">
              <a:lnSpc>
                <a:spcPct val="100000"/>
              </a:lnSpc>
              <a:tabLst>
                <a:tab pos="3193415" algn="l"/>
              </a:tabLst>
            </a:pPr>
            <a:r>
              <a:rPr sz="900" dirty="0">
                <a:solidFill>
                  <a:srgbClr val="FFFFFF"/>
                </a:solidFill>
                <a:latin typeface="Arial Narrow"/>
                <a:cs typeface="Arial Narrow"/>
              </a:rPr>
              <a:t>1-2.	3.</a:t>
            </a:r>
            <a:endParaRPr sz="900">
              <a:latin typeface="Arial Narrow"/>
              <a:cs typeface="Arial Narrow"/>
            </a:endParaRPr>
          </a:p>
        </p:txBody>
      </p:sp>
      <p:sp>
        <p:nvSpPr>
          <p:cNvPr id="164" name="object 164"/>
          <p:cNvSpPr txBox="1"/>
          <p:nvPr/>
        </p:nvSpPr>
        <p:spPr>
          <a:xfrm>
            <a:off x="524172" y="3104842"/>
            <a:ext cx="6323965" cy="1585595"/>
          </a:xfrm>
          <a:prstGeom prst="rect">
            <a:avLst/>
          </a:prstGeom>
        </p:spPr>
        <p:txBody>
          <a:bodyPr vert="horz" wrap="square" lIns="0" tIns="56515" rIns="0" bIns="0" rtlCol="0">
            <a:spAutoFit/>
          </a:bodyPr>
          <a:lstStyle/>
          <a:p>
            <a:pPr marL="12700">
              <a:lnSpc>
                <a:spcPct val="100000"/>
              </a:lnSpc>
              <a:spcBef>
                <a:spcPts val="445"/>
              </a:spcBef>
            </a:pPr>
            <a:r>
              <a:rPr sz="1200" b="1" dirty="0">
                <a:solidFill>
                  <a:srgbClr val="231F20"/>
                </a:solidFill>
                <a:latin typeface="Arial Narrow"/>
                <a:cs typeface="Arial Narrow"/>
              </a:rPr>
              <a:t>Einbau der</a:t>
            </a:r>
            <a:r>
              <a:rPr sz="1200" b="1" spc="-5" dirty="0">
                <a:solidFill>
                  <a:srgbClr val="231F20"/>
                </a:solidFill>
                <a:latin typeface="Arial Narrow"/>
                <a:cs typeface="Arial Narrow"/>
              </a:rPr>
              <a:t> </a:t>
            </a:r>
            <a:r>
              <a:rPr sz="1200" b="1" dirty="0">
                <a:solidFill>
                  <a:srgbClr val="231F20"/>
                </a:solidFill>
                <a:latin typeface="Arial Narrow"/>
                <a:cs typeface="Arial Narrow"/>
              </a:rPr>
              <a:t>Filterkartusche</a:t>
            </a:r>
            <a:endParaRPr sz="1200">
              <a:latin typeface="Arial Narrow"/>
              <a:cs typeface="Arial Narrow"/>
            </a:endParaRPr>
          </a:p>
          <a:p>
            <a:pPr marL="168910" indent="-156845">
              <a:lnSpc>
                <a:spcPct val="100000"/>
              </a:lnSpc>
              <a:spcBef>
                <a:spcPts val="260"/>
              </a:spcBef>
              <a:buAutoNum type="arabicPeriod"/>
              <a:tabLst>
                <a:tab pos="169545" algn="l"/>
              </a:tabLst>
            </a:pPr>
            <a:r>
              <a:rPr sz="900" dirty="0">
                <a:solidFill>
                  <a:srgbClr val="231F20"/>
                </a:solidFill>
                <a:latin typeface="Arial Narrow"/>
                <a:cs typeface="Arial Narrow"/>
              </a:rPr>
              <a:t>Befestigen Sie </a:t>
            </a:r>
            <a:r>
              <a:rPr sz="900" spc="-5" dirty="0">
                <a:solidFill>
                  <a:srgbClr val="231F20"/>
                </a:solidFill>
                <a:latin typeface="Arial Narrow"/>
                <a:cs typeface="Arial Narrow"/>
              </a:rPr>
              <a:t>die </a:t>
            </a:r>
            <a:r>
              <a:rPr sz="900" dirty="0">
                <a:solidFill>
                  <a:srgbClr val="231F20"/>
                </a:solidFill>
                <a:latin typeface="Arial Narrow"/>
                <a:cs typeface="Arial Narrow"/>
              </a:rPr>
              <a:t>Filterkartuschenbasis </a:t>
            </a:r>
            <a:r>
              <a:rPr sz="900" spc="-5" dirty="0">
                <a:solidFill>
                  <a:srgbClr val="231F20"/>
                </a:solidFill>
                <a:latin typeface="Arial Narrow"/>
                <a:cs typeface="Arial Narrow"/>
              </a:rPr>
              <a:t>am </a:t>
            </a:r>
            <a:r>
              <a:rPr sz="900" dirty="0">
                <a:solidFill>
                  <a:srgbClr val="231F20"/>
                </a:solidFill>
                <a:latin typeface="Arial Narrow"/>
                <a:cs typeface="Arial Narrow"/>
              </a:rPr>
              <a:t>Einlassgitter </a:t>
            </a:r>
            <a:r>
              <a:rPr sz="900" spc="-5" dirty="0">
                <a:solidFill>
                  <a:srgbClr val="231F20"/>
                </a:solidFill>
                <a:latin typeface="Arial Narrow"/>
                <a:cs typeface="Arial Narrow"/>
              </a:rPr>
              <a:t>der </a:t>
            </a:r>
            <a:r>
              <a:rPr sz="900" dirty="0">
                <a:solidFill>
                  <a:srgbClr val="231F20"/>
                </a:solidFill>
                <a:latin typeface="Arial Narrow"/>
                <a:cs typeface="Arial Narrow"/>
              </a:rPr>
              <a:t>Whirlpool-Wanne (obere Position) </a:t>
            </a:r>
            <a:r>
              <a:rPr sz="900" spc="-5" dirty="0">
                <a:solidFill>
                  <a:srgbClr val="231F20"/>
                </a:solidFill>
                <a:latin typeface="Arial Narrow"/>
                <a:cs typeface="Arial Narrow"/>
              </a:rPr>
              <a:t>und drehen </a:t>
            </a:r>
            <a:r>
              <a:rPr sz="900" dirty="0">
                <a:solidFill>
                  <a:srgbClr val="231F20"/>
                </a:solidFill>
                <a:latin typeface="Arial Narrow"/>
                <a:cs typeface="Arial Narrow"/>
              </a:rPr>
              <a:t>Sie </a:t>
            </a:r>
            <a:r>
              <a:rPr sz="900" spc="-5" dirty="0">
                <a:solidFill>
                  <a:srgbClr val="231F20"/>
                </a:solidFill>
                <a:latin typeface="Arial Narrow"/>
                <a:cs typeface="Arial Narrow"/>
              </a:rPr>
              <a:t>sie zur </a:t>
            </a:r>
            <a:r>
              <a:rPr sz="900" dirty="0">
                <a:solidFill>
                  <a:srgbClr val="231F20"/>
                </a:solidFill>
                <a:latin typeface="Arial Narrow"/>
                <a:cs typeface="Arial Narrow"/>
              </a:rPr>
              <a:t>Sicherung</a:t>
            </a:r>
            <a:r>
              <a:rPr sz="900" spc="-30" dirty="0">
                <a:solidFill>
                  <a:srgbClr val="231F20"/>
                </a:solidFill>
                <a:latin typeface="Arial Narrow"/>
                <a:cs typeface="Arial Narrow"/>
              </a:rPr>
              <a:t> </a:t>
            </a:r>
            <a:r>
              <a:rPr sz="900" spc="-5" dirty="0">
                <a:solidFill>
                  <a:srgbClr val="231F20"/>
                </a:solidFill>
                <a:latin typeface="Arial Narrow"/>
                <a:cs typeface="Arial Narrow"/>
              </a:rPr>
              <a:t>leicht.</a:t>
            </a:r>
            <a:endParaRPr sz="900">
              <a:latin typeface="Arial Narrow"/>
              <a:cs typeface="Arial Narrow"/>
            </a:endParaRPr>
          </a:p>
          <a:p>
            <a:pPr marL="481330" marR="5080" indent="-469265">
              <a:lnSpc>
                <a:spcPts val="1000"/>
              </a:lnSpc>
              <a:spcBef>
                <a:spcPts val="120"/>
              </a:spcBef>
            </a:pPr>
            <a:r>
              <a:rPr sz="900" b="1" dirty="0">
                <a:solidFill>
                  <a:srgbClr val="231F20"/>
                </a:solidFill>
                <a:latin typeface="Arial Narrow"/>
                <a:cs typeface="Arial Narrow"/>
              </a:rPr>
              <a:t>HINWEIS: </a:t>
            </a:r>
            <a:r>
              <a:rPr sz="900" dirty="0">
                <a:solidFill>
                  <a:srgbClr val="231F20"/>
                </a:solidFill>
                <a:latin typeface="Arial Narrow"/>
                <a:cs typeface="Arial Narrow"/>
              </a:rPr>
              <a:t>Die Filterkartuschenbasis </a:t>
            </a:r>
            <a:r>
              <a:rPr sz="900" spc="-5" dirty="0">
                <a:solidFill>
                  <a:srgbClr val="231F20"/>
                </a:solidFill>
                <a:latin typeface="Arial Narrow"/>
                <a:cs typeface="Arial Narrow"/>
              </a:rPr>
              <a:t>ist so konstruiert, dass sie auf- und abgeschraubt </a:t>
            </a:r>
            <a:r>
              <a:rPr sz="900" dirty="0">
                <a:solidFill>
                  <a:srgbClr val="231F20"/>
                </a:solidFill>
                <a:latin typeface="Arial Narrow"/>
                <a:cs typeface="Arial Narrow"/>
              </a:rPr>
              <a:t>werden </a:t>
            </a:r>
            <a:r>
              <a:rPr sz="900" spc="-5" dirty="0">
                <a:solidFill>
                  <a:srgbClr val="231F20"/>
                </a:solidFill>
                <a:latin typeface="Arial Narrow"/>
                <a:cs typeface="Arial Narrow"/>
              </a:rPr>
              <a:t>kann. </a:t>
            </a:r>
            <a:r>
              <a:rPr sz="900" dirty="0">
                <a:solidFill>
                  <a:srgbClr val="231F20"/>
                </a:solidFill>
                <a:latin typeface="Arial Narrow"/>
                <a:cs typeface="Arial Narrow"/>
              </a:rPr>
              <a:t>Üben Sie </a:t>
            </a:r>
            <a:r>
              <a:rPr sz="900" spc="-5" dirty="0">
                <a:solidFill>
                  <a:srgbClr val="231F20"/>
                </a:solidFill>
                <a:latin typeface="Arial Narrow"/>
                <a:cs typeface="Arial Narrow"/>
              </a:rPr>
              <a:t>niemals Gewalt aus, da dies zu </a:t>
            </a:r>
            <a:r>
              <a:rPr sz="900" dirty="0">
                <a:solidFill>
                  <a:srgbClr val="231F20"/>
                </a:solidFill>
                <a:latin typeface="Arial Narrow"/>
                <a:cs typeface="Arial Narrow"/>
              </a:rPr>
              <a:t>Schäden  führen</a:t>
            </a:r>
            <a:r>
              <a:rPr sz="900" spc="-10" dirty="0">
                <a:solidFill>
                  <a:srgbClr val="231F20"/>
                </a:solidFill>
                <a:latin typeface="Arial Narrow"/>
                <a:cs typeface="Arial Narrow"/>
              </a:rPr>
              <a:t> </a:t>
            </a:r>
            <a:r>
              <a:rPr sz="900" spc="-5" dirty="0">
                <a:solidFill>
                  <a:srgbClr val="231F20"/>
                </a:solidFill>
                <a:latin typeface="Arial Narrow"/>
                <a:cs typeface="Arial Narrow"/>
              </a:rPr>
              <a:t>kann.</a:t>
            </a:r>
            <a:endParaRPr sz="900">
              <a:latin typeface="Arial Narrow"/>
              <a:cs typeface="Arial Narrow"/>
            </a:endParaRPr>
          </a:p>
          <a:p>
            <a:pPr marL="168910" indent="-156845">
              <a:lnSpc>
                <a:spcPts val="980"/>
              </a:lnSpc>
              <a:buAutoNum type="arabicPeriod" startAt="2"/>
              <a:tabLst>
                <a:tab pos="169545" algn="l"/>
              </a:tabLst>
            </a:pPr>
            <a:r>
              <a:rPr sz="900" spc="-5" dirty="0">
                <a:solidFill>
                  <a:srgbClr val="231F20"/>
                </a:solidFill>
                <a:latin typeface="Arial Narrow"/>
                <a:cs typeface="Arial Narrow"/>
              </a:rPr>
              <a:t>Legen </a:t>
            </a:r>
            <a:r>
              <a:rPr sz="900" dirty="0">
                <a:solidFill>
                  <a:srgbClr val="231F20"/>
                </a:solidFill>
                <a:latin typeface="Arial Narrow"/>
                <a:cs typeface="Arial Narrow"/>
              </a:rPr>
              <a:t>Sie </a:t>
            </a:r>
            <a:r>
              <a:rPr sz="900" spc="-5" dirty="0">
                <a:solidFill>
                  <a:srgbClr val="231F20"/>
                </a:solidFill>
                <a:latin typeface="Arial Narrow"/>
                <a:cs typeface="Arial Narrow"/>
              </a:rPr>
              <a:t>die </a:t>
            </a:r>
            <a:r>
              <a:rPr sz="900" dirty="0">
                <a:solidFill>
                  <a:srgbClr val="231F20"/>
                </a:solidFill>
                <a:latin typeface="Arial Narrow"/>
                <a:cs typeface="Arial Narrow"/>
              </a:rPr>
              <a:t>Netzabdeckung </a:t>
            </a:r>
            <a:r>
              <a:rPr sz="900" spc="-5" dirty="0">
                <a:solidFill>
                  <a:srgbClr val="231F20"/>
                </a:solidFill>
                <a:latin typeface="Arial Narrow"/>
                <a:cs typeface="Arial Narrow"/>
              </a:rPr>
              <a:t>auf die </a:t>
            </a:r>
            <a:r>
              <a:rPr sz="900" dirty="0">
                <a:solidFill>
                  <a:srgbClr val="231F20"/>
                </a:solidFill>
                <a:latin typeface="Arial Narrow"/>
                <a:cs typeface="Arial Narrow"/>
              </a:rPr>
              <a:t>Filterkartusche </a:t>
            </a:r>
            <a:r>
              <a:rPr sz="900" spc="-5" dirty="0">
                <a:solidFill>
                  <a:srgbClr val="231F20"/>
                </a:solidFill>
                <a:latin typeface="Arial Narrow"/>
                <a:cs typeface="Arial Narrow"/>
              </a:rPr>
              <a:t>und befestigen </a:t>
            </a:r>
            <a:r>
              <a:rPr sz="900" dirty="0">
                <a:solidFill>
                  <a:srgbClr val="231F20"/>
                </a:solidFill>
                <a:latin typeface="Arial Narrow"/>
                <a:cs typeface="Arial Narrow"/>
              </a:rPr>
              <a:t>Sie </a:t>
            </a:r>
            <a:r>
              <a:rPr sz="900" spc="-5" dirty="0">
                <a:solidFill>
                  <a:srgbClr val="231F20"/>
                </a:solidFill>
                <a:latin typeface="Arial Narrow"/>
                <a:cs typeface="Arial Narrow"/>
              </a:rPr>
              <a:t>die </a:t>
            </a:r>
            <a:r>
              <a:rPr sz="900" dirty="0">
                <a:solidFill>
                  <a:srgbClr val="231F20"/>
                </a:solidFill>
                <a:latin typeface="Arial Narrow"/>
                <a:cs typeface="Arial Narrow"/>
              </a:rPr>
              <a:t>Filterkartusche </a:t>
            </a:r>
            <a:r>
              <a:rPr sz="900" spc="-5" dirty="0">
                <a:solidFill>
                  <a:srgbClr val="231F20"/>
                </a:solidFill>
                <a:latin typeface="Arial Narrow"/>
                <a:cs typeface="Arial Narrow"/>
              </a:rPr>
              <a:t>mit der</a:t>
            </a:r>
            <a:r>
              <a:rPr sz="900" spc="-15" dirty="0">
                <a:solidFill>
                  <a:srgbClr val="231F20"/>
                </a:solidFill>
                <a:latin typeface="Arial Narrow"/>
                <a:cs typeface="Arial Narrow"/>
              </a:rPr>
              <a:t> </a:t>
            </a:r>
            <a:r>
              <a:rPr sz="900" dirty="0">
                <a:solidFill>
                  <a:srgbClr val="231F20"/>
                </a:solidFill>
                <a:latin typeface="Arial Narrow"/>
                <a:cs typeface="Arial Narrow"/>
              </a:rPr>
              <a:t>Basis.</a:t>
            </a:r>
            <a:endParaRPr sz="900">
              <a:latin typeface="Arial Narrow"/>
              <a:cs typeface="Arial Narrow"/>
            </a:endParaRPr>
          </a:p>
          <a:p>
            <a:pPr marL="12700">
              <a:lnSpc>
                <a:spcPct val="100000"/>
              </a:lnSpc>
              <a:spcBef>
                <a:spcPts val="120"/>
              </a:spcBef>
            </a:pPr>
            <a:r>
              <a:rPr sz="900" b="1" dirty="0">
                <a:solidFill>
                  <a:srgbClr val="231F20"/>
                </a:solidFill>
                <a:latin typeface="Arial Narrow"/>
                <a:cs typeface="Arial Narrow"/>
              </a:rPr>
              <a:t>HINWEIS: </a:t>
            </a:r>
            <a:r>
              <a:rPr sz="900" dirty="0">
                <a:solidFill>
                  <a:srgbClr val="231F20"/>
                </a:solidFill>
                <a:latin typeface="Arial Narrow"/>
                <a:cs typeface="Arial Narrow"/>
              </a:rPr>
              <a:t>Füllen Sie </a:t>
            </a:r>
            <a:r>
              <a:rPr sz="900" spc="-5" dirty="0">
                <a:solidFill>
                  <a:srgbClr val="231F20"/>
                </a:solidFill>
                <a:latin typeface="Arial Narrow"/>
                <a:cs typeface="Arial Narrow"/>
              </a:rPr>
              <a:t>zuerst die </a:t>
            </a:r>
            <a:r>
              <a:rPr sz="900" dirty="0">
                <a:solidFill>
                  <a:srgbClr val="231F20"/>
                </a:solidFill>
                <a:latin typeface="Arial Narrow"/>
                <a:cs typeface="Arial Narrow"/>
              </a:rPr>
              <a:t>Whirlpool-Wanne, </a:t>
            </a:r>
            <a:r>
              <a:rPr sz="900" spc="-5" dirty="0">
                <a:solidFill>
                  <a:srgbClr val="231F20"/>
                </a:solidFill>
                <a:latin typeface="Arial Narrow"/>
                <a:cs typeface="Arial Narrow"/>
              </a:rPr>
              <a:t>bevor </a:t>
            </a:r>
            <a:r>
              <a:rPr sz="900" dirty="0">
                <a:solidFill>
                  <a:srgbClr val="231F20"/>
                </a:solidFill>
                <a:latin typeface="Arial Narrow"/>
                <a:cs typeface="Arial Narrow"/>
              </a:rPr>
              <a:t>Sie </a:t>
            </a:r>
            <a:r>
              <a:rPr sz="900" spc="-5" dirty="0">
                <a:solidFill>
                  <a:srgbClr val="231F20"/>
                </a:solidFill>
                <a:latin typeface="Arial Narrow"/>
                <a:cs typeface="Arial Narrow"/>
              </a:rPr>
              <a:t>die </a:t>
            </a:r>
            <a:r>
              <a:rPr sz="900" dirty="0">
                <a:solidFill>
                  <a:srgbClr val="231F20"/>
                </a:solidFill>
                <a:latin typeface="Arial Narrow"/>
                <a:cs typeface="Arial Narrow"/>
              </a:rPr>
              <a:t>Filterkartusche</a:t>
            </a:r>
            <a:r>
              <a:rPr sz="900" spc="-15" dirty="0">
                <a:solidFill>
                  <a:srgbClr val="231F20"/>
                </a:solidFill>
                <a:latin typeface="Arial Narrow"/>
                <a:cs typeface="Arial Narrow"/>
              </a:rPr>
              <a:t> </a:t>
            </a:r>
            <a:r>
              <a:rPr sz="900" spc="-5" dirty="0">
                <a:solidFill>
                  <a:srgbClr val="231F20"/>
                </a:solidFill>
                <a:latin typeface="Arial Narrow"/>
                <a:cs typeface="Arial Narrow"/>
              </a:rPr>
              <a:t>anbringen.</a:t>
            </a:r>
            <a:endParaRPr sz="900">
              <a:latin typeface="Arial Narrow"/>
              <a:cs typeface="Arial Narrow"/>
            </a:endParaRPr>
          </a:p>
          <a:p>
            <a:pPr marL="12700">
              <a:lnSpc>
                <a:spcPct val="100000"/>
              </a:lnSpc>
              <a:spcBef>
                <a:spcPts val="120"/>
              </a:spcBef>
            </a:pPr>
            <a:r>
              <a:rPr sz="900" b="1" dirty="0">
                <a:solidFill>
                  <a:srgbClr val="231F20"/>
                </a:solidFill>
                <a:latin typeface="Arial Narrow"/>
                <a:cs typeface="Arial Narrow"/>
              </a:rPr>
              <a:t>HINWEIS: </a:t>
            </a:r>
            <a:r>
              <a:rPr sz="900" dirty="0">
                <a:solidFill>
                  <a:srgbClr val="231F20"/>
                </a:solidFill>
                <a:latin typeface="Arial Narrow"/>
                <a:cs typeface="Arial Narrow"/>
              </a:rPr>
              <a:t>Verwenden Sie </a:t>
            </a:r>
            <a:r>
              <a:rPr sz="900" spc="-5" dirty="0">
                <a:solidFill>
                  <a:srgbClr val="231F20"/>
                </a:solidFill>
                <a:latin typeface="Arial Narrow"/>
                <a:cs typeface="Arial Narrow"/>
              </a:rPr>
              <a:t>immer eine </a:t>
            </a:r>
            <a:r>
              <a:rPr sz="900" dirty="0">
                <a:solidFill>
                  <a:srgbClr val="231F20"/>
                </a:solidFill>
                <a:latin typeface="Arial Narrow"/>
                <a:cs typeface="Arial Narrow"/>
              </a:rPr>
              <a:t>Filterkartusche, wenn </a:t>
            </a:r>
            <a:r>
              <a:rPr sz="900" spc="-5" dirty="0">
                <a:solidFill>
                  <a:srgbClr val="231F20"/>
                </a:solidFill>
                <a:latin typeface="Arial Narrow"/>
                <a:cs typeface="Arial Narrow"/>
              </a:rPr>
              <a:t>der </a:t>
            </a:r>
            <a:r>
              <a:rPr sz="900" dirty="0">
                <a:solidFill>
                  <a:srgbClr val="231F20"/>
                </a:solidFill>
                <a:latin typeface="Arial Narrow"/>
                <a:cs typeface="Arial Narrow"/>
              </a:rPr>
              <a:t>Whirlpool </a:t>
            </a:r>
            <a:r>
              <a:rPr sz="900" spc="-5" dirty="0">
                <a:solidFill>
                  <a:srgbClr val="231F20"/>
                </a:solidFill>
                <a:latin typeface="Arial Narrow"/>
                <a:cs typeface="Arial Narrow"/>
              </a:rPr>
              <a:t>in Gebrauch und mit </a:t>
            </a:r>
            <a:r>
              <a:rPr sz="900" dirty="0">
                <a:solidFill>
                  <a:srgbClr val="231F20"/>
                </a:solidFill>
                <a:latin typeface="Arial Narrow"/>
                <a:cs typeface="Arial Narrow"/>
              </a:rPr>
              <a:t>Wasser </a:t>
            </a:r>
            <a:r>
              <a:rPr sz="900" spc="-5" dirty="0">
                <a:solidFill>
                  <a:srgbClr val="231F20"/>
                </a:solidFill>
                <a:latin typeface="Arial Narrow"/>
                <a:cs typeface="Arial Narrow"/>
              </a:rPr>
              <a:t>gefüllt</a:t>
            </a:r>
            <a:r>
              <a:rPr sz="900" spc="-25" dirty="0">
                <a:solidFill>
                  <a:srgbClr val="231F20"/>
                </a:solidFill>
                <a:latin typeface="Arial Narrow"/>
                <a:cs typeface="Arial Narrow"/>
              </a:rPr>
              <a:t> </a:t>
            </a:r>
            <a:r>
              <a:rPr sz="900" spc="-5" dirty="0">
                <a:solidFill>
                  <a:srgbClr val="231F20"/>
                </a:solidFill>
                <a:latin typeface="Arial Narrow"/>
                <a:cs typeface="Arial Narrow"/>
              </a:rPr>
              <a:t>ist.</a:t>
            </a:r>
            <a:endParaRPr sz="900">
              <a:latin typeface="Arial Narrow"/>
              <a:cs typeface="Arial Narrow"/>
            </a:endParaRPr>
          </a:p>
          <a:p>
            <a:pPr>
              <a:lnSpc>
                <a:spcPct val="100000"/>
              </a:lnSpc>
            </a:pPr>
            <a:endParaRPr sz="1000">
              <a:latin typeface="Times New Roman"/>
              <a:cs typeface="Times New Roman"/>
            </a:endParaRPr>
          </a:p>
          <a:p>
            <a:pPr marR="440690" algn="ctr">
              <a:lnSpc>
                <a:spcPts val="894"/>
              </a:lnSpc>
              <a:spcBef>
                <a:spcPts val="710"/>
              </a:spcBef>
            </a:pPr>
            <a:r>
              <a:rPr sz="850" dirty="0">
                <a:solidFill>
                  <a:srgbClr val="231F20"/>
                </a:solidFill>
                <a:latin typeface="Arial Narrow"/>
                <a:cs typeface="Arial Narrow"/>
              </a:rPr>
              <a:t>Netzabdeckung</a:t>
            </a:r>
            <a:endParaRPr sz="850">
              <a:latin typeface="Arial Narrow"/>
              <a:cs typeface="Arial Narrow"/>
            </a:endParaRPr>
          </a:p>
          <a:p>
            <a:pPr marR="3094355" algn="ctr">
              <a:lnSpc>
                <a:spcPts val="894"/>
              </a:lnSpc>
            </a:pPr>
            <a:r>
              <a:rPr sz="850" dirty="0">
                <a:solidFill>
                  <a:srgbClr val="231F20"/>
                </a:solidFill>
                <a:latin typeface="Arial Narrow"/>
                <a:cs typeface="Arial Narrow"/>
              </a:rPr>
              <a:t>Basis</a:t>
            </a:r>
            <a:endParaRPr sz="850">
              <a:latin typeface="Arial Narrow"/>
              <a:cs typeface="Arial Narrow"/>
            </a:endParaRPr>
          </a:p>
        </p:txBody>
      </p:sp>
      <p:sp>
        <p:nvSpPr>
          <p:cNvPr id="165" name="object 165"/>
          <p:cNvSpPr txBox="1"/>
          <p:nvPr/>
        </p:nvSpPr>
        <p:spPr>
          <a:xfrm>
            <a:off x="524057" y="5467189"/>
            <a:ext cx="6413500" cy="3243580"/>
          </a:xfrm>
          <a:prstGeom prst="rect">
            <a:avLst/>
          </a:prstGeom>
        </p:spPr>
        <p:txBody>
          <a:bodyPr vert="horz" wrap="square" lIns="0" tIns="15240" rIns="0" bIns="0" rtlCol="0">
            <a:spAutoFit/>
          </a:bodyPr>
          <a:lstStyle/>
          <a:p>
            <a:pPr marL="576580" algn="ctr">
              <a:lnSpc>
                <a:spcPct val="100000"/>
              </a:lnSpc>
              <a:spcBef>
                <a:spcPts val="120"/>
              </a:spcBef>
            </a:pPr>
            <a:r>
              <a:rPr sz="900" spc="5" dirty="0">
                <a:solidFill>
                  <a:srgbClr val="231F20"/>
                </a:solidFill>
                <a:latin typeface="Arial Narrow"/>
                <a:cs typeface="Arial Narrow"/>
              </a:rPr>
              <a:t>Kartusche</a:t>
            </a:r>
            <a:endParaRPr sz="900">
              <a:latin typeface="Arial Narrow"/>
              <a:cs typeface="Arial Narrow"/>
            </a:endParaRPr>
          </a:p>
          <a:p>
            <a:pPr>
              <a:lnSpc>
                <a:spcPct val="100000"/>
              </a:lnSpc>
              <a:spcBef>
                <a:spcPts val="25"/>
              </a:spcBef>
            </a:pPr>
            <a:endParaRPr sz="1300">
              <a:latin typeface="Times New Roman"/>
              <a:cs typeface="Times New Roman"/>
            </a:endParaRPr>
          </a:p>
          <a:p>
            <a:pPr marL="12700">
              <a:lnSpc>
                <a:spcPct val="100000"/>
              </a:lnSpc>
            </a:pPr>
            <a:r>
              <a:rPr sz="1200" b="1" dirty="0">
                <a:solidFill>
                  <a:srgbClr val="231F20"/>
                </a:solidFill>
                <a:latin typeface="Arial Narrow"/>
                <a:cs typeface="Arial Narrow"/>
              </a:rPr>
              <a:t>Befüllung des Whirlpools mit</a:t>
            </a:r>
            <a:r>
              <a:rPr sz="1200" b="1" spc="-5" dirty="0">
                <a:solidFill>
                  <a:srgbClr val="231F20"/>
                </a:solidFill>
                <a:latin typeface="Arial Narrow"/>
                <a:cs typeface="Arial Narrow"/>
              </a:rPr>
              <a:t> </a:t>
            </a:r>
            <a:r>
              <a:rPr sz="1200" b="1" dirty="0">
                <a:solidFill>
                  <a:srgbClr val="231F20"/>
                </a:solidFill>
                <a:latin typeface="Arial Narrow"/>
                <a:cs typeface="Arial Narrow"/>
              </a:rPr>
              <a:t>Wasser</a:t>
            </a:r>
            <a:endParaRPr sz="1200">
              <a:latin typeface="Arial Narrow"/>
              <a:cs typeface="Arial Narrow"/>
            </a:endParaRPr>
          </a:p>
          <a:p>
            <a:pPr marL="168910" marR="2379345" indent="-156845">
              <a:lnSpc>
                <a:spcPts val="1000"/>
              </a:lnSpc>
              <a:spcBef>
                <a:spcPts val="360"/>
              </a:spcBef>
              <a:buAutoNum type="arabicPeriod"/>
              <a:tabLst>
                <a:tab pos="169545" algn="l"/>
              </a:tabLst>
            </a:pPr>
            <a:r>
              <a:rPr sz="900" dirty="0">
                <a:solidFill>
                  <a:srgbClr val="231F20"/>
                </a:solidFill>
                <a:latin typeface="Arial Narrow"/>
                <a:cs typeface="Arial Narrow"/>
              </a:rPr>
              <a:t>Vergewissern Sie </a:t>
            </a:r>
            <a:r>
              <a:rPr sz="900" spc="-5" dirty="0">
                <a:solidFill>
                  <a:srgbClr val="231F20"/>
                </a:solidFill>
                <a:latin typeface="Arial Narrow"/>
                <a:cs typeface="Arial Narrow"/>
              </a:rPr>
              <a:t>sich vor dem </a:t>
            </a:r>
            <a:r>
              <a:rPr sz="900" dirty="0">
                <a:solidFill>
                  <a:srgbClr val="231F20"/>
                </a:solidFill>
                <a:latin typeface="Arial Narrow"/>
                <a:cs typeface="Arial Narrow"/>
              </a:rPr>
              <a:t>Befüllen </a:t>
            </a:r>
            <a:r>
              <a:rPr sz="900" spc="-5" dirty="0">
                <a:solidFill>
                  <a:srgbClr val="231F20"/>
                </a:solidFill>
                <a:latin typeface="Arial Narrow"/>
                <a:cs typeface="Arial Narrow"/>
              </a:rPr>
              <a:t>mit </a:t>
            </a:r>
            <a:r>
              <a:rPr sz="900" dirty="0">
                <a:solidFill>
                  <a:srgbClr val="231F20"/>
                </a:solidFill>
                <a:latin typeface="Arial Narrow"/>
                <a:cs typeface="Arial Narrow"/>
              </a:rPr>
              <a:t>Wasser, </a:t>
            </a:r>
            <a:r>
              <a:rPr sz="900" spc="-5" dirty="0">
                <a:solidFill>
                  <a:srgbClr val="231F20"/>
                </a:solidFill>
                <a:latin typeface="Arial Narrow"/>
                <a:cs typeface="Arial Narrow"/>
              </a:rPr>
              <a:t>dass die </a:t>
            </a:r>
            <a:r>
              <a:rPr sz="900" dirty="0">
                <a:solidFill>
                  <a:srgbClr val="231F20"/>
                </a:solidFill>
                <a:latin typeface="Arial Narrow"/>
                <a:cs typeface="Arial Narrow"/>
              </a:rPr>
              <a:t>Kappe </a:t>
            </a:r>
            <a:r>
              <a:rPr sz="900" spc="-5" dirty="0">
                <a:solidFill>
                  <a:srgbClr val="231F20"/>
                </a:solidFill>
                <a:latin typeface="Arial Narrow"/>
                <a:cs typeface="Arial Narrow"/>
              </a:rPr>
              <a:t>des </a:t>
            </a:r>
            <a:r>
              <a:rPr sz="900" dirty="0">
                <a:solidFill>
                  <a:srgbClr val="231F20"/>
                </a:solidFill>
                <a:latin typeface="Arial Narrow"/>
                <a:cs typeface="Arial Narrow"/>
              </a:rPr>
              <a:t>Bodenablassventils  </a:t>
            </a:r>
            <a:r>
              <a:rPr sz="900" spc="-5" dirty="0">
                <a:solidFill>
                  <a:srgbClr val="231F20"/>
                </a:solidFill>
                <a:latin typeface="Arial Narrow"/>
                <a:cs typeface="Arial Narrow"/>
              </a:rPr>
              <a:t>sicher verschlossen</a:t>
            </a:r>
            <a:r>
              <a:rPr sz="900" spc="-10" dirty="0">
                <a:solidFill>
                  <a:srgbClr val="231F20"/>
                </a:solidFill>
                <a:latin typeface="Arial Narrow"/>
                <a:cs typeface="Arial Narrow"/>
              </a:rPr>
              <a:t> </a:t>
            </a:r>
            <a:r>
              <a:rPr sz="900" spc="-5" dirty="0">
                <a:solidFill>
                  <a:srgbClr val="231F20"/>
                </a:solidFill>
                <a:latin typeface="Arial Narrow"/>
                <a:cs typeface="Arial Narrow"/>
              </a:rPr>
              <a:t>ist.</a:t>
            </a:r>
            <a:endParaRPr sz="900">
              <a:latin typeface="Arial Narrow"/>
              <a:cs typeface="Arial Narrow"/>
            </a:endParaRPr>
          </a:p>
          <a:p>
            <a:pPr marL="168910" marR="2386330" indent="-156845">
              <a:lnSpc>
                <a:spcPts val="1000"/>
              </a:lnSpc>
              <a:buAutoNum type="arabicPeriod"/>
              <a:tabLst>
                <a:tab pos="169545" algn="l"/>
              </a:tabLst>
            </a:pPr>
            <a:r>
              <a:rPr sz="900" dirty="0">
                <a:solidFill>
                  <a:srgbClr val="231F20"/>
                </a:solidFill>
                <a:latin typeface="Arial Narrow"/>
                <a:cs typeface="Arial Narrow"/>
              </a:rPr>
              <a:t>Füllen Sie </a:t>
            </a:r>
            <a:r>
              <a:rPr sz="900" spc="-5" dirty="0">
                <a:solidFill>
                  <a:srgbClr val="231F20"/>
                </a:solidFill>
                <a:latin typeface="Arial Narrow"/>
                <a:cs typeface="Arial Narrow"/>
              </a:rPr>
              <a:t>die </a:t>
            </a:r>
            <a:r>
              <a:rPr sz="900" dirty="0">
                <a:solidFill>
                  <a:srgbClr val="231F20"/>
                </a:solidFill>
                <a:latin typeface="Arial Narrow"/>
                <a:cs typeface="Arial Narrow"/>
              </a:rPr>
              <a:t>Whirlpool-Wanne </a:t>
            </a:r>
            <a:r>
              <a:rPr sz="900" spc="-5" dirty="0">
                <a:solidFill>
                  <a:srgbClr val="231F20"/>
                </a:solidFill>
                <a:latin typeface="Arial Narrow"/>
                <a:cs typeface="Arial Narrow"/>
              </a:rPr>
              <a:t>mit </a:t>
            </a:r>
            <a:r>
              <a:rPr sz="900" dirty="0">
                <a:solidFill>
                  <a:srgbClr val="231F20"/>
                </a:solidFill>
                <a:latin typeface="Arial Narrow"/>
                <a:cs typeface="Arial Narrow"/>
              </a:rPr>
              <a:t>frischem Wasser </a:t>
            </a:r>
            <a:r>
              <a:rPr sz="900" spc="-5" dirty="0">
                <a:solidFill>
                  <a:srgbClr val="231F20"/>
                </a:solidFill>
                <a:latin typeface="Arial Narrow"/>
                <a:cs typeface="Arial Narrow"/>
              </a:rPr>
              <a:t>bis zu einem </a:t>
            </a:r>
            <a:r>
              <a:rPr sz="900" dirty="0">
                <a:solidFill>
                  <a:srgbClr val="231F20"/>
                </a:solidFill>
                <a:latin typeface="Arial Narrow"/>
                <a:cs typeface="Arial Narrow"/>
              </a:rPr>
              <a:t>Niveau </a:t>
            </a:r>
            <a:r>
              <a:rPr sz="900" spc="-5" dirty="0">
                <a:solidFill>
                  <a:srgbClr val="231F20"/>
                </a:solidFill>
                <a:latin typeface="Arial Narrow"/>
                <a:cs typeface="Arial Narrow"/>
              </a:rPr>
              <a:t>zwischen MIN und  MAX, das auf der </a:t>
            </a:r>
            <a:r>
              <a:rPr sz="900" dirty="0">
                <a:solidFill>
                  <a:srgbClr val="231F20"/>
                </a:solidFill>
                <a:latin typeface="Arial Narrow"/>
                <a:cs typeface="Arial Narrow"/>
              </a:rPr>
              <a:t>Innenseite </a:t>
            </a:r>
            <a:r>
              <a:rPr sz="900" spc="-5" dirty="0">
                <a:solidFill>
                  <a:srgbClr val="231F20"/>
                </a:solidFill>
                <a:latin typeface="Arial Narrow"/>
                <a:cs typeface="Arial Narrow"/>
              </a:rPr>
              <a:t>der </a:t>
            </a:r>
            <a:r>
              <a:rPr sz="900" dirty="0">
                <a:solidFill>
                  <a:srgbClr val="231F20"/>
                </a:solidFill>
                <a:latin typeface="Arial Narrow"/>
                <a:cs typeface="Arial Narrow"/>
              </a:rPr>
              <a:t>Whirlpool-Wand </a:t>
            </a:r>
            <a:r>
              <a:rPr sz="900" spc="-5" dirty="0">
                <a:solidFill>
                  <a:srgbClr val="231F20"/>
                </a:solidFill>
                <a:latin typeface="Arial Narrow"/>
                <a:cs typeface="Arial Narrow"/>
              </a:rPr>
              <a:t>markiert</a:t>
            </a:r>
            <a:r>
              <a:rPr sz="900" spc="-20" dirty="0">
                <a:solidFill>
                  <a:srgbClr val="231F20"/>
                </a:solidFill>
                <a:latin typeface="Arial Narrow"/>
                <a:cs typeface="Arial Narrow"/>
              </a:rPr>
              <a:t> </a:t>
            </a:r>
            <a:r>
              <a:rPr sz="900" spc="-5" dirty="0">
                <a:solidFill>
                  <a:srgbClr val="231F20"/>
                </a:solidFill>
                <a:latin typeface="Arial Narrow"/>
                <a:cs typeface="Arial Narrow"/>
              </a:rPr>
              <a:t>ist.</a:t>
            </a:r>
            <a:endParaRPr sz="900">
              <a:latin typeface="Arial Narrow"/>
              <a:cs typeface="Arial Narrow"/>
            </a:endParaRPr>
          </a:p>
          <a:p>
            <a:pPr marL="12700">
              <a:lnSpc>
                <a:spcPct val="100000"/>
              </a:lnSpc>
              <a:spcBef>
                <a:spcPts val="300"/>
              </a:spcBef>
            </a:pPr>
            <a:r>
              <a:rPr sz="900" b="1" dirty="0">
                <a:solidFill>
                  <a:srgbClr val="231F20"/>
                </a:solidFill>
                <a:latin typeface="Arial Narrow"/>
                <a:cs typeface="Arial Narrow"/>
              </a:rPr>
              <a:t>WARNUNG:</a:t>
            </a:r>
            <a:endParaRPr sz="900">
              <a:latin typeface="Arial Narrow"/>
              <a:cs typeface="Arial Narrow"/>
            </a:endParaRPr>
          </a:p>
          <a:p>
            <a:pPr marL="12700">
              <a:lnSpc>
                <a:spcPts val="1040"/>
              </a:lnSpc>
              <a:spcBef>
                <a:spcPts val="120"/>
              </a:spcBef>
            </a:pPr>
            <a:r>
              <a:rPr sz="900" dirty="0">
                <a:solidFill>
                  <a:srgbClr val="231F20"/>
                </a:solidFill>
                <a:latin typeface="Arial Narrow"/>
                <a:cs typeface="Arial Narrow"/>
              </a:rPr>
              <a:t>Überfüllen Sie </a:t>
            </a:r>
            <a:r>
              <a:rPr sz="900" spc="-5" dirty="0">
                <a:solidFill>
                  <a:srgbClr val="231F20"/>
                </a:solidFill>
                <a:latin typeface="Arial Narrow"/>
                <a:cs typeface="Arial Narrow"/>
              </a:rPr>
              <a:t>den </a:t>
            </a:r>
            <a:r>
              <a:rPr sz="900" dirty="0">
                <a:solidFill>
                  <a:srgbClr val="231F20"/>
                </a:solidFill>
                <a:latin typeface="Arial Narrow"/>
                <a:cs typeface="Arial Narrow"/>
              </a:rPr>
              <a:t>Whirlpool</a:t>
            </a:r>
            <a:r>
              <a:rPr sz="900" spc="-5" dirty="0">
                <a:solidFill>
                  <a:srgbClr val="231F20"/>
                </a:solidFill>
                <a:latin typeface="Arial Narrow"/>
                <a:cs typeface="Arial Narrow"/>
              </a:rPr>
              <a:t> </a:t>
            </a:r>
            <a:r>
              <a:rPr sz="900" dirty="0">
                <a:solidFill>
                  <a:srgbClr val="231F20"/>
                </a:solidFill>
                <a:latin typeface="Arial Narrow"/>
                <a:cs typeface="Arial Narrow"/>
              </a:rPr>
              <a:t>nicht.</a:t>
            </a:r>
            <a:endParaRPr sz="900">
              <a:latin typeface="Arial Narrow"/>
              <a:cs typeface="Arial Narrow"/>
            </a:endParaRPr>
          </a:p>
          <a:p>
            <a:pPr marL="12700" marR="2379980">
              <a:lnSpc>
                <a:spcPts val="1000"/>
              </a:lnSpc>
              <a:spcBef>
                <a:spcPts val="60"/>
              </a:spcBef>
            </a:pPr>
            <a:r>
              <a:rPr sz="900" dirty="0">
                <a:solidFill>
                  <a:srgbClr val="231F20"/>
                </a:solidFill>
                <a:latin typeface="Arial Narrow"/>
                <a:cs typeface="Arial Narrow"/>
              </a:rPr>
              <a:t>Nutzen Sie </a:t>
            </a:r>
            <a:r>
              <a:rPr sz="900" spc="-5" dirty="0">
                <a:solidFill>
                  <a:srgbClr val="231F20"/>
                </a:solidFill>
                <a:latin typeface="Arial Narrow"/>
                <a:cs typeface="Arial Narrow"/>
              </a:rPr>
              <a:t>den </a:t>
            </a:r>
            <a:r>
              <a:rPr sz="900" dirty="0">
                <a:solidFill>
                  <a:srgbClr val="231F20"/>
                </a:solidFill>
                <a:latin typeface="Arial Narrow"/>
                <a:cs typeface="Arial Narrow"/>
              </a:rPr>
              <a:t>Whirlpool </a:t>
            </a:r>
            <a:r>
              <a:rPr sz="900" spc="-5" dirty="0">
                <a:solidFill>
                  <a:srgbClr val="231F20"/>
                </a:solidFill>
                <a:latin typeface="Arial Narrow"/>
                <a:cs typeface="Arial Narrow"/>
              </a:rPr>
              <a:t>erst, </a:t>
            </a:r>
            <a:r>
              <a:rPr sz="900" dirty="0">
                <a:solidFill>
                  <a:srgbClr val="231F20"/>
                </a:solidFill>
                <a:latin typeface="Arial Narrow"/>
                <a:cs typeface="Arial Narrow"/>
              </a:rPr>
              <a:t>wenn </a:t>
            </a:r>
            <a:r>
              <a:rPr sz="900" spc="-5" dirty="0">
                <a:solidFill>
                  <a:srgbClr val="231F20"/>
                </a:solidFill>
                <a:latin typeface="Arial Narrow"/>
                <a:cs typeface="Arial Narrow"/>
              </a:rPr>
              <a:t>das </a:t>
            </a:r>
            <a:r>
              <a:rPr sz="900" dirty="0">
                <a:solidFill>
                  <a:srgbClr val="231F20"/>
                </a:solidFill>
                <a:latin typeface="Arial Narrow"/>
                <a:cs typeface="Arial Narrow"/>
              </a:rPr>
              <a:t>Wasser </a:t>
            </a:r>
            <a:r>
              <a:rPr sz="900" spc="-5" dirty="0">
                <a:solidFill>
                  <a:srgbClr val="231F20"/>
                </a:solidFill>
                <a:latin typeface="Arial Narrow"/>
                <a:cs typeface="Arial Narrow"/>
              </a:rPr>
              <a:t>Linie mit der Markierung MIN erreicht hat.  </a:t>
            </a:r>
            <a:r>
              <a:rPr sz="900" dirty="0">
                <a:solidFill>
                  <a:srgbClr val="231F20"/>
                </a:solidFill>
                <a:latin typeface="Arial Narrow"/>
                <a:cs typeface="Arial Narrow"/>
              </a:rPr>
              <a:t>Bewegen Sie </a:t>
            </a:r>
            <a:r>
              <a:rPr sz="900" spc="-5" dirty="0">
                <a:solidFill>
                  <a:srgbClr val="231F20"/>
                </a:solidFill>
                <a:latin typeface="Arial Narrow"/>
                <a:cs typeface="Arial Narrow"/>
              </a:rPr>
              <a:t>die </a:t>
            </a:r>
            <a:r>
              <a:rPr sz="900" dirty="0">
                <a:solidFill>
                  <a:srgbClr val="231F20"/>
                </a:solidFill>
                <a:latin typeface="Arial Narrow"/>
                <a:cs typeface="Arial Narrow"/>
              </a:rPr>
              <a:t>Whirlpool-Wanne </a:t>
            </a:r>
            <a:r>
              <a:rPr sz="900" spc="-5" dirty="0">
                <a:solidFill>
                  <a:srgbClr val="231F20"/>
                </a:solidFill>
                <a:latin typeface="Arial Narrow"/>
                <a:cs typeface="Arial Narrow"/>
              </a:rPr>
              <a:t>niemals, </a:t>
            </a:r>
            <a:r>
              <a:rPr sz="900" dirty="0">
                <a:solidFill>
                  <a:srgbClr val="231F20"/>
                </a:solidFill>
                <a:latin typeface="Arial Narrow"/>
                <a:cs typeface="Arial Narrow"/>
              </a:rPr>
              <a:t>wenn </a:t>
            </a:r>
            <a:r>
              <a:rPr sz="900" spc="-5" dirty="0">
                <a:solidFill>
                  <a:srgbClr val="231F20"/>
                </a:solidFill>
                <a:latin typeface="Arial Narrow"/>
                <a:cs typeface="Arial Narrow"/>
              </a:rPr>
              <a:t>sich </a:t>
            </a:r>
            <a:r>
              <a:rPr sz="900" dirty="0">
                <a:solidFill>
                  <a:srgbClr val="231F20"/>
                </a:solidFill>
                <a:latin typeface="Arial Narrow"/>
                <a:cs typeface="Arial Narrow"/>
              </a:rPr>
              <a:t>Wasser </a:t>
            </a:r>
            <a:r>
              <a:rPr sz="900" spc="-5" dirty="0">
                <a:solidFill>
                  <a:srgbClr val="231F20"/>
                </a:solidFill>
                <a:latin typeface="Arial Narrow"/>
                <a:cs typeface="Arial Narrow"/>
              </a:rPr>
              <a:t>darin befindet und/oder </a:t>
            </a:r>
            <a:r>
              <a:rPr sz="900" dirty="0">
                <a:solidFill>
                  <a:srgbClr val="231F20"/>
                </a:solidFill>
                <a:latin typeface="Arial Narrow"/>
                <a:cs typeface="Arial Narrow"/>
              </a:rPr>
              <a:t>wenn </a:t>
            </a:r>
            <a:r>
              <a:rPr sz="900" spc="-5" dirty="0">
                <a:solidFill>
                  <a:srgbClr val="231F20"/>
                </a:solidFill>
                <a:latin typeface="Arial Narrow"/>
                <a:cs typeface="Arial Narrow"/>
              </a:rPr>
              <a:t>der  </a:t>
            </a:r>
            <a:r>
              <a:rPr sz="900" dirty="0">
                <a:solidFill>
                  <a:srgbClr val="231F20"/>
                </a:solidFill>
                <a:latin typeface="Arial Narrow"/>
                <a:cs typeface="Arial Narrow"/>
              </a:rPr>
              <a:t>Schaltkasten </a:t>
            </a:r>
            <a:r>
              <a:rPr sz="900" spc="-5" dirty="0">
                <a:solidFill>
                  <a:srgbClr val="231F20"/>
                </a:solidFill>
                <a:latin typeface="Arial Narrow"/>
                <a:cs typeface="Arial Narrow"/>
              </a:rPr>
              <a:t>angebracht ist, da dies den </a:t>
            </a:r>
            <a:r>
              <a:rPr sz="900" dirty="0">
                <a:solidFill>
                  <a:srgbClr val="231F20"/>
                </a:solidFill>
                <a:latin typeface="Arial Narrow"/>
                <a:cs typeface="Arial Narrow"/>
              </a:rPr>
              <a:t>Whirlpool </a:t>
            </a:r>
            <a:r>
              <a:rPr sz="900" spc="-5" dirty="0">
                <a:solidFill>
                  <a:srgbClr val="231F20"/>
                </a:solidFill>
                <a:latin typeface="Arial Narrow"/>
                <a:cs typeface="Arial Narrow"/>
              </a:rPr>
              <a:t>oder den </a:t>
            </a:r>
            <a:r>
              <a:rPr sz="900" dirty="0">
                <a:solidFill>
                  <a:srgbClr val="231F20"/>
                </a:solidFill>
                <a:latin typeface="Arial Narrow"/>
                <a:cs typeface="Arial Narrow"/>
              </a:rPr>
              <a:t>Schaltkasten </a:t>
            </a:r>
            <a:r>
              <a:rPr sz="900" spc="-5" dirty="0">
                <a:solidFill>
                  <a:srgbClr val="231F20"/>
                </a:solidFill>
                <a:latin typeface="Arial Narrow"/>
                <a:cs typeface="Arial Narrow"/>
              </a:rPr>
              <a:t>beschädigen</a:t>
            </a:r>
            <a:r>
              <a:rPr sz="900" spc="-45" dirty="0">
                <a:solidFill>
                  <a:srgbClr val="231F20"/>
                </a:solidFill>
                <a:latin typeface="Arial Narrow"/>
                <a:cs typeface="Arial Narrow"/>
              </a:rPr>
              <a:t> </a:t>
            </a:r>
            <a:r>
              <a:rPr sz="900" spc="-5" dirty="0">
                <a:solidFill>
                  <a:srgbClr val="231F20"/>
                </a:solidFill>
                <a:latin typeface="Arial Narrow"/>
                <a:cs typeface="Arial Narrow"/>
              </a:rPr>
              <a:t>kann.</a:t>
            </a:r>
            <a:endParaRPr sz="900">
              <a:latin typeface="Arial Narrow"/>
              <a:cs typeface="Arial Narrow"/>
            </a:endParaRPr>
          </a:p>
          <a:p>
            <a:pPr marL="12700" marR="2303145">
              <a:lnSpc>
                <a:spcPts val="1000"/>
              </a:lnSpc>
            </a:pPr>
            <a:r>
              <a:rPr sz="900" spc="-5" dirty="0">
                <a:solidFill>
                  <a:srgbClr val="231F20"/>
                </a:solidFill>
                <a:latin typeface="Arial Narrow"/>
                <a:cs typeface="Arial Narrow"/>
              </a:rPr>
              <a:t>Lassen </a:t>
            </a:r>
            <a:r>
              <a:rPr sz="900" dirty="0">
                <a:solidFill>
                  <a:srgbClr val="231F20"/>
                </a:solidFill>
                <a:latin typeface="Arial Narrow"/>
                <a:cs typeface="Arial Narrow"/>
              </a:rPr>
              <a:t>Sie </a:t>
            </a:r>
            <a:r>
              <a:rPr sz="900" spc="-5" dirty="0">
                <a:solidFill>
                  <a:srgbClr val="231F20"/>
                </a:solidFill>
                <a:latin typeface="Arial Narrow"/>
                <a:cs typeface="Arial Narrow"/>
              </a:rPr>
              <a:t>niemals </a:t>
            </a:r>
            <a:r>
              <a:rPr sz="900" dirty="0">
                <a:solidFill>
                  <a:srgbClr val="231F20"/>
                </a:solidFill>
                <a:latin typeface="Arial Narrow"/>
                <a:cs typeface="Arial Narrow"/>
              </a:rPr>
              <a:t>Wasser </a:t>
            </a:r>
            <a:r>
              <a:rPr sz="900" spc="-5" dirty="0">
                <a:solidFill>
                  <a:srgbClr val="231F20"/>
                </a:solidFill>
                <a:latin typeface="Arial Narrow"/>
                <a:cs typeface="Arial Narrow"/>
              </a:rPr>
              <a:t>mit einer </a:t>
            </a:r>
            <a:r>
              <a:rPr sz="900" dirty="0">
                <a:solidFill>
                  <a:srgbClr val="231F20"/>
                </a:solidFill>
                <a:latin typeface="Arial Narrow"/>
                <a:cs typeface="Arial Narrow"/>
              </a:rPr>
              <a:t>Temperatur </a:t>
            </a:r>
            <a:r>
              <a:rPr sz="900" spc="-5" dirty="0">
                <a:solidFill>
                  <a:srgbClr val="231F20"/>
                </a:solidFill>
                <a:latin typeface="Arial Narrow"/>
                <a:cs typeface="Arial Narrow"/>
              </a:rPr>
              <a:t>von mehr als 40 </a:t>
            </a:r>
            <a:r>
              <a:rPr sz="900" dirty="0">
                <a:solidFill>
                  <a:srgbClr val="231F20"/>
                </a:solidFill>
                <a:latin typeface="Arial Narrow"/>
                <a:cs typeface="Arial Narrow"/>
              </a:rPr>
              <a:t>°C (104 °F) </a:t>
            </a:r>
            <a:r>
              <a:rPr sz="900" spc="-5" dirty="0">
                <a:solidFill>
                  <a:srgbClr val="231F20"/>
                </a:solidFill>
                <a:latin typeface="Arial Narrow"/>
                <a:cs typeface="Arial Narrow"/>
              </a:rPr>
              <a:t>direkt in den  </a:t>
            </a:r>
            <a:r>
              <a:rPr sz="900" dirty="0">
                <a:solidFill>
                  <a:srgbClr val="231F20"/>
                </a:solidFill>
                <a:latin typeface="Arial Narrow"/>
                <a:cs typeface="Arial Narrow"/>
              </a:rPr>
              <a:t>Whirlpool </a:t>
            </a:r>
            <a:r>
              <a:rPr sz="900" spc="-5" dirty="0">
                <a:solidFill>
                  <a:srgbClr val="231F20"/>
                </a:solidFill>
                <a:latin typeface="Arial Narrow"/>
                <a:cs typeface="Arial Narrow"/>
              </a:rPr>
              <a:t>ein. </a:t>
            </a:r>
            <a:r>
              <a:rPr sz="900" dirty="0">
                <a:solidFill>
                  <a:srgbClr val="231F20"/>
                </a:solidFill>
                <a:latin typeface="Arial Narrow"/>
                <a:cs typeface="Arial Narrow"/>
              </a:rPr>
              <a:t>Wir </a:t>
            </a:r>
            <a:r>
              <a:rPr sz="900" spc="-5" dirty="0">
                <a:solidFill>
                  <a:srgbClr val="231F20"/>
                </a:solidFill>
                <a:latin typeface="Arial Narrow"/>
                <a:cs typeface="Arial Narrow"/>
              </a:rPr>
              <a:t>empfehlen </a:t>
            </a:r>
            <a:r>
              <a:rPr sz="900" dirty="0">
                <a:solidFill>
                  <a:srgbClr val="231F20"/>
                </a:solidFill>
                <a:latin typeface="Arial Narrow"/>
                <a:cs typeface="Arial Narrow"/>
              </a:rPr>
              <a:t>Ihnen, </a:t>
            </a:r>
            <a:r>
              <a:rPr sz="900" spc="-5" dirty="0">
                <a:solidFill>
                  <a:srgbClr val="231F20"/>
                </a:solidFill>
                <a:latin typeface="Arial Narrow"/>
                <a:cs typeface="Arial Narrow"/>
              </a:rPr>
              <a:t>die </a:t>
            </a:r>
            <a:r>
              <a:rPr sz="900" dirty="0">
                <a:solidFill>
                  <a:srgbClr val="231F20"/>
                </a:solidFill>
                <a:latin typeface="Arial Narrow"/>
                <a:cs typeface="Arial Narrow"/>
              </a:rPr>
              <a:t>Whirlpool-Wanne </a:t>
            </a:r>
            <a:r>
              <a:rPr sz="900" spc="-5" dirty="0">
                <a:solidFill>
                  <a:srgbClr val="231F20"/>
                </a:solidFill>
                <a:latin typeface="Arial Narrow"/>
                <a:cs typeface="Arial Narrow"/>
              </a:rPr>
              <a:t>mit lauwarmem </a:t>
            </a:r>
            <a:r>
              <a:rPr sz="900" dirty="0">
                <a:solidFill>
                  <a:srgbClr val="231F20"/>
                </a:solidFill>
                <a:latin typeface="Arial Narrow"/>
                <a:cs typeface="Arial Narrow"/>
              </a:rPr>
              <a:t>Wasser </a:t>
            </a:r>
            <a:r>
              <a:rPr sz="900" spc="-5" dirty="0">
                <a:solidFill>
                  <a:srgbClr val="231F20"/>
                </a:solidFill>
                <a:latin typeface="Arial Narrow"/>
                <a:cs typeface="Arial Narrow"/>
              </a:rPr>
              <a:t>zu </a:t>
            </a:r>
            <a:r>
              <a:rPr sz="900" dirty="0">
                <a:solidFill>
                  <a:srgbClr val="231F20"/>
                </a:solidFill>
                <a:latin typeface="Arial Narrow"/>
                <a:cs typeface="Arial Narrow"/>
              </a:rPr>
              <a:t>füllen, </a:t>
            </a:r>
            <a:r>
              <a:rPr sz="900" spc="-5" dirty="0">
                <a:solidFill>
                  <a:srgbClr val="231F20"/>
                </a:solidFill>
                <a:latin typeface="Arial Narrow"/>
                <a:cs typeface="Arial Narrow"/>
              </a:rPr>
              <a:t>um sie  schneller zu heizen und </a:t>
            </a:r>
            <a:r>
              <a:rPr sz="900" dirty="0">
                <a:solidFill>
                  <a:srgbClr val="231F20"/>
                </a:solidFill>
                <a:latin typeface="Arial Narrow"/>
                <a:cs typeface="Arial Narrow"/>
              </a:rPr>
              <a:t>Energie </a:t>
            </a:r>
            <a:r>
              <a:rPr sz="900" spc="-5" dirty="0">
                <a:solidFill>
                  <a:srgbClr val="231F20"/>
                </a:solidFill>
                <a:latin typeface="Arial Narrow"/>
                <a:cs typeface="Arial Narrow"/>
              </a:rPr>
              <a:t>zu</a:t>
            </a:r>
            <a:r>
              <a:rPr sz="900" spc="-10" dirty="0">
                <a:solidFill>
                  <a:srgbClr val="231F20"/>
                </a:solidFill>
                <a:latin typeface="Arial Narrow"/>
                <a:cs typeface="Arial Narrow"/>
              </a:rPr>
              <a:t> </a:t>
            </a:r>
            <a:r>
              <a:rPr sz="900" spc="-5" dirty="0">
                <a:solidFill>
                  <a:srgbClr val="231F20"/>
                </a:solidFill>
                <a:latin typeface="Arial Narrow"/>
                <a:cs typeface="Arial Narrow"/>
              </a:rPr>
              <a:t>sparen.</a:t>
            </a:r>
            <a:endParaRPr sz="900">
              <a:latin typeface="Arial Narrow"/>
              <a:cs typeface="Arial Narrow"/>
            </a:endParaRPr>
          </a:p>
          <a:p>
            <a:pPr>
              <a:lnSpc>
                <a:spcPct val="100000"/>
              </a:lnSpc>
              <a:spcBef>
                <a:spcPts val="15"/>
              </a:spcBef>
            </a:pPr>
            <a:endParaRPr sz="800">
              <a:latin typeface="Times New Roman"/>
              <a:cs typeface="Times New Roman"/>
            </a:endParaRPr>
          </a:p>
          <a:p>
            <a:pPr marL="12700">
              <a:lnSpc>
                <a:spcPct val="100000"/>
              </a:lnSpc>
            </a:pPr>
            <a:r>
              <a:rPr sz="1200" b="1" dirty="0">
                <a:solidFill>
                  <a:srgbClr val="231F20"/>
                </a:solidFill>
                <a:latin typeface="Arial Narrow"/>
                <a:cs typeface="Arial Narrow"/>
              </a:rPr>
              <a:t>Erwärmung des</a:t>
            </a:r>
            <a:r>
              <a:rPr sz="1200" b="1" spc="-5" dirty="0">
                <a:solidFill>
                  <a:srgbClr val="231F20"/>
                </a:solidFill>
                <a:latin typeface="Arial Narrow"/>
                <a:cs typeface="Arial Narrow"/>
              </a:rPr>
              <a:t> </a:t>
            </a:r>
            <a:r>
              <a:rPr sz="1200" b="1" dirty="0">
                <a:solidFill>
                  <a:srgbClr val="231F20"/>
                </a:solidFill>
                <a:latin typeface="Arial Narrow"/>
                <a:cs typeface="Arial Narrow"/>
              </a:rPr>
              <a:t>Wassers</a:t>
            </a:r>
            <a:endParaRPr sz="1200">
              <a:latin typeface="Arial Narrow"/>
              <a:cs typeface="Arial Narrow"/>
            </a:endParaRPr>
          </a:p>
          <a:p>
            <a:pPr marL="168910" marR="92710" indent="-156845">
              <a:lnSpc>
                <a:spcPts val="1000"/>
              </a:lnSpc>
              <a:spcBef>
                <a:spcPts val="360"/>
              </a:spcBef>
              <a:buAutoNum type="arabicPeriod"/>
              <a:tabLst>
                <a:tab pos="169545" algn="l"/>
              </a:tabLst>
            </a:pPr>
            <a:r>
              <a:rPr sz="900" spc="-5" dirty="0">
                <a:solidFill>
                  <a:srgbClr val="231F20"/>
                </a:solidFill>
                <a:latin typeface="Arial Narrow"/>
                <a:cs typeface="Arial Narrow"/>
              </a:rPr>
              <a:t>Legen </a:t>
            </a:r>
            <a:r>
              <a:rPr sz="900" dirty="0">
                <a:solidFill>
                  <a:srgbClr val="231F20"/>
                </a:solidFill>
                <a:latin typeface="Arial Narrow"/>
                <a:cs typeface="Arial Narrow"/>
              </a:rPr>
              <a:t>Sie </a:t>
            </a:r>
            <a:r>
              <a:rPr sz="900" spc="-5" dirty="0">
                <a:solidFill>
                  <a:srgbClr val="231F20"/>
                </a:solidFill>
                <a:latin typeface="Arial Narrow"/>
                <a:cs typeface="Arial Narrow"/>
              </a:rPr>
              <a:t>die den </a:t>
            </a:r>
            <a:r>
              <a:rPr sz="900" dirty="0">
                <a:solidFill>
                  <a:srgbClr val="231F20"/>
                </a:solidFill>
                <a:latin typeface="Arial Narrow"/>
                <a:cs typeface="Arial Narrow"/>
              </a:rPr>
              <a:t>Bladder </a:t>
            </a:r>
            <a:r>
              <a:rPr sz="900" spc="-5" dirty="0">
                <a:solidFill>
                  <a:srgbClr val="231F20"/>
                </a:solidFill>
                <a:latin typeface="Arial Narrow"/>
                <a:cs typeface="Arial Narrow"/>
              </a:rPr>
              <a:t>und die </a:t>
            </a:r>
            <a:r>
              <a:rPr sz="900" dirty="0">
                <a:solidFill>
                  <a:srgbClr val="231F20"/>
                </a:solidFill>
                <a:latin typeface="Arial Narrow"/>
                <a:cs typeface="Arial Narrow"/>
              </a:rPr>
              <a:t>Whirlpool-Abdeckung </a:t>
            </a:r>
            <a:r>
              <a:rPr sz="900" spc="-5" dirty="0">
                <a:solidFill>
                  <a:srgbClr val="231F20"/>
                </a:solidFill>
                <a:latin typeface="Arial Narrow"/>
                <a:cs typeface="Arial Narrow"/>
              </a:rPr>
              <a:t>über die </a:t>
            </a:r>
            <a:r>
              <a:rPr sz="900" dirty="0">
                <a:solidFill>
                  <a:srgbClr val="231F20"/>
                </a:solidFill>
                <a:latin typeface="Arial Narrow"/>
                <a:cs typeface="Arial Narrow"/>
              </a:rPr>
              <a:t>Whirlpool-Wanne </a:t>
            </a:r>
            <a:r>
              <a:rPr sz="900" spc="-5" dirty="0">
                <a:solidFill>
                  <a:srgbClr val="231F20"/>
                </a:solidFill>
                <a:latin typeface="Arial Narrow"/>
                <a:cs typeface="Arial Narrow"/>
              </a:rPr>
              <a:t>und vergewissern </a:t>
            </a:r>
            <a:r>
              <a:rPr sz="900" dirty="0">
                <a:solidFill>
                  <a:srgbClr val="231F20"/>
                </a:solidFill>
                <a:latin typeface="Arial Narrow"/>
                <a:cs typeface="Arial Narrow"/>
              </a:rPr>
              <a:t>Sie </a:t>
            </a:r>
            <a:r>
              <a:rPr sz="900" spc="-5" dirty="0">
                <a:solidFill>
                  <a:srgbClr val="231F20"/>
                </a:solidFill>
                <a:latin typeface="Arial Narrow"/>
                <a:cs typeface="Arial Narrow"/>
              </a:rPr>
              <a:t>sich, dass die </a:t>
            </a:r>
            <a:r>
              <a:rPr sz="900" dirty="0">
                <a:solidFill>
                  <a:srgbClr val="231F20"/>
                </a:solidFill>
                <a:latin typeface="Arial Narrow"/>
                <a:cs typeface="Arial Narrow"/>
              </a:rPr>
              <a:t>Schnallen </a:t>
            </a:r>
            <a:r>
              <a:rPr sz="900" spc="-5" dirty="0">
                <a:solidFill>
                  <a:srgbClr val="231F20"/>
                </a:solidFill>
                <a:latin typeface="Arial Narrow"/>
                <a:cs typeface="Arial Narrow"/>
              </a:rPr>
              <a:t>der </a:t>
            </a:r>
            <a:r>
              <a:rPr sz="900" dirty="0">
                <a:solidFill>
                  <a:srgbClr val="231F20"/>
                </a:solidFill>
                <a:latin typeface="Arial Narrow"/>
                <a:cs typeface="Arial Narrow"/>
              </a:rPr>
              <a:t>Whirlpool-Ab  </a:t>
            </a:r>
            <a:r>
              <a:rPr sz="900" spc="-5" dirty="0">
                <a:solidFill>
                  <a:srgbClr val="231F20"/>
                </a:solidFill>
                <a:latin typeface="Arial Narrow"/>
                <a:cs typeface="Arial Narrow"/>
              </a:rPr>
              <a:t>deckung geschlossen</a:t>
            </a:r>
            <a:r>
              <a:rPr sz="900" spc="-10" dirty="0">
                <a:solidFill>
                  <a:srgbClr val="231F20"/>
                </a:solidFill>
                <a:latin typeface="Arial Narrow"/>
                <a:cs typeface="Arial Narrow"/>
              </a:rPr>
              <a:t> </a:t>
            </a:r>
            <a:r>
              <a:rPr sz="900" spc="-5" dirty="0">
                <a:solidFill>
                  <a:srgbClr val="231F20"/>
                </a:solidFill>
                <a:latin typeface="Arial Narrow"/>
                <a:cs typeface="Arial Narrow"/>
              </a:rPr>
              <a:t>sind.</a:t>
            </a:r>
            <a:endParaRPr sz="900">
              <a:latin typeface="Arial Narrow"/>
              <a:cs typeface="Arial Narrow"/>
            </a:endParaRPr>
          </a:p>
          <a:p>
            <a:pPr marL="168910" marR="5080" indent="-156845">
              <a:lnSpc>
                <a:spcPts val="1000"/>
              </a:lnSpc>
              <a:spcBef>
                <a:spcPts val="400"/>
              </a:spcBef>
              <a:buAutoNum type="arabicPeriod"/>
              <a:tabLst>
                <a:tab pos="169545" algn="l"/>
              </a:tabLst>
            </a:pPr>
            <a:r>
              <a:rPr sz="900" dirty="0">
                <a:solidFill>
                  <a:srgbClr val="231F20"/>
                </a:solidFill>
                <a:latin typeface="Arial Narrow"/>
                <a:cs typeface="Arial Narrow"/>
              </a:rPr>
              <a:t>Vergewissern Sie </a:t>
            </a:r>
            <a:r>
              <a:rPr sz="900" spc="-5" dirty="0">
                <a:solidFill>
                  <a:srgbClr val="231F20"/>
                </a:solidFill>
                <a:latin typeface="Arial Narrow"/>
                <a:cs typeface="Arial Narrow"/>
              </a:rPr>
              <a:t>sich, dass der </a:t>
            </a:r>
            <a:r>
              <a:rPr sz="900" dirty="0">
                <a:solidFill>
                  <a:srgbClr val="231F20"/>
                </a:solidFill>
                <a:latin typeface="Arial Narrow"/>
                <a:cs typeface="Arial Narrow"/>
              </a:rPr>
              <a:t>Whirlpool </a:t>
            </a:r>
            <a:r>
              <a:rPr sz="900" spc="-5" dirty="0">
                <a:solidFill>
                  <a:srgbClr val="231F20"/>
                </a:solidFill>
                <a:latin typeface="Arial Narrow"/>
                <a:cs typeface="Arial Narrow"/>
              </a:rPr>
              <a:t>an eine </a:t>
            </a:r>
            <a:r>
              <a:rPr sz="900" dirty="0">
                <a:solidFill>
                  <a:srgbClr val="231F20"/>
                </a:solidFill>
                <a:latin typeface="Arial Narrow"/>
                <a:cs typeface="Arial Narrow"/>
              </a:rPr>
              <a:t>Steckdose </a:t>
            </a:r>
            <a:r>
              <a:rPr sz="900" spc="-5" dirty="0">
                <a:solidFill>
                  <a:srgbClr val="231F20"/>
                </a:solidFill>
                <a:latin typeface="Arial Narrow"/>
                <a:cs typeface="Arial Narrow"/>
              </a:rPr>
              <a:t>angeschlossen ist, und lesen </a:t>
            </a:r>
            <a:r>
              <a:rPr sz="900" dirty="0">
                <a:solidFill>
                  <a:srgbClr val="231F20"/>
                </a:solidFill>
                <a:latin typeface="Arial Narrow"/>
                <a:cs typeface="Arial Narrow"/>
              </a:rPr>
              <a:t>Sie </a:t>
            </a:r>
            <a:r>
              <a:rPr sz="900" spc="-5" dirty="0">
                <a:solidFill>
                  <a:srgbClr val="231F20"/>
                </a:solidFill>
                <a:latin typeface="Arial Narrow"/>
                <a:cs typeface="Arial Narrow"/>
              </a:rPr>
              <a:t>den </a:t>
            </a:r>
            <a:r>
              <a:rPr sz="900" dirty="0">
                <a:solidFill>
                  <a:srgbClr val="231F20"/>
                </a:solidFill>
                <a:latin typeface="Arial Narrow"/>
                <a:cs typeface="Arial Narrow"/>
              </a:rPr>
              <a:t>Abschnitt </a:t>
            </a:r>
            <a:r>
              <a:rPr sz="900" spc="-5" dirty="0">
                <a:solidFill>
                  <a:srgbClr val="231F20"/>
                </a:solidFill>
                <a:latin typeface="Arial Narrow"/>
                <a:cs typeface="Arial Narrow"/>
              </a:rPr>
              <a:t>„ALL-IN-ONE-BEDIENFELD“ </a:t>
            </a:r>
            <a:r>
              <a:rPr sz="900" dirty="0">
                <a:solidFill>
                  <a:srgbClr val="231F20"/>
                </a:solidFill>
                <a:latin typeface="Arial Narrow"/>
                <a:cs typeface="Arial Narrow"/>
              </a:rPr>
              <a:t>für weitere  Einzelheiten </a:t>
            </a:r>
            <a:r>
              <a:rPr sz="900" spc="-5" dirty="0">
                <a:solidFill>
                  <a:srgbClr val="231F20"/>
                </a:solidFill>
                <a:latin typeface="Arial Narrow"/>
                <a:cs typeface="Arial Narrow"/>
              </a:rPr>
              <a:t>zum</a:t>
            </a:r>
            <a:r>
              <a:rPr sz="900" spc="-10" dirty="0">
                <a:solidFill>
                  <a:srgbClr val="231F20"/>
                </a:solidFill>
                <a:latin typeface="Arial Narrow"/>
                <a:cs typeface="Arial Narrow"/>
              </a:rPr>
              <a:t> </a:t>
            </a:r>
            <a:r>
              <a:rPr sz="900" dirty="0">
                <a:solidFill>
                  <a:srgbClr val="231F20"/>
                </a:solidFill>
                <a:latin typeface="Arial Narrow"/>
                <a:cs typeface="Arial Narrow"/>
              </a:rPr>
              <a:t>Betrieb.</a:t>
            </a:r>
            <a:endParaRPr sz="900">
              <a:latin typeface="Arial Narrow"/>
              <a:cs typeface="Arial Narrow"/>
            </a:endParaRPr>
          </a:p>
          <a:p>
            <a:pPr marL="12700">
              <a:lnSpc>
                <a:spcPct val="100000"/>
              </a:lnSpc>
              <a:spcBef>
                <a:spcPts val="100"/>
              </a:spcBef>
            </a:pPr>
            <a:r>
              <a:rPr sz="900" b="1" dirty="0">
                <a:solidFill>
                  <a:srgbClr val="231F20"/>
                </a:solidFill>
                <a:latin typeface="Arial Narrow"/>
                <a:cs typeface="Arial Narrow"/>
              </a:rPr>
              <a:t>Anmerkung: </a:t>
            </a:r>
            <a:r>
              <a:rPr sz="900" spc="-5" dirty="0">
                <a:solidFill>
                  <a:srgbClr val="231F20"/>
                </a:solidFill>
                <a:latin typeface="Arial Narrow"/>
                <a:cs typeface="Arial Narrow"/>
              </a:rPr>
              <a:t>Lassen </a:t>
            </a:r>
            <a:r>
              <a:rPr sz="900" dirty="0">
                <a:solidFill>
                  <a:srgbClr val="231F20"/>
                </a:solidFill>
                <a:latin typeface="Arial Narrow"/>
                <a:cs typeface="Arial Narrow"/>
              </a:rPr>
              <a:t>Sie </a:t>
            </a:r>
            <a:r>
              <a:rPr sz="900" spc="-5" dirty="0">
                <a:solidFill>
                  <a:srgbClr val="231F20"/>
                </a:solidFill>
                <a:latin typeface="Arial Narrow"/>
                <a:cs typeface="Arial Narrow"/>
              </a:rPr>
              <a:t>die </a:t>
            </a:r>
            <a:r>
              <a:rPr sz="900" dirty="0">
                <a:solidFill>
                  <a:srgbClr val="231F20"/>
                </a:solidFill>
                <a:latin typeface="Arial Narrow"/>
                <a:cs typeface="Arial Narrow"/>
              </a:rPr>
              <a:t>Abdeckung </a:t>
            </a:r>
            <a:r>
              <a:rPr sz="900" spc="-5" dirty="0">
                <a:solidFill>
                  <a:srgbClr val="231F20"/>
                </a:solidFill>
                <a:latin typeface="Arial Narrow"/>
                <a:cs typeface="Arial Narrow"/>
              </a:rPr>
              <a:t>des </a:t>
            </a:r>
            <a:r>
              <a:rPr sz="900" dirty="0">
                <a:solidFill>
                  <a:srgbClr val="231F20"/>
                </a:solidFill>
                <a:latin typeface="Arial Narrow"/>
                <a:cs typeface="Arial Narrow"/>
              </a:rPr>
              <a:t>Whirlpools </a:t>
            </a:r>
            <a:r>
              <a:rPr sz="900" spc="-5" dirty="0">
                <a:solidFill>
                  <a:srgbClr val="231F20"/>
                </a:solidFill>
                <a:latin typeface="Arial Narrow"/>
                <a:cs typeface="Arial Narrow"/>
              </a:rPr>
              <a:t>immer zu, um den </a:t>
            </a:r>
            <a:r>
              <a:rPr sz="900" dirty="0">
                <a:solidFill>
                  <a:srgbClr val="231F20"/>
                </a:solidFill>
                <a:latin typeface="Arial Narrow"/>
                <a:cs typeface="Arial Narrow"/>
              </a:rPr>
              <a:t>Wärmeverlust </a:t>
            </a:r>
            <a:r>
              <a:rPr sz="900" spc="-5" dirty="0">
                <a:solidFill>
                  <a:srgbClr val="231F20"/>
                </a:solidFill>
                <a:latin typeface="Arial Narrow"/>
                <a:cs typeface="Arial Narrow"/>
              </a:rPr>
              <a:t>beim </a:t>
            </a:r>
            <a:r>
              <a:rPr sz="900" dirty="0">
                <a:solidFill>
                  <a:srgbClr val="231F20"/>
                </a:solidFill>
                <a:latin typeface="Arial Narrow"/>
                <a:cs typeface="Arial Narrow"/>
              </a:rPr>
              <a:t>Erwärmen </a:t>
            </a:r>
            <a:r>
              <a:rPr sz="900" spc="-5" dirty="0">
                <a:solidFill>
                  <a:srgbClr val="231F20"/>
                </a:solidFill>
                <a:latin typeface="Arial Narrow"/>
                <a:cs typeface="Arial Narrow"/>
              </a:rPr>
              <a:t>des </a:t>
            </a:r>
            <a:r>
              <a:rPr sz="900" dirty="0">
                <a:solidFill>
                  <a:srgbClr val="231F20"/>
                </a:solidFill>
                <a:latin typeface="Arial Narrow"/>
                <a:cs typeface="Arial Narrow"/>
              </a:rPr>
              <a:t>Wassers </a:t>
            </a:r>
            <a:r>
              <a:rPr sz="900" spc="-5" dirty="0">
                <a:solidFill>
                  <a:srgbClr val="231F20"/>
                </a:solidFill>
                <a:latin typeface="Arial Narrow"/>
                <a:cs typeface="Arial Narrow"/>
              </a:rPr>
              <a:t>zu</a:t>
            </a:r>
            <a:r>
              <a:rPr sz="900" spc="-25" dirty="0">
                <a:solidFill>
                  <a:srgbClr val="231F20"/>
                </a:solidFill>
                <a:latin typeface="Arial Narrow"/>
                <a:cs typeface="Arial Narrow"/>
              </a:rPr>
              <a:t> </a:t>
            </a:r>
            <a:r>
              <a:rPr sz="900" spc="-5" dirty="0">
                <a:solidFill>
                  <a:srgbClr val="231F20"/>
                </a:solidFill>
                <a:latin typeface="Arial Narrow"/>
                <a:cs typeface="Arial Narrow"/>
              </a:rPr>
              <a:t>minimieren.</a:t>
            </a:r>
            <a:endParaRPr sz="900">
              <a:latin typeface="Arial Narrow"/>
              <a:cs typeface="Arial Narrow"/>
            </a:endParaRPr>
          </a:p>
        </p:txBody>
      </p:sp>
      <p:sp>
        <p:nvSpPr>
          <p:cNvPr id="166" name="object 166"/>
          <p:cNvSpPr/>
          <p:nvPr/>
        </p:nvSpPr>
        <p:spPr>
          <a:xfrm>
            <a:off x="3454511" y="4573962"/>
            <a:ext cx="0" cy="222885"/>
          </a:xfrm>
          <a:custGeom>
            <a:avLst/>
            <a:gdLst/>
            <a:ahLst/>
            <a:cxnLst/>
            <a:rect l="l" t="t" r="r" b="b"/>
            <a:pathLst>
              <a:path h="222885">
                <a:moveTo>
                  <a:pt x="0" y="222402"/>
                </a:moveTo>
                <a:lnTo>
                  <a:pt x="0" y="0"/>
                </a:lnTo>
              </a:path>
            </a:pathLst>
          </a:custGeom>
          <a:ln w="5461">
            <a:solidFill>
              <a:srgbClr val="231F20"/>
            </a:solidFill>
          </a:ln>
        </p:spPr>
        <p:txBody>
          <a:bodyPr wrap="square" lIns="0" tIns="0" rIns="0" bIns="0" rtlCol="0"/>
          <a:lstStyle/>
          <a:p>
            <a:endParaRPr/>
          </a:p>
        </p:txBody>
      </p:sp>
      <p:sp>
        <p:nvSpPr>
          <p:cNvPr id="167" name="object 167"/>
          <p:cNvSpPr/>
          <p:nvPr/>
        </p:nvSpPr>
        <p:spPr>
          <a:xfrm>
            <a:off x="4027003" y="5249527"/>
            <a:ext cx="0" cy="241300"/>
          </a:xfrm>
          <a:custGeom>
            <a:avLst/>
            <a:gdLst/>
            <a:ahLst/>
            <a:cxnLst/>
            <a:rect l="l" t="t" r="r" b="b"/>
            <a:pathLst>
              <a:path h="241300">
                <a:moveTo>
                  <a:pt x="0" y="241300"/>
                </a:moveTo>
                <a:lnTo>
                  <a:pt x="0" y="0"/>
                </a:lnTo>
              </a:path>
            </a:pathLst>
          </a:custGeom>
          <a:ln w="5918">
            <a:solidFill>
              <a:srgbClr val="231F20"/>
            </a:solidFill>
          </a:ln>
        </p:spPr>
        <p:txBody>
          <a:bodyPr wrap="square" lIns="0" tIns="0" rIns="0" bIns="0" rtlCol="0"/>
          <a:lstStyle/>
          <a:p>
            <a:endParaRPr/>
          </a:p>
        </p:txBody>
      </p:sp>
      <p:sp>
        <p:nvSpPr>
          <p:cNvPr id="168" name="object 168"/>
          <p:cNvSpPr/>
          <p:nvPr/>
        </p:nvSpPr>
        <p:spPr>
          <a:xfrm>
            <a:off x="5392613" y="1779060"/>
            <a:ext cx="0" cy="68580"/>
          </a:xfrm>
          <a:custGeom>
            <a:avLst/>
            <a:gdLst/>
            <a:ahLst/>
            <a:cxnLst/>
            <a:rect l="l" t="t" r="r" b="b"/>
            <a:pathLst>
              <a:path h="68580">
                <a:moveTo>
                  <a:pt x="0" y="0"/>
                </a:moveTo>
                <a:lnTo>
                  <a:pt x="0" y="68046"/>
                </a:lnTo>
              </a:path>
            </a:pathLst>
          </a:custGeom>
          <a:ln w="5676">
            <a:solidFill>
              <a:srgbClr val="231F20"/>
            </a:solidFill>
          </a:ln>
        </p:spPr>
        <p:txBody>
          <a:bodyPr wrap="square" lIns="0" tIns="0" rIns="0" bIns="0" rtlCol="0"/>
          <a:lstStyle/>
          <a:p>
            <a:endParaRPr/>
          </a:p>
        </p:txBody>
      </p:sp>
      <p:sp>
        <p:nvSpPr>
          <p:cNvPr id="169" name="object 169"/>
          <p:cNvSpPr/>
          <p:nvPr/>
        </p:nvSpPr>
        <p:spPr>
          <a:xfrm>
            <a:off x="5392613" y="1971122"/>
            <a:ext cx="0" cy="930275"/>
          </a:xfrm>
          <a:custGeom>
            <a:avLst/>
            <a:gdLst/>
            <a:ahLst/>
            <a:cxnLst/>
            <a:rect l="l" t="t" r="r" b="b"/>
            <a:pathLst>
              <a:path h="930275">
                <a:moveTo>
                  <a:pt x="0" y="0"/>
                </a:moveTo>
                <a:lnTo>
                  <a:pt x="0" y="930084"/>
                </a:lnTo>
              </a:path>
            </a:pathLst>
          </a:custGeom>
          <a:ln w="5676">
            <a:solidFill>
              <a:srgbClr val="231F20"/>
            </a:solidFill>
            <a:prstDash val="lgDash"/>
          </a:ln>
        </p:spPr>
        <p:txBody>
          <a:bodyPr wrap="square" lIns="0" tIns="0" rIns="0" bIns="0" rtlCol="0"/>
          <a:lstStyle/>
          <a:p>
            <a:endParaRPr/>
          </a:p>
        </p:txBody>
      </p:sp>
      <p:sp>
        <p:nvSpPr>
          <p:cNvPr id="170" name="object 170"/>
          <p:cNvSpPr/>
          <p:nvPr/>
        </p:nvSpPr>
        <p:spPr>
          <a:xfrm>
            <a:off x="5392613" y="2963211"/>
            <a:ext cx="0" cy="68580"/>
          </a:xfrm>
          <a:custGeom>
            <a:avLst/>
            <a:gdLst/>
            <a:ahLst/>
            <a:cxnLst/>
            <a:rect l="l" t="t" r="r" b="b"/>
            <a:pathLst>
              <a:path h="68580">
                <a:moveTo>
                  <a:pt x="0" y="0"/>
                </a:moveTo>
                <a:lnTo>
                  <a:pt x="0" y="68046"/>
                </a:lnTo>
              </a:path>
            </a:pathLst>
          </a:custGeom>
          <a:ln w="5676">
            <a:solidFill>
              <a:srgbClr val="231F20"/>
            </a:solidFill>
          </a:ln>
        </p:spPr>
        <p:txBody>
          <a:bodyPr wrap="square" lIns="0" tIns="0" rIns="0" bIns="0" rtlCol="0"/>
          <a:lstStyle/>
          <a:p>
            <a:endParaRPr/>
          </a:p>
        </p:txBody>
      </p:sp>
      <p:sp>
        <p:nvSpPr>
          <p:cNvPr id="171" name="object 171"/>
          <p:cNvSpPr txBox="1"/>
          <p:nvPr/>
        </p:nvSpPr>
        <p:spPr>
          <a:xfrm>
            <a:off x="3707692" y="9996493"/>
            <a:ext cx="152400" cy="114935"/>
          </a:xfrm>
          <a:prstGeom prst="rect">
            <a:avLst/>
          </a:prstGeom>
        </p:spPr>
        <p:txBody>
          <a:bodyPr vert="horz" wrap="square" lIns="0" tIns="8890" rIns="0" bIns="0" rtlCol="0">
            <a:spAutoFit/>
          </a:bodyPr>
          <a:lstStyle/>
          <a:p>
            <a:pPr marL="34290">
              <a:lnSpc>
                <a:spcPct val="100000"/>
              </a:lnSpc>
              <a:spcBef>
                <a:spcPts val="70"/>
              </a:spcBef>
            </a:pPr>
            <a:r>
              <a:rPr sz="600" dirty="0">
                <a:solidFill>
                  <a:srgbClr val="131111"/>
                </a:solidFill>
                <a:latin typeface="Arial"/>
                <a:cs typeface="Arial"/>
              </a:rPr>
              <a:t>11</a:t>
            </a:r>
            <a:endParaRPr sz="600">
              <a:latin typeface="Arial"/>
              <a:cs typeface="Arial"/>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37056" y="1031576"/>
            <a:ext cx="6512559" cy="2462530"/>
          </a:xfrm>
          <a:prstGeom prst="rect">
            <a:avLst/>
          </a:prstGeom>
        </p:spPr>
        <p:txBody>
          <a:bodyPr vert="horz" wrap="square" lIns="0" tIns="90170" rIns="0" bIns="0" rtlCol="0">
            <a:spAutoFit/>
          </a:bodyPr>
          <a:lstStyle/>
          <a:p>
            <a:pPr marL="12700">
              <a:lnSpc>
                <a:spcPct val="100000"/>
              </a:lnSpc>
              <a:spcBef>
                <a:spcPts val="710"/>
              </a:spcBef>
            </a:pPr>
            <a:r>
              <a:rPr sz="1200" b="1" spc="-5" dirty="0">
                <a:solidFill>
                  <a:srgbClr val="231F20"/>
                </a:solidFill>
                <a:latin typeface="Arial Narrow"/>
                <a:cs typeface="Arial Narrow"/>
              </a:rPr>
              <a:t>Montage </a:t>
            </a:r>
            <a:r>
              <a:rPr sz="1200" b="1" dirty="0">
                <a:solidFill>
                  <a:srgbClr val="231F20"/>
                </a:solidFill>
                <a:latin typeface="Arial Narrow"/>
                <a:cs typeface="Arial Narrow"/>
              </a:rPr>
              <a:t>der</a:t>
            </a:r>
            <a:r>
              <a:rPr sz="1200" b="1" spc="-5" dirty="0">
                <a:solidFill>
                  <a:srgbClr val="231F20"/>
                </a:solidFill>
                <a:latin typeface="Arial Narrow"/>
                <a:cs typeface="Arial Narrow"/>
              </a:rPr>
              <a:t> </a:t>
            </a:r>
            <a:r>
              <a:rPr sz="1200" b="1" dirty="0">
                <a:solidFill>
                  <a:srgbClr val="231F20"/>
                </a:solidFill>
                <a:latin typeface="Arial Narrow"/>
                <a:cs typeface="Arial Narrow"/>
              </a:rPr>
              <a:t>Whirlpool-Wanne</a:t>
            </a:r>
            <a:endParaRPr sz="1200">
              <a:latin typeface="Arial Narrow"/>
              <a:cs typeface="Arial Narrow"/>
            </a:endParaRPr>
          </a:p>
          <a:p>
            <a:pPr marL="168910" indent="-156845">
              <a:lnSpc>
                <a:spcPct val="100000"/>
              </a:lnSpc>
              <a:spcBef>
                <a:spcPts val="459"/>
              </a:spcBef>
              <a:buAutoNum type="arabicPeriod"/>
              <a:tabLst>
                <a:tab pos="169545" algn="l"/>
              </a:tabLst>
            </a:pPr>
            <a:r>
              <a:rPr sz="900" dirty="0">
                <a:solidFill>
                  <a:srgbClr val="231F20"/>
                </a:solidFill>
                <a:latin typeface="Arial Narrow"/>
                <a:cs typeface="Arial Narrow"/>
              </a:rPr>
              <a:t>Nehmen Sie </a:t>
            </a:r>
            <a:r>
              <a:rPr sz="900" spc="-5" dirty="0">
                <a:solidFill>
                  <a:srgbClr val="231F20"/>
                </a:solidFill>
                <a:latin typeface="Arial Narrow"/>
                <a:cs typeface="Arial Narrow"/>
              </a:rPr>
              <a:t>die </a:t>
            </a:r>
            <a:r>
              <a:rPr sz="900" dirty="0">
                <a:solidFill>
                  <a:srgbClr val="231F20"/>
                </a:solidFill>
                <a:latin typeface="Arial Narrow"/>
                <a:cs typeface="Arial Narrow"/>
              </a:rPr>
              <a:t>Schaumstoffmatte </a:t>
            </a:r>
            <a:r>
              <a:rPr sz="900" spc="-5" dirty="0">
                <a:solidFill>
                  <a:srgbClr val="231F20"/>
                </a:solidFill>
                <a:latin typeface="Arial Narrow"/>
                <a:cs typeface="Arial Narrow"/>
              </a:rPr>
              <a:t>heraus und breiten </a:t>
            </a:r>
            <a:r>
              <a:rPr sz="900" dirty="0">
                <a:solidFill>
                  <a:srgbClr val="231F20"/>
                </a:solidFill>
                <a:latin typeface="Arial Narrow"/>
                <a:cs typeface="Arial Narrow"/>
              </a:rPr>
              <a:t>Sie </a:t>
            </a:r>
            <a:r>
              <a:rPr sz="900" spc="-5" dirty="0">
                <a:solidFill>
                  <a:srgbClr val="231F20"/>
                </a:solidFill>
                <a:latin typeface="Arial Narrow"/>
                <a:cs typeface="Arial Narrow"/>
              </a:rPr>
              <a:t>sie auf der leer geräumten </a:t>
            </a:r>
            <a:r>
              <a:rPr sz="900" dirty="0">
                <a:solidFill>
                  <a:srgbClr val="231F20"/>
                </a:solidFill>
                <a:latin typeface="Arial Narrow"/>
                <a:cs typeface="Arial Narrow"/>
              </a:rPr>
              <a:t>Fläche</a:t>
            </a:r>
            <a:r>
              <a:rPr sz="900" spc="-10" dirty="0">
                <a:solidFill>
                  <a:srgbClr val="231F20"/>
                </a:solidFill>
                <a:latin typeface="Arial Narrow"/>
                <a:cs typeface="Arial Narrow"/>
              </a:rPr>
              <a:t> </a:t>
            </a:r>
            <a:r>
              <a:rPr sz="900" spc="-5" dirty="0">
                <a:solidFill>
                  <a:srgbClr val="231F20"/>
                </a:solidFill>
                <a:latin typeface="Arial Narrow"/>
                <a:cs typeface="Arial Narrow"/>
              </a:rPr>
              <a:t>aus.</a:t>
            </a:r>
            <a:endParaRPr sz="900">
              <a:latin typeface="Arial Narrow"/>
              <a:cs typeface="Arial Narrow"/>
            </a:endParaRPr>
          </a:p>
          <a:p>
            <a:pPr marL="168910" indent="-156845">
              <a:lnSpc>
                <a:spcPct val="100000"/>
              </a:lnSpc>
              <a:spcBef>
                <a:spcPts val="120"/>
              </a:spcBef>
              <a:buAutoNum type="arabicPeriod"/>
              <a:tabLst>
                <a:tab pos="169545" algn="l"/>
              </a:tabLst>
            </a:pPr>
            <a:r>
              <a:rPr sz="900" dirty="0">
                <a:solidFill>
                  <a:srgbClr val="231F20"/>
                </a:solidFill>
                <a:latin typeface="Arial Narrow"/>
                <a:cs typeface="Arial Narrow"/>
              </a:rPr>
              <a:t>Platzieren Sie </a:t>
            </a:r>
            <a:r>
              <a:rPr sz="900" spc="-5" dirty="0">
                <a:solidFill>
                  <a:srgbClr val="231F20"/>
                </a:solidFill>
                <a:latin typeface="Arial Narrow"/>
                <a:cs typeface="Arial Narrow"/>
              </a:rPr>
              <a:t>das </a:t>
            </a:r>
            <a:r>
              <a:rPr sz="900" dirty="0">
                <a:solidFill>
                  <a:srgbClr val="231F20"/>
                </a:solidFill>
                <a:latin typeface="Arial Narrow"/>
                <a:cs typeface="Arial Narrow"/>
              </a:rPr>
              <a:t>„offene Paneel“ </a:t>
            </a:r>
            <a:r>
              <a:rPr sz="900" spc="-5" dirty="0">
                <a:solidFill>
                  <a:srgbClr val="231F20"/>
                </a:solidFill>
                <a:latin typeface="Arial Narrow"/>
                <a:cs typeface="Arial Narrow"/>
              </a:rPr>
              <a:t>in der </a:t>
            </a:r>
            <a:r>
              <a:rPr sz="900" dirty="0">
                <a:solidFill>
                  <a:srgbClr val="231F20"/>
                </a:solidFill>
                <a:latin typeface="Arial Narrow"/>
                <a:cs typeface="Arial Narrow"/>
              </a:rPr>
              <a:t>Ecke, </a:t>
            </a:r>
            <a:r>
              <a:rPr sz="900" spc="-5" dirty="0">
                <a:solidFill>
                  <a:srgbClr val="231F20"/>
                </a:solidFill>
                <a:latin typeface="Arial Narrow"/>
                <a:cs typeface="Arial Narrow"/>
              </a:rPr>
              <a:t>in der </a:t>
            </a:r>
            <a:r>
              <a:rPr sz="900" dirty="0">
                <a:solidFill>
                  <a:srgbClr val="231F20"/>
                </a:solidFill>
                <a:latin typeface="Arial Narrow"/>
                <a:cs typeface="Arial Narrow"/>
              </a:rPr>
              <a:t>Sie Ihren </a:t>
            </a:r>
            <a:r>
              <a:rPr sz="900" spc="-5" dirty="0">
                <a:solidFill>
                  <a:srgbClr val="231F20"/>
                </a:solidFill>
                <a:latin typeface="Arial Narrow"/>
                <a:cs typeface="Arial Narrow"/>
              </a:rPr>
              <a:t>externen </a:t>
            </a:r>
            <a:r>
              <a:rPr sz="900" dirty="0">
                <a:solidFill>
                  <a:srgbClr val="231F20"/>
                </a:solidFill>
                <a:latin typeface="Arial Narrow"/>
                <a:cs typeface="Arial Narrow"/>
              </a:rPr>
              <a:t>Schaltkasten </a:t>
            </a:r>
            <a:r>
              <a:rPr sz="900" spc="-5" dirty="0">
                <a:solidFill>
                  <a:srgbClr val="231F20"/>
                </a:solidFill>
                <a:latin typeface="Arial Narrow"/>
                <a:cs typeface="Arial Narrow"/>
              </a:rPr>
              <a:t>anbringen</a:t>
            </a:r>
            <a:r>
              <a:rPr sz="900" spc="-25" dirty="0">
                <a:solidFill>
                  <a:srgbClr val="231F20"/>
                </a:solidFill>
                <a:latin typeface="Arial Narrow"/>
                <a:cs typeface="Arial Narrow"/>
              </a:rPr>
              <a:t> </a:t>
            </a:r>
            <a:r>
              <a:rPr sz="900" spc="-5" dirty="0">
                <a:solidFill>
                  <a:srgbClr val="231F20"/>
                </a:solidFill>
                <a:latin typeface="Arial Narrow"/>
                <a:cs typeface="Arial Narrow"/>
              </a:rPr>
              <a:t>möchten.</a:t>
            </a:r>
            <a:endParaRPr sz="900">
              <a:latin typeface="Arial Narrow"/>
              <a:cs typeface="Arial Narrow"/>
            </a:endParaRPr>
          </a:p>
          <a:p>
            <a:pPr marL="168910" indent="-156845">
              <a:lnSpc>
                <a:spcPct val="100000"/>
              </a:lnSpc>
              <a:spcBef>
                <a:spcPts val="120"/>
              </a:spcBef>
              <a:buAutoNum type="arabicPeriod"/>
              <a:tabLst>
                <a:tab pos="169545" algn="l"/>
              </a:tabLst>
            </a:pPr>
            <a:r>
              <a:rPr sz="900" dirty="0">
                <a:solidFill>
                  <a:srgbClr val="231F20"/>
                </a:solidFill>
                <a:latin typeface="Arial Narrow"/>
                <a:cs typeface="Arial Narrow"/>
              </a:rPr>
              <a:t>Verbinden Sie </a:t>
            </a:r>
            <a:r>
              <a:rPr sz="900" spc="-5" dirty="0">
                <a:solidFill>
                  <a:srgbClr val="231F20"/>
                </a:solidFill>
                <a:latin typeface="Arial Narrow"/>
                <a:cs typeface="Arial Narrow"/>
              </a:rPr>
              <a:t>zwei </a:t>
            </a:r>
            <a:r>
              <a:rPr sz="900" dirty="0">
                <a:solidFill>
                  <a:srgbClr val="231F20"/>
                </a:solidFill>
                <a:latin typeface="Arial Narrow"/>
                <a:cs typeface="Arial Narrow"/>
              </a:rPr>
              <a:t>Plattenteile </a:t>
            </a:r>
            <a:r>
              <a:rPr sz="900" spc="-5" dirty="0">
                <a:solidFill>
                  <a:srgbClr val="231F20"/>
                </a:solidFill>
                <a:latin typeface="Arial Narrow"/>
                <a:cs typeface="Arial Narrow"/>
              </a:rPr>
              <a:t>miteinander, indem </a:t>
            </a:r>
            <a:r>
              <a:rPr sz="900" dirty="0">
                <a:solidFill>
                  <a:srgbClr val="231F20"/>
                </a:solidFill>
                <a:latin typeface="Arial Narrow"/>
                <a:cs typeface="Arial Narrow"/>
              </a:rPr>
              <a:t>Sie </a:t>
            </a:r>
            <a:r>
              <a:rPr sz="900" spc="-5" dirty="0">
                <a:solidFill>
                  <a:srgbClr val="231F20"/>
                </a:solidFill>
                <a:latin typeface="Arial Narrow"/>
                <a:cs typeface="Arial Narrow"/>
              </a:rPr>
              <a:t>einen </a:t>
            </a:r>
            <a:r>
              <a:rPr sz="900" dirty="0">
                <a:solidFill>
                  <a:srgbClr val="231F20"/>
                </a:solidFill>
                <a:latin typeface="Arial Narrow"/>
                <a:cs typeface="Arial Narrow"/>
              </a:rPr>
              <a:t>Eckbalken </a:t>
            </a:r>
            <a:r>
              <a:rPr sz="900" spc="-5" dirty="0">
                <a:solidFill>
                  <a:srgbClr val="231F20"/>
                </a:solidFill>
                <a:latin typeface="Arial Narrow"/>
                <a:cs typeface="Arial Narrow"/>
              </a:rPr>
              <a:t>zwischen sie schieben, und machen </a:t>
            </a:r>
            <a:r>
              <a:rPr sz="900" dirty="0">
                <a:solidFill>
                  <a:srgbClr val="231F20"/>
                </a:solidFill>
                <a:latin typeface="Arial Narrow"/>
                <a:cs typeface="Arial Narrow"/>
              </a:rPr>
              <a:t>Sie </a:t>
            </a:r>
            <a:r>
              <a:rPr sz="900" spc="-5" dirty="0">
                <a:solidFill>
                  <a:srgbClr val="231F20"/>
                </a:solidFill>
                <a:latin typeface="Arial Narrow"/>
                <a:cs typeface="Arial Narrow"/>
              </a:rPr>
              <a:t>dann dasselbe mit den übrigen</a:t>
            </a:r>
            <a:r>
              <a:rPr sz="900" spc="-35" dirty="0">
                <a:solidFill>
                  <a:srgbClr val="231F20"/>
                </a:solidFill>
                <a:latin typeface="Arial Narrow"/>
                <a:cs typeface="Arial Narrow"/>
              </a:rPr>
              <a:t> </a:t>
            </a:r>
            <a:r>
              <a:rPr sz="900" dirty="0">
                <a:solidFill>
                  <a:srgbClr val="231F20"/>
                </a:solidFill>
                <a:latin typeface="Arial Narrow"/>
                <a:cs typeface="Arial Narrow"/>
              </a:rPr>
              <a:t>Platten.</a:t>
            </a:r>
            <a:endParaRPr sz="900">
              <a:latin typeface="Arial Narrow"/>
              <a:cs typeface="Arial Narrow"/>
            </a:endParaRPr>
          </a:p>
          <a:p>
            <a:pPr marL="168910" indent="-156845">
              <a:lnSpc>
                <a:spcPct val="100000"/>
              </a:lnSpc>
              <a:spcBef>
                <a:spcPts val="120"/>
              </a:spcBef>
              <a:buAutoNum type="arabicPeriod"/>
              <a:tabLst>
                <a:tab pos="169545" algn="l"/>
              </a:tabLst>
            </a:pPr>
            <a:r>
              <a:rPr sz="900" spc="-5" dirty="0">
                <a:solidFill>
                  <a:srgbClr val="231F20"/>
                </a:solidFill>
                <a:latin typeface="Arial Narrow"/>
                <a:cs typeface="Arial Narrow"/>
              </a:rPr>
              <a:t>Legen </a:t>
            </a:r>
            <a:r>
              <a:rPr sz="900" dirty="0">
                <a:solidFill>
                  <a:srgbClr val="231F20"/>
                </a:solidFill>
                <a:latin typeface="Arial Narrow"/>
                <a:cs typeface="Arial Narrow"/>
              </a:rPr>
              <a:t>Sie </a:t>
            </a:r>
            <a:r>
              <a:rPr sz="900" spc="-5" dirty="0">
                <a:solidFill>
                  <a:srgbClr val="231F20"/>
                </a:solidFill>
                <a:latin typeface="Arial Narrow"/>
                <a:cs typeface="Arial Narrow"/>
              </a:rPr>
              <a:t>die </a:t>
            </a:r>
            <a:r>
              <a:rPr sz="900" dirty="0">
                <a:solidFill>
                  <a:srgbClr val="231F20"/>
                </a:solidFill>
                <a:latin typeface="Arial Narrow"/>
                <a:cs typeface="Arial Narrow"/>
              </a:rPr>
              <a:t>Schwammschienen </a:t>
            </a:r>
            <a:r>
              <a:rPr sz="900" spc="-5" dirty="0">
                <a:solidFill>
                  <a:srgbClr val="231F20"/>
                </a:solidFill>
                <a:latin typeface="Arial Narrow"/>
                <a:cs typeface="Arial Narrow"/>
              </a:rPr>
              <a:t>so auf die </a:t>
            </a:r>
            <a:r>
              <a:rPr sz="900" dirty="0">
                <a:solidFill>
                  <a:srgbClr val="231F20"/>
                </a:solidFill>
                <a:latin typeface="Arial Narrow"/>
                <a:cs typeface="Arial Narrow"/>
              </a:rPr>
              <a:t>Holzplatten, </a:t>
            </a:r>
            <a:r>
              <a:rPr sz="900" spc="-5" dirty="0">
                <a:solidFill>
                  <a:srgbClr val="231F20"/>
                </a:solidFill>
                <a:latin typeface="Arial Narrow"/>
                <a:cs typeface="Arial Narrow"/>
              </a:rPr>
              <a:t>dass die kürzere </a:t>
            </a:r>
            <a:r>
              <a:rPr sz="900" dirty="0">
                <a:solidFill>
                  <a:srgbClr val="231F20"/>
                </a:solidFill>
                <a:latin typeface="Arial Narrow"/>
                <a:cs typeface="Arial Narrow"/>
              </a:rPr>
              <a:t>Seite </a:t>
            </a:r>
            <a:r>
              <a:rPr sz="900" spc="-5" dirty="0">
                <a:solidFill>
                  <a:srgbClr val="231F20"/>
                </a:solidFill>
                <a:latin typeface="Arial Narrow"/>
                <a:cs typeface="Arial Narrow"/>
              </a:rPr>
              <a:t>der </a:t>
            </a:r>
            <a:r>
              <a:rPr sz="900" dirty="0">
                <a:solidFill>
                  <a:srgbClr val="231F20"/>
                </a:solidFill>
                <a:latin typeface="Arial Narrow"/>
                <a:cs typeface="Arial Narrow"/>
              </a:rPr>
              <a:t>Schiene </a:t>
            </a:r>
            <a:r>
              <a:rPr sz="900" spc="-5" dirty="0">
                <a:solidFill>
                  <a:srgbClr val="231F20"/>
                </a:solidFill>
                <a:latin typeface="Arial Narrow"/>
                <a:cs typeface="Arial Narrow"/>
              </a:rPr>
              <a:t>auf der </a:t>
            </a:r>
            <a:r>
              <a:rPr sz="900" dirty="0">
                <a:solidFill>
                  <a:srgbClr val="231F20"/>
                </a:solidFill>
                <a:latin typeface="Arial Narrow"/>
                <a:cs typeface="Arial Narrow"/>
              </a:rPr>
              <a:t>Innenseite </a:t>
            </a:r>
            <a:r>
              <a:rPr sz="900" spc="-5" dirty="0">
                <a:solidFill>
                  <a:srgbClr val="231F20"/>
                </a:solidFill>
                <a:latin typeface="Arial Narrow"/>
                <a:cs typeface="Arial Narrow"/>
              </a:rPr>
              <a:t>der </a:t>
            </a:r>
            <a:r>
              <a:rPr sz="900" dirty="0">
                <a:solidFill>
                  <a:srgbClr val="231F20"/>
                </a:solidFill>
                <a:latin typeface="Arial Narrow"/>
                <a:cs typeface="Arial Narrow"/>
              </a:rPr>
              <a:t>Whirlpool-Wanne</a:t>
            </a:r>
            <a:r>
              <a:rPr sz="900" spc="-25" dirty="0">
                <a:solidFill>
                  <a:srgbClr val="231F20"/>
                </a:solidFill>
                <a:latin typeface="Arial Narrow"/>
                <a:cs typeface="Arial Narrow"/>
              </a:rPr>
              <a:t> </a:t>
            </a:r>
            <a:r>
              <a:rPr sz="900" spc="-5" dirty="0">
                <a:solidFill>
                  <a:srgbClr val="231F20"/>
                </a:solidFill>
                <a:latin typeface="Arial Narrow"/>
                <a:cs typeface="Arial Narrow"/>
              </a:rPr>
              <a:t>liegt.</a:t>
            </a:r>
            <a:endParaRPr sz="900">
              <a:latin typeface="Arial Narrow"/>
              <a:cs typeface="Arial Narrow"/>
            </a:endParaRPr>
          </a:p>
          <a:p>
            <a:pPr marL="168910" marR="82550" indent="-156845">
              <a:lnSpc>
                <a:spcPct val="111100"/>
              </a:lnSpc>
              <a:buAutoNum type="arabicPeriod"/>
              <a:tabLst>
                <a:tab pos="169545" algn="l"/>
              </a:tabLst>
            </a:pPr>
            <a:r>
              <a:rPr sz="900" dirty="0">
                <a:solidFill>
                  <a:srgbClr val="231F20"/>
                </a:solidFill>
                <a:latin typeface="Arial Narrow"/>
                <a:cs typeface="Arial Narrow"/>
              </a:rPr>
              <a:t>Breiten Sie </a:t>
            </a:r>
            <a:r>
              <a:rPr sz="900" spc="-5" dirty="0">
                <a:solidFill>
                  <a:srgbClr val="231F20"/>
                </a:solidFill>
                <a:latin typeface="Arial Narrow"/>
                <a:cs typeface="Arial Narrow"/>
              </a:rPr>
              <a:t>die </a:t>
            </a:r>
            <a:r>
              <a:rPr sz="900" dirty="0">
                <a:solidFill>
                  <a:srgbClr val="231F20"/>
                </a:solidFill>
                <a:latin typeface="Arial Narrow"/>
                <a:cs typeface="Arial Narrow"/>
              </a:rPr>
              <a:t>Whirlpool-Auskleidung </a:t>
            </a:r>
            <a:r>
              <a:rPr sz="900" spc="-5" dirty="0">
                <a:solidFill>
                  <a:srgbClr val="231F20"/>
                </a:solidFill>
                <a:latin typeface="Arial Narrow"/>
                <a:cs typeface="Arial Narrow"/>
              </a:rPr>
              <a:t>innerhalb des </a:t>
            </a:r>
            <a:r>
              <a:rPr sz="900" dirty="0">
                <a:solidFill>
                  <a:srgbClr val="231F20"/>
                </a:solidFill>
                <a:latin typeface="Arial Narrow"/>
                <a:cs typeface="Arial Narrow"/>
              </a:rPr>
              <a:t>Wandrahmens </a:t>
            </a:r>
            <a:r>
              <a:rPr sz="900" spc="-5" dirty="0">
                <a:solidFill>
                  <a:srgbClr val="231F20"/>
                </a:solidFill>
                <a:latin typeface="Arial Narrow"/>
                <a:cs typeface="Arial Narrow"/>
              </a:rPr>
              <a:t>des </a:t>
            </a:r>
            <a:r>
              <a:rPr sz="900" dirty="0">
                <a:solidFill>
                  <a:srgbClr val="231F20"/>
                </a:solidFill>
                <a:latin typeface="Arial Narrow"/>
                <a:cs typeface="Arial Narrow"/>
              </a:rPr>
              <a:t>Whirlpools </a:t>
            </a:r>
            <a:r>
              <a:rPr sz="900" spc="-5" dirty="0">
                <a:solidFill>
                  <a:srgbClr val="231F20"/>
                </a:solidFill>
                <a:latin typeface="Arial Narrow"/>
                <a:cs typeface="Arial Narrow"/>
              </a:rPr>
              <a:t>aus und stellen </a:t>
            </a:r>
            <a:r>
              <a:rPr sz="900" dirty="0">
                <a:solidFill>
                  <a:srgbClr val="231F20"/>
                </a:solidFill>
                <a:latin typeface="Arial Narrow"/>
                <a:cs typeface="Arial Narrow"/>
              </a:rPr>
              <a:t>Sie </a:t>
            </a:r>
            <a:r>
              <a:rPr sz="900" spc="-5" dirty="0">
                <a:solidFill>
                  <a:srgbClr val="231F20"/>
                </a:solidFill>
                <a:latin typeface="Arial Narrow"/>
                <a:cs typeface="Arial Narrow"/>
              </a:rPr>
              <a:t>sicher, dass die </a:t>
            </a:r>
            <a:r>
              <a:rPr sz="900" dirty="0">
                <a:solidFill>
                  <a:srgbClr val="231F20"/>
                </a:solidFill>
                <a:latin typeface="Arial Narrow"/>
                <a:cs typeface="Arial Narrow"/>
              </a:rPr>
              <a:t>Rohre </a:t>
            </a:r>
            <a:r>
              <a:rPr sz="900" spc="-5" dirty="0">
                <a:solidFill>
                  <a:srgbClr val="231F20"/>
                </a:solidFill>
                <a:latin typeface="Arial Narrow"/>
                <a:cs typeface="Arial Narrow"/>
              </a:rPr>
              <a:t>durch die Löcher auf der  </a:t>
            </a:r>
            <a:r>
              <a:rPr sz="900" dirty="0">
                <a:solidFill>
                  <a:srgbClr val="231F20"/>
                </a:solidFill>
                <a:latin typeface="Arial Narrow"/>
                <a:cs typeface="Arial Narrow"/>
              </a:rPr>
              <a:t>Platte</a:t>
            </a:r>
            <a:r>
              <a:rPr sz="900" spc="-5" dirty="0">
                <a:solidFill>
                  <a:srgbClr val="231F20"/>
                </a:solidFill>
                <a:latin typeface="Arial Narrow"/>
                <a:cs typeface="Arial Narrow"/>
              </a:rPr>
              <a:t> verlaufen.</a:t>
            </a:r>
            <a:endParaRPr sz="900">
              <a:latin typeface="Arial Narrow"/>
              <a:cs typeface="Arial Narrow"/>
            </a:endParaRPr>
          </a:p>
          <a:p>
            <a:pPr marL="168910" marR="144145" indent="-156845">
              <a:lnSpc>
                <a:spcPct val="111100"/>
              </a:lnSpc>
              <a:buAutoNum type="arabicPeriod"/>
              <a:tabLst>
                <a:tab pos="169545" algn="l"/>
              </a:tabLst>
            </a:pPr>
            <a:r>
              <a:rPr sz="900" dirty="0">
                <a:solidFill>
                  <a:srgbClr val="231F20"/>
                </a:solidFill>
                <a:latin typeface="Arial Narrow"/>
                <a:cs typeface="Arial Narrow"/>
              </a:rPr>
              <a:t>Spannen Sie </a:t>
            </a:r>
            <a:r>
              <a:rPr sz="900" spc="-5" dirty="0">
                <a:solidFill>
                  <a:srgbClr val="231F20"/>
                </a:solidFill>
                <a:latin typeface="Arial Narrow"/>
                <a:cs typeface="Arial Narrow"/>
              </a:rPr>
              <a:t>den oberen </a:t>
            </a:r>
            <a:r>
              <a:rPr sz="900" dirty="0">
                <a:solidFill>
                  <a:srgbClr val="231F20"/>
                </a:solidFill>
                <a:latin typeface="Arial Narrow"/>
                <a:cs typeface="Arial Narrow"/>
              </a:rPr>
              <a:t>Rand </a:t>
            </a:r>
            <a:r>
              <a:rPr sz="900" spc="-5" dirty="0">
                <a:solidFill>
                  <a:srgbClr val="231F20"/>
                </a:solidFill>
                <a:latin typeface="Arial Narrow"/>
                <a:cs typeface="Arial Narrow"/>
              </a:rPr>
              <a:t>der </a:t>
            </a:r>
            <a:r>
              <a:rPr sz="900" dirty="0">
                <a:solidFill>
                  <a:srgbClr val="231F20"/>
                </a:solidFill>
                <a:latin typeface="Arial Narrow"/>
                <a:cs typeface="Arial Narrow"/>
              </a:rPr>
              <a:t>Whirlpool-Auskleidung </a:t>
            </a:r>
            <a:r>
              <a:rPr sz="900" spc="-5" dirty="0">
                <a:solidFill>
                  <a:srgbClr val="231F20"/>
                </a:solidFill>
                <a:latin typeface="Arial Narrow"/>
                <a:cs typeface="Arial Narrow"/>
              </a:rPr>
              <a:t>über die </a:t>
            </a:r>
            <a:r>
              <a:rPr sz="900" dirty="0">
                <a:solidFill>
                  <a:srgbClr val="231F20"/>
                </a:solidFill>
                <a:latin typeface="Arial Narrow"/>
                <a:cs typeface="Arial Narrow"/>
              </a:rPr>
              <a:t>Schwammschienen. Schließen Sie </a:t>
            </a:r>
            <a:r>
              <a:rPr sz="900" spc="-5" dirty="0">
                <a:solidFill>
                  <a:srgbClr val="231F20"/>
                </a:solidFill>
                <a:latin typeface="Arial Narrow"/>
                <a:cs typeface="Arial Narrow"/>
              </a:rPr>
              <a:t>die silberne </a:t>
            </a:r>
            <a:r>
              <a:rPr sz="900" dirty="0">
                <a:solidFill>
                  <a:srgbClr val="231F20"/>
                </a:solidFill>
                <a:latin typeface="Arial Narrow"/>
                <a:cs typeface="Arial Narrow"/>
              </a:rPr>
              <a:t>Schnalle </a:t>
            </a:r>
            <a:r>
              <a:rPr sz="900" spc="-5" dirty="0">
                <a:solidFill>
                  <a:srgbClr val="231F20"/>
                </a:solidFill>
                <a:latin typeface="Arial Narrow"/>
                <a:cs typeface="Arial Narrow"/>
              </a:rPr>
              <a:t>an der </a:t>
            </a:r>
            <a:r>
              <a:rPr sz="900" dirty="0">
                <a:solidFill>
                  <a:srgbClr val="231F20"/>
                </a:solidFill>
                <a:latin typeface="Arial Narrow"/>
                <a:cs typeface="Arial Narrow"/>
              </a:rPr>
              <a:t>Zierleiste </a:t>
            </a:r>
            <a:r>
              <a:rPr sz="900" spc="-5" dirty="0">
                <a:solidFill>
                  <a:srgbClr val="231F20"/>
                </a:solidFill>
                <a:latin typeface="Arial Narrow"/>
                <a:cs typeface="Arial Narrow"/>
              </a:rPr>
              <a:t>mit dem  Metalldrehverschluss an den</a:t>
            </a:r>
            <a:r>
              <a:rPr sz="900" spc="-10" dirty="0">
                <a:solidFill>
                  <a:srgbClr val="231F20"/>
                </a:solidFill>
                <a:latin typeface="Arial Narrow"/>
                <a:cs typeface="Arial Narrow"/>
              </a:rPr>
              <a:t> </a:t>
            </a:r>
            <a:r>
              <a:rPr sz="900" dirty="0">
                <a:solidFill>
                  <a:srgbClr val="231F20"/>
                </a:solidFill>
                <a:latin typeface="Arial Narrow"/>
                <a:cs typeface="Arial Narrow"/>
              </a:rPr>
              <a:t>Eckbalken.</a:t>
            </a:r>
            <a:endParaRPr sz="900">
              <a:latin typeface="Arial Narrow"/>
              <a:cs typeface="Arial Narrow"/>
            </a:endParaRPr>
          </a:p>
          <a:p>
            <a:pPr marL="168910" indent="-156845">
              <a:lnSpc>
                <a:spcPct val="100000"/>
              </a:lnSpc>
              <a:spcBef>
                <a:spcPts val="120"/>
              </a:spcBef>
              <a:buAutoNum type="arabicPeriod"/>
              <a:tabLst>
                <a:tab pos="169545" algn="l"/>
              </a:tabLst>
            </a:pPr>
            <a:r>
              <a:rPr sz="900" dirty="0">
                <a:solidFill>
                  <a:srgbClr val="231F20"/>
                </a:solidFill>
                <a:latin typeface="Arial Narrow"/>
                <a:cs typeface="Arial Narrow"/>
              </a:rPr>
              <a:t>Stellen Sie </a:t>
            </a:r>
            <a:r>
              <a:rPr sz="900" spc="-5" dirty="0">
                <a:solidFill>
                  <a:srgbClr val="231F20"/>
                </a:solidFill>
                <a:latin typeface="Arial Narrow"/>
                <a:cs typeface="Arial Narrow"/>
              </a:rPr>
              <a:t>sicher, dass alle Gummidichtringe an ihrem </a:t>
            </a:r>
            <a:r>
              <a:rPr sz="900" dirty="0">
                <a:solidFill>
                  <a:srgbClr val="231F20"/>
                </a:solidFill>
                <a:latin typeface="Arial Narrow"/>
                <a:cs typeface="Arial Narrow"/>
              </a:rPr>
              <a:t>Platz</a:t>
            </a:r>
            <a:r>
              <a:rPr sz="900" spc="-5" dirty="0">
                <a:solidFill>
                  <a:srgbClr val="231F20"/>
                </a:solidFill>
                <a:latin typeface="Arial Narrow"/>
                <a:cs typeface="Arial Narrow"/>
              </a:rPr>
              <a:t> sind.</a:t>
            </a:r>
            <a:endParaRPr sz="900">
              <a:latin typeface="Arial Narrow"/>
              <a:cs typeface="Arial Narrow"/>
            </a:endParaRPr>
          </a:p>
          <a:p>
            <a:pPr marL="168910" marR="264160" indent="-156845">
              <a:lnSpc>
                <a:spcPct val="111100"/>
              </a:lnSpc>
              <a:buAutoNum type="arabicPeriod"/>
              <a:tabLst>
                <a:tab pos="169545" algn="l"/>
              </a:tabLst>
            </a:pPr>
            <a:r>
              <a:rPr sz="900" dirty="0">
                <a:solidFill>
                  <a:srgbClr val="231F20"/>
                </a:solidFill>
                <a:latin typeface="Arial Narrow"/>
                <a:cs typeface="Arial Narrow"/>
              </a:rPr>
              <a:t>Verbinden Sie </a:t>
            </a:r>
            <a:r>
              <a:rPr sz="900" spc="-5" dirty="0">
                <a:solidFill>
                  <a:srgbClr val="231F20"/>
                </a:solidFill>
                <a:latin typeface="Arial Narrow"/>
                <a:cs typeface="Arial Narrow"/>
              </a:rPr>
              <a:t>den </a:t>
            </a:r>
            <a:r>
              <a:rPr sz="900" dirty="0">
                <a:solidFill>
                  <a:srgbClr val="231F20"/>
                </a:solidFill>
                <a:latin typeface="Arial Narrow"/>
                <a:cs typeface="Arial Narrow"/>
              </a:rPr>
              <a:t>Schaltkasten </a:t>
            </a:r>
            <a:r>
              <a:rPr sz="900" spc="-5" dirty="0">
                <a:solidFill>
                  <a:srgbClr val="231F20"/>
                </a:solidFill>
                <a:latin typeface="Arial Narrow"/>
                <a:cs typeface="Arial Narrow"/>
              </a:rPr>
              <a:t>mit dem </a:t>
            </a:r>
            <a:r>
              <a:rPr sz="900" dirty="0">
                <a:solidFill>
                  <a:srgbClr val="231F20"/>
                </a:solidFill>
                <a:latin typeface="Arial Narrow"/>
                <a:cs typeface="Arial Narrow"/>
              </a:rPr>
              <a:t>Whirlpool, </a:t>
            </a:r>
            <a:r>
              <a:rPr sz="900" spc="-5" dirty="0">
                <a:solidFill>
                  <a:srgbClr val="231F20"/>
                </a:solidFill>
                <a:latin typeface="Arial Narrow"/>
                <a:cs typeface="Arial Narrow"/>
              </a:rPr>
              <a:t>indem </a:t>
            </a:r>
            <a:r>
              <a:rPr sz="900" dirty="0">
                <a:solidFill>
                  <a:srgbClr val="231F20"/>
                </a:solidFill>
                <a:latin typeface="Arial Narrow"/>
                <a:cs typeface="Arial Narrow"/>
              </a:rPr>
              <a:t>Sie </a:t>
            </a:r>
            <a:r>
              <a:rPr sz="900" spc="-5" dirty="0">
                <a:solidFill>
                  <a:srgbClr val="231F20"/>
                </a:solidFill>
                <a:latin typeface="Arial Narrow"/>
                <a:cs typeface="Arial Narrow"/>
              </a:rPr>
              <a:t>die </a:t>
            </a:r>
            <a:r>
              <a:rPr sz="900" dirty="0">
                <a:solidFill>
                  <a:srgbClr val="231F20"/>
                </a:solidFill>
                <a:latin typeface="Arial Narrow"/>
                <a:cs typeface="Arial Narrow"/>
              </a:rPr>
              <a:t>Zahlen (1 </a:t>
            </a:r>
            <a:r>
              <a:rPr sz="900" spc="-5" dirty="0">
                <a:solidFill>
                  <a:srgbClr val="231F20"/>
                </a:solidFill>
                <a:latin typeface="Arial Narrow"/>
                <a:cs typeface="Arial Narrow"/>
              </a:rPr>
              <a:t>zu 1, </a:t>
            </a:r>
            <a:r>
              <a:rPr sz="900" dirty="0">
                <a:solidFill>
                  <a:srgbClr val="231F20"/>
                </a:solidFill>
                <a:latin typeface="Arial Narrow"/>
                <a:cs typeface="Arial Narrow"/>
              </a:rPr>
              <a:t>2 </a:t>
            </a:r>
            <a:r>
              <a:rPr sz="900" spc="-5" dirty="0">
                <a:solidFill>
                  <a:srgbClr val="231F20"/>
                </a:solidFill>
                <a:latin typeface="Arial Narrow"/>
                <a:cs typeface="Arial Narrow"/>
              </a:rPr>
              <a:t>zu </a:t>
            </a:r>
            <a:r>
              <a:rPr sz="900" dirty="0">
                <a:solidFill>
                  <a:srgbClr val="231F20"/>
                </a:solidFill>
                <a:latin typeface="Arial Narrow"/>
                <a:cs typeface="Arial Narrow"/>
              </a:rPr>
              <a:t>2 </a:t>
            </a:r>
            <a:r>
              <a:rPr sz="900" spc="-5" dirty="0">
                <a:solidFill>
                  <a:srgbClr val="231F20"/>
                </a:solidFill>
                <a:latin typeface="Arial Narrow"/>
                <a:cs typeface="Arial Narrow"/>
              </a:rPr>
              <a:t>und </a:t>
            </a:r>
            <a:r>
              <a:rPr sz="900" dirty="0">
                <a:solidFill>
                  <a:srgbClr val="231F20"/>
                </a:solidFill>
                <a:latin typeface="Arial Narrow"/>
                <a:cs typeface="Arial Narrow"/>
              </a:rPr>
              <a:t>3 </a:t>
            </a:r>
            <a:r>
              <a:rPr sz="900" spc="-5" dirty="0">
                <a:solidFill>
                  <a:srgbClr val="231F20"/>
                </a:solidFill>
                <a:latin typeface="Arial Narrow"/>
                <a:cs typeface="Arial Narrow"/>
              </a:rPr>
              <a:t>zu 3) aneinanderreihen. </a:t>
            </a:r>
            <a:r>
              <a:rPr sz="900" dirty="0">
                <a:solidFill>
                  <a:srgbClr val="231F20"/>
                </a:solidFill>
                <a:latin typeface="Arial Narrow"/>
                <a:cs typeface="Arial Narrow"/>
              </a:rPr>
              <a:t>Ziehen Sie </a:t>
            </a:r>
            <a:r>
              <a:rPr sz="900" spc="-5" dirty="0">
                <a:solidFill>
                  <a:srgbClr val="231F20"/>
                </a:solidFill>
                <a:latin typeface="Arial Narrow"/>
                <a:cs typeface="Arial Narrow"/>
              </a:rPr>
              <a:t>die </a:t>
            </a:r>
            <a:r>
              <a:rPr sz="900" dirty="0">
                <a:solidFill>
                  <a:srgbClr val="231F20"/>
                </a:solidFill>
                <a:latin typeface="Arial Narrow"/>
                <a:cs typeface="Arial Narrow"/>
              </a:rPr>
              <a:t>Anschlüsse  </a:t>
            </a:r>
            <a:r>
              <a:rPr sz="900" spc="-5" dirty="0">
                <a:solidFill>
                  <a:srgbClr val="231F20"/>
                </a:solidFill>
                <a:latin typeface="Arial Narrow"/>
                <a:cs typeface="Arial Narrow"/>
              </a:rPr>
              <a:t>sicher handfest an. </a:t>
            </a:r>
            <a:r>
              <a:rPr sz="900" b="1" dirty="0">
                <a:solidFill>
                  <a:srgbClr val="231F20"/>
                </a:solidFill>
                <a:latin typeface="Arial Narrow"/>
                <a:cs typeface="Arial Narrow"/>
              </a:rPr>
              <a:t>HINWEIS: </a:t>
            </a:r>
            <a:r>
              <a:rPr sz="900" dirty="0">
                <a:solidFill>
                  <a:srgbClr val="231F20"/>
                </a:solidFill>
                <a:latin typeface="Arial Narrow"/>
                <a:cs typeface="Arial Narrow"/>
              </a:rPr>
              <a:t>Verwenden Sie </a:t>
            </a:r>
            <a:r>
              <a:rPr sz="900" spc="-5" dirty="0">
                <a:solidFill>
                  <a:srgbClr val="231F20"/>
                </a:solidFill>
                <a:latin typeface="Arial Narrow"/>
                <a:cs typeface="Arial Narrow"/>
              </a:rPr>
              <a:t>keine </a:t>
            </a:r>
            <a:r>
              <a:rPr sz="900" dirty="0">
                <a:solidFill>
                  <a:srgbClr val="231F20"/>
                </a:solidFill>
                <a:latin typeface="Arial Narrow"/>
                <a:cs typeface="Arial Narrow"/>
              </a:rPr>
              <a:t>Werkzeuge </a:t>
            </a:r>
            <a:r>
              <a:rPr sz="900" spc="-5" dirty="0">
                <a:solidFill>
                  <a:srgbClr val="231F20"/>
                </a:solidFill>
                <a:latin typeface="Arial Narrow"/>
                <a:cs typeface="Arial Narrow"/>
              </a:rPr>
              <a:t>zum</a:t>
            </a:r>
            <a:r>
              <a:rPr sz="900" spc="-15" dirty="0">
                <a:solidFill>
                  <a:srgbClr val="231F20"/>
                </a:solidFill>
                <a:latin typeface="Arial Narrow"/>
                <a:cs typeface="Arial Narrow"/>
              </a:rPr>
              <a:t> </a:t>
            </a:r>
            <a:r>
              <a:rPr sz="900" dirty="0">
                <a:solidFill>
                  <a:srgbClr val="231F20"/>
                </a:solidFill>
                <a:latin typeface="Arial Narrow"/>
                <a:cs typeface="Arial Narrow"/>
              </a:rPr>
              <a:t>Festziehen.</a:t>
            </a:r>
            <a:endParaRPr sz="900">
              <a:latin typeface="Arial Narrow"/>
              <a:cs typeface="Arial Narrow"/>
            </a:endParaRPr>
          </a:p>
          <a:p>
            <a:pPr marL="168910" marR="104139" indent="-156845">
              <a:lnSpc>
                <a:spcPct val="111100"/>
              </a:lnSpc>
              <a:buAutoNum type="arabicPeriod"/>
              <a:tabLst>
                <a:tab pos="169545" algn="l"/>
              </a:tabLst>
            </a:pPr>
            <a:r>
              <a:rPr sz="900" dirty="0">
                <a:solidFill>
                  <a:srgbClr val="231F20"/>
                </a:solidFill>
                <a:latin typeface="Arial Narrow"/>
                <a:cs typeface="Arial Narrow"/>
              </a:rPr>
              <a:t>Bringen Sie </a:t>
            </a:r>
            <a:r>
              <a:rPr sz="900" spc="-5" dirty="0">
                <a:solidFill>
                  <a:srgbClr val="231F20"/>
                </a:solidFill>
                <a:latin typeface="Arial Narrow"/>
                <a:cs typeface="Arial Narrow"/>
              </a:rPr>
              <a:t>die </a:t>
            </a:r>
            <a:r>
              <a:rPr sz="900" dirty="0">
                <a:solidFill>
                  <a:srgbClr val="231F20"/>
                </a:solidFill>
                <a:latin typeface="Arial Narrow"/>
                <a:cs typeface="Arial Narrow"/>
              </a:rPr>
              <a:t>U-förmige Abdeckung </a:t>
            </a:r>
            <a:r>
              <a:rPr sz="900" spc="-5" dirty="0">
                <a:solidFill>
                  <a:srgbClr val="231F20"/>
                </a:solidFill>
                <a:latin typeface="Arial Narrow"/>
                <a:cs typeface="Arial Narrow"/>
              </a:rPr>
              <a:t>am </a:t>
            </a:r>
            <a:r>
              <a:rPr sz="900" dirty="0">
                <a:solidFill>
                  <a:srgbClr val="231F20"/>
                </a:solidFill>
                <a:latin typeface="Arial Narrow"/>
                <a:cs typeface="Arial Narrow"/>
              </a:rPr>
              <a:t>Schaltkasten </a:t>
            </a:r>
            <a:r>
              <a:rPr sz="900" spc="-5" dirty="0">
                <a:solidFill>
                  <a:srgbClr val="231F20"/>
                </a:solidFill>
                <a:latin typeface="Arial Narrow"/>
                <a:cs typeface="Arial Narrow"/>
              </a:rPr>
              <a:t>des </a:t>
            </a:r>
            <a:r>
              <a:rPr sz="900" dirty="0">
                <a:solidFill>
                  <a:srgbClr val="231F20"/>
                </a:solidFill>
                <a:latin typeface="Arial Narrow"/>
                <a:cs typeface="Arial Narrow"/>
              </a:rPr>
              <a:t>Whirlpools </a:t>
            </a:r>
            <a:r>
              <a:rPr sz="900" spc="-5" dirty="0">
                <a:solidFill>
                  <a:srgbClr val="231F20"/>
                </a:solidFill>
                <a:latin typeface="Arial Narrow"/>
                <a:cs typeface="Arial Narrow"/>
              </a:rPr>
              <a:t>an. </a:t>
            </a:r>
            <a:r>
              <a:rPr sz="900" b="1" dirty="0">
                <a:solidFill>
                  <a:srgbClr val="231F20"/>
                </a:solidFill>
                <a:latin typeface="Arial Narrow"/>
                <a:cs typeface="Arial Narrow"/>
              </a:rPr>
              <a:t>HINWEIS: </a:t>
            </a:r>
            <a:r>
              <a:rPr sz="900" dirty="0">
                <a:solidFill>
                  <a:srgbClr val="231F20"/>
                </a:solidFill>
                <a:latin typeface="Arial Narrow"/>
                <a:cs typeface="Arial Narrow"/>
              </a:rPr>
              <a:t>Die U-förmige Abdeckung </a:t>
            </a:r>
            <a:r>
              <a:rPr sz="900" spc="-5" dirty="0">
                <a:solidFill>
                  <a:srgbClr val="231F20"/>
                </a:solidFill>
                <a:latin typeface="Arial Narrow"/>
                <a:cs typeface="Arial Narrow"/>
              </a:rPr>
              <a:t>muss vor der </a:t>
            </a:r>
            <a:r>
              <a:rPr sz="900" dirty="0">
                <a:solidFill>
                  <a:srgbClr val="231F20"/>
                </a:solidFill>
                <a:latin typeface="Arial Narrow"/>
                <a:cs typeface="Arial Narrow"/>
              </a:rPr>
              <a:t>Verwendung </a:t>
            </a:r>
            <a:r>
              <a:rPr sz="900" spc="-5" dirty="0">
                <a:solidFill>
                  <a:srgbClr val="231F20"/>
                </a:solidFill>
                <a:latin typeface="Arial Narrow"/>
                <a:cs typeface="Arial Narrow"/>
              </a:rPr>
              <a:t>des  </a:t>
            </a:r>
            <a:r>
              <a:rPr sz="900" dirty="0">
                <a:solidFill>
                  <a:srgbClr val="231F20"/>
                </a:solidFill>
                <a:latin typeface="Arial Narrow"/>
                <a:cs typeface="Arial Narrow"/>
              </a:rPr>
              <a:t>Whirlpools </a:t>
            </a:r>
            <a:r>
              <a:rPr sz="900" spc="-5" dirty="0">
                <a:solidFill>
                  <a:srgbClr val="231F20"/>
                </a:solidFill>
                <a:latin typeface="Arial Narrow"/>
                <a:cs typeface="Arial Narrow"/>
              </a:rPr>
              <a:t>angebracht </a:t>
            </a:r>
            <a:r>
              <a:rPr sz="900" dirty="0">
                <a:solidFill>
                  <a:srgbClr val="231F20"/>
                </a:solidFill>
                <a:latin typeface="Arial Narrow"/>
                <a:cs typeface="Arial Narrow"/>
              </a:rPr>
              <a:t>werden. </a:t>
            </a:r>
            <a:r>
              <a:rPr sz="900" b="1" dirty="0">
                <a:solidFill>
                  <a:srgbClr val="231F20"/>
                </a:solidFill>
                <a:latin typeface="Arial Narrow"/>
                <a:cs typeface="Arial Narrow"/>
              </a:rPr>
              <a:t>VORSICHT: </a:t>
            </a:r>
            <a:r>
              <a:rPr sz="900" dirty="0">
                <a:solidFill>
                  <a:srgbClr val="231F20"/>
                </a:solidFill>
                <a:latin typeface="Arial Narrow"/>
                <a:cs typeface="Arial Narrow"/>
              </a:rPr>
              <a:t>Setzen Sie </a:t>
            </a:r>
            <a:r>
              <a:rPr sz="900" spc="-5" dirty="0">
                <a:solidFill>
                  <a:srgbClr val="231F20"/>
                </a:solidFill>
                <a:latin typeface="Arial Narrow"/>
                <a:cs typeface="Arial Narrow"/>
              </a:rPr>
              <a:t>sich nicht auf die </a:t>
            </a:r>
            <a:r>
              <a:rPr sz="900" dirty="0">
                <a:solidFill>
                  <a:srgbClr val="231F20"/>
                </a:solidFill>
                <a:latin typeface="Arial Narrow"/>
                <a:cs typeface="Arial Narrow"/>
              </a:rPr>
              <a:t>Whirlpool-Steuereinheit, </a:t>
            </a:r>
            <a:r>
              <a:rPr sz="900" spc="-5" dirty="0">
                <a:solidFill>
                  <a:srgbClr val="231F20"/>
                </a:solidFill>
                <a:latin typeface="Arial Narrow"/>
                <a:cs typeface="Arial Narrow"/>
              </a:rPr>
              <a:t>lehnen </a:t>
            </a:r>
            <a:r>
              <a:rPr sz="900" dirty="0">
                <a:solidFill>
                  <a:srgbClr val="231F20"/>
                </a:solidFill>
                <a:latin typeface="Arial Narrow"/>
                <a:cs typeface="Arial Narrow"/>
              </a:rPr>
              <a:t>Sie </a:t>
            </a:r>
            <a:r>
              <a:rPr sz="900" spc="-5" dirty="0">
                <a:solidFill>
                  <a:srgbClr val="231F20"/>
                </a:solidFill>
                <a:latin typeface="Arial Narrow"/>
                <a:cs typeface="Arial Narrow"/>
              </a:rPr>
              <a:t>sich nicht daran, decken </a:t>
            </a:r>
            <a:r>
              <a:rPr sz="900" dirty="0">
                <a:solidFill>
                  <a:srgbClr val="231F20"/>
                </a:solidFill>
                <a:latin typeface="Arial Narrow"/>
                <a:cs typeface="Arial Narrow"/>
              </a:rPr>
              <a:t>Sie </a:t>
            </a:r>
            <a:r>
              <a:rPr sz="900" spc="-5" dirty="0">
                <a:solidFill>
                  <a:srgbClr val="231F20"/>
                </a:solidFill>
                <a:latin typeface="Arial Narrow"/>
                <a:cs typeface="Arial Narrow"/>
              </a:rPr>
              <a:t>sie nicht ab  und legen </a:t>
            </a:r>
            <a:r>
              <a:rPr sz="900" dirty="0">
                <a:solidFill>
                  <a:srgbClr val="231F20"/>
                </a:solidFill>
                <a:latin typeface="Arial Narrow"/>
                <a:cs typeface="Arial Narrow"/>
              </a:rPr>
              <a:t>Sie </a:t>
            </a:r>
            <a:r>
              <a:rPr sz="900" spc="-5" dirty="0">
                <a:solidFill>
                  <a:srgbClr val="231F20"/>
                </a:solidFill>
                <a:latin typeface="Arial Narrow"/>
                <a:cs typeface="Arial Narrow"/>
              </a:rPr>
              <a:t>keine Gegenstände</a:t>
            </a:r>
            <a:r>
              <a:rPr sz="900" spc="-10" dirty="0">
                <a:solidFill>
                  <a:srgbClr val="231F20"/>
                </a:solidFill>
                <a:latin typeface="Arial Narrow"/>
                <a:cs typeface="Arial Narrow"/>
              </a:rPr>
              <a:t> </a:t>
            </a:r>
            <a:r>
              <a:rPr sz="900" dirty="0">
                <a:solidFill>
                  <a:srgbClr val="231F20"/>
                </a:solidFill>
                <a:latin typeface="Arial Narrow"/>
                <a:cs typeface="Arial Narrow"/>
              </a:rPr>
              <a:t>darauf.</a:t>
            </a:r>
            <a:endParaRPr sz="900">
              <a:latin typeface="Arial Narrow"/>
              <a:cs typeface="Arial Narrow"/>
            </a:endParaRPr>
          </a:p>
        </p:txBody>
      </p:sp>
      <p:sp>
        <p:nvSpPr>
          <p:cNvPr id="3" name="object 3"/>
          <p:cNvSpPr/>
          <p:nvPr/>
        </p:nvSpPr>
        <p:spPr>
          <a:xfrm>
            <a:off x="598309"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 name="object 4"/>
          <p:cNvSpPr/>
          <p:nvPr/>
        </p:nvSpPr>
        <p:spPr>
          <a:xfrm>
            <a:off x="569950"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 name="object 5"/>
          <p:cNvSpPr/>
          <p:nvPr/>
        </p:nvSpPr>
        <p:spPr>
          <a:xfrm>
            <a:off x="541718"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 name="object 6"/>
          <p:cNvSpPr/>
          <p:nvPr/>
        </p:nvSpPr>
        <p:spPr>
          <a:xfrm>
            <a:off x="683450"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 name="object 7"/>
          <p:cNvSpPr/>
          <p:nvPr/>
        </p:nvSpPr>
        <p:spPr>
          <a:xfrm>
            <a:off x="655104"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 name="object 8"/>
          <p:cNvSpPr/>
          <p:nvPr/>
        </p:nvSpPr>
        <p:spPr>
          <a:xfrm>
            <a:off x="626859"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 name="object 9"/>
          <p:cNvSpPr/>
          <p:nvPr/>
        </p:nvSpPr>
        <p:spPr>
          <a:xfrm>
            <a:off x="768578"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 name="object 10"/>
          <p:cNvSpPr/>
          <p:nvPr/>
        </p:nvSpPr>
        <p:spPr>
          <a:xfrm>
            <a:off x="740244"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 name="object 11"/>
          <p:cNvSpPr/>
          <p:nvPr/>
        </p:nvSpPr>
        <p:spPr>
          <a:xfrm>
            <a:off x="712000"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 name="object 12"/>
          <p:cNvSpPr/>
          <p:nvPr/>
        </p:nvSpPr>
        <p:spPr>
          <a:xfrm>
            <a:off x="853719"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 name="object 13"/>
          <p:cNvSpPr/>
          <p:nvPr/>
        </p:nvSpPr>
        <p:spPr>
          <a:xfrm>
            <a:off x="825372"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 name="object 14"/>
          <p:cNvSpPr/>
          <p:nvPr/>
        </p:nvSpPr>
        <p:spPr>
          <a:xfrm>
            <a:off x="797128"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 name="object 15"/>
          <p:cNvSpPr/>
          <p:nvPr/>
        </p:nvSpPr>
        <p:spPr>
          <a:xfrm>
            <a:off x="938860"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 name="object 16"/>
          <p:cNvSpPr/>
          <p:nvPr/>
        </p:nvSpPr>
        <p:spPr>
          <a:xfrm>
            <a:off x="910501"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 name="object 17"/>
          <p:cNvSpPr/>
          <p:nvPr/>
        </p:nvSpPr>
        <p:spPr>
          <a:xfrm>
            <a:off x="882243"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 name="object 18"/>
          <p:cNvSpPr/>
          <p:nvPr/>
        </p:nvSpPr>
        <p:spPr>
          <a:xfrm>
            <a:off x="1023988"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 name="object 19"/>
          <p:cNvSpPr/>
          <p:nvPr/>
        </p:nvSpPr>
        <p:spPr>
          <a:xfrm>
            <a:off x="995641"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 name="object 20"/>
          <p:cNvSpPr/>
          <p:nvPr/>
        </p:nvSpPr>
        <p:spPr>
          <a:xfrm>
            <a:off x="967384"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 name="object 21"/>
          <p:cNvSpPr/>
          <p:nvPr/>
        </p:nvSpPr>
        <p:spPr>
          <a:xfrm>
            <a:off x="1109116"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 name="object 22"/>
          <p:cNvSpPr/>
          <p:nvPr/>
        </p:nvSpPr>
        <p:spPr>
          <a:xfrm>
            <a:off x="1080769" y="995159"/>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3" name="object 23"/>
          <p:cNvSpPr/>
          <p:nvPr/>
        </p:nvSpPr>
        <p:spPr>
          <a:xfrm>
            <a:off x="1052537"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4" name="object 24"/>
          <p:cNvSpPr/>
          <p:nvPr/>
        </p:nvSpPr>
        <p:spPr>
          <a:xfrm>
            <a:off x="1194257"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5" name="object 25"/>
          <p:cNvSpPr/>
          <p:nvPr/>
        </p:nvSpPr>
        <p:spPr>
          <a:xfrm>
            <a:off x="1165923"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6" name="object 26"/>
          <p:cNvSpPr/>
          <p:nvPr/>
        </p:nvSpPr>
        <p:spPr>
          <a:xfrm>
            <a:off x="1137666"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7" name="object 27"/>
          <p:cNvSpPr/>
          <p:nvPr/>
        </p:nvSpPr>
        <p:spPr>
          <a:xfrm>
            <a:off x="1279410"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8" name="object 28"/>
          <p:cNvSpPr/>
          <p:nvPr/>
        </p:nvSpPr>
        <p:spPr>
          <a:xfrm>
            <a:off x="1251047" y="995146"/>
            <a:ext cx="15875" cy="10160"/>
          </a:xfrm>
          <a:custGeom>
            <a:avLst/>
            <a:gdLst/>
            <a:ahLst/>
            <a:cxnLst/>
            <a:rect l="l" t="t" r="r" b="b"/>
            <a:pathLst>
              <a:path w="15875" h="10159">
                <a:moveTo>
                  <a:pt x="0" y="9525"/>
                </a:moveTo>
                <a:lnTo>
                  <a:pt x="15811" y="9537"/>
                </a:lnTo>
                <a:lnTo>
                  <a:pt x="15811" y="12"/>
                </a:lnTo>
                <a:lnTo>
                  <a:pt x="0" y="0"/>
                </a:lnTo>
                <a:lnTo>
                  <a:pt x="0" y="9525"/>
                </a:lnTo>
                <a:close/>
              </a:path>
            </a:pathLst>
          </a:custGeom>
          <a:solidFill>
            <a:srgbClr val="231F20"/>
          </a:solidFill>
        </p:spPr>
        <p:txBody>
          <a:bodyPr wrap="square" lIns="0" tIns="0" rIns="0" bIns="0" rtlCol="0"/>
          <a:lstStyle/>
          <a:p>
            <a:endParaRPr/>
          </a:p>
        </p:txBody>
      </p:sp>
      <p:sp>
        <p:nvSpPr>
          <p:cNvPr id="29" name="object 29"/>
          <p:cNvSpPr/>
          <p:nvPr/>
        </p:nvSpPr>
        <p:spPr>
          <a:xfrm>
            <a:off x="1222794"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0" name="object 30"/>
          <p:cNvSpPr/>
          <p:nvPr/>
        </p:nvSpPr>
        <p:spPr>
          <a:xfrm>
            <a:off x="1364538"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1" name="object 31"/>
          <p:cNvSpPr/>
          <p:nvPr/>
        </p:nvSpPr>
        <p:spPr>
          <a:xfrm>
            <a:off x="1336179" y="995159"/>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2" name="object 32"/>
          <p:cNvSpPr/>
          <p:nvPr/>
        </p:nvSpPr>
        <p:spPr>
          <a:xfrm>
            <a:off x="1307934"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3" name="object 33"/>
          <p:cNvSpPr/>
          <p:nvPr/>
        </p:nvSpPr>
        <p:spPr>
          <a:xfrm>
            <a:off x="1449654"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4" name="object 34"/>
          <p:cNvSpPr/>
          <p:nvPr/>
        </p:nvSpPr>
        <p:spPr>
          <a:xfrm>
            <a:off x="1421320" y="995159"/>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5" name="object 35"/>
          <p:cNvSpPr/>
          <p:nvPr/>
        </p:nvSpPr>
        <p:spPr>
          <a:xfrm>
            <a:off x="1393075" y="9951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6" name="object 36"/>
          <p:cNvSpPr/>
          <p:nvPr/>
        </p:nvSpPr>
        <p:spPr>
          <a:xfrm>
            <a:off x="1534797" y="995149"/>
            <a:ext cx="15875" cy="10160"/>
          </a:xfrm>
          <a:custGeom>
            <a:avLst/>
            <a:gdLst/>
            <a:ahLst/>
            <a:cxnLst/>
            <a:rect l="l" t="t" r="r" b="b"/>
            <a:pathLst>
              <a:path w="15875" h="10159">
                <a:moveTo>
                  <a:pt x="0" y="12"/>
                </a:moveTo>
                <a:lnTo>
                  <a:pt x="0" y="9537"/>
                </a:lnTo>
                <a:lnTo>
                  <a:pt x="15811" y="9524"/>
                </a:lnTo>
                <a:lnTo>
                  <a:pt x="15811" y="0"/>
                </a:lnTo>
                <a:lnTo>
                  <a:pt x="0" y="12"/>
                </a:lnTo>
                <a:close/>
              </a:path>
            </a:pathLst>
          </a:custGeom>
          <a:solidFill>
            <a:srgbClr val="231F20"/>
          </a:solidFill>
        </p:spPr>
        <p:txBody>
          <a:bodyPr wrap="square" lIns="0" tIns="0" rIns="0" bIns="0" rtlCol="0"/>
          <a:lstStyle/>
          <a:p>
            <a:endParaRPr/>
          </a:p>
        </p:txBody>
      </p:sp>
      <p:sp>
        <p:nvSpPr>
          <p:cNvPr id="37" name="object 37"/>
          <p:cNvSpPr/>
          <p:nvPr/>
        </p:nvSpPr>
        <p:spPr>
          <a:xfrm>
            <a:off x="1506461"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8" name="object 38"/>
          <p:cNvSpPr/>
          <p:nvPr/>
        </p:nvSpPr>
        <p:spPr>
          <a:xfrm>
            <a:off x="1478203"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9" name="object 39"/>
          <p:cNvSpPr/>
          <p:nvPr/>
        </p:nvSpPr>
        <p:spPr>
          <a:xfrm>
            <a:off x="1619935"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0" name="object 40"/>
          <p:cNvSpPr/>
          <p:nvPr/>
        </p:nvSpPr>
        <p:spPr>
          <a:xfrm>
            <a:off x="1591589"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1" name="object 41"/>
          <p:cNvSpPr/>
          <p:nvPr/>
        </p:nvSpPr>
        <p:spPr>
          <a:xfrm>
            <a:off x="1563344"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2" name="object 42"/>
          <p:cNvSpPr/>
          <p:nvPr/>
        </p:nvSpPr>
        <p:spPr>
          <a:xfrm>
            <a:off x="1705063"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3" name="object 43"/>
          <p:cNvSpPr/>
          <p:nvPr/>
        </p:nvSpPr>
        <p:spPr>
          <a:xfrm>
            <a:off x="1676717"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4" name="object 44"/>
          <p:cNvSpPr/>
          <p:nvPr/>
        </p:nvSpPr>
        <p:spPr>
          <a:xfrm>
            <a:off x="1648485"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5" name="object 45"/>
          <p:cNvSpPr/>
          <p:nvPr/>
        </p:nvSpPr>
        <p:spPr>
          <a:xfrm>
            <a:off x="1790204"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6" name="object 46"/>
          <p:cNvSpPr/>
          <p:nvPr/>
        </p:nvSpPr>
        <p:spPr>
          <a:xfrm>
            <a:off x="1761870"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7" name="object 47"/>
          <p:cNvSpPr/>
          <p:nvPr/>
        </p:nvSpPr>
        <p:spPr>
          <a:xfrm>
            <a:off x="1733613" y="995159"/>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8" name="object 48"/>
          <p:cNvSpPr/>
          <p:nvPr/>
        </p:nvSpPr>
        <p:spPr>
          <a:xfrm>
            <a:off x="1875345"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9" name="object 49"/>
          <p:cNvSpPr/>
          <p:nvPr/>
        </p:nvSpPr>
        <p:spPr>
          <a:xfrm>
            <a:off x="1847011"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0" name="object 50"/>
          <p:cNvSpPr/>
          <p:nvPr/>
        </p:nvSpPr>
        <p:spPr>
          <a:xfrm>
            <a:off x="1818754"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1" name="object 51"/>
          <p:cNvSpPr/>
          <p:nvPr/>
        </p:nvSpPr>
        <p:spPr>
          <a:xfrm>
            <a:off x="1960473" y="995159"/>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52" name="object 52"/>
          <p:cNvSpPr/>
          <p:nvPr/>
        </p:nvSpPr>
        <p:spPr>
          <a:xfrm>
            <a:off x="1932139"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3" name="object 53"/>
          <p:cNvSpPr/>
          <p:nvPr/>
        </p:nvSpPr>
        <p:spPr>
          <a:xfrm>
            <a:off x="1903882"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4" name="object 54"/>
          <p:cNvSpPr/>
          <p:nvPr/>
        </p:nvSpPr>
        <p:spPr>
          <a:xfrm>
            <a:off x="2045614"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5" name="object 55"/>
          <p:cNvSpPr/>
          <p:nvPr/>
        </p:nvSpPr>
        <p:spPr>
          <a:xfrm>
            <a:off x="2017267"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6" name="object 56"/>
          <p:cNvSpPr/>
          <p:nvPr/>
        </p:nvSpPr>
        <p:spPr>
          <a:xfrm>
            <a:off x="1989010"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7" name="object 57"/>
          <p:cNvSpPr/>
          <p:nvPr/>
        </p:nvSpPr>
        <p:spPr>
          <a:xfrm>
            <a:off x="2130742"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8" name="object 58"/>
          <p:cNvSpPr/>
          <p:nvPr/>
        </p:nvSpPr>
        <p:spPr>
          <a:xfrm>
            <a:off x="2102408"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9" name="object 59"/>
          <p:cNvSpPr/>
          <p:nvPr/>
        </p:nvSpPr>
        <p:spPr>
          <a:xfrm>
            <a:off x="2074151"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0" name="object 60"/>
          <p:cNvSpPr/>
          <p:nvPr/>
        </p:nvSpPr>
        <p:spPr>
          <a:xfrm>
            <a:off x="2215883"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1" name="object 61"/>
          <p:cNvSpPr/>
          <p:nvPr/>
        </p:nvSpPr>
        <p:spPr>
          <a:xfrm>
            <a:off x="2187549"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2" name="object 62"/>
          <p:cNvSpPr/>
          <p:nvPr/>
        </p:nvSpPr>
        <p:spPr>
          <a:xfrm>
            <a:off x="2159292"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3" name="object 63"/>
          <p:cNvSpPr/>
          <p:nvPr/>
        </p:nvSpPr>
        <p:spPr>
          <a:xfrm>
            <a:off x="2301024"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4" name="object 64"/>
          <p:cNvSpPr/>
          <p:nvPr/>
        </p:nvSpPr>
        <p:spPr>
          <a:xfrm>
            <a:off x="2272677"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5" name="object 65"/>
          <p:cNvSpPr/>
          <p:nvPr/>
        </p:nvSpPr>
        <p:spPr>
          <a:xfrm>
            <a:off x="2244432"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6" name="object 66"/>
          <p:cNvSpPr/>
          <p:nvPr/>
        </p:nvSpPr>
        <p:spPr>
          <a:xfrm>
            <a:off x="2386164"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7" name="object 67"/>
          <p:cNvSpPr/>
          <p:nvPr/>
        </p:nvSpPr>
        <p:spPr>
          <a:xfrm>
            <a:off x="2357818"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8" name="object 68"/>
          <p:cNvSpPr/>
          <p:nvPr/>
        </p:nvSpPr>
        <p:spPr>
          <a:xfrm>
            <a:off x="2329560"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9" name="object 69"/>
          <p:cNvSpPr/>
          <p:nvPr/>
        </p:nvSpPr>
        <p:spPr>
          <a:xfrm>
            <a:off x="2471292"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0" name="object 70"/>
          <p:cNvSpPr/>
          <p:nvPr/>
        </p:nvSpPr>
        <p:spPr>
          <a:xfrm>
            <a:off x="2442959"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1" name="object 71"/>
          <p:cNvSpPr/>
          <p:nvPr/>
        </p:nvSpPr>
        <p:spPr>
          <a:xfrm>
            <a:off x="2414701"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2" name="object 72"/>
          <p:cNvSpPr/>
          <p:nvPr/>
        </p:nvSpPr>
        <p:spPr>
          <a:xfrm>
            <a:off x="2556421"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3" name="object 73"/>
          <p:cNvSpPr/>
          <p:nvPr/>
        </p:nvSpPr>
        <p:spPr>
          <a:xfrm>
            <a:off x="2528100"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4" name="object 74"/>
          <p:cNvSpPr/>
          <p:nvPr/>
        </p:nvSpPr>
        <p:spPr>
          <a:xfrm>
            <a:off x="2499842"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5" name="object 75"/>
          <p:cNvSpPr/>
          <p:nvPr/>
        </p:nvSpPr>
        <p:spPr>
          <a:xfrm>
            <a:off x="2641561"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6" name="object 76"/>
          <p:cNvSpPr/>
          <p:nvPr/>
        </p:nvSpPr>
        <p:spPr>
          <a:xfrm>
            <a:off x="2613215"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7" name="object 77"/>
          <p:cNvSpPr/>
          <p:nvPr/>
        </p:nvSpPr>
        <p:spPr>
          <a:xfrm>
            <a:off x="2584970"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8" name="object 78"/>
          <p:cNvSpPr/>
          <p:nvPr/>
        </p:nvSpPr>
        <p:spPr>
          <a:xfrm>
            <a:off x="2726702"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9" name="object 79"/>
          <p:cNvSpPr/>
          <p:nvPr/>
        </p:nvSpPr>
        <p:spPr>
          <a:xfrm>
            <a:off x="2698343"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0" name="object 80"/>
          <p:cNvSpPr/>
          <p:nvPr/>
        </p:nvSpPr>
        <p:spPr>
          <a:xfrm>
            <a:off x="2670098"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1" name="object 81"/>
          <p:cNvSpPr/>
          <p:nvPr/>
        </p:nvSpPr>
        <p:spPr>
          <a:xfrm>
            <a:off x="2811830"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2" name="object 82"/>
          <p:cNvSpPr/>
          <p:nvPr/>
        </p:nvSpPr>
        <p:spPr>
          <a:xfrm>
            <a:off x="2783484" y="995159"/>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83" name="object 83"/>
          <p:cNvSpPr/>
          <p:nvPr/>
        </p:nvSpPr>
        <p:spPr>
          <a:xfrm>
            <a:off x="2755252"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4" name="object 84"/>
          <p:cNvSpPr/>
          <p:nvPr/>
        </p:nvSpPr>
        <p:spPr>
          <a:xfrm>
            <a:off x="2896971"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5" name="object 85"/>
          <p:cNvSpPr/>
          <p:nvPr/>
        </p:nvSpPr>
        <p:spPr>
          <a:xfrm>
            <a:off x="2868625" y="995159"/>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86" name="object 86"/>
          <p:cNvSpPr/>
          <p:nvPr/>
        </p:nvSpPr>
        <p:spPr>
          <a:xfrm>
            <a:off x="2840393"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7" name="object 87"/>
          <p:cNvSpPr/>
          <p:nvPr/>
        </p:nvSpPr>
        <p:spPr>
          <a:xfrm>
            <a:off x="2982112"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8" name="object 88"/>
          <p:cNvSpPr/>
          <p:nvPr/>
        </p:nvSpPr>
        <p:spPr>
          <a:xfrm>
            <a:off x="2953766"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9" name="object 89"/>
          <p:cNvSpPr/>
          <p:nvPr/>
        </p:nvSpPr>
        <p:spPr>
          <a:xfrm>
            <a:off x="2925521"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0" name="object 90"/>
          <p:cNvSpPr/>
          <p:nvPr/>
        </p:nvSpPr>
        <p:spPr>
          <a:xfrm>
            <a:off x="3067253"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1" name="object 91"/>
          <p:cNvSpPr/>
          <p:nvPr/>
        </p:nvSpPr>
        <p:spPr>
          <a:xfrm>
            <a:off x="3038894"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2" name="object 92"/>
          <p:cNvSpPr/>
          <p:nvPr/>
        </p:nvSpPr>
        <p:spPr>
          <a:xfrm>
            <a:off x="3010636"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3" name="object 93"/>
          <p:cNvSpPr/>
          <p:nvPr/>
        </p:nvSpPr>
        <p:spPr>
          <a:xfrm>
            <a:off x="3152381"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4" name="object 94"/>
          <p:cNvSpPr/>
          <p:nvPr/>
        </p:nvSpPr>
        <p:spPr>
          <a:xfrm>
            <a:off x="3124022" y="995159"/>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5" name="object 95"/>
          <p:cNvSpPr/>
          <p:nvPr/>
        </p:nvSpPr>
        <p:spPr>
          <a:xfrm>
            <a:off x="3095777"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6" name="object 96"/>
          <p:cNvSpPr/>
          <p:nvPr/>
        </p:nvSpPr>
        <p:spPr>
          <a:xfrm>
            <a:off x="3237509"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7" name="object 97"/>
          <p:cNvSpPr/>
          <p:nvPr/>
        </p:nvSpPr>
        <p:spPr>
          <a:xfrm>
            <a:off x="3209163"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8" name="object 98"/>
          <p:cNvSpPr/>
          <p:nvPr/>
        </p:nvSpPr>
        <p:spPr>
          <a:xfrm>
            <a:off x="3180918"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9" name="object 99"/>
          <p:cNvSpPr/>
          <p:nvPr/>
        </p:nvSpPr>
        <p:spPr>
          <a:xfrm>
            <a:off x="3322650"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0" name="object 100"/>
          <p:cNvSpPr/>
          <p:nvPr/>
        </p:nvSpPr>
        <p:spPr>
          <a:xfrm>
            <a:off x="3294303"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1" name="object 101"/>
          <p:cNvSpPr/>
          <p:nvPr/>
        </p:nvSpPr>
        <p:spPr>
          <a:xfrm>
            <a:off x="3266059"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2" name="object 102"/>
          <p:cNvSpPr/>
          <p:nvPr/>
        </p:nvSpPr>
        <p:spPr>
          <a:xfrm>
            <a:off x="3407803"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3" name="object 103"/>
          <p:cNvSpPr/>
          <p:nvPr/>
        </p:nvSpPr>
        <p:spPr>
          <a:xfrm>
            <a:off x="3379444"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4" name="object 104"/>
          <p:cNvSpPr/>
          <p:nvPr/>
        </p:nvSpPr>
        <p:spPr>
          <a:xfrm>
            <a:off x="3351186"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5" name="object 105"/>
          <p:cNvSpPr/>
          <p:nvPr/>
        </p:nvSpPr>
        <p:spPr>
          <a:xfrm>
            <a:off x="3492918"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6" name="object 106"/>
          <p:cNvSpPr/>
          <p:nvPr/>
        </p:nvSpPr>
        <p:spPr>
          <a:xfrm>
            <a:off x="3464572"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7" name="object 107"/>
          <p:cNvSpPr/>
          <p:nvPr/>
        </p:nvSpPr>
        <p:spPr>
          <a:xfrm>
            <a:off x="3436315" y="995159"/>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08" name="object 108"/>
          <p:cNvSpPr/>
          <p:nvPr/>
        </p:nvSpPr>
        <p:spPr>
          <a:xfrm>
            <a:off x="3578047"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9" name="object 109"/>
          <p:cNvSpPr/>
          <p:nvPr/>
        </p:nvSpPr>
        <p:spPr>
          <a:xfrm>
            <a:off x="3549713"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0" name="object 110"/>
          <p:cNvSpPr/>
          <p:nvPr/>
        </p:nvSpPr>
        <p:spPr>
          <a:xfrm>
            <a:off x="3521455" y="995159"/>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1" name="object 111"/>
          <p:cNvSpPr/>
          <p:nvPr/>
        </p:nvSpPr>
        <p:spPr>
          <a:xfrm>
            <a:off x="3663175" y="995159"/>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2" name="object 112"/>
          <p:cNvSpPr/>
          <p:nvPr/>
        </p:nvSpPr>
        <p:spPr>
          <a:xfrm>
            <a:off x="3634854"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3" name="object 113"/>
          <p:cNvSpPr/>
          <p:nvPr/>
        </p:nvSpPr>
        <p:spPr>
          <a:xfrm>
            <a:off x="3606596"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4" name="object 114"/>
          <p:cNvSpPr/>
          <p:nvPr/>
        </p:nvSpPr>
        <p:spPr>
          <a:xfrm>
            <a:off x="3748316" y="995159"/>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5" name="object 115"/>
          <p:cNvSpPr/>
          <p:nvPr/>
        </p:nvSpPr>
        <p:spPr>
          <a:xfrm>
            <a:off x="3719982"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6" name="object 116"/>
          <p:cNvSpPr/>
          <p:nvPr/>
        </p:nvSpPr>
        <p:spPr>
          <a:xfrm>
            <a:off x="3691725"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7" name="object 117"/>
          <p:cNvSpPr/>
          <p:nvPr/>
        </p:nvSpPr>
        <p:spPr>
          <a:xfrm>
            <a:off x="3833456"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8" name="object 118"/>
          <p:cNvSpPr/>
          <p:nvPr/>
        </p:nvSpPr>
        <p:spPr>
          <a:xfrm>
            <a:off x="3805110"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9" name="object 119"/>
          <p:cNvSpPr/>
          <p:nvPr/>
        </p:nvSpPr>
        <p:spPr>
          <a:xfrm>
            <a:off x="3776865"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0" name="object 120"/>
          <p:cNvSpPr/>
          <p:nvPr/>
        </p:nvSpPr>
        <p:spPr>
          <a:xfrm>
            <a:off x="3918597"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1" name="object 121"/>
          <p:cNvSpPr/>
          <p:nvPr/>
        </p:nvSpPr>
        <p:spPr>
          <a:xfrm>
            <a:off x="3890251"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2" name="object 122"/>
          <p:cNvSpPr/>
          <p:nvPr/>
        </p:nvSpPr>
        <p:spPr>
          <a:xfrm>
            <a:off x="3862006"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3" name="object 123"/>
          <p:cNvSpPr/>
          <p:nvPr/>
        </p:nvSpPr>
        <p:spPr>
          <a:xfrm>
            <a:off x="4003725" y="995159"/>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24" name="object 124"/>
          <p:cNvSpPr/>
          <p:nvPr/>
        </p:nvSpPr>
        <p:spPr>
          <a:xfrm>
            <a:off x="3975404"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5" name="object 125"/>
          <p:cNvSpPr/>
          <p:nvPr/>
        </p:nvSpPr>
        <p:spPr>
          <a:xfrm>
            <a:off x="3947147"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6" name="object 126"/>
          <p:cNvSpPr/>
          <p:nvPr/>
        </p:nvSpPr>
        <p:spPr>
          <a:xfrm>
            <a:off x="4088866"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7" name="object 127"/>
          <p:cNvSpPr/>
          <p:nvPr/>
        </p:nvSpPr>
        <p:spPr>
          <a:xfrm>
            <a:off x="4060532"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8" name="object 128"/>
          <p:cNvSpPr/>
          <p:nvPr/>
        </p:nvSpPr>
        <p:spPr>
          <a:xfrm>
            <a:off x="4032275"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9" name="object 129"/>
          <p:cNvSpPr/>
          <p:nvPr/>
        </p:nvSpPr>
        <p:spPr>
          <a:xfrm>
            <a:off x="4174007"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0" name="object 130"/>
          <p:cNvSpPr/>
          <p:nvPr/>
        </p:nvSpPr>
        <p:spPr>
          <a:xfrm>
            <a:off x="4145660"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1" name="object 131"/>
          <p:cNvSpPr/>
          <p:nvPr/>
        </p:nvSpPr>
        <p:spPr>
          <a:xfrm>
            <a:off x="4117403"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2" name="object 132"/>
          <p:cNvSpPr/>
          <p:nvPr/>
        </p:nvSpPr>
        <p:spPr>
          <a:xfrm>
            <a:off x="4259135"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3" name="object 133"/>
          <p:cNvSpPr/>
          <p:nvPr/>
        </p:nvSpPr>
        <p:spPr>
          <a:xfrm>
            <a:off x="4230801"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4" name="object 134"/>
          <p:cNvSpPr/>
          <p:nvPr/>
        </p:nvSpPr>
        <p:spPr>
          <a:xfrm>
            <a:off x="4202544"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5" name="object 135"/>
          <p:cNvSpPr/>
          <p:nvPr/>
        </p:nvSpPr>
        <p:spPr>
          <a:xfrm>
            <a:off x="4344263"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6" name="object 136"/>
          <p:cNvSpPr/>
          <p:nvPr/>
        </p:nvSpPr>
        <p:spPr>
          <a:xfrm>
            <a:off x="4315929"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7" name="object 137"/>
          <p:cNvSpPr/>
          <p:nvPr/>
        </p:nvSpPr>
        <p:spPr>
          <a:xfrm>
            <a:off x="4287685"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8" name="object 138"/>
          <p:cNvSpPr/>
          <p:nvPr/>
        </p:nvSpPr>
        <p:spPr>
          <a:xfrm>
            <a:off x="4429404"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9" name="object 139"/>
          <p:cNvSpPr/>
          <p:nvPr/>
        </p:nvSpPr>
        <p:spPr>
          <a:xfrm>
            <a:off x="4401070"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0" name="object 140"/>
          <p:cNvSpPr/>
          <p:nvPr/>
        </p:nvSpPr>
        <p:spPr>
          <a:xfrm>
            <a:off x="4372825"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1" name="object 141"/>
          <p:cNvSpPr/>
          <p:nvPr/>
        </p:nvSpPr>
        <p:spPr>
          <a:xfrm>
            <a:off x="4514557"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2" name="object 142"/>
          <p:cNvSpPr/>
          <p:nvPr/>
        </p:nvSpPr>
        <p:spPr>
          <a:xfrm>
            <a:off x="4486198"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3" name="object 143"/>
          <p:cNvSpPr/>
          <p:nvPr/>
        </p:nvSpPr>
        <p:spPr>
          <a:xfrm>
            <a:off x="4457953"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4" name="object 144"/>
          <p:cNvSpPr/>
          <p:nvPr/>
        </p:nvSpPr>
        <p:spPr>
          <a:xfrm>
            <a:off x="4599685"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5" name="object 145"/>
          <p:cNvSpPr/>
          <p:nvPr/>
        </p:nvSpPr>
        <p:spPr>
          <a:xfrm>
            <a:off x="4571326" y="995159"/>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6" name="object 146"/>
          <p:cNvSpPr/>
          <p:nvPr/>
        </p:nvSpPr>
        <p:spPr>
          <a:xfrm>
            <a:off x="4543094"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7" name="object 147"/>
          <p:cNvSpPr/>
          <p:nvPr/>
        </p:nvSpPr>
        <p:spPr>
          <a:xfrm>
            <a:off x="4684814"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8" name="object 148"/>
          <p:cNvSpPr/>
          <p:nvPr/>
        </p:nvSpPr>
        <p:spPr>
          <a:xfrm>
            <a:off x="4656467" y="995159"/>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9" name="object 149"/>
          <p:cNvSpPr/>
          <p:nvPr/>
        </p:nvSpPr>
        <p:spPr>
          <a:xfrm>
            <a:off x="4628235"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0" name="object 150"/>
          <p:cNvSpPr/>
          <p:nvPr/>
        </p:nvSpPr>
        <p:spPr>
          <a:xfrm>
            <a:off x="4769954"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1" name="object 151"/>
          <p:cNvSpPr/>
          <p:nvPr/>
        </p:nvSpPr>
        <p:spPr>
          <a:xfrm>
            <a:off x="4741608"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2" name="object 152"/>
          <p:cNvSpPr/>
          <p:nvPr/>
        </p:nvSpPr>
        <p:spPr>
          <a:xfrm>
            <a:off x="4713363"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3" name="object 153"/>
          <p:cNvSpPr/>
          <p:nvPr/>
        </p:nvSpPr>
        <p:spPr>
          <a:xfrm>
            <a:off x="4855095"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4" name="object 154"/>
          <p:cNvSpPr/>
          <p:nvPr/>
        </p:nvSpPr>
        <p:spPr>
          <a:xfrm>
            <a:off x="4826736"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5" name="object 155"/>
          <p:cNvSpPr/>
          <p:nvPr/>
        </p:nvSpPr>
        <p:spPr>
          <a:xfrm>
            <a:off x="4798491"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6" name="object 156"/>
          <p:cNvSpPr/>
          <p:nvPr/>
        </p:nvSpPr>
        <p:spPr>
          <a:xfrm>
            <a:off x="4940223"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7" name="object 157"/>
          <p:cNvSpPr/>
          <p:nvPr/>
        </p:nvSpPr>
        <p:spPr>
          <a:xfrm>
            <a:off x="4911877"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8" name="object 158"/>
          <p:cNvSpPr/>
          <p:nvPr/>
        </p:nvSpPr>
        <p:spPr>
          <a:xfrm>
            <a:off x="4883632"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9" name="object 159"/>
          <p:cNvSpPr/>
          <p:nvPr/>
        </p:nvSpPr>
        <p:spPr>
          <a:xfrm>
            <a:off x="5025364"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0" name="object 160"/>
          <p:cNvSpPr/>
          <p:nvPr/>
        </p:nvSpPr>
        <p:spPr>
          <a:xfrm>
            <a:off x="4997018"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1" name="object 161"/>
          <p:cNvSpPr/>
          <p:nvPr/>
        </p:nvSpPr>
        <p:spPr>
          <a:xfrm>
            <a:off x="4968760" y="995159"/>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2" name="object 162"/>
          <p:cNvSpPr/>
          <p:nvPr/>
        </p:nvSpPr>
        <p:spPr>
          <a:xfrm>
            <a:off x="5110505"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3" name="object 163"/>
          <p:cNvSpPr/>
          <p:nvPr/>
        </p:nvSpPr>
        <p:spPr>
          <a:xfrm>
            <a:off x="5082159"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4" name="object 164"/>
          <p:cNvSpPr/>
          <p:nvPr/>
        </p:nvSpPr>
        <p:spPr>
          <a:xfrm>
            <a:off x="5053901"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5" name="object 165"/>
          <p:cNvSpPr/>
          <p:nvPr/>
        </p:nvSpPr>
        <p:spPr>
          <a:xfrm>
            <a:off x="5195633"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6" name="object 166"/>
          <p:cNvSpPr/>
          <p:nvPr/>
        </p:nvSpPr>
        <p:spPr>
          <a:xfrm>
            <a:off x="5167286"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7" name="object 167"/>
          <p:cNvSpPr/>
          <p:nvPr/>
        </p:nvSpPr>
        <p:spPr>
          <a:xfrm>
            <a:off x="5139029"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8" name="object 168"/>
          <p:cNvSpPr/>
          <p:nvPr/>
        </p:nvSpPr>
        <p:spPr>
          <a:xfrm>
            <a:off x="5280774"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9" name="object 169"/>
          <p:cNvSpPr/>
          <p:nvPr/>
        </p:nvSpPr>
        <p:spPr>
          <a:xfrm>
            <a:off x="5252415"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0" name="object 170"/>
          <p:cNvSpPr/>
          <p:nvPr/>
        </p:nvSpPr>
        <p:spPr>
          <a:xfrm>
            <a:off x="5224157" y="995159"/>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1" name="object 171"/>
          <p:cNvSpPr/>
          <p:nvPr/>
        </p:nvSpPr>
        <p:spPr>
          <a:xfrm>
            <a:off x="5365889"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2" name="object 172"/>
          <p:cNvSpPr/>
          <p:nvPr/>
        </p:nvSpPr>
        <p:spPr>
          <a:xfrm>
            <a:off x="5337555"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3" name="object 173"/>
          <p:cNvSpPr/>
          <p:nvPr/>
        </p:nvSpPr>
        <p:spPr>
          <a:xfrm>
            <a:off x="5309298" y="995159"/>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4" name="object 174"/>
          <p:cNvSpPr/>
          <p:nvPr/>
        </p:nvSpPr>
        <p:spPr>
          <a:xfrm>
            <a:off x="5451030" y="995159"/>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5" name="object 175"/>
          <p:cNvSpPr/>
          <p:nvPr/>
        </p:nvSpPr>
        <p:spPr>
          <a:xfrm>
            <a:off x="5422696"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6" name="object 176"/>
          <p:cNvSpPr/>
          <p:nvPr/>
        </p:nvSpPr>
        <p:spPr>
          <a:xfrm>
            <a:off x="5394439"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7" name="object 177"/>
          <p:cNvSpPr/>
          <p:nvPr/>
        </p:nvSpPr>
        <p:spPr>
          <a:xfrm>
            <a:off x="5536171" y="995159"/>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8" name="object 178"/>
          <p:cNvSpPr/>
          <p:nvPr/>
        </p:nvSpPr>
        <p:spPr>
          <a:xfrm>
            <a:off x="5507825"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9" name="object 179"/>
          <p:cNvSpPr/>
          <p:nvPr/>
        </p:nvSpPr>
        <p:spPr>
          <a:xfrm>
            <a:off x="5479580"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0" name="object 180"/>
          <p:cNvSpPr/>
          <p:nvPr/>
        </p:nvSpPr>
        <p:spPr>
          <a:xfrm>
            <a:off x="5621311"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1" name="object 181"/>
          <p:cNvSpPr/>
          <p:nvPr/>
        </p:nvSpPr>
        <p:spPr>
          <a:xfrm>
            <a:off x="5592965"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2" name="object 182"/>
          <p:cNvSpPr/>
          <p:nvPr/>
        </p:nvSpPr>
        <p:spPr>
          <a:xfrm>
            <a:off x="5564708"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3" name="object 183"/>
          <p:cNvSpPr/>
          <p:nvPr/>
        </p:nvSpPr>
        <p:spPr>
          <a:xfrm>
            <a:off x="5706440"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4" name="object 184"/>
          <p:cNvSpPr/>
          <p:nvPr/>
        </p:nvSpPr>
        <p:spPr>
          <a:xfrm>
            <a:off x="5678106"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5" name="object 185"/>
          <p:cNvSpPr/>
          <p:nvPr/>
        </p:nvSpPr>
        <p:spPr>
          <a:xfrm>
            <a:off x="5649848"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6" name="object 186"/>
          <p:cNvSpPr/>
          <p:nvPr/>
        </p:nvSpPr>
        <p:spPr>
          <a:xfrm>
            <a:off x="5791568"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7" name="object 187"/>
          <p:cNvSpPr/>
          <p:nvPr/>
        </p:nvSpPr>
        <p:spPr>
          <a:xfrm>
            <a:off x="5763247"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8" name="object 188"/>
          <p:cNvSpPr/>
          <p:nvPr/>
        </p:nvSpPr>
        <p:spPr>
          <a:xfrm>
            <a:off x="5734989"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9" name="object 189"/>
          <p:cNvSpPr/>
          <p:nvPr/>
        </p:nvSpPr>
        <p:spPr>
          <a:xfrm>
            <a:off x="5876709"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0" name="object 190"/>
          <p:cNvSpPr/>
          <p:nvPr/>
        </p:nvSpPr>
        <p:spPr>
          <a:xfrm>
            <a:off x="5848375"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1" name="object 191"/>
          <p:cNvSpPr/>
          <p:nvPr/>
        </p:nvSpPr>
        <p:spPr>
          <a:xfrm>
            <a:off x="5820118"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2" name="object 192"/>
          <p:cNvSpPr/>
          <p:nvPr/>
        </p:nvSpPr>
        <p:spPr>
          <a:xfrm>
            <a:off x="5961850"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3" name="object 193"/>
          <p:cNvSpPr/>
          <p:nvPr/>
        </p:nvSpPr>
        <p:spPr>
          <a:xfrm>
            <a:off x="5933503"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4" name="object 194"/>
          <p:cNvSpPr/>
          <p:nvPr/>
        </p:nvSpPr>
        <p:spPr>
          <a:xfrm>
            <a:off x="5905246"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5" name="object 195"/>
          <p:cNvSpPr/>
          <p:nvPr/>
        </p:nvSpPr>
        <p:spPr>
          <a:xfrm>
            <a:off x="6046990"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6" name="object 196"/>
          <p:cNvSpPr/>
          <p:nvPr/>
        </p:nvSpPr>
        <p:spPr>
          <a:xfrm>
            <a:off x="6018644"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7" name="object 197"/>
          <p:cNvSpPr/>
          <p:nvPr/>
        </p:nvSpPr>
        <p:spPr>
          <a:xfrm>
            <a:off x="5990399"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8" name="object 198"/>
          <p:cNvSpPr/>
          <p:nvPr/>
        </p:nvSpPr>
        <p:spPr>
          <a:xfrm>
            <a:off x="6132118"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9" name="object 199"/>
          <p:cNvSpPr/>
          <p:nvPr/>
        </p:nvSpPr>
        <p:spPr>
          <a:xfrm>
            <a:off x="6103785"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0" name="object 200"/>
          <p:cNvSpPr/>
          <p:nvPr/>
        </p:nvSpPr>
        <p:spPr>
          <a:xfrm>
            <a:off x="6075540"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1" name="object 201"/>
          <p:cNvSpPr/>
          <p:nvPr/>
        </p:nvSpPr>
        <p:spPr>
          <a:xfrm>
            <a:off x="6217259"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2" name="object 202"/>
          <p:cNvSpPr/>
          <p:nvPr/>
        </p:nvSpPr>
        <p:spPr>
          <a:xfrm>
            <a:off x="6188925"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3" name="object 203"/>
          <p:cNvSpPr/>
          <p:nvPr/>
        </p:nvSpPr>
        <p:spPr>
          <a:xfrm>
            <a:off x="6160668"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4" name="object 204"/>
          <p:cNvSpPr/>
          <p:nvPr/>
        </p:nvSpPr>
        <p:spPr>
          <a:xfrm>
            <a:off x="6302400"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5" name="object 205"/>
          <p:cNvSpPr/>
          <p:nvPr/>
        </p:nvSpPr>
        <p:spPr>
          <a:xfrm>
            <a:off x="6274053"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6" name="object 206"/>
          <p:cNvSpPr/>
          <p:nvPr/>
        </p:nvSpPr>
        <p:spPr>
          <a:xfrm>
            <a:off x="6245796"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7" name="object 207"/>
          <p:cNvSpPr/>
          <p:nvPr/>
        </p:nvSpPr>
        <p:spPr>
          <a:xfrm>
            <a:off x="6387528"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8" name="object 208"/>
          <p:cNvSpPr/>
          <p:nvPr/>
        </p:nvSpPr>
        <p:spPr>
          <a:xfrm>
            <a:off x="6359169" y="995159"/>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09" name="object 209"/>
          <p:cNvSpPr/>
          <p:nvPr/>
        </p:nvSpPr>
        <p:spPr>
          <a:xfrm>
            <a:off x="6330937"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0" name="object 210"/>
          <p:cNvSpPr/>
          <p:nvPr/>
        </p:nvSpPr>
        <p:spPr>
          <a:xfrm>
            <a:off x="6472656"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1" name="object 211"/>
          <p:cNvSpPr/>
          <p:nvPr/>
        </p:nvSpPr>
        <p:spPr>
          <a:xfrm>
            <a:off x="6444310"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2" name="object 212"/>
          <p:cNvSpPr/>
          <p:nvPr/>
        </p:nvSpPr>
        <p:spPr>
          <a:xfrm>
            <a:off x="6416078"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3" name="object 213"/>
          <p:cNvSpPr/>
          <p:nvPr/>
        </p:nvSpPr>
        <p:spPr>
          <a:xfrm>
            <a:off x="6557797"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4" name="object 214"/>
          <p:cNvSpPr/>
          <p:nvPr/>
        </p:nvSpPr>
        <p:spPr>
          <a:xfrm>
            <a:off x="6529451"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5" name="object 215"/>
          <p:cNvSpPr/>
          <p:nvPr/>
        </p:nvSpPr>
        <p:spPr>
          <a:xfrm>
            <a:off x="6501206"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6" name="object 216"/>
          <p:cNvSpPr/>
          <p:nvPr/>
        </p:nvSpPr>
        <p:spPr>
          <a:xfrm>
            <a:off x="6642937"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7" name="object 217"/>
          <p:cNvSpPr/>
          <p:nvPr/>
        </p:nvSpPr>
        <p:spPr>
          <a:xfrm>
            <a:off x="6614591"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8" name="object 218"/>
          <p:cNvSpPr/>
          <p:nvPr/>
        </p:nvSpPr>
        <p:spPr>
          <a:xfrm>
            <a:off x="6586346"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9" name="object 219"/>
          <p:cNvSpPr/>
          <p:nvPr/>
        </p:nvSpPr>
        <p:spPr>
          <a:xfrm>
            <a:off x="6728079"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0" name="object 220"/>
          <p:cNvSpPr/>
          <p:nvPr/>
        </p:nvSpPr>
        <p:spPr>
          <a:xfrm>
            <a:off x="6699719"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1" name="object 221"/>
          <p:cNvSpPr/>
          <p:nvPr/>
        </p:nvSpPr>
        <p:spPr>
          <a:xfrm>
            <a:off x="6671474"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2" name="object 222"/>
          <p:cNvSpPr/>
          <p:nvPr/>
        </p:nvSpPr>
        <p:spPr>
          <a:xfrm>
            <a:off x="6813207"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3" name="object 223"/>
          <p:cNvSpPr/>
          <p:nvPr/>
        </p:nvSpPr>
        <p:spPr>
          <a:xfrm>
            <a:off x="6784861"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4" name="object 224"/>
          <p:cNvSpPr/>
          <p:nvPr/>
        </p:nvSpPr>
        <p:spPr>
          <a:xfrm>
            <a:off x="6756616"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5" name="object 225"/>
          <p:cNvSpPr/>
          <p:nvPr/>
        </p:nvSpPr>
        <p:spPr>
          <a:xfrm>
            <a:off x="6898335"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6" name="object 226"/>
          <p:cNvSpPr/>
          <p:nvPr/>
        </p:nvSpPr>
        <p:spPr>
          <a:xfrm>
            <a:off x="6870001"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7" name="object 227"/>
          <p:cNvSpPr/>
          <p:nvPr/>
        </p:nvSpPr>
        <p:spPr>
          <a:xfrm>
            <a:off x="6841756" y="995159"/>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8" name="object 228"/>
          <p:cNvSpPr/>
          <p:nvPr/>
        </p:nvSpPr>
        <p:spPr>
          <a:xfrm>
            <a:off x="6983476"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9" name="object 229"/>
          <p:cNvSpPr/>
          <p:nvPr/>
        </p:nvSpPr>
        <p:spPr>
          <a:xfrm>
            <a:off x="6955129"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30" name="object 230"/>
          <p:cNvSpPr/>
          <p:nvPr/>
        </p:nvSpPr>
        <p:spPr>
          <a:xfrm>
            <a:off x="6926871" y="995159"/>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31" name="object 231"/>
          <p:cNvSpPr txBox="1"/>
          <p:nvPr/>
        </p:nvSpPr>
        <p:spPr>
          <a:xfrm>
            <a:off x="522547" y="471244"/>
            <a:ext cx="3719195" cy="493395"/>
          </a:xfrm>
          <a:prstGeom prst="rect">
            <a:avLst/>
          </a:prstGeom>
        </p:spPr>
        <p:txBody>
          <a:bodyPr vert="horz" wrap="square" lIns="0" tIns="12700" rIns="0" bIns="0" rtlCol="0">
            <a:spAutoFit/>
          </a:bodyPr>
          <a:lstStyle/>
          <a:p>
            <a:pPr marL="12700">
              <a:lnSpc>
                <a:spcPct val="100000"/>
              </a:lnSpc>
              <a:spcBef>
                <a:spcPts val="100"/>
              </a:spcBef>
            </a:pPr>
            <a:r>
              <a:rPr sz="1600" b="1" spc="-5" dirty="0">
                <a:solidFill>
                  <a:srgbClr val="231F20"/>
                </a:solidFill>
                <a:latin typeface="Arial Narrow"/>
                <a:cs typeface="Arial Narrow"/>
              </a:rPr>
              <a:t>INSTALLATION </a:t>
            </a:r>
            <a:r>
              <a:rPr sz="1600" b="1" dirty="0">
                <a:solidFill>
                  <a:srgbClr val="231F20"/>
                </a:solidFill>
                <a:latin typeface="Arial Narrow"/>
                <a:cs typeface="Arial Narrow"/>
              </a:rPr>
              <a:t>DES WHIRLPOOLS:</a:t>
            </a:r>
            <a:r>
              <a:rPr sz="1600" b="1" spc="-85" dirty="0">
                <a:solidFill>
                  <a:srgbClr val="231F20"/>
                </a:solidFill>
                <a:latin typeface="Arial Narrow"/>
                <a:cs typeface="Arial Narrow"/>
              </a:rPr>
              <a:t> </a:t>
            </a:r>
            <a:r>
              <a:rPr sz="1600" b="1" dirty="0">
                <a:solidFill>
                  <a:srgbClr val="231F20"/>
                </a:solidFill>
                <a:latin typeface="Arial Narrow"/>
                <a:cs typeface="Arial Narrow"/>
              </a:rPr>
              <a:t>TUSCANY</a:t>
            </a:r>
            <a:endParaRPr sz="1600">
              <a:latin typeface="Arial Narrow"/>
              <a:cs typeface="Arial Narrow"/>
            </a:endParaRPr>
          </a:p>
          <a:p>
            <a:pPr marL="12700">
              <a:lnSpc>
                <a:spcPct val="100000"/>
              </a:lnSpc>
              <a:spcBef>
                <a:spcPts val="80"/>
              </a:spcBef>
            </a:pPr>
            <a:r>
              <a:rPr sz="1400" b="1" spc="-5" dirty="0">
                <a:solidFill>
                  <a:srgbClr val="231F20"/>
                </a:solidFill>
                <a:latin typeface="Arial Narrow"/>
                <a:cs typeface="Arial Narrow"/>
              </a:rPr>
              <a:t>MONTAGE </a:t>
            </a:r>
            <a:r>
              <a:rPr sz="1400" b="1" dirty="0">
                <a:solidFill>
                  <a:srgbClr val="231F20"/>
                </a:solidFill>
                <a:latin typeface="Arial Narrow"/>
                <a:cs typeface="Arial Narrow"/>
              </a:rPr>
              <a:t>-</a:t>
            </a:r>
            <a:r>
              <a:rPr sz="1400" b="1" spc="-5" dirty="0">
                <a:solidFill>
                  <a:srgbClr val="231F20"/>
                </a:solidFill>
                <a:latin typeface="Arial Narrow"/>
                <a:cs typeface="Arial Narrow"/>
              </a:rPr>
              <a:t> </a:t>
            </a:r>
            <a:r>
              <a:rPr sz="1400" b="1" dirty="0">
                <a:solidFill>
                  <a:srgbClr val="231F20"/>
                </a:solidFill>
                <a:latin typeface="Arial Narrow"/>
                <a:cs typeface="Arial Narrow"/>
              </a:rPr>
              <a:t>TUSCANY</a:t>
            </a:r>
            <a:endParaRPr sz="1400">
              <a:latin typeface="Arial Narrow"/>
              <a:cs typeface="Arial Narrow"/>
            </a:endParaRPr>
          </a:p>
        </p:txBody>
      </p:sp>
      <p:sp>
        <p:nvSpPr>
          <p:cNvPr id="232" name="object 232"/>
          <p:cNvSpPr/>
          <p:nvPr/>
        </p:nvSpPr>
        <p:spPr>
          <a:xfrm>
            <a:off x="1410345" y="7401346"/>
            <a:ext cx="994410" cy="532130"/>
          </a:xfrm>
          <a:custGeom>
            <a:avLst/>
            <a:gdLst/>
            <a:ahLst/>
            <a:cxnLst/>
            <a:rect l="l" t="t" r="r" b="b"/>
            <a:pathLst>
              <a:path w="994410" h="532129">
                <a:moveTo>
                  <a:pt x="0" y="0"/>
                </a:moveTo>
                <a:lnTo>
                  <a:pt x="118389" y="268096"/>
                </a:lnTo>
                <a:lnTo>
                  <a:pt x="496518" y="406674"/>
                </a:lnTo>
                <a:lnTo>
                  <a:pt x="713782" y="480321"/>
                </a:lnTo>
                <a:lnTo>
                  <a:pt x="852282" y="513747"/>
                </a:lnTo>
                <a:lnTo>
                  <a:pt x="994117" y="531660"/>
                </a:lnTo>
              </a:path>
            </a:pathLst>
          </a:custGeom>
          <a:ln w="7340">
            <a:solidFill>
              <a:srgbClr val="070908"/>
            </a:solidFill>
          </a:ln>
        </p:spPr>
        <p:txBody>
          <a:bodyPr wrap="square" lIns="0" tIns="0" rIns="0" bIns="0" rtlCol="0"/>
          <a:lstStyle/>
          <a:p>
            <a:endParaRPr/>
          </a:p>
        </p:txBody>
      </p:sp>
      <p:sp>
        <p:nvSpPr>
          <p:cNvPr id="233" name="object 233"/>
          <p:cNvSpPr/>
          <p:nvPr/>
        </p:nvSpPr>
        <p:spPr>
          <a:xfrm>
            <a:off x="1944265" y="7481775"/>
            <a:ext cx="458470" cy="203835"/>
          </a:xfrm>
          <a:custGeom>
            <a:avLst/>
            <a:gdLst/>
            <a:ahLst/>
            <a:cxnLst/>
            <a:rect l="l" t="t" r="r" b="b"/>
            <a:pathLst>
              <a:path w="458469" h="203834">
                <a:moveTo>
                  <a:pt x="0" y="0"/>
                </a:moveTo>
                <a:lnTo>
                  <a:pt x="458000" y="203276"/>
                </a:lnTo>
              </a:path>
            </a:pathLst>
          </a:custGeom>
          <a:ln w="7340">
            <a:solidFill>
              <a:srgbClr val="070908"/>
            </a:solidFill>
          </a:ln>
        </p:spPr>
        <p:txBody>
          <a:bodyPr wrap="square" lIns="0" tIns="0" rIns="0" bIns="0" rtlCol="0"/>
          <a:lstStyle/>
          <a:p>
            <a:endParaRPr/>
          </a:p>
        </p:txBody>
      </p:sp>
      <p:sp>
        <p:nvSpPr>
          <p:cNvPr id="234" name="object 234"/>
          <p:cNvSpPr/>
          <p:nvPr/>
        </p:nvSpPr>
        <p:spPr>
          <a:xfrm>
            <a:off x="1899588" y="7575547"/>
            <a:ext cx="507365" cy="227965"/>
          </a:xfrm>
          <a:custGeom>
            <a:avLst/>
            <a:gdLst/>
            <a:ahLst/>
            <a:cxnLst/>
            <a:rect l="l" t="t" r="r" b="b"/>
            <a:pathLst>
              <a:path w="507364" h="227965">
                <a:moveTo>
                  <a:pt x="507136" y="227901"/>
                </a:moveTo>
                <a:lnTo>
                  <a:pt x="0" y="0"/>
                </a:lnTo>
              </a:path>
            </a:pathLst>
          </a:custGeom>
          <a:ln w="7340">
            <a:solidFill>
              <a:srgbClr val="070908"/>
            </a:solidFill>
          </a:ln>
        </p:spPr>
        <p:txBody>
          <a:bodyPr wrap="square" lIns="0" tIns="0" rIns="0" bIns="0" rtlCol="0"/>
          <a:lstStyle/>
          <a:p>
            <a:endParaRPr/>
          </a:p>
        </p:txBody>
      </p:sp>
      <p:sp>
        <p:nvSpPr>
          <p:cNvPr id="235" name="object 235"/>
          <p:cNvSpPr/>
          <p:nvPr/>
        </p:nvSpPr>
        <p:spPr>
          <a:xfrm>
            <a:off x="2002383" y="7352158"/>
            <a:ext cx="395605" cy="170180"/>
          </a:xfrm>
          <a:custGeom>
            <a:avLst/>
            <a:gdLst/>
            <a:ahLst/>
            <a:cxnLst/>
            <a:rect l="l" t="t" r="r" b="b"/>
            <a:pathLst>
              <a:path w="395605" h="170179">
                <a:moveTo>
                  <a:pt x="0" y="0"/>
                </a:moveTo>
                <a:lnTo>
                  <a:pt x="207246" y="96908"/>
                </a:lnTo>
                <a:lnTo>
                  <a:pt x="317517" y="146900"/>
                </a:lnTo>
                <a:lnTo>
                  <a:pt x="367883" y="165899"/>
                </a:lnTo>
                <a:lnTo>
                  <a:pt x="395414" y="169824"/>
                </a:lnTo>
              </a:path>
            </a:pathLst>
          </a:custGeom>
          <a:ln w="7340">
            <a:solidFill>
              <a:srgbClr val="070908"/>
            </a:solidFill>
          </a:ln>
        </p:spPr>
        <p:txBody>
          <a:bodyPr wrap="square" lIns="0" tIns="0" rIns="0" bIns="0" rtlCol="0"/>
          <a:lstStyle/>
          <a:p>
            <a:endParaRPr/>
          </a:p>
        </p:txBody>
      </p:sp>
      <p:sp>
        <p:nvSpPr>
          <p:cNvPr id="236" name="object 236"/>
          <p:cNvSpPr/>
          <p:nvPr/>
        </p:nvSpPr>
        <p:spPr>
          <a:xfrm>
            <a:off x="1845966" y="7483970"/>
            <a:ext cx="49530" cy="102870"/>
          </a:xfrm>
          <a:custGeom>
            <a:avLst/>
            <a:gdLst/>
            <a:ahLst/>
            <a:cxnLst/>
            <a:rect l="l" t="t" r="r" b="b"/>
            <a:pathLst>
              <a:path w="49530" h="102870">
                <a:moveTo>
                  <a:pt x="49161" y="0"/>
                </a:moveTo>
                <a:lnTo>
                  <a:pt x="0" y="102793"/>
                </a:lnTo>
              </a:path>
            </a:pathLst>
          </a:custGeom>
          <a:ln w="7340">
            <a:solidFill>
              <a:srgbClr val="070908"/>
            </a:solidFill>
          </a:ln>
        </p:spPr>
        <p:txBody>
          <a:bodyPr wrap="square" lIns="0" tIns="0" rIns="0" bIns="0" rtlCol="0"/>
          <a:lstStyle/>
          <a:p>
            <a:endParaRPr/>
          </a:p>
        </p:txBody>
      </p:sp>
      <p:sp>
        <p:nvSpPr>
          <p:cNvPr id="237" name="object 237"/>
          <p:cNvSpPr/>
          <p:nvPr/>
        </p:nvSpPr>
        <p:spPr>
          <a:xfrm>
            <a:off x="1785668" y="7470571"/>
            <a:ext cx="58419" cy="102870"/>
          </a:xfrm>
          <a:custGeom>
            <a:avLst/>
            <a:gdLst/>
            <a:ahLst/>
            <a:cxnLst/>
            <a:rect l="l" t="t" r="r" b="b"/>
            <a:pathLst>
              <a:path w="58419" h="102870">
                <a:moveTo>
                  <a:pt x="58064" y="0"/>
                </a:moveTo>
                <a:lnTo>
                  <a:pt x="0" y="102806"/>
                </a:lnTo>
              </a:path>
            </a:pathLst>
          </a:custGeom>
          <a:ln w="7340">
            <a:solidFill>
              <a:srgbClr val="070908"/>
            </a:solidFill>
          </a:ln>
        </p:spPr>
        <p:txBody>
          <a:bodyPr wrap="square" lIns="0" tIns="0" rIns="0" bIns="0" rtlCol="0"/>
          <a:lstStyle/>
          <a:p>
            <a:endParaRPr/>
          </a:p>
        </p:txBody>
      </p:sp>
      <p:sp>
        <p:nvSpPr>
          <p:cNvPr id="238" name="object 238"/>
          <p:cNvSpPr/>
          <p:nvPr/>
        </p:nvSpPr>
        <p:spPr>
          <a:xfrm>
            <a:off x="1743247" y="7443749"/>
            <a:ext cx="31750" cy="107314"/>
          </a:xfrm>
          <a:custGeom>
            <a:avLst/>
            <a:gdLst/>
            <a:ahLst/>
            <a:cxnLst/>
            <a:rect l="l" t="t" r="r" b="b"/>
            <a:pathLst>
              <a:path w="31750" h="107315">
                <a:moveTo>
                  <a:pt x="31254" y="0"/>
                </a:moveTo>
                <a:lnTo>
                  <a:pt x="0" y="107238"/>
                </a:lnTo>
              </a:path>
            </a:pathLst>
          </a:custGeom>
          <a:ln w="7340">
            <a:solidFill>
              <a:srgbClr val="070908"/>
            </a:solidFill>
          </a:ln>
        </p:spPr>
        <p:txBody>
          <a:bodyPr wrap="square" lIns="0" tIns="0" rIns="0" bIns="0" rtlCol="0"/>
          <a:lstStyle/>
          <a:p>
            <a:endParaRPr/>
          </a:p>
        </p:txBody>
      </p:sp>
      <p:sp>
        <p:nvSpPr>
          <p:cNvPr id="239" name="object 239"/>
          <p:cNvSpPr/>
          <p:nvPr/>
        </p:nvSpPr>
        <p:spPr>
          <a:xfrm>
            <a:off x="1707459" y="7410270"/>
            <a:ext cx="27305" cy="74295"/>
          </a:xfrm>
          <a:custGeom>
            <a:avLst/>
            <a:gdLst/>
            <a:ahLst/>
            <a:cxnLst/>
            <a:rect l="l" t="t" r="r" b="b"/>
            <a:pathLst>
              <a:path w="27305" h="74295">
                <a:moveTo>
                  <a:pt x="26809" y="0"/>
                </a:moveTo>
                <a:lnTo>
                  <a:pt x="0" y="73685"/>
                </a:lnTo>
              </a:path>
            </a:pathLst>
          </a:custGeom>
          <a:ln w="7340">
            <a:solidFill>
              <a:srgbClr val="070908"/>
            </a:solidFill>
          </a:ln>
        </p:spPr>
        <p:txBody>
          <a:bodyPr wrap="square" lIns="0" tIns="0" rIns="0" bIns="0" rtlCol="0"/>
          <a:lstStyle/>
          <a:p>
            <a:endParaRPr/>
          </a:p>
        </p:txBody>
      </p:sp>
      <p:sp>
        <p:nvSpPr>
          <p:cNvPr id="240" name="object 240"/>
          <p:cNvSpPr/>
          <p:nvPr/>
        </p:nvSpPr>
        <p:spPr>
          <a:xfrm>
            <a:off x="1643814" y="6848617"/>
            <a:ext cx="436880" cy="768350"/>
          </a:xfrm>
          <a:custGeom>
            <a:avLst/>
            <a:gdLst/>
            <a:ahLst/>
            <a:cxnLst/>
            <a:rect l="l" t="t" r="r" b="b"/>
            <a:pathLst>
              <a:path w="436880" h="768350">
                <a:moveTo>
                  <a:pt x="246848" y="0"/>
                </a:moveTo>
                <a:lnTo>
                  <a:pt x="204404" y="403059"/>
                </a:lnTo>
                <a:lnTo>
                  <a:pt x="112799" y="463334"/>
                </a:lnTo>
                <a:lnTo>
                  <a:pt x="92683" y="494601"/>
                </a:lnTo>
                <a:lnTo>
                  <a:pt x="41311" y="586232"/>
                </a:lnTo>
                <a:lnTo>
                  <a:pt x="5599" y="635330"/>
                </a:lnTo>
                <a:lnTo>
                  <a:pt x="702" y="650816"/>
                </a:lnTo>
                <a:lnTo>
                  <a:pt x="0" y="658537"/>
                </a:lnTo>
                <a:lnTo>
                  <a:pt x="4329" y="660799"/>
                </a:lnTo>
                <a:lnTo>
                  <a:pt x="14527" y="659904"/>
                </a:lnTo>
                <a:lnTo>
                  <a:pt x="29733" y="655148"/>
                </a:lnTo>
                <a:lnTo>
                  <a:pt x="45778" y="646803"/>
                </a:lnTo>
                <a:lnTo>
                  <a:pt x="58475" y="638864"/>
                </a:lnTo>
                <a:lnTo>
                  <a:pt x="63638" y="635330"/>
                </a:lnTo>
                <a:lnTo>
                  <a:pt x="63917" y="666447"/>
                </a:lnTo>
                <a:lnTo>
                  <a:pt x="65873" y="683104"/>
                </a:lnTo>
                <a:lnTo>
                  <a:pt x="71181" y="690955"/>
                </a:lnTo>
                <a:lnTo>
                  <a:pt x="81519" y="695655"/>
                </a:lnTo>
                <a:lnTo>
                  <a:pt x="99439" y="702348"/>
                </a:lnTo>
                <a:lnTo>
                  <a:pt x="90825" y="712847"/>
                </a:lnTo>
                <a:lnTo>
                  <a:pt x="89346" y="719143"/>
                </a:lnTo>
                <a:lnTo>
                  <a:pt x="96253" y="723754"/>
                </a:lnTo>
                <a:lnTo>
                  <a:pt x="112799" y="729195"/>
                </a:lnTo>
                <a:lnTo>
                  <a:pt x="129591" y="732280"/>
                </a:lnTo>
                <a:lnTo>
                  <a:pt x="138214" y="730337"/>
                </a:lnTo>
                <a:lnTo>
                  <a:pt x="141390" y="726715"/>
                </a:lnTo>
                <a:lnTo>
                  <a:pt x="141844" y="724763"/>
                </a:lnTo>
                <a:lnTo>
                  <a:pt x="149919" y="738982"/>
                </a:lnTo>
                <a:lnTo>
                  <a:pt x="156102" y="746505"/>
                </a:lnTo>
                <a:lnTo>
                  <a:pt x="163534" y="749838"/>
                </a:lnTo>
                <a:lnTo>
                  <a:pt x="175360" y="751484"/>
                </a:lnTo>
                <a:lnTo>
                  <a:pt x="188021" y="750370"/>
                </a:lnTo>
                <a:lnTo>
                  <a:pt x="196286" y="745678"/>
                </a:lnTo>
                <a:lnTo>
                  <a:pt x="200784" y="740556"/>
                </a:lnTo>
                <a:lnTo>
                  <a:pt x="202144" y="738149"/>
                </a:lnTo>
                <a:lnTo>
                  <a:pt x="198554" y="756197"/>
                </a:lnTo>
                <a:lnTo>
                  <a:pt x="198523" y="765233"/>
                </a:lnTo>
                <a:lnTo>
                  <a:pt x="203099" y="767976"/>
                </a:lnTo>
                <a:lnTo>
                  <a:pt x="213333" y="767143"/>
                </a:lnTo>
                <a:lnTo>
                  <a:pt x="227852" y="756086"/>
                </a:lnTo>
                <a:lnTo>
                  <a:pt x="242373" y="733917"/>
                </a:lnTo>
                <a:lnTo>
                  <a:pt x="253543" y="712161"/>
                </a:lnTo>
                <a:lnTo>
                  <a:pt x="258011" y="702348"/>
                </a:lnTo>
                <a:lnTo>
                  <a:pt x="296010" y="624154"/>
                </a:lnTo>
                <a:lnTo>
                  <a:pt x="351877" y="530352"/>
                </a:lnTo>
                <a:lnTo>
                  <a:pt x="364483" y="448476"/>
                </a:lnTo>
                <a:lnTo>
                  <a:pt x="369147" y="403036"/>
                </a:lnTo>
                <a:lnTo>
                  <a:pt x="366284" y="377695"/>
                </a:lnTo>
                <a:lnTo>
                  <a:pt x="356309" y="356120"/>
                </a:lnTo>
                <a:lnTo>
                  <a:pt x="436726" y="0"/>
                </a:lnTo>
              </a:path>
            </a:pathLst>
          </a:custGeom>
          <a:ln w="7340">
            <a:solidFill>
              <a:srgbClr val="070908"/>
            </a:solidFill>
          </a:ln>
        </p:spPr>
        <p:txBody>
          <a:bodyPr wrap="square" lIns="0" tIns="0" rIns="0" bIns="0" rtlCol="0"/>
          <a:lstStyle/>
          <a:p>
            <a:endParaRPr/>
          </a:p>
        </p:txBody>
      </p:sp>
      <p:sp>
        <p:nvSpPr>
          <p:cNvPr id="241" name="object 241"/>
          <p:cNvSpPr/>
          <p:nvPr/>
        </p:nvSpPr>
        <p:spPr>
          <a:xfrm>
            <a:off x="1325463" y="6848277"/>
            <a:ext cx="511809" cy="421640"/>
          </a:xfrm>
          <a:custGeom>
            <a:avLst/>
            <a:gdLst/>
            <a:ahLst/>
            <a:cxnLst/>
            <a:rect l="l" t="t" r="r" b="b"/>
            <a:pathLst>
              <a:path w="511810" h="421640">
                <a:moveTo>
                  <a:pt x="0" y="0"/>
                </a:moveTo>
                <a:lnTo>
                  <a:pt x="252437" y="338620"/>
                </a:lnTo>
                <a:lnTo>
                  <a:pt x="404368" y="358698"/>
                </a:lnTo>
                <a:lnTo>
                  <a:pt x="511568" y="421220"/>
                </a:lnTo>
              </a:path>
            </a:pathLst>
          </a:custGeom>
          <a:ln w="7340">
            <a:solidFill>
              <a:srgbClr val="070908"/>
            </a:solidFill>
          </a:ln>
        </p:spPr>
        <p:txBody>
          <a:bodyPr wrap="square" lIns="0" tIns="0" rIns="0" bIns="0" rtlCol="0"/>
          <a:lstStyle/>
          <a:p>
            <a:endParaRPr/>
          </a:p>
        </p:txBody>
      </p:sp>
      <p:sp>
        <p:nvSpPr>
          <p:cNvPr id="242" name="object 242"/>
          <p:cNvSpPr/>
          <p:nvPr/>
        </p:nvSpPr>
        <p:spPr>
          <a:xfrm>
            <a:off x="1075182" y="6988894"/>
            <a:ext cx="450215" cy="419100"/>
          </a:xfrm>
          <a:custGeom>
            <a:avLst/>
            <a:gdLst/>
            <a:ahLst/>
            <a:cxnLst/>
            <a:rect l="l" t="t" r="r" b="b"/>
            <a:pathLst>
              <a:path w="450215" h="419100">
                <a:moveTo>
                  <a:pt x="62509" y="0"/>
                </a:moveTo>
                <a:lnTo>
                  <a:pt x="263677" y="126466"/>
                </a:lnTo>
                <a:lnTo>
                  <a:pt x="281027" y="128441"/>
                </a:lnTo>
                <a:lnTo>
                  <a:pt x="293558" y="133981"/>
                </a:lnTo>
                <a:lnTo>
                  <a:pt x="328460" y="173329"/>
                </a:lnTo>
                <a:lnTo>
                  <a:pt x="354712" y="208266"/>
                </a:lnTo>
                <a:lnTo>
                  <a:pt x="377610" y="241504"/>
                </a:lnTo>
                <a:lnTo>
                  <a:pt x="399948" y="276123"/>
                </a:lnTo>
                <a:lnTo>
                  <a:pt x="434460" y="304845"/>
                </a:lnTo>
                <a:lnTo>
                  <a:pt x="449922" y="321400"/>
                </a:lnTo>
                <a:lnTo>
                  <a:pt x="449897" y="332071"/>
                </a:lnTo>
                <a:lnTo>
                  <a:pt x="437946" y="343141"/>
                </a:lnTo>
                <a:lnTo>
                  <a:pt x="421539" y="353137"/>
                </a:lnTo>
                <a:lnTo>
                  <a:pt x="407223" y="357681"/>
                </a:lnTo>
                <a:lnTo>
                  <a:pt x="397097" y="358870"/>
                </a:lnTo>
                <a:lnTo>
                  <a:pt x="393255" y="358800"/>
                </a:lnTo>
                <a:lnTo>
                  <a:pt x="299440" y="251536"/>
                </a:lnTo>
                <a:lnTo>
                  <a:pt x="274866" y="224726"/>
                </a:lnTo>
                <a:lnTo>
                  <a:pt x="335165" y="334251"/>
                </a:lnTo>
                <a:lnTo>
                  <a:pt x="397700" y="392277"/>
                </a:lnTo>
                <a:lnTo>
                  <a:pt x="387091" y="407776"/>
                </a:lnTo>
                <a:lnTo>
                  <a:pt x="379833" y="415736"/>
                </a:lnTo>
                <a:lnTo>
                  <a:pt x="372577" y="418668"/>
                </a:lnTo>
                <a:lnTo>
                  <a:pt x="361975" y="419087"/>
                </a:lnTo>
                <a:lnTo>
                  <a:pt x="341189" y="411415"/>
                </a:lnTo>
                <a:lnTo>
                  <a:pt x="312845" y="394538"/>
                </a:lnTo>
                <a:lnTo>
                  <a:pt x="287844" y="377660"/>
                </a:lnTo>
                <a:lnTo>
                  <a:pt x="277088" y="369989"/>
                </a:lnTo>
                <a:lnTo>
                  <a:pt x="262686" y="375116"/>
                </a:lnTo>
                <a:lnTo>
                  <a:pt x="253930" y="377524"/>
                </a:lnTo>
                <a:lnTo>
                  <a:pt x="247259" y="377845"/>
                </a:lnTo>
                <a:lnTo>
                  <a:pt x="239115" y="376707"/>
                </a:lnTo>
                <a:lnTo>
                  <a:pt x="212305" y="347624"/>
                </a:lnTo>
                <a:lnTo>
                  <a:pt x="172072" y="229209"/>
                </a:lnTo>
                <a:lnTo>
                  <a:pt x="0" y="123507"/>
                </a:lnTo>
              </a:path>
            </a:pathLst>
          </a:custGeom>
          <a:ln w="7340">
            <a:solidFill>
              <a:srgbClr val="070908"/>
            </a:solidFill>
          </a:ln>
        </p:spPr>
        <p:txBody>
          <a:bodyPr wrap="square" lIns="0" tIns="0" rIns="0" bIns="0" rtlCol="0"/>
          <a:lstStyle/>
          <a:p>
            <a:endParaRPr/>
          </a:p>
        </p:txBody>
      </p:sp>
      <p:sp>
        <p:nvSpPr>
          <p:cNvPr id="243" name="object 243"/>
          <p:cNvSpPr/>
          <p:nvPr/>
        </p:nvSpPr>
        <p:spPr>
          <a:xfrm>
            <a:off x="1457275" y="7367811"/>
            <a:ext cx="205740" cy="93980"/>
          </a:xfrm>
          <a:custGeom>
            <a:avLst/>
            <a:gdLst/>
            <a:ahLst/>
            <a:cxnLst/>
            <a:rect l="l" t="t" r="r" b="b"/>
            <a:pathLst>
              <a:path w="205739" h="93979">
                <a:moveTo>
                  <a:pt x="0" y="0"/>
                </a:moveTo>
                <a:lnTo>
                  <a:pt x="102473" y="49236"/>
                </a:lnTo>
                <a:lnTo>
                  <a:pt x="158035" y="75423"/>
                </a:lnTo>
                <a:lnTo>
                  <a:pt x="185951" y="87359"/>
                </a:lnTo>
                <a:lnTo>
                  <a:pt x="205486" y="93840"/>
                </a:lnTo>
              </a:path>
            </a:pathLst>
          </a:custGeom>
          <a:ln w="7340">
            <a:solidFill>
              <a:srgbClr val="070908"/>
            </a:solidFill>
          </a:ln>
        </p:spPr>
        <p:txBody>
          <a:bodyPr wrap="square" lIns="0" tIns="0" rIns="0" bIns="0" rtlCol="0"/>
          <a:lstStyle/>
          <a:p>
            <a:endParaRPr/>
          </a:p>
        </p:txBody>
      </p:sp>
      <p:sp>
        <p:nvSpPr>
          <p:cNvPr id="244" name="object 244"/>
          <p:cNvSpPr/>
          <p:nvPr/>
        </p:nvSpPr>
        <p:spPr>
          <a:xfrm>
            <a:off x="1325463" y="7374527"/>
            <a:ext cx="125095" cy="748665"/>
          </a:xfrm>
          <a:custGeom>
            <a:avLst/>
            <a:gdLst/>
            <a:ahLst/>
            <a:cxnLst/>
            <a:rect l="l" t="t" r="r" b="b"/>
            <a:pathLst>
              <a:path w="125094" h="748665">
                <a:moveTo>
                  <a:pt x="0" y="0"/>
                </a:moveTo>
                <a:lnTo>
                  <a:pt x="40233" y="527215"/>
                </a:lnTo>
                <a:lnTo>
                  <a:pt x="125095" y="748410"/>
                </a:lnTo>
              </a:path>
            </a:pathLst>
          </a:custGeom>
          <a:ln w="7340">
            <a:solidFill>
              <a:srgbClr val="070908"/>
            </a:solidFill>
          </a:ln>
        </p:spPr>
        <p:txBody>
          <a:bodyPr wrap="square" lIns="0" tIns="0" rIns="0" bIns="0" rtlCol="0"/>
          <a:lstStyle/>
          <a:p>
            <a:endParaRPr/>
          </a:p>
        </p:txBody>
      </p:sp>
      <p:sp>
        <p:nvSpPr>
          <p:cNvPr id="245" name="object 245"/>
          <p:cNvSpPr/>
          <p:nvPr/>
        </p:nvSpPr>
        <p:spPr>
          <a:xfrm>
            <a:off x="1604714" y="7702929"/>
            <a:ext cx="6985" cy="407034"/>
          </a:xfrm>
          <a:custGeom>
            <a:avLst/>
            <a:gdLst/>
            <a:ahLst/>
            <a:cxnLst/>
            <a:rect l="l" t="t" r="r" b="b"/>
            <a:pathLst>
              <a:path w="6984" h="407034">
                <a:moveTo>
                  <a:pt x="0" y="0"/>
                </a:moveTo>
                <a:lnTo>
                  <a:pt x="6667" y="406552"/>
                </a:lnTo>
              </a:path>
            </a:pathLst>
          </a:custGeom>
          <a:ln w="7340">
            <a:solidFill>
              <a:srgbClr val="070908"/>
            </a:solidFill>
          </a:ln>
        </p:spPr>
        <p:txBody>
          <a:bodyPr wrap="square" lIns="0" tIns="0" rIns="0" bIns="0" rtlCol="0"/>
          <a:lstStyle/>
          <a:p>
            <a:endParaRPr/>
          </a:p>
        </p:txBody>
      </p:sp>
      <p:sp>
        <p:nvSpPr>
          <p:cNvPr id="246" name="object 246"/>
          <p:cNvSpPr/>
          <p:nvPr/>
        </p:nvSpPr>
        <p:spPr>
          <a:xfrm>
            <a:off x="1453777" y="7484572"/>
            <a:ext cx="27305" cy="641350"/>
          </a:xfrm>
          <a:custGeom>
            <a:avLst/>
            <a:gdLst/>
            <a:ahLst/>
            <a:cxnLst/>
            <a:rect l="l" t="t" r="r" b="b"/>
            <a:pathLst>
              <a:path w="27305" h="641350">
                <a:moveTo>
                  <a:pt x="0" y="0"/>
                </a:moveTo>
                <a:lnTo>
                  <a:pt x="26835" y="641248"/>
                </a:lnTo>
              </a:path>
            </a:pathLst>
          </a:custGeom>
          <a:ln w="7340">
            <a:solidFill>
              <a:srgbClr val="070908"/>
            </a:solidFill>
          </a:ln>
        </p:spPr>
        <p:txBody>
          <a:bodyPr wrap="square" lIns="0" tIns="0" rIns="0" bIns="0" rtlCol="0"/>
          <a:lstStyle/>
          <a:p>
            <a:endParaRPr/>
          </a:p>
        </p:txBody>
      </p:sp>
      <p:sp>
        <p:nvSpPr>
          <p:cNvPr id="247" name="object 247"/>
          <p:cNvSpPr/>
          <p:nvPr/>
        </p:nvSpPr>
        <p:spPr>
          <a:xfrm>
            <a:off x="1385465" y="7384622"/>
            <a:ext cx="39370" cy="675640"/>
          </a:xfrm>
          <a:custGeom>
            <a:avLst/>
            <a:gdLst/>
            <a:ahLst/>
            <a:cxnLst/>
            <a:rect l="l" t="t" r="r" b="b"/>
            <a:pathLst>
              <a:path w="39369" h="675640">
                <a:moveTo>
                  <a:pt x="0" y="0"/>
                </a:moveTo>
                <a:lnTo>
                  <a:pt x="39039" y="675449"/>
                </a:lnTo>
              </a:path>
            </a:pathLst>
          </a:custGeom>
          <a:ln w="7340">
            <a:solidFill>
              <a:srgbClr val="070908"/>
            </a:solidFill>
          </a:ln>
        </p:spPr>
        <p:txBody>
          <a:bodyPr wrap="square" lIns="0" tIns="0" rIns="0" bIns="0" rtlCol="0"/>
          <a:lstStyle/>
          <a:p>
            <a:endParaRPr/>
          </a:p>
        </p:txBody>
      </p:sp>
      <p:sp>
        <p:nvSpPr>
          <p:cNvPr id="248" name="object 248"/>
          <p:cNvSpPr/>
          <p:nvPr/>
        </p:nvSpPr>
        <p:spPr>
          <a:xfrm>
            <a:off x="2039242" y="7314712"/>
            <a:ext cx="355600" cy="43815"/>
          </a:xfrm>
          <a:custGeom>
            <a:avLst/>
            <a:gdLst/>
            <a:ahLst/>
            <a:cxnLst/>
            <a:rect l="l" t="t" r="r" b="b"/>
            <a:pathLst>
              <a:path w="355600" h="43815">
                <a:moveTo>
                  <a:pt x="0" y="43573"/>
                </a:moveTo>
                <a:lnTo>
                  <a:pt x="152476" y="3378"/>
                </a:lnTo>
                <a:lnTo>
                  <a:pt x="263055" y="0"/>
                </a:lnTo>
                <a:lnTo>
                  <a:pt x="355180" y="13474"/>
                </a:lnTo>
              </a:path>
            </a:pathLst>
          </a:custGeom>
          <a:ln w="7340">
            <a:solidFill>
              <a:srgbClr val="070908"/>
            </a:solidFill>
          </a:ln>
        </p:spPr>
        <p:txBody>
          <a:bodyPr wrap="square" lIns="0" tIns="0" rIns="0" bIns="0" rtlCol="0"/>
          <a:lstStyle/>
          <a:p>
            <a:endParaRPr/>
          </a:p>
        </p:txBody>
      </p:sp>
      <p:sp>
        <p:nvSpPr>
          <p:cNvPr id="249" name="object 249"/>
          <p:cNvSpPr/>
          <p:nvPr/>
        </p:nvSpPr>
        <p:spPr>
          <a:xfrm>
            <a:off x="2010742" y="7237461"/>
            <a:ext cx="390525" cy="57785"/>
          </a:xfrm>
          <a:custGeom>
            <a:avLst/>
            <a:gdLst/>
            <a:ahLst/>
            <a:cxnLst/>
            <a:rect l="l" t="t" r="r" b="b"/>
            <a:pathLst>
              <a:path w="390525" h="57784">
                <a:moveTo>
                  <a:pt x="0" y="57194"/>
                </a:moveTo>
                <a:lnTo>
                  <a:pt x="120308" y="23300"/>
                </a:lnTo>
                <a:lnTo>
                  <a:pt x="189558" y="6067"/>
                </a:lnTo>
                <a:lnTo>
                  <a:pt x="233984" y="155"/>
                </a:lnTo>
                <a:lnTo>
                  <a:pt x="279819" y="222"/>
                </a:lnTo>
                <a:lnTo>
                  <a:pt x="326786" y="502"/>
                </a:lnTo>
                <a:lnTo>
                  <a:pt x="358984" y="0"/>
                </a:lnTo>
                <a:lnTo>
                  <a:pt x="379238" y="440"/>
                </a:lnTo>
                <a:lnTo>
                  <a:pt x="390372" y="3549"/>
                </a:lnTo>
              </a:path>
            </a:pathLst>
          </a:custGeom>
          <a:ln w="7340">
            <a:solidFill>
              <a:srgbClr val="070908"/>
            </a:solidFill>
          </a:ln>
        </p:spPr>
        <p:txBody>
          <a:bodyPr wrap="square" lIns="0" tIns="0" rIns="0" bIns="0" rtlCol="0"/>
          <a:lstStyle/>
          <a:p>
            <a:endParaRPr/>
          </a:p>
        </p:txBody>
      </p:sp>
      <p:sp>
        <p:nvSpPr>
          <p:cNvPr id="250" name="object 250"/>
          <p:cNvSpPr/>
          <p:nvPr/>
        </p:nvSpPr>
        <p:spPr>
          <a:xfrm>
            <a:off x="1599379" y="7979085"/>
            <a:ext cx="83577" cy="128600"/>
          </a:xfrm>
          <a:prstGeom prst="rect">
            <a:avLst/>
          </a:prstGeom>
          <a:blipFill>
            <a:blip r:embed="rId2" cstate="print"/>
            <a:stretch>
              <a:fillRect/>
            </a:stretch>
          </a:blipFill>
        </p:spPr>
        <p:txBody>
          <a:bodyPr wrap="square" lIns="0" tIns="0" rIns="0" bIns="0" rtlCol="0"/>
          <a:lstStyle/>
          <a:p>
            <a:endParaRPr/>
          </a:p>
        </p:txBody>
      </p:sp>
      <p:sp>
        <p:nvSpPr>
          <p:cNvPr id="251" name="object 251"/>
          <p:cNvSpPr/>
          <p:nvPr/>
        </p:nvSpPr>
        <p:spPr>
          <a:xfrm>
            <a:off x="1524357" y="7431049"/>
            <a:ext cx="51435" cy="682625"/>
          </a:xfrm>
          <a:custGeom>
            <a:avLst/>
            <a:gdLst/>
            <a:ahLst/>
            <a:cxnLst/>
            <a:rect l="l" t="t" r="r" b="b"/>
            <a:pathLst>
              <a:path w="51434" h="682625">
                <a:moveTo>
                  <a:pt x="51038" y="0"/>
                </a:moveTo>
                <a:lnTo>
                  <a:pt x="18150" y="80682"/>
                </a:lnTo>
                <a:lnTo>
                  <a:pt x="2534" y="132868"/>
                </a:lnTo>
                <a:lnTo>
                  <a:pt x="0" y="179324"/>
                </a:lnTo>
                <a:lnTo>
                  <a:pt x="6359" y="242811"/>
                </a:lnTo>
                <a:lnTo>
                  <a:pt x="14792" y="682586"/>
                </a:lnTo>
              </a:path>
            </a:pathLst>
          </a:custGeom>
          <a:ln w="7340">
            <a:solidFill>
              <a:srgbClr val="070908"/>
            </a:solidFill>
          </a:ln>
        </p:spPr>
        <p:txBody>
          <a:bodyPr wrap="square" lIns="0" tIns="0" rIns="0" bIns="0" rtlCol="0"/>
          <a:lstStyle/>
          <a:p>
            <a:endParaRPr/>
          </a:p>
        </p:txBody>
      </p:sp>
      <p:sp>
        <p:nvSpPr>
          <p:cNvPr id="252" name="object 252"/>
          <p:cNvSpPr/>
          <p:nvPr/>
        </p:nvSpPr>
        <p:spPr>
          <a:xfrm>
            <a:off x="2290564" y="7915107"/>
            <a:ext cx="20320" cy="201295"/>
          </a:xfrm>
          <a:custGeom>
            <a:avLst/>
            <a:gdLst/>
            <a:ahLst/>
            <a:cxnLst/>
            <a:rect l="l" t="t" r="r" b="b"/>
            <a:pathLst>
              <a:path w="20319" h="201295">
                <a:moveTo>
                  <a:pt x="10058" y="-3670"/>
                </a:moveTo>
                <a:lnTo>
                  <a:pt x="10058" y="204774"/>
                </a:lnTo>
              </a:path>
            </a:pathLst>
          </a:custGeom>
          <a:ln w="27457">
            <a:solidFill>
              <a:srgbClr val="070908"/>
            </a:solidFill>
          </a:ln>
        </p:spPr>
        <p:txBody>
          <a:bodyPr wrap="square" lIns="0" tIns="0" rIns="0" bIns="0" rtlCol="0"/>
          <a:lstStyle/>
          <a:p>
            <a:endParaRPr/>
          </a:p>
        </p:txBody>
      </p:sp>
      <p:sp>
        <p:nvSpPr>
          <p:cNvPr id="253" name="object 253"/>
          <p:cNvSpPr/>
          <p:nvPr/>
        </p:nvSpPr>
        <p:spPr>
          <a:xfrm>
            <a:off x="2080543" y="7857070"/>
            <a:ext cx="20320" cy="268605"/>
          </a:xfrm>
          <a:custGeom>
            <a:avLst/>
            <a:gdLst/>
            <a:ahLst/>
            <a:cxnLst/>
            <a:rect l="l" t="t" r="r" b="b"/>
            <a:pathLst>
              <a:path w="20319" h="268604">
                <a:moveTo>
                  <a:pt x="0" y="268071"/>
                </a:moveTo>
                <a:lnTo>
                  <a:pt x="20091" y="0"/>
                </a:lnTo>
              </a:path>
            </a:pathLst>
          </a:custGeom>
          <a:ln w="7340">
            <a:solidFill>
              <a:srgbClr val="070908"/>
            </a:solidFill>
          </a:ln>
        </p:spPr>
        <p:txBody>
          <a:bodyPr wrap="square" lIns="0" tIns="0" rIns="0" bIns="0" rtlCol="0"/>
          <a:lstStyle/>
          <a:p>
            <a:endParaRPr/>
          </a:p>
        </p:txBody>
      </p:sp>
      <p:sp>
        <p:nvSpPr>
          <p:cNvPr id="254" name="object 254"/>
          <p:cNvSpPr/>
          <p:nvPr/>
        </p:nvSpPr>
        <p:spPr>
          <a:xfrm>
            <a:off x="1890668" y="7799003"/>
            <a:ext cx="15875" cy="324485"/>
          </a:xfrm>
          <a:custGeom>
            <a:avLst/>
            <a:gdLst/>
            <a:ahLst/>
            <a:cxnLst/>
            <a:rect l="l" t="t" r="r" b="b"/>
            <a:pathLst>
              <a:path w="15875" h="324484">
                <a:moveTo>
                  <a:pt x="15671" y="0"/>
                </a:moveTo>
                <a:lnTo>
                  <a:pt x="0" y="323926"/>
                </a:lnTo>
              </a:path>
            </a:pathLst>
          </a:custGeom>
          <a:ln w="7340">
            <a:solidFill>
              <a:srgbClr val="070908"/>
            </a:solidFill>
          </a:ln>
        </p:spPr>
        <p:txBody>
          <a:bodyPr wrap="square" lIns="0" tIns="0" rIns="0" bIns="0" rtlCol="0"/>
          <a:lstStyle/>
          <a:p>
            <a:endParaRPr/>
          </a:p>
        </p:txBody>
      </p:sp>
      <p:sp>
        <p:nvSpPr>
          <p:cNvPr id="255" name="object 255"/>
          <p:cNvSpPr/>
          <p:nvPr/>
        </p:nvSpPr>
        <p:spPr>
          <a:xfrm>
            <a:off x="1714197" y="7738640"/>
            <a:ext cx="4445" cy="377825"/>
          </a:xfrm>
          <a:custGeom>
            <a:avLst/>
            <a:gdLst/>
            <a:ahLst/>
            <a:cxnLst/>
            <a:rect l="l" t="t" r="r" b="b"/>
            <a:pathLst>
              <a:path w="4444" h="377825">
                <a:moveTo>
                  <a:pt x="4444" y="0"/>
                </a:moveTo>
                <a:lnTo>
                  <a:pt x="0" y="377571"/>
                </a:lnTo>
              </a:path>
            </a:pathLst>
          </a:custGeom>
          <a:ln w="7340">
            <a:solidFill>
              <a:srgbClr val="070908"/>
            </a:solidFill>
          </a:ln>
        </p:spPr>
        <p:txBody>
          <a:bodyPr wrap="square" lIns="0" tIns="0" rIns="0" bIns="0" rtlCol="0"/>
          <a:lstStyle/>
          <a:p>
            <a:endParaRPr/>
          </a:p>
        </p:txBody>
      </p:sp>
      <p:sp>
        <p:nvSpPr>
          <p:cNvPr id="256" name="object 256"/>
          <p:cNvSpPr/>
          <p:nvPr/>
        </p:nvSpPr>
        <p:spPr>
          <a:xfrm>
            <a:off x="3772495" y="4142532"/>
            <a:ext cx="0" cy="798195"/>
          </a:xfrm>
          <a:custGeom>
            <a:avLst/>
            <a:gdLst/>
            <a:ahLst/>
            <a:cxnLst/>
            <a:rect l="l" t="t" r="r" b="b"/>
            <a:pathLst>
              <a:path h="798195">
                <a:moveTo>
                  <a:pt x="0" y="0"/>
                </a:moveTo>
                <a:lnTo>
                  <a:pt x="0" y="797598"/>
                </a:lnTo>
              </a:path>
            </a:pathLst>
          </a:custGeom>
          <a:ln w="6591">
            <a:solidFill>
              <a:srgbClr val="231F20"/>
            </a:solidFill>
          </a:ln>
        </p:spPr>
        <p:txBody>
          <a:bodyPr wrap="square" lIns="0" tIns="0" rIns="0" bIns="0" rtlCol="0"/>
          <a:lstStyle/>
          <a:p>
            <a:endParaRPr/>
          </a:p>
        </p:txBody>
      </p:sp>
      <p:sp>
        <p:nvSpPr>
          <p:cNvPr id="257" name="object 257"/>
          <p:cNvSpPr/>
          <p:nvPr/>
        </p:nvSpPr>
        <p:spPr>
          <a:xfrm>
            <a:off x="3768926" y="4142532"/>
            <a:ext cx="3810" cy="0"/>
          </a:xfrm>
          <a:custGeom>
            <a:avLst/>
            <a:gdLst/>
            <a:ahLst/>
            <a:cxnLst/>
            <a:rect l="l" t="t" r="r" b="b"/>
            <a:pathLst>
              <a:path w="3810">
                <a:moveTo>
                  <a:pt x="3568" y="0"/>
                </a:moveTo>
                <a:lnTo>
                  <a:pt x="0" y="0"/>
                </a:lnTo>
              </a:path>
            </a:pathLst>
          </a:custGeom>
          <a:ln w="6591">
            <a:solidFill>
              <a:srgbClr val="231F20"/>
            </a:solidFill>
          </a:ln>
        </p:spPr>
        <p:txBody>
          <a:bodyPr wrap="square" lIns="0" tIns="0" rIns="0" bIns="0" rtlCol="0"/>
          <a:lstStyle/>
          <a:p>
            <a:endParaRPr/>
          </a:p>
        </p:txBody>
      </p:sp>
      <p:sp>
        <p:nvSpPr>
          <p:cNvPr id="258" name="object 258"/>
          <p:cNvSpPr/>
          <p:nvPr/>
        </p:nvSpPr>
        <p:spPr>
          <a:xfrm>
            <a:off x="3768899" y="4934290"/>
            <a:ext cx="3810" cy="6350"/>
          </a:xfrm>
          <a:custGeom>
            <a:avLst/>
            <a:gdLst/>
            <a:ahLst/>
            <a:cxnLst/>
            <a:rect l="l" t="t" r="r" b="b"/>
            <a:pathLst>
              <a:path w="3810" h="6350">
                <a:moveTo>
                  <a:pt x="0" y="0"/>
                </a:moveTo>
                <a:lnTo>
                  <a:pt x="1765" y="2705"/>
                </a:lnTo>
                <a:lnTo>
                  <a:pt x="3098" y="4445"/>
                </a:lnTo>
                <a:lnTo>
                  <a:pt x="3492" y="4902"/>
                </a:lnTo>
                <a:lnTo>
                  <a:pt x="3492" y="5765"/>
                </a:lnTo>
              </a:path>
            </a:pathLst>
          </a:custGeom>
          <a:ln w="6591">
            <a:solidFill>
              <a:srgbClr val="231F20"/>
            </a:solidFill>
          </a:ln>
        </p:spPr>
        <p:txBody>
          <a:bodyPr wrap="square" lIns="0" tIns="0" rIns="0" bIns="0" rtlCol="0"/>
          <a:lstStyle/>
          <a:p>
            <a:endParaRPr/>
          </a:p>
        </p:txBody>
      </p:sp>
      <p:sp>
        <p:nvSpPr>
          <p:cNvPr id="259" name="object 259"/>
          <p:cNvSpPr/>
          <p:nvPr/>
        </p:nvSpPr>
        <p:spPr>
          <a:xfrm>
            <a:off x="3686272" y="4142532"/>
            <a:ext cx="83185" cy="0"/>
          </a:xfrm>
          <a:custGeom>
            <a:avLst/>
            <a:gdLst/>
            <a:ahLst/>
            <a:cxnLst/>
            <a:rect l="l" t="t" r="r" b="b"/>
            <a:pathLst>
              <a:path w="83185">
                <a:moveTo>
                  <a:pt x="82626" y="0"/>
                </a:moveTo>
                <a:lnTo>
                  <a:pt x="0" y="0"/>
                </a:lnTo>
              </a:path>
            </a:pathLst>
          </a:custGeom>
          <a:ln w="6591">
            <a:solidFill>
              <a:srgbClr val="231F20"/>
            </a:solidFill>
          </a:ln>
        </p:spPr>
        <p:txBody>
          <a:bodyPr wrap="square" lIns="0" tIns="0" rIns="0" bIns="0" rtlCol="0"/>
          <a:lstStyle/>
          <a:p>
            <a:endParaRPr/>
          </a:p>
        </p:txBody>
      </p:sp>
      <p:sp>
        <p:nvSpPr>
          <p:cNvPr id="260" name="object 260"/>
          <p:cNvSpPr/>
          <p:nvPr/>
        </p:nvSpPr>
        <p:spPr>
          <a:xfrm>
            <a:off x="3686279" y="4980241"/>
            <a:ext cx="33655" cy="0"/>
          </a:xfrm>
          <a:custGeom>
            <a:avLst/>
            <a:gdLst/>
            <a:ahLst/>
            <a:cxnLst/>
            <a:rect l="l" t="t" r="r" b="b"/>
            <a:pathLst>
              <a:path w="33654">
                <a:moveTo>
                  <a:pt x="33134" y="0"/>
                </a:moveTo>
                <a:lnTo>
                  <a:pt x="0" y="0"/>
                </a:lnTo>
              </a:path>
            </a:pathLst>
          </a:custGeom>
          <a:ln w="6591">
            <a:solidFill>
              <a:srgbClr val="231F20"/>
            </a:solidFill>
          </a:ln>
        </p:spPr>
        <p:txBody>
          <a:bodyPr wrap="square" lIns="0" tIns="0" rIns="0" bIns="0" rtlCol="0"/>
          <a:lstStyle/>
          <a:p>
            <a:endParaRPr/>
          </a:p>
        </p:txBody>
      </p:sp>
      <p:sp>
        <p:nvSpPr>
          <p:cNvPr id="261" name="object 261"/>
          <p:cNvSpPr/>
          <p:nvPr/>
        </p:nvSpPr>
        <p:spPr>
          <a:xfrm>
            <a:off x="3719413" y="4925061"/>
            <a:ext cx="49530" cy="55244"/>
          </a:xfrm>
          <a:custGeom>
            <a:avLst/>
            <a:gdLst/>
            <a:ahLst/>
            <a:cxnLst/>
            <a:rect l="l" t="t" r="r" b="b"/>
            <a:pathLst>
              <a:path w="49529" h="55245">
                <a:moveTo>
                  <a:pt x="0" y="55180"/>
                </a:moveTo>
                <a:lnTo>
                  <a:pt x="0" y="24281"/>
                </a:lnTo>
                <a:lnTo>
                  <a:pt x="6412" y="10029"/>
                </a:lnTo>
                <a:lnTo>
                  <a:pt x="18489" y="1469"/>
                </a:lnTo>
                <a:lnTo>
                  <a:pt x="33030" y="0"/>
                </a:lnTo>
                <a:lnTo>
                  <a:pt x="46837" y="7022"/>
                </a:lnTo>
                <a:lnTo>
                  <a:pt x="49479" y="9232"/>
                </a:lnTo>
              </a:path>
            </a:pathLst>
          </a:custGeom>
          <a:ln w="6591">
            <a:solidFill>
              <a:srgbClr val="231F20"/>
            </a:solidFill>
          </a:ln>
        </p:spPr>
        <p:txBody>
          <a:bodyPr wrap="square" lIns="0" tIns="0" rIns="0" bIns="0" rtlCol="0"/>
          <a:lstStyle/>
          <a:p>
            <a:endParaRPr/>
          </a:p>
        </p:txBody>
      </p:sp>
      <p:sp>
        <p:nvSpPr>
          <p:cNvPr id="262" name="object 262"/>
          <p:cNvSpPr/>
          <p:nvPr/>
        </p:nvSpPr>
        <p:spPr>
          <a:xfrm>
            <a:off x="3684953" y="4142537"/>
            <a:ext cx="1905" cy="838200"/>
          </a:xfrm>
          <a:custGeom>
            <a:avLst/>
            <a:gdLst/>
            <a:ahLst/>
            <a:cxnLst/>
            <a:rect l="l" t="t" r="r" b="b"/>
            <a:pathLst>
              <a:path w="1904" h="838200">
                <a:moveTo>
                  <a:pt x="660" y="-3295"/>
                </a:moveTo>
                <a:lnTo>
                  <a:pt x="660" y="841000"/>
                </a:lnTo>
              </a:path>
            </a:pathLst>
          </a:custGeom>
          <a:ln w="7912">
            <a:solidFill>
              <a:srgbClr val="231F20"/>
            </a:solidFill>
          </a:ln>
        </p:spPr>
        <p:txBody>
          <a:bodyPr wrap="square" lIns="0" tIns="0" rIns="0" bIns="0" rtlCol="0"/>
          <a:lstStyle/>
          <a:p>
            <a:endParaRPr/>
          </a:p>
        </p:txBody>
      </p:sp>
      <p:sp>
        <p:nvSpPr>
          <p:cNvPr id="263" name="object 263"/>
          <p:cNvSpPr/>
          <p:nvPr/>
        </p:nvSpPr>
        <p:spPr>
          <a:xfrm>
            <a:off x="3684953" y="4142532"/>
            <a:ext cx="1905" cy="0"/>
          </a:xfrm>
          <a:custGeom>
            <a:avLst/>
            <a:gdLst/>
            <a:ahLst/>
            <a:cxnLst/>
            <a:rect l="l" t="t" r="r" b="b"/>
            <a:pathLst>
              <a:path w="1904">
                <a:moveTo>
                  <a:pt x="660" y="-3295"/>
                </a:moveTo>
                <a:lnTo>
                  <a:pt x="660" y="3295"/>
                </a:lnTo>
              </a:path>
            </a:pathLst>
          </a:custGeom>
          <a:ln w="3175">
            <a:solidFill>
              <a:srgbClr val="231F20"/>
            </a:solidFill>
          </a:ln>
        </p:spPr>
        <p:txBody>
          <a:bodyPr wrap="square" lIns="0" tIns="0" rIns="0" bIns="0" rtlCol="0"/>
          <a:lstStyle/>
          <a:p>
            <a:endParaRPr/>
          </a:p>
        </p:txBody>
      </p:sp>
      <p:sp>
        <p:nvSpPr>
          <p:cNvPr id="264" name="object 264"/>
          <p:cNvSpPr/>
          <p:nvPr/>
        </p:nvSpPr>
        <p:spPr>
          <a:xfrm>
            <a:off x="3772446" y="4940057"/>
            <a:ext cx="1270" cy="1270"/>
          </a:xfrm>
          <a:custGeom>
            <a:avLst/>
            <a:gdLst/>
            <a:ahLst/>
            <a:cxnLst/>
            <a:rect l="l" t="t" r="r" b="b"/>
            <a:pathLst>
              <a:path w="1270" h="1270">
                <a:moveTo>
                  <a:pt x="0" y="0"/>
                </a:moveTo>
                <a:lnTo>
                  <a:pt x="469" y="0"/>
                </a:lnTo>
                <a:lnTo>
                  <a:pt x="469" y="495"/>
                </a:lnTo>
                <a:lnTo>
                  <a:pt x="914" y="914"/>
                </a:lnTo>
                <a:lnTo>
                  <a:pt x="914" y="1257"/>
                </a:lnTo>
              </a:path>
            </a:pathLst>
          </a:custGeom>
          <a:ln w="6591">
            <a:solidFill>
              <a:srgbClr val="231F20"/>
            </a:solidFill>
          </a:ln>
        </p:spPr>
        <p:txBody>
          <a:bodyPr wrap="square" lIns="0" tIns="0" rIns="0" bIns="0" rtlCol="0"/>
          <a:lstStyle/>
          <a:p>
            <a:endParaRPr/>
          </a:p>
        </p:txBody>
      </p:sp>
      <p:sp>
        <p:nvSpPr>
          <p:cNvPr id="265" name="object 265"/>
          <p:cNvSpPr/>
          <p:nvPr/>
        </p:nvSpPr>
        <p:spPr>
          <a:xfrm>
            <a:off x="3775967" y="4952907"/>
            <a:ext cx="0" cy="38100"/>
          </a:xfrm>
          <a:custGeom>
            <a:avLst/>
            <a:gdLst/>
            <a:ahLst/>
            <a:cxnLst/>
            <a:rect l="l" t="t" r="r" b="b"/>
            <a:pathLst>
              <a:path h="38100">
                <a:moveTo>
                  <a:pt x="0" y="0"/>
                </a:moveTo>
                <a:lnTo>
                  <a:pt x="0" y="37514"/>
                </a:lnTo>
              </a:path>
            </a:pathLst>
          </a:custGeom>
          <a:ln w="6591">
            <a:solidFill>
              <a:srgbClr val="231F20"/>
            </a:solidFill>
          </a:ln>
        </p:spPr>
        <p:txBody>
          <a:bodyPr wrap="square" lIns="0" tIns="0" rIns="0" bIns="0" rtlCol="0"/>
          <a:lstStyle/>
          <a:p>
            <a:endParaRPr/>
          </a:p>
        </p:txBody>
      </p:sp>
      <p:sp>
        <p:nvSpPr>
          <p:cNvPr id="266" name="object 266"/>
          <p:cNvSpPr/>
          <p:nvPr/>
        </p:nvSpPr>
        <p:spPr>
          <a:xfrm>
            <a:off x="3773363" y="4941317"/>
            <a:ext cx="3175" cy="12065"/>
          </a:xfrm>
          <a:custGeom>
            <a:avLst/>
            <a:gdLst/>
            <a:ahLst/>
            <a:cxnLst/>
            <a:rect l="l" t="t" r="r" b="b"/>
            <a:pathLst>
              <a:path w="3175" h="12064">
                <a:moveTo>
                  <a:pt x="0" y="0"/>
                </a:moveTo>
                <a:lnTo>
                  <a:pt x="1270" y="3606"/>
                </a:lnTo>
                <a:lnTo>
                  <a:pt x="2184" y="7620"/>
                </a:lnTo>
                <a:lnTo>
                  <a:pt x="2603" y="11595"/>
                </a:lnTo>
              </a:path>
            </a:pathLst>
          </a:custGeom>
          <a:ln w="6591">
            <a:solidFill>
              <a:srgbClr val="231F20"/>
            </a:solidFill>
          </a:ln>
        </p:spPr>
        <p:txBody>
          <a:bodyPr wrap="square" lIns="0" tIns="0" rIns="0" bIns="0" rtlCol="0"/>
          <a:lstStyle/>
          <a:p>
            <a:endParaRPr/>
          </a:p>
        </p:txBody>
      </p:sp>
      <p:sp>
        <p:nvSpPr>
          <p:cNvPr id="267" name="object 267"/>
          <p:cNvSpPr/>
          <p:nvPr/>
        </p:nvSpPr>
        <p:spPr>
          <a:xfrm>
            <a:off x="3291706" y="4142537"/>
            <a:ext cx="0" cy="838200"/>
          </a:xfrm>
          <a:custGeom>
            <a:avLst/>
            <a:gdLst/>
            <a:ahLst/>
            <a:cxnLst/>
            <a:rect l="l" t="t" r="r" b="b"/>
            <a:pathLst>
              <a:path h="838200">
                <a:moveTo>
                  <a:pt x="0" y="837704"/>
                </a:moveTo>
                <a:lnTo>
                  <a:pt x="0" y="0"/>
                </a:lnTo>
              </a:path>
            </a:pathLst>
          </a:custGeom>
          <a:ln w="6591">
            <a:solidFill>
              <a:srgbClr val="231F20"/>
            </a:solidFill>
          </a:ln>
        </p:spPr>
        <p:txBody>
          <a:bodyPr wrap="square" lIns="0" tIns="0" rIns="0" bIns="0" rtlCol="0"/>
          <a:lstStyle/>
          <a:p>
            <a:endParaRPr/>
          </a:p>
        </p:txBody>
      </p:sp>
      <p:sp>
        <p:nvSpPr>
          <p:cNvPr id="268" name="object 268"/>
          <p:cNvSpPr/>
          <p:nvPr/>
        </p:nvSpPr>
        <p:spPr>
          <a:xfrm>
            <a:off x="3287718" y="4980241"/>
            <a:ext cx="4445" cy="0"/>
          </a:xfrm>
          <a:custGeom>
            <a:avLst/>
            <a:gdLst/>
            <a:ahLst/>
            <a:cxnLst/>
            <a:rect l="l" t="t" r="r" b="b"/>
            <a:pathLst>
              <a:path w="4445">
                <a:moveTo>
                  <a:pt x="3987" y="0"/>
                </a:moveTo>
                <a:lnTo>
                  <a:pt x="0" y="0"/>
                </a:lnTo>
              </a:path>
            </a:pathLst>
          </a:custGeom>
          <a:ln w="6591">
            <a:solidFill>
              <a:srgbClr val="231F20"/>
            </a:solidFill>
          </a:ln>
        </p:spPr>
        <p:txBody>
          <a:bodyPr wrap="square" lIns="0" tIns="0" rIns="0" bIns="0" rtlCol="0"/>
          <a:lstStyle/>
          <a:p>
            <a:endParaRPr/>
          </a:p>
        </p:txBody>
      </p:sp>
      <p:sp>
        <p:nvSpPr>
          <p:cNvPr id="269" name="object 269"/>
          <p:cNvSpPr/>
          <p:nvPr/>
        </p:nvSpPr>
        <p:spPr>
          <a:xfrm>
            <a:off x="3287718" y="4142532"/>
            <a:ext cx="4445" cy="0"/>
          </a:xfrm>
          <a:custGeom>
            <a:avLst/>
            <a:gdLst/>
            <a:ahLst/>
            <a:cxnLst/>
            <a:rect l="l" t="t" r="r" b="b"/>
            <a:pathLst>
              <a:path w="4445">
                <a:moveTo>
                  <a:pt x="3987" y="0"/>
                </a:moveTo>
                <a:lnTo>
                  <a:pt x="0" y="0"/>
                </a:lnTo>
              </a:path>
            </a:pathLst>
          </a:custGeom>
          <a:ln w="6591">
            <a:solidFill>
              <a:srgbClr val="231F20"/>
            </a:solidFill>
          </a:ln>
        </p:spPr>
        <p:txBody>
          <a:bodyPr wrap="square" lIns="0" tIns="0" rIns="0" bIns="0" rtlCol="0"/>
          <a:lstStyle/>
          <a:p>
            <a:endParaRPr/>
          </a:p>
        </p:txBody>
      </p:sp>
      <p:sp>
        <p:nvSpPr>
          <p:cNvPr id="270" name="object 270"/>
          <p:cNvSpPr/>
          <p:nvPr/>
        </p:nvSpPr>
        <p:spPr>
          <a:xfrm>
            <a:off x="3205137" y="4980241"/>
            <a:ext cx="83185" cy="0"/>
          </a:xfrm>
          <a:custGeom>
            <a:avLst/>
            <a:gdLst/>
            <a:ahLst/>
            <a:cxnLst/>
            <a:rect l="l" t="t" r="r" b="b"/>
            <a:pathLst>
              <a:path w="83185">
                <a:moveTo>
                  <a:pt x="82600" y="0"/>
                </a:moveTo>
                <a:lnTo>
                  <a:pt x="0" y="0"/>
                </a:lnTo>
              </a:path>
            </a:pathLst>
          </a:custGeom>
          <a:ln w="6591">
            <a:solidFill>
              <a:srgbClr val="231F20"/>
            </a:solidFill>
          </a:ln>
        </p:spPr>
        <p:txBody>
          <a:bodyPr wrap="square" lIns="0" tIns="0" rIns="0" bIns="0" rtlCol="0"/>
          <a:lstStyle/>
          <a:p>
            <a:endParaRPr/>
          </a:p>
        </p:txBody>
      </p:sp>
      <p:sp>
        <p:nvSpPr>
          <p:cNvPr id="271" name="object 271"/>
          <p:cNvSpPr/>
          <p:nvPr/>
        </p:nvSpPr>
        <p:spPr>
          <a:xfrm>
            <a:off x="3205137" y="4142532"/>
            <a:ext cx="83185" cy="0"/>
          </a:xfrm>
          <a:custGeom>
            <a:avLst/>
            <a:gdLst/>
            <a:ahLst/>
            <a:cxnLst/>
            <a:rect l="l" t="t" r="r" b="b"/>
            <a:pathLst>
              <a:path w="83185">
                <a:moveTo>
                  <a:pt x="82600" y="0"/>
                </a:moveTo>
                <a:lnTo>
                  <a:pt x="0" y="0"/>
                </a:lnTo>
              </a:path>
            </a:pathLst>
          </a:custGeom>
          <a:ln w="6591">
            <a:solidFill>
              <a:srgbClr val="231F20"/>
            </a:solidFill>
          </a:ln>
        </p:spPr>
        <p:txBody>
          <a:bodyPr wrap="square" lIns="0" tIns="0" rIns="0" bIns="0" rtlCol="0"/>
          <a:lstStyle/>
          <a:p>
            <a:endParaRPr/>
          </a:p>
        </p:txBody>
      </p:sp>
      <p:sp>
        <p:nvSpPr>
          <p:cNvPr id="272" name="object 272"/>
          <p:cNvSpPr/>
          <p:nvPr/>
        </p:nvSpPr>
        <p:spPr>
          <a:xfrm>
            <a:off x="3204244" y="4142537"/>
            <a:ext cx="0" cy="838200"/>
          </a:xfrm>
          <a:custGeom>
            <a:avLst/>
            <a:gdLst/>
            <a:ahLst/>
            <a:cxnLst/>
            <a:rect l="l" t="t" r="r" b="b"/>
            <a:pathLst>
              <a:path h="838200">
                <a:moveTo>
                  <a:pt x="0" y="837704"/>
                </a:moveTo>
                <a:lnTo>
                  <a:pt x="0" y="0"/>
                </a:lnTo>
              </a:path>
            </a:pathLst>
          </a:custGeom>
          <a:ln w="6591">
            <a:solidFill>
              <a:srgbClr val="231F20"/>
            </a:solidFill>
          </a:ln>
        </p:spPr>
        <p:txBody>
          <a:bodyPr wrap="square" lIns="0" tIns="0" rIns="0" bIns="0" rtlCol="0"/>
          <a:lstStyle/>
          <a:p>
            <a:endParaRPr/>
          </a:p>
        </p:txBody>
      </p:sp>
      <p:sp>
        <p:nvSpPr>
          <p:cNvPr id="273" name="object 273"/>
          <p:cNvSpPr/>
          <p:nvPr/>
        </p:nvSpPr>
        <p:spPr>
          <a:xfrm>
            <a:off x="3204249" y="4980241"/>
            <a:ext cx="1270" cy="0"/>
          </a:xfrm>
          <a:custGeom>
            <a:avLst/>
            <a:gdLst/>
            <a:ahLst/>
            <a:cxnLst/>
            <a:rect l="l" t="t" r="r" b="b"/>
            <a:pathLst>
              <a:path w="1269">
                <a:moveTo>
                  <a:pt x="431" y="-3295"/>
                </a:moveTo>
                <a:lnTo>
                  <a:pt x="431" y="3295"/>
                </a:lnTo>
              </a:path>
            </a:pathLst>
          </a:custGeom>
          <a:ln w="3175">
            <a:solidFill>
              <a:srgbClr val="231F20"/>
            </a:solidFill>
          </a:ln>
        </p:spPr>
        <p:txBody>
          <a:bodyPr wrap="square" lIns="0" tIns="0" rIns="0" bIns="0" rtlCol="0"/>
          <a:lstStyle/>
          <a:p>
            <a:endParaRPr/>
          </a:p>
        </p:txBody>
      </p:sp>
      <p:sp>
        <p:nvSpPr>
          <p:cNvPr id="274" name="object 274"/>
          <p:cNvSpPr/>
          <p:nvPr/>
        </p:nvSpPr>
        <p:spPr>
          <a:xfrm>
            <a:off x="3204249" y="4142532"/>
            <a:ext cx="1270" cy="0"/>
          </a:xfrm>
          <a:custGeom>
            <a:avLst/>
            <a:gdLst/>
            <a:ahLst/>
            <a:cxnLst/>
            <a:rect l="l" t="t" r="r" b="b"/>
            <a:pathLst>
              <a:path w="1269">
                <a:moveTo>
                  <a:pt x="431" y="-3295"/>
                </a:moveTo>
                <a:lnTo>
                  <a:pt x="431" y="3295"/>
                </a:lnTo>
              </a:path>
            </a:pathLst>
          </a:custGeom>
          <a:ln w="3175">
            <a:solidFill>
              <a:srgbClr val="231F20"/>
            </a:solidFill>
          </a:ln>
        </p:spPr>
        <p:txBody>
          <a:bodyPr wrap="square" lIns="0" tIns="0" rIns="0" bIns="0" rtlCol="0"/>
          <a:lstStyle/>
          <a:p>
            <a:endParaRPr/>
          </a:p>
        </p:txBody>
      </p:sp>
      <p:sp>
        <p:nvSpPr>
          <p:cNvPr id="275" name="object 275"/>
          <p:cNvSpPr/>
          <p:nvPr/>
        </p:nvSpPr>
        <p:spPr>
          <a:xfrm>
            <a:off x="3775967" y="4980241"/>
            <a:ext cx="8255" cy="0"/>
          </a:xfrm>
          <a:custGeom>
            <a:avLst/>
            <a:gdLst/>
            <a:ahLst/>
            <a:cxnLst/>
            <a:rect l="l" t="t" r="r" b="b"/>
            <a:pathLst>
              <a:path w="8254">
                <a:moveTo>
                  <a:pt x="0" y="0"/>
                </a:moveTo>
                <a:lnTo>
                  <a:pt x="7962" y="0"/>
                </a:lnTo>
              </a:path>
            </a:pathLst>
          </a:custGeom>
          <a:ln w="6591">
            <a:solidFill>
              <a:srgbClr val="231F20"/>
            </a:solidFill>
          </a:ln>
        </p:spPr>
        <p:txBody>
          <a:bodyPr wrap="square" lIns="0" tIns="0" rIns="0" bIns="0" rtlCol="0"/>
          <a:lstStyle/>
          <a:p>
            <a:endParaRPr/>
          </a:p>
        </p:txBody>
      </p:sp>
      <p:sp>
        <p:nvSpPr>
          <p:cNvPr id="276" name="object 276"/>
          <p:cNvSpPr/>
          <p:nvPr/>
        </p:nvSpPr>
        <p:spPr>
          <a:xfrm>
            <a:off x="3775967" y="4990424"/>
            <a:ext cx="95885" cy="0"/>
          </a:xfrm>
          <a:custGeom>
            <a:avLst/>
            <a:gdLst/>
            <a:ahLst/>
            <a:cxnLst/>
            <a:rect l="l" t="t" r="r" b="b"/>
            <a:pathLst>
              <a:path w="95885">
                <a:moveTo>
                  <a:pt x="0" y="0"/>
                </a:moveTo>
                <a:lnTo>
                  <a:pt x="95478" y="0"/>
                </a:lnTo>
              </a:path>
            </a:pathLst>
          </a:custGeom>
          <a:ln w="6591">
            <a:solidFill>
              <a:srgbClr val="231F20"/>
            </a:solidFill>
          </a:ln>
        </p:spPr>
        <p:txBody>
          <a:bodyPr wrap="square" lIns="0" tIns="0" rIns="0" bIns="0" rtlCol="0"/>
          <a:lstStyle/>
          <a:p>
            <a:endParaRPr/>
          </a:p>
        </p:txBody>
      </p:sp>
      <p:sp>
        <p:nvSpPr>
          <p:cNvPr id="277" name="object 277"/>
          <p:cNvSpPr/>
          <p:nvPr/>
        </p:nvSpPr>
        <p:spPr>
          <a:xfrm>
            <a:off x="3719413" y="4981138"/>
            <a:ext cx="0" cy="8890"/>
          </a:xfrm>
          <a:custGeom>
            <a:avLst/>
            <a:gdLst/>
            <a:ahLst/>
            <a:cxnLst/>
            <a:rect l="l" t="t" r="r" b="b"/>
            <a:pathLst>
              <a:path h="8889">
                <a:moveTo>
                  <a:pt x="-3295" y="4413"/>
                </a:moveTo>
                <a:lnTo>
                  <a:pt x="3295" y="4413"/>
                </a:lnTo>
              </a:path>
            </a:pathLst>
          </a:custGeom>
          <a:ln w="8826">
            <a:solidFill>
              <a:srgbClr val="231F20"/>
            </a:solidFill>
          </a:ln>
        </p:spPr>
        <p:txBody>
          <a:bodyPr wrap="square" lIns="0" tIns="0" rIns="0" bIns="0" rtlCol="0"/>
          <a:lstStyle/>
          <a:p>
            <a:endParaRPr/>
          </a:p>
        </p:txBody>
      </p:sp>
      <p:sp>
        <p:nvSpPr>
          <p:cNvPr id="278" name="object 278"/>
          <p:cNvSpPr/>
          <p:nvPr/>
        </p:nvSpPr>
        <p:spPr>
          <a:xfrm>
            <a:off x="3719413" y="4980328"/>
            <a:ext cx="0" cy="1270"/>
          </a:xfrm>
          <a:custGeom>
            <a:avLst/>
            <a:gdLst/>
            <a:ahLst/>
            <a:cxnLst/>
            <a:rect l="l" t="t" r="r" b="b"/>
            <a:pathLst>
              <a:path h="1270">
                <a:moveTo>
                  <a:pt x="-3295" y="419"/>
                </a:moveTo>
                <a:lnTo>
                  <a:pt x="3295" y="419"/>
                </a:lnTo>
              </a:path>
            </a:pathLst>
          </a:custGeom>
          <a:ln w="3175">
            <a:solidFill>
              <a:srgbClr val="231F20"/>
            </a:solidFill>
          </a:ln>
        </p:spPr>
        <p:txBody>
          <a:bodyPr wrap="square" lIns="0" tIns="0" rIns="0" bIns="0" rtlCol="0"/>
          <a:lstStyle/>
          <a:p>
            <a:endParaRPr/>
          </a:p>
        </p:txBody>
      </p:sp>
      <p:sp>
        <p:nvSpPr>
          <p:cNvPr id="279" name="object 279"/>
          <p:cNvSpPr/>
          <p:nvPr/>
        </p:nvSpPr>
        <p:spPr>
          <a:xfrm>
            <a:off x="3299246" y="4990424"/>
            <a:ext cx="420370" cy="0"/>
          </a:xfrm>
          <a:custGeom>
            <a:avLst/>
            <a:gdLst/>
            <a:ahLst/>
            <a:cxnLst/>
            <a:rect l="l" t="t" r="r" b="b"/>
            <a:pathLst>
              <a:path w="420370">
                <a:moveTo>
                  <a:pt x="0" y="0"/>
                </a:moveTo>
                <a:lnTo>
                  <a:pt x="420166" y="0"/>
                </a:lnTo>
              </a:path>
            </a:pathLst>
          </a:custGeom>
          <a:ln w="6591">
            <a:solidFill>
              <a:srgbClr val="231F20"/>
            </a:solidFill>
          </a:ln>
        </p:spPr>
        <p:txBody>
          <a:bodyPr wrap="square" lIns="0" tIns="0" rIns="0" bIns="0" rtlCol="0"/>
          <a:lstStyle/>
          <a:p>
            <a:endParaRPr/>
          </a:p>
        </p:txBody>
      </p:sp>
      <p:sp>
        <p:nvSpPr>
          <p:cNvPr id="280" name="object 280"/>
          <p:cNvSpPr/>
          <p:nvPr/>
        </p:nvSpPr>
        <p:spPr>
          <a:xfrm>
            <a:off x="3770237" y="4936114"/>
            <a:ext cx="3175" cy="5715"/>
          </a:xfrm>
          <a:custGeom>
            <a:avLst/>
            <a:gdLst/>
            <a:ahLst/>
            <a:cxnLst/>
            <a:rect l="l" t="t" r="r" b="b"/>
            <a:pathLst>
              <a:path w="3175" h="5714">
                <a:moveTo>
                  <a:pt x="0" y="0"/>
                </a:moveTo>
                <a:lnTo>
                  <a:pt x="0" y="368"/>
                </a:lnTo>
                <a:lnTo>
                  <a:pt x="2159" y="3073"/>
                </a:lnTo>
                <a:lnTo>
                  <a:pt x="3073" y="5283"/>
                </a:lnTo>
              </a:path>
            </a:pathLst>
          </a:custGeom>
          <a:ln w="6591">
            <a:solidFill>
              <a:srgbClr val="231F20"/>
            </a:solidFill>
          </a:ln>
        </p:spPr>
        <p:txBody>
          <a:bodyPr wrap="square" lIns="0" tIns="0" rIns="0" bIns="0" rtlCol="0"/>
          <a:lstStyle/>
          <a:p>
            <a:endParaRPr/>
          </a:p>
        </p:txBody>
      </p:sp>
      <p:sp>
        <p:nvSpPr>
          <p:cNvPr id="281" name="object 281"/>
          <p:cNvSpPr/>
          <p:nvPr/>
        </p:nvSpPr>
        <p:spPr>
          <a:xfrm>
            <a:off x="3097782" y="4980241"/>
            <a:ext cx="11430" cy="0"/>
          </a:xfrm>
          <a:custGeom>
            <a:avLst/>
            <a:gdLst/>
            <a:ahLst/>
            <a:cxnLst/>
            <a:rect l="l" t="t" r="r" b="b"/>
            <a:pathLst>
              <a:path w="11430">
                <a:moveTo>
                  <a:pt x="0" y="0"/>
                </a:moveTo>
                <a:lnTo>
                  <a:pt x="11010" y="0"/>
                </a:lnTo>
              </a:path>
            </a:pathLst>
          </a:custGeom>
          <a:ln w="6591">
            <a:solidFill>
              <a:srgbClr val="231F20"/>
            </a:solidFill>
          </a:ln>
        </p:spPr>
        <p:txBody>
          <a:bodyPr wrap="square" lIns="0" tIns="0" rIns="0" bIns="0" rtlCol="0"/>
          <a:lstStyle/>
          <a:p>
            <a:endParaRPr/>
          </a:p>
        </p:txBody>
      </p:sp>
      <p:sp>
        <p:nvSpPr>
          <p:cNvPr id="282" name="object 282"/>
          <p:cNvSpPr/>
          <p:nvPr/>
        </p:nvSpPr>
        <p:spPr>
          <a:xfrm>
            <a:off x="3192710" y="4980241"/>
            <a:ext cx="12065" cy="0"/>
          </a:xfrm>
          <a:custGeom>
            <a:avLst/>
            <a:gdLst/>
            <a:ahLst/>
            <a:cxnLst/>
            <a:rect l="l" t="t" r="r" b="b"/>
            <a:pathLst>
              <a:path w="12064">
                <a:moveTo>
                  <a:pt x="0" y="0"/>
                </a:moveTo>
                <a:lnTo>
                  <a:pt x="11531" y="0"/>
                </a:lnTo>
              </a:path>
            </a:pathLst>
          </a:custGeom>
          <a:ln w="6591">
            <a:solidFill>
              <a:srgbClr val="231F20"/>
            </a:solidFill>
          </a:ln>
        </p:spPr>
        <p:txBody>
          <a:bodyPr wrap="square" lIns="0" tIns="0" rIns="0" bIns="0" rtlCol="0"/>
          <a:lstStyle/>
          <a:p>
            <a:endParaRPr/>
          </a:p>
        </p:txBody>
      </p:sp>
      <p:sp>
        <p:nvSpPr>
          <p:cNvPr id="283" name="object 283"/>
          <p:cNvSpPr/>
          <p:nvPr/>
        </p:nvSpPr>
        <p:spPr>
          <a:xfrm>
            <a:off x="3287762" y="4980241"/>
            <a:ext cx="298450" cy="0"/>
          </a:xfrm>
          <a:custGeom>
            <a:avLst/>
            <a:gdLst/>
            <a:ahLst/>
            <a:cxnLst/>
            <a:rect l="l" t="t" r="r" b="b"/>
            <a:pathLst>
              <a:path w="298450">
                <a:moveTo>
                  <a:pt x="0" y="0"/>
                </a:moveTo>
                <a:lnTo>
                  <a:pt x="298221" y="0"/>
                </a:lnTo>
              </a:path>
            </a:pathLst>
          </a:custGeom>
          <a:ln w="6591">
            <a:solidFill>
              <a:srgbClr val="231F20"/>
            </a:solidFill>
          </a:ln>
        </p:spPr>
        <p:txBody>
          <a:bodyPr wrap="square" lIns="0" tIns="0" rIns="0" bIns="0" rtlCol="0"/>
          <a:lstStyle/>
          <a:p>
            <a:endParaRPr/>
          </a:p>
        </p:txBody>
      </p:sp>
      <p:sp>
        <p:nvSpPr>
          <p:cNvPr id="284" name="object 284"/>
          <p:cNvSpPr/>
          <p:nvPr/>
        </p:nvSpPr>
        <p:spPr>
          <a:xfrm>
            <a:off x="3013819" y="4990424"/>
            <a:ext cx="285750" cy="0"/>
          </a:xfrm>
          <a:custGeom>
            <a:avLst/>
            <a:gdLst/>
            <a:ahLst/>
            <a:cxnLst/>
            <a:rect l="l" t="t" r="r" b="b"/>
            <a:pathLst>
              <a:path w="285750">
                <a:moveTo>
                  <a:pt x="0" y="0"/>
                </a:moveTo>
                <a:lnTo>
                  <a:pt x="285432" y="0"/>
                </a:lnTo>
              </a:path>
            </a:pathLst>
          </a:custGeom>
          <a:ln w="6591">
            <a:solidFill>
              <a:srgbClr val="231F20"/>
            </a:solidFill>
          </a:ln>
        </p:spPr>
        <p:txBody>
          <a:bodyPr wrap="square" lIns="0" tIns="0" rIns="0" bIns="0" rtlCol="0"/>
          <a:lstStyle/>
          <a:p>
            <a:endParaRPr/>
          </a:p>
        </p:txBody>
      </p:sp>
      <p:sp>
        <p:nvSpPr>
          <p:cNvPr id="285" name="object 285"/>
          <p:cNvSpPr/>
          <p:nvPr/>
        </p:nvSpPr>
        <p:spPr>
          <a:xfrm>
            <a:off x="3383215" y="4142532"/>
            <a:ext cx="3810" cy="837565"/>
          </a:xfrm>
          <a:custGeom>
            <a:avLst/>
            <a:gdLst/>
            <a:ahLst/>
            <a:cxnLst/>
            <a:rect l="l" t="t" r="r" b="b"/>
            <a:pathLst>
              <a:path w="3810" h="837564">
                <a:moveTo>
                  <a:pt x="1746" y="-3295"/>
                </a:moveTo>
                <a:lnTo>
                  <a:pt x="1746" y="840708"/>
                </a:lnTo>
              </a:path>
            </a:pathLst>
          </a:custGeom>
          <a:ln w="10083">
            <a:solidFill>
              <a:srgbClr val="231F20"/>
            </a:solidFill>
          </a:ln>
        </p:spPr>
        <p:txBody>
          <a:bodyPr wrap="square" lIns="0" tIns="0" rIns="0" bIns="0" rtlCol="0"/>
          <a:lstStyle/>
          <a:p>
            <a:endParaRPr/>
          </a:p>
        </p:txBody>
      </p:sp>
      <p:sp>
        <p:nvSpPr>
          <p:cNvPr id="286" name="object 286"/>
          <p:cNvSpPr/>
          <p:nvPr/>
        </p:nvSpPr>
        <p:spPr>
          <a:xfrm>
            <a:off x="3300559" y="4142532"/>
            <a:ext cx="83185" cy="0"/>
          </a:xfrm>
          <a:custGeom>
            <a:avLst/>
            <a:gdLst/>
            <a:ahLst/>
            <a:cxnLst/>
            <a:rect l="l" t="t" r="r" b="b"/>
            <a:pathLst>
              <a:path w="83185">
                <a:moveTo>
                  <a:pt x="82626" y="0"/>
                </a:moveTo>
                <a:lnTo>
                  <a:pt x="0" y="0"/>
                </a:lnTo>
              </a:path>
            </a:pathLst>
          </a:custGeom>
          <a:ln w="6591">
            <a:solidFill>
              <a:srgbClr val="231F20"/>
            </a:solidFill>
          </a:ln>
        </p:spPr>
        <p:txBody>
          <a:bodyPr wrap="square" lIns="0" tIns="0" rIns="0" bIns="0" rtlCol="0"/>
          <a:lstStyle/>
          <a:p>
            <a:endParaRPr/>
          </a:p>
        </p:txBody>
      </p:sp>
      <p:sp>
        <p:nvSpPr>
          <p:cNvPr id="287" name="object 287"/>
          <p:cNvSpPr/>
          <p:nvPr/>
        </p:nvSpPr>
        <p:spPr>
          <a:xfrm>
            <a:off x="3299246" y="4142532"/>
            <a:ext cx="0" cy="837565"/>
          </a:xfrm>
          <a:custGeom>
            <a:avLst/>
            <a:gdLst/>
            <a:ahLst/>
            <a:cxnLst/>
            <a:rect l="l" t="t" r="r" b="b"/>
            <a:pathLst>
              <a:path h="837564">
                <a:moveTo>
                  <a:pt x="0" y="837412"/>
                </a:moveTo>
                <a:lnTo>
                  <a:pt x="0" y="0"/>
                </a:lnTo>
              </a:path>
            </a:pathLst>
          </a:custGeom>
          <a:ln w="6591">
            <a:solidFill>
              <a:srgbClr val="231F20"/>
            </a:solidFill>
          </a:ln>
        </p:spPr>
        <p:txBody>
          <a:bodyPr wrap="square" lIns="0" tIns="0" rIns="0" bIns="0" rtlCol="0"/>
          <a:lstStyle/>
          <a:p>
            <a:endParaRPr/>
          </a:p>
        </p:txBody>
      </p:sp>
      <p:sp>
        <p:nvSpPr>
          <p:cNvPr id="288" name="object 288"/>
          <p:cNvSpPr/>
          <p:nvPr/>
        </p:nvSpPr>
        <p:spPr>
          <a:xfrm>
            <a:off x="3299240" y="4142532"/>
            <a:ext cx="1905" cy="0"/>
          </a:xfrm>
          <a:custGeom>
            <a:avLst/>
            <a:gdLst/>
            <a:ahLst/>
            <a:cxnLst/>
            <a:rect l="l" t="t" r="r" b="b"/>
            <a:pathLst>
              <a:path w="1904">
                <a:moveTo>
                  <a:pt x="660" y="-3295"/>
                </a:moveTo>
                <a:lnTo>
                  <a:pt x="660" y="3295"/>
                </a:lnTo>
              </a:path>
            </a:pathLst>
          </a:custGeom>
          <a:ln w="3175">
            <a:solidFill>
              <a:srgbClr val="231F20"/>
            </a:solidFill>
          </a:ln>
        </p:spPr>
        <p:txBody>
          <a:bodyPr wrap="square" lIns="0" tIns="0" rIns="0" bIns="0" rtlCol="0"/>
          <a:lstStyle/>
          <a:p>
            <a:endParaRPr/>
          </a:p>
        </p:txBody>
      </p:sp>
      <p:sp>
        <p:nvSpPr>
          <p:cNvPr id="289" name="object 289"/>
          <p:cNvSpPr/>
          <p:nvPr/>
        </p:nvSpPr>
        <p:spPr>
          <a:xfrm>
            <a:off x="3573667" y="4142532"/>
            <a:ext cx="3810" cy="837565"/>
          </a:xfrm>
          <a:custGeom>
            <a:avLst/>
            <a:gdLst/>
            <a:ahLst/>
            <a:cxnLst/>
            <a:rect l="l" t="t" r="r" b="b"/>
            <a:pathLst>
              <a:path w="3810" h="837564">
                <a:moveTo>
                  <a:pt x="1720" y="-3295"/>
                </a:moveTo>
                <a:lnTo>
                  <a:pt x="1720" y="840708"/>
                </a:lnTo>
              </a:path>
            </a:pathLst>
          </a:custGeom>
          <a:ln w="10033">
            <a:solidFill>
              <a:srgbClr val="231F20"/>
            </a:solidFill>
          </a:ln>
        </p:spPr>
        <p:txBody>
          <a:bodyPr wrap="square" lIns="0" tIns="0" rIns="0" bIns="0" rtlCol="0"/>
          <a:lstStyle/>
          <a:p>
            <a:endParaRPr/>
          </a:p>
        </p:txBody>
      </p:sp>
      <p:sp>
        <p:nvSpPr>
          <p:cNvPr id="290" name="object 290"/>
          <p:cNvSpPr/>
          <p:nvPr/>
        </p:nvSpPr>
        <p:spPr>
          <a:xfrm>
            <a:off x="3491010" y="4142532"/>
            <a:ext cx="83185" cy="0"/>
          </a:xfrm>
          <a:custGeom>
            <a:avLst/>
            <a:gdLst/>
            <a:ahLst/>
            <a:cxnLst/>
            <a:rect l="l" t="t" r="r" b="b"/>
            <a:pathLst>
              <a:path w="83185">
                <a:moveTo>
                  <a:pt x="82600" y="0"/>
                </a:moveTo>
                <a:lnTo>
                  <a:pt x="0" y="0"/>
                </a:lnTo>
              </a:path>
            </a:pathLst>
          </a:custGeom>
          <a:ln w="6591">
            <a:solidFill>
              <a:srgbClr val="231F20"/>
            </a:solidFill>
          </a:ln>
        </p:spPr>
        <p:txBody>
          <a:bodyPr wrap="square" lIns="0" tIns="0" rIns="0" bIns="0" rtlCol="0"/>
          <a:lstStyle/>
          <a:p>
            <a:endParaRPr/>
          </a:p>
        </p:txBody>
      </p:sp>
      <p:sp>
        <p:nvSpPr>
          <p:cNvPr id="291" name="object 291"/>
          <p:cNvSpPr/>
          <p:nvPr/>
        </p:nvSpPr>
        <p:spPr>
          <a:xfrm>
            <a:off x="3489671" y="4142532"/>
            <a:ext cx="0" cy="837565"/>
          </a:xfrm>
          <a:custGeom>
            <a:avLst/>
            <a:gdLst/>
            <a:ahLst/>
            <a:cxnLst/>
            <a:rect l="l" t="t" r="r" b="b"/>
            <a:pathLst>
              <a:path h="837564">
                <a:moveTo>
                  <a:pt x="0" y="837412"/>
                </a:moveTo>
                <a:lnTo>
                  <a:pt x="0" y="0"/>
                </a:lnTo>
              </a:path>
            </a:pathLst>
          </a:custGeom>
          <a:ln w="6591">
            <a:solidFill>
              <a:srgbClr val="231F20"/>
            </a:solidFill>
          </a:ln>
        </p:spPr>
        <p:txBody>
          <a:bodyPr wrap="square" lIns="0" tIns="0" rIns="0" bIns="0" rtlCol="0"/>
          <a:lstStyle/>
          <a:p>
            <a:endParaRPr/>
          </a:p>
        </p:txBody>
      </p:sp>
      <p:sp>
        <p:nvSpPr>
          <p:cNvPr id="292" name="object 292"/>
          <p:cNvSpPr/>
          <p:nvPr/>
        </p:nvSpPr>
        <p:spPr>
          <a:xfrm>
            <a:off x="3489678" y="4142532"/>
            <a:ext cx="1905" cy="0"/>
          </a:xfrm>
          <a:custGeom>
            <a:avLst/>
            <a:gdLst/>
            <a:ahLst/>
            <a:cxnLst/>
            <a:rect l="l" t="t" r="r" b="b"/>
            <a:pathLst>
              <a:path w="1904">
                <a:moveTo>
                  <a:pt x="666" y="-3295"/>
                </a:moveTo>
                <a:lnTo>
                  <a:pt x="666" y="3295"/>
                </a:lnTo>
              </a:path>
            </a:pathLst>
          </a:custGeom>
          <a:ln w="3175">
            <a:solidFill>
              <a:srgbClr val="231F20"/>
            </a:solidFill>
          </a:ln>
        </p:spPr>
        <p:txBody>
          <a:bodyPr wrap="square" lIns="0" tIns="0" rIns="0" bIns="0" rtlCol="0"/>
          <a:lstStyle/>
          <a:p>
            <a:endParaRPr/>
          </a:p>
        </p:txBody>
      </p:sp>
      <p:sp>
        <p:nvSpPr>
          <p:cNvPr id="293" name="object 293"/>
          <p:cNvSpPr/>
          <p:nvPr/>
        </p:nvSpPr>
        <p:spPr>
          <a:xfrm>
            <a:off x="3478193" y="4142532"/>
            <a:ext cx="4445" cy="837565"/>
          </a:xfrm>
          <a:custGeom>
            <a:avLst/>
            <a:gdLst/>
            <a:ahLst/>
            <a:cxnLst/>
            <a:rect l="l" t="t" r="r" b="b"/>
            <a:pathLst>
              <a:path w="4445" h="837564">
                <a:moveTo>
                  <a:pt x="1993" y="-3295"/>
                </a:moveTo>
                <a:lnTo>
                  <a:pt x="1993" y="840708"/>
                </a:lnTo>
              </a:path>
            </a:pathLst>
          </a:custGeom>
          <a:ln w="10579">
            <a:solidFill>
              <a:srgbClr val="231F20"/>
            </a:solidFill>
          </a:ln>
        </p:spPr>
        <p:txBody>
          <a:bodyPr wrap="square" lIns="0" tIns="0" rIns="0" bIns="0" rtlCol="0"/>
          <a:lstStyle/>
          <a:p>
            <a:endParaRPr/>
          </a:p>
        </p:txBody>
      </p:sp>
      <p:sp>
        <p:nvSpPr>
          <p:cNvPr id="294" name="object 294"/>
          <p:cNvSpPr/>
          <p:nvPr/>
        </p:nvSpPr>
        <p:spPr>
          <a:xfrm>
            <a:off x="3395560" y="4142532"/>
            <a:ext cx="83185" cy="0"/>
          </a:xfrm>
          <a:custGeom>
            <a:avLst/>
            <a:gdLst/>
            <a:ahLst/>
            <a:cxnLst/>
            <a:rect l="l" t="t" r="r" b="b"/>
            <a:pathLst>
              <a:path w="83185">
                <a:moveTo>
                  <a:pt x="82626" y="0"/>
                </a:moveTo>
                <a:lnTo>
                  <a:pt x="0" y="0"/>
                </a:lnTo>
              </a:path>
            </a:pathLst>
          </a:custGeom>
          <a:ln w="6591">
            <a:solidFill>
              <a:srgbClr val="231F20"/>
            </a:solidFill>
          </a:ln>
        </p:spPr>
        <p:txBody>
          <a:bodyPr wrap="square" lIns="0" tIns="0" rIns="0" bIns="0" rtlCol="0"/>
          <a:lstStyle/>
          <a:p>
            <a:endParaRPr/>
          </a:p>
        </p:txBody>
      </p:sp>
      <p:sp>
        <p:nvSpPr>
          <p:cNvPr id="295" name="object 295"/>
          <p:cNvSpPr/>
          <p:nvPr/>
        </p:nvSpPr>
        <p:spPr>
          <a:xfrm>
            <a:off x="3394199" y="4142532"/>
            <a:ext cx="0" cy="837565"/>
          </a:xfrm>
          <a:custGeom>
            <a:avLst/>
            <a:gdLst/>
            <a:ahLst/>
            <a:cxnLst/>
            <a:rect l="l" t="t" r="r" b="b"/>
            <a:pathLst>
              <a:path h="837564">
                <a:moveTo>
                  <a:pt x="0" y="837412"/>
                </a:moveTo>
                <a:lnTo>
                  <a:pt x="0" y="0"/>
                </a:lnTo>
              </a:path>
            </a:pathLst>
          </a:custGeom>
          <a:ln w="6591">
            <a:solidFill>
              <a:srgbClr val="231F20"/>
            </a:solidFill>
          </a:ln>
        </p:spPr>
        <p:txBody>
          <a:bodyPr wrap="square" lIns="0" tIns="0" rIns="0" bIns="0" rtlCol="0"/>
          <a:lstStyle/>
          <a:p>
            <a:endParaRPr/>
          </a:p>
        </p:txBody>
      </p:sp>
      <p:sp>
        <p:nvSpPr>
          <p:cNvPr id="296" name="object 296"/>
          <p:cNvSpPr/>
          <p:nvPr/>
        </p:nvSpPr>
        <p:spPr>
          <a:xfrm>
            <a:off x="3394230" y="4142532"/>
            <a:ext cx="1905" cy="0"/>
          </a:xfrm>
          <a:custGeom>
            <a:avLst/>
            <a:gdLst/>
            <a:ahLst/>
            <a:cxnLst/>
            <a:rect l="l" t="t" r="r" b="b"/>
            <a:pathLst>
              <a:path w="1904">
                <a:moveTo>
                  <a:pt x="666" y="-3295"/>
                </a:moveTo>
                <a:lnTo>
                  <a:pt x="666" y="3295"/>
                </a:lnTo>
              </a:path>
            </a:pathLst>
          </a:custGeom>
          <a:ln w="3175">
            <a:solidFill>
              <a:srgbClr val="231F20"/>
            </a:solidFill>
          </a:ln>
        </p:spPr>
        <p:txBody>
          <a:bodyPr wrap="square" lIns="0" tIns="0" rIns="0" bIns="0" rtlCol="0"/>
          <a:lstStyle/>
          <a:p>
            <a:endParaRPr/>
          </a:p>
        </p:txBody>
      </p:sp>
      <p:sp>
        <p:nvSpPr>
          <p:cNvPr id="297" name="object 297"/>
          <p:cNvSpPr/>
          <p:nvPr/>
        </p:nvSpPr>
        <p:spPr>
          <a:xfrm>
            <a:off x="3587356" y="4142537"/>
            <a:ext cx="86360" cy="838200"/>
          </a:xfrm>
          <a:custGeom>
            <a:avLst/>
            <a:gdLst/>
            <a:ahLst/>
            <a:cxnLst/>
            <a:rect l="l" t="t" r="r" b="b"/>
            <a:pathLst>
              <a:path w="86360" h="838200">
                <a:moveTo>
                  <a:pt x="86118" y="837704"/>
                </a:moveTo>
                <a:lnTo>
                  <a:pt x="86118" y="0"/>
                </a:lnTo>
                <a:lnTo>
                  <a:pt x="0" y="0"/>
                </a:lnTo>
              </a:path>
            </a:pathLst>
          </a:custGeom>
          <a:ln w="6591">
            <a:solidFill>
              <a:srgbClr val="231F20"/>
            </a:solidFill>
          </a:ln>
        </p:spPr>
        <p:txBody>
          <a:bodyPr wrap="square" lIns="0" tIns="0" rIns="0" bIns="0" rtlCol="0"/>
          <a:lstStyle/>
          <a:p>
            <a:endParaRPr/>
          </a:p>
        </p:txBody>
      </p:sp>
      <p:sp>
        <p:nvSpPr>
          <p:cNvPr id="298" name="object 298"/>
          <p:cNvSpPr/>
          <p:nvPr/>
        </p:nvSpPr>
        <p:spPr>
          <a:xfrm>
            <a:off x="3585988" y="4980241"/>
            <a:ext cx="99060" cy="0"/>
          </a:xfrm>
          <a:custGeom>
            <a:avLst/>
            <a:gdLst/>
            <a:ahLst/>
            <a:cxnLst/>
            <a:rect l="l" t="t" r="r" b="b"/>
            <a:pathLst>
              <a:path w="99060">
                <a:moveTo>
                  <a:pt x="98971" y="0"/>
                </a:moveTo>
                <a:lnTo>
                  <a:pt x="0" y="0"/>
                </a:lnTo>
              </a:path>
            </a:pathLst>
          </a:custGeom>
          <a:ln w="6591">
            <a:solidFill>
              <a:srgbClr val="231F20"/>
            </a:solidFill>
          </a:ln>
        </p:spPr>
        <p:txBody>
          <a:bodyPr wrap="square" lIns="0" tIns="0" rIns="0" bIns="0" rtlCol="0"/>
          <a:lstStyle/>
          <a:p>
            <a:endParaRPr/>
          </a:p>
        </p:txBody>
      </p:sp>
      <p:sp>
        <p:nvSpPr>
          <p:cNvPr id="299" name="object 299"/>
          <p:cNvSpPr/>
          <p:nvPr/>
        </p:nvSpPr>
        <p:spPr>
          <a:xfrm>
            <a:off x="3585988" y="4142537"/>
            <a:ext cx="0" cy="838200"/>
          </a:xfrm>
          <a:custGeom>
            <a:avLst/>
            <a:gdLst/>
            <a:ahLst/>
            <a:cxnLst/>
            <a:rect l="l" t="t" r="r" b="b"/>
            <a:pathLst>
              <a:path h="838200">
                <a:moveTo>
                  <a:pt x="0" y="837704"/>
                </a:moveTo>
                <a:lnTo>
                  <a:pt x="0" y="0"/>
                </a:lnTo>
              </a:path>
            </a:pathLst>
          </a:custGeom>
          <a:ln w="6591">
            <a:solidFill>
              <a:srgbClr val="231F20"/>
            </a:solidFill>
          </a:ln>
        </p:spPr>
        <p:txBody>
          <a:bodyPr wrap="square" lIns="0" tIns="0" rIns="0" bIns="0" rtlCol="0"/>
          <a:lstStyle/>
          <a:p>
            <a:endParaRPr/>
          </a:p>
        </p:txBody>
      </p:sp>
      <p:sp>
        <p:nvSpPr>
          <p:cNvPr id="300" name="object 300"/>
          <p:cNvSpPr/>
          <p:nvPr/>
        </p:nvSpPr>
        <p:spPr>
          <a:xfrm>
            <a:off x="3585994" y="4142532"/>
            <a:ext cx="1905" cy="0"/>
          </a:xfrm>
          <a:custGeom>
            <a:avLst/>
            <a:gdLst/>
            <a:ahLst/>
            <a:cxnLst/>
            <a:rect l="l" t="t" r="r" b="b"/>
            <a:pathLst>
              <a:path w="1904">
                <a:moveTo>
                  <a:pt x="666" y="-3295"/>
                </a:moveTo>
                <a:lnTo>
                  <a:pt x="666" y="3295"/>
                </a:lnTo>
              </a:path>
            </a:pathLst>
          </a:custGeom>
          <a:ln w="3175">
            <a:solidFill>
              <a:srgbClr val="231F20"/>
            </a:solidFill>
          </a:ln>
        </p:spPr>
        <p:txBody>
          <a:bodyPr wrap="square" lIns="0" tIns="0" rIns="0" bIns="0" rtlCol="0"/>
          <a:lstStyle/>
          <a:p>
            <a:endParaRPr/>
          </a:p>
        </p:txBody>
      </p:sp>
      <p:sp>
        <p:nvSpPr>
          <p:cNvPr id="301" name="object 301"/>
          <p:cNvSpPr/>
          <p:nvPr/>
        </p:nvSpPr>
        <p:spPr>
          <a:xfrm>
            <a:off x="3192714" y="4142537"/>
            <a:ext cx="3810" cy="838200"/>
          </a:xfrm>
          <a:custGeom>
            <a:avLst/>
            <a:gdLst/>
            <a:ahLst/>
            <a:cxnLst/>
            <a:rect l="l" t="t" r="r" b="b"/>
            <a:pathLst>
              <a:path w="3810" h="838200">
                <a:moveTo>
                  <a:pt x="1784" y="-3295"/>
                </a:moveTo>
                <a:lnTo>
                  <a:pt x="1784" y="841000"/>
                </a:lnTo>
              </a:path>
            </a:pathLst>
          </a:custGeom>
          <a:ln w="10160">
            <a:solidFill>
              <a:srgbClr val="231F20"/>
            </a:solidFill>
          </a:ln>
        </p:spPr>
        <p:txBody>
          <a:bodyPr wrap="square" lIns="0" tIns="0" rIns="0" bIns="0" rtlCol="0"/>
          <a:lstStyle/>
          <a:p>
            <a:endParaRPr/>
          </a:p>
        </p:txBody>
      </p:sp>
      <p:sp>
        <p:nvSpPr>
          <p:cNvPr id="302" name="object 302"/>
          <p:cNvSpPr/>
          <p:nvPr/>
        </p:nvSpPr>
        <p:spPr>
          <a:xfrm>
            <a:off x="3192714" y="4980241"/>
            <a:ext cx="3810" cy="0"/>
          </a:xfrm>
          <a:custGeom>
            <a:avLst/>
            <a:gdLst/>
            <a:ahLst/>
            <a:cxnLst/>
            <a:rect l="l" t="t" r="r" b="b"/>
            <a:pathLst>
              <a:path w="3810">
                <a:moveTo>
                  <a:pt x="3568" y="0"/>
                </a:moveTo>
                <a:lnTo>
                  <a:pt x="0" y="0"/>
                </a:lnTo>
              </a:path>
            </a:pathLst>
          </a:custGeom>
          <a:ln w="6591">
            <a:solidFill>
              <a:srgbClr val="231F20"/>
            </a:solidFill>
          </a:ln>
        </p:spPr>
        <p:txBody>
          <a:bodyPr wrap="square" lIns="0" tIns="0" rIns="0" bIns="0" rtlCol="0"/>
          <a:lstStyle/>
          <a:p>
            <a:endParaRPr/>
          </a:p>
        </p:txBody>
      </p:sp>
      <p:sp>
        <p:nvSpPr>
          <p:cNvPr id="303" name="object 303"/>
          <p:cNvSpPr/>
          <p:nvPr/>
        </p:nvSpPr>
        <p:spPr>
          <a:xfrm>
            <a:off x="3110210" y="4142532"/>
            <a:ext cx="82550" cy="0"/>
          </a:xfrm>
          <a:custGeom>
            <a:avLst/>
            <a:gdLst/>
            <a:ahLst/>
            <a:cxnLst/>
            <a:rect l="l" t="t" r="r" b="b"/>
            <a:pathLst>
              <a:path w="82550">
                <a:moveTo>
                  <a:pt x="82499" y="0"/>
                </a:moveTo>
                <a:lnTo>
                  <a:pt x="0" y="0"/>
                </a:lnTo>
              </a:path>
            </a:pathLst>
          </a:custGeom>
          <a:ln w="6591">
            <a:solidFill>
              <a:srgbClr val="231F20"/>
            </a:solidFill>
          </a:ln>
        </p:spPr>
        <p:txBody>
          <a:bodyPr wrap="square" lIns="0" tIns="0" rIns="0" bIns="0" rtlCol="0"/>
          <a:lstStyle/>
          <a:p>
            <a:endParaRPr/>
          </a:p>
        </p:txBody>
      </p:sp>
      <p:sp>
        <p:nvSpPr>
          <p:cNvPr id="304" name="object 304"/>
          <p:cNvSpPr/>
          <p:nvPr/>
        </p:nvSpPr>
        <p:spPr>
          <a:xfrm>
            <a:off x="3110210" y="4980241"/>
            <a:ext cx="82550" cy="0"/>
          </a:xfrm>
          <a:custGeom>
            <a:avLst/>
            <a:gdLst/>
            <a:ahLst/>
            <a:cxnLst/>
            <a:rect l="l" t="t" r="r" b="b"/>
            <a:pathLst>
              <a:path w="82550">
                <a:moveTo>
                  <a:pt x="82499" y="0"/>
                </a:moveTo>
                <a:lnTo>
                  <a:pt x="0" y="0"/>
                </a:lnTo>
              </a:path>
            </a:pathLst>
          </a:custGeom>
          <a:ln w="6591">
            <a:solidFill>
              <a:srgbClr val="231F20"/>
            </a:solidFill>
          </a:ln>
        </p:spPr>
        <p:txBody>
          <a:bodyPr wrap="square" lIns="0" tIns="0" rIns="0" bIns="0" rtlCol="0"/>
          <a:lstStyle/>
          <a:p>
            <a:endParaRPr/>
          </a:p>
        </p:txBody>
      </p:sp>
      <p:sp>
        <p:nvSpPr>
          <p:cNvPr id="305" name="object 305"/>
          <p:cNvSpPr/>
          <p:nvPr/>
        </p:nvSpPr>
        <p:spPr>
          <a:xfrm>
            <a:off x="3108796" y="4142537"/>
            <a:ext cx="0" cy="838200"/>
          </a:xfrm>
          <a:custGeom>
            <a:avLst/>
            <a:gdLst/>
            <a:ahLst/>
            <a:cxnLst/>
            <a:rect l="l" t="t" r="r" b="b"/>
            <a:pathLst>
              <a:path h="838200">
                <a:moveTo>
                  <a:pt x="0" y="837704"/>
                </a:moveTo>
                <a:lnTo>
                  <a:pt x="0" y="0"/>
                </a:lnTo>
              </a:path>
            </a:pathLst>
          </a:custGeom>
          <a:ln w="6591">
            <a:solidFill>
              <a:srgbClr val="231F20"/>
            </a:solidFill>
          </a:ln>
        </p:spPr>
        <p:txBody>
          <a:bodyPr wrap="square" lIns="0" tIns="0" rIns="0" bIns="0" rtlCol="0"/>
          <a:lstStyle/>
          <a:p>
            <a:endParaRPr/>
          </a:p>
        </p:txBody>
      </p:sp>
      <p:sp>
        <p:nvSpPr>
          <p:cNvPr id="306" name="object 306"/>
          <p:cNvSpPr/>
          <p:nvPr/>
        </p:nvSpPr>
        <p:spPr>
          <a:xfrm>
            <a:off x="3108789" y="4142532"/>
            <a:ext cx="1905" cy="0"/>
          </a:xfrm>
          <a:custGeom>
            <a:avLst/>
            <a:gdLst/>
            <a:ahLst/>
            <a:cxnLst/>
            <a:rect l="l" t="t" r="r" b="b"/>
            <a:pathLst>
              <a:path w="1905">
                <a:moveTo>
                  <a:pt x="660" y="-3295"/>
                </a:moveTo>
                <a:lnTo>
                  <a:pt x="660" y="3295"/>
                </a:lnTo>
              </a:path>
            </a:pathLst>
          </a:custGeom>
          <a:ln w="3175">
            <a:solidFill>
              <a:srgbClr val="231F20"/>
            </a:solidFill>
          </a:ln>
        </p:spPr>
        <p:txBody>
          <a:bodyPr wrap="square" lIns="0" tIns="0" rIns="0" bIns="0" rtlCol="0"/>
          <a:lstStyle/>
          <a:p>
            <a:endParaRPr/>
          </a:p>
        </p:txBody>
      </p:sp>
      <p:sp>
        <p:nvSpPr>
          <p:cNvPr id="307" name="object 307"/>
          <p:cNvSpPr/>
          <p:nvPr/>
        </p:nvSpPr>
        <p:spPr>
          <a:xfrm>
            <a:off x="3108789" y="4980241"/>
            <a:ext cx="1905" cy="0"/>
          </a:xfrm>
          <a:custGeom>
            <a:avLst/>
            <a:gdLst/>
            <a:ahLst/>
            <a:cxnLst/>
            <a:rect l="l" t="t" r="r" b="b"/>
            <a:pathLst>
              <a:path w="1905">
                <a:moveTo>
                  <a:pt x="660" y="-3295"/>
                </a:moveTo>
                <a:lnTo>
                  <a:pt x="660" y="3295"/>
                </a:lnTo>
              </a:path>
            </a:pathLst>
          </a:custGeom>
          <a:ln w="3175">
            <a:solidFill>
              <a:srgbClr val="231F20"/>
            </a:solidFill>
          </a:ln>
        </p:spPr>
        <p:txBody>
          <a:bodyPr wrap="square" lIns="0" tIns="0" rIns="0" bIns="0" rtlCol="0"/>
          <a:lstStyle/>
          <a:p>
            <a:endParaRPr/>
          </a:p>
        </p:txBody>
      </p:sp>
      <p:sp>
        <p:nvSpPr>
          <p:cNvPr id="308" name="object 308"/>
          <p:cNvSpPr/>
          <p:nvPr/>
        </p:nvSpPr>
        <p:spPr>
          <a:xfrm>
            <a:off x="3101230" y="4142537"/>
            <a:ext cx="0" cy="838200"/>
          </a:xfrm>
          <a:custGeom>
            <a:avLst/>
            <a:gdLst/>
            <a:ahLst/>
            <a:cxnLst/>
            <a:rect l="l" t="t" r="r" b="b"/>
            <a:pathLst>
              <a:path h="838200">
                <a:moveTo>
                  <a:pt x="0" y="837704"/>
                </a:moveTo>
                <a:lnTo>
                  <a:pt x="0" y="0"/>
                </a:lnTo>
              </a:path>
            </a:pathLst>
          </a:custGeom>
          <a:ln w="6591">
            <a:solidFill>
              <a:srgbClr val="231F20"/>
            </a:solidFill>
          </a:ln>
        </p:spPr>
        <p:txBody>
          <a:bodyPr wrap="square" lIns="0" tIns="0" rIns="0" bIns="0" rtlCol="0"/>
          <a:lstStyle/>
          <a:p>
            <a:endParaRPr/>
          </a:p>
        </p:txBody>
      </p:sp>
      <p:sp>
        <p:nvSpPr>
          <p:cNvPr id="309" name="object 309"/>
          <p:cNvSpPr/>
          <p:nvPr/>
        </p:nvSpPr>
        <p:spPr>
          <a:xfrm>
            <a:off x="3097789" y="4980241"/>
            <a:ext cx="3810" cy="0"/>
          </a:xfrm>
          <a:custGeom>
            <a:avLst/>
            <a:gdLst/>
            <a:ahLst/>
            <a:cxnLst/>
            <a:rect l="l" t="t" r="r" b="b"/>
            <a:pathLst>
              <a:path w="3810">
                <a:moveTo>
                  <a:pt x="3441" y="0"/>
                </a:moveTo>
                <a:lnTo>
                  <a:pt x="0" y="0"/>
                </a:lnTo>
              </a:path>
            </a:pathLst>
          </a:custGeom>
          <a:ln w="6591">
            <a:solidFill>
              <a:srgbClr val="231F20"/>
            </a:solidFill>
          </a:ln>
        </p:spPr>
        <p:txBody>
          <a:bodyPr wrap="square" lIns="0" tIns="0" rIns="0" bIns="0" rtlCol="0"/>
          <a:lstStyle/>
          <a:p>
            <a:endParaRPr/>
          </a:p>
        </p:txBody>
      </p:sp>
      <p:sp>
        <p:nvSpPr>
          <p:cNvPr id="310" name="object 310"/>
          <p:cNvSpPr/>
          <p:nvPr/>
        </p:nvSpPr>
        <p:spPr>
          <a:xfrm>
            <a:off x="3097789" y="4142532"/>
            <a:ext cx="3810" cy="0"/>
          </a:xfrm>
          <a:custGeom>
            <a:avLst/>
            <a:gdLst/>
            <a:ahLst/>
            <a:cxnLst/>
            <a:rect l="l" t="t" r="r" b="b"/>
            <a:pathLst>
              <a:path w="3810">
                <a:moveTo>
                  <a:pt x="3441" y="0"/>
                </a:moveTo>
                <a:lnTo>
                  <a:pt x="0" y="0"/>
                </a:lnTo>
              </a:path>
            </a:pathLst>
          </a:custGeom>
          <a:ln w="6591">
            <a:solidFill>
              <a:srgbClr val="231F20"/>
            </a:solidFill>
          </a:ln>
        </p:spPr>
        <p:txBody>
          <a:bodyPr wrap="square" lIns="0" tIns="0" rIns="0" bIns="0" rtlCol="0"/>
          <a:lstStyle/>
          <a:p>
            <a:endParaRPr/>
          </a:p>
        </p:txBody>
      </p:sp>
      <p:sp>
        <p:nvSpPr>
          <p:cNvPr id="311" name="object 311"/>
          <p:cNvSpPr/>
          <p:nvPr/>
        </p:nvSpPr>
        <p:spPr>
          <a:xfrm>
            <a:off x="3014686" y="4980241"/>
            <a:ext cx="83185" cy="0"/>
          </a:xfrm>
          <a:custGeom>
            <a:avLst/>
            <a:gdLst/>
            <a:ahLst/>
            <a:cxnLst/>
            <a:rect l="l" t="t" r="r" b="b"/>
            <a:pathLst>
              <a:path w="83185">
                <a:moveTo>
                  <a:pt x="83096" y="0"/>
                </a:moveTo>
                <a:lnTo>
                  <a:pt x="0" y="0"/>
                </a:lnTo>
              </a:path>
            </a:pathLst>
          </a:custGeom>
          <a:ln w="6591">
            <a:solidFill>
              <a:srgbClr val="231F20"/>
            </a:solidFill>
          </a:ln>
        </p:spPr>
        <p:txBody>
          <a:bodyPr wrap="square" lIns="0" tIns="0" rIns="0" bIns="0" rtlCol="0"/>
          <a:lstStyle/>
          <a:p>
            <a:endParaRPr/>
          </a:p>
        </p:txBody>
      </p:sp>
      <p:sp>
        <p:nvSpPr>
          <p:cNvPr id="312" name="object 312"/>
          <p:cNvSpPr/>
          <p:nvPr/>
        </p:nvSpPr>
        <p:spPr>
          <a:xfrm>
            <a:off x="3014686" y="4142532"/>
            <a:ext cx="83185" cy="0"/>
          </a:xfrm>
          <a:custGeom>
            <a:avLst/>
            <a:gdLst/>
            <a:ahLst/>
            <a:cxnLst/>
            <a:rect l="l" t="t" r="r" b="b"/>
            <a:pathLst>
              <a:path w="83185">
                <a:moveTo>
                  <a:pt x="83096" y="0"/>
                </a:moveTo>
                <a:lnTo>
                  <a:pt x="0" y="0"/>
                </a:lnTo>
              </a:path>
            </a:pathLst>
          </a:custGeom>
          <a:ln w="6591">
            <a:solidFill>
              <a:srgbClr val="231F20"/>
            </a:solidFill>
          </a:ln>
        </p:spPr>
        <p:txBody>
          <a:bodyPr wrap="square" lIns="0" tIns="0" rIns="0" bIns="0" rtlCol="0"/>
          <a:lstStyle/>
          <a:p>
            <a:endParaRPr/>
          </a:p>
        </p:txBody>
      </p:sp>
      <p:sp>
        <p:nvSpPr>
          <p:cNvPr id="313" name="object 313"/>
          <p:cNvSpPr/>
          <p:nvPr/>
        </p:nvSpPr>
        <p:spPr>
          <a:xfrm>
            <a:off x="3013819" y="4133224"/>
            <a:ext cx="0" cy="857250"/>
          </a:xfrm>
          <a:custGeom>
            <a:avLst/>
            <a:gdLst/>
            <a:ahLst/>
            <a:cxnLst/>
            <a:rect l="l" t="t" r="r" b="b"/>
            <a:pathLst>
              <a:path h="857250">
                <a:moveTo>
                  <a:pt x="0" y="0"/>
                </a:moveTo>
                <a:lnTo>
                  <a:pt x="0" y="857200"/>
                </a:lnTo>
              </a:path>
            </a:pathLst>
          </a:custGeom>
          <a:ln w="6591">
            <a:solidFill>
              <a:srgbClr val="231F20"/>
            </a:solidFill>
          </a:ln>
        </p:spPr>
        <p:txBody>
          <a:bodyPr wrap="square" lIns="0" tIns="0" rIns="0" bIns="0" rtlCol="0"/>
          <a:lstStyle/>
          <a:p>
            <a:endParaRPr/>
          </a:p>
        </p:txBody>
      </p:sp>
      <p:sp>
        <p:nvSpPr>
          <p:cNvPr id="314" name="object 314"/>
          <p:cNvSpPr/>
          <p:nvPr/>
        </p:nvSpPr>
        <p:spPr>
          <a:xfrm>
            <a:off x="3014253" y="4976946"/>
            <a:ext cx="0" cy="6985"/>
          </a:xfrm>
          <a:custGeom>
            <a:avLst/>
            <a:gdLst/>
            <a:ahLst/>
            <a:cxnLst/>
            <a:rect l="l" t="t" r="r" b="b"/>
            <a:pathLst>
              <a:path h="6985">
                <a:moveTo>
                  <a:pt x="0" y="0"/>
                </a:moveTo>
                <a:lnTo>
                  <a:pt x="0" y="6591"/>
                </a:lnTo>
              </a:path>
            </a:pathLst>
          </a:custGeom>
          <a:ln w="3175">
            <a:solidFill>
              <a:srgbClr val="231F20"/>
            </a:solidFill>
          </a:ln>
        </p:spPr>
        <p:txBody>
          <a:bodyPr wrap="square" lIns="0" tIns="0" rIns="0" bIns="0" rtlCol="0"/>
          <a:lstStyle/>
          <a:p>
            <a:endParaRPr/>
          </a:p>
        </p:txBody>
      </p:sp>
      <p:sp>
        <p:nvSpPr>
          <p:cNvPr id="315" name="object 315"/>
          <p:cNvSpPr/>
          <p:nvPr/>
        </p:nvSpPr>
        <p:spPr>
          <a:xfrm>
            <a:off x="3014253" y="4139236"/>
            <a:ext cx="0" cy="6985"/>
          </a:xfrm>
          <a:custGeom>
            <a:avLst/>
            <a:gdLst/>
            <a:ahLst/>
            <a:cxnLst/>
            <a:rect l="l" t="t" r="r" b="b"/>
            <a:pathLst>
              <a:path h="6985">
                <a:moveTo>
                  <a:pt x="0" y="0"/>
                </a:moveTo>
                <a:lnTo>
                  <a:pt x="0" y="6591"/>
                </a:lnTo>
              </a:path>
            </a:pathLst>
          </a:custGeom>
          <a:ln w="3175">
            <a:solidFill>
              <a:srgbClr val="231F20"/>
            </a:solidFill>
          </a:ln>
        </p:spPr>
        <p:txBody>
          <a:bodyPr wrap="square" lIns="0" tIns="0" rIns="0" bIns="0" rtlCol="0"/>
          <a:lstStyle/>
          <a:p>
            <a:endParaRPr/>
          </a:p>
        </p:txBody>
      </p:sp>
      <p:sp>
        <p:nvSpPr>
          <p:cNvPr id="316" name="object 316"/>
          <p:cNvSpPr/>
          <p:nvPr/>
        </p:nvSpPr>
        <p:spPr>
          <a:xfrm>
            <a:off x="3870947" y="4980241"/>
            <a:ext cx="635" cy="0"/>
          </a:xfrm>
          <a:custGeom>
            <a:avLst/>
            <a:gdLst/>
            <a:ahLst/>
            <a:cxnLst/>
            <a:rect l="l" t="t" r="r" b="b"/>
            <a:pathLst>
              <a:path w="635">
                <a:moveTo>
                  <a:pt x="444" y="0"/>
                </a:moveTo>
                <a:lnTo>
                  <a:pt x="0" y="0"/>
                </a:lnTo>
              </a:path>
            </a:pathLst>
          </a:custGeom>
          <a:ln w="6591">
            <a:solidFill>
              <a:srgbClr val="231F20"/>
            </a:solidFill>
          </a:ln>
        </p:spPr>
        <p:txBody>
          <a:bodyPr wrap="square" lIns="0" tIns="0" rIns="0" bIns="0" rtlCol="0"/>
          <a:lstStyle/>
          <a:p>
            <a:endParaRPr/>
          </a:p>
        </p:txBody>
      </p:sp>
      <p:sp>
        <p:nvSpPr>
          <p:cNvPr id="317" name="object 317"/>
          <p:cNvSpPr/>
          <p:nvPr/>
        </p:nvSpPr>
        <p:spPr>
          <a:xfrm>
            <a:off x="3871169" y="4132405"/>
            <a:ext cx="0" cy="858519"/>
          </a:xfrm>
          <a:custGeom>
            <a:avLst/>
            <a:gdLst/>
            <a:ahLst/>
            <a:cxnLst/>
            <a:rect l="l" t="t" r="r" b="b"/>
            <a:pathLst>
              <a:path h="858520">
                <a:moveTo>
                  <a:pt x="0" y="0"/>
                </a:moveTo>
                <a:lnTo>
                  <a:pt x="0" y="858019"/>
                </a:lnTo>
              </a:path>
            </a:pathLst>
          </a:custGeom>
          <a:ln w="7035">
            <a:solidFill>
              <a:srgbClr val="231F20"/>
            </a:solidFill>
          </a:ln>
        </p:spPr>
        <p:txBody>
          <a:bodyPr wrap="square" lIns="0" tIns="0" rIns="0" bIns="0" rtlCol="0"/>
          <a:lstStyle/>
          <a:p>
            <a:endParaRPr/>
          </a:p>
        </p:txBody>
      </p:sp>
      <p:sp>
        <p:nvSpPr>
          <p:cNvPr id="318" name="object 318"/>
          <p:cNvSpPr/>
          <p:nvPr/>
        </p:nvSpPr>
        <p:spPr>
          <a:xfrm>
            <a:off x="3785270" y="4980241"/>
            <a:ext cx="85725" cy="0"/>
          </a:xfrm>
          <a:custGeom>
            <a:avLst/>
            <a:gdLst/>
            <a:ahLst/>
            <a:cxnLst/>
            <a:rect l="l" t="t" r="r" b="b"/>
            <a:pathLst>
              <a:path w="85725">
                <a:moveTo>
                  <a:pt x="85699" y="0"/>
                </a:moveTo>
                <a:lnTo>
                  <a:pt x="0" y="0"/>
                </a:lnTo>
              </a:path>
            </a:pathLst>
          </a:custGeom>
          <a:ln w="6591">
            <a:solidFill>
              <a:srgbClr val="231F20"/>
            </a:solidFill>
          </a:ln>
        </p:spPr>
        <p:txBody>
          <a:bodyPr wrap="square" lIns="0" tIns="0" rIns="0" bIns="0" rtlCol="0"/>
          <a:lstStyle/>
          <a:p>
            <a:endParaRPr/>
          </a:p>
        </p:txBody>
      </p:sp>
      <p:sp>
        <p:nvSpPr>
          <p:cNvPr id="319" name="object 319"/>
          <p:cNvSpPr/>
          <p:nvPr/>
        </p:nvSpPr>
        <p:spPr>
          <a:xfrm>
            <a:off x="3785270" y="4142532"/>
            <a:ext cx="85725" cy="0"/>
          </a:xfrm>
          <a:custGeom>
            <a:avLst/>
            <a:gdLst/>
            <a:ahLst/>
            <a:cxnLst/>
            <a:rect l="l" t="t" r="r" b="b"/>
            <a:pathLst>
              <a:path w="85725">
                <a:moveTo>
                  <a:pt x="85699" y="0"/>
                </a:moveTo>
                <a:lnTo>
                  <a:pt x="0" y="0"/>
                </a:lnTo>
              </a:path>
            </a:pathLst>
          </a:custGeom>
          <a:ln w="6591">
            <a:solidFill>
              <a:srgbClr val="231F20"/>
            </a:solidFill>
          </a:ln>
        </p:spPr>
        <p:txBody>
          <a:bodyPr wrap="square" lIns="0" tIns="0" rIns="0" bIns="0" rtlCol="0"/>
          <a:lstStyle/>
          <a:p>
            <a:endParaRPr/>
          </a:p>
        </p:txBody>
      </p:sp>
      <p:sp>
        <p:nvSpPr>
          <p:cNvPr id="320" name="object 320"/>
          <p:cNvSpPr/>
          <p:nvPr/>
        </p:nvSpPr>
        <p:spPr>
          <a:xfrm>
            <a:off x="3783935" y="4980241"/>
            <a:ext cx="1905" cy="0"/>
          </a:xfrm>
          <a:custGeom>
            <a:avLst/>
            <a:gdLst/>
            <a:ahLst/>
            <a:cxnLst/>
            <a:rect l="l" t="t" r="r" b="b"/>
            <a:pathLst>
              <a:path w="1904">
                <a:moveTo>
                  <a:pt x="666" y="-3295"/>
                </a:moveTo>
                <a:lnTo>
                  <a:pt x="666" y="3295"/>
                </a:lnTo>
              </a:path>
            </a:pathLst>
          </a:custGeom>
          <a:ln w="3175">
            <a:solidFill>
              <a:srgbClr val="231F20"/>
            </a:solidFill>
          </a:ln>
        </p:spPr>
        <p:txBody>
          <a:bodyPr wrap="square" lIns="0" tIns="0" rIns="0" bIns="0" rtlCol="0"/>
          <a:lstStyle/>
          <a:p>
            <a:endParaRPr/>
          </a:p>
        </p:txBody>
      </p:sp>
      <p:sp>
        <p:nvSpPr>
          <p:cNvPr id="321" name="object 321"/>
          <p:cNvSpPr/>
          <p:nvPr/>
        </p:nvSpPr>
        <p:spPr>
          <a:xfrm>
            <a:off x="3783935" y="4142532"/>
            <a:ext cx="1905" cy="0"/>
          </a:xfrm>
          <a:custGeom>
            <a:avLst/>
            <a:gdLst/>
            <a:ahLst/>
            <a:cxnLst/>
            <a:rect l="l" t="t" r="r" b="b"/>
            <a:pathLst>
              <a:path w="1904">
                <a:moveTo>
                  <a:pt x="666" y="-3295"/>
                </a:moveTo>
                <a:lnTo>
                  <a:pt x="666" y="3295"/>
                </a:lnTo>
              </a:path>
            </a:pathLst>
          </a:custGeom>
          <a:ln w="3175">
            <a:solidFill>
              <a:srgbClr val="231F20"/>
            </a:solidFill>
          </a:ln>
        </p:spPr>
        <p:txBody>
          <a:bodyPr wrap="square" lIns="0" tIns="0" rIns="0" bIns="0" rtlCol="0"/>
          <a:lstStyle/>
          <a:p>
            <a:endParaRPr/>
          </a:p>
        </p:txBody>
      </p:sp>
      <p:sp>
        <p:nvSpPr>
          <p:cNvPr id="322" name="object 322"/>
          <p:cNvSpPr/>
          <p:nvPr/>
        </p:nvSpPr>
        <p:spPr>
          <a:xfrm>
            <a:off x="3783930" y="4142537"/>
            <a:ext cx="0" cy="838200"/>
          </a:xfrm>
          <a:custGeom>
            <a:avLst/>
            <a:gdLst/>
            <a:ahLst/>
            <a:cxnLst/>
            <a:rect l="l" t="t" r="r" b="b"/>
            <a:pathLst>
              <a:path h="838200">
                <a:moveTo>
                  <a:pt x="0" y="837704"/>
                </a:moveTo>
                <a:lnTo>
                  <a:pt x="0" y="0"/>
                </a:lnTo>
              </a:path>
            </a:pathLst>
          </a:custGeom>
          <a:ln w="6591">
            <a:solidFill>
              <a:srgbClr val="231F20"/>
            </a:solidFill>
          </a:ln>
        </p:spPr>
        <p:txBody>
          <a:bodyPr wrap="square" lIns="0" tIns="0" rIns="0" bIns="0" rtlCol="0"/>
          <a:lstStyle/>
          <a:p>
            <a:endParaRPr/>
          </a:p>
        </p:txBody>
      </p:sp>
      <p:sp>
        <p:nvSpPr>
          <p:cNvPr id="323" name="object 323"/>
          <p:cNvSpPr/>
          <p:nvPr/>
        </p:nvSpPr>
        <p:spPr>
          <a:xfrm>
            <a:off x="3768868" y="4142532"/>
            <a:ext cx="15240" cy="0"/>
          </a:xfrm>
          <a:custGeom>
            <a:avLst/>
            <a:gdLst/>
            <a:ahLst/>
            <a:cxnLst/>
            <a:rect l="l" t="t" r="r" b="b"/>
            <a:pathLst>
              <a:path w="15239">
                <a:moveTo>
                  <a:pt x="15062" y="0"/>
                </a:moveTo>
                <a:lnTo>
                  <a:pt x="0" y="0"/>
                </a:lnTo>
              </a:path>
            </a:pathLst>
          </a:custGeom>
          <a:ln w="6591">
            <a:solidFill>
              <a:srgbClr val="231F20"/>
            </a:solidFill>
          </a:ln>
        </p:spPr>
        <p:txBody>
          <a:bodyPr wrap="square" lIns="0" tIns="0" rIns="0" bIns="0" rtlCol="0"/>
          <a:lstStyle/>
          <a:p>
            <a:endParaRPr/>
          </a:p>
        </p:txBody>
      </p:sp>
      <p:sp>
        <p:nvSpPr>
          <p:cNvPr id="324" name="object 324"/>
          <p:cNvSpPr/>
          <p:nvPr/>
        </p:nvSpPr>
        <p:spPr>
          <a:xfrm>
            <a:off x="3669884" y="4142532"/>
            <a:ext cx="15240" cy="0"/>
          </a:xfrm>
          <a:custGeom>
            <a:avLst/>
            <a:gdLst/>
            <a:ahLst/>
            <a:cxnLst/>
            <a:rect l="l" t="t" r="r" b="b"/>
            <a:pathLst>
              <a:path w="15239">
                <a:moveTo>
                  <a:pt x="15074" y="0"/>
                </a:moveTo>
                <a:lnTo>
                  <a:pt x="0" y="0"/>
                </a:lnTo>
              </a:path>
            </a:pathLst>
          </a:custGeom>
          <a:ln w="6591">
            <a:solidFill>
              <a:srgbClr val="231F20"/>
            </a:solidFill>
          </a:ln>
        </p:spPr>
        <p:txBody>
          <a:bodyPr wrap="square" lIns="0" tIns="0" rIns="0" bIns="0" rtlCol="0"/>
          <a:lstStyle/>
          <a:p>
            <a:endParaRPr/>
          </a:p>
        </p:txBody>
      </p:sp>
      <p:sp>
        <p:nvSpPr>
          <p:cNvPr id="325" name="object 325"/>
          <p:cNvSpPr/>
          <p:nvPr/>
        </p:nvSpPr>
        <p:spPr>
          <a:xfrm>
            <a:off x="3573605" y="4142532"/>
            <a:ext cx="12700" cy="0"/>
          </a:xfrm>
          <a:custGeom>
            <a:avLst/>
            <a:gdLst/>
            <a:ahLst/>
            <a:cxnLst/>
            <a:rect l="l" t="t" r="r" b="b"/>
            <a:pathLst>
              <a:path w="12700">
                <a:moveTo>
                  <a:pt x="12382" y="0"/>
                </a:moveTo>
                <a:lnTo>
                  <a:pt x="0" y="0"/>
                </a:lnTo>
              </a:path>
            </a:pathLst>
          </a:custGeom>
          <a:ln w="6591">
            <a:solidFill>
              <a:srgbClr val="231F20"/>
            </a:solidFill>
          </a:ln>
        </p:spPr>
        <p:txBody>
          <a:bodyPr wrap="square" lIns="0" tIns="0" rIns="0" bIns="0" rtlCol="0"/>
          <a:lstStyle/>
          <a:p>
            <a:endParaRPr/>
          </a:p>
        </p:txBody>
      </p:sp>
      <p:sp>
        <p:nvSpPr>
          <p:cNvPr id="326" name="object 326"/>
          <p:cNvSpPr/>
          <p:nvPr/>
        </p:nvSpPr>
        <p:spPr>
          <a:xfrm>
            <a:off x="3478190" y="4142532"/>
            <a:ext cx="12065" cy="0"/>
          </a:xfrm>
          <a:custGeom>
            <a:avLst/>
            <a:gdLst/>
            <a:ahLst/>
            <a:cxnLst/>
            <a:rect l="l" t="t" r="r" b="b"/>
            <a:pathLst>
              <a:path w="12064">
                <a:moveTo>
                  <a:pt x="11480" y="0"/>
                </a:moveTo>
                <a:lnTo>
                  <a:pt x="0" y="0"/>
                </a:lnTo>
              </a:path>
            </a:pathLst>
          </a:custGeom>
          <a:ln w="6591">
            <a:solidFill>
              <a:srgbClr val="231F20"/>
            </a:solidFill>
          </a:ln>
        </p:spPr>
        <p:txBody>
          <a:bodyPr wrap="square" lIns="0" tIns="0" rIns="0" bIns="0" rtlCol="0"/>
          <a:lstStyle/>
          <a:p>
            <a:endParaRPr/>
          </a:p>
        </p:txBody>
      </p:sp>
      <p:sp>
        <p:nvSpPr>
          <p:cNvPr id="327" name="object 327"/>
          <p:cNvSpPr/>
          <p:nvPr/>
        </p:nvSpPr>
        <p:spPr>
          <a:xfrm>
            <a:off x="3383188" y="4142532"/>
            <a:ext cx="12065" cy="0"/>
          </a:xfrm>
          <a:custGeom>
            <a:avLst/>
            <a:gdLst/>
            <a:ahLst/>
            <a:cxnLst/>
            <a:rect l="l" t="t" r="r" b="b"/>
            <a:pathLst>
              <a:path w="12064">
                <a:moveTo>
                  <a:pt x="11506" y="0"/>
                </a:moveTo>
                <a:lnTo>
                  <a:pt x="0" y="0"/>
                </a:lnTo>
              </a:path>
            </a:pathLst>
          </a:custGeom>
          <a:ln w="6591">
            <a:solidFill>
              <a:srgbClr val="231F20"/>
            </a:solidFill>
          </a:ln>
        </p:spPr>
        <p:txBody>
          <a:bodyPr wrap="square" lIns="0" tIns="0" rIns="0" bIns="0" rtlCol="0"/>
          <a:lstStyle/>
          <a:p>
            <a:endParaRPr/>
          </a:p>
        </p:txBody>
      </p:sp>
      <p:sp>
        <p:nvSpPr>
          <p:cNvPr id="328" name="object 328"/>
          <p:cNvSpPr/>
          <p:nvPr/>
        </p:nvSpPr>
        <p:spPr>
          <a:xfrm>
            <a:off x="3287715" y="4142532"/>
            <a:ext cx="12065" cy="0"/>
          </a:xfrm>
          <a:custGeom>
            <a:avLst/>
            <a:gdLst/>
            <a:ahLst/>
            <a:cxnLst/>
            <a:rect l="l" t="t" r="r" b="b"/>
            <a:pathLst>
              <a:path w="12064">
                <a:moveTo>
                  <a:pt x="11531" y="0"/>
                </a:moveTo>
                <a:lnTo>
                  <a:pt x="0" y="0"/>
                </a:lnTo>
              </a:path>
            </a:pathLst>
          </a:custGeom>
          <a:ln w="6591">
            <a:solidFill>
              <a:srgbClr val="231F20"/>
            </a:solidFill>
          </a:ln>
        </p:spPr>
        <p:txBody>
          <a:bodyPr wrap="square" lIns="0" tIns="0" rIns="0" bIns="0" rtlCol="0"/>
          <a:lstStyle/>
          <a:p>
            <a:endParaRPr/>
          </a:p>
        </p:txBody>
      </p:sp>
      <p:sp>
        <p:nvSpPr>
          <p:cNvPr id="329" name="object 329"/>
          <p:cNvSpPr/>
          <p:nvPr/>
        </p:nvSpPr>
        <p:spPr>
          <a:xfrm>
            <a:off x="3192712" y="4142532"/>
            <a:ext cx="12065" cy="0"/>
          </a:xfrm>
          <a:custGeom>
            <a:avLst/>
            <a:gdLst/>
            <a:ahLst/>
            <a:cxnLst/>
            <a:rect l="l" t="t" r="r" b="b"/>
            <a:pathLst>
              <a:path w="12064">
                <a:moveTo>
                  <a:pt x="11531" y="0"/>
                </a:moveTo>
                <a:lnTo>
                  <a:pt x="0" y="0"/>
                </a:lnTo>
              </a:path>
            </a:pathLst>
          </a:custGeom>
          <a:ln w="6591">
            <a:solidFill>
              <a:srgbClr val="231F20"/>
            </a:solidFill>
          </a:ln>
        </p:spPr>
        <p:txBody>
          <a:bodyPr wrap="square" lIns="0" tIns="0" rIns="0" bIns="0" rtlCol="0"/>
          <a:lstStyle/>
          <a:p>
            <a:endParaRPr/>
          </a:p>
        </p:txBody>
      </p:sp>
      <p:sp>
        <p:nvSpPr>
          <p:cNvPr id="330" name="object 330"/>
          <p:cNvSpPr/>
          <p:nvPr/>
        </p:nvSpPr>
        <p:spPr>
          <a:xfrm>
            <a:off x="3097785" y="4142532"/>
            <a:ext cx="11430" cy="0"/>
          </a:xfrm>
          <a:custGeom>
            <a:avLst/>
            <a:gdLst/>
            <a:ahLst/>
            <a:cxnLst/>
            <a:rect l="l" t="t" r="r" b="b"/>
            <a:pathLst>
              <a:path w="11430">
                <a:moveTo>
                  <a:pt x="11010" y="0"/>
                </a:moveTo>
                <a:lnTo>
                  <a:pt x="0" y="0"/>
                </a:lnTo>
              </a:path>
            </a:pathLst>
          </a:custGeom>
          <a:ln w="6591">
            <a:solidFill>
              <a:srgbClr val="231F20"/>
            </a:solidFill>
          </a:ln>
        </p:spPr>
        <p:txBody>
          <a:bodyPr wrap="square" lIns="0" tIns="0" rIns="0" bIns="0" rtlCol="0"/>
          <a:lstStyle/>
          <a:p>
            <a:endParaRPr/>
          </a:p>
        </p:txBody>
      </p:sp>
      <p:sp>
        <p:nvSpPr>
          <p:cNvPr id="331" name="object 331"/>
          <p:cNvSpPr/>
          <p:nvPr/>
        </p:nvSpPr>
        <p:spPr>
          <a:xfrm>
            <a:off x="3013824" y="4132405"/>
            <a:ext cx="857885" cy="1270"/>
          </a:xfrm>
          <a:custGeom>
            <a:avLst/>
            <a:gdLst/>
            <a:ahLst/>
            <a:cxnLst/>
            <a:rect l="l" t="t" r="r" b="b"/>
            <a:pathLst>
              <a:path w="857885" h="1270">
                <a:moveTo>
                  <a:pt x="-3295" y="406"/>
                </a:moveTo>
                <a:lnTo>
                  <a:pt x="860863" y="406"/>
                </a:lnTo>
              </a:path>
            </a:pathLst>
          </a:custGeom>
          <a:ln w="7404">
            <a:solidFill>
              <a:srgbClr val="231F20"/>
            </a:solidFill>
          </a:ln>
        </p:spPr>
        <p:txBody>
          <a:bodyPr wrap="square" lIns="0" tIns="0" rIns="0" bIns="0" rtlCol="0"/>
          <a:lstStyle/>
          <a:p>
            <a:endParaRPr/>
          </a:p>
        </p:txBody>
      </p:sp>
      <p:sp>
        <p:nvSpPr>
          <p:cNvPr id="332" name="object 332"/>
          <p:cNvSpPr/>
          <p:nvPr/>
        </p:nvSpPr>
        <p:spPr>
          <a:xfrm>
            <a:off x="3884662" y="4214105"/>
            <a:ext cx="1270" cy="0"/>
          </a:xfrm>
          <a:custGeom>
            <a:avLst/>
            <a:gdLst/>
            <a:ahLst/>
            <a:cxnLst/>
            <a:rect l="l" t="t" r="r" b="b"/>
            <a:pathLst>
              <a:path w="1270">
                <a:moveTo>
                  <a:pt x="444" y="-3295"/>
                </a:moveTo>
                <a:lnTo>
                  <a:pt x="444" y="3295"/>
                </a:lnTo>
              </a:path>
            </a:pathLst>
          </a:custGeom>
          <a:ln w="3175">
            <a:solidFill>
              <a:srgbClr val="231F20"/>
            </a:solidFill>
          </a:ln>
        </p:spPr>
        <p:txBody>
          <a:bodyPr wrap="square" lIns="0" tIns="0" rIns="0" bIns="0" rtlCol="0"/>
          <a:lstStyle/>
          <a:p>
            <a:endParaRPr/>
          </a:p>
        </p:txBody>
      </p:sp>
      <p:sp>
        <p:nvSpPr>
          <p:cNvPr id="333" name="object 333"/>
          <p:cNvSpPr/>
          <p:nvPr/>
        </p:nvSpPr>
        <p:spPr>
          <a:xfrm>
            <a:off x="3884662" y="4909151"/>
            <a:ext cx="1270" cy="0"/>
          </a:xfrm>
          <a:custGeom>
            <a:avLst/>
            <a:gdLst/>
            <a:ahLst/>
            <a:cxnLst/>
            <a:rect l="l" t="t" r="r" b="b"/>
            <a:pathLst>
              <a:path w="1270">
                <a:moveTo>
                  <a:pt x="444" y="-3295"/>
                </a:moveTo>
                <a:lnTo>
                  <a:pt x="444" y="3295"/>
                </a:lnTo>
              </a:path>
            </a:pathLst>
          </a:custGeom>
          <a:ln w="3175">
            <a:solidFill>
              <a:srgbClr val="231F20"/>
            </a:solidFill>
          </a:ln>
        </p:spPr>
        <p:txBody>
          <a:bodyPr wrap="square" lIns="0" tIns="0" rIns="0" bIns="0" rtlCol="0"/>
          <a:lstStyle/>
          <a:p>
            <a:endParaRPr/>
          </a:p>
        </p:txBody>
      </p:sp>
      <p:sp>
        <p:nvSpPr>
          <p:cNvPr id="334" name="object 334"/>
          <p:cNvSpPr/>
          <p:nvPr/>
        </p:nvSpPr>
        <p:spPr>
          <a:xfrm>
            <a:off x="3885554" y="4214105"/>
            <a:ext cx="0" cy="695325"/>
          </a:xfrm>
          <a:custGeom>
            <a:avLst/>
            <a:gdLst/>
            <a:ahLst/>
            <a:cxnLst/>
            <a:rect l="l" t="t" r="r" b="b"/>
            <a:pathLst>
              <a:path h="695325">
                <a:moveTo>
                  <a:pt x="0" y="0"/>
                </a:moveTo>
                <a:lnTo>
                  <a:pt x="0" y="695045"/>
                </a:lnTo>
              </a:path>
            </a:pathLst>
          </a:custGeom>
          <a:ln w="6591">
            <a:solidFill>
              <a:srgbClr val="231F20"/>
            </a:solidFill>
          </a:ln>
        </p:spPr>
        <p:txBody>
          <a:bodyPr wrap="square" lIns="0" tIns="0" rIns="0" bIns="0" rtlCol="0"/>
          <a:lstStyle/>
          <a:p>
            <a:endParaRPr/>
          </a:p>
        </p:txBody>
      </p:sp>
      <p:sp>
        <p:nvSpPr>
          <p:cNvPr id="335" name="object 335"/>
          <p:cNvSpPr/>
          <p:nvPr/>
        </p:nvSpPr>
        <p:spPr>
          <a:xfrm>
            <a:off x="3879775" y="4214105"/>
            <a:ext cx="5080" cy="0"/>
          </a:xfrm>
          <a:custGeom>
            <a:avLst/>
            <a:gdLst/>
            <a:ahLst/>
            <a:cxnLst/>
            <a:rect l="l" t="t" r="r" b="b"/>
            <a:pathLst>
              <a:path w="5079">
                <a:moveTo>
                  <a:pt x="0" y="0"/>
                </a:moveTo>
                <a:lnTo>
                  <a:pt x="4889" y="0"/>
                </a:lnTo>
              </a:path>
            </a:pathLst>
          </a:custGeom>
          <a:ln w="6591">
            <a:solidFill>
              <a:srgbClr val="231F20"/>
            </a:solidFill>
          </a:ln>
        </p:spPr>
        <p:txBody>
          <a:bodyPr wrap="square" lIns="0" tIns="0" rIns="0" bIns="0" rtlCol="0"/>
          <a:lstStyle/>
          <a:p>
            <a:endParaRPr/>
          </a:p>
        </p:txBody>
      </p:sp>
      <p:sp>
        <p:nvSpPr>
          <p:cNvPr id="336" name="object 336"/>
          <p:cNvSpPr/>
          <p:nvPr/>
        </p:nvSpPr>
        <p:spPr>
          <a:xfrm>
            <a:off x="3879775" y="4909151"/>
            <a:ext cx="5080" cy="0"/>
          </a:xfrm>
          <a:custGeom>
            <a:avLst/>
            <a:gdLst/>
            <a:ahLst/>
            <a:cxnLst/>
            <a:rect l="l" t="t" r="r" b="b"/>
            <a:pathLst>
              <a:path w="5079">
                <a:moveTo>
                  <a:pt x="0" y="0"/>
                </a:moveTo>
                <a:lnTo>
                  <a:pt x="4889" y="0"/>
                </a:lnTo>
              </a:path>
            </a:pathLst>
          </a:custGeom>
          <a:ln w="6591">
            <a:solidFill>
              <a:srgbClr val="231F20"/>
            </a:solidFill>
          </a:ln>
        </p:spPr>
        <p:txBody>
          <a:bodyPr wrap="square" lIns="0" tIns="0" rIns="0" bIns="0" rtlCol="0"/>
          <a:lstStyle/>
          <a:p>
            <a:endParaRPr/>
          </a:p>
        </p:txBody>
      </p:sp>
      <p:sp>
        <p:nvSpPr>
          <p:cNvPr id="337" name="object 337"/>
          <p:cNvSpPr/>
          <p:nvPr/>
        </p:nvSpPr>
        <p:spPr>
          <a:xfrm>
            <a:off x="3878957" y="4214105"/>
            <a:ext cx="1270" cy="0"/>
          </a:xfrm>
          <a:custGeom>
            <a:avLst/>
            <a:gdLst/>
            <a:ahLst/>
            <a:cxnLst/>
            <a:rect l="l" t="t" r="r" b="b"/>
            <a:pathLst>
              <a:path w="1270">
                <a:moveTo>
                  <a:pt x="406" y="-3295"/>
                </a:moveTo>
                <a:lnTo>
                  <a:pt x="406" y="3295"/>
                </a:lnTo>
              </a:path>
            </a:pathLst>
          </a:custGeom>
          <a:ln w="3175">
            <a:solidFill>
              <a:srgbClr val="231F20"/>
            </a:solidFill>
          </a:ln>
        </p:spPr>
        <p:txBody>
          <a:bodyPr wrap="square" lIns="0" tIns="0" rIns="0" bIns="0" rtlCol="0"/>
          <a:lstStyle/>
          <a:p>
            <a:endParaRPr/>
          </a:p>
        </p:txBody>
      </p:sp>
      <p:sp>
        <p:nvSpPr>
          <p:cNvPr id="338" name="object 338"/>
          <p:cNvSpPr/>
          <p:nvPr/>
        </p:nvSpPr>
        <p:spPr>
          <a:xfrm>
            <a:off x="3878957" y="4214105"/>
            <a:ext cx="1270" cy="695325"/>
          </a:xfrm>
          <a:custGeom>
            <a:avLst/>
            <a:gdLst/>
            <a:ahLst/>
            <a:cxnLst/>
            <a:rect l="l" t="t" r="r" b="b"/>
            <a:pathLst>
              <a:path w="1270" h="695325">
                <a:moveTo>
                  <a:pt x="406" y="-3295"/>
                </a:moveTo>
                <a:lnTo>
                  <a:pt x="406" y="698341"/>
                </a:lnTo>
              </a:path>
            </a:pathLst>
          </a:custGeom>
          <a:ln w="7404">
            <a:solidFill>
              <a:srgbClr val="231F20"/>
            </a:solidFill>
          </a:ln>
        </p:spPr>
        <p:txBody>
          <a:bodyPr wrap="square" lIns="0" tIns="0" rIns="0" bIns="0" rtlCol="0"/>
          <a:lstStyle/>
          <a:p>
            <a:endParaRPr/>
          </a:p>
        </p:txBody>
      </p:sp>
      <p:sp>
        <p:nvSpPr>
          <p:cNvPr id="339" name="object 339"/>
          <p:cNvSpPr/>
          <p:nvPr/>
        </p:nvSpPr>
        <p:spPr>
          <a:xfrm>
            <a:off x="3876724" y="4214105"/>
            <a:ext cx="2540" cy="0"/>
          </a:xfrm>
          <a:custGeom>
            <a:avLst/>
            <a:gdLst/>
            <a:ahLst/>
            <a:cxnLst/>
            <a:rect l="l" t="t" r="r" b="b"/>
            <a:pathLst>
              <a:path w="2539">
                <a:moveTo>
                  <a:pt x="1117" y="-3295"/>
                </a:moveTo>
                <a:lnTo>
                  <a:pt x="1117" y="3295"/>
                </a:lnTo>
              </a:path>
            </a:pathLst>
          </a:custGeom>
          <a:ln w="3175">
            <a:solidFill>
              <a:srgbClr val="231F20"/>
            </a:solidFill>
          </a:ln>
        </p:spPr>
        <p:txBody>
          <a:bodyPr wrap="square" lIns="0" tIns="0" rIns="0" bIns="0" rtlCol="0"/>
          <a:lstStyle/>
          <a:p>
            <a:endParaRPr/>
          </a:p>
        </p:txBody>
      </p:sp>
      <p:sp>
        <p:nvSpPr>
          <p:cNvPr id="340" name="object 340"/>
          <p:cNvSpPr/>
          <p:nvPr/>
        </p:nvSpPr>
        <p:spPr>
          <a:xfrm>
            <a:off x="3876724" y="4909151"/>
            <a:ext cx="2540" cy="0"/>
          </a:xfrm>
          <a:custGeom>
            <a:avLst/>
            <a:gdLst/>
            <a:ahLst/>
            <a:cxnLst/>
            <a:rect l="l" t="t" r="r" b="b"/>
            <a:pathLst>
              <a:path w="2539">
                <a:moveTo>
                  <a:pt x="1117" y="-3295"/>
                </a:moveTo>
                <a:lnTo>
                  <a:pt x="1117" y="3295"/>
                </a:lnTo>
              </a:path>
            </a:pathLst>
          </a:custGeom>
          <a:ln w="3175">
            <a:solidFill>
              <a:srgbClr val="231F20"/>
            </a:solidFill>
          </a:ln>
        </p:spPr>
        <p:txBody>
          <a:bodyPr wrap="square" lIns="0" tIns="0" rIns="0" bIns="0" rtlCol="0"/>
          <a:lstStyle/>
          <a:p>
            <a:endParaRPr/>
          </a:p>
        </p:txBody>
      </p:sp>
      <p:sp>
        <p:nvSpPr>
          <p:cNvPr id="341" name="object 341"/>
          <p:cNvSpPr/>
          <p:nvPr/>
        </p:nvSpPr>
        <p:spPr>
          <a:xfrm>
            <a:off x="3871391" y="4214105"/>
            <a:ext cx="3175" cy="0"/>
          </a:xfrm>
          <a:custGeom>
            <a:avLst/>
            <a:gdLst/>
            <a:ahLst/>
            <a:cxnLst/>
            <a:rect l="l" t="t" r="r" b="b"/>
            <a:pathLst>
              <a:path w="3175">
                <a:moveTo>
                  <a:pt x="1352" y="-3295"/>
                </a:moveTo>
                <a:lnTo>
                  <a:pt x="1352" y="3295"/>
                </a:lnTo>
              </a:path>
            </a:pathLst>
          </a:custGeom>
          <a:ln w="3175">
            <a:solidFill>
              <a:srgbClr val="231F20"/>
            </a:solidFill>
          </a:ln>
        </p:spPr>
        <p:txBody>
          <a:bodyPr wrap="square" lIns="0" tIns="0" rIns="0" bIns="0" rtlCol="0"/>
          <a:lstStyle/>
          <a:p>
            <a:endParaRPr/>
          </a:p>
        </p:txBody>
      </p:sp>
      <p:sp>
        <p:nvSpPr>
          <p:cNvPr id="342" name="object 342"/>
          <p:cNvSpPr/>
          <p:nvPr/>
        </p:nvSpPr>
        <p:spPr>
          <a:xfrm>
            <a:off x="3871391" y="4909151"/>
            <a:ext cx="3175" cy="0"/>
          </a:xfrm>
          <a:custGeom>
            <a:avLst/>
            <a:gdLst/>
            <a:ahLst/>
            <a:cxnLst/>
            <a:rect l="l" t="t" r="r" b="b"/>
            <a:pathLst>
              <a:path w="3175">
                <a:moveTo>
                  <a:pt x="1352" y="-3295"/>
                </a:moveTo>
                <a:lnTo>
                  <a:pt x="1352" y="3295"/>
                </a:lnTo>
              </a:path>
            </a:pathLst>
          </a:custGeom>
          <a:ln w="3175">
            <a:solidFill>
              <a:srgbClr val="231F20"/>
            </a:solidFill>
          </a:ln>
        </p:spPr>
        <p:txBody>
          <a:bodyPr wrap="square" lIns="0" tIns="0" rIns="0" bIns="0" rtlCol="0"/>
          <a:lstStyle/>
          <a:p>
            <a:endParaRPr/>
          </a:p>
        </p:txBody>
      </p:sp>
      <p:sp>
        <p:nvSpPr>
          <p:cNvPr id="343" name="object 343"/>
          <p:cNvSpPr/>
          <p:nvPr/>
        </p:nvSpPr>
        <p:spPr>
          <a:xfrm>
            <a:off x="3874095" y="4214105"/>
            <a:ext cx="3175" cy="0"/>
          </a:xfrm>
          <a:custGeom>
            <a:avLst/>
            <a:gdLst/>
            <a:ahLst/>
            <a:cxnLst/>
            <a:rect l="l" t="t" r="r" b="b"/>
            <a:pathLst>
              <a:path w="3175">
                <a:moveTo>
                  <a:pt x="1314" y="-3295"/>
                </a:moveTo>
                <a:lnTo>
                  <a:pt x="1314" y="3295"/>
                </a:lnTo>
              </a:path>
            </a:pathLst>
          </a:custGeom>
          <a:ln w="3175">
            <a:solidFill>
              <a:srgbClr val="231F20"/>
            </a:solidFill>
          </a:ln>
        </p:spPr>
        <p:txBody>
          <a:bodyPr wrap="square" lIns="0" tIns="0" rIns="0" bIns="0" rtlCol="0"/>
          <a:lstStyle/>
          <a:p>
            <a:endParaRPr/>
          </a:p>
        </p:txBody>
      </p:sp>
      <p:sp>
        <p:nvSpPr>
          <p:cNvPr id="344" name="object 344"/>
          <p:cNvSpPr/>
          <p:nvPr/>
        </p:nvSpPr>
        <p:spPr>
          <a:xfrm>
            <a:off x="3874095" y="4909151"/>
            <a:ext cx="3175" cy="0"/>
          </a:xfrm>
          <a:custGeom>
            <a:avLst/>
            <a:gdLst/>
            <a:ahLst/>
            <a:cxnLst/>
            <a:rect l="l" t="t" r="r" b="b"/>
            <a:pathLst>
              <a:path w="3175">
                <a:moveTo>
                  <a:pt x="1314" y="-3295"/>
                </a:moveTo>
                <a:lnTo>
                  <a:pt x="1314" y="3295"/>
                </a:lnTo>
              </a:path>
            </a:pathLst>
          </a:custGeom>
          <a:ln w="3175">
            <a:solidFill>
              <a:srgbClr val="231F20"/>
            </a:solidFill>
          </a:ln>
        </p:spPr>
        <p:txBody>
          <a:bodyPr wrap="square" lIns="0" tIns="0" rIns="0" bIns="0" rtlCol="0"/>
          <a:lstStyle/>
          <a:p>
            <a:endParaRPr/>
          </a:p>
        </p:txBody>
      </p:sp>
      <p:sp>
        <p:nvSpPr>
          <p:cNvPr id="345" name="object 345"/>
          <p:cNvSpPr/>
          <p:nvPr/>
        </p:nvSpPr>
        <p:spPr>
          <a:xfrm>
            <a:off x="3624737" y="4606163"/>
            <a:ext cx="102488" cy="102539"/>
          </a:xfrm>
          <a:prstGeom prst="rect">
            <a:avLst/>
          </a:prstGeom>
          <a:blipFill>
            <a:blip r:embed="rId3" cstate="print"/>
            <a:stretch>
              <a:fillRect/>
            </a:stretch>
          </a:blipFill>
        </p:spPr>
        <p:txBody>
          <a:bodyPr wrap="square" lIns="0" tIns="0" rIns="0" bIns="0" rtlCol="0"/>
          <a:lstStyle/>
          <a:p>
            <a:endParaRPr/>
          </a:p>
        </p:txBody>
      </p:sp>
      <p:sp>
        <p:nvSpPr>
          <p:cNvPr id="346" name="object 346"/>
          <p:cNvSpPr/>
          <p:nvPr/>
        </p:nvSpPr>
        <p:spPr>
          <a:xfrm>
            <a:off x="3482308" y="4852939"/>
            <a:ext cx="102539" cy="102501"/>
          </a:xfrm>
          <a:prstGeom prst="rect">
            <a:avLst/>
          </a:prstGeom>
          <a:blipFill>
            <a:blip r:embed="rId4" cstate="print"/>
            <a:stretch>
              <a:fillRect/>
            </a:stretch>
          </a:blipFill>
        </p:spPr>
        <p:txBody>
          <a:bodyPr wrap="square" lIns="0" tIns="0" rIns="0" bIns="0" rtlCol="0"/>
          <a:lstStyle/>
          <a:p>
            <a:endParaRPr/>
          </a:p>
        </p:txBody>
      </p:sp>
      <p:sp>
        <p:nvSpPr>
          <p:cNvPr id="347" name="object 347"/>
          <p:cNvSpPr/>
          <p:nvPr/>
        </p:nvSpPr>
        <p:spPr>
          <a:xfrm>
            <a:off x="3338292" y="4746999"/>
            <a:ext cx="102539" cy="102489"/>
          </a:xfrm>
          <a:prstGeom prst="rect">
            <a:avLst/>
          </a:prstGeom>
          <a:blipFill>
            <a:blip r:embed="rId5" cstate="print"/>
            <a:stretch>
              <a:fillRect/>
            </a:stretch>
          </a:blipFill>
        </p:spPr>
        <p:txBody>
          <a:bodyPr wrap="square" lIns="0" tIns="0" rIns="0" bIns="0" rtlCol="0"/>
          <a:lstStyle/>
          <a:p>
            <a:endParaRPr/>
          </a:p>
        </p:txBody>
      </p:sp>
      <p:sp>
        <p:nvSpPr>
          <p:cNvPr id="348" name="object 348"/>
          <p:cNvSpPr/>
          <p:nvPr/>
        </p:nvSpPr>
        <p:spPr>
          <a:xfrm>
            <a:off x="4562281" y="4086329"/>
            <a:ext cx="36830" cy="235585"/>
          </a:xfrm>
          <a:custGeom>
            <a:avLst/>
            <a:gdLst/>
            <a:ahLst/>
            <a:cxnLst/>
            <a:rect l="l" t="t" r="r" b="b"/>
            <a:pathLst>
              <a:path w="36829" h="235585">
                <a:moveTo>
                  <a:pt x="35364" y="72847"/>
                </a:moveTo>
                <a:lnTo>
                  <a:pt x="15151" y="72847"/>
                </a:lnTo>
                <a:lnTo>
                  <a:pt x="0" y="234581"/>
                </a:lnTo>
                <a:lnTo>
                  <a:pt x="9817" y="235534"/>
                </a:lnTo>
                <a:lnTo>
                  <a:pt x="25019" y="73774"/>
                </a:lnTo>
                <a:lnTo>
                  <a:pt x="35475" y="73774"/>
                </a:lnTo>
                <a:lnTo>
                  <a:pt x="35364" y="72847"/>
                </a:lnTo>
                <a:close/>
              </a:path>
              <a:path w="36829" h="235585">
                <a:moveTo>
                  <a:pt x="35475" y="73774"/>
                </a:moveTo>
                <a:lnTo>
                  <a:pt x="25019" y="73774"/>
                </a:lnTo>
                <a:lnTo>
                  <a:pt x="36601" y="83197"/>
                </a:lnTo>
                <a:lnTo>
                  <a:pt x="35475" y="73774"/>
                </a:lnTo>
                <a:close/>
              </a:path>
              <a:path w="36829" h="235585">
                <a:moveTo>
                  <a:pt x="26657" y="0"/>
                </a:moveTo>
                <a:lnTo>
                  <a:pt x="1435" y="79895"/>
                </a:lnTo>
                <a:lnTo>
                  <a:pt x="15151" y="72847"/>
                </a:lnTo>
                <a:lnTo>
                  <a:pt x="35364" y="72847"/>
                </a:lnTo>
                <a:lnTo>
                  <a:pt x="26657" y="0"/>
                </a:lnTo>
                <a:close/>
              </a:path>
            </a:pathLst>
          </a:custGeom>
          <a:solidFill>
            <a:srgbClr val="58595B"/>
          </a:solidFill>
        </p:spPr>
        <p:txBody>
          <a:bodyPr wrap="square" lIns="0" tIns="0" rIns="0" bIns="0" rtlCol="0"/>
          <a:lstStyle/>
          <a:p>
            <a:endParaRPr/>
          </a:p>
        </p:txBody>
      </p:sp>
      <p:sp>
        <p:nvSpPr>
          <p:cNvPr id="349" name="object 349"/>
          <p:cNvSpPr/>
          <p:nvPr/>
        </p:nvSpPr>
        <p:spPr>
          <a:xfrm>
            <a:off x="5666581" y="4592984"/>
            <a:ext cx="248920" cy="405130"/>
          </a:xfrm>
          <a:custGeom>
            <a:avLst/>
            <a:gdLst/>
            <a:ahLst/>
            <a:cxnLst/>
            <a:rect l="l" t="t" r="r" b="b"/>
            <a:pathLst>
              <a:path w="248920" h="405129">
                <a:moveTo>
                  <a:pt x="0" y="0"/>
                </a:moveTo>
                <a:lnTo>
                  <a:pt x="2628" y="335661"/>
                </a:lnTo>
                <a:lnTo>
                  <a:pt x="236791" y="404609"/>
                </a:lnTo>
                <a:lnTo>
                  <a:pt x="248488" y="53314"/>
                </a:lnTo>
                <a:lnTo>
                  <a:pt x="0" y="0"/>
                </a:lnTo>
                <a:close/>
              </a:path>
            </a:pathLst>
          </a:custGeom>
          <a:ln w="6591">
            <a:solidFill>
              <a:srgbClr val="070908"/>
            </a:solidFill>
          </a:ln>
        </p:spPr>
        <p:txBody>
          <a:bodyPr wrap="square" lIns="0" tIns="0" rIns="0" bIns="0" rtlCol="0"/>
          <a:lstStyle/>
          <a:p>
            <a:endParaRPr/>
          </a:p>
        </p:txBody>
      </p:sp>
      <p:sp>
        <p:nvSpPr>
          <p:cNvPr id="350" name="object 350"/>
          <p:cNvSpPr/>
          <p:nvPr/>
        </p:nvSpPr>
        <p:spPr>
          <a:xfrm>
            <a:off x="5267228" y="4586516"/>
            <a:ext cx="291465" cy="355600"/>
          </a:xfrm>
          <a:custGeom>
            <a:avLst/>
            <a:gdLst/>
            <a:ahLst/>
            <a:cxnLst/>
            <a:rect l="l" t="t" r="r" b="b"/>
            <a:pathLst>
              <a:path w="291464" h="355600">
                <a:moveTo>
                  <a:pt x="288798" y="327825"/>
                </a:moveTo>
                <a:lnTo>
                  <a:pt x="291401" y="0"/>
                </a:lnTo>
                <a:lnTo>
                  <a:pt x="0" y="14325"/>
                </a:lnTo>
                <a:lnTo>
                  <a:pt x="18224" y="355117"/>
                </a:lnTo>
                <a:lnTo>
                  <a:pt x="288798" y="327825"/>
                </a:lnTo>
                <a:close/>
              </a:path>
            </a:pathLst>
          </a:custGeom>
          <a:ln w="6591">
            <a:solidFill>
              <a:srgbClr val="070908"/>
            </a:solidFill>
          </a:ln>
        </p:spPr>
        <p:txBody>
          <a:bodyPr wrap="square" lIns="0" tIns="0" rIns="0" bIns="0" rtlCol="0"/>
          <a:lstStyle/>
          <a:p>
            <a:endParaRPr/>
          </a:p>
        </p:txBody>
      </p:sp>
      <p:sp>
        <p:nvSpPr>
          <p:cNvPr id="351" name="object 351"/>
          <p:cNvSpPr/>
          <p:nvPr/>
        </p:nvSpPr>
        <p:spPr>
          <a:xfrm>
            <a:off x="6035449" y="4476892"/>
            <a:ext cx="10795" cy="148590"/>
          </a:xfrm>
          <a:custGeom>
            <a:avLst/>
            <a:gdLst/>
            <a:ahLst/>
            <a:cxnLst/>
            <a:rect l="l" t="t" r="r" b="b"/>
            <a:pathLst>
              <a:path w="10795" h="148589">
                <a:moveTo>
                  <a:pt x="5346" y="-3295"/>
                </a:moveTo>
                <a:lnTo>
                  <a:pt x="5346" y="151606"/>
                </a:lnTo>
              </a:path>
            </a:pathLst>
          </a:custGeom>
          <a:ln w="17284">
            <a:solidFill>
              <a:srgbClr val="070908"/>
            </a:solidFill>
          </a:ln>
        </p:spPr>
        <p:txBody>
          <a:bodyPr wrap="square" lIns="0" tIns="0" rIns="0" bIns="0" rtlCol="0"/>
          <a:lstStyle/>
          <a:p>
            <a:endParaRPr/>
          </a:p>
        </p:txBody>
      </p:sp>
      <p:sp>
        <p:nvSpPr>
          <p:cNvPr id="352" name="object 352"/>
          <p:cNvSpPr/>
          <p:nvPr/>
        </p:nvSpPr>
        <p:spPr>
          <a:xfrm>
            <a:off x="5951511" y="4470046"/>
            <a:ext cx="5715" cy="123189"/>
          </a:xfrm>
          <a:custGeom>
            <a:avLst/>
            <a:gdLst/>
            <a:ahLst/>
            <a:cxnLst/>
            <a:rect l="l" t="t" r="r" b="b"/>
            <a:pathLst>
              <a:path w="5714" h="123189">
                <a:moveTo>
                  <a:pt x="0" y="0"/>
                </a:moveTo>
                <a:lnTo>
                  <a:pt x="5207" y="122936"/>
                </a:lnTo>
              </a:path>
            </a:pathLst>
          </a:custGeom>
          <a:ln w="6591">
            <a:solidFill>
              <a:srgbClr val="070908"/>
            </a:solidFill>
          </a:ln>
        </p:spPr>
        <p:txBody>
          <a:bodyPr wrap="square" lIns="0" tIns="0" rIns="0" bIns="0" rtlCol="0"/>
          <a:lstStyle/>
          <a:p>
            <a:endParaRPr/>
          </a:p>
        </p:txBody>
      </p:sp>
      <p:sp>
        <p:nvSpPr>
          <p:cNvPr id="353" name="object 353"/>
          <p:cNvSpPr/>
          <p:nvPr/>
        </p:nvSpPr>
        <p:spPr>
          <a:xfrm>
            <a:off x="5929064" y="4471026"/>
            <a:ext cx="15240" cy="109855"/>
          </a:xfrm>
          <a:custGeom>
            <a:avLst/>
            <a:gdLst/>
            <a:ahLst/>
            <a:cxnLst/>
            <a:rect l="l" t="t" r="r" b="b"/>
            <a:pathLst>
              <a:path w="15239" h="109854">
                <a:moveTo>
                  <a:pt x="0" y="0"/>
                </a:moveTo>
                <a:lnTo>
                  <a:pt x="14630" y="109245"/>
                </a:lnTo>
              </a:path>
            </a:pathLst>
          </a:custGeom>
          <a:ln w="6591">
            <a:solidFill>
              <a:srgbClr val="070908"/>
            </a:solidFill>
          </a:ln>
        </p:spPr>
        <p:txBody>
          <a:bodyPr wrap="square" lIns="0" tIns="0" rIns="0" bIns="0" rtlCol="0"/>
          <a:lstStyle/>
          <a:p>
            <a:endParaRPr/>
          </a:p>
        </p:txBody>
      </p:sp>
      <p:sp>
        <p:nvSpPr>
          <p:cNvPr id="354" name="object 354"/>
          <p:cNvSpPr/>
          <p:nvPr/>
        </p:nvSpPr>
        <p:spPr>
          <a:xfrm>
            <a:off x="5823421" y="4475931"/>
            <a:ext cx="20320" cy="86360"/>
          </a:xfrm>
          <a:custGeom>
            <a:avLst/>
            <a:gdLst/>
            <a:ahLst/>
            <a:cxnLst/>
            <a:rect l="l" t="t" r="r" b="b"/>
            <a:pathLst>
              <a:path w="20320" h="86360">
                <a:moveTo>
                  <a:pt x="0" y="0"/>
                </a:moveTo>
                <a:lnTo>
                  <a:pt x="19799" y="85826"/>
                </a:lnTo>
              </a:path>
            </a:pathLst>
          </a:custGeom>
          <a:ln w="6591">
            <a:solidFill>
              <a:srgbClr val="070908"/>
            </a:solidFill>
          </a:ln>
        </p:spPr>
        <p:txBody>
          <a:bodyPr wrap="square" lIns="0" tIns="0" rIns="0" bIns="0" rtlCol="0"/>
          <a:lstStyle/>
          <a:p>
            <a:endParaRPr/>
          </a:p>
        </p:txBody>
      </p:sp>
      <p:sp>
        <p:nvSpPr>
          <p:cNvPr id="355" name="object 355"/>
          <p:cNvSpPr/>
          <p:nvPr/>
        </p:nvSpPr>
        <p:spPr>
          <a:xfrm>
            <a:off x="5941126" y="4469429"/>
            <a:ext cx="24130" cy="2540"/>
          </a:xfrm>
          <a:custGeom>
            <a:avLst/>
            <a:gdLst/>
            <a:ahLst/>
            <a:cxnLst/>
            <a:rect l="l" t="t" r="r" b="b"/>
            <a:pathLst>
              <a:path w="24129" h="2539">
                <a:moveTo>
                  <a:pt x="-3295" y="977"/>
                </a:moveTo>
                <a:lnTo>
                  <a:pt x="27374" y="977"/>
                </a:lnTo>
              </a:path>
            </a:pathLst>
          </a:custGeom>
          <a:ln w="8547">
            <a:solidFill>
              <a:srgbClr val="070908"/>
            </a:solidFill>
          </a:ln>
        </p:spPr>
        <p:txBody>
          <a:bodyPr wrap="square" lIns="0" tIns="0" rIns="0" bIns="0" rtlCol="0"/>
          <a:lstStyle/>
          <a:p>
            <a:endParaRPr/>
          </a:p>
        </p:txBody>
      </p:sp>
      <p:sp>
        <p:nvSpPr>
          <p:cNvPr id="356" name="object 356"/>
          <p:cNvSpPr/>
          <p:nvPr/>
        </p:nvSpPr>
        <p:spPr>
          <a:xfrm>
            <a:off x="5811020" y="4366010"/>
            <a:ext cx="132715" cy="118110"/>
          </a:xfrm>
          <a:custGeom>
            <a:avLst/>
            <a:gdLst/>
            <a:ahLst/>
            <a:cxnLst/>
            <a:rect l="l" t="t" r="r" b="b"/>
            <a:pathLst>
              <a:path w="132714" h="118110">
                <a:moveTo>
                  <a:pt x="2578" y="0"/>
                </a:moveTo>
                <a:lnTo>
                  <a:pt x="0" y="103416"/>
                </a:lnTo>
                <a:lnTo>
                  <a:pt x="19426" y="113446"/>
                </a:lnTo>
                <a:lnTo>
                  <a:pt x="33489" y="117940"/>
                </a:lnTo>
                <a:lnTo>
                  <a:pt x="49020" y="117930"/>
                </a:lnTo>
                <a:lnTo>
                  <a:pt x="98805" y="109984"/>
                </a:lnTo>
                <a:lnTo>
                  <a:pt x="132054" y="73533"/>
                </a:lnTo>
                <a:lnTo>
                  <a:pt x="132676" y="66954"/>
                </a:lnTo>
              </a:path>
            </a:pathLst>
          </a:custGeom>
          <a:ln w="6591">
            <a:solidFill>
              <a:srgbClr val="070908"/>
            </a:solidFill>
          </a:ln>
        </p:spPr>
        <p:txBody>
          <a:bodyPr wrap="square" lIns="0" tIns="0" rIns="0" bIns="0" rtlCol="0"/>
          <a:lstStyle/>
          <a:p>
            <a:endParaRPr/>
          </a:p>
        </p:txBody>
      </p:sp>
      <p:sp>
        <p:nvSpPr>
          <p:cNvPr id="357" name="object 357"/>
          <p:cNvSpPr/>
          <p:nvPr/>
        </p:nvSpPr>
        <p:spPr>
          <a:xfrm>
            <a:off x="5795070" y="4179918"/>
            <a:ext cx="123825" cy="226695"/>
          </a:xfrm>
          <a:custGeom>
            <a:avLst/>
            <a:gdLst/>
            <a:ahLst/>
            <a:cxnLst/>
            <a:rect l="l" t="t" r="r" b="b"/>
            <a:pathLst>
              <a:path w="123825" h="226695">
                <a:moveTo>
                  <a:pt x="95322" y="0"/>
                </a:moveTo>
                <a:lnTo>
                  <a:pt x="32246" y="84875"/>
                </a:lnTo>
                <a:lnTo>
                  <a:pt x="2952" y="132411"/>
                </a:lnTo>
                <a:lnTo>
                  <a:pt x="0" y="159928"/>
                </a:lnTo>
                <a:lnTo>
                  <a:pt x="15947" y="184746"/>
                </a:lnTo>
                <a:lnTo>
                  <a:pt x="79701" y="225082"/>
                </a:lnTo>
                <a:lnTo>
                  <a:pt x="123275" y="226352"/>
                </a:lnTo>
              </a:path>
            </a:pathLst>
          </a:custGeom>
          <a:ln w="6591">
            <a:solidFill>
              <a:srgbClr val="070908"/>
            </a:solidFill>
          </a:ln>
        </p:spPr>
        <p:txBody>
          <a:bodyPr wrap="square" lIns="0" tIns="0" rIns="0" bIns="0" rtlCol="0"/>
          <a:lstStyle/>
          <a:p>
            <a:endParaRPr/>
          </a:p>
        </p:txBody>
      </p:sp>
      <p:sp>
        <p:nvSpPr>
          <p:cNvPr id="358" name="object 358"/>
          <p:cNvSpPr/>
          <p:nvPr/>
        </p:nvSpPr>
        <p:spPr>
          <a:xfrm>
            <a:off x="6011369" y="4356223"/>
            <a:ext cx="47625" cy="120014"/>
          </a:xfrm>
          <a:custGeom>
            <a:avLst/>
            <a:gdLst/>
            <a:ahLst/>
            <a:cxnLst/>
            <a:rect l="l" t="t" r="r" b="b"/>
            <a:pathLst>
              <a:path w="47625" h="120014">
                <a:moveTo>
                  <a:pt x="47498" y="0"/>
                </a:moveTo>
                <a:lnTo>
                  <a:pt x="47498" y="119049"/>
                </a:lnTo>
                <a:lnTo>
                  <a:pt x="0" y="119710"/>
                </a:lnTo>
              </a:path>
            </a:pathLst>
          </a:custGeom>
          <a:ln w="6591">
            <a:solidFill>
              <a:srgbClr val="070908"/>
            </a:solidFill>
          </a:ln>
        </p:spPr>
        <p:txBody>
          <a:bodyPr wrap="square" lIns="0" tIns="0" rIns="0" bIns="0" rtlCol="0"/>
          <a:lstStyle/>
          <a:p>
            <a:endParaRPr/>
          </a:p>
        </p:txBody>
      </p:sp>
      <p:sp>
        <p:nvSpPr>
          <p:cNvPr id="359" name="object 359"/>
          <p:cNvSpPr/>
          <p:nvPr/>
        </p:nvSpPr>
        <p:spPr>
          <a:xfrm>
            <a:off x="5949574" y="4094739"/>
            <a:ext cx="60960" cy="240029"/>
          </a:xfrm>
          <a:custGeom>
            <a:avLst/>
            <a:gdLst/>
            <a:ahLst/>
            <a:cxnLst/>
            <a:rect l="l" t="t" r="r" b="b"/>
            <a:pathLst>
              <a:path w="60960" h="240029">
                <a:moveTo>
                  <a:pt x="60502" y="0"/>
                </a:moveTo>
                <a:lnTo>
                  <a:pt x="0" y="68326"/>
                </a:lnTo>
                <a:lnTo>
                  <a:pt x="24777" y="239979"/>
                </a:lnTo>
              </a:path>
            </a:pathLst>
          </a:custGeom>
          <a:ln w="6591">
            <a:solidFill>
              <a:srgbClr val="070908"/>
            </a:solidFill>
          </a:ln>
        </p:spPr>
        <p:txBody>
          <a:bodyPr wrap="square" lIns="0" tIns="0" rIns="0" bIns="0" rtlCol="0"/>
          <a:lstStyle/>
          <a:p>
            <a:endParaRPr/>
          </a:p>
        </p:txBody>
      </p:sp>
      <p:sp>
        <p:nvSpPr>
          <p:cNvPr id="360" name="object 360"/>
          <p:cNvSpPr/>
          <p:nvPr/>
        </p:nvSpPr>
        <p:spPr>
          <a:xfrm>
            <a:off x="5889057" y="4002341"/>
            <a:ext cx="93345" cy="358140"/>
          </a:xfrm>
          <a:custGeom>
            <a:avLst/>
            <a:gdLst/>
            <a:ahLst/>
            <a:cxnLst/>
            <a:rect l="l" t="t" r="r" b="b"/>
            <a:pathLst>
              <a:path w="93345" h="358139">
                <a:moveTo>
                  <a:pt x="93014" y="0"/>
                </a:moveTo>
                <a:lnTo>
                  <a:pt x="74332" y="18117"/>
                </a:lnTo>
                <a:lnTo>
                  <a:pt x="63092" y="30256"/>
                </a:lnTo>
                <a:lnTo>
                  <a:pt x="54783" y="41907"/>
                </a:lnTo>
                <a:lnTo>
                  <a:pt x="44894" y="58559"/>
                </a:lnTo>
                <a:lnTo>
                  <a:pt x="31193" y="80679"/>
                </a:lnTo>
                <a:lnTo>
                  <a:pt x="16837" y="103633"/>
                </a:lnTo>
                <a:lnTo>
                  <a:pt x="5285" y="125351"/>
                </a:lnTo>
                <a:lnTo>
                  <a:pt x="0" y="143764"/>
                </a:lnTo>
                <a:lnTo>
                  <a:pt x="3319" y="169987"/>
                </a:lnTo>
                <a:lnTo>
                  <a:pt x="12607" y="216858"/>
                </a:lnTo>
                <a:lnTo>
                  <a:pt x="24806" y="271512"/>
                </a:lnTo>
                <a:lnTo>
                  <a:pt x="36855" y="321081"/>
                </a:lnTo>
                <a:lnTo>
                  <a:pt x="48283" y="355178"/>
                </a:lnTo>
                <a:lnTo>
                  <a:pt x="49453" y="357822"/>
                </a:lnTo>
              </a:path>
            </a:pathLst>
          </a:custGeom>
          <a:ln w="6591">
            <a:solidFill>
              <a:srgbClr val="070908"/>
            </a:solidFill>
          </a:ln>
        </p:spPr>
        <p:txBody>
          <a:bodyPr wrap="square" lIns="0" tIns="0" rIns="0" bIns="0" rtlCol="0"/>
          <a:lstStyle/>
          <a:p>
            <a:endParaRPr/>
          </a:p>
        </p:txBody>
      </p:sp>
      <p:sp>
        <p:nvSpPr>
          <p:cNvPr id="361" name="object 361"/>
          <p:cNvSpPr/>
          <p:nvPr/>
        </p:nvSpPr>
        <p:spPr>
          <a:xfrm>
            <a:off x="5946280" y="3897491"/>
            <a:ext cx="356510" cy="248401"/>
          </a:xfrm>
          <a:prstGeom prst="rect">
            <a:avLst/>
          </a:prstGeom>
          <a:blipFill>
            <a:blip r:embed="rId6" cstate="print"/>
            <a:stretch>
              <a:fillRect/>
            </a:stretch>
          </a:blipFill>
        </p:spPr>
        <p:txBody>
          <a:bodyPr wrap="square" lIns="0" tIns="0" rIns="0" bIns="0" rtlCol="0"/>
          <a:lstStyle/>
          <a:p>
            <a:endParaRPr/>
          </a:p>
        </p:txBody>
      </p:sp>
      <p:sp>
        <p:nvSpPr>
          <p:cNvPr id="362" name="object 362"/>
          <p:cNvSpPr/>
          <p:nvPr/>
        </p:nvSpPr>
        <p:spPr>
          <a:xfrm>
            <a:off x="6005386" y="4451468"/>
            <a:ext cx="6350" cy="151130"/>
          </a:xfrm>
          <a:custGeom>
            <a:avLst/>
            <a:gdLst/>
            <a:ahLst/>
            <a:cxnLst/>
            <a:rect l="l" t="t" r="r" b="b"/>
            <a:pathLst>
              <a:path w="6350" h="151129">
                <a:moveTo>
                  <a:pt x="5880" y="0"/>
                </a:moveTo>
                <a:lnTo>
                  <a:pt x="0" y="150939"/>
                </a:lnTo>
              </a:path>
            </a:pathLst>
          </a:custGeom>
          <a:ln w="6591">
            <a:solidFill>
              <a:srgbClr val="070908"/>
            </a:solidFill>
          </a:ln>
        </p:spPr>
        <p:txBody>
          <a:bodyPr wrap="square" lIns="0" tIns="0" rIns="0" bIns="0" rtlCol="0"/>
          <a:lstStyle/>
          <a:p>
            <a:endParaRPr/>
          </a:p>
        </p:txBody>
      </p:sp>
      <p:sp>
        <p:nvSpPr>
          <p:cNvPr id="363" name="object 363"/>
          <p:cNvSpPr/>
          <p:nvPr/>
        </p:nvSpPr>
        <p:spPr>
          <a:xfrm>
            <a:off x="5947916" y="4404204"/>
            <a:ext cx="43815" cy="483870"/>
          </a:xfrm>
          <a:custGeom>
            <a:avLst/>
            <a:gdLst/>
            <a:ahLst/>
            <a:cxnLst/>
            <a:rect l="l" t="t" r="r" b="b"/>
            <a:pathLst>
              <a:path w="43814" h="483870">
                <a:moveTo>
                  <a:pt x="11087" y="192024"/>
                </a:moveTo>
                <a:lnTo>
                  <a:pt x="0" y="483641"/>
                </a:lnTo>
                <a:lnTo>
                  <a:pt x="20091" y="483641"/>
                </a:lnTo>
                <a:lnTo>
                  <a:pt x="43205" y="11074"/>
                </a:lnTo>
                <a:lnTo>
                  <a:pt x="19100" y="0"/>
                </a:lnTo>
                <a:lnTo>
                  <a:pt x="11087" y="192024"/>
                </a:lnTo>
                <a:close/>
              </a:path>
            </a:pathLst>
          </a:custGeom>
          <a:ln w="6591">
            <a:solidFill>
              <a:srgbClr val="070908"/>
            </a:solidFill>
          </a:ln>
        </p:spPr>
        <p:txBody>
          <a:bodyPr wrap="square" lIns="0" tIns="0" rIns="0" bIns="0" rtlCol="0"/>
          <a:lstStyle/>
          <a:p>
            <a:endParaRPr/>
          </a:p>
        </p:txBody>
      </p:sp>
      <p:sp>
        <p:nvSpPr>
          <p:cNvPr id="364" name="object 364"/>
          <p:cNvSpPr/>
          <p:nvPr/>
        </p:nvSpPr>
        <p:spPr>
          <a:xfrm>
            <a:off x="5600030" y="4532933"/>
            <a:ext cx="32384" cy="431800"/>
          </a:xfrm>
          <a:custGeom>
            <a:avLst/>
            <a:gdLst/>
            <a:ahLst/>
            <a:cxnLst/>
            <a:rect l="l" t="t" r="r" b="b"/>
            <a:pathLst>
              <a:path w="32385" h="431800">
                <a:moveTo>
                  <a:pt x="0" y="1003"/>
                </a:moveTo>
                <a:lnTo>
                  <a:pt x="27165" y="0"/>
                </a:lnTo>
                <a:lnTo>
                  <a:pt x="32169" y="431304"/>
                </a:lnTo>
                <a:lnTo>
                  <a:pt x="5029" y="430301"/>
                </a:lnTo>
                <a:lnTo>
                  <a:pt x="0" y="1003"/>
                </a:lnTo>
                <a:close/>
              </a:path>
            </a:pathLst>
          </a:custGeom>
          <a:ln w="6591">
            <a:solidFill>
              <a:srgbClr val="070908"/>
            </a:solidFill>
          </a:ln>
        </p:spPr>
        <p:txBody>
          <a:bodyPr wrap="square" lIns="0" tIns="0" rIns="0" bIns="0" rtlCol="0"/>
          <a:lstStyle/>
          <a:p>
            <a:endParaRPr/>
          </a:p>
        </p:txBody>
      </p:sp>
      <p:sp>
        <p:nvSpPr>
          <p:cNvPr id="365" name="object 365"/>
          <p:cNvSpPr/>
          <p:nvPr/>
        </p:nvSpPr>
        <p:spPr>
          <a:xfrm>
            <a:off x="5188743" y="4553073"/>
            <a:ext cx="56515" cy="459105"/>
          </a:xfrm>
          <a:custGeom>
            <a:avLst/>
            <a:gdLst/>
            <a:ahLst/>
            <a:cxnLst/>
            <a:rect l="l" t="t" r="r" b="b"/>
            <a:pathLst>
              <a:path w="56514" h="459104">
                <a:moveTo>
                  <a:pt x="0" y="3975"/>
                </a:moveTo>
                <a:lnTo>
                  <a:pt x="29197" y="0"/>
                </a:lnTo>
                <a:lnTo>
                  <a:pt x="56349" y="448398"/>
                </a:lnTo>
                <a:lnTo>
                  <a:pt x="25171" y="458482"/>
                </a:lnTo>
                <a:lnTo>
                  <a:pt x="0" y="3975"/>
                </a:lnTo>
                <a:close/>
              </a:path>
            </a:pathLst>
          </a:custGeom>
          <a:ln w="6591">
            <a:solidFill>
              <a:srgbClr val="070908"/>
            </a:solidFill>
          </a:ln>
        </p:spPr>
        <p:txBody>
          <a:bodyPr wrap="square" lIns="0" tIns="0" rIns="0" bIns="0" rtlCol="0"/>
          <a:lstStyle/>
          <a:p>
            <a:endParaRPr/>
          </a:p>
        </p:txBody>
      </p:sp>
      <p:sp>
        <p:nvSpPr>
          <p:cNvPr id="366" name="object 366"/>
          <p:cNvSpPr/>
          <p:nvPr/>
        </p:nvSpPr>
        <p:spPr>
          <a:xfrm>
            <a:off x="5962006" y="4603562"/>
            <a:ext cx="217804" cy="385445"/>
          </a:xfrm>
          <a:custGeom>
            <a:avLst/>
            <a:gdLst/>
            <a:ahLst/>
            <a:cxnLst/>
            <a:rect l="l" t="t" r="r" b="b"/>
            <a:pathLst>
              <a:path w="217804" h="385445">
                <a:moveTo>
                  <a:pt x="43357" y="584"/>
                </a:moveTo>
                <a:lnTo>
                  <a:pt x="217639" y="156781"/>
                </a:lnTo>
                <a:lnTo>
                  <a:pt x="0" y="384848"/>
                </a:lnTo>
                <a:lnTo>
                  <a:pt x="20929" y="0"/>
                </a:lnTo>
                <a:lnTo>
                  <a:pt x="43357" y="584"/>
                </a:lnTo>
                <a:close/>
              </a:path>
            </a:pathLst>
          </a:custGeom>
          <a:ln w="6591">
            <a:solidFill>
              <a:srgbClr val="070908"/>
            </a:solidFill>
          </a:ln>
        </p:spPr>
        <p:txBody>
          <a:bodyPr wrap="square" lIns="0" tIns="0" rIns="0" bIns="0" rtlCol="0"/>
          <a:lstStyle/>
          <a:p>
            <a:endParaRPr/>
          </a:p>
        </p:txBody>
      </p:sp>
      <p:sp>
        <p:nvSpPr>
          <p:cNvPr id="367" name="object 367"/>
          <p:cNvSpPr/>
          <p:nvPr/>
        </p:nvSpPr>
        <p:spPr>
          <a:xfrm>
            <a:off x="5627191" y="4532932"/>
            <a:ext cx="332105" cy="511175"/>
          </a:xfrm>
          <a:custGeom>
            <a:avLst/>
            <a:gdLst/>
            <a:ahLst/>
            <a:cxnLst/>
            <a:rect l="l" t="t" r="r" b="b"/>
            <a:pathLst>
              <a:path w="332104" h="511175">
                <a:moveTo>
                  <a:pt x="0" y="0"/>
                </a:moveTo>
                <a:lnTo>
                  <a:pt x="5016" y="431304"/>
                </a:lnTo>
                <a:lnTo>
                  <a:pt x="246329" y="504748"/>
                </a:lnTo>
                <a:lnTo>
                  <a:pt x="310730" y="510768"/>
                </a:lnTo>
                <a:lnTo>
                  <a:pt x="331812" y="63296"/>
                </a:lnTo>
                <a:lnTo>
                  <a:pt x="0" y="0"/>
                </a:lnTo>
                <a:close/>
              </a:path>
            </a:pathLst>
          </a:custGeom>
          <a:ln w="6591">
            <a:solidFill>
              <a:srgbClr val="070908"/>
            </a:solidFill>
          </a:ln>
        </p:spPr>
        <p:txBody>
          <a:bodyPr wrap="square" lIns="0" tIns="0" rIns="0" bIns="0" rtlCol="0"/>
          <a:lstStyle/>
          <a:p>
            <a:endParaRPr/>
          </a:p>
        </p:txBody>
      </p:sp>
      <p:sp>
        <p:nvSpPr>
          <p:cNvPr id="368" name="object 368"/>
          <p:cNvSpPr/>
          <p:nvPr/>
        </p:nvSpPr>
        <p:spPr>
          <a:xfrm>
            <a:off x="5217938" y="4533967"/>
            <a:ext cx="387350" cy="467995"/>
          </a:xfrm>
          <a:custGeom>
            <a:avLst/>
            <a:gdLst/>
            <a:ahLst/>
            <a:cxnLst/>
            <a:rect l="l" t="t" r="r" b="b"/>
            <a:pathLst>
              <a:path w="387350" h="467995">
                <a:moveTo>
                  <a:pt x="0" y="19100"/>
                </a:moveTo>
                <a:lnTo>
                  <a:pt x="382092" y="0"/>
                </a:lnTo>
                <a:lnTo>
                  <a:pt x="387121" y="429272"/>
                </a:lnTo>
                <a:lnTo>
                  <a:pt x="27165" y="467512"/>
                </a:lnTo>
                <a:lnTo>
                  <a:pt x="0" y="19100"/>
                </a:lnTo>
                <a:close/>
              </a:path>
            </a:pathLst>
          </a:custGeom>
          <a:ln w="6591">
            <a:solidFill>
              <a:srgbClr val="070908"/>
            </a:solidFill>
          </a:ln>
        </p:spPr>
        <p:txBody>
          <a:bodyPr wrap="square" lIns="0" tIns="0" rIns="0" bIns="0" rtlCol="0"/>
          <a:lstStyle/>
          <a:p>
            <a:endParaRPr/>
          </a:p>
        </p:txBody>
      </p:sp>
      <p:sp>
        <p:nvSpPr>
          <p:cNvPr id="369" name="object 369"/>
          <p:cNvSpPr/>
          <p:nvPr/>
        </p:nvSpPr>
        <p:spPr>
          <a:xfrm>
            <a:off x="5089251" y="4623444"/>
            <a:ext cx="83820" cy="399415"/>
          </a:xfrm>
          <a:custGeom>
            <a:avLst/>
            <a:gdLst/>
            <a:ahLst/>
            <a:cxnLst/>
            <a:rect l="l" t="t" r="r" b="b"/>
            <a:pathLst>
              <a:path w="83820" h="399414">
                <a:moveTo>
                  <a:pt x="0" y="24129"/>
                </a:moveTo>
                <a:lnTo>
                  <a:pt x="63322" y="0"/>
                </a:lnTo>
                <a:lnTo>
                  <a:pt x="83413" y="355904"/>
                </a:lnTo>
                <a:lnTo>
                  <a:pt x="4267" y="399186"/>
                </a:lnTo>
              </a:path>
            </a:pathLst>
          </a:custGeom>
          <a:ln w="6591">
            <a:solidFill>
              <a:srgbClr val="070908"/>
            </a:solidFill>
          </a:ln>
        </p:spPr>
        <p:txBody>
          <a:bodyPr wrap="square" lIns="0" tIns="0" rIns="0" bIns="0" rtlCol="0"/>
          <a:lstStyle/>
          <a:p>
            <a:endParaRPr/>
          </a:p>
        </p:txBody>
      </p:sp>
      <p:sp>
        <p:nvSpPr>
          <p:cNvPr id="370" name="object 370"/>
          <p:cNvSpPr/>
          <p:nvPr/>
        </p:nvSpPr>
        <p:spPr>
          <a:xfrm>
            <a:off x="5091211" y="4557045"/>
            <a:ext cx="123189" cy="483234"/>
          </a:xfrm>
          <a:custGeom>
            <a:avLst/>
            <a:gdLst/>
            <a:ahLst/>
            <a:cxnLst/>
            <a:rect l="l" t="t" r="r" b="b"/>
            <a:pathLst>
              <a:path w="123189" h="483235">
                <a:moveTo>
                  <a:pt x="0" y="28194"/>
                </a:moveTo>
                <a:lnTo>
                  <a:pt x="97536" y="0"/>
                </a:lnTo>
                <a:lnTo>
                  <a:pt x="122707" y="454482"/>
                </a:lnTo>
                <a:lnTo>
                  <a:pt x="69380" y="482676"/>
                </a:lnTo>
              </a:path>
            </a:pathLst>
          </a:custGeom>
          <a:ln w="6591">
            <a:solidFill>
              <a:srgbClr val="070908"/>
            </a:solidFill>
          </a:ln>
        </p:spPr>
        <p:txBody>
          <a:bodyPr wrap="square" lIns="0" tIns="0" rIns="0" bIns="0" rtlCol="0"/>
          <a:lstStyle/>
          <a:p>
            <a:endParaRPr/>
          </a:p>
        </p:txBody>
      </p:sp>
      <p:sp>
        <p:nvSpPr>
          <p:cNvPr id="371" name="object 371"/>
          <p:cNvSpPr/>
          <p:nvPr/>
        </p:nvSpPr>
        <p:spPr>
          <a:xfrm>
            <a:off x="5921176" y="4760361"/>
            <a:ext cx="276860" cy="273685"/>
          </a:xfrm>
          <a:custGeom>
            <a:avLst/>
            <a:gdLst/>
            <a:ahLst/>
            <a:cxnLst/>
            <a:rect l="l" t="t" r="r" b="b"/>
            <a:pathLst>
              <a:path w="276860" h="273685">
                <a:moveTo>
                  <a:pt x="258470" y="0"/>
                </a:moveTo>
                <a:lnTo>
                  <a:pt x="0" y="272199"/>
                </a:lnTo>
                <a:lnTo>
                  <a:pt x="22559" y="273032"/>
                </a:lnTo>
                <a:lnTo>
                  <a:pt x="30334" y="273136"/>
                </a:lnTo>
                <a:lnTo>
                  <a:pt x="40881" y="273151"/>
                </a:lnTo>
                <a:lnTo>
                  <a:pt x="159051" y="146581"/>
                </a:lnTo>
                <a:lnTo>
                  <a:pt x="240041" y="58297"/>
                </a:lnTo>
                <a:lnTo>
                  <a:pt x="276326" y="15506"/>
                </a:lnTo>
                <a:lnTo>
                  <a:pt x="275158" y="9550"/>
                </a:lnTo>
                <a:lnTo>
                  <a:pt x="258470" y="0"/>
                </a:lnTo>
                <a:close/>
              </a:path>
            </a:pathLst>
          </a:custGeom>
          <a:solidFill>
            <a:srgbClr val="FFFFFF"/>
          </a:solidFill>
        </p:spPr>
        <p:txBody>
          <a:bodyPr wrap="square" lIns="0" tIns="0" rIns="0" bIns="0" rtlCol="0"/>
          <a:lstStyle/>
          <a:p>
            <a:endParaRPr/>
          </a:p>
        </p:txBody>
      </p:sp>
      <p:sp>
        <p:nvSpPr>
          <p:cNvPr id="372" name="object 372"/>
          <p:cNvSpPr/>
          <p:nvPr/>
        </p:nvSpPr>
        <p:spPr>
          <a:xfrm>
            <a:off x="5921176" y="4760361"/>
            <a:ext cx="276860" cy="273685"/>
          </a:xfrm>
          <a:custGeom>
            <a:avLst/>
            <a:gdLst/>
            <a:ahLst/>
            <a:cxnLst/>
            <a:rect l="l" t="t" r="r" b="b"/>
            <a:pathLst>
              <a:path w="276860" h="273685">
                <a:moveTo>
                  <a:pt x="0" y="272199"/>
                </a:moveTo>
                <a:lnTo>
                  <a:pt x="258470" y="0"/>
                </a:lnTo>
                <a:lnTo>
                  <a:pt x="275158" y="9550"/>
                </a:lnTo>
                <a:lnTo>
                  <a:pt x="240041" y="58297"/>
                </a:lnTo>
                <a:lnTo>
                  <a:pt x="159051" y="146581"/>
                </a:lnTo>
                <a:lnTo>
                  <a:pt x="77837" y="233739"/>
                </a:lnTo>
                <a:lnTo>
                  <a:pt x="40881" y="273151"/>
                </a:lnTo>
                <a:lnTo>
                  <a:pt x="30334" y="273136"/>
                </a:lnTo>
                <a:lnTo>
                  <a:pt x="22559" y="273032"/>
                </a:lnTo>
                <a:lnTo>
                  <a:pt x="13726" y="272749"/>
                </a:lnTo>
                <a:lnTo>
                  <a:pt x="0" y="272199"/>
                </a:lnTo>
                <a:close/>
              </a:path>
            </a:pathLst>
          </a:custGeom>
          <a:ln w="6591">
            <a:solidFill>
              <a:srgbClr val="070908"/>
            </a:solidFill>
          </a:ln>
        </p:spPr>
        <p:txBody>
          <a:bodyPr wrap="square" lIns="0" tIns="0" rIns="0" bIns="0" rtlCol="0"/>
          <a:lstStyle/>
          <a:p>
            <a:endParaRPr/>
          </a:p>
        </p:txBody>
      </p:sp>
      <p:sp>
        <p:nvSpPr>
          <p:cNvPr id="373" name="object 373"/>
          <p:cNvSpPr/>
          <p:nvPr/>
        </p:nvSpPr>
        <p:spPr>
          <a:xfrm>
            <a:off x="6176068" y="4778282"/>
            <a:ext cx="19685" cy="261620"/>
          </a:xfrm>
          <a:custGeom>
            <a:avLst/>
            <a:gdLst/>
            <a:ahLst/>
            <a:cxnLst/>
            <a:rect l="l" t="t" r="r" b="b"/>
            <a:pathLst>
              <a:path w="19685" h="261620">
                <a:moveTo>
                  <a:pt x="19075" y="0"/>
                </a:moveTo>
                <a:lnTo>
                  <a:pt x="0" y="261480"/>
                </a:lnTo>
              </a:path>
            </a:pathLst>
          </a:custGeom>
          <a:ln w="6591">
            <a:solidFill>
              <a:srgbClr val="070908"/>
            </a:solidFill>
          </a:ln>
        </p:spPr>
        <p:txBody>
          <a:bodyPr wrap="square" lIns="0" tIns="0" rIns="0" bIns="0" rtlCol="0"/>
          <a:lstStyle/>
          <a:p>
            <a:endParaRPr/>
          </a:p>
        </p:txBody>
      </p:sp>
      <p:sp>
        <p:nvSpPr>
          <p:cNvPr id="374" name="object 374"/>
          <p:cNvSpPr/>
          <p:nvPr/>
        </p:nvSpPr>
        <p:spPr>
          <a:xfrm>
            <a:off x="5980983" y="4370479"/>
            <a:ext cx="77215" cy="97331"/>
          </a:xfrm>
          <a:prstGeom prst="rect">
            <a:avLst/>
          </a:prstGeom>
          <a:blipFill>
            <a:blip r:embed="rId7" cstate="print"/>
            <a:stretch>
              <a:fillRect/>
            </a:stretch>
          </a:blipFill>
        </p:spPr>
        <p:txBody>
          <a:bodyPr wrap="square" lIns="0" tIns="0" rIns="0" bIns="0" rtlCol="0"/>
          <a:lstStyle/>
          <a:p>
            <a:endParaRPr/>
          </a:p>
        </p:txBody>
      </p:sp>
      <p:sp>
        <p:nvSpPr>
          <p:cNvPr id="375" name="object 375"/>
          <p:cNvSpPr/>
          <p:nvPr/>
        </p:nvSpPr>
        <p:spPr>
          <a:xfrm>
            <a:off x="5911335" y="4101264"/>
            <a:ext cx="269875" cy="356870"/>
          </a:xfrm>
          <a:custGeom>
            <a:avLst/>
            <a:gdLst/>
            <a:ahLst/>
            <a:cxnLst/>
            <a:rect l="l" t="t" r="r" b="b"/>
            <a:pathLst>
              <a:path w="269875" h="356870">
                <a:moveTo>
                  <a:pt x="101702" y="298576"/>
                </a:moveTo>
                <a:lnTo>
                  <a:pt x="83763" y="298576"/>
                </a:lnTo>
                <a:lnTo>
                  <a:pt x="88970" y="302488"/>
                </a:lnTo>
                <a:lnTo>
                  <a:pt x="91022" y="338999"/>
                </a:lnTo>
                <a:lnTo>
                  <a:pt x="93194" y="355638"/>
                </a:lnTo>
                <a:lnTo>
                  <a:pt x="96826" y="356427"/>
                </a:lnTo>
                <a:lnTo>
                  <a:pt x="103257" y="345389"/>
                </a:lnTo>
                <a:lnTo>
                  <a:pt x="102783" y="337553"/>
                </a:lnTo>
                <a:lnTo>
                  <a:pt x="101885" y="320319"/>
                </a:lnTo>
                <a:lnTo>
                  <a:pt x="101350" y="303083"/>
                </a:lnTo>
                <a:lnTo>
                  <a:pt x="101702" y="298576"/>
                </a:lnTo>
                <a:close/>
              </a:path>
              <a:path w="269875" h="356870">
                <a:moveTo>
                  <a:pt x="101962" y="295249"/>
                </a:moveTo>
                <a:lnTo>
                  <a:pt x="68154" y="295249"/>
                </a:lnTo>
                <a:lnTo>
                  <a:pt x="64274" y="300641"/>
                </a:lnTo>
                <a:lnTo>
                  <a:pt x="55635" y="312989"/>
                </a:lnTo>
                <a:lnTo>
                  <a:pt x="46744" y="326555"/>
                </a:lnTo>
                <a:lnTo>
                  <a:pt x="42107" y="335597"/>
                </a:lnTo>
                <a:lnTo>
                  <a:pt x="40824" y="342112"/>
                </a:lnTo>
                <a:lnTo>
                  <a:pt x="55162" y="335597"/>
                </a:lnTo>
                <a:lnTo>
                  <a:pt x="83763" y="298576"/>
                </a:lnTo>
                <a:lnTo>
                  <a:pt x="101702" y="298576"/>
                </a:lnTo>
                <a:lnTo>
                  <a:pt x="101962" y="295249"/>
                </a:lnTo>
                <a:close/>
              </a:path>
              <a:path w="269875" h="356870">
                <a:moveTo>
                  <a:pt x="110144" y="280974"/>
                </a:moveTo>
                <a:lnTo>
                  <a:pt x="56445" y="280974"/>
                </a:lnTo>
                <a:lnTo>
                  <a:pt x="35626" y="302488"/>
                </a:lnTo>
                <a:lnTo>
                  <a:pt x="27357" y="312253"/>
                </a:lnTo>
                <a:lnTo>
                  <a:pt x="20707" y="324548"/>
                </a:lnTo>
                <a:lnTo>
                  <a:pt x="18053" y="337553"/>
                </a:lnTo>
                <a:lnTo>
                  <a:pt x="29114" y="334327"/>
                </a:lnTo>
                <a:lnTo>
                  <a:pt x="68154" y="295249"/>
                </a:lnTo>
                <a:lnTo>
                  <a:pt x="101962" y="295249"/>
                </a:lnTo>
                <a:lnTo>
                  <a:pt x="103354" y="294670"/>
                </a:lnTo>
                <a:lnTo>
                  <a:pt x="105718" y="290620"/>
                </a:lnTo>
                <a:lnTo>
                  <a:pt x="110144" y="280974"/>
                </a:lnTo>
                <a:close/>
              </a:path>
              <a:path w="269875" h="356870">
                <a:moveTo>
                  <a:pt x="125024" y="256946"/>
                </a:moveTo>
                <a:lnTo>
                  <a:pt x="50565" y="256946"/>
                </a:lnTo>
                <a:lnTo>
                  <a:pt x="41785" y="267740"/>
                </a:lnTo>
                <a:lnTo>
                  <a:pt x="36285" y="272622"/>
                </a:lnTo>
                <a:lnTo>
                  <a:pt x="35807" y="272636"/>
                </a:lnTo>
                <a:lnTo>
                  <a:pt x="17701" y="291885"/>
                </a:lnTo>
                <a:lnTo>
                  <a:pt x="2208" y="309762"/>
                </a:lnTo>
                <a:lnTo>
                  <a:pt x="0" y="316185"/>
                </a:lnTo>
                <a:lnTo>
                  <a:pt x="6991" y="316763"/>
                </a:lnTo>
                <a:lnTo>
                  <a:pt x="8878" y="323883"/>
                </a:lnTo>
                <a:lnTo>
                  <a:pt x="14659" y="322529"/>
                </a:lnTo>
                <a:lnTo>
                  <a:pt x="28969" y="309344"/>
                </a:lnTo>
                <a:lnTo>
                  <a:pt x="35742" y="302350"/>
                </a:lnTo>
                <a:lnTo>
                  <a:pt x="39524" y="297884"/>
                </a:lnTo>
                <a:lnTo>
                  <a:pt x="51216" y="285954"/>
                </a:lnTo>
                <a:lnTo>
                  <a:pt x="56445" y="280974"/>
                </a:lnTo>
                <a:lnTo>
                  <a:pt x="110144" y="280974"/>
                </a:lnTo>
                <a:lnTo>
                  <a:pt x="110763" y="279626"/>
                </a:lnTo>
                <a:lnTo>
                  <a:pt x="120199" y="258216"/>
                </a:lnTo>
                <a:lnTo>
                  <a:pt x="123235" y="257534"/>
                </a:lnTo>
                <a:lnTo>
                  <a:pt x="125024" y="256946"/>
                </a:lnTo>
                <a:close/>
              </a:path>
              <a:path w="269875" h="356870">
                <a:moveTo>
                  <a:pt x="56445" y="280974"/>
                </a:moveTo>
                <a:lnTo>
                  <a:pt x="51216" y="285954"/>
                </a:lnTo>
                <a:lnTo>
                  <a:pt x="39524" y="297884"/>
                </a:lnTo>
                <a:lnTo>
                  <a:pt x="35742" y="302350"/>
                </a:lnTo>
                <a:lnTo>
                  <a:pt x="56445" y="280974"/>
                </a:lnTo>
                <a:close/>
              </a:path>
              <a:path w="269875" h="356870">
                <a:moveTo>
                  <a:pt x="269792" y="0"/>
                </a:moveTo>
                <a:lnTo>
                  <a:pt x="254679" y="48852"/>
                </a:lnTo>
                <a:lnTo>
                  <a:pt x="236327" y="89705"/>
                </a:lnTo>
                <a:lnTo>
                  <a:pt x="211258" y="123545"/>
                </a:lnTo>
                <a:lnTo>
                  <a:pt x="176615" y="154290"/>
                </a:lnTo>
                <a:lnTo>
                  <a:pt x="160509" y="162623"/>
                </a:lnTo>
                <a:lnTo>
                  <a:pt x="144900" y="190563"/>
                </a:lnTo>
                <a:lnTo>
                  <a:pt x="81819" y="231546"/>
                </a:lnTo>
                <a:lnTo>
                  <a:pt x="72028" y="232181"/>
                </a:lnTo>
                <a:lnTo>
                  <a:pt x="55436" y="235769"/>
                </a:lnTo>
                <a:lnTo>
                  <a:pt x="46452" y="238933"/>
                </a:lnTo>
                <a:lnTo>
                  <a:pt x="41965" y="243441"/>
                </a:lnTo>
                <a:lnTo>
                  <a:pt x="38868" y="251066"/>
                </a:lnTo>
                <a:lnTo>
                  <a:pt x="16097" y="262737"/>
                </a:lnTo>
                <a:lnTo>
                  <a:pt x="25863" y="269278"/>
                </a:lnTo>
                <a:lnTo>
                  <a:pt x="31750" y="272750"/>
                </a:lnTo>
                <a:lnTo>
                  <a:pt x="35807" y="272636"/>
                </a:lnTo>
                <a:lnTo>
                  <a:pt x="50565" y="256946"/>
                </a:lnTo>
                <a:lnTo>
                  <a:pt x="125024" y="256946"/>
                </a:lnTo>
                <a:lnTo>
                  <a:pt x="180105" y="232181"/>
                </a:lnTo>
                <a:lnTo>
                  <a:pt x="222470" y="199436"/>
                </a:lnTo>
                <a:lnTo>
                  <a:pt x="250272" y="114465"/>
                </a:lnTo>
                <a:lnTo>
                  <a:pt x="269792" y="0"/>
                </a:lnTo>
                <a:close/>
              </a:path>
              <a:path w="269875" h="356870">
                <a:moveTo>
                  <a:pt x="50565" y="256946"/>
                </a:moveTo>
                <a:lnTo>
                  <a:pt x="35807" y="272636"/>
                </a:lnTo>
                <a:lnTo>
                  <a:pt x="36285" y="272622"/>
                </a:lnTo>
                <a:lnTo>
                  <a:pt x="41785" y="267740"/>
                </a:lnTo>
                <a:lnTo>
                  <a:pt x="50565" y="256946"/>
                </a:lnTo>
                <a:close/>
              </a:path>
            </a:pathLst>
          </a:custGeom>
          <a:solidFill>
            <a:srgbClr val="FFFFFF"/>
          </a:solidFill>
        </p:spPr>
        <p:txBody>
          <a:bodyPr wrap="square" lIns="0" tIns="0" rIns="0" bIns="0" rtlCol="0"/>
          <a:lstStyle/>
          <a:p>
            <a:endParaRPr/>
          </a:p>
        </p:txBody>
      </p:sp>
      <p:sp>
        <p:nvSpPr>
          <p:cNvPr id="376" name="object 376"/>
          <p:cNvSpPr/>
          <p:nvPr/>
        </p:nvSpPr>
        <p:spPr>
          <a:xfrm>
            <a:off x="5598316" y="4523738"/>
            <a:ext cx="29845" cy="10795"/>
          </a:xfrm>
          <a:custGeom>
            <a:avLst/>
            <a:gdLst/>
            <a:ahLst/>
            <a:cxnLst/>
            <a:rect l="l" t="t" r="r" b="b"/>
            <a:pathLst>
              <a:path w="29845" h="10795">
                <a:moveTo>
                  <a:pt x="1714" y="10223"/>
                </a:moveTo>
                <a:lnTo>
                  <a:pt x="0" y="0"/>
                </a:lnTo>
                <a:lnTo>
                  <a:pt x="29248" y="0"/>
                </a:lnTo>
                <a:lnTo>
                  <a:pt x="28879" y="9220"/>
                </a:lnTo>
              </a:path>
            </a:pathLst>
          </a:custGeom>
          <a:ln w="6591">
            <a:solidFill>
              <a:srgbClr val="070908"/>
            </a:solidFill>
          </a:ln>
        </p:spPr>
        <p:txBody>
          <a:bodyPr wrap="square" lIns="0" tIns="0" rIns="0" bIns="0" rtlCol="0"/>
          <a:lstStyle/>
          <a:p>
            <a:endParaRPr/>
          </a:p>
        </p:txBody>
      </p:sp>
      <p:sp>
        <p:nvSpPr>
          <p:cNvPr id="377" name="object 377"/>
          <p:cNvSpPr/>
          <p:nvPr/>
        </p:nvSpPr>
        <p:spPr>
          <a:xfrm>
            <a:off x="5180701" y="4544266"/>
            <a:ext cx="37465" cy="13335"/>
          </a:xfrm>
          <a:custGeom>
            <a:avLst/>
            <a:gdLst/>
            <a:ahLst/>
            <a:cxnLst/>
            <a:rect l="l" t="t" r="r" b="b"/>
            <a:pathLst>
              <a:path w="37464" h="13335">
                <a:moveTo>
                  <a:pt x="37236" y="8826"/>
                </a:moveTo>
                <a:lnTo>
                  <a:pt x="28333" y="0"/>
                </a:lnTo>
                <a:lnTo>
                  <a:pt x="0" y="2882"/>
                </a:lnTo>
                <a:lnTo>
                  <a:pt x="8039" y="12788"/>
                </a:lnTo>
              </a:path>
            </a:pathLst>
          </a:custGeom>
          <a:ln w="6591">
            <a:solidFill>
              <a:srgbClr val="070908"/>
            </a:solidFill>
          </a:ln>
        </p:spPr>
        <p:txBody>
          <a:bodyPr wrap="square" lIns="0" tIns="0" rIns="0" bIns="0" rtlCol="0"/>
          <a:lstStyle/>
          <a:p>
            <a:endParaRPr/>
          </a:p>
        </p:txBody>
      </p:sp>
      <p:sp>
        <p:nvSpPr>
          <p:cNvPr id="378" name="object 378"/>
          <p:cNvSpPr/>
          <p:nvPr/>
        </p:nvSpPr>
        <p:spPr>
          <a:xfrm>
            <a:off x="5983714" y="4670100"/>
            <a:ext cx="144780" cy="248920"/>
          </a:xfrm>
          <a:custGeom>
            <a:avLst/>
            <a:gdLst/>
            <a:ahLst/>
            <a:cxnLst/>
            <a:rect l="l" t="t" r="r" b="b"/>
            <a:pathLst>
              <a:path w="144779" h="248920">
                <a:moveTo>
                  <a:pt x="144754" y="144017"/>
                </a:moveTo>
                <a:lnTo>
                  <a:pt x="0" y="0"/>
                </a:lnTo>
                <a:lnTo>
                  <a:pt x="52755" y="51955"/>
                </a:lnTo>
                <a:lnTo>
                  <a:pt x="44894" y="248818"/>
                </a:lnTo>
              </a:path>
            </a:pathLst>
          </a:custGeom>
          <a:ln w="6591">
            <a:solidFill>
              <a:srgbClr val="070908"/>
            </a:solidFill>
          </a:ln>
        </p:spPr>
        <p:txBody>
          <a:bodyPr wrap="square" lIns="0" tIns="0" rIns="0" bIns="0" rtlCol="0"/>
          <a:lstStyle/>
          <a:p>
            <a:endParaRPr/>
          </a:p>
        </p:txBody>
      </p:sp>
      <p:sp>
        <p:nvSpPr>
          <p:cNvPr id="379" name="object 379"/>
          <p:cNvSpPr/>
          <p:nvPr/>
        </p:nvSpPr>
        <p:spPr>
          <a:xfrm>
            <a:off x="5982965" y="4603557"/>
            <a:ext cx="183515" cy="172085"/>
          </a:xfrm>
          <a:custGeom>
            <a:avLst/>
            <a:gdLst/>
            <a:ahLst/>
            <a:cxnLst/>
            <a:rect l="l" t="t" r="r" b="b"/>
            <a:pathLst>
              <a:path w="183514" h="172085">
                <a:moveTo>
                  <a:pt x="0" y="0"/>
                </a:moveTo>
                <a:lnTo>
                  <a:pt x="183184" y="171907"/>
                </a:lnTo>
              </a:path>
            </a:pathLst>
          </a:custGeom>
          <a:ln w="6591">
            <a:solidFill>
              <a:srgbClr val="070908"/>
            </a:solidFill>
          </a:ln>
        </p:spPr>
        <p:txBody>
          <a:bodyPr wrap="square" lIns="0" tIns="0" rIns="0" bIns="0" rtlCol="0"/>
          <a:lstStyle/>
          <a:p>
            <a:endParaRPr/>
          </a:p>
        </p:txBody>
      </p:sp>
      <p:sp>
        <p:nvSpPr>
          <p:cNvPr id="380" name="object 380"/>
          <p:cNvSpPr/>
          <p:nvPr/>
        </p:nvSpPr>
        <p:spPr>
          <a:xfrm>
            <a:off x="5087044" y="4523746"/>
            <a:ext cx="872490" cy="73025"/>
          </a:xfrm>
          <a:custGeom>
            <a:avLst/>
            <a:gdLst/>
            <a:ahLst/>
            <a:cxnLst/>
            <a:rect l="l" t="t" r="r" b="b"/>
            <a:pathLst>
              <a:path w="872489" h="73025">
                <a:moveTo>
                  <a:pt x="0" y="48767"/>
                </a:moveTo>
                <a:lnTo>
                  <a:pt x="93662" y="23393"/>
                </a:lnTo>
                <a:lnTo>
                  <a:pt x="121983" y="20485"/>
                </a:lnTo>
                <a:lnTo>
                  <a:pt x="511276" y="0"/>
                </a:lnTo>
                <a:lnTo>
                  <a:pt x="540524" y="0"/>
                </a:lnTo>
                <a:lnTo>
                  <a:pt x="867422" y="58483"/>
                </a:lnTo>
                <a:lnTo>
                  <a:pt x="871956" y="72542"/>
                </a:lnTo>
              </a:path>
            </a:pathLst>
          </a:custGeom>
          <a:ln w="6591">
            <a:solidFill>
              <a:srgbClr val="070908"/>
            </a:solidFill>
          </a:ln>
        </p:spPr>
        <p:txBody>
          <a:bodyPr wrap="square" lIns="0" tIns="0" rIns="0" bIns="0" rtlCol="0"/>
          <a:lstStyle/>
          <a:p>
            <a:endParaRPr/>
          </a:p>
        </p:txBody>
      </p:sp>
      <p:sp>
        <p:nvSpPr>
          <p:cNvPr id="381" name="object 381"/>
          <p:cNvSpPr/>
          <p:nvPr/>
        </p:nvSpPr>
        <p:spPr>
          <a:xfrm>
            <a:off x="5123159" y="4639834"/>
            <a:ext cx="21590" cy="351790"/>
          </a:xfrm>
          <a:custGeom>
            <a:avLst/>
            <a:gdLst/>
            <a:ahLst/>
            <a:cxnLst/>
            <a:rect l="l" t="t" r="r" b="b"/>
            <a:pathLst>
              <a:path w="21589" h="351789">
                <a:moveTo>
                  <a:pt x="0" y="0"/>
                </a:moveTo>
                <a:lnTo>
                  <a:pt x="21450" y="351256"/>
                </a:lnTo>
              </a:path>
            </a:pathLst>
          </a:custGeom>
          <a:ln w="6591">
            <a:solidFill>
              <a:srgbClr val="070908"/>
            </a:solidFill>
          </a:ln>
        </p:spPr>
        <p:txBody>
          <a:bodyPr wrap="square" lIns="0" tIns="0" rIns="0" bIns="0" rtlCol="0"/>
          <a:lstStyle/>
          <a:p>
            <a:endParaRPr/>
          </a:p>
        </p:txBody>
      </p:sp>
      <p:sp>
        <p:nvSpPr>
          <p:cNvPr id="382" name="object 382"/>
          <p:cNvSpPr/>
          <p:nvPr/>
        </p:nvSpPr>
        <p:spPr>
          <a:xfrm>
            <a:off x="5975526" y="4168226"/>
            <a:ext cx="98319" cy="139280"/>
          </a:xfrm>
          <a:prstGeom prst="rect">
            <a:avLst/>
          </a:prstGeom>
          <a:blipFill>
            <a:blip r:embed="rId8" cstate="print"/>
            <a:stretch>
              <a:fillRect/>
            </a:stretch>
          </a:blipFill>
        </p:spPr>
        <p:txBody>
          <a:bodyPr wrap="square" lIns="0" tIns="0" rIns="0" bIns="0" rtlCol="0"/>
          <a:lstStyle/>
          <a:p>
            <a:endParaRPr/>
          </a:p>
        </p:txBody>
      </p:sp>
      <p:sp>
        <p:nvSpPr>
          <p:cNvPr id="383" name="object 383"/>
          <p:cNvSpPr/>
          <p:nvPr/>
        </p:nvSpPr>
        <p:spPr>
          <a:xfrm>
            <a:off x="6102403" y="3947062"/>
            <a:ext cx="176576" cy="279772"/>
          </a:xfrm>
          <a:prstGeom prst="rect">
            <a:avLst/>
          </a:prstGeom>
          <a:blipFill>
            <a:blip r:embed="rId9" cstate="print"/>
            <a:stretch>
              <a:fillRect/>
            </a:stretch>
          </a:blipFill>
        </p:spPr>
        <p:txBody>
          <a:bodyPr wrap="square" lIns="0" tIns="0" rIns="0" bIns="0" rtlCol="0"/>
          <a:lstStyle/>
          <a:p>
            <a:endParaRPr/>
          </a:p>
        </p:txBody>
      </p:sp>
      <p:sp>
        <p:nvSpPr>
          <p:cNvPr id="384" name="object 384"/>
          <p:cNvSpPr/>
          <p:nvPr/>
        </p:nvSpPr>
        <p:spPr>
          <a:xfrm>
            <a:off x="5911335" y="4101277"/>
            <a:ext cx="269875" cy="356870"/>
          </a:xfrm>
          <a:custGeom>
            <a:avLst/>
            <a:gdLst/>
            <a:ahLst/>
            <a:cxnLst/>
            <a:rect l="l" t="t" r="r" b="b"/>
            <a:pathLst>
              <a:path w="269875" h="356870">
                <a:moveTo>
                  <a:pt x="250272" y="114452"/>
                </a:moveTo>
                <a:lnTo>
                  <a:pt x="234903" y="168998"/>
                </a:lnTo>
                <a:lnTo>
                  <a:pt x="206397" y="216820"/>
                </a:lnTo>
                <a:lnTo>
                  <a:pt x="151772" y="246405"/>
                </a:lnTo>
                <a:lnTo>
                  <a:pt x="120199" y="258203"/>
                </a:lnTo>
                <a:lnTo>
                  <a:pt x="110763" y="279650"/>
                </a:lnTo>
                <a:lnTo>
                  <a:pt x="105721" y="290663"/>
                </a:lnTo>
                <a:lnTo>
                  <a:pt x="103365" y="294720"/>
                </a:lnTo>
                <a:lnTo>
                  <a:pt x="101987" y="295300"/>
                </a:lnTo>
                <a:lnTo>
                  <a:pt x="101360" y="303128"/>
                </a:lnTo>
                <a:lnTo>
                  <a:pt x="101889" y="320351"/>
                </a:lnTo>
                <a:lnTo>
                  <a:pt x="102784" y="337573"/>
                </a:lnTo>
                <a:lnTo>
                  <a:pt x="103257" y="345401"/>
                </a:lnTo>
                <a:lnTo>
                  <a:pt x="96826" y="356425"/>
                </a:lnTo>
                <a:lnTo>
                  <a:pt x="93194" y="355628"/>
                </a:lnTo>
                <a:lnTo>
                  <a:pt x="91022" y="338986"/>
                </a:lnTo>
                <a:lnTo>
                  <a:pt x="88970" y="302475"/>
                </a:lnTo>
                <a:lnTo>
                  <a:pt x="83763" y="298589"/>
                </a:lnTo>
                <a:lnTo>
                  <a:pt x="55162" y="335622"/>
                </a:lnTo>
                <a:lnTo>
                  <a:pt x="40824" y="342112"/>
                </a:lnTo>
                <a:lnTo>
                  <a:pt x="64274" y="300688"/>
                </a:lnTo>
                <a:lnTo>
                  <a:pt x="68154" y="295300"/>
                </a:lnTo>
                <a:lnTo>
                  <a:pt x="29114" y="334352"/>
                </a:lnTo>
                <a:lnTo>
                  <a:pt x="18053" y="337553"/>
                </a:lnTo>
                <a:lnTo>
                  <a:pt x="20707" y="324535"/>
                </a:lnTo>
                <a:lnTo>
                  <a:pt x="27368" y="312241"/>
                </a:lnTo>
                <a:lnTo>
                  <a:pt x="39533" y="297872"/>
                </a:lnTo>
                <a:lnTo>
                  <a:pt x="51220" y="285941"/>
                </a:lnTo>
                <a:lnTo>
                  <a:pt x="56445" y="280962"/>
                </a:lnTo>
                <a:lnTo>
                  <a:pt x="28969" y="309332"/>
                </a:lnTo>
                <a:lnTo>
                  <a:pt x="14659" y="322518"/>
                </a:lnTo>
                <a:lnTo>
                  <a:pt x="8878" y="323876"/>
                </a:lnTo>
                <a:lnTo>
                  <a:pt x="6991" y="316763"/>
                </a:lnTo>
                <a:lnTo>
                  <a:pt x="0" y="316178"/>
                </a:lnTo>
                <a:lnTo>
                  <a:pt x="2208" y="309753"/>
                </a:lnTo>
                <a:lnTo>
                  <a:pt x="17701" y="291878"/>
                </a:lnTo>
                <a:lnTo>
                  <a:pt x="50565" y="256946"/>
                </a:lnTo>
                <a:lnTo>
                  <a:pt x="41785" y="267733"/>
                </a:lnTo>
                <a:lnTo>
                  <a:pt x="38868" y="251079"/>
                </a:lnTo>
                <a:lnTo>
                  <a:pt x="41965" y="243454"/>
                </a:lnTo>
                <a:lnTo>
                  <a:pt x="46455" y="238942"/>
                </a:lnTo>
                <a:lnTo>
                  <a:pt x="55447" y="235771"/>
                </a:lnTo>
                <a:lnTo>
                  <a:pt x="72053" y="232168"/>
                </a:lnTo>
                <a:lnTo>
                  <a:pt x="81819" y="231546"/>
                </a:lnTo>
                <a:lnTo>
                  <a:pt x="144900" y="190550"/>
                </a:lnTo>
                <a:lnTo>
                  <a:pt x="160559" y="162636"/>
                </a:lnTo>
                <a:lnTo>
                  <a:pt x="168646" y="159461"/>
                </a:lnTo>
                <a:lnTo>
                  <a:pt x="176625" y="154335"/>
                </a:lnTo>
                <a:lnTo>
                  <a:pt x="211283" y="123583"/>
                </a:lnTo>
                <a:lnTo>
                  <a:pt x="236338" y="89716"/>
                </a:lnTo>
                <a:lnTo>
                  <a:pt x="254682" y="48852"/>
                </a:lnTo>
                <a:lnTo>
                  <a:pt x="265954" y="14457"/>
                </a:lnTo>
                <a:lnTo>
                  <a:pt x="269792" y="0"/>
                </a:lnTo>
              </a:path>
            </a:pathLst>
          </a:custGeom>
          <a:ln w="6591">
            <a:solidFill>
              <a:srgbClr val="070908"/>
            </a:solidFill>
          </a:ln>
        </p:spPr>
        <p:txBody>
          <a:bodyPr wrap="square" lIns="0" tIns="0" rIns="0" bIns="0" rtlCol="0"/>
          <a:lstStyle/>
          <a:p>
            <a:endParaRPr/>
          </a:p>
        </p:txBody>
      </p:sp>
      <p:sp>
        <p:nvSpPr>
          <p:cNvPr id="385" name="object 385"/>
          <p:cNvSpPr/>
          <p:nvPr/>
        </p:nvSpPr>
        <p:spPr>
          <a:xfrm>
            <a:off x="3031778" y="4278626"/>
            <a:ext cx="1033780" cy="100330"/>
          </a:xfrm>
          <a:custGeom>
            <a:avLst/>
            <a:gdLst/>
            <a:ahLst/>
            <a:cxnLst/>
            <a:rect l="l" t="t" r="r" b="b"/>
            <a:pathLst>
              <a:path w="1033779" h="100329">
                <a:moveTo>
                  <a:pt x="0" y="100114"/>
                </a:moveTo>
                <a:lnTo>
                  <a:pt x="1033360" y="0"/>
                </a:lnTo>
              </a:path>
            </a:pathLst>
          </a:custGeom>
          <a:ln w="6591">
            <a:solidFill>
              <a:srgbClr val="58595B"/>
            </a:solidFill>
          </a:ln>
        </p:spPr>
        <p:txBody>
          <a:bodyPr wrap="square" lIns="0" tIns="0" rIns="0" bIns="0" rtlCol="0"/>
          <a:lstStyle/>
          <a:p>
            <a:endParaRPr/>
          </a:p>
        </p:txBody>
      </p:sp>
      <p:sp>
        <p:nvSpPr>
          <p:cNvPr id="386" name="object 386"/>
          <p:cNvSpPr/>
          <p:nvPr/>
        </p:nvSpPr>
        <p:spPr>
          <a:xfrm>
            <a:off x="1589584" y="7609662"/>
            <a:ext cx="1287780" cy="15240"/>
          </a:xfrm>
          <a:custGeom>
            <a:avLst/>
            <a:gdLst/>
            <a:ahLst/>
            <a:cxnLst/>
            <a:rect l="l" t="t" r="r" b="b"/>
            <a:pathLst>
              <a:path w="1287780" h="15240">
                <a:moveTo>
                  <a:pt x="0" y="15100"/>
                </a:moveTo>
                <a:lnTo>
                  <a:pt x="1287195" y="0"/>
                </a:lnTo>
              </a:path>
            </a:pathLst>
          </a:custGeom>
          <a:ln w="7619">
            <a:solidFill>
              <a:srgbClr val="58595B"/>
            </a:solidFill>
          </a:ln>
        </p:spPr>
        <p:txBody>
          <a:bodyPr wrap="square" lIns="0" tIns="0" rIns="0" bIns="0" rtlCol="0"/>
          <a:lstStyle/>
          <a:p>
            <a:endParaRPr/>
          </a:p>
        </p:txBody>
      </p:sp>
      <p:sp>
        <p:nvSpPr>
          <p:cNvPr id="387" name="object 387"/>
          <p:cNvSpPr/>
          <p:nvPr/>
        </p:nvSpPr>
        <p:spPr>
          <a:xfrm>
            <a:off x="4450561" y="4113576"/>
            <a:ext cx="29845" cy="31750"/>
          </a:xfrm>
          <a:custGeom>
            <a:avLst/>
            <a:gdLst/>
            <a:ahLst/>
            <a:cxnLst/>
            <a:rect l="l" t="t" r="r" b="b"/>
            <a:pathLst>
              <a:path w="29845" h="31750">
                <a:moveTo>
                  <a:pt x="29438" y="15735"/>
                </a:moveTo>
                <a:lnTo>
                  <a:pt x="29438" y="24510"/>
                </a:lnTo>
                <a:lnTo>
                  <a:pt x="22910" y="31534"/>
                </a:lnTo>
                <a:lnTo>
                  <a:pt x="14757" y="31534"/>
                </a:lnTo>
                <a:lnTo>
                  <a:pt x="6616" y="31534"/>
                </a:lnTo>
                <a:lnTo>
                  <a:pt x="0" y="24510"/>
                </a:lnTo>
                <a:lnTo>
                  <a:pt x="0" y="15735"/>
                </a:lnTo>
                <a:lnTo>
                  <a:pt x="0" y="7124"/>
                </a:lnTo>
                <a:lnTo>
                  <a:pt x="6616" y="0"/>
                </a:lnTo>
                <a:lnTo>
                  <a:pt x="14757" y="0"/>
                </a:lnTo>
                <a:lnTo>
                  <a:pt x="22910" y="0"/>
                </a:lnTo>
                <a:lnTo>
                  <a:pt x="29438" y="7124"/>
                </a:lnTo>
                <a:lnTo>
                  <a:pt x="29438" y="15735"/>
                </a:lnTo>
              </a:path>
            </a:pathLst>
          </a:custGeom>
          <a:ln w="6591">
            <a:solidFill>
              <a:srgbClr val="090A0A"/>
            </a:solidFill>
          </a:ln>
        </p:spPr>
        <p:txBody>
          <a:bodyPr wrap="square" lIns="0" tIns="0" rIns="0" bIns="0" rtlCol="0"/>
          <a:lstStyle/>
          <a:p>
            <a:endParaRPr/>
          </a:p>
        </p:txBody>
      </p:sp>
      <p:sp>
        <p:nvSpPr>
          <p:cNvPr id="388" name="object 388"/>
          <p:cNvSpPr/>
          <p:nvPr/>
        </p:nvSpPr>
        <p:spPr>
          <a:xfrm>
            <a:off x="4390520" y="4424704"/>
            <a:ext cx="114098" cy="145586"/>
          </a:xfrm>
          <a:prstGeom prst="rect">
            <a:avLst/>
          </a:prstGeom>
          <a:blipFill>
            <a:blip r:embed="rId10" cstate="print"/>
            <a:stretch>
              <a:fillRect/>
            </a:stretch>
          </a:blipFill>
        </p:spPr>
        <p:txBody>
          <a:bodyPr wrap="square" lIns="0" tIns="0" rIns="0" bIns="0" rtlCol="0"/>
          <a:lstStyle/>
          <a:p>
            <a:endParaRPr/>
          </a:p>
        </p:txBody>
      </p:sp>
      <p:sp>
        <p:nvSpPr>
          <p:cNvPr id="389" name="object 389"/>
          <p:cNvSpPr/>
          <p:nvPr/>
        </p:nvSpPr>
        <p:spPr>
          <a:xfrm>
            <a:off x="4491557" y="3926041"/>
            <a:ext cx="57785" cy="714375"/>
          </a:xfrm>
          <a:custGeom>
            <a:avLst/>
            <a:gdLst/>
            <a:ahLst/>
            <a:cxnLst/>
            <a:rect l="l" t="t" r="r" b="b"/>
            <a:pathLst>
              <a:path w="57785" h="714375">
                <a:moveTo>
                  <a:pt x="0" y="713849"/>
                </a:moveTo>
                <a:lnTo>
                  <a:pt x="57212" y="0"/>
                </a:lnTo>
              </a:path>
            </a:pathLst>
          </a:custGeom>
          <a:ln w="6591">
            <a:solidFill>
              <a:srgbClr val="090A0A"/>
            </a:solidFill>
          </a:ln>
        </p:spPr>
        <p:txBody>
          <a:bodyPr wrap="square" lIns="0" tIns="0" rIns="0" bIns="0" rtlCol="0"/>
          <a:lstStyle/>
          <a:p>
            <a:endParaRPr/>
          </a:p>
        </p:txBody>
      </p:sp>
      <p:sp>
        <p:nvSpPr>
          <p:cNvPr id="390" name="object 390"/>
          <p:cNvSpPr/>
          <p:nvPr/>
        </p:nvSpPr>
        <p:spPr>
          <a:xfrm>
            <a:off x="4341417" y="3924765"/>
            <a:ext cx="45085" cy="695325"/>
          </a:xfrm>
          <a:custGeom>
            <a:avLst/>
            <a:gdLst/>
            <a:ahLst/>
            <a:cxnLst/>
            <a:rect l="l" t="t" r="r" b="b"/>
            <a:pathLst>
              <a:path w="45085" h="695325">
                <a:moveTo>
                  <a:pt x="44698" y="0"/>
                </a:moveTo>
                <a:lnTo>
                  <a:pt x="0" y="694821"/>
                </a:lnTo>
              </a:path>
            </a:pathLst>
          </a:custGeom>
          <a:ln w="6591">
            <a:solidFill>
              <a:srgbClr val="090A0A"/>
            </a:solidFill>
          </a:ln>
        </p:spPr>
        <p:txBody>
          <a:bodyPr wrap="square" lIns="0" tIns="0" rIns="0" bIns="0" rtlCol="0"/>
          <a:lstStyle/>
          <a:p>
            <a:endParaRPr/>
          </a:p>
        </p:txBody>
      </p:sp>
      <p:sp>
        <p:nvSpPr>
          <p:cNvPr id="391" name="object 391"/>
          <p:cNvSpPr/>
          <p:nvPr/>
        </p:nvSpPr>
        <p:spPr>
          <a:xfrm>
            <a:off x="4380207" y="3925602"/>
            <a:ext cx="1905" cy="74930"/>
          </a:xfrm>
          <a:custGeom>
            <a:avLst/>
            <a:gdLst/>
            <a:ahLst/>
            <a:cxnLst/>
            <a:rect l="l" t="t" r="r" b="b"/>
            <a:pathLst>
              <a:path w="1904" h="74929">
                <a:moveTo>
                  <a:pt x="906" y="-3295"/>
                </a:moveTo>
                <a:lnTo>
                  <a:pt x="906" y="77772"/>
                </a:lnTo>
              </a:path>
            </a:pathLst>
          </a:custGeom>
          <a:ln w="8403">
            <a:solidFill>
              <a:srgbClr val="090A0A"/>
            </a:solidFill>
          </a:ln>
        </p:spPr>
        <p:txBody>
          <a:bodyPr wrap="square" lIns="0" tIns="0" rIns="0" bIns="0" rtlCol="0"/>
          <a:lstStyle/>
          <a:p>
            <a:endParaRPr/>
          </a:p>
        </p:txBody>
      </p:sp>
      <p:sp>
        <p:nvSpPr>
          <p:cNvPr id="392" name="object 392"/>
          <p:cNvSpPr/>
          <p:nvPr/>
        </p:nvSpPr>
        <p:spPr>
          <a:xfrm>
            <a:off x="4101252" y="3915548"/>
            <a:ext cx="726440" cy="726440"/>
          </a:xfrm>
          <a:custGeom>
            <a:avLst/>
            <a:gdLst/>
            <a:ahLst/>
            <a:cxnLst/>
            <a:rect l="l" t="t" r="r" b="b"/>
            <a:pathLst>
              <a:path w="726439" h="726439">
                <a:moveTo>
                  <a:pt x="726160" y="363080"/>
                </a:moveTo>
                <a:lnTo>
                  <a:pt x="722846" y="412345"/>
                </a:lnTo>
                <a:lnTo>
                  <a:pt x="713191" y="459596"/>
                </a:lnTo>
                <a:lnTo>
                  <a:pt x="697629" y="504402"/>
                </a:lnTo>
                <a:lnTo>
                  <a:pt x="676591" y="546330"/>
                </a:lnTo>
                <a:lnTo>
                  <a:pt x="650510" y="584945"/>
                </a:lnTo>
                <a:lnTo>
                  <a:pt x="619818" y="619817"/>
                </a:lnTo>
                <a:lnTo>
                  <a:pt x="584949" y="650511"/>
                </a:lnTo>
                <a:lnTo>
                  <a:pt x="546334" y="676595"/>
                </a:lnTo>
                <a:lnTo>
                  <a:pt x="504406" y="697636"/>
                </a:lnTo>
                <a:lnTo>
                  <a:pt x="459597" y="713201"/>
                </a:lnTo>
                <a:lnTo>
                  <a:pt x="412340" y="722858"/>
                </a:lnTo>
                <a:lnTo>
                  <a:pt x="363067" y="726173"/>
                </a:lnTo>
                <a:lnTo>
                  <a:pt x="313800" y="722858"/>
                </a:lnTo>
                <a:lnTo>
                  <a:pt x="266548" y="713201"/>
                </a:lnTo>
                <a:lnTo>
                  <a:pt x="221743" y="697636"/>
                </a:lnTo>
                <a:lnTo>
                  <a:pt x="179818" y="676595"/>
                </a:lnTo>
                <a:lnTo>
                  <a:pt x="141206" y="650511"/>
                </a:lnTo>
                <a:lnTo>
                  <a:pt x="106338" y="619817"/>
                </a:lnTo>
                <a:lnTo>
                  <a:pt x="75648" y="584945"/>
                </a:lnTo>
                <a:lnTo>
                  <a:pt x="49568" y="546330"/>
                </a:lnTo>
                <a:lnTo>
                  <a:pt x="28531" y="504402"/>
                </a:lnTo>
                <a:lnTo>
                  <a:pt x="12968" y="459596"/>
                </a:lnTo>
                <a:lnTo>
                  <a:pt x="3314" y="412345"/>
                </a:lnTo>
                <a:lnTo>
                  <a:pt x="0" y="363080"/>
                </a:lnTo>
                <a:lnTo>
                  <a:pt x="3314" y="313815"/>
                </a:lnTo>
                <a:lnTo>
                  <a:pt x="12968" y="266564"/>
                </a:lnTo>
                <a:lnTo>
                  <a:pt x="28531" y="221759"/>
                </a:lnTo>
                <a:lnTo>
                  <a:pt x="49568" y="179833"/>
                </a:lnTo>
                <a:lnTo>
                  <a:pt x="75648" y="141219"/>
                </a:lnTo>
                <a:lnTo>
                  <a:pt x="106338" y="106349"/>
                </a:lnTo>
                <a:lnTo>
                  <a:pt x="141206" y="75657"/>
                </a:lnTo>
                <a:lnTo>
                  <a:pt x="179818" y="49574"/>
                </a:lnTo>
                <a:lnTo>
                  <a:pt x="221743" y="28534"/>
                </a:lnTo>
                <a:lnTo>
                  <a:pt x="266548" y="12970"/>
                </a:lnTo>
                <a:lnTo>
                  <a:pt x="313800" y="3314"/>
                </a:lnTo>
                <a:lnTo>
                  <a:pt x="363067" y="0"/>
                </a:lnTo>
                <a:lnTo>
                  <a:pt x="412340" y="3314"/>
                </a:lnTo>
                <a:lnTo>
                  <a:pt x="459597" y="12970"/>
                </a:lnTo>
                <a:lnTo>
                  <a:pt x="504406" y="28534"/>
                </a:lnTo>
                <a:lnTo>
                  <a:pt x="546334" y="49574"/>
                </a:lnTo>
                <a:lnTo>
                  <a:pt x="584949" y="75657"/>
                </a:lnTo>
                <a:lnTo>
                  <a:pt x="619818" y="106349"/>
                </a:lnTo>
                <a:lnTo>
                  <a:pt x="650510" y="141219"/>
                </a:lnTo>
                <a:lnTo>
                  <a:pt x="676591" y="179833"/>
                </a:lnTo>
                <a:lnTo>
                  <a:pt x="697629" y="221759"/>
                </a:lnTo>
                <a:lnTo>
                  <a:pt x="713191" y="266564"/>
                </a:lnTo>
                <a:lnTo>
                  <a:pt x="722846" y="313815"/>
                </a:lnTo>
                <a:lnTo>
                  <a:pt x="726160" y="363080"/>
                </a:lnTo>
                <a:close/>
              </a:path>
            </a:pathLst>
          </a:custGeom>
          <a:ln w="6591">
            <a:solidFill>
              <a:srgbClr val="131111"/>
            </a:solidFill>
            <a:prstDash val="sysDot"/>
          </a:ln>
        </p:spPr>
        <p:txBody>
          <a:bodyPr wrap="square" lIns="0" tIns="0" rIns="0" bIns="0" rtlCol="0"/>
          <a:lstStyle/>
          <a:p>
            <a:endParaRPr/>
          </a:p>
        </p:txBody>
      </p:sp>
      <p:sp>
        <p:nvSpPr>
          <p:cNvPr id="393" name="object 393"/>
          <p:cNvSpPr txBox="1"/>
          <p:nvPr/>
        </p:nvSpPr>
        <p:spPr>
          <a:xfrm>
            <a:off x="4105361" y="4685212"/>
            <a:ext cx="697865" cy="292735"/>
          </a:xfrm>
          <a:prstGeom prst="rect">
            <a:avLst/>
          </a:prstGeom>
        </p:spPr>
        <p:txBody>
          <a:bodyPr vert="horz" wrap="square" lIns="0" tIns="12065" rIns="0" bIns="0" rtlCol="0">
            <a:spAutoFit/>
          </a:bodyPr>
          <a:lstStyle/>
          <a:p>
            <a:pPr marR="5080">
              <a:lnSpc>
                <a:spcPct val="103099"/>
              </a:lnSpc>
              <a:spcBef>
                <a:spcPts val="95"/>
              </a:spcBef>
            </a:pPr>
            <a:r>
              <a:rPr sz="850" spc="10" dirty="0">
                <a:solidFill>
                  <a:srgbClr val="231F20"/>
                </a:solidFill>
                <a:latin typeface="Arial Narrow"/>
                <a:cs typeface="Arial Narrow"/>
              </a:rPr>
              <a:t>Diese </a:t>
            </a:r>
            <a:r>
              <a:rPr sz="850" spc="5" dirty="0">
                <a:solidFill>
                  <a:srgbClr val="231F20"/>
                </a:solidFill>
                <a:latin typeface="Arial Narrow"/>
                <a:cs typeface="Arial Narrow"/>
              </a:rPr>
              <a:t>Seite</a:t>
            </a:r>
            <a:r>
              <a:rPr sz="850" spc="-50" dirty="0">
                <a:solidFill>
                  <a:srgbClr val="231F20"/>
                </a:solidFill>
                <a:latin typeface="Arial Narrow"/>
                <a:cs typeface="Arial Narrow"/>
              </a:rPr>
              <a:t> </a:t>
            </a:r>
            <a:r>
              <a:rPr sz="850" dirty="0">
                <a:solidFill>
                  <a:srgbClr val="231F20"/>
                </a:solidFill>
                <a:latin typeface="Arial Narrow"/>
                <a:cs typeface="Arial Narrow"/>
              </a:rPr>
              <a:t>zeigt  </a:t>
            </a:r>
            <a:r>
              <a:rPr sz="850" spc="5" dirty="0">
                <a:solidFill>
                  <a:srgbClr val="231F20"/>
                </a:solidFill>
                <a:latin typeface="Arial Narrow"/>
                <a:cs typeface="Arial Narrow"/>
              </a:rPr>
              <a:t>nach</a:t>
            </a:r>
            <a:r>
              <a:rPr sz="850" spc="-5" dirty="0">
                <a:solidFill>
                  <a:srgbClr val="231F20"/>
                </a:solidFill>
                <a:latin typeface="Arial Narrow"/>
                <a:cs typeface="Arial Narrow"/>
              </a:rPr>
              <a:t> </a:t>
            </a:r>
            <a:r>
              <a:rPr sz="850" spc="10" dirty="0">
                <a:solidFill>
                  <a:srgbClr val="231F20"/>
                </a:solidFill>
                <a:latin typeface="Arial Narrow"/>
                <a:cs typeface="Arial Narrow"/>
              </a:rPr>
              <a:t>außen</a:t>
            </a:r>
            <a:endParaRPr sz="850">
              <a:latin typeface="Arial Narrow"/>
              <a:cs typeface="Arial Narrow"/>
            </a:endParaRPr>
          </a:p>
        </p:txBody>
      </p:sp>
      <p:sp>
        <p:nvSpPr>
          <p:cNvPr id="394" name="object 394"/>
          <p:cNvSpPr/>
          <p:nvPr/>
        </p:nvSpPr>
        <p:spPr>
          <a:xfrm>
            <a:off x="3505887" y="4027038"/>
            <a:ext cx="124796" cy="253891"/>
          </a:xfrm>
          <a:prstGeom prst="rect">
            <a:avLst/>
          </a:prstGeom>
          <a:blipFill>
            <a:blip r:embed="rId11" cstate="print"/>
            <a:stretch>
              <a:fillRect/>
            </a:stretch>
          </a:blipFill>
        </p:spPr>
        <p:txBody>
          <a:bodyPr wrap="square" lIns="0" tIns="0" rIns="0" bIns="0" rtlCol="0"/>
          <a:lstStyle/>
          <a:p>
            <a:endParaRPr/>
          </a:p>
        </p:txBody>
      </p:sp>
      <p:sp>
        <p:nvSpPr>
          <p:cNvPr id="395" name="object 395"/>
          <p:cNvSpPr/>
          <p:nvPr/>
        </p:nvSpPr>
        <p:spPr>
          <a:xfrm>
            <a:off x="2876746" y="4007653"/>
            <a:ext cx="136206" cy="225634"/>
          </a:xfrm>
          <a:prstGeom prst="rect">
            <a:avLst/>
          </a:prstGeom>
          <a:blipFill>
            <a:blip r:embed="rId12" cstate="print"/>
            <a:stretch>
              <a:fillRect/>
            </a:stretch>
          </a:blipFill>
        </p:spPr>
        <p:txBody>
          <a:bodyPr wrap="square" lIns="0" tIns="0" rIns="0" bIns="0" rtlCol="0"/>
          <a:lstStyle/>
          <a:p>
            <a:endParaRPr/>
          </a:p>
        </p:txBody>
      </p:sp>
      <p:sp>
        <p:nvSpPr>
          <p:cNvPr id="396" name="object 396"/>
          <p:cNvSpPr/>
          <p:nvPr/>
        </p:nvSpPr>
        <p:spPr>
          <a:xfrm>
            <a:off x="2932757" y="4229992"/>
            <a:ext cx="16510" cy="754380"/>
          </a:xfrm>
          <a:custGeom>
            <a:avLst/>
            <a:gdLst/>
            <a:ahLst/>
            <a:cxnLst/>
            <a:rect l="l" t="t" r="r" b="b"/>
            <a:pathLst>
              <a:path w="16510" h="754379">
                <a:moveTo>
                  <a:pt x="0" y="0"/>
                </a:moveTo>
                <a:lnTo>
                  <a:pt x="16319" y="753986"/>
                </a:lnTo>
              </a:path>
            </a:pathLst>
          </a:custGeom>
          <a:ln w="6591">
            <a:solidFill>
              <a:srgbClr val="231F20"/>
            </a:solidFill>
          </a:ln>
        </p:spPr>
        <p:txBody>
          <a:bodyPr wrap="square" lIns="0" tIns="0" rIns="0" bIns="0" rtlCol="0"/>
          <a:lstStyle/>
          <a:p>
            <a:endParaRPr/>
          </a:p>
        </p:txBody>
      </p:sp>
      <p:sp>
        <p:nvSpPr>
          <p:cNvPr id="397" name="object 397"/>
          <p:cNvSpPr/>
          <p:nvPr/>
        </p:nvSpPr>
        <p:spPr>
          <a:xfrm>
            <a:off x="2949078" y="4983974"/>
            <a:ext cx="67945" cy="6985"/>
          </a:xfrm>
          <a:custGeom>
            <a:avLst/>
            <a:gdLst/>
            <a:ahLst/>
            <a:cxnLst/>
            <a:rect l="l" t="t" r="r" b="b"/>
            <a:pathLst>
              <a:path w="67944" h="6985">
                <a:moveTo>
                  <a:pt x="-3295" y="3225"/>
                </a:moveTo>
                <a:lnTo>
                  <a:pt x="71164" y="3225"/>
                </a:lnTo>
              </a:path>
            </a:pathLst>
          </a:custGeom>
          <a:ln w="13042">
            <a:solidFill>
              <a:srgbClr val="231F20"/>
            </a:solidFill>
          </a:ln>
        </p:spPr>
        <p:txBody>
          <a:bodyPr wrap="square" lIns="0" tIns="0" rIns="0" bIns="0" rtlCol="0"/>
          <a:lstStyle/>
          <a:p>
            <a:endParaRPr/>
          </a:p>
        </p:txBody>
      </p:sp>
      <p:sp>
        <p:nvSpPr>
          <p:cNvPr id="398" name="object 398"/>
          <p:cNvSpPr/>
          <p:nvPr/>
        </p:nvSpPr>
        <p:spPr>
          <a:xfrm>
            <a:off x="3009652" y="4216865"/>
            <a:ext cx="7620" cy="774065"/>
          </a:xfrm>
          <a:custGeom>
            <a:avLst/>
            <a:gdLst/>
            <a:ahLst/>
            <a:cxnLst/>
            <a:rect l="l" t="t" r="r" b="b"/>
            <a:pathLst>
              <a:path w="7619" h="774064">
                <a:moveTo>
                  <a:pt x="0" y="0"/>
                </a:moveTo>
                <a:lnTo>
                  <a:pt x="7289" y="773557"/>
                </a:lnTo>
              </a:path>
            </a:pathLst>
          </a:custGeom>
          <a:ln w="6591">
            <a:solidFill>
              <a:srgbClr val="231F20"/>
            </a:solidFill>
          </a:ln>
        </p:spPr>
        <p:txBody>
          <a:bodyPr wrap="square" lIns="0" tIns="0" rIns="0" bIns="0" rtlCol="0"/>
          <a:lstStyle/>
          <a:p>
            <a:endParaRPr/>
          </a:p>
        </p:txBody>
      </p:sp>
      <p:sp>
        <p:nvSpPr>
          <p:cNvPr id="399" name="object 399"/>
          <p:cNvSpPr/>
          <p:nvPr/>
        </p:nvSpPr>
        <p:spPr>
          <a:xfrm>
            <a:off x="2966023" y="4216868"/>
            <a:ext cx="12065" cy="767715"/>
          </a:xfrm>
          <a:custGeom>
            <a:avLst/>
            <a:gdLst/>
            <a:ahLst/>
            <a:cxnLst/>
            <a:rect l="l" t="t" r="r" b="b"/>
            <a:pathLst>
              <a:path w="12064" h="767714">
                <a:moveTo>
                  <a:pt x="11506" y="767105"/>
                </a:moveTo>
                <a:lnTo>
                  <a:pt x="0" y="0"/>
                </a:lnTo>
              </a:path>
            </a:pathLst>
          </a:custGeom>
          <a:ln w="6591">
            <a:solidFill>
              <a:srgbClr val="231F20"/>
            </a:solidFill>
          </a:ln>
        </p:spPr>
        <p:txBody>
          <a:bodyPr wrap="square" lIns="0" tIns="0" rIns="0" bIns="0" rtlCol="0"/>
          <a:lstStyle/>
          <a:p>
            <a:endParaRPr/>
          </a:p>
        </p:txBody>
      </p:sp>
      <p:sp>
        <p:nvSpPr>
          <p:cNvPr id="400" name="object 400"/>
          <p:cNvSpPr/>
          <p:nvPr/>
        </p:nvSpPr>
        <p:spPr>
          <a:xfrm>
            <a:off x="2940942" y="4182355"/>
            <a:ext cx="19685" cy="802005"/>
          </a:xfrm>
          <a:custGeom>
            <a:avLst/>
            <a:gdLst/>
            <a:ahLst/>
            <a:cxnLst/>
            <a:rect l="l" t="t" r="r" b="b"/>
            <a:pathLst>
              <a:path w="19685" h="802004">
                <a:moveTo>
                  <a:pt x="0" y="0"/>
                </a:moveTo>
                <a:lnTo>
                  <a:pt x="19392" y="801624"/>
                </a:lnTo>
              </a:path>
            </a:pathLst>
          </a:custGeom>
          <a:ln w="6591">
            <a:solidFill>
              <a:srgbClr val="231F20"/>
            </a:solidFill>
          </a:ln>
        </p:spPr>
        <p:txBody>
          <a:bodyPr wrap="square" lIns="0" tIns="0" rIns="0" bIns="0" rtlCol="0"/>
          <a:lstStyle/>
          <a:p>
            <a:endParaRPr/>
          </a:p>
        </p:txBody>
      </p:sp>
      <p:sp>
        <p:nvSpPr>
          <p:cNvPr id="401" name="object 401"/>
          <p:cNvSpPr/>
          <p:nvPr/>
        </p:nvSpPr>
        <p:spPr>
          <a:xfrm>
            <a:off x="561305" y="5651431"/>
            <a:ext cx="715010" cy="100330"/>
          </a:xfrm>
          <a:custGeom>
            <a:avLst/>
            <a:gdLst/>
            <a:ahLst/>
            <a:cxnLst/>
            <a:rect l="l" t="t" r="r" b="b"/>
            <a:pathLst>
              <a:path w="715010" h="100329">
                <a:moveTo>
                  <a:pt x="0" y="0"/>
                </a:moveTo>
                <a:lnTo>
                  <a:pt x="693813" y="93395"/>
                </a:lnTo>
                <a:lnTo>
                  <a:pt x="714743" y="100076"/>
                </a:lnTo>
              </a:path>
            </a:pathLst>
          </a:custGeom>
          <a:ln w="5372">
            <a:solidFill>
              <a:srgbClr val="231F20"/>
            </a:solidFill>
          </a:ln>
        </p:spPr>
        <p:txBody>
          <a:bodyPr wrap="square" lIns="0" tIns="0" rIns="0" bIns="0" rtlCol="0"/>
          <a:lstStyle/>
          <a:p>
            <a:endParaRPr/>
          </a:p>
        </p:txBody>
      </p:sp>
      <p:sp>
        <p:nvSpPr>
          <p:cNvPr id="402" name="object 402"/>
          <p:cNvSpPr/>
          <p:nvPr/>
        </p:nvSpPr>
        <p:spPr>
          <a:xfrm>
            <a:off x="1671890" y="5870566"/>
            <a:ext cx="259079" cy="255904"/>
          </a:xfrm>
          <a:custGeom>
            <a:avLst/>
            <a:gdLst/>
            <a:ahLst/>
            <a:cxnLst/>
            <a:rect l="l" t="t" r="r" b="b"/>
            <a:pathLst>
              <a:path w="259080" h="255904">
                <a:moveTo>
                  <a:pt x="74955" y="192580"/>
                </a:moveTo>
                <a:lnTo>
                  <a:pt x="158838" y="247215"/>
                </a:lnTo>
                <a:lnTo>
                  <a:pt x="187118" y="255523"/>
                </a:lnTo>
                <a:lnTo>
                  <a:pt x="205993" y="247771"/>
                </a:lnTo>
                <a:lnTo>
                  <a:pt x="216535" y="235014"/>
                </a:lnTo>
                <a:lnTo>
                  <a:pt x="219811" y="228305"/>
                </a:lnTo>
                <a:lnTo>
                  <a:pt x="250329" y="138071"/>
                </a:lnTo>
                <a:lnTo>
                  <a:pt x="258918" y="85145"/>
                </a:lnTo>
                <a:lnTo>
                  <a:pt x="241903" y="47843"/>
                </a:lnTo>
                <a:lnTo>
                  <a:pt x="217982" y="25759"/>
                </a:lnTo>
                <a:lnTo>
                  <a:pt x="205854" y="18488"/>
                </a:lnTo>
                <a:lnTo>
                  <a:pt x="131803" y="0"/>
                </a:lnTo>
                <a:lnTo>
                  <a:pt x="80384" y="12606"/>
                </a:lnTo>
                <a:lnTo>
                  <a:pt x="50406" y="35460"/>
                </a:lnTo>
                <a:lnTo>
                  <a:pt x="40678" y="47711"/>
                </a:lnTo>
                <a:lnTo>
                  <a:pt x="0" y="162163"/>
                </a:lnTo>
                <a:lnTo>
                  <a:pt x="8524" y="203064"/>
                </a:lnTo>
                <a:lnTo>
                  <a:pt x="54147" y="228048"/>
                </a:lnTo>
                <a:lnTo>
                  <a:pt x="91503" y="116342"/>
                </a:lnTo>
                <a:lnTo>
                  <a:pt x="94453" y="101533"/>
                </a:lnTo>
                <a:lnTo>
                  <a:pt x="105627" y="97790"/>
                </a:lnTo>
                <a:lnTo>
                  <a:pt x="134196" y="106187"/>
                </a:lnTo>
                <a:lnTo>
                  <a:pt x="189331" y="127797"/>
                </a:lnTo>
              </a:path>
            </a:pathLst>
          </a:custGeom>
          <a:ln w="5372">
            <a:solidFill>
              <a:srgbClr val="231F20"/>
            </a:solidFill>
          </a:ln>
        </p:spPr>
        <p:txBody>
          <a:bodyPr wrap="square" lIns="0" tIns="0" rIns="0" bIns="0" rtlCol="0"/>
          <a:lstStyle/>
          <a:p>
            <a:endParaRPr/>
          </a:p>
        </p:txBody>
      </p:sp>
      <p:sp>
        <p:nvSpPr>
          <p:cNvPr id="403" name="object 403"/>
          <p:cNvSpPr/>
          <p:nvPr/>
        </p:nvSpPr>
        <p:spPr>
          <a:xfrm>
            <a:off x="1830734" y="5998360"/>
            <a:ext cx="30480" cy="120014"/>
          </a:xfrm>
          <a:custGeom>
            <a:avLst/>
            <a:gdLst/>
            <a:ahLst/>
            <a:cxnLst/>
            <a:rect l="l" t="t" r="r" b="b"/>
            <a:pathLst>
              <a:path w="30480" h="120014">
                <a:moveTo>
                  <a:pt x="0" y="119418"/>
                </a:moveTo>
                <a:lnTo>
                  <a:pt x="30480" y="0"/>
                </a:lnTo>
              </a:path>
            </a:pathLst>
          </a:custGeom>
          <a:ln w="5372">
            <a:solidFill>
              <a:srgbClr val="231F20"/>
            </a:solidFill>
          </a:ln>
        </p:spPr>
        <p:txBody>
          <a:bodyPr wrap="square" lIns="0" tIns="0" rIns="0" bIns="0" rtlCol="0"/>
          <a:lstStyle/>
          <a:p>
            <a:endParaRPr/>
          </a:p>
        </p:txBody>
      </p:sp>
      <p:sp>
        <p:nvSpPr>
          <p:cNvPr id="404" name="object 404"/>
          <p:cNvSpPr/>
          <p:nvPr/>
        </p:nvSpPr>
        <p:spPr>
          <a:xfrm>
            <a:off x="1270441" y="5600088"/>
            <a:ext cx="419734" cy="485140"/>
          </a:xfrm>
          <a:custGeom>
            <a:avLst/>
            <a:gdLst/>
            <a:ahLst/>
            <a:cxnLst/>
            <a:rect l="l" t="t" r="r" b="b"/>
            <a:pathLst>
              <a:path w="419735" h="485139">
                <a:moveTo>
                  <a:pt x="419452" y="484700"/>
                </a:moveTo>
                <a:lnTo>
                  <a:pt x="25333" y="183494"/>
                </a:lnTo>
                <a:lnTo>
                  <a:pt x="7575" y="170596"/>
                </a:lnTo>
                <a:lnTo>
                  <a:pt x="0" y="159750"/>
                </a:lnTo>
                <a:lnTo>
                  <a:pt x="9432" y="120642"/>
                </a:lnTo>
                <a:lnTo>
                  <a:pt x="31111" y="59774"/>
                </a:lnTo>
                <a:lnTo>
                  <a:pt x="59953" y="20870"/>
                </a:lnTo>
                <a:lnTo>
                  <a:pt x="105090" y="0"/>
                </a:lnTo>
                <a:lnTo>
                  <a:pt x="141022" y="5435"/>
                </a:lnTo>
                <a:lnTo>
                  <a:pt x="192414" y="37050"/>
                </a:lnTo>
              </a:path>
            </a:pathLst>
          </a:custGeom>
          <a:ln w="5372">
            <a:solidFill>
              <a:srgbClr val="231F20"/>
            </a:solidFill>
          </a:ln>
        </p:spPr>
        <p:txBody>
          <a:bodyPr wrap="square" lIns="0" tIns="0" rIns="0" bIns="0" rtlCol="0"/>
          <a:lstStyle/>
          <a:p>
            <a:endParaRPr/>
          </a:p>
        </p:txBody>
      </p:sp>
      <p:sp>
        <p:nvSpPr>
          <p:cNvPr id="405" name="object 405"/>
          <p:cNvSpPr/>
          <p:nvPr/>
        </p:nvSpPr>
        <p:spPr>
          <a:xfrm>
            <a:off x="1543869" y="5696234"/>
            <a:ext cx="54610" cy="29845"/>
          </a:xfrm>
          <a:custGeom>
            <a:avLst/>
            <a:gdLst/>
            <a:ahLst/>
            <a:cxnLst/>
            <a:rect l="l" t="t" r="r" b="b"/>
            <a:pathLst>
              <a:path w="54609" h="29845">
                <a:moveTo>
                  <a:pt x="0" y="0"/>
                </a:moveTo>
                <a:lnTo>
                  <a:pt x="54292" y="29540"/>
                </a:lnTo>
              </a:path>
            </a:pathLst>
          </a:custGeom>
          <a:ln w="5372">
            <a:solidFill>
              <a:srgbClr val="231F20"/>
            </a:solidFill>
          </a:ln>
        </p:spPr>
        <p:txBody>
          <a:bodyPr wrap="square" lIns="0" tIns="0" rIns="0" bIns="0" rtlCol="0"/>
          <a:lstStyle/>
          <a:p>
            <a:endParaRPr/>
          </a:p>
        </p:txBody>
      </p:sp>
      <p:sp>
        <p:nvSpPr>
          <p:cNvPr id="406" name="object 406"/>
          <p:cNvSpPr/>
          <p:nvPr/>
        </p:nvSpPr>
        <p:spPr>
          <a:xfrm>
            <a:off x="1713508" y="5799161"/>
            <a:ext cx="164465" cy="90170"/>
          </a:xfrm>
          <a:custGeom>
            <a:avLst/>
            <a:gdLst/>
            <a:ahLst/>
            <a:cxnLst/>
            <a:rect l="l" t="t" r="r" b="b"/>
            <a:pathLst>
              <a:path w="164464" h="90170">
                <a:moveTo>
                  <a:pt x="0" y="0"/>
                </a:moveTo>
                <a:lnTo>
                  <a:pt x="164236" y="89890"/>
                </a:lnTo>
              </a:path>
            </a:pathLst>
          </a:custGeom>
          <a:ln w="5372">
            <a:solidFill>
              <a:srgbClr val="231F20"/>
            </a:solidFill>
          </a:ln>
        </p:spPr>
        <p:txBody>
          <a:bodyPr wrap="square" lIns="0" tIns="0" rIns="0" bIns="0" rtlCol="0"/>
          <a:lstStyle/>
          <a:p>
            <a:endParaRPr/>
          </a:p>
        </p:txBody>
      </p:sp>
      <p:sp>
        <p:nvSpPr>
          <p:cNvPr id="407" name="object 407"/>
          <p:cNvSpPr/>
          <p:nvPr/>
        </p:nvSpPr>
        <p:spPr>
          <a:xfrm>
            <a:off x="1375667" y="5544709"/>
            <a:ext cx="222885" cy="296545"/>
          </a:xfrm>
          <a:custGeom>
            <a:avLst/>
            <a:gdLst/>
            <a:ahLst/>
            <a:cxnLst/>
            <a:rect l="l" t="t" r="r" b="b"/>
            <a:pathLst>
              <a:path w="222884" h="296545">
                <a:moveTo>
                  <a:pt x="200272" y="0"/>
                </a:moveTo>
                <a:lnTo>
                  <a:pt x="201832" y="9356"/>
                </a:lnTo>
                <a:lnTo>
                  <a:pt x="200286" y="18178"/>
                </a:lnTo>
                <a:lnTo>
                  <a:pt x="193495" y="27598"/>
                </a:lnTo>
                <a:lnTo>
                  <a:pt x="179317" y="38747"/>
                </a:lnTo>
                <a:lnTo>
                  <a:pt x="159420" y="50108"/>
                </a:lnTo>
                <a:lnTo>
                  <a:pt x="137863" y="60532"/>
                </a:lnTo>
                <a:lnTo>
                  <a:pt x="116065" y="71707"/>
                </a:lnTo>
                <a:lnTo>
                  <a:pt x="95446" y="85318"/>
                </a:lnTo>
                <a:lnTo>
                  <a:pt x="73835" y="100890"/>
                </a:lnTo>
                <a:lnTo>
                  <a:pt x="51687" y="115152"/>
                </a:lnTo>
                <a:lnTo>
                  <a:pt x="34423" y="125568"/>
                </a:lnTo>
                <a:lnTo>
                  <a:pt x="27463" y="129603"/>
                </a:lnTo>
                <a:lnTo>
                  <a:pt x="13506" y="153926"/>
                </a:lnTo>
                <a:lnTo>
                  <a:pt x="6338" y="169314"/>
                </a:lnTo>
                <a:lnTo>
                  <a:pt x="3698" y="182319"/>
                </a:lnTo>
                <a:lnTo>
                  <a:pt x="3321" y="199491"/>
                </a:lnTo>
                <a:lnTo>
                  <a:pt x="5108" y="213437"/>
                </a:lnTo>
                <a:lnTo>
                  <a:pt x="9042" y="216244"/>
                </a:lnTo>
                <a:lnTo>
                  <a:pt x="12975" y="213691"/>
                </a:lnTo>
                <a:lnTo>
                  <a:pt x="14763" y="211556"/>
                </a:lnTo>
                <a:lnTo>
                  <a:pt x="3393" y="247684"/>
                </a:lnTo>
                <a:lnTo>
                  <a:pt x="0" y="264691"/>
                </a:lnTo>
                <a:lnTo>
                  <a:pt x="4941" y="267047"/>
                </a:lnTo>
                <a:lnTo>
                  <a:pt x="18573" y="259219"/>
                </a:lnTo>
                <a:lnTo>
                  <a:pt x="20453" y="286588"/>
                </a:lnTo>
                <a:lnTo>
                  <a:pt x="23993" y="295959"/>
                </a:lnTo>
                <a:lnTo>
                  <a:pt x="31814" y="287553"/>
                </a:lnTo>
                <a:lnTo>
                  <a:pt x="46539" y="261594"/>
                </a:lnTo>
                <a:lnTo>
                  <a:pt x="48444" y="247116"/>
                </a:lnTo>
                <a:lnTo>
                  <a:pt x="57145" y="254255"/>
                </a:lnTo>
                <a:lnTo>
                  <a:pt x="63288" y="254123"/>
                </a:lnTo>
                <a:lnTo>
                  <a:pt x="69791" y="244462"/>
                </a:lnTo>
                <a:lnTo>
                  <a:pt x="79571" y="223011"/>
                </a:lnTo>
                <a:lnTo>
                  <a:pt x="97568" y="191281"/>
                </a:lnTo>
                <a:lnTo>
                  <a:pt x="126815" y="162607"/>
                </a:lnTo>
                <a:lnTo>
                  <a:pt x="167379" y="152388"/>
                </a:lnTo>
                <a:lnTo>
                  <a:pt x="219322" y="176022"/>
                </a:lnTo>
                <a:lnTo>
                  <a:pt x="222497" y="183603"/>
                </a:lnTo>
              </a:path>
            </a:pathLst>
          </a:custGeom>
          <a:ln w="5372">
            <a:solidFill>
              <a:srgbClr val="231F20"/>
            </a:solidFill>
          </a:ln>
        </p:spPr>
        <p:txBody>
          <a:bodyPr wrap="square" lIns="0" tIns="0" rIns="0" bIns="0" rtlCol="0"/>
          <a:lstStyle/>
          <a:p>
            <a:endParaRPr/>
          </a:p>
        </p:txBody>
      </p:sp>
      <p:sp>
        <p:nvSpPr>
          <p:cNvPr id="408" name="object 408"/>
          <p:cNvSpPr/>
          <p:nvPr/>
        </p:nvSpPr>
        <p:spPr>
          <a:xfrm>
            <a:off x="1377198" y="5658286"/>
            <a:ext cx="118830" cy="166612"/>
          </a:xfrm>
          <a:prstGeom prst="rect">
            <a:avLst/>
          </a:prstGeom>
          <a:blipFill>
            <a:blip r:embed="rId13" cstate="print"/>
            <a:stretch>
              <a:fillRect/>
            </a:stretch>
          </a:blipFill>
        </p:spPr>
        <p:txBody>
          <a:bodyPr wrap="square" lIns="0" tIns="0" rIns="0" bIns="0" rtlCol="0"/>
          <a:lstStyle/>
          <a:p>
            <a:endParaRPr/>
          </a:p>
        </p:txBody>
      </p:sp>
      <p:sp>
        <p:nvSpPr>
          <p:cNvPr id="409" name="object 409"/>
          <p:cNvSpPr/>
          <p:nvPr/>
        </p:nvSpPr>
        <p:spPr>
          <a:xfrm>
            <a:off x="1522502" y="5660969"/>
            <a:ext cx="327660" cy="244475"/>
          </a:xfrm>
          <a:custGeom>
            <a:avLst/>
            <a:gdLst/>
            <a:ahLst/>
            <a:cxnLst/>
            <a:rect l="l" t="t" r="r" b="b"/>
            <a:pathLst>
              <a:path w="327660" h="244475">
                <a:moveTo>
                  <a:pt x="279260" y="0"/>
                </a:moveTo>
                <a:lnTo>
                  <a:pt x="239049" y="24330"/>
                </a:lnTo>
                <a:lnTo>
                  <a:pt x="195770" y="40259"/>
                </a:lnTo>
                <a:lnTo>
                  <a:pt x="181859" y="43648"/>
                </a:lnTo>
                <a:lnTo>
                  <a:pt x="171696" y="47775"/>
                </a:lnTo>
                <a:lnTo>
                  <a:pt x="165465" y="51262"/>
                </a:lnTo>
                <a:lnTo>
                  <a:pt x="163347" y="52730"/>
                </a:lnTo>
                <a:lnTo>
                  <a:pt x="147569" y="56085"/>
                </a:lnTo>
                <a:lnTo>
                  <a:pt x="135788" y="60991"/>
                </a:lnTo>
                <a:lnTo>
                  <a:pt x="128418" y="65421"/>
                </a:lnTo>
                <a:lnTo>
                  <a:pt x="125870" y="67348"/>
                </a:lnTo>
                <a:lnTo>
                  <a:pt x="81600" y="67065"/>
                </a:lnTo>
                <a:lnTo>
                  <a:pt x="58123" y="71316"/>
                </a:lnTo>
                <a:lnTo>
                  <a:pt x="47869" y="77720"/>
                </a:lnTo>
                <a:lnTo>
                  <a:pt x="43269" y="83896"/>
                </a:lnTo>
                <a:lnTo>
                  <a:pt x="39094" y="89114"/>
                </a:lnTo>
                <a:lnTo>
                  <a:pt x="34587" y="94543"/>
                </a:lnTo>
                <a:lnTo>
                  <a:pt x="28944" y="100675"/>
                </a:lnTo>
                <a:lnTo>
                  <a:pt x="21361" y="108000"/>
                </a:lnTo>
                <a:lnTo>
                  <a:pt x="13976" y="118021"/>
                </a:lnTo>
                <a:lnTo>
                  <a:pt x="9184" y="129528"/>
                </a:lnTo>
                <a:lnTo>
                  <a:pt x="6593" y="139010"/>
                </a:lnTo>
                <a:lnTo>
                  <a:pt x="5816" y="142951"/>
                </a:lnTo>
                <a:lnTo>
                  <a:pt x="0" y="166274"/>
                </a:lnTo>
                <a:lnTo>
                  <a:pt x="2705" y="171745"/>
                </a:lnTo>
                <a:lnTo>
                  <a:pt x="8392" y="168400"/>
                </a:lnTo>
                <a:lnTo>
                  <a:pt x="11519" y="165277"/>
                </a:lnTo>
                <a:lnTo>
                  <a:pt x="6905" y="193726"/>
                </a:lnTo>
                <a:lnTo>
                  <a:pt x="5566" y="209751"/>
                </a:lnTo>
                <a:lnTo>
                  <a:pt x="7679" y="219239"/>
                </a:lnTo>
                <a:lnTo>
                  <a:pt x="13424" y="228079"/>
                </a:lnTo>
                <a:lnTo>
                  <a:pt x="19891" y="233384"/>
                </a:lnTo>
                <a:lnTo>
                  <a:pt x="24227" y="231424"/>
                </a:lnTo>
                <a:lnTo>
                  <a:pt x="26659" y="226841"/>
                </a:lnTo>
                <a:lnTo>
                  <a:pt x="27419" y="224282"/>
                </a:lnTo>
                <a:lnTo>
                  <a:pt x="28546" y="239300"/>
                </a:lnTo>
                <a:lnTo>
                  <a:pt x="31766" y="244373"/>
                </a:lnTo>
                <a:lnTo>
                  <a:pt x="39639" y="239558"/>
                </a:lnTo>
                <a:lnTo>
                  <a:pt x="54724" y="224917"/>
                </a:lnTo>
                <a:lnTo>
                  <a:pt x="59169" y="213474"/>
                </a:lnTo>
                <a:lnTo>
                  <a:pt x="66760" y="219722"/>
                </a:lnTo>
                <a:lnTo>
                  <a:pt x="72269" y="220546"/>
                </a:lnTo>
                <a:lnTo>
                  <a:pt x="78379" y="214815"/>
                </a:lnTo>
                <a:lnTo>
                  <a:pt x="87770" y="201396"/>
                </a:lnTo>
                <a:lnTo>
                  <a:pt x="101472" y="180395"/>
                </a:lnTo>
                <a:lnTo>
                  <a:pt x="122144" y="157757"/>
                </a:lnTo>
                <a:lnTo>
                  <a:pt x="154848" y="141137"/>
                </a:lnTo>
                <a:lnTo>
                  <a:pt x="204648" y="138188"/>
                </a:lnTo>
                <a:lnTo>
                  <a:pt x="257590" y="137489"/>
                </a:lnTo>
                <a:lnTo>
                  <a:pt x="295991" y="127592"/>
                </a:lnTo>
                <a:lnTo>
                  <a:pt x="319378" y="116087"/>
                </a:lnTo>
                <a:lnTo>
                  <a:pt x="327279" y="110566"/>
                </a:lnTo>
              </a:path>
            </a:pathLst>
          </a:custGeom>
          <a:ln w="5372">
            <a:solidFill>
              <a:srgbClr val="231F20"/>
            </a:solidFill>
          </a:ln>
        </p:spPr>
        <p:txBody>
          <a:bodyPr wrap="square" lIns="0" tIns="0" rIns="0" bIns="0" rtlCol="0"/>
          <a:lstStyle/>
          <a:p>
            <a:endParaRPr/>
          </a:p>
        </p:txBody>
      </p:sp>
      <p:sp>
        <p:nvSpPr>
          <p:cNvPr id="410" name="object 410"/>
          <p:cNvSpPr/>
          <p:nvPr/>
        </p:nvSpPr>
        <p:spPr>
          <a:xfrm>
            <a:off x="1645790" y="5578673"/>
            <a:ext cx="26034" cy="149860"/>
          </a:xfrm>
          <a:custGeom>
            <a:avLst/>
            <a:gdLst/>
            <a:ahLst/>
            <a:cxnLst/>
            <a:rect l="l" t="t" r="r" b="b"/>
            <a:pathLst>
              <a:path w="26035" h="149860">
                <a:moveTo>
                  <a:pt x="25946" y="0"/>
                </a:moveTo>
                <a:lnTo>
                  <a:pt x="10888" y="63836"/>
                </a:lnTo>
                <a:lnTo>
                  <a:pt x="3167" y="100687"/>
                </a:lnTo>
                <a:lnTo>
                  <a:pt x="348" y="124567"/>
                </a:lnTo>
                <a:lnTo>
                  <a:pt x="0" y="149491"/>
                </a:lnTo>
              </a:path>
            </a:pathLst>
          </a:custGeom>
          <a:ln w="5372">
            <a:solidFill>
              <a:srgbClr val="231F20"/>
            </a:solidFill>
          </a:ln>
        </p:spPr>
        <p:txBody>
          <a:bodyPr wrap="square" lIns="0" tIns="0" rIns="0" bIns="0" rtlCol="0"/>
          <a:lstStyle/>
          <a:p>
            <a:endParaRPr/>
          </a:p>
        </p:txBody>
      </p:sp>
      <p:sp>
        <p:nvSpPr>
          <p:cNvPr id="411" name="object 411"/>
          <p:cNvSpPr/>
          <p:nvPr/>
        </p:nvSpPr>
        <p:spPr>
          <a:xfrm>
            <a:off x="1799077" y="5693543"/>
            <a:ext cx="115658" cy="153250"/>
          </a:xfrm>
          <a:prstGeom prst="rect">
            <a:avLst/>
          </a:prstGeom>
          <a:blipFill>
            <a:blip r:embed="rId14" cstate="print"/>
            <a:stretch>
              <a:fillRect/>
            </a:stretch>
          </a:blipFill>
        </p:spPr>
        <p:txBody>
          <a:bodyPr wrap="square" lIns="0" tIns="0" rIns="0" bIns="0" rtlCol="0"/>
          <a:lstStyle/>
          <a:p>
            <a:endParaRPr/>
          </a:p>
        </p:txBody>
      </p:sp>
      <p:sp>
        <p:nvSpPr>
          <p:cNvPr id="412" name="object 412"/>
          <p:cNvSpPr/>
          <p:nvPr/>
        </p:nvSpPr>
        <p:spPr>
          <a:xfrm>
            <a:off x="1576585" y="5756268"/>
            <a:ext cx="92075" cy="114935"/>
          </a:xfrm>
          <a:custGeom>
            <a:avLst/>
            <a:gdLst/>
            <a:ahLst/>
            <a:cxnLst/>
            <a:rect l="l" t="t" r="r" b="b"/>
            <a:pathLst>
              <a:path w="92075" h="114935">
                <a:moveTo>
                  <a:pt x="0" y="114312"/>
                </a:moveTo>
                <a:lnTo>
                  <a:pt x="12422" y="74791"/>
                </a:lnTo>
                <a:lnTo>
                  <a:pt x="40678" y="30505"/>
                </a:lnTo>
                <a:lnTo>
                  <a:pt x="73467" y="9294"/>
                </a:lnTo>
                <a:lnTo>
                  <a:pt x="86328" y="2532"/>
                </a:lnTo>
                <a:lnTo>
                  <a:pt x="91503" y="0"/>
                </a:lnTo>
              </a:path>
            </a:pathLst>
          </a:custGeom>
          <a:ln w="5372">
            <a:solidFill>
              <a:srgbClr val="231F20"/>
            </a:solidFill>
          </a:ln>
        </p:spPr>
        <p:txBody>
          <a:bodyPr wrap="square" lIns="0" tIns="0" rIns="0" bIns="0" rtlCol="0"/>
          <a:lstStyle/>
          <a:p>
            <a:endParaRPr/>
          </a:p>
        </p:txBody>
      </p:sp>
      <p:sp>
        <p:nvSpPr>
          <p:cNvPr id="413" name="object 413"/>
          <p:cNvSpPr/>
          <p:nvPr/>
        </p:nvSpPr>
        <p:spPr>
          <a:xfrm>
            <a:off x="1549920" y="5744869"/>
            <a:ext cx="88265" cy="135890"/>
          </a:xfrm>
          <a:custGeom>
            <a:avLst/>
            <a:gdLst/>
            <a:ahLst/>
            <a:cxnLst/>
            <a:rect l="l" t="t" r="r" b="b"/>
            <a:pathLst>
              <a:path w="88264" h="135889">
                <a:moveTo>
                  <a:pt x="0" y="135280"/>
                </a:moveTo>
                <a:lnTo>
                  <a:pt x="766" y="96937"/>
                </a:lnTo>
                <a:lnTo>
                  <a:pt x="11601" y="56936"/>
                </a:lnTo>
                <a:lnTo>
                  <a:pt x="47193" y="17128"/>
                </a:lnTo>
                <a:lnTo>
                  <a:pt x="81791" y="1107"/>
                </a:lnTo>
                <a:lnTo>
                  <a:pt x="87655" y="0"/>
                </a:lnTo>
              </a:path>
            </a:pathLst>
          </a:custGeom>
          <a:ln w="5372">
            <a:solidFill>
              <a:srgbClr val="231F20"/>
            </a:solidFill>
          </a:ln>
        </p:spPr>
        <p:txBody>
          <a:bodyPr wrap="square" lIns="0" tIns="0" rIns="0" bIns="0" rtlCol="0"/>
          <a:lstStyle/>
          <a:p>
            <a:endParaRPr/>
          </a:p>
        </p:txBody>
      </p:sp>
      <p:sp>
        <p:nvSpPr>
          <p:cNvPr id="414" name="object 414"/>
          <p:cNvSpPr/>
          <p:nvPr/>
        </p:nvSpPr>
        <p:spPr>
          <a:xfrm>
            <a:off x="1534443" y="5744869"/>
            <a:ext cx="56515" cy="77470"/>
          </a:xfrm>
          <a:custGeom>
            <a:avLst/>
            <a:gdLst/>
            <a:ahLst/>
            <a:cxnLst/>
            <a:rect l="l" t="t" r="r" b="b"/>
            <a:pathLst>
              <a:path w="56515" h="77470">
                <a:moveTo>
                  <a:pt x="197" y="77342"/>
                </a:moveTo>
                <a:lnTo>
                  <a:pt x="0" y="41951"/>
                </a:lnTo>
                <a:lnTo>
                  <a:pt x="5760" y="22097"/>
                </a:lnTo>
                <a:lnTo>
                  <a:pt x="22721" y="10531"/>
                </a:lnTo>
                <a:lnTo>
                  <a:pt x="56128" y="0"/>
                </a:lnTo>
              </a:path>
            </a:pathLst>
          </a:custGeom>
          <a:ln w="5372">
            <a:solidFill>
              <a:srgbClr val="231F20"/>
            </a:solidFill>
          </a:ln>
        </p:spPr>
        <p:txBody>
          <a:bodyPr wrap="square" lIns="0" tIns="0" rIns="0" bIns="0" rtlCol="0"/>
          <a:lstStyle/>
          <a:p>
            <a:endParaRPr/>
          </a:p>
        </p:txBody>
      </p:sp>
      <p:sp>
        <p:nvSpPr>
          <p:cNvPr id="415" name="object 415"/>
          <p:cNvSpPr/>
          <p:nvPr/>
        </p:nvSpPr>
        <p:spPr>
          <a:xfrm>
            <a:off x="1528315" y="5801934"/>
            <a:ext cx="7620" cy="27305"/>
          </a:xfrm>
          <a:custGeom>
            <a:avLst/>
            <a:gdLst/>
            <a:ahLst/>
            <a:cxnLst/>
            <a:rect l="l" t="t" r="r" b="b"/>
            <a:pathLst>
              <a:path w="7619" h="27304">
                <a:moveTo>
                  <a:pt x="0" y="1990"/>
                </a:moveTo>
                <a:lnTo>
                  <a:pt x="5086" y="0"/>
                </a:lnTo>
                <a:lnTo>
                  <a:pt x="7115" y="1928"/>
                </a:lnTo>
                <a:lnTo>
                  <a:pt x="6386" y="10107"/>
                </a:lnTo>
                <a:lnTo>
                  <a:pt x="3200" y="26869"/>
                </a:lnTo>
              </a:path>
            </a:pathLst>
          </a:custGeom>
          <a:ln w="5372">
            <a:solidFill>
              <a:srgbClr val="231F20"/>
            </a:solidFill>
          </a:ln>
        </p:spPr>
        <p:txBody>
          <a:bodyPr wrap="square" lIns="0" tIns="0" rIns="0" bIns="0" rtlCol="0"/>
          <a:lstStyle/>
          <a:p>
            <a:endParaRPr/>
          </a:p>
        </p:txBody>
      </p:sp>
      <p:sp>
        <p:nvSpPr>
          <p:cNvPr id="416" name="object 416"/>
          <p:cNvSpPr/>
          <p:nvPr/>
        </p:nvSpPr>
        <p:spPr>
          <a:xfrm>
            <a:off x="1533450" y="5852428"/>
            <a:ext cx="15875" cy="36830"/>
          </a:xfrm>
          <a:custGeom>
            <a:avLst/>
            <a:gdLst/>
            <a:ahLst/>
            <a:cxnLst/>
            <a:rect l="l" t="t" r="r" b="b"/>
            <a:pathLst>
              <a:path w="15875" h="36829">
                <a:moveTo>
                  <a:pt x="0" y="2321"/>
                </a:moveTo>
                <a:lnTo>
                  <a:pt x="9517" y="0"/>
                </a:lnTo>
                <a:lnTo>
                  <a:pt x="14273" y="2799"/>
                </a:lnTo>
                <a:lnTo>
                  <a:pt x="15693" y="13935"/>
                </a:lnTo>
                <a:lnTo>
                  <a:pt x="15201" y="36624"/>
                </a:lnTo>
              </a:path>
            </a:pathLst>
          </a:custGeom>
          <a:ln w="5372">
            <a:solidFill>
              <a:srgbClr val="231F20"/>
            </a:solidFill>
          </a:ln>
        </p:spPr>
        <p:txBody>
          <a:bodyPr wrap="square" lIns="0" tIns="0" rIns="0" bIns="0" rtlCol="0"/>
          <a:lstStyle/>
          <a:p>
            <a:endParaRPr/>
          </a:p>
        </p:txBody>
      </p:sp>
      <p:sp>
        <p:nvSpPr>
          <p:cNvPr id="417" name="object 417"/>
          <p:cNvSpPr/>
          <p:nvPr/>
        </p:nvSpPr>
        <p:spPr>
          <a:xfrm>
            <a:off x="1551533" y="5857187"/>
            <a:ext cx="11430" cy="75565"/>
          </a:xfrm>
          <a:custGeom>
            <a:avLst/>
            <a:gdLst/>
            <a:ahLst/>
            <a:cxnLst/>
            <a:rect l="l" t="t" r="r" b="b"/>
            <a:pathLst>
              <a:path w="11430" h="75564">
                <a:moveTo>
                  <a:pt x="0" y="0"/>
                </a:moveTo>
                <a:lnTo>
                  <a:pt x="6395" y="2672"/>
                </a:lnTo>
                <a:lnTo>
                  <a:pt x="9682" y="7662"/>
                </a:lnTo>
                <a:lnTo>
                  <a:pt x="10899" y="18661"/>
                </a:lnTo>
                <a:lnTo>
                  <a:pt x="11087" y="39357"/>
                </a:lnTo>
                <a:lnTo>
                  <a:pt x="11087" y="75069"/>
                </a:lnTo>
              </a:path>
            </a:pathLst>
          </a:custGeom>
          <a:ln w="5372">
            <a:solidFill>
              <a:srgbClr val="231F20"/>
            </a:solidFill>
          </a:ln>
        </p:spPr>
        <p:txBody>
          <a:bodyPr wrap="square" lIns="0" tIns="0" rIns="0" bIns="0" rtlCol="0"/>
          <a:lstStyle/>
          <a:p>
            <a:endParaRPr/>
          </a:p>
        </p:txBody>
      </p:sp>
      <p:sp>
        <p:nvSpPr>
          <p:cNvPr id="418" name="object 418"/>
          <p:cNvSpPr/>
          <p:nvPr/>
        </p:nvSpPr>
        <p:spPr>
          <a:xfrm>
            <a:off x="1581673" y="5844108"/>
            <a:ext cx="24765" cy="30480"/>
          </a:xfrm>
          <a:custGeom>
            <a:avLst/>
            <a:gdLst/>
            <a:ahLst/>
            <a:cxnLst/>
            <a:rect l="l" t="t" r="r" b="b"/>
            <a:pathLst>
              <a:path w="24765" h="30479">
                <a:moveTo>
                  <a:pt x="4140" y="0"/>
                </a:moveTo>
                <a:lnTo>
                  <a:pt x="19620" y="11460"/>
                </a:lnTo>
                <a:lnTo>
                  <a:pt x="24349" y="18440"/>
                </a:lnTo>
                <a:lnTo>
                  <a:pt x="17938" y="23781"/>
                </a:lnTo>
                <a:lnTo>
                  <a:pt x="0" y="30327"/>
                </a:lnTo>
              </a:path>
            </a:pathLst>
          </a:custGeom>
          <a:ln w="5372">
            <a:solidFill>
              <a:srgbClr val="231F20"/>
            </a:solidFill>
          </a:ln>
        </p:spPr>
        <p:txBody>
          <a:bodyPr wrap="square" lIns="0" tIns="0" rIns="0" bIns="0" rtlCol="0"/>
          <a:lstStyle/>
          <a:p>
            <a:endParaRPr/>
          </a:p>
        </p:txBody>
      </p:sp>
      <p:sp>
        <p:nvSpPr>
          <p:cNvPr id="419" name="object 419"/>
          <p:cNvSpPr/>
          <p:nvPr/>
        </p:nvSpPr>
        <p:spPr>
          <a:xfrm>
            <a:off x="1743571" y="6069985"/>
            <a:ext cx="31750" cy="342265"/>
          </a:xfrm>
          <a:custGeom>
            <a:avLst/>
            <a:gdLst/>
            <a:ahLst/>
            <a:cxnLst/>
            <a:rect l="l" t="t" r="r" b="b"/>
            <a:pathLst>
              <a:path w="31750" h="342264">
                <a:moveTo>
                  <a:pt x="0" y="0"/>
                </a:moveTo>
                <a:lnTo>
                  <a:pt x="31229" y="23660"/>
                </a:lnTo>
                <a:lnTo>
                  <a:pt x="15621" y="341947"/>
                </a:lnTo>
              </a:path>
            </a:pathLst>
          </a:custGeom>
          <a:ln w="5372">
            <a:solidFill>
              <a:srgbClr val="231F20"/>
            </a:solidFill>
          </a:ln>
        </p:spPr>
        <p:txBody>
          <a:bodyPr wrap="square" lIns="0" tIns="0" rIns="0" bIns="0" rtlCol="0"/>
          <a:lstStyle/>
          <a:p>
            <a:endParaRPr/>
          </a:p>
        </p:txBody>
      </p:sp>
      <p:sp>
        <p:nvSpPr>
          <p:cNvPr id="420" name="object 420"/>
          <p:cNvSpPr/>
          <p:nvPr/>
        </p:nvSpPr>
        <p:spPr>
          <a:xfrm>
            <a:off x="1216995" y="5747488"/>
            <a:ext cx="46990" cy="13335"/>
          </a:xfrm>
          <a:custGeom>
            <a:avLst/>
            <a:gdLst/>
            <a:ahLst/>
            <a:cxnLst/>
            <a:rect l="l" t="t" r="r" b="b"/>
            <a:pathLst>
              <a:path w="46990" h="13335">
                <a:moveTo>
                  <a:pt x="46431" y="0"/>
                </a:moveTo>
                <a:lnTo>
                  <a:pt x="0" y="13093"/>
                </a:lnTo>
              </a:path>
            </a:pathLst>
          </a:custGeom>
          <a:ln w="5372">
            <a:solidFill>
              <a:srgbClr val="231F20"/>
            </a:solidFill>
          </a:ln>
        </p:spPr>
        <p:txBody>
          <a:bodyPr wrap="square" lIns="0" tIns="0" rIns="0" bIns="0" rtlCol="0"/>
          <a:lstStyle/>
          <a:p>
            <a:endParaRPr/>
          </a:p>
        </p:txBody>
      </p:sp>
      <p:sp>
        <p:nvSpPr>
          <p:cNvPr id="421" name="object 421"/>
          <p:cNvSpPr/>
          <p:nvPr/>
        </p:nvSpPr>
        <p:spPr>
          <a:xfrm>
            <a:off x="547321" y="5668585"/>
            <a:ext cx="669925" cy="92075"/>
          </a:xfrm>
          <a:custGeom>
            <a:avLst/>
            <a:gdLst/>
            <a:ahLst/>
            <a:cxnLst/>
            <a:rect l="l" t="t" r="r" b="b"/>
            <a:pathLst>
              <a:path w="669925" h="92075">
                <a:moveTo>
                  <a:pt x="669671" y="91998"/>
                </a:moveTo>
                <a:lnTo>
                  <a:pt x="0" y="0"/>
                </a:lnTo>
              </a:path>
            </a:pathLst>
          </a:custGeom>
          <a:ln w="5372">
            <a:solidFill>
              <a:srgbClr val="231F20"/>
            </a:solidFill>
          </a:ln>
        </p:spPr>
        <p:txBody>
          <a:bodyPr wrap="square" lIns="0" tIns="0" rIns="0" bIns="0" rtlCol="0"/>
          <a:lstStyle/>
          <a:p>
            <a:endParaRPr/>
          </a:p>
        </p:txBody>
      </p:sp>
      <p:sp>
        <p:nvSpPr>
          <p:cNvPr id="422" name="object 422"/>
          <p:cNvSpPr/>
          <p:nvPr/>
        </p:nvSpPr>
        <p:spPr>
          <a:xfrm>
            <a:off x="554930" y="5685463"/>
            <a:ext cx="671195" cy="88265"/>
          </a:xfrm>
          <a:custGeom>
            <a:avLst/>
            <a:gdLst/>
            <a:ahLst/>
            <a:cxnLst/>
            <a:rect l="l" t="t" r="r" b="b"/>
            <a:pathLst>
              <a:path w="671194" h="88264">
                <a:moveTo>
                  <a:pt x="0" y="0"/>
                </a:moveTo>
                <a:lnTo>
                  <a:pt x="670941" y="88214"/>
                </a:lnTo>
              </a:path>
            </a:pathLst>
          </a:custGeom>
          <a:ln w="5372">
            <a:solidFill>
              <a:srgbClr val="231F20"/>
            </a:solidFill>
          </a:ln>
        </p:spPr>
        <p:txBody>
          <a:bodyPr wrap="square" lIns="0" tIns="0" rIns="0" bIns="0" rtlCol="0"/>
          <a:lstStyle/>
          <a:p>
            <a:endParaRPr/>
          </a:p>
        </p:txBody>
      </p:sp>
      <p:sp>
        <p:nvSpPr>
          <p:cNvPr id="423" name="object 423"/>
          <p:cNvSpPr/>
          <p:nvPr/>
        </p:nvSpPr>
        <p:spPr>
          <a:xfrm>
            <a:off x="1216995" y="5773675"/>
            <a:ext cx="8890" cy="493395"/>
          </a:xfrm>
          <a:custGeom>
            <a:avLst/>
            <a:gdLst/>
            <a:ahLst/>
            <a:cxnLst/>
            <a:rect l="l" t="t" r="r" b="b"/>
            <a:pathLst>
              <a:path w="8890" h="493395">
                <a:moveTo>
                  <a:pt x="8877" y="0"/>
                </a:moveTo>
                <a:lnTo>
                  <a:pt x="0" y="492785"/>
                </a:lnTo>
              </a:path>
            </a:pathLst>
          </a:custGeom>
          <a:ln w="5372">
            <a:solidFill>
              <a:srgbClr val="231F20"/>
            </a:solidFill>
          </a:ln>
        </p:spPr>
        <p:txBody>
          <a:bodyPr wrap="square" lIns="0" tIns="0" rIns="0" bIns="0" rtlCol="0"/>
          <a:lstStyle/>
          <a:p>
            <a:endParaRPr/>
          </a:p>
        </p:txBody>
      </p:sp>
      <p:sp>
        <p:nvSpPr>
          <p:cNvPr id="424" name="object 424"/>
          <p:cNvSpPr/>
          <p:nvPr/>
        </p:nvSpPr>
        <p:spPr>
          <a:xfrm>
            <a:off x="898028" y="6075108"/>
            <a:ext cx="779780" cy="328930"/>
          </a:xfrm>
          <a:custGeom>
            <a:avLst/>
            <a:gdLst/>
            <a:ahLst/>
            <a:cxnLst/>
            <a:rect l="l" t="t" r="r" b="b"/>
            <a:pathLst>
              <a:path w="779780" h="328929">
                <a:moveTo>
                  <a:pt x="0" y="328307"/>
                </a:moveTo>
                <a:lnTo>
                  <a:pt x="779208" y="0"/>
                </a:lnTo>
              </a:path>
            </a:pathLst>
          </a:custGeom>
          <a:ln w="5372">
            <a:solidFill>
              <a:srgbClr val="231F20"/>
            </a:solidFill>
          </a:ln>
        </p:spPr>
        <p:txBody>
          <a:bodyPr wrap="square" lIns="0" tIns="0" rIns="0" bIns="0" rtlCol="0"/>
          <a:lstStyle/>
          <a:p>
            <a:endParaRPr/>
          </a:p>
        </p:txBody>
      </p:sp>
      <p:sp>
        <p:nvSpPr>
          <p:cNvPr id="425" name="object 425"/>
          <p:cNvSpPr/>
          <p:nvPr/>
        </p:nvSpPr>
        <p:spPr>
          <a:xfrm>
            <a:off x="1023838" y="6093649"/>
            <a:ext cx="751205" cy="318770"/>
          </a:xfrm>
          <a:custGeom>
            <a:avLst/>
            <a:gdLst/>
            <a:ahLst/>
            <a:cxnLst/>
            <a:rect l="l" t="t" r="r" b="b"/>
            <a:pathLst>
              <a:path w="751205" h="318770">
                <a:moveTo>
                  <a:pt x="0" y="318287"/>
                </a:moveTo>
                <a:lnTo>
                  <a:pt x="750963" y="0"/>
                </a:lnTo>
              </a:path>
            </a:pathLst>
          </a:custGeom>
          <a:ln w="5372">
            <a:solidFill>
              <a:srgbClr val="231F20"/>
            </a:solidFill>
          </a:ln>
        </p:spPr>
        <p:txBody>
          <a:bodyPr wrap="square" lIns="0" tIns="0" rIns="0" bIns="0" rtlCol="0"/>
          <a:lstStyle/>
          <a:p>
            <a:endParaRPr/>
          </a:p>
        </p:txBody>
      </p:sp>
      <p:sp>
        <p:nvSpPr>
          <p:cNvPr id="426" name="object 426"/>
          <p:cNvSpPr/>
          <p:nvPr/>
        </p:nvSpPr>
        <p:spPr>
          <a:xfrm>
            <a:off x="1735430" y="6106895"/>
            <a:ext cx="8255" cy="356870"/>
          </a:xfrm>
          <a:custGeom>
            <a:avLst/>
            <a:gdLst/>
            <a:ahLst/>
            <a:cxnLst/>
            <a:rect l="l" t="t" r="r" b="b"/>
            <a:pathLst>
              <a:path w="8255" h="356870">
                <a:moveTo>
                  <a:pt x="8140" y="0"/>
                </a:moveTo>
                <a:lnTo>
                  <a:pt x="0" y="356514"/>
                </a:lnTo>
              </a:path>
            </a:pathLst>
          </a:custGeom>
          <a:ln w="5372">
            <a:solidFill>
              <a:srgbClr val="231F20"/>
            </a:solidFill>
          </a:ln>
        </p:spPr>
        <p:txBody>
          <a:bodyPr wrap="square" lIns="0" tIns="0" rIns="0" bIns="0" rtlCol="0"/>
          <a:lstStyle/>
          <a:p>
            <a:endParaRPr/>
          </a:p>
        </p:txBody>
      </p:sp>
      <p:sp>
        <p:nvSpPr>
          <p:cNvPr id="427" name="object 427"/>
          <p:cNvSpPr/>
          <p:nvPr/>
        </p:nvSpPr>
        <p:spPr>
          <a:xfrm>
            <a:off x="1658763" y="6148269"/>
            <a:ext cx="0" cy="315595"/>
          </a:xfrm>
          <a:custGeom>
            <a:avLst/>
            <a:gdLst/>
            <a:ahLst/>
            <a:cxnLst/>
            <a:rect l="l" t="t" r="r" b="b"/>
            <a:pathLst>
              <a:path h="315595">
                <a:moveTo>
                  <a:pt x="0" y="0"/>
                </a:moveTo>
                <a:lnTo>
                  <a:pt x="0" y="315137"/>
                </a:lnTo>
              </a:path>
            </a:pathLst>
          </a:custGeom>
          <a:ln w="5372">
            <a:solidFill>
              <a:srgbClr val="231F20"/>
            </a:solidFill>
          </a:ln>
        </p:spPr>
        <p:txBody>
          <a:bodyPr wrap="square" lIns="0" tIns="0" rIns="0" bIns="0" rtlCol="0"/>
          <a:lstStyle/>
          <a:p>
            <a:endParaRPr/>
          </a:p>
        </p:txBody>
      </p:sp>
      <p:sp>
        <p:nvSpPr>
          <p:cNvPr id="428" name="object 428"/>
          <p:cNvSpPr/>
          <p:nvPr/>
        </p:nvSpPr>
        <p:spPr>
          <a:xfrm>
            <a:off x="1562621" y="6180013"/>
            <a:ext cx="8890" cy="277495"/>
          </a:xfrm>
          <a:custGeom>
            <a:avLst/>
            <a:gdLst/>
            <a:ahLst/>
            <a:cxnLst/>
            <a:rect l="l" t="t" r="r" b="b"/>
            <a:pathLst>
              <a:path w="8890" h="277495">
                <a:moveTo>
                  <a:pt x="8407" y="0"/>
                </a:moveTo>
                <a:lnTo>
                  <a:pt x="0" y="277037"/>
                </a:lnTo>
              </a:path>
            </a:pathLst>
          </a:custGeom>
          <a:ln w="5372">
            <a:solidFill>
              <a:srgbClr val="231F20"/>
            </a:solidFill>
          </a:ln>
        </p:spPr>
        <p:txBody>
          <a:bodyPr wrap="square" lIns="0" tIns="0" rIns="0" bIns="0" rtlCol="0"/>
          <a:lstStyle/>
          <a:p>
            <a:endParaRPr/>
          </a:p>
        </p:txBody>
      </p:sp>
      <p:sp>
        <p:nvSpPr>
          <p:cNvPr id="429" name="object 429"/>
          <p:cNvSpPr/>
          <p:nvPr/>
        </p:nvSpPr>
        <p:spPr>
          <a:xfrm>
            <a:off x="1463475" y="6224891"/>
            <a:ext cx="1905" cy="238760"/>
          </a:xfrm>
          <a:custGeom>
            <a:avLst/>
            <a:gdLst/>
            <a:ahLst/>
            <a:cxnLst/>
            <a:rect l="l" t="t" r="r" b="b"/>
            <a:pathLst>
              <a:path w="1905" h="238760">
                <a:moveTo>
                  <a:pt x="1638" y="0"/>
                </a:moveTo>
                <a:lnTo>
                  <a:pt x="0" y="238518"/>
                </a:lnTo>
              </a:path>
            </a:pathLst>
          </a:custGeom>
          <a:ln w="5372">
            <a:solidFill>
              <a:srgbClr val="231F20"/>
            </a:solidFill>
          </a:ln>
        </p:spPr>
        <p:txBody>
          <a:bodyPr wrap="square" lIns="0" tIns="0" rIns="0" bIns="0" rtlCol="0"/>
          <a:lstStyle/>
          <a:p>
            <a:endParaRPr/>
          </a:p>
        </p:txBody>
      </p:sp>
      <p:sp>
        <p:nvSpPr>
          <p:cNvPr id="430" name="object 430"/>
          <p:cNvSpPr/>
          <p:nvPr/>
        </p:nvSpPr>
        <p:spPr>
          <a:xfrm>
            <a:off x="1361824" y="6273030"/>
            <a:ext cx="4445" cy="176530"/>
          </a:xfrm>
          <a:custGeom>
            <a:avLst/>
            <a:gdLst/>
            <a:ahLst/>
            <a:cxnLst/>
            <a:rect l="l" t="t" r="r" b="b"/>
            <a:pathLst>
              <a:path w="4444" h="176529">
                <a:moveTo>
                  <a:pt x="3822" y="0"/>
                </a:moveTo>
                <a:lnTo>
                  <a:pt x="0" y="176403"/>
                </a:lnTo>
              </a:path>
            </a:pathLst>
          </a:custGeom>
          <a:ln w="5372">
            <a:solidFill>
              <a:srgbClr val="231F20"/>
            </a:solidFill>
          </a:ln>
        </p:spPr>
        <p:txBody>
          <a:bodyPr wrap="square" lIns="0" tIns="0" rIns="0" bIns="0" rtlCol="0"/>
          <a:lstStyle/>
          <a:p>
            <a:endParaRPr/>
          </a:p>
        </p:txBody>
      </p:sp>
      <p:sp>
        <p:nvSpPr>
          <p:cNvPr id="431" name="object 431"/>
          <p:cNvSpPr/>
          <p:nvPr/>
        </p:nvSpPr>
        <p:spPr>
          <a:xfrm>
            <a:off x="1250007" y="6318541"/>
            <a:ext cx="0" cy="126364"/>
          </a:xfrm>
          <a:custGeom>
            <a:avLst/>
            <a:gdLst/>
            <a:ahLst/>
            <a:cxnLst/>
            <a:rect l="l" t="t" r="r" b="b"/>
            <a:pathLst>
              <a:path h="126364">
                <a:moveTo>
                  <a:pt x="0" y="0"/>
                </a:moveTo>
                <a:lnTo>
                  <a:pt x="0" y="125806"/>
                </a:lnTo>
              </a:path>
            </a:pathLst>
          </a:custGeom>
          <a:ln w="5372">
            <a:solidFill>
              <a:srgbClr val="231F20"/>
            </a:solidFill>
          </a:ln>
        </p:spPr>
        <p:txBody>
          <a:bodyPr wrap="square" lIns="0" tIns="0" rIns="0" bIns="0" rtlCol="0"/>
          <a:lstStyle/>
          <a:p>
            <a:endParaRPr/>
          </a:p>
        </p:txBody>
      </p:sp>
      <p:sp>
        <p:nvSpPr>
          <p:cNvPr id="432" name="object 432"/>
          <p:cNvSpPr/>
          <p:nvPr/>
        </p:nvSpPr>
        <p:spPr>
          <a:xfrm>
            <a:off x="1125515" y="6368696"/>
            <a:ext cx="635" cy="88900"/>
          </a:xfrm>
          <a:custGeom>
            <a:avLst/>
            <a:gdLst/>
            <a:ahLst/>
            <a:cxnLst/>
            <a:rect l="l" t="t" r="r" b="b"/>
            <a:pathLst>
              <a:path w="634" h="88900">
                <a:moveTo>
                  <a:pt x="368" y="0"/>
                </a:moveTo>
                <a:lnTo>
                  <a:pt x="0" y="88353"/>
                </a:lnTo>
              </a:path>
            </a:pathLst>
          </a:custGeom>
          <a:ln w="5372">
            <a:solidFill>
              <a:srgbClr val="231F20"/>
            </a:solidFill>
          </a:ln>
        </p:spPr>
        <p:txBody>
          <a:bodyPr wrap="square" lIns="0" tIns="0" rIns="0" bIns="0" rtlCol="0"/>
          <a:lstStyle/>
          <a:p>
            <a:endParaRPr/>
          </a:p>
        </p:txBody>
      </p:sp>
      <p:sp>
        <p:nvSpPr>
          <p:cNvPr id="433" name="object 433"/>
          <p:cNvSpPr/>
          <p:nvPr/>
        </p:nvSpPr>
        <p:spPr>
          <a:xfrm>
            <a:off x="1276049" y="5793742"/>
            <a:ext cx="382905" cy="289560"/>
          </a:xfrm>
          <a:custGeom>
            <a:avLst/>
            <a:gdLst/>
            <a:ahLst/>
            <a:cxnLst/>
            <a:rect l="l" t="t" r="r" b="b"/>
            <a:pathLst>
              <a:path w="382905" h="289560">
                <a:moveTo>
                  <a:pt x="382714" y="289153"/>
                </a:moveTo>
                <a:lnTo>
                  <a:pt x="0" y="0"/>
                </a:lnTo>
              </a:path>
            </a:pathLst>
          </a:custGeom>
          <a:ln w="5372">
            <a:solidFill>
              <a:srgbClr val="231F20"/>
            </a:solidFill>
          </a:ln>
        </p:spPr>
        <p:txBody>
          <a:bodyPr wrap="square" lIns="0" tIns="0" rIns="0" bIns="0" rtlCol="0"/>
          <a:lstStyle/>
          <a:p>
            <a:endParaRPr/>
          </a:p>
        </p:txBody>
      </p:sp>
      <p:sp>
        <p:nvSpPr>
          <p:cNvPr id="434" name="object 434"/>
          <p:cNvSpPr/>
          <p:nvPr/>
        </p:nvSpPr>
        <p:spPr>
          <a:xfrm>
            <a:off x="1225872" y="5771540"/>
            <a:ext cx="43815" cy="478155"/>
          </a:xfrm>
          <a:custGeom>
            <a:avLst/>
            <a:gdLst/>
            <a:ahLst/>
            <a:cxnLst/>
            <a:rect l="l" t="t" r="r" b="b"/>
            <a:pathLst>
              <a:path w="43815" h="478154">
                <a:moveTo>
                  <a:pt x="37553" y="477913"/>
                </a:moveTo>
                <a:lnTo>
                  <a:pt x="43205" y="2133"/>
                </a:lnTo>
                <a:lnTo>
                  <a:pt x="27774" y="0"/>
                </a:lnTo>
                <a:lnTo>
                  <a:pt x="0" y="0"/>
                </a:lnTo>
              </a:path>
            </a:pathLst>
          </a:custGeom>
          <a:ln w="5372">
            <a:solidFill>
              <a:srgbClr val="231F20"/>
            </a:solidFill>
          </a:ln>
        </p:spPr>
        <p:txBody>
          <a:bodyPr wrap="square" lIns="0" tIns="0" rIns="0" bIns="0" rtlCol="0"/>
          <a:lstStyle/>
          <a:p>
            <a:endParaRPr/>
          </a:p>
        </p:txBody>
      </p:sp>
      <p:sp>
        <p:nvSpPr>
          <p:cNvPr id="435" name="object 435"/>
          <p:cNvSpPr/>
          <p:nvPr/>
        </p:nvSpPr>
        <p:spPr>
          <a:xfrm>
            <a:off x="1230312" y="5751503"/>
            <a:ext cx="36830" cy="13970"/>
          </a:xfrm>
          <a:custGeom>
            <a:avLst/>
            <a:gdLst/>
            <a:ahLst/>
            <a:cxnLst/>
            <a:rect l="l" t="t" r="r" b="b"/>
            <a:pathLst>
              <a:path w="36830" h="13970">
                <a:moveTo>
                  <a:pt x="0" y="9080"/>
                </a:moveTo>
                <a:lnTo>
                  <a:pt x="9893" y="7137"/>
                </a:lnTo>
                <a:lnTo>
                  <a:pt x="13817" y="13436"/>
                </a:lnTo>
                <a:lnTo>
                  <a:pt x="36715" y="4762"/>
                </a:lnTo>
                <a:lnTo>
                  <a:pt x="25247" y="4762"/>
                </a:lnTo>
                <a:lnTo>
                  <a:pt x="22872" y="0"/>
                </a:lnTo>
              </a:path>
            </a:pathLst>
          </a:custGeom>
          <a:ln w="5372">
            <a:solidFill>
              <a:srgbClr val="231F20"/>
            </a:solidFill>
          </a:ln>
        </p:spPr>
        <p:txBody>
          <a:bodyPr wrap="square" lIns="0" tIns="0" rIns="0" bIns="0" rtlCol="0"/>
          <a:lstStyle/>
          <a:p>
            <a:endParaRPr/>
          </a:p>
        </p:txBody>
      </p:sp>
      <p:sp>
        <p:nvSpPr>
          <p:cNvPr id="436" name="object 436"/>
          <p:cNvSpPr/>
          <p:nvPr/>
        </p:nvSpPr>
        <p:spPr>
          <a:xfrm>
            <a:off x="1254621" y="5762467"/>
            <a:ext cx="27305" cy="9525"/>
          </a:xfrm>
          <a:custGeom>
            <a:avLst/>
            <a:gdLst/>
            <a:ahLst/>
            <a:cxnLst/>
            <a:rect l="l" t="t" r="r" b="b"/>
            <a:pathLst>
              <a:path w="27305" h="9525">
                <a:moveTo>
                  <a:pt x="0" y="2476"/>
                </a:moveTo>
                <a:lnTo>
                  <a:pt x="12407" y="0"/>
                </a:lnTo>
                <a:lnTo>
                  <a:pt x="27165" y="4737"/>
                </a:lnTo>
                <a:lnTo>
                  <a:pt x="8801" y="9067"/>
                </a:lnTo>
                <a:lnTo>
                  <a:pt x="0" y="2476"/>
                </a:lnTo>
                <a:close/>
              </a:path>
            </a:pathLst>
          </a:custGeom>
          <a:ln w="5372">
            <a:solidFill>
              <a:srgbClr val="231F20"/>
            </a:solidFill>
          </a:ln>
        </p:spPr>
        <p:txBody>
          <a:bodyPr wrap="square" lIns="0" tIns="0" rIns="0" bIns="0" rtlCol="0"/>
          <a:lstStyle/>
          <a:p>
            <a:endParaRPr/>
          </a:p>
        </p:txBody>
      </p:sp>
      <p:sp>
        <p:nvSpPr>
          <p:cNvPr id="437" name="object 437"/>
          <p:cNvSpPr/>
          <p:nvPr/>
        </p:nvSpPr>
        <p:spPr>
          <a:xfrm>
            <a:off x="1275676" y="5859277"/>
            <a:ext cx="306070" cy="256540"/>
          </a:xfrm>
          <a:custGeom>
            <a:avLst/>
            <a:gdLst/>
            <a:ahLst/>
            <a:cxnLst/>
            <a:rect l="l" t="t" r="r" b="b"/>
            <a:pathLst>
              <a:path w="306069" h="256539">
                <a:moveTo>
                  <a:pt x="305993" y="256095"/>
                </a:moveTo>
                <a:lnTo>
                  <a:pt x="0" y="0"/>
                </a:lnTo>
              </a:path>
            </a:pathLst>
          </a:custGeom>
          <a:ln w="5372">
            <a:solidFill>
              <a:srgbClr val="231F20"/>
            </a:solidFill>
          </a:ln>
        </p:spPr>
        <p:txBody>
          <a:bodyPr wrap="square" lIns="0" tIns="0" rIns="0" bIns="0" rtlCol="0"/>
          <a:lstStyle/>
          <a:p>
            <a:endParaRPr/>
          </a:p>
        </p:txBody>
      </p:sp>
      <p:sp>
        <p:nvSpPr>
          <p:cNvPr id="438" name="object 438"/>
          <p:cNvSpPr/>
          <p:nvPr/>
        </p:nvSpPr>
        <p:spPr>
          <a:xfrm>
            <a:off x="1300835" y="5901163"/>
            <a:ext cx="262255" cy="225425"/>
          </a:xfrm>
          <a:custGeom>
            <a:avLst/>
            <a:gdLst/>
            <a:ahLst/>
            <a:cxnLst/>
            <a:rect l="l" t="t" r="r" b="b"/>
            <a:pathLst>
              <a:path w="262255" h="225425">
                <a:moveTo>
                  <a:pt x="261785" y="225005"/>
                </a:moveTo>
                <a:lnTo>
                  <a:pt x="0" y="0"/>
                </a:lnTo>
              </a:path>
            </a:pathLst>
          </a:custGeom>
          <a:ln w="5372">
            <a:solidFill>
              <a:srgbClr val="231F20"/>
            </a:solidFill>
          </a:ln>
        </p:spPr>
        <p:txBody>
          <a:bodyPr wrap="square" lIns="0" tIns="0" rIns="0" bIns="0" rtlCol="0"/>
          <a:lstStyle/>
          <a:p>
            <a:endParaRPr/>
          </a:p>
        </p:txBody>
      </p:sp>
      <p:sp>
        <p:nvSpPr>
          <p:cNvPr id="439" name="object 439"/>
          <p:cNvSpPr/>
          <p:nvPr/>
        </p:nvSpPr>
        <p:spPr>
          <a:xfrm>
            <a:off x="1300831" y="5901165"/>
            <a:ext cx="0" cy="338455"/>
          </a:xfrm>
          <a:custGeom>
            <a:avLst/>
            <a:gdLst/>
            <a:ahLst/>
            <a:cxnLst/>
            <a:rect l="l" t="t" r="r" b="b"/>
            <a:pathLst>
              <a:path h="338454">
                <a:moveTo>
                  <a:pt x="0" y="0"/>
                </a:moveTo>
                <a:lnTo>
                  <a:pt x="0" y="338112"/>
                </a:lnTo>
              </a:path>
            </a:pathLst>
          </a:custGeom>
          <a:ln w="5372">
            <a:solidFill>
              <a:srgbClr val="231F20"/>
            </a:solidFill>
          </a:ln>
        </p:spPr>
        <p:txBody>
          <a:bodyPr wrap="square" lIns="0" tIns="0" rIns="0" bIns="0" rtlCol="0"/>
          <a:lstStyle/>
          <a:p>
            <a:endParaRPr/>
          </a:p>
        </p:txBody>
      </p:sp>
      <p:sp>
        <p:nvSpPr>
          <p:cNvPr id="440" name="object 440"/>
          <p:cNvSpPr/>
          <p:nvPr/>
        </p:nvSpPr>
        <p:spPr>
          <a:xfrm>
            <a:off x="1348880" y="5944684"/>
            <a:ext cx="3175" cy="269240"/>
          </a:xfrm>
          <a:custGeom>
            <a:avLst/>
            <a:gdLst/>
            <a:ahLst/>
            <a:cxnLst/>
            <a:rect l="l" t="t" r="r" b="b"/>
            <a:pathLst>
              <a:path w="3175" h="269239">
                <a:moveTo>
                  <a:pt x="2552" y="0"/>
                </a:moveTo>
                <a:lnTo>
                  <a:pt x="0" y="268770"/>
                </a:lnTo>
              </a:path>
            </a:pathLst>
          </a:custGeom>
          <a:ln w="5372">
            <a:solidFill>
              <a:srgbClr val="231F20"/>
            </a:solidFill>
          </a:ln>
        </p:spPr>
        <p:txBody>
          <a:bodyPr wrap="square" lIns="0" tIns="0" rIns="0" bIns="0" rtlCol="0"/>
          <a:lstStyle/>
          <a:p>
            <a:endParaRPr/>
          </a:p>
        </p:txBody>
      </p:sp>
      <p:sp>
        <p:nvSpPr>
          <p:cNvPr id="441" name="object 441"/>
          <p:cNvSpPr/>
          <p:nvPr/>
        </p:nvSpPr>
        <p:spPr>
          <a:xfrm>
            <a:off x="561299" y="5779129"/>
            <a:ext cx="660400" cy="92075"/>
          </a:xfrm>
          <a:custGeom>
            <a:avLst/>
            <a:gdLst/>
            <a:ahLst/>
            <a:cxnLst/>
            <a:rect l="l" t="t" r="r" b="b"/>
            <a:pathLst>
              <a:path w="660400" h="92075">
                <a:moveTo>
                  <a:pt x="660107" y="91452"/>
                </a:moveTo>
                <a:lnTo>
                  <a:pt x="0" y="0"/>
                </a:lnTo>
              </a:path>
            </a:pathLst>
          </a:custGeom>
          <a:ln w="5372">
            <a:solidFill>
              <a:srgbClr val="231F20"/>
            </a:solidFill>
          </a:ln>
        </p:spPr>
        <p:txBody>
          <a:bodyPr wrap="square" lIns="0" tIns="0" rIns="0" bIns="0" rtlCol="0"/>
          <a:lstStyle/>
          <a:p>
            <a:endParaRPr/>
          </a:p>
        </p:txBody>
      </p:sp>
      <p:sp>
        <p:nvSpPr>
          <p:cNvPr id="442" name="object 442"/>
          <p:cNvSpPr/>
          <p:nvPr/>
        </p:nvSpPr>
        <p:spPr>
          <a:xfrm>
            <a:off x="561299" y="5754034"/>
            <a:ext cx="660400" cy="88265"/>
          </a:xfrm>
          <a:custGeom>
            <a:avLst/>
            <a:gdLst/>
            <a:ahLst/>
            <a:cxnLst/>
            <a:rect l="l" t="t" r="r" b="b"/>
            <a:pathLst>
              <a:path w="660400" h="88264">
                <a:moveTo>
                  <a:pt x="660107" y="88163"/>
                </a:moveTo>
                <a:lnTo>
                  <a:pt x="0" y="0"/>
                </a:lnTo>
              </a:path>
            </a:pathLst>
          </a:custGeom>
          <a:ln w="5372">
            <a:solidFill>
              <a:srgbClr val="231F20"/>
            </a:solidFill>
          </a:ln>
        </p:spPr>
        <p:txBody>
          <a:bodyPr wrap="square" lIns="0" tIns="0" rIns="0" bIns="0" rtlCol="0"/>
          <a:lstStyle/>
          <a:p>
            <a:endParaRPr/>
          </a:p>
        </p:txBody>
      </p:sp>
      <p:sp>
        <p:nvSpPr>
          <p:cNvPr id="443" name="object 443"/>
          <p:cNvSpPr/>
          <p:nvPr/>
        </p:nvSpPr>
        <p:spPr>
          <a:xfrm>
            <a:off x="1125884" y="5859282"/>
            <a:ext cx="0" cy="448945"/>
          </a:xfrm>
          <a:custGeom>
            <a:avLst/>
            <a:gdLst/>
            <a:ahLst/>
            <a:cxnLst/>
            <a:rect l="l" t="t" r="r" b="b"/>
            <a:pathLst>
              <a:path h="448945">
                <a:moveTo>
                  <a:pt x="0" y="0"/>
                </a:moveTo>
                <a:lnTo>
                  <a:pt x="0" y="448424"/>
                </a:lnTo>
              </a:path>
            </a:pathLst>
          </a:custGeom>
          <a:ln w="5372">
            <a:solidFill>
              <a:srgbClr val="231F20"/>
            </a:solidFill>
          </a:ln>
        </p:spPr>
        <p:txBody>
          <a:bodyPr wrap="square" lIns="0" tIns="0" rIns="0" bIns="0" rtlCol="0"/>
          <a:lstStyle/>
          <a:p>
            <a:endParaRPr/>
          </a:p>
        </p:txBody>
      </p:sp>
      <p:sp>
        <p:nvSpPr>
          <p:cNvPr id="444" name="object 444"/>
          <p:cNvSpPr/>
          <p:nvPr/>
        </p:nvSpPr>
        <p:spPr>
          <a:xfrm>
            <a:off x="1148899" y="5861502"/>
            <a:ext cx="7620" cy="436245"/>
          </a:xfrm>
          <a:custGeom>
            <a:avLst/>
            <a:gdLst/>
            <a:ahLst/>
            <a:cxnLst/>
            <a:rect l="l" t="t" r="r" b="b"/>
            <a:pathLst>
              <a:path w="7619" h="436245">
                <a:moveTo>
                  <a:pt x="7048" y="0"/>
                </a:moveTo>
                <a:lnTo>
                  <a:pt x="0" y="436206"/>
                </a:lnTo>
              </a:path>
            </a:pathLst>
          </a:custGeom>
          <a:ln w="5372">
            <a:solidFill>
              <a:srgbClr val="231F20"/>
            </a:solidFill>
          </a:ln>
        </p:spPr>
        <p:txBody>
          <a:bodyPr wrap="square" lIns="0" tIns="0" rIns="0" bIns="0" rtlCol="0"/>
          <a:lstStyle/>
          <a:p>
            <a:endParaRPr/>
          </a:p>
        </p:txBody>
      </p:sp>
      <p:sp>
        <p:nvSpPr>
          <p:cNvPr id="445" name="object 445"/>
          <p:cNvSpPr/>
          <p:nvPr/>
        </p:nvSpPr>
        <p:spPr>
          <a:xfrm>
            <a:off x="1197899" y="5867852"/>
            <a:ext cx="4445" cy="405765"/>
          </a:xfrm>
          <a:custGeom>
            <a:avLst/>
            <a:gdLst/>
            <a:ahLst/>
            <a:cxnLst/>
            <a:rect l="l" t="t" r="r" b="b"/>
            <a:pathLst>
              <a:path w="4444" h="405764">
                <a:moveTo>
                  <a:pt x="3962" y="0"/>
                </a:moveTo>
                <a:lnTo>
                  <a:pt x="0" y="405180"/>
                </a:lnTo>
              </a:path>
            </a:pathLst>
          </a:custGeom>
          <a:ln w="5372">
            <a:solidFill>
              <a:srgbClr val="231F20"/>
            </a:solidFill>
          </a:ln>
        </p:spPr>
        <p:txBody>
          <a:bodyPr wrap="square" lIns="0" tIns="0" rIns="0" bIns="0" rtlCol="0"/>
          <a:lstStyle/>
          <a:p>
            <a:endParaRPr/>
          </a:p>
        </p:txBody>
      </p:sp>
      <p:sp>
        <p:nvSpPr>
          <p:cNvPr id="446" name="object 446"/>
          <p:cNvSpPr/>
          <p:nvPr/>
        </p:nvSpPr>
        <p:spPr>
          <a:xfrm>
            <a:off x="2207521" y="5614733"/>
            <a:ext cx="1479550" cy="357505"/>
          </a:xfrm>
          <a:custGeom>
            <a:avLst/>
            <a:gdLst/>
            <a:ahLst/>
            <a:cxnLst/>
            <a:rect l="l" t="t" r="r" b="b"/>
            <a:pathLst>
              <a:path w="1479550" h="357504">
                <a:moveTo>
                  <a:pt x="18897" y="155308"/>
                </a:moveTo>
                <a:lnTo>
                  <a:pt x="170180" y="66827"/>
                </a:lnTo>
                <a:lnTo>
                  <a:pt x="511543" y="7950"/>
                </a:lnTo>
                <a:lnTo>
                  <a:pt x="897559" y="0"/>
                </a:lnTo>
                <a:lnTo>
                  <a:pt x="1266050" y="33172"/>
                </a:lnTo>
                <a:lnTo>
                  <a:pt x="1479423" y="145668"/>
                </a:lnTo>
                <a:lnTo>
                  <a:pt x="1479423" y="205854"/>
                </a:lnTo>
                <a:lnTo>
                  <a:pt x="1167130" y="357504"/>
                </a:lnTo>
                <a:lnTo>
                  <a:pt x="395160" y="357504"/>
                </a:lnTo>
                <a:lnTo>
                  <a:pt x="18897" y="231000"/>
                </a:lnTo>
                <a:lnTo>
                  <a:pt x="4724" y="206843"/>
                </a:lnTo>
                <a:lnTo>
                  <a:pt x="0" y="190906"/>
                </a:lnTo>
                <a:lnTo>
                  <a:pt x="4724" y="176093"/>
                </a:lnTo>
                <a:lnTo>
                  <a:pt x="18897" y="155308"/>
                </a:lnTo>
                <a:close/>
              </a:path>
            </a:pathLst>
          </a:custGeom>
          <a:ln w="5372">
            <a:solidFill>
              <a:srgbClr val="070908"/>
            </a:solidFill>
          </a:ln>
        </p:spPr>
        <p:txBody>
          <a:bodyPr wrap="square" lIns="0" tIns="0" rIns="0" bIns="0" rtlCol="0"/>
          <a:lstStyle/>
          <a:p>
            <a:endParaRPr/>
          </a:p>
        </p:txBody>
      </p:sp>
      <p:sp>
        <p:nvSpPr>
          <p:cNvPr id="447" name="object 447"/>
          <p:cNvSpPr/>
          <p:nvPr/>
        </p:nvSpPr>
        <p:spPr>
          <a:xfrm>
            <a:off x="2251645" y="5858798"/>
            <a:ext cx="46990" cy="439420"/>
          </a:xfrm>
          <a:custGeom>
            <a:avLst/>
            <a:gdLst/>
            <a:ahLst/>
            <a:cxnLst/>
            <a:rect l="l" t="t" r="r" b="b"/>
            <a:pathLst>
              <a:path w="46989" h="439420">
                <a:moveTo>
                  <a:pt x="0" y="0"/>
                </a:moveTo>
                <a:lnTo>
                  <a:pt x="46558" y="438873"/>
                </a:lnTo>
              </a:path>
            </a:pathLst>
          </a:custGeom>
          <a:ln w="5372">
            <a:solidFill>
              <a:srgbClr val="070908"/>
            </a:solidFill>
          </a:ln>
        </p:spPr>
        <p:txBody>
          <a:bodyPr wrap="square" lIns="0" tIns="0" rIns="0" bIns="0" rtlCol="0"/>
          <a:lstStyle/>
          <a:p>
            <a:endParaRPr/>
          </a:p>
        </p:txBody>
      </p:sp>
      <p:sp>
        <p:nvSpPr>
          <p:cNvPr id="448" name="object 448"/>
          <p:cNvSpPr/>
          <p:nvPr/>
        </p:nvSpPr>
        <p:spPr>
          <a:xfrm>
            <a:off x="2298203" y="6297668"/>
            <a:ext cx="356870" cy="200025"/>
          </a:xfrm>
          <a:custGeom>
            <a:avLst/>
            <a:gdLst/>
            <a:ahLst/>
            <a:cxnLst/>
            <a:rect l="l" t="t" r="r" b="b"/>
            <a:pathLst>
              <a:path w="356869" h="200025">
                <a:moveTo>
                  <a:pt x="0" y="0"/>
                </a:moveTo>
                <a:lnTo>
                  <a:pt x="356870" y="199783"/>
                </a:lnTo>
              </a:path>
            </a:pathLst>
          </a:custGeom>
          <a:ln w="5372">
            <a:solidFill>
              <a:srgbClr val="070908"/>
            </a:solidFill>
          </a:ln>
        </p:spPr>
        <p:txBody>
          <a:bodyPr wrap="square" lIns="0" tIns="0" rIns="0" bIns="0" rtlCol="0"/>
          <a:lstStyle/>
          <a:p>
            <a:endParaRPr/>
          </a:p>
        </p:txBody>
      </p:sp>
      <p:sp>
        <p:nvSpPr>
          <p:cNvPr id="449" name="object 449"/>
          <p:cNvSpPr/>
          <p:nvPr/>
        </p:nvSpPr>
        <p:spPr>
          <a:xfrm>
            <a:off x="2655068" y="6497457"/>
            <a:ext cx="669290" cy="0"/>
          </a:xfrm>
          <a:custGeom>
            <a:avLst/>
            <a:gdLst/>
            <a:ahLst/>
            <a:cxnLst/>
            <a:rect l="l" t="t" r="r" b="b"/>
            <a:pathLst>
              <a:path w="669289">
                <a:moveTo>
                  <a:pt x="0" y="0"/>
                </a:moveTo>
                <a:lnTo>
                  <a:pt x="669150" y="0"/>
                </a:lnTo>
              </a:path>
            </a:pathLst>
          </a:custGeom>
          <a:ln w="5372">
            <a:solidFill>
              <a:srgbClr val="070908"/>
            </a:solidFill>
          </a:ln>
        </p:spPr>
        <p:txBody>
          <a:bodyPr wrap="square" lIns="0" tIns="0" rIns="0" bIns="0" rtlCol="0"/>
          <a:lstStyle/>
          <a:p>
            <a:endParaRPr/>
          </a:p>
        </p:txBody>
      </p:sp>
      <p:sp>
        <p:nvSpPr>
          <p:cNvPr id="450" name="object 450"/>
          <p:cNvSpPr/>
          <p:nvPr/>
        </p:nvSpPr>
        <p:spPr>
          <a:xfrm>
            <a:off x="3324225" y="6280211"/>
            <a:ext cx="281305" cy="217804"/>
          </a:xfrm>
          <a:custGeom>
            <a:avLst/>
            <a:gdLst/>
            <a:ahLst/>
            <a:cxnLst/>
            <a:rect l="l" t="t" r="r" b="b"/>
            <a:pathLst>
              <a:path w="281304" h="217804">
                <a:moveTo>
                  <a:pt x="0" y="217246"/>
                </a:moveTo>
                <a:lnTo>
                  <a:pt x="281254" y="0"/>
                </a:lnTo>
              </a:path>
            </a:pathLst>
          </a:custGeom>
          <a:ln w="5372">
            <a:solidFill>
              <a:srgbClr val="070908"/>
            </a:solidFill>
          </a:ln>
        </p:spPr>
        <p:txBody>
          <a:bodyPr wrap="square" lIns="0" tIns="0" rIns="0" bIns="0" rtlCol="0"/>
          <a:lstStyle/>
          <a:p>
            <a:endParaRPr/>
          </a:p>
        </p:txBody>
      </p:sp>
      <p:sp>
        <p:nvSpPr>
          <p:cNvPr id="451" name="object 451"/>
          <p:cNvSpPr/>
          <p:nvPr/>
        </p:nvSpPr>
        <p:spPr>
          <a:xfrm>
            <a:off x="3605485" y="5834360"/>
            <a:ext cx="53340" cy="446405"/>
          </a:xfrm>
          <a:custGeom>
            <a:avLst/>
            <a:gdLst/>
            <a:ahLst/>
            <a:cxnLst/>
            <a:rect l="l" t="t" r="r" b="b"/>
            <a:pathLst>
              <a:path w="53339" h="446404">
                <a:moveTo>
                  <a:pt x="0" y="445846"/>
                </a:moveTo>
                <a:lnTo>
                  <a:pt x="53111" y="0"/>
                </a:lnTo>
              </a:path>
            </a:pathLst>
          </a:custGeom>
          <a:ln w="5372">
            <a:solidFill>
              <a:srgbClr val="070908"/>
            </a:solidFill>
          </a:ln>
        </p:spPr>
        <p:txBody>
          <a:bodyPr wrap="square" lIns="0" tIns="0" rIns="0" bIns="0" rtlCol="0"/>
          <a:lstStyle/>
          <a:p>
            <a:endParaRPr/>
          </a:p>
        </p:txBody>
      </p:sp>
      <p:sp>
        <p:nvSpPr>
          <p:cNvPr id="452" name="object 452"/>
          <p:cNvSpPr/>
          <p:nvPr/>
        </p:nvSpPr>
        <p:spPr>
          <a:xfrm>
            <a:off x="2357541" y="5677107"/>
            <a:ext cx="1329690" cy="182245"/>
          </a:xfrm>
          <a:custGeom>
            <a:avLst/>
            <a:gdLst/>
            <a:ahLst/>
            <a:cxnLst/>
            <a:rect l="l" t="t" r="r" b="b"/>
            <a:pathLst>
              <a:path w="1329689" h="182245">
                <a:moveTo>
                  <a:pt x="1084033" y="39293"/>
                </a:moveTo>
                <a:lnTo>
                  <a:pt x="747483" y="0"/>
                </a:lnTo>
                <a:lnTo>
                  <a:pt x="375259" y="9296"/>
                </a:lnTo>
                <a:lnTo>
                  <a:pt x="51117" y="65112"/>
                </a:lnTo>
                <a:lnTo>
                  <a:pt x="0" y="104686"/>
                </a:lnTo>
                <a:lnTo>
                  <a:pt x="260489" y="181686"/>
                </a:lnTo>
                <a:lnTo>
                  <a:pt x="983208" y="173697"/>
                </a:lnTo>
                <a:lnTo>
                  <a:pt x="1231379" y="94589"/>
                </a:lnTo>
                <a:lnTo>
                  <a:pt x="1272515" y="77339"/>
                </a:lnTo>
                <a:lnTo>
                  <a:pt x="1296438" y="70413"/>
                </a:lnTo>
                <a:lnTo>
                  <a:pt x="1312335" y="72752"/>
                </a:lnTo>
                <a:lnTo>
                  <a:pt x="1329397" y="83299"/>
                </a:lnTo>
              </a:path>
            </a:pathLst>
          </a:custGeom>
          <a:ln w="5372">
            <a:solidFill>
              <a:srgbClr val="070908"/>
            </a:solidFill>
          </a:ln>
        </p:spPr>
        <p:txBody>
          <a:bodyPr wrap="square" lIns="0" tIns="0" rIns="0" bIns="0" rtlCol="0"/>
          <a:lstStyle/>
          <a:p>
            <a:endParaRPr/>
          </a:p>
        </p:txBody>
      </p:sp>
      <p:sp>
        <p:nvSpPr>
          <p:cNvPr id="453" name="object 453"/>
          <p:cNvSpPr/>
          <p:nvPr/>
        </p:nvSpPr>
        <p:spPr>
          <a:xfrm>
            <a:off x="3439448" y="5647688"/>
            <a:ext cx="121920" cy="133350"/>
          </a:xfrm>
          <a:custGeom>
            <a:avLst/>
            <a:gdLst/>
            <a:ahLst/>
            <a:cxnLst/>
            <a:rect l="l" t="t" r="r" b="b"/>
            <a:pathLst>
              <a:path w="121920" h="133350">
                <a:moveTo>
                  <a:pt x="34125" y="215"/>
                </a:moveTo>
                <a:lnTo>
                  <a:pt x="13001" y="0"/>
                </a:lnTo>
                <a:lnTo>
                  <a:pt x="2626" y="7063"/>
                </a:lnTo>
                <a:lnTo>
                  <a:pt x="0" y="27829"/>
                </a:lnTo>
                <a:lnTo>
                  <a:pt x="2121" y="68719"/>
                </a:lnTo>
                <a:lnTo>
                  <a:pt x="121438" y="132955"/>
                </a:lnTo>
              </a:path>
            </a:pathLst>
          </a:custGeom>
          <a:ln w="5372">
            <a:solidFill>
              <a:srgbClr val="070908"/>
            </a:solidFill>
          </a:ln>
        </p:spPr>
        <p:txBody>
          <a:bodyPr wrap="square" lIns="0" tIns="0" rIns="0" bIns="0" rtlCol="0"/>
          <a:lstStyle/>
          <a:p>
            <a:endParaRPr/>
          </a:p>
        </p:txBody>
      </p:sp>
      <p:sp>
        <p:nvSpPr>
          <p:cNvPr id="454" name="object 454"/>
          <p:cNvSpPr/>
          <p:nvPr/>
        </p:nvSpPr>
        <p:spPr>
          <a:xfrm>
            <a:off x="3105025" y="5614480"/>
            <a:ext cx="13970" cy="62865"/>
          </a:xfrm>
          <a:custGeom>
            <a:avLst/>
            <a:gdLst/>
            <a:ahLst/>
            <a:cxnLst/>
            <a:rect l="l" t="t" r="r" b="b"/>
            <a:pathLst>
              <a:path w="13969" h="62864">
                <a:moveTo>
                  <a:pt x="0" y="62623"/>
                </a:moveTo>
                <a:lnTo>
                  <a:pt x="2211" y="25337"/>
                </a:lnTo>
                <a:lnTo>
                  <a:pt x="4403" y="6412"/>
                </a:lnTo>
                <a:lnTo>
                  <a:pt x="7886" y="0"/>
                </a:lnTo>
                <a:lnTo>
                  <a:pt x="13970" y="254"/>
                </a:lnTo>
              </a:path>
            </a:pathLst>
          </a:custGeom>
          <a:ln w="5372">
            <a:solidFill>
              <a:srgbClr val="070908"/>
            </a:solidFill>
          </a:ln>
        </p:spPr>
        <p:txBody>
          <a:bodyPr wrap="square" lIns="0" tIns="0" rIns="0" bIns="0" rtlCol="0"/>
          <a:lstStyle/>
          <a:p>
            <a:endParaRPr/>
          </a:p>
        </p:txBody>
      </p:sp>
      <p:sp>
        <p:nvSpPr>
          <p:cNvPr id="455" name="object 455"/>
          <p:cNvSpPr/>
          <p:nvPr/>
        </p:nvSpPr>
        <p:spPr>
          <a:xfrm>
            <a:off x="2719064" y="5622690"/>
            <a:ext cx="20955" cy="64135"/>
          </a:xfrm>
          <a:custGeom>
            <a:avLst/>
            <a:gdLst/>
            <a:ahLst/>
            <a:cxnLst/>
            <a:rect l="l" t="t" r="r" b="b"/>
            <a:pathLst>
              <a:path w="20955" h="64135">
                <a:moveTo>
                  <a:pt x="13741" y="63715"/>
                </a:moveTo>
                <a:lnTo>
                  <a:pt x="19891" y="35538"/>
                </a:lnTo>
                <a:lnTo>
                  <a:pt x="20510" y="19508"/>
                </a:lnTo>
                <a:lnTo>
                  <a:pt x="14309" y="9653"/>
                </a:lnTo>
                <a:lnTo>
                  <a:pt x="0" y="0"/>
                </a:lnTo>
              </a:path>
            </a:pathLst>
          </a:custGeom>
          <a:ln w="5372">
            <a:solidFill>
              <a:srgbClr val="070908"/>
            </a:solidFill>
          </a:ln>
        </p:spPr>
        <p:txBody>
          <a:bodyPr wrap="square" lIns="0" tIns="0" rIns="0" bIns="0" rtlCol="0"/>
          <a:lstStyle/>
          <a:p>
            <a:endParaRPr/>
          </a:p>
        </p:txBody>
      </p:sp>
      <p:sp>
        <p:nvSpPr>
          <p:cNvPr id="456" name="object 456"/>
          <p:cNvSpPr/>
          <p:nvPr/>
        </p:nvSpPr>
        <p:spPr>
          <a:xfrm>
            <a:off x="2377706" y="5681556"/>
            <a:ext cx="43180" cy="59690"/>
          </a:xfrm>
          <a:custGeom>
            <a:avLst/>
            <a:gdLst/>
            <a:ahLst/>
            <a:cxnLst/>
            <a:rect l="l" t="t" r="r" b="b"/>
            <a:pathLst>
              <a:path w="43180" h="59689">
                <a:moveTo>
                  <a:pt x="38988" y="59283"/>
                </a:moveTo>
                <a:lnTo>
                  <a:pt x="42666" y="37126"/>
                </a:lnTo>
                <a:lnTo>
                  <a:pt x="39830" y="23564"/>
                </a:lnTo>
                <a:lnTo>
                  <a:pt x="26826" y="13042"/>
                </a:lnTo>
                <a:lnTo>
                  <a:pt x="0" y="0"/>
                </a:lnTo>
              </a:path>
            </a:pathLst>
          </a:custGeom>
          <a:ln w="5372">
            <a:solidFill>
              <a:srgbClr val="070908"/>
            </a:solidFill>
          </a:ln>
        </p:spPr>
        <p:txBody>
          <a:bodyPr wrap="square" lIns="0" tIns="0" rIns="0" bIns="0" rtlCol="0"/>
          <a:lstStyle/>
          <a:p>
            <a:endParaRPr/>
          </a:p>
        </p:txBody>
      </p:sp>
      <p:sp>
        <p:nvSpPr>
          <p:cNvPr id="457" name="object 457"/>
          <p:cNvSpPr/>
          <p:nvPr/>
        </p:nvSpPr>
        <p:spPr>
          <a:xfrm>
            <a:off x="2243038" y="5760317"/>
            <a:ext cx="105410" cy="20320"/>
          </a:xfrm>
          <a:custGeom>
            <a:avLst/>
            <a:gdLst/>
            <a:ahLst/>
            <a:cxnLst/>
            <a:rect l="l" t="t" r="r" b="b"/>
            <a:pathLst>
              <a:path w="105410" h="20320">
                <a:moveTo>
                  <a:pt x="0" y="0"/>
                </a:moveTo>
                <a:lnTo>
                  <a:pt x="44948" y="7968"/>
                </a:lnTo>
                <a:lnTo>
                  <a:pt x="70883" y="12741"/>
                </a:lnTo>
                <a:lnTo>
                  <a:pt x="87662" y="16223"/>
                </a:lnTo>
                <a:lnTo>
                  <a:pt x="105143" y="20320"/>
                </a:lnTo>
              </a:path>
            </a:pathLst>
          </a:custGeom>
          <a:ln w="5372">
            <a:solidFill>
              <a:srgbClr val="070908"/>
            </a:solidFill>
          </a:ln>
        </p:spPr>
        <p:txBody>
          <a:bodyPr wrap="square" lIns="0" tIns="0" rIns="0" bIns="0" rtlCol="0"/>
          <a:lstStyle/>
          <a:p>
            <a:endParaRPr/>
          </a:p>
        </p:txBody>
      </p:sp>
      <p:sp>
        <p:nvSpPr>
          <p:cNvPr id="458" name="object 458"/>
          <p:cNvSpPr/>
          <p:nvPr/>
        </p:nvSpPr>
        <p:spPr>
          <a:xfrm>
            <a:off x="2582368" y="5858793"/>
            <a:ext cx="36195" cy="113664"/>
          </a:xfrm>
          <a:custGeom>
            <a:avLst/>
            <a:gdLst/>
            <a:ahLst/>
            <a:cxnLst/>
            <a:rect l="l" t="t" r="r" b="b"/>
            <a:pathLst>
              <a:path w="36194" h="113664">
                <a:moveTo>
                  <a:pt x="20312" y="113449"/>
                </a:moveTo>
                <a:lnTo>
                  <a:pt x="3878" y="54104"/>
                </a:lnTo>
                <a:lnTo>
                  <a:pt x="0" y="22505"/>
                </a:lnTo>
                <a:lnTo>
                  <a:pt x="10116" y="8016"/>
                </a:lnTo>
                <a:lnTo>
                  <a:pt x="35666" y="0"/>
                </a:lnTo>
              </a:path>
            </a:pathLst>
          </a:custGeom>
          <a:ln w="5372">
            <a:solidFill>
              <a:srgbClr val="070908"/>
            </a:solidFill>
          </a:ln>
        </p:spPr>
        <p:txBody>
          <a:bodyPr wrap="square" lIns="0" tIns="0" rIns="0" bIns="0" rtlCol="0"/>
          <a:lstStyle/>
          <a:p>
            <a:endParaRPr/>
          </a:p>
        </p:txBody>
      </p:sp>
      <p:sp>
        <p:nvSpPr>
          <p:cNvPr id="459" name="object 459"/>
          <p:cNvSpPr/>
          <p:nvPr/>
        </p:nvSpPr>
        <p:spPr>
          <a:xfrm>
            <a:off x="3340745" y="5850798"/>
            <a:ext cx="38100" cy="121920"/>
          </a:xfrm>
          <a:custGeom>
            <a:avLst/>
            <a:gdLst/>
            <a:ahLst/>
            <a:cxnLst/>
            <a:rect l="l" t="t" r="r" b="b"/>
            <a:pathLst>
              <a:path w="38100" h="121920">
                <a:moveTo>
                  <a:pt x="0" y="0"/>
                </a:moveTo>
                <a:lnTo>
                  <a:pt x="26552" y="3304"/>
                </a:lnTo>
                <a:lnTo>
                  <a:pt x="37830" y="17057"/>
                </a:lnTo>
                <a:lnTo>
                  <a:pt x="36015" y="52644"/>
                </a:lnTo>
                <a:lnTo>
                  <a:pt x="23291" y="121450"/>
                </a:lnTo>
              </a:path>
            </a:pathLst>
          </a:custGeom>
          <a:ln w="5372">
            <a:solidFill>
              <a:srgbClr val="070908"/>
            </a:solidFill>
          </a:ln>
        </p:spPr>
        <p:txBody>
          <a:bodyPr wrap="square" lIns="0" tIns="0" rIns="0" bIns="0" rtlCol="0"/>
          <a:lstStyle/>
          <a:p>
            <a:endParaRPr/>
          </a:p>
        </p:txBody>
      </p:sp>
      <p:sp>
        <p:nvSpPr>
          <p:cNvPr id="460" name="object 460"/>
          <p:cNvSpPr/>
          <p:nvPr/>
        </p:nvSpPr>
        <p:spPr>
          <a:xfrm>
            <a:off x="2593131" y="5972242"/>
            <a:ext cx="36195" cy="511175"/>
          </a:xfrm>
          <a:custGeom>
            <a:avLst/>
            <a:gdLst/>
            <a:ahLst/>
            <a:cxnLst/>
            <a:rect l="l" t="t" r="r" b="b"/>
            <a:pathLst>
              <a:path w="36194" h="511175">
                <a:moveTo>
                  <a:pt x="0" y="0"/>
                </a:moveTo>
                <a:lnTo>
                  <a:pt x="36093" y="510730"/>
                </a:lnTo>
              </a:path>
            </a:pathLst>
          </a:custGeom>
          <a:ln w="5372">
            <a:solidFill>
              <a:srgbClr val="070908"/>
            </a:solidFill>
          </a:ln>
        </p:spPr>
        <p:txBody>
          <a:bodyPr wrap="square" lIns="0" tIns="0" rIns="0" bIns="0" rtlCol="0"/>
          <a:lstStyle/>
          <a:p>
            <a:endParaRPr/>
          </a:p>
        </p:txBody>
      </p:sp>
      <p:sp>
        <p:nvSpPr>
          <p:cNvPr id="461" name="object 461"/>
          <p:cNvSpPr/>
          <p:nvPr/>
        </p:nvSpPr>
        <p:spPr>
          <a:xfrm>
            <a:off x="2661470" y="5972249"/>
            <a:ext cx="25400" cy="525780"/>
          </a:xfrm>
          <a:custGeom>
            <a:avLst/>
            <a:gdLst/>
            <a:ahLst/>
            <a:cxnLst/>
            <a:rect l="l" t="t" r="r" b="b"/>
            <a:pathLst>
              <a:path w="25400" h="525779">
                <a:moveTo>
                  <a:pt x="24803" y="525208"/>
                </a:moveTo>
                <a:lnTo>
                  <a:pt x="0" y="0"/>
                </a:lnTo>
              </a:path>
            </a:pathLst>
          </a:custGeom>
          <a:ln w="5372">
            <a:solidFill>
              <a:srgbClr val="070908"/>
            </a:solidFill>
          </a:ln>
        </p:spPr>
        <p:txBody>
          <a:bodyPr wrap="square" lIns="0" tIns="0" rIns="0" bIns="0" rtlCol="0"/>
          <a:lstStyle/>
          <a:p>
            <a:endParaRPr/>
          </a:p>
        </p:txBody>
      </p:sp>
      <p:sp>
        <p:nvSpPr>
          <p:cNvPr id="462" name="object 462"/>
          <p:cNvSpPr/>
          <p:nvPr/>
        </p:nvSpPr>
        <p:spPr>
          <a:xfrm>
            <a:off x="3300463" y="5972242"/>
            <a:ext cx="24130" cy="525780"/>
          </a:xfrm>
          <a:custGeom>
            <a:avLst/>
            <a:gdLst/>
            <a:ahLst/>
            <a:cxnLst/>
            <a:rect l="l" t="t" r="r" b="b"/>
            <a:pathLst>
              <a:path w="24129" h="525779">
                <a:moveTo>
                  <a:pt x="23761" y="0"/>
                </a:moveTo>
                <a:lnTo>
                  <a:pt x="0" y="525208"/>
                </a:lnTo>
              </a:path>
            </a:pathLst>
          </a:custGeom>
          <a:ln w="5372">
            <a:solidFill>
              <a:srgbClr val="070908"/>
            </a:solidFill>
          </a:ln>
        </p:spPr>
        <p:txBody>
          <a:bodyPr wrap="square" lIns="0" tIns="0" rIns="0" bIns="0" rtlCol="0"/>
          <a:lstStyle/>
          <a:p>
            <a:endParaRPr/>
          </a:p>
        </p:txBody>
      </p:sp>
      <p:sp>
        <p:nvSpPr>
          <p:cNvPr id="463" name="object 463"/>
          <p:cNvSpPr/>
          <p:nvPr/>
        </p:nvSpPr>
        <p:spPr>
          <a:xfrm>
            <a:off x="3347962" y="5968422"/>
            <a:ext cx="34925" cy="511175"/>
          </a:xfrm>
          <a:custGeom>
            <a:avLst/>
            <a:gdLst/>
            <a:ahLst/>
            <a:cxnLst/>
            <a:rect l="l" t="t" r="r" b="b"/>
            <a:pathLst>
              <a:path w="34925" h="511175">
                <a:moveTo>
                  <a:pt x="0" y="510692"/>
                </a:moveTo>
                <a:lnTo>
                  <a:pt x="34582" y="0"/>
                </a:lnTo>
              </a:path>
            </a:pathLst>
          </a:custGeom>
          <a:ln w="5372">
            <a:solidFill>
              <a:srgbClr val="070908"/>
            </a:solidFill>
          </a:ln>
        </p:spPr>
        <p:txBody>
          <a:bodyPr wrap="square" lIns="0" tIns="0" rIns="0" bIns="0" rtlCol="0"/>
          <a:lstStyle/>
          <a:p>
            <a:endParaRPr/>
          </a:p>
        </p:txBody>
      </p:sp>
      <p:sp>
        <p:nvSpPr>
          <p:cNvPr id="464" name="object 464"/>
          <p:cNvSpPr/>
          <p:nvPr/>
        </p:nvSpPr>
        <p:spPr>
          <a:xfrm>
            <a:off x="2618884" y="5984245"/>
            <a:ext cx="15875" cy="38735"/>
          </a:xfrm>
          <a:custGeom>
            <a:avLst/>
            <a:gdLst/>
            <a:ahLst/>
            <a:cxnLst/>
            <a:rect l="l" t="t" r="r" b="b"/>
            <a:pathLst>
              <a:path w="15875" h="38735">
                <a:moveTo>
                  <a:pt x="15620" y="30327"/>
                </a:moveTo>
                <a:lnTo>
                  <a:pt x="15620" y="34645"/>
                </a:lnTo>
                <a:lnTo>
                  <a:pt x="12128" y="38150"/>
                </a:lnTo>
                <a:lnTo>
                  <a:pt x="7835" y="38150"/>
                </a:lnTo>
                <a:lnTo>
                  <a:pt x="3492" y="38150"/>
                </a:lnTo>
                <a:lnTo>
                  <a:pt x="0" y="34645"/>
                </a:lnTo>
                <a:lnTo>
                  <a:pt x="0" y="30327"/>
                </a:lnTo>
                <a:lnTo>
                  <a:pt x="0" y="7823"/>
                </a:lnTo>
                <a:lnTo>
                  <a:pt x="0" y="3517"/>
                </a:lnTo>
                <a:lnTo>
                  <a:pt x="3492" y="0"/>
                </a:lnTo>
                <a:lnTo>
                  <a:pt x="7835" y="0"/>
                </a:lnTo>
                <a:lnTo>
                  <a:pt x="12128" y="0"/>
                </a:lnTo>
                <a:lnTo>
                  <a:pt x="15620" y="3517"/>
                </a:lnTo>
                <a:lnTo>
                  <a:pt x="15620" y="7823"/>
                </a:lnTo>
                <a:lnTo>
                  <a:pt x="15620" y="30327"/>
                </a:lnTo>
                <a:close/>
              </a:path>
            </a:pathLst>
          </a:custGeom>
          <a:ln w="5372">
            <a:solidFill>
              <a:srgbClr val="070908"/>
            </a:solidFill>
          </a:ln>
        </p:spPr>
        <p:txBody>
          <a:bodyPr wrap="square" lIns="0" tIns="0" rIns="0" bIns="0" rtlCol="0"/>
          <a:lstStyle/>
          <a:p>
            <a:endParaRPr/>
          </a:p>
        </p:txBody>
      </p:sp>
      <p:sp>
        <p:nvSpPr>
          <p:cNvPr id="465" name="object 465"/>
          <p:cNvSpPr/>
          <p:nvPr/>
        </p:nvSpPr>
        <p:spPr>
          <a:xfrm>
            <a:off x="2613093" y="5997033"/>
            <a:ext cx="27940" cy="10160"/>
          </a:xfrm>
          <a:custGeom>
            <a:avLst/>
            <a:gdLst/>
            <a:ahLst/>
            <a:cxnLst/>
            <a:rect l="l" t="t" r="r" b="b"/>
            <a:pathLst>
              <a:path w="27939" h="10160">
                <a:moveTo>
                  <a:pt x="27762" y="4851"/>
                </a:moveTo>
                <a:lnTo>
                  <a:pt x="27762" y="7518"/>
                </a:lnTo>
                <a:lnTo>
                  <a:pt x="25577" y="9702"/>
                </a:lnTo>
                <a:lnTo>
                  <a:pt x="22923" y="9702"/>
                </a:lnTo>
                <a:lnTo>
                  <a:pt x="4864" y="9702"/>
                </a:lnTo>
                <a:lnTo>
                  <a:pt x="2184" y="9702"/>
                </a:lnTo>
                <a:lnTo>
                  <a:pt x="0" y="7518"/>
                </a:lnTo>
                <a:lnTo>
                  <a:pt x="0" y="4851"/>
                </a:lnTo>
                <a:lnTo>
                  <a:pt x="0" y="2159"/>
                </a:lnTo>
                <a:lnTo>
                  <a:pt x="2184" y="0"/>
                </a:lnTo>
                <a:lnTo>
                  <a:pt x="4864" y="0"/>
                </a:lnTo>
                <a:lnTo>
                  <a:pt x="22923" y="0"/>
                </a:lnTo>
                <a:lnTo>
                  <a:pt x="25577" y="0"/>
                </a:lnTo>
                <a:lnTo>
                  <a:pt x="27762" y="2159"/>
                </a:lnTo>
                <a:lnTo>
                  <a:pt x="27762" y="4851"/>
                </a:lnTo>
                <a:close/>
              </a:path>
            </a:pathLst>
          </a:custGeom>
          <a:ln w="5372">
            <a:solidFill>
              <a:srgbClr val="070908"/>
            </a:solidFill>
          </a:ln>
        </p:spPr>
        <p:txBody>
          <a:bodyPr wrap="square" lIns="0" tIns="0" rIns="0" bIns="0" rtlCol="0"/>
          <a:lstStyle/>
          <a:p>
            <a:endParaRPr/>
          </a:p>
        </p:txBody>
      </p:sp>
      <p:sp>
        <p:nvSpPr>
          <p:cNvPr id="466" name="object 466"/>
          <p:cNvSpPr/>
          <p:nvPr/>
        </p:nvSpPr>
        <p:spPr>
          <a:xfrm>
            <a:off x="3347572" y="5984245"/>
            <a:ext cx="15875" cy="38735"/>
          </a:xfrm>
          <a:custGeom>
            <a:avLst/>
            <a:gdLst/>
            <a:ahLst/>
            <a:cxnLst/>
            <a:rect l="l" t="t" r="r" b="b"/>
            <a:pathLst>
              <a:path w="15875" h="38735">
                <a:moveTo>
                  <a:pt x="15621" y="30327"/>
                </a:moveTo>
                <a:lnTo>
                  <a:pt x="15621" y="34645"/>
                </a:lnTo>
                <a:lnTo>
                  <a:pt x="12128" y="38150"/>
                </a:lnTo>
                <a:lnTo>
                  <a:pt x="7810" y="38150"/>
                </a:lnTo>
                <a:lnTo>
                  <a:pt x="3492" y="38150"/>
                </a:lnTo>
                <a:lnTo>
                  <a:pt x="0" y="34645"/>
                </a:lnTo>
                <a:lnTo>
                  <a:pt x="0" y="30327"/>
                </a:lnTo>
                <a:lnTo>
                  <a:pt x="0" y="7823"/>
                </a:lnTo>
                <a:lnTo>
                  <a:pt x="0" y="3517"/>
                </a:lnTo>
                <a:lnTo>
                  <a:pt x="3492" y="0"/>
                </a:lnTo>
                <a:lnTo>
                  <a:pt x="7810" y="0"/>
                </a:lnTo>
                <a:lnTo>
                  <a:pt x="12128" y="0"/>
                </a:lnTo>
                <a:lnTo>
                  <a:pt x="15621" y="3517"/>
                </a:lnTo>
                <a:lnTo>
                  <a:pt x="15621" y="7823"/>
                </a:lnTo>
                <a:lnTo>
                  <a:pt x="15621" y="30327"/>
                </a:lnTo>
                <a:close/>
              </a:path>
            </a:pathLst>
          </a:custGeom>
          <a:ln w="5372">
            <a:solidFill>
              <a:srgbClr val="070908"/>
            </a:solidFill>
          </a:ln>
        </p:spPr>
        <p:txBody>
          <a:bodyPr wrap="square" lIns="0" tIns="0" rIns="0" bIns="0" rtlCol="0"/>
          <a:lstStyle/>
          <a:p>
            <a:endParaRPr/>
          </a:p>
        </p:txBody>
      </p:sp>
      <p:sp>
        <p:nvSpPr>
          <p:cNvPr id="467" name="object 467"/>
          <p:cNvSpPr/>
          <p:nvPr/>
        </p:nvSpPr>
        <p:spPr>
          <a:xfrm>
            <a:off x="3341781" y="5997033"/>
            <a:ext cx="27940" cy="10160"/>
          </a:xfrm>
          <a:custGeom>
            <a:avLst/>
            <a:gdLst/>
            <a:ahLst/>
            <a:cxnLst/>
            <a:rect l="l" t="t" r="r" b="b"/>
            <a:pathLst>
              <a:path w="27939" h="10160">
                <a:moveTo>
                  <a:pt x="27736" y="4851"/>
                </a:moveTo>
                <a:lnTo>
                  <a:pt x="27736" y="7518"/>
                </a:lnTo>
                <a:lnTo>
                  <a:pt x="25577" y="9702"/>
                </a:lnTo>
                <a:lnTo>
                  <a:pt x="22898" y="9702"/>
                </a:lnTo>
                <a:lnTo>
                  <a:pt x="4838" y="9702"/>
                </a:lnTo>
                <a:lnTo>
                  <a:pt x="2159" y="9702"/>
                </a:lnTo>
                <a:lnTo>
                  <a:pt x="0" y="7518"/>
                </a:lnTo>
                <a:lnTo>
                  <a:pt x="0" y="4851"/>
                </a:lnTo>
                <a:lnTo>
                  <a:pt x="0" y="2159"/>
                </a:lnTo>
                <a:lnTo>
                  <a:pt x="2159" y="0"/>
                </a:lnTo>
                <a:lnTo>
                  <a:pt x="4838" y="0"/>
                </a:lnTo>
                <a:lnTo>
                  <a:pt x="22898" y="0"/>
                </a:lnTo>
                <a:lnTo>
                  <a:pt x="25577" y="0"/>
                </a:lnTo>
                <a:lnTo>
                  <a:pt x="27736" y="2159"/>
                </a:lnTo>
                <a:lnTo>
                  <a:pt x="27736" y="4851"/>
                </a:lnTo>
                <a:close/>
              </a:path>
            </a:pathLst>
          </a:custGeom>
          <a:ln w="5372">
            <a:solidFill>
              <a:srgbClr val="070908"/>
            </a:solidFill>
          </a:ln>
        </p:spPr>
        <p:txBody>
          <a:bodyPr wrap="square" lIns="0" tIns="0" rIns="0" bIns="0" rtlCol="0"/>
          <a:lstStyle/>
          <a:p>
            <a:endParaRPr/>
          </a:p>
        </p:txBody>
      </p:sp>
      <p:sp>
        <p:nvSpPr>
          <p:cNvPr id="468" name="object 468"/>
          <p:cNvSpPr/>
          <p:nvPr/>
        </p:nvSpPr>
        <p:spPr>
          <a:xfrm>
            <a:off x="2608565" y="6113881"/>
            <a:ext cx="48895" cy="62865"/>
          </a:xfrm>
          <a:custGeom>
            <a:avLst/>
            <a:gdLst/>
            <a:ahLst/>
            <a:cxnLst/>
            <a:rect l="l" t="t" r="r" b="b"/>
            <a:pathLst>
              <a:path w="48894" h="62864">
                <a:moveTo>
                  <a:pt x="10312" y="16981"/>
                </a:moveTo>
                <a:lnTo>
                  <a:pt x="7070" y="8414"/>
                </a:lnTo>
                <a:lnTo>
                  <a:pt x="7616" y="4211"/>
                </a:lnTo>
                <a:lnTo>
                  <a:pt x="13416" y="3162"/>
                </a:lnTo>
                <a:lnTo>
                  <a:pt x="25933" y="4053"/>
                </a:lnTo>
                <a:lnTo>
                  <a:pt x="25933" y="16981"/>
                </a:lnTo>
                <a:lnTo>
                  <a:pt x="28882" y="20577"/>
                </a:lnTo>
                <a:lnTo>
                  <a:pt x="30527" y="20410"/>
                </a:lnTo>
                <a:lnTo>
                  <a:pt x="31462" y="15252"/>
                </a:lnTo>
                <a:lnTo>
                  <a:pt x="32283" y="3875"/>
                </a:lnTo>
                <a:lnTo>
                  <a:pt x="41242" y="0"/>
                </a:lnTo>
                <a:lnTo>
                  <a:pt x="45710" y="1352"/>
                </a:lnTo>
                <a:lnTo>
                  <a:pt x="47020" y="10313"/>
                </a:lnTo>
                <a:lnTo>
                  <a:pt x="46507" y="29262"/>
                </a:lnTo>
                <a:lnTo>
                  <a:pt x="48463" y="47360"/>
                </a:lnTo>
                <a:lnTo>
                  <a:pt x="38760" y="48020"/>
                </a:lnTo>
                <a:lnTo>
                  <a:pt x="33041" y="58921"/>
                </a:lnTo>
                <a:lnTo>
                  <a:pt x="29248" y="62555"/>
                </a:lnTo>
                <a:lnTo>
                  <a:pt x="25683" y="58921"/>
                </a:lnTo>
                <a:lnTo>
                  <a:pt x="20650" y="48020"/>
                </a:lnTo>
                <a:lnTo>
                  <a:pt x="14602" y="49479"/>
                </a:lnTo>
                <a:lnTo>
                  <a:pt x="11509" y="48076"/>
                </a:lnTo>
                <a:lnTo>
                  <a:pt x="10402" y="42107"/>
                </a:lnTo>
                <a:lnTo>
                  <a:pt x="10312" y="29872"/>
                </a:lnTo>
                <a:lnTo>
                  <a:pt x="0" y="20207"/>
                </a:lnTo>
                <a:lnTo>
                  <a:pt x="10312" y="16981"/>
                </a:lnTo>
                <a:close/>
              </a:path>
            </a:pathLst>
          </a:custGeom>
          <a:ln w="5372">
            <a:solidFill>
              <a:srgbClr val="070908"/>
            </a:solidFill>
          </a:ln>
        </p:spPr>
        <p:txBody>
          <a:bodyPr wrap="square" lIns="0" tIns="0" rIns="0" bIns="0" rtlCol="0"/>
          <a:lstStyle/>
          <a:p>
            <a:endParaRPr/>
          </a:p>
        </p:txBody>
      </p:sp>
      <p:sp>
        <p:nvSpPr>
          <p:cNvPr id="469" name="object 469"/>
          <p:cNvSpPr/>
          <p:nvPr/>
        </p:nvSpPr>
        <p:spPr>
          <a:xfrm>
            <a:off x="2621458" y="6143754"/>
            <a:ext cx="10795" cy="17145"/>
          </a:xfrm>
          <a:custGeom>
            <a:avLst/>
            <a:gdLst/>
            <a:ahLst/>
            <a:cxnLst/>
            <a:rect l="l" t="t" r="r" b="b"/>
            <a:pathLst>
              <a:path w="10794" h="17145">
                <a:moveTo>
                  <a:pt x="0" y="0"/>
                </a:moveTo>
                <a:lnTo>
                  <a:pt x="10668" y="5207"/>
                </a:lnTo>
                <a:lnTo>
                  <a:pt x="10172" y="16852"/>
                </a:lnTo>
              </a:path>
            </a:pathLst>
          </a:custGeom>
          <a:ln w="5372">
            <a:solidFill>
              <a:srgbClr val="070908"/>
            </a:solidFill>
          </a:ln>
        </p:spPr>
        <p:txBody>
          <a:bodyPr wrap="square" lIns="0" tIns="0" rIns="0" bIns="0" rtlCol="0"/>
          <a:lstStyle/>
          <a:p>
            <a:endParaRPr/>
          </a:p>
        </p:txBody>
      </p:sp>
      <p:sp>
        <p:nvSpPr>
          <p:cNvPr id="470" name="object 470"/>
          <p:cNvSpPr/>
          <p:nvPr/>
        </p:nvSpPr>
        <p:spPr>
          <a:xfrm>
            <a:off x="2614634" y="6134025"/>
            <a:ext cx="42545" cy="32384"/>
          </a:xfrm>
          <a:custGeom>
            <a:avLst/>
            <a:gdLst/>
            <a:ahLst/>
            <a:cxnLst/>
            <a:rect l="l" t="t" r="r" b="b"/>
            <a:pathLst>
              <a:path w="42544" h="32385">
                <a:moveTo>
                  <a:pt x="29768" y="32270"/>
                </a:moveTo>
                <a:lnTo>
                  <a:pt x="25705" y="24681"/>
                </a:lnTo>
                <a:lnTo>
                  <a:pt x="24793" y="19804"/>
                </a:lnTo>
                <a:lnTo>
                  <a:pt x="27429" y="15523"/>
                </a:lnTo>
                <a:lnTo>
                  <a:pt x="34010" y="9728"/>
                </a:lnTo>
                <a:lnTo>
                  <a:pt x="42392" y="10007"/>
                </a:lnTo>
                <a:lnTo>
                  <a:pt x="33959" y="0"/>
                </a:lnTo>
                <a:lnTo>
                  <a:pt x="34850" y="4336"/>
                </a:lnTo>
                <a:lnTo>
                  <a:pt x="31610" y="5781"/>
                </a:lnTo>
                <a:lnTo>
                  <a:pt x="21054" y="4336"/>
                </a:lnTo>
                <a:lnTo>
                  <a:pt x="0" y="0"/>
                </a:lnTo>
              </a:path>
            </a:pathLst>
          </a:custGeom>
          <a:ln w="5372">
            <a:solidFill>
              <a:srgbClr val="070908"/>
            </a:solidFill>
          </a:ln>
        </p:spPr>
        <p:txBody>
          <a:bodyPr wrap="square" lIns="0" tIns="0" rIns="0" bIns="0" rtlCol="0"/>
          <a:lstStyle/>
          <a:p>
            <a:endParaRPr/>
          </a:p>
        </p:txBody>
      </p:sp>
      <p:sp>
        <p:nvSpPr>
          <p:cNvPr id="471" name="object 471"/>
          <p:cNvSpPr/>
          <p:nvPr/>
        </p:nvSpPr>
        <p:spPr>
          <a:xfrm>
            <a:off x="2647330" y="6143750"/>
            <a:ext cx="4445" cy="18415"/>
          </a:xfrm>
          <a:custGeom>
            <a:avLst/>
            <a:gdLst/>
            <a:ahLst/>
            <a:cxnLst/>
            <a:rect l="l" t="t" r="r" b="b"/>
            <a:pathLst>
              <a:path w="4444" h="18414">
                <a:moveTo>
                  <a:pt x="0" y="18148"/>
                </a:moveTo>
                <a:lnTo>
                  <a:pt x="3924" y="7048"/>
                </a:lnTo>
                <a:lnTo>
                  <a:pt x="1320" y="0"/>
                </a:lnTo>
              </a:path>
            </a:pathLst>
          </a:custGeom>
          <a:ln w="5372">
            <a:solidFill>
              <a:srgbClr val="070908"/>
            </a:solidFill>
          </a:ln>
        </p:spPr>
        <p:txBody>
          <a:bodyPr wrap="square" lIns="0" tIns="0" rIns="0" bIns="0" rtlCol="0"/>
          <a:lstStyle/>
          <a:p>
            <a:endParaRPr/>
          </a:p>
        </p:txBody>
      </p:sp>
      <p:sp>
        <p:nvSpPr>
          <p:cNvPr id="472" name="object 472"/>
          <p:cNvSpPr/>
          <p:nvPr/>
        </p:nvSpPr>
        <p:spPr>
          <a:xfrm>
            <a:off x="3315065" y="6112731"/>
            <a:ext cx="46355" cy="57785"/>
          </a:xfrm>
          <a:custGeom>
            <a:avLst/>
            <a:gdLst/>
            <a:ahLst/>
            <a:cxnLst/>
            <a:rect l="l" t="t" r="r" b="b"/>
            <a:pathLst>
              <a:path w="46354" h="57785">
                <a:moveTo>
                  <a:pt x="9778" y="15602"/>
                </a:moveTo>
                <a:lnTo>
                  <a:pt x="6702" y="7722"/>
                </a:lnTo>
                <a:lnTo>
                  <a:pt x="7216" y="3856"/>
                </a:lnTo>
                <a:lnTo>
                  <a:pt x="12707" y="2888"/>
                </a:lnTo>
                <a:lnTo>
                  <a:pt x="24561" y="3702"/>
                </a:lnTo>
                <a:lnTo>
                  <a:pt x="24561" y="15602"/>
                </a:lnTo>
                <a:lnTo>
                  <a:pt x="29349" y="21825"/>
                </a:lnTo>
                <a:lnTo>
                  <a:pt x="30568" y="3549"/>
                </a:lnTo>
                <a:lnTo>
                  <a:pt x="39022" y="0"/>
                </a:lnTo>
                <a:lnTo>
                  <a:pt x="43240" y="1249"/>
                </a:lnTo>
                <a:lnTo>
                  <a:pt x="44481" y="9488"/>
                </a:lnTo>
                <a:lnTo>
                  <a:pt x="44005" y="26905"/>
                </a:lnTo>
                <a:lnTo>
                  <a:pt x="45846" y="43554"/>
                </a:lnTo>
                <a:lnTo>
                  <a:pt x="36690" y="44139"/>
                </a:lnTo>
                <a:lnTo>
                  <a:pt x="31257" y="54176"/>
                </a:lnTo>
                <a:lnTo>
                  <a:pt x="27662" y="57521"/>
                </a:lnTo>
                <a:lnTo>
                  <a:pt x="24297" y="54176"/>
                </a:lnTo>
                <a:lnTo>
                  <a:pt x="19557" y="44139"/>
                </a:lnTo>
                <a:lnTo>
                  <a:pt x="9677" y="46971"/>
                </a:lnTo>
                <a:lnTo>
                  <a:pt x="9778" y="27476"/>
                </a:lnTo>
                <a:lnTo>
                  <a:pt x="0" y="18573"/>
                </a:lnTo>
                <a:lnTo>
                  <a:pt x="9778" y="15602"/>
                </a:lnTo>
                <a:close/>
              </a:path>
            </a:pathLst>
          </a:custGeom>
          <a:ln w="5372">
            <a:solidFill>
              <a:srgbClr val="070908"/>
            </a:solidFill>
          </a:ln>
        </p:spPr>
        <p:txBody>
          <a:bodyPr wrap="square" lIns="0" tIns="0" rIns="0" bIns="0" rtlCol="0"/>
          <a:lstStyle/>
          <a:p>
            <a:endParaRPr/>
          </a:p>
        </p:txBody>
      </p:sp>
      <p:sp>
        <p:nvSpPr>
          <p:cNvPr id="473" name="object 473"/>
          <p:cNvSpPr/>
          <p:nvPr/>
        </p:nvSpPr>
        <p:spPr>
          <a:xfrm>
            <a:off x="3327275" y="6140207"/>
            <a:ext cx="10160" cy="15875"/>
          </a:xfrm>
          <a:custGeom>
            <a:avLst/>
            <a:gdLst/>
            <a:ahLst/>
            <a:cxnLst/>
            <a:rect l="l" t="t" r="r" b="b"/>
            <a:pathLst>
              <a:path w="10160" h="15875">
                <a:moveTo>
                  <a:pt x="0" y="0"/>
                </a:moveTo>
                <a:lnTo>
                  <a:pt x="10071" y="4775"/>
                </a:lnTo>
                <a:lnTo>
                  <a:pt x="9652" y="15468"/>
                </a:lnTo>
              </a:path>
            </a:pathLst>
          </a:custGeom>
          <a:ln w="5372">
            <a:solidFill>
              <a:srgbClr val="070908"/>
            </a:solidFill>
          </a:ln>
        </p:spPr>
        <p:txBody>
          <a:bodyPr wrap="square" lIns="0" tIns="0" rIns="0" bIns="0" rtlCol="0"/>
          <a:lstStyle/>
          <a:p>
            <a:endParaRPr/>
          </a:p>
        </p:txBody>
      </p:sp>
      <p:sp>
        <p:nvSpPr>
          <p:cNvPr id="474" name="object 474"/>
          <p:cNvSpPr/>
          <p:nvPr/>
        </p:nvSpPr>
        <p:spPr>
          <a:xfrm>
            <a:off x="3320798" y="6131259"/>
            <a:ext cx="40640" cy="29845"/>
          </a:xfrm>
          <a:custGeom>
            <a:avLst/>
            <a:gdLst/>
            <a:ahLst/>
            <a:cxnLst/>
            <a:rect l="l" t="t" r="r" b="b"/>
            <a:pathLst>
              <a:path w="40639" h="29845">
                <a:moveTo>
                  <a:pt x="28206" y="29667"/>
                </a:moveTo>
                <a:lnTo>
                  <a:pt x="24347" y="22685"/>
                </a:lnTo>
                <a:lnTo>
                  <a:pt x="23475" y="18200"/>
                </a:lnTo>
                <a:lnTo>
                  <a:pt x="25967" y="14270"/>
                </a:lnTo>
                <a:lnTo>
                  <a:pt x="32194" y="8953"/>
                </a:lnTo>
                <a:lnTo>
                  <a:pt x="40106" y="9182"/>
                </a:lnTo>
                <a:lnTo>
                  <a:pt x="32169" y="0"/>
                </a:lnTo>
                <a:lnTo>
                  <a:pt x="32995" y="3979"/>
                </a:lnTo>
                <a:lnTo>
                  <a:pt x="29919" y="5305"/>
                </a:lnTo>
                <a:lnTo>
                  <a:pt x="19926" y="3979"/>
                </a:lnTo>
                <a:lnTo>
                  <a:pt x="0" y="0"/>
                </a:lnTo>
              </a:path>
            </a:pathLst>
          </a:custGeom>
          <a:ln w="5372">
            <a:solidFill>
              <a:srgbClr val="070908"/>
            </a:solidFill>
          </a:ln>
        </p:spPr>
        <p:txBody>
          <a:bodyPr wrap="square" lIns="0" tIns="0" rIns="0" bIns="0" rtlCol="0"/>
          <a:lstStyle/>
          <a:p>
            <a:endParaRPr/>
          </a:p>
        </p:txBody>
      </p:sp>
      <p:sp>
        <p:nvSpPr>
          <p:cNvPr id="475" name="object 475"/>
          <p:cNvSpPr/>
          <p:nvPr/>
        </p:nvSpPr>
        <p:spPr>
          <a:xfrm>
            <a:off x="3356594" y="6150159"/>
            <a:ext cx="3175" cy="12700"/>
          </a:xfrm>
          <a:custGeom>
            <a:avLst/>
            <a:gdLst/>
            <a:ahLst/>
            <a:cxnLst/>
            <a:rect l="l" t="t" r="r" b="b"/>
            <a:pathLst>
              <a:path w="3175" h="12700">
                <a:moveTo>
                  <a:pt x="0" y="12509"/>
                </a:moveTo>
                <a:lnTo>
                  <a:pt x="2730" y="4864"/>
                </a:lnTo>
                <a:lnTo>
                  <a:pt x="939" y="0"/>
                </a:lnTo>
              </a:path>
            </a:pathLst>
          </a:custGeom>
          <a:ln w="5372">
            <a:solidFill>
              <a:srgbClr val="070908"/>
            </a:solidFill>
          </a:ln>
        </p:spPr>
        <p:txBody>
          <a:bodyPr wrap="square" lIns="0" tIns="0" rIns="0" bIns="0" rtlCol="0"/>
          <a:lstStyle/>
          <a:p>
            <a:endParaRPr/>
          </a:p>
        </p:txBody>
      </p:sp>
      <p:sp>
        <p:nvSpPr>
          <p:cNvPr id="476" name="object 476"/>
          <p:cNvSpPr/>
          <p:nvPr/>
        </p:nvSpPr>
        <p:spPr>
          <a:xfrm>
            <a:off x="2295601" y="5869001"/>
            <a:ext cx="32384" cy="445770"/>
          </a:xfrm>
          <a:custGeom>
            <a:avLst/>
            <a:gdLst/>
            <a:ahLst/>
            <a:cxnLst/>
            <a:rect l="l" t="t" r="r" b="b"/>
            <a:pathLst>
              <a:path w="32385" h="445770">
                <a:moveTo>
                  <a:pt x="32194" y="445236"/>
                </a:moveTo>
                <a:lnTo>
                  <a:pt x="0" y="0"/>
                </a:lnTo>
              </a:path>
            </a:pathLst>
          </a:custGeom>
          <a:ln w="5372">
            <a:solidFill>
              <a:srgbClr val="070908"/>
            </a:solidFill>
          </a:ln>
        </p:spPr>
        <p:txBody>
          <a:bodyPr wrap="square" lIns="0" tIns="0" rIns="0" bIns="0" rtlCol="0"/>
          <a:lstStyle/>
          <a:p>
            <a:endParaRPr/>
          </a:p>
        </p:txBody>
      </p:sp>
      <p:sp>
        <p:nvSpPr>
          <p:cNvPr id="477" name="object 477"/>
          <p:cNvSpPr/>
          <p:nvPr/>
        </p:nvSpPr>
        <p:spPr>
          <a:xfrm>
            <a:off x="2327795" y="5879808"/>
            <a:ext cx="29845" cy="451484"/>
          </a:xfrm>
          <a:custGeom>
            <a:avLst/>
            <a:gdLst/>
            <a:ahLst/>
            <a:cxnLst/>
            <a:rect l="l" t="t" r="r" b="b"/>
            <a:pathLst>
              <a:path w="29844" h="451485">
                <a:moveTo>
                  <a:pt x="0" y="0"/>
                </a:moveTo>
                <a:lnTo>
                  <a:pt x="29743" y="451078"/>
                </a:lnTo>
              </a:path>
            </a:pathLst>
          </a:custGeom>
          <a:ln w="5372">
            <a:solidFill>
              <a:srgbClr val="070908"/>
            </a:solidFill>
          </a:ln>
        </p:spPr>
        <p:txBody>
          <a:bodyPr wrap="square" lIns="0" tIns="0" rIns="0" bIns="0" rtlCol="0"/>
          <a:lstStyle/>
          <a:p>
            <a:endParaRPr/>
          </a:p>
        </p:txBody>
      </p:sp>
      <p:sp>
        <p:nvSpPr>
          <p:cNvPr id="478" name="object 478"/>
          <p:cNvSpPr/>
          <p:nvPr/>
        </p:nvSpPr>
        <p:spPr>
          <a:xfrm>
            <a:off x="2357536" y="5896582"/>
            <a:ext cx="40005" cy="457200"/>
          </a:xfrm>
          <a:custGeom>
            <a:avLst/>
            <a:gdLst/>
            <a:ahLst/>
            <a:cxnLst/>
            <a:rect l="l" t="t" r="r" b="b"/>
            <a:pathLst>
              <a:path w="40005" h="457200">
                <a:moveTo>
                  <a:pt x="0" y="0"/>
                </a:moveTo>
                <a:lnTo>
                  <a:pt x="39916" y="456641"/>
                </a:lnTo>
              </a:path>
            </a:pathLst>
          </a:custGeom>
          <a:ln w="5372">
            <a:solidFill>
              <a:srgbClr val="070908"/>
            </a:solidFill>
          </a:ln>
        </p:spPr>
        <p:txBody>
          <a:bodyPr wrap="square" lIns="0" tIns="0" rIns="0" bIns="0" rtlCol="0"/>
          <a:lstStyle/>
          <a:p>
            <a:endParaRPr/>
          </a:p>
        </p:txBody>
      </p:sp>
      <p:sp>
        <p:nvSpPr>
          <p:cNvPr id="479" name="object 479"/>
          <p:cNvSpPr/>
          <p:nvPr/>
        </p:nvSpPr>
        <p:spPr>
          <a:xfrm>
            <a:off x="2397447" y="5903237"/>
            <a:ext cx="33655" cy="468630"/>
          </a:xfrm>
          <a:custGeom>
            <a:avLst/>
            <a:gdLst/>
            <a:ahLst/>
            <a:cxnLst/>
            <a:rect l="l" t="t" r="r" b="b"/>
            <a:pathLst>
              <a:path w="33655" h="468629">
                <a:moveTo>
                  <a:pt x="0" y="0"/>
                </a:moveTo>
                <a:lnTo>
                  <a:pt x="33070" y="468503"/>
                </a:lnTo>
              </a:path>
            </a:pathLst>
          </a:custGeom>
          <a:ln w="5372">
            <a:solidFill>
              <a:srgbClr val="070908"/>
            </a:solidFill>
          </a:ln>
        </p:spPr>
        <p:txBody>
          <a:bodyPr wrap="square" lIns="0" tIns="0" rIns="0" bIns="0" rtlCol="0"/>
          <a:lstStyle/>
          <a:p>
            <a:endParaRPr/>
          </a:p>
        </p:txBody>
      </p:sp>
      <p:sp>
        <p:nvSpPr>
          <p:cNvPr id="480" name="object 480"/>
          <p:cNvSpPr/>
          <p:nvPr/>
        </p:nvSpPr>
        <p:spPr>
          <a:xfrm>
            <a:off x="2433984" y="5915520"/>
            <a:ext cx="43180" cy="473709"/>
          </a:xfrm>
          <a:custGeom>
            <a:avLst/>
            <a:gdLst/>
            <a:ahLst/>
            <a:cxnLst/>
            <a:rect l="l" t="t" r="r" b="b"/>
            <a:pathLst>
              <a:path w="43180" h="473710">
                <a:moveTo>
                  <a:pt x="0" y="0"/>
                </a:moveTo>
                <a:lnTo>
                  <a:pt x="42633" y="473303"/>
                </a:lnTo>
              </a:path>
            </a:pathLst>
          </a:custGeom>
          <a:ln w="5372">
            <a:solidFill>
              <a:srgbClr val="070908"/>
            </a:solidFill>
          </a:ln>
        </p:spPr>
        <p:txBody>
          <a:bodyPr wrap="square" lIns="0" tIns="0" rIns="0" bIns="0" rtlCol="0"/>
          <a:lstStyle/>
          <a:p>
            <a:endParaRPr/>
          </a:p>
        </p:txBody>
      </p:sp>
      <p:sp>
        <p:nvSpPr>
          <p:cNvPr id="481" name="object 481"/>
          <p:cNvSpPr/>
          <p:nvPr/>
        </p:nvSpPr>
        <p:spPr>
          <a:xfrm>
            <a:off x="2476624" y="5929857"/>
            <a:ext cx="36830" cy="488315"/>
          </a:xfrm>
          <a:custGeom>
            <a:avLst/>
            <a:gdLst/>
            <a:ahLst/>
            <a:cxnLst/>
            <a:rect l="l" t="t" r="r" b="b"/>
            <a:pathLst>
              <a:path w="36830" h="488314">
                <a:moveTo>
                  <a:pt x="0" y="0"/>
                </a:moveTo>
                <a:lnTo>
                  <a:pt x="36741" y="488264"/>
                </a:lnTo>
              </a:path>
            </a:pathLst>
          </a:custGeom>
          <a:ln w="5372">
            <a:solidFill>
              <a:srgbClr val="070908"/>
            </a:solidFill>
          </a:ln>
        </p:spPr>
        <p:txBody>
          <a:bodyPr wrap="square" lIns="0" tIns="0" rIns="0" bIns="0" rtlCol="0"/>
          <a:lstStyle/>
          <a:p>
            <a:endParaRPr/>
          </a:p>
        </p:txBody>
      </p:sp>
      <p:sp>
        <p:nvSpPr>
          <p:cNvPr id="482" name="object 482"/>
          <p:cNvSpPr/>
          <p:nvPr/>
        </p:nvSpPr>
        <p:spPr>
          <a:xfrm>
            <a:off x="2513359" y="5942210"/>
            <a:ext cx="32384" cy="494030"/>
          </a:xfrm>
          <a:custGeom>
            <a:avLst/>
            <a:gdLst/>
            <a:ahLst/>
            <a:cxnLst/>
            <a:rect l="l" t="t" r="r" b="b"/>
            <a:pathLst>
              <a:path w="32385" h="494029">
                <a:moveTo>
                  <a:pt x="0" y="0"/>
                </a:moveTo>
                <a:lnTo>
                  <a:pt x="32372" y="494030"/>
                </a:lnTo>
              </a:path>
            </a:pathLst>
          </a:custGeom>
          <a:ln w="5372">
            <a:solidFill>
              <a:srgbClr val="070908"/>
            </a:solidFill>
          </a:ln>
        </p:spPr>
        <p:txBody>
          <a:bodyPr wrap="square" lIns="0" tIns="0" rIns="0" bIns="0" rtlCol="0"/>
          <a:lstStyle/>
          <a:p>
            <a:endParaRPr/>
          </a:p>
        </p:txBody>
      </p:sp>
      <p:sp>
        <p:nvSpPr>
          <p:cNvPr id="483" name="object 483"/>
          <p:cNvSpPr/>
          <p:nvPr/>
        </p:nvSpPr>
        <p:spPr>
          <a:xfrm>
            <a:off x="2556643" y="5956752"/>
            <a:ext cx="36830" cy="506095"/>
          </a:xfrm>
          <a:custGeom>
            <a:avLst/>
            <a:gdLst/>
            <a:ahLst/>
            <a:cxnLst/>
            <a:rect l="l" t="t" r="r" b="b"/>
            <a:pathLst>
              <a:path w="36830" h="506095">
                <a:moveTo>
                  <a:pt x="0" y="0"/>
                </a:moveTo>
                <a:lnTo>
                  <a:pt x="36487" y="506018"/>
                </a:lnTo>
              </a:path>
            </a:pathLst>
          </a:custGeom>
          <a:ln w="5372">
            <a:solidFill>
              <a:srgbClr val="070908"/>
            </a:solidFill>
          </a:ln>
        </p:spPr>
        <p:txBody>
          <a:bodyPr wrap="square" lIns="0" tIns="0" rIns="0" bIns="0" rtlCol="0"/>
          <a:lstStyle/>
          <a:p>
            <a:endParaRPr/>
          </a:p>
        </p:txBody>
      </p:sp>
      <p:sp>
        <p:nvSpPr>
          <p:cNvPr id="484" name="object 484"/>
          <p:cNvSpPr/>
          <p:nvPr/>
        </p:nvSpPr>
        <p:spPr>
          <a:xfrm>
            <a:off x="2735361" y="5972242"/>
            <a:ext cx="17145" cy="525780"/>
          </a:xfrm>
          <a:custGeom>
            <a:avLst/>
            <a:gdLst/>
            <a:ahLst/>
            <a:cxnLst/>
            <a:rect l="l" t="t" r="r" b="b"/>
            <a:pathLst>
              <a:path w="17144" h="525779">
                <a:moveTo>
                  <a:pt x="0" y="0"/>
                </a:moveTo>
                <a:lnTo>
                  <a:pt x="16687" y="525208"/>
                </a:lnTo>
              </a:path>
            </a:pathLst>
          </a:custGeom>
          <a:ln w="5372">
            <a:solidFill>
              <a:srgbClr val="070908"/>
            </a:solidFill>
          </a:ln>
        </p:spPr>
        <p:txBody>
          <a:bodyPr wrap="square" lIns="0" tIns="0" rIns="0" bIns="0" rtlCol="0"/>
          <a:lstStyle/>
          <a:p>
            <a:endParaRPr/>
          </a:p>
        </p:txBody>
      </p:sp>
      <p:sp>
        <p:nvSpPr>
          <p:cNvPr id="485" name="object 485"/>
          <p:cNvSpPr/>
          <p:nvPr/>
        </p:nvSpPr>
        <p:spPr>
          <a:xfrm>
            <a:off x="2806353" y="5972242"/>
            <a:ext cx="12065" cy="525780"/>
          </a:xfrm>
          <a:custGeom>
            <a:avLst/>
            <a:gdLst/>
            <a:ahLst/>
            <a:cxnLst/>
            <a:rect l="l" t="t" r="r" b="b"/>
            <a:pathLst>
              <a:path w="12064" h="525779">
                <a:moveTo>
                  <a:pt x="0" y="0"/>
                </a:moveTo>
                <a:lnTo>
                  <a:pt x="11633" y="525208"/>
                </a:lnTo>
              </a:path>
            </a:pathLst>
          </a:custGeom>
          <a:ln w="5372">
            <a:solidFill>
              <a:srgbClr val="070908"/>
            </a:solidFill>
          </a:ln>
        </p:spPr>
        <p:txBody>
          <a:bodyPr wrap="square" lIns="0" tIns="0" rIns="0" bIns="0" rtlCol="0"/>
          <a:lstStyle/>
          <a:p>
            <a:endParaRPr/>
          </a:p>
        </p:txBody>
      </p:sp>
      <p:sp>
        <p:nvSpPr>
          <p:cNvPr id="486" name="object 486"/>
          <p:cNvSpPr/>
          <p:nvPr/>
        </p:nvSpPr>
        <p:spPr>
          <a:xfrm>
            <a:off x="2880071" y="5972242"/>
            <a:ext cx="8255" cy="525780"/>
          </a:xfrm>
          <a:custGeom>
            <a:avLst/>
            <a:gdLst/>
            <a:ahLst/>
            <a:cxnLst/>
            <a:rect l="l" t="t" r="r" b="b"/>
            <a:pathLst>
              <a:path w="8255" h="525779">
                <a:moveTo>
                  <a:pt x="0" y="0"/>
                </a:moveTo>
                <a:lnTo>
                  <a:pt x="7759" y="525208"/>
                </a:lnTo>
              </a:path>
            </a:pathLst>
          </a:custGeom>
          <a:ln w="5372">
            <a:solidFill>
              <a:srgbClr val="070908"/>
            </a:solidFill>
          </a:ln>
        </p:spPr>
        <p:txBody>
          <a:bodyPr wrap="square" lIns="0" tIns="0" rIns="0" bIns="0" rtlCol="0"/>
          <a:lstStyle/>
          <a:p>
            <a:endParaRPr/>
          </a:p>
        </p:txBody>
      </p:sp>
      <p:sp>
        <p:nvSpPr>
          <p:cNvPr id="487" name="object 487"/>
          <p:cNvSpPr/>
          <p:nvPr/>
        </p:nvSpPr>
        <p:spPr>
          <a:xfrm>
            <a:off x="2951087" y="5972242"/>
            <a:ext cx="0" cy="525780"/>
          </a:xfrm>
          <a:custGeom>
            <a:avLst/>
            <a:gdLst/>
            <a:ahLst/>
            <a:cxnLst/>
            <a:rect l="l" t="t" r="r" b="b"/>
            <a:pathLst>
              <a:path h="525779">
                <a:moveTo>
                  <a:pt x="0" y="0"/>
                </a:moveTo>
                <a:lnTo>
                  <a:pt x="0" y="525208"/>
                </a:lnTo>
              </a:path>
            </a:pathLst>
          </a:custGeom>
          <a:ln w="5372">
            <a:solidFill>
              <a:srgbClr val="070908"/>
            </a:solidFill>
          </a:ln>
        </p:spPr>
        <p:txBody>
          <a:bodyPr wrap="square" lIns="0" tIns="0" rIns="0" bIns="0" rtlCol="0"/>
          <a:lstStyle/>
          <a:p>
            <a:endParaRPr/>
          </a:p>
        </p:txBody>
      </p:sp>
      <p:sp>
        <p:nvSpPr>
          <p:cNvPr id="488" name="object 488"/>
          <p:cNvSpPr/>
          <p:nvPr/>
        </p:nvSpPr>
        <p:spPr>
          <a:xfrm>
            <a:off x="3022232" y="5972242"/>
            <a:ext cx="13335" cy="511175"/>
          </a:xfrm>
          <a:custGeom>
            <a:avLst/>
            <a:gdLst/>
            <a:ahLst/>
            <a:cxnLst/>
            <a:rect l="l" t="t" r="r" b="b"/>
            <a:pathLst>
              <a:path w="13335" h="511175">
                <a:moveTo>
                  <a:pt x="13017" y="0"/>
                </a:moveTo>
                <a:lnTo>
                  <a:pt x="0" y="510730"/>
                </a:lnTo>
              </a:path>
            </a:pathLst>
          </a:custGeom>
          <a:ln w="5372">
            <a:solidFill>
              <a:srgbClr val="070908"/>
            </a:solidFill>
          </a:ln>
        </p:spPr>
        <p:txBody>
          <a:bodyPr wrap="square" lIns="0" tIns="0" rIns="0" bIns="0" rtlCol="0"/>
          <a:lstStyle/>
          <a:p>
            <a:endParaRPr/>
          </a:p>
        </p:txBody>
      </p:sp>
      <p:sp>
        <p:nvSpPr>
          <p:cNvPr id="489" name="object 489"/>
          <p:cNvSpPr/>
          <p:nvPr/>
        </p:nvSpPr>
        <p:spPr>
          <a:xfrm>
            <a:off x="3087612" y="5972242"/>
            <a:ext cx="24765" cy="511175"/>
          </a:xfrm>
          <a:custGeom>
            <a:avLst/>
            <a:gdLst/>
            <a:ahLst/>
            <a:cxnLst/>
            <a:rect l="l" t="t" r="r" b="b"/>
            <a:pathLst>
              <a:path w="24764" h="511175">
                <a:moveTo>
                  <a:pt x="24383" y="0"/>
                </a:moveTo>
                <a:lnTo>
                  <a:pt x="0" y="510730"/>
                </a:lnTo>
              </a:path>
            </a:pathLst>
          </a:custGeom>
          <a:ln w="5372">
            <a:solidFill>
              <a:srgbClr val="070908"/>
            </a:solidFill>
          </a:ln>
        </p:spPr>
        <p:txBody>
          <a:bodyPr wrap="square" lIns="0" tIns="0" rIns="0" bIns="0" rtlCol="0"/>
          <a:lstStyle/>
          <a:p>
            <a:endParaRPr/>
          </a:p>
        </p:txBody>
      </p:sp>
      <p:sp>
        <p:nvSpPr>
          <p:cNvPr id="490" name="object 490"/>
          <p:cNvSpPr/>
          <p:nvPr/>
        </p:nvSpPr>
        <p:spPr>
          <a:xfrm>
            <a:off x="3171001" y="5972242"/>
            <a:ext cx="21590" cy="525780"/>
          </a:xfrm>
          <a:custGeom>
            <a:avLst/>
            <a:gdLst/>
            <a:ahLst/>
            <a:cxnLst/>
            <a:rect l="l" t="t" r="r" b="b"/>
            <a:pathLst>
              <a:path w="21589" h="525779">
                <a:moveTo>
                  <a:pt x="21336" y="0"/>
                </a:moveTo>
                <a:lnTo>
                  <a:pt x="0" y="525208"/>
                </a:lnTo>
              </a:path>
            </a:pathLst>
          </a:custGeom>
          <a:ln w="5372">
            <a:solidFill>
              <a:srgbClr val="070908"/>
            </a:solidFill>
          </a:ln>
        </p:spPr>
        <p:txBody>
          <a:bodyPr wrap="square" lIns="0" tIns="0" rIns="0" bIns="0" rtlCol="0"/>
          <a:lstStyle/>
          <a:p>
            <a:endParaRPr/>
          </a:p>
        </p:txBody>
      </p:sp>
      <p:sp>
        <p:nvSpPr>
          <p:cNvPr id="491" name="object 491"/>
          <p:cNvSpPr/>
          <p:nvPr/>
        </p:nvSpPr>
        <p:spPr>
          <a:xfrm>
            <a:off x="3238901" y="5972242"/>
            <a:ext cx="25400" cy="525780"/>
          </a:xfrm>
          <a:custGeom>
            <a:avLst/>
            <a:gdLst/>
            <a:ahLst/>
            <a:cxnLst/>
            <a:rect l="l" t="t" r="r" b="b"/>
            <a:pathLst>
              <a:path w="25400" h="525779">
                <a:moveTo>
                  <a:pt x="25222" y="0"/>
                </a:moveTo>
                <a:lnTo>
                  <a:pt x="0" y="525208"/>
                </a:lnTo>
              </a:path>
            </a:pathLst>
          </a:custGeom>
          <a:ln w="5372">
            <a:solidFill>
              <a:srgbClr val="070908"/>
            </a:solidFill>
          </a:ln>
        </p:spPr>
        <p:txBody>
          <a:bodyPr wrap="square" lIns="0" tIns="0" rIns="0" bIns="0" rtlCol="0"/>
          <a:lstStyle/>
          <a:p>
            <a:endParaRPr/>
          </a:p>
        </p:txBody>
      </p:sp>
      <p:sp>
        <p:nvSpPr>
          <p:cNvPr id="492" name="object 492"/>
          <p:cNvSpPr/>
          <p:nvPr/>
        </p:nvSpPr>
        <p:spPr>
          <a:xfrm>
            <a:off x="3382539" y="5950935"/>
            <a:ext cx="36195" cy="498475"/>
          </a:xfrm>
          <a:custGeom>
            <a:avLst/>
            <a:gdLst/>
            <a:ahLst/>
            <a:cxnLst/>
            <a:rect l="l" t="t" r="r" b="b"/>
            <a:pathLst>
              <a:path w="36195" h="498475">
                <a:moveTo>
                  <a:pt x="36017" y="0"/>
                </a:moveTo>
                <a:lnTo>
                  <a:pt x="0" y="498233"/>
                </a:lnTo>
              </a:path>
            </a:pathLst>
          </a:custGeom>
          <a:ln w="5372">
            <a:solidFill>
              <a:srgbClr val="070908"/>
            </a:solidFill>
          </a:ln>
        </p:spPr>
        <p:txBody>
          <a:bodyPr wrap="square" lIns="0" tIns="0" rIns="0" bIns="0" rtlCol="0"/>
          <a:lstStyle/>
          <a:p>
            <a:endParaRPr/>
          </a:p>
        </p:txBody>
      </p:sp>
      <p:sp>
        <p:nvSpPr>
          <p:cNvPr id="493" name="object 493"/>
          <p:cNvSpPr/>
          <p:nvPr/>
        </p:nvSpPr>
        <p:spPr>
          <a:xfrm>
            <a:off x="3426945" y="5928456"/>
            <a:ext cx="38100" cy="490220"/>
          </a:xfrm>
          <a:custGeom>
            <a:avLst/>
            <a:gdLst/>
            <a:ahLst/>
            <a:cxnLst/>
            <a:rect l="l" t="t" r="r" b="b"/>
            <a:pathLst>
              <a:path w="38100" h="490220">
                <a:moveTo>
                  <a:pt x="37922" y="0"/>
                </a:moveTo>
                <a:lnTo>
                  <a:pt x="0" y="489673"/>
                </a:lnTo>
              </a:path>
            </a:pathLst>
          </a:custGeom>
          <a:ln w="5372">
            <a:solidFill>
              <a:srgbClr val="070908"/>
            </a:solidFill>
          </a:ln>
        </p:spPr>
        <p:txBody>
          <a:bodyPr wrap="square" lIns="0" tIns="0" rIns="0" bIns="0" rtlCol="0"/>
          <a:lstStyle/>
          <a:p>
            <a:endParaRPr/>
          </a:p>
        </p:txBody>
      </p:sp>
      <p:sp>
        <p:nvSpPr>
          <p:cNvPr id="494" name="object 494"/>
          <p:cNvSpPr/>
          <p:nvPr/>
        </p:nvSpPr>
        <p:spPr>
          <a:xfrm>
            <a:off x="3464863" y="5911521"/>
            <a:ext cx="36195" cy="477520"/>
          </a:xfrm>
          <a:custGeom>
            <a:avLst/>
            <a:gdLst/>
            <a:ahLst/>
            <a:cxnLst/>
            <a:rect l="l" t="t" r="r" b="b"/>
            <a:pathLst>
              <a:path w="36195" h="477520">
                <a:moveTo>
                  <a:pt x="36144" y="0"/>
                </a:moveTo>
                <a:lnTo>
                  <a:pt x="0" y="477304"/>
                </a:lnTo>
              </a:path>
            </a:pathLst>
          </a:custGeom>
          <a:ln w="5372">
            <a:solidFill>
              <a:srgbClr val="070908"/>
            </a:solidFill>
          </a:ln>
        </p:spPr>
        <p:txBody>
          <a:bodyPr wrap="square" lIns="0" tIns="0" rIns="0" bIns="0" rtlCol="0"/>
          <a:lstStyle/>
          <a:p>
            <a:endParaRPr/>
          </a:p>
        </p:txBody>
      </p:sp>
      <p:sp>
        <p:nvSpPr>
          <p:cNvPr id="495" name="object 495"/>
          <p:cNvSpPr/>
          <p:nvPr/>
        </p:nvSpPr>
        <p:spPr>
          <a:xfrm>
            <a:off x="3501007" y="5889543"/>
            <a:ext cx="44450" cy="464184"/>
          </a:xfrm>
          <a:custGeom>
            <a:avLst/>
            <a:gdLst/>
            <a:ahLst/>
            <a:cxnLst/>
            <a:rect l="l" t="t" r="r" b="b"/>
            <a:pathLst>
              <a:path w="44450" h="464185">
                <a:moveTo>
                  <a:pt x="43954" y="0"/>
                </a:moveTo>
                <a:lnTo>
                  <a:pt x="0" y="463677"/>
                </a:lnTo>
              </a:path>
            </a:pathLst>
          </a:custGeom>
          <a:ln w="5372">
            <a:solidFill>
              <a:srgbClr val="070908"/>
            </a:solidFill>
          </a:ln>
        </p:spPr>
        <p:txBody>
          <a:bodyPr wrap="square" lIns="0" tIns="0" rIns="0" bIns="0" rtlCol="0"/>
          <a:lstStyle/>
          <a:p>
            <a:endParaRPr/>
          </a:p>
        </p:txBody>
      </p:sp>
      <p:sp>
        <p:nvSpPr>
          <p:cNvPr id="496" name="object 496"/>
          <p:cNvSpPr/>
          <p:nvPr/>
        </p:nvSpPr>
        <p:spPr>
          <a:xfrm>
            <a:off x="3544962" y="5869005"/>
            <a:ext cx="42545" cy="458470"/>
          </a:xfrm>
          <a:custGeom>
            <a:avLst/>
            <a:gdLst/>
            <a:ahLst/>
            <a:cxnLst/>
            <a:rect l="l" t="t" r="r" b="b"/>
            <a:pathLst>
              <a:path w="42545" h="458470">
                <a:moveTo>
                  <a:pt x="42290" y="0"/>
                </a:moveTo>
                <a:lnTo>
                  <a:pt x="0" y="457949"/>
                </a:lnTo>
              </a:path>
            </a:pathLst>
          </a:custGeom>
          <a:ln w="5372">
            <a:solidFill>
              <a:srgbClr val="070908"/>
            </a:solidFill>
          </a:ln>
        </p:spPr>
        <p:txBody>
          <a:bodyPr wrap="square" lIns="0" tIns="0" rIns="0" bIns="0" rtlCol="0"/>
          <a:lstStyle/>
          <a:p>
            <a:endParaRPr/>
          </a:p>
        </p:txBody>
      </p:sp>
      <p:sp>
        <p:nvSpPr>
          <p:cNvPr id="497" name="object 497"/>
          <p:cNvSpPr/>
          <p:nvPr/>
        </p:nvSpPr>
        <p:spPr>
          <a:xfrm>
            <a:off x="3587255" y="5850798"/>
            <a:ext cx="38100" cy="447040"/>
          </a:xfrm>
          <a:custGeom>
            <a:avLst/>
            <a:gdLst/>
            <a:ahLst/>
            <a:cxnLst/>
            <a:rect l="l" t="t" r="r" b="b"/>
            <a:pathLst>
              <a:path w="38100" h="447039">
                <a:moveTo>
                  <a:pt x="37503" y="0"/>
                </a:moveTo>
                <a:lnTo>
                  <a:pt x="0" y="446874"/>
                </a:lnTo>
              </a:path>
            </a:pathLst>
          </a:custGeom>
          <a:ln w="5372">
            <a:solidFill>
              <a:srgbClr val="070908"/>
            </a:solidFill>
          </a:ln>
        </p:spPr>
        <p:txBody>
          <a:bodyPr wrap="square" lIns="0" tIns="0" rIns="0" bIns="0" rtlCol="0"/>
          <a:lstStyle/>
          <a:p>
            <a:endParaRPr/>
          </a:p>
        </p:txBody>
      </p:sp>
      <p:sp>
        <p:nvSpPr>
          <p:cNvPr id="498" name="object 498"/>
          <p:cNvSpPr/>
          <p:nvPr/>
        </p:nvSpPr>
        <p:spPr>
          <a:xfrm>
            <a:off x="1535230" y="4575772"/>
            <a:ext cx="108800" cy="108851"/>
          </a:xfrm>
          <a:prstGeom prst="rect">
            <a:avLst/>
          </a:prstGeom>
          <a:blipFill>
            <a:blip r:embed="rId15" cstate="print"/>
            <a:stretch>
              <a:fillRect/>
            </a:stretch>
          </a:blipFill>
        </p:spPr>
        <p:txBody>
          <a:bodyPr wrap="square" lIns="0" tIns="0" rIns="0" bIns="0" rtlCol="0"/>
          <a:lstStyle/>
          <a:p>
            <a:endParaRPr/>
          </a:p>
        </p:txBody>
      </p:sp>
      <p:sp>
        <p:nvSpPr>
          <p:cNvPr id="499" name="object 499"/>
          <p:cNvSpPr/>
          <p:nvPr/>
        </p:nvSpPr>
        <p:spPr>
          <a:xfrm>
            <a:off x="1384592" y="4836797"/>
            <a:ext cx="108826" cy="108826"/>
          </a:xfrm>
          <a:prstGeom prst="rect">
            <a:avLst/>
          </a:prstGeom>
          <a:blipFill>
            <a:blip r:embed="rId16" cstate="print"/>
            <a:stretch>
              <a:fillRect/>
            </a:stretch>
          </a:blipFill>
        </p:spPr>
        <p:txBody>
          <a:bodyPr wrap="square" lIns="0" tIns="0" rIns="0" bIns="0" rtlCol="0"/>
          <a:lstStyle/>
          <a:p>
            <a:endParaRPr/>
          </a:p>
        </p:txBody>
      </p:sp>
      <p:sp>
        <p:nvSpPr>
          <p:cNvPr id="500" name="object 500"/>
          <p:cNvSpPr/>
          <p:nvPr/>
        </p:nvSpPr>
        <p:spPr>
          <a:xfrm>
            <a:off x="1232241" y="4724744"/>
            <a:ext cx="108851" cy="108800"/>
          </a:xfrm>
          <a:prstGeom prst="rect">
            <a:avLst/>
          </a:prstGeom>
          <a:blipFill>
            <a:blip r:embed="rId17" cstate="print"/>
            <a:stretch>
              <a:fillRect/>
            </a:stretch>
          </a:blipFill>
        </p:spPr>
        <p:txBody>
          <a:bodyPr wrap="square" lIns="0" tIns="0" rIns="0" bIns="0" rtlCol="0"/>
          <a:lstStyle/>
          <a:p>
            <a:endParaRPr/>
          </a:p>
        </p:txBody>
      </p:sp>
      <p:sp>
        <p:nvSpPr>
          <p:cNvPr id="501" name="object 501"/>
          <p:cNvSpPr/>
          <p:nvPr/>
        </p:nvSpPr>
        <p:spPr>
          <a:xfrm>
            <a:off x="1691728" y="4016883"/>
            <a:ext cx="0" cy="843915"/>
          </a:xfrm>
          <a:custGeom>
            <a:avLst/>
            <a:gdLst/>
            <a:ahLst/>
            <a:cxnLst/>
            <a:rect l="l" t="t" r="r" b="b"/>
            <a:pathLst>
              <a:path h="843914">
                <a:moveTo>
                  <a:pt x="0" y="0"/>
                </a:moveTo>
                <a:lnTo>
                  <a:pt x="0" y="843699"/>
                </a:lnTo>
              </a:path>
            </a:pathLst>
          </a:custGeom>
          <a:ln w="7353">
            <a:solidFill>
              <a:srgbClr val="231F20"/>
            </a:solidFill>
          </a:ln>
        </p:spPr>
        <p:txBody>
          <a:bodyPr wrap="square" lIns="0" tIns="0" rIns="0" bIns="0" rtlCol="0"/>
          <a:lstStyle/>
          <a:p>
            <a:endParaRPr/>
          </a:p>
        </p:txBody>
      </p:sp>
      <p:sp>
        <p:nvSpPr>
          <p:cNvPr id="502" name="object 502"/>
          <p:cNvSpPr/>
          <p:nvPr/>
        </p:nvSpPr>
        <p:spPr>
          <a:xfrm>
            <a:off x="1687957" y="4016883"/>
            <a:ext cx="3810" cy="0"/>
          </a:xfrm>
          <a:custGeom>
            <a:avLst/>
            <a:gdLst/>
            <a:ahLst/>
            <a:cxnLst/>
            <a:rect l="l" t="t" r="r" b="b"/>
            <a:pathLst>
              <a:path w="3810">
                <a:moveTo>
                  <a:pt x="3771" y="0"/>
                </a:moveTo>
                <a:lnTo>
                  <a:pt x="0" y="0"/>
                </a:lnTo>
              </a:path>
            </a:pathLst>
          </a:custGeom>
          <a:ln w="7353">
            <a:solidFill>
              <a:srgbClr val="231F20"/>
            </a:solidFill>
          </a:ln>
        </p:spPr>
        <p:txBody>
          <a:bodyPr wrap="square" lIns="0" tIns="0" rIns="0" bIns="0" rtlCol="0"/>
          <a:lstStyle/>
          <a:p>
            <a:endParaRPr/>
          </a:p>
        </p:txBody>
      </p:sp>
      <p:sp>
        <p:nvSpPr>
          <p:cNvPr id="503" name="object 503"/>
          <p:cNvSpPr/>
          <p:nvPr/>
        </p:nvSpPr>
        <p:spPr>
          <a:xfrm>
            <a:off x="1687934" y="4854401"/>
            <a:ext cx="3810" cy="6350"/>
          </a:xfrm>
          <a:custGeom>
            <a:avLst/>
            <a:gdLst/>
            <a:ahLst/>
            <a:cxnLst/>
            <a:rect l="l" t="t" r="r" b="b"/>
            <a:pathLst>
              <a:path w="3810" h="6350">
                <a:moveTo>
                  <a:pt x="0" y="0"/>
                </a:moveTo>
                <a:lnTo>
                  <a:pt x="1854" y="2870"/>
                </a:lnTo>
                <a:lnTo>
                  <a:pt x="3276" y="4699"/>
                </a:lnTo>
                <a:lnTo>
                  <a:pt x="3695" y="5194"/>
                </a:lnTo>
                <a:lnTo>
                  <a:pt x="3695" y="6096"/>
                </a:lnTo>
              </a:path>
            </a:pathLst>
          </a:custGeom>
          <a:ln w="7353">
            <a:solidFill>
              <a:srgbClr val="231F20"/>
            </a:solidFill>
          </a:ln>
        </p:spPr>
        <p:txBody>
          <a:bodyPr wrap="square" lIns="0" tIns="0" rIns="0" bIns="0" rtlCol="0"/>
          <a:lstStyle/>
          <a:p>
            <a:endParaRPr/>
          </a:p>
        </p:txBody>
      </p:sp>
      <p:sp>
        <p:nvSpPr>
          <p:cNvPr id="504" name="object 504"/>
          <p:cNvSpPr/>
          <p:nvPr/>
        </p:nvSpPr>
        <p:spPr>
          <a:xfrm>
            <a:off x="1600520" y="4016883"/>
            <a:ext cx="87630" cy="0"/>
          </a:xfrm>
          <a:custGeom>
            <a:avLst/>
            <a:gdLst/>
            <a:ahLst/>
            <a:cxnLst/>
            <a:rect l="l" t="t" r="r" b="b"/>
            <a:pathLst>
              <a:path w="87630">
                <a:moveTo>
                  <a:pt x="87414" y="0"/>
                </a:moveTo>
                <a:lnTo>
                  <a:pt x="0" y="0"/>
                </a:lnTo>
              </a:path>
            </a:pathLst>
          </a:custGeom>
          <a:ln w="7353">
            <a:solidFill>
              <a:srgbClr val="231F20"/>
            </a:solidFill>
          </a:ln>
        </p:spPr>
        <p:txBody>
          <a:bodyPr wrap="square" lIns="0" tIns="0" rIns="0" bIns="0" rtlCol="0"/>
          <a:lstStyle/>
          <a:p>
            <a:endParaRPr/>
          </a:p>
        </p:txBody>
      </p:sp>
      <p:sp>
        <p:nvSpPr>
          <p:cNvPr id="505" name="object 505"/>
          <p:cNvSpPr/>
          <p:nvPr/>
        </p:nvSpPr>
        <p:spPr>
          <a:xfrm>
            <a:off x="1600518" y="4903006"/>
            <a:ext cx="35560" cy="0"/>
          </a:xfrm>
          <a:custGeom>
            <a:avLst/>
            <a:gdLst/>
            <a:ahLst/>
            <a:cxnLst/>
            <a:rect l="l" t="t" r="r" b="b"/>
            <a:pathLst>
              <a:path w="35560">
                <a:moveTo>
                  <a:pt x="35077" y="0"/>
                </a:moveTo>
                <a:lnTo>
                  <a:pt x="0" y="0"/>
                </a:lnTo>
              </a:path>
            </a:pathLst>
          </a:custGeom>
          <a:ln w="7353">
            <a:solidFill>
              <a:srgbClr val="231F20"/>
            </a:solidFill>
          </a:ln>
        </p:spPr>
        <p:txBody>
          <a:bodyPr wrap="square" lIns="0" tIns="0" rIns="0" bIns="0" rtlCol="0"/>
          <a:lstStyle/>
          <a:p>
            <a:endParaRPr/>
          </a:p>
        </p:txBody>
      </p:sp>
      <p:sp>
        <p:nvSpPr>
          <p:cNvPr id="506" name="object 506"/>
          <p:cNvSpPr/>
          <p:nvPr/>
        </p:nvSpPr>
        <p:spPr>
          <a:xfrm>
            <a:off x="1635596" y="4844640"/>
            <a:ext cx="52705" cy="58419"/>
          </a:xfrm>
          <a:custGeom>
            <a:avLst/>
            <a:gdLst/>
            <a:ahLst/>
            <a:cxnLst/>
            <a:rect l="l" t="t" r="r" b="b"/>
            <a:pathLst>
              <a:path w="52705" h="58420">
                <a:moveTo>
                  <a:pt x="0" y="58366"/>
                </a:moveTo>
                <a:lnTo>
                  <a:pt x="0" y="25688"/>
                </a:lnTo>
                <a:lnTo>
                  <a:pt x="6756" y="10612"/>
                </a:lnTo>
                <a:lnTo>
                  <a:pt x="19526" y="1555"/>
                </a:lnTo>
                <a:lnTo>
                  <a:pt x="34915" y="0"/>
                </a:lnTo>
                <a:lnTo>
                  <a:pt x="49530" y="7426"/>
                </a:lnTo>
                <a:lnTo>
                  <a:pt x="52336" y="9763"/>
                </a:lnTo>
              </a:path>
            </a:pathLst>
          </a:custGeom>
          <a:ln w="7353">
            <a:solidFill>
              <a:srgbClr val="231F20"/>
            </a:solidFill>
          </a:ln>
        </p:spPr>
        <p:txBody>
          <a:bodyPr wrap="square" lIns="0" tIns="0" rIns="0" bIns="0" rtlCol="0"/>
          <a:lstStyle/>
          <a:p>
            <a:endParaRPr/>
          </a:p>
        </p:txBody>
      </p:sp>
      <p:sp>
        <p:nvSpPr>
          <p:cNvPr id="507" name="object 507"/>
          <p:cNvSpPr/>
          <p:nvPr/>
        </p:nvSpPr>
        <p:spPr>
          <a:xfrm>
            <a:off x="1599138" y="4016889"/>
            <a:ext cx="1905" cy="886460"/>
          </a:xfrm>
          <a:custGeom>
            <a:avLst/>
            <a:gdLst/>
            <a:ahLst/>
            <a:cxnLst/>
            <a:rect l="l" t="t" r="r" b="b"/>
            <a:pathLst>
              <a:path w="1905" h="886460">
                <a:moveTo>
                  <a:pt x="692" y="-3676"/>
                </a:moveTo>
                <a:lnTo>
                  <a:pt x="692" y="889793"/>
                </a:lnTo>
              </a:path>
            </a:pathLst>
          </a:custGeom>
          <a:ln w="8737">
            <a:solidFill>
              <a:srgbClr val="231F20"/>
            </a:solidFill>
          </a:ln>
        </p:spPr>
        <p:txBody>
          <a:bodyPr wrap="square" lIns="0" tIns="0" rIns="0" bIns="0" rtlCol="0"/>
          <a:lstStyle/>
          <a:p>
            <a:endParaRPr/>
          </a:p>
        </p:txBody>
      </p:sp>
      <p:sp>
        <p:nvSpPr>
          <p:cNvPr id="508" name="object 508"/>
          <p:cNvSpPr/>
          <p:nvPr/>
        </p:nvSpPr>
        <p:spPr>
          <a:xfrm>
            <a:off x="1599138" y="4016883"/>
            <a:ext cx="1905" cy="0"/>
          </a:xfrm>
          <a:custGeom>
            <a:avLst/>
            <a:gdLst/>
            <a:ahLst/>
            <a:cxnLst/>
            <a:rect l="l" t="t" r="r" b="b"/>
            <a:pathLst>
              <a:path w="1905">
                <a:moveTo>
                  <a:pt x="692" y="-3676"/>
                </a:moveTo>
                <a:lnTo>
                  <a:pt x="692" y="3676"/>
                </a:lnTo>
              </a:path>
            </a:pathLst>
          </a:custGeom>
          <a:ln w="3175">
            <a:solidFill>
              <a:srgbClr val="231F20"/>
            </a:solidFill>
          </a:ln>
        </p:spPr>
        <p:txBody>
          <a:bodyPr wrap="square" lIns="0" tIns="0" rIns="0" bIns="0" rtlCol="0"/>
          <a:lstStyle/>
          <a:p>
            <a:endParaRPr/>
          </a:p>
        </p:txBody>
      </p:sp>
      <p:sp>
        <p:nvSpPr>
          <p:cNvPr id="509" name="object 509"/>
          <p:cNvSpPr/>
          <p:nvPr/>
        </p:nvSpPr>
        <p:spPr>
          <a:xfrm>
            <a:off x="1691704" y="4860497"/>
            <a:ext cx="1270" cy="1905"/>
          </a:xfrm>
          <a:custGeom>
            <a:avLst/>
            <a:gdLst/>
            <a:ahLst/>
            <a:cxnLst/>
            <a:rect l="l" t="t" r="r" b="b"/>
            <a:pathLst>
              <a:path w="1269" h="1904">
                <a:moveTo>
                  <a:pt x="0" y="0"/>
                </a:moveTo>
                <a:lnTo>
                  <a:pt x="469" y="0"/>
                </a:lnTo>
                <a:lnTo>
                  <a:pt x="469" y="533"/>
                </a:lnTo>
                <a:lnTo>
                  <a:pt x="914" y="977"/>
                </a:lnTo>
                <a:lnTo>
                  <a:pt x="914" y="1333"/>
                </a:lnTo>
              </a:path>
            </a:pathLst>
          </a:custGeom>
          <a:ln w="7353">
            <a:solidFill>
              <a:srgbClr val="231F20"/>
            </a:solidFill>
          </a:ln>
        </p:spPr>
        <p:txBody>
          <a:bodyPr wrap="square" lIns="0" tIns="0" rIns="0" bIns="0" rtlCol="0"/>
          <a:lstStyle/>
          <a:p>
            <a:endParaRPr/>
          </a:p>
        </p:txBody>
      </p:sp>
      <p:sp>
        <p:nvSpPr>
          <p:cNvPr id="510" name="object 510"/>
          <p:cNvSpPr/>
          <p:nvPr/>
        </p:nvSpPr>
        <p:spPr>
          <a:xfrm>
            <a:off x="1695375" y="4874096"/>
            <a:ext cx="0" cy="40005"/>
          </a:xfrm>
          <a:custGeom>
            <a:avLst/>
            <a:gdLst/>
            <a:ahLst/>
            <a:cxnLst/>
            <a:rect l="l" t="t" r="r" b="b"/>
            <a:pathLst>
              <a:path h="40004">
                <a:moveTo>
                  <a:pt x="0" y="0"/>
                </a:moveTo>
                <a:lnTo>
                  <a:pt x="0" y="39686"/>
                </a:lnTo>
              </a:path>
            </a:pathLst>
          </a:custGeom>
          <a:ln w="7353">
            <a:solidFill>
              <a:srgbClr val="231F20"/>
            </a:solidFill>
          </a:ln>
        </p:spPr>
        <p:txBody>
          <a:bodyPr wrap="square" lIns="0" tIns="0" rIns="0" bIns="0" rtlCol="0"/>
          <a:lstStyle/>
          <a:p>
            <a:endParaRPr/>
          </a:p>
        </p:txBody>
      </p:sp>
      <p:sp>
        <p:nvSpPr>
          <p:cNvPr id="511" name="object 511"/>
          <p:cNvSpPr/>
          <p:nvPr/>
        </p:nvSpPr>
        <p:spPr>
          <a:xfrm>
            <a:off x="1692621" y="4861830"/>
            <a:ext cx="3175" cy="12700"/>
          </a:xfrm>
          <a:custGeom>
            <a:avLst/>
            <a:gdLst/>
            <a:ahLst/>
            <a:cxnLst/>
            <a:rect l="l" t="t" r="r" b="b"/>
            <a:pathLst>
              <a:path w="3175" h="12700">
                <a:moveTo>
                  <a:pt x="0" y="0"/>
                </a:moveTo>
                <a:lnTo>
                  <a:pt x="1384" y="3810"/>
                </a:lnTo>
                <a:lnTo>
                  <a:pt x="2311" y="8064"/>
                </a:lnTo>
                <a:lnTo>
                  <a:pt x="2755" y="12268"/>
                </a:lnTo>
              </a:path>
            </a:pathLst>
          </a:custGeom>
          <a:ln w="7353">
            <a:solidFill>
              <a:srgbClr val="231F20"/>
            </a:solidFill>
          </a:ln>
        </p:spPr>
        <p:txBody>
          <a:bodyPr wrap="square" lIns="0" tIns="0" rIns="0" bIns="0" rtlCol="0"/>
          <a:lstStyle/>
          <a:p>
            <a:endParaRPr/>
          </a:p>
        </p:txBody>
      </p:sp>
      <p:sp>
        <p:nvSpPr>
          <p:cNvPr id="512" name="object 512"/>
          <p:cNvSpPr/>
          <p:nvPr/>
        </p:nvSpPr>
        <p:spPr>
          <a:xfrm>
            <a:off x="1183158" y="4016889"/>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13" name="object 513"/>
          <p:cNvSpPr/>
          <p:nvPr/>
        </p:nvSpPr>
        <p:spPr>
          <a:xfrm>
            <a:off x="1178916" y="4903006"/>
            <a:ext cx="4445" cy="0"/>
          </a:xfrm>
          <a:custGeom>
            <a:avLst/>
            <a:gdLst/>
            <a:ahLst/>
            <a:cxnLst/>
            <a:rect l="l" t="t" r="r" b="b"/>
            <a:pathLst>
              <a:path w="4444">
                <a:moveTo>
                  <a:pt x="4241" y="0"/>
                </a:moveTo>
                <a:lnTo>
                  <a:pt x="0" y="0"/>
                </a:lnTo>
              </a:path>
            </a:pathLst>
          </a:custGeom>
          <a:ln w="7353">
            <a:solidFill>
              <a:srgbClr val="231F20"/>
            </a:solidFill>
          </a:ln>
        </p:spPr>
        <p:txBody>
          <a:bodyPr wrap="square" lIns="0" tIns="0" rIns="0" bIns="0" rtlCol="0"/>
          <a:lstStyle/>
          <a:p>
            <a:endParaRPr/>
          </a:p>
        </p:txBody>
      </p:sp>
      <p:sp>
        <p:nvSpPr>
          <p:cNvPr id="514" name="object 514"/>
          <p:cNvSpPr/>
          <p:nvPr/>
        </p:nvSpPr>
        <p:spPr>
          <a:xfrm>
            <a:off x="1178916" y="4016883"/>
            <a:ext cx="4445" cy="0"/>
          </a:xfrm>
          <a:custGeom>
            <a:avLst/>
            <a:gdLst/>
            <a:ahLst/>
            <a:cxnLst/>
            <a:rect l="l" t="t" r="r" b="b"/>
            <a:pathLst>
              <a:path w="4444">
                <a:moveTo>
                  <a:pt x="4241" y="0"/>
                </a:moveTo>
                <a:lnTo>
                  <a:pt x="0" y="0"/>
                </a:lnTo>
              </a:path>
            </a:pathLst>
          </a:custGeom>
          <a:ln w="7353">
            <a:solidFill>
              <a:srgbClr val="231F20"/>
            </a:solidFill>
          </a:ln>
        </p:spPr>
        <p:txBody>
          <a:bodyPr wrap="square" lIns="0" tIns="0" rIns="0" bIns="0" rtlCol="0"/>
          <a:lstStyle/>
          <a:p>
            <a:endParaRPr/>
          </a:p>
        </p:txBody>
      </p:sp>
      <p:sp>
        <p:nvSpPr>
          <p:cNvPr id="515" name="object 515"/>
          <p:cNvSpPr/>
          <p:nvPr/>
        </p:nvSpPr>
        <p:spPr>
          <a:xfrm>
            <a:off x="1091579" y="4903006"/>
            <a:ext cx="87630" cy="0"/>
          </a:xfrm>
          <a:custGeom>
            <a:avLst/>
            <a:gdLst/>
            <a:ahLst/>
            <a:cxnLst/>
            <a:rect l="l" t="t" r="r" b="b"/>
            <a:pathLst>
              <a:path w="87630">
                <a:moveTo>
                  <a:pt x="87363" y="0"/>
                </a:moveTo>
                <a:lnTo>
                  <a:pt x="0" y="0"/>
                </a:lnTo>
              </a:path>
            </a:pathLst>
          </a:custGeom>
          <a:ln w="7353">
            <a:solidFill>
              <a:srgbClr val="231F20"/>
            </a:solidFill>
          </a:ln>
        </p:spPr>
        <p:txBody>
          <a:bodyPr wrap="square" lIns="0" tIns="0" rIns="0" bIns="0" rtlCol="0"/>
          <a:lstStyle/>
          <a:p>
            <a:endParaRPr/>
          </a:p>
        </p:txBody>
      </p:sp>
      <p:sp>
        <p:nvSpPr>
          <p:cNvPr id="516" name="object 516"/>
          <p:cNvSpPr/>
          <p:nvPr/>
        </p:nvSpPr>
        <p:spPr>
          <a:xfrm>
            <a:off x="1091579" y="4016883"/>
            <a:ext cx="87630" cy="0"/>
          </a:xfrm>
          <a:custGeom>
            <a:avLst/>
            <a:gdLst/>
            <a:ahLst/>
            <a:cxnLst/>
            <a:rect l="l" t="t" r="r" b="b"/>
            <a:pathLst>
              <a:path w="87630">
                <a:moveTo>
                  <a:pt x="87363" y="0"/>
                </a:moveTo>
                <a:lnTo>
                  <a:pt x="0" y="0"/>
                </a:lnTo>
              </a:path>
            </a:pathLst>
          </a:custGeom>
          <a:ln w="7353">
            <a:solidFill>
              <a:srgbClr val="231F20"/>
            </a:solidFill>
          </a:ln>
        </p:spPr>
        <p:txBody>
          <a:bodyPr wrap="square" lIns="0" tIns="0" rIns="0" bIns="0" rtlCol="0"/>
          <a:lstStyle/>
          <a:p>
            <a:endParaRPr/>
          </a:p>
        </p:txBody>
      </p:sp>
      <p:sp>
        <p:nvSpPr>
          <p:cNvPr id="517" name="object 517"/>
          <p:cNvSpPr/>
          <p:nvPr/>
        </p:nvSpPr>
        <p:spPr>
          <a:xfrm>
            <a:off x="1090637" y="4016889"/>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18" name="object 518"/>
          <p:cNvSpPr/>
          <p:nvPr/>
        </p:nvSpPr>
        <p:spPr>
          <a:xfrm>
            <a:off x="1090640" y="4903006"/>
            <a:ext cx="1270" cy="0"/>
          </a:xfrm>
          <a:custGeom>
            <a:avLst/>
            <a:gdLst/>
            <a:ahLst/>
            <a:cxnLst/>
            <a:rect l="l" t="t" r="r" b="b"/>
            <a:pathLst>
              <a:path w="1269">
                <a:moveTo>
                  <a:pt x="469" y="-3676"/>
                </a:moveTo>
                <a:lnTo>
                  <a:pt x="469" y="3676"/>
                </a:lnTo>
              </a:path>
            </a:pathLst>
          </a:custGeom>
          <a:ln w="3175">
            <a:solidFill>
              <a:srgbClr val="231F20"/>
            </a:solidFill>
          </a:ln>
        </p:spPr>
        <p:txBody>
          <a:bodyPr wrap="square" lIns="0" tIns="0" rIns="0" bIns="0" rtlCol="0"/>
          <a:lstStyle/>
          <a:p>
            <a:endParaRPr/>
          </a:p>
        </p:txBody>
      </p:sp>
      <p:sp>
        <p:nvSpPr>
          <p:cNvPr id="519" name="object 519"/>
          <p:cNvSpPr/>
          <p:nvPr/>
        </p:nvSpPr>
        <p:spPr>
          <a:xfrm>
            <a:off x="1090640" y="4016883"/>
            <a:ext cx="1270" cy="0"/>
          </a:xfrm>
          <a:custGeom>
            <a:avLst/>
            <a:gdLst/>
            <a:ahLst/>
            <a:cxnLst/>
            <a:rect l="l" t="t" r="r" b="b"/>
            <a:pathLst>
              <a:path w="1269">
                <a:moveTo>
                  <a:pt x="469" y="-3676"/>
                </a:moveTo>
                <a:lnTo>
                  <a:pt x="469" y="3676"/>
                </a:lnTo>
              </a:path>
            </a:pathLst>
          </a:custGeom>
          <a:ln w="3175">
            <a:solidFill>
              <a:srgbClr val="231F20"/>
            </a:solidFill>
          </a:ln>
        </p:spPr>
        <p:txBody>
          <a:bodyPr wrap="square" lIns="0" tIns="0" rIns="0" bIns="0" rtlCol="0"/>
          <a:lstStyle/>
          <a:p>
            <a:endParaRPr/>
          </a:p>
        </p:txBody>
      </p:sp>
      <p:sp>
        <p:nvSpPr>
          <p:cNvPr id="520" name="object 520"/>
          <p:cNvSpPr/>
          <p:nvPr/>
        </p:nvSpPr>
        <p:spPr>
          <a:xfrm>
            <a:off x="1695375" y="4903006"/>
            <a:ext cx="8890" cy="0"/>
          </a:xfrm>
          <a:custGeom>
            <a:avLst/>
            <a:gdLst/>
            <a:ahLst/>
            <a:cxnLst/>
            <a:rect l="l" t="t" r="r" b="b"/>
            <a:pathLst>
              <a:path w="8889">
                <a:moveTo>
                  <a:pt x="0" y="0"/>
                </a:moveTo>
                <a:lnTo>
                  <a:pt x="8458" y="0"/>
                </a:lnTo>
              </a:path>
            </a:pathLst>
          </a:custGeom>
          <a:ln w="7353">
            <a:solidFill>
              <a:srgbClr val="231F20"/>
            </a:solidFill>
          </a:ln>
        </p:spPr>
        <p:txBody>
          <a:bodyPr wrap="square" lIns="0" tIns="0" rIns="0" bIns="0" rtlCol="0"/>
          <a:lstStyle/>
          <a:p>
            <a:endParaRPr/>
          </a:p>
        </p:txBody>
      </p:sp>
      <p:sp>
        <p:nvSpPr>
          <p:cNvPr id="521" name="object 521"/>
          <p:cNvSpPr/>
          <p:nvPr/>
        </p:nvSpPr>
        <p:spPr>
          <a:xfrm>
            <a:off x="1695375" y="4913783"/>
            <a:ext cx="101600" cy="0"/>
          </a:xfrm>
          <a:custGeom>
            <a:avLst/>
            <a:gdLst/>
            <a:ahLst/>
            <a:cxnLst/>
            <a:rect l="l" t="t" r="r" b="b"/>
            <a:pathLst>
              <a:path w="101600">
                <a:moveTo>
                  <a:pt x="0" y="0"/>
                </a:moveTo>
                <a:lnTo>
                  <a:pt x="101053" y="0"/>
                </a:lnTo>
              </a:path>
            </a:pathLst>
          </a:custGeom>
          <a:ln w="7353">
            <a:solidFill>
              <a:srgbClr val="231F20"/>
            </a:solidFill>
          </a:ln>
        </p:spPr>
        <p:txBody>
          <a:bodyPr wrap="square" lIns="0" tIns="0" rIns="0" bIns="0" rtlCol="0"/>
          <a:lstStyle/>
          <a:p>
            <a:endParaRPr/>
          </a:p>
        </p:txBody>
      </p:sp>
      <p:sp>
        <p:nvSpPr>
          <p:cNvPr id="522" name="object 522"/>
          <p:cNvSpPr/>
          <p:nvPr/>
        </p:nvSpPr>
        <p:spPr>
          <a:xfrm>
            <a:off x="1635596" y="4903965"/>
            <a:ext cx="0" cy="9525"/>
          </a:xfrm>
          <a:custGeom>
            <a:avLst/>
            <a:gdLst/>
            <a:ahLst/>
            <a:cxnLst/>
            <a:rect l="l" t="t" r="r" b="b"/>
            <a:pathLst>
              <a:path h="9525">
                <a:moveTo>
                  <a:pt x="-3676" y="4667"/>
                </a:moveTo>
                <a:lnTo>
                  <a:pt x="3676" y="4667"/>
                </a:lnTo>
              </a:path>
            </a:pathLst>
          </a:custGeom>
          <a:ln w="9334">
            <a:solidFill>
              <a:srgbClr val="231F20"/>
            </a:solidFill>
          </a:ln>
        </p:spPr>
        <p:txBody>
          <a:bodyPr wrap="square" lIns="0" tIns="0" rIns="0" bIns="0" rtlCol="0"/>
          <a:lstStyle/>
          <a:p>
            <a:endParaRPr/>
          </a:p>
        </p:txBody>
      </p:sp>
      <p:sp>
        <p:nvSpPr>
          <p:cNvPr id="523" name="object 523"/>
          <p:cNvSpPr/>
          <p:nvPr/>
        </p:nvSpPr>
        <p:spPr>
          <a:xfrm>
            <a:off x="1635596" y="4903096"/>
            <a:ext cx="0" cy="1270"/>
          </a:xfrm>
          <a:custGeom>
            <a:avLst/>
            <a:gdLst/>
            <a:ahLst/>
            <a:cxnLst/>
            <a:rect l="l" t="t" r="r" b="b"/>
            <a:pathLst>
              <a:path h="1270">
                <a:moveTo>
                  <a:pt x="-3676" y="444"/>
                </a:moveTo>
                <a:lnTo>
                  <a:pt x="3676" y="444"/>
                </a:lnTo>
              </a:path>
            </a:pathLst>
          </a:custGeom>
          <a:ln w="3175">
            <a:solidFill>
              <a:srgbClr val="231F20"/>
            </a:solidFill>
          </a:ln>
        </p:spPr>
        <p:txBody>
          <a:bodyPr wrap="square" lIns="0" tIns="0" rIns="0" bIns="0" rtlCol="0"/>
          <a:lstStyle/>
          <a:p>
            <a:endParaRPr/>
          </a:p>
        </p:txBody>
      </p:sp>
      <p:sp>
        <p:nvSpPr>
          <p:cNvPr id="524" name="object 524"/>
          <p:cNvSpPr/>
          <p:nvPr/>
        </p:nvSpPr>
        <p:spPr>
          <a:xfrm>
            <a:off x="1191145" y="4913783"/>
            <a:ext cx="444500" cy="0"/>
          </a:xfrm>
          <a:custGeom>
            <a:avLst/>
            <a:gdLst/>
            <a:ahLst/>
            <a:cxnLst/>
            <a:rect l="l" t="t" r="r" b="b"/>
            <a:pathLst>
              <a:path w="444500">
                <a:moveTo>
                  <a:pt x="0" y="0"/>
                </a:moveTo>
                <a:lnTo>
                  <a:pt x="444449" y="0"/>
                </a:lnTo>
              </a:path>
            </a:pathLst>
          </a:custGeom>
          <a:ln w="7353">
            <a:solidFill>
              <a:srgbClr val="231F20"/>
            </a:solidFill>
          </a:ln>
        </p:spPr>
        <p:txBody>
          <a:bodyPr wrap="square" lIns="0" tIns="0" rIns="0" bIns="0" rtlCol="0"/>
          <a:lstStyle/>
          <a:p>
            <a:endParaRPr/>
          </a:p>
        </p:txBody>
      </p:sp>
      <p:sp>
        <p:nvSpPr>
          <p:cNvPr id="525" name="object 525"/>
          <p:cNvSpPr/>
          <p:nvPr/>
        </p:nvSpPr>
        <p:spPr>
          <a:xfrm>
            <a:off x="1689323" y="4856324"/>
            <a:ext cx="3810" cy="5715"/>
          </a:xfrm>
          <a:custGeom>
            <a:avLst/>
            <a:gdLst/>
            <a:ahLst/>
            <a:cxnLst/>
            <a:rect l="l" t="t" r="r" b="b"/>
            <a:pathLst>
              <a:path w="3810" h="5714">
                <a:moveTo>
                  <a:pt x="0" y="0"/>
                </a:moveTo>
                <a:lnTo>
                  <a:pt x="0" y="406"/>
                </a:lnTo>
                <a:lnTo>
                  <a:pt x="2311" y="3263"/>
                </a:lnTo>
                <a:lnTo>
                  <a:pt x="3276" y="5588"/>
                </a:lnTo>
              </a:path>
            </a:pathLst>
          </a:custGeom>
          <a:ln w="7353">
            <a:solidFill>
              <a:srgbClr val="231F20"/>
            </a:solidFill>
          </a:ln>
        </p:spPr>
        <p:txBody>
          <a:bodyPr wrap="square" lIns="0" tIns="0" rIns="0" bIns="0" rtlCol="0"/>
          <a:lstStyle/>
          <a:p>
            <a:endParaRPr/>
          </a:p>
        </p:txBody>
      </p:sp>
      <p:sp>
        <p:nvSpPr>
          <p:cNvPr id="526" name="object 526"/>
          <p:cNvSpPr/>
          <p:nvPr/>
        </p:nvSpPr>
        <p:spPr>
          <a:xfrm>
            <a:off x="977999" y="4903006"/>
            <a:ext cx="12065" cy="0"/>
          </a:xfrm>
          <a:custGeom>
            <a:avLst/>
            <a:gdLst/>
            <a:ahLst/>
            <a:cxnLst/>
            <a:rect l="l" t="t" r="r" b="b"/>
            <a:pathLst>
              <a:path w="12065">
                <a:moveTo>
                  <a:pt x="0" y="0"/>
                </a:moveTo>
                <a:lnTo>
                  <a:pt x="11684" y="0"/>
                </a:lnTo>
              </a:path>
            </a:pathLst>
          </a:custGeom>
          <a:ln w="7353">
            <a:solidFill>
              <a:srgbClr val="231F20"/>
            </a:solidFill>
          </a:ln>
        </p:spPr>
        <p:txBody>
          <a:bodyPr wrap="square" lIns="0" tIns="0" rIns="0" bIns="0" rtlCol="0"/>
          <a:lstStyle/>
          <a:p>
            <a:endParaRPr/>
          </a:p>
        </p:txBody>
      </p:sp>
      <p:sp>
        <p:nvSpPr>
          <p:cNvPr id="527" name="object 527"/>
          <p:cNvSpPr/>
          <p:nvPr/>
        </p:nvSpPr>
        <p:spPr>
          <a:xfrm>
            <a:off x="1078458" y="4903006"/>
            <a:ext cx="12700" cy="0"/>
          </a:xfrm>
          <a:custGeom>
            <a:avLst/>
            <a:gdLst/>
            <a:ahLst/>
            <a:cxnLst/>
            <a:rect l="l" t="t" r="r" b="b"/>
            <a:pathLst>
              <a:path w="12700">
                <a:moveTo>
                  <a:pt x="0" y="0"/>
                </a:moveTo>
                <a:lnTo>
                  <a:pt x="12179" y="0"/>
                </a:lnTo>
              </a:path>
            </a:pathLst>
          </a:custGeom>
          <a:ln w="7353">
            <a:solidFill>
              <a:srgbClr val="231F20"/>
            </a:solidFill>
          </a:ln>
        </p:spPr>
        <p:txBody>
          <a:bodyPr wrap="square" lIns="0" tIns="0" rIns="0" bIns="0" rtlCol="0"/>
          <a:lstStyle/>
          <a:p>
            <a:endParaRPr/>
          </a:p>
        </p:txBody>
      </p:sp>
      <p:sp>
        <p:nvSpPr>
          <p:cNvPr id="528" name="object 528"/>
          <p:cNvSpPr/>
          <p:nvPr/>
        </p:nvSpPr>
        <p:spPr>
          <a:xfrm>
            <a:off x="1178966" y="4903006"/>
            <a:ext cx="315595" cy="0"/>
          </a:xfrm>
          <a:custGeom>
            <a:avLst/>
            <a:gdLst/>
            <a:ahLst/>
            <a:cxnLst/>
            <a:rect l="l" t="t" r="r" b="b"/>
            <a:pathLst>
              <a:path w="315594">
                <a:moveTo>
                  <a:pt x="0" y="0"/>
                </a:moveTo>
                <a:lnTo>
                  <a:pt x="315493" y="0"/>
                </a:lnTo>
              </a:path>
            </a:pathLst>
          </a:custGeom>
          <a:ln w="7353">
            <a:solidFill>
              <a:srgbClr val="231F20"/>
            </a:solidFill>
          </a:ln>
        </p:spPr>
        <p:txBody>
          <a:bodyPr wrap="square" lIns="0" tIns="0" rIns="0" bIns="0" rtlCol="0"/>
          <a:lstStyle/>
          <a:p>
            <a:endParaRPr/>
          </a:p>
        </p:txBody>
      </p:sp>
      <p:sp>
        <p:nvSpPr>
          <p:cNvPr id="529" name="object 529"/>
          <p:cNvSpPr/>
          <p:nvPr/>
        </p:nvSpPr>
        <p:spPr>
          <a:xfrm>
            <a:off x="889223" y="4903096"/>
            <a:ext cx="0" cy="1270"/>
          </a:xfrm>
          <a:custGeom>
            <a:avLst/>
            <a:gdLst/>
            <a:ahLst/>
            <a:cxnLst/>
            <a:rect l="l" t="t" r="r" b="b"/>
            <a:pathLst>
              <a:path h="1270">
                <a:moveTo>
                  <a:pt x="-3676" y="444"/>
                </a:moveTo>
                <a:lnTo>
                  <a:pt x="3676" y="444"/>
                </a:lnTo>
              </a:path>
            </a:pathLst>
          </a:custGeom>
          <a:ln w="3175">
            <a:solidFill>
              <a:srgbClr val="231F20"/>
            </a:solidFill>
          </a:ln>
        </p:spPr>
        <p:txBody>
          <a:bodyPr wrap="square" lIns="0" tIns="0" rIns="0" bIns="0" rtlCol="0"/>
          <a:lstStyle/>
          <a:p>
            <a:endParaRPr/>
          </a:p>
        </p:txBody>
      </p:sp>
      <p:sp>
        <p:nvSpPr>
          <p:cNvPr id="530" name="object 530"/>
          <p:cNvSpPr/>
          <p:nvPr/>
        </p:nvSpPr>
        <p:spPr>
          <a:xfrm>
            <a:off x="889223" y="4903965"/>
            <a:ext cx="0" cy="9525"/>
          </a:xfrm>
          <a:custGeom>
            <a:avLst/>
            <a:gdLst/>
            <a:ahLst/>
            <a:cxnLst/>
            <a:rect l="l" t="t" r="r" b="b"/>
            <a:pathLst>
              <a:path h="9525">
                <a:moveTo>
                  <a:pt x="-3676" y="4667"/>
                </a:moveTo>
                <a:lnTo>
                  <a:pt x="3676" y="4667"/>
                </a:lnTo>
              </a:path>
            </a:pathLst>
          </a:custGeom>
          <a:ln w="9334">
            <a:solidFill>
              <a:srgbClr val="231F20"/>
            </a:solidFill>
          </a:ln>
        </p:spPr>
        <p:txBody>
          <a:bodyPr wrap="square" lIns="0" tIns="0" rIns="0" bIns="0" rtlCol="0"/>
          <a:lstStyle/>
          <a:p>
            <a:endParaRPr/>
          </a:p>
        </p:txBody>
      </p:sp>
      <p:sp>
        <p:nvSpPr>
          <p:cNvPr id="531" name="object 531"/>
          <p:cNvSpPr/>
          <p:nvPr/>
        </p:nvSpPr>
        <p:spPr>
          <a:xfrm>
            <a:off x="889223" y="4913783"/>
            <a:ext cx="302260" cy="0"/>
          </a:xfrm>
          <a:custGeom>
            <a:avLst/>
            <a:gdLst/>
            <a:ahLst/>
            <a:cxnLst/>
            <a:rect l="l" t="t" r="r" b="b"/>
            <a:pathLst>
              <a:path w="302259">
                <a:moveTo>
                  <a:pt x="0" y="0"/>
                </a:moveTo>
                <a:lnTo>
                  <a:pt x="301917" y="0"/>
                </a:lnTo>
              </a:path>
            </a:pathLst>
          </a:custGeom>
          <a:ln w="7353">
            <a:solidFill>
              <a:srgbClr val="231F20"/>
            </a:solidFill>
          </a:ln>
        </p:spPr>
        <p:txBody>
          <a:bodyPr wrap="square" lIns="0" tIns="0" rIns="0" bIns="0" rtlCol="0"/>
          <a:lstStyle/>
          <a:p>
            <a:endParaRPr/>
          </a:p>
        </p:txBody>
      </p:sp>
      <p:sp>
        <p:nvSpPr>
          <p:cNvPr id="532" name="object 532"/>
          <p:cNvSpPr/>
          <p:nvPr/>
        </p:nvSpPr>
        <p:spPr>
          <a:xfrm>
            <a:off x="889223" y="4913301"/>
            <a:ext cx="0" cy="635"/>
          </a:xfrm>
          <a:custGeom>
            <a:avLst/>
            <a:gdLst/>
            <a:ahLst/>
            <a:cxnLst/>
            <a:rect l="l" t="t" r="r" b="b"/>
            <a:pathLst>
              <a:path h="635">
                <a:moveTo>
                  <a:pt x="-3676" y="241"/>
                </a:moveTo>
                <a:lnTo>
                  <a:pt x="3676" y="241"/>
                </a:lnTo>
              </a:path>
            </a:pathLst>
          </a:custGeom>
          <a:ln w="7353">
            <a:solidFill>
              <a:srgbClr val="231F20"/>
            </a:solidFill>
          </a:ln>
        </p:spPr>
        <p:txBody>
          <a:bodyPr wrap="square" lIns="0" tIns="0" rIns="0" bIns="0" rtlCol="0"/>
          <a:lstStyle/>
          <a:p>
            <a:endParaRPr/>
          </a:p>
        </p:txBody>
      </p:sp>
      <p:sp>
        <p:nvSpPr>
          <p:cNvPr id="533" name="object 533"/>
          <p:cNvSpPr/>
          <p:nvPr/>
        </p:nvSpPr>
        <p:spPr>
          <a:xfrm>
            <a:off x="1279946" y="4016883"/>
            <a:ext cx="3810" cy="885825"/>
          </a:xfrm>
          <a:custGeom>
            <a:avLst/>
            <a:gdLst/>
            <a:ahLst/>
            <a:cxnLst/>
            <a:rect l="l" t="t" r="r" b="b"/>
            <a:pathLst>
              <a:path w="3809" h="885825">
                <a:moveTo>
                  <a:pt x="1847" y="-3676"/>
                </a:moveTo>
                <a:lnTo>
                  <a:pt x="1847" y="889488"/>
                </a:lnTo>
              </a:path>
            </a:pathLst>
          </a:custGeom>
          <a:ln w="11049">
            <a:solidFill>
              <a:srgbClr val="231F20"/>
            </a:solidFill>
          </a:ln>
        </p:spPr>
        <p:txBody>
          <a:bodyPr wrap="square" lIns="0" tIns="0" rIns="0" bIns="0" rtlCol="0"/>
          <a:lstStyle/>
          <a:p>
            <a:endParaRPr/>
          </a:p>
        </p:txBody>
      </p:sp>
      <p:sp>
        <p:nvSpPr>
          <p:cNvPr id="534" name="object 534"/>
          <p:cNvSpPr/>
          <p:nvPr/>
        </p:nvSpPr>
        <p:spPr>
          <a:xfrm>
            <a:off x="1192533" y="4016883"/>
            <a:ext cx="87630" cy="0"/>
          </a:xfrm>
          <a:custGeom>
            <a:avLst/>
            <a:gdLst/>
            <a:ahLst/>
            <a:cxnLst/>
            <a:rect l="l" t="t" r="r" b="b"/>
            <a:pathLst>
              <a:path w="87630">
                <a:moveTo>
                  <a:pt x="87388" y="0"/>
                </a:moveTo>
                <a:lnTo>
                  <a:pt x="0" y="0"/>
                </a:lnTo>
              </a:path>
            </a:pathLst>
          </a:custGeom>
          <a:ln w="7353">
            <a:solidFill>
              <a:srgbClr val="231F20"/>
            </a:solidFill>
          </a:ln>
        </p:spPr>
        <p:txBody>
          <a:bodyPr wrap="square" lIns="0" tIns="0" rIns="0" bIns="0" rtlCol="0"/>
          <a:lstStyle/>
          <a:p>
            <a:endParaRPr/>
          </a:p>
        </p:txBody>
      </p:sp>
      <p:sp>
        <p:nvSpPr>
          <p:cNvPr id="535" name="object 535"/>
          <p:cNvSpPr/>
          <p:nvPr/>
        </p:nvSpPr>
        <p:spPr>
          <a:xfrm>
            <a:off x="1191145" y="4016883"/>
            <a:ext cx="0" cy="885825"/>
          </a:xfrm>
          <a:custGeom>
            <a:avLst/>
            <a:gdLst/>
            <a:ahLst/>
            <a:cxnLst/>
            <a:rect l="l" t="t" r="r" b="b"/>
            <a:pathLst>
              <a:path h="885825">
                <a:moveTo>
                  <a:pt x="0" y="885812"/>
                </a:moveTo>
                <a:lnTo>
                  <a:pt x="0" y="0"/>
                </a:lnTo>
              </a:path>
            </a:pathLst>
          </a:custGeom>
          <a:ln w="7353">
            <a:solidFill>
              <a:srgbClr val="231F20"/>
            </a:solidFill>
          </a:ln>
        </p:spPr>
        <p:txBody>
          <a:bodyPr wrap="square" lIns="0" tIns="0" rIns="0" bIns="0" rtlCol="0"/>
          <a:lstStyle/>
          <a:p>
            <a:endParaRPr/>
          </a:p>
        </p:txBody>
      </p:sp>
      <p:sp>
        <p:nvSpPr>
          <p:cNvPr id="536" name="object 536"/>
          <p:cNvSpPr/>
          <p:nvPr/>
        </p:nvSpPr>
        <p:spPr>
          <a:xfrm>
            <a:off x="1191150" y="4016883"/>
            <a:ext cx="1905" cy="0"/>
          </a:xfrm>
          <a:custGeom>
            <a:avLst/>
            <a:gdLst/>
            <a:ahLst/>
            <a:cxnLst/>
            <a:rect l="l" t="t" r="r" b="b"/>
            <a:pathLst>
              <a:path w="1905">
                <a:moveTo>
                  <a:pt x="692" y="-3676"/>
                </a:moveTo>
                <a:lnTo>
                  <a:pt x="692" y="3676"/>
                </a:lnTo>
              </a:path>
            </a:pathLst>
          </a:custGeom>
          <a:ln w="3175">
            <a:solidFill>
              <a:srgbClr val="231F20"/>
            </a:solidFill>
          </a:ln>
        </p:spPr>
        <p:txBody>
          <a:bodyPr wrap="square" lIns="0" tIns="0" rIns="0" bIns="0" rtlCol="0"/>
          <a:lstStyle/>
          <a:p>
            <a:endParaRPr/>
          </a:p>
        </p:txBody>
      </p:sp>
      <p:sp>
        <p:nvSpPr>
          <p:cNvPr id="537" name="object 537"/>
          <p:cNvSpPr/>
          <p:nvPr/>
        </p:nvSpPr>
        <p:spPr>
          <a:xfrm>
            <a:off x="1481386" y="4016883"/>
            <a:ext cx="3810" cy="885825"/>
          </a:xfrm>
          <a:custGeom>
            <a:avLst/>
            <a:gdLst/>
            <a:ahLst/>
            <a:cxnLst/>
            <a:rect l="l" t="t" r="r" b="b"/>
            <a:pathLst>
              <a:path w="3809" h="885825">
                <a:moveTo>
                  <a:pt x="1835" y="-3676"/>
                </a:moveTo>
                <a:lnTo>
                  <a:pt x="1835" y="889488"/>
                </a:lnTo>
              </a:path>
            </a:pathLst>
          </a:custGeom>
          <a:ln w="11023">
            <a:solidFill>
              <a:srgbClr val="231F20"/>
            </a:solidFill>
          </a:ln>
        </p:spPr>
        <p:txBody>
          <a:bodyPr wrap="square" lIns="0" tIns="0" rIns="0" bIns="0" rtlCol="0"/>
          <a:lstStyle/>
          <a:p>
            <a:endParaRPr/>
          </a:p>
        </p:txBody>
      </p:sp>
      <p:sp>
        <p:nvSpPr>
          <p:cNvPr id="538" name="object 538"/>
          <p:cNvSpPr/>
          <p:nvPr/>
        </p:nvSpPr>
        <p:spPr>
          <a:xfrm>
            <a:off x="1393972" y="4016883"/>
            <a:ext cx="87630" cy="0"/>
          </a:xfrm>
          <a:custGeom>
            <a:avLst/>
            <a:gdLst/>
            <a:ahLst/>
            <a:cxnLst/>
            <a:rect l="l" t="t" r="r" b="b"/>
            <a:pathLst>
              <a:path w="87630">
                <a:moveTo>
                  <a:pt x="87363" y="0"/>
                </a:moveTo>
                <a:lnTo>
                  <a:pt x="0" y="0"/>
                </a:lnTo>
              </a:path>
            </a:pathLst>
          </a:custGeom>
          <a:ln w="7353">
            <a:solidFill>
              <a:srgbClr val="231F20"/>
            </a:solidFill>
          </a:ln>
        </p:spPr>
        <p:txBody>
          <a:bodyPr wrap="square" lIns="0" tIns="0" rIns="0" bIns="0" rtlCol="0"/>
          <a:lstStyle/>
          <a:p>
            <a:endParaRPr/>
          </a:p>
        </p:txBody>
      </p:sp>
      <p:sp>
        <p:nvSpPr>
          <p:cNvPr id="539" name="object 539"/>
          <p:cNvSpPr/>
          <p:nvPr/>
        </p:nvSpPr>
        <p:spPr>
          <a:xfrm>
            <a:off x="1392534" y="4016883"/>
            <a:ext cx="0" cy="885825"/>
          </a:xfrm>
          <a:custGeom>
            <a:avLst/>
            <a:gdLst/>
            <a:ahLst/>
            <a:cxnLst/>
            <a:rect l="l" t="t" r="r" b="b"/>
            <a:pathLst>
              <a:path h="885825">
                <a:moveTo>
                  <a:pt x="0" y="885812"/>
                </a:moveTo>
                <a:lnTo>
                  <a:pt x="0" y="0"/>
                </a:lnTo>
              </a:path>
            </a:pathLst>
          </a:custGeom>
          <a:ln w="7353">
            <a:solidFill>
              <a:srgbClr val="231F20"/>
            </a:solidFill>
          </a:ln>
        </p:spPr>
        <p:txBody>
          <a:bodyPr wrap="square" lIns="0" tIns="0" rIns="0" bIns="0" rtlCol="0"/>
          <a:lstStyle/>
          <a:p>
            <a:endParaRPr/>
          </a:p>
        </p:txBody>
      </p:sp>
      <p:sp>
        <p:nvSpPr>
          <p:cNvPr id="540" name="object 540"/>
          <p:cNvSpPr/>
          <p:nvPr/>
        </p:nvSpPr>
        <p:spPr>
          <a:xfrm>
            <a:off x="1392538" y="4016883"/>
            <a:ext cx="1905" cy="0"/>
          </a:xfrm>
          <a:custGeom>
            <a:avLst/>
            <a:gdLst/>
            <a:ahLst/>
            <a:cxnLst/>
            <a:rect l="l" t="t" r="r" b="b"/>
            <a:pathLst>
              <a:path w="1905">
                <a:moveTo>
                  <a:pt x="717" y="-3676"/>
                </a:moveTo>
                <a:lnTo>
                  <a:pt x="717" y="3676"/>
                </a:lnTo>
              </a:path>
            </a:pathLst>
          </a:custGeom>
          <a:ln w="3175">
            <a:solidFill>
              <a:srgbClr val="231F20"/>
            </a:solidFill>
          </a:ln>
        </p:spPr>
        <p:txBody>
          <a:bodyPr wrap="square" lIns="0" tIns="0" rIns="0" bIns="0" rtlCol="0"/>
          <a:lstStyle/>
          <a:p>
            <a:endParaRPr/>
          </a:p>
        </p:txBody>
      </p:sp>
      <p:sp>
        <p:nvSpPr>
          <p:cNvPr id="541" name="object 541"/>
          <p:cNvSpPr/>
          <p:nvPr/>
        </p:nvSpPr>
        <p:spPr>
          <a:xfrm>
            <a:off x="1380380" y="4016883"/>
            <a:ext cx="4445" cy="885825"/>
          </a:xfrm>
          <a:custGeom>
            <a:avLst/>
            <a:gdLst/>
            <a:ahLst/>
            <a:cxnLst/>
            <a:rect l="l" t="t" r="r" b="b"/>
            <a:pathLst>
              <a:path w="4444" h="885825">
                <a:moveTo>
                  <a:pt x="2120" y="-3676"/>
                </a:moveTo>
                <a:lnTo>
                  <a:pt x="2120" y="889488"/>
                </a:lnTo>
              </a:path>
            </a:pathLst>
          </a:custGeom>
          <a:ln w="11595">
            <a:solidFill>
              <a:srgbClr val="231F20"/>
            </a:solidFill>
          </a:ln>
        </p:spPr>
        <p:txBody>
          <a:bodyPr wrap="square" lIns="0" tIns="0" rIns="0" bIns="0" rtlCol="0"/>
          <a:lstStyle/>
          <a:p>
            <a:endParaRPr/>
          </a:p>
        </p:txBody>
      </p:sp>
      <p:sp>
        <p:nvSpPr>
          <p:cNvPr id="542" name="object 542"/>
          <p:cNvSpPr/>
          <p:nvPr/>
        </p:nvSpPr>
        <p:spPr>
          <a:xfrm>
            <a:off x="1293042" y="4016883"/>
            <a:ext cx="87630" cy="0"/>
          </a:xfrm>
          <a:custGeom>
            <a:avLst/>
            <a:gdLst/>
            <a:ahLst/>
            <a:cxnLst/>
            <a:rect l="l" t="t" r="r" b="b"/>
            <a:pathLst>
              <a:path w="87630">
                <a:moveTo>
                  <a:pt x="87337" y="0"/>
                </a:moveTo>
                <a:lnTo>
                  <a:pt x="0" y="0"/>
                </a:lnTo>
              </a:path>
            </a:pathLst>
          </a:custGeom>
          <a:ln w="7353">
            <a:solidFill>
              <a:srgbClr val="231F20"/>
            </a:solidFill>
          </a:ln>
        </p:spPr>
        <p:txBody>
          <a:bodyPr wrap="square" lIns="0" tIns="0" rIns="0" bIns="0" rtlCol="0"/>
          <a:lstStyle/>
          <a:p>
            <a:endParaRPr/>
          </a:p>
        </p:txBody>
      </p:sp>
      <p:sp>
        <p:nvSpPr>
          <p:cNvPr id="543" name="object 543"/>
          <p:cNvSpPr/>
          <p:nvPr/>
        </p:nvSpPr>
        <p:spPr>
          <a:xfrm>
            <a:off x="1291555" y="4016883"/>
            <a:ext cx="0" cy="885825"/>
          </a:xfrm>
          <a:custGeom>
            <a:avLst/>
            <a:gdLst/>
            <a:ahLst/>
            <a:cxnLst/>
            <a:rect l="l" t="t" r="r" b="b"/>
            <a:pathLst>
              <a:path h="885825">
                <a:moveTo>
                  <a:pt x="0" y="885812"/>
                </a:moveTo>
                <a:lnTo>
                  <a:pt x="0" y="0"/>
                </a:lnTo>
              </a:path>
            </a:pathLst>
          </a:custGeom>
          <a:ln w="7353">
            <a:solidFill>
              <a:srgbClr val="231F20"/>
            </a:solidFill>
          </a:ln>
        </p:spPr>
        <p:txBody>
          <a:bodyPr wrap="square" lIns="0" tIns="0" rIns="0" bIns="0" rtlCol="0"/>
          <a:lstStyle/>
          <a:p>
            <a:endParaRPr/>
          </a:p>
        </p:txBody>
      </p:sp>
      <p:sp>
        <p:nvSpPr>
          <p:cNvPr id="544" name="object 544"/>
          <p:cNvSpPr/>
          <p:nvPr/>
        </p:nvSpPr>
        <p:spPr>
          <a:xfrm>
            <a:off x="1291634" y="4016883"/>
            <a:ext cx="1905" cy="0"/>
          </a:xfrm>
          <a:custGeom>
            <a:avLst/>
            <a:gdLst/>
            <a:ahLst/>
            <a:cxnLst/>
            <a:rect l="l" t="t" r="r" b="b"/>
            <a:pathLst>
              <a:path w="1905">
                <a:moveTo>
                  <a:pt x="679" y="-3676"/>
                </a:moveTo>
                <a:lnTo>
                  <a:pt x="679" y="3676"/>
                </a:lnTo>
              </a:path>
            </a:pathLst>
          </a:custGeom>
          <a:ln w="3175">
            <a:solidFill>
              <a:srgbClr val="231F20"/>
            </a:solidFill>
          </a:ln>
        </p:spPr>
        <p:txBody>
          <a:bodyPr wrap="square" lIns="0" tIns="0" rIns="0" bIns="0" rtlCol="0"/>
          <a:lstStyle/>
          <a:p>
            <a:endParaRPr/>
          </a:p>
        </p:txBody>
      </p:sp>
      <p:sp>
        <p:nvSpPr>
          <p:cNvPr id="545" name="object 545"/>
          <p:cNvSpPr/>
          <p:nvPr/>
        </p:nvSpPr>
        <p:spPr>
          <a:xfrm>
            <a:off x="1495869" y="4016889"/>
            <a:ext cx="91440" cy="886460"/>
          </a:xfrm>
          <a:custGeom>
            <a:avLst/>
            <a:gdLst/>
            <a:ahLst/>
            <a:cxnLst/>
            <a:rect l="l" t="t" r="r" b="b"/>
            <a:pathLst>
              <a:path w="91440" h="886460">
                <a:moveTo>
                  <a:pt x="91109" y="886117"/>
                </a:moveTo>
                <a:lnTo>
                  <a:pt x="91109" y="0"/>
                </a:lnTo>
                <a:lnTo>
                  <a:pt x="0" y="0"/>
                </a:lnTo>
              </a:path>
            </a:pathLst>
          </a:custGeom>
          <a:ln w="7353">
            <a:solidFill>
              <a:srgbClr val="231F20"/>
            </a:solidFill>
          </a:ln>
        </p:spPr>
        <p:txBody>
          <a:bodyPr wrap="square" lIns="0" tIns="0" rIns="0" bIns="0" rtlCol="0"/>
          <a:lstStyle/>
          <a:p>
            <a:endParaRPr/>
          </a:p>
        </p:txBody>
      </p:sp>
      <p:sp>
        <p:nvSpPr>
          <p:cNvPr id="546" name="object 546"/>
          <p:cNvSpPr/>
          <p:nvPr/>
        </p:nvSpPr>
        <p:spPr>
          <a:xfrm>
            <a:off x="1494459" y="4903006"/>
            <a:ext cx="104775" cy="0"/>
          </a:xfrm>
          <a:custGeom>
            <a:avLst/>
            <a:gdLst/>
            <a:ahLst/>
            <a:cxnLst/>
            <a:rect l="l" t="t" r="r" b="b"/>
            <a:pathLst>
              <a:path w="104775">
                <a:moveTo>
                  <a:pt x="104673" y="0"/>
                </a:moveTo>
                <a:lnTo>
                  <a:pt x="0" y="0"/>
                </a:lnTo>
              </a:path>
            </a:pathLst>
          </a:custGeom>
          <a:ln w="7353">
            <a:solidFill>
              <a:srgbClr val="231F20"/>
            </a:solidFill>
          </a:ln>
        </p:spPr>
        <p:txBody>
          <a:bodyPr wrap="square" lIns="0" tIns="0" rIns="0" bIns="0" rtlCol="0"/>
          <a:lstStyle/>
          <a:p>
            <a:endParaRPr/>
          </a:p>
        </p:txBody>
      </p:sp>
      <p:sp>
        <p:nvSpPr>
          <p:cNvPr id="547" name="object 547"/>
          <p:cNvSpPr/>
          <p:nvPr/>
        </p:nvSpPr>
        <p:spPr>
          <a:xfrm>
            <a:off x="1494457" y="4016889"/>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48" name="object 548"/>
          <p:cNvSpPr/>
          <p:nvPr/>
        </p:nvSpPr>
        <p:spPr>
          <a:xfrm>
            <a:off x="1494462" y="4016883"/>
            <a:ext cx="1905" cy="0"/>
          </a:xfrm>
          <a:custGeom>
            <a:avLst/>
            <a:gdLst/>
            <a:ahLst/>
            <a:cxnLst/>
            <a:rect l="l" t="t" r="r" b="b"/>
            <a:pathLst>
              <a:path w="1905">
                <a:moveTo>
                  <a:pt x="692" y="-3676"/>
                </a:moveTo>
                <a:lnTo>
                  <a:pt x="692" y="3676"/>
                </a:lnTo>
              </a:path>
            </a:pathLst>
          </a:custGeom>
          <a:ln w="3175">
            <a:solidFill>
              <a:srgbClr val="231F20"/>
            </a:solidFill>
          </a:ln>
        </p:spPr>
        <p:txBody>
          <a:bodyPr wrap="square" lIns="0" tIns="0" rIns="0" bIns="0" rtlCol="0"/>
          <a:lstStyle/>
          <a:p>
            <a:endParaRPr/>
          </a:p>
        </p:txBody>
      </p:sp>
      <p:sp>
        <p:nvSpPr>
          <p:cNvPr id="549" name="object 549"/>
          <p:cNvSpPr/>
          <p:nvPr/>
        </p:nvSpPr>
        <p:spPr>
          <a:xfrm>
            <a:off x="1078457" y="4016889"/>
            <a:ext cx="3810" cy="886460"/>
          </a:xfrm>
          <a:custGeom>
            <a:avLst/>
            <a:gdLst/>
            <a:ahLst/>
            <a:cxnLst/>
            <a:rect l="l" t="t" r="r" b="b"/>
            <a:pathLst>
              <a:path w="3809" h="886460">
                <a:moveTo>
                  <a:pt x="1873" y="-3676"/>
                </a:moveTo>
                <a:lnTo>
                  <a:pt x="1873" y="889793"/>
                </a:lnTo>
              </a:path>
            </a:pathLst>
          </a:custGeom>
          <a:ln w="11099">
            <a:solidFill>
              <a:srgbClr val="231F20"/>
            </a:solidFill>
          </a:ln>
        </p:spPr>
        <p:txBody>
          <a:bodyPr wrap="square" lIns="0" tIns="0" rIns="0" bIns="0" rtlCol="0"/>
          <a:lstStyle/>
          <a:p>
            <a:endParaRPr/>
          </a:p>
        </p:txBody>
      </p:sp>
      <p:sp>
        <p:nvSpPr>
          <p:cNvPr id="550" name="object 550"/>
          <p:cNvSpPr/>
          <p:nvPr/>
        </p:nvSpPr>
        <p:spPr>
          <a:xfrm>
            <a:off x="1078457" y="4903006"/>
            <a:ext cx="3810" cy="0"/>
          </a:xfrm>
          <a:custGeom>
            <a:avLst/>
            <a:gdLst/>
            <a:ahLst/>
            <a:cxnLst/>
            <a:rect l="l" t="t" r="r" b="b"/>
            <a:pathLst>
              <a:path w="3809">
                <a:moveTo>
                  <a:pt x="3746" y="0"/>
                </a:moveTo>
                <a:lnTo>
                  <a:pt x="0" y="0"/>
                </a:lnTo>
              </a:path>
            </a:pathLst>
          </a:custGeom>
          <a:ln w="7353">
            <a:solidFill>
              <a:srgbClr val="231F20"/>
            </a:solidFill>
          </a:ln>
        </p:spPr>
        <p:txBody>
          <a:bodyPr wrap="square" lIns="0" tIns="0" rIns="0" bIns="0" rtlCol="0"/>
          <a:lstStyle/>
          <a:p>
            <a:endParaRPr/>
          </a:p>
        </p:txBody>
      </p:sp>
      <p:sp>
        <p:nvSpPr>
          <p:cNvPr id="551" name="object 551"/>
          <p:cNvSpPr/>
          <p:nvPr/>
        </p:nvSpPr>
        <p:spPr>
          <a:xfrm>
            <a:off x="991146" y="4016883"/>
            <a:ext cx="87630" cy="0"/>
          </a:xfrm>
          <a:custGeom>
            <a:avLst/>
            <a:gdLst/>
            <a:ahLst/>
            <a:cxnLst/>
            <a:rect l="l" t="t" r="r" b="b"/>
            <a:pathLst>
              <a:path w="87630">
                <a:moveTo>
                  <a:pt x="87312" y="0"/>
                </a:moveTo>
                <a:lnTo>
                  <a:pt x="0" y="0"/>
                </a:lnTo>
              </a:path>
            </a:pathLst>
          </a:custGeom>
          <a:ln w="7353">
            <a:solidFill>
              <a:srgbClr val="231F20"/>
            </a:solidFill>
          </a:ln>
        </p:spPr>
        <p:txBody>
          <a:bodyPr wrap="square" lIns="0" tIns="0" rIns="0" bIns="0" rtlCol="0"/>
          <a:lstStyle/>
          <a:p>
            <a:endParaRPr/>
          </a:p>
        </p:txBody>
      </p:sp>
      <p:sp>
        <p:nvSpPr>
          <p:cNvPr id="552" name="object 552"/>
          <p:cNvSpPr/>
          <p:nvPr/>
        </p:nvSpPr>
        <p:spPr>
          <a:xfrm>
            <a:off x="991146" y="4903006"/>
            <a:ext cx="87630" cy="0"/>
          </a:xfrm>
          <a:custGeom>
            <a:avLst/>
            <a:gdLst/>
            <a:ahLst/>
            <a:cxnLst/>
            <a:rect l="l" t="t" r="r" b="b"/>
            <a:pathLst>
              <a:path w="87630">
                <a:moveTo>
                  <a:pt x="87312" y="0"/>
                </a:moveTo>
                <a:lnTo>
                  <a:pt x="0" y="0"/>
                </a:lnTo>
              </a:path>
            </a:pathLst>
          </a:custGeom>
          <a:ln w="7353">
            <a:solidFill>
              <a:srgbClr val="231F20"/>
            </a:solidFill>
          </a:ln>
        </p:spPr>
        <p:txBody>
          <a:bodyPr wrap="square" lIns="0" tIns="0" rIns="0" bIns="0" rtlCol="0"/>
          <a:lstStyle/>
          <a:p>
            <a:endParaRPr/>
          </a:p>
        </p:txBody>
      </p:sp>
      <p:sp>
        <p:nvSpPr>
          <p:cNvPr id="553" name="object 553"/>
          <p:cNvSpPr/>
          <p:nvPr/>
        </p:nvSpPr>
        <p:spPr>
          <a:xfrm>
            <a:off x="989681" y="4016889"/>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54" name="object 554"/>
          <p:cNvSpPr/>
          <p:nvPr/>
        </p:nvSpPr>
        <p:spPr>
          <a:xfrm>
            <a:off x="989686" y="4016883"/>
            <a:ext cx="1905" cy="0"/>
          </a:xfrm>
          <a:custGeom>
            <a:avLst/>
            <a:gdLst/>
            <a:ahLst/>
            <a:cxnLst/>
            <a:rect l="l" t="t" r="r" b="b"/>
            <a:pathLst>
              <a:path w="1905">
                <a:moveTo>
                  <a:pt x="692" y="-3676"/>
                </a:moveTo>
                <a:lnTo>
                  <a:pt x="692" y="3676"/>
                </a:lnTo>
              </a:path>
            </a:pathLst>
          </a:custGeom>
          <a:ln w="3175">
            <a:solidFill>
              <a:srgbClr val="231F20"/>
            </a:solidFill>
          </a:ln>
        </p:spPr>
        <p:txBody>
          <a:bodyPr wrap="square" lIns="0" tIns="0" rIns="0" bIns="0" rtlCol="0"/>
          <a:lstStyle/>
          <a:p>
            <a:endParaRPr/>
          </a:p>
        </p:txBody>
      </p:sp>
      <p:sp>
        <p:nvSpPr>
          <p:cNvPr id="555" name="object 555"/>
          <p:cNvSpPr/>
          <p:nvPr/>
        </p:nvSpPr>
        <p:spPr>
          <a:xfrm>
            <a:off x="989686" y="4903006"/>
            <a:ext cx="1905" cy="0"/>
          </a:xfrm>
          <a:custGeom>
            <a:avLst/>
            <a:gdLst/>
            <a:ahLst/>
            <a:cxnLst/>
            <a:rect l="l" t="t" r="r" b="b"/>
            <a:pathLst>
              <a:path w="1905">
                <a:moveTo>
                  <a:pt x="692" y="-3676"/>
                </a:moveTo>
                <a:lnTo>
                  <a:pt x="692" y="3676"/>
                </a:lnTo>
              </a:path>
            </a:pathLst>
          </a:custGeom>
          <a:ln w="3175">
            <a:solidFill>
              <a:srgbClr val="231F20"/>
            </a:solidFill>
          </a:ln>
        </p:spPr>
        <p:txBody>
          <a:bodyPr wrap="square" lIns="0" tIns="0" rIns="0" bIns="0" rtlCol="0"/>
          <a:lstStyle/>
          <a:p>
            <a:endParaRPr/>
          </a:p>
        </p:txBody>
      </p:sp>
      <p:sp>
        <p:nvSpPr>
          <p:cNvPr id="556" name="object 556"/>
          <p:cNvSpPr/>
          <p:nvPr/>
        </p:nvSpPr>
        <p:spPr>
          <a:xfrm>
            <a:off x="981645" y="4016889"/>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57" name="object 557"/>
          <p:cNvSpPr/>
          <p:nvPr/>
        </p:nvSpPr>
        <p:spPr>
          <a:xfrm>
            <a:off x="978000" y="4903006"/>
            <a:ext cx="3810" cy="0"/>
          </a:xfrm>
          <a:custGeom>
            <a:avLst/>
            <a:gdLst/>
            <a:ahLst/>
            <a:cxnLst/>
            <a:rect l="l" t="t" r="r" b="b"/>
            <a:pathLst>
              <a:path w="3809">
                <a:moveTo>
                  <a:pt x="1822" y="-3676"/>
                </a:moveTo>
                <a:lnTo>
                  <a:pt x="1822" y="3676"/>
                </a:lnTo>
              </a:path>
            </a:pathLst>
          </a:custGeom>
          <a:ln w="3644">
            <a:solidFill>
              <a:srgbClr val="231F20"/>
            </a:solidFill>
          </a:ln>
        </p:spPr>
        <p:txBody>
          <a:bodyPr wrap="square" lIns="0" tIns="0" rIns="0" bIns="0" rtlCol="0"/>
          <a:lstStyle/>
          <a:p>
            <a:endParaRPr/>
          </a:p>
        </p:txBody>
      </p:sp>
      <p:sp>
        <p:nvSpPr>
          <p:cNvPr id="558" name="object 558"/>
          <p:cNvSpPr/>
          <p:nvPr/>
        </p:nvSpPr>
        <p:spPr>
          <a:xfrm>
            <a:off x="978000" y="4016883"/>
            <a:ext cx="3810" cy="0"/>
          </a:xfrm>
          <a:custGeom>
            <a:avLst/>
            <a:gdLst/>
            <a:ahLst/>
            <a:cxnLst/>
            <a:rect l="l" t="t" r="r" b="b"/>
            <a:pathLst>
              <a:path w="3809">
                <a:moveTo>
                  <a:pt x="1822" y="-3676"/>
                </a:moveTo>
                <a:lnTo>
                  <a:pt x="1822" y="3676"/>
                </a:lnTo>
              </a:path>
            </a:pathLst>
          </a:custGeom>
          <a:ln w="3644">
            <a:solidFill>
              <a:srgbClr val="231F20"/>
            </a:solidFill>
          </a:ln>
        </p:spPr>
        <p:txBody>
          <a:bodyPr wrap="square" lIns="0" tIns="0" rIns="0" bIns="0" rtlCol="0"/>
          <a:lstStyle/>
          <a:p>
            <a:endParaRPr/>
          </a:p>
        </p:txBody>
      </p:sp>
      <p:sp>
        <p:nvSpPr>
          <p:cNvPr id="559" name="object 559"/>
          <p:cNvSpPr/>
          <p:nvPr/>
        </p:nvSpPr>
        <p:spPr>
          <a:xfrm>
            <a:off x="890115" y="4903006"/>
            <a:ext cx="88265" cy="0"/>
          </a:xfrm>
          <a:custGeom>
            <a:avLst/>
            <a:gdLst/>
            <a:ahLst/>
            <a:cxnLst/>
            <a:rect l="l" t="t" r="r" b="b"/>
            <a:pathLst>
              <a:path w="88265">
                <a:moveTo>
                  <a:pt x="87884" y="0"/>
                </a:moveTo>
                <a:lnTo>
                  <a:pt x="0" y="0"/>
                </a:lnTo>
              </a:path>
            </a:pathLst>
          </a:custGeom>
          <a:ln w="7353">
            <a:solidFill>
              <a:srgbClr val="231F20"/>
            </a:solidFill>
          </a:ln>
        </p:spPr>
        <p:txBody>
          <a:bodyPr wrap="square" lIns="0" tIns="0" rIns="0" bIns="0" rtlCol="0"/>
          <a:lstStyle/>
          <a:p>
            <a:endParaRPr/>
          </a:p>
        </p:txBody>
      </p:sp>
      <p:sp>
        <p:nvSpPr>
          <p:cNvPr id="560" name="object 560"/>
          <p:cNvSpPr/>
          <p:nvPr/>
        </p:nvSpPr>
        <p:spPr>
          <a:xfrm>
            <a:off x="890115" y="4016883"/>
            <a:ext cx="88265" cy="0"/>
          </a:xfrm>
          <a:custGeom>
            <a:avLst/>
            <a:gdLst/>
            <a:ahLst/>
            <a:cxnLst/>
            <a:rect l="l" t="t" r="r" b="b"/>
            <a:pathLst>
              <a:path w="88265">
                <a:moveTo>
                  <a:pt x="87884" y="0"/>
                </a:moveTo>
                <a:lnTo>
                  <a:pt x="0" y="0"/>
                </a:lnTo>
              </a:path>
            </a:pathLst>
          </a:custGeom>
          <a:ln w="7353">
            <a:solidFill>
              <a:srgbClr val="231F20"/>
            </a:solidFill>
          </a:ln>
        </p:spPr>
        <p:txBody>
          <a:bodyPr wrap="square" lIns="0" tIns="0" rIns="0" bIns="0" rtlCol="0"/>
          <a:lstStyle/>
          <a:p>
            <a:endParaRPr/>
          </a:p>
        </p:txBody>
      </p:sp>
      <p:sp>
        <p:nvSpPr>
          <p:cNvPr id="561" name="object 561"/>
          <p:cNvSpPr/>
          <p:nvPr/>
        </p:nvSpPr>
        <p:spPr>
          <a:xfrm>
            <a:off x="889223" y="4016889"/>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62" name="object 562"/>
          <p:cNvSpPr/>
          <p:nvPr/>
        </p:nvSpPr>
        <p:spPr>
          <a:xfrm>
            <a:off x="889669" y="4899330"/>
            <a:ext cx="0" cy="7620"/>
          </a:xfrm>
          <a:custGeom>
            <a:avLst/>
            <a:gdLst/>
            <a:ahLst/>
            <a:cxnLst/>
            <a:rect l="l" t="t" r="r" b="b"/>
            <a:pathLst>
              <a:path h="7620">
                <a:moveTo>
                  <a:pt x="0" y="0"/>
                </a:moveTo>
                <a:lnTo>
                  <a:pt x="0" y="7353"/>
                </a:lnTo>
              </a:path>
            </a:pathLst>
          </a:custGeom>
          <a:ln w="3175">
            <a:solidFill>
              <a:srgbClr val="231F20"/>
            </a:solidFill>
          </a:ln>
        </p:spPr>
        <p:txBody>
          <a:bodyPr wrap="square" lIns="0" tIns="0" rIns="0" bIns="0" rtlCol="0"/>
          <a:lstStyle/>
          <a:p>
            <a:endParaRPr/>
          </a:p>
        </p:txBody>
      </p:sp>
      <p:sp>
        <p:nvSpPr>
          <p:cNvPr id="563" name="object 563"/>
          <p:cNvSpPr/>
          <p:nvPr/>
        </p:nvSpPr>
        <p:spPr>
          <a:xfrm>
            <a:off x="889669" y="4013206"/>
            <a:ext cx="0" cy="7620"/>
          </a:xfrm>
          <a:custGeom>
            <a:avLst/>
            <a:gdLst/>
            <a:ahLst/>
            <a:cxnLst/>
            <a:rect l="l" t="t" r="r" b="b"/>
            <a:pathLst>
              <a:path h="7620">
                <a:moveTo>
                  <a:pt x="0" y="0"/>
                </a:moveTo>
                <a:lnTo>
                  <a:pt x="0" y="7353"/>
                </a:lnTo>
              </a:path>
            </a:pathLst>
          </a:custGeom>
          <a:ln w="3175">
            <a:solidFill>
              <a:srgbClr val="231F20"/>
            </a:solidFill>
          </a:ln>
        </p:spPr>
        <p:txBody>
          <a:bodyPr wrap="square" lIns="0" tIns="0" rIns="0" bIns="0" rtlCol="0"/>
          <a:lstStyle/>
          <a:p>
            <a:endParaRPr/>
          </a:p>
        </p:txBody>
      </p:sp>
      <p:sp>
        <p:nvSpPr>
          <p:cNvPr id="564" name="object 564"/>
          <p:cNvSpPr/>
          <p:nvPr/>
        </p:nvSpPr>
        <p:spPr>
          <a:xfrm>
            <a:off x="1795886" y="4903006"/>
            <a:ext cx="635" cy="0"/>
          </a:xfrm>
          <a:custGeom>
            <a:avLst/>
            <a:gdLst/>
            <a:ahLst/>
            <a:cxnLst/>
            <a:rect l="l" t="t" r="r" b="b"/>
            <a:pathLst>
              <a:path w="635">
                <a:moveTo>
                  <a:pt x="444" y="0"/>
                </a:moveTo>
                <a:lnTo>
                  <a:pt x="0" y="0"/>
                </a:lnTo>
              </a:path>
            </a:pathLst>
          </a:custGeom>
          <a:ln w="7353">
            <a:solidFill>
              <a:srgbClr val="231F20"/>
            </a:solidFill>
          </a:ln>
        </p:spPr>
        <p:txBody>
          <a:bodyPr wrap="square" lIns="0" tIns="0" rIns="0" bIns="0" rtlCol="0"/>
          <a:lstStyle/>
          <a:p>
            <a:endParaRPr/>
          </a:p>
        </p:txBody>
      </p:sp>
      <p:sp>
        <p:nvSpPr>
          <p:cNvPr id="565" name="object 565"/>
          <p:cNvSpPr/>
          <p:nvPr/>
        </p:nvSpPr>
        <p:spPr>
          <a:xfrm>
            <a:off x="1796108" y="4006168"/>
            <a:ext cx="0" cy="908050"/>
          </a:xfrm>
          <a:custGeom>
            <a:avLst/>
            <a:gdLst/>
            <a:ahLst/>
            <a:cxnLst/>
            <a:rect l="l" t="t" r="r" b="b"/>
            <a:pathLst>
              <a:path h="908050">
                <a:moveTo>
                  <a:pt x="0" y="0"/>
                </a:moveTo>
                <a:lnTo>
                  <a:pt x="0" y="907615"/>
                </a:lnTo>
              </a:path>
            </a:pathLst>
          </a:custGeom>
          <a:ln w="7797">
            <a:solidFill>
              <a:srgbClr val="231F20"/>
            </a:solidFill>
          </a:ln>
        </p:spPr>
        <p:txBody>
          <a:bodyPr wrap="square" lIns="0" tIns="0" rIns="0" bIns="0" rtlCol="0"/>
          <a:lstStyle/>
          <a:p>
            <a:endParaRPr/>
          </a:p>
        </p:txBody>
      </p:sp>
      <p:sp>
        <p:nvSpPr>
          <p:cNvPr id="566" name="object 566"/>
          <p:cNvSpPr/>
          <p:nvPr/>
        </p:nvSpPr>
        <p:spPr>
          <a:xfrm>
            <a:off x="1705244" y="4903006"/>
            <a:ext cx="90805" cy="0"/>
          </a:xfrm>
          <a:custGeom>
            <a:avLst/>
            <a:gdLst/>
            <a:ahLst/>
            <a:cxnLst/>
            <a:rect l="l" t="t" r="r" b="b"/>
            <a:pathLst>
              <a:path w="90805">
                <a:moveTo>
                  <a:pt x="90665" y="0"/>
                </a:moveTo>
                <a:lnTo>
                  <a:pt x="0" y="0"/>
                </a:lnTo>
              </a:path>
            </a:pathLst>
          </a:custGeom>
          <a:ln w="7353">
            <a:solidFill>
              <a:srgbClr val="231F20"/>
            </a:solidFill>
          </a:ln>
        </p:spPr>
        <p:txBody>
          <a:bodyPr wrap="square" lIns="0" tIns="0" rIns="0" bIns="0" rtlCol="0"/>
          <a:lstStyle/>
          <a:p>
            <a:endParaRPr/>
          </a:p>
        </p:txBody>
      </p:sp>
      <p:sp>
        <p:nvSpPr>
          <p:cNvPr id="567" name="object 567"/>
          <p:cNvSpPr/>
          <p:nvPr/>
        </p:nvSpPr>
        <p:spPr>
          <a:xfrm>
            <a:off x="1705244" y="4016883"/>
            <a:ext cx="90805" cy="0"/>
          </a:xfrm>
          <a:custGeom>
            <a:avLst/>
            <a:gdLst/>
            <a:ahLst/>
            <a:cxnLst/>
            <a:rect l="l" t="t" r="r" b="b"/>
            <a:pathLst>
              <a:path w="90805">
                <a:moveTo>
                  <a:pt x="90665" y="0"/>
                </a:moveTo>
                <a:lnTo>
                  <a:pt x="0" y="0"/>
                </a:lnTo>
              </a:path>
            </a:pathLst>
          </a:custGeom>
          <a:ln w="7353">
            <a:solidFill>
              <a:srgbClr val="231F20"/>
            </a:solidFill>
          </a:ln>
        </p:spPr>
        <p:txBody>
          <a:bodyPr wrap="square" lIns="0" tIns="0" rIns="0" bIns="0" rtlCol="0"/>
          <a:lstStyle/>
          <a:p>
            <a:endParaRPr/>
          </a:p>
        </p:txBody>
      </p:sp>
      <p:sp>
        <p:nvSpPr>
          <p:cNvPr id="568" name="object 568"/>
          <p:cNvSpPr/>
          <p:nvPr/>
        </p:nvSpPr>
        <p:spPr>
          <a:xfrm>
            <a:off x="1703838" y="4903006"/>
            <a:ext cx="1905" cy="0"/>
          </a:xfrm>
          <a:custGeom>
            <a:avLst/>
            <a:gdLst/>
            <a:ahLst/>
            <a:cxnLst/>
            <a:rect l="l" t="t" r="r" b="b"/>
            <a:pathLst>
              <a:path w="1905">
                <a:moveTo>
                  <a:pt x="704" y="-3676"/>
                </a:moveTo>
                <a:lnTo>
                  <a:pt x="704" y="3676"/>
                </a:lnTo>
              </a:path>
            </a:pathLst>
          </a:custGeom>
          <a:ln w="3175">
            <a:solidFill>
              <a:srgbClr val="231F20"/>
            </a:solidFill>
          </a:ln>
        </p:spPr>
        <p:txBody>
          <a:bodyPr wrap="square" lIns="0" tIns="0" rIns="0" bIns="0" rtlCol="0"/>
          <a:lstStyle/>
          <a:p>
            <a:endParaRPr/>
          </a:p>
        </p:txBody>
      </p:sp>
      <p:sp>
        <p:nvSpPr>
          <p:cNvPr id="569" name="object 569"/>
          <p:cNvSpPr/>
          <p:nvPr/>
        </p:nvSpPr>
        <p:spPr>
          <a:xfrm>
            <a:off x="1703838" y="4016883"/>
            <a:ext cx="1905" cy="0"/>
          </a:xfrm>
          <a:custGeom>
            <a:avLst/>
            <a:gdLst/>
            <a:ahLst/>
            <a:cxnLst/>
            <a:rect l="l" t="t" r="r" b="b"/>
            <a:pathLst>
              <a:path w="1905">
                <a:moveTo>
                  <a:pt x="704" y="-3676"/>
                </a:moveTo>
                <a:lnTo>
                  <a:pt x="704" y="3676"/>
                </a:lnTo>
              </a:path>
            </a:pathLst>
          </a:custGeom>
          <a:ln w="3175">
            <a:solidFill>
              <a:srgbClr val="231F20"/>
            </a:solidFill>
          </a:ln>
        </p:spPr>
        <p:txBody>
          <a:bodyPr wrap="square" lIns="0" tIns="0" rIns="0" bIns="0" rtlCol="0"/>
          <a:lstStyle/>
          <a:p>
            <a:endParaRPr/>
          </a:p>
        </p:txBody>
      </p:sp>
      <p:sp>
        <p:nvSpPr>
          <p:cNvPr id="570" name="object 570"/>
          <p:cNvSpPr/>
          <p:nvPr/>
        </p:nvSpPr>
        <p:spPr>
          <a:xfrm>
            <a:off x="1703834" y="4016889"/>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71" name="object 571"/>
          <p:cNvSpPr/>
          <p:nvPr/>
        </p:nvSpPr>
        <p:spPr>
          <a:xfrm>
            <a:off x="889223" y="4016437"/>
            <a:ext cx="0" cy="635"/>
          </a:xfrm>
          <a:custGeom>
            <a:avLst/>
            <a:gdLst/>
            <a:ahLst/>
            <a:cxnLst/>
            <a:rect l="l" t="t" r="r" b="b"/>
            <a:pathLst>
              <a:path h="635">
                <a:moveTo>
                  <a:pt x="-3676" y="222"/>
                </a:moveTo>
                <a:lnTo>
                  <a:pt x="3676" y="222"/>
                </a:lnTo>
              </a:path>
            </a:pathLst>
          </a:custGeom>
          <a:ln w="7353">
            <a:solidFill>
              <a:srgbClr val="231F20"/>
            </a:solidFill>
          </a:ln>
        </p:spPr>
        <p:txBody>
          <a:bodyPr wrap="square" lIns="0" tIns="0" rIns="0" bIns="0" rtlCol="0"/>
          <a:lstStyle/>
          <a:p>
            <a:endParaRPr/>
          </a:p>
        </p:txBody>
      </p:sp>
      <p:sp>
        <p:nvSpPr>
          <p:cNvPr id="572" name="object 572"/>
          <p:cNvSpPr/>
          <p:nvPr/>
        </p:nvSpPr>
        <p:spPr>
          <a:xfrm>
            <a:off x="1687883" y="4016883"/>
            <a:ext cx="16510" cy="0"/>
          </a:xfrm>
          <a:custGeom>
            <a:avLst/>
            <a:gdLst/>
            <a:ahLst/>
            <a:cxnLst/>
            <a:rect l="l" t="t" r="r" b="b"/>
            <a:pathLst>
              <a:path w="16510">
                <a:moveTo>
                  <a:pt x="15951" y="0"/>
                </a:moveTo>
                <a:lnTo>
                  <a:pt x="0" y="0"/>
                </a:lnTo>
              </a:path>
            </a:pathLst>
          </a:custGeom>
          <a:ln w="7353">
            <a:solidFill>
              <a:srgbClr val="231F20"/>
            </a:solidFill>
          </a:ln>
        </p:spPr>
        <p:txBody>
          <a:bodyPr wrap="square" lIns="0" tIns="0" rIns="0" bIns="0" rtlCol="0"/>
          <a:lstStyle/>
          <a:p>
            <a:endParaRPr/>
          </a:p>
        </p:txBody>
      </p:sp>
      <p:sp>
        <p:nvSpPr>
          <p:cNvPr id="573" name="object 573"/>
          <p:cNvSpPr/>
          <p:nvPr/>
        </p:nvSpPr>
        <p:spPr>
          <a:xfrm>
            <a:off x="1583156" y="4016883"/>
            <a:ext cx="16510" cy="0"/>
          </a:xfrm>
          <a:custGeom>
            <a:avLst/>
            <a:gdLst/>
            <a:ahLst/>
            <a:cxnLst/>
            <a:rect l="l" t="t" r="r" b="b"/>
            <a:pathLst>
              <a:path w="16509">
                <a:moveTo>
                  <a:pt x="15976" y="0"/>
                </a:moveTo>
                <a:lnTo>
                  <a:pt x="0" y="0"/>
                </a:lnTo>
              </a:path>
            </a:pathLst>
          </a:custGeom>
          <a:ln w="7353">
            <a:solidFill>
              <a:srgbClr val="231F20"/>
            </a:solidFill>
          </a:ln>
        </p:spPr>
        <p:txBody>
          <a:bodyPr wrap="square" lIns="0" tIns="0" rIns="0" bIns="0" rtlCol="0"/>
          <a:lstStyle/>
          <a:p>
            <a:endParaRPr/>
          </a:p>
        </p:txBody>
      </p:sp>
      <p:sp>
        <p:nvSpPr>
          <p:cNvPr id="574" name="object 574"/>
          <p:cNvSpPr/>
          <p:nvPr/>
        </p:nvSpPr>
        <p:spPr>
          <a:xfrm>
            <a:off x="1481338" y="4016883"/>
            <a:ext cx="13335" cy="0"/>
          </a:xfrm>
          <a:custGeom>
            <a:avLst/>
            <a:gdLst/>
            <a:ahLst/>
            <a:cxnLst/>
            <a:rect l="l" t="t" r="r" b="b"/>
            <a:pathLst>
              <a:path w="13334">
                <a:moveTo>
                  <a:pt x="13119" y="0"/>
                </a:moveTo>
                <a:lnTo>
                  <a:pt x="0" y="0"/>
                </a:lnTo>
              </a:path>
            </a:pathLst>
          </a:custGeom>
          <a:ln w="7353">
            <a:solidFill>
              <a:srgbClr val="231F20"/>
            </a:solidFill>
          </a:ln>
        </p:spPr>
        <p:txBody>
          <a:bodyPr wrap="square" lIns="0" tIns="0" rIns="0" bIns="0" rtlCol="0"/>
          <a:lstStyle/>
          <a:p>
            <a:endParaRPr/>
          </a:p>
        </p:txBody>
      </p:sp>
      <p:sp>
        <p:nvSpPr>
          <p:cNvPr id="575" name="object 575"/>
          <p:cNvSpPr/>
          <p:nvPr/>
        </p:nvSpPr>
        <p:spPr>
          <a:xfrm>
            <a:off x="1380380" y="4016883"/>
            <a:ext cx="12700" cy="0"/>
          </a:xfrm>
          <a:custGeom>
            <a:avLst/>
            <a:gdLst/>
            <a:ahLst/>
            <a:cxnLst/>
            <a:rect l="l" t="t" r="r" b="b"/>
            <a:pathLst>
              <a:path w="12700">
                <a:moveTo>
                  <a:pt x="12153" y="0"/>
                </a:moveTo>
                <a:lnTo>
                  <a:pt x="0" y="0"/>
                </a:lnTo>
              </a:path>
            </a:pathLst>
          </a:custGeom>
          <a:ln w="7353">
            <a:solidFill>
              <a:srgbClr val="231F20"/>
            </a:solidFill>
          </a:ln>
        </p:spPr>
        <p:txBody>
          <a:bodyPr wrap="square" lIns="0" tIns="0" rIns="0" bIns="0" rtlCol="0"/>
          <a:lstStyle/>
          <a:p>
            <a:endParaRPr/>
          </a:p>
        </p:txBody>
      </p:sp>
      <p:sp>
        <p:nvSpPr>
          <p:cNvPr id="576" name="object 576"/>
          <p:cNvSpPr/>
          <p:nvPr/>
        </p:nvSpPr>
        <p:spPr>
          <a:xfrm>
            <a:off x="1279921" y="4016883"/>
            <a:ext cx="12700" cy="0"/>
          </a:xfrm>
          <a:custGeom>
            <a:avLst/>
            <a:gdLst/>
            <a:ahLst/>
            <a:cxnLst/>
            <a:rect l="l" t="t" r="r" b="b"/>
            <a:pathLst>
              <a:path w="12700">
                <a:moveTo>
                  <a:pt x="12179" y="0"/>
                </a:moveTo>
                <a:lnTo>
                  <a:pt x="0" y="0"/>
                </a:lnTo>
              </a:path>
            </a:pathLst>
          </a:custGeom>
          <a:ln w="7353">
            <a:solidFill>
              <a:srgbClr val="231F20"/>
            </a:solidFill>
          </a:ln>
        </p:spPr>
        <p:txBody>
          <a:bodyPr wrap="square" lIns="0" tIns="0" rIns="0" bIns="0" rtlCol="0"/>
          <a:lstStyle/>
          <a:p>
            <a:endParaRPr/>
          </a:p>
        </p:txBody>
      </p:sp>
      <p:sp>
        <p:nvSpPr>
          <p:cNvPr id="577" name="object 577"/>
          <p:cNvSpPr/>
          <p:nvPr/>
        </p:nvSpPr>
        <p:spPr>
          <a:xfrm>
            <a:off x="1178915" y="4016883"/>
            <a:ext cx="12700" cy="0"/>
          </a:xfrm>
          <a:custGeom>
            <a:avLst/>
            <a:gdLst/>
            <a:ahLst/>
            <a:cxnLst/>
            <a:rect l="l" t="t" r="r" b="b"/>
            <a:pathLst>
              <a:path w="12700">
                <a:moveTo>
                  <a:pt x="12230" y="0"/>
                </a:moveTo>
                <a:lnTo>
                  <a:pt x="0" y="0"/>
                </a:lnTo>
              </a:path>
            </a:pathLst>
          </a:custGeom>
          <a:ln w="7353">
            <a:solidFill>
              <a:srgbClr val="231F20"/>
            </a:solidFill>
          </a:ln>
        </p:spPr>
        <p:txBody>
          <a:bodyPr wrap="square" lIns="0" tIns="0" rIns="0" bIns="0" rtlCol="0"/>
          <a:lstStyle/>
          <a:p>
            <a:endParaRPr/>
          </a:p>
        </p:txBody>
      </p:sp>
      <p:sp>
        <p:nvSpPr>
          <p:cNvPr id="578" name="object 578"/>
          <p:cNvSpPr/>
          <p:nvPr/>
        </p:nvSpPr>
        <p:spPr>
          <a:xfrm>
            <a:off x="1078458" y="4016883"/>
            <a:ext cx="12700" cy="0"/>
          </a:xfrm>
          <a:custGeom>
            <a:avLst/>
            <a:gdLst/>
            <a:ahLst/>
            <a:cxnLst/>
            <a:rect l="l" t="t" r="r" b="b"/>
            <a:pathLst>
              <a:path w="12700">
                <a:moveTo>
                  <a:pt x="12179" y="0"/>
                </a:moveTo>
                <a:lnTo>
                  <a:pt x="0" y="0"/>
                </a:lnTo>
              </a:path>
            </a:pathLst>
          </a:custGeom>
          <a:ln w="7353">
            <a:solidFill>
              <a:srgbClr val="231F20"/>
            </a:solidFill>
          </a:ln>
        </p:spPr>
        <p:txBody>
          <a:bodyPr wrap="square" lIns="0" tIns="0" rIns="0" bIns="0" rtlCol="0"/>
          <a:lstStyle/>
          <a:p>
            <a:endParaRPr/>
          </a:p>
        </p:txBody>
      </p:sp>
      <p:sp>
        <p:nvSpPr>
          <p:cNvPr id="579" name="object 579"/>
          <p:cNvSpPr/>
          <p:nvPr/>
        </p:nvSpPr>
        <p:spPr>
          <a:xfrm>
            <a:off x="977997" y="4016883"/>
            <a:ext cx="12065" cy="0"/>
          </a:xfrm>
          <a:custGeom>
            <a:avLst/>
            <a:gdLst/>
            <a:ahLst/>
            <a:cxnLst/>
            <a:rect l="l" t="t" r="r" b="b"/>
            <a:pathLst>
              <a:path w="12065">
                <a:moveTo>
                  <a:pt x="11684" y="0"/>
                </a:moveTo>
                <a:lnTo>
                  <a:pt x="0" y="0"/>
                </a:lnTo>
              </a:path>
            </a:pathLst>
          </a:custGeom>
          <a:ln w="7353">
            <a:solidFill>
              <a:srgbClr val="231F20"/>
            </a:solidFill>
          </a:ln>
        </p:spPr>
        <p:txBody>
          <a:bodyPr wrap="square" lIns="0" tIns="0" rIns="0" bIns="0" rtlCol="0"/>
          <a:lstStyle/>
          <a:p>
            <a:endParaRPr/>
          </a:p>
        </p:txBody>
      </p:sp>
      <p:sp>
        <p:nvSpPr>
          <p:cNvPr id="580" name="object 580"/>
          <p:cNvSpPr/>
          <p:nvPr/>
        </p:nvSpPr>
        <p:spPr>
          <a:xfrm>
            <a:off x="889223" y="4007035"/>
            <a:ext cx="0" cy="9525"/>
          </a:xfrm>
          <a:custGeom>
            <a:avLst/>
            <a:gdLst/>
            <a:ahLst/>
            <a:cxnLst/>
            <a:rect l="l" t="t" r="r" b="b"/>
            <a:pathLst>
              <a:path h="9525">
                <a:moveTo>
                  <a:pt x="-3676" y="4699"/>
                </a:moveTo>
                <a:lnTo>
                  <a:pt x="3676" y="4699"/>
                </a:lnTo>
              </a:path>
            </a:pathLst>
          </a:custGeom>
          <a:ln w="9398">
            <a:solidFill>
              <a:srgbClr val="231F20"/>
            </a:solidFill>
          </a:ln>
        </p:spPr>
        <p:txBody>
          <a:bodyPr wrap="square" lIns="0" tIns="0" rIns="0" bIns="0" rtlCol="0"/>
          <a:lstStyle/>
          <a:p>
            <a:endParaRPr/>
          </a:p>
        </p:txBody>
      </p:sp>
      <p:sp>
        <p:nvSpPr>
          <p:cNvPr id="581" name="object 581"/>
          <p:cNvSpPr/>
          <p:nvPr/>
        </p:nvSpPr>
        <p:spPr>
          <a:xfrm>
            <a:off x="889221" y="4006168"/>
            <a:ext cx="907415" cy="1270"/>
          </a:xfrm>
          <a:custGeom>
            <a:avLst/>
            <a:gdLst/>
            <a:ahLst/>
            <a:cxnLst/>
            <a:rect l="l" t="t" r="r" b="b"/>
            <a:pathLst>
              <a:path w="907414" h="1270">
                <a:moveTo>
                  <a:pt x="-3676" y="431"/>
                </a:moveTo>
                <a:lnTo>
                  <a:pt x="910786" y="431"/>
                </a:lnTo>
              </a:path>
            </a:pathLst>
          </a:custGeom>
          <a:ln w="8216">
            <a:solidFill>
              <a:srgbClr val="231F20"/>
            </a:solidFill>
          </a:ln>
        </p:spPr>
        <p:txBody>
          <a:bodyPr wrap="square" lIns="0" tIns="0" rIns="0" bIns="0" rtlCol="0"/>
          <a:lstStyle/>
          <a:p>
            <a:endParaRPr/>
          </a:p>
        </p:txBody>
      </p:sp>
      <p:sp>
        <p:nvSpPr>
          <p:cNvPr id="582" name="object 582"/>
          <p:cNvSpPr/>
          <p:nvPr/>
        </p:nvSpPr>
        <p:spPr>
          <a:xfrm>
            <a:off x="875162" y="4092599"/>
            <a:ext cx="5715" cy="0"/>
          </a:xfrm>
          <a:custGeom>
            <a:avLst/>
            <a:gdLst/>
            <a:ahLst/>
            <a:cxnLst/>
            <a:rect l="l" t="t" r="r" b="b"/>
            <a:pathLst>
              <a:path w="5715">
                <a:moveTo>
                  <a:pt x="5156" y="0"/>
                </a:moveTo>
                <a:lnTo>
                  <a:pt x="0" y="0"/>
                </a:lnTo>
              </a:path>
            </a:pathLst>
          </a:custGeom>
          <a:ln w="7353">
            <a:solidFill>
              <a:srgbClr val="231F20"/>
            </a:solidFill>
          </a:ln>
        </p:spPr>
        <p:txBody>
          <a:bodyPr wrap="square" lIns="0" tIns="0" rIns="0" bIns="0" rtlCol="0"/>
          <a:lstStyle/>
          <a:p>
            <a:endParaRPr/>
          </a:p>
        </p:txBody>
      </p:sp>
      <p:sp>
        <p:nvSpPr>
          <p:cNvPr id="583" name="object 583"/>
          <p:cNvSpPr/>
          <p:nvPr/>
        </p:nvSpPr>
        <p:spPr>
          <a:xfrm>
            <a:off x="875162" y="4827811"/>
            <a:ext cx="5715" cy="0"/>
          </a:xfrm>
          <a:custGeom>
            <a:avLst/>
            <a:gdLst/>
            <a:ahLst/>
            <a:cxnLst/>
            <a:rect l="l" t="t" r="r" b="b"/>
            <a:pathLst>
              <a:path w="5715">
                <a:moveTo>
                  <a:pt x="5156" y="0"/>
                </a:moveTo>
                <a:lnTo>
                  <a:pt x="0" y="0"/>
                </a:lnTo>
              </a:path>
            </a:pathLst>
          </a:custGeom>
          <a:ln w="7353">
            <a:solidFill>
              <a:srgbClr val="231F20"/>
            </a:solidFill>
          </a:ln>
        </p:spPr>
        <p:txBody>
          <a:bodyPr wrap="square" lIns="0" tIns="0" rIns="0" bIns="0" rtlCol="0"/>
          <a:lstStyle/>
          <a:p>
            <a:endParaRPr/>
          </a:p>
        </p:txBody>
      </p:sp>
      <p:sp>
        <p:nvSpPr>
          <p:cNvPr id="584" name="object 584"/>
          <p:cNvSpPr/>
          <p:nvPr/>
        </p:nvSpPr>
        <p:spPr>
          <a:xfrm>
            <a:off x="880322" y="4092595"/>
            <a:ext cx="1270" cy="735330"/>
          </a:xfrm>
          <a:custGeom>
            <a:avLst/>
            <a:gdLst/>
            <a:ahLst/>
            <a:cxnLst/>
            <a:rect l="l" t="t" r="r" b="b"/>
            <a:pathLst>
              <a:path w="1269" h="735329">
                <a:moveTo>
                  <a:pt x="457" y="-3676"/>
                </a:moveTo>
                <a:lnTo>
                  <a:pt x="457" y="738892"/>
                </a:lnTo>
              </a:path>
            </a:pathLst>
          </a:custGeom>
          <a:ln w="8267">
            <a:solidFill>
              <a:srgbClr val="231F20"/>
            </a:solidFill>
          </a:ln>
        </p:spPr>
        <p:txBody>
          <a:bodyPr wrap="square" lIns="0" tIns="0" rIns="0" bIns="0" rtlCol="0"/>
          <a:lstStyle/>
          <a:p>
            <a:endParaRPr/>
          </a:p>
        </p:txBody>
      </p:sp>
      <p:sp>
        <p:nvSpPr>
          <p:cNvPr id="585" name="object 585"/>
          <p:cNvSpPr/>
          <p:nvPr/>
        </p:nvSpPr>
        <p:spPr>
          <a:xfrm>
            <a:off x="880322" y="4827811"/>
            <a:ext cx="1270" cy="0"/>
          </a:xfrm>
          <a:custGeom>
            <a:avLst/>
            <a:gdLst/>
            <a:ahLst/>
            <a:cxnLst/>
            <a:rect l="l" t="t" r="r" b="b"/>
            <a:pathLst>
              <a:path w="1269">
                <a:moveTo>
                  <a:pt x="457" y="-3676"/>
                </a:moveTo>
                <a:lnTo>
                  <a:pt x="457" y="3676"/>
                </a:lnTo>
              </a:path>
            </a:pathLst>
          </a:custGeom>
          <a:ln w="3175">
            <a:solidFill>
              <a:srgbClr val="231F20"/>
            </a:solidFill>
          </a:ln>
        </p:spPr>
        <p:txBody>
          <a:bodyPr wrap="square" lIns="0" tIns="0" rIns="0" bIns="0" rtlCol="0"/>
          <a:lstStyle/>
          <a:p>
            <a:endParaRPr/>
          </a:p>
        </p:txBody>
      </p:sp>
      <p:sp>
        <p:nvSpPr>
          <p:cNvPr id="586" name="object 586"/>
          <p:cNvSpPr/>
          <p:nvPr/>
        </p:nvSpPr>
        <p:spPr>
          <a:xfrm>
            <a:off x="874241" y="4092595"/>
            <a:ext cx="0" cy="735330"/>
          </a:xfrm>
          <a:custGeom>
            <a:avLst/>
            <a:gdLst/>
            <a:ahLst/>
            <a:cxnLst/>
            <a:rect l="l" t="t" r="r" b="b"/>
            <a:pathLst>
              <a:path h="735329">
                <a:moveTo>
                  <a:pt x="0" y="735215"/>
                </a:moveTo>
                <a:lnTo>
                  <a:pt x="0" y="0"/>
                </a:lnTo>
              </a:path>
            </a:pathLst>
          </a:custGeom>
          <a:ln w="7353">
            <a:solidFill>
              <a:srgbClr val="231F20"/>
            </a:solidFill>
          </a:ln>
        </p:spPr>
        <p:txBody>
          <a:bodyPr wrap="square" lIns="0" tIns="0" rIns="0" bIns="0" rtlCol="0"/>
          <a:lstStyle/>
          <a:p>
            <a:endParaRPr/>
          </a:p>
        </p:txBody>
      </p:sp>
      <p:sp>
        <p:nvSpPr>
          <p:cNvPr id="587" name="object 587"/>
          <p:cNvSpPr/>
          <p:nvPr/>
        </p:nvSpPr>
        <p:spPr>
          <a:xfrm>
            <a:off x="874245" y="4092599"/>
            <a:ext cx="1270" cy="0"/>
          </a:xfrm>
          <a:custGeom>
            <a:avLst/>
            <a:gdLst/>
            <a:ahLst/>
            <a:cxnLst/>
            <a:rect l="l" t="t" r="r" b="b"/>
            <a:pathLst>
              <a:path w="1269">
                <a:moveTo>
                  <a:pt x="457" y="-3676"/>
                </a:moveTo>
                <a:lnTo>
                  <a:pt x="457" y="3676"/>
                </a:lnTo>
              </a:path>
            </a:pathLst>
          </a:custGeom>
          <a:ln w="3175">
            <a:solidFill>
              <a:srgbClr val="231F20"/>
            </a:solidFill>
          </a:ln>
        </p:spPr>
        <p:txBody>
          <a:bodyPr wrap="square" lIns="0" tIns="0" rIns="0" bIns="0" rtlCol="0"/>
          <a:lstStyle/>
          <a:p>
            <a:endParaRPr/>
          </a:p>
        </p:txBody>
      </p:sp>
      <p:sp>
        <p:nvSpPr>
          <p:cNvPr id="588" name="object 588"/>
          <p:cNvSpPr/>
          <p:nvPr/>
        </p:nvSpPr>
        <p:spPr>
          <a:xfrm>
            <a:off x="874245" y="4827811"/>
            <a:ext cx="1270" cy="0"/>
          </a:xfrm>
          <a:custGeom>
            <a:avLst/>
            <a:gdLst/>
            <a:ahLst/>
            <a:cxnLst/>
            <a:rect l="l" t="t" r="r" b="b"/>
            <a:pathLst>
              <a:path w="1269">
                <a:moveTo>
                  <a:pt x="457" y="-3676"/>
                </a:moveTo>
                <a:lnTo>
                  <a:pt x="457" y="3676"/>
                </a:lnTo>
              </a:path>
            </a:pathLst>
          </a:custGeom>
          <a:ln w="3175">
            <a:solidFill>
              <a:srgbClr val="231F20"/>
            </a:solidFill>
          </a:ln>
        </p:spPr>
        <p:txBody>
          <a:bodyPr wrap="square" lIns="0" tIns="0" rIns="0" bIns="0" rtlCol="0"/>
          <a:lstStyle/>
          <a:p>
            <a:endParaRPr/>
          </a:p>
        </p:txBody>
      </p:sp>
      <p:sp>
        <p:nvSpPr>
          <p:cNvPr id="589" name="object 589"/>
          <p:cNvSpPr/>
          <p:nvPr/>
        </p:nvSpPr>
        <p:spPr>
          <a:xfrm>
            <a:off x="881282" y="4092599"/>
            <a:ext cx="2540" cy="0"/>
          </a:xfrm>
          <a:custGeom>
            <a:avLst/>
            <a:gdLst/>
            <a:ahLst/>
            <a:cxnLst/>
            <a:rect l="l" t="t" r="r" b="b"/>
            <a:pathLst>
              <a:path w="2540">
                <a:moveTo>
                  <a:pt x="1143" y="-3676"/>
                </a:moveTo>
                <a:lnTo>
                  <a:pt x="1143" y="3676"/>
                </a:lnTo>
              </a:path>
            </a:pathLst>
          </a:custGeom>
          <a:ln w="3175">
            <a:solidFill>
              <a:srgbClr val="231F20"/>
            </a:solidFill>
          </a:ln>
        </p:spPr>
        <p:txBody>
          <a:bodyPr wrap="square" lIns="0" tIns="0" rIns="0" bIns="0" rtlCol="0"/>
          <a:lstStyle/>
          <a:p>
            <a:endParaRPr/>
          </a:p>
        </p:txBody>
      </p:sp>
      <p:sp>
        <p:nvSpPr>
          <p:cNvPr id="590" name="object 590"/>
          <p:cNvSpPr/>
          <p:nvPr/>
        </p:nvSpPr>
        <p:spPr>
          <a:xfrm>
            <a:off x="881282" y="4827811"/>
            <a:ext cx="2540" cy="0"/>
          </a:xfrm>
          <a:custGeom>
            <a:avLst/>
            <a:gdLst/>
            <a:ahLst/>
            <a:cxnLst/>
            <a:rect l="l" t="t" r="r" b="b"/>
            <a:pathLst>
              <a:path w="2540">
                <a:moveTo>
                  <a:pt x="1143" y="-3676"/>
                </a:moveTo>
                <a:lnTo>
                  <a:pt x="1143" y="3676"/>
                </a:lnTo>
              </a:path>
            </a:pathLst>
          </a:custGeom>
          <a:ln w="3175">
            <a:solidFill>
              <a:srgbClr val="231F20"/>
            </a:solidFill>
          </a:ln>
        </p:spPr>
        <p:txBody>
          <a:bodyPr wrap="square" lIns="0" tIns="0" rIns="0" bIns="0" rtlCol="0"/>
          <a:lstStyle/>
          <a:p>
            <a:endParaRPr/>
          </a:p>
        </p:txBody>
      </p:sp>
      <p:sp>
        <p:nvSpPr>
          <p:cNvPr id="591" name="object 591"/>
          <p:cNvSpPr/>
          <p:nvPr/>
        </p:nvSpPr>
        <p:spPr>
          <a:xfrm>
            <a:off x="886366" y="4092599"/>
            <a:ext cx="3175" cy="0"/>
          </a:xfrm>
          <a:custGeom>
            <a:avLst/>
            <a:gdLst/>
            <a:ahLst/>
            <a:cxnLst/>
            <a:rect l="l" t="t" r="r" b="b"/>
            <a:pathLst>
              <a:path w="3175">
                <a:moveTo>
                  <a:pt x="1428" y="-3676"/>
                </a:moveTo>
                <a:lnTo>
                  <a:pt x="1428" y="3676"/>
                </a:lnTo>
              </a:path>
            </a:pathLst>
          </a:custGeom>
          <a:ln w="3175">
            <a:solidFill>
              <a:srgbClr val="231F20"/>
            </a:solidFill>
          </a:ln>
        </p:spPr>
        <p:txBody>
          <a:bodyPr wrap="square" lIns="0" tIns="0" rIns="0" bIns="0" rtlCol="0"/>
          <a:lstStyle/>
          <a:p>
            <a:endParaRPr/>
          </a:p>
        </p:txBody>
      </p:sp>
      <p:sp>
        <p:nvSpPr>
          <p:cNvPr id="592" name="object 592"/>
          <p:cNvSpPr/>
          <p:nvPr/>
        </p:nvSpPr>
        <p:spPr>
          <a:xfrm>
            <a:off x="886366" y="4827811"/>
            <a:ext cx="3175" cy="0"/>
          </a:xfrm>
          <a:custGeom>
            <a:avLst/>
            <a:gdLst/>
            <a:ahLst/>
            <a:cxnLst/>
            <a:rect l="l" t="t" r="r" b="b"/>
            <a:pathLst>
              <a:path w="3175">
                <a:moveTo>
                  <a:pt x="1428" y="-3676"/>
                </a:moveTo>
                <a:lnTo>
                  <a:pt x="1428" y="3676"/>
                </a:lnTo>
              </a:path>
            </a:pathLst>
          </a:custGeom>
          <a:ln w="3175">
            <a:solidFill>
              <a:srgbClr val="231F20"/>
            </a:solidFill>
          </a:ln>
        </p:spPr>
        <p:txBody>
          <a:bodyPr wrap="square" lIns="0" tIns="0" rIns="0" bIns="0" rtlCol="0"/>
          <a:lstStyle/>
          <a:p>
            <a:endParaRPr/>
          </a:p>
        </p:txBody>
      </p:sp>
      <p:sp>
        <p:nvSpPr>
          <p:cNvPr id="593" name="object 593"/>
          <p:cNvSpPr/>
          <p:nvPr/>
        </p:nvSpPr>
        <p:spPr>
          <a:xfrm>
            <a:off x="883513" y="4092599"/>
            <a:ext cx="3175" cy="0"/>
          </a:xfrm>
          <a:custGeom>
            <a:avLst/>
            <a:gdLst/>
            <a:ahLst/>
            <a:cxnLst/>
            <a:rect l="l" t="t" r="r" b="b"/>
            <a:pathLst>
              <a:path w="3175">
                <a:moveTo>
                  <a:pt x="1428" y="-3676"/>
                </a:moveTo>
                <a:lnTo>
                  <a:pt x="1428" y="3676"/>
                </a:lnTo>
              </a:path>
            </a:pathLst>
          </a:custGeom>
          <a:ln w="3175">
            <a:solidFill>
              <a:srgbClr val="231F20"/>
            </a:solidFill>
          </a:ln>
        </p:spPr>
        <p:txBody>
          <a:bodyPr wrap="square" lIns="0" tIns="0" rIns="0" bIns="0" rtlCol="0"/>
          <a:lstStyle/>
          <a:p>
            <a:endParaRPr/>
          </a:p>
        </p:txBody>
      </p:sp>
      <p:sp>
        <p:nvSpPr>
          <p:cNvPr id="594" name="object 594"/>
          <p:cNvSpPr/>
          <p:nvPr/>
        </p:nvSpPr>
        <p:spPr>
          <a:xfrm>
            <a:off x="883513" y="4827811"/>
            <a:ext cx="3175" cy="0"/>
          </a:xfrm>
          <a:custGeom>
            <a:avLst/>
            <a:gdLst/>
            <a:ahLst/>
            <a:cxnLst/>
            <a:rect l="l" t="t" r="r" b="b"/>
            <a:pathLst>
              <a:path w="3175">
                <a:moveTo>
                  <a:pt x="1428" y="-3676"/>
                </a:moveTo>
                <a:lnTo>
                  <a:pt x="1428" y="3676"/>
                </a:lnTo>
              </a:path>
            </a:pathLst>
          </a:custGeom>
          <a:ln w="3175">
            <a:solidFill>
              <a:srgbClr val="231F20"/>
            </a:solidFill>
          </a:ln>
        </p:spPr>
        <p:txBody>
          <a:bodyPr wrap="square" lIns="0" tIns="0" rIns="0" bIns="0" rtlCol="0"/>
          <a:lstStyle/>
          <a:p>
            <a:endParaRPr/>
          </a:p>
        </p:txBody>
      </p:sp>
      <p:sp>
        <p:nvSpPr>
          <p:cNvPr id="595" name="object 595"/>
          <p:cNvSpPr/>
          <p:nvPr/>
        </p:nvSpPr>
        <p:spPr>
          <a:xfrm>
            <a:off x="1810369" y="4092599"/>
            <a:ext cx="1270" cy="0"/>
          </a:xfrm>
          <a:custGeom>
            <a:avLst/>
            <a:gdLst/>
            <a:ahLst/>
            <a:cxnLst/>
            <a:rect l="l" t="t" r="r" b="b"/>
            <a:pathLst>
              <a:path w="1269">
                <a:moveTo>
                  <a:pt x="469" y="-3676"/>
                </a:moveTo>
                <a:lnTo>
                  <a:pt x="469" y="3676"/>
                </a:lnTo>
              </a:path>
            </a:pathLst>
          </a:custGeom>
          <a:ln w="3175">
            <a:solidFill>
              <a:srgbClr val="231F20"/>
            </a:solidFill>
          </a:ln>
        </p:spPr>
        <p:txBody>
          <a:bodyPr wrap="square" lIns="0" tIns="0" rIns="0" bIns="0" rtlCol="0"/>
          <a:lstStyle/>
          <a:p>
            <a:endParaRPr/>
          </a:p>
        </p:txBody>
      </p:sp>
      <p:sp>
        <p:nvSpPr>
          <p:cNvPr id="596" name="object 596"/>
          <p:cNvSpPr/>
          <p:nvPr/>
        </p:nvSpPr>
        <p:spPr>
          <a:xfrm>
            <a:off x="1810369" y="4827811"/>
            <a:ext cx="1270" cy="0"/>
          </a:xfrm>
          <a:custGeom>
            <a:avLst/>
            <a:gdLst/>
            <a:ahLst/>
            <a:cxnLst/>
            <a:rect l="l" t="t" r="r" b="b"/>
            <a:pathLst>
              <a:path w="1269">
                <a:moveTo>
                  <a:pt x="469" y="-3676"/>
                </a:moveTo>
                <a:lnTo>
                  <a:pt x="469" y="3676"/>
                </a:lnTo>
              </a:path>
            </a:pathLst>
          </a:custGeom>
          <a:ln w="3175">
            <a:solidFill>
              <a:srgbClr val="231F20"/>
            </a:solidFill>
          </a:ln>
        </p:spPr>
        <p:txBody>
          <a:bodyPr wrap="square" lIns="0" tIns="0" rIns="0" bIns="0" rtlCol="0"/>
          <a:lstStyle/>
          <a:p>
            <a:endParaRPr/>
          </a:p>
        </p:txBody>
      </p:sp>
      <p:sp>
        <p:nvSpPr>
          <p:cNvPr id="597" name="object 597"/>
          <p:cNvSpPr/>
          <p:nvPr/>
        </p:nvSpPr>
        <p:spPr>
          <a:xfrm>
            <a:off x="1811312" y="4092599"/>
            <a:ext cx="0" cy="735330"/>
          </a:xfrm>
          <a:custGeom>
            <a:avLst/>
            <a:gdLst/>
            <a:ahLst/>
            <a:cxnLst/>
            <a:rect l="l" t="t" r="r" b="b"/>
            <a:pathLst>
              <a:path h="735329">
                <a:moveTo>
                  <a:pt x="0" y="0"/>
                </a:moveTo>
                <a:lnTo>
                  <a:pt x="0" y="735215"/>
                </a:lnTo>
              </a:path>
            </a:pathLst>
          </a:custGeom>
          <a:ln w="7353">
            <a:solidFill>
              <a:srgbClr val="231F20"/>
            </a:solidFill>
          </a:ln>
        </p:spPr>
        <p:txBody>
          <a:bodyPr wrap="square" lIns="0" tIns="0" rIns="0" bIns="0" rtlCol="0"/>
          <a:lstStyle/>
          <a:p>
            <a:endParaRPr/>
          </a:p>
        </p:txBody>
      </p:sp>
      <p:sp>
        <p:nvSpPr>
          <p:cNvPr id="598" name="object 598"/>
          <p:cNvSpPr/>
          <p:nvPr/>
        </p:nvSpPr>
        <p:spPr>
          <a:xfrm>
            <a:off x="1805210" y="4092599"/>
            <a:ext cx="5715" cy="0"/>
          </a:xfrm>
          <a:custGeom>
            <a:avLst/>
            <a:gdLst/>
            <a:ahLst/>
            <a:cxnLst/>
            <a:rect l="l" t="t" r="r" b="b"/>
            <a:pathLst>
              <a:path w="5714">
                <a:moveTo>
                  <a:pt x="0" y="0"/>
                </a:moveTo>
                <a:lnTo>
                  <a:pt x="5156" y="0"/>
                </a:lnTo>
              </a:path>
            </a:pathLst>
          </a:custGeom>
          <a:ln w="7353">
            <a:solidFill>
              <a:srgbClr val="231F20"/>
            </a:solidFill>
          </a:ln>
        </p:spPr>
        <p:txBody>
          <a:bodyPr wrap="square" lIns="0" tIns="0" rIns="0" bIns="0" rtlCol="0"/>
          <a:lstStyle/>
          <a:p>
            <a:endParaRPr/>
          </a:p>
        </p:txBody>
      </p:sp>
      <p:sp>
        <p:nvSpPr>
          <p:cNvPr id="599" name="object 599"/>
          <p:cNvSpPr/>
          <p:nvPr/>
        </p:nvSpPr>
        <p:spPr>
          <a:xfrm>
            <a:off x="1805210" y="4827811"/>
            <a:ext cx="5715" cy="0"/>
          </a:xfrm>
          <a:custGeom>
            <a:avLst/>
            <a:gdLst/>
            <a:ahLst/>
            <a:cxnLst/>
            <a:rect l="l" t="t" r="r" b="b"/>
            <a:pathLst>
              <a:path w="5714">
                <a:moveTo>
                  <a:pt x="0" y="0"/>
                </a:moveTo>
                <a:lnTo>
                  <a:pt x="5156" y="0"/>
                </a:lnTo>
              </a:path>
            </a:pathLst>
          </a:custGeom>
          <a:ln w="7353">
            <a:solidFill>
              <a:srgbClr val="231F20"/>
            </a:solidFill>
          </a:ln>
        </p:spPr>
        <p:txBody>
          <a:bodyPr wrap="square" lIns="0" tIns="0" rIns="0" bIns="0" rtlCol="0"/>
          <a:lstStyle/>
          <a:p>
            <a:endParaRPr/>
          </a:p>
        </p:txBody>
      </p:sp>
      <p:sp>
        <p:nvSpPr>
          <p:cNvPr id="600" name="object 600"/>
          <p:cNvSpPr/>
          <p:nvPr/>
        </p:nvSpPr>
        <p:spPr>
          <a:xfrm>
            <a:off x="1804318" y="4092599"/>
            <a:ext cx="1270" cy="0"/>
          </a:xfrm>
          <a:custGeom>
            <a:avLst/>
            <a:gdLst/>
            <a:ahLst/>
            <a:cxnLst/>
            <a:rect l="l" t="t" r="r" b="b"/>
            <a:pathLst>
              <a:path w="1269">
                <a:moveTo>
                  <a:pt x="444" y="-3676"/>
                </a:moveTo>
                <a:lnTo>
                  <a:pt x="444" y="3676"/>
                </a:lnTo>
              </a:path>
            </a:pathLst>
          </a:custGeom>
          <a:ln w="3175">
            <a:solidFill>
              <a:srgbClr val="231F20"/>
            </a:solidFill>
          </a:ln>
        </p:spPr>
        <p:txBody>
          <a:bodyPr wrap="square" lIns="0" tIns="0" rIns="0" bIns="0" rtlCol="0"/>
          <a:lstStyle/>
          <a:p>
            <a:endParaRPr/>
          </a:p>
        </p:txBody>
      </p:sp>
      <p:sp>
        <p:nvSpPr>
          <p:cNvPr id="601" name="object 601"/>
          <p:cNvSpPr/>
          <p:nvPr/>
        </p:nvSpPr>
        <p:spPr>
          <a:xfrm>
            <a:off x="1804318" y="4092599"/>
            <a:ext cx="1270" cy="735330"/>
          </a:xfrm>
          <a:custGeom>
            <a:avLst/>
            <a:gdLst/>
            <a:ahLst/>
            <a:cxnLst/>
            <a:rect l="l" t="t" r="r" b="b"/>
            <a:pathLst>
              <a:path w="1269" h="735329">
                <a:moveTo>
                  <a:pt x="444" y="-3676"/>
                </a:moveTo>
                <a:lnTo>
                  <a:pt x="444" y="738892"/>
                </a:lnTo>
              </a:path>
            </a:pathLst>
          </a:custGeom>
          <a:ln w="8242">
            <a:solidFill>
              <a:srgbClr val="231F20"/>
            </a:solidFill>
          </a:ln>
        </p:spPr>
        <p:txBody>
          <a:bodyPr wrap="square" lIns="0" tIns="0" rIns="0" bIns="0" rtlCol="0"/>
          <a:lstStyle/>
          <a:p>
            <a:endParaRPr/>
          </a:p>
        </p:txBody>
      </p:sp>
      <p:sp>
        <p:nvSpPr>
          <p:cNvPr id="602" name="object 602"/>
          <p:cNvSpPr/>
          <p:nvPr/>
        </p:nvSpPr>
        <p:spPr>
          <a:xfrm>
            <a:off x="1801986" y="4092599"/>
            <a:ext cx="2540" cy="0"/>
          </a:xfrm>
          <a:custGeom>
            <a:avLst/>
            <a:gdLst/>
            <a:ahLst/>
            <a:cxnLst/>
            <a:rect l="l" t="t" r="r" b="b"/>
            <a:pathLst>
              <a:path w="2539">
                <a:moveTo>
                  <a:pt x="1168" y="-3676"/>
                </a:moveTo>
                <a:lnTo>
                  <a:pt x="1168" y="3676"/>
                </a:lnTo>
              </a:path>
            </a:pathLst>
          </a:custGeom>
          <a:ln w="3175">
            <a:solidFill>
              <a:srgbClr val="231F20"/>
            </a:solidFill>
          </a:ln>
        </p:spPr>
        <p:txBody>
          <a:bodyPr wrap="square" lIns="0" tIns="0" rIns="0" bIns="0" rtlCol="0"/>
          <a:lstStyle/>
          <a:p>
            <a:endParaRPr/>
          </a:p>
        </p:txBody>
      </p:sp>
      <p:sp>
        <p:nvSpPr>
          <p:cNvPr id="603" name="object 603"/>
          <p:cNvSpPr/>
          <p:nvPr/>
        </p:nvSpPr>
        <p:spPr>
          <a:xfrm>
            <a:off x="1801986" y="4827811"/>
            <a:ext cx="2540" cy="0"/>
          </a:xfrm>
          <a:custGeom>
            <a:avLst/>
            <a:gdLst/>
            <a:ahLst/>
            <a:cxnLst/>
            <a:rect l="l" t="t" r="r" b="b"/>
            <a:pathLst>
              <a:path w="2539">
                <a:moveTo>
                  <a:pt x="1168" y="-3676"/>
                </a:moveTo>
                <a:lnTo>
                  <a:pt x="1168" y="3676"/>
                </a:lnTo>
              </a:path>
            </a:pathLst>
          </a:custGeom>
          <a:ln w="3175">
            <a:solidFill>
              <a:srgbClr val="231F20"/>
            </a:solidFill>
          </a:ln>
        </p:spPr>
        <p:txBody>
          <a:bodyPr wrap="square" lIns="0" tIns="0" rIns="0" bIns="0" rtlCol="0"/>
          <a:lstStyle/>
          <a:p>
            <a:endParaRPr/>
          </a:p>
        </p:txBody>
      </p:sp>
      <p:sp>
        <p:nvSpPr>
          <p:cNvPr id="604" name="object 604"/>
          <p:cNvSpPr/>
          <p:nvPr/>
        </p:nvSpPr>
        <p:spPr>
          <a:xfrm>
            <a:off x="1796331" y="4092599"/>
            <a:ext cx="3175" cy="0"/>
          </a:xfrm>
          <a:custGeom>
            <a:avLst/>
            <a:gdLst/>
            <a:ahLst/>
            <a:cxnLst/>
            <a:rect l="l" t="t" r="r" b="b"/>
            <a:pathLst>
              <a:path w="3175">
                <a:moveTo>
                  <a:pt x="1428" y="-3676"/>
                </a:moveTo>
                <a:lnTo>
                  <a:pt x="1428" y="3676"/>
                </a:lnTo>
              </a:path>
            </a:pathLst>
          </a:custGeom>
          <a:ln w="3175">
            <a:solidFill>
              <a:srgbClr val="231F20"/>
            </a:solidFill>
          </a:ln>
        </p:spPr>
        <p:txBody>
          <a:bodyPr wrap="square" lIns="0" tIns="0" rIns="0" bIns="0" rtlCol="0"/>
          <a:lstStyle/>
          <a:p>
            <a:endParaRPr/>
          </a:p>
        </p:txBody>
      </p:sp>
      <p:sp>
        <p:nvSpPr>
          <p:cNvPr id="605" name="object 605"/>
          <p:cNvSpPr/>
          <p:nvPr/>
        </p:nvSpPr>
        <p:spPr>
          <a:xfrm>
            <a:off x="1796331" y="4827811"/>
            <a:ext cx="3175" cy="0"/>
          </a:xfrm>
          <a:custGeom>
            <a:avLst/>
            <a:gdLst/>
            <a:ahLst/>
            <a:cxnLst/>
            <a:rect l="l" t="t" r="r" b="b"/>
            <a:pathLst>
              <a:path w="3175">
                <a:moveTo>
                  <a:pt x="1428" y="-3676"/>
                </a:moveTo>
                <a:lnTo>
                  <a:pt x="1428" y="3676"/>
                </a:lnTo>
              </a:path>
            </a:pathLst>
          </a:custGeom>
          <a:ln w="3175">
            <a:solidFill>
              <a:srgbClr val="231F20"/>
            </a:solidFill>
          </a:ln>
        </p:spPr>
        <p:txBody>
          <a:bodyPr wrap="square" lIns="0" tIns="0" rIns="0" bIns="0" rtlCol="0"/>
          <a:lstStyle/>
          <a:p>
            <a:endParaRPr/>
          </a:p>
        </p:txBody>
      </p:sp>
      <p:sp>
        <p:nvSpPr>
          <p:cNvPr id="606" name="object 606"/>
          <p:cNvSpPr/>
          <p:nvPr/>
        </p:nvSpPr>
        <p:spPr>
          <a:xfrm>
            <a:off x="1799183" y="4092599"/>
            <a:ext cx="3175" cy="0"/>
          </a:xfrm>
          <a:custGeom>
            <a:avLst/>
            <a:gdLst/>
            <a:ahLst/>
            <a:cxnLst/>
            <a:rect l="l" t="t" r="r" b="b"/>
            <a:pathLst>
              <a:path w="3175">
                <a:moveTo>
                  <a:pt x="1403" y="-3676"/>
                </a:moveTo>
                <a:lnTo>
                  <a:pt x="1403" y="3676"/>
                </a:lnTo>
              </a:path>
            </a:pathLst>
          </a:custGeom>
          <a:ln w="3175">
            <a:solidFill>
              <a:srgbClr val="231F20"/>
            </a:solidFill>
          </a:ln>
        </p:spPr>
        <p:txBody>
          <a:bodyPr wrap="square" lIns="0" tIns="0" rIns="0" bIns="0" rtlCol="0"/>
          <a:lstStyle/>
          <a:p>
            <a:endParaRPr/>
          </a:p>
        </p:txBody>
      </p:sp>
      <p:sp>
        <p:nvSpPr>
          <p:cNvPr id="607" name="object 607"/>
          <p:cNvSpPr/>
          <p:nvPr/>
        </p:nvSpPr>
        <p:spPr>
          <a:xfrm>
            <a:off x="1799183" y="4827811"/>
            <a:ext cx="3175" cy="0"/>
          </a:xfrm>
          <a:custGeom>
            <a:avLst/>
            <a:gdLst/>
            <a:ahLst/>
            <a:cxnLst/>
            <a:rect l="l" t="t" r="r" b="b"/>
            <a:pathLst>
              <a:path w="3175">
                <a:moveTo>
                  <a:pt x="1403" y="-3676"/>
                </a:moveTo>
                <a:lnTo>
                  <a:pt x="1403" y="3676"/>
                </a:lnTo>
              </a:path>
            </a:pathLst>
          </a:custGeom>
          <a:ln w="3175">
            <a:solidFill>
              <a:srgbClr val="231F20"/>
            </a:solidFill>
          </a:ln>
        </p:spPr>
        <p:txBody>
          <a:bodyPr wrap="square" lIns="0" tIns="0" rIns="0" bIns="0" rtlCol="0"/>
          <a:lstStyle/>
          <a:p>
            <a:endParaRPr/>
          </a:p>
        </p:txBody>
      </p:sp>
      <p:sp>
        <p:nvSpPr>
          <p:cNvPr id="608" name="object 608"/>
          <p:cNvSpPr/>
          <p:nvPr/>
        </p:nvSpPr>
        <p:spPr>
          <a:xfrm>
            <a:off x="862768" y="4565546"/>
            <a:ext cx="7620" cy="8890"/>
          </a:xfrm>
          <a:custGeom>
            <a:avLst/>
            <a:gdLst/>
            <a:ahLst/>
            <a:cxnLst/>
            <a:rect l="l" t="t" r="r" b="b"/>
            <a:pathLst>
              <a:path w="7619" h="8889">
                <a:moveTo>
                  <a:pt x="7193" y="8585"/>
                </a:moveTo>
                <a:lnTo>
                  <a:pt x="1466" y="7535"/>
                </a:lnTo>
                <a:lnTo>
                  <a:pt x="0" y="5637"/>
                </a:lnTo>
                <a:lnTo>
                  <a:pt x="1695" y="4006"/>
                </a:lnTo>
                <a:lnTo>
                  <a:pt x="3041" y="3313"/>
                </a:lnTo>
                <a:lnTo>
                  <a:pt x="7309" y="0"/>
                </a:lnTo>
              </a:path>
            </a:pathLst>
          </a:custGeom>
          <a:ln w="5308">
            <a:solidFill>
              <a:srgbClr val="231F20"/>
            </a:solidFill>
          </a:ln>
        </p:spPr>
        <p:txBody>
          <a:bodyPr wrap="square" lIns="0" tIns="0" rIns="0" bIns="0" rtlCol="0"/>
          <a:lstStyle/>
          <a:p>
            <a:endParaRPr/>
          </a:p>
        </p:txBody>
      </p:sp>
      <p:sp>
        <p:nvSpPr>
          <p:cNvPr id="609" name="object 609"/>
          <p:cNvSpPr/>
          <p:nvPr/>
        </p:nvSpPr>
        <p:spPr>
          <a:xfrm>
            <a:off x="806919" y="4404559"/>
            <a:ext cx="65405" cy="170815"/>
          </a:xfrm>
          <a:custGeom>
            <a:avLst/>
            <a:gdLst/>
            <a:ahLst/>
            <a:cxnLst/>
            <a:rect l="l" t="t" r="r" b="b"/>
            <a:pathLst>
              <a:path w="65405" h="170814">
                <a:moveTo>
                  <a:pt x="63173" y="159764"/>
                </a:moveTo>
                <a:lnTo>
                  <a:pt x="49555" y="160845"/>
                </a:lnTo>
                <a:lnTo>
                  <a:pt x="40693" y="158978"/>
                </a:lnTo>
                <a:lnTo>
                  <a:pt x="36861" y="158958"/>
                </a:lnTo>
                <a:lnTo>
                  <a:pt x="37268" y="161326"/>
                </a:lnTo>
                <a:lnTo>
                  <a:pt x="41122" y="166624"/>
                </a:lnTo>
                <a:lnTo>
                  <a:pt x="42367" y="170332"/>
                </a:lnTo>
                <a:lnTo>
                  <a:pt x="29540" y="168808"/>
                </a:lnTo>
                <a:lnTo>
                  <a:pt x="16789" y="167246"/>
                </a:lnTo>
                <a:lnTo>
                  <a:pt x="15697" y="169799"/>
                </a:lnTo>
                <a:lnTo>
                  <a:pt x="22478" y="162877"/>
                </a:lnTo>
                <a:lnTo>
                  <a:pt x="27952" y="158712"/>
                </a:lnTo>
                <a:lnTo>
                  <a:pt x="13842" y="159601"/>
                </a:lnTo>
                <a:lnTo>
                  <a:pt x="5676" y="164071"/>
                </a:lnTo>
                <a:lnTo>
                  <a:pt x="0" y="161480"/>
                </a:lnTo>
                <a:lnTo>
                  <a:pt x="1346" y="159766"/>
                </a:lnTo>
                <a:lnTo>
                  <a:pt x="2730" y="158013"/>
                </a:lnTo>
                <a:lnTo>
                  <a:pt x="520" y="150888"/>
                </a:lnTo>
                <a:lnTo>
                  <a:pt x="6299" y="152057"/>
                </a:lnTo>
                <a:lnTo>
                  <a:pt x="12077" y="153251"/>
                </a:lnTo>
                <a:lnTo>
                  <a:pt x="15481" y="156235"/>
                </a:lnTo>
                <a:lnTo>
                  <a:pt x="17119" y="146748"/>
                </a:lnTo>
                <a:lnTo>
                  <a:pt x="23914" y="135788"/>
                </a:lnTo>
                <a:lnTo>
                  <a:pt x="12509" y="140601"/>
                </a:lnTo>
                <a:lnTo>
                  <a:pt x="3975" y="143586"/>
                </a:lnTo>
                <a:lnTo>
                  <a:pt x="9258" y="133553"/>
                </a:lnTo>
                <a:lnTo>
                  <a:pt x="11937" y="122961"/>
                </a:lnTo>
                <a:lnTo>
                  <a:pt x="18376" y="128130"/>
                </a:lnTo>
                <a:lnTo>
                  <a:pt x="23494" y="131724"/>
                </a:lnTo>
                <a:lnTo>
                  <a:pt x="25730" y="121564"/>
                </a:lnTo>
                <a:lnTo>
                  <a:pt x="31457" y="110706"/>
                </a:lnTo>
                <a:lnTo>
                  <a:pt x="21259" y="115709"/>
                </a:lnTo>
                <a:lnTo>
                  <a:pt x="11010" y="120739"/>
                </a:lnTo>
                <a:lnTo>
                  <a:pt x="17856" y="107873"/>
                </a:lnTo>
                <a:lnTo>
                  <a:pt x="19443" y="95440"/>
                </a:lnTo>
                <a:lnTo>
                  <a:pt x="28803" y="104571"/>
                </a:lnTo>
                <a:lnTo>
                  <a:pt x="31076" y="104178"/>
                </a:lnTo>
                <a:lnTo>
                  <a:pt x="33362" y="97764"/>
                </a:lnTo>
                <a:lnTo>
                  <a:pt x="35648" y="91325"/>
                </a:lnTo>
                <a:lnTo>
                  <a:pt x="36931" y="88557"/>
                </a:lnTo>
                <a:lnTo>
                  <a:pt x="28105" y="91668"/>
                </a:lnTo>
                <a:lnTo>
                  <a:pt x="20891" y="94919"/>
                </a:lnTo>
                <a:lnTo>
                  <a:pt x="25768" y="84620"/>
                </a:lnTo>
                <a:lnTo>
                  <a:pt x="27609" y="72923"/>
                </a:lnTo>
                <a:lnTo>
                  <a:pt x="36461" y="79057"/>
                </a:lnTo>
                <a:lnTo>
                  <a:pt x="39014" y="82258"/>
                </a:lnTo>
                <a:lnTo>
                  <a:pt x="41770" y="73901"/>
                </a:lnTo>
                <a:lnTo>
                  <a:pt x="44500" y="65519"/>
                </a:lnTo>
                <a:lnTo>
                  <a:pt x="44500" y="63779"/>
                </a:lnTo>
                <a:lnTo>
                  <a:pt x="36118" y="67157"/>
                </a:lnTo>
                <a:lnTo>
                  <a:pt x="29565" y="71628"/>
                </a:lnTo>
                <a:lnTo>
                  <a:pt x="34010" y="60033"/>
                </a:lnTo>
                <a:lnTo>
                  <a:pt x="38493" y="48450"/>
                </a:lnTo>
                <a:lnTo>
                  <a:pt x="40487" y="53517"/>
                </a:lnTo>
                <a:lnTo>
                  <a:pt x="43853" y="54546"/>
                </a:lnTo>
                <a:lnTo>
                  <a:pt x="47282" y="55575"/>
                </a:lnTo>
                <a:lnTo>
                  <a:pt x="48171" y="53251"/>
                </a:lnTo>
                <a:lnTo>
                  <a:pt x="49860" y="47587"/>
                </a:lnTo>
                <a:lnTo>
                  <a:pt x="51574" y="41910"/>
                </a:lnTo>
                <a:lnTo>
                  <a:pt x="51815" y="40106"/>
                </a:lnTo>
                <a:lnTo>
                  <a:pt x="44780" y="43332"/>
                </a:lnTo>
                <a:lnTo>
                  <a:pt x="37337" y="47180"/>
                </a:lnTo>
                <a:lnTo>
                  <a:pt x="42290" y="36499"/>
                </a:lnTo>
                <a:lnTo>
                  <a:pt x="47205" y="25819"/>
                </a:lnTo>
                <a:lnTo>
                  <a:pt x="48996" y="28486"/>
                </a:lnTo>
                <a:lnTo>
                  <a:pt x="51600" y="31267"/>
                </a:lnTo>
                <a:lnTo>
                  <a:pt x="54228" y="34086"/>
                </a:lnTo>
                <a:lnTo>
                  <a:pt x="56553" y="28930"/>
                </a:lnTo>
                <a:lnTo>
                  <a:pt x="57454" y="23990"/>
                </a:lnTo>
                <a:lnTo>
                  <a:pt x="58369" y="19062"/>
                </a:lnTo>
                <a:lnTo>
                  <a:pt x="60147" y="15456"/>
                </a:lnTo>
                <a:lnTo>
                  <a:pt x="51841" y="19558"/>
                </a:lnTo>
                <a:lnTo>
                  <a:pt x="46558" y="21640"/>
                </a:lnTo>
                <a:lnTo>
                  <a:pt x="49682" y="12827"/>
                </a:lnTo>
                <a:lnTo>
                  <a:pt x="52831" y="3987"/>
                </a:lnTo>
                <a:lnTo>
                  <a:pt x="54203" y="3454"/>
                </a:lnTo>
                <a:lnTo>
                  <a:pt x="59435" y="7632"/>
                </a:lnTo>
                <a:lnTo>
                  <a:pt x="63258" y="9423"/>
                </a:lnTo>
                <a:lnTo>
                  <a:pt x="65214" y="203"/>
                </a:lnTo>
                <a:lnTo>
                  <a:pt x="65323" y="0"/>
                </a:lnTo>
              </a:path>
            </a:pathLst>
          </a:custGeom>
          <a:ln w="5308">
            <a:solidFill>
              <a:srgbClr val="231F20"/>
            </a:solidFill>
          </a:ln>
        </p:spPr>
        <p:txBody>
          <a:bodyPr wrap="square" lIns="0" tIns="0" rIns="0" bIns="0" rtlCol="0"/>
          <a:lstStyle/>
          <a:p>
            <a:endParaRPr/>
          </a:p>
        </p:txBody>
      </p:sp>
      <p:sp>
        <p:nvSpPr>
          <p:cNvPr id="610" name="object 610"/>
          <p:cNvSpPr/>
          <p:nvPr/>
        </p:nvSpPr>
        <p:spPr>
          <a:xfrm>
            <a:off x="860399" y="4383502"/>
            <a:ext cx="12065" cy="18415"/>
          </a:xfrm>
          <a:custGeom>
            <a:avLst/>
            <a:gdLst/>
            <a:ahLst/>
            <a:cxnLst/>
            <a:rect l="l" t="t" r="r" b="b"/>
            <a:pathLst>
              <a:path w="12065" h="18414">
                <a:moveTo>
                  <a:pt x="11940" y="13884"/>
                </a:moveTo>
                <a:lnTo>
                  <a:pt x="5333" y="17386"/>
                </a:lnTo>
                <a:lnTo>
                  <a:pt x="0" y="18275"/>
                </a:lnTo>
                <a:lnTo>
                  <a:pt x="4292" y="9131"/>
                </a:lnTo>
                <a:lnTo>
                  <a:pt x="8610" y="0"/>
                </a:lnTo>
                <a:lnTo>
                  <a:pt x="9207" y="2273"/>
                </a:lnTo>
                <a:lnTo>
                  <a:pt x="12071" y="4195"/>
                </a:lnTo>
              </a:path>
            </a:pathLst>
          </a:custGeom>
          <a:ln w="5308">
            <a:solidFill>
              <a:srgbClr val="231F20"/>
            </a:solidFill>
          </a:ln>
        </p:spPr>
        <p:txBody>
          <a:bodyPr wrap="square" lIns="0" tIns="0" rIns="0" bIns="0" rtlCol="0"/>
          <a:lstStyle/>
          <a:p>
            <a:endParaRPr/>
          </a:p>
        </p:txBody>
      </p:sp>
      <p:sp>
        <p:nvSpPr>
          <p:cNvPr id="611" name="object 611"/>
          <p:cNvSpPr/>
          <p:nvPr/>
        </p:nvSpPr>
        <p:spPr>
          <a:xfrm>
            <a:off x="866330" y="4359538"/>
            <a:ext cx="6985" cy="21590"/>
          </a:xfrm>
          <a:custGeom>
            <a:avLst/>
            <a:gdLst/>
            <a:ahLst/>
            <a:cxnLst/>
            <a:rect l="l" t="t" r="r" b="b"/>
            <a:pathLst>
              <a:path w="6984" h="21589">
                <a:moveTo>
                  <a:pt x="6278" y="17904"/>
                </a:moveTo>
                <a:lnTo>
                  <a:pt x="6045" y="18021"/>
                </a:lnTo>
                <a:lnTo>
                  <a:pt x="0" y="21564"/>
                </a:lnTo>
                <a:lnTo>
                  <a:pt x="5778" y="9753"/>
                </a:lnTo>
                <a:lnTo>
                  <a:pt x="5905" y="0"/>
                </a:lnTo>
                <a:lnTo>
                  <a:pt x="6514" y="354"/>
                </a:lnTo>
              </a:path>
            </a:pathLst>
          </a:custGeom>
          <a:ln w="5308">
            <a:solidFill>
              <a:srgbClr val="231F20"/>
            </a:solidFill>
          </a:ln>
        </p:spPr>
        <p:txBody>
          <a:bodyPr wrap="square" lIns="0" tIns="0" rIns="0" bIns="0" rtlCol="0"/>
          <a:lstStyle/>
          <a:p>
            <a:endParaRPr/>
          </a:p>
        </p:txBody>
      </p:sp>
      <p:sp>
        <p:nvSpPr>
          <p:cNvPr id="612" name="object 612"/>
          <p:cNvSpPr/>
          <p:nvPr/>
        </p:nvSpPr>
        <p:spPr>
          <a:xfrm>
            <a:off x="1813162" y="4343258"/>
            <a:ext cx="4445" cy="6985"/>
          </a:xfrm>
          <a:custGeom>
            <a:avLst/>
            <a:gdLst/>
            <a:ahLst/>
            <a:cxnLst/>
            <a:rect l="l" t="t" r="r" b="b"/>
            <a:pathLst>
              <a:path w="4444" h="6985">
                <a:moveTo>
                  <a:pt x="21" y="50"/>
                </a:moveTo>
                <a:lnTo>
                  <a:pt x="2073" y="203"/>
                </a:lnTo>
                <a:lnTo>
                  <a:pt x="3902" y="0"/>
                </a:lnTo>
                <a:lnTo>
                  <a:pt x="1502" y="4127"/>
                </a:lnTo>
                <a:lnTo>
                  <a:pt x="0" y="6712"/>
                </a:lnTo>
              </a:path>
            </a:pathLst>
          </a:custGeom>
          <a:ln w="5308">
            <a:solidFill>
              <a:srgbClr val="231F20"/>
            </a:solidFill>
          </a:ln>
        </p:spPr>
        <p:txBody>
          <a:bodyPr wrap="square" lIns="0" tIns="0" rIns="0" bIns="0" rtlCol="0"/>
          <a:lstStyle/>
          <a:p>
            <a:endParaRPr/>
          </a:p>
        </p:txBody>
      </p:sp>
      <p:sp>
        <p:nvSpPr>
          <p:cNvPr id="613" name="object 613"/>
          <p:cNvSpPr/>
          <p:nvPr/>
        </p:nvSpPr>
        <p:spPr>
          <a:xfrm>
            <a:off x="1812433" y="4347626"/>
            <a:ext cx="74295" cy="240665"/>
          </a:xfrm>
          <a:custGeom>
            <a:avLst/>
            <a:gdLst/>
            <a:ahLst/>
            <a:cxnLst/>
            <a:rect l="l" t="t" r="r" b="b"/>
            <a:pathLst>
              <a:path w="74294" h="240664">
                <a:moveTo>
                  <a:pt x="724" y="3759"/>
                </a:moveTo>
                <a:lnTo>
                  <a:pt x="7362" y="2641"/>
                </a:lnTo>
                <a:lnTo>
                  <a:pt x="11845" y="3746"/>
                </a:lnTo>
                <a:lnTo>
                  <a:pt x="15528" y="0"/>
                </a:lnTo>
                <a:lnTo>
                  <a:pt x="22716" y="25"/>
                </a:lnTo>
                <a:lnTo>
                  <a:pt x="23808" y="5829"/>
                </a:lnTo>
                <a:lnTo>
                  <a:pt x="24875" y="11607"/>
                </a:lnTo>
                <a:lnTo>
                  <a:pt x="21154" y="11633"/>
                </a:lnTo>
                <a:lnTo>
                  <a:pt x="15591" y="8483"/>
                </a:lnTo>
                <a:lnTo>
                  <a:pt x="12442" y="7531"/>
                </a:lnTo>
                <a:lnTo>
                  <a:pt x="13889" y="14566"/>
                </a:lnTo>
                <a:lnTo>
                  <a:pt x="15401" y="21602"/>
                </a:lnTo>
                <a:lnTo>
                  <a:pt x="18868" y="22250"/>
                </a:lnTo>
                <a:lnTo>
                  <a:pt x="23160" y="19303"/>
                </a:lnTo>
                <a:lnTo>
                  <a:pt x="26958" y="17068"/>
                </a:lnTo>
                <a:lnTo>
                  <a:pt x="28393" y="26301"/>
                </a:lnTo>
                <a:lnTo>
                  <a:pt x="29828" y="35534"/>
                </a:lnTo>
                <a:lnTo>
                  <a:pt x="25446" y="33400"/>
                </a:lnTo>
                <a:lnTo>
                  <a:pt x="22716" y="32092"/>
                </a:lnTo>
                <a:lnTo>
                  <a:pt x="19985" y="30784"/>
                </a:lnTo>
                <a:lnTo>
                  <a:pt x="17560" y="30568"/>
                </a:lnTo>
                <a:lnTo>
                  <a:pt x="19769" y="38582"/>
                </a:lnTo>
                <a:lnTo>
                  <a:pt x="21941" y="46545"/>
                </a:lnTo>
                <a:lnTo>
                  <a:pt x="22170" y="45478"/>
                </a:lnTo>
                <a:lnTo>
                  <a:pt x="26513" y="43522"/>
                </a:lnTo>
                <a:lnTo>
                  <a:pt x="30831" y="41567"/>
                </a:lnTo>
                <a:lnTo>
                  <a:pt x="31873" y="44589"/>
                </a:lnTo>
                <a:lnTo>
                  <a:pt x="32863" y="49606"/>
                </a:lnTo>
                <a:lnTo>
                  <a:pt x="33879" y="54622"/>
                </a:lnTo>
                <a:lnTo>
                  <a:pt x="34501" y="58788"/>
                </a:lnTo>
                <a:lnTo>
                  <a:pt x="27631" y="55410"/>
                </a:lnTo>
                <a:lnTo>
                  <a:pt x="20785" y="52057"/>
                </a:lnTo>
                <a:lnTo>
                  <a:pt x="25053" y="61747"/>
                </a:lnTo>
                <a:lnTo>
                  <a:pt x="24380" y="70307"/>
                </a:lnTo>
                <a:lnTo>
                  <a:pt x="31695" y="66878"/>
                </a:lnTo>
                <a:lnTo>
                  <a:pt x="39086" y="63449"/>
                </a:lnTo>
                <a:lnTo>
                  <a:pt x="38045" y="70497"/>
                </a:lnTo>
                <a:lnTo>
                  <a:pt x="38565" y="72504"/>
                </a:lnTo>
                <a:lnTo>
                  <a:pt x="39061" y="74523"/>
                </a:lnTo>
                <a:lnTo>
                  <a:pt x="42934" y="82613"/>
                </a:lnTo>
                <a:lnTo>
                  <a:pt x="33257" y="78320"/>
                </a:lnTo>
                <a:lnTo>
                  <a:pt x="28228" y="74752"/>
                </a:lnTo>
                <a:lnTo>
                  <a:pt x="30082" y="84632"/>
                </a:lnTo>
                <a:lnTo>
                  <a:pt x="31949" y="94513"/>
                </a:lnTo>
                <a:lnTo>
                  <a:pt x="37181" y="89534"/>
                </a:lnTo>
                <a:lnTo>
                  <a:pt x="41766" y="86118"/>
                </a:lnTo>
                <a:lnTo>
                  <a:pt x="44026" y="95097"/>
                </a:lnTo>
                <a:lnTo>
                  <a:pt x="46274" y="104063"/>
                </a:lnTo>
                <a:lnTo>
                  <a:pt x="44573" y="104216"/>
                </a:lnTo>
                <a:lnTo>
                  <a:pt x="36381" y="100634"/>
                </a:lnTo>
                <a:lnTo>
                  <a:pt x="33333" y="99034"/>
                </a:lnTo>
                <a:lnTo>
                  <a:pt x="35733" y="107924"/>
                </a:lnTo>
                <a:lnTo>
                  <a:pt x="38146" y="116839"/>
                </a:lnTo>
                <a:lnTo>
                  <a:pt x="36140" y="114896"/>
                </a:lnTo>
                <a:lnTo>
                  <a:pt x="42833" y="112445"/>
                </a:lnTo>
                <a:lnTo>
                  <a:pt x="49526" y="109981"/>
                </a:lnTo>
                <a:lnTo>
                  <a:pt x="49449" y="119672"/>
                </a:lnTo>
                <a:lnTo>
                  <a:pt x="54212" y="130467"/>
                </a:lnTo>
                <a:lnTo>
                  <a:pt x="43582" y="125221"/>
                </a:lnTo>
                <a:lnTo>
                  <a:pt x="37676" y="121323"/>
                </a:lnTo>
                <a:lnTo>
                  <a:pt x="40902" y="131965"/>
                </a:lnTo>
                <a:lnTo>
                  <a:pt x="44141" y="142608"/>
                </a:lnTo>
                <a:lnTo>
                  <a:pt x="45182" y="138544"/>
                </a:lnTo>
                <a:lnTo>
                  <a:pt x="48954" y="136601"/>
                </a:lnTo>
                <a:lnTo>
                  <a:pt x="52726" y="134670"/>
                </a:lnTo>
                <a:lnTo>
                  <a:pt x="53551" y="137756"/>
                </a:lnTo>
                <a:lnTo>
                  <a:pt x="54809" y="144081"/>
                </a:lnTo>
                <a:lnTo>
                  <a:pt x="56053" y="150406"/>
                </a:lnTo>
                <a:lnTo>
                  <a:pt x="56574" y="152412"/>
                </a:lnTo>
                <a:lnTo>
                  <a:pt x="48344" y="149009"/>
                </a:lnTo>
                <a:lnTo>
                  <a:pt x="42909" y="146126"/>
                </a:lnTo>
                <a:lnTo>
                  <a:pt x="45436" y="155803"/>
                </a:lnTo>
                <a:lnTo>
                  <a:pt x="47913" y="165480"/>
                </a:lnTo>
                <a:lnTo>
                  <a:pt x="48408" y="163753"/>
                </a:lnTo>
                <a:lnTo>
                  <a:pt x="53450" y="161645"/>
                </a:lnTo>
                <a:lnTo>
                  <a:pt x="58428" y="159550"/>
                </a:lnTo>
                <a:lnTo>
                  <a:pt x="58111" y="163207"/>
                </a:lnTo>
                <a:lnTo>
                  <a:pt x="59432" y="167919"/>
                </a:lnTo>
                <a:lnTo>
                  <a:pt x="60740" y="172643"/>
                </a:lnTo>
                <a:lnTo>
                  <a:pt x="62276" y="178307"/>
                </a:lnTo>
                <a:lnTo>
                  <a:pt x="54212" y="174218"/>
                </a:lnTo>
                <a:lnTo>
                  <a:pt x="47570" y="170497"/>
                </a:lnTo>
                <a:lnTo>
                  <a:pt x="50719" y="180378"/>
                </a:lnTo>
                <a:lnTo>
                  <a:pt x="53945" y="190258"/>
                </a:lnTo>
                <a:lnTo>
                  <a:pt x="52777" y="188417"/>
                </a:lnTo>
                <a:lnTo>
                  <a:pt x="57196" y="186524"/>
                </a:lnTo>
                <a:lnTo>
                  <a:pt x="61603" y="184607"/>
                </a:lnTo>
                <a:lnTo>
                  <a:pt x="64219" y="184823"/>
                </a:lnTo>
                <a:lnTo>
                  <a:pt x="65083" y="193408"/>
                </a:lnTo>
                <a:lnTo>
                  <a:pt x="65972" y="202018"/>
                </a:lnTo>
                <a:lnTo>
                  <a:pt x="65210" y="202056"/>
                </a:lnTo>
                <a:lnTo>
                  <a:pt x="59127" y="199529"/>
                </a:lnTo>
                <a:lnTo>
                  <a:pt x="53056" y="197002"/>
                </a:lnTo>
                <a:lnTo>
                  <a:pt x="54542" y="202653"/>
                </a:lnTo>
                <a:lnTo>
                  <a:pt x="56003" y="206540"/>
                </a:lnTo>
                <a:lnTo>
                  <a:pt x="57463" y="210438"/>
                </a:lnTo>
                <a:lnTo>
                  <a:pt x="57361" y="214795"/>
                </a:lnTo>
                <a:lnTo>
                  <a:pt x="64613" y="210883"/>
                </a:lnTo>
                <a:lnTo>
                  <a:pt x="71827" y="206984"/>
                </a:lnTo>
                <a:lnTo>
                  <a:pt x="71560" y="218236"/>
                </a:lnTo>
                <a:lnTo>
                  <a:pt x="73976" y="225679"/>
                </a:lnTo>
                <a:lnTo>
                  <a:pt x="73884" y="228676"/>
                </a:lnTo>
                <a:lnTo>
                  <a:pt x="70478" y="227691"/>
                </a:lnTo>
                <a:lnTo>
                  <a:pt x="62949" y="223189"/>
                </a:lnTo>
                <a:lnTo>
                  <a:pt x="56917" y="219062"/>
                </a:lnTo>
                <a:lnTo>
                  <a:pt x="60524" y="230390"/>
                </a:lnTo>
                <a:lnTo>
                  <a:pt x="68106" y="235432"/>
                </a:lnTo>
                <a:lnTo>
                  <a:pt x="65502" y="239737"/>
                </a:lnTo>
                <a:lnTo>
                  <a:pt x="59901" y="239610"/>
                </a:lnTo>
                <a:lnTo>
                  <a:pt x="54263" y="239471"/>
                </a:lnTo>
                <a:lnTo>
                  <a:pt x="49310" y="240525"/>
                </a:lnTo>
                <a:lnTo>
                  <a:pt x="53196" y="233311"/>
                </a:lnTo>
                <a:lnTo>
                  <a:pt x="56345" y="229641"/>
                </a:lnTo>
                <a:lnTo>
                  <a:pt x="40026" y="230873"/>
                </a:lnTo>
                <a:lnTo>
                  <a:pt x="32482" y="230708"/>
                </a:lnTo>
                <a:lnTo>
                  <a:pt x="30653" y="232829"/>
                </a:lnTo>
                <a:lnTo>
                  <a:pt x="35987" y="237540"/>
                </a:lnTo>
                <a:lnTo>
                  <a:pt x="39975" y="239902"/>
                </a:lnTo>
                <a:lnTo>
                  <a:pt x="24354" y="238975"/>
                </a:lnTo>
                <a:lnTo>
                  <a:pt x="8746" y="238023"/>
                </a:lnTo>
                <a:lnTo>
                  <a:pt x="12327" y="238721"/>
                </a:lnTo>
                <a:lnTo>
                  <a:pt x="15401" y="232778"/>
                </a:lnTo>
                <a:lnTo>
                  <a:pt x="16810" y="230009"/>
                </a:lnTo>
                <a:lnTo>
                  <a:pt x="4860" y="230555"/>
                </a:lnTo>
                <a:lnTo>
                  <a:pt x="0" y="230772"/>
                </a:lnTo>
              </a:path>
            </a:pathLst>
          </a:custGeom>
          <a:ln w="5308">
            <a:solidFill>
              <a:srgbClr val="231F20"/>
            </a:solidFill>
          </a:ln>
        </p:spPr>
        <p:txBody>
          <a:bodyPr wrap="square" lIns="0" tIns="0" rIns="0" bIns="0" rtlCol="0"/>
          <a:lstStyle/>
          <a:p>
            <a:endParaRPr/>
          </a:p>
        </p:txBody>
      </p:sp>
      <p:sp>
        <p:nvSpPr>
          <p:cNvPr id="614" name="object 614"/>
          <p:cNvSpPr/>
          <p:nvPr/>
        </p:nvSpPr>
        <p:spPr>
          <a:xfrm>
            <a:off x="733106" y="4562545"/>
            <a:ext cx="137160" cy="253365"/>
          </a:xfrm>
          <a:custGeom>
            <a:avLst/>
            <a:gdLst/>
            <a:ahLst/>
            <a:cxnLst/>
            <a:rect l="l" t="t" r="r" b="b"/>
            <a:pathLst>
              <a:path w="137159" h="253364">
                <a:moveTo>
                  <a:pt x="130432" y="251180"/>
                </a:moveTo>
                <a:lnTo>
                  <a:pt x="116201" y="251180"/>
                </a:lnTo>
                <a:lnTo>
                  <a:pt x="131910" y="252958"/>
                </a:lnTo>
                <a:lnTo>
                  <a:pt x="130432" y="251180"/>
                </a:lnTo>
                <a:close/>
              </a:path>
              <a:path w="137159" h="253364">
                <a:moveTo>
                  <a:pt x="122310" y="239953"/>
                </a:moveTo>
                <a:lnTo>
                  <a:pt x="72474" y="239953"/>
                </a:lnTo>
                <a:lnTo>
                  <a:pt x="65807" y="244703"/>
                </a:lnTo>
                <a:lnTo>
                  <a:pt x="64318" y="245410"/>
                </a:lnTo>
                <a:lnTo>
                  <a:pt x="62519" y="247015"/>
                </a:lnTo>
                <a:lnTo>
                  <a:pt x="64141" y="248989"/>
                </a:lnTo>
                <a:lnTo>
                  <a:pt x="73275" y="250482"/>
                </a:lnTo>
                <a:lnTo>
                  <a:pt x="92071" y="251879"/>
                </a:lnTo>
                <a:lnTo>
                  <a:pt x="87206" y="247294"/>
                </a:lnTo>
                <a:lnTo>
                  <a:pt x="82317" y="243130"/>
                </a:lnTo>
                <a:lnTo>
                  <a:pt x="81669" y="241180"/>
                </a:lnTo>
                <a:lnTo>
                  <a:pt x="86146" y="240938"/>
                </a:lnTo>
                <a:lnTo>
                  <a:pt x="122976" y="240938"/>
                </a:lnTo>
                <a:lnTo>
                  <a:pt x="122310" y="239953"/>
                </a:lnTo>
                <a:close/>
              </a:path>
              <a:path w="137159" h="253364">
                <a:moveTo>
                  <a:pt x="123460" y="241652"/>
                </a:moveTo>
                <a:lnTo>
                  <a:pt x="107263" y="241652"/>
                </a:lnTo>
                <a:lnTo>
                  <a:pt x="111832" y="241987"/>
                </a:lnTo>
                <a:lnTo>
                  <a:pt x="111257" y="243277"/>
                </a:lnTo>
                <a:lnTo>
                  <a:pt x="106460" y="245897"/>
                </a:lnTo>
                <a:lnTo>
                  <a:pt x="100890" y="249708"/>
                </a:lnTo>
                <a:lnTo>
                  <a:pt x="100048" y="251529"/>
                </a:lnTo>
                <a:lnTo>
                  <a:pt x="104847" y="251855"/>
                </a:lnTo>
                <a:lnTo>
                  <a:pt x="116201" y="251180"/>
                </a:lnTo>
                <a:lnTo>
                  <a:pt x="130432" y="251180"/>
                </a:lnTo>
                <a:lnTo>
                  <a:pt x="127643" y="247827"/>
                </a:lnTo>
                <a:lnTo>
                  <a:pt x="123460" y="241652"/>
                </a:lnTo>
                <a:close/>
              </a:path>
              <a:path w="137159" h="253364">
                <a:moveTo>
                  <a:pt x="133793" y="239102"/>
                </a:moveTo>
                <a:lnTo>
                  <a:pt x="31098" y="239102"/>
                </a:lnTo>
                <a:lnTo>
                  <a:pt x="25103" y="243332"/>
                </a:lnTo>
                <a:lnTo>
                  <a:pt x="21209" y="247015"/>
                </a:lnTo>
                <a:lnTo>
                  <a:pt x="20968" y="248386"/>
                </a:lnTo>
                <a:lnTo>
                  <a:pt x="24802" y="248729"/>
                </a:lnTo>
                <a:lnTo>
                  <a:pt x="33130" y="249326"/>
                </a:lnTo>
                <a:lnTo>
                  <a:pt x="47443" y="250850"/>
                </a:lnTo>
                <a:lnTo>
                  <a:pt x="45989" y="247068"/>
                </a:lnTo>
                <a:lnTo>
                  <a:pt x="41588" y="241727"/>
                </a:lnTo>
                <a:lnTo>
                  <a:pt x="41086" y="239326"/>
                </a:lnTo>
                <a:lnTo>
                  <a:pt x="133790" y="239326"/>
                </a:lnTo>
                <a:lnTo>
                  <a:pt x="133793" y="239102"/>
                </a:lnTo>
                <a:close/>
              </a:path>
              <a:path w="137159" h="253364">
                <a:moveTo>
                  <a:pt x="364" y="231203"/>
                </a:moveTo>
                <a:lnTo>
                  <a:pt x="2942" y="238429"/>
                </a:lnTo>
                <a:lnTo>
                  <a:pt x="1456" y="240207"/>
                </a:lnTo>
                <a:lnTo>
                  <a:pt x="0" y="241896"/>
                </a:lnTo>
                <a:lnTo>
                  <a:pt x="6396" y="244576"/>
                </a:lnTo>
                <a:lnTo>
                  <a:pt x="15375" y="240030"/>
                </a:lnTo>
                <a:lnTo>
                  <a:pt x="31098" y="239102"/>
                </a:lnTo>
                <a:lnTo>
                  <a:pt x="133793" y="239102"/>
                </a:lnTo>
                <a:lnTo>
                  <a:pt x="133827" y="236601"/>
                </a:lnTo>
                <a:lnTo>
                  <a:pt x="17166" y="236601"/>
                </a:lnTo>
                <a:lnTo>
                  <a:pt x="13343" y="233565"/>
                </a:lnTo>
                <a:lnTo>
                  <a:pt x="364" y="231203"/>
                </a:lnTo>
                <a:close/>
              </a:path>
              <a:path w="137159" h="253364">
                <a:moveTo>
                  <a:pt x="133782" y="239915"/>
                </a:moveTo>
                <a:lnTo>
                  <a:pt x="122284" y="239915"/>
                </a:lnTo>
                <a:lnTo>
                  <a:pt x="133754" y="242026"/>
                </a:lnTo>
                <a:lnTo>
                  <a:pt x="133782" y="239915"/>
                </a:lnTo>
                <a:close/>
              </a:path>
              <a:path w="137159" h="253364">
                <a:moveTo>
                  <a:pt x="122976" y="240938"/>
                </a:moveTo>
                <a:lnTo>
                  <a:pt x="86146" y="240938"/>
                </a:lnTo>
                <a:lnTo>
                  <a:pt x="96630" y="241896"/>
                </a:lnTo>
                <a:lnTo>
                  <a:pt x="107263" y="241652"/>
                </a:lnTo>
                <a:lnTo>
                  <a:pt x="123460" y="241652"/>
                </a:lnTo>
                <a:lnTo>
                  <a:pt x="122976" y="240938"/>
                </a:lnTo>
                <a:close/>
              </a:path>
              <a:path w="137159" h="253364">
                <a:moveTo>
                  <a:pt x="133790" y="239326"/>
                </a:moveTo>
                <a:lnTo>
                  <a:pt x="41086" y="239326"/>
                </a:lnTo>
                <a:lnTo>
                  <a:pt x="45375" y="239338"/>
                </a:lnTo>
                <a:lnTo>
                  <a:pt x="55329" y="241211"/>
                </a:lnTo>
                <a:lnTo>
                  <a:pt x="72474" y="239953"/>
                </a:lnTo>
                <a:lnTo>
                  <a:pt x="122310" y="239953"/>
                </a:lnTo>
                <a:lnTo>
                  <a:pt x="133782" y="239915"/>
                </a:lnTo>
                <a:lnTo>
                  <a:pt x="133790" y="239326"/>
                </a:lnTo>
                <a:close/>
              </a:path>
              <a:path w="137159" h="253364">
                <a:moveTo>
                  <a:pt x="134079" y="217851"/>
                </a:moveTo>
                <a:lnTo>
                  <a:pt x="23716" y="217851"/>
                </a:lnTo>
                <a:lnTo>
                  <a:pt x="22896" y="220619"/>
                </a:lnTo>
                <a:lnTo>
                  <a:pt x="18792" y="226974"/>
                </a:lnTo>
                <a:lnTo>
                  <a:pt x="17166" y="236601"/>
                </a:lnTo>
                <a:lnTo>
                  <a:pt x="133827" y="236601"/>
                </a:lnTo>
                <a:lnTo>
                  <a:pt x="134079" y="217851"/>
                </a:lnTo>
                <a:close/>
              </a:path>
              <a:path w="137159" h="253364">
                <a:moveTo>
                  <a:pt x="12569" y="202844"/>
                </a:moveTo>
                <a:lnTo>
                  <a:pt x="9775" y="213614"/>
                </a:lnTo>
                <a:lnTo>
                  <a:pt x="4085" y="223799"/>
                </a:lnTo>
                <a:lnTo>
                  <a:pt x="13534" y="220738"/>
                </a:lnTo>
                <a:lnTo>
                  <a:pt x="20760" y="218085"/>
                </a:lnTo>
                <a:lnTo>
                  <a:pt x="23716" y="217851"/>
                </a:lnTo>
                <a:lnTo>
                  <a:pt x="134079" y="217851"/>
                </a:lnTo>
                <a:lnTo>
                  <a:pt x="134161" y="211747"/>
                </a:lnTo>
                <a:lnTo>
                  <a:pt x="25650" y="211747"/>
                </a:lnTo>
                <a:lnTo>
                  <a:pt x="19846" y="208102"/>
                </a:lnTo>
                <a:lnTo>
                  <a:pt x="12569" y="202844"/>
                </a:lnTo>
                <a:close/>
              </a:path>
              <a:path w="137159" h="253364">
                <a:moveTo>
                  <a:pt x="134448" y="190398"/>
                </a:moveTo>
                <a:lnTo>
                  <a:pt x="34171" y="190398"/>
                </a:lnTo>
                <a:lnTo>
                  <a:pt x="27948" y="201434"/>
                </a:lnTo>
                <a:lnTo>
                  <a:pt x="25650" y="211747"/>
                </a:lnTo>
                <a:lnTo>
                  <a:pt x="134161" y="211747"/>
                </a:lnTo>
                <a:lnTo>
                  <a:pt x="134448" y="190398"/>
                </a:lnTo>
                <a:close/>
              </a:path>
              <a:path w="137159" h="253364">
                <a:moveTo>
                  <a:pt x="20379" y="174967"/>
                </a:moveTo>
                <a:lnTo>
                  <a:pt x="18842" y="187553"/>
                </a:lnTo>
                <a:lnTo>
                  <a:pt x="17873" y="189515"/>
                </a:lnTo>
                <a:lnTo>
                  <a:pt x="16590" y="193447"/>
                </a:lnTo>
                <a:lnTo>
                  <a:pt x="17433" y="196420"/>
                </a:lnTo>
                <a:lnTo>
                  <a:pt x="22843" y="195503"/>
                </a:lnTo>
                <a:lnTo>
                  <a:pt x="34171" y="190398"/>
                </a:lnTo>
                <a:lnTo>
                  <a:pt x="134448" y="190398"/>
                </a:lnTo>
                <a:lnTo>
                  <a:pt x="134532" y="184200"/>
                </a:lnTo>
                <a:lnTo>
                  <a:pt x="31047" y="184200"/>
                </a:lnTo>
                <a:lnTo>
                  <a:pt x="20379" y="174967"/>
                </a:lnTo>
                <a:close/>
              </a:path>
              <a:path w="137159" h="253364">
                <a:moveTo>
                  <a:pt x="134751" y="167932"/>
                </a:moveTo>
                <a:lnTo>
                  <a:pt x="39861" y="167932"/>
                </a:lnTo>
                <a:lnTo>
                  <a:pt x="38464" y="170738"/>
                </a:lnTo>
                <a:lnTo>
                  <a:pt x="33600" y="183781"/>
                </a:lnTo>
                <a:lnTo>
                  <a:pt x="31047" y="184200"/>
                </a:lnTo>
                <a:lnTo>
                  <a:pt x="134532" y="184200"/>
                </a:lnTo>
                <a:lnTo>
                  <a:pt x="134751" y="167932"/>
                </a:lnTo>
                <a:close/>
              </a:path>
              <a:path w="137159" h="253364">
                <a:moveTo>
                  <a:pt x="29066" y="152107"/>
                </a:moveTo>
                <a:lnTo>
                  <a:pt x="27250" y="163969"/>
                </a:lnTo>
                <a:lnTo>
                  <a:pt x="21992" y="174421"/>
                </a:lnTo>
                <a:lnTo>
                  <a:pt x="30031" y="171119"/>
                </a:lnTo>
                <a:lnTo>
                  <a:pt x="39861" y="167932"/>
                </a:lnTo>
                <a:lnTo>
                  <a:pt x="134751" y="167932"/>
                </a:lnTo>
                <a:lnTo>
                  <a:pt x="134837" y="161556"/>
                </a:lnTo>
                <a:lnTo>
                  <a:pt x="42020" y="161556"/>
                </a:lnTo>
                <a:lnTo>
                  <a:pt x="39112" y="158292"/>
                </a:lnTo>
                <a:lnTo>
                  <a:pt x="29066" y="152107"/>
                </a:lnTo>
                <a:close/>
              </a:path>
              <a:path w="137159" h="253364">
                <a:moveTo>
                  <a:pt x="135089" y="142798"/>
                </a:moveTo>
                <a:lnTo>
                  <a:pt x="47824" y="142798"/>
                </a:lnTo>
                <a:lnTo>
                  <a:pt x="47849" y="144564"/>
                </a:lnTo>
                <a:lnTo>
                  <a:pt x="44915" y="153073"/>
                </a:lnTo>
                <a:lnTo>
                  <a:pt x="42020" y="161556"/>
                </a:lnTo>
                <a:lnTo>
                  <a:pt x="134837" y="161556"/>
                </a:lnTo>
                <a:lnTo>
                  <a:pt x="135089" y="142798"/>
                </a:lnTo>
                <a:close/>
              </a:path>
              <a:path w="137159" h="253364">
                <a:moveTo>
                  <a:pt x="40750" y="127279"/>
                </a:moveTo>
                <a:lnTo>
                  <a:pt x="31225" y="150774"/>
                </a:lnTo>
                <a:lnTo>
                  <a:pt x="38489" y="146253"/>
                </a:lnTo>
                <a:lnTo>
                  <a:pt x="47824" y="142798"/>
                </a:lnTo>
                <a:lnTo>
                  <a:pt x="135089" y="142798"/>
                </a:lnTo>
                <a:lnTo>
                  <a:pt x="135201" y="134467"/>
                </a:lnTo>
                <a:lnTo>
                  <a:pt x="50770" y="134467"/>
                </a:lnTo>
                <a:lnTo>
                  <a:pt x="43061" y="132384"/>
                </a:lnTo>
                <a:lnTo>
                  <a:pt x="40750" y="127279"/>
                </a:lnTo>
                <a:close/>
              </a:path>
              <a:path w="137159" h="253364">
                <a:moveTo>
                  <a:pt x="135412" y="118770"/>
                </a:moveTo>
                <a:lnTo>
                  <a:pt x="55558" y="118770"/>
                </a:lnTo>
                <a:lnTo>
                  <a:pt x="55329" y="120599"/>
                </a:lnTo>
                <a:lnTo>
                  <a:pt x="53501" y="126365"/>
                </a:lnTo>
                <a:lnTo>
                  <a:pt x="51710" y="132105"/>
                </a:lnTo>
                <a:lnTo>
                  <a:pt x="50770" y="134467"/>
                </a:lnTo>
                <a:lnTo>
                  <a:pt x="135201" y="134467"/>
                </a:lnTo>
                <a:lnTo>
                  <a:pt x="135412" y="118770"/>
                </a:lnTo>
                <a:close/>
              </a:path>
              <a:path w="137159" h="253364">
                <a:moveTo>
                  <a:pt x="50122" y="104305"/>
                </a:moveTo>
                <a:lnTo>
                  <a:pt x="39429" y="125971"/>
                </a:lnTo>
                <a:lnTo>
                  <a:pt x="47697" y="122072"/>
                </a:lnTo>
                <a:lnTo>
                  <a:pt x="55558" y="118770"/>
                </a:lnTo>
                <a:lnTo>
                  <a:pt x="135412" y="118770"/>
                </a:lnTo>
                <a:lnTo>
                  <a:pt x="135495" y="112649"/>
                </a:lnTo>
                <a:lnTo>
                  <a:pt x="58111" y="112649"/>
                </a:lnTo>
                <a:lnTo>
                  <a:pt x="52154" y="106984"/>
                </a:lnTo>
                <a:lnTo>
                  <a:pt x="50122" y="104305"/>
                </a:lnTo>
                <a:close/>
              </a:path>
              <a:path w="137159" h="253364">
                <a:moveTo>
                  <a:pt x="135749" y="93776"/>
                </a:moveTo>
                <a:lnTo>
                  <a:pt x="64359" y="93776"/>
                </a:lnTo>
                <a:lnTo>
                  <a:pt x="62429" y="97434"/>
                </a:lnTo>
                <a:lnTo>
                  <a:pt x="60638" y="107454"/>
                </a:lnTo>
                <a:lnTo>
                  <a:pt x="58111" y="112649"/>
                </a:lnTo>
                <a:lnTo>
                  <a:pt x="135495" y="112649"/>
                </a:lnTo>
                <a:lnTo>
                  <a:pt x="135749" y="93776"/>
                </a:lnTo>
                <a:close/>
              </a:path>
              <a:path w="137159" h="253364">
                <a:moveTo>
                  <a:pt x="57463" y="81610"/>
                </a:moveTo>
                <a:lnTo>
                  <a:pt x="55926" y="82156"/>
                </a:lnTo>
                <a:lnTo>
                  <a:pt x="52637" y="91122"/>
                </a:lnTo>
                <a:lnTo>
                  <a:pt x="49259" y="100076"/>
                </a:lnTo>
                <a:lnTo>
                  <a:pt x="55139" y="97942"/>
                </a:lnTo>
                <a:lnTo>
                  <a:pt x="64359" y="93776"/>
                </a:lnTo>
                <a:lnTo>
                  <a:pt x="135749" y="93776"/>
                </a:lnTo>
                <a:lnTo>
                  <a:pt x="135831" y="87642"/>
                </a:lnTo>
                <a:lnTo>
                  <a:pt x="67737" y="87642"/>
                </a:lnTo>
                <a:lnTo>
                  <a:pt x="63419" y="85852"/>
                </a:lnTo>
                <a:lnTo>
                  <a:pt x="57463" y="81610"/>
                </a:lnTo>
                <a:close/>
              </a:path>
              <a:path w="137159" h="253364">
                <a:moveTo>
                  <a:pt x="136096" y="67970"/>
                </a:moveTo>
                <a:lnTo>
                  <a:pt x="75675" y="67970"/>
                </a:lnTo>
                <a:lnTo>
                  <a:pt x="69769" y="78270"/>
                </a:lnTo>
                <a:lnTo>
                  <a:pt x="67737" y="87642"/>
                </a:lnTo>
                <a:lnTo>
                  <a:pt x="135831" y="87642"/>
                </a:lnTo>
                <a:lnTo>
                  <a:pt x="136096" y="67970"/>
                </a:lnTo>
                <a:close/>
              </a:path>
              <a:path w="137159" h="253364">
                <a:moveTo>
                  <a:pt x="65782" y="56743"/>
                </a:moveTo>
                <a:lnTo>
                  <a:pt x="56523" y="75285"/>
                </a:lnTo>
                <a:lnTo>
                  <a:pt x="62480" y="74383"/>
                </a:lnTo>
                <a:lnTo>
                  <a:pt x="75675" y="67970"/>
                </a:lnTo>
                <a:lnTo>
                  <a:pt x="136096" y="67970"/>
                </a:lnTo>
                <a:lnTo>
                  <a:pt x="136132" y="65328"/>
                </a:lnTo>
                <a:lnTo>
                  <a:pt x="77085" y="65328"/>
                </a:lnTo>
                <a:lnTo>
                  <a:pt x="66518" y="59042"/>
                </a:lnTo>
                <a:lnTo>
                  <a:pt x="65782" y="56743"/>
                </a:lnTo>
                <a:close/>
              </a:path>
              <a:path w="137159" h="253364">
                <a:moveTo>
                  <a:pt x="136369" y="47663"/>
                </a:moveTo>
                <a:lnTo>
                  <a:pt x="76094" y="47663"/>
                </a:lnTo>
                <a:lnTo>
                  <a:pt x="78850" y="48412"/>
                </a:lnTo>
                <a:lnTo>
                  <a:pt x="75929" y="58343"/>
                </a:lnTo>
                <a:lnTo>
                  <a:pt x="77085" y="65328"/>
                </a:lnTo>
                <a:lnTo>
                  <a:pt x="136132" y="65328"/>
                </a:lnTo>
                <a:lnTo>
                  <a:pt x="136369" y="47663"/>
                </a:lnTo>
                <a:close/>
              </a:path>
              <a:path w="137159" h="253364">
                <a:moveTo>
                  <a:pt x="68957" y="32423"/>
                </a:moveTo>
                <a:lnTo>
                  <a:pt x="69007" y="42316"/>
                </a:lnTo>
                <a:lnTo>
                  <a:pt x="62746" y="54305"/>
                </a:lnTo>
                <a:lnTo>
                  <a:pt x="69503" y="50711"/>
                </a:lnTo>
                <a:lnTo>
                  <a:pt x="76094" y="47663"/>
                </a:lnTo>
                <a:lnTo>
                  <a:pt x="136369" y="47663"/>
                </a:lnTo>
                <a:lnTo>
                  <a:pt x="136495" y="38315"/>
                </a:lnTo>
                <a:lnTo>
                  <a:pt x="80310" y="38315"/>
                </a:lnTo>
                <a:lnTo>
                  <a:pt x="68957" y="32423"/>
                </a:lnTo>
                <a:close/>
              </a:path>
              <a:path w="137159" h="253364">
                <a:moveTo>
                  <a:pt x="136696" y="23380"/>
                </a:moveTo>
                <a:lnTo>
                  <a:pt x="86965" y="23380"/>
                </a:lnTo>
                <a:lnTo>
                  <a:pt x="86038" y="24853"/>
                </a:lnTo>
                <a:lnTo>
                  <a:pt x="84552" y="30708"/>
                </a:lnTo>
                <a:lnTo>
                  <a:pt x="83142" y="36550"/>
                </a:lnTo>
                <a:lnTo>
                  <a:pt x="80310" y="38315"/>
                </a:lnTo>
                <a:lnTo>
                  <a:pt x="136495" y="38315"/>
                </a:lnTo>
                <a:lnTo>
                  <a:pt x="136696" y="23380"/>
                </a:lnTo>
                <a:close/>
              </a:path>
              <a:path w="137159" h="253364">
                <a:moveTo>
                  <a:pt x="79718" y="11897"/>
                </a:moveTo>
                <a:lnTo>
                  <a:pt x="73592" y="28625"/>
                </a:lnTo>
                <a:lnTo>
                  <a:pt x="77859" y="26339"/>
                </a:lnTo>
                <a:lnTo>
                  <a:pt x="86965" y="23380"/>
                </a:lnTo>
                <a:lnTo>
                  <a:pt x="136696" y="23380"/>
                </a:lnTo>
                <a:lnTo>
                  <a:pt x="136815" y="14541"/>
                </a:lnTo>
                <a:lnTo>
                  <a:pt x="88299" y="14541"/>
                </a:lnTo>
                <a:lnTo>
                  <a:pt x="79718" y="11897"/>
                </a:lnTo>
                <a:close/>
              </a:path>
              <a:path w="137159" h="253364">
                <a:moveTo>
                  <a:pt x="105469" y="0"/>
                </a:moveTo>
                <a:lnTo>
                  <a:pt x="91778" y="228"/>
                </a:lnTo>
                <a:lnTo>
                  <a:pt x="87359" y="4673"/>
                </a:lnTo>
                <a:lnTo>
                  <a:pt x="92071" y="8115"/>
                </a:lnTo>
                <a:lnTo>
                  <a:pt x="93264" y="11023"/>
                </a:lnTo>
                <a:lnTo>
                  <a:pt x="88299" y="14541"/>
                </a:lnTo>
                <a:lnTo>
                  <a:pt x="136815" y="14541"/>
                </a:lnTo>
                <a:lnTo>
                  <a:pt x="136899" y="8305"/>
                </a:lnTo>
                <a:lnTo>
                  <a:pt x="121885" y="8297"/>
                </a:lnTo>
                <a:lnTo>
                  <a:pt x="117725" y="7937"/>
                </a:lnTo>
                <a:lnTo>
                  <a:pt x="107603" y="7454"/>
                </a:lnTo>
                <a:lnTo>
                  <a:pt x="98573" y="6858"/>
                </a:lnTo>
                <a:lnTo>
                  <a:pt x="105634" y="1333"/>
                </a:lnTo>
                <a:lnTo>
                  <a:pt x="105469" y="0"/>
                </a:lnTo>
                <a:close/>
              </a:path>
              <a:path w="137159" h="253364">
                <a:moveTo>
                  <a:pt x="80145" y="10731"/>
                </a:moveTo>
                <a:lnTo>
                  <a:pt x="79396" y="11798"/>
                </a:lnTo>
                <a:lnTo>
                  <a:pt x="79718" y="11897"/>
                </a:lnTo>
                <a:lnTo>
                  <a:pt x="80145" y="10731"/>
                </a:lnTo>
                <a:close/>
              </a:path>
              <a:path w="137159" h="253364">
                <a:moveTo>
                  <a:pt x="119706" y="520"/>
                </a:moveTo>
                <a:lnTo>
                  <a:pt x="118855" y="533"/>
                </a:lnTo>
                <a:lnTo>
                  <a:pt x="120538" y="4673"/>
                </a:lnTo>
                <a:lnTo>
                  <a:pt x="121979" y="8305"/>
                </a:lnTo>
                <a:lnTo>
                  <a:pt x="136899" y="8297"/>
                </a:lnTo>
                <a:lnTo>
                  <a:pt x="131631" y="8204"/>
                </a:lnTo>
                <a:lnTo>
                  <a:pt x="136938" y="5395"/>
                </a:lnTo>
                <a:lnTo>
                  <a:pt x="136997" y="992"/>
                </a:lnTo>
                <a:lnTo>
                  <a:pt x="134146" y="838"/>
                </a:lnTo>
                <a:lnTo>
                  <a:pt x="119706" y="520"/>
                </a:lnTo>
                <a:close/>
              </a:path>
            </a:pathLst>
          </a:custGeom>
          <a:solidFill>
            <a:srgbClr val="FFFFFF"/>
          </a:solidFill>
        </p:spPr>
        <p:txBody>
          <a:bodyPr wrap="square" lIns="0" tIns="0" rIns="0" bIns="0" rtlCol="0"/>
          <a:lstStyle/>
          <a:p>
            <a:endParaRPr/>
          </a:p>
        </p:txBody>
      </p:sp>
      <p:sp>
        <p:nvSpPr>
          <p:cNvPr id="615" name="object 615"/>
          <p:cNvSpPr/>
          <p:nvPr/>
        </p:nvSpPr>
        <p:spPr>
          <a:xfrm>
            <a:off x="820465" y="4562545"/>
            <a:ext cx="50165" cy="8890"/>
          </a:xfrm>
          <a:custGeom>
            <a:avLst/>
            <a:gdLst/>
            <a:ahLst/>
            <a:cxnLst/>
            <a:rect l="l" t="t" r="r" b="b"/>
            <a:pathLst>
              <a:path w="50165" h="8889">
                <a:moveTo>
                  <a:pt x="4711" y="8115"/>
                </a:moveTo>
                <a:lnTo>
                  <a:pt x="0" y="4673"/>
                </a:lnTo>
                <a:lnTo>
                  <a:pt x="4419" y="228"/>
                </a:lnTo>
                <a:lnTo>
                  <a:pt x="11264" y="114"/>
                </a:lnTo>
                <a:lnTo>
                  <a:pt x="18110" y="0"/>
                </a:lnTo>
                <a:lnTo>
                  <a:pt x="18275" y="1333"/>
                </a:lnTo>
                <a:lnTo>
                  <a:pt x="11214" y="6858"/>
                </a:lnTo>
                <a:lnTo>
                  <a:pt x="15722" y="7162"/>
                </a:lnTo>
                <a:lnTo>
                  <a:pt x="20243" y="7454"/>
                </a:lnTo>
                <a:lnTo>
                  <a:pt x="30365" y="7937"/>
                </a:lnTo>
                <a:lnTo>
                  <a:pt x="34620" y="8305"/>
                </a:lnTo>
                <a:lnTo>
                  <a:pt x="33083" y="4432"/>
                </a:lnTo>
                <a:lnTo>
                  <a:pt x="31495" y="533"/>
                </a:lnTo>
                <a:lnTo>
                  <a:pt x="32346" y="520"/>
                </a:lnTo>
                <a:lnTo>
                  <a:pt x="39535" y="673"/>
                </a:lnTo>
                <a:lnTo>
                  <a:pt x="46786" y="838"/>
                </a:lnTo>
                <a:lnTo>
                  <a:pt x="49638" y="992"/>
                </a:lnTo>
              </a:path>
            </a:pathLst>
          </a:custGeom>
          <a:ln w="5308">
            <a:solidFill>
              <a:srgbClr val="231F20"/>
            </a:solidFill>
          </a:ln>
        </p:spPr>
        <p:txBody>
          <a:bodyPr wrap="square" lIns="0" tIns="0" rIns="0" bIns="0" rtlCol="0"/>
          <a:lstStyle/>
          <a:p>
            <a:endParaRPr/>
          </a:p>
        </p:txBody>
      </p:sp>
      <p:sp>
        <p:nvSpPr>
          <p:cNvPr id="616" name="object 616"/>
          <p:cNvSpPr/>
          <p:nvPr/>
        </p:nvSpPr>
        <p:spPr>
          <a:xfrm>
            <a:off x="864737" y="4567940"/>
            <a:ext cx="5715" cy="3175"/>
          </a:xfrm>
          <a:custGeom>
            <a:avLst/>
            <a:gdLst/>
            <a:ahLst/>
            <a:cxnLst/>
            <a:rect l="l" t="t" r="r" b="b"/>
            <a:pathLst>
              <a:path w="5715" h="3175">
                <a:moveTo>
                  <a:pt x="5307" y="0"/>
                </a:moveTo>
                <a:lnTo>
                  <a:pt x="0" y="2808"/>
                </a:lnTo>
                <a:lnTo>
                  <a:pt x="5268" y="2902"/>
                </a:lnTo>
              </a:path>
            </a:pathLst>
          </a:custGeom>
          <a:ln w="5308">
            <a:solidFill>
              <a:srgbClr val="231F20"/>
            </a:solidFill>
          </a:ln>
        </p:spPr>
        <p:txBody>
          <a:bodyPr wrap="square" lIns="0" tIns="0" rIns="0" bIns="0" rtlCol="0"/>
          <a:lstStyle/>
          <a:p>
            <a:endParaRPr/>
          </a:p>
        </p:txBody>
      </p:sp>
      <p:sp>
        <p:nvSpPr>
          <p:cNvPr id="617" name="object 617"/>
          <p:cNvSpPr/>
          <p:nvPr/>
        </p:nvSpPr>
        <p:spPr>
          <a:xfrm>
            <a:off x="733051" y="4570660"/>
            <a:ext cx="133985" cy="245110"/>
          </a:xfrm>
          <a:custGeom>
            <a:avLst/>
            <a:gdLst/>
            <a:ahLst/>
            <a:cxnLst/>
            <a:rect l="l" t="t" r="r" b="b"/>
            <a:pathLst>
              <a:path w="133984" h="245110">
                <a:moveTo>
                  <a:pt x="133808" y="233911"/>
                </a:moveTo>
                <a:lnTo>
                  <a:pt x="122339" y="231800"/>
                </a:lnTo>
                <a:lnTo>
                  <a:pt x="127698" y="239712"/>
                </a:lnTo>
                <a:lnTo>
                  <a:pt x="131965" y="244843"/>
                </a:lnTo>
                <a:lnTo>
                  <a:pt x="116255" y="243065"/>
                </a:lnTo>
                <a:lnTo>
                  <a:pt x="104902" y="243739"/>
                </a:lnTo>
                <a:lnTo>
                  <a:pt x="100102" y="243414"/>
                </a:lnTo>
                <a:lnTo>
                  <a:pt x="100944" y="241593"/>
                </a:lnTo>
                <a:lnTo>
                  <a:pt x="106514" y="237782"/>
                </a:lnTo>
                <a:lnTo>
                  <a:pt x="111311" y="235162"/>
                </a:lnTo>
                <a:lnTo>
                  <a:pt x="111886" y="233872"/>
                </a:lnTo>
                <a:lnTo>
                  <a:pt x="107318" y="233536"/>
                </a:lnTo>
                <a:lnTo>
                  <a:pt x="96685" y="233781"/>
                </a:lnTo>
                <a:lnTo>
                  <a:pt x="86200" y="232822"/>
                </a:lnTo>
                <a:lnTo>
                  <a:pt x="81724" y="233065"/>
                </a:lnTo>
                <a:lnTo>
                  <a:pt x="82372" y="235015"/>
                </a:lnTo>
                <a:lnTo>
                  <a:pt x="87261" y="239179"/>
                </a:lnTo>
                <a:lnTo>
                  <a:pt x="92125" y="243763"/>
                </a:lnTo>
                <a:lnTo>
                  <a:pt x="73329" y="242366"/>
                </a:lnTo>
                <a:lnTo>
                  <a:pt x="64195" y="240874"/>
                </a:lnTo>
                <a:lnTo>
                  <a:pt x="62514" y="238953"/>
                </a:lnTo>
                <a:lnTo>
                  <a:pt x="64373" y="237294"/>
                </a:lnTo>
                <a:lnTo>
                  <a:pt x="65862" y="236588"/>
                </a:lnTo>
                <a:lnTo>
                  <a:pt x="72529" y="231838"/>
                </a:lnTo>
                <a:lnTo>
                  <a:pt x="55384" y="233095"/>
                </a:lnTo>
                <a:lnTo>
                  <a:pt x="45430" y="231223"/>
                </a:lnTo>
                <a:lnTo>
                  <a:pt x="41141" y="231211"/>
                </a:lnTo>
                <a:lnTo>
                  <a:pt x="41643" y="233611"/>
                </a:lnTo>
                <a:lnTo>
                  <a:pt x="46062" y="238975"/>
                </a:lnTo>
                <a:lnTo>
                  <a:pt x="47497" y="242735"/>
                </a:lnTo>
                <a:lnTo>
                  <a:pt x="33185" y="241211"/>
                </a:lnTo>
                <a:lnTo>
                  <a:pt x="24856" y="240613"/>
                </a:lnTo>
                <a:lnTo>
                  <a:pt x="21023" y="240271"/>
                </a:lnTo>
                <a:lnTo>
                  <a:pt x="21263" y="238900"/>
                </a:lnTo>
                <a:lnTo>
                  <a:pt x="25158" y="235216"/>
                </a:lnTo>
                <a:lnTo>
                  <a:pt x="31153" y="230987"/>
                </a:lnTo>
                <a:lnTo>
                  <a:pt x="15430" y="231914"/>
                </a:lnTo>
                <a:lnTo>
                  <a:pt x="6451" y="236461"/>
                </a:lnTo>
                <a:lnTo>
                  <a:pt x="0" y="233845"/>
                </a:lnTo>
                <a:lnTo>
                  <a:pt x="1511" y="232092"/>
                </a:lnTo>
                <a:lnTo>
                  <a:pt x="2997" y="230314"/>
                </a:lnTo>
                <a:lnTo>
                  <a:pt x="419" y="223088"/>
                </a:lnTo>
                <a:lnTo>
                  <a:pt x="6896" y="224282"/>
                </a:lnTo>
                <a:lnTo>
                  <a:pt x="13398" y="225450"/>
                </a:lnTo>
                <a:lnTo>
                  <a:pt x="17221" y="228485"/>
                </a:lnTo>
                <a:lnTo>
                  <a:pt x="18846" y="218859"/>
                </a:lnTo>
                <a:lnTo>
                  <a:pt x="22950" y="212503"/>
                </a:lnTo>
                <a:lnTo>
                  <a:pt x="23771" y="209735"/>
                </a:lnTo>
                <a:lnTo>
                  <a:pt x="20814" y="209970"/>
                </a:lnTo>
                <a:lnTo>
                  <a:pt x="13588" y="212623"/>
                </a:lnTo>
                <a:lnTo>
                  <a:pt x="4140" y="215684"/>
                </a:lnTo>
                <a:lnTo>
                  <a:pt x="9829" y="205498"/>
                </a:lnTo>
                <a:lnTo>
                  <a:pt x="12623" y="194729"/>
                </a:lnTo>
                <a:lnTo>
                  <a:pt x="19900" y="199986"/>
                </a:lnTo>
                <a:lnTo>
                  <a:pt x="25704" y="203631"/>
                </a:lnTo>
                <a:lnTo>
                  <a:pt x="28003" y="193319"/>
                </a:lnTo>
                <a:lnTo>
                  <a:pt x="34226" y="182283"/>
                </a:lnTo>
                <a:lnTo>
                  <a:pt x="22898" y="187388"/>
                </a:lnTo>
                <a:lnTo>
                  <a:pt x="17488" y="188305"/>
                </a:lnTo>
                <a:lnTo>
                  <a:pt x="16644" y="185332"/>
                </a:lnTo>
                <a:lnTo>
                  <a:pt x="17927" y="181400"/>
                </a:lnTo>
                <a:lnTo>
                  <a:pt x="18897" y="179438"/>
                </a:lnTo>
                <a:lnTo>
                  <a:pt x="20434" y="166852"/>
                </a:lnTo>
                <a:lnTo>
                  <a:pt x="31102" y="176085"/>
                </a:lnTo>
                <a:lnTo>
                  <a:pt x="33654" y="175666"/>
                </a:lnTo>
                <a:lnTo>
                  <a:pt x="36067" y="169164"/>
                </a:lnTo>
                <a:lnTo>
                  <a:pt x="38519" y="162623"/>
                </a:lnTo>
                <a:lnTo>
                  <a:pt x="39916" y="159816"/>
                </a:lnTo>
                <a:lnTo>
                  <a:pt x="30086" y="163004"/>
                </a:lnTo>
                <a:lnTo>
                  <a:pt x="22047" y="166306"/>
                </a:lnTo>
                <a:lnTo>
                  <a:pt x="27304" y="155854"/>
                </a:lnTo>
                <a:lnTo>
                  <a:pt x="29121" y="143992"/>
                </a:lnTo>
                <a:lnTo>
                  <a:pt x="39166" y="150177"/>
                </a:lnTo>
                <a:lnTo>
                  <a:pt x="42075" y="153441"/>
                </a:lnTo>
                <a:lnTo>
                  <a:pt x="44970" y="144957"/>
                </a:lnTo>
                <a:lnTo>
                  <a:pt x="47904" y="136448"/>
                </a:lnTo>
                <a:lnTo>
                  <a:pt x="47878" y="134683"/>
                </a:lnTo>
                <a:lnTo>
                  <a:pt x="38544" y="138137"/>
                </a:lnTo>
                <a:lnTo>
                  <a:pt x="31280" y="142659"/>
                </a:lnTo>
                <a:lnTo>
                  <a:pt x="36042" y="130911"/>
                </a:lnTo>
                <a:lnTo>
                  <a:pt x="40805" y="119164"/>
                </a:lnTo>
                <a:lnTo>
                  <a:pt x="43116" y="124269"/>
                </a:lnTo>
                <a:lnTo>
                  <a:pt x="46977" y="125310"/>
                </a:lnTo>
                <a:lnTo>
                  <a:pt x="50825" y="126352"/>
                </a:lnTo>
                <a:lnTo>
                  <a:pt x="51765" y="123990"/>
                </a:lnTo>
                <a:lnTo>
                  <a:pt x="53555" y="118249"/>
                </a:lnTo>
                <a:lnTo>
                  <a:pt x="55384" y="112483"/>
                </a:lnTo>
                <a:lnTo>
                  <a:pt x="55613" y="110655"/>
                </a:lnTo>
                <a:lnTo>
                  <a:pt x="47751" y="113957"/>
                </a:lnTo>
                <a:lnTo>
                  <a:pt x="39484" y="117855"/>
                </a:lnTo>
                <a:lnTo>
                  <a:pt x="44818" y="107022"/>
                </a:lnTo>
                <a:lnTo>
                  <a:pt x="50177" y="96189"/>
                </a:lnTo>
                <a:lnTo>
                  <a:pt x="52209" y="98869"/>
                </a:lnTo>
                <a:lnTo>
                  <a:pt x="55168" y="101688"/>
                </a:lnTo>
                <a:lnTo>
                  <a:pt x="58165" y="104533"/>
                </a:lnTo>
                <a:lnTo>
                  <a:pt x="60693" y="99339"/>
                </a:lnTo>
                <a:lnTo>
                  <a:pt x="61594" y="94335"/>
                </a:lnTo>
                <a:lnTo>
                  <a:pt x="62483" y="89319"/>
                </a:lnTo>
                <a:lnTo>
                  <a:pt x="64414" y="85661"/>
                </a:lnTo>
                <a:lnTo>
                  <a:pt x="55194" y="89827"/>
                </a:lnTo>
                <a:lnTo>
                  <a:pt x="49314" y="91960"/>
                </a:lnTo>
                <a:lnTo>
                  <a:pt x="52692" y="83007"/>
                </a:lnTo>
                <a:lnTo>
                  <a:pt x="55981" y="74041"/>
                </a:lnTo>
                <a:lnTo>
                  <a:pt x="57518" y="73494"/>
                </a:lnTo>
                <a:lnTo>
                  <a:pt x="63474" y="77736"/>
                </a:lnTo>
                <a:lnTo>
                  <a:pt x="67792" y="79527"/>
                </a:lnTo>
                <a:lnTo>
                  <a:pt x="69824" y="70154"/>
                </a:lnTo>
                <a:lnTo>
                  <a:pt x="75730" y="59855"/>
                </a:lnTo>
                <a:lnTo>
                  <a:pt x="62534" y="66268"/>
                </a:lnTo>
                <a:lnTo>
                  <a:pt x="56578" y="67170"/>
                </a:lnTo>
                <a:lnTo>
                  <a:pt x="61213" y="57899"/>
                </a:lnTo>
                <a:lnTo>
                  <a:pt x="65836" y="48628"/>
                </a:lnTo>
                <a:lnTo>
                  <a:pt x="66573" y="50927"/>
                </a:lnTo>
                <a:lnTo>
                  <a:pt x="71856" y="54063"/>
                </a:lnTo>
                <a:lnTo>
                  <a:pt x="77139" y="57213"/>
                </a:lnTo>
                <a:lnTo>
                  <a:pt x="75984" y="50228"/>
                </a:lnTo>
                <a:lnTo>
                  <a:pt x="77444" y="45262"/>
                </a:lnTo>
                <a:lnTo>
                  <a:pt x="78905" y="40297"/>
                </a:lnTo>
                <a:lnTo>
                  <a:pt x="76149" y="39547"/>
                </a:lnTo>
                <a:lnTo>
                  <a:pt x="69557" y="42595"/>
                </a:lnTo>
                <a:lnTo>
                  <a:pt x="62801" y="46189"/>
                </a:lnTo>
                <a:lnTo>
                  <a:pt x="69062" y="34201"/>
                </a:lnTo>
                <a:lnTo>
                  <a:pt x="69011" y="24307"/>
                </a:lnTo>
                <a:lnTo>
                  <a:pt x="80365" y="30200"/>
                </a:lnTo>
                <a:lnTo>
                  <a:pt x="83197" y="28435"/>
                </a:lnTo>
                <a:lnTo>
                  <a:pt x="84607" y="22593"/>
                </a:lnTo>
                <a:lnTo>
                  <a:pt x="86093" y="16738"/>
                </a:lnTo>
                <a:lnTo>
                  <a:pt x="87020" y="15265"/>
                </a:lnTo>
                <a:lnTo>
                  <a:pt x="77914" y="18224"/>
                </a:lnTo>
                <a:lnTo>
                  <a:pt x="73647" y="20510"/>
                </a:lnTo>
                <a:lnTo>
                  <a:pt x="76923" y="11569"/>
                </a:lnTo>
                <a:lnTo>
                  <a:pt x="80200" y="2616"/>
                </a:lnTo>
                <a:lnTo>
                  <a:pt x="79451" y="3682"/>
                </a:lnTo>
                <a:lnTo>
                  <a:pt x="88353" y="6426"/>
                </a:lnTo>
                <a:lnTo>
                  <a:pt x="93319" y="2908"/>
                </a:lnTo>
                <a:lnTo>
                  <a:pt x="92125" y="0"/>
                </a:lnTo>
              </a:path>
            </a:pathLst>
          </a:custGeom>
          <a:ln w="5308">
            <a:solidFill>
              <a:srgbClr val="231F20"/>
            </a:solidFill>
          </a:ln>
        </p:spPr>
        <p:txBody>
          <a:bodyPr wrap="square" lIns="0" tIns="0" rIns="0" bIns="0" rtlCol="0"/>
          <a:lstStyle/>
          <a:p>
            <a:endParaRPr/>
          </a:p>
        </p:txBody>
      </p:sp>
      <p:sp>
        <p:nvSpPr>
          <p:cNvPr id="618" name="object 618"/>
          <p:cNvSpPr/>
          <p:nvPr/>
        </p:nvSpPr>
        <p:spPr>
          <a:xfrm>
            <a:off x="1811650" y="4575097"/>
            <a:ext cx="127000" cy="250190"/>
          </a:xfrm>
          <a:custGeom>
            <a:avLst/>
            <a:gdLst/>
            <a:ahLst/>
            <a:cxnLst/>
            <a:rect l="l" t="t" r="r" b="b"/>
            <a:pathLst>
              <a:path w="127000" h="250189">
                <a:moveTo>
                  <a:pt x="111482" y="238734"/>
                </a:moveTo>
                <a:lnTo>
                  <a:pt x="107115" y="238734"/>
                </a:lnTo>
                <a:lnTo>
                  <a:pt x="103547" y="242455"/>
                </a:lnTo>
                <a:lnTo>
                  <a:pt x="99051" y="249783"/>
                </a:lnTo>
                <a:lnTo>
                  <a:pt x="104588" y="248703"/>
                </a:lnTo>
                <a:lnTo>
                  <a:pt x="117342" y="248703"/>
                </a:lnTo>
                <a:lnTo>
                  <a:pt x="120133" y="244588"/>
                </a:lnTo>
                <a:lnTo>
                  <a:pt x="111725" y="239483"/>
                </a:lnTo>
                <a:lnTo>
                  <a:pt x="111482" y="238734"/>
                </a:lnTo>
                <a:close/>
              </a:path>
              <a:path w="127000" h="250189">
                <a:moveTo>
                  <a:pt x="100849" y="239178"/>
                </a:moveTo>
                <a:lnTo>
                  <a:pt x="62957" y="239178"/>
                </a:lnTo>
                <a:lnTo>
                  <a:pt x="61310" y="242010"/>
                </a:lnTo>
                <a:lnTo>
                  <a:pt x="58949" y="245394"/>
                </a:lnTo>
                <a:lnTo>
                  <a:pt x="58443" y="247042"/>
                </a:lnTo>
                <a:lnTo>
                  <a:pt x="61851" y="247734"/>
                </a:lnTo>
                <a:lnTo>
                  <a:pt x="88662" y="249173"/>
                </a:lnTo>
                <a:lnTo>
                  <a:pt x="84217" y="246785"/>
                </a:lnTo>
                <a:lnTo>
                  <a:pt x="78363" y="242010"/>
                </a:lnTo>
                <a:lnTo>
                  <a:pt x="80445" y="239877"/>
                </a:lnTo>
                <a:lnTo>
                  <a:pt x="91001" y="239877"/>
                </a:lnTo>
                <a:lnTo>
                  <a:pt x="100849" y="239178"/>
                </a:lnTo>
                <a:close/>
              </a:path>
              <a:path w="127000" h="250189">
                <a:moveTo>
                  <a:pt x="117342" y="248703"/>
                </a:moveTo>
                <a:lnTo>
                  <a:pt x="104588" y="248703"/>
                </a:lnTo>
                <a:lnTo>
                  <a:pt x="117161" y="248970"/>
                </a:lnTo>
                <a:lnTo>
                  <a:pt x="117342" y="248703"/>
                </a:lnTo>
                <a:close/>
              </a:path>
              <a:path w="127000" h="250189">
                <a:moveTo>
                  <a:pt x="13" y="244168"/>
                </a:moveTo>
                <a:lnTo>
                  <a:pt x="0" y="248473"/>
                </a:lnTo>
                <a:lnTo>
                  <a:pt x="3953" y="248855"/>
                </a:lnTo>
                <a:lnTo>
                  <a:pt x="1443" y="245394"/>
                </a:lnTo>
                <a:lnTo>
                  <a:pt x="13" y="244168"/>
                </a:lnTo>
                <a:close/>
              </a:path>
              <a:path w="127000" h="250189">
                <a:moveTo>
                  <a:pt x="43338" y="247662"/>
                </a:moveTo>
                <a:lnTo>
                  <a:pt x="15929" y="247662"/>
                </a:lnTo>
                <a:lnTo>
                  <a:pt x="43819" y="248589"/>
                </a:lnTo>
                <a:lnTo>
                  <a:pt x="43338" y="247662"/>
                </a:lnTo>
                <a:close/>
              </a:path>
              <a:path w="127000" h="250189">
                <a:moveTo>
                  <a:pt x="36625" y="239153"/>
                </a:moveTo>
                <a:lnTo>
                  <a:pt x="22114" y="239153"/>
                </a:lnTo>
                <a:lnTo>
                  <a:pt x="20425" y="241566"/>
                </a:lnTo>
                <a:lnTo>
                  <a:pt x="14672" y="248017"/>
                </a:lnTo>
                <a:lnTo>
                  <a:pt x="15929" y="247662"/>
                </a:lnTo>
                <a:lnTo>
                  <a:pt x="43338" y="247662"/>
                </a:lnTo>
                <a:lnTo>
                  <a:pt x="42371" y="245795"/>
                </a:lnTo>
                <a:lnTo>
                  <a:pt x="38091" y="240321"/>
                </a:lnTo>
                <a:lnTo>
                  <a:pt x="36300" y="240321"/>
                </a:lnTo>
                <a:lnTo>
                  <a:pt x="36625" y="239153"/>
                </a:lnTo>
                <a:close/>
              </a:path>
              <a:path w="127000" h="250189">
                <a:moveTo>
                  <a:pt x="36770" y="238632"/>
                </a:moveTo>
                <a:lnTo>
                  <a:pt x="36300" y="240321"/>
                </a:lnTo>
                <a:lnTo>
                  <a:pt x="38034" y="240248"/>
                </a:lnTo>
                <a:lnTo>
                  <a:pt x="36770" y="238632"/>
                </a:lnTo>
                <a:close/>
              </a:path>
              <a:path w="127000" h="250189">
                <a:moveTo>
                  <a:pt x="38034" y="240248"/>
                </a:moveTo>
                <a:lnTo>
                  <a:pt x="36300" y="240321"/>
                </a:lnTo>
                <a:lnTo>
                  <a:pt x="38091" y="240321"/>
                </a:lnTo>
                <a:close/>
              </a:path>
              <a:path w="127000" h="250189">
                <a:moveTo>
                  <a:pt x="111448" y="238632"/>
                </a:moveTo>
                <a:lnTo>
                  <a:pt x="36770" y="238632"/>
                </a:lnTo>
                <a:lnTo>
                  <a:pt x="38034" y="240248"/>
                </a:lnTo>
                <a:lnTo>
                  <a:pt x="62957" y="239178"/>
                </a:lnTo>
                <a:lnTo>
                  <a:pt x="100849" y="239178"/>
                </a:lnTo>
                <a:lnTo>
                  <a:pt x="107115" y="238734"/>
                </a:lnTo>
                <a:lnTo>
                  <a:pt x="111482" y="238734"/>
                </a:lnTo>
                <a:close/>
              </a:path>
              <a:path w="127000" h="250189">
                <a:moveTo>
                  <a:pt x="91001" y="239877"/>
                </a:moveTo>
                <a:lnTo>
                  <a:pt x="80445" y="239877"/>
                </a:lnTo>
                <a:lnTo>
                  <a:pt x="88853" y="240029"/>
                </a:lnTo>
                <a:lnTo>
                  <a:pt x="91001" y="239877"/>
                </a:lnTo>
                <a:close/>
              </a:path>
              <a:path w="127000" h="250189">
                <a:moveTo>
                  <a:pt x="14576" y="7403"/>
                </a:moveTo>
                <a:lnTo>
                  <a:pt x="1789" y="7406"/>
                </a:lnTo>
                <a:lnTo>
                  <a:pt x="804" y="7517"/>
                </a:lnTo>
                <a:lnTo>
                  <a:pt x="766" y="8470"/>
                </a:lnTo>
                <a:lnTo>
                  <a:pt x="28" y="239455"/>
                </a:lnTo>
                <a:lnTo>
                  <a:pt x="22114" y="239153"/>
                </a:lnTo>
                <a:lnTo>
                  <a:pt x="36625" y="239153"/>
                </a:lnTo>
                <a:lnTo>
                  <a:pt x="36770" y="238632"/>
                </a:lnTo>
                <a:lnTo>
                  <a:pt x="111448" y="238632"/>
                </a:lnTo>
                <a:lnTo>
                  <a:pt x="107979" y="227977"/>
                </a:lnTo>
                <a:lnTo>
                  <a:pt x="124610" y="227977"/>
                </a:lnTo>
                <a:lnTo>
                  <a:pt x="124324" y="227126"/>
                </a:lnTo>
                <a:lnTo>
                  <a:pt x="124489" y="223671"/>
                </a:lnTo>
                <a:lnTo>
                  <a:pt x="108576" y="223671"/>
                </a:lnTo>
                <a:lnTo>
                  <a:pt x="108754" y="219239"/>
                </a:lnTo>
                <a:lnTo>
                  <a:pt x="107192" y="215277"/>
                </a:lnTo>
                <a:lnTo>
                  <a:pt x="105680" y="211352"/>
                </a:lnTo>
                <a:lnTo>
                  <a:pt x="104118" y="205599"/>
                </a:lnTo>
                <a:lnTo>
                  <a:pt x="117980" y="205599"/>
                </a:lnTo>
                <a:lnTo>
                  <a:pt x="117351" y="198767"/>
                </a:lnTo>
                <a:lnTo>
                  <a:pt x="105210" y="198767"/>
                </a:lnTo>
                <a:lnTo>
                  <a:pt x="103966" y="196925"/>
                </a:lnTo>
                <a:lnTo>
                  <a:pt x="104516" y="196709"/>
                </a:lnTo>
                <a:lnTo>
                  <a:pt x="98479" y="178739"/>
                </a:lnTo>
                <a:lnTo>
                  <a:pt x="112564" y="178739"/>
                </a:lnTo>
                <a:lnTo>
                  <a:pt x="111104" y="173633"/>
                </a:lnTo>
                <a:lnTo>
                  <a:pt x="98975" y="173633"/>
                </a:lnTo>
                <a:lnTo>
                  <a:pt x="96397" y="163804"/>
                </a:lnTo>
                <a:lnTo>
                  <a:pt x="93768" y="153999"/>
                </a:lnTo>
                <a:lnTo>
                  <a:pt x="107529" y="153999"/>
                </a:lnTo>
                <a:lnTo>
                  <a:pt x="106830" y="150418"/>
                </a:lnTo>
                <a:lnTo>
                  <a:pt x="95203" y="150418"/>
                </a:lnTo>
                <a:lnTo>
                  <a:pt x="91812" y="139623"/>
                </a:lnTo>
                <a:lnTo>
                  <a:pt x="88383" y="128866"/>
                </a:lnTo>
                <a:lnTo>
                  <a:pt x="102453" y="128866"/>
                </a:lnTo>
                <a:lnTo>
                  <a:pt x="101654" y="127151"/>
                </a:lnTo>
                <a:lnTo>
                  <a:pt x="101735" y="124294"/>
                </a:lnTo>
                <a:lnTo>
                  <a:pt x="89031" y="124294"/>
                </a:lnTo>
                <a:lnTo>
                  <a:pt x="86821" y="122338"/>
                </a:lnTo>
                <a:lnTo>
                  <a:pt x="88342" y="121832"/>
                </a:lnTo>
                <a:lnTo>
                  <a:pt x="83976" y="106222"/>
                </a:lnTo>
                <a:lnTo>
                  <a:pt x="97116" y="106222"/>
                </a:lnTo>
                <a:lnTo>
                  <a:pt x="95960" y="101662"/>
                </a:lnTo>
                <a:lnTo>
                  <a:pt x="82554" y="101662"/>
                </a:lnTo>
                <a:lnTo>
                  <a:pt x="80649" y="91642"/>
                </a:lnTo>
                <a:lnTo>
                  <a:pt x="78782" y="81622"/>
                </a:lnTo>
                <a:lnTo>
                  <a:pt x="91097" y="81622"/>
                </a:lnTo>
                <a:lnTo>
                  <a:pt x="90961" y="81355"/>
                </a:lnTo>
                <a:lnTo>
                  <a:pt x="90415" y="79310"/>
                </a:lnTo>
                <a:lnTo>
                  <a:pt x="89894" y="77253"/>
                </a:lnTo>
                <a:lnTo>
                  <a:pt x="89922" y="77101"/>
                </a:lnTo>
                <a:lnTo>
                  <a:pt x="74540" y="77101"/>
                </a:lnTo>
                <a:lnTo>
                  <a:pt x="75492" y="68427"/>
                </a:lnTo>
                <a:lnTo>
                  <a:pt x="70895" y="58597"/>
                </a:lnTo>
                <a:lnTo>
                  <a:pt x="85038" y="58597"/>
                </a:lnTo>
                <a:lnTo>
                  <a:pt x="83906" y="52996"/>
                </a:lnTo>
                <a:lnTo>
                  <a:pt x="72368" y="52996"/>
                </a:lnTo>
                <a:lnTo>
                  <a:pt x="67745" y="36804"/>
                </a:lnTo>
                <a:lnTo>
                  <a:pt x="80658" y="36804"/>
                </a:lnTo>
                <a:lnTo>
                  <a:pt x="79409" y="28358"/>
                </a:lnTo>
                <a:lnTo>
                  <a:pt x="69384" y="28358"/>
                </a:lnTo>
                <a:lnTo>
                  <a:pt x="65472" y="27685"/>
                </a:lnTo>
                <a:lnTo>
                  <a:pt x="62437" y="13423"/>
                </a:lnTo>
                <a:lnTo>
                  <a:pt x="75635" y="13423"/>
                </a:lnTo>
                <a:lnTo>
                  <a:pt x="74964" y="9778"/>
                </a:lnTo>
                <a:lnTo>
                  <a:pt x="48352" y="9778"/>
                </a:lnTo>
                <a:lnTo>
                  <a:pt x="49065" y="8698"/>
                </a:lnTo>
                <a:lnTo>
                  <a:pt x="36326" y="8698"/>
                </a:lnTo>
                <a:lnTo>
                  <a:pt x="13059" y="7517"/>
                </a:lnTo>
                <a:lnTo>
                  <a:pt x="14576" y="7403"/>
                </a:lnTo>
                <a:close/>
              </a:path>
              <a:path w="127000" h="250189">
                <a:moveTo>
                  <a:pt x="124610" y="227977"/>
                </a:moveTo>
                <a:lnTo>
                  <a:pt x="107979" y="227977"/>
                </a:lnTo>
                <a:lnTo>
                  <a:pt x="114634" y="232155"/>
                </a:lnTo>
                <a:lnTo>
                  <a:pt x="122929" y="236720"/>
                </a:lnTo>
                <a:lnTo>
                  <a:pt x="126704" y="237718"/>
                </a:lnTo>
                <a:lnTo>
                  <a:pt x="126866" y="234677"/>
                </a:lnTo>
                <a:lnTo>
                  <a:pt x="124610" y="227977"/>
                </a:lnTo>
                <a:close/>
              </a:path>
              <a:path w="127000" h="250189">
                <a:moveTo>
                  <a:pt x="124870" y="215708"/>
                </a:moveTo>
                <a:lnTo>
                  <a:pt x="108576" y="223671"/>
                </a:lnTo>
                <a:lnTo>
                  <a:pt x="124489" y="223671"/>
                </a:lnTo>
                <a:lnTo>
                  <a:pt x="124870" y="215708"/>
                </a:lnTo>
                <a:close/>
              </a:path>
              <a:path w="127000" h="250189">
                <a:moveTo>
                  <a:pt x="117980" y="205599"/>
                </a:moveTo>
                <a:lnTo>
                  <a:pt x="104118" y="205599"/>
                </a:lnTo>
                <a:lnTo>
                  <a:pt x="117580" y="210717"/>
                </a:lnTo>
                <a:lnTo>
                  <a:pt x="118431" y="210692"/>
                </a:lnTo>
                <a:lnTo>
                  <a:pt x="117980" y="205599"/>
                </a:lnTo>
                <a:close/>
              </a:path>
              <a:path w="127000" h="250189">
                <a:moveTo>
                  <a:pt x="104516" y="196709"/>
                </a:moveTo>
                <a:lnTo>
                  <a:pt x="103966" y="196925"/>
                </a:lnTo>
                <a:lnTo>
                  <a:pt x="105210" y="198767"/>
                </a:lnTo>
                <a:lnTo>
                  <a:pt x="104516" y="196709"/>
                </a:lnTo>
                <a:close/>
              </a:path>
              <a:path w="127000" h="250189">
                <a:moveTo>
                  <a:pt x="113910" y="193026"/>
                </a:moveTo>
                <a:lnTo>
                  <a:pt x="104516" y="196709"/>
                </a:lnTo>
                <a:lnTo>
                  <a:pt x="105210" y="198767"/>
                </a:lnTo>
                <a:lnTo>
                  <a:pt x="117351" y="198767"/>
                </a:lnTo>
                <a:lnTo>
                  <a:pt x="116818" y="193217"/>
                </a:lnTo>
                <a:lnTo>
                  <a:pt x="113910" y="193026"/>
                </a:lnTo>
                <a:close/>
              </a:path>
              <a:path w="127000" h="250189">
                <a:moveTo>
                  <a:pt x="112564" y="178739"/>
                </a:moveTo>
                <a:lnTo>
                  <a:pt x="98479" y="178739"/>
                </a:lnTo>
                <a:lnTo>
                  <a:pt x="105871" y="182498"/>
                </a:lnTo>
                <a:lnTo>
                  <a:pt x="114799" y="186625"/>
                </a:lnTo>
                <a:lnTo>
                  <a:pt x="113186" y="180885"/>
                </a:lnTo>
                <a:lnTo>
                  <a:pt x="112564" y="178739"/>
                </a:lnTo>
                <a:close/>
              </a:path>
              <a:path w="127000" h="250189">
                <a:moveTo>
                  <a:pt x="110887" y="167601"/>
                </a:moveTo>
                <a:lnTo>
                  <a:pt x="99572" y="171881"/>
                </a:lnTo>
                <a:lnTo>
                  <a:pt x="98975" y="173633"/>
                </a:lnTo>
                <a:lnTo>
                  <a:pt x="111104" y="173633"/>
                </a:lnTo>
                <a:lnTo>
                  <a:pt x="110443" y="171284"/>
                </a:lnTo>
                <a:lnTo>
                  <a:pt x="110887" y="167601"/>
                </a:lnTo>
                <a:close/>
              </a:path>
              <a:path w="127000" h="250189">
                <a:moveTo>
                  <a:pt x="107529" y="153999"/>
                </a:moveTo>
                <a:lnTo>
                  <a:pt x="93768" y="153999"/>
                </a:lnTo>
                <a:lnTo>
                  <a:pt x="99775" y="156907"/>
                </a:lnTo>
                <a:lnTo>
                  <a:pt x="108944" y="160349"/>
                </a:lnTo>
                <a:lnTo>
                  <a:pt x="108385" y="158317"/>
                </a:lnTo>
                <a:lnTo>
                  <a:pt x="107529" y="153999"/>
                </a:lnTo>
                <a:close/>
              </a:path>
              <a:path w="127000" h="250189">
                <a:moveTo>
                  <a:pt x="104982" y="142353"/>
                </a:moveTo>
                <a:lnTo>
                  <a:pt x="96498" y="146303"/>
                </a:lnTo>
                <a:lnTo>
                  <a:pt x="95203" y="150418"/>
                </a:lnTo>
                <a:lnTo>
                  <a:pt x="106830" y="150418"/>
                </a:lnTo>
                <a:lnTo>
                  <a:pt x="105896" y="145503"/>
                </a:lnTo>
                <a:lnTo>
                  <a:pt x="104982" y="142353"/>
                </a:lnTo>
                <a:close/>
              </a:path>
              <a:path w="127000" h="250189">
                <a:moveTo>
                  <a:pt x="102453" y="128866"/>
                </a:moveTo>
                <a:lnTo>
                  <a:pt x="88383" y="128866"/>
                </a:lnTo>
                <a:lnTo>
                  <a:pt x="94961" y="132803"/>
                </a:lnTo>
                <a:lnTo>
                  <a:pt x="106747" y="138086"/>
                </a:lnTo>
                <a:lnTo>
                  <a:pt x="102453" y="128866"/>
                </a:lnTo>
                <a:close/>
              </a:path>
              <a:path w="127000" h="250189">
                <a:moveTo>
                  <a:pt x="88342" y="121832"/>
                </a:moveTo>
                <a:lnTo>
                  <a:pt x="86821" y="122338"/>
                </a:lnTo>
                <a:lnTo>
                  <a:pt x="89031" y="124294"/>
                </a:lnTo>
                <a:lnTo>
                  <a:pt x="88342" y="121832"/>
                </a:lnTo>
                <a:close/>
              </a:path>
              <a:path w="127000" h="250189">
                <a:moveTo>
                  <a:pt x="101934" y="117309"/>
                </a:moveTo>
                <a:lnTo>
                  <a:pt x="88342" y="121832"/>
                </a:lnTo>
                <a:lnTo>
                  <a:pt x="89031" y="124294"/>
                </a:lnTo>
                <a:lnTo>
                  <a:pt x="101735" y="124294"/>
                </a:lnTo>
                <a:lnTo>
                  <a:pt x="101934" y="117309"/>
                </a:lnTo>
                <a:close/>
              </a:path>
              <a:path w="127000" h="250189">
                <a:moveTo>
                  <a:pt x="97116" y="106222"/>
                </a:moveTo>
                <a:lnTo>
                  <a:pt x="83976" y="106222"/>
                </a:lnTo>
                <a:lnTo>
                  <a:pt x="87392" y="107847"/>
                </a:lnTo>
                <a:lnTo>
                  <a:pt x="96498" y="111480"/>
                </a:lnTo>
                <a:lnTo>
                  <a:pt x="98403" y="111314"/>
                </a:lnTo>
                <a:lnTo>
                  <a:pt x="97116" y="106222"/>
                </a:lnTo>
                <a:close/>
              </a:path>
              <a:path w="127000" h="250189">
                <a:moveTo>
                  <a:pt x="93742" y="93103"/>
                </a:moveTo>
                <a:lnTo>
                  <a:pt x="88510" y="96595"/>
                </a:lnTo>
                <a:lnTo>
                  <a:pt x="82554" y="101662"/>
                </a:lnTo>
                <a:lnTo>
                  <a:pt x="95960" y="101662"/>
                </a:lnTo>
                <a:lnTo>
                  <a:pt x="93742" y="93103"/>
                </a:lnTo>
                <a:close/>
              </a:path>
              <a:path w="127000" h="250189">
                <a:moveTo>
                  <a:pt x="91097" y="81622"/>
                </a:moveTo>
                <a:lnTo>
                  <a:pt x="78782" y="81622"/>
                </a:lnTo>
                <a:lnTo>
                  <a:pt x="84344" y="85216"/>
                </a:lnTo>
                <a:lnTo>
                  <a:pt x="95139" y="89534"/>
                </a:lnTo>
                <a:lnTo>
                  <a:pt x="91097" y="81622"/>
                </a:lnTo>
                <a:close/>
              </a:path>
              <a:path w="127000" h="250189">
                <a:moveTo>
                  <a:pt x="91215" y="70128"/>
                </a:moveTo>
                <a:lnTo>
                  <a:pt x="74540" y="77101"/>
                </a:lnTo>
                <a:lnTo>
                  <a:pt x="89922" y="77101"/>
                </a:lnTo>
                <a:lnTo>
                  <a:pt x="91215" y="70128"/>
                </a:lnTo>
                <a:close/>
              </a:path>
              <a:path w="127000" h="250189">
                <a:moveTo>
                  <a:pt x="85038" y="58597"/>
                </a:moveTo>
                <a:lnTo>
                  <a:pt x="70895" y="58597"/>
                </a:lnTo>
                <a:lnTo>
                  <a:pt x="86160" y="65391"/>
                </a:lnTo>
                <a:lnTo>
                  <a:pt x="85563" y="61162"/>
                </a:lnTo>
                <a:lnTo>
                  <a:pt x="85038" y="58597"/>
                </a:lnTo>
                <a:close/>
              </a:path>
              <a:path w="127000" h="250189">
                <a:moveTo>
                  <a:pt x="82439" y="47903"/>
                </a:moveTo>
                <a:lnTo>
                  <a:pt x="72609" y="51917"/>
                </a:lnTo>
                <a:lnTo>
                  <a:pt x="72368" y="52996"/>
                </a:lnTo>
                <a:lnTo>
                  <a:pt x="83906" y="52996"/>
                </a:lnTo>
                <a:lnTo>
                  <a:pt x="83506" y="50989"/>
                </a:lnTo>
                <a:lnTo>
                  <a:pt x="82439" y="47903"/>
                </a:lnTo>
                <a:close/>
              </a:path>
              <a:path w="127000" h="250189">
                <a:moveTo>
                  <a:pt x="80658" y="36804"/>
                </a:moveTo>
                <a:lnTo>
                  <a:pt x="67745" y="36804"/>
                </a:lnTo>
                <a:lnTo>
                  <a:pt x="70450" y="37007"/>
                </a:lnTo>
                <a:lnTo>
                  <a:pt x="76534" y="39636"/>
                </a:lnTo>
                <a:lnTo>
                  <a:pt x="81411" y="41807"/>
                </a:lnTo>
                <a:lnTo>
                  <a:pt x="80658" y="36804"/>
                </a:lnTo>
                <a:close/>
              </a:path>
              <a:path w="127000" h="250189">
                <a:moveTo>
                  <a:pt x="78642" y="23075"/>
                </a:moveTo>
                <a:lnTo>
                  <a:pt x="74273" y="25323"/>
                </a:lnTo>
                <a:lnTo>
                  <a:pt x="69384" y="28358"/>
                </a:lnTo>
                <a:lnTo>
                  <a:pt x="79409" y="28358"/>
                </a:lnTo>
                <a:lnTo>
                  <a:pt x="78642" y="23075"/>
                </a:lnTo>
                <a:close/>
              </a:path>
              <a:path w="127000" h="250189">
                <a:moveTo>
                  <a:pt x="75635" y="13423"/>
                </a:moveTo>
                <a:lnTo>
                  <a:pt x="62437" y="13423"/>
                </a:lnTo>
                <a:lnTo>
                  <a:pt x="66018" y="14375"/>
                </a:lnTo>
                <a:lnTo>
                  <a:pt x="72190" y="17563"/>
                </a:lnTo>
                <a:lnTo>
                  <a:pt x="76381" y="17538"/>
                </a:lnTo>
                <a:lnTo>
                  <a:pt x="75635" y="13423"/>
                </a:lnTo>
                <a:close/>
              </a:path>
              <a:path w="127000" h="250189">
                <a:moveTo>
                  <a:pt x="56887" y="8470"/>
                </a:moveTo>
                <a:lnTo>
                  <a:pt x="48352" y="9778"/>
                </a:lnTo>
                <a:lnTo>
                  <a:pt x="74964" y="9778"/>
                </a:lnTo>
                <a:lnTo>
                  <a:pt x="74931" y="9600"/>
                </a:lnTo>
                <a:lnTo>
                  <a:pt x="61891" y="9600"/>
                </a:lnTo>
                <a:lnTo>
                  <a:pt x="56887" y="8470"/>
                </a:lnTo>
                <a:close/>
              </a:path>
              <a:path w="127000" h="250189">
                <a:moveTo>
                  <a:pt x="66107" y="5765"/>
                </a:moveTo>
                <a:lnTo>
                  <a:pt x="61891" y="9600"/>
                </a:lnTo>
                <a:lnTo>
                  <a:pt x="74931" y="9600"/>
                </a:lnTo>
                <a:lnTo>
                  <a:pt x="74222" y="5803"/>
                </a:lnTo>
                <a:lnTo>
                  <a:pt x="66107" y="5765"/>
                </a:lnTo>
                <a:close/>
              </a:path>
              <a:path w="127000" h="250189">
                <a:moveTo>
                  <a:pt x="30712" y="177"/>
                </a:moveTo>
                <a:lnTo>
                  <a:pt x="29747" y="1078"/>
                </a:lnTo>
                <a:lnTo>
                  <a:pt x="35995" y="7606"/>
                </a:lnTo>
                <a:lnTo>
                  <a:pt x="36326" y="8698"/>
                </a:lnTo>
                <a:lnTo>
                  <a:pt x="49065" y="8698"/>
                </a:lnTo>
                <a:lnTo>
                  <a:pt x="51134" y="5562"/>
                </a:lnTo>
                <a:lnTo>
                  <a:pt x="53816" y="1574"/>
                </a:lnTo>
                <a:lnTo>
                  <a:pt x="51845" y="1574"/>
                </a:lnTo>
                <a:lnTo>
                  <a:pt x="30712" y="177"/>
                </a:lnTo>
                <a:close/>
              </a:path>
              <a:path w="127000" h="250189">
                <a:moveTo>
                  <a:pt x="769" y="7480"/>
                </a:moveTo>
                <a:close/>
              </a:path>
              <a:path w="127000" h="250189">
                <a:moveTo>
                  <a:pt x="793" y="0"/>
                </a:moveTo>
                <a:lnTo>
                  <a:pt x="769" y="7406"/>
                </a:lnTo>
                <a:lnTo>
                  <a:pt x="14576" y="7403"/>
                </a:lnTo>
                <a:lnTo>
                  <a:pt x="14913" y="7378"/>
                </a:lnTo>
                <a:lnTo>
                  <a:pt x="18444" y="1205"/>
                </a:lnTo>
                <a:lnTo>
                  <a:pt x="15383" y="494"/>
                </a:lnTo>
                <a:lnTo>
                  <a:pt x="793" y="0"/>
                </a:lnTo>
                <a:close/>
              </a:path>
              <a:path w="127000" h="250189">
                <a:moveTo>
                  <a:pt x="53953" y="1371"/>
                </a:moveTo>
                <a:lnTo>
                  <a:pt x="51845" y="1574"/>
                </a:lnTo>
                <a:lnTo>
                  <a:pt x="53816" y="1574"/>
                </a:lnTo>
                <a:lnTo>
                  <a:pt x="53953" y="1371"/>
                </a:lnTo>
                <a:close/>
              </a:path>
            </a:pathLst>
          </a:custGeom>
          <a:solidFill>
            <a:srgbClr val="FFFFFF"/>
          </a:solidFill>
        </p:spPr>
        <p:txBody>
          <a:bodyPr wrap="square" lIns="0" tIns="0" rIns="0" bIns="0" rtlCol="0"/>
          <a:lstStyle/>
          <a:p>
            <a:endParaRPr/>
          </a:p>
        </p:txBody>
      </p:sp>
      <p:sp>
        <p:nvSpPr>
          <p:cNvPr id="619" name="object 619"/>
          <p:cNvSpPr/>
          <p:nvPr/>
        </p:nvSpPr>
        <p:spPr>
          <a:xfrm>
            <a:off x="1812420" y="4582500"/>
            <a:ext cx="1270" cy="635"/>
          </a:xfrm>
          <a:custGeom>
            <a:avLst/>
            <a:gdLst/>
            <a:ahLst/>
            <a:cxnLst/>
            <a:rect l="l" t="t" r="r" b="b"/>
            <a:pathLst>
              <a:path w="1269" h="635">
                <a:moveTo>
                  <a:pt x="0" y="3"/>
                </a:moveTo>
                <a:lnTo>
                  <a:pt x="1050" y="0"/>
                </a:lnTo>
                <a:lnTo>
                  <a:pt x="34" y="114"/>
                </a:lnTo>
              </a:path>
            </a:pathLst>
          </a:custGeom>
          <a:ln w="5308">
            <a:solidFill>
              <a:srgbClr val="231F20"/>
            </a:solidFill>
          </a:ln>
        </p:spPr>
        <p:txBody>
          <a:bodyPr wrap="square" lIns="0" tIns="0" rIns="0" bIns="0" rtlCol="0"/>
          <a:lstStyle/>
          <a:p>
            <a:endParaRPr/>
          </a:p>
        </p:txBody>
      </p:sp>
      <p:sp>
        <p:nvSpPr>
          <p:cNvPr id="620" name="object 620"/>
          <p:cNvSpPr/>
          <p:nvPr/>
        </p:nvSpPr>
        <p:spPr>
          <a:xfrm>
            <a:off x="1811679" y="4575097"/>
            <a:ext cx="127000" cy="250190"/>
          </a:xfrm>
          <a:custGeom>
            <a:avLst/>
            <a:gdLst/>
            <a:ahLst/>
            <a:cxnLst/>
            <a:rect l="l" t="t" r="r" b="b"/>
            <a:pathLst>
              <a:path w="127000" h="250189">
                <a:moveTo>
                  <a:pt x="764" y="0"/>
                </a:moveTo>
                <a:lnTo>
                  <a:pt x="6210" y="189"/>
                </a:lnTo>
                <a:lnTo>
                  <a:pt x="15354" y="494"/>
                </a:lnTo>
                <a:lnTo>
                  <a:pt x="18415" y="1205"/>
                </a:lnTo>
                <a:lnTo>
                  <a:pt x="16650" y="4279"/>
                </a:lnTo>
                <a:lnTo>
                  <a:pt x="14885" y="7378"/>
                </a:lnTo>
                <a:lnTo>
                  <a:pt x="13030" y="7517"/>
                </a:lnTo>
                <a:lnTo>
                  <a:pt x="24664" y="8114"/>
                </a:lnTo>
                <a:lnTo>
                  <a:pt x="36297" y="8698"/>
                </a:lnTo>
                <a:lnTo>
                  <a:pt x="35967" y="7606"/>
                </a:lnTo>
                <a:lnTo>
                  <a:pt x="32842" y="4330"/>
                </a:lnTo>
                <a:lnTo>
                  <a:pt x="29718" y="1078"/>
                </a:lnTo>
                <a:lnTo>
                  <a:pt x="30683" y="177"/>
                </a:lnTo>
                <a:lnTo>
                  <a:pt x="41250" y="875"/>
                </a:lnTo>
                <a:lnTo>
                  <a:pt x="51816" y="1574"/>
                </a:lnTo>
                <a:lnTo>
                  <a:pt x="53924" y="1371"/>
                </a:lnTo>
                <a:lnTo>
                  <a:pt x="51105" y="5562"/>
                </a:lnTo>
                <a:lnTo>
                  <a:pt x="48324" y="9778"/>
                </a:lnTo>
                <a:lnTo>
                  <a:pt x="56858" y="8470"/>
                </a:lnTo>
                <a:lnTo>
                  <a:pt x="61862" y="9600"/>
                </a:lnTo>
                <a:lnTo>
                  <a:pt x="66078" y="5765"/>
                </a:lnTo>
                <a:lnTo>
                  <a:pt x="74194" y="5803"/>
                </a:lnTo>
                <a:lnTo>
                  <a:pt x="75286" y="11658"/>
                </a:lnTo>
                <a:lnTo>
                  <a:pt x="76353" y="17538"/>
                </a:lnTo>
                <a:lnTo>
                  <a:pt x="72162" y="17563"/>
                </a:lnTo>
                <a:lnTo>
                  <a:pt x="65989" y="14375"/>
                </a:lnTo>
                <a:lnTo>
                  <a:pt x="62408" y="13423"/>
                </a:lnTo>
                <a:lnTo>
                  <a:pt x="63907" y="20548"/>
                </a:lnTo>
                <a:lnTo>
                  <a:pt x="65443" y="27685"/>
                </a:lnTo>
                <a:lnTo>
                  <a:pt x="69355" y="28358"/>
                </a:lnTo>
                <a:lnTo>
                  <a:pt x="74244" y="25323"/>
                </a:lnTo>
                <a:lnTo>
                  <a:pt x="78613" y="23075"/>
                </a:lnTo>
                <a:lnTo>
                  <a:pt x="79972" y="32435"/>
                </a:lnTo>
                <a:lnTo>
                  <a:pt x="81382" y="41807"/>
                </a:lnTo>
                <a:lnTo>
                  <a:pt x="76505" y="39636"/>
                </a:lnTo>
                <a:lnTo>
                  <a:pt x="73470" y="38328"/>
                </a:lnTo>
                <a:lnTo>
                  <a:pt x="70422" y="37007"/>
                </a:lnTo>
                <a:lnTo>
                  <a:pt x="67717" y="36804"/>
                </a:lnTo>
                <a:lnTo>
                  <a:pt x="70028" y="44893"/>
                </a:lnTo>
                <a:lnTo>
                  <a:pt x="72339" y="52996"/>
                </a:lnTo>
                <a:lnTo>
                  <a:pt x="72581" y="51917"/>
                </a:lnTo>
                <a:lnTo>
                  <a:pt x="77496" y="49923"/>
                </a:lnTo>
                <a:lnTo>
                  <a:pt x="82410" y="47903"/>
                </a:lnTo>
                <a:lnTo>
                  <a:pt x="83477" y="50989"/>
                </a:lnTo>
                <a:lnTo>
                  <a:pt x="84493" y="56082"/>
                </a:lnTo>
                <a:lnTo>
                  <a:pt x="85535" y="61162"/>
                </a:lnTo>
                <a:lnTo>
                  <a:pt x="86132" y="65391"/>
                </a:lnTo>
                <a:lnTo>
                  <a:pt x="78461" y="62000"/>
                </a:lnTo>
                <a:lnTo>
                  <a:pt x="70866" y="58597"/>
                </a:lnTo>
                <a:lnTo>
                  <a:pt x="75464" y="68427"/>
                </a:lnTo>
                <a:lnTo>
                  <a:pt x="74511" y="77101"/>
                </a:lnTo>
                <a:lnTo>
                  <a:pt x="82830" y="73608"/>
                </a:lnTo>
                <a:lnTo>
                  <a:pt x="91186" y="70128"/>
                </a:lnTo>
                <a:lnTo>
                  <a:pt x="89865" y="77253"/>
                </a:lnTo>
                <a:lnTo>
                  <a:pt x="90386" y="79310"/>
                </a:lnTo>
                <a:lnTo>
                  <a:pt x="90932" y="81355"/>
                </a:lnTo>
                <a:lnTo>
                  <a:pt x="95110" y="89534"/>
                </a:lnTo>
                <a:lnTo>
                  <a:pt x="84315" y="85216"/>
                </a:lnTo>
                <a:lnTo>
                  <a:pt x="78753" y="81622"/>
                </a:lnTo>
                <a:lnTo>
                  <a:pt x="80620" y="91642"/>
                </a:lnTo>
                <a:lnTo>
                  <a:pt x="82525" y="101662"/>
                </a:lnTo>
                <a:lnTo>
                  <a:pt x="88481" y="96595"/>
                </a:lnTo>
                <a:lnTo>
                  <a:pt x="93713" y="93103"/>
                </a:lnTo>
                <a:lnTo>
                  <a:pt x="96076" y="102221"/>
                </a:lnTo>
                <a:lnTo>
                  <a:pt x="98374" y="111314"/>
                </a:lnTo>
                <a:lnTo>
                  <a:pt x="96469" y="111480"/>
                </a:lnTo>
                <a:lnTo>
                  <a:pt x="87363" y="107847"/>
                </a:lnTo>
                <a:lnTo>
                  <a:pt x="83947" y="106222"/>
                </a:lnTo>
                <a:lnTo>
                  <a:pt x="86474" y="115251"/>
                </a:lnTo>
                <a:lnTo>
                  <a:pt x="89002" y="124294"/>
                </a:lnTo>
                <a:lnTo>
                  <a:pt x="86792" y="122338"/>
                </a:lnTo>
                <a:lnTo>
                  <a:pt x="94361" y="119823"/>
                </a:lnTo>
                <a:lnTo>
                  <a:pt x="101905" y="117309"/>
                </a:lnTo>
                <a:lnTo>
                  <a:pt x="101626" y="127151"/>
                </a:lnTo>
                <a:lnTo>
                  <a:pt x="106718" y="138086"/>
                </a:lnTo>
                <a:lnTo>
                  <a:pt x="94933" y="132803"/>
                </a:lnTo>
                <a:lnTo>
                  <a:pt x="88354" y="128866"/>
                </a:lnTo>
                <a:lnTo>
                  <a:pt x="91783" y="139623"/>
                </a:lnTo>
                <a:lnTo>
                  <a:pt x="95174" y="150418"/>
                </a:lnTo>
                <a:lnTo>
                  <a:pt x="96469" y="146303"/>
                </a:lnTo>
                <a:lnTo>
                  <a:pt x="100737" y="144322"/>
                </a:lnTo>
                <a:lnTo>
                  <a:pt x="104953" y="142353"/>
                </a:lnTo>
                <a:lnTo>
                  <a:pt x="105867" y="145503"/>
                </a:lnTo>
                <a:lnTo>
                  <a:pt x="107087" y="151916"/>
                </a:lnTo>
                <a:lnTo>
                  <a:pt x="108357" y="158317"/>
                </a:lnTo>
                <a:lnTo>
                  <a:pt x="108915" y="160349"/>
                </a:lnTo>
                <a:lnTo>
                  <a:pt x="99746" y="156907"/>
                </a:lnTo>
                <a:lnTo>
                  <a:pt x="93739" y="153999"/>
                </a:lnTo>
                <a:lnTo>
                  <a:pt x="96368" y="163804"/>
                </a:lnTo>
                <a:lnTo>
                  <a:pt x="98946" y="173633"/>
                </a:lnTo>
                <a:lnTo>
                  <a:pt x="99543" y="171881"/>
                </a:lnTo>
                <a:lnTo>
                  <a:pt x="105220" y="169747"/>
                </a:lnTo>
                <a:lnTo>
                  <a:pt x="110858" y="167601"/>
                </a:lnTo>
                <a:lnTo>
                  <a:pt x="110414" y="171284"/>
                </a:lnTo>
                <a:lnTo>
                  <a:pt x="111773" y="176110"/>
                </a:lnTo>
                <a:lnTo>
                  <a:pt x="113157" y="180885"/>
                </a:lnTo>
                <a:lnTo>
                  <a:pt x="114770" y="186625"/>
                </a:lnTo>
                <a:lnTo>
                  <a:pt x="105842" y="182498"/>
                </a:lnTo>
                <a:lnTo>
                  <a:pt x="98451" y="178739"/>
                </a:lnTo>
                <a:lnTo>
                  <a:pt x="101803" y="188759"/>
                </a:lnTo>
                <a:lnTo>
                  <a:pt x="118402" y="210692"/>
                </a:lnTo>
                <a:lnTo>
                  <a:pt x="117551" y="210717"/>
                </a:lnTo>
                <a:lnTo>
                  <a:pt x="110782" y="208165"/>
                </a:lnTo>
                <a:lnTo>
                  <a:pt x="104089" y="205599"/>
                </a:lnTo>
                <a:lnTo>
                  <a:pt x="105651" y="211352"/>
                </a:lnTo>
                <a:lnTo>
                  <a:pt x="107163" y="215277"/>
                </a:lnTo>
                <a:lnTo>
                  <a:pt x="108725" y="219239"/>
                </a:lnTo>
                <a:lnTo>
                  <a:pt x="108547" y="223671"/>
                </a:lnTo>
                <a:lnTo>
                  <a:pt x="116713" y="219671"/>
                </a:lnTo>
                <a:lnTo>
                  <a:pt x="124841" y="215708"/>
                </a:lnTo>
                <a:lnTo>
                  <a:pt x="124295" y="227126"/>
                </a:lnTo>
                <a:lnTo>
                  <a:pt x="126837" y="234677"/>
                </a:lnTo>
                <a:lnTo>
                  <a:pt x="126675" y="237718"/>
                </a:lnTo>
                <a:lnTo>
                  <a:pt x="122900" y="236720"/>
                </a:lnTo>
                <a:lnTo>
                  <a:pt x="114605" y="232155"/>
                </a:lnTo>
                <a:lnTo>
                  <a:pt x="107950" y="227977"/>
                </a:lnTo>
                <a:lnTo>
                  <a:pt x="111697" y="239483"/>
                </a:lnTo>
                <a:lnTo>
                  <a:pt x="120104" y="244588"/>
                </a:lnTo>
                <a:lnTo>
                  <a:pt x="117132" y="248970"/>
                </a:lnTo>
                <a:lnTo>
                  <a:pt x="110833" y="248843"/>
                </a:lnTo>
                <a:lnTo>
                  <a:pt x="104559" y="248703"/>
                </a:lnTo>
                <a:lnTo>
                  <a:pt x="99022" y="249783"/>
                </a:lnTo>
                <a:lnTo>
                  <a:pt x="103518" y="242455"/>
                </a:lnTo>
                <a:lnTo>
                  <a:pt x="107087" y="238734"/>
                </a:lnTo>
                <a:lnTo>
                  <a:pt x="88824" y="240029"/>
                </a:lnTo>
                <a:lnTo>
                  <a:pt x="80417" y="239877"/>
                </a:lnTo>
                <a:lnTo>
                  <a:pt x="78334" y="242010"/>
                </a:lnTo>
                <a:lnTo>
                  <a:pt x="84188" y="246785"/>
                </a:lnTo>
                <a:lnTo>
                  <a:pt x="88633" y="249173"/>
                </a:lnTo>
                <a:lnTo>
                  <a:pt x="71196" y="248259"/>
                </a:lnTo>
                <a:lnTo>
                  <a:pt x="61823" y="247734"/>
                </a:lnTo>
                <a:lnTo>
                  <a:pt x="58414" y="247042"/>
                </a:lnTo>
                <a:lnTo>
                  <a:pt x="58920" y="245394"/>
                </a:lnTo>
                <a:lnTo>
                  <a:pt x="61290" y="241997"/>
                </a:lnTo>
                <a:lnTo>
                  <a:pt x="62929" y="239178"/>
                </a:lnTo>
                <a:lnTo>
                  <a:pt x="49619" y="239762"/>
                </a:lnTo>
                <a:lnTo>
                  <a:pt x="36271" y="240321"/>
                </a:lnTo>
                <a:lnTo>
                  <a:pt x="36741" y="238632"/>
                </a:lnTo>
                <a:lnTo>
                  <a:pt x="42342" y="245795"/>
                </a:lnTo>
                <a:lnTo>
                  <a:pt x="43790" y="248589"/>
                </a:lnTo>
                <a:lnTo>
                  <a:pt x="29845" y="248132"/>
                </a:lnTo>
                <a:lnTo>
                  <a:pt x="15901" y="247662"/>
                </a:lnTo>
                <a:lnTo>
                  <a:pt x="14643" y="248017"/>
                </a:lnTo>
                <a:lnTo>
                  <a:pt x="20396" y="241566"/>
                </a:lnTo>
                <a:lnTo>
                  <a:pt x="22085" y="239153"/>
                </a:lnTo>
                <a:lnTo>
                  <a:pt x="8738" y="239330"/>
                </a:lnTo>
                <a:lnTo>
                  <a:pt x="0" y="239455"/>
                </a:lnTo>
              </a:path>
            </a:pathLst>
          </a:custGeom>
          <a:ln w="5308">
            <a:solidFill>
              <a:srgbClr val="231F20"/>
            </a:solidFill>
          </a:ln>
        </p:spPr>
        <p:txBody>
          <a:bodyPr wrap="square" lIns="0" tIns="0" rIns="0" bIns="0" rtlCol="0"/>
          <a:lstStyle/>
          <a:p>
            <a:endParaRPr/>
          </a:p>
        </p:txBody>
      </p:sp>
      <p:sp>
        <p:nvSpPr>
          <p:cNvPr id="621" name="object 621"/>
          <p:cNvSpPr/>
          <p:nvPr/>
        </p:nvSpPr>
        <p:spPr>
          <a:xfrm>
            <a:off x="1811650" y="4819265"/>
            <a:ext cx="4445" cy="5080"/>
          </a:xfrm>
          <a:custGeom>
            <a:avLst/>
            <a:gdLst/>
            <a:ahLst/>
            <a:cxnLst/>
            <a:rect l="l" t="t" r="r" b="b"/>
            <a:pathLst>
              <a:path w="4444" h="5079">
                <a:moveTo>
                  <a:pt x="13" y="0"/>
                </a:moveTo>
                <a:lnTo>
                  <a:pt x="1451" y="1232"/>
                </a:lnTo>
                <a:lnTo>
                  <a:pt x="3953" y="4687"/>
                </a:lnTo>
                <a:lnTo>
                  <a:pt x="0" y="4304"/>
                </a:lnTo>
              </a:path>
            </a:pathLst>
          </a:custGeom>
          <a:ln w="5308">
            <a:solidFill>
              <a:srgbClr val="231F20"/>
            </a:solidFill>
          </a:ln>
        </p:spPr>
        <p:txBody>
          <a:bodyPr wrap="square" lIns="0" tIns="0" rIns="0" bIns="0" rtlCol="0"/>
          <a:lstStyle/>
          <a:p>
            <a:endParaRPr/>
          </a:p>
        </p:txBody>
      </p:sp>
      <p:sp>
        <p:nvSpPr>
          <p:cNvPr id="622" name="object 622"/>
          <p:cNvSpPr/>
          <p:nvPr/>
        </p:nvSpPr>
        <p:spPr>
          <a:xfrm>
            <a:off x="663599" y="4802690"/>
            <a:ext cx="479425" cy="257810"/>
          </a:xfrm>
          <a:custGeom>
            <a:avLst/>
            <a:gdLst/>
            <a:ahLst/>
            <a:cxnLst/>
            <a:rect l="l" t="t" r="r" b="b"/>
            <a:pathLst>
              <a:path w="479425" h="257810">
                <a:moveTo>
                  <a:pt x="411911" y="247649"/>
                </a:moveTo>
                <a:lnTo>
                  <a:pt x="392950" y="247649"/>
                </a:lnTo>
                <a:lnTo>
                  <a:pt x="390182" y="250189"/>
                </a:lnTo>
                <a:lnTo>
                  <a:pt x="386340" y="253999"/>
                </a:lnTo>
                <a:lnTo>
                  <a:pt x="385179" y="255269"/>
                </a:lnTo>
                <a:lnTo>
                  <a:pt x="388669" y="256539"/>
                </a:lnTo>
                <a:lnTo>
                  <a:pt x="398780" y="256539"/>
                </a:lnTo>
                <a:lnTo>
                  <a:pt x="417614" y="257809"/>
                </a:lnTo>
                <a:lnTo>
                  <a:pt x="413613" y="255269"/>
                </a:lnTo>
                <a:lnTo>
                  <a:pt x="408851" y="250189"/>
                </a:lnTo>
                <a:lnTo>
                  <a:pt x="411911" y="247649"/>
                </a:lnTo>
                <a:close/>
              </a:path>
              <a:path w="479425" h="257810">
                <a:moveTo>
                  <a:pt x="446467" y="241299"/>
                </a:moveTo>
                <a:lnTo>
                  <a:pt x="49984" y="241299"/>
                </a:lnTo>
                <a:lnTo>
                  <a:pt x="60972" y="242569"/>
                </a:lnTo>
                <a:lnTo>
                  <a:pt x="142458" y="242569"/>
                </a:lnTo>
                <a:lnTo>
                  <a:pt x="152869" y="243839"/>
                </a:lnTo>
                <a:lnTo>
                  <a:pt x="271068" y="243839"/>
                </a:lnTo>
                <a:lnTo>
                  <a:pt x="285381" y="246379"/>
                </a:lnTo>
                <a:lnTo>
                  <a:pt x="364337" y="246379"/>
                </a:lnTo>
                <a:lnTo>
                  <a:pt x="364949" y="247649"/>
                </a:lnTo>
                <a:lnTo>
                  <a:pt x="438396" y="247649"/>
                </a:lnTo>
                <a:lnTo>
                  <a:pt x="439088" y="248919"/>
                </a:lnTo>
                <a:lnTo>
                  <a:pt x="436384" y="251459"/>
                </a:lnTo>
                <a:lnTo>
                  <a:pt x="428828" y="257809"/>
                </a:lnTo>
                <a:lnTo>
                  <a:pt x="448995" y="257809"/>
                </a:lnTo>
                <a:lnTo>
                  <a:pt x="453872" y="253999"/>
                </a:lnTo>
                <a:lnTo>
                  <a:pt x="446481" y="247649"/>
                </a:lnTo>
                <a:lnTo>
                  <a:pt x="446467" y="241299"/>
                </a:lnTo>
                <a:close/>
              </a:path>
              <a:path w="479425" h="257810">
                <a:moveTo>
                  <a:pt x="232829" y="253999"/>
                </a:moveTo>
                <a:lnTo>
                  <a:pt x="216573" y="253999"/>
                </a:lnTo>
                <a:lnTo>
                  <a:pt x="234480" y="256539"/>
                </a:lnTo>
                <a:lnTo>
                  <a:pt x="232829" y="253999"/>
                </a:lnTo>
                <a:close/>
              </a:path>
              <a:path w="479425" h="257810">
                <a:moveTo>
                  <a:pt x="317449" y="246379"/>
                </a:moveTo>
                <a:lnTo>
                  <a:pt x="300796" y="246379"/>
                </a:lnTo>
                <a:lnTo>
                  <a:pt x="299364" y="248919"/>
                </a:lnTo>
                <a:lnTo>
                  <a:pt x="292544" y="253999"/>
                </a:lnTo>
                <a:lnTo>
                  <a:pt x="298373" y="253999"/>
                </a:lnTo>
                <a:lnTo>
                  <a:pt x="309067" y="255269"/>
                </a:lnTo>
                <a:lnTo>
                  <a:pt x="324713" y="256539"/>
                </a:lnTo>
                <a:lnTo>
                  <a:pt x="323176" y="252729"/>
                </a:lnTo>
                <a:lnTo>
                  <a:pt x="317449" y="246379"/>
                </a:lnTo>
                <a:close/>
              </a:path>
              <a:path w="479425" h="257810">
                <a:moveTo>
                  <a:pt x="364337" y="246379"/>
                </a:moveTo>
                <a:lnTo>
                  <a:pt x="348107" y="246379"/>
                </a:lnTo>
                <a:lnTo>
                  <a:pt x="345376" y="248919"/>
                </a:lnTo>
                <a:lnTo>
                  <a:pt x="340863" y="252729"/>
                </a:lnTo>
                <a:lnTo>
                  <a:pt x="340477" y="255269"/>
                </a:lnTo>
                <a:lnTo>
                  <a:pt x="344544" y="255269"/>
                </a:lnTo>
                <a:lnTo>
                  <a:pt x="353390" y="256539"/>
                </a:lnTo>
                <a:lnTo>
                  <a:pt x="368579" y="256539"/>
                </a:lnTo>
                <a:lnTo>
                  <a:pt x="368007" y="253999"/>
                </a:lnTo>
                <a:lnTo>
                  <a:pt x="364949" y="247649"/>
                </a:lnTo>
                <a:lnTo>
                  <a:pt x="363245" y="247649"/>
                </a:lnTo>
                <a:lnTo>
                  <a:pt x="364337" y="246379"/>
                </a:lnTo>
                <a:close/>
              </a:path>
              <a:path w="479425" h="257810">
                <a:moveTo>
                  <a:pt x="271068" y="243839"/>
                </a:moveTo>
                <a:lnTo>
                  <a:pt x="160794" y="243839"/>
                </a:lnTo>
                <a:lnTo>
                  <a:pt x="164485" y="246379"/>
                </a:lnTo>
                <a:lnTo>
                  <a:pt x="162471" y="248919"/>
                </a:lnTo>
                <a:lnTo>
                  <a:pt x="159648" y="251459"/>
                </a:lnTo>
                <a:lnTo>
                  <a:pt x="161980" y="252729"/>
                </a:lnTo>
                <a:lnTo>
                  <a:pt x="171919" y="252729"/>
                </a:lnTo>
                <a:lnTo>
                  <a:pt x="177558" y="253999"/>
                </a:lnTo>
                <a:lnTo>
                  <a:pt x="189877" y="255269"/>
                </a:lnTo>
                <a:lnTo>
                  <a:pt x="182956" y="245109"/>
                </a:lnTo>
                <a:lnTo>
                  <a:pt x="272014" y="245109"/>
                </a:lnTo>
                <a:lnTo>
                  <a:pt x="271068" y="243839"/>
                </a:lnTo>
                <a:close/>
              </a:path>
              <a:path w="479425" h="257810">
                <a:moveTo>
                  <a:pt x="228473" y="245109"/>
                </a:moveTo>
                <a:lnTo>
                  <a:pt x="215112" y="245109"/>
                </a:lnTo>
                <a:lnTo>
                  <a:pt x="208902" y="247649"/>
                </a:lnTo>
                <a:lnTo>
                  <a:pt x="201785" y="252729"/>
                </a:lnTo>
                <a:lnTo>
                  <a:pt x="200212" y="253999"/>
                </a:lnTo>
                <a:lnTo>
                  <a:pt x="204901" y="255269"/>
                </a:lnTo>
                <a:lnTo>
                  <a:pt x="216573" y="253999"/>
                </a:lnTo>
                <a:lnTo>
                  <a:pt x="232829" y="253999"/>
                </a:lnTo>
                <a:lnTo>
                  <a:pt x="231178" y="251459"/>
                </a:lnTo>
                <a:lnTo>
                  <a:pt x="229014" y="246379"/>
                </a:lnTo>
                <a:lnTo>
                  <a:pt x="226021" y="246379"/>
                </a:lnTo>
                <a:lnTo>
                  <a:pt x="228473" y="245109"/>
                </a:lnTo>
                <a:close/>
              </a:path>
              <a:path w="479425" h="257810">
                <a:moveTo>
                  <a:pt x="272014" y="245109"/>
                </a:moveTo>
                <a:lnTo>
                  <a:pt x="228473" y="245109"/>
                </a:lnTo>
                <a:lnTo>
                  <a:pt x="229014" y="246379"/>
                </a:lnTo>
                <a:lnTo>
                  <a:pt x="258900" y="246379"/>
                </a:lnTo>
                <a:lnTo>
                  <a:pt x="258055" y="247649"/>
                </a:lnTo>
                <a:lnTo>
                  <a:pt x="252831" y="250189"/>
                </a:lnTo>
                <a:lnTo>
                  <a:pt x="250660" y="252729"/>
                </a:lnTo>
                <a:lnTo>
                  <a:pt x="254176" y="253999"/>
                </a:lnTo>
                <a:lnTo>
                  <a:pt x="259909" y="255269"/>
                </a:lnTo>
                <a:lnTo>
                  <a:pt x="264388" y="253999"/>
                </a:lnTo>
                <a:lnTo>
                  <a:pt x="277412" y="253999"/>
                </a:lnTo>
                <a:lnTo>
                  <a:pt x="276745" y="251459"/>
                </a:lnTo>
                <a:lnTo>
                  <a:pt x="272014" y="245109"/>
                </a:lnTo>
                <a:close/>
              </a:path>
              <a:path w="479425" h="257810">
                <a:moveTo>
                  <a:pt x="277412" y="253999"/>
                </a:moveTo>
                <a:lnTo>
                  <a:pt x="264388" y="253999"/>
                </a:lnTo>
                <a:lnTo>
                  <a:pt x="274067" y="255269"/>
                </a:lnTo>
                <a:lnTo>
                  <a:pt x="277745" y="255269"/>
                </a:lnTo>
                <a:lnTo>
                  <a:pt x="277412" y="253999"/>
                </a:lnTo>
                <a:close/>
              </a:path>
              <a:path w="479425" h="257810">
                <a:moveTo>
                  <a:pt x="137726" y="242569"/>
                </a:moveTo>
                <a:lnTo>
                  <a:pt x="118196" y="242569"/>
                </a:lnTo>
                <a:lnTo>
                  <a:pt x="123232" y="243839"/>
                </a:lnTo>
                <a:lnTo>
                  <a:pt x="122618" y="245109"/>
                </a:lnTo>
                <a:lnTo>
                  <a:pt x="117373" y="247649"/>
                </a:lnTo>
                <a:lnTo>
                  <a:pt x="111320" y="251459"/>
                </a:lnTo>
                <a:lnTo>
                  <a:pt x="110432" y="252729"/>
                </a:lnTo>
                <a:lnTo>
                  <a:pt x="128219" y="252729"/>
                </a:lnTo>
                <a:lnTo>
                  <a:pt x="145554" y="253999"/>
                </a:lnTo>
                <a:lnTo>
                  <a:pt x="140766" y="248919"/>
                </a:lnTo>
                <a:lnTo>
                  <a:pt x="137541" y="245109"/>
                </a:lnTo>
                <a:lnTo>
                  <a:pt x="137726" y="242569"/>
                </a:lnTo>
                <a:close/>
              </a:path>
              <a:path w="479425" h="257810">
                <a:moveTo>
                  <a:pt x="446464" y="240029"/>
                </a:moveTo>
                <a:lnTo>
                  <a:pt x="34277" y="240029"/>
                </a:lnTo>
                <a:lnTo>
                  <a:pt x="27711" y="245109"/>
                </a:lnTo>
                <a:lnTo>
                  <a:pt x="23504" y="248919"/>
                </a:lnTo>
                <a:lnTo>
                  <a:pt x="23271" y="250189"/>
                </a:lnTo>
                <a:lnTo>
                  <a:pt x="27502" y="250189"/>
                </a:lnTo>
                <a:lnTo>
                  <a:pt x="36690" y="251459"/>
                </a:lnTo>
                <a:lnTo>
                  <a:pt x="52489" y="252729"/>
                </a:lnTo>
                <a:lnTo>
                  <a:pt x="50825" y="248919"/>
                </a:lnTo>
                <a:lnTo>
                  <a:pt x="45861" y="243839"/>
                </a:lnTo>
                <a:lnTo>
                  <a:pt x="45264" y="241299"/>
                </a:lnTo>
                <a:lnTo>
                  <a:pt x="446467" y="241299"/>
                </a:lnTo>
                <a:lnTo>
                  <a:pt x="446464" y="240029"/>
                </a:lnTo>
                <a:close/>
              </a:path>
              <a:path w="479425" h="257810">
                <a:moveTo>
                  <a:pt x="90022" y="242569"/>
                </a:moveTo>
                <a:lnTo>
                  <a:pt x="76577" y="242569"/>
                </a:lnTo>
                <a:lnTo>
                  <a:pt x="76485" y="243839"/>
                </a:lnTo>
                <a:lnTo>
                  <a:pt x="72580" y="246379"/>
                </a:lnTo>
                <a:lnTo>
                  <a:pt x="70955" y="246379"/>
                </a:lnTo>
                <a:lnTo>
                  <a:pt x="68940" y="248919"/>
                </a:lnTo>
                <a:lnTo>
                  <a:pt x="70828" y="250189"/>
                </a:lnTo>
                <a:lnTo>
                  <a:pt x="80911" y="251459"/>
                </a:lnTo>
                <a:lnTo>
                  <a:pt x="92830" y="252729"/>
                </a:lnTo>
                <a:lnTo>
                  <a:pt x="98398" y="252729"/>
                </a:lnTo>
                <a:lnTo>
                  <a:pt x="99047" y="251459"/>
                </a:lnTo>
                <a:lnTo>
                  <a:pt x="96215" y="248919"/>
                </a:lnTo>
                <a:lnTo>
                  <a:pt x="90767" y="245109"/>
                </a:lnTo>
                <a:lnTo>
                  <a:pt x="90022" y="242569"/>
                </a:lnTo>
                <a:close/>
              </a:path>
              <a:path w="479425" h="257810">
                <a:moveTo>
                  <a:pt x="432871" y="247649"/>
                </a:moveTo>
                <a:lnTo>
                  <a:pt x="411911" y="247649"/>
                </a:lnTo>
                <a:lnTo>
                  <a:pt x="421081" y="248919"/>
                </a:lnTo>
                <a:lnTo>
                  <a:pt x="432871" y="247649"/>
                </a:lnTo>
                <a:close/>
              </a:path>
              <a:path w="479425" h="257810">
                <a:moveTo>
                  <a:pt x="348107" y="246379"/>
                </a:moveTo>
                <a:lnTo>
                  <a:pt x="317449" y="246379"/>
                </a:lnTo>
                <a:lnTo>
                  <a:pt x="318617" y="247649"/>
                </a:lnTo>
                <a:lnTo>
                  <a:pt x="348107" y="246379"/>
                </a:lnTo>
                <a:close/>
              </a:path>
              <a:path w="479425" h="257810">
                <a:moveTo>
                  <a:pt x="364337" y="246379"/>
                </a:moveTo>
                <a:lnTo>
                  <a:pt x="363245" y="247649"/>
                </a:lnTo>
                <a:lnTo>
                  <a:pt x="364949" y="247649"/>
                </a:lnTo>
                <a:lnTo>
                  <a:pt x="364337" y="246379"/>
                </a:lnTo>
                <a:close/>
              </a:path>
              <a:path w="479425" h="257810">
                <a:moveTo>
                  <a:pt x="203" y="232409"/>
                </a:moveTo>
                <a:lnTo>
                  <a:pt x="3225" y="240029"/>
                </a:lnTo>
                <a:lnTo>
                  <a:pt x="1612" y="241299"/>
                </a:lnTo>
                <a:lnTo>
                  <a:pt x="0" y="243839"/>
                </a:lnTo>
                <a:lnTo>
                  <a:pt x="7175" y="246379"/>
                </a:lnTo>
                <a:lnTo>
                  <a:pt x="16992" y="241299"/>
                </a:lnTo>
                <a:lnTo>
                  <a:pt x="34277" y="240029"/>
                </a:lnTo>
                <a:lnTo>
                  <a:pt x="446464" y="240029"/>
                </a:lnTo>
                <a:lnTo>
                  <a:pt x="446461" y="238759"/>
                </a:lnTo>
                <a:lnTo>
                  <a:pt x="18846" y="238759"/>
                </a:lnTo>
                <a:lnTo>
                  <a:pt x="14579" y="234949"/>
                </a:lnTo>
                <a:lnTo>
                  <a:pt x="203" y="232409"/>
                </a:lnTo>
                <a:close/>
              </a:path>
              <a:path w="479425" h="257810">
                <a:moveTo>
                  <a:pt x="228473" y="245109"/>
                </a:moveTo>
                <a:lnTo>
                  <a:pt x="226021" y="246379"/>
                </a:lnTo>
                <a:lnTo>
                  <a:pt x="229014" y="246379"/>
                </a:lnTo>
                <a:lnTo>
                  <a:pt x="228473" y="245109"/>
                </a:lnTo>
                <a:close/>
              </a:path>
              <a:path w="479425" h="257810">
                <a:moveTo>
                  <a:pt x="464743" y="236219"/>
                </a:moveTo>
                <a:lnTo>
                  <a:pt x="446455" y="236219"/>
                </a:lnTo>
                <a:lnTo>
                  <a:pt x="452259" y="241299"/>
                </a:lnTo>
                <a:lnTo>
                  <a:pt x="459741" y="245109"/>
                </a:lnTo>
                <a:lnTo>
                  <a:pt x="463535" y="246379"/>
                </a:lnTo>
                <a:lnTo>
                  <a:pt x="464813" y="243839"/>
                </a:lnTo>
                <a:lnTo>
                  <a:pt x="464743" y="236219"/>
                </a:lnTo>
                <a:close/>
              </a:path>
              <a:path w="479425" h="257810">
                <a:moveTo>
                  <a:pt x="118196" y="242569"/>
                </a:moveTo>
                <a:lnTo>
                  <a:pt x="94941" y="242569"/>
                </a:lnTo>
                <a:lnTo>
                  <a:pt x="106489" y="243839"/>
                </a:lnTo>
                <a:lnTo>
                  <a:pt x="118196" y="242569"/>
                </a:lnTo>
                <a:close/>
              </a:path>
              <a:path w="479425" h="257810">
                <a:moveTo>
                  <a:pt x="449834" y="219709"/>
                </a:moveTo>
                <a:lnTo>
                  <a:pt x="25688" y="219709"/>
                </a:lnTo>
                <a:lnTo>
                  <a:pt x="24845" y="222249"/>
                </a:lnTo>
                <a:lnTo>
                  <a:pt x="20459" y="228599"/>
                </a:lnTo>
                <a:lnTo>
                  <a:pt x="18846" y="238759"/>
                </a:lnTo>
                <a:lnTo>
                  <a:pt x="446461" y="238759"/>
                </a:lnTo>
                <a:lnTo>
                  <a:pt x="446455" y="236219"/>
                </a:lnTo>
                <a:lnTo>
                  <a:pt x="464743" y="236219"/>
                </a:lnTo>
                <a:lnTo>
                  <a:pt x="466305" y="232409"/>
                </a:lnTo>
                <a:lnTo>
                  <a:pt x="448614" y="232409"/>
                </a:lnTo>
                <a:lnTo>
                  <a:pt x="450405" y="227329"/>
                </a:lnTo>
                <a:lnTo>
                  <a:pt x="449834" y="219709"/>
                </a:lnTo>
                <a:close/>
              </a:path>
              <a:path w="479425" h="257810">
                <a:moveTo>
                  <a:pt x="469430" y="224789"/>
                </a:moveTo>
                <a:lnTo>
                  <a:pt x="448614" y="232409"/>
                </a:lnTo>
                <a:lnTo>
                  <a:pt x="466305" y="232409"/>
                </a:lnTo>
                <a:lnTo>
                  <a:pt x="469430" y="224789"/>
                </a:lnTo>
                <a:close/>
              </a:path>
              <a:path w="479425" h="257810">
                <a:moveTo>
                  <a:pt x="13068" y="204469"/>
                </a:moveTo>
                <a:lnTo>
                  <a:pt x="10248" y="214629"/>
                </a:lnTo>
                <a:lnTo>
                  <a:pt x="4140" y="224789"/>
                </a:lnTo>
                <a:lnTo>
                  <a:pt x="14516" y="222249"/>
                </a:lnTo>
                <a:lnTo>
                  <a:pt x="22431" y="219709"/>
                </a:lnTo>
                <a:lnTo>
                  <a:pt x="449834" y="219709"/>
                </a:lnTo>
                <a:lnTo>
                  <a:pt x="450151" y="213359"/>
                </a:lnTo>
                <a:lnTo>
                  <a:pt x="27660" y="213359"/>
                </a:lnTo>
                <a:lnTo>
                  <a:pt x="21183" y="209549"/>
                </a:lnTo>
                <a:lnTo>
                  <a:pt x="13068" y="204469"/>
                </a:lnTo>
                <a:close/>
              </a:path>
              <a:path w="479425" h="257810">
                <a:moveTo>
                  <a:pt x="453694" y="191769"/>
                </a:moveTo>
                <a:lnTo>
                  <a:pt x="36639" y="191769"/>
                </a:lnTo>
                <a:lnTo>
                  <a:pt x="29984" y="203199"/>
                </a:lnTo>
                <a:lnTo>
                  <a:pt x="27660" y="213359"/>
                </a:lnTo>
                <a:lnTo>
                  <a:pt x="450151" y="213359"/>
                </a:lnTo>
                <a:lnTo>
                  <a:pt x="463156" y="219709"/>
                </a:lnTo>
                <a:lnTo>
                  <a:pt x="464121" y="218439"/>
                </a:lnTo>
                <a:lnTo>
                  <a:pt x="467225" y="207009"/>
                </a:lnTo>
                <a:lnTo>
                  <a:pt x="453847" y="207009"/>
                </a:lnTo>
                <a:lnTo>
                  <a:pt x="453161" y="204469"/>
                </a:lnTo>
                <a:lnTo>
                  <a:pt x="453816" y="204267"/>
                </a:lnTo>
                <a:lnTo>
                  <a:pt x="453694" y="191769"/>
                </a:lnTo>
                <a:close/>
              </a:path>
              <a:path w="479425" h="257810">
                <a:moveTo>
                  <a:pt x="453816" y="204267"/>
                </a:moveTo>
                <a:lnTo>
                  <a:pt x="453161" y="204469"/>
                </a:lnTo>
                <a:lnTo>
                  <a:pt x="453847" y="207009"/>
                </a:lnTo>
                <a:lnTo>
                  <a:pt x="453816" y="204267"/>
                </a:lnTo>
                <a:close/>
              </a:path>
              <a:path w="479425" h="257810">
                <a:moveTo>
                  <a:pt x="465455" y="200659"/>
                </a:moveTo>
                <a:lnTo>
                  <a:pt x="453816" y="204267"/>
                </a:lnTo>
                <a:lnTo>
                  <a:pt x="453847" y="207009"/>
                </a:lnTo>
                <a:lnTo>
                  <a:pt x="467225" y="207009"/>
                </a:lnTo>
                <a:lnTo>
                  <a:pt x="468604" y="201929"/>
                </a:lnTo>
                <a:lnTo>
                  <a:pt x="465455" y="200659"/>
                </a:lnTo>
                <a:close/>
              </a:path>
              <a:path w="479425" h="257810">
                <a:moveTo>
                  <a:pt x="22448" y="179069"/>
                </a:moveTo>
                <a:lnTo>
                  <a:pt x="20714" y="181609"/>
                </a:lnTo>
                <a:lnTo>
                  <a:pt x="19697" y="189229"/>
                </a:lnTo>
                <a:lnTo>
                  <a:pt x="18663" y="190499"/>
                </a:lnTo>
                <a:lnTo>
                  <a:pt x="17319" y="194309"/>
                </a:lnTo>
                <a:lnTo>
                  <a:pt x="18304" y="198119"/>
                </a:lnTo>
                <a:lnTo>
                  <a:pt x="24257" y="196849"/>
                </a:lnTo>
                <a:lnTo>
                  <a:pt x="36639" y="191769"/>
                </a:lnTo>
                <a:lnTo>
                  <a:pt x="453694" y="191769"/>
                </a:lnTo>
                <a:lnTo>
                  <a:pt x="453656" y="186689"/>
                </a:lnTo>
                <a:lnTo>
                  <a:pt x="469141" y="186689"/>
                </a:lnTo>
                <a:lnTo>
                  <a:pt x="469193" y="185419"/>
                </a:lnTo>
                <a:lnTo>
                  <a:pt x="33096" y="185419"/>
                </a:lnTo>
                <a:lnTo>
                  <a:pt x="26157" y="180339"/>
                </a:lnTo>
                <a:lnTo>
                  <a:pt x="22448" y="179069"/>
                </a:lnTo>
                <a:close/>
              </a:path>
              <a:path w="479425" h="257810">
                <a:moveTo>
                  <a:pt x="469141" y="186689"/>
                </a:moveTo>
                <a:lnTo>
                  <a:pt x="453656" y="186689"/>
                </a:lnTo>
                <a:lnTo>
                  <a:pt x="460400" y="190499"/>
                </a:lnTo>
                <a:lnTo>
                  <a:pt x="468757" y="194309"/>
                </a:lnTo>
                <a:lnTo>
                  <a:pt x="469036" y="189229"/>
                </a:lnTo>
                <a:lnTo>
                  <a:pt x="469141" y="186689"/>
                </a:lnTo>
                <a:close/>
              </a:path>
              <a:path w="479425" h="257810">
                <a:moveTo>
                  <a:pt x="456774" y="168909"/>
                </a:moveTo>
                <a:lnTo>
                  <a:pt x="42443" y="168909"/>
                </a:lnTo>
                <a:lnTo>
                  <a:pt x="40982" y="171449"/>
                </a:lnTo>
                <a:lnTo>
                  <a:pt x="35839" y="185419"/>
                </a:lnTo>
                <a:lnTo>
                  <a:pt x="469193" y="185419"/>
                </a:lnTo>
                <a:lnTo>
                  <a:pt x="469350" y="181609"/>
                </a:lnTo>
                <a:lnTo>
                  <a:pt x="455980" y="181609"/>
                </a:lnTo>
                <a:lnTo>
                  <a:pt x="456774" y="168909"/>
                </a:lnTo>
                <a:close/>
              </a:path>
              <a:path w="479425" h="257810">
                <a:moveTo>
                  <a:pt x="471258" y="175259"/>
                </a:moveTo>
                <a:lnTo>
                  <a:pt x="457276" y="179069"/>
                </a:lnTo>
                <a:lnTo>
                  <a:pt x="455980" y="181609"/>
                </a:lnTo>
                <a:lnTo>
                  <a:pt x="469350" y="181609"/>
                </a:lnTo>
                <a:lnTo>
                  <a:pt x="469455" y="179069"/>
                </a:lnTo>
                <a:lnTo>
                  <a:pt x="471258" y="175259"/>
                </a:lnTo>
                <a:close/>
              </a:path>
              <a:path w="479425" h="257810">
                <a:moveTo>
                  <a:pt x="30187" y="152399"/>
                </a:moveTo>
                <a:lnTo>
                  <a:pt x="28422" y="165099"/>
                </a:lnTo>
                <a:lnTo>
                  <a:pt x="22898" y="175259"/>
                </a:lnTo>
                <a:lnTo>
                  <a:pt x="31673" y="172719"/>
                </a:lnTo>
                <a:lnTo>
                  <a:pt x="42443" y="168909"/>
                </a:lnTo>
                <a:lnTo>
                  <a:pt x="456774" y="168909"/>
                </a:lnTo>
                <a:lnTo>
                  <a:pt x="457171" y="162559"/>
                </a:lnTo>
                <a:lnTo>
                  <a:pt x="44729" y="162559"/>
                </a:lnTo>
                <a:lnTo>
                  <a:pt x="41478" y="158749"/>
                </a:lnTo>
                <a:lnTo>
                  <a:pt x="30187" y="152399"/>
                </a:lnTo>
                <a:close/>
              </a:path>
              <a:path w="479425" h="257810">
                <a:moveTo>
                  <a:pt x="472490" y="161289"/>
                </a:moveTo>
                <a:lnTo>
                  <a:pt x="457250" y="161289"/>
                </a:lnTo>
                <a:lnTo>
                  <a:pt x="462826" y="163829"/>
                </a:lnTo>
                <a:lnTo>
                  <a:pt x="471716" y="167639"/>
                </a:lnTo>
                <a:lnTo>
                  <a:pt x="471830" y="166369"/>
                </a:lnTo>
                <a:lnTo>
                  <a:pt x="472490" y="161289"/>
                </a:lnTo>
                <a:close/>
              </a:path>
              <a:path w="479425" h="257810">
                <a:moveTo>
                  <a:pt x="460273" y="143509"/>
                </a:moveTo>
                <a:lnTo>
                  <a:pt x="50749" y="143509"/>
                </a:lnTo>
                <a:lnTo>
                  <a:pt x="50800" y="144779"/>
                </a:lnTo>
                <a:lnTo>
                  <a:pt x="44729" y="162559"/>
                </a:lnTo>
                <a:lnTo>
                  <a:pt x="457171" y="162559"/>
                </a:lnTo>
                <a:lnTo>
                  <a:pt x="457250" y="161289"/>
                </a:lnTo>
                <a:lnTo>
                  <a:pt x="472490" y="161289"/>
                </a:lnTo>
                <a:lnTo>
                  <a:pt x="472986" y="157479"/>
                </a:lnTo>
                <a:lnTo>
                  <a:pt x="460133" y="157479"/>
                </a:lnTo>
                <a:lnTo>
                  <a:pt x="460273" y="143509"/>
                </a:lnTo>
                <a:close/>
              </a:path>
              <a:path w="479425" h="257810">
                <a:moveTo>
                  <a:pt x="473798" y="149859"/>
                </a:moveTo>
                <a:lnTo>
                  <a:pt x="463003" y="153669"/>
                </a:lnTo>
                <a:lnTo>
                  <a:pt x="460133" y="157479"/>
                </a:lnTo>
                <a:lnTo>
                  <a:pt x="472986" y="157479"/>
                </a:lnTo>
                <a:lnTo>
                  <a:pt x="473646" y="152399"/>
                </a:lnTo>
                <a:lnTo>
                  <a:pt x="473798" y="149859"/>
                </a:lnTo>
                <a:close/>
              </a:path>
              <a:path w="479425" h="257810">
                <a:moveTo>
                  <a:pt x="42595" y="128269"/>
                </a:moveTo>
                <a:lnTo>
                  <a:pt x="37630" y="139699"/>
                </a:lnTo>
                <a:lnTo>
                  <a:pt x="32588" y="151129"/>
                </a:lnTo>
                <a:lnTo>
                  <a:pt x="40487" y="147319"/>
                </a:lnTo>
                <a:lnTo>
                  <a:pt x="50749" y="143509"/>
                </a:lnTo>
                <a:lnTo>
                  <a:pt x="460273" y="143509"/>
                </a:lnTo>
                <a:lnTo>
                  <a:pt x="460349" y="135889"/>
                </a:lnTo>
                <a:lnTo>
                  <a:pt x="475761" y="135889"/>
                </a:lnTo>
                <a:lnTo>
                  <a:pt x="475576" y="134619"/>
                </a:lnTo>
                <a:lnTo>
                  <a:pt x="53822" y="134619"/>
                </a:lnTo>
                <a:lnTo>
                  <a:pt x="45275" y="133349"/>
                </a:lnTo>
                <a:lnTo>
                  <a:pt x="42595" y="128269"/>
                </a:lnTo>
                <a:close/>
              </a:path>
              <a:path w="479425" h="257810">
                <a:moveTo>
                  <a:pt x="475761" y="135889"/>
                </a:moveTo>
                <a:lnTo>
                  <a:pt x="460349" y="135889"/>
                </a:lnTo>
                <a:lnTo>
                  <a:pt x="466128" y="139699"/>
                </a:lnTo>
                <a:lnTo>
                  <a:pt x="477240" y="146049"/>
                </a:lnTo>
                <a:lnTo>
                  <a:pt x="475761" y="135889"/>
                </a:lnTo>
                <a:close/>
              </a:path>
              <a:path w="479425" h="257810">
                <a:moveTo>
                  <a:pt x="463217" y="119379"/>
                </a:moveTo>
                <a:lnTo>
                  <a:pt x="58762" y="119379"/>
                </a:lnTo>
                <a:lnTo>
                  <a:pt x="58559" y="120649"/>
                </a:lnTo>
                <a:lnTo>
                  <a:pt x="54813" y="133349"/>
                </a:lnTo>
                <a:lnTo>
                  <a:pt x="53822" y="134619"/>
                </a:lnTo>
                <a:lnTo>
                  <a:pt x="475576" y="134619"/>
                </a:lnTo>
                <a:lnTo>
                  <a:pt x="477010" y="130809"/>
                </a:lnTo>
                <a:lnTo>
                  <a:pt x="462635" y="130809"/>
                </a:lnTo>
                <a:lnTo>
                  <a:pt x="460895" y="129539"/>
                </a:lnTo>
                <a:lnTo>
                  <a:pt x="462729" y="129036"/>
                </a:lnTo>
                <a:lnTo>
                  <a:pt x="463217" y="119379"/>
                </a:lnTo>
                <a:close/>
              </a:path>
              <a:path w="479425" h="257810">
                <a:moveTo>
                  <a:pt x="462729" y="129036"/>
                </a:moveTo>
                <a:lnTo>
                  <a:pt x="460895" y="129539"/>
                </a:lnTo>
                <a:lnTo>
                  <a:pt x="462635" y="130809"/>
                </a:lnTo>
                <a:lnTo>
                  <a:pt x="462729" y="129036"/>
                </a:lnTo>
                <a:close/>
              </a:path>
              <a:path w="479425" h="257810">
                <a:moveTo>
                  <a:pt x="479399" y="124459"/>
                </a:moveTo>
                <a:lnTo>
                  <a:pt x="462729" y="129036"/>
                </a:lnTo>
                <a:lnTo>
                  <a:pt x="462635" y="130809"/>
                </a:lnTo>
                <a:lnTo>
                  <a:pt x="477010" y="130809"/>
                </a:lnTo>
                <a:lnTo>
                  <a:pt x="479399" y="124459"/>
                </a:lnTo>
                <a:close/>
              </a:path>
              <a:path w="479425" h="257810">
                <a:moveTo>
                  <a:pt x="52438" y="104139"/>
                </a:moveTo>
                <a:lnTo>
                  <a:pt x="41122" y="126999"/>
                </a:lnTo>
                <a:lnTo>
                  <a:pt x="50177" y="123189"/>
                </a:lnTo>
                <a:lnTo>
                  <a:pt x="58762" y="119379"/>
                </a:lnTo>
                <a:lnTo>
                  <a:pt x="463217" y="119379"/>
                </a:lnTo>
                <a:lnTo>
                  <a:pt x="463499" y="113029"/>
                </a:lnTo>
                <a:lnTo>
                  <a:pt x="61468" y="113029"/>
                </a:lnTo>
                <a:lnTo>
                  <a:pt x="54775" y="107949"/>
                </a:lnTo>
                <a:lnTo>
                  <a:pt x="52438" y="104139"/>
                </a:lnTo>
                <a:close/>
              </a:path>
              <a:path w="479425" h="257810">
                <a:moveTo>
                  <a:pt x="202031" y="93979"/>
                </a:moveTo>
                <a:lnTo>
                  <a:pt x="68033" y="93979"/>
                </a:lnTo>
                <a:lnTo>
                  <a:pt x="65951" y="97789"/>
                </a:lnTo>
                <a:lnTo>
                  <a:pt x="64198" y="107949"/>
                </a:lnTo>
                <a:lnTo>
                  <a:pt x="61468" y="113029"/>
                </a:lnTo>
                <a:lnTo>
                  <a:pt x="463499" y="113029"/>
                </a:lnTo>
                <a:lnTo>
                  <a:pt x="466674" y="114299"/>
                </a:lnTo>
                <a:lnTo>
                  <a:pt x="475437" y="118109"/>
                </a:lnTo>
                <a:lnTo>
                  <a:pt x="477634" y="118109"/>
                </a:lnTo>
                <a:lnTo>
                  <a:pt x="478094" y="111759"/>
                </a:lnTo>
                <a:lnTo>
                  <a:pt x="201791" y="111759"/>
                </a:lnTo>
                <a:lnTo>
                  <a:pt x="202031" y="93979"/>
                </a:lnTo>
                <a:close/>
              </a:path>
              <a:path w="479425" h="257810">
                <a:moveTo>
                  <a:pt x="60096" y="81279"/>
                </a:moveTo>
                <a:lnTo>
                  <a:pt x="58394" y="82549"/>
                </a:lnTo>
                <a:lnTo>
                  <a:pt x="54914" y="91439"/>
                </a:lnTo>
                <a:lnTo>
                  <a:pt x="51396" y="100329"/>
                </a:lnTo>
                <a:lnTo>
                  <a:pt x="57899" y="97789"/>
                </a:lnTo>
                <a:lnTo>
                  <a:pt x="68033" y="93979"/>
                </a:lnTo>
                <a:lnTo>
                  <a:pt x="202031" y="93979"/>
                </a:lnTo>
                <a:lnTo>
                  <a:pt x="202116" y="87629"/>
                </a:lnTo>
                <a:lnTo>
                  <a:pt x="71615" y="87629"/>
                </a:lnTo>
                <a:lnTo>
                  <a:pt x="66776" y="86359"/>
                </a:lnTo>
                <a:lnTo>
                  <a:pt x="60096" y="81279"/>
                </a:lnTo>
                <a:close/>
              </a:path>
              <a:path w="479425" h="257810">
                <a:moveTo>
                  <a:pt x="202356" y="69849"/>
                </a:moveTo>
                <a:lnTo>
                  <a:pt x="77389" y="69849"/>
                </a:lnTo>
                <a:lnTo>
                  <a:pt x="77091" y="72389"/>
                </a:lnTo>
                <a:lnTo>
                  <a:pt x="73647" y="78739"/>
                </a:lnTo>
                <a:lnTo>
                  <a:pt x="71615" y="87629"/>
                </a:lnTo>
                <a:lnTo>
                  <a:pt x="202116" y="87629"/>
                </a:lnTo>
                <a:lnTo>
                  <a:pt x="202356" y="69849"/>
                </a:lnTo>
                <a:close/>
              </a:path>
              <a:path w="479425" h="257810">
                <a:moveTo>
                  <a:pt x="68757" y="57149"/>
                </a:moveTo>
                <a:lnTo>
                  <a:pt x="58915" y="74929"/>
                </a:lnTo>
                <a:lnTo>
                  <a:pt x="65481" y="74929"/>
                </a:lnTo>
                <a:lnTo>
                  <a:pt x="73774" y="71119"/>
                </a:lnTo>
                <a:lnTo>
                  <a:pt x="77389" y="69849"/>
                </a:lnTo>
                <a:lnTo>
                  <a:pt x="202356" y="69849"/>
                </a:lnTo>
                <a:lnTo>
                  <a:pt x="202424" y="64769"/>
                </a:lnTo>
                <a:lnTo>
                  <a:pt x="81457" y="64769"/>
                </a:lnTo>
                <a:lnTo>
                  <a:pt x="69672" y="59689"/>
                </a:lnTo>
                <a:lnTo>
                  <a:pt x="68757" y="57149"/>
                </a:lnTo>
                <a:close/>
              </a:path>
              <a:path w="479425" h="257810">
                <a:moveTo>
                  <a:pt x="202664" y="46989"/>
                </a:moveTo>
                <a:lnTo>
                  <a:pt x="79997" y="46989"/>
                </a:lnTo>
                <a:lnTo>
                  <a:pt x="83096" y="48259"/>
                </a:lnTo>
                <a:lnTo>
                  <a:pt x="80022" y="58419"/>
                </a:lnTo>
                <a:lnTo>
                  <a:pt x="81457" y="64769"/>
                </a:lnTo>
                <a:lnTo>
                  <a:pt x="202424" y="64769"/>
                </a:lnTo>
                <a:lnTo>
                  <a:pt x="202664" y="46989"/>
                </a:lnTo>
                <a:close/>
              </a:path>
              <a:path w="479425" h="257810">
                <a:moveTo>
                  <a:pt x="71729" y="31749"/>
                </a:moveTo>
                <a:lnTo>
                  <a:pt x="72034" y="41909"/>
                </a:lnTo>
                <a:lnTo>
                  <a:pt x="65341" y="54609"/>
                </a:lnTo>
                <a:lnTo>
                  <a:pt x="72758" y="50799"/>
                </a:lnTo>
                <a:lnTo>
                  <a:pt x="79997" y="46989"/>
                </a:lnTo>
                <a:lnTo>
                  <a:pt x="202664" y="46989"/>
                </a:lnTo>
                <a:lnTo>
                  <a:pt x="202783" y="38099"/>
                </a:lnTo>
                <a:lnTo>
                  <a:pt x="84480" y="38099"/>
                </a:lnTo>
                <a:lnTo>
                  <a:pt x="71729" y="31749"/>
                </a:lnTo>
                <a:close/>
              </a:path>
              <a:path w="479425" h="257810">
                <a:moveTo>
                  <a:pt x="202989" y="22859"/>
                </a:moveTo>
                <a:lnTo>
                  <a:pt x="91528" y="22859"/>
                </a:lnTo>
                <a:lnTo>
                  <a:pt x="90512" y="24129"/>
                </a:lnTo>
                <a:lnTo>
                  <a:pt x="87566" y="36829"/>
                </a:lnTo>
                <a:lnTo>
                  <a:pt x="84480" y="38099"/>
                </a:lnTo>
                <a:lnTo>
                  <a:pt x="202783" y="38099"/>
                </a:lnTo>
                <a:lnTo>
                  <a:pt x="202989" y="22859"/>
                </a:lnTo>
                <a:close/>
              </a:path>
              <a:path w="479425" h="257810">
                <a:moveTo>
                  <a:pt x="83163" y="11512"/>
                </a:moveTo>
                <a:lnTo>
                  <a:pt x="80213" y="19049"/>
                </a:lnTo>
                <a:lnTo>
                  <a:pt x="76822" y="27939"/>
                </a:lnTo>
                <a:lnTo>
                  <a:pt x="81483" y="26669"/>
                </a:lnTo>
                <a:lnTo>
                  <a:pt x="91528" y="22859"/>
                </a:lnTo>
                <a:lnTo>
                  <a:pt x="202989" y="22859"/>
                </a:lnTo>
                <a:lnTo>
                  <a:pt x="203108" y="13969"/>
                </a:lnTo>
                <a:lnTo>
                  <a:pt x="92798" y="13969"/>
                </a:lnTo>
                <a:lnTo>
                  <a:pt x="83163" y="11512"/>
                </a:lnTo>
                <a:close/>
              </a:path>
              <a:path w="479425" h="257810">
                <a:moveTo>
                  <a:pt x="111569" y="0"/>
                </a:moveTo>
                <a:lnTo>
                  <a:pt x="96342" y="0"/>
                </a:lnTo>
                <a:lnTo>
                  <a:pt x="91554" y="3809"/>
                </a:lnTo>
                <a:lnTo>
                  <a:pt x="96862" y="7619"/>
                </a:lnTo>
                <a:lnTo>
                  <a:pt x="98221" y="10159"/>
                </a:lnTo>
                <a:lnTo>
                  <a:pt x="92798" y="13969"/>
                </a:lnTo>
                <a:lnTo>
                  <a:pt x="203108" y="13969"/>
                </a:lnTo>
                <a:lnTo>
                  <a:pt x="203160" y="10159"/>
                </a:lnTo>
                <a:lnTo>
                  <a:pt x="171704" y="10159"/>
                </a:lnTo>
                <a:lnTo>
                  <a:pt x="163017" y="7619"/>
                </a:lnTo>
                <a:lnTo>
                  <a:pt x="114071" y="7619"/>
                </a:lnTo>
                <a:lnTo>
                  <a:pt x="109067" y="6349"/>
                </a:lnTo>
                <a:lnTo>
                  <a:pt x="104025" y="6349"/>
                </a:lnTo>
                <a:lnTo>
                  <a:pt x="111747" y="1269"/>
                </a:lnTo>
                <a:lnTo>
                  <a:pt x="111569" y="0"/>
                </a:lnTo>
                <a:close/>
              </a:path>
              <a:path w="479425" h="257810">
                <a:moveTo>
                  <a:pt x="83693" y="10159"/>
                </a:moveTo>
                <a:lnTo>
                  <a:pt x="82842" y="11429"/>
                </a:lnTo>
                <a:lnTo>
                  <a:pt x="83163" y="11512"/>
                </a:lnTo>
                <a:lnTo>
                  <a:pt x="83693" y="10159"/>
                </a:lnTo>
                <a:close/>
              </a:path>
              <a:path w="479425" h="257810">
                <a:moveTo>
                  <a:pt x="163068" y="0"/>
                </a:moveTo>
                <a:lnTo>
                  <a:pt x="167627" y="3809"/>
                </a:lnTo>
                <a:lnTo>
                  <a:pt x="171704" y="10159"/>
                </a:lnTo>
                <a:lnTo>
                  <a:pt x="203160" y="10159"/>
                </a:lnTo>
                <a:lnTo>
                  <a:pt x="203177" y="8889"/>
                </a:lnTo>
                <a:lnTo>
                  <a:pt x="190842" y="8889"/>
                </a:lnTo>
                <a:lnTo>
                  <a:pt x="183972" y="7619"/>
                </a:lnTo>
                <a:lnTo>
                  <a:pt x="186055" y="6349"/>
                </a:lnTo>
                <a:lnTo>
                  <a:pt x="193179" y="1269"/>
                </a:lnTo>
                <a:lnTo>
                  <a:pt x="187744" y="1269"/>
                </a:lnTo>
                <a:lnTo>
                  <a:pt x="163068" y="0"/>
                </a:lnTo>
                <a:close/>
              </a:path>
              <a:path w="479425" h="257810">
                <a:moveTo>
                  <a:pt x="143395" y="0"/>
                </a:moveTo>
                <a:lnTo>
                  <a:pt x="126453" y="0"/>
                </a:lnTo>
                <a:lnTo>
                  <a:pt x="128244" y="3809"/>
                </a:lnTo>
                <a:lnTo>
                  <a:pt x="130073" y="7619"/>
                </a:lnTo>
                <a:lnTo>
                  <a:pt x="140766" y="7619"/>
                </a:lnTo>
                <a:lnTo>
                  <a:pt x="150583" y="2539"/>
                </a:lnTo>
                <a:lnTo>
                  <a:pt x="151511" y="1269"/>
                </a:lnTo>
                <a:lnTo>
                  <a:pt x="143395" y="0"/>
                </a:lnTo>
                <a:close/>
              </a:path>
            </a:pathLst>
          </a:custGeom>
          <a:solidFill>
            <a:srgbClr val="FFFFFF"/>
          </a:solidFill>
        </p:spPr>
        <p:txBody>
          <a:bodyPr wrap="square" lIns="0" tIns="0" rIns="0" bIns="0" rtlCol="0"/>
          <a:lstStyle/>
          <a:p>
            <a:endParaRPr/>
          </a:p>
        </p:txBody>
      </p:sp>
      <p:sp>
        <p:nvSpPr>
          <p:cNvPr id="623" name="object 623"/>
          <p:cNvSpPr/>
          <p:nvPr/>
        </p:nvSpPr>
        <p:spPr>
          <a:xfrm>
            <a:off x="755153" y="4801560"/>
            <a:ext cx="111760" cy="10795"/>
          </a:xfrm>
          <a:custGeom>
            <a:avLst/>
            <a:gdLst/>
            <a:ahLst/>
            <a:cxnLst/>
            <a:rect l="l" t="t" r="r" b="b"/>
            <a:pathLst>
              <a:path w="111759" h="10795">
                <a:moveTo>
                  <a:pt x="5308" y="8216"/>
                </a:moveTo>
                <a:lnTo>
                  <a:pt x="0" y="4737"/>
                </a:lnTo>
                <a:lnTo>
                  <a:pt x="4787" y="253"/>
                </a:lnTo>
                <a:lnTo>
                  <a:pt x="12407" y="126"/>
                </a:lnTo>
                <a:lnTo>
                  <a:pt x="20015" y="0"/>
                </a:lnTo>
                <a:lnTo>
                  <a:pt x="20192" y="1358"/>
                </a:lnTo>
                <a:lnTo>
                  <a:pt x="12471" y="6934"/>
                </a:lnTo>
                <a:lnTo>
                  <a:pt x="17513" y="7200"/>
                </a:lnTo>
                <a:lnTo>
                  <a:pt x="22517" y="7505"/>
                </a:lnTo>
                <a:lnTo>
                  <a:pt x="33756" y="7975"/>
                </a:lnTo>
                <a:lnTo>
                  <a:pt x="38519" y="8343"/>
                </a:lnTo>
                <a:lnTo>
                  <a:pt x="36690" y="4444"/>
                </a:lnTo>
                <a:lnTo>
                  <a:pt x="34899" y="546"/>
                </a:lnTo>
                <a:lnTo>
                  <a:pt x="35813" y="507"/>
                </a:lnTo>
                <a:lnTo>
                  <a:pt x="43827" y="622"/>
                </a:lnTo>
                <a:lnTo>
                  <a:pt x="51841" y="774"/>
                </a:lnTo>
                <a:lnTo>
                  <a:pt x="59956" y="1168"/>
                </a:lnTo>
                <a:lnTo>
                  <a:pt x="59486" y="2298"/>
                </a:lnTo>
                <a:lnTo>
                  <a:pt x="59029" y="3441"/>
                </a:lnTo>
                <a:lnTo>
                  <a:pt x="49212" y="8216"/>
                </a:lnTo>
                <a:lnTo>
                  <a:pt x="60350" y="8369"/>
                </a:lnTo>
                <a:lnTo>
                  <a:pt x="71462" y="8521"/>
                </a:lnTo>
                <a:lnTo>
                  <a:pt x="80149" y="10325"/>
                </a:lnTo>
                <a:lnTo>
                  <a:pt x="76072" y="4749"/>
                </a:lnTo>
                <a:lnTo>
                  <a:pt x="71513" y="939"/>
                </a:lnTo>
                <a:lnTo>
                  <a:pt x="83845" y="1155"/>
                </a:lnTo>
                <a:lnTo>
                  <a:pt x="96189" y="1396"/>
                </a:lnTo>
                <a:lnTo>
                  <a:pt x="101625" y="1930"/>
                </a:lnTo>
                <a:lnTo>
                  <a:pt x="94500" y="6286"/>
                </a:lnTo>
                <a:lnTo>
                  <a:pt x="92417" y="8750"/>
                </a:lnTo>
                <a:lnTo>
                  <a:pt x="99288" y="8991"/>
                </a:lnTo>
                <a:lnTo>
                  <a:pt x="105341" y="9270"/>
                </a:lnTo>
                <a:lnTo>
                  <a:pt x="111586" y="9270"/>
                </a:lnTo>
              </a:path>
            </a:pathLst>
          </a:custGeom>
          <a:ln w="5308">
            <a:solidFill>
              <a:srgbClr val="231F20"/>
            </a:solidFill>
          </a:ln>
        </p:spPr>
        <p:txBody>
          <a:bodyPr wrap="square" lIns="0" tIns="0" rIns="0" bIns="0" rtlCol="0"/>
          <a:lstStyle/>
          <a:p>
            <a:endParaRPr/>
          </a:p>
        </p:txBody>
      </p:sp>
      <p:sp>
        <p:nvSpPr>
          <p:cNvPr id="624" name="object 624"/>
          <p:cNvSpPr/>
          <p:nvPr/>
        </p:nvSpPr>
        <p:spPr>
          <a:xfrm>
            <a:off x="663599" y="4809777"/>
            <a:ext cx="479425" cy="250825"/>
          </a:xfrm>
          <a:custGeom>
            <a:avLst/>
            <a:gdLst/>
            <a:ahLst/>
            <a:cxnLst/>
            <a:rect l="l" t="t" r="r" b="b"/>
            <a:pathLst>
              <a:path w="479425" h="250825">
                <a:moveTo>
                  <a:pt x="478094" y="104018"/>
                </a:moveTo>
                <a:lnTo>
                  <a:pt x="477634" y="110591"/>
                </a:lnTo>
                <a:lnTo>
                  <a:pt x="475437" y="110705"/>
                </a:lnTo>
                <a:lnTo>
                  <a:pt x="466674" y="106959"/>
                </a:lnTo>
                <a:lnTo>
                  <a:pt x="463499" y="105257"/>
                </a:lnTo>
                <a:lnTo>
                  <a:pt x="463105" y="114439"/>
                </a:lnTo>
                <a:lnTo>
                  <a:pt x="462635" y="123609"/>
                </a:lnTo>
                <a:lnTo>
                  <a:pt x="460895" y="121602"/>
                </a:lnTo>
                <a:lnTo>
                  <a:pt x="470154" y="119138"/>
                </a:lnTo>
                <a:lnTo>
                  <a:pt x="479399" y="116674"/>
                </a:lnTo>
                <a:lnTo>
                  <a:pt x="475576" y="126631"/>
                </a:lnTo>
                <a:lnTo>
                  <a:pt x="477240" y="137756"/>
                </a:lnTo>
                <a:lnTo>
                  <a:pt x="466128" y="132283"/>
                </a:lnTo>
                <a:lnTo>
                  <a:pt x="460349" y="128206"/>
                </a:lnTo>
                <a:lnTo>
                  <a:pt x="460222" y="139166"/>
                </a:lnTo>
                <a:lnTo>
                  <a:pt x="460133" y="150114"/>
                </a:lnTo>
                <a:lnTo>
                  <a:pt x="463003" y="145961"/>
                </a:lnTo>
                <a:lnTo>
                  <a:pt x="468439" y="143992"/>
                </a:lnTo>
                <a:lnTo>
                  <a:pt x="473798" y="142049"/>
                </a:lnTo>
                <a:lnTo>
                  <a:pt x="473646" y="145249"/>
                </a:lnTo>
                <a:lnTo>
                  <a:pt x="472732" y="151726"/>
                </a:lnTo>
                <a:lnTo>
                  <a:pt x="471830" y="158242"/>
                </a:lnTo>
                <a:lnTo>
                  <a:pt x="471716" y="160324"/>
                </a:lnTo>
                <a:lnTo>
                  <a:pt x="462826" y="156730"/>
                </a:lnTo>
                <a:lnTo>
                  <a:pt x="457250" y="153720"/>
                </a:lnTo>
                <a:lnTo>
                  <a:pt x="456628" y="163690"/>
                </a:lnTo>
                <a:lnTo>
                  <a:pt x="455980" y="173647"/>
                </a:lnTo>
                <a:lnTo>
                  <a:pt x="457276" y="171881"/>
                </a:lnTo>
                <a:lnTo>
                  <a:pt x="464273" y="169760"/>
                </a:lnTo>
                <a:lnTo>
                  <a:pt x="471258" y="167652"/>
                </a:lnTo>
                <a:lnTo>
                  <a:pt x="469455" y="171399"/>
                </a:lnTo>
                <a:lnTo>
                  <a:pt x="469252" y="176263"/>
                </a:lnTo>
                <a:lnTo>
                  <a:pt x="469036" y="181127"/>
                </a:lnTo>
                <a:lnTo>
                  <a:pt x="468757" y="186944"/>
                </a:lnTo>
                <a:lnTo>
                  <a:pt x="460400" y="182676"/>
                </a:lnTo>
                <a:lnTo>
                  <a:pt x="453656" y="178803"/>
                </a:lnTo>
                <a:lnTo>
                  <a:pt x="453732" y="188963"/>
                </a:lnTo>
                <a:lnTo>
                  <a:pt x="453847" y="199148"/>
                </a:lnTo>
                <a:lnTo>
                  <a:pt x="453161" y="197256"/>
                </a:lnTo>
                <a:lnTo>
                  <a:pt x="459308" y="195338"/>
                </a:lnTo>
                <a:lnTo>
                  <a:pt x="465455" y="193408"/>
                </a:lnTo>
                <a:lnTo>
                  <a:pt x="468604" y="193662"/>
                </a:lnTo>
                <a:lnTo>
                  <a:pt x="466356" y="202501"/>
                </a:lnTo>
                <a:lnTo>
                  <a:pt x="464121" y="211340"/>
                </a:lnTo>
                <a:lnTo>
                  <a:pt x="463156" y="211366"/>
                </a:lnTo>
                <a:lnTo>
                  <a:pt x="456628" y="208711"/>
                </a:lnTo>
                <a:lnTo>
                  <a:pt x="450151" y="206070"/>
                </a:lnTo>
                <a:lnTo>
                  <a:pt x="449834" y="211886"/>
                </a:lnTo>
                <a:lnTo>
                  <a:pt x="450126" y="215887"/>
                </a:lnTo>
                <a:lnTo>
                  <a:pt x="450405" y="219900"/>
                </a:lnTo>
                <a:lnTo>
                  <a:pt x="448614" y="224370"/>
                </a:lnTo>
                <a:lnTo>
                  <a:pt x="459041" y="220421"/>
                </a:lnTo>
                <a:lnTo>
                  <a:pt x="469430" y="216484"/>
                </a:lnTo>
                <a:lnTo>
                  <a:pt x="464743" y="228028"/>
                </a:lnTo>
                <a:lnTo>
                  <a:pt x="464813" y="235707"/>
                </a:lnTo>
                <a:lnTo>
                  <a:pt x="463535" y="238788"/>
                </a:lnTo>
                <a:lnTo>
                  <a:pt x="459741" y="237740"/>
                </a:lnTo>
                <a:lnTo>
                  <a:pt x="452259" y="233032"/>
                </a:lnTo>
                <a:lnTo>
                  <a:pt x="446455" y="228752"/>
                </a:lnTo>
                <a:lnTo>
                  <a:pt x="446481" y="240423"/>
                </a:lnTo>
                <a:lnTo>
                  <a:pt x="453872" y="245656"/>
                </a:lnTo>
                <a:lnTo>
                  <a:pt x="448995" y="250063"/>
                </a:lnTo>
                <a:lnTo>
                  <a:pt x="442125" y="249872"/>
                </a:lnTo>
                <a:lnTo>
                  <a:pt x="435292" y="249682"/>
                </a:lnTo>
                <a:lnTo>
                  <a:pt x="428828" y="250723"/>
                </a:lnTo>
                <a:lnTo>
                  <a:pt x="436384" y="243344"/>
                </a:lnTo>
                <a:lnTo>
                  <a:pt x="439088" y="241203"/>
                </a:lnTo>
                <a:lnTo>
                  <a:pt x="438396" y="240218"/>
                </a:lnTo>
                <a:lnTo>
                  <a:pt x="432871" y="240146"/>
                </a:lnTo>
                <a:lnTo>
                  <a:pt x="421081" y="240741"/>
                </a:lnTo>
                <a:lnTo>
                  <a:pt x="411911" y="240512"/>
                </a:lnTo>
                <a:lnTo>
                  <a:pt x="408851" y="242671"/>
                </a:lnTo>
                <a:lnTo>
                  <a:pt x="413613" y="247561"/>
                </a:lnTo>
                <a:lnTo>
                  <a:pt x="417614" y="250012"/>
                </a:lnTo>
                <a:lnTo>
                  <a:pt x="398780" y="248907"/>
                </a:lnTo>
                <a:lnTo>
                  <a:pt x="388669" y="248294"/>
                </a:lnTo>
                <a:lnTo>
                  <a:pt x="385179" y="247565"/>
                </a:lnTo>
                <a:lnTo>
                  <a:pt x="386340" y="245901"/>
                </a:lnTo>
                <a:lnTo>
                  <a:pt x="390182" y="242481"/>
                </a:lnTo>
                <a:lnTo>
                  <a:pt x="392950" y="239649"/>
                </a:lnTo>
                <a:lnTo>
                  <a:pt x="378117" y="240106"/>
                </a:lnTo>
                <a:lnTo>
                  <a:pt x="363245" y="240538"/>
                </a:lnTo>
                <a:lnTo>
                  <a:pt x="364337" y="238861"/>
                </a:lnTo>
                <a:lnTo>
                  <a:pt x="368007" y="246151"/>
                </a:lnTo>
                <a:lnTo>
                  <a:pt x="368579" y="248996"/>
                </a:lnTo>
                <a:lnTo>
                  <a:pt x="353390" y="248399"/>
                </a:lnTo>
                <a:lnTo>
                  <a:pt x="344544" y="248003"/>
                </a:lnTo>
                <a:lnTo>
                  <a:pt x="340477" y="247229"/>
                </a:lnTo>
                <a:lnTo>
                  <a:pt x="340863" y="245357"/>
                </a:lnTo>
                <a:lnTo>
                  <a:pt x="345376" y="241668"/>
                </a:lnTo>
                <a:lnTo>
                  <a:pt x="348107" y="239217"/>
                </a:lnTo>
                <a:lnTo>
                  <a:pt x="333375" y="239280"/>
                </a:lnTo>
                <a:lnTo>
                  <a:pt x="318617" y="239356"/>
                </a:lnTo>
                <a:lnTo>
                  <a:pt x="317449" y="239039"/>
                </a:lnTo>
                <a:lnTo>
                  <a:pt x="323176" y="245338"/>
                </a:lnTo>
                <a:lnTo>
                  <a:pt x="324713" y="248881"/>
                </a:lnTo>
                <a:lnTo>
                  <a:pt x="309067" y="247294"/>
                </a:lnTo>
                <a:lnTo>
                  <a:pt x="298373" y="246837"/>
                </a:lnTo>
                <a:lnTo>
                  <a:pt x="292544" y="246621"/>
                </a:lnTo>
                <a:lnTo>
                  <a:pt x="299364" y="241668"/>
                </a:lnTo>
                <a:lnTo>
                  <a:pt x="300796" y="239208"/>
                </a:lnTo>
                <a:lnTo>
                  <a:pt x="297132" y="238609"/>
                </a:lnTo>
                <a:lnTo>
                  <a:pt x="291720" y="238869"/>
                </a:lnTo>
                <a:lnTo>
                  <a:pt x="287909" y="238988"/>
                </a:lnTo>
                <a:lnTo>
                  <a:pt x="285381" y="238633"/>
                </a:lnTo>
                <a:lnTo>
                  <a:pt x="271068" y="236232"/>
                </a:lnTo>
                <a:lnTo>
                  <a:pt x="276745" y="243408"/>
                </a:lnTo>
                <a:lnTo>
                  <a:pt x="277745" y="246952"/>
                </a:lnTo>
                <a:lnTo>
                  <a:pt x="274067" y="247732"/>
                </a:lnTo>
                <a:lnTo>
                  <a:pt x="268639" y="247197"/>
                </a:lnTo>
                <a:lnTo>
                  <a:pt x="264388" y="246799"/>
                </a:lnTo>
                <a:lnTo>
                  <a:pt x="259909" y="247038"/>
                </a:lnTo>
                <a:lnTo>
                  <a:pt x="254176" y="246853"/>
                </a:lnTo>
                <a:lnTo>
                  <a:pt x="250660" y="245434"/>
                </a:lnTo>
                <a:lnTo>
                  <a:pt x="252831" y="241973"/>
                </a:lnTo>
                <a:lnTo>
                  <a:pt x="258055" y="239834"/>
                </a:lnTo>
                <a:lnTo>
                  <a:pt x="258900" y="238723"/>
                </a:lnTo>
                <a:lnTo>
                  <a:pt x="254562" y="238281"/>
                </a:lnTo>
                <a:lnTo>
                  <a:pt x="244233" y="238150"/>
                </a:lnTo>
                <a:lnTo>
                  <a:pt x="226021" y="238036"/>
                </a:lnTo>
                <a:lnTo>
                  <a:pt x="228473" y="236956"/>
                </a:lnTo>
                <a:lnTo>
                  <a:pt x="231178" y="243674"/>
                </a:lnTo>
                <a:lnTo>
                  <a:pt x="234480" y="248272"/>
                </a:lnTo>
                <a:lnTo>
                  <a:pt x="216573" y="246075"/>
                </a:lnTo>
                <a:lnTo>
                  <a:pt x="204901" y="247131"/>
                </a:lnTo>
                <a:lnTo>
                  <a:pt x="200212" y="246859"/>
                </a:lnTo>
                <a:lnTo>
                  <a:pt x="201785" y="244696"/>
                </a:lnTo>
                <a:lnTo>
                  <a:pt x="208902" y="240080"/>
                </a:lnTo>
                <a:lnTo>
                  <a:pt x="215112" y="237655"/>
                </a:lnTo>
                <a:lnTo>
                  <a:pt x="199136" y="237236"/>
                </a:lnTo>
                <a:lnTo>
                  <a:pt x="183184" y="236842"/>
                </a:lnTo>
                <a:lnTo>
                  <a:pt x="182956" y="237070"/>
                </a:lnTo>
                <a:lnTo>
                  <a:pt x="186410" y="242138"/>
                </a:lnTo>
                <a:lnTo>
                  <a:pt x="189877" y="247230"/>
                </a:lnTo>
                <a:lnTo>
                  <a:pt x="177558" y="246049"/>
                </a:lnTo>
                <a:lnTo>
                  <a:pt x="171919" y="245605"/>
                </a:lnTo>
                <a:lnTo>
                  <a:pt x="166919" y="245557"/>
                </a:lnTo>
                <a:lnTo>
                  <a:pt x="161980" y="245438"/>
                </a:lnTo>
                <a:lnTo>
                  <a:pt x="159648" y="244317"/>
                </a:lnTo>
                <a:lnTo>
                  <a:pt x="162471" y="241261"/>
                </a:lnTo>
                <a:lnTo>
                  <a:pt x="164485" y="238083"/>
                </a:lnTo>
                <a:lnTo>
                  <a:pt x="160794" y="236748"/>
                </a:lnTo>
                <a:lnTo>
                  <a:pt x="155541" y="236502"/>
                </a:lnTo>
                <a:lnTo>
                  <a:pt x="152869" y="236588"/>
                </a:lnTo>
                <a:lnTo>
                  <a:pt x="142458" y="234965"/>
                </a:lnTo>
                <a:lnTo>
                  <a:pt x="137726" y="234940"/>
                </a:lnTo>
                <a:lnTo>
                  <a:pt x="137541" y="236977"/>
                </a:lnTo>
                <a:lnTo>
                  <a:pt x="140766" y="241541"/>
                </a:lnTo>
                <a:lnTo>
                  <a:pt x="145554" y="246672"/>
                </a:lnTo>
                <a:lnTo>
                  <a:pt x="128219" y="244919"/>
                </a:lnTo>
                <a:lnTo>
                  <a:pt x="115726" y="245622"/>
                </a:lnTo>
                <a:lnTo>
                  <a:pt x="110432" y="245305"/>
                </a:lnTo>
                <a:lnTo>
                  <a:pt x="111320" y="243471"/>
                </a:lnTo>
                <a:lnTo>
                  <a:pt x="117373" y="239623"/>
                </a:lnTo>
                <a:lnTo>
                  <a:pt x="122618" y="236982"/>
                </a:lnTo>
                <a:lnTo>
                  <a:pt x="123232" y="235683"/>
                </a:lnTo>
                <a:lnTo>
                  <a:pt x="118196" y="235351"/>
                </a:lnTo>
                <a:lnTo>
                  <a:pt x="106489" y="235610"/>
                </a:lnTo>
                <a:lnTo>
                  <a:pt x="94941" y="234659"/>
                </a:lnTo>
                <a:lnTo>
                  <a:pt x="90022" y="234908"/>
                </a:lnTo>
                <a:lnTo>
                  <a:pt x="90767" y="236867"/>
                </a:lnTo>
                <a:lnTo>
                  <a:pt x="96215" y="241046"/>
                </a:lnTo>
                <a:lnTo>
                  <a:pt x="99047" y="243704"/>
                </a:lnTo>
                <a:lnTo>
                  <a:pt x="98398" y="244932"/>
                </a:lnTo>
                <a:lnTo>
                  <a:pt x="92830" y="245035"/>
                </a:lnTo>
                <a:lnTo>
                  <a:pt x="80911" y="244322"/>
                </a:lnTo>
                <a:lnTo>
                  <a:pt x="70828" y="242820"/>
                </a:lnTo>
                <a:lnTo>
                  <a:pt x="68940" y="240877"/>
                </a:lnTo>
                <a:lnTo>
                  <a:pt x="70955" y="239196"/>
                </a:lnTo>
                <a:lnTo>
                  <a:pt x="72580" y="238480"/>
                </a:lnTo>
                <a:lnTo>
                  <a:pt x="76485" y="235725"/>
                </a:lnTo>
                <a:lnTo>
                  <a:pt x="76577" y="234443"/>
                </a:lnTo>
                <a:lnTo>
                  <a:pt x="71769" y="234306"/>
                </a:lnTo>
                <a:lnTo>
                  <a:pt x="60972" y="234988"/>
                </a:lnTo>
                <a:lnTo>
                  <a:pt x="49984" y="233123"/>
                </a:lnTo>
                <a:lnTo>
                  <a:pt x="45264" y="233121"/>
                </a:lnTo>
                <a:lnTo>
                  <a:pt x="45861" y="235538"/>
                </a:lnTo>
                <a:lnTo>
                  <a:pt x="50825" y="240931"/>
                </a:lnTo>
                <a:lnTo>
                  <a:pt x="52489" y="244716"/>
                </a:lnTo>
                <a:lnTo>
                  <a:pt x="36690" y="243179"/>
                </a:lnTo>
                <a:lnTo>
                  <a:pt x="27502" y="242607"/>
                </a:lnTo>
                <a:lnTo>
                  <a:pt x="23271" y="242276"/>
                </a:lnTo>
                <a:lnTo>
                  <a:pt x="23504" y="240895"/>
                </a:lnTo>
                <a:lnTo>
                  <a:pt x="27711" y="237172"/>
                </a:lnTo>
                <a:lnTo>
                  <a:pt x="34277" y="232905"/>
                </a:lnTo>
                <a:lnTo>
                  <a:pt x="16992" y="233883"/>
                </a:lnTo>
                <a:lnTo>
                  <a:pt x="7175" y="238467"/>
                </a:lnTo>
                <a:lnTo>
                  <a:pt x="0" y="235826"/>
                </a:lnTo>
                <a:lnTo>
                  <a:pt x="1612" y="234073"/>
                </a:lnTo>
                <a:lnTo>
                  <a:pt x="3225" y="232283"/>
                </a:lnTo>
                <a:lnTo>
                  <a:pt x="203" y="225018"/>
                </a:lnTo>
                <a:lnTo>
                  <a:pt x="7391" y="226186"/>
                </a:lnTo>
                <a:lnTo>
                  <a:pt x="14579" y="227355"/>
                </a:lnTo>
                <a:lnTo>
                  <a:pt x="18846" y="230416"/>
                </a:lnTo>
                <a:lnTo>
                  <a:pt x="20459" y="220713"/>
                </a:lnTo>
                <a:lnTo>
                  <a:pt x="24845" y="214293"/>
                </a:lnTo>
                <a:lnTo>
                  <a:pt x="25688" y="211501"/>
                </a:lnTo>
                <a:lnTo>
                  <a:pt x="22431" y="211749"/>
                </a:lnTo>
                <a:lnTo>
                  <a:pt x="14516" y="214452"/>
                </a:lnTo>
                <a:lnTo>
                  <a:pt x="4140" y="217538"/>
                </a:lnTo>
                <a:lnTo>
                  <a:pt x="10248" y="207264"/>
                </a:lnTo>
                <a:lnTo>
                  <a:pt x="13068" y="196418"/>
                </a:lnTo>
                <a:lnTo>
                  <a:pt x="21183" y="201676"/>
                </a:lnTo>
                <a:lnTo>
                  <a:pt x="27660" y="205320"/>
                </a:lnTo>
                <a:lnTo>
                  <a:pt x="29984" y="194932"/>
                </a:lnTo>
                <a:lnTo>
                  <a:pt x="36639" y="183807"/>
                </a:lnTo>
                <a:lnTo>
                  <a:pt x="24257" y="188976"/>
                </a:lnTo>
                <a:lnTo>
                  <a:pt x="18304" y="189911"/>
                </a:lnTo>
                <a:lnTo>
                  <a:pt x="17319" y="186918"/>
                </a:lnTo>
                <a:lnTo>
                  <a:pt x="18663" y="182953"/>
                </a:lnTo>
                <a:lnTo>
                  <a:pt x="19697" y="180975"/>
                </a:lnTo>
                <a:lnTo>
                  <a:pt x="20714" y="173785"/>
                </a:lnTo>
                <a:lnTo>
                  <a:pt x="22448" y="171032"/>
                </a:lnTo>
                <a:lnTo>
                  <a:pt x="26157" y="172397"/>
                </a:lnTo>
                <a:lnTo>
                  <a:pt x="33096" y="177558"/>
                </a:lnTo>
                <a:lnTo>
                  <a:pt x="35839" y="177152"/>
                </a:lnTo>
                <a:lnTo>
                  <a:pt x="38417" y="170573"/>
                </a:lnTo>
                <a:lnTo>
                  <a:pt x="40982" y="163995"/>
                </a:lnTo>
                <a:lnTo>
                  <a:pt x="42443" y="161163"/>
                </a:lnTo>
                <a:lnTo>
                  <a:pt x="31673" y="164388"/>
                </a:lnTo>
                <a:lnTo>
                  <a:pt x="22898" y="167728"/>
                </a:lnTo>
                <a:lnTo>
                  <a:pt x="28422" y="157175"/>
                </a:lnTo>
                <a:lnTo>
                  <a:pt x="30187" y="145237"/>
                </a:lnTo>
                <a:lnTo>
                  <a:pt x="41478" y="151447"/>
                </a:lnTo>
                <a:lnTo>
                  <a:pt x="44729" y="154736"/>
                </a:lnTo>
                <a:lnTo>
                  <a:pt x="47777" y="146164"/>
                </a:lnTo>
                <a:lnTo>
                  <a:pt x="50800" y="137591"/>
                </a:lnTo>
                <a:lnTo>
                  <a:pt x="50749" y="135813"/>
                </a:lnTo>
                <a:lnTo>
                  <a:pt x="40487" y="139319"/>
                </a:lnTo>
                <a:lnTo>
                  <a:pt x="32588" y="143891"/>
                </a:lnTo>
                <a:lnTo>
                  <a:pt x="37630" y="132029"/>
                </a:lnTo>
                <a:lnTo>
                  <a:pt x="42595" y="120180"/>
                </a:lnTo>
                <a:lnTo>
                  <a:pt x="45275" y="125323"/>
                </a:lnTo>
                <a:lnTo>
                  <a:pt x="49530" y="126364"/>
                </a:lnTo>
                <a:lnTo>
                  <a:pt x="53822" y="127406"/>
                </a:lnTo>
                <a:lnTo>
                  <a:pt x="54813" y="125031"/>
                </a:lnTo>
                <a:lnTo>
                  <a:pt x="56680" y="119214"/>
                </a:lnTo>
                <a:lnTo>
                  <a:pt x="58559" y="113449"/>
                </a:lnTo>
                <a:lnTo>
                  <a:pt x="58762" y="111582"/>
                </a:lnTo>
                <a:lnTo>
                  <a:pt x="50177" y="114909"/>
                </a:lnTo>
                <a:lnTo>
                  <a:pt x="41122" y="118884"/>
                </a:lnTo>
                <a:lnTo>
                  <a:pt x="46786" y="107950"/>
                </a:lnTo>
                <a:lnTo>
                  <a:pt x="52438" y="97015"/>
                </a:lnTo>
                <a:lnTo>
                  <a:pt x="54775" y="99733"/>
                </a:lnTo>
                <a:lnTo>
                  <a:pt x="58115" y="102565"/>
                </a:lnTo>
                <a:lnTo>
                  <a:pt x="61468" y="105422"/>
                </a:lnTo>
                <a:lnTo>
                  <a:pt x="64198" y="100152"/>
                </a:lnTo>
                <a:lnTo>
                  <a:pt x="65087" y="95097"/>
                </a:lnTo>
                <a:lnTo>
                  <a:pt x="65951" y="90068"/>
                </a:lnTo>
                <a:lnTo>
                  <a:pt x="68033" y="86360"/>
                </a:lnTo>
                <a:lnTo>
                  <a:pt x="57899" y="90589"/>
                </a:lnTo>
                <a:lnTo>
                  <a:pt x="51396" y="92748"/>
                </a:lnTo>
                <a:lnTo>
                  <a:pt x="54914" y="83705"/>
                </a:lnTo>
                <a:lnTo>
                  <a:pt x="58394" y="74676"/>
                </a:lnTo>
                <a:lnTo>
                  <a:pt x="60096" y="74117"/>
                </a:lnTo>
                <a:lnTo>
                  <a:pt x="66776" y="78371"/>
                </a:lnTo>
                <a:lnTo>
                  <a:pt x="71615" y="80175"/>
                </a:lnTo>
                <a:lnTo>
                  <a:pt x="73647" y="70726"/>
                </a:lnTo>
                <a:lnTo>
                  <a:pt x="77091" y="64828"/>
                </a:lnTo>
                <a:lnTo>
                  <a:pt x="77389" y="62455"/>
                </a:lnTo>
                <a:lnTo>
                  <a:pt x="73774" y="63239"/>
                </a:lnTo>
                <a:lnTo>
                  <a:pt x="65481" y="66814"/>
                </a:lnTo>
                <a:lnTo>
                  <a:pt x="58915" y="67741"/>
                </a:lnTo>
                <a:lnTo>
                  <a:pt x="63842" y="58407"/>
                </a:lnTo>
                <a:lnTo>
                  <a:pt x="68757" y="49047"/>
                </a:lnTo>
                <a:lnTo>
                  <a:pt x="69672" y="51358"/>
                </a:lnTo>
                <a:lnTo>
                  <a:pt x="75552" y="54521"/>
                </a:lnTo>
                <a:lnTo>
                  <a:pt x="81457" y="57683"/>
                </a:lnTo>
                <a:lnTo>
                  <a:pt x="80022" y="50660"/>
                </a:lnTo>
                <a:lnTo>
                  <a:pt x="81559" y="45631"/>
                </a:lnTo>
                <a:lnTo>
                  <a:pt x="83096" y="40627"/>
                </a:lnTo>
                <a:lnTo>
                  <a:pt x="79997" y="39878"/>
                </a:lnTo>
                <a:lnTo>
                  <a:pt x="72758" y="42964"/>
                </a:lnTo>
                <a:lnTo>
                  <a:pt x="65341" y="46583"/>
                </a:lnTo>
                <a:lnTo>
                  <a:pt x="72034" y="34505"/>
                </a:lnTo>
                <a:lnTo>
                  <a:pt x="71729" y="24536"/>
                </a:lnTo>
                <a:lnTo>
                  <a:pt x="84480" y="30429"/>
                </a:lnTo>
                <a:lnTo>
                  <a:pt x="87566" y="28651"/>
                </a:lnTo>
                <a:lnTo>
                  <a:pt x="89027" y="22758"/>
                </a:lnTo>
                <a:lnTo>
                  <a:pt x="90512" y="16852"/>
                </a:lnTo>
                <a:lnTo>
                  <a:pt x="91528" y="15367"/>
                </a:lnTo>
                <a:lnTo>
                  <a:pt x="81483" y="18376"/>
                </a:lnTo>
                <a:lnTo>
                  <a:pt x="76822" y="20688"/>
                </a:lnTo>
                <a:lnTo>
                  <a:pt x="80213" y="11658"/>
                </a:lnTo>
                <a:lnTo>
                  <a:pt x="83693" y="2641"/>
                </a:lnTo>
                <a:lnTo>
                  <a:pt x="82842" y="3708"/>
                </a:lnTo>
                <a:lnTo>
                  <a:pt x="92798" y="6464"/>
                </a:lnTo>
                <a:lnTo>
                  <a:pt x="98221" y="2908"/>
                </a:lnTo>
                <a:lnTo>
                  <a:pt x="96862" y="0"/>
                </a:lnTo>
              </a:path>
            </a:pathLst>
          </a:custGeom>
          <a:ln w="5308">
            <a:solidFill>
              <a:srgbClr val="231F20"/>
            </a:solidFill>
          </a:ln>
        </p:spPr>
        <p:txBody>
          <a:bodyPr wrap="square" lIns="0" tIns="0" rIns="0" bIns="0" rtlCol="0"/>
          <a:lstStyle/>
          <a:p>
            <a:endParaRPr/>
          </a:p>
        </p:txBody>
      </p:sp>
      <p:sp>
        <p:nvSpPr>
          <p:cNvPr id="625" name="object 625"/>
          <p:cNvSpPr/>
          <p:nvPr/>
        </p:nvSpPr>
        <p:spPr>
          <a:xfrm>
            <a:off x="1523027" y="4812638"/>
            <a:ext cx="468630" cy="251460"/>
          </a:xfrm>
          <a:custGeom>
            <a:avLst/>
            <a:gdLst/>
            <a:ahLst/>
            <a:cxnLst/>
            <a:rect l="l" t="t" r="r" b="b"/>
            <a:pathLst>
              <a:path w="468630" h="251460">
                <a:moveTo>
                  <a:pt x="149650" y="248920"/>
                </a:moveTo>
                <a:lnTo>
                  <a:pt x="134988" y="248920"/>
                </a:lnTo>
                <a:lnTo>
                  <a:pt x="152895" y="251460"/>
                </a:lnTo>
                <a:lnTo>
                  <a:pt x="149650" y="248920"/>
                </a:lnTo>
                <a:close/>
              </a:path>
              <a:path w="468630" h="251460">
                <a:moveTo>
                  <a:pt x="310311" y="240030"/>
                </a:moveTo>
                <a:lnTo>
                  <a:pt x="174409" y="240030"/>
                </a:lnTo>
                <a:lnTo>
                  <a:pt x="168033" y="245110"/>
                </a:lnTo>
                <a:lnTo>
                  <a:pt x="161607" y="251460"/>
                </a:lnTo>
                <a:lnTo>
                  <a:pt x="173240" y="248920"/>
                </a:lnTo>
                <a:lnTo>
                  <a:pt x="194881" y="248920"/>
                </a:lnTo>
                <a:lnTo>
                  <a:pt x="187109" y="241300"/>
                </a:lnTo>
                <a:lnTo>
                  <a:pt x="302895" y="241300"/>
                </a:lnTo>
                <a:lnTo>
                  <a:pt x="310311" y="240030"/>
                </a:lnTo>
                <a:close/>
              </a:path>
              <a:path w="468630" h="251460">
                <a:moveTo>
                  <a:pt x="194881" y="248920"/>
                </a:moveTo>
                <a:lnTo>
                  <a:pt x="173240" y="248920"/>
                </a:lnTo>
                <a:lnTo>
                  <a:pt x="184696" y="250190"/>
                </a:lnTo>
                <a:lnTo>
                  <a:pt x="197472" y="251460"/>
                </a:lnTo>
                <a:lnTo>
                  <a:pt x="194881" y="248920"/>
                </a:lnTo>
                <a:close/>
              </a:path>
              <a:path w="468630" h="251460">
                <a:moveTo>
                  <a:pt x="234519" y="241300"/>
                </a:moveTo>
                <a:lnTo>
                  <a:pt x="219506" y="241300"/>
                </a:lnTo>
                <a:lnTo>
                  <a:pt x="214121" y="243840"/>
                </a:lnTo>
                <a:lnTo>
                  <a:pt x="208550" y="248920"/>
                </a:lnTo>
                <a:lnTo>
                  <a:pt x="207700" y="250190"/>
                </a:lnTo>
                <a:lnTo>
                  <a:pt x="223786" y="250190"/>
                </a:lnTo>
                <a:lnTo>
                  <a:pt x="242493" y="251460"/>
                </a:lnTo>
                <a:lnTo>
                  <a:pt x="237629" y="247650"/>
                </a:lnTo>
                <a:lnTo>
                  <a:pt x="234728" y="243840"/>
                </a:lnTo>
                <a:lnTo>
                  <a:pt x="234519" y="241300"/>
                </a:lnTo>
                <a:close/>
              </a:path>
              <a:path w="468630" h="251460">
                <a:moveTo>
                  <a:pt x="451366" y="240030"/>
                </a:moveTo>
                <a:lnTo>
                  <a:pt x="310311" y="240030"/>
                </a:lnTo>
                <a:lnTo>
                  <a:pt x="305180" y="243840"/>
                </a:lnTo>
                <a:lnTo>
                  <a:pt x="300012" y="248920"/>
                </a:lnTo>
                <a:lnTo>
                  <a:pt x="305917" y="248920"/>
                </a:lnTo>
                <a:lnTo>
                  <a:pt x="316737" y="250190"/>
                </a:lnTo>
                <a:lnTo>
                  <a:pt x="332930" y="251460"/>
                </a:lnTo>
                <a:lnTo>
                  <a:pt x="330199" y="247650"/>
                </a:lnTo>
                <a:lnTo>
                  <a:pt x="322414" y="241300"/>
                </a:lnTo>
                <a:lnTo>
                  <a:pt x="451802" y="241300"/>
                </a:lnTo>
                <a:lnTo>
                  <a:pt x="451366" y="240030"/>
                </a:lnTo>
                <a:close/>
              </a:path>
              <a:path w="468630" h="251460">
                <a:moveTo>
                  <a:pt x="369201" y="241300"/>
                </a:moveTo>
                <a:lnTo>
                  <a:pt x="353098" y="241300"/>
                </a:lnTo>
                <a:lnTo>
                  <a:pt x="351193" y="243840"/>
                </a:lnTo>
                <a:lnTo>
                  <a:pt x="344741" y="250190"/>
                </a:lnTo>
                <a:lnTo>
                  <a:pt x="361505" y="250190"/>
                </a:lnTo>
                <a:lnTo>
                  <a:pt x="376808" y="251460"/>
                </a:lnTo>
                <a:lnTo>
                  <a:pt x="375323" y="247650"/>
                </a:lnTo>
                <a:lnTo>
                  <a:pt x="370425" y="242570"/>
                </a:lnTo>
                <a:lnTo>
                  <a:pt x="368706" y="242570"/>
                </a:lnTo>
                <a:lnTo>
                  <a:pt x="369201" y="241300"/>
                </a:lnTo>
                <a:close/>
              </a:path>
              <a:path w="468630" h="251460">
                <a:moveTo>
                  <a:pt x="446684" y="241300"/>
                </a:moveTo>
                <a:lnTo>
                  <a:pt x="398094" y="241300"/>
                </a:lnTo>
                <a:lnTo>
                  <a:pt x="396239" y="243840"/>
                </a:lnTo>
                <a:lnTo>
                  <a:pt x="393554" y="247650"/>
                </a:lnTo>
                <a:lnTo>
                  <a:pt x="392961" y="248920"/>
                </a:lnTo>
                <a:lnTo>
                  <a:pt x="396709" y="250190"/>
                </a:lnTo>
                <a:lnTo>
                  <a:pt x="426224" y="251460"/>
                </a:lnTo>
                <a:lnTo>
                  <a:pt x="421385" y="248920"/>
                </a:lnTo>
                <a:lnTo>
                  <a:pt x="415010" y="243840"/>
                </a:lnTo>
                <a:lnTo>
                  <a:pt x="417322" y="242570"/>
                </a:lnTo>
                <a:lnTo>
                  <a:pt x="426592" y="242570"/>
                </a:lnTo>
                <a:lnTo>
                  <a:pt x="446684" y="241300"/>
                </a:lnTo>
                <a:close/>
              </a:path>
              <a:path w="468630" h="251460">
                <a:moveTo>
                  <a:pt x="451802" y="241300"/>
                </a:moveTo>
                <a:lnTo>
                  <a:pt x="446684" y="241300"/>
                </a:lnTo>
                <a:lnTo>
                  <a:pt x="442721" y="245110"/>
                </a:lnTo>
                <a:lnTo>
                  <a:pt x="437629" y="251460"/>
                </a:lnTo>
                <a:lnTo>
                  <a:pt x="457606" y="251460"/>
                </a:lnTo>
                <a:lnTo>
                  <a:pt x="460971" y="246380"/>
                </a:lnTo>
                <a:lnTo>
                  <a:pt x="451802" y="241300"/>
                </a:lnTo>
                <a:close/>
              </a:path>
              <a:path w="468630" h="251460">
                <a:moveTo>
                  <a:pt x="26377" y="247650"/>
                </a:moveTo>
                <a:lnTo>
                  <a:pt x="25971" y="250190"/>
                </a:lnTo>
                <a:lnTo>
                  <a:pt x="27793" y="247760"/>
                </a:lnTo>
                <a:lnTo>
                  <a:pt x="26377" y="247650"/>
                </a:lnTo>
                <a:close/>
              </a:path>
              <a:path w="468630" h="251460">
                <a:moveTo>
                  <a:pt x="47902" y="238760"/>
                </a:moveTo>
                <a:lnTo>
                  <a:pt x="36817" y="238760"/>
                </a:lnTo>
                <a:lnTo>
                  <a:pt x="31686" y="242570"/>
                </a:lnTo>
                <a:lnTo>
                  <a:pt x="27793" y="247760"/>
                </a:lnTo>
                <a:lnTo>
                  <a:pt x="58991" y="250190"/>
                </a:lnTo>
                <a:lnTo>
                  <a:pt x="56083" y="246380"/>
                </a:lnTo>
                <a:lnTo>
                  <a:pt x="49309" y="241300"/>
                </a:lnTo>
                <a:lnTo>
                  <a:pt x="47902" y="238760"/>
                </a:lnTo>
                <a:close/>
              </a:path>
              <a:path w="468630" h="251460">
                <a:moveTo>
                  <a:pt x="145891" y="238760"/>
                </a:moveTo>
                <a:lnTo>
                  <a:pt x="82727" y="238760"/>
                </a:lnTo>
                <a:lnTo>
                  <a:pt x="77050" y="243840"/>
                </a:lnTo>
                <a:lnTo>
                  <a:pt x="75666" y="243840"/>
                </a:lnTo>
                <a:lnTo>
                  <a:pt x="74214" y="246380"/>
                </a:lnTo>
                <a:lnTo>
                  <a:pt x="76745" y="247650"/>
                </a:lnTo>
                <a:lnTo>
                  <a:pt x="87312" y="248920"/>
                </a:lnTo>
                <a:lnTo>
                  <a:pt x="99536" y="250190"/>
                </a:lnTo>
                <a:lnTo>
                  <a:pt x="105097" y="250190"/>
                </a:lnTo>
                <a:lnTo>
                  <a:pt x="105330" y="248920"/>
                </a:lnTo>
                <a:lnTo>
                  <a:pt x="101574" y="246380"/>
                </a:lnTo>
                <a:lnTo>
                  <a:pt x="94720" y="241300"/>
                </a:lnTo>
                <a:lnTo>
                  <a:pt x="93322" y="240030"/>
                </a:lnTo>
                <a:lnTo>
                  <a:pt x="141141" y="240030"/>
                </a:lnTo>
                <a:lnTo>
                  <a:pt x="145891" y="238760"/>
                </a:lnTo>
                <a:close/>
              </a:path>
              <a:path w="468630" h="251460">
                <a:moveTo>
                  <a:pt x="141141" y="240030"/>
                </a:moveTo>
                <a:lnTo>
                  <a:pt x="126871" y="240030"/>
                </a:lnTo>
                <a:lnTo>
                  <a:pt x="126687" y="241300"/>
                </a:lnTo>
                <a:lnTo>
                  <a:pt x="122313" y="243840"/>
                </a:lnTo>
                <a:lnTo>
                  <a:pt x="117561" y="247650"/>
                </a:lnTo>
                <a:lnTo>
                  <a:pt x="117297" y="250190"/>
                </a:lnTo>
                <a:lnTo>
                  <a:pt x="122710" y="250190"/>
                </a:lnTo>
                <a:lnTo>
                  <a:pt x="134988" y="248920"/>
                </a:lnTo>
                <a:lnTo>
                  <a:pt x="149650" y="248920"/>
                </a:lnTo>
                <a:lnTo>
                  <a:pt x="146405" y="246380"/>
                </a:lnTo>
                <a:lnTo>
                  <a:pt x="141639" y="241300"/>
                </a:lnTo>
                <a:lnTo>
                  <a:pt x="141141" y="240030"/>
                </a:lnTo>
                <a:close/>
              </a:path>
              <a:path w="468630" h="251460">
                <a:moveTo>
                  <a:pt x="283919" y="241300"/>
                </a:moveTo>
                <a:lnTo>
                  <a:pt x="263691" y="241300"/>
                </a:lnTo>
                <a:lnTo>
                  <a:pt x="263221" y="242570"/>
                </a:lnTo>
                <a:lnTo>
                  <a:pt x="258711" y="245110"/>
                </a:lnTo>
                <a:lnTo>
                  <a:pt x="257714" y="248920"/>
                </a:lnTo>
                <a:lnTo>
                  <a:pt x="261705" y="250190"/>
                </a:lnTo>
                <a:lnTo>
                  <a:pt x="285317" y="250190"/>
                </a:lnTo>
                <a:lnTo>
                  <a:pt x="283121" y="246380"/>
                </a:lnTo>
                <a:lnTo>
                  <a:pt x="280838" y="242570"/>
                </a:lnTo>
                <a:lnTo>
                  <a:pt x="283919" y="241300"/>
                </a:lnTo>
                <a:close/>
              </a:path>
              <a:path w="468630" h="251460">
                <a:moveTo>
                  <a:pt x="0" y="231140"/>
                </a:moveTo>
                <a:lnTo>
                  <a:pt x="5460" y="238760"/>
                </a:lnTo>
                <a:lnTo>
                  <a:pt x="3454" y="241300"/>
                </a:lnTo>
                <a:lnTo>
                  <a:pt x="11468" y="243840"/>
                </a:lnTo>
                <a:lnTo>
                  <a:pt x="19773" y="240030"/>
                </a:lnTo>
                <a:lnTo>
                  <a:pt x="36817" y="238760"/>
                </a:lnTo>
                <a:lnTo>
                  <a:pt x="450930" y="238760"/>
                </a:lnTo>
                <a:lnTo>
                  <a:pt x="450058" y="236220"/>
                </a:lnTo>
                <a:lnTo>
                  <a:pt x="20497" y="236220"/>
                </a:lnTo>
                <a:lnTo>
                  <a:pt x="15189" y="233680"/>
                </a:lnTo>
                <a:lnTo>
                  <a:pt x="0" y="231140"/>
                </a:lnTo>
                <a:close/>
              </a:path>
              <a:path w="468630" h="251460">
                <a:moveTo>
                  <a:pt x="302895" y="241300"/>
                </a:moveTo>
                <a:lnTo>
                  <a:pt x="292823" y="241300"/>
                </a:lnTo>
                <a:lnTo>
                  <a:pt x="295478" y="242570"/>
                </a:lnTo>
                <a:lnTo>
                  <a:pt x="302895" y="241300"/>
                </a:lnTo>
                <a:close/>
              </a:path>
              <a:path w="468630" h="251460">
                <a:moveTo>
                  <a:pt x="369201" y="241300"/>
                </a:moveTo>
                <a:lnTo>
                  <a:pt x="368706" y="242570"/>
                </a:lnTo>
                <a:lnTo>
                  <a:pt x="370357" y="242498"/>
                </a:lnTo>
                <a:lnTo>
                  <a:pt x="369201" y="241300"/>
                </a:lnTo>
                <a:close/>
              </a:path>
              <a:path w="468630" h="251460">
                <a:moveTo>
                  <a:pt x="370357" y="242498"/>
                </a:moveTo>
                <a:lnTo>
                  <a:pt x="368706" y="242570"/>
                </a:lnTo>
                <a:lnTo>
                  <a:pt x="370425" y="242570"/>
                </a:lnTo>
                <a:close/>
              </a:path>
              <a:path w="468630" h="251460">
                <a:moveTo>
                  <a:pt x="398094" y="241300"/>
                </a:moveTo>
                <a:lnTo>
                  <a:pt x="369201" y="241300"/>
                </a:lnTo>
                <a:lnTo>
                  <a:pt x="370357" y="242498"/>
                </a:lnTo>
                <a:lnTo>
                  <a:pt x="398094" y="241300"/>
                </a:lnTo>
                <a:close/>
              </a:path>
              <a:path w="468630" h="251460">
                <a:moveTo>
                  <a:pt x="450930" y="238760"/>
                </a:moveTo>
                <a:lnTo>
                  <a:pt x="145891" y="238760"/>
                </a:lnTo>
                <a:lnTo>
                  <a:pt x="156870" y="241300"/>
                </a:lnTo>
                <a:lnTo>
                  <a:pt x="174409" y="240030"/>
                </a:lnTo>
                <a:lnTo>
                  <a:pt x="451366" y="240030"/>
                </a:lnTo>
                <a:lnTo>
                  <a:pt x="450930" y="238760"/>
                </a:lnTo>
                <a:close/>
              </a:path>
              <a:path w="468630" h="251460">
                <a:moveTo>
                  <a:pt x="82727" y="238760"/>
                </a:moveTo>
                <a:lnTo>
                  <a:pt x="52627" y="238760"/>
                </a:lnTo>
                <a:lnTo>
                  <a:pt x="64249" y="240030"/>
                </a:lnTo>
                <a:lnTo>
                  <a:pt x="82727" y="238760"/>
                </a:lnTo>
                <a:close/>
              </a:path>
              <a:path w="468630" h="251460">
                <a:moveTo>
                  <a:pt x="466376" y="229870"/>
                </a:moveTo>
                <a:lnTo>
                  <a:pt x="447878" y="229870"/>
                </a:lnTo>
                <a:lnTo>
                  <a:pt x="455117" y="233680"/>
                </a:lnTo>
                <a:lnTo>
                  <a:pt x="464173" y="238760"/>
                </a:lnTo>
                <a:lnTo>
                  <a:pt x="468318" y="240030"/>
                </a:lnTo>
                <a:lnTo>
                  <a:pt x="468568" y="236220"/>
                </a:lnTo>
                <a:lnTo>
                  <a:pt x="466376" y="229870"/>
                </a:lnTo>
                <a:close/>
              </a:path>
              <a:path w="468630" h="251460">
                <a:moveTo>
                  <a:pt x="446692" y="215900"/>
                </a:moveTo>
                <a:lnTo>
                  <a:pt x="23075" y="215900"/>
                </a:lnTo>
                <a:lnTo>
                  <a:pt x="18884" y="226060"/>
                </a:lnTo>
                <a:lnTo>
                  <a:pt x="20497" y="236220"/>
                </a:lnTo>
                <a:lnTo>
                  <a:pt x="450058" y="236220"/>
                </a:lnTo>
                <a:lnTo>
                  <a:pt x="447878" y="229870"/>
                </a:lnTo>
                <a:lnTo>
                  <a:pt x="466376" y="229870"/>
                </a:lnTo>
                <a:lnTo>
                  <a:pt x="465937" y="228600"/>
                </a:lnTo>
                <a:lnTo>
                  <a:pt x="466106" y="226060"/>
                </a:lnTo>
                <a:lnTo>
                  <a:pt x="448602" y="226060"/>
                </a:lnTo>
                <a:lnTo>
                  <a:pt x="448894" y="220980"/>
                </a:lnTo>
                <a:lnTo>
                  <a:pt x="446692" y="215900"/>
                </a:lnTo>
                <a:close/>
              </a:path>
              <a:path w="468630" h="251460">
                <a:moveTo>
                  <a:pt x="466699" y="217170"/>
                </a:moveTo>
                <a:lnTo>
                  <a:pt x="457657" y="222250"/>
                </a:lnTo>
                <a:lnTo>
                  <a:pt x="448602" y="226060"/>
                </a:lnTo>
                <a:lnTo>
                  <a:pt x="466106" y="226060"/>
                </a:lnTo>
                <a:lnTo>
                  <a:pt x="466699" y="217170"/>
                </a:lnTo>
                <a:close/>
              </a:path>
              <a:path w="468630" h="251460">
                <a:moveTo>
                  <a:pt x="3301" y="201930"/>
                </a:moveTo>
                <a:lnTo>
                  <a:pt x="4102" y="213360"/>
                </a:lnTo>
                <a:lnTo>
                  <a:pt x="1422" y="223520"/>
                </a:lnTo>
                <a:lnTo>
                  <a:pt x="10820" y="219710"/>
                </a:lnTo>
                <a:lnTo>
                  <a:pt x="23075" y="215900"/>
                </a:lnTo>
                <a:lnTo>
                  <a:pt x="446692" y="215900"/>
                </a:lnTo>
                <a:lnTo>
                  <a:pt x="445592" y="213360"/>
                </a:lnTo>
                <a:lnTo>
                  <a:pt x="444947" y="210820"/>
                </a:lnTo>
                <a:lnTo>
                  <a:pt x="20942" y="210820"/>
                </a:lnTo>
                <a:lnTo>
                  <a:pt x="13195" y="207010"/>
                </a:lnTo>
                <a:lnTo>
                  <a:pt x="3301" y="201930"/>
                </a:lnTo>
                <a:close/>
              </a:path>
              <a:path w="468630" h="251460">
                <a:moveTo>
                  <a:pt x="459243" y="207010"/>
                </a:moveTo>
                <a:lnTo>
                  <a:pt x="443979" y="207010"/>
                </a:lnTo>
                <a:lnTo>
                  <a:pt x="458736" y="212090"/>
                </a:lnTo>
                <a:lnTo>
                  <a:pt x="459689" y="212090"/>
                </a:lnTo>
                <a:lnTo>
                  <a:pt x="459243" y="207010"/>
                </a:lnTo>
                <a:close/>
              </a:path>
              <a:path w="468630" h="251460">
                <a:moveTo>
                  <a:pt x="441382" y="189230"/>
                </a:moveTo>
                <a:lnTo>
                  <a:pt x="22694" y="189230"/>
                </a:lnTo>
                <a:lnTo>
                  <a:pt x="19773" y="200660"/>
                </a:lnTo>
                <a:lnTo>
                  <a:pt x="20942" y="210820"/>
                </a:lnTo>
                <a:lnTo>
                  <a:pt x="444947" y="210820"/>
                </a:lnTo>
                <a:lnTo>
                  <a:pt x="443979" y="207010"/>
                </a:lnTo>
                <a:lnTo>
                  <a:pt x="459243" y="207010"/>
                </a:lnTo>
                <a:lnTo>
                  <a:pt x="458686" y="200660"/>
                </a:lnTo>
                <a:lnTo>
                  <a:pt x="445376" y="200660"/>
                </a:lnTo>
                <a:lnTo>
                  <a:pt x="444004" y="198120"/>
                </a:lnTo>
                <a:lnTo>
                  <a:pt x="444436" y="197970"/>
                </a:lnTo>
                <a:lnTo>
                  <a:pt x="441382" y="189230"/>
                </a:lnTo>
                <a:close/>
              </a:path>
              <a:path w="468630" h="251460">
                <a:moveTo>
                  <a:pt x="4205" y="177800"/>
                </a:moveTo>
                <a:lnTo>
                  <a:pt x="3393" y="180340"/>
                </a:lnTo>
                <a:lnTo>
                  <a:pt x="4787" y="186690"/>
                </a:lnTo>
                <a:lnTo>
                  <a:pt x="1320" y="200660"/>
                </a:lnTo>
                <a:lnTo>
                  <a:pt x="12039" y="195580"/>
                </a:lnTo>
                <a:lnTo>
                  <a:pt x="22694" y="189230"/>
                </a:lnTo>
                <a:lnTo>
                  <a:pt x="441382" y="189230"/>
                </a:lnTo>
                <a:lnTo>
                  <a:pt x="439608" y="184150"/>
                </a:lnTo>
                <a:lnTo>
                  <a:pt x="17043" y="184150"/>
                </a:lnTo>
                <a:lnTo>
                  <a:pt x="8372" y="179070"/>
                </a:lnTo>
                <a:lnTo>
                  <a:pt x="4205" y="177800"/>
                </a:lnTo>
                <a:close/>
              </a:path>
              <a:path w="468630" h="251460">
                <a:moveTo>
                  <a:pt x="444436" y="197970"/>
                </a:moveTo>
                <a:lnTo>
                  <a:pt x="444004" y="198120"/>
                </a:lnTo>
                <a:lnTo>
                  <a:pt x="445376" y="200660"/>
                </a:lnTo>
                <a:lnTo>
                  <a:pt x="444436" y="197970"/>
                </a:lnTo>
                <a:close/>
              </a:path>
              <a:path w="468630" h="251460">
                <a:moveTo>
                  <a:pt x="455040" y="194310"/>
                </a:moveTo>
                <a:lnTo>
                  <a:pt x="444436" y="197970"/>
                </a:lnTo>
                <a:lnTo>
                  <a:pt x="445376" y="200660"/>
                </a:lnTo>
                <a:lnTo>
                  <a:pt x="458686" y="200660"/>
                </a:lnTo>
                <a:lnTo>
                  <a:pt x="458241" y="195580"/>
                </a:lnTo>
                <a:lnTo>
                  <a:pt x="455040" y="194310"/>
                </a:lnTo>
                <a:close/>
              </a:path>
              <a:path w="468630" h="251460">
                <a:moveTo>
                  <a:pt x="453774" y="180340"/>
                </a:moveTo>
                <a:lnTo>
                  <a:pt x="438276" y="180340"/>
                </a:lnTo>
                <a:lnTo>
                  <a:pt x="446366" y="184150"/>
                </a:lnTo>
                <a:lnTo>
                  <a:pt x="456133" y="187960"/>
                </a:lnTo>
                <a:lnTo>
                  <a:pt x="454482" y="182880"/>
                </a:lnTo>
                <a:lnTo>
                  <a:pt x="453774" y="180340"/>
                </a:lnTo>
                <a:close/>
              </a:path>
              <a:path w="468630" h="251460">
                <a:moveTo>
                  <a:pt x="436889" y="167640"/>
                </a:moveTo>
                <a:lnTo>
                  <a:pt x="20942" y="167640"/>
                </a:lnTo>
                <a:lnTo>
                  <a:pt x="20421" y="170180"/>
                </a:lnTo>
                <a:lnTo>
                  <a:pt x="19723" y="182880"/>
                </a:lnTo>
                <a:lnTo>
                  <a:pt x="17043" y="184150"/>
                </a:lnTo>
                <a:lnTo>
                  <a:pt x="439608" y="184150"/>
                </a:lnTo>
                <a:lnTo>
                  <a:pt x="438276" y="180340"/>
                </a:lnTo>
                <a:lnTo>
                  <a:pt x="453774" y="180340"/>
                </a:lnTo>
                <a:lnTo>
                  <a:pt x="452358" y="175260"/>
                </a:lnTo>
                <a:lnTo>
                  <a:pt x="438899" y="175260"/>
                </a:lnTo>
                <a:lnTo>
                  <a:pt x="436889" y="167640"/>
                </a:lnTo>
                <a:close/>
              </a:path>
              <a:path w="468630" h="251460">
                <a:moveTo>
                  <a:pt x="452196" y="168910"/>
                </a:moveTo>
                <a:lnTo>
                  <a:pt x="439623" y="173990"/>
                </a:lnTo>
                <a:lnTo>
                  <a:pt x="438899" y="175260"/>
                </a:lnTo>
                <a:lnTo>
                  <a:pt x="452358" y="175260"/>
                </a:lnTo>
                <a:lnTo>
                  <a:pt x="451650" y="172720"/>
                </a:lnTo>
                <a:lnTo>
                  <a:pt x="452196" y="168910"/>
                </a:lnTo>
                <a:close/>
              </a:path>
              <a:path w="468630" h="251460">
                <a:moveTo>
                  <a:pt x="3352" y="151130"/>
                </a:moveTo>
                <a:lnTo>
                  <a:pt x="5587" y="163830"/>
                </a:lnTo>
                <a:lnTo>
                  <a:pt x="3581" y="173990"/>
                </a:lnTo>
                <a:lnTo>
                  <a:pt x="11239" y="170180"/>
                </a:lnTo>
                <a:lnTo>
                  <a:pt x="20942" y="167640"/>
                </a:lnTo>
                <a:lnTo>
                  <a:pt x="436889" y="167640"/>
                </a:lnTo>
                <a:lnTo>
                  <a:pt x="435214" y="161290"/>
                </a:lnTo>
                <a:lnTo>
                  <a:pt x="21094" y="161290"/>
                </a:lnTo>
                <a:lnTo>
                  <a:pt x="16725" y="157480"/>
                </a:lnTo>
                <a:lnTo>
                  <a:pt x="3352" y="151130"/>
                </a:lnTo>
                <a:close/>
              </a:path>
              <a:path w="468630" h="251460">
                <a:moveTo>
                  <a:pt x="432059" y="142240"/>
                </a:moveTo>
                <a:lnTo>
                  <a:pt x="20815" y="142240"/>
                </a:lnTo>
                <a:lnTo>
                  <a:pt x="21462" y="143510"/>
                </a:lnTo>
                <a:lnTo>
                  <a:pt x="21212" y="154940"/>
                </a:lnTo>
                <a:lnTo>
                  <a:pt x="21094" y="161290"/>
                </a:lnTo>
                <a:lnTo>
                  <a:pt x="435214" y="161290"/>
                </a:lnTo>
                <a:lnTo>
                  <a:pt x="433539" y="154940"/>
                </a:lnTo>
                <a:lnTo>
                  <a:pt x="448607" y="154940"/>
                </a:lnTo>
                <a:lnTo>
                  <a:pt x="448101" y="152400"/>
                </a:lnTo>
                <a:lnTo>
                  <a:pt x="435203" y="152400"/>
                </a:lnTo>
                <a:lnTo>
                  <a:pt x="432059" y="142240"/>
                </a:lnTo>
                <a:close/>
              </a:path>
              <a:path w="468630" h="251460">
                <a:moveTo>
                  <a:pt x="448607" y="154940"/>
                </a:moveTo>
                <a:lnTo>
                  <a:pt x="433539" y="154940"/>
                </a:lnTo>
                <a:lnTo>
                  <a:pt x="440143" y="158750"/>
                </a:lnTo>
                <a:lnTo>
                  <a:pt x="450189" y="161290"/>
                </a:lnTo>
                <a:lnTo>
                  <a:pt x="449618" y="160020"/>
                </a:lnTo>
                <a:lnTo>
                  <a:pt x="448607" y="154940"/>
                </a:lnTo>
                <a:close/>
              </a:path>
              <a:path w="468630" h="251460">
                <a:moveTo>
                  <a:pt x="446163" y="143510"/>
                </a:moveTo>
                <a:lnTo>
                  <a:pt x="436714" y="147320"/>
                </a:lnTo>
                <a:lnTo>
                  <a:pt x="435203" y="152400"/>
                </a:lnTo>
                <a:lnTo>
                  <a:pt x="448101" y="152400"/>
                </a:lnTo>
                <a:lnTo>
                  <a:pt x="447090" y="147320"/>
                </a:lnTo>
                <a:lnTo>
                  <a:pt x="446163" y="143510"/>
                </a:lnTo>
                <a:close/>
              </a:path>
              <a:path w="468630" h="251460">
                <a:moveTo>
                  <a:pt x="7416" y="127000"/>
                </a:moveTo>
                <a:lnTo>
                  <a:pt x="6276" y="139700"/>
                </a:lnTo>
                <a:lnTo>
                  <a:pt x="5283" y="149860"/>
                </a:lnTo>
                <a:lnTo>
                  <a:pt x="11709" y="146050"/>
                </a:lnTo>
                <a:lnTo>
                  <a:pt x="20815" y="142240"/>
                </a:lnTo>
                <a:lnTo>
                  <a:pt x="432059" y="142240"/>
                </a:lnTo>
                <a:lnTo>
                  <a:pt x="429308" y="133350"/>
                </a:lnTo>
                <a:lnTo>
                  <a:pt x="21069" y="133350"/>
                </a:lnTo>
                <a:lnTo>
                  <a:pt x="11836" y="132080"/>
                </a:lnTo>
                <a:lnTo>
                  <a:pt x="7416" y="127000"/>
                </a:lnTo>
                <a:close/>
              </a:path>
              <a:path w="468630" h="251460">
                <a:moveTo>
                  <a:pt x="443395" y="129540"/>
                </a:moveTo>
                <a:lnTo>
                  <a:pt x="428129" y="129540"/>
                </a:lnTo>
                <a:lnTo>
                  <a:pt x="435254" y="134620"/>
                </a:lnTo>
                <a:lnTo>
                  <a:pt x="448170" y="139700"/>
                </a:lnTo>
                <a:lnTo>
                  <a:pt x="443395" y="129540"/>
                </a:lnTo>
                <a:close/>
              </a:path>
              <a:path w="468630" h="251460">
                <a:moveTo>
                  <a:pt x="426625" y="118110"/>
                </a:moveTo>
                <a:lnTo>
                  <a:pt x="20789" y="118110"/>
                </a:lnTo>
                <a:lnTo>
                  <a:pt x="21183" y="119380"/>
                </a:lnTo>
                <a:lnTo>
                  <a:pt x="21177" y="132080"/>
                </a:lnTo>
                <a:lnTo>
                  <a:pt x="21069" y="133350"/>
                </a:lnTo>
                <a:lnTo>
                  <a:pt x="429308" y="133350"/>
                </a:lnTo>
                <a:lnTo>
                  <a:pt x="428129" y="129540"/>
                </a:lnTo>
                <a:lnTo>
                  <a:pt x="443395" y="129540"/>
                </a:lnTo>
                <a:lnTo>
                  <a:pt x="442798" y="128270"/>
                </a:lnTo>
                <a:lnTo>
                  <a:pt x="442922" y="125730"/>
                </a:lnTo>
                <a:lnTo>
                  <a:pt x="428878" y="125730"/>
                </a:lnTo>
                <a:lnTo>
                  <a:pt x="426453" y="123190"/>
                </a:lnTo>
                <a:lnTo>
                  <a:pt x="427990" y="122726"/>
                </a:lnTo>
                <a:lnTo>
                  <a:pt x="426625" y="118110"/>
                </a:lnTo>
                <a:close/>
              </a:path>
              <a:path w="468630" h="251460">
                <a:moveTo>
                  <a:pt x="9575" y="104140"/>
                </a:moveTo>
                <a:lnTo>
                  <a:pt x="7569" y="114300"/>
                </a:lnTo>
                <a:lnTo>
                  <a:pt x="5511" y="125730"/>
                </a:lnTo>
                <a:lnTo>
                  <a:pt x="20789" y="118110"/>
                </a:lnTo>
                <a:lnTo>
                  <a:pt x="426625" y="118110"/>
                </a:lnTo>
                <a:lnTo>
                  <a:pt x="426250" y="116840"/>
                </a:lnTo>
                <a:lnTo>
                  <a:pt x="424948" y="111760"/>
                </a:lnTo>
                <a:lnTo>
                  <a:pt x="21412" y="111760"/>
                </a:lnTo>
                <a:lnTo>
                  <a:pt x="12801" y="106680"/>
                </a:lnTo>
                <a:lnTo>
                  <a:pt x="9575" y="104140"/>
                </a:lnTo>
                <a:close/>
              </a:path>
              <a:path w="468630" h="251460">
                <a:moveTo>
                  <a:pt x="427990" y="122726"/>
                </a:moveTo>
                <a:lnTo>
                  <a:pt x="426453" y="123190"/>
                </a:lnTo>
                <a:lnTo>
                  <a:pt x="428878" y="125730"/>
                </a:lnTo>
                <a:lnTo>
                  <a:pt x="427990" y="122726"/>
                </a:lnTo>
                <a:close/>
              </a:path>
              <a:path w="468630" h="251460">
                <a:moveTo>
                  <a:pt x="443293" y="118110"/>
                </a:moveTo>
                <a:lnTo>
                  <a:pt x="427990" y="122726"/>
                </a:lnTo>
                <a:lnTo>
                  <a:pt x="428878" y="125730"/>
                </a:lnTo>
                <a:lnTo>
                  <a:pt x="442922" y="125730"/>
                </a:lnTo>
                <a:lnTo>
                  <a:pt x="443293" y="118110"/>
                </a:lnTo>
                <a:close/>
              </a:path>
              <a:path w="468630" h="251460">
                <a:moveTo>
                  <a:pt x="437945" y="106680"/>
                </a:moveTo>
                <a:lnTo>
                  <a:pt x="423646" y="106680"/>
                </a:lnTo>
                <a:lnTo>
                  <a:pt x="427342" y="109220"/>
                </a:lnTo>
                <a:lnTo>
                  <a:pt x="437362" y="113030"/>
                </a:lnTo>
                <a:lnTo>
                  <a:pt x="439496" y="113030"/>
                </a:lnTo>
                <a:lnTo>
                  <a:pt x="437945" y="106680"/>
                </a:lnTo>
                <a:close/>
              </a:path>
              <a:path w="468630" h="251460">
                <a:moveTo>
                  <a:pt x="288634" y="7620"/>
                </a:moveTo>
                <a:lnTo>
                  <a:pt x="288335" y="101600"/>
                </a:lnTo>
                <a:lnTo>
                  <a:pt x="21656" y="101600"/>
                </a:lnTo>
                <a:lnTo>
                  <a:pt x="22377" y="106680"/>
                </a:lnTo>
                <a:lnTo>
                  <a:pt x="21412" y="111760"/>
                </a:lnTo>
                <a:lnTo>
                  <a:pt x="424948" y="111760"/>
                </a:lnTo>
                <a:lnTo>
                  <a:pt x="423646" y="106680"/>
                </a:lnTo>
                <a:lnTo>
                  <a:pt x="437945" y="106680"/>
                </a:lnTo>
                <a:lnTo>
                  <a:pt x="437015" y="102870"/>
                </a:lnTo>
                <a:lnTo>
                  <a:pt x="422135" y="102870"/>
                </a:lnTo>
                <a:lnTo>
                  <a:pt x="421964" y="101600"/>
                </a:lnTo>
                <a:lnTo>
                  <a:pt x="418363" y="82550"/>
                </a:lnTo>
                <a:lnTo>
                  <a:pt x="431825" y="82550"/>
                </a:lnTo>
                <a:lnTo>
                  <a:pt x="430733" y="77470"/>
                </a:lnTo>
                <a:lnTo>
                  <a:pt x="413727" y="77470"/>
                </a:lnTo>
                <a:lnTo>
                  <a:pt x="414934" y="68580"/>
                </a:lnTo>
                <a:lnTo>
                  <a:pt x="410070" y="59690"/>
                </a:lnTo>
                <a:lnTo>
                  <a:pt x="425729" y="59690"/>
                </a:lnTo>
                <a:lnTo>
                  <a:pt x="424427" y="53340"/>
                </a:lnTo>
                <a:lnTo>
                  <a:pt x="411759" y="53340"/>
                </a:lnTo>
                <a:lnTo>
                  <a:pt x="409384" y="45720"/>
                </a:lnTo>
                <a:lnTo>
                  <a:pt x="406971" y="36830"/>
                </a:lnTo>
                <a:lnTo>
                  <a:pt x="421260" y="36830"/>
                </a:lnTo>
                <a:lnTo>
                  <a:pt x="420662" y="33020"/>
                </a:lnTo>
                <a:lnTo>
                  <a:pt x="420152" y="29210"/>
                </a:lnTo>
                <a:lnTo>
                  <a:pt x="408965" y="29210"/>
                </a:lnTo>
                <a:lnTo>
                  <a:pt x="404647" y="27940"/>
                </a:lnTo>
                <a:lnTo>
                  <a:pt x="401573" y="13970"/>
                </a:lnTo>
                <a:lnTo>
                  <a:pt x="416217" y="13970"/>
                </a:lnTo>
                <a:lnTo>
                  <a:pt x="415493" y="10160"/>
                </a:lnTo>
                <a:lnTo>
                  <a:pt x="385991" y="10160"/>
                </a:lnTo>
                <a:lnTo>
                  <a:pt x="386898" y="8890"/>
                </a:lnTo>
                <a:lnTo>
                  <a:pt x="295973" y="8890"/>
                </a:lnTo>
                <a:lnTo>
                  <a:pt x="288634" y="7620"/>
                </a:lnTo>
                <a:close/>
              </a:path>
              <a:path w="468630" h="251460">
                <a:moveTo>
                  <a:pt x="434682" y="93980"/>
                </a:moveTo>
                <a:lnTo>
                  <a:pt x="428828" y="97790"/>
                </a:lnTo>
                <a:lnTo>
                  <a:pt x="423326" y="101600"/>
                </a:lnTo>
                <a:lnTo>
                  <a:pt x="422135" y="102870"/>
                </a:lnTo>
                <a:lnTo>
                  <a:pt x="437015" y="102870"/>
                </a:lnTo>
                <a:lnTo>
                  <a:pt x="436705" y="101600"/>
                </a:lnTo>
                <a:lnTo>
                  <a:pt x="434682" y="93980"/>
                </a:lnTo>
                <a:close/>
              </a:path>
              <a:path w="468630" h="251460">
                <a:moveTo>
                  <a:pt x="431825" y="82550"/>
                </a:moveTo>
                <a:lnTo>
                  <a:pt x="418363" y="82550"/>
                </a:lnTo>
                <a:lnTo>
                  <a:pt x="424433" y="86360"/>
                </a:lnTo>
                <a:lnTo>
                  <a:pt x="436270" y="90170"/>
                </a:lnTo>
                <a:lnTo>
                  <a:pt x="431825" y="82550"/>
                </a:lnTo>
                <a:close/>
              </a:path>
              <a:path w="468630" h="251460">
                <a:moveTo>
                  <a:pt x="432320" y="71120"/>
                </a:moveTo>
                <a:lnTo>
                  <a:pt x="413727" y="77470"/>
                </a:lnTo>
                <a:lnTo>
                  <a:pt x="430733" y="77470"/>
                </a:lnTo>
                <a:lnTo>
                  <a:pt x="432320" y="71120"/>
                </a:lnTo>
                <a:close/>
              </a:path>
              <a:path w="468630" h="251460">
                <a:moveTo>
                  <a:pt x="425729" y="59690"/>
                </a:moveTo>
                <a:lnTo>
                  <a:pt x="410070" y="59690"/>
                </a:lnTo>
                <a:lnTo>
                  <a:pt x="426821" y="66040"/>
                </a:lnTo>
                <a:lnTo>
                  <a:pt x="426250" y="62230"/>
                </a:lnTo>
                <a:lnTo>
                  <a:pt x="425729" y="59690"/>
                </a:lnTo>
                <a:close/>
              </a:path>
              <a:path w="468630" h="251460">
                <a:moveTo>
                  <a:pt x="423049" y="48260"/>
                </a:moveTo>
                <a:lnTo>
                  <a:pt x="417563" y="50800"/>
                </a:lnTo>
                <a:lnTo>
                  <a:pt x="412064" y="52070"/>
                </a:lnTo>
                <a:lnTo>
                  <a:pt x="411759" y="53340"/>
                </a:lnTo>
                <a:lnTo>
                  <a:pt x="424427" y="53340"/>
                </a:lnTo>
                <a:lnTo>
                  <a:pt x="424167" y="52070"/>
                </a:lnTo>
                <a:lnTo>
                  <a:pt x="423049" y="48260"/>
                </a:lnTo>
                <a:close/>
              </a:path>
              <a:path w="468630" h="251460">
                <a:moveTo>
                  <a:pt x="421260" y="36830"/>
                </a:moveTo>
                <a:lnTo>
                  <a:pt x="406971" y="36830"/>
                </a:lnTo>
                <a:lnTo>
                  <a:pt x="409981" y="38100"/>
                </a:lnTo>
                <a:lnTo>
                  <a:pt x="416674" y="40640"/>
                </a:lnTo>
                <a:lnTo>
                  <a:pt x="422059" y="41910"/>
                </a:lnTo>
                <a:lnTo>
                  <a:pt x="421260" y="36830"/>
                </a:lnTo>
                <a:close/>
              </a:path>
              <a:path w="468630" h="251460">
                <a:moveTo>
                  <a:pt x="419303" y="22860"/>
                </a:moveTo>
                <a:lnTo>
                  <a:pt x="414439" y="25400"/>
                </a:lnTo>
                <a:lnTo>
                  <a:pt x="408965" y="29210"/>
                </a:lnTo>
                <a:lnTo>
                  <a:pt x="420152" y="29210"/>
                </a:lnTo>
                <a:lnTo>
                  <a:pt x="419303" y="22860"/>
                </a:lnTo>
                <a:close/>
              </a:path>
              <a:path w="468630" h="251460">
                <a:moveTo>
                  <a:pt x="416217" y="13970"/>
                </a:moveTo>
                <a:lnTo>
                  <a:pt x="401573" y="13970"/>
                </a:lnTo>
                <a:lnTo>
                  <a:pt x="405485" y="15240"/>
                </a:lnTo>
                <a:lnTo>
                  <a:pt x="412305" y="17780"/>
                </a:lnTo>
                <a:lnTo>
                  <a:pt x="416941" y="17780"/>
                </a:lnTo>
                <a:lnTo>
                  <a:pt x="416217" y="13970"/>
                </a:lnTo>
                <a:close/>
              </a:path>
              <a:path w="468630" h="251460">
                <a:moveTo>
                  <a:pt x="395465" y="8890"/>
                </a:moveTo>
                <a:lnTo>
                  <a:pt x="385991" y="10160"/>
                </a:lnTo>
                <a:lnTo>
                  <a:pt x="401053" y="10160"/>
                </a:lnTo>
                <a:lnTo>
                  <a:pt x="395465" y="8890"/>
                </a:lnTo>
                <a:close/>
              </a:path>
              <a:path w="468630" h="251460">
                <a:moveTo>
                  <a:pt x="414769" y="6350"/>
                </a:moveTo>
                <a:lnTo>
                  <a:pt x="405790" y="6350"/>
                </a:lnTo>
                <a:lnTo>
                  <a:pt x="401053" y="10160"/>
                </a:lnTo>
                <a:lnTo>
                  <a:pt x="415493" y="10160"/>
                </a:lnTo>
                <a:lnTo>
                  <a:pt x="414769" y="6350"/>
                </a:lnTo>
                <a:close/>
              </a:path>
              <a:path w="468630" h="251460">
                <a:moveTo>
                  <a:pt x="313143" y="0"/>
                </a:moveTo>
                <a:lnTo>
                  <a:pt x="288661" y="0"/>
                </a:lnTo>
                <a:lnTo>
                  <a:pt x="288651" y="2540"/>
                </a:lnTo>
                <a:lnTo>
                  <a:pt x="289648" y="3810"/>
                </a:lnTo>
                <a:lnTo>
                  <a:pt x="295973" y="8890"/>
                </a:lnTo>
                <a:lnTo>
                  <a:pt x="359778" y="8890"/>
                </a:lnTo>
                <a:lnTo>
                  <a:pt x="346875" y="7620"/>
                </a:lnTo>
                <a:lnTo>
                  <a:pt x="308444" y="7620"/>
                </a:lnTo>
                <a:lnTo>
                  <a:pt x="309244" y="5080"/>
                </a:lnTo>
                <a:lnTo>
                  <a:pt x="313143" y="0"/>
                </a:lnTo>
                <a:close/>
              </a:path>
              <a:path w="468630" h="251460">
                <a:moveTo>
                  <a:pt x="366623" y="0"/>
                </a:moveTo>
                <a:lnTo>
                  <a:pt x="365531" y="1270"/>
                </a:lnTo>
                <a:lnTo>
                  <a:pt x="368896" y="5080"/>
                </a:lnTo>
                <a:lnTo>
                  <a:pt x="372325" y="7620"/>
                </a:lnTo>
                <a:lnTo>
                  <a:pt x="372643" y="8890"/>
                </a:lnTo>
                <a:lnTo>
                  <a:pt x="386898" y="8890"/>
                </a:lnTo>
                <a:lnTo>
                  <a:pt x="392341" y="1270"/>
                </a:lnTo>
                <a:lnTo>
                  <a:pt x="390055" y="1270"/>
                </a:lnTo>
                <a:lnTo>
                  <a:pt x="366623" y="0"/>
                </a:lnTo>
                <a:close/>
              </a:path>
              <a:path w="468630" h="251460">
                <a:moveTo>
                  <a:pt x="329285" y="0"/>
                </a:moveTo>
                <a:lnTo>
                  <a:pt x="325437" y="0"/>
                </a:lnTo>
                <a:lnTo>
                  <a:pt x="333260" y="7620"/>
                </a:lnTo>
                <a:lnTo>
                  <a:pt x="348907" y="7620"/>
                </a:lnTo>
                <a:lnTo>
                  <a:pt x="352945" y="1270"/>
                </a:lnTo>
                <a:lnTo>
                  <a:pt x="349605" y="1270"/>
                </a:lnTo>
                <a:lnTo>
                  <a:pt x="329285" y="0"/>
                </a:lnTo>
                <a:close/>
              </a:path>
            </a:pathLst>
          </a:custGeom>
          <a:solidFill>
            <a:srgbClr val="FFFFFF"/>
          </a:solidFill>
        </p:spPr>
        <p:txBody>
          <a:bodyPr wrap="square" lIns="0" tIns="0" rIns="0" bIns="0" rtlCol="0"/>
          <a:lstStyle/>
          <a:p>
            <a:endParaRPr/>
          </a:p>
        </p:txBody>
      </p:sp>
      <p:sp>
        <p:nvSpPr>
          <p:cNvPr id="626" name="object 626"/>
          <p:cNvSpPr/>
          <p:nvPr/>
        </p:nvSpPr>
        <p:spPr>
          <a:xfrm>
            <a:off x="1944991" y="4913795"/>
            <a:ext cx="1905" cy="1270"/>
          </a:xfrm>
          <a:custGeom>
            <a:avLst/>
            <a:gdLst/>
            <a:ahLst/>
            <a:cxnLst/>
            <a:rect l="l" t="t" r="r" b="b"/>
            <a:pathLst>
              <a:path w="1905" h="1270">
                <a:moveTo>
                  <a:pt x="0" y="0"/>
                </a:moveTo>
                <a:lnTo>
                  <a:pt x="170" y="912"/>
                </a:lnTo>
                <a:lnTo>
                  <a:pt x="1361" y="0"/>
                </a:lnTo>
              </a:path>
            </a:pathLst>
          </a:custGeom>
          <a:ln w="5308">
            <a:solidFill>
              <a:srgbClr val="231F20"/>
            </a:solidFill>
          </a:ln>
        </p:spPr>
        <p:txBody>
          <a:bodyPr wrap="square" lIns="0" tIns="0" rIns="0" bIns="0" rtlCol="0"/>
          <a:lstStyle/>
          <a:p>
            <a:endParaRPr/>
          </a:p>
        </p:txBody>
      </p:sp>
      <p:sp>
        <p:nvSpPr>
          <p:cNvPr id="627" name="object 627"/>
          <p:cNvSpPr/>
          <p:nvPr/>
        </p:nvSpPr>
        <p:spPr>
          <a:xfrm>
            <a:off x="1523027" y="4913795"/>
            <a:ext cx="468630" cy="150495"/>
          </a:xfrm>
          <a:custGeom>
            <a:avLst/>
            <a:gdLst/>
            <a:ahLst/>
            <a:cxnLst/>
            <a:rect l="l" t="t" r="r" b="b"/>
            <a:pathLst>
              <a:path w="468630" h="150495">
                <a:moveTo>
                  <a:pt x="436705" y="0"/>
                </a:moveTo>
                <a:lnTo>
                  <a:pt x="437083" y="1446"/>
                </a:lnTo>
                <a:lnTo>
                  <a:pt x="439496" y="10628"/>
                </a:lnTo>
                <a:lnTo>
                  <a:pt x="437362" y="10768"/>
                </a:lnTo>
                <a:lnTo>
                  <a:pt x="427342" y="7161"/>
                </a:lnTo>
                <a:lnTo>
                  <a:pt x="423646" y="5510"/>
                </a:lnTo>
                <a:lnTo>
                  <a:pt x="426250" y="14628"/>
                </a:lnTo>
                <a:lnTo>
                  <a:pt x="428878" y="23734"/>
                </a:lnTo>
                <a:lnTo>
                  <a:pt x="426453" y="21753"/>
                </a:lnTo>
                <a:lnTo>
                  <a:pt x="434886" y="19213"/>
                </a:lnTo>
                <a:lnTo>
                  <a:pt x="443293" y="16673"/>
                </a:lnTo>
                <a:lnTo>
                  <a:pt x="442798" y="26579"/>
                </a:lnTo>
                <a:lnTo>
                  <a:pt x="448170" y="37615"/>
                </a:lnTo>
                <a:lnTo>
                  <a:pt x="435254" y="32294"/>
                </a:lnTo>
                <a:lnTo>
                  <a:pt x="428129" y="28332"/>
                </a:lnTo>
                <a:lnTo>
                  <a:pt x="431660" y="39178"/>
                </a:lnTo>
                <a:lnTo>
                  <a:pt x="435203" y="50087"/>
                </a:lnTo>
                <a:lnTo>
                  <a:pt x="436714" y="45896"/>
                </a:lnTo>
                <a:lnTo>
                  <a:pt x="441451" y="43915"/>
                </a:lnTo>
                <a:lnTo>
                  <a:pt x="446163" y="41921"/>
                </a:lnTo>
                <a:lnTo>
                  <a:pt x="447090" y="45070"/>
                </a:lnTo>
                <a:lnTo>
                  <a:pt x="448348" y="51560"/>
                </a:lnTo>
                <a:lnTo>
                  <a:pt x="449618" y="58024"/>
                </a:lnTo>
                <a:lnTo>
                  <a:pt x="450189" y="60082"/>
                </a:lnTo>
                <a:lnTo>
                  <a:pt x="440143" y="56615"/>
                </a:lnTo>
                <a:lnTo>
                  <a:pt x="433539" y="53681"/>
                </a:lnTo>
                <a:lnTo>
                  <a:pt x="436219" y="63574"/>
                </a:lnTo>
                <a:lnTo>
                  <a:pt x="438899" y="73468"/>
                </a:lnTo>
                <a:lnTo>
                  <a:pt x="439623" y="71715"/>
                </a:lnTo>
                <a:lnTo>
                  <a:pt x="445922" y="69531"/>
                </a:lnTo>
                <a:lnTo>
                  <a:pt x="452196" y="67372"/>
                </a:lnTo>
                <a:lnTo>
                  <a:pt x="451650" y="71093"/>
                </a:lnTo>
                <a:lnTo>
                  <a:pt x="453059" y="75944"/>
                </a:lnTo>
                <a:lnTo>
                  <a:pt x="454482" y="80757"/>
                </a:lnTo>
                <a:lnTo>
                  <a:pt x="456133" y="86549"/>
                </a:lnTo>
                <a:lnTo>
                  <a:pt x="446366" y="82396"/>
                </a:lnTo>
                <a:lnTo>
                  <a:pt x="438276" y="78611"/>
                </a:lnTo>
                <a:lnTo>
                  <a:pt x="441820" y="88708"/>
                </a:lnTo>
                <a:lnTo>
                  <a:pt x="445376" y="98804"/>
                </a:lnTo>
                <a:lnTo>
                  <a:pt x="444004" y="96950"/>
                </a:lnTo>
                <a:lnTo>
                  <a:pt x="449516" y="94981"/>
                </a:lnTo>
                <a:lnTo>
                  <a:pt x="455040" y="93000"/>
                </a:lnTo>
                <a:lnTo>
                  <a:pt x="458241" y="93216"/>
                </a:lnTo>
                <a:lnTo>
                  <a:pt x="458965" y="102004"/>
                </a:lnTo>
                <a:lnTo>
                  <a:pt x="459689" y="110806"/>
                </a:lnTo>
                <a:lnTo>
                  <a:pt x="458736" y="110844"/>
                </a:lnTo>
                <a:lnTo>
                  <a:pt x="451345" y="108291"/>
                </a:lnTo>
                <a:lnTo>
                  <a:pt x="443979" y="105726"/>
                </a:lnTo>
                <a:lnTo>
                  <a:pt x="445592" y="111491"/>
                </a:lnTo>
                <a:lnTo>
                  <a:pt x="447230" y="115479"/>
                </a:lnTo>
                <a:lnTo>
                  <a:pt x="448894" y="119467"/>
                </a:lnTo>
                <a:lnTo>
                  <a:pt x="448602" y="123912"/>
                </a:lnTo>
                <a:lnTo>
                  <a:pt x="457657" y="119899"/>
                </a:lnTo>
                <a:lnTo>
                  <a:pt x="466699" y="115860"/>
                </a:lnTo>
                <a:lnTo>
                  <a:pt x="465937" y="127366"/>
                </a:lnTo>
                <a:lnTo>
                  <a:pt x="468568" y="134990"/>
                </a:lnTo>
                <a:lnTo>
                  <a:pt x="468318" y="138063"/>
                </a:lnTo>
                <a:lnTo>
                  <a:pt x="464173" y="137064"/>
                </a:lnTo>
                <a:lnTo>
                  <a:pt x="455117" y="132472"/>
                </a:lnTo>
                <a:lnTo>
                  <a:pt x="447878" y="128281"/>
                </a:lnTo>
                <a:lnTo>
                  <a:pt x="451802" y="139863"/>
                </a:lnTo>
                <a:lnTo>
                  <a:pt x="460971" y="145007"/>
                </a:lnTo>
                <a:lnTo>
                  <a:pt x="457606" y="149426"/>
                </a:lnTo>
                <a:lnTo>
                  <a:pt x="450659" y="149299"/>
                </a:lnTo>
                <a:lnTo>
                  <a:pt x="443788" y="149185"/>
                </a:lnTo>
                <a:lnTo>
                  <a:pt x="437629" y="150303"/>
                </a:lnTo>
                <a:lnTo>
                  <a:pt x="442721" y="142886"/>
                </a:lnTo>
                <a:lnTo>
                  <a:pt x="446684" y="139127"/>
                </a:lnTo>
                <a:lnTo>
                  <a:pt x="426592" y="140460"/>
                </a:lnTo>
                <a:lnTo>
                  <a:pt x="417322" y="140308"/>
                </a:lnTo>
                <a:lnTo>
                  <a:pt x="415010" y="142479"/>
                </a:lnTo>
                <a:lnTo>
                  <a:pt x="421385" y="147280"/>
                </a:lnTo>
                <a:lnTo>
                  <a:pt x="426224" y="149680"/>
                </a:lnTo>
                <a:lnTo>
                  <a:pt x="407047" y="148779"/>
                </a:lnTo>
                <a:lnTo>
                  <a:pt x="396709" y="148277"/>
                </a:lnTo>
                <a:lnTo>
                  <a:pt x="392961" y="147582"/>
                </a:lnTo>
                <a:lnTo>
                  <a:pt x="393554" y="145910"/>
                </a:lnTo>
                <a:lnTo>
                  <a:pt x="396239" y="142479"/>
                </a:lnTo>
                <a:lnTo>
                  <a:pt x="398094" y="139647"/>
                </a:lnTo>
                <a:lnTo>
                  <a:pt x="383387" y="140244"/>
                </a:lnTo>
                <a:lnTo>
                  <a:pt x="368706" y="140854"/>
                </a:lnTo>
                <a:lnTo>
                  <a:pt x="369201" y="139152"/>
                </a:lnTo>
                <a:lnTo>
                  <a:pt x="375323" y="146378"/>
                </a:lnTo>
                <a:lnTo>
                  <a:pt x="376808" y="149172"/>
                </a:lnTo>
                <a:lnTo>
                  <a:pt x="361505" y="148728"/>
                </a:lnTo>
                <a:lnTo>
                  <a:pt x="346125" y="148309"/>
                </a:lnTo>
                <a:lnTo>
                  <a:pt x="344741" y="148639"/>
                </a:lnTo>
                <a:lnTo>
                  <a:pt x="351193" y="142136"/>
                </a:lnTo>
                <a:lnTo>
                  <a:pt x="353098" y="139698"/>
                </a:lnTo>
                <a:lnTo>
                  <a:pt x="338366" y="139914"/>
                </a:lnTo>
                <a:lnTo>
                  <a:pt x="323684" y="140104"/>
                </a:lnTo>
                <a:lnTo>
                  <a:pt x="322414" y="139825"/>
                </a:lnTo>
                <a:lnTo>
                  <a:pt x="330199" y="146023"/>
                </a:lnTo>
                <a:lnTo>
                  <a:pt x="332930" y="149515"/>
                </a:lnTo>
                <a:lnTo>
                  <a:pt x="316737" y="148093"/>
                </a:lnTo>
                <a:lnTo>
                  <a:pt x="305917" y="147737"/>
                </a:lnTo>
                <a:lnTo>
                  <a:pt x="300012" y="147597"/>
                </a:lnTo>
                <a:lnTo>
                  <a:pt x="305180" y="142619"/>
                </a:lnTo>
                <a:lnTo>
                  <a:pt x="310311" y="137628"/>
                </a:lnTo>
                <a:lnTo>
                  <a:pt x="295478" y="140422"/>
                </a:lnTo>
                <a:lnTo>
                  <a:pt x="292823" y="140079"/>
                </a:lnTo>
                <a:lnTo>
                  <a:pt x="289027" y="139648"/>
                </a:lnTo>
                <a:lnTo>
                  <a:pt x="283919" y="139552"/>
                </a:lnTo>
                <a:lnTo>
                  <a:pt x="280838" y="140847"/>
                </a:lnTo>
                <a:lnTo>
                  <a:pt x="283121" y="144588"/>
                </a:lnTo>
                <a:lnTo>
                  <a:pt x="285317" y="148081"/>
                </a:lnTo>
                <a:lnTo>
                  <a:pt x="281901" y="148888"/>
                </a:lnTo>
                <a:lnTo>
                  <a:pt x="276295" y="148411"/>
                </a:lnTo>
                <a:lnTo>
                  <a:pt x="271919" y="148055"/>
                </a:lnTo>
                <a:lnTo>
                  <a:pt x="267502" y="148346"/>
                </a:lnTo>
                <a:lnTo>
                  <a:pt x="261705" y="148225"/>
                </a:lnTo>
                <a:lnTo>
                  <a:pt x="257714" y="146853"/>
                </a:lnTo>
                <a:lnTo>
                  <a:pt x="258711" y="143394"/>
                </a:lnTo>
                <a:lnTo>
                  <a:pt x="263221" y="141221"/>
                </a:lnTo>
                <a:lnTo>
                  <a:pt x="263691" y="140112"/>
                </a:lnTo>
                <a:lnTo>
                  <a:pt x="259192" y="139720"/>
                </a:lnTo>
                <a:lnTo>
                  <a:pt x="248792" y="139698"/>
                </a:lnTo>
                <a:lnTo>
                  <a:pt x="238656" y="139668"/>
                </a:lnTo>
                <a:lnTo>
                  <a:pt x="234519" y="140039"/>
                </a:lnTo>
                <a:lnTo>
                  <a:pt x="234728" y="141647"/>
                </a:lnTo>
                <a:lnTo>
                  <a:pt x="237629" y="145324"/>
                </a:lnTo>
                <a:lnTo>
                  <a:pt x="242493" y="149833"/>
                </a:lnTo>
                <a:lnTo>
                  <a:pt x="223786" y="147851"/>
                </a:lnTo>
                <a:lnTo>
                  <a:pt x="212477" y="149002"/>
                </a:lnTo>
                <a:lnTo>
                  <a:pt x="207700" y="148772"/>
                </a:lnTo>
                <a:lnTo>
                  <a:pt x="208550" y="146608"/>
                </a:lnTo>
                <a:lnTo>
                  <a:pt x="214121" y="141959"/>
                </a:lnTo>
                <a:lnTo>
                  <a:pt x="219506" y="139495"/>
                </a:lnTo>
                <a:lnTo>
                  <a:pt x="203377" y="139241"/>
                </a:lnTo>
                <a:lnTo>
                  <a:pt x="187274" y="139000"/>
                </a:lnTo>
                <a:lnTo>
                  <a:pt x="187109" y="139241"/>
                </a:lnTo>
                <a:lnTo>
                  <a:pt x="192290" y="144257"/>
                </a:lnTo>
                <a:lnTo>
                  <a:pt x="197472" y="149261"/>
                </a:lnTo>
                <a:lnTo>
                  <a:pt x="184696" y="148220"/>
                </a:lnTo>
                <a:lnTo>
                  <a:pt x="178942" y="147826"/>
                </a:lnTo>
                <a:lnTo>
                  <a:pt x="173240" y="147445"/>
                </a:lnTo>
                <a:lnTo>
                  <a:pt x="161607" y="149439"/>
                </a:lnTo>
                <a:lnTo>
                  <a:pt x="168033" y="143622"/>
                </a:lnTo>
                <a:lnTo>
                  <a:pt x="174409" y="137793"/>
                </a:lnTo>
                <a:lnTo>
                  <a:pt x="156870" y="139076"/>
                </a:lnTo>
                <a:lnTo>
                  <a:pt x="145891" y="137583"/>
                </a:lnTo>
                <a:lnTo>
                  <a:pt x="141141" y="137607"/>
                </a:lnTo>
                <a:lnTo>
                  <a:pt x="141639" y="139620"/>
                </a:lnTo>
                <a:lnTo>
                  <a:pt x="146405" y="144092"/>
                </a:lnTo>
                <a:lnTo>
                  <a:pt x="152895" y="149172"/>
                </a:lnTo>
                <a:lnTo>
                  <a:pt x="134988" y="147597"/>
                </a:lnTo>
                <a:lnTo>
                  <a:pt x="122710" y="148432"/>
                </a:lnTo>
                <a:lnTo>
                  <a:pt x="117297" y="148174"/>
                </a:lnTo>
                <a:lnTo>
                  <a:pt x="117561" y="146342"/>
                </a:lnTo>
                <a:lnTo>
                  <a:pt x="122313" y="142454"/>
                </a:lnTo>
                <a:lnTo>
                  <a:pt x="126687" y="139779"/>
                </a:lnTo>
                <a:lnTo>
                  <a:pt x="126871" y="138485"/>
                </a:lnTo>
                <a:lnTo>
                  <a:pt x="121718" y="138211"/>
                </a:lnTo>
                <a:lnTo>
                  <a:pt x="110083" y="138593"/>
                </a:lnTo>
                <a:lnTo>
                  <a:pt x="98177" y="137772"/>
                </a:lnTo>
                <a:lnTo>
                  <a:pt x="93322" y="138071"/>
                </a:lnTo>
                <a:lnTo>
                  <a:pt x="94720" y="140006"/>
                </a:lnTo>
                <a:lnTo>
                  <a:pt x="101574" y="144092"/>
                </a:lnTo>
                <a:lnTo>
                  <a:pt x="105330" y="146695"/>
                </a:lnTo>
                <a:lnTo>
                  <a:pt x="105097" y="147913"/>
                </a:lnTo>
                <a:lnTo>
                  <a:pt x="99536" y="148062"/>
                </a:lnTo>
                <a:lnTo>
                  <a:pt x="87312" y="147458"/>
                </a:lnTo>
                <a:lnTo>
                  <a:pt x="76745" y="146094"/>
                </a:lnTo>
                <a:lnTo>
                  <a:pt x="74214" y="144195"/>
                </a:lnTo>
                <a:lnTo>
                  <a:pt x="75666" y="142509"/>
                </a:lnTo>
                <a:lnTo>
                  <a:pt x="77050" y="141781"/>
                </a:lnTo>
                <a:lnTo>
                  <a:pt x="82727" y="136955"/>
                </a:lnTo>
                <a:lnTo>
                  <a:pt x="64249" y="138453"/>
                </a:lnTo>
                <a:lnTo>
                  <a:pt x="52627" y="136718"/>
                </a:lnTo>
                <a:lnTo>
                  <a:pt x="47902" y="136763"/>
                </a:lnTo>
                <a:lnTo>
                  <a:pt x="49309" y="139148"/>
                </a:lnTo>
                <a:lnTo>
                  <a:pt x="56083" y="144435"/>
                </a:lnTo>
                <a:lnTo>
                  <a:pt x="58991" y="148169"/>
                </a:lnTo>
                <a:lnTo>
                  <a:pt x="42671" y="146848"/>
                </a:lnTo>
                <a:lnTo>
                  <a:pt x="26377" y="145489"/>
                </a:lnTo>
                <a:lnTo>
                  <a:pt x="25971" y="148067"/>
                </a:lnTo>
                <a:lnTo>
                  <a:pt x="31686" y="140943"/>
                </a:lnTo>
                <a:lnTo>
                  <a:pt x="36817" y="136650"/>
                </a:lnTo>
                <a:lnTo>
                  <a:pt x="19773" y="137780"/>
                </a:lnTo>
                <a:lnTo>
                  <a:pt x="11468" y="142454"/>
                </a:lnTo>
                <a:lnTo>
                  <a:pt x="3454" y="139901"/>
                </a:lnTo>
                <a:lnTo>
                  <a:pt x="4470" y="138136"/>
                </a:lnTo>
                <a:lnTo>
                  <a:pt x="5460" y="136345"/>
                </a:lnTo>
                <a:lnTo>
                  <a:pt x="0" y="129195"/>
                </a:lnTo>
                <a:lnTo>
                  <a:pt x="7569" y="130262"/>
                </a:lnTo>
                <a:lnTo>
                  <a:pt x="15189" y="131354"/>
                </a:lnTo>
                <a:lnTo>
                  <a:pt x="20497" y="134339"/>
                </a:lnTo>
                <a:lnTo>
                  <a:pt x="18884" y="124699"/>
                </a:lnTo>
                <a:lnTo>
                  <a:pt x="23075" y="113485"/>
                </a:lnTo>
                <a:lnTo>
                  <a:pt x="10820" y="118553"/>
                </a:lnTo>
                <a:lnTo>
                  <a:pt x="1422" y="121728"/>
                </a:lnTo>
                <a:lnTo>
                  <a:pt x="4102" y="111466"/>
                </a:lnTo>
                <a:lnTo>
                  <a:pt x="3301" y="100696"/>
                </a:lnTo>
                <a:lnTo>
                  <a:pt x="13195" y="105827"/>
                </a:lnTo>
                <a:lnTo>
                  <a:pt x="20942" y="109383"/>
                </a:lnTo>
                <a:lnTo>
                  <a:pt x="19773" y="99058"/>
                </a:lnTo>
                <a:lnTo>
                  <a:pt x="22694" y="87946"/>
                </a:lnTo>
                <a:lnTo>
                  <a:pt x="12039" y="93216"/>
                </a:lnTo>
                <a:lnTo>
                  <a:pt x="1320" y="98487"/>
                </a:lnTo>
                <a:lnTo>
                  <a:pt x="4787" y="85329"/>
                </a:lnTo>
                <a:lnTo>
                  <a:pt x="3393" y="78188"/>
                </a:lnTo>
                <a:lnTo>
                  <a:pt x="4205" y="75441"/>
                </a:lnTo>
                <a:lnTo>
                  <a:pt x="8372" y="76759"/>
                </a:lnTo>
                <a:lnTo>
                  <a:pt x="17043" y="81811"/>
                </a:lnTo>
                <a:lnTo>
                  <a:pt x="19723" y="81367"/>
                </a:lnTo>
                <a:lnTo>
                  <a:pt x="20091" y="74814"/>
                </a:lnTo>
                <a:lnTo>
                  <a:pt x="20421" y="68261"/>
                </a:lnTo>
                <a:lnTo>
                  <a:pt x="20942" y="65454"/>
                </a:lnTo>
                <a:lnTo>
                  <a:pt x="11239" y="68769"/>
                </a:lnTo>
                <a:lnTo>
                  <a:pt x="3581" y="72159"/>
                </a:lnTo>
                <a:lnTo>
                  <a:pt x="5587" y="61669"/>
                </a:lnTo>
                <a:lnTo>
                  <a:pt x="3352" y="49807"/>
                </a:lnTo>
                <a:lnTo>
                  <a:pt x="16725" y="55840"/>
                </a:lnTo>
                <a:lnTo>
                  <a:pt x="21094" y="59053"/>
                </a:lnTo>
                <a:lnTo>
                  <a:pt x="21259" y="50531"/>
                </a:lnTo>
                <a:lnTo>
                  <a:pt x="21462" y="41997"/>
                </a:lnTo>
                <a:lnTo>
                  <a:pt x="20815" y="40244"/>
                </a:lnTo>
                <a:lnTo>
                  <a:pt x="11709" y="43800"/>
                </a:lnTo>
                <a:lnTo>
                  <a:pt x="5283" y="48436"/>
                </a:lnTo>
                <a:lnTo>
                  <a:pt x="6400" y="36612"/>
                </a:lnTo>
                <a:lnTo>
                  <a:pt x="7416" y="24814"/>
                </a:lnTo>
                <a:lnTo>
                  <a:pt x="11836" y="29919"/>
                </a:lnTo>
                <a:lnTo>
                  <a:pt x="16446" y="30884"/>
                </a:lnTo>
                <a:lnTo>
                  <a:pt x="21069" y="31875"/>
                </a:lnTo>
                <a:lnTo>
                  <a:pt x="21285" y="29500"/>
                </a:lnTo>
                <a:lnTo>
                  <a:pt x="21234" y="23722"/>
                </a:lnTo>
                <a:lnTo>
                  <a:pt x="21183" y="17956"/>
                </a:lnTo>
                <a:lnTo>
                  <a:pt x="20789" y="16140"/>
                </a:lnTo>
                <a:lnTo>
                  <a:pt x="13220" y="19531"/>
                </a:lnTo>
                <a:lnTo>
                  <a:pt x="5511" y="23569"/>
                </a:lnTo>
                <a:lnTo>
                  <a:pt x="7569" y="12647"/>
                </a:lnTo>
                <a:lnTo>
                  <a:pt x="9575" y="1751"/>
                </a:lnTo>
                <a:lnTo>
                  <a:pt x="12801" y="4418"/>
                </a:lnTo>
                <a:lnTo>
                  <a:pt x="17119" y="7212"/>
                </a:lnTo>
                <a:lnTo>
                  <a:pt x="21412" y="9980"/>
                </a:lnTo>
                <a:lnTo>
                  <a:pt x="22377" y="4735"/>
                </a:lnTo>
                <a:lnTo>
                  <a:pt x="21656" y="0"/>
                </a:lnTo>
              </a:path>
            </a:pathLst>
          </a:custGeom>
          <a:ln w="5308">
            <a:solidFill>
              <a:srgbClr val="231F20"/>
            </a:solidFill>
          </a:ln>
        </p:spPr>
        <p:txBody>
          <a:bodyPr wrap="square" lIns="0" tIns="0" rIns="0" bIns="0" rtlCol="0"/>
          <a:lstStyle/>
          <a:p>
            <a:endParaRPr/>
          </a:p>
        </p:txBody>
      </p:sp>
      <p:sp>
        <p:nvSpPr>
          <p:cNvPr id="628" name="object 628"/>
          <p:cNvSpPr/>
          <p:nvPr/>
        </p:nvSpPr>
        <p:spPr>
          <a:xfrm>
            <a:off x="1809007" y="4809213"/>
            <a:ext cx="153378" cy="107236"/>
          </a:xfrm>
          <a:prstGeom prst="rect">
            <a:avLst/>
          </a:prstGeom>
          <a:blipFill>
            <a:blip r:embed="rId18" cstate="print"/>
            <a:stretch>
              <a:fillRect/>
            </a:stretch>
          </a:blipFill>
        </p:spPr>
        <p:txBody>
          <a:bodyPr wrap="square" lIns="0" tIns="0" rIns="0" bIns="0" rtlCol="0"/>
          <a:lstStyle/>
          <a:p>
            <a:endParaRPr/>
          </a:p>
        </p:txBody>
      </p:sp>
      <p:sp>
        <p:nvSpPr>
          <p:cNvPr id="629" name="object 629"/>
          <p:cNvSpPr/>
          <p:nvPr/>
        </p:nvSpPr>
        <p:spPr>
          <a:xfrm>
            <a:off x="1101625" y="4913795"/>
            <a:ext cx="468630" cy="147955"/>
          </a:xfrm>
          <a:custGeom>
            <a:avLst/>
            <a:gdLst/>
            <a:ahLst/>
            <a:cxnLst/>
            <a:rect l="l" t="t" r="r" b="b"/>
            <a:pathLst>
              <a:path w="468630" h="147954">
                <a:moveTo>
                  <a:pt x="237790" y="145535"/>
                </a:moveTo>
                <a:lnTo>
                  <a:pt x="221183" y="145535"/>
                </a:lnTo>
                <a:lnTo>
                  <a:pt x="239560" y="147427"/>
                </a:lnTo>
                <a:lnTo>
                  <a:pt x="237790" y="145535"/>
                </a:lnTo>
                <a:close/>
              </a:path>
              <a:path w="468630" h="147954">
                <a:moveTo>
                  <a:pt x="148412" y="145687"/>
                </a:moveTo>
                <a:lnTo>
                  <a:pt x="132435" y="145687"/>
                </a:lnTo>
                <a:lnTo>
                  <a:pt x="150114" y="147173"/>
                </a:lnTo>
                <a:lnTo>
                  <a:pt x="148412" y="145687"/>
                </a:lnTo>
                <a:close/>
              </a:path>
              <a:path w="468630" h="147954">
                <a:moveTo>
                  <a:pt x="193469" y="145700"/>
                </a:moveTo>
                <a:lnTo>
                  <a:pt x="176364" y="145700"/>
                </a:lnTo>
                <a:lnTo>
                  <a:pt x="182067" y="146056"/>
                </a:lnTo>
                <a:lnTo>
                  <a:pt x="194691" y="147059"/>
                </a:lnTo>
                <a:lnTo>
                  <a:pt x="193469" y="145700"/>
                </a:lnTo>
                <a:close/>
              </a:path>
              <a:path w="468630" h="147954">
                <a:moveTo>
                  <a:pt x="449864" y="135731"/>
                </a:moveTo>
                <a:lnTo>
                  <a:pt x="445020" y="135731"/>
                </a:lnTo>
                <a:lnTo>
                  <a:pt x="440499" y="139515"/>
                </a:lnTo>
                <a:lnTo>
                  <a:pt x="434454" y="146983"/>
                </a:lnTo>
                <a:lnTo>
                  <a:pt x="440728" y="145840"/>
                </a:lnTo>
                <a:lnTo>
                  <a:pt x="454643" y="145840"/>
                </a:lnTo>
                <a:lnTo>
                  <a:pt x="458495" y="141560"/>
                </a:lnTo>
                <a:lnTo>
                  <a:pt x="450075" y="136493"/>
                </a:lnTo>
                <a:lnTo>
                  <a:pt x="449980" y="136299"/>
                </a:lnTo>
                <a:lnTo>
                  <a:pt x="449864" y="135731"/>
                </a:lnTo>
                <a:close/>
              </a:path>
              <a:path w="468630" h="147954">
                <a:moveTo>
                  <a:pt x="298632" y="136823"/>
                </a:moveTo>
                <a:lnTo>
                  <a:pt x="185864" y="136823"/>
                </a:lnTo>
                <a:lnTo>
                  <a:pt x="217982" y="137140"/>
                </a:lnTo>
                <a:lnTo>
                  <a:pt x="212280" y="139655"/>
                </a:lnTo>
                <a:lnTo>
                  <a:pt x="206068" y="144340"/>
                </a:lnTo>
                <a:lnTo>
                  <a:pt x="204925" y="146515"/>
                </a:lnTo>
                <a:lnTo>
                  <a:pt x="209685" y="146729"/>
                </a:lnTo>
                <a:lnTo>
                  <a:pt x="221183" y="145535"/>
                </a:lnTo>
                <a:lnTo>
                  <a:pt x="237790" y="145535"/>
                </a:lnTo>
                <a:lnTo>
                  <a:pt x="235343" y="142919"/>
                </a:lnTo>
                <a:lnTo>
                  <a:pt x="232980" y="139325"/>
                </a:lnTo>
                <a:lnTo>
                  <a:pt x="232933" y="137629"/>
                </a:lnTo>
                <a:lnTo>
                  <a:pt x="237118" y="137236"/>
                </a:lnTo>
                <a:lnTo>
                  <a:pt x="281706" y="137188"/>
                </a:lnTo>
                <a:lnTo>
                  <a:pt x="282373" y="136920"/>
                </a:lnTo>
                <a:lnTo>
                  <a:pt x="298119" y="136920"/>
                </a:lnTo>
                <a:lnTo>
                  <a:pt x="298632" y="136823"/>
                </a:lnTo>
                <a:close/>
              </a:path>
              <a:path w="468630" h="147954">
                <a:moveTo>
                  <a:pt x="449688" y="134867"/>
                </a:moveTo>
                <a:lnTo>
                  <a:pt x="308991" y="134867"/>
                </a:lnTo>
                <a:lnTo>
                  <a:pt x="297332" y="144913"/>
                </a:lnTo>
                <a:lnTo>
                  <a:pt x="314032" y="145332"/>
                </a:lnTo>
                <a:lnTo>
                  <a:pt x="329996" y="146678"/>
                </a:lnTo>
                <a:lnTo>
                  <a:pt x="327723" y="143198"/>
                </a:lnTo>
                <a:lnTo>
                  <a:pt x="320725" y="137013"/>
                </a:lnTo>
                <a:lnTo>
                  <a:pt x="337367" y="137013"/>
                </a:lnTo>
                <a:lnTo>
                  <a:pt x="351434" y="136734"/>
                </a:lnTo>
                <a:lnTo>
                  <a:pt x="367332" y="136734"/>
                </a:lnTo>
                <a:lnTo>
                  <a:pt x="367601" y="136112"/>
                </a:lnTo>
                <a:lnTo>
                  <a:pt x="439639" y="136112"/>
                </a:lnTo>
                <a:lnTo>
                  <a:pt x="445020" y="135731"/>
                </a:lnTo>
                <a:lnTo>
                  <a:pt x="449864" y="135731"/>
                </a:lnTo>
                <a:lnTo>
                  <a:pt x="449688" y="134867"/>
                </a:lnTo>
                <a:close/>
              </a:path>
              <a:path w="468630" h="147954">
                <a:moveTo>
                  <a:pt x="49021" y="135146"/>
                </a:moveTo>
                <a:lnTo>
                  <a:pt x="35763" y="135146"/>
                </a:lnTo>
                <a:lnTo>
                  <a:pt x="30000" y="139515"/>
                </a:lnTo>
                <a:lnTo>
                  <a:pt x="26577" y="143198"/>
                </a:lnTo>
                <a:lnTo>
                  <a:pt x="26579" y="144608"/>
                </a:lnTo>
                <a:lnTo>
                  <a:pt x="30898" y="144878"/>
                </a:lnTo>
                <a:lnTo>
                  <a:pt x="40259" y="145319"/>
                </a:lnTo>
                <a:lnTo>
                  <a:pt x="56400" y="146602"/>
                </a:lnTo>
                <a:lnTo>
                  <a:pt x="54008" y="142919"/>
                </a:lnTo>
                <a:lnTo>
                  <a:pt x="53885" y="142790"/>
                </a:lnTo>
                <a:lnTo>
                  <a:pt x="47901" y="137559"/>
                </a:lnTo>
                <a:lnTo>
                  <a:pt x="46820" y="135177"/>
                </a:lnTo>
                <a:lnTo>
                  <a:pt x="49021" y="135146"/>
                </a:lnTo>
                <a:close/>
              </a:path>
              <a:path w="468630" h="147954">
                <a:moveTo>
                  <a:pt x="140015" y="136313"/>
                </a:moveTo>
                <a:lnTo>
                  <a:pt x="120422" y="136313"/>
                </a:lnTo>
                <a:lnTo>
                  <a:pt x="125539" y="136566"/>
                </a:lnTo>
                <a:lnTo>
                  <a:pt x="125189" y="137861"/>
                </a:lnTo>
                <a:lnTo>
                  <a:pt x="120472" y="140557"/>
                </a:lnTo>
                <a:lnTo>
                  <a:pt x="115194" y="144487"/>
                </a:lnTo>
                <a:lnTo>
                  <a:pt x="114681" y="146332"/>
                </a:lnTo>
                <a:lnTo>
                  <a:pt x="120054" y="146572"/>
                </a:lnTo>
                <a:lnTo>
                  <a:pt x="132435" y="145687"/>
                </a:lnTo>
                <a:lnTo>
                  <a:pt x="148412" y="145687"/>
                </a:lnTo>
                <a:lnTo>
                  <a:pt x="144180" y="141966"/>
                </a:lnTo>
                <a:lnTo>
                  <a:pt x="140244" y="137729"/>
                </a:lnTo>
                <a:lnTo>
                  <a:pt x="140117" y="137236"/>
                </a:lnTo>
                <a:lnTo>
                  <a:pt x="140015" y="136313"/>
                </a:lnTo>
                <a:close/>
              </a:path>
              <a:path w="468630" h="147954">
                <a:moveTo>
                  <a:pt x="434258" y="136493"/>
                </a:moveTo>
                <a:lnTo>
                  <a:pt x="396405" y="136493"/>
                </a:lnTo>
                <a:lnTo>
                  <a:pt x="393846" y="139655"/>
                </a:lnTo>
                <a:lnTo>
                  <a:pt x="391017" y="142790"/>
                </a:lnTo>
                <a:lnTo>
                  <a:pt x="390411" y="144049"/>
                </a:lnTo>
                <a:lnTo>
                  <a:pt x="390302" y="144487"/>
                </a:lnTo>
                <a:lnTo>
                  <a:pt x="393860" y="145152"/>
                </a:lnTo>
                <a:lnTo>
                  <a:pt x="409207" y="145842"/>
                </a:lnTo>
                <a:lnTo>
                  <a:pt x="423113" y="146437"/>
                </a:lnTo>
                <a:lnTo>
                  <a:pt x="418630" y="144049"/>
                </a:lnTo>
                <a:lnTo>
                  <a:pt x="413033" y="139325"/>
                </a:lnTo>
                <a:lnTo>
                  <a:pt x="415531" y="137077"/>
                </a:lnTo>
                <a:lnTo>
                  <a:pt x="426007" y="137077"/>
                </a:lnTo>
                <a:lnTo>
                  <a:pt x="434258" y="136493"/>
                </a:lnTo>
                <a:close/>
              </a:path>
              <a:path w="468630" h="147954">
                <a:moveTo>
                  <a:pt x="139977" y="135969"/>
                </a:moveTo>
                <a:lnTo>
                  <a:pt x="73655" y="135969"/>
                </a:lnTo>
                <a:lnTo>
                  <a:pt x="78512" y="136031"/>
                </a:lnTo>
                <a:lnTo>
                  <a:pt x="78563" y="137407"/>
                </a:lnTo>
                <a:lnTo>
                  <a:pt x="75336" y="140099"/>
                </a:lnTo>
                <a:lnTo>
                  <a:pt x="73848" y="140836"/>
                </a:lnTo>
                <a:lnTo>
                  <a:pt x="72158" y="142536"/>
                </a:lnTo>
                <a:lnTo>
                  <a:pt x="74425" y="144434"/>
                </a:lnTo>
                <a:lnTo>
                  <a:pt x="84810" y="145764"/>
                </a:lnTo>
                <a:lnTo>
                  <a:pt x="96927" y="146310"/>
                </a:lnTo>
                <a:lnTo>
                  <a:pt x="102501" y="146132"/>
                </a:lnTo>
                <a:lnTo>
                  <a:pt x="102830" y="145152"/>
                </a:lnTo>
                <a:lnTo>
                  <a:pt x="102875" y="144878"/>
                </a:lnTo>
                <a:lnTo>
                  <a:pt x="99542" y="142309"/>
                </a:lnTo>
                <a:lnTo>
                  <a:pt x="93210" y="138230"/>
                </a:lnTo>
                <a:lnTo>
                  <a:pt x="92062" y="136299"/>
                </a:lnTo>
                <a:lnTo>
                  <a:pt x="96949" y="135976"/>
                </a:lnTo>
                <a:lnTo>
                  <a:pt x="139978" y="135976"/>
                </a:lnTo>
                <a:close/>
              </a:path>
              <a:path w="468630" h="147954">
                <a:moveTo>
                  <a:pt x="282335" y="145522"/>
                </a:moveTo>
                <a:lnTo>
                  <a:pt x="269201" y="145522"/>
                </a:lnTo>
                <a:lnTo>
                  <a:pt x="273529" y="145842"/>
                </a:lnTo>
                <a:lnTo>
                  <a:pt x="279068" y="146288"/>
                </a:lnTo>
                <a:lnTo>
                  <a:pt x="282335" y="145522"/>
                </a:lnTo>
                <a:close/>
              </a:path>
              <a:path w="468630" h="147954">
                <a:moveTo>
                  <a:pt x="373564" y="145421"/>
                </a:moveTo>
                <a:lnTo>
                  <a:pt x="343344" y="145421"/>
                </a:lnTo>
                <a:lnTo>
                  <a:pt x="373849" y="146145"/>
                </a:lnTo>
                <a:lnTo>
                  <a:pt x="373564" y="145421"/>
                </a:lnTo>
                <a:close/>
              </a:path>
              <a:path w="468630" h="147954">
                <a:moveTo>
                  <a:pt x="454643" y="145840"/>
                </a:moveTo>
                <a:lnTo>
                  <a:pt x="440728" y="145840"/>
                </a:lnTo>
                <a:lnTo>
                  <a:pt x="454494" y="146005"/>
                </a:lnTo>
                <a:lnTo>
                  <a:pt x="454643" y="145840"/>
                </a:lnTo>
                <a:close/>
              </a:path>
              <a:path w="468630" h="147954">
                <a:moveTo>
                  <a:pt x="281706" y="137188"/>
                </a:moveTo>
                <a:lnTo>
                  <a:pt x="257615" y="137188"/>
                </a:lnTo>
                <a:lnTo>
                  <a:pt x="262058" y="137559"/>
                </a:lnTo>
                <a:lnTo>
                  <a:pt x="261443" y="138674"/>
                </a:lnTo>
                <a:lnTo>
                  <a:pt x="256654" y="140874"/>
                </a:lnTo>
                <a:lnTo>
                  <a:pt x="255182" y="144351"/>
                </a:lnTo>
                <a:lnTo>
                  <a:pt x="258984" y="145713"/>
                </a:lnTo>
                <a:lnTo>
                  <a:pt x="264758" y="145818"/>
                </a:lnTo>
                <a:lnTo>
                  <a:pt x="269201" y="145522"/>
                </a:lnTo>
                <a:lnTo>
                  <a:pt x="282335" y="145522"/>
                </a:lnTo>
                <a:lnTo>
                  <a:pt x="282594" y="145462"/>
                </a:lnTo>
                <a:lnTo>
                  <a:pt x="279114" y="138230"/>
                </a:lnTo>
                <a:lnTo>
                  <a:pt x="281706" y="137188"/>
                </a:lnTo>
                <a:close/>
              </a:path>
              <a:path w="468630" h="147954">
                <a:moveTo>
                  <a:pt x="367332" y="136734"/>
                </a:moveTo>
                <a:lnTo>
                  <a:pt x="351434" y="136734"/>
                </a:lnTo>
                <a:lnTo>
                  <a:pt x="349156" y="139236"/>
                </a:lnTo>
                <a:lnTo>
                  <a:pt x="341909" y="145751"/>
                </a:lnTo>
                <a:lnTo>
                  <a:pt x="343344" y="145421"/>
                </a:lnTo>
                <a:lnTo>
                  <a:pt x="373564" y="145421"/>
                </a:lnTo>
                <a:lnTo>
                  <a:pt x="372745" y="143338"/>
                </a:lnTo>
                <a:lnTo>
                  <a:pt x="368812" y="137813"/>
                </a:lnTo>
                <a:lnTo>
                  <a:pt x="366864" y="137813"/>
                </a:lnTo>
                <a:lnTo>
                  <a:pt x="367332" y="136734"/>
                </a:lnTo>
                <a:close/>
              </a:path>
              <a:path w="468630" h="147954">
                <a:moveTo>
                  <a:pt x="185794" y="136905"/>
                </a:moveTo>
                <a:lnTo>
                  <a:pt x="158104" y="136905"/>
                </a:lnTo>
                <a:lnTo>
                  <a:pt x="163409" y="137080"/>
                </a:lnTo>
                <a:lnTo>
                  <a:pt x="167369" y="138355"/>
                </a:lnTo>
                <a:lnTo>
                  <a:pt x="165970" y="141560"/>
                </a:lnTo>
                <a:lnTo>
                  <a:pt x="163775" y="144608"/>
                </a:lnTo>
                <a:lnTo>
                  <a:pt x="166338" y="145684"/>
                </a:lnTo>
                <a:lnTo>
                  <a:pt x="171321" y="145728"/>
                </a:lnTo>
                <a:lnTo>
                  <a:pt x="193469" y="145700"/>
                </a:lnTo>
                <a:lnTo>
                  <a:pt x="185753" y="137166"/>
                </a:lnTo>
                <a:lnTo>
                  <a:pt x="185794" y="136905"/>
                </a:lnTo>
                <a:close/>
              </a:path>
              <a:path w="468630" h="147954">
                <a:moveTo>
                  <a:pt x="0" y="127819"/>
                </a:moveTo>
                <a:lnTo>
                  <a:pt x="4391" y="134867"/>
                </a:lnTo>
                <a:lnTo>
                  <a:pt x="4386" y="135112"/>
                </a:lnTo>
                <a:lnTo>
                  <a:pt x="1930" y="138563"/>
                </a:lnTo>
                <a:lnTo>
                  <a:pt x="9652" y="141077"/>
                </a:lnTo>
                <a:lnTo>
                  <a:pt x="18580" y="136378"/>
                </a:lnTo>
                <a:lnTo>
                  <a:pt x="35763" y="135146"/>
                </a:lnTo>
                <a:lnTo>
                  <a:pt x="49021" y="135146"/>
                </a:lnTo>
                <a:lnTo>
                  <a:pt x="51555" y="135112"/>
                </a:lnTo>
                <a:lnTo>
                  <a:pt x="307695" y="135112"/>
                </a:lnTo>
                <a:lnTo>
                  <a:pt x="308991" y="134867"/>
                </a:lnTo>
                <a:lnTo>
                  <a:pt x="449688" y="134867"/>
                </a:lnTo>
                <a:lnTo>
                  <a:pt x="449285" y="132886"/>
                </a:lnTo>
                <a:lnTo>
                  <a:pt x="19773" y="132886"/>
                </a:lnTo>
                <a:lnTo>
                  <a:pt x="14859" y="129939"/>
                </a:lnTo>
                <a:lnTo>
                  <a:pt x="0" y="127819"/>
                </a:lnTo>
                <a:close/>
              </a:path>
              <a:path w="468630" h="147954">
                <a:moveTo>
                  <a:pt x="367601" y="136112"/>
                </a:moveTo>
                <a:lnTo>
                  <a:pt x="366864" y="137813"/>
                </a:lnTo>
                <a:lnTo>
                  <a:pt x="368752" y="137729"/>
                </a:lnTo>
                <a:lnTo>
                  <a:pt x="367601" y="136112"/>
                </a:lnTo>
                <a:close/>
              </a:path>
              <a:path w="468630" h="147954">
                <a:moveTo>
                  <a:pt x="368752" y="137729"/>
                </a:moveTo>
                <a:lnTo>
                  <a:pt x="366864" y="137813"/>
                </a:lnTo>
                <a:lnTo>
                  <a:pt x="368812" y="137813"/>
                </a:lnTo>
                <a:close/>
              </a:path>
              <a:path w="468630" h="147954">
                <a:moveTo>
                  <a:pt x="298119" y="136920"/>
                </a:moveTo>
                <a:lnTo>
                  <a:pt x="282373" y="136920"/>
                </a:lnTo>
                <a:lnTo>
                  <a:pt x="287463" y="136993"/>
                </a:lnTo>
                <a:lnTo>
                  <a:pt x="291185" y="137407"/>
                </a:lnTo>
                <a:lnTo>
                  <a:pt x="293789" y="137737"/>
                </a:lnTo>
                <a:lnTo>
                  <a:pt x="298119" y="136920"/>
                </a:lnTo>
                <a:close/>
              </a:path>
              <a:path w="468630" h="147954">
                <a:moveTo>
                  <a:pt x="439639" y="136112"/>
                </a:moveTo>
                <a:lnTo>
                  <a:pt x="367601" y="136112"/>
                </a:lnTo>
                <a:lnTo>
                  <a:pt x="368752" y="137729"/>
                </a:lnTo>
                <a:lnTo>
                  <a:pt x="396405" y="136493"/>
                </a:lnTo>
                <a:lnTo>
                  <a:pt x="434258" y="136493"/>
                </a:lnTo>
                <a:lnTo>
                  <a:pt x="439639" y="136112"/>
                </a:lnTo>
                <a:close/>
              </a:path>
              <a:path w="468630" h="147954">
                <a:moveTo>
                  <a:pt x="337367" y="137013"/>
                </a:moveTo>
                <a:lnTo>
                  <a:pt x="320725" y="137013"/>
                </a:lnTo>
                <a:lnTo>
                  <a:pt x="321983" y="137293"/>
                </a:lnTo>
                <a:lnTo>
                  <a:pt x="337367" y="137013"/>
                </a:lnTo>
                <a:close/>
              </a:path>
              <a:path w="468630" h="147954">
                <a:moveTo>
                  <a:pt x="426007" y="137077"/>
                </a:moveTo>
                <a:lnTo>
                  <a:pt x="415531" y="137077"/>
                </a:lnTo>
                <a:lnTo>
                  <a:pt x="424751" y="137166"/>
                </a:lnTo>
                <a:lnTo>
                  <a:pt x="426007" y="137077"/>
                </a:lnTo>
                <a:close/>
              </a:path>
              <a:path w="468630" h="147954">
                <a:moveTo>
                  <a:pt x="305232" y="135577"/>
                </a:moveTo>
                <a:lnTo>
                  <a:pt x="144686" y="135577"/>
                </a:lnTo>
                <a:lnTo>
                  <a:pt x="155448" y="137026"/>
                </a:lnTo>
                <a:lnTo>
                  <a:pt x="158104" y="136905"/>
                </a:lnTo>
                <a:lnTo>
                  <a:pt x="185794" y="136905"/>
                </a:lnTo>
                <a:lnTo>
                  <a:pt x="298699" y="136810"/>
                </a:lnTo>
                <a:lnTo>
                  <a:pt x="305232" y="135577"/>
                </a:lnTo>
                <a:close/>
              </a:path>
              <a:path w="468630" h="147954">
                <a:moveTo>
                  <a:pt x="307695" y="135112"/>
                </a:moveTo>
                <a:lnTo>
                  <a:pt x="51555" y="135112"/>
                </a:lnTo>
                <a:lnTo>
                  <a:pt x="62953" y="136810"/>
                </a:lnTo>
                <a:lnTo>
                  <a:pt x="73655" y="135969"/>
                </a:lnTo>
                <a:lnTo>
                  <a:pt x="139977" y="135969"/>
                </a:lnTo>
                <a:lnTo>
                  <a:pt x="139939" y="135623"/>
                </a:lnTo>
                <a:lnTo>
                  <a:pt x="305232" y="135577"/>
                </a:lnTo>
                <a:lnTo>
                  <a:pt x="307695" y="135112"/>
                </a:lnTo>
                <a:close/>
              </a:path>
              <a:path w="468630" h="147954">
                <a:moveTo>
                  <a:pt x="139978" y="135976"/>
                </a:moveTo>
                <a:lnTo>
                  <a:pt x="96949" y="135976"/>
                </a:lnTo>
                <a:lnTo>
                  <a:pt x="108737" y="136747"/>
                </a:lnTo>
                <a:lnTo>
                  <a:pt x="120422" y="136313"/>
                </a:lnTo>
                <a:lnTo>
                  <a:pt x="140015" y="136313"/>
                </a:lnTo>
                <a:lnTo>
                  <a:pt x="139978" y="135976"/>
                </a:lnTo>
                <a:close/>
              </a:path>
              <a:path w="468630" h="147954">
                <a:moveTo>
                  <a:pt x="465997" y="124847"/>
                </a:moveTo>
                <a:lnTo>
                  <a:pt x="447649" y="124847"/>
                </a:lnTo>
                <a:lnTo>
                  <a:pt x="454317" y="129025"/>
                </a:lnTo>
                <a:lnTo>
                  <a:pt x="462761" y="133595"/>
                </a:lnTo>
                <a:lnTo>
                  <a:pt x="466771" y="134580"/>
                </a:lnTo>
                <a:lnTo>
                  <a:pt x="467420" y="131495"/>
                </a:lnTo>
                <a:lnTo>
                  <a:pt x="465997" y="124847"/>
                </a:lnTo>
                <a:close/>
              </a:path>
              <a:path w="468630" h="147954">
                <a:moveTo>
                  <a:pt x="448705" y="111969"/>
                </a:moveTo>
                <a:lnTo>
                  <a:pt x="25120" y="111969"/>
                </a:lnTo>
                <a:lnTo>
                  <a:pt x="19392" y="123247"/>
                </a:lnTo>
                <a:lnTo>
                  <a:pt x="19773" y="132886"/>
                </a:lnTo>
                <a:lnTo>
                  <a:pt x="449285" y="132886"/>
                </a:lnTo>
                <a:lnTo>
                  <a:pt x="447649" y="124847"/>
                </a:lnTo>
                <a:lnTo>
                  <a:pt x="465997" y="124847"/>
                </a:lnTo>
                <a:lnTo>
                  <a:pt x="465908" y="123247"/>
                </a:lnTo>
                <a:lnTo>
                  <a:pt x="466476" y="120453"/>
                </a:lnTo>
                <a:lnTo>
                  <a:pt x="448970" y="120453"/>
                </a:lnTo>
                <a:lnTo>
                  <a:pt x="449834" y="115995"/>
                </a:lnTo>
                <a:lnTo>
                  <a:pt x="448705" y="111969"/>
                </a:lnTo>
                <a:close/>
              </a:path>
              <a:path w="468630" h="147954">
                <a:moveTo>
                  <a:pt x="468134" y="112286"/>
                </a:moveTo>
                <a:lnTo>
                  <a:pt x="448970" y="120453"/>
                </a:lnTo>
                <a:lnTo>
                  <a:pt x="466476" y="120453"/>
                </a:lnTo>
                <a:lnTo>
                  <a:pt x="468134" y="112286"/>
                </a:lnTo>
                <a:close/>
              </a:path>
              <a:path w="468630" h="147954">
                <a:moveTo>
                  <a:pt x="7112" y="99244"/>
                </a:moveTo>
                <a:lnTo>
                  <a:pt x="6426" y="110051"/>
                </a:lnTo>
                <a:lnTo>
                  <a:pt x="2400" y="120338"/>
                </a:lnTo>
                <a:lnTo>
                  <a:pt x="12204" y="117112"/>
                </a:lnTo>
                <a:lnTo>
                  <a:pt x="25120" y="111969"/>
                </a:lnTo>
                <a:lnTo>
                  <a:pt x="448705" y="111969"/>
                </a:lnTo>
                <a:lnTo>
                  <a:pt x="447624" y="108007"/>
                </a:lnTo>
                <a:lnTo>
                  <a:pt x="447604" y="107867"/>
                </a:lnTo>
                <a:lnTo>
                  <a:pt x="23558" y="107867"/>
                </a:lnTo>
                <a:lnTo>
                  <a:pt x="16319" y="104336"/>
                </a:lnTo>
                <a:lnTo>
                  <a:pt x="7112" y="99244"/>
                </a:lnTo>
                <a:close/>
              </a:path>
              <a:path w="468630" h="147954">
                <a:moveTo>
                  <a:pt x="447186" y="86366"/>
                </a:moveTo>
                <a:lnTo>
                  <a:pt x="28232" y="86366"/>
                </a:lnTo>
                <a:lnTo>
                  <a:pt x="23761" y="97516"/>
                </a:lnTo>
                <a:lnTo>
                  <a:pt x="23558" y="107867"/>
                </a:lnTo>
                <a:lnTo>
                  <a:pt x="447604" y="107867"/>
                </a:lnTo>
                <a:lnTo>
                  <a:pt x="446811" y="102215"/>
                </a:lnTo>
                <a:lnTo>
                  <a:pt x="462066" y="102215"/>
                </a:lnTo>
                <a:lnTo>
                  <a:pt x="462421" y="95268"/>
                </a:lnTo>
                <a:lnTo>
                  <a:pt x="449110" y="95268"/>
                </a:lnTo>
                <a:lnTo>
                  <a:pt x="447992" y="93414"/>
                </a:lnTo>
                <a:lnTo>
                  <a:pt x="448658" y="93180"/>
                </a:lnTo>
                <a:lnTo>
                  <a:pt x="447186" y="86366"/>
                </a:lnTo>
                <a:close/>
              </a:path>
              <a:path w="468630" h="147954">
                <a:moveTo>
                  <a:pt x="462066" y="102215"/>
                </a:moveTo>
                <a:lnTo>
                  <a:pt x="446811" y="102215"/>
                </a:lnTo>
                <a:lnTo>
                  <a:pt x="460819" y="107308"/>
                </a:lnTo>
                <a:lnTo>
                  <a:pt x="461810" y="107245"/>
                </a:lnTo>
                <a:lnTo>
                  <a:pt x="462066" y="102215"/>
                </a:lnTo>
                <a:close/>
              </a:path>
              <a:path w="468630" h="147954">
                <a:moveTo>
                  <a:pt x="11439" y="73907"/>
                </a:moveTo>
                <a:lnTo>
                  <a:pt x="10252" y="76668"/>
                </a:lnTo>
                <a:lnTo>
                  <a:pt x="10668" y="83826"/>
                </a:lnTo>
                <a:lnTo>
                  <a:pt x="5410" y="97021"/>
                </a:lnTo>
                <a:lnTo>
                  <a:pt x="28232" y="86366"/>
                </a:lnTo>
                <a:lnTo>
                  <a:pt x="447186" y="86366"/>
                </a:lnTo>
                <a:lnTo>
                  <a:pt x="445884" y="80219"/>
                </a:lnTo>
                <a:lnTo>
                  <a:pt x="23393" y="80219"/>
                </a:lnTo>
                <a:lnTo>
                  <a:pt x="15422" y="75203"/>
                </a:lnTo>
                <a:lnTo>
                  <a:pt x="11439" y="73907"/>
                </a:lnTo>
                <a:close/>
              </a:path>
              <a:path w="468630" h="147954">
                <a:moveTo>
                  <a:pt x="448658" y="93180"/>
                </a:moveTo>
                <a:lnTo>
                  <a:pt x="447992" y="93414"/>
                </a:lnTo>
                <a:lnTo>
                  <a:pt x="449110" y="95268"/>
                </a:lnTo>
                <a:lnTo>
                  <a:pt x="448658" y="93180"/>
                </a:lnTo>
                <a:close/>
              </a:path>
              <a:path w="468630" h="147954">
                <a:moveTo>
                  <a:pt x="459562" y="89414"/>
                </a:moveTo>
                <a:lnTo>
                  <a:pt x="453745" y="91395"/>
                </a:lnTo>
                <a:lnTo>
                  <a:pt x="448658" y="93180"/>
                </a:lnTo>
                <a:lnTo>
                  <a:pt x="449110" y="95268"/>
                </a:lnTo>
                <a:lnTo>
                  <a:pt x="462421" y="95268"/>
                </a:lnTo>
                <a:lnTo>
                  <a:pt x="462711" y="89592"/>
                </a:lnTo>
                <a:lnTo>
                  <a:pt x="459562" y="89414"/>
                </a:lnTo>
                <a:close/>
              </a:path>
              <a:path w="468630" h="147954">
                <a:moveTo>
                  <a:pt x="460316" y="75037"/>
                </a:moveTo>
                <a:lnTo>
                  <a:pt x="444792" y="75037"/>
                </a:lnTo>
                <a:lnTo>
                  <a:pt x="452310" y="78797"/>
                </a:lnTo>
                <a:lnTo>
                  <a:pt x="461518" y="82911"/>
                </a:lnTo>
                <a:lnTo>
                  <a:pt x="460316" y="75037"/>
                </a:lnTo>
                <a:close/>
              </a:path>
              <a:path w="468630" h="147954">
                <a:moveTo>
                  <a:pt x="445292" y="63811"/>
                </a:moveTo>
                <a:lnTo>
                  <a:pt x="29514" y="63811"/>
                </a:lnTo>
                <a:lnTo>
                  <a:pt x="28625" y="66630"/>
                </a:lnTo>
                <a:lnTo>
                  <a:pt x="26149" y="79762"/>
                </a:lnTo>
                <a:lnTo>
                  <a:pt x="23393" y="80219"/>
                </a:lnTo>
                <a:lnTo>
                  <a:pt x="445884" y="80219"/>
                </a:lnTo>
                <a:lnTo>
                  <a:pt x="444792" y="75037"/>
                </a:lnTo>
                <a:lnTo>
                  <a:pt x="460316" y="75037"/>
                </a:lnTo>
                <a:lnTo>
                  <a:pt x="459512" y="69881"/>
                </a:lnTo>
                <a:lnTo>
                  <a:pt x="446112" y="69881"/>
                </a:lnTo>
                <a:lnTo>
                  <a:pt x="445292" y="63811"/>
                </a:lnTo>
                <a:close/>
              </a:path>
              <a:path w="468630" h="147954">
                <a:moveTo>
                  <a:pt x="14058" y="48190"/>
                </a:moveTo>
                <a:lnTo>
                  <a:pt x="14681" y="60064"/>
                </a:lnTo>
                <a:lnTo>
                  <a:pt x="11214" y="70605"/>
                </a:lnTo>
                <a:lnTo>
                  <a:pt x="19342" y="67163"/>
                </a:lnTo>
                <a:lnTo>
                  <a:pt x="29514" y="63811"/>
                </a:lnTo>
                <a:lnTo>
                  <a:pt x="445292" y="63811"/>
                </a:lnTo>
                <a:lnTo>
                  <a:pt x="444423" y="57384"/>
                </a:lnTo>
                <a:lnTo>
                  <a:pt x="30530" y="57384"/>
                </a:lnTo>
                <a:lnTo>
                  <a:pt x="26568" y="54171"/>
                </a:lnTo>
                <a:lnTo>
                  <a:pt x="14058" y="48190"/>
                </a:lnTo>
                <a:close/>
              </a:path>
              <a:path w="468630" h="147954">
                <a:moveTo>
                  <a:pt x="460171" y="63684"/>
                </a:moveTo>
                <a:lnTo>
                  <a:pt x="447052" y="68103"/>
                </a:lnTo>
                <a:lnTo>
                  <a:pt x="446112" y="69881"/>
                </a:lnTo>
                <a:lnTo>
                  <a:pt x="459512" y="69881"/>
                </a:lnTo>
                <a:lnTo>
                  <a:pt x="459235" y="68103"/>
                </a:lnTo>
                <a:lnTo>
                  <a:pt x="459204" y="67163"/>
                </a:lnTo>
                <a:lnTo>
                  <a:pt x="460171" y="63684"/>
                </a:lnTo>
                <a:close/>
              </a:path>
              <a:path w="468630" h="147954">
                <a:moveTo>
                  <a:pt x="444062" y="38499"/>
                </a:moveTo>
                <a:lnTo>
                  <a:pt x="32816" y="38499"/>
                </a:lnTo>
                <a:lnTo>
                  <a:pt x="33185" y="40277"/>
                </a:lnTo>
                <a:lnTo>
                  <a:pt x="31877" y="48837"/>
                </a:lnTo>
                <a:lnTo>
                  <a:pt x="30530" y="57384"/>
                </a:lnTo>
                <a:lnTo>
                  <a:pt x="444423" y="57384"/>
                </a:lnTo>
                <a:lnTo>
                  <a:pt x="443433" y="50056"/>
                </a:lnTo>
                <a:lnTo>
                  <a:pt x="458634" y="50056"/>
                </a:lnTo>
                <a:lnTo>
                  <a:pt x="458416" y="46399"/>
                </a:lnTo>
                <a:lnTo>
                  <a:pt x="445592" y="46399"/>
                </a:lnTo>
                <a:lnTo>
                  <a:pt x="444062" y="38499"/>
                </a:lnTo>
                <a:close/>
              </a:path>
              <a:path w="468630" h="147954">
                <a:moveTo>
                  <a:pt x="458634" y="50056"/>
                </a:moveTo>
                <a:lnTo>
                  <a:pt x="443433" y="50056"/>
                </a:lnTo>
                <a:lnTo>
                  <a:pt x="449605" y="52952"/>
                </a:lnTo>
                <a:lnTo>
                  <a:pt x="459155" y="56356"/>
                </a:lnTo>
                <a:lnTo>
                  <a:pt x="458889" y="54311"/>
                </a:lnTo>
                <a:lnTo>
                  <a:pt x="458634" y="50056"/>
                </a:lnTo>
                <a:close/>
              </a:path>
              <a:path w="468630" h="147954">
                <a:moveTo>
                  <a:pt x="21475" y="23094"/>
                </a:moveTo>
                <a:lnTo>
                  <a:pt x="16167" y="46805"/>
                </a:lnTo>
                <a:lnTo>
                  <a:pt x="23164" y="42132"/>
                </a:lnTo>
                <a:lnTo>
                  <a:pt x="32816" y="38499"/>
                </a:lnTo>
                <a:lnTo>
                  <a:pt x="444062" y="38499"/>
                </a:lnTo>
                <a:lnTo>
                  <a:pt x="442477" y="30117"/>
                </a:lnTo>
                <a:lnTo>
                  <a:pt x="34201" y="30117"/>
                </a:lnTo>
                <a:lnTo>
                  <a:pt x="25196" y="28187"/>
                </a:lnTo>
                <a:lnTo>
                  <a:pt x="21475" y="23094"/>
                </a:lnTo>
                <a:close/>
              </a:path>
              <a:path w="468630" h="147954">
                <a:moveTo>
                  <a:pt x="457644" y="38157"/>
                </a:moveTo>
                <a:lnTo>
                  <a:pt x="447624" y="42208"/>
                </a:lnTo>
                <a:lnTo>
                  <a:pt x="445592" y="46399"/>
                </a:lnTo>
                <a:lnTo>
                  <a:pt x="458416" y="46399"/>
                </a:lnTo>
                <a:lnTo>
                  <a:pt x="458114" y="41344"/>
                </a:lnTo>
                <a:lnTo>
                  <a:pt x="457644" y="38157"/>
                </a:lnTo>
                <a:close/>
              </a:path>
              <a:path w="468630" h="147954">
                <a:moveTo>
                  <a:pt x="456992" y="24618"/>
                </a:moveTo>
                <a:lnTo>
                  <a:pt x="441452" y="24618"/>
                </a:lnTo>
                <a:lnTo>
                  <a:pt x="448017" y="28568"/>
                </a:lnTo>
                <a:lnTo>
                  <a:pt x="460197" y="33839"/>
                </a:lnTo>
                <a:lnTo>
                  <a:pt x="456992" y="24618"/>
                </a:lnTo>
                <a:close/>
              </a:path>
              <a:path w="468630" h="147954">
                <a:moveTo>
                  <a:pt x="441969" y="14344"/>
                </a:moveTo>
                <a:lnTo>
                  <a:pt x="36042" y="14344"/>
                </a:lnTo>
                <a:lnTo>
                  <a:pt x="36220" y="16173"/>
                </a:lnTo>
                <a:lnTo>
                  <a:pt x="34721" y="27755"/>
                </a:lnTo>
                <a:lnTo>
                  <a:pt x="34201" y="30117"/>
                </a:lnTo>
                <a:lnTo>
                  <a:pt x="442477" y="30117"/>
                </a:lnTo>
                <a:lnTo>
                  <a:pt x="441452" y="24618"/>
                </a:lnTo>
                <a:lnTo>
                  <a:pt x="456992" y="24618"/>
                </a:lnTo>
                <a:lnTo>
                  <a:pt x="456361" y="22802"/>
                </a:lnTo>
                <a:lnTo>
                  <a:pt x="456870" y="19996"/>
                </a:lnTo>
                <a:lnTo>
                  <a:pt x="442810" y="19996"/>
                </a:lnTo>
                <a:lnTo>
                  <a:pt x="440677" y="18040"/>
                </a:lnTo>
                <a:lnTo>
                  <a:pt x="442441" y="17516"/>
                </a:lnTo>
                <a:lnTo>
                  <a:pt x="441969" y="14344"/>
                </a:lnTo>
                <a:close/>
              </a:path>
              <a:path w="468630" h="147954">
                <a:moveTo>
                  <a:pt x="26819" y="0"/>
                </a:moveTo>
                <a:lnTo>
                  <a:pt x="23291" y="10902"/>
                </a:lnTo>
                <a:lnTo>
                  <a:pt x="19748" y="21850"/>
                </a:lnTo>
                <a:lnTo>
                  <a:pt x="28028" y="17786"/>
                </a:lnTo>
                <a:lnTo>
                  <a:pt x="36042" y="14344"/>
                </a:lnTo>
                <a:lnTo>
                  <a:pt x="441969" y="14344"/>
                </a:lnTo>
                <a:lnTo>
                  <a:pt x="441040" y="8172"/>
                </a:lnTo>
                <a:lnTo>
                  <a:pt x="37528" y="8172"/>
                </a:lnTo>
                <a:lnTo>
                  <a:pt x="29692" y="2609"/>
                </a:lnTo>
                <a:lnTo>
                  <a:pt x="26819" y="0"/>
                </a:lnTo>
                <a:close/>
              </a:path>
              <a:path w="468630" h="147954">
                <a:moveTo>
                  <a:pt x="442441" y="17516"/>
                </a:moveTo>
                <a:lnTo>
                  <a:pt x="440677" y="18040"/>
                </a:lnTo>
                <a:lnTo>
                  <a:pt x="442810" y="19996"/>
                </a:lnTo>
                <a:lnTo>
                  <a:pt x="442441" y="17516"/>
                </a:lnTo>
                <a:close/>
              </a:path>
              <a:path w="468630" h="147954">
                <a:moveTo>
                  <a:pt x="458165" y="12845"/>
                </a:moveTo>
                <a:lnTo>
                  <a:pt x="442441" y="17516"/>
                </a:lnTo>
                <a:lnTo>
                  <a:pt x="442810" y="19996"/>
                </a:lnTo>
                <a:lnTo>
                  <a:pt x="456870" y="19996"/>
                </a:lnTo>
                <a:lnTo>
                  <a:pt x="458165" y="12845"/>
                </a:lnTo>
                <a:close/>
              </a:path>
              <a:path w="468630" h="147954">
                <a:moveTo>
                  <a:pt x="454375" y="0"/>
                </a:moveTo>
                <a:lnTo>
                  <a:pt x="39133" y="0"/>
                </a:lnTo>
                <a:lnTo>
                  <a:pt x="39192" y="2914"/>
                </a:lnTo>
                <a:lnTo>
                  <a:pt x="37528" y="8172"/>
                </a:lnTo>
                <a:lnTo>
                  <a:pt x="441040" y="8172"/>
                </a:lnTo>
                <a:lnTo>
                  <a:pt x="440055" y="1733"/>
                </a:lnTo>
                <a:lnTo>
                  <a:pt x="454590" y="1733"/>
                </a:lnTo>
                <a:lnTo>
                  <a:pt x="454375" y="0"/>
                </a:lnTo>
                <a:close/>
              </a:path>
              <a:path w="468630" h="147954">
                <a:moveTo>
                  <a:pt x="454590" y="1733"/>
                </a:moveTo>
                <a:lnTo>
                  <a:pt x="440055" y="1733"/>
                </a:lnTo>
                <a:lnTo>
                  <a:pt x="443560" y="3371"/>
                </a:lnTo>
                <a:lnTo>
                  <a:pt x="453059" y="6965"/>
                </a:lnTo>
                <a:lnTo>
                  <a:pt x="455218" y="6800"/>
                </a:lnTo>
                <a:lnTo>
                  <a:pt x="454590" y="1733"/>
                </a:lnTo>
                <a:close/>
              </a:path>
            </a:pathLst>
          </a:custGeom>
          <a:solidFill>
            <a:srgbClr val="FFFFFF"/>
          </a:solidFill>
        </p:spPr>
        <p:txBody>
          <a:bodyPr wrap="square" lIns="0" tIns="0" rIns="0" bIns="0" rtlCol="0"/>
          <a:lstStyle/>
          <a:p>
            <a:endParaRPr/>
          </a:p>
        </p:txBody>
      </p:sp>
      <p:sp>
        <p:nvSpPr>
          <p:cNvPr id="630" name="object 630"/>
          <p:cNvSpPr/>
          <p:nvPr/>
        </p:nvSpPr>
        <p:spPr>
          <a:xfrm>
            <a:off x="1101625" y="4913795"/>
            <a:ext cx="468630" cy="147955"/>
          </a:xfrm>
          <a:custGeom>
            <a:avLst/>
            <a:gdLst/>
            <a:ahLst/>
            <a:cxnLst/>
            <a:rect l="l" t="t" r="r" b="b"/>
            <a:pathLst>
              <a:path w="468630" h="147954">
                <a:moveTo>
                  <a:pt x="454375" y="0"/>
                </a:moveTo>
                <a:lnTo>
                  <a:pt x="455218" y="6800"/>
                </a:lnTo>
                <a:lnTo>
                  <a:pt x="453059" y="6965"/>
                </a:lnTo>
                <a:lnTo>
                  <a:pt x="443560" y="3371"/>
                </a:lnTo>
                <a:lnTo>
                  <a:pt x="440055" y="1733"/>
                </a:lnTo>
                <a:lnTo>
                  <a:pt x="441452" y="10864"/>
                </a:lnTo>
                <a:lnTo>
                  <a:pt x="442810" y="19996"/>
                </a:lnTo>
                <a:lnTo>
                  <a:pt x="440677" y="18040"/>
                </a:lnTo>
                <a:lnTo>
                  <a:pt x="449440" y="15436"/>
                </a:lnTo>
                <a:lnTo>
                  <a:pt x="458165" y="12845"/>
                </a:lnTo>
                <a:lnTo>
                  <a:pt x="456361" y="22802"/>
                </a:lnTo>
                <a:lnTo>
                  <a:pt x="460197" y="33839"/>
                </a:lnTo>
                <a:lnTo>
                  <a:pt x="448017" y="28568"/>
                </a:lnTo>
                <a:lnTo>
                  <a:pt x="441452" y="24618"/>
                </a:lnTo>
                <a:lnTo>
                  <a:pt x="443484" y="35515"/>
                </a:lnTo>
                <a:lnTo>
                  <a:pt x="445592" y="46399"/>
                </a:lnTo>
                <a:lnTo>
                  <a:pt x="447624" y="42208"/>
                </a:lnTo>
                <a:lnTo>
                  <a:pt x="452640" y="40189"/>
                </a:lnTo>
                <a:lnTo>
                  <a:pt x="457644" y="38157"/>
                </a:lnTo>
                <a:lnTo>
                  <a:pt x="458114" y="41344"/>
                </a:lnTo>
                <a:lnTo>
                  <a:pt x="458495" y="47821"/>
                </a:lnTo>
                <a:lnTo>
                  <a:pt x="458889" y="54311"/>
                </a:lnTo>
                <a:lnTo>
                  <a:pt x="459155" y="56356"/>
                </a:lnTo>
                <a:lnTo>
                  <a:pt x="449605" y="52952"/>
                </a:lnTo>
                <a:lnTo>
                  <a:pt x="443433" y="50056"/>
                </a:lnTo>
                <a:lnTo>
                  <a:pt x="444766" y="59962"/>
                </a:lnTo>
                <a:lnTo>
                  <a:pt x="446112" y="69881"/>
                </a:lnTo>
                <a:lnTo>
                  <a:pt x="447052" y="68103"/>
                </a:lnTo>
                <a:lnTo>
                  <a:pt x="453631" y="65893"/>
                </a:lnTo>
                <a:lnTo>
                  <a:pt x="460171" y="63684"/>
                </a:lnTo>
                <a:lnTo>
                  <a:pt x="459130" y="67430"/>
                </a:lnTo>
                <a:lnTo>
                  <a:pt x="459879" y="72281"/>
                </a:lnTo>
                <a:lnTo>
                  <a:pt x="460641" y="77120"/>
                </a:lnTo>
                <a:lnTo>
                  <a:pt x="461518" y="82911"/>
                </a:lnTo>
                <a:lnTo>
                  <a:pt x="452310" y="78797"/>
                </a:lnTo>
                <a:lnTo>
                  <a:pt x="444792" y="75037"/>
                </a:lnTo>
                <a:lnTo>
                  <a:pt x="446925" y="85159"/>
                </a:lnTo>
                <a:lnTo>
                  <a:pt x="462711" y="89592"/>
                </a:lnTo>
                <a:lnTo>
                  <a:pt x="462254" y="98431"/>
                </a:lnTo>
                <a:lnTo>
                  <a:pt x="461810" y="107245"/>
                </a:lnTo>
                <a:lnTo>
                  <a:pt x="460819" y="107308"/>
                </a:lnTo>
                <a:lnTo>
                  <a:pt x="453796" y="104755"/>
                </a:lnTo>
                <a:lnTo>
                  <a:pt x="446811" y="102215"/>
                </a:lnTo>
                <a:lnTo>
                  <a:pt x="447624" y="108007"/>
                </a:lnTo>
                <a:lnTo>
                  <a:pt x="448716" y="112007"/>
                </a:lnTo>
                <a:lnTo>
                  <a:pt x="449834" y="115995"/>
                </a:lnTo>
                <a:lnTo>
                  <a:pt x="448970" y="120453"/>
                </a:lnTo>
                <a:lnTo>
                  <a:pt x="458533" y="116376"/>
                </a:lnTo>
                <a:lnTo>
                  <a:pt x="468134" y="112286"/>
                </a:lnTo>
                <a:lnTo>
                  <a:pt x="465785" y="123856"/>
                </a:lnTo>
                <a:lnTo>
                  <a:pt x="467420" y="131495"/>
                </a:lnTo>
                <a:lnTo>
                  <a:pt x="466771" y="134580"/>
                </a:lnTo>
                <a:lnTo>
                  <a:pt x="462761" y="133595"/>
                </a:lnTo>
                <a:lnTo>
                  <a:pt x="454317" y="129025"/>
                </a:lnTo>
                <a:lnTo>
                  <a:pt x="447649" y="124847"/>
                </a:lnTo>
                <a:lnTo>
                  <a:pt x="450011" y="136455"/>
                </a:lnTo>
                <a:lnTo>
                  <a:pt x="458495" y="141560"/>
                </a:lnTo>
                <a:lnTo>
                  <a:pt x="454494" y="146005"/>
                </a:lnTo>
                <a:lnTo>
                  <a:pt x="447598" y="145941"/>
                </a:lnTo>
                <a:lnTo>
                  <a:pt x="440728" y="145840"/>
                </a:lnTo>
                <a:lnTo>
                  <a:pt x="434454" y="146983"/>
                </a:lnTo>
                <a:lnTo>
                  <a:pt x="440499" y="139515"/>
                </a:lnTo>
                <a:lnTo>
                  <a:pt x="445020" y="135731"/>
                </a:lnTo>
                <a:lnTo>
                  <a:pt x="424751" y="137166"/>
                </a:lnTo>
                <a:lnTo>
                  <a:pt x="415531" y="137077"/>
                </a:lnTo>
                <a:lnTo>
                  <a:pt x="412927" y="139236"/>
                </a:lnTo>
                <a:lnTo>
                  <a:pt x="418630" y="144049"/>
                </a:lnTo>
                <a:lnTo>
                  <a:pt x="423113" y="146437"/>
                </a:lnTo>
                <a:lnTo>
                  <a:pt x="404114" y="145624"/>
                </a:lnTo>
                <a:lnTo>
                  <a:pt x="393860" y="145152"/>
                </a:lnTo>
                <a:lnTo>
                  <a:pt x="390209" y="144470"/>
                </a:lnTo>
                <a:lnTo>
                  <a:pt x="391017" y="142790"/>
                </a:lnTo>
                <a:lnTo>
                  <a:pt x="394144" y="139325"/>
                </a:lnTo>
                <a:lnTo>
                  <a:pt x="396405" y="136493"/>
                </a:lnTo>
                <a:lnTo>
                  <a:pt x="381647" y="137153"/>
                </a:lnTo>
                <a:lnTo>
                  <a:pt x="366864" y="137813"/>
                </a:lnTo>
                <a:lnTo>
                  <a:pt x="367601" y="136112"/>
                </a:lnTo>
                <a:lnTo>
                  <a:pt x="372745" y="143338"/>
                </a:lnTo>
                <a:lnTo>
                  <a:pt x="373849" y="146145"/>
                </a:lnTo>
                <a:lnTo>
                  <a:pt x="358571" y="145789"/>
                </a:lnTo>
                <a:lnTo>
                  <a:pt x="343344" y="145421"/>
                </a:lnTo>
                <a:lnTo>
                  <a:pt x="341909" y="145751"/>
                </a:lnTo>
                <a:lnTo>
                  <a:pt x="349199" y="139198"/>
                </a:lnTo>
                <a:lnTo>
                  <a:pt x="351434" y="136734"/>
                </a:lnTo>
                <a:lnTo>
                  <a:pt x="336727" y="137026"/>
                </a:lnTo>
                <a:lnTo>
                  <a:pt x="321983" y="137293"/>
                </a:lnTo>
                <a:lnTo>
                  <a:pt x="320725" y="137013"/>
                </a:lnTo>
                <a:lnTo>
                  <a:pt x="327723" y="143198"/>
                </a:lnTo>
                <a:lnTo>
                  <a:pt x="329996" y="146678"/>
                </a:lnTo>
                <a:lnTo>
                  <a:pt x="314032" y="145332"/>
                </a:lnTo>
                <a:lnTo>
                  <a:pt x="303263" y="145040"/>
                </a:lnTo>
                <a:lnTo>
                  <a:pt x="297332" y="144913"/>
                </a:lnTo>
                <a:lnTo>
                  <a:pt x="303161" y="139896"/>
                </a:lnTo>
                <a:lnTo>
                  <a:pt x="308991" y="134867"/>
                </a:lnTo>
                <a:lnTo>
                  <a:pt x="293789" y="137737"/>
                </a:lnTo>
                <a:lnTo>
                  <a:pt x="291185" y="137407"/>
                </a:lnTo>
                <a:lnTo>
                  <a:pt x="287463" y="136993"/>
                </a:lnTo>
                <a:lnTo>
                  <a:pt x="282373" y="136920"/>
                </a:lnTo>
                <a:lnTo>
                  <a:pt x="279114" y="138230"/>
                </a:lnTo>
                <a:lnTo>
                  <a:pt x="280885" y="141966"/>
                </a:lnTo>
                <a:lnTo>
                  <a:pt x="282594" y="145462"/>
                </a:lnTo>
                <a:lnTo>
                  <a:pt x="279068" y="146288"/>
                </a:lnTo>
                <a:lnTo>
                  <a:pt x="273529" y="145842"/>
                </a:lnTo>
                <a:lnTo>
                  <a:pt x="269201" y="145522"/>
                </a:lnTo>
                <a:lnTo>
                  <a:pt x="264758" y="145818"/>
                </a:lnTo>
                <a:lnTo>
                  <a:pt x="258984" y="145713"/>
                </a:lnTo>
                <a:lnTo>
                  <a:pt x="255182" y="144351"/>
                </a:lnTo>
                <a:lnTo>
                  <a:pt x="256654" y="140874"/>
                </a:lnTo>
                <a:lnTo>
                  <a:pt x="261443" y="138674"/>
                </a:lnTo>
                <a:lnTo>
                  <a:pt x="262058" y="137559"/>
                </a:lnTo>
                <a:lnTo>
                  <a:pt x="257615" y="137188"/>
                </a:lnTo>
                <a:lnTo>
                  <a:pt x="247230" y="137217"/>
                </a:lnTo>
                <a:lnTo>
                  <a:pt x="237118" y="137236"/>
                </a:lnTo>
                <a:lnTo>
                  <a:pt x="232933" y="137629"/>
                </a:lnTo>
                <a:lnTo>
                  <a:pt x="232925" y="139242"/>
                </a:lnTo>
                <a:lnTo>
                  <a:pt x="235343" y="142919"/>
                </a:lnTo>
                <a:lnTo>
                  <a:pt x="239560" y="147427"/>
                </a:lnTo>
                <a:lnTo>
                  <a:pt x="221183" y="145535"/>
                </a:lnTo>
                <a:lnTo>
                  <a:pt x="209685" y="146729"/>
                </a:lnTo>
                <a:lnTo>
                  <a:pt x="204925" y="146515"/>
                </a:lnTo>
                <a:lnTo>
                  <a:pt x="206068" y="144340"/>
                </a:lnTo>
                <a:lnTo>
                  <a:pt x="212280" y="139655"/>
                </a:lnTo>
                <a:lnTo>
                  <a:pt x="217982" y="137140"/>
                </a:lnTo>
                <a:lnTo>
                  <a:pt x="201930" y="136988"/>
                </a:lnTo>
                <a:lnTo>
                  <a:pt x="185864" y="136823"/>
                </a:lnTo>
                <a:lnTo>
                  <a:pt x="185661" y="137064"/>
                </a:lnTo>
                <a:lnTo>
                  <a:pt x="190182" y="142043"/>
                </a:lnTo>
                <a:lnTo>
                  <a:pt x="194691" y="147059"/>
                </a:lnTo>
                <a:lnTo>
                  <a:pt x="182067" y="146056"/>
                </a:lnTo>
                <a:lnTo>
                  <a:pt x="176364" y="145700"/>
                </a:lnTo>
                <a:lnTo>
                  <a:pt x="171321" y="145728"/>
                </a:lnTo>
                <a:lnTo>
                  <a:pt x="166338" y="145684"/>
                </a:lnTo>
                <a:lnTo>
                  <a:pt x="163774" y="144607"/>
                </a:lnTo>
                <a:lnTo>
                  <a:pt x="165989" y="141535"/>
                </a:lnTo>
                <a:lnTo>
                  <a:pt x="167369" y="138355"/>
                </a:lnTo>
                <a:lnTo>
                  <a:pt x="163409" y="137080"/>
                </a:lnTo>
                <a:lnTo>
                  <a:pt x="158104" y="136905"/>
                </a:lnTo>
                <a:lnTo>
                  <a:pt x="155448" y="137026"/>
                </a:lnTo>
                <a:lnTo>
                  <a:pt x="144686" y="135577"/>
                </a:lnTo>
                <a:lnTo>
                  <a:pt x="139939" y="135623"/>
                </a:lnTo>
                <a:lnTo>
                  <a:pt x="140162" y="137640"/>
                </a:lnTo>
                <a:lnTo>
                  <a:pt x="144310" y="142106"/>
                </a:lnTo>
                <a:lnTo>
                  <a:pt x="150114" y="147173"/>
                </a:lnTo>
                <a:lnTo>
                  <a:pt x="132435" y="145687"/>
                </a:lnTo>
                <a:lnTo>
                  <a:pt x="120054" y="146572"/>
                </a:lnTo>
                <a:lnTo>
                  <a:pt x="114681" y="146332"/>
                </a:lnTo>
                <a:lnTo>
                  <a:pt x="115194" y="144487"/>
                </a:lnTo>
                <a:lnTo>
                  <a:pt x="120472" y="140557"/>
                </a:lnTo>
                <a:lnTo>
                  <a:pt x="125189" y="137861"/>
                </a:lnTo>
                <a:lnTo>
                  <a:pt x="125539" y="136566"/>
                </a:lnTo>
                <a:lnTo>
                  <a:pt x="120422" y="136313"/>
                </a:lnTo>
                <a:lnTo>
                  <a:pt x="108737" y="136747"/>
                </a:lnTo>
                <a:lnTo>
                  <a:pt x="96949" y="135976"/>
                </a:lnTo>
                <a:lnTo>
                  <a:pt x="92062" y="136299"/>
                </a:lnTo>
                <a:lnTo>
                  <a:pt x="93214" y="138236"/>
                </a:lnTo>
                <a:lnTo>
                  <a:pt x="99542" y="142309"/>
                </a:lnTo>
                <a:lnTo>
                  <a:pt x="102912" y="144906"/>
                </a:lnTo>
                <a:lnTo>
                  <a:pt x="102501" y="146132"/>
                </a:lnTo>
                <a:lnTo>
                  <a:pt x="96927" y="146310"/>
                </a:lnTo>
                <a:lnTo>
                  <a:pt x="84810" y="145764"/>
                </a:lnTo>
                <a:lnTo>
                  <a:pt x="74425" y="144434"/>
                </a:lnTo>
                <a:lnTo>
                  <a:pt x="72158" y="142536"/>
                </a:lnTo>
                <a:lnTo>
                  <a:pt x="73848" y="140836"/>
                </a:lnTo>
                <a:lnTo>
                  <a:pt x="75336" y="140099"/>
                </a:lnTo>
                <a:lnTo>
                  <a:pt x="78686" y="137305"/>
                </a:lnTo>
                <a:lnTo>
                  <a:pt x="78512" y="136031"/>
                </a:lnTo>
                <a:lnTo>
                  <a:pt x="73655" y="135969"/>
                </a:lnTo>
                <a:lnTo>
                  <a:pt x="62953" y="136810"/>
                </a:lnTo>
                <a:lnTo>
                  <a:pt x="51555" y="135112"/>
                </a:lnTo>
                <a:lnTo>
                  <a:pt x="46820" y="135177"/>
                </a:lnTo>
                <a:lnTo>
                  <a:pt x="47907" y="137573"/>
                </a:lnTo>
                <a:lnTo>
                  <a:pt x="53975" y="142868"/>
                </a:lnTo>
                <a:lnTo>
                  <a:pt x="56400" y="146602"/>
                </a:lnTo>
                <a:lnTo>
                  <a:pt x="40259" y="145319"/>
                </a:lnTo>
                <a:lnTo>
                  <a:pt x="30898" y="144878"/>
                </a:lnTo>
                <a:lnTo>
                  <a:pt x="26579" y="144608"/>
                </a:lnTo>
                <a:lnTo>
                  <a:pt x="26544" y="143233"/>
                </a:lnTo>
                <a:lnTo>
                  <a:pt x="30035" y="139477"/>
                </a:lnTo>
                <a:lnTo>
                  <a:pt x="35763" y="135146"/>
                </a:lnTo>
                <a:lnTo>
                  <a:pt x="18580" y="136378"/>
                </a:lnTo>
                <a:lnTo>
                  <a:pt x="9652" y="141077"/>
                </a:lnTo>
                <a:lnTo>
                  <a:pt x="1930" y="138563"/>
                </a:lnTo>
                <a:lnTo>
                  <a:pt x="3200" y="136785"/>
                </a:lnTo>
                <a:lnTo>
                  <a:pt x="4470" y="134994"/>
                </a:lnTo>
                <a:lnTo>
                  <a:pt x="0" y="127819"/>
                </a:lnTo>
                <a:lnTo>
                  <a:pt x="7391" y="128873"/>
                </a:lnTo>
                <a:lnTo>
                  <a:pt x="14859" y="129939"/>
                </a:lnTo>
                <a:lnTo>
                  <a:pt x="19773" y="132886"/>
                </a:lnTo>
                <a:lnTo>
                  <a:pt x="19392" y="123247"/>
                </a:lnTo>
                <a:lnTo>
                  <a:pt x="25120" y="111969"/>
                </a:lnTo>
                <a:lnTo>
                  <a:pt x="12204" y="117112"/>
                </a:lnTo>
                <a:lnTo>
                  <a:pt x="2400" y="120338"/>
                </a:lnTo>
                <a:lnTo>
                  <a:pt x="6426" y="110051"/>
                </a:lnTo>
                <a:lnTo>
                  <a:pt x="7112" y="99244"/>
                </a:lnTo>
                <a:lnTo>
                  <a:pt x="16319" y="104336"/>
                </a:lnTo>
                <a:lnTo>
                  <a:pt x="23558" y="107867"/>
                </a:lnTo>
                <a:lnTo>
                  <a:pt x="23761" y="97516"/>
                </a:lnTo>
                <a:lnTo>
                  <a:pt x="28232" y="86366"/>
                </a:lnTo>
                <a:lnTo>
                  <a:pt x="16840" y="91687"/>
                </a:lnTo>
                <a:lnTo>
                  <a:pt x="5410" y="97021"/>
                </a:lnTo>
                <a:lnTo>
                  <a:pt x="10668" y="83826"/>
                </a:lnTo>
                <a:lnTo>
                  <a:pt x="10252" y="76668"/>
                </a:lnTo>
                <a:lnTo>
                  <a:pt x="11439" y="73907"/>
                </a:lnTo>
                <a:lnTo>
                  <a:pt x="15422" y="75203"/>
                </a:lnTo>
                <a:lnTo>
                  <a:pt x="23393" y="80219"/>
                </a:lnTo>
                <a:lnTo>
                  <a:pt x="26149" y="79762"/>
                </a:lnTo>
                <a:lnTo>
                  <a:pt x="27355" y="73209"/>
                </a:lnTo>
                <a:lnTo>
                  <a:pt x="28625" y="66630"/>
                </a:lnTo>
                <a:lnTo>
                  <a:pt x="29514" y="63811"/>
                </a:lnTo>
                <a:lnTo>
                  <a:pt x="19342" y="67163"/>
                </a:lnTo>
                <a:lnTo>
                  <a:pt x="11214" y="70605"/>
                </a:lnTo>
                <a:lnTo>
                  <a:pt x="14681" y="60064"/>
                </a:lnTo>
                <a:lnTo>
                  <a:pt x="14058" y="48190"/>
                </a:lnTo>
                <a:lnTo>
                  <a:pt x="26568" y="54171"/>
                </a:lnTo>
                <a:lnTo>
                  <a:pt x="30530" y="57384"/>
                </a:lnTo>
                <a:lnTo>
                  <a:pt x="31877" y="48837"/>
                </a:lnTo>
                <a:lnTo>
                  <a:pt x="33185" y="40277"/>
                </a:lnTo>
                <a:lnTo>
                  <a:pt x="32816" y="38499"/>
                </a:lnTo>
                <a:lnTo>
                  <a:pt x="23164" y="42132"/>
                </a:lnTo>
                <a:lnTo>
                  <a:pt x="16167" y="46805"/>
                </a:lnTo>
                <a:lnTo>
                  <a:pt x="18846" y="34969"/>
                </a:lnTo>
                <a:lnTo>
                  <a:pt x="21475" y="23094"/>
                </a:lnTo>
                <a:lnTo>
                  <a:pt x="25196" y="28187"/>
                </a:lnTo>
                <a:lnTo>
                  <a:pt x="29718" y="29140"/>
                </a:lnTo>
                <a:lnTo>
                  <a:pt x="34201" y="30117"/>
                </a:lnTo>
                <a:lnTo>
                  <a:pt x="34721" y="27755"/>
                </a:lnTo>
                <a:lnTo>
                  <a:pt x="35471" y="21939"/>
                </a:lnTo>
                <a:lnTo>
                  <a:pt x="36220" y="16173"/>
                </a:lnTo>
                <a:lnTo>
                  <a:pt x="36042" y="14344"/>
                </a:lnTo>
                <a:lnTo>
                  <a:pt x="28028" y="17786"/>
                </a:lnTo>
                <a:lnTo>
                  <a:pt x="19748" y="21850"/>
                </a:lnTo>
                <a:lnTo>
                  <a:pt x="23291" y="10902"/>
                </a:lnTo>
                <a:lnTo>
                  <a:pt x="26774" y="0"/>
                </a:lnTo>
              </a:path>
            </a:pathLst>
          </a:custGeom>
          <a:ln w="5308">
            <a:solidFill>
              <a:srgbClr val="231F20"/>
            </a:solidFill>
          </a:ln>
        </p:spPr>
        <p:txBody>
          <a:bodyPr wrap="square" lIns="0" tIns="0" rIns="0" bIns="0" rtlCol="0"/>
          <a:lstStyle/>
          <a:p>
            <a:endParaRPr/>
          </a:p>
        </p:txBody>
      </p:sp>
      <p:sp>
        <p:nvSpPr>
          <p:cNvPr id="631" name="object 631"/>
          <p:cNvSpPr/>
          <p:nvPr/>
        </p:nvSpPr>
        <p:spPr>
          <a:xfrm>
            <a:off x="1128445" y="4913795"/>
            <a:ext cx="12700" cy="8255"/>
          </a:xfrm>
          <a:custGeom>
            <a:avLst/>
            <a:gdLst/>
            <a:ahLst/>
            <a:cxnLst/>
            <a:rect l="l" t="t" r="r" b="b"/>
            <a:pathLst>
              <a:path w="12700" h="8254">
                <a:moveTo>
                  <a:pt x="0" y="0"/>
                </a:moveTo>
                <a:lnTo>
                  <a:pt x="2873" y="2609"/>
                </a:lnTo>
                <a:lnTo>
                  <a:pt x="6759" y="5378"/>
                </a:lnTo>
                <a:lnTo>
                  <a:pt x="10709" y="8172"/>
                </a:lnTo>
                <a:lnTo>
                  <a:pt x="12372" y="2914"/>
                </a:lnTo>
                <a:lnTo>
                  <a:pt x="12313" y="0"/>
                </a:lnTo>
              </a:path>
            </a:pathLst>
          </a:custGeom>
          <a:ln w="5308">
            <a:solidFill>
              <a:srgbClr val="231F20"/>
            </a:solidFill>
          </a:ln>
        </p:spPr>
        <p:txBody>
          <a:bodyPr wrap="square" lIns="0" tIns="0" rIns="0" bIns="0" rtlCol="0"/>
          <a:lstStyle/>
          <a:p>
            <a:endParaRPr/>
          </a:p>
        </p:txBody>
      </p:sp>
      <p:sp>
        <p:nvSpPr>
          <p:cNvPr id="632" name="object 632"/>
          <p:cNvSpPr/>
          <p:nvPr/>
        </p:nvSpPr>
        <p:spPr>
          <a:xfrm>
            <a:off x="4777479" y="7049593"/>
            <a:ext cx="1682750" cy="407034"/>
          </a:xfrm>
          <a:custGeom>
            <a:avLst/>
            <a:gdLst/>
            <a:ahLst/>
            <a:cxnLst/>
            <a:rect l="l" t="t" r="r" b="b"/>
            <a:pathLst>
              <a:path w="1682750" h="407034">
                <a:moveTo>
                  <a:pt x="21507" y="176644"/>
                </a:moveTo>
                <a:lnTo>
                  <a:pt x="193579" y="75996"/>
                </a:lnTo>
                <a:lnTo>
                  <a:pt x="581818" y="9042"/>
                </a:lnTo>
                <a:lnTo>
                  <a:pt x="1020845" y="0"/>
                </a:lnTo>
                <a:lnTo>
                  <a:pt x="1439957" y="37731"/>
                </a:lnTo>
                <a:lnTo>
                  <a:pt x="1682629" y="165671"/>
                </a:lnTo>
                <a:lnTo>
                  <a:pt x="1682629" y="234149"/>
                </a:lnTo>
                <a:lnTo>
                  <a:pt x="1327448" y="406603"/>
                </a:lnTo>
                <a:lnTo>
                  <a:pt x="449459" y="406603"/>
                </a:lnTo>
                <a:lnTo>
                  <a:pt x="21507" y="262737"/>
                </a:lnTo>
                <a:lnTo>
                  <a:pt x="5376" y="235267"/>
                </a:lnTo>
                <a:lnTo>
                  <a:pt x="0" y="217143"/>
                </a:lnTo>
                <a:lnTo>
                  <a:pt x="5376" y="200292"/>
                </a:lnTo>
                <a:lnTo>
                  <a:pt x="21507" y="176644"/>
                </a:lnTo>
                <a:close/>
              </a:path>
            </a:pathLst>
          </a:custGeom>
          <a:ln w="7543">
            <a:solidFill>
              <a:srgbClr val="070908"/>
            </a:solidFill>
          </a:ln>
        </p:spPr>
        <p:txBody>
          <a:bodyPr wrap="square" lIns="0" tIns="0" rIns="0" bIns="0" rtlCol="0"/>
          <a:lstStyle/>
          <a:p>
            <a:endParaRPr/>
          </a:p>
        </p:txBody>
      </p:sp>
      <p:sp>
        <p:nvSpPr>
          <p:cNvPr id="633" name="object 633"/>
          <p:cNvSpPr/>
          <p:nvPr/>
        </p:nvSpPr>
        <p:spPr>
          <a:xfrm>
            <a:off x="4827662" y="7327186"/>
            <a:ext cx="53340" cy="499745"/>
          </a:xfrm>
          <a:custGeom>
            <a:avLst/>
            <a:gdLst/>
            <a:ahLst/>
            <a:cxnLst/>
            <a:rect l="l" t="t" r="r" b="b"/>
            <a:pathLst>
              <a:path w="53339" h="499745">
                <a:moveTo>
                  <a:pt x="0" y="0"/>
                </a:moveTo>
                <a:lnTo>
                  <a:pt x="52933" y="499148"/>
                </a:lnTo>
              </a:path>
            </a:pathLst>
          </a:custGeom>
          <a:ln w="7543">
            <a:solidFill>
              <a:srgbClr val="070908"/>
            </a:solidFill>
          </a:ln>
        </p:spPr>
        <p:txBody>
          <a:bodyPr wrap="square" lIns="0" tIns="0" rIns="0" bIns="0" rtlCol="0"/>
          <a:lstStyle/>
          <a:p>
            <a:endParaRPr/>
          </a:p>
        </p:txBody>
      </p:sp>
      <p:sp>
        <p:nvSpPr>
          <p:cNvPr id="634" name="object 634"/>
          <p:cNvSpPr/>
          <p:nvPr/>
        </p:nvSpPr>
        <p:spPr>
          <a:xfrm>
            <a:off x="4880594" y="7826332"/>
            <a:ext cx="406400" cy="227329"/>
          </a:xfrm>
          <a:custGeom>
            <a:avLst/>
            <a:gdLst/>
            <a:ahLst/>
            <a:cxnLst/>
            <a:rect l="l" t="t" r="r" b="b"/>
            <a:pathLst>
              <a:path w="406400" h="227329">
                <a:moveTo>
                  <a:pt x="0" y="0"/>
                </a:moveTo>
                <a:lnTo>
                  <a:pt x="405904" y="227215"/>
                </a:lnTo>
              </a:path>
            </a:pathLst>
          </a:custGeom>
          <a:ln w="7543">
            <a:solidFill>
              <a:srgbClr val="070908"/>
            </a:solidFill>
          </a:ln>
        </p:spPr>
        <p:txBody>
          <a:bodyPr wrap="square" lIns="0" tIns="0" rIns="0" bIns="0" rtlCol="0"/>
          <a:lstStyle/>
          <a:p>
            <a:endParaRPr/>
          </a:p>
        </p:txBody>
      </p:sp>
      <p:sp>
        <p:nvSpPr>
          <p:cNvPr id="635" name="object 635"/>
          <p:cNvSpPr/>
          <p:nvPr/>
        </p:nvSpPr>
        <p:spPr>
          <a:xfrm>
            <a:off x="5286499" y="8053542"/>
            <a:ext cx="761365" cy="0"/>
          </a:xfrm>
          <a:custGeom>
            <a:avLst/>
            <a:gdLst/>
            <a:ahLst/>
            <a:cxnLst/>
            <a:rect l="l" t="t" r="r" b="b"/>
            <a:pathLst>
              <a:path w="761364">
                <a:moveTo>
                  <a:pt x="0" y="0"/>
                </a:moveTo>
                <a:lnTo>
                  <a:pt x="761085" y="0"/>
                </a:lnTo>
              </a:path>
            </a:pathLst>
          </a:custGeom>
          <a:ln w="7543">
            <a:solidFill>
              <a:srgbClr val="070908"/>
            </a:solidFill>
          </a:ln>
        </p:spPr>
        <p:txBody>
          <a:bodyPr wrap="square" lIns="0" tIns="0" rIns="0" bIns="0" rtlCol="0"/>
          <a:lstStyle/>
          <a:p>
            <a:endParaRPr/>
          </a:p>
        </p:txBody>
      </p:sp>
      <p:sp>
        <p:nvSpPr>
          <p:cNvPr id="636" name="object 636"/>
          <p:cNvSpPr/>
          <p:nvPr/>
        </p:nvSpPr>
        <p:spPr>
          <a:xfrm>
            <a:off x="6047581" y="7806489"/>
            <a:ext cx="320040" cy="247650"/>
          </a:xfrm>
          <a:custGeom>
            <a:avLst/>
            <a:gdLst/>
            <a:ahLst/>
            <a:cxnLst/>
            <a:rect l="l" t="t" r="r" b="b"/>
            <a:pathLst>
              <a:path w="320039" h="247650">
                <a:moveTo>
                  <a:pt x="0" y="247053"/>
                </a:moveTo>
                <a:lnTo>
                  <a:pt x="319874" y="0"/>
                </a:lnTo>
              </a:path>
            </a:pathLst>
          </a:custGeom>
          <a:ln w="7543">
            <a:solidFill>
              <a:srgbClr val="070908"/>
            </a:solidFill>
          </a:ln>
        </p:spPr>
        <p:txBody>
          <a:bodyPr wrap="square" lIns="0" tIns="0" rIns="0" bIns="0" rtlCol="0"/>
          <a:lstStyle/>
          <a:p>
            <a:endParaRPr/>
          </a:p>
        </p:txBody>
      </p:sp>
      <p:sp>
        <p:nvSpPr>
          <p:cNvPr id="637" name="object 637"/>
          <p:cNvSpPr/>
          <p:nvPr/>
        </p:nvSpPr>
        <p:spPr>
          <a:xfrm>
            <a:off x="6367462" y="7299390"/>
            <a:ext cx="60960" cy="507365"/>
          </a:xfrm>
          <a:custGeom>
            <a:avLst/>
            <a:gdLst/>
            <a:ahLst/>
            <a:cxnLst/>
            <a:rect l="l" t="t" r="r" b="b"/>
            <a:pathLst>
              <a:path w="60960" h="507365">
                <a:moveTo>
                  <a:pt x="0" y="507098"/>
                </a:moveTo>
                <a:lnTo>
                  <a:pt x="60401" y="0"/>
                </a:lnTo>
              </a:path>
            </a:pathLst>
          </a:custGeom>
          <a:ln w="7543">
            <a:solidFill>
              <a:srgbClr val="070908"/>
            </a:solidFill>
          </a:ln>
        </p:spPr>
        <p:txBody>
          <a:bodyPr wrap="square" lIns="0" tIns="0" rIns="0" bIns="0" rtlCol="0"/>
          <a:lstStyle/>
          <a:p>
            <a:endParaRPr/>
          </a:p>
        </p:txBody>
      </p:sp>
      <p:sp>
        <p:nvSpPr>
          <p:cNvPr id="638" name="object 638"/>
          <p:cNvSpPr/>
          <p:nvPr/>
        </p:nvSpPr>
        <p:spPr>
          <a:xfrm>
            <a:off x="5203843" y="7327189"/>
            <a:ext cx="40640" cy="129539"/>
          </a:xfrm>
          <a:custGeom>
            <a:avLst/>
            <a:gdLst/>
            <a:ahLst/>
            <a:cxnLst/>
            <a:rect l="l" t="t" r="r" b="b"/>
            <a:pathLst>
              <a:path w="40639" h="129540">
                <a:moveTo>
                  <a:pt x="23099" y="129006"/>
                </a:moveTo>
                <a:lnTo>
                  <a:pt x="4412" y="61518"/>
                </a:lnTo>
                <a:lnTo>
                  <a:pt x="0" y="25584"/>
                </a:lnTo>
                <a:lnTo>
                  <a:pt x="11496" y="9109"/>
                </a:lnTo>
                <a:lnTo>
                  <a:pt x="40536" y="0"/>
                </a:lnTo>
              </a:path>
            </a:pathLst>
          </a:custGeom>
          <a:ln w="7543">
            <a:solidFill>
              <a:srgbClr val="070908"/>
            </a:solidFill>
          </a:ln>
        </p:spPr>
        <p:txBody>
          <a:bodyPr wrap="square" lIns="0" tIns="0" rIns="0" bIns="0" rtlCol="0"/>
          <a:lstStyle/>
          <a:p>
            <a:endParaRPr/>
          </a:p>
        </p:txBody>
      </p:sp>
      <p:sp>
        <p:nvSpPr>
          <p:cNvPr id="639" name="object 639"/>
          <p:cNvSpPr/>
          <p:nvPr/>
        </p:nvSpPr>
        <p:spPr>
          <a:xfrm>
            <a:off x="6066383" y="7318076"/>
            <a:ext cx="43180" cy="138430"/>
          </a:xfrm>
          <a:custGeom>
            <a:avLst/>
            <a:gdLst/>
            <a:ahLst/>
            <a:cxnLst/>
            <a:rect l="l" t="t" r="r" b="b"/>
            <a:pathLst>
              <a:path w="43179" h="138429">
                <a:moveTo>
                  <a:pt x="0" y="0"/>
                </a:moveTo>
                <a:lnTo>
                  <a:pt x="30188" y="3758"/>
                </a:lnTo>
                <a:lnTo>
                  <a:pt x="43008" y="19397"/>
                </a:lnTo>
                <a:lnTo>
                  <a:pt x="40940" y="59866"/>
                </a:lnTo>
                <a:lnTo>
                  <a:pt x="26466" y="138112"/>
                </a:lnTo>
              </a:path>
            </a:pathLst>
          </a:custGeom>
          <a:ln w="7543">
            <a:solidFill>
              <a:srgbClr val="070908"/>
            </a:solidFill>
          </a:ln>
        </p:spPr>
        <p:txBody>
          <a:bodyPr wrap="square" lIns="0" tIns="0" rIns="0" bIns="0" rtlCol="0"/>
          <a:lstStyle/>
          <a:p>
            <a:endParaRPr/>
          </a:p>
        </p:txBody>
      </p:sp>
      <p:sp>
        <p:nvSpPr>
          <p:cNvPr id="640" name="object 640"/>
          <p:cNvSpPr/>
          <p:nvPr/>
        </p:nvSpPr>
        <p:spPr>
          <a:xfrm>
            <a:off x="5216028" y="7456196"/>
            <a:ext cx="41275" cy="581025"/>
          </a:xfrm>
          <a:custGeom>
            <a:avLst/>
            <a:gdLst/>
            <a:ahLst/>
            <a:cxnLst/>
            <a:rect l="l" t="t" r="r" b="b"/>
            <a:pathLst>
              <a:path w="41275" h="581025">
                <a:moveTo>
                  <a:pt x="0" y="0"/>
                </a:moveTo>
                <a:lnTo>
                  <a:pt x="41071" y="580897"/>
                </a:lnTo>
              </a:path>
            </a:pathLst>
          </a:custGeom>
          <a:ln w="7543">
            <a:solidFill>
              <a:srgbClr val="070908"/>
            </a:solidFill>
          </a:ln>
        </p:spPr>
        <p:txBody>
          <a:bodyPr wrap="square" lIns="0" tIns="0" rIns="0" bIns="0" rtlCol="0"/>
          <a:lstStyle/>
          <a:p>
            <a:endParaRPr/>
          </a:p>
        </p:txBody>
      </p:sp>
      <p:sp>
        <p:nvSpPr>
          <p:cNvPr id="641" name="object 641"/>
          <p:cNvSpPr/>
          <p:nvPr/>
        </p:nvSpPr>
        <p:spPr>
          <a:xfrm>
            <a:off x="5293762" y="7456198"/>
            <a:ext cx="28575" cy="597535"/>
          </a:xfrm>
          <a:custGeom>
            <a:avLst/>
            <a:gdLst/>
            <a:ahLst/>
            <a:cxnLst/>
            <a:rect l="l" t="t" r="r" b="b"/>
            <a:pathLst>
              <a:path w="28575" h="597534">
                <a:moveTo>
                  <a:pt x="28232" y="597344"/>
                </a:moveTo>
                <a:lnTo>
                  <a:pt x="0" y="0"/>
                </a:lnTo>
              </a:path>
            </a:pathLst>
          </a:custGeom>
          <a:ln w="7543">
            <a:solidFill>
              <a:srgbClr val="070908"/>
            </a:solidFill>
          </a:ln>
        </p:spPr>
        <p:txBody>
          <a:bodyPr wrap="square" lIns="0" tIns="0" rIns="0" bIns="0" rtlCol="0"/>
          <a:lstStyle/>
          <a:p>
            <a:endParaRPr/>
          </a:p>
        </p:txBody>
      </p:sp>
      <p:sp>
        <p:nvSpPr>
          <p:cNvPr id="642" name="object 642"/>
          <p:cNvSpPr/>
          <p:nvPr/>
        </p:nvSpPr>
        <p:spPr>
          <a:xfrm>
            <a:off x="6020517" y="7456196"/>
            <a:ext cx="27305" cy="597535"/>
          </a:xfrm>
          <a:custGeom>
            <a:avLst/>
            <a:gdLst/>
            <a:ahLst/>
            <a:cxnLst/>
            <a:rect l="l" t="t" r="r" b="b"/>
            <a:pathLst>
              <a:path w="27304" h="597534">
                <a:moveTo>
                  <a:pt x="27063" y="0"/>
                </a:moveTo>
                <a:lnTo>
                  <a:pt x="0" y="597344"/>
                </a:lnTo>
              </a:path>
            </a:pathLst>
          </a:custGeom>
          <a:ln w="7543">
            <a:solidFill>
              <a:srgbClr val="070908"/>
            </a:solidFill>
          </a:ln>
        </p:spPr>
        <p:txBody>
          <a:bodyPr wrap="square" lIns="0" tIns="0" rIns="0" bIns="0" rtlCol="0"/>
          <a:lstStyle/>
          <a:p>
            <a:endParaRPr/>
          </a:p>
        </p:txBody>
      </p:sp>
      <p:sp>
        <p:nvSpPr>
          <p:cNvPr id="643" name="object 643"/>
          <p:cNvSpPr/>
          <p:nvPr/>
        </p:nvSpPr>
        <p:spPr>
          <a:xfrm>
            <a:off x="6074568" y="7451859"/>
            <a:ext cx="39370" cy="581025"/>
          </a:xfrm>
          <a:custGeom>
            <a:avLst/>
            <a:gdLst/>
            <a:ahLst/>
            <a:cxnLst/>
            <a:rect l="l" t="t" r="r" b="b"/>
            <a:pathLst>
              <a:path w="39370" h="581025">
                <a:moveTo>
                  <a:pt x="0" y="580847"/>
                </a:moveTo>
                <a:lnTo>
                  <a:pt x="39319" y="0"/>
                </a:lnTo>
              </a:path>
            </a:pathLst>
          </a:custGeom>
          <a:ln w="7543">
            <a:solidFill>
              <a:srgbClr val="070908"/>
            </a:solidFill>
          </a:ln>
        </p:spPr>
        <p:txBody>
          <a:bodyPr wrap="square" lIns="0" tIns="0" rIns="0" bIns="0" rtlCol="0"/>
          <a:lstStyle/>
          <a:p>
            <a:endParaRPr/>
          </a:p>
        </p:txBody>
      </p:sp>
      <p:sp>
        <p:nvSpPr>
          <p:cNvPr id="644" name="object 644"/>
          <p:cNvSpPr/>
          <p:nvPr/>
        </p:nvSpPr>
        <p:spPr>
          <a:xfrm>
            <a:off x="5236546" y="7617315"/>
            <a:ext cx="52705" cy="71755"/>
          </a:xfrm>
          <a:custGeom>
            <a:avLst/>
            <a:gdLst/>
            <a:ahLst/>
            <a:cxnLst/>
            <a:rect l="l" t="t" r="r" b="b"/>
            <a:pathLst>
              <a:path w="52704" h="71754">
                <a:moveTo>
                  <a:pt x="8801" y="19304"/>
                </a:moveTo>
                <a:lnTo>
                  <a:pt x="5114" y="9565"/>
                </a:lnTo>
                <a:lnTo>
                  <a:pt x="5737" y="4784"/>
                </a:lnTo>
                <a:lnTo>
                  <a:pt x="12337" y="3580"/>
                </a:lnTo>
                <a:lnTo>
                  <a:pt x="26581" y="4572"/>
                </a:lnTo>
                <a:lnTo>
                  <a:pt x="26581" y="19304"/>
                </a:lnTo>
                <a:lnTo>
                  <a:pt x="29922" y="23386"/>
                </a:lnTo>
                <a:lnTo>
                  <a:pt x="31789" y="23194"/>
                </a:lnTo>
                <a:lnTo>
                  <a:pt x="32858" y="17334"/>
                </a:lnTo>
                <a:lnTo>
                  <a:pt x="33807" y="4406"/>
                </a:lnTo>
                <a:lnTo>
                  <a:pt x="43975" y="0"/>
                </a:lnTo>
                <a:lnTo>
                  <a:pt x="49045" y="1536"/>
                </a:lnTo>
                <a:lnTo>
                  <a:pt x="50532" y="11722"/>
                </a:lnTo>
                <a:lnTo>
                  <a:pt x="49949" y="33261"/>
                </a:lnTo>
                <a:lnTo>
                  <a:pt x="52184" y="53860"/>
                </a:lnTo>
                <a:lnTo>
                  <a:pt x="41147" y="54597"/>
                </a:lnTo>
                <a:lnTo>
                  <a:pt x="34646" y="67005"/>
                </a:lnTo>
                <a:lnTo>
                  <a:pt x="30335" y="71142"/>
                </a:lnTo>
                <a:lnTo>
                  <a:pt x="26283" y="67005"/>
                </a:lnTo>
                <a:lnTo>
                  <a:pt x="20561" y="54597"/>
                </a:lnTo>
                <a:lnTo>
                  <a:pt x="13676" y="56268"/>
                </a:lnTo>
                <a:lnTo>
                  <a:pt x="10156" y="54676"/>
                </a:lnTo>
                <a:lnTo>
                  <a:pt x="8899" y="47889"/>
                </a:lnTo>
                <a:lnTo>
                  <a:pt x="8801" y="33972"/>
                </a:lnTo>
                <a:lnTo>
                  <a:pt x="2200" y="27556"/>
                </a:lnTo>
                <a:lnTo>
                  <a:pt x="0" y="23890"/>
                </a:lnTo>
                <a:lnTo>
                  <a:pt x="2200" y="21597"/>
                </a:lnTo>
                <a:lnTo>
                  <a:pt x="8801" y="19304"/>
                </a:lnTo>
                <a:close/>
              </a:path>
            </a:pathLst>
          </a:custGeom>
          <a:ln w="7543">
            <a:solidFill>
              <a:srgbClr val="070908"/>
            </a:solidFill>
          </a:ln>
        </p:spPr>
        <p:txBody>
          <a:bodyPr wrap="square" lIns="0" tIns="0" rIns="0" bIns="0" rtlCol="0"/>
          <a:lstStyle/>
          <a:p>
            <a:endParaRPr/>
          </a:p>
        </p:txBody>
      </p:sp>
      <p:sp>
        <p:nvSpPr>
          <p:cNvPr id="645" name="object 645"/>
          <p:cNvSpPr/>
          <p:nvPr/>
        </p:nvSpPr>
        <p:spPr>
          <a:xfrm>
            <a:off x="5248300" y="7651285"/>
            <a:ext cx="12700" cy="19685"/>
          </a:xfrm>
          <a:custGeom>
            <a:avLst/>
            <a:gdLst/>
            <a:ahLst/>
            <a:cxnLst/>
            <a:rect l="l" t="t" r="r" b="b"/>
            <a:pathLst>
              <a:path w="12700" h="19684">
                <a:moveTo>
                  <a:pt x="0" y="0"/>
                </a:moveTo>
                <a:lnTo>
                  <a:pt x="12077" y="5930"/>
                </a:lnTo>
                <a:lnTo>
                  <a:pt x="11557" y="19151"/>
                </a:lnTo>
              </a:path>
            </a:pathLst>
          </a:custGeom>
          <a:ln w="7543">
            <a:solidFill>
              <a:srgbClr val="070908"/>
            </a:solidFill>
          </a:ln>
        </p:spPr>
        <p:txBody>
          <a:bodyPr wrap="square" lIns="0" tIns="0" rIns="0" bIns="0" rtlCol="0"/>
          <a:lstStyle/>
          <a:p>
            <a:endParaRPr/>
          </a:p>
        </p:txBody>
      </p:sp>
      <p:sp>
        <p:nvSpPr>
          <p:cNvPr id="646" name="object 646"/>
          <p:cNvSpPr/>
          <p:nvPr/>
        </p:nvSpPr>
        <p:spPr>
          <a:xfrm>
            <a:off x="5240510" y="7640229"/>
            <a:ext cx="48260" cy="36830"/>
          </a:xfrm>
          <a:custGeom>
            <a:avLst/>
            <a:gdLst/>
            <a:ahLst/>
            <a:cxnLst/>
            <a:rect l="l" t="t" r="r" b="b"/>
            <a:pathLst>
              <a:path w="48260" h="36829">
                <a:moveTo>
                  <a:pt x="33883" y="36690"/>
                </a:moveTo>
                <a:lnTo>
                  <a:pt x="29243" y="28060"/>
                </a:lnTo>
                <a:lnTo>
                  <a:pt x="28195" y="22512"/>
                </a:lnTo>
                <a:lnTo>
                  <a:pt x="31188" y="17643"/>
                </a:lnTo>
                <a:lnTo>
                  <a:pt x="38671" y="11049"/>
                </a:lnTo>
                <a:lnTo>
                  <a:pt x="48221" y="11341"/>
                </a:lnTo>
                <a:lnTo>
                  <a:pt x="38646" y="0"/>
                </a:lnTo>
                <a:lnTo>
                  <a:pt x="39649" y="4922"/>
                </a:lnTo>
                <a:lnTo>
                  <a:pt x="35958" y="6562"/>
                </a:lnTo>
                <a:lnTo>
                  <a:pt x="23949" y="4922"/>
                </a:lnTo>
                <a:lnTo>
                  <a:pt x="0" y="0"/>
                </a:lnTo>
              </a:path>
            </a:pathLst>
          </a:custGeom>
          <a:ln w="7543">
            <a:solidFill>
              <a:srgbClr val="070908"/>
            </a:solidFill>
          </a:ln>
        </p:spPr>
        <p:txBody>
          <a:bodyPr wrap="square" lIns="0" tIns="0" rIns="0" bIns="0" rtlCol="0"/>
          <a:lstStyle/>
          <a:p>
            <a:endParaRPr/>
          </a:p>
        </p:txBody>
      </p:sp>
      <p:sp>
        <p:nvSpPr>
          <p:cNvPr id="647" name="object 647"/>
          <p:cNvSpPr/>
          <p:nvPr/>
        </p:nvSpPr>
        <p:spPr>
          <a:xfrm>
            <a:off x="5277693" y="7651285"/>
            <a:ext cx="5080" cy="20955"/>
          </a:xfrm>
          <a:custGeom>
            <a:avLst/>
            <a:gdLst/>
            <a:ahLst/>
            <a:cxnLst/>
            <a:rect l="l" t="t" r="r" b="b"/>
            <a:pathLst>
              <a:path w="5079" h="20954">
                <a:moveTo>
                  <a:pt x="0" y="20624"/>
                </a:moveTo>
                <a:lnTo>
                  <a:pt x="4470" y="8013"/>
                </a:lnTo>
                <a:lnTo>
                  <a:pt x="1485" y="0"/>
                </a:lnTo>
              </a:path>
            </a:pathLst>
          </a:custGeom>
          <a:ln w="7543">
            <a:solidFill>
              <a:srgbClr val="070908"/>
            </a:solidFill>
          </a:ln>
        </p:spPr>
        <p:txBody>
          <a:bodyPr wrap="square" lIns="0" tIns="0" rIns="0" bIns="0" rtlCol="0"/>
          <a:lstStyle/>
          <a:p>
            <a:endParaRPr/>
          </a:p>
        </p:txBody>
      </p:sp>
      <p:sp>
        <p:nvSpPr>
          <p:cNvPr id="648" name="object 648"/>
          <p:cNvSpPr/>
          <p:nvPr/>
        </p:nvSpPr>
        <p:spPr>
          <a:xfrm>
            <a:off x="6039922" y="7615994"/>
            <a:ext cx="49530" cy="66040"/>
          </a:xfrm>
          <a:custGeom>
            <a:avLst/>
            <a:gdLst/>
            <a:ahLst/>
            <a:cxnLst/>
            <a:rect l="l" t="t" r="r" b="b"/>
            <a:pathLst>
              <a:path w="49529" h="66040">
                <a:moveTo>
                  <a:pt x="8353" y="17753"/>
                </a:moveTo>
                <a:lnTo>
                  <a:pt x="4865" y="8783"/>
                </a:lnTo>
                <a:lnTo>
                  <a:pt x="5454" y="4384"/>
                </a:lnTo>
                <a:lnTo>
                  <a:pt x="11696" y="3288"/>
                </a:lnTo>
                <a:lnTo>
                  <a:pt x="25168" y="4227"/>
                </a:lnTo>
                <a:lnTo>
                  <a:pt x="25168" y="17753"/>
                </a:lnTo>
                <a:lnTo>
                  <a:pt x="28332" y="21518"/>
                </a:lnTo>
                <a:lnTo>
                  <a:pt x="30097" y="21345"/>
                </a:lnTo>
                <a:lnTo>
                  <a:pt x="31102" y="15951"/>
                </a:lnTo>
                <a:lnTo>
                  <a:pt x="31988" y="4049"/>
                </a:lnTo>
                <a:lnTo>
                  <a:pt x="41621" y="0"/>
                </a:lnTo>
                <a:lnTo>
                  <a:pt x="46426" y="1416"/>
                </a:lnTo>
                <a:lnTo>
                  <a:pt x="47838" y="10788"/>
                </a:lnTo>
                <a:lnTo>
                  <a:pt x="47291" y="30605"/>
                </a:lnTo>
                <a:lnTo>
                  <a:pt x="49399" y="49515"/>
                </a:lnTo>
                <a:lnTo>
                  <a:pt x="38935" y="50201"/>
                </a:lnTo>
                <a:lnTo>
                  <a:pt x="32772" y="61617"/>
                </a:lnTo>
                <a:lnTo>
                  <a:pt x="28690" y="65422"/>
                </a:lnTo>
                <a:lnTo>
                  <a:pt x="24863" y="61617"/>
                </a:lnTo>
                <a:lnTo>
                  <a:pt x="19465" y="50201"/>
                </a:lnTo>
                <a:lnTo>
                  <a:pt x="12970" y="51734"/>
                </a:lnTo>
                <a:lnTo>
                  <a:pt x="9647" y="50269"/>
                </a:lnTo>
                <a:lnTo>
                  <a:pt x="8455" y="44031"/>
                </a:lnTo>
                <a:lnTo>
                  <a:pt x="8353" y="31240"/>
                </a:lnTo>
                <a:lnTo>
                  <a:pt x="2088" y="25336"/>
                </a:lnTo>
                <a:lnTo>
                  <a:pt x="0" y="21963"/>
                </a:lnTo>
                <a:lnTo>
                  <a:pt x="2088" y="19857"/>
                </a:lnTo>
                <a:lnTo>
                  <a:pt x="8353" y="17753"/>
                </a:lnTo>
                <a:close/>
              </a:path>
            </a:pathLst>
          </a:custGeom>
          <a:ln w="7543">
            <a:solidFill>
              <a:srgbClr val="070908"/>
            </a:solidFill>
          </a:ln>
        </p:spPr>
        <p:txBody>
          <a:bodyPr wrap="square" lIns="0" tIns="0" rIns="0" bIns="0" rtlCol="0"/>
          <a:lstStyle/>
          <a:p>
            <a:endParaRPr/>
          </a:p>
        </p:txBody>
      </p:sp>
      <p:sp>
        <p:nvSpPr>
          <p:cNvPr id="649" name="object 649"/>
          <p:cNvSpPr/>
          <p:nvPr/>
        </p:nvSpPr>
        <p:spPr>
          <a:xfrm>
            <a:off x="6051053" y="7647241"/>
            <a:ext cx="12065" cy="17780"/>
          </a:xfrm>
          <a:custGeom>
            <a:avLst/>
            <a:gdLst/>
            <a:ahLst/>
            <a:cxnLst/>
            <a:rect l="l" t="t" r="r" b="b"/>
            <a:pathLst>
              <a:path w="12064" h="17779">
                <a:moveTo>
                  <a:pt x="0" y="0"/>
                </a:moveTo>
                <a:lnTo>
                  <a:pt x="11455" y="5422"/>
                </a:lnTo>
                <a:lnTo>
                  <a:pt x="10960" y="17602"/>
                </a:lnTo>
              </a:path>
            </a:pathLst>
          </a:custGeom>
          <a:ln w="7543">
            <a:solidFill>
              <a:srgbClr val="070908"/>
            </a:solidFill>
          </a:ln>
        </p:spPr>
        <p:txBody>
          <a:bodyPr wrap="square" lIns="0" tIns="0" rIns="0" bIns="0" rtlCol="0"/>
          <a:lstStyle/>
          <a:p>
            <a:endParaRPr/>
          </a:p>
        </p:txBody>
      </p:sp>
      <p:sp>
        <p:nvSpPr>
          <p:cNvPr id="650" name="object 650"/>
          <p:cNvSpPr/>
          <p:nvPr/>
        </p:nvSpPr>
        <p:spPr>
          <a:xfrm>
            <a:off x="6043691" y="7637050"/>
            <a:ext cx="45720" cy="34290"/>
          </a:xfrm>
          <a:custGeom>
            <a:avLst/>
            <a:gdLst/>
            <a:ahLst/>
            <a:cxnLst/>
            <a:rect l="l" t="t" r="r" b="b"/>
            <a:pathLst>
              <a:path w="45720" h="34290">
                <a:moveTo>
                  <a:pt x="32067" y="33756"/>
                </a:moveTo>
                <a:lnTo>
                  <a:pt x="27673" y="25816"/>
                </a:lnTo>
                <a:lnTo>
                  <a:pt x="26681" y="20715"/>
                </a:lnTo>
                <a:lnTo>
                  <a:pt x="29515" y="16245"/>
                </a:lnTo>
                <a:lnTo>
                  <a:pt x="36601" y="10198"/>
                </a:lnTo>
                <a:lnTo>
                  <a:pt x="45631" y="10464"/>
                </a:lnTo>
                <a:lnTo>
                  <a:pt x="36563" y="0"/>
                </a:lnTo>
                <a:lnTo>
                  <a:pt x="37506" y="4543"/>
                </a:lnTo>
                <a:lnTo>
                  <a:pt x="34012" y="6057"/>
                </a:lnTo>
                <a:lnTo>
                  <a:pt x="22652" y="4543"/>
                </a:lnTo>
                <a:lnTo>
                  <a:pt x="0" y="0"/>
                </a:lnTo>
              </a:path>
            </a:pathLst>
          </a:custGeom>
          <a:ln w="7543">
            <a:solidFill>
              <a:srgbClr val="070908"/>
            </a:solidFill>
          </a:ln>
        </p:spPr>
        <p:txBody>
          <a:bodyPr wrap="square" lIns="0" tIns="0" rIns="0" bIns="0" rtlCol="0"/>
          <a:lstStyle/>
          <a:p>
            <a:endParaRPr/>
          </a:p>
        </p:txBody>
      </p:sp>
      <p:sp>
        <p:nvSpPr>
          <p:cNvPr id="651" name="object 651"/>
          <p:cNvSpPr/>
          <p:nvPr/>
        </p:nvSpPr>
        <p:spPr>
          <a:xfrm>
            <a:off x="6084416" y="7658559"/>
            <a:ext cx="3175" cy="14604"/>
          </a:xfrm>
          <a:custGeom>
            <a:avLst/>
            <a:gdLst/>
            <a:ahLst/>
            <a:cxnLst/>
            <a:rect l="l" t="t" r="r" b="b"/>
            <a:pathLst>
              <a:path w="3175" h="14604">
                <a:moveTo>
                  <a:pt x="0" y="14236"/>
                </a:moveTo>
                <a:lnTo>
                  <a:pt x="3073" y="5537"/>
                </a:lnTo>
                <a:lnTo>
                  <a:pt x="1041" y="0"/>
                </a:lnTo>
              </a:path>
            </a:pathLst>
          </a:custGeom>
          <a:ln w="7543">
            <a:solidFill>
              <a:srgbClr val="070908"/>
            </a:solidFill>
          </a:ln>
        </p:spPr>
        <p:txBody>
          <a:bodyPr wrap="square" lIns="0" tIns="0" rIns="0" bIns="0" rtlCol="0"/>
          <a:lstStyle/>
          <a:p>
            <a:endParaRPr/>
          </a:p>
        </p:txBody>
      </p:sp>
      <p:sp>
        <p:nvSpPr>
          <p:cNvPr id="652" name="object 652"/>
          <p:cNvSpPr/>
          <p:nvPr/>
        </p:nvSpPr>
        <p:spPr>
          <a:xfrm>
            <a:off x="4877666" y="7338797"/>
            <a:ext cx="36830" cy="506730"/>
          </a:xfrm>
          <a:custGeom>
            <a:avLst/>
            <a:gdLst/>
            <a:ahLst/>
            <a:cxnLst/>
            <a:rect l="l" t="t" r="r" b="b"/>
            <a:pathLst>
              <a:path w="36829" h="506729">
                <a:moveTo>
                  <a:pt x="36614" y="506361"/>
                </a:moveTo>
                <a:lnTo>
                  <a:pt x="0" y="0"/>
                </a:lnTo>
              </a:path>
            </a:pathLst>
          </a:custGeom>
          <a:ln w="7543">
            <a:solidFill>
              <a:srgbClr val="070908"/>
            </a:solidFill>
          </a:ln>
        </p:spPr>
        <p:txBody>
          <a:bodyPr wrap="square" lIns="0" tIns="0" rIns="0" bIns="0" rtlCol="0"/>
          <a:lstStyle/>
          <a:p>
            <a:endParaRPr/>
          </a:p>
        </p:txBody>
      </p:sp>
      <p:sp>
        <p:nvSpPr>
          <p:cNvPr id="653" name="object 653"/>
          <p:cNvSpPr/>
          <p:nvPr/>
        </p:nvSpPr>
        <p:spPr>
          <a:xfrm>
            <a:off x="4914280" y="7351086"/>
            <a:ext cx="34290" cy="513080"/>
          </a:xfrm>
          <a:custGeom>
            <a:avLst/>
            <a:gdLst/>
            <a:ahLst/>
            <a:cxnLst/>
            <a:rect l="l" t="t" r="r" b="b"/>
            <a:pathLst>
              <a:path w="34289" h="513079">
                <a:moveTo>
                  <a:pt x="0" y="0"/>
                </a:moveTo>
                <a:lnTo>
                  <a:pt x="33807" y="513029"/>
                </a:lnTo>
              </a:path>
            </a:pathLst>
          </a:custGeom>
          <a:ln w="7543">
            <a:solidFill>
              <a:srgbClr val="070908"/>
            </a:solidFill>
          </a:ln>
        </p:spPr>
        <p:txBody>
          <a:bodyPr wrap="square" lIns="0" tIns="0" rIns="0" bIns="0" rtlCol="0"/>
          <a:lstStyle/>
          <a:p>
            <a:endParaRPr/>
          </a:p>
        </p:txBody>
      </p:sp>
      <p:sp>
        <p:nvSpPr>
          <p:cNvPr id="654" name="object 654"/>
          <p:cNvSpPr/>
          <p:nvPr/>
        </p:nvSpPr>
        <p:spPr>
          <a:xfrm>
            <a:off x="4948089" y="7370129"/>
            <a:ext cx="45720" cy="519430"/>
          </a:xfrm>
          <a:custGeom>
            <a:avLst/>
            <a:gdLst/>
            <a:ahLst/>
            <a:cxnLst/>
            <a:rect l="l" t="t" r="r" b="b"/>
            <a:pathLst>
              <a:path w="45720" h="519429">
                <a:moveTo>
                  <a:pt x="0" y="0"/>
                </a:moveTo>
                <a:lnTo>
                  <a:pt x="45389" y="519391"/>
                </a:lnTo>
              </a:path>
            </a:pathLst>
          </a:custGeom>
          <a:ln w="7543">
            <a:solidFill>
              <a:srgbClr val="070908"/>
            </a:solidFill>
          </a:ln>
        </p:spPr>
        <p:txBody>
          <a:bodyPr wrap="square" lIns="0" tIns="0" rIns="0" bIns="0" rtlCol="0"/>
          <a:lstStyle/>
          <a:p>
            <a:endParaRPr/>
          </a:p>
        </p:txBody>
      </p:sp>
      <p:sp>
        <p:nvSpPr>
          <p:cNvPr id="655" name="object 655"/>
          <p:cNvSpPr/>
          <p:nvPr/>
        </p:nvSpPr>
        <p:spPr>
          <a:xfrm>
            <a:off x="4993481" y="7377732"/>
            <a:ext cx="38100" cy="533400"/>
          </a:xfrm>
          <a:custGeom>
            <a:avLst/>
            <a:gdLst/>
            <a:ahLst/>
            <a:cxnLst/>
            <a:rect l="l" t="t" r="r" b="b"/>
            <a:pathLst>
              <a:path w="38100" h="533400">
                <a:moveTo>
                  <a:pt x="0" y="0"/>
                </a:moveTo>
                <a:lnTo>
                  <a:pt x="37604" y="532841"/>
                </a:lnTo>
              </a:path>
            </a:pathLst>
          </a:custGeom>
          <a:ln w="7543">
            <a:solidFill>
              <a:srgbClr val="070908"/>
            </a:solidFill>
          </a:ln>
        </p:spPr>
        <p:txBody>
          <a:bodyPr wrap="square" lIns="0" tIns="0" rIns="0" bIns="0" rtlCol="0"/>
          <a:lstStyle/>
          <a:p>
            <a:endParaRPr/>
          </a:p>
        </p:txBody>
      </p:sp>
      <p:sp>
        <p:nvSpPr>
          <p:cNvPr id="656" name="object 656"/>
          <p:cNvSpPr/>
          <p:nvPr/>
        </p:nvSpPr>
        <p:spPr>
          <a:xfrm>
            <a:off x="5035053" y="7391703"/>
            <a:ext cx="48895" cy="538480"/>
          </a:xfrm>
          <a:custGeom>
            <a:avLst/>
            <a:gdLst/>
            <a:ahLst/>
            <a:cxnLst/>
            <a:rect l="l" t="t" r="r" b="b"/>
            <a:pathLst>
              <a:path w="48895" h="538479">
                <a:moveTo>
                  <a:pt x="0" y="0"/>
                </a:moveTo>
                <a:lnTo>
                  <a:pt x="48488" y="538314"/>
                </a:lnTo>
              </a:path>
            </a:pathLst>
          </a:custGeom>
          <a:ln w="7543">
            <a:solidFill>
              <a:srgbClr val="070908"/>
            </a:solidFill>
          </a:ln>
        </p:spPr>
        <p:txBody>
          <a:bodyPr wrap="square" lIns="0" tIns="0" rIns="0" bIns="0" rtlCol="0"/>
          <a:lstStyle/>
          <a:p>
            <a:endParaRPr/>
          </a:p>
        </p:txBody>
      </p:sp>
      <p:sp>
        <p:nvSpPr>
          <p:cNvPr id="657" name="object 657"/>
          <p:cNvSpPr/>
          <p:nvPr/>
        </p:nvSpPr>
        <p:spPr>
          <a:xfrm>
            <a:off x="5083547" y="7408000"/>
            <a:ext cx="41910" cy="555625"/>
          </a:xfrm>
          <a:custGeom>
            <a:avLst/>
            <a:gdLst/>
            <a:ahLst/>
            <a:cxnLst/>
            <a:rect l="l" t="t" r="r" b="b"/>
            <a:pathLst>
              <a:path w="41910" h="555625">
                <a:moveTo>
                  <a:pt x="0" y="0"/>
                </a:moveTo>
                <a:lnTo>
                  <a:pt x="41795" y="555358"/>
                </a:lnTo>
              </a:path>
            </a:pathLst>
          </a:custGeom>
          <a:ln w="7543">
            <a:solidFill>
              <a:srgbClr val="070908"/>
            </a:solidFill>
          </a:ln>
        </p:spPr>
        <p:txBody>
          <a:bodyPr wrap="square" lIns="0" tIns="0" rIns="0" bIns="0" rtlCol="0"/>
          <a:lstStyle/>
          <a:p>
            <a:endParaRPr/>
          </a:p>
        </p:txBody>
      </p:sp>
      <p:sp>
        <p:nvSpPr>
          <p:cNvPr id="658" name="object 658"/>
          <p:cNvSpPr/>
          <p:nvPr/>
        </p:nvSpPr>
        <p:spPr>
          <a:xfrm>
            <a:off x="5125342" y="7422046"/>
            <a:ext cx="36830" cy="561975"/>
          </a:xfrm>
          <a:custGeom>
            <a:avLst/>
            <a:gdLst/>
            <a:ahLst/>
            <a:cxnLst/>
            <a:rect l="l" t="t" r="r" b="b"/>
            <a:pathLst>
              <a:path w="36829" h="561975">
                <a:moveTo>
                  <a:pt x="0" y="0"/>
                </a:moveTo>
                <a:lnTo>
                  <a:pt x="36830" y="561911"/>
                </a:lnTo>
              </a:path>
            </a:pathLst>
          </a:custGeom>
          <a:ln w="7543">
            <a:solidFill>
              <a:srgbClr val="070908"/>
            </a:solidFill>
          </a:ln>
        </p:spPr>
        <p:txBody>
          <a:bodyPr wrap="square" lIns="0" tIns="0" rIns="0" bIns="0" rtlCol="0"/>
          <a:lstStyle/>
          <a:p>
            <a:endParaRPr/>
          </a:p>
        </p:txBody>
      </p:sp>
      <p:sp>
        <p:nvSpPr>
          <p:cNvPr id="659" name="object 659"/>
          <p:cNvSpPr/>
          <p:nvPr/>
        </p:nvSpPr>
        <p:spPr>
          <a:xfrm>
            <a:off x="5174555" y="7438597"/>
            <a:ext cx="41910" cy="575945"/>
          </a:xfrm>
          <a:custGeom>
            <a:avLst/>
            <a:gdLst/>
            <a:ahLst/>
            <a:cxnLst/>
            <a:rect l="l" t="t" r="r" b="b"/>
            <a:pathLst>
              <a:path w="41910" h="575945">
                <a:moveTo>
                  <a:pt x="0" y="0"/>
                </a:moveTo>
                <a:lnTo>
                  <a:pt x="41478" y="575500"/>
                </a:lnTo>
              </a:path>
            </a:pathLst>
          </a:custGeom>
          <a:ln w="7543">
            <a:solidFill>
              <a:srgbClr val="070908"/>
            </a:solidFill>
          </a:ln>
        </p:spPr>
        <p:txBody>
          <a:bodyPr wrap="square" lIns="0" tIns="0" rIns="0" bIns="0" rtlCol="0"/>
          <a:lstStyle/>
          <a:p>
            <a:endParaRPr/>
          </a:p>
        </p:txBody>
      </p:sp>
      <p:sp>
        <p:nvSpPr>
          <p:cNvPr id="660" name="object 660"/>
          <p:cNvSpPr/>
          <p:nvPr/>
        </p:nvSpPr>
        <p:spPr>
          <a:xfrm>
            <a:off x="5377804" y="7456196"/>
            <a:ext cx="19050" cy="597535"/>
          </a:xfrm>
          <a:custGeom>
            <a:avLst/>
            <a:gdLst/>
            <a:ahLst/>
            <a:cxnLst/>
            <a:rect l="l" t="t" r="r" b="b"/>
            <a:pathLst>
              <a:path w="19050" h="597534">
                <a:moveTo>
                  <a:pt x="0" y="0"/>
                </a:moveTo>
                <a:lnTo>
                  <a:pt x="18999" y="597344"/>
                </a:lnTo>
              </a:path>
            </a:pathLst>
          </a:custGeom>
          <a:ln w="7543">
            <a:solidFill>
              <a:srgbClr val="070908"/>
            </a:solidFill>
          </a:ln>
        </p:spPr>
        <p:txBody>
          <a:bodyPr wrap="square" lIns="0" tIns="0" rIns="0" bIns="0" rtlCol="0"/>
          <a:lstStyle/>
          <a:p>
            <a:endParaRPr/>
          </a:p>
        </p:txBody>
      </p:sp>
      <p:sp>
        <p:nvSpPr>
          <p:cNvPr id="661" name="object 661"/>
          <p:cNvSpPr/>
          <p:nvPr/>
        </p:nvSpPr>
        <p:spPr>
          <a:xfrm>
            <a:off x="5458593" y="7456196"/>
            <a:ext cx="13335" cy="597535"/>
          </a:xfrm>
          <a:custGeom>
            <a:avLst/>
            <a:gdLst/>
            <a:ahLst/>
            <a:cxnLst/>
            <a:rect l="l" t="t" r="r" b="b"/>
            <a:pathLst>
              <a:path w="13335" h="597534">
                <a:moveTo>
                  <a:pt x="0" y="0"/>
                </a:moveTo>
                <a:lnTo>
                  <a:pt x="13220" y="597344"/>
                </a:lnTo>
              </a:path>
            </a:pathLst>
          </a:custGeom>
          <a:ln w="7543">
            <a:solidFill>
              <a:srgbClr val="070908"/>
            </a:solidFill>
          </a:ln>
        </p:spPr>
        <p:txBody>
          <a:bodyPr wrap="square" lIns="0" tIns="0" rIns="0" bIns="0" rtlCol="0"/>
          <a:lstStyle/>
          <a:p>
            <a:endParaRPr/>
          </a:p>
        </p:txBody>
      </p:sp>
      <p:sp>
        <p:nvSpPr>
          <p:cNvPr id="662" name="object 662"/>
          <p:cNvSpPr/>
          <p:nvPr/>
        </p:nvSpPr>
        <p:spPr>
          <a:xfrm>
            <a:off x="5542384" y="7456196"/>
            <a:ext cx="8890" cy="597535"/>
          </a:xfrm>
          <a:custGeom>
            <a:avLst/>
            <a:gdLst/>
            <a:ahLst/>
            <a:cxnLst/>
            <a:rect l="l" t="t" r="r" b="b"/>
            <a:pathLst>
              <a:path w="8889" h="597534">
                <a:moveTo>
                  <a:pt x="0" y="0"/>
                </a:moveTo>
                <a:lnTo>
                  <a:pt x="8826" y="597344"/>
                </a:lnTo>
              </a:path>
            </a:pathLst>
          </a:custGeom>
          <a:ln w="7543">
            <a:solidFill>
              <a:srgbClr val="070908"/>
            </a:solidFill>
          </a:ln>
        </p:spPr>
        <p:txBody>
          <a:bodyPr wrap="square" lIns="0" tIns="0" rIns="0" bIns="0" rtlCol="0"/>
          <a:lstStyle/>
          <a:p>
            <a:endParaRPr/>
          </a:p>
        </p:txBody>
      </p:sp>
      <p:sp>
        <p:nvSpPr>
          <p:cNvPr id="663" name="object 663"/>
          <p:cNvSpPr/>
          <p:nvPr/>
        </p:nvSpPr>
        <p:spPr>
          <a:xfrm>
            <a:off x="5623172" y="7456196"/>
            <a:ext cx="0" cy="597535"/>
          </a:xfrm>
          <a:custGeom>
            <a:avLst/>
            <a:gdLst/>
            <a:ahLst/>
            <a:cxnLst/>
            <a:rect l="l" t="t" r="r" b="b"/>
            <a:pathLst>
              <a:path h="597534">
                <a:moveTo>
                  <a:pt x="0" y="0"/>
                </a:moveTo>
                <a:lnTo>
                  <a:pt x="0" y="597344"/>
                </a:lnTo>
              </a:path>
            </a:pathLst>
          </a:custGeom>
          <a:ln w="7543">
            <a:solidFill>
              <a:srgbClr val="070908"/>
            </a:solidFill>
          </a:ln>
        </p:spPr>
        <p:txBody>
          <a:bodyPr wrap="square" lIns="0" tIns="0" rIns="0" bIns="0" rtlCol="0"/>
          <a:lstStyle/>
          <a:p>
            <a:endParaRPr/>
          </a:p>
        </p:txBody>
      </p:sp>
      <p:sp>
        <p:nvSpPr>
          <p:cNvPr id="664" name="object 664"/>
          <p:cNvSpPr/>
          <p:nvPr/>
        </p:nvSpPr>
        <p:spPr>
          <a:xfrm>
            <a:off x="5704111" y="7456196"/>
            <a:ext cx="15240" cy="581025"/>
          </a:xfrm>
          <a:custGeom>
            <a:avLst/>
            <a:gdLst/>
            <a:ahLst/>
            <a:cxnLst/>
            <a:rect l="l" t="t" r="r" b="b"/>
            <a:pathLst>
              <a:path w="15239" h="581025">
                <a:moveTo>
                  <a:pt x="14782" y="0"/>
                </a:moveTo>
                <a:lnTo>
                  <a:pt x="0" y="580897"/>
                </a:lnTo>
              </a:path>
            </a:pathLst>
          </a:custGeom>
          <a:ln w="7543">
            <a:solidFill>
              <a:srgbClr val="070908"/>
            </a:solidFill>
          </a:ln>
        </p:spPr>
        <p:txBody>
          <a:bodyPr wrap="square" lIns="0" tIns="0" rIns="0" bIns="0" rtlCol="0"/>
          <a:lstStyle/>
          <a:p>
            <a:endParaRPr/>
          </a:p>
        </p:txBody>
      </p:sp>
      <p:sp>
        <p:nvSpPr>
          <p:cNvPr id="665" name="object 665"/>
          <p:cNvSpPr/>
          <p:nvPr/>
        </p:nvSpPr>
        <p:spPr>
          <a:xfrm>
            <a:off x="5778444" y="7456196"/>
            <a:ext cx="27940" cy="581025"/>
          </a:xfrm>
          <a:custGeom>
            <a:avLst/>
            <a:gdLst/>
            <a:ahLst/>
            <a:cxnLst/>
            <a:rect l="l" t="t" r="r" b="b"/>
            <a:pathLst>
              <a:path w="27939" h="581025">
                <a:moveTo>
                  <a:pt x="27762" y="0"/>
                </a:moveTo>
                <a:lnTo>
                  <a:pt x="0" y="580897"/>
                </a:lnTo>
              </a:path>
            </a:pathLst>
          </a:custGeom>
          <a:ln w="7543">
            <a:solidFill>
              <a:srgbClr val="070908"/>
            </a:solidFill>
          </a:ln>
        </p:spPr>
        <p:txBody>
          <a:bodyPr wrap="square" lIns="0" tIns="0" rIns="0" bIns="0" rtlCol="0"/>
          <a:lstStyle/>
          <a:p>
            <a:endParaRPr/>
          </a:p>
        </p:txBody>
      </p:sp>
      <p:sp>
        <p:nvSpPr>
          <p:cNvPr id="666" name="object 666"/>
          <p:cNvSpPr/>
          <p:nvPr/>
        </p:nvSpPr>
        <p:spPr>
          <a:xfrm>
            <a:off x="5873305" y="7456196"/>
            <a:ext cx="24765" cy="597535"/>
          </a:xfrm>
          <a:custGeom>
            <a:avLst/>
            <a:gdLst/>
            <a:ahLst/>
            <a:cxnLst/>
            <a:rect l="l" t="t" r="r" b="b"/>
            <a:pathLst>
              <a:path w="24764" h="597534">
                <a:moveTo>
                  <a:pt x="24257" y="0"/>
                </a:moveTo>
                <a:lnTo>
                  <a:pt x="0" y="597344"/>
                </a:lnTo>
              </a:path>
            </a:pathLst>
          </a:custGeom>
          <a:ln w="7543">
            <a:solidFill>
              <a:srgbClr val="070908"/>
            </a:solidFill>
          </a:ln>
        </p:spPr>
        <p:txBody>
          <a:bodyPr wrap="square" lIns="0" tIns="0" rIns="0" bIns="0" rtlCol="0"/>
          <a:lstStyle/>
          <a:p>
            <a:endParaRPr/>
          </a:p>
        </p:txBody>
      </p:sp>
      <p:sp>
        <p:nvSpPr>
          <p:cNvPr id="667" name="object 667"/>
          <p:cNvSpPr/>
          <p:nvPr/>
        </p:nvSpPr>
        <p:spPr>
          <a:xfrm>
            <a:off x="5950517" y="7456196"/>
            <a:ext cx="29209" cy="597535"/>
          </a:xfrm>
          <a:custGeom>
            <a:avLst/>
            <a:gdLst/>
            <a:ahLst/>
            <a:cxnLst/>
            <a:rect l="l" t="t" r="r" b="b"/>
            <a:pathLst>
              <a:path w="29210" h="597534">
                <a:moveTo>
                  <a:pt x="28676" y="0"/>
                </a:moveTo>
                <a:lnTo>
                  <a:pt x="0" y="597344"/>
                </a:lnTo>
              </a:path>
            </a:pathLst>
          </a:custGeom>
          <a:ln w="7543">
            <a:solidFill>
              <a:srgbClr val="070908"/>
            </a:solidFill>
          </a:ln>
        </p:spPr>
        <p:txBody>
          <a:bodyPr wrap="square" lIns="0" tIns="0" rIns="0" bIns="0" rtlCol="0"/>
          <a:lstStyle/>
          <a:p>
            <a:endParaRPr/>
          </a:p>
        </p:txBody>
      </p:sp>
      <p:sp>
        <p:nvSpPr>
          <p:cNvPr id="668" name="object 668"/>
          <p:cNvSpPr/>
          <p:nvPr/>
        </p:nvSpPr>
        <p:spPr>
          <a:xfrm>
            <a:off x="6113879" y="7431961"/>
            <a:ext cx="41275" cy="567055"/>
          </a:xfrm>
          <a:custGeom>
            <a:avLst/>
            <a:gdLst/>
            <a:ahLst/>
            <a:cxnLst/>
            <a:rect l="l" t="t" r="r" b="b"/>
            <a:pathLst>
              <a:path w="41275" h="567054">
                <a:moveTo>
                  <a:pt x="40982" y="0"/>
                </a:moveTo>
                <a:lnTo>
                  <a:pt x="0" y="566699"/>
                </a:lnTo>
              </a:path>
            </a:pathLst>
          </a:custGeom>
          <a:ln w="7543">
            <a:solidFill>
              <a:srgbClr val="070908"/>
            </a:solidFill>
          </a:ln>
        </p:spPr>
        <p:txBody>
          <a:bodyPr wrap="square" lIns="0" tIns="0" rIns="0" bIns="0" rtlCol="0"/>
          <a:lstStyle/>
          <a:p>
            <a:endParaRPr/>
          </a:p>
        </p:txBody>
      </p:sp>
      <p:sp>
        <p:nvSpPr>
          <p:cNvPr id="669" name="object 669"/>
          <p:cNvSpPr/>
          <p:nvPr/>
        </p:nvSpPr>
        <p:spPr>
          <a:xfrm>
            <a:off x="6164391" y="7406413"/>
            <a:ext cx="43180" cy="557530"/>
          </a:xfrm>
          <a:custGeom>
            <a:avLst/>
            <a:gdLst/>
            <a:ahLst/>
            <a:cxnLst/>
            <a:rect l="l" t="t" r="r" b="b"/>
            <a:pathLst>
              <a:path w="43179" h="557529">
                <a:moveTo>
                  <a:pt x="43129" y="0"/>
                </a:moveTo>
                <a:lnTo>
                  <a:pt x="0" y="556945"/>
                </a:lnTo>
              </a:path>
            </a:pathLst>
          </a:custGeom>
          <a:ln w="7543">
            <a:solidFill>
              <a:srgbClr val="070908"/>
            </a:solidFill>
          </a:ln>
        </p:spPr>
        <p:txBody>
          <a:bodyPr wrap="square" lIns="0" tIns="0" rIns="0" bIns="0" rtlCol="0"/>
          <a:lstStyle/>
          <a:p>
            <a:endParaRPr/>
          </a:p>
        </p:txBody>
      </p:sp>
      <p:sp>
        <p:nvSpPr>
          <p:cNvPr id="670" name="object 670"/>
          <p:cNvSpPr/>
          <p:nvPr/>
        </p:nvSpPr>
        <p:spPr>
          <a:xfrm>
            <a:off x="6207524" y="7387139"/>
            <a:ext cx="41275" cy="542925"/>
          </a:xfrm>
          <a:custGeom>
            <a:avLst/>
            <a:gdLst/>
            <a:ahLst/>
            <a:cxnLst/>
            <a:rect l="l" t="t" r="r" b="b"/>
            <a:pathLst>
              <a:path w="41275" h="542925">
                <a:moveTo>
                  <a:pt x="41122" y="0"/>
                </a:moveTo>
                <a:lnTo>
                  <a:pt x="0" y="542874"/>
                </a:lnTo>
              </a:path>
            </a:pathLst>
          </a:custGeom>
          <a:ln w="7543">
            <a:solidFill>
              <a:srgbClr val="070908"/>
            </a:solidFill>
          </a:ln>
        </p:spPr>
        <p:txBody>
          <a:bodyPr wrap="square" lIns="0" tIns="0" rIns="0" bIns="0" rtlCol="0"/>
          <a:lstStyle/>
          <a:p>
            <a:endParaRPr/>
          </a:p>
        </p:txBody>
      </p:sp>
      <p:sp>
        <p:nvSpPr>
          <p:cNvPr id="671" name="object 671"/>
          <p:cNvSpPr/>
          <p:nvPr/>
        </p:nvSpPr>
        <p:spPr>
          <a:xfrm>
            <a:off x="6248642" y="7362143"/>
            <a:ext cx="50165" cy="527685"/>
          </a:xfrm>
          <a:custGeom>
            <a:avLst/>
            <a:gdLst/>
            <a:ahLst/>
            <a:cxnLst/>
            <a:rect l="l" t="t" r="r" b="b"/>
            <a:pathLst>
              <a:path w="50164" h="527684">
                <a:moveTo>
                  <a:pt x="49987" y="0"/>
                </a:moveTo>
                <a:lnTo>
                  <a:pt x="0" y="527380"/>
                </a:lnTo>
              </a:path>
            </a:pathLst>
          </a:custGeom>
          <a:ln w="7543">
            <a:solidFill>
              <a:srgbClr val="070908"/>
            </a:solidFill>
          </a:ln>
        </p:spPr>
        <p:txBody>
          <a:bodyPr wrap="square" lIns="0" tIns="0" rIns="0" bIns="0" rtlCol="0"/>
          <a:lstStyle/>
          <a:p>
            <a:endParaRPr/>
          </a:p>
        </p:txBody>
      </p:sp>
      <p:sp>
        <p:nvSpPr>
          <p:cNvPr id="672" name="object 672"/>
          <p:cNvSpPr/>
          <p:nvPr/>
        </p:nvSpPr>
        <p:spPr>
          <a:xfrm>
            <a:off x="6298629" y="7338795"/>
            <a:ext cx="48260" cy="521334"/>
          </a:xfrm>
          <a:custGeom>
            <a:avLst/>
            <a:gdLst/>
            <a:ahLst/>
            <a:cxnLst/>
            <a:rect l="l" t="t" r="r" b="b"/>
            <a:pathLst>
              <a:path w="48260" h="521334">
                <a:moveTo>
                  <a:pt x="48120" y="0"/>
                </a:moveTo>
                <a:lnTo>
                  <a:pt x="0" y="520852"/>
                </a:lnTo>
              </a:path>
            </a:pathLst>
          </a:custGeom>
          <a:ln w="7543">
            <a:solidFill>
              <a:srgbClr val="070908"/>
            </a:solidFill>
          </a:ln>
        </p:spPr>
        <p:txBody>
          <a:bodyPr wrap="square" lIns="0" tIns="0" rIns="0" bIns="0" rtlCol="0"/>
          <a:lstStyle/>
          <a:p>
            <a:endParaRPr/>
          </a:p>
        </p:txBody>
      </p:sp>
      <p:sp>
        <p:nvSpPr>
          <p:cNvPr id="673" name="object 673"/>
          <p:cNvSpPr/>
          <p:nvPr/>
        </p:nvSpPr>
        <p:spPr>
          <a:xfrm>
            <a:off x="6346756" y="7318076"/>
            <a:ext cx="43180" cy="508634"/>
          </a:xfrm>
          <a:custGeom>
            <a:avLst/>
            <a:gdLst/>
            <a:ahLst/>
            <a:cxnLst/>
            <a:rect l="l" t="t" r="r" b="b"/>
            <a:pathLst>
              <a:path w="43179" h="508634">
                <a:moveTo>
                  <a:pt x="42633" y="0"/>
                </a:moveTo>
                <a:lnTo>
                  <a:pt x="0" y="508254"/>
                </a:lnTo>
              </a:path>
            </a:pathLst>
          </a:custGeom>
          <a:ln w="7543">
            <a:solidFill>
              <a:srgbClr val="070908"/>
            </a:solidFill>
          </a:ln>
        </p:spPr>
        <p:txBody>
          <a:bodyPr wrap="square" lIns="0" tIns="0" rIns="0" bIns="0" rtlCol="0"/>
          <a:lstStyle/>
          <a:p>
            <a:endParaRPr/>
          </a:p>
        </p:txBody>
      </p:sp>
      <p:sp>
        <p:nvSpPr>
          <p:cNvPr id="674" name="object 674"/>
          <p:cNvSpPr/>
          <p:nvPr/>
        </p:nvSpPr>
        <p:spPr>
          <a:xfrm>
            <a:off x="4767142" y="7120520"/>
            <a:ext cx="1693545" cy="405765"/>
          </a:xfrm>
          <a:custGeom>
            <a:avLst/>
            <a:gdLst/>
            <a:ahLst/>
            <a:cxnLst/>
            <a:rect l="l" t="t" r="r" b="b"/>
            <a:pathLst>
              <a:path w="1693545" h="405765">
                <a:moveTo>
                  <a:pt x="50746" y="94640"/>
                </a:moveTo>
                <a:lnTo>
                  <a:pt x="14345" y="104536"/>
                </a:lnTo>
                <a:lnTo>
                  <a:pt x="0" y="121994"/>
                </a:lnTo>
                <a:lnTo>
                  <a:pt x="5718" y="159757"/>
                </a:lnTo>
                <a:lnTo>
                  <a:pt x="29511" y="230568"/>
                </a:lnTo>
                <a:lnTo>
                  <a:pt x="481161" y="405206"/>
                </a:lnTo>
                <a:lnTo>
                  <a:pt x="1315856" y="405206"/>
                </a:lnTo>
                <a:lnTo>
                  <a:pt x="1692970" y="218274"/>
                </a:lnTo>
                <a:lnTo>
                  <a:pt x="1692970" y="206667"/>
                </a:lnTo>
                <a:lnTo>
                  <a:pt x="477237" y="206667"/>
                </a:lnTo>
                <a:lnTo>
                  <a:pt x="180946" y="119087"/>
                </a:lnTo>
                <a:lnTo>
                  <a:pt x="182653" y="117767"/>
                </a:lnTo>
                <a:lnTo>
                  <a:pt x="170303" y="117767"/>
                </a:lnTo>
                <a:lnTo>
                  <a:pt x="150426" y="113098"/>
                </a:lnTo>
                <a:lnTo>
                  <a:pt x="131346" y="109132"/>
                </a:lnTo>
                <a:lnTo>
                  <a:pt x="50746" y="94640"/>
                </a:lnTo>
                <a:close/>
              </a:path>
              <a:path w="1693545" h="405765">
                <a:moveTo>
                  <a:pt x="1655479" y="80100"/>
                </a:moveTo>
                <a:lnTo>
                  <a:pt x="1628272" y="87982"/>
                </a:lnTo>
                <a:lnTo>
                  <a:pt x="1581489" y="107607"/>
                </a:lnTo>
                <a:lnTo>
                  <a:pt x="1299244" y="197561"/>
                </a:lnTo>
                <a:lnTo>
                  <a:pt x="477237" y="206667"/>
                </a:lnTo>
                <a:lnTo>
                  <a:pt x="1692970" y="206667"/>
                </a:lnTo>
                <a:lnTo>
                  <a:pt x="1692970" y="94741"/>
                </a:lnTo>
                <a:lnTo>
                  <a:pt x="1673561" y="82755"/>
                </a:lnTo>
                <a:lnTo>
                  <a:pt x="1655479" y="80100"/>
                </a:lnTo>
                <a:close/>
              </a:path>
              <a:path w="1693545" h="405765">
                <a:moveTo>
                  <a:pt x="183668" y="116982"/>
                </a:moveTo>
                <a:lnTo>
                  <a:pt x="170303" y="117767"/>
                </a:lnTo>
                <a:lnTo>
                  <a:pt x="182653" y="117767"/>
                </a:lnTo>
                <a:lnTo>
                  <a:pt x="183668" y="116982"/>
                </a:lnTo>
                <a:close/>
              </a:path>
              <a:path w="1693545" h="405765">
                <a:moveTo>
                  <a:pt x="1031122" y="0"/>
                </a:moveTo>
                <a:lnTo>
                  <a:pt x="607780" y="10591"/>
                </a:lnTo>
                <a:lnTo>
                  <a:pt x="239112" y="74091"/>
                </a:lnTo>
                <a:lnTo>
                  <a:pt x="183668" y="116982"/>
                </a:lnTo>
                <a:lnTo>
                  <a:pt x="1413887" y="44716"/>
                </a:lnTo>
                <a:lnTo>
                  <a:pt x="1031122" y="0"/>
                </a:lnTo>
                <a:close/>
              </a:path>
            </a:pathLst>
          </a:custGeom>
          <a:solidFill>
            <a:srgbClr val="FFFFFF"/>
          </a:solidFill>
        </p:spPr>
        <p:txBody>
          <a:bodyPr wrap="square" lIns="0" tIns="0" rIns="0" bIns="0" rtlCol="0"/>
          <a:lstStyle/>
          <a:p>
            <a:endParaRPr/>
          </a:p>
        </p:txBody>
      </p:sp>
      <p:sp>
        <p:nvSpPr>
          <p:cNvPr id="675" name="object 675"/>
          <p:cNvSpPr/>
          <p:nvPr/>
        </p:nvSpPr>
        <p:spPr>
          <a:xfrm>
            <a:off x="4767142" y="7120520"/>
            <a:ext cx="1693545" cy="405765"/>
          </a:xfrm>
          <a:custGeom>
            <a:avLst/>
            <a:gdLst/>
            <a:ahLst/>
            <a:cxnLst/>
            <a:rect l="l" t="t" r="r" b="b"/>
            <a:pathLst>
              <a:path w="1693545" h="405765">
                <a:moveTo>
                  <a:pt x="1413887" y="44716"/>
                </a:moveTo>
                <a:lnTo>
                  <a:pt x="1031122" y="0"/>
                </a:lnTo>
                <a:lnTo>
                  <a:pt x="607780" y="10591"/>
                </a:lnTo>
                <a:lnTo>
                  <a:pt x="239112" y="74091"/>
                </a:lnTo>
                <a:lnTo>
                  <a:pt x="180946" y="119087"/>
                </a:lnTo>
                <a:lnTo>
                  <a:pt x="477237" y="206667"/>
                </a:lnTo>
                <a:lnTo>
                  <a:pt x="1299244" y="197561"/>
                </a:lnTo>
                <a:lnTo>
                  <a:pt x="1581489" y="107607"/>
                </a:lnTo>
                <a:lnTo>
                  <a:pt x="1628272" y="87982"/>
                </a:lnTo>
                <a:lnTo>
                  <a:pt x="1655479" y="80100"/>
                </a:lnTo>
                <a:lnTo>
                  <a:pt x="1673561" y="82755"/>
                </a:lnTo>
                <a:lnTo>
                  <a:pt x="1692970" y="94741"/>
                </a:lnTo>
                <a:lnTo>
                  <a:pt x="1692970" y="218274"/>
                </a:lnTo>
                <a:lnTo>
                  <a:pt x="1315856" y="405206"/>
                </a:lnTo>
                <a:lnTo>
                  <a:pt x="481161" y="405206"/>
                </a:lnTo>
                <a:lnTo>
                  <a:pt x="29511" y="230568"/>
                </a:lnTo>
                <a:lnTo>
                  <a:pt x="5718" y="159757"/>
                </a:lnTo>
                <a:lnTo>
                  <a:pt x="0" y="121994"/>
                </a:lnTo>
                <a:lnTo>
                  <a:pt x="14345" y="104536"/>
                </a:lnTo>
                <a:lnTo>
                  <a:pt x="101855" y="103702"/>
                </a:lnTo>
                <a:lnTo>
                  <a:pt x="150426" y="113098"/>
                </a:lnTo>
                <a:lnTo>
                  <a:pt x="170303" y="117767"/>
                </a:lnTo>
              </a:path>
            </a:pathLst>
          </a:custGeom>
          <a:ln w="7543">
            <a:solidFill>
              <a:srgbClr val="070908"/>
            </a:solidFill>
          </a:ln>
        </p:spPr>
        <p:txBody>
          <a:bodyPr wrap="square" lIns="0" tIns="0" rIns="0" bIns="0" rtlCol="0"/>
          <a:lstStyle/>
          <a:p>
            <a:endParaRPr/>
          </a:p>
        </p:txBody>
      </p:sp>
      <p:sp>
        <p:nvSpPr>
          <p:cNvPr id="676" name="object 676"/>
          <p:cNvSpPr/>
          <p:nvPr/>
        </p:nvSpPr>
        <p:spPr>
          <a:xfrm>
            <a:off x="6185966" y="7169342"/>
            <a:ext cx="163195" cy="59055"/>
          </a:xfrm>
          <a:custGeom>
            <a:avLst/>
            <a:gdLst/>
            <a:ahLst/>
            <a:cxnLst/>
            <a:rect l="l" t="t" r="r" b="b"/>
            <a:pathLst>
              <a:path w="163195" h="59054">
                <a:moveTo>
                  <a:pt x="0" y="0"/>
                </a:moveTo>
                <a:lnTo>
                  <a:pt x="162674" y="58775"/>
                </a:lnTo>
              </a:path>
            </a:pathLst>
          </a:custGeom>
          <a:ln w="7543">
            <a:solidFill>
              <a:srgbClr val="070908"/>
            </a:solidFill>
          </a:ln>
        </p:spPr>
        <p:txBody>
          <a:bodyPr wrap="square" lIns="0" tIns="0" rIns="0" bIns="0" rtlCol="0"/>
          <a:lstStyle/>
          <a:p>
            <a:endParaRPr/>
          </a:p>
        </p:txBody>
      </p:sp>
      <p:sp>
        <p:nvSpPr>
          <p:cNvPr id="677" name="object 677"/>
          <p:cNvSpPr/>
          <p:nvPr/>
        </p:nvSpPr>
        <p:spPr>
          <a:xfrm>
            <a:off x="5245352" y="7469873"/>
            <a:ext cx="17780" cy="43815"/>
          </a:xfrm>
          <a:custGeom>
            <a:avLst/>
            <a:gdLst/>
            <a:ahLst/>
            <a:cxnLst/>
            <a:rect l="l" t="t" r="r" b="b"/>
            <a:pathLst>
              <a:path w="17779" h="43815">
                <a:moveTo>
                  <a:pt x="17779" y="34480"/>
                </a:moveTo>
                <a:lnTo>
                  <a:pt x="17779" y="39369"/>
                </a:lnTo>
                <a:lnTo>
                  <a:pt x="13792" y="43370"/>
                </a:lnTo>
                <a:lnTo>
                  <a:pt x="8902" y="43370"/>
                </a:lnTo>
                <a:lnTo>
                  <a:pt x="3987" y="43370"/>
                </a:lnTo>
                <a:lnTo>
                  <a:pt x="0" y="39369"/>
                </a:lnTo>
                <a:lnTo>
                  <a:pt x="0" y="34480"/>
                </a:lnTo>
                <a:lnTo>
                  <a:pt x="0" y="8889"/>
                </a:lnTo>
                <a:lnTo>
                  <a:pt x="0" y="3975"/>
                </a:lnTo>
                <a:lnTo>
                  <a:pt x="3987" y="0"/>
                </a:lnTo>
                <a:lnTo>
                  <a:pt x="8902" y="0"/>
                </a:lnTo>
                <a:lnTo>
                  <a:pt x="13792" y="0"/>
                </a:lnTo>
                <a:lnTo>
                  <a:pt x="17779" y="3975"/>
                </a:lnTo>
                <a:lnTo>
                  <a:pt x="17779" y="8889"/>
                </a:lnTo>
                <a:lnTo>
                  <a:pt x="17779" y="34480"/>
                </a:lnTo>
                <a:close/>
              </a:path>
            </a:pathLst>
          </a:custGeom>
          <a:ln w="7543">
            <a:solidFill>
              <a:srgbClr val="070908"/>
            </a:solidFill>
          </a:ln>
        </p:spPr>
        <p:txBody>
          <a:bodyPr wrap="square" lIns="0" tIns="0" rIns="0" bIns="0" rtlCol="0"/>
          <a:lstStyle/>
          <a:p>
            <a:endParaRPr/>
          </a:p>
        </p:txBody>
      </p:sp>
      <p:sp>
        <p:nvSpPr>
          <p:cNvPr id="678" name="object 678"/>
          <p:cNvSpPr/>
          <p:nvPr/>
        </p:nvSpPr>
        <p:spPr>
          <a:xfrm>
            <a:off x="5238779" y="7484399"/>
            <a:ext cx="31750" cy="11430"/>
          </a:xfrm>
          <a:custGeom>
            <a:avLst/>
            <a:gdLst/>
            <a:ahLst/>
            <a:cxnLst/>
            <a:rect l="l" t="t" r="r" b="b"/>
            <a:pathLst>
              <a:path w="31750" h="11429">
                <a:moveTo>
                  <a:pt x="31572" y="5511"/>
                </a:moveTo>
                <a:lnTo>
                  <a:pt x="31572" y="8572"/>
                </a:lnTo>
                <a:lnTo>
                  <a:pt x="29095" y="11036"/>
                </a:lnTo>
                <a:lnTo>
                  <a:pt x="26034" y="11036"/>
                </a:lnTo>
                <a:lnTo>
                  <a:pt x="5524" y="11036"/>
                </a:lnTo>
                <a:lnTo>
                  <a:pt x="2476" y="11036"/>
                </a:lnTo>
                <a:lnTo>
                  <a:pt x="0" y="8572"/>
                </a:lnTo>
                <a:lnTo>
                  <a:pt x="0" y="5511"/>
                </a:lnTo>
                <a:lnTo>
                  <a:pt x="0" y="2476"/>
                </a:lnTo>
                <a:lnTo>
                  <a:pt x="2476" y="0"/>
                </a:lnTo>
                <a:lnTo>
                  <a:pt x="5524" y="0"/>
                </a:lnTo>
                <a:lnTo>
                  <a:pt x="26034" y="0"/>
                </a:lnTo>
                <a:lnTo>
                  <a:pt x="29095" y="0"/>
                </a:lnTo>
                <a:lnTo>
                  <a:pt x="31572" y="2476"/>
                </a:lnTo>
                <a:lnTo>
                  <a:pt x="31572" y="5511"/>
                </a:lnTo>
                <a:close/>
              </a:path>
            </a:pathLst>
          </a:custGeom>
          <a:ln w="7543">
            <a:solidFill>
              <a:srgbClr val="070908"/>
            </a:solidFill>
          </a:ln>
        </p:spPr>
        <p:txBody>
          <a:bodyPr wrap="square" lIns="0" tIns="0" rIns="0" bIns="0" rtlCol="0"/>
          <a:lstStyle/>
          <a:p>
            <a:endParaRPr/>
          </a:p>
        </p:txBody>
      </p:sp>
      <p:sp>
        <p:nvSpPr>
          <p:cNvPr id="679" name="object 679"/>
          <p:cNvSpPr/>
          <p:nvPr/>
        </p:nvSpPr>
        <p:spPr>
          <a:xfrm>
            <a:off x="6074101" y="7469873"/>
            <a:ext cx="18415" cy="43815"/>
          </a:xfrm>
          <a:custGeom>
            <a:avLst/>
            <a:gdLst/>
            <a:ahLst/>
            <a:cxnLst/>
            <a:rect l="l" t="t" r="r" b="b"/>
            <a:pathLst>
              <a:path w="18414" h="43815">
                <a:moveTo>
                  <a:pt x="17805" y="34480"/>
                </a:moveTo>
                <a:lnTo>
                  <a:pt x="17805" y="39369"/>
                </a:lnTo>
                <a:lnTo>
                  <a:pt x="13817" y="43370"/>
                </a:lnTo>
                <a:lnTo>
                  <a:pt x="8902" y="43370"/>
                </a:lnTo>
                <a:lnTo>
                  <a:pt x="4013" y="43370"/>
                </a:lnTo>
                <a:lnTo>
                  <a:pt x="0" y="39369"/>
                </a:lnTo>
                <a:lnTo>
                  <a:pt x="0" y="34480"/>
                </a:lnTo>
                <a:lnTo>
                  <a:pt x="0" y="8889"/>
                </a:lnTo>
                <a:lnTo>
                  <a:pt x="0" y="3975"/>
                </a:lnTo>
                <a:lnTo>
                  <a:pt x="4013" y="0"/>
                </a:lnTo>
                <a:lnTo>
                  <a:pt x="8902" y="0"/>
                </a:lnTo>
                <a:lnTo>
                  <a:pt x="13817" y="0"/>
                </a:lnTo>
                <a:lnTo>
                  <a:pt x="17805" y="3975"/>
                </a:lnTo>
                <a:lnTo>
                  <a:pt x="17805" y="8889"/>
                </a:lnTo>
                <a:lnTo>
                  <a:pt x="17805" y="34480"/>
                </a:lnTo>
                <a:close/>
              </a:path>
            </a:pathLst>
          </a:custGeom>
          <a:ln w="7543">
            <a:solidFill>
              <a:srgbClr val="070908"/>
            </a:solidFill>
          </a:ln>
        </p:spPr>
        <p:txBody>
          <a:bodyPr wrap="square" lIns="0" tIns="0" rIns="0" bIns="0" rtlCol="0"/>
          <a:lstStyle/>
          <a:p>
            <a:endParaRPr/>
          </a:p>
        </p:txBody>
      </p:sp>
      <p:sp>
        <p:nvSpPr>
          <p:cNvPr id="680" name="object 680"/>
          <p:cNvSpPr/>
          <p:nvPr/>
        </p:nvSpPr>
        <p:spPr>
          <a:xfrm>
            <a:off x="6067553" y="7484399"/>
            <a:ext cx="31750" cy="11430"/>
          </a:xfrm>
          <a:custGeom>
            <a:avLst/>
            <a:gdLst/>
            <a:ahLst/>
            <a:cxnLst/>
            <a:rect l="l" t="t" r="r" b="b"/>
            <a:pathLst>
              <a:path w="31750" h="11429">
                <a:moveTo>
                  <a:pt x="31546" y="5511"/>
                </a:moveTo>
                <a:lnTo>
                  <a:pt x="31546" y="8572"/>
                </a:lnTo>
                <a:lnTo>
                  <a:pt x="29095" y="11036"/>
                </a:lnTo>
                <a:lnTo>
                  <a:pt x="26034" y="11036"/>
                </a:lnTo>
                <a:lnTo>
                  <a:pt x="5499" y="11036"/>
                </a:lnTo>
                <a:lnTo>
                  <a:pt x="2476" y="11036"/>
                </a:lnTo>
                <a:lnTo>
                  <a:pt x="0" y="8572"/>
                </a:lnTo>
                <a:lnTo>
                  <a:pt x="0" y="5511"/>
                </a:lnTo>
                <a:lnTo>
                  <a:pt x="0" y="2476"/>
                </a:lnTo>
                <a:lnTo>
                  <a:pt x="2476" y="0"/>
                </a:lnTo>
                <a:lnTo>
                  <a:pt x="5499" y="0"/>
                </a:lnTo>
                <a:lnTo>
                  <a:pt x="26034" y="0"/>
                </a:lnTo>
                <a:lnTo>
                  <a:pt x="29095" y="0"/>
                </a:lnTo>
                <a:lnTo>
                  <a:pt x="31546" y="2476"/>
                </a:lnTo>
                <a:lnTo>
                  <a:pt x="31546" y="5511"/>
                </a:lnTo>
                <a:close/>
              </a:path>
            </a:pathLst>
          </a:custGeom>
          <a:ln w="7543">
            <a:solidFill>
              <a:srgbClr val="070908"/>
            </a:solidFill>
          </a:ln>
        </p:spPr>
        <p:txBody>
          <a:bodyPr wrap="square" lIns="0" tIns="0" rIns="0" bIns="0" rtlCol="0"/>
          <a:lstStyle/>
          <a:p>
            <a:endParaRPr/>
          </a:p>
        </p:txBody>
      </p:sp>
      <p:sp>
        <p:nvSpPr>
          <p:cNvPr id="681" name="object 681"/>
          <p:cNvSpPr/>
          <p:nvPr/>
        </p:nvSpPr>
        <p:spPr>
          <a:xfrm>
            <a:off x="2968239" y="7387864"/>
            <a:ext cx="786765" cy="579755"/>
          </a:xfrm>
          <a:custGeom>
            <a:avLst/>
            <a:gdLst/>
            <a:ahLst/>
            <a:cxnLst/>
            <a:rect l="l" t="t" r="r" b="b"/>
            <a:pathLst>
              <a:path w="786764" h="579754">
                <a:moveTo>
                  <a:pt x="0" y="0"/>
                </a:moveTo>
                <a:lnTo>
                  <a:pt x="42542" y="86357"/>
                </a:lnTo>
                <a:lnTo>
                  <a:pt x="142617" y="195225"/>
                </a:lnTo>
                <a:lnTo>
                  <a:pt x="318573" y="342093"/>
                </a:lnTo>
                <a:lnTo>
                  <a:pt x="511692" y="481970"/>
                </a:lnTo>
                <a:lnTo>
                  <a:pt x="642296" y="550716"/>
                </a:lnTo>
                <a:lnTo>
                  <a:pt x="716312" y="573504"/>
                </a:lnTo>
                <a:lnTo>
                  <a:pt x="739667" y="575507"/>
                </a:lnTo>
                <a:lnTo>
                  <a:pt x="786572" y="579623"/>
                </a:lnTo>
              </a:path>
            </a:pathLst>
          </a:custGeom>
          <a:ln w="7340">
            <a:solidFill>
              <a:srgbClr val="131111"/>
            </a:solidFill>
          </a:ln>
        </p:spPr>
        <p:txBody>
          <a:bodyPr wrap="square" lIns="0" tIns="0" rIns="0" bIns="0" rtlCol="0"/>
          <a:lstStyle/>
          <a:p>
            <a:endParaRPr/>
          </a:p>
        </p:txBody>
      </p:sp>
      <p:sp>
        <p:nvSpPr>
          <p:cNvPr id="682" name="object 682"/>
          <p:cNvSpPr/>
          <p:nvPr/>
        </p:nvSpPr>
        <p:spPr>
          <a:xfrm>
            <a:off x="3069817" y="7218971"/>
            <a:ext cx="878840" cy="433070"/>
          </a:xfrm>
          <a:custGeom>
            <a:avLst/>
            <a:gdLst/>
            <a:ahLst/>
            <a:cxnLst/>
            <a:rect l="l" t="t" r="r" b="b"/>
            <a:pathLst>
              <a:path w="878839" h="433070">
                <a:moveTo>
                  <a:pt x="0" y="0"/>
                </a:moveTo>
                <a:lnTo>
                  <a:pt x="13482" y="20360"/>
                </a:lnTo>
                <a:lnTo>
                  <a:pt x="82271" y="80230"/>
                </a:lnTo>
                <a:lnTo>
                  <a:pt x="193607" y="150185"/>
                </a:lnTo>
                <a:lnTo>
                  <a:pt x="275126" y="200866"/>
                </a:lnTo>
                <a:lnTo>
                  <a:pt x="333447" y="239782"/>
                </a:lnTo>
                <a:lnTo>
                  <a:pt x="373444" y="269208"/>
                </a:lnTo>
                <a:lnTo>
                  <a:pt x="399991" y="291420"/>
                </a:lnTo>
                <a:lnTo>
                  <a:pt x="417961" y="308692"/>
                </a:lnTo>
                <a:lnTo>
                  <a:pt x="432228" y="323299"/>
                </a:lnTo>
                <a:lnTo>
                  <a:pt x="451171" y="337826"/>
                </a:lnTo>
                <a:lnTo>
                  <a:pt x="480833" y="352159"/>
                </a:lnTo>
                <a:lnTo>
                  <a:pt x="522580" y="364541"/>
                </a:lnTo>
                <a:lnTo>
                  <a:pt x="577780" y="373218"/>
                </a:lnTo>
                <a:lnTo>
                  <a:pt x="647799" y="376434"/>
                </a:lnTo>
                <a:lnTo>
                  <a:pt x="734005" y="372435"/>
                </a:lnTo>
                <a:lnTo>
                  <a:pt x="856747" y="424955"/>
                </a:lnTo>
                <a:lnTo>
                  <a:pt x="878301" y="432860"/>
                </a:lnTo>
              </a:path>
            </a:pathLst>
          </a:custGeom>
          <a:ln w="7340">
            <a:solidFill>
              <a:srgbClr val="131111"/>
            </a:solidFill>
            <a:prstDash val="sysDot"/>
          </a:ln>
        </p:spPr>
        <p:txBody>
          <a:bodyPr wrap="square" lIns="0" tIns="0" rIns="0" bIns="0" rtlCol="0"/>
          <a:lstStyle/>
          <a:p>
            <a:endParaRPr/>
          </a:p>
        </p:txBody>
      </p:sp>
      <p:sp>
        <p:nvSpPr>
          <p:cNvPr id="683" name="object 683"/>
          <p:cNvSpPr/>
          <p:nvPr/>
        </p:nvSpPr>
        <p:spPr>
          <a:xfrm>
            <a:off x="3234476" y="7441691"/>
            <a:ext cx="141605" cy="288290"/>
          </a:xfrm>
          <a:custGeom>
            <a:avLst/>
            <a:gdLst/>
            <a:ahLst/>
            <a:cxnLst/>
            <a:rect l="l" t="t" r="r" b="b"/>
            <a:pathLst>
              <a:path w="141604" h="288290">
                <a:moveTo>
                  <a:pt x="12457" y="113828"/>
                </a:moveTo>
                <a:lnTo>
                  <a:pt x="654" y="46166"/>
                </a:lnTo>
                <a:lnTo>
                  <a:pt x="0" y="11774"/>
                </a:lnTo>
                <a:lnTo>
                  <a:pt x="13444" y="0"/>
                </a:lnTo>
                <a:lnTo>
                  <a:pt x="73638" y="14800"/>
                </a:lnTo>
                <a:lnTo>
                  <a:pt x="98432" y="48668"/>
                </a:lnTo>
                <a:lnTo>
                  <a:pt x="117817" y="93150"/>
                </a:lnTo>
                <a:lnTo>
                  <a:pt x="131288" y="139603"/>
                </a:lnTo>
                <a:lnTo>
                  <a:pt x="138339" y="179385"/>
                </a:lnTo>
                <a:lnTo>
                  <a:pt x="141431" y="222524"/>
                </a:lnTo>
                <a:lnTo>
                  <a:pt x="138779" y="261537"/>
                </a:lnTo>
                <a:lnTo>
                  <a:pt x="126289" y="286693"/>
                </a:lnTo>
                <a:lnTo>
                  <a:pt x="99871" y="288263"/>
                </a:lnTo>
                <a:lnTo>
                  <a:pt x="71581" y="267486"/>
                </a:lnTo>
                <a:lnTo>
                  <a:pt x="54527" y="239310"/>
                </a:lnTo>
                <a:lnTo>
                  <a:pt x="46162" y="214507"/>
                </a:lnTo>
                <a:lnTo>
                  <a:pt x="43940" y="203846"/>
                </a:lnTo>
              </a:path>
            </a:pathLst>
          </a:custGeom>
          <a:ln w="7340">
            <a:solidFill>
              <a:srgbClr val="131111"/>
            </a:solidFill>
          </a:ln>
        </p:spPr>
        <p:txBody>
          <a:bodyPr wrap="square" lIns="0" tIns="0" rIns="0" bIns="0" rtlCol="0"/>
          <a:lstStyle/>
          <a:p>
            <a:endParaRPr/>
          </a:p>
        </p:txBody>
      </p:sp>
      <p:sp>
        <p:nvSpPr>
          <p:cNvPr id="684" name="object 684"/>
          <p:cNvSpPr/>
          <p:nvPr/>
        </p:nvSpPr>
        <p:spPr>
          <a:xfrm>
            <a:off x="3191257" y="7503826"/>
            <a:ext cx="158121" cy="170514"/>
          </a:xfrm>
          <a:prstGeom prst="rect">
            <a:avLst/>
          </a:prstGeom>
          <a:blipFill>
            <a:blip r:embed="rId19" cstate="print"/>
            <a:stretch>
              <a:fillRect/>
            </a:stretch>
          </a:blipFill>
        </p:spPr>
        <p:txBody>
          <a:bodyPr wrap="square" lIns="0" tIns="0" rIns="0" bIns="0" rtlCol="0"/>
          <a:lstStyle/>
          <a:p>
            <a:endParaRPr/>
          </a:p>
        </p:txBody>
      </p:sp>
      <p:sp>
        <p:nvSpPr>
          <p:cNvPr id="685" name="object 685"/>
          <p:cNvSpPr/>
          <p:nvPr/>
        </p:nvSpPr>
        <p:spPr>
          <a:xfrm>
            <a:off x="3268116" y="7429972"/>
            <a:ext cx="131445" cy="302895"/>
          </a:xfrm>
          <a:custGeom>
            <a:avLst/>
            <a:gdLst/>
            <a:ahLst/>
            <a:cxnLst/>
            <a:rect l="l" t="t" r="r" b="b"/>
            <a:pathLst>
              <a:path w="131445" h="302895">
                <a:moveTo>
                  <a:pt x="0" y="11823"/>
                </a:moveTo>
                <a:lnTo>
                  <a:pt x="49911" y="0"/>
                </a:lnTo>
                <a:lnTo>
                  <a:pt x="84854" y="22671"/>
                </a:lnTo>
                <a:lnTo>
                  <a:pt x="115588" y="87612"/>
                </a:lnTo>
                <a:lnTo>
                  <a:pt x="125564" y="159854"/>
                </a:lnTo>
                <a:lnTo>
                  <a:pt x="131401" y="233371"/>
                </a:lnTo>
                <a:lnTo>
                  <a:pt x="129060" y="274205"/>
                </a:lnTo>
                <a:lnTo>
                  <a:pt x="123800" y="291789"/>
                </a:lnTo>
                <a:lnTo>
                  <a:pt x="120878" y="295554"/>
                </a:lnTo>
                <a:lnTo>
                  <a:pt x="87312" y="302818"/>
                </a:lnTo>
              </a:path>
            </a:pathLst>
          </a:custGeom>
          <a:ln w="7340">
            <a:solidFill>
              <a:srgbClr val="131111"/>
            </a:solidFill>
          </a:ln>
        </p:spPr>
        <p:txBody>
          <a:bodyPr wrap="square" lIns="0" tIns="0" rIns="0" bIns="0" rtlCol="0"/>
          <a:lstStyle/>
          <a:p>
            <a:endParaRPr/>
          </a:p>
        </p:txBody>
      </p:sp>
      <p:sp>
        <p:nvSpPr>
          <p:cNvPr id="686" name="object 686"/>
          <p:cNvSpPr/>
          <p:nvPr/>
        </p:nvSpPr>
        <p:spPr>
          <a:xfrm>
            <a:off x="3364458" y="7790482"/>
            <a:ext cx="0" cy="274320"/>
          </a:xfrm>
          <a:custGeom>
            <a:avLst/>
            <a:gdLst/>
            <a:ahLst/>
            <a:cxnLst/>
            <a:rect l="l" t="t" r="r" b="b"/>
            <a:pathLst>
              <a:path h="274320">
                <a:moveTo>
                  <a:pt x="0" y="0"/>
                </a:moveTo>
                <a:lnTo>
                  <a:pt x="0" y="273989"/>
                </a:lnTo>
              </a:path>
            </a:pathLst>
          </a:custGeom>
          <a:ln w="7340">
            <a:solidFill>
              <a:srgbClr val="131111"/>
            </a:solidFill>
          </a:ln>
        </p:spPr>
        <p:txBody>
          <a:bodyPr wrap="square" lIns="0" tIns="0" rIns="0" bIns="0" rtlCol="0"/>
          <a:lstStyle/>
          <a:p>
            <a:endParaRPr/>
          </a:p>
        </p:txBody>
      </p:sp>
      <p:sp>
        <p:nvSpPr>
          <p:cNvPr id="687" name="object 687"/>
          <p:cNvSpPr/>
          <p:nvPr/>
        </p:nvSpPr>
        <p:spPr>
          <a:xfrm>
            <a:off x="3242494" y="7692051"/>
            <a:ext cx="0" cy="337820"/>
          </a:xfrm>
          <a:custGeom>
            <a:avLst/>
            <a:gdLst/>
            <a:ahLst/>
            <a:cxnLst/>
            <a:rect l="l" t="t" r="r" b="b"/>
            <a:pathLst>
              <a:path h="337820">
                <a:moveTo>
                  <a:pt x="0" y="0"/>
                </a:moveTo>
                <a:lnTo>
                  <a:pt x="0" y="337452"/>
                </a:lnTo>
              </a:path>
            </a:pathLst>
          </a:custGeom>
          <a:ln w="7340">
            <a:solidFill>
              <a:srgbClr val="131111"/>
            </a:solidFill>
          </a:ln>
        </p:spPr>
        <p:txBody>
          <a:bodyPr wrap="square" lIns="0" tIns="0" rIns="0" bIns="0" rtlCol="0"/>
          <a:lstStyle/>
          <a:p>
            <a:endParaRPr/>
          </a:p>
        </p:txBody>
      </p:sp>
      <p:sp>
        <p:nvSpPr>
          <p:cNvPr id="688" name="object 688"/>
          <p:cNvSpPr/>
          <p:nvPr/>
        </p:nvSpPr>
        <p:spPr>
          <a:xfrm>
            <a:off x="3105630" y="7937824"/>
            <a:ext cx="2540" cy="3810"/>
          </a:xfrm>
          <a:custGeom>
            <a:avLst/>
            <a:gdLst/>
            <a:ahLst/>
            <a:cxnLst/>
            <a:rect l="l" t="t" r="r" b="b"/>
            <a:pathLst>
              <a:path w="2539" h="3809">
                <a:moveTo>
                  <a:pt x="0" y="3810"/>
                </a:moveTo>
                <a:lnTo>
                  <a:pt x="2346" y="3810"/>
                </a:lnTo>
                <a:lnTo>
                  <a:pt x="2346" y="0"/>
                </a:lnTo>
                <a:lnTo>
                  <a:pt x="0" y="0"/>
                </a:lnTo>
                <a:lnTo>
                  <a:pt x="0" y="3810"/>
                </a:lnTo>
                <a:close/>
              </a:path>
            </a:pathLst>
          </a:custGeom>
          <a:solidFill>
            <a:srgbClr val="131111"/>
          </a:solidFill>
        </p:spPr>
        <p:txBody>
          <a:bodyPr wrap="square" lIns="0" tIns="0" rIns="0" bIns="0" rtlCol="0"/>
          <a:lstStyle/>
          <a:p>
            <a:endParaRPr/>
          </a:p>
        </p:txBody>
      </p:sp>
      <p:sp>
        <p:nvSpPr>
          <p:cNvPr id="689" name="object 689"/>
          <p:cNvSpPr/>
          <p:nvPr/>
        </p:nvSpPr>
        <p:spPr>
          <a:xfrm>
            <a:off x="3104306" y="7545394"/>
            <a:ext cx="0" cy="392430"/>
          </a:xfrm>
          <a:custGeom>
            <a:avLst/>
            <a:gdLst/>
            <a:ahLst/>
            <a:cxnLst/>
            <a:rect l="l" t="t" r="r" b="b"/>
            <a:pathLst>
              <a:path h="392429">
                <a:moveTo>
                  <a:pt x="0" y="0"/>
                </a:moveTo>
                <a:lnTo>
                  <a:pt x="0" y="392430"/>
                </a:lnTo>
              </a:path>
            </a:pathLst>
          </a:custGeom>
          <a:ln w="7340">
            <a:solidFill>
              <a:srgbClr val="131111"/>
            </a:solidFill>
          </a:ln>
        </p:spPr>
        <p:txBody>
          <a:bodyPr wrap="square" lIns="0" tIns="0" rIns="0" bIns="0" rtlCol="0"/>
          <a:lstStyle/>
          <a:p>
            <a:endParaRPr/>
          </a:p>
        </p:txBody>
      </p:sp>
      <p:sp>
        <p:nvSpPr>
          <p:cNvPr id="690" name="object 690"/>
          <p:cNvSpPr/>
          <p:nvPr/>
        </p:nvSpPr>
        <p:spPr>
          <a:xfrm>
            <a:off x="3004195" y="7401575"/>
            <a:ext cx="0" cy="417830"/>
          </a:xfrm>
          <a:custGeom>
            <a:avLst/>
            <a:gdLst/>
            <a:ahLst/>
            <a:cxnLst/>
            <a:rect l="l" t="t" r="r" b="b"/>
            <a:pathLst>
              <a:path h="417829">
                <a:moveTo>
                  <a:pt x="0" y="0"/>
                </a:moveTo>
                <a:lnTo>
                  <a:pt x="0" y="417825"/>
                </a:lnTo>
              </a:path>
            </a:pathLst>
          </a:custGeom>
          <a:ln w="7340">
            <a:solidFill>
              <a:srgbClr val="131111"/>
            </a:solidFill>
          </a:ln>
        </p:spPr>
        <p:txBody>
          <a:bodyPr wrap="square" lIns="0" tIns="0" rIns="0" bIns="0" rtlCol="0"/>
          <a:lstStyle/>
          <a:p>
            <a:endParaRPr/>
          </a:p>
        </p:txBody>
      </p:sp>
      <p:sp>
        <p:nvSpPr>
          <p:cNvPr id="691" name="object 691"/>
          <p:cNvSpPr/>
          <p:nvPr/>
        </p:nvSpPr>
        <p:spPr>
          <a:xfrm>
            <a:off x="3590950" y="7914047"/>
            <a:ext cx="0" cy="137160"/>
          </a:xfrm>
          <a:custGeom>
            <a:avLst/>
            <a:gdLst/>
            <a:ahLst/>
            <a:cxnLst/>
            <a:rect l="l" t="t" r="r" b="b"/>
            <a:pathLst>
              <a:path h="137159">
                <a:moveTo>
                  <a:pt x="0" y="0"/>
                </a:moveTo>
                <a:lnTo>
                  <a:pt x="0" y="137160"/>
                </a:lnTo>
              </a:path>
            </a:pathLst>
          </a:custGeom>
          <a:ln w="7340">
            <a:solidFill>
              <a:srgbClr val="131111"/>
            </a:solidFill>
          </a:ln>
        </p:spPr>
        <p:txBody>
          <a:bodyPr wrap="square" lIns="0" tIns="0" rIns="0" bIns="0" rtlCol="0"/>
          <a:lstStyle/>
          <a:p>
            <a:endParaRPr/>
          </a:p>
        </p:txBody>
      </p:sp>
      <p:sp>
        <p:nvSpPr>
          <p:cNvPr id="692" name="object 692"/>
          <p:cNvSpPr/>
          <p:nvPr/>
        </p:nvSpPr>
        <p:spPr>
          <a:xfrm>
            <a:off x="3164095" y="7138214"/>
            <a:ext cx="147320" cy="253365"/>
          </a:xfrm>
          <a:custGeom>
            <a:avLst/>
            <a:gdLst/>
            <a:ahLst/>
            <a:cxnLst/>
            <a:rect l="l" t="t" r="r" b="b"/>
            <a:pathLst>
              <a:path w="147320" h="253365">
                <a:moveTo>
                  <a:pt x="147106" y="253116"/>
                </a:moveTo>
                <a:lnTo>
                  <a:pt x="29833" y="58236"/>
                </a:lnTo>
                <a:lnTo>
                  <a:pt x="0" y="0"/>
                </a:lnTo>
              </a:path>
            </a:pathLst>
          </a:custGeom>
          <a:ln w="7340">
            <a:solidFill>
              <a:srgbClr val="131111"/>
            </a:solidFill>
          </a:ln>
        </p:spPr>
        <p:txBody>
          <a:bodyPr wrap="square" lIns="0" tIns="0" rIns="0" bIns="0" rtlCol="0"/>
          <a:lstStyle/>
          <a:p>
            <a:endParaRPr/>
          </a:p>
        </p:txBody>
      </p:sp>
      <p:sp>
        <p:nvSpPr>
          <p:cNvPr id="693" name="object 693"/>
          <p:cNvSpPr/>
          <p:nvPr/>
        </p:nvSpPr>
        <p:spPr>
          <a:xfrm>
            <a:off x="3512832" y="7056799"/>
            <a:ext cx="284480" cy="451484"/>
          </a:xfrm>
          <a:custGeom>
            <a:avLst/>
            <a:gdLst/>
            <a:ahLst/>
            <a:cxnLst/>
            <a:rect l="l" t="t" r="r" b="b"/>
            <a:pathLst>
              <a:path w="284479" h="451484">
                <a:moveTo>
                  <a:pt x="0" y="0"/>
                </a:moveTo>
                <a:lnTo>
                  <a:pt x="79915" y="200207"/>
                </a:lnTo>
                <a:lnTo>
                  <a:pt x="145726" y="337986"/>
                </a:lnTo>
                <a:lnTo>
                  <a:pt x="204194" y="405890"/>
                </a:lnTo>
                <a:lnTo>
                  <a:pt x="283998" y="451384"/>
                </a:lnTo>
              </a:path>
            </a:pathLst>
          </a:custGeom>
          <a:ln w="7340">
            <a:solidFill>
              <a:srgbClr val="131111"/>
            </a:solidFill>
          </a:ln>
        </p:spPr>
        <p:txBody>
          <a:bodyPr wrap="square" lIns="0" tIns="0" rIns="0" bIns="0" rtlCol="0"/>
          <a:lstStyle/>
          <a:p>
            <a:endParaRPr/>
          </a:p>
        </p:txBody>
      </p:sp>
      <p:sp>
        <p:nvSpPr>
          <p:cNvPr id="694" name="object 694"/>
          <p:cNvSpPr/>
          <p:nvPr/>
        </p:nvSpPr>
        <p:spPr>
          <a:xfrm>
            <a:off x="3643858" y="7645232"/>
            <a:ext cx="80645" cy="343535"/>
          </a:xfrm>
          <a:custGeom>
            <a:avLst/>
            <a:gdLst/>
            <a:ahLst/>
            <a:cxnLst/>
            <a:rect l="l" t="t" r="r" b="b"/>
            <a:pathLst>
              <a:path w="80645" h="343534">
                <a:moveTo>
                  <a:pt x="0" y="0"/>
                </a:moveTo>
                <a:lnTo>
                  <a:pt x="80441" y="326872"/>
                </a:lnTo>
                <a:lnTo>
                  <a:pt x="80441" y="343374"/>
                </a:lnTo>
              </a:path>
            </a:pathLst>
          </a:custGeom>
          <a:ln w="7340">
            <a:solidFill>
              <a:srgbClr val="131111"/>
            </a:solidFill>
          </a:ln>
        </p:spPr>
        <p:txBody>
          <a:bodyPr wrap="square" lIns="0" tIns="0" rIns="0" bIns="0" rtlCol="0"/>
          <a:lstStyle/>
          <a:p>
            <a:endParaRPr/>
          </a:p>
        </p:txBody>
      </p:sp>
      <p:sp>
        <p:nvSpPr>
          <p:cNvPr id="695" name="object 695"/>
          <p:cNvSpPr/>
          <p:nvPr/>
        </p:nvSpPr>
        <p:spPr>
          <a:xfrm>
            <a:off x="2937375" y="7052042"/>
            <a:ext cx="1019175" cy="1019175"/>
          </a:xfrm>
          <a:custGeom>
            <a:avLst/>
            <a:gdLst/>
            <a:ahLst/>
            <a:cxnLst/>
            <a:rect l="l" t="t" r="r" b="b"/>
            <a:pathLst>
              <a:path w="1019175" h="1019175">
                <a:moveTo>
                  <a:pt x="1018997" y="509498"/>
                </a:moveTo>
                <a:lnTo>
                  <a:pt x="1016664" y="558567"/>
                </a:lnTo>
                <a:lnTo>
                  <a:pt x="1009810" y="606317"/>
                </a:lnTo>
                <a:lnTo>
                  <a:pt x="998647" y="652534"/>
                </a:lnTo>
                <a:lnTo>
                  <a:pt x="983388" y="697005"/>
                </a:lnTo>
                <a:lnTo>
                  <a:pt x="964248" y="739515"/>
                </a:lnTo>
                <a:lnTo>
                  <a:pt x="941440" y="779852"/>
                </a:lnTo>
                <a:lnTo>
                  <a:pt x="915177" y="817801"/>
                </a:lnTo>
                <a:lnTo>
                  <a:pt x="885673" y="853150"/>
                </a:lnTo>
                <a:lnTo>
                  <a:pt x="853141" y="885685"/>
                </a:lnTo>
                <a:lnTo>
                  <a:pt x="817795" y="915192"/>
                </a:lnTo>
                <a:lnTo>
                  <a:pt x="779848" y="941457"/>
                </a:lnTo>
                <a:lnTo>
                  <a:pt x="739514" y="964268"/>
                </a:lnTo>
                <a:lnTo>
                  <a:pt x="697007" y="983410"/>
                </a:lnTo>
                <a:lnTo>
                  <a:pt x="652539" y="998670"/>
                </a:lnTo>
                <a:lnTo>
                  <a:pt x="606325" y="1009834"/>
                </a:lnTo>
                <a:lnTo>
                  <a:pt x="558578" y="1016690"/>
                </a:lnTo>
                <a:lnTo>
                  <a:pt x="509511" y="1019022"/>
                </a:lnTo>
                <a:lnTo>
                  <a:pt x="460444" y="1016690"/>
                </a:lnTo>
                <a:lnTo>
                  <a:pt x="412696" y="1009834"/>
                </a:lnTo>
                <a:lnTo>
                  <a:pt x="366480" y="998670"/>
                </a:lnTo>
                <a:lnTo>
                  <a:pt x="322011" y="983410"/>
                </a:lnTo>
                <a:lnTo>
                  <a:pt x="279502" y="964268"/>
                </a:lnTo>
                <a:lnTo>
                  <a:pt x="239166" y="941457"/>
                </a:lnTo>
                <a:lnTo>
                  <a:pt x="201218" y="915192"/>
                </a:lnTo>
                <a:lnTo>
                  <a:pt x="165869" y="885685"/>
                </a:lnTo>
                <a:lnTo>
                  <a:pt x="133335" y="853150"/>
                </a:lnTo>
                <a:lnTo>
                  <a:pt x="103829" y="817801"/>
                </a:lnTo>
                <a:lnTo>
                  <a:pt x="77564" y="779852"/>
                </a:lnTo>
                <a:lnTo>
                  <a:pt x="54753" y="739515"/>
                </a:lnTo>
                <a:lnTo>
                  <a:pt x="35612" y="697005"/>
                </a:lnTo>
                <a:lnTo>
                  <a:pt x="20352" y="652534"/>
                </a:lnTo>
                <a:lnTo>
                  <a:pt x="9187" y="606317"/>
                </a:lnTo>
                <a:lnTo>
                  <a:pt x="2332" y="558567"/>
                </a:lnTo>
                <a:lnTo>
                  <a:pt x="0" y="509498"/>
                </a:lnTo>
                <a:lnTo>
                  <a:pt x="2332" y="460433"/>
                </a:lnTo>
                <a:lnTo>
                  <a:pt x="9187" y="412687"/>
                </a:lnTo>
                <a:lnTo>
                  <a:pt x="20352" y="366473"/>
                </a:lnTo>
                <a:lnTo>
                  <a:pt x="35612" y="322006"/>
                </a:lnTo>
                <a:lnTo>
                  <a:pt x="54753" y="279498"/>
                </a:lnTo>
                <a:lnTo>
                  <a:pt x="77564" y="239163"/>
                </a:lnTo>
                <a:lnTo>
                  <a:pt x="103829" y="201215"/>
                </a:lnTo>
                <a:lnTo>
                  <a:pt x="133335" y="165867"/>
                </a:lnTo>
                <a:lnTo>
                  <a:pt x="165869" y="133334"/>
                </a:lnTo>
                <a:lnTo>
                  <a:pt x="201218" y="103828"/>
                </a:lnTo>
                <a:lnTo>
                  <a:pt x="239166" y="77563"/>
                </a:lnTo>
                <a:lnTo>
                  <a:pt x="279502" y="54753"/>
                </a:lnTo>
                <a:lnTo>
                  <a:pt x="322011" y="35611"/>
                </a:lnTo>
                <a:lnTo>
                  <a:pt x="366480" y="20352"/>
                </a:lnTo>
                <a:lnTo>
                  <a:pt x="412696" y="9187"/>
                </a:lnTo>
                <a:lnTo>
                  <a:pt x="460444" y="2332"/>
                </a:lnTo>
                <a:lnTo>
                  <a:pt x="509511" y="0"/>
                </a:lnTo>
                <a:lnTo>
                  <a:pt x="558578" y="2332"/>
                </a:lnTo>
                <a:lnTo>
                  <a:pt x="606325" y="9187"/>
                </a:lnTo>
                <a:lnTo>
                  <a:pt x="652539" y="20352"/>
                </a:lnTo>
                <a:lnTo>
                  <a:pt x="697007" y="35611"/>
                </a:lnTo>
                <a:lnTo>
                  <a:pt x="739514" y="54753"/>
                </a:lnTo>
                <a:lnTo>
                  <a:pt x="779848" y="77563"/>
                </a:lnTo>
                <a:lnTo>
                  <a:pt x="817795" y="103828"/>
                </a:lnTo>
                <a:lnTo>
                  <a:pt x="853141" y="133334"/>
                </a:lnTo>
                <a:lnTo>
                  <a:pt x="885673" y="165867"/>
                </a:lnTo>
                <a:lnTo>
                  <a:pt x="915177" y="201215"/>
                </a:lnTo>
                <a:lnTo>
                  <a:pt x="941440" y="239163"/>
                </a:lnTo>
                <a:lnTo>
                  <a:pt x="964248" y="279498"/>
                </a:lnTo>
                <a:lnTo>
                  <a:pt x="983388" y="322006"/>
                </a:lnTo>
                <a:lnTo>
                  <a:pt x="998647" y="366473"/>
                </a:lnTo>
                <a:lnTo>
                  <a:pt x="1009810" y="412687"/>
                </a:lnTo>
                <a:lnTo>
                  <a:pt x="1016664" y="460433"/>
                </a:lnTo>
                <a:lnTo>
                  <a:pt x="1018997" y="509498"/>
                </a:lnTo>
                <a:close/>
              </a:path>
            </a:pathLst>
          </a:custGeom>
          <a:ln w="7340">
            <a:solidFill>
              <a:srgbClr val="131111"/>
            </a:solidFill>
            <a:prstDash val="sysDot"/>
          </a:ln>
        </p:spPr>
        <p:txBody>
          <a:bodyPr wrap="square" lIns="0" tIns="0" rIns="0" bIns="0" rtlCol="0"/>
          <a:lstStyle/>
          <a:p>
            <a:endParaRPr/>
          </a:p>
        </p:txBody>
      </p:sp>
      <p:sp>
        <p:nvSpPr>
          <p:cNvPr id="696" name="object 696"/>
          <p:cNvSpPr/>
          <p:nvPr/>
        </p:nvSpPr>
        <p:spPr>
          <a:xfrm>
            <a:off x="4051621" y="5444815"/>
            <a:ext cx="2753666" cy="1083077"/>
          </a:xfrm>
          <a:prstGeom prst="rect">
            <a:avLst/>
          </a:prstGeom>
          <a:blipFill>
            <a:blip r:embed="rId20" cstate="print"/>
            <a:stretch>
              <a:fillRect/>
            </a:stretch>
          </a:blipFill>
        </p:spPr>
        <p:txBody>
          <a:bodyPr wrap="square" lIns="0" tIns="0" rIns="0" bIns="0" rtlCol="0"/>
          <a:lstStyle/>
          <a:p>
            <a:endParaRPr/>
          </a:p>
        </p:txBody>
      </p:sp>
      <p:sp>
        <p:nvSpPr>
          <p:cNvPr id="697" name="object 697"/>
          <p:cNvSpPr/>
          <p:nvPr/>
        </p:nvSpPr>
        <p:spPr>
          <a:xfrm>
            <a:off x="5487961" y="8830591"/>
            <a:ext cx="2540" cy="244475"/>
          </a:xfrm>
          <a:custGeom>
            <a:avLst/>
            <a:gdLst/>
            <a:ahLst/>
            <a:cxnLst/>
            <a:rect l="l" t="t" r="r" b="b"/>
            <a:pathLst>
              <a:path w="2539" h="244475">
                <a:moveTo>
                  <a:pt x="0" y="0"/>
                </a:moveTo>
                <a:lnTo>
                  <a:pt x="1930" y="244233"/>
                </a:lnTo>
              </a:path>
            </a:pathLst>
          </a:custGeom>
          <a:ln w="19545">
            <a:solidFill>
              <a:srgbClr val="231F20"/>
            </a:solidFill>
          </a:ln>
        </p:spPr>
        <p:txBody>
          <a:bodyPr wrap="square" lIns="0" tIns="0" rIns="0" bIns="0" rtlCol="0"/>
          <a:lstStyle/>
          <a:p>
            <a:endParaRPr/>
          </a:p>
        </p:txBody>
      </p:sp>
      <p:sp>
        <p:nvSpPr>
          <p:cNvPr id="698" name="object 698"/>
          <p:cNvSpPr/>
          <p:nvPr/>
        </p:nvSpPr>
        <p:spPr>
          <a:xfrm>
            <a:off x="5460578" y="9066040"/>
            <a:ext cx="59055" cy="51435"/>
          </a:xfrm>
          <a:custGeom>
            <a:avLst/>
            <a:gdLst/>
            <a:ahLst/>
            <a:cxnLst/>
            <a:rect l="l" t="t" r="r" b="b"/>
            <a:pathLst>
              <a:path w="59054" h="51434">
                <a:moveTo>
                  <a:pt x="58483" y="0"/>
                </a:moveTo>
                <a:lnTo>
                  <a:pt x="0" y="457"/>
                </a:lnTo>
                <a:lnTo>
                  <a:pt x="29641" y="50876"/>
                </a:lnTo>
                <a:lnTo>
                  <a:pt x="58483" y="0"/>
                </a:lnTo>
                <a:close/>
              </a:path>
            </a:pathLst>
          </a:custGeom>
          <a:solidFill>
            <a:srgbClr val="231F20"/>
          </a:solidFill>
        </p:spPr>
        <p:txBody>
          <a:bodyPr wrap="square" lIns="0" tIns="0" rIns="0" bIns="0" rtlCol="0"/>
          <a:lstStyle/>
          <a:p>
            <a:endParaRPr/>
          </a:p>
        </p:txBody>
      </p:sp>
      <p:sp>
        <p:nvSpPr>
          <p:cNvPr id="699" name="object 699"/>
          <p:cNvSpPr/>
          <p:nvPr/>
        </p:nvSpPr>
        <p:spPr>
          <a:xfrm>
            <a:off x="5644930" y="8399992"/>
            <a:ext cx="795955" cy="1224127"/>
          </a:xfrm>
          <a:prstGeom prst="rect">
            <a:avLst/>
          </a:prstGeom>
          <a:blipFill>
            <a:blip r:embed="rId21" cstate="print"/>
            <a:stretch>
              <a:fillRect/>
            </a:stretch>
          </a:blipFill>
        </p:spPr>
        <p:txBody>
          <a:bodyPr wrap="square" lIns="0" tIns="0" rIns="0" bIns="0" rtlCol="0"/>
          <a:lstStyle/>
          <a:p>
            <a:endParaRPr/>
          </a:p>
        </p:txBody>
      </p:sp>
      <p:sp>
        <p:nvSpPr>
          <p:cNvPr id="700" name="object 700"/>
          <p:cNvSpPr/>
          <p:nvPr/>
        </p:nvSpPr>
        <p:spPr>
          <a:xfrm>
            <a:off x="1354286" y="8957406"/>
            <a:ext cx="243204" cy="155575"/>
          </a:xfrm>
          <a:custGeom>
            <a:avLst/>
            <a:gdLst/>
            <a:ahLst/>
            <a:cxnLst/>
            <a:rect l="l" t="t" r="r" b="b"/>
            <a:pathLst>
              <a:path w="243205" h="155575">
                <a:moveTo>
                  <a:pt x="0" y="0"/>
                </a:moveTo>
                <a:lnTo>
                  <a:pt x="242836" y="155371"/>
                </a:lnTo>
              </a:path>
            </a:pathLst>
          </a:custGeom>
          <a:ln w="6972">
            <a:solidFill>
              <a:srgbClr val="58595B"/>
            </a:solidFill>
          </a:ln>
        </p:spPr>
        <p:txBody>
          <a:bodyPr wrap="square" lIns="0" tIns="0" rIns="0" bIns="0" rtlCol="0"/>
          <a:lstStyle/>
          <a:p>
            <a:endParaRPr/>
          </a:p>
        </p:txBody>
      </p:sp>
      <p:sp>
        <p:nvSpPr>
          <p:cNvPr id="701" name="object 701"/>
          <p:cNvSpPr/>
          <p:nvPr/>
        </p:nvSpPr>
        <p:spPr>
          <a:xfrm>
            <a:off x="862719" y="8651401"/>
            <a:ext cx="273050" cy="287020"/>
          </a:xfrm>
          <a:custGeom>
            <a:avLst/>
            <a:gdLst/>
            <a:ahLst/>
            <a:cxnLst/>
            <a:rect l="l" t="t" r="r" b="b"/>
            <a:pathLst>
              <a:path w="273050" h="287020">
                <a:moveTo>
                  <a:pt x="4180" y="175563"/>
                </a:moveTo>
                <a:lnTo>
                  <a:pt x="0" y="129613"/>
                </a:lnTo>
                <a:lnTo>
                  <a:pt x="9312" y="86547"/>
                </a:lnTo>
                <a:lnTo>
                  <a:pt x="30471" y="49207"/>
                </a:lnTo>
                <a:lnTo>
                  <a:pt x="61829" y="20438"/>
                </a:lnTo>
                <a:lnTo>
                  <a:pt x="101741" y="3085"/>
                </a:lnTo>
                <a:lnTo>
                  <a:pt x="145335" y="0"/>
                </a:lnTo>
                <a:lnTo>
                  <a:pt x="186547" y="11017"/>
                </a:lnTo>
                <a:lnTo>
                  <a:pt x="222631" y="34359"/>
                </a:lnTo>
                <a:lnTo>
                  <a:pt x="250841" y="68248"/>
                </a:lnTo>
                <a:lnTo>
                  <a:pt x="268429" y="110908"/>
                </a:lnTo>
                <a:lnTo>
                  <a:pt x="272605" y="156863"/>
                </a:lnTo>
                <a:lnTo>
                  <a:pt x="263267" y="199941"/>
                </a:lnTo>
                <a:lnTo>
                  <a:pt x="242065" y="237291"/>
                </a:lnTo>
                <a:lnTo>
                  <a:pt x="210647" y="266065"/>
                </a:lnTo>
                <a:lnTo>
                  <a:pt x="170664" y="283412"/>
                </a:lnTo>
                <a:lnTo>
                  <a:pt x="127063" y="286510"/>
                </a:lnTo>
                <a:lnTo>
                  <a:pt x="85842" y="275509"/>
                </a:lnTo>
                <a:lnTo>
                  <a:pt x="49774" y="252174"/>
                </a:lnTo>
                <a:lnTo>
                  <a:pt x="21630" y="218270"/>
                </a:lnTo>
                <a:lnTo>
                  <a:pt x="4180" y="175563"/>
                </a:lnTo>
              </a:path>
            </a:pathLst>
          </a:custGeom>
          <a:ln w="4648">
            <a:solidFill>
              <a:srgbClr val="231F20"/>
            </a:solidFill>
          </a:ln>
        </p:spPr>
        <p:txBody>
          <a:bodyPr wrap="square" lIns="0" tIns="0" rIns="0" bIns="0" rtlCol="0"/>
          <a:lstStyle/>
          <a:p>
            <a:endParaRPr/>
          </a:p>
        </p:txBody>
      </p:sp>
      <p:sp>
        <p:nvSpPr>
          <p:cNvPr id="702" name="object 702"/>
          <p:cNvSpPr/>
          <p:nvPr/>
        </p:nvSpPr>
        <p:spPr>
          <a:xfrm>
            <a:off x="862423" y="8634284"/>
            <a:ext cx="295275" cy="319405"/>
          </a:xfrm>
          <a:custGeom>
            <a:avLst/>
            <a:gdLst/>
            <a:ahLst/>
            <a:cxnLst/>
            <a:rect l="l" t="t" r="r" b="b"/>
            <a:pathLst>
              <a:path w="295275" h="319404">
                <a:moveTo>
                  <a:pt x="4922" y="194416"/>
                </a:moveTo>
                <a:lnTo>
                  <a:pt x="0" y="143185"/>
                </a:lnTo>
                <a:lnTo>
                  <a:pt x="9697" y="95274"/>
                </a:lnTo>
                <a:lnTo>
                  <a:pt x="32261" y="53844"/>
                </a:lnTo>
                <a:lnTo>
                  <a:pt x="65938" y="22055"/>
                </a:lnTo>
                <a:lnTo>
                  <a:pt x="108973" y="3065"/>
                </a:lnTo>
                <a:lnTo>
                  <a:pt x="156108" y="0"/>
                </a:lnTo>
                <a:lnTo>
                  <a:pt x="200779" y="12629"/>
                </a:lnTo>
                <a:lnTo>
                  <a:pt x="240003" y="38944"/>
                </a:lnTo>
                <a:lnTo>
                  <a:pt x="270796" y="76939"/>
                </a:lnTo>
                <a:lnTo>
                  <a:pt x="290176" y="124604"/>
                </a:lnTo>
                <a:lnTo>
                  <a:pt x="295095" y="175864"/>
                </a:lnTo>
                <a:lnTo>
                  <a:pt x="285364" y="223798"/>
                </a:lnTo>
                <a:lnTo>
                  <a:pt x="262751" y="265245"/>
                </a:lnTo>
                <a:lnTo>
                  <a:pt x="229023" y="297043"/>
                </a:lnTo>
                <a:lnTo>
                  <a:pt x="185948" y="316031"/>
                </a:lnTo>
                <a:lnTo>
                  <a:pt x="138798" y="319117"/>
                </a:lnTo>
                <a:lnTo>
                  <a:pt x="94105" y="306507"/>
                </a:lnTo>
                <a:lnTo>
                  <a:pt x="54885" y="280192"/>
                </a:lnTo>
                <a:lnTo>
                  <a:pt x="24152" y="242165"/>
                </a:lnTo>
                <a:lnTo>
                  <a:pt x="4922" y="194416"/>
                </a:lnTo>
              </a:path>
            </a:pathLst>
          </a:custGeom>
          <a:ln w="18605">
            <a:solidFill>
              <a:srgbClr val="231F20"/>
            </a:solidFill>
          </a:ln>
        </p:spPr>
        <p:txBody>
          <a:bodyPr wrap="square" lIns="0" tIns="0" rIns="0" bIns="0" rtlCol="0"/>
          <a:lstStyle/>
          <a:p>
            <a:endParaRPr/>
          </a:p>
        </p:txBody>
      </p:sp>
      <p:sp>
        <p:nvSpPr>
          <p:cNvPr id="703" name="object 703"/>
          <p:cNvSpPr/>
          <p:nvPr/>
        </p:nvSpPr>
        <p:spPr>
          <a:xfrm>
            <a:off x="841280" y="8607279"/>
            <a:ext cx="335915" cy="364490"/>
          </a:xfrm>
          <a:custGeom>
            <a:avLst/>
            <a:gdLst/>
            <a:ahLst/>
            <a:cxnLst/>
            <a:rect l="l" t="t" r="r" b="b"/>
            <a:pathLst>
              <a:path w="335915" h="364490">
                <a:moveTo>
                  <a:pt x="5849" y="221632"/>
                </a:moveTo>
                <a:lnTo>
                  <a:pt x="0" y="172952"/>
                </a:lnTo>
                <a:lnTo>
                  <a:pt x="5914" y="126480"/>
                </a:lnTo>
                <a:lnTo>
                  <a:pt x="22438" y="84293"/>
                </a:lnTo>
                <a:lnTo>
                  <a:pt x="48417" y="48467"/>
                </a:lnTo>
                <a:lnTo>
                  <a:pt x="82697" y="21080"/>
                </a:lnTo>
                <a:lnTo>
                  <a:pt x="124124" y="4208"/>
                </a:lnTo>
                <a:lnTo>
                  <a:pt x="168850" y="0"/>
                </a:lnTo>
                <a:lnTo>
                  <a:pt x="212029" y="8440"/>
                </a:lnTo>
                <a:lnTo>
                  <a:pt x="251698" y="28210"/>
                </a:lnTo>
                <a:lnTo>
                  <a:pt x="285892" y="57990"/>
                </a:lnTo>
                <a:lnTo>
                  <a:pt x="312644" y="96463"/>
                </a:lnTo>
                <a:lnTo>
                  <a:pt x="329991" y="142308"/>
                </a:lnTo>
                <a:lnTo>
                  <a:pt x="335858" y="191008"/>
                </a:lnTo>
                <a:lnTo>
                  <a:pt x="329936" y="237499"/>
                </a:lnTo>
                <a:lnTo>
                  <a:pt x="313386" y="279703"/>
                </a:lnTo>
                <a:lnTo>
                  <a:pt x="287365" y="315540"/>
                </a:lnTo>
                <a:lnTo>
                  <a:pt x="253033" y="342930"/>
                </a:lnTo>
                <a:lnTo>
                  <a:pt x="211551" y="359795"/>
                </a:lnTo>
                <a:lnTo>
                  <a:pt x="166806" y="364014"/>
                </a:lnTo>
                <a:lnTo>
                  <a:pt x="123606" y="355587"/>
                </a:lnTo>
                <a:lnTo>
                  <a:pt x="83930" y="335824"/>
                </a:lnTo>
                <a:lnTo>
                  <a:pt x="49758" y="306037"/>
                </a:lnTo>
                <a:lnTo>
                  <a:pt x="23071" y="267536"/>
                </a:lnTo>
                <a:lnTo>
                  <a:pt x="5849" y="221632"/>
                </a:lnTo>
              </a:path>
            </a:pathLst>
          </a:custGeom>
          <a:ln w="4648">
            <a:solidFill>
              <a:srgbClr val="231F20"/>
            </a:solidFill>
          </a:ln>
        </p:spPr>
        <p:txBody>
          <a:bodyPr wrap="square" lIns="0" tIns="0" rIns="0" bIns="0" rtlCol="0"/>
          <a:lstStyle/>
          <a:p>
            <a:endParaRPr/>
          </a:p>
        </p:txBody>
      </p:sp>
      <p:sp>
        <p:nvSpPr>
          <p:cNvPr id="704" name="object 704"/>
          <p:cNvSpPr/>
          <p:nvPr/>
        </p:nvSpPr>
        <p:spPr>
          <a:xfrm>
            <a:off x="841726" y="8596882"/>
            <a:ext cx="351790" cy="389890"/>
          </a:xfrm>
          <a:custGeom>
            <a:avLst/>
            <a:gdLst/>
            <a:ahLst/>
            <a:cxnLst/>
            <a:rect l="l" t="t" r="r" b="b"/>
            <a:pathLst>
              <a:path w="351790" h="389890">
                <a:moveTo>
                  <a:pt x="6420" y="236165"/>
                </a:moveTo>
                <a:lnTo>
                  <a:pt x="0" y="184038"/>
                </a:lnTo>
                <a:lnTo>
                  <a:pt x="5889" y="134340"/>
                </a:lnTo>
                <a:lnTo>
                  <a:pt x="22897" y="89290"/>
                </a:lnTo>
                <a:lnTo>
                  <a:pt x="49831" y="51107"/>
                </a:lnTo>
                <a:lnTo>
                  <a:pt x="85498" y="22008"/>
                </a:lnTo>
                <a:lnTo>
                  <a:pt x="128708" y="4213"/>
                </a:lnTo>
                <a:lnTo>
                  <a:pt x="175467" y="0"/>
                </a:lnTo>
                <a:lnTo>
                  <a:pt x="220683" y="9310"/>
                </a:lnTo>
                <a:lnTo>
                  <a:pt x="262297" y="30722"/>
                </a:lnTo>
                <a:lnTo>
                  <a:pt x="298248" y="62814"/>
                </a:lnTo>
                <a:lnTo>
                  <a:pt x="326477" y="104164"/>
                </a:lnTo>
                <a:lnTo>
                  <a:pt x="344926" y="153349"/>
                </a:lnTo>
                <a:lnTo>
                  <a:pt x="351366" y="205499"/>
                </a:lnTo>
                <a:lnTo>
                  <a:pt x="345463" y="255213"/>
                </a:lnTo>
                <a:lnTo>
                  <a:pt x="328418" y="300273"/>
                </a:lnTo>
                <a:lnTo>
                  <a:pt x="301429" y="338462"/>
                </a:lnTo>
                <a:lnTo>
                  <a:pt x="265697" y="367561"/>
                </a:lnTo>
                <a:lnTo>
                  <a:pt x="222422" y="385352"/>
                </a:lnTo>
                <a:lnTo>
                  <a:pt x="175662" y="389585"/>
                </a:lnTo>
                <a:lnTo>
                  <a:pt x="130432" y="380290"/>
                </a:lnTo>
                <a:lnTo>
                  <a:pt x="88813" y="358884"/>
                </a:lnTo>
                <a:lnTo>
                  <a:pt x="52884" y="326784"/>
                </a:lnTo>
                <a:lnTo>
                  <a:pt x="24727" y="285405"/>
                </a:lnTo>
                <a:lnTo>
                  <a:pt x="6420" y="236165"/>
                </a:lnTo>
              </a:path>
            </a:pathLst>
          </a:custGeom>
          <a:ln w="4648">
            <a:solidFill>
              <a:srgbClr val="231F20"/>
            </a:solidFill>
          </a:ln>
        </p:spPr>
        <p:txBody>
          <a:bodyPr wrap="square" lIns="0" tIns="0" rIns="0" bIns="0" rtlCol="0"/>
          <a:lstStyle/>
          <a:p>
            <a:endParaRPr/>
          </a:p>
        </p:txBody>
      </p:sp>
      <p:sp>
        <p:nvSpPr>
          <p:cNvPr id="705" name="object 705"/>
          <p:cNvSpPr/>
          <p:nvPr/>
        </p:nvSpPr>
        <p:spPr>
          <a:xfrm>
            <a:off x="979660" y="8590950"/>
            <a:ext cx="236220" cy="400685"/>
          </a:xfrm>
          <a:custGeom>
            <a:avLst/>
            <a:gdLst/>
            <a:ahLst/>
            <a:cxnLst/>
            <a:rect l="l" t="t" r="r" b="b"/>
            <a:pathLst>
              <a:path w="236219" h="400684">
                <a:moveTo>
                  <a:pt x="36563" y="395799"/>
                </a:moveTo>
                <a:lnTo>
                  <a:pt x="71637" y="400676"/>
                </a:lnTo>
                <a:lnTo>
                  <a:pt x="104712" y="396554"/>
                </a:lnTo>
                <a:lnTo>
                  <a:pt x="135265" y="384503"/>
                </a:lnTo>
                <a:lnTo>
                  <a:pt x="186701" y="340896"/>
                </a:lnTo>
                <a:lnTo>
                  <a:pt x="221747" y="278421"/>
                </a:lnTo>
                <a:lnTo>
                  <a:pt x="236202" y="205639"/>
                </a:lnTo>
                <a:lnTo>
                  <a:pt x="234396" y="168059"/>
                </a:lnTo>
                <a:lnTo>
                  <a:pt x="210092" y="95874"/>
                </a:lnTo>
                <a:lnTo>
                  <a:pt x="186544" y="63410"/>
                </a:lnTo>
                <a:lnTo>
                  <a:pt x="154699" y="34792"/>
                </a:lnTo>
                <a:lnTo>
                  <a:pt x="114033" y="11091"/>
                </a:lnTo>
                <a:lnTo>
                  <a:pt x="69142" y="0"/>
                </a:lnTo>
                <a:lnTo>
                  <a:pt x="32951" y="191"/>
                </a:lnTo>
                <a:lnTo>
                  <a:pt x="8793" y="5111"/>
                </a:lnTo>
                <a:lnTo>
                  <a:pt x="0" y="8208"/>
                </a:lnTo>
              </a:path>
            </a:pathLst>
          </a:custGeom>
          <a:ln w="4648">
            <a:solidFill>
              <a:srgbClr val="231F20"/>
            </a:solidFill>
          </a:ln>
        </p:spPr>
        <p:txBody>
          <a:bodyPr wrap="square" lIns="0" tIns="0" rIns="0" bIns="0" rtlCol="0"/>
          <a:lstStyle/>
          <a:p>
            <a:endParaRPr/>
          </a:p>
        </p:txBody>
      </p:sp>
      <p:sp>
        <p:nvSpPr>
          <p:cNvPr id="706" name="object 706"/>
          <p:cNvSpPr/>
          <p:nvPr/>
        </p:nvSpPr>
        <p:spPr>
          <a:xfrm>
            <a:off x="1103937" y="8607049"/>
            <a:ext cx="123189" cy="358140"/>
          </a:xfrm>
          <a:custGeom>
            <a:avLst/>
            <a:gdLst/>
            <a:ahLst/>
            <a:cxnLst/>
            <a:rect l="l" t="t" r="r" b="b"/>
            <a:pathLst>
              <a:path w="123190" h="358140">
                <a:moveTo>
                  <a:pt x="27851" y="357847"/>
                </a:moveTo>
                <a:lnTo>
                  <a:pt x="77154" y="318757"/>
                </a:lnTo>
                <a:lnTo>
                  <a:pt x="97764" y="286411"/>
                </a:lnTo>
                <a:lnTo>
                  <a:pt x="113361" y="247883"/>
                </a:lnTo>
                <a:lnTo>
                  <a:pt x="122207" y="204933"/>
                </a:lnTo>
                <a:lnTo>
                  <a:pt x="122563" y="159324"/>
                </a:lnTo>
                <a:lnTo>
                  <a:pt x="112691" y="112819"/>
                </a:lnTo>
                <a:lnTo>
                  <a:pt x="90852" y="67179"/>
                </a:lnTo>
                <a:lnTo>
                  <a:pt x="55308" y="24168"/>
                </a:lnTo>
                <a:lnTo>
                  <a:pt x="16781" y="4240"/>
                </a:lnTo>
                <a:lnTo>
                  <a:pt x="4564" y="834"/>
                </a:lnTo>
                <a:lnTo>
                  <a:pt x="0" y="0"/>
                </a:lnTo>
              </a:path>
            </a:pathLst>
          </a:custGeom>
          <a:ln w="4648">
            <a:solidFill>
              <a:srgbClr val="231F20"/>
            </a:solidFill>
          </a:ln>
        </p:spPr>
        <p:txBody>
          <a:bodyPr wrap="square" lIns="0" tIns="0" rIns="0" bIns="0" rtlCol="0"/>
          <a:lstStyle/>
          <a:p>
            <a:endParaRPr/>
          </a:p>
        </p:txBody>
      </p:sp>
      <p:sp>
        <p:nvSpPr>
          <p:cNvPr id="707" name="object 707"/>
          <p:cNvSpPr/>
          <p:nvPr/>
        </p:nvSpPr>
        <p:spPr>
          <a:xfrm>
            <a:off x="1117593" y="8608807"/>
            <a:ext cx="121285" cy="351790"/>
          </a:xfrm>
          <a:custGeom>
            <a:avLst/>
            <a:gdLst/>
            <a:ahLst/>
            <a:cxnLst/>
            <a:rect l="l" t="t" r="r" b="b"/>
            <a:pathLst>
              <a:path w="121284" h="351790">
                <a:moveTo>
                  <a:pt x="24587" y="351409"/>
                </a:moveTo>
                <a:lnTo>
                  <a:pt x="74207" y="313096"/>
                </a:lnTo>
                <a:lnTo>
                  <a:pt x="111168" y="244026"/>
                </a:lnTo>
                <a:lnTo>
                  <a:pt x="120447" y="202106"/>
                </a:lnTo>
                <a:lnTo>
                  <a:pt x="121217" y="157475"/>
                </a:lnTo>
                <a:lnTo>
                  <a:pt x="111694" y="111793"/>
                </a:lnTo>
                <a:lnTo>
                  <a:pt x="90099" y="66719"/>
                </a:lnTo>
                <a:lnTo>
                  <a:pt x="54648" y="23914"/>
                </a:lnTo>
                <a:lnTo>
                  <a:pt x="16441" y="4132"/>
                </a:lnTo>
                <a:lnTo>
                  <a:pt x="4457" y="802"/>
                </a:lnTo>
                <a:lnTo>
                  <a:pt x="0" y="0"/>
                </a:lnTo>
              </a:path>
            </a:pathLst>
          </a:custGeom>
          <a:ln w="4648">
            <a:solidFill>
              <a:srgbClr val="231F20"/>
            </a:solidFill>
          </a:ln>
        </p:spPr>
        <p:txBody>
          <a:bodyPr wrap="square" lIns="0" tIns="0" rIns="0" bIns="0" rtlCol="0"/>
          <a:lstStyle/>
          <a:p>
            <a:endParaRPr/>
          </a:p>
        </p:txBody>
      </p:sp>
      <p:sp>
        <p:nvSpPr>
          <p:cNvPr id="708" name="object 708"/>
          <p:cNvSpPr/>
          <p:nvPr/>
        </p:nvSpPr>
        <p:spPr>
          <a:xfrm>
            <a:off x="1124419" y="8608800"/>
            <a:ext cx="123825" cy="349885"/>
          </a:xfrm>
          <a:custGeom>
            <a:avLst/>
            <a:gdLst/>
            <a:ahLst/>
            <a:cxnLst/>
            <a:rect l="l" t="t" r="r" b="b"/>
            <a:pathLst>
              <a:path w="123825" h="349884">
                <a:moveTo>
                  <a:pt x="21729" y="349834"/>
                </a:moveTo>
                <a:lnTo>
                  <a:pt x="76268" y="310063"/>
                </a:lnTo>
                <a:lnTo>
                  <a:pt x="98149" y="278401"/>
                </a:lnTo>
                <a:lnTo>
                  <a:pt x="114350" y="240980"/>
                </a:lnTo>
                <a:lnTo>
                  <a:pt x="123304" y="199369"/>
                </a:lnTo>
                <a:lnTo>
                  <a:pt x="123444" y="155138"/>
                </a:lnTo>
                <a:lnTo>
                  <a:pt x="113205" y="109856"/>
                </a:lnTo>
                <a:lnTo>
                  <a:pt x="91019" y="65092"/>
                </a:lnTo>
                <a:lnTo>
                  <a:pt x="55321" y="22415"/>
                </a:lnTo>
                <a:lnTo>
                  <a:pt x="17473" y="2801"/>
                </a:lnTo>
                <a:lnTo>
                  <a:pt x="4823" y="350"/>
                </a:lnTo>
                <a:lnTo>
                  <a:pt x="0" y="0"/>
                </a:lnTo>
              </a:path>
            </a:pathLst>
          </a:custGeom>
          <a:ln w="4648">
            <a:solidFill>
              <a:srgbClr val="231F20"/>
            </a:solidFill>
          </a:ln>
        </p:spPr>
        <p:txBody>
          <a:bodyPr wrap="square" lIns="0" tIns="0" rIns="0" bIns="0" rtlCol="0"/>
          <a:lstStyle/>
          <a:p>
            <a:endParaRPr/>
          </a:p>
        </p:txBody>
      </p:sp>
      <p:sp>
        <p:nvSpPr>
          <p:cNvPr id="709" name="object 709"/>
          <p:cNvSpPr/>
          <p:nvPr/>
        </p:nvSpPr>
        <p:spPr>
          <a:xfrm>
            <a:off x="1135603" y="8609665"/>
            <a:ext cx="120650" cy="344805"/>
          </a:xfrm>
          <a:custGeom>
            <a:avLst/>
            <a:gdLst/>
            <a:ahLst/>
            <a:cxnLst/>
            <a:rect l="l" t="t" r="r" b="b"/>
            <a:pathLst>
              <a:path w="120650" h="344804">
                <a:moveTo>
                  <a:pt x="20294" y="344652"/>
                </a:moveTo>
                <a:lnTo>
                  <a:pt x="70549" y="306901"/>
                </a:lnTo>
                <a:lnTo>
                  <a:pt x="108950" y="239104"/>
                </a:lnTo>
                <a:lnTo>
                  <a:pt x="119049" y="197909"/>
                </a:lnTo>
                <a:lnTo>
                  <a:pt x="120595" y="153968"/>
                </a:lnTo>
                <a:lnTo>
                  <a:pt x="111727" y="108869"/>
                </a:lnTo>
                <a:lnTo>
                  <a:pt x="90581" y="64200"/>
                </a:lnTo>
                <a:lnTo>
                  <a:pt x="55295" y="21551"/>
                </a:lnTo>
                <a:lnTo>
                  <a:pt x="16775" y="2932"/>
                </a:lnTo>
                <a:lnTo>
                  <a:pt x="4562" y="426"/>
                </a:lnTo>
                <a:lnTo>
                  <a:pt x="0" y="0"/>
                </a:lnTo>
              </a:path>
            </a:pathLst>
          </a:custGeom>
          <a:ln w="4648">
            <a:solidFill>
              <a:srgbClr val="231F20"/>
            </a:solidFill>
          </a:ln>
        </p:spPr>
        <p:txBody>
          <a:bodyPr wrap="square" lIns="0" tIns="0" rIns="0" bIns="0" rtlCol="0"/>
          <a:lstStyle/>
          <a:p>
            <a:endParaRPr/>
          </a:p>
        </p:txBody>
      </p:sp>
      <p:sp>
        <p:nvSpPr>
          <p:cNvPr id="710" name="object 710"/>
          <p:cNvSpPr/>
          <p:nvPr/>
        </p:nvSpPr>
        <p:spPr>
          <a:xfrm>
            <a:off x="987078" y="8524193"/>
            <a:ext cx="232410" cy="69215"/>
          </a:xfrm>
          <a:custGeom>
            <a:avLst/>
            <a:gdLst/>
            <a:ahLst/>
            <a:cxnLst/>
            <a:rect l="l" t="t" r="r" b="b"/>
            <a:pathLst>
              <a:path w="232409" h="69215">
                <a:moveTo>
                  <a:pt x="0" y="68708"/>
                </a:moveTo>
                <a:lnTo>
                  <a:pt x="161119" y="3915"/>
                </a:lnTo>
                <a:lnTo>
                  <a:pt x="232225" y="0"/>
                </a:lnTo>
              </a:path>
            </a:pathLst>
          </a:custGeom>
          <a:ln w="4648">
            <a:solidFill>
              <a:srgbClr val="231F20"/>
            </a:solidFill>
          </a:ln>
        </p:spPr>
        <p:txBody>
          <a:bodyPr wrap="square" lIns="0" tIns="0" rIns="0" bIns="0" rtlCol="0"/>
          <a:lstStyle/>
          <a:p>
            <a:endParaRPr/>
          </a:p>
        </p:txBody>
      </p:sp>
      <p:sp>
        <p:nvSpPr>
          <p:cNvPr id="711" name="object 711"/>
          <p:cNvSpPr/>
          <p:nvPr/>
        </p:nvSpPr>
        <p:spPr>
          <a:xfrm>
            <a:off x="1024860" y="8543366"/>
            <a:ext cx="299085" cy="459105"/>
          </a:xfrm>
          <a:custGeom>
            <a:avLst/>
            <a:gdLst/>
            <a:ahLst/>
            <a:cxnLst/>
            <a:rect l="l" t="t" r="r" b="b"/>
            <a:pathLst>
              <a:path w="299084" h="459104">
                <a:moveTo>
                  <a:pt x="225331" y="0"/>
                </a:moveTo>
                <a:lnTo>
                  <a:pt x="258909" y="49972"/>
                </a:lnTo>
                <a:lnTo>
                  <a:pt x="295935" y="210101"/>
                </a:lnTo>
                <a:lnTo>
                  <a:pt x="298883" y="257241"/>
                </a:lnTo>
                <a:lnTo>
                  <a:pt x="293622" y="300308"/>
                </a:lnTo>
                <a:lnTo>
                  <a:pt x="280899" y="338962"/>
                </a:lnTo>
                <a:lnTo>
                  <a:pt x="261459" y="372859"/>
                </a:lnTo>
                <a:lnTo>
                  <a:pt x="236049" y="401659"/>
                </a:lnTo>
                <a:lnTo>
                  <a:pt x="205415" y="425019"/>
                </a:lnTo>
                <a:lnTo>
                  <a:pt x="170303" y="442598"/>
                </a:lnTo>
                <a:lnTo>
                  <a:pt x="131459" y="454053"/>
                </a:lnTo>
                <a:lnTo>
                  <a:pt x="89630" y="459044"/>
                </a:lnTo>
                <a:lnTo>
                  <a:pt x="45561" y="457228"/>
                </a:lnTo>
                <a:lnTo>
                  <a:pt x="0" y="448264"/>
                </a:lnTo>
              </a:path>
            </a:pathLst>
          </a:custGeom>
          <a:ln w="4648">
            <a:solidFill>
              <a:srgbClr val="231F20"/>
            </a:solidFill>
          </a:ln>
        </p:spPr>
        <p:txBody>
          <a:bodyPr wrap="square" lIns="0" tIns="0" rIns="0" bIns="0" rtlCol="0"/>
          <a:lstStyle/>
          <a:p>
            <a:endParaRPr/>
          </a:p>
        </p:txBody>
      </p:sp>
      <p:sp>
        <p:nvSpPr>
          <p:cNvPr id="712" name="object 712"/>
          <p:cNvSpPr/>
          <p:nvPr/>
        </p:nvSpPr>
        <p:spPr>
          <a:xfrm>
            <a:off x="981957" y="8684848"/>
            <a:ext cx="151505" cy="215722"/>
          </a:xfrm>
          <a:prstGeom prst="rect">
            <a:avLst/>
          </a:prstGeom>
          <a:blipFill>
            <a:blip r:embed="rId22" cstate="print"/>
            <a:stretch>
              <a:fillRect/>
            </a:stretch>
          </a:blipFill>
        </p:spPr>
        <p:txBody>
          <a:bodyPr wrap="square" lIns="0" tIns="0" rIns="0" bIns="0" rtlCol="0"/>
          <a:lstStyle/>
          <a:p>
            <a:endParaRPr/>
          </a:p>
        </p:txBody>
      </p:sp>
      <p:sp>
        <p:nvSpPr>
          <p:cNvPr id="713" name="object 713"/>
          <p:cNvSpPr/>
          <p:nvPr/>
        </p:nvSpPr>
        <p:spPr>
          <a:xfrm>
            <a:off x="787990" y="8490474"/>
            <a:ext cx="589280" cy="589280"/>
          </a:xfrm>
          <a:custGeom>
            <a:avLst/>
            <a:gdLst/>
            <a:ahLst/>
            <a:cxnLst/>
            <a:rect l="l" t="t" r="r" b="b"/>
            <a:pathLst>
              <a:path w="589280" h="589279">
                <a:moveTo>
                  <a:pt x="589165" y="294576"/>
                </a:moveTo>
                <a:lnTo>
                  <a:pt x="585310" y="342361"/>
                </a:lnTo>
                <a:lnTo>
                  <a:pt x="574147" y="387690"/>
                </a:lnTo>
                <a:lnTo>
                  <a:pt x="556285" y="429958"/>
                </a:lnTo>
                <a:lnTo>
                  <a:pt x="532328" y="468558"/>
                </a:lnTo>
                <a:lnTo>
                  <a:pt x="502885" y="502883"/>
                </a:lnTo>
                <a:lnTo>
                  <a:pt x="468560" y="532327"/>
                </a:lnTo>
                <a:lnTo>
                  <a:pt x="429962" y="556284"/>
                </a:lnTo>
                <a:lnTo>
                  <a:pt x="387696" y="574147"/>
                </a:lnTo>
                <a:lnTo>
                  <a:pt x="342370" y="585310"/>
                </a:lnTo>
                <a:lnTo>
                  <a:pt x="294589" y="589165"/>
                </a:lnTo>
                <a:lnTo>
                  <a:pt x="246798" y="585310"/>
                </a:lnTo>
                <a:lnTo>
                  <a:pt x="201465" y="574147"/>
                </a:lnTo>
                <a:lnTo>
                  <a:pt x="159196" y="556284"/>
                </a:lnTo>
                <a:lnTo>
                  <a:pt x="120596" y="532327"/>
                </a:lnTo>
                <a:lnTo>
                  <a:pt x="86272" y="502883"/>
                </a:lnTo>
                <a:lnTo>
                  <a:pt x="56830" y="468558"/>
                </a:lnTo>
                <a:lnTo>
                  <a:pt x="32876" y="429958"/>
                </a:lnTo>
                <a:lnTo>
                  <a:pt x="15015" y="387690"/>
                </a:lnTo>
                <a:lnTo>
                  <a:pt x="3854" y="342361"/>
                </a:lnTo>
                <a:lnTo>
                  <a:pt x="0" y="294576"/>
                </a:lnTo>
                <a:lnTo>
                  <a:pt x="3854" y="246795"/>
                </a:lnTo>
                <a:lnTo>
                  <a:pt x="15015" y="201468"/>
                </a:lnTo>
                <a:lnTo>
                  <a:pt x="32876" y="159203"/>
                </a:lnTo>
                <a:lnTo>
                  <a:pt x="56830" y="120604"/>
                </a:lnTo>
                <a:lnTo>
                  <a:pt x="86272" y="86280"/>
                </a:lnTo>
                <a:lnTo>
                  <a:pt x="120596" y="56837"/>
                </a:lnTo>
                <a:lnTo>
                  <a:pt x="159196" y="32880"/>
                </a:lnTo>
                <a:lnTo>
                  <a:pt x="201465" y="15018"/>
                </a:lnTo>
                <a:lnTo>
                  <a:pt x="246798" y="3855"/>
                </a:lnTo>
                <a:lnTo>
                  <a:pt x="294589" y="0"/>
                </a:lnTo>
                <a:lnTo>
                  <a:pt x="342370" y="3855"/>
                </a:lnTo>
                <a:lnTo>
                  <a:pt x="387696" y="15018"/>
                </a:lnTo>
                <a:lnTo>
                  <a:pt x="429962" y="32880"/>
                </a:lnTo>
                <a:lnTo>
                  <a:pt x="468560" y="56837"/>
                </a:lnTo>
                <a:lnTo>
                  <a:pt x="502885" y="86280"/>
                </a:lnTo>
                <a:lnTo>
                  <a:pt x="532328" y="120604"/>
                </a:lnTo>
                <a:lnTo>
                  <a:pt x="556285" y="159203"/>
                </a:lnTo>
                <a:lnTo>
                  <a:pt x="574147" y="201468"/>
                </a:lnTo>
                <a:lnTo>
                  <a:pt x="585310" y="246795"/>
                </a:lnTo>
                <a:lnTo>
                  <a:pt x="589165" y="294576"/>
                </a:lnTo>
                <a:close/>
              </a:path>
            </a:pathLst>
          </a:custGeom>
          <a:ln w="6972">
            <a:solidFill>
              <a:srgbClr val="231F20"/>
            </a:solidFill>
          </a:ln>
        </p:spPr>
        <p:txBody>
          <a:bodyPr wrap="square" lIns="0" tIns="0" rIns="0" bIns="0" rtlCol="0"/>
          <a:lstStyle/>
          <a:p>
            <a:endParaRPr/>
          </a:p>
        </p:txBody>
      </p:sp>
      <p:sp>
        <p:nvSpPr>
          <p:cNvPr id="714" name="object 714"/>
          <p:cNvSpPr/>
          <p:nvPr/>
        </p:nvSpPr>
        <p:spPr>
          <a:xfrm>
            <a:off x="1482620" y="8743150"/>
            <a:ext cx="863600" cy="758825"/>
          </a:xfrm>
          <a:custGeom>
            <a:avLst/>
            <a:gdLst/>
            <a:ahLst/>
            <a:cxnLst/>
            <a:rect l="l" t="t" r="r" b="b"/>
            <a:pathLst>
              <a:path w="863600" h="758825">
                <a:moveTo>
                  <a:pt x="79057" y="13325"/>
                </a:moveTo>
                <a:lnTo>
                  <a:pt x="121464" y="9272"/>
                </a:lnTo>
                <a:lnTo>
                  <a:pt x="171491" y="6006"/>
                </a:lnTo>
                <a:lnTo>
                  <a:pt x="227499" y="3487"/>
                </a:lnTo>
                <a:lnTo>
                  <a:pt x="287852" y="1674"/>
                </a:lnTo>
                <a:lnTo>
                  <a:pt x="350910" y="525"/>
                </a:lnTo>
                <a:lnTo>
                  <a:pt x="415036" y="0"/>
                </a:lnTo>
                <a:lnTo>
                  <a:pt x="478591" y="57"/>
                </a:lnTo>
                <a:lnTo>
                  <a:pt x="539938" y="655"/>
                </a:lnTo>
                <a:lnTo>
                  <a:pt x="597438" y="1755"/>
                </a:lnTo>
                <a:lnTo>
                  <a:pt x="649454" y="3313"/>
                </a:lnTo>
                <a:lnTo>
                  <a:pt x="694348" y="5291"/>
                </a:lnTo>
                <a:lnTo>
                  <a:pt x="756214" y="10338"/>
                </a:lnTo>
                <a:lnTo>
                  <a:pt x="821350" y="53410"/>
                </a:lnTo>
                <a:lnTo>
                  <a:pt x="849260" y="103063"/>
                </a:lnTo>
                <a:lnTo>
                  <a:pt x="860775" y="145306"/>
                </a:lnTo>
                <a:lnTo>
                  <a:pt x="863028" y="163160"/>
                </a:lnTo>
                <a:lnTo>
                  <a:pt x="861549" y="372257"/>
                </a:lnTo>
                <a:lnTo>
                  <a:pt x="861056" y="485959"/>
                </a:lnTo>
                <a:lnTo>
                  <a:pt x="861549" y="543868"/>
                </a:lnTo>
                <a:lnTo>
                  <a:pt x="863028" y="585587"/>
                </a:lnTo>
                <a:lnTo>
                  <a:pt x="857833" y="650697"/>
                </a:lnTo>
                <a:lnTo>
                  <a:pt x="848090" y="699422"/>
                </a:lnTo>
                <a:lnTo>
                  <a:pt x="832340" y="732863"/>
                </a:lnTo>
                <a:lnTo>
                  <a:pt x="809124" y="752120"/>
                </a:lnTo>
                <a:lnTo>
                  <a:pt x="776985" y="758294"/>
                </a:lnTo>
                <a:lnTo>
                  <a:pt x="568109" y="758294"/>
                </a:lnTo>
                <a:lnTo>
                  <a:pt x="569266" y="741647"/>
                </a:lnTo>
                <a:lnTo>
                  <a:pt x="569652" y="726559"/>
                </a:lnTo>
                <a:lnTo>
                  <a:pt x="568109" y="666715"/>
                </a:lnTo>
                <a:lnTo>
                  <a:pt x="540663" y="623204"/>
                </a:lnTo>
                <a:lnTo>
                  <a:pt x="475263" y="590170"/>
                </a:lnTo>
                <a:lnTo>
                  <a:pt x="434969" y="582976"/>
                </a:lnTo>
                <a:lnTo>
                  <a:pt x="393152" y="584876"/>
                </a:lnTo>
                <a:lnTo>
                  <a:pt x="352467" y="598027"/>
                </a:lnTo>
                <a:lnTo>
                  <a:pt x="315569" y="624587"/>
                </a:lnTo>
                <a:lnTo>
                  <a:pt x="285114" y="666715"/>
                </a:lnTo>
                <a:lnTo>
                  <a:pt x="285114" y="758294"/>
                </a:lnTo>
                <a:lnTo>
                  <a:pt x="105549" y="758294"/>
                </a:lnTo>
                <a:lnTo>
                  <a:pt x="48036" y="753389"/>
                </a:lnTo>
                <a:lnTo>
                  <a:pt x="17870" y="734629"/>
                </a:lnTo>
                <a:lnTo>
                  <a:pt x="5156" y="686601"/>
                </a:lnTo>
                <a:lnTo>
                  <a:pt x="0" y="593893"/>
                </a:lnTo>
                <a:lnTo>
                  <a:pt x="0" y="158994"/>
                </a:lnTo>
                <a:lnTo>
                  <a:pt x="1235" y="88824"/>
                </a:lnTo>
                <a:lnTo>
                  <a:pt x="9882" y="50260"/>
                </a:lnTo>
                <a:lnTo>
                  <a:pt x="33352" y="29646"/>
                </a:lnTo>
                <a:lnTo>
                  <a:pt x="79057" y="13325"/>
                </a:lnTo>
                <a:close/>
              </a:path>
            </a:pathLst>
          </a:custGeom>
          <a:ln w="6972">
            <a:solidFill>
              <a:srgbClr val="231F20"/>
            </a:solidFill>
          </a:ln>
        </p:spPr>
        <p:txBody>
          <a:bodyPr wrap="square" lIns="0" tIns="0" rIns="0" bIns="0" rtlCol="0"/>
          <a:lstStyle/>
          <a:p>
            <a:endParaRPr/>
          </a:p>
        </p:txBody>
      </p:sp>
      <p:sp>
        <p:nvSpPr>
          <p:cNvPr id="715" name="object 715"/>
          <p:cNvSpPr/>
          <p:nvPr/>
        </p:nvSpPr>
        <p:spPr>
          <a:xfrm>
            <a:off x="1513829" y="9455670"/>
            <a:ext cx="254000" cy="152400"/>
          </a:xfrm>
          <a:custGeom>
            <a:avLst/>
            <a:gdLst/>
            <a:ahLst/>
            <a:cxnLst/>
            <a:rect l="l" t="t" r="r" b="b"/>
            <a:pathLst>
              <a:path w="254000" h="152400">
                <a:moveTo>
                  <a:pt x="0" y="0"/>
                </a:moveTo>
                <a:lnTo>
                  <a:pt x="3677" y="40316"/>
                </a:lnTo>
                <a:lnTo>
                  <a:pt x="7908" y="84274"/>
                </a:lnTo>
                <a:lnTo>
                  <a:pt x="23866" y="131711"/>
                </a:lnTo>
                <a:lnTo>
                  <a:pt x="74207" y="150636"/>
                </a:lnTo>
                <a:lnTo>
                  <a:pt x="85331" y="151904"/>
                </a:lnTo>
                <a:lnTo>
                  <a:pt x="253898" y="151904"/>
                </a:lnTo>
                <a:lnTo>
                  <a:pt x="253898" y="45770"/>
                </a:lnTo>
              </a:path>
            </a:pathLst>
          </a:custGeom>
          <a:ln w="6972">
            <a:solidFill>
              <a:srgbClr val="231F20"/>
            </a:solidFill>
          </a:ln>
        </p:spPr>
        <p:txBody>
          <a:bodyPr wrap="square" lIns="0" tIns="0" rIns="0" bIns="0" rtlCol="0"/>
          <a:lstStyle/>
          <a:p>
            <a:endParaRPr/>
          </a:p>
        </p:txBody>
      </p:sp>
      <p:sp>
        <p:nvSpPr>
          <p:cNvPr id="716" name="object 716"/>
          <p:cNvSpPr/>
          <p:nvPr/>
        </p:nvSpPr>
        <p:spPr>
          <a:xfrm>
            <a:off x="2050727" y="9489129"/>
            <a:ext cx="255270" cy="118745"/>
          </a:xfrm>
          <a:custGeom>
            <a:avLst/>
            <a:gdLst/>
            <a:ahLst/>
            <a:cxnLst/>
            <a:rect l="l" t="t" r="r" b="b"/>
            <a:pathLst>
              <a:path w="255269" h="118745">
                <a:moveTo>
                  <a:pt x="0" y="12318"/>
                </a:moveTo>
                <a:lnTo>
                  <a:pt x="0" y="118440"/>
                </a:lnTo>
                <a:lnTo>
                  <a:pt x="80203" y="117268"/>
                </a:lnTo>
                <a:lnTo>
                  <a:pt x="126660" y="116878"/>
                </a:lnTo>
                <a:lnTo>
                  <a:pt x="157119" y="117268"/>
                </a:lnTo>
                <a:lnTo>
                  <a:pt x="189331" y="118440"/>
                </a:lnTo>
                <a:lnTo>
                  <a:pt x="221551" y="116723"/>
                </a:lnTo>
                <a:lnTo>
                  <a:pt x="241690" y="109343"/>
                </a:lnTo>
                <a:lnTo>
                  <a:pt x="252071" y="97673"/>
                </a:lnTo>
                <a:lnTo>
                  <a:pt x="255015" y="83083"/>
                </a:lnTo>
                <a:lnTo>
                  <a:pt x="255015" y="0"/>
                </a:lnTo>
              </a:path>
            </a:pathLst>
          </a:custGeom>
          <a:ln w="6972">
            <a:solidFill>
              <a:srgbClr val="231F20"/>
            </a:solidFill>
          </a:ln>
        </p:spPr>
        <p:txBody>
          <a:bodyPr wrap="square" lIns="0" tIns="0" rIns="0" bIns="0" rtlCol="0"/>
          <a:lstStyle/>
          <a:p>
            <a:endParaRPr/>
          </a:p>
        </p:txBody>
      </p:sp>
      <p:sp>
        <p:nvSpPr>
          <p:cNvPr id="717" name="object 717"/>
          <p:cNvSpPr/>
          <p:nvPr/>
        </p:nvSpPr>
        <p:spPr>
          <a:xfrm>
            <a:off x="1513833" y="8823835"/>
            <a:ext cx="24765" cy="24765"/>
          </a:xfrm>
          <a:custGeom>
            <a:avLst/>
            <a:gdLst/>
            <a:ahLst/>
            <a:cxnLst/>
            <a:rect l="l" t="t" r="r" b="b"/>
            <a:pathLst>
              <a:path w="24765" h="24765">
                <a:moveTo>
                  <a:pt x="24206" y="12090"/>
                </a:moveTo>
                <a:lnTo>
                  <a:pt x="24206" y="18770"/>
                </a:lnTo>
                <a:lnTo>
                  <a:pt x="18796" y="24180"/>
                </a:lnTo>
                <a:lnTo>
                  <a:pt x="12128" y="24180"/>
                </a:lnTo>
                <a:lnTo>
                  <a:pt x="5422" y="24180"/>
                </a:lnTo>
                <a:lnTo>
                  <a:pt x="0" y="18770"/>
                </a:lnTo>
                <a:lnTo>
                  <a:pt x="0" y="12090"/>
                </a:lnTo>
                <a:lnTo>
                  <a:pt x="0" y="5410"/>
                </a:lnTo>
                <a:lnTo>
                  <a:pt x="5422" y="0"/>
                </a:lnTo>
                <a:lnTo>
                  <a:pt x="12128" y="0"/>
                </a:lnTo>
                <a:lnTo>
                  <a:pt x="18796" y="0"/>
                </a:lnTo>
                <a:lnTo>
                  <a:pt x="24206" y="5410"/>
                </a:lnTo>
                <a:lnTo>
                  <a:pt x="24206" y="12090"/>
                </a:lnTo>
                <a:close/>
              </a:path>
            </a:pathLst>
          </a:custGeom>
          <a:ln w="6972">
            <a:solidFill>
              <a:srgbClr val="231F20"/>
            </a:solidFill>
          </a:ln>
        </p:spPr>
        <p:txBody>
          <a:bodyPr wrap="square" lIns="0" tIns="0" rIns="0" bIns="0" rtlCol="0"/>
          <a:lstStyle/>
          <a:p>
            <a:endParaRPr/>
          </a:p>
        </p:txBody>
      </p:sp>
      <p:sp>
        <p:nvSpPr>
          <p:cNvPr id="718" name="object 718"/>
          <p:cNvSpPr/>
          <p:nvPr/>
        </p:nvSpPr>
        <p:spPr>
          <a:xfrm>
            <a:off x="1538042" y="9405777"/>
            <a:ext cx="24765" cy="24765"/>
          </a:xfrm>
          <a:custGeom>
            <a:avLst/>
            <a:gdLst/>
            <a:ahLst/>
            <a:cxnLst/>
            <a:rect l="l" t="t" r="r" b="b"/>
            <a:pathLst>
              <a:path w="24765" h="24765">
                <a:moveTo>
                  <a:pt x="24206" y="12090"/>
                </a:moveTo>
                <a:lnTo>
                  <a:pt x="24206" y="18770"/>
                </a:lnTo>
                <a:lnTo>
                  <a:pt x="18770" y="24193"/>
                </a:lnTo>
                <a:lnTo>
                  <a:pt x="12103" y="24193"/>
                </a:lnTo>
                <a:lnTo>
                  <a:pt x="5422" y="24193"/>
                </a:lnTo>
                <a:lnTo>
                  <a:pt x="0" y="18770"/>
                </a:lnTo>
                <a:lnTo>
                  <a:pt x="0" y="12090"/>
                </a:lnTo>
                <a:lnTo>
                  <a:pt x="0" y="5410"/>
                </a:lnTo>
                <a:lnTo>
                  <a:pt x="5422" y="0"/>
                </a:lnTo>
                <a:lnTo>
                  <a:pt x="12103" y="0"/>
                </a:lnTo>
                <a:lnTo>
                  <a:pt x="18770" y="0"/>
                </a:lnTo>
                <a:lnTo>
                  <a:pt x="24206" y="5410"/>
                </a:lnTo>
                <a:lnTo>
                  <a:pt x="24206" y="12090"/>
                </a:lnTo>
                <a:close/>
              </a:path>
            </a:pathLst>
          </a:custGeom>
          <a:ln w="6972">
            <a:solidFill>
              <a:srgbClr val="231F20"/>
            </a:solidFill>
          </a:ln>
        </p:spPr>
        <p:txBody>
          <a:bodyPr wrap="square" lIns="0" tIns="0" rIns="0" bIns="0" rtlCol="0"/>
          <a:lstStyle/>
          <a:p>
            <a:endParaRPr/>
          </a:p>
        </p:txBody>
      </p:sp>
      <p:sp>
        <p:nvSpPr>
          <p:cNvPr id="719" name="object 719"/>
          <p:cNvSpPr/>
          <p:nvPr/>
        </p:nvSpPr>
        <p:spPr>
          <a:xfrm>
            <a:off x="1866229" y="9357872"/>
            <a:ext cx="95885" cy="95885"/>
          </a:xfrm>
          <a:custGeom>
            <a:avLst/>
            <a:gdLst/>
            <a:ahLst/>
            <a:cxnLst/>
            <a:rect l="l" t="t" r="r" b="b"/>
            <a:pathLst>
              <a:path w="95885" h="95884">
                <a:moveTo>
                  <a:pt x="95821" y="47878"/>
                </a:moveTo>
                <a:lnTo>
                  <a:pt x="92052" y="66537"/>
                </a:lnTo>
                <a:lnTo>
                  <a:pt x="81778" y="81767"/>
                </a:lnTo>
                <a:lnTo>
                  <a:pt x="66546" y="92032"/>
                </a:lnTo>
                <a:lnTo>
                  <a:pt x="47904" y="95796"/>
                </a:lnTo>
                <a:lnTo>
                  <a:pt x="29264" y="92032"/>
                </a:lnTo>
                <a:lnTo>
                  <a:pt x="14036" y="81767"/>
                </a:lnTo>
                <a:lnTo>
                  <a:pt x="3766" y="66537"/>
                </a:lnTo>
                <a:lnTo>
                  <a:pt x="0" y="47878"/>
                </a:lnTo>
                <a:lnTo>
                  <a:pt x="3766" y="29237"/>
                </a:lnTo>
                <a:lnTo>
                  <a:pt x="14036" y="14019"/>
                </a:lnTo>
                <a:lnTo>
                  <a:pt x="29264" y="3760"/>
                </a:lnTo>
                <a:lnTo>
                  <a:pt x="47904" y="0"/>
                </a:lnTo>
                <a:lnTo>
                  <a:pt x="66546" y="3760"/>
                </a:lnTo>
                <a:lnTo>
                  <a:pt x="81778" y="14019"/>
                </a:lnTo>
                <a:lnTo>
                  <a:pt x="92052" y="29237"/>
                </a:lnTo>
                <a:lnTo>
                  <a:pt x="95821" y="47878"/>
                </a:lnTo>
                <a:close/>
              </a:path>
            </a:pathLst>
          </a:custGeom>
          <a:ln w="4648">
            <a:solidFill>
              <a:srgbClr val="231F20"/>
            </a:solidFill>
          </a:ln>
        </p:spPr>
        <p:txBody>
          <a:bodyPr wrap="square" lIns="0" tIns="0" rIns="0" bIns="0" rtlCol="0"/>
          <a:lstStyle/>
          <a:p>
            <a:endParaRPr/>
          </a:p>
        </p:txBody>
      </p:sp>
      <p:sp>
        <p:nvSpPr>
          <p:cNvPr id="720" name="object 720"/>
          <p:cNvSpPr/>
          <p:nvPr/>
        </p:nvSpPr>
        <p:spPr>
          <a:xfrm>
            <a:off x="1907012" y="8760856"/>
            <a:ext cx="24765" cy="24765"/>
          </a:xfrm>
          <a:custGeom>
            <a:avLst/>
            <a:gdLst/>
            <a:ahLst/>
            <a:cxnLst/>
            <a:rect l="l" t="t" r="r" b="b"/>
            <a:pathLst>
              <a:path w="24764" h="24765">
                <a:moveTo>
                  <a:pt x="24206" y="12103"/>
                </a:moveTo>
                <a:lnTo>
                  <a:pt x="24206" y="18783"/>
                </a:lnTo>
                <a:lnTo>
                  <a:pt x="18796" y="24218"/>
                </a:lnTo>
                <a:lnTo>
                  <a:pt x="12103" y="24218"/>
                </a:lnTo>
                <a:lnTo>
                  <a:pt x="5422" y="24218"/>
                </a:lnTo>
                <a:lnTo>
                  <a:pt x="0" y="18783"/>
                </a:lnTo>
                <a:lnTo>
                  <a:pt x="0" y="12103"/>
                </a:lnTo>
                <a:lnTo>
                  <a:pt x="0" y="5422"/>
                </a:lnTo>
                <a:lnTo>
                  <a:pt x="5422" y="0"/>
                </a:lnTo>
                <a:lnTo>
                  <a:pt x="12103" y="0"/>
                </a:lnTo>
                <a:lnTo>
                  <a:pt x="18796" y="0"/>
                </a:lnTo>
                <a:lnTo>
                  <a:pt x="24206" y="5422"/>
                </a:lnTo>
                <a:lnTo>
                  <a:pt x="24206" y="12103"/>
                </a:lnTo>
                <a:close/>
              </a:path>
            </a:pathLst>
          </a:custGeom>
          <a:ln w="6972">
            <a:solidFill>
              <a:srgbClr val="231F20"/>
            </a:solidFill>
          </a:ln>
        </p:spPr>
        <p:txBody>
          <a:bodyPr wrap="square" lIns="0" tIns="0" rIns="0" bIns="0" rtlCol="0"/>
          <a:lstStyle/>
          <a:p>
            <a:endParaRPr/>
          </a:p>
        </p:txBody>
      </p:sp>
      <p:sp>
        <p:nvSpPr>
          <p:cNvPr id="721" name="object 721"/>
          <p:cNvSpPr/>
          <p:nvPr/>
        </p:nvSpPr>
        <p:spPr>
          <a:xfrm>
            <a:off x="2289376" y="8843591"/>
            <a:ext cx="24765" cy="24765"/>
          </a:xfrm>
          <a:custGeom>
            <a:avLst/>
            <a:gdLst/>
            <a:ahLst/>
            <a:cxnLst/>
            <a:rect l="l" t="t" r="r" b="b"/>
            <a:pathLst>
              <a:path w="24764" h="24765">
                <a:moveTo>
                  <a:pt x="24206" y="12103"/>
                </a:moveTo>
                <a:lnTo>
                  <a:pt x="24206" y="18783"/>
                </a:lnTo>
                <a:lnTo>
                  <a:pt x="18770" y="24206"/>
                </a:lnTo>
                <a:lnTo>
                  <a:pt x="12077" y="24206"/>
                </a:lnTo>
                <a:lnTo>
                  <a:pt x="5410" y="24206"/>
                </a:lnTo>
                <a:lnTo>
                  <a:pt x="0" y="18783"/>
                </a:lnTo>
                <a:lnTo>
                  <a:pt x="0" y="12103"/>
                </a:lnTo>
                <a:lnTo>
                  <a:pt x="0" y="5422"/>
                </a:lnTo>
                <a:lnTo>
                  <a:pt x="5410" y="0"/>
                </a:lnTo>
                <a:lnTo>
                  <a:pt x="12077" y="0"/>
                </a:lnTo>
                <a:lnTo>
                  <a:pt x="18770" y="0"/>
                </a:lnTo>
                <a:lnTo>
                  <a:pt x="24206" y="5422"/>
                </a:lnTo>
                <a:lnTo>
                  <a:pt x="24206" y="12103"/>
                </a:lnTo>
                <a:close/>
              </a:path>
            </a:pathLst>
          </a:custGeom>
          <a:ln w="6972">
            <a:solidFill>
              <a:srgbClr val="231F20"/>
            </a:solidFill>
          </a:ln>
        </p:spPr>
        <p:txBody>
          <a:bodyPr wrap="square" lIns="0" tIns="0" rIns="0" bIns="0" rtlCol="0"/>
          <a:lstStyle/>
          <a:p>
            <a:endParaRPr/>
          </a:p>
        </p:txBody>
      </p:sp>
      <p:sp>
        <p:nvSpPr>
          <p:cNvPr id="722" name="object 722"/>
          <p:cNvSpPr/>
          <p:nvPr/>
        </p:nvSpPr>
        <p:spPr>
          <a:xfrm>
            <a:off x="2250879" y="9417870"/>
            <a:ext cx="24765" cy="24765"/>
          </a:xfrm>
          <a:custGeom>
            <a:avLst/>
            <a:gdLst/>
            <a:ahLst/>
            <a:cxnLst/>
            <a:rect l="l" t="t" r="r" b="b"/>
            <a:pathLst>
              <a:path w="24764" h="24765">
                <a:moveTo>
                  <a:pt x="24206" y="12103"/>
                </a:moveTo>
                <a:lnTo>
                  <a:pt x="24206" y="18783"/>
                </a:lnTo>
                <a:lnTo>
                  <a:pt x="18796" y="24193"/>
                </a:lnTo>
                <a:lnTo>
                  <a:pt x="12103" y="24193"/>
                </a:lnTo>
                <a:lnTo>
                  <a:pt x="5422" y="24193"/>
                </a:lnTo>
                <a:lnTo>
                  <a:pt x="0" y="18783"/>
                </a:lnTo>
                <a:lnTo>
                  <a:pt x="0" y="12103"/>
                </a:lnTo>
                <a:lnTo>
                  <a:pt x="0" y="5422"/>
                </a:lnTo>
                <a:lnTo>
                  <a:pt x="5422" y="0"/>
                </a:lnTo>
                <a:lnTo>
                  <a:pt x="12103" y="0"/>
                </a:lnTo>
                <a:lnTo>
                  <a:pt x="18796" y="0"/>
                </a:lnTo>
                <a:lnTo>
                  <a:pt x="24206" y="5422"/>
                </a:lnTo>
                <a:lnTo>
                  <a:pt x="24206" y="12103"/>
                </a:lnTo>
                <a:close/>
              </a:path>
            </a:pathLst>
          </a:custGeom>
          <a:ln w="6972">
            <a:solidFill>
              <a:srgbClr val="231F20"/>
            </a:solidFill>
          </a:ln>
        </p:spPr>
        <p:txBody>
          <a:bodyPr wrap="square" lIns="0" tIns="0" rIns="0" bIns="0" rtlCol="0"/>
          <a:lstStyle/>
          <a:p>
            <a:endParaRPr/>
          </a:p>
        </p:txBody>
      </p:sp>
      <p:sp>
        <p:nvSpPr>
          <p:cNvPr id="723" name="object 723"/>
          <p:cNvSpPr/>
          <p:nvPr/>
        </p:nvSpPr>
        <p:spPr>
          <a:xfrm>
            <a:off x="1857902" y="9349528"/>
            <a:ext cx="113030" cy="113030"/>
          </a:xfrm>
          <a:custGeom>
            <a:avLst/>
            <a:gdLst/>
            <a:ahLst/>
            <a:cxnLst/>
            <a:rect l="l" t="t" r="r" b="b"/>
            <a:pathLst>
              <a:path w="113030" h="113029">
                <a:moveTo>
                  <a:pt x="112458" y="56222"/>
                </a:moveTo>
                <a:lnTo>
                  <a:pt x="108040" y="78116"/>
                </a:lnTo>
                <a:lnTo>
                  <a:pt x="95989" y="95996"/>
                </a:lnTo>
                <a:lnTo>
                  <a:pt x="78114" y="108050"/>
                </a:lnTo>
                <a:lnTo>
                  <a:pt x="56222" y="112471"/>
                </a:lnTo>
                <a:lnTo>
                  <a:pt x="34348" y="108050"/>
                </a:lnTo>
                <a:lnTo>
                  <a:pt x="16476" y="95996"/>
                </a:lnTo>
                <a:lnTo>
                  <a:pt x="4421" y="78116"/>
                </a:lnTo>
                <a:lnTo>
                  <a:pt x="0" y="56222"/>
                </a:lnTo>
                <a:lnTo>
                  <a:pt x="4421" y="34343"/>
                </a:lnTo>
                <a:lnTo>
                  <a:pt x="16476" y="16471"/>
                </a:lnTo>
                <a:lnTo>
                  <a:pt x="34348" y="4419"/>
                </a:lnTo>
                <a:lnTo>
                  <a:pt x="56222" y="0"/>
                </a:lnTo>
                <a:lnTo>
                  <a:pt x="78114" y="4419"/>
                </a:lnTo>
                <a:lnTo>
                  <a:pt x="95989" y="16471"/>
                </a:lnTo>
                <a:lnTo>
                  <a:pt x="108040" y="34343"/>
                </a:lnTo>
                <a:lnTo>
                  <a:pt x="112458" y="56222"/>
                </a:lnTo>
                <a:close/>
              </a:path>
            </a:pathLst>
          </a:custGeom>
          <a:ln w="4648">
            <a:solidFill>
              <a:srgbClr val="231F20"/>
            </a:solidFill>
          </a:ln>
        </p:spPr>
        <p:txBody>
          <a:bodyPr wrap="square" lIns="0" tIns="0" rIns="0" bIns="0" rtlCol="0"/>
          <a:lstStyle/>
          <a:p>
            <a:endParaRPr/>
          </a:p>
        </p:txBody>
      </p:sp>
      <p:sp>
        <p:nvSpPr>
          <p:cNvPr id="724" name="object 724"/>
          <p:cNvSpPr/>
          <p:nvPr/>
        </p:nvSpPr>
        <p:spPr>
          <a:xfrm>
            <a:off x="1896912" y="9388555"/>
            <a:ext cx="34925" cy="34925"/>
          </a:xfrm>
          <a:custGeom>
            <a:avLst/>
            <a:gdLst/>
            <a:ahLst/>
            <a:cxnLst/>
            <a:rect l="l" t="t" r="r" b="b"/>
            <a:pathLst>
              <a:path w="34925" h="34925">
                <a:moveTo>
                  <a:pt x="34455" y="17221"/>
                </a:moveTo>
                <a:lnTo>
                  <a:pt x="34455" y="26720"/>
                </a:lnTo>
                <a:lnTo>
                  <a:pt x="26720" y="34417"/>
                </a:lnTo>
                <a:lnTo>
                  <a:pt x="17221" y="34417"/>
                </a:lnTo>
                <a:lnTo>
                  <a:pt x="7721" y="34417"/>
                </a:lnTo>
                <a:lnTo>
                  <a:pt x="0" y="26720"/>
                </a:lnTo>
                <a:lnTo>
                  <a:pt x="0" y="17221"/>
                </a:lnTo>
                <a:lnTo>
                  <a:pt x="0" y="7708"/>
                </a:lnTo>
                <a:lnTo>
                  <a:pt x="7721" y="0"/>
                </a:lnTo>
                <a:lnTo>
                  <a:pt x="17221" y="0"/>
                </a:lnTo>
                <a:lnTo>
                  <a:pt x="26720" y="0"/>
                </a:lnTo>
                <a:lnTo>
                  <a:pt x="34455" y="7708"/>
                </a:lnTo>
                <a:lnTo>
                  <a:pt x="34455" y="17221"/>
                </a:lnTo>
                <a:close/>
              </a:path>
            </a:pathLst>
          </a:custGeom>
          <a:ln w="6972">
            <a:solidFill>
              <a:srgbClr val="231F20"/>
            </a:solidFill>
          </a:ln>
        </p:spPr>
        <p:txBody>
          <a:bodyPr wrap="square" lIns="0" tIns="0" rIns="0" bIns="0" rtlCol="0"/>
          <a:lstStyle/>
          <a:p>
            <a:endParaRPr/>
          </a:p>
        </p:txBody>
      </p:sp>
      <p:sp>
        <p:nvSpPr>
          <p:cNvPr id="725" name="object 725"/>
          <p:cNvSpPr/>
          <p:nvPr/>
        </p:nvSpPr>
        <p:spPr>
          <a:xfrm>
            <a:off x="1911273" y="9357868"/>
            <a:ext cx="3175" cy="31115"/>
          </a:xfrm>
          <a:custGeom>
            <a:avLst/>
            <a:gdLst/>
            <a:ahLst/>
            <a:cxnLst/>
            <a:rect l="l" t="t" r="r" b="b"/>
            <a:pathLst>
              <a:path w="3175" h="31115">
                <a:moveTo>
                  <a:pt x="2857" y="30683"/>
                </a:moveTo>
                <a:lnTo>
                  <a:pt x="0" y="30683"/>
                </a:lnTo>
                <a:lnTo>
                  <a:pt x="0" y="0"/>
                </a:lnTo>
                <a:lnTo>
                  <a:pt x="2857" y="0"/>
                </a:lnTo>
                <a:lnTo>
                  <a:pt x="2857" y="30683"/>
                </a:lnTo>
                <a:close/>
              </a:path>
            </a:pathLst>
          </a:custGeom>
          <a:solidFill>
            <a:srgbClr val="231F20"/>
          </a:solidFill>
        </p:spPr>
        <p:txBody>
          <a:bodyPr wrap="square" lIns="0" tIns="0" rIns="0" bIns="0" rtlCol="0"/>
          <a:lstStyle/>
          <a:p>
            <a:endParaRPr/>
          </a:p>
        </p:txBody>
      </p:sp>
      <p:sp>
        <p:nvSpPr>
          <p:cNvPr id="726" name="object 726"/>
          <p:cNvSpPr/>
          <p:nvPr/>
        </p:nvSpPr>
        <p:spPr>
          <a:xfrm>
            <a:off x="1911273" y="9422968"/>
            <a:ext cx="3175" cy="31115"/>
          </a:xfrm>
          <a:custGeom>
            <a:avLst/>
            <a:gdLst/>
            <a:ahLst/>
            <a:cxnLst/>
            <a:rect l="l" t="t" r="r" b="b"/>
            <a:pathLst>
              <a:path w="3175" h="31115">
                <a:moveTo>
                  <a:pt x="2857" y="30708"/>
                </a:moveTo>
                <a:lnTo>
                  <a:pt x="0" y="30708"/>
                </a:lnTo>
                <a:lnTo>
                  <a:pt x="0" y="0"/>
                </a:lnTo>
                <a:lnTo>
                  <a:pt x="2857" y="0"/>
                </a:lnTo>
                <a:lnTo>
                  <a:pt x="2857" y="30708"/>
                </a:lnTo>
                <a:close/>
              </a:path>
            </a:pathLst>
          </a:custGeom>
          <a:solidFill>
            <a:srgbClr val="231F20"/>
          </a:solidFill>
        </p:spPr>
        <p:txBody>
          <a:bodyPr wrap="square" lIns="0" tIns="0" rIns="0" bIns="0" rtlCol="0"/>
          <a:lstStyle/>
          <a:p>
            <a:endParaRPr/>
          </a:p>
        </p:txBody>
      </p:sp>
      <p:sp>
        <p:nvSpPr>
          <p:cNvPr id="727" name="object 727"/>
          <p:cNvSpPr/>
          <p:nvPr/>
        </p:nvSpPr>
        <p:spPr>
          <a:xfrm>
            <a:off x="1931365" y="9404363"/>
            <a:ext cx="31115" cy="3175"/>
          </a:xfrm>
          <a:custGeom>
            <a:avLst/>
            <a:gdLst/>
            <a:ahLst/>
            <a:cxnLst/>
            <a:rect l="l" t="t" r="r" b="b"/>
            <a:pathLst>
              <a:path w="31114" h="3175">
                <a:moveTo>
                  <a:pt x="0" y="0"/>
                </a:moveTo>
                <a:lnTo>
                  <a:pt x="30683" y="0"/>
                </a:lnTo>
                <a:lnTo>
                  <a:pt x="30683" y="2819"/>
                </a:lnTo>
                <a:lnTo>
                  <a:pt x="0" y="2819"/>
                </a:lnTo>
                <a:lnTo>
                  <a:pt x="0" y="0"/>
                </a:lnTo>
                <a:close/>
              </a:path>
            </a:pathLst>
          </a:custGeom>
          <a:solidFill>
            <a:srgbClr val="231F20"/>
          </a:solidFill>
        </p:spPr>
        <p:txBody>
          <a:bodyPr wrap="square" lIns="0" tIns="0" rIns="0" bIns="0" rtlCol="0"/>
          <a:lstStyle/>
          <a:p>
            <a:endParaRPr/>
          </a:p>
        </p:txBody>
      </p:sp>
      <p:sp>
        <p:nvSpPr>
          <p:cNvPr id="728" name="object 728"/>
          <p:cNvSpPr/>
          <p:nvPr/>
        </p:nvSpPr>
        <p:spPr>
          <a:xfrm>
            <a:off x="1866226" y="9404363"/>
            <a:ext cx="31115" cy="3175"/>
          </a:xfrm>
          <a:custGeom>
            <a:avLst/>
            <a:gdLst/>
            <a:ahLst/>
            <a:cxnLst/>
            <a:rect l="l" t="t" r="r" b="b"/>
            <a:pathLst>
              <a:path w="31114" h="3175">
                <a:moveTo>
                  <a:pt x="0" y="0"/>
                </a:moveTo>
                <a:lnTo>
                  <a:pt x="30683" y="0"/>
                </a:lnTo>
                <a:lnTo>
                  <a:pt x="30683" y="2819"/>
                </a:lnTo>
                <a:lnTo>
                  <a:pt x="0" y="2819"/>
                </a:lnTo>
                <a:lnTo>
                  <a:pt x="0" y="0"/>
                </a:lnTo>
                <a:close/>
              </a:path>
            </a:pathLst>
          </a:custGeom>
          <a:solidFill>
            <a:srgbClr val="231F20"/>
          </a:solidFill>
        </p:spPr>
        <p:txBody>
          <a:bodyPr wrap="square" lIns="0" tIns="0" rIns="0" bIns="0" rtlCol="0"/>
          <a:lstStyle/>
          <a:p>
            <a:endParaRPr/>
          </a:p>
        </p:txBody>
      </p:sp>
      <p:sp>
        <p:nvSpPr>
          <p:cNvPr id="729" name="object 729"/>
          <p:cNvSpPr/>
          <p:nvPr/>
        </p:nvSpPr>
        <p:spPr>
          <a:xfrm>
            <a:off x="1546792" y="9173814"/>
            <a:ext cx="100965" cy="100965"/>
          </a:xfrm>
          <a:custGeom>
            <a:avLst/>
            <a:gdLst/>
            <a:ahLst/>
            <a:cxnLst/>
            <a:rect l="l" t="t" r="r" b="b"/>
            <a:pathLst>
              <a:path w="100964" h="100965">
                <a:moveTo>
                  <a:pt x="100660" y="50304"/>
                </a:moveTo>
                <a:lnTo>
                  <a:pt x="96703" y="69900"/>
                </a:lnTo>
                <a:lnTo>
                  <a:pt x="85915" y="85907"/>
                </a:lnTo>
                <a:lnTo>
                  <a:pt x="69917" y="96701"/>
                </a:lnTo>
                <a:lnTo>
                  <a:pt x="50330" y="100660"/>
                </a:lnTo>
                <a:lnTo>
                  <a:pt x="30748" y="96701"/>
                </a:lnTo>
                <a:lnTo>
                  <a:pt x="14749" y="85907"/>
                </a:lnTo>
                <a:lnTo>
                  <a:pt x="3958" y="69900"/>
                </a:lnTo>
                <a:lnTo>
                  <a:pt x="0" y="50304"/>
                </a:lnTo>
                <a:lnTo>
                  <a:pt x="3958" y="30721"/>
                </a:lnTo>
                <a:lnTo>
                  <a:pt x="14749" y="14731"/>
                </a:lnTo>
                <a:lnTo>
                  <a:pt x="30748" y="3952"/>
                </a:lnTo>
                <a:lnTo>
                  <a:pt x="50330" y="0"/>
                </a:lnTo>
                <a:lnTo>
                  <a:pt x="69917" y="3952"/>
                </a:lnTo>
                <a:lnTo>
                  <a:pt x="85915" y="14731"/>
                </a:lnTo>
                <a:lnTo>
                  <a:pt x="96703" y="30721"/>
                </a:lnTo>
                <a:lnTo>
                  <a:pt x="100660" y="50304"/>
                </a:lnTo>
                <a:close/>
              </a:path>
            </a:pathLst>
          </a:custGeom>
          <a:ln w="6972">
            <a:solidFill>
              <a:srgbClr val="231F20"/>
            </a:solidFill>
          </a:ln>
        </p:spPr>
        <p:txBody>
          <a:bodyPr wrap="square" lIns="0" tIns="0" rIns="0" bIns="0" rtlCol="0"/>
          <a:lstStyle/>
          <a:p>
            <a:endParaRPr/>
          </a:p>
        </p:txBody>
      </p:sp>
      <p:sp>
        <p:nvSpPr>
          <p:cNvPr id="730" name="object 730"/>
          <p:cNvSpPr/>
          <p:nvPr/>
        </p:nvSpPr>
        <p:spPr>
          <a:xfrm>
            <a:off x="1518474" y="9144803"/>
            <a:ext cx="158115" cy="158115"/>
          </a:xfrm>
          <a:custGeom>
            <a:avLst/>
            <a:gdLst/>
            <a:ahLst/>
            <a:cxnLst/>
            <a:rect l="l" t="t" r="r" b="b"/>
            <a:pathLst>
              <a:path w="158114" h="158115">
                <a:moveTo>
                  <a:pt x="158000" y="78993"/>
                </a:moveTo>
                <a:lnTo>
                  <a:pt x="151788" y="109742"/>
                </a:lnTo>
                <a:lnTo>
                  <a:pt x="134851" y="134842"/>
                </a:lnTo>
                <a:lnTo>
                  <a:pt x="109737" y="151760"/>
                </a:lnTo>
                <a:lnTo>
                  <a:pt x="78994" y="157962"/>
                </a:lnTo>
                <a:lnTo>
                  <a:pt x="48268" y="151760"/>
                </a:lnTo>
                <a:lnTo>
                  <a:pt x="23156" y="134842"/>
                </a:lnTo>
                <a:lnTo>
                  <a:pt x="6215" y="109742"/>
                </a:lnTo>
                <a:lnTo>
                  <a:pt x="0" y="78993"/>
                </a:lnTo>
                <a:lnTo>
                  <a:pt x="6215" y="48247"/>
                </a:lnTo>
                <a:lnTo>
                  <a:pt x="23156" y="23137"/>
                </a:lnTo>
                <a:lnTo>
                  <a:pt x="48268" y="6208"/>
                </a:lnTo>
                <a:lnTo>
                  <a:pt x="78994" y="0"/>
                </a:lnTo>
                <a:lnTo>
                  <a:pt x="109737" y="6208"/>
                </a:lnTo>
                <a:lnTo>
                  <a:pt x="134851" y="23137"/>
                </a:lnTo>
                <a:lnTo>
                  <a:pt x="151788" y="48247"/>
                </a:lnTo>
                <a:lnTo>
                  <a:pt x="158000" y="78993"/>
                </a:lnTo>
                <a:close/>
              </a:path>
            </a:pathLst>
          </a:custGeom>
          <a:ln w="6972">
            <a:solidFill>
              <a:srgbClr val="231F20"/>
            </a:solidFill>
          </a:ln>
        </p:spPr>
        <p:txBody>
          <a:bodyPr wrap="square" lIns="0" tIns="0" rIns="0" bIns="0" rtlCol="0"/>
          <a:lstStyle/>
          <a:p>
            <a:endParaRPr/>
          </a:p>
        </p:txBody>
      </p:sp>
      <p:sp>
        <p:nvSpPr>
          <p:cNvPr id="731" name="object 731"/>
          <p:cNvSpPr/>
          <p:nvPr/>
        </p:nvSpPr>
        <p:spPr>
          <a:xfrm>
            <a:off x="1610122" y="9174608"/>
            <a:ext cx="10795" cy="29209"/>
          </a:xfrm>
          <a:custGeom>
            <a:avLst/>
            <a:gdLst/>
            <a:ahLst/>
            <a:cxnLst/>
            <a:rect l="l" t="t" r="r" b="b"/>
            <a:pathLst>
              <a:path w="10794" h="29209">
                <a:moveTo>
                  <a:pt x="0" y="0"/>
                </a:moveTo>
                <a:lnTo>
                  <a:pt x="0" y="24053"/>
                </a:lnTo>
                <a:lnTo>
                  <a:pt x="5181" y="28752"/>
                </a:lnTo>
                <a:lnTo>
                  <a:pt x="10363" y="24053"/>
                </a:lnTo>
              </a:path>
            </a:pathLst>
          </a:custGeom>
          <a:ln w="6972">
            <a:solidFill>
              <a:srgbClr val="231F20"/>
            </a:solidFill>
          </a:ln>
        </p:spPr>
        <p:txBody>
          <a:bodyPr wrap="square" lIns="0" tIns="0" rIns="0" bIns="0" rtlCol="0"/>
          <a:lstStyle/>
          <a:p>
            <a:endParaRPr/>
          </a:p>
        </p:txBody>
      </p:sp>
      <p:sp>
        <p:nvSpPr>
          <p:cNvPr id="732" name="object 732"/>
          <p:cNvSpPr/>
          <p:nvPr/>
        </p:nvSpPr>
        <p:spPr>
          <a:xfrm>
            <a:off x="1604494" y="9179024"/>
            <a:ext cx="31750" cy="57150"/>
          </a:xfrm>
          <a:custGeom>
            <a:avLst/>
            <a:gdLst/>
            <a:ahLst/>
            <a:cxnLst/>
            <a:rect l="l" t="t" r="r" b="b"/>
            <a:pathLst>
              <a:path w="31750" h="57150">
                <a:moveTo>
                  <a:pt x="14879" y="0"/>
                </a:moveTo>
                <a:lnTo>
                  <a:pt x="15267" y="3653"/>
                </a:lnTo>
                <a:lnTo>
                  <a:pt x="15074" y="11769"/>
                </a:lnTo>
                <a:lnTo>
                  <a:pt x="14784" y="21252"/>
                </a:lnTo>
                <a:lnTo>
                  <a:pt x="14879" y="29006"/>
                </a:lnTo>
                <a:lnTo>
                  <a:pt x="3612" y="32333"/>
                </a:lnTo>
                <a:lnTo>
                  <a:pt x="0" y="40225"/>
                </a:lnTo>
                <a:lnTo>
                  <a:pt x="2604" y="49211"/>
                </a:lnTo>
                <a:lnTo>
                  <a:pt x="9990" y="55816"/>
                </a:lnTo>
                <a:lnTo>
                  <a:pt x="20562" y="57033"/>
                </a:lnTo>
                <a:lnTo>
                  <a:pt x="29386" y="52350"/>
                </a:lnTo>
                <a:lnTo>
                  <a:pt x="31699" y="42698"/>
                </a:lnTo>
                <a:lnTo>
                  <a:pt x="22740" y="29006"/>
                </a:lnTo>
                <a:lnTo>
                  <a:pt x="22740" y="4826"/>
                </a:lnTo>
              </a:path>
            </a:pathLst>
          </a:custGeom>
          <a:ln w="6972">
            <a:solidFill>
              <a:srgbClr val="231F20"/>
            </a:solidFill>
          </a:ln>
        </p:spPr>
        <p:txBody>
          <a:bodyPr wrap="square" lIns="0" tIns="0" rIns="0" bIns="0" rtlCol="0"/>
          <a:lstStyle/>
          <a:p>
            <a:endParaRPr/>
          </a:p>
        </p:txBody>
      </p:sp>
      <p:sp>
        <p:nvSpPr>
          <p:cNvPr id="733" name="object 733"/>
          <p:cNvSpPr/>
          <p:nvPr/>
        </p:nvSpPr>
        <p:spPr>
          <a:xfrm>
            <a:off x="2183527" y="8890699"/>
            <a:ext cx="100965" cy="100965"/>
          </a:xfrm>
          <a:custGeom>
            <a:avLst/>
            <a:gdLst/>
            <a:ahLst/>
            <a:cxnLst/>
            <a:rect l="l" t="t" r="r" b="b"/>
            <a:pathLst>
              <a:path w="100964" h="100965">
                <a:moveTo>
                  <a:pt x="100711" y="50304"/>
                </a:moveTo>
                <a:lnTo>
                  <a:pt x="96750" y="69897"/>
                </a:lnTo>
                <a:lnTo>
                  <a:pt x="85953" y="85894"/>
                </a:lnTo>
                <a:lnTo>
                  <a:pt x="69946" y="96680"/>
                </a:lnTo>
                <a:lnTo>
                  <a:pt x="50355" y="100634"/>
                </a:lnTo>
                <a:lnTo>
                  <a:pt x="30769" y="96680"/>
                </a:lnTo>
                <a:lnTo>
                  <a:pt x="14762" y="85894"/>
                </a:lnTo>
                <a:lnTo>
                  <a:pt x="3962" y="69897"/>
                </a:lnTo>
                <a:lnTo>
                  <a:pt x="0" y="50304"/>
                </a:lnTo>
                <a:lnTo>
                  <a:pt x="3962" y="30716"/>
                </a:lnTo>
                <a:lnTo>
                  <a:pt x="14762" y="14727"/>
                </a:lnTo>
                <a:lnTo>
                  <a:pt x="30769" y="3950"/>
                </a:lnTo>
                <a:lnTo>
                  <a:pt x="50355" y="0"/>
                </a:lnTo>
                <a:lnTo>
                  <a:pt x="69946" y="3950"/>
                </a:lnTo>
                <a:lnTo>
                  <a:pt x="85953" y="14727"/>
                </a:lnTo>
                <a:lnTo>
                  <a:pt x="96750" y="30716"/>
                </a:lnTo>
                <a:lnTo>
                  <a:pt x="100711" y="50304"/>
                </a:lnTo>
                <a:close/>
              </a:path>
            </a:pathLst>
          </a:custGeom>
          <a:ln w="6972">
            <a:solidFill>
              <a:srgbClr val="231F20"/>
            </a:solidFill>
          </a:ln>
        </p:spPr>
        <p:txBody>
          <a:bodyPr wrap="square" lIns="0" tIns="0" rIns="0" bIns="0" rtlCol="0"/>
          <a:lstStyle/>
          <a:p>
            <a:endParaRPr/>
          </a:p>
        </p:txBody>
      </p:sp>
      <p:sp>
        <p:nvSpPr>
          <p:cNvPr id="734" name="object 734"/>
          <p:cNvSpPr/>
          <p:nvPr/>
        </p:nvSpPr>
        <p:spPr>
          <a:xfrm>
            <a:off x="2155235" y="8861670"/>
            <a:ext cx="158115" cy="158115"/>
          </a:xfrm>
          <a:custGeom>
            <a:avLst/>
            <a:gdLst/>
            <a:ahLst/>
            <a:cxnLst/>
            <a:rect l="l" t="t" r="r" b="b"/>
            <a:pathLst>
              <a:path w="158114" h="158115">
                <a:moveTo>
                  <a:pt x="157975" y="78981"/>
                </a:moveTo>
                <a:lnTo>
                  <a:pt x="151767" y="109728"/>
                </a:lnTo>
                <a:lnTo>
                  <a:pt x="134839" y="134837"/>
                </a:lnTo>
                <a:lnTo>
                  <a:pt x="109733" y="151767"/>
                </a:lnTo>
                <a:lnTo>
                  <a:pt x="78993" y="157975"/>
                </a:lnTo>
                <a:lnTo>
                  <a:pt x="48257" y="151767"/>
                </a:lnTo>
                <a:lnTo>
                  <a:pt x="23147" y="134837"/>
                </a:lnTo>
                <a:lnTo>
                  <a:pt x="6211" y="109728"/>
                </a:lnTo>
                <a:lnTo>
                  <a:pt x="0" y="78981"/>
                </a:lnTo>
                <a:lnTo>
                  <a:pt x="6211" y="48236"/>
                </a:lnTo>
                <a:lnTo>
                  <a:pt x="23147" y="23131"/>
                </a:lnTo>
                <a:lnTo>
                  <a:pt x="48257" y="6206"/>
                </a:lnTo>
                <a:lnTo>
                  <a:pt x="78993" y="0"/>
                </a:lnTo>
                <a:lnTo>
                  <a:pt x="109733" y="6206"/>
                </a:lnTo>
                <a:lnTo>
                  <a:pt x="134839" y="23131"/>
                </a:lnTo>
                <a:lnTo>
                  <a:pt x="151767" y="48236"/>
                </a:lnTo>
                <a:lnTo>
                  <a:pt x="157975" y="78981"/>
                </a:lnTo>
                <a:close/>
              </a:path>
            </a:pathLst>
          </a:custGeom>
          <a:ln w="6972">
            <a:solidFill>
              <a:srgbClr val="231F20"/>
            </a:solidFill>
          </a:ln>
        </p:spPr>
        <p:txBody>
          <a:bodyPr wrap="square" lIns="0" tIns="0" rIns="0" bIns="0" rtlCol="0"/>
          <a:lstStyle/>
          <a:p>
            <a:endParaRPr/>
          </a:p>
        </p:txBody>
      </p:sp>
      <p:sp>
        <p:nvSpPr>
          <p:cNvPr id="735" name="object 735"/>
          <p:cNvSpPr/>
          <p:nvPr/>
        </p:nvSpPr>
        <p:spPr>
          <a:xfrm>
            <a:off x="2201440" y="8891553"/>
            <a:ext cx="36195" cy="45085"/>
          </a:xfrm>
          <a:custGeom>
            <a:avLst/>
            <a:gdLst/>
            <a:ahLst/>
            <a:cxnLst/>
            <a:rect l="l" t="t" r="r" b="b"/>
            <a:pathLst>
              <a:path w="36194" h="45084">
                <a:moveTo>
                  <a:pt x="0" y="10985"/>
                </a:moveTo>
                <a:lnTo>
                  <a:pt x="0" y="43014"/>
                </a:lnTo>
                <a:lnTo>
                  <a:pt x="17026" y="44260"/>
                </a:lnTo>
                <a:lnTo>
                  <a:pt x="26438" y="44503"/>
                </a:lnTo>
                <a:lnTo>
                  <a:pt x="31596" y="43589"/>
                </a:lnTo>
                <a:lnTo>
                  <a:pt x="35864" y="41363"/>
                </a:lnTo>
                <a:lnTo>
                  <a:pt x="35864" y="0"/>
                </a:lnTo>
              </a:path>
            </a:pathLst>
          </a:custGeom>
          <a:ln w="6972">
            <a:solidFill>
              <a:srgbClr val="231F20"/>
            </a:solidFill>
          </a:ln>
        </p:spPr>
        <p:txBody>
          <a:bodyPr wrap="square" lIns="0" tIns="0" rIns="0" bIns="0" rtlCol="0"/>
          <a:lstStyle/>
          <a:p>
            <a:endParaRPr/>
          </a:p>
        </p:txBody>
      </p:sp>
      <p:sp>
        <p:nvSpPr>
          <p:cNvPr id="736" name="object 736"/>
          <p:cNvSpPr/>
          <p:nvPr/>
        </p:nvSpPr>
        <p:spPr>
          <a:xfrm>
            <a:off x="2192803" y="8934523"/>
            <a:ext cx="48260" cy="45720"/>
          </a:xfrm>
          <a:custGeom>
            <a:avLst/>
            <a:gdLst/>
            <a:ahLst/>
            <a:cxnLst/>
            <a:rect l="l" t="t" r="r" b="b"/>
            <a:pathLst>
              <a:path w="48260" h="45720">
                <a:moveTo>
                  <a:pt x="20816" y="0"/>
                </a:moveTo>
                <a:lnTo>
                  <a:pt x="20775" y="2692"/>
                </a:lnTo>
                <a:lnTo>
                  <a:pt x="20707" y="2271"/>
                </a:lnTo>
                <a:lnTo>
                  <a:pt x="20693" y="2134"/>
                </a:lnTo>
                <a:lnTo>
                  <a:pt x="20816" y="5676"/>
                </a:lnTo>
                <a:lnTo>
                  <a:pt x="2468" y="13759"/>
                </a:lnTo>
                <a:lnTo>
                  <a:pt x="0" y="26217"/>
                </a:lnTo>
                <a:lnTo>
                  <a:pt x="7492" y="38311"/>
                </a:lnTo>
                <a:lnTo>
                  <a:pt x="19026" y="45300"/>
                </a:lnTo>
                <a:lnTo>
                  <a:pt x="35696" y="43217"/>
                </a:lnTo>
                <a:lnTo>
                  <a:pt x="47612" y="32280"/>
                </a:lnTo>
                <a:lnTo>
                  <a:pt x="48038" y="17947"/>
                </a:lnTo>
                <a:lnTo>
                  <a:pt x="30240" y="5676"/>
                </a:lnTo>
                <a:lnTo>
                  <a:pt x="30240" y="635"/>
                </a:lnTo>
              </a:path>
            </a:pathLst>
          </a:custGeom>
          <a:ln w="6972">
            <a:solidFill>
              <a:srgbClr val="231F20"/>
            </a:solidFill>
          </a:ln>
        </p:spPr>
        <p:txBody>
          <a:bodyPr wrap="square" lIns="0" tIns="0" rIns="0" bIns="0" rtlCol="0"/>
          <a:lstStyle/>
          <a:p>
            <a:endParaRPr/>
          </a:p>
        </p:txBody>
      </p:sp>
      <p:sp>
        <p:nvSpPr>
          <p:cNvPr id="737" name="object 737"/>
          <p:cNvSpPr/>
          <p:nvPr/>
        </p:nvSpPr>
        <p:spPr>
          <a:xfrm>
            <a:off x="1499120" y="9125711"/>
            <a:ext cx="198755" cy="196215"/>
          </a:xfrm>
          <a:custGeom>
            <a:avLst/>
            <a:gdLst/>
            <a:ahLst/>
            <a:cxnLst/>
            <a:rect l="l" t="t" r="r" b="b"/>
            <a:pathLst>
              <a:path w="198755" h="196215">
                <a:moveTo>
                  <a:pt x="198386" y="196164"/>
                </a:moveTo>
                <a:lnTo>
                  <a:pt x="0" y="196164"/>
                </a:lnTo>
                <a:lnTo>
                  <a:pt x="0" y="0"/>
                </a:lnTo>
                <a:lnTo>
                  <a:pt x="198386" y="0"/>
                </a:lnTo>
                <a:lnTo>
                  <a:pt x="198386" y="196164"/>
                </a:lnTo>
                <a:close/>
              </a:path>
            </a:pathLst>
          </a:custGeom>
          <a:ln w="6350">
            <a:solidFill>
              <a:srgbClr val="231F20"/>
            </a:solidFill>
          </a:ln>
        </p:spPr>
        <p:txBody>
          <a:bodyPr wrap="square" lIns="0" tIns="0" rIns="0" bIns="0" rtlCol="0"/>
          <a:lstStyle/>
          <a:p>
            <a:endParaRPr/>
          </a:p>
        </p:txBody>
      </p:sp>
      <p:sp>
        <p:nvSpPr>
          <p:cNvPr id="738" name="object 738"/>
          <p:cNvSpPr/>
          <p:nvPr/>
        </p:nvSpPr>
        <p:spPr>
          <a:xfrm>
            <a:off x="2139454" y="8848026"/>
            <a:ext cx="186055" cy="180975"/>
          </a:xfrm>
          <a:custGeom>
            <a:avLst/>
            <a:gdLst/>
            <a:ahLst/>
            <a:cxnLst/>
            <a:rect l="l" t="t" r="r" b="b"/>
            <a:pathLst>
              <a:path w="186055" h="180975">
                <a:moveTo>
                  <a:pt x="185889" y="180479"/>
                </a:moveTo>
                <a:lnTo>
                  <a:pt x="0" y="180479"/>
                </a:lnTo>
                <a:lnTo>
                  <a:pt x="0" y="0"/>
                </a:lnTo>
                <a:lnTo>
                  <a:pt x="185889" y="0"/>
                </a:lnTo>
                <a:lnTo>
                  <a:pt x="185889" y="180479"/>
                </a:lnTo>
                <a:close/>
              </a:path>
            </a:pathLst>
          </a:custGeom>
          <a:ln w="6350">
            <a:solidFill>
              <a:srgbClr val="231F20"/>
            </a:solidFill>
          </a:ln>
        </p:spPr>
        <p:txBody>
          <a:bodyPr wrap="square" lIns="0" tIns="0" rIns="0" bIns="0" rtlCol="0"/>
          <a:lstStyle/>
          <a:p>
            <a:endParaRPr/>
          </a:p>
        </p:txBody>
      </p:sp>
      <p:sp>
        <p:nvSpPr>
          <p:cNvPr id="739" name="object 739"/>
          <p:cNvSpPr/>
          <p:nvPr/>
        </p:nvSpPr>
        <p:spPr>
          <a:xfrm>
            <a:off x="1821179" y="9308643"/>
            <a:ext cx="186055" cy="180975"/>
          </a:xfrm>
          <a:custGeom>
            <a:avLst/>
            <a:gdLst/>
            <a:ahLst/>
            <a:cxnLst/>
            <a:rect l="l" t="t" r="r" b="b"/>
            <a:pathLst>
              <a:path w="186055" h="180975">
                <a:moveTo>
                  <a:pt x="185889" y="180479"/>
                </a:moveTo>
                <a:lnTo>
                  <a:pt x="0" y="180479"/>
                </a:lnTo>
                <a:lnTo>
                  <a:pt x="0" y="0"/>
                </a:lnTo>
                <a:lnTo>
                  <a:pt x="185889" y="0"/>
                </a:lnTo>
                <a:lnTo>
                  <a:pt x="185889" y="180479"/>
                </a:lnTo>
                <a:close/>
              </a:path>
            </a:pathLst>
          </a:custGeom>
          <a:ln w="6350">
            <a:solidFill>
              <a:srgbClr val="231F20"/>
            </a:solidFill>
          </a:ln>
        </p:spPr>
        <p:txBody>
          <a:bodyPr wrap="square" lIns="0" tIns="0" rIns="0" bIns="0" rtlCol="0"/>
          <a:lstStyle/>
          <a:p>
            <a:endParaRPr/>
          </a:p>
        </p:txBody>
      </p:sp>
      <p:sp>
        <p:nvSpPr>
          <p:cNvPr id="740" name="object 740"/>
          <p:cNvSpPr/>
          <p:nvPr/>
        </p:nvSpPr>
        <p:spPr>
          <a:xfrm>
            <a:off x="913974" y="8956369"/>
            <a:ext cx="122885" cy="193205"/>
          </a:xfrm>
          <a:prstGeom prst="rect">
            <a:avLst/>
          </a:prstGeom>
          <a:blipFill>
            <a:blip r:embed="rId23" cstate="print"/>
            <a:stretch>
              <a:fillRect/>
            </a:stretch>
          </a:blipFill>
        </p:spPr>
        <p:txBody>
          <a:bodyPr wrap="square" lIns="0" tIns="0" rIns="0" bIns="0" rtlCol="0"/>
          <a:lstStyle/>
          <a:p>
            <a:endParaRPr/>
          </a:p>
        </p:txBody>
      </p:sp>
      <p:sp>
        <p:nvSpPr>
          <p:cNvPr id="741" name="object 741"/>
          <p:cNvSpPr/>
          <p:nvPr/>
        </p:nvSpPr>
        <p:spPr>
          <a:xfrm>
            <a:off x="548005" y="3758857"/>
            <a:ext cx="1558925" cy="1402715"/>
          </a:xfrm>
          <a:custGeom>
            <a:avLst/>
            <a:gdLst/>
            <a:ahLst/>
            <a:cxnLst/>
            <a:rect l="l" t="t" r="r" b="b"/>
            <a:pathLst>
              <a:path w="1558925" h="1402714">
                <a:moveTo>
                  <a:pt x="1558658" y="1402219"/>
                </a:moveTo>
                <a:lnTo>
                  <a:pt x="0" y="1402219"/>
                </a:lnTo>
                <a:lnTo>
                  <a:pt x="0" y="0"/>
                </a:lnTo>
                <a:lnTo>
                  <a:pt x="1558658" y="0"/>
                </a:lnTo>
                <a:lnTo>
                  <a:pt x="1558658" y="1402219"/>
                </a:lnTo>
                <a:close/>
              </a:path>
            </a:pathLst>
          </a:custGeom>
          <a:ln w="6248">
            <a:solidFill>
              <a:srgbClr val="231F20"/>
            </a:solidFill>
          </a:ln>
        </p:spPr>
        <p:txBody>
          <a:bodyPr wrap="square" lIns="0" tIns="0" rIns="0" bIns="0" rtlCol="0"/>
          <a:lstStyle/>
          <a:p>
            <a:endParaRPr/>
          </a:p>
        </p:txBody>
      </p:sp>
      <p:sp>
        <p:nvSpPr>
          <p:cNvPr id="742" name="object 742"/>
          <p:cNvSpPr/>
          <p:nvPr/>
        </p:nvSpPr>
        <p:spPr>
          <a:xfrm>
            <a:off x="548005" y="5267769"/>
            <a:ext cx="3185795" cy="1402715"/>
          </a:xfrm>
          <a:custGeom>
            <a:avLst/>
            <a:gdLst/>
            <a:ahLst/>
            <a:cxnLst/>
            <a:rect l="l" t="t" r="r" b="b"/>
            <a:pathLst>
              <a:path w="3185795" h="1402715">
                <a:moveTo>
                  <a:pt x="3185744" y="1402206"/>
                </a:moveTo>
                <a:lnTo>
                  <a:pt x="0" y="1402206"/>
                </a:lnTo>
                <a:lnTo>
                  <a:pt x="0" y="0"/>
                </a:lnTo>
                <a:lnTo>
                  <a:pt x="3185744" y="0"/>
                </a:lnTo>
                <a:lnTo>
                  <a:pt x="3185744" y="1402206"/>
                </a:lnTo>
                <a:close/>
              </a:path>
            </a:pathLst>
          </a:custGeom>
          <a:ln w="6350">
            <a:solidFill>
              <a:srgbClr val="231F20"/>
            </a:solidFill>
          </a:ln>
        </p:spPr>
        <p:txBody>
          <a:bodyPr wrap="square" lIns="0" tIns="0" rIns="0" bIns="0" rtlCol="0"/>
          <a:lstStyle/>
          <a:p>
            <a:endParaRPr/>
          </a:p>
        </p:txBody>
      </p:sp>
      <p:sp>
        <p:nvSpPr>
          <p:cNvPr id="743" name="object 743"/>
          <p:cNvSpPr/>
          <p:nvPr/>
        </p:nvSpPr>
        <p:spPr>
          <a:xfrm>
            <a:off x="548005" y="6789382"/>
            <a:ext cx="6478905" cy="1402715"/>
          </a:xfrm>
          <a:custGeom>
            <a:avLst/>
            <a:gdLst/>
            <a:ahLst/>
            <a:cxnLst/>
            <a:rect l="l" t="t" r="r" b="b"/>
            <a:pathLst>
              <a:path w="6478905" h="1402715">
                <a:moveTo>
                  <a:pt x="6478841" y="1402207"/>
                </a:moveTo>
                <a:lnTo>
                  <a:pt x="0" y="1402207"/>
                </a:lnTo>
                <a:lnTo>
                  <a:pt x="0" y="0"/>
                </a:lnTo>
                <a:lnTo>
                  <a:pt x="6478841" y="0"/>
                </a:lnTo>
                <a:lnTo>
                  <a:pt x="6478841" y="1402207"/>
                </a:lnTo>
                <a:close/>
              </a:path>
            </a:pathLst>
          </a:custGeom>
          <a:ln w="6349">
            <a:solidFill>
              <a:srgbClr val="231F20"/>
            </a:solidFill>
          </a:ln>
        </p:spPr>
        <p:txBody>
          <a:bodyPr wrap="square" lIns="0" tIns="0" rIns="0" bIns="0" rtlCol="0"/>
          <a:lstStyle/>
          <a:p>
            <a:endParaRPr/>
          </a:p>
        </p:txBody>
      </p:sp>
      <p:sp>
        <p:nvSpPr>
          <p:cNvPr id="744" name="object 744"/>
          <p:cNvSpPr/>
          <p:nvPr/>
        </p:nvSpPr>
        <p:spPr>
          <a:xfrm>
            <a:off x="548005" y="8310981"/>
            <a:ext cx="2085339" cy="1402715"/>
          </a:xfrm>
          <a:custGeom>
            <a:avLst/>
            <a:gdLst/>
            <a:ahLst/>
            <a:cxnLst/>
            <a:rect l="l" t="t" r="r" b="b"/>
            <a:pathLst>
              <a:path w="2085339" h="1402715">
                <a:moveTo>
                  <a:pt x="2085162" y="1402219"/>
                </a:moveTo>
                <a:lnTo>
                  <a:pt x="0" y="1402219"/>
                </a:lnTo>
                <a:lnTo>
                  <a:pt x="0" y="0"/>
                </a:lnTo>
                <a:lnTo>
                  <a:pt x="2085162" y="0"/>
                </a:lnTo>
                <a:lnTo>
                  <a:pt x="2085162" y="1402219"/>
                </a:lnTo>
                <a:close/>
              </a:path>
            </a:pathLst>
          </a:custGeom>
          <a:ln w="7226">
            <a:solidFill>
              <a:srgbClr val="231F20"/>
            </a:solidFill>
          </a:ln>
        </p:spPr>
        <p:txBody>
          <a:bodyPr wrap="square" lIns="0" tIns="0" rIns="0" bIns="0" rtlCol="0"/>
          <a:lstStyle/>
          <a:p>
            <a:endParaRPr/>
          </a:p>
        </p:txBody>
      </p:sp>
      <p:sp>
        <p:nvSpPr>
          <p:cNvPr id="745" name="object 745"/>
          <p:cNvSpPr/>
          <p:nvPr/>
        </p:nvSpPr>
        <p:spPr>
          <a:xfrm>
            <a:off x="2188070" y="3758857"/>
            <a:ext cx="4834890" cy="1402715"/>
          </a:xfrm>
          <a:custGeom>
            <a:avLst/>
            <a:gdLst/>
            <a:ahLst/>
            <a:cxnLst/>
            <a:rect l="l" t="t" r="r" b="b"/>
            <a:pathLst>
              <a:path w="4834890" h="1402714">
                <a:moveTo>
                  <a:pt x="4834801" y="1402219"/>
                </a:moveTo>
                <a:lnTo>
                  <a:pt x="0" y="1402219"/>
                </a:lnTo>
                <a:lnTo>
                  <a:pt x="0" y="0"/>
                </a:lnTo>
                <a:lnTo>
                  <a:pt x="4834801" y="0"/>
                </a:lnTo>
                <a:lnTo>
                  <a:pt x="4834801" y="1402219"/>
                </a:lnTo>
                <a:close/>
              </a:path>
            </a:pathLst>
          </a:custGeom>
          <a:ln w="6350">
            <a:solidFill>
              <a:srgbClr val="231F20"/>
            </a:solidFill>
          </a:ln>
        </p:spPr>
        <p:txBody>
          <a:bodyPr wrap="square" lIns="0" tIns="0" rIns="0" bIns="0" rtlCol="0"/>
          <a:lstStyle/>
          <a:p>
            <a:endParaRPr/>
          </a:p>
        </p:txBody>
      </p:sp>
      <p:sp>
        <p:nvSpPr>
          <p:cNvPr id="746" name="object 746"/>
          <p:cNvSpPr/>
          <p:nvPr/>
        </p:nvSpPr>
        <p:spPr>
          <a:xfrm>
            <a:off x="2742082" y="8310981"/>
            <a:ext cx="2085339" cy="1402715"/>
          </a:xfrm>
          <a:custGeom>
            <a:avLst/>
            <a:gdLst/>
            <a:ahLst/>
            <a:cxnLst/>
            <a:rect l="l" t="t" r="r" b="b"/>
            <a:pathLst>
              <a:path w="2085339" h="1402715">
                <a:moveTo>
                  <a:pt x="2085162" y="1402219"/>
                </a:moveTo>
                <a:lnTo>
                  <a:pt x="0" y="1402219"/>
                </a:lnTo>
                <a:lnTo>
                  <a:pt x="0" y="0"/>
                </a:lnTo>
                <a:lnTo>
                  <a:pt x="2085162" y="0"/>
                </a:lnTo>
                <a:lnTo>
                  <a:pt x="2085162" y="1402219"/>
                </a:lnTo>
                <a:close/>
              </a:path>
            </a:pathLst>
          </a:custGeom>
          <a:ln w="7226">
            <a:solidFill>
              <a:srgbClr val="231F20"/>
            </a:solidFill>
          </a:ln>
        </p:spPr>
        <p:txBody>
          <a:bodyPr wrap="square" lIns="0" tIns="0" rIns="0" bIns="0" rtlCol="0"/>
          <a:lstStyle/>
          <a:p>
            <a:endParaRPr/>
          </a:p>
        </p:txBody>
      </p:sp>
      <p:sp>
        <p:nvSpPr>
          <p:cNvPr id="747" name="object 747"/>
          <p:cNvSpPr/>
          <p:nvPr/>
        </p:nvSpPr>
        <p:spPr>
          <a:xfrm>
            <a:off x="4936172" y="8310981"/>
            <a:ext cx="2085339" cy="1402715"/>
          </a:xfrm>
          <a:custGeom>
            <a:avLst/>
            <a:gdLst/>
            <a:ahLst/>
            <a:cxnLst/>
            <a:rect l="l" t="t" r="r" b="b"/>
            <a:pathLst>
              <a:path w="2085340" h="1402715">
                <a:moveTo>
                  <a:pt x="2085136" y="1402219"/>
                </a:moveTo>
                <a:lnTo>
                  <a:pt x="0" y="1402219"/>
                </a:lnTo>
                <a:lnTo>
                  <a:pt x="0" y="0"/>
                </a:lnTo>
                <a:lnTo>
                  <a:pt x="2085136" y="0"/>
                </a:lnTo>
                <a:lnTo>
                  <a:pt x="2085136" y="1402219"/>
                </a:lnTo>
                <a:close/>
              </a:path>
            </a:pathLst>
          </a:custGeom>
          <a:ln w="7226">
            <a:solidFill>
              <a:srgbClr val="231F20"/>
            </a:solidFill>
          </a:ln>
        </p:spPr>
        <p:txBody>
          <a:bodyPr wrap="square" lIns="0" tIns="0" rIns="0" bIns="0" rtlCol="0"/>
          <a:lstStyle/>
          <a:p>
            <a:endParaRPr/>
          </a:p>
        </p:txBody>
      </p:sp>
      <p:sp>
        <p:nvSpPr>
          <p:cNvPr id="748" name="object 748"/>
          <p:cNvSpPr txBox="1"/>
          <p:nvPr/>
        </p:nvSpPr>
        <p:spPr>
          <a:xfrm>
            <a:off x="2191245" y="3762032"/>
            <a:ext cx="189230" cy="179070"/>
          </a:xfrm>
          <a:prstGeom prst="rect">
            <a:avLst/>
          </a:prstGeom>
          <a:solidFill>
            <a:srgbClr val="5A595C"/>
          </a:solidFill>
        </p:spPr>
        <p:txBody>
          <a:bodyPr vert="horz" wrap="square" lIns="0" tIns="15240" rIns="0" bIns="0" rtlCol="0">
            <a:spAutoFit/>
          </a:bodyPr>
          <a:lstStyle/>
          <a:p>
            <a:pPr marL="52705">
              <a:lnSpc>
                <a:spcPct val="100000"/>
              </a:lnSpc>
              <a:spcBef>
                <a:spcPts val="120"/>
              </a:spcBef>
            </a:pPr>
            <a:r>
              <a:rPr sz="900" dirty="0">
                <a:solidFill>
                  <a:srgbClr val="FFFFFF"/>
                </a:solidFill>
                <a:latin typeface="Arial Narrow"/>
                <a:cs typeface="Arial Narrow"/>
              </a:rPr>
              <a:t>3.</a:t>
            </a:r>
            <a:endParaRPr sz="900">
              <a:latin typeface="Arial Narrow"/>
              <a:cs typeface="Arial Narrow"/>
            </a:endParaRPr>
          </a:p>
        </p:txBody>
      </p:sp>
      <p:sp>
        <p:nvSpPr>
          <p:cNvPr id="749" name="object 749"/>
          <p:cNvSpPr txBox="1"/>
          <p:nvPr/>
        </p:nvSpPr>
        <p:spPr>
          <a:xfrm>
            <a:off x="551180" y="5270944"/>
            <a:ext cx="188595" cy="179070"/>
          </a:xfrm>
          <a:prstGeom prst="rect">
            <a:avLst/>
          </a:prstGeom>
          <a:solidFill>
            <a:srgbClr val="5A595C"/>
          </a:solidFill>
        </p:spPr>
        <p:txBody>
          <a:bodyPr vert="horz" wrap="square" lIns="0" tIns="15240" rIns="0" bIns="0" rtlCol="0">
            <a:spAutoFit/>
          </a:bodyPr>
          <a:lstStyle/>
          <a:p>
            <a:pPr marL="51435">
              <a:lnSpc>
                <a:spcPct val="100000"/>
              </a:lnSpc>
              <a:spcBef>
                <a:spcPts val="120"/>
              </a:spcBef>
            </a:pPr>
            <a:r>
              <a:rPr sz="900" dirty="0">
                <a:solidFill>
                  <a:srgbClr val="FFFFFF"/>
                </a:solidFill>
                <a:latin typeface="Arial Narrow"/>
                <a:cs typeface="Arial Narrow"/>
              </a:rPr>
              <a:t>4.</a:t>
            </a:r>
            <a:endParaRPr sz="900">
              <a:latin typeface="Arial Narrow"/>
              <a:cs typeface="Arial Narrow"/>
            </a:endParaRPr>
          </a:p>
        </p:txBody>
      </p:sp>
      <p:sp>
        <p:nvSpPr>
          <p:cNvPr id="750" name="object 750"/>
          <p:cNvSpPr txBox="1"/>
          <p:nvPr/>
        </p:nvSpPr>
        <p:spPr>
          <a:xfrm>
            <a:off x="551180" y="6792557"/>
            <a:ext cx="188595" cy="179070"/>
          </a:xfrm>
          <a:prstGeom prst="rect">
            <a:avLst/>
          </a:prstGeom>
          <a:solidFill>
            <a:srgbClr val="5A595C"/>
          </a:solidFill>
        </p:spPr>
        <p:txBody>
          <a:bodyPr vert="horz" wrap="square" lIns="0" tIns="15240" rIns="0" bIns="0" rtlCol="0">
            <a:spAutoFit/>
          </a:bodyPr>
          <a:lstStyle/>
          <a:p>
            <a:pPr marL="51435">
              <a:lnSpc>
                <a:spcPct val="100000"/>
              </a:lnSpc>
              <a:spcBef>
                <a:spcPts val="120"/>
              </a:spcBef>
            </a:pPr>
            <a:r>
              <a:rPr sz="900" dirty="0">
                <a:solidFill>
                  <a:srgbClr val="FFFFFF"/>
                </a:solidFill>
                <a:latin typeface="Arial Narrow"/>
                <a:cs typeface="Arial Narrow"/>
              </a:rPr>
              <a:t>6.</a:t>
            </a:r>
            <a:endParaRPr sz="900">
              <a:latin typeface="Arial Narrow"/>
              <a:cs typeface="Arial Narrow"/>
            </a:endParaRPr>
          </a:p>
        </p:txBody>
      </p:sp>
      <p:sp>
        <p:nvSpPr>
          <p:cNvPr id="751" name="object 751"/>
          <p:cNvSpPr txBox="1"/>
          <p:nvPr/>
        </p:nvSpPr>
        <p:spPr>
          <a:xfrm>
            <a:off x="551618" y="8314594"/>
            <a:ext cx="187960" cy="179705"/>
          </a:xfrm>
          <a:prstGeom prst="rect">
            <a:avLst/>
          </a:prstGeom>
          <a:solidFill>
            <a:srgbClr val="5A595C"/>
          </a:solidFill>
        </p:spPr>
        <p:txBody>
          <a:bodyPr vert="horz" wrap="square" lIns="0" tIns="15875" rIns="0" bIns="0" rtlCol="0">
            <a:spAutoFit/>
          </a:bodyPr>
          <a:lstStyle/>
          <a:p>
            <a:pPr marL="51435">
              <a:lnSpc>
                <a:spcPct val="100000"/>
              </a:lnSpc>
              <a:spcBef>
                <a:spcPts val="125"/>
              </a:spcBef>
            </a:pPr>
            <a:r>
              <a:rPr sz="900" dirty="0">
                <a:solidFill>
                  <a:srgbClr val="FFFFFF"/>
                </a:solidFill>
                <a:latin typeface="Arial Narrow"/>
                <a:cs typeface="Arial Narrow"/>
              </a:rPr>
              <a:t>7.</a:t>
            </a:r>
            <a:endParaRPr sz="900">
              <a:latin typeface="Arial Narrow"/>
              <a:cs typeface="Arial Narrow"/>
            </a:endParaRPr>
          </a:p>
        </p:txBody>
      </p:sp>
      <p:sp>
        <p:nvSpPr>
          <p:cNvPr id="752" name="object 752"/>
          <p:cNvSpPr txBox="1"/>
          <p:nvPr/>
        </p:nvSpPr>
        <p:spPr>
          <a:xfrm>
            <a:off x="2745695" y="8314594"/>
            <a:ext cx="190500" cy="179705"/>
          </a:xfrm>
          <a:prstGeom prst="rect">
            <a:avLst/>
          </a:prstGeom>
          <a:solidFill>
            <a:srgbClr val="5A595C"/>
          </a:solidFill>
        </p:spPr>
        <p:txBody>
          <a:bodyPr vert="horz" wrap="square" lIns="0" tIns="15875" rIns="0" bIns="0" rtlCol="0">
            <a:spAutoFit/>
          </a:bodyPr>
          <a:lstStyle/>
          <a:p>
            <a:pPr marL="53340">
              <a:lnSpc>
                <a:spcPct val="100000"/>
              </a:lnSpc>
              <a:spcBef>
                <a:spcPts val="125"/>
              </a:spcBef>
            </a:pPr>
            <a:r>
              <a:rPr sz="900" dirty="0">
                <a:solidFill>
                  <a:srgbClr val="FFFFFF"/>
                </a:solidFill>
                <a:latin typeface="Arial Narrow"/>
                <a:cs typeface="Arial Narrow"/>
              </a:rPr>
              <a:t>8.</a:t>
            </a:r>
            <a:endParaRPr sz="900">
              <a:latin typeface="Arial Narrow"/>
              <a:cs typeface="Arial Narrow"/>
            </a:endParaRPr>
          </a:p>
        </p:txBody>
      </p:sp>
      <p:sp>
        <p:nvSpPr>
          <p:cNvPr id="753" name="object 753"/>
          <p:cNvSpPr txBox="1"/>
          <p:nvPr/>
        </p:nvSpPr>
        <p:spPr>
          <a:xfrm>
            <a:off x="4939785" y="8314594"/>
            <a:ext cx="188595" cy="179705"/>
          </a:xfrm>
          <a:prstGeom prst="rect">
            <a:avLst/>
          </a:prstGeom>
          <a:solidFill>
            <a:srgbClr val="5A595C"/>
          </a:solidFill>
        </p:spPr>
        <p:txBody>
          <a:bodyPr vert="horz" wrap="square" lIns="0" tIns="15875" rIns="0" bIns="0" rtlCol="0">
            <a:spAutoFit/>
          </a:bodyPr>
          <a:lstStyle/>
          <a:p>
            <a:pPr marL="52069">
              <a:lnSpc>
                <a:spcPct val="100000"/>
              </a:lnSpc>
              <a:spcBef>
                <a:spcPts val="125"/>
              </a:spcBef>
            </a:pPr>
            <a:r>
              <a:rPr sz="900" dirty="0">
                <a:solidFill>
                  <a:srgbClr val="FFFFFF"/>
                </a:solidFill>
                <a:latin typeface="Arial Narrow"/>
                <a:cs typeface="Arial Narrow"/>
              </a:rPr>
              <a:t>9.</a:t>
            </a:r>
            <a:endParaRPr sz="900">
              <a:latin typeface="Arial Narrow"/>
              <a:cs typeface="Arial Narrow"/>
            </a:endParaRPr>
          </a:p>
        </p:txBody>
      </p:sp>
      <p:sp>
        <p:nvSpPr>
          <p:cNvPr id="754" name="object 754"/>
          <p:cNvSpPr/>
          <p:nvPr/>
        </p:nvSpPr>
        <p:spPr>
          <a:xfrm>
            <a:off x="3835565" y="5267769"/>
            <a:ext cx="3185795" cy="1402715"/>
          </a:xfrm>
          <a:custGeom>
            <a:avLst/>
            <a:gdLst/>
            <a:ahLst/>
            <a:cxnLst/>
            <a:rect l="l" t="t" r="r" b="b"/>
            <a:pathLst>
              <a:path w="3185795" h="1402715">
                <a:moveTo>
                  <a:pt x="3185744" y="1402206"/>
                </a:moveTo>
                <a:lnTo>
                  <a:pt x="0" y="1402206"/>
                </a:lnTo>
                <a:lnTo>
                  <a:pt x="0" y="0"/>
                </a:lnTo>
                <a:lnTo>
                  <a:pt x="3185744" y="0"/>
                </a:lnTo>
                <a:lnTo>
                  <a:pt x="3185744" y="1402206"/>
                </a:lnTo>
                <a:close/>
              </a:path>
            </a:pathLst>
          </a:custGeom>
          <a:ln w="6350">
            <a:solidFill>
              <a:srgbClr val="231F20"/>
            </a:solidFill>
          </a:ln>
        </p:spPr>
        <p:txBody>
          <a:bodyPr wrap="square" lIns="0" tIns="0" rIns="0" bIns="0" rtlCol="0"/>
          <a:lstStyle/>
          <a:p>
            <a:endParaRPr/>
          </a:p>
        </p:txBody>
      </p:sp>
      <p:sp>
        <p:nvSpPr>
          <p:cNvPr id="755" name="object 755"/>
          <p:cNvSpPr txBox="1"/>
          <p:nvPr/>
        </p:nvSpPr>
        <p:spPr>
          <a:xfrm>
            <a:off x="3838740" y="5270944"/>
            <a:ext cx="188595" cy="179070"/>
          </a:xfrm>
          <a:prstGeom prst="rect">
            <a:avLst/>
          </a:prstGeom>
          <a:solidFill>
            <a:srgbClr val="5A595C"/>
          </a:solidFill>
        </p:spPr>
        <p:txBody>
          <a:bodyPr vert="horz" wrap="square" lIns="0" tIns="15240" rIns="0" bIns="0" rtlCol="0">
            <a:spAutoFit/>
          </a:bodyPr>
          <a:lstStyle/>
          <a:p>
            <a:pPr marL="51435">
              <a:lnSpc>
                <a:spcPct val="100000"/>
              </a:lnSpc>
              <a:spcBef>
                <a:spcPts val="120"/>
              </a:spcBef>
            </a:pPr>
            <a:r>
              <a:rPr sz="900" dirty="0">
                <a:solidFill>
                  <a:srgbClr val="FFFFFF"/>
                </a:solidFill>
                <a:latin typeface="Arial Narrow"/>
                <a:cs typeface="Arial Narrow"/>
              </a:rPr>
              <a:t>5.</a:t>
            </a:r>
            <a:endParaRPr sz="900">
              <a:latin typeface="Arial Narrow"/>
              <a:cs typeface="Arial Narrow"/>
            </a:endParaRPr>
          </a:p>
        </p:txBody>
      </p:sp>
      <p:sp>
        <p:nvSpPr>
          <p:cNvPr id="756" name="object 756"/>
          <p:cNvSpPr txBox="1"/>
          <p:nvPr/>
        </p:nvSpPr>
        <p:spPr>
          <a:xfrm>
            <a:off x="551129" y="3761981"/>
            <a:ext cx="236854" cy="179070"/>
          </a:xfrm>
          <a:prstGeom prst="rect">
            <a:avLst/>
          </a:prstGeom>
          <a:solidFill>
            <a:srgbClr val="5A595C"/>
          </a:solidFill>
        </p:spPr>
        <p:txBody>
          <a:bodyPr vert="horz" wrap="square" lIns="0" tIns="15240" rIns="0" bIns="0" rtlCol="0">
            <a:spAutoFit/>
          </a:bodyPr>
          <a:lstStyle/>
          <a:p>
            <a:pPr marL="34290">
              <a:lnSpc>
                <a:spcPct val="100000"/>
              </a:lnSpc>
              <a:spcBef>
                <a:spcPts val="120"/>
              </a:spcBef>
            </a:pPr>
            <a:r>
              <a:rPr sz="900" dirty="0">
                <a:solidFill>
                  <a:srgbClr val="FFFFFF"/>
                </a:solidFill>
                <a:latin typeface="Arial Narrow"/>
                <a:cs typeface="Arial Narrow"/>
              </a:rPr>
              <a:t>1-2.</a:t>
            </a:r>
            <a:endParaRPr sz="900">
              <a:latin typeface="Arial Narrow"/>
              <a:cs typeface="Arial Narrow"/>
            </a:endParaRPr>
          </a:p>
        </p:txBody>
      </p:sp>
      <p:sp>
        <p:nvSpPr>
          <p:cNvPr id="757" name="object 757"/>
          <p:cNvSpPr/>
          <p:nvPr/>
        </p:nvSpPr>
        <p:spPr>
          <a:xfrm>
            <a:off x="1945481" y="6081425"/>
            <a:ext cx="424180" cy="112395"/>
          </a:xfrm>
          <a:custGeom>
            <a:avLst/>
            <a:gdLst/>
            <a:ahLst/>
            <a:cxnLst/>
            <a:rect l="l" t="t" r="r" b="b"/>
            <a:pathLst>
              <a:path w="424180" h="112395">
                <a:moveTo>
                  <a:pt x="330619" y="0"/>
                </a:moveTo>
                <a:lnTo>
                  <a:pt x="330669" y="38201"/>
                </a:lnTo>
                <a:lnTo>
                  <a:pt x="0" y="38201"/>
                </a:lnTo>
                <a:lnTo>
                  <a:pt x="0" y="74155"/>
                </a:lnTo>
                <a:lnTo>
                  <a:pt x="330746" y="74155"/>
                </a:lnTo>
                <a:lnTo>
                  <a:pt x="330796" y="112356"/>
                </a:lnTo>
                <a:lnTo>
                  <a:pt x="423710" y="56032"/>
                </a:lnTo>
                <a:lnTo>
                  <a:pt x="330619" y="0"/>
                </a:lnTo>
                <a:close/>
              </a:path>
            </a:pathLst>
          </a:custGeom>
          <a:solidFill>
            <a:srgbClr val="58595B"/>
          </a:solidFill>
        </p:spPr>
        <p:txBody>
          <a:bodyPr wrap="square" lIns="0" tIns="0" rIns="0" bIns="0" rtlCol="0"/>
          <a:lstStyle/>
          <a:p>
            <a:endParaRPr/>
          </a:p>
        </p:txBody>
      </p:sp>
      <p:sp>
        <p:nvSpPr>
          <p:cNvPr id="758" name="object 758"/>
          <p:cNvSpPr/>
          <p:nvPr/>
        </p:nvSpPr>
        <p:spPr>
          <a:xfrm>
            <a:off x="4218359" y="7495398"/>
            <a:ext cx="424180" cy="112395"/>
          </a:xfrm>
          <a:custGeom>
            <a:avLst/>
            <a:gdLst/>
            <a:ahLst/>
            <a:cxnLst/>
            <a:rect l="l" t="t" r="r" b="b"/>
            <a:pathLst>
              <a:path w="424179" h="112395">
                <a:moveTo>
                  <a:pt x="330593" y="0"/>
                </a:moveTo>
                <a:lnTo>
                  <a:pt x="330669" y="38201"/>
                </a:lnTo>
                <a:lnTo>
                  <a:pt x="0" y="38201"/>
                </a:lnTo>
                <a:lnTo>
                  <a:pt x="0" y="74155"/>
                </a:lnTo>
                <a:lnTo>
                  <a:pt x="330720" y="74155"/>
                </a:lnTo>
                <a:lnTo>
                  <a:pt x="330796" y="112356"/>
                </a:lnTo>
                <a:lnTo>
                  <a:pt x="423710" y="56032"/>
                </a:lnTo>
                <a:lnTo>
                  <a:pt x="330593" y="0"/>
                </a:lnTo>
                <a:close/>
              </a:path>
            </a:pathLst>
          </a:custGeom>
          <a:solidFill>
            <a:srgbClr val="58595B"/>
          </a:solidFill>
        </p:spPr>
        <p:txBody>
          <a:bodyPr wrap="square" lIns="0" tIns="0" rIns="0" bIns="0" rtlCol="0"/>
          <a:lstStyle/>
          <a:p>
            <a:endParaRPr/>
          </a:p>
        </p:txBody>
      </p:sp>
      <p:sp>
        <p:nvSpPr>
          <p:cNvPr id="759" name="object 759"/>
          <p:cNvSpPr/>
          <p:nvPr/>
        </p:nvSpPr>
        <p:spPr>
          <a:xfrm>
            <a:off x="2999411" y="8441106"/>
            <a:ext cx="1645180" cy="1188553"/>
          </a:xfrm>
          <a:prstGeom prst="rect">
            <a:avLst/>
          </a:prstGeom>
          <a:blipFill>
            <a:blip r:embed="rId24" cstate="print"/>
            <a:stretch>
              <a:fillRect/>
            </a:stretch>
          </a:blipFill>
        </p:spPr>
        <p:txBody>
          <a:bodyPr wrap="square" lIns="0" tIns="0" rIns="0" bIns="0" rtlCol="0"/>
          <a:lstStyle/>
          <a:p>
            <a:endParaRPr/>
          </a:p>
        </p:txBody>
      </p:sp>
      <p:sp>
        <p:nvSpPr>
          <p:cNvPr id="760" name="object 760"/>
          <p:cNvSpPr txBox="1"/>
          <p:nvPr/>
        </p:nvSpPr>
        <p:spPr>
          <a:xfrm>
            <a:off x="3789970" y="9151720"/>
            <a:ext cx="47625" cy="116839"/>
          </a:xfrm>
          <a:prstGeom prst="rect">
            <a:avLst/>
          </a:prstGeom>
        </p:spPr>
        <p:txBody>
          <a:bodyPr vert="horz" wrap="square" lIns="0" tIns="12700" rIns="0" bIns="0" rtlCol="0">
            <a:spAutoFit/>
          </a:bodyPr>
          <a:lstStyle/>
          <a:p>
            <a:pPr>
              <a:lnSpc>
                <a:spcPct val="100000"/>
              </a:lnSpc>
              <a:spcBef>
                <a:spcPts val="100"/>
              </a:spcBef>
            </a:pPr>
            <a:r>
              <a:rPr sz="600" b="1" dirty="0">
                <a:solidFill>
                  <a:srgbClr val="58595B"/>
                </a:solidFill>
                <a:latin typeface="Arial Narrow"/>
                <a:cs typeface="Arial Narrow"/>
              </a:rPr>
              <a:t>1</a:t>
            </a:r>
            <a:endParaRPr sz="600">
              <a:latin typeface="Arial Narrow"/>
              <a:cs typeface="Arial Narrow"/>
            </a:endParaRPr>
          </a:p>
        </p:txBody>
      </p:sp>
      <p:sp>
        <p:nvSpPr>
          <p:cNvPr id="766" name="object 766"/>
          <p:cNvSpPr txBox="1"/>
          <p:nvPr/>
        </p:nvSpPr>
        <p:spPr>
          <a:xfrm>
            <a:off x="3707692" y="9996493"/>
            <a:ext cx="152400" cy="114935"/>
          </a:xfrm>
          <a:prstGeom prst="rect">
            <a:avLst/>
          </a:prstGeom>
        </p:spPr>
        <p:txBody>
          <a:bodyPr vert="horz" wrap="square" lIns="0" tIns="8890" rIns="0" bIns="0" rtlCol="0">
            <a:spAutoFit/>
          </a:bodyPr>
          <a:lstStyle/>
          <a:p>
            <a:pPr marL="34290">
              <a:lnSpc>
                <a:spcPct val="100000"/>
              </a:lnSpc>
              <a:spcBef>
                <a:spcPts val="70"/>
              </a:spcBef>
            </a:pPr>
            <a:r>
              <a:rPr sz="600" dirty="0">
                <a:solidFill>
                  <a:srgbClr val="131111"/>
                </a:solidFill>
                <a:latin typeface="Arial"/>
                <a:cs typeface="Arial"/>
              </a:rPr>
              <a:t>12</a:t>
            </a:r>
            <a:endParaRPr sz="600">
              <a:latin typeface="Arial"/>
              <a:cs typeface="Arial"/>
            </a:endParaRPr>
          </a:p>
        </p:txBody>
      </p:sp>
      <p:sp>
        <p:nvSpPr>
          <p:cNvPr id="761" name="object 761"/>
          <p:cNvSpPr txBox="1"/>
          <p:nvPr/>
        </p:nvSpPr>
        <p:spPr>
          <a:xfrm>
            <a:off x="4244122" y="9120097"/>
            <a:ext cx="47625" cy="116839"/>
          </a:xfrm>
          <a:prstGeom prst="rect">
            <a:avLst/>
          </a:prstGeom>
        </p:spPr>
        <p:txBody>
          <a:bodyPr vert="horz" wrap="square" lIns="0" tIns="12700" rIns="0" bIns="0" rtlCol="0">
            <a:spAutoFit/>
          </a:bodyPr>
          <a:lstStyle/>
          <a:p>
            <a:pPr>
              <a:lnSpc>
                <a:spcPct val="100000"/>
              </a:lnSpc>
              <a:spcBef>
                <a:spcPts val="100"/>
              </a:spcBef>
            </a:pPr>
            <a:r>
              <a:rPr sz="600" b="1" dirty="0">
                <a:solidFill>
                  <a:srgbClr val="58595B"/>
                </a:solidFill>
                <a:latin typeface="Arial Narrow"/>
                <a:cs typeface="Arial Narrow"/>
              </a:rPr>
              <a:t>1</a:t>
            </a:r>
            <a:endParaRPr sz="600">
              <a:latin typeface="Arial Narrow"/>
              <a:cs typeface="Arial Narrow"/>
            </a:endParaRPr>
          </a:p>
        </p:txBody>
      </p:sp>
      <p:sp>
        <p:nvSpPr>
          <p:cNvPr id="762" name="object 762"/>
          <p:cNvSpPr txBox="1"/>
          <p:nvPr/>
        </p:nvSpPr>
        <p:spPr>
          <a:xfrm>
            <a:off x="3852759" y="8988271"/>
            <a:ext cx="47625" cy="116839"/>
          </a:xfrm>
          <a:prstGeom prst="rect">
            <a:avLst/>
          </a:prstGeom>
        </p:spPr>
        <p:txBody>
          <a:bodyPr vert="horz" wrap="square" lIns="0" tIns="12700" rIns="0" bIns="0" rtlCol="0">
            <a:spAutoFit/>
          </a:bodyPr>
          <a:lstStyle/>
          <a:p>
            <a:pPr>
              <a:lnSpc>
                <a:spcPct val="100000"/>
              </a:lnSpc>
              <a:spcBef>
                <a:spcPts val="100"/>
              </a:spcBef>
            </a:pPr>
            <a:r>
              <a:rPr sz="600" b="1" dirty="0">
                <a:solidFill>
                  <a:srgbClr val="58595B"/>
                </a:solidFill>
                <a:latin typeface="Arial Narrow"/>
                <a:cs typeface="Arial Narrow"/>
              </a:rPr>
              <a:t>2</a:t>
            </a:r>
            <a:endParaRPr sz="600">
              <a:latin typeface="Arial Narrow"/>
              <a:cs typeface="Arial Narrow"/>
            </a:endParaRPr>
          </a:p>
        </p:txBody>
      </p:sp>
      <p:sp>
        <p:nvSpPr>
          <p:cNvPr id="763" name="object 763"/>
          <p:cNvSpPr txBox="1"/>
          <p:nvPr/>
        </p:nvSpPr>
        <p:spPr>
          <a:xfrm>
            <a:off x="4170818" y="8988271"/>
            <a:ext cx="47625" cy="116839"/>
          </a:xfrm>
          <a:prstGeom prst="rect">
            <a:avLst/>
          </a:prstGeom>
        </p:spPr>
        <p:txBody>
          <a:bodyPr vert="horz" wrap="square" lIns="0" tIns="12700" rIns="0" bIns="0" rtlCol="0">
            <a:spAutoFit/>
          </a:bodyPr>
          <a:lstStyle/>
          <a:p>
            <a:pPr>
              <a:lnSpc>
                <a:spcPct val="100000"/>
              </a:lnSpc>
              <a:spcBef>
                <a:spcPts val="100"/>
              </a:spcBef>
            </a:pPr>
            <a:r>
              <a:rPr sz="600" b="1" dirty="0">
                <a:solidFill>
                  <a:srgbClr val="58595B"/>
                </a:solidFill>
                <a:latin typeface="Arial Narrow"/>
                <a:cs typeface="Arial Narrow"/>
              </a:rPr>
              <a:t>2</a:t>
            </a:r>
            <a:endParaRPr sz="600">
              <a:latin typeface="Arial Narrow"/>
              <a:cs typeface="Arial Narrow"/>
            </a:endParaRPr>
          </a:p>
        </p:txBody>
      </p:sp>
      <p:sp>
        <p:nvSpPr>
          <p:cNvPr id="764" name="object 764"/>
          <p:cNvSpPr txBox="1"/>
          <p:nvPr/>
        </p:nvSpPr>
        <p:spPr>
          <a:xfrm>
            <a:off x="3854740" y="8788475"/>
            <a:ext cx="47625" cy="116839"/>
          </a:xfrm>
          <a:prstGeom prst="rect">
            <a:avLst/>
          </a:prstGeom>
        </p:spPr>
        <p:txBody>
          <a:bodyPr vert="horz" wrap="square" lIns="0" tIns="12700" rIns="0" bIns="0" rtlCol="0">
            <a:spAutoFit/>
          </a:bodyPr>
          <a:lstStyle/>
          <a:p>
            <a:pPr>
              <a:lnSpc>
                <a:spcPct val="100000"/>
              </a:lnSpc>
              <a:spcBef>
                <a:spcPts val="100"/>
              </a:spcBef>
            </a:pPr>
            <a:r>
              <a:rPr sz="600" b="1" dirty="0">
                <a:solidFill>
                  <a:srgbClr val="58595B"/>
                </a:solidFill>
                <a:latin typeface="Arial Narrow"/>
                <a:cs typeface="Arial Narrow"/>
              </a:rPr>
              <a:t>3</a:t>
            </a:r>
            <a:endParaRPr sz="600">
              <a:latin typeface="Arial Narrow"/>
              <a:cs typeface="Arial Narrow"/>
            </a:endParaRPr>
          </a:p>
        </p:txBody>
      </p:sp>
      <p:sp>
        <p:nvSpPr>
          <p:cNvPr id="765" name="object 765"/>
          <p:cNvSpPr txBox="1"/>
          <p:nvPr/>
        </p:nvSpPr>
        <p:spPr>
          <a:xfrm>
            <a:off x="4210137" y="8789085"/>
            <a:ext cx="47625" cy="116839"/>
          </a:xfrm>
          <a:prstGeom prst="rect">
            <a:avLst/>
          </a:prstGeom>
        </p:spPr>
        <p:txBody>
          <a:bodyPr vert="horz" wrap="square" lIns="0" tIns="12700" rIns="0" bIns="0" rtlCol="0">
            <a:spAutoFit/>
          </a:bodyPr>
          <a:lstStyle/>
          <a:p>
            <a:pPr>
              <a:lnSpc>
                <a:spcPct val="100000"/>
              </a:lnSpc>
              <a:spcBef>
                <a:spcPts val="100"/>
              </a:spcBef>
            </a:pPr>
            <a:r>
              <a:rPr sz="600" b="1" dirty="0">
                <a:solidFill>
                  <a:srgbClr val="58595B"/>
                </a:solidFill>
                <a:latin typeface="Arial Narrow"/>
                <a:cs typeface="Arial Narrow"/>
              </a:rPr>
              <a:t>3</a:t>
            </a:r>
            <a:endParaRPr sz="600">
              <a:latin typeface="Arial Narrow"/>
              <a:cs typeface="Arial Narrow"/>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29654" y="3348706"/>
            <a:ext cx="6444615" cy="1091565"/>
          </a:xfrm>
          <a:prstGeom prst="rect">
            <a:avLst/>
          </a:prstGeom>
        </p:spPr>
        <p:txBody>
          <a:bodyPr vert="horz" wrap="square" lIns="0" tIns="90170" rIns="0" bIns="0" rtlCol="0">
            <a:spAutoFit/>
          </a:bodyPr>
          <a:lstStyle/>
          <a:p>
            <a:pPr marL="12700">
              <a:lnSpc>
                <a:spcPct val="100000"/>
              </a:lnSpc>
              <a:spcBef>
                <a:spcPts val="710"/>
              </a:spcBef>
            </a:pPr>
            <a:r>
              <a:rPr sz="1200" b="1" dirty="0">
                <a:solidFill>
                  <a:srgbClr val="231F20"/>
                </a:solidFill>
                <a:latin typeface="Arial Narrow"/>
                <a:cs typeface="Arial Narrow"/>
              </a:rPr>
              <a:t>Einbau der</a:t>
            </a:r>
            <a:r>
              <a:rPr sz="1200" b="1" spc="-5" dirty="0">
                <a:solidFill>
                  <a:srgbClr val="231F20"/>
                </a:solidFill>
                <a:latin typeface="Arial Narrow"/>
                <a:cs typeface="Arial Narrow"/>
              </a:rPr>
              <a:t> </a:t>
            </a:r>
            <a:r>
              <a:rPr sz="1200" b="1" dirty="0">
                <a:solidFill>
                  <a:srgbClr val="231F20"/>
                </a:solidFill>
                <a:latin typeface="Arial Narrow"/>
                <a:cs typeface="Arial Narrow"/>
              </a:rPr>
              <a:t>Filterkartusche</a:t>
            </a:r>
            <a:endParaRPr sz="1200">
              <a:latin typeface="Arial Narrow"/>
              <a:cs typeface="Arial Narrow"/>
            </a:endParaRPr>
          </a:p>
          <a:p>
            <a:pPr marL="168910" marR="5080" indent="-156845">
              <a:lnSpc>
                <a:spcPct val="111100"/>
              </a:lnSpc>
              <a:spcBef>
                <a:spcPts val="340"/>
              </a:spcBef>
              <a:buAutoNum type="arabicPeriod"/>
              <a:tabLst>
                <a:tab pos="169545" algn="l"/>
              </a:tabLst>
            </a:pPr>
            <a:r>
              <a:rPr sz="900" dirty="0">
                <a:solidFill>
                  <a:srgbClr val="231F20"/>
                </a:solidFill>
                <a:latin typeface="Arial Narrow"/>
                <a:cs typeface="Arial Narrow"/>
              </a:rPr>
              <a:t>Befestigen Sie </a:t>
            </a:r>
            <a:r>
              <a:rPr sz="900" spc="-5" dirty="0">
                <a:solidFill>
                  <a:srgbClr val="231F20"/>
                </a:solidFill>
                <a:latin typeface="Arial Narrow"/>
                <a:cs typeface="Arial Narrow"/>
              </a:rPr>
              <a:t>die </a:t>
            </a:r>
            <a:r>
              <a:rPr sz="900" dirty="0">
                <a:solidFill>
                  <a:srgbClr val="231F20"/>
                </a:solidFill>
                <a:latin typeface="Arial Narrow"/>
                <a:cs typeface="Arial Narrow"/>
              </a:rPr>
              <a:t>Filterkartuschenbasis </a:t>
            </a:r>
            <a:r>
              <a:rPr sz="900" spc="-5" dirty="0">
                <a:solidFill>
                  <a:srgbClr val="231F20"/>
                </a:solidFill>
                <a:latin typeface="Arial Narrow"/>
                <a:cs typeface="Arial Narrow"/>
              </a:rPr>
              <a:t>am </a:t>
            </a:r>
            <a:r>
              <a:rPr sz="900" dirty="0">
                <a:solidFill>
                  <a:srgbClr val="231F20"/>
                </a:solidFill>
                <a:latin typeface="Arial Narrow"/>
                <a:cs typeface="Arial Narrow"/>
              </a:rPr>
              <a:t>Einlassgitter </a:t>
            </a:r>
            <a:r>
              <a:rPr sz="900" spc="-5" dirty="0">
                <a:solidFill>
                  <a:srgbClr val="231F20"/>
                </a:solidFill>
                <a:latin typeface="Arial Narrow"/>
                <a:cs typeface="Arial Narrow"/>
              </a:rPr>
              <a:t>der </a:t>
            </a:r>
            <a:r>
              <a:rPr sz="900" dirty="0">
                <a:solidFill>
                  <a:srgbClr val="231F20"/>
                </a:solidFill>
                <a:latin typeface="Arial Narrow"/>
                <a:cs typeface="Arial Narrow"/>
              </a:rPr>
              <a:t>Whirlpool-Wanne (obere Position) </a:t>
            </a:r>
            <a:r>
              <a:rPr sz="900" spc="-5" dirty="0">
                <a:solidFill>
                  <a:srgbClr val="231F20"/>
                </a:solidFill>
                <a:latin typeface="Arial Narrow"/>
                <a:cs typeface="Arial Narrow"/>
              </a:rPr>
              <a:t>und drehen </a:t>
            </a:r>
            <a:r>
              <a:rPr sz="900" dirty="0">
                <a:solidFill>
                  <a:srgbClr val="231F20"/>
                </a:solidFill>
                <a:latin typeface="Arial Narrow"/>
                <a:cs typeface="Arial Narrow"/>
              </a:rPr>
              <a:t>Sie </a:t>
            </a:r>
            <a:r>
              <a:rPr sz="900" spc="-5" dirty="0">
                <a:solidFill>
                  <a:srgbClr val="231F20"/>
                </a:solidFill>
                <a:latin typeface="Arial Narrow"/>
                <a:cs typeface="Arial Narrow"/>
              </a:rPr>
              <a:t>sie zur </a:t>
            </a:r>
            <a:r>
              <a:rPr sz="900" dirty="0">
                <a:solidFill>
                  <a:srgbClr val="231F20"/>
                </a:solidFill>
                <a:latin typeface="Arial Narrow"/>
                <a:cs typeface="Arial Narrow"/>
              </a:rPr>
              <a:t>Sicherung </a:t>
            </a:r>
            <a:r>
              <a:rPr sz="900" spc="-5" dirty="0">
                <a:solidFill>
                  <a:srgbClr val="231F20"/>
                </a:solidFill>
                <a:latin typeface="Arial Narrow"/>
                <a:cs typeface="Arial Narrow"/>
              </a:rPr>
              <a:t>leicht. </a:t>
            </a:r>
            <a:r>
              <a:rPr sz="900" b="1" dirty="0">
                <a:solidFill>
                  <a:srgbClr val="231F20"/>
                </a:solidFill>
                <a:latin typeface="Arial Narrow"/>
                <a:cs typeface="Arial Narrow"/>
              </a:rPr>
              <a:t>HINWEIS: </a:t>
            </a:r>
            <a:r>
              <a:rPr sz="900" dirty="0">
                <a:solidFill>
                  <a:srgbClr val="231F20"/>
                </a:solidFill>
                <a:latin typeface="Arial Narrow"/>
                <a:cs typeface="Arial Narrow"/>
              </a:rPr>
              <a:t>Die  Filterkartuschenbasis </a:t>
            </a:r>
            <a:r>
              <a:rPr sz="900" spc="-5" dirty="0">
                <a:solidFill>
                  <a:srgbClr val="231F20"/>
                </a:solidFill>
                <a:latin typeface="Arial Narrow"/>
                <a:cs typeface="Arial Narrow"/>
              </a:rPr>
              <a:t>ist so konstruiert, dass sie auf- und abgeschraubt </a:t>
            </a:r>
            <a:r>
              <a:rPr sz="900" dirty="0">
                <a:solidFill>
                  <a:srgbClr val="231F20"/>
                </a:solidFill>
                <a:latin typeface="Arial Narrow"/>
                <a:cs typeface="Arial Narrow"/>
              </a:rPr>
              <a:t>werden </a:t>
            </a:r>
            <a:r>
              <a:rPr sz="900" spc="-5" dirty="0">
                <a:solidFill>
                  <a:srgbClr val="231F20"/>
                </a:solidFill>
                <a:latin typeface="Arial Narrow"/>
                <a:cs typeface="Arial Narrow"/>
              </a:rPr>
              <a:t>kann. </a:t>
            </a:r>
            <a:r>
              <a:rPr sz="900" dirty="0">
                <a:solidFill>
                  <a:srgbClr val="231F20"/>
                </a:solidFill>
                <a:latin typeface="Arial Narrow"/>
                <a:cs typeface="Arial Narrow"/>
              </a:rPr>
              <a:t>Üben Sie </a:t>
            </a:r>
            <a:r>
              <a:rPr sz="900" spc="-5" dirty="0">
                <a:solidFill>
                  <a:srgbClr val="231F20"/>
                </a:solidFill>
                <a:latin typeface="Arial Narrow"/>
                <a:cs typeface="Arial Narrow"/>
              </a:rPr>
              <a:t>niemals Gewalt aus, da dies zu </a:t>
            </a:r>
            <a:r>
              <a:rPr sz="900" dirty="0">
                <a:solidFill>
                  <a:srgbClr val="231F20"/>
                </a:solidFill>
                <a:latin typeface="Arial Narrow"/>
                <a:cs typeface="Arial Narrow"/>
              </a:rPr>
              <a:t>Schäden führen</a:t>
            </a:r>
            <a:r>
              <a:rPr sz="900" spc="-30" dirty="0">
                <a:solidFill>
                  <a:srgbClr val="231F20"/>
                </a:solidFill>
                <a:latin typeface="Arial Narrow"/>
                <a:cs typeface="Arial Narrow"/>
              </a:rPr>
              <a:t> </a:t>
            </a:r>
            <a:r>
              <a:rPr sz="900" spc="-5" dirty="0">
                <a:solidFill>
                  <a:srgbClr val="231F20"/>
                </a:solidFill>
                <a:latin typeface="Arial Narrow"/>
                <a:cs typeface="Arial Narrow"/>
              </a:rPr>
              <a:t>kann.</a:t>
            </a:r>
            <a:endParaRPr sz="900">
              <a:latin typeface="Arial Narrow"/>
              <a:cs typeface="Arial Narrow"/>
            </a:endParaRPr>
          </a:p>
          <a:p>
            <a:pPr marL="168910" indent="-156845">
              <a:lnSpc>
                <a:spcPct val="100000"/>
              </a:lnSpc>
              <a:spcBef>
                <a:spcPts val="120"/>
              </a:spcBef>
              <a:buAutoNum type="arabicPeriod"/>
              <a:tabLst>
                <a:tab pos="169545" algn="l"/>
              </a:tabLst>
            </a:pPr>
            <a:r>
              <a:rPr sz="900" spc="-5" dirty="0">
                <a:solidFill>
                  <a:srgbClr val="231F20"/>
                </a:solidFill>
                <a:latin typeface="Arial Narrow"/>
                <a:cs typeface="Arial Narrow"/>
              </a:rPr>
              <a:t>Legen </a:t>
            </a:r>
            <a:r>
              <a:rPr sz="900" dirty="0">
                <a:solidFill>
                  <a:srgbClr val="231F20"/>
                </a:solidFill>
                <a:latin typeface="Arial Narrow"/>
                <a:cs typeface="Arial Narrow"/>
              </a:rPr>
              <a:t>Sie </a:t>
            </a:r>
            <a:r>
              <a:rPr sz="900" spc="-5" dirty="0">
                <a:solidFill>
                  <a:srgbClr val="231F20"/>
                </a:solidFill>
                <a:latin typeface="Arial Narrow"/>
                <a:cs typeface="Arial Narrow"/>
              </a:rPr>
              <a:t>die </a:t>
            </a:r>
            <a:r>
              <a:rPr sz="900" dirty="0">
                <a:solidFill>
                  <a:srgbClr val="231F20"/>
                </a:solidFill>
                <a:latin typeface="Arial Narrow"/>
                <a:cs typeface="Arial Narrow"/>
              </a:rPr>
              <a:t>Netzabdeckung </a:t>
            </a:r>
            <a:r>
              <a:rPr sz="900" spc="-5" dirty="0">
                <a:solidFill>
                  <a:srgbClr val="231F20"/>
                </a:solidFill>
                <a:latin typeface="Arial Narrow"/>
                <a:cs typeface="Arial Narrow"/>
              </a:rPr>
              <a:t>auf die </a:t>
            </a:r>
            <a:r>
              <a:rPr sz="900" dirty="0">
                <a:solidFill>
                  <a:srgbClr val="231F20"/>
                </a:solidFill>
                <a:latin typeface="Arial Narrow"/>
                <a:cs typeface="Arial Narrow"/>
              </a:rPr>
              <a:t>Filterkartusche </a:t>
            </a:r>
            <a:r>
              <a:rPr sz="900" spc="-5" dirty="0">
                <a:solidFill>
                  <a:srgbClr val="231F20"/>
                </a:solidFill>
                <a:latin typeface="Arial Narrow"/>
                <a:cs typeface="Arial Narrow"/>
              </a:rPr>
              <a:t>und befestigen </a:t>
            </a:r>
            <a:r>
              <a:rPr sz="900" dirty="0">
                <a:solidFill>
                  <a:srgbClr val="231F20"/>
                </a:solidFill>
                <a:latin typeface="Arial Narrow"/>
                <a:cs typeface="Arial Narrow"/>
              </a:rPr>
              <a:t>Sie </a:t>
            </a:r>
            <a:r>
              <a:rPr sz="900" spc="-5" dirty="0">
                <a:solidFill>
                  <a:srgbClr val="231F20"/>
                </a:solidFill>
                <a:latin typeface="Arial Narrow"/>
                <a:cs typeface="Arial Narrow"/>
              </a:rPr>
              <a:t>die </a:t>
            </a:r>
            <a:r>
              <a:rPr sz="900" dirty="0">
                <a:solidFill>
                  <a:srgbClr val="231F20"/>
                </a:solidFill>
                <a:latin typeface="Arial Narrow"/>
                <a:cs typeface="Arial Narrow"/>
              </a:rPr>
              <a:t>Filterkartusche </a:t>
            </a:r>
            <a:r>
              <a:rPr sz="900" spc="-5" dirty="0">
                <a:solidFill>
                  <a:srgbClr val="231F20"/>
                </a:solidFill>
                <a:latin typeface="Arial Narrow"/>
                <a:cs typeface="Arial Narrow"/>
              </a:rPr>
              <a:t>mit der</a:t>
            </a:r>
            <a:r>
              <a:rPr sz="900" spc="-15" dirty="0">
                <a:solidFill>
                  <a:srgbClr val="231F20"/>
                </a:solidFill>
                <a:latin typeface="Arial Narrow"/>
                <a:cs typeface="Arial Narrow"/>
              </a:rPr>
              <a:t> </a:t>
            </a:r>
            <a:r>
              <a:rPr sz="900" dirty="0">
                <a:solidFill>
                  <a:srgbClr val="231F20"/>
                </a:solidFill>
                <a:latin typeface="Arial Narrow"/>
                <a:cs typeface="Arial Narrow"/>
              </a:rPr>
              <a:t>Basis.</a:t>
            </a:r>
            <a:endParaRPr sz="900">
              <a:latin typeface="Arial Narrow"/>
              <a:cs typeface="Arial Narrow"/>
            </a:endParaRPr>
          </a:p>
          <a:p>
            <a:pPr marL="12700">
              <a:lnSpc>
                <a:spcPct val="100000"/>
              </a:lnSpc>
              <a:spcBef>
                <a:spcPts val="120"/>
              </a:spcBef>
            </a:pPr>
            <a:r>
              <a:rPr sz="900" b="1" dirty="0">
                <a:solidFill>
                  <a:srgbClr val="231F20"/>
                </a:solidFill>
                <a:latin typeface="Arial Narrow"/>
                <a:cs typeface="Arial Narrow"/>
              </a:rPr>
              <a:t>HINWEIS: </a:t>
            </a:r>
            <a:r>
              <a:rPr sz="900" dirty="0">
                <a:solidFill>
                  <a:srgbClr val="231F20"/>
                </a:solidFill>
                <a:latin typeface="Arial Narrow"/>
                <a:cs typeface="Arial Narrow"/>
              </a:rPr>
              <a:t>Füllen Sie </a:t>
            </a:r>
            <a:r>
              <a:rPr sz="900" spc="-5" dirty="0">
                <a:solidFill>
                  <a:srgbClr val="231F20"/>
                </a:solidFill>
                <a:latin typeface="Arial Narrow"/>
                <a:cs typeface="Arial Narrow"/>
              </a:rPr>
              <a:t>zuerst die </a:t>
            </a:r>
            <a:r>
              <a:rPr sz="900" dirty="0">
                <a:solidFill>
                  <a:srgbClr val="231F20"/>
                </a:solidFill>
                <a:latin typeface="Arial Narrow"/>
                <a:cs typeface="Arial Narrow"/>
              </a:rPr>
              <a:t>Whirlpool-Wanne, </a:t>
            </a:r>
            <a:r>
              <a:rPr sz="900" spc="-5" dirty="0">
                <a:solidFill>
                  <a:srgbClr val="231F20"/>
                </a:solidFill>
                <a:latin typeface="Arial Narrow"/>
                <a:cs typeface="Arial Narrow"/>
              </a:rPr>
              <a:t>bevor </a:t>
            </a:r>
            <a:r>
              <a:rPr sz="900" dirty="0">
                <a:solidFill>
                  <a:srgbClr val="231F20"/>
                </a:solidFill>
                <a:latin typeface="Arial Narrow"/>
                <a:cs typeface="Arial Narrow"/>
              </a:rPr>
              <a:t>Sie </a:t>
            </a:r>
            <a:r>
              <a:rPr sz="900" spc="-5" dirty="0">
                <a:solidFill>
                  <a:srgbClr val="231F20"/>
                </a:solidFill>
                <a:latin typeface="Arial Narrow"/>
                <a:cs typeface="Arial Narrow"/>
              </a:rPr>
              <a:t>die </a:t>
            </a:r>
            <a:r>
              <a:rPr sz="900" dirty="0">
                <a:solidFill>
                  <a:srgbClr val="231F20"/>
                </a:solidFill>
                <a:latin typeface="Arial Narrow"/>
                <a:cs typeface="Arial Narrow"/>
              </a:rPr>
              <a:t>Filterkartusche</a:t>
            </a:r>
            <a:r>
              <a:rPr sz="900" spc="-15" dirty="0">
                <a:solidFill>
                  <a:srgbClr val="231F20"/>
                </a:solidFill>
                <a:latin typeface="Arial Narrow"/>
                <a:cs typeface="Arial Narrow"/>
              </a:rPr>
              <a:t> </a:t>
            </a:r>
            <a:r>
              <a:rPr sz="900" spc="-5" dirty="0">
                <a:solidFill>
                  <a:srgbClr val="231F20"/>
                </a:solidFill>
                <a:latin typeface="Arial Narrow"/>
                <a:cs typeface="Arial Narrow"/>
              </a:rPr>
              <a:t>anbringen.</a:t>
            </a:r>
            <a:endParaRPr sz="900">
              <a:latin typeface="Arial Narrow"/>
              <a:cs typeface="Arial Narrow"/>
            </a:endParaRPr>
          </a:p>
          <a:p>
            <a:pPr marL="12700">
              <a:lnSpc>
                <a:spcPct val="100000"/>
              </a:lnSpc>
              <a:spcBef>
                <a:spcPts val="120"/>
              </a:spcBef>
            </a:pPr>
            <a:r>
              <a:rPr sz="900" b="1" dirty="0">
                <a:solidFill>
                  <a:srgbClr val="231F20"/>
                </a:solidFill>
                <a:latin typeface="Arial Narrow"/>
                <a:cs typeface="Arial Narrow"/>
              </a:rPr>
              <a:t>HINWEIS: </a:t>
            </a:r>
            <a:r>
              <a:rPr sz="900" dirty="0">
                <a:solidFill>
                  <a:srgbClr val="231F20"/>
                </a:solidFill>
                <a:latin typeface="Arial Narrow"/>
                <a:cs typeface="Arial Narrow"/>
              </a:rPr>
              <a:t>Verwenden Sie </a:t>
            </a:r>
            <a:r>
              <a:rPr sz="900" spc="-5" dirty="0">
                <a:solidFill>
                  <a:srgbClr val="231F20"/>
                </a:solidFill>
                <a:latin typeface="Arial Narrow"/>
                <a:cs typeface="Arial Narrow"/>
              </a:rPr>
              <a:t>immer eine </a:t>
            </a:r>
            <a:r>
              <a:rPr sz="900" dirty="0">
                <a:solidFill>
                  <a:srgbClr val="231F20"/>
                </a:solidFill>
                <a:latin typeface="Arial Narrow"/>
                <a:cs typeface="Arial Narrow"/>
              </a:rPr>
              <a:t>Filterkartusche, wenn </a:t>
            </a:r>
            <a:r>
              <a:rPr sz="900" spc="-5" dirty="0">
                <a:solidFill>
                  <a:srgbClr val="231F20"/>
                </a:solidFill>
                <a:latin typeface="Arial Narrow"/>
                <a:cs typeface="Arial Narrow"/>
              </a:rPr>
              <a:t>der </a:t>
            </a:r>
            <a:r>
              <a:rPr sz="900" dirty="0">
                <a:solidFill>
                  <a:srgbClr val="231F20"/>
                </a:solidFill>
                <a:latin typeface="Arial Narrow"/>
                <a:cs typeface="Arial Narrow"/>
              </a:rPr>
              <a:t>Whirlpool </a:t>
            </a:r>
            <a:r>
              <a:rPr sz="900" spc="-5" dirty="0">
                <a:solidFill>
                  <a:srgbClr val="231F20"/>
                </a:solidFill>
                <a:latin typeface="Arial Narrow"/>
                <a:cs typeface="Arial Narrow"/>
              </a:rPr>
              <a:t>in Gebrauch und mit </a:t>
            </a:r>
            <a:r>
              <a:rPr sz="900" dirty="0">
                <a:solidFill>
                  <a:srgbClr val="231F20"/>
                </a:solidFill>
                <a:latin typeface="Arial Narrow"/>
                <a:cs typeface="Arial Narrow"/>
              </a:rPr>
              <a:t>Wasser </a:t>
            </a:r>
            <a:r>
              <a:rPr sz="900" spc="-5" dirty="0">
                <a:solidFill>
                  <a:srgbClr val="231F20"/>
                </a:solidFill>
                <a:latin typeface="Arial Narrow"/>
                <a:cs typeface="Arial Narrow"/>
              </a:rPr>
              <a:t>gefüllt</a:t>
            </a:r>
            <a:r>
              <a:rPr sz="900" spc="-25" dirty="0">
                <a:solidFill>
                  <a:srgbClr val="231F20"/>
                </a:solidFill>
                <a:latin typeface="Arial Narrow"/>
                <a:cs typeface="Arial Narrow"/>
              </a:rPr>
              <a:t> </a:t>
            </a:r>
            <a:r>
              <a:rPr sz="900" spc="-5" dirty="0">
                <a:solidFill>
                  <a:srgbClr val="231F20"/>
                </a:solidFill>
                <a:latin typeface="Arial Narrow"/>
                <a:cs typeface="Arial Narrow"/>
              </a:rPr>
              <a:t>ist.</a:t>
            </a:r>
            <a:endParaRPr sz="900">
              <a:latin typeface="Arial Narrow"/>
              <a:cs typeface="Arial Narrow"/>
            </a:endParaRPr>
          </a:p>
        </p:txBody>
      </p:sp>
      <p:sp>
        <p:nvSpPr>
          <p:cNvPr id="3" name="object 3"/>
          <p:cNvSpPr txBox="1"/>
          <p:nvPr/>
        </p:nvSpPr>
        <p:spPr>
          <a:xfrm>
            <a:off x="529540" y="6173228"/>
            <a:ext cx="6413500" cy="3569335"/>
          </a:xfrm>
          <a:prstGeom prst="rect">
            <a:avLst/>
          </a:prstGeom>
        </p:spPr>
        <p:txBody>
          <a:bodyPr vert="horz" wrap="square" lIns="0" tIns="90170" rIns="0" bIns="0" rtlCol="0">
            <a:spAutoFit/>
          </a:bodyPr>
          <a:lstStyle/>
          <a:p>
            <a:pPr marL="12700">
              <a:lnSpc>
                <a:spcPct val="100000"/>
              </a:lnSpc>
              <a:spcBef>
                <a:spcPts val="710"/>
              </a:spcBef>
            </a:pPr>
            <a:r>
              <a:rPr sz="1200" b="1" dirty="0">
                <a:solidFill>
                  <a:srgbClr val="231F20"/>
                </a:solidFill>
                <a:latin typeface="Arial Narrow"/>
                <a:cs typeface="Arial Narrow"/>
              </a:rPr>
              <a:t>Befüllung des Whirlpools mit</a:t>
            </a:r>
            <a:r>
              <a:rPr sz="1200" b="1" spc="-5" dirty="0">
                <a:solidFill>
                  <a:srgbClr val="231F20"/>
                </a:solidFill>
                <a:latin typeface="Arial Narrow"/>
                <a:cs typeface="Arial Narrow"/>
              </a:rPr>
              <a:t> </a:t>
            </a:r>
            <a:r>
              <a:rPr sz="1200" b="1" dirty="0">
                <a:solidFill>
                  <a:srgbClr val="231F20"/>
                </a:solidFill>
                <a:latin typeface="Arial Narrow"/>
                <a:cs typeface="Arial Narrow"/>
              </a:rPr>
              <a:t>Wasser</a:t>
            </a:r>
            <a:endParaRPr sz="1200">
              <a:latin typeface="Arial Narrow"/>
              <a:cs typeface="Arial Narrow"/>
            </a:endParaRPr>
          </a:p>
          <a:p>
            <a:pPr marL="168910" marR="2812415" indent="-156845">
              <a:lnSpc>
                <a:spcPct val="111100"/>
              </a:lnSpc>
              <a:spcBef>
                <a:spcPts val="340"/>
              </a:spcBef>
              <a:buAutoNum type="arabicPeriod"/>
              <a:tabLst>
                <a:tab pos="169545" algn="l"/>
              </a:tabLst>
            </a:pPr>
            <a:r>
              <a:rPr sz="900" dirty="0">
                <a:solidFill>
                  <a:srgbClr val="231F20"/>
                </a:solidFill>
                <a:latin typeface="Arial Narrow"/>
                <a:cs typeface="Arial Narrow"/>
              </a:rPr>
              <a:t>Vergewissern Sie </a:t>
            </a:r>
            <a:r>
              <a:rPr sz="900" spc="-5" dirty="0">
                <a:solidFill>
                  <a:srgbClr val="231F20"/>
                </a:solidFill>
                <a:latin typeface="Arial Narrow"/>
                <a:cs typeface="Arial Narrow"/>
              </a:rPr>
              <a:t>sich vor dem </a:t>
            </a:r>
            <a:r>
              <a:rPr sz="900" dirty="0">
                <a:solidFill>
                  <a:srgbClr val="231F20"/>
                </a:solidFill>
                <a:latin typeface="Arial Narrow"/>
                <a:cs typeface="Arial Narrow"/>
              </a:rPr>
              <a:t>Befüllen </a:t>
            </a:r>
            <a:r>
              <a:rPr sz="900" spc="-5" dirty="0">
                <a:solidFill>
                  <a:srgbClr val="231F20"/>
                </a:solidFill>
                <a:latin typeface="Arial Narrow"/>
                <a:cs typeface="Arial Narrow"/>
              </a:rPr>
              <a:t>mit </a:t>
            </a:r>
            <a:r>
              <a:rPr sz="900" dirty="0">
                <a:solidFill>
                  <a:srgbClr val="231F20"/>
                </a:solidFill>
                <a:latin typeface="Arial Narrow"/>
                <a:cs typeface="Arial Narrow"/>
              </a:rPr>
              <a:t>Wasser, </a:t>
            </a:r>
            <a:r>
              <a:rPr sz="900" spc="-5" dirty="0">
                <a:solidFill>
                  <a:srgbClr val="231F20"/>
                </a:solidFill>
                <a:latin typeface="Arial Narrow"/>
                <a:cs typeface="Arial Narrow"/>
              </a:rPr>
              <a:t>dass die </a:t>
            </a:r>
            <a:r>
              <a:rPr sz="900" dirty="0">
                <a:solidFill>
                  <a:srgbClr val="231F20"/>
                </a:solidFill>
                <a:latin typeface="Arial Narrow"/>
                <a:cs typeface="Arial Narrow"/>
              </a:rPr>
              <a:t>Kappe </a:t>
            </a:r>
            <a:r>
              <a:rPr sz="900" spc="-5" dirty="0">
                <a:solidFill>
                  <a:srgbClr val="231F20"/>
                </a:solidFill>
                <a:latin typeface="Arial Narrow"/>
                <a:cs typeface="Arial Narrow"/>
              </a:rPr>
              <a:t>des </a:t>
            </a:r>
            <a:r>
              <a:rPr sz="900" dirty="0">
                <a:solidFill>
                  <a:srgbClr val="231F20"/>
                </a:solidFill>
                <a:latin typeface="Arial Narrow"/>
                <a:cs typeface="Arial Narrow"/>
              </a:rPr>
              <a:t>Bodenab  </a:t>
            </a:r>
            <a:r>
              <a:rPr sz="900" spc="-5" dirty="0">
                <a:solidFill>
                  <a:srgbClr val="231F20"/>
                </a:solidFill>
                <a:latin typeface="Arial Narrow"/>
                <a:cs typeface="Arial Narrow"/>
              </a:rPr>
              <a:t>lassventils sicher verschlossen</a:t>
            </a:r>
            <a:r>
              <a:rPr sz="900" spc="-10" dirty="0">
                <a:solidFill>
                  <a:srgbClr val="231F20"/>
                </a:solidFill>
                <a:latin typeface="Arial Narrow"/>
                <a:cs typeface="Arial Narrow"/>
              </a:rPr>
              <a:t> </a:t>
            </a:r>
            <a:r>
              <a:rPr sz="900" spc="-5" dirty="0">
                <a:solidFill>
                  <a:srgbClr val="231F20"/>
                </a:solidFill>
                <a:latin typeface="Arial Narrow"/>
                <a:cs typeface="Arial Narrow"/>
              </a:rPr>
              <a:t>ist.</a:t>
            </a:r>
            <a:endParaRPr sz="900">
              <a:latin typeface="Arial Narrow"/>
              <a:cs typeface="Arial Narrow"/>
            </a:endParaRPr>
          </a:p>
          <a:p>
            <a:pPr marL="168910" marR="2766695" indent="-156845">
              <a:lnSpc>
                <a:spcPct val="111100"/>
              </a:lnSpc>
              <a:buAutoNum type="arabicPeriod"/>
              <a:tabLst>
                <a:tab pos="169545" algn="l"/>
              </a:tabLst>
            </a:pPr>
            <a:r>
              <a:rPr sz="900" dirty="0">
                <a:solidFill>
                  <a:srgbClr val="231F20"/>
                </a:solidFill>
                <a:latin typeface="Arial Narrow"/>
                <a:cs typeface="Arial Narrow"/>
              </a:rPr>
              <a:t>Füllen Sie </a:t>
            </a:r>
            <a:r>
              <a:rPr sz="900" spc="-5" dirty="0">
                <a:solidFill>
                  <a:srgbClr val="231F20"/>
                </a:solidFill>
                <a:latin typeface="Arial Narrow"/>
                <a:cs typeface="Arial Narrow"/>
              </a:rPr>
              <a:t>die </a:t>
            </a:r>
            <a:r>
              <a:rPr sz="900" dirty="0">
                <a:solidFill>
                  <a:srgbClr val="231F20"/>
                </a:solidFill>
                <a:latin typeface="Arial Narrow"/>
                <a:cs typeface="Arial Narrow"/>
              </a:rPr>
              <a:t>Whirlpool-Wanne </a:t>
            </a:r>
            <a:r>
              <a:rPr sz="900" spc="-5" dirty="0">
                <a:solidFill>
                  <a:srgbClr val="231F20"/>
                </a:solidFill>
                <a:latin typeface="Arial Narrow"/>
                <a:cs typeface="Arial Narrow"/>
              </a:rPr>
              <a:t>mit </a:t>
            </a:r>
            <a:r>
              <a:rPr sz="900" dirty="0">
                <a:solidFill>
                  <a:srgbClr val="231F20"/>
                </a:solidFill>
                <a:latin typeface="Arial Narrow"/>
                <a:cs typeface="Arial Narrow"/>
              </a:rPr>
              <a:t>frischem Wasser </a:t>
            </a:r>
            <a:r>
              <a:rPr sz="900" spc="-5" dirty="0">
                <a:solidFill>
                  <a:srgbClr val="231F20"/>
                </a:solidFill>
                <a:latin typeface="Arial Narrow"/>
                <a:cs typeface="Arial Narrow"/>
              </a:rPr>
              <a:t>bis zu einem </a:t>
            </a:r>
            <a:r>
              <a:rPr sz="900" dirty="0">
                <a:solidFill>
                  <a:srgbClr val="231F20"/>
                </a:solidFill>
                <a:latin typeface="Arial Narrow"/>
                <a:cs typeface="Arial Narrow"/>
              </a:rPr>
              <a:t>Niveau </a:t>
            </a:r>
            <a:r>
              <a:rPr sz="900" spc="-5" dirty="0">
                <a:solidFill>
                  <a:srgbClr val="231F20"/>
                </a:solidFill>
                <a:latin typeface="Arial Narrow"/>
                <a:cs typeface="Arial Narrow"/>
              </a:rPr>
              <a:t>zwischen  MIN und MAX, das auf der </a:t>
            </a:r>
            <a:r>
              <a:rPr sz="900" dirty="0">
                <a:solidFill>
                  <a:srgbClr val="231F20"/>
                </a:solidFill>
                <a:latin typeface="Arial Narrow"/>
                <a:cs typeface="Arial Narrow"/>
              </a:rPr>
              <a:t>Innenseite </a:t>
            </a:r>
            <a:r>
              <a:rPr sz="900" spc="-5" dirty="0">
                <a:solidFill>
                  <a:srgbClr val="231F20"/>
                </a:solidFill>
                <a:latin typeface="Arial Narrow"/>
                <a:cs typeface="Arial Narrow"/>
              </a:rPr>
              <a:t>der </a:t>
            </a:r>
            <a:r>
              <a:rPr sz="900" dirty="0">
                <a:solidFill>
                  <a:srgbClr val="231F20"/>
                </a:solidFill>
                <a:latin typeface="Arial Narrow"/>
                <a:cs typeface="Arial Narrow"/>
              </a:rPr>
              <a:t>Whirlpool-Wand </a:t>
            </a:r>
            <a:r>
              <a:rPr sz="900" spc="-5" dirty="0">
                <a:solidFill>
                  <a:srgbClr val="231F20"/>
                </a:solidFill>
                <a:latin typeface="Arial Narrow"/>
                <a:cs typeface="Arial Narrow"/>
              </a:rPr>
              <a:t>markiert</a:t>
            </a:r>
            <a:r>
              <a:rPr sz="900" spc="-30" dirty="0">
                <a:solidFill>
                  <a:srgbClr val="231F20"/>
                </a:solidFill>
                <a:latin typeface="Arial Narrow"/>
                <a:cs typeface="Arial Narrow"/>
              </a:rPr>
              <a:t> </a:t>
            </a:r>
            <a:r>
              <a:rPr sz="900" spc="-5" dirty="0">
                <a:solidFill>
                  <a:srgbClr val="231F20"/>
                </a:solidFill>
                <a:latin typeface="Arial Narrow"/>
                <a:cs typeface="Arial Narrow"/>
              </a:rPr>
              <a:t>ist.</a:t>
            </a:r>
            <a:endParaRPr sz="900">
              <a:latin typeface="Arial Narrow"/>
              <a:cs typeface="Arial Narrow"/>
            </a:endParaRPr>
          </a:p>
          <a:p>
            <a:pPr marL="12700">
              <a:lnSpc>
                <a:spcPct val="100000"/>
              </a:lnSpc>
              <a:spcBef>
                <a:spcPts val="520"/>
              </a:spcBef>
            </a:pPr>
            <a:r>
              <a:rPr sz="900" b="1" dirty="0">
                <a:solidFill>
                  <a:srgbClr val="231F20"/>
                </a:solidFill>
                <a:latin typeface="Arial Narrow"/>
                <a:cs typeface="Arial Narrow"/>
              </a:rPr>
              <a:t>WARNUNG:</a:t>
            </a:r>
            <a:endParaRPr sz="900">
              <a:latin typeface="Arial Narrow"/>
              <a:cs typeface="Arial Narrow"/>
            </a:endParaRPr>
          </a:p>
          <a:p>
            <a:pPr marL="12700">
              <a:lnSpc>
                <a:spcPct val="100000"/>
              </a:lnSpc>
              <a:spcBef>
                <a:spcPts val="320"/>
              </a:spcBef>
            </a:pPr>
            <a:r>
              <a:rPr sz="900" dirty="0">
                <a:solidFill>
                  <a:srgbClr val="231F20"/>
                </a:solidFill>
                <a:latin typeface="Arial Narrow"/>
                <a:cs typeface="Arial Narrow"/>
              </a:rPr>
              <a:t>Überfüllen Sie </a:t>
            </a:r>
            <a:r>
              <a:rPr sz="900" spc="-5" dirty="0">
                <a:solidFill>
                  <a:srgbClr val="231F20"/>
                </a:solidFill>
                <a:latin typeface="Arial Narrow"/>
                <a:cs typeface="Arial Narrow"/>
              </a:rPr>
              <a:t>den </a:t>
            </a:r>
            <a:r>
              <a:rPr sz="900" dirty="0">
                <a:solidFill>
                  <a:srgbClr val="231F20"/>
                </a:solidFill>
                <a:latin typeface="Arial Narrow"/>
                <a:cs typeface="Arial Narrow"/>
              </a:rPr>
              <a:t>Whirlpool</a:t>
            </a:r>
            <a:r>
              <a:rPr sz="900" spc="-5" dirty="0">
                <a:solidFill>
                  <a:srgbClr val="231F20"/>
                </a:solidFill>
                <a:latin typeface="Arial Narrow"/>
                <a:cs typeface="Arial Narrow"/>
              </a:rPr>
              <a:t> </a:t>
            </a:r>
            <a:r>
              <a:rPr sz="900" dirty="0">
                <a:solidFill>
                  <a:srgbClr val="231F20"/>
                </a:solidFill>
                <a:latin typeface="Arial Narrow"/>
                <a:cs typeface="Arial Narrow"/>
              </a:rPr>
              <a:t>nicht.</a:t>
            </a:r>
            <a:endParaRPr sz="900">
              <a:latin typeface="Arial Narrow"/>
              <a:cs typeface="Arial Narrow"/>
            </a:endParaRPr>
          </a:p>
          <a:p>
            <a:pPr marL="12700" marR="2604770">
              <a:lnSpc>
                <a:spcPct val="111100"/>
              </a:lnSpc>
            </a:pPr>
            <a:r>
              <a:rPr sz="900" dirty="0">
                <a:solidFill>
                  <a:srgbClr val="231F20"/>
                </a:solidFill>
                <a:latin typeface="Arial Narrow"/>
                <a:cs typeface="Arial Narrow"/>
              </a:rPr>
              <a:t>Nutzen Sie </a:t>
            </a:r>
            <a:r>
              <a:rPr sz="900" spc="-5" dirty="0">
                <a:solidFill>
                  <a:srgbClr val="231F20"/>
                </a:solidFill>
                <a:latin typeface="Arial Narrow"/>
                <a:cs typeface="Arial Narrow"/>
              </a:rPr>
              <a:t>den </a:t>
            </a:r>
            <a:r>
              <a:rPr sz="900" dirty="0">
                <a:solidFill>
                  <a:srgbClr val="231F20"/>
                </a:solidFill>
                <a:latin typeface="Arial Narrow"/>
                <a:cs typeface="Arial Narrow"/>
              </a:rPr>
              <a:t>Whirlpool </a:t>
            </a:r>
            <a:r>
              <a:rPr sz="900" spc="-5" dirty="0">
                <a:solidFill>
                  <a:srgbClr val="231F20"/>
                </a:solidFill>
                <a:latin typeface="Arial Narrow"/>
                <a:cs typeface="Arial Narrow"/>
              </a:rPr>
              <a:t>erst, </a:t>
            </a:r>
            <a:r>
              <a:rPr sz="900" dirty="0">
                <a:solidFill>
                  <a:srgbClr val="231F20"/>
                </a:solidFill>
                <a:latin typeface="Arial Narrow"/>
                <a:cs typeface="Arial Narrow"/>
              </a:rPr>
              <a:t>wenn </a:t>
            </a:r>
            <a:r>
              <a:rPr sz="900" spc="-5" dirty="0">
                <a:solidFill>
                  <a:srgbClr val="231F20"/>
                </a:solidFill>
                <a:latin typeface="Arial Narrow"/>
                <a:cs typeface="Arial Narrow"/>
              </a:rPr>
              <a:t>das </a:t>
            </a:r>
            <a:r>
              <a:rPr sz="900" dirty="0">
                <a:solidFill>
                  <a:srgbClr val="231F20"/>
                </a:solidFill>
                <a:latin typeface="Arial Narrow"/>
                <a:cs typeface="Arial Narrow"/>
              </a:rPr>
              <a:t>Wasser </a:t>
            </a:r>
            <a:r>
              <a:rPr sz="900" spc="-5" dirty="0">
                <a:solidFill>
                  <a:srgbClr val="231F20"/>
                </a:solidFill>
                <a:latin typeface="Arial Narrow"/>
                <a:cs typeface="Arial Narrow"/>
              </a:rPr>
              <a:t>Linie mit der Markierung MIN erreicht hat.  </a:t>
            </a:r>
            <a:r>
              <a:rPr sz="900" dirty="0">
                <a:solidFill>
                  <a:srgbClr val="231F20"/>
                </a:solidFill>
                <a:latin typeface="Arial Narrow"/>
                <a:cs typeface="Arial Narrow"/>
              </a:rPr>
              <a:t>Bewegen Sie </a:t>
            </a:r>
            <a:r>
              <a:rPr sz="900" spc="-5" dirty="0">
                <a:solidFill>
                  <a:srgbClr val="231F20"/>
                </a:solidFill>
                <a:latin typeface="Arial Narrow"/>
                <a:cs typeface="Arial Narrow"/>
              </a:rPr>
              <a:t>die </a:t>
            </a:r>
            <a:r>
              <a:rPr sz="900" dirty="0">
                <a:solidFill>
                  <a:srgbClr val="231F20"/>
                </a:solidFill>
                <a:latin typeface="Arial Narrow"/>
                <a:cs typeface="Arial Narrow"/>
              </a:rPr>
              <a:t>Whirlpool-Wanne </a:t>
            </a:r>
            <a:r>
              <a:rPr sz="900" spc="-5" dirty="0">
                <a:solidFill>
                  <a:srgbClr val="231F20"/>
                </a:solidFill>
                <a:latin typeface="Arial Narrow"/>
                <a:cs typeface="Arial Narrow"/>
              </a:rPr>
              <a:t>niemals, </a:t>
            </a:r>
            <a:r>
              <a:rPr sz="900" dirty="0">
                <a:solidFill>
                  <a:srgbClr val="231F20"/>
                </a:solidFill>
                <a:latin typeface="Arial Narrow"/>
                <a:cs typeface="Arial Narrow"/>
              </a:rPr>
              <a:t>wenn </a:t>
            </a:r>
            <a:r>
              <a:rPr sz="900" spc="-5" dirty="0">
                <a:solidFill>
                  <a:srgbClr val="231F20"/>
                </a:solidFill>
                <a:latin typeface="Arial Narrow"/>
                <a:cs typeface="Arial Narrow"/>
              </a:rPr>
              <a:t>sich </a:t>
            </a:r>
            <a:r>
              <a:rPr sz="900" dirty="0">
                <a:solidFill>
                  <a:srgbClr val="231F20"/>
                </a:solidFill>
                <a:latin typeface="Arial Narrow"/>
                <a:cs typeface="Arial Narrow"/>
              </a:rPr>
              <a:t>Wasser </a:t>
            </a:r>
            <a:r>
              <a:rPr sz="900" spc="-5" dirty="0">
                <a:solidFill>
                  <a:srgbClr val="231F20"/>
                </a:solidFill>
                <a:latin typeface="Arial Narrow"/>
                <a:cs typeface="Arial Narrow"/>
              </a:rPr>
              <a:t>darin befindet und/oder  </a:t>
            </a:r>
            <a:r>
              <a:rPr sz="900" dirty="0">
                <a:solidFill>
                  <a:srgbClr val="231F20"/>
                </a:solidFill>
                <a:latin typeface="Arial Narrow"/>
                <a:cs typeface="Arial Narrow"/>
              </a:rPr>
              <a:t>wenn </a:t>
            </a:r>
            <a:r>
              <a:rPr sz="900" spc="-5" dirty="0">
                <a:solidFill>
                  <a:srgbClr val="231F20"/>
                </a:solidFill>
                <a:latin typeface="Arial Narrow"/>
                <a:cs typeface="Arial Narrow"/>
              </a:rPr>
              <a:t>der </a:t>
            </a:r>
            <a:r>
              <a:rPr sz="900" dirty="0">
                <a:solidFill>
                  <a:srgbClr val="231F20"/>
                </a:solidFill>
                <a:latin typeface="Arial Narrow"/>
                <a:cs typeface="Arial Narrow"/>
              </a:rPr>
              <a:t>Schaltkasten </a:t>
            </a:r>
            <a:r>
              <a:rPr sz="900" spc="-5" dirty="0">
                <a:solidFill>
                  <a:srgbClr val="231F20"/>
                </a:solidFill>
                <a:latin typeface="Arial Narrow"/>
                <a:cs typeface="Arial Narrow"/>
              </a:rPr>
              <a:t>angebracht ist, da dies den </a:t>
            </a:r>
            <a:r>
              <a:rPr sz="900" dirty="0">
                <a:solidFill>
                  <a:srgbClr val="231F20"/>
                </a:solidFill>
                <a:latin typeface="Arial Narrow"/>
                <a:cs typeface="Arial Narrow"/>
              </a:rPr>
              <a:t>Whirlpool </a:t>
            </a:r>
            <a:r>
              <a:rPr sz="900" spc="-5" dirty="0">
                <a:solidFill>
                  <a:srgbClr val="231F20"/>
                </a:solidFill>
                <a:latin typeface="Arial Narrow"/>
                <a:cs typeface="Arial Narrow"/>
              </a:rPr>
              <a:t>oder den </a:t>
            </a:r>
            <a:r>
              <a:rPr sz="900" dirty="0">
                <a:solidFill>
                  <a:srgbClr val="231F20"/>
                </a:solidFill>
                <a:latin typeface="Arial Narrow"/>
                <a:cs typeface="Arial Narrow"/>
              </a:rPr>
              <a:t>Schaltkasten  </a:t>
            </a:r>
            <a:r>
              <a:rPr sz="900" spc="-5" dirty="0">
                <a:solidFill>
                  <a:srgbClr val="231F20"/>
                </a:solidFill>
                <a:latin typeface="Arial Narrow"/>
                <a:cs typeface="Arial Narrow"/>
              </a:rPr>
              <a:t>beschädigen</a:t>
            </a:r>
            <a:r>
              <a:rPr sz="900" spc="-10" dirty="0">
                <a:solidFill>
                  <a:srgbClr val="231F20"/>
                </a:solidFill>
                <a:latin typeface="Arial Narrow"/>
                <a:cs typeface="Arial Narrow"/>
              </a:rPr>
              <a:t> </a:t>
            </a:r>
            <a:r>
              <a:rPr sz="900" spc="-5" dirty="0">
                <a:solidFill>
                  <a:srgbClr val="231F20"/>
                </a:solidFill>
                <a:latin typeface="Arial Narrow"/>
                <a:cs typeface="Arial Narrow"/>
              </a:rPr>
              <a:t>kann.</a:t>
            </a:r>
            <a:endParaRPr sz="900">
              <a:latin typeface="Arial Narrow"/>
              <a:cs typeface="Arial Narrow"/>
            </a:endParaRPr>
          </a:p>
          <a:p>
            <a:pPr marL="12700" marR="2605405">
              <a:lnSpc>
                <a:spcPct val="111100"/>
              </a:lnSpc>
            </a:pPr>
            <a:r>
              <a:rPr sz="900" spc="-5" dirty="0">
                <a:solidFill>
                  <a:srgbClr val="231F20"/>
                </a:solidFill>
                <a:latin typeface="Arial Narrow"/>
                <a:cs typeface="Arial Narrow"/>
              </a:rPr>
              <a:t>Lassen </a:t>
            </a:r>
            <a:r>
              <a:rPr sz="900" dirty="0">
                <a:solidFill>
                  <a:srgbClr val="231F20"/>
                </a:solidFill>
                <a:latin typeface="Arial Narrow"/>
                <a:cs typeface="Arial Narrow"/>
              </a:rPr>
              <a:t>Sie </a:t>
            </a:r>
            <a:r>
              <a:rPr sz="900" spc="-5" dirty="0">
                <a:solidFill>
                  <a:srgbClr val="231F20"/>
                </a:solidFill>
                <a:latin typeface="Arial Narrow"/>
                <a:cs typeface="Arial Narrow"/>
              </a:rPr>
              <a:t>niemals </a:t>
            </a:r>
            <a:r>
              <a:rPr sz="900" dirty="0">
                <a:solidFill>
                  <a:srgbClr val="231F20"/>
                </a:solidFill>
                <a:latin typeface="Arial Narrow"/>
                <a:cs typeface="Arial Narrow"/>
              </a:rPr>
              <a:t>Wasser </a:t>
            </a:r>
            <a:r>
              <a:rPr sz="900" spc="-5" dirty="0">
                <a:solidFill>
                  <a:srgbClr val="231F20"/>
                </a:solidFill>
                <a:latin typeface="Arial Narrow"/>
                <a:cs typeface="Arial Narrow"/>
              </a:rPr>
              <a:t>mit einer </a:t>
            </a:r>
            <a:r>
              <a:rPr sz="900" dirty="0">
                <a:solidFill>
                  <a:srgbClr val="231F20"/>
                </a:solidFill>
                <a:latin typeface="Arial Narrow"/>
                <a:cs typeface="Arial Narrow"/>
              </a:rPr>
              <a:t>Temperatur </a:t>
            </a:r>
            <a:r>
              <a:rPr sz="900" spc="-5" dirty="0">
                <a:solidFill>
                  <a:srgbClr val="231F20"/>
                </a:solidFill>
                <a:latin typeface="Arial Narrow"/>
                <a:cs typeface="Arial Narrow"/>
              </a:rPr>
              <a:t>von mehr als 40 </a:t>
            </a:r>
            <a:r>
              <a:rPr sz="900" dirty="0">
                <a:solidFill>
                  <a:srgbClr val="231F20"/>
                </a:solidFill>
                <a:latin typeface="Gulim"/>
                <a:cs typeface="Gulim"/>
              </a:rPr>
              <a:t>℃ </a:t>
            </a:r>
            <a:r>
              <a:rPr sz="900" spc="-5" dirty="0">
                <a:solidFill>
                  <a:srgbClr val="231F20"/>
                </a:solidFill>
                <a:latin typeface="Arial Narrow"/>
                <a:cs typeface="Arial Narrow"/>
              </a:rPr>
              <a:t>direkt in den  </a:t>
            </a:r>
            <a:r>
              <a:rPr sz="900" dirty="0">
                <a:solidFill>
                  <a:srgbClr val="231F20"/>
                </a:solidFill>
                <a:latin typeface="Arial Narrow"/>
                <a:cs typeface="Arial Narrow"/>
              </a:rPr>
              <a:t>Whirlpool </a:t>
            </a:r>
            <a:r>
              <a:rPr sz="900" spc="-5" dirty="0">
                <a:solidFill>
                  <a:srgbClr val="231F20"/>
                </a:solidFill>
                <a:latin typeface="Arial Narrow"/>
                <a:cs typeface="Arial Narrow"/>
              </a:rPr>
              <a:t>ein. </a:t>
            </a:r>
            <a:r>
              <a:rPr sz="900" dirty="0">
                <a:solidFill>
                  <a:srgbClr val="231F20"/>
                </a:solidFill>
                <a:latin typeface="Arial Narrow"/>
                <a:cs typeface="Arial Narrow"/>
              </a:rPr>
              <a:t>Wir </a:t>
            </a:r>
            <a:r>
              <a:rPr sz="900" spc="-5" dirty="0">
                <a:solidFill>
                  <a:srgbClr val="231F20"/>
                </a:solidFill>
                <a:latin typeface="Arial Narrow"/>
                <a:cs typeface="Arial Narrow"/>
              </a:rPr>
              <a:t>empfehlen </a:t>
            </a:r>
            <a:r>
              <a:rPr sz="900" dirty="0">
                <a:solidFill>
                  <a:srgbClr val="231F20"/>
                </a:solidFill>
                <a:latin typeface="Arial Narrow"/>
                <a:cs typeface="Arial Narrow"/>
              </a:rPr>
              <a:t>Ihnen, </a:t>
            </a:r>
            <a:r>
              <a:rPr sz="900" spc="-5" dirty="0">
                <a:solidFill>
                  <a:srgbClr val="231F20"/>
                </a:solidFill>
                <a:latin typeface="Arial Narrow"/>
                <a:cs typeface="Arial Narrow"/>
              </a:rPr>
              <a:t>die </a:t>
            </a:r>
            <a:r>
              <a:rPr sz="900" dirty="0">
                <a:solidFill>
                  <a:srgbClr val="231F20"/>
                </a:solidFill>
                <a:latin typeface="Arial Narrow"/>
                <a:cs typeface="Arial Narrow"/>
              </a:rPr>
              <a:t>Whirlpool-Wanne </a:t>
            </a:r>
            <a:r>
              <a:rPr sz="900" spc="-5" dirty="0">
                <a:solidFill>
                  <a:srgbClr val="231F20"/>
                </a:solidFill>
                <a:latin typeface="Arial Narrow"/>
                <a:cs typeface="Arial Narrow"/>
              </a:rPr>
              <a:t>mit lauwarmem </a:t>
            </a:r>
            <a:r>
              <a:rPr sz="900" dirty="0">
                <a:solidFill>
                  <a:srgbClr val="231F20"/>
                </a:solidFill>
                <a:latin typeface="Arial Narrow"/>
                <a:cs typeface="Arial Narrow"/>
              </a:rPr>
              <a:t>Wasser </a:t>
            </a:r>
            <a:r>
              <a:rPr sz="900" spc="-5" dirty="0">
                <a:solidFill>
                  <a:srgbClr val="231F20"/>
                </a:solidFill>
                <a:latin typeface="Arial Narrow"/>
                <a:cs typeface="Arial Narrow"/>
              </a:rPr>
              <a:t>zu </a:t>
            </a:r>
            <a:r>
              <a:rPr sz="900" dirty="0">
                <a:solidFill>
                  <a:srgbClr val="231F20"/>
                </a:solidFill>
                <a:latin typeface="Arial Narrow"/>
                <a:cs typeface="Arial Narrow"/>
              </a:rPr>
              <a:t>füllen,  </a:t>
            </a:r>
            <a:r>
              <a:rPr sz="900" spc="-5" dirty="0">
                <a:solidFill>
                  <a:srgbClr val="231F20"/>
                </a:solidFill>
                <a:latin typeface="Arial Narrow"/>
                <a:cs typeface="Arial Narrow"/>
              </a:rPr>
              <a:t>um sie schneller zu heizen und </a:t>
            </a:r>
            <a:r>
              <a:rPr sz="900" dirty="0">
                <a:solidFill>
                  <a:srgbClr val="231F20"/>
                </a:solidFill>
                <a:latin typeface="Arial Narrow"/>
                <a:cs typeface="Arial Narrow"/>
              </a:rPr>
              <a:t>Energie </a:t>
            </a:r>
            <a:r>
              <a:rPr sz="900" spc="-5" dirty="0">
                <a:solidFill>
                  <a:srgbClr val="231F20"/>
                </a:solidFill>
                <a:latin typeface="Arial Narrow"/>
                <a:cs typeface="Arial Narrow"/>
              </a:rPr>
              <a:t>zu</a:t>
            </a:r>
            <a:r>
              <a:rPr sz="900" spc="-15" dirty="0">
                <a:solidFill>
                  <a:srgbClr val="231F20"/>
                </a:solidFill>
                <a:latin typeface="Arial Narrow"/>
                <a:cs typeface="Arial Narrow"/>
              </a:rPr>
              <a:t> </a:t>
            </a:r>
            <a:r>
              <a:rPr sz="900" spc="-5" dirty="0">
                <a:solidFill>
                  <a:srgbClr val="231F20"/>
                </a:solidFill>
                <a:latin typeface="Arial Narrow"/>
                <a:cs typeface="Arial Narrow"/>
              </a:rPr>
              <a:t>sparen.</a:t>
            </a:r>
            <a:endParaRPr sz="900">
              <a:latin typeface="Arial Narrow"/>
              <a:cs typeface="Arial Narrow"/>
            </a:endParaRPr>
          </a:p>
          <a:p>
            <a:pPr>
              <a:lnSpc>
                <a:spcPct val="100000"/>
              </a:lnSpc>
              <a:spcBef>
                <a:spcPts val="10"/>
              </a:spcBef>
            </a:pPr>
            <a:endParaRPr sz="1150">
              <a:latin typeface="Times New Roman"/>
              <a:cs typeface="Times New Roman"/>
            </a:endParaRPr>
          </a:p>
          <a:p>
            <a:pPr marL="12700">
              <a:lnSpc>
                <a:spcPct val="100000"/>
              </a:lnSpc>
              <a:spcBef>
                <a:spcPts val="5"/>
              </a:spcBef>
            </a:pPr>
            <a:r>
              <a:rPr sz="1200" b="1" dirty="0">
                <a:solidFill>
                  <a:srgbClr val="231F20"/>
                </a:solidFill>
                <a:latin typeface="Arial Narrow"/>
                <a:cs typeface="Arial Narrow"/>
              </a:rPr>
              <a:t>Erwärmung des</a:t>
            </a:r>
            <a:r>
              <a:rPr sz="1200" b="1" spc="-5" dirty="0">
                <a:solidFill>
                  <a:srgbClr val="231F20"/>
                </a:solidFill>
                <a:latin typeface="Arial Narrow"/>
                <a:cs typeface="Arial Narrow"/>
              </a:rPr>
              <a:t> </a:t>
            </a:r>
            <a:r>
              <a:rPr sz="1200" b="1" dirty="0">
                <a:solidFill>
                  <a:srgbClr val="231F20"/>
                </a:solidFill>
                <a:latin typeface="Arial Narrow"/>
                <a:cs typeface="Arial Narrow"/>
              </a:rPr>
              <a:t>Wassers</a:t>
            </a:r>
            <a:endParaRPr sz="1200">
              <a:latin typeface="Arial Narrow"/>
              <a:cs typeface="Arial Narrow"/>
            </a:endParaRPr>
          </a:p>
          <a:p>
            <a:pPr marL="168910" marR="45720" indent="-156845">
              <a:lnSpc>
                <a:spcPct val="111100"/>
              </a:lnSpc>
              <a:spcBef>
                <a:spcPts val="340"/>
              </a:spcBef>
              <a:buAutoNum type="arabicPeriod"/>
              <a:tabLst>
                <a:tab pos="169545" algn="l"/>
              </a:tabLst>
            </a:pPr>
            <a:r>
              <a:rPr sz="900" spc="-5" dirty="0">
                <a:solidFill>
                  <a:srgbClr val="231F20"/>
                </a:solidFill>
                <a:latin typeface="Arial Narrow"/>
                <a:cs typeface="Arial Narrow"/>
              </a:rPr>
              <a:t>Legen </a:t>
            </a:r>
            <a:r>
              <a:rPr sz="900" dirty="0">
                <a:solidFill>
                  <a:srgbClr val="231F20"/>
                </a:solidFill>
                <a:latin typeface="Arial Narrow"/>
                <a:cs typeface="Arial Narrow"/>
              </a:rPr>
              <a:t>Sie </a:t>
            </a:r>
            <a:r>
              <a:rPr sz="900" spc="-5" dirty="0">
                <a:solidFill>
                  <a:srgbClr val="231F20"/>
                </a:solidFill>
                <a:latin typeface="Arial Narrow"/>
                <a:cs typeface="Arial Narrow"/>
              </a:rPr>
              <a:t>den </a:t>
            </a:r>
            <a:r>
              <a:rPr sz="900" dirty="0">
                <a:solidFill>
                  <a:srgbClr val="231F20"/>
                </a:solidFill>
                <a:latin typeface="Arial Narrow"/>
                <a:cs typeface="Arial Narrow"/>
              </a:rPr>
              <a:t>Bladder </a:t>
            </a:r>
            <a:r>
              <a:rPr sz="900" spc="-5" dirty="0">
                <a:solidFill>
                  <a:srgbClr val="231F20"/>
                </a:solidFill>
                <a:latin typeface="Arial Narrow"/>
                <a:cs typeface="Arial Narrow"/>
              </a:rPr>
              <a:t>und die </a:t>
            </a:r>
            <a:r>
              <a:rPr sz="900" dirty="0">
                <a:solidFill>
                  <a:srgbClr val="231F20"/>
                </a:solidFill>
                <a:latin typeface="Arial Narrow"/>
                <a:cs typeface="Arial Narrow"/>
              </a:rPr>
              <a:t>Whirlpool-Abdeckung </a:t>
            </a:r>
            <a:r>
              <a:rPr sz="900" spc="-5" dirty="0">
                <a:solidFill>
                  <a:srgbClr val="231F20"/>
                </a:solidFill>
                <a:latin typeface="Arial Narrow"/>
                <a:cs typeface="Arial Narrow"/>
              </a:rPr>
              <a:t>über die </a:t>
            </a:r>
            <a:r>
              <a:rPr sz="900" dirty="0">
                <a:solidFill>
                  <a:srgbClr val="231F20"/>
                </a:solidFill>
                <a:latin typeface="Arial Narrow"/>
                <a:cs typeface="Arial Narrow"/>
              </a:rPr>
              <a:t>Whirlpool-Wanne </a:t>
            </a:r>
            <a:r>
              <a:rPr sz="900" spc="-5" dirty="0">
                <a:solidFill>
                  <a:srgbClr val="231F20"/>
                </a:solidFill>
                <a:latin typeface="Arial Narrow"/>
                <a:cs typeface="Arial Narrow"/>
              </a:rPr>
              <a:t>und vergewissern </a:t>
            </a:r>
            <a:r>
              <a:rPr sz="900" dirty="0">
                <a:solidFill>
                  <a:srgbClr val="231F20"/>
                </a:solidFill>
                <a:latin typeface="Arial Narrow"/>
                <a:cs typeface="Arial Narrow"/>
              </a:rPr>
              <a:t>Sie </a:t>
            </a:r>
            <a:r>
              <a:rPr sz="900" spc="-5" dirty="0">
                <a:solidFill>
                  <a:srgbClr val="231F20"/>
                </a:solidFill>
                <a:latin typeface="Arial Narrow"/>
                <a:cs typeface="Arial Narrow"/>
              </a:rPr>
              <a:t>sich, dass die </a:t>
            </a:r>
            <a:r>
              <a:rPr sz="900" dirty="0">
                <a:solidFill>
                  <a:srgbClr val="231F20"/>
                </a:solidFill>
                <a:latin typeface="Arial Narrow"/>
                <a:cs typeface="Arial Narrow"/>
              </a:rPr>
              <a:t>Schnallen </a:t>
            </a:r>
            <a:r>
              <a:rPr sz="900" spc="-5" dirty="0">
                <a:solidFill>
                  <a:srgbClr val="231F20"/>
                </a:solidFill>
                <a:latin typeface="Arial Narrow"/>
                <a:cs typeface="Arial Narrow"/>
              </a:rPr>
              <a:t>der </a:t>
            </a:r>
            <a:r>
              <a:rPr sz="900" dirty="0">
                <a:solidFill>
                  <a:srgbClr val="231F20"/>
                </a:solidFill>
                <a:latin typeface="Arial Narrow"/>
                <a:cs typeface="Arial Narrow"/>
              </a:rPr>
              <a:t>Whirlpool-Abdeck  </a:t>
            </a:r>
            <a:r>
              <a:rPr sz="900" spc="-5" dirty="0">
                <a:solidFill>
                  <a:srgbClr val="231F20"/>
                </a:solidFill>
                <a:latin typeface="Arial Narrow"/>
                <a:cs typeface="Arial Narrow"/>
              </a:rPr>
              <a:t>ung mit dem mitgelieferten </a:t>
            </a:r>
            <a:r>
              <a:rPr sz="900" dirty="0">
                <a:solidFill>
                  <a:srgbClr val="231F20"/>
                </a:solidFill>
                <a:latin typeface="Arial Narrow"/>
                <a:cs typeface="Arial Narrow"/>
              </a:rPr>
              <a:t>Schlüssel </a:t>
            </a:r>
            <a:r>
              <a:rPr sz="900" spc="-5" dirty="0">
                <a:solidFill>
                  <a:srgbClr val="231F20"/>
                </a:solidFill>
                <a:latin typeface="Arial Narrow"/>
                <a:cs typeface="Arial Narrow"/>
              </a:rPr>
              <a:t>verschlossen </a:t>
            </a:r>
            <a:r>
              <a:rPr sz="900" dirty="0">
                <a:solidFill>
                  <a:srgbClr val="231F20"/>
                </a:solidFill>
                <a:latin typeface="Arial Narrow"/>
                <a:cs typeface="Arial Narrow"/>
              </a:rPr>
              <a:t>werden, </a:t>
            </a:r>
            <a:r>
              <a:rPr sz="900" spc="-5" dirty="0">
                <a:solidFill>
                  <a:srgbClr val="231F20"/>
                </a:solidFill>
                <a:latin typeface="Arial Narrow"/>
                <a:cs typeface="Arial Narrow"/>
              </a:rPr>
              <a:t>nachdem </a:t>
            </a:r>
            <a:r>
              <a:rPr sz="900" dirty="0">
                <a:solidFill>
                  <a:srgbClr val="231F20"/>
                </a:solidFill>
                <a:latin typeface="Arial Narrow"/>
                <a:cs typeface="Arial Narrow"/>
              </a:rPr>
              <a:t>Sie </a:t>
            </a:r>
            <a:r>
              <a:rPr sz="900" spc="-5" dirty="0">
                <a:solidFill>
                  <a:srgbClr val="231F20"/>
                </a:solidFill>
                <a:latin typeface="Arial Narrow"/>
                <a:cs typeface="Arial Narrow"/>
              </a:rPr>
              <a:t>die Gurte der </a:t>
            </a:r>
            <a:r>
              <a:rPr sz="900" dirty="0">
                <a:solidFill>
                  <a:srgbClr val="231F20"/>
                </a:solidFill>
                <a:latin typeface="Arial Narrow"/>
                <a:cs typeface="Arial Narrow"/>
              </a:rPr>
              <a:t>Schnallen festgezogen</a:t>
            </a:r>
            <a:r>
              <a:rPr sz="900" spc="-20" dirty="0">
                <a:solidFill>
                  <a:srgbClr val="231F20"/>
                </a:solidFill>
                <a:latin typeface="Arial Narrow"/>
                <a:cs typeface="Arial Narrow"/>
              </a:rPr>
              <a:t> </a:t>
            </a:r>
            <a:r>
              <a:rPr sz="900" dirty="0">
                <a:solidFill>
                  <a:srgbClr val="231F20"/>
                </a:solidFill>
                <a:latin typeface="Arial Narrow"/>
                <a:cs typeface="Arial Narrow"/>
              </a:rPr>
              <a:t>haben.</a:t>
            </a:r>
            <a:endParaRPr sz="900">
              <a:latin typeface="Arial Narrow"/>
              <a:cs typeface="Arial Narrow"/>
            </a:endParaRPr>
          </a:p>
          <a:p>
            <a:pPr marL="168910" marR="5080" indent="-156845">
              <a:lnSpc>
                <a:spcPct val="111100"/>
              </a:lnSpc>
              <a:spcBef>
                <a:spcPts val="200"/>
              </a:spcBef>
              <a:buAutoNum type="arabicPeriod"/>
              <a:tabLst>
                <a:tab pos="169545" algn="l"/>
              </a:tabLst>
            </a:pPr>
            <a:r>
              <a:rPr sz="900" dirty="0">
                <a:solidFill>
                  <a:srgbClr val="231F20"/>
                </a:solidFill>
                <a:latin typeface="Arial Narrow"/>
                <a:cs typeface="Arial Narrow"/>
              </a:rPr>
              <a:t>Vergewissern Sie </a:t>
            </a:r>
            <a:r>
              <a:rPr sz="900" spc="-5" dirty="0">
                <a:solidFill>
                  <a:srgbClr val="231F20"/>
                </a:solidFill>
                <a:latin typeface="Arial Narrow"/>
                <a:cs typeface="Arial Narrow"/>
              </a:rPr>
              <a:t>sich, dass der </a:t>
            </a:r>
            <a:r>
              <a:rPr sz="900" dirty="0">
                <a:solidFill>
                  <a:srgbClr val="231F20"/>
                </a:solidFill>
                <a:latin typeface="Arial Narrow"/>
                <a:cs typeface="Arial Narrow"/>
              </a:rPr>
              <a:t>Whirlpool </a:t>
            </a:r>
            <a:r>
              <a:rPr sz="900" spc="-5" dirty="0">
                <a:solidFill>
                  <a:srgbClr val="231F20"/>
                </a:solidFill>
                <a:latin typeface="Arial Narrow"/>
                <a:cs typeface="Arial Narrow"/>
              </a:rPr>
              <a:t>an eine </a:t>
            </a:r>
            <a:r>
              <a:rPr sz="900" dirty="0">
                <a:solidFill>
                  <a:srgbClr val="231F20"/>
                </a:solidFill>
                <a:latin typeface="Arial Narrow"/>
                <a:cs typeface="Arial Narrow"/>
              </a:rPr>
              <a:t>Steckdose </a:t>
            </a:r>
            <a:r>
              <a:rPr sz="900" spc="-5" dirty="0">
                <a:solidFill>
                  <a:srgbClr val="231F20"/>
                </a:solidFill>
                <a:latin typeface="Arial Narrow"/>
                <a:cs typeface="Arial Narrow"/>
              </a:rPr>
              <a:t>angeschlossen ist, und lesen </a:t>
            </a:r>
            <a:r>
              <a:rPr sz="900" dirty="0">
                <a:solidFill>
                  <a:srgbClr val="231F20"/>
                </a:solidFill>
                <a:latin typeface="Arial Narrow"/>
                <a:cs typeface="Arial Narrow"/>
              </a:rPr>
              <a:t>Sie </a:t>
            </a:r>
            <a:r>
              <a:rPr sz="900" spc="-5" dirty="0">
                <a:solidFill>
                  <a:srgbClr val="231F20"/>
                </a:solidFill>
                <a:latin typeface="Arial Narrow"/>
                <a:cs typeface="Arial Narrow"/>
              </a:rPr>
              <a:t>den </a:t>
            </a:r>
            <a:r>
              <a:rPr sz="900" dirty="0">
                <a:solidFill>
                  <a:srgbClr val="231F20"/>
                </a:solidFill>
                <a:latin typeface="Arial Narrow"/>
                <a:cs typeface="Arial Narrow"/>
              </a:rPr>
              <a:t>Abschnitt </a:t>
            </a:r>
            <a:r>
              <a:rPr sz="900" spc="-5" dirty="0">
                <a:solidFill>
                  <a:srgbClr val="231F20"/>
                </a:solidFill>
                <a:latin typeface="Arial Narrow"/>
                <a:cs typeface="Arial Narrow"/>
              </a:rPr>
              <a:t>„ALL-IN-ONE-BEDIENFELD“ </a:t>
            </a:r>
            <a:r>
              <a:rPr sz="900" dirty="0">
                <a:solidFill>
                  <a:srgbClr val="231F20"/>
                </a:solidFill>
                <a:latin typeface="Arial Narrow"/>
                <a:cs typeface="Arial Narrow"/>
              </a:rPr>
              <a:t>für weitere  Einzelheiten </a:t>
            </a:r>
            <a:r>
              <a:rPr sz="900" spc="-5" dirty="0">
                <a:solidFill>
                  <a:srgbClr val="231F20"/>
                </a:solidFill>
                <a:latin typeface="Arial Narrow"/>
                <a:cs typeface="Arial Narrow"/>
              </a:rPr>
              <a:t>zum</a:t>
            </a:r>
            <a:r>
              <a:rPr sz="900" spc="-10" dirty="0">
                <a:solidFill>
                  <a:srgbClr val="231F20"/>
                </a:solidFill>
                <a:latin typeface="Arial Narrow"/>
                <a:cs typeface="Arial Narrow"/>
              </a:rPr>
              <a:t> </a:t>
            </a:r>
            <a:r>
              <a:rPr sz="900" dirty="0">
                <a:solidFill>
                  <a:srgbClr val="231F20"/>
                </a:solidFill>
                <a:latin typeface="Arial Narrow"/>
                <a:cs typeface="Arial Narrow"/>
              </a:rPr>
              <a:t>Betrieb.</a:t>
            </a:r>
            <a:endParaRPr sz="900">
              <a:latin typeface="Arial Narrow"/>
              <a:cs typeface="Arial Narrow"/>
            </a:endParaRPr>
          </a:p>
          <a:p>
            <a:pPr marL="12700">
              <a:lnSpc>
                <a:spcPct val="100000"/>
              </a:lnSpc>
              <a:spcBef>
                <a:spcPts val="120"/>
              </a:spcBef>
            </a:pPr>
            <a:r>
              <a:rPr sz="900" b="1" dirty="0">
                <a:solidFill>
                  <a:srgbClr val="231F20"/>
                </a:solidFill>
                <a:latin typeface="Arial Narrow"/>
                <a:cs typeface="Arial Narrow"/>
              </a:rPr>
              <a:t>Anmerkung: </a:t>
            </a:r>
            <a:r>
              <a:rPr sz="900" spc="-5" dirty="0">
                <a:solidFill>
                  <a:srgbClr val="231F20"/>
                </a:solidFill>
                <a:latin typeface="Arial Narrow"/>
                <a:cs typeface="Arial Narrow"/>
              </a:rPr>
              <a:t>Lassen </a:t>
            </a:r>
            <a:r>
              <a:rPr sz="900" dirty="0">
                <a:solidFill>
                  <a:srgbClr val="231F20"/>
                </a:solidFill>
                <a:latin typeface="Arial Narrow"/>
                <a:cs typeface="Arial Narrow"/>
              </a:rPr>
              <a:t>Sie </a:t>
            </a:r>
            <a:r>
              <a:rPr sz="900" spc="-5" dirty="0">
                <a:solidFill>
                  <a:srgbClr val="231F20"/>
                </a:solidFill>
                <a:latin typeface="Arial Narrow"/>
                <a:cs typeface="Arial Narrow"/>
              </a:rPr>
              <a:t>die </a:t>
            </a:r>
            <a:r>
              <a:rPr sz="900" dirty="0">
                <a:solidFill>
                  <a:srgbClr val="231F20"/>
                </a:solidFill>
                <a:latin typeface="Arial Narrow"/>
                <a:cs typeface="Arial Narrow"/>
              </a:rPr>
              <a:t>Abdeckung </a:t>
            </a:r>
            <a:r>
              <a:rPr sz="900" spc="-5" dirty="0">
                <a:solidFill>
                  <a:srgbClr val="231F20"/>
                </a:solidFill>
                <a:latin typeface="Arial Narrow"/>
                <a:cs typeface="Arial Narrow"/>
              </a:rPr>
              <a:t>des </a:t>
            </a:r>
            <a:r>
              <a:rPr sz="900" dirty="0">
                <a:solidFill>
                  <a:srgbClr val="231F20"/>
                </a:solidFill>
                <a:latin typeface="Arial Narrow"/>
                <a:cs typeface="Arial Narrow"/>
              </a:rPr>
              <a:t>Whirlpools </a:t>
            </a:r>
            <a:r>
              <a:rPr sz="900" spc="-5" dirty="0">
                <a:solidFill>
                  <a:srgbClr val="231F20"/>
                </a:solidFill>
                <a:latin typeface="Arial Narrow"/>
                <a:cs typeface="Arial Narrow"/>
              </a:rPr>
              <a:t>immer zu, um den </a:t>
            </a:r>
            <a:r>
              <a:rPr sz="900" dirty="0">
                <a:solidFill>
                  <a:srgbClr val="231F20"/>
                </a:solidFill>
                <a:latin typeface="Arial Narrow"/>
                <a:cs typeface="Arial Narrow"/>
              </a:rPr>
              <a:t>Wärmeverlust </a:t>
            </a:r>
            <a:r>
              <a:rPr sz="900" spc="-5" dirty="0">
                <a:solidFill>
                  <a:srgbClr val="231F20"/>
                </a:solidFill>
                <a:latin typeface="Arial Narrow"/>
                <a:cs typeface="Arial Narrow"/>
              </a:rPr>
              <a:t>beim </a:t>
            </a:r>
            <a:r>
              <a:rPr sz="900" dirty="0">
                <a:solidFill>
                  <a:srgbClr val="231F20"/>
                </a:solidFill>
                <a:latin typeface="Arial Narrow"/>
                <a:cs typeface="Arial Narrow"/>
              </a:rPr>
              <a:t>Erwärmen </a:t>
            </a:r>
            <a:r>
              <a:rPr sz="900" spc="-5" dirty="0">
                <a:solidFill>
                  <a:srgbClr val="231F20"/>
                </a:solidFill>
                <a:latin typeface="Arial Narrow"/>
                <a:cs typeface="Arial Narrow"/>
              </a:rPr>
              <a:t>des </a:t>
            </a:r>
            <a:r>
              <a:rPr sz="900" dirty="0">
                <a:solidFill>
                  <a:srgbClr val="231F20"/>
                </a:solidFill>
                <a:latin typeface="Arial Narrow"/>
                <a:cs typeface="Arial Narrow"/>
              </a:rPr>
              <a:t>Wassers </a:t>
            </a:r>
            <a:r>
              <a:rPr sz="900" spc="-5" dirty="0">
                <a:solidFill>
                  <a:srgbClr val="231F20"/>
                </a:solidFill>
                <a:latin typeface="Arial Narrow"/>
                <a:cs typeface="Arial Narrow"/>
              </a:rPr>
              <a:t>zu</a:t>
            </a:r>
            <a:r>
              <a:rPr sz="900" spc="-25" dirty="0">
                <a:solidFill>
                  <a:srgbClr val="231F20"/>
                </a:solidFill>
                <a:latin typeface="Arial Narrow"/>
                <a:cs typeface="Arial Narrow"/>
              </a:rPr>
              <a:t> </a:t>
            </a:r>
            <a:r>
              <a:rPr sz="900" spc="-5" dirty="0">
                <a:solidFill>
                  <a:srgbClr val="231F20"/>
                </a:solidFill>
                <a:latin typeface="Arial Narrow"/>
                <a:cs typeface="Arial Narrow"/>
              </a:rPr>
              <a:t>minimieren.</a:t>
            </a:r>
            <a:endParaRPr sz="900">
              <a:latin typeface="Arial Narrow"/>
              <a:cs typeface="Arial Narrow"/>
            </a:endParaRPr>
          </a:p>
        </p:txBody>
      </p:sp>
      <p:sp>
        <p:nvSpPr>
          <p:cNvPr id="4" name="object 4"/>
          <p:cNvSpPr/>
          <p:nvPr/>
        </p:nvSpPr>
        <p:spPr>
          <a:xfrm>
            <a:off x="4468995" y="6769650"/>
            <a:ext cx="638752" cy="646214"/>
          </a:xfrm>
          <a:prstGeom prst="rect">
            <a:avLst/>
          </a:prstGeom>
          <a:blipFill>
            <a:blip r:embed="rId2" cstate="print"/>
            <a:stretch>
              <a:fillRect/>
            </a:stretch>
          </a:blipFill>
        </p:spPr>
        <p:txBody>
          <a:bodyPr wrap="square" lIns="0" tIns="0" rIns="0" bIns="0" rtlCol="0"/>
          <a:lstStyle/>
          <a:p>
            <a:endParaRPr/>
          </a:p>
        </p:txBody>
      </p:sp>
      <p:sp>
        <p:nvSpPr>
          <p:cNvPr id="5" name="object 5"/>
          <p:cNvSpPr/>
          <p:nvPr/>
        </p:nvSpPr>
        <p:spPr>
          <a:xfrm>
            <a:off x="4768059" y="7041070"/>
            <a:ext cx="121258" cy="109516"/>
          </a:xfrm>
          <a:prstGeom prst="rect">
            <a:avLst/>
          </a:prstGeom>
          <a:blipFill>
            <a:blip r:embed="rId3" cstate="print"/>
            <a:stretch>
              <a:fillRect/>
            </a:stretch>
          </a:blipFill>
        </p:spPr>
        <p:txBody>
          <a:bodyPr wrap="square" lIns="0" tIns="0" rIns="0" bIns="0" rtlCol="0"/>
          <a:lstStyle/>
          <a:p>
            <a:endParaRPr/>
          </a:p>
        </p:txBody>
      </p:sp>
      <p:sp>
        <p:nvSpPr>
          <p:cNvPr id="6" name="object 6"/>
          <p:cNvSpPr/>
          <p:nvPr/>
        </p:nvSpPr>
        <p:spPr>
          <a:xfrm>
            <a:off x="4426348" y="6757225"/>
            <a:ext cx="770821" cy="825660"/>
          </a:xfrm>
          <a:prstGeom prst="rect">
            <a:avLst/>
          </a:prstGeom>
          <a:blipFill>
            <a:blip r:embed="rId4" cstate="print"/>
            <a:stretch>
              <a:fillRect/>
            </a:stretch>
          </a:blipFill>
        </p:spPr>
        <p:txBody>
          <a:bodyPr wrap="square" lIns="0" tIns="0" rIns="0" bIns="0" rtlCol="0"/>
          <a:lstStyle/>
          <a:p>
            <a:endParaRPr/>
          </a:p>
        </p:txBody>
      </p:sp>
      <p:sp>
        <p:nvSpPr>
          <p:cNvPr id="7" name="object 7"/>
          <p:cNvSpPr/>
          <p:nvPr/>
        </p:nvSpPr>
        <p:spPr>
          <a:xfrm>
            <a:off x="909375" y="4592282"/>
            <a:ext cx="1765682" cy="1416234"/>
          </a:xfrm>
          <a:prstGeom prst="rect">
            <a:avLst/>
          </a:prstGeom>
          <a:blipFill>
            <a:blip r:embed="rId5" cstate="print"/>
            <a:stretch>
              <a:fillRect/>
            </a:stretch>
          </a:blipFill>
        </p:spPr>
        <p:txBody>
          <a:bodyPr wrap="square" lIns="0" tIns="0" rIns="0" bIns="0" rtlCol="0"/>
          <a:lstStyle/>
          <a:p>
            <a:endParaRPr/>
          </a:p>
        </p:txBody>
      </p:sp>
      <p:sp>
        <p:nvSpPr>
          <p:cNvPr id="8" name="object 8"/>
          <p:cNvSpPr/>
          <p:nvPr/>
        </p:nvSpPr>
        <p:spPr>
          <a:xfrm>
            <a:off x="5913961" y="5046434"/>
            <a:ext cx="402066" cy="409875"/>
          </a:xfrm>
          <a:prstGeom prst="rect">
            <a:avLst/>
          </a:prstGeom>
          <a:blipFill>
            <a:blip r:embed="rId6" cstate="print"/>
            <a:stretch>
              <a:fillRect/>
            </a:stretch>
          </a:blipFill>
        </p:spPr>
        <p:txBody>
          <a:bodyPr wrap="square" lIns="0" tIns="0" rIns="0" bIns="0" rtlCol="0"/>
          <a:lstStyle/>
          <a:p>
            <a:endParaRPr/>
          </a:p>
        </p:txBody>
      </p:sp>
      <p:sp>
        <p:nvSpPr>
          <p:cNvPr id="9" name="object 9"/>
          <p:cNvSpPr/>
          <p:nvPr/>
        </p:nvSpPr>
        <p:spPr>
          <a:xfrm>
            <a:off x="4921737" y="4592802"/>
            <a:ext cx="1595161" cy="1414957"/>
          </a:xfrm>
          <a:prstGeom prst="rect">
            <a:avLst/>
          </a:prstGeom>
          <a:blipFill>
            <a:blip r:embed="rId7" cstate="print"/>
            <a:stretch>
              <a:fillRect/>
            </a:stretch>
          </a:blipFill>
        </p:spPr>
        <p:txBody>
          <a:bodyPr wrap="square" lIns="0" tIns="0" rIns="0" bIns="0" rtlCol="0"/>
          <a:lstStyle/>
          <a:p>
            <a:endParaRPr/>
          </a:p>
        </p:txBody>
      </p:sp>
      <p:sp>
        <p:nvSpPr>
          <p:cNvPr id="10" name="object 10"/>
          <p:cNvSpPr/>
          <p:nvPr/>
        </p:nvSpPr>
        <p:spPr>
          <a:xfrm>
            <a:off x="3818096" y="5008450"/>
            <a:ext cx="71755" cy="791210"/>
          </a:xfrm>
          <a:custGeom>
            <a:avLst/>
            <a:gdLst/>
            <a:ahLst/>
            <a:cxnLst/>
            <a:rect l="l" t="t" r="r" b="b"/>
            <a:pathLst>
              <a:path w="71754" h="791210">
                <a:moveTo>
                  <a:pt x="2222" y="0"/>
                </a:moveTo>
                <a:lnTo>
                  <a:pt x="37710" y="54070"/>
                </a:lnTo>
                <a:lnTo>
                  <a:pt x="47458" y="93105"/>
                </a:lnTo>
                <a:lnTo>
                  <a:pt x="55838" y="140782"/>
                </a:lnTo>
                <a:lnTo>
                  <a:pt x="62653" y="195983"/>
                </a:lnTo>
                <a:lnTo>
                  <a:pt x="67707" y="257591"/>
                </a:lnTo>
                <a:lnTo>
                  <a:pt x="70802" y="324487"/>
                </a:lnTo>
                <a:lnTo>
                  <a:pt x="71742" y="395554"/>
                </a:lnTo>
                <a:lnTo>
                  <a:pt x="70409" y="466618"/>
                </a:lnTo>
                <a:lnTo>
                  <a:pt x="66944" y="533499"/>
                </a:lnTo>
                <a:lnTo>
                  <a:pt x="61549" y="595080"/>
                </a:lnTo>
                <a:lnTo>
                  <a:pt x="54427" y="650245"/>
                </a:lnTo>
                <a:lnTo>
                  <a:pt x="45781" y="697878"/>
                </a:lnTo>
                <a:lnTo>
                  <a:pt x="35812" y="736861"/>
                </a:lnTo>
                <a:lnTo>
                  <a:pt x="12719" y="784415"/>
                </a:lnTo>
                <a:lnTo>
                  <a:pt x="0" y="790752"/>
                </a:lnTo>
              </a:path>
            </a:pathLst>
          </a:custGeom>
          <a:ln w="6451">
            <a:solidFill>
              <a:srgbClr val="231F20"/>
            </a:solidFill>
          </a:ln>
        </p:spPr>
        <p:txBody>
          <a:bodyPr wrap="square" lIns="0" tIns="0" rIns="0" bIns="0" rtlCol="0"/>
          <a:lstStyle/>
          <a:p>
            <a:endParaRPr/>
          </a:p>
        </p:txBody>
      </p:sp>
      <p:sp>
        <p:nvSpPr>
          <p:cNvPr id="11" name="object 11"/>
          <p:cNvSpPr/>
          <p:nvPr/>
        </p:nvSpPr>
        <p:spPr>
          <a:xfrm>
            <a:off x="3803352" y="5016418"/>
            <a:ext cx="52705" cy="774065"/>
          </a:xfrm>
          <a:custGeom>
            <a:avLst/>
            <a:gdLst/>
            <a:ahLst/>
            <a:cxnLst/>
            <a:rect l="l" t="t" r="r" b="b"/>
            <a:pathLst>
              <a:path w="52704" h="774064">
                <a:moveTo>
                  <a:pt x="1562" y="0"/>
                </a:moveTo>
                <a:lnTo>
                  <a:pt x="22023" y="49271"/>
                </a:lnTo>
                <a:lnTo>
                  <a:pt x="30741" y="88472"/>
                </a:lnTo>
                <a:lnTo>
                  <a:pt x="38222" y="135964"/>
                </a:lnTo>
                <a:lnTo>
                  <a:pt x="44293" y="190680"/>
                </a:lnTo>
                <a:lnTo>
                  <a:pt x="48784" y="251554"/>
                </a:lnTo>
                <a:lnTo>
                  <a:pt x="51522" y="317521"/>
                </a:lnTo>
                <a:lnTo>
                  <a:pt x="52336" y="387515"/>
                </a:lnTo>
                <a:lnTo>
                  <a:pt x="51139" y="457045"/>
                </a:lnTo>
                <a:lnTo>
                  <a:pt x="48072" y="522599"/>
                </a:lnTo>
                <a:lnTo>
                  <a:pt x="43305" y="583133"/>
                </a:lnTo>
                <a:lnTo>
                  <a:pt x="37012" y="637601"/>
                </a:lnTo>
                <a:lnTo>
                  <a:pt x="29363" y="684962"/>
                </a:lnTo>
                <a:lnTo>
                  <a:pt x="20530" y="724169"/>
                </a:lnTo>
                <a:lnTo>
                  <a:pt x="10685" y="754180"/>
                </a:lnTo>
                <a:lnTo>
                  <a:pt x="0" y="773950"/>
                </a:lnTo>
              </a:path>
            </a:pathLst>
          </a:custGeom>
          <a:ln w="6451">
            <a:solidFill>
              <a:srgbClr val="231F20"/>
            </a:solidFill>
          </a:ln>
        </p:spPr>
        <p:txBody>
          <a:bodyPr wrap="square" lIns="0" tIns="0" rIns="0" bIns="0" rtlCol="0"/>
          <a:lstStyle/>
          <a:p>
            <a:endParaRPr/>
          </a:p>
        </p:txBody>
      </p:sp>
      <p:sp>
        <p:nvSpPr>
          <p:cNvPr id="12" name="object 12"/>
          <p:cNvSpPr/>
          <p:nvPr/>
        </p:nvSpPr>
        <p:spPr>
          <a:xfrm>
            <a:off x="3725857" y="5008372"/>
            <a:ext cx="79375" cy="791210"/>
          </a:xfrm>
          <a:custGeom>
            <a:avLst/>
            <a:gdLst/>
            <a:ahLst/>
            <a:cxnLst/>
            <a:rect l="l" t="t" r="r" b="b"/>
            <a:pathLst>
              <a:path w="79375" h="791210">
                <a:moveTo>
                  <a:pt x="77495" y="782002"/>
                </a:moveTo>
                <a:lnTo>
                  <a:pt x="73024" y="787768"/>
                </a:lnTo>
                <a:lnTo>
                  <a:pt x="68491" y="790790"/>
                </a:lnTo>
                <a:lnTo>
                  <a:pt x="63804" y="790790"/>
                </a:lnTo>
                <a:lnTo>
                  <a:pt x="31198" y="736693"/>
                </a:lnTo>
                <a:lnTo>
                  <a:pt x="22248" y="697654"/>
                </a:lnTo>
                <a:lnTo>
                  <a:pt x="14557" y="649975"/>
                </a:lnTo>
                <a:lnTo>
                  <a:pt x="8306" y="594774"/>
                </a:lnTo>
                <a:lnTo>
                  <a:pt x="3676" y="533167"/>
                </a:lnTo>
                <a:lnTo>
                  <a:pt x="847" y="466274"/>
                </a:lnTo>
                <a:lnTo>
                  <a:pt x="0" y="395211"/>
                </a:lnTo>
                <a:lnTo>
                  <a:pt x="1240" y="324139"/>
                </a:lnTo>
                <a:lnTo>
                  <a:pt x="4440" y="257252"/>
                </a:lnTo>
                <a:lnTo>
                  <a:pt x="9413" y="195667"/>
                </a:lnTo>
                <a:lnTo>
                  <a:pt x="15971" y="140499"/>
                </a:lnTo>
                <a:lnTo>
                  <a:pt x="23928" y="92866"/>
                </a:lnTo>
                <a:lnTo>
                  <a:pt x="33098" y="53883"/>
                </a:lnTo>
                <a:lnTo>
                  <a:pt x="54327" y="6333"/>
                </a:lnTo>
                <a:lnTo>
                  <a:pt x="66014" y="0"/>
                </a:lnTo>
                <a:lnTo>
                  <a:pt x="67843" y="0"/>
                </a:lnTo>
                <a:lnTo>
                  <a:pt x="69684" y="469"/>
                </a:lnTo>
                <a:lnTo>
                  <a:pt x="71462" y="1384"/>
                </a:lnTo>
                <a:lnTo>
                  <a:pt x="74040" y="2705"/>
                </a:lnTo>
                <a:lnTo>
                  <a:pt x="76580" y="4952"/>
                </a:lnTo>
                <a:lnTo>
                  <a:pt x="79057" y="8051"/>
                </a:lnTo>
              </a:path>
            </a:pathLst>
          </a:custGeom>
          <a:ln w="6451">
            <a:solidFill>
              <a:srgbClr val="231F20"/>
            </a:solidFill>
          </a:ln>
        </p:spPr>
        <p:txBody>
          <a:bodyPr wrap="square" lIns="0" tIns="0" rIns="0" bIns="0" rtlCol="0"/>
          <a:lstStyle/>
          <a:p>
            <a:endParaRPr/>
          </a:p>
        </p:txBody>
      </p:sp>
      <p:sp>
        <p:nvSpPr>
          <p:cNvPr id="13" name="object 13"/>
          <p:cNvSpPr/>
          <p:nvPr/>
        </p:nvSpPr>
        <p:spPr>
          <a:xfrm>
            <a:off x="4224317" y="5009647"/>
            <a:ext cx="145415" cy="791210"/>
          </a:xfrm>
          <a:custGeom>
            <a:avLst/>
            <a:gdLst/>
            <a:ahLst/>
            <a:cxnLst/>
            <a:rect l="l" t="t" r="r" b="b"/>
            <a:pathLst>
              <a:path w="145414" h="791210">
                <a:moveTo>
                  <a:pt x="1422" y="30949"/>
                </a:moveTo>
                <a:lnTo>
                  <a:pt x="11048" y="17664"/>
                </a:lnTo>
                <a:lnTo>
                  <a:pt x="21059" y="7945"/>
                </a:lnTo>
                <a:lnTo>
                  <a:pt x="31419" y="1990"/>
                </a:lnTo>
                <a:lnTo>
                  <a:pt x="42087" y="0"/>
                </a:lnTo>
                <a:lnTo>
                  <a:pt x="60795" y="6419"/>
                </a:lnTo>
                <a:lnTo>
                  <a:pt x="94518" y="54120"/>
                </a:lnTo>
                <a:lnTo>
                  <a:pt x="108950" y="93167"/>
                </a:lnTo>
                <a:lnTo>
                  <a:pt x="121374" y="140856"/>
                </a:lnTo>
                <a:lnTo>
                  <a:pt x="131499" y="196069"/>
                </a:lnTo>
                <a:lnTo>
                  <a:pt x="139033" y="257689"/>
                </a:lnTo>
                <a:lnTo>
                  <a:pt x="143684" y="324598"/>
                </a:lnTo>
                <a:lnTo>
                  <a:pt x="145161" y="395681"/>
                </a:lnTo>
                <a:lnTo>
                  <a:pt x="143280" y="466746"/>
                </a:lnTo>
                <a:lnTo>
                  <a:pt x="138252" y="533621"/>
                </a:lnTo>
                <a:lnTo>
                  <a:pt x="130373" y="595192"/>
                </a:lnTo>
                <a:lnTo>
                  <a:pt x="119941" y="650343"/>
                </a:lnTo>
                <a:lnTo>
                  <a:pt x="107252" y="697960"/>
                </a:lnTo>
                <a:lnTo>
                  <a:pt x="92604" y="736927"/>
                </a:lnTo>
                <a:lnTo>
                  <a:pt x="58620" y="784451"/>
                </a:lnTo>
                <a:lnTo>
                  <a:pt x="39878" y="790778"/>
                </a:lnTo>
                <a:lnTo>
                  <a:pt x="29401" y="788767"/>
                </a:lnTo>
                <a:lnTo>
                  <a:pt x="19229" y="782918"/>
                </a:lnTo>
                <a:lnTo>
                  <a:pt x="9411" y="773424"/>
                </a:lnTo>
                <a:lnTo>
                  <a:pt x="0" y="760476"/>
                </a:lnTo>
              </a:path>
            </a:pathLst>
          </a:custGeom>
          <a:ln w="6451">
            <a:solidFill>
              <a:srgbClr val="231F20"/>
            </a:solidFill>
          </a:ln>
        </p:spPr>
        <p:txBody>
          <a:bodyPr wrap="square" lIns="0" tIns="0" rIns="0" bIns="0" rtlCol="0"/>
          <a:lstStyle/>
          <a:p>
            <a:endParaRPr/>
          </a:p>
        </p:txBody>
      </p:sp>
      <p:sp>
        <p:nvSpPr>
          <p:cNvPr id="14" name="object 14"/>
          <p:cNvSpPr/>
          <p:nvPr/>
        </p:nvSpPr>
        <p:spPr>
          <a:xfrm>
            <a:off x="4244724" y="5016543"/>
            <a:ext cx="85725" cy="777240"/>
          </a:xfrm>
          <a:custGeom>
            <a:avLst/>
            <a:gdLst/>
            <a:ahLst/>
            <a:cxnLst/>
            <a:rect l="l" t="t" r="r" b="b"/>
            <a:pathLst>
              <a:path w="85725" h="777239">
                <a:moveTo>
                  <a:pt x="2184" y="0"/>
                </a:moveTo>
                <a:lnTo>
                  <a:pt x="35590" y="48299"/>
                </a:lnTo>
                <a:lnTo>
                  <a:pt x="49878" y="87410"/>
                </a:lnTo>
                <a:lnTo>
                  <a:pt x="62176" y="135032"/>
                </a:lnTo>
                <a:lnTo>
                  <a:pt x="72195" y="190067"/>
                </a:lnTo>
                <a:lnTo>
                  <a:pt x="79651" y="251417"/>
                </a:lnTo>
                <a:lnTo>
                  <a:pt x="84256" y="317984"/>
                </a:lnTo>
                <a:lnTo>
                  <a:pt x="85725" y="388670"/>
                </a:lnTo>
                <a:lnTo>
                  <a:pt x="83865" y="459335"/>
                </a:lnTo>
                <a:lnTo>
                  <a:pt x="78892" y="525866"/>
                </a:lnTo>
                <a:lnTo>
                  <a:pt x="71095" y="587167"/>
                </a:lnTo>
                <a:lnTo>
                  <a:pt x="60769" y="642140"/>
                </a:lnTo>
                <a:lnTo>
                  <a:pt x="48204" y="689690"/>
                </a:lnTo>
                <a:lnTo>
                  <a:pt x="33693" y="728720"/>
                </a:lnTo>
                <a:lnTo>
                  <a:pt x="17527" y="758133"/>
                </a:lnTo>
                <a:lnTo>
                  <a:pt x="0" y="776833"/>
                </a:lnTo>
              </a:path>
            </a:pathLst>
          </a:custGeom>
          <a:ln w="6451">
            <a:solidFill>
              <a:srgbClr val="231F20"/>
            </a:solidFill>
          </a:ln>
        </p:spPr>
        <p:txBody>
          <a:bodyPr wrap="square" lIns="0" tIns="0" rIns="0" bIns="0" rtlCol="0"/>
          <a:lstStyle/>
          <a:p>
            <a:endParaRPr/>
          </a:p>
        </p:txBody>
      </p:sp>
      <p:sp>
        <p:nvSpPr>
          <p:cNvPr id="15" name="object 15"/>
          <p:cNvSpPr/>
          <p:nvPr/>
        </p:nvSpPr>
        <p:spPr>
          <a:xfrm>
            <a:off x="3766339" y="5224667"/>
            <a:ext cx="53340" cy="358140"/>
          </a:xfrm>
          <a:custGeom>
            <a:avLst/>
            <a:gdLst/>
            <a:ahLst/>
            <a:cxnLst/>
            <a:rect l="l" t="t" r="r" b="b"/>
            <a:pathLst>
              <a:path w="53339" h="358139">
                <a:moveTo>
                  <a:pt x="27127" y="0"/>
                </a:moveTo>
                <a:lnTo>
                  <a:pt x="37474" y="14105"/>
                </a:lnTo>
                <a:lnTo>
                  <a:pt x="45840" y="52506"/>
                </a:lnTo>
                <a:lnTo>
                  <a:pt x="51387" y="109440"/>
                </a:lnTo>
                <a:lnTo>
                  <a:pt x="53276" y="179146"/>
                </a:lnTo>
                <a:lnTo>
                  <a:pt x="50980" y="248833"/>
                </a:lnTo>
                <a:lnTo>
                  <a:pt x="45123" y="305731"/>
                </a:lnTo>
                <a:lnTo>
                  <a:pt x="36560" y="344082"/>
                </a:lnTo>
                <a:lnTo>
                  <a:pt x="26149" y="358127"/>
                </a:lnTo>
                <a:lnTo>
                  <a:pt x="15821" y="344032"/>
                </a:lnTo>
                <a:lnTo>
                  <a:pt x="7459" y="305633"/>
                </a:lnTo>
                <a:lnTo>
                  <a:pt x="1905" y="248701"/>
                </a:lnTo>
                <a:lnTo>
                  <a:pt x="0" y="179006"/>
                </a:lnTo>
                <a:lnTo>
                  <a:pt x="2300" y="109299"/>
                </a:lnTo>
                <a:lnTo>
                  <a:pt x="8167" y="52393"/>
                </a:lnTo>
                <a:lnTo>
                  <a:pt x="16732" y="14043"/>
                </a:lnTo>
                <a:lnTo>
                  <a:pt x="27127" y="0"/>
                </a:lnTo>
                <a:close/>
              </a:path>
            </a:pathLst>
          </a:custGeom>
          <a:ln w="6451">
            <a:solidFill>
              <a:srgbClr val="231F20"/>
            </a:solidFill>
          </a:ln>
        </p:spPr>
        <p:txBody>
          <a:bodyPr wrap="square" lIns="0" tIns="0" rIns="0" bIns="0" rtlCol="0"/>
          <a:lstStyle/>
          <a:p>
            <a:endParaRPr/>
          </a:p>
        </p:txBody>
      </p:sp>
      <p:sp>
        <p:nvSpPr>
          <p:cNvPr id="16" name="object 16"/>
          <p:cNvSpPr/>
          <p:nvPr/>
        </p:nvSpPr>
        <p:spPr>
          <a:xfrm>
            <a:off x="3845371" y="5769080"/>
            <a:ext cx="419100" cy="1270"/>
          </a:xfrm>
          <a:custGeom>
            <a:avLst/>
            <a:gdLst/>
            <a:ahLst/>
            <a:cxnLst/>
            <a:rect l="l" t="t" r="r" b="b"/>
            <a:pathLst>
              <a:path w="419100" h="1270">
                <a:moveTo>
                  <a:pt x="0" y="0"/>
                </a:moveTo>
                <a:lnTo>
                  <a:pt x="418960" y="1181"/>
                </a:lnTo>
              </a:path>
            </a:pathLst>
          </a:custGeom>
          <a:ln w="6451">
            <a:solidFill>
              <a:srgbClr val="231F20"/>
            </a:solidFill>
          </a:ln>
        </p:spPr>
        <p:txBody>
          <a:bodyPr wrap="square" lIns="0" tIns="0" rIns="0" bIns="0" rtlCol="0"/>
          <a:lstStyle/>
          <a:p>
            <a:endParaRPr/>
          </a:p>
        </p:txBody>
      </p:sp>
      <p:sp>
        <p:nvSpPr>
          <p:cNvPr id="17" name="object 17"/>
          <p:cNvSpPr/>
          <p:nvPr/>
        </p:nvSpPr>
        <p:spPr>
          <a:xfrm>
            <a:off x="3866381" y="5713009"/>
            <a:ext cx="422909" cy="1270"/>
          </a:xfrm>
          <a:custGeom>
            <a:avLst/>
            <a:gdLst/>
            <a:ahLst/>
            <a:cxnLst/>
            <a:rect l="l" t="t" r="r" b="b"/>
            <a:pathLst>
              <a:path w="422910" h="1270">
                <a:moveTo>
                  <a:pt x="0" y="0"/>
                </a:moveTo>
                <a:lnTo>
                  <a:pt x="422605" y="1181"/>
                </a:lnTo>
              </a:path>
            </a:pathLst>
          </a:custGeom>
          <a:ln w="6451">
            <a:solidFill>
              <a:srgbClr val="231F20"/>
            </a:solidFill>
          </a:ln>
        </p:spPr>
        <p:txBody>
          <a:bodyPr wrap="square" lIns="0" tIns="0" rIns="0" bIns="0" rtlCol="0"/>
          <a:lstStyle/>
          <a:p>
            <a:endParaRPr/>
          </a:p>
        </p:txBody>
      </p:sp>
      <p:sp>
        <p:nvSpPr>
          <p:cNvPr id="18" name="object 18"/>
          <p:cNvSpPr/>
          <p:nvPr/>
        </p:nvSpPr>
        <p:spPr>
          <a:xfrm>
            <a:off x="3870200" y="5656863"/>
            <a:ext cx="434975" cy="1270"/>
          </a:xfrm>
          <a:custGeom>
            <a:avLst/>
            <a:gdLst/>
            <a:ahLst/>
            <a:cxnLst/>
            <a:rect l="l" t="t" r="r" b="b"/>
            <a:pathLst>
              <a:path w="434975" h="1270">
                <a:moveTo>
                  <a:pt x="0" y="0"/>
                </a:moveTo>
                <a:lnTo>
                  <a:pt x="434797" y="1206"/>
                </a:lnTo>
              </a:path>
            </a:pathLst>
          </a:custGeom>
          <a:ln w="6451">
            <a:solidFill>
              <a:srgbClr val="231F20"/>
            </a:solidFill>
          </a:ln>
        </p:spPr>
        <p:txBody>
          <a:bodyPr wrap="square" lIns="0" tIns="0" rIns="0" bIns="0" rtlCol="0"/>
          <a:lstStyle/>
          <a:p>
            <a:endParaRPr/>
          </a:p>
        </p:txBody>
      </p:sp>
      <p:sp>
        <p:nvSpPr>
          <p:cNvPr id="19" name="object 19"/>
          <p:cNvSpPr/>
          <p:nvPr/>
        </p:nvSpPr>
        <p:spPr>
          <a:xfrm>
            <a:off x="3878088" y="5600737"/>
            <a:ext cx="438784" cy="1270"/>
          </a:xfrm>
          <a:custGeom>
            <a:avLst/>
            <a:gdLst/>
            <a:ahLst/>
            <a:cxnLst/>
            <a:rect l="l" t="t" r="r" b="b"/>
            <a:pathLst>
              <a:path w="438785" h="1270">
                <a:moveTo>
                  <a:pt x="0" y="0"/>
                </a:moveTo>
                <a:lnTo>
                  <a:pt x="438353" y="1193"/>
                </a:lnTo>
              </a:path>
            </a:pathLst>
          </a:custGeom>
          <a:ln w="6451">
            <a:solidFill>
              <a:srgbClr val="231F20"/>
            </a:solidFill>
          </a:ln>
        </p:spPr>
        <p:txBody>
          <a:bodyPr wrap="square" lIns="0" tIns="0" rIns="0" bIns="0" rtlCol="0"/>
          <a:lstStyle/>
          <a:p>
            <a:endParaRPr/>
          </a:p>
        </p:txBody>
      </p:sp>
      <p:sp>
        <p:nvSpPr>
          <p:cNvPr id="20" name="object 20"/>
          <p:cNvSpPr/>
          <p:nvPr/>
        </p:nvSpPr>
        <p:spPr>
          <a:xfrm>
            <a:off x="3883732" y="5544597"/>
            <a:ext cx="436880" cy="1270"/>
          </a:xfrm>
          <a:custGeom>
            <a:avLst/>
            <a:gdLst/>
            <a:ahLst/>
            <a:cxnLst/>
            <a:rect l="l" t="t" r="r" b="b"/>
            <a:pathLst>
              <a:path w="436879" h="1270">
                <a:moveTo>
                  <a:pt x="0" y="0"/>
                </a:moveTo>
                <a:lnTo>
                  <a:pt x="436626" y="1206"/>
                </a:lnTo>
              </a:path>
            </a:pathLst>
          </a:custGeom>
          <a:ln w="6451">
            <a:solidFill>
              <a:srgbClr val="231F20"/>
            </a:solidFill>
          </a:ln>
        </p:spPr>
        <p:txBody>
          <a:bodyPr wrap="square" lIns="0" tIns="0" rIns="0" bIns="0" rtlCol="0"/>
          <a:lstStyle/>
          <a:p>
            <a:endParaRPr/>
          </a:p>
        </p:txBody>
      </p:sp>
      <p:sp>
        <p:nvSpPr>
          <p:cNvPr id="21" name="object 21"/>
          <p:cNvSpPr/>
          <p:nvPr/>
        </p:nvSpPr>
        <p:spPr>
          <a:xfrm>
            <a:off x="3886535" y="5488433"/>
            <a:ext cx="438150" cy="1270"/>
          </a:xfrm>
          <a:custGeom>
            <a:avLst/>
            <a:gdLst/>
            <a:ahLst/>
            <a:cxnLst/>
            <a:rect l="l" t="t" r="r" b="b"/>
            <a:pathLst>
              <a:path w="438150" h="1270">
                <a:moveTo>
                  <a:pt x="0" y="0"/>
                </a:moveTo>
                <a:lnTo>
                  <a:pt x="437540" y="1244"/>
                </a:lnTo>
              </a:path>
            </a:pathLst>
          </a:custGeom>
          <a:ln w="6451">
            <a:solidFill>
              <a:srgbClr val="231F20"/>
            </a:solidFill>
          </a:ln>
        </p:spPr>
        <p:txBody>
          <a:bodyPr wrap="square" lIns="0" tIns="0" rIns="0" bIns="0" rtlCol="0"/>
          <a:lstStyle/>
          <a:p>
            <a:endParaRPr/>
          </a:p>
        </p:txBody>
      </p:sp>
      <p:sp>
        <p:nvSpPr>
          <p:cNvPr id="22" name="object 22"/>
          <p:cNvSpPr/>
          <p:nvPr/>
        </p:nvSpPr>
        <p:spPr>
          <a:xfrm>
            <a:off x="3890429" y="5432326"/>
            <a:ext cx="439420" cy="1270"/>
          </a:xfrm>
          <a:custGeom>
            <a:avLst/>
            <a:gdLst/>
            <a:ahLst/>
            <a:cxnLst/>
            <a:rect l="l" t="t" r="r" b="b"/>
            <a:pathLst>
              <a:path w="439420" h="1270">
                <a:moveTo>
                  <a:pt x="0" y="0"/>
                </a:moveTo>
                <a:lnTo>
                  <a:pt x="438886" y="1219"/>
                </a:lnTo>
              </a:path>
            </a:pathLst>
          </a:custGeom>
          <a:ln w="6451">
            <a:solidFill>
              <a:srgbClr val="231F20"/>
            </a:solidFill>
          </a:ln>
        </p:spPr>
        <p:txBody>
          <a:bodyPr wrap="square" lIns="0" tIns="0" rIns="0" bIns="0" rtlCol="0"/>
          <a:lstStyle/>
          <a:p>
            <a:endParaRPr/>
          </a:p>
        </p:txBody>
      </p:sp>
      <p:sp>
        <p:nvSpPr>
          <p:cNvPr id="23" name="object 23"/>
          <p:cNvSpPr/>
          <p:nvPr/>
        </p:nvSpPr>
        <p:spPr>
          <a:xfrm>
            <a:off x="3886869" y="5376161"/>
            <a:ext cx="440055" cy="1270"/>
          </a:xfrm>
          <a:custGeom>
            <a:avLst/>
            <a:gdLst/>
            <a:ahLst/>
            <a:cxnLst/>
            <a:rect l="l" t="t" r="r" b="b"/>
            <a:pathLst>
              <a:path w="440054" h="1270">
                <a:moveTo>
                  <a:pt x="0" y="0"/>
                </a:moveTo>
                <a:lnTo>
                  <a:pt x="439889" y="1231"/>
                </a:lnTo>
              </a:path>
            </a:pathLst>
          </a:custGeom>
          <a:ln w="6451">
            <a:solidFill>
              <a:srgbClr val="231F20"/>
            </a:solidFill>
          </a:ln>
        </p:spPr>
        <p:txBody>
          <a:bodyPr wrap="square" lIns="0" tIns="0" rIns="0" bIns="0" rtlCol="0"/>
          <a:lstStyle/>
          <a:p>
            <a:endParaRPr/>
          </a:p>
        </p:txBody>
      </p:sp>
      <p:sp>
        <p:nvSpPr>
          <p:cNvPr id="24" name="object 24"/>
          <p:cNvSpPr/>
          <p:nvPr/>
        </p:nvSpPr>
        <p:spPr>
          <a:xfrm>
            <a:off x="3884352" y="5320003"/>
            <a:ext cx="440690" cy="1270"/>
          </a:xfrm>
          <a:custGeom>
            <a:avLst/>
            <a:gdLst/>
            <a:ahLst/>
            <a:cxnLst/>
            <a:rect l="l" t="t" r="r" b="b"/>
            <a:pathLst>
              <a:path w="440689" h="1270">
                <a:moveTo>
                  <a:pt x="0" y="0"/>
                </a:moveTo>
                <a:lnTo>
                  <a:pt x="440245" y="1244"/>
                </a:lnTo>
              </a:path>
            </a:pathLst>
          </a:custGeom>
          <a:ln w="6451">
            <a:solidFill>
              <a:srgbClr val="231F20"/>
            </a:solidFill>
          </a:ln>
        </p:spPr>
        <p:txBody>
          <a:bodyPr wrap="square" lIns="0" tIns="0" rIns="0" bIns="0" rtlCol="0"/>
          <a:lstStyle/>
          <a:p>
            <a:endParaRPr/>
          </a:p>
        </p:txBody>
      </p:sp>
      <p:sp>
        <p:nvSpPr>
          <p:cNvPr id="25" name="object 25"/>
          <p:cNvSpPr/>
          <p:nvPr/>
        </p:nvSpPr>
        <p:spPr>
          <a:xfrm>
            <a:off x="3882627" y="5263846"/>
            <a:ext cx="438784" cy="1270"/>
          </a:xfrm>
          <a:custGeom>
            <a:avLst/>
            <a:gdLst/>
            <a:ahLst/>
            <a:cxnLst/>
            <a:rect l="l" t="t" r="r" b="b"/>
            <a:pathLst>
              <a:path w="438785" h="1270">
                <a:moveTo>
                  <a:pt x="0" y="0"/>
                </a:moveTo>
                <a:lnTo>
                  <a:pt x="438531" y="1244"/>
                </a:lnTo>
              </a:path>
            </a:pathLst>
          </a:custGeom>
          <a:ln w="6451">
            <a:solidFill>
              <a:srgbClr val="231F20"/>
            </a:solidFill>
          </a:ln>
        </p:spPr>
        <p:txBody>
          <a:bodyPr wrap="square" lIns="0" tIns="0" rIns="0" bIns="0" rtlCol="0"/>
          <a:lstStyle/>
          <a:p>
            <a:endParaRPr/>
          </a:p>
        </p:txBody>
      </p:sp>
      <p:sp>
        <p:nvSpPr>
          <p:cNvPr id="26" name="object 26"/>
          <p:cNvSpPr/>
          <p:nvPr/>
        </p:nvSpPr>
        <p:spPr>
          <a:xfrm>
            <a:off x="3880841" y="5207712"/>
            <a:ext cx="436880" cy="1270"/>
          </a:xfrm>
          <a:custGeom>
            <a:avLst/>
            <a:gdLst/>
            <a:ahLst/>
            <a:cxnLst/>
            <a:rect l="l" t="t" r="r" b="b"/>
            <a:pathLst>
              <a:path w="436879" h="1270">
                <a:moveTo>
                  <a:pt x="0" y="0"/>
                </a:moveTo>
                <a:lnTo>
                  <a:pt x="436727" y="1206"/>
                </a:lnTo>
              </a:path>
            </a:pathLst>
          </a:custGeom>
          <a:ln w="6451">
            <a:solidFill>
              <a:srgbClr val="231F20"/>
            </a:solidFill>
          </a:ln>
        </p:spPr>
        <p:txBody>
          <a:bodyPr wrap="square" lIns="0" tIns="0" rIns="0" bIns="0" rtlCol="0"/>
          <a:lstStyle/>
          <a:p>
            <a:endParaRPr/>
          </a:p>
        </p:txBody>
      </p:sp>
      <p:sp>
        <p:nvSpPr>
          <p:cNvPr id="27" name="object 27"/>
          <p:cNvSpPr/>
          <p:nvPr/>
        </p:nvSpPr>
        <p:spPr>
          <a:xfrm>
            <a:off x="3874392" y="5151517"/>
            <a:ext cx="432434" cy="1270"/>
          </a:xfrm>
          <a:custGeom>
            <a:avLst/>
            <a:gdLst/>
            <a:ahLst/>
            <a:cxnLst/>
            <a:rect l="l" t="t" r="r" b="b"/>
            <a:pathLst>
              <a:path w="432435" h="1270">
                <a:moveTo>
                  <a:pt x="0" y="0"/>
                </a:moveTo>
                <a:lnTo>
                  <a:pt x="432003" y="1231"/>
                </a:lnTo>
              </a:path>
            </a:pathLst>
          </a:custGeom>
          <a:ln w="6451">
            <a:solidFill>
              <a:srgbClr val="231F20"/>
            </a:solidFill>
          </a:ln>
        </p:spPr>
        <p:txBody>
          <a:bodyPr wrap="square" lIns="0" tIns="0" rIns="0" bIns="0" rtlCol="0"/>
          <a:lstStyle/>
          <a:p>
            <a:endParaRPr/>
          </a:p>
        </p:txBody>
      </p:sp>
      <p:sp>
        <p:nvSpPr>
          <p:cNvPr id="28" name="object 28"/>
          <p:cNvSpPr/>
          <p:nvPr/>
        </p:nvSpPr>
        <p:spPr>
          <a:xfrm>
            <a:off x="3868464" y="5095378"/>
            <a:ext cx="422275" cy="1270"/>
          </a:xfrm>
          <a:custGeom>
            <a:avLst/>
            <a:gdLst/>
            <a:ahLst/>
            <a:cxnLst/>
            <a:rect l="l" t="t" r="r" b="b"/>
            <a:pathLst>
              <a:path w="422275" h="1270">
                <a:moveTo>
                  <a:pt x="0" y="0"/>
                </a:moveTo>
                <a:lnTo>
                  <a:pt x="422249" y="1168"/>
                </a:lnTo>
              </a:path>
            </a:pathLst>
          </a:custGeom>
          <a:ln w="6451">
            <a:solidFill>
              <a:srgbClr val="231F20"/>
            </a:solidFill>
          </a:ln>
        </p:spPr>
        <p:txBody>
          <a:bodyPr wrap="square" lIns="0" tIns="0" rIns="0" bIns="0" rtlCol="0"/>
          <a:lstStyle/>
          <a:p>
            <a:endParaRPr/>
          </a:p>
        </p:txBody>
      </p:sp>
      <p:sp>
        <p:nvSpPr>
          <p:cNvPr id="29" name="object 29"/>
          <p:cNvSpPr/>
          <p:nvPr/>
        </p:nvSpPr>
        <p:spPr>
          <a:xfrm>
            <a:off x="3850022" y="5039171"/>
            <a:ext cx="423545" cy="1270"/>
          </a:xfrm>
          <a:custGeom>
            <a:avLst/>
            <a:gdLst/>
            <a:ahLst/>
            <a:cxnLst/>
            <a:rect l="l" t="t" r="r" b="b"/>
            <a:pathLst>
              <a:path w="423545" h="1270">
                <a:moveTo>
                  <a:pt x="0" y="0"/>
                </a:moveTo>
                <a:lnTo>
                  <a:pt x="423418" y="1181"/>
                </a:lnTo>
              </a:path>
            </a:pathLst>
          </a:custGeom>
          <a:ln w="6451">
            <a:solidFill>
              <a:srgbClr val="231F20"/>
            </a:solidFill>
          </a:ln>
        </p:spPr>
        <p:txBody>
          <a:bodyPr wrap="square" lIns="0" tIns="0" rIns="0" bIns="0" rtlCol="0"/>
          <a:lstStyle/>
          <a:p>
            <a:endParaRPr/>
          </a:p>
        </p:txBody>
      </p:sp>
      <p:sp>
        <p:nvSpPr>
          <p:cNvPr id="30" name="object 30"/>
          <p:cNvSpPr/>
          <p:nvPr/>
        </p:nvSpPr>
        <p:spPr>
          <a:xfrm>
            <a:off x="3790920" y="5799204"/>
            <a:ext cx="28575" cy="0"/>
          </a:xfrm>
          <a:custGeom>
            <a:avLst/>
            <a:gdLst/>
            <a:ahLst/>
            <a:cxnLst/>
            <a:rect l="l" t="t" r="r" b="b"/>
            <a:pathLst>
              <a:path w="28575">
                <a:moveTo>
                  <a:pt x="28257" y="0"/>
                </a:moveTo>
                <a:lnTo>
                  <a:pt x="0" y="0"/>
                </a:lnTo>
              </a:path>
            </a:pathLst>
          </a:custGeom>
          <a:ln w="6451">
            <a:solidFill>
              <a:srgbClr val="231F20"/>
            </a:solidFill>
          </a:ln>
        </p:spPr>
        <p:txBody>
          <a:bodyPr wrap="square" lIns="0" tIns="0" rIns="0" bIns="0" rtlCol="0"/>
          <a:lstStyle/>
          <a:p>
            <a:endParaRPr/>
          </a:p>
        </p:txBody>
      </p:sp>
      <p:sp>
        <p:nvSpPr>
          <p:cNvPr id="31" name="object 31"/>
          <p:cNvSpPr/>
          <p:nvPr/>
        </p:nvSpPr>
        <p:spPr>
          <a:xfrm>
            <a:off x="3792989" y="5008450"/>
            <a:ext cx="29845" cy="0"/>
          </a:xfrm>
          <a:custGeom>
            <a:avLst/>
            <a:gdLst/>
            <a:ahLst/>
            <a:cxnLst/>
            <a:rect l="l" t="t" r="r" b="b"/>
            <a:pathLst>
              <a:path w="29845">
                <a:moveTo>
                  <a:pt x="29400" y="0"/>
                </a:moveTo>
                <a:lnTo>
                  <a:pt x="0" y="0"/>
                </a:lnTo>
              </a:path>
            </a:pathLst>
          </a:custGeom>
          <a:ln w="6451">
            <a:solidFill>
              <a:srgbClr val="231F20"/>
            </a:solidFill>
          </a:ln>
        </p:spPr>
        <p:txBody>
          <a:bodyPr wrap="square" lIns="0" tIns="0" rIns="0" bIns="0" rtlCol="0"/>
          <a:lstStyle/>
          <a:p>
            <a:endParaRPr/>
          </a:p>
        </p:txBody>
      </p:sp>
      <p:sp>
        <p:nvSpPr>
          <p:cNvPr id="32" name="object 32"/>
          <p:cNvSpPr/>
          <p:nvPr/>
        </p:nvSpPr>
        <p:spPr>
          <a:xfrm>
            <a:off x="3782317" y="5241093"/>
            <a:ext cx="21590" cy="0"/>
          </a:xfrm>
          <a:custGeom>
            <a:avLst/>
            <a:gdLst/>
            <a:ahLst/>
            <a:cxnLst/>
            <a:rect l="l" t="t" r="r" b="b"/>
            <a:pathLst>
              <a:path w="21589">
                <a:moveTo>
                  <a:pt x="0" y="0"/>
                </a:moveTo>
                <a:lnTo>
                  <a:pt x="21031" y="0"/>
                </a:lnTo>
              </a:path>
            </a:pathLst>
          </a:custGeom>
          <a:ln w="6451">
            <a:solidFill>
              <a:srgbClr val="231F20"/>
            </a:solidFill>
          </a:ln>
        </p:spPr>
        <p:txBody>
          <a:bodyPr wrap="square" lIns="0" tIns="0" rIns="0" bIns="0" rtlCol="0"/>
          <a:lstStyle/>
          <a:p>
            <a:endParaRPr/>
          </a:p>
        </p:txBody>
      </p:sp>
      <p:sp>
        <p:nvSpPr>
          <p:cNvPr id="33" name="object 33"/>
          <p:cNvSpPr/>
          <p:nvPr/>
        </p:nvSpPr>
        <p:spPr>
          <a:xfrm>
            <a:off x="3776479" y="5265092"/>
            <a:ext cx="34290" cy="0"/>
          </a:xfrm>
          <a:custGeom>
            <a:avLst/>
            <a:gdLst/>
            <a:ahLst/>
            <a:cxnLst/>
            <a:rect l="l" t="t" r="r" b="b"/>
            <a:pathLst>
              <a:path w="34289">
                <a:moveTo>
                  <a:pt x="33731" y="0"/>
                </a:moveTo>
                <a:lnTo>
                  <a:pt x="0" y="0"/>
                </a:lnTo>
              </a:path>
            </a:pathLst>
          </a:custGeom>
          <a:ln w="6451">
            <a:solidFill>
              <a:srgbClr val="231F20"/>
            </a:solidFill>
          </a:ln>
        </p:spPr>
        <p:txBody>
          <a:bodyPr wrap="square" lIns="0" tIns="0" rIns="0" bIns="0" rtlCol="0"/>
          <a:lstStyle/>
          <a:p>
            <a:endParaRPr/>
          </a:p>
        </p:txBody>
      </p:sp>
      <p:sp>
        <p:nvSpPr>
          <p:cNvPr id="34" name="object 34"/>
          <p:cNvSpPr/>
          <p:nvPr/>
        </p:nvSpPr>
        <p:spPr>
          <a:xfrm>
            <a:off x="3772513" y="5291937"/>
            <a:ext cx="41910" cy="0"/>
          </a:xfrm>
          <a:custGeom>
            <a:avLst/>
            <a:gdLst/>
            <a:ahLst/>
            <a:cxnLst/>
            <a:rect l="l" t="t" r="r" b="b"/>
            <a:pathLst>
              <a:path w="41910">
                <a:moveTo>
                  <a:pt x="41554" y="0"/>
                </a:moveTo>
                <a:lnTo>
                  <a:pt x="0" y="0"/>
                </a:lnTo>
              </a:path>
            </a:pathLst>
          </a:custGeom>
          <a:ln w="6451">
            <a:solidFill>
              <a:srgbClr val="231F20"/>
            </a:solidFill>
          </a:ln>
        </p:spPr>
        <p:txBody>
          <a:bodyPr wrap="square" lIns="0" tIns="0" rIns="0" bIns="0" rtlCol="0"/>
          <a:lstStyle/>
          <a:p>
            <a:endParaRPr/>
          </a:p>
        </p:txBody>
      </p:sp>
      <p:sp>
        <p:nvSpPr>
          <p:cNvPr id="35" name="object 35"/>
          <p:cNvSpPr/>
          <p:nvPr/>
        </p:nvSpPr>
        <p:spPr>
          <a:xfrm>
            <a:off x="3769588" y="5321244"/>
            <a:ext cx="47625" cy="0"/>
          </a:xfrm>
          <a:custGeom>
            <a:avLst/>
            <a:gdLst/>
            <a:ahLst/>
            <a:cxnLst/>
            <a:rect l="l" t="t" r="r" b="b"/>
            <a:pathLst>
              <a:path w="47625">
                <a:moveTo>
                  <a:pt x="47294" y="0"/>
                </a:moveTo>
                <a:lnTo>
                  <a:pt x="0" y="0"/>
                </a:lnTo>
              </a:path>
            </a:pathLst>
          </a:custGeom>
          <a:ln w="6451">
            <a:solidFill>
              <a:srgbClr val="231F20"/>
            </a:solidFill>
          </a:ln>
        </p:spPr>
        <p:txBody>
          <a:bodyPr wrap="square" lIns="0" tIns="0" rIns="0" bIns="0" rtlCol="0"/>
          <a:lstStyle/>
          <a:p>
            <a:endParaRPr/>
          </a:p>
        </p:txBody>
      </p:sp>
      <p:sp>
        <p:nvSpPr>
          <p:cNvPr id="36" name="object 36"/>
          <p:cNvSpPr/>
          <p:nvPr/>
        </p:nvSpPr>
        <p:spPr>
          <a:xfrm>
            <a:off x="3766349" y="5348696"/>
            <a:ext cx="52705" cy="0"/>
          </a:xfrm>
          <a:custGeom>
            <a:avLst/>
            <a:gdLst/>
            <a:ahLst/>
            <a:cxnLst/>
            <a:rect l="l" t="t" r="r" b="b"/>
            <a:pathLst>
              <a:path w="52704">
                <a:moveTo>
                  <a:pt x="52133" y="0"/>
                </a:moveTo>
                <a:lnTo>
                  <a:pt x="0" y="0"/>
                </a:lnTo>
              </a:path>
            </a:pathLst>
          </a:custGeom>
          <a:ln w="6451">
            <a:solidFill>
              <a:srgbClr val="231F20"/>
            </a:solidFill>
          </a:ln>
        </p:spPr>
        <p:txBody>
          <a:bodyPr wrap="square" lIns="0" tIns="0" rIns="0" bIns="0" rtlCol="0"/>
          <a:lstStyle/>
          <a:p>
            <a:endParaRPr/>
          </a:p>
        </p:txBody>
      </p:sp>
      <p:sp>
        <p:nvSpPr>
          <p:cNvPr id="37" name="object 37"/>
          <p:cNvSpPr/>
          <p:nvPr/>
        </p:nvSpPr>
        <p:spPr>
          <a:xfrm>
            <a:off x="3765382" y="5376161"/>
            <a:ext cx="54610" cy="0"/>
          </a:xfrm>
          <a:custGeom>
            <a:avLst/>
            <a:gdLst/>
            <a:ahLst/>
            <a:cxnLst/>
            <a:rect l="l" t="t" r="r" b="b"/>
            <a:pathLst>
              <a:path w="54610">
                <a:moveTo>
                  <a:pt x="54254" y="0"/>
                </a:moveTo>
                <a:lnTo>
                  <a:pt x="0" y="0"/>
                </a:lnTo>
              </a:path>
            </a:pathLst>
          </a:custGeom>
          <a:ln w="6451">
            <a:solidFill>
              <a:srgbClr val="231F20"/>
            </a:solidFill>
          </a:ln>
        </p:spPr>
        <p:txBody>
          <a:bodyPr wrap="square" lIns="0" tIns="0" rIns="0" bIns="0" rtlCol="0"/>
          <a:lstStyle/>
          <a:p>
            <a:endParaRPr/>
          </a:p>
        </p:txBody>
      </p:sp>
      <p:sp>
        <p:nvSpPr>
          <p:cNvPr id="38" name="object 38"/>
          <p:cNvSpPr/>
          <p:nvPr/>
        </p:nvSpPr>
        <p:spPr>
          <a:xfrm>
            <a:off x="3766347" y="5403818"/>
            <a:ext cx="53340" cy="0"/>
          </a:xfrm>
          <a:custGeom>
            <a:avLst/>
            <a:gdLst/>
            <a:ahLst/>
            <a:cxnLst/>
            <a:rect l="l" t="t" r="r" b="b"/>
            <a:pathLst>
              <a:path w="53339">
                <a:moveTo>
                  <a:pt x="53263" y="0"/>
                </a:moveTo>
                <a:lnTo>
                  <a:pt x="0" y="0"/>
                </a:lnTo>
              </a:path>
            </a:pathLst>
          </a:custGeom>
          <a:ln w="6451">
            <a:solidFill>
              <a:srgbClr val="231F20"/>
            </a:solidFill>
          </a:ln>
        </p:spPr>
        <p:txBody>
          <a:bodyPr wrap="square" lIns="0" tIns="0" rIns="0" bIns="0" rtlCol="0"/>
          <a:lstStyle/>
          <a:p>
            <a:endParaRPr/>
          </a:p>
        </p:txBody>
      </p:sp>
      <p:sp>
        <p:nvSpPr>
          <p:cNvPr id="39" name="object 39"/>
          <p:cNvSpPr/>
          <p:nvPr/>
        </p:nvSpPr>
        <p:spPr>
          <a:xfrm>
            <a:off x="3765382" y="5432326"/>
            <a:ext cx="54610" cy="0"/>
          </a:xfrm>
          <a:custGeom>
            <a:avLst/>
            <a:gdLst/>
            <a:ahLst/>
            <a:cxnLst/>
            <a:rect l="l" t="t" r="r" b="b"/>
            <a:pathLst>
              <a:path w="54610">
                <a:moveTo>
                  <a:pt x="54254" y="0"/>
                </a:moveTo>
                <a:lnTo>
                  <a:pt x="0" y="0"/>
                </a:lnTo>
              </a:path>
            </a:pathLst>
          </a:custGeom>
          <a:ln w="6451">
            <a:solidFill>
              <a:srgbClr val="231F20"/>
            </a:solidFill>
          </a:ln>
        </p:spPr>
        <p:txBody>
          <a:bodyPr wrap="square" lIns="0" tIns="0" rIns="0" bIns="0" rtlCol="0"/>
          <a:lstStyle/>
          <a:p>
            <a:endParaRPr/>
          </a:p>
        </p:txBody>
      </p:sp>
      <p:sp>
        <p:nvSpPr>
          <p:cNvPr id="40" name="object 40"/>
          <p:cNvSpPr/>
          <p:nvPr/>
        </p:nvSpPr>
        <p:spPr>
          <a:xfrm>
            <a:off x="3765369" y="5460391"/>
            <a:ext cx="54610" cy="0"/>
          </a:xfrm>
          <a:custGeom>
            <a:avLst/>
            <a:gdLst/>
            <a:ahLst/>
            <a:cxnLst/>
            <a:rect l="l" t="t" r="r" b="b"/>
            <a:pathLst>
              <a:path w="54610">
                <a:moveTo>
                  <a:pt x="54241" y="0"/>
                </a:moveTo>
                <a:lnTo>
                  <a:pt x="0" y="0"/>
                </a:lnTo>
              </a:path>
            </a:pathLst>
          </a:custGeom>
          <a:ln w="6451">
            <a:solidFill>
              <a:srgbClr val="231F20"/>
            </a:solidFill>
          </a:ln>
        </p:spPr>
        <p:txBody>
          <a:bodyPr wrap="square" lIns="0" tIns="0" rIns="0" bIns="0" rtlCol="0"/>
          <a:lstStyle/>
          <a:p>
            <a:endParaRPr/>
          </a:p>
        </p:txBody>
      </p:sp>
      <p:sp>
        <p:nvSpPr>
          <p:cNvPr id="41" name="object 41"/>
          <p:cNvSpPr/>
          <p:nvPr/>
        </p:nvSpPr>
        <p:spPr>
          <a:xfrm>
            <a:off x="3766341" y="5489680"/>
            <a:ext cx="48260" cy="0"/>
          </a:xfrm>
          <a:custGeom>
            <a:avLst/>
            <a:gdLst/>
            <a:ahLst/>
            <a:cxnLst/>
            <a:rect l="l" t="t" r="r" b="b"/>
            <a:pathLst>
              <a:path w="48260">
                <a:moveTo>
                  <a:pt x="47726" y="0"/>
                </a:moveTo>
                <a:lnTo>
                  <a:pt x="0" y="0"/>
                </a:lnTo>
              </a:path>
            </a:pathLst>
          </a:custGeom>
          <a:ln w="6451">
            <a:solidFill>
              <a:srgbClr val="231F20"/>
            </a:solidFill>
          </a:ln>
        </p:spPr>
        <p:txBody>
          <a:bodyPr wrap="square" lIns="0" tIns="0" rIns="0" bIns="0" rtlCol="0"/>
          <a:lstStyle/>
          <a:p>
            <a:endParaRPr/>
          </a:p>
        </p:txBody>
      </p:sp>
      <p:sp>
        <p:nvSpPr>
          <p:cNvPr id="42" name="object 42"/>
          <p:cNvSpPr/>
          <p:nvPr/>
        </p:nvSpPr>
        <p:spPr>
          <a:xfrm>
            <a:off x="3772513" y="5523067"/>
            <a:ext cx="40005" cy="0"/>
          </a:xfrm>
          <a:custGeom>
            <a:avLst/>
            <a:gdLst/>
            <a:ahLst/>
            <a:cxnLst/>
            <a:rect l="l" t="t" r="r" b="b"/>
            <a:pathLst>
              <a:path w="40004">
                <a:moveTo>
                  <a:pt x="39992" y="0"/>
                </a:moveTo>
                <a:lnTo>
                  <a:pt x="0" y="0"/>
                </a:lnTo>
              </a:path>
            </a:pathLst>
          </a:custGeom>
          <a:ln w="6451">
            <a:solidFill>
              <a:srgbClr val="231F20"/>
            </a:solidFill>
          </a:ln>
        </p:spPr>
        <p:txBody>
          <a:bodyPr wrap="square" lIns="0" tIns="0" rIns="0" bIns="0" rtlCol="0"/>
          <a:lstStyle/>
          <a:p>
            <a:endParaRPr/>
          </a:p>
        </p:txBody>
      </p:sp>
      <p:sp>
        <p:nvSpPr>
          <p:cNvPr id="43" name="object 43"/>
          <p:cNvSpPr/>
          <p:nvPr/>
        </p:nvSpPr>
        <p:spPr>
          <a:xfrm>
            <a:off x="3776477" y="5551301"/>
            <a:ext cx="31750" cy="0"/>
          </a:xfrm>
          <a:custGeom>
            <a:avLst/>
            <a:gdLst/>
            <a:ahLst/>
            <a:cxnLst/>
            <a:rect l="l" t="t" r="r" b="b"/>
            <a:pathLst>
              <a:path w="31750">
                <a:moveTo>
                  <a:pt x="31191" y="0"/>
                </a:moveTo>
                <a:lnTo>
                  <a:pt x="0" y="0"/>
                </a:lnTo>
              </a:path>
            </a:pathLst>
          </a:custGeom>
          <a:ln w="6451">
            <a:solidFill>
              <a:srgbClr val="231F20"/>
            </a:solidFill>
          </a:ln>
        </p:spPr>
        <p:txBody>
          <a:bodyPr wrap="square" lIns="0" tIns="0" rIns="0" bIns="0" rtlCol="0"/>
          <a:lstStyle/>
          <a:p>
            <a:endParaRPr/>
          </a:p>
        </p:txBody>
      </p:sp>
      <p:sp>
        <p:nvSpPr>
          <p:cNvPr id="44" name="object 44"/>
          <p:cNvSpPr/>
          <p:nvPr/>
        </p:nvSpPr>
        <p:spPr>
          <a:xfrm>
            <a:off x="3785933" y="5596801"/>
            <a:ext cx="12700" cy="10795"/>
          </a:xfrm>
          <a:custGeom>
            <a:avLst/>
            <a:gdLst/>
            <a:ahLst/>
            <a:cxnLst/>
            <a:rect l="l" t="t" r="r" b="b"/>
            <a:pathLst>
              <a:path w="12700" h="10795">
                <a:moveTo>
                  <a:pt x="12280" y="10236"/>
                </a:moveTo>
                <a:lnTo>
                  <a:pt x="0" y="10236"/>
                </a:lnTo>
                <a:lnTo>
                  <a:pt x="0" y="0"/>
                </a:lnTo>
                <a:lnTo>
                  <a:pt x="12280" y="0"/>
                </a:lnTo>
                <a:lnTo>
                  <a:pt x="12280" y="10236"/>
                </a:lnTo>
                <a:close/>
              </a:path>
            </a:pathLst>
          </a:custGeom>
          <a:ln w="4152">
            <a:solidFill>
              <a:srgbClr val="231F20"/>
            </a:solidFill>
          </a:ln>
        </p:spPr>
        <p:txBody>
          <a:bodyPr wrap="square" lIns="0" tIns="0" rIns="0" bIns="0" rtlCol="0"/>
          <a:lstStyle/>
          <a:p>
            <a:endParaRPr/>
          </a:p>
        </p:txBody>
      </p:sp>
      <p:sp>
        <p:nvSpPr>
          <p:cNvPr id="45" name="object 45"/>
          <p:cNvSpPr/>
          <p:nvPr/>
        </p:nvSpPr>
        <p:spPr>
          <a:xfrm>
            <a:off x="3785933" y="5198694"/>
            <a:ext cx="12700" cy="10795"/>
          </a:xfrm>
          <a:custGeom>
            <a:avLst/>
            <a:gdLst/>
            <a:ahLst/>
            <a:cxnLst/>
            <a:rect l="l" t="t" r="r" b="b"/>
            <a:pathLst>
              <a:path w="12700" h="10795">
                <a:moveTo>
                  <a:pt x="12280" y="10223"/>
                </a:moveTo>
                <a:lnTo>
                  <a:pt x="0" y="10223"/>
                </a:lnTo>
                <a:lnTo>
                  <a:pt x="0" y="0"/>
                </a:lnTo>
                <a:lnTo>
                  <a:pt x="12280" y="0"/>
                </a:lnTo>
                <a:lnTo>
                  <a:pt x="12280" y="10223"/>
                </a:lnTo>
                <a:close/>
              </a:path>
            </a:pathLst>
          </a:custGeom>
          <a:ln w="4152">
            <a:solidFill>
              <a:srgbClr val="231F20"/>
            </a:solidFill>
          </a:ln>
        </p:spPr>
        <p:txBody>
          <a:bodyPr wrap="square" lIns="0" tIns="0" rIns="0" bIns="0" rtlCol="0"/>
          <a:lstStyle/>
          <a:p>
            <a:endParaRPr/>
          </a:p>
        </p:txBody>
      </p:sp>
      <p:sp>
        <p:nvSpPr>
          <p:cNvPr id="46" name="object 46"/>
          <p:cNvSpPr/>
          <p:nvPr/>
        </p:nvSpPr>
        <p:spPr>
          <a:xfrm>
            <a:off x="3831716" y="5385651"/>
            <a:ext cx="10795" cy="31115"/>
          </a:xfrm>
          <a:custGeom>
            <a:avLst/>
            <a:gdLst/>
            <a:ahLst/>
            <a:cxnLst/>
            <a:rect l="l" t="t" r="r" b="b"/>
            <a:pathLst>
              <a:path w="10795" h="31114">
                <a:moveTo>
                  <a:pt x="10299" y="30937"/>
                </a:moveTo>
                <a:lnTo>
                  <a:pt x="0" y="30937"/>
                </a:lnTo>
                <a:lnTo>
                  <a:pt x="0" y="0"/>
                </a:lnTo>
                <a:lnTo>
                  <a:pt x="10299" y="0"/>
                </a:lnTo>
                <a:lnTo>
                  <a:pt x="10299" y="30937"/>
                </a:lnTo>
                <a:close/>
              </a:path>
            </a:pathLst>
          </a:custGeom>
          <a:ln w="4152">
            <a:solidFill>
              <a:srgbClr val="231F20"/>
            </a:solidFill>
          </a:ln>
        </p:spPr>
        <p:txBody>
          <a:bodyPr wrap="square" lIns="0" tIns="0" rIns="0" bIns="0" rtlCol="0"/>
          <a:lstStyle/>
          <a:p>
            <a:endParaRPr/>
          </a:p>
        </p:txBody>
      </p:sp>
      <p:sp>
        <p:nvSpPr>
          <p:cNvPr id="47" name="object 47"/>
          <p:cNvSpPr/>
          <p:nvPr/>
        </p:nvSpPr>
        <p:spPr>
          <a:xfrm>
            <a:off x="3742842" y="5385651"/>
            <a:ext cx="10795" cy="31115"/>
          </a:xfrm>
          <a:custGeom>
            <a:avLst/>
            <a:gdLst/>
            <a:ahLst/>
            <a:cxnLst/>
            <a:rect l="l" t="t" r="r" b="b"/>
            <a:pathLst>
              <a:path w="10795" h="31114">
                <a:moveTo>
                  <a:pt x="10274" y="30937"/>
                </a:moveTo>
                <a:lnTo>
                  <a:pt x="0" y="30937"/>
                </a:lnTo>
                <a:lnTo>
                  <a:pt x="0" y="0"/>
                </a:lnTo>
                <a:lnTo>
                  <a:pt x="10274" y="0"/>
                </a:lnTo>
                <a:lnTo>
                  <a:pt x="10274" y="30937"/>
                </a:lnTo>
                <a:close/>
              </a:path>
            </a:pathLst>
          </a:custGeom>
          <a:ln w="4152">
            <a:solidFill>
              <a:srgbClr val="231F20"/>
            </a:solidFill>
          </a:ln>
        </p:spPr>
        <p:txBody>
          <a:bodyPr wrap="square" lIns="0" tIns="0" rIns="0" bIns="0" rtlCol="0"/>
          <a:lstStyle/>
          <a:p>
            <a:endParaRPr/>
          </a:p>
        </p:txBody>
      </p:sp>
      <p:sp>
        <p:nvSpPr>
          <p:cNvPr id="48" name="object 48"/>
          <p:cNvSpPr/>
          <p:nvPr/>
        </p:nvSpPr>
        <p:spPr>
          <a:xfrm>
            <a:off x="3829940" y="5291589"/>
            <a:ext cx="13970" cy="32384"/>
          </a:xfrm>
          <a:custGeom>
            <a:avLst/>
            <a:gdLst/>
            <a:ahLst/>
            <a:cxnLst/>
            <a:rect l="l" t="t" r="r" b="b"/>
            <a:pathLst>
              <a:path w="13970" h="32385">
                <a:moveTo>
                  <a:pt x="13881" y="30721"/>
                </a:moveTo>
                <a:lnTo>
                  <a:pt x="3657" y="31940"/>
                </a:lnTo>
                <a:lnTo>
                  <a:pt x="0" y="1219"/>
                </a:lnTo>
                <a:lnTo>
                  <a:pt x="10223" y="0"/>
                </a:lnTo>
                <a:lnTo>
                  <a:pt x="13881" y="30721"/>
                </a:lnTo>
                <a:close/>
              </a:path>
            </a:pathLst>
          </a:custGeom>
          <a:ln w="4152">
            <a:solidFill>
              <a:srgbClr val="231F20"/>
            </a:solidFill>
          </a:ln>
        </p:spPr>
        <p:txBody>
          <a:bodyPr wrap="square" lIns="0" tIns="0" rIns="0" bIns="0" rtlCol="0"/>
          <a:lstStyle/>
          <a:p>
            <a:endParaRPr/>
          </a:p>
        </p:txBody>
      </p:sp>
      <p:sp>
        <p:nvSpPr>
          <p:cNvPr id="49" name="object 49"/>
          <p:cNvSpPr/>
          <p:nvPr/>
        </p:nvSpPr>
        <p:spPr>
          <a:xfrm>
            <a:off x="3747400" y="5291911"/>
            <a:ext cx="11430" cy="31750"/>
          </a:xfrm>
          <a:custGeom>
            <a:avLst/>
            <a:gdLst/>
            <a:ahLst/>
            <a:cxnLst/>
            <a:rect l="l" t="t" r="r" b="b"/>
            <a:pathLst>
              <a:path w="11429" h="31750">
                <a:moveTo>
                  <a:pt x="10248" y="31292"/>
                </a:moveTo>
                <a:lnTo>
                  <a:pt x="0" y="30911"/>
                </a:lnTo>
                <a:lnTo>
                  <a:pt x="1181" y="0"/>
                </a:lnTo>
                <a:lnTo>
                  <a:pt x="11430" y="380"/>
                </a:lnTo>
                <a:lnTo>
                  <a:pt x="10248" y="31292"/>
                </a:lnTo>
                <a:close/>
              </a:path>
            </a:pathLst>
          </a:custGeom>
          <a:ln w="4152">
            <a:solidFill>
              <a:srgbClr val="231F20"/>
            </a:solidFill>
          </a:ln>
        </p:spPr>
        <p:txBody>
          <a:bodyPr wrap="square" lIns="0" tIns="0" rIns="0" bIns="0" rtlCol="0"/>
          <a:lstStyle/>
          <a:p>
            <a:endParaRPr/>
          </a:p>
        </p:txBody>
      </p:sp>
      <p:sp>
        <p:nvSpPr>
          <p:cNvPr id="50" name="object 50"/>
          <p:cNvSpPr/>
          <p:nvPr/>
        </p:nvSpPr>
        <p:spPr>
          <a:xfrm>
            <a:off x="3745136" y="5485217"/>
            <a:ext cx="13970" cy="32384"/>
          </a:xfrm>
          <a:custGeom>
            <a:avLst/>
            <a:gdLst/>
            <a:ahLst/>
            <a:cxnLst/>
            <a:rect l="l" t="t" r="r" b="b"/>
            <a:pathLst>
              <a:path w="13970" h="32385">
                <a:moveTo>
                  <a:pt x="0" y="1219"/>
                </a:moveTo>
                <a:lnTo>
                  <a:pt x="10223" y="0"/>
                </a:lnTo>
                <a:lnTo>
                  <a:pt x="13881" y="30721"/>
                </a:lnTo>
                <a:lnTo>
                  <a:pt x="3657" y="31940"/>
                </a:lnTo>
                <a:lnTo>
                  <a:pt x="0" y="1219"/>
                </a:lnTo>
                <a:close/>
              </a:path>
            </a:pathLst>
          </a:custGeom>
          <a:ln w="4152">
            <a:solidFill>
              <a:srgbClr val="231F20"/>
            </a:solidFill>
          </a:ln>
        </p:spPr>
        <p:txBody>
          <a:bodyPr wrap="square" lIns="0" tIns="0" rIns="0" bIns="0" rtlCol="0"/>
          <a:lstStyle/>
          <a:p>
            <a:endParaRPr/>
          </a:p>
        </p:txBody>
      </p:sp>
      <p:sp>
        <p:nvSpPr>
          <p:cNvPr id="51" name="object 51"/>
          <p:cNvSpPr/>
          <p:nvPr/>
        </p:nvSpPr>
        <p:spPr>
          <a:xfrm>
            <a:off x="3830125" y="5485538"/>
            <a:ext cx="11430" cy="31750"/>
          </a:xfrm>
          <a:custGeom>
            <a:avLst/>
            <a:gdLst/>
            <a:ahLst/>
            <a:cxnLst/>
            <a:rect l="l" t="t" r="r" b="b"/>
            <a:pathLst>
              <a:path w="11429" h="31750">
                <a:moveTo>
                  <a:pt x="1181" y="0"/>
                </a:moveTo>
                <a:lnTo>
                  <a:pt x="11430" y="381"/>
                </a:lnTo>
                <a:lnTo>
                  <a:pt x="10261" y="31305"/>
                </a:lnTo>
                <a:lnTo>
                  <a:pt x="0" y="30924"/>
                </a:lnTo>
                <a:lnTo>
                  <a:pt x="1181" y="0"/>
                </a:lnTo>
                <a:close/>
              </a:path>
            </a:pathLst>
          </a:custGeom>
          <a:ln w="4152">
            <a:solidFill>
              <a:srgbClr val="231F20"/>
            </a:solidFill>
          </a:ln>
        </p:spPr>
        <p:txBody>
          <a:bodyPr wrap="square" lIns="0" tIns="0" rIns="0" bIns="0" rtlCol="0"/>
          <a:lstStyle/>
          <a:p>
            <a:endParaRPr/>
          </a:p>
        </p:txBody>
      </p:sp>
      <p:sp>
        <p:nvSpPr>
          <p:cNvPr id="52" name="object 52"/>
          <p:cNvSpPr/>
          <p:nvPr/>
        </p:nvSpPr>
        <p:spPr>
          <a:xfrm>
            <a:off x="4010471" y="5009995"/>
            <a:ext cx="11430" cy="25400"/>
          </a:xfrm>
          <a:custGeom>
            <a:avLst/>
            <a:gdLst/>
            <a:ahLst/>
            <a:cxnLst/>
            <a:rect l="l" t="t" r="r" b="b"/>
            <a:pathLst>
              <a:path w="11429" h="25400">
                <a:moveTo>
                  <a:pt x="0" y="0"/>
                </a:moveTo>
                <a:lnTo>
                  <a:pt x="2907" y="1642"/>
                </a:lnTo>
                <a:lnTo>
                  <a:pt x="5737" y="6473"/>
                </a:lnTo>
                <a:lnTo>
                  <a:pt x="8476" y="14348"/>
                </a:lnTo>
                <a:lnTo>
                  <a:pt x="11112" y="25120"/>
                </a:lnTo>
              </a:path>
            </a:pathLst>
          </a:custGeom>
          <a:ln w="5410">
            <a:solidFill>
              <a:srgbClr val="231F20"/>
            </a:solidFill>
          </a:ln>
        </p:spPr>
        <p:txBody>
          <a:bodyPr wrap="square" lIns="0" tIns="0" rIns="0" bIns="0" rtlCol="0"/>
          <a:lstStyle/>
          <a:p>
            <a:endParaRPr/>
          </a:p>
        </p:txBody>
      </p:sp>
      <p:sp>
        <p:nvSpPr>
          <p:cNvPr id="53" name="object 53"/>
          <p:cNvSpPr/>
          <p:nvPr/>
        </p:nvSpPr>
        <p:spPr>
          <a:xfrm>
            <a:off x="4007158" y="5769781"/>
            <a:ext cx="13335" cy="33655"/>
          </a:xfrm>
          <a:custGeom>
            <a:avLst/>
            <a:gdLst/>
            <a:ahLst/>
            <a:cxnLst/>
            <a:rect l="l" t="t" r="r" b="b"/>
            <a:pathLst>
              <a:path w="13335" h="33654">
                <a:moveTo>
                  <a:pt x="12776" y="0"/>
                </a:moveTo>
                <a:lnTo>
                  <a:pt x="9756" y="14302"/>
                </a:lnTo>
                <a:lnTo>
                  <a:pt x="6621" y="24793"/>
                </a:lnTo>
                <a:lnTo>
                  <a:pt x="3369" y="31250"/>
                </a:lnTo>
                <a:lnTo>
                  <a:pt x="0" y="33451"/>
                </a:lnTo>
              </a:path>
            </a:pathLst>
          </a:custGeom>
          <a:ln w="5410">
            <a:solidFill>
              <a:srgbClr val="231F20"/>
            </a:solidFill>
          </a:ln>
        </p:spPr>
        <p:txBody>
          <a:bodyPr wrap="square" lIns="0" tIns="0" rIns="0" bIns="0" rtlCol="0"/>
          <a:lstStyle/>
          <a:p>
            <a:endParaRPr/>
          </a:p>
        </p:txBody>
      </p:sp>
      <p:sp>
        <p:nvSpPr>
          <p:cNvPr id="54" name="object 54"/>
          <p:cNvSpPr/>
          <p:nvPr/>
        </p:nvSpPr>
        <p:spPr>
          <a:xfrm>
            <a:off x="3203668" y="4993734"/>
            <a:ext cx="803490" cy="821693"/>
          </a:xfrm>
          <a:prstGeom prst="rect">
            <a:avLst/>
          </a:prstGeom>
          <a:blipFill>
            <a:blip r:embed="rId8" cstate="print"/>
            <a:stretch>
              <a:fillRect/>
            </a:stretch>
          </a:blipFill>
        </p:spPr>
        <p:txBody>
          <a:bodyPr wrap="square" lIns="0" tIns="0" rIns="0" bIns="0" rtlCol="0"/>
          <a:lstStyle/>
          <a:p>
            <a:endParaRPr/>
          </a:p>
        </p:txBody>
      </p:sp>
      <p:sp>
        <p:nvSpPr>
          <p:cNvPr id="55" name="object 55"/>
          <p:cNvSpPr/>
          <p:nvPr/>
        </p:nvSpPr>
        <p:spPr>
          <a:xfrm>
            <a:off x="3320392" y="5009995"/>
            <a:ext cx="66675" cy="793750"/>
          </a:xfrm>
          <a:custGeom>
            <a:avLst/>
            <a:gdLst/>
            <a:ahLst/>
            <a:cxnLst/>
            <a:rect l="l" t="t" r="r" b="b"/>
            <a:pathLst>
              <a:path w="66675" h="793750">
                <a:moveTo>
                  <a:pt x="66141" y="0"/>
                </a:moveTo>
                <a:lnTo>
                  <a:pt x="16535" y="284792"/>
                </a:lnTo>
                <a:lnTo>
                  <a:pt x="0" y="462353"/>
                </a:lnTo>
                <a:lnTo>
                  <a:pt x="16535" y="607047"/>
                </a:lnTo>
                <a:lnTo>
                  <a:pt x="66141" y="793242"/>
                </a:lnTo>
              </a:path>
            </a:pathLst>
          </a:custGeom>
          <a:ln w="5410">
            <a:solidFill>
              <a:srgbClr val="231F20"/>
            </a:solidFill>
          </a:ln>
        </p:spPr>
        <p:txBody>
          <a:bodyPr wrap="square" lIns="0" tIns="0" rIns="0" bIns="0" rtlCol="0"/>
          <a:lstStyle/>
          <a:p>
            <a:endParaRPr/>
          </a:p>
        </p:txBody>
      </p:sp>
      <p:sp>
        <p:nvSpPr>
          <p:cNvPr id="56" name="object 56"/>
          <p:cNvSpPr/>
          <p:nvPr/>
        </p:nvSpPr>
        <p:spPr>
          <a:xfrm>
            <a:off x="3203643" y="4993734"/>
            <a:ext cx="803910" cy="821690"/>
          </a:xfrm>
          <a:custGeom>
            <a:avLst/>
            <a:gdLst/>
            <a:ahLst/>
            <a:cxnLst/>
            <a:rect l="l" t="t" r="r" b="b"/>
            <a:pathLst>
              <a:path w="803910" h="821689">
                <a:moveTo>
                  <a:pt x="803516" y="809501"/>
                </a:moveTo>
                <a:lnTo>
                  <a:pt x="503554" y="818645"/>
                </a:lnTo>
                <a:lnTo>
                  <a:pt x="338918" y="821693"/>
                </a:lnTo>
                <a:lnTo>
                  <a:pt x="251425" y="818645"/>
                </a:lnTo>
                <a:lnTo>
                  <a:pt x="182892" y="809501"/>
                </a:lnTo>
                <a:lnTo>
                  <a:pt x="182232" y="809501"/>
                </a:lnTo>
                <a:lnTo>
                  <a:pt x="73627" y="717221"/>
                </a:lnTo>
                <a:lnTo>
                  <a:pt x="20212" y="584455"/>
                </a:lnTo>
                <a:lnTo>
                  <a:pt x="1925" y="464859"/>
                </a:lnTo>
                <a:lnTo>
                  <a:pt x="0" y="412892"/>
                </a:lnTo>
                <a:lnTo>
                  <a:pt x="8475" y="327320"/>
                </a:lnTo>
                <a:lnTo>
                  <a:pt x="24735" y="253739"/>
                </a:lnTo>
                <a:lnTo>
                  <a:pt x="46674" y="191480"/>
                </a:lnTo>
                <a:lnTo>
                  <a:pt x="72187" y="139874"/>
                </a:lnTo>
                <a:lnTo>
                  <a:pt x="99169" y="98253"/>
                </a:lnTo>
                <a:lnTo>
                  <a:pt x="125516" y="65946"/>
                </a:lnTo>
                <a:lnTo>
                  <a:pt x="167882" y="26603"/>
                </a:lnTo>
                <a:lnTo>
                  <a:pt x="179692" y="18227"/>
                </a:lnTo>
                <a:lnTo>
                  <a:pt x="180721" y="16944"/>
                </a:lnTo>
                <a:lnTo>
                  <a:pt x="181825" y="16259"/>
                </a:lnTo>
                <a:lnTo>
                  <a:pt x="182892" y="16259"/>
                </a:lnTo>
                <a:lnTo>
                  <a:pt x="331000" y="4064"/>
                </a:lnTo>
                <a:lnTo>
                  <a:pt x="445017" y="0"/>
                </a:lnTo>
                <a:lnTo>
                  <a:pt x="583128" y="4064"/>
                </a:lnTo>
                <a:lnTo>
                  <a:pt x="803516" y="16259"/>
                </a:lnTo>
                <a:lnTo>
                  <a:pt x="766097" y="219498"/>
                </a:lnTo>
                <a:lnTo>
                  <a:pt x="753624" y="369874"/>
                </a:lnTo>
                <a:lnTo>
                  <a:pt x="766097" y="541753"/>
                </a:lnTo>
                <a:lnTo>
                  <a:pt x="803516" y="809501"/>
                </a:lnTo>
                <a:close/>
              </a:path>
            </a:pathLst>
          </a:custGeom>
          <a:ln w="6451">
            <a:solidFill>
              <a:srgbClr val="231F20"/>
            </a:solidFill>
          </a:ln>
        </p:spPr>
        <p:txBody>
          <a:bodyPr wrap="square" lIns="0" tIns="0" rIns="0" bIns="0" rtlCol="0"/>
          <a:lstStyle/>
          <a:p>
            <a:endParaRPr/>
          </a:p>
        </p:txBody>
      </p:sp>
      <p:sp>
        <p:nvSpPr>
          <p:cNvPr id="57" name="object 57"/>
          <p:cNvSpPr/>
          <p:nvPr/>
        </p:nvSpPr>
        <p:spPr>
          <a:xfrm>
            <a:off x="3944422" y="5008369"/>
            <a:ext cx="51435" cy="795655"/>
          </a:xfrm>
          <a:custGeom>
            <a:avLst/>
            <a:gdLst/>
            <a:ahLst/>
            <a:cxnLst/>
            <a:rect l="l" t="t" r="r" b="b"/>
            <a:pathLst>
              <a:path w="51435" h="795654">
                <a:moveTo>
                  <a:pt x="50930" y="0"/>
                </a:moveTo>
                <a:lnTo>
                  <a:pt x="12732" y="235374"/>
                </a:lnTo>
                <a:lnTo>
                  <a:pt x="0" y="396668"/>
                </a:lnTo>
                <a:lnTo>
                  <a:pt x="12732" y="558434"/>
                </a:lnTo>
                <a:lnTo>
                  <a:pt x="50930" y="795223"/>
                </a:lnTo>
              </a:path>
            </a:pathLst>
          </a:custGeom>
          <a:ln w="6451">
            <a:solidFill>
              <a:srgbClr val="231F20"/>
            </a:solidFill>
          </a:ln>
        </p:spPr>
        <p:txBody>
          <a:bodyPr wrap="square" lIns="0" tIns="0" rIns="0" bIns="0" rtlCol="0"/>
          <a:lstStyle/>
          <a:p>
            <a:endParaRPr/>
          </a:p>
        </p:txBody>
      </p:sp>
      <p:sp>
        <p:nvSpPr>
          <p:cNvPr id="58" name="object 58"/>
          <p:cNvSpPr/>
          <p:nvPr/>
        </p:nvSpPr>
        <p:spPr>
          <a:xfrm>
            <a:off x="3793356" y="4797859"/>
            <a:ext cx="362585" cy="142240"/>
          </a:xfrm>
          <a:custGeom>
            <a:avLst/>
            <a:gdLst/>
            <a:ahLst/>
            <a:cxnLst/>
            <a:rect l="l" t="t" r="r" b="b"/>
            <a:pathLst>
              <a:path w="362585" h="142239">
                <a:moveTo>
                  <a:pt x="244703" y="0"/>
                </a:moveTo>
                <a:lnTo>
                  <a:pt x="244767" y="48374"/>
                </a:lnTo>
                <a:lnTo>
                  <a:pt x="0" y="48374"/>
                </a:lnTo>
                <a:lnTo>
                  <a:pt x="0" y="93878"/>
                </a:lnTo>
                <a:lnTo>
                  <a:pt x="244856" y="93878"/>
                </a:lnTo>
                <a:lnTo>
                  <a:pt x="244944" y="142239"/>
                </a:lnTo>
                <a:lnTo>
                  <a:pt x="362572" y="70929"/>
                </a:lnTo>
                <a:lnTo>
                  <a:pt x="244703" y="0"/>
                </a:lnTo>
                <a:close/>
              </a:path>
            </a:pathLst>
          </a:custGeom>
          <a:solidFill>
            <a:srgbClr val="58595B"/>
          </a:solidFill>
        </p:spPr>
        <p:txBody>
          <a:bodyPr wrap="square" lIns="0" tIns="0" rIns="0" bIns="0" rtlCol="0"/>
          <a:lstStyle/>
          <a:p>
            <a:endParaRPr/>
          </a:p>
        </p:txBody>
      </p:sp>
      <p:sp>
        <p:nvSpPr>
          <p:cNvPr id="59" name="object 59"/>
          <p:cNvSpPr/>
          <p:nvPr/>
        </p:nvSpPr>
        <p:spPr>
          <a:xfrm>
            <a:off x="1097785" y="1832968"/>
            <a:ext cx="1693537" cy="1304664"/>
          </a:xfrm>
          <a:prstGeom prst="rect">
            <a:avLst/>
          </a:prstGeom>
          <a:blipFill>
            <a:blip r:embed="rId9" cstate="print"/>
            <a:stretch>
              <a:fillRect/>
            </a:stretch>
          </a:blipFill>
        </p:spPr>
        <p:txBody>
          <a:bodyPr wrap="square" lIns="0" tIns="0" rIns="0" bIns="0" rtlCol="0"/>
          <a:lstStyle/>
          <a:p>
            <a:endParaRPr/>
          </a:p>
        </p:txBody>
      </p:sp>
      <p:sp>
        <p:nvSpPr>
          <p:cNvPr id="60" name="object 60"/>
          <p:cNvSpPr/>
          <p:nvPr/>
        </p:nvSpPr>
        <p:spPr>
          <a:xfrm>
            <a:off x="4908570" y="7199697"/>
            <a:ext cx="2109107" cy="938466"/>
          </a:xfrm>
          <a:prstGeom prst="rect">
            <a:avLst/>
          </a:prstGeom>
          <a:blipFill>
            <a:blip r:embed="rId10" cstate="print"/>
            <a:stretch>
              <a:fillRect/>
            </a:stretch>
          </a:blipFill>
        </p:spPr>
        <p:txBody>
          <a:bodyPr wrap="square" lIns="0" tIns="0" rIns="0" bIns="0" rtlCol="0"/>
          <a:lstStyle/>
          <a:p>
            <a:endParaRPr/>
          </a:p>
        </p:txBody>
      </p:sp>
      <p:sp>
        <p:nvSpPr>
          <p:cNvPr id="61" name="object 61"/>
          <p:cNvSpPr/>
          <p:nvPr/>
        </p:nvSpPr>
        <p:spPr>
          <a:xfrm>
            <a:off x="537603" y="4603051"/>
            <a:ext cx="6482080" cy="1402715"/>
          </a:xfrm>
          <a:custGeom>
            <a:avLst/>
            <a:gdLst/>
            <a:ahLst/>
            <a:cxnLst/>
            <a:rect l="l" t="t" r="r" b="b"/>
            <a:pathLst>
              <a:path w="6482080" h="1402714">
                <a:moveTo>
                  <a:pt x="6481521" y="1402219"/>
                </a:moveTo>
                <a:lnTo>
                  <a:pt x="0" y="1402219"/>
                </a:lnTo>
                <a:lnTo>
                  <a:pt x="0" y="0"/>
                </a:lnTo>
                <a:lnTo>
                  <a:pt x="6481521" y="0"/>
                </a:lnTo>
                <a:lnTo>
                  <a:pt x="6481521" y="1402219"/>
                </a:lnTo>
                <a:close/>
              </a:path>
            </a:pathLst>
          </a:custGeom>
          <a:ln w="6349">
            <a:solidFill>
              <a:srgbClr val="231F20"/>
            </a:solidFill>
          </a:ln>
        </p:spPr>
        <p:txBody>
          <a:bodyPr wrap="square" lIns="0" tIns="0" rIns="0" bIns="0" rtlCol="0"/>
          <a:lstStyle/>
          <a:p>
            <a:endParaRPr/>
          </a:p>
        </p:txBody>
      </p:sp>
      <p:sp>
        <p:nvSpPr>
          <p:cNvPr id="62" name="object 62"/>
          <p:cNvSpPr/>
          <p:nvPr/>
        </p:nvSpPr>
        <p:spPr>
          <a:xfrm>
            <a:off x="4055898" y="2380360"/>
            <a:ext cx="181574" cy="123918"/>
          </a:xfrm>
          <a:prstGeom prst="rect">
            <a:avLst/>
          </a:prstGeom>
          <a:blipFill>
            <a:blip r:embed="rId11" cstate="print"/>
            <a:stretch>
              <a:fillRect/>
            </a:stretch>
          </a:blipFill>
        </p:spPr>
        <p:txBody>
          <a:bodyPr wrap="square" lIns="0" tIns="0" rIns="0" bIns="0" rtlCol="0"/>
          <a:lstStyle/>
          <a:p>
            <a:endParaRPr/>
          </a:p>
        </p:txBody>
      </p:sp>
      <p:sp>
        <p:nvSpPr>
          <p:cNvPr id="63" name="object 63"/>
          <p:cNvSpPr/>
          <p:nvPr/>
        </p:nvSpPr>
        <p:spPr>
          <a:xfrm>
            <a:off x="4193976" y="2338582"/>
            <a:ext cx="437515" cy="238125"/>
          </a:xfrm>
          <a:custGeom>
            <a:avLst/>
            <a:gdLst/>
            <a:ahLst/>
            <a:cxnLst/>
            <a:rect l="l" t="t" r="r" b="b"/>
            <a:pathLst>
              <a:path w="437514" h="238125">
                <a:moveTo>
                  <a:pt x="0" y="151596"/>
                </a:moveTo>
                <a:lnTo>
                  <a:pt x="120890" y="185313"/>
                </a:lnTo>
                <a:lnTo>
                  <a:pt x="220391" y="172083"/>
                </a:lnTo>
                <a:lnTo>
                  <a:pt x="287880" y="142043"/>
                </a:lnTo>
                <a:lnTo>
                  <a:pt x="312737" y="125333"/>
                </a:lnTo>
                <a:lnTo>
                  <a:pt x="358111" y="110502"/>
                </a:lnTo>
                <a:lnTo>
                  <a:pt x="386103" y="112150"/>
                </a:lnTo>
                <a:lnTo>
                  <a:pt x="400282" y="120389"/>
                </a:lnTo>
                <a:lnTo>
                  <a:pt x="404215" y="125333"/>
                </a:lnTo>
                <a:lnTo>
                  <a:pt x="407150" y="164078"/>
                </a:lnTo>
                <a:lnTo>
                  <a:pt x="380669" y="177053"/>
                </a:lnTo>
                <a:lnTo>
                  <a:pt x="347854" y="176132"/>
                </a:lnTo>
                <a:lnTo>
                  <a:pt x="331787" y="173186"/>
                </a:lnTo>
                <a:lnTo>
                  <a:pt x="330987" y="173567"/>
                </a:lnTo>
                <a:lnTo>
                  <a:pt x="330225" y="173936"/>
                </a:lnTo>
                <a:lnTo>
                  <a:pt x="329450" y="174304"/>
                </a:lnTo>
                <a:lnTo>
                  <a:pt x="143910" y="237941"/>
                </a:lnTo>
                <a:lnTo>
                  <a:pt x="46301" y="230466"/>
                </a:lnTo>
                <a:lnTo>
                  <a:pt x="8417" y="194631"/>
                </a:lnTo>
                <a:lnTo>
                  <a:pt x="2057" y="173186"/>
                </a:lnTo>
                <a:lnTo>
                  <a:pt x="2038" y="136327"/>
                </a:lnTo>
                <a:lnTo>
                  <a:pt x="13749" y="106018"/>
                </a:lnTo>
                <a:lnTo>
                  <a:pt x="27719" y="85473"/>
                </a:lnTo>
                <a:lnTo>
                  <a:pt x="34480" y="77911"/>
                </a:lnTo>
                <a:lnTo>
                  <a:pt x="138744" y="35678"/>
                </a:lnTo>
                <a:lnTo>
                  <a:pt x="224426" y="24539"/>
                </a:lnTo>
                <a:lnTo>
                  <a:pt x="282473" y="29126"/>
                </a:lnTo>
                <a:lnTo>
                  <a:pt x="303834" y="34070"/>
                </a:lnTo>
                <a:lnTo>
                  <a:pt x="353591" y="8368"/>
                </a:lnTo>
                <a:lnTo>
                  <a:pt x="402625" y="9142"/>
                </a:lnTo>
                <a:lnTo>
                  <a:pt x="432909" y="56881"/>
                </a:lnTo>
                <a:lnTo>
                  <a:pt x="437042" y="89659"/>
                </a:lnTo>
                <a:lnTo>
                  <a:pt x="434708" y="116659"/>
                </a:lnTo>
              </a:path>
            </a:pathLst>
          </a:custGeom>
          <a:ln w="7023">
            <a:solidFill>
              <a:srgbClr val="231F20"/>
            </a:solidFill>
          </a:ln>
        </p:spPr>
        <p:txBody>
          <a:bodyPr wrap="square" lIns="0" tIns="0" rIns="0" bIns="0" rtlCol="0"/>
          <a:lstStyle/>
          <a:p>
            <a:endParaRPr/>
          </a:p>
        </p:txBody>
      </p:sp>
      <p:sp>
        <p:nvSpPr>
          <p:cNvPr id="64" name="object 64"/>
          <p:cNvSpPr/>
          <p:nvPr/>
        </p:nvSpPr>
        <p:spPr>
          <a:xfrm>
            <a:off x="4196029" y="2398297"/>
            <a:ext cx="447675" cy="227965"/>
          </a:xfrm>
          <a:custGeom>
            <a:avLst/>
            <a:gdLst/>
            <a:ahLst/>
            <a:cxnLst/>
            <a:rect l="l" t="t" r="r" b="b"/>
            <a:pathLst>
              <a:path w="447675" h="227964">
                <a:moveTo>
                  <a:pt x="4470" y="65614"/>
                </a:moveTo>
                <a:lnTo>
                  <a:pt x="71744" y="124706"/>
                </a:lnTo>
                <a:lnTo>
                  <a:pt x="123417" y="142111"/>
                </a:lnTo>
                <a:lnTo>
                  <a:pt x="185812" y="115765"/>
                </a:lnTo>
                <a:lnTo>
                  <a:pt x="285254" y="43605"/>
                </a:lnTo>
                <a:lnTo>
                  <a:pt x="347236" y="9859"/>
                </a:lnTo>
                <a:lnTo>
                  <a:pt x="383251" y="0"/>
                </a:lnTo>
                <a:lnTo>
                  <a:pt x="407116" y="15276"/>
                </a:lnTo>
                <a:lnTo>
                  <a:pt x="432650" y="56940"/>
                </a:lnTo>
                <a:lnTo>
                  <a:pt x="447157" y="105738"/>
                </a:lnTo>
                <a:lnTo>
                  <a:pt x="443787" y="131187"/>
                </a:lnTo>
                <a:lnTo>
                  <a:pt x="415154" y="141554"/>
                </a:lnTo>
                <a:lnTo>
                  <a:pt x="353872" y="145103"/>
                </a:lnTo>
                <a:lnTo>
                  <a:pt x="349960" y="183636"/>
                </a:lnTo>
                <a:lnTo>
                  <a:pt x="329003" y="205098"/>
                </a:lnTo>
                <a:lnTo>
                  <a:pt x="273312" y="217245"/>
                </a:lnTo>
                <a:lnTo>
                  <a:pt x="165201" y="227831"/>
                </a:lnTo>
                <a:lnTo>
                  <a:pt x="113925" y="227537"/>
                </a:lnTo>
                <a:lnTo>
                  <a:pt x="64433" y="219476"/>
                </a:lnTo>
                <a:lnTo>
                  <a:pt x="26009" y="201455"/>
                </a:lnTo>
                <a:lnTo>
                  <a:pt x="7937" y="171278"/>
                </a:lnTo>
                <a:lnTo>
                  <a:pt x="7937" y="141433"/>
                </a:lnTo>
                <a:lnTo>
                  <a:pt x="0" y="113480"/>
                </a:lnTo>
                <a:lnTo>
                  <a:pt x="60786" y="161265"/>
                </a:lnTo>
                <a:lnTo>
                  <a:pt x="112150" y="176531"/>
                </a:lnTo>
                <a:lnTo>
                  <a:pt x="182083" y="158681"/>
                </a:lnTo>
                <a:lnTo>
                  <a:pt x="298576" y="107118"/>
                </a:lnTo>
                <a:lnTo>
                  <a:pt x="311420" y="98055"/>
                </a:lnTo>
                <a:lnTo>
                  <a:pt x="317888" y="91859"/>
                </a:lnTo>
                <a:lnTo>
                  <a:pt x="319949" y="85672"/>
                </a:lnTo>
                <a:lnTo>
                  <a:pt x="319570" y="76638"/>
                </a:lnTo>
                <a:lnTo>
                  <a:pt x="314477" y="64992"/>
                </a:lnTo>
              </a:path>
            </a:pathLst>
          </a:custGeom>
          <a:ln w="7023">
            <a:solidFill>
              <a:srgbClr val="231F20"/>
            </a:solidFill>
          </a:ln>
        </p:spPr>
        <p:txBody>
          <a:bodyPr wrap="square" lIns="0" tIns="0" rIns="0" bIns="0" rtlCol="0"/>
          <a:lstStyle/>
          <a:p>
            <a:endParaRPr/>
          </a:p>
        </p:txBody>
      </p:sp>
      <p:sp>
        <p:nvSpPr>
          <p:cNvPr id="65" name="object 65"/>
          <p:cNvSpPr/>
          <p:nvPr/>
        </p:nvSpPr>
        <p:spPr>
          <a:xfrm>
            <a:off x="4294534" y="2410053"/>
            <a:ext cx="140970" cy="48895"/>
          </a:xfrm>
          <a:custGeom>
            <a:avLst/>
            <a:gdLst/>
            <a:ahLst/>
            <a:cxnLst/>
            <a:rect l="l" t="t" r="r" b="b"/>
            <a:pathLst>
              <a:path w="140970" h="48894">
                <a:moveTo>
                  <a:pt x="0" y="48352"/>
                </a:moveTo>
                <a:lnTo>
                  <a:pt x="37519" y="14072"/>
                </a:lnTo>
                <a:lnTo>
                  <a:pt x="64650" y="0"/>
                </a:lnTo>
                <a:lnTo>
                  <a:pt x="94556" y="3753"/>
                </a:lnTo>
                <a:lnTo>
                  <a:pt x="140398" y="22952"/>
                </a:lnTo>
              </a:path>
            </a:pathLst>
          </a:custGeom>
          <a:ln w="7023">
            <a:solidFill>
              <a:srgbClr val="231F20"/>
            </a:solidFill>
          </a:ln>
        </p:spPr>
        <p:txBody>
          <a:bodyPr wrap="square" lIns="0" tIns="0" rIns="0" bIns="0" rtlCol="0"/>
          <a:lstStyle/>
          <a:p>
            <a:endParaRPr/>
          </a:p>
        </p:txBody>
      </p:sp>
      <p:sp>
        <p:nvSpPr>
          <p:cNvPr id="66" name="object 66"/>
          <p:cNvSpPr/>
          <p:nvPr/>
        </p:nvSpPr>
        <p:spPr>
          <a:xfrm>
            <a:off x="4175003" y="2550214"/>
            <a:ext cx="406400" cy="154305"/>
          </a:xfrm>
          <a:custGeom>
            <a:avLst/>
            <a:gdLst/>
            <a:ahLst/>
            <a:cxnLst/>
            <a:rect l="l" t="t" r="r" b="b"/>
            <a:pathLst>
              <a:path w="406400" h="154305">
                <a:moveTo>
                  <a:pt x="34078" y="34620"/>
                </a:moveTo>
                <a:lnTo>
                  <a:pt x="9322" y="55427"/>
                </a:lnTo>
                <a:lnTo>
                  <a:pt x="0" y="70061"/>
                </a:lnTo>
                <a:lnTo>
                  <a:pt x="5148" y="85449"/>
                </a:lnTo>
                <a:lnTo>
                  <a:pt x="44315" y="124555"/>
                </a:lnTo>
                <a:lnTo>
                  <a:pt x="117916" y="147978"/>
                </a:lnTo>
                <a:lnTo>
                  <a:pt x="165075" y="153556"/>
                </a:lnTo>
                <a:lnTo>
                  <a:pt x="215187" y="153839"/>
                </a:lnTo>
                <a:lnTo>
                  <a:pt x="265284" y="147922"/>
                </a:lnTo>
                <a:lnTo>
                  <a:pt x="312403" y="134901"/>
                </a:lnTo>
                <a:lnTo>
                  <a:pt x="353576" y="113869"/>
                </a:lnTo>
                <a:lnTo>
                  <a:pt x="385839" y="83923"/>
                </a:lnTo>
                <a:lnTo>
                  <a:pt x="406226" y="44157"/>
                </a:lnTo>
                <a:lnTo>
                  <a:pt x="403525" y="28900"/>
                </a:lnTo>
                <a:lnTo>
                  <a:pt x="398519" y="16954"/>
                </a:lnTo>
                <a:lnTo>
                  <a:pt x="390173" y="7571"/>
                </a:lnTo>
                <a:lnTo>
                  <a:pt x="377448" y="0"/>
                </a:lnTo>
              </a:path>
            </a:pathLst>
          </a:custGeom>
          <a:ln w="7023">
            <a:solidFill>
              <a:srgbClr val="231F20"/>
            </a:solidFill>
          </a:ln>
        </p:spPr>
        <p:txBody>
          <a:bodyPr wrap="square" lIns="0" tIns="0" rIns="0" bIns="0" rtlCol="0"/>
          <a:lstStyle/>
          <a:p>
            <a:endParaRPr/>
          </a:p>
        </p:txBody>
      </p:sp>
      <p:sp>
        <p:nvSpPr>
          <p:cNvPr id="67" name="object 67"/>
          <p:cNvSpPr/>
          <p:nvPr/>
        </p:nvSpPr>
        <p:spPr>
          <a:xfrm>
            <a:off x="4176863" y="2599433"/>
            <a:ext cx="424815" cy="274320"/>
          </a:xfrm>
          <a:custGeom>
            <a:avLst/>
            <a:gdLst/>
            <a:ahLst/>
            <a:cxnLst/>
            <a:rect l="l" t="t" r="r" b="b"/>
            <a:pathLst>
              <a:path w="424814" h="274319">
                <a:moveTo>
                  <a:pt x="9348" y="27990"/>
                </a:moveTo>
                <a:lnTo>
                  <a:pt x="2774" y="88229"/>
                </a:lnTo>
                <a:lnTo>
                  <a:pt x="0" y="122424"/>
                </a:lnTo>
                <a:lnTo>
                  <a:pt x="499" y="143280"/>
                </a:lnTo>
                <a:lnTo>
                  <a:pt x="3748" y="163499"/>
                </a:lnTo>
                <a:lnTo>
                  <a:pt x="4779" y="186743"/>
                </a:lnTo>
                <a:lnTo>
                  <a:pt x="32744" y="226857"/>
                </a:lnTo>
                <a:lnTo>
                  <a:pt x="87148" y="256234"/>
                </a:lnTo>
                <a:lnTo>
                  <a:pt x="158274" y="272189"/>
                </a:lnTo>
                <a:lnTo>
                  <a:pt x="197070" y="274294"/>
                </a:lnTo>
                <a:lnTo>
                  <a:pt x="236403" y="272037"/>
                </a:lnTo>
                <a:lnTo>
                  <a:pt x="275056" y="265081"/>
                </a:lnTo>
                <a:lnTo>
                  <a:pt x="311817" y="253092"/>
                </a:lnTo>
                <a:lnTo>
                  <a:pt x="374798" y="212670"/>
                </a:lnTo>
                <a:lnTo>
                  <a:pt x="415629" y="148085"/>
                </a:lnTo>
                <a:lnTo>
                  <a:pt x="424702" y="105892"/>
                </a:lnTo>
                <a:lnTo>
                  <a:pt x="404369" y="0"/>
                </a:lnTo>
              </a:path>
            </a:pathLst>
          </a:custGeom>
          <a:ln w="7023">
            <a:solidFill>
              <a:srgbClr val="231F20"/>
            </a:solidFill>
          </a:ln>
        </p:spPr>
        <p:txBody>
          <a:bodyPr wrap="square" lIns="0" tIns="0" rIns="0" bIns="0" rtlCol="0"/>
          <a:lstStyle/>
          <a:p>
            <a:endParaRPr/>
          </a:p>
        </p:txBody>
      </p:sp>
      <p:sp>
        <p:nvSpPr>
          <p:cNvPr id="68" name="object 68"/>
          <p:cNvSpPr/>
          <p:nvPr/>
        </p:nvSpPr>
        <p:spPr>
          <a:xfrm>
            <a:off x="4026973" y="2642084"/>
            <a:ext cx="718820" cy="427355"/>
          </a:xfrm>
          <a:custGeom>
            <a:avLst/>
            <a:gdLst/>
            <a:ahLst/>
            <a:cxnLst/>
            <a:rect l="l" t="t" r="r" b="b"/>
            <a:pathLst>
              <a:path w="718820" h="427355">
                <a:moveTo>
                  <a:pt x="154748" y="33604"/>
                </a:moveTo>
                <a:lnTo>
                  <a:pt x="108305" y="64567"/>
                </a:lnTo>
                <a:lnTo>
                  <a:pt x="70841" y="94866"/>
                </a:lnTo>
                <a:lnTo>
                  <a:pt x="41836" y="124410"/>
                </a:lnTo>
                <a:lnTo>
                  <a:pt x="7123" y="180886"/>
                </a:lnTo>
                <a:lnTo>
                  <a:pt x="0" y="233288"/>
                </a:lnTo>
                <a:lnTo>
                  <a:pt x="5483" y="257741"/>
                </a:lnTo>
                <a:lnTo>
                  <a:pt x="31936" y="302708"/>
                </a:lnTo>
                <a:lnTo>
                  <a:pt x="75569" y="341837"/>
                </a:lnTo>
                <a:lnTo>
                  <a:pt x="132216" y="374421"/>
                </a:lnTo>
                <a:lnTo>
                  <a:pt x="197714" y="399753"/>
                </a:lnTo>
                <a:lnTo>
                  <a:pt x="267896" y="417129"/>
                </a:lnTo>
                <a:lnTo>
                  <a:pt x="338600" y="425840"/>
                </a:lnTo>
                <a:lnTo>
                  <a:pt x="372846" y="426726"/>
                </a:lnTo>
                <a:lnTo>
                  <a:pt x="405661" y="425182"/>
                </a:lnTo>
                <a:lnTo>
                  <a:pt x="505793" y="408422"/>
                </a:lnTo>
                <a:lnTo>
                  <a:pt x="563774" y="392057"/>
                </a:lnTo>
                <a:lnTo>
                  <a:pt x="611242" y="372489"/>
                </a:lnTo>
                <a:lnTo>
                  <a:pt x="648972" y="350182"/>
                </a:lnTo>
                <a:lnTo>
                  <a:pt x="698326" y="299211"/>
                </a:lnTo>
                <a:lnTo>
                  <a:pt x="718043" y="242861"/>
                </a:lnTo>
                <a:lnTo>
                  <a:pt x="718727" y="213832"/>
                </a:lnTo>
                <a:lnTo>
                  <a:pt x="714331" y="184851"/>
                </a:lnTo>
                <a:lnTo>
                  <a:pt x="693398" y="128898"/>
                </a:lnTo>
                <a:lnTo>
                  <a:pt x="661453" y="78718"/>
                </a:lnTo>
                <a:lnTo>
                  <a:pt x="624702" y="38030"/>
                </a:lnTo>
                <a:lnTo>
                  <a:pt x="589355" y="10552"/>
                </a:lnTo>
                <a:lnTo>
                  <a:pt x="574147" y="2927"/>
                </a:lnTo>
                <a:lnTo>
                  <a:pt x="561618" y="0"/>
                </a:lnTo>
              </a:path>
            </a:pathLst>
          </a:custGeom>
          <a:ln w="7023">
            <a:solidFill>
              <a:srgbClr val="231F20"/>
            </a:solidFill>
          </a:ln>
        </p:spPr>
        <p:txBody>
          <a:bodyPr wrap="square" lIns="0" tIns="0" rIns="0" bIns="0" rtlCol="0"/>
          <a:lstStyle/>
          <a:p>
            <a:endParaRPr/>
          </a:p>
        </p:txBody>
      </p:sp>
      <p:sp>
        <p:nvSpPr>
          <p:cNvPr id="69" name="object 69"/>
          <p:cNvSpPr/>
          <p:nvPr/>
        </p:nvSpPr>
        <p:spPr>
          <a:xfrm>
            <a:off x="4129341" y="2418630"/>
            <a:ext cx="22225" cy="26670"/>
          </a:xfrm>
          <a:custGeom>
            <a:avLst/>
            <a:gdLst/>
            <a:ahLst/>
            <a:cxnLst/>
            <a:rect l="l" t="t" r="r" b="b"/>
            <a:pathLst>
              <a:path w="22225" h="26669">
                <a:moveTo>
                  <a:pt x="21971" y="0"/>
                </a:moveTo>
                <a:lnTo>
                  <a:pt x="0" y="26428"/>
                </a:lnTo>
              </a:path>
            </a:pathLst>
          </a:custGeom>
          <a:ln w="7023">
            <a:solidFill>
              <a:srgbClr val="231F20"/>
            </a:solidFill>
          </a:ln>
        </p:spPr>
        <p:txBody>
          <a:bodyPr wrap="square" lIns="0" tIns="0" rIns="0" bIns="0" rtlCol="0"/>
          <a:lstStyle/>
          <a:p>
            <a:endParaRPr/>
          </a:p>
        </p:txBody>
      </p:sp>
      <p:sp>
        <p:nvSpPr>
          <p:cNvPr id="70" name="object 70"/>
          <p:cNvSpPr/>
          <p:nvPr/>
        </p:nvSpPr>
        <p:spPr>
          <a:xfrm>
            <a:off x="4167460" y="2422159"/>
            <a:ext cx="15875" cy="29209"/>
          </a:xfrm>
          <a:custGeom>
            <a:avLst/>
            <a:gdLst/>
            <a:ahLst/>
            <a:cxnLst/>
            <a:rect l="l" t="t" r="r" b="b"/>
            <a:pathLst>
              <a:path w="15875" h="29210">
                <a:moveTo>
                  <a:pt x="15875" y="0"/>
                </a:moveTo>
                <a:lnTo>
                  <a:pt x="0" y="28625"/>
                </a:lnTo>
              </a:path>
            </a:pathLst>
          </a:custGeom>
          <a:ln w="7023">
            <a:solidFill>
              <a:srgbClr val="231F20"/>
            </a:solidFill>
          </a:ln>
        </p:spPr>
        <p:txBody>
          <a:bodyPr wrap="square" lIns="0" tIns="0" rIns="0" bIns="0" rtlCol="0"/>
          <a:lstStyle/>
          <a:p>
            <a:endParaRPr/>
          </a:p>
        </p:txBody>
      </p:sp>
      <p:sp>
        <p:nvSpPr>
          <p:cNvPr id="71" name="object 71"/>
          <p:cNvSpPr/>
          <p:nvPr/>
        </p:nvSpPr>
        <p:spPr>
          <a:xfrm>
            <a:off x="4161110" y="2466349"/>
            <a:ext cx="6350" cy="20955"/>
          </a:xfrm>
          <a:custGeom>
            <a:avLst/>
            <a:gdLst/>
            <a:ahLst/>
            <a:cxnLst/>
            <a:rect l="l" t="t" r="r" b="b"/>
            <a:pathLst>
              <a:path w="6350" h="20955">
                <a:moveTo>
                  <a:pt x="6350" y="0"/>
                </a:moveTo>
                <a:lnTo>
                  <a:pt x="0" y="20650"/>
                </a:lnTo>
              </a:path>
            </a:pathLst>
          </a:custGeom>
          <a:ln w="7023">
            <a:solidFill>
              <a:srgbClr val="231F20"/>
            </a:solidFill>
          </a:ln>
        </p:spPr>
        <p:txBody>
          <a:bodyPr wrap="square" lIns="0" tIns="0" rIns="0" bIns="0" rtlCol="0"/>
          <a:lstStyle/>
          <a:p>
            <a:endParaRPr/>
          </a:p>
        </p:txBody>
      </p:sp>
      <p:sp>
        <p:nvSpPr>
          <p:cNvPr id="72" name="object 72"/>
          <p:cNvSpPr/>
          <p:nvPr/>
        </p:nvSpPr>
        <p:spPr>
          <a:xfrm>
            <a:off x="4282446" y="2385796"/>
            <a:ext cx="159689" cy="92099"/>
          </a:xfrm>
          <a:prstGeom prst="rect">
            <a:avLst/>
          </a:prstGeom>
          <a:blipFill>
            <a:blip r:embed="rId12" cstate="print"/>
            <a:stretch>
              <a:fillRect/>
            </a:stretch>
          </a:blipFill>
        </p:spPr>
        <p:txBody>
          <a:bodyPr wrap="square" lIns="0" tIns="0" rIns="0" bIns="0" rtlCol="0"/>
          <a:lstStyle/>
          <a:p>
            <a:endParaRPr/>
          </a:p>
        </p:txBody>
      </p:sp>
      <p:sp>
        <p:nvSpPr>
          <p:cNvPr id="73" name="object 73"/>
          <p:cNvSpPr/>
          <p:nvPr/>
        </p:nvSpPr>
        <p:spPr>
          <a:xfrm>
            <a:off x="4248205" y="1890395"/>
            <a:ext cx="706120" cy="579120"/>
          </a:xfrm>
          <a:custGeom>
            <a:avLst/>
            <a:gdLst/>
            <a:ahLst/>
            <a:cxnLst/>
            <a:rect l="l" t="t" r="r" b="b"/>
            <a:pathLst>
              <a:path w="706120" h="579119">
                <a:moveTo>
                  <a:pt x="692608" y="0"/>
                </a:moveTo>
                <a:lnTo>
                  <a:pt x="486069" y="0"/>
                </a:lnTo>
                <a:lnTo>
                  <a:pt x="460377" y="56071"/>
                </a:lnTo>
                <a:lnTo>
                  <a:pt x="353444" y="175629"/>
                </a:lnTo>
                <a:lnTo>
                  <a:pt x="162962" y="337441"/>
                </a:lnTo>
                <a:lnTo>
                  <a:pt x="127014" y="366024"/>
                </a:lnTo>
                <a:lnTo>
                  <a:pt x="89209" y="393799"/>
                </a:lnTo>
                <a:lnTo>
                  <a:pt x="49511" y="420643"/>
                </a:lnTo>
                <a:lnTo>
                  <a:pt x="7883" y="446433"/>
                </a:lnTo>
                <a:lnTo>
                  <a:pt x="0" y="537975"/>
                </a:lnTo>
                <a:lnTo>
                  <a:pt x="27876" y="578598"/>
                </a:lnTo>
                <a:lnTo>
                  <a:pt x="118964" y="577403"/>
                </a:lnTo>
                <a:lnTo>
                  <a:pt x="300719" y="543486"/>
                </a:lnTo>
                <a:lnTo>
                  <a:pt x="526379" y="411163"/>
                </a:lnTo>
                <a:lnTo>
                  <a:pt x="643811" y="314911"/>
                </a:lnTo>
                <a:lnTo>
                  <a:pt x="691009" y="207801"/>
                </a:lnTo>
                <a:lnTo>
                  <a:pt x="705964" y="42903"/>
                </a:lnTo>
                <a:lnTo>
                  <a:pt x="692608" y="0"/>
                </a:lnTo>
                <a:close/>
              </a:path>
            </a:pathLst>
          </a:custGeom>
          <a:solidFill>
            <a:srgbClr val="FFFFFF"/>
          </a:solidFill>
        </p:spPr>
        <p:txBody>
          <a:bodyPr wrap="square" lIns="0" tIns="0" rIns="0" bIns="0" rtlCol="0"/>
          <a:lstStyle/>
          <a:p>
            <a:endParaRPr/>
          </a:p>
        </p:txBody>
      </p:sp>
      <p:sp>
        <p:nvSpPr>
          <p:cNvPr id="74" name="object 74"/>
          <p:cNvSpPr/>
          <p:nvPr/>
        </p:nvSpPr>
        <p:spPr>
          <a:xfrm>
            <a:off x="4248205" y="1890395"/>
            <a:ext cx="706120" cy="579120"/>
          </a:xfrm>
          <a:custGeom>
            <a:avLst/>
            <a:gdLst/>
            <a:ahLst/>
            <a:cxnLst/>
            <a:rect l="l" t="t" r="r" b="b"/>
            <a:pathLst>
              <a:path w="706120" h="579119">
                <a:moveTo>
                  <a:pt x="486069" y="0"/>
                </a:moveTo>
                <a:lnTo>
                  <a:pt x="460377" y="56071"/>
                </a:lnTo>
                <a:lnTo>
                  <a:pt x="353444" y="175629"/>
                </a:lnTo>
                <a:lnTo>
                  <a:pt x="162962" y="337441"/>
                </a:lnTo>
                <a:lnTo>
                  <a:pt x="127014" y="366024"/>
                </a:lnTo>
                <a:lnTo>
                  <a:pt x="89209" y="393799"/>
                </a:lnTo>
                <a:lnTo>
                  <a:pt x="49511" y="420643"/>
                </a:lnTo>
                <a:lnTo>
                  <a:pt x="7883" y="446433"/>
                </a:lnTo>
                <a:lnTo>
                  <a:pt x="0" y="537975"/>
                </a:lnTo>
                <a:lnTo>
                  <a:pt x="27876" y="578598"/>
                </a:lnTo>
                <a:lnTo>
                  <a:pt x="118964" y="577403"/>
                </a:lnTo>
                <a:lnTo>
                  <a:pt x="300719" y="543486"/>
                </a:lnTo>
                <a:lnTo>
                  <a:pt x="526379" y="411163"/>
                </a:lnTo>
                <a:lnTo>
                  <a:pt x="643811" y="314911"/>
                </a:lnTo>
                <a:lnTo>
                  <a:pt x="691009" y="207801"/>
                </a:lnTo>
                <a:lnTo>
                  <a:pt x="705964" y="42903"/>
                </a:lnTo>
                <a:lnTo>
                  <a:pt x="692608" y="0"/>
                </a:lnTo>
                <a:lnTo>
                  <a:pt x="486069" y="0"/>
                </a:lnTo>
              </a:path>
            </a:pathLst>
          </a:custGeom>
          <a:ln w="7023">
            <a:solidFill>
              <a:srgbClr val="231F20"/>
            </a:solidFill>
          </a:ln>
        </p:spPr>
        <p:txBody>
          <a:bodyPr wrap="square" lIns="0" tIns="0" rIns="0" bIns="0" rtlCol="0"/>
          <a:lstStyle/>
          <a:p>
            <a:endParaRPr/>
          </a:p>
        </p:txBody>
      </p:sp>
      <p:sp>
        <p:nvSpPr>
          <p:cNvPr id="75" name="object 75"/>
          <p:cNvSpPr/>
          <p:nvPr/>
        </p:nvSpPr>
        <p:spPr>
          <a:xfrm>
            <a:off x="4266168" y="2247425"/>
            <a:ext cx="183313" cy="109943"/>
          </a:xfrm>
          <a:prstGeom prst="rect">
            <a:avLst/>
          </a:prstGeom>
          <a:blipFill>
            <a:blip r:embed="rId13" cstate="print"/>
            <a:stretch>
              <a:fillRect/>
            </a:stretch>
          </a:blipFill>
        </p:spPr>
        <p:txBody>
          <a:bodyPr wrap="square" lIns="0" tIns="0" rIns="0" bIns="0" rtlCol="0"/>
          <a:lstStyle/>
          <a:p>
            <a:endParaRPr/>
          </a:p>
        </p:txBody>
      </p:sp>
      <p:sp>
        <p:nvSpPr>
          <p:cNvPr id="76" name="object 76"/>
          <p:cNvSpPr/>
          <p:nvPr/>
        </p:nvSpPr>
        <p:spPr>
          <a:xfrm>
            <a:off x="4903773" y="1997890"/>
            <a:ext cx="200769" cy="206228"/>
          </a:xfrm>
          <a:prstGeom prst="rect">
            <a:avLst/>
          </a:prstGeom>
          <a:blipFill>
            <a:blip r:embed="rId14" cstate="print"/>
            <a:stretch>
              <a:fillRect/>
            </a:stretch>
          </a:blipFill>
        </p:spPr>
        <p:txBody>
          <a:bodyPr wrap="square" lIns="0" tIns="0" rIns="0" bIns="0" rtlCol="0"/>
          <a:lstStyle/>
          <a:p>
            <a:endParaRPr/>
          </a:p>
        </p:txBody>
      </p:sp>
      <p:sp>
        <p:nvSpPr>
          <p:cNvPr id="77" name="object 77"/>
          <p:cNvSpPr/>
          <p:nvPr/>
        </p:nvSpPr>
        <p:spPr>
          <a:xfrm>
            <a:off x="4509147" y="2316139"/>
            <a:ext cx="592455" cy="328930"/>
          </a:xfrm>
          <a:custGeom>
            <a:avLst/>
            <a:gdLst/>
            <a:ahLst/>
            <a:cxnLst/>
            <a:rect l="l" t="t" r="r" b="b"/>
            <a:pathLst>
              <a:path w="592454" h="328930">
                <a:moveTo>
                  <a:pt x="591883" y="0"/>
                </a:moveTo>
                <a:lnTo>
                  <a:pt x="50698" y="226638"/>
                </a:lnTo>
                <a:lnTo>
                  <a:pt x="14922" y="261797"/>
                </a:lnTo>
                <a:lnTo>
                  <a:pt x="0" y="284166"/>
                </a:lnTo>
                <a:lnTo>
                  <a:pt x="3231" y="303330"/>
                </a:lnTo>
                <a:lnTo>
                  <a:pt x="21920" y="328873"/>
                </a:lnTo>
                <a:lnTo>
                  <a:pt x="98364" y="318880"/>
                </a:lnTo>
                <a:lnTo>
                  <a:pt x="151082" y="310124"/>
                </a:lnTo>
                <a:lnTo>
                  <a:pt x="204585" y="297726"/>
                </a:lnTo>
                <a:lnTo>
                  <a:pt x="283387" y="276803"/>
                </a:lnTo>
                <a:lnTo>
                  <a:pt x="416663" y="190091"/>
                </a:lnTo>
                <a:lnTo>
                  <a:pt x="493342" y="143318"/>
                </a:lnTo>
                <a:lnTo>
                  <a:pt x="542454" y="120403"/>
                </a:lnTo>
                <a:lnTo>
                  <a:pt x="591883" y="105606"/>
                </a:lnTo>
                <a:lnTo>
                  <a:pt x="591883" y="0"/>
                </a:lnTo>
                <a:close/>
              </a:path>
            </a:pathLst>
          </a:custGeom>
          <a:solidFill>
            <a:srgbClr val="FFFFFF"/>
          </a:solidFill>
        </p:spPr>
        <p:txBody>
          <a:bodyPr wrap="square" lIns="0" tIns="0" rIns="0" bIns="0" rtlCol="0"/>
          <a:lstStyle/>
          <a:p>
            <a:endParaRPr/>
          </a:p>
        </p:txBody>
      </p:sp>
      <p:sp>
        <p:nvSpPr>
          <p:cNvPr id="78" name="object 78"/>
          <p:cNvSpPr/>
          <p:nvPr/>
        </p:nvSpPr>
        <p:spPr>
          <a:xfrm>
            <a:off x="4509147" y="2316139"/>
            <a:ext cx="592455" cy="328930"/>
          </a:xfrm>
          <a:custGeom>
            <a:avLst/>
            <a:gdLst/>
            <a:ahLst/>
            <a:cxnLst/>
            <a:rect l="l" t="t" r="r" b="b"/>
            <a:pathLst>
              <a:path w="592454" h="328930">
                <a:moveTo>
                  <a:pt x="50698" y="226638"/>
                </a:moveTo>
                <a:lnTo>
                  <a:pt x="14922" y="261797"/>
                </a:lnTo>
                <a:lnTo>
                  <a:pt x="0" y="284166"/>
                </a:lnTo>
                <a:lnTo>
                  <a:pt x="3231" y="303330"/>
                </a:lnTo>
                <a:lnTo>
                  <a:pt x="21920" y="328873"/>
                </a:lnTo>
                <a:lnTo>
                  <a:pt x="98364" y="318880"/>
                </a:lnTo>
                <a:lnTo>
                  <a:pt x="151082" y="310124"/>
                </a:lnTo>
                <a:lnTo>
                  <a:pt x="204585" y="297726"/>
                </a:lnTo>
                <a:lnTo>
                  <a:pt x="283387" y="276803"/>
                </a:lnTo>
                <a:lnTo>
                  <a:pt x="416663" y="190091"/>
                </a:lnTo>
                <a:lnTo>
                  <a:pt x="493342" y="143318"/>
                </a:lnTo>
                <a:lnTo>
                  <a:pt x="542454" y="120403"/>
                </a:lnTo>
                <a:lnTo>
                  <a:pt x="591883" y="105606"/>
                </a:lnTo>
                <a:lnTo>
                  <a:pt x="591883" y="0"/>
                </a:lnTo>
                <a:lnTo>
                  <a:pt x="50698" y="226638"/>
                </a:lnTo>
              </a:path>
            </a:pathLst>
          </a:custGeom>
          <a:ln w="7023">
            <a:solidFill>
              <a:srgbClr val="231F20"/>
            </a:solidFill>
          </a:ln>
        </p:spPr>
        <p:txBody>
          <a:bodyPr wrap="square" lIns="0" tIns="0" rIns="0" bIns="0" rtlCol="0"/>
          <a:lstStyle/>
          <a:p>
            <a:endParaRPr/>
          </a:p>
        </p:txBody>
      </p:sp>
      <p:sp>
        <p:nvSpPr>
          <p:cNvPr id="79" name="object 79"/>
          <p:cNvSpPr/>
          <p:nvPr/>
        </p:nvSpPr>
        <p:spPr>
          <a:xfrm>
            <a:off x="4598144" y="2402978"/>
            <a:ext cx="50800" cy="67310"/>
          </a:xfrm>
          <a:custGeom>
            <a:avLst/>
            <a:gdLst/>
            <a:ahLst/>
            <a:cxnLst/>
            <a:rect l="l" t="t" r="r" b="b"/>
            <a:pathLst>
              <a:path w="50800" h="67310">
                <a:moveTo>
                  <a:pt x="0" y="0"/>
                </a:moveTo>
                <a:lnTo>
                  <a:pt x="50749" y="67005"/>
                </a:lnTo>
              </a:path>
            </a:pathLst>
          </a:custGeom>
          <a:ln w="7023">
            <a:solidFill>
              <a:srgbClr val="231F20"/>
            </a:solidFill>
          </a:ln>
        </p:spPr>
        <p:txBody>
          <a:bodyPr wrap="square" lIns="0" tIns="0" rIns="0" bIns="0" rtlCol="0"/>
          <a:lstStyle/>
          <a:p>
            <a:endParaRPr/>
          </a:p>
        </p:txBody>
      </p:sp>
      <p:sp>
        <p:nvSpPr>
          <p:cNvPr id="80" name="object 80"/>
          <p:cNvSpPr/>
          <p:nvPr/>
        </p:nvSpPr>
        <p:spPr>
          <a:xfrm>
            <a:off x="4689882" y="2303416"/>
            <a:ext cx="195414" cy="89828"/>
          </a:xfrm>
          <a:prstGeom prst="rect">
            <a:avLst/>
          </a:prstGeom>
          <a:blipFill>
            <a:blip r:embed="rId15" cstate="print"/>
            <a:stretch>
              <a:fillRect/>
            </a:stretch>
          </a:blipFill>
        </p:spPr>
        <p:txBody>
          <a:bodyPr wrap="square" lIns="0" tIns="0" rIns="0" bIns="0" rtlCol="0"/>
          <a:lstStyle/>
          <a:p>
            <a:endParaRPr/>
          </a:p>
        </p:txBody>
      </p:sp>
      <p:sp>
        <p:nvSpPr>
          <p:cNvPr id="81" name="object 81"/>
          <p:cNvSpPr/>
          <p:nvPr/>
        </p:nvSpPr>
        <p:spPr>
          <a:xfrm>
            <a:off x="4824385" y="2474473"/>
            <a:ext cx="276860" cy="97155"/>
          </a:xfrm>
          <a:custGeom>
            <a:avLst/>
            <a:gdLst/>
            <a:ahLst/>
            <a:cxnLst/>
            <a:rect l="l" t="t" r="r" b="b"/>
            <a:pathLst>
              <a:path w="276860" h="97155">
                <a:moveTo>
                  <a:pt x="62269" y="75038"/>
                </a:moveTo>
                <a:lnTo>
                  <a:pt x="22977" y="87183"/>
                </a:lnTo>
                <a:lnTo>
                  <a:pt x="0" y="96834"/>
                </a:lnTo>
                <a:lnTo>
                  <a:pt x="62269" y="75038"/>
                </a:lnTo>
                <a:close/>
              </a:path>
              <a:path w="276860" h="97155">
                <a:moveTo>
                  <a:pt x="276645" y="58472"/>
                </a:moveTo>
                <a:lnTo>
                  <a:pt x="161195" y="58472"/>
                </a:lnTo>
                <a:lnTo>
                  <a:pt x="246037" y="71739"/>
                </a:lnTo>
                <a:lnTo>
                  <a:pt x="276645" y="76967"/>
                </a:lnTo>
                <a:lnTo>
                  <a:pt x="276645" y="58472"/>
                </a:lnTo>
                <a:close/>
              </a:path>
              <a:path w="276860" h="97155">
                <a:moveTo>
                  <a:pt x="276645" y="0"/>
                </a:moveTo>
                <a:lnTo>
                  <a:pt x="62269" y="75038"/>
                </a:lnTo>
                <a:lnTo>
                  <a:pt x="81775" y="69008"/>
                </a:lnTo>
                <a:lnTo>
                  <a:pt x="161195" y="58472"/>
                </a:lnTo>
                <a:lnTo>
                  <a:pt x="276645" y="58472"/>
                </a:lnTo>
                <a:lnTo>
                  <a:pt x="276645" y="0"/>
                </a:lnTo>
                <a:close/>
              </a:path>
            </a:pathLst>
          </a:custGeom>
          <a:solidFill>
            <a:srgbClr val="FFFFFF"/>
          </a:solidFill>
        </p:spPr>
        <p:txBody>
          <a:bodyPr wrap="square" lIns="0" tIns="0" rIns="0" bIns="0" rtlCol="0"/>
          <a:lstStyle/>
          <a:p>
            <a:endParaRPr/>
          </a:p>
        </p:txBody>
      </p:sp>
      <p:sp>
        <p:nvSpPr>
          <p:cNvPr id="82" name="object 82"/>
          <p:cNvSpPr/>
          <p:nvPr/>
        </p:nvSpPr>
        <p:spPr>
          <a:xfrm>
            <a:off x="4824385" y="2474473"/>
            <a:ext cx="276860" cy="97155"/>
          </a:xfrm>
          <a:custGeom>
            <a:avLst/>
            <a:gdLst/>
            <a:ahLst/>
            <a:cxnLst/>
            <a:rect l="l" t="t" r="r" b="b"/>
            <a:pathLst>
              <a:path w="276860" h="97155">
                <a:moveTo>
                  <a:pt x="276645" y="0"/>
                </a:moveTo>
                <a:lnTo>
                  <a:pt x="276645" y="76967"/>
                </a:lnTo>
                <a:lnTo>
                  <a:pt x="246037" y="71739"/>
                </a:lnTo>
                <a:lnTo>
                  <a:pt x="161195" y="58472"/>
                </a:lnTo>
                <a:lnTo>
                  <a:pt x="81775" y="69008"/>
                </a:lnTo>
                <a:lnTo>
                  <a:pt x="22977" y="87183"/>
                </a:lnTo>
                <a:lnTo>
                  <a:pt x="0" y="96834"/>
                </a:lnTo>
                <a:lnTo>
                  <a:pt x="276645" y="0"/>
                </a:lnTo>
              </a:path>
            </a:pathLst>
          </a:custGeom>
          <a:ln w="7023">
            <a:solidFill>
              <a:srgbClr val="231F20"/>
            </a:solidFill>
          </a:ln>
        </p:spPr>
        <p:txBody>
          <a:bodyPr wrap="square" lIns="0" tIns="0" rIns="0" bIns="0" rtlCol="0"/>
          <a:lstStyle/>
          <a:p>
            <a:endParaRPr/>
          </a:p>
        </p:txBody>
      </p:sp>
      <p:sp>
        <p:nvSpPr>
          <p:cNvPr id="83" name="object 83"/>
          <p:cNvSpPr/>
          <p:nvPr/>
        </p:nvSpPr>
        <p:spPr>
          <a:xfrm>
            <a:off x="4629520" y="2185293"/>
            <a:ext cx="462915" cy="327660"/>
          </a:xfrm>
          <a:custGeom>
            <a:avLst/>
            <a:gdLst/>
            <a:ahLst/>
            <a:cxnLst/>
            <a:rect l="l" t="t" r="r" b="b"/>
            <a:pathLst>
              <a:path w="462914" h="327660">
                <a:moveTo>
                  <a:pt x="75609" y="242334"/>
                </a:moveTo>
                <a:lnTo>
                  <a:pt x="24133" y="274572"/>
                </a:lnTo>
                <a:lnTo>
                  <a:pt x="38595" y="280936"/>
                </a:lnTo>
                <a:lnTo>
                  <a:pt x="28779" y="295435"/>
                </a:lnTo>
                <a:lnTo>
                  <a:pt x="12420" y="320309"/>
                </a:lnTo>
                <a:lnTo>
                  <a:pt x="9148" y="327624"/>
                </a:lnTo>
                <a:lnTo>
                  <a:pt x="38595" y="289445"/>
                </a:lnTo>
                <a:lnTo>
                  <a:pt x="75609" y="242334"/>
                </a:lnTo>
                <a:close/>
              </a:path>
              <a:path w="462914" h="327660">
                <a:moveTo>
                  <a:pt x="15054" y="273257"/>
                </a:moveTo>
                <a:lnTo>
                  <a:pt x="8275" y="278048"/>
                </a:lnTo>
                <a:lnTo>
                  <a:pt x="0" y="289687"/>
                </a:lnTo>
                <a:lnTo>
                  <a:pt x="24133" y="274572"/>
                </a:lnTo>
                <a:lnTo>
                  <a:pt x="23954" y="274494"/>
                </a:lnTo>
                <a:lnTo>
                  <a:pt x="15054" y="273257"/>
                </a:lnTo>
                <a:close/>
              </a:path>
              <a:path w="462914" h="327660">
                <a:moveTo>
                  <a:pt x="137256" y="203727"/>
                </a:moveTo>
                <a:lnTo>
                  <a:pt x="116909" y="207765"/>
                </a:lnTo>
                <a:lnTo>
                  <a:pt x="81102" y="235343"/>
                </a:lnTo>
                <a:lnTo>
                  <a:pt x="75609" y="242334"/>
                </a:lnTo>
                <a:lnTo>
                  <a:pt x="137256" y="203727"/>
                </a:lnTo>
                <a:close/>
              </a:path>
              <a:path w="462914" h="327660">
                <a:moveTo>
                  <a:pt x="287269" y="109778"/>
                </a:moveTo>
                <a:lnTo>
                  <a:pt x="137256" y="203727"/>
                </a:lnTo>
                <a:lnTo>
                  <a:pt x="165489" y="198123"/>
                </a:lnTo>
                <a:lnTo>
                  <a:pt x="246316" y="197827"/>
                </a:lnTo>
                <a:lnTo>
                  <a:pt x="287269" y="109778"/>
                </a:lnTo>
                <a:close/>
              </a:path>
              <a:path w="462914" h="327660">
                <a:moveTo>
                  <a:pt x="462559" y="0"/>
                </a:moveTo>
                <a:lnTo>
                  <a:pt x="378727" y="21650"/>
                </a:lnTo>
                <a:lnTo>
                  <a:pt x="328258" y="49474"/>
                </a:lnTo>
                <a:lnTo>
                  <a:pt x="290879" y="102018"/>
                </a:lnTo>
                <a:lnTo>
                  <a:pt x="287269" y="109778"/>
                </a:lnTo>
                <a:lnTo>
                  <a:pt x="462559" y="0"/>
                </a:lnTo>
                <a:close/>
              </a:path>
            </a:pathLst>
          </a:custGeom>
          <a:solidFill>
            <a:srgbClr val="FFFFFF"/>
          </a:solidFill>
        </p:spPr>
        <p:txBody>
          <a:bodyPr wrap="square" lIns="0" tIns="0" rIns="0" bIns="0" rtlCol="0"/>
          <a:lstStyle/>
          <a:p>
            <a:endParaRPr/>
          </a:p>
        </p:txBody>
      </p:sp>
      <p:sp>
        <p:nvSpPr>
          <p:cNvPr id="84" name="object 84"/>
          <p:cNvSpPr/>
          <p:nvPr/>
        </p:nvSpPr>
        <p:spPr>
          <a:xfrm>
            <a:off x="4629520" y="2185293"/>
            <a:ext cx="462915" cy="327660"/>
          </a:xfrm>
          <a:custGeom>
            <a:avLst/>
            <a:gdLst/>
            <a:ahLst/>
            <a:cxnLst/>
            <a:rect l="l" t="t" r="r" b="b"/>
            <a:pathLst>
              <a:path w="462914" h="327660">
                <a:moveTo>
                  <a:pt x="462559" y="0"/>
                </a:moveTo>
                <a:lnTo>
                  <a:pt x="378727" y="21650"/>
                </a:lnTo>
                <a:lnTo>
                  <a:pt x="328258" y="49474"/>
                </a:lnTo>
                <a:lnTo>
                  <a:pt x="290879" y="102018"/>
                </a:lnTo>
                <a:lnTo>
                  <a:pt x="246316" y="197827"/>
                </a:lnTo>
                <a:lnTo>
                  <a:pt x="165489" y="198123"/>
                </a:lnTo>
                <a:lnTo>
                  <a:pt x="116909" y="207765"/>
                </a:lnTo>
                <a:lnTo>
                  <a:pt x="81102" y="235343"/>
                </a:lnTo>
                <a:lnTo>
                  <a:pt x="38595" y="289445"/>
                </a:lnTo>
                <a:lnTo>
                  <a:pt x="9148" y="327624"/>
                </a:lnTo>
                <a:lnTo>
                  <a:pt x="12420" y="320309"/>
                </a:lnTo>
                <a:lnTo>
                  <a:pt x="28779" y="295435"/>
                </a:lnTo>
                <a:lnTo>
                  <a:pt x="38595" y="280936"/>
                </a:lnTo>
                <a:lnTo>
                  <a:pt x="23954" y="274494"/>
                </a:lnTo>
                <a:lnTo>
                  <a:pt x="15054" y="273257"/>
                </a:lnTo>
                <a:lnTo>
                  <a:pt x="8275" y="278048"/>
                </a:lnTo>
                <a:lnTo>
                  <a:pt x="0" y="289687"/>
                </a:lnTo>
              </a:path>
            </a:pathLst>
          </a:custGeom>
          <a:ln w="7023">
            <a:solidFill>
              <a:srgbClr val="231F20"/>
            </a:solidFill>
          </a:ln>
        </p:spPr>
        <p:txBody>
          <a:bodyPr wrap="square" lIns="0" tIns="0" rIns="0" bIns="0" rtlCol="0"/>
          <a:lstStyle/>
          <a:p>
            <a:endParaRPr/>
          </a:p>
        </p:txBody>
      </p:sp>
      <p:sp>
        <p:nvSpPr>
          <p:cNvPr id="85" name="object 85"/>
          <p:cNvSpPr/>
          <p:nvPr/>
        </p:nvSpPr>
        <p:spPr>
          <a:xfrm>
            <a:off x="4147944" y="2023125"/>
            <a:ext cx="58419" cy="286385"/>
          </a:xfrm>
          <a:custGeom>
            <a:avLst/>
            <a:gdLst/>
            <a:ahLst/>
            <a:cxnLst/>
            <a:rect l="l" t="t" r="r" b="b"/>
            <a:pathLst>
              <a:path w="58420" h="286385">
                <a:moveTo>
                  <a:pt x="0" y="151091"/>
                </a:moveTo>
                <a:lnTo>
                  <a:pt x="29070" y="285953"/>
                </a:lnTo>
                <a:lnTo>
                  <a:pt x="55189" y="164782"/>
                </a:lnTo>
                <a:lnTo>
                  <a:pt x="20408" y="164782"/>
                </a:lnTo>
                <a:lnTo>
                  <a:pt x="0" y="151091"/>
                </a:lnTo>
                <a:close/>
              </a:path>
              <a:path w="58420" h="286385">
                <a:moveTo>
                  <a:pt x="36652" y="0"/>
                </a:moveTo>
                <a:lnTo>
                  <a:pt x="20408" y="0"/>
                </a:lnTo>
                <a:lnTo>
                  <a:pt x="20408" y="164782"/>
                </a:lnTo>
                <a:lnTo>
                  <a:pt x="36652" y="164782"/>
                </a:lnTo>
                <a:lnTo>
                  <a:pt x="36652" y="0"/>
                </a:lnTo>
                <a:close/>
              </a:path>
              <a:path w="58420" h="286385">
                <a:moveTo>
                  <a:pt x="58140" y="151091"/>
                </a:moveTo>
                <a:lnTo>
                  <a:pt x="36652" y="164782"/>
                </a:lnTo>
                <a:lnTo>
                  <a:pt x="55189" y="164782"/>
                </a:lnTo>
                <a:lnTo>
                  <a:pt x="58140" y="151091"/>
                </a:lnTo>
                <a:close/>
              </a:path>
            </a:pathLst>
          </a:custGeom>
          <a:solidFill>
            <a:srgbClr val="58595B"/>
          </a:solidFill>
        </p:spPr>
        <p:txBody>
          <a:bodyPr wrap="square" lIns="0" tIns="0" rIns="0" bIns="0" rtlCol="0"/>
          <a:lstStyle/>
          <a:p>
            <a:endParaRPr/>
          </a:p>
        </p:txBody>
      </p:sp>
      <p:sp>
        <p:nvSpPr>
          <p:cNvPr id="86" name="object 86"/>
          <p:cNvSpPr/>
          <p:nvPr/>
        </p:nvSpPr>
        <p:spPr>
          <a:xfrm>
            <a:off x="6184450" y="2471876"/>
            <a:ext cx="292100" cy="322580"/>
          </a:xfrm>
          <a:custGeom>
            <a:avLst/>
            <a:gdLst/>
            <a:ahLst/>
            <a:cxnLst/>
            <a:rect l="l" t="t" r="r" b="b"/>
            <a:pathLst>
              <a:path w="292100" h="322580">
                <a:moveTo>
                  <a:pt x="110086" y="48590"/>
                </a:moveTo>
                <a:lnTo>
                  <a:pt x="97810" y="23320"/>
                </a:lnTo>
                <a:lnTo>
                  <a:pt x="90031" y="9836"/>
                </a:lnTo>
                <a:lnTo>
                  <a:pt x="83431" y="3581"/>
                </a:lnTo>
                <a:lnTo>
                  <a:pt x="74691" y="0"/>
                </a:lnTo>
                <a:lnTo>
                  <a:pt x="30182" y="15360"/>
                </a:lnTo>
                <a:lnTo>
                  <a:pt x="7606" y="29157"/>
                </a:lnTo>
                <a:lnTo>
                  <a:pt x="0" y="49200"/>
                </a:lnTo>
                <a:lnTo>
                  <a:pt x="396" y="83299"/>
                </a:lnTo>
                <a:lnTo>
                  <a:pt x="15055" y="101207"/>
                </a:lnTo>
                <a:lnTo>
                  <a:pt x="23991" y="110261"/>
                </a:lnTo>
                <a:lnTo>
                  <a:pt x="30848" y="113238"/>
                </a:lnTo>
                <a:lnTo>
                  <a:pt x="39271" y="112915"/>
                </a:lnTo>
                <a:lnTo>
                  <a:pt x="13298" y="219419"/>
                </a:lnTo>
                <a:lnTo>
                  <a:pt x="18938" y="270714"/>
                </a:lnTo>
                <a:lnTo>
                  <a:pt x="69060" y="281017"/>
                </a:lnTo>
                <a:lnTo>
                  <a:pt x="176532" y="264541"/>
                </a:lnTo>
                <a:lnTo>
                  <a:pt x="190892" y="300879"/>
                </a:lnTo>
                <a:lnTo>
                  <a:pt x="202205" y="318554"/>
                </a:lnTo>
                <a:lnTo>
                  <a:pt x="216348" y="322569"/>
                </a:lnTo>
                <a:lnTo>
                  <a:pt x="239194" y="317931"/>
                </a:lnTo>
                <a:lnTo>
                  <a:pt x="270784" y="318585"/>
                </a:lnTo>
                <a:lnTo>
                  <a:pt x="286695" y="312729"/>
                </a:lnTo>
                <a:lnTo>
                  <a:pt x="291772" y="294898"/>
                </a:lnTo>
                <a:lnTo>
                  <a:pt x="290858" y="259626"/>
                </a:lnTo>
                <a:lnTo>
                  <a:pt x="278536" y="232931"/>
                </a:lnTo>
                <a:lnTo>
                  <a:pt x="269679" y="218379"/>
                </a:lnTo>
                <a:lnTo>
                  <a:pt x="260009" y="210880"/>
                </a:lnTo>
                <a:lnTo>
                  <a:pt x="245252" y="205346"/>
                </a:lnTo>
                <a:lnTo>
                  <a:pt x="255363" y="110035"/>
                </a:lnTo>
                <a:lnTo>
                  <a:pt x="244653" y="61936"/>
                </a:lnTo>
                <a:lnTo>
                  <a:pt x="200452" y="46353"/>
                </a:lnTo>
                <a:lnTo>
                  <a:pt x="110086" y="48590"/>
                </a:lnTo>
                <a:close/>
              </a:path>
            </a:pathLst>
          </a:custGeom>
          <a:ln w="5549">
            <a:solidFill>
              <a:srgbClr val="231F20"/>
            </a:solidFill>
          </a:ln>
        </p:spPr>
        <p:txBody>
          <a:bodyPr wrap="square" lIns="0" tIns="0" rIns="0" bIns="0" rtlCol="0"/>
          <a:lstStyle/>
          <a:p>
            <a:endParaRPr/>
          </a:p>
        </p:txBody>
      </p:sp>
      <p:sp>
        <p:nvSpPr>
          <p:cNvPr id="87" name="object 87"/>
          <p:cNvSpPr/>
          <p:nvPr/>
        </p:nvSpPr>
        <p:spPr>
          <a:xfrm>
            <a:off x="6220376" y="2517691"/>
            <a:ext cx="191039" cy="198706"/>
          </a:xfrm>
          <a:prstGeom prst="rect">
            <a:avLst/>
          </a:prstGeom>
          <a:blipFill>
            <a:blip r:embed="rId16" cstate="print"/>
            <a:stretch>
              <a:fillRect/>
            </a:stretch>
          </a:blipFill>
        </p:spPr>
        <p:txBody>
          <a:bodyPr wrap="square" lIns="0" tIns="0" rIns="0" bIns="0" rtlCol="0"/>
          <a:lstStyle/>
          <a:p>
            <a:endParaRPr/>
          </a:p>
        </p:txBody>
      </p:sp>
      <p:sp>
        <p:nvSpPr>
          <p:cNvPr id="88" name="object 88"/>
          <p:cNvSpPr/>
          <p:nvPr/>
        </p:nvSpPr>
        <p:spPr>
          <a:xfrm>
            <a:off x="6108470" y="2413084"/>
            <a:ext cx="387350" cy="412750"/>
          </a:xfrm>
          <a:custGeom>
            <a:avLst/>
            <a:gdLst/>
            <a:ahLst/>
            <a:cxnLst/>
            <a:rect l="l" t="t" r="r" b="b"/>
            <a:pathLst>
              <a:path w="387350" h="412750">
                <a:moveTo>
                  <a:pt x="360268" y="308237"/>
                </a:moveTo>
                <a:lnTo>
                  <a:pt x="386857" y="154375"/>
                </a:lnTo>
                <a:lnTo>
                  <a:pt x="377524" y="71801"/>
                </a:lnTo>
                <a:lnTo>
                  <a:pt x="315895" y="32356"/>
                </a:lnTo>
                <a:lnTo>
                  <a:pt x="185593" y="7882"/>
                </a:lnTo>
                <a:lnTo>
                  <a:pt x="100765" y="0"/>
                </a:lnTo>
                <a:lnTo>
                  <a:pt x="55327" y="6928"/>
                </a:lnTo>
                <a:lnTo>
                  <a:pt x="33832" y="37266"/>
                </a:lnTo>
                <a:lnTo>
                  <a:pt x="20835" y="99614"/>
                </a:lnTo>
                <a:lnTo>
                  <a:pt x="0" y="209165"/>
                </a:lnTo>
                <a:lnTo>
                  <a:pt x="6881" y="275271"/>
                </a:lnTo>
                <a:lnTo>
                  <a:pt x="53925" y="324560"/>
                </a:lnTo>
                <a:lnTo>
                  <a:pt x="153576" y="383662"/>
                </a:lnTo>
                <a:lnTo>
                  <a:pt x="218461" y="405964"/>
                </a:lnTo>
                <a:lnTo>
                  <a:pt x="254268" y="412154"/>
                </a:lnTo>
                <a:lnTo>
                  <a:pt x="273759" y="401114"/>
                </a:lnTo>
                <a:lnTo>
                  <a:pt x="289694" y="371724"/>
                </a:lnTo>
              </a:path>
            </a:pathLst>
          </a:custGeom>
          <a:ln w="5549">
            <a:solidFill>
              <a:srgbClr val="231F20"/>
            </a:solidFill>
          </a:ln>
        </p:spPr>
        <p:txBody>
          <a:bodyPr wrap="square" lIns="0" tIns="0" rIns="0" bIns="0" rtlCol="0"/>
          <a:lstStyle/>
          <a:p>
            <a:endParaRPr/>
          </a:p>
        </p:txBody>
      </p:sp>
      <p:sp>
        <p:nvSpPr>
          <p:cNvPr id="89" name="object 89"/>
          <p:cNvSpPr/>
          <p:nvPr/>
        </p:nvSpPr>
        <p:spPr>
          <a:xfrm>
            <a:off x="5522144" y="1881672"/>
            <a:ext cx="1363980" cy="466725"/>
          </a:xfrm>
          <a:custGeom>
            <a:avLst/>
            <a:gdLst/>
            <a:ahLst/>
            <a:cxnLst/>
            <a:rect l="l" t="t" r="r" b="b"/>
            <a:pathLst>
              <a:path w="1363979" h="466725">
                <a:moveTo>
                  <a:pt x="0" y="466394"/>
                </a:moveTo>
                <a:lnTo>
                  <a:pt x="507563" y="382169"/>
                </a:lnTo>
                <a:lnTo>
                  <a:pt x="818769" y="305511"/>
                </a:lnTo>
                <a:lnTo>
                  <a:pt x="1061432" y="192696"/>
                </a:lnTo>
                <a:lnTo>
                  <a:pt x="1363370" y="0"/>
                </a:lnTo>
              </a:path>
            </a:pathLst>
          </a:custGeom>
          <a:ln w="5549">
            <a:solidFill>
              <a:srgbClr val="231F20"/>
            </a:solidFill>
          </a:ln>
        </p:spPr>
        <p:txBody>
          <a:bodyPr wrap="square" lIns="0" tIns="0" rIns="0" bIns="0" rtlCol="0"/>
          <a:lstStyle/>
          <a:p>
            <a:endParaRPr/>
          </a:p>
        </p:txBody>
      </p:sp>
      <p:sp>
        <p:nvSpPr>
          <p:cNvPr id="90" name="object 90"/>
          <p:cNvSpPr/>
          <p:nvPr/>
        </p:nvSpPr>
        <p:spPr>
          <a:xfrm>
            <a:off x="6418107" y="2836552"/>
            <a:ext cx="551815" cy="226060"/>
          </a:xfrm>
          <a:custGeom>
            <a:avLst/>
            <a:gdLst/>
            <a:ahLst/>
            <a:cxnLst/>
            <a:rect l="l" t="t" r="r" b="b"/>
            <a:pathLst>
              <a:path w="551815" h="226060">
                <a:moveTo>
                  <a:pt x="551637" y="0"/>
                </a:moveTo>
                <a:lnTo>
                  <a:pt x="351436" y="101412"/>
                </a:lnTo>
                <a:lnTo>
                  <a:pt x="227241" y="158742"/>
                </a:lnTo>
                <a:lnTo>
                  <a:pt x="127334" y="193161"/>
                </a:lnTo>
                <a:lnTo>
                  <a:pt x="0" y="225844"/>
                </a:lnTo>
              </a:path>
            </a:pathLst>
          </a:custGeom>
          <a:ln w="5549">
            <a:solidFill>
              <a:srgbClr val="231F20"/>
            </a:solidFill>
          </a:ln>
        </p:spPr>
        <p:txBody>
          <a:bodyPr wrap="square" lIns="0" tIns="0" rIns="0" bIns="0" rtlCol="0"/>
          <a:lstStyle/>
          <a:p>
            <a:endParaRPr/>
          </a:p>
        </p:txBody>
      </p:sp>
      <p:sp>
        <p:nvSpPr>
          <p:cNvPr id="91" name="object 91"/>
          <p:cNvSpPr/>
          <p:nvPr/>
        </p:nvSpPr>
        <p:spPr>
          <a:xfrm>
            <a:off x="6031204" y="2333032"/>
            <a:ext cx="485140" cy="503555"/>
          </a:xfrm>
          <a:custGeom>
            <a:avLst/>
            <a:gdLst/>
            <a:ahLst/>
            <a:cxnLst/>
            <a:rect l="l" t="t" r="r" b="b"/>
            <a:pathLst>
              <a:path w="485140" h="503555">
                <a:moveTo>
                  <a:pt x="366966" y="451777"/>
                </a:moveTo>
                <a:lnTo>
                  <a:pt x="346947" y="476224"/>
                </a:lnTo>
                <a:lnTo>
                  <a:pt x="316031" y="492191"/>
                </a:lnTo>
                <a:lnTo>
                  <a:pt x="279464" y="500886"/>
                </a:lnTo>
                <a:lnTo>
                  <a:pt x="242493" y="503516"/>
                </a:lnTo>
                <a:lnTo>
                  <a:pt x="193624" y="498402"/>
                </a:lnTo>
                <a:lnTo>
                  <a:pt x="148106" y="483733"/>
                </a:lnTo>
                <a:lnTo>
                  <a:pt x="106915" y="460521"/>
                </a:lnTo>
                <a:lnTo>
                  <a:pt x="71026" y="429780"/>
                </a:lnTo>
                <a:lnTo>
                  <a:pt x="41415" y="392522"/>
                </a:lnTo>
                <a:lnTo>
                  <a:pt x="19056" y="349758"/>
                </a:lnTo>
                <a:lnTo>
                  <a:pt x="4926" y="302501"/>
                </a:lnTo>
                <a:lnTo>
                  <a:pt x="0" y="251764"/>
                </a:lnTo>
                <a:lnTo>
                  <a:pt x="4926" y="201027"/>
                </a:lnTo>
                <a:lnTo>
                  <a:pt x="19056" y="153769"/>
                </a:lnTo>
                <a:lnTo>
                  <a:pt x="41415" y="111003"/>
                </a:lnTo>
                <a:lnTo>
                  <a:pt x="71026" y="73742"/>
                </a:lnTo>
                <a:lnTo>
                  <a:pt x="106915" y="42999"/>
                </a:lnTo>
                <a:lnTo>
                  <a:pt x="148106" y="19785"/>
                </a:lnTo>
                <a:lnTo>
                  <a:pt x="193624" y="5115"/>
                </a:lnTo>
                <a:lnTo>
                  <a:pt x="242493" y="0"/>
                </a:lnTo>
                <a:lnTo>
                  <a:pt x="291371" y="5115"/>
                </a:lnTo>
                <a:lnTo>
                  <a:pt x="336896" y="19785"/>
                </a:lnTo>
                <a:lnTo>
                  <a:pt x="378091" y="42999"/>
                </a:lnTo>
                <a:lnTo>
                  <a:pt x="413983" y="73742"/>
                </a:lnTo>
                <a:lnTo>
                  <a:pt x="443596" y="111003"/>
                </a:lnTo>
                <a:lnTo>
                  <a:pt x="465955" y="153769"/>
                </a:lnTo>
                <a:lnTo>
                  <a:pt x="480086" y="201027"/>
                </a:lnTo>
                <a:lnTo>
                  <a:pt x="485012" y="251764"/>
                </a:lnTo>
                <a:lnTo>
                  <a:pt x="481928" y="290002"/>
                </a:lnTo>
                <a:lnTo>
                  <a:pt x="473379" y="329028"/>
                </a:lnTo>
                <a:lnTo>
                  <a:pt x="460420" y="366096"/>
                </a:lnTo>
                <a:lnTo>
                  <a:pt x="444106" y="398462"/>
                </a:lnTo>
              </a:path>
            </a:pathLst>
          </a:custGeom>
          <a:ln w="5549">
            <a:solidFill>
              <a:srgbClr val="231F20"/>
            </a:solidFill>
          </a:ln>
        </p:spPr>
        <p:txBody>
          <a:bodyPr wrap="square" lIns="0" tIns="0" rIns="0" bIns="0" rtlCol="0"/>
          <a:lstStyle/>
          <a:p>
            <a:endParaRPr/>
          </a:p>
        </p:txBody>
      </p:sp>
      <p:sp>
        <p:nvSpPr>
          <p:cNvPr id="92" name="object 92"/>
          <p:cNvSpPr/>
          <p:nvPr/>
        </p:nvSpPr>
        <p:spPr>
          <a:xfrm>
            <a:off x="550468" y="1823415"/>
            <a:ext cx="2870835" cy="1402715"/>
          </a:xfrm>
          <a:custGeom>
            <a:avLst/>
            <a:gdLst/>
            <a:ahLst/>
            <a:cxnLst/>
            <a:rect l="l" t="t" r="r" b="b"/>
            <a:pathLst>
              <a:path w="2870835" h="1402714">
                <a:moveTo>
                  <a:pt x="2870746" y="1402219"/>
                </a:moveTo>
                <a:lnTo>
                  <a:pt x="0" y="1402219"/>
                </a:lnTo>
                <a:lnTo>
                  <a:pt x="0" y="0"/>
                </a:lnTo>
                <a:lnTo>
                  <a:pt x="2870746" y="0"/>
                </a:lnTo>
                <a:lnTo>
                  <a:pt x="2870746" y="1402219"/>
                </a:lnTo>
                <a:close/>
              </a:path>
            </a:pathLst>
          </a:custGeom>
          <a:ln w="6350">
            <a:solidFill>
              <a:srgbClr val="231F20"/>
            </a:solidFill>
          </a:ln>
        </p:spPr>
        <p:txBody>
          <a:bodyPr wrap="square" lIns="0" tIns="0" rIns="0" bIns="0" rtlCol="0"/>
          <a:lstStyle/>
          <a:p>
            <a:endParaRPr/>
          </a:p>
        </p:txBody>
      </p:sp>
      <p:sp>
        <p:nvSpPr>
          <p:cNvPr id="93" name="object 93"/>
          <p:cNvSpPr/>
          <p:nvPr/>
        </p:nvSpPr>
        <p:spPr>
          <a:xfrm>
            <a:off x="3668318" y="1823415"/>
            <a:ext cx="3362325" cy="1402715"/>
          </a:xfrm>
          <a:custGeom>
            <a:avLst/>
            <a:gdLst/>
            <a:ahLst/>
            <a:cxnLst/>
            <a:rect l="l" t="t" r="r" b="b"/>
            <a:pathLst>
              <a:path w="3362325" h="1402714">
                <a:moveTo>
                  <a:pt x="3362071" y="1402219"/>
                </a:moveTo>
                <a:lnTo>
                  <a:pt x="0" y="1402219"/>
                </a:lnTo>
                <a:lnTo>
                  <a:pt x="0" y="0"/>
                </a:lnTo>
                <a:lnTo>
                  <a:pt x="3362071" y="0"/>
                </a:lnTo>
                <a:lnTo>
                  <a:pt x="3362071" y="1402219"/>
                </a:lnTo>
                <a:close/>
              </a:path>
            </a:pathLst>
          </a:custGeom>
          <a:ln w="6350">
            <a:solidFill>
              <a:srgbClr val="231F20"/>
            </a:solidFill>
          </a:ln>
        </p:spPr>
        <p:txBody>
          <a:bodyPr wrap="square" lIns="0" tIns="0" rIns="0" bIns="0" rtlCol="0"/>
          <a:lstStyle/>
          <a:p>
            <a:endParaRPr/>
          </a:p>
        </p:txBody>
      </p:sp>
      <p:sp>
        <p:nvSpPr>
          <p:cNvPr id="94" name="object 94"/>
          <p:cNvSpPr/>
          <p:nvPr/>
        </p:nvSpPr>
        <p:spPr>
          <a:xfrm>
            <a:off x="3669576" y="1823415"/>
            <a:ext cx="192405" cy="182245"/>
          </a:xfrm>
          <a:custGeom>
            <a:avLst/>
            <a:gdLst/>
            <a:ahLst/>
            <a:cxnLst/>
            <a:rect l="l" t="t" r="r" b="b"/>
            <a:pathLst>
              <a:path w="192404" h="182244">
                <a:moveTo>
                  <a:pt x="192062" y="182016"/>
                </a:moveTo>
                <a:lnTo>
                  <a:pt x="0" y="182016"/>
                </a:lnTo>
                <a:lnTo>
                  <a:pt x="0" y="0"/>
                </a:lnTo>
                <a:lnTo>
                  <a:pt x="192062" y="0"/>
                </a:lnTo>
                <a:lnTo>
                  <a:pt x="192062" y="182016"/>
                </a:lnTo>
                <a:close/>
              </a:path>
            </a:pathLst>
          </a:custGeom>
          <a:solidFill>
            <a:srgbClr val="5A595C"/>
          </a:solidFill>
        </p:spPr>
        <p:txBody>
          <a:bodyPr wrap="square" lIns="0" tIns="0" rIns="0" bIns="0" rtlCol="0"/>
          <a:lstStyle/>
          <a:p>
            <a:endParaRPr/>
          </a:p>
        </p:txBody>
      </p:sp>
      <p:sp>
        <p:nvSpPr>
          <p:cNvPr id="95" name="object 95"/>
          <p:cNvSpPr txBox="1"/>
          <p:nvPr/>
        </p:nvSpPr>
        <p:spPr>
          <a:xfrm>
            <a:off x="529654" y="444095"/>
            <a:ext cx="6486525" cy="1548765"/>
          </a:xfrm>
          <a:prstGeom prst="rect">
            <a:avLst/>
          </a:prstGeom>
        </p:spPr>
        <p:txBody>
          <a:bodyPr vert="horz" wrap="square" lIns="0" tIns="90170" rIns="0" bIns="0" rtlCol="0">
            <a:spAutoFit/>
          </a:bodyPr>
          <a:lstStyle/>
          <a:p>
            <a:pPr marL="12700">
              <a:lnSpc>
                <a:spcPct val="100000"/>
              </a:lnSpc>
              <a:spcBef>
                <a:spcPts val="710"/>
              </a:spcBef>
            </a:pPr>
            <a:r>
              <a:rPr sz="1200" b="1" dirty="0">
                <a:solidFill>
                  <a:srgbClr val="231F20"/>
                </a:solidFill>
                <a:latin typeface="Arial Narrow"/>
                <a:cs typeface="Arial Narrow"/>
              </a:rPr>
              <a:t>Aufpumpen des</a:t>
            </a:r>
            <a:r>
              <a:rPr sz="1200" b="1" spc="-5" dirty="0">
                <a:solidFill>
                  <a:srgbClr val="231F20"/>
                </a:solidFill>
                <a:latin typeface="Arial Narrow"/>
                <a:cs typeface="Arial Narrow"/>
              </a:rPr>
              <a:t> </a:t>
            </a:r>
            <a:r>
              <a:rPr sz="1200" b="1" dirty="0">
                <a:solidFill>
                  <a:srgbClr val="231F20"/>
                </a:solidFill>
                <a:latin typeface="Arial Narrow"/>
                <a:cs typeface="Arial Narrow"/>
              </a:rPr>
              <a:t>Whirlpool-Bladder</a:t>
            </a:r>
            <a:endParaRPr sz="1200">
              <a:latin typeface="Arial Narrow"/>
              <a:cs typeface="Arial Narrow"/>
            </a:endParaRPr>
          </a:p>
          <a:p>
            <a:pPr marL="168910" indent="-156845">
              <a:lnSpc>
                <a:spcPct val="100000"/>
              </a:lnSpc>
              <a:spcBef>
                <a:spcPts val="459"/>
              </a:spcBef>
              <a:buAutoNum type="arabicPeriod"/>
              <a:tabLst>
                <a:tab pos="169545" algn="l"/>
              </a:tabLst>
            </a:pPr>
            <a:r>
              <a:rPr sz="900" spc="-5" dirty="0">
                <a:solidFill>
                  <a:srgbClr val="231F20"/>
                </a:solidFill>
                <a:latin typeface="Arial Narrow"/>
                <a:cs typeface="Arial Narrow"/>
              </a:rPr>
              <a:t>Öffnen </a:t>
            </a:r>
            <a:r>
              <a:rPr sz="900" dirty="0">
                <a:solidFill>
                  <a:srgbClr val="231F20"/>
                </a:solidFill>
                <a:latin typeface="Arial Narrow"/>
                <a:cs typeface="Arial Narrow"/>
              </a:rPr>
              <a:t>Sie </a:t>
            </a:r>
            <a:r>
              <a:rPr sz="900" spc="-5" dirty="0">
                <a:solidFill>
                  <a:srgbClr val="231F20"/>
                </a:solidFill>
                <a:latin typeface="Arial Narrow"/>
                <a:cs typeface="Arial Narrow"/>
              </a:rPr>
              <a:t>das </a:t>
            </a:r>
            <a:r>
              <a:rPr sz="900" dirty="0">
                <a:solidFill>
                  <a:srgbClr val="231F20"/>
                </a:solidFill>
                <a:latin typeface="Arial Narrow"/>
                <a:cs typeface="Arial Narrow"/>
              </a:rPr>
              <a:t>Aufblasventil </a:t>
            </a:r>
            <a:r>
              <a:rPr sz="900" spc="-5" dirty="0">
                <a:solidFill>
                  <a:srgbClr val="231F20"/>
                </a:solidFill>
                <a:latin typeface="Arial Narrow"/>
                <a:cs typeface="Arial Narrow"/>
              </a:rPr>
              <a:t>und </a:t>
            </a:r>
            <a:r>
              <a:rPr sz="900" dirty="0">
                <a:solidFill>
                  <a:srgbClr val="231F20"/>
                </a:solidFill>
                <a:latin typeface="Arial Narrow"/>
                <a:cs typeface="Arial Narrow"/>
              </a:rPr>
              <a:t>führen Sie </a:t>
            </a:r>
            <a:r>
              <a:rPr sz="900" spc="-5" dirty="0">
                <a:solidFill>
                  <a:srgbClr val="231F20"/>
                </a:solidFill>
                <a:latin typeface="Arial Narrow"/>
                <a:cs typeface="Arial Narrow"/>
              </a:rPr>
              <a:t>den </a:t>
            </a:r>
            <a:r>
              <a:rPr sz="900" dirty="0">
                <a:solidFill>
                  <a:srgbClr val="231F20"/>
                </a:solidFill>
                <a:latin typeface="Arial Narrow"/>
                <a:cs typeface="Arial Narrow"/>
              </a:rPr>
              <a:t>Blähschlauch </a:t>
            </a:r>
            <a:r>
              <a:rPr sz="900" spc="-5" dirty="0">
                <a:solidFill>
                  <a:srgbClr val="231F20"/>
                </a:solidFill>
                <a:latin typeface="Arial Narrow"/>
                <a:cs typeface="Arial Narrow"/>
              </a:rPr>
              <a:t>in das </a:t>
            </a:r>
            <a:r>
              <a:rPr sz="900" dirty="0">
                <a:solidFill>
                  <a:srgbClr val="231F20"/>
                </a:solidFill>
                <a:latin typeface="Arial Narrow"/>
                <a:cs typeface="Arial Narrow"/>
              </a:rPr>
              <a:t>Ventil</a:t>
            </a:r>
            <a:r>
              <a:rPr sz="900" spc="-15" dirty="0">
                <a:solidFill>
                  <a:srgbClr val="231F20"/>
                </a:solidFill>
                <a:latin typeface="Arial Narrow"/>
                <a:cs typeface="Arial Narrow"/>
              </a:rPr>
              <a:t> </a:t>
            </a:r>
            <a:r>
              <a:rPr sz="900" spc="-5" dirty="0">
                <a:solidFill>
                  <a:srgbClr val="231F20"/>
                </a:solidFill>
                <a:latin typeface="Arial Narrow"/>
                <a:cs typeface="Arial Narrow"/>
              </a:rPr>
              <a:t>ein.</a:t>
            </a:r>
            <a:endParaRPr sz="900">
              <a:latin typeface="Arial Narrow"/>
              <a:cs typeface="Arial Narrow"/>
            </a:endParaRPr>
          </a:p>
          <a:p>
            <a:pPr marL="12700">
              <a:lnSpc>
                <a:spcPct val="100000"/>
              </a:lnSpc>
              <a:spcBef>
                <a:spcPts val="120"/>
              </a:spcBef>
            </a:pPr>
            <a:r>
              <a:rPr sz="900" b="1" dirty="0">
                <a:solidFill>
                  <a:srgbClr val="231F20"/>
                </a:solidFill>
                <a:latin typeface="Arial Narrow"/>
                <a:cs typeface="Arial Narrow"/>
              </a:rPr>
              <a:t>HINWEIS: </a:t>
            </a:r>
            <a:r>
              <a:rPr sz="900" dirty="0">
                <a:solidFill>
                  <a:srgbClr val="231F20"/>
                </a:solidFill>
                <a:latin typeface="Arial Narrow"/>
                <a:cs typeface="Arial Narrow"/>
              </a:rPr>
              <a:t>Stellen Sie </a:t>
            </a:r>
            <a:r>
              <a:rPr sz="900" spc="-5" dirty="0">
                <a:solidFill>
                  <a:srgbClr val="231F20"/>
                </a:solidFill>
                <a:latin typeface="Arial Narrow"/>
                <a:cs typeface="Arial Narrow"/>
              </a:rPr>
              <a:t>sicher, dass </a:t>
            </a:r>
            <a:r>
              <a:rPr sz="900" dirty="0">
                <a:solidFill>
                  <a:srgbClr val="231F20"/>
                </a:solidFill>
                <a:latin typeface="Arial Narrow"/>
                <a:cs typeface="Arial Narrow"/>
              </a:rPr>
              <a:t>Sie </a:t>
            </a:r>
            <a:r>
              <a:rPr sz="900" spc="-5" dirty="0">
                <a:solidFill>
                  <a:srgbClr val="231F20"/>
                </a:solidFill>
                <a:latin typeface="Arial Narrow"/>
                <a:cs typeface="Arial Narrow"/>
              </a:rPr>
              <a:t>die </a:t>
            </a:r>
            <a:r>
              <a:rPr sz="900" dirty="0">
                <a:solidFill>
                  <a:srgbClr val="231F20"/>
                </a:solidFill>
                <a:latin typeface="Arial Narrow"/>
                <a:cs typeface="Arial Narrow"/>
              </a:rPr>
              <a:t>richtige Düse</a:t>
            </a:r>
            <a:r>
              <a:rPr sz="900" spc="-15" dirty="0">
                <a:solidFill>
                  <a:srgbClr val="231F20"/>
                </a:solidFill>
                <a:latin typeface="Arial Narrow"/>
                <a:cs typeface="Arial Narrow"/>
              </a:rPr>
              <a:t> </a:t>
            </a:r>
            <a:r>
              <a:rPr sz="900" spc="-5" dirty="0">
                <a:solidFill>
                  <a:srgbClr val="231F20"/>
                </a:solidFill>
                <a:latin typeface="Arial Narrow"/>
                <a:cs typeface="Arial Narrow"/>
              </a:rPr>
              <a:t>verwenden.</a:t>
            </a:r>
            <a:endParaRPr sz="900">
              <a:latin typeface="Arial Narrow"/>
              <a:cs typeface="Arial Narrow"/>
            </a:endParaRPr>
          </a:p>
          <a:p>
            <a:pPr marL="168910" indent="-156845">
              <a:lnSpc>
                <a:spcPct val="100000"/>
              </a:lnSpc>
              <a:spcBef>
                <a:spcPts val="120"/>
              </a:spcBef>
              <a:buAutoNum type="arabicPeriod" startAt="2"/>
              <a:tabLst>
                <a:tab pos="169545" algn="l"/>
              </a:tabLst>
            </a:pPr>
            <a:r>
              <a:rPr sz="900" spc="-5" dirty="0">
                <a:solidFill>
                  <a:srgbClr val="231F20"/>
                </a:solidFill>
                <a:latin typeface="Arial Narrow"/>
                <a:cs typeface="Arial Narrow"/>
              </a:rPr>
              <a:t>Mit der </a:t>
            </a:r>
            <a:r>
              <a:rPr sz="900" dirty="0">
                <a:solidFill>
                  <a:srgbClr val="231F20"/>
                </a:solidFill>
                <a:latin typeface="Arial Narrow"/>
                <a:cs typeface="Arial Narrow"/>
              </a:rPr>
              <a:t>Fußpumpe </a:t>
            </a:r>
            <a:r>
              <a:rPr sz="900" spc="-5" dirty="0">
                <a:solidFill>
                  <a:srgbClr val="231F20"/>
                </a:solidFill>
                <a:latin typeface="Arial Narrow"/>
                <a:cs typeface="Arial Narrow"/>
              </a:rPr>
              <a:t>aufpumpen, bis sich der </a:t>
            </a:r>
            <a:r>
              <a:rPr sz="900" dirty="0">
                <a:solidFill>
                  <a:srgbClr val="231F20"/>
                </a:solidFill>
                <a:latin typeface="Arial Narrow"/>
                <a:cs typeface="Arial Narrow"/>
              </a:rPr>
              <a:t>Bladder fest, </a:t>
            </a:r>
            <a:r>
              <a:rPr sz="900" spc="-5" dirty="0">
                <a:solidFill>
                  <a:srgbClr val="231F20"/>
                </a:solidFill>
                <a:latin typeface="Arial Narrow"/>
                <a:cs typeface="Arial Narrow"/>
              </a:rPr>
              <a:t>aber nicht hart</a:t>
            </a:r>
            <a:r>
              <a:rPr sz="900" spc="-15" dirty="0">
                <a:solidFill>
                  <a:srgbClr val="231F20"/>
                </a:solidFill>
                <a:latin typeface="Arial Narrow"/>
                <a:cs typeface="Arial Narrow"/>
              </a:rPr>
              <a:t> </a:t>
            </a:r>
            <a:r>
              <a:rPr sz="900" dirty="0">
                <a:solidFill>
                  <a:srgbClr val="231F20"/>
                </a:solidFill>
                <a:latin typeface="Arial Narrow"/>
                <a:cs typeface="Arial Narrow"/>
              </a:rPr>
              <a:t>anfühlt.</a:t>
            </a:r>
            <a:endParaRPr sz="900">
              <a:latin typeface="Arial Narrow"/>
              <a:cs typeface="Arial Narrow"/>
            </a:endParaRPr>
          </a:p>
          <a:p>
            <a:pPr marL="168910" indent="-156845">
              <a:lnSpc>
                <a:spcPct val="100000"/>
              </a:lnSpc>
              <a:spcBef>
                <a:spcPts val="120"/>
              </a:spcBef>
              <a:buAutoNum type="arabicPeriod" startAt="2"/>
              <a:tabLst>
                <a:tab pos="169545" algn="l"/>
              </a:tabLst>
            </a:pPr>
            <a:r>
              <a:rPr sz="900" dirty="0">
                <a:solidFill>
                  <a:srgbClr val="231F20"/>
                </a:solidFill>
                <a:latin typeface="Arial Narrow"/>
                <a:cs typeface="Arial Narrow"/>
              </a:rPr>
              <a:t>Ziehen Sie </a:t>
            </a:r>
            <a:r>
              <a:rPr sz="900" spc="-5" dirty="0">
                <a:solidFill>
                  <a:srgbClr val="231F20"/>
                </a:solidFill>
                <a:latin typeface="Arial Narrow"/>
                <a:cs typeface="Arial Narrow"/>
              </a:rPr>
              <a:t>den </a:t>
            </a:r>
            <a:r>
              <a:rPr sz="900" dirty="0">
                <a:solidFill>
                  <a:srgbClr val="231F20"/>
                </a:solidFill>
                <a:latin typeface="Arial Narrow"/>
                <a:cs typeface="Arial Narrow"/>
              </a:rPr>
              <a:t>Blähschlauch </a:t>
            </a:r>
            <a:r>
              <a:rPr sz="900" spc="-5" dirty="0">
                <a:solidFill>
                  <a:srgbClr val="231F20"/>
                </a:solidFill>
                <a:latin typeface="Arial Narrow"/>
                <a:cs typeface="Arial Narrow"/>
              </a:rPr>
              <a:t>vom </a:t>
            </a:r>
            <a:r>
              <a:rPr sz="900" dirty="0">
                <a:solidFill>
                  <a:srgbClr val="231F20"/>
                </a:solidFill>
                <a:latin typeface="Arial Narrow"/>
                <a:cs typeface="Arial Narrow"/>
              </a:rPr>
              <a:t>Ventil </a:t>
            </a:r>
            <a:r>
              <a:rPr sz="900" spc="-5" dirty="0">
                <a:solidFill>
                  <a:srgbClr val="231F20"/>
                </a:solidFill>
                <a:latin typeface="Arial Narrow"/>
                <a:cs typeface="Arial Narrow"/>
              </a:rPr>
              <a:t>ab, schließen </a:t>
            </a:r>
            <a:r>
              <a:rPr sz="900" dirty="0">
                <a:solidFill>
                  <a:srgbClr val="231F20"/>
                </a:solidFill>
                <a:latin typeface="Arial Narrow"/>
                <a:cs typeface="Arial Narrow"/>
              </a:rPr>
              <a:t>Sie </a:t>
            </a:r>
            <a:r>
              <a:rPr sz="900" spc="-5" dirty="0">
                <a:solidFill>
                  <a:srgbClr val="231F20"/>
                </a:solidFill>
                <a:latin typeface="Arial Narrow"/>
                <a:cs typeface="Arial Narrow"/>
              </a:rPr>
              <a:t>es und drücken </a:t>
            </a:r>
            <a:r>
              <a:rPr sz="900" dirty="0">
                <a:solidFill>
                  <a:srgbClr val="231F20"/>
                </a:solidFill>
                <a:latin typeface="Arial Narrow"/>
                <a:cs typeface="Arial Narrow"/>
              </a:rPr>
              <a:t>Sie </a:t>
            </a:r>
            <a:r>
              <a:rPr sz="900" spc="-5" dirty="0">
                <a:solidFill>
                  <a:srgbClr val="231F20"/>
                </a:solidFill>
                <a:latin typeface="Arial Narrow"/>
                <a:cs typeface="Arial Narrow"/>
              </a:rPr>
              <a:t>das </a:t>
            </a:r>
            <a:r>
              <a:rPr sz="900" dirty="0">
                <a:solidFill>
                  <a:srgbClr val="231F20"/>
                </a:solidFill>
                <a:latin typeface="Arial Narrow"/>
                <a:cs typeface="Arial Narrow"/>
              </a:rPr>
              <a:t>Aufblasventil</a:t>
            </a:r>
            <a:r>
              <a:rPr sz="900" spc="-10" dirty="0">
                <a:solidFill>
                  <a:srgbClr val="231F20"/>
                </a:solidFill>
                <a:latin typeface="Arial Narrow"/>
                <a:cs typeface="Arial Narrow"/>
              </a:rPr>
              <a:t> </a:t>
            </a:r>
            <a:r>
              <a:rPr sz="900" dirty="0">
                <a:solidFill>
                  <a:srgbClr val="231F20"/>
                </a:solidFill>
                <a:latin typeface="Arial Narrow"/>
                <a:cs typeface="Arial Narrow"/>
              </a:rPr>
              <a:t>hinein.</a:t>
            </a:r>
            <a:endParaRPr sz="900">
              <a:latin typeface="Arial Narrow"/>
              <a:cs typeface="Arial Narrow"/>
            </a:endParaRPr>
          </a:p>
          <a:p>
            <a:pPr marL="12700" marR="5080">
              <a:lnSpc>
                <a:spcPct val="111100"/>
              </a:lnSpc>
            </a:pPr>
            <a:r>
              <a:rPr sz="900" b="1" dirty="0">
                <a:solidFill>
                  <a:srgbClr val="231F20"/>
                </a:solidFill>
                <a:latin typeface="Arial Narrow"/>
                <a:cs typeface="Arial Narrow"/>
              </a:rPr>
              <a:t>HINWEIS: </a:t>
            </a:r>
            <a:r>
              <a:rPr sz="900" dirty="0">
                <a:solidFill>
                  <a:srgbClr val="231F20"/>
                </a:solidFill>
                <a:latin typeface="Arial Narrow"/>
                <a:cs typeface="Arial Narrow"/>
              </a:rPr>
              <a:t>Wenn Sie </a:t>
            </a:r>
            <a:r>
              <a:rPr sz="900" spc="-5" dirty="0">
                <a:solidFill>
                  <a:srgbClr val="231F20"/>
                </a:solidFill>
                <a:latin typeface="Arial Narrow"/>
                <a:cs typeface="Arial Narrow"/>
              </a:rPr>
              <a:t>nach dem </a:t>
            </a:r>
            <a:r>
              <a:rPr sz="900" dirty="0">
                <a:solidFill>
                  <a:srgbClr val="231F20"/>
                </a:solidFill>
                <a:latin typeface="Arial Narrow"/>
                <a:cs typeface="Arial Narrow"/>
              </a:rPr>
              <a:t>Aufpumpen </a:t>
            </a:r>
            <a:r>
              <a:rPr sz="900" spc="-5" dirty="0">
                <a:solidFill>
                  <a:srgbClr val="231F20"/>
                </a:solidFill>
                <a:latin typeface="Arial Narrow"/>
                <a:cs typeface="Arial Narrow"/>
              </a:rPr>
              <a:t>des </a:t>
            </a:r>
            <a:r>
              <a:rPr sz="900" dirty="0">
                <a:solidFill>
                  <a:srgbClr val="231F20"/>
                </a:solidFill>
                <a:latin typeface="Arial Narrow"/>
                <a:cs typeface="Arial Narrow"/>
              </a:rPr>
              <a:t>Bladder </a:t>
            </a:r>
            <a:r>
              <a:rPr sz="900" spc="-5" dirty="0">
                <a:solidFill>
                  <a:srgbClr val="231F20"/>
                </a:solidFill>
                <a:latin typeface="Arial Narrow"/>
                <a:cs typeface="Arial Narrow"/>
              </a:rPr>
              <a:t>etwas zusätzliche Luft in den </a:t>
            </a:r>
            <a:r>
              <a:rPr sz="900" dirty="0">
                <a:solidFill>
                  <a:srgbClr val="231F20"/>
                </a:solidFill>
                <a:latin typeface="Arial Narrow"/>
                <a:cs typeface="Arial Narrow"/>
              </a:rPr>
              <a:t>Bladder füllen </a:t>
            </a:r>
            <a:r>
              <a:rPr sz="900" spc="-5" dirty="0">
                <a:solidFill>
                  <a:srgbClr val="231F20"/>
                </a:solidFill>
                <a:latin typeface="Arial Narrow"/>
                <a:cs typeface="Arial Narrow"/>
              </a:rPr>
              <a:t>müssen, lesen </a:t>
            </a:r>
            <a:r>
              <a:rPr sz="900" dirty="0">
                <a:solidFill>
                  <a:srgbClr val="231F20"/>
                </a:solidFill>
                <a:latin typeface="Arial Narrow"/>
                <a:cs typeface="Arial Narrow"/>
              </a:rPr>
              <a:t>Sie </a:t>
            </a:r>
            <a:r>
              <a:rPr sz="900" spc="-5" dirty="0">
                <a:solidFill>
                  <a:srgbClr val="231F20"/>
                </a:solidFill>
                <a:latin typeface="Arial Narrow"/>
                <a:cs typeface="Arial Narrow"/>
              </a:rPr>
              <a:t>bitte den </a:t>
            </a:r>
            <a:r>
              <a:rPr sz="900" dirty="0">
                <a:solidFill>
                  <a:srgbClr val="231F20"/>
                </a:solidFill>
                <a:latin typeface="Arial Narrow"/>
                <a:cs typeface="Arial Narrow"/>
              </a:rPr>
              <a:t>Abschnitt „Aufpumpen </a:t>
            </a:r>
            <a:r>
              <a:rPr sz="900" spc="-5" dirty="0">
                <a:solidFill>
                  <a:srgbClr val="231F20"/>
                </a:solidFill>
                <a:latin typeface="Arial Narrow"/>
                <a:cs typeface="Arial Narrow"/>
              </a:rPr>
              <a:t>des  </a:t>
            </a:r>
            <a:r>
              <a:rPr sz="900" dirty="0">
                <a:solidFill>
                  <a:srgbClr val="231F20"/>
                </a:solidFill>
                <a:latin typeface="Arial Narrow"/>
                <a:cs typeface="Arial Narrow"/>
              </a:rPr>
              <a:t>Whirlpool-Bladder“</a:t>
            </a:r>
            <a:r>
              <a:rPr sz="900" spc="-5" dirty="0">
                <a:solidFill>
                  <a:srgbClr val="231F20"/>
                </a:solidFill>
                <a:latin typeface="Arial Narrow"/>
                <a:cs typeface="Arial Narrow"/>
              </a:rPr>
              <a:t> </a:t>
            </a:r>
            <a:r>
              <a:rPr sz="900" dirty="0">
                <a:solidFill>
                  <a:srgbClr val="231F20"/>
                </a:solidFill>
                <a:latin typeface="Arial Narrow"/>
                <a:cs typeface="Arial Narrow"/>
              </a:rPr>
              <a:t>erneut.</a:t>
            </a:r>
            <a:endParaRPr sz="900">
              <a:latin typeface="Arial Narrow"/>
              <a:cs typeface="Arial Narrow"/>
            </a:endParaRPr>
          </a:p>
          <a:p>
            <a:pPr>
              <a:lnSpc>
                <a:spcPct val="100000"/>
              </a:lnSpc>
              <a:spcBef>
                <a:spcPts val="50"/>
              </a:spcBef>
            </a:pPr>
            <a:endParaRPr sz="1100">
              <a:latin typeface="Times New Roman"/>
              <a:cs typeface="Times New Roman"/>
            </a:endParaRPr>
          </a:p>
          <a:p>
            <a:pPr marL="60325">
              <a:lnSpc>
                <a:spcPct val="100000"/>
              </a:lnSpc>
              <a:tabLst>
                <a:tab pos="3195320" algn="l"/>
              </a:tabLst>
            </a:pPr>
            <a:r>
              <a:rPr sz="900" dirty="0">
                <a:solidFill>
                  <a:srgbClr val="FFFFFF"/>
                </a:solidFill>
                <a:latin typeface="Arial Narrow"/>
                <a:cs typeface="Arial Narrow"/>
              </a:rPr>
              <a:t>1-2.	3.</a:t>
            </a:r>
            <a:endParaRPr sz="900">
              <a:latin typeface="Arial Narrow"/>
              <a:cs typeface="Arial Narrow"/>
            </a:endParaRPr>
          </a:p>
        </p:txBody>
      </p:sp>
      <p:sp>
        <p:nvSpPr>
          <p:cNvPr id="96" name="object 96"/>
          <p:cNvSpPr/>
          <p:nvPr/>
        </p:nvSpPr>
        <p:spPr>
          <a:xfrm>
            <a:off x="5398095" y="1823416"/>
            <a:ext cx="0" cy="76200"/>
          </a:xfrm>
          <a:custGeom>
            <a:avLst/>
            <a:gdLst/>
            <a:ahLst/>
            <a:cxnLst/>
            <a:rect l="l" t="t" r="r" b="b"/>
            <a:pathLst>
              <a:path h="76200">
                <a:moveTo>
                  <a:pt x="0" y="0"/>
                </a:moveTo>
                <a:lnTo>
                  <a:pt x="0" y="76200"/>
                </a:lnTo>
              </a:path>
            </a:pathLst>
          </a:custGeom>
          <a:ln w="6350">
            <a:solidFill>
              <a:srgbClr val="231F20"/>
            </a:solidFill>
          </a:ln>
        </p:spPr>
        <p:txBody>
          <a:bodyPr wrap="square" lIns="0" tIns="0" rIns="0" bIns="0" rtlCol="0"/>
          <a:lstStyle/>
          <a:p>
            <a:endParaRPr/>
          </a:p>
        </p:txBody>
      </p:sp>
      <p:sp>
        <p:nvSpPr>
          <p:cNvPr id="97" name="object 97"/>
          <p:cNvSpPr/>
          <p:nvPr/>
        </p:nvSpPr>
        <p:spPr>
          <a:xfrm>
            <a:off x="5398095" y="2038486"/>
            <a:ext cx="0" cy="1042035"/>
          </a:xfrm>
          <a:custGeom>
            <a:avLst/>
            <a:gdLst/>
            <a:ahLst/>
            <a:cxnLst/>
            <a:rect l="l" t="t" r="r" b="b"/>
            <a:pathLst>
              <a:path h="1042035">
                <a:moveTo>
                  <a:pt x="0" y="0"/>
                </a:moveTo>
                <a:lnTo>
                  <a:pt x="0" y="1041514"/>
                </a:lnTo>
              </a:path>
            </a:pathLst>
          </a:custGeom>
          <a:ln w="6350">
            <a:solidFill>
              <a:srgbClr val="231F20"/>
            </a:solidFill>
            <a:prstDash val="lgDash"/>
          </a:ln>
        </p:spPr>
        <p:txBody>
          <a:bodyPr wrap="square" lIns="0" tIns="0" rIns="0" bIns="0" rtlCol="0"/>
          <a:lstStyle/>
          <a:p>
            <a:endParaRPr/>
          </a:p>
        </p:txBody>
      </p:sp>
      <p:sp>
        <p:nvSpPr>
          <p:cNvPr id="98" name="object 98"/>
          <p:cNvSpPr/>
          <p:nvPr/>
        </p:nvSpPr>
        <p:spPr>
          <a:xfrm>
            <a:off x="5398095" y="3149438"/>
            <a:ext cx="0" cy="76200"/>
          </a:xfrm>
          <a:custGeom>
            <a:avLst/>
            <a:gdLst/>
            <a:ahLst/>
            <a:cxnLst/>
            <a:rect l="l" t="t" r="r" b="b"/>
            <a:pathLst>
              <a:path h="76200">
                <a:moveTo>
                  <a:pt x="0" y="0"/>
                </a:moveTo>
                <a:lnTo>
                  <a:pt x="0" y="76200"/>
                </a:lnTo>
              </a:path>
            </a:pathLst>
          </a:custGeom>
          <a:ln w="6350">
            <a:solidFill>
              <a:srgbClr val="231F20"/>
            </a:solidFill>
          </a:ln>
        </p:spPr>
        <p:txBody>
          <a:bodyPr wrap="square" lIns="0" tIns="0" rIns="0" bIns="0" rtlCol="0"/>
          <a:lstStyle/>
          <a:p>
            <a:endParaRPr/>
          </a:p>
        </p:txBody>
      </p:sp>
      <p:sp>
        <p:nvSpPr>
          <p:cNvPr id="99" name="object 99"/>
          <p:cNvSpPr txBox="1"/>
          <p:nvPr/>
        </p:nvSpPr>
        <p:spPr>
          <a:xfrm>
            <a:off x="3707692" y="9996493"/>
            <a:ext cx="152400" cy="114935"/>
          </a:xfrm>
          <a:prstGeom prst="rect">
            <a:avLst/>
          </a:prstGeom>
        </p:spPr>
        <p:txBody>
          <a:bodyPr vert="horz" wrap="square" lIns="0" tIns="8890" rIns="0" bIns="0" rtlCol="0">
            <a:spAutoFit/>
          </a:bodyPr>
          <a:lstStyle/>
          <a:p>
            <a:pPr marL="34290">
              <a:lnSpc>
                <a:spcPct val="100000"/>
              </a:lnSpc>
              <a:spcBef>
                <a:spcPts val="70"/>
              </a:spcBef>
            </a:pPr>
            <a:r>
              <a:rPr sz="600" dirty="0">
                <a:solidFill>
                  <a:srgbClr val="131111"/>
                </a:solidFill>
                <a:latin typeface="Arial"/>
                <a:cs typeface="Arial"/>
              </a:rPr>
              <a:t>13</a:t>
            </a:r>
            <a:endParaRPr sz="600">
              <a:latin typeface="Arial"/>
              <a:cs typeface="Arial"/>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34144" y="2175570"/>
            <a:ext cx="2108835" cy="269240"/>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ALL-IN-ONE-BEDIENFELD</a:t>
            </a:r>
            <a:endParaRPr sz="1600">
              <a:latin typeface="Arial Narrow"/>
              <a:cs typeface="Arial Narrow"/>
            </a:endParaRPr>
          </a:p>
        </p:txBody>
      </p:sp>
      <p:sp>
        <p:nvSpPr>
          <p:cNvPr id="3" name="object 3"/>
          <p:cNvSpPr/>
          <p:nvPr/>
        </p:nvSpPr>
        <p:spPr>
          <a:xfrm>
            <a:off x="609942"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 name="object 4"/>
          <p:cNvSpPr/>
          <p:nvPr/>
        </p:nvSpPr>
        <p:spPr>
          <a:xfrm>
            <a:off x="581583"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 name="object 5"/>
          <p:cNvSpPr/>
          <p:nvPr/>
        </p:nvSpPr>
        <p:spPr>
          <a:xfrm>
            <a:off x="553300"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6" name="object 6"/>
          <p:cNvSpPr/>
          <p:nvPr/>
        </p:nvSpPr>
        <p:spPr>
          <a:xfrm>
            <a:off x="695121"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 name="object 7"/>
          <p:cNvSpPr/>
          <p:nvPr/>
        </p:nvSpPr>
        <p:spPr>
          <a:xfrm>
            <a:off x="666762"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8" name="object 8"/>
          <p:cNvSpPr/>
          <p:nvPr/>
        </p:nvSpPr>
        <p:spPr>
          <a:xfrm>
            <a:off x="638505"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 name="object 9"/>
          <p:cNvSpPr/>
          <p:nvPr/>
        </p:nvSpPr>
        <p:spPr>
          <a:xfrm>
            <a:off x="780313"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 name="object 10"/>
          <p:cNvSpPr/>
          <p:nvPr/>
        </p:nvSpPr>
        <p:spPr>
          <a:xfrm>
            <a:off x="751954"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 name="object 11"/>
          <p:cNvSpPr/>
          <p:nvPr/>
        </p:nvSpPr>
        <p:spPr>
          <a:xfrm>
            <a:off x="723696"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 name="object 12"/>
          <p:cNvSpPr/>
          <p:nvPr/>
        </p:nvSpPr>
        <p:spPr>
          <a:xfrm>
            <a:off x="865505"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 name="object 13"/>
          <p:cNvSpPr/>
          <p:nvPr/>
        </p:nvSpPr>
        <p:spPr>
          <a:xfrm>
            <a:off x="837145" y="250418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 name="object 14"/>
          <p:cNvSpPr/>
          <p:nvPr/>
        </p:nvSpPr>
        <p:spPr>
          <a:xfrm>
            <a:off x="808862" y="2504186"/>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15" name="object 15"/>
          <p:cNvSpPr/>
          <p:nvPr/>
        </p:nvSpPr>
        <p:spPr>
          <a:xfrm>
            <a:off x="950683"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 name="object 16"/>
          <p:cNvSpPr/>
          <p:nvPr/>
        </p:nvSpPr>
        <p:spPr>
          <a:xfrm>
            <a:off x="922324"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 name="object 17"/>
          <p:cNvSpPr/>
          <p:nvPr/>
        </p:nvSpPr>
        <p:spPr>
          <a:xfrm>
            <a:off x="894054"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8" name="object 18"/>
          <p:cNvSpPr/>
          <p:nvPr/>
        </p:nvSpPr>
        <p:spPr>
          <a:xfrm>
            <a:off x="1035875"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 name="object 19"/>
          <p:cNvSpPr/>
          <p:nvPr/>
        </p:nvSpPr>
        <p:spPr>
          <a:xfrm>
            <a:off x="1007516"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 name="object 20"/>
          <p:cNvSpPr/>
          <p:nvPr/>
        </p:nvSpPr>
        <p:spPr>
          <a:xfrm>
            <a:off x="979258"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 name="object 21"/>
          <p:cNvSpPr/>
          <p:nvPr/>
        </p:nvSpPr>
        <p:spPr>
          <a:xfrm>
            <a:off x="1121067"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 name="object 22"/>
          <p:cNvSpPr/>
          <p:nvPr/>
        </p:nvSpPr>
        <p:spPr>
          <a:xfrm>
            <a:off x="1092708"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3" name="object 23"/>
          <p:cNvSpPr/>
          <p:nvPr/>
        </p:nvSpPr>
        <p:spPr>
          <a:xfrm>
            <a:off x="1064425" y="2504186"/>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24" name="object 24"/>
          <p:cNvSpPr/>
          <p:nvPr/>
        </p:nvSpPr>
        <p:spPr>
          <a:xfrm>
            <a:off x="1206258"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5" name="object 25"/>
          <p:cNvSpPr/>
          <p:nvPr/>
        </p:nvSpPr>
        <p:spPr>
          <a:xfrm>
            <a:off x="1177886"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6" name="object 26"/>
          <p:cNvSpPr/>
          <p:nvPr/>
        </p:nvSpPr>
        <p:spPr>
          <a:xfrm>
            <a:off x="1149616"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7" name="object 27"/>
          <p:cNvSpPr/>
          <p:nvPr/>
        </p:nvSpPr>
        <p:spPr>
          <a:xfrm>
            <a:off x="1291437"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8" name="object 28"/>
          <p:cNvSpPr/>
          <p:nvPr/>
        </p:nvSpPr>
        <p:spPr>
          <a:xfrm>
            <a:off x="1263078"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9" name="object 29"/>
          <p:cNvSpPr/>
          <p:nvPr/>
        </p:nvSpPr>
        <p:spPr>
          <a:xfrm>
            <a:off x="1234821"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0" name="object 30"/>
          <p:cNvSpPr/>
          <p:nvPr/>
        </p:nvSpPr>
        <p:spPr>
          <a:xfrm>
            <a:off x="1376616"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1" name="object 31"/>
          <p:cNvSpPr/>
          <p:nvPr/>
        </p:nvSpPr>
        <p:spPr>
          <a:xfrm>
            <a:off x="1348270"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2" name="object 32"/>
          <p:cNvSpPr/>
          <p:nvPr/>
        </p:nvSpPr>
        <p:spPr>
          <a:xfrm>
            <a:off x="1319999" y="2504186"/>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33" name="object 33"/>
          <p:cNvSpPr/>
          <p:nvPr/>
        </p:nvSpPr>
        <p:spPr>
          <a:xfrm>
            <a:off x="1461820"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4" name="object 34"/>
          <p:cNvSpPr/>
          <p:nvPr/>
        </p:nvSpPr>
        <p:spPr>
          <a:xfrm>
            <a:off x="1433449" y="2504186"/>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35" name="object 35"/>
          <p:cNvSpPr/>
          <p:nvPr/>
        </p:nvSpPr>
        <p:spPr>
          <a:xfrm>
            <a:off x="1405178"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6" name="object 36"/>
          <p:cNvSpPr/>
          <p:nvPr/>
        </p:nvSpPr>
        <p:spPr>
          <a:xfrm>
            <a:off x="1546999"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7" name="object 37"/>
          <p:cNvSpPr/>
          <p:nvPr/>
        </p:nvSpPr>
        <p:spPr>
          <a:xfrm>
            <a:off x="1518653"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8" name="object 38"/>
          <p:cNvSpPr/>
          <p:nvPr/>
        </p:nvSpPr>
        <p:spPr>
          <a:xfrm>
            <a:off x="1490383"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9" name="object 39"/>
          <p:cNvSpPr/>
          <p:nvPr/>
        </p:nvSpPr>
        <p:spPr>
          <a:xfrm>
            <a:off x="1632178" y="2504186"/>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40" name="object 40"/>
          <p:cNvSpPr/>
          <p:nvPr/>
        </p:nvSpPr>
        <p:spPr>
          <a:xfrm>
            <a:off x="1603832"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1" name="object 41"/>
          <p:cNvSpPr/>
          <p:nvPr/>
        </p:nvSpPr>
        <p:spPr>
          <a:xfrm>
            <a:off x="1575574"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2" name="object 42"/>
          <p:cNvSpPr/>
          <p:nvPr/>
        </p:nvSpPr>
        <p:spPr>
          <a:xfrm>
            <a:off x="1717382"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3" name="object 43"/>
          <p:cNvSpPr/>
          <p:nvPr/>
        </p:nvSpPr>
        <p:spPr>
          <a:xfrm>
            <a:off x="1689011" y="2504186"/>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44" name="object 44"/>
          <p:cNvSpPr/>
          <p:nvPr/>
        </p:nvSpPr>
        <p:spPr>
          <a:xfrm>
            <a:off x="1660740"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5" name="object 45"/>
          <p:cNvSpPr/>
          <p:nvPr/>
        </p:nvSpPr>
        <p:spPr>
          <a:xfrm>
            <a:off x="1802561"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6" name="object 46"/>
          <p:cNvSpPr/>
          <p:nvPr/>
        </p:nvSpPr>
        <p:spPr>
          <a:xfrm>
            <a:off x="1774215"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7" name="object 47"/>
          <p:cNvSpPr/>
          <p:nvPr/>
        </p:nvSpPr>
        <p:spPr>
          <a:xfrm>
            <a:off x="1745945"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8" name="object 48"/>
          <p:cNvSpPr/>
          <p:nvPr/>
        </p:nvSpPr>
        <p:spPr>
          <a:xfrm>
            <a:off x="1887740" y="2504186"/>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49" name="object 49"/>
          <p:cNvSpPr/>
          <p:nvPr/>
        </p:nvSpPr>
        <p:spPr>
          <a:xfrm>
            <a:off x="1859394"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0" name="object 50"/>
          <p:cNvSpPr/>
          <p:nvPr/>
        </p:nvSpPr>
        <p:spPr>
          <a:xfrm>
            <a:off x="1831136"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1" name="object 51"/>
          <p:cNvSpPr/>
          <p:nvPr/>
        </p:nvSpPr>
        <p:spPr>
          <a:xfrm>
            <a:off x="1972945"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2" name="object 52"/>
          <p:cNvSpPr/>
          <p:nvPr/>
        </p:nvSpPr>
        <p:spPr>
          <a:xfrm>
            <a:off x="1944573" y="2504186"/>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53" name="object 53"/>
          <p:cNvSpPr/>
          <p:nvPr/>
        </p:nvSpPr>
        <p:spPr>
          <a:xfrm>
            <a:off x="1916315"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4" name="object 54"/>
          <p:cNvSpPr/>
          <p:nvPr/>
        </p:nvSpPr>
        <p:spPr>
          <a:xfrm>
            <a:off x="2058136"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5" name="object 55"/>
          <p:cNvSpPr/>
          <p:nvPr/>
        </p:nvSpPr>
        <p:spPr>
          <a:xfrm>
            <a:off x="2029764"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56" name="object 56"/>
          <p:cNvSpPr/>
          <p:nvPr/>
        </p:nvSpPr>
        <p:spPr>
          <a:xfrm>
            <a:off x="2001507"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7" name="object 57"/>
          <p:cNvSpPr/>
          <p:nvPr/>
        </p:nvSpPr>
        <p:spPr>
          <a:xfrm>
            <a:off x="2143302" y="2504186"/>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58" name="object 58"/>
          <p:cNvSpPr/>
          <p:nvPr/>
        </p:nvSpPr>
        <p:spPr>
          <a:xfrm>
            <a:off x="2114956"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9" name="object 59"/>
          <p:cNvSpPr/>
          <p:nvPr/>
        </p:nvSpPr>
        <p:spPr>
          <a:xfrm>
            <a:off x="2086698"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0" name="object 60"/>
          <p:cNvSpPr/>
          <p:nvPr/>
        </p:nvSpPr>
        <p:spPr>
          <a:xfrm>
            <a:off x="2228507"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1" name="object 61"/>
          <p:cNvSpPr/>
          <p:nvPr/>
        </p:nvSpPr>
        <p:spPr>
          <a:xfrm>
            <a:off x="2200135" y="2504186"/>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62" name="object 62"/>
          <p:cNvSpPr/>
          <p:nvPr/>
        </p:nvSpPr>
        <p:spPr>
          <a:xfrm>
            <a:off x="2171877"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3" name="object 63"/>
          <p:cNvSpPr/>
          <p:nvPr/>
        </p:nvSpPr>
        <p:spPr>
          <a:xfrm>
            <a:off x="2313698"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4" name="object 64"/>
          <p:cNvSpPr/>
          <p:nvPr/>
        </p:nvSpPr>
        <p:spPr>
          <a:xfrm>
            <a:off x="2285326"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65" name="object 65"/>
          <p:cNvSpPr/>
          <p:nvPr/>
        </p:nvSpPr>
        <p:spPr>
          <a:xfrm>
            <a:off x="2257069"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6" name="object 66"/>
          <p:cNvSpPr/>
          <p:nvPr/>
        </p:nvSpPr>
        <p:spPr>
          <a:xfrm>
            <a:off x="2398877"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67" name="object 67"/>
          <p:cNvSpPr/>
          <p:nvPr/>
        </p:nvSpPr>
        <p:spPr>
          <a:xfrm>
            <a:off x="2370531"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8" name="object 68"/>
          <p:cNvSpPr/>
          <p:nvPr/>
        </p:nvSpPr>
        <p:spPr>
          <a:xfrm>
            <a:off x="2342260"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9" name="object 69"/>
          <p:cNvSpPr/>
          <p:nvPr/>
        </p:nvSpPr>
        <p:spPr>
          <a:xfrm>
            <a:off x="2484069"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0" name="object 70"/>
          <p:cNvSpPr/>
          <p:nvPr/>
        </p:nvSpPr>
        <p:spPr>
          <a:xfrm>
            <a:off x="2455710"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71" name="object 71"/>
          <p:cNvSpPr/>
          <p:nvPr/>
        </p:nvSpPr>
        <p:spPr>
          <a:xfrm>
            <a:off x="2427439"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2" name="object 72"/>
          <p:cNvSpPr/>
          <p:nvPr/>
        </p:nvSpPr>
        <p:spPr>
          <a:xfrm>
            <a:off x="2569260"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3" name="object 73"/>
          <p:cNvSpPr/>
          <p:nvPr/>
        </p:nvSpPr>
        <p:spPr>
          <a:xfrm>
            <a:off x="2540889"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74" name="object 74"/>
          <p:cNvSpPr/>
          <p:nvPr/>
        </p:nvSpPr>
        <p:spPr>
          <a:xfrm>
            <a:off x="2512618"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75" name="object 75"/>
          <p:cNvSpPr/>
          <p:nvPr/>
        </p:nvSpPr>
        <p:spPr>
          <a:xfrm>
            <a:off x="2654439"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76" name="object 76"/>
          <p:cNvSpPr/>
          <p:nvPr/>
        </p:nvSpPr>
        <p:spPr>
          <a:xfrm>
            <a:off x="2626093"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7" name="object 77"/>
          <p:cNvSpPr/>
          <p:nvPr/>
        </p:nvSpPr>
        <p:spPr>
          <a:xfrm>
            <a:off x="2597823"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8" name="object 78"/>
          <p:cNvSpPr/>
          <p:nvPr/>
        </p:nvSpPr>
        <p:spPr>
          <a:xfrm>
            <a:off x="2739644" y="250418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9" name="object 79"/>
          <p:cNvSpPr/>
          <p:nvPr/>
        </p:nvSpPr>
        <p:spPr>
          <a:xfrm>
            <a:off x="2711272"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0" name="object 80"/>
          <p:cNvSpPr/>
          <p:nvPr/>
        </p:nvSpPr>
        <p:spPr>
          <a:xfrm>
            <a:off x="2683014"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1" name="object 81"/>
          <p:cNvSpPr/>
          <p:nvPr/>
        </p:nvSpPr>
        <p:spPr>
          <a:xfrm>
            <a:off x="2824822"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2" name="object 82"/>
          <p:cNvSpPr/>
          <p:nvPr/>
        </p:nvSpPr>
        <p:spPr>
          <a:xfrm>
            <a:off x="2796463"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3" name="object 83"/>
          <p:cNvSpPr/>
          <p:nvPr/>
        </p:nvSpPr>
        <p:spPr>
          <a:xfrm>
            <a:off x="2768180"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84" name="object 84"/>
          <p:cNvSpPr/>
          <p:nvPr/>
        </p:nvSpPr>
        <p:spPr>
          <a:xfrm>
            <a:off x="2910014"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85" name="object 85"/>
          <p:cNvSpPr/>
          <p:nvPr/>
        </p:nvSpPr>
        <p:spPr>
          <a:xfrm>
            <a:off x="2881655"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6" name="object 86"/>
          <p:cNvSpPr/>
          <p:nvPr/>
        </p:nvSpPr>
        <p:spPr>
          <a:xfrm>
            <a:off x="2853385"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7" name="object 87"/>
          <p:cNvSpPr/>
          <p:nvPr/>
        </p:nvSpPr>
        <p:spPr>
          <a:xfrm>
            <a:off x="2995206" y="250418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8" name="object 88"/>
          <p:cNvSpPr/>
          <p:nvPr/>
        </p:nvSpPr>
        <p:spPr>
          <a:xfrm>
            <a:off x="2966834"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9" name="object 89"/>
          <p:cNvSpPr/>
          <p:nvPr/>
        </p:nvSpPr>
        <p:spPr>
          <a:xfrm>
            <a:off x="2938576" y="250418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0" name="object 90"/>
          <p:cNvSpPr/>
          <p:nvPr/>
        </p:nvSpPr>
        <p:spPr>
          <a:xfrm>
            <a:off x="3080385"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1" name="object 91"/>
          <p:cNvSpPr/>
          <p:nvPr/>
        </p:nvSpPr>
        <p:spPr>
          <a:xfrm>
            <a:off x="3052025"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2" name="object 92"/>
          <p:cNvSpPr/>
          <p:nvPr/>
        </p:nvSpPr>
        <p:spPr>
          <a:xfrm>
            <a:off x="3023742"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3" name="object 93"/>
          <p:cNvSpPr/>
          <p:nvPr/>
        </p:nvSpPr>
        <p:spPr>
          <a:xfrm>
            <a:off x="3165576"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4" name="object 94"/>
          <p:cNvSpPr/>
          <p:nvPr/>
        </p:nvSpPr>
        <p:spPr>
          <a:xfrm>
            <a:off x="3137217"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5" name="object 95"/>
          <p:cNvSpPr/>
          <p:nvPr/>
        </p:nvSpPr>
        <p:spPr>
          <a:xfrm>
            <a:off x="3108947"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6" name="object 96"/>
          <p:cNvSpPr/>
          <p:nvPr/>
        </p:nvSpPr>
        <p:spPr>
          <a:xfrm>
            <a:off x="3250755"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7" name="object 97"/>
          <p:cNvSpPr/>
          <p:nvPr/>
        </p:nvSpPr>
        <p:spPr>
          <a:xfrm>
            <a:off x="3222396"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8" name="object 98"/>
          <p:cNvSpPr/>
          <p:nvPr/>
        </p:nvSpPr>
        <p:spPr>
          <a:xfrm>
            <a:off x="3194138" y="250418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9" name="object 99"/>
          <p:cNvSpPr/>
          <p:nvPr/>
        </p:nvSpPr>
        <p:spPr>
          <a:xfrm>
            <a:off x="3335947"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0" name="object 100"/>
          <p:cNvSpPr/>
          <p:nvPr/>
        </p:nvSpPr>
        <p:spPr>
          <a:xfrm>
            <a:off x="3307588"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1" name="object 101"/>
          <p:cNvSpPr/>
          <p:nvPr/>
        </p:nvSpPr>
        <p:spPr>
          <a:xfrm>
            <a:off x="3279317"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02" name="object 102"/>
          <p:cNvSpPr/>
          <p:nvPr/>
        </p:nvSpPr>
        <p:spPr>
          <a:xfrm>
            <a:off x="3421138"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03" name="object 103"/>
          <p:cNvSpPr/>
          <p:nvPr/>
        </p:nvSpPr>
        <p:spPr>
          <a:xfrm>
            <a:off x="3392779"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4" name="object 104"/>
          <p:cNvSpPr/>
          <p:nvPr/>
        </p:nvSpPr>
        <p:spPr>
          <a:xfrm>
            <a:off x="3364509"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5" name="object 105"/>
          <p:cNvSpPr/>
          <p:nvPr/>
        </p:nvSpPr>
        <p:spPr>
          <a:xfrm>
            <a:off x="3506330"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6" name="object 106"/>
          <p:cNvSpPr/>
          <p:nvPr/>
        </p:nvSpPr>
        <p:spPr>
          <a:xfrm>
            <a:off x="3477971"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7" name="object 107"/>
          <p:cNvSpPr/>
          <p:nvPr/>
        </p:nvSpPr>
        <p:spPr>
          <a:xfrm>
            <a:off x="3449701" y="250418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8" name="object 108"/>
          <p:cNvSpPr/>
          <p:nvPr/>
        </p:nvSpPr>
        <p:spPr>
          <a:xfrm>
            <a:off x="3591509"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9" name="object 109"/>
          <p:cNvSpPr/>
          <p:nvPr/>
        </p:nvSpPr>
        <p:spPr>
          <a:xfrm>
            <a:off x="3563149"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0" name="object 110"/>
          <p:cNvSpPr/>
          <p:nvPr/>
        </p:nvSpPr>
        <p:spPr>
          <a:xfrm>
            <a:off x="3534879"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1" name="object 111"/>
          <p:cNvSpPr/>
          <p:nvPr/>
        </p:nvSpPr>
        <p:spPr>
          <a:xfrm>
            <a:off x="3676700"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2" name="object 112"/>
          <p:cNvSpPr/>
          <p:nvPr/>
        </p:nvSpPr>
        <p:spPr>
          <a:xfrm>
            <a:off x="3648328"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3" name="object 113"/>
          <p:cNvSpPr/>
          <p:nvPr/>
        </p:nvSpPr>
        <p:spPr>
          <a:xfrm>
            <a:off x="3620071"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4" name="object 114"/>
          <p:cNvSpPr/>
          <p:nvPr/>
        </p:nvSpPr>
        <p:spPr>
          <a:xfrm>
            <a:off x="3761892"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5" name="object 115"/>
          <p:cNvSpPr/>
          <p:nvPr/>
        </p:nvSpPr>
        <p:spPr>
          <a:xfrm>
            <a:off x="3733533"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6" name="object 116"/>
          <p:cNvSpPr/>
          <p:nvPr/>
        </p:nvSpPr>
        <p:spPr>
          <a:xfrm>
            <a:off x="3705262"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7" name="object 117"/>
          <p:cNvSpPr/>
          <p:nvPr/>
        </p:nvSpPr>
        <p:spPr>
          <a:xfrm>
            <a:off x="3847071"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8" name="object 118"/>
          <p:cNvSpPr/>
          <p:nvPr/>
        </p:nvSpPr>
        <p:spPr>
          <a:xfrm>
            <a:off x="3818712"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9" name="object 119"/>
          <p:cNvSpPr/>
          <p:nvPr/>
        </p:nvSpPr>
        <p:spPr>
          <a:xfrm>
            <a:off x="3790441"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20" name="object 120"/>
          <p:cNvSpPr/>
          <p:nvPr/>
        </p:nvSpPr>
        <p:spPr>
          <a:xfrm>
            <a:off x="3932263"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1" name="object 121"/>
          <p:cNvSpPr/>
          <p:nvPr/>
        </p:nvSpPr>
        <p:spPr>
          <a:xfrm>
            <a:off x="3903891"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22" name="object 122"/>
          <p:cNvSpPr/>
          <p:nvPr/>
        </p:nvSpPr>
        <p:spPr>
          <a:xfrm>
            <a:off x="3875633"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3" name="object 123"/>
          <p:cNvSpPr/>
          <p:nvPr/>
        </p:nvSpPr>
        <p:spPr>
          <a:xfrm>
            <a:off x="4017454"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4" name="object 124"/>
          <p:cNvSpPr/>
          <p:nvPr/>
        </p:nvSpPr>
        <p:spPr>
          <a:xfrm>
            <a:off x="3989095"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5" name="object 125"/>
          <p:cNvSpPr/>
          <p:nvPr/>
        </p:nvSpPr>
        <p:spPr>
          <a:xfrm>
            <a:off x="3960825"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6" name="object 126"/>
          <p:cNvSpPr/>
          <p:nvPr/>
        </p:nvSpPr>
        <p:spPr>
          <a:xfrm>
            <a:off x="4102633"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7" name="object 127"/>
          <p:cNvSpPr/>
          <p:nvPr/>
        </p:nvSpPr>
        <p:spPr>
          <a:xfrm>
            <a:off x="4074274" y="250418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8" name="object 128"/>
          <p:cNvSpPr/>
          <p:nvPr/>
        </p:nvSpPr>
        <p:spPr>
          <a:xfrm>
            <a:off x="4046004" y="2504186"/>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129" name="object 129"/>
          <p:cNvSpPr/>
          <p:nvPr/>
        </p:nvSpPr>
        <p:spPr>
          <a:xfrm>
            <a:off x="4187825"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0" name="object 130"/>
          <p:cNvSpPr/>
          <p:nvPr/>
        </p:nvSpPr>
        <p:spPr>
          <a:xfrm>
            <a:off x="4159453"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31" name="object 131"/>
          <p:cNvSpPr/>
          <p:nvPr/>
        </p:nvSpPr>
        <p:spPr>
          <a:xfrm>
            <a:off x="4131195"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32" name="object 132"/>
          <p:cNvSpPr/>
          <p:nvPr/>
        </p:nvSpPr>
        <p:spPr>
          <a:xfrm>
            <a:off x="4273016"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3" name="object 133"/>
          <p:cNvSpPr/>
          <p:nvPr/>
        </p:nvSpPr>
        <p:spPr>
          <a:xfrm>
            <a:off x="4244657"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4" name="object 134"/>
          <p:cNvSpPr/>
          <p:nvPr/>
        </p:nvSpPr>
        <p:spPr>
          <a:xfrm>
            <a:off x="4216387"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5" name="object 135"/>
          <p:cNvSpPr/>
          <p:nvPr/>
        </p:nvSpPr>
        <p:spPr>
          <a:xfrm>
            <a:off x="4358195"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36" name="object 136"/>
          <p:cNvSpPr/>
          <p:nvPr/>
        </p:nvSpPr>
        <p:spPr>
          <a:xfrm>
            <a:off x="4329849"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7" name="object 137"/>
          <p:cNvSpPr/>
          <p:nvPr/>
        </p:nvSpPr>
        <p:spPr>
          <a:xfrm>
            <a:off x="4301566"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38" name="object 138"/>
          <p:cNvSpPr/>
          <p:nvPr/>
        </p:nvSpPr>
        <p:spPr>
          <a:xfrm>
            <a:off x="4443386"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9" name="object 139"/>
          <p:cNvSpPr/>
          <p:nvPr/>
        </p:nvSpPr>
        <p:spPr>
          <a:xfrm>
            <a:off x="4415015"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0" name="object 140"/>
          <p:cNvSpPr/>
          <p:nvPr/>
        </p:nvSpPr>
        <p:spPr>
          <a:xfrm>
            <a:off x="4386757"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1" name="object 141"/>
          <p:cNvSpPr/>
          <p:nvPr/>
        </p:nvSpPr>
        <p:spPr>
          <a:xfrm>
            <a:off x="4528578"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2" name="object 142"/>
          <p:cNvSpPr/>
          <p:nvPr/>
        </p:nvSpPr>
        <p:spPr>
          <a:xfrm>
            <a:off x="4500219"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3" name="object 143"/>
          <p:cNvSpPr/>
          <p:nvPr/>
        </p:nvSpPr>
        <p:spPr>
          <a:xfrm>
            <a:off x="4471949"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4" name="object 144"/>
          <p:cNvSpPr/>
          <p:nvPr/>
        </p:nvSpPr>
        <p:spPr>
          <a:xfrm>
            <a:off x="4613757"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5" name="object 145"/>
          <p:cNvSpPr/>
          <p:nvPr/>
        </p:nvSpPr>
        <p:spPr>
          <a:xfrm>
            <a:off x="4585411"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6" name="object 146"/>
          <p:cNvSpPr/>
          <p:nvPr/>
        </p:nvSpPr>
        <p:spPr>
          <a:xfrm>
            <a:off x="4557128"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7" name="object 147"/>
          <p:cNvSpPr/>
          <p:nvPr/>
        </p:nvSpPr>
        <p:spPr>
          <a:xfrm>
            <a:off x="4698949"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8" name="object 148"/>
          <p:cNvSpPr/>
          <p:nvPr/>
        </p:nvSpPr>
        <p:spPr>
          <a:xfrm>
            <a:off x="4670577" y="2504186"/>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149" name="object 149"/>
          <p:cNvSpPr/>
          <p:nvPr/>
        </p:nvSpPr>
        <p:spPr>
          <a:xfrm>
            <a:off x="4642319"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50" name="object 150"/>
          <p:cNvSpPr/>
          <p:nvPr/>
        </p:nvSpPr>
        <p:spPr>
          <a:xfrm>
            <a:off x="4784140"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51" name="object 151"/>
          <p:cNvSpPr/>
          <p:nvPr/>
        </p:nvSpPr>
        <p:spPr>
          <a:xfrm>
            <a:off x="4755781"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2" name="object 152"/>
          <p:cNvSpPr/>
          <p:nvPr/>
        </p:nvSpPr>
        <p:spPr>
          <a:xfrm>
            <a:off x="4727511"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3" name="object 153"/>
          <p:cNvSpPr/>
          <p:nvPr/>
        </p:nvSpPr>
        <p:spPr>
          <a:xfrm>
            <a:off x="4869319"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54" name="object 154"/>
          <p:cNvSpPr/>
          <p:nvPr/>
        </p:nvSpPr>
        <p:spPr>
          <a:xfrm>
            <a:off x="4840973"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5" name="object 155"/>
          <p:cNvSpPr/>
          <p:nvPr/>
        </p:nvSpPr>
        <p:spPr>
          <a:xfrm>
            <a:off x="4812703"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6" name="object 156"/>
          <p:cNvSpPr/>
          <p:nvPr/>
        </p:nvSpPr>
        <p:spPr>
          <a:xfrm>
            <a:off x="4954511"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7" name="object 157"/>
          <p:cNvSpPr/>
          <p:nvPr/>
        </p:nvSpPr>
        <p:spPr>
          <a:xfrm>
            <a:off x="4926152"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58" name="object 158"/>
          <p:cNvSpPr/>
          <p:nvPr/>
        </p:nvSpPr>
        <p:spPr>
          <a:xfrm>
            <a:off x="4897882"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59" name="object 159"/>
          <p:cNvSpPr/>
          <p:nvPr/>
        </p:nvSpPr>
        <p:spPr>
          <a:xfrm>
            <a:off x="5039702"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0" name="object 160"/>
          <p:cNvSpPr/>
          <p:nvPr/>
        </p:nvSpPr>
        <p:spPr>
          <a:xfrm>
            <a:off x="5011330"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1" name="object 161"/>
          <p:cNvSpPr/>
          <p:nvPr/>
        </p:nvSpPr>
        <p:spPr>
          <a:xfrm>
            <a:off x="4983073"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2" name="object 162"/>
          <p:cNvSpPr/>
          <p:nvPr/>
        </p:nvSpPr>
        <p:spPr>
          <a:xfrm>
            <a:off x="5124881"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3" name="object 163"/>
          <p:cNvSpPr/>
          <p:nvPr/>
        </p:nvSpPr>
        <p:spPr>
          <a:xfrm>
            <a:off x="5096535"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4" name="object 164"/>
          <p:cNvSpPr/>
          <p:nvPr/>
        </p:nvSpPr>
        <p:spPr>
          <a:xfrm>
            <a:off x="5068265"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5" name="object 165"/>
          <p:cNvSpPr/>
          <p:nvPr/>
        </p:nvSpPr>
        <p:spPr>
          <a:xfrm>
            <a:off x="5210073"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6" name="object 166"/>
          <p:cNvSpPr/>
          <p:nvPr/>
        </p:nvSpPr>
        <p:spPr>
          <a:xfrm>
            <a:off x="5181714"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7" name="object 167"/>
          <p:cNvSpPr/>
          <p:nvPr/>
        </p:nvSpPr>
        <p:spPr>
          <a:xfrm>
            <a:off x="5153456"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8" name="object 168"/>
          <p:cNvSpPr/>
          <p:nvPr/>
        </p:nvSpPr>
        <p:spPr>
          <a:xfrm>
            <a:off x="5295265"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9" name="object 169"/>
          <p:cNvSpPr/>
          <p:nvPr/>
        </p:nvSpPr>
        <p:spPr>
          <a:xfrm>
            <a:off x="5266893"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0" name="object 170"/>
          <p:cNvSpPr/>
          <p:nvPr/>
        </p:nvSpPr>
        <p:spPr>
          <a:xfrm>
            <a:off x="5238648"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1" name="object 171"/>
          <p:cNvSpPr/>
          <p:nvPr/>
        </p:nvSpPr>
        <p:spPr>
          <a:xfrm>
            <a:off x="5380444" y="2504186"/>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172" name="object 172"/>
          <p:cNvSpPr/>
          <p:nvPr/>
        </p:nvSpPr>
        <p:spPr>
          <a:xfrm>
            <a:off x="5352097"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3" name="object 173"/>
          <p:cNvSpPr/>
          <p:nvPr/>
        </p:nvSpPr>
        <p:spPr>
          <a:xfrm>
            <a:off x="5323827"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4" name="object 174"/>
          <p:cNvSpPr/>
          <p:nvPr/>
        </p:nvSpPr>
        <p:spPr>
          <a:xfrm>
            <a:off x="5465648"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5" name="object 175"/>
          <p:cNvSpPr/>
          <p:nvPr/>
        </p:nvSpPr>
        <p:spPr>
          <a:xfrm>
            <a:off x="5437276"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6" name="object 176"/>
          <p:cNvSpPr/>
          <p:nvPr/>
        </p:nvSpPr>
        <p:spPr>
          <a:xfrm>
            <a:off x="5409019"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7" name="object 177"/>
          <p:cNvSpPr/>
          <p:nvPr/>
        </p:nvSpPr>
        <p:spPr>
          <a:xfrm>
            <a:off x="5550827"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8" name="object 178"/>
          <p:cNvSpPr/>
          <p:nvPr/>
        </p:nvSpPr>
        <p:spPr>
          <a:xfrm>
            <a:off x="5522467"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9" name="object 179"/>
          <p:cNvSpPr/>
          <p:nvPr/>
        </p:nvSpPr>
        <p:spPr>
          <a:xfrm>
            <a:off x="5494197"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80" name="object 180"/>
          <p:cNvSpPr/>
          <p:nvPr/>
        </p:nvSpPr>
        <p:spPr>
          <a:xfrm>
            <a:off x="5636018"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81" name="object 181"/>
          <p:cNvSpPr/>
          <p:nvPr/>
        </p:nvSpPr>
        <p:spPr>
          <a:xfrm>
            <a:off x="5607659"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2" name="object 182"/>
          <p:cNvSpPr/>
          <p:nvPr/>
        </p:nvSpPr>
        <p:spPr>
          <a:xfrm>
            <a:off x="5579389"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3" name="object 183"/>
          <p:cNvSpPr/>
          <p:nvPr/>
        </p:nvSpPr>
        <p:spPr>
          <a:xfrm>
            <a:off x="5721210"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4" name="object 184"/>
          <p:cNvSpPr/>
          <p:nvPr/>
        </p:nvSpPr>
        <p:spPr>
          <a:xfrm>
            <a:off x="5692851"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85" name="object 185"/>
          <p:cNvSpPr/>
          <p:nvPr/>
        </p:nvSpPr>
        <p:spPr>
          <a:xfrm>
            <a:off x="5664580"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6" name="object 186"/>
          <p:cNvSpPr/>
          <p:nvPr/>
        </p:nvSpPr>
        <p:spPr>
          <a:xfrm>
            <a:off x="5806389"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7" name="object 187"/>
          <p:cNvSpPr/>
          <p:nvPr/>
        </p:nvSpPr>
        <p:spPr>
          <a:xfrm>
            <a:off x="5778030"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88" name="object 188"/>
          <p:cNvSpPr/>
          <p:nvPr/>
        </p:nvSpPr>
        <p:spPr>
          <a:xfrm>
            <a:off x="5749759"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89" name="object 189"/>
          <p:cNvSpPr/>
          <p:nvPr/>
        </p:nvSpPr>
        <p:spPr>
          <a:xfrm>
            <a:off x="5891580"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90" name="object 190"/>
          <p:cNvSpPr/>
          <p:nvPr/>
        </p:nvSpPr>
        <p:spPr>
          <a:xfrm>
            <a:off x="5863221"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1" name="object 191"/>
          <p:cNvSpPr/>
          <p:nvPr/>
        </p:nvSpPr>
        <p:spPr>
          <a:xfrm>
            <a:off x="5834951"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2" name="object 192"/>
          <p:cNvSpPr/>
          <p:nvPr/>
        </p:nvSpPr>
        <p:spPr>
          <a:xfrm>
            <a:off x="5976785" y="250418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3" name="object 193"/>
          <p:cNvSpPr/>
          <p:nvPr/>
        </p:nvSpPr>
        <p:spPr>
          <a:xfrm>
            <a:off x="5948413"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4" name="object 194"/>
          <p:cNvSpPr/>
          <p:nvPr/>
        </p:nvSpPr>
        <p:spPr>
          <a:xfrm>
            <a:off x="5920143" y="250418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5" name="object 195"/>
          <p:cNvSpPr/>
          <p:nvPr/>
        </p:nvSpPr>
        <p:spPr>
          <a:xfrm>
            <a:off x="6061951"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6" name="object 196"/>
          <p:cNvSpPr/>
          <p:nvPr/>
        </p:nvSpPr>
        <p:spPr>
          <a:xfrm>
            <a:off x="6033604"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7" name="object 197"/>
          <p:cNvSpPr/>
          <p:nvPr/>
        </p:nvSpPr>
        <p:spPr>
          <a:xfrm>
            <a:off x="6005321"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98" name="object 198"/>
          <p:cNvSpPr/>
          <p:nvPr/>
        </p:nvSpPr>
        <p:spPr>
          <a:xfrm>
            <a:off x="6147143"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99" name="object 199"/>
          <p:cNvSpPr/>
          <p:nvPr/>
        </p:nvSpPr>
        <p:spPr>
          <a:xfrm>
            <a:off x="6118783"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0" name="object 200"/>
          <p:cNvSpPr/>
          <p:nvPr/>
        </p:nvSpPr>
        <p:spPr>
          <a:xfrm>
            <a:off x="6090526"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1" name="object 201"/>
          <p:cNvSpPr/>
          <p:nvPr/>
        </p:nvSpPr>
        <p:spPr>
          <a:xfrm>
            <a:off x="6232334"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2" name="object 202"/>
          <p:cNvSpPr/>
          <p:nvPr/>
        </p:nvSpPr>
        <p:spPr>
          <a:xfrm>
            <a:off x="6203975"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3" name="object 203"/>
          <p:cNvSpPr/>
          <p:nvPr/>
        </p:nvSpPr>
        <p:spPr>
          <a:xfrm>
            <a:off x="6175705" y="250418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4" name="object 204"/>
          <p:cNvSpPr/>
          <p:nvPr/>
        </p:nvSpPr>
        <p:spPr>
          <a:xfrm>
            <a:off x="6317526"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5" name="object 205"/>
          <p:cNvSpPr/>
          <p:nvPr/>
        </p:nvSpPr>
        <p:spPr>
          <a:xfrm>
            <a:off x="6289166"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6" name="object 206"/>
          <p:cNvSpPr/>
          <p:nvPr/>
        </p:nvSpPr>
        <p:spPr>
          <a:xfrm>
            <a:off x="6260884"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07" name="object 207"/>
          <p:cNvSpPr/>
          <p:nvPr/>
        </p:nvSpPr>
        <p:spPr>
          <a:xfrm>
            <a:off x="6402704"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08" name="object 208"/>
          <p:cNvSpPr/>
          <p:nvPr/>
        </p:nvSpPr>
        <p:spPr>
          <a:xfrm>
            <a:off x="6374345"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9" name="object 209"/>
          <p:cNvSpPr/>
          <p:nvPr/>
        </p:nvSpPr>
        <p:spPr>
          <a:xfrm>
            <a:off x="6346088"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0" name="object 210"/>
          <p:cNvSpPr/>
          <p:nvPr/>
        </p:nvSpPr>
        <p:spPr>
          <a:xfrm>
            <a:off x="6487896"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1" name="object 211"/>
          <p:cNvSpPr/>
          <p:nvPr/>
        </p:nvSpPr>
        <p:spPr>
          <a:xfrm>
            <a:off x="6459537"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2" name="object 212"/>
          <p:cNvSpPr/>
          <p:nvPr/>
        </p:nvSpPr>
        <p:spPr>
          <a:xfrm>
            <a:off x="6431267" y="250418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3" name="object 213"/>
          <p:cNvSpPr/>
          <p:nvPr/>
        </p:nvSpPr>
        <p:spPr>
          <a:xfrm>
            <a:off x="6573087"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4" name="object 214"/>
          <p:cNvSpPr/>
          <p:nvPr/>
        </p:nvSpPr>
        <p:spPr>
          <a:xfrm>
            <a:off x="6544729"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5" name="object 215"/>
          <p:cNvSpPr/>
          <p:nvPr/>
        </p:nvSpPr>
        <p:spPr>
          <a:xfrm>
            <a:off x="6516446"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6" name="object 216"/>
          <p:cNvSpPr/>
          <p:nvPr/>
        </p:nvSpPr>
        <p:spPr>
          <a:xfrm>
            <a:off x="6658267"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7" name="object 217"/>
          <p:cNvSpPr/>
          <p:nvPr/>
        </p:nvSpPr>
        <p:spPr>
          <a:xfrm>
            <a:off x="6629907"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8" name="object 218"/>
          <p:cNvSpPr/>
          <p:nvPr/>
        </p:nvSpPr>
        <p:spPr>
          <a:xfrm>
            <a:off x="6601650"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9" name="object 219"/>
          <p:cNvSpPr/>
          <p:nvPr/>
        </p:nvSpPr>
        <p:spPr>
          <a:xfrm>
            <a:off x="6743458"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0" name="object 220"/>
          <p:cNvSpPr/>
          <p:nvPr/>
        </p:nvSpPr>
        <p:spPr>
          <a:xfrm>
            <a:off x="6715099"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1" name="object 221"/>
          <p:cNvSpPr/>
          <p:nvPr/>
        </p:nvSpPr>
        <p:spPr>
          <a:xfrm>
            <a:off x="6686829" y="250418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2" name="object 222"/>
          <p:cNvSpPr/>
          <p:nvPr/>
        </p:nvSpPr>
        <p:spPr>
          <a:xfrm>
            <a:off x="6828650"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3" name="object 223"/>
          <p:cNvSpPr/>
          <p:nvPr/>
        </p:nvSpPr>
        <p:spPr>
          <a:xfrm>
            <a:off x="6800291"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4" name="object 224"/>
          <p:cNvSpPr/>
          <p:nvPr/>
        </p:nvSpPr>
        <p:spPr>
          <a:xfrm>
            <a:off x="6772008"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5" name="object 225"/>
          <p:cNvSpPr/>
          <p:nvPr/>
        </p:nvSpPr>
        <p:spPr>
          <a:xfrm>
            <a:off x="6913829"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6" name="object 226"/>
          <p:cNvSpPr/>
          <p:nvPr/>
        </p:nvSpPr>
        <p:spPr>
          <a:xfrm>
            <a:off x="6885470" y="250418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7" name="object 227"/>
          <p:cNvSpPr/>
          <p:nvPr/>
        </p:nvSpPr>
        <p:spPr>
          <a:xfrm>
            <a:off x="6857212"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8" name="object 228"/>
          <p:cNvSpPr/>
          <p:nvPr/>
        </p:nvSpPr>
        <p:spPr>
          <a:xfrm>
            <a:off x="6999020"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9" name="object 229"/>
          <p:cNvSpPr/>
          <p:nvPr/>
        </p:nvSpPr>
        <p:spPr>
          <a:xfrm>
            <a:off x="6970661"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30" name="object 230"/>
          <p:cNvSpPr/>
          <p:nvPr/>
        </p:nvSpPr>
        <p:spPr>
          <a:xfrm>
            <a:off x="6942404" y="250418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31" name="object 231"/>
          <p:cNvSpPr txBox="1"/>
          <p:nvPr/>
        </p:nvSpPr>
        <p:spPr>
          <a:xfrm>
            <a:off x="986123" y="5671889"/>
            <a:ext cx="691515" cy="177800"/>
          </a:xfrm>
          <a:prstGeom prst="rect">
            <a:avLst/>
          </a:prstGeom>
        </p:spPr>
        <p:txBody>
          <a:bodyPr vert="horz" wrap="square" lIns="0" tIns="12700" rIns="0" bIns="0" rtlCol="0">
            <a:spAutoFit/>
          </a:bodyPr>
          <a:lstStyle/>
          <a:p>
            <a:pPr marL="12700">
              <a:lnSpc>
                <a:spcPct val="100000"/>
              </a:lnSpc>
              <a:spcBef>
                <a:spcPts val="100"/>
              </a:spcBef>
            </a:pPr>
            <a:r>
              <a:rPr sz="1000" b="1" dirty="0">
                <a:solidFill>
                  <a:srgbClr val="231F20"/>
                </a:solidFill>
                <a:latin typeface="Arial Narrow"/>
                <a:cs typeface="Arial Narrow"/>
              </a:rPr>
              <a:t>HEIZSYSTEM</a:t>
            </a:r>
            <a:endParaRPr sz="1000">
              <a:latin typeface="Arial Narrow"/>
              <a:cs typeface="Arial Narrow"/>
            </a:endParaRPr>
          </a:p>
        </p:txBody>
      </p:sp>
      <p:sp>
        <p:nvSpPr>
          <p:cNvPr id="232" name="object 232"/>
          <p:cNvSpPr txBox="1"/>
          <p:nvPr/>
        </p:nvSpPr>
        <p:spPr>
          <a:xfrm>
            <a:off x="986123" y="5875089"/>
            <a:ext cx="5738495" cy="162560"/>
          </a:xfrm>
          <a:prstGeom prst="rect">
            <a:avLst/>
          </a:prstGeom>
        </p:spPr>
        <p:txBody>
          <a:bodyPr vert="horz" wrap="square" lIns="0" tIns="12700" rIns="0" bIns="0" rtlCol="0">
            <a:spAutoFit/>
          </a:bodyPr>
          <a:lstStyle/>
          <a:p>
            <a:pPr marL="12700">
              <a:lnSpc>
                <a:spcPct val="100000"/>
              </a:lnSpc>
              <a:spcBef>
                <a:spcPts val="100"/>
              </a:spcBef>
              <a:tabLst>
                <a:tab pos="1031240" algn="l"/>
              </a:tabLst>
            </a:pPr>
            <a:r>
              <a:rPr sz="900" spc="-5" dirty="0">
                <a:solidFill>
                  <a:srgbClr val="231F20"/>
                </a:solidFill>
                <a:latin typeface="Arial Narrow"/>
                <a:cs typeface="Arial Narrow"/>
              </a:rPr>
              <a:t>1. </a:t>
            </a:r>
            <a:r>
              <a:rPr sz="900" dirty="0">
                <a:solidFill>
                  <a:srgbClr val="231F20"/>
                </a:solidFill>
                <a:latin typeface="Arial Narrow"/>
                <a:cs typeface="Arial Narrow"/>
              </a:rPr>
              <a:t>Drücken Sie</a:t>
            </a:r>
            <a:r>
              <a:rPr sz="900" spc="5" dirty="0">
                <a:solidFill>
                  <a:srgbClr val="231F20"/>
                </a:solidFill>
                <a:latin typeface="Arial Narrow"/>
                <a:cs typeface="Arial Narrow"/>
              </a:rPr>
              <a:t> </a:t>
            </a:r>
            <a:r>
              <a:rPr sz="900" spc="-5" dirty="0">
                <a:solidFill>
                  <a:srgbClr val="231F20"/>
                </a:solidFill>
                <a:latin typeface="Arial Narrow"/>
                <a:cs typeface="Arial Narrow"/>
              </a:rPr>
              <a:t>die	</a:t>
            </a:r>
            <a:r>
              <a:rPr sz="900" b="1" spc="-5" dirty="0">
                <a:solidFill>
                  <a:srgbClr val="231F20"/>
                </a:solidFill>
                <a:latin typeface="Arial Narrow"/>
                <a:cs typeface="Arial Narrow"/>
              </a:rPr>
              <a:t>HEATER</a:t>
            </a:r>
            <a:r>
              <a:rPr sz="900" spc="-5" dirty="0">
                <a:solidFill>
                  <a:srgbClr val="231F20"/>
                </a:solidFill>
                <a:latin typeface="Arial Narrow"/>
                <a:cs typeface="Arial Narrow"/>
              </a:rPr>
              <a:t>-Taste, um das Heizsystem </a:t>
            </a:r>
            <a:r>
              <a:rPr sz="900" dirty="0">
                <a:solidFill>
                  <a:srgbClr val="231F20"/>
                </a:solidFill>
                <a:latin typeface="Arial Narrow"/>
                <a:cs typeface="Arial Narrow"/>
              </a:rPr>
              <a:t>ein-/auszuschalten. Das </a:t>
            </a:r>
            <a:r>
              <a:rPr sz="900" spc="-5" dirty="0">
                <a:solidFill>
                  <a:srgbClr val="231F20"/>
                </a:solidFill>
                <a:latin typeface="Arial Narrow"/>
                <a:cs typeface="Arial Narrow"/>
              </a:rPr>
              <a:t>auf dem LED-Display angezeigte</a:t>
            </a:r>
            <a:r>
              <a:rPr sz="900" spc="110" dirty="0">
                <a:solidFill>
                  <a:srgbClr val="231F20"/>
                </a:solidFill>
                <a:latin typeface="Arial Narrow"/>
                <a:cs typeface="Arial Narrow"/>
              </a:rPr>
              <a:t> </a:t>
            </a:r>
            <a:r>
              <a:rPr sz="900" spc="-5" dirty="0">
                <a:solidFill>
                  <a:srgbClr val="231F20"/>
                </a:solidFill>
                <a:latin typeface="Arial Narrow"/>
                <a:cs typeface="Arial Narrow"/>
              </a:rPr>
              <a:t>HEATER-Symbol</a:t>
            </a:r>
            <a:endParaRPr sz="900">
              <a:latin typeface="Arial Narrow"/>
              <a:cs typeface="Arial Narrow"/>
            </a:endParaRPr>
          </a:p>
        </p:txBody>
      </p:sp>
      <p:sp>
        <p:nvSpPr>
          <p:cNvPr id="233" name="object 233"/>
          <p:cNvSpPr txBox="1"/>
          <p:nvPr/>
        </p:nvSpPr>
        <p:spPr>
          <a:xfrm>
            <a:off x="1090364" y="6012248"/>
            <a:ext cx="5829300" cy="355600"/>
          </a:xfrm>
          <a:prstGeom prst="rect">
            <a:avLst/>
          </a:prstGeom>
        </p:spPr>
        <p:txBody>
          <a:bodyPr vert="horz" wrap="square" lIns="0" tIns="12700" rIns="0" bIns="0" rtlCol="0">
            <a:spAutoFit/>
          </a:bodyPr>
          <a:lstStyle/>
          <a:p>
            <a:pPr marL="12700" marR="5080">
              <a:lnSpc>
                <a:spcPct val="120300"/>
              </a:lnSpc>
              <a:spcBef>
                <a:spcPts val="100"/>
              </a:spcBef>
            </a:pPr>
            <a:r>
              <a:rPr sz="900" spc="-5" dirty="0">
                <a:solidFill>
                  <a:srgbClr val="231F20"/>
                </a:solidFill>
                <a:latin typeface="Arial Narrow"/>
                <a:cs typeface="Arial Narrow"/>
              </a:rPr>
              <a:t>bedeutet, dass das Heizsystem aktiviert ist. </a:t>
            </a:r>
            <a:r>
              <a:rPr sz="900" dirty="0">
                <a:solidFill>
                  <a:srgbClr val="231F20"/>
                </a:solidFill>
                <a:latin typeface="Arial Narrow"/>
                <a:cs typeface="Arial Narrow"/>
              </a:rPr>
              <a:t>Wenn </a:t>
            </a:r>
            <a:r>
              <a:rPr sz="900" spc="-5" dirty="0">
                <a:solidFill>
                  <a:srgbClr val="231F20"/>
                </a:solidFill>
                <a:latin typeface="Arial Narrow"/>
                <a:cs typeface="Arial Narrow"/>
              </a:rPr>
              <a:t>das HEATER-Symbol blinkt, hat das </a:t>
            </a:r>
            <a:r>
              <a:rPr sz="900" dirty="0">
                <a:solidFill>
                  <a:srgbClr val="231F20"/>
                </a:solidFill>
                <a:latin typeface="Arial Narrow"/>
                <a:cs typeface="Arial Narrow"/>
              </a:rPr>
              <a:t>Wasser </a:t>
            </a:r>
            <a:r>
              <a:rPr sz="900" spc="-5" dirty="0">
                <a:solidFill>
                  <a:srgbClr val="231F20"/>
                </a:solidFill>
                <a:latin typeface="Arial Narrow"/>
                <a:cs typeface="Arial Narrow"/>
              </a:rPr>
              <a:t>die eingestellte </a:t>
            </a:r>
            <a:r>
              <a:rPr sz="900" dirty="0">
                <a:solidFill>
                  <a:srgbClr val="231F20"/>
                </a:solidFill>
                <a:latin typeface="Arial Narrow"/>
                <a:cs typeface="Arial Narrow"/>
              </a:rPr>
              <a:t>Temperatur </a:t>
            </a:r>
            <a:r>
              <a:rPr sz="900" spc="-5" dirty="0">
                <a:solidFill>
                  <a:srgbClr val="231F20"/>
                </a:solidFill>
                <a:latin typeface="Arial Narrow"/>
                <a:cs typeface="Arial Narrow"/>
              </a:rPr>
              <a:t>erreicht und das  Heizsystem </a:t>
            </a:r>
            <a:r>
              <a:rPr sz="900" dirty="0">
                <a:solidFill>
                  <a:srgbClr val="231F20"/>
                </a:solidFill>
                <a:latin typeface="Arial Narrow"/>
                <a:cs typeface="Arial Narrow"/>
              </a:rPr>
              <a:t>wechselt </a:t>
            </a:r>
            <a:r>
              <a:rPr sz="900" spc="-5" dirty="0">
                <a:solidFill>
                  <a:srgbClr val="231F20"/>
                </a:solidFill>
                <a:latin typeface="Arial Narrow"/>
                <a:cs typeface="Arial Narrow"/>
              </a:rPr>
              <a:t>in den</a:t>
            </a:r>
            <a:r>
              <a:rPr sz="900" spc="-10" dirty="0">
                <a:solidFill>
                  <a:srgbClr val="231F20"/>
                </a:solidFill>
                <a:latin typeface="Arial Narrow"/>
                <a:cs typeface="Arial Narrow"/>
              </a:rPr>
              <a:t> </a:t>
            </a:r>
            <a:r>
              <a:rPr sz="900" dirty="0">
                <a:solidFill>
                  <a:srgbClr val="231F20"/>
                </a:solidFill>
                <a:latin typeface="Arial Narrow"/>
                <a:cs typeface="Arial Narrow"/>
              </a:rPr>
              <a:t>Stand-by-Betrieb.</a:t>
            </a:r>
            <a:endParaRPr sz="900">
              <a:latin typeface="Arial Narrow"/>
              <a:cs typeface="Arial Narrow"/>
            </a:endParaRPr>
          </a:p>
        </p:txBody>
      </p:sp>
      <p:sp>
        <p:nvSpPr>
          <p:cNvPr id="234" name="object 234"/>
          <p:cNvSpPr txBox="1"/>
          <p:nvPr/>
        </p:nvSpPr>
        <p:spPr>
          <a:xfrm>
            <a:off x="986123" y="6370236"/>
            <a:ext cx="5897880" cy="162560"/>
          </a:xfrm>
          <a:prstGeom prst="rect">
            <a:avLst/>
          </a:prstGeom>
        </p:spPr>
        <p:txBody>
          <a:bodyPr vert="horz" wrap="square" lIns="0" tIns="12700" rIns="0" bIns="0" rtlCol="0">
            <a:spAutoFit/>
          </a:bodyPr>
          <a:lstStyle/>
          <a:p>
            <a:pPr marL="12700">
              <a:lnSpc>
                <a:spcPct val="100000"/>
              </a:lnSpc>
              <a:spcBef>
                <a:spcPts val="100"/>
              </a:spcBef>
              <a:tabLst>
                <a:tab pos="1214120" algn="l"/>
                <a:tab pos="1841500" algn="l"/>
              </a:tabLst>
            </a:pPr>
            <a:r>
              <a:rPr sz="900" spc="-5" dirty="0">
                <a:solidFill>
                  <a:srgbClr val="231F20"/>
                </a:solidFill>
                <a:latin typeface="Arial Narrow"/>
                <a:cs typeface="Arial Narrow"/>
              </a:rPr>
              <a:t>2. </a:t>
            </a:r>
            <a:r>
              <a:rPr sz="900" dirty="0">
                <a:solidFill>
                  <a:srgbClr val="231F20"/>
                </a:solidFill>
                <a:latin typeface="Arial Narrow"/>
                <a:cs typeface="Arial Narrow"/>
              </a:rPr>
              <a:t>Durch Drücken</a:t>
            </a:r>
            <a:r>
              <a:rPr sz="900" spc="5" dirty="0">
                <a:solidFill>
                  <a:srgbClr val="231F20"/>
                </a:solidFill>
                <a:latin typeface="Arial Narrow"/>
                <a:cs typeface="Arial Narrow"/>
              </a:rPr>
              <a:t> </a:t>
            </a:r>
            <a:r>
              <a:rPr sz="900" spc="-5" dirty="0">
                <a:solidFill>
                  <a:srgbClr val="231F20"/>
                </a:solidFill>
                <a:latin typeface="Arial Narrow"/>
                <a:cs typeface="Arial Narrow"/>
              </a:rPr>
              <a:t>der	</a:t>
            </a:r>
            <a:r>
              <a:rPr sz="900" b="1" dirty="0">
                <a:solidFill>
                  <a:srgbClr val="231F20"/>
                </a:solidFill>
                <a:latin typeface="Arial Narrow"/>
                <a:cs typeface="Arial Narrow"/>
              </a:rPr>
              <a:t>UP</a:t>
            </a:r>
            <a:r>
              <a:rPr sz="900" dirty="0">
                <a:solidFill>
                  <a:srgbClr val="231F20"/>
                </a:solidFill>
                <a:latin typeface="Arial Narrow"/>
                <a:cs typeface="Arial Narrow"/>
              </a:rPr>
              <a:t>- </a:t>
            </a:r>
            <a:r>
              <a:rPr sz="900" spc="-5" dirty="0">
                <a:solidFill>
                  <a:srgbClr val="231F20"/>
                </a:solidFill>
                <a:latin typeface="Arial Narrow"/>
                <a:cs typeface="Arial Narrow"/>
              </a:rPr>
              <a:t>oder	</a:t>
            </a:r>
            <a:r>
              <a:rPr sz="900" b="1" dirty="0">
                <a:solidFill>
                  <a:srgbClr val="231F20"/>
                </a:solidFill>
                <a:latin typeface="Arial Narrow"/>
                <a:cs typeface="Arial Narrow"/>
              </a:rPr>
              <a:t>DOWN</a:t>
            </a:r>
            <a:r>
              <a:rPr sz="900" dirty="0">
                <a:solidFill>
                  <a:srgbClr val="231F20"/>
                </a:solidFill>
                <a:latin typeface="Arial Narrow"/>
                <a:cs typeface="Arial Narrow"/>
              </a:rPr>
              <a:t>-Taste werden </a:t>
            </a:r>
            <a:r>
              <a:rPr sz="900" spc="-5" dirty="0">
                <a:solidFill>
                  <a:srgbClr val="231F20"/>
                </a:solidFill>
                <a:latin typeface="Arial Narrow"/>
                <a:cs typeface="Arial Narrow"/>
              </a:rPr>
              <a:t>auf können </a:t>
            </a:r>
            <a:r>
              <a:rPr sz="900" dirty="0">
                <a:solidFill>
                  <a:srgbClr val="231F20"/>
                </a:solidFill>
                <a:latin typeface="Arial Narrow"/>
                <a:cs typeface="Arial Narrow"/>
              </a:rPr>
              <a:t>Sie </a:t>
            </a:r>
            <a:r>
              <a:rPr sz="900" spc="-5" dirty="0">
                <a:solidFill>
                  <a:srgbClr val="231F20"/>
                </a:solidFill>
                <a:latin typeface="Arial Narrow"/>
                <a:cs typeface="Arial Narrow"/>
              </a:rPr>
              <a:t>das </a:t>
            </a:r>
            <a:r>
              <a:rPr sz="900" dirty="0">
                <a:solidFill>
                  <a:srgbClr val="231F20"/>
                </a:solidFill>
                <a:latin typeface="Arial Narrow"/>
                <a:cs typeface="Arial Narrow"/>
              </a:rPr>
              <a:t>Wasser </a:t>
            </a:r>
            <a:r>
              <a:rPr sz="900" spc="-5" dirty="0">
                <a:solidFill>
                  <a:srgbClr val="231F20"/>
                </a:solidFill>
                <a:latin typeface="Arial Narrow"/>
                <a:cs typeface="Arial Narrow"/>
              </a:rPr>
              <a:t>auf die gewünschte </a:t>
            </a:r>
            <a:r>
              <a:rPr sz="900" dirty="0">
                <a:solidFill>
                  <a:srgbClr val="231F20"/>
                </a:solidFill>
                <a:latin typeface="Arial Narrow"/>
                <a:cs typeface="Arial Narrow"/>
              </a:rPr>
              <a:t>Temperatur </a:t>
            </a:r>
            <a:r>
              <a:rPr sz="900" spc="-5" dirty="0">
                <a:solidFill>
                  <a:srgbClr val="231F20"/>
                </a:solidFill>
                <a:latin typeface="Arial Narrow"/>
                <a:cs typeface="Arial Narrow"/>
              </a:rPr>
              <a:t>einstellen</a:t>
            </a:r>
            <a:r>
              <a:rPr sz="900" spc="-65" dirty="0">
                <a:solidFill>
                  <a:srgbClr val="231F20"/>
                </a:solidFill>
                <a:latin typeface="Arial Narrow"/>
                <a:cs typeface="Arial Narrow"/>
              </a:rPr>
              <a:t> </a:t>
            </a:r>
            <a:r>
              <a:rPr sz="900" dirty="0">
                <a:solidFill>
                  <a:srgbClr val="231F20"/>
                </a:solidFill>
                <a:latin typeface="Arial Narrow"/>
                <a:cs typeface="Arial Narrow"/>
              </a:rPr>
              <a:t>(von</a:t>
            </a:r>
            <a:endParaRPr sz="900">
              <a:latin typeface="Arial Narrow"/>
              <a:cs typeface="Arial Narrow"/>
            </a:endParaRPr>
          </a:p>
        </p:txBody>
      </p:sp>
      <p:sp>
        <p:nvSpPr>
          <p:cNvPr id="235" name="object 235"/>
          <p:cNvSpPr txBox="1"/>
          <p:nvPr/>
        </p:nvSpPr>
        <p:spPr>
          <a:xfrm>
            <a:off x="986123" y="8542088"/>
            <a:ext cx="5889625" cy="162560"/>
          </a:xfrm>
          <a:prstGeom prst="rect">
            <a:avLst/>
          </a:prstGeom>
        </p:spPr>
        <p:txBody>
          <a:bodyPr vert="horz" wrap="square" lIns="0" tIns="12700" rIns="0" bIns="0" rtlCol="0">
            <a:spAutoFit/>
          </a:bodyPr>
          <a:lstStyle/>
          <a:p>
            <a:pPr marL="12700">
              <a:lnSpc>
                <a:spcPct val="100000"/>
              </a:lnSpc>
              <a:spcBef>
                <a:spcPts val="100"/>
              </a:spcBef>
              <a:tabLst>
                <a:tab pos="1031240" algn="l"/>
              </a:tabLst>
            </a:pPr>
            <a:r>
              <a:rPr sz="900" dirty="0">
                <a:solidFill>
                  <a:srgbClr val="231F20"/>
                </a:solidFill>
                <a:latin typeface="Arial Narrow"/>
                <a:cs typeface="Arial Narrow"/>
              </a:rPr>
              <a:t>Drücken Sie die	</a:t>
            </a:r>
            <a:r>
              <a:rPr sz="900" b="1" dirty="0">
                <a:solidFill>
                  <a:srgbClr val="231F20"/>
                </a:solidFill>
                <a:latin typeface="Arial Narrow"/>
                <a:cs typeface="Arial Narrow"/>
              </a:rPr>
              <a:t>FILTER</a:t>
            </a:r>
            <a:r>
              <a:rPr sz="900" dirty="0">
                <a:solidFill>
                  <a:srgbClr val="231F20"/>
                </a:solidFill>
                <a:latin typeface="Arial Narrow"/>
                <a:cs typeface="Arial Narrow"/>
              </a:rPr>
              <a:t>-Taste, </a:t>
            </a:r>
            <a:r>
              <a:rPr sz="900" spc="-5" dirty="0">
                <a:solidFill>
                  <a:srgbClr val="231F20"/>
                </a:solidFill>
                <a:latin typeface="Arial Narrow"/>
                <a:cs typeface="Arial Narrow"/>
              </a:rPr>
              <a:t>um die </a:t>
            </a:r>
            <a:r>
              <a:rPr sz="900" dirty="0">
                <a:solidFill>
                  <a:srgbClr val="231F20"/>
                </a:solidFill>
                <a:latin typeface="Arial Narrow"/>
                <a:cs typeface="Arial Narrow"/>
              </a:rPr>
              <a:t>Funktion ein-/auszuschalten. Das </a:t>
            </a:r>
            <a:r>
              <a:rPr sz="900" spc="-5" dirty="0">
                <a:solidFill>
                  <a:srgbClr val="231F20"/>
                </a:solidFill>
                <a:latin typeface="Arial Narrow"/>
                <a:cs typeface="Arial Narrow"/>
              </a:rPr>
              <a:t>auf dem LED-Display angezeigte </a:t>
            </a:r>
            <a:r>
              <a:rPr sz="900" dirty="0">
                <a:solidFill>
                  <a:srgbClr val="231F20"/>
                </a:solidFill>
                <a:latin typeface="Arial Narrow"/>
                <a:cs typeface="Arial Narrow"/>
              </a:rPr>
              <a:t>FILTER-Symbol</a:t>
            </a:r>
            <a:r>
              <a:rPr sz="900" spc="-40" dirty="0">
                <a:solidFill>
                  <a:srgbClr val="231F20"/>
                </a:solidFill>
                <a:latin typeface="Arial Narrow"/>
                <a:cs typeface="Arial Narrow"/>
              </a:rPr>
              <a:t> </a:t>
            </a:r>
            <a:r>
              <a:rPr sz="900" spc="-5" dirty="0">
                <a:solidFill>
                  <a:srgbClr val="231F20"/>
                </a:solidFill>
                <a:latin typeface="Arial Narrow"/>
                <a:cs typeface="Arial Narrow"/>
              </a:rPr>
              <a:t>bedeutet,</a:t>
            </a:r>
            <a:endParaRPr sz="900">
              <a:latin typeface="Arial Narrow"/>
              <a:cs typeface="Arial Narrow"/>
            </a:endParaRPr>
          </a:p>
        </p:txBody>
      </p:sp>
      <p:sp>
        <p:nvSpPr>
          <p:cNvPr id="236" name="object 236"/>
          <p:cNvSpPr txBox="1"/>
          <p:nvPr/>
        </p:nvSpPr>
        <p:spPr>
          <a:xfrm>
            <a:off x="986123" y="8641187"/>
            <a:ext cx="5886450" cy="1104900"/>
          </a:xfrm>
          <a:prstGeom prst="rect">
            <a:avLst/>
          </a:prstGeom>
        </p:spPr>
        <p:txBody>
          <a:bodyPr vert="horz" wrap="square" lIns="0" tIns="40640" rIns="0" bIns="0" rtlCol="0">
            <a:spAutoFit/>
          </a:bodyPr>
          <a:lstStyle/>
          <a:p>
            <a:pPr marL="12700">
              <a:lnSpc>
                <a:spcPct val="100000"/>
              </a:lnSpc>
              <a:spcBef>
                <a:spcPts val="320"/>
              </a:spcBef>
            </a:pPr>
            <a:r>
              <a:rPr sz="900" spc="-5" dirty="0">
                <a:solidFill>
                  <a:srgbClr val="231F20"/>
                </a:solidFill>
                <a:latin typeface="Arial Narrow"/>
                <a:cs typeface="Arial Narrow"/>
              </a:rPr>
              <a:t>dass die </a:t>
            </a:r>
            <a:r>
              <a:rPr sz="900" dirty="0">
                <a:solidFill>
                  <a:srgbClr val="231F20"/>
                </a:solidFill>
                <a:latin typeface="Arial Narrow"/>
                <a:cs typeface="Arial Narrow"/>
              </a:rPr>
              <a:t>Funktion </a:t>
            </a:r>
            <a:r>
              <a:rPr sz="900" spc="-5" dirty="0">
                <a:solidFill>
                  <a:srgbClr val="231F20"/>
                </a:solidFill>
                <a:latin typeface="Arial Narrow"/>
                <a:cs typeface="Arial Narrow"/>
              </a:rPr>
              <a:t>aktiviert</a:t>
            </a:r>
            <a:r>
              <a:rPr sz="900" spc="-10" dirty="0">
                <a:solidFill>
                  <a:srgbClr val="231F20"/>
                </a:solidFill>
                <a:latin typeface="Arial Narrow"/>
                <a:cs typeface="Arial Narrow"/>
              </a:rPr>
              <a:t> </a:t>
            </a:r>
            <a:r>
              <a:rPr sz="900" spc="-5" dirty="0">
                <a:solidFill>
                  <a:srgbClr val="231F20"/>
                </a:solidFill>
                <a:latin typeface="Arial Narrow"/>
                <a:cs typeface="Arial Narrow"/>
              </a:rPr>
              <a:t>ist.</a:t>
            </a:r>
            <a:endParaRPr sz="900">
              <a:latin typeface="Arial Narrow"/>
              <a:cs typeface="Arial Narrow"/>
            </a:endParaRPr>
          </a:p>
          <a:p>
            <a:pPr marL="12700">
              <a:lnSpc>
                <a:spcPct val="100000"/>
              </a:lnSpc>
              <a:spcBef>
                <a:spcPts val="219"/>
              </a:spcBef>
            </a:pPr>
            <a:r>
              <a:rPr sz="900" b="1" dirty="0">
                <a:solidFill>
                  <a:srgbClr val="231F20"/>
                </a:solidFill>
                <a:latin typeface="Arial Narrow"/>
                <a:cs typeface="Arial Narrow"/>
              </a:rPr>
              <a:t>HINWEIS: </a:t>
            </a:r>
            <a:r>
              <a:rPr sz="900" dirty="0">
                <a:solidFill>
                  <a:srgbClr val="231F20"/>
                </a:solidFill>
                <a:latin typeface="Arial Narrow"/>
                <a:cs typeface="Arial Narrow"/>
              </a:rPr>
              <a:t>Das </a:t>
            </a:r>
            <a:r>
              <a:rPr sz="900" spc="-5" dirty="0">
                <a:solidFill>
                  <a:srgbClr val="231F20"/>
                </a:solidFill>
                <a:latin typeface="Arial Narrow"/>
                <a:cs typeface="Arial Narrow"/>
              </a:rPr>
              <a:t>Filtersystem startet automatisch, </a:t>
            </a:r>
            <a:r>
              <a:rPr sz="900" dirty="0">
                <a:solidFill>
                  <a:srgbClr val="231F20"/>
                </a:solidFill>
                <a:latin typeface="Arial Narrow"/>
                <a:cs typeface="Arial Narrow"/>
              </a:rPr>
              <a:t>wenn </a:t>
            </a:r>
            <a:r>
              <a:rPr sz="900" spc="-5" dirty="0">
                <a:solidFill>
                  <a:srgbClr val="231F20"/>
                </a:solidFill>
                <a:latin typeface="Arial Narrow"/>
                <a:cs typeface="Arial Narrow"/>
              </a:rPr>
              <a:t>die </a:t>
            </a:r>
            <a:r>
              <a:rPr sz="900" dirty="0">
                <a:solidFill>
                  <a:srgbClr val="231F20"/>
                </a:solidFill>
                <a:latin typeface="Arial Narrow"/>
                <a:cs typeface="Arial Narrow"/>
              </a:rPr>
              <a:t>Heizung </a:t>
            </a:r>
            <a:r>
              <a:rPr sz="900" spc="-5" dirty="0">
                <a:solidFill>
                  <a:srgbClr val="231F20"/>
                </a:solidFill>
                <a:latin typeface="Arial Narrow"/>
                <a:cs typeface="Arial Narrow"/>
              </a:rPr>
              <a:t>oder die OZONE oder die UVC-Desinfektion aktiviert</a:t>
            </a:r>
            <a:r>
              <a:rPr sz="900" spc="30" dirty="0">
                <a:solidFill>
                  <a:srgbClr val="231F20"/>
                </a:solidFill>
                <a:latin typeface="Arial Narrow"/>
                <a:cs typeface="Arial Narrow"/>
              </a:rPr>
              <a:t> </a:t>
            </a:r>
            <a:r>
              <a:rPr sz="900" dirty="0">
                <a:solidFill>
                  <a:srgbClr val="231F20"/>
                </a:solidFill>
                <a:latin typeface="Arial Narrow"/>
                <a:cs typeface="Arial Narrow"/>
              </a:rPr>
              <a:t>werden.</a:t>
            </a:r>
            <a:endParaRPr sz="900">
              <a:latin typeface="Arial Narrow"/>
              <a:cs typeface="Arial Narrow"/>
            </a:endParaRPr>
          </a:p>
          <a:p>
            <a:pPr marL="12700">
              <a:lnSpc>
                <a:spcPct val="100000"/>
              </a:lnSpc>
              <a:spcBef>
                <a:spcPts val="215"/>
              </a:spcBef>
            </a:pPr>
            <a:r>
              <a:rPr sz="900" b="1" dirty="0">
                <a:solidFill>
                  <a:srgbClr val="231F20"/>
                </a:solidFill>
                <a:latin typeface="Arial Narrow"/>
                <a:cs typeface="Arial Narrow"/>
              </a:rPr>
              <a:t>HINWEIS: </a:t>
            </a:r>
            <a:r>
              <a:rPr sz="900" dirty="0">
                <a:solidFill>
                  <a:srgbClr val="231F20"/>
                </a:solidFill>
                <a:latin typeface="Arial Narrow"/>
                <a:cs typeface="Arial Narrow"/>
              </a:rPr>
              <a:t>Nach </a:t>
            </a:r>
            <a:r>
              <a:rPr sz="900" spc="-5" dirty="0">
                <a:solidFill>
                  <a:srgbClr val="231F20"/>
                </a:solidFill>
                <a:latin typeface="Arial Narrow"/>
                <a:cs typeface="Arial Narrow"/>
              </a:rPr>
              <a:t>dem </a:t>
            </a:r>
            <a:r>
              <a:rPr sz="900" dirty="0">
                <a:solidFill>
                  <a:srgbClr val="231F20"/>
                </a:solidFill>
                <a:latin typeface="Arial Narrow"/>
                <a:cs typeface="Arial Narrow"/>
              </a:rPr>
              <a:t>Abschalten </a:t>
            </a:r>
            <a:r>
              <a:rPr sz="900" spc="-5" dirty="0">
                <a:solidFill>
                  <a:srgbClr val="231F20"/>
                </a:solidFill>
                <a:latin typeface="Arial Narrow"/>
                <a:cs typeface="Arial Narrow"/>
              </a:rPr>
              <a:t>des Heizsystems stoppt das </a:t>
            </a:r>
            <a:r>
              <a:rPr sz="900" dirty="0">
                <a:solidFill>
                  <a:srgbClr val="231F20"/>
                </a:solidFill>
                <a:latin typeface="Arial Narrow"/>
                <a:cs typeface="Arial Narrow"/>
              </a:rPr>
              <a:t>Filtersystem </a:t>
            </a:r>
            <a:r>
              <a:rPr sz="900" spc="-5" dirty="0">
                <a:solidFill>
                  <a:srgbClr val="231F20"/>
                </a:solidFill>
                <a:latin typeface="Arial Narrow"/>
                <a:cs typeface="Arial Narrow"/>
              </a:rPr>
              <a:t>nach 30 </a:t>
            </a:r>
            <a:r>
              <a:rPr sz="900" dirty="0">
                <a:solidFill>
                  <a:srgbClr val="231F20"/>
                </a:solidFill>
                <a:latin typeface="Arial Narrow"/>
                <a:cs typeface="Arial Narrow"/>
              </a:rPr>
              <a:t>Sekunden</a:t>
            </a:r>
            <a:r>
              <a:rPr sz="900" spc="-5" dirty="0">
                <a:solidFill>
                  <a:srgbClr val="231F20"/>
                </a:solidFill>
                <a:latin typeface="Arial Narrow"/>
                <a:cs typeface="Arial Narrow"/>
              </a:rPr>
              <a:t> </a:t>
            </a:r>
            <a:r>
              <a:rPr sz="900" dirty="0">
                <a:solidFill>
                  <a:srgbClr val="231F20"/>
                </a:solidFill>
                <a:latin typeface="Arial Narrow"/>
                <a:cs typeface="Arial Narrow"/>
              </a:rPr>
              <a:t>automatisch.</a:t>
            </a:r>
            <a:endParaRPr sz="900">
              <a:latin typeface="Arial Narrow"/>
              <a:cs typeface="Arial Narrow"/>
            </a:endParaRPr>
          </a:p>
          <a:p>
            <a:pPr marL="12700" marR="113030">
              <a:lnSpc>
                <a:spcPts val="1000"/>
              </a:lnSpc>
              <a:spcBef>
                <a:spcPts val="320"/>
              </a:spcBef>
            </a:pPr>
            <a:r>
              <a:rPr sz="900" dirty="0">
                <a:solidFill>
                  <a:srgbClr val="231F20"/>
                </a:solidFill>
                <a:latin typeface="Arial Narrow"/>
                <a:cs typeface="Arial Narrow"/>
              </a:rPr>
              <a:t>Erinnerung </a:t>
            </a:r>
            <a:r>
              <a:rPr sz="900" spc="-5" dirty="0">
                <a:solidFill>
                  <a:srgbClr val="231F20"/>
                </a:solidFill>
                <a:latin typeface="Arial Narrow"/>
                <a:cs typeface="Arial Narrow"/>
              </a:rPr>
              <a:t>an die </a:t>
            </a:r>
            <a:r>
              <a:rPr sz="900" dirty="0">
                <a:solidFill>
                  <a:srgbClr val="231F20"/>
                </a:solidFill>
                <a:latin typeface="Arial Narrow"/>
                <a:cs typeface="Arial Narrow"/>
              </a:rPr>
              <a:t>Reinigung </a:t>
            </a:r>
            <a:r>
              <a:rPr sz="900" spc="-5" dirty="0">
                <a:solidFill>
                  <a:srgbClr val="231F20"/>
                </a:solidFill>
                <a:latin typeface="Arial Narrow"/>
                <a:cs typeface="Arial Narrow"/>
              </a:rPr>
              <a:t>der </a:t>
            </a:r>
            <a:r>
              <a:rPr sz="900" dirty="0">
                <a:solidFill>
                  <a:srgbClr val="231F20"/>
                </a:solidFill>
                <a:latin typeface="Arial Narrow"/>
                <a:cs typeface="Arial Narrow"/>
              </a:rPr>
              <a:t>Filterkartusche: Wenn </a:t>
            </a:r>
            <a:r>
              <a:rPr sz="900" spc="-5" dirty="0">
                <a:solidFill>
                  <a:srgbClr val="231F20"/>
                </a:solidFill>
                <a:latin typeface="Arial Narrow"/>
                <a:cs typeface="Arial Narrow"/>
              </a:rPr>
              <a:t>das </a:t>
            </a:r>
            <a:r>
              <a:rPr sz="900" dirty="0">
                <a:solidFill>
                  <a:srgbClr val="231F20"/>
                </a:solidFill>
                <a:latin typeface="Arial Narrow"/>
                <a:cs typeface="Arial Narrow"/>
              </a:rPr>
              <a:t>FILTER-Symbol </a:t>
            </a:r>
            <a:r>
              <a:rPr sz="900" spc="-5" dirty="0">
                <a:solidFill>
                  <a:srgbClr val="231F20"/>
                </a:solidFill>
                <a:latin typeface="Arial Narrow"/>
                <a:cs typeface="Arial Narrow"/>
              </a:rPr>
              <a:t>ununterbrochen blinkt, muss die </a:t>
            </a:r>
            <a:r>
              <a:rPr sz="900" dirty="0">
                <a:solidFill>
                  <a:srgbClr val="231F20"/>
                </a:solidFill>
                <a:latin typeface="Arial Narrow"/>
                <a:cs typeface="Arial Narrow"/>
              </a:rPr>
              <a:t>Filterkartusche </a:t>
            </a:r>
            <a:r>
              <a:rPr sz="900" spc="-5" dirty="0">
                <a:solidFill>
                  <a:srgbClr val="231F20"/>
                </a:solidFill>
                <a:latin typeface="Arial Narrow"/>
                <a:cs typeface="Arial Narrow"/>
              </a:rPr>
              <a:t>gereinigt oder  ausgetauscht </a:t>
            </a:r>
            <a:r>
              <a:rPr sz="900" dirty="0">
                <a:solidFill>
                  <a:srgbClr val="231F20"/>
                </a:solidFill>
                <a:latin typeface="Arial Narrow"/>
                <a:cs typeface="Arial Narrow"/>
              </a:rPr>
              <a:t>werden. Sobald </a:t>
            </a:r>
            <a:r>
              <a:rPr sz="900" spc="-5" dirty="0">
                <a:solidFill>
                  <a:srgbClr val="231F20"/>
                </a:solidFill>
                <a:latin typeface="Arial Narrow"/>
                <a:cs typeface="Arial Narrow"/>
              </a:rPr>
              <a:t>dies geschehen ist, drücken </a:t>
            </a:r>
            <a:r>
              <a:rPr sz="900" dirty="0">
                <a:solidFill>
                  <a:srgbClr val="231F20"/>
                </a:solidFill>
                <a:latin typeface="Arial Narrow"/>
                <a:cs typeface="Arial Narrow"/>
              </a:rPr>
              <a:t>Sie 3 Sekunden </a:t>
            </a:r>
            <a:r>
              <a:rPr sz="900" spc="-5" dirty="0">
                <a:solidFill>
                  <a:srgbClr val="231F20"/>
                </a:solidFill>
                <a:latin typeface="Arial Narrow"/>
                <a:cs typeface="Arial Narrow"/>
              </a:rPr>
              <a:t>lang die </a:t>
            </a:r>
            <a:r>
              <a:rPr sz="900" dirty="0">
                <a:solidFill>
                  <a:srgbClr val="231F20"/>
                </a:solidFill>
                <a:latin typeface="Arial Narrow"/>
                <a:cs typeface="Arial Narrow"/>
              </a:rPr>
              <a:t>FILTER-Taste, </a:t>
            </a:r>
            <a:r>
              <a:rPr sz="900" spc="-5" dirty="0">
                <a:solidFill>
                  <a:srgbClr val="231F20"/>
                </a:solidFill>
                <a:latin typeface="Arial Narrow"/>
                <a:cs typeface="Arial Narrow"/>
              </a:rPr>
              <a:t>um die </a:t>
            </a:r>
            <a:r>
              <a:rPr sz="900" dirty="0">
                <a:solidFill>
                  <a:srgbClr val="231F20"/>
                </a:solidFill>
                <a:latin typeface="Arial Narrow"/>
                <a:cs typeface="Arial Narrow"/>
              </a:rPr>
              <a:t>Erinnerung</a:t>
            </a:r>
            <a:r>
              <a:rPr sz="900" spc="-35" dirty="0">
                <a:solidFill>
                  <a:srgbClr val="231F20"/>
                </a:solidFill>
                <a:latin typeface="Arial Narrow"/>
                <a:cs typeface="Arial Narrow"/>
              </a:rPr>
              <a:t> </a:t>
            </a:r>
            <a:r>
              <a:rPr sz="900" spc="-5" dirty="0">
                <a:solidFill>
                  <a:srgbClr val="231F20"/>
                </a:solidFill>
                <a:latin typeface="Arial Narrow"/>
                <a:cs typeface="Arial Narrow"/>
              </a:rPr>
              <a:t>zurückzusetzen.</a:t>
            </a:r>
            <a:endParaRPr sz="900">
              <a:latin typeface="Arial Narrow"/>
              <a:cs typeface="Arial Narrow"/>
            </a:endParaRPr>
          </a:p>
          <a:p>
            <a:pPr marL="12700" marR="5080">
              <a:lnSpc>
                <a:spcPts val="1000"/>
              </a:lnSpc>
              <a:spcBef>
                <a:spcPts val="300"/>
              </a:spcBef>
            </a:pPr>
            <a:r>
              <a:rPr sz="900" b="1" dirty="0">
                <a:solidFill>
                  <a:srgbClr val="231F20"/>
                </a:solidFill>
                <a:latin typeface="Arial Narrow"/>
                <a:cs typeface="Arial Narrow"/>
              </a:rPr>
              <a:t>Filter Cartridge Cleaning Reminder: </a:t>
            </a:r>
            <a:r>
              <a:rPr sz="900" dirty="0">
                <a:solidFill>
                  <a:srgbClr val="231F20"/>
                </a:solidFill>
                <a:latin typeface="Arial Narrow"/>
                <a:cs typeface="Arial Narrow"/>
              </a:rPr>
              <a:t>When the FILTER </a:t>
            </a:r>
            <a:r>
              <a:rPr sz="900" spc="-5" dirty="0">
                <a:solidFill>
                  <a:srgbClr val="231F20"/>
                </a:solidFill>
                <a:latin typeface="Arial Narrow"/>
                <a:cs typeface="Arial Narrow"/>
              </a:rPr>
              <a:t>icon </a:t>
            </a:r>
            <a:r>
              <a:rPr sz="900" dirty="0">
                <a:solidFill>
                  <a:srgbClr val="231F20"/>
                </a:solidFill>
                <a:latin typeface="Arial Narrow"/>
                <a:cs typeface="Arial Narrow"/>
              </a:rPr>
              <a:t>flashes </a:t>
            </a:r>
            <a:r>
              <a:rPr sz="900" spc="-5" dirty="0">
                <a:solidFill>
                  <a:srgbClr val="231F20"/>
                </a:solidFill>
                <a:latin typeface="Arial Narrow"/>
                <a:cs typeface="Arial Narrow"/>
              </a:rPr>
              <a:t>continuously, </a:t>
            </a:r>
            <a:r>
              <a:rPr sz="900" dirty="0">
                <a:solidFill>
                  <a:srgbClr val="231F20"/>
                </a:solidFill>
                <a:latin typeface="Arial Narrow"/>
                <a:cs typeface="Arial Narrow"/>
              </a:rPr>
              <a:t>the filter </a:t>
            </a:r>
            <a:r>
              <a:rPr sz="900" spc="-5" dirty="0">
                <a:solidFill>
                  <a:srgbClr val="231F20"/>
                </a:solidFill>
                <a:latin typeface="Arial Narrow"/>
                <a:cs typeface="Arial Narrow"/>
              </a:rPr>
              <a:t>cartridge must be cleaned or </a:t>
            </a:r>
            <a:r>
              <a:rPr sz="900" dirty="0">
                <a:solidFill>
                  <a:srgbClr val="231F20"/>
                </a:solidFill>
                <a:latin typeface="Arial Narrow"/>
                <a:cs typeface="Arial Narrow"/>
              </a:rPr>
              <a:t>replaced. </a:t>
            </a:r>
            <a:r>
              <a:rPr sz="900" spc="-5" dirty="0">
                <a:solidFill>
                  <a:srgbClr val="231F20"/>
                </a:solidFill>
                <a:latin typeface="Arial Narrow"/>
                <a:cs typeface="Arial Narrow"/>
              </a:rPr>
              <a:t>Once </a:t>
            </a:r>
            <a:r>
              <a:rPr sz="900" dirty="0">
                <a:solidFill>
                  <a:srgbClr val="231F20"/>
                </a:solidFill>
                <a:latin typeface="Arial Narrow"/>
                <a:cs typeface="Arial Narrow"/>
              </a:rPr>
              <a:t>this  </a:t>
            </a:r>
            <a:r>
              <a:rPr sz="900" spc="-5" dirty="0">
                <a:solidFill>
                  <a:srgbClr val="231F20"/>
                </a:solidFill>
                <a:latin typeface="Arial Narrow"/>
                <a:cs typeface="Arial Narrow"/>
              </a:rPr>
              <a:t>has been done, press </a:t>
            </a:r>
            <a:r>
              <a:rPr sz="900" dirty="0">
                <a:solidFill>
                  <a:srgbClr val="231F20"/>
                </a:solidFill>
                <a:latin typeface="Arial Narrow"/>
                <a:cs typeface="Arial Narrow"/>
              </a:rPr>
              <a:t>the FILTER </a:t>
            </a:r>
            <a:r>
              <a:rPr sz="900" spc="-5" dirty="0">
                <a:solidFill>
                  <a:srgbClr val="231F20"/>
                </a:solidFill>
                <a:latin typeface="Arial Narrow"/>
                <a:cs typeface="Arial Narrow"/>
              </a:rPr>
              <a:t>button </a:t>
            </a:r>
            <a:r>
              <a:rPr sz="900" dirty="0">
                <a:solidFill>
                  <a:srgbClr val="231F20"/>
                </a:solidFill>
                <a:latin typeface="Arial Narrow"/>
                <a:cs typeface="Arial Narrow"/>
              </a:rPr>
              <a:t>for 3 </a:t>
            </a:r>
            <a:r>
              <a:rPr sz="900" spc="-5" dirty="0">
                <a:solidFill>
                  <a:srgbClr val="231F20"/>
                </a:solidFill>
                <a:latin typeface="Arial Narrow"/>
                <a:cs typeface="Arial Narrow"/>
              </a:rPr>
              <a:t>seconds </a:t>
            </a:r>
            <a:r>
              <a:rPr sz="900" dirty="0">
                <a:solidFill>
                  <a:srgbClr val="231F20"/>
                </a:solidFill>
                <a:latin typeface="Arial Narrow"/>
                <a:cs typeface="Arial Narrow"/>
              </a:rPr>
              <a:t>to reset the</a:t>
            </a:r>
            <a:r>
              <a:rPr sz="900" spc="-30" dirty="0">
                <a:solidFill>
                  <a:srgbClr val="231F20"/>
                </a:solidFill>
                <a:latin typeface="Arial Narrow"/>
                <a:cs typeface="Arial Narrow"/>
              </a:rPr>
              <a:t> </a:t>
            </a:r>
            <a:r>
              <a:rPr sz="900" dirty="0">
                <a:solidFill>
                  <a:srgbClr val="231F20"/>
                </a:solidFill>
                <a:latin typeface="Arial Narrow"/>
                <a:cs typeface="Arial Narrow"/>
              </a:rPr>
              <a:t>reminder.</a:t>
            </a:r>
            <a:endParaRPr sz="900">
              <a:latin typeface="Arial Narrow"/>
              <a:cs typeface="Arial Narrow"/>
            </a:endParaRPr>
          </a:p>
        </p:txBody>
      </p:sp>
      <p:sp>
        <p:nvSpPr>
          <p:cNvPr id="237" name="object 237"/>
          <p:cNvSpPr/>
          <p:nvPr/>
        </p:nvSpPr>
        <p:spPr>
          <a:xfrm>
            <a:off x="549808" y="5037455"/>
            <a:ext cx="292735" cy="146685"/>
          </a:xfrm>
          <a:custGeom>
            <a:avLst/>
            <a:gdLst/>
            <a:ahLst/>
            <a:cxnLst/>
            <a:rect l="l" t="t" r="r" b="b"/>
            <a:pathLst>
              <a:path w="292734" h="146685">
                <a:moveTo>
                  <a:pt x="0" y="0"/>
                </a:moveTo>
                <a:lnTo>
                  <a:pt x="292430" y="0"/>
                </a:lnTo>
                <a:lnTo>
                  <a:pt x="292430" y="146227"/>
                </a:lnTo>
                <a:lnTo>
                  <a:pt x="0" y="146227"/>
                </a:lnTo>
                <a:lnTo>
                  <a:pt x="0" y="0"/>
                </a:lnTo>
                <a:close/>
              </a:path>
            </a:pathLst>
          </a:custGeom>
          <a:ln w="3175">
            <a:solidFill>
              <a:srgbClr val="231F20"/>
            </a:solidFill>
          </a:ln>
        </p:spPr>
        <p:txBody>
          <a:bodyPr wrap="square" lIns="0" tIns="0" rIns="0" bIns="0" rtlCol="0"/>
          <a:lstStyle/>
          <a:p>
            <a:endParaRPr/>
          </a:p>
        </p:txBody>
      </p:sp>
      <p:sp>
        <p:nvSpPr>
          <p:cNvPr id="238" name="object 238"/>
          <p:cNvSpPr txBox="1"/>
          <p:nvPr/>
        </p:nvSpPr>
        <p:spPr>
          <a:xfrm>
            <a:off x="844773" y="5019004"/>
            <a:ext cx="69850" cy="187960"/>
          </a:xfrm>
          <a:prstGeom prst="rect">
            <a:avLst/>
          </a:prstGeom>
        </p:spPr>
        <p:txBody>
          <a:bodyPr vert="horz" wrap="square" lIns="0" tIns="12065" rIns="0" bIns="0" rtlCol="0">
            <a:spAutoFit/>
          </a:bodyPr>
          <a:lstStyle/>
          <a:p>
            <a:pPr marL="12700">
              <a:lnSpc>
                <a:spcPct val="100000"/>
              </a:lnSpc>
              <a:spcBef>
                <a:spcPts val="95"/>
              </a:spcBef>
            </a:pPr>
            <a:r>
              <a:rPr sz="400" b="1" spc="-5" dirty="0">
                <a:solidFill>
                  <a:srgbClr val="231F20"/>
                </a:solidFill>
                <a:latin typeface="Calibri"/>
                <a:cs typeface="Calibri"/>
              </a:rPr>
              <a:t>°C</a:t>
            </a:r>
            <a:endParaRPr sz="400">
              <a:latin typeface="Calibri"/>
              <a:cs typeface="Calibri"/>
            </a:endParaRPr>
          </a:p>
          <a:p>
            <a:pPr marL="12700">
              <a:lnSpc>
                <a:spcPct val="100000"/>
              </a:lnSpc>
              <a:spcBef>
                <a:spcPts val="320"/>
              </a:spcBef>
            </a:pPr>
            <a:r>
              <a:rPr sz="400" b="1" dirty="0">
                <a:solidFill>
                  <a:srgbClr val="231F20"/>
                </a:solidFill>
                <a:latin typeface="Calibri"/>
                <a:cs typeface="Calibri"/>
              </a:rPr>
              <a:t>°F</a:t>
            </a:r>
            <a:endParaRPr sz="400">
              <a:latin typeface="Calibri"/>
              <a:cs typeface="Calibri"/>
            </a:endParaRPr>
          </a:p>
        </p:txBody>
      </p:sp>
      <p:sp>
        <p:nvSpPr>
          <p:cNvPr id="239" name="object 239"/>
          <p:cNvSpPr/>
          <p:nvPr/>
        </p:nvSpPr>
        <p:spPr>
          <a:xfrm>
            <a:off x="663730" y="835135"/>
            <a:ext cx="3377138" cy="908464"/>
          </a:xfrm>
          <a:prstGeom prst="rect">
            <a:avLst/>
          </a:prstGeom>
          <a:blipFill>
            <a:blip r:embed="rId2" cstate="print"/>
            <a:stretch>
              <a:fillRect/>
            </a:stretch>
          </a:blipFill>
        </p:spPr>
        <p:txBody>
          <a:bodyPr wrap="square" lIns="0" tIns="0" rIns="0" bIns="0" rtlCol="0"/>
          <a:lstStyle/>
          <a:p>
            <a:endParaRPr/>
          </a:p>
        </p:txBody>
      </p:sp>
      <p:sp>
        <p:nvSpPr>
          <p:cNvPr id="240" name="object 240"/>
          <p:cNvSpPr txBox="1"/>
          <p:nvPr/>
        </p:nvSpPr>
        <p:spPr>
          <a:xfrm>
            <a:off x="539876" y="569277"/>
            <a:ext cx="6482080" cy="1402715"/>
          </a:xfrm>
          <a:prstGeom prst="rect">
            <a:avLst/>
          </a:prstGeom>
          <a:ln w="6350">
            <a:solidFill>
              <a:srgbClr val="231F20"/>
            </a:solidFill>
          </a:ln>
        </p:spPr>
        <p:txBody>
          <a:bodyPr vert="horz" wrap="square" lIns="0" tIns="0" rIns="0" bIns="0" rtlCol="0">
            <a:spAutoFit/>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15"/>
              </a:spcBef>
            </a:pPr>
            <a:endParaRPr sz="750">
              <a:latin typeface="Times New Roman"/>
              <a:cs typeface="Times New Roman"/>
            </a:endParaRPr>
          </a:p>
          <a:p>
            <a:pPr marL="4070985">
              <a:lnSpc>
                <a:spcPct val="100000"/>
              </a:lnSpc>
              <a:tabLst>
                <a:tab pos="5514340" algn="l"/>
              </a:tabLst>
            </a:pPr>
            <a:r>
              <a:rPr sz="800" b="1" dirty="0">
                <a:solidFill>
                  <a:srgbClr val="231F20"/>
                </a:solidFill>
                <a:latin typeface="Arial Narrow"/>
                <a:cs typeface="Arial Narrow"/>
              </a:rPr>
              <a:t>Abschließen	Aufschließen</a:t>
            </a:r>
            <a:endParaRPr sz="800">
              <a:latin typeface="Arial Narrow"/>
              <a:cs typeface="Arial Narrow"/>
            </a:endParaRPr>
          </a:p>
        </p:txBody>
      </p:sp>
      <p:sp>
        <p:nvSpPr>
          <p:cNvPr id="241" name="object 241"/>
          <p:cNvSpPr/>
          <p:nvPr/>
        </p:nvSpPr>
        <p:spPr>
          <a:xfrm>
            <a:off x="4242760" y="912601"/>
            <a:ext cx="329565" cy="194310"/>
          </a:xfrm>
          <a:custGeom>
            <a:avLst/>
            <a:gdLst/>
            <a:ahLst/>
            <a:cxnLst/>
            <a:rect l="l" t="t" r="r" b="b"/>
            <a:pathLst>
              <a:path w="329564" h="194309">
                <a:moveTo>
                  <a:pt x="8242" y="3936"/>
                </a:moveTo>
                <a:lnTo>
                  <a:pt x="0" y="147205"/>
                </a:lnTo>
                <a:lnTo>
                  <a:pt x="2997" y="165963"/>
                </a:lnTo>
                <a:lnTo>
                  <a:pt x="67537" y="171239"/>
                </a:lnTo>
                <a:lnTo>
                  <a:pt x="169043" y="180493"/>
                </a:lnTo>
                <a:lnTo>
                  <a:pt x="268158" y="189608"/>
                </a:lnTo>
                <a:lnTo>
                  <a:pt x="312775" y="193725"/>
                </a:lnTo>
                <a:lnTo>
                  <a:pt x="313197" y="180906"/>
                </a:lnTo>
                <a:lnTo>
                  <a:pt x="313337" y="172804"/>
                </a:lnTo>
                <a:lnTo>
                  <a:pt x="313197" y="165970"/>
                </a:lnTo>
                <a:lnTo>
                  <a:pt x="312775" y="156959"/>
                </a:lnTo>
                <a:lnTo>
                  <a:pt x="313796" y="143441"/>
                </a:lnTo>
                <a:lnTo>
                  <a:pt x="316996" y="127044"/>
                </a:lnTo>
                <a:lnTo>
                  <a:pt x="320899" y="110228"/>
                </a:lnTo>
                <a:lnTo>
                  <a:pt x="324027" y="95453"/>
                </a:lnTo>
                <a:lnTo>
                  <a:pt x="326117" y="73257"/>
                </a:lnTo>
                <a:lnTo>
                  <a:pt x="327779" y="41254"/>
                </a:lnTo>
                <a:lnTo>
                  <a:pt x="328876" y="12487"/>
                </a:lnTo>
                <a:lnTo>
                  <a:pt x="329272" y="0"/>
                </a:lnTo>
              </a:path>
            </a:pathLst>
          </a:custGeom>
          <a:ln w="6350">
            <a:solidFill>
              <a:srgbClr val="231F20"/>
            </a:solidFill>
          </a:ln>
        </p:spPr>
        <p:txBody>
          <a:bodyPr wrap="square" lIns="0" tIns="0" rIns="0" bIns="0" rtlCol="0"/>
          <a:lstStyle/>
          <a:p>
            <a:endParaRPr/>
          </a:p>
        </p:txBody>
      </p:sp>
      <p:sp>
        <p:nvSpPr>
          <p:cNvPr id="242" name="object 242"/>
          <p:cNvSpPr/>
          <p:nvPr/>
        </p:nvSpPr>
        <p:spPr>
          <a:xfrm>
            <a:off x="4581804" y="912608"/>
            <a:ext cx="5080" cy="88265"/>
          </a:xfrm>
          <a:custGeom>
            <a:avLst/>
            <a:gdLst/>
            <a:ahLst/>
            <a:cxnLst/>
            <a:rect l="l" t="t" r="r" b="b"/>
            <a:pathLst>
              <a:path w="5079" h="88265">
                <a:moveTo>
                  <a:pt x="4495" y="0"/>
                </a:moveTo>
                <a:lnTo>
                  <a:pt x="3582" y="39450"/>
                </a:lnTo>
                <a:lnTo>
                  <a:pt x="2809" y="61761"/>
                </a:lnTo>
                <a:lnTo>
                  <a:pt x="1756" y="75179"/>
                </a:lnTo>
                <a:lnTo>
                  <a:pt x="0" y="87947"/>
                </a:lnTo>
              </a:path>
            </a:pathLst>
          </a:custGeom>
          <a:ln w="6350">
            <a:solidFill>
              <a:srgbClr val="231F20"/>
            </a:solidFill>
          </a:ln>
        </p:spPr>
        <p:txBody>
          <a:bodyPr wrap="square" lIns="0" tIns="0" rIns="0" bIns="0" rtlCol="0"/>
          <a:lstStyle/>
          <a:p>
            <a:endParaRPr/>
          </a:p>
        </p:txBody>
      </p:sp>
      <p:sp>
        <p:nvSpPr>
          <p:cNvPr id="243" name="object 243"/>
          <p:cNvSpPr/>
          <p:nvPr/>
        </p:nvSpPr>
        <p:spPr>
          <a:xfrm>
            <a:off x="4158541" y="969572"/>
            <a:ext cx="507365" cy="635000"/>
          </a:xfrm>
          <a:custGeom>
            <a:avLst/>
            <a:gdLst/>
            <a:ahLst/>
            <a:cxnLst/>
            <a:rect l="l" t="t" r="r" b="b"/>
            <a:pathLst>
              <a:path w="507364" h="635000">
                <a:moveTo>
                  <a:pt x="413495" y="36976"/>
                </a:moveTo>
                <a:lnTo>
                  <a:pt x="419316" y="31919"/>
                </a:lnTo>
                <a:lnTo>
                  <a:pt x="423445" y="30233"/>
                </a:lnTo>
                <a:lnTo>
                  <a:pt x="427850" y="31919"/>
                </a:lnTo>
                <a:lnTo>
                  <a:pt x="459161" y="68871"/>
                </a:lnTo>
                <a:lnTo>
                  <a:pt x="485516" y="136760"/>
                </a:lnTo>
                <a:lnTo>
                  <a:pt x="495224" y="180042"/>
                </a:lnTo>
                <a:lnTo>
                  <a:pt x="503038" y="227129"/>
                </a:lnTo>
                <a:lnTo>
                  <a:pt x="507339" y="282094"/>
                </a:lnTo>
                <a:lnTo>
                  <a:pt x="506509" y="349015"/>
                </a:lnTo>
                <a:lnTo>
                  <a:pt x="501159" y="407749"/>
                </a:lnTo>
                <a:lnTo>
                  <a:pt x="491596" y="463492"/>
                </a:lnTo>
                <a:lnTo>
                  <a:pt x="478107" y="513797"/>
                </a:lnTo>
                <a:lnTo>
                  <a:pt x="460982" y="556214"/>
                </a:lnTo>
                <a:lnTo>
                  <a:pt x="413392" y="611336"/>
                </a:lnTo>
                <a:lnTo>
                  <a:pt x="372672" y="619734"/>
                </a:lnTo>
                <a:lnTo>
                  <a:pt x="366238" y="618306"/>
                </a:lnTo>
                <a:lnTo>
                  <a:pt x="350418" y="624858"/>
                </a:lnTo>
                <a:lnTo>
                  <a:pt x="340925" y="628526"/>
                </a:lnTo>
                <a:lnTo>
                  <a:pt x="333964" y="630647"/>
                </a:lnTo>
                <a:lnTo>
                  <a:pt x="325738" y="632556"/>
                </a:lnTo>
                <a:lnTo>
                  <a:pt x="304854" y="634452"/>
                </a:lnTo>
                <a:lnTo>
                  <a:pt x="266108" y="633676"/>
                </a:lnTo>
                <a:lnTo>
                  <a:pt x="214985" y="627276"/>
                </a:lnTo>
                <a:lnTo>
                  <a:pt x="156967" y="612299"/>
                </a:lnTo>
                <a:lnTo>
                  <a:pt x="123294" y="604377"/>
                </a:lnTo>
                <a:lnTo>
                  <a:pt x="81212" y="591293"/>
                </a:lnTo>
                <a:lnTo>
                  <a:pt x="47036" y="566826"/>
                </a:lnTo>
                <a:lnTo>
                  <a:pt x="41451" y="547889"/>
                </a:lnTo>
                <a:lnTo>
                  <a:pt x="42016" y="543189"/>
                </a:lnTo>
                <a:lnTo>
                  <a:pt x="61222" y="505542"/>
                </a:lnTo>
                <a:lnTo>
                  <a:pt x="63965" y="501288"/>
                </a:lnTo>
                <a:lnTo>
                  <a:pt x="47463" y="482634"/>
                </a:lnTo>
                <a:lnTo>
                  <a:pt x="38914" y="470165"/>
                </a:lnTo>
                <a:lnTo>
                  <a:pt x="35576" y="458256"/>
                </a:lnTo>
                <a:lnTo>
                  <a:pt x="34704" y="441281"/>
                </a:lnTo>
                <a:lnTo>
                  <a:pt x="35203" y="415658"/>
                </a:lnTo>
                <a:lnTo>
                  <a:pt x="37041" y="387085"/>
                </a:lnTo>
                <a:lnTo>
                  <a:pt x="39023" y="363859"/>
                </a:lnTo>
                <a:lnTo>
                  <a:pt x="39950" y="354273"/>
                </a:lnTo>
                <a:lnTo>
                  <a:pt x="18666" y="343311"/>
                </a:lnTo>
                <a:lnTo>
                  <a:pt x="7509" y="334109"/>
                </a:lnTo>
                <a:lnTo>
                  <a:pt x="2822" y="321673"/>
                </a:lnTo>
                <a:lnTo>
                  <a:pt x="948" y="301009"/>
                </a:lnTo>
                <a:lnTo>
                  <a:pt x="0" y="271251"/>
                </a:lnTo>
                <a:lnTo>
                  <a:pt x="105" y="240157"/>
                </a:lnTo>
                <a:lnTo>
                  <a:pt x="4327" y="194246"/>
                </a:lnTo>
                <a:lnTo>
                  <a:pt x="27961" y="171990"/>
                </a:lnTo>
                <a:lnTo>
                  <a:pt x="33206" y="39897"/>
                </a:lnTo>
                <a:lnTo>
                  <a:pt x="47083" y="16117"/>
                </a:lnTo>
                <a:lnTo>
                  <a:pt x="57022" y="4058"/>
                </a:lnTo>
                <a:lnTo>
                  <a:pt x="67803" y="0"/>
                </a:lnTo>
                <a:lnTo>
                  <a:pt x="84209" y="223"/>
                </a:lnTo>
              </a:path>
            </a:pathLst>
          </a:custGeom>
          <a:ln w="6350">
            <a:solidFill>
              <a:srgbClr val="231F20"/>
            </a:solidFill>
          </a:ln>
        </p:spPr>
        <p:txBody>
          <a:bodyPr wrap="square" lIns="0" tIns="0" rIns="0" bIns="0" rtlCol="0"/>
          <a:lstStyle/>
          <a:p>
            <a:endParaRPr/>
          </a:p>
        </p:txBody>
      </p:sp>
      <p:sp>
        <p:nvSpPr>
          <p:cNvPr id="244" name="object 244"/>
          <p:cNvSpPr/>
          <p:nvPr/>
        </p:nvSpPr>
        <p:spPr>
          <a:xfrm>
            <a:off x="4186497" y="981039"/>
            <a:ext cx="34925" cy="175895"/>
          </a:xfrm>
          <a:custGeom>
            <a:avLst/>
            <a:gdLst/>
            <a:ahLst/>
            <a:cxnLst/>
            <a:rect l="l" t="t" r="r" b="b"/>
            <a:pathLst>
              <a:path w="34925" h="175894">
                <a:moveTo>
                  <a:pt x="0" y="160527"/>
                </a:moveTo>
                <a:lnTo>
                  <a:pt x="2247" y="171030"/>
                </a:lnTo>
                <a:lnTo>
                  <a:pt x="9753" y="173278"/>
                </a:lnTo>
                <a:lnTo>
                  <a:pt x="17246" y="175526"/>
                </a:lnTo>
                <a:lnTo>
                  <a:pt x="34505" y="173278"/>
                </a:lnTo>
                <a:lnTo>
                  <a:pt x="34505" y="0"/>
                </a:lnTo>
              </a:path>
            </a:pathLst>
          </a:custGeom>
          <a:ln w="6350">
            <a:solidFill>
              <a:srgbClr val="231F20"/>
            </a:solidFill>
          </a:ln>
        </p:spPr>
        <p:txBody>
          <a:bodyPr wrap="square" lIns="0" tIns="0" rIns="0" bIns="0" rtlCol="0"/>
          <a:lstStyle/>
          <a:p>
            <a:endParaRPr/>
          </a:p>
        </p:txBody>
      </p:sp>
      <p:sp>
        <p:nvSpPr>
          <p:cNvPr id="245" name="object 245"/>
          <p:cNvSpPr/>
          <p:nvPr/>
        </p:nvSpPr>
        <p:spPr>
          <a:xfrm>
            <a:off x="4192488" y="1158819"/>
            <a:ext cx="464184" cy="66675"/>
          </a:xfrm>
          <a:custGeom>
            <a:avLst/>
            <a:gdLst/>
            <a:ahLst/>
            <a:cxnLst/>
            <a:rect l="l" t="t" r="r" b="b"/>
            <a:pathLst>
              <a:path w="464185" h="66675">
                <a:moveTo>
                  <a:pt x="0" y="0"/>
                </a:moveTo>
                <a:lnTo>
                  <a:pt x="41262" y="28498"/>
                </a:lnTo>
                <a:lnTo>
                  <a:pt x="99947" y="35523"/>
                </a:lnTo>
                <a:lnTo>
                  <a:pt x="199062" y="45850"/>
                </a:lnTo>
                <a:lnTo>
                  <a:pt x="292411" y="55191"/>
                </a:lnTo>
                <a:lnTo>
                  <a:pt x="333794" y="59258"/>
                </a:lnTo>
                <a:lnTo>
                  <a:pt x="372942" y="66464"/>
                </a:lnTo>
                <a:lnTo>
                  <a:pt x="395993" y="65428"/>
                </a:lnTo>
                <a:lnTo>
                  <a:pt x="411952" y="53055"/>
                </a:lnTo>
                <a:lnTo>
                  <a:pt x="429818" y="26250"/>
                </a:lnTo>
                <a:lnTo>
                  <a:pt x="463918" y="26504"/>
                </a:lnTo>
              </a:path>
            </a:pathLst>
          </a:custGeom>
          <a:ln w="6350">
            <a:solidFill>
              <a:srgbClr val="231F20"/>
            </a:solidFill>
          </a:ln>
        </p:spPr>
        <p:txBody>
          <a:bodyPr wrap="square" lIns="0" tIns="0" rIns="0" bIns="0" rtlCol="0"/>
          <a:lstStyle/>
          <a:p>
            <a:endParaRPr/>
          </a:p>
        </p:txBody>
      </p:sp>
      <p:sp>
        <p:nvSpPr>
          <p:cNvPr id="246" name="object 246"/>
          <p:cNvSpPr/>
          <p:nvPr/>
        </p:nvSpPr>
        <p:spPr>
          <a:xfrm>
            <a:off x="4160629" y="1169981"/>
            <a:ext cx="499109" cy="70485"/>
          </a:xfrm>
          <a:custGeom>
            <a:avLst/>
            <a:gdLst/>
            <a:ahLst/>
            <a:cxnLst/>
            <a:rect l="l" t="t" r="r" b="b"/>
            <a:pathLst>
              <a:path w="499110" h="70484">
                <a:moveTo>
                  <a:pt x="926" y="0"/>
                </a:moveTo>
                <a:lnTo>
                  <a:pt x="43116" y="22593"/>
                </a:lnTo>
                <a:lnTo>
                  <a:pt x="120582" y="32623"/>
                </a:lnTo>
                <a:lnTo>
                  <a:pt x="247136" y="47372"/>
                </a:lnTo>
                <a:lnTo>
                  <a:pt x="365254" y="60714"/>
                </a:lnTo>
                <a:lnTo>
                  <a:pt x="417410" y="66522"/>
                </a:lnTo>
                <a:lnTo>
                  <a:pt x="440991" y="70033"/>
                </a:lnTo>
                <a:lnTo>
                  <a:pt x="457325" y="65412"/>
                </a:lnTo>
                <a:lnTo>
                  <a:pt x="474037" y="47450"/>
                </a:lnTo>
                <a:lnTo>
                  <a:pt x="498754" y="10934"/>
                </a:lnTo>
              </a:path>
            </a:pathLst>
          </a:custGeom>
          <a:ln w="6350">
            <a:solidFill>
              <a:srgbClr val="231F20"/>
            </a:solidFill>
          </a:ln>
        </p:spPr>
        <p:txBody>
          <a:bodyPr wrap="square" lIns="0" tIns="0" rIns="0" bIns="0" rtlCol="0"/>
          <a:lstStyle/>
          <a:p>
            <a:endParaRPr/>
          </a:p>
        </p:txBody>
      </p:sp>
      <p:sp>
        <p:nvSpPr>
          <p:cNvPr id="247" name="object 247"/>
          <p:cNvSpPr/>
          <p:nvPr/>
        </p:nvSpPr>
        <p:spPr>
          <a:xfrm>
            <a:off x="4221001" y="1113066"/>
            <a:ext cx="335280" cy="63500"/>
          </a:xfrm>
          <a:custGeom>
            <a:avLst/>
            <a:gdLst/>
            <a:ahLst/>
            <a:cxnLst/>
            <a:rect l="l" t="t" r="r" b="b"/>
            <a:pathLst>
              <a:path w="335279" h="63500">
                <a:moveTo>
                  <a:pt x="0" y="0"/>
                </a:moveTo>
                <a:lnTo>
                  <a:pt x="28497" y="31459"/>
                </a:lnTo>
                <a:lnTo>
                  <a:pt x="93684" y="42404"/>
                </a:lnTo>
                <a:lnTo>
                  <a:pt x="176647" y="50747"/>
                </a:lnTo>
                <a:lnTo>
                  <a:pt x="256233" y="58707"/>
                </a:lnTo>
                <a:lnTo>
                  <a:pt x="302745" y="63262"/>
                </a:lnTo>
                <a:lnTo>
                  <a:pt x="310862" y="61879"/>
                </a:lnTo>
                <a:lnTo>
                  <a:pt x="320168" y="56560"/>
                </a:lnTo>
                <a:lnTo>
                  <a:pt x="334683" y="45758"/>
                </a:lnTo>
              </a:path>
            </a:pathLst>
          </a:custGeom>
          <a:ln w="6349">
            <a:solidFill>
              <a:srgbClr val="231F20"/>
            </a:solidFill>
          </a:ln>
        </p:spPr>
        <p:txBody>
          <a:bodyPr wrap="square" lIns="0" tIns="0" rIns="0" bIns="0" rtlCol="0"/>
          <a:lstStyle/>
          <a:p>
            <a:endParaRPr/>
          </a:p>
        </p:txBody>
      </p:sp>
      <p:sp>
        <p:nvSpPr>
          <p:cNvPr id="248" name="object 248"/>
          <p:cNvSpPr/>
          <p:nvPr/>
        </p:nvSpPr>
        <p:spPr>
          <a:xfrm>
            <a:off x="4244027" y="1065318"/>
            <a:ext cx="311785" cy="87630"/>
          </a:xfrm>
          <a:custGeom>
            <a:avLst/>
            <a:gdLst/>
            <a:ahLst/>
            <a:cxnLst/>
            <a:rect l="l" t="t" r="r" b="b"/>
            <a:pathLst>
              <a:path w="311785" h="87630">
                <a:moveTo>
                  <a:pt x="203" y="0"/>
                </a:moveTo>
                <a:lnTo>
                  <a:pt x="13716" y="35763"/>
                </a:lnTo>
                <a:lnTo>
                  <a:pt x="46105" y="57264"/>
                </a:lnTo>
                <a:lnTo>
                  <a:pt x="103943" y="64402"/>
                </a:lnTo>
                <a:lnTo>
                  <a:pt x="185867" y="73167"/>
                </a:lnTo>
                <a:lnTo>
                  <a:pt x="264414" y="81652"/>
                </a:lnTo>
                <a:lnTo>
                  <a:pt x="299504" y="85458"/>
                </a:lnTo>
                <a:lnTo>
                  <a:pt x="303542" y="87579"/>
                </a:lnTo>
                <a:lnTo>
                  <a:pt x="311645" y="78917"/>
                </a:lnTo>
              </a:path>
            </a:pathLst>
          </a:custGeom>
          <a:ln w="6350">
            <a:solidFill>
              <a:srgbClr val="231F20"/>
            </a:solidFill>
          </a:ln>
        </p:spPr>
        <p:txBody>
          <a:bodyPr wrap="square" lIns="0" tIns="0" rIns="0" bIns="0" rtlCol="0"/>
          <a:lstStyle/>
          <a:p>
            <a:endParaRPr/>
          </a:p>
        </p:txBody>
      </p:sp>
      <p:sp>
        <p:nvSpPr>
          <p:cNvPr id="249" name="object 249"/>
          <p:cNvSpPr/>
          <p:nvPr/>
        </p:nvSpPr>
        <p:spPr>
          <a:xfrm>
            <a:off x="4374902" y="1089726"/>
            <a:ext cx="0" cy="43180"/>
          </a:xfrm>
          <a:custGeom>
            <a:avLst/>
            <a:gdLst/>
            <a:ahLst/>
            <a:cxnLst/>
            <a:rect l="l" t="t" r="r" b="b"/>
            <a:pathLst>
              <a:path h="43180">
                <a:moveTo>
                  <a:pt x="0" y="0"/>
                </a:moveTo>
                <a:lnTo>
                  <a:pt x="0" y="42824"/>
                </a:lnTo>
              </a:path>
            </a:pathLst>
          </a:custGeom>
          <a:ln w="6350">
            <a:solidFill>
              <a:srgbClr val="231F20"/>
            </a:solidFill>
          </a:ln>
        </p:spPr>
        <p:txBody>
          <a:bodyPr wrap="square" lIns="0" tIns="0" rIns="0" bIns="0" rtlCol="0"/>
          <a:lstStyle/>
          <a:p>
            <a:endParaRPr/>
          </a:p>
        </p:txBody>
      </p:sp>
      <p:sp>
        <p:nvSpPr>
          <p:cNvPr id="250" name="object 250"/>
          <p:cNvSpPr/>
          <p:nvPr/>
        </p:nvSpPr>
        <p:spPr>
          <a:xfrm>
            <a:off x="4380768" y="1089726"/>
            <a:ext cx="0" cy="43180"/>
          </a:xfrm>
          <a:custGeom>
            <a:avLst/>
            <a:gdLst/>
            <a:ahLst/>
            <a:cxnLst/>
            <a:rect l="l" t="t" r="r" b="b"/>
            <a:pathLst>
              <a:path h="43180">
                <a:moveTo>
                  <a:pt x="0" y="0"/>
                </a:moveTo>
                <a:lnTo>
                  <a:pt x="0" y="42824"/>
                </a:lnTo>
              </a:path>
            </a:pathLst>
          </a:custGeom>
          <a:ln w="6350">
            <a:solidFill>
              <a:srgbClr val="231F20"/>
            </a:solidFill>
          </a:ln>
        </p:spPr>
        <p:txBody>
          <a:bodyPr wrap="square" lIns="0" tIns="0" rIns="0" bIns="0" rtlCol="0"/>
          <a:lstStyle/>
          <a:p>
            <a:endParaRPr/>
          </a:p>
        </p:txBody>
      </p:sp>
      <p:sp>
        <p:nvSpPr>
          <p:cNvPr id="251" name="object 251"/>
          <p:cNvSpPr/>
          <p:nvPr/>
        </p:nvSpPr>
        <p:spPr>
          <a:xfrm>
            <a:off x="4458022" y="1097980"/>
            <a:ext cx="0" cy="43180"/>
          </a:xfrm>
          <a:custGeom>
            <a:avLst/>
            <a:gdLst/>
            <a:ahLst/>
            <a:cxnLst/>
            <a:rect l="l" t="t" r="r" b="b"/>
            <a:pathLst>
              <a:path h="43180">
                <a:moveTo>
                  <a:pt x="0" y="0"/>
                </a:moveTo>
                <a:lnTo>
                  <a:pt x="0" y="42824"/>
                </a:lnTo>
              </a:path>
            </a:pathLst>
          </a:custGeom>
          <a:ln w="6350">
            <a:solidFill>
              <a:srgbClr val="231F20"/>
            </a:solidFill>
          </a:ln>
        </p:spPr>
        <p:txBody>
          <a:bodyPr wrap="square" lIns="0" tIns="0" rIns="0" bIns="0" rtlCol="0"/>
          <a:lstStyle/>
          <a:p>
            <a:endParaRPr/>
          </a:p>
        </p:txBody>
      </p:sp>
      <p:sp>
        <p:nvSpPr>
          <p:cNvPr id="252" name="object 252"/>
          <p:cNvSpPr/>
          <p:nvPr/>
        </p:nvSpPr>
        <p:spPr>
          <a:xfrm>
            <a:off x="4399922" y="1092212"/>
            <a:ext cx="45720" cy="38735"/>
          </a:xfrm>
          <a:custGeom>
            <a:avLst/>
            <a:gdLst/>
            <a:ahLst/>
            <a:cxnLst/>
            <a:rect l="l" t="t" r="r" b="b"/>
            <a:pathLst>
              <a:path w="45720" h="38734">
                <a:moveTo>
                  <a:pt x="2152" y="0"/>
                </a:moveTo>
                <a:lnTo>
                  <a:pt x="0" y="19294"/>
                </a:lnTo>
                <a:lnTo>
                  <a:pt x="840" y="29624"/>
                </a:lnTo>
                <a:lnTo>
                  <a:pt x="6077" y="34498"/>
                </a:lnTo>
                <a:lnTo>
                  <a:pt x="17112" y="37426"/>
                </a:lnTo>
                <a:lnTo>
                  <a:pt x="28172" y="38268"/>
                </a:lnTo>
                <a:lnTo>
                  <a:pt x="35858" y="36017"/>
                </a:lnTo>
                <a:lnTo>
                  <a:pt x="40733" y="31908"/>
                </a:lnTo>
                <a:lnTo>
                  <a:pt x="43363" y="27178"/>
                </a:lnTo>
                <a:lnTo>
                  <a:pt x="44582" y="23850"/>
                </a:lnTo>
                <a:lnTo>
                  <a:pt x="45344" y="3962"/>
                </a:lnTo>
              </a:path>
            </a:pathLst>
          </a:custGeom>
          <a:ln w="6350">
            <a:solidFill>
              <a:srgbClr val="231F20"/>
            </a:solidFill>
          </a:ln>
        </p:spPr>
        <p:txBody>
          <a:bodyPr wrap="square" lIns="0" tIns="0" rIns="0" bIns="0" rtlCol="0"/>
          <a:lstStyle/>
          <a:p>
            <a:endParaRPr/>
          </a:p>
        </p:txBody>
      </p:sp>
      <p:sp>
        <p:nvSpPr>
          <p:cNvPr id="253" name="object 253"/>
          <p:cNvSpPr/>
          <p:nvPr/>
        </p:nvSpPr>
        <p:spPr>
          <a:xfrm>
            <a:off x="4218000" y="1155315"/>
            <a:ext cx="0" cy="27305"/>
          </a:xfrm>
          <a:custGeom>
            <a:avLst/>
            <a:gdLst/>
            <a:ahLst/>
            <a:cxnLst/>
            <a:rect l="l" t="t" r="r" b="b"/>
            <a:pathLst>
              <a:path h="27305">
                <a:moveTo>
                  <a:pt x="0" y="0"/>
                </a:moveTo>
                <a:lnTo>
                  <a:pt x="0" y="27178"/>
                </a:lnTo>
              </a:path>
            </a:pathLst>
          </a:custGeom>
          <a:ln w="6350">
            <a:solidFill>
              <a:srgbClr val="231F20"/>
            </a:solidFill>
          </a:ln>
        </p:spPr>
        <p:txBody>
          <a:bodyPr wrap="square" lIns="0" tIns="0" rIns="0" bIns="0" rtlCol="0"/>
          <a:lstStyle/>
          <a:p>
            <a:endParaRPr/>
          </a:p>
        </p:txBody>
      </p:sp>
      <p:sp>
        <p:nvSpPr>
          <p:cNvPr id="254" name="object 254"/>
          <p:cNvSpPr/>
          <p:nvPr/>
        </p:nvSpPr>
        <p:spPr>
          <a:xfrm>
            <a:off x="4247530" y="1181793"/>
            <a:ext cx="125730" cy="21590"/>
          </a:xfrm>
          <a:custGeom>
            <a:avLst/>
            <a:gdLst/>
            <a:ahLst/>
            <a:cxnLst/>
            <a:rect l="l" t="t" r="r" b="b"/>
            <a:pathLst>
              <a:path w="125729" h="21590">
                <a:moveTo>
                  <a:pt x="0" y="7429"/>
                </a:moveTo>
                <a:lnTo>
                  <a:pt x="101" y="0"/>
                </a:lnTo>
                <a:lnTo>
                  <a:pt x="12090" y="698"/>
                </a:lnTo>
                <a:lnTo>
                  <a:pt x="34560" y="2691"/>
                </a:lnTo>
                <a:lnTo>
                  <a:pt x="72293" y="6381"/>
                </a:lnTo>
                <a:lnTo>
                  <a:pt x="107775" y="9938"/>
                </a:lnTo>
                <a:lnTo>
                  <a:pt x="123494" y="11531"/>
                </a:lnTo>
                <a:lnTo>
                  <a:pt x="125196" y="14287"/>
                </a:lnTo>
                <a:lnTo>
                  <a:pt x="125285" y="20967"/>
                </a:lnTo>
              </a:path>
            </a:pathLst>
          </a:custGeom>
          <a:ln w="6349">
            <a:solidFill>
              <a:srgbClr val="231F20"/>
            </a:solidFill>
          </a:ln>
        </p:spPr>
        <p:txBody>
          <a:bodyPr wrap="square" lIns="0" tIns="0" rIns="0" bIns="0" rtlCol="0"/>
          <a:lstStyle/>
          <a:p>
            <a:endParaRPr/>
          </a:p>
        </p:txBody>
      </p:sp>
      <p:sp>
        <p:nvSpPr>
          <p:cNvPr id="255" name="object 255"/>
          <p:cNvSpPr/>
          <p:nvPr/>
        </p:nvSpPr>
        <p:spPr>
          <a:xfrm>
            <a:off x="4345818" y="1190775"/>
            <a:ext cx="635" cy="9525"/>
          </a:xfrm>
          <a:custGeom>
            <a:avLst/>
            <a:gdLst/>
            <a:ahLst/>
            <a:cxnLst/>
            <a:rect l="l" t="t" r="r" b="b"/>
            <a:pathLst>
              <a:path w="635" h="9525">
                <a:moveTo>
                  <a:pt x="-3175" y="4603"/>
                </a:moveTo>
                <a:lnTo>
                  <a:pt x="3251" y="4603"/>
                </a:lnTo>
              </a:path>
            </a:pathLst>
          </a:custGeom>
          <a:ln w="9207">
            <a:solidFill>
              <a:srgbClr val="231F20"/>
            </a:solidFill>
          </a:ln>
        </p:spPr>
        <p:txBody>
          <a:bodyPr wrap="square" lIns="0" tIns="0" rIns="0" bIns="0" rtlCol="0"/>
          <a:lstStyle/>
          <a:p>
            <a:endParaRPr/>
          </a:p>
        </p:txBody>
      </p:sp>
      <p:sp>
        <p:nvSpPr>
          <p:cNvPr id="256" name="object 256"/>
          <p:cNvSpPr/>
          <p:nvPr/>
        </p:nvSpPr>
        <p:spPr>
          <a:xfrm>
            <a:off x="4404114" y="1199506"/>
            <a:ext cx="122555" cy="19050"/>
          </a:xfrm>
          <a:custGeom>
            <a:avLst/>
            <a:gdLst/>
            <a:ahLst/>
            <a:cxnLst/>
            <a:rect l="l" t="t" r="r" b="b"/>
            <a:pathLst>
              <a:path w="122554" h="19050">
                <a:moveTo>
                  <a:pt x="279" y="3886"/>
                </a:moveTo>
                <a:lnTo>
                  <a:pt x="0" y="0"/>
                </a:lnTo>
                <a:lnTo>
                  <a:pt x="6337" y="469"/>
                </a:lnTo>
                <a:lnTo>
                  <a:pt x="26038" y="2540"/>
                </a:lnTo>
                <a:lnTo>
                  <a:pt x="100216" y="11376"/>
                </a:lnTo>
                <a:lnTo>
                  <a:pt x="122173" y="18567"/>
                </a:lnTo>
              </a:path>
            </a:pathLst>
          </a:custGeom>
          <a:ln w="6350">
            <a:solidFill>
              <a:srgbClr val="231F20"/>
            </a:solidFill>
          </a:ln>
        </p:spPr>
        <p:txBody>
          <a:bodyPr wrap="square" lIns="0" tIns="0" rIns="0" bIns="0" rtlCol="0"/>
          <a:lstStyle/>
          <a:p>
            <a:endParaRPr/>
          </a:p>
        </p:txBody>
      </p:sp>
      <p:sp>
        <p:nvSpPr>
          <p:cNvPr id="257" name="object 257"/>
          <p:cNvSpPr/>
          <p:nvPr/>
        </p:nvSpPr>
        <p:spPr>
          <a:xfrm>
            <a:off x="4450109" y="1205585"/>
            <a:ext cx="1905" cy="6350"/>
          </a:xfrm>
          <a:custGeom>
            <a:avLst/>
            <a:gdLst/>
            <a:ahLst/>
            <a:cxnLst/>
            <a:rect l="l" t="t" r="r" b="b"/>
            <a:pathLst>
              <a:path w="1904" h="6350">
                <a:moveTo>
                  <a:pt x="0" y="5943"/>
                </a:moveTo>
                <a:lnTo>
                  <a:pt x="1511" y="0"/>
                </a:lnTo>
              </a:path>
            </a:pathLst>
          </a:custGeom>
          <a:ln w="6350">
            <a:solidFill>
              <a:srgbClr val="231F20"/>
            </a:solidFill>
          </a:ln>
        </p:spPr>
        <p:txBody>
          <a:bodyPr wrap="square" lIns="0" tIns="0" rIns="0" bIns="0" rtlCol="0"/>
          <a:lstStyle/>
          <a:p>
            <a:endParaRPr/>
          </a:p>
        </p:txBody>
      </p:sp>
      <p:sp>
        <p:nvSpPr>
          <p:cNvPr id="258" name="object 258"/>
          <p:cNvSpPr/>
          <p:nvPr/>
        </p:nvSpPr>
        <p:spPr>
          <a:xfrm>
            <a:off x="4552509" y="1021385"/>
            <a:ext cx="72969" cy="181876"/>
          </a:xfrm>
          <a:prstGeom prst="rect">
            <a:avLst/>
          </a:prstGeom>
          <a:blipFill>
            <a:blip r:embed="rId3" cstate="print"/>
            <a:stretch>
              <a:fillRect/>
            </a:stretch>
          </a:blipFill>
        </p:spPr>
        <p:txBody>
          <a:bodyPr wrap="square" lIns="0" tIns="0" rIns="0" bIns="0" rtlCol="0"/>
          <a:lstStyle/>
          <a:p>
            <a:endParaRPr/>
          </a:p>
        </p:txBody>
      </p:sp>
      <p:sp>
        <p:nvSpPr>
          <p:cNvPr id="259" name="object 259"/>
          <p:cNvSpPr/>
          <p:nvPr/>
        </p:nvSpPr>
        <p:spPr>
          <a:xfrm>
            <a:off x="4195315" y="1320669"/>
            <a:ext cx="69367" cy="134614"/>
          </a:xfrm>
          <a:prstGeom prst="rect">
            <a:avLst/>
          </a:prstGeom>
          <a:blipFill>
            <a:blip r:embed="rId4" cstate="print"/>
            <a:stretch>
              <a:fillRect/>
            </a:stretch>
          </a:blipFill>
        </p:spPr>
        <p:txBody>
          <a:bodyPr wrap="square" lIns="0" tIns="0" rIns="0" bIns="0" rtlCol="0"/>
          <a:lstStyle/>
          <a:p>
            <a:endParaRPr/>
          </a:p>
        </p:txBody>
      </p:sp>
      <p:sp>
        <p:nvSpPr>
          <p:cNvPr id="260" name="object 260"/>
          <p:cNvSpPr/>
          <p:nvPr/>
        </p:nvSpPr>
        <p:spPr>
          <a:xfrm>
            <a:off x="4323010" y="1407663"/>
            <a:ext cx="114300" cy="56515"/>
          </a:xfrm>
          <a:custGeom>
            <a:avLst/>
            <a:gdLst/>
            <a:ahLst/>
            <a:cxnLst/>
            <a:rect l="l" t="t" r="r" b="b"/>
            <a:pathLst>
              <a:path w="114300" h="56515">
                <a:moveTo>
                  <a:pt x="0" y="27193"/>
                </a:moveTo>
                <a:lnTo>
                  <a:pt x="14179" y="8322"/>
                </a:lnTo>
                <a:lnTo>
                  <a:pt x="25712" y="0"/>
                </a:lnTo>
                <a:lnTo>
                  <a:pt x="40724" y="397"/>
                </a:lnTo>
                <a:lnTo>
                  <a:pt x="65341" y="7686"/>
                </a:lnTo>
                <a:lnTo>
                  <a:pt x="90633" y="21000"/>
                </a:lnTo>
                <a:lnTo>
                  <a:pt x="105402" y="37126"/>
                </a:lnTo>
                <a:lnTo>
                  <a:pt x="112309" y="50722"/>
                </a:lnTo>
                <a:lnTo>
                  <a:pt x="114020" y="56441"/>
                </a:lnTo>
              </a:path>
            </a:pathLst>
          </a:custGeom>
          <a:ln w="6350">
            <a:solidFill>
              <a:srgbClr val="231F20"/>
            </a:solidFill>
          </a:ln>
        </p:spPr>
        <p:txBody>
          <a:bodyPr wrap="square" lIns="0" tIns="0" rIns="0" bIns="0" rtlCol="0"/>
          <a:lstStyle/>
          <a:p>
            <a:endParaRPr/>
          </a:p>
        </p:txBody>
      </p:sp>
      <p:sp>
        <p:nvSpPr>
          <p:cNvPr id="261" name="object 261"/>
          <p:cNvSpPr/>
          <p:nvPr/>
        </p:nvSpPr>
        <p:spPr>
          <a:xfrm>
            <a:off x="4362015" y="1438105"/>
            <a:ext cx="50800" cy="22860"/>
          </a:xfrm>
          <a:custGeom>
            <a:avLst/>
            <a:gdLst/>
            <a:ahLst/>
            <a:cxnLst/>
            <a:rect l="l" t="t" r="r" b="b"/>
            <a:pathLst>
              <a:path w="50800" h="22859">
                <a:moveTo>
                  <a:pt x="0" y="7251"/>
                </a:moveTo>
                <a:lnTo>
                  <a:pt x="0" y="0"/>
                </a:lnTo>
                <a:lnTo>
                  <a:pt x="17101" y="2927"/>
                </a:lnTo>
                <a:lnTo>
                  <a:pt x="50380" y="14008"/>
                </a:lnTo>
                <a:lnTo>
                  <a:pt x="50380" y="22250"/>
                </a:lnTo>
              </a:path>
            </a:pathLst>
          </a:custGeom>
          <a:ln w="6350">
            <a:solidFill>
              <a:srgbClr val="231F20"/>
            </a:solidFill>
          </a:ln>
        </p:spPr>
        <p:txBody>
          <a:bodyPr wrap="square" lIns="0" tIns="0" rIns="0" bIns="0" rtlCol="0"/>
          <a:lstStyle/>
          <a:p>
            <a:endParaRPr/>
          </a:p>
        </p:txBody>
      </p:sp>
      <p:sp>
        <p:nvSpPr>
          <p:cNvPr id="262" name="object 262"/>
          <p:cNvSpPr/>
          <p:nvPr/>
        </p:nvSpPr>
        <p:spPr>
          <a:xfrm>
            <a:off x="4222502" y="1422856"/>
            <a:ext cx="263525" cy="173990"/>
          </a:xfrm>
          <a:custGeom>
            <a:avLst/>
            <a:gdLst/>
            <a:ahLst/>
            <a:cxnLst/>
            <a:rect l="l" t="t" r="r" b="b"/>
            <a:pathLst>
              <a:path w="263525" h="173990">
                <a:moveTo>
                  <a:pt x="0" y="48005"/>
                </a:moveTo>
                <a:lnTo>
                  <a:pt x="31496" y="6743"/>
                </a:lnTo>
                <a:lnTo>
                  <a:pt x="35242" y="0"/>
                </a:lnTo>
                <a:lnTo>
                  <a:pt x="103287" y="14500"/>
                </a:lnTo>
                <a:lnTo>
                  <a:pt x="150317" y="26377"/>
                </a:lnTo>
                <a:lnTo>
                  <a:pt x="253530" y="53251"/>
                </a:lnTo>
                <a:lnTo>
                  <a:pt x="263271" y="55498"/>
                </a:lnTo>
                <a:lnTo>
                  <a:pt x="263271" y="62255"/>
                </a:lnTo>
                <a:lnTo>
                  <a:pt x="262568" y="73186"/>
                </a:lnTo>
                <a:lnTo>
                  <a:pt x="258775" y="114007"/>
                </a:lnTo>
                <a:lnTo>
                  <a:pt x="222770" y="156768"/>
                </a:lnTo>
                <a:lnTo>
                  <a:pt x="209931" y="167271"/>
                </a:lnTo>
                <a:lnTo>
                  <a:pt x="200977" y="167271"/>
                </a:lnTo>
                <a:lnTo>
                  <a:pt x="170268" y="167271"/>
                </a:lnTo>
                <a:lnTo>
                  <a:pt x="168770" y="148513"/>
                </a:lnTo>
                <a:lnTo>
                  <a:pt x="174015" y="144017"/>
                </a:lnTo>
                <a:lnTo>
                  <a:pt x="181889" y="132765"/>
                </a:lnTo>
                <a:lnTo>
                  <a:pt x="100507" y="116268"/>
                </a:lnTo>
                <a:lnTo>
                  <a:pt x="90754" y="116268"/>
                </a:lnTo>
                <a:lnTo>
                  <a:pt x="128450" y="128638"/>
                </a:lnTo>
                <a:lnTo>
                  <a:pt x="158267" y="135762"/>
                </a:lnTo>
                <a:lnTo>
                  <a:pt x="159016" y="142506"/>
                </a:lnTo>
                <a:lnTo>
                  <a:pt x="158267" y="156768"/>
                </a:lnTo>
                <a:lnTo>
                  <a:pt x="155886" y="167241"/>
                </a:lnTo>
                <a:lnTo>
                  <a:pt x="153457" y="172354"/>
                </a:lnTo>
                <a:lnTo>
                  <a:pt x="149509" y="173567"/>
                </a:lnTo>
                <a:lnTo>
                  <a:pt x="142570" y="172338"/>
                </a:lnTo>
              </a:path>
            </a:pathLst>
          </a:custGeom>
          <a:ln w="6350">
            <a:solidFill>
              <a:srgbClr val="231F20"/>
            </a:solidFill>
          </a:ln>
        </p:spPr>
        <p:txBody>
          <a:bodyPr wrap="square" lIns="0" tIns="0" rIns="0" bIns="0" rtlCol="0"/>
          <a:lstStyle/>
          <a:p>
            <a:endParaRPr/>
          </a:p>
        </p:txBody>
      </p:sp>
      <p:sp>
        <p:nvSpPr>
          <p:cNvPr id="263" name="object 263"/>
          <p:cNvSpPr/>
          <p:nvPr/>
        </p:nvSpPr>
        <p:spPr>
          <a:xfrm>
            <a:off x="4221570" y="1480441"/>
            <a:ext cx="216005" cy="81730"/>
          </a:xfrm>
          <a:prstGeom prst="rect">
            <a:avLst/>
          </a:prstGeom>
          <a:blipFill>
            <a:blip r:embed="rId5" cstate="print"/>
            <a:stretch>
              <a:fillRect/>
            </a:stretch>
          </a:blipFill>
        </p:spPr>
        <p:txBody>
          <a:bodyPr wrap="square" lIns="0" tIns="0" rIns="0" bIns="0" rtlCol="0"/>
          <a:lstStyle/>
          <a:p>
            <a:endParaRPr/>
          </a:p>
        </p:txBody>
      </p:sp>
      <p:sp>
        <p:nvSpPr>
          <p:cNvPr id="264" name="object 264"/>
          <p:cNvSpPr/>
          <p:nvPr/>
        </p:nvSpPr>
        <p:spPr>
          <a:xfrm>
            <a:off x="4499053" y="1298331"/>
            <a:ext cx="167640" cy="289560"/>
          </a:xfrm>
          <a:custGeom>
            <a:avLst/>
            <a:gdLst/>
            <a:ahLst/>
            <a:cxnLst/>
            <a:rect l="l" t="t" r="r" b="b"/>
            <a:pathLst>
              <a:path w="167639" h="289559">
                <a:moveTo>
                  <a:pt x="25730" y="289547"/>
                </a:moveTo>
                <a:lnTo>
                  <a:pt x="17428" y="273072"/>
                </a:lnTo>
                <a:lnTo>
                  <a:pt x="12657" y="264380"/>
                </a:lnTo>
                <a:lnTo>
                  <a:pt x="9612" y="260591"/>
                </a:lnTo>
                <a:lnTo>
                  <a:pt x="6489" y="258825"/>
                </a:lnTo>
                <a:lnTo>
                  <a:pt x="3296" y="253184"/>
                </a:lnTo>
                <a:lnTo>
                  <a:pt x="1177" y="240638"/>
                </a:lnTo>
                <a:lnTo>
                  <a:pt x="92" y="222612"/>
                </a:lnTo>
                <a:lnTo>
                  <a:pt x="0" y="200532"/>
                </a:lnTo>
                <a:lnTo>
                  <a:pt x="802" y="173000"/>
                </a:lnTo>
                <a:lnTo>
                  <a:pt x="7656" y="115302"/>
                </a:lnTo>
                <a:lnTo>
                  <a:pt x="47064" y="78089"/>
                </a:lnTo>
                <a:lnTo>
                  <a:pt x="88011" y="62014"/>
                </a:lnTo>
                <a:lnTo>
                  <a:pt x="103832" y="57278"/>
                </a:lnTo>
                <a:lnTo>
                  <a:pt x="114076" y="51514"/>
                </a:lnTo>
                <a:lnTo>
                  <a:pt x="120288" y="46126"/>
                </a:lnTo>
                <a:lnTo>
                  <a:pt x="124015" y="42519"/>
                </a:lnTo>
                <a:lnTo>
                  <a:pt x="132448" y="34611"/>
                </a:lnTo>
                <a:lnTo>
                  <a:pt x="147113" y="20135"/>
                </a:lnTo>
                <a:lnTo>
                  <a:pt x="161030" y="6222"/>
                </a:lnTo>
                <a:lnTo>
                  <a:pt x="167220" y="0"/>
                </a:lnTo>
              </a:path>
            </a:pathLst>
          </a:custGeom>
          <a:ln w="6350">
            <a:solidFill>
              <a:srgbClr val="231F20"/>
            </a:solidFill>
          </a:ln>
        </p:spPr>
        <p:txBody>
          <a:bodyPr wrap="square" lIns="0" tIns="0" rIns="0" bIns="0" rtlCol="0"/>
          <a:lstStyle/>
          <a:p>
            <a:endParaRPr/>
          </a:p>
        </p:txBody>
      </p:sp>
      <p:sp>
        <p:nvSpPr>
          <p:cNvPr id="265" name="object 265"/>
          <p:cNvSpPr/>
          <p:nvPr/>
        </p:nvSpPr>
        <p:spPr>
          <a:xfrm>
            <a:off x="4495774" y="1353912"/>
            <a:ext cx="109820" cy="197954"/>
          </a:xfrm>
          <a:prstGeom prst="rect">
            <a:avLst/>
          </a:prstGeom>
          <a:blipFill>
            <a:blip r:embed="rId6" cstate="print"/>
            <a:stretch>
              <a:fillRect/>
            </a:stretch>
          </a:blipFill>
        </p:spPr>
        <p:txBody>
          <a:bodyPr wrap="square" lIns="0" tIns="0" rIns="0" bIns="0" rtlCol="0"/>
          <a:lstStyle/>
          <a:p>
            <a:endParaRPr/>
          </a:p>
        </p:txBody>
      </p:sp>
      <p:sp>
        <p:nvSpPr>
          <p:cNvPr id="266" name="object 266"/>
          <p:cNvSpPr/>
          <p:nvPr/>
        </p:nvSpPr>
        <p:spPr>
          <a:xfrm>
            <a:off x="4916850" y="941729"/>
            <a:ext cx="39370" cy="163195"/>
          </a:xfrm>
          <a:custGeom>
            <a:avLst/>
            <a:gdLst/>
            <a:ahLst/>
            <a:cxnLst/>
            <a:rect l="l" t="t" r="r" b="b"/>
            <a:pathLst>
              <a:path w="39370" h="163194">
                <a:moveTo>
                  <a:pt x="4622" y="23495"/>
                </a:moveTo>
                <a:lnTo>
                  <a:pt x="0" y="137261"/>
                </a:lnTo>
                <a:lnTo>
                  <a:pt x="0" y="155270"/>
                </a:lnTo>
                <a:lnTo>
                  <a:pt x="37706" y="162763"/>
                </a:lnTo>
                <a:lnTo>
                  <a:pt x="38950" y="0"/>
                </a:lnTo>
              </a:path>
            </a:pathLst>
          </a:custGeom>
          <a:ln w="6286">
            <a:solidFill>
              <a:srgbClr val="231F20"/>
            </a:solidFill>
          </a:ln>
        </p:spPr>
        <p:txBody>
          <a:bodyPr wrap="square" lIns="0" tIns="0" rIns="0" bIns="0" rtlCol="0"/>
          <a:lstStyle/>
          <a:p>
            <a:endParaRPr/>
          </a:p>
        </p:txBody>
      </p:sp>
      <p:sp>
        <p:nvSpPr>
          <p:cNvPr id="267" name="object 267"/>
          <p:cNvSpPr/>
          <p:nvPr/>
        </p:nvSpPr>
        <p:spPr>
          <a:xfrm>
            <a:off x="4949416" y="1104496"/>
            <a:ext cx="0" cy="24765"/>
          </a:xfrm>
          <a:custGeom>
            <a:avLst/>
            <a:gdLst/>
            <a:ahLst/>
            <a:cxnLst/>
            <a:rect l="l" t="t" r="r" b="b"/>
            <a:pathLst>
              <a:path h="24765">
                <a:moveTo>
                  <a:pt x="0" y="0"/>
                </a:moveTo>
                <a:lnTo>
                  <a:pt x="0" y="24752"/>
                </a:lnTo>
              </a:path>
            </a:pathLst>
          </a:custGeom>
          <a:ln w="6286">
            <a:solidFill>
              <a:srgbClr val="231F20"/>
            </a:solidFill>
          </a:ln>
        </p:spPr>
        <p:txBody>
          <a:bodyPr wrap="square" lIns="0" tIns="0" rIns="0" bIns="0" rtlCol="0"/>
          <a:lstStyle/>
          <a:p>
            <a:endParaRPr/>
          </a:p>
        </p:txBody>
      </p:sp>
      <p:sp>
        <p:nvSpPr>
          <p:cNvPr id="268" name="object 268"/>
          <p:cNvSpPr/>
          <p:nvPr/>
        </p:nvSpPr>
        <p:spPr>
          <a:xfrm>
            <a:off x="4984700" y="1128754"/>
            <a:ext cx="139700" cy="24130"/>
          </a:xfrm>
          <a:custGeom>
            <a:avLst/>
            <a:gdLst/>
            <a:ahLst/>
            <a:cxnLst/>
            <a:rect l="l" t="t" r="r" b="b"/>
            <a:pathLst>
              <a:path w="139700" h="24130">
                <a:moveTo>
                  <a:pt x="0" y="8496"/>
                </a:moveTo>
                <a:lnTo>
                  <a:pt x="2451" y="0"/>
                </a:lnTo>
                <a:lnTo>
                  <a:pt x="12268" y="495"/>
                </a:lnTo>
                <a:lnTo>
                  <a:pt x="35842" y="2734"/>
                </a:lnTo>
                <a:lnTo>
                  <a:pt x="78171" y="7177"/>
                </a:lnTo>
                <a:lnTo>
                  <a:pt x="118667" y="11527"/>
                </a:lnTo>
                <a:lnTo>
                  <a:pt x="136740" y="13487"/>
                </a:lnTo>
                <a:lnTo>
                  <a:pt x="138722" y="14985"/>
                </a:lnTo>
                <a:lnTo>
                  <a:pt x="139192" y="23990"/>
                </a:lnTo>
              </a:path>
            </a:pathLst>
          </a:custGeom>
          <a:ln w="6286">
            <a:solidFill>
              <a:srgbClr val="231F20"/>
            </a:solidFill>
          </a:ln>
        </p:spPr>
        <p:txBody>
          <a:bodyPr wrap="square" lIns="0" tIns="0" rIns="0" bIns="0" rtlCol="0"/>
          <a:lstStyle/>
          <a:p>
            <a:endParaRPr/>
          </a:p>
        </p:txBody>
      </p:sp>
      <p:sp>
        <p:nvSpPr>
          <p:cNvPr id="269" name="object 269"/>
          <p:cNvSpPr/>
          <p:nvPr/>
        </p:nvSpPr>
        <p:spPr>
          <a:xfrm>
            <a:off x="4955802" y="1050732"/>
            <a:ext cx="373380" cy="71755"/>
          </a:xfrm>
          <a:custGeom>
            <a:avLst/>
            <a:gdLst/>
            <a:ahLst/>
            <a:cxnLst/>
            <a:rect l="l" t="t" r="r" b="b"/>
            <a:pathLst>
              <a:path w="373379" h="71755">
                <a:moveTo>
                  <a:pt x="0" y="0"/>
                </a:moveTo>
                <a:lnTo>
                  <a:pt x="25603" y="33518"/>
                </a:lnTo>
                <a:lnTo>
                  <a:pt x="69629" y="43140"/>
                </a:lnTo>
                <a:lnTo>
                  <a:pt x="123671" y="49401"/>
                </a:lnTo>
                <a:lnTo>
                  <a:pt x="191301" y="57078"/>
                </a:lnTo>
                <a:lnTo>
                  <a:pt x="258564" y="64462"/>
                </a:lnTo>
                <a:lnTo>
                  <a:pt x="311505" y="69843"/>
                </a:lnTo>
                <a:lnTo>
                  <a:pt x="336169" y="71513"/>
                </a:lnTo>
                <a:lnTo>
                  <a:pt x="345701" y="68656"/>
                </a:lnTo>
                <a:lnTo>
                  <a:pt x="355831" y="62891"/>
                </a:lnTo>
                <a:lnTo>
                  <a:pt x="365319" y="55063"/>
                </a:lnTo>
                <a:lnTo>
                  <a:pt x="372922" y="46012"/>
                </a:lnTo>
              </a:path>
            </a:pathLst>
          </a:custGeom>
          <a:ln w="6286">
            <a:solidFill>
              <a:srgbClr val="231F20"/>
            </a:solidFill>
          </a:ln>
        </p:spPr>
        <p:txBody>
          <a:bodyPr wrap="square" lIns="0" tIns="0" rIns="0" bIns="0" rtlCol="0"/>
          <a:lstStyle/>
          <a:p>
            <a:endParaRPr/>
          </a:p>
        </p:txBody>
      </p:sp>
      <p:sp>
        <p:nvSpPr>
          <p:cNvPr id="270" name="object 270"/>
          <p:cNvSpPr/>
          <p:nvPr/>
        </p:nvSpPr>
        <p:spPr>
          <a:xfrm>
            <a:off x="4978947" y="929722"/>
            <a:ext cx="367030" cy="114300"/>
          </a:xfrm>
          <a:custGeom>
            <a:avLst/>
            <a:gdLst/>
            <a:ahLst/>
            <a:cxnLst/>
            <a:rect l="l" t="t" r="r" b="b"/>
            <a:pathLst>
              <a:path w="367029" h="114300">
                <a:moveTo>
                  <a:pt x="5753" y="0"/>
                </a:moveTo>
                <a:lnTo>
                  <a:pt x="1706" y="28795"/>
                </a:lnTo>
                <a:lnTo>
                  <a:pt x="0" y="44723"/>
                </a:lnTo>
                <a:lnTo>
                  <a:pt x="313" y="53478"/>
                </a:lnTo>
                <a:lnTo>
                  <a:pt x="22174" y="85509"/>
                </a:lnTo>
                <a:lnTo>
                  <a:pt x="122158" y="91505"/>
                </a:lnTo>
                <a:lnTo>
                  <a:pt x="195238" y="96472"/>
                </a:lnTo>
                <a:lnTo>
                  <a:pt x="248602" y="102006"/>
                </a:lnTo>
                <a:lnTo>
                  <a:pt x="283069" y="107050"/>
                </a:lnTo>
                <a:lnTo>
                  <a:pt x="313750" y="110828"/>
                </a:lnTo>
                <a:lnTo>
                  <a:pt x="335749" y="113198"/>
                </a:lnTo>
                <a:lnTo>
                  <a:pt x="344169" y="114020"/>
                </a:lnTo>
                <a:lnTo>
                  <a:pt x="348443" y="108545"/>
                </a:lnTo>
                <a:lnTo>
                  <a:pt x="350786" y="103984"/>
                </a:lnTo>
                <a:lnTo>
                  <a:pt x="352024" y="97875"/>
                </a:lnTo>
                <a:lnTo>
                  <a:pt x="352983" y="87757"/>
                </a:lnTo>
                <a:lnTo>
                  <a:pt x="353136" y="72228"/>
                </a:lnTo>
                <a:lnTo>
                  <a:pt x="352785" y="54406"/>
                </a:lnTo>
                <a:lnTo>
                  <a:pt x="354003" y="38633"/>
                </a:lnTo>
                <a:lnTo>
                  <a:pt x="358863" y="29248"/>
                </a:lnTo>
                <a:lnTo>
                  <a:pt x="367017" y="24003"/>
                </a:lnTo>
                <a:lnTo>
                  <a:pt x="366941" y="8001"/>
                </a:lnTo>
              </a:path>
            </a:pathLst>
          </a:custGeom>
          <a:ln w="6286">
            <a:solidFill>
              <a:srgbClr val="231F20"/>
            </a:solidFill>
          </a:ln>
        </p:spPr>
        <p:txBody>
          <a:bodyPr wrap="square" lIns="0" tIns="0" rIns="0" bIns="0" rtlCol="0"/>
          <a:lstStyle/>
          <a:p>
            <a:endParaRPr/>
          </a:p>
        </p:txBody>
      </p:sp>
      <p:sp>
        <p:nvSpPr>
          <p:cNvPr id="271" name="object 271"/>
          <p:cNvSpPr/>
          <p:nvPr/>
        </p:nvSpPr>
        <p:spPr>
          <a:xfrm>
            <a:off x="5319976" y="951419"/>
            <a:ext cx="72186" cy="199476"/>
          </a:xfrm>
          <a:prstGeom prst="rect">
            <a:avLst/>
          </a:prstGeom>
          <a:blipFill>
            <a:blip r:embed="rId7" cstate="print"/>
            <a:stretch>
              <a:fillRect/>
            </a:stretch>
          </a:blipFill>
        </p:spPr>
        <p:txBody>
          <a:bodyPr wrap="square" lIns="0" tIns="0" rIns="0" bIns="0" rtlCol="0"/>
          <a:lstStyle/>
          <a:p>
            <a:endParaRPr/>
          </a:p>
        </p:txBody>
      </p:sp>
      <p:sp>
        <p:nvSpPr>
          <p:cNvPr id="272" name="object 272"/>
          <p:cNvSpPr/>
          <p:nvPr/>
        </p:nvSpPr>
        <p:spPr>
          <a:xfrm>
            <a:off x="4879767" y="971729"/>
            <a:ext cx="554355" cy="628650"/>
          </a:xfrm>
          <a:custGeom>
            <a:avLst/>
            <a:gdLst/>
            <a:ahLst/>
            <a:cxnLst/>
            <a:rect l="l" t="t" r="r" b="b"/>
            <a:pathLst>
              <a:path w="554354" h="628650">
                <a:moveTo>
                  <a:pt x="515140" y="0"/>
                </a:moveTo>
                <a:lnTo>
                  <a:pt x="529109" y="43551"/>
                </a:lnTo>
                <a:lnTo>
                  <a:pt x="541254" y="100841"/>
                </a:lnTo>
                <a:lnTo>
                  <a:pt x="545036" y="141020"/>
                </a:lnTo>
                <a:lnTo>
                  <a:pt x="549456" y="190482"/>
                </a:lnTo>
                <a:lnTo>
                  <a:pt x="552921" y="239336"/>
                </a:lnTo>
                <a:lnTo>
                  <a:pt x="553906" y="290159"/>
                </a:lnTo>
                <a:lnTo>
                  <a:pt x="550890" y="345528"/>
                </a:lnTo>
                <a:lnTo>
                  <a:pt x="543780" y="393315"/>
                </a:lnTo>
                <a:lnTo>
                  <a:pt x="530853" y="448950"/>
                </a:lnTo>
                <a:lnTo>
                  <a:pt x="513102" y="504746"/>
                </a:lnTo>
                <a:lnTo>
                  <a:pt x="491519" y="553013"/>
                </a:lnTo>
                <a:lnTo>
                  <a:pt x="467096" y="586066"/>
                </a:lnTo>
                <a:lnTo>
                  <a:pt x="419442" y="610385"/>
                </a:lnTo>
                <a:lnTo>
                  <a:pt x="393106" y="615569"/>
                </a:lnTo>
                <a:lnTo>
                  <a:pt x="382563" y="620527"/>
                </a:lnTo>
                <a:lnTo>
                  <a:pt x="374964" y="623325"/>
                </a:lnTo>
                <a:lnTo>
                  <a:pt x="366631" y="624995"/>
                </a:lnTo>
                <a:lnTo>
                  <a:pt x="353888" y="626567"/>
                </a:lnTo>
                <a:lnTo>
                  <a:pt x="328847" y="628153"/>
                </a:lnTo>
                <a:lnTo>
                  <a:pt x="285264" y="628083"/>
                </a:lnTo>
                <a:lnTo>
                  <a:pt x="231660" y="623620"/>
                </a:lnTo>
                <a:lnTo>
                  <a:pt x="176553" y="612025"/>
                </a:lnTo>
                <a:lnTo>
                  <a:pt x="128463" y="590562"/>
                </a:lnTo>
                <a:lnTo>
                  <a:pt x="120627" y="583057"/>
                </a:lnTo>
                <a:lnTo>
                  <a:pt x="119154" y="573557"/>
                </a:lnTo>
                <a:lnTo>
                  <a:pt x="86626" y="552498"/>
                </a:lnTo>
                <a:lnTo>
                  <a:pt x="68433" y="534384"/>
                </a:lnTo>
                <a:lnTo>
                  <a:pt x="57961" y="509231"/>
                </a:lnTo>
                <a:lnTo>
                  <a:pt x="48593" y="467055"/>
                </a:lnTo>
                <a:lnTo>
                  <a:pt x="40084" y="454638"/>
                </a:lnTo>
                <a:lnTo>
                  <a:pt x="35766" y="442687"/>
                </a:lnTo>
                <a:lnTo>
                  <a:pt x="34305" y="424167"/>
                </a:lnTo>
                <a:lnTo>
                  <a:pt x="34369" y="392049"/>
                </a:lnTo>
                <a:lnTo>
                  <a:pt x="29530" y="374772"/>
                </a:lnTo>
                <a:lnTo>
                  <a:pt x="26946" y="362656"/>
                </a:lnTo>
                <a:lnTo>
                  <a:pt x="25743" y="349981"/>
                </a:lnTo>
                <a:lnTo>
                  <a:pt x="25047" y="331025"/>
                </a:lnTo>
                <a:lnTo>
                  <a:pt x="11705" y="317741"/>
                </a:lnTo>
                <a:lnTo>
                  <a:pt x="4655" y="309094"/>
                </a:lnTo>
                <a:lnTo>
                  <a:pt x="1556" y="301287"/>
                </a:lnTo>
                <a:lnTo>
                  <a:pt x="66" y="290525"/>
                </a:lnTo>
                <a:lnTo>
                  <a:pt x="0" y="262146"/>
                </a:lnTo>
                <a:lnTo>
                  <a:pt x="1773" y="217260"/>
                </a:lnTo>
                <a:lnTo>
                  <a:pt x="3915" y="175748"/>
                </a:lnTo>
                <a:lnTo>
                  <a:pt x="11537" y="134850"/>
                </a:lnTo>
                <a:lnTo>
                  <a:pt x="24585" y="116369"/>
                </a:lnTo>
                <a:lnTo>
                  <a:pt x="37074" y="112001"/>
                </a:lnTo>
              </a:path>
            </a:pathLst>
          </a:custGeom>
          <a:ln w="6286">
            <a:solidFill>
              <a:srgbClr val="231F20"/>
            </a:solidFill>
          </a:ln>
        </p:spPr>
        <p:txBody>
          <a:bodyPr wrap="square" lIns="0" tIns="0" rIns="0" bIns="0" rtlCol="0"/>
          <a:lstStyle/>
          <a:p>
            <a:endParaRPr/>
          </a:p>
        </p:txBody>
      </p:sp>
      <p:sp>
        <p:nvSpPr>
          <p:cNvPr id="273" name="object 273"/>
          <p:cNvSpPr/>
          <p:nvPr/>
        </p:nvSpPr>
        <p:spPr>
          <a:xfrm>
            <a:off x="4919017" y="1098742"/>
            <a:ext cx="466725" cy="71755"/>
          </a:xfrm>
          <a:custGeom>
            <a:avLst/>
            <a:gdLst/>
            <a:ahLst/>
            <a:cxnLst/>
            <a:rect l="l" t="t" r="r" b="b"/>
            <a:pathLst>
              <a:path w="466725" h="71755">
                <a:moveTo>
                  <a:pt x="0" y="0"/>
                </a:moveTo>
                <a:lnTo>
                  <a:pt x="32854" y="32512"/>
                </a:lnTo>
                <a:lnTo>
                  <a:pt x="92799" y="40355"/>
                </a:lnTo>
                <a:lnTo>
                  <a:pt x="192670" y="51765"/>
                </a:lnTo>
                <a:lnTo>
                  <a:pt x="286384" y="62051"/>
                </a:lnTo>
                <a:lnTo>
                  <a:pt x="327863" y="66522"/>
                </a:lnTo>
                <a:lnTo>
                  <a:pt x="414845" y="70510"/>
                </a:lnTo>
                <a:lnTo>
                  <a:pt x="439235" y="71469"/>
                </a:lnTo>
                <a:lnTo>
                  <a:pt x="452753" y="68845"/>
                </a:lnTo>
                <a:lnTo>
                  <a:pt x="460249" y="59989"/>
                </a:lnTo>
                <a:lnTo>
                  <a:pt x="466572" y="42252"/>
                </a:lnTo>
              </a:path>
            </a:pathLst>
          </a:custGeom>
          <a:ln w="6286">
            <a:solidFill>
              <a:srgbClr val="231F20"/>
            </a:solidFill>
          </a:ln>
        </p:spPr>
        <p:txBody>
          <a:bodyPr wrap="square" lIns="0" tIns="0" rIns="0" bIns="0" rtlCol="0"/>
          <a:lstStyle/>
          <a:p>
            <a:endParaRPr/>
          </a:p>
        </p:txBody>
      </p:sp>
      <p:sp>
        <p:nvSpPr>
          <p:cNvPr id="274" name="object 274"/>
          <p:cNvSpPr/>
          <p:nvPr/>
        </p:nvSpPr>
        <p:spPr>
          <a:xfrm>
            <a:off x="5158808" y="1147727"/>
            <a:ext cx="135890" cy="20320"/>
          </a:xfrm>
          <a:custGeom>
            <a:avLst/>
            <a:gdLst/>
            <a:ahLst/>
            <a:cxnLst/>
            <a:rect l="l" t="t" r="r" b="b"/>
            <a:pathLst>
              <a:path w="135889" h="20319">
                <a:moveTo>
                  <a:pt x="1422" y="8127"/>
                </a:moveTo>
                <a:lnTo>
                  <a:pt x="0" y="0"/>
                </a:lnTo>
                <a:lnTo>
                  <a:pt x="6731" y="25"/>
                </a:lnTo>
                <a:lnTo>
                  <a:pt x="28025" y="2120"/>
                </a:lnTo>
                <a:lnTo>
                  <a:pt x="70080" y="6716"/>
                </a:lnTo>
                <a:lnTo>
                  <a:pt x="111213" y="11310"/>
                </a:lnTo>
                <a:lnTo>
                  <a:pt x="129743" y="13398"/>
                </a:lnTo>
                <a:lnTo>
                  <a:pt x="134137" y="13893"/>
                </a:lnTo>
                <a:lnTo>
                  <a:pt x="135610" y="19710"/>
                </a:lnTo>
              </a:path>
            </a:pathLst>
          </a:custGeom>
          <a:ln w="6286">
            <a:solidFill>
              <a:srgbClr val="231F20"/>
            </a:solidFill>
          </a:ln>
        </p:spPr>
        <p:txBody>
          <a:bodyPr wrap="square" lIns="0" tIns="0" rIns="0" bIns="0" rtlCol="0"/>
          <a:lstStyle/>
          <a:p>
            <a:endParaRPr/>
          </a:p>
        </p:txBody>
      </p:sp>
      <p:sp>
        <p:nvSpPr>
          <p:cNvPr id="275" name="object 275"/>
          <p:cNvSpPr/>
          <p:nvPr/>
        </p:nvSpPr>
        <p:spPr>
          <a:xfrm>
            <a:off x="4879577" y="1241982"/>
            <a:ext cx="119380" cy="303530"/>
          </a:xfrm>
          <a:custGeom>
            <a:avLst/>
            <a:gdLst/>
            <a:ahLst/>
            <a:cxnLst/>
            <a:rect l="l" t="t" r="r" b="b"/>
            <a:pathLst>
              <a:path w="119379" h="303530">
                <a:moveTo>
                  <a:pt x="0" y="0"/>
                </a:moveTo>
                <a:lnTo>
                  <a:pt x="5115" y="10876"/>
                </a:lnTo>
                <a:lnTo>
                  <a:pt x="9680" y="17526"/>
                </a:lnTo>
                <a:lnTo>
                  <a:pt x="16269" y="22670"/>
                </a:lnTo>
                <a:lnTo>
                  <a:pt x="27457" y="29032"/>
                </a:lnTo>
                <a:lnTo>
                  <a:pt x="46790" y="42627"/>
                </a:lnTo>
                <a:lnTo>
                  <a:pt x="93092" y="88100"/>
                </a:lnTo>
                <a:lnTo>
                  <a:pt x="109928" y="149735"/>
                </a:lnTo>
                <a:lnTo>
                  <a:pt x="114530" y="215299"/>
                </a:lnTo>
                <a:lnTo>
                  <a:pt x="117982" y="276363"/>
                </a:lnTo>
                <a:lnTo>
                  <a:pt x="119341" y="303301"/>
                </a:lnTo>
              </a:path>
            </a:pathLst>
          </a:custGeom>
          <a:ln w="6286">
            <a:solidFill>
              <a:srgbClr val="231F20"/>
            </a:solidFill>
          </a:ln>
        </p:spPr>
        <p:txBody>
          <a:bodyPr wrap="square" lIns="0" tIns="0" rIns="0" bIns="0" rtlCol="0"/>
          <a:lstStyle/>
          <a:p>
            <a:endParaRPr/>
          </a:p>
        </p:txBody>
      </p:sp>
      <p:sp>
        <p:nvSpPr>
          <p:cNvPr id="276" name="object 276"/>
          <p:cNvSpPr/>
          <p:nvPr/>
        </p:nvSpPr>
        <p:spPr>
          <a:xfrm>
            <a:off x="5249487" y="1262784"/>
            <a:ext cx="184785" cy="332105"/>
          </a:xfrm>
          <a:custGeom>
            <a:avLst/>
            <a:gdLst/>
            <a:ahLst/>
            <a:cxnLst/>
            <a:rect l="l" t="t" r="r" b="b"/>
            <a:pathLst>
              <a:path w="184785" h="332105">
                <a:moveTo>
                  <a:pt x="2247" y="331977"/>
                </a:moveTo>
                <a:lnTo>
                  <a:pt x="561" y="324493"/>
                </a:lnTo>
                <a:lnTo>
                  <a:pt x="0" y="316014"/>
                </a:lnTo>
                <a:lnTo>
                  <a:pt x="561" y="301152"/>
                </a:lnTo>
                <a:lnTo>
                  <a:pt x="5597" y="232769"/>
                </a:lnTo>
                <a:lnTo>
                  <a:pt x="10031" y="185526"/>
                </a:lnTo>
                <a:lnTo>
                  <a:pt x="13901" y="146862"/>
                </a:lnTo>
                <a:lnTo>
                  <a:pt x="25151" y="107450"/>
                </a:lnTo>
                <a:lnTo>
                  <a:pt x="73634" y="77241"/>
                </a:lnTo>
                <a:lnTo>
                  <a:pt x="107479" y="65070"/>
                </a:lnTo>
                <a:lnTo>
                  <a:pt x="141133" y="48474"/>
                </a:lnTo>
                <a:lnTo>
                  <a:pt x="168669" y="26951"/>
                </a:lnTo>
                <a:lnTo>
                  <a:pt x="184162" y="0"/>
                </a:lnTo>
              </a:path>
            </a:pathLst>
          </a:custGeom>
          <a:ln w="6286">
            <a:solidFill>
              <a:srgbClr val="231F20"/>
            </a:solidFill>
          </a:ln>
        </p:spPr>
        <p:txBody>
          <a:bodyPr wrap="square" lIns="0" tIns="0" rIns="0" bIns="0" rtlCol="0"/>
          <a:lstStyle/>
          <a:p>
            <a:endParaRPr/>
          </a:p>
        </p:txBody>
      </p:sp>
      <p:sp>
        <p:nvSpPr>
          <p:cNvPr id="277" name="object 277"/>
          <p:cNvSpPr/>
          <p:nvPr/>
        </p:nvSpPr>
        <p:spPr>
          <a:xfrm>
            <a:off x="5247624" y="1322635"/>
            <a:ext cx="126605" cy="270026"/>
          </a:xfrm>
          <a:prstGeom prst="rect">
            <a:avLst/>
          </a:prstGeom>
          <a:blipFill>
            <a:blip r:embed="rId8" cstate="print"/>
            <a:stretch>
              <a:fillRect/>
            </a:stretch>
          </a:blipFill>
        </p:spPr>
        <p:txBody>
          <a:bodyPr wrap="square" lIns="0" tIns="0" rIns="0" bIns="0" rtlCol="0"/>
          <a:lstStyle/>
          <a:p>
            <a:endParaRPr/>
          </a:p>
        </p:txBody>
      </p:sp>
      <p:sp>
        <p:nvSpPr>
          <p:cNvPr id="278" name="object 278"/>
          <p:cNvSpPr/>
          <p:nvPr/>
        </p:nvSpPr>
        <p:spPr>
          <a:xfrm>
            <a:off x="4910988" y="1282824"/>
            <a:ext cx="84710" cy="181104"/>
          </a:xfrm>
          <a:prstGeom prst="rect">
            <a:avLst/>
          </a:prstGeom>
          <a:blipFill>
            <a:blip r:embed="rId9" cstate="print"/>
            <a:stretch>
              <a:fillRect/>
            </a:stretch>
          </a:blipFill>
        </p:spPr>
        <p:txBody>
          <a:bodyPr wrap="square" lIns="0" tIns="0" rIns="0" bIns="0" rtlCol="0"/>
          <a:lstStyle/>
          <a:p>
            <a:endParaRPr/>
          </a:p>
        </p:txBody>
      </p:sp>
      <p:sp>
        <p:nvSpPr>
          <p:cNvPr id="279" name="object 279"/>
          <p:cNvSpPr/>
          <p:nvPr/>
        </p:nvSpPr>
        <p:spPr>
          <a:xfrm>
            <a:off x="4959991" y="938597"/>
            <a:ext cx="93054" cy="115683"/>
          </a:xfrm>
          <a:prstGeom prst="rect">
            <a:avLst/>
          </a:prstGeom>
          <a:blipFill>
            <a:blip r:embed="rId10" cstate="print"/>
            <a:stretch>
              <a:fillRect/>
            </a:stretch>
          </a:blipFill>
        </p:spPr>
        <p:txBody>
          <a:bodyPr wrap="square" lIns="0" tIns="0" rIns="0" bIns="0" rtlCol="0"/>
          <a:lstStyle/>
          <a:p>
            <a:endParaRPr/>
          </a:p>
        </p:txBody>
      </p:sp>
      <p:sp>
        <p:nvSpPr>
          <p:cNvPr id="280" name="object 280"/>
          <p:cNvSpPr/>
          <p:nvPr/>
        </p:nvSpPr>
        <p:spPr>
          <a:xfrm>
            <a:off x="4968490" y="1004472"/>
            <a:ext cx="363855" cy="91440"/>
          </a:xfrm>
          <a:custGeom>
            <a:avLst/>
            <a:gdLst/>
            <a:ahLst/>
            <a:cxnLst/>
            <a:rect l="l" t="t" r="r" b="b"/>
            <a:pathLst>
              <a:path w="363854" h="91440">
                <a:moveTo>
                  <a:pt x="0" y="0"/>
                </a:moveTo>
                <a:lnTo>
                  <a:pt x="19624" y="34967"/>
                </a:lnTo>
                <a:lnTo>
                  <a:pt x="56550" y="59352"/>
                </a:lnTo>
                <a:lnTo>
                  <a:pt x="96106" y="64282"/>
                </a:lnTo>
                <a:lnTo>
                  <a:pt x="140866" y="68944"/>
                </a:lnTo>
                <a:lnTo>
                  <a:pt x="149009" y="69773"/>
                </a:lnTo>
                <a:lnTo>
                  <a:pt x="273024" y="84277"/>
                </a:lnTo>
                <a:lnTo>
                  <a:pt x="308838" y="88848"/>
                </a:lnTo>
                <a:lnTo>
                  <a:pt x="328075" y="90839"/>
                </a:lnTo>
                <a:lnTo>
                  <a:pt x="337307" y="90674"/>
                </a:lnTo>
                <a:lnTo>
                  <a:pt x="343103" y="88773"/>
                </a:lnTo>
                <a:lnTo>
                  <a:pt x="349777" y="84403"/>
                </a:lnTo>
                <a:lnTo>
                  <a:pt x="356336" y="78206"/>
                </a:lnTo>
                <a:lnTo>
                  <a:pt x="361334" y="72667"/>
                </a:lnTo>
                <a:lnTo>
                  <a:pt x="363321" y="70269"/>
                </a:lnTo>
              </a:path>
            </a:pathLst>
          </a:custGeom>
          <a:ln w="6286">
            <a:solidFill>
              <a:srgbClr val="231F20"/>
            </a:solidFill>
          </a:ln>
        </p:spPr>
        <p:txBody>
          <a:bodyPr wrap="square" lIns="0" tIns="0" rIns="0" bIns="0" rtlCol="0"/>
          <a:lstStyle/>
          <a:p>
            <a:endParaRPr/>
          </a:p>
        </p:txBody>
      </p:sp>
      <p:sp>
        <p:nvSpPr>
          <p:cNvPr id="281" name="object 281"/>
          <p:cNvSpPr/>
          <p:nvPr/>
        </p:nvSpPr>
        <p:spPr>
          <a:xfrm>
            <a:off x="5118007" y="1021079"/>
            <a:ext cx="101760" cy="65439"/>
          </a:xfrm>
          <a:prstGeom prst="rect">
            <a:avLst/>
          </a:prstGeom>
          <a:blipFill>
            <a:blip r:embed="rId11" cstate="print"/>
            <a:stretch>
              <a:fillRect/>
            </a:stretch>
          </a:blipFill>
        </p:spPr>
        <p:txBody>
          <a:bodyPr wrap="square" lIns="0" tIns="0" rIns="0" bIns="0" rtlCol="0"/>
          <a:lstStyle/>
          <a:p>
            <a:endParaRPr/>
          </a:p>
        </p:txBody>
      </p:sp>
      <p:sp>
        <p:nvSpPr>
          <p:cNvPr id="282" name="object 282"/>
          <p:cNvSpPr/>
          <p:nvPr/>
        </p:nvSpPr>
        <p:spPr>
          <a:xfrm>
            <a:off x="5056106" y="1380955"/>
            <a:ext cx="130708" cy="131940"/>
          </a:xfrm>
          <a:prstGeom prst="rect">
            <a:avLst/>
          </a:prstGeom>
          <a:blipFill>
            <a:blip r:embed="rId12" cstate="print"/>
            <a:stretch>
              <a:fillRect/>
            </a:stretch>
          </a:blipFill>
        </p:spPr>
        <p:txBody>
          <a:bodyPr wrap="square" lIns="0" tIns="0" rIns="0" bIns="0" rtlCol="0"/>
          <a:lstStyle/>
          <a:p>
            <a:endParaRPr/>
          </a:p>
        </p:txBody>
      </p:sp>
      <p:sp>
        <p:nvSpPr>
          <p:cNvPr id="283" name="object 283"/>
          <p:cNvSpPr/>
          <p:nvPr/>
        </p:nvSpPr>
        <p:spPr>
          <a:xfrm>
            <a:off x="5817052" y="887468"/>
            <a:ext cx="329565" cy="194310"/>
          </a:xfrm>
          <a:custGeom>
            <a:avLst/>
            <a:gdLst/>
            <a:ahLst/>
            <a:cxnLst/>
            <a:rect l="l" t="t" r="r" b="b"/>
            <a:pathLst>
              <a:path w="329564" h="194309">
                <a:moveTo>
                  <a:pt x="8242" y="3936"/>
                </a:moveTo>
                <a:lnTo>
                  <a:pt x="0" y="147205"/>
                </a:lnTo>
                <a:lnTo>
                  <a:pt x="2997" y="165963"/>
                </a:lnTo>
                <a:lnTo>
                  <a:pt x="67537" y="171249"/>
                </a:lnTo>
                <a:lnTo>
                  <a:pt x="169043" y="180500"/>
                </a:lnTo>
                <a:lnTo>
                  <a:pt x="268158" y="189610"/>
                </a:lnTo>
                <a:lnTo>
                  <a:pt x="312775" y="193725"/>
                </a:lnTo>
                <a:lnTo>
                  <a:pt x="313197" y="180906"/>
                </a:lnTo>
                <a:lnTo>
                  <a:pt x="313337" y="172804"/>
                </a:lnTo>
                <a:lnTo>
                  <a:pt x="313197" y="165970"/>
                </a:lnTo>
                <a:lnTo>
                  <a:pt x="312775" y="156959"/>
                </a:lnTo>
                <a:lnTo>
                  <a:pt x="313796" y="143446"/>
                </a:lnTo>
                <a:lnTo>
                  <a:pt x="316996" y="127049"/>
                </a:lnTo>
                <a:lnTo>
                  <a:pt x="320899" y="110230"/>
                </a:lnTo>
                <a:lnTo>
                  <a:pt x="324027" y="95453"/>
                </a:lnTo>
                <a:lnTo>
                  <a:pt x="326111" y="73262"/>
                </a:lnTo>
                <a:lnTo>
                  <a:pt x="327774" y="41259"/>
                </a:lnTo>
                <a:lnTo>
                  <a:pt x="328874" y="12489"/>
                </a:lnTo>
                <a:lnTo>
                  <a:pt x="329272" y="0"/>
                </a:lnTo>
              </a:path>
            </a:pathLst>
          </a:custGeom>
          <a:ln w="6350">
            <a:solidFill>
              <a:srgbClr val="231F20"/>
            </a:solidFill>
          </a:ln>
        </p:spPr>
        <p:txBody>
          <a:bodyPr wrap="square" lIns="0" tIns="0" rIns="0" bIns="0" rtlCol="0"/>
          <a:lstStyle/>
          <a:p>
            <a:endParaRPr/>
          </a:p>
        </p:txBody>
      </p:sp>
      <p:sp>
        <p:nvSpPr>
          <p:cNvPr id="284" name="object 284"/>
          <p:cNvSpPr/>
          <p:nvPr/>
        </p:nvSpPr>
        <p:spPr>
          <a:xfrm>
            <a:off x="6156083" y="887474"/>
            <a:ext cx="5080" cy="88265"/>
          </a:xfrm>
          <a:custGeom>
            <a:avLst/>
            <a:gdLst/>
            <a:ahLst/>
            <a:cxnLst/>
            <a:rect l="l" t="t" r="r" b="b"/>
            <a:pathLst>
              <a:path w="5079" h="88265">
                <a:moveTo>
                  <a:pt x="4495" y="0"/>
                </a:moveTo>
                <a:lnTo>
                  <a:pt x="3582" y="39450"/>
                </a:lnTo>
                <a:lnTo>
                  <a:pt x="2809" y="61761"/>
                </a:lnTo>
                <a:lnTo>
                  <a:pt x="1756" y="75179"/>
                </a:lnTo>
                <a:lnTo>
                  <a:pt x="0" y="87947"/>
                </a:lnTo>
              </a:path>
            </a:pathLst>
          </a:custGeom>
          <a:ln w="6350">
            <a:solidFill>
              <a:srgbClr val="231F20"/>
            </a:solidFill>
          </a:ln>
        </p:spPr>
        <p:txBody>
          <a:bodyPr wrap="square" lIns="0" tIns="0" rIns="0" bIns="0" rtlCol="0"/>
          <a:lstStyle/>
          <a:p>
            <a:endParaRPr/>
          </a:p>
        </p:txBody>
      </p:sp>
      <p:sp>
        <p:nvSpPr>
          <p:cNvPr id="285" name="object 285"/>
          <p:cNvSpPr/>
          <p:nvPr/>
        </p:nvSpPr>
        <p:spPr>
          <a:xfrm>
            <a:off x="5732841" y="944444"/>
            <a:ext cx="507365" cy="698500"/>
          </a:xfrm>
          <a:custGeom>
            <a:avLst/>
            <a:gdLst/>
            <a:ahLst/>
            <a:cxnLst/>
            <a:rect l="l" t="t" r="r" b="b"/>
            <a:pathLst>
              <a:path w="507364" h="698500">
                <a:moveTo>
                  <a:pt x="413487" y="36977"/>
                </a:moveTo>
                <a:lnTo>
                  <a:pt x="419302" y="31912"/>
                </a:lnTo>
                <a:lnTo>
                  <a:pt x="423427" y="30223"/>
                </a:lnTo>
                <a:lnTo>
                  <a:pt x="427830" y="31912"/>
                </a:lnTo>
                <a:lnTo>
                  <a:pt x="459145" y="68869"/>
                </a:lnTo>
                <a:lnTo>
                  <a:pt x="485496" y="136748"/>
                </a:lnTo>
                <a:lnTo>
                  <a:pt x="495211" y="180035"/>
                </a:lnTo>
                <a:lnTo>
                  <a:pt x="503027" y="227123"/>
                </a:lnTo>
                <a:lnTo>
                  <a:pt x="507326" y="282089"/>
                </a:lnTo>
                <a:lnTo>
                  <a:pt x="506489" y="349016"/>
                </a:lnTo>
                <a:lnTo>
                  <a:pt x="501141" y="407743"/>
                </a:lnTo>
                <a:lnTo>
                  <a:pt x="491580" y="463483"/>
                </a:lnTo>
                <a:lnTo>
                  <a:pt x="478093" y="513788"/>
                </a:lnTo>
                <a:lnTo>
                  <a:pt x="460966" y="556208"/>
                </a:lnTo>
                <a:lnTo>
                  <a:pt x="413381" y="611339"/>
                </a:lnTo>
                <a:lnTo>
                  <a:pt x="372675" y="619725"/>
                </a:lnTo>
                <a:lnTo>
                  <a:pt x="366243" y="618294"/>
                </a:lnTo>
                <a:lnTo>
                  <a:pt x="350416" y="624846"/>
                </a:lnTo>
                <a:lnTo>
                  <a:pt x="296850" y="633272"/>
                </a:lnTo>
                <a:lnTo>
                  <a:pt x="271883" y="632754"/>
                </a:lnTo>
                <a:lnTo>
                  <a:pt x="243460" y="631806"/>
                </a:lnTo>
                <a:lnTo>
                  <a:pt x="229367" y="647733"/>
                </a:lnTo>
                <a:lnTo>
                  <a:pt x="214154" y="665157"/>
                </a:lnTo>
                <a:lnTo>
                  <a:pt x="199618" y="682409"/>
                </a:lnTo>
                <a:lnTo>
                  <a:pt x="187554" y="697821"/>
                </a:lnTo>
                <a:lnTo>
                  <a:pt x="179721" y="698015"/>
                </a:lnTo>
                <a:lnTo>
                  <a:pt x="149624" y="658821"/>
                </a:lnTo>
                <a:lnTo>
                  <a:pt x="148197" y="610801"/>
                </a:lnTo>
                <a:lnTo>
                  <a:pt x="135901" y="605260"/>
                </a:lnTo>
                <a:lnTo>
                  <a:pt x="128601" y="600195"/>
                </a:lnTo>
                <a:lnTo>
                  <a:pt x="123415" y="592707"/>
                </a:lnTo>
                <a:lnTo>
                  <a:pt x="117463" y="579902"/>
                </a:lnTo>
                <a:lnTo>
                  <a:pt x="91008" y="558641"/>
                </a:lnTo>
                <a:lnTo>
                  <a:pt x="74708" y="535321"/>
                </a:lnTo>
                <a:lnTo>
                  <a:pt x="66467" y="516511"/>
                </a:lnTo>
                <a:lnTo>
                  <a:pt x="64186" y="508782"/>
                </a:lnTo>
                <a:lnTo>
                  <a:pt x="52045" y="485788"/>
                </a:lnTo>
                <a:lnTo>
                  <a:pt x="45735" y="471093"/>
                </a:lnTo>
                <a:lnTo>
                  <a:pt x="43218" y="458366"/>
                </a:lnTo>
                <a:lnTo>
                  <a:pt x="42457" y="441281"/>
                </a:lnTo>
                <a:lnTo>
                  <a:pt x="42474" y="415967"/>
                </a:lnTo>
                <a:lnTo>
                  <a:pt x="43243" y="388076"/>
                </a:lnTo>
                <a:lnTo>
                  <a:pt x="44152" y="365531"/>
                </a:lnTo>
                <a:lnTo>
                  <a:pt x="44590" y="356255"/>
                </a:lnTo>
                <a:lnTo>
                  <a:pt x="20620" y="344147"/>
                </a:lnTo>
                <a:lnTo>
                  <a:pt x="8084" y="334357"/>
                </a:lnTo>
                <a:lnTo>
                  <a:pt x="2892" y="321704"/>
                </a:lnTo>
                <a:lnTo>
                  <a:pt x="953" y="301010"/>
                </a:lnTo>
                <a:lnTo>
                  <a:pt x="0" y="271251"/>
                </a:lnTo>
                <a:lnTo>
                  <a:pt x="105" y="240157"/>
                </a:lnTo>
                <a:lnTo>
                  <a:pt x="4325" y="194247"/>
                </a:lnTo>
                <a:lnTo>
                  <a:pt x="27953" y="171990"/>
                </a:lnTo>
                <a:lnTo>
                  <a:pt x="33198" y="39885"/>
                </a:lnTo>
                <a:lnTo>
                  <a:pt x="47076" y="16112"/>
                </a:lnTo>
                <a:lnTo>
                  <a:pt x="57014" y="4057"/>
                </a:lnTo>
                <a:lnTo>
                  <a:pt x="67796" y="0"/>
                </a:lnTo>
                <a:lnTo>
                  <a:pt x="84202" y="223"/>
                </a:lnTo>
              </a:path>
            </a:pathLst>
          </a:custGeom>
          <a:ln w="6350">
            <a:solidFill>
              <a:srgbClr val="231F20"/>
            </a:solidFill>
          </a:ln>
        </p:spPr>
        <p:txBody>
          <a:bodyPr wrap="square" lIns="0" tIns="0" rIns="0" bIns="0" rtlCol="0"/>
          <a:lstStyle/>
          <a:p>
            <a:endParaRPr/>
          </a:p>
        </p:txBody>
      </p:sp>
      <p:sp>
        <p:nvSpPr>
          <p:cNvPr id="286" name="object 286"/>
          <p:cNvSpPr/>
          <p:nvPr/>
        </p:nvSpPr>
        <p:spPr>
          <a:xfrm>
            <a:off x="5760789" y="955912"/>
            <a:ext cx="34925" cy="175895"/>
          </a:xfrm>
          <a:custGeom>
            <a:avLst/>
            <a:gdLst/>
            <a:ahLst/>
            <a:cxnLst/>
            <a:rect l="l" t="t" r="r" b="b"/>
            <a:pathLst>
              <a:path w="34925" h="175894">
                <a:moveTo>
                  <a:pt x="0" y="160527"/>
                </a:moveTo>
                <a:lnTo>
                  <a:pt x="2247" y="171030"/>
                </a:lnTo>
                <a:lnTo>
                  <a:pt x="9753" y="173278"/>
                </a:lnTo>
                <a:lnTo>
                  <a:pt x="17246" y="175526"/>
                </a:lnTo>
                <a:lnTo>
                  <a:pt x="34505" y="173278"/>
                </a:lnTo>
                <a:lnTo>
                  <a:pt x="34505" y="0"/>
                </a:lnTo>
              </a:path>
            </a:pathLst>
          </a:custGeom>
          <a:ln w="6350">
            <a:solidFill>
              <a:srgbClr val="231F20"/>
            </a:solidFill>
          </a:ln>
        </p:spPr>
        <p:txBody>
          <a:bodyPr wrap="square" lIns="0" tIns="0" rIns="0" bIns="0" rtlCol="0"/>
          <a:lstStyle/>
          <a:p>
            <a:endParaRPr/>
          </a:p>
        </p:txBody>
      </p:sp>
      <p:sp>
        <p:nvSpPr>
          <p:cNvPr id="287" name="object 287"/>
          <p:cNvSpPr/>
          <p:nvPr/>
        </p:nvSpPr>
        <p:spPr>
          <a:xfrm>
            <a:off x="5766791" y="1133692"/>
            <a:ext cx="464184" cy="66675"/>
          </a:xfrm>
          <a:custGeom>
            <a:avLst/>
            <a:gdLst/>
            <a:ahLst/>
            <a:cxnLst/>
            <a:rect l="l" t="t" r="r" b="b"/>
            <a:pathLst>
              <a:path w="464185" h="66675">
                <a:moveTo>
                  <a:pt x="0" y="0"/>
                </a:moveTo>
                <a:lnTo>
                  <a:pt x="41249" y="28511"/>
                </a:lnTo>
                <a:lnTo>
                  <a:pt x="99934" y="35528"/>
                </a:lnTo>
                <a:lnTo>
                  <a:pt x="199050" y="45851"/>
                </a:lnTo>
                <a:lnTo>
                  <a:pt x="292398" y="55191"/>
                </a:lnTo>
                <a:lnTo>
                  <a:pt x="333781" y="59258"/>
                </a:lnTo>
                <a:lnTo>
                  <a:pt x="372929" y="66464"/>
                </a:lnTo>
                <a:lnTo>
                  <a:pt x="395979" y="65428"/>
                </a:lnTo>
                <a:lnTo>
                  <a:pt x="411934" y="53055"/>
                </a:lnTo>
                <a:lnTo>
                  <a:pt x="429793" y="26250"/>
                </a:lnTo>
                <a:lnTo>
                  <a:pt x="463892" y="26492"/>
                </a:lnTo>
              </a:path>
            </a:pathLst>
          </a:custGeom>
          <a:ln w="6350">
            <a:solidFill>
              <a:srgbClr val="231F20"/>
            </a:solidFill>
          </a:ln>
        </p:spPr>
        <p:txBody>
          <a:bodyPr wrap="square" lIns="0" tIns="0" rIns="0" bIns="0" rtlCol="0"/>
          <a:lstStyle/>
          <a:p>
            <a:endParaRPr/>
          </a:p>
        </p:txBody>
      </p:sp>
      <p:sp>
        <p:nvSpPr>
          <p:cNvPr id="288" name="object 288"/>
          <p:cNvSpPr/>
          <p:nvPr/>
        </p:nvSpPr>
        <p:spPr>
          <a:xfrm>
            <a:off x="5734921" y="1144854"/>
            <a:ext cx="499109" cy="70485"/>
          </a:xfrm>
          <a:custGeom>
            <a:avLst/>
            <a:gdLst/>
            <a:ahLst/>
            <a:cxnLst/>
            <a:rect l="l" t="t" r="r" b="b"/>
            <a:pathLst>
              <a:path w="499110" h="70484">
                <a:moveTo>
                  <a:pt x="926" y="0"/>
                </a:moveTo>
                <a:lnTo>
                  <a:pt x="43116" y="22593"/>
                </a:lnTo>
                <a:lnTo>
                  <a:pt x="120587" y="32623"/>
                </a:lnTo>
                <a:lnTo>
                  <a:pt x="247141" y="47372"/>
                </a:lnTo>
                <a:lnTo>
                  <a:pt x="365256" y="60714"/>
                </a:lnTo>
                <a:lnTo>
                  <a:pt x="417410" y="66522"/>
                </a:lnTo>
                <a:lnTo>
                  <a:pt x="440991" y="70033"/>
                </a:lnTo>
                <a:lnTo>
                  <a:pt x="457323" y="65414"/>
                </a:lnTo>
                <a:lnTo>
                  <a:pt x="474031" y="47455"/>
                </a:lnTo>
                <a:lnTo>
                  <a:pt x="498741" y="10947"/>
                </a:lnTo>
              </a:path>
            </a:pathLst>
          </a:custGeom>
          <a:ln w="6350">
            <a:solidFill>
              <a:srgbClr val="231F20"/>
            </a:solidFill>
          </a:ln>
        </p:spPr>
        <p:txBody>
          <a:bodyPr wrap="square" lIns="0" tIns="0" rIns="0" bIns="0" rtlCol="0"/>
          <a:lstStyle/>
          <a:p>
            <a:endParaRPr/>
          </a:p>
        </p:txBody>
      </p:sp>
      <p:sp>
        <p:nvSpPr>
          <p:cNvPr id="289" name="object 289"/>
          <p:cNvSpPr/>
          <p:nvPr/>
        </p:nvSpPr>
        <p:spPr>
          <a:xfrm>
            <a:off x="5795293" y="1087933"/>
            <a:ext cx="335280" cy="63500"/>
          </a:xfrm>
          <a:custGeom>
            <a:avLst/>
            <a:gdLst/>
            <a:ahLst/>
            <a:cxnLst/>
            <a:rect l="l" t="t" r="r" b="b"/>
            <a:pathLst>
              <a:path w="335279" h="63500">
                <a:moveTo>
                  <a:pt x="0" y="0"/>
                </a:moveTo>
                <a:lnTo>
                  <a:pt x="28498" y="31470"/>
                </a:lnTo>
                <a:lnTo>
                  <a:pt x="93690" y="42415"/>
                </a:lnTo>
                <a:lnTo>
                  <a:pt x="176649" y="50753"/>
                </a:lnTo>
                <a:lnTo>
                  <a:pt x="256233" y="58709"/>
                </a:lnTo>
                <a:lnTo>
                  <a:pt x="302745" y="63269"/>
                </a:lnTo>
                <a:lnTo>
                  <a:pt x="310862" y="61888"/>
                </a:lnTo>
                <a:lnTo>
                  <a:pt x="320168" y="56567"/>
                </a:lnTo>
                <a:lnTo>
                  <a:pt x="334683" y="45758"/>
                </a:lnTo>
              </a:path>
            </a:pathLst>
          </a:custGeom>
          <a:ln w="6350">
            <a:solidFill>
              <a:srgbClr val="231F20"/>
            </a:solidFill>
          </a:ln>
        </p:spPr>
        <p:txBody>
          <a:bodyPr wrap="square" lIns="0" tIns="0" rIns="0" bIns="0" rtlCol="0"/>
          <a:lstStyle/>
          <a:p>
            <a:endParaRPr/>
          </a:p>
        </p:txBody>
      </p:sp>
      <p:sp>
        <p:nvSpPr>
          <p:cNvPr id="290" name="object 290"/>
          <p:cNvSpPr/>
          <p:nvPr/>
        </p:nvSpPr>
        <p:spPr>
          <a:xfrm>
            <a:off x="5818316" y="1040197"/>
            <a:ext cx="311785" cy="87630"/>
          </a:xfrm>
          <a:custGeom>
            <a:avLst/>
            <a:gdLst/>
            <a:ahLst/>
            <a:cxnLst/>
            <a:rect l="l" t="t" r="r" b="b"/>
            <a:pathLst>
              <a:path w="311785" h="87630">
                <a:moveTo>
                  <a:pt x="181" y="0"/>
                </a:moveTo>
                <a:lnTo>
                  <a:pt x="13732" y="35750"/>
                </a:lnTo>
                <a:lnTo>
                  <a:pt x="46109" y="57256"/>
                </a:lnTo>
                <a:lnTo>
                  <a:pt x="103949" y="64391"/>
                </a:lnTo>
                <a:lnTo>
                  <a:pt x="185877" y="73161"/>
                </a:lnTo>
                <a:lnTo>
                  <a:pt x="264428" y="81650"/>
                </a:lnTo>
                <a:lnTo>
                  <a:pt x="299520" y="85458"/>
                </a:lnTo>
                <a:lnTo>
                  <a:pt x="303558" y="87579"/>
                </a:lnTo>
                <a:lnTo>
                  <a:pt x="311648" y="78905"/>
                </a:lnTo>
              </a:path>
            </a:pathLst>
          </a:custGeom>
          <a:ln w="6350">
            <a:solidFill>
              <a:srgbClr val="231F20"/>
            </a:solidFill>
          </a:ln>
        </p:spPr>
        <p:txBody>
          <a:bodyPr wrap="square" lIns="0" tIns="0" rIns="0" bIns="0" rtlCol="0"/>
          <a:lstStyle/>
          <a:p>
            <a:endParaRPr/>
          </a:p>
        </p:txBody>
      </p:sp>
      <p:sp>
        <p:nvSpPr>
          <p:cNvPr id="291" name="object 291"/>
          <p:cNvSpPr/>
          <p:nvPr/>
        </p:nvSpPr>
        <p:spPr>
          <a:xfrm>
            <a:off x="5949205" y="1064604"/>
            <a:ext cx="0" cy="43180"/>
          </a:xfrm>
          <a:custGeom>
            <a:avLst/>
            <a:gdLst/>
            <a:ahLst/>
            <a:cxnLst/>
            <a:rect l="l" t="t" r="r" b="b"/>
            <a:pathLst>
              <a:path h="43180">
                <a:moveTo>
                  <a:pt x="0" y="0"/>
                </a:moveTo>
                <a:lnTo>
                  <a:pt x="0" y="42824"/>
                </a:lnTo>
              </a:path>
            </a:pathLst>
          </a:custGeom>
          <a:ln w="6350">
            <a:solidFill>
              <a:srgbClr val="231F20"/>
            </a:solidFill>
          </a:ln>
        </p:spPr>
        <p:txBody>
          <a:bodyPr wrap="square" lIns="0" tIns="0" rIns="0" bIns="0" rtlCol="0"/>
          <a:lstStyle/>
          <a:p>
            <a:endParaRPr/>
          </a:p>
        </p:txBody>
      </p:sp>
      <p:sp>
        <p:nvSpPr>
          <p:cNvPr id="292" name="object 292"/>
          <p:cNvSpPr/>
          <p:nvPr/>
        </p:nvSpPr>
        <p:spPr>
          <a:xfrm>
            <a:off x="5955059" y="1064604"/>
            <a:ext cx="0" cy="43180"/>
          </a:xfrm>
          <a:custGeom>
            <a:avLst/>
            <a:gdLst/>
            <a:ahLst/>
            <a:cxnLst/>
            <a:rect l="l" t="t" r="r" b="b"/>
            <a:pathLst>
              <a:path h="43180">
                <a:moveTo>
                  <a:pt x="0" y="0"/>
                </a:moveTo>
                <a:lnTo>
                  <a:pt x="0" y="42824"/>
                </a:lnTo>
              </a:path>
            </a:pathLst>
          </a:custGeom>
          <a:ln w="6350">
            <a:solidFill>
              <a:srgbClr val="231F20"/>
            </a:solidFill>
          </a:ln>
        </p:spPr>
        <p:txBody>
          <a:bodyPr wrap="square" lIns="0" tIns="0" rIns="0" bIns="0" rtlCol="0"/>
          <a:lstStyle/>
          <a:p>
            <a:endParaRPr/>
          </a:p>
        </p:txBody>
      </p:sp>
      <p:sp>
        <p:nvSpPr>
          <p:cNvPr id="293" name="object 293"/>
          <p:cNvSpPr/>
          <p:nvPr/>
        </p:nvSpPr>
        <p:spPr>
          <a:xfrm>
            <a:off x="6032325" y="1072851"/>
            <a:ext cx="0" cy="43180"/>
          </a:xfrm>
          <a:custGeom>
            <a:avLst/>
            <a:gdLst/>
            <a:ahLst/>
            <a:cxnLst/>
            <a:rect l="l" t="t" r="r" b="b"/>
            <a:pathLst>
              <a:path h="43180">
                <a:moveTo>
                  <a:pt x="0" y="0"/>
                </a:moveTo>
                <a:lnTo>
                  <a:pt x="0" y="42824"/>
                </a:lnTo>
              </a:path>
            </a:pathLst>
          </a:custGeom>
          <a:ln w="6350">
            <a:solidFill>
              <a:srgbClr val="231F20"/>
            </a:solidFill>
          </a:ln>
        </p:spPr>
        <p:txBody>
          <a:bodyPr wrap="square" lIns="0" tIns="0" rIns="0" bIns="0" rtlCol="0"/>
          <a:lstStyle/>
          <a:p>
            <a:endParaRPr/>
          </a:p>
        </p:txBody>
      </p:sp>
      <p:sp>
        <p:nvSpPr>
          <p:cNvPr id="294" name="object 294"/>
          <p:cNvSpPr/>
          <p:nvPr/>
        </p:nvSpPr>
        <p:spPr>
          <a:xfrm>
            <a:off x="5974214" y="1067084"/>
            <a:ext cx="45720" cy="38735"/>
          </a:xfrm>
          <a:custGeom>
            <a:avLst/>
            <a:gdLst/>
            <a:ahLst/>
            <a:cxnLst/>
            <a:rect l="l" t="t" r="r" b="b"/>
            <a:pathLst>
              <a:path w="45720" h="38734">
                <a:moveTo>
                  <a:pt x="2152" y="0"/>
                </a:moveTo>
                <a:lnTo>
                  <a:pt x="0" y="19294"/>
                </a:lnTo>
                <a:lnTo>
                  <a:pt x="838" y="29624"/>
                </a:lnTo>
                <a:lnTo>
                  <a:pt x="6067" y="34498"/>
                </a:lnTo>
                <a:lnTo>
                  <a:pt x="17087" y="37426"/>
                </a:lnTo>
                <a:lnTo>
                  <a:pt x="28149" y="38268"/>
                </a:lnTo>
                <a:lnTo>
                  <a:pt x="35837" y="36017"/>
                </a:lnTo>
                <a:lnTo>
                  <a:pt x="40714" y="31908"/>
                </a:lnTo>
                <a:lnTo>
                  <a:pt x="43338" y="27178"/>
                </a:lnTo>
                <a:lnTo>
                  <a:pt x="44557" y="23850"/>
                </a:lnTo>
                <a:lnTo>
                  <a:pt x="45358" y="3962"/>
                </a:lnTo>
              </a:path>
            </a:pathLst>
          </a:custGeom>
          <a:ln w="6350">
            <a:solidFill>
              <a:srgbClr val="231F20"/>
            </a:solidFill>
          </a:ln>
        </p:spPr>
        <p:txBody>
          <a:bodyPr wrap="square" lIns="0" tIns="0" rIns="0" bIns="0" rtlCol="0"/>
          <a:lstStyle/>
          <a:p>
            <a:endParaRPr/>
          </a:p>
        </p:txBody>
      </p:sp>
      <p:sp>
        <p:nvSpPr>
          <p:cNvPr id="295" name="object 295"/>
          <p:cNvSpPr/>
          <p:nvPr/>
        </p:nvSpPr>
        <p:spPr>
          <a:xfrm>
            <a:off x="5792291" y="1130188"/>
            <a:ext cx="0" cy="27305"/>
          </a:xfrm>
          <a:custGeom>
            <a:avLst/>
            <a:gdLst/>
            <a:ahLst/>
            <a:cxnLst/>
            <a:rect l="l" t="t" r="r" b="b"/>
            <a:pathLst>
              <a:path h="27305">
                <a:moveTo>
                  <a:pt x="0" y="0"/>
                </a:moveTo>
                <a:lnTo>
                  <a:pt x="0" y="27178"/>
                </a:lnTo>
              </a:path>
            </a:pathLst>
          </a:custGeom>
          <a:ln w="6350">
            <a:solidFill>
              <a:srgbClr val="231F20"/>
            </a:solidFill>
          </a:ln>
        </p:spPr>
        <p:txBody>
          <a:bodyPr wrap="square" lIns="0" tIns="0" rIns="0" bIns="0" rtlCol="0"/>
          <a:lstStyle/>
          <a:p>
            <a:endParaRPr/>
          </a:p>
        </p:txBody>
      </p:sp>
      <p:sp>
        <p:nvSpPr>
          <p:cNvPr id="296" name="object 296"/>
          <p:cNvSpPr/>
          <p:nvPr/>
        </p:nvSpPr>
        <p:spPr>
          <a:xfrm>
            <a:off x="5821833" y="1156666"/>
            <a:ext cx="125730" cy="21590"/>
          </a:xfrm>
          <a:custGeom>
            <a:avLst/>
            <a:gdLst/>
            <a:ahLst/>
            <a:cxnLst/>
            <a:rect l="l" t="t" r="r" b="b"/>
            <a:pathLst>
              <a:path w="125729" h="21590">
                <a:moveTo>
                  <a:pt x="0" y="7429"/>
                </a:moveTo>
                <a:lnTo>
                  <a:pt x="88" y="0"/>
                </a:lnTo>
                <a:lnTo>
                  <a:pt x="12090" y="698"/>
                </a:lnTo>
                <a:lnTo>
                  <a:pt x="34558" y="2685"/>
                </a:lnTo>
                <a:lnTo>
                  <a:pt x="72286" y="6376"/>
                </a:lnTo>
                <a:lnTo>
                  <a:pt x="107764" y="9937"/>
                </a:lnTo>
                <a:lnTo>
                  <a:pt x="123482" y="11531"/>
                </a:lnTo>
                <a:lnTo>
                  <a:pt x="125183" y="14287"/>
                </a:lnTo>
                <a:lnTo>
                  <a:pt x="125260" y="20967"/>
                </a:lnTo>
              </a:path>
            </a:pathLst>
          </a:custGeom>
          <a:ln w="6349">
            <a:solidFill>
              <a:srgbClr val="231F20"/>
            </a:solidFill>
          </a:ln>
        </p:spPr>
        <p:txBody>
          <a:bodyPr wrap="square" lIns="0" tIns="0" rIns="0" bIns="0" rtlCol="0"/>
          <a:lstStyle/>
          <a:p>
            <a:endParaRPr/>
          </a:p>
        </p:txBody>
      </p:sp>
      <p:sp>
        <p:nvSpPr>
          <p:cNvPr id="297" name="object 297"/>
          <p:cNvSpPr/>
          <p:nvPr/>
        </p:nvSpPr>
        <p:spPr>
          <a:xfrm>
            <a:off x="5920109" y="1165654"/>
            <a:ext cx="635" cy="9525"/>
          </a:xfrm>
          <a:custGeom>
            <a:avLst/>
            <a:gdLst/>
            <a:ahLst/>
            <a:cxnLst/>
            <a:rect l="l" t="t" r="r" b="b"/>
            <a:pathLst>
              <a:path w="635" h="9525">
                <a:moveTo>
                  <a:pt x="-3175" y="4597"/>
                </a:moveTo>
                <a:lnTo>
                  <a:pt x="3225" y="4597"/>
                </a:lnTo>
              </a:path>
            </a:pathLst>
          </a:custGeom>
          <a:ln w="9194">
            <a:solidFill>
              <a:srgbClr val="231F20"/>
            </a:solidFill>
          </a:ln>
        </p:spPr>
        <p:txBody>
          <a:bodyPr wrap="square" lIns="0" tIns="0" rIns="0" bIns="0" rtlCol="0"/>
          <a:lstStyle/>
          <a:p>
            <a:endParaRPr/>
          </a:p>
        </p:txBody>
      </p:sp>
      <p:sp>
        <p:nvSpPr>
          <p:cNvPr id="298" name="object 298"/>
          <p:cNvSpPr/>
          <p:nvPr/>
        </p:nvSpPr>
        <p:spPr>
          <a:xfrm>
            <a:off x="5978419" y="1174385"/>
            <a:ext cx="122555" cy="19050"/>
          </a:xfrm>
          <a:custGeom>
            <a:avLst/>
            <a:gdLst/>
            <a:ahLst/>
            <a:cxnLst/>
            <a:rect l="l" t="t" r="r" b="b"/>
            <a:pathLst>
              <a:path w="122554" h="19050">
                <a:moveTo>
                  <a:pt x="266" y="3886"/>
                </a:moveTo>
                <a:lnTo>
                  <a:pt x="0" y="0"/>
                </a:lnTo>
                <a:lnTo>
                  <a:pt x="6324" y="457"/>
                </a:lnTo>
                <a:lnTo>
                  <a:pt x="26025" y="2527"/>
                </a:lnTo>
                <a:lnTo>
                  <a:pt x="100204" y="11369"/>
                </a:lnTo>
                <a:lnTo>
                  <a:pt x="122161" y="18554"/>
                </a:lnTo>
              </a:path>
            </a:pathLst>
          </a:custGeom>
          <a:ln w="6350">
            <a:solidFill>
              <a:srgbClr val="231F20"/>
            </a:solidFill>
          </a:ln>
        </p:spPr>
        <p:txBody>
          <a:bodyPr wrap="square" lIns="0" tIns="0" rIns="0" bIns="0" rtlCol="0"/>
          <a:lstStyle/>
          <a:p>
            <a:endParaRPr/>
          </a:p>
        </p:txBody>
      </p:sp>
      <p:sp>
        <p:nvSpPr>
          <p:cNvPr id="299" name="object 299"/>
          <p:cNvSpPr/>
          <p:nvPr/>
        </p:nvSpPr>
        <p:spPr>
          <a:xfrm>
            <a:off x="6024377" y="1180451"/>
            <a:ext cx="1905" cy="6350"/>
          </a:xfrm>
          <a:custGeom>
            <a:avLst/>
            <a:gdLst/>
            <a:ahLst/>
            <a:cxnLst/>
            <a:rect l="l" t="t" r="r" b="b"/>
            <a:pathLst>
              <a:path w="1904" h="6350">
                <a:moveTo>
                  <a:pt x="0" y="5956"/>
                </a:moveTo>
                <a:lnTo>
                  <a:pt x="1549" y="0"/>
                </a:lnTo>
              </a:path>
            </a:pathLst>
          </a:custGeom>
          <a:ln w="6350">
            <a:solidFill>
              <a:srgbClr val="231F20"/>
            </a:solidFill>
          </a:ln>
        </p:spPr>
        <p:txBody>
          <a:bodyPr wrap="square" lIns="0" tIns="0" rIns="0" bIns="0" rtlCol="0"/>
          <a:lstStyle/>
          <a:p>
            <a:endParaRPr/>
          </a:p>
        </p:txBody>
      </p:sp>
      <p:sp>
        <p:nvSpPr>
          <p:cNvPr id="300" name="object 300"/>
          <p:cNvSpPr/>
          <p:nvPr/>
        </p:nvSpPr>
        <p:spPr>
          <a:xfrm>
            <a:off x="6126800" y="996249"/>
            <a:ext cx="72957" cy="181886"/>
          </a:xfrm>
          <a:prstGeom prst="rect">
            <a:avLst/>
          </a:prstGeom>
          <a:blipFill>
            <a:blip r:embed="rId13" cstate="print"/>
            <a:stretch>
              <a:fillRect/>
            </a:stretch>
          </a:blipFill>
        </p:spPr>
        <p:txBody>
          <a:bodyPr wrap="square" lIns="0" tIns="0" rIns="0" bIns="0" rtlCol="0"/>
          <a:lstStyle/>
          <a:p>
            <a:endParaRPr/>
          </a:p>
        </p:txBody>
      </p:sp>
      <p:sp>
        <p:nvSpPr>
          <p:cNvPr id="301" name="object 301"/>
          <p:cNvSpPr/>
          <p:nvPr/>
        </p:nvSpPr>
        <p:spPr>
          <a:xfrm>
            <a:off x="5769620" y="1295536"/>
            <a:ext cx="82524" cy="231203"/>
          </a:xfrm>
          <a:prstGeom prst="rect">
            <a:avLst/>
          </a:prstGeom>
          <a:blipFill>
            <a:blip r:embed="rId14" cstate="print"/>
            <a:stretch>
              <a:fillRect/>
            </a:stretch>
          </a:blipFill>
        </p:spPr>
        <p:txBody>
          <a:bodyPr wrap="square" lIns="0" tIns="0" rIns="0" bIns="0" rtlCol="0"/>
          <a:lstStyle/>
          <a:p>
            <a:endParaRPr/>
          </a:p>
        </p:txBody>
      </p:sp>
      <p:sp>
        <p:nvSpPr>
          <p:cNvPr id="302" name="object 302"/>
          <p:cNvSpPr/>
          <p:nvPr/>
        </p:nvSpPr>
        <p:spPr>
          <a:xfrm>
            <a:off x="6073320" y="1273210"/>
            <a:ext cx="167640" cy="289560"/>
          </a:xfrm>
          <a:custGeom>
            <a:avLst/>
            <a:gdLst/>
            <a:ahLst/>
            <a:cxnLst/>
            <a:rect l="l" t="t" r="r" b="b"/>
            <a:pathLst>
              <a:path w="167639" h="289559">
                <a:moveTo>
                  <a:pt x="25768" y="289534"/>
                </a:moveTo>
                <a:lnTo>
                  <a:pt x="17445" y="273059"/>
                </a:lnTo>
                <a:lnTo>
                  <a:pt x="12665" y="264367"/>
                </a:lnTo>
                <a:lnTo>
                  <a:pt x="9623" y="260579"/>
                </a:lnTo>
                <a:lnTo>
                  <a:pt x="6515" y="258813"/>
                </a:lnTo>
                <a:lnTo>
                  <a:pt x="3312" y="253171"/>
                </a:lnTo>
                <a:lnTo>
                  <a:pt x="1195" y="240625"/>
                </a:lnTo>
                <a:lnTo>
                  <a:pt x="108" y="222599"/>
                </a:lnTo>
                <a:lnTo>
                  <a:pt x="0" y="200520"/>
                </a:lnTo>
                <a:lnTo>
                  <a:pt x="815" y="172988"/>
                </a:lnTo>
                <a:lnTo>
                  <a:pt x="7681" y="115290"/>
                </a:lnTo>
                <a:lnTo>
                  <a:pt x="47085" y="78078"/>
                </a:lnTo>
                <a:lnTo>
                  <a:pt x="88023" y="62014"/>
                </a:lnTo>
                <a:lnTo>
                  <a:pt x="103850" y="57271"/>
                </a:lnTo>
                <a:lnTo>
                  <a:pt x="114093" y="51503"/>
                </a:lnTo>
                <a:lnTo>
                  <a:pt x="120302" y="46113"/>
                </a:lnTo>
                <a:lnTo>
                  <a:pt x="124028" y="42506"/>
                </a:lnTo>
                <a:lnTo>
                  <a:pt x="132468" y="34600"/>
                </a:lnTo>
                <a:lnTo>
                  <a:pt x="147137" y="20129"/>
                </a:lnTo>
                <a:lnTo>
                  <a:pt x="161056" y="6220"/>
                </a:lnTo>
                <a:lnTo>
                  <a:pt x="167246" y="0"/>
                </a:lnTo>
              </a:path>
            </a:pathLst>
          </a:custGeom>
          <a:ln w="6350">
            <a:solidFill>
              <a:srgbClr val="231F20"/>
            </a:solidFill>
          </a:ln>
        </p:spPr>
        <p:txBody>
          <a:bodyPr wrap="square" lIns="0" tIns="0" rIns="0" bIns="0" rtlCol="0"/>
          <a:lstStyle/>
          <a:p>
            <a:endParaRPr/>
          </a:p>
        </p:txBody>
      </p:sp>
      <p:sp>
        <p:nvSpPr>
          <p:cNvPr id="303" name="object 303"/>
          <p:cNvSpPr/>
          <p:nvPr/>
        </p:nvSpPr>
        <p:spPr>
          <a:xfrm>
            <a:off x="6070069" y="1328779"/>
            <a:ext cx="109804" cy="197961"/>
          </a:xfrm>
          <a:prstGeom prst="rect">
            <a:avLst/>
          </a:prstGeom>
          <a:blipFill>
            <a:blip r:embed="rId15" cstate="print"/>
            <a:stretch>
              <a:fillRect/>
            </a:stretch>
          </a:blipFill>
        </p:spPr>
        <p:txBody>
          <a:bodyPr wrap="square" lIns="0" tIns="0" rIns="0" bIns="0" rtlCol="0"/>
          <a:lstStyle/>
          <a:p>
            <a:endParaRPr/>
          </a:p>
        </p:txBody>
      </p:sp>
      <p:sp>
        <p:nvSpPr>
          <p:cNvPr id="304" name="object 304"/>
          <p:cNvSpPr/>
          <p:nvPr/>
        </p:nvSpPr>
        <p:spPr>
          <a:xfrm>
            <a:off x="5794660" y="1434695"/>
            <a:ext cx="48895" cy="21590"/>
          </a:xfrm>
          <a:custGeom>
            <a:avLst/>
            <a:gdLst/>
            <a:ahLst/>
            <a:cxnLst/>
            <a:rect l="l" t="t" r="r" b="b"/>
            <a:pathLst>
              <a:path w="48895" h="21590">
                <a:moveTo>
                  <a:pt x="0" y="15163"/>
                </a:moveTo>
                <a:lnTo>
                  <a:pt x="11777" y="19630"/>
                </a:lnTo>
                <a:lnTo>
                  <a:pt x="18684" y="21366"/>
                </a:lnTo>
                <a:lnTo>
                  <a:pt x="23406" y="20594"/>
                </a:lnTo>
                <a:lnTo>
                  <a:pt x="28625" y="17538"/>
                </a:lnTo>
                <a:lnTo>
                  <a:pt x="34709" y="13526"/>
                </a:lnTo>
                <a:lnTo>
                  <a:pt x="40146" y="9502"/>
                </a:lnTo>
                <a:lnTo>
                  <a:pt x="44861" y="5112"/>
                </a:lnTo>
                <a:lnTo>
                  <a:pt x="48780" y="0"/>
                </a:lnTo>
              </a:path>
            </a:pathLst>
          </a:custGeom>
          <a:ln w="6350">
            <a:solidFill>
              <a:srgbClr val="231F20"/>
            </a:solidFill>
          </a:ln>
        </p:spPr>
        <p:txBody>
          <a:bodyPr wrap="square" lIns="0" tIns="0" rIns="0" bIns="0" rtlCol="0"/>
          <a:lstStyle/>
          <a:p>
            <a:endParaRPr/>
          </a:p>
        </p:txBody>
      </p:sp>
      <p:sp>
        <p:nvSpPr>
          <p:cNvPr id="305" name="object 305"/>
          <p:cNvSpPr/>
          <p:nvPr/>
        </p:nvSpPr>
        <p:spPr>
          <a:xfrm>
            <a:off x="5875632" y="1340277"/>
            <a:ext cx="147383" cy="305640"/>
          </a:xfrm>
          <a:prstGeom prst="rect">
            <a:avLst/>
          </a:prstGeom>
          <a:blipFill>
            <a:blip r:embed="rId16" cstate="print"/>
            <a:stretch>
              <a:fillRect/>
            </a:stretch>
          </a:blipFill>
        </p:spPr>
        <p:txBody>
          <a:bodyPr wrap="square" lIns="0" tIns="0" rIns="0" bIns="0" rtlCol="0"/>
          <a:lstStyle/>
          <a:p>
            <a:endParaRPr/>
          </a:p>
        </p:txBody>
      </p:sp>
      <p:sp>
        <p:nvSpPr>
          <p:cNvPr id="306" name="object 306"/>
          <p:cNvSpPr/>
          <p:nvPr/>
        </p:nvSpPr>
        <p:spPr>
          <a:xfrm>
            <a:off x="6492509" y="1044844"/>
            <a:ext cx="247982" cy="157413"/>
          </a:xfrm>
          <a:prstGeom prst="rect">
            <a:avLst/>
          </a:prstGeom>
          <a:blipFill>
            <a:blip r:embed="rId17" cstate="print"/>
            <a:stretch>
              <a:fillRect/>
            </a:stretch>
          </a:blipFill>
        </p:spPr>
        <p:txBody>
          <a:bodyPr wrap="square" lIns="0" tIns="0" rIns="0" bIns="0" rtlCol="0"/>
          <a:lstStyle/>
          <a:p>
            <a:endParaRPr/>
          </a:p>
        </p:txBody>
      </p:sp>
      <p:sp>
        <p:nvSpPr>
          <p:cNvPr id="307" name="object 307"/>
          <p:cNvSpPr/>
          <p:nvPr/>
        </p:nvSpPr>
        <p:spPr>
          <a:xfrm>
            <a:off x="6735551" y="1061527"/>
            <a:ext cx="70485" cy="532765"/>
          </a:xfrm>
          <a:custGeom>
            <a:avLst/>
            <a:gdLst/>
            <a:ahLst/>
            <a:cxnLst/>
            <a:rect l="l" t="t" r="r" b="b"/>
            <a:pathLst>
              <a:path w="70484" h="532765">
                <a:moveTo>
                  <a:pt x="0" y="249"/>
                </a:moveTo>
                <a:lnTo>
                  <a:pt x="37528" y="22208"/>
                </a:lnTo>
                <a:lnTo>
                  <a:pt x="45853" y="83926"/>
                </a:lnTo>
                <a:lnTo>
                  <a:pt x="49110" y="128367"/>
                </a:lnTo>
                <a:lnTo>
                  <a:pt x="41402" y="137803"/>
                </a:lnTo>
                <a:lnTo>
                  <a:pt x="29806" y="139010"/>
                </a:lnTo>
                <a:lnTo>
                  <a:pt x="31724" y="220188"/>
                </a:lnTo>
                <a:lnTo>
                  <a:pt x="42417" y="227721"/>
                </a:lnTo>
                <a:lnTo>
                  <a:pt x="48398" y="233253"/>
                </a:lnTo>
                <a:lnTo>
                  <a:pt x="60160" y="270263"/>
                </a:lnTo>
                <a:lnTo>
                  <a:pt x="70270" y="349366"/>
                </a:lnTo>
                <a:lnTo>
                  <a:pt x="68453" y="397074"/>
                </a:lnTo>
                <a:lnTo>
                  <a:pt x="61849" y="442952"/>
                </a:lnTo>
                <a:lnTo>
                  <a:pt x="53884" y="482848"/>
                </a:lnTo>
                <a:lnTo>
                  <a:pt x="44898" y="513683"/>
                </a:lnTo>
                <a:lnTo>
                  <a:pt x="35229" y="532379"/>
                </a:lnTo>
              </a:path>
            </a:pathLst>
          </a:custGeom>
          <a:ln w="6349">
            <a:solidFill>
              <a:srgbClr val="231F20"/>
            </a:solidFill>
          </a:ln>
        </p:spPr>
        <p:txBody>
          <a:bodyPr wrap="square" lIns="0" tIns="0" rIns="0" bIns="0" rtlCol="0"/>
          <a:lstStyle/>
          <a:p>
            <a:endParaRPr/>
          </a:p>
        </p:txBody>
      </p:sp>
      <p:sp>
        <p:nvSpPr>
          <p:cNvPr id="308" name="object 308"/>
          <p:cNvSpPr/>
          <p:nvPr/>
        </p:nvSpPr>
        <p:spPr>
          <a:xfrm>
            <a:off x="6735551" y="1093018"/>
            <a:ext cx="29845" cy="108585"/>
          </a:xfrm>
          <a:custGeom>
            <a:avLst/>
            <a:gdLst/>
            <a:ahLst/>
            <a:cxnLst/>
            <a:rect l="l" t="t" r="r" b="b"/>
            <a:pathLst>
              <a:path w="29845" h="108584">
                <a:moveTo>
                  <a:pt x="0" y="0"/>
                </a:moveTo>
                <a:lnTo>
                  <a:pt x="3252" y="5984"/>
                </a:lnTo>
                <a:lnTo>
                  <a:pt x="4922" y="12584"/>
                </a:lnTo>
                <a:lnTo>
                  <a:pt x="5538" y="23944"/>
                </a:lnTo>
                <a:lnTo>
                  <a:pt x="5626" y="44208"/>
                </a:lnTo>
                <a:lnTo>
                  <a:pt x="6080" y="68140"/>
                </a:lnTo>
                <a:lnTo>
                  <a:pt x="7080" y="86861"/>
                </a:lnTo>
                <a:lnTo>
                  <a:pt x="8079" y="99058"/>
                </a:lnTo>
                <a:lnTo>
                  <a:pt x="8534" y="103416"/>
                </a:lnTo>
                <a:lnTo>
                  <a:pt x="9740" y="108483"/>
                </a:lnTo>
                <a:lnTo>
                  <a:pt x="29806" y="107518"/>
                </a:lnTo>
              </a:path>
            </a:pathLst>
          </a:custGeom>
          <a:ln w="6350">
            <a:solidFill>
              <a:srgbClr val="231F20"/>
            </a:solidFill>
          </a:ln>
        </p:spPr>
        <p:txBody>
          <a:bodyPr wrap="square" lIns="0" tIns="0" rIns="0" bIns="0" rtlCol="0"/>
          <a:lstStyle/>
          <a:p>
            <a:endParaRPr/>
          </a:p>
        </p:txBody>
      </p:sp>
      <p:sp>
        <p:nvSpPr>
          <p:cNvPr id="309" name="object 309"/>
          <p:cNvSpPr/>
          <p:nvPr/>
        </p:nvSpPr>
        <p:spPr>
          <a:xfrm>
            <a:off x="6480040" y="1192417"/>
            <a:ext cx="51435" cy="286385"/>
          </a:xfrm>
          <a:custGeom>
            <a:avLst/>
            <a:gdLst/>
            <a:ahLst/>
            <a:cxnLst/>
            <a:rect l="l" t="t" r="r" b="b"/>
            <a:pathLst>
              <a:path w="51434" h="286384">
                <a:moveTo>
                  <a:pt x="38036" y="0"/>
                </a:moveTo>
                <a:lnTo>
                  <a:pt x="46570" y="10045"/>
                </a:lnTo>
                <a:lnTo>
                  <a:pt x="46570" y="20916"/>
                </a:lnTo>
                <a:lnTo>
                  <a:pt x="46655" y="32990"/>
                </a:lnTo>
                <a:lnTo>
                  <a:pt x="47164" y="50093"/>
                </a:lnTo>
                <a:lnTo>
                  <a:pt x="48478" y="68013"/>
                </a:lnTo>
                <a:lnTo>
                  <a:pt x="50977" y="82537"/>
                </a:lnTo>
                <a:lnTo>
                  <a:pt x="46832" y="91397"/>
                </a:lnTo>
                <a:lnTo>
                  <a:pt x="44102" y="99033"/>
                </a:lnTo>
                <a:lnTo>
                  <a:pt x="41574" y="109656"/>
                </a:lnTo>
                <a:lnTo>
                  <a:pt x="38036" y="127482"/>
                </a:lnTo>
                <a:lnTo>
                  <a:pt x="34264" y="145605"/>
                </a:lnTo>
                <a:lnTo>
                  <a:pt x="38036" y="149961"/>
                </a:lnTo>
                <a:lnTo>
                  <a:pt x="28892" y="147579"/>
                </a:lnTo>
                <a:lnTo>
                  <a:pt x="23512" y="147237"/>
                </a:lnTo>
                <a:lnTo>
                  <a:pt x="19796" y="149343"/>
                </a:lnTo>
                <a:lnTo>
                  <a:pt x="15646" y="154305"/>
                </a:lnTo>
                <a:lnTo>
                  <a:pt x="10701" y="159429"/>
                </a:lnTo>
                <a:lnTo>
                  <a:pt x="0" y="212931"/>
                </a:lnTo>
                <a:lnTo>
                  <a:pt x="2" y="234258"/>
                </a:lnTo>
                <a:lnTo>
                  <a:pt x="1638" y="249262"/>
                </a:lnTo>
                <a:lnTo>
                  <a:pt x="8356" y="259114"/>
                </a:lnTo>
                <a:lnTo>
                  <a:pt x="19880" y="268833"/>
                </a:lnTo>
                <a:lnTo>
                  <a:pt x="31383" y="278009"/>
                </a:lnTo>
                <a:lnTo>
                  <a:pt x="38036" y="286232"/>
                </a:lnTo>
              </a:path>
            </a:pathLst>
          </a:custGeom>
          <a:ln w="6350">
            <a:solidFill>
              <a:srgbClr val="231F20"/>
            </a:solidFill>
          </a:ln>
        </p:spPr>
        <p:txBody>
          <a:bodyPr wrap="square" lIns="0" tIns="0" rIns="0" bIns="0" rtlCol="0"/>
          <a:lstStyle/>
          <a:p>
            <a:endParaRPr/>
          </a:p>
        </p:txBody>
      </p:sp>
      <p:sp>
        <p:nvSpPr>
          <p:cNvPr id="310" name="object 310"/>
          <p:cNvSpPr/>
          <p:nvPr/>
        </p:nvSpPr>
        <p:spPr>
          <a:xfrm>
            <a:off x="6542413" y="1209724"/>
            <a:ext cx="252095" cy="208279"/>
          </a:xfrm>
          <a:custGeom>
            <a:avLst/>
            <a:gdLst/>
            <a:ahLst/>
            <a:cxnLst/>
            <a:rect l="l" t="t" r="r" b="b"/>
            <a:pathLst>
              <a:path w="252095" h="208280">
                <a:moveTo>
                  <a:pt x="24789" y="169608"/>
                </a:moveTo>
                <a:lnTo>
                  <a:pt x="23944" y="141274"/>
                </a:lnTo>
                <a:lnTo>
                  <a:pt x="18000" y="109269"/>
                </a:lnTo>
                <a:lnTo>
                  <a:pt x="10019" y="79709"/>
                </a:lnTo>
                <a:lnTo>
                  <a:pt x="3059" y="58712"/>
                </a:lnTo>
                <a:lnTo>
                  <a:pt x="0" y="41281"/>
                </a:lnTo>
                <a:lnTo>
                  <a:pt x="339" y="22017"/>
                </a:lnTo>
                <a:lnTo>
                  <a:pt x="2039" y="6421"/>
                </a:lnTo>
                <a:lnTo>
                  <a:pt x="3059" y="0"/>
                </a:lnTo>
                <a:lnTo>
                  <a:pt x="37133" y="0"/>
                </a:lnTo>
                <a:lnTo>
                  <a:pt x="66127" y="0"/>
                </a:lnTo>
                <a:lnTo>
                  <a:pt x="70458" y="3619"/>
                </a:lnTo>
                <a:lnTo>
                  <a:pt x="71906" y="16662"/>
                </a:lnTo>
                <a:lnTo>
                  <a:pt x="72738" y="28112"/>
                </a:lnTo>
                <a:lnTo>
                  <a:pt x="94478" y="59796"/>
                </a:lnTo>
                <a:lnTo>
                  <a:pt x="103935" y="59413"/>
                </a:lnTo>
                <a:lnTo>
                  <a:pt x="112507" y="59436"/>
                </a:lnTo>
                <a:lnTo>
                  <a:pt x="122655" y="60159"/>
                </a:lnTo>
                <a:lnTo>
                  <a:pt x="130630" y="57975"/>
                </a:lnTo>
                <a:lnTo>
                  <a:pt x="132078" y="49288"/>
                </a:lnTo>
                <a:lnTo>
                  <a:pt x="132694" y="37917"/>
                </a:lnTo>
                <a:lnTo>
                  <a:pt x="132626" y="21382"/>
                </a:lnTo>
                <a:lnTo>
                  <a:pt x="132283" y="6477"/>
                </a:lnTo>
                <a:lnTo>
                  <a:pt x="132078" y="0"/>
                </a:lnTo>
                <a:lnTo>
                  <a:pt x="181380" y="0"/>
                </a:lnTo>
                <a:lnTo>
                  <a:pt x="194765" y="7962"/>
                </a:lnTo>
                <a:lnTo>
                  <a:pt x="193140" y="14478"/>
                </a:lnTo>
                <a:lnTo>
                  <a:pt x="192288" y="26388"/>
                </a:lnTo>
                <a:lnTo>
                  <a:pt x="191252" y="69222"/>
                </a:lnTo>
                <a:lnTo>
                  <a:pt x="184910" y="103011"/>
                </a:lnTo>
                <a:lnTo>
                  <a:pt x="182432" y="113149"/>
                </a:lnTo>
                <a:lnTo>
                  <a:pt x="181380" y="125806"/>
                </a:lnTo>
                <a:lnTo>
                  <a:pt x="181344" y="139410"/>
                </a:lnTo>
                <a:lnTo>
                  <a:pt x="181645" y="151360"/>
                </a:lnTo>
                <a:lnTo>
                  <a:pt x="182896" y="161483"/>
                </a:lnTo>
                <a:lnTo>
                  <a:pt x="185710" y="169608"/>
                </a:lnTo>
                <a:lnTo>
                  <a:pt x="188568" y="178574"/>
                </a:lnTo>
                <a:lnTo>
                  <a:pt x="211756" y="207833"/>
                </a:lnTo>
                <a:lnTo>
                  <a:pt x="217531" y="205949"/>
                </a:lnTo>
                <a:lnTo>
                  <a:pt x="240542" y="166282"/>
                </a:lnTo>
                <a:lnTo>
                  <a:pt x="251699" y="125806"/>
                </a:lnTo>
                <a:lnTo>
                  <a:pt x="244714" y="93345"/>
                </a:lnTo>
                <a:lnTo>
                  <a:pt x="241057" y="87947"/>
                </a:lnTo>
                <a:lnTo>
                  <a:pt x="222947" y="88430"/>
                </a:lnTo>
              </a:path>
            </a:pathLst>
          </a:custGeom>
          <a:ln w="6349">
            <a:solidFill>
              <a:srgbClr val="231F20"/>
            </a:solidFill>
          </a:ln>
        </p:spPr>
        <p:txBody>
          <a:bodyPr wrap="square" lIns="0" tIns="0" rIns="0" bIns="0" rtlCol="0"/>
          <a:lstStyle/>
          <a:p>
            <a:endParaRPr/>
          </a:p>
        </p:txBody>
      </p:sp>
      <p:sp>
        <p:nvSpPr>
          <p:cNvPr id="311" name="object 311"/>
          <p:cNvSpPr/>
          <p:nvPr/>
        </p:nvSpPr>
        <p:spPr>
          <a:xfrm>
            <a:off x="6520576" y="1274954"/>
            <a:ext cx="22225" cy="95885"/>
          </a:xfrm>
          <a:custGeom>
            <a:avLst/>
            <a:gdLst/>
            <a:ahLst/>
            <a:cxnLst/>
            <a:rect l="l" t="t" r="r" b="b"/>
            <a:pathLst>
              <a:path w="22225" h="95884">
                <a:moveTo>
                  <a:pt x="10435" y="0"/>
                </a:moveTo>
                <a:lnTo>
                  <a:pt x="21661" y="38417"/>
                </a:lnTo>
                <a:lnTo>
                  <a:pt x="10435" y="31356"/>
                </a:lnTo>
                <a:lnTo>
                  <a:pt x="5304" y="31889"/>
                </a:lnTo>
                <a:lnTo>
                  <a:pt x="2240" y="38707"/>
                </a:lnTo>
                <a:lnTo>
                  <a:pt x="570" y="53760"/>
                </a:lnTo>
                <a:lnTo>
                  <a:pt x="0" y="70206"/>
                </a:lnTo>
                <a:lnTo>
                  <a:pt x="236" y="81203"/>
                </a:lnTo>
                <a:lnTo>
                  <a:pt x="973" y="89166"/>
                </a:lnTo>
                <a:lnTo>
                  <a:pt x="4605" y="95681"/>
                </a:lnTo>
              </a:path>
            </a:pathLst>
          </a:custGeom>
          <a:ln w="6350">
            <a:solidFill>
              <a:srgbClr val="231F20"/>
            </a:solidFill>
          </a:ln>
        </p:spPr>
        <p:txBody>
          <a:bodyPr wrap="square" lIns="0" tIns="0" rIns="0" bIns="0" rtlCol="0"/>
          <a:lstStyle/>
          <a:p>
            <a:endParaRPr/>
          </a:p>
        </p:txBody>
      </p:sp>
      <p:sp>
        <p:nvSpPr>
          <p:cNvPr id="312" name="object 312"/>
          <p:cNvSpPr/>
          <p:nvPr/>
        </p:nvSpPr>
        <p:spPr>
          <a:xfrm>
            <a:off x="6536146" y="1322791"/>
            <a:ext cx="19685" cy="57150"/>
          </a:xfrm>
          <a:custGeom>
            <a:avLst/>
            <a:gdLst/>
            <a:ahLst/>
            <a:cxnLst/>
            <a:rect l="l" t="t" r="r" b="b"/>
            <a:pathLst>
              <a:path w="19684" h="57150">
                <a:moveTo>
                  <a:pt x="10033" y="52200"/>
                </a:moveTo>
                <a:lnTo>
                  <a:pt x="0" y="13564"/>
                </a:lnTo>
                <a:lnTo>
                  <a:pt x="380" y="4810"/>
                </a:lnTo>
                <a:lnTo>
                  <a:pt x="1872" y="0"/>
                </a:lnTo>
                <a:lnTo>
                  <a:pt x="5080" y="16"/>
                </a:lnTo>
                <a:lnTo>
                  <a:pt x="10770" y="3635"/>
                </a:lnTo>
                <a:lnTo>
                  <a:pt x="17438" y="7267"/>
                </a:lnTo>
                <a:lnTo>
                  <a:pt x="18822" y="20310"/>
                </a:lnTo>
                <a:lnTo>
                  <a:pt x="19395" y="31480"/>
                </a:lnTo>
                <a:lnTo>
                  <a:pt x="19331" y="43323"/>
                </a:lnTo>
                <a:lnTo>
                  <a:pt x="19013" y="52718"/>
                </a:lnTo>
                <a:lnTo>
                  <a:pt x="18822" y="56543"/>
                </a:lnTo>
              </a:path>
            </a:pathLst>
          </a:custGeom>
          <a:ln w="6350">
            <a:solidFill>
              <a:srgbClr val="231F20"/>
            </a:solidFill>
          </a:ln>
        </p:spPr>
        <p:txBody>
          <a:bodyPr wrap="square" lIns="0" tIns="0" rIns="0" bIns="0" rtlCol="0"/>
          <a:lstStyle/>
          <a:p>
            <a:endParaRPr/>
          </a:p>
        </p:txBody>
      </p:sp>
      <p:sp>
        <p:nvSpPr>
          <p:cNvPr id="313" name="object 313"/>
          <p:cNvSpPr/>
          <p:nvPr/>
        </p:nvSpPr>
        <p:spPr>
          <a:xfrm>
            <a:off x="6750446" y="1200651"/>
            <a:ext cx="17145" cy="112395"/>
          </a:xfrm>
          <a:custGeom>
            <a:avLst/>
            <a:gdLst/>
            <a:ahLst/>
            <a:cxnLst/>
            <a:rect l="l" t="t" r="r" b="b"/>
            <a:pathLst>
              <a:path w="17145" h="112394">
                <a:moveTo>
                  <a:pt x="0" y="0"/>
                </a:moveTo>
                <a:lnTo>
                  <a:pt x="0" y="112090"/>
                </a:lnTo>
                <a:lnTo>
                  <a:pt x="14909" y="97510"/>
                </a:lnTo>
                <a:lnTo>
                  <a:pt x="16827" y="81064"/>
                </a:lnTo>
              </a:path>
            </a:pathLst>
          </a:custGeom>
          <a:ln w="6350">
            <a:solidFill>
              <a:srgbClr val="231F20"/>
            </a:solidFill>
          </a:ln>
        </p:spPr>
        <p:txBody>
          <a:bodyPr wrap="square" lIns="0" tIns="0" rIns="0" bIns="0" rtlCol="0"/>
          <a:lstStyle/>
          <a:p>
            <a:endParaRPr/>
          </a:p>
        </p:txBody>
      </p:sp>
      <p:sp>
        <p:nvSpPr>
          <p:cNvPr id="314" name="object 314"/>
          <p:cNvSpPr/>
          <p:nvPr/>
        </p:nvSpPr>
        <p:spPr>
          <a:xfrm>
            <a:off x="6729273" y="1310449"/>
            <a:ext cx="48895" cy="110489"/>
          </a:xfrm>
          <a:custGeom>
            <a:avLst/>
            <a:gdLst/>
            <a:ahLst/>
            <a:cxnLst/>
            <a:rect l="l" t="t" r="r" b="b"/>
            <a:pathLst>
              <a:path w="48895" h="110490">
                <a:moveTo>
                  <a:pt x="11909" y="104241"/>
                </a:moveTo>
                <a:lnTo>
                  <a:pt x="21332" y="109867"/>
                </a:lnTo>
                <a:lnTo>
                  <a:pt x="31924" y="104241"/>
                </a:lnTo>
                <a:lnTo>
                  <a:pt x="41726" y="74054"/>
                </a:lnTo>
                <a:lnTo>
                  <a:pt x="46759" y="57818"/>
                </a:lnTo>
                <a:lnTo>
                  <a:pt x="48613" y="49975"/>
                </a:lnTo>
                <a:lnTo>
                  <a:pt x="48878" y="44970"/>
                </a:lnTo>
                <a:lnTo>
                  <a:pt x="48001" y="36523"/>
                </a:lnTo>
                <a:lnTo>
                  <a:pt x="45745" y="24595"/>
                </a:lnTo>
                <a:lnTo>
                  <a:pt x="42674" y="12993"/>
                </a:lnTo>
                <a:lnTo>
                  <a:pt x="39353" y="5524"/>
                </a:lnTo>
                <a:lnTo>
                  <a:pt x="34997" y="0"/>
                </a:lnTo>
                <a:lnTo>
                  <a:pt x="21167" y="3200"/>
                </a:lnTo>
                <a:lnTo>
                  <a:pt x="10804" y="761"/>
                </a:lnTo>
                <a:lnTo>
                  <a:pt x="6282" y="12357"/>
                </a:lnTo>
                <a:lnTo>
                  <a:pt x="3237" y="21178"/>
                </a:lnTo>
                <a:lnTo>
                  <a:pt x="1056" y="30203"/>
                </a:lnTo>
                <a:lnTo>
                  <a:pt x="0" y="39367"/>
                </a:lnTo>
                <a:lnTo>
                  <a:pt x="326" y="48602"/>
                </a:lnTo>
                <a:lnTo>
                  <a:pt x="1211" y="58679"/>
                </a:lnTo>
                <a:lnTo>
                  <a:pt x="1760" y="68837"/>
                </a:lnTo>
                <a:lnTo>
                  <a:pt x="2039" y="76684"/>
                </a:lnTo>
                <a:lnTo>
                  <a:pt x="2117" y="79832"/>
                </a:lnTo>
              </a:path>
            </a:pathLst>
          </a:custGeom>
          <a:ln w="6350">
            <a:solidFill>
              <a:srgbClr val="231F20"/>
            </a:solidFill>
          </a:ln>
        </p:spPr>
        <p:txBody>
          <a:bodyPr wrap="square" lIns="0" tIns="0" rIns="0" bIns="0" rtlCol="0"/>
          <a:lstStyle/>
          <a:p>
            <a:endParaRPr/>
          </a:p>
        </p:txBody>
      </p:sp>
      <p:sp>
        <p:nvSpPr>
          <p:cNvPr id="315" name="object 315"/>
          <p:cNvSpPr/>
          <p:nvPr/>
        </p:nvSpPr>
        <p:spPr>
          <a:xfrm>
            <a:off x="6741183" y="1327077"/>
            <a:ext cx="20320" cy="77470"/>
          </a:xfrm>
          <a:custGeom>
            <a:avLst/>
            <a:gdLst/>
            <a:ahLst/>
            <a:cxnLst/>
            <a:rect l="l" t="t" r="r" b="b"/>
            <a:pathLst>
              <a:path w="20320" h="77469">
                <a:moveTo>
                  <a:pt x="0" y="68935"/>
                </a:moveTo>
                <a:lnTo>
                  <a:pt x="0" y="14566"/>
                </a:lnTo>
                <a:lnTo>
                  <a:pt x="1866" y="0"/>
                </a:lnTo>
                <a:lnTo>
                  <a:pt x="20307" y="23660"/>
                </a:lnTo>
                <a:lnTo>
                  <a:pt x="19384" y="38760"/>
                </a:lnTo>
                <a:lnTo>
                  <a:pt x="1560" y="77458"/>
                </a:lnTo>
                <a:lnTo>
                  <a:pt x="195" y="76618"/>
                </a:lnTo>
                <a:lnTo>
                  <a:pt x="0" y="71831"/>
                </a:lnTo>
              </a:path>
            </a:pathLst>
          </a:custGeom>
          <a:ln w="6350">
            <a:solidFill>
              <a:srgbClr val="231F20"/>
            </a:solidFill>
          </a:ln>
        </p:spPr>
        <p:txBody>
          <a:bodyPr wrap="square" lIns="0" tIns="0" rIns="0" bIns="0" rtlCol="0"/>
          <a:lstStyle/>
          <a:p>
            <a:endParaRPr/>
          </a:p>
        </p:txBody>
      </p:sp>
      <p:sp>
        <p:nvSpPr>
          <p:cNvPr id="316" name="object 316"/>
          <p:cNvSpPr/>
          <p:nvPr/>
        </p:nvSpPr>
        <p:spPr>
          <a:xfrm>
            <a:off x="6768628" y="1301808"/>
            <a:ext cx="17145" cy="14604"/>
          </a:xfrm>
          <a:custGeom>
            <a:avLst/>
            <a:gdLst/>
            <a:ahLst/>
            <a:cxnLst/>
            <a:rect l="l" t="t" r="r" b="b"/>
            <a:pathLst>
              <a:path w="17145" h="14605">
                <a:moveTo>
                  <a:pt x="0" y="14160"/>
                </a:moveTo>
                <a:lnTo>
                  <a:pt x="16992" y="0"/>
                </a:lnTo>
              </a:path>
            </a:pathLst>
          </a:custGeom>
          <a:ln w="6350">
            <a:solidFill>
              <a:srgbClr val="231F20"/>
            </a:solidFill>
          </a:ln>
        </p:spPr>
        <p:txBody>
          <a:bodyPr wrap="square" lIns="0" tIns="0" rIns="0" bIns="0" rtlCol="0"/>
          <a:lstStyle/>
          <a:p>
            <a:endParaRPr/>
          </a:p>
        </p:txBody>
      </p:sp>
      <p:sp>
        <p:nvSpPr>
          <p:cNvPr id="317" name="object 317"/>
          <p:cNvSpPr/>
          <p:nvPr/>
        </p:nvSpPr>
        <p:spPr>
          <a:xfrm>
            <a:off x="6505161" y="1346720"/>
            <a:ext cx="300355" cy="71120"/>
          </a:xfrm>
          <a:custGeom>
            <a:avLst/>
            <a:gdLst/>
            <a:ahLst/>
            <a:cxnLst/>
            <a:rect l="l" t="t" r="r" b="b"/>
            <a:pathLst>
              <a:path w="300354" h="71119">
                <a:moveTo>
                  <a:pt x="300227" y="54787"/>
                </a:moveTo>
                <a:lnTo>
                  <a:pt x="286536" y="64390"/>
                </a:lnTo>
                <a:lnTo>
                  <a:pt x="277802" y="69270"/>
                </a:lnTo>
                <a:lnTo>
                  <a:pt x="270274" y="70938"/>
                </a:lnTo>
                <a:lnTo>
                  <a:pt x="260197" y="70904"/>
                </a:lnTo>
                <a:lnTo>
                  <a:pt x="192181" y="62606"/>
                </a:lnTo>
                <a:lnTo>
                  <a:pt x="152666" y="54787"/>
                </a:lnTo>
                <a:lnTo>
                  <a:pt x="104590" y="44533"/>
                </a:lnTo>
                <a:lnTo>
                  <a:pt x="56584" y="33961"/>
                </a:lnTo>
                <a:lnTo>
                  <a:pt x="19228" y="24667"/>
                </a:lnTo>
                <a:lnTo>
                  <a:pt x="0" y="7251"/>
                </a:lnTo>
                <a:lnTo>
                  <a:pt x="12915" y="0"/>
                </a:lnTo>
              </a:path>
            </a:pathLst>
          </a:custGeom>
          <a:ln w="6350">
            <a:solidFill>
              <a:srgbClr val="231F20"/>
            </a:solidFill>
          </a:ln>
        </p:spPr>
        <p:txBody>
          <a:bodyPr wrap="square" lIns="0" tIns="0" rIns="0" bIns="0" rtlCol="0"/>
          <a:lstStyle/>
          <a:p>
            <a:endParaRPr/>
          </a:p>
        </p:txBody>
      </p:sp>
      <p:sp>
        <p:nvSpPr>
          <p:cNvPr id="318" name="object 318"/>
          <p:cNvSpPr/>
          <p:nvPr/>
        </p:nvSpPr>
        <p:spPr>
          <a:xfrm>
            <a:off x="6483566" y="1356164"/>
            <a:ext cx="321945" cy="72390"/>
          </a:xfrm>
          <a:custGeom>
            <a:avLst/>
            <a:gdLst/>
            <a:ahLst/>
            <a:cxnLst/>
            <a:rect l="l" t="t" r="r" b="b"/>
            <a:pathLst>
              <a:path w="321945" h="72390">
                <a:moveTo>
                  <a:pt x="2412" y="0"/>
                </a:moveTo>
                <a:lnTo>
                  <a:pt x="0" y="7601"/>
                </a:lnTo>
                <a:lnTo>
                  <a:pt x="207" y="11945"/>
                </a:lnTo>
                <a:lnTo>
                  <a:pt x="3946" y="14664"/>
                </a:lnTo>
                <a:lnTo>
                  <a:pt x="57065" y="27600"/>
                </a:lnTo>
                <a:lnTo>
                  <a:pt x="142033" y="45837"/>
                </a:lnTo>
                <a:lnTo>
                  <a:pt x="224329" y="63259"/>
                </a:lnTo>
                <a:lnTo>
                  <a:pt x="279785" y="71946"/>
                </a:lnTo>
                <a:lnTo>
                  <a:pt x="292272" y="70213"/>
                </a:lnTo>
                <a:lnTo>
                  <a:pt x="304390" y="63996"/>
                </a:lnTo>
                <a:lnTo>
                  <a:pt x="321817" y="51460"/>
                </a:lnTo>
              </a:path>
            </a:pathLst>
          </a:custGeom>
          <a:ln w="6350">
            <a:solidFill>
              <a:srgbClr val="231F20"/>
            </a:solidFill>
          </a:ln>
        </p:spPr>
        <p:txBody>
          <a:bodyPr wrap="square" lIns="0" tIns="0" rIns="0" bIns="0" rtlCol="0"/>
          <a:lstStyle/>
          <a:p>
            <a:endParaRPr/>
          </a:p>
        </p:txBody>
      </p:sp>
      <p:sp>
        <p:nvSpPr>
          <p:cNvPr id="319" name="object 319"/>
          <p:cNvSpPr/>
          <p:nvPr/>
        </p:nvSpPr>
        <p:spPr>
          <a:xfrm>
            <a:off x="6544691" y="1206543"/>
            <a:ext cx="192451" cy="182372"/>
          </a:xfrm>
          <a:prstGeom prst="rect">
            <a:avLst/>
          </a:prstGeom>
          <a:blipFill>
            <a:blip r:embed="rId18" cstate="print"/>
            <a:stretch>
              <a:fillRect/>
            </a:stretch>
          </a:blipFill>
        </p:spPr>
        <p:txBody>
          <a:bodyPr wrap="square" lIns="0" tIns="0" rIns="0" bIns="0" rtlCol="0"/>
          <a:lstStyle/>
          <a:p>
            <a:endParaRPr/>
          </a:p>
        </p:txBody>
      </p:sp>
      <p:sp>
        <p:nvSpPr>
          <p:cNvPr id="320" name="object 320"/>
          <p:cNvSpPr/>
          <p:nvPr/>
        </p:nvSpPr>
        <p:spPr>
          <a:xfrm>
            <a:off x="6729201" y="1469922"/>
            <a:ext cx="73660" cy="43815"/>
          </a:xfrm>
          <a:custGeom>
            <a:avLst/>
            <a:gdLst/>
            <a:ahLst/>
            <a:cxnLst/>
            <a:rect l="l" t="t" r="r" b="b"/>
            <a:pathLst>
              <a:path w="73659" h="43815">
                <a:moveTo>
                  <a:pt x="0" y="43535"/>
                </a:moveTo>
                <a:lnTo>
                  <a:pt x="19069" y="38618"/>
                </a:lnTo>
                <a:lnTo>
                  <a:pt x="31302" y="34109"/>
                </a:lnTo>
                <a:lnTo>
                  <a:pt x="41987" y="27422"/>
                </a:lnTo>
                <a:lnTo>
                  <a:pt x="56413" y="15976"/>
                </a:lnTo>
                <a:lnTo>
                  <a:pt x="73367" y="0"/>
                </a:lnTo>
              </a:path>
            </a:pathLst>
          </a:custGeom>
          <a:ln w="6350">
            <a:solidFill>
              <a:srgbClr val="231F20"/>
            </a:solidFill>
          </a:ln>
        </p:spPr>
        <p:txBody>
          <a:bodyPr wrap="square" lIns="0" tIns="0" rIns="0" bIns="0" rtlCol="0"/>
          <a:lstStyle/>
          <a:p>
            <a:endParaRPr/>
          </a:p>
        </p:txBody>
      </p:sp>
      <p:sp>
        <p:nvSpPr>
          <p:cNvPr id="321" name="object 321"/>
          <p:cNvSpPr/>
          <p:nvPr/>
        </p:nvSpPr>
        <p:spPr>
          <a:xfrm>
            <a:off x="6354541" y="875264"/>
            <a:ext cx="503622" cy="191674"/>
          </a:xfrm>
          <a:prstGeom prst="rect">
            <a:avLst/>
          </a:prstGeom>
          <a:blipFill>
            <a:blip r:embed="rId19" cstate="print"/>
            <a:stretch>
              <a:fillRect/>
            </a:stretch>
          </a:blipFill>
        </p:spPr>
        <p:txBody>
          <a:bodyPr wrap="square" lIns="0" tIns="0" rIns="0" bIns="0" rtlCol="0"/>
          <a:lstStyle/>
          <a:p>
            <a:endParaRPr/>
          </a:p>
        </p:txBody>
      </p:sp>
      <p:sp>
        <p:nvSpPr>
          <p:cNvPr id="322" name="object 322"/>
          <p:cNvSpPr/>
          <p:nvPr/>
        </p:nvSpPr>
        <p:spPr>
          <a:xfrm>
            <a:off x="6382655" y="1487428"/>
            <a:ext cx="440055" cy="118110"/>
          </a:xfrm>
          <a:custGeom>
            <a:avLst/>
            <a:gdLst/>
            <a:ahLst/>
            <a:cxnLst/>
            <a:rect l="l" t="t" r="r" b="b"/>
            <a:pathLst>
              <a:path w="440054" h="118109">
                <a:moveTo>
                  <a:pt x="0" y="102620"/>
                </a:moveTo>
                <a:lnTo>
                  <a:pt x="13487" y="95851"/>
                </a:lnTo>
                <a:lnTo>
                  <a:pt x="25967" y="85785"/>
                </a:lnTo>
                <a:lnTo>
                  <a:pt x="33650" y="80516"/>
                </a:lnTo>
                <a:lnTo>
                  <a:pt x="39706" y="78324"/>
                </a:lnTo>
                <a:lnTo>
                  <a:pt x="47307" y="77487"/>
                </a:lnTo>
                <a:lnTo>
                  <a:pt x="59746" y="69569"/>
                </a:lnTo>
                <a:lnTo>
                  <a:pt x="76534" y="51870"/>
                </a:lnTo>
                <a:lnTo>
                  <a:pt x="95140" y="31272"/>
                </a:lnTo>
                <a:lnTo>
                  <a:pt x="113030" y="14660"/>
                </a:lnTo>
                <a:lnTo>
                  <a:pt x="126708" y="4911"/>
                </a:lnTo>
                <a:lnTo>
                  <a:pt x="135396" y="120"/>
                </a:lnTo>
                <a:lnTo>
                  <a:pt x="140638" y="0"/>
                </a:lnTo>
                <a:lnTo>
                  <a:pt x="143979" y="4259"/>
                </a:lnTo>
                <a:lnTo>
                  <a:pt x="154283" y="40817"/>
                </a:lnTo>
                <a:lnTo>
                  <a:pt x="154241" y="52544"/>
                </a:lnTo>
                <a:lnTo>
                  <a:pt x="153856" y="62004"/>
                </a:lnTo>
                <a:lnTo>
                  <a:pt x="153619" y="65892"/>
                </a:lnTo>
                <a:lnTo>
                  <a:pt x="167536" y="64336"/>
                </a:lnTo>
                <a:lnTo>
                  <a:pt x="204901" y="55478"/>
                </a:lnTo>
                <a:lnTo>
                  <a:pt x="250969" y="41272"/>
                </a:lnTo>
                <a:lnTo>
                  <a:pt x="270886" y="35424"/>
                </a:lnTo>
                <a:lnTo>
                  <a:pt x="283235" y="33037"/>
                </a:lnTo>
                <a:lnTo>
                  <a:pt x="289738" y="32179"/>
                </a:lnTo>
                <a:lnTo>
                  <a:pt x="295724" y="30165"/>
                </a:lnTo>
                <a:lnTo>
                  <a:pt x="302450" y="27835"/>
                </a:lnTo>
                <a:lnTo>
                  <a:pt x="311175" y="26027"/>
                </a:lnTo>
                <a:lnTo>
                  <a:pt x="321538" y="24953"/>
                </a:lnTo>
                <a:lnTo>
                  <a:pt x="331612" y="25265"/>
                </a:lnTo>
                <a:lnTo>
                  <a:pt x="361434" y="61782"/>
                </a:lnTo>
                <a:lnTo>
                  <a:pt x="371017" y="106481"/>
                </a:lnTo>
                <a:lnTo>
                  <a:pt x="403138" y="105577"/>
                </a:lnTo>
                <a:lnTo>
                  <a:pt x="421001" y="106484"/>
                </a:lnTo>
                <a:lnTo>
                  <a:pt x="431050" y="110292"/>
                </a:lnTo>
                <a:lnTo>
                  <a:pt x="439724" y="118089"/>
                </a:lnTo>
              </a:path>
            </a:pathLst>
          </a:custGeom>
          <a:ln w="6350">
            <a:solidFill>
              <a:srgbClr val="231F20"/>
            </a:solidFill>
          </a:ln>
        </p:spPr>
        <p:txBody>
          <a:bodyPr wrap="square" lIns="0" tIns="0" rIns="0" bIns="0" rtlCol="0"/>
          <a:lstStyle/>
          <a:p>
            <a:endParaRPr/>
          </a:p>
        </p:txBody>
      </p:sp>
      <p:sp>
        <p:nvSpPr>
          <p:cNvPr id="323" name="object 323"/>
          <p:cNvSpPr/>
          <p:nvPr/>
        </p:nvSpPr>
        <p:spPr>
          <a:xfrm>
            <a:off x="6394213" y="1553319"/>
            <a:ext cx="142240" cy="47625"/>
          </a:xfrm>
          <a:custGeom>
            <a:avLst/>
            <a:gdLst/>
            <a:ahLst/>
            <a:cxnLst/>
            <a:rect l="l" t="t" r="r" b="b"/>
            <a:pathLst>
              <a:path w="142240" h="47625">
                <a:moveTo>
                  <a:pt x="0" y="47371"/>
                </a:moveTo>
                <a:lnTo>
                  <a:pt x="28850" y="35042"/>
                </a:lnTo>
                <a:lnTo>
                  <a:pt x="44926" y="28516"/>
                </a:lnTo>
                <a:lnTo>
                  <a:pt x="54038" y="25616"/>
                </a:lnTo>
                <a:lnTo>
                  <a:pt x="62001" y="24168"/>
                </a:lnTo>
                <a:lnTo>
                  <a:pt x="74108" y="21057"/>
                </a:lnTo>
                <a:lnTo>
                  <a:pt x="89182" y="15951"/>
                </a:lnTo>
                <a:lnTo>
                  <a:pt x="103299" y="10845"/>
                </a:lnTo>
                <a:lnTo>
                  <a:pt x="112534" y="7734"/>
                </a:lnTo>
                <a:lnTo>
                  <a:pt x="120229" y="5711"/>
                </a:lnTo>
                <a:lnTo>
                  <a:pt x="130036" y="3143"/>
                </a:lnTo>
                <a:lnTo>
                  <a:pt x="138475" y="937"/>
                </a:lnTo>
                <a:lnTo>
                  <a:pt x="142062" y="0"/>
                </a:lnTo>
              </a:path>
            </a:pathLst>
          </a:custGeom>
          <a:ln w="6350">
            <a:solidFill>
              <a:srgbClr val="231F20"/>
            </a:solidFill>
          </a:ln>
        </p:spPr>
        <p:txBody>
          <a:bodyPr wrap="square" lIns="0" tIns="0" rIns="0" bIns="0" rtlCol="0"/>
          <a:lstStyle/>
          <a:p>
            <a:endParaRPr/>
          </a:p>
        </p:txBody>
      </p:sp>
      <p:sp>
        <p:nvSpPr>
          <p:cNvPr id="324" name="object 324"/>
          <p:cNvSpPr/>
          <p:nvPr/>
        </p:nvSpPr>
        <p:spPr>
          <a:xfrm>
            <a:off x="6658334" y="1590741"/>
            <a:ext cx="98513" cy="72072"/>
          </a:xfrm>
          <a:prstGeom prst="rect">
            <a:avLst/>
          </a:prstGeom>
          <a:blipFill>
            <a:blip r:embed="rId20" cstate="print"/>
            <a:stretch>
              <a:fillRect/>
            </a:stretch>
          </a:blipFill>
        </p:spPr>
        <p:txBody>
          <a:bodyPr wrap="square" lIns="0" tIns="0" rIns="0" bIns="0" rtlCol="0"/>
          <a:lstStyle/>
          <a:p>
            <a:endParaRPr/>
          </a:p>
        </p:txBody>
      </p:sp>
      <p:sp>
        <p:nvSpPr>
          <p:cNvPr id="325" name="object 325"/>
          <p:cNvSpPr/>
          <p:nvPr/>
        </p:nvSpPr>
        <p:spPr>
          <a:xfrm>
            <a:off x="6531012" y="1621935"/>
            <a:ext cx="17145" cy="38100"/>
          </a:xfrm>
          <a:custGeom>
            <a:avLst/>
            <a:gdLst/>
            <a:ahLst/>
            <a:cxnLst/>
            <a:rect l="l" t="t" r="r" b="b"/>
            <a:pathLst>
              <a:path w="17145" h="38100">
                <a:moveTo>
                  <a:pt x="0" y="0"/>
                </a:moveTo>
                <a:lnTo>
                  <a:pt x="16852" y="37706"/>
                </a:lnTo>
              </a:path>
            </a:pathLst>
          </a:custGeom>
          <a:ln w="6350">
            <a:solidFill>
              <a:srgbClr val="231F20"/>
            </a:solidFill>
          </a:ln>
        </p:spPr>
        <p:txBody>
          <a:bodyPr wrap="square" lIns="0" tIns="0" rIns="0" bIns="0" rtlCol="0"/>
          <a:lstStyle/>
          <a:p>
            <a:endParaRPr/>
          </a:p>
        </p:txBody>
      </p:sp>
      <p:sp>
        <p:nvSpPr>
          <p:cNvPr id="326" name="object 326"/>
          <p:cNvSpPr/>
          <p:nvPr/>
        </p:nvSpPr>
        <p:spPr>
          <a:xfrm>
            <a:off x="6442881" y="1486929"/>
            <a:ext cx="82550" cy="74930"/>
          </a:xfrm>
          <a:custGeom>
            <a:avLst/>
            <a:gdLst/>
            <a:ahLst/>
            <a:cxnLst/>
            <a:rect l="l" t="t" r="r" b="b"/>
            <a:pathLst>
              <a:path w="82550" h="74930">
                <a:moveTo>
                  <a:pt x="0" y="69621"/>
                </a:moveTo>
                <a:lnTo>
                  <a:pt x="9927" y="73728"/>
                </a:lnTo>
                <a:lnTo>
                  <a:pt x="16409" y="74761"/>
                </a:lnTo>
                <a:lnTo>
                  <a:pt x="22304" y="72418"/>
                </a:lnTo>
                <a:lnTo>
                  <a:pt x="30467" y="66395"/>
                </a:lnTo>
                <a:lnTo>
                  <a:pt x="42238" y="57572"/>
                </a:lnTo>
                <a:lnTo>
                  <a:pt x="55286" y="47820"/>
                </a:lnTo>
                <a:lnTo>
                  <a:pt x="81397" y="16232"/>
                </a:lnTo>
                <a:lnTo>
                  <a:pt x="82275" y="7555"/>
                </a:lnTo>
                <a:lnTo>
                  <a:pt x="78117" y="0"/>
                </a:lnTo>
              </a:path>
            </a:pathLst>
          </a:custGeom>
          <a:ln w="6349">
            <a:solidFill>
              <a:srgbClr val="231F20"/>
            </a:solidFill>
          </a:ln>
        </p:spPr>
        <p:txBody>
          <a:bodyPr wrap="square" lIns="0" tIns="0" rIns="0" bIns="0" rtlCol="0"/>
          <a:lstStyle/>
          <a:p>
            <a:endParaRPr/>
          </a:p>
        </p:txBody>
      </p:sp>
      <p:sp>
        <p:nvSpPr>
          <p:cNvPr id="327" name="object 327"/>
          <p:cNvSpPr/>
          <p:nvPr/>
        </p:nvSpPr>
        <p:spPr>
          <a:xfrm>
            <a:off x="6547866" y="1629687"/>
            <a:ext cx="11430" cy="27940"/>
          </a:xfrm>
          <a:custGeom>
            <a:avLst/>
            <a:gdLst/>
            <a:ahLst/>
            <a:cxnLst/>
            <a:rect l="l" t="t" r="r" b="b"/>
            <a:pathLst>
              <a:path w="11429" h="27939">
                <a:moveTo>
                  <a:pt x="0" y="0"/>
                </a:moveTo>
                <a:lnTo>
                  <a:pt x="11137" y="27533"/>
                </a:lnTo>
              </a:path>
            </a:pathLst>
          </a:custGeom>
          <a:ln w="6350">
            <a:solidFill>
              <a:srgbClr val="231F20"/>
            </a:solidFill>
          </a:ln>
        </p:spPr>
        <p:txBody>
          <a:bodyPr wrap="square" lIns="0" tIns="0" rIns="0" bIns="0" rtlCol="0"/>
          <a:lstStyle/>
          <a:p>
            <a:endParaRPr/>
          </a:p>
        </p:txBody>
      </p:sp>
      <p:sp>
        <p:nvSpPr>
          <p:cNvPr id="328" name="object 328"/>
          <p:cNvSpPr/>
          <p:nvPr/>
        </p:nvSpPr>
        <p:spPr>
          <a:xfrm>
            <a:off x="6520557" y="1646100"/>
            <a:ext cx="5080" cy="11430"/>
          </a:xfrm>
          <a:custGeom>
            <a:avLst/>
            <a:gdLst/>
            <a:ahLst/>
            <a:cxnLst/>
            <a:rect l="l" t="t" r="r" b="b"/>
            <a:pathLst>
              <a:path w="5079" h="11430">
                <a:moveTo>
                  <a:pt x="0" y="0"/>
                </a:moveTo>
                <a:lnTo>
                  <a:pt x="4762" y="11112"/>
                </a:lnTo>
              </a:path>
            </a:pathLst>
          </a:custGeom>
          <a:ln w="6350">
            <a:solidFill>
              <a:srgbClr val="231F20"/>
            </a:solidFill>
          </a:ln>
        </p:spPr>
        <p:txBody>
          <a:bodyPr wrap="square" lIns="0" tIns="0" rIns="0" bIns="0" rtlCol="0"/>
          <a:lstStyle/>
          <a:p>
            <a:endParaRPr/>
          </a:p>
        </p:txBody>
      </p:sp>
      <p:sp>
        <p:nvSpPr>
          <p:cNvPr id="329" name="object 329"/>
          <p:cNvSpPr/>
          <p:nvPr/>
        </p:nvSpPr>
        <p:spPr>
          <a:xfrm>
            <a:off x="6567723" y="1525725"/>
            <a:ext cx="41275" cy="20955"/>
          </a:xfrm>
          <a:custGeom>
            <a:avLst/>
            <a:gdLst/>
            <a:ahLst/>
            <a:cxnLst/>
            <a:rect l="l" t="t" r="r" b="b"/>
            <a:pathLst>
              <a:path w="41275" h="20955">
                <a:moveTo>
                  <a:pt x="0" y="20493"/>
                </a:moveTo>
                <a:lnTo>
                  <a:pt x="6595" y="6078"/>
                </a:lnTo>
                <a:lnTo>
                  <a:pt x="13046" y="0"/>
                </a:lnTo>
                <a:lnTo>
                  <a:pt x="23177" y="1110"/>
                </a:lnTo>
                <a:lnTo>
                  <a:pt x="40817" y="8262"/>
                </a:lnTo>
              </a:path>
            </a:pathLst>
          </a:custGeom>
          <a:ln w="6350">
            <a:solidFill>
              <a:srgbClr val="231F20"/>
            </a:solidFill>
          </a:ln>
        </p:spPr>
        <p:txBody>
          <a:bodyPr wrap="square" lIns="0" tIns="0" rIns="0" bIns="0" rtlCol="0"/>
          <a:lstStyle/>
          <a:p>
            <a:endParaRPr/>
          </a:p>
        </p:txBody>
      </p:sp>
      <p:sp>
        <p:nvSpPr>
          <p:cNvPr id="330" name="object 330"/>
          <p:cNvSpPr txBox="1"/>
          <p:nvPr/>
        </p:nvSpPr>
        <p:spPr>
          <a:xfrm>
            <a:off x="1274526" y="3063748"/>
            <a:ext cx="420370" cy="155575"/>
          </a:xfrm>
          <a:prstGeom prst="rect">
            <a:avLst/>
          </a:prstGeom>
        </p:spPr>
        <p:txBody>
          <a:bodyPr vert="horz" wrap="square" lIns="0" tIns="12700" rIns="0" bIns="0" rtlCol="0">
            <a:spAutoFit/>
          </a:bodyPr>
          <a:lstStyle/>
          <a:p>
            <a:pPr marL="12700">
              <a:lnSpc>
                <a:spcPct val="100000"/>
              </a:lnSpc>
              <a:spcBef>
                <a:spcPts val="100"/>
              </a:spcBef>
            </a:pPr>
            <a:r>
              <a:rPr sz="850" dirty="0">
                <a:solidFill>
                  <a:srgbClr val="231F20"/>
                </a:solidFill>
                <a:latin typeface="Arial Narrow"/>
                <a:cs typeface="Arial Narrow"/>
              </a:rPr>
              <a:t>Heizknopf</a:t>
            </a:r>
            <a:endParaRPr sz="850">
              <a:latin typeface="Arial Narrow"/>
              <a:cs typeface="Arial Narrow"/>
            </a:endParaRPr>
          </a:p>
        </p:txBody>
      </p:sp>
      <p:sp>
        <p:nvSpPr>
          <p:cNvPr id="331" name="object 331"/>
          <p:cNvSpPr txBox="1"/>
          <p:nvPr/>
        </p:nvSpPr>
        <p:spPr>
          <a:xfrm>
            <a:off x="1274526" y="3447333"/>
            <a:ext cx="1089025" cy="447040"/>
          </a:xfrm>
          <a:prstGeom prst="rect">
            <a:avLst/>
          </a:prstGeom>
        </p:spPr>
        <p:txBody>
          <a:bodyPr vert="horz" wrap="square" lIns="0" tIns="12700" rIns="0" bIns="0" rtlCol="0">
            <a:spAutoFit/>
          </a:bodyPr>
          <a:lstStyle/>
          <a:p>
            <a:pPr marL="12700">
              <a:lnSpc>
                <a:spcPts val="1019"/>
              </a:lnSpc>
              <a:spcBef>
                <a:spcPts val="100"/>
              </a:spcBef>
            </a:pPr>
            <a:r>
              <a:rPr sz="850" dirty="0">
                <a:solidFill>
                  <a:srgbClr val="231F20"/>
                </a:solidFill>
                <a:latin typeface="Arial Narrow"/>
                <a:cs typeface="Arial Narrow"/>
              </a:rPr>
              <a:t>BUBBLE-Taste</a:t>
            </a:r>
            <a:endParaRPr sz="850">
              <a:latin typeface="Arial Narrow"/>
              <a:cs typeface="Arial Narrow"/>
            </a:endParaRPr>
          </a:p>
          <a:p>
            <a:pPr marL="12700" marR="5080">
              <a:lnSpc>
                <a:spcPts val="760"/>
              </a:lnSpc>
              <a:spcBef>
                <a:spcPts val="40"/>
              </a:spcBef>
            </a:pPr>
            <a:r>
              <a:rPr sz="650" dirty="0">
                <a:solidFill>
                  <a:srgbClr val="231F20"/>
                </a:solidFill>
                <a:latin typeface="Arial Narrow"/>
                <a:cs typeface="Arial Narrow"/>
              </a:rPr>
              <a:t>- Stellen </a:t>
            </a:r>
            <a:r>
              <a:rPr sz="650" spc="5" dirty="0">
                <a:solidFill>
                  <a:srgbClr val="231F20"/>
                </a:solidFill>
                <a:latin typeface="Arial Narrow"/>
                <a:cs typeface="Arial Narrow"/>
              </a:rPr>
              <a:t>Sie </a:t>
            </a:r>
            <a:r>
              <a:rPr sz="650" dirty="0">
                <a:solidFill>
                  <a:srgbClr val="231F20"/>
                </a:solidFill>
                <a:latin typeface="Arial Narrow"/>
                <a:cs typeface="Arial Narrow"/>
              </a:rPr>
              <a:t>die Bläschenintensität  mit dieser </a:t>
            </a:r>
            <a:r>
              <a:rPr sz="650" spc="5" dirty="0">
                <a:solidFill>
                  <a:srgbClr val="231F20"/>
                </a:solidFill>
                <a:latin typeface="Arial Narrow"/>
                <a:cs typeface="Arial Narrow"/>
              </a:rPr>
              <a:t>Taste </a:t>
            </a:r>
            <a:r>
              <a:rPr sz="650" dirty="0">
                <a:solidFill>
                  <a:srgbClr val="231F20"/>
                </a:solidFill>
                <a:latin typeface="Arial Narrow"/>
                <a:cs typeface="Arial Narrow"/>
              </a:rPr>
              <a:t>ein (L1: 300 </a:t>
            </a:r>
            <a:r>
              <a:rPr sz="650" spc="5" dirty="0">
                <a:solidFill>
                  <a:srgbClr val="231F20"/>
                </a:solidFill>
                <a:latin typeface="Arial Narrow"/>
                <a:cs typeface="Arial Narrow"/>
              </a:rPr>
              <a:t>W,  </a:t>
            </a:r>
            <a:r>
              <a:rPr sz="650" dirty="0">
                <a:solidFill>
                  <a:srgbClr val="231F20"/>
                </a:solidFill>
                <a:latin typeface="Arial Narrow"/>
                <a:cs typeface="Arial Narrow"/>
              </a:rPr>
              <a:t>L2: 500 </a:t>
            </a:r>
            <a:r>
              <a:rPr sz="650" spc="5" dirty="0">
                <a:solidFill>
                  <a:srgbClr val="231F20"/>
                </a:solidFill>
                <a:latin typeface="Arial Narrow"/>
                <a:cs typeface="Arial Narrow"/>
              </a:rPr>
              <a:t>W, </a:t>
            </a:r>
            <a:r>
              <a:rPr sz="650" dirty="0">
                <a:solidFill>
                  <a:srgbClr val="231F20"/>
                </a:solidFill>
                <a:latin typeface="Arial Narrow"/>
                <a:cs typeface="Arial Narrow"/>
              </a:rPr>
              <a:t>L3: 720</a:t>
            </a:r>
            <a:r>
              <a:rPr sz="650" spc="-20" dirty="0">
                <a:solidFill>
                  <a:srgbClr val="231F20"/>
                </a:solidFill>
                <a:latin typeface="Arial Narrow"/>
                <a:cs typeface="Arial Narrow"/>
              </a:rPr>
              <a:t> </a:t>
            </a:r>
            <a:r>
              <a:rPr sz="650" spc="5" dirty="0">
                <a:solidFill>
                  <a:srgbClr val="231F20"/>
                </a:solidFill>
                <a:latin typeface="Arial Narrow"/>
                <a:cs typeface="Arial Narrow"/>
              </a:rPr>
              <a:t>W)</a:t>
            </a:r>
            <a:endParaRPr sz="650">
              <a:latin typeface="Arial Narrow"/>
              <a:cs typeface="Arial Narrow"/>
            </a:endParaRPr>
          </a:p>
        </p:txBody>
      </p:sp>
      <p:sp>
        <p:nvSpPr>
          <p:cNvPr id="332" name="object 332"/>
          <p:cNvSpPr txBox="1"/>
          <p:nvPr/>
        </p:nvSpPr>
        <p:spPr>
          <a:xfrm>
            <a:off x="5814804" y="3069290"/>
            <a:ext cx="474345" cy="155575"/>
          </a:xfrm>
          <a:prstGeom prst="rect">
            <a:avLst/>
          </a:prstGeom>
        </p:spPr>
        <p:txBody>
          <a:bodyPr vert="horz" wrap="square" lIns="0" tIns="12700" rIns="0" bIns="0" rtlCol="0">
            <a:spAutoFit/>
          </a:bodyPr>
          <a:lstStyle/>
          <a:p>
            <a:pPr marL="12700">
              <a:lnSpc>
                <a:spcPct val="100000"/>
              </a:lnSpc>
              <a:spcBef>
                <a:spcPts val="100"/>
              </a:spcBef>
            </a:pPr>
            <a:r>
              <a:rPr sz="850" dirty="0">
                <a:solidFill>
                  <a:srgbClr val="231F20"/>
                </a:solidFill>
                <a:latin typeface="Arial Narrow"/>
                <a:cs typeface="Arial Narrow"/>
              </a:rPr>
              <a:t>Filter-Taste</a:t>
            </a:r>
            <a:endParaRPr sz="850">
              <a:latin typeface="Arial Narrow"/>
              <a:cs typeface="Arial Narrow"/>
            </a:endParaRPr>
          </a:p>
        </p:txBody>
      </p:sp>
      <p:sp>
        <p:nvSpPr>
          <p:cNvPr id="333" name="object 333"/>
          <p:cNvSpPr txBox="1"/>
          <p:nvPr/>
        </p:nvSpPr>
        <p:spPr>
          <a:xfrm>
            <a:off x="5785254" y="3411127"/>
            <a:ext cx="504190" cy="155575"/>
          </a:xfrm>
          <a:prstGeom prst="rect">
            <a:avLst/>
          </a:prstGeom>
        </p:spPr>
        <p:txBody>
          <a:bodyPr vert="horz" wrap="square" lIns="0" tIns="12700" rIns="0" bIns="0" rtlCol="0">
            <a:spAutoFit/>
          </a:bodyPr>
          <a:lstStyle/>
          <a:p>
            <a:pPr marL="12700">
              <a:lnSpc>
                <a:spcPct val="100000"/>
              </a:lnSpc>
              <a:spcBef>
                <a:spcPts val="100"/>
              </a:spcBef>
            </a:pPr>
            <a:r>
              <a:rPr sz="850" dirty="0">
                <a:solidFill>
                  <a:srgbClr val="231F20"/>
                </a:solidFill>
                <a:latin typeface="Arial Narrow"/>
                <a:cs typeface="Arial Narrow"/>
              </a:rPr>
              <a:t>Timer-Taste</a:t>
            </a:r>
            <a:endParaRPr sz="850">
              <a:latin typeface="Arial Narrow"/>
              <a:cs typeface="Arial Narrow"/>
            </a:endParaRPr>
          </a:p>
        </p:txBody>
      </p:sp>
      <p:sp>
        <p:nvSpPr>
          <p:cNvPr id="334" name="object 334"/>
          <p:cNvSpPr txBox="1"/>
          <p:nvPr/>
        </p:nvSpPr>
        <p:spPr>
          <a:xfrm>
            <a:off x="986123" y="4746541"/>
            <a:ext cx="5890260" cy="770890"/>
          </a:xfrm>
          <a:prstGeom prst="rect">
            <a:avLst/>
          </a:prstGeom>
        </p:spPr>
        <p:txBody>
          <a:bodyPr vert="horz" wrap="square" lIns="0" tIns="12700" rIns="0" bIns="0" rtlCol="0">
            <a:spAutoFit/>
          </a:bodyPr>
          <a:lstStyle/>
          <a:p>
            <a:pPr marL="95885" algn="ctr">
              <a:lnSpc>
                <a:spcPct val="100000"/>
              </a:lnSpc>
              <a:spcBef>
                <a:spcPts val="100"/>
              </a:spcBef>
              <a:tabLst>
                <a:tab pos="660400" algn="l"/>
              </a:tabLst>
            </a:pPr>
            <a:r>
              <a:rPr sz="850" dirty="0">
                <a:solidFill>
                  <a:srgbClr val="231F20"/>
                </a:solidFill>
                <a:latin typeface="Arial Narrow"/>
                <a:cs typeface="Arial Narrow"/>
              </a:rPr>
              <a:t>Up-Taste	Down-Taste</a:t>
            </a:r>
            <a:endParaRPr sz="850">
              <a:latin typeface="Arial Narrow"/>
              <a:cs typeface="Arial Narrow"/>
            </a:endParaRPr>
          </a:p>
          <a:p>
            <a:pPr marL="12700">
              <a:lnSpc>
                <a:spcPct val="100000"/>
              </a:lnSpc>
              <a:spcBef>
                <a:spcPts val="865"/>
              </a:spcBef>
            </a:pPr>
            <a:r>
              <a:rPr sz="1000" b="1" dirty="0">
                <a:solidFill>
                  <a:srgbClr val="231F20"/>
                </a:solidFill>
                <a:latin typeface="Arial Narrow"/>
                <a:cs typeface="Arial Narrow"/>
              </a:rPr>
              <a:t>LED-Display</a:t>
            </a:r>
            <a:endParaRPr sz="1000">
              <a:latin typeface="Arial Narrow"/>
              <a:cs typeface="Arial Narrow"/>
            </a:endParaRPr>
          </a:p>
          <a:p>
            <a:pPr marL="12700">
              <a:lnSpc>
                <a:spcPct val="100000"/>
              </a:lnSpc>
              <a:spcBef>
                <a:spcPts val="400"/>
              </a:spcBef>
            </a:pPr>
            <a:r>
              <a:rPr sz="900" dirty="0">
                <a:solidFill>
                  <a:srgbClr val="231F20"/>
                </a:solidFill>
                <a:latin typeface="Arial Narrow"/>
                <a:cs typeface="Arial Narrow"/>
              </a:rPr>
              <a:t>Drücken Sie </a:t>
            </a:r>
            <a:r>
              <a:rPr sz="900" spc="-5" dirty="0">
                <a:solidFill>
                  <a:srgbClr val="231F20"/>
                </a:solidFill>
                <a:latin typeface="Arial Narrow"/>
                <a:cs typeface="Arial Narrow"/>
              </a:rPr>
              <a:t>nach dem </a:t>
            </a:r>
            <a:r>
              <a:rPr sz="900" dirty="0">
                <a:solidFill>
                  <a:srgbClr val="231F20"/>
                </a:solidFill>
                <a:latin typeface="Arial Narrow"/>
                <a:cs typeface="Arial Narrow"/>
              </a:rPr>
              <a:t>Einschalten </a:t>
            </a:r>
            <a:r>
              <a:rPr sz="900" spc="-5" dirty="0">
                <a:solidFill>
                  <a:srgbClr val="231F20"/>
                </a:solidFill>
                <a:latin typeface="Arial Narrow"/>
                <a:cs typeface="Arial Narrow"/>
              </a:rPr>
              <a:t>die RESET-Taste auf der </a:t>
            </a:r>
            <a:r>
              <a:rPr sz="900" dirty="0">
                <a:solidFill>
                  <a:srgbClr val="231F20"/>
                </a:solidFill>
                <a:latin typeface="Arial Narrow"/>
                <a:cs typeface="Arial Narrow"/>
              </a:rPr>
              <a:t>PRCD. Das </a:t>
            </a:r>
            <a:r>
              <a:rPr sz="900" spc="-5" dirty="0">
                <a:solidFill>
                  <a:srgbClr val="231F20"/>
                </a:solidFill>
                <a:latin typeface="Arial Narrow"/>
                <a:cs typeface="Arial Narrow"/>
              </a:rPr>
              <a:t>LED-Display zeigt automatisch die aktuelle </a:t>
            </a:r>
            <a:r>
              <a:rPr sz="900" dirty="0">
                <a:solidFill>
                  <a:srgbClr val="231F20"/>
                </a:solidFill>
                <a:latin typeface="Arial Narrow"/>
                <a:cs typeface="Arial Narrow"/>
              </a:rPr>
              <a:t>Wassertemperatur</a:t>
            </a:r>
            <a:r>
              <a:rPr sz="900" spc="-5" dirty="0">
                <a:solidFill>
                  <a:srgbClr val="231F20"/>
                </a:solidFill>
                <a:latin typeface="Arial Narrow"/>
                <a:cs typeface="Arial Narrow"/>
              </a:rPr>
              <a:t> </a:t>
            </a:r>
            <a:r>
              <a:rPr sz="900" dirty="0">
                <a:solidFill>
                  <a:srgbClr val="231F20"/>
                </a:solidFill>
                <a:latin typeface="Arial Narrow"/>
                <a:cs typeface="Arial Narrow"/>
              </a:rPr>
              <a:t>an.</a:t>
            </a:r>
            <a:endParaRPr sz="900">
              <a:latin typeface="Arial Narrow"/>
              <a:cs typeface="Arial Narrow"/>
            </a:endParaRPr>
          </a:p>
          <a:p>
            <a:pPr marL="12700">
              <a:lnSpc>
                <a:spcPct val="100000"/>
              </a:lnSpc>
              <a:spcBef>
                <a:spcPts val="220"/>
              </a:spcBef>
            </a:pPr>
            <a:r>
              <a:rPr sz="900" b="1" dirty="0">
                <a:solidFill>
                  <a:srgbClr val="231F20"/>
                </a:solidFill>
                <a:latin typeface="Arial Narrow"/>
                <a:cs typeface="Arial Narrow"/>
              </a:rPr>
              <a:t>HINWEIS: </a:t>
            </a:r>
            <a:r>
              <a:rPr sz="900" dirty="0">
                <a:solidFill>
                  <a:srgbClr val="231F20"/>
                </a:solidFill>
                <a:latin typeface="Arial Narrow"/>
                <a:cs typeface="Arial Narrow"/>
              </a:rPr>
              <a:t>Die tatsächliche Wassertemperatur </a:t>
            </a:r>
            <a:r>
              <a:rPr sz="900" spc="-5" dirty="0">
                <a:solidFill>
                  <a:srgbClr val="231F20"/>
                </a:solidFill>
                <a:latin typeface="Arial Narrow"/>
                <a:cs typeface="Arial Narrow"/>
              </a:rPr>
              <a:t>kann von der auf dem LED-Bildschirm angezeigten </a:t>
            </a:r>
            <a:r>
              <a:rPr sz="900" dirty="0">
                <a:solidFill>
                  <a:srgbClr val="231F20"/>
                </a:solidFill>
                <a:latin typeface="Arial Narrow"/>
                <a:cs typeface="Arial Narrow"/>
              </a:rPr>
              <a:t>Temperatur </a:t>
            </a:r>
            <a:r>
              <a:rPr sz="900" spc="-5" dirty="0">
                <a:solidFill>
                  <a:srgbClr val="231F20"/>
                </a:solidFill>
                <a:latin typeface="Arial Narrow"/>
                <a:cs typeface="Arial Narrow"/>
              </a:rPr>
              <a:t>um bis zu ca. </a:t>
            </a:r>
            <a:r>
              <a:rPr sz="900" dirty="0">
                <a:solidFill>
                  <a:srgbClr val="231F20"/>
                </a:solidFill>
                <a:latin typeface="Arial Narrow"/>
                <a:cs typeface="Arial Narrow"/>
              </a:rPr>
              <a:t>1 °C</a:t>
            </a:r>
            <a:r>
              <a:rPr sz="900" spc="-20" dirty="0">
                <a:solidFill>
                  <a:srgbClr val="231F20"/>
                </a:solidFill>
                <a:latin typeface="Arial Narrow"/>
                <a:cs typeface="Arial Narrow"/>
              </a:rPr>
              <a:t> </a:t>
            </a:r>
            <a:r>
              <a:rPr sz="900" dirty="0">
                <a:solidFill>
                  <a:srgbClr val="231F20"/>
                </a:solidFill>
                <a:latin typeface="Arial Narrow"/>
                <a:cs typeface="Arial Narrow"/>
              </a:rPr>
              <a:t>abweichen.</a:t>
            </a:r>
            <a:endParaRPr sz="900">
              <a:latin typeface="Arial Narrow"/>
              <a:cs typeface="Arial Narrow"/>
            </a:endParaRPr>
          </a:p>
        </p:txBody>
      </p:sp>
      <p:sp>
        <p:nvSpPr>
          <p:cNvPr id="335" name="object 335"/>
          <p:cNvSpPr txBox="1"/>
          <p:nvPr/>
        </p:nvSpPr>
        <p:spPr>
          <a:xfrm>
            <a:off x="5854489" y="3818213"/>
            <a:ext cx="464820" cy="155575"/>
          </a:xfrm>
          <a:prstGeom prst="rect">
            <a:avLst/>
          </a:prstGeom>
        </p:spPr>
        <p:txBody>
          <a:bodyPr vert="horz" wrap="square" lIns="0" tIns="12700" rIns="0" bIns="0" rtlCol="0">
            <a:spAutoFit/>
          </a:bodyPr>
          <a:lstStyle/>
          <a:p>
            <a:pPr marL="12700">
              <a:lnSpc>
                <a:spcPct val="100000"/>
              </a:lnSpc>
              <a:spcBef>
                <a:spcPts val="100"/>
              </a:spcBef>
            </a:pPr>
            <a:r>
              <a:rPr sz="850" dirty="0">
                <a:solidFill>
                  <a:srgbClr val="231F20"/>
                </a:solidFill>
                <a:latin typeface="Arial Narrow"/>
                <a:cs typeface="Arial Narrow"/>
              </a:rPr>
              <a:t>UVC-Taste</a:t>
            </a:r>
            <a:endParaRPr sz="850">
              <a:latin typeface="Arial Narrow"/>
              <a:cs typeface="Arial Narrow"/>
            </a:endParaRPr>
          </a:p>
        </p:txBody>
      </p:sp>
      <p:sp>
        <p:nvSpPr>
          <p:cNvPr id="336" name="object 336"/>
          <p:cNvSpPr txBox="1"/>
          <p:nvPr/>
        </p:nvSpPr>
        <p:spPr>
          <a:xfrm>
            <a:off x="1274550" y="4360302"/>
            <a:ext cx="592455" cy="155575"/>
          </a:xfrm>
          <a:prstGeom prst="rect">
            <a:avLst/>
          </a:prstGeom>
        </p:spPr>
        <p:txBody>
          <a:bodyPr vert="horz" wrap="square" lIns="0" tIns="12700" rIns="0" bIns="0" rtlCol="0">
            <a:spAutoFit/>
          </a:bodyPr>
          <a:lstStyle/>
          <a:p>
            <a:pPr marL="12700">
              <a:lnSpc>
                <a:spcPct val="100000"/>
              </a:lnSpc>
              <a:spcBef>
                <a:spcPts val="100"/>
              </a:spcBef>
            </a:pPr>
            <a:r>
              <a:rPr sz="850" spc="-5" dirty="0">
                <a:solidFill>
                  <a:srgbClr val="231F20"/>
                </a:solidFill>
                <a:latin typeface="Arial Narrow"/>
                <a:cs typeface="Arial Narrow"/>
              </a:rPr>
              <a:t>OZONE-Taste</a:t>
            </a:r>
            <a:endParaRPr sz="850">
              <a:latin typeface="Arial Narrow"/>
              <a:cs typeface="Arial Narrow"/>
            </a:endParaRPr>
          </a:p>
        </p:txBody>
      </p:sp>
      <p:sp>
        <p:nvSpPr>
          <p:cNvPr id="337" name="object 337"/>
          <p:cNvSpPr/>
          <p:nvPr/>
        </p:nvSpPr>
        <p:spPr>
          <a:xfrm>
            <a:off x="1268796" y="2768116"/>
            <a:ext cx="5052220" cy="1819083"/>
          </a:xfrm>
          <a:prstGeom prst="rect">
            <a:avLst/>
          </a:prstGeom>
          <a:blipFill>
            <a:blip r:embed="rId21" cstate="print"/>
            <a:stretch>
              <a:fillRect/>
            </a:stretch>
          </a:blipFill>
        </p:spPr>
        <p:txBody>
          <a:bodyPr wrap="square" lIns="0" tIns="0" rIns="0" bIns="0" rtlCol="0"/>
          <a:lstStyle/>
          <a:p>
            <a:endParaRPr/>
          </a:p>
        </p:txBody>
      </p:sp>
      <p:sp>
        <p:nvSpPr>
          <p:cNvPr id="338" name="object 338"/>
          <p:cNvSpPr/>
          <p:nvPr/>
        </p:nvSpPr>
        <p:spPr>
          <a:xfrm>
            <a:off x="572792" y="5765054"/>
            <a:ext cx="286385" cy="287655"/>
          </a:xfrm>
          <a:custGeom>
            <a:avLst/>
            <a:gdLst/>
            <a:ahLst/>
            <a:cxnLst/>
            <a:rect l="l" t="t" r="r" b="b"/>
            <a:pathLst>
              <a:path w="286384" h="287654">
                <a:moveTo>
                  <a:pt x="283291" y="105092"/>
                </a:moveTo>
                <a:lnTo>
                  <a:pt x="272229" y="67233"/>
                </a:lnTo>
                <a:lnTo>
                  <a:pt x="245800" y="31648"/>
                </a:lnTo>
                <a:lnTo>
                  <a:pt x="209224" y="9905"/>
                </a:lnTo>
                <a:lnTo>
                  <a:pt x="170555" y="1376"/>
                </a:lnTo>
                <a:lnTo>
                  <a:pt x="143121" y="0"/>
                </a:lnTo>
                <a:lnTo>
                  <a:pt x="133957" y="139"/>
                </a:lnTo>
                <a:lnTo>
                  <a:pt x="94594" y="4737"/>
                </a:lnTo>
                <a:lnTo>
                  <a:pt x="88714" y="6337"/>
                </a:lnTo>
                <a:lnTo>
                  <a:pt x="82821" y="7937"/>
                </a:lnTo>
                <a:lnTo>
                  <a:pt x="47579" y="25879"/>
                </a:lnTo>
                <a:lnTo>
                  <a:pt x="17785" y="60261"/>
                </a:lnTo>
                <a:lnTo>
                  <a:pt x="9225" y="79959"/>
                </a:lnTo>
                <a:lnTo>
                  <a:pt x="6901" y="86753"/>
                </a:lnTo>
                <a:lnTo>
                  <a:pt x="297" y="129171"/>
                </a:lnTo>
                <a:lnTo>
                  <a:pt x="119" y="136309"/>
                </a:lnTo>
                <a:lnTo>
                  <a:pt x="119" y="143459"/>
                </a:lnTo>
                <a:lnTo>
                  <a:pt x="0" y="150733"/>
                </a:lnTo>
                <a:lnTo>
                  <a:pt x="5373" y="193890"/>
                </a:lnTo>
                <a:lnTo>
                  <a:pt x="22223" y="233937"/>
                </a:lnTo>
                <a:lnTo>
                  <a:pt x="52730" y="264648"/>
                </a:lnTo>
                <a:lnTo>
                  <a:pt x="92702" y="281656"/>
                </a:lnTo>
                <a:lnTo>
                  <a:pt x="135856" y="287099"/>
                </a:lnTo>
                <a:lnTo>
                  <a:pt x="143121" y="286956"/>
                </a:lnTo>
                <a:lnTo>
                  <a:pt x="150366" y="287099"/>
                </a:lnTo>
                <a:lnTo>
                  <a:pt x="193537" y="281656"/>
                </a:lnTo>
                <a:lnTo>
                  <a:pt x="233503" y="264648"/>
                </a:lnTo>
                <a:lnTo>
                  <a:pt x="264035" y="233937"/>
                </a:lnTo>
                <a:lnTo>
                  <a:pt x="280855" y="193890"/>
                </a:lnTo>
                <a:lnTo>
                  <a:pt x="286243" y="150733"/>
                </a:lnTo>
                <a:lnTo>
                  <a:pt x="286123" y="143459"/>
                </a:lnTo>
                <a:lnTo>
                  <a:pt x="285984" y="133849"/>
                </a:lnTo>
                <a:lnTo>
                  <a:pt x="285497" y="124228"/>
                </a:lnTo>
                <a:lnTo>
                  <a:pt x="284616" y="114630"/>
                </a:lnTo>
                <a:lnTo>
                  <a:pt x="283291" y="105092"/>
                </a:lnTo>
                <a:close/>
              </a:path>
            </a:pathLst>
          </a:custGeom>
          <a:ln w="3594">
            <a:solidFill>
              <a:srgbClr val="050100"/>
            </a:solidFill>
          </a:ln>
        </p:spPr>
        <p:txBody>
          <a:bodyPr wrap="square" lIns="0" tIns="0" rIns="0" bIns="0" rtlCol="0"/>
          <a:lstStyle/>
          <a:p>
            <a:endParaRPr/>
          </a:p>
        </p:txBody>
      </p:sp>
      <p:sp>
        <p:nvSpPr>
          <p:cNvPr id="339" name="object 339"/>
          <p:cNvSpPr txBox="1"/>
          <p:nvPr/>
        </p:nvSpPr>
        <p:spPr>
          <a:xfrm>
            <a:off x="652586" y="5935482"/>
            <a:ext cx="139065" cy="73660"/>
          </a:xfrm>
          <a:prstGeom prst="rect">
            <a:avLst/>
          </a:prstGeom>
        </p:spPr>
        <p:txBody>
          <a:bodyPr vert="horz" wrap="square" lIns="0" tIns="14605" rIns="0" bIns="0" rtlCol="0">
            <a:spAutoFit/>
          </a:bodyPr>
          <a:lstStyle/>
          <a:p>
            <a:pPr marL="12700">
              <a:lnSpc>
                <a:spcPct val="100000"/>
              </a:lnSpc>
              <a:spcBef>
                <a:spcPts val="115"/>
              </a:spcBef>
            </a:pPr>
            <a:r>
              <a:rPr sz="300" b="1" spc="-20" dirty="0">
                <a:solidFill>
                  <a:srgbClr val="231F20"/>
                </a:solidFill>
                <a:latin typeface="Calibri"/>
                <a:cs typeface="Calibri"/>
              </a:rPr>
              <a:t>HEATER</a:t>
            </a:r>
            <a:endParaRPr sz="300">
              <a:latin typeface="Calibri"/>
              <a:cs typeface="Calibri"/>
            </a:endParaRPr>
          </a:p>
        </p:txBody>
      </p:sp>
      <p:sp>
        <p:nvSpPr>
          <p:cNvPr id="340" name="object 340"/>
          <p:cNvSpPr/>
          <p:nvPr/>
        </p:nvSpPr>
        <p:spPr>
          <a:xfrm>
            <a:off x="673604" y="5817898"/>
            <a:ext cx="84404" cy="109232"/>
          </a:xfrm>
          <a:prstGeom prst="rect">
            <a:avLst/>
          </a:prstGeom>
          <a:blipFill>
            <a:blip r:embed="rId22" cstate="print"/>
            <a:stretch>
              <a:fillRect/>
            </a:stretch>
          </a:blipFill>
        </p:spPr>
        <p:txBody>
          <a:bodyPr wrap="square" lIns="0" tIns="0" rIns="0" bIns="0" rtlCol="0"/>
          <a:lstStyle/>
          <a:p>
            <a:endParaRPr/>
          </a:p>
        </p:txBody>
      </p:sp>
      <p:sp>
        <p:nvSpPr>
          <p:cNvPr id="341" name="object 341"/>
          <p:cNvSpPr/>
          <p:nvPr/>
        </p:nvSpPr>
        <p:spPr>
          <a:xfrm>
            <a:off x="1810772" y="5869061"/>
            <a:ext cx="162560" cy="163195"/>
          </a:xfrm>
          <a:custGeom>
            <a:avLst/>
            <a:gdLst/>
            <a:ahLst/>
            <a:cxnLst/>
            <a:rect l="l" t="t" r="r" b="b"/>
            <a:pathLst>
              <a:path w="162560" h="163195">
                <a:moveTo>
                  <a:pt x="160616" y="59537"/>
                </a:moveTo>
                <a:lnTo>
                  <a:pt x="152209" y="34137"/>
                </a:lnTo>
                <a:lnTo>
                  <a:pt x="149047" y="28041"/>
                </a:lnTo>
                <a:lnTo>
                  <a:pt x="144576" y="22504"/>
                </a:lnTo>
                <a:lnTo>
                  <a:pt x="139369" y="17932"/>
                </a:lnTo>
                <a:lnTo>
                  <a:pt x="134162" y="13347"/>
                </a:lnTo>
                <a:lnTo>
                  <a:pt x="128181" y="9677"/>
                </a:lnTo>
                <a:lnTo>
                  <a:pt x="121831" y="6972"/>
                </a:lnTo>
                <a:lnTo>
                  <a:pt x="118656" y="5613"/>
                </a:lnTo>
                <a:lnTo>
                  <a:pt x="115366" y="4495"/>
                </a:lnTo>
                <a:lnTo>
                  <a:pt x="112039" y="3594"/>
                </a:lnTo>
                <a:lnTo>
                  <a:pt x="108673" y="2679"/>
                </a:lnTo>
                <a:lnTo>
                  <a:pt x="105308" y="1993"/>
                </a:lnTo>
                <a:lnTo>
                  <a:pt x="101879" y="1447"/>
                </a:lnTo>
                <a:lnTo>
                  <a:pt x="95059" y="406"/>
                </a:lnTo>
                <a:lnTo>
                  <a:pt x="88112" y="0"/>
                </a:lnTo>
                <a:lnTo>
                  <a:pt x="81203" y="0"/>
                </a:lnTo>
                <a:lnTo>
                  <a:pt x="74269" y="0"/>
                </a:lnTo>
                <a:lnTo>
                  <a:pt x="50380" y="3594"/>
                </a:lnTo>
                <a:lnTo>
                  <a:pt x="47053" y="4495"/>
                </a:lnTo>
                <a:lnTo>
                  <a:pt x="43738" y="5613"/>
                </a:lnTo>
                <a:lnTo>
                  <a:pt x="40563" y="6972"/>
                </a:lnTo>
                <a:lnTo>
                  <a:pt x="34213" y="9677"/>
                </a:lnTo>
                <a:lnTo>
                  <a:pt x="10198" y="34137"/>
                </a:lnTo>
                <a:lnTo>
                  <a:pt x="8267" y="37706"/>
                </a:lnTo>
                <a:lnTo>
                  <a:pt x="190" y="77228"/>
                </a:lnTo>
                <a:lnTo>
                  <a:pt x="190" y="81279"/>
                </a:lnTo>
                <a:lnTo>
                  <a:pt x="0" y="86766"/>
                </a:lnTo>
                <a:lnTo>
                  <a:pt x="241" y="92265"/>
                </a:lnTo>
                <a:lnTo>
                  <a:pt x="914" y="97713"/>
                </a:lnTo>
                <a:lnTo>
                  <a:pt x="1574" y="103162"/>
                </a:lnTo>
                <a:lnTo>
                  <a:pt x="2666" y="108546"/>
                </a:lnTo>
                <a:lnTo>
                  <a:pt x="4292" y="113817"/>
                </a:lnTo>
                <a:lnTo>
                  <a:pt x="5867" y="119062"/>
                </a:lnTo>
                <a:lnTo>
                  <a:pt x="7937" y="124180"/>
                </a:lnTo>
                <a:lnTo>
                  <a:pt x="10617" y="128993"/>
                </a:lnTo>
                <a:lnTo>
                  <a:pt x="13246" y="133794"/>
                </a:lnTo>
                <a:lnTo>
                  <a:pt x="33527" y="152057"/>
                </a:lnTo>
                <a:lnTo>
                  <a:pt x="38315" y="154749"/>
                </a:lnTo>
                <a:lnTo>
                  <a:pt x="75717" y="162788"/>
                </a:lnTo>
                <a:lnTo>
                  <a:pt x="81203" y="162572"/>
                </a:lnTo>
                <a:lnTo>
                  <a:pt x="86664" y="162788"/>
                </a:lnTo>
                <a:lnTo>
                  <a:pt x="124078" y="154749"/>
                </a:lnTo>
                <a:lnTo>
                  <a:pt x="128879" y="152057"/>
                </a:lnTo>
                <a:lnTo>
                  <a:pt x="133667" y="149377"/>
                </a:lnTo>
                <a:lnTo>
                  <a:pt x="151815" y="128993"/>
                </a:lnTo>
                <a:lnTo>
                  <a:pt x="154495" y="124180"/>
                </a:lnTo>
                <a:lnTo>
                  <a:pt x="156540" y="119062"/>
                </a:lnTo>
                <a:lnTo>
                  <a:pt x="158127" y="113817"/>
                </a:lnTo>
                <a:lnTo>
                  <a:pt x="159727" y="108546"/>
                </a:lnTo>
                <a:lnTo>
                  <a:pt x="160832" y="103162"/>
                </a:lnTo>
                <a:lnTo>
                  <a:pt x="161505" y="97713"/>
                </a:lnTo>
                <a:lnTo>
                  <a:pt x="162191" y="92265"/>
                </a:lnTo>
                <a:lnTo>
                  <a:pt x="162420" y="86766"/>
                </a:lnTo>
                <a:lnTo>
                  <a:pt x="162217" y="81279"/>
                </a:lnTo>
                <a:lnTo>
                  <a:pt x="162229" y="74028"/>
                </a:lnTo>
                <a:lnTo>
                  <a:pt x="161797" y="66713"/>
                </a:lnTo>
                <a:lnTo>
                  <a:pt x="160616" y="59537"/>
                </a:lnTo>
                <a:close/>
              </a:path>
            </a:pathLst>
          </a:custGeom>
          <a:ln w="3175">
            <a:solidFill>
              <a:srgbClr val="050100"/>
            </a:solidFill>
          </a:ln>
        </p:spPr>
        <p:txBody>
          <a:bodyPr wrap="square" lIns="0" tIns="0" rIns="0" bIns="0" rtlCol="0"/>
          <a:lstStyle/>
          <a:p>
            <a:endParaRPr/>
          </a:p>
        </p:txBody>
      </p:sp>
      <p:sp>
        <p:nvSpPr>
          <p:cNvPr id="342" name="object 342"/>
          <p:cNvSpPr txBox="1"/>
          <p:nvPr/>
        </p:nvSpPr>
        <p:spPr>
          <a:xfrm>
            <a:off x="1850590" y="5960101"/>
            <a:ext cx="90170" cy="52705"/>
          </a:xfrm>
          <a:prstGeom prst="rect">
            <a:avLst/>
          </a:prstGeom>
        </p:spPr>
        <p:txBody>
          <a:bodyPr vert="horz" wrap="square" lIns="0" tIns="15875" rIns="0" bIns="0" rtlCol="0">
            <a:spAutoFit/>
          </a:bodyPr>
          <a:lstStyle/>
          <a:p>
            <a:pPr marL="12700">
              <a:lnSpc>
                <a:spcPct val="100000"/>
              </a:lnSpc>
              <a:spcBef>
                <a:spcPts val="125"/>
              </a:spcBef>
            </a:pPr>
            <a:r>
              <a:rPr sz="150" b="1" spc="-5" dirty="0">
                <a:solidFill>
                  <a:srgbClr val="231F20"/>
                </a:solidFill>
                <a:latin typeface="Calibri"/>
                <a:cs typeface="Calibri"/>
              </a:rPr>
              <a:t>HEATER</a:t>
            </a:r>
            <a:endParaRPr sz="150">
              <a:latin typeface="Calibri"/>
              <a:cs typeface="Calibri"/>
            </a:endParaRPr>
          </a:p>
        </p:txBody>
      </p:sp>
      <p:sp>
        <p:nvSpPr>
          <p:cNvPr id="343" name="object 343"/>
          <p:cNvSpPr/>
          <p:nvPr/>
        </p:nvSpPr>
        <p:spPr>
          <a:xfrm>
            <a:off x="1868008" y="5898996"/>
            <a:ext cx="48260" cy="62230"/>
          </a:xfrm>
          <a:custGeom>
            <a:avLst/>
            <a:gdLst/>
            <a:ahLst/>
            <a:cxnLst/>
            <a:rect l="l" t="t" r="r" b="b"/>
            <a:pathLst>
              <a:path w="48260" h="62229">
                <a:moveTo>
                  <a:pt x="939" y="13131"/>
                </a:moveTo>
                <a:lnTo>
                  <a:pt x="2819" y="15252"/>
                </a:lnTo>
                <a:lnTo>
                  <a:pt x="5867" y="19964"/>
                </a:lnTo>
                <a:lnTo>
                  <a:pt x="4483" y="28905"/>
                </a:lnTo>
                <a:lnTo>
                  <a:pt x="0" y="35610"/>
                </a:lnTo>
                <a:lnTo>
                  <a:pt x="12" y="43281"/>
                </a:lnTo>
                <a:lnTo>
                  <a:pt x="1494" y="49921"/>
                </a:lnTo>
                <a:lnTo>
                  <a:pt x="5846" y="55889"/>
                </a:lnTo>
                <a:lnTo>
                  <a:pt x="12930" y="60205"/>
                </a:lnTo>
                <a:lnTo>
                  <a:pt x="22606" y="61887"/>
                </a:lnTo>
                <a:lnTo>
                  <a:pt x="33872" y="60720"/>
                </a:lnTo>
                <a:lnTo>
                  <a:pt x="38401" y="58775"/>
                </a:lnTo>
                <a:lnTo>
                  <a:pt x="14490" y="58775"/>
                </a:lnTo>
                <a:lnTo>
                  <a:pt x="5435" y="53263"/>
                </a:lnTo>
                <a:lnTo>
                  <a:pt x="2324" y="39039"/>
                </a:lnTo>
                <a:lnTo>
                  <a:pt x="6146" y="30949"/>
                </a:lnTo>
                <a:lnTo>
                  <a:pt x="8788" y="26441"/>
                </a:lnTo>
                <a:lnTo>
                  <a:pt x="14063" y="26441"/>
                </a:lnTo>
                <a:lnTo>
                  <a:pt x="12052" y="14287"/>
                </a:lnTo>
                <a:lnTo>
                  <a:pt x="939" y="13131"/>
                </a:lnTo>
                <a:close/>
              </a:path>
              <a:path w="48260" h="62229">
                <a:moveTo>
                  <a:pt x="42660" y="25412"/>
                </a:moveTo>
                <a:lnTo>
                  <a:pt x="39230" y="25412"/>
                </a:lnTo>
                <a:lnTo>
                  <a:pt x="39839" y="33324"/>
                </a:lnTo>
                <a:lnTo>
                  <a:pt x="45212" y="36144"/>
                </a:lnTo>
                <a:lnTo>
                  <a:pt x="44767" y="44919"/>
                </a:lnTo>
                <a:lnTo>
                  <a:pt x="43829" y="48768"/>
                </a:lnTo>
                <a:lnTo>
                  <a:pt x="40643" y="53319"/>
                </a:lnTo>
                <a:lnTo>
                  <a:pt x="34166" y="57133"/>
                </a:lnTo>
                <a:lnTo>
                  <a:pt x="23355" y="58775"/>
                </a:lnTo>
                <a:lnTo>
                  <a:pt x="38401" y="58775"/>
                </a:lnTo>
                <a:lnTo>
                  <a:pt x="41502" y="57443"/>
                </a:lnTo>
                <a:lnTo>
                  <a:pt x="45985" y="52559"/>
                </a:lnTo>
                <a:lnTo>
                  <a:pt x="47815" y="46570"/>
                </a:lnTo>
                <a:lnTo>
                  <a:pt x="47161" y="38427"/>
                </a:lnTo>
                <a:lnTo>
                  <a:pt x="44699" y="31835"/>
                </a:lnTo>
                <a:lnTo>
                  <a:pt x="42648" y="25553"/>
                </a:lnTo>
                <a:lnTo>
                  <a:pt x="42660" y="25412"/>
                </a:lnTo>
                <a:close/>
              </a:path>
              <a:path w="48260" h="62229">
                <a:moveTo>
                  <a:pt x="28843" y="8889"/>
                </a:moveTo>
                <a:lnTo>
                  <a:pt x="24955" y="8889"/>
                </a:lnTo>
                <a:lnTo>
                  <a:pt x="27322" y="15468"/>
                </a:lnTo>
                <a:lnTo>
                  <a:pt x="27402" y="21907"/>
                </a:lnTo>
                <a:lnTo>
                  <a:pt x="27529" y="24649"/>
                </a:lnTo>
                <a:lnTo>
                  <a:pt x="28304" y="32305"/>
                </a:lnTo>
                <a:lnTo>
                  <a:pt x="33007" y="40576"/>
                </a:lnTo>
                <a:lnTo>
                  <a:pt x="34460" y="31114"/>
                </a:lnTo>
                <a:lnTo>
                  <a:pt x="31788" y="31114"/>
                </a:lnTo>
                <a:lnTo>
                  <a:pt x="30883" y="24649"/>
                </a:lnTo>
                <a:lnTo>
                  <a:pt x="30872" y="16586"/>
                </a:lnTo>
                <a:lnTo>
                  <a:pt x="28843" y="8889"/>
                </a:lnTo>
                <a:close/>
              </a:path>
              <a:path w="48260" h="62229">
                <a:moveTo>
                  <a:pt x="14063" y="26441"/>
                </a:moveTo>
                <a:lnTo>
                  <a:pt x="8788" y="26441"/>
                </a:lnTo>
                <a:lnTo>
                  <a:pt x="11239" y="29578"/>
                </a:lnTo>
                <a:lnTo>
                  <a:pt x="10845" y="36144"/>
                </a:lnTo>
                <a:lnTo>
                  <a:pt x="12748" y="34748"/>
                </a:lnTo>
                <a:lnTo>
                  <a:pt x="17095" y="30151"/>
                </a:lnTo>
                <a:lnTo>
                  <a:pt x="18989" y="26796"/>
                </a:lnTo>
                <a:lnTo>
                  <a:pt x="14122" y="26796"/>
                </a:lnTo>
                <a:lnTo>
                  <a:pt x="14063" y="26441"/>
                </a:lnTo>
                <a:close/>
              </a:path>
              <a:path w="48260" h="62229">
                <a:moveTo>
                  <a:pt x="43230" y="18338"/>
                </a:moveTo>
                <a:lnTo>
                  <a:pt x="33997" y="21907"/>
                </a:lnTo>
                <a:lnTo>
                  <a:pt x="31788" y="31114"/>
                </a:lnTo>
                <a:lnTo>
                  <a:pt x="34460" y="31114"/>
                </a:lnTo>
                <a:lnTo>
                  <a:pt x="34848" y="28587"/>
                </a:lnTo>
                <a:lnTo>
                  <a:pt x="39230" y="25412"/>
                </a:lnTo>
                <a:lnTo>
                  <a:pt x="42660" y="25412"/>
                </a:lnTo>
                <a:lnTo>
                  <a:pt x="43230" y="18338"/>
                </a:lnTo>
                <a:close/>
              </a:path>
              <a:path w="48260" h="62229">
                <a:moveTo>
                  <a:pt x="20955" y="0"/>
                </a:moveTo>
                <a:lnTo>
                  <a:pt x="23055" y="7462"/>
                </a:lnTo>
                <a:lnTo>
                  <a:pt x="23044" y="12741"/>
                </a:lnTo>
                <a:lnTo>
                  <a:pt x="20279" y="18348"/>
                </a:lnTo>
                <a:lnTo>
                  <a:pt x="14122" y="26796"/>
                </a:lnTo>
                <a:lnTo>
                  <a:pt x="18989" y="26796"/>
                </a:lnTo>
                <a:lnTo>
                  <a:pt x="21845" y="21737"/>
                </a:lnTo>
                <a:lnTo>
                  <a:pt x="24955" y="8889"/>
                </a:lnTo>
                <a:lnTo>
                  <a:pt x="28843" y="8889"/>
                </a:lnTo>
                <a:lnTo>
                  <a:pt x="28610" y="8008"/>
                </a:lnTo>
                <a:lnTo>
                  <a:pt x="20955" y="0"/>
                </a:lnTo>
                <a:close/>
              </a:path>
            </a:pathLst>
          </a:custGeom>
          <a:solidFill>
            <a:srgbClr val="231F20"/>
          </a:solidFill>
        </p:spPr>
        <p:txBody>
          <a:bodyPr wrap="square" lIns="0" tIns="0" rIns="0" bIns="0" rtlCol="0"/>
          <a:lstStyle/>
          <a:p>
            <a:endParaRPr/>
          </a:p>
        </p:txBody>
      </p:sp>
      <p:sp>
        <p:nvSpPr>
          <p:cNvPr id="344" name="object 344"/>
          <p:cNvSpPr/>
          <p:nvPr/>
        </p:nvSpPr>
        <p:spPr>
          <a:xfrm>
            <a:off x="1977387" y="6382363"/>
            <a:ext cx="144145" cy="144145"/>
          </a:xfrm>
          <a:custGeom>
            <a:avLst/>
            <a:gdLst/>
            <a:ahLst/>
            <a:cxnLst/>
            <a:rect l="l" t="t" r="r" b="b"/>
            <a:pathLst>
              <a:path w="144144" h="144145">
                <a:moveTo>
                  <a:pt x="142011" y="52641"/>
                </a:moveTo>
                <a:lnTo>
                  <a:pt x="141338" y="48742"/>
                </a:lnTo>
                <a:lnTo>
                  <a:pt x="140436" y="44881"/>
                </a:lnTo>
                <a:lnTo>
                  <a:pt x="139217" y="41109"/>
                </a:lnTo>
                <a:lnTo>
                  <a:pt x="138010" y="37337"/>
                </a:lnTo>
                <a:lnTo>
                  <a:pt x="136461" y="33667"/>
                </a:lnTo>
                <a:lnTo>
                  <a:pt x="134581" y="30175"/>
                </a:lnTo>
                <a:lnTo>
                  <a:pt x="131787" y="24777"/>
                </a:lnTo>
                <a:lnTo>
                  <a:pt x="127825" y="19913"/>
                </a:lnTo>
                <a:lnTo>
                  <a:pt x="123228" y="15862"/>
                </a:lnTo>
                <a:lnTo>
                  <a:pt x="118630" y="11798"/>
                </a:lnTo>
                <a:lnTo>
                  <a:pt x="113334" y="8559"/>
                </a:lnTo>
                <a:lnTo>
                  <a:pt x="107721" y="6159"/>
                </a:lnTo>
                <a:lnTo>
                  <a:pt x="104914" y="4952"/>
                </a:lnTo>
                <a:lnTo>
                  <a:pt x="102006" y="3962"/>
                </a:lnTo>
                <a:lnTo>
                  <a:pt x="99059" y="3174"/>
                </a:lnTo>
                <a:lnTo>
                  <a:pt x="96100" y="2362"/>
                </a:lnTo>
                <a:lnTo>
                  <a:pt x="93103" y="1739"/>
                </a:lnTo>
                <a:lnTo>
                  <a:pt x="90081" y="1282"/>
                </a:lnTo>
                <a:lnTo>
                  <a:pt x="84061" y="342"/>
                </a:lnTo>
                <a:lnTo>
                  <a:pt x="77914" y="0"/>
                </a:lnTo>
                <a:lnTo>
                  <a:pt x="71805" y="0"/>
                </a:lnTo>
                <a:lnTo>
                  <a:pt x="65671" y="0"/>
                </a:lnTo>
                <a:lnTo>
                  <a:pt x="59575" y="342"/>
                </a:lnTo>
                <a:lnTo>
                  <a:pt x="53530" y="1282"/>
                </a:lnTo>
                <a:lnTo>
                  <a:pt x="50507" y="1739"/>
                </a:lnTo>
                <a:lnTo>
                  <a:pt x="47510" y="2362"/>
                </a:lnTo>
                <a:lnTo>
                  <a:pt x="44564" y="3174"/>
                </a:lnTo>
                <a:lnTo>
                  <a:pt x="41605" y="3962"/>
                </a:lnTo>
                <a:lnTo>
                  <a:pt x="38684" y="4952"/>
                </a:lnTo>
                <a:lnTo>
                  <a:pt x="35877" y="6159"/>
                </a:lnTo>
                <a:lnTo>
                  <a:pt x="30251" y="8559"/>
                </a:lnTo>
                <a:lnTo>
                  <a:pt x="24980" y="11798"/>
                </a:lnTo>
                <a:lnTo>
                  <a:pt x="20370" y="15862"/>
                </a:lnTo>
                <a:lnTo>
                  <a:pt x="15760" y="19913"/>
                </a:lnTo>
                <a:lnTo>
                  <a:pt x="11836" y="24777"/>
                </a:lnTo>
                <a:lnTo>
                  <a:pt x="9016" y="30175"/>
                </a:lnTo>
                <a:lnTo>
                  <a:pt x="7340" y="33337"/>
                </a:lnTo>
                <a:lnTo>
                  <a:pt x="2006" y="50444"/>
                </a:lnTo>
                <a:lnTo>
                  <a:pt x="1320" y="53974"/>
                </a:lnTo>
                <a:lnTo>
                  <a:pt x="888" y="57543"/>
                </a:lnTo>
                <a:lnTo>
                  <a:pt x="571" y="61112"/>
                </a:lnTo>
                <a:lnTo>
                  <a:pt x="266" y="64681"/>
                </a:lnTo>
                <a:lnTo>
                  <a:pt x="177" y="68275"/>
                </a:lnTo>
                <a:lnTo>
                  <a:pt x="177" y="71856"/>
                </a:lnTo>
                <a:lnTo>
                  <a:pt x="0" y="76695"/>
                </a:lnTo>
                <a:lnTo>
                  <a:pt x="3809" y="100609"/>
                </a:lnTo>
                <a:lnTo>
                  <a:pt x="5206" y="105270"/>
                </a:lnTo>
                <a:lnTo>
                  <a:pt x="7023" y="109778"/>
                </a:lnTo>
                <a:lnTo>
                  <a:pt x="9397" y="114033"/>
                </a:lnTo>
                <a:lnTo>
                  <a:pt x="11734" y="118287"/>
                </a:lnTo>
                <a:lnTo>
                  <a:pt x="29654" y="134416"/>
                </a:lnTo>
                <a:lnTo>
                  <a:pt x="33883" y="136791"/>
                </a:lnTo>
                <a:lnTo>
                  <a:pt x="38417" y="138658"/>
                </a:lnTo>
                <a:lnTo>
                  <a:pt x="43040" y="140068"/>
                </a:lnTo>
                <a:lnTo>
                  <a:pt x="47701" y="141490"/>
                </a:lnTo>
                <a:lnTo>
                  <a:pt x="52450" y="142481"/>
                </a:lnTo>
                <a:lnTo>
                  <a:pt x="57264" y="143078"/>
                </a:lnTo>
                <a:lnTo>
                  <a:pt x="62090" y="143687"/>
                </a:lnTo>
                <a:lnTo>
                  <a:pt x="66967" y="143903"/>
                </a:lnTo>
                <a:lnTo>
                  <a:pt x="71805" y="143713"/>
                </a:lnTo>
                <a:lnTo>
                  <a:pt x="76631" y="143903"/>
                </a:lnTo>
                <a:lnTo>
                  <a:pt x="81521" y="143687"/>
                </a:lnTo>
                <a:lnTo>
                  <a:pt x="86321" y="143078"/>
                </a:lnTo>
                <a:lnTo>
                  <a:pt x="91147" y="142481"/>
                </a:lnTo>
                <a:lnTo>
                  <a:pt x="95923" y="141490"/>
                </a:lnTo>
                <a:lnTo>
                  <a:pt x="100558" y="140068"/>
                </a:lnTo>
                <a:lnTo>
                  <a:pt x="105194" y="138658"/>
                </a:lnTo>
                <a:lnTo>
                  <a:pt x="134226" y="114033"/>
                </a:lnTo>
                <a:lnTo>
                  <a:pt x="136588" y="109791"/>
                </a:lnTo>
                <a:lnTo>
                  <a:pt x="138404" y="105270"/>
                </a:lnTo>
                <a:lnTo>
                  <a:pt x="139814" y="100609"/>
                </a:lnTo>
                <a:lnTo>
                  <a:pt x="141223" y="95973"/>
                </a:lnTo>
                <a:lnTo>
                  <a:pt x="142201" y="91198"/>
                </a:lnTo>
                <a:lnTo>
                  <a:pt x="142798" y="86385"/>
                </a:lnTo>
                <a:lnTo>
                  <a:pt x="143408" y="81559"/>
                </a:lnTo>
                <a:lnTo>
                  <a:pt x="143598" y="76695"/>
                </a:lnTo>
                <a:lnTo>
                  <a:pt x="143421" y="71856"/>
                </a:lnTo>
                <a:lnTo>
                  <a:pt x="143433" y="65430"/>
                </a:lnTo>
                <a:lnTo>
                  <a:pt x="143052" y="58978"/>
                </a:lnTo>
                <a:lnTo>
                  <a:pt x="142011" y="52641"/>
                </a:lnTo>
                <a:close/>
              </a:path>
            </a:pathLst>
          </a:custGeom>
          <a:ln w="3594">
            <a:solidFill>
              <a:srgbClr val="050100"/>
            </a:solidFill>
          </a:ln>
        </p:spPr>
        <p:txBody>
          <a:bodyPr wrap="square" lIns="0" tIns="0" rIns="0" bIns="0" rtlCol="0"/>
          <a:lstStyle/>
          <a:p>
            <a:endParaRPr/>
          </a:p>
        </p:txBody>
      </p:sp>
      <p:sp>
        <p:nvSpPr>
          <p:cNvPr id="345" name="object 345"/>
          <p:cNvSpPr/>
          <p:nvPr/>
        </p:nvSpPr>
        <p:spPr>
          <a:xfrm>
            <a:off x="2026951" y="6418596"/>
            <a:ext cx="45085" cy="38735"/>
          </a:xfrm>
          <a:custGeom>
            <a:avLst/>
            <a:gdLst/>
            <a:ahLst/>
            <a:cxnLst/>
            <a:rect l="l" t="t" r="r" b="b"/>
            <a:pathLst>
              <a:path w="45085" h="38735">
                <a:moveTo>
                  <a:pt x="22237" y="0"/>
                </a:moveTo>
                <a:lnTo>
                  <a:pt x="7404" y="25780"/>
                </a:lnTo>
                <a:lnTo>
                  <a:pt x="3721" y="32219"/>
                </a:lnTo>
                <a:lnTo>
                  <a:pt x="0" y="38658"/>
                </a:lnTo>
                <a:lnTo>
                  <a:pt x="5994" y="38658"/>
                </a:lnTo>
                <a:lnTo>
                  <a:pt x="22237" y="10401"/>
                </a:lnTo>
                <a:lnTo>
                  <a:pt x="28211" y="10401"/>
                </a:lnTo>
                <a:lnTo>
                  <a:pt x="22237" y="0"/>
                </a:lnTo>
                <a:close/>
              </a:path>
              <a:path w="45085" h="38735">
                <a:moveTo>
                  <a:pt x="28211" y="10401"/>
                </a:moveTo>
                <a:lnTo>
                  <a:pt x="22237" y="10401"/>
                </a:lnTo>
                <a:lnTo>
                  <a:pt x="38468" y="38658"/>
                </a:lnTo>
                <a:lnTo>
                  <a:pt x="44488" y="38658"/>
                </a:lnTo>
                <a:lnTo>
                  <a:pt x="40754" y="32219"/>
                </a:lnTo>
                <a:lnTo>
                  <a:pt x="33362" y="19329"/>
                </a:lnTo>
                <a:lnTo>
                  <a:pt x="28211" y="10401"/>
                </a:lnTo>
                <a:close/>
              </a:path>
            </a:pathLst>
          </a:custGeom>
          <a:solidFill>
            <a:srgbClr val="231F20"/>
          </a:solidFill>
        </p:spPr>
        <p:txBody>
          <a:bodyPr wrap="square" lIns="0" tIns="0" rIns="0" bIns="0" rtlCol="0"/>
          <a:lstStyle/>
          <a:p>
            <a:endParaRPr/>
          </a:p>
        </p:txBody>
      </p:sp>
      <p:sp>
        <p:nvSpPr>
          <p:cNvPr id="346" name="object 346"/>
          <p:cNvSpPr/>
          <p:nvPr/>
        </p:nvSpPr>
        <p:spPr>
          <a:xfrm>
            <a:off x="2638023" y="6382363"/>
            <a:ext cx="144145" cy="144145"/>
          </a:xfrm>
          <a:custGeom>
            <a:avLst/>
            <a:gdLst/>
            <a:ahLst/>
            <a:cxnLst/>
            <a:rect l="l" t="t" r="r" b="b"/>
            <a:pathLst>
              <a:path w="144144" h="144145">
                <a:moveTo>
                  <a:pt x="141986" y="52641"/>
                </a:moveTo>
                <a:lnTo>
                  <a:pt x="141363" y="48742"/>
                </a:lnTo>
                <a:lnTo>
                  <a:pt x="140436" y="44881"/>
                </a:lnTo>
                <a:lnTo>
                  <a:pt x="139204" y="41109"/>
                </a:lnTo>
                <a:lnTo>
                  <a:pt x="138010" y="37337"/>
                </a:lnTo>
                <a:lnTo>
                  <a:pt x="136461" y="33667"/>
                </a:lnTo>
                <a:lnTo>
                  <a:pt x="134594" y="30187"/>
                </a:lnTo>
                <a:lnTo>
                  <a:pt x="131749" y="24777"/>
                </a:lnTo>
                <a:lnTo>
                  <a:pt x="127863" y="19913"/>
                </a:lnTo>
                <a:lnTo>
                  <a:pt x="123240" y="15862"/>
                </a:lnTo>
                <a:lnTo>
                  <a:pt x="118643" y="11798"/>
                </a:lnTo>
                <a:lnTo>
                  <a:pt x="113334" y="8559"/>
                </a:lnTo>
                <a:lnTo>
                  <a:pt x="107721" y="6159"/>
                </a:lnTo>
                <a:lnTo>
                  <a:pt x="104902" y="4952"/>
                </a:lnTo>
                <a:lnTo>
                  <a:pt x="102019" y="3962"/>
                </a:lnTo>
                <a:lnTo>
                  <a:pt x="99060" y="3174"/>
                </a:lnTo>
                <a:lnTo>
                  <a:pt x="96113" y="2362"/>
                </a:lnTo>
                <a:lnTo>
                  <a:pt x="93091" y="1739"/>
                </a:lnTo>
                <a:lnTo>
                  <a:pt x="90068" y="1282"/>
                </a:lnTo>
                <a:lnTo>
                  <a:pt x="84048" y="355"/>
                </a:lnTo>
                <a:lnTo>
                  <a:pt x="77914" y="0"/>
                </a:lnTo>
                <a:lnTo>
                  <a:pt x="71818" y="0"/>
                </a:lnTo>
                <a:lnTo>
                  <a:pt x="65697" y="0"/>
                </a:lnTo>
                <a:lnTo>
                  <a:pt x="59563" y="355"/>
                </a:lnTo>
                <a:lnTo>
                  <a:pt x="53517" y="1282"/>
                </a:lnTo>
                <a:lnTo>
                  <a:pt x="50520" y="1739"/>
                </a:lnTo>
                <a:lnTo>
                  <a:pt x="47498" y="2362"/>
                </a:lnTo>
                <a:lnTo>
                  <a:pt x="44551" y="3174"/>
                </a:lnTo>
                <a:lnTo>
                  <a:pt x="41592" y="3962"/>
                </a:lnTo>
                <a:lnTo>
                  <a:pt x="38696" y="4952"/>
                </a:lnTo>
                <a:lnTo>
                  <a:pt x="35890" y="6159"/>
                </a:lnTo>
                <a:lnTo>
                  <a:pt x="30276" y="8559"/>
                </a:lnTo>
                <a:lnTo>
                  <a:pt x="24968" y="11798"/>
                </a:lnTo>
                <a:lnTo>
                  <a:pt x="20383" y="15862"/>
                </a:lnTo>
                <a:lnTo>
                  <a:pt x="15760" y="19913"/>
                </a:lnTo>
                <a:lnTo>
                  <a:pt x="11823" y="24777"/>
                </a:lnTo>
                <a:lnTo>
                  <a:pt x="9017" y="30187"/>
                </a:lnTo>
                <a:lnTo>
                  <a:pt x="7327" y="33337"/>
                </a:lnTo>
                <a:lnTo>
                  <a:pt x="2019" y="50444"/>
                </a:lnTo>
                <a:lnTo>
                  <a:pt x="1320" y="53987"/>
                </a:lnTo>
                <a:lnTo>
                  <a:pt x="863" y="57543"/>
                </a:lnTo>
                <a:lnTo>
                  <a:pt x="571" y="61112"/>
                </a:lnTo>
                <a:lnTo>
                  <a:pt x="279" y="64681"/>
                </a:lnTo>
                <a:lnTo>
                  <a:pt x="177" y="68275"/>
                </a:lnTo>
                <a:lnTo>
                  <a:pt x="177" y="71856"/>
                </a:lnTo>
                <a:lnTo>
                  <a:pt x="0" y="76707"/>
                </a:lnTo>
                <a:lnTo>
                  <a:pt x="9385" y="114033"/>
                </a:lnTo>
                <a:lnTo>
                  <a:pt x="11747" y="118287"/>
                </a:lnTo>
                <a:lnTo>
                  <a:pt x="14617" y="122262"/>
                </a:lnTo>
                <a:lnTo>
                  <a:pt x="18046" y="125704"/>
                </a:lnTo>
                <a:lnTo>
                  <a:pt x="21450" y="129146"/>
                </a:lnTo>
                <a:lnTo>
                  <a:pt x="25425" y="132054"/>
                </a:lnTo>
                <a:lnTo>
                  <a:pt x="29667" y="134416"/>
                </a:lnTo>
                <a:lnTo>
                  <a:pt x="33896" y="136791"/>
                </a:lnTo>
                <a:lnTo>
                  <a:pt x="57277" y="143078"/>
                </a:lnTo>
                <a:lnTo>
                  <a:pt x="62090" y="143687"/>
                </a:lnTo>
                <a:lnTo>
                  <a:pt x="66967" y="143903"/>
                </a:lnTo>
                <a:lnTo>
                  <a:pt x="71818" y="143713"/>
                </a:lnTo>
                <a:lnTo>
                  <a:pt x="76644" y="143903"/>
                </a:lnTo>
                <a:lnTo>
                  <a:pt x="81508" y="143687"/>
                </a:lnTo>
                <a:lnTo>
                  <a:pt x="86321" y="143078"/>
                </a:lnTo>
                <a:lnTo>
                  <a:pt x="91147" y="142481"/>
                </a:lnTo>
                <a:lnTo>
                  <a:pt x="113931" y="134416"/>
                </a:lnTo>
                <a:lnTo>
                  <a:pt x="118186" y="132054"/>
                </a:lnTo>
                <a:lnTo>
                  <a:pt x="139827" y="100609"/>
                </a:lnTo>
                <a:lnTo>
                  <a:pt x="141211" y="95973"/>
                </a:lnTo>
                <a:lnTo>
                  <a:pt x="142214" y="91198"/>
                </a:lnTo>
                <a:lnTo>
                  <a:pt x="142798" y="86398"/>
                </a:lnTo>
                <a:lnTo>
                  <a:pt x="143383" y="81559"/>
                </a:lnTo>
                <a:lnTo>
                  <a:pt x="143598" y="76707"/>
                </a:lnTo>
                <a:lnTo>
                  <a:pt x="143408" y="71856"/>
                </a:lnTo>
                <a:lnTo>
                  <a:pt x="143446" y="65443"/>
                </a:lnTo>
                <a:lnTo>
                  <a:pt x="143052" y="58991"/>
                </a:lnTo>
                <a:lnTo>
                  <a:pt x="141986" y="52641"/>
                </a:lnTo>
                <a:close/>
              </a:path>
            </a:pathLst>
          </a:custGeom>
          <a:ln w="3594">
            <a:solidFill>
              <a:srgbClr val="050100"/>
            </a:solidFill>
          </a:ln>
        </p:spPr>
        <p:txBody>
          <a:bodyPr wrap="square" lIns="0" tIns="0" rIns="0" bIns="0" rtlCol="0"/>
          <a:lstStyle/>
          <a:p>
            <a:endParaRPr/>
          </a:p>
        </p:txBody>
      </p:sp>
      <p:sp>
        <p:nvSpPr>
          <p:cNvPr id="347" name="object 347"/>
          <p:cNvSpPr txBox="1"/>
          <p:nvPr/>
        </p:nvSpPr>
        <p:spPr>
          <a:xfrm>
            <a:off x="2027299" y="6461388"/>
            <a:ext cx="721360" cy="49530"/>
          </a:xfrm>
          <a:prstGeom prst="rect">
            <a:avLst/>
          </a:prstGeom>
        </p:spPr>
        <p:txBody>
          <a:bodyPr vert="horz" wrap="square" lIns="0" tIns="13335" rIns="0" bIns="0" rtlCol="0">
            <a:spAutoFit/>
          </a:bodyPr>
          <a:lstStyle/>
          <a:p>
            <a:pPr marL="12700">
              <a:lnSpc>
                <a:spcPct val="100000"/>
              </a:lnSpc>
              <a:spcBef>
                <a:spcPts val="105"/>
              </a:spcBef>
              <a:tabLst>
                <a:tab pos="662305" algn="l"/>
              </a:tabLst>
            </a:pPr>
            <a:r>
              <a:rPr sz="150" b="1" spc="-15" dirty="0">
                <a:solidFill>
                  <a:srgbClr val="231F20"/>
                </a:solidFill>
                <a:latin typeface="Calibri"/>
                <a:cs typeface="Calibri"/>
              </a:rPr>
              <a:t>UP</a:t>
            </a:r>
            <a:r>
              <a:rPr sz="150" b="1" dirty="0">
                <a:solidFill>
                  <a:srgbClr val="231F20"/>
                </a:solidFill>
                <a:latin typeface="Calibri"/>
                <a:cs typeface="Calibri"/>
              </a:rPr>
              <a:t>	</a:t>
            </a:r>
            <a:r>
              <a:rPr sz="150" b="1" spc="-15" dirty="0">
                <a:solidFill>
                  <a:srgbClr val="231F20"/>
                </a:solidFill>
                <a:latin typeface="Calibri"/>
                <a:cs typeface="Calibri"/>
              </a:rPr>
              <a:t>D</a:t>
            </a:r>
            <a:r>
              <a:rPr sz="150" b="1" spc="-25" dirty="0">
                <a:solidFill>
                  <a:srgbClr val="231F20"/>
                </a:solidFill>
                <a:latin typeface="Calibri"/>
                <a:cs typeface="Calibri"/>
              </a:rPr>
              <a:t>OW</a:t>
            </a:r>
            <a:r>
              <a:rPr sz="150" b="1" spc="-20" dirty="0">
                <a:solidFill>
                  <a:srgbClr val="231F20"/>
                </a:solidFill>
                <a:latin typeface="Calibri"/>
                <a:cs typeface="Calibri"/>
              </a:rPr>
              <a:t>N</a:t>
            </a:r>
            <a:endParaRPr sz="150">
              <a:latin typeface="Calibri"/>
              <a:cs typeface="Calibri"/>
            </a:endParaRPr>
          </a:p>
        </p:txBody>
      </p:sp>
      <p:sp>
        <p:nvSpPr>
          <p:cNvPr id="348" name="object 348"/>
          <p:cNvSpPr/>
          <p:nvPr/>
        </p:nvSpPr>
        <p:spPr>
          <a:xfrm>
            <a:off x="2688902" y="6418596"/>
            <a:ext cx="45085" cy="38735"/>
          </a:xfrm>
          <a:custGeom>
            <a:avLst/>
            <a:gdLst/>
            <a:ahLst/>
            <a:cxnLst/>
            <a:rect l="l" t="t" r="r" b="b"/>
            <a:pathLst>
              <a:path w="45085" h="38735">
                <a:moveTo>
                  <a:pt x="5981" y="0"/>
                </a:moveTo>
                <a:lnTo>
                  <a:pt x="0" y="0"/>
                </a:lnTo>
                <a:lnTo>
                  <a:pt x="3683" y="6451"/>
                </a:lnTo>
                <a:lnTo>
                  <a:pt x="11099" y="19329"/>
                </a:lnTo>
                <a:lnTo>
                  <a:pt x="15074" y="26187"/>
                </a:lnTo>
                <a:lnTo>
                  <a:pt x="18275" y="31826"/>
                </a:lnTo>
                <a:lnTo>
                  <a:pt x="22237" y="38658"/>
                </a:lnTo>
                <a:lnTo>
                  <a:pt x="28220" y="28257"/>
                </a:lnTo>
                <a:lnTo>
                  <a:pt x="22237" y="28257"/>
                </a:lnTo>
                <a:lnTo>
                  <a:pt x="5981" y="0"/>
                </a:lnTo>
                <a:close/>
              </a:path>
              <a:path w="45085" h="38735">
                <a:moveTo>
                  <a:pt x="44475" y="0"/>
                </a:moveTo>
                <a:lnTo>
                  <a:pt x="38481" y="0"/>
                </a:lnTo>
                <a:lnTo>
                  <a:pt x="31064" y="12915"/>
                </a:lnTo>
                <a:lnTo>
                  <a:pt x="23926" y="25272"/>
                </a:lnTo>
                <a:lnTo>
                  <a:pt x="22237" y="28257"/>
                </a:lnTo>
                <a:lnTo>
                  <a:pt x="28220" y="28257"/>
                </a:lnTo>
                <a:lnTo>
                  <a:pt x="44475" y="0"/>
                </a:lnTo>
                <a:close/>
              </a:path>
            </a:pathLst>
          </a:custGeom>
          <a:solidFill>
            <a:srgbClr val="231F20"/>
          </a:solidFill>
        </p:spPr>
        <p:txBody>
          <a:bodyPr wrap="square" lIns="0" tIns="0" rIns="0" bIns="0" rtlCol="0"/>
          <a:lstStyle/>
          <a:p>
            <a:endParaRPr/>
          </a:p>
        </p:txBody>
      </p:sp>
      <p:sp>
        <p:nvSpPr>
          <p:cNvPr id="349" name="object 349"/>
          <p:cNvSpPr/>
          <p:nvPr/>
        </p:nvSpPr>
        <p:spPr>
          <a:xfrm>
            <a:off x="544135" y="6112531"/>
            <a:ext cx="144145" cy="144145"/>
          </a:xfrm>
          <a:custGeom>
            <a:avLst/>
            <a:gdLst/>
            <a:ahLst/>
            <a:cxnLst/>
            <a:rect l="l" t="t" r="r" b="b"/>
            <a:pathLst>
              <a:path w="144145" h="144145">
                <a:moveTo>
                  <a:pt x="142011" y="52654"/>
                </a:moveTo>
                <a:lnTo>
                  <a:pt x="141338" y="48755"/>
                </a:lnTo>
                <a:lnTo>
                  <a:pt x="140436" y="44894"/>
                </a:lnTo>
                <a:lnTo>
                  <a:pt x="139217" y="41122"/>
                </a:lnTo>
                <a:lnTo>
                  <a:pt x="138010" y="37363"/>
                </a:lnTo>
                <a:lnTo>
                  <a:pt x="136461" y="33680"/>
                </a:lnTo>
                <a:lnTo>
                  <a:pt x="134581" y="30187"/>
                </a:lnTo>
                <a:lnTo>
                  <a:pt x="131787" y="24790"/>
                </a:lnTo>
                <a:lnTo>
                  <a:pt x="127825" y="19926"/>
                </a:lnTo>
                <a:lnTo>
                  <a:pt x="123228" y="15875"/>
                </a:lnTo>
                <a:lnTo>
                  <a:pt x="118630" y="11811"/>
                </a:lnTo>
                <a:lnTo>
                  <a:pt x="113334" y="8572"/>
                </a:lnTo>
                <a:lnTo>
                  <a:pt x="107721" y="6172"/>
                </a:lnTo>
                <a:lnTo>
                  <a:pt x="104914" y="4965"/>
                </a:lnTo>
                <a:lnTo>
                  <a:pt x="90081" y="1295"/>
                </a:lnTo>
                <a:lnTo>
                  <a:pt x="84061" y="355"/>
                </a:lnTo>
                <a:lnTo>
                  <a:pt x="77914" y="0"/>
                </a:lnTo>
                <a:lnTo>
                  <a:pt x="71805" y="0"/>
                </a:lnTo>
                <a:lnTo>
                  <a:pt x="65671" y="0"/>
                </a:lnTo>
                <a:lnTo>
                  <a:pt x="59575" y="355"/>
                </a:lnTo>
                <a:lnTo>
                  <a:pt x="53530" y="1295"/>
                </a:lnTo>
                <a:lnTo>
                  <a:pt x="50507" y="1752"/>
                </a:lnTo>
                <a:lnTo>
                  <a:pt x="47510" y="2374"/>
                </a:lnTo>
                <a:lnTo>
                  <a:pt x="44564" y="3175"/>
                </a:lnTo>
                <a:lnTo>
                  <a:pt x="41605" y="3975"/>
                </a:lnTo>
                <a:lnTo>
                  <a:pt x="38684" y="4965"/>
                </a:lnTo>
                <a:lnTo>
                  <a:pt x="35877" y="6172"/>
                </a:lnTo>
                <a:lnTo>
                  <a:pt x="30251" y="8572"/>
                </a:lnTo>
                <a:lnTo>
                  <a:pt x="24980" y="11811"/>
                </a:lnTo>
                <a:lnTo>
                  <a:pt x="20370" y="15875"/>
                </a:lnTo>
                <a:lnTo>
                  <a:pt x="15760" y="19926"/>
                </a:lnTo>
                <a:lnTo>
                  <a:pt x="11836" y="24790"/>
                </a:lnTo>
                <a:lnTo>
                  <a:pt x="9017" y="30187"/>
                </a:lnTo>
                <a:lnTo>
                  <a:pt x="7340" y="33337"/>
                </a:lnTo>
                <a:lnTo>
                  <a:pt x="2006" y="50457"/>
                </a:lnTo>
                <a:lnTo>
                  <a:pt x="1320" y="53975"/>
                </a:lnTo>
                <a:lnTo>
                  <a:pt x="889" y="57556"/>
                </a:lnTo>
                <a:lnTo>
                  <a:pt x="571" y="61125"/>
                </a:lnTo>
                <a:lnTo>
                  <a:pt x="266" y="64693"/>
                </a:lnTo>
                <a:lnTo>
                  <a:pt x="177" y="68287"/>
                </a:lnTo>
                <a:lnTo>
                  <a:pt x="177" y="71869"/>
                </a:lnTo>
                <a:lnTo>
                  <a:pt x="0" y="76708"/>
                </a:lnTo>
                <a:lnTo>
                  <a:pt x="3810" y="100622"/>
                </a:lnTo>
                <a:lnTo>
                  <a:pt x="5207" y="105283"/>
                </a:lnTo>
                <a:lnTo>
                  <a:pt x="7023" y="109791"/>
                </a:lnTo>
                <a:lnTo>
                  <a:pt x="9398" y="114046"/>
                </a:lnTo>
                <a:lnTo>
                  <a:pt x="11734" y="118300"/>
                </a:lnTo>
                <a:lnTo>
                  <a:pt x="29654" y="134429"/>
                </a:lnTo>
                <a:lnTo>
                  <a:pt x="33883" y="136804"/>
                </a:lnTo>
                <a:lnTo>
                  <a:pt x="57264" y="143090"/>
                </a:lnTo>
                <a:lnTo>
                  <a:pt x="62090" y="143700"/>
                </a:lnTo>
                <a:lnTo>
                  <a:pt x="66967" y="143916"/>
                </a:lnTo>
                <a:lnTo>
                  <a:pt x="71805" y="143738"/>
                </a:lnTo>
                <a:lnTo>
                  <a:pt x="76631" y="143916"/>
                </a:lnTo>
                <a:lnTo>
                  <a:pt x="81521" y="143700"/>
                </a:lnTo>
                <a:lnTo>
                  <a:pt x="86321" y="143090"/>
                </a:lnTo>
                <a:lnTo>
                  <a:pt x="91147" y="142494"/>
                </a:lnTo>
                <a:lnTo>
                  <a:pt x="95923" y="141503"/>
                </a:lnTo>
                <a:lnTo>
                  <a:pt x="100558" y="140081"/>
                </a:lnTo>
                <a:lnTo>
                  <a:pt x="105194" y="138658"/>
                </a:lnTo>
                <a:lnTo>
                  <a:pt x="134226" y="114046"/>
                </a:lnTo>
                <a:lnTo>
                  <a:pt x="136588" y="109804"/>
                </a:lnTo>
                <a:lnTo>
                  <a:pt x="138404" y="105283"/>
                </a:lnTo>
                <a:lnTo>
                  <a:pt x="139814" y="100622"/>
                </a:lnTo>
                <a:lnTo>
                  <a:pt x="141224" y="95986"/>
                </a:lnTo>
                <a:lnTo>
                  <a:pt x="142201" y="91211"/>
                </a:lnTo>
                <a:lnTo>
                  <a:pt x="142798" y="86398"/>
                </a:lnTo>
                <a:lnTo>
                  <a:pt x="143408" y="81572"/>
                </a:lnTo>
                <a:lnTo>
                  <a:pt x="143598" y="76708"/>
                </a:lnTo>
                <a:lnTo>
                  <a:pt x="143421" y="71869"/>
                </a:lnTo>
                <a:lnTo>
                  <a:pt x="143433" y="65443"/>
                </a:lnTo>
                <a:lnTo>
                  <a:pt x="143052" y="58991"/>
                </a:lnTo>
                <a:lnTo>
                  <a:pt x="142011" y="52654"/>
                </a:lnTo>
                <a:close/>
              </a:path>
            </a:pathLst>
          </a:custGeom>
          <a:ln w="3594">
            <a:solidFill>
              <a:srgbClr val="050100"/>
            </a:solidFill>
          </a:ln>
        </p:spPr>
        <p:txBody>
          <a:bodyPr wrap="square" lIns="0" tIns="0" rIns="0" bIns="0" rtlCol="0"/>
          <a:lstStyle/>
          <a:p>
            <a:endParaRPr/>
          </a:p>
        </p:txBody>
      </p:sp>
      <p:sp>
        <p:nvSpPr>
          <p:cNvPr id="350" name="object 350"/>
          <p:cNvSpPr txBox="1"/>
          <p:nvPr/>
        </p:nvSpPr>
        <p:spPr>
          <a:xfrm>
            <a:off x="594047" y="6191562"/>
            <a:ext cx="46355" cy="49530"/>
          </a:xfrm>
          <a:prstGeom prst="rect">
            <a:avLst/>
          </a:prstGeom>
        </p:spPr>
        <p:txBody>
          <a:bodyPr vert="horz" wrap="square" lIns="0" tIns="13335" rIns="0" bIns="0" rtlCol="0">
            <a:spAutoFit/>
          </a:bodyPr>
          <a:lstStyle/>
          <a:p>
            <a:pPr marL="12700">
              <a:lnSpc>
                <a:spcPct val="100000"/>
              </a:lnSpc>
              <a:spcBef>
                <a:spcPts val="105"/>
              </a:spcBef>
            </a:pPr>
            <a:r>
              <a:rPr sz="150" b="1" spc="-15" dirty="0">
                <a:solidFill>
                  <a:srgbClr val="231F20"/>
                </a:solidFill>
                <a:latin typeface="Calibri"/>
                <a:cs typeface="Calibri"/>
              </a:rPr>
              <a:t>UP</a:t>
            </a:r>
            <a:endParaRPr sz="150">
              <a:latin typeface="Calibri"/>
              <a:cs typeface="Calibri"/>
            </a:endParaRPr>
          </a:p>
        </p:txBody>
      </p:sp>
      <p:sp>
        <p:nvSpPr>
          <p:cNvPr id="351" name="object 351"/>
          <p:cNvSpPr/>
          <p:nvPr/>
        </p:nvSpPr>
        <p:spPr>
          <a:xfrm>
            <a:off x="593699" y="6148777"/>
            <a:ext cx="45085" cy="38735"/>
          </a:xfrm>
          <a:custGeom>
            <a:avLst/>
            <a:gdLst/>
            <a:ahLst/>
            <a:cxnLst/>
            <a:rect l="l" t="t" r="r" b="b"/>
            <a:pathLst>
              <a:path w="45084" h="38735">
                <a:moveTo>
                  <a:pt x="22237" y="0"/>
                </a:moveTo>
                <a:lnTo>
                  <a:pt x="15074" y="12471"/>
                </a:lnTo>
                <a:lnTo>
                  <a:pt x="11112" y="19316"/>
                </a:lnTo>
                <a:lnTo>
                  <a:pt x="3721" y="32219"/>
                </a:lnTo>
                <a:lnTo>
                  <a:pt x="0" y="38658"/>
                </a:lnTo>
                <a:lnTo>
                  <a:pt x="5994" y="38658"/>
                </a:lnTo>
                <a:lnTo>
                  <a:pt x="22237" y="10401"/>
                </a:lnTo>
                <a:lnTo>
                  <a:pt x="28211" y="10401"/>
                </a:lnTo>
                <a:lnTo>
                  <a:pt x="22237" y="0"/>
                </a:lnTo>
                <a:close/>
              </a:path>
              <a:path w="45084" h="38735">
                <a:moveTo>
                  <a:pt x="28211" y="10401"/>
                </a:moveTo>
                <a:lnTo>
                  <a:pt x="22237" y="10401"/>
                </a:lnTo>
                <a:lnTo>
                  <a:pt x="38468" y="38658"/>
                </a:lnTo>
                <a:lnTo>
                  <a:pt x="44488" y="38658"/>
                </a:lnTo>
                <a:lnTo>
                  <a:pt x="40754" y="32219"/>
                </a:lnTo>
                <a:lnTo>
                  <a:pt x="33362" y="19316"/>
                </a:lnTo>
                <a:lnTo>
                  <a:pt x="28211" y="10401"/>
                </a:lnTo>
                <a:close/>
              </a:path>
            </a:pathLst>
          </a:custGeom>
          <a:solidFill>
            <a:srgbClr val="231F20"/>
          </a:solidFill>
        </p:spPr>
        <p:txBody>
          <a:bodyPr wrap="square" lIns="0" tIns="0" rIns="0" bIns="0" rtlCol="0"/>
          <a:lstStyle/>
          <a:p>
            <a:endParaRPr/>
          </a:p>
        </p:txBody>
      </p:sp>
      <p:sp>
        <p:nvSpPr>
          <p:cNvPr id="352" name="object 352"/>
          <p:cNvSpPr/>
          <p:nvPr/>
        </p:nvSpPr>
        <p:spPr>
          <a:xfrm>
            <a:off x="769524" y="6112531"/>
            <a:ext cx="144145" cy="144145"/>
          </a:xfrm>
          <a:custGeom>
            <a:avLst/>
            <a:gdLst/>
            <a:ahLst/>
            <a:cxnLst/>
            <a:rect l="l" t="t" r="r" b="b"/>
            <a:pathLst>
              <a:path w="144144" h="144145">
                <a:moveTo>
                  <a:pt x="141986" y="52654"/>
                </a:moveTo>
                <a:lnTo>
                  <a:pt x="141363" y="48755"/>
                </a:lnTo>
                <a:lnTo>
                  <a:pt x="140436" y="44894"/>
                </a:lnTo>
                <a:lnTo>
                  <a:pt x="139204" y="41122"/>
                </a:lnTo>
                <a:lnTo>
                  <a:pt x="138010" y="37363"/>
                </a:lnTo>
                <a:lnTo>
                  <a:pt x="136461" y="33680"/>
                </a:lnTo>
                <a:lnTo>
                  <a:pt x="134594" y="30200"/>
                </a:lnTo>
                <a:lnTo>
                  <a:pt x="131749" y="24790"/>
                </a:lnTo>
                <a:lnTo>
                  <a:pt x="127863" y="19926"/>
                </a:lnTo>
                <a:lnTo>
                  <a:pt x="123240" y="15875"/>
                </a:lnTo>
                <a:lnTo>
                  <a:pt x="118643" y="11811"/>
                </a:lnTo>
                <a:lnTo>
                  <a:pt x="113334" y="8572"/>
                </a:lnTo>
                <a:lnTo>
                  <a:pt x="107721" y="6172"/>
                </a:lnTo>
                <a:lnTo>
                  <a:pt x="104902" y="4965"/>
                </a:lnTo>
                <a:lnTo>
                  <a:pt x="102019" y="3975"/>
                </a:lnTo>
                <a:lnTo>
                  <a:pt x="99060" y="3175"/>
                </a:lnTo>
                <a:lnTo>
                  <a:pt x="96113" y="2374"/>
                </a:lnTo>
                <a:lnTo>
                  <a:pt x="93091" y="1752"/>
                </a:lnTo>
                <a:lnTo>
                  <a:pt x="90068" y="1295"/>
                </a:lnTo>
                <a:lnTo>
                  <a:pt x="84048" y="368"/>
                </a:lnTo>
                <a:lnTo>
                  <a:pt x="77914" y="0"/>
                </a:lnTo>
                <a:lnTo>
                  <a:pt x="71818" y="0"/>
                </a:lnTo>
                <a:lnTo>
                  <a:pt x="65697" y="0"/>
                </a:lnTo>
                <a:lnTo>
                  <a:pt x="59562" y="368"/>
                </a:lnTo>
                <a:lnTo>
                  <a:pt x="53517" y="1295"/>
                </a:lnTo>
                <a:lnTo>
                  <a:pt x="50520" y="1752"/>
                </a:lnTo>
                <a:lnTo>
                  <a:pt x="47497" y="2374"/>
                </a:lnTo>
                <a:lnTo>
                  <a:pt x="44551" y="3175"/>
                </a:lnTo>
                <a:lnTo>
                  <a:pt x="41592" y="3975"/>
                </a:lnTo>
                <a:lnTo>
                  <a:pt x="38696" y="4965"/>
                </a:lnTo>
                <a:lnTo>
                  <a:pt x="35890" y="6172"/>
                </a:lnTo>
                <a:lnTo>
                  <a:pt x="30276" y="8572"/>
                </a:lnTo>
                <a:lnTo>
                  <a:pt x="24968" y="11811"/>
                </a:lnTo>
                <a:lnTo>
                  <a:pt x="20383" y="15875"/>
                </a:lnTo>
                <a:lnTo>
                  <a:pt x="15760" y="19926"/>
                </a:lnTo>
                <a:lnTo>
                  <a:pt x="11823" y="24790"/>
                </a:lnTo>
                <a:lnTo>
                  <a:pt x="9016" y="30200"/>
                </a:lnTo>
                <a:lnTo>
                  <a:pt x="7327" y="33337"/>
                </a:lnTo>
                <a:lnTo>
                  <a:pt x="2019" y="50457"/>
                </a:lnTo>
                <a:lnTo>
                  <a:pt x="1320" y="53987"/>
                </a:lnTo>
                <a:lnTo>
                  <a:pt x="863" y="57556"/>
                </a:lnTo>
                <a:lnTo>
                  <a:pt x="571" y="61125"/>
                </a:lnTo>
                <a:lnTo>
                  <a:pt x="279" y="64693"/>
                </a:lnTo>
                <a:lnTo>
                  <a:pt x="177" y="68287"/>
                </a:lnTo>
                <a:lnTo>
                  <a:pt x="177" y="71869"/>
                </a:lnTo>
                <a:lnTo>
                  <a:pt x="0" y="76720"/>
                </a:lnTo>
                <a:lnTo>
                  <a:pt x="9385" y="114046"/>
                </a:lnTo>
                <a:lnTo>
                  <a:pt x="11747" y="118300"/>
                </a:lnTo>
                <a:lnTo>
                  <a:pt x="14617" y="122275"/>
                </a:lnTo>
                <a:lnTo>
                  <a:pt x="18046" y="125717"/>
                </a:lnTo>
                <a:lnTo>
                  <a:pt x="21450" y="129159"/>
                </a:lnTo>
                <a:lnTo>
                  <a:pt x="25425" y="132067"/>
                </a:lnTo>
                <a:lnTo>
                  <a:pt x="29667" y="134429"/>
                </a:lnTo>
                <a:lnTo>
                  <a:pt x="33896" y="136804"/>
                </a:lnTo>
                <a:lnTo>
                  <a:pt x="57277" y="143090"/>
                </a:lnTo>
                <a:lnTo>
                  <a:pt x="62090" y="143700"/>
                </a:lnTo>
                <a:lnTo>
                  <a:pt x="66967" y="143916"/>
                </a:lnTo>
                <a:lnTo>
                  <a:pt x="71818" y="143738"/>
                </a:lnTo>
                <a:lnTo>
                  <a:pt x="76644" y="143916"/>
                </a:lnTo>
                <a:lnTo>
                  <a:pt x="81508" y="143700"/>
                </a:lnTo>
                <a:lnTo>
                  <a:pt x="86321" y="143090"/>
                </a:lnTo>
                <a:lnTo>
                  <a:pt x="91147" y="142494"/>
                </a:lnTo>
                <a:lnTo>
                  <a:pt x="113931" y="134429"/>
                </a:lnTo>
                <a:lnTo>
                  <a:pt x="118186" y="132067"/>
                </a:lnTo>
                <a:lnTo>
                  <a:pt x="139827" y="100622"/>
                </a:lnTo>
                <a:lnTo>
                  <a:pt x="141211" y="95986"/>
                </a:lnTo>
                <a:lnTo>
                  <a:pt x="142214" y="91211"/>
                </a:lnTo>
                <a:lnTo>
                  <a:pt x="142798" y="86410"/>
                </a:lnTo>
                <a:lnTo>
                  <a:pt x="143383" y="81572"/>
                </a:lnTo>
                <a:lnTo>
                  <a:pt x="143598" y="76720"/>
                </a:lnTo>
                <a:lnTo>
                  <a:pt x="143408" y="71869"/>
                </a:lnTo>
                <a:lnTo>
                  <a:pt x="143446" y="65455"/>
                </a:lnTo>
                <a:lnTo>
                  <a:pt x="143052" y="59004"/>
                </a:lnTo>
                <a:lnTo>
                  <a:pt x="141986" y="52654"/>
                </a:lnTo>
                <a:close/>
              </a:path>
            </a:pathLst>
          </a:custGeom>
          <a:ln w="3594">
            <a:solidFill>
              <a:srgbClr val="050100"/>
            </a:solidFill>
          </a:ln>
        </p:spPr>
        <p:txBody>
          <a:bodyPr wrap="square" lIns="0" tIns="0" rIns="0" bIns="0" rtlCol="0"/>
          <a:lstStyle/>
          <a:p>
            <a:endParaRPr/>
          </a:p>
        </p:txBody>
      </p:sp>
      <p:sp>
        <p:nvSpPr>
          <p:cNvPr id="353" name="object 353"/>
          <p:cNvSpPr txBox="1"/>
          <p:nvPr/>
        </p:nvSpPr>
        <p:spPr>
          <a:xfrm>
            <a:off x="808558" y="6191568"/>
            <a:ext cx="71120" cy="49530"/>
          </a:xfrm>
          <a:prstGeom prst="rect">
            <a:avLst/>
          </a:prstGeom>
        </p:spPr>
        <p:txBody>
          <a:bodyPr vert="horz" wrap="square" lIns="0" tIns="13335" rIns="0" bIns="0" rtlCol="0">
            <a:spAutoFit/>
          </a:bodyPr>
          <a:lstStyle/>
          <a:p>
            <a:pPr marL="12700">
              <a:lnSpc>
                <a:spcPct val="100000"/>
              </a:lnSpc>
              <a:spcBef>
                <a:spcPts val="105"/>
              </a:spcBef>
            </a:pPr>
            <a:r>
              <a:rPr sz="150" b="1" spc="-15" dirty="0">
                <a:solidFill>
                  <a:srgbClr val="231F20"/>
                </a:solidFill>
                <a:latin typeface="Calibri"/>
                <a:cs typeface="Calibri"/>
              </a:rPr>
              <a:t>D</a:t>
            </a:r>
            <a:r>
              <a:rPr sz="150" b="1" spc="-25" dirty="0">
                <a:solidFill>
                  <a:srgbClr val="231F20"/>
                </a:solidFill>
                <a:latin typeface="Calibri"/>
                <a:cs typeface="Calibri"/>
              </a:rPr>
              <a:t>OW</a:t>
            </a:r>
            <a:r>
              <a:rPr sz="150" b="1" spc="-20" dirty="0">
                <a:solidFill>
                  <a:srgbClr val="231F20"/>
                </a:solidFill>
                <a:latin typeface="Calibri"/>
                <a:cs typeface="Calibri"/>
              </a:rPr>
              <a:t>N</a:t>
            </a:r>
            <a:endParaRPr sz="150">
              <a:latin typeface="Calibri"/>
              <a:cs typeface="Calibri"/>
            </a:endParaRPr>
          </a:p>
        </p:txBody>
      </p:sp>
      <p:sp>
        <p:nvSpPr>
          <p:cNvPr id="354" name="object 354"/>
          <p:cNvSpPr/>
          <p:nvPr/>
        </p:nvSpPr>
        <p:spPr>
          <a:xfrm>
            <a:off x="820402" y="6148777"/>
            <a:ext cx="45085" cy="38735"/>
          </a:xfrm>
          <a:custGeom>
            <a:avLst/>
            <a:gdLst/>
            <a:ahLst/>
            <a:cxnLst/>
            <a:rect l="l" t="t" r="r" b="b"/>
            <a:pathLst>
              <a:path w="45084" h="38735">
                <a:moveTo>
                  <a:pt x="5981" y="0"/>
                </a:moveTo>
                <a:lnTo>
                  <a:pt x="0" y="0"/>
                </a:lnTo>
                <a:lnTo>
                  <a:pt x="3683" y="6451"/>
                </a:lnTo>
                <a:lnTo>
                  <a:pt x="11099" y="19329"/>
                </a:lnTo>
                <a:lnTo>
                  <a:pt x="15074" y="26187"/>
                </a:lnTo>
                <a:lnTo>
                  <a:pt x="18275" y="31826"/>
                </a:lnTo>
                <a:lnTo>
                  <a:pt x="22237" y="38658"/>
                </a:lnTo>
                <a:lnTo>
                  <a:pt x="28220" y="28257"/>
                </a:lnTo>
                <a:lnTo>
                  <a:pt x="22237" y="28257"/>
                </a:lnTo>
                <a:lnTo>
                  <a:pt x="5981" y="0"/>
                </a:lnTo>
                <a:close/>
              </a:path>
              <a:path w="45084" h="38735">
                <a:moveTo>
                  <a:pt x="44475" y="0"/>
                </a:moveTo>
                <a:lnTo>
                  <a:pt x="38481" y="0"/>
                </a:lnTo>
                <a:lnTo>
                  <a:pt x="31064" y="12915"/>
                </a:lnTo>
                <a:lnTo>
                  <a:pt x="23926" y="25272"/>
                </a:lnTo>
                <a:lnTo>
                  <a:pt x="22237" y="28257"/>
                </a:lnTo>
                <a:lnTo>
                  <a:pt x="28220" y="28257"/>
                </a:lnTo>
                <a:lnTo>
                  <a:pt x="44475" y="0"/>
                </a:lnTo>
                <a:close/>
              </a:path>
            </a:pathLst>
          </a:custGeom>
          <a:solidFill>
            <a:srgbClr val="231F20"/>
          </a:solidFill>
        </p:spPr>
        <p:txBody>
          <a:bodyPr wrap="square" lIns="0" tIns="0" rIns="0" bIns="0" rtlCol="0"/>
          <a:lstStyle/>
          <a:p>
            <a:endParaRPr/>
          </a:p>
        </p:txBody>
      </p:sp>
      <p:sp>
        <p:nvSpPr>
          <p:cNvPr id="355" name="object 355"/>
          <p:cNvSpPr txBox="1"/>
          <p:nvPr/>
        </p:nvSpPr>
        <p:spPr>
          <a:xfrm>
            <a:off x="570693" y="6280968"/>
            <a:ext cx="352425" cy="162560"/>
          </a:xfrm>
          <a:prstGeom prst="rect">
            <a:avLst/>
          </a:prstGeom>
        </p:spPr>
        <p:txBody>
          <a:bodyPr vert="horz" wrap="square" lIns="0" tIns="12700" rIns="0" bIns="0" rtlCol="0">
            <a:spAutoFit/>
          </a:bodyPr>
          <a:lstStyle/>
          <a:p>
            <a:pPr marL="12700">
              <a:lnSpc>
                <a:spcPct val="100000"/>
              </a:lnSpc>
              <a:spcBef>
                <a:spcPts val="100"/>
              </a:spcBef>
            </a:pPr>
            <a:r>
              <a:rPr sz="800" dirty="0">
                <a:solidFill>
                  <a:srgbClr val="231F20"/>
                </a:solidFill>
                <a:latin typeface="Arial Narrow"/>
                <a:cs typeface="Arial Narrow"/>
              </a:rPr>
              <a:t>20-40</a:t>
            </a:r>
            <a:r>
              <a:rPr sz="900" dirty="0">
                <a:solidFill>
                  <a:srgbClr val="231F20"/>
                </a:solidFill>
                <a:latin typeface="Arial Narrow"/>
                <a:cs typeface="Arial Narrow"/>
              </a:rPr>
              <a:t>°C</a:t>
            </a:r>
            <a:endParaRPr sz="900">
              <a:latin typeface="Arial Narrow"/>
              <a:cs typeface="Arial Narrow"/>
            </a:endParaRPr>
          </a:p>
        </p:txBody>
      </p:sp>
      <p:sp>
        <p:nvSpPr>
          <p:cNvPr id="356" name="object 356"/>
          <p:cNvSpPr/>
          <p:nvPr/>
        </p:nvSpPr>
        <p:spPr>
          <a:xfrm>
            <a:off x="537077" y="8378241"/>
            <a:ext cx="286385" cy="287655"/>
          </a:xfrm>
          <a:custGeom>
            <a:avLst/>
            <a:gdLst/>
            <a:ahLst/>
            <a:cxnLst/>
            <a:rect l="l" t="t" r="r" b="b"/>
            <a:pathLst>
              <a:path w="286384" h="287654">
                <a:moveTo>
                  <a:pt x="283238" y="105092"/>
                </a:moveTo>
                <a:lnTo>
                  <a:pt x="281994" y="97320"/>
                </a:lnTo>
                <a:lnTo>
                  <a:pt x="280139" y="89585"/>
                </a:lnTo>
                <a:lnTo>
                  <a:pt x="277688" y="82080"/>
                </a:lnTo>
                <a:lnTo>
                  <a:pt x="275275" y="74549"/>
                </a:lnTo>
                <a:lnTo>
                  <a:pt x="252459" y="38017"/>
                </a:lnTo>
                <a:lnTo>
                  <a:pt x="214823" y="12280"/>
                </a:lnTo>
                <a:lnTo>
                  <a:pt x="170526" y="1371"/>
                </a:lnTo>
                <a:lnTo>
                  <a:pt x="143119" y="0"/>
                </a:lnTo>
                <a:lnTo>
                  <a:pt x="133960" y="138"/>
                </a:lnTo>
                <a:lnTo>
                  <a:pt x="94580" y="4724"/>
                </a:lnTo>
                <a:lnTo>
                  <a:pt x="55157" y="20721"/>
                </a:lnTo>
                <a:lnTo>
                  <a:pt x="22364" y="52384"/>
                </a:lnTo>
                <a:lnTo>
                  <a:pt x="5134" y="93675"/>
                </a:lnTo>
                <a:lnTo>
                  <a:pt x="917" y="122021"/>
                </a:lnTo>
                <a:lnTo>
                  <a:pt x="320" y="129159"/>
                </a:lnTo>
                <a:lnTo>
                  <a:pt x="92" y="136309"/>
                </a:lnTo>
                <a:lnTo>
                  <a:pt x="117" y="143471"/>
                </a:lnTo>
                <a:lnTo>
                  <a:pt x="0" y="150726"/>
                </a:lnTo>
                <a:lnTo>
                  <a:pt x="5357" y="193892"/>
                </a:lnTo>
                <a:lnTo>
                  <a:pt x="22208" y="233919"/>
                </a:lnTo>
                <a:lnTo>
                  <a:pt x="52756" y="264630"/>
                </a:lnTo>
                <a:lnTo>
                  <a:pt x="92706" y="281648"/>
                </a:lnTo>
                <a:lnTo>
                  <a:pt x="135855" y="287096"/>
                </a:lnTo>
                <a:lnTo>
                  <a:pt x="143119" y="286956"/>
                </a:lnTo>
                <a:lnTo>
                  <a:pt x="150378" y="287096"/>
                </a:lnTo>
                <a:lnTo>
                  <a:pt x="193516" y="281648"/>
                </a:lnTo>
                <a:lnTo>
                  <a:pt x="233483" y="264630"/>
                </a:lnTo>
                <a:lnTo>
                  <a:pt x="264013" y="233919"/>
                </a:lnTo>
                <a:lnTo>
                  <a:pt x="280863" y="193892"/>
                </a:lnTo>
                <a:lnTo>
                  <a:pt x="286214" y="150726"/>
                </a:lnTo>
                <a:lnTo>
                  <a:pt x="286070" y="143471"/>
                </a:lnTo>
                <a:lnTo>
                  <a:pt x="285956" y="133856"/>
                </a:lnTo>
                <a:lnTo>
                  <a:pt x="285473" y="124234"/>
                </a:lnTo>
                <a:lnTo>
                  <a:pt x="284581" y="114636"/>
                </a:lnTo>
                <a:lnTo>
                  <a:pt x="283238" y="105092"/>
                </a:lnTo>
                <a:close/>
              </a:path>
            </a:pathLst>
          </a:custGeom>
          <a:ln w="3594">
            <a:solidFill>
              <a:srgbClr val="050100"/>
            </a:solidFill>
          </a:ln>
        </p:spPr>
        <p:txBody>
          <a:bodyPr wrap="square" lIns="0" tIns="0" rIns="0" bIns="0" rtlCol="0"/>
          <a:lstStyle/>
          <a:p>
            <a:endParaRPr/>
          </a:p>
        </p:txBody>
      </p:sp>
      <p:sp>
        <p:nvSpPr>
          <p:cNvPr id="357" name="object 357"/>
          <p:cNvSpPr txBox="1"/>
          <p:nvPr/>
        </p:nvSpPr>
        <p:spPr>
          <a:xfrm>
            <a:off x="618232" y="8548675"/>
            <a:ext cx="123825" cy="73660"/>
          </a:xfrm>
          <a:prstGeom prst="rect">
            <a:avLst/>
          </a:prstGeom>
        </p:spPr>
        <p:txBody>
          <a:bodyPr vert="horz" wrap="square" lIns="0" tIns="14605" rIns="0" bIns="0" rtlCol="0">
            <a:spAutoFit/>
          </a:bodyPr>
          <a:lstStyle/>
          <a:p>
            <a:pPr marL="12700">
              <a:lnSpc>
                <a:spcPct val="100000"/>
              </a:lnSpc>
              <a:spcBef>
                <a:spcPts val="115"/>
              </a:spcBef>
            </a:pPr>
            <a:r>
              <a:rPr sz="300" b="1" spc="-10" dirty="0">
                <a:solidFill>
                  <a:srgbClr val="231F20"/>
                </a:solidFill>
                <a:latin typeface="Calibri"/>
                <a:cs typeface="Calibri"/>
              </a:rPr>
              <a:t>FILTER</a:t>
            </a:r>
            <a:endParaRPr sz="300">
              <a:latin typeface="Calibri"/>
              <a:cs typeface="Calibri"/>
            </a:endParaRPr>
          </a:p>
        </p:txBody>
      </p:sp>
      <p:sp>
        <p:nvSpPr>
          <p:cNvPr id="358" name="object 358"/>
          <p:cNvSpPr/>
          <p:nvPr/>
        </p:nvSpPr>
        <p:spPr>
          <a:xfrm>
            <a:off x="631719" y="8448742"/>
            <a:ext cx="96946" cy="89075"/>
          </a:xfrm>
          <a:prstGeom prst="rect">
            <a:avLst/>
          </a:prstGeom>
          <a:blipFill>
            <a:blip r:embed="rId23" cstate="print"/>
            <a:stretch>
              <a:fillRect/>
            </a:stretch>
          </a:blipFill>
        </p:spPr>
        <p:txBody>
          <a:bodyPr wrap="square" lIns="0" tIns="0" rIns="0" bIns="0" rtlCol="0"/>
          <a:lstStyle/>
          <a:p>
            <a:endParaRPr/>
          </a:p>
        </p:txBody>
      </p:sp>
      <p:sp>
        <p:nvSpPr>
          <p:cNvPr id="359" name="object 359"/>
          <p:cNvSpPr/>
          <p:nvPr/>
        </p:nvSpPr>
        <p:spPr>
          <a:xfrm>
            <a:off x="1763809" y="8521789"/>
            <a:ext cx="171450" cy="171450"/>
          </a:xfrm>
          <a:custGeom>
            <a:avLst/>
            <a:gdLst/>
            <a:ahLst/>
            <a:cxnLst/>
            <a:rect l="l" t="t" r="r" b="b"/>
            <a:pathLst>
              <a:path w="171450" h="171450">
                <a:moveTo>
                  <a:pt x="168922" y="62623"/>
                </a:moveTo>
                <a:lnTo>
                  <a:pt x="168173" y="57988"/>
                </a:lnTo>
                <a:lnTo>
                  <a:pt x="167068" y="53390"/>
                </a:lnTo>
                <a:lnTo>
                  <a:pt x="165595" y="48894"/>
                </a:lnTo>
                <a:lnTo>
                  <a:pt x="164185" y="44424"/>
                </a:lnTo>
                <a:lnTo>
                  <a:pt x="162356" y="40055"/>
                </a:lnTo>
                <a:lnTo>
                  <a:pt x="160134" y="35902"/>
                </a:lnTo>
                <a:lnTo>
                  <a:pt x="156756" y="29489"/>
                </a:lnTo>
                <a:lnTo>
                  <a:pt x="152107" y="23672"/>
                </a:lnTo>
                <a:lnTo>
                  <a:pt x="146634" y="18859"/>
                </a:lnTo>
                <a:lnTo>
                  <a:pt x="141147" y="14033"/>
                </a:lnTo>
                <a:lnTo>
                  <a:pt x="99987" y="419"/>
                </a:lnTo>
                <a:lnTo>
                  <a:pt x="92697" y="0"/>
                </a:lnTo>
                <a:lnTo>
                  <a:pt x="85432" y="0"/>
                </a:lnTo>
                <a:lnTo>
                  <a:pt x="78168" y="0"/>
                </a:lnTo>
                <a:lnTo>
                  <a:pt x="36004" y="10172"/>
                </a:lnTo>
                <a:lnTo>
                  <a:pt x="24244" y="18859"/>
                </a:lnTo>
                <a:lnTo>
                  <a:pt x="18732" y="23672"/>
                </a:lnTo>
                <a:lnTo>
                  <a:pt x="14071" y="29489"/>
                </a:lnTo>
                <a:lnTo>
                  <a:pt x="10731" y="35902"/>
                </a:lnTo>
                <a:lnTo>
                  <a:pt x="8712" y="39662"/>
                </a:lnTo>
                <a:lnTo>
                  <a:pt x="2400" y="60007"/>
                </a:lnTo>
                <a:lnTo>
                  <a:pt x="1574" y="64211"/>
                </a:lnTo>
                <a:lnTo>
                  <a:pt x="1028" y="68452"/>
                </a:lnTo>
                <a:lnTo>
                  <a:pt x="685" y="72694"/>
                </a:lnTo>
                <a:lnTo>
                  <a:pt x="342" y="76961"/>
                </a:lnTo>
                <a:lnTo>
                  <a:pt x="203" y="81216"/>
                </a:lnTo>
                <a:lnTo>
                  <a:pt x="228" y="85483"/>
                </a:lnTo>
                <a:lnTo>
                  <a:pt x="0" y="91249"/>
                </a:lnTo>
                <a:lnTo>
                  <a:pt x="241" y="97027"/>
                </a:lnTo>
                <a:lnTo>
                  <a:pt x="965" y="102781"/>
                </a:lnTo>
                <a:lnTo>
                  <a:pt x="1676" y="108508"/>
                </a:lnTo>
                <a:lnTo>
                  <a:pt x="17373" y="145453"/>
                </a:lnTo>
                <a:lnTo>
                  <a:pt x="21475" y="149555"/>
                </a:lnTo>
                <a:lnTo>
                  <a:pt x="25526" y="153644"/>
                </a:lnTo>
                <a:lnTo>
                  <a:pt x="30251" y="157111"/>
                </a:lnTo>
                <a:lnTo>
                  <a:pt x="35305" y="159918"/>
                </a:lnTo>
                <a:lnTo>
                  <a:pt x="40335" y="162750"/>
                </a:lnTo>
                <a:lnTo>
                  <a:pt x="79667" y="171221"/>
                </a:lnTo>
                <a:lnTo>
                  <a:pt x="85432" y="170992"/>
                </a:lnTo>
                <a:lnTo>
                  <a:pt x="91185" y="171221"/>
                </a:lnTo>
                <a:lnTo>
                  <a:pt x="96964" y="170967"/>
                </a:lnTo>
                <a:lnTo>
                  <a:pt x="102692" y="170243"/>
                </a:lnTo>
                <a:lnTo>
                  <a:pt x="108432" y="169519"/>
                </a:lnTo>
                <a:lnTo>
                  <a:pt x="114122" y="168338"/>
                </a:lnTo>
                <a:lnTo>
                  <a:pt x="119608" y="166649"/>
                </a:lnTo>
                <a:lnTo>
                  <a:pt x="125120" y="164960"/>
                </a:lnTo>
                <a:lnTo>
                  <a:pt x="130517" y="162750"/>
                </a:lnTo>
                <a:lnTo>
                  <a:pt x="135547" y="159918"/>
                </a:lnTo>
                <a:lnTo>
                  <a:pt x="140601" y="157111"/>
                </a:lnTo>
                <a:lnTo>
                  <a:pt x="159689" y="135648"/>
                </a:lnTo>
                <a:lnTo>
                  <a:pt x="162496" y="130606"/>
                </a:lnTo>
                <a:lnTo>
                  <a:pt x="169875" y="102781"/>
                </a:lnTo>
                <a:lnTo>
                  <a:pt x="170599" y="97027"/>
                </a:lnTo>
                <a:lnTo>
                  <a:pt x="170840" y="91249"/>
                </a:lnTo>
                <a:lnTo>
                  <a:pt x="170611" y="85483"/>
                </a:lnTo>
                <a:lnTo>
                  <a:pt x="170649" y="77863"/>
                </a:lnTo>
                <a:lnTo>
                  <a:pt x="170179" y="70167"/>
                </a:lnTo>
                <a:lnTo>
                  <a:pt x="168922" y="62623"/>
                </a:lnTo>
                <a:close/>
              </a:path>
            </a:pathLst>
          </a:custGeom>
          <a:ln w="3594">
            <a:solidFill>
              <a:srgbClr val="050100"/>
            </a:solidFill>
          </a:ln>
        </p:spPr>
        <p:txBody>
          <a:bodyPr wrap="square" lIns="0" tIns="0" rIns="0" bIns="0" rtlCol="0"/>
          <a:lstStyle/>
          <a:p>
            <a:endParaRPr/>
          </a:p>
        </p:txBody>
      </p:sp>
      <p:sp>
        <p:nvSpPr>
          <p:cNvPr id="360" name="object 360"/>
          <p:cNvSpPr txBox="1"/>
          <p:nvPr/>
        </p:nvSpPr>
        <p:spPr>
          <a:xfrm>
            <a:off x="1807183" y="8618196"/>
            <a:ext cx="84455" cy="53975"/>
          </a:xfrm>
          <a:prstGeom prst="rect">
            <a:avLst/>
          </a:prstGeom>
        </p:spPr>
        <p:txBody>
          <a:bodyPr vert="horz" wrap="square" lIns="0" tIns="17145" rIns="0" bIns="0" rtlCol="0">
            <a:spAutoFit/>
          </a:bodyPr>
          <a:lstStyle/>
          <a:p>
            <a:pPr marL="12700">
              <a:lnSpc>
                <a:spcPct val="100000"/>
              </a:lnSpc>
              <a:spcBef>
                <a:spcPts val="135"/>
              </a:spcBef>
            </a:pPr>
            <a:r>
              <a:rPr sz="150" b="1" spc="5" dirty="0">
                <a:solidFill>
                  <a:srgbClr val="231F20"/>
                </a:solidFill>
                <a:latin typeface="Calibri"/>
                <a:cs typeface="Calibri"/>
              </a:rPr>
              <a:t>FILTER</a:t>
            </a:r>
            <a:endParaRPr sz="150">
              <a:latin typeface="Calibri"/>
              <a:cs typeface="Calibri"/>
            </a:endParaRPr>
          </a:p>
        </p:txBody>
      </p:sp>
      <p:sp>
        <p:nvSpPr>
          <p:cNvPr id="361" name="object 361"/>
          <p:cNvSpPr/>
          <p:nvPr/>
        </p:nvSpPr>
        <p:spPr>
          <a:xfrm>
            <a:off x="1820358" y="8607362"/>
            <a:ext cx="57785" cy="9525"/>
          </a:xfrm>
          <a:custGeom>
            <a:avLst/>
            <a:gdLst/>
            <a:ahLst/>
            <a:cxnLst/>
            <a:rect l="l" t="t" r="r" b="b"/>
            <a:pathLst>
              <a:path w="57785" h="9525">
                <a:moveTo>
                  <a:pt x="17643" y="4749"/>
                </a:moveTo>
                <a:lnTo>
                  <a:pt x="8077" y="4749"/>
                </a:lnTo>
                <a:lnTo>
                  <a:pt x="13893" y="8102"/>
                </a:lnTo>
                <a:lnTo>
                  <a:pt x="16382" y="9512"/>
                </a:lnTo>
                <a:lnTo>
                  <a:pt x="23520" y="9512"/>
                </a:lnTo>
                <a:lnTo>
                  <a:pt x="25996" y="8102"/>
                </a:lnTo>
                <a:lnTo>
                  <a:pt x="28155" y="6845"/>
                </a:lnTo>
                <a:lnTo>
                  <a:pt x="31816" y="4762"/>
                </a:lnTo>
                <a:lnTo>
                  <a:pt x="17643" y="4749"/>
                </a:lnTo>
                <a:close/>
              </a:path>
              <a:path w="57785" h="9525">
                <a:moveTo>
                  <a:pt x="46205" y="4749"/>
                </a:moveTo>
                <a:lnTo>
                  <a:pt x="36614" y="4749"/>
                </a:lnTo>
                <a:lnTo>
                  <a:pt x="40309" y="6845"/>
                </a:lnTo>
                <a:lnTo>
                  <a:pt x="42468" y="8102"/>
                </a:lnTo>
                <a:lnTo>
                  <a:pt x="44945" y="9512"/>
                </a:lnTo>
                <a:lnTo>
                  <a:pt x="52069" y="9512"/>
                </a:lnTo>
                <a:lnTo>
                  <a:pt x="57086" y="6654"/>
                </a:lnTo>
                <a:lnTo>
                  <a:pt x="57759" y="6337"/>
                </a:lnTo>
                <a:lnTo>
                  <a:pt x="57759" y="4762"/>
                </a:lnTo>
                <a:lnTo>
                  <a:pt x="46205" y="4749"/>
                </a:lnTo>
                <a:close/>
              </a:path>
              <a:path w="57785" h="9525">
                <a:moveTo>
                  <a:pt x="9347" y="0"/>
                </a:moveTo>
                <a:lnTo>
                  <a:pt x="3352" y="0"/>
                </a:lnTo>
                <a:lnTo>
                  <a:pt x="1625" y="609"/>
                </a:lnTo>
                <a:lnTo>
                  <a:pt x="0" y="1320"/>
                </a:lnTo>
                <a:lnTo>
                  <a:pt x="0" y="6654"/>
                </a:lnTo>
                <a:lnTo>
                  <a:pt x="1803" y="5613"/>
                </a:lnTo>
                <a:lnTo>
                  <a:pt x="3416" y="4749"/>
                </a:lnTo>
                <a:lnTo>
                  <a:pt x="17643" y="4749"/>
                </a:lnTo>
                <a:lnTo>
                  <a:pt x="15989" y="3822"/>
                </a:lnTo>
                <a:lnTo>
                  <a:pt x="14096" y="2705"/>
                </a:lnTo>
                <a:lnTo>
                  <a:pt x="11861" y="1447"/>
                </a:lnTo>
                <a:lnTo>
                  <a:pt x="9347" y="0"/>
                </a:lnTo>
                <a:close/>
              </a:path>
              <a:path w="57785" h="9525">
                <a:moveTo>
                  <a:pt x="37909" y="0"/>
                </a:moveTo>
                <a:lnTo>
                  <a:pt x="30581" y="0"/>
                </a:lnTo>
                <a:lnTo>
                  <a:pt x="25819" y="2705"/>
                </a:lnTo>
                <a:lnTo>
                  <a:pt x="22263" y="4762"/>
                </a:lnTo>
                <a:lnTo>
                  <a:pt x="31838" y="4749"/>
                </a:lnTo>
                <a:lnTo>
                  <a:pt x="46205" y="4749"/>
                </a:lnTo>
                <a:lnTo>
                  <a:pt x="44564" y="3822"/>
                </a:lnTo>
                <a:lnTo>
                  <a:pt x="42646" y="2705"/>
                </a:lnTo>
                <a:lnTo>
                  <a:pt x="40411" y="1447"/>
                </a:lnTo>
                <a:lnTo>
                  <a:pt x="37909" y="0"/>
                </a:lnTo>
                <a:close/>
              </a:path>
              <a:path w="57785" h="9525">
                <a:moveTo>
                  <a:pt x="57759" y="1028"/>
                </a:moveTo>
                <a:lnTo>
                  <a:pt x="56514" y="1523"/>
                </a:lnTo>
                <a:lnTo>
                  <a:pt x="54355" y="2705"/>
                </a:lnTo>
                <a:lnTo>
                  <a:pt x="52476" y="3822"/>
                </a:lnTo>
                <a:lnTo>
                  <a:pt x="50812" y="4762"/>
                </a:lnTo>
                <a:lnTo>
                  <a:pt x="57759" y="4762"/>
                </a:lnTo>
                <a:lnTo>
                  <a:pt x="57759" y="1028"/>
                </a:lnTo>
                <a:close/>
              </a:path>
            </a:pathLst>
          </a:custGeom>
          <a:solidFill>
            <a:srgbClr val="231F20"/>
          </a:solidFill>
        </p:spPr>
        <p:txBody>
          <a:bodyPr wrap="square" lIns="0" tIns="0" rIns="0" bIns="0" rtlCol="0"/>
          <a:lstStyle/>
          <a:p>
            <a:endParaRPr/>
          </a:p>
        </p:txBody>
      </p:sp>
      <p:sp>
        <p:nvSpPr>
          <p:cNvPr id="362" name="object 362"/>
          <p:cNvSpPr/>
          <p:nvPr/>
        </p:nvSpPr>
        <p:spPr>
          <a:xfrm>
            <a:off x="1820348" y="8594876"/>
            <a:ext cx="33020" cy="9525"/>
          </a:xfrm>
          <a:custGeom>
            <a:avLst/>
            <a:gdLst/>
            <a:ahLst/>
            <a:cxnLst/>
            <a:rect l="l" t="t" r="r" b="b"/>
            <a:pathLst>
              <a:path w="33019" h="9525">
                <a:moveTo>
                  <a:pt x="17634" y="4749"/>
                </a:moveTo>
                <a:lnTo>
                  <a:pt x="8089" y="4749"/>
                </a:lnTo>
                <a:lnTo>
                  <a:pt x="16395" y="9525"/>
                </a:lnTo>
                <a:lnTo>
                  <a:pt x="23533" y="9525"/>
                </a:lnTo>
                <a:lnTo>
                  <a:pt x="26022" y="8102"/>
                </a:lnTo>
                <a:lnTo>
                  <a:pt x="28168" y="6845"/>
                </a:lnTo>
                <a:lnTo>
                  <a:pt x="29768" y="5943"/>
                </a:lnTo>
                <a:lnTo>
                  <a:pt x="31267" y="5283"/>
                </a:lnTo>
                <a:lnTo>
                  <a:pt x="32994" y="5003"/>
                </a:lnTo>
                <a:lnTo>
                  <a:pt x="32945" y="4775"/>
                </a:lnTo>
                <a:lnTo>
                  <a:pt x="17678" y="4775"/>
                </a:lnTo>
                <a:close/>
              </a:path>
              <a:path w="33019" h="9525">
                <a:moveTo>
                  <a:pt x="9359" y="0"/>
                </a:moveTo>
                <a:lnTo>
                  <a:pt x="3365" y="0"/>
                </a:lnTo>
                <a:lnTo>
                  <a:pt x="1625" y="596"/>
                </a:lnTo>
                <a:lnTo>
                  <a:pt x="0" y="1333"/>
                </a:lnTo>
                <a:lnTo>
                  <a:pt x="0" y="6654"/>
                </a:lnTo>
                <a:lnTo>
                  <a:pt x="3429" y="4749"/>
                </a:lnTo>
                <a:lnTo>
                  <a:pt x="17634" y="4749"/>
                </a:lnTo>
                <a:lnTo>
                  <a:pt x="9359" y="0"/>
                </a:lnTo>
                <a:close/>
              </a:path>
              <a:path w="33019" h="9525">
                <a:moveTo>
                  <a:pt x="32004" y="406"/>
                </a:moveTo>
                <a:lnTo>
                  <a:pt x="29578" y="876"/>
                </a:lnTo>
                <a:lnTo>
                  <a:pt x="27533" y="1739"/>
                </a:lnTo>
                <a:lnTo>
                  <a:pt x="25831" y="2743"/>
                </a:lnTo>
                <a:lnTo>
                  <a:pt x="23888" y="3822"/>
                </a:lnTo>
                <a:lnTo>
                  <a:pt x="22263" y="4775"/>
                </a:lnTo>
                <a:lnTo>
                  <a:pt x="32945" y="4775"/>
                </a:lnTo>
                <a:lnTo>
                  <a:pt x="32004" y="406"/>
                </a:lnTo>
                <a:close/>
              </a:path>
            </a:pathLst>
          </a:custGeom>
          <a:solidFill>
            <a:srgbClr val="231F20"/>
          </a:solidFill>
        </p:spPr>
        <p:txBody>
          <a:bodyPr wrap="square" lIns="0" tIns="0" rIns="0" bIns="0" rtlCol="0"/>
          <a:lstStyle/>
          <a:p>
            <a:endParaRPr/>
          </a:p>
        </p:txBody>
      </p:sp>
      <p:sp>
        <p:nvSpPr>
          <p:cNvPr id="363" name="object 363"/>
          <p:cNvSpPr/>
          <p:nvPr/>
        </p:nvSpPr>
        <p:spPr>
          <a:xfrm>
            <a:off x="1820351" y="8569907"/>
            <a:ext cx="32384" cy="9525"/>
          </a:xfrm>
          <a:custGeom>
            <a:avLst/>
            <a:gdLst/>
            <a:ahLst/>
            <a:cxnLst/>
            <a:rect l="l" t="t" r="r" b="b"/>
            <a:pathLst>
              <a:path w="32385" h="9525">
                <a:moveTo>
                  <a:pt x="31838" y="444"/>
                </a:moveTo>
                <a:lnTo>
                  <a:pt x="29476" y="914"/>
                </a:lnTo>
                <a:lnTo>
                  <a:pt x="27470" y="1790"/>
                </a:lnTo>
                <a:lnTo>
                  <a:pt x="22263" y="4762"/>
                </a:lnTo>
                <a:lnTo>
                  <a:pt x="8089" y="4762"/>
                </a:lnTo>
                <a:lnTo>
                  <a:pt x="16383" y="9524"/>
                </a:lnTo>
                <a:lnTo>
                  <a:pt x="23533" y="9524"/>
                </a:lnTo>
                <a:lnTo>
                  <a:pt x="26022" y="8102"/>
                </a:lnTo>
                <a:lnTo>
                  <a:pt x="28168" y="6845"/>
                </a:lnTo>
                <a:lnTo>
                  <a:pt x="28790" y="6527"/>
                </a:lnTo>
                <a:lnTo>
                  <a:pt x="29337" y="6286"/>
                </a:lnTo>
                <a:lnTo>
                  <a:pt x="29895" y="5994"/>
                </a:lnTo>
                <a:lnTo>
                  <a:pt x="30353" y="5206"/>
                </a:lnTo>
                <a:lnTo>
                  <a:pt x="31000" y="4457"/>
                </a:lnTo>
                <a:lnTo>
                  <a:pt x="31165" y="3517"/>
                </a:lnTo>
                <a:lnTo>
                  <a:pt x="31838" y="444"/>
                </a:lnTo>
                <a:close/>
              </a:path>
              <a:path w="32385" h="9525">
                <a:moveTo>
                  <a:pt x="9359" y="0"/>
                </a:moveTo>
                <a:lnTo>
                  <a:pt x="3365" y="0"/>
                </a:lnTo>
                <a:lnTo>
                  <a:pt x="1625" y="622"/>
                </a:lnTo>
                <a:lnTo>
                  <a:pt x="0" y="1346"/>
                </a:lnTo>
                <a:lnTo>
                  <a:pt x="0" y="6642"/>
                </a:lnTo>
                <a:lnTo>
                  <a:pt x="1816" y="5626"/>
                </a:lnTo>
                <a:lnTo>
                  <a:pt x="3429" y="4762"/>
                </a:lnTo>
                <a:lnTo>
                  <a:pt x="17678" y="4762"/>
                </a:lnTo>
                <a:lnTo>
                  <a:pt x="16002" y="3822"/>
                </a:lnTo>
                <a:lnTo>
                  <a:pt x="9359" y="0"/>
                </a:lnTo>
                <a:close/>
              </a:path>
            </a:pathLst>
          </a:custGeom>
          <a:solidFill>
            <a:srgbClr val="231F20"/>
          </a:solidFill>
        </p:spPr>
        <p:txBody>
          <a:bodyPr wrap="square" lIns="0" tIns="0" rIns="0" bIns="0" rtlCol="0"/>
          <a:lstStyle/>
          <a:p>
            <a:endParaRPr/>
          </a:p>
        </p:txBody>
      </p:sp>
      <p:sp>
        <p:nvSpPr>
          <p:cNvPr id="364" name="object 364"/>
          <p:cNvSpPr/>
          <p:nvPr/>
        </p:nvSpPr>
        <p:spPr>
          <a:xfrm>
            <a:off x="1820351" y="8582390"/>
            <a:ext cx="29845" cy="9525"/>
          </a:xfrm>
          <a:custGeom>
            <a:avLst/>
            <a:gdLst/>
            <a:ahLst/>
            <a:cxnLst/>
            <a:rect l="l" t="t" r="r" b="b"/>
            <a:pathLst>
              <a:path w="29844" h="9525">
                <a:moveTo>
                  <a:pt x="25514" y="2882"/>
                </a:moveTo>
                <a:lnTo>
                  <a:pt x="23723" y="3911"/>
                </a:lnTo>
                <a:lnTo>
                  <a:pt x="22136" y="4749"/>
                </a:lnTo>
                <a:lnTo>
                  <a:pt x="8089" y="4749"/>
                </a:lnTo>
                <a:lnTo>
                  <a:pt x="16383" y="9512"/>
                </a:lnTo>
                <a:lnTo>
                  <a:pt x="23533" y="9512"/>
                </a:lnTo>
                <a:lnTo>
                  <a:pt x="26022" y="8102"/>
                </a:lnTo>
                <a:lnTo>
                  <a:pt x="28689" y="6553"/>
                </a:lnTo>
                <a:lnTo>
                  <a:pt x="29197" y="6337"/>
                </a:lnTo>
                <a:lnTo>
                  <a:pt x="29654" y="6095"/>
                </a:lnTo>
                <a:lnTo>
                  <a:pt x="28651" y="4635"/>
                </a:lnTo>
                <a:lnTo>
                  <a:pt x="27305" y="3416"/>
                </a:lnTo>
                <a:lnTo>
                  <a:pt x="25514" y="2882"/>
                </a:lnTo>
                <a:close/>
              </a:path>
              <a:path w="29844" h="9525">
                <a:moveTo>
                  <a:pt x="9359" y="0"/>
                </a:moveTo>
                <a:lnTo>
                  <a:pt x="3365" y="0"/>
                </a:lnTo>
                <a:lnTo>
                  <a:pt x="1625" y="609"/>
                </a:lnTo>
                <a:lnTo>
                  <a:pt x="0" y="1346"/>
                </a:lnTo>
                <a:lnTo>
                  <a:pt x="0" y="6654"/>
                </a:lnTo>
                <a:lnTo>
                  <a:pt x="3429" y="4749"/>
                </a:lnTo>
                <a:lnTo>
                  <a:pt x="17678" y="4749"/>
                </a:lnTo>
                <a:lnTo>
                  <a:pt x="16002" y="3809"/>
                </a:lnTo>
                <a:lnTo>
                  <a:pt x="14109" y="2692"/>
                </a:lnTo>
                <a:lnTo>
                  <a:pt x="11874" y="1460"/>
                </a:lnTo>
                <a:lnTo>
                  <a:pt x="9359" y="0"/>
                </a:lnTo>
                <a:close/>
              </a:path>
            </a:pathLst>
          </a:custGeom>
          <a:solidFill>
            <a:srgbClr val="231F20"/>
          </a:solidFill>
        </p:spPr>
        <p:txBody>
          <a:bodyPr wrap="square" lIns="0" tIns="0" rIns="0" bIns="0" rtlCol="0"/>
          <a:lstStyle/>
          <a:p>
            <a:endParaRPr/>
          </a:p>
        </p:txBody>
      </p:sp>
      <p:sp>
        <p:nvSpPr>
          <p:cNvPr id="365" name="object 365"/>
          <p:cNvSpPr/>
          <p:nvPr/>
        </p:nvSpPr>
        <p:spPr>
          <a:xfrm>
            <a:off x="1856718" y="8595445"/>
            <a:ext cx="21590" cy="9525"/>
          </a:xfrm>
          <a:custGeom>
            <a:avLst/>
            <a:gdLst/>
            <a:ahLst/>
            <a:cxnLst/>
            <a:rect l="l" t="t" r="r" b="b"/>
            <a:pathLst>
              <a:path w="21589" h="9525">
                <a:moveTo>
                  <a:pt x="1003" y="0"/>
                </a:moveTo>
                <a:lnTo>
                  <a:pt x="0" y="4597"/>
                </a:lnTo>
                <a:lnTo>
                  <a:pt x="1333" y="4978"/>
                </a:lnTo>
                <a:lnTo>
                  <a:pt x="2616" y="5524"/>
                </a:lnTo>
                <a:lnTo>
                  <a:pt x="3949" y="6273"/>
                </a:lnTo>
                <a:lnTo>
                  <a:pt x="6108" y="7543"/>
                </a:lnTo>
                <a:lnTo>
                  <a:pt x="8585" y="8953"/>
                </a:lnTo>
                <a:lnTo>
                  <a:pt x="15709" y="8953"/>
                </a:lnTo>
                <a:lnTo>
                  <a:pt x="20726" y="6083"/>
                </a:lnTo>
                <a:lnTo>
                  <a:pt x="21399" y="5778"/>
                </a:lnTo>
                <a:lnTo>
                  <a:pt x="21399" y="4203"/>
                </a:lnTo>
                <a:lnTo>
                  <a:pt x="9867" y="4203"/>
                </a:lnTo>
                <a:lnTo>
                  <a:pt x="4787" y="1282"/>
                </a:lnTo>
                <a:lnTo>
                  <a:pt x="2997" y="533"/>
                </a:lnTo>
                <a:lnTo>
                  <a:pt x="1003" y="0"/>
                </a:lnTo>
                <a:close/>
              </a:path>
              <a:path w="21589" h="9525">
                <a:moveTo>
                  <a:pt x="21399" y="469"/>
                </a:moveTo>
                <a:lnTo>
                  <a:pt x="20154" y="965"/>
                </a:lnTo>
                <a:lnTo>
                  <a:pt x="19037" y="1562"/>
                </a:lnTo>
                <a:lnTo>
                  <a:pt x="17995" y="2146"/>
                </a:lnTo>
                <a:lnTo>
                  <a:pt x="14452" y="4203"/>
                </a:lnTo>
                <a:lnTo>
                  <a:pt x="21399" y="4203"/>
                </a:lnTo>
                <a:lnTo>
                  <a:pt x="21399" y="469"/>
                </a:lnTo>
                <a:close/>
              </a:path>
            </a:pathLst>
          </a:custGeom>
          <a:solidFill>
            <a:srgbClr val="231F20"/>
          </a:solidFill>
        </p:spPr>
        <p:txBody>
          <a:bodyPr wrap="square" lIns="0" tIns="0" rIns="0" bIns="0" rtlCol="0"/>
          <a:lstStyle/>
          <a:p>
            <a:endParaRPr/>
          </a:p>
        </p:txBody>
      </p:sp>
      <p:sp>
        <p:nvSpPr>
          <p:cNvPr id="366" name="object 366"/>
          <p:cNvSpPr/>
          <p:nvPr/>
        </p:nvSpPr>
        <p:spPr>
          <a:xfrm>
            <a:off x="1857936" y="8570528"/>
            <a:ext cx="20320" cy="9525"/>
          </a:xfrm>
          <a:custGeom>
            <a:avLst/>
            <a:gdLst/>
            <a:ahLst/>
            <a:cxnLst/>
            <a:rect l="l" t="t" r="r" b="b"/>
            <a:pathLst>
              <a:path w="20319" h="9525">
                <a:moveTo>
                  <a:pt x="0" y="0"/>
                </a:moveTo>
                <a:lnTo>
                  <a:pt x="888" y="4076"/>
                </a:lnTo>
                <a:lnTo>
                  <a:pt x="2285" y="6019"/>
                </a:lnTo>
                <a:lnTo>
                  <a:pt x="2730" y="6223"/>
                </a:lnTo>
                <a:lnTo>
                  <a:pt x="7365" y="8902"/>
                </a:lnTo>
                <a:lnTo>
                  <a:pt x="14490" y="8902"/>
                </a:lnTo>
                <a:lnTo>
                  <a:pt x="19535" y="6019"/>
                </a:lnTo>
                <a:lnTo>
                  <a:pt x="20180" y="5727"/>
                </a:lnTo>
                <a:lnTo>
                  <a:pt x="20180" y="4140"/>
                </a:lnTo>
                <a:lnTo>
                  <a:pt x="8648" y="4140"/>
                </a:lnTo>
                <a:lnTo>
                  <a:pt x="5067" y="2108"/>
                </a:lnTo>
                <a:lnTo>
                  <a:pt x="3657" y="1282"/>
                </a:lnTo>
                <a:lnTo>
                  <a:pt x="1943" y="546"/>
                </a:lnTo>
                <a:lnTo>
                  <a:pt x="0" y="0"/>
                </a:lnTo>
                <a:close/>
              </a:path>
              <a:path w="20319" h="9525">
                <a:moveTo>
                  <a:pt x="20180" y="419"/>
                </a:moveTo>
                <a:lnTo>
                  <a:pt x="18935" y="927"/>
                </a:lnTo>
                <a:lnTo>
                  <a:pt x="17818" y="1511"/>
                </a:lnTo>
                <a:lnTo>
                  <a:pt x="13233" y="4140"/>
                </a:lnTo>
                <a:lnTo>
                  <a:pt x="20180" y="4140"/>
                </a:lnTo>
                <a:lnTo>
                  <a:pt x="20180" y="419"/>
                </a:lnTo>
                <a:close/>
              </a:path>
            </a:pathLst>
          </a:custGeom>
          <a:solidFill>
            <a:srgbClr val="231F20"/>
          </a:solidFill>
        </p:spPr>
        <p:txBody>
          <a:bodyPr wrap="square" lIns="0" tIns="0" rIns="0" bIns="0" rtlCol="0"/>
          <a:lstStyle/>
          <a:p>
            <a:endParaRPr/>
          </a:p>
        </p:txBody>
      </p:sp>
      <p:sp>
        <p:nvSpPr>
          <p:cNvPr id="367" name="object 367"/>
          <p:cNvSpPr/>
          <p:nvPr/>
        </p:nvSpPr>
        <p:spPr>
          <a:xfrm>
            <a:off x="1859961" y="8583426"/>
            <a:ext cx="18415" cy="8890"/>
          </a:xfrm>
          <a:custGeom>
            <a:avLst/>
            <a:gdLst/>
            <a:ahLst/>
            <a:cxnLst/>
            <a:rect l="l" t="t" r="r" b="b"/>
            <a:pathLst>
              <a:path w="18414" h="8890">
                <a:moveTo>
                  <a:pt x="3868" y="2108"/>
                </a:moveTo>
                <a:lnTo>
                  <a:pt x="2179" y="2743"/>
                </a:lnTo>
                <a:lnTo>
                  <a:pt x="871" y="3936"/>
                </a:lnTo>
                <a:lnTo>
                  <a:pt x="0" y="5308"/>
                </a:lnTo>
                <a:lnTo>
                  <a:pt x="40" y="5499"/>
                </a:lnTo>
                <a:lnTo>
                  <a:pt x="427" y="5664"/>
                </a:lnTo>
                <a:lnTo>
                  <a:pt x="5342" y="8483"/>
                </a:lnTo>
                <a:lnTo>
                  <a:pt x="12466" y="8483"/>
                </a:lnTo>
                <a:lnTo>
                  <a:pt x="17483" y="5626"/>
                </a:lnTo>
                <a:lnTo>
                  <a:pt x="18156" y="5308"/>
                </a:lnTo>
                <a:lnTo>
                  <a:pt x="18156" y="3721"/>
                </a:lnTo>
                <a:lnTo>
                  <a:pt x="6955" y="3721"/>
                </a:lnTo>
                <a:lnTo>
                  <a:pt x="5443" y="2984"/>
                </a:lnTo>
                <a:lnTo>
                  <a:pt x="3868" y="2108"/>
                </a:lnTo>
                <a:close/>
              </a:path>
              <a:path w="18414" h="8890">
                <a:moveTo>
                  <a:pt x="18156" y="0"/>
                </a:moveTo>
                <a:lnTo>
                  <a:pt x="16911" y="495"/>
                </a:lnTo>
                <a:lnTo>
                  <a:pt x="14752" y="1663"/>
                </a:lnTo>
                <a:lnTo>
                  <a:pt x="12873" y="2781"/>
                </a:lnTo>
                <a:lnTo>
                  <a:pt x="11209" y="3721"/>
                </a:lnTo>
                <a:lnTo>
                  <a:pt x="18156" y="3721"/>
                </a:lnTo>
                <a:lnTo>
                  <a:pt x="18156" y="0"/>
                </a:lnTo>
                <a:close/>
              </a:path>
            </a:pathLst>
          </a:custGeom>
          <a:solidFill>
            <a:srgbClr val="231F20"/>
          </a:solidFill>
        </p:spPr>
        <p:txBody>
          <a:bodyPr wrap="square" lIns="0" tIns="0" rIns="0" bIns="0" rtlCol="0"/>
          <a:lstStyle/>
          <a:p>
            <a:endParaRPr/>
          </a:p>
        </p:txBody>
      </p:sp>
      <p:sp>
        <p:nvSpPr>
          <p:cNvPr id="368" name="object 368"/>
          <p:cNvSpPr/>
          <p:nvPr/>
        </p:nvSpPr>
        <p:spPr>
          <a:xfrm>
            <a:off x="1841086" y="8563799"/>
            <a:ext cx="27940" cy="37465"/>
          </a:xfrm>
          <a:custGeom>
            <a:avLst/>
            <a:gdLst/>
            <a:ahLst/>
            <a:cxnLst/>
            <a:rect l="l" t="t" r="r" b="b"/>
            <a:pathLst>
              <a:path w="27939" h="37465">
                <a:moveTo>
                  <a:pt x="13944" y="0"/>
                </a:moveTo>
                <a:lnTo>
                  <a:pt x="11087" y="13436"/>
                </a:lnTo>
                <a:lnTo>
                  <a:pt x="8394" y="16268"/>
                </a:lnTo>
                <a:lnTo>
                  <a:pt x="0" y="18592"/>
                </a:lnTo>
                <a:lnTo>
                  <a:pt x="8394" y="20942"/>
                </a:lnTo>
                <a:lnTo>
                  <a:pt x="11087" y="23774"/>
                </a:lnTo>
                <a:lnTo>
                  <a:pt x="13944" y="37185"/>
                </a:lnTo>
                <a:lnTo>
                  <a:pt x="16852" y="23774"/>
                </a:lnTo>
                <a:lnTo>
                  <a:pt x="19494" y="20942"/>
                </a:lnTo>
                <a:lnTo>
                  <a:pt x="27940" y="18592"/>
                </a:lnTo>
                <a:lnTo>
                  <a:pt x="23012" y="17208"/>
                </a:lnTo>
                <a:lnTo>
                  <a:pt x="19494" y="16268"/>
                </a:lnTo>
                <a:lnTo>
                  <a:pt x="16852" y="13436"/>
                </a:lnTo>
                <a:lnTo>
                  <a:pt x="16103" y="9905"/>
                </a:lnTo>
                <a:lnTo>
                  <a:pt x="13944" y="0"/>
                </a:lnTo>
                <a:close/>
              </a:path>
            </a:pathLst>
          </a:custGeom>
          <a:solidFill>
            <a:srgbClr val="231F20"/>
          </a:solidFill>
        </p:spPr>
        <p:txBody>
          <a:bodyPr wrap="square" lIns="0" tIns="0" rIns="0" bIns="0" rtlCol="0"/>
          <a:lstStyle/>
          <a:p>
            <a:endParaRPr/>
          </a:p>
        </p:txBody>
      </p:sp>
      <p:sp>
        <p:nvSpPr>
          <p:cNvPr id="369" name="object 369"/>
          <p:cNvSpPr/>
          <p:nvPr/>
        </p:nvSpPr>
        <p:spPr>
          <a:xfrm>
            <a:off x="5612457" y="701228"/>
            <a:ext cx="0" cy="31750"/>
          </a:xfrm>
          <a:custGeom>
            <a:avLst/>
            <a:gdLst/>
            <a:ahLst/>
            <a:cxnLst/>
            <a:rect l="l" t="t" r="r" b="b"/>
            <a:pathLst>
              <a:path h="31750">
                <a:moveTo>
                  <a:pt x="0" y="0"/>
                </a:moveTo>
                <a:lnTo>
                  <a:pt x="0" y="31750"/>
                </a:lnTo>
              </a:path>
            </a:pathLst>
          </a:custGeom>
          <a:ln w="6350">
            <a:solidFill>
              <a:srgbClr val="231F20"/>
            </a:solidFill>
          </a:ln>
        </p:spPr>
        <p:txBody>
          <a:bodyPr wrap="square" lIns="0" tIns="0" rIns="0" bIns="0" rtlCol="0"/>
          <a:lstStyle/>
          <a:p>
            <a:endParaRPr/>
          </a:p>
        </p:txBody>
      </p:sp>
      <p:sp>
        <p:nvSpPr>
          <p:cNvPr id="370" name="object 370"/>
          <p:cNvSpPr/>
          <p:nvPr/>
        </p:nvSpPr>
        <p:spPr>
          <a:xfrm>
            <a:off x="5612457" y="797409"/>
            <a:ext cx="0" cy="998855"/>
          </a:xfrm>
          <a:custGeom>
            <a:avLst/>
            <a:gdLst/>
            <a:ahLst/>
            <a:cxnLst/>
            <a:rect l="l" t="t" r="r" b="b"/>
            <a:pathLst>
              <a:path h="998855">
                <a:moveTo>
                  <a:pt x="0" y="0"/>
                </a:moveTo>
                <a:lnTo>
                  <a:pt x="0" y="998728"/>
                </a:lnTo>
              </a:path>
            </a:pathLst>
          </a:custGeom>
          <a:ln w="6350">
            <a:solidFill>
              <a:srgbClr val="231F20"/>
            </a:solidFill>
            <a:prstDash val="dash"/>
          </a:ln>
        </p:spPr>
        <p:txBody>
          <a:bodyPr wrap="square" lIns="0" tIns="0" rIns="0" bIns="0" rtlCol="0"/>
          <a:lstStyle/>
          <a:p>
            <a:endParaRPr/>
          </a:p>
        </p:txBody>
      </p:sp>
      <p:sp>
        <p:nvSpPr>
          <p:cNvPr id="371" name="object 371"/>
          <p:cNvSpPr/>
          <p:nvPr/>
        </p:nvSpPr>
        <p:spPr>
          <a:xfrm>
            <a:off x="5612457" y="1828353"/>
            <a:ext cx="0" cy="31750"/>
          </a:xfrm>
          <a:custGeom>
            <a:avLst/>
            <a:gdLst/>
            <a:ahLst/>
            <a:cxnLst/>
            <a:rect l="l" t="t" r="r" b="b"/>
            <a:pathLst>
              <a:path h="31750">
                <a:moveTo>
                  <a:pt x="0" y="0"/>
                </a:moveTo>
                <a:lnTo>
                  <a:pt x="0" y="31750"/>
                </a:lnTo>
              </a:path>
            </a:pathLst>
          </a:custGeom>
          <a:ln w="6350">
            <a:solidFill>
              <a:srgbClr val="231F20"/>
            </a:solidFill>
          </a:ln>
        </p:spPr>
        <p:txBody>
          <a:bodyPr wrap="square" lIns="0" tIns="0" rIns="0" bIns="0" rtlCol="0"/>
          <a:lstStyle/>
          <a:p>
            <a:endParaRPr/>
          </a:p>
        </p:txBody>
      </p:sp>
      <p:sp>
        <p:nvSpPr>
          <p:cNvPr id="372" name="object 372"/>
          <p:cNvSpPr txBox="1"/>
          <p:nvPr/>
        </p:nvSpPr>
        <p:spPr>
          <a:xfrm>
            <a:off x="986123" y="6507396"/>
            <a:ext cx="6033770" cy="2009775"/>
          </a:xfrm>
          <a:prstGeom prst="rect">
            <a:avLst/>
          </a:prstGeom>
        </p:spPr>
        <p:txBody>
          <a:bodyPr vert="horz" wrap="square" lIns="0" tIns="12700" rIns="0" bIns="0" rtlCol="0">
            <a:spAutoFit/>
          </a:bodyPr>
          <a:lstStyle/>
          <a:p>
            <a:pPr marL="116839" marR="95885">
              <a:lnSpc>
                <a:spcPct val="120300"/>
              </a:lnSpc>
              <a:spcBef>
                <a:spcPts val="100"/>
              </a:spcBef>
            </a:pPr>
            <a:r>
              <a:rPr sz="900" spc="-5" dirty="0">
                <a:solidFill>
                  <a:srgbClr val="231F20"/>
                </a:solidFill>
                <a:latin typeface="Arial Narrow"/>
                <a:cs typeface="Arial Narrow"/>
              </a:rPr>
              <a:t>20 </a:t>
            </a:r>
            <a:r>
              <a:rPr sz="900" dirty="0">
                <a:solidFill>
                  <a:srgbClr val="231F20"/>
                </a:solidFill>
                <a:latin typeface="Arial Narrow"/>
                <a:cs typeface="Arial Narrow"/>
              </a:rPr>
              <a:t>°C </a:t>
            </a:r>
            <a:r>
              <a:rPr sz="900" spc="-5" dirty="0">
                <a:solidFill>
                  <a:srgbClr val="231F20"/>
                </a:solidFill>
                <a:latin typeface="Arial Narrow"/>
                <a:cs typeface="Arial Narrow"/>
              </a:rPr>
              <a:t>bis 40 </a:t>
            </a:r>
            <a:r>
              <a:rPr sz="900" dirty="0">
                <a:solidFill>
                  <a:srgbClr val="231F20"/>
                </a:solidFill>
                <a:latin typeface="Arial Narrow"/>
                <a:cs typeface="Arial Narrow"/>
              </a:rPr>
              <a:t>°C). Die </a:t>
            </a:r>
            <a:r>
              <a:rPr sz="900" spc="-5" dirty="0">
                <a:solidFill>
                  <a:srgbClr val="231F20"/>
                </a:solidFill>
                <a:latin typeface="Arial Narrow"/>
                <a:cs typeface="Arial Narrow"/>
              </a:rPr>
              <a:t>neue gewünschte </a:t>
            </a:r>
            <a:r>
              <a:rPr sz="900" dirty="0">
                <a:solidFill>
                  <a:srgbClr val="231F20"/>
                </a:solidFill>
                <a:latin typeface="Arial Narrow"/>
                <a:cs typeface="Arial Narrow"/>
              </a:rPr>
              <a:t>Temperatureinstellung </a:t>
            </a:r>
            <a:r>
              <a:rPr sz="900" spc="-5" dirty="0">
                <a:solidFill>
                  <a:srgbClr val="231F20"/>
                </a:solidFill>
                <a:latin typeface="Arial Narrow"/>
                <a:cs typeface="Arial Narrow"/>
              </a:rPr>
              <a:t>bleibt zur </a:t>
            </a:r>
            <a:r>
              <a:rPr sz="900" dirty="0">
                <a:solidFill>
                  <a:srgbClr val="231F20"/>
                </a:solidFill>
                <a:latin typeface="Arial Narrow"/>
                <a:cs typeface="Arial Narrow"/>
              </a:rPr>
              <a:t>Bestätigung </a:t>
            </a:r>
            <a:r>
              <a:rPr sz="900" spc="-5" dirty="0">
                <a:solidFill>
                  <a:srgbClr val="231F20"/>
                </a:solidFill>
                <a:latin typeface="Arial Narrow"/>
                <a:cs typeface="Arial Narrow"/>
              </a:rPr>
              <a:t>des neuen </a:t>
            </a:r>
            <a:r>
              <a:rPr sz="900" dirty="0">
                <a:solidFill>
                  <a:srgbClr val="231F20"/>
                </a:solidFill>
                <a:latin typeface="Arial Narrow"/>
                <a:cs typeface="Arial Narrow"/>
              </a:rPr>
              <a:t>Wertes 3 Sekunden </a:t>
            </a:r>
            <a:r>
              <a:rPr sz="900" spc="-5" dirty="0">
                <a:solidFill>
                  <a:srgbClr val="231F20"/>
                </a:solidFill>
                <a:latin typeface="Arial Narrow"/>
                <a:cs typeface="Arial Narrow"/>
              </a:rPr>
              <a:t>lang auf </a:t>
            </a:r>
            <a:r>
              <a:rPr sz="900" dirty="0">
                <a:solidFill>
                  <a:srgbClr val="231F20"/>
                </a:solidFill>
                <a:latin typeface="Arial Narrow"/>
                <a:cs typeface="Arial Narrow"/>
              </a:rPr>
              <a:t>dem LED-Dis  </a:t>
            </a:r>
            <a:r>
              <a:rPr sz="900" spc="-5" dirty="0">
                <a:solidFill>
                  <a:srgbClr val="231F20"/>
                </a:solidFill>
                <a:latin typeface="Arial Narrow"/>
                <a:cs typeface="Arial Narrow"/>
              </a:rPr>
              <a:t>play</a:t>
            </a:r>
            <a:r>
              <a:rPr sz="900" spc="-10" dirty="0">
                <a:solidFill>
                  <a:srgbClr val="231F20"/>
                </a:solidFill>
                <a:latin typeface="Arial Narrow"/>
                <a:cs typeface="Arial Narrow"/>
              </a:rPr>
              <a:t> </a:t>
            </a:r>
            <a:r>
              <a:rPr sz="900" spc="-5" dirty="0">
                <a:solidFill>
                  <a:srgbClr val="231F20"/>
                </a:solidFill>
                <a:latin typeface="Arial Narrow"/>
                <a:cs typeface="Arial Narrow"/>
              </a:rPr>
              <a:t>stehen.</a:t>
            </a:r>
            <a:endParaRPr sz="900">
              <a:latin typeface="Arial Narrow"/>
              <a:cs typeface="Arial Narrow"/>
            </a:endParaRPr>
          </a:p>
          <a:p>
            <a:pPr marL="12700">
              <a:lnSpc>
                <a:spcPct val="100000"/>
              </a:lnSpc>
              <a:spcBef>
                <a:spcPts val="219"/>
              </a:spcBef>
            </a:pPr>
            <a:r>
              <a:rPr sz="900" b="1" dirty="0">
                <a:solidFill>
                  <a:srgbClr val="231F20"/>
                </a:solidFill>
                <a:latin typeface="Arial Narrow"/>
                <a:cs typeface="Arial Narrow"/>
              </a:rPr>
              <a:t>HINWEIS: </a:t>
            </a:r>
            <a:r>
              <a:rPr sz="900" dirty="0">
                <a:solidFill>
                  <a:srgbClr val="231F20"/>
                </a:solidFill>
                <a:latin typeface="Arial Narrow"/>
                <a:cs typeface="Arial Narrow"/>
              </a:rPr>
              <a:t>Die Standard-Temperatur </a:t>
            </a:r>
            <a:r>
              <a:rPr sz="900" spc="-5" dirty="0">
                <a:solidFill>
                  <a:srgbClr val="231F20"/>
                </a:solidFill>
                <a:latin typeface="Arial Narrow"/>
                <a:cs typeface="Arial Narrow"/>
              </a:rPr>
              <a:t>ist 38</a:t>
            </a:r>
            <a:r>
              <a:rPr sz="900" spc="-10" dirty="0">
                <a:solidFill>
                  <a:srgbClr val="231F20"/>
                </a:solidFill>
                <a:latin typeface="Arial Narrow"/>
                <a:cs typeface="Arial Narrow"/>
              </a:rPr>
              <a:t> </a:t>
            </a:r>
            <a:r>
              <a:rPr sz="900" dirty="0">
                <a:solidFill>
                  <a:srgbClr val="231F20"/>
                </a:solidFill>
                <a:latin typeface="Arial Narrow"/>
                <a:cs typeface="Arial Narrow"/>
              </a:rPr>
              <a:t>°C.</a:t>
            </a:r>
            <a:endParaRPr sz="900">
              <a:latin typeface="Arial Narrow"/>
              <a:cs typeface="Arial Narrow"/>
            </a:endParaRPr>
          </a:p>
          <a:p>
            <a:pPr marL="12700">
              <a:lnSpc>
                <a:spcPct val="100000"/>
              </a:lnSpc>
              <a:spcBef>
                <a:spcPts val="219"/>
              </a:spcBef>
            </a:pPr>
            <a:r>
              <a:rPr sz="900" b="1" dirty="0">
                <a:solidFill>
                  <a:srgbClr val="231F20"/>
                </a:solidFill>
                <a:latin typeface="Arial Narrow"/>
                <a:cs typeface="Arial Narrow"/>
              </a:rPr>
              <a:t>HINWEIS: </a:t>
            </a:r>
            <a:r>
              <a:rPr sz="900" dirty="0">
                <a:solidFill>
                  <a:srgbClr val="231F20"/>
                </a:solidFill>
                <a:latin typeface="Arial Narrow"/>
                <a:cs typeface="Arial Narrow"/>
              </a:rPr>
              <a:t>Wenn </a:t>
            </a:r>
            <a:r>
              <a:rPr sz="900" spc="-5" dirty="0">
                <a:solidFill>
                  <a:srgbClr val="231F20"/>
                </a:solidFill>
                <a:latin typeface="Arial Narrow"/>
                <a:cs typeface="Arial Narrow"/>
              </a:rPr>
              <a:t>das Heizsystem </a:t>
            </a:r>
            <a:r>
              <a:rPr sz="900" dirty="0">
                <a:solidFill>
                  <a:srgbClr val="231F20"/>
                </a:solidFill>
                <a:latin typeface="Arial Narrow"/>
                <a:cs typeface="Arial Narrow"/>
              </a:rPr>
              <a:t>eingeschaltet wird, </a:t>
            </a:r>
            <a:r>
              <a:rPr sz="900" spc="-5" dirty="0">
                <a:solidFill>
                  <a:srgbClr val="231F20"/>
                </a:solidFill>
                <a:latin typeface="Arial Narrow"/>
                <a:cs typeface="Arial Narrow"/>
              </a:rPr>
              <a:t>startet das Filtersystem</a:t>
            </a:r>
            <a:r>
              <a:rPr sz="900" spc="-10" dirty="0">
                <a:solidFill>
                  <a:srgbClr val="231F20"/>
                </a:solidFill>
                <a:latin typeface="Arial Narrow"/>
                <a:cs typeface="Arial Narrow"/>
              </a:rPr>
              <a:t> </a:t>
            </a:r>
            <a:r>
              <a:rPr sz="900" dirty="0">
                <a:solidFill>
                  <a:srgbClr val="231F20"/>
                </a:solidFill>
                <a:latin typeface="Arial Narrow"/>
                <a:cs typeface="Arial Narrow"/>
              </a:rPr>
              <a:t>automatisch.</a:t>
            </a:r>
            <a:endParaRPr sz="900">
              <a:latin typeface="Arial Narrow"/>
              <a:cs typeface="Arial Narrow"/>
            </a:endParaRPr>
          </a:p>
          <a:p>
            <a:pPr marL="12700">
              <a:lnSpc>
                <a:spcPct val="100000"/>
              </a:lnSpc>
              <a:spcBef>
                <a:spcPts val="220"/>
              </a:spcBef>
            </a:pPr>
            <a:r>
              <a:rPr sz="900" b="1" dirty="0">
                <a:solidFill>
                  <a:srgbClr val="231F20"/>
                </a:solidFill>
                <a:latin typeface="Arial Narrow"/>
                <a:cs typeface="Arial Narrow"/>
              </a:rPr>
              <a:t>HINWEIS: </a:t>
            </a:r>
            <a:r>
              <a:rPr sz="900" spc="-20" dirty="0">
                <a:solidFill>
                  <a:srgbClr val="231F20"/>
                </a:solidFill>
                <a:latin typeface="Arial Narrow"/>
                <a:cs typeface="Arial Narrow"/>
              </a:rPr>
              <a:t>Wenn</a:t>
            </a:r>
            <a:r>
              <a:rPr sz="900" spc="-5" dirty="0">
                <a:solidFill>
                  <a:srgbClr val="231F20"/>
                </a:solidFill>
                <a:latin typeface="Arial Narrow"/>
                <a:cs typeface="Arial Narrow"/>
              </a:rPr>
              <a:t> </a:t>
            </a:r>
            <a:r>
              <a:rPr sz="900" spc="-20" dirty="0">
                <a:solidFill>
                  <a:srgbClr val="231F20"/>
                </a:solidFill>
                <a:latin typeface="Arial Narrow"/>
                <a:cs typeface="Arial Narrow"/>
              </a:rPr>
              <a:t>die</a:t>
            </a:r>
            <a:r>
              <a:rPr sz="900" dirty="0">
                <a:solidFill>
                  <a:srgbClr val="231F20"/>
                </a:solidFill>
                <a:latin typeface="Arial Narrow"/>
                <a:cs typeface="Arial Narrow"/>
              </a:rPr>
              <a:t> </a:t>
            </a:r>
            <a:r>
              <a:rPr sz="900" spc="-20" dirty="0">
                <a:solidFill>
                  <a:srgbClr val="231F20"/>
                </a:solidFill>
                <a:latin typeface="Arial Narrow"/>
                <a:cs typeface="Arial Narrow"/>
              </a:rPr>
              <a:t>Wassertemperatur</a:t>
            </a:r>
            <a:r>
              <a:rPr sz="900" spc="-5" dirty="0">
                <a:solidFill>
                  <a:srgbClr val="231F20"/>
                </a:solidFill>
                <a:latin typeface="Arial Narrow"/>
                <a:cs typeface="Arial Narrow"/>
              </a:rPr>
              <a:t> </a:t>
            </a:r>
            <a:r>
              <a:rPr sz="900" spc="-20" dirty="0">
                <a:solidFill>
                  <a:srgbClr val="231F20"/>
                </a:solidFill>
                <a:latin typeface="Arial Narrow"/>
                <a:cs typeface="Arial Narrow"/>
              </a:rPr>
              <a:t>unter</a:t>
            </a:r>
            <a:r>
              <a:rPr sz="900" spc="-5" dirty="0">
                <a:solidFill>
                  <a:srgbClr val="231F20"/>
                </a:solidFill>
                <a:latin typeface="Arial Narrow"/>
                <a:cs typeface="Arial Narrow"/>
              </a:rPr>
              <a:t> </a:t>
            </a:r>
            <a:r>
              <a:rPr sz="900" spc="-20" dirty="0">
                <a:solidFill>
                  <a:srgbClr val="231F20"/>
                </a:solidFill>
                <a:latin typeface="Arial Narrow"/>
                <a:cs typeface="Arial Narrow"/>
              </a:rPr>
              <a:t>1</a:t>
            </a:r>
            <a:r>
              <a:rPr sz="900" dirty="0">
                <a:solidFill>
                  <a:srgbClr val="231F20"/>
                </a:solidFill>
                <a:latin typeface="Arial Narrow"/>
                <a:cs typeface="Arial Narrow"/>
              </a:rPr>
              <a:t> </a:t>
            </a:r>
            <a:r>
              <a:rPr sz="900" spc="-20" dirty="0">
                <a:solidFill>
                  <a:srgbClr val="231F20"/>
                </a:solidFill>
                <a:latin typeface="Arial Narrow"/>
                <a:cs typeface="Arial Narrow"/>
              </a:rPr>
              <a:t>°C</a:t>
            </a:r>
            <a:r>
              <a:rPr sz="900" spc="-5" dirty="0">
                <a:solidFill>
                  <a:srgbClr val="231F20"/>
                </a:solidFill>
                <a:latin typeface="Arial Narrow"/>
                <a:cs typeface="Arial Narrow"/>
              </a:rPr>
              <a:t> </a:t>
            </a:r>
            <a:r>
              <a:rPr sz="900" spc="-15" dirty="0">
                <a:solidFill>
                  <a:srgbClr val="231F20"/>
                </a:solidFill>
                <a:latin typeface="Arial Narrow"/>
                <a:cs typeface="Arial Narrow"/>
              </a:rPr>
              <a:t>liegt,</a:t>
            </a:r>
            <a:r>
              <a:rPr sz="900" dirty="0">
                <a:solidFill>
                  <a:srgbClr val="231F20"/>
                </a:solidFill>
                <a:latin typeface="Arial Narrow"/>
                <a:cs typeface="Arial Narrow"/>
              </a:rPr>
              <a:t> </a:t>
            </a:r>
            <a:r>
              <a:rPr sz="900" spc="-15" dirty="0">
                <a:solidFill>
                  <a:srgbClr val="231F20"/>
                </a:solidFill>
                <a:latin typeface="Arial Narrow"/>
                <a:cs typeface="Arial Narrow"/>
              </a:rPr>
              <a:t>wird</a:t>
            </a:r>
            <a:r>
              <a:rPr sz="900" spc="-5" dirty="0">
                <a:solidFill>
                  <a:srgbClr val="231F20"/>
                </a:solidFill>
                <a:latin typeface="Arial Narrow"/>
                <a:cs typeface="Arial Narrow"/>
              </a:rPr>
              <a:t> </a:t>
            </a:r>
            <a:r>
              <a:rPr sz="900" spc="-20" dirty="0">
                <a:solidFill>
                  <a:srgbClr val="231F20"/>
                </a:solidFill>
                <a:latin typeface="Arial Narrow"/>
                <a:cs typeface="Arial Narrow"/>
              </a:rPr>
              <a:t>das</a:t>
            </a:r>
            <a:r>
              <a:rPr sz="900" spc="-5" dirty="0">
                <a:solidFill>
                  <a:srgbClr val="231F20"/>
                </a:solidFill>
                <a:latin typeface="Arial Narrow"/>
                <a:cs typeface="Arial Narrow"/>
              </a:rPr>
              <a:t> </a:t>
            </a:r>
            <a:r>
              <a:rPr sz="900" spc="-15" dirty="0">
                <a:solidFill>
                  <a:srgbClr val="231F20"/>
                </a:solidFill>
                <a:latin typeface="Arial Narrow"/>
                <a:cs typeface="Arial Narrow"/>
              </a:rPr>
              <a:t>Vereisungsschutzsystem</a:t>
            </a:r>
            <a:r>
              <a:rPr sz="900" dirty="0">
                <a:solidFill>
                  <a:srgbClr val="231F20"/>
                </a:solidFill>
                <a:latin typeface="Arial Narrow"/>
                <a:cs typeface="Arial Narrow"/>
              </a:rPr>
              <a:t> </a:t>
            </a:r>
            <a:r>
              <a:rPr sz="900" spc="-20" dirty="0">
                <a:solidFill>
                  <a:srgbClr val="231F20"/>
                </a:solidFill>
                <a:latin typeface="Arial Narrow"/>
                <a:cs typeface="Arial Narrow"/>
              </a:rPr>
              <a:t>automatisch</a:t>
            </a:r>
            <a:r>
              <a:rPr sz="900" spc="-5" dirty="0">
                <a:solidFill>
                  <a:srgbClr val="231F20"/>
                </a:solidFill>
                <a:latin typeface="Arial Narrow"/>
                <a:cs typeface="Arial Narrow"/>
              </a:rPr>
              <a:t> </a:t>
            </a:r>
            <a:r>
              <a:rPr sz="900" spc="-20" dirty="0">
                <a:solidFill>
                  <a:srgbClr val="231F20"/>
                </a:solidFill>
                <a:latin typeface="Arial Narrow"/>
                <a:cs typeface="Arial Narrow"/>
              </a:rPr>
              <a:t>aktiviert,</a:t>
            </a:r>
            <a:r>
              <a:rPr sz="900" dirty="0">
                <a:solidFill>
                  <a:srgbClr val="231F20"/>
                </a:solidFill>
                <a:latin typeface="Arial Narrow"/>
                <a:cs typeface="Arial Narrow"/>
              </a:rPr>
              <a:t> </a:t>
            </a:r>
            <a:r>
              <a:rPr sz="900" spc="-25" dirty="0">
                <a:solidFill>
                  <a:srgbClr val="231F20"/>
                </a:solidFill>
                <a:latin typeface="Arial Narrow"/>
                <a:cs typeface="Arial Narrow"/>
              </a:rPr>
              <a:t>um</a:t>
            </a:r>
            <a:r>
              <a:rPr sz="900" spc="-5" dirty="0">
                <a:solidFill>
                  <a:srgbClr val="231F20"/>
                </a:solidFill>
                <a:latin typeface="Arial Narrow"/>
                <a:cs typeface="Arial Narrow"/>
              </a:rPr>
              <a:t> </a:t>
            </a:r>
            <a:r>
              <a:rPr sz="900" spc="-20" dirty="0">
                <a:solidFill>
                  <a:srgbClr val="231F20"/>
                </a:solidFill>
                <a:latin typeface="Arial Narrow"/>
                <a:cs typeface="Arial Narrow"/>
              </a:rPr>
              <a:t>das</a:t>
            </a:r>
            <a:r>
              <a:rPr sz="900" spc="-5" dirty="0">
                <a:solidFill>
                  <a:srgbClr val="231F20"/>
                </a:solidFill>
                <a:latin typeface="Arial Narrow"/>
                <a:cs typeface="Arial Narrow"/>
              </a:rPr>
              <a:t> </a:t>
            </a:r>
            <a:r>
              <a:rPr sz="900" spc="-20" dirty="0">
                <a:solidFill>
                  <a:srgbClr val="231F20"/>
                </a:solidFill>
                <a:latin typeface="Arial Narrow"/>
                <a:cs typeface="Arial Narrow"/>
              </a:rPr>
              <a:t>Wasser</a:t>
            </a:r>
            <a:r>
              <a:rPr sz="900" dirty="0">
                <a:solidFill>
                  <a:srgbClr val="231F20"/>
                </a:solidFill>
                <a:latin typeface="Arial Narrow"/>
                <a:cs typeface="Arial Narrow"/>
              </a:rPr>
              <a:t> </a:t>
            </a:r>
            <a:r>
              <a:rPr sz="900" spc="-20" dirty="0">
                <a:solidFill>
                  <a:srgbClr val="231F20"/>
                </a:solidFill>
                <a:latin typeface="Arial Narrow"/>
                <a:cs typeface="Arial Narrow"/>
              </a:rPr>
              <a:t>auf</a:t>
            </a:r>
            <a:r>
              <a:rPr sz="900" spc="-5" dirty="0">
                <a:solidFill>
                  <a:srgbClr val="231F20"/>
                </a:solidFill>
                <a:latin typeface="Arial Narrow"/>
                <a:cs typeface="Arial Narrow"/>
              </a:rPr>
              <a:t> </a:t>
            </a:r>
            <a:r>
              <a:rPr sz="900" spc="-20" dirty="0">
                <a:solidFill>
                  <a:srgbClr val="231F20"/>
                </a:solidFill>
                <a:latin typeface="Arial Narrow"/>
                <a:cs typeface="Arial Narrow"/>
              </a:rPr>
              <a:t>3</a:t>
            </a:r>
            <a:r>
              <a:rPr sz="900" spc="-5" dirty="0">
                <a:solidFill>
                  <a:srgbClr val="231F20"/>
                </a:solidFill>
                <a:latin typeface="Arial Narrow"/>
                <a:cs typeface="Arial Narrow"/>
              </a:rPr>
              <a:t> </a:t>
            </a:r>
            <a:r>
              <a:rPr sz="900" spc="-20" dirty="0">
                <a:solidFill>
                  <a:srgbClr val="231F20"/>
                </a:solidFill>
                <a:latin typeface="Arial Narrow"/>
                <a:cs typeface="Arial Narrow"/>
              </a:rPr>
              <a:t>°C</a:t>
            </a:r>
            <a:r>
              <a:rPr sz="900" dirty="0">
                <a:solidFill>
                  <a:srgbClr val="231F20"/>
                </a:solidFill>
                <a:latin typeface="Arial Narrow"/>
                <a:cs typeface="Arial Narrow"/>
              </a:rPr>
              <a:t> </a:t>
            </a:r>
            <a:r>
              <a:rPr sz="900" spc="-20" dirty="0">
                <a:solidFill>
                  <a:srgbClr val="231F20"/>
                </a:solidFill>
                <a:latin typeface="Arial Narrow"/>
                <a:cs typeface="Arial Narrow"/>
              </a:rPr>
              <a:t>zu</a:t>
            </a:r>
            <a:r>
              <a:rPr sz="900" spc="-5" dirty="0">
                <a:solidFill>
                  <a:srgbClr val="231F20"/>
                </a:solidFill>
                <a:latin typeface="Arial Narrow"/>
                <a:cs typeface="Arial Narrow"/>
              </a:rPr>
              <a:t> </a:t>
            </a:r>
            <a:r>
              <a:rPr sz="900" spc="-15" dirty="0">
                <a:solidFill>
                  <a:srgbClr val="231F20"/>
                </a:solidFill>
                <a:latin typeface="Arial Narrow"/>
                <a:cs typeface="Arial Narrow"/>
              </a:rPr>
              <a:t>erhitzen.</a:t>
            </a:r>
            <a:endParaRPr sz="900">
              <a:latin typeface="Arial Narrow"/>
              <a:cs typeface="Arial Narrow"/>
            </a:endParaRPr>
          </a:p>
          <a:p>
            <a:pPr marL="12700">
              <a:lnSpc>
                <a:spcPct val="100000"/>
              </a:lnSpc>
              <a:spcBef>
                <a:spcPts val="220"/>
              </a:spcBef>
            </a:pPr>
            <a:r>
              <a:rPr sz="900" b="1" dirty="0">
                <a:solidFill>
                  <a:srgbClr val="231F20"/>
                </a:solidFill>
                <a:latin typeface="Arial Narrow"/>
                <a:cs typeface="Arial Narrow"/>
              </a:rPr>
              <a:t>WICHTIG: Die folgenden Bedingungen führen </a:t>
            </a:r>
            <a:r>
              <a:rPr sz="900" b="1" spc="-5" dirty="0">
                <a:solidFill>
                  <a:srgbClr val="231F20"/>
                </a:solidFill>
                <a:latin typeface="Arial Narrow"/>
                <a:cs typeface="Arial Narrow"/>
              </a:rPr>
              <a:t>zu einer </a:t>
            </a:r>
            <a:r>
              <a:rPr sz="900" b="1" dirty="0">
                <a:solidFill>
                  <a:srgbClr val="231F20"/>
                </a:solidFill>
                <a:latin typeface="Arial Narrow"/>
                <a:cs typeface="Arial Narrow"/>
              </a:rPr>
              <a:t>langsamen</a:t>
            </a:r>
            <a:r>
              <a:rPr sz="900" b="1" spc="-15" dirty="0">
                <a:solidFill>
                  <a:srgbClr val="231F20"/>
                </a:solidFill>
                <a:latin typeface="Arial Narrow"/>
                <a:cs typeface="Arial Narrow"/>
              </a:rPr>
              <a:t> </a:t>
            </a:r>
            <a:r>
              <a:rPr sz="900" b="1" dirty="0">
                <a:solidFill>
                  <a:srgbClr val="231F20"/>
                </a:solidFill>
                <a:latin typeface="Arial Narrow"/>
                <a:cs typeface="Arial Narrow"/>
              </a:rPr>
              <a:t>Wassererwärmung</a:t>
            </a:r>
            <a:endParaRPr sz="900">
              <a:latin typeface="Arial Narrow"/>
              <a:cs typeface="Arial Narrow"/>
            </a:endParaRPr>
          </a:p>
          <a:p>
            <a:pPr marL="194945" indent="-182880">
              <a:lnSpc>
                <a:spcPct val="100000"/>
              </a:lnSpc>
              <a:spcBef>
                <a:spcPts val="220"/>
              </a:spcBef>
              <a:buChar char="●"/>
              <a:tabLst>
                <a:tab pos="195580" algn="l"/>
              </a:tabLst>
            </a:pPr>
            <a:r>
              <a:rPr sz="900" dirty="0">
                <a:solidFill>
                  <a:srgbClr val="231F20"/>
                </a:solidFill>
                <a:latin typeface="Arial Narrow"/>
                <a:cs typeface="Arial Narrow"/>
              </a:rPr>
              <a:t>Eine Umgebungstemperatur </a:t>
            </a:r>
            <a:r>
              <a:rPr sz="900" spc="-5" dirty="0">
                <a:solidFill>
                  <a:srgbClr val="231F20"/>
                </a:solidFill>
                <a:latin typeface="Arial Narrow"/>
                <a:cs typeface="Arial Narrow"/>
              </a:rPr>
              <a:t>von </a:t>
            </a:r>
            <a:r>
              <a:rPr sz="900" dirty="0">
                <a:solidFill>
                  <a:srgbClr val="231F20"/>
                </a:solidFill>
                <a:latin typeface="Arial Narrow"/>
                <a:cs typeface="Arial Narrow"/>
              </a:rPr>
              <a:t>weniger </a:t>
            </a:r>
            <a:r>
              <a:rPr sz="900" spc="-5" dirty="0">
                <a:solidFill>
                  <a:srgbClr val="231F20"/>
                </a:solidFill>
                <a:latin typeface="Arial Narrow"/>
                <a:cs typeface="Arial Narrow"/>
              </a:rPr>
              <a:t>als 10</a:t>
            </a:r>
            <a:r>
              <a:rPr sz="900" spc="-10" dirty="0">
                <a:solidFill>
                  <a:srgbClr val="231F20"/>
                </a:solidFill>
                <a:latin typeface="Arial Narrow"/>
                <a:cs typeface="Arial Narrow"/>
              </a:rPr>
              <a:t> </a:t>
            </a:r>
            <a:r>
              <a:rPr sz="900" dirty="0">
                <a:solidFill>
                  <a:srgbClr val="231F20"/>
                </a:solidFill>
                <a:latin typeface="Arial Narrow"/>
                <a:cs typeface="Arial Narrow"/>
              </a:rPr>
              <a:t>°C.</a:t>
            </a:r>
            <a:endParaRPr sz="900">
              <a:latin typeface="Arial Narrow"/>
              <a:cs typeface="Arial Narrow"/>
            </a:endParaRPr>
          </a:p>
          <a:p>
            <a:pPr marL="194945" indent="-182880">
              <a:lnSpc>
                <a:spcPct val="100000"/>
              </a:lnSpc>
              <a:spcBef>
                <a:spcPts val="220"/>
              </a:spcBef>
              <a:buChar char="●"/>
              <a:tabLst>
                <a:tab pos="195580" algn="l"/>
              </a:tabLst>
            </a:pPr>
            <a:r>
              <a:rPr sz="900" dirty="0">
                <a:solidFill>
                  <a:srgbClr val="231F20"/>
                </a:solidFill>
                <a:latin typeface="Arial Narrow"/>
                <a:cs typeface="Arial Narrow"/>
              </a:rPr>
              <a:t>Eine Windgeschwindigkeit </a:t>
            </a:r>
            <a:r>
              <a:rPr sz="900" spc="-5" dirty="0">
                <a:solidFill>
                  <a:srgbClr val="231F20"/>
                </a:solidFill>
                <a:latin typeface="Arial Narrow"/>
                <a:cs typeface="Arial Narrow"/>
              </a:rPr>
              <a:t>im </a:t>
            </a:r>
            <a:r>
              <a:rPr sz="900" dirty="0">
                <a:solidFill>
                  <a:srgbClr val="231F20"/>
                </a:solidFill>
                <a:latin typeface="Arial Narrow"/>
                <a:cs typeface="Arial Narrow"/>
              </a:rPr>
              <a:t>Freien </a:t>
            </a:r>
            <a:r>
              <a:rPr sz="900" spc="-5" dirty="0">
                <a:solidFill>
                  <a:srgbClr val="231F20"/>
                </a:solidFill>
                <a:latin typeface="Arial Narrow"/>
                <a:cs typeface="Arial Narrow"/>
              </a:rPr>
              <a:t>von über 3,5–5,4</a:t>
            </a:r>
            <a:r>
              <a:rPr sz="900" spc="-10" dirty="0">
                <a:solidFill>
                  <a:srgbClr val="231F20"/>
                </a:solidFill>
                <a:latin typeface="Arial Narrow"/>
                <a:cs typeface="Arial Narrow"/>
              </a:rPr>
              <a:t> </a:t>
            </a:r>
            <a:r>
              <a:rPr sz="900" spc="-5" dirty="0">
                <a:solidFill>
                  <a:srgbClr val="231F20"/>
                </a:solidFill>
                <a:latin typeface="Arial Narrow"/>
                <a:cs typeface="Arial Narrow"/>
              </a:rPr>
              <a:t>m/s.</a:t>
            </a:r>
            <a:endParaRPr sz="900">
              <a:latin typeface="Arial Narrow"/>
              <a:cs typeface="Arial Narrow"/>
            </a:endParaRPr>
          </a:p>
          <a:p>
            <a:pPr marL="194945" indent="-182880">
              <a:lnSpc>
                <a:spcPct val="100000"/>
              </a:lnSpc>
              <a:spcBef>
                <a:spcPts val="220"/>
              </a:spcBef>
              <a:buChar char="●"/>
              <a:tabLst>
                <a:tab pos="195580" algn="l"/>
              </a:tabLst>
            </a:pPr>
            <a:r>
              <a:rPr sz="900" dirty="0">
                <a:solidFill>
                  <a:srgbClr val="231F20"/>
                </a:solidFill>
                <a:latin typeface="Arial Narrow"/>
                <a:cs typeface="Arial Narrow"/>
              </a:rPr>
              <a:t>Wenn </a:t>
            </a:r>
            <a:r>
              <a:rPr sz="900" spc="-5" dirty="0">
                <a:solidFill>
                  <a:srgbClr val="231F20"/>
                </a:solidFill>
                <a:latin typeface="Arial Narrow"/>
                <a:cs typeface="Arial Narrow"/>
              </a:rPr>
              <a:t>die </a:t>
            </a:r>
            <a:r>
              <a:rPr sz="900" dirty="0">
                <a:solidFill>
                  <a:srgbClr val="231F20"/>
                </a:solidFill>
                <a:latin typeface="Arial Narrow"/>
                <a:cs typeface="Arial Narrow"/>
              </a:rPr>
              <a:t>Bubble-Funktion während </a:t>
            </a:r>
            <a:r>
              <a:rPr sz="900" spc="-5" dirty="0">
                <a:solidFill>
                  <a:srgbClr val="231F20"/>
                </a:solidFill>
                <a:latin typeface="Arial Narrow"/>
                <a:cs typeface="Arial Narrow"/>
              </a:rPr>
              <a:t>des </a:t>
            </a:r>
            <a:r>
              <a:rPr sz="900" dirty="0">
                <a:solidFill>
                  <a:srgbClr val="231F20"/>
                </a:solidFill>
                <a:latin typeface="Arial Narrow"/>
                <a:cs typeface="Arial Narrow"/>
              </a:rPr>
              <a:t>Heizvorgangs </a:t>
            </a:r>
            <a:r>
              <a:rPr sz="900" spc="-5" dirty="0">
                <a:solidFill>
                  <a:srgbClr val="231F20"/>
                </a:solidFill>
                <a:latin typeface="Arial Narrow"/>
                <a:cs typeface="Arial Narrow"/>
              </a:rPr>
              <a:t>aktiviert</a:t>
            </a:r>
            <a:r>
              <a:rPr sz="900" spc="-10" dirty="0">
                <a:solidFill>
                  <a:srgbClr val="231F20"/>
                </a:solidFill>
                <a:latin typeface="Arial Narrow"/>
                <a:cs typeface="Arial Narrow"/>
              </a:rPr>
              <a:t> </a:t>
            </a:r>
            <a:r>
              <a:rPr sz="900" spc="-5" dirty="0">
                <a:solidFill>
                  <a:srgbClr val="231F20"/>
                </a:solidFill>
                <a:latin typeface="Arial Narrow"/>
                <a:cs typeface="Arial Narrow"/>
              </a:rPr>
              <a:t>ist.</a:t>
            </a:r>
            <a:endParaRPr sz="900">
              <a:latin typeface="Arial Narrow"/>
              <a:cs typeface="Arial Narrow"/>
            </a:endParaRPr>
          </a:p>
          <a:p>
            <a:pPr marL="194945" indent="-182880">
              <a:lnSpc>
                <a:spcPct val="100000"/>
              </a:lnSpc>
              <a:spcBef>
                <a:spcPts val="220"/>
              </a:spcBef>
              <a:buChar char="●"/>
              <a:tabLst>
                <a:tab pos="195580" algn="l"/>
              </a:tabLst>
            </a:pPr>
            <a:r>
              <a:rPr sz="900" dirty="0">
                <a:solidFill>
                  <a:srgbClr val="231F20"/>
                </a:solidFill>
                <a:latin typeface="Arial Narrow"/>
                <a:cs typeface="Arial Narrow"/>
              </a:rPr>
              <a:t>Wenn </a:t>
            </a:r>
            <a:r>
              <a:rPr sz="900" spc="-5" dirty="0">
                <a:solidFill>
                  <a:srgbClr val="231F20"/>
                </a:solidFill>
                <a:latin typeface="Arial Narrow"/>
                <a:cs typeface="Arial Narrow"/>
              </a:rPr>
              <a:t>die </a:t>
            </a:r>
            <a:r>
              <a:rPr sz="900" dirty="0">
                <a:solidFill>
                  <a:srgbClr val="231F20"/>
                </a:solidFill>
                <a:latin typeface="Arial Narrow"/>
                <a:cs typeface="Arial Narrow"/>
              </a:rPr>
              <a:t>Abdeckung </a:t>
            </a:r>
            <a:r>
              <a:rPr sz="900" spc="-5" dirty="0">
                <a:solidFill>
                  <a:srgbClr val="231F20"/>
                </a:solidFill>
                <a:latin typeface="Arial Narrow"/>
                <a:cs typeface="Arial Narrow"/>
              </a:rPr>
              <a:t>des </a:t>
            </a:r>
            <a:r>
              <a:rPr sz="900" dirty="0">
                <a:solidFill>
                  <a:srgbClr val="231F20"/>
                </a:solidFill>
                <a:latin typeface="Arial Narrow"/>
                <a:cs typeface="Arial Narrow"/>
              </a:rPr>
              <a:t>Whirlpools </a:t>
            </a:r>
            <a:r>
              <a:rPr sz="900" spc="-5" dirty="0">
                <a:solidFill>
                  <a:srgbClr val="231F20"/>
                </a:solidFill>
                <a:latin typeface="Arial Narrow"/>
                <a:cs typeface="Arial Narrow"/>
              </a:rPr>
              <a:t>bei </a:t>
            </a:r>
            <a:r>
              <a:rPr sz="900" dirty="0">
                <a:solidFill>
                  <a:srgbClr val="231F20"/>
                </a:solidFill>
                <a:latin typeface="Arial Narrow"/>
                <a:cs typeface="Arial Narrow"/>
              </a:rPr>
              <a:t>eingeschalteter Heizung </a:t>
            </a:r>
            <a:r>
              <a:rPr sz="900" spc="-5" dirty="0">
                <a:solidFill>
                  <a:srgbClr val="231F20"/>
                </a:solidFill>
                <a:latin typeface="Arial Narrow"/>
                <a:cs typeface="Arial Narrow"/>
              </a:rPr>
              <a:t>nicht </a:t>
            </a:r>
            <a:r>
              <a:rPr sz="900" dirty="0">
                <a:solidFill>
                  <a:srgbClr val="231F20"/>
                </a:solidFill>
                <a:latin typeface="Arial Narrow"/>
                <a:cs typeface="Arial Narrow"/>
              </a:rPr>
              <a:t>richtig </a:t>
            </a:r>
            <a:r>
              <a:rPr sz="900" spc="-5" dirty="0">
                <a:solidFill>
                  <a:srgbClr val="231F20"/>
                </a:solidFill>
                <a:latin typeface="Arial Narrow"/>
                <a:cs typeface="Arial Narrow"/>
              </a:rPr>
              <a:t>aufgesetzt</a:t>
            </a:r>
            <a:r>
              <a:rPr sz="900" spc="-20" dirty="0">
                <a:solidFill>
                  <a:srgbClr val="231F20"/>
                </a:solidFill>
                <a:latin typeface="Arial Narrow"/>
                <a:cs typeface="Arial Narrow"/>
              </a:rPr>
              <a:t> </a:t>
            </a:r>
            <a:r>
              <a:rPr sz="900" spc="-5" dirty="0">
                <a:solidFill>
                  <a:srgbClr val="231F20"/>
                </a:solidFill>
                <a:latin typeface="Arial Narrow"/>
                <a:cs typeface="Arial Narrow"/>
              </a:rPr>
              <a:t>ist.</a:t>
            </a:r>
            <a:endParaRPr sz="900">
              <a:latin typeface="Arial Narrow"/>
              <a:cs typeface="Arial Narrow"/>
            </a:endParaRPr>
          </a:p>
          <a:p>
            <a:pPr>
              <a:lnSpc>
                <a:spcPct val="100000"/>
              </a:lnSpc>
              <a:spcBef>
                <a:spcPts val="40"/>
              </a:spcBef>
            </a:pPr>
            <a:endParaRPr sz="1200">
              <a:latin typeface="Times New Roman"/>
              <a:cs typeface="Times New Roman"/>
            </a:endParaRPr>
          </a:p>
          <a:p>
            <a:pPr marL="12700">
              <a:lnSpc>
                <a:spcPct val="100000"/>
              </a:lnSpc>
            </a:pPr>
            <a:r>
              <a:rPr sz="1000" b="1" dirty="0">
                <a:solidFill>
                  <a:srgbClr val="231F20"/>
                </a:solidFill>
                <a:latin typeface="Arial Narrow"/>
                <a:cs typeface="Arial Narrow"/>
              </a:rPr>
              <a:t>FILTERUNG</a:t>
            </a:r>
            <a:endParaRPr sz="1000">
              <a:latin typeface="Arial Narrow"/>
              <a:cs typeface="Arial Narrow"/>
            </a:endParaRPr>
          </a:p>
        </p:txBody>
      </p:sp>
      <p:sp>
        <p:nvSpPr>
          <p:cNvPr id="373" name="object 373"/>
          <p:cNvSpPr txBox="1"/>
          <p:nvPr/>
        </p:nvSpPr>
        <p:spPr>
          <a:xfrm>
            <a:off x="1274650" y="2684490"/>
            <a:ext cx="568325" cy="168910"/>
          </a:xfrm>
          <a:prstGeom prst="rect">
            <a:avLst/>
          </a:prstGeom>
        </p:spPr>
        <p:txBody>
          <a:bodyPr vert="horz" wrap="square" lIns="0" tIns="17145" rIns="0" bIns="0" rtlCol="0">
            <a:spAutoFit/>
          </a:bodyPr>
          <a:lstStyle/>
          <a:p>
            <a:pPr marL="12700">
              <a:lnSpc>
                <a:spcPct val="100000"/>
              </a:lnSpc>
              <a:spcBef>
                <a:spcPts val="135"/>
              </a:spcBef>
            </a:pPr>
            <a:r>
              <a:rPr sz="900" spc="10" dirty="0">
                <a:solidFill>
                  <a:srgbClr val="231F20"/>
                </a:solidFill>
                <a:latin typeface="Arial Narrow"/>
                <a:cs typeface="Arial Narrow"/>
              </a:rPr>
              <a:t>LED-Display</a:t>
            </a:r>
            <a:endParaRPr sz="900">
              <a:latin typeface="Arial Narrow"/>
              <a:cs typeface="Arial Narrow"/>
            </a:endParaRPr>
          </a:p>
        </p:txBody>
      </p:sp>
      <p:sp>
        <p:nvSpPr>
          <p:cNvPr id="374" name="object 374"/>
          <p:cNvSpPr/>
          <p:nvPr/>
        </p:nvSpPr>
        <p:spPr>
          <a:xfrm>
            <a:off x="1274203" y="2901174"/>
            <a:ext cx="2373630" cy="0"/>
          </a:xfrm>
          <a:custGeom>
            <a:avLst/>
            <a:gdLst/>
            <a:ahLst/>
            <a:cxnLst/>
            <a:rect l="l" t="t" r="r" b="b"/>
            <a:pathLst>
              <a:path w="2373629">
                <a:moveTo>
                  <a:pt x="2373337" y="0"/>
                </a:moveTo>
                <a:lnTo>
                  <a:pt x="0" y="0"/>
                </a:lnTo>
              </a:path>
            </a:pathLst>
          </a:custGeom>
          <a:ln w="6616">
            <a:solidFill>
              <a:srgbClr val="414042"/>
            </a:solidFill>
          </a:ln>
        </p:spPr>
        <p:txBody>
          <a:bodyPr wrap="square" lIns="0" tIns="0" rIns="0" bIns="0" rtlCol="0"/>
          <a:lstStyle/>
          <a:p>
            <a:endParaRPr/>
          </a:p>
        </p:txBody>
      </p:sp>
      <p:sp>
        <p:nvSpPr>
          <p:cNvPr id="375" name="object 375"/>
          <p:cNvSpPr/>
          <p:nvPr/>
        </p:nvSpPr>
        <p:spPr>
          <a:xfrm>
            <a:off x="3647541" y="2901174"/>
            <a:ext cx="0" cy="272415"/>
          </a:xfrm>
          <a:custGeom>
            <a:avLst/>
            <a:gdLst/>
            <a:ahLst/>
            <a:cxnLst/>
            <a:rect l="l" t="t" r="r" b="b"/>
            <a:pathLst>
              <a:path h="272414">
                <a:moveTo>
                  <a:pt x="0" y="0"/>
                </a:moveTo>
                <a:lnTo>
                  <a:pt x="0" y="272084"/>
                </a:lnTo>
              </a:path>
            </a:pathLst>
          </a:custGeom>
          <a:ln w="6616">
            <a:solidFill>
              <a:srgbClr val="414042"/>
            </a:solidFill>
          </a:ln>
        </p:spPr>
        <p:txBody>
          <a:bodyPr wrap="square" lIns="0" tIns="0" rIns="0" bIns="0" rtlCol="0"/>
          <a:lstStyle/>
          <a:p>
            <a:endParaRPr/>
          </a:p>
        </p:txBody>
      </p:sp>
      <p:sp>
        <p:nvSpPr>
          <p:cNvPr id="376" name="object 376"/>
          <p:cNvSpPr txBox="1"/>
          <p:nvPr/>
        </p:nvSpPr>
        <p:spPr>
          <a:xfrm>
            <a:off x="3707692" y="9996493"/>
            <a:ext cx="152400" cy="114935"/>
          </a:xfrm>
          <a:prstGeom prst="rect">
            <a:avLst/>
          </a:prstGeom>
        </p:spPr>
        <p:txBody>
          <a:bodyPr vert="horz" wrap="square" lIns="0" tIns="8890" rIns="0" bIns="0" rtlCol="0">
            <a:spAutoFit/>
          </a:bodyPr>
          <a:lstStyle/>
          <a:p>
            <a:pPr marL="34290">
              <a:lnSpc>
                <a:spcPct val="100000"/>
              </a:lnSpc>
              <a:spcBef>
                <a:spcPts val="70"/>
              </a:spcBef>
            </a:pPr>
            <a:r>
              <a:rPr sz="600" dirty="0">
                <a:solidFill>
                  <a:srgbClr val="131111"/>
                </a:solidFill>
                <a:latin typeface="Arial"/>
                <a:cs typeface="Arial"/>
              </a:rPr>
              <a:t>14</a:t>
            </a:r>
            <a:endParaRPr sz="600">
              <a:latin typeface="Arial"/>
              <a:cs typeface="Arial"/>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6111110" y="1049688"/>
            <a:ext cx="922019" cy="330200"/>
          </a:xfrm>
          <a:prstGeom prst="rect">
            <a:avLst/>
          </a:prstGeom>
        </p:spPr>
        <p:txBody>
          <a:bodyPr vert="horz" wrap="square" lIns="0" tIns="12700" rIns="0" bIns="0" rtlCol="0">
            <a:spAutoFit/>
          </a:bodyPr>
          <a:lstStyle/>
          <a:p>
            <a:pPr marL="293370" marR="5080" indent="-281305">
              <a:lnSpc>
                <a:spcPct val="111100"/>
              </a:lnSpc>
              <a:spcBef>
                <a:spcPts val="100"/>
              </a:spcBef>
            </a:pPr>
            <a:r>
              <a:rPr sz="900" dirty="0">
                <a:solidFill>
                  <a:srgbClr val="231F20"/>
                </a:solidFill>
                <a:latin typeface="Arial Narrow"/>
                <a:cs typeface="Arial Narrow"/>
              </a:rPr>
              <a:t>(500 W). Drücken</a:t>
            </a:r>
            <a:r>
              <a:rPr sz="900" spc="-100" dirty="0">
                <a:solidFill>
                  <a:srgbClr val="231F20"/>
                </a:solidFill>
                <a:latin typeface="Arial Narrow"/>
                <a:cs typeface="Arial Narrow"/>
              </a:rPr>
              <a:t> </a:t>
            </a:r>
            <a:r>
              <a:rPr sz="900" dirty="0">
                <a:solidFill>
                  <a:srgbClr val="231F20"/>
                </a:solidFill>
                <a:latin typeface="Arial Narrow"/>
                <a:cs typeface="Arial Narrow"/>
              </a:rPr>
              <a:t>Sie  (300 W)</a:t>
            </a:r>
            <a:r>
              <a:rPr sz="900" spc="-25" dirty="0">
                <a:solidFill>
                  <a:srgbClr val="231F20"/>
                </a:solidFill>
                <a:latin typeface="Arial Narrow"/>
                <a:cs typeface="Arial Narrow"/>
              </a:rPr>
              <a:t> </a:t>
            </a:r>
            <a:r>
              <a:rPr sz="900" spc="-5" dirty="0">
                <a:solidFill>
                  <a:srgbClr val="231F20"/>
                </a:solidFill>
                <a:latin typeface="Arial Narrow"/>
                <a:cs typeface="Arial Narrow"/>
              </a:rPr>
              <a:t>zu</a:t>
            </a:r>
            <a:endParaRPr sz="900">
              <a:latin typeface="Arial Narrow"/>
              <a:cs typeface="Arial Narrow"/>
            </a:endParaRPr>
          </a:p>
        </p:txBody>
      </p:sp>
      <p:sp>
        <p:nvSpPr>
          <p:cNvPr id="3" name="object 3"/>
          <p:cNvSpPr txBox="1"/>
          <p:nvPr/>
        </p:nvSpPr>
        <p:spPr>
          <a:xfrm>
            <a:off x="977478" y="1049688"/>
            <a:ext cx="5075555" cy="482600"/>
          </a:xfrm>
          <a:prstGeom prst="rect">
            <a:avLst/>
          </a:prstGeom>
        </p:spPr>
        <p:txBody>
          <a:bodyPr vert="horz" wrap="square" lIns="0" tIns="27939" rIns="0" bIns="0" rtlCol="0">
            <a:spAutoFit/>
          </a:bodyPr>
          <a:lstStyle/>
          <a:p>
            <a:pPr marL="12700">
              <a:lnSpc>
                <a:spcPct val="100000"/>
              </a:lnSpc>
              <a:spcBef>
                <a:spcPts val="219"/>
              </a:spcBef>
            </a:pPr>
            <a:r>
              <a:rPr sz="900" dirty="0">
                <a:solidFill>
                  <a:srgbClr val="231F20"/>
                </a:solidFill>
                <a:latin typeface="Arial Narrow"/>
                <a:cs typeface="Arial Narrow"/>
              </a:rPr>
              <a:t>Die Sprudelmassage </a:t>
            </a:r>
            <a:r>
              <a:rPr sz="900" spc="-5" dirty="0">
                <a:solidFill>
                  <a:srgbClr val="231F20"/>
                </a:solidFill>
                <a:latin typeface="Arial Narrow"/>
                <a:cs typeface="Arial Narrow"/>
              </a:rPr>
              <a:t>kann auf drei verschiedene </a:t>
            </a:r>
            <a:r>
              <a:rPr sz="900" dirty="0">
                <a:solidFill>
                  <a:srgbClr val="231F20"/>
                </a:solidFill>
                <a:latin typeface="Arial Narrow"/>
                <a:cs typeface="Arial Narrow"/>
              </a:rPr>
              <a:t>Stufen </a:t>
            </a:r>
            <a:r>
              <a:rPr sz="900" spc="-5" dirty="0">
                <a:solidFill>
                  <a:srgbClr val="231F20"/>
                </a:solidFill>
                <a:latin typeface="Arial Narrow"/>
                <a:cs typeface="Arial Narrow"/>
              </a:rPr>
              <a:t>eingestellt </a:t>
            </a:r>
            <a:r>
              <a:rPr sz="900" dirty="0">
                <a:solidFill>
                  <a:srgbClr val="231F20"/>
                </a:solidFill>
                <a:latin typeface="Arial Narrow"/>
                <a:cs typeface="Arial Narrow"/>
              </a:rPr>
              <a:t>werden. Die Standardeinstellung </a:t>
            </a:r>
            <a:r>
              <a:rPr sz="900" spc="-5" dirty="0">
                <a:solidFill>
                  <a:srgbClr val="231F20"/>
                </a:solidFill>
                <a:latin typeface="Arial Narrow"/>
                <a:cs typeface="Arial Narrow"/>
              </a:rPr>
              <a:t>ist die </a:t>
            </a:r>
            <a:r>
              <a:rPr sz="900" dirty="0">
                <a:solidFill>
                  <a:srgbClr val="231F20"/>
                </a:solidFill>
                <a:latin typeface="Arial Narrow"/>
                <a:cs typeface="Arial Narrow"/>
              </a:rPr>
              <a:t>Stufe</a:t>
            </a:r>
            <a:r>
              <a:rPr sz="900" spc="-35" dirty="0">
                <a:solidFill>
                  <a:srgbClr val="231F20"/>
                </a:solidFill>
                <a:latin typeface="Arial Narrow"/>
                <a:cs typeface="Arial Narrow"/>
              </a:rPr>
              <a:t> </a:t>
            </a:r>
            <a:r>
              <a:rPr sz="900" dirty="0">
                <a:solidFill>
                  <a:srgbClr val="231F20"/>
                </a:solidFill>
                <a:latin typeface="Arial Narrow"/>
                <a:cs typeface="Arial Narrow"/>
              </a:rPr>
              <a:t>2</a:t>
            </a:r>
            <a:endParaRPr sz="900">
              <a:latin typeface="Arial Narrow"/>
              <a:cs typeface="Arial Narrow"/>
            </a:endParaRPr>
          </a:p>
          <a:p>
            <a:pPr marL="12700" marR="5080">
              <a:lnSpc>
                <a:spcPct val="111100"/>
              </a:lnSpc>
              <a:tabLst>
                <a:tab pos="2461895" algn="l"/>
              </a:tabLst>
            </a:pPr>
            <a:r>
              <a:rPr sz="900" spc="-5" dirty="0">
                <a:solidFill>
                  <a:srgbClr val="231F20"/>
                </a:solidFill>
                <a:latin typeface="Arial Narrow"/>
                <a:cs typeface="Arial Narrow"/>
              </a:rPr>
              <a:t>die BUBBLE-Taste, um die </a:t>
            </a:r>
            <a:r>
              <a:rPr sz="900" dirty="0">
                <a:solidFill>
                  <a:srgbClr val="231F20"/>
                </a:solidFill>
                <a:latin typeface="Arial Narrow"/>
                <a:cs typeface="Arial Narrow"/>
              </a:rPr>
              <a:t>Einstellung </a:t>
            </a:r>
            <a:r>
              <a:rPr sz="900" spc="-5" dirty="0">
                <a:solidFill>
                  <a:srgbClr val="231F20"/>
                </a:solidFill>
                <a:latin typeface="Arial Narrow"/>
                <a:cs typeface="Arial Narrow"/>
              </a:rPr>
              <a:t>auf</a:t>
            </a:r>
            <a:r>
              <a:rPr sz="900" spc="50" dirty="0">
                <a:solidFill>
                  <a:srgbClr val="231F20"/>
                </a:solidFill>
                <a:latin typeface="Arial Narrow"/>
                <a:cs typeface="Arial Narrow"/>
              </a:rPr>
              <a:t> </a:t>
            </a:r>
            <a:r>
              <a:rPr sz="900" dirty="0">
                <a:solidFill>
                  <a:srgbClr val="231F20"/>
                </a:solidFill>
                <a:latin typeface="Arial Narrow"/>
                <a:cs typeface="Arial Narrow"/>
              </a:rPr>
              <a:t>Stufe</a:t>
            </a:r>
            <a:r>
              <a:rPr sz="900" spc="5" dirty="0">
                <a:solidFill>
                  <a:srgbClr val="231F20"/>
                </a:solidFill>
                <a:latin typeface="Arial Narrow"/>
                <a:cs typeface="Arial Narrow"/>
              </a:rPr>
              <a:t> </a:t>
            </a:r>
            <a:r>
              <a:rPr sz="900" dirty="0">
                <a:solidFill>
                  <a:srgbClr val="231F20"/>
                </a:solidFill>
                <a:latin typeface="Arial Narrow"/>
                <a:cs typeface="Arial Narrow"/>
              </a:rPr>
              <a:t>3	(720 W) umzuschalten. Drücken Sie </a:t>
            </a:r>
            <a:r>
              <a:rPr sz="900" spc="-5" dirty="0">
                <a:solidFill>
                  <a:srgbClr val="231F20"/>
                </a:solidFill>
                <a:latin typeface="Arial Narrow"/>
                <a:cs typeface="Arial Narrow"/>
              </a:rPr>
              <a:t>sie erneut, um auf </a:t>
            </a:r>
            <a:r>
              <a:rPr sz="900" dirty="0">
                <a:solidFill>
                  <a:srgbClr val="231F20"/>
                </a:solidFill>
                <a:latin typeface="Arial Narrow"/>
                <a:cs typeface="Arial Narrow"/>
              </a:rPr>
              <a:t>Stufe 1  wechseln.</a:t>
            </a:r>
            <a:endParaRPr sz="900">
              <a:latin typeface="Arial Narrow"/>
              <a:cs typeface="Arial Narrow"/>
            </a:endParaRPr>
          </a:p>
        </p:txBody>
      </p:sp>
      <p:sp>
        <p:nvSpPr>
          <p:cNvPr id="4" name="object 4"/>
          <p:cNvSpPr txBox="1"/>
          <p:nvPr/>
        </p:nvSpPr>
        <p:spPr>
          <a:xfrm>
            <a:off x="977478" y="1544950"/>
            <a:ext cx="6007100" cy="673100"/>
          </a:xfrm>
          <a:prstGeom prst="rect">
            <a:avLst/>
          </a:prstGeom>
        </p:spPr>
        <p:txBody>
          <a:bodyPr vert="horz" wrap="square" lIns="0" tIns="12700" rIns="0" bIns="0" rtlCol="0">
            <a:spAutoFit/>
          </a:bodyPr>
          <a:lstStyle/>
          <a:p>
            <a:pPr marL="12700" marR="119380">
              <a:lnSpc>
                <a:spcPct val="111100"/>
              </a:lnSpc>
              <a:spcBef>
                <a:spcPts val="100"/>
              </a:spcBef>
            </a:pPr>
            <a:r>
              <a:rPr sz="900" b="1" dirty="0">
                <a:solidFill>
                  <a:srgbClr val="231F20"/>
                </a:solidFill>
                <a:latin typeface="Arial Narrow"/>
                <a:cs typeface="Arial Narrow"/>
              </a:rPr>
              <a:t>WICHTIG: </a:t>
            </a:r>
            <a:r>
              <a:rPr sz="900" dirty="0">
                <a:solidFill>
                  <a:srgbClr val="231F20"/>
                </a:solidFill>
                <a:latin typeface="Arial Narrow"/>
                <a:cs typeface="Arial Narrow"/>
              </a:rPr>
              <a:t>Schalten Sie </a:t>
            </a:r>
            <a:r>
              <a:rPr sz="900" spc="-5" dirty="0">
                <a:solidFill>
                  <a:srgbClr val="231F20"/>
                </a:solidFill>
                <a:latin typeface="Arial Narrow"/>
                <a:cs typeface="Arial Narrow"/>
              </a:rPr>
              <a:t>das Massagesystem nicht ein, </a:t>
            </a:r>
            <a:r>
              <a:rPr sz="900" dirty="0">
                <a:solidFill>
                  <a:srgbClr val="231F20"/>
                </a:solidFill>
                <a:latin typeface="Arial Narrow"/>
                <a:cs typeface="Arial Narrow"/>
              </a:rPr>
              <a:t>wenn </a:t>
            </a:r>
            <a:r>
              <a:rPr sz="900" spc="-5" dirty="0">
                <a:solidFill>
                  <a:srgbClr val="231F20"/>
                </a:solidFill>
                <a:latin typeface="Arial Narrow"/>
                <a:cs typeface="Arial Narrow"/>
              </a:rPr>
              <a:t>die </a:t>
            </a:r>
            <a:r>
              <a:rPr sz="900" dirty="0">
                <a:solidFill>
                  <a:srgbClr val="231F20"/>
                </a:solidFill>
                <a:latin typeface="Arial Narrow"/>
                <a:cs typeface="Arial Narrow"/>
              </a:rPr>
              <a:t>Abdeckung </a:t>
            </a:r>
            <a:r>
              <a:rPr sz="900" spc="-5" dirty="0">
                <a:solidFill>
                  <a:srgbClr val="231F20"/>
                </a:solidFill>
                <a:latin typeface="Arial Narrow"/>
                <a:cs typeface="Arial Narrow"/>
              </a:rPr>
              <a:t>angebracht ist. </a:t>
            </a:r>
            <a:r>
              <a:rPr sz="900" dirty="0">
                <a:solidFill>
                  <a:srgbClr val="231F20"/>
                </a:solidFill>
                <a:latin typeface="Arial Narrow"/>
                <a:cs typeface="Arial Narrow"/>
              </a:rPr>
              <a:t>Im Inneren </a:t>
            </a:r>
            <a:r>
              <a:rPr sz="900" spc="-5" dirty="0">
                <a:solidFill>
                  <a:srgbClr val="231F20"/>
                </a:solidFill>
                <a:latin typeface="Arial Narrow"/>
                <a:cs typeface="Arial Narrow"/>
              </a:rPr>
              <a:t>des </a:t>
            </a:r>
            <a:r>
              <a:rPr sz="900" dirty="0">
                <a:solidFill>
                  <a:srgbClr val="231F20"/>
                </a:solidFill>
                <a:latin typeface="Arial Narrow"/>
                <a:cs typeface="Arial Narrow"/>
              </a:rPr>
              <a:t>Whirlpools </a:t>
            </a:r>
            <a:r>
              <a:rPr sz="900" spc="-5" dirty="0">
                <a:solidFill>
                  <a:srgbClr val="231F20"/>
                </a:solidFill>
                <a:latin typeface="Arial Narrow"/>
                <a:cs typeface="Arial Narrow"/>
              </a:rPr>
              <a:t>kann sich Luft ansam-  meln, </a:t>
            </a:r>
            <a:r>
              <a:rPr sz="900" dirty="0">
                <a:solidFill>
                  <a:srgbClr val="231F20"/>
                </a:solidFill>
                <a:latin typeface="Arial Narrow"/>
                <a:cs typeface="Arial Narrow"/>
              </a:rPr>
              <a:t>was </a:t>
            </a:r>
            <a:r>
              <a:rPr sz="900" spc="-5" dirty="0">
                <a:solidFill>
                  <a:srgbClr val="231F20"/>
                </a:solidFill>
                <a:latin typeface="Arial Narrow"/>
                <a:cs typeface="Arial Narrow"/>
              </a:rPr>
              <a:t>irreparable </a:t>
            </a:r>
            <a:r>
              <a:rPr sz="900" dirty="0">
                <a:solidFill>
                  <a:srgbClr val="231F20"/>
                </a:solidFill>
                <a:latin typeface="Arial Narrow"/>
                <a:cs typeface="Arial Narrow"/>
              </a:rPr>
              <a:t>Schäden </a:t>
            </a:r>
            <a:r>
              <a:rPr sz="900" spc="-5" dirty="0">
                <a:solidFill>
                  <a:srgbClr val="231F20"/>
                </a:solidFill>
                <a:latin typeface="Arial Narrow"/>
                <a:cs typeface="Arial Narrow"/>
              </a:rPr>
              <a:t>und </a:t>
            </a:r>
            <a:r>
              <a:rPr sz="900" dirty="0">
                <a:solidFill>
                  <a:srgbClr val="231F20"/>
                </a:solidFill>
                <a:latin typeface="Arial Narrow"/>
                <a:cs typeface="Arial Narrow"/>
              </a:rPr>
              <a:t>Körperverletzungen </a:t>
            </a:r>
            <a:r>
              <a:rPr sz="900" spc="-5" dirty="0">
                <a:solidFill>
                  <a:srgbClr val="231F20"/>
                </a:solidFill>
                <a:latin typeface="Arial Narrow"/>
                <a:cs typeface="Arial Narrow"/>
              </a:rPr>
              <a:t>verursachen kann.</a:t>
            </a:r>
            <a:endParaRPr sz="900">
              <a:latin typeface="Arial Narrow"/>
              <a:cs typeface="Arial Narrow"/>
            </a:endParaRPr>
          </a:p>
          <a:p>
            <a:pPr marL="12700" marR="5080">
              <a:lnSpc>
                <a:spcPct val="111100"/>
              </a:lnSpc>
              <a:spcBef>
                <a:spcPts val="300"/>
              </a:spcBef>
            </a:pPr>
            <a:r>
              <a:rPr sz="900" b="1" dirty="0">
                <a:solidFill>
                  <a:srgbClr val="231F20"/>
                </a:solidFill>
                <a:latin typeface="Arial Narrow"/>
                <a:cs typeface="Arial Narrow"/>
              </a:rPr>
              <a:t>HINWEIS: </a:t>
            </a:r>
            <a:r>
              <a:rPr sz="900" dirty="0">
                <a:solidFill>
                  <a:srgbClr val="231F20"/>
                </a:solidFill>
                <a:latin typeface="Arial Narrow"/>
                <a:cs typeface="Arial Narrow"/>
              </a:rPr>
              <a:t>Die </a:t>
            </a:r>
            <a:r>
              <a:rPr sz="900" spc="-5" dirty="0">
                <a:solidFill>
                  <a:srgbClr val="231F20"/>
                </a:solidFill>
                <a:latin typeface="Arial Narrow"/>
                <a:cs typeface="Arial Narrow"/>
              </a:rPr>
              <a:t>Sprudelmassagefunktion schaltet sich aus </a:t>
            </a:r>
            <a:r>
              <a:rPr sz="900" dirty="0">
                <a:solidFill>
                  <a:srgbClr val="231F20"/>
                </a:solidFill>
                <a:latin typeface="Arial Narrow"/>
                <a:cs typeface="Arial Narrow"/>
              </a:rPr>
              <a:t>Sicherheitsgründen </a:t>
            </a:r>
            <a:r>
              <a:rPr sz="900" spc="-5" dirty="0">
                <a:solidFill>
                  <a:srgbClr val="231F20"/>
                </a:solidFill>
                <a:latin typeface="Arial Narrow"/>
                <a:cs typeface="Arial Narrow"/>
              </a:rPr>
              <a:t>nach jeweils 20 Minuten </a:t>
            </a:r>
            <a:r>
              <a:rPr sz="900" dirty="0">
                <a:solidFill>
                  <a:srgbClr val="231F20"/>
                </a:solidFill>
                <a:latin typeface="Arial Narrow"/>
                <a:cs typeface="Arial Narrow"/>
              </a:rPr>
              <a:t>Betrieb </a:t>
            </a:r>
            <a:r>
              <a:rPr sz="900" spc="-5" dirty="0">
                <a:solidFill>
                  <a:srgbClr val="231F20"/>
                </a:solidFill>
                <a:latin typeface="Arial Narrow"/>
                <a:cs typeface="Arial Narrow"/>
              </a:rPr>
              <a:t>automatisch ab. </a:t>
            </a:r>
            <a:r>
              <a:rPr sz="900" dirty="0">
                <a:solidFill>
                  <a:srgbClr val="231F20"/>
                </a:solidFill>
                <a:latin typeface="Arial Narrow"/>
                <a:cs typeface="Arial Narrow"/>
              </a:rPr>
              <a:t>Nach </a:t>
            </a:r>
            <a:r>
              <a:rPr sz="900" spc="-5" dirty="0">
                <a:solidFill>
                  <a:srgbClr val="231F20"/>
                </a:solidFill>
                <a:latin typeface="Arial Narrow"/>
                <a:cs typeface="Arial Narrow"/>
              </a:rPr>
              <a:t>10 Minuten  kann sie durch erneutes </a:t>
            </a:r>
            <a:r>
              <a:rPr sz="900" dirty="0">
                <a:solidFill>
                  <a:srgbClr val="231F20"/>
                </a:solidFill>
                <a:latin typeface="Arial Narrow"/>
                <a:cs typeface="Arial Narrow"/>
              </a:rPr>
              <a:t>Drücken </a:t>
            </a:r>
            <a:r>
              <a:rPr sz="900" spc="-5" dirty="0">
                <a:solidFill>
                  <a:srgbClr val="231F20"/>
                </a:solidFill>
                <a:latin typeface="Arial Narrow"/>
                <a:cs typeface="Arial Narrow"/>
              </a:rPr>
              <a:t>der BUBBLE-Taste </a:t>
            </a:r>
            <a:r>
              <a:rPr sz="900" dirty="0">
                <a:solidFill>
                  <a:srgbClr val="231F20"/>
                </a:solidFill>
                <a:latin typeface="Arial Narrow"/>
                <a:cs typeface="Arial Narrow"/>
              </a:rPr>
              <a:t>wieder </a:t>
            </a:r>
            <a:r>
              <a:rPr sz="900" spc="-5" dirty="0">
                <a:solidFill>
                  <a:srgbClr val="231F20"/>
                </a:solidFill>
                <a:latin typeface="Arial Narrow"/>
                <a:cs typeface="Arial Narrow"/>
              </a:rPr>
              <a:t>aktiviert </a:t>
            </a:r>
            <a:r>
              <a:rPr sz="900" dirty="0">
                <a:solidFill>
                  <a:srgbClr val="231F20"/>
                </a:solidFill>
                <a:latin typeface="Arial Narrow"/>
                <a:cs typeface="Arial Narrow"/>
              </a:rPr>
              <a:t>werden.</a:t>
            </a:r>
            <a:endParaRPr sz="900">
              <a:latin typeface="Arial Narrow"/>
              <a:cs typeface="Arial Narrow"/>
            </a:endParaRPr>
          </a:p>
        </p:txBody>
      </p:sp>
      <p:sp>
        <p:nvSpPr>
          <p:cNvPr id="5" name="object 5"/>
          <p:cNvSpPr txBox="1"/>
          <p:nvPr/>
        </p:nvSpPr>
        <p:spPr>
          <a:xfrm>
            <a:off x="977478" y="2316545"/>
            <a:ext cx="3933825" cy="422275"/>
          </a:xfrm>
          <a:prstGeom prst="rect">
            <a:avLst/>
          </a:prstGeom>
        </p:spPr>
        <p:txBody>
          <a:bodyPr vert="horz" wrap="square" lIns="0" tIns="69215" rIns="0" bIns="0" rtlCol="0">
            <a:spAutoFit/>
          </a:bodyPr>
          <a:lstStyle/>
          <a:p>
            <a:pPr marL="12700">
              <a:lnSpc>
                <a:spcPct val="100000"/>
              </a:lnSpc>
              <a:spcBef>
                <a:spcPts val="545"/>
              </a:spcBef>
            </a:pPr>
            <a:r>
              <a:rPr sz="1000" b="1" dirty="0">
                <a:solidFill>
                  <a:srgbClr val="231F20"/>
                </a:solidFill>
                <a:latin typeface="Arial Narrow"/>
                <a:cs typeface="Arial Narrow"/>
              </a:rPr>
              <a:t>HEIZTIMER</a:t>
            </a:r>
            <a:endParaRPr sz="1000">
              <a:latin typeface="Arial Narrow"/>
              <a:cs typeface="Arial Narrow"/>
            </a:endParaRPr>
          </a:p>
          <a:p>
            <a:pPr marL="12700">
              <a:lnSpc>
                <a:spcPct val="100000"/>
              </a:lnSpc>
              <a:spcBef>
                <a:spcPts val="400"/>
              </a:spcBef>
            </a:pPr>
            <a:r>
              <a:rPr sz="900" dirty="0">
                <a:solidFill>
                  <a:srgbClr val="231F20"/>
                </a:solidFill>
                <a:latin typeface="Arial Narrow"/>
                <a:cs typeface="Arial Narrow"/>
              </a:rPr>
              <a:t>Zum Einstellen </a:t>
            </a:r>
            <a:r>
              <a:rPr sz="900" spc="-5" dirty="0">
                <a:solidFill>
                  <a:srgbClr val="231F20"/>
                </a:solidFill>
                <a:latin typeface="Arial Narrow"/>
                <a:cs typeface="Arial Narrow"/>
              </a:rPr>
              <a:t>der </a:t>
            </a:r>
            <a:r>
              <a:rPr sz="900" dirty="0">
                <a:solidFill>
                  <a:srgbClr val="231F20"/>
                </a:solidFill>
                <a:latin typeface="Arial Narrow"/>
                <a:cs typeface="Arial Narrow"/>
              </a:rPr>
              <a:t>Stundenanzahl AB DEM ZEITPUNKT, </a:t>
            </a:r>
            <a:r>
              <a:rPr sz="900" spc="-5" dirty="0">
                <a:solidFill>
                  <a:srgbClr val="231F20"/>
                </a:solidFill>
                <a:latin typeface="Arial Narrow"/>
                <a:cs typeface="Arial Narrow"/>
              </a:rPr>
              <a:t>an dem das </a:t>
            </a:r>
            <a:r>
              <a:rPr sz="900" dirty="0">
                <a:solidFill>
                  <a:srgbClr val="231F20"/>
                </a:solidFill>
                <a:latin typeface="Arial Narrow"/>
                <a:cs typeface="Arial Narrow"/>
              </a:rPr>
              <a:t>Heizgerät </a:t>
            </a:r>
            <a:r>
              <a:rPr sz="900" spc="-5" dirty="0">
                <a:solidFill>
                  <a:srgbClr val="231F20"/>
                </a:solidFill>
                <a:latin typeface="Arial Narrow"/>
                <a:cs typeface="Arial Narrow"/>
              </a:rPr>
              <a:t>aktiviert</a:t>
            </a:r>
            <a:r>
              <a:rPr sz="900" spc="-80" dirty="0">
                <a:solidFill>
                  <a:srgbClr val="231F20"/>
                </a:solidFill>
                <a:latin typeface="Arial Narrow"/>
                <a:cs typeface="Arial Narrow"/>
              </a:rPr>
              <a:t> </a:t>
            </a:r>
            <a:r>
              <a:rPr sz="900" dirty="0">
                <a:solidFill>
                  <a:srgbClr val="231F20"/>
                </a:solidFill>
                <a:latin typeface="Arial Narrow"/>
                <a:cs typeface="Arial Narrow"/>
              </a:rPr>
              <a:t>wird:</a:t>
            </a:r>
            <a:endParaRPr sz="900">
              <a:latin typeface="Arial Narrow"/>
              <a:cs typeface="Arial Narrow"/>
            </a:endParaRPr>
          </a:p>
        </p:txBody>
      </p:sp>
      <p:sp>
        <p:nvSpPr>
          <p:cNvPr id="6" name="object 6"/>
          <p:cNvSpPr txBox="1"/>
          <p:nvPr/>
        </p:nvSpPr>
        <p:spPr>
          <a:xfrm>
            <a:off x="977478" y="2766728"/>
            <a:ext cx="5997575" cy="162560"/>
          </a:xfrm>
          <a:prstGeom prst="rect">
            <a:avLst/>
          </a:prstGeom>
        </p:spPr>
        <p:txBody>
          <a:bodyPr vert="horz" wrap="square" lIns="0" tIns="12700" rIns="0" bIns="0" rtlCol="0">
            <a:spAutoFit/>
          </a:bodyPr>
          <a:lstStyle/>
          <a:p>
            <a:pPr marL="12700">
              <a:lnSpc>
                <a:spcPct val="100000"/>
              </a:lnSpc>
              <a:spcBef>
                <a:spcPts val="100"/>
              </a:spcBef>
              <a:tabLst>
                <a:tab pos="1117600" algn="l"/>
              </a:tabLst>
            </a:pPr>
            <a:r>
              <a:rPr sz="900" spc="-5" dirty="0">
                <a:solidFill>
                  <a:srgbClr val="231F20"/>
                </a:solidFill>
                <a:latin typeface="Arial Narrow"/>
                <a:cs typeface="Arial Narrow"/>
              </a:rPr>
              <a:t>1. </a:t>
            </a:r>
            <a:r>
              <a:rPr sz="900" dirty="0">
                <a:solidFill>
                  <a:srgbClr val="231F20"/>
                </a:solidFill>
                <a:latin typeface="Arial Narrow"/>
                <a:cs typeface="Arial Narrow"/>
              </a:rPr>
              <a:t>Drücken Sie</a:t>
            </a:r>
            <a:r>
              <a:rPr sz="900" spc="5" dirty="0">
                <a:solidFill>
                  <a:srgbClr val="231F20"/>
                </a:solidFill>
                <a:latin typeface="Arial Narrow"/>
                <a:cs typeface="Arial Narrow"/>
              </a:rPr>
              <a:t> </a:t>
            </a:r>
            <a:r>
              <a:rPr sz="900" spc="-5" dirty="0">
                <a:solidFill>
                  <a:srgbClr val="231F20"/>
                </a:solidFill>
                <a:latin typeface="Arial Narrow"/>
                <a:cs typeface="Arial Narrow"/>
              </a:rPr>
              <a:t>die	</a:t>
            </a:r>
            <a:r>
              <a:rPr sz="900" b="1" dirty="0">
                <a:solidFill>
                  <a:srgbClr val="231F20"/>
                </a:solidFill>
                <a:latin typeface="Arial Narrow"/>
                <a:cs typeface="Arial Narrow"/>
              </a:rPr>
              <a:t>TIMER</a:t>
            </a:r>
            <a:r>
              <a:rPr sz="900" dirty="0">
                <a:solidFill>
                  <a:srgbClr val="231F20"/>
                </a:solidFill>
                <a:latin typeface="Arial Narrow"/>
                <a:cs typeface="Arial Narrow"/>
              </a:rPr>
              <a:t>-Taste, </a:t>
            </a:r>
            <a:r>
              <a:rPr sz="900" spc="-5" dirty="0">
                <a:solidFill>
                  <a:srgbClr val="231F20"/>
                </a:solidFill>
                <a:latin typeface="Arial Narrow"/>
                <a:cs typeface="Arial Narrow"/>
              </a:rPr>
              <a:t>um in den </a:t>
            </a:r>
            <a:r>
              <a:rPr sz="900" dirty="0">
                <a:solidFill>
                  <a:srgbClr val="231F20"/>
                </a:solidFill>
                <a:latin typeface="Arial Narrow"/>
                <a:cs typeface="Arial Narrow"/>
              </a:rPr>
              <a:t>Voreinstellungsmodus </a:t>
            </a:r>
            <a:r>
              <a:rPr sz="900" spc="-5" dirty="0">
                <a:solidFill>
                  <a:srgbClr val="231F20"/>
                </a:solidFill>
                <a:latin typeface="Arial Narrow"/>
                <a:cs typeface="Arial Narrow"/>
              </a:rPr>
              <a:t>zu gelangen. </a:t>
            </a:r>
            <a:r>
              <a:rPr sz="900" dirty="0">
                <a:solidFill>
                  <a:srgbClr val="231F20"/>
                </a:solidFill>
                <a:latin typeface="Arial Narrow"/>
                <a:cs typeface="Arial Narrow"/>
              </a:rPr>
              <a:t>Das TIMER-Symbol wird </a:t>
            </a:r>
            <a:r>
              <a:rPr sz="900" spc="-5" dirty="0">
                <a:solidFill>
                  <a:srgbClr val="231F20"/>
                </a:solidFill>
                <a:latin typeface="Arial Narrow"/>
                <a:cs typeface="Arial Narrow"/>
              </a:rPr>
              <a:t>auf dem </a:t>
            </a:r>
            <a:r>
              <a:rPr sz="900" dirty="0">
                <a:solidFill>
                  <a:srgbClr val="231F20"/>
                </a:solidFill>
                <a:latin typeface="Arial Narrow"/>
                <a:cs typeface="Arial Narrow"/>
              </a:rPr>
              <a:t>Bildschirm</a:t>
            </a:r>
            <a:r>
              <a:rPr sz="900" spc="-60" dirty="0">
                <a:solidFill>
                  <a:srgbClr val="231F20"/>
                </a:solidFill>
                <a:latin typeface="Arial Narrow"/>
                <a:cs typeface="Arial Narrow"/>
              </a:rPr>
              <a:t> </a:t>
            </a:r>
            <a:r>
              <a:rPr sz="900" dirty="0">
                <a:solidFill>
                  <a:srgbClr val="231F20"/>
                </a:solidFill>
                <a:latin typeface="Arial Narrow"/>
                <a:cs typeface="Arial Narrow"/>
              </a:rPr>
              <a:t>angezeigt.</a:t>
            </a:r>
            <a:endParaRPr sz="900">
              <a:latin typeface="Arial Narrow"/>
              <a:cs typeface="Arial Narrow"/>
            </a:endParaRPr>
          </a:p>
        </p:txBody>
      </p:sp>
      <p:sp>
        <p:nvSpPr>
          <p:cNvPr id="7" name="object 7"/>
          <p:cNvSpPr txBox="1"/>
          <p:nvPr/>
        </p:nvSpPr>
        <p:spPr>
          <a:xfrm>
            <a:off x="977478" y="2957266"/>
            <a:ext cx="5939155" cy="162560"/>
          </a:xfrm>
          <a:prstGeom prst="rect">
            <a:avLst/>
          </a:prstGeom>
        </p:spPr>
        <p:txBody>
          <a:bodyPr vert="horz" wrap="square" lIns="0" tIns="12700" rIns="0" bIns="0" rtlCol="0">
            <a:spAutoFit/>
          </a:bodyPr>
          <a:lstStyle/>
          <a:p>
            <a:pPr marL="12700">
              <a:lnSpc>
                <a:spcPct val="100000"/>
              </a:lnSpc>
              <a:spcBef>
                <a:spcPts val="100"/>
              </a:spcBef>
              <a:tabLst>
                <a:tab pos="1216025" algn="l"/>
                <a:tab pos="1841500" algn="l"/>
              </a:tabLst>
            </a:pPr>
            <a:r>
              <a:rPr sz="900" spc="-5" dirty="0">
                <a:solidFill>
                  <a:srgbClr val="231F20"/>
                </a:solidFill>
                <a:latin typeface="Arial Narrow"/>
                <a:cs typeface="Arial Narrow"/>
              </a:rPr>
              <a:t>2.  </a:t>
            </a:r>
            <a:r>
              <a:rPr sz="900" dirty="0">
                <a:solidFill>
                  <a:srgbClr val="231F20"/>
                </a:solidFill>
                <a:latin typeface="Arial Narrow"/>
                <a:cs typeface="Arial Narrow"/>
              </a:rPr>
              <a:t>Durch</a:t>
            </a:r>
            <a:r>
              <a:rPr sz="900" spc="5" dirty="0">
                <a:solidFill>
                  <a:srgbClr val="231F20"/>
                </a:solidFill>
                <a:latin typeface="Arial Narrow"/>
                <a:cs typeface="Arial Narrow"/>
              </a:rPr>
              <a:t> </a:t>
            </a:r>
            <a:r>
              <a:rPr sz="900" dirty="0">
                <a:solidFill>
                  <a:srgbClr val="231F20"/>
                </a:solidFill>
                <a:latin typeface="Arial Narrow"/>
                <a:cs typeface="Arial Narrow"/>
              </a:rPr>
              <a:t>Drücken</a:t>
            </a:r>
            <a:r>
              <a:rPr sz="900" spc="5" dirty="0">
                <a:solidFill>
                  <a:srgbClr val="231F20"/>
                </a:solidFill>
                <a:latin typeface="Arial Narrow"/>
                <a:cs typeface="Arial Narrow"/>
              </a:rPr>
              <a:t> </a:t>
            </a:r>
            <a:r>
              <a:rPr sz="900" spc="-5" dirty="0">
                <a:solidFill>
                  <a:srgbClr val="231F20"/>
                </a:solidFill>
                <a:latin typeface="Arial Narrow"/>
                <a:cs typeface="Arial Narrow"/>
              </a:rPr>
              <a:t>der	</a:t>
            </a:r>
            <a:r>
              <a:rPr sz="900" b="1" dirty="0">
                <a:solidFill>
                  <a:srgbClr val="231F20"/>
                </a:solidFill>
                <a:latin typeface="Arial Narrow"/>
                <a:cs typeface="Arial Narrow"/>
              </a:rPr>
              <a:t>UP</a:t>
            </a:r>
            <a:r>
              <a:rPr sz="900" dirty="0">
                <a:solidFill>
                  <a:srgbClr val="231F20"/>
                </a:solidFill>
                <a:latin typeface="Arial Narrow"/>
                <a:cs typeface="Arial Narrow"/>
              </a:rPr>
              <a:t>- </a:t>
            </a:r>
            <a:r>
              <a:rPr sz="900" spc="-5" dirty="0">
                <a:solidFill>
                  <a:srgbClr val="231F20"/>
                </a:solidFill>
                <a:latin typeface="Arial Narrow"/>
                <a:cs typeface="Arial Narrow"/>
              </a:rPr>
              <a:t>oder	</a:t>
            </a:r>
            <a:r>
              <a:rPr sz="900" b="1" dirty="0">
                <a:solidFill>
                  <a:srgbClr val="231F20"/>
                </a:solidFill>
                <a:latin typeface="Arial Narrow"/>
                <a:cs typeface="Arial Narrow"/>
              </a:rPr>
              <a:t>DOWN</a:t>
            </a:r>
            <a:r>
              <a:rPr sz="900" dirty="0">
                <a:solidFill>
                  <a:srgbClr val="231F20"/>
                </a:solidFill>
                <a:latin typeface="Arial Narrow"/>
                <a:cs typeface="Arial Narrow"/>
              </a:rPr>
              <a:t>-Taste </a:t>
            </a:r>
            <a:r>
              <a:rPr sz="900" spc="-5" dirty="0">
                <a:solidFill>
                  <a:srgbClr val="231F20"/>
                </a:solidFill>
                <a:latin typeface="Arial Narrow"/>
                <a:cs typeface="Arial Narrow"/>
              </a:rPr>
              <a:t>beginnt das LED-Licht zu blinken. </a:t>
            </a:r>
            <a:r>
              <a:rPr sz="900" dirty="0">
                <a:solidFill>
                  <a:srgbClr val="231F20"/>
                </a:solidFill>
                <a:latin typeface="Arial Narrow"/>
                <a:cs typeface="Arial Narrow"/>
              </a:rPr>
              <a:t>Während </a:t>
            </a:r>
            <a:r>
              <a:rPr sz="900" spc="-5" dirty="0">
                <a:solidFill>
                  <a:srgbClr val="231F20"/>
                </a:solidFill>
                <a:latin typeface="Arial Narrow"/>
                <a:cs typeface="Arial Narrow"/>
              </a:rPr>
              <a:t>es blinkt, können </a:t>
            </a:r>
            <a:r>
              <a:rPr sz="900" dirty="0">
                <a:solidFill>
                  <a:srgbClr val="231F20"/>
                </a:solidFill>
                <a:latin typeface="Arial Narrow"/>
                <a:cs typeface="Arial Narrow"/>
              </a:rPr>
              <a:t>Sie </a:t>
            </a:r>
            <a:r>
              <a:rPr sz="900" spc="-5" dirty="0">
                <a:solidFill>
                  <a:srgbClr val="231F20"/>
                </a:solidFill>
                <a:latin typeface="Arial Narrow"/>
                <a:cs typeface="Arial Narrow"/>
              </a:rPr>
              <a:t>die</a:t>
            </a:r>
            <a:r>
              <a:rPr sz="900" spc="-55" dirty="0">
                <a:solidFill>
                  <a:srgbClr val="231F20"/>
                </a:solidFill>
                <a:latin typeface="Arial Narrow"/>
                <a:cs typeface="Arial Narrow"/>
              </a:rPr>
              <a:t> </a:t>
            </a:r>
            <a:r>
              <a:rPr sz="900" dirty="0">
                <a:solidFill>
                  <a:srgbClr val="231F20"/>
                </a:solidFill>
                <a:latin typeface="Arial Narrow"/>
                <a:cs typeface="Arial Narrow"/>
              </a:rPr>
              <a:t>Stundenanzahl</a:t>
            </a:r>
            <a:endParaRPr sz="900">
              <a:latin typeface="Arial Narrow"/>
              <a:cs typeface="Arial Narrow"/>
            </a:endParaRPr>
          </a:p>
        </p:txBody>
      </p:sp>
      <p:sp>
        <p:nvSpPr>
          <p:cNvPr id="8" name="object 8"/>
          <p:cNvSpPr txBox="1"/>
          <p:nvPr/>
        </p:nvSpPr>
        <p:spPr>
          <a:xfrm>
            <a:off x="977478" y="3094426"/>
            <a:ext cx="6054090" cy="2667000"/>
          </a:xfrm>
          <a:prstGeom prst="rect">
            <a:avLst/>
          </a:prstGeom>
        </p:spPr>
        <p:txBody>
          <a:bodyPr vert="horz" wrap="square" lIns="0" tIns="12700" rIns="0" bIns="0" rtlCol="0">
            <a:spAutoFit/>
          </a:bodyPr>
          <a:lstStyle/>
          <a:p>
            <a:pPr marL="142875" marR="113664">
              <a:lnSpc>
                <a:spcPct val="138900"/>
              </a:lnSpc>
              <a:spcBef>
                <a:spcPts val="100"/>
              </a:spcBef>
            </a:pPr>
            <a:r>
              <a:rPr sz="900" spc="-5" dirty="0">
                <a:solidFill>
                  <a:srgbClr val="231F20"/>
                </a:solidFill>
                <a:latin typeface="Arial Narrow"/>
                <a:cs typeface="Arial Narrow"/>
              </a:rPr>
              <a:t>bis zur </a:t>
            </a:r>
            <a:r>
              <a:rPr sz="900" dirty="0">
                <a:solidFill>
                  <a:srgbClr val="231F20"/>
                </a:solidFill>
                <a:latin typeface="Arial Narrow"/>
                <a:cs typeface="Arial Narrow"/>
              </a:rPr>
              <a:t>Aktivierung </a:t>
            </a:r>
            <a:r>
              <a:rPr sz="900" spc="-5" dirty="0">
                <a:solidFill>
                  <a:srgbClr val="231F20"/>
                </a:solidFill>
                <a:latin typeface="Arial Narrow"/>
                <a:cs typeface="Arial Narrow"/>
              </a:rPr>
              <a:t>des </a:t>
            </a:r>
            <a:r>
              <a:rPr sz="900" dirty="0">
                <a:solidFill>
                  <a:srgbClr val="231F20"/>
                </a:solidFill>
                <a:latin typeface="Arial Narrow"/>
                <a:cs typeface="Arial Narrow"/>
              </a:rPr>
              <a:t>Heizgeräts </a:t>
            </a:r>
            <a:r>
              <a:rPr sz="900" spc="-5" dirty="0">
                <a:solidFill>
                  <a:srgbClr val="231F20"/>
                </a:solidFill>
                <a:latin typeface="Arial Narrow"/>
                <a:cs typeface="Arial Narrow"/>
              </a:rPr>
              <a:t>einstellen </a:t>
            </a:r>
            <a:r>
              <a:rPr sz="900" dirty="0">
                <a:solidFill>
                  <a:srgbClr val="231F20"/>
                </a:solidFill>
                <a:latin typeface="Arial Narrow"/>
                <a:cs typeface="Arial Narrow"/>
              </a:rPr>
              <a:t>(von 1 </a:t>
            </a:r>
            <a:r>
              <a:rPr sz="900" spc="-5" dirty="0">
                <a:solidFill>
                  <a:srgbClr val="231F20"/>
                </a:solidFill>
                <a:latin typeface="Arial Narrow"/>
                <a:cs typeface="Arial Narrow"/>
              </a:rPr>
              <a:t>bis 99 </a:t>
            </a:r>
            <a:r>
              <a:rPr sz="900" dirty="0">
                <a:solidFill>
                  <a:srgbClr val="231F20"/>
                </a:solidFill>
                <a:latin typeface="Arial Narrow"/>
                <a:cs typeface="Arial Narrow"/>
              </a:rPr>
              <a:t>Stunden). Die </a:t>
            </a:r>
            <a:r>
              <a:rPr sz="900" spc="-5" dirty="0">
                <a:solidFill>
                  <a:srgbClr val="231F20"/>
                </a:solidFill>
                <a:latin typeface="Arial Narrow"/>
                <a:cs typeface="Arial Narrow"/>
              </a:rPr>
              <a:t>gewünschte </a:t>
            </a:r>
            <a:r>
              <a:rPr sz="900" dirty="0">
                <a:solidFill>
                  <a:srgbClr val="231F20"/>
                </a:solidFill>
                <a:latin typeface="Arial Narrow"/>
                <a:cs typeface="Arial Narrow"/>
              </a:rPr>
              <a:t>Timer-Einstellung </a:t>
            </a:r>
            <a:r>
              <a:rPr sz="900" spc="-5" dirty="0">
                <a:solidFill>
                  <a:srgbClr val="231F20"/>
                </a:solidFill>
                <a:latin typeface="Arial Narrow"/>
                <a:cs typeface="Arial Narrow"/>
              </a:rPr>
              <a:t>bleibt zur Bestätigung des </a:t>
            </a:r>
            <a:r>
              <a:rPr sz="900" dirty="0">
                <a:solidFill>
                  <a:srgbClr val="231F20"/>
                </a:solidFill>
                <a:latin typeface="Arial Narrow"/>
                <a:cs typeface="Arial Narrow"/>
              </a:rPr>
              <a:t>Wertes 3  Sekunden </a:t>
            </a:r>
            <a:r>
              <a:rPr sz="900" spc="-5" dirty="0">
                <a:solidFill>
                  <a:srgbClr val="231F20"/>
                </a:solidFill>
                <a:latin typeface="Arial Narrow"/>
                <a:cs typeface="Arial Narrow"/>
              </a:rPr>
              <a:t>lang auf dem LED-Display</a:t>
            </a:r>
            <a:r>
              <a:rPr sz="900" spc="-10" dirty="0">
                <a:solidFill>
                  <a:srgbClr val="231F20"/>
                </a:solidFill>
                <a:latin typeface="Arial Narrow"/>
                <a:cs typeface="Arial Narrow"/>
              </a:rPr>
              <a:t> </a:t>
            </a:r>
            <a:r>
              <a:rPr sz="900" spc="-5" dirty="0">
                <a:solidFill>
                  <a:srgbClr val="231F20"/>
                </a:solidFill>
                <a:latin typeface="Arial Narrow"/>
                <a:cs typeface="Arial Narrow"/>
              </a:rPr>
              <a:t>stehen.</a:t>
            </a:r>
            <a:endParaRPr sz="900">
              <a:latin typeface="Arial Narrow"/>
              <a:cs typeface="Arial Narrow"/>
            </a:endParaRPr>
          </a:p>
          <a:p>
            <a:pPr marL="12700">
              <a:lnSpc>
                <a:spcPct val="100000"/>
              </a:lnSpc>
              <a:spcBef>
                <a:spcPts val="420"/>
              </a:spcBef>
            </a:pPr>
            <a:r>
              <a:rPr sz="900" b="1" dirty="0">
                <a:solidFill>
                  <a:srgbClr val="231F20"/>
                </a:solidFill>
                <a:latin typeface="Arial Narrow"/>
                <a:cs typeface="Arial Narrow"/>
              </a:rPr>
              <a:t>Änderung der Timer-Einstellung: </a:t>
            </a:r>
            <a:r>
              <a:rPr sz="900" dirty="0">
                <a:solidFill>
                  <a:srgbClr val="231F20"/>
                </a:solidFill>
                <a:latin typeface="Arial Narrow"/>
                <a:cs typeface="Arial Narrow"/>
              </a:rPr>
              <a:t>Drücken Sie </a:t>
            </a:r>
            <a:r>
              <a:rPr sz="900" spc="-5" dirty="0">
                <a:solidFill>
                  <a:srgbClr val="231F20"/>
                </a:solidFill>
                <a:latin typeface="Arial Narrow"/>
                <a:cs typeface="Arial Narrow"/>
              </a:rPr>
              <a:t>die </a:t>
            </a:r>
            <a:r>
              <a:rPr sz="900" dirty="0">
                <a:solidFill>
                  <a:srgbClr val="231F20"/>
                </a:solidFill>
                <a:latin typeface="Arial Narrow"/>
                <a:cs typeface="Arial Narrow"/>
              </a:rPr>
              <a:t>Timer-Taste </a:t>
            </a:r>
            <a:r>
              <a:rPr sz="900" spc="-5" dirty="0">
                <a:solidFill>
                  <a:srgbClr val="231F20"/>
                </a:solidFill>
                <a:latin typeface="Arial Narrow"/>
                <a:cs typeface="Arial Narrow"/>
              </a:rPr>
              <a:t>erneut und verwenden </a:t>
            </a:r>
            <a:r>
              <a:rPr sz="900" dirty="0">
                <a:solidFill>
                  <a:srgbClr val="231F20"/>
                </a:solidFill>
                <a:latin typeface="Arial Narrow"/>
                <a:cs typeface="Arial Narrow"/>
              </a:rPr>
              <a:t>Sie </a:t>
            </a:r>
            <a:r>
              <a:rPr sz="900" spc="-5" dirty="0">
                <a:solidFill>
                  <a:srgbClr val="231F20"/>
                </a:solidFill>
                <a:latin typeface="Arial Narrow"/>
                <a:cs typeface="Arial Narrow"/>
              </a:rPr>
              <a:t>die </a:t>
            </a:r>
            <a:r>
              <a:rPr sz="900" dirty="0">
                <a:solidFill>
                  <a:srgbClr val="231F20"/>
                </a:solidFill>
                <a:latin typeface="Arial Narrow"/>
                <a:cs typeface="Arial Narrow"/>
              </a:rPr>
              <a:t>UP- </a:t>
            </a:r>
            <a:r>
              <a:rPr sz="900" spc="-5" dirty="0">
                <a:solidFill>
                  <a:srgbClr val="231F20"/>
                </a:solidFill>
                <a:latin typeface="Arial Narrow"/>
                <a:cs typeface="Arial Narrow"/>
              </a:rPr>
              <a:t>oder </a:t>
            </a:r>
            <a:r>
              <a:rPr sz="900" dirty="0">
                <a:solidFill>
                  <a:srgbClr val="231F20"/>
                </a:solidFill>
                <a:latin typeface="Arial Narrow"/>
                <a:cs typeface="Arial Narrow"/>
              </a:rPr>
              <a:t>DOWN-Taste </a:t>
            </a:r>
            <a:r>
              <a:rPr sz="900" spc="-5" dirty="0">
                <a:solidFill>
                  <a:srgbClr val="231F20"/>
                </a:solidFill>
                <a:latin typeface="Arial Narrow"/>
                <a:cs typeface="Arial Narrow"/>
              </a:rPr>
              <a:t>zur</a:t>
            </a:r>
            <a:r>
              <a:rPr sz="900" spc="-40" dirty="0">
                <a:solidFill>
                  <a:srgbClr val="231F20"/>
                </a:solidFill>
                <a:latin typeface="Arial Narrow"/>
                <a:cs typeface="Arial Narrow"/>
              </a:rPr>
              <a:t> </a:t>
            </a:r>
            <a:r>
              <a:rPr sz="900" dirty="0">
                <a:solidFill>
                  <a:srgbClr val="231F20"/>
                </a:solidFill>
                <a:latin typeface="Arial Narrow"/>
                <a:cs typeface="Arial Narrow"/>
              </a:rPr>
              <a:t>Einstellung.</a:t>
            </a:r>
            <a:endParaRPr sz="900">
              <a:latin typeface="Arial Narrow"/>
              <a:cs typeface="Arial Narrow"/>
            </a:endParaRPr>
          </a:p>
          <a:p>
            <a:pPr marL="12700">
              <a:lnSpc>
                <a:spcPct val="100000"/>
              </a:lnSpc>
              <a:spcBef>
                <a:spcPts val="420"/>
              </a:spcBef>
            </a:pPr>
            <a:r>
              <a:rPr sz="900" b="1" dirty="0">
                <a:solidFill>
                  <a:srgbClr val="231F20"/>
                </a:solidFill>
                <a:latin typeface="Arial Narrow"/>
                <a:cs typeface="Arial Narrow"/>
              </a:rPr>
              <a:t>Aufhebung der Einstellung: </a:t>
            </a:r>
            <a:r>
              <a:rPr sz="900" dirty="0">
                <a:solidFill>
                  <a:srgbClr val="231F20"/>
                </a:solidFill>
                <a:latin typeface="Arial Narrow"/>
                <a:cs typeface="Arial Narrow"/>
              </a:rPr>
              <a:t>Drücken Sie </a:t>
            </a:r>
            <a:r>
              <a:rPr sz="900" spc="-5" dirty="0">
                <a:solidFill>
                  <a:srgbClr val="231F20"/>
                </a:solidFill>
                <a:latin typeface="Arial Narrow"/>
                <a:cs typeface="Arial Narrow"/>
              </a:rPr>
              <a:t>die </a:t>
            </a:r>
            <a:r>
              <a:rPr sz="900" dirty="0">
                <a:solidFill>
                  <a:srgbClr val="231F20"/>
                </a:solidFill>
                <a:latin typeface="Arial Narrow"/>
                <a:cs typeface="Arial Narrow"/>
              </a:rPr>
              <a:t>TIMER-Taste 3 Sekunden</a:t>
            </a:r>
            <a:r>
              <a:rPr sz="900" spc="-15" dirty="0">
                <a:solidFill>
                  <a:srgbClr val="231F20"/>
                </a:solidFill>
                <a:latin typeface="Arial Narrow"/>
                <a:cs typeface="Arial Narrow"/>
              </a:rPr>
              <a:t> </a:t>
            </a:r>
            <a:r>
              <a:rPr sz="900" spc="-5" dirty="0">
                <a:solidFill>
                  <a:srgbClr val="231F20"/>
                </a:solidFill>
                <a:latin typeface="Arial Narrow"/>
                <a:cs typeface="Arial Narrow"/>
              </a:rPr>
              <a:t>lang.</a:t>
            </a:r>
            <a:endParaRPr sz="900">
              <a:latin typeface="Arial Narrow"/>
              <a:cs typeface="Arial Narrow"/>
            </a:endParaRPr>
          </a:p>
          <a:p>
            <a:pPr marL="12700">
              <a:lnSpc>
                <a:spcPct val="100000"/>
              </a:lnSpc>
              <a:spcBef>
                <a:spcPts val="420"/>
              </a:spcBef>
            </a:pPr>
            <a:r>
              <a:rPr sz="900" b="1" dirty="0">
                <a:solidFill>
                  <a:srgbClr val="231F20"/>
                </a:solidFill>
                <a:latin typeface="Arial Narrow"/>
                <a:cs typeface="Arial Narrow"/>
              </a:rPr>
              <a:t>HINWEIS: </a:t>
            </a:r>
            <a:r>
              <a:rPr sz="900" dirty="0">
                <a:solidFill>
                  <a:srgbClr val="231F20"/>
                </a:solidFill>
                <a:latin typeface="Arial Narrow"/>
                <a:cs typeface="Arial Narrow"/>
              </a:rPr>
              <a:t>Durch Aktivieren </a:t>
            </a:r>
            <a:r>
              <a:rPr sz="900" spc="-5" dirty="0">
                <a:solidFill>
                  <a:srgbClr val="231F20"/>
                </a:solidFill>
                <a:latin typeface="Arial Narrow"/>
                <a:cs typeface="Arial Narrow"/>
              </a:rPr>
              <a:t>des Heizsystems oder </a:t>
            </a:r>
            <a:r>
              <a:rPr sz="900" dirty="0">
                <a:solidFill>
                  <a:srgbClr val="231F20"/>
                </a:solidFill>
                <a:latin typeface="Arial Narrow"/>
                <a:cs typeface="Arial Narrow"/>
              </a:rPr>
              <a:t>Neustart </a:t>
            </a:r>
            <a:r>
              <a:rPr sz="900" spc="-5" dirty="0">
                <a:solidFill>
                  <a:srgbClr val="231F20"/>
                </a:solidFill>
                <a:latin typeface="Arial Narrow"/>
                <a:cs typeface="Arial Narrow"/>
              </a:rPr>
              <a:t>des </a:t>
            </a:r>
            <a:r>
              <a:rPr sz="900" dirty="0">
                <a:solidFill>
                  <a:srgbClr val="231F20"/>
                </a:solidFill>
                <a:latin typeface="Arial Narrow"/>
                <a:cs typeface="Arial Narrow"/>
              </a:rPr>
              <a:t>Whirlpools wird </a:t>
            </a:r>
            <a:r>
              <a:rPr sz="900" spc="-5" dirty="0">
                <a:solidFill>
                  <a:srgbClr val="231F20"/>
                </a:solidFill>
                <a:latin typeface="Arial Narrow"/>
                <a:cs typeface="Arial Narrow"/>
              </a:rPr>
              <a:t>die </a:t>
            </a:r>
            <a:r>
              <a:rPr sz="900" dirty="0">
                <a:solidFill>
                  <a:srgbClr val="231F20"/>
                </a:solidFill>
                <a:latin typeface="Arial Narrow"/>
                <a:cs typeface="Arial Narrow"/>
              </a:rPr>
              <a:t>Timer-Einstellung</a:t>
            </a:r>
            <a:r>
              <a:rPr sz="900" spc="-10" dirty="0">
                <a:solidFill>
                  <a:srgbClr val="231F20"/>
                </a:solidFill>
                <a:latin typeface="Arial Narrow"/>
                <a:cs typeface="Arial Narrow"/>
              </a:rPr>
              <a:t> </a:t>
            </a:r>
            <a:r>
              <a:rPr sz="900" dirty="0">
                <a:solidFill>
                  <a:srgbClr val="231F20"/>
                </a:solidFill>
                <a:latin typeface="Arial Narrow"/>
                <a:cs typeface="Arial Narrow"/>
              </a:rPr>
              <a:t>aufgehoben.</a:t>
            </a:r>
            <a:endParaRPr sz="900">
              <a:latin typeface="Arial Narrow"/>
              <a:cs typeface="Arial Narrow"/>
            </a:endParaRPr>
          </a:p>
          <a:p>
            <a:pPr>
              <a:lnSpc>
                <a:spcPct val="100000"/>
              </a:lnSpc>
              <a:spcBef>
                <a:spcPts val="35"/>
              </a:spcBef>
            </a:pPr>
            <a:endParaRPr sz="1200">
              <a:latin typeface="Times New Roman"/>
              <a:cs typeface="Times New Roman"/>
            </a:endParaRPr>
          </a:p>
          <a:p>
            <a:pPr marL="12700">
              <a:lnSpc>
                <a:spcPct val="100000"/>
              </a:lnSpc>
              <a:spcBef>
                <a:spcPts val="5"/>
              </a:spcBef>
            </a:pPr>
            <a:r>
              <a:rPr sz="1000" b="1" dirty="0">
                <a:solidFill>
                  <a:srgbClr val="231F20"/>
                </a:solidFill>
                <a:latin typeface="Arial Narrow"/>
                <a:cs typeface="Arial Narrow"/>
              </a:rPr>
              <a:t>UVC-DESINFEKTION</a:t>
            </a:r>
            <a:endParaRPr sz="1000">
              <a:latin typeface="Arial Narrow"/>
              <a:cs typeface="Arial Narrow"/>
            </a:endParaRPr>
          </a:p>
          <a:p>
            <a:pPr marL="12700" marR="276225">
              <a:lnSpc>
                <a:spcPct val="111100"/>
              </a:lnSpc>
              <a:spcBef>
                <a:spcPts val="280"/>
              </a:spcBef>
              <a:tabLst>
                <a:tab pos="934719" algn="l"/>
              </a:tabLst>
            </a:pPr>
            <a:r>
              <a:rPr sz="900" dirty="0">
                <a:solidFill>
                  <a:srgbClr val="231F20"/>
                </a:solidFill>
                <a:latin typeface="Arial Narrow"/>
                <a:cs typeface="Arial Narrow"/>
              </a:rPr>
              <a:t>Drücken Sie </a:t>
            </a:r>
            <a:r>
              <a:rPr sz="900" spc="-5" dirty="0">
                <a:solidFill>
                  <a:srgbClr val="231F20"/>
                </a:solidFill>
                <a:latin typeface="Arial Narrow"/>
                <a:cs typeface="Arial Narrow"/>
              </a:rPr>
              <a:t>die	</a:t>
            </a:r>
            <a:r>
              <a:rPr sz="900" b="1" spc="-5" dirty="0">
                <a:solidFill>
                  <a:srgbClr val="231F20"/>
                </a:solidFill>
                <a:latin typeface="Arial Narrow"/>
                <a:cs typeface="Arial Narrow"/>
              </a:rPr>
              <a:t>UVC</a:t>
            </a:r>
            <a:r>
              <a:rPr sz="900" spc="-5" dirty="0">
                <a:solidFill>
                  <a:srgbClr val="231F20"/>
                </a:solidFill>
                <a:latin typeface="Arial Narrow"/>
                <a:cs typeface="Arial Narrow"/>
              </a:rPr>
              <a:t>-Taste, um das UVC-Reinigungssystem </a:t>
            </a:r>
            <a:r>
              <a:rPr sz="900" dirty="0">
                <a:solidFill>
                  <a:srgbClr val="231F20"/>
                </a:solidFill>
                <a:latin typeface="Arial Narrow"/>
                <a:cs typeface="Arial Narrow"/>
              </a:rPr>
              <a:t>ein-/auszuschalten. Das </a:t>
            </a:r>
            <a:r>
              <a:rPr sz="900" spc="-5" dirty="0">
                <a:solidFill>
                  <a:srgbClr val="231F20"/>
                </a:solidFill>
                <a:latin typeface="Arial Narrow"/>
                <a:cs typeface="Arial Narrow"/>
              </a:rPr>
              <a:t>auf dem LED-Display angezeigte UVC-Symbol  bedeutet, dass das UVC-Reinigungssystem aktiviert ist.</a:t>
            </a:r>
            <a:endParaRPr sz="900">
              <a:latin typeface="Arial Narrow"/>
              <a:cs typeface="Arial Narrow"/>
            </a:endParaRPr>
          </a:p>
          <a:p>
            <a:pPr>
              <a:lnSpc>
                <a:spcPct val="100000"/>
              </a:lnSpc>
              <a:spcBef>
                <a:spcPts val="35"/>
              </a:spcBef>
            </a:pPr>
            <a:endParaRPr sz="1200">
              <a:latin typeface="Times New Roman"/>
              <a:cs typeface="Times New Roman"/>
            </a:endParaRPr>
          </a:p>
          <a:p>
            <a:pPr marL="12700">
              <a:lnSpc>
                <a:spcPct val="100000"/>
              </a:lnSpc>
              <a:spcBef>
                <a:spcPts val="5"/>
              </a:spcBef>
            </a:pPr>
            <a:r>
              <a:rPr sz="1000" b="1" spc="-5" dirty="0">
                <a:solidFill>
                  <a:srgbClr val="231F20"/>
                </a:solidFill>
                <a:latin typeface="Arial Narrow"/>
                <a:cs typeface="Arial Narrow"/>
              </a:rPr>
              <a:t>Ozon</a:t>
            </a:r>
            <a:endParaRPr sz="1000">
              <a:latin typeface="Arial Narrow"/>
              <a:cs typeface="Arial Narrow"/>
            </a:endParaRPr>
          </a:p>
          <a:p>
            <a:pPr marL="12700" marR="5080">
              <a:lnSpc>
                <a:spcPct val="111100"/>
              </a:lnSpc>
              <a:spcBef>
                <a:spcPts val="280"/>
              </a:spcBef>
              <a:tabLst>
                <a:tab pos="960755" algn="l"/>
              </a:tabLst>
            </a:pPr>
            <a:r>
              <a:rPr sz="900" dirty="0">
                <a:solidFill>
                  <a:srgbClr val="231F20"/>
                </a:solidFill>
                <a:latin typeface="Arial Narrow"/>
                <a:cs typeface="Arial Narrow"/>
              </a:rPr>
              <a:t>Drücken Sie </a:t>
            </a:r>
            <a:r>
              <a:rPr sz="900" spc="-5" dirty="0">
                <a:solidFill>
                  <a:srgbClr val="231F20"/>
                </a:solidFill>
                <a:latin typeface="Arial Narrow"/>
                <a:cs typeface="Arial Narrow"/>
              </a:rPr>
              <a:t>die	</a:t>
            </a:r>
            <a:r>
              <a:rPr sz="900" b="1" spc="-5" dirty="0">
                <a:solidFill>
                  <a:srgbClr val="231F20"/>
                </a:solidFill>
                <a:latin typeface="Arial Narrow"/>
                <a:cs typeface="Arial Narrow"/>
              </a:rPr>
              <a:t>OZONE</a:t>
            </a:r>
            <a:r>
              <a:rPr sz="900" spc="-5" dirty="0">
                <a:solidFill>
                  <a:srgbClr val="231F20"/>
                </a:solidFill>
                <a:latin typeface="Arial Narrow"/>
                <a:cs typeface="Arial Narrow"/>
              </a:rPr>
              <a:t>-Taste, um die </a:t>
            </a:r>
            <a:r>
              <a:rPr sz="900" dirty="0">
                <a:solidFill>
                  <a:srgbClr val="231F20"/>
                </a:solidFill>
                <a:latin typeface="Arial Narrow"/>
                <a:cs typeface="Arial Narrow"/>
              </a:rPr>
              <a:t>Funktion ein-/auszuschalten. Das </a:t>
            </a:r>
            <a:r>
              <a:rPr sz="900" spc="-5" dirty="0">
                <a:solidFill>
                  <a:srgbClr val="231F20"/>
                </a:solidFill>
                <a:latin typeface="Arial Narrow"/>
                <a:cs typeface="Arial Narrow"/>
              </a:rPr>
              <a:t>auf dem LED-Display angezeigte Ozonsymbol bedeutet, dass die  </a:t>
            </a:r>
            <a:r>
              <a:rPr sz="900" dirty="0">
                <a:solidFill>
                  <a:srgbClr val="231F20"/>
                </a:solidFill>
                <a:latin typeface="Arial Narrow"/>
                <a:cs typeface="Arial Narrow"/>
              </a:rPr>
              <a:t>Funktion </a:t>
            </a:r>
            <a:r>
              <a:rPr sz="900" spc="-5" dirty="0">
                <a:solidFill>
                  <a:srgbClr val="231F20"/>
                </a:solidFill>
                <a:latin typeface="Arial Narrow"/>
                <a:cs typeface="Arial Narrow"/>
              </a:rPr>
              <a:t>aktiviert ist. </a:t>
            </a:r>
            <a:r>
              <a:rPr sz="900" dirty="0">
                <a:solidFill>
                  <a:srgbClr val="231F20"/>
                </a:solidFill>
                <a:latin typeface="Arial Narrow"/>
                <a:cs typeface="Arial Narrow"/>
              </a:rPr>
              <a:t>Der </a:t>
            </a:r>
            <a:r>
              <a:rPr sz="900" spc="-5" dirty="0">
                <a:solidFill>
                  <a:srgbClr val="231F20"/>
                </a:solidFill>
                <a:latin typeface="Arial Narrow"/>
                <a:cs typeface="Arial Narrow"/>
              </a:rPr>
              <a:t>Ozonator schaltet sich nach </a:t>
            </a:r>
            <a:r>
              <a:rPr sz="900" dirty="0">
                <a:solidFill>
                  <a:srgbClr val="231F20"/>
                </a:solidFill>
                <a:latin typeface="Arial Narrow"/>
                <a:cs typeface="Arial Narrow"/>
              </a:rPr>
              <a:t>2 Stunden Betriebsdauer </a:t>
            </a:r>
            <a:r>
              <a:rPr sz="900" spc="-5" dirty="0">
                <a:solidFill>
                  <a:srgbClr val="231F20"/>
                </a:solidFill>
                <a:latin typeface="Arial Narrow"/>
                <a:cs typeface="Arial Narrow"/>
              </a:rPr>
              <a:t>automatisch</a:t>
            </a:r>
            <a:r>
              <a:rPr sz="900" spc="-20" dirty="0">
                <a:solidFill>
                  <a:srgbClr val="231F20"/>
                </a:solidFill>
                <a:latin typeface="Arial Narrow"/>
                <a:cs typeface="Arial Narrow"/>
              </a:rPr>
              <a:t> </a:t>
            </a:r>
            <a:r>
              <a:rPr sz="900" spc="-5" dirty="0">
                <a:solidFill>
                  <a:srgbClr val="231F20"/>
                </a:solidFill>
                <a:latin typeface="Arial Narrow"/>
                <a:cs typeface="Arial Narrow"/>
              </a:rPr>
              <a:t>ab.</a:t>
            </a:r>
            <a:endParaRPr sz="900">
              <a:latin typeface="Arial Narrow"/>
              <a:cs typeface="Arial Narrow"/>
            </a:endParaRPr>
          </a:p>
          <a:p>
            <a:pPr marL="12700" marR="119380">
              <a:lnSpc>
                <a:spcPct val="111100"/>
              </a:lnSpc>
              <a:spcBef>
                <a:spcPts val="300"/>
              </a:spcBef>
            </a:pPr>
            <a:r>
              <a:rPr sz="900" dirty="0">
                <a:solidFill>
                  <a:srgbClr val="231F20"/>
                </a:solidFill>
                <a:latin typeface="Arial Narrow"/>
                <a:cs typeface="Arial Narrow"/>
              </a:rPr>
              <a:t>HINWEIS: Zu Ihrer </a:t>
            </a:r>
            <a:r>
              <a:rPr sz="900" spc="-5" dirty="0">
                <a:solidFill>
                  <a:srgbClr val="231F20"/>
                </a:solidFill>
                <a:latin typeface="Arial Narrow"/>
                <a:cs typeface="Arial Narrow"/>
              </a:rPr>
              <a:t>eigenen </a:t>
            </a:r>
            <a:r>
              <a:rPr sz="900" dirty="0">
                <a:solidFill>
                  <a:srgbClr val="231F20"/>
                </a:solidFill>
                <a:latin typeface="Arial Narrow"/>
                <a:cs typeface="Arial Narrow"/>
              </a:rPr>
              <a:t>Sicherheit </a:t>
            </a:r>
            <a:r>
              <a:rPr sz="900" spc="-5" dirty="0">
                <a:solidFill>
                  <a:srgbClr val="231F20"/>
                </a:solidFill>
                <a:latin typeface="Arial Narrow"/>
                <a:cs typeface="Arial Narrow"/>
              </a:rPr>
              <a:t>sollten </a:t>
            </a:r>
            <a:r>
              <a:rPr sz="900" dirty="0">
                <a:solidFill>
                  <a:srgbClr val="231F20"/>
                </a:solidFill>
                <a:latin typeface="Arial Narrow"/>
                <a:cs typeface="Arial Narrow"/>
              </a:rPr>
              <a:t>Sie </a:t>
            </a:r>
            <a:r>
              <a:rPr sz="900" spc="-5" dirty="0">
                <a:solidFill>
                  <a:srgbClr val="231F20"/>
                </a:solidFill>
                <a:latin typeface="Arial Narrow"/>
                <a:cs typeface="Arial Narrow"/>
              </a:rPr>
              <a:t>nicht im </a:t>
            </a:r>
            <a:r>
              <a:rPr sz="900" dirty="0">
                <a:solidFill>
                  <a:srgbClr val="231F20"/>
                </a:solidFill>
                <a:latin typeface="Arial Narrow"/>
                <a:cs typeface="Arial Narrow"/>
              </a:rPr>
              <a:t>Whirlpool </a:t>
            </a:r>
            <a:r>
              <a:rPr sz="900" spc="-5" dirty="0">
                <a:solidFill>
                  <a:srgbClr val="231F20"/>
                </a:solidFill>
                <a:latin typeface="Arial Narrow"/>
                <a:cs typeface="Arial Narrow"/>
              </a:rPr>
              <a:t>baden, </a:t>
            </a:r>
            <a:r>
              <a:rPr sz="900" dirty="0">
                <a:solidFill>
                  <a:srgbClr val="231F20"/>
                </a:solidFill>
                <a:latin typeface="Arial Narrow"/>
                <a:cs typeface="Arial Narrow"/>
              </a:rPr>
              <a:t>wenn </a:t>
            </a:r>
            <a:r>
              <a:rPr sz="900" spc="-5" dirty="0">
                <a:solidFill>
                  <a:srgbClr val="231F20"/>
                </a:solidFill>
                <a:latin typeface="Arial Narrow"/>
                <a:cs typeface="Arial Narrow"/>
              </a:rPr>
              <a:t>die </a:t>
            </a:r>
            <a:r>
              <a:rPr sz="900" b="1" spc="-5" dirty="0">
                <a:solidFill>
                  <a:srgbClr val="231F20"/>
                </a:solidFill>
                <a:latin typeface="Arial Narrow"/>
                <a:cs typeface="Arial Narrow"/>
              </a:rPr>
              <a:t>OZONE</a:t>
            </a:r>
            <a:r>
              <a:rPr sz="900" spc="-5" dirty="0">
                <a:solidFill>
                  <a:srgbClr val="231F20"/>
                </a:solidFill>
                <a:latin typeface="Arial Narrow"/>
                <a:cs typeface="Arial Narrow"/>
              </a:rPr>
              <a:t>-Funktion </a:t>
            </a:r>
            <a:r>
              <a:rPr sz="900" dirty="0">
                <a:solidFill>
                  <a:srgbClr val="231F20"/>
                </a:solidFill>
                <a:latin typeface="Arial Narrow"/>
                <a:cs typeface="Arial Narrow"/>
              </a:rPr>
              <a:t>eingeschaltet </a:t>
            </a:r>
            <a:r>
              <a:rPr sz="900" spc="-5" dirty="0">
                <a:solidFill>
                  <a:srgbClr val="231F20"/>
                </a:solidFill>
                <a:latin typeface="Arial Narrow"/>
                <a:cs typeface="Arial Narrow"/>
              </a:rPr>
              <a:t>ist. </a:t>
            </a:r>
            <a:r>
              <a:rPr sz="900" dirty="0">
                <a:solidFill>
                  <a:srgbClr val="231F20"/>
                </a:solidFill>
                <a:latin typeface="Arial Narrow"/>
                <a:cs typeface="Arial Narrow"/>
              </a:rPr>
              <a:t>Die </a:t>
            </a:r>
            <a:r>
              <a:rPr sz="900" b="1" spc="-5" dirty="0">
                <a:solidFill>
                  <a:srgbClr val="231F20"/>
                </a:solidFill>
                <a:latin typeface="Arial Narrow"/>
                <a:cs typeface="Arial Narrow"/>
              </a:rPr>
              <a:t>OZONE</a:t>
            </a:r>
            <a:r>
              <a:rPr sz="900" spc="-5" dirty="0">
                <a:solidFill>
                  <a:srgbClr val="231F20"/>
                </a:solidFill>
                <a:latin typeface="Arial Narrow"/>
                <a:cs typeface="Arial Narrow"/>
              </a:rPr>
              <a:t>-Funktion  kann nicht </a:t>
            </a:r>
            <a:r>
              <a:rPr sz="900" dirty="0">
                <a:solidFill>
                  <a:srgbClr val="231F20"/>
                </a:solidFill>
                <a:latin typeface="Arial Narrow"/>
                <a:cs typeface="Arial Narrow"/>
              </a:rPr>
              <a:t>eingeschaltet werden, wenn </a:t>
            </a:r>
            <a:r>
              <a:rPr sz="900" spc="-5" dirty="0">
                <a:solidFill>
                  <a:srgbClr val="231F20"/>
                </a:solidFill>
                <a:latin typeface="Arial Narrow"/>
                <a:cs typeface="Arial Narrow"/>
              </a:rPr>
              <a:t>die JET- oder BUBBLE-Funktion </a:t>
            </a:r>
            <a:r>
              <a:rPr sz="900" dirty="0">
                <a:solidFill>
                  <a:srgbClr val="231F20"/>
                </a:solidFill>
                <a:latin typeface="Arial Narrow"/>
                <a:cs typeface="Arial Narrow"/>
              </a:rPr>
              <a:t>eingeschaltet</a:t>
            </a:r>
            <a:r>
              <a:rPr sz="900" spc="-10" dirty="0">
                <a:solidFill>
                  <a:srgbClr val="231F20"/>
                </a:solidFill>
                <a:latin typeface="Arial Narrow"/>
                <a:cs typeface="Arial Narrow"/>
              </a:rPr>
              <a:t> </a:t>
            </a:r>
            <a:r>
              <a:rPr sz="900" spc="-5" dirty="0">
                <a:solidFill>
                  <a:srgbClr val="231F20"/>
                </a:solidFill>
                <a:latin typeface="Arial Narrow"/>
                <a:cs typeface="Arial Narrow"/>
              </a:rPr>
              <a:t>ist.</a:t>
            </a:r>
            <a:endParaRPr sz="900">
              <a:latin typeface="Arial Narrow"/>
              <a:cs typeface="Arial Narrow"/>
            </a:endParaRPr>
          </a:p>
        </p:txBody>
      </p:sp>
      <p:sp>
        <p:nvSpPr>
          <p:cNvPr id="9" name="object 9"/>
          <p:cNvSpPr txBox="1"/>
          <p:nvPr/>
        </p:nvSpPr>
        <p:spPr>
          <a:xfrm>
            <a:off x="977478" y="5916290"/>
            <a:ext cx="1153795" cy="177800"/>
          </a:xfrm>
          <a:prstGeom prst="rect">
            <a:avLst/>
          </a:prstGeom>
        </p:spPr>
        <p:txBody>
          <a:bodyPr vert="horz" wrap="square" lIns="0" tIns="12700" rIns="0" bIns="0" rtlCol="0">
            <a:spAutoFit/>
          </a:bodyPr>
          <a:lstStyle/>
          <a:p>
            <a:pPr marL="12700">
              <a:lnSpc>
                <a:spcPct val="100000"/>
              </a:lnSpc>
              <a:spcBef>
                <a:spcPts val="100"/>
              </a:spcBef>
            </a:pPr>
            <a:r>
              <a:rPr sz="1000" b="1" dirty="0">
                <a:solidFill>
                  <a:srgbClr val="231F20"/>
                </a:solidFill>
                <a:latin typeface="Arial Narrow"/>
                <a:cs typeface="Arial Narrow"/>
              </a:rPr>
              <a:t>SICHERHEITSSPERRE</a:t>
            </a:r>
            <a:endParaRPr sz="1000">
              <a:latin typeface="Arial Narrow"/>
              <a:cs typeface="Arial Narrow"/>
            </a:endParaRPr>
          </a:p>
        </p:txBody>
      </p:sp>
      <p:sp>
        <p:nvSpPr>
          <p:cNvPr id="10" name="object 10"/>
          <p:cNvSpPr txBox="1"/>
          <p:nvPr/>
        </p:nvSpPr>
        <p:spPr>
          <a:xfrm>
            <a:off x="977478" y="6310028"/>
            <a:ext cx="4663440" cy="162560"/>
          </a:xfrm>
          <a:prstGeom prst="rect">
            <a:avLst/>
          </a:prstGeom>
        </p:spPr>
        <p:txBody>
          <a:bodyPr vert="horz" wrap="square" lIns="0" tIns="12700" rIns="0" bIns="0" rtlCol="0">
            <a:spAutoFit/>
          </a:bodyPr>
          <a:lstStyle/>
          <a:p>
            <a:pPr marL="12700">
              <a:lnSpc>
                <a:spcPct val="100000"/>
              </a:lnSpc>
              <a:spcBef>
                <a:spcPts val="100"/>
              </a:spcBef>
            </a:pPr>
            <a:r>
              <a:rPr sz="900" dirty="0">
                <a:solidFill>
                  <a:srgbClr val="231F20"/>
                </a:solidFill>
                <a:latin typeface="Arial Narrow"/>
                <a:cs typeface="Arial Narrow"/>
              </a:rPr>
              <a:t>Sicherheitssperre wird </a:t>
            </a:r>
            <a:r>
              <a:rPr sz="900" spc="-5" dirty="0">
                <a:solidFill>
                  <a:srgbClr val="231F20"/>
                </a:solidFill>
                <a:latin typeface="Arial Narrow"/>
                <a:cs typeface="Arial Narrow"/>
              </a:rPr>
              <a:t>die </a:t>
            </a:r>
            <a:r>
              <a:rPr sz="900" dirty="0">
                <a:solidFill>
                  <a:srgbClr val="231F20"/>
                </a:solidFill>
                <a:latin typeface="Arial Narrow"/>
                <a:cs typeface="Arial Narrow"/>
              </a:rPr>
              <a:t>Fernbedienung </a:t>
            </a:r>
            <a:r>
              <a:rPr sz="900" spc="-5" dirty="0">
                <a:solidFill>
                  <a:srgbClr val="231F20"/>
                </a:solidFill>
                <a:latin typeface="Arial Narrow"/>
                <a:cs typeface="Arial Narrow"/>
              </a:rPr>
              <a:t>deaktiviert und der </a:t>
            </a:r>
            <a:r>
              <a:rPr sz="900" dirty="0">
                <a:solidFill>
                  <a:srgbClr val="231F20"/>
                </a:solidFill>
                <a:latin typeface="Arial Narrow"/>
                <a:cs typeface="Arial Narrow"/>
              </a:rPr>
              <a:t>Whirlpool </a:t>
            </a:r>
            <a:r>
              <a:rPr sz="900" spc="-5" dirty="0">
                <a:solidFill>
                  <a:srgbClr val="231F20"/>
                </a:solidFill>
                <a:latin typeface="Arial Narrow"/>
                <a:cs typeface="Arial Narrow"/>
              </a:rPr>
              <a:t>behält alle vorherigen </a:t>
            </a:r>
            <a:r>
              <a:rPr sz="900" dirty="0">
                <a:solidFill>
                  <a:srgbClr val="231F20"/>
                </a:solidFill>
                <a:latin typeface="Arial Narrow"/>
                <a:cs typeface="Arial Narrow"/>
              </a:rPr>
              <a:t>Einstellungen</a:t>
            </a:r>
            <a:r>
              <a:rPr sz="900" spc="-60" dirty="0">
                <a:solidFill>
                  <a:srgbClr val="231F20"/>
                </a:solidFill>
                <a:latin typeface="Arial Narrow"/>
                <a:cs typeface="Arial Narrow"/>
              </a:rPr>
              <a:t> </a:t>
            </a:r>
            <a:r>
              <a:rPr sz="900" dirty="0">
                <a:solidFill>
                  <a:srgbClr val="231F20"/>
                </a:solidFill>
                <a:latin typeface="Arial Narrow"/>
                <a:cs typeface="Arial Narrow"/>
              </a:rPr>
              <a:t>bei.</a:t>
            </a:r>
            <a:endParaRPr sz="900">
              <a:latin typeface="Arial Narrow"/>
              <a:cs typeface="Arial Narrow"/>
            </a:endParaRPr>
          </a:p>
        </p:txBody>
      </p:sp>
      <p:sp>
        <p:nvSpPr>
          <p:cNvPr id="11" name="object 11"/>
          <p:cNvSpPr/>
          <p:nvPr/>
        </p:nvSpPr>
        <p:spPr>
          <a:xfrm>
            <a:off x="542667" y="587459"/>
            <a:ext cx="286385" cy="287655"/>
          </a:xfrm>
          <a:custGeom>
            <a:avLst/>
            <a:gdLst/>
            <a:ahLst/>
            <a:cxnLst/>
            <a:rect l="l" t="t" r="r" b="b"/>
            <a:pathLst>
              <a:path w="286384" h="287655">
                <a:moveTo>
                  <a:pt x="283291" y="105130"/>
                </a:moveTo>
                <a:lnTo>
                  <a:pt x="272229" y="67233"/>
                </a:lnTo>
                <a:lnTo>
                  <a:pt x="245800" y="31686"/>
                </a:lnTo>
                <a:lnTo>
                  <a:pt x="209224" y="9931"/>
                </a:lnTo>
                <a:lnTo>
                  <a:pt x="170555" y="1403"/>
                </a:lnTo>
                <a:lnTo>
                  <a:pt x="143121" y="0"/>
                </a:lnTo>
                <a:lnTo>
                  <a:pt x="133957" y="142"/>
                </a:lnTo>
                <a:lnTo>
                  <a:pt x="94594" y="4762"/>
                </a:lnTo>
                <a:lnTo>
                  <a:pt x="88714" y="6350"/>
                </a:lnTo>
                <a:lnTo>
                  <a:pt x="82821" y="7937"/>
                </a:lnTo>
                <a:lnTo>
                  <a:pt x="47579" y="25918"/>
                </a:lnTo>
                <a:lnTo>
                  <a:pt x="17785" y="60299"/>
                </a:lnTo>
                <a:lnTo>
                  <a:pt x="9225" y="79959"/>
                </a:lnTo>
                <a:lnTo>
                  <a:pt x="6901" y="86753"/>
                </a:lnTo>
                <a:lnTo>
                  <a:pt x="906" y="122047"/>
                </a:lnTo>
                <a:lnTo>
                  <a:pt x="297" y="129184"/>
                </a:lnTo>
                <a:lnTo>
                  <a:pt x="119" y="136347"/>
                </a:lnTo>
                <a:lnTo>
                  <a:pt x="119" y="143484"/>
                </a:lnTo>
                <a:lnTo>
                  <a:pt x="0" y="150744"/>
                </a:lnTo>
                <a:lnTo>
                  <a:pt x="5373" y="193901"/>
                </a:lnTo>
                <a:lnTo>
                  <a:pt x="22223" y="233929"/>
                </a:lnTo>
                <a:lnTo>
                  <a:pt x="52730" y="264659"/>
                </a:lnTo>
                <a:lnTo>
                  <a:pt x="92702" y="281670"/>
                </a:lnTo>
                <a:lnTo>
                  <a:pt x="135856" y="287105"/>
                </a:lnTo>
                <a:lnTo>
                  <a:pt x="143121" y="286956"/>
                </a:lnTo>
                <a:lnTo>
                  <a:pt x="150366" y="287105"/>
                </a:lnTo>
                <a:lnTo>
                  <a:pt x="193537" y="281670"/>
                </a:lnTo>
                <a:lnTo>
                  <a:pt x="233503" y="264659"/>
                </a:lnTo>
                <a:lnTo>
                  <a:pt x="264035" y="233954"/>
                </a:lnTo>
                <a:lnTo>
                  <a:pt x="280855" y="193911"/>
                </a:lnTo>
                <a:lnTo>
                  <a:pt x="286243" y="150744"/>
                </a:lnTo>
                <a:lnTo>
                  <a:pt x="286123" y="143484"/>
                </a:lnTo>
                <a:lnTo>
                  <a:pt x="285984" y="133869"/>
                </a:lnTo>
                <a:lnTo>
                  <a:pt x="285497" y="124250"/>
                </a:lnTo>
                <a:lnTo>
                  <a:pt x="284616" y="114659"/>
                </a:lnTo>
                <a:lnTo>
                  <a:pt x="283291" y="105130"/>
                </a:lnTo>
                <a:close/>
              </a:path>
            </a:pathLst>
          </a:custGeom>
          <a:ln w="3594">
            <a:solidFill>
              <a:srgbClr val="050100"/>
            </a:solidFill>
          </a:ln>
        </p:spPr>
        <p:txBody>
          <a:bodyPr wrap="square" lIns="0" tIns="0" rIns="0" bIns="0" rtlCol="0"/>
          <a:lstStyle/>
          <a:p>
            <a:endParaRPr/>
          </a:p>
        </p:txBody>
      </p:sp>
      <p:sp>
        <p:nvSpPr>
          <p:cNvPr id="12" name="object 12"/>
          <p:cNvSpPr txBox="1"/>
          <p:nvPr/>
        </p:nvSpPr>
        <p:spPr>
          <a:xfrm>
            <a:off x="620737" y="757881"/>
            <a:ext cx="142240" cy="73660"/>
          </a:xfrm>
          <a:prstGeom prst="rect">
            <a:avLst/>
          </a:prstGeom>
        </p:spPr>
        <p:txBody>
          <a:bodyPr vert="horz" wrap="square" lIns="0" tIns="14605" rIns="0" bIns="0" rtlCol="0">
            <a:spAutoFit/>
          </a:bodyPr>
          <a:lstStyle/>
          <a:p>
            <a:pPr marL="12700">
              <a:lnSpc>
                <a:spcPct val="100000"/>
              </a:lnSpc>
              <a:spcBef>
                <a:spcPts val="115"/>
              </a:spcBef>
            </a:pPr>
            <a:r>
              <a:rPr sz="300" b="1" spc="-10" dirty="0">
                <a:solidFill>
                  <a:srgbClr val="231F20"/>
                </a:solidFill>
                <a:latin typeface="Calibri"/>
                <a:cs typeface="Calibri"/>
              </a:rPr>
              <a:t>BUBBLE</a:t>
            </a:r>
            <a:endParaRPr sz="300">
              <a:latin typeface="Calibri"/>
              <a:cs typeface="Calibri"/>
            </a:endParaRPr>
          </a:p>
        </p:txBody>
      </p:sp>
      <p:sp>
        <p:nvSpPr>
          <p:cNvPr id="13" name="object 13"/>
          <p:cNvSpPr/>
          <p:nvPr/>
        </p:nvSpPr>
        <p:spPr>
          <a:xfrm>
            <a:off x="640119" y="650899"/>
            <a:ext cx="91300" cy="105638"/>
          </a:xfrm>
          <a:prstGeom prst="rect">
            <a:avLst/>
          </a:prstGeom>
          <a:blipFill>
            <a:blip r:embed="rId2" cstate="print"/>
            <a:stretch>
              <a:fillRect/>
            </a:stretch>
          </a:blipFill>
        </p:spPr>
        <p:txBody>
          <a:bodyPr wrap="square" lIns="0" tIns="0" rIns="0" bIns="0" rtlCol="0"/>
          <a:lstStyle/>
          <a:p>
            <a:endParaRPr/>
          </a:p>
        </p:txBody>
      </p:sp>
      <p:sp>
        <p:nvSpPr>
          <p:cNvPr id="14" name="object 14"/>
          <p:cNvSpPr/>
          <p:nvPr/>
        </p:nvSpPr>
        <p:spPr>
          <a:xfrm>
            <a:off x="539459" y="2428053"/>
            <a:ext cx="286385" cy="287655"/>
          </a:xfrm>
          <a:custGeom>
            <a:avLst/>
            <a:gdLst/>
            <a:ahLst/>
            <a:cxnLst/>
            <a:rect l="l" t="t" r="r" b="b"/>
            <a:pathLst>
              <a:path w="286384" h="287655">
                <a:moveTo>
                  <a:pt x="283249" y="105143"/>
                </a:moveTo>
                <a:lnTo>
                  <a:pt x="282005" y="97345"/>
                </a:lnTo>
                <a:lnTo>
                  <a:pt x="280151" y="89636"/>
                </a:lnTo>
                <a:lnTo>
                  <a:pt x="277699" y="82080"/>
                </a:lnTo>
                <a:lnTo>
                  <a:pt x="275286" y="74561"/>
                </a:lnTo>
                <a:lnTo>
                  <a:pt x="252445" y="38061"/>
                </a:lnTo>
                <a:lnTo>
                  <a:pt x="214809" y="12331"/>
                </a:lnTo>
                <a:lnTo>
                  <a:pt x="170534" y="1409"/>
                </a:lnTo>
                <a:lnTo>
                  <a:pt x="143130" y="0"/>
                </a:lnTo>
                <a:lnTo>
                  <a:pt x="133971" y="144"/>
                </a:lnTo>
                <a:lnTo>
                  <a:pt x="94591" y="4762"/>
                </a:lnTo>
                <a:lnTo>
                  <a:pt x="55156" y="20772"/>
                </a:lnTo>
                <a:lnTo>
                  <a:pt x="22375" y="52407"/>
                </a:lnTo>
                <a:lnTo>
                  <a:pt x="5119" y="93713"/>
                </a:lnTo>
                <a:lnTo>
                  <a:pt x="903" y="122059"/>
                </a:lnTo>
                <a:lnTo>
                  <a:pt x="331" y="129184"/>
                </a:lnTo>
                <a:lnTo>
                  <a:pt x="103" y="136359"/>
                </a:lnTo>
                <a:lnTo>
                  <a:pt x="103" y="143484"/>
                </a:lnTo>
                <a:lnTo>
                  <a:pt x="0" y="150749"/>
                </a:lnTo>
                <a:lnTo>
                  <a:pt x="5368" y="193913"/>
                </a:lnTo>
                <a:lnTo>
                  <a:pt x="22197" y="233941"/>
                </a:lnTo>
                <a:lnTo>
                  <a:pt x="52742" y="264661"/>
                </a:lnTo>
                <a:lnTo>
                  <a:pt x="92696" y="281677"/>
                </a:lnTo>
                <a:lnTo>
                  <a:pt x="135851" y="287110"/>
                </a:lnTo>
                <a:lnTo>
                  <a:pt x="143130" y="286956"/>
                </a:lnTo>
                <a:lnTo>
                  <a:pt x="150378" y="287110"/>
                </a:lnTo>
                <a:lnTo>
                  <a:pt x="193527" y="281677"/>
                </a:lnTo>
                <a:lnTo>
                  <a:pt x="233493" y="264661"/>
                </a:lnTo>
                <a:lnTo>
                  <a:pt x="264010" y="233966"/>
                </a:lnTo>
                <a:lnTo>
                  <a:pt x="280864" y="193919"/>
                </a:lnTo>
                <a:lnTo>
                  <a:pt x="286211" y="150749"/>
                </a:lnTo>
                <a:lnTo>
                  <a:pt x="286081" y="143484"/>
                </a:lnTo>
                <a:lnTo>
                  <a:pt x="285968" y="133873"/>
                </a:lnTo>
                <a:lnTo>
                  <a:pt x="285485" y="124261"/>
                </a:lnTo>
                <a:lnTo>
                  <a:pt x="284592" y="114675"/>
                </a:lnTo>
                <a:lnTo>
                  <a:pt x="283249" y="105143"/>
                </a:lnTo>
                <a:close/>
              </a:path>
            </a:pathLst>
          </a:custGeom>
          <a:ln w="3594">
            <a:solidFill>
              <a:srgbClr val="050100"/>
            </a:solidFill>
          </a:ln>
        </p:spPr>
        <p:txBody>
          <a:bodyPr wrap="square" lIns="0" tIns="0" rIns="0" bIns="0" rtlCol="0"/>
          <a:lstStyle/>
          <a:p>
            <a:endParaRPr/>
          </a:p>
        </p:txBody>
      </p:sp>
      <p:sp>
        <p:nvSpPr>
          <p:cNvPr id="15" name="object 15"/>
          <p:cNvSpPr txBox="1"/>
          <p:nvPr/>
        </p:nvSpPr>
        <p:spPr>
          <a:xfrm>
            <a:off x="622994" y="2598489"/>
            <a:ext cx="119380" cy="73660"/>
          </a:xfrm>
          <a:prstGeom prst="rect">
            <a:avLst/>
          </a:prstGeom>
        </p:spPr>
        <p:txBody>
          <a:bodyPr vert="horz" wrap="square" lIns="0" tIns="14605" rIns="0" bIns="0" rtlCol="0">
            <a:spAutoFit/>
          </a:bodyPr>
          <a:lstStyle/>
          <a:p>
            <a:pPr marL="12700">
              <a:lnSpc>
                <a:spcPct val="100000"/>
              </a:lnSpc>
              <a:spcBef>
                <a:spcPts val="115"/>
              </a:spcBef>
            </a:pPr>
            <a:r>
              <a:rPr sz="300" b="1" spc="-15" dirty="0">
                <a:solidFill>
                  <a:srgbClr val="231F20"/>
                </a:solidFill>
                <a:latin typeface="Calibri"/>
                <a:cs typeface="Calibri"/>
              </a:rPr>
              <a:t>TIMER</a:t>
            </a:r>
            <a:endParaRPr sz="300">
              <a:latin typeface="Calibri"/>
              <a:cs typeface="Calibri"/>
            </a:endParaRPr>
          </a:p>
        </p:txBody>
      </p:sp>
      <p:sp>
        <p:nvSpPr>
          <p:cNvPr id="16" name="object 16"/>
          <p:cNvSpPr/>
          <p:nvPr/>
        </p:nvSpPr>
        <p:spPr>
          <a:xfrm>
            <a:off x="630652" y="2492424"/>
            <a:ext cx="103847" cy="103860"/>
          </a:xfrm>
          <a:prstGeom prst="rect">
            <a:avLst/>
          </a:prstGeom>
          <a:blipFill>
            <a:blip r:embed="rId3" cstate="print"/>
            <a:stretch>
              <a:fillRect/>
            </a:stretch>
          </a:blipFill>
        </p:spPr>
        <p:txBody>
          <a:bodyPr wrap="square" lIns="0" tIns="0" rIns="0" bIns="0" rtlCol="0"/>
          <a:lstStyle/>
          <a:p>
            <a:endParaRPr/>
          </a:p>
        </p:txBody>
      </p:sp>
      <p:sp>
        <p:nvSpPr>
          <p:cNvPr id="17" name="object 17"/>
          <p:cNvSpPr/>
          <p:nvPr/>
        </p:nvSpPr>
        <p:spPr>
          <a:xfrm>
            <a:off x="1988463" y="2961462"/>
            <a:ext cx="144145" cy="144145"/>
          </a:xfrm>
          <a:custGeom>
            <a:avLst/>
            <a:gdLst/>
            <a:ahLst/>
            <a:cxnLst/>
            <a:rect l="l" t="t" r="r" b="b"/>
            <a:pathLst>
              <a:path w="144144" h="144144">
                <a:moveTo>
                  <a:pt x="142011" y="52654"/>
                </a:moveTo>
                <a:lnTo>
                  <a:pt x="141338" y="48755"/>
                </a:lnTo>
                <a:lnTo>
                  <a:pt x="140436" y="44894"/>
                </a:lnTo>
                <a:lnTo>
                  <a:pt x="139217" y="41122"/>
                </a:lnTo>
                <a:lnTo>
                  <a:pt x="138010" y="37350"/>
                </a:lnTo>
                <a:lnTo>
                  <a:pt x="136461" y="33680"/>
                </a:lnTo>
                <a:lnTo>
                  <a:pt x="134581" y="30187"/>
                </a:lnTo>
                <a:lnTo>
                  <a:pt x="131787" y="24790"/>
                </a:lnTo>
                <a:lnTo>
                  <a:pt x="127825" y="19926"/>
                </a:lnTo>
                <a:lnTo>
                  <a:pt x="123228" y="15874"/>
                </a:lnTo>
                <a:lnTo>
                  <a:pt x="118630" y="11810"/>
                </a:lnTo>
                <a:lnTo>
                  <a:pt x="113334" y="8572"/>
                </a:lnTo>
                <a:lnTo>
                  <a:pt x="107721" y="6172"/>
                </a:lnTo>
                <a:lnTo>
                  <a:pt x="104914" y="4965"/>
                </a:lnTo>
                <a:lnTo>
                  <a:pt x="90081" y="1308"/>
                </a:lnTo>
                <a:lnTo>
                  <a:pt x="84061" y="355"/>
                </a:lnTo>
                <a:lnTo>
                  <a:pt x="77914" y="0"/>
                </a:lnTo>
                <a:lnTo>
                  <a:pt x="71805" y="0"/>
                </a:lnTo>
                <a:lnTo>
                  <a:pt x="65671" y="0"/>
                </a:lnTo>
                <a:lnTo>
                  <a:pt x="59575" y="355"/>
                </a:lnTo>
                <a:lnTo>
                  <a:pt x="53530" y="1308"/>
                </a:lnTo>
                <a:lnTo>
                  <a:pt x="50507" y="1752"/>
                </a:lnTo>
                <a:lnTo>
                  <a:pt x="47510" y="2374"/>
                </a:lnTo>
                <a:lnTo>
                  <a:pt x="44564" y="3174"/>
                </a:lnTo>
                <a:lnTo>
                  <a:pt x="41605" y="3975"/>
                </a:lnTo>
                <a:lnTo>
                  <a:pt x="38684" y="4965"/>
                </a:lnTo>
                <a:lnTo>
                  <a:pt x="35877" y="6172"/>
                </a:lnTo>
                <a:lnTo>
                  <a:pt x="30251" y="8572"/>
                </a:lnTo>
                <a:lnTo>
                  <a:pt x="24980" y="11810"/>
                </a:lnTo>
                <a:lnTo>
                  <a:pt x="20370" y="15874"/>
                </a:lnTo>
                <a:lnTo>
                  <a:pt x="15760" y="19926"/>
                </a:lnTo>
                <a:lnTo>
                  <a:pt x="11836" y="24790"/>
                </a:lnTo>
                <a:lnTo>
                  <a:pt x="9016" y="30187"/>
                </a:lnTo>
                <a:lnTo>
                  <a:pt x="7340" y="33337"/>
                </a:lnTo>
                <a:lnTo>
                  <a:pt x="2006" y="50457"/>
                </a:lnTo>
                <a:lnTo>
                  <a:pt x="1320" y="53974"/>
                </a:lnTo>
                <a:lnTo>
                  <a:pt x="888" y="57556"/>
                </a:lnTo>
                <a:lnTo>
                  <a:pt x="571" y="61125"/>
                </a:lnTo>
                <a:lnTo>
                  <a:pt x="266" y="64693"/>
                </a:lnTo>
                <a:lnTo>
                  <a:pt x="177" y="68287"/>
                </a:lnTo>
                <a:lnTo>
                  <a:pt x="177" y="71869"/>
                </a:lnTo>
                <a:lnTo>
                  <a:pt x="0" y="76707"/>
                </a:lnTo>
                <a:lnTo>
                  <a:pt x="3809" y="100622"/>
                </a:lnTo>
                <a:lnTo>
                  <a:pt x="5206" y="105282"/>
                </a:lnTo>
                <a:lnTo>
                  <a:pt x="7023" y="109791"/>
                </a:lnTo>
                <a:lnTo>
                  <a:pt x="9397" y="114045"/>
                </a:lnTo>
                <a:lnTo>
                  <a:pt x="11734" y="118300"/>
                </a:lnTo>
                <a:lnTo>
                  <a:pt x="29654" y="134429"/>
                </a:lnTo>
                <a:lnTo>
                  <a:pt x="33883" y="136804"/>
                </a:lnTo>
                <a:lnTo>
                  <a:pt x="57264" y="143090"/>
                </a:lnTo>
                <a:lnTo>
                  <a:pt x="62090" y="143700"/>
                </a:lnTo>
                <a:lnTo>
                  <a:pt x="66967" y="143916"/>
                </a:lnTo>
                <a:lnTo>
                  <a:pt x="71805" y="143725"/>
                </a:lnTo>
                <a:lnTo>
                  <a:pt x="76631" y="143916"/>
                </a:lnTo>
                <a:lnTo>
                  <a:pt x="81521" y="143700"/>
                </a:lnTo>
                <a:lnTo>
                  <a:pt x="86321" y="143090"/>
                </a:lnTo>
                <a:lnTo>
                  <a:pt x="91147" y="142493"/>
                </a:lnTo>
                <a:lnTo>
                  <a:pt x="95923" y="141503"/>
                </a:lnTo>
                <a:lnTo>
                  <a:pt x="100558" y="140080"/>
                </a:lnTo>
                <a:lnTo>
                  <a:pt x="105194" y="138658"/>
                </a:lnTo>
                <a:lnTo>
                  <a:pt x="134226" y="114045"/>
                </a:lnTo>
                <a:lnTo>
                  <a:pt x="136588" y="109804"/>
                </a:lnTo>
                <a:lnTo>
                  <a:pt x="138404" y="105282"/>
                </a:lnTo>
                <a:lnTo>
                  <a:pt x="139814" y="100622"/>
                </a:lnTo>
                <a:lnTo>
                  <a:pt x="141223" y="95986"/>
                </a:lnTo>
                <a:lnTo>
                  <a:pt x="142201" y="91211"/>
                </a:lnTo>
                <a:lnTo>
                  <a:pt x="142798" y="86398"/>
                </a:lnTo>
                <a:lnTo>
                  <a:pt x="143408" y="81572"/>
                </a:lnTo>
                <a:lnTo>
                  <a:pt x="143598" y="76707"/>
                </a:lnTo>
                <a:lnTo>
                  <a:pt x="143421" y="71869"/>
                </a:lnTo>
                <a:lnTo>
                  <a:pt x="143433" y="65443"/>
                </a:lnTo>
                <a:lnTo>
                  <a:pt x="143052" y="58991"/>
                </a:lnTo>
                <a:lnTo>
                  <a:pt x="142011" y="52654"/>
                </a:lnTo>
                <a:close/>
              </a:path>
            </a:pathLst>
          </a:custGeom>
          <a:ln w="3594">
            <a:solidFill>
              <a:srgbClr val="050100"/>
            </a:solidFill>
          </a:ln>
        </p:spPr>
        <p:txBody>
          <a:bodyPr wrap="square" lIns="0" tIns="0" rIns="0" bIns="0" rtlCol="0"/>
          <a:lstStyle/>
          <a:p>
            <a:endParaRPr/>
          </a:p>
        </p:txBody>
      </p:sp>
      <p:sp>
        <p:nvSpPr>
          <p:cNvPr id="18" name="object 18"/>
          <p:cNvSpPr/>
          <p:nvPr/>
        </p:nvSpPr>
        <p:spPr>
          <a:xfrm>
            <a:off x="2038027" y="2997708"/>
            <a:ext cx="45085" cy="38735"/>
          </a:xfrm>
          <a:custGeom>
            <a:avLst/>
            <a:gdLst/>
            <a:ahLst/>
            <a:cxnLst/>
            <a:rect l="l" t="t" r="r" b="b"/>
            <a:pathLst>
              <a:path w="45085" h="38735">
                <a:moveTo>
                  <a:pt x="22237" y="0"/>
                </a:moveTo>
                <a:lnTo>
                  <a:pt x="15074" y="12471"/>
                </a:lnTo>
                <a:lnTo>
                  <a:pt x="11112" y="19316"/>
                </a:lnTo>
                <a:lnTo>
                  <a:pt x="3721" y="32219"/>
                </a:lnTo>
                <a:lnTo>
                  <a:pt x="0" y="38658"/>
                </a:lnTo>
                <a:lnTo>
                  <a:pt x="5994" y="38658"/>
                </a:lnTo>
                <a:lnTo>
                  <a:pt x="22237" y="10401"/>
                </a:lnTo>
                <a:lnTo>
                  <a:pt x="28211" y="10401"/>
                </a:lnTo>
                <a:lnTo>
                  <a:pt x="22237" y="0"/>
                </a:lnTo>
                <a:close/>
              </a:path>
              <a:path w="45085" h="38735">
                <a:moveTo>
                  <a:pt x="28211" y="10401"/>
                </a:moveTo>
                <a:lnTo>
                  <a:pt x="22237" y="10401"/>
                </a:lnTo>
                <a:lnTo>
                  <a:pt x="38468" y="38658"/>
                </a:lnTo>
                <a:lnTo>
                  <a:pt x="44488" y="38658"/>
                </a:lnTo>
                <a:lnTo>
                  <a:pt x="40754" y="32219"/>
                </a:lnTo>
                <a:lnTo>
                  <a:pt x="33362" y="19316"/>
                </a:lnTo>
                <a:lnTo>
                  <a:pt x="28211" y="10401"/>
                </a:lnTo>
                <a:close/>
              </a:path>
            </a:pathLst>
          </a:custGeom>
          <a:solidFill>
            <a:srgbClr val="231F20"/>
          </a:solidFill>
        </p:spPr>
        <p:txBody>
          <a:bodyPr wrap="square" lIns="0" tIns="0" rIns="0" bIns="0" rtlCol="0"/>
          <a:lstStyle/>
          <a:p>
            <a:endParaRPr/>
          </a:p>
        </p:txBody>
      </p:sp>
      <p:sp>
        <p:nvSpPr>
          <p:cNvPr id="19" name="object 19"/>
          <p:cNvSpPr/>
          <p:nvPr/>
        </p:nvSpPr>
        <p:spPr>
          <a:xfrm>
            <a:off x="2619011" y="2961462"/>
            <a:ext cx="144145" cy="144145"/>
          </a:xfrm>
          <a:custGeom>
            <a:avLst/>
            <a:gdLst/>
            <a:ahLst/>
            <a:cxnLst/>
            <a:rect l="l" t="t" r="r" b="b"/>
            <a:pathLst>
              <a:path w="144144" h="144144">
                <a:moveTo>
                  <a:pt x="141986" y="52654"/>
                </a:moveTo>
                <a:lnTo>
                  <a:pt x="141363" y="48755"/>
                </a:lnTo>
                <a:lnTo>
                  <a:pt x="140436" y="44894"/>
                </a:lnTo>
                <a:lnTo>
                  <a:pt x="139204" y="41122"/>
                </a:lnTo>
                <a:lnTo>
                  <a:pt x="138010" y="37350"/>
                </a:lnTo>
                <a:lnTo>
                  <a:pt x="136461" y="33680"/>
                </a:lnTo>
                <a:lnTo>
                  <a:pt x="134594" y="30200"/>
                </a:lnTo>
                <a:lnTo>
                  <a:pt x="131749" y="24790"/>
                </a:lnTo>
                <a:lnTo>
                  <a:pt x="127863" y="19926"/>
                </a:lnTo>
                <a:lnTo>
                  <a:pt x="123240" y="15874"/>
                </a:lnTo>
                <a:lnTo>
                  <a:pt x="118643" y="11810"/>
                </a:lnTo>
                <a:lnTo>
                  <a:pt x="113334" y="8572"/>
                </a:lnTo>
                <a:lnTo>
                  <a:pt x="107721" y="6172"/>
                </a:lnTo>
                <a:lnTo>
                  <a:pt x="104902" y="4965"/>
                </a:lnTo>
                <a:lnTo>
                  <a:pt x="102019" y="3975"/>
                </a:lnTo>
                <a:lnTo>
                  <a:pt x="99060" y="3174"/>
                </a:lnTo>
                <a:lnTo>
                  <a:pt x="96113" y="2374"/>
                </a:lnTo>
                <a:lnTo>
                  <a:pt x="93091" y="1752"/>
                </a:lnTo>
                <a:lnTo>
                  <a:pt x="90068" y="1308"/>
                </a:lnTo>
                <a:lnTo>
                  <a:pt x="84048" y="368"/>
                </a:lnTo>
                <a:lnTo>
                  <a:pt x="77914" y="0"/>
                </a:lnTo>
                <a:lnTo>
                  <a:pt x="71818" y="0"/>
                </a:lnTo>
                <a:lnTo>
                  <a:pt x="65697" y="0"/>
                </a:lnTo>
                <a:lnTo>
                  <a:pt x="59563" y="368"/>
                </a:lnTo>
                <a:lnTo>
                  <a:pt x="53517" y="1308"/>
                </a:lnTo>
                <a:lnTo>
                  <a:pt x="50520" y="1752"/>
                </a:lnTo>
                <a:lnTo>
                  <a:pt x="47498" y="2374"/>
                </a:lnTo>
                <a:lnTo>
                  <a:pt x="44551" y="3174"/>
                </a:lnTo>
                <a:lnTo>
                  <a:pt x="41592" y="3975"/>
                </a:lnTo>
                <a:lnTo>
                  <a:pt x="38696" y="4965"/>
                </a:lnTo>
                <a:lnTo>
                  <a:pt x="35890" y="6172"/>
                </a:lnTo>
                <a:lnTo>
                  <a:pt x="30276" y="8572"/>
                </a:lnTo>
                <a:lnTo>
                  <a:pt x="24968" y="11810"/>
                </a:lnTo>
                <a:lnTo>
                  <a:pt x="20383" y="15874"/>
                </a:lnTo>
                <a:lnTo>
                  <a:pt x="15760" y="19926"/>
                </a:lnTo>
                <a:lnTo>
                  <a:pt x="11823" y="24790"/>
                </a:lnTo>
                <a:lnTo>
                  <a:pt x="9017" y="30200"/>
                </a:lnTo>
                <a:lnTo>
                  <a:pt x="7327" y="33337"/>
                </a:lnTo>
                <a:lnTo>
                  <a:pt x="2019" y="50457"/>
                </a:lnTo>
                <a:lnTo>
                  <a:pt x="1320" y="53987"/>
                </a:lnTo>
                <a:lnTo>
                  <a:pt x="863" y="57556"/>
                </a:lnTo>
                <a:lnTo>
                  <a:pt x="571" y="61125"/>
                </a:lnTo>
                <a:lnTo>
                  <a:pt x="279" y="64693"/>
                </a:lnTo>
                <a:lnTo>
                  <a:pt x="177" y="68287"/>
                </a:lnTo>
                <a:lnTo>
                  <a:pt x="177" y="71869"/>
                </a:lnTo>
                <a:lnTo>
                  <a:pt x="0" y="76720"/>
                </a:lnTo>
                <a:lnTo>
                  <a:pt x="9385" y="114045"/>
                </a:lnTo>
                <a:lnTo>
                  <a:pt x="11747" y="118300"/>
                </a:lnTo>
                <a:lnTo>
                  <a:pt x="14617" y="122275"/>
                </a:lnTo>
                <a:lnTo>
                  <a:pt x="18046" y="125717"/>
                </a:lnTo>
                <a:lnTo>
                  <a:pt x="21450" y="129158"/>
                </a:lnTo>
                <a:lnTo>
                  <a:pt x="25425" y="132067"/>
                </a:lnTo>
                <a:lnTo>
                  <a:pt x="29667" y="134429"/>
                </a:lnTo>
                <a:lnTo>
                  <a:pt x="33896" y="136804"/>
                </a:lnTo>
                <a:lnTo>
                  <a:pt x="57277" y="143090"/>
                </a:lnTo>
                <a:lnTo>
                  <a:pt x="62090" y="143700"/>
                </a:lnTo>
                <a:lnTo>
                  <a:pt x="66967" y="143916"/>
                </a:lnTo>
                <a:lnTo>
                  <a:pt x="71818" y="143725"/>
                </a:lnTo>
                <a:lnTo>
                  <a:pt x="76644" y="143916"/>
                </a:lnTo>
                <a:lnTo>
                  <a:pt x="81508" y="143700"/>
                </a:lnTo>
                <a:lnTo>
                  <a:pt x="86321" y="143090"/>
                </a:lnTo>
                <a:lnTo>
                  <a:pt x="91147" y="142493"/>
                </a:lnTo>
                <a:lnTo>
                  <a:pt x="113931" y="134429"/>
                </a:lnTo>
                <a:lnTo>
                  <a:pt x="118186" y="132067"/>
                </a:lnTo>
                <a:lnTo>
                  <a:pt x="139827" y="100622"/>
                </a:lnTo>
                <a:lnTo>
                  <a:pt x="141211" y="95986"/>
                </a:lnTo>
                <a:lnTo>
                  <a:pt x="142214" y="91211"/>
                </a:lnTo>
                <a:lnTo>
                  <a:pt x="142798" y="86410"/>
                </a:lnTo>
                <a:lnTo>
                  <a:pt x="143383" y="81572"/>
                </a:lnTo>
                <a:lnTo>
                  <a:pt x="143598" y="76720"/>
                </a:lnTo>
                <a:lnTo>
                  <a:pt x="143408" y="71869"/>
                </a:lnTo>
                <a:lnTo>
                  <a:pt x="143446" y="65455"/>
                </a:lnTo>
                <a:lnTo>
                  <a:pt x="143052" y="59004"/>
                </a:lnTo>
                <a:lnTo>
                  <a:pt x="141986" y="52654"/>
                </a:lnTo>
                <a:close/>
              </a:path>
            </a:pathLst>
          </a:custGeom>
          <a:ln w="3594">
            <a:solidFill>
              <a:srgbClr val="050100"/>
            </a:solidFill>
          </a:ln>
        </p:spPr>
        <p:txBody>
          <a:bodyPr wrap="square" lIns="0" tIns="0" rIns="0" bIns="0" rtlCol="0"/>
          <a:lstStyle/>
          <a:p>
            <a:endParaRPr/>
          </a:p>
        </p:txBody>
      </p:sp>
      <p:sp>
        <p:nvSpPr>
          <p:cNvPr id="20" name="object 20"/>
          <p:cNvSpPr txBox="1"/>
          <p:nvPr/>
        </p:nvSpPr>
        <p:spPr>
          <a:xfrm>
            <a:off x="2038375" y="3040493"/>
            <a:ext cx="690880" cy="49530"/>
          </a:xfrm>
          <a:prstGeom prst="rect">
            <a:avLst/>
          </a:prstGeom>
        </p:spPr>
        <p:txBody>
          <a:bodyPr vert="horz" wrap="square" lIns="0" tIns="13335" rIns="0" bIns="0" rtlCol="0">
            <a:spAutoFit/>
          </a:bodyPr>
          <a:lstStyle/>
          <a:p>
            <a:pPr marL="12700">
              <a:lnSpc>
                <a:spcPct val="100000"/>
              </a:lnSpc>
              <a:spcBef>
                <a:spcPts val="105"/>
              </a:spcBef>
              <a:tabLst>
                <a:tab pos="631825" algn="l"/>
              </a:tabLst>
            </a:pPr>
            <a:r>
              <a:rPr sz="150" b="1" spc="-15" dirty="0">
                <a:solidFill>
                  <a:srgbClr val="231F20"/>
                </a:solidFill>
                <a:latin typeface="Calibri"/>
                <a:cs typeface="Calibri"/>
              </a:rPr>
              <a:t>UP</a:t>
            </a:r>
            <a:r>
              <a:rPr sz="150" b="1" dirty="0">
                <a:solidFill>
                  <a:srgbClr val="231F20"/>
                </a:solidFill>
                <a:latin typeface="Calibri"/>
                <a:cs typeface="Calibri"/>
              </a:rPr>
              <a:t>	</a:t>
            </a:r>
            <a:r>
              <a:rPr sz="150" b="1" spc="-15" dirty="0">
                <a:solidFill>
                  <a:srgbClr val="231F20"/>
                </a:solidFill>
                <a:latin typeface="Calibri"/>
                <a:cs typeface="Calibri"/>
              </a:rPr>
              <a:t>D</a:t>
            </a:r>
            <a:r>
              <a:rPr sz="150" b="1" spc="-25" dirty="0">
                <a:solidFill>
                  <a:srgbClr val="231F20"/>
                </a:solidFill>
                <a:latin typeface="Calibri"/>
                <a:cs typeface="Calibri"/>
              </a:rPr>
              <a:t>OW</a:t>
            </a:r>
            <a:r>
              <a:rPr sz="150" b="1" spc="-20" dirty="0">
                <a:solidFill>
                  <a:srgbClr val="231F20"/>
                </a:solidFill>
                <a:latin typeface="Calibri"/>
                <a:cs typeface="Calibri"/>
              </a:rPr>
              <a:t>N</a:t>
            </a:r>
            <a:endParaRPr sz="150">
              <a:latin typeface="Calibri"/>
              <a:cs typeface="Calibri"/>
            </a:endParaRPr>
          </a:p>
        </p:txBody>
      </p:sp>
      <p:sp>
        <p:nvSpPr>
          <p:cNvPr id="21" name="object 21"/>
          <p:cNvSpPr/>
          <p:nvPr/>
        </p:nvSpPr>
        <p:spPr>
          <a:xfrm>
            <a:off x="2669889" y="2997708"/>
            <a:ext cx="45085" cy="38735"/>
          </a:xfrm>
          <a:custGeom>
            <a:avLst/>
            <a:gdLst/>
            <a:ahLst/>
            <a:cxnLst/>
            <a:rect l="l" t="t" r="r" b="b"/>
            <a:pathLst>
              <a:path w="45085" h="38735">
                <a:moveTo>
                  <a:pt x="5981" y="0"/>
                </a:moveTo>
                <a:lnTo>
                  <a:pt x="0" y="0"/>
                </a:lnTo>
                <a:lnTo>
                  <a:pt x="3683" y="6451"/>
                </a:lnTo>
                <a:lnTo>
                  <a:pt x="11099" y="19329"/>
                </a:lnTo>
                <a:lnTo>
                  <a:pt x="15074" y="26187"/>
                </a:lnTo>
                <a:lnTo>
                  <a:pt x="18275" y="31826"/>
                </a:lnTo>
                <a:lnTo>
                  <a:pt x="22237" y="38658"/>
                </a:lnTo>
                <a:lnTo>
                  <a:pt x="28220" y="28257"/>
                </a:lnTo>
                <a:lnTo>
                  <a:pt x="22237" y="28257"/>
                </a:lnTo>
                <a:lnTo>
                  <a:pt x="5981" y="0"/>
                </a:lnTo>
                <a:close/>
              </a:path>
              <a:path w="45085" h="38735">
                <a:moveTo>
                  <a:pt x="44475" y="0"/>
                </a:moveTo>
                <a:lnTo>
                  <a:pt x="38481" y="0"/>
                </a:lnTo>
                <a:lnTo>
                  <a:pt x="31064" y="12915"/>
                </a:lnTo>
                <a:lnTo>
                  <a:pt x="23926" y="25272"/>
                </a:lnTo>
                <a:lnTo>
                  <a:pt x="22237" y="28257"/>
                </a:lnTo>
                <a:lnTo>
                  <a:pt x="28220" y="28257"/>
                </a:lnTo>
                <a:lnTo>
                  <a:pt x="44475" y="0"/>
                </a:lnTo>
                <a:close/>
              </a:path>
            </a:pathLst>
          </a:custGeom>
          <a:solidFill>
            <a:srgbClr val="231F20"/>
          </a:solidFill>
        </p:spPr>
        <p:txBody>
          <a:bodyPr wrap="square" lIns="0" tIns="0" rIns="0" bIns="0" rtlCol="0"/>
          <a:lstStyle/>
          <a:p>
            <a:endParaRPr/>
          </a:p>
        </p:txBody>
      </p:sp>
      <p:sp>
        <p:nvSpPr>
          <p:cNvPr id="22" name="object 22"/>
          <p:cNvSpPr/>
          <p:nvPr/>
        </p:nvSpPr>
        <p:spPr>
          <a:xfrm>
            <a:off x="3034352" y="6124730"/>
            <a:ext cx="144145" cy="144145"/>
          </a:xfrm>
          <a:custGeom>
            <a:avLst/>
            <a:gdLst/>
            <a:ahLst/>
            <a:cxnLst/>
            <a:rect l="l" t="t" r="r" b="b"/>
            <a:pathLst>
              <a:path w="144144" h="144145">
                <a:moveTo>
                  <a:pt x="142011" y="52654"/>
                </a:moveTo>
                <a:lnTo>
                  <a:pt x="141338" y="48755"/>
                </a:lnTo>
                <a:lnTo>
                  <a:pt x="140436" y="44894"/>
                </a:lnTo>
                <a:lnTo>
                  <a:pt x="139217" y="41122"/>
                </a:lnTo>
                <a:lnTo>
                  <a:pt x="138010" y="37350"/>
                </a:lnTo>
                <a:lnTo>
                  <a:pt x="136461" y="33680"/>
                </a:lnTo>
                <a:lnTo>
                  <a:pt x="134581" y="30187"/>
                </a:lnTo>
                <a:lnTo>
                  <a:pt x="131787" y="24790"/>
                </a:lnTo>
                <a:lnTo>
                  <a:pt x="127825" y="19926"/>
                </a:lnTo>
                <a:lnTo>
                  <a:pt x="123228" y="15875"/>
                </a:lnTo>
                <a:lnTo>
                  <a:pt x="118630" y="11811"/>
                </a:lnTo>
                <a:lnTo>
                  <a:pt x="90081" y="1295"/>
                </a:lnTo>
                <a:lnTo>
                  <a:pt x="84061" y="355"/>
                </a:lnTo>
                <a:lnTo>
                  <a:pt x="77914" y="0"/>
                </a:lnTo>
                <a:lnTo>
                  <a:pt x="71805" y="0"/>
                </a:lnTo>
                <a:lnTo>
                  <a:pt x="65671" y="0"/>
                </a:lnTo>
                <a:lnTo>
                  <a:pt x="59575" y="355"/>
                </a:lnTo>
                <a:lnTo>
                  <a:pt x="53530" y="1295"/>
                </a:lnTo>
                <a:lnTo>
                  <a:pt x="50507" y="1752"/>
                </a:lnTo>
                <a:lnTo>
                  <a:pt x="47510" y="2374"/>
                </a:lnTo>
                <a:lnTo>
                  <a:pt x="44564" y="3175"/>
                </a:lnTo>
                <a:lnTo>
                  <a:pt x="41605" y="3975"/>
                </a:lnTo>
                <a:lnTo>
                  <a:pt x="20370" y="15875"/>
                </a:lnTo>
                <a:lnTo>
                  <a:pt x="15760" y="19926"/>
                </a:lnTo>
                <a:lnTo>
                  <a:pt x="11836" y="24790"/>
                </a:lnTo>
                <a:lnTo>
                  <a:pt x="9016" y="30187"/>
                </a:lnTo>
                <a:lnTo>
                  <a:pt x="7340" y="33337"/>
                </a:lnTo>
                <a:lnTo>
                  <a:pt x="2006" y="50469"/>
                </a:lnTo>
                <a:lnTo>
                  <a:pt x="1320" y="53975"/>
                </a:lnTo>
                <a:lnTo>
                  <a:pt x="888" y="57569"/>
                </a:lnTo>
                <a:lnTo>
                  <a:pt x="571" y="61125"/>
                </a:lnTo>
                <a:lnTo>
                  <a:pt x="266" y="64693"/>
                </a:lnTo>
                <a:lnTo>
                  <a:pt x="177" y="68287"/>
                </a:lnTo>
                <a:lnTo>
                  <a:pt x="177" y="71869"/>
                </a:lnTo>
                <a:lnTo>
                  <a:pt x="0" y="76708"/>
                </a:lnTo>
                <a:lnTo>
                  <a:pt x="3809" y="100622"/>
                </a:lnTo>
                <a:lnTo>
                  <a:pt x="5206" y="105283"/>
                </a:lnTo>
                <a:lnTo>
                  <a:pt x="7023" y="109791"/>
                </a:lnTo>
                <a:lnTo>
                  <a:pt x="9397" y="114046"/>
                </a:lnTo>
                <a:lnTo>
                  <a:pt x="11734" y="118300"/>
                </a:lnTo>
                <a:lnTo>
                  <a:pt x="29654" y="134429"/>
                </a:lnTo>
                <a:lnTo>
                  <a:pt x="33883" y="136804"/>
                </a:lnTo>
                <a:lnTo>
                  <a:pt x="57264" y="143090"/>
                </a:lnTo>
                <a:lnTo>
                  <a:pt x="62090" y="143700"/>
                </a:lnTo>
                <a:lnTo>
                  <a:pt x="66967" y="143916"/>
                </a:lnTo>
                <a:lnTo>
                  <a:pt x="71805" y="143725"/>
                </a:lnTo>
                <a:lnTo>
                  <a:pt x="76631" y="143916"/>
                </a:lnTo>
                <a:lnTo>
                  <a:pt x="81521" y="143700"/>
                </a:lnTo>
                <a:lnTo>
                  <a:pt x="86321" y="143090"/>
                </a:lnTo>
                <a:lnTo>
                  <a:pt x="91147" y="142494"/>
                </a:lnTo>
                <a:lnTo>
                  <a:pt x="95923" y="141503"/>
                </a:lnTo>
                <a:lnTo>
                  <a:pt x="100558" y="140081"/>
                </a:lnTo>
                <a:lnTo>
                  <a:pt x="105194" y="138658"/>
                </a:lnTo>
                <a:lnTo>
                  <a:pt x="134226" y="114046"/>
                </a:lnTo>
                <a:lnTo>
                  <a:pt x="136588" y="109804"/>
                </a:lnTo>
                <a:lnTo>
                  <a:pt x="138404" y="105283"/>
                </a:lnTo>
                <a:lnTo>
                  <a:pt x="139814" y="100622"/>
                </a:lnTo>
                <a:lnTo>
                  <a:pt x="141223" y="95999"/>
                </a:lnTo>
                <a:lnTo>
                  <a:pt x="142201" y="91224"/>
                </a:lnTo>
                <a:lnTo>
                  <a:pt x="142798" y="86398"/>
                </a:lnTo>
                <a:lnTo>
                  <a:pt x="143408" y="81572"/>
                </a:lnTo>
                <a:lnTo>
                  <a:pt x="143598" y="76708"/>
                </a:lnTo>
                <a:lnTo>
                  <a:pt x="143421" y="71869"/>
                </a:lnTo>
                <a:lnTo>
                  <a:pt x="143433" y="65443"/>
                </a:lnTo>
                <a:lnTo>
                  <a:pt x="143052" y="58991"/>
                </a:lnTo>
                <a:lnTo>
                  <a:pt x="142011" y="52654"/>
                </a:lnTo>
                <a:close/>
              </a:path>
            </a:pathLst>
          </a:custGeom>
          <a:ln w="3594">
            <a:solidFill>
              <a:srgbClr val="050100"/>
            </a:solidFill>
          </a:ln>
        </p:spPr>
        <p:txBody>
          <a:bodyPr wrap="square" lIns="0" tIns="0" rIns="0" bIns="0" rtlCol="0"/>
          <a:lstStyle/>
          <a:p>
            <a:endParaRPr/>
          </a:p>
        </p:txBody>
      </p:sp>
      <p:sp>
        <p:nvSpPr>
          <p:cNvPr id="23" name="object 23"/>
          <p:cNvSpPr/>
          <p:nvPr/>
        </p:nvSpPr>
        <p:spPr>
          <a:xfrm>
            <a:off x="3083916" y="6160975"/>
            <a:ext cx="45085" cy="38735"/>
          </a:xfrm>
          <a:custGeom>
            <a:avLst/>
            <a:gdLst/>
            <a:ahLst/>
            <a:cxnLst/>
            <a:rect l="l" t="t" r="r" b="b"/>
            <a:pathLst>
              <a:path w="45085" h="38735">
                <a:moveTo>
                  <a:pt x="22237" y="0"/>
                </a:moveTo>
                <a:lnTo>
                  <a:pt x="15074" y="12471"/>
                </a:lnTo>
                <a:lnTo>
                  <a:pt x="11112" y="19316"/>
                </a:lnTo>
                <a:lnTo>
                  <a:pt x="3721" y="32232"/>
                </a:lnTo>
                <a:lnTo>
                  <a:pt x="0" y="38658"/>
                </a:lnTo>
                <a:lnTo>
                  <a:pt x="5994" y="38658"/>
                </a:lnTo>
                <a:lnTo>
                  <a:pt x="9702" y="32232"/>
                </a:lnTo>
                <a:lnTo>
                  <a:pt x="18796" y="16357"/>
                </a:lnTo>
                <a:lnTo>
                  <a:pt x="22237" y="10401"/>
                </a:lnTo>
                <a:lnTo>
                  <a:pt x="28211" y="10401"/>
                </a:lnTo>
                <a:lnTo>
                  <a:pt x="22237" y="0"/>
                </a:lnTo>
                <a:close/>
              </a:path>
              <a:path w="45085" h="38735">
                <a:moveTo>
                  <a:pt x="28211" y="10401"/>
                </a:moveTo>
                <a:lnTo>
                  <a:pt x="22237" y="10401"/>
                </a:lnTo>
                <a:lnTo>
                  <a:pt x="38468" y="38658"/>
                </a:lnTo>
                <a:lnTo>
                  <a:pt x="44488" y="38658"/>
                </a:lnTo>
                <a:lnTo>
                  <a:pt x="40754" y="32232"/>
                </a:lnTo>
                <a:lnTo>
                  <a:pt x="33362" y="19316"/>
                </a:lnTo>
                <a:lnTo>
                  <a:pt x="28211" y="10401"/>
                </a:lnTo>
                <a:close/>
              </a:path>
            </a:pathLst>
          </a:custGeom>
          <a:solidFill>
            <a:srgbClr val="231F20"/>
          </a:solidFill>
        </p:spPr>
        <p:txBody>
          <a:bodyPr wrap="square" lIns="0" tIns="0" rIns="0" bIns="0" rtlCol="0"/>
          <a:lstStyle/>
          <a:p>
            <a:endParaRPr/>
          </a:p>
        </p:txBody>
      </p:sp>
      <p:sp>
        <p:nvSpPr>
          <p:cNvPr id="24" name="object 24"/>
          <p:cNvSpPr/>
          <p:nvPr/>
        </p:nvSpPr>
        <p:spPr>
          <a:xfrm>
            <a:off x="3658725" y="6124730"/>
            <a:ext cx="144145" cy="144145"/>
          </a:xfrm>
          <a:custGeom>
            <a:avLst/>
            <a:gdLst/>
            <a:ahLst/>
            <a:cxnLst/>
            <a:rect l="l" t="t" r="r" b="b"/>
            <a:pathLst>
              <a:path w="144145" h="144145">
                <a:moveTo>
                  <a:pt x="141986" y="52654"/>
                </a:moveTo>
                <a:lnTo>
                  <a:pt x="141363" y="48755"/>
                </a:lnTo>
                <a:lnTo>
                  <a:pt x="140436" y="44894"/>
                </a:lnTo>
                <a:lnTo>
                  <a:pt x="139204" y="41122"/>
                </a:lnTo>
                <a:lnTo>
                  <a:pt x="138010" y="37350"/>
                </a:lnTo>
                <a:lnTo>
                  <a:pt x="136461" y="33680"/>
                </a:lnTo>
                <a:lnTo>
                  <a:pt x="134594" y="30200"/>
                </a:lnTo>
                <a:lnTo>
                  <a:pt x="131749" y="24790"/>
                </a:lnTo>
                <a:lnTo>
                  <a:pt x="127863" y="19926"/>
                </a:lnTo>
                <a:lnTo>
                  <a:pt x="123240" y="15875"/>
                </a:lnTo>
                <a:lnTo>
                  <a:pt x="118643" y="11811"/>
                </a:lnTo>
                <a:lnTo>
                  <a:pt x="99060" y="3175"/>
                </a:lnTo>
                <a:lnTo>
                  <a:pt x="96113" y="2374"/>
                </a:lnTo>
                <a:lnTo>
                  <a:pt x="93091" y="1752"/>
                </a:lnTo>
                <a:lnTo>
                  <a:pt x="90068" y="1295"/>
                </a:lnTo>
                <a:lnTo>
                  <a:pt x="84048" y="368"/>
                </a:lnTo>
                <a:lnTo>
                  <a:pt x="77914" y="0"/>
                </a:lnTo>
                <a:lnTo>
                  <a:pt x="71818" y="0"/>
                </a:lnTo>
                <a:lnTo>
                  <a:pt x="65697" y="0"/>
                </a:lnTo>
                <a:lnTo>
                  <a:pt x="59563" y="368"/>
                </a:lnTo>
                <a:lnTo>
                  <a:pt x="53517" y="1295"/>
                </a:lnTo>
                <a:lnTo>
                  <a:pt x="50520" y="1752"/>
                </a:lnTo>
                <a:lnTo>
                  <a:pt x="47498" y="2374"/>
                </a:lnTo>
                <a:lnTo>
                  <a:pt x="44551" y="3175"/>
                </a:lnTo>
                <a:lnTo>
                  <a:pt x="41592" y="3975"/>
                </a:lnTo>
                <a:lnTo>
                  <a:pt x="20383" y="15875"/>
                </a:lnTo>
                <a:lnTo>
                  <a:pt x="15760" y="19926"/>
                </a:lnTo>
                <a:lnTo>
                  <a:pt x="11823" y="24790"/>
                </a:lnTo>
                <a:lnTo>
                  <a:pt x="9017" y="30200"/>
                </a:lnTo>
                <a:lnTo>
                  <a:pt x="7327" y="33337"/>
                </a:lnTo>
                <a:lnTo>
                  <a:pt x="2019" y="50469"/>
                </a:lnTo>
                <a:lnTo>
                  <a:pt x="1320" y="53987"/>
                </a:lnTo>
                <a:lnTo>
                  <a:pt x="863" y="57569"/>
                </a:lnTo>
                <a:lnTo>
                  <a:pt x="571" y="61125"/>
                </a:lnTo>
                <a:lnTo>
                  <a:pt x="279" y="64693"/>
                </a:lnTo>
                <a:lnTo>
                  <a:pt x="177" y="68287"/>
                </a:lnTo>
                <a:lnTo>
                  <a:pt x="177" y="71869"/>
                </a:lnTo>
                <a:lnTo>
                  <a:pt x="0" y="76720"/>
                </a:lnTo>
                <a:lnTo>
                  <a:pt x="9385" y="114046"/>
                </a:lnTo>
                <a:lnTo>
                  <a:pt x="11747" y="118300"/>
                </a:lnTo>
                <a:lnTo>
                  <a:pt x="14617" y="122275"/>
                </a:lnTo>
                <a:lnTo>
                  <a:pt x="18046" y="125717"/>
                </a:lnTo>
                <a:lnTo>
                  <a:pt x="21450" y="129159"/>
                </a:lnTo>
                <a:lnTo>
                  <a:pt x="25425" y="132067"/>
                </a:lnTo>
                <a:lnTo>
                  <a:pt x="29667" y="134429"/>
                </a:lnTo>
                <a:lnTo>
                  <a:pt x="33896" y="136804"/>
                </a:lnTo>
                <a:lnTo>
                  <a:pt x="57277" y="143090"/>
                </a:lnTo>
                <a:lnTo>
                  <a:pt x="62090" y="143700"/>
                </a:lnTo>
                <a:lnTo>
                  <a:pt x="66967" y="143916"/>
                </a:lnTo>
                <a:lnTo>
                  <a:pt x="71818" y="143725"/>
                </a:lnTo>
                <a:lnTo>
                  <a:pt x="76644" y="143916"/>
                </a:lnTo>
                <a:lnTo>
                  <a:pt x="81508" y="143700"/>
                </a:lnTo>
                <a:lnTo>
                  <a:pt x="86321" y="143090"/>
                </a:lnTo>
                <a:lnTo>
                  <a:pt x="91147" y="142494"/>
                </a:lnTo>
                <a:lnTo>
                  <a:pt x="113931" y="134429"/>
                </a:lnTo>
                <a:lnTo>
                  <a:pt x="118186" y="132067"/>
                </a:lnTo>
                <a:lnTo>
                  <a:pt x="139827" y="100622"/>
                </a:lnTo>
                <a:lnTo>
                  <a:pt x="141211" y="95999"/>
                </a:lnTo>
                <a:lnTo>
                  <a:pt x="142214" y="91224"/>
                </a:lnTo>
                <a:lnTo>
                  <a:pt x="142798" y="86410"/>
                </a:lnTo>
                <a:lnTo>
                  <a:pt x="143383" y="81572"/>
                </a:lnTo>
                <a:lnTo>
                  <a:pt x="143598" y="76720"/>
                </a:lnTo>
                <a:lnTo>
                  <a:pt x="143408" y="71869"/>
                </a:lnTo>
                <a:lnTo>
                  <a:pt x="143446" y="65455"/>
                </a:lnTo>
                <a:lnTo>
                  <a:pt x="143052" y="59004"/>
                </a:lnTo>
                <a:lnTo>
                  <a:pt x="141986" y="52654"/>
                </a:lnTo>
                <a:close/>
              </a:path>
            </a:pathLst>
          </a:custGeom>
          <a:ln w="3594">
            <a:solidFill>
              <a:srgbClr val="050100"/>
            </a:solidFill>
          </a:ln>
        </p:spPr>
        <p:txBody>
          <a:bodyPr wrap="square" lIns="0" tIns="0" rIns="0" bIns="0" rtlCol="0"/>
          <a:lstStyle/>
          <a:p>
            <a:endParaRPr/>
          </a:p>
        </p:txBody>
      </p:sp>
      <p:sp>
        <p:nvSpPr>
          <p:cNvPr id="25" name="object 25"/>
          <p:cNvSpPr txBox="1"/>
          <p:nvPr/>
        </p:nvSpPr>
        <p:spPr>
          <a:xfrm>
            <a:off x="952078" y="6119490"/>
            <a:ext cx="5974080" cy="162560"/>
          </a:xfrm>
          <a:prstGeom prst="rect">
            <a:avLst/>
          </a:prstGeom>
        </p:spPr>
        <p:txBody>
          <a:bodyPr vert="horz" wrap="square" lIns="0" tIns="12700" rIns="0" bIns="0" rtlCol="0">
            <a:spAutoFit/>
          </a:bodyPr>
          <a:lstStyle/>
          <a:p>
            <a:pPr marL="38100">
              <a:lnSpc>
                <a:spcPct val="100000"/>
              </a:lnSpc>
              <a:spcBef>
                <a:spcPts val="100"/>
              </a:spcBef>
              <a:tabLst>
                <a:tab pos="2144395" algn="l"/>
                <a:tab pos="2294255" algn="l"/>
              </a:tabLst>
            </a:pPr>
            <a:r>
              <a:rPr sz="900" dirty="0">
                <a:solidFill>
                  <a:srgbClr val="231F20"/>
                </a:solidFill>
                <a:latin typeface="Arial Narrow"/>
                <a:cs typeface="Arial Narrow"/>
              </a:rPr>
              <a:t>Drücken Sie für 3 Sekunden </a:t>
            </a:r>
            <a:r>
              <a:rPr sz="900" spc="-5" dirty="0">
                <a:solidFill>
                  <a:srgbClr val="231F20"/>
                </a:solidFill>
                <a:latin typeface="Arial Narrow"/>
                <a:cs typeface="Arial Narrow"/>
              </a:rPr>
              <a:t>gleichzeitig</a:t>
            </a:r>
            <a:r>
              <a:rPr sz="900" spc="-10" dirty="0">
                <a:solidFill>
                  <a:srgbClr val="231F20"/>
                </a:solidFill>
                <a:latin typeface="Arial Narrow"/>
                <a:cs typeface="Arial Narrow"/>
              </a:rPr>
              <a:t> </a:t>
            </a:r>
            <a:r>
              <a:rPr sz="900" spc="-5" dirty="0">
                <a:solidFill>
                  <a:srgbClr val="231F20"/>
                </a:solidFill>
                <a:latin typeface="Arial Narrow"/>
                <a:cs typeface="Arial Narrow"/>
              </a:rPr>
              <a:t>auf </a:t>
            </a:r>
            <a:r>
              <a:rPr sz="900" dirty="0">
                <a:solidFill>
                  <a:srgbClr val="231F20"/>
                </a:solidFill>
                <a:latin typeface="Arial Narrow"/>
                <a:cs typeface="Arial Narrow"/>
              </a:rPr>
              <a:t>die	</a:t>
            </a:r>
            <a:r>
              <a:rPr sz="225" b="1" spc="-22" baseline="37037" dirty="0">
                <a:solidFill>
                  <a:srgbClr val="231F20"/>
                </a:solidFill>
                <a:latin typeface="Calibri"/>
                <a:cs typeface="Calibri"/>
              </a:rPr>
              <a:t>UP	</a:t>
            </a:r>
            <a:r>
              <a:rPr sz="900" b="1" dirty="0">
                <a:solidFill>
                  <a:srgbClr val="231F20"/>
                </a:solidFill>
                <a:latin typeface="Arial Narrow"/>
                <a:cs typeface="Arial Narrow"/>
              </a:rPr>
              <a:t>UP</a:t>
            </a:r>
            <a:r>
              <a:rPr sz="900" dirty="0">
                <a:solidFill>
                  <a:srgbClr val="231F20"/>
                </a:solidFill>
                <a:latin typeface="Arial Narrow"/>
                <a:cs typeface="Arial Narrow"/>
              </a:rPr>
              <a:t>- und </a:t>
            </a:r>
            <a:r>
              <a:rPr sz="225" b="1" spc="-30" baseline="37037" dirty="0">
                <a:solidFill>
                  <a:srgbClr val="231F20"/>
                </a:solidFill>
                <a:latin typeface="Calibri"/>
                <a:cs typeface="Calibri"/>
              </a:rPr>
              <a:t>DOWN </a:t>
            </a:r>
            <a:r>
              <a:rPr sz="900" b="1" dirty="0">
                <a:solidFill>
                  <a:srgbClr val="231F20"/>
                </a:solidFill>
                <a:latin typeface="Arial Narrow"/>
                <a:cs typeface="Arial Narrow"/>
              </a:rPr>
              <a:t>DOWN</a:t>
            </a:r>
            <a:r>
              <a:rPr sz="900" dirty="0">
                <a:solidFill>
                  <a:srgbClr val="231F20"/>
                </a:solidFill>
                <a:latin typeface="Arial Narrow"/>
                <a:cs typeface="Arial Narrow"/>
              </a:rPr>
              <a:t>-Tasten, </a:t>
            </a:r>
            <a:r>
              <a:rPr sz="900" spc="-5" dirty="0">
                <a:solidFill>
                  <a:srgbClr val="231F20"/>
                </a:solidFill>
                <a:latin typeface="Arial Narrow"/>
                <a:cs typeface="Arial Narrow"/>
              </a:rPr>
              <a:t>um die </a:t>
            </a:r>
            <a:r>
              <a:rPr sz="900" dirty="0">
                <a:solidFill>
                  <a:srgbClr val="231F20"/>
                </a:solidFill>
                <a:latin typeface="Arial Narrow"/>
                <a:cs typeface="Arial Narrow"/>
              </a:rPr>
              <a:t>Fernbedienung </a:t>
            </a:r>
            <a:r>
              <a:rPr sz="900" spc="-5" dirty="0">
                <a:solidFill>
                  <a:srgbClr val="231F20"/>
                </a:solidFill>
                <a:latin typeface="Arial Narrow"/>
                <a:cs typeface="Arial Narrow"/>
              </a:rPr>
              <a:t>zu sperren/entsperren. </a:t>
            </a:r>
            <a:r>
              <a:rPr sz="900" dirty="0">
                <a:solidFill>
                  <a:srgbClr val="231F20"/>
                </a:solidFill>
                <a:latin typeface="Arial Narrow"/>
                <a:cs typeface="Arial Narrow"/>
              </a:rPr>
              <a:t>Im</a:t>
            </a:r>
            <a:r>
              <a:rPr sz="900" spc="-140" dirty="0">
                <a:solidFill>
                  <a:srgbClr val="231F20"/>
                </a:solidFill>
                <a:latin typeface="Arial Narrow"/>
                <a:cs typeface="Arial Narrow"/>
              </a:rPr>
              <a:t> </a:t>
            </a:r>
            <a:r>
              <a:rPr sz="900" spc="-5" dirty="0">
                <a:solidFill>
                  <a:srgbClr val="231F20"/>
                </a:solidFill>
                <a:latin typeface="Arial Narrow"/>
                <a:cs typeface="Arial Narrow"/>
              </a:rPr>
              <a:t>Modus</a:t>
            </a:r>
            <a:endParaRPr sz="900">
              <a:latin typeface="Arial Narrow"/>
              <a:cs typeface="Arial Narrow"/>
            </a:endParaRPr>
          </a:p>
        </p:txBody>
      </p:sp>
      <p:sp>
        <p:nvSpPr>
          <p:cNvPr id="26" name="object 26"/>
          <p:cNvSpPr/>
          <p:nvPr/>
        </p:nvSpPr>
        <p:spPr>
          <a:xfrm>
            <a:off x="3709602" y="6160974"/>
            <a:ext cx="45085" cy="38735"/>
          </a:xfrm>
          <a:custGeom>
            <a:avLst/>
            <a:gdLst/>
            <a:ahLst/>
            <a:cxnLst/>
            <a:rect l="l" t="t" r="r" b="b"/>
            <a:pathLst>
              <a:path w="45085" h="38735">
                <a:moveTo>
                  <a:pt x="5981" y="0"/>
                </a:moveTo>
                <a:lnTo>
                  <a:pt x="0" y="0"/>
                </a:lnTo>
                <a:lnTo>
                  <a:pt x="3682" y="6451"/>
                </a:lnTo>
                <a:lnTo>
                  <a:pt x="11099" y="19329"/>
                </a:lnTo>
                <a:lnTo>
                  <a:pt x="15074" y="26187"/>
                </a:lnTo>
                <a:lnTo>
                  <a:pt x="18275" y="31826"/>
                </a:lnTo>
                <a:lnTo>
                  <a:pt x="22237" y="38658"/>
                </a:lnTo>
                <a:lnTo>
                  <a:pt x="28220" y="28257"/>
                </a:lnTo>
                <a:lnTo>
                  <a:pt x="22237" y="28257"/>
                </a:lnTo>
                <a:lnTo>
                  <a:pt x="5981" y="0"/>
                </a:lnTo>
                <a:close/>
              </a:path>
              <a:path w="45085" h="38735">
                <a:moveTo>
                  <a:pt x="44475" y="0"/>
                </a:moveTo>
                <a:lnTo>
                  <a:pt x="38480" y="0"/>
                </a:lnTo>
                <a:lnTo>
                  <a:pt x="31064" y="12915"/>
                </a:lnTo>
                <a:lnTo>
                  <a:pt x="23926" y="25272"/>
                </a:lnTo>
                <a:lnTo>
                  <a:pt x="22237" y="28257"/>
                </a:lnTo>
                <a:lnTo>
                  <a:pt x="28220" y="28257"/>
                </a:lnTo>
                <a:lnTo>
                  <a:pt x="44475" y="0"/>
                </a:lnTo>
                <a:close/>
              </a:path>
            </a:pathLst>
          </a:custGeom>
          <a:solidFill>
            <a:srgbClr val="231F20"/>
          </a:solidFill>
        </p:spPr>
        <p:txBody>
          <a:bodyPr wrap="square" lIns="0" tIns="0" rIns="0" bIns="0" rtlCol="0"/>
          <a:lstStyle/>
          <a:p>
            <a:endParaRPr/>
          </a:p>
        </p:txBody>
      </p:sp>
      <p:sp>
        <p:nvSpPr>
          <p:cNvPr id="27" name="object 27"/>
          <p:cNvSpPr/>
          <p:nvPr/>
        </p:nvSpPr>
        <p:spPr>
          <a:xfrm>
            <a:off x="4951049" y="6842521"/>
            <a:ext cx="144145" cy="144145"/>
          </a:xfrm>
          <a:custGeom>
            <a:avLst/>
            <a:gdLst/>
            <a:ahLst/>
            <a:cxnLst/>
            <a:rect l="l" t="t" r="r" b="b"/>
            <a:pathLst>
              <a:path w="144145" h="144145">
                <a:moveTo>
                  <a:pt x="141986" y="52641"/>
                </a:moveTo>
                <a:lnTo>
                  <a:pt x="141363" y="48742"/>
                </a:lnTo>
                <a:lnTo>
                  <a:pt x="140436" y="44881"/>
                </a:lnTo>
                <a:lnTo>
                  <a:pt x="139204" y="41109"/>
                </a:lnTo>
                <a:lnTo>
                  <a:pt x="138010" y="37337"/>
                </a:lnTo>
                <a:lnTo>
                  <a:pt x="136461" y="33667"/>
                </a:lnTo>
                <a:lnTo>
                  <a:pt x="134594" y="30200"/>
                </a:lnTo>
                <a:lnTo>
                  <a:pt x="131749" y="24777"/>
                </a:lnTo>
                <a:lnTo>
                  <a:pt x="127863" y="19913"/>
                </a:lnTo>
                <a:lnTo>
                  <a:pt x="123240" y="15862"/>
                </a:lnTo>
                <a:lnTo>
                  <a:pt x="118643" y="11810"/>
                </a:lnTo>
                <a:lnTo>
                  <a:pt x="113334" y="8559"/>
                </a:lnTo>
                <a:lnTo>
                  <a:pt x="107721" y="6159"/>
                </a:lnTo>
                <a:lnTo>
                  <a:pt x="104902" y="4952"/>
                </a:lnTo>
                <a:lnTo>
                  <a:pt x="102019" y="3962"/>
                </a:lnTo>
                <a:lnTo>
                  <a:pt x="99060" y="3174"/>
                </a:lnTo>
                <a:lnTo>
                  <a:pt x="96113" y="2362"/>
                </a:lnTo>
                <a:lnTo>
                  <a:pt x="93091" y="1739"/>
                </a:lnTo>
                <a:lnTo>
                  <a:pt x="90068" y="1282"/>
                </a:lnTo>
                <a:lnTo>
                  <a:pt x="84048" y="355"/>
                </a:lnTo>
                <a:lnTo>
                  <a:pt x="77914" y="0"/>
                </a:lnTo>
                <a:lnTo>
                  <a:pt x="71818" y="0"/>
                </a:lnTo>
                <a:lnTo>
                  <a:pt x="65697" y="0"/>
                </a:lnTo>
                <a:lnTo>
                  <a:pt x="59563" y="355"/>
                </a:lnTo>
                <a:lnTo>
                  <a:pt x="53517" y="1282"/>
                </a:lnTo>
                <a:lnTo>
                  <a:pt x="50520" y="1739"/>
                </a:lnTo>
                <a:lnTo>
                  <a:pt x="47498" y="2362"/>
                </a:lnTo>
                <a:lnTo>
                  <a:pt x="44551" y="3174"/>
                </a:lnTo>
                <a:lnTo>
                  <a:pt x="41592" y="3962"/>
                </a:lnTo>
                <a:lnTo>
                  <a:pt x="38696" y="4952"/>
                </a:lnTo>
                <a:lnTo>
                  <a:pt x="35890" y="6159"/>
                </a:lnTo>
                <a:lnTo>
                  <a:pt x="30276" y="8559"/>
                </a:lnTo>
                <a:lnTo>
                  <a:pt x="24968" y="11810"/>
                </a:lnTo>
                <a:lnTo>
                  <a:pt x="20383" y="15862"/>
                </a:lnTo>
                <a:lnTo>
                  <a:pt x="15760" y="19913"/>
                </a:lnTo>
                <a:lnTo>
                  <a:pt x="11823" y="24777"/>
                </a:lnTo>
                <a:lnTo>
                  <a:pt x="9017" y="30200"/>
                </a:lnTo>
                <a:lnTo>
                  <a:pt x="7327" y="33337"/>
                </a:lnTo>
                <a:lnTo>
                  <a:pt x="2019" y="50457"/>
                </a:lnTo>
                <a:lnTo>
                  <a:pt x="1320" y="53974"/>
                </a:lnTo>
                <a:lnTo>
                  <a:pt x="863" y="57543"/>
                </a:lnTo>
                <a:lnTo>
                  <a:pt x="571" y="61112"/>
                </a:lnTo>
                <a:lnTo>
                  <a:pt x="279" y="64681"/>
                </a:lnTo>
                <a:lnTo>
                  <a:pt x="177" y="68287"/>
                </a:lnTo>
                <a:lnTo>
                  <a:pt x="177" y="71856"/>
                </a:lnTo>
                <a:lnTo>
                  <a:pt x="0" y="76707"/>
                </a:lnTo>
                <a:lnTo>
                  <a:pt x="9385" y="114033"/>
                </a:lnTo>
                <a:lnTo>
                  <a:pt x="11747" y="118287"/>
                </a:lnTo>
                <a:lnTo>
                  <a:pt x="14617" y="122275"/>
                </a:lnTo>
                <a:lnTo>
                  <a:pt x="18046" y="125704"/>
                </a:lnTo>
                <a:lnTo>
                  <a:pt x="21450" y="129158"/>
                </a:lnTo>
                <a:lnTo>
                  <a:pt x="25425" y="132054"/>
                </a:lnTo>
                <a:lnTo>
                  <a:pt x="29667" y="134416"/>
                </a:lnTo>
                <a:lnTo>
                  <a:pt x="33896" y="136791"/>
                </a:lnTo>
                <a:lnTo>
                  <a:pt x="57277" y="143090"/>
                </a:lnTo>
                <a:lnTo>
                  <a:pt x="62090" y="143687"/>
                </a:lnTo>
                <a:lnTo>
                  <a:pt x="66967" y="143903"/>
                </a:lnTo>
                <a:lnTo>
                  <a:pt x="71818" y="143713"/>
                </a:lnTo>
                <a:lnTo>
                  <a:pt x="76644" y="143903"/>
                </a:lnTo>
                <a:lnTo>
                  <a:pt x="81508" y="143687"/>
                </a:lnTo>
                <a:lnTo>
                  <a:pt x="86321" y="143090"/>
                </a:lnTo>
                <a:lnTo>
                  <a:pt x="91147" y="142493"/>
                </a:lnTo>
                <a:lnTo>
                  <a:pt x="113931" y="134416"/>
                </a:lnTo>
                <a:lnTo>
                  <a:pt x="118186" y="132054"/>
                </a:lnTo>
                <a:lnTo>
                  <a:pt x="122161" y="129158"/>
                </a:lnTo>
                <a:lnTo>
                  <a:pt x="125577" y="125704"/>
                </a:lnTo>
                <a:lnTo>
                  <a:pt x="128981" y="122275"/>
                </a:lnTo>
                <a:lnTo>
                  <a:pt x="139827" y="100609"/>
                </a:lnTo>
                <a:lnTo>
                  <a:pt x="141211" y="95986"/>
                </a:lnTo>
                <a:lnTo>
                  <a:pt x="142214" y="91211"/>
                </a:lnTo>
                <a:lnTo>
                  <a:pt x="142798" y="86410"/>
                </a:lnTo>
                <a:lnTo>
                  <a:pt x="143383" y="81559"/>
                </a:lnTo>
                <a:lnTo>
                  <a:pt x="143598" y="76707"/>
                </a:lnTo>
                <a:lnTo>
                  <a:pt x="143408" y="71856"/>
                </a:lnTo>
                <a:lnTo>
                  <a:pt x="143446" y="65443"/>
                </a:lnTo>
                <a:lnTo>
                  <a:pt x="143052" y="58991"/>
                </a:lnTo>
                <a:lnTo>
                  <a:pt x="141986" y="52641"/>
                </a:lnTo>
                <a:close/>
              </a:path>
            </a:pathLst>
          </a:custGeom>
          <a:ln w="3594">
            <a:solidFill>
              <a:srgbClr val="050100"/>
            </a:solidFill>
          </a:ln>
        </p:spPr>
        <p:txBody>
          <a:bodyPr wrap="square" lIns="0" tIns="0" rIns="0" bIns="0" rtlCol="0"/>
          <a:lstStyle/>
          <a:p>
            <a:endParaRPr/>
          </a:p>
        </p:txBody>
      </p:sp>
      <p:sp>
        <p:nvSpPr>
          <p:cNvPr id="28" name="object 28"/>
          <p:cNvSpPr txBox="1"/>
          <p:nvPr/>
        </p:nvSpPr>
        <p:spPr>
          <a:xfrm>
            <a:off x="952078" y="6571045"/>
            <a:ext cx="5730240" cy="574675"/>
          </a:xfrm>
          <a:prstGeom prst="rect">
            <a:avLst/>
          </a:prstGeom>
        </p:spPr>
        <p:txBody>
          <a:bodyPr vert="horz" wrap="square" lIns="0" tIns="69215" rIns="0" bIns="0" rtlCol="0">
            <a:spAutoFit/>
          </a:bodyPr>
          <a:lstStyle/>
          <a:p>
            <a:pPr marL="38100">
              <a:lnSpc>
                <a:spcPct val="100000"/>
              </a:lnSpc>
              <a:spcBef>
                <a:spcPts val="545"/>
              </a:spcBef>
            </a:pPr>
            <a:r>
              <a:rPr sz="1000" b="1" dirty="0">
                <a:solidFill>
                  <a:srgbClr val="231F20"/>
                </a:solidFill>
                <a:latin typeface="Arial Narrow"/>
                <a:cs typeface="Arial Narrow"/>
              </a:rPr>
              <a:t>Umschalttaste</a:t>
            </a:r>
            <a:r>
              <a:rPr sz="1000" b="1" spc="-5" dirty="0">
                <a:solidFill>
                  <a:srgbClr val="231F20"/>
                </a:solidFill>
                <a:latin typeface="Arial Narrow"/>
                <a:cs typeface="Arial Narrow"/>
              </a:rPr>
              <a:t> </a:t>
            </a:r>
            <a:r>
              <a:rPr sz="1000" b="1" dirty="0">
                <a:solidFill>
                  <a:srgbClr val="231F20"/>
                </a:solidFill>
                <a:latin typeface="Arial Narrow"/>
                <a:cs typeface="Arial Narrow"/>
              </a:rPr>
              <a:t>Celsius/Fahrenheit</a:t>
            </a:r>
            <a:endParaRPr sz="1000">
              <a:latin typeface="Arial Narrow"/>
              <a:cs typeface="Arial Narrow"/>
            </a:endParaRPr>
          </a:p>
          <a:p>
            <a:pPr marL="38100" marR="30480">
              <a:lnSpc>
                <a:spcPct val="111100"/>
              </a:lnSpc>
              <a:spcBef>
                <a:spcPts val="280"/>
              </a:spcBef>
            </a:pPr>
            <a:r>
              <a:rPr sz="900" dirty="0">
                <a:solidFill>
                  <a:srgbClr val="231F20"/>
                </a:solidFill>
                <a:latin typeface="Arial Narrow"/>
                <a:cs typeface="Arial Narrow"/>
              </a:rPr>
              <a:t>Die Temperatur </a:t>
            </a:r>
            <a:r>
              <a:rPr sz="900" spc="-5" dirty="0">
                <a:solidFill>
                  <a:srgbClr val="231F20"/>
                </a:solidFill>
                <a:latin typeface="Arial Narrow"/>
                <a:cs typeface="Arial Narrow"/>
              </a:rPr>
              <a:t>kann entweder in </a:t>
            </a:r>
            <a:r>
              <a:rPr sz="900" dirty="0">
                <a:solidFill>
                  <a:srgbClr val="231F20"/>
                </a:solidFill>
                <a:latin typeface="Arial Narrow"/>
                <a:cs typeface="Arial Narrow"/>
              </a:rPr>
              <a:t>Celsius </a:t>
            </a:r>
            <a:r>
              <a:rPr sz="900" spc="-5" dirty="0">
                <a:solidFill>
                  <a:srgbClr val="231F20"/>
                </a:solidFill>
                <a:latin typeface="Arial Narrow"/>
                <a:cs typeface="Arial Narrow"/>
              </a:rPr>
              <a:t>oder </a:t>
            </a:r>
            <a:r>
              <a:rPr sz="900" dirty="0">
                <a:solidFill>
                  <a:srgbClr val="231F20"/>
                </a:solidFill>
                <a:latin typeface="Arial Narrow"/>
                <a:cs typeface="Arial Narrow"/>
              </a:rPr>
              <a:t>Fahrenheit </a:t>
            </a:r>
            <a:r>
              <a:rPr sz="900" spc="-5" dirty="0">
                <a:solidFill>
                  <a:srgbClr val="231F20"/>
                </a:solidFill>
                <a:latin typeface="Arial Narrow"/>
                <a:cs typeface="Arial Narrow"/>
              </a:rPr>
              <a:t>angezeigt </a:t>
            </a:r>
            <a:r>
              <a:rPr sz="900" dirty="0">
                <a:solidFill>
                  <a:srgbClr val="231F20"/>
                </a:solidFill>
                <a:latin typeface="Arial Narrow"/>
                <a:cs typeface="Arial Narrow"/>
              </a:rPr>
              <a:t>werden. Drücken Sie </a:t>
            </a:r>
            <a:r>
              <a:rPr sz="900" spc="-5" dirty="0">
                <a:solidFill>
                  <a:srgbClr val="231F20"/>
                </a:solidFill>
                <a:latin typeface="Arial Narrow"/>
                <a:cs typeface="Arial Narrow"/>
              </a:rPr>
              <a:t>die </a:t>
            </a:r>
            <a:r>
              <a:rPr sz="225" b="1" spc="-30" baseline="18518" dirty="0">
                <a:solidFill>
                  <a:srgbClr val="231F20"/>
                </a:solidFill>
                <a:latin typeface="Calibri"/>
                <a:cs typeface="Calibri"/>
              </a:rPr>
              <a:t>DOWN </a:t>
            </a:r>
            <a:r>
              <a:rPr sz="900" b="1" dirty="0">
                <a:solidFill>
                  <a:srgbClr val="231F20"/>
                </a:solidFill>
                <a:latin typeface="Arial Narrow"/>
                <a:cs typeface="Arial Narrow"/>
              </a:rPr>
              <a:t>DOWN</a:t>
            </a:r>
            <a:r>
              <a:rPr sz="900" dirty="0">
                <a:solidFill>
                  <a:srgbClr val="231F20"/>
                </a:solidFill>
                <a:latin typeface="Arial Narrow"/>
                <a:cs typeface="Arial Narrow"/>
              </a:rPr>
              <a:t>-Taste 3 Sekunden </a:t>
            </a:r>
            <a:r>
              <a:rPr sz="900" spc="-5" dirty="0">
                <a:solidFill>
                  <a:srgbClr val="231F20"/>
                </a:solidFill>
                <a:latin typeface="Arial Narrow"/>
                <a:cs typeface="Arial Narrow"/>
              </a:rPr>
              <a:t>lang, um  zwischen den beiden Optionen zu</a:t>
            </a:r>
            <a:r>
              <a:rPr sz="900" spc="-10" dirty="0">
                <a:solidFill>
                  <a:srgbClr val="231F20"/>
                </a:solidFill>
                <a:latin typeface="Arial Narrow"/>
                <a:cs typeface="Arial Narrow"/>
              </a:rPr>
              <a:t> </a:t>
            </a:r>
            <a:r>
              <a:rPr sz="900" dirty="0">
                <a:solidFill>
                  <a:srgbClr val="231F20"/>
                </a:solidFill>
                <a:latin typeface="Arial Narrow"/>
                <a:cs typeface="Arial Narrow"/>
              </a:rPr>
              <a:t>wechseln.</a:t>
            </a:r>
            <a:endParaRPr sz="900">
              <a:latin typeface="Arial Narrow"/>
              <a:cs typeface="Arial Narrow"/>
            </a:endParaRPr>
          </a:p>
        </p:txBody>
      </p:sp>
      <p:sp>
        <p:nvSpPr>
          <p:cNvPr id="29" name="object 29"/>
          <p:cNvSpPr/>
          <p:nvPr/>
        </p:nvSpPr>
        <p:spPr>
          <a:xfrm>
            <a:off x="5001926" y="6878754"/>
            <a:ext cx="45085" cy="38735"/>
          </a:xfrm>
          <a:custGeom>
            <a:avLst/>
            <a:gdLst/>
            <a:ahLst/>
            <a:cxnLst/>
            <a:rect l="l" t="t" r="r" b="b"/>
            <a:pathLst>
              <a:path w="45085" h="38734">
                <a:moveTo>
                  <a:pt x="5981" y="0"/>
                </a:moveTo>
                <a:lnTo>
                  <a:pt x="0" y="0"/>
                </a:lnTo>
                <a:lnTo>
                  <a:pt x="3682" y="6451"/>
                </a:lnTo>
                <a:lnTo>
                  <a:pt x="11099" y="19329"/>
                </a:lnTo>
                <a:lnTo>
                  <a:pt x="15074" y="26187"/>
                </a:lnTo>
                <a:lnTo>
                  <a:pt x="18275" y="31826"/>
                </a:lnTo>
                <a:lnTo>
                  <a:pt x="22237" y="38658"/>
                </a:lnTo>
                <a:lnTo>
                  <a:pt x="28220" y="28257"/>
                </a:lnTo>
                <a:lnTo>
                  <a:pt x="22237" y="28257"/>
                </a:lnTo>
                <a:lnTo>
                  <a:pt x="5981" y="0"/>
                </a:lnTo>
                <a:close/>
              </a:path>
              <a:path w="45085" h="38734">
                <a:moveTo>
                  <a:pt x="44475" y="0"/>
                </a:moveTo>
                <a:lnTo>
                  <a:pt x="38480" y="0"/>
                </a:lnTo>
                <a:lnTo>
                  <a:pt x="31064" y="12915"/>
                </a:lnTo>
                <a:lnTo>
                  <a:pt x="23926" y="25273"/>
                </a:lnTo>
                <a:lnTo>
                  <a:pt x="22237" y="28257"/>
                </a:lnTo>
                <a:lnTo>
                  <a:pt x="28220" y="28257"/>
                </a:lnTo>
                <a:lnTo>
                  <a:pt x="44475" y="0"/>
                </a:lnTo>
                <a:close/>
              </a:path>
            </a:pathLst>
          </a:custGeom>
          <a:solidFill>
            <a:srgbClr val="231F20"/>
          </a:solidFill>
        </p:spPr>
        <p:txBody>
          <a:bodyPr wrap="square" lIns="0" tIns="0" rIns="0" bIns="0" rtlCol="0"/>
          <a:lstStyle/>
          <a:p>
            <a:endParaRPr/>
          </a:p>
        </p:txBody>
      </p:sp>
      <p:sp>
        <p:nvSpPr>
          <p:cNvPr id="30" name="object 30"/>
          <p:cNvSpPr txBox="1"/>
          <p:nvPr/>
        </p:nvSpPr>
        <p:spPr>
          <a:xfrm>
            <a:off x="563500" y="2736267"/>
            <a:ext cx="252729" cy="147320"/>
          </a:xfrm>
          <a:prstGeom prst="rect">
            <a:avLst/>
          </a:prstGeom>
        </p:spPr>
        <p:txBody>
          <a:bodyPr vert="horz" wrap="square" lIns="0" tIns="12700" rIns="0" bIns="0" rtlCol="0">
            <a:spAutoFit/>
          </a:bodyPr>
          <a:lstStyle/>
          <a:p>
            <a:pPr marL="12700">
              <a:lnSpc>
                <a:spcPct val="100000"/>
              </a:lnSpc>
              <a:spcBef>
                <a:spcPts val="100"/>
              </a:spcBef>
            </a:pPr>
            <a:r>
              <a:rPr sz="800" dirty="0">
                <a:solidFill>
                  <a:srgbClr val="231F20"/>
                </a:solidFill>
                <a:latin typeface="Arial Narrow"/>
                <a:cs typeface="Arial Narrow"/>
              </a:rPr>
              <a:t>1-99H</a:t>
            </a:r>
            <a:endParaRPr sz="800">
              <a:latin typeface="Arial Narrow"/>
              <a:cs typeface="Arial Narrow"/>
            </a:endParaRPr>
          </a:p>
        </p:txBody>
      </p:sp>
      <p:sp>
        <p:nvSpPr>
          <p:cNvPr id="31" name="object 31"/>
          <p:cNvSpPr/>
          <p:nvPr/>
        </p:nvSpPr>
        <p:spPr>
          <a:xfrm>
            <a:off x="1856737" y="2752308"/>
            <a:ext cx="172720" cy="173355"/>
          </a:xfrm>
          <a:custGeom>
            <a:avLst/>
            <a:gdLst/>
            <a:ahLst/>
            <a:cxnLst/>
            <a:rect l="l" t="t" r="r" b="b"/>
            <a:pathLst>
              <a:path w="172719" h="173355">
                <a:moveTo>
                  <a:pt x="170624" y="63284"/>
                </a:moveTo>
                <a:lnTo>
                  <a:pt x="169875" y="58585"/>
                </a:lnTo>
                <a:lnTo>
                  <a:pt x="168757" y="53949"/>
                </a:lnTo>
                <a:lnTo>
                  <a:pt x="167271" y="49390"/>
                </a:lnTo>
                <a:lnTo>
                  <a:pt x="165823" y="44869"/>
                </a:lnTo>
                <a:lnTo>
                  <a:pt x="163982" y="40474"/>
                </a:lnTo>
                <a:lnTo>
                  <a:pt x="161721" y="36283"/>
                </a:lnTo>
                <a:lnTo>
                  <a:pt x="158318" y="29781"/>
                </a:lnTo>
                <a:lnTo>
                  <a:pt x="153631" y="23939"/>
                </a:lnTo>
                <a:lnTo>
                  <a:pt x="148094" y="19075"/>
                </a:lnTo>
                <a:lnTo>
                  <a:pt x="142570" y="14211"/>
                </a:lnTo>
                <a:lnTo>
                  <a:pt x="136182" y="10299"/>
                </a:lnTo>
                <a:lnTo>
                  <a:pt x="129425" y="7416"/>
                </a:lnTo>
                <a:lnTo>
                  <a:pt x="126047" y="5968"/>
                </a:lnTo>
                <a:lnTo>
                  <a:pt x="108229" y="1562"/>
                </a:lnTo>
                <a:lnTo>
                  <a:pt x="100990" y="444"/>
                </a:lnTo>
                <a:lnTo>
                  <a:pt x="93624" y="0"/>
                </a:lnTo>
                <a:lnTo>
                  <a:pt x="86283" y="0"/>
                </a:lnTo>
                <a:lnTo>
                  <a:pt x="78930" y="0"/>
                </a:lnTo>
                <a:lnTo>
                  <a:pt x="71564" y="444"/>
                </a:lnTo>
                <a:lnTo>
                  <a:pt x="64312" y="1562"/>
                </a:lnTo>
                <a:lnTo>
                  <a:pt x="60693" y="2108"/>
                </a:lnTo>
                <a:lnTo>
                  <a:pt x="24472" y="19075"/>
                </a:lnTo>
                <a:lnTo>
                  <a:pt x="18923" y="23939"/>
                </a:lnTo>
                <a:lnTo>
                  <a:pt x="14211" y="29781"/>
                </a:lnTo>
                <a:lnTo>
                  <a:pt x="10833" y="36283"/>
                </a:lnTo>
                <a:lnTo>
                  <a:pt x="8788" y="40068"/>
                </a:lnTo>
                <a:lnTo>
                  <a:pt x="2400" y="60642"/>
                </a:lnTo>
                <a:lnTo>
                  <a:pt x="1562" y="64871"/>
                </a:lnTo>
                <a:lnTo>
                  <a:pt x="1028" y="69164"/>
                </a:lnTo>
                <a:lnTo>
                  <a:pt x="673" y="73469"/>
                </a:lnTo>
                <a:lnTo>
                  <a:pt x="330" y="77749"/>
                </a:lnTo>
                <a:lnTo>
                  <a:pt x="203" y="82067"/>
                </a:lnTo>
                <a:lnTo>
                  <a:pt x="203" y="86359"/>
                </a:lnTo>
                <a:lnTo>
                  <a:pt x="0" y="92176"/>
                </a:lnTo>
                <a:lnTo>
                  <a:pt x="241" y="98031"/>
                </a:lnTo>
                <a:lnTo>
                  <a:pt x="965" y="103809"/>
                </a:lnTo>
                <a:lnTo>
                  <a:pt x="1689" y="109600"/>
                </a:lnTo>
                <a:lnTo>
                  <a:pt x="17538" y="146938"/>
                </a:lnTo>
                <a:lnTo>
                  <a:pt x="21666" y="151079"/>
                </a:lnTo>
                <a:lnTo>
                  <a:pt x="25768" y="155206"/>
                </a:lnTo>
                <a:lnTo>
                  <a:pt x="63030" y="171246"/>
                </a:lnTo>
                <a:lnTo>
                  <a:pt x="68821" y="171970"/>
                </a:lnTo>
                <a:lnTo>
                  <a:pt x="74587" y="172694"/>
                </a:lnTo>
                <a:lnTo>
                  <a:pt x="80441" y="172961"/>
                </a:lnTo>
                <a:lnTo>
                  <a:pt x="86283" y="172719"/>
                </a:lnTo>
                <a:lnTo>
                  <a:pt x="92087" y="172961"/>
                </a:lnTo>
                <a:lnTo>
                  <a:pt x="97942" y="172694"/>
                </a:lnTo>
                <a:lnTo>
                  <a:pt x="103720" y="171970"/>
                </a:lnTo>
                <a:lnTo>
                  <a:pt x="109524" y="171246"/>
                </a:lnTo>
                <a:lnTo>
                  <a:pt x="146786" y="155206"/>
                </a:lnTo>
                <a:lnTo>
                  <a:pt x="150876" y="151079"/>
                </a:lnTo>
                <a:lnTo>
                  <a:pt x="154978" y="146951"/>
                </a:lnTo>
                <a:lnTo>
                  <a:pt x="168021" y="120929"/>
                </a:lnTo>
                <a:lnTo>
                  <a:pt x="169697" y="115341"/>
                </a:lnTo>
                <a:lnTo>
                  <a:pt x="170878" y="109600"/>
                </a:lnTo>
                <a:lnTo>
                  <a:pt x="171589" y="103809"/>
                </a:lnTo>
                <a:lnTo>
                  <a:pt x="172300" y="98031"/>
                </a:lnTo>
                <a:lnTo>
                  <a:pt x="172542" y="92176"/>
                </a:lnTo>
                <a:lnTo>
                  <a:pt x="172326" y="86359"/>
                </a:lnTo>
                <a:lnTo>
                  <a:pt x="172377" y="78651"/>
                </a:lnTo>
                <a:lnTo>
                  <a:pt x="171894" y="70891"/>
                </a:lnTo>
                <a:lnTo>
                  <a:pt x="170624" y="63284"/>
                </a:lnTo>
                <a:close/>
              </a:path>
            </a:pathLst>
          </a:custGeom>
          <a:ln w="3594">
            <a:solidFill>
              <a:srgbClr val="050100"/>
            </a:solidFill>
          </a:ln>
        </p:spPr>
        <p:txBody>
          <a:bodyPr wrap="square" lIns="0" tIns="0" rIns="0" bIns="0" rtlCol="0"/>
          <a:lstStyle/>
          <a:p>
            <a:endParaRPr/>
          </a:p>
        </p:txBody>
      </p:sp>
      <p:sp>
        <p:nvSpPr>
          <p:cNvPr id="32" name="object 32"/>
          <p:cNvSpPr txBox="1"/>
          <p:nvPr/>
        </p:nvSpPr>
        <p:spPr>
          <a:xfrm>
            <a:off x="1902098" y="2849830"/>
            <a:ext cx="81915" cy="54610"/>
          </a:xfrm>
          <a:prstGeom prst="rect">
            <a:avLst/>
          </a:prstGeom>
        </p:spPr>
        <p:txBody>
          <a:bodyPr vert="horz" wrap="square" lIns="0" tIns="17780" rIns="0" bIns="0" rtlCol="0">
            <a:spAutoFit/>
          </a:bodyPr>
          <a:lstStyle/>
          <a:p>
            <a:pPr marL="12700">
              <a:lnSpc>
                <a:spcPct val="100000"/>
              </a:lnSpc>
              <a:spcBef>
                <a:spcPts val="140"/>
              </a:spcBef>
            </a:pPr>
            <a:r>
              <a:rPr sz="150" b="1" dirty="0">
                <a:solidFill>
                  <a:srgbClr val="231F20"/>
                </a:solidFill>
                <a:latin typeface="Calibri"/>
                <a:cs typeface="Calibri"/>
              </a:rPr>
              <a:t>TIMER</a:t>
            </a:r>
            <a:endParaRPr sz="150">
              <a:latin typeface="Calibri"/>
              <a:cs typeface="Calibri"/>
            </a:endParaRPr>
          </a:p>
        </p:txBody>
      </p:sp>
      <p:sp>
        <p:nvSpPr>
          <p:cNvPr id="33" name="object 33"/>
          <p:cNvSpPr/>
          <p:nvPr/>
        </p:nvSpPr>
        <p:spPr>
          <a:xfrm>
            <a:off x="1911866" y="2791042"/>
            <a:ext cx="62865" cy="62865"/>
          </a:xfrm>
          <a:custGeom>
            <a:avLst/>
            <a:gdLst/>
            <a:ahLst/>
            <a:cxnLst/>
            <a:rect l="l" t="t" r="r" b="b"/>
            <a:pathLst>
              <a:path w="62864" h="62864">
                <a:moveTo>
                  <a:pt x="35269" y="0"/>
                </a:moveTo>
                <a:lnTo>
                  <a:pt x="27039" y="0"/>
                </a:lnTo>
                <a:lnTo>
                  <a:pt x="22975" y="812"/>
                </a:lnTo>
                <a:lnTo>
                  <a:pt x="0" y="31800"/>
                </a:lnTo>
                <a:lnTo>
                  <a:pt x="2343" y="43414"/>
                </a:lnTo>
                <a:lnTo>
                  <a:pt x="9039" y="53352"/>
                </a:lnTo>
                <a:lnTo>
                  <a:pt x="18966" y="60052"/>
                </a:lnTo>
                <a:lnTo>
                  <a:pt x="31116" y="62509"/>
                </a:lnTo>
                <a:lnTo>
                  <a:pt x="43301" y="60052"/>
                </a:lnTo>
                <a:lnTo>
                  <a:pt x="47005" y="57556"/>
                </a:lnTo>
                <a:lnTo>
                  <a:pt x="30608" y="57556"/>
                </a:lnTo>
                <a:lnTo>
                  <a:pt x="26341" y="57480"/>
                </a:lnTo>
                <a:lnTo>
                  <a:pt x="22201" y="56349"/>
                </a:lnTo>
                <a:lnTo>
                  <a:pt x="18454" y="54305"/>
                </a:lnTo>
                <a:lnTo>
                  <a:pt x="18776" y="53759"/>
                </a:lnTo>
                <a:lnTo>
                  <a:pt x="17540" y="53759"/>
                </a:lnTo>
                <a:lnTo>
                  <a:pt x="13882" y="51562"/>
                </a:lnTo>
                <a:lnTo>
                  <a:pt x="10834" y="48514"/>
                </a:lnTo>
                <a:lnTo>
                  <a:pt x="8637" y="44869"/>
                </a:lnTo>
                <a:lnTo>
                  <a:pt x="9628" y="44310"/>
                </a:lnTo>
                <a:lnTo>
                  <a:pt x="10123" y="44005"/>
                </a:lnTo>
                <a:lnTo>
                  <a:pt x="8104" y="43929"/>
                </a:lnTo>
                <a:lnTo>
                  <a:pt x="6046" y="40208"/>
                </a:lnTo>
                <a:lnTo>
                  <a:pt x="4941" y="36055"/>
                </a:lnTo>
                <a:lnTo>
                  <a:pt x="4814" y="31800"/>
                </a:lnTo>
                <a:lnTo>
                  <a:pt x="6554" y="31800"/>
                </a:lnTo>
                <a:lnTo>
                  <a:pt x="6554" y="30708"/>
                </a:lnTo>
                <a:lnTo>
                  <a:pt x="4814" y="30708"/>
                </a:lnTo>
                <a:lnTo>
                  <a:pt x="4941" y="26454"/>
                </a:lnTo>
                <a:lnTo>
                  <a:pt x="6046" y="22288"/>
                </a:lnTo>
                <a:lnTo>
                  <a:pt x="8104" y="18567"/>
                </a:lnTo>
                <a:lnTo>
                  <a:pt x="10068" y="18567"/>
                </a:lnTo>
                <a:lnTo>
                  <a:pt x="9132" y="17932"/>
                </a:lnTo>
                <a:lnTo>
                  <a:pt x="8637" y="17627"/>
                </a:lnTo>
                <a:lnTo>
                  <a:pt x="10834" y="13995"/>
                </a:lnTo>
                <a:lnTo>
                  <a:pt x="13882" y="10934"/>
                </a:lnTo>
                <a:lnTo>
                  <a:pt x="17540" y="8750"/>
                </a:lnTo>
                <a:lnTo>
                  <a:pt x="18779" y="8750"/>
                </a:lnTo>
                <a:lnTo>
                  <a:pt x="18454" y="8204"/>
                </a:lnTo>
                <a:lnTo>
                  <a:pt x="22201" y="6159"/>
                </a:lnTo>
                <a:lnTo>
                  <a:pt x="26341" y="5041"/>
                </a:lnTo>
                <a:lnTo>
                  <a:pt x="30608" y="4953"/>
                </a:lnTo>
                <a:lnTo>
                  <a:pt x="48413" y="4953"/>
                </a:lnTo>
                <a:lnTo>
                  <a:pt x="46889" y="3937"/>
                </a:lnTo>
                <a:lnTo>
                  <a:pt x="39333" y="812"/>
                </a:lnTo>
                <a:lnTo>
                  <a:pt x="35269" y="0"/>
                </a:lnTo>
                <a:close/>
              </a:path>
              <a:path w="62864" h="62864">
                <a:moveTo>
                  <a:pt x="31675" y="55854"/>
                </a:moveTo>
                <a:lnTo>
                  <a:pt x="30608" y="55854"/>
                </a:lnTo>
                <a:lnTo>
                  <a:pt x="30608" y="57556"/>
                </a:lnTo>
                <a:lnTo>
                  <a:pt x="31675" y="57556"/>
                </a:lnTo>
                <a:lnTo>
                  <a:pt x="31675" y="55854"/>
                </a:lnTo>
                <a:close/>
              </a:path>
              <a:path w="62864" h="62864">
                <a:moveTo>
                  <a:pt x="43918" y="52285"/>
                </a:moveTo>
                <a:lnTo>
                  <a:pt x="42965" y="52819"/>
                </a:lnTo>
                <a:lnTo>
                  <a:pt x="43841" y="54305"/>
                </a:lnTo>
                <a:lnTo>
                  <a:pt x="40120" y="56349"/>
                </a:lnTo>
                <a:lnTo>
                  <a:pt x="35942" y="57480"/>
                </a:lnTo>
                <a:lnTo>
                  <a:pt x="31675" y="57556"/>
                </a:lnTo>
                <a:lnTo>
                  <a:pt x="47005" y="57556"/>
                </a:lnTo>
                <a:lnTo>
                  <a:pt x="52640" y="53759"/>
                </a:lnTo>
                <a:lnTo>
                  <a:pt x="44794" y="53759"/>
                </a:lnTo>
                <a:lnTo>
                  <a:pt x="44489" y="53276"/>
                </a:lnTo>
                <a:lnTo>
                  <a:pt x="43918" y="52285"/>
                </a:lnTo>
                <a:close/>
              </a:path>
              <a:path w="62864" h="62864">
                <a:moveTo>
                  <a:pt x="18378" y="52285"/>
                </a:moveTo>
                <a:lnTo>
                  <a:pt x="17540" y="53759"/>
                </a:lnTo>
                <a:lnTo>
                  <a:pt x="18776" y="53759"/>
                </a:lnTo>
                <a:lnTo>
                  <a:pt x="19330" y="52819"/>
                </a:lnTo>
                <a:lnTo>
                  <a:pt x="18378" y="52285"/>
                </a:lnTo>
                <a:close/>
              </a:path>
              <a:path w="62864" h="62864">
                <a:moveTo>
                  <a:pt x="52731" y="43091"/>
                </a:moveTo>
                <a:lnTo>
                  <a:pt x="52507" y="43414"/>
                </a:lnTo>
                <a:lnTo>
                  <a:pt x="52363" y="43713"/>
                </a:lnTo>
                <a:lnTo>
                  <a:pt x="52173" y="44005"/>
                </a:lnTo>
                <a:lnTo>
                  <a:pt x="53659" y="44869"/>
                </a:lnTo>
                <a:lnTo>
                  <a:pt x="51449" y="48514"/>
                </a:lnTo>
                <a:lnTo>
                  <a:pt x="48413" y="51562"/>
                </a:lnTo>
                <a:lnTo>
                  <a:pt x="44794" y="53759"/>
                </a:lnTo>
                <a:lnTo>
                  <a:pt x="52640" y="53759"/>
                </a:lnTo>
                <a:lnTo>
                  <a:pt x="53243" y="53352"/>
                </a:lnTo>
                <a:lnTo>
                  <a:pt x="59594" y="43929"/>
                </a:lnTo>
                <a:lnTo>
                  <a:pt x="54192" y="43929"/>
                </a:lnTo>
                <a:lnTo>
                  <a:pt x="53189" y="43370"/>
                </a:lnTo>
                <a:lnTo>
                  <a:pt x="52731" y="43091"/>
                </a:lnTo>
                <a:close/>
              </a:path>
              <a:path w="62864" h="62864">
                <a:moveTo>
                  <a:pt x="9564" y="43091"/>
                </a:moveTo>
                <a:lnTo>
                  <a:pt x="8104" y="43929"/>
                </a:lnTo>
                <a:lnTo>
                  <a:pt x="10070" y="43929"/>
                </a:lnTo>
                <a:lnTo>
                  <a:pt x="9920" y="43713"/>
                </a:lnTo>
                <a:lnTo>
                  <a:pt x="9762" y="43370"/>
                </a:lnTo>
                <a:lnTo>
                  <a:pt x="9564" y="43091"/>
                </a:lnTo>
                <a:close/>
              </a:path>
              <a:path w="62864" h="62864">
                <a:moveTo>
                  <a:pt x="59731" y="18567"/>
                </a:moveTo>
                <a:lnTo>
                  <a:pt x="54192" y="18567"/>
                </a:lnTo>
                <a:lnTo>
                  <a:pt x="56249" y="22288"/>
                </a:lnTo>
                <a:lnTo>
                  <a:pt x="57354" y="26454"/>
                </a:lnTo>
                <a:lnTo>
                  <a:pt x="57481" y="30708"/>
                </a:lnTo>
                <a:lnTo>
                  <a:pt x="55741" y="30708"/>
                </a:lnTo>
                <a:lnTo>
                  <a:pt x="55741" y="31800"/>
                </a:lnTo>
                <a:lnTo>
                  <a:pt x="57481" y="31800"/>
                </a:lnTo>
                <a:lnTo>
                  <a:pt x="57354" y="36055"/>
                </a:lnTo>
                <a:lnTo>
                  <a:pt x="56249" y="40208"/>
                </a:lnTo>
                <a:lnTo>
                  <a:pt x="54192" y="43929"/>
                </a:lnTo>
                <a:lnTo>
                  <a:pt x="59594" y="43929"/>
                </a:lnTo>
                <a:lnTo>
                  <a:pt x="59941" y="43414"/>
                </a:lnTo>
                <a:lnTo>
                  <a:pt x="62283" y="31800"/>
                </a:lnTo>
                <a:lnTo>
                  <a:pt x="62396" y="27139"/>
                </a:lnTo>
                <a:lnTo>
                  <a:pt x="61583" y="23088"/>
                </a:lnTo>
                <a:lnTo>
                  <a:pt x="59731" y="18567"/>
                </a:lnTo>
                <a:close/>
              </a:path>
              <a:path w="62864" h="62864">
                <a:moveTo>
                  <a:pt x="10068" y="18567"/>
                </a:moveTo>
                <a:lnTo>
                  <a:pt x="8104" y="18567"/>
                </a:lnTo>
                <a:lnTo>
                  <a:pt x="9564" y="19418"/>
                </a:lnTo>
                <a:lnTo>
                  <a:pt x="9771" y="19138"/>
                </a:lnTo>
                <a:lnTo>
                  <a:pt x="9920" y="18808"/>
                </a:lnTo>
                <a:lnTo>
                  <a:pt x="10068" y="18567"/>
                </a:lnTo>
                <a:close/>
              </a:path>
              <a:path w="62864" h="62864">
                <a:moveTo>
                  <a:pt x="52858" y="8750"/>
                </a:moveTo>
                <a:lnTo>
                  <a:pt x="44794" y="8750"/>
                </a:lnTo>
                <a:lnTo>
                  <a:pt x="48413" y="10934"/>
                </a:lnTo>
                <a:lnTo>
                  <a:pt x="51449" y="13995"/>
                </a:lnTo>
                <a:lnTo>
                  <a:pt x="53659" y="17627"/>
                </a:lnTo>
                <a:lnTo>
                  <a:pt x="53163" y="17932"/>
                </a:lnTo>
                <a:lnTo>
                  <a:pt x="52173" y="18478"/>
                </a:lnTo>
                <a:lnTo>
                  <a:pt x="52525" y="19138"/>
                </a:lnTo>
                <a:lnTo>
                  <a:pt x="52731" y="19418"/>
                </a:lnTo>
                <a:lnTo>
                  <a:pt x="54192" y="18567"/>
                </a:lnTo>
                <a:lnTo>
                  <a:pt x="59731" y="18567"/>
                </a:lnTo>
                <a:lnTo>
                  <a:pt x="58472" y="15494"/>
                </a:lnTo>
                <a:lnTo>
                  <a:pt x="56160" y="12052"/>
                </a:lnTo>
                <a:lnTo>
                  <a:pt x="52858" y="8750"/>
                </a:lnTo>
                <a:close/>
              </a:path>
              <a:path w="62864" h="62864">
                <a:moveTo>
                  <a:pt x="18779" y="8750"/>
                </a:moveTo>
                <a:lnTo>
                  <a:pt x="17540" y="8750"/>
                </a:lnTo>
                <a:lnTo>
                  <a:pt x="18378" y="10210"/>
                </a:lnTo>
                <a:lnTo>
                  <a:pt x="19330" y="9677"/>
                </a:lnTo>
                <a:lnTo>
                  <a:pt x="18779" y="8750"/>
                </a:lnTo>
                <a:close/>
              </a:path>
              <a:path w="62864" h="62864">
                <a:moveTo>
                  <a:pt x="48413" y="4953"/>
                </a:moveTo>
                <a:lnTo>
                  <a:pt x="31637" y="4953"/>
                </a:lnTo>
                <a:lnTo>
                  <a:pt x="35891" y="5041"/>
                </a:lnTo>
                <a:lnTo>
                  <a:pt x="40082" y="6159"/>
                </a:lnTo>
                <a:lnTo>
                  <a:pt x="43841" y="8204"/>
                </a:lnTo>
                <a:lnTo>
                  <a:pt x="42965" y="9677"/>
                </a:lnTo>
                <a:lnTo>
                  <a:pt x="43587" y="10045"/>
                </a:lnTo>
                <a:lnTo>
                  <a:pt x="43918" y="10210"/>
                </a:lnTo>
                <a:lnTo>
                  <a:pt x="44794" y="8750"/>
                </a:lnTo>
                <a:lnTo>
                  <a:pt x="52858" y="8750"/>
                </a:lnTo>
                <a:lnTo>
                  <a:pt x="50357" y="6248"/>
                </a:lnTo>
                <a:lnTo>
                  <a:pt x="48413" y="4953"/>
                </a:lnTo>
                <a:close/>
              </a:path>
              <a:path w="62864" h="62864">
                <a:moveTo>
                  <a:pt x="31637" y="4953"/>
                </a:moveTo>
                <a:lnTo>
                  <a:pt x="30608" y="4953"/>
                </a:lnTo>
                <a:lnTo>
                  <a:pt x="30608" y="6642"/>
                </a:lnTo>
                <a:lnTo>
                  <a:pt x="31675" y="6642"/>
                </a:lnTo>
                <a:lnTo>
                  <a:pt x="31637" y="4953"/>
                </a:lnTo>
                <a:close/>
              </a:path>
            </a:pathLst>
          </a:custGeom>
          <a:solidFill>
            <a:srgbClr val="231F20"/>
          </a:solidFill>
        </p:spPr>
        <p:txBody>
          <a:bodyPr wrap="square" lIns="0" tIns="0" rIns="0" bIns="0" rtlCol="0"/>
          <a:lstStyle/>
          <a:p>
            <a:endParaRPr/>
          </a:p>
        </p:txBody>
      </p:sp>
      <p:sp>
        <p:nvSpPr>
          <p:cNvPr id="34" name="object 34"/>
          <p:cNvSpPr/>
          <p:nvPr/>
        </p:nvSpPr>
        <p:spPr>
          <a:xfrm>
            <a:off x="1938668" y="2805932"/>
            <a:ext cx="8890" cy="20955"/>
          </a:xfrm>
          <a:custGeom>
            <a:avLst/>
            <a:gdLst/>
            <a:ahLst/>
            <a:cxnLst/>
            <a:rect l="l" t="t" r="r" b="b"/>
            <a:pathLst>
              <a:path w="8889" h="20955">
                <a:moveTo>
                  <a:pt x="3937" y="0"/>
                </a:moveTo>
                <a:lnTo>
                  <a:pt x="2908" y="2565"/>
                </a:lnTo>
                <a:lnTo>
                  <a:pt x="694" y="12776"/>
                </a:lnTo>
                <a:lnTo>
                  <a:pt x="152" y="15836"/>
                </a:lnTo>
                <a:lnTo>
                  <a:pt x="0" y="17335"/>
                </a:lnTo>
                <a:lnTo>
                  <a:pt x="355" y="18262"/>
                </a:lnTo>
                <a:lnTo>
                  <a:pt x="1739" y="20078"/>
                </a:lnTo>
                <a:lnTo>
                  <a:pt x="3009" y="20688"/>
                </a:lnTo>
                <a:lnTo>
                  <a:pt x="7708" y="20688"/>
                </a:lnTo>
                <a:lnTo>
                  <a:pt x="8801" y="19075"/>
                </a:lnTo>
                <a:lnTo>
                  <a:pt x="8559" y="15836"/>
                </a:lnTo>
                <a:lnTo>
                  <a:pt x="7944" y="12750"/>
                </a:lnTo>
                <a:lnTo>
                  <a:pt x="6756" y="7721"/>
                </a:lnTo>
                <a:lnTo>
                  <a:pt x="6197" y="5194"/>
                </a:lnTo>
                <a:lnTo>
                  <a:pt x="5538" y="2565"/>
                </a:lnTo>
                <a:lnTo>
                  <a:pt x="4660" y="152"/>
                </a:lnTo>
                <a:lnTo>
                  <a:pt x="3937" y="0"/>
                </a:lnTo>
                <a:close/>
              </a:path>
            </a:pathLst>
          </a:custGeom>
          <a:solidFill>
            <a:srgbClr val="231F20"/>
          </a:solidFill>
        </p:spPr>
        <p:txBody>
          <a:bodyPr wrap="square" lIns="0" tIns="0" rIns="0" bIns="0" rtlCol="0"/>
          <a:lstStyle/>
          <a:p>
            <a:endParaRPr/>
          </a:p>
        </p:txBody>
      </p:sp>
      <p:sp>
        <p:nvSpPr>
          <p:cNvPr id="35" name="object 35"/>
          <p:cNvSpPr/>
          <p:nvPr/>
        </p:nvSpPr>
        <p:spPr>
          <a:xfrm>
            <a:off x="1740186" y="711295"/>
            <a:ext cx="172720" cy="172720"/>
          </a:xfrm>
          <a:custGeom>
            <a:avLst/>
            <a:gdLst/>
            <a:ahLst/>
            <a:cxnLst/>
            <a:rect l="l" t="t" r="r" b="b"/>
            <a:pathLst>
              <a:path w="172719" h="172719">
                <a:moveTo>
                  <a:pt x="170294" y="63144"/>
                </a:moveTo>
                <a:lnTo>
                  <a:pt x="161378" y="36220"/>
                </a:lnTo>
                <a:lnTo>
                  <a:pt x="158026" y="29730"/>
                </a:lnTo>
                <a:lnTo>
                  <a:pt x="125806" y="5968"/>
                </a:lnTo>
                <a:lnTo>
                  <a:pt x="108026" y="1574"/>
                </a:lnTo>
                <a:lnTo>
                  <a:pt x="100787" y="431"/>
                </a:lnTo>
                <a:lnTo>
                  <a:pt x="93421" y="0"/>
                </a:lnTo>
                <a:lnTo>
                  <a:pt x="86105" y="0"/>
                </a:lnTo>
                <a:lnTo>
                  <a:pt x="78765" y="0"/>
                </a:lnTo>
                <a:lnTo>
                  <a:pt x="71437" y="431"/>
                </a:lnTo>
                <a:lnTo>
                  <a:pt x="64198" y="1574"/>
                </a:lnTo>
                <a:lnTo>
                  <a:pt x="60540" y="2108"/>
                </a:lnTo>
                <a:lnTo>
                  <a:pt x="56946" y="2857"/>
                </a:lnTo>
                <a:lnTo>
                  <a:pt x="53428" y="3809"/>
                </a:lnTo>
                <a:lnTo>
                  <a:pt x="49898" y="4762"/>
                </a:lnTo>
                <a:lnTo>
                  <a:pt x="46380" y="5968"/>
                </a:lnTo>
                <a:lnTo>
                  <a:pt x="43014" y="7404"/>
                </a:lnTo>
                <a:lnTo>
                  <a:pt x="36271" y="10261"/>
                </a:lnTo>
                <a:lnTo>
                  <a:pt x="29959" y="14173"/>
                </a:lnTo>
                <a:lnTo>
                  <a:pt x="24422" y="19037"/>
                </a:lnTo>
                <a:lnTo>
                  <a:pt x="18884" y="23901"/>
                </a:lnTo>
                <a:lnTo>
                  <a:pt x="14185" y="29730"/>
                </a:lnTo>
                <a:lnTo>
                  <a:pt x="10807" y="36220"/>
                </a:lnTo>
                <a:lnTo>
                  <a:pt x="8762" y="39992"/>
                </a:lnTo>
                <a:lnTo>
                  <a:pt x="7048" y="43954"/>
                </a:lnTo>
                <a:lnTo>
                  <a:pt x="5676" y="48031"/>
                </a:lnTo>
                <a:lnTo>
                  <a:pt x="4292" y="52108"/>
                </a:lnTo>
                <a:lnTo>
                  <a:pt x="685" y="73304"/>
                </a:lnTo>
                <a:lnTo>
                  <a:pt x="304" y="77596"/>
                </a:lnTo>
                <a:lnTo>
                  <a:pt x="203" y="81902"/>
                </a:lnTo>
                <a:lnTo>
                  <a:pt x="203" y="86182"/>
                </a:lnTo>
                <a:lnTo>
                  <a:pt x="0" y="91986"/>
                </a:lnTo>
                <a:lnTo>
                  <a:pt x="4546" y="120662"/>
                </a:lnTo>
                <a:lnTo>
                  <a:pt x="6222" y="126237"/>
                </a:lnTo>
                <a:lnTo>
                  <a:pt x="8407" y="131673"/>
                </a:lnTo>
                <a:lnTo>
                  <a:pt x="11277" y="136753"/>
                </a:lnTo>
                <a:lnTo>
                  <a:pt x="14058" y="141858"/>
                </a:lnTo>
                <a:lnTo>
                  <a:pt x="35559" y="161226"/>
                </a:lnTo>
                <a:lnTo>
                  <a:pt x="40627" y="164071"/>
                </a:lnTo>
                <a:lnTo>
                  <a:pt x="80289" y="172605"/>
                </a:lnTo>
                <a:lnTo>
                  <a:pt x="86105" y="172364"/>
                </a:lnTo>
                <a:lnTo>
                  <a:pt x="91884" y="172605"/>
                </a:lnTo>
                <a:lnTo>
                  <a:pt x="131559" y="164071"/>
                </a:lnTo>
                <a:lnTo>
                  <a:pt x="160972" y="136766"/>
                </a:lnTo>
                <a:lnTo>
                  <a:pt x="163791" y="131673"/>
                </a:lnTo>
                <a:lnTo>
                  <a:pt x="165976" y="126263"/>
                </a:lnTo>
                <a:lnTo>
                  <a:pt x="167665" y="120675"/>
                </a:lnTo>
                <a:lnTo>
                  <a:pt x="169367" y="115112"/>
                </a:lnTo>
                <a:lnTo>
                  <a:pt x="170522" y="109372"/>
                </a:lnTo>
                <a:lnTo>
                  <a:pt x="171246" y="103606"/>
                </a:lnTo>
                <a:lnTo>
                  <a:pt x="171970" y="97840"/>
                </a:lnTo>
                <a:lnTo>
                  <a:pt x="172199" y="91986"/>
                </a:lnTo>
                <a:lnTo>
                  <a:pt x="171996" y="86182"/>
                </a:lnTo>
                <a:lnTo>
                  <a:pt x="172008" y="78485"/>
                </a:lnTo>
                <a:lnTo>
                  <a:pt x="171538" y="70751"/>
                </a:lnTo>
                <a:lnTo>
                  <a:pt x="170294" y="63144"/>
                </a:lnTo>
                <a:close/>
              </a:path>
            </a:pathLst>
          </a:custGeom>
          <a:ln w="3594">
            <a:solidFill>
              <a:srgbClr val="050100"/>
            </a:solidFill>
          </a:ln>
        </p:spPr>
        <p:txBody>
          <a:bodyPr wrap="square" lIns="0" tIns="0" rIns="0" bIns="0" rtlCol="0"/>
          <a:lstStyle/>
          <a:p>
            <a:endParaRPr/>
          </a:p>
        </p:txBody>
      </p:sp>
      <p:sp>
        <p:nvSpPr>
          <p:cNvPr id="36" name="object 36"/>
          <p:cNvSpPr txBox="1"/>
          <p:nvPr/>
        </p:nvSpPr>
        <p:spPr>
          <a:xfrm>
            <a:off x="952078" y="462345"/>
            <a:ext cx="5937885" cy="574675"/>
          </a:xfrm>
          <a:prstGeom prst="rect">
            <a:avLst/>
          </a:prstGeom>
        </p:spPr>
        <p:txBody>
          <a:bodyPr vert="horz" wrap="square" lIns="0" tIns="69215" rIns="0" bIns="0" rtlCol="0">
            <a:spAutoFit/>
          </a:bodyPr>
          <a:lstStyle/>
          <a:p>
            <a:pPr marL="38100">
              <a:lnSpc>
                <a:spcPct val="100000"/>
              </a:lnSpc>
              <a:spcBef>
                <a:spcPts val="545"/>
              </a:spcBef>
            </a:pPr>
            <a:r>
              <a:rPr sz="1000" b="1" dirty="0">
                <a:solidFill>
                  <a:srgbClr val="231F20"/>
                </a:solidFill>
                <a:latin typeface="Arial Narrow"/>
                <a:cs typeface="Arial Narrow"/>
              </a:rPr>
              <a:t>SPRUDELMASSAGE</a:t>
            </a:r>
            <a:endParaRPr sz="1000">
              <a:latin typeface="Arial Narrow"/>
              <a:cs typeface="Arial Narrow"/>
            </a:endParaRPr>
          </a:p>
          <a:p>
            <a:pPr marL="38100" marR="30480">
              <a:lnSpc>
                <a:spcPct val="111100"/>
              </a:lnSpc>
              <a:spcBef>
                <a:spcPts val="280"/>
              </a:spcBef>
              <a:tabLst>
                <a:tab pos="842644" algn="l"/>
              </a:tabLst>
            </a:pPr>
            <a:r>
              <a:rPr sz="900" dirty="0">
                <a:solidFill>
                  <a:srgbClr val="231F20"/>
                </a:solidFill>
                <a:latin typeface="Arial Narrow"/>
                <a:cs typeface="Arial Narrow"/>
              </a:rPr>
              <a:t>Drücken Sie </a:t>
            </a:r>
            <a:r>
              <a:rPr sz="900" spc="-5" dirty="0">
                <a:solidFill>
                  <a:srgbClr val="231F20"/>
                </a:solidFill>
                <a:latin typeface="Arial Narrow"/>
                <a:cs typeface="Arial Narrow"/>
              </a:rPr>
              <a:t>die	</a:t>
            </a:r>
            <a:r>
              <a:rPr sz="225" b="1" spc="7" baseline="18518" dirty="0">
                <a:solidFill>
                  <a:srgbClr val="231F20"/>
                </a:solidFill>
                <a:latin typeface="Calibri"/>
                <a:cs typeface="Calibri"/>
              </a:rPr>
              <a:t>BUBBLE  </a:t>
            </a:r>
            <a:r>
              <a:rPr sz="900" b="1" spc="-5" dirty="0">
                <a:solidFill>
                  <a:srgbClr val="231F20"/>
                </a:solidFill>
                <a:latin typeface="Arial Narrow"/>
                <a:cs typeface="Arial Narrow"/>
              </a:rPr>
              <a:t>BUBBLE</a:t>
            </a:r>
            <a:r>
              <a:rPr sz="900" spc="-5" dirty="0">
                <a:solidFill>
                  <a:srgbClr val="231F20"/>
                </a:solidFill>
                <a:latin typeface="Arial Narrow"/>
                <a:cs typeface="Arial Narrow"/>
              </a:rPr>
              <a:t>-Taste, um die </a:t>
            </a:r>
            <a:r>
              <a:rPr sz="900" dirty="0">
                <a:solidFill>
                  <a:srgbClr val="231F20"/>
                </a:solidFill>
                <a:latin typeface="Arial Narrow"/>
                <a:cs typeface="Arial Narrow"/>
              </a:rPr>
              <a:t>Funktion einzuschalten, </a:t>
            </a:r>
            <a:r>
              <a:rPr sz="900" spc="-5" dirty="0">
                <a:solidFill>
                  <a:srgbClr val="231F20"/>
                </a:solidFill>
                <a:latin typeface="Arial Narrow"/>
                <a:cs typeface="Arial Narrow"/>
              </a:rPr>
              <a:t>und halten </a:t>
            </a:r>
            <a:r>
              <a:rPr sz="900" dirty="0">
                <a:solidFill>
                  <a:srgbClr val="231F20"/>
                </a:solidFill>
                <a:latin typeface="Arial Narrow"/>
                <a:cs typeface="Arial Narrow"/>
              </a:rPr>
              <a:t>Sie </a:t>
            </a:r>
            <a:r>
              <a:rPr sz="900" spc="-5" dirty="0">
                <a:solidFill>
                  <a:srgbClr val="231F20"/>
                </a:solidFill>
                <a:latin typeface="Arial Narrow"/>
                <a:cs typeface="Arial Narrow"/>
              </a:rPr>
              <a:t>die BUBBLE-Taste </a:t>
            </a:r>
            <a:r>
              <a:rPr sz="900" dirty="0">
                <a:solidFill>
                  <a:srgbClr val="231F20"/>
                </a:solidFill>
                <a:latin typeface="Arial Narrow"/>
                <a:cs typeface="Arial Narrow"/>
              </a:rPr>
              <a:t>3 Sekunden </a:t>
            </a:r>
            <a:r>
              <a:rPr sz="900" spc="-5" dirty="0">
                <a:solidFill>
                  <a:srgbClr val="231F20"/>
                </a:solidFill>
                <a:latin typeface="Arial Narrow"/>
                <a:cs typeface="Arial Narrow"/>
              </a:rPr>
              <a:t>lang gedrückt, um die  </a:t>
            </a:r>
            <a:r>
              <a:rPr sz="900" dirty="0">
                <a:solidFill>
                  <a:srgbClr val="231F20"/>
                </a:solidFill>
                <a:latin typeface="Arial Narrow"/>
                <a:cs typeface="Arial Narrow"/>
              </a:rPr>
              <a:t>Funktion</a:t>
            </a:r>
            <a:r>
              <a:rPr sz="900" spc="-5" dirty="0">
                <a:solidFill>
                  <a:srgbClr val="231F20"/>
                </a:solidFill>
                <a:latin typeface="Arial Narrow"/>
                <a:cs typeface="Arial Narrow"/>
              </a:rPr>
              <a:t> </a:t>
            </a:r>
            <a:r>
              <a:rPr sz="900" dirty="0">
                <a:solidFill>
                  <a:srgbClr val="231F20"/>
                </a:solidFill>
                <a:latin typeface="Arial Narrow"/>
                <a:cs typeface="Arial Narrow"/>
              </a:rPr>
              <a:t>auszuschalten.</a:t>
            </a:r>
            <a:endParaRPr sz="900">
              <a:latin typeface="Arial Narrow"/>
              <a:cs typeface="Arial Narrow"/>
            </a:endParaRPr>
          </a:p>
        </p:txBody>
      </p:sp>
      <p:sp>
        <p:nvSpPr>
          <p:cNvPr id="37" name="object 37"/>
          <p:cNvSpPr/>
          <p:nvPr/>
        </p:nvSpPr>
        <p:spPr>
          <a:xfrm>
            <a:off x="1825505" y="754019"/>
            <a:ext cx="28575" cy="28575"/>
          </a:xfrm>
          <a:custGeom>
            <a:avLst/>
            <a:gdLst/>
            <a:ahLst/>
            <a:cxnLst/>
            <a:rect l="l" t="t" r="r" b="b"/>
            <a:pathLst>
              <a:path w="28575" h="28575">
                <a:moveTo>
                  <a:pt x="21894" y="0"/>
                </a:moveTo>
                <a:lnTo>
                  <a:pt x="6299" y="0"/>
                </a:lnTo>
                <a:lnTo>
                  <a:pt x="0" y="6324"/>
                </a:lnTo>
                <a:lnTo>
                  <a:pt x="0" y="21907"/>
                </a:lnTo>
                <a:lnTo>
                  <a:pt x="6299" y="28206"/>
                </a:lnTo>
                <a:lnTo>
                  <a:pt x="21894" y="28206"/>
                </a:lnTo>
                <a:lnTo>
                  <a:pt x="27851" y="22250"/>
                </a:lnTo>
                <a:lnTo>
                  <a:pt x="8966" y="22250"/>
                </a:lnTo>
                <a:lnTo>
                  <a:pt x="5029" y="18326"/>
                </a:lnTo>
                <a:lnTo>
                  <a:pt x="5029" y="8597"/>
                </a:lnTo>
                <a:lnTo>
                  <a:pt x="8966" y="4648"/>
                </a:lnTo>
                <a:lnTo>
                  <a:pt x="26524" y="4648"/>
                </a:lnTo>
                <a:lnTo>
                  <a:pt x="21894" y="0"/>
                </a:lnTo>
                <a:close/>
              </a:path>
              <a:path w="28575" h="28575">
                <a:moveTo>
                  <a:pt x="26524" y="4648"/>
                </a:moveTo>
                <a:lnTo>
                  <a:pt x="18681" y="4648"/>
                </a:lnTo>
                <a:lnTo>
                  <a:pt x="22605" y="8597"/>
                </a:lnTo>
                <a:lnTo>
                  <a:pt x="22605" y="18326"/>
                </a:lnTo>
                <a:lnTo>
                  <a:pt x="18681" y="22250"/>
                </a:lnTo>
                <a:lnTo>
                  <a:pt x="27851" y="22250"/>
                </a:lnTo>
                <a:lnTo>
                  <a:pt x="28193" y="21907"/>
                </a:lnTo>
                <a:lnTo>
                  <a:pt x="28193" y="6324"/>
                </a:lnTo>
                <a:lnTo>
                  <a:pt x="26524" y="4648"/>
                </a:lnTo>
                <a:close/>
              </a:path>
            </a:pathLst>
          </a:custGeom>
          <a:solidFill>
            <a:srgbClr val="231F20"/>
          </a:solidFill>
        </p:spPr>
        <p:txBody>
          <a:bodyPr wrap="square" lIns="0" tIns="0" rIns="0" bIns="0" rtlCol="0"/>
          <a:lstStyle/>
          <a:p>
            <a:endParaRPr/>
          </a:p>
        </p:txBody>
      </p:sp>
      <p:sp>
        <p:nvSpPr>
          <p:cNvPr id="38" name="object 38"/>
          <p:cNvSpPr/>
          <p:nvPr/>
        </p:nvSpPr>
        <p:spPr>
          <a:xfrm>
            <a:off x="1814314" y="792795"/>
            <a:ext cx="20320" cy="20320"/>
          </a:xfrm>
          <a:custGeom>
            <a:avLst/>
            <a:gdLst/>
            <a:ahLst/>
            <a:cxnLst/>
            <a:rect l="l" t="t" r="r" b="b"/>
            <a:pathLst>
              <a:path w="20319" h="20319">
                <a:moveTo>
                  <a:pt x="15557" y="0"/>
                </a:moveTo>
                <a:lnTo>
                  <a:pt x="4470" y="0"/>
                </a:lnTo>
                <a:lnTo>
                  <a:pt x="0" y="4483"/>
                </a:lnTo>
                <a:lnTo>
                  <a:pt x="0" y="15570"/>
                </a:lnTo>
                <a:lnTo>
                  <a:pt x="4470" y="20066"/>
                </a:lnTo>
                <a:lnTo>
                  <a:pt x="15557" y="20066"/>
                </a:lnTo>
                <a:lnTo>
                  <a:pt x="20065" y="15570"/>
                </a:lnTo>
                <a:lnTo>
                  <a:pt x="20065" y="15265"/>
                </a:lnTo>
                <a:lnTo>
                  <a:pt x="7124" y="15265"/>
                </a:lnTo>
                <a:lnTo>
                  <a:pt x="4787" y="12915"/>
                </a:lnTo>
                <a:lnTo>
                  <a:pt x="4787" y="7137"/>
                </a:lnTo>
                <a:lnTo>
                  <a:pt x="7124" y="4787"/>
                </a:lnTo>
                <a:lnTo>
                  <a:pt x="20065" y="4787"/>
                </a:lnTo>
                <a:lnTo>
                  <a:pt x="20065" y="4483"/>
                </a:lnTo>
                <a:lnTo>
                  <a:pt x="15557" y="0"/>
                </a:lnTo>
                <a:close/>
              </a:path>
              <a:path w="20319" h="20319">
                <a:moveTo>
                  <a:pt x="20065" y="4787"/>
                </a:moveTo>
                <a:lnTo>
                  <a:pt x="12903" y="4787"/>
                </a:lnTo>
                <a:lnTo>
                  <a:pt x="15252" y="7137"/>
                </a:lnTo>
                <a:lnTo>
                  <a:pt x="15252" y="12915"/>
                </a:lnTo>
                <a:lnTo>
                  <a:pt x="12903" y="15265"/>
                </a:lnTo>
                <a:lnTo>
                  <a:pt x="20065" y="15265"/>
                </a:lnTo>
                <a:lnTo>
                  <a:pt x="20065" y="4787"/>
                </a:lnTo>
                <a:close/>
              </a:path>
            </a:pathLst>
          </a:custGeom>
          <a:solidFill>
            <a:srgbClr val="231F20"/>
          </a:solidFill>
        </p:spPr>
        <p:txBody>
          <a:bodyPr wrap="square" lIns="0" tIns="0" rIns="0" bIns="0" rtlCol="0"/>
          <a:lstStyle/>
          <a:p>
            <a:endParaRPr/>
          </a:p>
        </p:txBody>
      </p:sp>
      <p:sp>
        <p:nvSpPr>
          <p:cNvPr id="39" name="object 39"/>
          <p:cNvSpPr/>
          <p:nvPr/>
        </p:nvSpPr>
        <p:spPr>
          <a:xfrm>
            <a:off x="1798855" y="767853"/>
            <a:ext cx="24130" cy="24130"/>
          </a:xfrm>
          <a:custGeom>
            <a:avLst/>
            <a:gdLst/>
            <a:ahLst/>
            <a:cxnLst/>
            <a:rect l="l" t="t" r="r" b="b"/>
            <a:pathLst>
              <a:path w="24130" h="24129">
                <a:moveTo>
                  <a:pt x="18389" y="0"/>
                </a:moveTo>
                <a:lnTo>
                  <a:pt x="5283" y="0"/>
                </a:lnTo>
                <a:lnTo>
                  <a:pt x="0" y="5295"/>
                </a:lnTo>
                <a:lnTo>
                  <a:pt x="0" y="18364"/>
                </a:lnTo>
                <a:lnTo>
                  <a:pt x="5283" y="23672"/>
                </a:lnTo>
                <a:lnTo>
                  <a:pt x="18389" y="23672"/>
                </a:lnTo>
                <a:lnTo>
                  <a:pt x="21991" y="20053"/>
                </a:lnTo>
                <a:lnTo>
                  <a:pt x="8394" y="20053"/>
                </a:lnTo>
                <a:lnTo>
                  <a:pt x="5041" y="16687"/>
                </a:lnTo>
                <a:lnTo>
                  <a:pt x="5041" y="8382"/>
                </a:lnTo>
                <a:lnTo>
                  <a:pt x="8394" y="5003"/>
                </a:lnTo>
                <a:lnTo>
                  <a:pt x="23381" y="5003"/>
                </a:lnTo>
                <a:lnTo>
                  <a:pt x="18389" y="0"/>
                </a:lnTo>
                <a:close/>
              </a:path>
              <a:path w="24130" h="24129">
                <a:moveTo>
                  <a:pt x="23381" y="5003"/>
                </a:moveTo>
                <a:lnTo>
                  <a:pt x="16713" y="5003"/>
                </a:lnTo>
                <a:lnTo>
                  <a:pt x="20091" y="8382"/>
                </a:lnTo>
                <a:lnTo>
                  <a:pt x="20091" y="16687"/>
                </a:lnTo>
                <a:lnTo>
                  <a:pt x="16713" y="20053"/>
                </a:lnTo>
                <a:lnTo>
                  <a:pt x="21991" y="20053"/>
                </a:lnTo>
                <a:lnTo>
                  <a:pt x="23672" y="18364"/>
                </a:lnTo>
                <a:lnTo>
                  <a:pt x="23672" y="5295"/>
                </a:lnTo>
                <a:lnTo>
                  <a:pt x="23381" y="5003"/>
                </a:lnTo>
                <a:close/>
              </a:path>
            </a:pathLst>
          </a:custGeom>
          <a:solidFill>
            <a:srgbClr val="231F20"/>
          </a:solidFill>
        </p:spPr>
        <p:txBody>
          <a:bodyPr wrap="square" lIns="0" tIns="0" rIns="0" bIns="0" rtlCol="0"/>
          <a:lstStyle/>
          <a:p>
            <a:endParaRPr/>
          </a:p>
        </p:txBody>
      </p:sp>
      <p:sp>
        <p:nvSpPr>
          <p:cNvPr id="40" name="object 40"/>
          <p:cNvSpPr/>
          <p:nvPr/>
        </p:nvSpPr>
        <p:spPr>
          <a:xfrm>
            <a:off x="623559" y="6140034"/>
            <a:ext cx="115887" cy="115887"/>
          </a:xfrm>
          <a:prstGeom prst="rect">
            <a:avLst/>
          </a:prstGeom>
          <a:blipFill>
            <a:blip r:embed="rId4" cstate="print"/>
            <a:stretch>
              <a:fillRect/>
            </a:stretch>
          </a:blipFill>
        </p:spPr>
        <p:txBody>
          <a:bodyPr wrap="square" lIns="0" tIns="0" rIns="0" bIns="0" rtlCol="0"/>
          <a:lstStyle/>
          <a:p>
            <a:endParaRPr/>
          </a:p>
        </p:txBody>
      </p:sp>
      <p:sp>
        <p:nvSpPr>
          <p:cNvPr id="41" name="object 41"/>
          <p:cNvSpPr/>
          <p:nvPr/>
        </p:nvSpPr>
        <p:spPr>
          <a:xfrm>
            <a:off x="542544" y="5958860"/>
            <a:ext cx="154940" cy="154940"/>
          </a:xfrm>
          <a:custGeom>
            <a:avLst/>
            <a:gdLst/>
            <a:ahLst/>
            <a:cxnLst/>
            <a:rect l="l" t="t" r="r" b="b"/>
            <a:pathLst>
              <a:path w="154940" h="154939">
                <a:moveTo>
                  <a:pt x="152768" y="56629"/>
                </a:moveTo>
                <a:lnTo>
                  <a:pt x="144767" y="32461"/>
                </a:lnTo>
                <a:lnTo>
                  <a:pt x="141770" y="26644"/>
                </a:lnTo>
                <a:lnTo>
                  <a:pt x="137502" y="21424"/>
                </a:lnTo>
                <a:lnTo>
                  <a:pt x="132562" y="17068"/>
                </a:lnTo>
                <a:lnTo>
                  <a:pt x="127622" y="12700"/>
                </a:lnTo>
                <a:lnTo>
                  <a:pt x="106553" y="3403"/>
                </a:lnTo>
                <a:lnTo>
                  <a:pt x="103365" y="2540"/>
                </a:lnTo>
                <a:lnTo>
                  <a:pt x="100152" y="1866"/>
                </a:lnTo>
                <a:lnTo>
                  <a:pt x="96913" y="1384"/>
                </a:lnTo>
                <a:lnTo>
                  <a:pt x="90424" y="368"/>
                </a:lnTo>
                <a:lnTo>
                  <a:pt x="83807" y="0"/>
                </a:lnTo>
                <a:lnTo>
                  <a:pt x="77241" y="0"/>
                </a:lnTo>
                <a:lnTo>
                  <a:pt x="70637" y="0"/>
                </a:lnTo>
                <a:lnTo>
                  <a:pt x="64084" y="368"/>
                </a:lnTo>
                <a:lnTo>
                  <a:pt x="57581" y="1384"/>
                </a:lnTo>
                <a:lnTo>
                  <a:pt x="54330" y="1866"/>
                </a:lnTo>
                <a:lnTo>
                  <a:pt x="51092" y="2540"/>
                </a:lnTo>
                <a:lnTo>
                  <a:pt x="47942" y="3403"/>
                </a:lnTo>
                <a:lnTo>
                  <a:pt x="44742" y="4254"/>
                </a:lnTo>
                <a:lnTo>
                  <a:pt x="21907" y="17068"/>
                </a:lnTo>
                <a:lnTo>
                  <a:pt x="16941" y="21424"/>
                </a:lnTo>
                <a:lnTo>
                  <a:pt x="12738" y="26644"/>
                </a:lnTo>
                <a:lnTo>
                  <a:pt x="9690" y="32461"/>
                </a:lnTo>
                <a:lnTo>
                  <a:pt x="7886" y="35852"/>
                </a:lnTo>
                <a:lnTo>
                  <a:pt x="6337" y="39420"/>
                </a:lnTo>
                <a:lnTo>
                  <a:pt x="5092" y="43078"/>
                </a:lnTo>
                <a:lnTo>
                  <a:pt x="3848" y="46723"/>
                </a:lnTo>
                <a:lnTo>
                  <a:pt x="2870" y="50495"/>
                </a:lnTo>
                <a:lnTo>
                  <a:pt x="2159" y="54267"/>
                </a:lnTo>
                <a:lnTo>
                  <a:pt x="1409" y="58051"/>
                </a:lnTo>
                <a:lnTo>
                  <a:pt x="952" y="61899"/>
                </a:lnTo>
                <a:lnTo>
                  <a:pt x="622" y="65747"/>
                </a:lnTo>
                <a:lnTo>
                  <a:pt x="279" y="69583"/>
                </a:lnTo>
                <a:lnTo>
                  <a:pt x="177" y="73456"/>
                </a:lnTo>
                <a:lnTo>
                  <a:pt x="177" y="77292"/>
                </a:lnTo>
                <a:lnTo>
                  <a:pt x="0" y="82499"/>
                </a:lnTo>
                <a:lnTo>
                  <a:pt x="4102" y="108229"/>
                </a:lnTo>
                <a:lnTo>
                  <a:pt x="5588" y="113245"/>
                </a:lnTo>
                <a:lnTo>
                  <a:pt x="7543" y="118097"/>
                </a:lnTo>
                <a:lnTo>
                  <a:pt x="10109" y="122669"/>
                </a:lnTo>
                <a:lnTo>
                  <a:pt x="12623" y="127254"/>
                </a:lnTo>
                <a:lnTo>
                  <a:pt x="46291" y="150672"/>
                </a:lnTo>
                <a:lnTo>
                  <a:pt x="51320" y="152209"/>
                </a:lnTo>
                <a:lnTo>
                  <a:pt x="56426" y="153276"/>
                </a:lnTo>
                <a:lnTo>
                  <a:pt x="61595" y="153924"/>
                </a:lnTo>
                <a:lnTo>
                  <a:pt x="66789" y="154571"/>
                </a:lnTo>
                <a:lnTo>
                  <a:pt x="72034" y="154800"/>
                </a:lnTo>
                <a:lnTo>
                  <a:pt x="77241" y="154597"/>
                </a:lnTo>
                <a:lnTo>
                  <a:pt x="82423" y="154800"/>
                </a:lnTo>
                <a:lnTo>
                  <a:pt x="87693" y="154571"/>
                </a:lnTo>
                <a:lnTo>
                  <a:pt x="92862" y="153924"/>
                </a:lnTo>
                <a:lnTo>
                  <a:pt x="98044" y="153276"/>
                </a:lnTo>
                <a:lnTo>
                  <a:pt x="103187" y="152209"/>
                </a:lnTo>
                <a:lnTo>
                  <a:pt x="108165" y="150672"/>
                </a:lnTo>
                <a:lnTo>
                  <a:pt x="113157" y="149161"/>
                </a:lnTo>
                <a:lnTo>
                  <a:pt x="144386" y="122669"/>
                </a:lnTo>
                <a:lnTo>
                  <a:pt x="146939" y="118110"/>
                </a:lnTo>
                <a:lnTo>
                  <a:pt x="148882" y="113245"/>
                </a:lnTo>
                <a:lnTo>
                  <a:pt x="150393" y="108229"/>
                </a:lnTo>
                <a:lnTo>
                  <a:pt x="151917" y="103238"/>
                </a:lnTo>
                <a:lnTo>
                  <a:pt x="152971" y="98107"/>
                </a:lnTo>
                <a:lnTo>
                  <a:pt x="153606" y="92925"/>
                </a:lnTo>
                <a:lnTo>
                  <a:pt x="154266" y="87744"/>
                </a:lnTo>
                <a:lnTo>
                  <a:pt x="154470" y="82499"/>
                </a:lnTo>
                <a:lnTo>
                  <a:pt x="154279" y="77292"/>
                </a:lnTo>
                <a:lnTo>
                  <a:pt x="154292" y="70383"/>
                </a:lnTo>
                <a:lnTo>
                  <a:pt x="153885" y="63449"/>
                </a:lnTo>
                <a:lnTo>
                  <a:pt x="152768" y="56629"/>
                </a:lnTo>
                <a:close/>
              </a:path>
            </a:pathLst>
          </a:custGeom>
          <a:ln w="3860">
            <a:solidFill>
              <a:srgbClr val="050100"/>
            </a:solidFill>
          </a:ln>
        </p:spPr>
        <p:txBody>
          <a:bodyPr wrap="square" lIns="0" tIns="0" rIns="0" bIns="0" rtlCol="0"/>
          <a:lstStyle/>
          <a:p>
            <a:endParaRPr/>
          </a:p>
        </p:txBody>
      </p:sp>
      <p:sp>
        <p:nvSpPr>
          <p:cNvPr id="42" name="object 42"/>
          <p:cNvSpPr/>
          <p:nvPr/>
        </p:nvSpPr>
        <p:spPr>
          <a:xfrm>
            <a:off x="595856" y="5997835"/>
            <a:ext cx="48260" cy="41910"/>
          </a:xfrm>
          <a:custGeom>
            <a:avLst/>
            <a:gdLst/>
            <a:ahLst/>
            <a:cxnLst/>
            <a:rect l="l" t="t" r="r" b="b"/>
            <a:pathLst>
              <a:path w="48259" h="41910">
                <a:moveTo>
                  <a:pt x="23926" y="0"/>
                </a:moveTo>
                <a:lnTo>
                  <a:pt x="7962" y="27749"/>
                </a:lnTo>
                <a:lnTo>
                  <a:pt x="4013" y="34658"/>
                </a:lnTo>
                <a:lnTo>
                  <a:pt x="0" y="41592"/>
                </a:lnTo>
                <a:lnTo>
                  <a:pt x="6451" y="41592"/>
                </a:lnTo>
                <a:lnTo>
                  <a:pt x="23926" y="11201"/>
                </a:lnTo>
                <a:lnTo>
                  <a:pt x="30372" y="11201"/>
                </a:lnTo>
                <a:lnTo>
                  <a:pt x="23926" y="0"/>
                </a:lnTo>
                <a:close/>
              </a:path>
              <a:path w="48259" h="41910">
                <a:moveTo>
                  <a:pt x="30372" y="11201"/>
                </a:moveTo>
                <a:lnTo>
                  <a:pt x="23926" y="11201"/>
                </a:lnTo>
                <a:lnTo>
                  <a:pt x="41389" y="41592"/>
                </a:lnTo>
                <a:lnTo>
                  <a:pt x="47866" y="41592"/>
                </a:lnTo>
                <a:lnTo>
                  <a:pt x="43840" y="34658"/>
                </a:lnTo>
                <a:lnTo>
                  <a:pt x="30372" y="11201"/>
                </a:lnTo>
                <a:close/>
              </a:path>
            </a:pathLst>
          </a:custGeom>
          <a:solidFill>
            <a:srgbClr val="231F20"/>
          </a:solidFill>
        </p:spPr>
        <p:txBody>
          <a:bodyPr wrap="square" lIns="0" tIns="0" rIns="0" bIns="0" rtlCol="0"/>
          <a:lstStyle/>
          <a:p>
            <a:endParaRPr/>
          </a:p>
        </p:txBody>
      </p:sp>
      <p:sp>
        <p:nvSpPr>
          <p:cNvPr id="43" name="object 43"/>
          <p:cNvSpPr/>
          <p:nvPr/>
        </p:nvSpPr>
        <p:spPr>
          <a:xfrm>
            <a:off x="781476" y="5958860"/>
            <a:ext cx="154940" cy="154940"/>
          </a:xfrm>
          <a:custGeom>
            <a:avLst/>
            <a:gdLst/>
            <a:ahLst/>
            <a:cxnLst/>
            <a:rect l="l" t="t" r="r" b="b"/>
            <a:pathLst>
              <a:path w="154940" h="154939">
                <a:moveTo>
                  <a:pt x="152730" y="56629"/>
                </a:moveTo>
                <a:lnTo>
                  <a:pt x="152057" y="52438"/>
                </a:lnTo>
                <a:lnTo>
                  <a:pt x="151066" y="48285"/>
                </a:lnTo>
                <a:lnTo>
                  <a:pt x="149745" y="44221"/>
                </a:lnTo>
                <a:lnTo>
                  <a:pt x="148450" y="40170"/>
                </a:lnTo>
                <a:lnTo>
                  <a:pt x="146786" y="36220"/>
                </a:lnTo>
                <a:lnTo>
                  <a:pt x="144779" y="32473"/>
                </a:lnTo>
                <a:lnTo>
                  <a:pt x="141719" y="26644"/>
                </a:lnTo>
                <a:lnTo>
                  <a:pt x="137540" y="21424"/>
                </a:lnTo>
                <a:lnTo>
                  <a:pt x="132562" y="17068"/>
                </a:lnTo>
                <a:lnTo>
                  <a:pt x="127609" y="12700"/>
                </a:lnTo>
                <a:lnTo>
                  <a:pt x="106552" y="3403"/>
                </a:lnTo>
                <a:lnTo>
                  <a:pt x="103377" y="2540"/>
                </a:lnTo>
                <a:lnTo>
                  <a:pt x="100126" y="1866"/>
                </a:lnTo>
                <a:lnTo>
                  <a:pt x="96888" y="1384"/>
                </a:lnTo>
                <a:lnTo>
                  <a:pt x="90411" y="381"/>
                </a:lnTo>
                <a:lnTo>
                  <a:pt x="83807" y="0"/>
                </a:lnTo>
                <a:lnTo>
                  <a:pt x="77241" y="0"/>
                </a:lnTo>
                <a:lnTo>
                  <a:pt x="70662" y="0"/>
                </a:lnTo>
                <a:lnTo>
                  <a:pt x="64058" y="381"/>
                </a:lnTo>
                <a:lnTo>
                  <a:pt x="57569" y="1384"/>
                </a:lnTo>
                <a:lnTo>
                  <a:pt x="54330" y="1866"/>
                </a:lnTo>
                <a:lnTo>
                  <a:pt x="51079" y="2540"/>
                </a:lnTo>
                <a:lnTo>
                  <a:pt x="47917" y="3403"/>
                </a:lnTo>
                <a:lnTo>
                  <a:pt x="44729" y="4254"/>
                </a:lnTo>
                <a:lnTo>
                  <a:pt x="21907" y="17068"/>
                </a:lnTo>
                <a:lnTo>
                  <a:pt x="16941" y="21424"/>
                </a:lnTo>
                <a:lnTo>
                  <a:pt x="12712" y="26644"/>
                </a:lnTo>
                <a:lnTo>
                  <a:pt x="9690" y="32473"/>
                </a:lnTo>
                <a:lnTo>
                  <a:pt x="7886" y="35852"/>
                </a:lnTo>
                <a:lnTo>
                  <a:pt x="2158" y="54267"/>
                </a:lnTo>
                <a:lnTo>
                  <a:pt x="1409" y="58077"/>
                </a:lnTo>
                <a:lnTo>
                  <a:pt x="914" y="61899"/>
                </a:lnTo>
                <a:lnTo>
                  <a:pt x="596" y="65747"/>
                </a:lnTo>
                <a:lnTo>
                  <a:pt x="279" y="69583"/>
                </a:lnTo>
                <a:lnTo>
                  <a:pt x="177" y="73456"/>
                </a:lnTo>
                <a:lnTo>
                  <a:pt x="177" y="77292"/>
                </a:lnTo>
                <a:lnTo>
                  <a:pt x="0" y="82511"/>
                </a:lnTo>
                <a:lnTo>
                  <a:pt x="4063" y="108229"/>
                </a:lnTo>
                <a:lnTo>
                  <a:pt x="5562" y="113245"/>
                </a:lnTo>
                <a:lnTo>
                  <a:pt x="7531" y="118097"/>
                </a:lnTo>
                <a:lnTo>
                  <a:pt x="10083" y="122669"/>
                </a:lnTo>
                <a:lnTo>
                  <a:pt x="12636" y="127254"/>
                </a:lnTo>
                <a:lnTo>
                  <a:pt x="15709" y="131533"/>
                </a:lnTo>
                <a:lnTo>
                  <a:pt x="19405" y="135229"/>
                </a:lnTo>
                <a:lnTo>
                  <a:pt x="23063" y="138938"/>
                </a:lnTo>
                <a:lnTo>
                  <a:pt x="61607" y="153924"/>
                </a:lnTo>
                <a:lnTo>
                  <a:pt x="66776" y="154571"/>
                </a:lnTo>
                <a:lnTo>
                  <a:pt x="72034" y="154800"/>
                </a:lnTo>
                <a:lnTo>
                  <a:pt x="77241" y="154597"/>
                </a:lnTo>
                <a:lnTo>
                  <a:pt x="82448" y="154800"/>
                </a:lnTo>
                <a:lnTo>
                  <a:pt x="87680" y="154571"/>
                </a:lnTo>
                <a:lnTo>
                  <a:pt x="92849" y="153924"/>
                </a:lnTo>
                <a:lnTo>
                  <a:pt x="98031" y="153276"/>
                </a:lnTo>
                <a:lnTo>
                  <a:pt x="103187" y="152209"/>
                </a:lnTo>
                <a:lnTo>
                  <a:pt x="108140" y="150685"/>
                </a:lnTo>
                <a:lnTo>
                  <a:pt x="113131" y="149161"/>
                </a:lnTo>
                <a:lnTo>
                  <a:pt x="118008" y="147154"/>
                </a:lnTo>
                <a:lnTo>
                  <a:pt x="122554" y="144614"/>
                </a:lnTo>
                <a:lnTo>
                  <a:pt x="127126" y="142062"/>
                </a:lnTo>
                <a:lnTo>
                  <a:pt x="150406" y="108229"/>
                </a:lnTo>
                <a:lnTo>
                  <a:pt x="151904" y="103238"/>
                </a:lnTo>
                <a:lnTo>
                  <a:pt x="152971" y="98107"/>
                </a:lnTo>
                <a:lnTo>
                  <a:pt x="153606" y="92951"/>
                </a:lnTo>
                <a:lnTo>
                  <a:pt x="154241" y="87744"/>
                </a:lnTo>
                <a:lnTo>
                  <a:pt x="154470" y="82511"/>
                </a:lnTo>
                <a:lnTo>
                  <a:pt x="154266" y="77292"/>
                </a:lnTo>
                <a:lnTo>
                  <a:pt x="154304" y="70396"/>
                </a:lnTo>
                <a:lnTo>
                  <a:pt x="153873" y="63461"/>
                </a:lnTo>
                <a:lnTo>
                  <a:pt x="152730" y="56629"/>
                </a:lnTo>
                <a:close/>
              </a:path>
            </a:pathLst>
          </a:custGeom>
          <a:ln w="3860">
            <a:solidFill>
              <a:srgbClr val="050100"/>
            </a:solidFill>
          </a:ln>
        </p:spPr>
        <p:txBody>
          <a:bodyPr wrap="square" lIns="0" tIns="0" rIns="0" bIns="0" rtlCol="0"/>
          <a:lstStyle/>
          <a:p>
            <a:endParaRPr/>
          </a:p>
        </p:txBody>
      </p:sp>
      <p:sp>
        <p:nvSpPr>
          <p:cNvPr id="44" name="object 44"/>
          <p:cNvSpPr/>
          <p:nvPr/>
        </p:nvSpPr>
        <p:spPr>
          <a:xfrm>
            <a:off x="836200" y="5997840"/>
            <a:ext cx="48260" cy="41910"/>
          </a:xfrm>
          <a:custGeom>
            <a:avLst/>
            <a:gdLst/>
            <a:ahLst/>
            <a:cxnLst/>
            <a:rect l="l" t="t" r="r" b="b"/>
            <a:pathLst>
              <a:path w="48259" h="41910">
                <a:moveTo>
                  <a:pt x="6426" y="0"/>
                </a:moveTo>
                <a:lnTo>
                  <a:pt x="0" y="0"/>
                </a:lnTo>
                <a:lnTo>
                  <a:pt x="3962" y="6934"/>
                </a:lnTo>
                <a:lnTo>
                  <a:pt x="16205" y="28155"/>
                </a:lnTo>
                <a:lnTo>
                  <a:pt x="19659" y="34226"/>
                </a:lnTo>
                <a:lnTo>
                  <a:pt x="23914" y="41592"/>
                </a:lnTo>
                <a:lnTo>
                  <a:pt x="30338" y="30391"/>
                </a:lnTo>
                <a:lnTo>
                  <a:pt x="23914" y="30391"/>
                </a:lnTo>
                <a:lnTo>
                  <a:pt x="22059" y="27190"/>
                </a:lnTo>
                <a:lnTo>
                  <a:pt x="14425" y="13855"/>
                </a:lnTo>
                <a:lnTo>
                  <a:pt x="6426" y="0"/>
                </a:lnTo>
                <a:close/>
              </a:path>
              <a:path w="48259" h="41910">
                <a:moveTo>
                  <a:pt x="47840" y="0"/>
                </a:moveTo>
                <a:lnTo>
                  <a:pt x="41401" y="0"/>
                </a:lnTo>
                <a:lnTo>
                  <a:pt x="23914" y="30391"/>
                </a:lnTo>
                <a:lnTo>
                  <a:pt x="30338" y="30391"/>
                </a:lnTo>
                <a:lnTo>
                  <a:pt x="35852" y="20777"/>
                </a:lnTo>
                <a:lnTo>
                  <a:pt x="39865" y="13855"/>
                </a:lnTo>
                <a:lnTo>
                  <a:pt x="43835" y="6921"/>
                </a:lnTo>
                <a:lnTo>
                  <a:pt x="47840" y="0"/>
                </a:lnTo>
                <a:close/>
              </a:path>
            </a:pathLst>
          </a:custGeom>
          <a:solidFill>
            <a:srgbClr val="231F20"/>
          </a:solidFill>
        </p:spPr>
        <p:txBody>
          <a:bodyPr wrap="square" lIns="0" tIns="0" rIns="0" bIns="0" rtlCol="0"/>
          <a:lstStyle/>
          <a:p>
            <a:endParaRPr/>
          </a:p>
        </p:txBody>
      </p:sp>
      <p:sp>
        <p:nvSpPr>
          <p:cNvPr id="45" name="object 45"/>
          <p:cNvSpPr/>
          <p:nvPr/>
        </p:nvSpPr>
        <p:spPr>
          <a:xfrm>
            <a:off x="559155" y="6958979"/>
            <a:ext cx="115887" cy="115887"/>
          </a:xfrm>
          <a:prstGeom prst="rect">
            <a:avLst/>
          </a:prstGeom>
          <a:blipFill>
            <a:blip r:embed="rId5" cstate="print"/>
            <a:stretch>
              <a:fillRect/>
            </a:stretch>
          </a:blipFill>
        </p:spPr>
        <p:txBody>
          <a:bodyPr wrap="square" lIns="0" tIns="0" rIns="0" bIns="0" rtlCol="0"/>
          <a:lstStyle/>
          <a:p>
            <a:endParaRPr/>
          </a:p>
        </p:txBody>
      </p:sp>
      <p:sp>
        <p:nvSpPr>
          <p:cNvPr id="46" name="object 46"/>
          <p:cNvSpPr txBox="1"/>
          <p:nvPr/>
        </p:nvSpPr>
        <p:spPr>
          <a:xfrm>
            <a:off x="691182" y="6952605"/>
            <a:ext cx="102870" cy="132080"/>
          </a:xfrm>
          <a:prstGeom prst="rect">
            <a:avLst/>
          </a:prstGeom>
        </p:spPr>
        <p:txBody>
          <a:bodyPr vert="horz" wrap="square" lIns="0" tIns="12700" rIns="0" bIns="0" rtlCol="0">
            <a:spAutoFit/>
          </a:bodyPr>
          <a:lstStyle/>
          <a:p>
            <a:pPr marL="12700">
              <a:lnSpc>
                <a:spcPct val="100000"/>
              </a:lnSpc>
              <a:spcBef>
                <a:spcPts val="100"/>
              </a:spcBef>
            </a:pPr>
            <a:r>
              <a:rPr sz="700" dirty="0">
                <a:solidFill>
                  <a:srgbClr val="231F20"/>
                </a:solidFill>
                <a:latin typeface="Arial Narrow"/>
                <a:cs typeface="Arial Narrow"/>
              </a:rPr>
              <a:t>3s</a:t>
            </a:r>
            <a:endParaRPr sz="700">
              <a:latin typeface="Arial Narrow"/>
              <a:cs typeface="Arial Narrow"/>
            </a:endParaRPr>
          </a:p>
        </p:txBody>
      </p:sp>
      <p:sp>
        <p:nvSpPr>
          <p:cNvPr id="47" name="object 47"/>
          <p:cNvSpPr/>
          <p:nvPr/>
        </p:nvSpPr>
        <p:spPr>
          <a:xfrm>
            <a:off x="536887" y="6626399"/>
            <a:ext cx="277495" cy="278765"/>
          </a:xfrm>
          <a:custGeom>
            <a:avLst/>
            <a:gdLst/>
            <a:ahLst/>
            <a:cxnLst/>
            <a:rect l="l" t="t" r="r" b="b"/>
            <a:pathLst>
              <a:path w="277494" h="278765">
                <a:moveTo>
                  <a:pt x="274449" y="101854"/>
                </a:moveTo>
                <a:lnTo>
                  <a:pt x="273242" y="94322"/>
                </a:lnTo>
                <a:lnTo>
                  <a:pt x="271464" y="86829"/>
                </a:lnTo>
                <a:lnTo>
                  <a:pt x="269077" y="79552"/>
                </a:lnTo>
                <a:lnTo>
                  <a:pt x="266753" y="72250"/>
                </a:lnTo>
                <a:lnTo>
                  <a:pt x="244618" y="36858"/>
                </a:lnTo>
                <a:lnTo>
                  <a:pt x="208155" y="11925"/>
                </a:lnTo>
                <a:lnTo>
                  <a:pt x="191416" y="6134"/>
                </a:lnTo>
                <a:lnTo>
                  <a:pt x="185714" y="4584"/>
                </a:lnTo>
                <a:lnTo>
                  <a:pt x="147557" y="139"/>
                </a:lnTo>
                <a:lnTo>
                  <a:pt x="138686" y="0"/>
                </a:lnTo>
                <a:lnTo>
                  <a:pt x="129816" y="139"/>
                </a:lnTo>
                <a:lnTo>
                  <a:pt x="91645" y="4584"/>
                </a:lnTo>
                <a:lnTo>
                  <a:pt x="85955" y="6134"/>
                </a:lnTo>
                <a:lnTo>
                  <a:pt x="80228" y="7670"/>
                </a:lnTo>
                <a:lnTo>
                  <a:pt x="46101" y="25107"/>
                </a:lnTo>
                <a:lnTo>
                  <a:pt x="17223" y="58420"/>
                </a:lnTo>
                <a:lnTo>
                  <a:pt x="3659" y="97612"/>
                </a:lnTo>
                <a:lnTo>
                  <a:pt x="2326" y="104457"/>
                </a:lnTo>
                <a:lnTo>
                  <a:pt x="1437" y="111328"/>
                </a:lnTo>
                <a:lnTo>
                  <a:pt x="865" y="118237"/>
                </a:lnTo>
                <a:lnTo>
                  <a:pt x="294" y="125145"/>
                </a:lnTo>
                <a:lnTo>
                  <a:pt x="116" y="132105"/>
                </a:lnTo>
                <a:lnTo>
                  <a:pt x="116" y="139026"/>
                </a:lnTo>
                <a:lnTo>
                  <a:pt x="0" y="146060"/>
                </a:lnTo>
                <a:lnTo>
                  <a:pt x="5211" y="187886"/>
                </a:lnTo>
                <a:lnTo>
                  <a:pt x="21536" y="226688"/>
                </a:lnTo>
                <a:lnTo>
                  <a:pt x="51122" y="256438"/>
                </a:lnTo>
                <a:lnTo>
                  <a:pt x="89837" y="272903"/>
                </a:lnTo>
                <a:lnTo>
                  <a:pt x="131648" y="278164"/>
                </a:lnTo>
                <a:lnTo>
                  <a:pt x="138686" y="278041"/>
                </a:lnTo>
                <a:lnTo>
                  <a:pt x="145720" y="278164"/>
                </a:lnTo>
                <a:lnTo>
                  <a:pt x="187520" y="272903"/>
                </a:lnTo>
                <a:lnTo>
                  <a:pt x="226251" y="256438"/>
                </a:lnTo>
                <a:lnTo>
                  <a:pt x="255815" y="226688"/>
                </a:lnTo>
                <a:lnTo>
                  <a:pt x="272143" y="187886"/>
                </a:lnTo>
                <a:lnTo>
                  <a:pt x="277342" y="146060"/>
                </a:lnTo>
                <a:lnTo>
                  <a:pt x="277217" y="139026"/>
                </a:lnTo>
                <a:lnTo>
                  <a:pt x="277105" y="129705"/>
                </a:lnTo>
                <a:lnTo>
                  <a:pt x="276629" y="120388"/>
                </a:lnTo>
                <a:lnTo>
                  <a:pt x="275755" y="111096"/>
                </a:lnTo>
                <a:lnTo>
                  <a:pt x="274449" y="101854"/>
                </a:lnTo>
                <a:close/>
              </a:path>
            </a:pathLst>
          </a:custGeom>
          <a:ln w="6946">
            <a:solidFill>
              <a:srgbClr val="050100"/>
            </a:solidFill>
          </a:ln>
        </p:spPr>
        <p:txBody>
          <a:bodyPr wrap="square" lIns="0" tIns="0" rIns="0" bIns="0" rtlCol="0"/>
          <a:lstStyle/>
          <a:p>
            <a:endParaRPr/>
          </a:p>
        </p:txBody>
      </p:sp>
      <p:sp>
        <p:nvSpPr>
          <p:cNvPr id="48" name="object 48"/>
          <p:cNvSpPr txBox="1"/>
          <p:nvPr/>
        </p:nvSpPr>
        <p:spPr>
          <a:xfrm>
            <a:off x="624061" y="6791156"/>
            <a:ext cx="116205" cy="72390"/>
          </a:xfrm>
          <a:prstGeom prst="rect">
            <a:avLst/>
          </a:prstGeom>
        </p:spPr>
        <p:txBody>
          <a:bodyPr vert="horz" wrap="square" lIns="0" tIns="13335" rIns="0" bIns="0" rtlCol="0">
            <a:spAutoFit/>
          </a:bodyPr>
          <a:lstStyle/>
          <a:p>
            <a:pPr marL="12700">
              <a:lnSpc>
                <a:spcPct val="100000"/>
              </a:lnSpc>
              <a:spcBef>
                <a:spcPts val="105"/>
              </a:spcBef>
            </a:pPr>
            <a:r>
              <a:rPr sz="300" b="1" spc="-40" dirty="0">
                <a:solidFill>
                  <a:srgbClr val="231F20"/>
                </a:solidFill>
                <a:latin typeface="Calibri"/>
                <a:cs typeface="Calibri"/>
              </a:rPr>
              <a:t>DOWN</a:t>
            </a:r>
            <a:endParaRPr sz="300">
              <a:latin typeface="Calibri"/>
              <a:cs typeface="Calibri"/>
            </a:endParaRPr>
          </a:p>
        </p:txBody>
      </p:sp>
      <p:sp>
        <p:nvSpPr>
          <p:cNvPr id="49" name="object 49"/>
          <p:cNvSpPr/>
          <p:nvPr/>
        </p:nvSpPr>
        <p:spPr>
          <a:xfrm>
            <a:off x="635083" y="6696504"/>
            <a:ext cx="86042" cy="74790"/>
          </a:xfrm>
          <a:prstGeom prst="rect">
            <a:avLst/>
          </a:prstGeom>
          <a:blipFill>
            <a:blip r:embed="rId6" cstate="print"/>
            <a:stretch>
              <a:fillRect/>
            </a:stretch>
          </a:blipFill>
        </p:spPr>
        <p:txBody>
          <a:bodyPr wrap="square" lIns="0" tIns="0" rIns="0" bIns="0" rtlCol="0"/>
          <a:lstStyle/>
          <a:p>
            <a:endParaRPr/>
          </a:p>
        </p:txBody>
      </p:sp>
      <p:sp>
        <p:nvSpPr>
          <p:cNvPr id="50" name="object 50"/>
          <p:cNvSpPr txBox="1"/>
          <p:nvPr/>
        </p:nvSpPr>
        <p:spPr>
          <a:xfrm>
            <a:off x="597185" y="5884289"/>
            <a:ext cx="302895" cy="381635"/>
          </a:xfrm>
          <a:prstGeom prst="rect">
            <a:avLst/>
          </a:prstGeom>
        </p:spPr>
        <p:txBody>
          <a:bodyPr vert="horz" wrap="square" lIns="0" tIns="73660" rIns="0" bIns="0" rtlCol="0">
            <a:spAutoFit/>
          </a:bodyPr>
          <a:lstStyle/>
          <a:p>
            <a:pPr marL="12700">
              <a:lnSpc>
                <a:spcPct val="100000"/>
              </a:lnSpc>
              <a:spcBef>
                <a:spcPts val="580"/>
              </a:spcBef>
            </a:pPr>
            <a:r>
              <a:rPr sz="150" b="1" spc="-10" dirty="0">
                <a:solidFill>
                  <a:srgbClr val="231F20"/>
                </a:solidFill>
                <a:latin typeface="Calibri"/>
                <a:cs typeface="Calibri"/>
              </a:rPr>
              <a:t>UP </a:t>
            </a:r>
            <a:r>
              <a:rPr sz="950" spc="5" dirty="0">
                <a:solidFill>
                  <a:srgbClr val="231F20"/>
                </a:solidFill>
                <a:latin typeface="Arial Narrow"/>
                <a:cs typeface="Arial Narrow"/>
              </a:rPr>
              <a:t>+</a:t>
            </a:r>
            <a:r>
              <a:rPr sz="950" spc="65" dirty="0">
                <a:solidFill>
                  <a:srgbClr val="231F20"/>
                </a:solidFill>
                <a:latin typeface="Arial Narrow"/>
                <a:cs typeface="Arial Narrow"/>
              </a:rPr>
              <a:t> </a:t>
            </a:r>
            <a:r>
              <a:rPr sz="150" b="1" spc="-15" dirty="0">
                <a:solidFill>
                  <a:srgbClr val="231F20"/>
                </a:solidFill>
                <a:latin typeface="Calibri"/>
                <a:cs typeface="Calibri"/>
              </a:rPr>
              <a:t>DOWN</a:t>
            </a:r>
            <a:endParaRPr sz="150">
              <a:latin typeface="Calibri"/>
              <a:cs typeface="Calibri"/>
            </a:endParaRPr>
          </a:p>
          <a:p>
            <a:pPr marL="170815">
              <a:lnSpc>
                <a:spcPct val="100000"/>
              </a:lnSpc>
              <a:spcBef>
                <a:spcPts val="340"/>
              </a:spcBef>
            </a:pPr>
            <a:r>
              <a:rPr sz="700" dirty="0">
                <a:solidFill>
                  <a:srgbClr val="231F20"/>
                </a:solidFill>
                <a:latin typeface="Arial Narrow"/>
                <a:cs typeface="Arial Narrow"/>
              </a:rPr>
              <a:t>3s</a:t>
            </a:r>
            <a:endParaRPr sz="700">
              <a:latin typeface="Arial Narrow"/>
              <a:cs typeface="Arial Narrow"/>
            </a:endParaRPr>
          </a:p>
        </p:txBody>
      </p:sp>
      <p:sp>
        <p:nvSpPr>
          <p:cNvPr id="51" name="object 51"/>
          <p:cNvSpPr/>
          <p:nvPr/>
        </p:nvSpPr>
        <p:spPr>
          <a:xfrm>
            <a:off x="538596" y="4960073"/>
            <a:ext cx="245109" cy="245745"/>
          </a:xfrm>
          <a:prstGeom prst="rect">
            <a:avLst/>
          </a:prstGeom>
          <a:blipFill>
            <a:blip r:embed="rId7" cstate="print"/>
            <a:stretch>
              <a:fillRect/>
            </a:stretch>
          </a:blipFill>
        </p:spPr>
        <p:txBody>
          <a:bodyPr wrap="square" lIns="0" tIns="0" rIns="0" bIns="0" rtlCol="0"/>
          <a:lstStyle/>
          <a:p>
            <a:endParaRPr/>
          </a:p>
        </p:txBody>
      </p:sp>
      <p:sp>
        <p:nvSpPr>
          <p:cNvPr id="52" name="object 52"/>
          <p:cNvSpPr/>
          <p:nvPr/>
        </p:nvSpPr>
        <p:spPr>
          <a:xfrm>
            <a:off x="1722765" y="5111884"/>
            <a:ext cx="147281" cy="147678"/>
          </a:xfrm>
          <a:prstGeom prst="rect">
            <a:avLst/>
          </a:prstGeom>
          <a:blipFill>
            <a:blip r:embed="rId8" cstate="print"/>
            <a:stretch>
              <a:fillRect/>
            </a:stretch>
          </a:blipFill>
        </p:spPr>
        <p:txBody>
          <a:bodyPr wrap="square" lIns="0" tIns="0" rIns="0" bIns="0" rtlCol="0"/>
          <a:lstStyle/>
          <a:p>
            <a:endParaRPr/>
          </a:p>
        </p:txBody>
      </p:sp>
      <p:sp>
        <p:nvSpPr>
          <p:cNvPr id="53" name="object 53"/>
          <p:cNvSpPr/>
          <p:nvPr/>
        </p:nvSpPr>
        <p:spPr>
          <a:xfrm>
            <a:off x="537331" y="4259466"/>
            <a:ext cx="245008" cy="245750"/>
          </a:xfrm>
          <a:prstGeom prst="rect">
            <a:avLst/>
          </a:prstGeom>
          <a:blipFill>
            <a:blip r:embed="rId9" cstate="print"/>
            <a:stretch>
              <a:fillRect/>
            </a:stretch>
          </a:blipFill>
        </p:spPr>
        <p:txBody>
          <a:bodyPr wrap="square" lIns="0" tIns="0" rIns="0" bIns="0" rtlCol="0"/>
          <a:lstStyle/>
          <a:p>
            <a:endParaRPr/>
          </a:p>
        </p:txBody>
      </p:sp>
      <p:sp>
        <p:nvSpPr>
          <p:cNvPr id="54" name="object 54"/>
          <p:cNvSpPr/>
          <p:nvPr/>
        </p:nvSpPr>
        <p:spPr>
          <a:xfrm>
            <a:off x="1709682" y="4438798"/>
            <a:ext cx="138188" cy="138603"/>
          </a:xfrm>
          <a:prstGeom prst="rect">
            <a:avLst/>
          </a:prstGeom>
          <a:blipFill>
            <a:blip r:embed="rId10" cstate="print"/>
            <a:stretch>
              <a:fillRect/>
            </a:stretch>
          </a:blipFill>
        </p:spPr>
        <p:txBody>
          <a:bodyPr wrap="square" lIns="0" tIns="0" rIns="0" bIns="0" rtlCol="0"/>
          <a:lstStyle/>
          <a:p>
            <a:endParaRPr/>
          </a:p>
        </p:txBody>
      </p:sp>
      <p:sp>
        <p:nvSpPr>
          <p:cNvPr id="55" name="object 55"/>
          <p:cNvSpPr/>
          <p:nvPr/>
        </p:nvSpPr>
        <p:spPr>
          <a:xfrm>
            <a:off x="5981426" y="1073799"/>
            <a:ext cx="57150" cy="28575"/>
          </a:xfrm>
          <a:custGeom>
            <a:avLst/>
            <a:gdLst/>
            <a:ahLst/>
            <a:cxnLst/>
            <a:rect l="l" t="t" r="r" b="b"/>
            <a:pathLst>
              <a:path w="57150" h="28575">
                <a:moveTo>
                  <a:pt x="0" y="28397"/>
                </a:moveTo>
                <a:lnTo>
                  <a:pt x="0" y="0"/>
                </a:lnTo>
                <a:lnTo>
                  <a:pt x="8953" y="0"/>
                </a:lnTo>
                <a:lnTo>
                  <a:pt x="28651" y="0"/>
                </a:lnTo>
                <a:lnTo>
                  <a:pt x="48437" y="0"/>
                </a:lnTo>
                <a:lnTo>
                  <a:pt x="57150" y="0"/>
                </a:lnTo>
                <a:lnTo>
                  <a:pt x="57150" y="28397"/>
                </a:lnTo>
                <a:lnTo>
                  <a:pt x="48437" y="28397"/>
                </a:lnTo>
                <a:lnTo>
                  <a:pt x="28651" y="28397"/>
                </a:lnTo>
                <a:lnTo>
                  <a:pt x="8953" y="28397"/>
                </a:lnTo>
                <a:lnTo>
                  <a:pt x="0" y="28397"/>
                </a:lnTo>
                <a:close/>
              </a:path>
            </a:pathLst>
          </a:custGeom>
          <a:ln w="3175">
            <a:solidFill>
              <a:srgbClr val="231F20"/>
            </a:solidFill>
          </a:ln>
        </p:spPr>
        <p:txBody>
          <a:bodyPr wrap="square" lIns="0" tIns="0" rIns="0" bIns="0" rtlCol="0"/>
          <a:lstStyle/>
          <a:p>
            <a:endParaRPr/>
          </a:p>
        </p:txBody>
      </p:sp>
      <p:sp>
        <p:nvSpPr>
          <p:cNvPr id="56" name="object 56"/>
          <p:cNvSpPr/>
          <p:nvPr/>
        </p:nvSpPr>
        <p:spPr>
          <a:xfrm>
            <a:off x="5981426" y="1073795"/>
            <a:ext cx="0" cy="28575"/>
          </a:xfrm>
          <a:custGeom>
            <a:avLst/>
            <a:gdLst/>
            <a:ahLst/>
            <a:cxnLst/>
            <a:rect l="l" t="t" r="r" b="b"/>
            <a:pathLst>
              <a:path h="28575">
                <a:moveTo>
                  <a:pt x="0" y="0"/>
                </a:moveTo>
                <a:lnTo>
                  <a:pt x="0" y="28397"/>
                </a:lnTo>
              </a:path>
            </a:pathLst>
          </a:custGeom>
          <a:ln w="3175">
            <a:solidFill>
              <a:srgbClr val="231F20"/>
            </a:solidFill>
          </a:ln>
        </p:spPr>
        <p:txBody>
          <a:bodyPr wrap="square" lIns="0" tIns="0" rIns="0" bIns="0" rtlCol="0"/>
          <a:lstStyle/>
          <a:p>
            <a:endParaRPr/>
          </a:p>
        </p:txBody>
      </p:sp>
      <p:sp>
        <p:nvSpPr>
          <p:cNvPr id="57" name="object 57"/>
          <p:cNvSpPr/>
          <p:nvPr/>
        </p:nvSpPr>
        <p:spPr>
          <a:xfrm>
            <a:off x="5981426" y="1128258"/>
            <a:ext cx="57150" cy="28575"/>
          </a:xfrm>
          <a:custGeom>
            <a:avLst/>
            <a:gdLst/>
            <a:ahLst/>
            <a:cxnLst/>
            <a:rect l="l" t="t" r="r" b="b"/>
            <a:pathLst>
              <a:path w="57150" h="28575">
                <a:moveTo>
                  <a:pt x="0" y="28397"/>
                </a:moveTo>
                <a:lnTo>
                  <a:pt x="0" y="0"/>
                </a:lnTo>
                <a:lnTo>
                  <a:pt x="8953" y="0"/>
                </a:lnTo>
                <a:lnTo>
                  <a:pt x="28651" y="0"/>
                </a:lnTo>
                <a:lnTo>
                  <a:pt x="48437" y="0"/>
                </a:lnTo>
                <a:lnTo>
                  <a:pt x="57150" y="0"/>
                </a:lnTo>
                <a:lnTo>
                  <a:pt x="57150" y="28397"/>
                </a:lnTo>
                <a:lnTo>
                  <a:pt x="48437" y="28397"/>
                </a:lnTo>
                <a:lnTo>
                  <a:pt x="28651" y="28397"/>
                </a:lnTo>
                <a:lnTo>
                  <a:pt x="8953" y="28397"/>
                </a:lnTo>
                <a:lnTo>
                  <a:pt x="0" y="28397"/>
                </a:lnTo>
                <a:close/>
              </a:path>
            </a:pathLst>
          </a:custGeom>
          <a:ln w="3175">
            <a:solidFill>
              <a:srgbClr val="231F20"/>
            </a:solidFill>
          </a:ln>
        </p:spPr>
        <p:txBody>
          <a:bodyPr wrap="square" lIns="0" tIns="0" rIns="0" bIns="0" rtlCol="0"/>
          <a:lstStyle/>
          <a:p>
            <a:endParaRPr/>
          </a:p>
        </p:txBody>
      </p:sp>
      <p:sp>
        <p:nvSpPr>
          <p:cNvPr id="58" name="object 58"/>
          <p:cNvSpPr/>
          <p:nvPr/>
        </p:nvSpPr>
        <p:spPr>
          <a:xfrm>
            <a:off x="5981426" y="1128253"/>
            <a:ext cx="0" cy="28575"/>
          </a:xfrm>
          <a:custGeom>
            <a:avLst/>
            <a:gdLst/>
            <a:ahLst/>
            <a:cxnLst/>
            <a:rect l="l" t="t" r="r" b="b"/>
            <a:pathLst>
              <a:path h="28575">
                <a:moveTo>
                  <a:pt x="0" y="0"/>
                </a:moveTo>
                <a:lnTo>
                  <a:pt x="0" y="28397"/>
                </a:lnTo>
              </a:path>
            </a:pathLst>
          </a:custGeom>
          <a:ln w="3175">
            <a:solidFill>
              <a:srgbClr val="231F20"/>
            </a:solidFill>
          </a:ln>
        </p:spPr>
        <p:txBody>
          <a:bodyPr wrap="square" lIns="0" tIns="0" rIns="0" bIns="0" rtlCol="0"/>
          <a:lstStyle/>
          <a:p>
            <a:endParaRPr/>
          </a:p>
        </p:txBody>
      </p:sp>
      <p:sp>
        <p:nvSpPr>
          <p:cNvPr id="59" name="object 59"/>
          <p:cNvSpPr/>
          <p:nvPr/>
        </p:nvSpPr>
        <p:spPr>
          <a:xfrm>
            <a:off x="5981426" y="1181767"/>
            <a:ext cx="57150" cy="29209"/>
          </a:xfrm>
          <a:custGeom>
            <a:avLst/>
            <a:gdLst/>
            <a:ahLst/>
            <a:cxnLst/>
            <a:rect l="l" t="t" r="r" b="b"/>
            <a:pathLst>
              <a:path w="57150" h="29209">
                <a:moveTo>
                  <a:pt x="0" y="28689"/>
                </a:moveTo>
                <a:lnTo>
                  <a:pt x="0" y="0"/>
                </a:lnTo>
                <a:lnTo>
                  <a:pt x="8953" y="0"/>
                </a:lnTo>
                <a:lnTo>
                  <a:pt x="28651" y="0"/>
                </a:lnTo>
                <a:lnTo>
                  <a:pt x="48437" y="0"/>
                </a:lnTo>
                <a:lnTo>
                  <a:pt x="57150" y="0"/>
                </a:lnTo>
                <a:lnTo>
                  <a:pt x="57150" y="28689"/>
                </a:lnTo>
                <a:lnTo>
                  <a:pt x="48437" y="28689"/>
                </a:lnTo>
                <a:lnTo>
                  <a:pt x="28651" y="28689"/>
                </a:lnTo>
                <a:lnTo>
                  <a:pt x="8953" y="28689"/>
                </a:lnTo>
                <a:lnTo>
                  <a:pt x="0" y="28689"/>
                </a:lnTo>
                <a:close/>
              </a:path>
            </a:pathLst>
          </a:custGeom>
          <a:ln w="3175">
            <a:solidFill>
              <a:srgbClr val="231F20"/>
            </a:solidFill>
          </a:ln>
        </p:spPr>
        <p:txBody>
          <a:bodyPr wrap="square" lIns="0" tIns="0" rIns="0" bIns="0" rtlCol="0"/>
          <a:lstStyle/>
          <a:p>
            <a:endParaRPr/>
          </a:p>
        </p:txBody>
      </p:sp>
      <p:sp>
        <p:nvSpPr>
          <p:cNvPr id="60" name="object 60"/>
          <p:cNvSpPr/>
          <p:nvPr/>
        </p:nvSpPr>
        <p:spPr>
          <a:xfrm>
            <a:off x="5981426" y="1181769"/>
            <a:ext cx="0" cy="29209"/>
          </a:xfrm>
          <a:custGeom>
            <a:avLst/>
            <a:gdLst/>
            <a:ahLst/>
            <a:cxnLst/>
            <a:rect l="l" t="t" r="r" b="b"/>
            <a:pathLst>
              <a:path h="29209">
                <a:moveTo>
                  <a:pt x="0" y="0"/>
                </a:moveTo>
                <a:lnTo>
                  <a:pt x="0" y="28689"/>
                </a:lnTo>
              </a:path>
            </a:pathLst>
          </a:custGeom>
          <a:ln w="3175">
            <a:solidFill>
              <a:srgbClr val="231F20"/>
            </a:solidFill>
          </a:ln>
        </p:spPr>
        <p:txBody>
          <a:bodyPr wrap="square" lIns="0" tIns="0" rIns="0" bIns="0" rtlCol="0"/>
          <a:lstStyle/>
          <a:p>
            <a:endParaRPr/>
          </a:p>
        </p:txBody>
      </p:sp>
      <p:sp>
        <p:nvSpPr>
          <p:cNvPr id="61" name="object 61"/>
          <p:cNvSpPr/>
          <p:nvPr/>
        </p:nvSpPr>
        <p:spPr>
          <a:xfrm>
            <a:off x="5896917" y="1128258"/>
            <a:ext cx="57785" cy="28575"/>
          </a:xfrm>
          <a:custGeom>
            <a:avLst/>
            <a:gdLst/>
            <a:ahLst/>
            <a:cxnLst/>
            <a:rect l="l" t="t" r="r" b="b"/>
            <a:pathLst>
              <a:path w="57785" h="28575">
                <a:moveTo>
                  <a:pt x="0" y="28397"/>
                </a:moveTo>
                <a:lnTo>
                  <a:pt x="0" y="0"/>
                </a:lnTo>
                <a:lnTo>
                  <a:pt x="57480" y="0"/>
                </a:lnTo>
                <a:lnTo>
                  <a:pt x="57480" y="28397"/>
                </a:lnTo>
                <a:lnTo>
                  <a:pt x="0" y="28397"/>
                </a:lnTo>
                <a:close/>
              </a:path>
            </a:pathLst>
          </a:custGeom>
          <a:solidFill>
            <a:srgbClr val="231F20"/>
          </a:solidFill>
        </p:spPr>
        <p:txBody>
          <a:bodyPr wrap="square" lIns="0" tIns="0" rIns="0" bIns="0" rtlCol="0"/>
          <a:lstStyle/>
          <a:p>
            <a:endParaRPr/>
          </a:p>
        </p:txBody>
      </p:sp>
      <p:sp>
        <p:nvSpPr>
          <p:cNvPr id="62" name="object 62"/>
          <p:cNvSpPr/>
          <p:nvPr/>
        </p:nvSpPr>
        <p:spPr>
          <a:xfrm>
            <a:off x="5896917" y="1128253"/>
            <a:ext cx="0" cy="28575"/>
          </a:xfrm>
          <a:custGeom>
            <a:avLst/>
            <a:gdLst/>
            <a:ahLst/>
            <a:cxnLst/>
            <a:rect l="l" t="t" r="r" b="b"/>
            <a:pathLst>
              <a:path h="28575">
                <a:moveTo>
                  <a:pt x="0" y="0"/>
                </a:moveTo>
                <a:lnTo>
                  <a:pt x="0" y="28397"/>
                </a:lnTo>
              </a:path>
            </a:pathLst>
          </a:custGeom>
          <a:solidFill>
            <a:srgbClr val="231F20"/>
          </a:solidFill>
        </p:spPr>
        <p:txBody>
          <a:bodyPr wrap="square" lIns="0" tIns="0" rIns="0" bIns="0" rtlCol="0"/>
          <a:lstStyle/>
          <a:p>
            <a:endParaRPr/>
          </a:p>
        </p:txBody>
      </p:sp>
      <p:sp>
        <p:nvSpPr>
          <p:cNvPr id="63" name="object 63"/>
          <p:cNvSpPr/>
          <p:nvPr/>
        </p:nvSpPr>
        <p:spPr>
          <a:xfrm>
            <a:off x="5896917" y="1181767"/>
            <a:ext cx="57785" cy="29209"/>
          </a:xfrm>
          <a:custGeom>
            <a:avLst/>
            <a:gdLst/>
            <a:ahLst/>
            <a:cxnLst/>
            <a:rect l="l" t="t" r="r" b="b"/>
            <a:pathLst>
              <a:path w="57785" h="29209">
                <a:moveTo>
                  <a:pt x="0" y="28689"/>
                </a:moveTo>
                <a:lnTo>
                  <a:pt x="0" y="0"/>
                </a:lnTo>
                <a:lnTo>
                  <a:pt x="57480" y="0"/>
                </a:lnTo>
                <a:lnTo>
                  <a:pt x="57480" y="28689"/>
                </a:lnTo>
                <a:lnTo>
                  <a:pt x="0" y="28689"/>
                </a:lnTo>
                <a:close/>
              </a:path>
            </a:pathLst>
          </a:custGeom>
          <a:solidFill>
            <a:srgbClr val="231F20"/>
          </a:solidFill>
        </p:spPr>
        <p:txBody>
          <a:bodyPr wrap="square" lIns="0" tIns="0" rIns="0" bIns="0" rtlCol="0"/>
          <a:lstStyle/>
          <a:p>
            <a:endParaRPr/>
          </a:p>
        </p:txBody>
      </p:sp>
      <p:sp>
        <p:nvSpPr>
          <p:cNvPr id="64" name="object 64"/>
          <p:cNvSpPr/>
          <p:nvPr/>
        </p:nvSpPr>
        <p:spPr>
          <a:xfrm>
            <a:off x="5896917" y="1181769"/>
            <a:ext cx="0" cy="29209"/>
          </a:xfrm>
          <a:custGeom>
            <a:avLst/>
            <a:gdLst/>
            <a:ahLst/>
            <a:cxnLst/>
            <a:rect l="l" t="t" r="r" b="b"/>
            <a:pathLst>
              <a:path h="29209">
                <a:moveTo>
                  <a:pt x="0" y="0"/>
                </a:moveTo>
                <a:lnTo>
                  <a:pt x="0" y="28689"/>
                </a:lnTo>
              </a:path>
            </a:pathLst>
          </a:custGeom>
          <a:solidFill>
            <a:srgbClr val="231F20"/>
          </a:solidFill>
        </p:spPr>
        <p:txBody>
          <a:bodyPr wrap="square" lIns="0" tIns="0" rIns="0" bIns="0" rtlCol="0"/>
          <a:lstStyle/>
          <a:p>
            <a:endParaRPr/>
          </a:p>
        </p:txBody>
      </p:sp>
      <p:sp>
        <p:nvSpPr>
          <p:cNvPr id="65" name="object 65"/>
          <p:cNvSpPr/>
          <p:nvPr/>
        </p:nvSpPr>
        <p:spPr>
          <a:xfrm>
            <a:off x="5811652" y="1181767"/>
            <a:ext cx="58419" cy="29209"/>
          </a:xfrm>
          <a:custGeom>
            <a:avLst/>
            <a:gdLst/>
            <a:ahLst/>
            <a:cxnLst/>
            <a:rect l="l" t="t" r="r" b="b"/>
            <a:pathLst>
              <a:path w="58420" h="29209">
                <a:moveTo>
                  <a:pt x="0" y="28689"/>
                </a:moveTo>
                <a:lnTo>
                  <a:pt x="0" y="0"/>
                </a:lnTo>
                <a:lnTo>
                  <a:pt x="58077" y="0"/>
                </a:lnTo>
                <a:lnTo>
                  <a:pt x="58077" y="28689"/>
                </a:lnTo>
                <a:lnTo>
                  <a:pt x="0" y="28689"/>
                </a:lnTo>
                <a:close/>
              </a:path>
            </a:pathLst>
          </a:custGeom>
          <a:solidFill>
            <a:srgbClr val="231F20"/>
          </a:solidFill>
        </p:spPr>
        <p:txBody>
          <a:bodyPr wrap="square" lIns="0" tIns="0" rIns="0" bIns="0" rtlCol="0"/>
          <a:lstStyle/>
          <a:p>
            <a:endParaRPr/>
          </a:p>
        </p:txBody>
      </p:sp>
      <p:sp>
        <p:nvSpPr>
          <p:cNvPr id="66" name="object 66"/>
          <p:cNvSpPr/>
          <p:nvPr/>
        </p:nvSpPr>
        <p:spPr>
          <a:xfrm>
            <a:off x="3323245" y="1239581"/>
            <a:ext cx="57150" cy="28575"/>
          </a:xfrm>
          <a:custGeom>
            <a:avLst/>
            <a:gdLst/>
            <a:ahLst/>
            <a:cxnLst/>
            <a:rect l="l" t="t" r="r" b="b"/>
            <a:pathLst>
              <a:path w="57150" h="28575">
                <a:moveTo>
                  <a:pt x="0" y="28397"/>
                </a:moveTo>
                <a:lnTo>
                  <a:pt x="0" y="0"/>
                </a:lnTo>
                <a:lnTo>
                  <a:pt x="57150" y="0"/>
                </a:lnTo>
                <a:lnTo>
                  <a:pt x="57150" y="28397"/>
                </a:lnTo>
                <a:lnTo>
                  <a:pt x="0" y="28397"/>
                </a:lnTo>
                <a:close/>
              </a:path>
            </a:pathLst>
          </a:custGeom>
          <a:solidFill>
            <a:srgbClr val="231F20"/>
          </a:solidFill>
        </p:spPr>
        <p:txBody>
          <a:bodyPr wrap="square" lIns="0" tIns="0" rIns="0" bIns="0" rtlCol="0"/>
          <a:lstStyle/>
          <a:p>
            <a:endParaRPr/>
          </a:p>
        </p:txBody>
      </p:sp>
      <p:sp>
        <p:nvSpPr>
          <p:cNvPr id="67" name="object 67"/>
          <p:cNvSpPr/>
          <p:nvPr/>
        </p:nvSpPr>
        <p:spPr>
          <a:xfrm>
            <a:off x="3323245" y="1239577"/>
            <a:ext cx="0" cy="28575"/>
          </a:xfrm>
          <a:custGeom>
            <a:avLst/>
            <a:gdLst/>
            <a:ahLst/>
            <a:cxnLst/>
            <a:rect l="l" t="t" r="r" b="b"/>
            <a:pathLst>
              <a:path h="28575">
                <a:moveTo>
                  <a:pt x="0" y="0"/>
                </a:moveTo>
                <a:lnTo>
                  <a:pt x="0" y="28397"/>
                </a:lnTo>
              </a:path>
            </a:pathLst>
          </a:custGeom>
          <a:ln w="3175">
            <a:solidFill>
              <a:srgbClr val="231F20"/>
            </a:solidFill>
          </a:ln>
        </p:spPr>
        <p:txBody>
          <a:bodyPr wrap="square" lIns="0" tIns="0" rIns="0" bIns="0" rtlCol="0"/>
          <a:lstStyle/>
          <a:p>
            <a:endParaRPr/>
          </a:p>
        </p:txBody>
      </p:sp>
      <p:sp>
        <p:nvSpPr>
          <p:cNvPr id="68" name="object 68"/>
          <p:cNvSpPr/>
          <p:nvPr/>
        </p:nvSpPr>
        <p:spPr>
          <a:xfrm>
            <a:off x="3323245" y="1294040"/>
            <a:ext cx="57150" cy="28575"/>
          </a:xfrm>
          <a:custGeom>
            <a:avLst/>
            <a:gdLst/>
            <a:ahLst/>
            <a:cxnLst/>
            <a:rect l="l" t="t" r="r" b="b"/>
            <a:pathLst>
              <a:path w="57150" h="28575">
                <a:moveTo>
                  <a:pt x="0" y="28397"/>
                </a:moveTo>
                <a:lnTo>
                  <a:pt x="0" y="0"/>
                </a:lnTo>
                <a:lnTo>
                  <a:pt x="57150" y="0"/>
                </a:lnTo>
                <a:lnTo>
                  <a:pt x="57150" y="28397"/>
                </a:lnTo>
                <a:lnTo>
                  <a:pt x="0" y="28397"/>
                </a:lnTo>
                <a:close/>
              </a:path>
            </a:pathLst>
          </a:custGeom>
          <a:solidFill>
            <a:srgbClr val="231F20"/>
          </a:solidFill>
        </p:spPr>
        <p:txBody>
          <a:bodyPr wrap="square" lIns="0" tIns="0" rIns="0" bIns="0" rtlCol="0"/>
          <a:lstStyle/>
          <a:p>
            <a:endParaRPr/>
          </a:p>
        </p:txBody>
      </p:sp>
      <p:sp>
        <p:nvSpPr>
          <p:cNvPr id="69" name="object 69"/>
          <p:cNvSpPr/>
          <p:nvPr/>
        </p:nvSpPr>
        <p:spPr>
          <a:xfrm>
            <a:off x="3323245" y="1294036"/>
            <a:ext cx="0" cy="28575"/>
          </a:xfrm>
          <a:custGeom>
            <a:avLst/>
            <a:gdLst/>
            <a:ahLst/>
            <a:cxnLst/>
            <a:rect l="l" t="t" r="r" b="b"/>
            <a:pathLst>
              <a:path h="28575">
                <a:moveTo>
                  <a:pt x="0" y="0"/>
                </a:moveTo>
                <a:lnTo>
                  <a:pt x="0" y="28397"/>
                </a:lnTo>
              </a:path>
            </a:pathLst>
          </a:custGeom>
          <a:ln w="3175">
            <a:solidFill>
              <a:srgbClr val="231F20"/>
            </a:solidFill>
          </a:ln>
        </p:spPr>
        <p:txBody>
          <a:bodyPr wrap="square" lIns="0" tIns="0" rIns="0" bIns="0" rtlCol="0"/>
          <a:lstStyle/>
          <a:p>
            <a:endParaRPr/>
          </a:p>
        </p:txBody>
      </p:sp>
      <p:sp>
        <p:nvSpPr>
          <p:cNvPr id="70" name="object 70"/>
          <p:cNvSpPr/>
          <p:nvPr/>
        </p:nvSpPr>
        <p:spPr>
          <a:xfrm>
            <a:off x="3323245" y="1347549"/>
            <a:ext cx="57150" cy="29209"/>
          </a:xfrm>
          <a:custGeom>
            <a:avLst/>
            <a:gdLst/>
            <a:ahLst/>
            <a:cxnLst/>
            <a:rect l="l" t="t" r="r" b="b"/>
            <a:pathLst>
              <a:path w="57150" h="29209">
                <a:moveTo>
                  <a:pt x="0" y="28689"/>
                </a:moveTo>
                <a:lnTo>
                  <a:pt x="0" y="0"/>
                </a:lnTo>
                <a:lnTo>
                  <a:pt x="57150" y="0"/>
                </a:lnTo>
                <a:lnTo>
                  <a:pt x="57150" y="28689"/>
                </a:lnTo>
                <a:lnTo>
                  <a:pt x="0" y="28689"/>
                </a:lnTo>
                <a:close/>
              </a:path>
            </a:pathLst>
          </a:custGeom>
          <a:solidFill>
            <a:srgbClr val="231F20"/>
          </a:solidFill>
        </p:spPr>
        <p:txBody>
          <a:bodyPr wrap="square" lIns="0" tIns="0" rIns="0" bIns="0" rtlCol="0"/>
          <a:lstStyle/>
          <a:p>
            <a:endParaRPr/>
          </a:p>
        </p:txBody>
      </p:sp>
      <p:sp>
        <p:nvSpPr>
          <p:cNvPr id="71" name="object 71"/>
          <p:cNvSpPr/>
          <p:nvPr/>
        </p:nvSpPr>
        <p:spPr>
          <a:xfrm>
            <a:off x="3323245" y="1347551"/>
            <a:ext cx="0" cy="29209"/>
          </a:xfrm>
          <a:custGeom>
            <a:avLst/>
            <a:gdLst/>
            <a:ahLst/>
            <a:cxnLst/>
            <a:rect l="l" t="t" r="r" b="b"/>
            <a:pathLst>
              <a:path h="29209">
                <a:moveTo>
                  <a:pt x="0" y="0"/>
                </a:moveTo>
                <a:lnTo>
                  <a:pt x="0" y="28689"/>
                </a:lnTo>
              </a:path>
            </a:pathLst>
          </a:custGeom>
          <a:ln w="3175">
            <a:solidFill>
              <a:srgbClr val="231F20"/>
            </a:solidFill>
          </a:ln>
        </p:spPr>
        <p:txBody>
          <a:bodyPr wrap="square" lIns="0" tIns="0" rIns="0" bIns="0" rtlCol="0"/>
          <a:lstStyle/>
          <a:p>
            <a:endParaRPr/>
          </a:p>
        </p:txBody>
      </p:sp>
      <p:sp>
        <p:nvSpPr>
          <p:cNvPr id="72" name="object 72"/>
          <p:cNvSpPr/>
          <p:nvPr/>
        </p:nvSpPr>
        <p:spPr>
          <a:xfrm>
            <a:off x="3238736" y="1294040"/>
            <a:ext cx="57785" cy="28575"/>
          </a:xfrm>
          <a:custGeom>
            <a:avLst/>
            <a:gdLst/>
            <a:ahLst/>
            <a:cxnLst/>
            <a:rect l="l" t="t" r="r" b="b"/>
            <a:pathLst>
              <a:path w="57785" h="28575">
                <a:moveTo>
                  <a:pt x="0" y="28397"/>
                </a:moveTo>
                <a:lnTo>
                  <a:pt x="0" y="0"/>
                </a:lnTo>
                <a:lnTo>
                  <a:pt x="57480" y="0"/>
                </a:lnTo>
                <a:lnTo>
                  <a:pt x="57480" y="28397"/>
                </a:lnTo>
                <a:lnTo>
                  <a:pt x="0" y="28397"/>
                </a:lnTo>
                <a:close/>
              </a:path>
            </a:pathLst>
          </a:custGeom>
          <a:solidFill>
            <a:srgbClr val="231F20"/>
          </a:solidFill>
        </p:spPr>
        <p:txBody>
          <a:bodyPr wrap="square" lIns="0" tIns="0" rIns="0" bIns="0" rtlCol="0"/>
          <a:lstStyle/>
          <a:p>
            <a:endParaRPr/>
          </a:p>
        </p:txBody>
      </p:sp>
      <p:sp>
        <p:nvSpPr>
          <p:cNvPr id="73" name="object 73"/>
          <p:cNvSpPr/>
          <p:nvPr/>
        </p:nvSpPr>
        <p:spPr>
          <a:xfrm>
            <a:off x="3238736" y="1294036"/>
            <a:ext cx="0" cy="28575"/>
          </a:xfrm>
          <a:custGeom>
            <a:avLst/>
            <a:gdLst/>
            <a:ahLst/>
            <a:cxnLst/>
            <a:rect l="l" t="t" r="r" b="b"/>
            <a:pathLst>
              <a:path h="28575">
                <a:moveTo>
                  <a:pt x="0" y="0"/>
                </a:moveTo>
                <a:lnTo>
                  <a:pt x="0" y="28397"/>
                </a:lnTo>
              </a:path>
            </a:pathLst>
          </a:custGeom>
          <a:solidFill>
            <a:srgbClr val="231F20"/>
          </a:solidFill>
        </p:spPr>
        <p:txBody>
          <a:bodyPr wrap="square" lIns="0" tIns="0" rIns="0" bIns="0" rtlCol="0"/>
          <a:lstStyle/>
          <a:p>
            <a:endParaRPr/>
          </a:p>
        </p:txBody>
      </p:sp>
      <p:sp>
        <p:nvSpPr>
          <p:cNvPr id="74" name="object 74"/>
          <p:cNvSpPr/>
          <p:nvPr/>
        </p:nvSpPr>
        <p:spPr>
          <a:xfrm>
            <a:off x="3238736" y="1347549"/>
            <a:ext cx="57785" cy="29209"/>
          </a:xfrm>
          <a:custGeom>
            <a:avLst/>
            <a:gdLst/>
            <a:ahLst/>
            <a:cxnLst/>
            <a:rect l="l" t="t" r="r" b="b"/>
            <a:pathLst>
              <a:path w="57785" h="29209">
                <a:moveTo>
                  <a:pt x="0" y="28689"/>
                </a:moveTo>
                <a:lnTo>
                  <a:pt x="0" y="0"/>
                </a:lnTo>
                <a:lnTo>
                  <a:pt x="57480" y="0"/>
                </a:lnTo>
                <a:lnTo>
                  <a:pt x="57480" y="28689"/>
                </a:lnTo>
                <a:lnTo>
                  <a:pt x="0" y="28689"/>
                </a:lnTo>
                <a:close/>
              </a:path>
            </a:pathLst>
          </a:custGeom>
          <a:solidFill>
            <a:srgbClr val="231F20"/>
          </a:solidFill>
        </p:spPr>
        <p:txBody>
          <a:bodyPr wrap="square" lIns="0" tIns="0" rIns="0" bIns="0" rtlCol="0"/>
          <a:lstStyle/>
          <a:p>
            <a:endParaRPr/>
          </a:p>
        </p:txBody>
      </p:sp>
      <p:sp>
        <p:nvSpPr>
          <p:cNvPr id="75" name="object 75"/>
          <p:cNvSpPr/>
          <p:nvPr/>
        </p:nvSpPr>
        <p:spPr>
          <a:xfrm>
            <a:off x="3238736" y="1347551"/>
            <a:ext cx="0" cy="29209"/>
          </a:xfrm>
          <a:custGeom>
            <a:avLst/>
            <a:gdLst/>
            <a:ahLst/>
            <a:cxnLst/>
            <a:rect l="l" t="t" r="r" b="b"/>
            <a:pathLst>
              <a:path h="29209">
                <a:moveTo>
                  <a:pt x="0" y="0"/>
                </a:moveTo>
                <a:lnTo>
                  <a:pt x="0" y="28689"/>
                </a:lnTo>
              </a:path>
            </a:pathLst>
          </a:custGeom>
          <a:solidFill>
            <a:srgbClr val="231F20"/>
          </a:solidFill>
        </p:spPr>
        <p:txBody>
          <a:bodyPr wrap="square" lIns="0" tIns="0" rIns="0" bIns="0" rtlCol="0"/>
          <a:lstStyle/>
          <a:p>
            <a:endParaRPr/>
          </a:p>
        </p:txBody>
      </p:sp>
      <p:sp>
        <p:nvSpPr>
          <p:cNvPr id="76" name="object 76"/>
          <p:cNvSpPr/>
          <p:nvPr/>
        </p:nvSpPr>
        <p:spPr>
          <a:xfrm>
            <a:off x="3153469" y="1347549"/>
            <a:ext cx="58419" cy="29209"/>
          </a:xfrm>
          <a:custGeom>
            <a:avLst/>
            <a:gdLst/>
            <a:ahLst/>
            <a:cxnLst/>
            <a:rect l="l" t="t" r="r" b="b"/>
            <a:pathLst>
              <a:path w="58419" h="29209">
                <a:moveTo>
                  <a:pt x="0" y="28689"/>
                </a:moveTo>
                <a:lnTo>
                  <a:pt x="0" y="0"/>
                </a:lnTo>
                <a:lnTo>
                  <a:pt x="58077" y="0"/>
                </a:lnTo>
                <a:lnTo>
                  <a:pt x="58077" y="28689"/>
                </a:lnTo>
                <a:lnTo>
                  <a:pt x="0" y="28689"/>
                </a:lnTo>
                <a:close/>
              </a:path>
            </a:pathLst>
          </a:custGeom>
          <a:solidFill>
            <a:srgbClr val="231F20"/>
          </a:solidFill>
        </p:spPr>
        <p:txBody>
          <a:bodyPr wrap="square" lIns="0" tIns="0" rIns="0" bIns="0" rtlCol="0"/>
          <a:lstStyle/>
          <a:p>
            <a:endParaRPr/>
          </a:p>
        </p:txBody>
      </p:sp>
      <p:sp>
        <p:nvSpPr>
          <p:cNvPr id="77" name="object 77"/>
          <p:cNvSpPr/>
          <p:nvPr/>
        </p:nvSpPr>
        <p:spPr>
          <a:xfrm>
            <a:off x="6260826" y="1239581"/>
            <a:ext cx="57150" cy="28575"/>
          </a:xfrm>
          <a:custGeom>
            <a:avLst/>
            <a:gdLst/>
            <a:ahLst/>
            <a:cxnLst/>
            <a:rect l="l" t="t" r="r" b="b"/>
            <a:pathLst>
              <a:path w="57150" h="28575">
                <a:moveTo>
                  <a:pt x="0" y="28397"/>
                </a:moveTo>
                <a:lnTo>
                  <a:pt x="0" y="0"/>
                </a:lnTo>
                <a:lnTo>
                  <a:pt x="8953" y="0"/>
                </a:lnTo>
                <a:lnTo>
                  <a:pt x="28651" y="0"/>
                </a:lnTo>
                <a:lnTo>
                  <a:pt x="48437" y="0"/>
                </a:lnTo>
                <a:lnTo>
                  <a:pt x="57150" y="0"/>
                </a:lnTo>
                <a:lnTo>
                  <a:pt x="57150" y="28397"/>
                </a:lnTo>
                <a:lnTo>
                  <a:pt x="48437" y="28397"/>
                </a:lnTo>
                <a:lnTo>
                  <a:pt x="28651" y="28397"/>
                </a:lnTo>
                <a:lnTo>
                  <a:pt x="8953" y="28397"/>
                </a:lnTo>
                <a:lnTo>
                  <a:pt x="0" y="28397"/>
                </a:lnTo>
                <a:close/>
              </a:path>
            </a:pathLst>
          </a:custGeom>
          <a:ln w="3175">
            <a:solidFill>
              <a:srgbClr val="231F20"/>
            </a:solidFill>
          </a:ln>
        </p:spPr>
        <p:txBody>
          <a:bodyPr wrap="square" lIns="0" tIns="0" rIns="0" bIns="0" rtlCol="0"/>
          <a:lstStyle/>
          <a:p>
            <a:endParaRPr/>
          </a:p>
        </p:txBody>
      </p:sp>
      <p:sp>
        <p:nvSpPr>
          <p:cNvPr id="78" name="object 78"/>
          <p:cNvSpPr/>
          <p:nvPr/>
        </p:nvSpPr>
        <p:spPr>
          <a:xfrm>
            <a:off x="6260826" y="1239577"/>
            <a:ext cx="0" cy="28575"/>
          </a:xfrm>
          <a:custGeom>
            <a:avLst/>
            <a:gdLst/>
            <a:ahLst/>
            <a:cxnLst/>
            <a:rect l="l" t="t" r="r" b="b"/>
            <a:pathLst>
              <a:path h="28575">
                <a:moveTo>
                  <a:pt x="0" y="0"/>
                </a:moveTo>
                <a:lnTo>
                  <a:pt x="0" y="28397"/>
                </a:lnTo>
              </a:path>
            </a:pathLst>
          </a:custGeom>
          <a:ln w="3175">
            <a:solidFill>
              <a:srgbClr val="231F20"/>
            </a:solidFill>
          </a:ln>
        </p:spPr>
        <p:txBody>
          <a:bodyPr wrap="square" lIns="0" tIns="0" rIns="0" bIns="0" rtlCol="0"/>
          <a:lstStyle/>
          <a:p>
            <a:endParaRPr/>
          </a:p>
        </p:txBody>
      </p:sp>
      <p:sp>
        <p:nvSpPr>
          <p:cNvPr id="79" name="object 79"/>
          <p:cNvSpPr/>
          <p:nvPr/>
        </p:nvSpPr>
        <p:spPr>
          <a:xfrm>
            <a:off x="6260826" y="1294040"/>
            <a:ext cx="57150" cy="28575"/>
          </a:xfrm>
          <a:custGeom>
            <a:avLst/>
            <a:gdLst/>
            <a:ahLst/>
            <a:cxnLst/>
            <a:rect l="l" t="t" r="r" b="b"/>
            <a:pathLst>
              <a:path w="57150" h="28575">
                <a:moveTo>
                  <a:pt x="0" y="28397"/>
                </a:moveTo>
                <a:lnTo>
                  <a:pt x="0" y="0"/>
                </a:lnTo>
                <a:lnTo>
                  <a:pt x="8953" y="0"/>
                </a:lnTo>
                <a:lnTo>
                  <a:pt x="28651" y="0"/>
                </a:lnTo>
                <a:lnTo>
                  <a:pt x="48437" y="0"/>
                </a:lnTo>
                <a:lnTo>
                  <a:pt x="57150" y="0"/>
                </a:lnTo>
                <a:lnTo>
                  <a:pt x="57150" y="28397"/>
                </a:lnTo>
                <a:lnTo>
                  <a:pt x="48437" y="28397"/>
                </a:lnTo>
                <a:lnTo>
                  <a:pt x="28651" y="28397"/>
                </a:lnTo>
                <a:lnTo>
                  <a:pt x="8953" y="28397"/>
                </a:lnTo>
                <a:lnTo>
                  <a:pt x="0" y="28397"/>
                </a:lnTo>
                <a:close/>
              </a:path>
            </a:pathLst>
          </a:custGeom>
          <a:ln w="3175">
            <a:solidFill>
              <a:srgbClr val="231F20"/>
            </a:solidFill>
          </a:ln>
        </p:spPr>
        <p:txBody>
          <a:bodyPr wrap="square" lIns="0" tIns="0" rIns="0" bIns="0" rtlCol="0"/>
          <a:lstStyle/>
          <a:p>
            <a:endParaRPr/>
          </a:p>
        </p:txBody>
      </p:sp>
      <p:sp>
        <p:nvSpPr>
          <p:cNvPr id="80" name="object 80"/>
          <p:cNvSpPr/>
          <p:nvPr/>
        </p:nvSpPr>
        <p:spPr>
          <a:xfrm>
            <a:off x="6260826" y="1294036"/>
            <a:ext cx="0" cy="28575"/>
          </a:xfrm>
          <a:custGeom>
            <a:avLst/>
            <a:gdLst/>
            <a:ahLst/>
            <a:cxnLst/>
            <a:rect l="l" t="t" r="r" b="b"/>
            <a:pathLst>
              <a:path h="28575">
                <a:moveTo>
                  <a:pt x="0" y="0"/>
                </a:moveTo>
                <a:lnTo>
                  <a:pt x="0" y="28397"/>
                </a:lnTo>
              </a:path>
            </a:pathLst>
          </a:custGeom>
          <a:ln w="3175">
            <a:solidFill>
              <a:srgbClr val="231F20"/>
            </a:solidFill>
          </a:ln>
        </p:spPr>
        <p:txBody>
          <a:bodyPr wrap="square" lIns="0" tIns="0" rIns="0" bIns="0" rtlCol="0"/>
          <a:lstStyle/>
          <a:p>
            <a:endParaRPr/>
          </a:p>
        </p:txBody>
      </p:sp>
      <p:sp>
        <p:nvSpPr>
          <p:cNvPr id="81" name="object 81"/>
          <p:cNvSpPr/>
          <p:nvPr/>
        </p:nvSpPr>
        <p:spPr>
          <a:xfrm>
            <a:off x="6260826" y="1347549"/>
            <a:ext cx="57150" cy="29209"/>
          </a:xfrm>
          <a:custGeom>
            <a:avLst/>
            <a:gdLst/>
            <a:ahLst/>
            <a:cxnLst/>
            <a:rect l="l" t="t" r="r" b="b"/>
            <a:pathLst>
              <a:path w="57150" h="29209">
                <a:moveTo>
                  <a:pt x="0" y="28689"/>
                </a:moveTo>
                <a:lnTo>
                  <a:pt x="0" y="0"/>
                </a:lnTo>
                <a:lnTo>
                  <a:pt x="8953" y="0"/>
                </a:lnTo>
                <a:lnTo>
                  <a:pt x="28651" y="0"/>
                </a:lnTo>
                <a:lnTo>
                  <a:pt x="48437" y="0"/>
                </a:lnTo>
                <a:lnTo>
                  <a:pt x="57150" y="0"/>
                </a:lnTo>
                <a:lnTo>
                  <a:pt x="57150" y="28689"/>
                </a:lnTo>
                <a:lnTo>
                  <a:pt x="48437" y="28689"/>
                </a:lnTo>
                <a:lnTo>
                  <a:pt x="28651" y="28689"/>
                </a:lnTo>
                <a:lnTo>
                  <a:pt x="8953" y="28689"/>
                </a:lnTo>
                <a:lnTo>
                  <a:pt x="0" y="28689"/>
                </a:lnTo>
                <a:close/>
              </a:path>
            </a:pathLst>
          </a:custGeom>
          <a:ln w="3175">
            <a:solidFill>
              <a:srgbClr val="231F20"/>
            </a:solidFill>
          </a:ln>
        </p:spPr>
        <p:txBody>
          <a:bodyPr wrap="square" lIns="0" tIns="0" rIns="0" bIns="0" rtlCol="0"/>
          <a:lstStyle/>
          <a:p>
            <a:endParaRPr/>
          </a:p>
        </p:txBody>
      </p:sp>
      <p:sp>
        <p:nvSpPr>
          <p:cNvPr id="82" name="object 82"/>
          <p:cNvSpPr/>
          <p:nvPr/>
        </p:nvSpPr>
        <p:spPr>
          <a:xfrm>
            <a:off x="6260826" y="1347551"/>
            <a:ext cx="0" cy="29209"/>
          </a:xfrm>
          <a:custGeom>
            <a:avLst/>
            <a:gdLst/>
            <a:ahLst/>
            <a:cxnLst/>
            <a:rect l="l" t="t" r="r" b="b"/>
            <a:pathLst>
              <a:path h="29209">
                <a:moveTo>
                  <a:pt x="0" y="0"/>
                </a:moveTo>
                <a:lnTo>
                  <a:pt x="0" y="28689"/>
                </a:lnTo>
              </a:path>
            </a:pathLst>
          </a:custGeom>
          <a:ln w="3175">
            <a:solidFill>
              <a:srgbClr val="231F20"/>
            </a:solidFill>
          </a:ln>
        </p:spPr>
        <p:txBody>
          <a:bodyPr wrap="square" lIns="0" tIns="0" rIns="0" bIns="0" rtlCol="0"/>
          <a:lstStyle/>
          <a:p>
            <a:endParaRPr/>
          </a:p>
        </p:txBody>
      </p:sp>
      <p:sp>
        <p:nvSpPr>
          <p:cNvPr id="83" name="object 83"/>
          <p:cNvSpPr/>
          <p:nvPr/>
        </p:nvSpPr>
        <p:spPr>
          <a:xfrm>
            <a:off x="6176317" y="1294040"/>
            <a:ext cx="57785" cy="28575"/>
          </a:xfrm>
          <a:custGeom>
            <a:avLst/>
            <a:gdLst/>
            <a:ahLst/>
            <a:cxnLst/>
            <a:rect l="l" t="t" r="r" b="b"/>
            <a:pathLst>
              <a:path w="57785" h="28575">
                <a:moveTo>
                  <a:pt x="0" y="28397"/>
                </a:moveTo>
                <a:lnTo>
                  <a:pt x="0" y="0"/>
                </a:lnTo>
                <a:lnTo>
                  <a:pt x="8953" y="0"/>
                </a:lnTo>
                <a:lnTo>
                  <a:pt x="28752" y="0"/>
                </a:lnTo>
                <a:lnTo>
                  <a:pt x="48272" y="0"/>
                </a:lnTo>
                <a:lnTo>
                  <a:pt x="57480" y="0"/>
                </a:lnTo>
                <a:lnTo>
                  <a:pt x="57480" y="28397"/>
                </a:lnTo>
                <a:lnTo>
                  <a:pt x="48272" y="28397"/>
                </a:lnTo>
                <a:lnTo>
                  <a:pt x="28752" y="28397"/>
                </a:lnTo>
                <a:lnTo>
                  <a:pt x="8953" y="28397"/>
                </a:lnTo>
                <a:lnTo>
                  <a:pt x="0" y="28397"/>
                </a:lnTo>
                <a:close/>
              </a:path>
            </a:pathLst>
          </a:custGeom>
          <a:ln w="3175">
            <a:solidFill>
              <a:srgbClr val="231F20"/>
            </a:solidFill>
          </a:ln>
        </p:spPr>
        <p:txBody>
          <a:bodyPr wrap="square" lIns="0" tIns="0" rIns="0" bIns="0" rtlCol="0"/>
          <a:lstStyle/>
          <a:p>
            <a:endParaRPr/>
          </a:p>
        </p:txBody>
      </p:sp>
      <p:sp>
        <p:nvSpPr>
          <p:cNvPr id="84" name="object 84"/>
          <p:cNvSpPr/>
          <p:nvPr/>
        </p:nvSpPr>
        <p:spPr>
          <a:xfrm>
            <a:off x="6176317" y="1294036"/>
            <a:ext cx="0" cy="28575"/>
          </a:xfrm>
          <a:custGeom>
            <a:avLst/>
            <a:gdLst/>
            <a:ahLst/>
            <a:cxnLst/>
            <a:rect l="l" t="t" r="r" b="b"/>
            <a:pathLst>
              <a:path h="28575">
                <a:moveTo>
                  <a:pt x="0" y="0"/>
                </a:moveTo>
                <a:lnTo>
                  <a:pt x="0" y="28397"/>
                </a:lnTo>
              </a:path>
            </a:pathLst>
          </a:custGeom>
          <a:solidFill>
            <a:srgbClr val="231F20"/>
          </a:solidFill>
        </p:spPr>
        <p:txBody>
          <a:bodyPr wrap="square" lIns="0" tIns="0" rIns="0" bIns="0" rtlCol="0"/>
          <a:lstStyle/>
          <a:p>
            <a:endParaRPr/>
          </a:p>
        </p:txBody>
      </p:sp>
      <p:sp>
        <p:nvSpPr>
          <p:cNvPr id="85" name="object 85"/>
          <p:cNvSpPr/>
          <p:nvPr/>
        </p:nvSpPr>
        <p:spPr>
          <a:xfrm>
            <a:off x="6176317" y="1347549"/>
            <a:ext cx="57785" cy="29209"/>
          </a:xfrm>
          <a:custGeom>
            <a:avLst/>
            <a:gdLst/>
            <a:ahLst/>
            <a:cxnLst/>
            <a:rect l="l" t="t" r="r" b="b"/>
            <a:pathLst>
              <a:path w="57785" h="29209">
                <a:moveTo>
                  <a:pt x="0" y="28689"/>
                </a:moveTo>
                <a:lnTo>
                  <a:pt x="0" y="0"/>
                </a:lnTo>
                <a:lnTo>
                  <a:pt x="8953" y="0"/>
                </a:lnTo>
                <a:lnTo>
                  <a:pt x="28752" y="0"/>
                </a:lnTo>
                <a:lnTo>
                  <a:pt x="48272" y="0"/>
                </a:lnTo>
                <a:lnTo>
                  <a:pt x="57480" y="0"/>
                </a:lnTo>
                <a:lnTo>
                  <a:pt x="57480" y="28689"/>
                </a:lnTo>
                <a:lnTo>
                  <a:pt x="48272" y="28689"/>
                </a:lnTo>
                <a:lnTo>
                  <a:pt x="28752" y="28689"/>
                </a:lnTo>
                <a:lnTo>
                  <a:pt x="8953" y="28689"/>
                </a:lnTo>
                <a:lnTo>
                  <a:pt x="0" y="28689"/>
                </a:lnTo>
                <a:close/>
              </a:path>
            </a:pathLst>
          </a:custGeom>
          <a:ln w="3175">
            <a:solidFill>
              <a:srgbClr val="231F20"/>
            </a:solidFill>
          </a:ln>
        </p:spPr>
        <p:txBody>
          <a:bodyPr wrap="square" lIns="0" tIns="0" rIns="0" bIns="0" rtlCol="0"/>
          <a:lstStyle/>
          <a:p>
            <a:endParaRPr/>
          </a:p>
        </p:txBody>
      </p:sp>
      <p:sp>
        <p:nvSpPr>
          <p:cNvPr id="86" name="object 86"/>
          <p:cNvSpPr/>
          <p:nvPr/>
        </p:nvSpPr>
        <p:spPr>
          <a:xfrm>
            <a:off x="6176317" y="1347551"/>
            <a:ext cx="0" cy="29209"/>
          </a:xfrm>
          <a:custGeom>
            <a:avLst/>
            <a:gdLst/>
            <a:ahLst/>
            <a:cxnLst/>
            <a:rect l="l" t="t" r="r" b="b"/>
            <a:pathLst>
              <a:path h="29209">
                <a:moveTo>
                  <a:pt x="0" y="0"/>
                </a:moveTo>
                <a:lnTo>
                  <a:pt x="0" y="28689"/>
                </a:lnTo>
              </a:path>
            </a:pathLst>
          </a:custGeom>
          <a:solidFill>
            <a:srgbClr val="231F20"/>
          </a:solidFill>
        </p:spPr>
        <p:txBody>
          <a:bodyPr wrap="square" lIns="0" tIns="0" rIns="0" bIns="0" rtlCol="0"/>
          <a:lstStyle/>
          <a:p>
            <a:endParaRPr/>
          </a:p>
        </p:txBody>
      </p:sp>
      <p:sp>
        <p:nvSpPr>
          <p:cNvPr id="87" name="object 87"/>
          <p:cNvSpPr/>
          <p:nvPr/>
        </p:nvSpPr>
        <p:spPr>
          <a:xfrm>
            <a:off x="6091052" y="1347549"/>
            <a:ext cx="58419" cy="29209"/>
          </a:xfrm>
          <a:custGeom>
            <a:avLst/>
            <a:gdLst/>
            <a:ahLst/>
            <a:cxnLst/>
            <a:rect l="l" t="t" r="r" b="b"/>
            <a:pathLst>
              <a:path w="58420" h="29209">
                <a:moveTo>
                  <a:pt x="0" y="28689"/>
                </a:moveTo>
                <a:lnTo>
                  <a:pt x="0" y="0"/>
                </a:lnTo>
                <a:lnTo>
                  <a:pt x="58077" y="0"/>
                </a:lnTo>
                <a:lnTo>
                  <a:pt x="58077" y="28689"/>
                </a:lnTo>
                <a:lnTo>
                  <a:pt x="0" y="28689"/>
                </a:lnTo>
                <a:close/>
              </a:path>
            </a:pathLst>
          </a:custGeom>
          <a:solidFill>
            <a:srgbClr val="231F20"/>
          </a:solidFill>
        </p:spPr>
        <p:txBody>
          <a:bodyPr wrap="square" lIns="0" tIns="0" rIns="0" bIns="0" rtlCol="0"/>
          <a:lstStyle/>
          <a:p>
            <a:endParaRPr/>
          </a:p>
        </p:txBody>
      </p:sp>
      <p:sp>
        <p:nvSpPr>
          <p:cNvPr id="88" name="object 88"/>
          <p:cNvSpPr txBox="1"/>
          <p:nvPr/>
        </p:nvSpPr>
        <p:spPr>
          <a:xfrm>
            <a:off x="3707692" y="9996493"/>
            <a:ext cx="152400" cy="114935"/>
          </a:xfrm>
          <a:prstGeom prst="rect">
            <a:avLst/>
          </a:prstGeom>
        </p:spPr>
        <p:txBody>
          <a:bodyPr vert="horz" wrap="square" lIns="0" tIns="8890" rIns="0" bIns="0" rtlCol="0">
            <a:spAutoFit/>
          </a:bodyPr>
          <a:lstStyle/>
          <a:p>
            <a:pPr marL="34290">
              <a:lnSpc>
                <a:spcPct val="100000"/>
              </a:lnSpc>
              <a:spcBef>
                <a:spcPts val="70"/>
              </a:spcBef>
            </a:pPr>
            <a:r>
              <a:rPr sz="600" dirty="0">
                <a:solidFill>
                  <a:srgbClr val="131111"/>
                </a:solidFill>
                <a:latin typeface="Arial"/>
                <a:cs typeface="Arial"/>
              </a:rPr>
              <a:t>15</a:t>
            </a:r>
            <a:endParaRPr sz="600">
              <a:latin typeface="Arial"/>
              <a:cs typeface="Arial"/>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29629" y="462483"/>
            <a:ext cx="4459605" cy="269240"/>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WARTUNG UND EINSATZ VON</a:t>
            </a:r>
            <a:r>
              <a:rPr sz="1600" b="1" spc="-95" dirty="0">
                <a:solidFill>
                  <a:srgbClr val="231F20"/>
                </a:solidFill>
                <a:latin typeface="Arial Narrow"/>
                <a:cs typeface="Arial Narrow"/>
              </a:rPr>
              <a:t> </a:t>
            </a:r>
            <a:r>
              <a:rPr sz="1600" b="1" dirty="0">
                <a:solidFill>
                  <a:srgbClr val="231F20"/>
                </a:solidFill>
                <a:latin typeface="Arial Narrow"/>
                <a:cs typeface="Arial Narrow"/>
              </a:rPr>
              <a:t>WASSER-CHEMIKALIEN</a:t>
            </a:r>
            <a:endParaRPr sz="1600">
              <a:latin typeface="Arial Narrow"/>
              <a:cs typeface="Arial Narrow"/>
            </a:endParaRPr>
          </a:p>
        </p:txBody>
      </p:sp>
      <p:sp>
        <p:nvSpPr>
          <p:cNvPr id="3" name="object 3"/>
          <p:cNvSpPr/>
          <p:nvPr/>
        </p:nvSpPr>
        <p:spPr>
          <a:xfrm>
            <a:off x="605396"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 name="object 4"/>
          <p:cNvSpPr/>
          <p:nvPr/>
        </p:nvSpPr>
        <p:spPr>
          <a:xfrm>
            <a:off x="577049"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 name="object 5"/>
          <p:cNvSpPr/>
          <p:nvPr/>
        </p:nvSpPr>
        <p:spPr>
          <a:xfrm>
            <a:off x="548805"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 name="object 6"/>
          <p:cNvSpPr/>
          <p:nvPr/>
        </p:nvSpPr>
        <p:spPr>
          <a:xfrm>
            <a:off x="690537"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 name="object 7"/>
          <p:cNvSpPr/>
          <p:nvPr/>
        </p:nvSpPr>
        <p:spPr>
          <a:xfrm>
            <a:off x="662190"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 name="object 8"/>
          <p:cNvSpPr/>
          <p:nvPr/>
        </p:nvSpPr>
        <p:spPr>
          <a:xfrm>
            <a:off x="633933" y="79108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 name="object 9"/>
          <p:cNvSpPr/>
          <p:nvPr/>
        </p:nvSpPr>
        <p:spPr>
          <a:xfrm>
            <a:off x="775665"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 name="object 10"/>
          <p:cNvSpPr/>
          <p:nvPr/>
        </p:nvSpPr>
        <p:spPr>
          <a:xfrm>
            <a:off x="747331"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 name="object 11"/>
          <p:cNvSpPr/>
          <p:nvPr/>
        </p:nvSpPr>
        <p:spPr>
          <a:xfrm>
            <a:off x="719073"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 name="object 12"/>
          <p:cNvSpPr/>
          <p:nvPr/>
        </p:nvSpPr>
        <p:spPr>
          <a:xfrm>
            <a:off x="860793" y="79108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3" name="object 13"/>
          <p:cNvSpPr/>
          <p:nvPr/>
        </p:nvSpPr>
        <p:spPr>
          <a:xfrm>
            <a:off x="832459"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 name="object 14"/>
          <p:cNvSpPr/>
          <p:nvPr/>
        </p:nvSpPr>
        <p:spPr>
          <a:xfrm>
            <a:off x="804214"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 name="object 15"/>
          <p:cNvSpPr/>
          <p:nvPr/>
        </p:nvSpPr>
        <p:spPr>
          <a:xfrm>
            <a:off x="945934"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 name="object 16"/>
          <p:cNvSpPr/>
          <p:nvPr/>
        </p:nvSpPr>
        <p:spPr>
          <a:xfrm>
            <a:off x="917600"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 name="object 17"/>
          <p:cNvSpPr/>
          <p:nvPr/>
        </p:nvSpPr>
        <p:spPr>
          <a:xfrm>
            <a:off x="889342"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 name="object 18"/>
          <p:cNvSpPr/>
          <p:nvPr/>
        </p:nvSpPr>
        <p:spPr>
          <a:xfrm>
            <a:off x="1031074"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 name="object 19"/>
          <p:cNvSpPr/>
          <p:nvPr/>
        </p:nvSpPr>
        <p:spPr>
          <a:xfrm>
            <a:off x="1002728"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 name="object 20"/>
          <p:cNvSpPr/>
          <p:nvPr/>
        </p:nvSpPr>
        <p:spPr>
          <a:xfrm>
            <a:off x="974471" y="79108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 name="object 21"/>
          <p:cNvSpPr/>
          <p:nvPr/>
        </p:nvSpPr>
        <p:spPr>
          <a:xfrm>
            <a:off x="1116202"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 name="object 22"/>
          <p:cNvSpPr/>
          <p:nvPr/>
        </p:nvSpPr>
        <p:spPr>
          <a:xfrm>
            <a:off x="1087869"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3" name="object 23"/>
          <p:cNvSpPr/>
          <p:nvPr/>
        </p:nvSpPr>
        <p:spPr>
          <a:xfrm>
            <a:off x="1059624"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4" name="object 24"/>
          <p:cNvSpPr/>
          <p:nvPr/>
        </p:nvSpPr>
        <p:spPr>
          <a:xfrm>
            <a:off x="1201343"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5" name="object 25"/>
          <p:cNvSpPr/>
          <p:nvPr/>
        </p:nvSpPr>
        <p:spPr>
          <a:xfrm>
            <a:off x="1173010"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6" name="object 26"/>
          <p:cNvSpPr/>
          <p:nvPr/>
        </p:nvSpPr>
        <p:spPr>
          <a:xfrm>
            <a:off x="1144765"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7" name="object 27"/>
          <p:cNvSpPr/>
          <p:nvPr/>
        </p:nvSpPr>
        <p:spPr>
          <a:xfrm>
            <a:off x="1286484"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8" name="object 28"/>
          <p:cNvSpPr/>
          <p:nvPr/>
        </p:nvSpPr>
        <p:spPr>
          <a:xfrm>
            <a:off x="1258150"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9" name="object 29"/>
          <p:cNvSpPr/>
          <p:nvPr/>
        </p:nvSpPr>
        <p:spPr>
          <a:xfrm>
            <a:off x="1229893"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0" name="object 30"/>
          <p:cNvSpPr/>
          <p:nvPr/>
        </p:nvSpPr>
        <p:spPr>
          <a:xfrm>
            <a:off x="1371625"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1" name="object 31"/>
          <p:cNvSpPr/>
          <p:nvPr/>
        </p:nvSpPr>
        <p:spPr>
          <a:xfrm>
            <a:off x="1343278"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2" name="object 32"/>
          <p:cNvSpPr/>
          <p:nvPr/>
        </p:nvSpPr>
        <p:spPr>
          <a:xfrm>
            <a:off x="1315021"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3" name="object 33"/>
          <p:cNvSpPr/>
          <p:nvPr/>
        </p:nvSpPr>
        <p:spPr>
          <a:xfrm>
            <a:off x="1456753"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4" name="object 34"/>
          <p:cNvSpPr/>
          <p:nvPr/>
        </p:nvSpPr>
        <p:spPr>
          <a:xfrm>
            <a:off x="1428419"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5" name="object 35"/>
          <p:cNvSpPr/>
          <p:nvPr/>
        </p:nvSpPr>
        <p:spPr>
          <a:xfrm>
            <a:off x="1400162"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6" name="object 36"/>
          <p:cNvSpPr/>
          <p:nvPr/>
        </p:nvSpPr>
        <p:spPr>
          <a:xfrm>
            <a:off x="1541881"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7" name="object 37"/>
          <p:cNvSpPr/>
          <p:nvPr/>
        </p:nvSpPr>
        <p:spPr>
          <a:xfrm>
            <a:off x="1513547"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8" name="object 38"/>
          <p:cNvSpPr/>
          <p:nvPr/>
        </p:nvSpPr>
        <p:spPr>
          <a:xfrm>
            <a:off x="1485290"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9" name="object 39"/>
          <p:cNvSpPr/>
          <p:nvPr/>
        </p:nvSpPr>
        <p:spPr>
          <a:xfrm>
            <a:off x="1627022"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0" name="object 40"/>
          <p:cNvSpPr/>
          <p:nvPr/>
        </p:nvSpPr>
        <p:spPr>
          <a:xfrm>
            <a:off x="1598688"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1" name="object 41"/>
          <p:cNvSpPr/>
          <p:nvPr/>
        </p:nvSpPr>
        <p:spPr>
          <a:xfrm>
            <a:off x="1570431"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2" name="object 42"/>
          <p:cNvSpPr/>
          <p:nvPr/>
        </p:nvSpPr>
        <p:spPr>
          <a:xfrm>
            <a:off x="1712150"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3" name="object 43"/>
          <p:cNvSpPr/>
          <p:nvPr/>
        </p:nvSpPr>
        <p:spPr>
          <a:xfrm>
            <a:off x="1683816"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4" name="object 44"/>
          <p:cNvSpPr/>
          <p:nvPr/>
        </p:nvSpPr>
        <p:spPr>
          <a:xfrm>
            <a:off x="1655572"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5" name="object 45"/>
          <p:cNvSpPr/>
          <p:nvPr/>
        </p:nvSpPr>
        <p:spPr>
          <a:xfrm>
            <a:off x="1797304"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6" name="object 46"/>
          <p:cNvSpPr/>
          <p:nvPr/>
        </p:nvSpPr>
        <p:spPr>
          <a:xfrm>
            <a:off x="1768944" y="79108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7" name="object 47"/>
          <p:cNvSpPr/>
          <p:nvPr/>
        </p:nvSpPr>
        <p:spPr>
          <a:xfrm>
            <a:off x="1740712"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8" name="object 48"/>
          <p:cNvSpPr/>
          <p:nvPr/>
        </p:nvSpPr>
        <p:spPr>
          <a:xfrm>
            <a:off x="1882432"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9" name="object 49"/>
          <p:cNvSpPr/>
          <p:nvPr/>
        </p:nvSpPr>
        <p:spPr>
          <a:xfrm>
            <a:off x="1854085"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0" name="object 50"/>
          <p:cNvSpPr/>
          <p:nvPr/>
        </p:nvSpPr>
        <p:spPr>
          <a:xfrm>
            <a:off x="1825840"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1" name="object 51"/>
          <p:cNvSpPr/>
          <p:nvPr/>
        </p:nvSpPr>
        <p:spPr>
          <a:xfrm>
            <a:off x="1967572"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2" name="object 52"/>
          <p:cNvSpPr/>
          <p:nvPr/>
        </p:nvSpPr>
        <p:spPr>
          <a:xfrm>
            <a:off x="1939226"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3" name="object 53"/>
          <p:cNvSpPr/>
          <p:nvPr/>
        </p:nvSpPr>
        <p:spPr>
          <a:xfrm>
            <a:off x="1910981"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4" name="object 54"/>
          <p:cNvSpPr/>
          <p:nvPr/>
        </p:nvSpPr>
        <p:spPr>
          <a:xfrm>
            <a:off x="2052701"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5" name="object 55"/>
          <p:cNvSpPr/>
          <p:nvPr/>
        </p:nvSpPr>
        <p:spPr>
          <a:xfrm>
            <a:off x="2024354"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6" name="object 56"/>
          <p:cNvSpPr/>
          <p:nvPr/>
        </p:nvSpPr>
        <p:spPr>
          <a:xfrm>
            <a:off x="1996109"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7" name="object 57"/>
          <p:cNvSpPr/>
          <p:nvPr/>
        </p:nvSpPr>
        <p:spPr>
          <a:xfrm>
            <a:off x="2137841"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8" name="object 58"/>
          <p:cNvSpPr/>
          <p:nvPr/>
        </p:nvSpPr>
        <p:spPr>
          <a:xfrm>
            <a:off x="2109482"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9" name="object 59"/>
          <p:cNvSpPr/>
          <p:nvPr/>
        </p:nvSpPr>
        <p:spPr>
          <a:xfrm>
            <a:off x="2081250"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0" name="object 60"/>
          <p:cNvSpPr/>
          <p:nvPr/>
        </p:nvSpPr>
        <p:spPr>
          <a:xfrm>
            <a:off x="2222969"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1" name="object 61"/>
          <p:cNvSpPr/>
          <p:nvPr/>
        </p:nvSpPr>
        <p:spPr>
          <a:xfrm>
            <a:off x="2194623"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2" name="object 62"/>
          <p:cNvSpPr/>
          <p:nvPr/>
        </p:nvSpPr>
        <p:spPr>
          <a:xfrm>
            <a:off x="2166378"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3" name="object 63"/>
          <p:cNvSpPr/>
          <p:nvPr/>
        </p:nvSpPr>
        <p:spPr>
          <a:xfrm>
            <a:off x="2308123"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4" name="object 64"/>
          <p:cNvSpPr/>
          <p:nvPr/>
        </p:nvSpPr>
        <p:spPr>
          <a:xfrm>
            <a:off x="2279764" y="79108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65" name="object 65"/>
          <p:cNvSpPr/>
          <p:nvPr/>
        </p:nvSpPr>
        <p:spPr>
          <a:xfrm>
            <a:off x="2251532"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6" name="object 66"/>
          <p:cNvSpPr/>
          <p:nvPr/>
        </p:nvSpPr>
        <p:spPr>
          <a:xfrm>
            <a:off x="2393251"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7" name="object 67"/>
          <p:cNvSpPr/>
          <p:nvPr/>
        </p:nvSpPr>
        <p:spPr>
          <a:xfrm>
            <a:off x="2364905"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8" name="object 68"/>
          <p:cNvSpPr/>
          <p:nvPr/>
        </p:nvSpPr>
        <p:spPr>
          <a:xfrm>
            <a:off x="2336647"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9" name="object 69"/>
          <p:cNvSpPr/>
          <p:nvPr/>
        </p:nvSpPr>
        <p:spPr>
          <a:xfrm>
            <a:off x="2478392"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0" name="object 70"/>
          <p:cNvSpPr/>
          <p:nvPr/>
        </p:nvSpPr>
        <p:spPr>
          <a:xfrm>
            <a:off x="2450033"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1" name="object 71"/>
          <p:cNvSpPr/>
          <p:nvPr/>
        </p:nvSpPr>
        <p:spPr>
          <a:xfrm>
            <a:off x="2421775" y="79108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72" name="object 72"/>
          <p:cNvSpPr/>
          <p:nvPr/>
        </p:nvSpPr>
        <p:spPr>
          <a:xfrm>
            <a:off x="2563520"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3" name="object 73"/>
          <p:cNvSpPr/>
          <p:nvPr/>
        </p:nvSpPr>
        <p:spPr>
          <a:xfrm>
            <a:off x="2535173"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4" name="object 74"/>
          <p:cNvSpPr/>
          <p:nvPr/>
        </p:nvSpPr>
        <p:spPr>
          <a:xfrm>
            <a:off x="2506916"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5" name="object 75"/>
          <p:cNvSpPr/>
          <p:nvPr/>
        </p:nvSpPr>
        <p:spPr>
          <a:xfrm>
            <a:off x="2648635" y="79108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76" name="object 76"/>
          <p:cNvSpPr/>
          <p:nvPr/>
        </p:nvSpPr>
        <p:spPr>
          <a:xfrm>
            <a:off x="2620302" y="79108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77" name="object 77"/>
          <p:cNvSpPr/>
          <p:nvPr/>
        </p:nvSpPr>
        <p:spPr>
          <a:xfrm>
            <a:off x="2592057"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8" name="object 78"/>
          <p:cNvSpPr/>
          <p:nvPr/>
        </p:nvSpPr>
        <p:spPr>
          <a:xfrm>
            <a:off x="2733776"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9" name="object 79"/>
          <p:cNvSpPr/>
          <p:nvPr/>
        </p:nvSpPr>
        <p:spPr>
          <a:xfrm>
            <a:off x="2705442"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0" name="object 80"/>
          <p:cNvSpPr/>
          <p:nvPr/>
        </p:nvSpPr>
        <p:spPr>
          <a:xfrm>
            <a:off x="2677185"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1" name="object 81"/>
          <p:cNvSpPr/>
          <p:nvPr/>
        </p:nvSpPr>
        <p:spPr>
          <a:xfrm>
            <a:off x="2818917"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2" name="object 82"/>
          <p:cNvSpPr/>
          <p:nvPr/>
        </p:nvSpPr>
        <p:spPr>
          <a:xfrm>
            <a:off x="2790570"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3" name="object 83"/>
          <p:cNvSpPr/>
          <p:nvPr/>
        </p:nvSpPr>
        <p:spPr>
          <a:xfrm>
            <a:off x="2762326"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4" name="object 84"/>
          <p:cNvSpPr/>
          <p:nvPr/>
        </p:nvSpPr>
        <p:spPr>
          <a:xfrm>
            <a:off x="2904058"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5" name="object 85"/>
          <p:cNvSpPr/>
          <p:nvPr/>
        </p:nvSpPr>
        <p:spPr>
          <a:xfrm>
            <a:off x="2875724"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6" name="object 86"/>
          <p:cNvSpPr/>
          <p:nvPr/>
        </p:nvSpPr>
        <p:spPr>
          <a:xfrm>
            <a:off x="2847467"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7" name="object 87"/>
          <p:cNvSpPr/>
          <p:nvPr/>
        </p:nvSpPr>
        <p:spPr>
          <a:xfrm>
            <a:off x="2989186"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8" name="object 88"/>
          <p:cNvSpPr/>
          <p:nvPr/>
        </p:nvSpPr>
        <p:spPr>
          <a:xfrm>
            <a:off x="2960852"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9" name="object 89"/>
          <p:cNvSpPr/>
          <p:nvPr/>
        </p:nvSpPr>
        <p:spPr>
          <a:xfrm>
            <a:off x="2932595" y="79108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0" name="object 90"/>
          <p:cNvSpPr/>
          <p:nvPr/>
        </p:nvSpPr>
        <p:spPr>
          <a:xfrm>
            <a:off x="3074327"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1" name="object 91"/>
          <p:cNvSpPr/>
          <p:nvPr/>
        </p:nvSpPr>
        <p:spPr>
          <a:xfrm>
            <a:off x="3045993"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2" name="object 92"/>
          <p:cNvSpPr/>
          <p:nvPr/>
        </p:nvSpPr>
        <p:spPr>
          <a:xfrm>
            <a:off x="3017735"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3" name="object 93"/>
          <p:cNvSpPr/>
          <p:nvPr/>
        </p:nvSpPr>
        <p:spPr>
          <a:xfrm>
            <a:off x="3159455" y="79108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4" name="object 94"/>
          <p:cNvSpPr/>
          <p:nvPr/>
        </p:nvSpPr>
        <p:spPr>
          <a:xfrm>
            <a:off x="3131121"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5" name="object 95"/>
          <p:cNvSpPr/>
          <p:nvPr/>
        </p:nvSpPr>
        <p:spPr>
          <a:xfrm>
            <a:off x="3102864"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6" name="object 96"/>
          <p:cNvSpPr/>
          <p:nvPr/>
        </p:nvSpPr>
        <p:spPr>
          <a:xfrm>
            <a:off x="3244595"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7" name="object 97"/>
          <p:cNvSpPr/>
          <p:nvPr/>
        </p:nvSpPr>
        <p:spPr>
          <a:xfrm>
            <a:off x="3216249"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8" name="object 98"/>
          <p:cNvSpPr/>
          <p:nvPr/>
        </p:nvSpPr>
        <p:spPr>
          <a:xfrm>
            <a:off x="3188004"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9" name="object 99"/>
          <p:cNvSpPr/>
          <p:nvPr/>
        </p:nvSpPr>
        <p:spPr>
          <a:xfrm>
            <a:off x="3329736"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0" name="object 100"/>
          <p:cNvSpPr/>
          <p:nvPr/>
        </p:nvSpPr>
        <p:spPr>
          <a:xfrm>
            <a:off x="3301390"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1" name="object 101"/>
          <p:cNvSpPr/>
          <p:nvPr/>
        </p:nvSpPr>
        <p:spPr>
          <a:xfrm>
            <a:off x="3273145"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2" name="object 102"/>
          <p:cNvSpPr/>
          <p:nvPr/>
        </p:nvSpPr>
        <p:spPr>
          <a:xfrm>
            <a:off x="3414877"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3" name="object 103"/>
          <p:cNvSpPr/>
          <p:nvPr/>
        </p:nvSpPr>
        <p:spPr>
          <a:xfrm>
            <a:off x="3386531"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4" name="object 104"/>
          <p:cNvSpPr/>
          <p:nvPr/>
        </p:nvSpPr>
        <p:spPr>
          <a:xfrm>
            <a:off x="3358286"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5" name="object 105"/>
          <p:cNvSpPr/>
          <p:nvPr/>
        </p:nvSpPr>
        <p:spPr>
          <a:xfrm>
            <a:off x="3500005"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6" name="object 106"/>
          <p:cNvSpPr/>
          <p:nvPr/>
        </p:nvSpPr>
        <p:spPr>
          <a:xfrm>
            <a:off x="3471671"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7" name="object 107"/>
          <p:cNvSpPr/>
          <p:nvPr/>
        </p:nvSpPr>
        <p:spPr>
          <a:xfrm>
            <a:off x="3443414"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8" name="object 108"/>
          <p:cNvSpPr/>
          <p:nvPr/>
        </p:nvSpPr>
        <p:spPr>
          <a:xfrm>
            <a:off x="3585146"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9" name="object 109"/>
          <p:cNvSpPr/>
          <p:nvPr/>
        </p:nvSpPr>
        <p:spPr>
          <a:xfrm>
            <a:off x="3556799"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0" name="object 110"/>
          <p:cNvSpPr/>
          <p:nvPr/>
        </p:nvSpPr>
        <p:spPr>
          <a:xfrm>
            <a:off x="3528555"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1" name="object 111"/>
          <p:cNvSpPr/>
          <p:nvPr/>
        </p:nvSpPr>
        <p:spPr>
          <a:xfrm>
            <a:off x="3670274"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2" name="object 112"/>
          <p:cNvSpPr/>
          <p:nvPr/>
        </p:nvSpPr>
        <p:spPr>
          <a:xfrm>
            <a:off x="3641940"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3" name="object 113"/>
          <p:cNvSpPr/>
          <p:nvPr/>
        </p:nvSpPr>
        <p:spPr>
          <a:xfrm>
            <a:off x="3613683"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4" name="object 114"/>
          <p:cNvSpPr/>
          <p:nvPr/>
        </p:nvSpPr>
        <p:spPr>
          <a:xfrm>
            <a:off x="3755415"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5" name="object 115"/>
          <p:cNvSpPr/>
          <p:nvPr/>
        </p:nvSpPr>
        <p:spPr>
          <a:xfrm>
            <a:off x="3727081"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6" name="object 116"/>
          <p:cNvSpPr/>
          <p:nvPr/>
        </p:nvSpPr>
        <p:spPr>
          <a:xfrm>
            <a:off x="3698824"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7" name="object 117"/>
          <p:cNvSpPr/>
          <p:nvPr/>
        </p:nvSpPr>
        <p:spPr>
          <a:xfrm>
            <a:off x="3840543"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8" name="object 118"/>
          <p:cNvSpPr/>
          <p:nvPr/>
        </p:nvSpPr>
        <p:spPr>
          <a:xfrm>
            <a:off x="3812197"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9" name="object 119"/>
          <p:cNvSpPr/>
          <p:nvPr/>
        </p:nvSpPr>
        <p:spPr>
          <a:xfrm>
            <a:off x="3783952"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0" name="object 120"/>
          <p:cNvSpPr/>
          <p:nvPr/>
        </p:nvSpPr>
        <p:spPr>
          <a:xfrm>
            <a:off x="3925684"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1" name="object 121"/>
          <p:cNvSpPr/>
          <p:nvPr/>
        </p:nvSpPr>
        <p:spPr>
          <a:xfrm>
            <a:off x="3897338"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2" name="object 122"/>
          <p:cNvSpPr/>
          <p:nvPr/>
        </p:nvSpPr>
        <p:spPr>
          <a:xfrm>
            <a:off x="3869093"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3" name="object 123"/>
          <p:cNvSpPr/>
          <p:nvPr/>
        </p:nvSpPr>
        <p:spPr>
          <a:xfrm>
            <a:off x="4010824"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4" name="object 124"/>
          <p:cNvSpPr/>
          <p:nvPr/>
        </p:nvSpPr>
        <p:spPr>
          <a:xfrm>
            <a:off x="3982478"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5" name="object 125"/>
          <p:cNvSpPr/>
          <p:nvPr/>
        </p:nvSpPr>
        <p:spPr>
          <a:xfrm>
            <a:off x="3954233"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6" name="object 126"/>
          <p:cNvSpPr/>
          <p:nvPr/>
        </p:nvSpPr>
        <p:spPr>
          <a:xfrm>
            <a:off x="4095953"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7" name="object 127"/>
          <p:cNvSpPr/>
          <p:nvPr/>
        </p:nvSpPr>
        <p:spPr>
          <a:xfrm>
            <a:off x="4067606" y="79108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28" name="object 128"/>
          <p:cNvSpPr/>
          <p:nvPr/>
        </p:nvSpPr>
        <p:spPr>
          <a:xfrm>
            <a:off x="4039374"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9" name="object 129"/>
          <p:cNvSpPr/>
          <p:nvPr/>
        </p:nvSpPr>
        <p:spPr>
          <a:xfrm>
            <a:off x="4181094"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0" name="object 130"/>
          <p:cNvSpPr/>
          <p:nvPr/>
        </p:nvSpPr>
        <p:spPr>
          <a:xfrm>
            <a:off x="4152747"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1" name="object 131"/>
          <p:cNvSpPr/>
          <p:nvPr/>
        </p:nvSpPr>
        <p:spPr>
          <a:xfrm>
            <a:off x="4124502"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2" name="object 132"/>
          <p:cNvSpPr/>
          <p:nvPr/>
        </p:nvSpPr>
        <p:spPr>
          <a:xfrm>
            <a:off x="4266234"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3" name="object 133"/>
          <p:cNvSpPr/>
          <p:nvPr/>
        </p:nvSpPr>
        <p:spPr>
          <a:xfrm>
            <a:off x="4237875"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4" name="object 134"/>
          <p:cNvSpPr/>
          <p:nvPr/>
        </p:nvSpPr>
        <p:spPr>
          <a:xfrm>
            <a:off x="4209618" y="79108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35" name="object 135"/>
          <p:cNvSpPr/>
          <p:nvPr/>
        </p:nvSpPr>
        <p:spPr>
          <a:xfrm>
            <a:off x="4351363"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6" name="object 136"/>
          <p:cNvSpPr/>
          <p:nvPr/>
        </p:nvSpPr>
        <p:spPr>
          <a:xfrm>
            <a:off x="4323016"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7" name="object 137"/>
          <p:cNvSpPr/>
          <p:nvPr/>
        </p:nvSpPr>
        <p:spPr>
          <a:xfrm>
            <a:off x="4294771"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8" name="object 138"/>
          <p:cNvSpPr/>
          <p:nvPr/>
        </p:nvSpPr>
        <p:spPr>
          <a:xfrm>
            <a:off x="4436503"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9" name="object 139"/>
          <p:cNvSpPr/>
          <p:nvPr/>
        </p:nvSpPr>
        <p:spPr>
          <a:xfrm>
            <a:off x="4408144"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0" name="object 140"/>
          <p:cNvSpPr/>
          <p:nvPr/>
        </p:nvSpPr>
        <p:spPr>
          <a:xfrm>
            <a:off x="4379912"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1" name="object 141"/>
          <p:cNvSpPr/>
          <p:nvPr/>
        </p:nvSpPr>
        <p:spPr>
          <a:xfrm>
            <a:off x="4521644"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2" name="object 142"/>
          <p:cNvSpPr/>
          <p:nvPr/>
        </p:nvSpPr>
        <p:spPr>
          <a:xfrm>
            <a:off x="4493298"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3" name="object 143"/>
          <p:cNvSpPr/>
          <p:nvPr/>
        </p:nvSpPr>
        <p:spPr>
          <a:xfrm>
            <a:off x="4465040"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4" name="object 144"/>
          <p:cNvSpPr/>
          <p:nvPr/>
        </p:nvSpPr>
        <p:spPr>
          <a:xfrm>
            <a:off x="4606785"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5" name="object 145"/>
          <p:cNvSpPr/>
          <p:nvPr/>
        </p:nvSpPr>
        <p:spPr>
          <a:xfrm>
            <a:off x="4578426"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6" name="object 146"/>
          <p:cNvSpPr/>
          <p:nvPr/>
        </p:nvSpPr>
        <p:spPr>
          <a:xfrm>
            <a:off x="4550168"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7" name="object 147"/>
          <p:cNvSpPr/>
          <p:nvPr/>
        </p:nvSpPr>
        <p:spPr>
          <a:xfrm>
            <a:off x="4691900"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8" name="object 148"/>
          <p:cNvSpPr/>
          <p:nvPr/>
        </p:nvSpPr>
        <p:spPr>
          <a:xfrm>
            <a:off x="4663566"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9" name="object 149"/>
          <p:cNvSpPr/>
          <p:nvPr/>
        </p:nvSpPr>
        <p:spPr>
          <a:xfrm>
            <a:off x="4635309"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0" name="object 150"/>
          <p:cNvSpPr/>
          <p:nvPr/>
        </p:nvSpPr>
        <p:spPr>
          <a:xfrm>
            <a:off x="4777028"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1" name="object 151"/>
          <p:cNvSpPr/>
          <p:nvPr/>
        </p:nvSpPr>
        <p:spPr>
          <a:xfrm>
            <a:off x="4748695"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2" name="object 152"/>
          <p:cNvSpPr/>
          <p:nvPr/>
        </p:nvSpPr>
        <p:spPr>
          <a:xfrm>
            <a:off x="4720437" y="79108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53" name="object 153"/>
          <p:cNvSpPr/>
          <p:nvPr/>
        </p:nvSpPr>
        <p:spPr>
          <a:xfrm>
            <a:off x="4862169"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4" name="object 154"/>
          <p:cNvSpPr/>
          <p:nvPr/>
        </p:nvSpPr>
        <p:spPr>
          <a:xfrm>
            <a:off x="4833835"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5" name="object 155"/>
          <p:cNvSpPr/>
          <p:nvPr/>
        </p:nvSpPr>
        <p:spPr>
          <a:xfrm>
            <a:off x="4805578"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6" name="object 156"/>
          <p:cNvSpPr/>
          <p:nvPr/>
        </p:nvSpPr>
        <p:spPr>
          <a:xfrm>
            <a:off x="4947297" y="79108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57" name="object 157"/>
          <p:cNvSpPr/>
          <p:nvPr/>
        </p:nvSpPr>
        <p:spPr>
          <a:xfrm>
            <a:off x="4918964"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8" name="object 158"/>
          <p:cNvSpPr/>
          <p:nvPr/>
        </p:nvSpPr>
        <p:spPr>
          <a:xfrm>
            <a:off x="4890719"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9" name="object 159"/>
          <p:cNvSpPr/>
          <p:nvPr/>
        </p:nvSpPr>
        <p:spPr>
          <a:xfrm>
            <a:off x="5032451"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0" name="object 160"/>
          <p:cNvSpPr/>
          <p:nvPr/>
        </p:nvSpPr>
        <p:spPr>
          <a:xfrm>
            <a:off x="5004104"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1" name="object 161"/>
          <p:cNvSpPr/>
          <p:nvPr/>
        </p:nvSpPr>
        <p:spPr>
          <a:xfrm>
            <a:off x="4975859"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2" name="object 162"/>
          <p:cNvSpPr/>
          <p:nvPr/>
        </p:nvSpPr>
        <p:spPr>
          <a:xfrm>
            <a:off x="5117579"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3" name="object 163"/>
          <p:cNvSpPr/>
          <p:nvPr/>
        </p:nvSpPr>
        <p:spPr>
          <a:xfrm>
            <a:off x="5089245"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4" name="object 164"/>
          <p:cNvSpPr/>
          <p:nvPr/>
        </p:nvSpPr>
        <p:spPr>
          <a:xfrm>
            <a:off x="5060987"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5" name="object 165"/>
          <p:cNvSpPr/>
          <p:nvPr/>
        </p:nvSpPr>
        <p:spPr>
          <a:xfrm>
            <a:off x="5202720"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6" name="object 166"/>
          <p:cNvSpPr/>
          <p:nvPr/>
        </p:nvSpPr>
        <p:spPr>
          <a:xfrm>
            <a:off x="5174386"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7" name="object 167"/>
          <p:cNvSpPr/>
          <p:nvPr/>
        </p:nvSpPr>
        <p:spPr>
          <a:xfrm>
            <a:off x="5146128"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8" name="object 168"/>
          <p:cNvSpPr/>
          <p:nvPr/>
        </p:nvSpPr>
        <p:spPr>
          <a:xfrm>
            <a:off x="5287848"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9" name="object 169"/>
          <p:cNvSpPr/>
          <p:nvPr/>
        </p:nvSpPr>
        <p:spPr>
          <a:xfrm>
            <a:off x="5259514"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0" name="object 170"/>
          <p:cNvSpPr/>
          <p:nvPr/>
        </p:nvSpPr>
        <p:spPr>
          <a:xfrm>
            <a:off x="5231257"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1" name="object 171"/>
          <p:cNvSpPr/>
          <p:nvPr/>
        </p:nvSpPr>
        <p:spPr>
          <a:xfrm>
            <a:off x="5372989"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2" name="object 172"/>
          <p:cNvSpPr/>
          <p:nvPr/>
        </p:nvSpPr>
        <p:spPr>
          <a:xfrm>
            <a:off x="5344642"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3" name="object 173"/>
          <p:cNvSpPr/>
          <p:nvPr/>
        </p:nvSpPr>
        <p:spPr>
          <a:xfrm>
            <a:off x="5316397"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4" name="object 174"/>
          <p:cNvSpPr/>
          <p:nvPr/>
        </p:nvSpPr>
        <p:spPr>
          <a:xfrm>
            <a:off x="5458117"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5" name="object 175"/>
          <p:cNvSpPr/>
          <p:nvPr/>
        </p:nvSpPr>
        <p:spPr>
          <a:xfrm>
            <a:off x="5429783"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6" name="object 176"/>
          <p:cNvSpPr/>
          <p:nvPr/>
        </p:nvSpPr>
        <p:spPr>
          <a:xfrm>
            <a:off x="5401538"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7" name="object 177"/>
          <p:cNvSpPr/>
          <p:nvPr/>
        </p:nvSpPr>
        <p:spPr>
          <a:xfrm>
            <a:off x="5543270"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8" name="object 178"/>
          <p:cNvSpPr/>
          <p:nvPr/>
        </p:nvSpPr>
        <p:spPr>
          <a:xfrm>
            <a:off x="5514911"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9" name="object 179"/>
          <p:cNvSpPr/>
          <p:nvPr/>
        </p:nvSpPr>
        <p:spPr>
          <a:xfrm>
            <a:off x="5486679"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0" name="object 180"/>
          <p:cNvSpPr/>
          <p:nvPr/>
        </p:nvSpPr>
        <p:spPr>
          <a:xfrm>
            <a:off x="5628398"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1" name="object 181"/>
          <p:cNvSpPr/>
          <p:nvPr/>
        </p:nvSpPr>
        <p:spPr>
          <a:xfrm>
            <a:off x="5600065"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2" name="object 182"/>
          <p:cNvSpPr/>
          <p:nvPr/>
        </p:nvSpPr>
        <p:spPr>
          <a:xfrm>
            <a:off x="5571807"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3" name="object 183"/>
          <p:cNvSpPr/>
          <p:nvPr/>
        </p:nvSpPr>
        <p:spPr>
          <a:xfrm>
            <a:off x="5713539"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4" name="object 184"/>
          <p:cNvSpPr/>
          <p:nvPr/>
        </p:nvSpPr>
        <p:spPr>
          <a:xfrm>
            <a:off x="5685180"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5" name="object 185"/>
          <p:cNvSpPr/>
          <p:nvPr/>
        </p:nvSpPr>
        <p:spPr>
          <a:xfrm>
            <a:off x="5656935"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6" name="object 186"/>
          <p:cNvSpPr/>
          <p:nvPr/>
        </p:nvSpPr>
        <p:spPr>
          <a:xfrm>
            <a:off x="5798667"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7" name="object 187"/>
          <p:cNvSpPr/>
          <p:nvPr/>
        </p:nvSpPr>
        <p:spPr>
          <a:xfrm>
            <a:off x="5770321"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8" name="object 188"/>
          <p:cNvSpPr/>
          <p:nvPr/>
        </p:nvSpPr>
        <p:spPr>
          <a:xfrm>
            <a:off x="5742076"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9" name="object 189"/>
          <p:cNvSpPr/>
          <p:nvPr/>
        </p:nvSpPr>
        <p:spPr>
          <a:xfrm>
            <a:off x="5883795"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0" name="object 190"/>
          <p:cNvSpPr/>
          <p:nvPr/>
        </p:nvSpPr>
        <p:spPr>
          <a:xfrm>
            <a:off x="5855449" y="79108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91" name="object 191"/>
          <p:cNvSpPr/>
          <p:nvPr/>
        </p:nvSpPr>
        <p:spPr>
          <a:xfrm>
            <a:off x="5827217"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2" name="object 192"/>
          <p:cNvSpPr/>
          <p:nvPr/>
        </p:nvSpPr>
        <p:spPr>
          <a:xfrm>
            <a:off x="5968936"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3" name="object 193"/>
          <p:cNvSpPr/>
          <p:nvPr/>
        </p:nvSpPr>
        <p:spPr>
          <a:xfrm>
            <a:off x="5940590"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4" name="object 194"/>
          <p:cNvSpPr/>
          <p:nvPr/>
        </p:nvSpPr>
        <p:spPr>
          <a:xfrm>
            <a:off x="5912345"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5" name="object 195"/>
          <p:cNvSpPr/>
          <p:nvPr/>
        </p:nvSpPr>
        <p:spPr>
          <a:xfrm>
            <a:off x="6054077"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6" name="object 196"/>
          <p:cNvSpPr/>
          <p:nvPr/>
        </p:nvSpPr>
        <p:spPr>
          <a:xfrm>
            <a:off x="6025718"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7" name="object 197"/>
          <p:cNvSpPr/>
          <p:nvPr/>
        </p:nvSpPr>
        <p:spPr>
          <a:xfrm>
            <a:off x="5997486"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8" name="object 198"/>
          <p:cNvSpPr/>
          <p:nvPr/>
        </p:nvSpPr>
        <p:spPr>
          <a:xfrm>
            <a:off x="6139218"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9" name="object 199"/>
          <p:cNvSpPr/>
          <p:nvPr/>
        </p:nvSpPr>
        <p:spPr>
          <a:xfrm>
            <a:off x="6110871"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0" name="object 200"/>
          <p:cNvSpPr/>
          <p:nvPr/>
        </p:nvSpPr>
        <p:spPr>
          <a:xfrm>
            <a:off x="6082626"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1" name="object 201"/>
          <p:cNvSpPr/>
          <p:nvPr/>
        </p:nvSpPr>
        <p:spPr>
          <a:xfrm>
            <a:off x="6224346"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2" name="object 202"/>
          <p:cNvSpPr/>
          <p:nvPr/>
        </p:nvSpPr>
        <p:spPr>
          <a:xfrm>
            <a:off x="6195999"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3" name="object 203"/>
          <p:cNvSpPr/>
          <p:nvPr/>
        </p:nvSpPr>
        <p:spPr>
          <a:xfrm>
            <a:off x="6167742" y="79108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04" name="object 204"/>
          <p:cNvSpPr/>
          <p:nvPr/>
        </p:nvSpPr>
        <p:spPr>
          <a:xfrm>
            <a:off x="6309486"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5" name="object 205"/>
          <p:cNvSpPr/>
          <p:nvPr/>
        </p:nvSpPr>
        <p:spPr>
          <a:xfrm>
            <a:off x="6281140"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6" name="object 206"/>
          <p:cNvSpPr/>
          <p:nvPr/>
        </p:nvSpPr>
        <p:spPr>
          <a:xfrm>
            <a:off x="6252883"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7" name="object 207"/>
          <p:cNvSpPr/>
          <p:nvPr/>
        </p:nvSpPr>
        <p:spPr>
          <a:xfrm>
            <a:off x="6394615"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8" name="object 208"/>
          <p:cNvSpPr/>
          <p:nvPr/>
        </p:nvSpPr>
        <p:spPr>
          <a:xfrm>
            <a:off x="6366268"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9" name="object 209"/>
          <p:cNvSpPr/>
          <p:nvPr/>
        </p:nvSpPr>
        <p:spPr>
          <a:xfrm>
            <a:off x="6338011"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0" name="object 210"/>
          <p:cNvSpPr/>
          <p:nvPr/>
        </p:nvSpPr>
        <p:spPr>
          <a:xfrm>
            <a:off x="6479756"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1" name="object 211"/>
          <p:cNvSpPr/>
          <p:nvPr/>
        </p:nvSpPr>
        <p:spPr>
          <a:xfrm>
            <a:off x="6451396" y="79108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2" name="object 212"/>
          <p:cNvSpPr/>
          <p:nvPr/>
        </p:nvSpPr>
        <p:spPr>
          <a:xfrm>
            <a:off x="6423152"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3" name="object 213"/>
          <p:cNvSpPr/>
          <p:nvPr/>
        </p:nvSpPr>
        <p:spPr>
          <a:xfrm>
            <a:off x="6564871"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4" name="object 214"/>
          <p:cNvSpPr/>
          <p:nvPr/>
        </p:nvSpPr>
        <p:spPr>
          <a:xfrm>
            <a:off x="6536537"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5" name="object 215"/>
          <p:cNvSpPr/>
          <p:nvPr/>
        </p:nvSpPr>
        <p:spPr>
          <a:xfrm>
            <a:off x="6508292" y="79108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6" name="object 216"/>
          <p:cNvSpPr/>
          <p:nvPr/>
        </p:nvSpPr>
        <p:spPr>
          <a:xfrm>
            <a:off x="6650025"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7" name="object 217"/>
          <p:cNvSpPr/>
          <p:nvPr/>
        </p:nvSpPr>
        <p:spPr>
          <a:xfrm>
            <a:off x="6621678"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8" name="object 218"/>
          <p:cNvSpPr/>
          <p:nvPr/>
        </p:nvSpPr>
        <p:spPr>
          <a:xfrm>
            <a:off x="6593433"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9" name="object 219"/>
          <p:cNvSpPr/>
          <p:nvPr/>
        </p:nvSpPr>
        <p:spPr>
          <a:xfrm>
            <a:off x="6735153" y="791083"/>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0" name="object 220"/>
          <p:cNvSpPr/>
          <p:nvPr/>
        </p:nvSpPr>
        <p:spPr>
          <a:xfrm>
            <a:off x="6706819"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1" name="object 221"/>
          <p:cNvSpPr/>
          <p:nvPr/>
        </p:nvSpPr>
        <p:spPr>
          <a:xfrm>
            <a:off x="6678561"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2" name="object 222"/>
          <p:cNvSpPr/>
          <p:nvPr/>
        </p:nvSpPr>
        <p:spPr>
          <a:xfrm>
            <a:off x="6820293"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3" name="object 223"/>
          <p:cNvSpPr/>
          <p:nvPr/>
        </p:nvSpPr>
        <p:spPr>
          <a:xfrm>
            <a:off x="6791947"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4" name="object 224"/>
          <p:cNvSpPr/>
          <p:nvPr/>
        </p:nvSpPr>
        <p:spPr>
          <a:xfrm>
            <a:off x="6763702"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5" name="object 225"/>
          <p:cNvSpPr/>
          <p:nvPr/>
        </p:nvSpPr>
        <p:spPr>
          <a:xfrm>
            <a:off x="6905421"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6" name="object 226"/>
          <p:cNvSpPr/>
          <p:nvPr/>
        </p:nvSpPr>
        <p:spPr>
          <a:xfrm>
            <a:off x="6877087"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7" name="object 227"/>
          <p:cNvSpPr/>
          <p:nvPr/>
        </p:nvSpPr>
        <p:spPr>
          <a:xfrm>
            <a:off x="6848830"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8" name="object 228"/>
          <p:cNvSpPr/>
          <p:nvPr/>
        </p:nvSpPr>
        <p:spPr>
          <a:xfrm>
            <a:off x="6990562" y="791083"/>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9" name="object 229"/>
          <p:cNvSpPr/>
          <p:nvPr/>
        </p:nvSpPr>
        <p:spPr>
          <a:xfrm>
            <a:off x="6962228"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30" name="object 230"/>
          <p:cNvSpPr/>
          <p:nvPr/>
        </p:nvSpPr>
        <p:spPr>
          <a:xfrm>
            <a:off x="6933971" y="791083"/>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31" name="object 231"/>
          <p:cNvSpPr txBox="1"/>
          <p:nvPr/>
        </p:nvSpPr>
        <p:spPr>
          <a:xfrm>
            <a:off x="529654" y="978799"/>
            <a:ext cx="6497320" cy="706120"/>
          </a:xfrm>
          <a:prstGeom prst="rect">
            <a:avLst/>
          </a:prstGeom>
        </p:spPr>
        <p:txBody>
          <a:bodyPr vert="horz" wrap="square" lIns="0" tIns="12700" rIns="0" bIns="0" rtlCol="0">
            <a:spAutoFit/>
          </a:bodyPr>
          <a:lstStyle/>
          <a:p>
            <a:pPr marL="12700" marR="5080">
              <a:lnSpc>
                <a:spcPct val="100000"/>
              </a:lnSpc>
              <a:spcBef>
                <a:spcPts val="100"/>
              </a:spcBef>
            </a:pPr>
            <a:r>
              <a:rPr sz="900" b="1" dirty="0">
                <a:solidFill>
                  <a:srgbClr val="231F20"/>
                </a:solidFill>
                <a:latin typeface="Arial Narrow"/>
                <a:cs typeface="Arial Narrow"/>
              </a:rPr>
              <a:t>VORSICHT:</a:t>
            </a:r>
            <a:r>
              <a:rPr sz="900" b="1" spc="-20" dirty="0">
                <a:solidFill>
                  <a:srgbClr val="231F20"/>
                </a:solidFill>
                <a:latin typeface="Arial Narrow"/>
                <a:cs typeface="Arial Narrow"/>
              </a:rPr>
              <a:t> </a:t>
            </a:r>
            <a:r>
              <a:rPr sz="900" b="1" dirty="0">
                <a:solidFill>
                  <a:srgbClr val="231F20"/>
                </a:solidFill>
                <a:latin typeface="Arial Narrow"/>
                <a:cs typeface="Arial Narrow"/>
              </a:rPr>
              <a:t>STELLEN</a:t>
            </a:r>
            <a:r>
              <a:rPr sz="900" b="1" spc="-15" dirty="0">
                <a:solidFill>
                  <a:srgbClr val="231F20"/>
                </a:solidFill>
                <a:latin typeface="Arial Narrow"/>
                <a:cs typeface="Arial Narrow"/>
              </a:rPr>
              <a:t> </a:t>
            </a:r>
            <a:r>
              <a:rPr sz="900" b="1" dirty="0">
                <a:solidFill>
                  <a:srgbClr val="231F20"/>
                </a:solidFill>
                <a:latin typeface="Arial Narrow"/>
                <a:cs typeface="Arial Narrow"/>
              </a:rPr>
              <a:t>SIE</a:t>
            </a:r>
            <a:r>
              <a:rPr sz="900" b="1" spc="-15" dirty="0">
                <a:solidFill>
                  <a:srgbClr val="231F20"/>
                </a:solidFill>
                <a:latin typeface="Arial Narrow"/>
                <a:cs typeface="Arial Narrow"/>
              </a:rPr>
              <a:t> </a:t>
            </a:r>
            <a:r>
              <a:rPr sz="900" b="1" dirty="0">
                <a:solidFill>
                  <a:srgbClr val="231F20"/>
                </a:solidFill>
                <a:latin typeface="Arial Narrow"/>
                <a:cs typeface="Arial Narrow"/>
              </a:rPr>
              <a:t>IMMER</a:t>
            </a:r>
            <a:r>
              <a:rPr sz="900" b="1" spc="-15" dirty="0">
                <a:solidFill>
                  <a:srgbClr val="231F20"/>
                </a:solidFill>
                <a:latin typeface="Arial Narrow"/>
                <a:cs typeface="Arial Narrow"/>
              </a:rPr>
              <a:t> </a:t>
            </a:r>
            <a:r>
              <a:rPr sz="900" b="1" dirty="0">
                <a:solidFill>
                  <a:srgbClr val="231F20"/>
                </a:solidFill>
                <a:latin typeface="Arial Narrow"/>
                <a:cs typeface="Arial Narrow"/>
              </a:rPr>
              <a:t>SICHER,</a:t>
            </a:r>
            <a:r>
              <a:rPr sz="900" b="1" spc="-20" dirty="0">
                <a:solidFill>
                  <a:srgbClr val="231F20"/>
                </a:solidFill>
                <a:latin typeface="Arial Narrow"/>
                <a:cs typeface="Arial Narrow"/>
              </a:rPr>
              <a:t> </a:t>
            </a:r>
            <a:r>
              <a:rPr sz="900" b="1" dirty="0">
                <a:solidFill>
                  <a:srgbClr val="231F20"/>
                </a:solidFill>
                <a:latin typeface="Arial Narrow"/>
                <a:cs typeface="Arial Narrow"/>
              </a:rPr>
              <a:t>DASS</a:t>
            </a:r>
            <a:r>
              <a:rPr sz="900" b="1" spc="-15" dirty="0">
                <a:solidFill>
                  <a:srgbClr val="231F20"/>
                </a:solidFill>
                <a:latin typeface="Arial Narrow"/>
                <a:cs typeface="Arial Narrow"/>
              </a:rPr>
              <a:t> </a:t>
            </a:r>
            <a:r>
              <a:rPr sz="900" b="1" dirty="0">
                <a:solidFill>
                  <a:srgbClr val="231F20"/>
                </a:solidFill>
                <a:latin typeface="Arial Narrow"/>
                <a:cs typeface="Arial Narrow"/>
              </a:rPr>
              <a:t>DER</a:t>
            </a:r>
            <a:r>
              <a:rPr sz="900" b="1" spc="-15" dirty="0">
                <a:solidFill>
                  <a:srgbClr val="231F20"/>
                </a:solidFill>
                <a:latin typeface="Arial Narrow"/>
                <a:cs typeface="Arial Narrow"/>
              </a:rPr>
              <a:t> </a:t>
            </a:r>
            <a:r>
              <a:rPr sz="900" b="1" dirty="0">
                <a:solidFill>
                  <a:srgbClr val="231F20"/>
                </a:solidFill>
                <a:latin typeface="Arial Narrow"/>
                <a:cs typeface="Arial Narrow"/>
              </a:rPr>
              <a:t>WHIRLPOOL</a:t>
            </a:r>
            <a:r>
              <a:rPr sz="900" b="1" spc="-15" dirty="0">
                <a:solidFill>
                  <a:srgbClr val="231F20"/>
                </a:solidFill>
                <a:latin typeface="Arial Narrow"/>
                <a:cs typeface="Arial Narrow"/>
              </a:rPr>
              <a:t> </a:t>
            </a:r>
            <a:r>
              <a:rPr sz="900" b="1" dirty="0">
                <a:solidFill>
                  <a:srgbClr val="231F20"/>
                </a:solidFill>
                <a:latin typeface="Arial Narrow"/>
                <a:cs typeface="Arial Narrow"/>
              </a:rPr>
              <a:t>VOR</a:t>
            </a:r>
            <a:r>
              <a:rPr sz="900" b="1" spc="-20" dirty="0">
                <a:solidFill>
                  <a:srgbClr val="231F20"/>
                </a:solidFill>
                <a:latin typeface="Arial Narrow"/>
                <a:cs typeface="Arial Narrow"/>
              </a:rPr>
              <a:t> </a:t>
            </a:r>
            <a:r>
              <a:rPr sz="900" b="1" dirty="0">
                <a:solidFill>
                  <a:srgbClr val="231F20"/>
                </a:solidFill>
                <a:latin typeface="Arial Narrow"/>
                <a:cs typeface="Arial Narrow"/>
              </a:rPr>
              <a:t>BEGINN</a:t>
            </a:r>
            <a:r>
              <a:rPr sz="900" b="1" spc="-15" dirty="0">
                <a:solidFill>
                  <a:srgbClr val="231F20"/>
                </a:solidFill>
                <a:latin typeface="Arial Narrow"/>
                <a:cs typeface="Arial Narrow"/>
              </a:rPr>
              <a:t> </a:t>
            </a:r>
            <a:r>
              <a:rPr sz="900" b="1" dirty="0">
                <a:solidFill>
                  <a:srgbClr val="231F20"/>
                </a:solidFill>
                <a:latin typeface="Arial Narrow"/>
                <a:cs typeface="Arial Narrow"/>
              </a:rPr>
              <a:t>DER</a:t>
            </a:r>
            <a:r>
              <a:rPr sz="900" b="1" spc="-15" dirty="0">
                <a:solidFill>
                  <a:srgbClr val="231F20"/>
                </a:solidFill>
                <a:latin typeface="Arial Narrow"/>
                <a:cs typeface="Arial Narrow"/>
              </a:rPr>
              <a:t> </a:t>
            </a:r>
            <a:r>
              <a:rPr sz="900" b="1" dirty="0">
                <a:solidFill>
                  <a:srgbClr val="231F20"/>
                </a:solidFill>
                <a:latin typeface="Arial Narrow"/>
                <a:cs typeface="Arial Narrow"/>
              </a:rPr>
              <a:t>WARTUNGSARBEITEN</a:t>
            </a:r>
            <a:r>
              <a:rPr sz="900" b="1" spc="-20" dirty="0">
                <a:solidFill>
                  <a:srgbClr val="231F20"/>
                </a:solidFill>
                <a:latin typeface="Arial Narrow"/>
                <a:cs typeface="Arial Narrow"/>
              </a:rPr>
              <a:t> </a:t>
            </a:r>
            <a:r>
              <a:rPr sz="900" b="1" dirty="0">
                <a:solidFill>
                  <a:srgbClr val="231F20"/>
                </a:solidFill>
                <a:latin typeface="Arial Narrow"/>
                <a:cs typeface="Arial Narrow"/>
              </a:rPr>
              <a:t>VOM</a:t>
            </a:r>
            <a:r>
              <a:rPr sz="900" b="1" spc="-20" dirty="0">
                <a:solidFill>
                  <a:srgbClr val="231F20"/>
                </a:solidFill>
                <a:latin typeface="Arial Narrow"/>
                <a:cs typeface="Arial Narrow"/>
              </a:rPr>
              <a:t> </a:t>
            </a:r>
            <a:r>
              <a:rPr sz="900" b="1" dirty="0">
                <a:solidFill>
                  <a:srgbClr val="231F20"/>
                </a:solidFill>
                <a:latin typeface="Arial Narrow"/>
                <a:cs typeface="Arial Narrow"/>
              </a:rPr>
              <a:t>STROMNETZ</a:t>
            </a:r>
            <a:r>
              <a:rPr sz="900" b="1" spc="-15" dirty="0">
                <a:solidFill>
                  <a:srgbClr val="231F20"/>
                </a:solidFill>
                <a:latin typeface="Arial Narrow"/>
                <a:cs typeface="Arial Narrow"/>
              </a:rPr>
              <a:t> </a:t>
            </a:r>
            <a:r>
              <a:rPr sz="900" b="1" spc="-5" dirty="0">
                <a:solidFill>
                  <a:srgbClr val="231F20"/>
                </a:solidFill>
                <a:latin typeface="Arial Narrow"/>
                <a:cs typeface="Arial Narrow"/>
              </a:rPr>
              <a:t>GETRENNT</a:t>
            </a:r>
            <a:r>
              <a:rPr sz="900" b="1" spc="-20" dirty="0">
                <a:solidFill>
                  <a:srgbClr val="231F20"/>
                </a:solidFill>
                <a:latin typeface="Arial Narrow"/>
                <a:cs typeface="Arial Narrow"/>
              </a:rPr>
              <a:t> </a:t>
            </a:r>
            <a:r>
              <a:rPr sz="900" b="1" dirty="0">
                <a:solidFill>
                  <a:srgbClr val="231F20"/>
                </a:solidFill>
                <a:latin typeface="Arial Narrow"/>
                <a:cs typeface="Arial Narrow"/>
              </a:rPr>
              <a:t>IST,  UM VERLETZUNGS- </a:t>
            </a:r>
            <a:r>
              <a:rPr sz="900" b="1" spc="-5" dirty="0">
                <a:solidFill>
                  <a:srgbClr val="231F20"/>
                </a:solidFill>
                <a:latin typeface="Arial Narrow"/>
                <a:cs typeface="Arial Narrow"/>
              </a:rPr>
              <a:t>ODER </a:t>
            </a:r>
            <a:r>
              <a:rPr sz="900" b="1" dirty="0">
                <a:solidFill>
                  <a:srgbClr val="231F20"/>
                </a:solidFill>
                <a:latin typeface="Arial Narrow"/>
                <a:cs typeface="Arial Narrow"/>
              </a:rPr>
              <a:t>LEBENSGEFAHR ZU</a:t>
            </a:r>
            <a:r>
              <a:rPr sz="900" b="1" spc="-5" dirty="0">
                <a:solidFill>
                  <a:srgbClr val="231F20"/>
                </a:solidFill>
                <a:latin typeface="Arial Narrow"/>
                <a:cs typeface="Arial Narrow"/>
              </a:rPr>
              <a:t> </a:t>
            </a:r>
            <a:r>
              <a:rPr sz="900" b="1" dirty="0">
                <a:solidFill>
                  <a:srgbClr val="231F20"/>
                </a:solidFill>
                <a:latin typeface="Arial Narrow"/>
                <a:cs typeface="Arial Narrow"/>
              </a:rPr>
              <a:t>VERMEIDEN.</a:t>
            </a:r>
            <a:endParaRPr sz="900">
              <a:latin typeface="Arial Narrow"/>
              <a:cs typeface="Arial Narrow"/>
            </a:endParaRPr>
          </a:p>
          <a:p>
            <a:pPr marL="12700">
              <a:lnSpc>
                <a:spcPct val="100000"/>
              </a:lnSpc>
              <a:spcBef>
                <a:spcPts val="620"/>
              </a:spcBef>
            </a:pPr>
            <a:r>
              <a:rPr sz="1200" b="1" dirty="0">
                <a:solidFill>
                  <a:srgbClr val="231F20"/>
                </a:solidFill>
                <a:latin typeface="Arial Narrow"/>
                <a:cs typeface="Arial Narrow"/>
              </a:rPr>
              <a:t>WARTUNG VON</a:t>
            </a:r>
            <a:r>
              <a:rPr sz="1200" b="1" spc="-5" dirty="0">
                <a:solidFill>
                  <a:srgbClr val="231F20"/>
                </a:solidFill>
                <a:latin typeface="Arial Narrow"/>
                <a:cs typeface="Arial Narrow"/>
              </a:rPr>
              <a:t> </a:t>
            </a:r>
            <a:r>
              <a:rPr sz="1200" b="1" dirty="0">
                <a:solidFill>
                  <a:srgbClr val="231F20"/>
                </a:solidFill>
                <a:latin typeface="Arial Narrow"/>
                <a:cs typeface="Arial Narrow"/>
              </a:rPr>
              <a:t>FILTERKARTUSCHEN</a:t>
            </a:r>
            <a:endParaRPr sz="1200">
              <a:latin typeface="Arial Narrow"/>
              <a:cs typeface="Arial Narrow"/>
            </a:endParaRPr>
          </a:p>
          <a:p>
            <a:pPr marL="12700">
              <a:lnSpc>
                <a:spcPct val="100000"/>
              </a:lnSpc>
              <a:spcBef>
                <a:spcPts val="60"/>
              </a:spcBef>
            </a:pPr>
            <a:r>
              <a:rPr sz="900" spc="-5" dirty="0">
                <a:solidFill>
                  <a:srgbClr val="231F20"/>
                </a:solidFill>
                <a:latin typeface="Arial Narrow"/>
                <a:cs typeface="Arial Narrow"/>
              </a:rPr>
              <a:t>1. </a:t>
            </a:r>
            <a:r>
              <a:rPr sz="900" dirty="0">
                <a:solidFill>
                  <a:srgbClr val="231F20"/>
                </a:solidFill>
                <a:latin typeface="Arial Narrow"/>
                <a:cs typeface="Arial Narrow"/>
              </a:rPr>
              <a:t>Kontrollieren </a:t>
            </a:r>
            <a:r>
              <a:rPr sz="900" spc="-5" dirty="0">
                <a:solidFill>
                  <a:srgbClr val="231F20"/>
                </a:solidFill>
                <a:latin typeface="Arial Narrow"/>
                <a:cs typeface="Arial Narrow"/>
              </a:rPr>
              <a:t>und </a:t>
            </a:r>
            <a:r>
              <a:rPr sz="900" dirty="0">
                <a:solidFill>
                  <a:srgbClr val="231F20"/>
                </a:solidFill>
                <a:latin typeface="Arial Narrow"/>
                <a:cs typeface="Arial Narrow"/>
              </a:rPr>
              <a:t>reinigen Sie </a:t>
            </a:r>
            <a:r>
              <a:rPr sz="900" spc="-5" dirty="0">
                <a:solidFill>
                  <a:srgbClr val="231F20"/>
                </a:solidFill>
                <a:latin typeface="Arial Narrow"/>
                <a:cs typeface="Arial Narrow"/>
              </a:rPr>
              <a:t>die </a:t>
            </a:r>
            <a:r>
              <a:rPr sz="900" dirty="0">
                <a:solidFill>
                  <a:srgbClr val="231F20"/>
                </a:solidFill>
                <a:latin typeface="Arial Narrow"/>
                <a:cs typeface="Arial Narrow"/>
              </a:rPr>
              <a:t>Filterkartusche </a:t>
            </a:r>
            <a:r>
              <a:rPr sz="900" spc="-5" dirty="0">
                <a:solidFill>
                  <a:srgbClr val="231F20"/>
                </a:solidFill>
                <a:latin typeface="Arial Narrow"/>
                <a:cs typeface="Arial Narrow"/>
              </a:rPr>
              <a:t>nach jedem Gebrauch vorsichtig. </a:t>
            </a:r>
            <a:r>
              <a:rPr sz="900" dirty="0">
                <a:solidFill>
                  <a:srgbClr val="231F20"/>
                </a:solidFill>
                <a:latin typeface="Arial Narrow"/>
                <a:cs typeface="Arial Narrow"/>
              </a:rPr>
              <a:t>Befolgen Sie </a:t>
            </a:r>
            <a:r>
              <a:rPr sz="900" spc="-5" dirty="0">
                <a:solidFill>
                  <a:srgbClr val="231F20"/>
                </a:solidFill>
                <a:latin typeface="Arial Narrow"/>
                <a:cs typeface="Arial Narrow"/>
              </a:rPr>
              <a:t>die </a:t>
            </a:r>
            <a:r>
              <a:rPr sz="900" dirty="0">
                <a:solidFill>
                  <a:srgbClr val="231F20"/>
                </a:solidFill>
                <a:latin typeface="Arial Narrow"/>
                <a:cs typeface="Arial Narrow"/>
              </a:rPr>
              <a:t>folgenden</a:t>
            </a:r>
            <a:r>
              <a:rPr sz="900" spc="-15" dirty="0">
                <a:solidFill>
                  <a:srgbClr val="231F20"/>
                </a:solidFill>
                <a:latin typeface="Arial Narrow"/>
                <a:cs typeface="Arial Narrow"/>
              </a:rPr>
              <a:t> </a:t>
            </a:r>
            <a:r>
              <a:rPr sz="900" dirty="0">
                <a:solidFill>
                  <a:srgbClr val="231F20"/>
                </a:solidFill>
                <a:latin typeface="Arial Narrow"/>
                <a:cs typeface="Arial Narrow"/>
              </a:rPr>
              <a:t>Schritte:</a:t>
            </a:r>
            <a:endParaRPr sz="900">
              <a:latin typeface="Arial Narrow"/>
              <a:cs typeface="Arial Narrow"/>
            </a:endParaRPr>
          </a:p>
        </p:txBody>
      </p:sp>
      <p:graphicFrame>
        <p:nvGraphicFramePr>
          <p:cNvPr id="232" name="object 232"/>
          <p:cNvGraphicFramePr>
            <a:graphicFrameLocks noGrp="1"/>
          </p:cNvGraphicFramePr>
          <p:nvPr/>
        </p:nvGraphicFramePr>
        <p:xfrm>
          <a:off x="539154" y="7759612"/>
          <a:ext cx="6489700" cy="1449705"/>
        </p:xfrm>
        <a:graphic>
          <a:graphicData uri="http://schemas.openxmlformats.org/drawingml/2006/table">
            <a:tbl>
              <a:tblPr firstRow="1" bandRow="1">
                <a:tableStyleId>{2D5ABB26-0587-4C30-8999-92F81FD0307C}</a:tableStyleId>
              </a:tblPr>
              <a:tblGrid>
                <a:gridCol w="2193290">
                  <a:extLst>
                    <a:ext uri="{9D8B030D-6E8A-4147-A177-3AD203B41FA5}">
                      <a16:colId xmlns:a16="http://schemas.microsoft.com/office/drawing/2014/main" val="20000"/>
                    </a:ext>
                  </a:extLst>
                </a:gridCol>
                <a:gridCol w="2054860">
                  <a:extLst>
                    <a:ext uri="{9D8B030D-6E8A-4147-A177-3AD203B41FA5}">
                      <a16:colId xmlns:a16="http://schemas.microsoft.com/office/drawing/2014/main" val="20001"/>
                    </a:ext>
                  </a:extLst>
                </a:gridCol>
                <a:gridCol w="2230754">
                  <a:extLst>
                    <a:ext uri="{9D8B030D-6E8A-4147-A177-3AD203B41FA5}">
                      <a16:colId xmlns:a16="http://schemas.microsoft.com/office/drawing/2014/main" val="20002"/>
                    </a:ext>
                  </a:extLst>
                </a:gridCol>
              </a:tblGrid>
              <a:tr h="250701">
                <a:tc>
                  <a:txBody>
                    <a:bodyPr/>
                    <a:lstStyle/>
                    <a:p>
                      <a:pPr marR="38735" algn="ctr">
                        <a:lnSpc>
                          <a:spcPct val="100000"/>
                        </a:lnSpc>
                        <a:spcBef>
                          <a:spcPts val="100"/>
                        </a:spcBef>
                      </a:pPr>
                      <a:r>
                        <a:rPr sz="1200" b="1" dirty="0">
                          <a:solidFill>
                            <a:srgbClr val="FFFFFF"/>
                          </a:solidFill>
                          <a:latin typeface="Arial Narrow"/>
                          <a:cs typeface="Arial Narrow"/>
                        </a:rPr>
                        <a:t>PARAMETER</a:t>
                      </a:r>
                      <a:endParaRPr sz="1200">
                        <a:latin typeface="Arial Narrow"/>
                        <a:cs typeface="Arial Narrow"/>
                      </a:endParaRPr>
                    </a:p>
                  </a:txBody>
                  <a:tcPr marL="0" marR="0" marT="127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L="26034" algn="ctr">
                        <a:lnSpc>
                          <a:spcPct val="100000"/>
                        </a:lnSpc>
                        <a:spcBef>
                          <a:spcPts val="100"/>
                        </a:spcBef>
                      </a:pPr>
                      <a:r>
                        <a:rPr sz="1200" b="1" dirty="0">
                          <a:solidFill>
                            <a:srgbClr val="FFFFFF"/>
                          </a:solidFill>
                          <a:latin typeface="Arial Narrow"/>
                          <a:cs typeface="Arial Narrow"/>
                        </a:rPr>
                        <a:t>TESTFREQUENZ</a:t>
                      </a:r>
                      <a:endParaRPr sz="1200">
                        <a:latin typeface="Arial Narrow"/>
                        <a:cs typeface="Arial Narrow"/>
                      </a:endParaRPr>
                    </a:p>
                  </a:txBody>
                  <a:tcPr marL="0" marR="0" marT="127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L="53340" algn="ctr">
                        <a:lnSpc>
                          <a:spcPct val="100000"/>
                        </a:lnSpc>
                        <a:spcBef>
                          <a:spcPts val="100"/>
                        </a:spcBef>
                      </a:pPr>
                      <a:r>
                        <a:rPr sz="1200" b="1" dirty="0">
                          <a:solidFill>
                            <a:srgbClr val="FFFFFF"/>
                          </a:solidFill>
                          <a:latin typeface="Arial Narrow"/>
                          <a:cs typeface="Arial Narrow"/>
                        </a:rPr>
                        <a:t>KORREKTES</a:t>
                      </a:r>
                      <a:r>
                        <a:rPr sz="1200" b="1" spc="-10" dirty="0">
                          <a:solidFill>
                            <a:srgbClr val="FFFFFF"/>
                          </a:solidFill>
                          <a:latin typeface="Arial Narrow"/>
                          <a:cs typeface="Arial Narrow"/>
                        </a:rPr>
                        <a:t> </a:t>
                      </a:r>
                      <a:r>
                        <a:rPr sz="1200" b="1" dirty="0">
                          <a:solidFill>
                            <a:srgbClr val="FFFFFF"/>
                          </a:solidFill>
                          <a:latin typeface="Arial Narrow"/>
                          <a:cs typeface="Arial Narrow"/>
                        </a:rPr>
                        <a:t>NIVEAU</a:t>
                      </a:r>
                      <a:endParaRPr sz="1200">
                        <a:latin typeface="Arial Narrow"/>
                        <a:cs typeface="Arial Narrow"/>
                      </a:endParaRPr>
                    </a:p>
                  </a:txBody>
                  <a:tcPr marL="0" marR="0" marT="127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extLst>
                  <a:ext uri="{0D108BD9-81ED-4DB2-BD59-A6C34878D82A}">
                    <a16:rowId xmlns:a16="http://schemas.microsoft.com/office/drawing/2014/main" val="10000"/>
                  </a:ext>
                </a:extLst>
              </a:tr>
              <a:tr h="405718">
                <a:tc>
                  <a:txBody>
                    <a:bodyPr/>
                    <a:lstStyle/>
                    <a:p>
                      <a:pPr>
                        <a:lnSpc>
                          <a:spcPct val="100000"/>
                        </a:lnSpc>
                        <a:spcBef>
                          <a:spcPts val="15"/>
                        </a:spcBef>
                      </a:pPr>
                      <a:endParaRPr sz="900">
                        <a:latin typeface="Times New Roman"/>
                        <a:cs typeface="Times New Roman"/>
                      </a:endParaRPr>
                    </a:p>
                    <a:p>
                      <a:pPr marR="45085" algn="ctr">
                        <a:lnSpc>
                          <a:spcPct val="100000"/>
                        </a:lnSpc>
                        <a:spcBef>
                          <a:spcPts val="5"/>
                        </a:spcBef>
                      </a:pPr>
                      <a:r>
                        <a:rPr sz="900" b="1" dirty="0">
                          <a:solidFill>
                            <a:srgbClr val="231F20"/>
                          </a:solidFill>
                          <a:latin typeface="Arial Narrow"/>
                          <a:cs typeface="Arial Narrow"/>
                        </a:rPr>
                        <a:t>pH-Wert</a:t>
                      </a:r>
                      <a:endParaRPr sz="900">
                        <a:latin typeface="Arial Narrow"/>
                        <a:cs typeface="Arial Narrow"/>
                      </a:endParaRPr>
                    </a:p>
                  </a:txBody>
                  <a:tcPr marL="0" marR="0" marT="19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nSpc>
                          <a:spcPct val="100000"/>
                        </a:lnSpc>
                        <a:spcBef>
                          <a:spcPts val="15"/>
                        </a:spcBef>
                      </a:pPr>
                      <a:endParaRPr sz="900">
                        <a:latin typeface="Times New Roman"/>
                        <a:cs typeface="Times New Roman"/>
                      </a:endParaRPr>
                    </a:p>
                    <a:p>
                      <a:pPr marL="26034" algn="ctr">
                        <a:lnSpc>
                          <a:spcPct val="100000"/>
                        </a:lnSpc>
                        <a:spcBef>
                          <a:spcPts val="5"/>
                        </a:spcBef>
                      </a:pPr>
                      <a:r>
                        <a:rPr sz="900" dirty="0">
                          <a:solidFill>
                            <a:srgbClr val="231F20"/>
                          </a:solidFill>
                          <a:latin typeface="Arial Narrow"/>
                          <a:cs typeface="Arial Narrow"/>
                        </a:rPr>
                        <a:t>Täglich</a:t>
                      </a:r>
                      <a:endParaRPr sz="900">
                        <a:latin typeface="Arial Narrow"/>
                        <a:cs typeface="Arial Narrow"/>
                      </a:endParaRPr>
                    </a:p>
                  </a:txBody>
                  <a:tcPr marL="0" marR="0" marT="19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419734" marR="346710" indent="-13335">
                        <a:lnSpc>
                          <a:spcPct val="120300"/>
                        </a:lnSpc>
                        <a:spcBef>
                          <a:spcPts val="235"/>
                        </a:spcBef>
                      </a:pPr>
                      <a:r>
                        <a:rPr sz="900" spc="-5" dirty="0">
                          <a:solidFill>
                            <a:srgbClr val="231F20"/>
                          </a:solidFill>
                          <a:latin typeface="Arial Narrow"/>
                          <a:cs typeface="Arial Narrow"/>
                        </a:rPr>
                        <a:t>7,2–7,6 bei </a:t>
                      </a:r>
                      <a:r>
                        <a:rPr sz="900" dirty="0">
                          <a:solidFill>
                            <a:srgbClr val="231F20"/>
                          </a:solidFill>
                          <a:latin typeface="Arial Narrow"/>
                          <a:cs typeface="Arial Narrow"/>
                        </a:rPr>
                        <a:t>Verwendung </a:t>
                      </a:r>
                      <a:r>
                        <a:rPr sz="900" spc="-5" dirty="0">
                          <a:solidFill>
                            <a:srgbClr val="231F20"/>
                          </a:solidFill>
                          <a:latin typeface="Arial Narrow"/>
                          <a:cs typeface="Arial Narrow"/>
                        </a:rPr>
                        <a:t>von</a:t>
                      </a:r>
                      <a:r>
                        <a:rPr sz="900" spc="-85" dirty="0">
                          <a:solidFill>
                            <a:srgbClr val="231F20"/>
                          </a:solidFill>
                          <a:latin typeface="Arial Narrow"/>
                          <a:cs typeface="Arial Narrow"/>
                        </a:rPr>
                        <a:t> </a:t>
                      </a:r>
                      <a:r>
                        <a:rPr sz="900" dirty="0">
                          <a:solidFill>
                            <a:srgbClr val="231F20"/>
                          </a:solidFill>
                          <a:latin typeface="Arial Narrow"/>
                          <a:cs typeface="Arial Narrow"/>
                        </a:rPr>
                        <a:t>Chlor;  </a:t>
                      </a:r>
                      <a:r>
                        <a:rPr sz="900" spc="-5" dirty="0">
                          <a:solidFill>
                            <a:srgbClr val="231F20"/>
                          </a:solidFill>
                          <a:latin typeface="Arial Narrow"/>
                          <a:cs typeface="Arial Narrow"/>
                        </a:rPr>
                        <a:t>7,2–7,8 bei </a:t>
                      </a:r>
                      <a:r>
                        <a:rPr sz="900" dirty="0">
                          <a:solidFill>
                            <a:srgbClr val="231F20"/>
                          </a:solidFill>
                          <a:latin typeface="Arial Narrow"/>
                          <a:cs typeface="Arial Narrow"/>
                        </a:rPr>
                        <a:t>Verwendung </a:t>
                      </a:r>
                      <a:r>
                        <a:rPr sz="900" spc="-5" dirty="0">
                          <a:solidFill>
                            <a:srgbClr val="231F20"/>
                          </a:solidFill>
                          <a:latin typeface="Arial Narrow"/>
                          <a:cs typeface="Arial Narrow"/>
                        </a:rPr>
                        <a:t>von</a:t>
                      </a:r>
                      <a:r>
                        <a:rPr sz="900" spc="-75" dirty="0">
                          <a:solidFill>
                            <a:srgbClr val="231F20"/>
                          </a:solidFill>
                          <a:latin typeface="Arial Narrow"/>
                          <a:cs typeface="Arial Narrow"/>
                        </a:rPr>
                        <a:t> </a:t>
                      </a:r>
                      <a:r>
                        <a:rPr sz="900" dirty="0">
                          <a:solidFill>
                            <a:srgbClr val="231F20"/>
                          </a:solidFill>
                          <a:latin typeface="Arial Narrow"/>
                          <a:cs typeface="Arial Narrow"/>
                        </a:rPr>
                        <a:t>Brom</a:t>
                      </a:r>
                      <a:endParaRPr sz="900">
                        <a:latin typeface="Arial Narrow"/>
                        <a:cs typeface="Arial Narrow"/>
                      </a:endParaRPr>
                    </a:p>
                  </a:txBody>
                  <a:tcPr marL="0" marR="0" marT="2984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1"/>
                  </a:ext>
                </a:extLst>
              </a:tr>
              <a:tr h="196712">
                <a:tc>
                  <a:txBody>
                    <a:bodyPr/>
                    <a:lstStyle/>
                    <a:p>
                      <a:pPr marR="45085" algn="ctr">
                        <a:lnSpc>
                          <a:spcPct val="100000"/>
                        </a:lnSpc>
                        <a:spcBef>
                          <a:spcPts val="160"/>
                        </a:spcBef>
                      </a:pPr>
                      <a:r>
                        <a:rPr sz="900" b="1" dirty="0">
                          <a:solidFill>
                            <a:srgbClr val="231F20"/>
                          </a:solidFill>
                          <a:latin typeface="Arial Narrow"/>
                          <a:cs typeface="Arial Narrow"/>
                        </a:rPr>
                        <a:t>Freies</a:t>
                      </a:r>
                      <a:r>
                        <a:rPr sz="900" b="1" spc="-5" dirty="0">
                          <a:solidFill>
                            <a:srgbClr val="231F20"/>
                          </a:solidFill>
                          <a:latin typeface="Arial Narrow"/>
                          <a:cs typeface="Arial Narrow"/>
                        </a:rPr>
                        <a:t> </a:t>
                      </a:r>
                      <a:r>
                        <a:rPr sz="900" b="1" dirty="0">
                          <a:solidFill>
                            <a:srgbClr val="231F20"/>
                          </a:solidFill>
                          <a:latin typeface="Arial Narrow"/>
                          <a:cs typeface="Arial Narrow"/>
                        </a:rPr>
                        <a:t>Chlor</a:t>
                      </a:r>
                      <a:endParaRPr sz="900">
                        <a:latin typeface="Arial Narrow"/>
                        <a:cs typeface="Arial Narrow"/>
                      </a:endParaRPr>
                    </a:p>
                  </a:txBody>
                  <a:tcPr marL="0" marR="0" marT="203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26034" algn="ctr">
                        <a:lnSpc>
                          <a:spcPct val="100000"/>
                        </a:lnSpc>
                        <a:spcBef>
                          <a:spcPts val="60"/>
                        </a:spcBef>
                      </a:pPr>
                      <a:r>
                        <a:rPr sz="900" dirty="0">
                          <a:solidFill>
                            <a:srgbClr val="231F20"/>
                          </a:solidFill>
                          <a:latin typeface="Arial Narrow"/>
                          <a:cs typeface="Arial Narrow"/>
                        </a:rPr>
                        <a:t>Täglich</a:t>
                      </a:r>
                      <a:endParaRPr sz="90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2705" algn="ctr">
                        <a:lnSpc>
                          <a:spcPct val="100000"/>
                        </a:lnSpc>
                        <a:spcBef>
                          <a:spcPts val="160"/>
                        </a:spcBef>
                      </a:pPr>
                      <a:r>
                        <a:rPr sz="900" spc="-5" dirty="0">
                          <a:solidFill>
                            <a:srgbClr val="231F20"/>
                          </a:solidFill>
                          <a:latin typeface="Arial Narrow"/>
                          <a:cs typeface="Arial Narrow"/>
                        </a:rPr>
                        <a:t>3-5</a:t>
                      </a:r>
                      <a:r>
                        <a:rPr sz="900" spc="-10" dirty="0">
                          <a:solidFill>
                            <a:srgbClr val="231F20"/>
                          </a:solidFill>
                          <a:latin typeface="Arial Narrow"/>
                          <a:cs typeface="Arial Narrow"/>
                        </a:rPr>
                        <a:t> </a:t>
                      </a:r>
                      <a:r>
                        <a:rPr sz="900" dirty="0">
                          <a:solidFill>
                            <a:srgbClr val="231F20"/>
                          </a:solidFill>
                          <a:latin typeface="Arial Narrow"/>
                          <a:cs typeface="Arial Narrow"/>
                        </a:rPr>
                        <a:t>ppm</a:t>
                      </a:r>
                      <a:endParaRPr sz="900">
                        <a:latin typeface="Arial Narrow"/>
                        <a:cs typeface="Arial Narrow"/>
                      </a:endParaRPr>
                    </a:p>
                  </a:txBody>
                  <a:tcPr marL="0" marR="0" marT="203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196701">
                <a:tc>
                  <a:txBody>
                    <a:bodyPr/>
                    <a:lstStyle/>
                    <a:p>
                      <a:pPr marR="44450" algn="ctr">
                        <a:lnSpc>
                          <a:spcPct val="100000"/>
                        </a:lnSpc>
                        <a:spcBef>
                          <a:spcPts val="210"/>
                        </a:spcBef>
                      </a:pPr>
                      <a:r>
                        <a:rPr sz="900" b="1" dirty="0">
                          <a:solidFill>
                            <a:srgbClr val="231F20"/>
                          </a:solidFill>
                          <a:latin typeface="Arial Narrow"/>
                          <a:cs typeface="Arial Narrow"/>
                        </a:rPr>
                        <a:t>Bromrückstand</a:t>
                      </a:r>
                      <a:endParaRPr sz="900">
                        <a:latin typeface="Arial Narrow"/>
                        <a:cs typeface="Arial Narrow"/>
                      </a:endParaRPr>
                    </a:p>
                  </a:txBody>
                  <a:tcPr marL="0" marR="0" marT="266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26034" algn="ctr">
                        <a:lnSpc>
                          <a:spcPct val="100000"/>
                        </a:lnSpc>
                        <a:spcBef>
                          <a:spcPts val="110"/>
                        </a:spcBef>
                      </a:pPr>
                      <a:r>
                        <a:rPr sz="900" dirty="0">
                          <a:solidFill>
                            <a:srgbClr val="231F20"/>
                          </a:solidFill>
                          <a:latin typeface="Arial Narrow"/>
                          <a:cs typeface="Arial Narrow"/>
                        </a:rPr>
                        <a:t>Täglich</a:t>
                      </a:r>
                      <a:endParaRPr sz="900">
                        <a:latin typeface="Arial Narrow"/>
                        <a:cs typeface="Arial Narrow"/>
                      </a:endParaRPr>
                    </a:p>
                  </a:txBody>
                  <a:tcPr marL="0" marR="0" marT="139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2705" algn="ctr">
                        <a:lnSpc>
                          <a:spcPct val="100000"/>
                        </a:lnSpc>
                        <a:spcBef>
                          <a:spcPts val="210"/>
                        </a:spcBef>
                      </a:pPr>
                      <a:r>
                        <a:rPr sz="900" spc="-5" dirty="0">
                          <a:solidFill>
                            <a:srgbClr val="231F20"/>
                          </a:solidFill>
                          <a:latin typeface="Arial Narrow"/>
                          <a:cs typeface="Arial Narrow"/>
                        </a:rPr>
                        <a:t>2-4</a:t>
                      </a:r>
                      <a:r>
                        <a:rPr sz="900" spc="-10" dirty="0">
                          <a:solidFill>
                            <a:srgbClr val="231F20"/>
                          </a:solidFill>
                          <a:latin typeface="Arial Narrow"/>
                          <a:cs typeface="Arial Narrow"/>
                        </a:rPr>
                        <a:t> </a:t>
                      </a:r>
                      <a:r>
                        <a:rPr sz="900" dirty="0">
                          <a:solidFill>
                            <a:srgbClr val="231F20"/>
                          </a:solidFill>
                          <a:latin typeface="Arial Narrow"/>
                          <a:cs typeface="Arial Narrow"/>
                        </a:rPr>
                        <a:t>ppm</a:t>
                      </a:r>
                      <a:endParaRPr sz="900">
                        <a:latin typeface="Arial Narrow"/>
                        <a:cs typeface="Arial Narrow"/>
                      </a:endParaRPr>
                    </a:p>
                  </a:txBody>
                  <a:tcPr marL="0" marR="0" marT="266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196725">
                <a:tc>
                  <a:txBody>
                    <a:bodyPr/>
                    <a:lstStyle/>
                    <a:p>
                      <a:pPr marR="45720" algn="ctr">
                        <a:lnSpc>
                          <a:spcPct val="100000"/>
                        </a:lnSpc>
                        <a:spcBef>
                          <a:spcPts val="160"/>
                        </a:spcBef>
                      </a:pPr>
                      <a:r>
                        <a:rPr sz="900" b="1" spc="-5" dirty="0">
                          <a:solidFill>
                            <a:srgbClr val="231F20"/>
                          </a:solidFill>
                          <a:latin typeface="Arial Narrow"/>
                          <a:cs typeface="Arial Narrow"/>
                        </a:rPr>
                        <a:t>Gesamt-Alkalinität</a:t>
                      </a:r>
                      <a:r>
                        <a:rPr sz="900" b="1" spc="-10" dirty="0">
                          <a:solidFill>
                            <a:srgbClr val="231F20"/>
                          </a:solidFill>
                          <a:latin typeface="Arial Narrow"/>
                          <a:cs typeface="Arial Narrow"/>
                        </a:rPr>
                        <a:t> </a:t>
                      </a:r>
                      <a:r>
                        <a:rPr sz="900" b="1" dirty="0">
                          <a:solidFill>
                            <a:srgbClr val="231F20"/>
                          </a:solidFill>
                          <a:latin typeface="Arial Narrow"/>
                          <a:cs typeface="Arial Narrow"/>
                        </a:rPr>
                        <a:t>(TA)</a:t>
                      </a:r>
                      <a:endParaRPr sz="900">
                        <a:latin typeface="Arial Narrow"/>
                        <a:cs typeface="Arial Narrow"/>
                      </a:endParaRPr>
                    </a:p>
                  </a:txBody>
                  <a:tcPr marL="0" marR="0" marT="203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26034" algn="ctr">
                        <a:lnSpc>
                          <a:spcPct val="100000"/>
                        </a:lnSpc>
                        <a:spcBef>
                          <a:spcPts val="160"/>
                        </a:spcBef>
                      </a:pPr>
                      <a:r>
                        <a:rPr sz="900" dirty="0">
                          <a:solidFill>
                            <a:srgbClr val="231F20"/>
                          </a:solidFill>
                          <a:latin typeface="Arial Narrow"/>
                          <a:cs typeface="Arial Narrow"/>
                        </a:rPr>
                        <a:t>Wöchentlich</a:t>
                      </a:r>
                      <a:endParaRPr sz="900">
                        <a:latin typeface="Arial Narrow"/>
                        <a:cs typeface="Arial Narrow"/>
                      </a:endParaRPr>
                    </a:p>
                  </a:txBody>
                  <a:tcPr marL="0" marR="0" marT="203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2069" algn="ctr">
                        <a:lnSpc>
                          <a:spcPct val="100000"/>
                        </a:lnSpc>
                        <a:spcBef>
                          <a:spcPts val="160"/>
                        </a:spcBef>
                      </a:pPr>
                      <a:r>
                        <a:rPr sz="900" spc="-5" dirty="0">
                          <a:solidFill>
                            <a:srgbClr val="231F20"/>
                          </a:solidFill>
                          <a:latin typeface="Arial Narrow"/>
                          <a:cs typeface="Arial Narrow"/>
                        </a:rPr>
                        <a:t>80-120</a:t>
                      </a:r>
                      <a:r>
                        <a:rPr sz="900" spc="-10" dirty="0">
                          <a:solidFill>
                            <a:srgbClr val="231F20"/>
                          </a:solidFill>
                          <a:latin typeface="Arial Narrow"/>
                          <a:cs typeface="Arial Narrow"/>
                        </a:rPr>
                        <a:t> </a:t>
                      </a:r>
                      <a:r>
                        <a:rPr sz="900" dirty="0">
                          <a:solidFill>
                            <a:srgbClr val="231F20"/>
                          </a:solidFill>
                          <a:latin typeface="Arial Narrow"/>
                          <a:cs typeface="Arial Narrow"/>
                        </a:rPr>
                        <a:t>ppm</a:t>
                      </a:r>
                      <a:endParaRPr sz="900">
                        <a:latin typeface="Arial Narrow"/>
                        <a:cs typeface="Arial Narrow"/>
                      </a:endParaRPr>
                    </a:p>
                  </a:txBody>
                  <a:tcPr marL="0" marR="0" marT="203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196701">
                <a:tc>
                  <a:txBody>
                    <a:bodyPr/>
                    <a:lstStyle/>
                    <a:p>
                      <a:pPr marR="45720" algn="ctr">
                        <a:lnSpc>
                          <a:spcPct val="100000"/>
                        </a:lnSpc>
                        <a:spcBef>
                          <a:spcPts val="215"/>
                        </a:spcBef>
                      </a:pPr>
                      <a:r>
                        <a:rPr sz="900" b="1" spc="-5" dirty="0">
                          <a:solidFill>
                            <a:srgbClr val="231F20"/>
                          </a:solidFill>
                          <a:latin typeface="Arial Narrow"/>
                          <a:cs typeface="Arial Narrow"/>
                        </a:rPr>
                        <a:t>Gesamthärte</a:t>
                      </a:r>
                      <a:r>
                        <a:rPr sz="900" b="1" spc="-10" dirty="0">
                          <a:solidFill>
                            <a:srgbClr val="231F20"/>
                          </a:solidFill>
                          <a:latin typeface="Arial Narrow"/>
                          <a:cs typeface="Arial Narrow"/>
                        </a:rPr>
                        <a:t> </a:t>
                      </a:r>
                      <a:r>
                        <a:rPr sz="900" b="1" dirty="0">
                          <a:solidFill>
                            <a:srgbClr val="231F20"/>
                          </a:solidFill>
                          <a:latin typeface="Arial Narrow"/>
                          <a:cs typeface="Arial Narrow"/>
                        </a:rPr>
                        <a:t>(TH)</a:t>
                      </a:r>
                      <a:endParaRPr sz="900">
                        <a:latin typeface="Arial Narrow"/>
                        <a:cs typeface="Arial Narrow"/>
                      </a:endParaRPr>
                    </a:p>
                  </a:txBody>
                  <a:tcPr marL="0" marR="0" marT="273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26034" algn="ctr">
                        <a:lnSpc>
                          <a:spcPct val="100000"/>
                        </a:lnSpc>
                        <a:spcBef>
                          <a:spcPts val="210"/>
                        </a:spcBef>
                      </a:pPr>
                      <a:r>
                        <a:rPr sz="900" dirty="0">
                          <a:solidFill>
                            <a:srgbClr val="231F20"/>
                          </a:solidFill>
                          <a:latin typeface="Arial Narrow"/>
                          <a:cs typeface="Arial Narrow"/>
                        </a:rPr>
                        <a:t>Wöchentlich</a:t>
                      </a:r>
                      <a:endParaRPr sz="900">
                        <a:latin typeface="Arial Narrow"/>
                        <a:cs typeface="Arial Narrow"/>
                      </a:endParaRPr>
                    </a:p>
                  </a:txBody>
                  <a:tcPr marL="0" marR="0" marT="266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2069" algn="ctr">
                        <a:lnSpc>
                          <a:spcPct val="100000"/>
                        </a:lnSpc>
                        <a:spcBef>
                          <a:spcPts val="215"/>
                        </a:spcBef>
                      </a:pPr>
                      <a:r>
                        <a:rPr sz="900" spc="-5" dirty="0">
                          <a:solidFill>
                            <a:srgbClr val="231F20"/>
                          </a:solidFill>
                          <a:latin typeface="Arial Narrow"/>
                          <a:cs typeface="Arial Narrow"/>
                        </a:rPr>
                        <a:t>200-500</a:t>
                      </a:r>
                      <a:r>
                        <a:rPr sz="900" spc="-10" dirty="0">
                          <a:solidFill>
                            <a:srgbClr val="231F20"/>
                          </a:solidFill>
                          <a:latin typeface="Arial Narrow"/>
                          <a:cs typeface="Arial Narrow"/>
                        </a:rPr>
                        <a:t> </a:t>
                      </a:r>
                      <a:r>
                        <a:rPr sz="900" dirty="0">
                          <a:solidFill>
                            <a:srgbClr val="231F20"/>
                          </a:solidFill>
                          <a:latin typeface="Arial Narrow"/>
                          <a:cs typeface="Arial Narrow"/>
                        </a:rPr>
                        <a:t>ppm</a:t>
                      </a:r>
                      <a:endParaRPr sz="900">
                        <a:latin typeface="Arial Narrow"/>
                        <a:cs typeface="Arial Narrow"/>
                      </a:endParaRPr>
                    </a:p>
                  </a:txBody>
                  <a:tcPr marL="0" marR="0" marT="273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bl>
          </a:graphicData>
        </a:graphic>
      </p:graphicFrame>
      <p:sp>
        <p:nvSpPr>
          <p:cNvPr id="233" name="object 233"/>
          <p:cNvSpPr txBox="1"/>
          <p:nvPr/>
        </p:nvSpPr>
        <p:spPr>
          <a:xfrm>
            <a:off x="522560" y="9274698"/>
            <a:ext cx="6502400" cy="457200"/>
          </a:xfrm>
          <a:prstGeom prst="rect">
            <a:avLst/>
          </a:prstGeom>
        </p:spPr>
        <p:txBody>
          <a:bodyPr vert="horz" wrap="square" lIns="0" tIns="27939" rIns="0" bIns="0" rtlCol="0">
            <a:spAutoFit/>
          </a:bodyPr>
          <a:lstStyle/>
          <a:p>
            <a:pPr marL="12700">
              <a:lnSpc>
                <a:spcPct val="100000"/>
              </a:lnSpc>
              <a:spcBef>
                <a:spcPts val="219"/>
              </a:spcBef>
            </a:pPr>
            <a:r>
              <a:rPr sz="900" b="1" dirty="0">
                <a:solidFill>
                  <a:srgbClr val="231F20"/>
                </a:solidFill>
                <a:latin typeface="Arial Narrow"/>
                <a:cs typeface="Arial Narrow"/>
              </a:rPr>
              <a:t>HINWEIS:</a:t>
            </a:r>
            <a:endParaRPr sz="900">
              <a:latin typeface="Arial Narrow"/>
              <a:cs typeface="Arial Narrow"/>
            </a:endParaRPr>
          </a:p>
          <a:p>
            <a:pPr marL="165100" indent="-145415">
              <a:lnSpc>
                <a:spcPts val="1040"/>
              </a:lnSpc>
              <a:spcBef>
                <a:spcPts val="120"/>
              </a:spcBef>
              <a:buSzPct val="88888"/>
              <a:buChar char="●"/>
              <a:tabLst>
                <a:tab pos="165100" algn="l"/>
              </a:tabLst>
            </a:pPr>
            <a:r>
              <a:rPr sz="900" spc="-5" dirty="0">
                <a:solidFill>
                  <a:srgbClr val="231F20"/>
                </a:solidFill>
                <a:latin typeface="Arial Narrow"/>
                <a:cs typeface="Arial Narrow"/>
              </a:rPr>
              <a:t>Ein </a:t>
            </a:r>
            <a:r>
              <a:rPr sz="900" spc="-10" dirty="0">
                <a:solidFill>
                  <a:srgbClr val="231F20"/>
                </a:solidFill>
                <a:latin typeface="Arial Narrow"/>
                <a:cs typeface="Arial Narrow"/>
              </a:rPr>
              <a:t>niedriger pH-Wert beschädigt den </a:t>
            </a:r>
            <a:r>
              <a:rPr sz="900" spc="-5" dirty="0">
                <a:solidFill>
                  <a:srgbClr val="231F20"/>
                </a:solidFill>
                <a:latin typeface="Arial Narrow"/>
                <a:cs typeface="Arial Narrow"/>
              </a:rPr>
              <a:t>Whirlpool </a:t>
            </a:r>
            <a:r>
              <a:rPr sz="900" spc="-10" dirty="0">
                <a:solidFill>
                  <a:srgbClr val="231F20"/>
                </a:solidFill>
                <a:latin typeface="Arial Narrow"/>
                <a:cs typeface="Arial Narrow"/>
              </a:rPr>
              <a:t>und die </a:t>
            </a:r>
            <a:r>
              <a:rPr sz="900" spc="-5" dirty="0">
                <a:solidFill>
                  <a:srgbClr val="231F20"/>
                </a:solidFill>
                <a:latin typeface="Arial Narrow"/>
                <a:cs typeface="Arial Narrow"/>
              </a:rPr>
              <a:t>Pumpe. Bei Schäden, </a:t>
            </a:r>
            <a:r>
              <a:rPr sz="900" spc="-10" dirty="0">
                <a:solidFill>
                  <a:srgbClr val="231F20"/>
                </a:solidFill>
                <a:latin typeface="Arial Narrow"/>
                <a:cs typeface="Arial Narrow"/>
              </a:rPr>
              <a:t>die durch ein chemisches </a:t>
            </a:r>
            <a:r>
              <a:rPr sz="900" spc="-5" dirty="0">
                <a:solidFill>
                  <a:srgbClr val="231F20"/>
                </a:solidFill>
                <a:latin typeface="Arial Narrow"/>
                <a:cs typeface="Arial Narrow"/>
              </a:rPr>
              <a:t>Ungleichgewicht </a:t>
            </a:r>
            <a:r>
              <a:rPr sz="900" spc="-10" dirty="0">
                <a:solidFill>
                  <a:srgbClr val="231F20"/>
                </a:solidFill>
                <a:latin typeface="Arial Narrow"/>
                <a:cs typeface="Arial Narrow"/>
              </a:rPr>
              <a:t>entstehen, erlischt die Garantie.</a:t>
            </a:r>
            <a:endParaRPr sz="900">
              <a:latin typeface="Arial Narrow"/>
              <a:cs typeface="Arial Narrow"/>
            </a:endParaRPr>
          </a:p>
          <a:p>
            <a:pPr marL="165100" indent="-145415">
              <a:lnSpc>
                <a:spcPts val="1040"/>
              </a:lnSpc>
              <a:buSzPct val="88888"/>
              <a:buChar char="●"/>
              <a:tabLst>
                <a:tab pos="165100" algn="l"/>
              </a:tabLst>
            </a:pPr>
            <a:r>
              <a:rPr sz="900" dirty="0">
                <a:solidFill>
                  <a:srgbClr val="231F20"/>
                </a:solidFill>
                <a:latin typeface="Arial Narrow"/>
                <a:cs typeface="Arial Narrow"/>
              </a:rPr>
              <a:t>Ein </a:t>
            </a:r>
            <a:r>
              <a:rPr sz="900" spc="-5" dirty="0">
                <a:solidFill>
                  <a:srgbClr val="231F20"/>
                </a:solidFill>
                <a:latin typeface="Arial Narrow"/>
                <a:cs typeface="Arial Narrow"/>
              </a:rPr>
              <a:t>hoher pH-Wert </a:t>
            </a:r>
            <a:r>
              <a:rPr sz="900" dirty="0">
                <a:solidFill>
                  <a:srgbClr val="231F20"/>
                </a:solidFill>
                <a:latin typeface="Arial Narrow"/>
                <a:cs typeface="Arial Narrow"/>
              </a:rPr>
              <a:t>(hartes Wasser) führt </a:t>
            </a:r>
            <a:r>
              <a:rPr sz="900" spc="-5" dirty="0">
                <a:solidFill>
                  <a:srgbClr val="231F20"/>
                </a:solidFill>
                <a:latin typeface="Arial Narrow"/>
                <a:cs typeface="Arial Narrow"/>
              </a:rPr>
              <a:t>zu </a:t>
            </a:r>
            <a:r>
              <a:rPr sz="900" dirty="0">
                <a:solidFill>
                  <a:srgbClr val="231F20"/>
                </a:solidFill>
                <a:latin typeface="Arial Narrow"/>
                <a:cs typeface="Arial Narrow"/>
              </a:rPr>
              <a:t>weißen </a:t>
            </a:r>
            <a:r>
              <a:rPr sz="900" spc="-5" dirty="0">
                <a:solidFill>
                  <a:srgbClr val="231F20"/>
                </a:solidFill>
                <a:latin typeface="Arial Narrow"/>
                <a:cs typeface="Arial Narrow"/>
              </a:rPr>
              <a:t>Gerinnseln im </a:t>
            </a:r>
            <a:r>
              <a:rPr sz="900" dirty="0">
                <a:solidFill>
                  <a:srgbClr val="231F20"/>
                </a:solidFill>
                <a:latin typeface="Arial Narrow"/>
                <a:cs typeface="Arial Narrow"/>
              </a:rPr>
              <a:t>Inneren </a:t>
            </a:r>
            <a:r>
              <a:rPr sz="900" spc="-5" dirty="0">
                <a:solidFill>
                  <a:srgbClr val="231F20"/>
                </a:solidFill>
                <a:latin typeface="Arial Narrow"/>
                <a:cs typeface="Arial Narrow"/>
              </a:rPr>
              <a:t>der </a:t>
            </a:r>
            <a:r>
              <a:rPr sz="900" dirty="0">
                <a:solidFill>
                  <a:srgbClr val="231F20"/>
                </a:solidFill>
                <a:latin typeface="Arial Narrow"/>
                <a:cs typeface="Arial Narrow"/>
              </a:rPr>
              <a:t>Filterpumpe, </a:t>
            </a:r>
            <a:r>
              <a:rPr sz="900" spc="-5" dirty="0">
                <a:solidFill>
                  <a:srgbClr val="231F20"/>
                </a:solidFill>
                <a:latin typeface="Arial Narrow"/>
                <a:cs typeface="Arial Narrow"/>
              </a:rPr>
              <a:t>die zu </a:t>
            </a:r>
            <a:r>
              <a:rPr sz="900" dirty="0">
                <a:solidFill>
                  <a:srgbClr val="231F20"/>
                </a:solidFill>
                <a:latin typeface="Arial Narrow"/>
                <a:cs typeface="Arial Narrow"/>
              </a:rPr>
              <a:t>Pumpenschäden führen</a:t>
            </a:r>
            <a:r>
              <a:rPr sz="900" spc="-35" dirty="0">
                <a:solidFill>
                  <a:srgbClr val="231F20"/>
                </a:solidFill>
                <a:latin typeface="Arial Narrow"/>
                <a:cs typeface="Arial Narrow"/>
              </a:rPr>
              <a:t> </a:t>
            </a:r>
            <a:r>
              <a:rPr sz="900" spc="-5" dirty="0">
                <a:solidFill>
                  <a:srgbClr val="231F20"/>
                </a:solidFill>
                <a:latin typeface="Arial Narrow"/>
                <a:cs typeface="Arial Narrow"/>
              </a:rPr>
              <a:t>können.</a:t>
            </a:r>
            <a:endParaRPr sz="900">
              <a:latin typeface="Arial Narrow"/>
              <a:cs typeface="Arial Narrow"/>
            </a:endParaRPr>
          </a:p>
        </p:txBody>
      </p:sp>
      <p:sp>
        <p:nvSpPr>
          <p:cNvPr id="234" name="object 234"/>
          <p:cNvSpPr/>
          <p:nvPr/>
        </p:nvSpPr>
        <p:spPr>
          <a:xfrm>
            <a:off x="1466781" y="2259662"/>
            <a:ext cx="432235" cy="440651"/>
          </a:xfrm>
          <a:prstGeom prst="rect">
            <a:avLst/>
          </a:prstGeom>
          <a:blipFill>
            <a:blip r:embed="rId2" cstate="print"/>
            <a:stretch>
              <a:fillRect/>
            </a:stretch>
          </a:blipFill>
        </p:spPr>
        <p:txBody>
          <a:bodyPr wrap="square" lIns="0" tIns="0" rIns="0" bIns="0" rtlCol="0"/>
          <a:lstStyle/>
          <a:p>
            <a:endParaRPr/>
          </a:p>
        </p:txBody>
      </p:sp>
      <p:sp>
        <p:nvSpPr>
          <p:cNvPr id="235" name="object 235"/>
          <p:cNvSpPr/>
          <p:nvPr/>
        </p:nvSpPr>
        <p:spPr>
          <a:xfrm>
            <a:off x="552151" y="1814455"/>
            <a:ext cx="1517078" cy="1314716"/>
          </a:xfrm>
          <a:prstGeom prst="rect">
            <a:avLst/>
          </a:prstGeom>
          <a:blipFill>
            <a:blip r:embed="rId3" cstate="print"/>
            <a:stretch>
              <a:fillRect/>
            </a:stretch>
          </a:blipFill>
        </p:spPr>
        <p:txBody>
          <a:bodyPr wrap="square" lIns="0" tIns="0" rIns="0" bIns="0" rtlCol="0"/>
          <a:lstStyle/>
          <a:p>
            <a:endParaRPr/>
          </a:p>
        </p:txBody>
      </p:sp>
      <p:sp>
        <p:nvSpPr>
          <p:cNvPr id="236" name="object 236"/>
          <p:cNvSpPr/>
          <p:nvPr/>
        </p:nvSpPr>
        <p:spPr>
          <a:xfrm>
            <a:off x="6368209" y="2327335"/>
            <a:ext cx="440920" cy="449516"/>
          </a:xfrm>
          <a:prstGeom prst="rect">
            <a:avLst/>
          </a:prstGeom>
          <a:blipFill>
            <a:blip r:embed="rId4" cstate="print"/>
            <a:stretch>
              <a:fillRect/>
            </a:stretch>
          </a:blipFill>
        </p:spPr>
        <p:txBody>
          <a:bodyPr wrap="square" lIns="0" tIns="0" rIns="0" bIns="0" rtlCol="0"/>
          <a:lstStyle/>
          <a:p>
            <a:endParaRPr/>
          </a:p>
        </p:txBody>
      </p:sp>
      <p:sp>
        <p:nvSpPr>
          <p:cNvPr id="237" name="object 237"/>
          <p:cNvSpPr/>
          <p:nvPr/>
        </p:nvSpPr>
        <p:spPr>
          <a:xfrm>
            <a:off x="5745136" y="1813204"/>
            <a:ext cx="1283430" cy="1315872"/>
          </a:xfrm>
          <a:prstGeom prst="rect">
            <a:avLst/>
          </a:prstGeom>
          <a:blipFill>
            <a:blip r:embed="rId5" cstate="print"/>
            <a:stretch>
              <a:fillRect/>
            </a:stretch>
          </a:blipFill>
        </p:spPr>
        <p:txBody>
          <a:bodyPr wrap="square" lIns="0" tIns="0" rIns="0" bIns="0" rtlCol="0"/>
          <a:lstStyle/>
          <a:p>
            <a:endParaRPr/>
          </a:p>
        </p:txBody>
      </p:sp>
      <p:sp>
        <p:nvSpPr>
          <p:cNvPr id="238" name="object 238"/>
          <p:cNvSpPr/>
          <p:nvPr/>
        </p:nvSpPr>
        <p:spPr>
          <a:xfrm>
            <a:off x="5163010" y="2198005"/>
            <a:ext cx="66040" cy="726440"/>
          </a:xfrm>
          <a:custGeom>
            <a:avLst/>
            <a:gdLst/>
            <a:ahLst/>
            <a:cxnLst/>
            <a:rect l="l" t="t" r="r" b="b"/>
            <a:pathLst>
              <a:path w="66039" h="726439">
                <a:moveTo>
                  <a:pt x="2032" y="0"/>
                </a:moveTo>
                <a:lnTo>
                  <a:pt x="38121" y="62103"/>
                </a:lnTo>
                <a:lnTo>
                  <a:pt x="47598" y="106468"/>
                </a:lnTo>
                <a:lnTo>
                  <a:pt x="55368" y="160230"/>
                </a:lnTo>
                <a:lnTo>
                  <a:pt x="61176" y="221925"/>
                </a:lnTo>
                <a:lnTo>
                  <a:pt x="64764" y="290093"/>
                </a:lnTo>
                <a:lnTo>
                  <a:pt x="65874" y="363270"/>
                </a:lnTo>
                <a:lnTo>
                  <a:pt x="64357" y="436449"/>
                </a:lnTo>
                <a:lnTo>
                  <a:pt x="60391" y="504601"/>
                </a:lnTo>
                <a:lnTo>
                  <a:pt x="54241" y="566268"/>
                </a:lnTo>
                <a:lnTo>
                  <a:pt x="46172" y="619990"/>
                </a:lnTo>
                <a:lnTo>
                  <a:pt x="36448" y="664306"/>
                </a:lnTo>
                <a:lnTo>
                  <a:pt x="13097" y="718883"/>
                </a:lnTo>
                <a:lnTo>
                  <a:pt x="0" y="726224"/>
                </a:lnTo>
              </a:path>
            </a:pathLst>
          </a:custGeom>
          <a:ln w="5918">
            <a:solidFill>
              <a:srgbClr val="231F20"/>
            </a:solidFill>
          </a:ln>
        </p:spPr>
        <p:txBody>
          <a:bodyPr wrap="square" lIns="0" tIns="0" rIns="0" bIns="0" rtlCol="0"/>
          <a:lstStyle/>
          <a:p>
            <a:endParaRPr/>
          </a:p>
        </p:txBody>
      </p:sp>
      <p:sp>
        <p:nvSpPr>
          <p:cNvPr id="239" name="object 239"/>
          <p:cNvSpPr/>
          <p:nvPr/>
        </p:nvSpPr>
        <p:spPr>
          <a:xfrm>
            <a:off x="5149469" y="2205328"/>
            <a:ext cx="48260" cy="711200"/>
          </a:xfrm>
          <a:custGeom>
            <a:avLst/>
            <a:gdLst/>
            <a:ahLst/>
            <a:cxnLst/>
            <a:rect l="l" t="t" r="r" b="b"/>
            <a:pathLst>
              <a:path w="48260" h="711200">
                <a:moveTo>
                  <a:pt x="1435" y="0"/>
                </a:moveTo>
                <a:lnTo>
                  <a:pt x="22624" y="54697"/>
                </a:lnTo>
                <a:lnTo>
                  <a:pt x="31329" y="99063"/>
                </a:lnTo>
                <a:lnTo>
                  <a:pt x="38460" y="152825"/>
                </a:lnTo>
                <a:lnTo>
                  <a:pt x="43783" y="214523"/>
                </a:lnTo>
                <a:lnTo>
                  <a:pt x="47065" y="282694"/>
                </a:lnTo>
                <a:lnTo>
                  <a:pt x="48069" y="355879"/>
                </a:lnTo>
                <a:lnTo>
                  <a:pt x="46671" y="428584"/>
                </a:lnTo>
                <a:lnTo>
                  <a:pt x="43057" y="496339"/>
                </a:lnTo>
                <a:lnTo>
                  <a:pt x="37463" y="557714"/>
                </a:lnTo>
                <a:lnTo>
                  <a:pt x="30125" y="611277"/>
                </a:lnTo>
                <a:lnTo>
                  <a:pt x="21278" y="655599"/>
                </a:lnTo>
                <a:lnTo>
                  <a:pt x="11158" y="689248"/>
                </a:lnTo>
                <a:lnTo>
                  <a:pt x="0" y="710793"/>
                </a:lnTo>
              </a:path>
            </a:pathLst>
          </a:custGeom>
          <a:ln w="5918">
            <a:solidFill>
              <a:srgbClr val="231F20"/>
            </a:solidFill>
          </a:ln>
        </p:spPr>
        <p:txBody>
          <a:bodyPr wrap="square" lIns="0" tIns="0" rIns="0" bIns="0" rtlCol="0"/>
          <a:lstStyle/>
          <a:p>
            <a:endParaRPr/>
          </a:p>
        </p:txBody>
      </p:sp>
      <p:sp>
        <p:nvSpPr>
          <p:cNvPr id="240" name="object 240"/>
          <p:cNvSpPr/>
          <p:nvPr/>
        </p:nvSpPr>
        <p:spPr>
          <a:xfrm>
            <a:off x="5078294" y="2197928"/>
            <a:ext cx="73025" cy="726440"/>
          </a:xfrm>
          <a:custGeom>
            <a:avLst/>
            <a:gdLst/>
            <a:ahLst/>
            <a:cxnLst/>
            <a:rect l="l" t="t" r="r" b="b"/>
            <a:pathLst>
              <a:path w="73025" h="726439">
                <a:moveTo>
                  <a:pt x="71170" y="718197"/>
                </a:moveTo>
                <a:lnTo>
                  <a:pt x="67081" y="723493"/>
                </a:lnTo>
                <a:lnTo>
                  <a:pt x="62915" y="726262"/>
                </a:lnTo>
                <a:lnTo>
                  <a:pt x="58597" y="726262"/>
                </a:lnTo>
                <a:lnTo>
                  <a:pt x="25443" y="664130"/>
                </a:lnTo>
                <a:lnTo>
                  <a:pt x="16744" y="619761"/>
                </a:lnTo>
                <a:lnTo>
                  <a:pt x="9615" y="565998"/>
                </a:lnTo>
                <a:lnTo>
                  <a:pt x="4291" y="504304"/>
                </a:lnTo>
                <a:lnTo>
                  <a:pt x="1007" y="436139"/>
                </a:lnTo>
                <a:lnTo>
                  <a:pt x="0" y="362966"/>
                </a:lnTo>
                <a:lnTo>
                  <a:pt x="1411" y="289783"/>
                </a:lnTo>
                <a:lnTo>
                  <a:pt x="5074" y="221627"/>
                </a:lnTo>
                <a:lnTo>
                  <a:pt x="10743" y="159958"/>
                </a:lnTo>
                <a:lnTo>
                  <a:pt x="18175" y="106235"/>
                </a:lnTo>
                <a:lnTo>
                  <a:pt x="27124" y="61918"/>
                </a:lnTo>
                <a:lnTo>
                  <a:pt x="48595" y="7340"/>
                </a:lnTo>
                <a:lnTo>
                  <a:pt x="60629" y="0"/>
                </a:lnTo>
                <a:lnTo>
                  <a:pt x="62318" y="0"/>
                </a:lnTo>
                <a:lnTo>
                  <a:pt x="72605" y="7404"/>
                </a:lnTo>
              </a:path>
            </a:pathLst>
          </a:custGeom>
          <a:ln w="5918">
            <a:solidFill>
              <a:srgbClr val="231F20"/>
            </a:solidFill>
          </a:ln>
        </p:spPr>
        <p:txBody>
          <a:bodyPr wrap="square" lIns="0" tIns="0" rIns="0" bIns="0" rtlCol="0"/>
          <a:lstStyle/>
          <a:p>
            <a:endParaRPr/>
          </a:p>
        </p:txBody>
      </p:sp>
      <p:sp>
        <p:nvSpPr>
          <p:cNvPr id="241" name="object 241"/>
          <p:cNvSpPr/>
          <p:nvPr/>
        </p:nvSpPr>
        <p:spPr>
          <a:xfrm>
            <a:off x="5536064" y="2199106"/>
            <a:ext cx="133350" cy="726440"/>
          </a:xfrm>
          <a:custGeom>
            <a:avLst/>
            <a:gdLst/>
            <a:ahLst/>
            <a:cxnLst/>
            <a:rect l="l" t="t" r="r" b="b"/>
            <a:pathLst>
              <a:path w="133350" h="726439">
                <a:moveTo>
                  <a:pt x="1320" y="28422"/>
                </a:moveTo>
                <a:lnTo>
                  <a:pt x="10159" y="16223"/>
                </a:lnTo>
                <a:lnTo>
                  <a:pt x="19353" y="7296"/>
                </a:lnTo>
                <a:lnTo>
                  <a:pt x="28868" y="1826"/>
                </a:lnTo>
                <a:lnTo>
                  <a:pt x="38671" y="0"/>
                </a:lnTo>
                <a:lnTo>
                  <a:pt x="57934" y="7424"/>
                </a:lnTo>
                <a:lnTo>
                  <a:pt x="91994" y="62148"/>
                </a:lnTo>
                <a:lnTo>
                  <a:pt x="106030" y="106526"/>
                </a:lnTo>
                <a:lnTo>
                  <a:pt x="117563" y="160299"/>
                </a:lnTo>
                <a:lnTo>
                  <a:pt x="126212" y="222008"/>
                </a:lnTo>
                <a:lnTo>
                  <a:pt x="131597" y="290190"/>
                </a:lnTo>
                <a:lnTo>
                  <a:pt x="133337" y="363385"/>
                </a:lnTo>
                <a:lnTo>
                  <a:pt x="131185" y="436560"/>
                </a:lnTo>
                <a:lnTo>
                  <a:pt x="125416" y="504705"/>
                </a:lnTo>
                <a:lnTo>
                  <a:pt x="116420" y="566360"/>
                </a:lnTo>
                <a:lnTo>
                  <a:pt x="104586" y="620067"/>
                </a:lnTo>
                <a:lnTo>
                  <a:pt x="90301" y="664367"/>
                </a:lnTo>
                <a:lnTo>
                  <a:pt x="55939" y="718911"/>
                </a:lnTo>
                <a:lnTo>
                  <a:pt x="36639" y="726236"/>
                </a:lnTo>
                <a:lnTo>
                  <a:pt x="27017" y="724396"/>
                </a:lnTo>
                <a:lnTo>
                  <a:pt x="17672" y="719031"/>
                </a:lnTo>
                <a:lnTo>
                  <a:pt x="8650" y="710315"/>
                </a:lnTo>
                <a:lnTo>
                  <a:pt x="0" y="698423"/>
                </a:lnTo>
              </a:path>
            </a:pathLst>
          </a:custGeom>
          <a:ln w="5918">
            <a:solidFill>
              <a:srgbClr val="231F20"/>
            </a:solidFill>
          </a:ln>
        </p:spPr>
        <p:txBody>
          <a:bodyPr wrap="square" lIns="0" tIns="0" rIns="0" bIns="0" rtlCol="0"/>
          <a:lstStyle/>
          <a:p>
            <a:endParaRPr/>
          </a:p>
        </p:txBody>
      </p:sp>
      <p:sp>
        <p:nvSpPr>
          <p:cNvPr id="242" name="object 242"/>
          <p:cNvSpPr/>
          <p:nvPr/>
        </p:nvSpPr>
        <p:spPr>
          <a:xfrm>
            <a:off x="5554826" y="2205440"/>
            <a:ext cx="78740" cy="713740"/>
          </a:xfrm>
          <a:custGeom>
            <a:avLst/>
            <a:gdLst/>
            <a:ahLst/>
            <a:cxnLst/>
            <a:rect l="l" t="t" r="r" b="b"/>
            <a:pathLst>
              <a:path w="78739" h="713739">
                <a:moveTo>
                  <a:pt x="2006" y="0"/>
                </a:moveTo>
                <a:lnTo>
                  <a:pt x="32689" y="44353"/>
                </a:lnTo>
                <a:lnTo>
                  <a:pt x="45810" y="80272"/>
                </a:lnTo>
                <a:lnTo>
                  <a:pt x="57102" y="124009"/>
                </a:lnTo>
                <a:lnTo>
                  <a:pt x="66302" y="174553"/>
                </a:lnTo>
                <a:lnTo>
                  <a:pt x="73147" y="230896"/>
                </a:lnTo>
                <a:lnTo>
                  <a:pt x="77376" y="292030"/>
                </a:lnTo>
                <a:lnTo>
                  <a:pt x="78727" y="356946"/>
                </a:lnTo>
                <a:lnTo>
                  <a:pt x="77021" y="421848"/>
                </a:lnTo>
                <a:lnTo>
                  <a:pt x="72453" y="482952"/>
                </a:lnTo>
                <a:lnTo>
                  <a:pt x="65293" y="539252"/>
                </a:lnTo>
                <a:lnTo>
                  <a:pt x="55808" y="589740"/>
                </a:lnTo>
                <a:lnTo>
                  <a:pt x="44268" y="633409"/>
                </a:lnTo>
                <a:lnTo>
                  <a:pt x="30940" y="669253"/>
                </a:lnTo>
                <a:lnTo>
                  <a:pt x="16095" y="696263"/>
                </a:lnTo>
                <a:lnTo>
                  <a:pt x="0" y="713435"/>
                </a:lnTo>
              </a:path>
            </a:pathLst>
          </a:custGeom>
          <a:ln w="5918">
            <a:solidFill>
              <a:srgbClr val="231F20"/>
            </a:solidFill>
          </a:ln>
        </p:spPr>
        <p:txBody>
          <a:bodyPr wrap="square" lIns="0" tIns="0" rIns="0" bIns="0" rtlCol="0"/>
          <a:lstStyle/>
          <a:p>
            <a:endParaRPr/>
          </a:p>
        </p:txBody>
      </p:sp>
      <p:sp>
        <p:nvSpPr>
          <p:cNvPr id="243" name="object 243"/>
          <p:cNvSpPr/>
          <p:nvPr/>
        </p:nvSpPr>
        <p:spPr>
          <a:xfrm>
            <a:off x="5115482" y="2396579"/>
            <a:ext cx="49530" cy="328930"/>
          </a:xfrm>
          <a:custGeom>
            <a:avLst/>
            <a:gdLst/>
            <a:ahLst/>
            <a:cxnLst/>
            <a:rect l="l" t="t" r="r" b="b"/>
            <a:pathLst>
              <a:path w="49529" h="328930">
                <a:moveTo>
                  <a:pt x="24904" y="0"/>
                </a:moveTo>
                <a:lnTo>
                  <a:pt x="34406" y="12956"/>
                </a:lnTo>
                <a:lnTo>
                  <a:pt x="42089" y="48223"/>
                </a:lnTo>
                <a:lnTo>
                  <a:pt x="47184" y="100514"/>
                </a:lnTo>
                <a:lnTo>
                  <a:pt x="48920" y="164541"/>
                </a:lnTo>
                <a:lnTo>
                  <a:pt x="46811" y="228531"/>
                </a:lnTo>
                <a:lnTo>
                  <a:pt x="41430" y="280784"/>
                </a:lnTo>
                <a:lnTo>
                  <a:pt x="33568" y="316006"/>
                </a:lnTo>
                <a:lnTo>
                  <a:pt x="24015" y="328904"/>
                </a:lnTo>
                <a:lnTo>
                  <a:pt x="14523" y="315959"/>
                </a:lnTo>
                <a:lnTo>
                  <a:pt x="6845" y="280693"/>
                </a:lnTo>
                <a:lnTo>
                  <a:pt x="1748" y="228404"/>
                </a:lnTo>
                <a:lnTo>
                  <a:pt x="0" y="164388"/>
                </a:lnTo>
                <a:lnTo>
                  <a:pt x="2112" y="100373"/>
                </a:lnTo>
                <a:lnTo>
                  <a:pt x="7499" y="48113"/>
                </a:lnTo>
                <a:lnTo>
                  <a:pt x="15362" y="12894"/>
                </a:lnTo>
                <a:lnTo>
                  <a:pt x="24904" y="0"/>
                </a:lnTo>
                <a:close/>
              </a:path>
            </a:pathLst>
          </a:custGeom>
          <a:ln w="5918">
            <a:solidFill>
              <a:srgbClr val="231F20"/>
            </a:solidFill>
          </a:ln>
        </p:spPr>
        <p:txBody>
          <a:bodyPr wrap="square" lIns="0" tIns="0" rIns="0" bIns="0" rtlCol="0"/>
          <a:lstStyle/>
          <a:p>
            <a:endParaRPr/>
          </a:p>
        </p:txBody>
      </p:sp>
      <p:sp>
        <p:nvSpPr>
          <p:cNvPr id="244" name="object 244"/>
          <p:cNvSpPr/>
          <p:nvPr/>
        </p:nvSpPr>
        <p:spPr>
          <a:xfrm>
            <a:off x="5188061" y="2896561"/>
            <a:ext cx="384810" cy="1270"/>
          </a:xfrm>
          <a:custGeom>
            <a:avLst/>
            <a:gdLst/>
            <a:ahLst/>
            <a:cxnLst/>
            <a:rect l="l" t="t" r="r" b="b"/>
            <a:pathLst>
              <a:path w="384810" h="1269">
                <a:moveTo>
                  <a:pt x="0" y="0"/>
                </a:moveTo>
                <a:lnTo>
                  <a:pt x="384771" y="1092"/>
                </a:lnTo>
              </a:path>
            </a:pathLst>
          </a:custGeom>
          <a:ln w="5918">
            <a:solidFill>
              <a:srgbClr val="231F20"/>
            </a:solidFill>
          </a:ln>
        </p:spPr>
        <p:txBody>
          <a:bodyPr wrap="square" lIns="0" tIns="0" rIns="0" bIns="0" rtlCol="0"/>
          <a:lstStyle/>
          <a:p>
            <a:endParaRPr/>
          </a:p>
        </p:txBody>
      </p:sp>
      <p:sp>
        <p:nvSpPr>
          <p:cNvPr id="245" name="object 245"/>
          <p:cNvSpPr/>
          <p:nvPr/>
        </p:nvSpPr>
        <p:spPr>
          <a:xfrm>
            <a:off x="5207359" y="2845073"/>
            <a:ext cx="388620" cy="1270"/>
          </a:xfrm>
          <a:custGeom>
            <a:avLst/>
            <a:gdLst/>
            <a:ahLst/>
            <a:cxnLst/>
            <a:rect l="l" t="t" r="r" b="b"/>
            <a:pathLst>
              <a:path w="388620" h="1269">
                <a:moveTo>
                  <a:pt x="0" y="0"/>
                </a:moveTo>
                <a:lnTo>
                  <a:pt x="388124" y="1079"/>
                </a:lnTo>
              </a:path>
            </a:pathLst>
          </a:custGeom>
          <a:ln w="5918">
            <a:solidFill>
              <a:srgbClr val="231F20"/>
            </a:solidFill>
          </a:ln>
        </p:spPr>
        <p:txBody>
          <a:bodyPr wrap="square" lIns="0" tIns="0" rIns="0" bIns="0" rtlCol="0"/>
          <a:lstStyle/>
          <a:p>
            <a:endParaRPr/>
          </a:p>
        </p:txBody>
      </p:sp>
      <p:sp>
        <p:nvSpPr>
          <p:cNvPr id="246" name="object 246"/>
          <p:cNvSpPr/>
          <p:nvPr/>
        </p:nvSpPr>
        <p:spPr>
          <a:xfrm>
            <a:off x="5210857" y="2793510"/>
            <a:ext cx="399415" cy="1270"/>
          </a:xfrm>
          <a:custGeom>
            <a:avLst/>
            <a:gdLst/>
            <a:ahLst/>
            <a:cxnLst/>
            <a:rect l="l" t="t" r="r" b="b"/>
            <a:pathLst>
              <a:path w="399414" h="1269">
                <a:moveTo>
                  <a:pt x="0" y="0"/>
                </a:moveTo>
                <a:lnTo>
                  <a:pt x="399326" y="1104"/>
                </a:lnTo>
              </a:path>
            </a:pathLst>
          </a:custGeom>
          <a:ln w="5918">
            <a:solidFill>
              <a:srgbClr val="231F20"/>
            </a:solidFill>
          </a:ln>
        </p:spPr>
        <p:txBody>
          <a:bodyPr wrap="square" lIns="0" tIns="0" rIns="0" bIns="0" rtlCol="0"/>
          <a:lstStyle/>
          <a:p>
            <a:endParaRPr/>
          </a:p>
        </p:txBody>
      </p:sp>
      <p:sp>
        <p:nvSpPr>
          <p:cNvPr id="247" name="object 247"/>
          <p:cNvSpPr/>
          <p:nvPr/>
        </p:nvSpPr>
        <p:spPr>
          <a:xfrm>
            <a:off x="5218099" y="2741953"/>
            <a:ext cx="402590" cy="1270"/>
          </a:xfrm>
          <a:custGeom>
            <a:avLst/>
            <a:gdLst/>
            <a:ahLst/>
            <a:cxnLst/>
            <a:rect l="l" t="t" r="r" b="b"/>
            <a:pathLst>
              <a:path w="402589" h="1269">
                <a:moveTo>
                  <a:pt x="0" y="0"/>
                </a:moveTo>
                <a:lnTo>
                  <a:pt x="402577" y="1104"/>
                </a:lnTo>
              </a:path>
            </a:pathLst>
          </a:custGeom>
          <a:ln w="5918">
            <a:solidFill>
              <a:srgbClr val="231F20"/>
            </a:solidFill>
          </a:ln>
        </p:spPr>
        <p:txBody>
          <a:bodyPr wrap="square" lIns="0" tIns="0" rIns="0" bIns="0" rtlCol="0"/>
          <a:lstStyle/>
          <a:p>
            <a:endParaRPr/>
          </a:p>
        </p:txBody>
      </p:sp>
      <p:sp>
        <p:nvSpPr>
          <p:cNvPr id="248" name="object 248"/>
          <p:cNvSpPr/>
          <p:nvPr/>
        </p:nvSpPr>
        <p:spPr>
          <a:xfrm>
            <a:off x="5223283" y="2690403"/>
            <a:ext cx="401320" cy="1270"/>
          </a:xfrm>
          <a:custGeom>
            <a:avLst/>
            <a:gdLst/>
            <a:ahLst/>
            <a:cxnLst/>
            <a:rect l="l" t="t" r="r" b="b"/>
            <a:pathLst>
              <a:path w="401320" h="1269">
                <a:moveTo>
                  <a:pt x="0" y="0"/>
                </a:moveTo>
                <a:lnTo>
                  <a:pt x="400989" y="1104"/>
                </a:lnTo>
              </a:path>
            </a:pathLst>
          </a:custGeom>
          <a:ln w="5918">
            <a:solidFill>
              <a:srgbClr val="231F20"/>
            </a:solidFill>
          </a:ln>
        </p:spPr>
        <p:txBody>
          <a:bodyPr wrap="square" lIns="0" tIns="0" rIns="0" bIns="0" rtlCol="0"/>
          <a:lstStyle/>
          <a:p>
            <a:endParaRPr/>
          </a:p>
        </p:txBody>
      </p:sp>
      <p:sp>
        <p:nvSpPr>
          <p:cNvPr id="249" name="object 249"/>
          <p:cNvSpPr/>
          <p:nvPr/>
        </p:nvSpPr>
        <p:spPr>
          <a:xfrm>
            <a:off x="5225864" y="2638821"/>
            <a:ext cx="401955" cy="1270"/>
          </a:xfrm>
          <a:custGeom>
            <a:avLst/>
            <a:gdLst/>
            <a:ahLst/>
            <a:cxnLst/>
            <a:rect l="l" t="t" r="r" b="b"/>
            <a:pathLst>
              <a:path w="401954" h="1269">
                <a:moveTo>
                  <a:pt x="0" y="0"/>
                </a:moveTo>
                <a:lnTo>
                  <a:pt x="401840" y="1143"/>
                </a:lnTo>
              </a:path>
            </a:pathLst>
          </a:custGeom>
          <a:ln w="5918">
            <a:solidFill>
              <a:srgbClr val="231F20"/>
            </a:solidFill>
          </a:ln>
        </p:spPr>
        <p:txBody>
          <a:bodyPr wrap="square" lIns="0" tIns="0" rIns="0" bIns="0" rtlCol="0"/>
          <a:lstStyle/>
          <a:p>
            <a:endParaRPr/>
          </a:p>
        </p:txBody>
      </p:sp>
      <p:sp>
        <p:nvSpPr>
          <p:cNvPr id="250" name="object 250"/>
          <p:cNvSpPr/>
          <p:nvPr/>
        </p:nvSpPr>
        <p:spPr>
          <a:xfrm>
            <a:off x="5229435" y="2587289"/>
            <a:ext cx="403225" cy="1270"/>
          </a:xfrm>
          <a:custGeom>
            <a:avLst/>
            <a:gdLst/>
            <a:ahLst/>
            <a:cxnLst/>
            <a:rect l="l" t="t" r="r" b="b"/>
            <a:pathLst>
              <a:path w="403225" h="1269">
                <a:moveTo>
                  <a:pt x="0" y="0"/>
                </a:moveTo>
                <a:lnTo>
                  <a:pt x="403072" y="1117"/>
                </a:lnTo>
              </a:path>
            </a:pathLst>
          </a:custGeom>
          <a:ln w="5918">
            <a:solidFill>
              <a:srgbClr val="231F20"/>
            </a:solidFill>
          </a:ln>
        </p:spPr>
        <p:txBody>
          <a:bodyPr wrap="square" lIns="0" tIns="0" rIns="0" bIns="0" rtlCol="0"/>
          <a:lstStyle/>
          <a:p>
            <a:endParaRPr/>
          </a:p>
        </p:txBody>
      </p:sp>
      <p:sp>
        <p:nvSpPr>
          <p:cNvPr id="251" name="object 251"/>
          <p:cNvSpPr/>
          <p:nvPr/>
        </p:nvSpPr>
        <p:spPr>
          <a:xfrm>
            <a:off x="5226161" y="2535715"/>
            <a:ext cx="404495" cy="1270"/>
          </a:xfrm>
          <a:custGeom>
            <a:avLst/>
            <a:gdLst/>
            <a:ahLst/>
            <a:cxnLst/>
            <a:rect l="l" t="t" r="r" b="b"/>
            <a:pathLst>
              <a:path w="404495" h="1269">
                <a:moveTo>
                  <a:pt x="0" y="0"/>
                </a:moveTo>
                <a:lnTo>
                  <a:pt x="403999" y="1117"/>
                </a:lnTo>
              </a:path>
            </a:pathLst>
          </a:custGeom>
          <a:ln w="5918">
            <a:solidFill>
              <a:srgbClr val="231F20"/>
            </a:solidFill>
          </a:ln>
        </p:spPr>
        <p:txBody>
          <a:bodyPr wrap="square" lIns="0" tIns="0" rIns="0" bIns="0" rtlCol="0"/>
          <a:lstStyle/>
          <a:p>
            <a:endParaRPr/>
          </a:p>
        </p:txBody>
      </p:sp>
      <p:sp>
        <p:nvSpPr>
          <p:cNvPr id="252" name="object 252"/>
          <p:cNvSpPr/>
          <p:nvPr/>
        </p:nvSpPr>
        <p:spPr>
          <a:xfrm>
            <a:off x="5223854" y="2484139"/>
            <a:ext cx="404495" cy="1270"/>
          </a:xfrm>
          <a:custGeom>
            <a:avLst/>
            <a:gdLst/>
            <a:ahLst/>
            <a:cxnLst/>
            <a:rect l="l" t="t" r="r" b="b"/>
            <a:pathLst>
              <a:path w="404495" h="1269">
                <a:moveTo>
                  <a:pt x="0" y="0"/>
                </a:moveTo>
                <a:lnTo>
                  <a:pt x="404317" y="1130"/>
                </a:lnTo>
              </a:path>
            </a:pathLst>
          </a:custGeom>
          <a:ln w="5918">
            <a:solidFill>
              <a:srgbClr val="231F20"/>
            </a:solidFill>
          </a:ln>
        </p:spPr>
        <p:txBody>
          <a:bodyPr wrap="square" lIns="0" tIns="0" rIns="0" bIns="0" rtlCol="0"/>
          <a:lstStyle/>
          <a:p>
            <a:endParaRPr/>
          </a:p>
        </p:txBody>
      </p:sp>
      <p:sp>
        <p:nvSpPr>
          <p:cNvPr id="253" name="object 253"/>
          <p:cNvSpPr/>
          <p:nvPr/>
        </p:nvSpPr>
        <p:spPr>
          <a:xfrm>
            <a:off x="5222266" y="2432558"/>
            <a:ext cx="403225" cy="1270"/>
          </a:xfrm>
          <a:custGeom>
            <a:avLst/>
            <a:gdLst/>
            <a:ahLst/>
            <a:cxnLst/>
            <a:rect l="l" t="t" r="r" b="b"/>
            <a:pathLst>
              <a:path w="403225" h="1269">
                <a:moveTo>
                  <a:pt x="0" y="0"/>
                </a:moveTo>
                <a:lnTo>
                  <a:pt x="402755" y="1143"/>
                </a:lnTo>
              </a:path>
            </a:pathLst>
          </a:custGeom>
          <a:ln w="5918">
            <a:solidFill>
              <a:srgbClr val="231F20"/>
            </a:solidFill>
          </a:ln>
        </p:spPr>
        <p:txBody>
          <a:bodyPr wrap="square" lIns="0" tIns="0" rIns="0" bIns="0" rtlCol="0"/>
          <a:lstStyle/>
          <a:p>
            <a:endParaRPr/>
          </a:p>
        </p:txBody>
      </p:sp>
      <p:sp>
        <p:nvSpPr>
          <p:cNvPr id="254" name="object 254"/>
          <p:cNvSpPr/>
          <p:nvPr/>
        </p:nvSpPr>
        <p:spPr>
          <a:xfrm>
            <a:off x="5220629" y="2381007"/>
            <a:ext cx="401320" cy="1270"/>
          </a:xfrm>
          <a:custGeom>
            <a:avLst/>
            <a:gdLst/>
            <a:ahLst/>
            <a:cxnLst/>
            <a:rect l="l" t="t" r="r" b="b"/>
            <a:pathLst>
              <a:path w="401320" h="1269">
                <a:moveTo>
                  <a:pt x="0" y="0"/>
                </a:moveTo>
                <a:lnTo>
                  <a:pt x="401091" y="1104"/>
                </a:lnTo>
              </a:path>
            </a:pathLst>
          </a:custGeom>
          <a:ln w="5918">
            <a:solidFill>
              <a:srgbClr val="231F20"/>
            </a:solidFill>
          </a:ln>
        </p:spPr>
        <p:txBody>
          <a:bodyPr wrap="square" lIns="0" tIns="0" rIns="0" bIns="0" rtlCol="0"/>
          <a:lstStyle/>
          <a:p>
            <a:endParaRPr/>
          </a:p>
        </p:txBody>
      </p:sp>
      <p:sp>
        <p:nvSpPr>
          <p:cNvPr id="255" name="object 255"/>
          <p:cNvSpPr/>
          <p:nvPr/>
        </p:nvSpPr>
        <p:spPr>
          <a:xfrm>
            <a:off x="5214701" y="2329407"/>
            <a:ext cx="396875" cy="1270"/>
          </a:xfrm>
          <a:custGeom>
            <a:avLst/>
            <a:gdLst/>
            <a:ahLst/>
            <a:cxnLst/>
            <a:rect l="l" t="t" r="r" b="b"/>
            <a:pathLst>
              <a:path w="396875" h="1269">
                <a:moveTo>
                  <a:pt x="0" y="0"/>
                </a:moveTo>
                <a:lnTo>
                  <a:pt x="396748" y="1117"/>
                </a:lnTo>
              </a:path>
            </a:pathLst>
          </a:custGeom>
          <a:ln w="5918">
            <a:solidFill>
              <a:srgbClr val="231F20"/>
            </a:solidFill>
          </a:ln>
        </p:spPr>
        <p:txBody>
          <a:bodyPr wrap="square" lIns="0" tIns="0" rIns="0" bIns="0" rtlCol="0"/>
          <a:lstStyle/>
          <a:p>
            <a:endParaRPr/>
          </a:p>
        </p:txBody>
      </p:sp>
      <p:sp>
        <p:nvSpPr>
          <p:cNvPr id="256" name="object 256"/>
          <p:cNvSpPr/>
          <p:nvPr/>
        </p:nvSpPr>
        <p:spPr>
          <a:xfrm>
            <a:off x="5209269" y="2277839"/>
            <a:ext cx="387985" cy="1270"/>
          </a:xfrm>
          <a:custGeom>
            <a:avLst/>
            <a:gdLst/>
            <a:ahLst/>
            <a:cxnLst/>
            <a:rect l="l" t="t" r="r" b="b"/>
            <a:pathLst>
              <a:path w="387985" h="1269">
                <a:moveTo>
                  <a:pt x="0" y="0"/>
                </a:moveTo>
                <a:lnTo>
                  <a:pt x="387794" y="1066"/>
                </a:lnTo>
              </a:path>
            </a:pathLst>
          </a:custGeom>
          <a:ln w="5918">
            <a:solidFill>
              <a:srgbClr val="231F20"/>
            </a:solidFill>
          </a:ln>
        </p:spPr>
        <p:txBody>
          <a:bodyPr wrap="square" lIns="0" tIns="0" rIns="0" bIns="0" rtlCol="0"/>
          <a:lstStyle/>
          <a:p>
            <a:endParaRPr/>
          </a:p>
        </p:txBody>
      </p:sp>
      <p:sp>
        <p:nvSpPr>
          <p:cNvPr id="257" name="object 257"/>
          <p:cNvSpPr/>
          <p:nvPr/>
        </p:nvSpPr>
        <p:spPr>
          <a:xfrm>
            <a:off x="5192327" y="2226220"/>
            <a:ext cx="389255" cy="1270"/>
          </a:xfrm>
          <a:custGeom>
            <a:avLst/>
            <a:gdLst/>
            <a:ahLst/>
            <a:cxnLst/>
            <a:rect l="l" t="t" r="r" b="b"/>
            <a:pathLst>
              <a:path w="389254" h="1269">
                <a:moveTo>
                  <a:pt x="0" y="0"/>
                </a:moveTo>
                <a:lnTo>
                  <a:pt x="388861" y="1079"/>
                </a:lnTo>
              </a:path>
            </a:pathLst>
          </a:custGeom>
          <a:ln w="5918">
            <a:solidFill>
              <a:srgbClr val="231F20"/>
            </a:solidFill>
          </a:ln>
        </p:spPr>
        <p:txBody>
          <a:bodyPr wrap="square" lIns="0" tIns="0" rIns="0" bIns="0" rtlCol="0"/>
          <a:lstStyle/>
          <a:p>
            <a:endParaRPr/>
          </a:p>
        </p:txBody>
      </p:sp>
      <p:sp>
        <p:nvSpPr>
          <p:cNvPr id="258" name="object 258"/>
          <p:cNvSpPr/>
          <p:nvPr/>
        </p:nvSpPr>
        <p:spPr>
          <a:xfrm>
            <a:off x="5138055" y="2924231"/>
            <a:ext cx="26034" cy="0"/>
          </a:xfrm>
          <a:custGeom>
            <a:avLst/>
            <a:gdLst/>
            <a:ahLst/>
            <a:cxnLst/>
            <a:rect l="l" t="t" r="r" b="b"/>
            <a:pathLst>
              <a:path w="26035">
                <a:moveTo>
                  <a:pt x="25946" y="0"/>
                </a:moveTo>
                <a:lnTo>
                  <a:pt x="0" y="0"/>
                </a:lnTo>
              </a:path>
            </a:pathLst>
          </a:custGeom>
          <a:ln w="5918">
            <a:solidFill>
              <a:srgbClr val="231F20"/>
            </a:solidFill>
          </a:ln>
        </p:spPr>
        <p:txBody>
          <a:bodyPr wrap="square" lIns="0" tIns="0" rIns="0" bIns="0" rtlCol="0"/>
          <a:lstStyle/>
          <a:p>
            <a:endParaRPr/>
          </a:p>
        </p:txBody>
      </p:sp>
      <p:sp>
        <p:nvSpPr>
          <p:cNvPr id="259" name="object 259"/>
          <p:cNvSpPr/>
          <p:nvPr/>
        </p:nvSpPr>
        <p:spPr>
          <a:xfrm>
            <a:off x="5139940" y="2198005"/>
            <a:ext cx="27305" cy="0"/>
          </a:xfrm>
          <a:custGeom>
            <a:avLst/>
            <a:gdLst/>
            <a:ahLst/>
            <a:cxnLst/>
            <a:rect l="l" t="t" r="r" b="b"/>
            <a:pathLst>
              <a:path w="27304">
                <a:moveTo>
                  <a:pt x="27012" y="0"/>
                </a:moveTo>
                <a:lnTo>
                  <a:pt x="0" y="0"/>
                </a:lnTo>
              </a:path>
            </a:pathLst>
          </a:custGeom>
          <a:ln w="5918">
            <a:solidFill>
              <a:srgbClr val="231F20"/>
            </a:solidFill>
          </a:ln>
        </p:spPr>
        <p:txBody>
          <a:bodyPr wrap="square" lIns="0" tIns="0" rIns="0" bIns="0" rtlCol="0"/>
          <a:lstStyle/>
          <a:p>
            <a:endParaRPr/>
          </a:p>
        </p:txBody>
      </p:sp>
      <p:sp>
        <p:nvSpPr>
          <p:cNvPr id="260" name="object 260"/>
          <p:cNvSpPr/>
          <p:nvPr/>
        </p:nvSpPr>
        <p:spPr>
          <a:xfrm>
            <a:off x="5130142" y="2411666"/>
            <a:ext cx="19685" cy="0"/>
          </a:xfrm>
          <a:custGeom>
            <a:avLst/>
            <a:gdLst/>
            <a:ahLst/>
            <a:cxnLst/>
            <a:rect l="l" t="t" r="r" b="b"/>
            <a:pathLst>
              <a:path w="19685">
                <a:moveTo>
                  <a:pt x="0" y="0"/>
                </a:moveTo>
                <a:lnTo>
                  <a:pt x="19316" y="0"/>
                </a:lnTo>
              </a:path>
            </a:pathLst>
          </a:custGeom>
          <a:ln w="5918">
            <a:solidFill>
              <a:srgbClr val="231F20"/>
            </a:solidFill>
          </a:ln>
        </p:spPr>
        <p:txBody>
          <a:bodyPr wrap="square" lIns="0" tIns="0" rIns="0" bIns="0" rtlCol="0"/>
          <a:lstStyle/>
          <a:p>
            <a:endParaRPr/>
          </a:p>
        </p:txBody>
      </p:sp>
      <p:sp>
        <p:nvSpPr>
          <p:cNvPr id="261" name="object 261"/>
          <p:cNvSpPr/>
          <p:nvPr/>
        </p:nvSpPr>
        <p:spPr>
          <a:xfrm>
            <a:off x="5124790" y="2433705"/>
            <a:ext cx="31115" cy="0"/>
          </a:xfrm>
          <a:custGeom>
            <a:avLst/>
            <a:gdLst/>
            <a:ahLst/>
            <a:cxnLst/>
            <a:rect l="l" t="t" r="r" b="b"/>
            <a:pathLst>
              <a:path w="31114">
                <a:moveTo>
                  <a:pt x="30975" y="0"/>
                </a:moveTo>
                <a:lnTo>
                  <a:pt x="0" y="0"/>
                </a:lnTo>
              </a:path>
            </a:pathLst>
          </a:custGeom>
          <a:ln w="5918">
            <a:solidFill>
              <a:srgbClr val="231F20"/>
            </a:solidFill>
          </a:ln>
        </p:spPr>
        <p:txBody>
          <a:bodyPr wrap="square" lIns="0" tIns="0" rIns="0" bIns="0" rtlCol="0"/>
          <a:lstStyle/>
          <a:p>
            <a:endParaRPr/>
          </a:p>
        </p:txBody>
      </p:sp>
      <p:sp>
        <p:nvSpPr>
          <p:cNvPr id="262" name="object 262"/>
          <p:cNvSpPr/>
          <p:nvPr/>
        </p:nvSpPr>
        <p:spPr>
          <a:xfrm>
            <a:off x="5121136" y="2458362"/>
            <a:ext cx="38735" cy="0"/>
          </a:xfrm>
          <a:custGeom>
            <a:avLst/>
            <a:gdLst/>
            <a:ahLst/>
            <a:cxnLst/>
            <a:rect l="l" t="t" r="r" b="b"/>
            <a:pathLst>
              <a:path w="38735">
                <a:moveTo>
                  <a:pt x="38176" y="0"/>
                </a:moveTo>
                <a:lnTo>
                  <a:pt x="0" y="0"/>
                </a:lnTo>
              </a:path>
            </a:pathLst>
          </a:custGeom>
          <a:ln w="5918">
            <a:solidFill>
              <a:srgbClr val="231F20"/>
            </a:solidFill>
          </a:ln>
        </p:spPr>
        <p:txBody>
          <a:bodyPr wrap="square" lIns="0" tIns="0" rIns="0" bIns="0" rtlCol="0"/>
          <a:lstStyle/>
          <a:p>
            <a:endParaRPr/>
          </a:p>
        </p:txBody>
      </p:sp>
      <p:sp>
        <p:nvSpPr>
          <p:cNvPr id="263" name="object 263"/>
          <p:cNvSpPr/>
          <p:nvPr/>
        </p:nvSpPr>
        <p:spPr>
          <a:xfrm>
            <a:off x="5118458" y="2485274"/>
            <a:ext cx="43815" cy="0"/>
          </a:xfrm>
          <a:custGeom>
            <a:avLst/>
            <a:gdLst/>
            <a:ahLst/>
            <a:cxnLst/>
            <a:rect l="l" t="t" r="r" b="b"/>
            <a:pathLst>
              <a:path w="43814">
                <a:moveTo>
                  <a:pt x="43434" y="0"/>
                </a:moveTo>
                <a:lnTo>
                  <a:pt x="0" y="0"/>
                </a:lnTo>
              </a:path>
            </a:pathLst>
          </a:custGeom>
          <a:ln w="5918">
            <a:solidFill>
              <a:srgbClr val="231F20"/>
            </a:solidFill>
          </a:ln>
        </p:spPr>
        <p:txBody>
          <a:bodyPr wrap="square" lIns="0" tIns="0" rIns="0" bIns="0" rtlCol="0"/>
          <a:lstStyle/>
          <a:p>
            <a:endParaRPr/>
          </a:p>
        </p:txBody>
      </p:sp>
      <p:sp>
        <p:nvSpPr>
          <p:cNvPr id="264" name="object 264"/>
          <p:cNvSpPr/>
          <p:nvPr/>
        </p:nvSpPr>
        <p:spPr>
          <a:xfrm>
            <a:off x="5115477" y="2510483"/>
            <a:ext cx="48260" cy="0"/>
          </a:xfrm>
          <a:custGeom>
            <a:avLst/>
            <a:gdLst/>
            <a:ahLst/>
            <a:cxnLst/>
            <a:rect l="l" t="t" r="r" b="b"/>
            <a:pathLst>
              <a:path w="48260">
                <a:moveTo>
                  <a:pt x="47878" y="0"/>
                </a:moveTo>
                <a:lnTo>
                  <a:pt x="0" y="0"/>
                </a:lnTo>
              </a:path>
            </a:pathLst>
          </a:custGeom>
          <a:ln w="5918">
            <a:solidFill>
              <a:srgbClr val="231F20"/>
            </a:solidFill>
          </a:ln>
        </p:spPr>
        <p:txBody>
          <a:bodyPr wrap="square" lIns="0" tIns="0" rIns="0" bIns="0" rtlCol="0"/>
          <a:lstStyle/>
          <a:p>
            <a:endParaRPr/>
          </a:p>
        </p:txBody>
      </p:sp>
      <p:sp>
        <p:nvSpPr>
          <p:cNvPr id="265" name="object 265"/>
          <p:cNvSpPr/>
          <p:nvPr/>
        </p:nvSpPr>
        <p:spPr>
          <a:xfrm>
            <a:off x="5114588" y="2535715"/>
            <a:ext cx="50165" cy="0"/>
          </a:xfrm>
          <a:custGeom>
            <a:avLst/>
            <a:gdLst/>
            <a:ahLst/>
            <a:cxnLst/>
            <a:rect l="l" t="t" r="r" b="b"/>
            <a:pathLst>
              <a:path w="50164">
                <a:moveTo>
                  <a:pt x="49834" y="0"/>
                </a:moveTo>
                <a:lnTo>
                  <a:pt x="0" y="0"/>
                </a:lnTo>
              </a:path>
            </a:pathLst>
          </a:custGeom>
          <a:ln w="5918">
            <a:solidFill>
              <a:srgbClr val="231F20"/>
            </a:solidFill>
          </a:ln>
        </p:spPr>
        <p:txBody>
          <a:bodyPr wrap="square" lIns="0" tIns="0" rIns="0" bIns="0" rtlCol="0"/>
          <a:lstStyle/>
          <a:p>
            <a:endParaRPr/>
          </a:p>
        </p:txBody>
      </p:sp>
      <p:sp>
        <p:nvSpPr>
          <p:cNvPr id="266" name="object 266"/>
          <p:cNvSpPr/>
          <p:nvPr/>
        </p:nvSpPr>
        <p:spPr>
          <a:xfrm>
            <a:off x="5115477" y="2561115"/>
            <a:ext cx="49530" cy="0"/>
          </a:xfrm>
          <a:custGeom>
            <a:avLst/>
            <a:gdLst/>
            <a:ahLst/>
            <a:cxnLst/>
            <a:rect l="l" t="t" r="r" b="b"/>
            <a:pathLst>
              <a:path w="49529">
                <a:moveTo>
                  <a:pt x="48920" y="0"/>
                </a:moveTo>
                <a:lnTo>
                  <a:pt x="0" y="0"/>
                </a:lnTo>
              </a:path>
            </a:pathLst>
          </a:custGeom>
          <a:ln w="5918">
            <a:solidFill>
              <a:srgbClr val="231F20"/>
            </a:solidFill>
          </a:ln>
        </p:spPr>
        <p:txBody>
          <a:bodyPr wrap="square" lIns="0" tIns="0" rIns="0" bIns="0" rtlCol="0"/>
          <a:lstStyle/>
          <a:p>
            <a:endParaRPr/>
          </a:p>
        </p:txBody>
      </p:sp>
      <p:sp>
        <p:nvSpPr>
          <p:cNvPr id="267" name="object 267"/>
          <p:cNvSpPr/>
          <p:nvPr/>
        </p:nvSpPr>
        <p:spPr>
          <a:xfrm>
            <a:off x="5114588" y="2587289"/>
            <a:ext cx="50165" cy="0"/>
          </a:xfrm>
          <a:custGeom>
            <a:avLst/>
            <a:gdLst/>
            <a:ahLst/>
            <a:cxnLst/>
            <a:rect l="l" t="t" r="r" b="b"/>
            <a:pathLst>
              <a:path w="50164">
                <a:moveTo>
                  <a:pt x="49834" y="0"/>
                </a:moveTo>
                <a:lnTo>
                  <a:pt x="0" y="0"/>
                </a:lnTo>
              </a:path>
            </a:pathLst>
          </a:custGeom>
          <a:ln w="5918">
            <a:solidFill>
              <a:srgbClr val="231F20"/>
            </a:solidFill>
          </a:ln>
        </p:spPr>
        <p:txBody>
          <a:bodyPr wrap="square" lIns="0" tIns="0" rIns="0" bIns="0" rtlCol="0"/>
          <a:lstStyle/>
          <a:p>
            <a:endParaRPr/>
          </a:p>
        </p:txBody>
      </p:sp>
      <p:sp>
        <p:nvSpPr>
          <p:cNvPr id="268" name="object 268"/>
          <p:cNvSpPr/>
          <p:nvPr/>
        </p:nvSpPr>
        <p:spPr>
          <a:xfrm>
            <a:off x="5114588" y="2613068"/>
            <a:ext cx="50165" cy="0"/>
          </a:xfrm>
          <a:custGeom>
            <a:avLst/>
            <a:gdLst/>
            <a:ahLst/>
            <a:cxnLst/>
            <a:rect l="l" t="t" r="r" b="b"/>
            <a:pathLst>
              <a:path w="50164">
                <a:moveTo>
                  <a:pt x="49809" y="0"/>
                </a:moveTo>
                <a:lnTo>
                  <a:pt x="0" y="0"/>
                </a:lnTo>
              </a:path>
            </a:pathLst>
          </a:custGeom>
          <a:ln w="5918">
            <a:solidFill>
              <a:srgbClr val="231F20"/>
            </a:solidFill>
          </a:ln>
        </p:spPr>
        <p:txBody>
          <a:bodyPr wrap="square" lIns="0" tIns="0" rIns="0" bIns="0" rtlCol="0"/>
          <a:lstStyle/>
          <a:p>
            <a:endParaRPr/>
          </a:p>
        </p:txBody>
      </p:sp>
      <p:sp>
        <p:nvSpPr>
          <p:cNvPr id="269" name="object 269"/>
          <p:cNvSpPr/>
          <p:nvPr/>
        </p:nvSpPr>
        <p:spPr>
          <a:xfrm>
            <a:off x="5115485" y="2639963"/>
            <a:ext cx="44450" cy="0"/>
          </a:xfrm>
          <a:custGeom>
            <a:avLst/>
            <a:gdLst/>
            <a:ahLst/>
            <a:cxnLst/>
            <a:rect l="l" t="t" r="r" b="b"/>
            <a:pathLst>
              <a:path w="44450">
                <a:moveTo>
                  <a:pt x="43827" y="0"/>
                </a:moveTo>
                <a:lnTo>
                  <a:pt x="0" y="0"/>
                </a:lnTo>
              </a:path>
            </a:pathLst>
          </a:custGeom>
          <a:ln w="5918">
            <a:solidFill>
              <a:srgbClr val="231F20"/>
            </a:solidFill>
          </a:ln>
        </p:spPr>
        <p:txBody>
          <a:bodyPr wrap="square" lIns="0" tIns="0" rIns="0" bIns="0" rtlCol="0"/>
          <a:lstStyle/>
          <a:p>
            <a:endParaRPr/>
          </a:p>
        </p:txBody>
      </p:sp>
      <p:sp>
        <p:nvSpPr>
          <p:cNvPr id="270" name="object 270"/>
          <p:cNvSpPr/>
          <p:nvPr/>
        </p:nvSpPr>
        <p:spPr>
          <a:xfrm>
            <a:off x="5121132" y="2670627"/>
            <a:ext cx="36830" cy="0"/>
          </a:xfrm>
          <a:custGeom>
            <a:avLst/>
            <a:gdLst/>
            <a:ahLst/>
            <a:cxnLst/>
            <a:rect l="l" t="t" r="r" b="b"/>
            <a:pathLst>
              <a:path w="36829">
                <a:moveTo>
                  <a:pt x="36741" y="0"/>
                </a:moveTo>
                <a:lnTo>
                  <a:pt x="0" y="0"/>
                </a:lnTo>
              </a:path>
            </a:pathLst>
          </a:custGeom>
          <a:ln w="5918">
            <a:solidFill>
              <a:srgbClr val="231F20"/>
            </a:solidFill>
          </a:ln>
        </p:spPr>
        <p:txBody>
          <a:bodyPr wrap="square" lIns="0" tIns="0" rIns="0" bIns="0" rtlCol="0"/>
          <a:lstStyle/>
          <a:p>
            <a:endParaRPr/>
          </a:p>
        </p:txBody>
      </p:sp>
      <p:sp>
        <p:nvSpPr>
          <p:cNvPr id="271" name="object 271"/>
          <p:cNvSpPr/>
          <p:nvPr/>
        </p:nvSpPr>
        <p:spPr>
          <a:xfrm>
            <a:off x="5124782" y="2696560"/>
            <a:ext cx="29209" cy="0"/>
          </a:xfrm>
          <a:custGeom>
            <a:avLst/>
            <a:gdLst/>
            <a:ahLst/>
            <a:cxnLst/>
            <a:rect l="l" t="t" r="r" b="b"/>
            <a:pathLst>
              <a:path w="29210">
                <a:moveTo>
                  <a:pt x="28651" y="0"/>
                </a:moveTo>
                <a:lnTo>
                  <a:pt x="0" y="0"/>
                </a:lnTo>
              </a:path>
            </a:pathLst>
          </a:custGeom>
          <a:ln w="5918">
            <a:solidFill>
              <a:srgbClr val="231F20"/>
            </a:solidFill>
          </a:ln>
        </p:spPr>
        <p:txBody>
          <a:bodyPr wrap="square" lIns="0" tIns="0" rIns="0" bIns="0" rtlCol="0"/>
          <a:lstStyle/>
          <a:p>
            <a:endParaRPr/>
          </a:p>
        </p:txBody>
      </p:sp>
      <p:sp>
        <p:nvSpPr>
          <p:cNvPr id="272" name="object 272"/>
          <p:cNvSpPr/>
          <p:nvPr/>
        </p:nvSpPr>
        <p:spPr>
          <a:xfrm>
            <a:off x="5133466" y="2738348"/>
            <a:ext cx="11430" cy="9525"/>
          </a:xfrm>
          <a:custGeom>
            <a:avLst/>
            <a:gdLst/>
            <a:ahLst/>
            <a:cxnLst/>
            <a:rect l="l" t="t" r="r" b="b"/>
            <a:pathLst>
              <a:path w="11429" h="9525">
                <a:moveTo>
                  <a:pt x="11290" y="9398"/>
                </a:moveTo>
                <a:lnTo>
                  <a:pt x="0" y="9398"/>
                </a:lnTo>
                <a:lnTo>
                  <a:pt x="0" y="0"/>
                </a:lnTo>
                <a:lnTo>
                  <a:pt x="11290" y="0"/>
                </a:lnTo>
                <a:lnTo>
                  <a:pt x="11290" y="9398"/>
                </a:lnTo>
                <a:close/>
              </a:path>
            </a:pathLst>
          </a:custGeom>
          <a:ln w="3810">
            <a:solidFill>
              <a:srgbClr val="231F20"/>
            </a:solidFill>
          </a:ln>
        </p:spPr>
        <p:txBody>
          <a:bodyPr wrap="square" lIns="0" tIns="0" rIns="0" bIns="0" rtlCol="0"/>
          <a:lstStyle/>
          <a:p>
            <a:endParaRPr/>
          </a:p>
        </p:txBody>
      </p:sp>
      <p:sp>
        <p:nvSpPr>
          <p:cNvPr id="273" name="object 273"/>
          <p:cNvSpPr/>
          <p:nvPr/>
        </p:nvSpPr>
        <p:spPr>
          <a:xfrm>
            <a:off x="5133466" y="2372728"/>
            <a:ext cx="11430" cy="9525"/>
          </a:xfrm>
          <a:custGeom>
            <a:avLst/>
            <a:gdLst/>
            <a:ahLst/>
            <a:cxnLst/>
            <a:rect l="l" t="t" r="r" b="b"/>
            <a:pathLst>
              <a:path w="11429" h="9525">
                <a:moveTo>
                  <a:pt x="11290" y="9385"/>
                </a:moveTo>
                <a:lnTo>
                  <a:pt x="0" y="9385"/>
                </a:lnTo>
                <a:lnTo>
                  <a:pt x="0" y="0"/>
                </a:lnTo>
                <a:lnTo>
                  <a:pt x="11290" y="0"/>
                </a:lnTo>
                <a:lnTo>
                  <a:pt x="11290" y="9385"/>
                </a:lnTo>
                <a:close/>
              </a:path>
            </a:pathLst>
          </a:custGeom>
          <a:ln w="3810">
            <a:solidFill>
              <a:srgbClr val="231F20"/>
            </a:solidFill>
          </a:ln>
        </p:spPr>
        <p:txBody>
          <a:bodyPr wrap="square" lIns="0" tIns="0" rIns="0" bIns="0" rtlCol="0"/>
          <a:lstStyle/>
          <a:p>
            <a:endParaRPr/>
          </a:p>
        </p:txBody>
      </p:sp>
      <p:sp>
        <p:nvSpPr>
          <p:cNvPr id="274" name="object 274"/>
          <p:cNvSpPr/>
          <p:nvPr/>
        </p:nvSpPr>
        <p:spPr>
          <a:xfrm>
            <a:off x="5175542" y="2544419"/>
            <a:ext cx="9525" cy="28575"/>
          </a:xfrm>
          <a:custGeom>
            <a:avLst/>
            <a:gdLst/>
            <a:ahLst/>
            <a:cxnLst/>
            <a:rect l="l" t="t" r="r" b="b"/>
            <a:pathLst>
              <a:path w="9525" h="28575">
                <a:moveTo>
                  <a:pt x="9448" y="28422"/>
                </a:moveTo>
                <a:lnTo>
                  <a:pt x="0" y="28422"/>
                </a:lnTo>
                <a:lnTo>
                  <a:pt x="0" y="0"/>
                </a:lnTo>
                <a:lnTo>
                  <a:pt x="9448" y="0"/>
                </a:lnTo>
                <a:lnTo>
                  <a:pt x="9448" y="28422"/>
                </a:lnTo>
                <a:close/>
              </a:path>
            </a:pathLst>
          </a:custGeom>
          <a:ln w="3810">
            <a:solidFill>
              <a:srgbClr val="231F20"/>
            </a:solidFill>
          </a:ln>
        </p:spPr>
        <p:txBody>
          <a:bodyPr wrap="square" lIns="0" tIns="0" rIns="0" bIns="0" rtlCol="0"/>
          <a:lstStyle/>
          <a:p>
            <a:endParaRPr/>
          </a:p>
        </p:txBody>
      </p:sp>
      <p:sp>
        <p:nvSpPr>
          <p:cNvPr id="275" name="object 275"/>
          <p:cNvSpPr/>
          <p:nvPr/>
        </p:nvSpPr>
        <p:spPr>
          <a:xfrm>
            <a:off x="5093906" y="2544419"/>
            <a:ext cx="9525" cy="28575"/>
          </a:xfrm>
          <a:custGeom>
            <a:avLst/>
            <a:gdLst/>
            <a:ahLst/>
            <a:cxnLst/>
            <a:rect l="l" t="t" r="r" b="b"/>
            <a:pathLst>
              <a:path w="9525" h="28575">
                <a:moveTo>
                  <a:pt x="9423" y="28422"/>
                </a:moveTo>
                <a:lnTo>
                  <a:pt x="0" y="28422"/>
                </a:lnTo>
                <a:lnTo>
                  <a:pt x="0" y="0"/>
                </a:lnTo>
                <a:lnTo>
                  <a:pt x="9423" y="0"/>
                </a:lnTo>
                <a:lnTo>
                  <a:pt x="9423" y="28422"/>
                </a:lnTo>
                <a:close/>
              </a:path>
            </a:pathLst>
          </a:custGeom>
          <a:ln w="3809">
            <a:solidFill>
              <a:srgbClr val="231F20"/>
            </a:solidFill>
          </a:ln>
        </p:spPr>
        <p:txBody>
          <a:bodyPr wrap="square" lIns="0" tIns="0" rIns="0" bIns="0" rtlCol="0"/>
          <a:lstStyle/>
          <a:p>
            <a:endParaRPr/>
          </a:p>
        </p:txBody>
      </p:sp>
      <p:sp>
        <p:nvSpPr>
          <p:cNvPr id="276" name="object 276"/>
          <p:cNvSpPr/>
          <p:nvPr/>
        </p:nvSpPr>
        <p:spPr>
          <a:xfrm>
            <a:off x="5173897" y="2458034"/>
            <a:ext cx="13335" cy="29845"/>
          </a:xfrm>
          <a:custGeom>
            <a:avLst/>
            <a:gdLst/>
            <a:ahLst/>
            <a:cxnLst/>
            <a:rect l="l" t="t" r="r" b="b"/>
            <a:pathLst>
              <a:path w="13335" h="29844">
                <a:moveTo>
                  <a:pt x="12750" y="28219"/>
                </a:moveTo>
                <a:lnTo>
                  <a:pt x="3365" y="29336"/>
                </a:lnTo>
                <a:lnTo>
                  <a:pt x="0" y="1130"/>
                </a:lnTo>
                <a:lnTo>
                  <a:pt x="9372" y="0"/>
                </a:lnTo>
                <a:lnTo>
                  <a:pt x="12750" y="28219"/>
                </a:lnTo>
                <a:close/>
              </a:path>
            </a:pathLst>
          </a:custGeom>
          <a:ln w="3810">
            <a:solidFill>
              <a:srgbClr val="231F20"/>
            </a:solidFill>
          </a:ln>
        </p:spPr>
        <p:txBody>
          <a:bodyPr wrap="square" lIns="0" tIns="0" rIns="0" bIns="0" rtlCol="0"/>
          <a:lstStyle/>
          <a:p>
            <a:endParaRPr/>
          </a:p>
        </p:txBody>
      </p:sp>
      <p:sp>
        <p:nvSpPr>
          <p:cNvPr id="277" name="object 277"/>
          <p:cNvSpPr/>
          <p:nvPr/>
        </p:nvSpPr>
        <p:spPr>
          <a:xfrm>
            <a:off x="5098097" y="2458326"/>
            <a:ext cx="10795" cy="29209"/>
          </a:xfrm>
          <a:custGeom>
            <a:avLst/>
            <a:gdLst/>
            <a:ahLst/>
            <a:cxnLst/>
            <a:rect l="l" t="t" r="r" b="b"/>
            <a:pathLst>
              <a:path w="10795" h="29210">
                <a:moveTo>
                  <a:pt x="9410" y="28752"/>
                </a:moveTo>
                <a:lnTo>
                  <a:pt x="0" y="28397"/>
                </a:lnTo>
                <a:lnTo>
                  <a:pt x="1066" y="0"/>
                </a:lnTo>
                <a:lnTo>
                  <a:pt x="10490" y="355"/>
                </a:lnTo>
                <a:lnTo>
                  <a:pt x="9410" y="28752"/>
                </a:lnTo>
                <a:close/>
              </a:path>
            </a:pathLst>
          </a:custGeom>
          <a:ln w="3810">
            <a:solidFill>
              <a:srgbClr val="231F20"/>
            </a:solidFill>
          </a:ln>
        </p:spPr>
        <p:txBody>
          <a:bodyPr wrap="square" lIns="0" tIns="0" rIns="0" bIns="0" rtlCol="0"/>
          <a:lstStyle/>
          <a:p>
            <a:endParaRPr/>
          </a:p>
        </p:txBody>
      </p:sp>
      <p:sp>
        <p:nvSpPr>
          <p:cNvPr id="278" name="object 278"/>
          <p:cNvSpPr/>
          <p:nvPr/>
        </p:nvSpPr>
        <p:spPr>
          <a:xfrm>
            <a:off x="5096011" y="2635868"/>
            <a:ext cx="13335" cy="29845"/>
          </a:xfrm>
          <a:custGeom>
            <a:avLst/>
            <a:gdLst/>
            <a:ahLst/>
            <a:cxnLst/>
            <a:rect l="l" t="t" r="r" b="b"/>
            <a:pathLst>
              <a:path w="13335" h="29844">
                <a:moveTo>
                  <a:pt x="0" y="1117"/>
                </a:moveTo>
                <a:lnTo>
                  <a:pt x="9372" y="0"/>
                </a:lnTo>
                <a:lnTo>
                  <a:pt x="12750" y="28206"/>
                </a:lnTo>
                <a:lnTo>
                  <a:pt x="3365" y="29336"/>
                </a:lnTo>
                <a:lnTo>
                  <a:pt x="0" y="1117"/>
                </a:lnTo>
                <a:close/>
              </a:path>
            </a:pathLst>
          </a:custGeom>
          <a:ln w="3810">
            <a:solidFill>
              <a:srgbClr val="231F20"/>
            </a:solidFill>
          </a:ln>
        </p:spPr>
        <p:txBody>
          <a:bodyPr wrap="square" lIns="0" tIns="0" rIns="0" bIns="0" rtlCol="0"/>
          <a:lstStyle/>
          <a:p>
            <a:endParaRPr/>
          </a:p>
        </p:txBody>
      </p:sp>
      <p:sp>
        <p:nvSpPr>
          <p:cNvPr id="279" name="object 279"/>
          <p:cNvSpPr/>
          <p:nvPr/>
        </p:nvSpPr>
        <p:spPr>
          <a:xfrm>
            <a:off x="5174071" y="2636162"/>
            <a:ext cx="10795" cy="29209"/>
          </a:xfrm>
          <a:custGeom>
            <a:avLst/>
            <a:gdLst/>
            <a:ahLst/>
            <a:cxnLst/>
            <a:rect l="l" t="t" r="r" b="b"/>
            <a:pathLst>
              <a:path w="10795" h="29210">
                <a:moveTo>
                  <a:pt x="1066" y="0"/>
                </a:moveTo>
                <a:lnTo>
                  <a:pt x="10490" y="355"/>
                </a:lnTo>
                <a:lnTo>
                  <a:pt x="9410" y="28752"/>
                </a:lnTo>
                <a:lnTo>
                  <a:pt x="0" y="28397"/>
                </a:lnTo>
                <a:lnTo>
                  <a:pt x="1066" y="0"/>
                </a:lnTo>
                <a:close/>
              </a:path>
            </a:pathLst>
          </a:custGeom>
          <a:ln w="3810">
            <a:solidFill>
              <a:srgbClr val="231F20"/>
            </a:solidFill>
          </a:ln>
        </p:spPr>
        <p:txBody>
          <a:bodyPr wrap="square" lIns="0" tIns="0" rIns="0" bIns="0" rtlCol="0"/>
          <a:lstStyle/>
          <a:p>
            <a:endParaRPr/>
          </a:p>
        </p:txBody>
      </p:sp>
      <p:sp>
        <p:nvSpPr>
          <p:cNvPr id="280" name="object 280"/>
          <p:cNvSpPr/>
          <p:nvPr/>
        </p:nvSpPr>
        <p:spPr>
          <a:xfrm>
            <a:off x="5339692" y="2199425"/>
            <a:ext cx="10795" cy="23495"/>
          </a:xfrm>
          <a:custGeom>
            <a:avLst/>
            <a:gdLst/>
            <a:ahLst/>
            <a:cxnLst/>
            <a:rect l="l" t="t" r="r" b="b"/>
            <a:pathLst>
              <a:path w="10795" h="23494">
                <a:moveTo>
                  <a:pt x="0" y="0"/>
                </a:moveTo>
                <a:lnTo>
                  <a:pt x="3594" y="0"/>
                </a:lnTo>
                <a:lnTo>
                  <a:pt x="7048" y="8166"/>
                </a:lnTo>
                <a:lnTo>
                  <a:pt x="10198" y="23063"/>
                </a:lnTo>
              </a:path>
            </a:pathLst>
          </a:custGeom>
          <a:ln w="4965">
            <a:solidFill>
              <a:srgbClr val="231F20"/>
            </a:solidFill>
          </a:ln>
        </p:spPr>
        <p:txBody>
          <a:bodyPr wrap="square" lIns="0" tIns="0" rIns="0" bIns="0" rtlCol="0"/>
          <a:lstStyle/>
          <a:p>
            <a:endParaRPr/>
          </a:p>
        </p:txBody>
      </p:sp>
      <p:sp>
        <p:nvSpPr>
          <p:cNvPr id="281" name="object 281"/>
          <p:cNvSpPr/>
          <p:nvPr/>
        </p:nvSpPr>
        <p:spPr>
          <a:xfrm>
            <a:off x="5336638" y="2897211"/>
            <a:ext cx="12065" cy="31115"/>
          </a:xfrm>
          <a:custGeom>
            <a:avLst/>
            <a:gdLst/>
            <a:ahLst/>
            <a:cxnLst/>
            <a:rect l="l" t="t" r="r" b="b"/>
            <a:pathLst>
              <a:path w="12064" h="31114">
                <a:moveTo>
                  <a:pt x="11734" y="0"/>
                </a:moveTo>
                <a:lnTo>
                  <a:pt x="8963" y="13131"/>
                </a:lnTo>
                <a:lnTo>
                  <a:pt x="6081" y="22766"/>
                </a:lnTo>
                <a:lnTo>
                  <a:pt x="3092" y="28698"/>
                </a:lnTo>
                <a:lnTo>
                  <a:pt x="0" y="30721"/>
                </a:lnTo>
              </a:path>
            </a:pathLst>
          </a:custGeom>
          <a:ln w="4965">
            <a:solidFill>
              <a:srgbClr val="231F20"/>
            </a:solidFill>
          </a:ln>
        </p:spPr>
        <p:txBody>
          <a:bodyPr wrap="square" lIns="0" tIns="0" rIns="0" bIns="0" rtlCol="0"/>
          <a:lstStyle/>
          <a:p>
            <a:endParaRPr/>
          </a:p>
        </p:txBody>
      </p:sp>
      <p:sp>
        <p:nvSpPr>
          <p:cNvPr id="282" name="object 282"/>
          <p:cNvSpPr/>
          <p:nvPr/>
        </p:nvSpPr>
        <p:spPr>
          <a:xfrm>
            <a:off x="4598720" y="2184497"/>
            <a:ext cx="737920" cy="754637"/>
          </a:xfrm>
          <a:prstGeom prst="rect">
            <a:avLst/>
          </a:prstGeom>
          <a:blipFill>
            <a:blip r:embed="rId6" cstate="print"/>
            <a:stretch>
              <a:fillRect/>
            </a:stretch>
          </a:blipFill>
        </p:spPr>
        <p:txBody>
          <a:bodyPr wrap="square" lIns="0" tIns="0" rIns="0" bIns="0" rtlCol="0"/>
          <a:lstStyle/>
          <a:p>
            <a:endParaRPr/>
          </a:p>
        </p:txBody>
      </p:sp>
      <p:sp>
        <p:nvSpPr>
          <p:cNvPr id="283" name="object 283"/>
          <p:cNvSpPr/>
          <p:nvPr/>
        </p:nvSpPr>
        <p:spPr>
          <a:xfrm>
            <a:off x="4705913" y="2199425"/>
            <a:ext cx="60960" cy="728980"/>
          </a:xfrm>
          <a:custGeom>
            <a:avLst/>
            <a:gdLst/>
            <a:ahLst/>
            <a:cxnLst/>
            <a:rect l="l" t="t" r="r" b="b"/>
            <a:pathLst>
              <a:path w="60960" h="728980">
                <a:moveTo>
                  <a:pt x="60740" y="0"/>
                </a:moveTo>
                <a:lnTo>
                  <a:pt x="15185" y="261557"/>
                </a:lnTo>
                <a:lnTo>
                  <a:pt x="0" y="424629"/>
                </a:lnTo>
                <a:lnTo>
                  <a:pt x="15185" y="557514"/>
                </a:lnTo>
                <a:lnTo>
                  <a:pt x="60740" y="728510"/>
                </a:lnTo>
              </a:path>
            </a:pathLst>
          </a:custGeom>
          <a:ln w="4965">
            <a:solidFill>
              <a:srgbClr val="231F20"/>
            </a:solidFill>
          </a:ln>
        </p:spPr>
        <p:txBody>
          <a:bodyPr wrap="square" lIns="0" tIns="0" rIns="0" bIns="0" rtlCol="0"/>
          <a:lstStyle/>
          <a:p>
            <a:endParaRPr/>
          </a:p>
        </p:txBody>
      </p:sp>
      <p:sp>
        <p:nvSpPr>
          <p:cNvPr id="284" name="object 284"/>
          <p:cNvSpPr/>
          <p:nvPr/>
        </p:nvSpPr>
        <p:spPr>
          <a:xfrm>
            <a:off x="4598708" y="2184497"/>
            <a:ext cx="738505" cy="755015"/>
          </a:xfrm>
          <a:custGeom>
            <a:avLst/>
            <a:gdLst/>
            <a:ahLst/>
            <a:cxnLst/>
            <a:rect l="l" t="t" r="r" b="b"/>
            <a:pathLst>
              <a:path w="738504" h="755014">
                <a:moveTo>
                  <a:pt x="737933" y="743435"/>
                </a:moveTo>
                <a:lnTo>
                  <a:pt x="462451" y="751836"/>
                </a:lnTo>
                <a:lnTo>
                  <a:pt x="311250" y="754637"/>
                </a:lnTo>
                <a:lnTo>
                  <a:pt x="230893" y="751836"/>
                </a:lnTo>
                <a:lnTo>
                  <a:pt x="167944" y="743435"/>
                </a:lnTo>
                <a:lnTo>
                  <a:pt x="167347" y="743435"/>
                </a:lnTo>
                <a:lnTo>
                  <a:pt x="67610" y="658688"/>
                </a:lnTo>
                <a:lnTo>
                  <a:pt x="18556" y="536754"/>
                </a:lnTo>
                <a:lnTo>
                  <a:pt x="1765" y="426915"/>
                </a:lnTo>
                <a:lnTo>
                  <a:pt x="0" y="379187"/>
                </a:lnTo>
                <a:lnTo>
                  <a:pt x="7779" y="300599"/>
                </a:lnTo>
                <a:lnTo>
                  <a:pt x="22708" y="233024"/>
                </a:lnTo>
                <a:lnTo>
                  <a:pt x="42854" y="175847"/>
                </a:lnTo>
                <a:lnTo>
                  <a:pt x="66283" y="128453"/>
                </a:lnTo>
                <a:lnTo>
                  <a:pt x="91063" y="90229"/>
                </a:lnTo>
                <a:lnTo>
                  <a:pt x="115260" y="60561"/>
                </a:lnTo>
                <a:lnTo>
                  <a:pt x="154173" y="24431"/>
                </a:lnTo>
                <a:lnTo>
                  <a:pt x="165023" y="16741"/>
                </a:lnTo>
                <a:lnTo>
                  <a:pt x="165963" y="15560"/>
                </a:lnTo>
                <a:lnTo>
                  <a:pt x="166979" y="14925"/>
                </a:lnTo>
                <a:lnTo>
                  <a:pt x="167944" y="14925"/>
                </a:lnTo>
                <a:lnTo>
                  <a:pt x="303973" y="3731"/>
                </a:lnTo>
                <a:lnTo>
                  <a:pt x="408690" y="0"/>
                </a:lnTo>
                <a:lnTo>
                  <a:pt x="535531" y="3731"/>
                </a:lnTo>
                <a:lnTo>
                  <a:pt x="737933" y="14925"/>
                </a:lnTo>
                <a:lnTo>
                  <a:pt x="703564" y="201580"/>
                </a:lnTo>
                <a:lnTo>
                  <a:pt x="692108" y="339685"/>
                </a:lnTo>
                <a:lnTo>
                  <a:pt x="703564" y="497537"/>
                </a:lnTo>
                <a:lnTo>
                  <a:pt x="737933" y="743435"/>
                </a:lnTo>
                <a:close/>
              </a:path>
            </a:pathLst>
          </a:custGeom>
          <a:ln w="5918">
            <a:solidFill>
              <a:srgbClr val="231F20"/>
            </a:solidFill>
          </a:ln>
        </p:spPr>
        <p:txBody>
          <a:bodyPr wrap="square" lIns="0" tIns="0" rIns="0" bIns="0" rtlCol="0"/>
          <a:lstStyle/>
          <a:p>
            <a:endParaRPr/>
          </a:p>
        </p:txBody>
      </p:sp>
      <p:sp>
        <p:nvSpPr>
          <p:cNvPr id="285" name="object 285"/>
          <p:cNvSpPr/>
          <p:nvPr/>
        </p:nvSpPr>
        <p:spPr>
          <a:xfrm>
            <a:off x="5279034" y="2197930"/>
            <a:ext cx="46990" cy="730885"/>
          </a:xfrm>
          <a:custGeom>
            <a:avLst/>
            <a:gdLst/>
            <a:ahLst/>
            <a:cxnLst/>
            <a:rect l="l" t="t" r="r" b="b"/>
            <a:pathLst>
              <a:path w="46989" h="730885">
                <a:moveTo>
                  <a:pt x="46767" y="0"/>
                </a:moveTo>
                <a:lnTo>
                  <a:pt x="11691" y="216165"/>
                </a:lnTo>
                <a:lnTo>
                  <a:pt x="0" y="364296"/>
                </a:lnTo>
                <a:lnTo>
                  <a:pt x="11691" y="512860"/>
                </a:lnTo>
                <a:lnTo>
                  <a:pt x="46767" y="730326"/>
                </a:lnTo>
              </a:path>
            </a:pathLst>
          </a:custGeom>
          <a:ln w="5918">
            <a:solidFill>
              <a:srgbClr val="231F20"/>
            </a:solidFill>
          </a:ln>
        </p:spPr>
        <p:txBody>
          <a:bodyPr wrap="square" lIns="0" tIns="0" rIns="0" bIns="0" rtlCol="0"/>
          <a:lstStyle/>
          <a:p>
            <a:endParaRPr/>
          </a:p>
        </p:txBody>
      </p:sp>
      <p:sp>
        <p:nvSpPr>
          <p:cNvPr id="286" name="object 286"/>
          <p:cNvSpPr/>
          <p:nvPr/>
        </p:nvSpPr>
        <p:spPr>
          <a:xfrm>
            <a:off x="5140288" y="2004597"/>
            <a:ext cx="333375" cy="130810"/>
          </a:xfrm>
          <a:custGeom>
            <a:avLst/>
            <a:gdLst/>
            <a:ahLst/>
            <a:cxnLst/>
            <a:rect l="l" t="t" r="r" b="b"/>
            <a:pathLst>
              <a:path w="333375" h="130810">
                <a:moveTo>
                  <a:pt x="224726" y="0"/>
                </a:moveTo>
                <a:lnTo>
                  <a:pt x="224802" y="44424"/>
                </a:lnTo>
                <a:lnTo>
                  <a:pt x="0" y="44424"/>
                </a:lnTo>
                <a:lnTo>
                  <a:pt x="0" y="86220"/>
                </a:lnTo>
                <a:lnTo>
                  <a:pt x="224878" y="86220"/>
                </a:lnTo>
                <a:lnTo>
                  <a:pt x="224955" y="130632"/>
                </a:lnTo>
                <a:lnTo>
                  <a:pt x="332981" y="65150"/>
                </a:lnTo>
                <a:lnTo>
                  <a:pt x="224726" y="0"/>
                </a:lnTo>
                <a:close/>
              </a:path>
            </a:pathLst>
          </a:custGeom>
          <a:solidFill>
            <a:srgbClr val="58595B"/>
          </a:solidFill>
        </p:spPr>
        <p:txBody>
          <a:bodyPr wrap="square" lIns="0" tIns="0" rIns="0" bIns="0" rtlCol="0"/>
          <a:lstStyle/>
          <a:p>
            <a:endParaRPr/>
          </a:p>
        </p:txBody>
      </p:sp>
      <p:sp>
        <p:nvSpPr>
          <p:cNvPr id="287" name="object 287"/>
          <p:cNvSpPr/>
          <p:nvPr/>
        </p:nvSpPr>
        <p:spPr>
          <a:xfrm>
            <a:off x="4534115" y="1818233"/>
            <a:ext cx="2498725" cy="1309370"/>
          </a:xfrm>
          <a:custGeom>
            <a:avLst/>
            <a:gdLst/>
            <a:ahLst/>
            <a:cxnLst/>
            <a:rect l="l" t="t" r="r" b="b"/>
            <a:pathLst>
              <a:path w="2498725" h="1309370">
                <a:moveTo>
                  <a:pt x="2498229" y="1308938"/>
                </a:moveTo>
                <a:lnTo>
                  <a:pt x="0" y="1308938"/>
                </a:lnTo>
                <a:lnTo>
                  <a:pt x="0" y="0"/>
                </a:lnTo>
                <a:lnTo>
                  <a:pt x="2498229" y="0"/>
                </a:lnTo>
                <a:lnTo>
                  <a:pt x="2498229" y="1308938"/>
                </a:lnTo>
                <a:close/>
              </a:path>
            </a:pathLst>
          </a:custGeom>
          <a:ln w="5969">
            <a:solidFill>
              <a:srgbClr val="231F20"/>
            </a:solidFill>
          </a:ln>
        </p:spPr>
        <p:txBody>
          <a:bodyPr wrap="square" lIns="0" tIns="0" rIns="0" bIns="0" rtlCol="0"/>
          <a:lstStyle/>
          <a:p>
            <a:endParaRPr/>
          </a:p>
        </p:txBody>
      </p:sp>
      <p:sp>
        <p:nvSpPr>
          <p:cNvPr id="288" name="object 288"/>
          <p:cNvSpPr/>
          <p:nvPr/>
        </p:nvSpPr>
        <p:spPr>
          <a:xfrm>
            <a:off x="2110473" y="1815770"/>
            <a:ext cx="1317118" cy="1060611"/>
          </a:xfrm>
          <a:prstGeom prst="rect">
            <a:avLst/>
          </a:prstGeom>
          <a:blipFill>
            <a:blip r:embed="rId7" cstate="print"/>
            <a:stretch>
              <a:fillRect/>
            </a:stretch>
          </a:blipFill>
        </p:spPr>
        <p:txBody>
          <a:bodyPr wrap="square" lIns="0" tIns="0" rIns="0" bIns="0" rtlCol="0"/>
          <a:lstStyle/>
          <a:p>
            <a:endParaRPr/>
          </a:p>
        </p:txBody>
      </p:sp>
      <p:sp>
        <p:nvSpPr>
          <p:cNvPr id="289" name="object 289"/>
          <p:cNvSpPr/>
          <p:nvPr/>
        </p:nvSpPr>
        <p:spPr>
          <a:xfrm>
            <a:off x="4223104" y="2334486"/>
            <a:ext cx="29209" cy="54610"/>
          </a:xfrm>
          <a:custGeom>
            <a:avLst/>
            <a:gdLst/>
            <a:ahLst/>
            <a:cxnLst/>
            <a:rect l="l" t="t" r="r" b="b"/>
            <a:pathLst>
              <a:path w="29210" h="54610">
                <a:moveTo>
                  <a:pt x="29026" y="0"/>
                </a:moveTo>
                <a:lnTo>
                  <a:pt x="10581" y="12682"/>
                </a:lnTo>
                <a:lnTo>
                  <a:pt x="1720" y="22547"/>
                </a:lnTo>
                <a:lnTo>
                  <a:pt x="0" y="34666"/>
                </a:lnTo>
                <a:lnTo>
                  <a:pt x="2979" y="54114"/>
                </a:lnTo>
              </a:path>
            </a:pathLst>
          </a:custGeom>
          <a:ln w="5334">
            <a:solidFill>
              <a:srgbClr val="231F20"/>
            </a:solidFill>
          </a:ln>
        </p:spPr>
        <p:txBody>
          <a:bodyPr wrap="square" lIns="0" tIns="0" rIns="0" bIns="0" rtlCol="0"/>
          <a:lstStyle/>
          <a:p>
            <a:endParaRPr/>
          </a:p>
        </p:txBody>
      </p:sp>
      <p:sp>
        <p:nvSpPr>
          <p:cNvPr id="290" name="object 290"/>
          <p:cNvSpPr/>
          <p:nvPr/>
        </p:nvSpPr>
        <p:spPr>
          <a:xfrm>
            <a:off x="3984218" y="2226295"/>
            <a:ext cx="420370" cy="530225"/>
          </a:xfrm>
          <a:custGeom>
            <a:avLst/>
            <a:gdLst/>
            <a:ahLst/>
            <a:cxnLst/>
            <a:rect l="l" t="t" r="r" b="b"/>
            <a:pathLst>
              <a:path w="420370" h="530225">
                <a:moveTo>
                  <a:pt x="135585" y="0"/>
                </a:moveTo>
                <a:lnTo>
                  <a:pt x="83642" y="18135"/>
                </a:lnTo>
                <a:lnTo>
                  <a:pt x="2997" y="88950"/>
                </a:lnTo>
                <a:lnTo>
                  <a:pt x="4013" y="212458"/>
                </a:lnTo>
                <a:lnTo>
                  <a:pt x="0" y="225475"/>
                </a:lnTo>
                <a:lnTo>
                  <a:pt x="57005" y="247215"/>
                </a:lnTo>
                <a:lnTo>
                  <a:pt x="89214" y="277109"/>
                </a:lnTo>
                <a:lnTo>
                  <a:pt x="113903" y="313767"/>
                </a:lnTo>
                <a:lnTo>
                  <a:pt x="139344" y="353809"/>
                </a:lnTo>
                <a:lnTo>
                  <a:pt x="162202" y="385703"/>
                </a:lnTo>
                <a:lnTo>
                  <a:pt x="179425" y="405941"/>
                </a:lnTo>
                <a:lnTo>
                  <a:pt x="199659" y="423166"/>
                </a:lnTo>
                <a:lnTo>
                  <a:pt x="231546" y="446023"/>
                </a:lnTo>
                <a:lnTo>
                  <a:pt x="266702" y="467649"/>
                </a:lnTo>
                <a:lnTo>
                  <a:pt x="287196" y="483628"/>
                </a:lnTo>
                <a:lnTo>
                  <a:pt x="300924" y="501855"/>
                </a:lnTo>
                <a:lnTo>
                  <a:pt x="315785" y="530225"/>
                </a:lnTo>
                <a:lnTo>
                  <a:pt x="420065" y="343776"/>
                </a:lnTo>
                <a:lnTo>
                  <a:pt x="384245" y="291747"/>
                </a:lnTo>
                <a:lnTo>
                  <a:pt x="360648" y="244789"/>
                </a:lnTo>
                <a:lnTo>
                  <a:pt x="344195" y="199711"/>
                </a:lnTo>
                <a:lnTo>
                  <a:pt x="329806" y="153327"/>
                </a:lnTo>
                <a:lnTo>
                  <a:pt x="320597" y="138130"/>
                </a:lnTo>
                <a:lnTo>
                  <a:pt x="296730" y="103947"/>
                </a:lnTo>
                <a:lnTo>
                  <a:pt x="263846" y="67886"/>
                </a:lnTo>
                <a:lnTo>
                  <a:pt x="227584" y="47053"/>
                </a:lnTo>
                <a:lnTo>
                  <a:pt x="189484" y="10972"/>
                </a:lnTo>
                <a:lnTo>
                  <a:pt x="135585" y="0"/>
                </a:lnTo>
                <a:close/>
              </a:path>
            </a:pathLst>
          </a:custGeom>
          <a:solidFill>
            <a:srgbClr val="FFFFFF"/>
          </a:solidFill>
        </p:spPr>
        <p:txBody>
          <a:bodyPr wrap="square" lIns="0" tIns="0" rIns="0" bIns="0" rtlCol="0"/>
          <a:lstStyle/>
          <a:p>
            <a:endParaRPr/>
          </a:p>
        </p:txBody>
      </p:sp>
      <p:sp>
        <p:nvSpPr>
          <p:cNvPr id="291" name="object 291"/>
          <p:cNvSpPr/>
          <p:nvPr/>
        </p:nvSpPr>
        <p:spPr>
          <a:xfrm>
            <a:off x="4161921" y="2298401"/>
            <a:ext cx="42545" cy="21590"/>
          </a:xfrm>
          <a:custGeom>
            <a:avLst/>
            <a:gdLst/>
            <a:ahLst/>
            <a:cxnLst/>
            <a:rect l="l" t="t" r="r" b="b"/>
            <a:pathLst>
              <a:path w="42545" h="21589">
                <a:moveTo>
                  <a:pt x="42087" y="0"/>
                </a:moveTo>
                <a:lnTo>
                  <a:pt x="26821" y="8144"/>
                </a:lnTo>
                <a:lnTo>
                  <a:pt x="17348" y="13052"/>
                </a:lnTo>
                <a:lnTo>
                  <a:pt x="9723" y="16698"/>
                </a:lnTo>
                <a:lnTo>
                  <a:pt x="0" y="21056"/>
                </a:lnTo>
              </a:path>
            </a:pathLst>
          </a:custGeom>
          <a:ln w="5334">
            <a:solidFill>
              <a:srgbClr val="231F20"/>
            </a:solidFill>
          </a:ln>
        </p:spPr>
        <p:txBody>
          <a:bodyPr wrap="square" lIns="0" tIns="0" rIns="0" bIns="0" rtlCol="0"/>
          <a:lstStyle/>
          <a:p>
            <a:endParaRPr/>
          </a:p>
        </p:txBody>
      </p:sp>
      <p:sp>
        <p:nvSpPr>
          <p:cNvPr id="292" name="object 292"/>
          <p:cNvSpPr/>
          <p:nvPr/>
        </p:nvSpPr>
        <p:spPr>
          <a:xfrm>
            <a:off x="4044676" y="2422846"/>
            <a:ext cx="119882" cy="96342"/>
          </a:xfrm>
          <a:prstGeom prst="rect">
            <a:avLst/>
          </a:prstGeom>
          <a:blipFill>
            <a:blip r:embed="rId8" cstate="print"/>
            <a:stretch>
              <a:fillRect/>
            </a:stretch>
          </a:blipFill>
        </p:spPr>
        <p:txBody>
          <a:bodyPr wrap="square" lIns="0" tIns="0" rIns="0" bIns="0" rtlCol="0"/>
          <a:lstStyle/>
          <a:p>
            <a:endParaRPr/>
          </a:p>
        </p:txBody>
      </p:sp>
      <p:sp>
        <p:nvSpPr>
          <p:cNvPr id="293" name="object 293"/>
          <p:cNvSpPr/>
          <p:nvPr/>
        </p:nvSpPr>
        <p:spPr>
          <a:xfrm>
            <a:off x="3982482" y="2438759"/>
            <a:ext cx="396240" cy="426720"/>
          </a:xfrm>
          <a:custGeom>
            <a:avLst/>
            <a:gdLst/>
            <a:ahLst/>
            <a:cxnLst/>
            <a:rect l="l" t="t" r="r" b="b"/>
            <a:pathLst>
              <a:path w="396239" h="426719">
                <a:moveTo>
                  <a:pt x="395706" y="426491"/>
                </a:moveTo>
                <a:lnTo>
                  <a:pt x="374305" y="400942"/>
                </a:lnTo>
                <a:lnTo>
                  <a:pt x="356312" y="380190"/>
                </a:lnTo>
                <a:lnTo>
                  <a:pt x="338036" y="355403"/>
                </a:lnTo>
                <a:lnTo>
                  <a:pt x="315785" y="317753"/>
                </a:lnTo>
                <a:lnTo>
                  <a:pt x="300931" y="289392"/>
                </a:lnTo>
                <a:lnTo>
                  <a:pt x="287205" y="271168"/>
                </a:lnTo>
                <a:lnTo>
                  <a:pt x="266709" y="255190"/>
                </a:lnTo>
                <a:lnTo>
                  <a:pt x="231546" y="233565"/>
                </a:lnTo>
                <a:lnTo>
                  <a:pt x="199651" y="210700"/>
                </a:lnTo>
                <a:lnTo>
                  <a:pt x="179416" y="193471"/>
                </a:lnTo>
                <a:lnTo>
                  <a:pt x="162194" y="173233"/>
                </a:lnTo>
                <a:lnTo>
                  <a:pt x="139344" y="141338"/>
                </a:lnTo>
                <a:lnTo>
                  <a:pt x="113897" y="101297"/>
                </a:lnTo>
                <a:lnTo>
                  <a:pt x="89209" y="64639"/>
                </a:lnTo>
                <a:lnTo>
                  <a:pt x="57003" y="34749"/>
                </a:lnTo>
                <a:lnTo>
                  <a:pt x="9004" y="15011"/>
                </a:lnTo>
                <a:lnTo>
                  <a:pt x="0" y="13017"/>
                </a:lnTo>
                <a:lnTo>
                  <a:pt x="4013" y="0"/>
                </a:lnTo>
              </a:path>
            </a:pathLst>
          </a:custGeom>
          <a:ln w="5334">
            <a:solidFill>
              <a:srgbClr val="231F20"/>
            </a:solidFill>
          </a:ln>
        </p:spPr>
        <p:txBody>
          <a:bodyPr wrap="square" lIns="0" tIns="0" rIns="0" bIns="0" rtlCol="0"/>
          <a:lstStyle/>
          <a:p>
            <a:endParaRPr/>
          </a:p>
        </p:txBody>
      </p:sp>
      <p:sp>
        <p:nvSpPr>
          <p:cNvPr id="294" name="object 294"/>
          <p:cNvSpPr/>
          <p:nvPr/>
        </p:nvSpPr>
        <p:spPr>
          <a:xfrm>
            <a:off x="4171965" y="2237270"/>
            <a:ext cx="309245" cy="424180"/>
          </a:xfrm>
          <a:custGeom>
            <a:avLst/>
            <a:gdLst/>
            <a:ahLst/>
            <a:cxnLst/>
            <a:rect l="l" t="t" r="r" b="b"/>
            <a:pathLst>
              <a:path w="309245" h="424180">
                <a:moveTo>
                  <a:pt x="308835" y="423629"/>
                </a:moveTo>
                <a:lnTo>
                  <a:pt x="268211" y="377775"/>
                </a:lnTo>
                <a:lnTo>
                  <a:pt x="230555" y="332803"/>
                </a:lnTo>
                <a:lnTo>
                  <a:pt x="194740" y="280769"/>
                </a:lnTo>
                <a:lnTo>
                  <a:pt x="171154" y="233811"/>
                </a:lnTo>
                <a:lnTo>
                  <a:pt x="154717" y="188737"/>
                </a:lnTo>
                <a:lnTo>
                  <a:pt x="140347" y="142354"/>
                </a:lnTo>
                <a:lnTo>
                  <a:pt x="108274" y="86551"/>
                </a:lnTo>
                <a:lnTo>
                  <a:pt x="86929" y="56880"/>
                </a:lnTo>
                <a:lnTo>
                  <a:pt x="66725" y="43377"/>
                </a:lnTo>
                <a:lnTo>
                  <a:pt x="38074" y="36080"/>
                </a:lnTo>
                <a:lnTo>
                  <a:pt x="0" y="0"/>
                </a:lnTo>
              </a:path>
            </a:pathLst>
          </a:custGeom>
          <a:ln w="5334">
            <a:solidFill>
              <a:srgbClr val="231F20"/>
            </a:solidFill>
          </a:ln>
        </p:spPr>
        <p:txBody>
          <a:bodyPr wrap="square" lIns="0" tIns="0" rIns="0" bIns="0" rtlCol="0"/>
          <a:lstStyle/>
          <a:p>
            <a:endParaRPr/>
          </a:p>
        </p:txBody>
      </p:sp>
      <p:sp>
        <p:nvSpPr>
          <p:cNvPr id="295" name="object 295"/>
          <p:cNvSpPr/>
          <p:nvPr/>
        </p:nvSpPr>
        <p:spPr>
          <a:xfrm>
            <a:off x="3624050" y="2332552"/>
            <a:ext cx="420370" cy="530225"/>
          </a:xfrm>
          <a:custGeom>
            <a:avLst/>
            <a:gdLst/>
            <a:ahLst/>
            <a:cxnLst/>
            <a:rect l="l" t="t" r="r" b="b"/>
            <a:pathLst>
              <a:path w="420370" h="530225">
                <a:moveTo>
                  <a:pt x="284480" y="0"/>
                </a:moveTo>
                <a:lnTo>
                  <a:pt x="230555" y="10921"/>
                </a:lnTo>
                <a:lnTo>
                  <a:pt x="192455" y="47028"/>
                </a:lnTo>
                <a:lnTo>
                  <a:pt x="156206" y="67864"/>
                </a:lnTo>
                <a:lnTo>
                  <a:pt x="123324" y="103920"/>
                </a:lnTo>
                <a:lnTo>
                  <a:pt x="99456" y="138096"/>
                </a:lnTo>
                <a:lnTo>
                  <a:pt x="90246" y="153289"/>
                </a:lnTo>
                <a:lnTo>
                  <a:pt x="75861" y="199672"/>
                </a:lnTo>
                <a:lnTo>
                  <a:pt x="59405" y="244748"/>
                </a:lnTo>
                <a:lnTo>
                  <a:pt x="35809" y="291709"/>
                </a:lnTo>
                <a:lnTo>
                  <a:pt x="0" y="343750"/>
                </a:lnTo>
                <a:lnTo>
                  <a:pt x="104279" y="530225"/>
                </a:lnTo>
                <a:lnTo>
                  <a:pt x="119132" y="501841"/>
                </a:lnTo>
                <a:lnTo>
                  <a:pt x="132856" y="483608"/>
                </a:lnTo>
                <a:lnTo>
                  <a:pt x="153344" y="467629"/>
                </a:lnTo>
                <a:lnTo>
                  <a:pt x="188493" y="446011"/>
                </a:lnTo>
                <a:lnTo>
                  <a:pt x="220381" y="423153"/>
                </a:lnTo>
                <a:lnTo>
                  <a:pt x="240617" y="405928"/>
                </a:lnTo>
                <a:lnTo>
                  <a:pt x="257848" y="385691"/>
                </a:lnTo>
                <a:lnTo>
                  <a:pt x="280720" y="353796"/>
                </a:lnTo>
                <a:lnTo>
                  <a:pt x="306147" y="313751"/>
                </a:lnTo>
                <a:lnTo>
                  <a:pt x="330828" y="277098"/>
                </a:lnTo>
                <a:lnTo>
                  <a:pt x="363034" y="247211"/>
                </a:lnTo>
                <a:lnTo>
                  <a:pt x="411035" y="227469"/>
                </a:lnTo>
                <a:lnTo>
                  <a:pt x="420065" y="225450"/>
                </a:lnTo>
                <a:lnTo>
                  <a:pt x="416052" y="212445"/>
                </a:lnTo>
                <a:lnTo>
                  <a:pt x="417068" y="88912"/>
                </a:lnTo>
                <a:lnTo>
                  <a:pt x="336423" y="18097"/>
                </a:lnTo>
                <a:lnTo>
                  <a:pt x="284480" y="0"/>
                </a:lnTo>
                <a:close/>
              </a:path>
            </a:pathLst>
          </a:custGeom>
          <a:solidFill>
            <a:srgbClr val="FFFFFF"/>
          </a:solidFill>
        </p:spPr>
        <p:txBody>
          <a:bodyPr wrap="square" lIns="0" tIns="0" rIns="0" bIns="0" rtlCol="0"/>
          <a:lstStyle/>
          <a:p>
            <a:endParaRPr/>
          </a:p>
        </p:txBody>
      </p:sp>
      <p:sp>
        <p:nvSpPr>
          <p:cNvPr id="296" name="object 296"/>
          <p:cNvSpPr/>
          <p:nvPr/>
        </p:nvSpPr>
        <p:spPr>
          <a:xfrm>
            <a:off x="3824300" y="2404641"/>
            <a:ext cx="42545" cy="21590"/>
          </a:xfrm>
          <a:custGeom>
            <a:avLst/>
            <a:gdLst/>
            <a:ahLst/>
            <a:cxnLst/>
            <a:rect l="l" t="t" r="r" b="b"/>
            <a:pathLst>
              <a:path w="42545" h="21589">
                <a:moveTo>
                  <a:pt x="0" y="0"/>
                </a:moveTo>
                <a:lnTo>
                  <a:pt x="15280" y="8144"/>
                </a:lnTo>
                <a:lnTo>
                  <a:pt x="24758" y="13052"/>
                </a:lnTo>
                <a:lnTo>
                  <a:pt x="32379" y="16698"/>
                </a:lnTo>
                <a:lnTo>
                  <a:pt x="42087" y="21056"/>
                </a:lnTo>
              </a:path>
            </a:pathLst>
          </a:custGeom>
          <a:ln w="5334">
            <a:solidFill>
              <a:srgbClr val="231F20"/>
            </a:solidFill>
          </a:ln>
        </p:spPr>
        <p:txBody>
          <a:bodyPr wrap="square" lIns="0" tIns="0" rIns="0" bIns="0" rtlCol="0"/>
          <a:lstStyle/>
          <a:p>
            <a:endParaRPr/>
          </a:p>
        </p:txBody>
      </p:sp>
      <p:sp>
        <p:nvSpPr>
          <p:cNvPr id="297" name="object 297"/>
          <p:cNvSpPr/>
          <p:nvPr/>
        </p:nvSpPr>
        <p:spPr>
          <a:xfrm>
            <a:off x="3863724" y="2529085"/>
            <a:ext cx="119908" cy="96329"/>
          </a:xfrm>
          <a:prstGeom prst="rect">
            <a:avLst/>
          </a:prstGeom>
          <a:blipFill>
            <a:blip r:embed="rId9" cstate="print"/>
            <a:stretch>
              <a:fillRect/>
            </a:stretch>
          </a:blipFill>
        </p:spPr>
        <p:txBody>
          <a:bodyPr wrap="square" lIns="0" tIns="0" rIns="0" bIns="0" rtlCol="0"/>
          <a:lstStyle/>
          <a:p>
            <a:endParaRPr/>
          </a:p>
        </p:txBody>
      </p:sp>
      <p:sp>
        <p:nvSpPr>
          <p:cNvPr id="298" name="object 298"/>
          <p:cNvSpPr/>
          <p:nvPr/>
        </p:nvSpPr>
        <p:spPr>
          <a:xfrm>
            <a:off x="3730091" y="2544997"/>
            <a:ext cx="316230" cy="318135"/>
          </a:xfrm>
          <a:custGeom>
            <a:avLst/>
            <a:gdLst/>
            <a:ahLst/>
            <a:cxnLst/>
            <a:rect l="l" t="t" r="r" b="b"/>
            <a:pathLst>
              <a:path w="316229" h="318135">
                <a:moveTo>
                  <a:pt x="0" y="317779"/>
                </a:moveTo>
                <a:lnTo>
                  <a:pt x="14853" y="289395"/>
                </a:lnTo>
                <a:lnTo>
                  <a:pt x="28576" y="271162"/>
                </a:lnTo>
                <a:lnTo>
                  <a:pt x="49065" y="255184"/>
                </a:lnTo>
                <a:lnTo>
                  <a:pt x="84213" y="233565"/>
                </a:lnTo>
                <a:lnTo>
                  <a:pt x="116101" y="210707"/>
                </a:lnTo>
                <a:lnTo>
                  <a:pt x="136337" y="193482"/>
                </a:lnTo>
                <a:lnTo>
                  <a:pt x="153568" y="173245"/>
                </a:lnTo>
                <a:lnTo>
                  <a:pt x="176441" y="141351"/>
                </a:lnTo>
                <a:lnTo>
                  <a:pt x="201867" y="101306"/>
                </a:lnTo>
                <a:lnTo>
                  <a:pt x="226548" y="64652"/>
                </a:lnTo>
                <a:lnTo>
                  <a:pt x="258754" y="34766"/>
                </a:lnTo>
                <a:lnTo>
                  <a:pt x="306755" y="15024"/>
                </a:lnTo>
                <a:lnTo>
                  <a:pt x="315760" y="13004"/>
                </a:lnTo>
                <a:lnTo>
                  <a:pt x="311746" y="0"/>
                </a:lnTo>
              </a:path>
            </a:pathLst>
          </a:custGeom>
          <a:ln w="5334">
            <a:solidFill>
              <a:srgbClr val="231F20"/>
            </a:solidFill>
          </a:ln>
        </p:spPr>
        <p:txBody>
          <a:bodyPr wrap="square" lIns="0" tIns="0" rIns="0" bIns="0" rtlCol="0"/>
          <a:lstStyle/>
          <a:p>
            <a:endParaRPr/>
          </a:p>
        </p:txBody>
      </p:sp>
      <p:sp>
        <p:nvSpPr>
          <p:cNvPr id="299" name="object 299"/>
          <p:cNvSpPr/>
          <p:nvPr/>
        </p:nvSpPr>
        <p:spPr>
          <a:xfrm>
            <a:off x="3536367" y="2343476"/>
            <a:ext cx="320040" cy="436245"/>
          </a:xfrm>
          <a:custGeom>
            <a:avLst/>
            <a:gdLst/>
            <a:ahLst/>
            <a:cxnLst/>
            <a:rect l="l" t="t" r="r" b="b"/>
            <a:pathLst>
              <a:path w="320039" h="436244">
                <a:moveTo>
                  <a:pt x="0" y="436105"/>
                </a:moveTo>
                <a:lnTo>
                  <a:pt x="27124" y="405832"/>
                </a:lnTo>
                <a:lnTo>
                  <a:pt x="72923" y="353093"/>
                </a:lnTo>
                <a:lnTo>
                  <a:pt x="125262" y="280786"/>
                </a:lnTo>
                <a:lnTo>
                  <a:pt x="148850" y="233821"/>
                </a:lnTo>
                <a:lnTo>
                  <a:pt x="165294" y="188744"/>
                </a:lnTo>
                <a:lnTo>
                  <a:pt x="179679" y="142367"/>
                </a:lnTo>
                <a:lnTo>
                  <a:pt x="211737" y="86571"/>
                </a:lnTo>
                <a:lnTo>
                  <a:pt x="233071" y="56903"/>
                </a:lnTo>
                <a:lnTo>
                  <a:pt x="253265" y="43402"/>
                </a:lnTo>
                <a:lnTo>
                  <a:pt x="281901" y="36106"/>
                </a:lnTo>
                <a:lnTo>
                  <a:pt x="320001" y="0"/>
                </a:lnTo>
              </a:path>
            </a:pathLst>
          </a:custGeom>
          <a:ln w="5334">
            <a:solidFill>
              <a:srgbClr val="231F20"/>
            </a:solidFill>
          </a:ln>
        </p:spPr>
        <p:txBody>
          <a:bodyPr wrap="square" lIns="0" tIns="0" rIns="0" bIns="0" rtlCol="0"/>
          <a:lstStyle/>
          <a:p>
            <a:endParaRPr/>
          </a:p>
        </p:txBody>
      </p:sp>
      <p:sp>
        <p:nvSpPr>
          <p:cNvPr id="300" name="object 300"/>
          <p:cNvSpPr/>
          <p:nvPr/>
        </p:nvSpPr>
        <p:spPr>
          <a:xfrm>
            <a:off x="3769533" y="2212439"/>
            <a:ext cx="594995" cy="550545"/>
          </a:xfrm>
          <a:custGeom>
            <a:avLst/>
            <a:gdLst/>
            <a:ahLst/>
            <a:cxnLst/>
            <a:rect l="l" t="t" r="r" b="b"/>
            <a:pathLst>
              <a:path w="594995" h="550544">
                <a:moveTo>
                  <a:pt x="516004" y="335042"/>
                </a:moveTo>
                <a:lnTo>
                  <a:pt x="107265" y="335042"/>
                </a:lnTo>
                <a:lnTo>
                  <a:pt x="122560" y="354233"/>
                </a:lnTo>
                <a:lnTo>
                  <a:pt x="142428" y="397266"/>
                </a:lnTo>
                <a:lnTo>
                  <a:pt x="214588" y="500871"/>
                </a:lnTo>
                <a:lnTo>
                  <a:pt x="257601" y="548070"/>
                </a:lnTo>
                <a:lnTo>
                  <a:pt x="288532" y="550262"/>
                </a:lnTo>
                <a:lnTo>
                  <a:pt x="324444" y="518843"/>
                </a:lnTo>
                <a:lnTo>
                  <a:pt x="324004" y="458458"/>
                </a:lnTo>
                <a:lnTo>
                  <a:pt x="330399" y="429341"/>
                </a:lnTo>
                <a:lnTo>
                  <a:pt x="349517" y="423400"/>
                </a:lnTo>
                <a:lnTo>
                  <a:pt x="437568" y="423400"/>
                </a:lnTo>
                <a:lnTo>
                  <a:pt x="442587" y="419002"/>
                </a:lnTo>
                <a:lnTo>
                  <a:pt x="459598" y="395767"/>
                </a:lnTo>
                <a:lnTo>
                  <a:pt x="471994" y="392682"/>
                </a:lnTo>
                <a:lnTo>
                  <a:pt x="481278" y="392040"/>
                </a:lnTo>
                <a:lnTo>
                  <a:pt x="509865" y="392040"/>
                </a:lnTo>
                <a:lnTo>
                  <a:pt x="516004" y="335042"/>
                </a:lnTo>
                <a:close/>
              </a:path>
              <a:path w="594995" h="550544">
                <a:moveTo>
                  <a:pt x="437568" y="423400"/>
                </a:moveTo>
                <a:lnTo>
                  <a:pt x="349517" y="423400"/>
                </a:lnTo>
                <a:lnTo>
                  <a:pt x="387246" y="432546"/>
                </a:lnTo>
                <a:lnTo>
                  <a:pt x="413194" y="433943"/>
                </a:lnTo>
                <a:lnTo>
                  <a:pt x="429380" y="430578"/>
                </a:lnTo>
                <a:lnTo>
                  <a:pt x="437568" y="423400"/>
                </a:lnTo>
                <a:close/>
              </a:path>
              <a:path w="594995" h="550544">
                <a:moveTo>
                  <a:pt x="509865" y="392040"/>
                </a:moveTo>
                <a:lnTo>
                  <a:pt x="481278" y="392040"/>
                </a:lnTo>
                <a:lnTo>
                  <a:pt x="492089" y="394188"/>
                </a:lnTo>
                <a:lnTo>
                  <a:pt x="509064" y="399475"/>
                </a:lnTo>
                <a:lnTo>
                  <a:pt x="509865" y="392040"/>
                </a:lnTo>
                <a:close/>
              </a:path>
              <a:path w="594995" h="550544">
                <a:moveTo>
                  <a:pt x="365020" y="0"/>
                </a:moveTo>
                <a:lnTo>
                  <a:pt x="360932" y="1127"/>
                </a:lnTo>
                <a:lnTo>
                  <a:pt x="355574" y="9878"/>
                </a:lnTo>
                <a:lnTo>
                  <a:pt x="335743" y="17553"/>
                </a:lnTo>
                <a:lnTo>
                  <a:pt x="285195" y="28436"/>
                </a:lnTo>
                <a:lnTo>
                  <a:pt x="187691" y="46809"/>
                </a:lnTo>
                <a:lnTo>
                  <a:pt x="63284" y="111143"/>
                </a:lnTo>
                <a:lnTo>
                  <a:pt x="5589" y="153189"/>
                </a:lnTo>
                <a:lnTo>
                  <a:pt x="0" y="191490"/>
                </a:lnTo>
                <a:lnTo>
                  <a:pt x="31913" y="244586"/>
                </a:lnTo>
                <a:lnTo>
                  <a:pt x="36425" y="285335"/>
                </a:lnTo>
                <a:lnTo>
                  <a:pt x="40768" y="309975"/>
                </a:lnTo>
                <a:lnTo>
                  <a:pt x="47497" y="328457"/>
                </a:lnTo>
                <a:lnTo>
                  <a:pt x="59167" y="350733"/>
                </a:lnTo>
                <a:lnTo>
                  <a:pt x="88736" y="335329"/>
                </a:lnTo>
                <a:lnTo>
                  <a:pt x="107265" y="335042"/>
                </a:lnTo>
                <a:lnTo>
                  <a:pt x="516004" y="335042"/>
                </a:lnTo>
                <a:lnTo>
                  <a:pt x="519681" y="300902"/>
                </a:lnTo>
                <a:lnTo>
                  <a:pt x="528705" y="247682"/>
                </a:lnTo>
                <a:lnTo>
                  <a:pt x="541072" y="221489"/>
                </a:lnTo>
                <a:lnTo>
                  <a:pt x="561719" y="203997"/>
                </a:lnTo>
                <a:lnTo>
                  <a:pt x="579366" y="188684"/>
                </a:lnTo>
                <a:lnTo>
                  <a:pt x="592676" y="169270"/>
                </a:lnTo>
                <a:lnTo>
                  <a:pt x="594931" y="147152"/>
                </a:lnTo>
                <a:lnTo>
                  <a:pt x="579410" y="123730"/>
                </a:lnTo>
                <a:lnTo>
                  <a:pt x="539396" y="100404"/>
                </a:lnTo>
                <a:lnTo>
                  <a:pt x="468170" y="78572"/>
                </a:lnTo>
                <a:lnTo>
                  <a:pt x="446507" y="68379"/>
                </a:lnTo>
                <a:lnTo>
                  <a:pt x="433021" y="59517"/>
                </a:lnTo>
                <a:lnTo>
                  <a:pt x="422077" y="47066"/>
                </a:lnTo>
                <a:lnTo>
                  <a:pt x="408036" y="26108"/>
                </a:lnTo>
                <a:lnTo>
                  <a:pt x="390860" y="7112"/>
                </a:lnTo>
                <a:lnTo>
                  <a:pt x="375759" y="202"/>
                </a:lnTo>
                <a:lnTo>
                  <a:pt x="365020" y="0"/>
                </a:lnTo>
                <a:close/>
              </a:path>
            </a:pathLst>
          </a:custGeom>
          <a:solidFill>
            <a:srgbClr val="FFFFFF"/>
          </a:solidFill>
        </p:spPr>
        <p:txBody>
          <a:bodyPr wrap="square" lIns="0" tIns="0" rIns="0" bIns="0" rtlCol="0"/>
          <a:lstStyle/>
          <a:p>
            <a:endParaRPr/>
          </a:p>
        </p:txBody>
      </p:sp>
      <p:sp>
        <p:nvSpPr>
          <p:cNvPr id="301" name="object 301"/>
          <p:cNvSpPr/>
          <p:nvPr/>
        </p:nvSpPr>
        <p:spPr>
          <a:xfrm>
            <a:off x="3769533" y="2212439"/>
            <a:ext cx="594995" cy="550545"/>
          </a:xfrm>
          <a:custGeom>
            <a:avLst/>
            <a:gdLst/>
            <a:ahLst/>
            <a:cxnLst/>
            <a:rect l="l" t="t" r="r" b="b"/>
            <a:pathLst>
              <a:path w="594995" h="550544">
                <a:moveTo>
                  <a:pt x="509064" y="399475"/>
                </a:moveTo>
                <a:lnTo>
                  <a:pt x="519681" y="300902"/>
                </a:lnTo>
                <a:lnTo>
                  <a:pt x="528705" y="247682"/>
                </a:lnTo>
                <a:lnTo>
                  <a:pt x="541072" y="221489"/>
                </a:lnTo>
                <a:lnTo>
                  <a:pt x="561719" y="203997"/>
                </a:lnTo>
                <a:lnTo>
                  <a:pt x="579366" y="188684"/>
                </a:lnTo>
                <a:lnTo>
                  <a:pt x="592676" y="169270"/>
                </a:lnTo>
                <a:lnTo>
                  <a:pt x="594931" y="147152"/>
                </a:lnTo>
                <a:lnTo>
                  <a:pt x="579410" y="123730"/>
                </a:lnTo>
                <a:lnTo>
                  <a:pt x="539396" y="100404"/>
                </a:lnTo>
                <a:lnTo>
                  <a:pt x="468170" y="78572"/>
                </a:lnTo>
                <a:lnTo>
                  <a:pt x="446507" y="68379"/>
                </a:lnTo>
                <a:lnTo>
                  <a:pt x="433021" y="59517"/>
                </a:lnTo>
                <a:lnTo>
                  <a:pt x="422077" y="47066"/>
                </a:lnTo>
                <a:lnTo>
                  <a:pt x="408036" y="26108"/>
                </a:lnTo>
                <a:lnTo>
                  <a:pt x="390860" y="7112"/>
                </a:lnTo>
                <a:lnTo>
                  <a:pt x="375759" y="202"/>
                </a:lnTo>
                <a:lnTo>
                  <a:pt x="365020" y="0"/>
                </a:lnTo>
                <a:lnTo>
                  <a:pt x="360932" y="1127"/>
                </a:lnTo>
                <a:lnTo>
                  <a:pt x="355574" y="9878"/>
                </a:lnTo>
                <a:lnTo>
                  <a:pt x="335743" y="17553"/>
                </a:lnTo>
                <a:lnTo>
                  <a:pt x="285195" y="28436"/>
                </a:lnTo>
                <a:lnTo>
                  <a:pt x="187691" y="46809"/>
                </a:lnTo>
                <a:lnTo>
                  <a:pt x="63284" y="111143"/>
                </a:lnTo>
                <a:lnTo>
                  <a:pt x="5589" y="153189"/>
                </a:lnTo>
                <a:lnTo>
                  <a:pt x="0" y="191490"/>
                </a:lnTo>
                <a:lnTo>
                  <a:pt x="31913" y="244586"/>
                </a:lnTo>
                <a:lnTo>
                  <a:pt x="36425" y="285335"/>
                </a:lnTo>
                <a:lnTo>
                  <a:pt x="40768" y="309975"/>
                </a:lnTo>
                <a:lnTo>
                  <a:pt x="47497" y="328457"/>
                </a:lnTo>
                <a:lnTo>
                  <a:pt x="59167" y="350733"/>
                </a:lnTo>
                <a:lnTo>
                  <a:pt x="88736" y="335329"/>
                </a:lnTo>
                <a:lnTo>
                  <a:pt x="107265" y="335042"/>
                </a:lnTo>
                <a:lnTo>
                  <a:pt x="122560" y="354233"/>
                </a:lnTo>
                <a:lnTo>
                  <a:pt x="142428" y="397266"/>
                </a:lnTo>
                <a:lnTo>
                  <a:pt x="214588" y="500871"/>
                </a:lnTo>
                <a:lnTo>
                  <a:pt x="257601" y="548070"/>
                </a:lnTo>
                <a:lnTo>
                  <a:pt x="288532" y="550262"/>
                </a:lnTo>
                <a:lnTo>
                  <a:pt x="324444" y="518843"/>
                </a:lnTo>
                <a:lnTo>
                  <a:pt x="324004" y="458458"/>
                </a:lnTo>
                <a:lnTo>
                  <a:pt x="330399" y="429341"/>
                </a:lnTo>
                <a:lnTo>
                  <a:pt x="349517" y="423400"/>
                </a:lnTo>
                <a:lnTo>
                  <a:pt x="387246" y="432546"/>
                </a:lnTo>
                <a:lnTo>
                  <a:pt x="413194" y="433943"/>
                </a:lnTo>
                <a:lnTo>
                  <a:pt x="429380" y="430578"/>
                </a:lnTo>
                <a:lnTo>
                  <a:pt x="442587" y="419002"/>
                </a:lnTo>
                <a:lnTo>
                  <a:pt x="459598" y="395767"/>
                </a:lnTo>
                <a:lnTo>
                  <a:pt x="471994" y="392682"/>
                </a:lnTo>
                <a:lnTo>
                  <a:pt x="481278" y="392040"/>
                </a:lnTo>
                <a:lnTo>
                  <a:pt x="492089" y="394188"/>
                </a:lnTo>
                <a:lnTo>
                  <a:pt x="509064" y="399475"/>
                </a:lnTo>
                <a:close/>
              </a:path>
            </a:pathLst>
          </a:custGeom>
          <a:ln w="3975">
            <a:solidFill>
              <a:srgbClr val="231F20"/>
            </a:solidFill>
          </a:ln>
        </p:spPr>
        <p:txBody>
          <a:bodyPr wrap="square" lIns="0" tIns="0" rIns="0" bIns="0" rtlCol="0"/>
          <a:lstStyle/>
          <a:p>
            <a:endParaRPr/>
          </a:p>
        </p:txBody>
      </p:sp>
      <p:sp>
        <p:nvSpPr>
          <p:cNvPr id="302" name="object 302"/>
          <p:cNvSpPr/>
          <p:nvPr/>
        </p:nvSpPr>
        <p:spPr>
          <a:xfrm>
            <a:off x="3769533" y="2212439"/>
            <a:ext cx="594931" cy="550262"/>
          </a:xfrm>
          <a:prstGeom prst="rect">
            <a:avLst/>
          </a:prstGeom>
          <a:blipFill>
            <a:blip r:embed="rId10" cstate="print"/>
            <a:stretch>
              <a:fillRect/>
            </a:stretch>
          </a:blipFill>
        </p:spPr>
        <p:txBody>
          <a:bodyPr wrap="square" lIns="0" tIns="0" rIns="0" bIns="0" rtlCol="0"/>
          <a:lstStyle/>
          <a:p>
            <a:endParaRPr/>
          </a:p>
        </p:txBody>
      </p:sp>
      <p:sp>
        <p:nvSpPr>
          <p:cNvPr id="303" name="object 303"/>
          <p:cNvSpPr/>
          <p:nvPr/>
        </p:nvSpPr>
        <p:spPr>
          <a:xfrm>
            <a:off x="3975149" y="2426909"/>
            <a:ext cx="303530" cy="185420"/>
          </a:xfrm>
          <a:custGeom>
            <a:avLst/>
            <a:gdLst/>
            <a:ahLst/>
            <a:cxnLst/>
            <a:rect l="l" t="t" r="r" b="b"/>
            <a:pathLst>
              <a:path w="303529" h="185419">
                <a:moveTo>
                  <a:pt x="0" y="0"/>
                </a:moveTo>
                <a:lnTo>
                  <a:pt x="15530" y="14336"/>
                </a:lnTo>
                <a:lnTo>
                  <a:pt x="42046" y="38507"/>
                </a:lnTo>
                <a:lnTo>
                  <a:pt x="67090" y="61263"/>
                </a:lnTo>
                <a:lnTo>
                  <a:pt x="78206" y="71348"/>
                </a:lnTo>
                <a:lnTo>
                  <a:pt x="125101" y="63643"/>
                </a:lnTo>
                <a:lnTo>
                  <a:pt x="154273" y="73525"/>
                </a:lnTo>
                <a:lnTo>
                  <a:pt x="169214" y="88566"/>
                </a:lnTo>
                <a:lnTo>
                  <a:pt x="173418" y="96342"/>
                </a:lnTo>
                <a:lnTo>
                  <a:pt x="184005" y="116733"/>
                </a:lnTo>
                <a:lnTo>
                  <a:pt x="191868" y="128549"/>
                </a:lnTo>
                <a:lnTo>
                  <a:pt x="200907" y="136307"/>
                </a:lnTo>
                <a:lnTo>
                  <a:pt x="215023" y="144526"/>
                </a:lnTo>
                <a:lnTo>
                  <a:pt x="236865" y="154739"/>
                </a:lnTo>
                <a:lnTo>
                  <a:pt x="262672" y="165173"/>
                </a:lnTo>
                <a:lnTo>
                  <a:pt x="286763" y="175401"/>
                </a:lnTo>
                <a:lnTo>
                  <a:pt x="235316" y="145462"/>
                </a:lnTo>
                <a:lnTo>
                  <a:pt x="201002" y="102400"/>
                </a:lnTo>
                <a:lnTo>
                  <a:pt x="217630" y="77049"/>
                </a:lnTo>
                <a:lnTo>
                  <a:pt x="219292" y="63712"/>
                </a:lnTo>
                <a:lnTo>
                  <a:pt x="202497" y="57990"/>
                </a:lnTo>
                <a:lnTo>
                  <a:pt x="163753" y="55486"/>
                </a:lnTo>
              </a:path>
            </a:pathLst>
          </a:custGeom>
          <a:ln w="3975">
            <a:solidFill>
              <a:srgbClr val="231F20"/>
            </a:solidFill>
          </a:ln>
        </p:spPr>
        <p:txBody>
          <a:bodyPr wrap="square" lIns="0" tIns="0" rIns="0" bIns="0" rtlCol="0"/>
          <a:lstStyle/>
          <a:p>
            <a:endParaRPr/>
          </a:p>
        </p:txBody>
      </p:sp>
      <p:sp>
        <p:nvSpPr>
          <p:cNvPr id="304" name="object 304"/>
          <p:cNvSpPr/>
          <p:nvPr/>
        </p:nvSpPr>
        <p:spPr>
          <a:xfrm>
            <a:off x="3941577" y="2581861"/>
            <a:ext cx="270510" cy="67945"/>
          </a:xfrm>
          <a:custGeom>
            <a:avLst/>
            <a:gdLst/>
            <a:ahLst/>
            <a:cxnLst/>
            <a:rect l="l" t="t" r="r" b="b"/>
            <a:pathLst>
              <a:path w="270510" h="67944">
                <a:moveTo>
                  <a:pt x="0" y="67830"/>
                </a:moveTo>
                <a:lnTo>
                  <a:pt x="133169" y="63934"/>
                </a:lnTo>
                <a:lnTo>
                  <a:pt x="205674" y="55570"/>
                </a:lnTo>
                <a:lnTo>
                  <a:pt x="242821" y="36378"/>
                </a:lnTo>
                <a:lnTo>
                  <a:pt x="269913" y="0"/>
                </a:lnTo>
              </a:path>
            </a:pathLst>
          </a:custGeom>
          <a:ln w="3975">
            <a:solidFill>
              <a:srgbClr val="231F20"/>
            </a:solidFill>
          </a:ln>
        </p:spPr>
        <p:txBody>
          <a:bodyPr wrap="square" lIns="0" tIns="0" rIns="0" bIns="0" rtlCol="0"/>
          <a:lstStyle/>
          <a:p>
            <a:endParaRPr/>
          </a:p>
        </p:txBody>
      </p:sp>
      <p:sp>
        <p:nvSpPr>
          <p:cNvPr id="305" name="object 305"/>
          <p:cNvSpPr/>
          <p:nvPr/>
        </p:nvSpPr>
        <p:spPr>
          <a:xfrm>
            <a:off x="3918213" y="2414334"/>
            <a:ext cx="230504" cy="247650"/>
          </a:xfrm>
          <a:custGeom>
            <a:avLst/>
            <a:gdLst/>
            <a:ahLst/>
            <a:cxnLst/>
            <a:rect l="l" t="t" r="r" b="b"/>
            <a:pathLst>
              <a:path w="230504" h="247650">
                <a:moveTo>
                  <a:pt x="45984" y="247344"/>
                </a:moveTo>
                <a:lnTo>
                  <a:pt x="38522" y="170599"/>
                </a:lnTo>
                <a:lnTo>
                  <a:pt x="31625" y="128731"/>
                </a:lnTo>
                <a:lnTo>
                  <a:pt x="21326" y="107082"/>
                </a:lnTo>
                <a:lnTo>
                  <a:pt x="3655" y="90994"/>
                </a:lnTo>
                <a:lnTo>
                  <a:pt x="0" y="81101"/>
                </a:lnTo>
                <a:lnTo>
                  <a:pt x="1317" y="72709"/>
                </a:lnTo>
                <a:lnTo>
                  <a:pt x="9890" y="61237"/>
                </a:lnTo>
                <a:lnTo>
                  <a:pt x="28001" y="42099"/>
                </a:lnTo>
                <a:lnTo>
                  <a:pt x="45722" y="22658"/>
                </a:lnTo>
                <a:lnTo>
                  <a:pt x="55022" y="11449"/>
                </a:lnTo>
                <a:lnTo>
                  <a:pt x="61029" y="5654"/>
                </a:lnTo>
                <a:lnTo>
                  <a:pt x="68870" y="2450"/>
                </a:lnTo>
                <a:lnTo>
                  <a:pt x="82731" y="0"/>
                </a:lnTo>
                <a:lnTo>
                  <a:pt x="108026" y="4212"/>
                </a:lnTo>
                <a:lnTo>
                  <a:pt x="151696" y="23945"/>
                </a:lnTo>
                <a:lnTo>
                  <a:pt x="220686" y="68058"/>
                </a:lnTo>
                <a:lnTo>
                  <a:pt x="223930" y="87528"/>
                </a:lnTo>
                <a:lnTo>
                  <a:pt x="226020" y="98274"/>
                </a:lnTo>
                <a:lnTo>
                  <a:pt x="227862" y="104130"/>
                </a:lnTo>
                <a:lnTo>
                  <a:pt x="230363" y="108927"/>
                </a:lnTo>
              </a:path>
            </a:pathLst>
          </a:custGeom>
          <a:ln w="3975">
            <a:solidFill>
              <a:srgbClr val="231F20"/>
            </a:solidFill>
          </a:ln>
        </p:spPr>
        <p:txBody>
          <a:bodyPr wrap="square" lIns="0" tIns="0" rIns="0" bIns="0" rtlCol="0"/>
          <a:lstStyle/>
          <a:p>
            <a:endParaRPr/>
          </a:p>
        </p:txBody>
      </p:sp>
      <p:sp>
        <p:nvSpPr>
          <p:cNvPr id="306" name="object 306"/>
          <p:cNvSpPr/>
          <p:nvPr/>
        </p:nvSpPr>
        <p:spPr>
          <a:xfrm>
            <a:off x="4047811" y="2419392"/>
            <a:ext cx="115570" cy="67310"/>
          </a:xfrm>
          <a:custGeom>
            <a:avLst/>
            <a:gdLst/>
            <a:ahLst/>
            <a:cxnLst/>
            <a:rect l="l" t="t" r="r" b="b"/>
            <a:pathLst>
              <a:path w="115570" h="67310">
                <a:moveTo>
                  <a:pt x="115531" y="66830"/>
                </a:moveTo>
                <a:lnTo>
                  <a:pt x="115569" y="55565"/>
                </a:lnTo>
                <a:lnTo>
                  <a:pt x="109766" y="44427"/>
                </a:lnTo>
                <a:lnTo>
                  <a:pt x="85266" y="35188"/>
                </a:lnTo>
                <a:lnTo>
                  <a:pt x="70404" y="28714"/>
                </a:lnTo>
                <a:lnTo>
                  <a:pt x="59154" y="21949"/>
                </a:lnTo>
                <a:lnTo>
                  <a:pt x="45491" y="11839"/>
                </a:lnTo>
                <a:lnTo>
                  <a:pt x="28905" y="2946"/>
                </a:lnTo>
                <a:lnTo>
                  <a:pt x="14320" y="0"/>
                </a:lnTo>
                <a:lnTo>
                  <a:pt x="3948" y="248"/>
                </a:lnTo>
                <a:lnTo>
                  <a:pt x="0" y="942"/>
                </a:lnTo>
              </a:path>
            </a:pathLst>
          </a:custGeom>
          <a:ln w="3975">
            <a:solidFill>
              <a:srgbClr val="231F20"/>
            </a:solidFill>
          </a:ln>
        </p:spPr>
        <p:txBody>
          <a:bodyPr wrap="square" lIns="0" tIns="0" rIns="0" bIns="0" rtlCol="0"/>
          <a:lstStyle/>
          <a:p>
            <a:endParaRPr/>
          </a:p>
        </p:txBody>
      </p:sp>
      <p:sp>
        <p:nvSpPr>
          <p:cNvPr id="307" name="object 307"/>
          <p:cNvSpPr/>
          <p:nvPr/>
        </p:nvSpPr>
        <p:spPr>
          <a:xfrm>
            <a:off x="3828701" y="2395557"/>
            <a:ext cx="237490" cy="167640"/>
          </a:xfrm>
          <a:custGeom>
            <a:avLst/>
            <a:gdLst/>
            <a:ahLst/>
            <a:cxnLst/>
            <a:rect l="l" t="t" r="r" b="b"/>
            <a:pathLst>
              <a:path w="237489" h="167639">
                <a:moveTo>
                  <a:pt x="237070" y="23947"/>
                </a:moveTo>
                <a:lnTo>
                  <a:pt x="201264" y="16367"/>
                </a:lnTo>
                <a:lnTo>
                  <a:pt x="173580" y="11330"/>
                </a:lnTo>
                <a:lnTo>
                  <a:pt x="155721" y="8531"/>
                </a:lnTo>
                <a:lnTo>
                  <a:pt x="149390" y="7666"/>
                </a:lnTo>
                <a:lnTo>
                  <a:pt x="98339" y="0"/>
                </a:lnTo>
                <a:lnTo>
                  <a:pt x="66500" y="1437"/>
                </a:lnTo>
                <a:lnTo>
                  <a:pt x="40533" y="15570"/>
                </a:lnTo>
                <a:lnTo>
                  <a:pt x="7099" y="45995"/>
                </a:lnTo>
                <a:lnTo>
                  <a:pt x="25604" y="65926"/>
                </a:lnTo>
                <a:lnTo>
                  <a:pt x="31034" y="85238"/>
                </a:lnTo>
                <a:lnTo>
                  <a:pt x="22720" y="115332"/>
                </a:lnTo>
                <a:lnTo>
                  <a:pt x="0" y="167610"/>
                </a:lnTo>
              </a:path>
            </a:pathLst>
          </a:custGeom>
          <a:ln w="3975">
            <a:solidFill>
              <a:srgbClr val="231F20"/>
            </a:solidFill>
          </a:ln>
        </p:spPr>
        <p:txBody>
          <a:bodyPr wrap="square" lIns="0" tIns="0" rIns="0" bIns="0" rtlCol="0"/>
          <a:lstStyle/>
          <a:p>
            <a:endParaRPr/>
          </a:p>
        </p:txBody>
      </p:sp>
      <p:sp>
        <p:nvSpPr>
          <p:cNvPr id="308" name="object 308"/>
          <p:cNvSpPr/>
          <p:nvPr/>
        </p:nvSpPr>
        <p:spPr>
          <a:xfrm>
            <a:off x="4169526" y="2447906"/>
            <a:ext cx="47625" cy="51435"/>
          </a:xfrm>
          <a:custGeom>
            <a:avLst/>
            <a:gdLst/>
            <a:ahLst/>
            <a:cxnLst/>
            <a:rect l="l" t="t" r="r" b="b"/>
            <a:pathLst>
              <a:path w="47625" h="51435">
                <a:moveTo>
                  <a:pt x="47282" y="0"/>
                </a:moveTo>
                <a:lnTo>
                  <a:pt x="26433" y="20325"/>
                </a:lnTo>
                <a:lnTo>
                  <a:pt x="14558" y="32446"/>
                </a:lnTo>
                <a:lnTo>
                  <a:pt x="7225" y="41174"/>
                </a:lnTo>
                <a:lnTo>
                  <a:pt x="0" y="51320"/>
                </a:lnTo>
              </a:path>
            </a:pathLst>
          </a:custGeom>
          <a:ln w="3975">
            <a:solidFill>
              <a:srgbClr val="231F20"/>
            </a:solidFill>
          </a:ln>
        </p:spPr>
        <p:txBody>
          <a:bodyPr wrap="square" lIns="0" tIns="0" rIns="0" bIns="0" rtlCol="0"/>
          <a:lstStyle/>
          <a:p>
            <a:endParaRPr/>
          </a:p>
        </p:txBody>
      </p:sp>
      <p:sp>
        <p:nvSpPr>
          <p:cNvPr id="309" name="object 309"/>
          <p:cNvSpPr/>
          <p:nvPr/>
        </p:nvSpPr>
        <p:spPr>
          <a:xfrm>
            <a:off x="4190852" y="2407714"/>
            <a:ext cx="119380" cy="130175"/>
          </a:xfrm>
          <a:custGeom>
            <a:avLst/>
            <a:gdLst/>
            <a:ahLst/>
            <a:cxnLst/>
            <a:rect l="l" t="t" r="r" b="b"/>
            <a:pathLst>
              <a:path w="119379" h="130175">
                <a:moveTo>
                  <a:pt x="49347" y="43764"/>
                </a:moveTo>
                <a:lnTo>
                  <a:pt x="81499" y="25806"/>
                </a:lnTo>
                <a:lnTo>
                  <a:pt x="99490" y="15262"/>
                </a:lnTo>
                <a:lnTo>
                  <a:pt x="109865" y="8027"/>
                </a:lnTo>
                <a:lnTo>
                  <a:pt x="119172" y="0"/>
                </a:lnTo>
                <a:lnTo>
                  <a:pt x="39190" y="28337"/>
                </a:lnTo>
                <a:lnTo>
                  <a:pt x="2481" y="51341"/>
                </a:lnTo>
                <a:lnTo>
                  <a:pt x="0" y="81215"/>
                </a:lnTo>
                <a:lnTo>
                  <a:pt x="22702" y="130162"/>
                </a:lnTo>
              </a:path>
            </a:pathLst>
          </a:custGeom>
          <a:ln w="3975">
            <a:solidFill>
              <a:srgbClr val="231F20"/>
            </a:solidFill>
          </a:ln>
        </p:spPr>
        <p:txBody>
          <a:bodyPr wrap="square" lIns="0" tIns="0" rIns="0" bIns="0" rtlCol="0"/>
          <a:lstStyle/>
          <a:p>
            <a:endParaRPr/>
          </a:p>
        </p:txBody>
      </p:sp>
      <p:sp>
        <p:nvSpPr>
          <p:cNvPr id="310" name="object 310"/>
          <p:cNvSpPr/>
          <p:nvPr/>
        </p:nvSpPr>
        <p:spPr>
          <a:xfrm>
            <a:off x="4189517" y="2399825"/>
            <a:ext cx="106045" cy="95250"/>
          </a:xfrm>
          <a:custGeom>
            <a:avLst/>
            <a:gdLst/>
            <a:ahLst/>
            <a:cxnLst/>
            <a:rect l="l" t="t" r="r" b="b"/>
            <a:pathLst>
              <a:path w="106045" h="95250">
                <a:moveTo>
                  <a:pt x="45250" y="35839"/>
                </a:moveTo>
                <a:lnTo>
                  <a:pt x="67891" y="19656"/>
                </a:lnTo>
                <a:lnTo>
                  <a:pt x="81740" y="10528"/>
                </a:lnTo>
                <a:lnTo>
                  <a:pt x="92470" y="5096"/>
                </a:lnTo>
                <a:lnTo>
                  <a:pt x="105752" y="0"/>
                </a:lnTo>
                <a:lnTo>
                  <a:pt x="45807" y="49643"/>
                </a:lnTo>
                <a:lnTo>
                  <a:pt x="14809" y="76058"/>
                </a:lnTo>
                <a:lnTo>
                  <a:pt x="2845" y="88127"/>
                </a:lnTo>
                <a:lnTo>
                  <a:pt x="0" y="94729"/>
                </a:lnTo>
              </a:path>
            </a:pathLst>
          </a:custGeom>
          <a:ln w="3975">
            <a:solidFill>
              <a:srgbClr val="231F20"/>
            </a:solidFill>
          </a:ln>
        </p:spPr>
        <p:txBody>
          <a:bodyPr wrap="square" lIns="0" tIns="0" rIns="0" bIns="0" rtlCol="0"/>
          <a:lstStyle/>
          <a:p>
            <a:endParaRPr/>
          </a:p>
        </p:txBody>
      </p:sp>
      <p:sp>
        <p:nvSpPr>
          <p:cNvPr id="311" name="object 311"/>
          <p:cNvSpPr/>
          <p:nvPr/>
        </p:nvSpPr>
        <p:spPr>
          <a:xfrm>
            <a:off x="4175460" y="2299616"/>
            <a:ext cx="155575" cy="153670"/>
          </a:xfrm>
          <a:custGeom>
            <a:avLst/>
            <a:gdLst/>
            <a:ahLst/>
            <a:cxnLst/>
            <a:rect l="l" t="t" r="r" b="b"/>
            <a:pathLst>
              <a:path w="155575" h="153669">
                <a:moveTo>
                  <a:pt x="155041" y="66751"/>
                </a:moveTo>
                <a:lnTo>
                  <a:pt x="125691" y="93865"/>
                </a:lnTo>
                <a:lnTo>
                  <a:pt x="111979" y="99499"/>
                </a:lnTo>
                <a:lnTo>
                  <a:pt x="110368" y="80590"/>
                </a:lnTo>
                <a:lnTo>
                  <a:pt x="117322" y="34074"/>
                </a:lnTo>
                <a:lnTo>
                  <a:pt x="115642" y="16846"/>
                </a:lnTo>
                <a:lnTo>
                  <a:pt x="112976" y="7554"/>
                </a:lnTo>
                <a:lnTo>
                  <a:pt x="107428" y="3004"/>
                </a:lnTo>
                <a:lnTo>
                  <a:pt x="97104" y="0"/>
                </a:lnTo>
                <a:lnTo>
                  <a:pt x="63290" y="68799"/>
                </a:lnTo>
                <a:lnTo>
                  <a:pt x="41903" y="107722"/>
                </a:lnTo>
                <a:lnTo>
                  <a:pt x="23841" y="131161"/>
                </a:lnTo>
                <a:lnTo>
                  <a:pt x="0" y="153504"/>
                </a:lnTo>
              </a:path>
            </a:pathLst>
          </a:custGeom>
          <a:ln w="3975">
            <a:solidFill>
              <a:srgbClr val="231F20"/>
            </a:solidFill>
          </a:ln>
        </p:spPr>
        <p:txBody>
          <a:bodyPr wrap="square" lIns="0" tIns="0" rIns="0" bIns="0" rtlCol="0"/>
          <a:lstStyle/>
          <a:p>
            <a:endParaRPr/>
          </a:p>
        </p:txBody>
      </p:sp>
      <p:sp>
        <p:nvSpPr>
          <p:cNvPr id="312" name="object 312"/>
          <p:cNvSpPr/>
          <p:nvPr/>
        </p:nvSpPr>
        <p:spPr>
          <a:xfrm>
            <a:off x="4135759" y="2247521"/>
            <a:ext cx="88265" cy="36195"/>
          </a:xfrm>
          <a:custGeom>
            <a:avLst/>
            <a:gdLst/>
            <a:ahLst/>
            <a:cxnLst/>
            <a:rect l="l" t="t" r="r" b="b"/>
            <a:pathLst>
              <a:path w="88264" h="36194">
                <a:moveTo>
                  <a:pt x="4043" y="0"/>
                </a:moveTo>
                <a:lnTo>
                  <a:pt x="0" y="21234"/>
                </a:lnTo>
                <a:lnTo>
                  <a:pt x="1415" y="31908"/>
                </a:lnTo>
                <a:lnTo>
                  <a:pt x="10777" y="35257"/>
                </a:lnTo>
                <a:lnTo>
                  <a:pt x="30573" y="34518"/>
                </a:lnTo>
                <a:lnTo>
                  <a:pt x="54062" y="33750"/>
                </a:lnTo>
                <a:lnTo>
                  <a:pt x="72145" y="34290"/>
                </a:lnTo>
                <a:lnTo>
                  <a:pt x="83767" y="35257"/>
                </a:lnTo>
                <a:lnTo>
                  <a:pt x="87875" y="35775"/>
                </a:lnTo>
              </a:path>
            </a:pathLst>
          </a:custGeom>
          <a:ln w="3975">
            <a:solidFill>
              <a:srgbClr val="231F20"/>
            </a:solidFill>
          </a:ln>
        </p:spPr>
        <p:txBody>
          <a:bodyPr wrap="square" lIns="0" tIns="0" rIns="0" bIns="0" rtlCol="0"/>
          <a:lstStyle/>
          <a:p>
            <a:endParaRPr/>
          </a:p>
        </p:txBody>
      </p:sp>
      <p:sp>
        <p:nvSpPr>
          <p:cNvPr id="313" name="object 313"/>
          <p:cNvSpPr/>
          <p:nvPr/>
        </p:nvSpPr>
        <p:spPr>
          <a:xfrm>
            <a:off x="4126731" y="2213614"/>
            <a:ext cx="64769" cy="43180"/>
          </a:xfrm>
          <a:custGeom>
            <a:avLst/>
            <a:gdLst/>
            <a:ahLst/>
            <a:cxnLst/>
            <a:rect l="l" t="t" r="r" b="b"/>
            <a:pathLst>
              <a:path w="64770" h="43180">
                <a:moveTo>
                  <a:pt x="7355" y="0"/>
                </a:moveTo>
                <a:lnTo>
                  <a:pt x="0" y="15231"/>
                </a:lnTo>
                <a:lnTo>
                  <a:pt x="3473" y="24742"/>
                </a:lnTo>
                <a:lnTo>
                  <a:pt x="23108" y="32525"/>
                </a:lnTo>
                <a:lnTo>
                  <a:pt x="64238" y="42570"/>
                </a:lnTo>
              </a:path>
            </a:pathLst>
          </a:custGeom>
          <a:ln w="3975">
            <a:solidFill>
              <a:srgbClr val="231F20"/>
            </a:solidFill>
          </a:ln>
        </p:spPr>
        <p:txBody>
          <a:bodyPr wrap="square" lIns="0" tIns="0" rIns="0" bIns="0" rtlCol="0"/>
          <a:lstStyle/>
          <a:p>
            <a:endParaRPr/>
          </a:p>
        </p:txBody>
      </p:sp>
      <p:sp>
        <p:nvSpPr>
          <p:cNvPr id="314" name="object 314"/>
          <p:cNvSpPr/>
          <p:nvPr/>
        </p:nvSpPr>
        <p:spPr>
          <a:xfrm>
            <a:off x="4070113" y="2346871"/>
            <a:ext cx="64769" cy="33020"/>
          </a:xfrm>
          <a:custGeom>
            <a:avLst/>
            <a:gdLst/>
            <a:ahLst/>
            <a:cxnLst/>
            <a:rect l="l" t="t" r="r" b="b"/>
            <a:pathLst>
              <a:path w="64770" h="33019">
                <a:moveTo>
                  <a:pt x="0" y="32412"/>
                </a:moveTo>
                <a:lnTo>
                  <a:pt x="26376" y="10065"/>
                </a:lnTo>
                <a:lnTo>
                  <a:pt x="41892" y="35"/>
                </a:lnTo>
                <a:lnTo>
                  <a:pt x="52601" y="0"/>
                </a:lnTo>
                <a:lnTo>
                  <a:pt x="64554" y="7635"/>
                </a:lnTo>
              </a:path>
            </a:pathLst>
          </a:custGeom>
          <a:ln w="3975">
            <a:solidFill>
              <a:srgbClr val="231F20"/>
            </a:solidFill>
          </a:ln>
        </p:spPr>
        <p:txBody>
          <a:bodyPr wrap="square" lIns="0" tIns="0" rIns="0" bIns="0" rtlCol="0"/>
          <a:lstStyle/>
          <a:p>
            <a:endParaRPr/>
          </a:p>
        </p:txBody>
      </p:sp>
      <p:sp>
        <p:nvSpPr>
          <p:cNvPr id="315" name="object 315"/>
          <p:cNvSpPr/>
          <p:nvPr/>
        </p:nvSpPr>
        <p:spPr>
          <a:xfrm>
            <a:off x="4089225" y="2378758"/>
            <a:ext cx="40005" cy="3810"/>
          </a:xfrm>
          <a:custGeom>
            <a:avLst/>
            <a:gdLst/>
            <a:ahLst/>
            <a:cxnLst/>
            <a:rect l="l" t="t" r="r" b="b"/>
            <a:pathLst>
              <a:path w="40004" h="3810">
                <a:moveTo>
                  <a:pt x="0" y="3074"/>
                </a:moveTo>
                <a:lnTo>
                  <a:pt x="19239" y="714"/>
                </a:lnTo>
                <a:lnTo>
                  <a:pt x="29806" y="0"/>
                </a:lnTo>
                <a:lnTo>
                  <a:pt x="35440" y="997"/>
                </a:lnTo>
                <a:lnTo>
                  <a:pt x="39878" y="3773"/>
                </a:lnTo>
              </a:path>
            </a:pathLst>
          </a:custGeom>
          <a:ln w="3975">
            <a:solidFill>
              <a:srgbClr val="231F20"/>
            </a:solidFill>
          </a:ln>
        </p:spPr>
        <p:txBody>
          <a:bodyPr wrap="square" lIns="0" tIns="0" rIns="0" bIns="0" rtlCol="0"/>
          <a:lstStyle/>
          <a:p>
            <a:endParaRPr/>
          </a:p>
        </p:txBody>
      </p:sp>
      <p:sp>
        <p:nvSpPr>
          <p:cNvPr id="316" name="object 316"/>
          <p:cNvSpPr/>
          <p:nvPr/>
        </p:nvSpPr>
        <p:spPr>
          <a:xfrm>
            <a:off x="3848312" y="2267141"/>
            <a:ext cx="194310" cy="114300"/>
          </a:xfrm>
          <a:custGeom>
            <a:avLst/>
            <a:gdLst/>
            <a:ahLst/>
            <a:cxnLst/>
            <a:rect l="l" t="t" r="r" b="b"/>
            <a:pathLst>
              <a:path w="194310" h="114300">
                <a:moveTo>
                  <a:pt x="194144" y="41902"/>
                </a:moveTo>
                <a:lnTo>
                  <a:pt x="172973" y="4821"/>
                </a:lnTo>
                <a:lnTo>
                  <a:pt x="145692" y="0"/>
                </a:lnTo>
                <a:lnTo>
                  <a:pt x="94102" y="34224"/>
                </a:lnTo>
                <a:lnTo>
                  <a:pt x="0" y="114279"/>
                </a:lnTo>
              </a:path>
            </a:pathLst>
          </a:custGeom>
          <a:ln w="3975">
            <a:solidFill>
              <a:srgbClr val="231F20"/>
            </a:solidFill>
          </a:ln>
        </p:spPr>
        <p:txBody>
          <a:bodyPr wrap="square" lIns="0" tIns="0" rIns="0" bIns="0" rtlCol="0"/>
          <a:lstStyle/>
          <a:p>
            <a:endParaRPr/>
          </a:p>
        </p:txBody>
      </p:sp>
      <p:sp>
        <p:nvSpPr>
          <p:cNvPr id="317" name="object 317"/>
          <p:cNvSpPr/>
          <p:nvPr/>
        </p:nvSpPr>
        <p:spPr>
          <a:xfrm>
            <a:off x="3945943" y="2425114"/>
            <a:ext cx="8890" cy="15875"/>
          </a:xfrm>
          <a:custGeom>
            <a:avLst/>
            <a:gdLst/>
            <a:ahLst/>
            <a:cxnLst/>
            <a:rect l="l" t="t" r="r" b="b"/>
            <a:pathLst>
              <a:path w="8889" h="15875">
                <a:moveTo>
                  <a:pt x="8407" y="15684"/>
                </a:moveTo>
                <a:lnTo>
                  <a:pt x="0" y="13690"/>
                </a:lnTo>
                <a:lnTo>
                  <a:pt x="4838" y="0"/>
                </a:lnTo>
              </a:path>
            </a:pathLst>
          </a:custGeom>
          <a:ln w="3975">
            <a:solidFill>
              <a:srgbClr val="231F20"/>
            </a:solidFill>
          </a:ln>
        </p:spPr>
        <p:txBody>
          <a:bodyPr wrap="square" lIns="0" tIns="0" rIns="0" bIns="0" rtlCol="0"/>
          <a:lstStyle/>
          <a:p>
            <a:endParaRPr/>
          </a:p>
        </p:txBody>
      </p:sp>
      <p:sp>
        <p:nvSpPr>
          <p:cNvPr id="318" name="object 318"/>
          <p:cNvSpPr/>
          <p:nvPr/>
        </p:nvSpPr>
        <p:spPr>
          <a:xfrm>
            <a:off x="3890025" y="2404896"/>
            <a:ext cx="78105" cy="43815"/>
          </a:xfrm>
          <a:custGeom>
            <a:avLst/>
            <a:gdLst/>
            <a:ahLst/>
            <a:cxnLst/>
            <a:rect l="l" t="t" r="r" b="b"/>
            <a:pathLst>
              <a:path w="78104" h="43814">
                <a:moveTo>
                  <a:pt x="77644" y="20561"/>
                </a:moveTo>
                <a:lnTo>
                  <a:pt x="75116" y="12693"/>
                </a:lnTo>
                <a:lnTo>
                  <a:pt x="70710" y="10961"/>
                </a:lnTo>
                <a:lnTo>
                  <a:pt x="61217" y="16166"/>
                </a:lnTo>
                <a:lnTo>
                  <a:pt x="43430" y="29108"/>
                </a:lnTo>
                <a:lnTo>
                  <a:pt x="25620" y="40469"/>
                </a:lnTo>
                <a:lnTo>
                  <a:pt x="16340" y="43275"/>
                </a:lnTo>
                <a:lnTo>
                  <a:pt x="12810" y="41813"/>
                </a:lnTo>
                <a:lnTo>
                  <a:pt x="12252" y="40373"/>
                </a:lnTo>
                <a:lnTo>
                  <a:pt x="2642" y="27462"/>
                </a:lnTo>
                <a:lnTo>
                  <a:pt x="0" y="18953"/>
                </a:lnTo>
                <a:lnTo>
                  <a:pt x="4829" y="11060"/>
                </a:lnTo>
                <a:lnTo>
                  <a:pt x="17637" y="0"/>
                </a:lnTo>
              </a:path>
            </a:pathLst>
          </a:custGeom>
          <a:ln w="3975">
            <a:solidFill>
              <a:srgbClr val="231F20"/>
            </a:solidFill>
          </a:ln>
        </p:spPr>
        <p:txBody>
          <a:bodyPr wrap="square" lIns="0" tIns="0" rIns="0" bIns="0" rtlCol="0"/>
          <a:lstStyle/>
          <a:p>
            <a:endParaRPr/>
          </a:p>
        </p:txBody>
      </p:sp>
      <p:sp>
        <p:nvSpPr>
          <p:cNvPr id="319" name="object 319"/>
          <p:cNvSpPr/>
          <p:nvPr/>
        </p:nvSpPr>
        <p:spPr>
          <a:xfrm>
            <a:off x="3849159" y="2404895"/>
            <a:ext cx="59055" cy="88265"/>
          </a:xfrm>
          <a:custGeom>
            <a:avLst/>
            <a:gdLst/>
            <a:ahLst/>
            <a:cxnLst/>
            <a:rect l="l" t="t" r="r" b="b"/>
            <a:pathLst>
              <a:path w="59054" h="88264">
                <a:moveTo>
                  <a:pt x="58508" y="0"/>
                </a:moveTo>
                <a:lnTo>
                  <a:pt x="41908" y="17466"/>
                </a:lnTo>
                <a:lnTo>
                  <a:pt x="28025" y="36242"/>
                </a:lnTo>
                <a:lnTo>
                  <a:pt x="14757" y="58843"/>
                </a:lnTo>
                <a:lnTo>
                  <a:pt x="0" y="87782"/>
                </a:lnTo>
              </a:path>
            </a:pathLst>
          </a:custGeom>
          <a:ln w="3975">
            <a:solidFill>
              <a:srgbClr val="231F20"/>
            </a:solidFill>
          </a:ln>
        </p:spPr>
        <p:txBody>
          <a:bodyPr wrap="square" lIns="0" tIns="0" rIns="0" bIns="0" rtlCol="0"/>
          <a:lstStyle/>
          <a:p>
            <a:endParaRPr/>
          </a:p>
        </p:txBody>
      </p:sp>
      <p:sp>
        <p:nvSpPr>
          <p:cNvPr id="320" name="object 320"/>
          <p:cNvSpPr/>
          <p:nvPr/>
        </p:nvSpPr>
        <p:spPr>
          <a:xfrm>
            <a:off x="3933449" y="2398865"/>
            <a:ext cx="45085" cy="35560"/>
          </a:xfrm>
          <a:custGeom>
            <a:avLst/>
            <a:gdLst/>
            <a:ahLst/>
            <a:cxnLst/>
            <a:rect l="l" t="t" r="r" b="b"/>
            <a:pathLst>
              <a:path w="45085" h="35560">
                <a:moveTo>
                  <a:pt x="44640" y="4355"/>
                </a:moveTo>
                <a:lnTo>
                  <a:pt x="31148" y="0"/>
                </a:lnTo>
                <a:lnTo>
                  <a:pt x="22001" y="1754"/>
                </a:lnTo>
                <a:lnTo>
                  <a:pt x="13013" y="12506"/>
                </a:lnTo>
                <a:lnTo>
                  <a:pt x="0" y="35140"/>
                </a:lnTo>
              </a:path>
            </a:pathLst>
          </a:custGeom>
          <a:ln w="3975">
            <a:solidFill>
              <a:srgbClr val="231F20"/>
            </a:solidFill>
          </a:ln>
        </p:spPr>
        <p:txBody>
          <a:bodyPr wrap="square" lIns="0" tIns="0" rIns="0" bIns="0" rtlCol="0"/>
          <a:lstStyle/>
          <a:p>
            <a:endParaRPr/>
          </a:p>
        </p:txBody>
      </p:sp>
      <p:sp>
        <p:nvSpPr>
          <p:cNvPr id="321" name="object 321"/>
          <p:cNvSpPr/>
          <p:nvPr/>
        </p:nvSpPr>
        <p:spPr>
          <a:xfrm>
            <a:off x="3900778" y="2529440"/>
            <a:ext cx="18415" cy="91440"/>
          </a:xfrm>
          <a:custGeom>
            <a:avLst/>
            <a:gdLst/>
            <a:ahLst/>
            <a:cxnLst/>
            <a:rect l="l" t="t" r="r" b="b"/>
            <a:pathLst>
              <a:path w="18414" h="91439">
                <a:moveTo>
                  <a:pt x="18300" y="90982"/>
                </a:moveTo>
                <a:lnTo>
                  <a:pt x="7145" y="45841"/>
                </a:lnTo>
                <a:lnTo>
                  <a:pt x="1595" y="21316"/>
                </a:lnTo>
                <a:lnTo>
                  <a:pt x="0" y="8879"/>
                </a:lnTo>
                <a:lnTo>
                  <a:pt x="711" y="0"/>
                </a:lnTo>
              </a:path>
            </a:pathLst>
          </a:custGeom>
          <a:ln w="3975">
            <a:solidFill>
              <a:srgbClr val="231F20"/>
            </a:solidFill>
          </a:ln>
        </p:spPr>
        <p:txBody>
          <a:bodyPr wrap="square" lIns="0" tIns="0" rIns="0" bIns="0" rtlCol="0"/>
          <a:lstStyle/>
          <a:p>
            <a:endParaRPr/>
          </a:p>
        </p:txBody>
      </p:sp>
      <p:sp>
        <p:nvSpPr>
          <p:cNvPr id="322" name="object 322"/>
          <p:cNvSpPr/>
          <p:nvPr/>
        </p:nvSpPr>
        <p:spPr>
          <a:xfrm>
            <a:off x="3847368" y="2504414"/>
            <a:ext cx="83820" cy="61594"/>
          </a:xfrm>
          <a:custGeom>
            <a:avLst/>
            <a:gdLst/>
            <a:ahLst/>
            <a:cxnLst/>
            <a:rect l="l" t="t" r="r" b="b"/>
            <a:pathLst>
              <a:path w="83820" h="61594">
                <a:moveTo>
                  <a:pt x="0" y="54021"/>
                </a:moveTo>
                <a:lnTo>
                  <a:pt x="35631" y="14151"/>
                </a:lnTo>
                <a:lnTo>
                  <a:pt x="55876" y="0"/>
                </a:lnTo>
                <a:lnTo>
                  <a:pt x="68269" y="10792"/>
                </a:lnTo>
                <a:lnTo>
                  <a:pt x="80340" y="45753"/>
                </a:lnTo>
                <a:lnTo>
                  <a:pt x="83624" y="56829"/>
                </a:lnTo>
                <a:lnTo>
                  <a:pt x="82327" y="61498"/>
                </a:lnTo>
                <a:lnTo>
                  <a:pt x="74296" y="60637"/>
                </a:lnTo>
                <a:lnTo>
                  <a:pt x="57378" y="55125"/>
                </a:lnTo>
              </a:path>
            </a:pathLst>
          </a:custGeom>
          <a:ln w="3975">
            <a:solidFill>
              <a:srgbClr val="231F20"/>
            </a:solidFill>
          </a:ln>
        </p:spPr>
        <p:txBody>
          <a:bodyPr wrap="square" lIns="0" tIns="0" rIns="0" bIns="0" rtlCol="0"/>
          <a:lstStyle/>
          <a:p>
            <a:endParaRPr/>
          </a:p>
        </p:txBody>
      </p:sp>
      <p:sp>
        <p:nvSpPr>
          <p:cNvPr id="323" name="object 323"/>
          <p:cNvSpPr/>
          <p:nvPr/>
        </p:nvSpPr>
        <p:spPr>
          <a:xfrm>
            <a:off x="4150254" y="2486633"/>
            <a:ext cx="20320" cy="24130"/>
          </a:xfrm>
          <a:custGeom>
            <a:avLst/>
            <a:gdLst/>
            <a:ahLst/>
            <a:cxnLst/>
            <a:rect l="l" t="t" r="r" b="b"/>
            <a:pathLst>
              <a:path w="20320" h="24130">
                <a:moveTo>
                  <a:pt x="20269" y="22763"/>
                </a:moveTo>
                <a:lnTo>
                  <a:pt x="8901" y="23513"/>
                </a:lnTo>
                <a:lnTo>
                  <a:pt x="3000" y="22383"/>
                </a:lnTo>
                <a:lnTo>
                  <a:pt x="666" y="18132"/>
                </a:lnTo>
                <a:lnTo>
                  <a:pt x="0" y="9517"/>
                </a:lnTo>
                <a:lnTo>
                  <a:pt x="2248" y="1988"/>
                </a:lnTo>
                <a:lnTo>
                  <a:pt x="7777" y="0"/>
                </a:lnTo>
                <a:lnTo>
                  <a:pt x="13417" y="814"/>
                </a:lnTo>
                <a:lnTo>
                  <a:pt x="16002" y="1693"/>
                </a:lnTo>
              </a:path>
            </a:pathLst>
          </a:custGeom>
          <a:ln w="3975">
            <a:solidFill>
              <a:srgbClr val="231F20"/>
            </a:solidFill>
          </a:ln>
        </p:spPr>
        <p:txBody>
          <a:bodyPr wrap="square" lIns="0" tIns="0" rIns="0" bIns="0" rtlCol="0"/>
          <a:lstStyle/>
          <a:p>
            <a:endParaRPr/>
          </a:p>
        </p:txBody>
      </p:sp>
      <p:sp>
        <p:nvSpPr>
          <p:cNvPr id="324" name="object 324"/>
          <p:cNvSpPr/>
          <p:nvPr/>
        </p:nvSpPr>
        <p:spPr>
          <a:xfrm>
            <a:off x="4160136" y="2494991"/>
            <a:ext cx="8890" cy="13970"/>
          </a:xfrm>
          <a:custGeom>
            <a:avLst/>
            <a:gdLst/>
            <a:ahLst/>
            <a:cxnLst/>
            <a:rect l="l" t="t" r="r" b="b"/>
            <a:pathLst>
              <a:path w="8889" h="13969">
                <a:moveTo>
                  <a:pt x="8724" y="0"/>
                </a:moveTo>
                <a:lnTo>
                  <a:pt x="63" y="6413"/>
                </a:lnTo>
                <a:lnTo>
                  <a:pt x="0" y="13855"/>
                </a:lnTo>
              </a:path>
            </a:pathLst>
          </a:custGeom>
          <a:ln w="3975">
            <a:solidFill>
              <a:srgbClr val="231F20"/>
            </a:solidFill>
          </a:ln>
        </p:spPr>
        <p:txBody>
          <a:bodyPr wrap="square" lIns="0" tIns="0" rIns="0" bIns="0" rtlCol="0"/>
          <a:lstStyle/>
          <a:p>
            <a:endParaRPr/>
          </a:p>
        </p:txBody>
      </p:sp>
      <p:sp>
        <p:nvSpPr>
          <p:cNvPr id="325" name="object 325"/>
          <p:cNvSpPr/>
          <p:nvPr/>
        </p:nvSpPr>
        <p:spPr>
          <a:xfrm>
            <a:off x="4176135" y="2533923"/>
            <a:ext cx="9525" cy="34925"/>
          </a:xfrm>
          <a:custGeom>
            <a:avLst/>
            <a:gdLst/>
            <a:ahLst/>
            <a:cxnLst/>
            <a:rect l="l" t="t" r="r" b="b"/>
            <a:pathLst>
              <a:path w="9525" h="34925">
                <a:moveTo>
                  <a:pt x="3354" y="0"/>
                </a:moveTo>
                <a:lnTo>
                  <a:pt x="357" y="7744"/>
                </a:lnTo>
                <a:lnTo>
                  <a:pt x="0" y="13950"/>
                </a:lnTo>
                <a:lnTo>
                  <a:pt x="2859" y="21881"/>
                </a:lnTo>
                <a:lnTo>
                  <a:pt x="9513" y="34798"/>
                </a:lnTo>
              </a:path>
            </a:pathLst>
          </a:custGeom>
          <a:ln w="3975">
            <a:solidFill>
              <a:srgbClr val="231F20"/>
            </a:solidFill>
          </a:ln>
        </p:spPr>
        <p:txBody>
          <a:bodyPr wrap="square" lIns="0" tIns="0" rIns="0" bIns="0" rtlCol="0"/>
          <a:lstStyle/>
          <a:p>
            <a:endParaRPr/>
          </a:p>
        </p:txBody>
      </p:sp>
      <p:sp>
        <p:nvSpPr>
          <p:cNvPr id="326" name="object 326"/>
          <p:cNvSpPr/>
          <p:nvPr/>
        </p:nvSpPr>
        <p:spPr>
          <a:xfrm>
            <a:off x="4167483" y="2538670"/>
            <a:ext cx="12065" cy="21590"/>
          </a:xfrm>
          <a:custGeom>
            <a:avLst/>
            <a:gdLst/>
            <a:ahLst/>
            <a:cxnLst/>
            <a:rect l="l" t="t" r="r" b="b"/>
            <a:pathLst>
              <a:path w="12064" h="21589">
                <a:moveTo>
                  <a:pt x="11436" y="21502"/>
                </a:moveTo>
                <a:lnTo>
                  <a:pt x="2839" y="7078"/>
                </a:lnTo>
                <a:lnTo>
                  <a:pt x="0" y="455"/>
                </a:lnTo>
                <a:lnTo>
                  <a:pt x="2942" y="0"/>
                </a:lnTo>
                <a:lnTo>
                  <a:pt x="11690" y="4078"/>
                </a:lnTo>
              </a:path>
            </a:pathLst>
          </a:custGeom>
          <a:ln w="3975">
            <a:solidFill>
              <a:srgbClr val="231F20"/>
            </a:solidFill>
          </a:ln>
        </p:spPr>
        <p:txBody>
          <a:bodyPr wrap="square" lIns="0" tIns="0" rIns="0" bIns="0" rtlCol="0"/>
          <a:lstStyle/>
          <a:p>
            <a:endParaRPr/>
          </a:p>
        </p:txBody>
      </p:sp>
      <p:sp>
        <p:nvSpPr>
          <p:cNvPr id="327" name="object 327"/>
          <p:cNvSpPr/>
          <p:nvPr/>
        </p:nvSpPr>
        <p:spPr>
          <a:xfrm>
            <a:off x="4148570" y="2523256"/>
            <a:ext cx="29209" cy="6350"/>
          </a:xfrm>
          <a:custGeom>
            <a:avLst/>
            <a:gdLst/>
            <a:ahLst/>
            <a:cxnLst/>
            <a:rect l="l" t="t" r="r" b="b"/>
            <a:pathLst>
              <a:path w="29210" h="6350">
                <a:moveTo>
                  <a:pt x="29171" y="5588"/>
                </a:moveTo>
                <a:lnTo>
                  <a:pt x="22945" y="5923"/>
                </a:lnTo>
                <a:lnTo>
                  <a:pt x="17691" y="5094"/>
                </a:lnTo>
                <a:lnTo>
                  <a:pt x="10883" y="3114"/>
                </a:lnTo>
                <a:lnTo>
                  <a:pt x="0" y="0"/>
                </a:lnTo>
              </a:path>
            </a:pathLst>
          </a:custGeom>
          <a:ln w="3975">
            <a:solidFill>
              <a:srgbClr val="231F20"/>
            </a:solidFill>
          </a:ln>
        </p:spPr>
        <p:txBody>
          <a:bodyPr wrap="square" lIns="0" tIns="0" rIns="0" bIns="0" rtlCol="0"/>
          <a:lstStyle/>
          <a:p>
            <a:endParaRPr/>
          </a:p>
        </p:txBody>
      </p:sp>
      <p:sp>
        <p:nvSpPr>
          <p:cNvPr id="328" name="object 328"/>
          <p:cNvSpPr/>
          <p:nvPr/>
        </p:nvSpPr>
        <p:spPr>
          <a:xfrm>
            <a:off x="4092201" y="2446706"/>
            <a:ext cx="59055" cy="24130"/>
          </a:xfrm>
          <a:custGeom>
            <a:avLst/>
            <a:gdLst/>
            <a:ahLst/>
            <a:cxnLst/>
            <a:rect l="l" t="t" r="r" b="b"/>
            <a:pathLst>
              <a:path w="59054" h="24130">
                <a:moveTo>
                  <a:pt x="58800" y="16840"/>
                </a:moveTo>
                <a:lnTo>
                  <a:pt x="45137" y="23385"/>
                </a:lnTo>
                <a:lnTo>
                  <a:pt x="34458" y="23812"/>
                </a:lnTo>
                <a:lnTo>
                  <a:pt x="21249" y="16543"/>
                </a:lnTo>
                <a:lnTo>
                  <a:pt x="0" y="0"/>
                </a:lnTo>
              </a:path>
            </a:pathLst>
          </a:custGeom>
          <a:ln w="3975">
            <a:solidFill>
              <a:srgbClr val="231F20"/>
            </a:solidFill>
          </a:ln>
        </p:spPr>
        <p:txBody>
          <a:bodyPr wrap="square" lIns="0" tIns="0" rIns="0" bIns="0" rtlCol="0"/>
          <a:lstStyle/>
          <a:p>
            <a:endParaRPr/>
          </a:p>
        </p:txBody>
      </p:sp>
      <p:sp>
        <p:nvSpPr>
          <p:cNvPr id="329" name="object 329"/>
          <p:cNvSpPr/>
          <p:nvPr/>
        </p:nvSpPr>
        <p:spPr>
          <a:xfrm>
            <a:off x="4153002" y="2470434"/>
            <a:ext cx="6985" cy="15875"/>
          </a:xfrm>
          <a:custGeom>
            <a:avLst/>
            <a:gdLst/>
            <a:ahLst/>
            <a:cxnLst/>
            <a:rect l="l" t="t" r="r" b="b"/>
            <a:pathLst>
              <a:path w="6985" h="15875">
                <a:moveTo>
                  <a:pt x="6743" y="0"/>
                </a:moveTo>
                <a:lnTo>
                  <a:pt x="3835" y="5956"/>
                </a:lnTo>
                <a:lnTo>
                  <a:pt x="2654" y="8902"/>
                </a:lnTo>
                <a:lnTo>
                  <a:pt x="0" y="15760"/>
                </a:lnTo>
              </a:path>
            </a:pathLst>
          </a:custGeom>
          <a:ln w="3975">
            <a:solidFill>
              <a:srgbClr val="231F20"/>
            </a:solidFill>
          </a:ln>
        </p:spPr>
        <p:txBody>
          <a:bodyPr wrap="square" lIns="0" tIns="0" rIns="0" bIns="0" rtlCol="0"/>
          <a:lstStyle/>
          <a:p>
            <a:endParaRPr/>
          </a:p>
        </p:txBody>
      </p:sp>
      <p:sp>
        <p:nvSpPr>
          <p:cNvPr id="330" name="object 330"/>
          <p:cNvSpPr/>
          <p:nvPr/>
        </p:nvSpPr>
        <p:spPr>
          <a:xfrm>
            <a:off x="3848455" y="2484270"/>
            <a:ext cx="74930" cy="33655"/>
          </a:xfrm>
          <a:custGeom>
            <a:avLst/>
            <a:gdLst/>
            <a:ahLst/>
            <a:cxnLst/>
            <a:rect l="l" t="t" r="r" b="b"/>
            <a:pathLst>
              <a:path w="74929" h="33655">
                <a:moveTo>
                  <a:pt x="74777" y="0"/>
                </a:moveTo>
                <a:lnTo>
                  <a:pt x="67831" y="10949"/>
                </a:lnTo>
                <a:lnTo>
                  <a:pt x="52223" y="19408"/>
                </a:lnTo>
                <a:lnTo>
                  <a:pt x="29198" y="26424"/>
                </a:lnTo>
                <a:lnTo>
                  <a:pt x="0" y="33045"/>
                </a:lnTo>
              </a:path>
            </a:pathLst>
          </a:custGeom>
          <a:ln w="3975">
            <a:solidFill>
              <a:srgbClr val="231F20"/>
            </a:solidFill>
          </a:ln>
        </p:spPr>
        <p:txBody>
          <a:bodyPr wrap="square" lIns="0" tIns="0" rIns="0" bIns="0" rtlCol="0"/>
          <a:lstStyle/>
          <a:p>
            <a:endParaRPr/>
          </a:p>
        </p:txBody>
      </p:sp>
      <p:sp>
        <p:nvSpPr>
          <p:cNvPr id="331" name="object 331"/>
          <p:cNvSpPr/>
          <p:nvPr/>
        </p:nvSpPr>
        <p:spPr>
          <a:xfrm>
            <a:off x="3698021" y="2414625"/>
            <a:ext cx="232410" cy="186690"/>
          </a:xfrm>
          <a:custGeom>
            <a:avLst/>
            <a:gdLst/>
            <a:ahLst/>
            <a:cxnLst/>
            <a:rect l="l" t="t" r="r" b="b"/>
            <a:pathLst>
              <a:path w="232410" h="186689">
                <a:moveTo>
                  <a:pt x="209499" y="0"/>
                </a:moveTo>
                <a:lnTo>
                  <a:pt x="199174" y="5173"/>
                </a:lnTo>
                <a:lnTo>
                  <a:pt x="186205" y="16554"/>
                </a:lnTo>
                <a:lnTo>
                  <a:pt x="175110" y="27935"/>
                </a:lnTo>
                <a:lnTo>
                  <a:pt x="170408" y="33108"/>
                </a:lnTo>
                <a:lnTo>
                  <a:pt x="149643" y="42310"/>
                </a:lnTo>
                <a:lnTo>
                  <a:pt x="135828" y="50282"/>
                </a:lnTo>
                <a:lnTo>
                  <a:pt x="122758" y="61441"/>
                </a:lnTo>
                <a:lnTo>
                  <a:pt x="104228" y="80200"/>
                </a:lnTo>
                <a:lnTo>
                  <a:pt x="83143" y="98283"/>
                </a:lnTo>
                <a:lnTo>
                  <a:pt x="67032" y="106776"/>
                </a:lnTo>
                <a:lnTo>
                  <a:pt x="56742" y="109252"/>
                </a:lnTo>
                <a:lnTo>
                  <a:pt x="53124" y="109283"/>
                </a:lnTo>
                <a:lnTo>
                  <a:pt x="38006" y="117573"/>
                </a:lnTo>
                <a:lnTo>
                  <a:pt x="27433" y="125456"/>
                </a:lnTo>
                <a:lnTo>
                  <a:pt x="16424" y="137540"/>
                </a:lnTo>
                <a:lnTo>
                  <a:pt x="0" y="158432"/>
                </a:lnTo>
                <a:lnTo>
                  <a:pt x="96189" y="186486"/>
                </a:lnTo>
                <a:lnTo>
                  <a:pt x="109803" y="178325"/>
                </a:lnTo>
                <a:lnTo>
                  <a:pt x="118519" y="169964"/>
                </a:lnTo>
                <a:lnTo>
                  <a:pt x="126097" y="156325"/>
                </a:lnTo>
                <a:lnTo>
                  <a:pt x="136296" y="132333"/>
                </a:lnTo>
                <a:lnTo>
                  <a:pt x="181155" y="115354"/>
                </a:lnTo>
                <a:lnTo>
                  <a:pt x="205613" y="101655"/>
                </a:lnTo>
                <a:lnTo>
                  <a:pt x="218220" y="84001"/>
                </a:lnTo>
                <a:lnTo>
                  <a:pt x="227533" y="55156"/>
                </a:lnTo>
                <a:lnTo>
                  <a:pt x="232044" y="25819"/>
                </a:lnTo>
                <a:lnTo>
                  <a:pt x="227536" y="9161"/>
                </a:lnTo>
                <a:lnTo>
                  <a:pt x="218517" y="1711"/>
                </a:lnTo>
                <a:lnTo>
                  <a:pt x="209499" y="0"/>
                </a:lnTo>
                <a:close/>
              </a:path>
            </a:pathLst>
          </a:custGeom>
          <a:solidFill>
            <a:srgbClr val="FFFFFF"/>
          </a:solidFill>
        </p:spPr>
        <p:txBody>
          <a:bodyPr wrap="square" lIns="0" tIns="0" rIns="0" bIns="0" rtlCol="0"/>
          <a:lstStyle/>
          <a:p>
            <a:endParaRPr/>
          </a:p>
        </p:txBody>
      </p:sp>
      <p:sp>
        <p:nvSpPr>
          <p:cNvPr id="332" name="object 332"/>
          <p:cNvSpPr/>
          <p:nvPr/>
        </p:nvSpPr>
        <p:spPr>
          <a:xfrm>
            <a:off x="3554920" y="2427027"/>
            <a:ext cx="306705" cy="457834"/>
          </a:xfrm>
          <a:custGeom>
            <a:avLst/>
            <a:gdLst/>
            <a:ahLst/>
            <a:cxnLst/>
            <a:rect l="l" t="t" r="r" b="b"/>
            <a:pathLst>
              <a:path w="306704" h="457835">
                <a:moveTo>
                  <a:pt x="205854" y="0"/>
                </a:moveTo>
                <a:lnTo>
                  <a:pt x="165874" y="67805"/>
                </a:lnTo>
                <a:lnTo>
                  <a:pt x="165179" y="82923"/>
                </a:lnTo>
                <a:lnTo>
                  <a:pt x="161740" y="96548"/>
                </a:lnTo>
                <a:lnTo>
                  <a:pt x="152673" y="116407"/>
                </a:lnTo>
                <a:lnTo>
                  <a:pt x="135089" y="150228"/>
                </a:lnTo>
                <a:lnTo>
                  <a:pt x="116348" y="209483"/>
                </a:lnTo>
                <a:lnTo>
                  <a:pt x="96029" y="249221"/>
                </a:lnTo>
                <a:lnTo>
                  <a:pt x="61468" y="287431"/>
                </a:lnTo>
                <a:lnTo>
                  <a:pt x="0" y="342099"/>
                </a:lnTo>
                <a:lnTo>
                  <a:pt x="146227" y="457796"/>
                </a:lnTo>
                <a:lnTo>
                  <a:pt x="216865" y="376885"/>
                </a:lnTo>
                <a:lnTo>
                  <a:pt x="237682" y="358128"/>
                </a:lnTo>
                <a:lnTo>
                  <a:pt x="249623" y="344417"/>
                </a:lnTo>
                <a:lnTo>
                  <a:pt x="257189" y="329039"/>
                </a:lnTo>
                <a:lnTo>
                  <a:pt x="264883" y="305282"/>
                </a:lnTo>
                <a:lnTo>
                  <a:pt x="295101" y="244237"/>
                </a:lnTo>
                <a:lnTo>
                  <a:pt x="306508" y="204347"/>
                </a:lnTo>
                <a:lnTo>
                  <a:pt x="300302" y="168027"/>
                </a:lnTo>
                <a:lnTo>
                  <a:pt x="277685" y="117690"/>
                </a:lnTo>
                <a:lnTo>
                  <a:pt x="248069" y="76606"/>
                </a:lnTo>
                <a:lnTo>
                  <a:pt x="252224" y="48656"/>
                </a:lnTo>
                <a:lnTo>
                  <a:pt x="249212" y="31359"/>
                </a:lnTo>
                <a:lnTo>
                  <a:pt x="235074" y="17534"/>
                </a:lnTo>
                <a:lnTo>
                  <a:pt x="205854" y="0"/>
                </a:lnTo>
                <a:close/>
              </a:path>
            </a:pathLst>
          </a:custGeom>
          <a:solidFill>
            <a:srgbClr val="FFFFFF"/>
          </a:solidFill>
        </p:spPr>
        <p:txBody>
          <a:bodyPr wrap="square" lIns="0" tIns="0" rIns="0" bIns="0" rtlCol="0"/>
          <a:lstStyle/>
          <a:p>
            <a:endParaRPr/>
          </a:p>
        </p:txBody>
      </p:sp>
      <p:sp>
        <p:nvSpPr>
          <p:cNvPr id="333" name="object 333"/>
          <p:cNvSpPr/>
          <p:nvPr/>
        </p:nvSpPr>
        <p:spPr>
          <a:xfrm>
            <a:off x="3695354" y="2411958"/>
            <a:ext cx="237378" cy="337176"/>
          </a:xfrm>
          <a:prstGeom prst="rect">
            <a:avLst/>
          </a:prstGeom>
          <a:blipFill>
            <a:blip r:embed="rId11" cstate="print"/>
            <a:stretch>
              <a:fillRect/>
            </a:stretch>
          </a:blipFill>
        </p:spPr>
        <p:txBody>
          <a:bodyPr wrap="square" lIns="0" tIns="0" rIns="0" bIns="0" rtlCol="0"/>
          <a:lstStyle/>
          <a:p>
            <a:endParaRPr/>
          </a:p>
        </p:txBody>
      </p:sp>
      <p:sp>
        <p:nvSpPr>
          <p:cNvPr id="334" name="object 334"/>
          <p:cNvSpPr/>
          <p:nvPr/>
        </p:nvSpPr>
        <p:spPr>
          <a:xfrm>
            <a:off x="4098244" y="2308394"/>
            <a:ext cx="232069" cy="186474"/>
          </a:xfrm>
          <a:prstGeom prst="rect">
            <a:avLst/>
          </a:prstGeom>
          <a:blipFill>
            <a:blip r:embed="rId12" cstate="print"/>
            <a:stretch>
              <a:fillRect/>
            </a:stretch>
          </a:blipFill>
        </p:spPr>
        <p:txBody>
          <a:bodyPr wrap="square" lIns="0" tIns="0" rIns="0" bIns="0" rtlCol="0"/>
          <a:lstStyle/>
          <a:p>
            <a:endParaRPr/>
          </a:p>
        </p:txBody>
      </p:sp>
      <p:sp>
        <p:nvSpPr>
          <p:cNvPr id="335" name="object 335"/>
          <p:cNvSpPr/>
          <p:nvPr/>
        </p:nvSpPr>
        <p:spPr>
          <a:xfrm>
            <a:off x="4166903" y="2385700"/>
            <a:ext cx="306705" cy="393065"/>
          </a:xfrm>
          <a:custGeom>
            <a:avLst/>
            <a:gdLst/>
            <a:ahLst/>
            <a:cxnLst/>
            <a:rect l="l" t="t" r="r" b="b"/>
            <a:pathLst>
              <a:path w="306704" h="393064">
                <a:moveTo>
                  <a:pt x="61788" y="0"/>
                </a:moveTo>
                <a:lnTo>
                  <a:pt x="58851" y="1950"/>
                </a:lnTo>
                <a:lnTo>
                  <a:pt x="58418" y="11685"/>
                </a:lnTo>
                <a:lnTo>
                  <a:pt x="28827" y="52782"/>
                </a:lnTo>
                <a:lnTo>
                  <a:pt x="6209" y="103134"/>
                </a:lnTo>
                <a:lnTo>
                  <a:pt x="0" y="139458"/>
                </a:lnTo>
                <a:lnTo>
                  <a:pt x="11394" y="179343"/>
                </a:lnTo>
                <a:lnTo>
                  <a:pt x="41590" y="240374"/>
                </a:lnTo>
                <a:lnTo>
                  <a:pt x="49292" y="264131"/>
                </a:lnTo>
                <a:lnTo>
                  <a:pt x="56862" y="279507"/>
                </a:lnTo>
                <a:lnTo>
                  <a:pt x="68805" y="293215"/>
                </a:lnTo>
                <a:lnTo>
                  <a:pt x="89622" y="311964"/>
                </a:lnTo>
                <a:lnTo>
                  <a:pt x="160285" y="392888"/>
                </a:lnTo>
                <a:lnTo>
                  <a:pt x="306512" y="277191"/>
                </a:lnTo>
                <a:lnTo>
                  <a:pt x="245030" y="222522"/>
                </a:lnTo>
                <a:lnTo>
                  <a:pt x="210464" y="184311"/>
                </a:lnTo>
                <a:lnTo>
                  <a:pt x="190150" y="144569"/>
                </a:lnTo>
                <a:lnTo>
                  <a:pt x="171423" y="85307"/>
                </a:lnTo>
                <a:lnTo>
                  <a:pt x="166459" y="82532"/>
                </a:lnTo>
                <a:lnTo>
                  <a:pt x="161769" y="78684"/>
                </a:lnTo>
                <a:lnTo>
                  <a:pt x="154619" y="71130"/>
                </a:lnTo>
                <a:lnTo>
                  <a:pt x="142276" y="57240"/>
                </a:lnTo>
                <a:lnTo>
                  <a:pt x="124433" y="37341"/>
                </a:lnTo>
                <a:lnTo>
                  <a:pt x="112542" y="27258"/>
                </a:lnTo>
                <a:lnTo>
                  <a:pt x="102035" y="24118"/>
                </a:lnTo>
                <a:lnTo>
                  <a:pt x="85228" y="24118"/>
                </a:lnTo>
                <a:lnTo>
                  <a:pt x="69743" y="7001"/>
                </a:lnTo>
                <a:lnTo>
                  <a:pt x="61788" y="0"/>
                </a:lnTo>
                <a:close/>
              </a:path>
              <a:path w="306704" h="393064">
                <a:moveTo>
                  <a:pt x="101257" y="23886"/>
                </a:moveTo>
                <a:lnTo>
                  <a:pt x="85228" y="24118"/>
                </a:lnTo>
                <a:lnTo>
                  <a:pt x="102035" y="24118"/>
                </a:lnTo>
                <a:lnTo>
                  <a:pt x="101257" y="23886"/>
                </a:lnTo>
                <a:close/>
              </a:path>
            </a:pathLst>
          </a:custGeom>
          <a:solidFill>
            <a:srgbClr val="FFFFFF"/>
          </a:solidFill>
        </p:spPr>
        <p:txBody>
          <a:bodyPr wrap="square" lIns="0" tIns="0" rIns="0" bIns="0" rtlCol="0"/>
          <a:lstStyle/>
          <a:p>
            <a:endParaRPr/>
          </a:p>
        </p:txBody>
      </p:sp>
      <p:sp>
        <p:nvSpPr>
          <p:cNvPr id="336" name="object 336"/>
          <p:cNvSpPr/>
          <p:nvPr/>
        </p:nvSpPr>
        <p:spPr>
          <a:xfrm>
            <a:off x="4095577" y="2305727"/>
            <a:ext cx="237403" cy="337176"/>
          </a:xfrm>
          <a:prstGeom prst="rect">
            <a:avLst/>
          </a:prstGeom>
          <a:blipFill>
            <a:blip r:embed="rId13" cstate="print"/>
            <a:stretch>
              <a:fillRect/>
            </a:stretch>
          </a:blipFill>
        </p:spPr>
        <p:txBody>
          <a:bodyPr wrap="square" lIns="0" tIns="0" rIns="0" bIns="0" rtlCol="0"/>
          <a:lstStyle/>
          <a:p>
            <a:endParaRPr/>
          </a:p>
        </p:txBody>
      </p:sp>
      <p:sp>
        <p:nvSpPr>
          <p:cNvPr id="337" name="object 337"/>
          <p:cNvSpPr/>
          <p:nvPr/>
        </p:nvSpPr>
        <p:spPr>
          <a:xfrm>
            <a:off x="3851181" y="2002134"/>
            <a:ext cx="34290" cy="257175"/>
          </a:xfrm>
          <a:custGeom>
            <a:avLst/>
            <a:gdLst/>
            <a:ahLst/>
            <a:cxnLst/>
            <a:rect l="l" t="t" r="r" b="b"/>
            <a:pathLst>
              <a:path w="34289" h="257175">
                <a:moveTo>
                  <a:pt x="30888" y="0"/>
                </a:moveTo>
                <a:lnTo>
                  <a:pt x="13370" y="17318"/>
                </a:lnTo>
                <a:lnTo>
                  <a:pt x="6381" y="31391"/>
                </a:lnTo>
                <a:lnTo>
                  <a:pt x="8887" y="49688"/>
                </a:lnTo>
                <a:lnTo>
                  <a:pt x="19851" y="79679"/>
                </a:lnTo>
                <a:lnTo>
                  <a:pt x="30712" y="116049"/>
                </a:lnTo>
                <a:lnTo>
                  <a:pt x="34177" y="147458"/>
                </a:lnTo>
                <a:lnTo>
                  <a:pt x="31031" y="172396"/>
                </a:lnTo>
                <a:lnTo>
                  <a:pt x="22061" y="189357"/>
                </a:lnTo>
                <a:lnTo>
                  <a:pt x="9991" y="203269"/>
                </a:lnTo>
                <a:lnTo>
                  <a:pt x="784" y="219609"/>
                </a:lnTo>
                <a:lnTo>
                  <a:pt x="0" y="237686"/>
                </a:lnTo>
                <a:lnTo>
                  <a:pt x="13197" y="256806"/>
                </a:lnTo>
              </a:path>
            </a:pathLst>
          </a:custGeom>
          <a:ln w="3175">
            <a:solidFill>
              <a:srgbClr val="231F20"/>
            </a:solidFill>
            <a:prstDash val="sysDot"/>
          </a:ln>
        </p:spPr>
        <p:txBody>
          <a:bodyPr wrap="square" lIns="0" tIns="0" rIns="0" bIns="0" rtlCol="0"/>
          <a:lstStyle/>
          <a:p>
            <a:endParaRPr/>
          </a:p>
        </p:txBody>
      </p:sp>
      <p:sp>
        <p:nvSpPr>
          <p:cNvPr id="338" name="object 338"/>
          <p:cNvSpPr/>
          <p:nvPr/>
        </p:nvSpPr>
        <p:spPr>
          <a:xfrm>
            <a:off x="3924764" y="1970558"/>
            <a:ext cx="27940" cy="273685"/>
          </a:xfrm>
          <a:custGeom>
            <a:avLst/>
            <a:gdLst/>
            <a:ahLst/>
            <a:cxnLst/>
            <a:rect l="l" t="t" r="r" b="b"/>
            <a:pathLst>
              <a:path w="27939" h="273685">
                <a:moveTo>
                  <a:pt x="16316" y="0"/>
                </a:moveTo>
                <a:lnTo>
                  <a:pt x="4079" y="62093"/>
                </a:lnTo>
                <a:lnTo>
                  <a:pt x="0" y="98075"/>
                </a:lnTo>
                <a:lnTo>
                  <a:pt x="4079" y="121704"/>
                </a:lnTo>
                <a:lnTo>
                  <a:pt x="16316" y="146735"/>
                </a:lnTo>
                <a:lnTo>
                  <a:pt x="26603" y="168130"/>
                </a:lnTo>
                <a:lnTo>
                  <a:pt x="27451" y="178388"/>
                </a:lnTo>
                <a:lnTo>
                  <a:pt x="22731" y="187635"/>
                </a:lnTo>
                <a:lnTo>
                  <a:pt x="16316" y="205994"/>
                </a:lnTo>
                <a:lnTo>
                  <a:pt x="8673" y="228175"/>
                </a:lnTo>
                <a:lnTo>
                  <a:pt x="2028" y="244503"/>
                </a:lnTo>
                <a:lnTo>
                  <a:pt x="2775" y="258493"/>
                </a:lnTo>
                <a:lnTo>
                  <a:pt x="17306" y="273659"/>
                </a:lnTo>
              </a:path>
            </a:pathLst>
          </a:custGeom>
          <a:ln w="3175">
            <a:solidFill>
              <a:srgbClr val="231F20"/>
            </a:solidFill>
            <a:prstDash val="sysDot"/>
          </a:ln>
        </p:spPr>
        <p:txBody>
          <a:bodyPr wrap="square" lIns="0" tIns="0" rIns="0" bIns="0" rtlCol="0"/>
          <a:lstStyle/>
          <a:p>
            <a:endParaRPr/>
          </a:p>
        </p:txBody>
      </p:sp>
      <p:sp>
        <p:nvSpPr>
          <p:cNvPr id="339" name="object 339"/>
          <p:cNvSpPr/>
          <p:nvPr/>
        </p:nvSpPr>
        <p:spPr>
          <a:xfrm>
            <a:off x="3998105" y="1931460"/>
            <a:ext cx="71755" cy="292100"/>
          </a:xfrm>
          <a:custGeom>
            <a:avLst/>
            <a:gdLst/>
            <a:ahLst/>
            <a:cxnLst/>
            <a:rect l="l" t="t" r="r" b="b"/>
            <a:pathLst>
              <a:path w="71754" h="292100">
                <a:moveTo>
                  <a:pt x="0" y="0"/>
                </a:moveTo>
                <a:lnTo>
                  <a:pt x="22189" y="32863"/>
                </a:lnTo>
                <a:lnTo>
                  <a:pt x="32973" y="54313"/>
                </a:lnTo>
                <a:lnTo>
                  <a:pt x="35402" y="73793"/>
                </a:lnTo>
                <a:lnTo>
                  <a:pt x="32524" y="100749"/>
                </a:lnTo>
                <a:lnTo>
                  <a:pt x="27421" y="132262"/>
                </a:lnTo>
                <a:lnTo>
                  <a:pt x="23493" y="159154"/>
                </a:lnTo>
                <a:lnTo>
                  <a:pt x="24239" y="181425"/>
                </a:lnTo>
                <a:lnTo>
                  <a:pt x="33159" y="199072"/>
                </a:lnTo>
                <a:lnTo>
                  <a:pt x="44593" y="209965"/>
                </a:lnTo>
                <a:lnTo>
                  <a:pt x="50946" y="217255"/>
                </a:lnTo>
                <a:lnTo>
                  <a:pt x="52840" y="228865"/>
                </a:lnTo>
                <a:lnTo>
                  <a:pt x="50901" y="252717"/>
                </a:lnTo>
                <a:lnTo>
                  <a:pt x="48067" y="276735"/>
                </a:lnTo>
                <a:lnTo>
                  <a:pt x="48718" y="287402"/>
                </a:lnTo>
                <a:lnTo>
                  <a:pt x="55639" y="290480"/>
                </a:lnTo>
                <a:lnTo>
                  <a:pt x="71615" y="291731"/>
                </a:lnTo>
              </a:path>
            </a:pathLst>
          </a:custGeom>
          <a:ln w="3175">
            <a:solidFill>
              <a:srgbClr val="231F20"/>
            </a:solidFill>
            <a:prstDash val="sysDot"/>
          </a:ln>
        </p:spPr>
        <p:txBody>
          <a:bodyPr wrap="square" lIns="0" tIns="0" rIns="0" bIns="0" rtlCol="0"/>
          <a:lstStyle/>
          <a:p>
            <a:endParaRPr/>
          </a:p>
        </p:txBody>
      </p:sp>
      <p:sp>
        <p:nvSpPr>
          <p:cNvPr id="340" name="object 340"/>
          <p:cNvSpPr/>
          <p:nvPr/>
        </p:nvSpPr>
        <p:spPr>
          <a:xfrm>
            <a:off x="4055210" y="2107398"/>
            <a:ext cx="34925" cy="36830"/>
          </a:xfrm>
          <a:custGeom>
            <a:avLst/>
            <a:gdLst/>
            <a:ahLst/>
            <a:cxnLst/>
            <a:rect l="l" t="t" r="r" b="b"/>
            <a:pathLst>
              <a:path w="34925" h="36830">
                <a:moveTo>
                  <a:pt x="34747" y="18313"/>
                </a:moveTo>
                <a:lnTo>
                  <a:pt x="34747" y="28435"/>
                </a:lnTo>
                <a:lnTo>
                  <a:pt x="26962" y="36652"/>
                </a:lnTo>
                <a:lnTo>
                  <a:pt x="17360" y="36652"/>
                </a:lnTo>
                <a:lnTo>
                  <a:pt x="7785" y="36652"/>
                </a:lnTo>
                <a:lnTo>
                  <a:pt x="0" y="28435"/>
                </a:lnTo>
                <a:lnTo>
                  <a:pt x="0" y="18313"/>
                </a:lnTo>
                <a:lnTo>
                  <a:pt x="0" y="8178"/>
                </a:lnTo>
                <a:lnTo>
                  <a:pt x="7785" y="0"/>
                </a:lnTo>
                <a:lnTo>
                  <a:pt x="17360" y="0"/>
                </a:lnTo>
                <a:lnTo>
                  <a:pt x="26962" y="0"/>
                </a:lnTo>
                <a:lnTo>
                  <a:pt x="34747" y="8178"/>
                </a:lnTo>
                <a:lnTo>
                  <a:pt x="34747" y="18313"/>
                </a:lnTo>
                <a:close/>
              </a:path>
            </a:pathLst>
          </a:custGeom>
          <a:ln w="3175">
            <a:solidFill>
              <a:srgbClr val="231F20"/>
            </a:solidFill>
            <a:prstDash val="sysDot"/>
          </a:ln>
        </p:spPr>
        <p:txBody>
          <a:bodyPr wrap="square" lIns="0" tIns="0" rIns="0" bIns="0" rtlCol="0"/>
          <a:lstStyle/>
          <a:p>
            <a:endParaRPr/>
          </a:p>
        </p:txBody>
      </p:sp>
      <p:sp>
        <p:nvSpPr>
          <p:cNvPr id="341" name="object 341"/>
          <p:cNvSpPr/>
          <p:nvPr/>
        </p:nvSpPr>
        <p:spPr>
          <a:xfrm>
            <a:off x="4263740" y="2092142"/>
            <a:ext cx="29845" cy="33655"/>
          </a:xfrm>
          <a:custGeom>
            <a:avLst/>
            <a:gdLst/>
            <a:ahLst/>
            <a:cxnLst/>
            <a:rect l="l" t="t" r="r" b="b"/>
            <a:pathLst>
              <a:path w="29845" h="33655">
                <a:moveTo>
                  <a:pt x="29590" y="16789"/>
                </a:moveTo>
                <a:lnTo>
                  <a:pt x="29590" y="26047"/>
                </a:lnTo>
                <a:lnTo>
                  <a:pt x="22974" y="33566"/>
                </a:lnTo>
                <a:lnTo>
                  <a:pt x="14808" y="33566"/>
                </a:lnTo>
                <a:lnTo>
                  <a:pt x="6616" y="33566"/>
                </a:lnTo>
                <a:lnTo>
                  <a:pt x="0" y="26047"/>
                </a:lnTo>
                <a:lnTo>
                  <a:pt x="0" y="16789"/>
                </a:lnTo>
                <a:lnTo>
                  <a:pt x="0" y="7505"/>
                </a:lnTo>
                <a:lnTo>
                  <a:pt x="6616" y="0"/>
                </a:lnTo>
                <a:lnTo>
                  <a:pt x="14808" y="0"/>
                </a:lnTo>
                <a:lnTo>
                  <a:pt x="22974" y="0"/>
                </a:lnTo>
                <a:lnTo>
                  <a:pt x="29590" y="7505"/>
                </a:lnTo>
                <a:lnTo>
                  <a:pt x="29590" y="16789"/>
                </a:lnTo>
                <a:close/>
              </a:path>
            </a:pathLst>
          </a:custGeom>
          <a:ln w="3175">
            <a:solidFill>
              <a:srgbClr val="231F20"/>
            </a:solidFill>
            <a:prstDash val="sysDot"/>
          </a:ln>
        </p:spPr>
        <p:txBody>
          <a:bodyPr wrap="square" lIns="0" tIns="0" rIns="0" bIns="0" rtlCol="0"/>
          <a:lstStyle/>
          <a:p>
            <a:endParaRPr/>
          </a:p>
        </p:txBody>
      </p:sp>
      <p:sp>
        <p:nvSpPr>
          <p:cNvPr id="342" name="object 342"/>
          <p:cNvSpPr/>
          <p:nvPr/>
        </p:nvSpPr>
        <p:spPr>
          <a:xfrm>
            <a:off x="4173425" y="2024640"/>
            <a:ext cx="18415" cy="24765"/>
          </a:xfrm>
          <a:custGeom>
            <a:avLst/>
            <a:gdLst/>
            <a:ahLst/>
            <a:cxnLst/>
            <a:rect l="l" t="t" r="r" b="b"/>
            <a:pathLst>
              <a:path w="18414" h="24764">
                <a:moveTo>
                  <a:pt x="0" y="12382"/>
                </a:moveTo>
                <a:lnTo>
                  <a:pt x="0" y="19215"/>
                </a:lnTo>
                <a:lnTo>
                  <a:pt x="4038" y="24739"/>
                </a:lnTo>
                <a:lnTo>
                  <a:pt x="9055" y="24739"/>
                </a:lnTo>
                <a:lnTo>
                  <a:pt x="14033" y="24739"/>
                </a:lnTo>
                <a:lnTo>
                  <a:pt x="18110" y="19215"/>
                </a:lnTo>
                <a:lnTo>
                  <a:pt x="18110" y="12382"/>
                </a:lnTo>
                <a:lnTo>
                  <a:pt x="18110" y="5537"/>
                </a:lnTo>
                <a:lnTo>
                  <a:pt x="14033" y="0"/>
                </a:lnTo>
                <a:lnTo>
                  <a:pt x="9055" y="0"/>
                </a:lnTo>
                <a:lnTo>
                  <a:pt x="4038" y="0"/>
                </a:lnTo>
                <a:lnTo>
                  <a:pt x="0" y="5537"/>
                </a:lnTo>
                <a:lnTo>
                  <a:pt x="0" y="12382"/>
                </a:lnTo>
                <a:close/>
              </a:path>
            </a:pathLst>
          </a:custGeom>
          <a:ln w="3175">
            <a:solidFill>
              <a:srgbClr val="231F20"/>
            </a:solidFill>
            <a:prstDash val="sysDot"/>
          </a:ln>
        </p:spPr>
        <p:txBody>
          <a:bodyPr wrap="square" lIns="0" tIns="0" rIns="0" bIns="0" rtlCol="0"/>
          <a:lstStyle/>
          <a:p>
            <a:endParaRPr/>
          </a:p>
        </p:txBody>
      </p:sp>
      <p:sp>
        <p:nvSpPr>
          <p:cNvPr id="343" name="object 343"/>
          <p:cNvSpPr/>
          <p:nvPr/>
        </p:nvSpPr>
        <p:spPr>
          <a:xfrm>
            <a:off x="4166234" y="2107395"/>
            <a:ext cx="25400" cy="25400"/>
          </a:xfrm>
          <a:custGeom>
            <a:avLst/>
            <a:gdLst/>
            <a:ahLst/>
            <a:cxnLst/>
            <a:rect l="l" t="t" r="r" b="b"/>
            <a:pathLst>
              <a:path w="25400" h="25400">
                <a:moveTo>
                  <a:pt x="25298" y="12623"/>
                </a:moveTo>
                <a:lnTo>
                  <a:pt x="25298" y="19621"/>
                </a:lnTo>
                <a:lnTo>
                  <a:pt x="19621" y="25273"/>
                </a:lnTo>
                <a:lnTo>
                  <a:pt x="12623" y="25273"/>
                </a:lnTo>
                <a:lnTo>
                  <a:pt x="5651" y="25273"/>
                </a:lnTo>
                <a:lnTo>
                  <a:pt x="0" y="19621"/>
                </a:lnTo>
                <a:lnTo>
                  <a:pt x="0" y="12623"/>
                </a:lnTo>
                <a:lnTo>
                  <a:pt x="0" y="5651"/>
                </a:lnTo>
                <a:lnTo>
                  <a:pt x="5651" y="0"/>
                </a:lnTo>
                <a:lnTo>
                  <a:pt x="12623" y="0"/>
                </a:lnTo>
                <a:lnTo>
                  <a:pt x="19621" y="0"/>
                </a:lnTo>
                <a:lnTo>
                  <a:pt x="25298" y="5651"/>
                </a:lnTo>
                <a:lnTo>
                  <a:pt x="25298" y="12623"/>
                </a:lnTo>
                <a:close/>
              </a:path>
            </a:pathLst>
          </a:custGeom>
          <a:ln w="3175">
            <a:solidFill>
              <a:srgbClr val="231F20"/>
            </a:solidFill>
            <a:prstDash val="sysDot"/>
          </a:ln>
        </p:spPr>
        <p:txBody>
          <a:bodyPr wrap="square" lIns="0" tIns="0" rIns="0" bIns="0" rtlCol="0"/>
          <a:lstStyle/>
          <a:p>
            <a:endParaRPr/>
          </a:p>
        </p:txBody>
      </p:sp>
      <p:sp>
        <p:nvSpPr>
          <p:cNvPr id="344" name="object 344"/>
          <p:cNvSpPr/>
          <p:nvPr/>
        </p:nvSpPr>
        <p:spPr>
          <a:xfrm>
            <a:off x="3815716" y="1879449"/>
            <a:ext cx="322580" cy="426720"/>
          </a:xfrm>
          <a:custGeom>
            <a:avLst/>
            <a:gdLst/>
            <a:ahLst/>
            <a:cxnLst/>
            <a:rect l="l" t="t" r="r" b="b"/>
            <a:pathLst>
              <a:path w="322579" h="426719">
                <a:moveTo>
                  <a:pt x="9650" y="379488"/>
                </a:moveTo>
                <a:lnTo>
                  <a:pt x="550" y="411753"/>
                </a:lnTo>
                <a:lnTo>
                  <a:pt x="0" y="426294"/>
                </a:lnTo>
                <a:lnTo>
                  <a:pt x="10234" y="426519"/>
                </a:lnTo>
                <a:lnTo>
                  <a:pt x="33488" y="415836"/>
                </a:lnTo>
                <a:lnTo>
                  <a:pt x="56575" y="399417"/>
                </a:lnTo>
                <a:lnTo>
                  <a:pt x="69488" y="384027"/>
                </a:lnTo>
                <a:lnTo>
                  <a:pt x="79288" y="375454"/>
                </a:lnTo>
                <a:lnTo>
                  <a:pt x="93038" y="379488"/>
                </a:lnTo>
                <a:lnTo>
                  <a:pt x="111321" y="388521"/>
                </a:lnTo>
                <a:lnTo>
                  <a:pt x="128335" y="389251"/>
                </a:lnTo>
                <a:lnTo>
                  <a:pt x="141705" y="378899"/>
                </a:lnTo>
                <a:lnTo>
                  <a:pt x="149058" y="354685"/>
                </a:lnTo>
                <a:lnTo>
                  <a:pt x="150152" y="321959"/>
                </a:lnTo>
                <a:lnTo>
                  <a:pt x="149652" y="291990"/>
                </a:lnTo>
                <a:lnTo>
                  <a:pt x="152480" y="270848"/>
                </a:lnTo>
                <a:lnTo>
                  <a:pt x="163561" y="264604"/>
                </a:lnTo>
                <a:lnTo>
                  <a:pt x="178752" y="269069"/>
                </a:lnTo>
                <a:lnTo>
                  <a:pt x="189891" y="276158"/>
                </a:lnTo>
                <a:lnTo>
                  <a:pt x="195855" y="286071"/>
                </a:lnTo>
                <a:lnTo>
                  <a:pt x="195514" y="299008"/>
                </a:lnTo>
                <a:lnTo>
                  <a:pt x="191715" y="317589"/>
                </a:lnTo>
                <a:lnTo>
                  <a:pt x="191160" y="337632"/>
                </a:lnTo>
                <a:lnTo>
                  <a:pt x="198456" y="349165"/>
                </a:lnTo>
                <a:lnTo>
                  <a:pt x="218209" y="342214"/>
                </a:lnTo>
                <a:lnTo>
                  <a:pt x="240304" y="332550"/>
                </a:lnTo>
                <a:lnTo>
                  <a:pt x="254317" y="333147"/>
                </a:lnTo>
                <a:lnTo>
                  <a:pt x="264285" y="329928"/>
                </a:lnTo>
                <a:lnTo>
                  <a:pt x="274242" y="308813"/>
                </a:lnTo>
                <a:lnTo>
                  <a:pt x="284142" y="282742"/>
                </a:lnTo>
                <a:lnTo>
                  <a:pt x="292465" y="272541"/>
                </a:lnTo>
                <a:lnTo>
                  <a:pt x="301033" y="275876"/>
                </a:lnTo>
                <a:lnTo>
                  <a:pt x="311669" y="290410"/>
                </a:lnTo>
                <a:lnTo>
                  <a:pt x="320760" y="292426"/>
                </a:lnTo>
                <a:lnTo>
                  <a:pt x="322497" y="267587"/>
                </a:lnTo>
                <a:lnTo>
                  <a:pt x="315807" y="228344"/>
                </a:lnTo>
                <a:lnTo>
                  <a:pt x="299616" y="187147"/>
                </a:lnTo>
                <a:lnTo>
                  <a:pt x="286683" y="136517"/>
                </a:lnTo>
                <a:lnTo>
                  <a:pt x="285891" y="74561"/>
                </a:lnTo>
                <a:lnTo>
                  <a:pt x="290419" y="22112"/>
                </a:lnTo>
                <a:lnTo>
                  <a:pt x="293444" y="0"/>
                </a:lnTo>
              </a:path>
            </a:pathLst>
          </a:custGeom>
          <a:ln w="3175">
            <a:solidFill>
              <a:srgbClr val="231F20"/>
            </a:solidFill>
            <a:prstDash val="sysDot"/>
          </a:ln>
        </p:spPr>
        <p:txBody>
          <a:bodyPr wrap="square" lIns="0" tIns="0" rIns="0" bIns="0" rtlCol="0"/>
          <a:lstStyle/>
          <a:p>
            <a:endParaRPr/>
          </a:p>
        </p:txBody>
      </p:sp>
      <p:sp>
        <p:nvSpPr>
          <p:cNvPr id="345" name="object 345"/>
          <p:cNvSpPr/>
          <p:nvPr/>
        </p:nvSpPr>
        <p:spPr>
          <a:xfrm>
            <a:off x="4173425" y="2146594"/>
            <a:ext cx="67310" cy="45085"/>
          </a:xfrm>
          <a:custGeom>
            <a:avLst/>
            <a:gdLst/>
            <a:ahLst/>
            <a:cxnLst/>
            <a:rect l="l" t="t" r="r" b="b"/>
            <a:pathLst>
              <a:path w="67310" h="45085">
                <a:moveTo>
                  <a:pt x="0" y="44900"/>
                </a:moveTo>
                <a:lnTo>
                  <a:pt x="25142" y="20749"/>
                </a:lnTo>
                <a:lnTo>
                  <a:pt x="43270" y="3906"/>
                </a:lnTo>
                <a:lnTo>
                  <a:pt x="56505" y="0"/>
                </a:lnTo>
                <a:lnTo>
                  <a:pt x="66967" y="14661"/>
                </a:lnTo>
              </a:path>
            </a:pathLst>
          </a:custGeom>
          <a:ln w="3175">
            <a:solidFill>
              <a:srgbClr val="231F20"/>
            </a:solidFill>
            <a:prstDash val="sysDot"/>
          </a:ln>
        </p:spPr>
        <p:txBody>
          <a:bodyPr wrap="square" lIns="0" tIns="0" rIns="0" bIns="0" rtlCol="0"/>
          <a:lstStyle/>
          <a:p>
            <a:endParaRPr/>
          </a:p>
        </p:txBody>
      </p:sp>
      <p:sp>
        <p:nvSpPr>
          <p:cNvPr id="346" name="object 346"/>
          <p:cNvSpPr/>
          <p:nvPr/>
        </p:nvSpPr>
        <p:spPr>
          <a:xfrm>
            <a:off x="3643256" y="2138800"/>
            <a:ext cx="183375" cy="107561"/>
          </a:xfrm>
          <a:prstGeom prst="rect">
            <a:avLst/>
          </a:prstGeom>
          <a:blipFill>
            <a:blip r:embed="rId14" cstate="print"/>
            <a:stretch>
              <a:fillRect/>
            </a:stretch>
          </a:blipFill>
        </p:spPr>
        <p:txBody>
          <a:bodyPr wrap="square" lIns="0" tIns="0" rIns="0" bIns="0" rtlCol="0"/>
          <a:lstStyle/>
          <a:p>
            <a:endParaRPr/>
          </a:p>
        </p:txBody>
      </p:sp>
      <p:sp>
        <p:nvSpPr>
          <p:cNvPr id="347" name="object 347"/>
          <p:cNvSpPr/>
          <p:nvPr/>
        </p:nvSpPr>
        <p:spPr>
          <a:xfrm>
            <a:off x="3105884" y="2545649"/>
            <a:ext cx="20320" cy="13970"/>
          </a:xfrm>
          <a:custGeom>
            <a:avLst/>
            <a:gdLst/>
            <a:ahLst/>
            <a:cxnLst/>
            <a:rect l="l" t="t" r="r" b="b"/>
            <a:pathLst>
              <a:path w="20319" h="13969">
                <a:moveTo>
                  <a:pt x="3098" y="0"/>
                </a:moveTo>
                <a:lnTo>
                  <a:pt x="19862" y="9436"/>
                </a:lnTo>
                <a:lnTo>
                  <a:pt x="16763" y="13487"/>
                </a:lnTo>
                <a:lnTo>
                  <a:pt x="0" y="4076"/>
                </a:lnTo>
                <a:lnTo>
                  <a:pt x="3098" y="0"/>
                </a:lnTo>
                <a:close/>
              </a:path>
            </a:pathLst>
          </a:custGeom>
          <a:ln w="3175">
            <a:solidFill>
              <a:srgbClr val="231F20"/>
            </a:solidFill>
          </a:ln>
        </p:spPr>
        <p:txBody>
          <a:bodyPr wrap="square" lIns="0" tIns="0" rIns="0" bIns="0" rtlCol="0"/>
          <a:lstStyle/>
          <a:p>
            <a:endParaRPr/>
          </a:p>
        </p:txBody>
      </p:sp>
      <p:sp>
        <p:nvSpPr>
          <p:cNvPr id="348" name="object 348"/>
          <p:cNvSpPr/>
          <p:nvPr/>
        </p:nvSpPr>
        <p:spPr>
          <a:xfrm>
            <a:off x="3175112" y="2433674"/>
            <a:ext cx="20320" cy="13970"/>
          </a:xfrm>
          <a:custGeom>
            <a:avLst/>
            <a:gdLst/>
            <a:ahLst/>
            <a:cxnLst/>
            <a:rect l="l" t="t" r="r" b="b"/>
            <a:pathLst>
              <a:path w="20319" h="13969">
                <a:moveTo>
                  <a:pt x="3098" y="0"/>
                </a:moveTo>
                <a:lnTo>
                  <a:pt x="19837" y="9423"/>
                </a:lnTo>
                <a:lnTo>
                  <a:pt x="16763" y="13487"/>
                </a:lnTo>
                <a:lnTo>
                  <a:pt x="0" y="4076"/>
                </a:lnTo>
                <a:lnTo>
                  <a:pt x="3098" y="0"/>
                </a:lnTo>
                <a:close/>
              </a:path>
            </a:pathLst>
          </a:custGeom>
          <a:ln w="3175">
            <a:solidFill>
              <a:srgbClr val="231F20"/>
            </a:solidFill>
          </a:ln>
        </p:spPr>
        <p:txBody>
          <a:bodyPr wrap="square" lIns="0" tIns="0" rIns="0" bIns="0" rtlCol="0"/>
          <a:lstStyle/>
          <a:p>
            <a:endParaRPr/>
          </a:p>
        </p:txBody>
      </p:sp>
      <p:sp>
        <p:nvSpPr>
          <p:cNvPr id="349" name="object 349"/>
          <p:cNvSpPr/>
          <p:nvPr/>
        </p:nvSpPr>
        <p:spPr>
          <a:xfrm>
            <a:off x="3092114" y="2440742"/>
            <a:ext cx="16510" cy="18415"/>
          </a:xfrm>
          <a:custGeom>
            <a:avLst/>
            <a:gdLst/>
            <a:ahLst/>
            <a:cxnLst/>
            <a:rect l="l" t="t" r="r" b="b"/>
            <a:pathLst>
              <a:path w="16510" h="18414">
                <a:moveTo>
                  <a:pt x="0" y="14376"/>
                </a:moveTo>
                <a:lnTo>
                  <a:pt x="12750" y="0"/>
                </a:lnTo>
                <a:lnTo>
                  <a:pt x="16078" y="3886"/>
                </a:lnTo>
                <a:lnTo>
                  <a:pt x="3327" y="18300"/>
                </a:lnTo>
                <a:lnTo>
                  <a:pt x="0" y="14376"/>
                </a:lnTo>
                <a:close/>
              </a:path>
            </a:pathLst>
          </a:custGeom>
          <a:ln w="3175">
            <a:solidFill>
              <a:srgbClr val="231F20"/>
            </a:solidFill>
          </a:ln>
        </p:spPr>
        <p:txBody>
          <a:bodyPr wrap="square" lIns="0" tIns="0" rIns="0" bIns="0" rtlCol="0"/>
          <a:lstStyle/>
          <a:p>
            <a:endParaRPr/>
          </a:p>
        </p:txBody>
      </p:sp>
      <p:sp>
        <p:nvSpPr>
          <p:cNvPr id="350" name="object 350"/>
          <p:cNvSpPr/>
          <p:nvPr/>
        </p:nvSpPr>
        <p:spPr>
          <a:xfrm>
            <a:off x="3192548" y="2524619"/>
            <a:ext cx="16510" cy="18415"/>
          </a:xfrm>
          <a:custGeom>
            <a:avLst/>
            <a:gdLst/>
            <a:ahLst/>
            <a:cxnLst/>
            <a:rect l="l" t="t" r="r" b="b"/>
            <a:pathLst>
              <a:path w="16510" h="18414">
                <a:moveTo>
                  <a:pt x="0" y="14389"/>
                </a:moveTo>
                <a:lnTo>
                  <a:pt x="12725" y="0"/>
                </a:lnTo>
                <a:lnTo>
                  <a:pt x="16052" y="3898"/>
                </a:lnTo>
                <a:lnTo>
                  <a:pt x="3302" y="18300"/>
                </a:lnTo>
                <a:lnTo>
                  <a:pt x="0" y="14389"/>
                </a:lnTo>
                <a:close/>
              </a:path>
            </a:pathLst>
          </a:custGeom>
          <a:ln w="3175">
            <a:solidFill>
              <a:srgbClr val="231F20"/>
            </a:solidFill>
          </a:ln>
        </p:spPr>
        <p:txBody>
          <a:bodyPr wrap="square" lIns="0" tIns="0" rIns="0" bIns="0" rtlCol="0"/>
          <a:lstStyle/>
          <a:p>
            <a:endParaRPr/>
          </a:p>
        </p:txBody>
      </p:sp>
      <p:sp>
        <p:nvSpPr>
          <p:cNvPr id="351" name="object 351"/>
          <p:cNvSpPr/>
          <p:nvPr/>
        </p:nvSpPr>
        <p:spPr>
          <a:xfrm>
            <a:off x="3153060" y="2549672"/>
            <a:ext cx="19685" cy="8255"/>
          </a:xfrm>
          <a:custGeom>
            <a:avLst/>
            <a:gdLst/>
            <a:ahLst/>
            <a:cxnLst/>
            <a:rect l="l" t="t" r="r" b="b"/>
            <a:pathLst>
              <a:path w="19685" h="8255">
                <a:moveTo>
                  <a:pt x="0" y="2959"/>
                </a:moveTo>
                <a:lnTo>
                  <a:pt x="18973" y="0"/>
                </a:lnTo>
                <a:lnTo>
                  <a:pt x="19062" y="5118"/>
                </a:lnTo>
                <a:lnTo>
                  <a:pt x="50" y="8077"/>
                </a:lnTo>
                <a:lnTo>
                  <a:pt x="0" y="2959"/>
                </a:lnTo>
                <a:close/>
              </a:path>
            </a:pathLst>
          </a:custGeom>
          <a:ln w="3175">
            <a:solidFill>
              <a:srgbClr val="231F20"/>
            </a:solidFill>
          </a:ln>
        </p:spPr>
        <p:txBody>
          <a:bodyPr wrap="square" lIns="0" tIns="0" rIns="0" bIns="0" rtlCol="0"/>
          <a:lstStyle/>
          <a:p>
            <a:endParaRPr/>
          </a:p>
        </p:txBody>
      </p:sp>
      <p:sp>
        <p:nvSpPr>
          <p:cNvPr id="352" name="object 352"/>
          <p:cNvSpPr/>
          <p:nvPr/>
        </p:nvSpPr>
        <p:spPr>
          <a:xfrm>
            <a:off x="3083388" y="2498910"/>
            <a:ext cx="8255" cy="19685"/>
          </a:xfrm>
          <a:custGeom>
            <a:avLst/>
            <a:gdLst/>
            <a:ahLst/>
            <a:cxnLst/>
            <a:rect l="l" t="t" r="r" b="b"/>
            <a:pathLst>
              <a:path w="8255" h="19685">
                <a:moveTo>
                  <a:pt x="5118" y="0"/>
                </a:moveTo>
                <a:lnTo>
                  <a:pt x="8077" y="18986"/>
                </a:lnTo>
                <a:lnTo>
                  <a:pt x="2959" y="19062"/>
                </a:lnTo>
                <a:lnTo>
                  <a:pt x="0" y="50"/>
                </a:lnTo>
                <a:lnTo>
                  <a:pt x="5118" y="0"/>
                </a:lnTo>
                <a:close/>
              </a:path>
            </a:pathLst>
          </a:custGeom>
          <a:ln w="3175">
            <a:solidFill>
              <a:srgbClr val="231F20"/>
            </a:solidFill>
          </a:ln>
        </p:spPr>
        <p:txBody>
          <a:bodyPr wrap="square" lIns="0" tIns="0" rIns="0" bIns="0" rtlCol="0"/>
          <a:lstStyle/>
          <a:p>
            <a:endParaRPr/>
          </a:p>
        </p:txBody>
      </p:sp>
      <p:sp>
        <p:nvSpPr>
          <p:cNvPr id="353" name="object 353"/>
          <p:cNvSpPr/>
          <p:nvPr/>
        </p:nvSpPr>
        <p:spPr>
          <a:xfrm>
            <a:off x="3208601" y="2476152"/>
            <a:ext cx="8255" cy="19685"/>
          </a:xfrm>
          <a:custGeom>
            <a:avLst/>
            <a:gdLst/>
            <a:ahLst/>
            <a:cxnLst/>
            <a:rect l="l" t="t" r="r" b="b"/>
            <a:pathLst>
              <a:path w="8255" h="19685">
                <a:moveTo>
                  <a:pt x="5118" y="0"/>
                </a:moveTo>
                <a:lnTo>
                  <a:pt x="8077" y="18986"/>
                </a:lnTo>
                <a:lnTo>
                  <a:pt x="2959" y="19062"/>
                </a:lnTo>
                <a:lnTo>
                  <a:pt x="0" y="50"/>
                </a:lnTo>
                <a:lnTo>
                  <a:pt x="5118" y="0"/>
                </a:lnTo>
                <a:close/>
              </a:path>
            </a:pathLst>
          </a:custGeom>
          <a:ln w="3175">
            <a:solidFill>
              <a:srgbClr val="231F20"/>
            </a:solidFill>
          </a:ln>
        </p:spPr>
        <p:txBody>
          <a:bodyPr wrap="square" lIns="0" tIns="0" rIns="0" bIns="0" rtlCol="0"/>
          <a:lstStyle/>
          <a:p>
            <a:endParaRPr/>
          </a:p>
        </p:txBody>
      </p:sp>
      <p:sp>
        <p:nvSpPr>
          <p:cNvPr id="354" name="object 354"/>
          <p:cNvSpPr/>
          <p:nvPr/>
        </p:nvSpPr>
        <p:spPr>
          <a:xfrm>
            <a:off x="3132881" y="2433679"/>
            <a:ext cx="19685" cy="8255"/>
          </a:xfrm>
          <a:custGeom>
            <a:avLst/>
            <a:gdLst/>
            <a:ahLst/>
            <a:cxnLst/>
            <a:rect l="l" t="t" r="r" b="b"/>
            <a:pathLst>
              <a:path w="19685" h="8255">
                <a:moveTo>
                  <a:pt x="19062" y="5105"/>
                </a:moveTo>
                <a:lnTo>
                  <a:pt x="88" y="8077"/>
                </a:lnTo>
                <a:lnTo>
                  <a:pt x="0" y="2946"/>
                </a:lnTo>
                <a:lnTo>
                  <a:pt x="19011" y="0"/>
                </a:lnTo>
                <a:lnTo>
                  <a:pt x="19062" y="5105"/>
                </a:lnTo>
                <a:close/>
              </a:path>
            </a:pathLst>
          </a:custGeom>
          <a:ln w="3175">
            <a:solidFill>
              <a:srgbClr val="231F20"/>
            </a:solidFill>
          </a:ln>
        </p:spPr>
        <p:txBody>
          <a:bodyPr wrap="square" lIns="0" tIns="0" rIns="0" bIns="0" rtlCol="0"/>
          <a:lstStyle/>
          <a:p>
            <a:endParaRPr/>
          </a:p>
        </p:txBody>
      </p:sp>
      <p:sp>
        <p:nvSpPr>
          <p:cNvPr id="355" name="object 355"/>
          <p:cNvSpPr/>
          <p:nvPr/>
        </p:nvSpPr>
        <p:spPr>
          <a:xfrm>
            <a:off x="2113635" y="1818957"/>
            <a:ext cx="2367280" cy="1307465"/>
          </a:xfrm>
          <a:custGeom>
            <a:avLst/>
            <a:gdLst/>
            <a:ahLst/>
            <a:cxnLst/>
            <a:rect l="l" t="t" r="r" b="b"/>
            <a:pathLst>
              <a:path w="2367279" h="1307464">
                <a:moveTo>
                  <a:pt x="2367165" y="1307325"/>
                </a:moveTo>
                <a:lnTo>
                  <a:pt x="0" y="1307325"/>
                </a:lnTo>
                <a:lnTo>
                  <a:pt x="0" y="0"/>
                </a:lnTo>
                <a:lnTo>
                  <a:pt x="2367165" y="0"/>
                </a:lnTo>
                <a:lnTo>
                  <a:pt x="2367165" y="1307325"/>
                </a:lnTo>
                <a:close/>
              </a:path>
            </a:pathLst>
          </a:custGeom>
          <a:ln w="5969">
            <a:solidFill>
              <a:srgbClr val="231F20"/>
            </a:solidFill>
          </a:ln>
        </p:spPr>
        <p:txBody>
          <a:bodyPr wrap="square" lIns="0" tIns="0" rIns="0" bIns="0" rtlCol="0"/>
          <a:lstStyle/>
          <a:p>
            <a:endParaRPr/>
          </a:p>
        </p:txBody>
      </p:sp>
      <p:sp>
        <p:nvSpPr>
          <p:cNvPr id="356" name="object 356"/>
          <p:cNvSpPr/>
          <p:nvPr/>
        </p:nvSpPr>
        <p:spPr>
          <a:xfrm>
            <a:off x="4777244" y="3849014"/>
            <a:ext cx="2263140" cy="872490"/>
          </a:xfrm>
          <a:custGeom>
            <a:avLst/>
            <a:gdLst/>
            <a:ahLst/>
            <a:cxnLst/>
            <a:rect l="l" t="t" r="r" b="b"/>
            <a:pathLst>
              <a:path w="2263140" h="872489">
                <a:moveTo>
                  <a:pt x="2262886" y="872337"/>
                </a:moveTo>
                <a:lnTo>
                  <a:pt x="0" y="872337"/>
                </a:lnTo>
                <a:lnTo>
                  <a:pt x="0" y="0"/>
                </a:lnTo>
                <a:lnTo>
                  <a:pt x="2262886" y="0"/>
                </a:lnTo>
                <a:lnTo>
                  <a:pt x="2262886" y="872337"/>
                </a:lnTo>
                <a:close/>
              </a:path>
            </a:pathLst>
          </a:custGeom>
          <a:ln w="6350">
            <a:solidFill>
              <a:srgbClr val="231F20"/>
            </a:solidFill>
          </a:ln>
        </p:spPr>
        <p:txBody>
          <a:bodyPr wrap="square" lIns="0" tIns="0" rIns="0" bIns="0" rtlCol="0"/>
          <a:lstStyle/>
          <a:p>
            <a:endParaRPr/>
          </a:p>
        </p:txBody>
      </p:sp>
      <p:sp>
        <p:nvSpPr>
          <p:cNvPr id="357" name="object 357"/>
          <p:cNvSpPr/>
          <p:nvPr/>
        </p:nvSpPr>
        <p:spPr>
          <a:xfrm>
            <a:off x="4987801" y="4278095"/>
            <a:ext cx="36830" cy="29209"/>
          </a:xfrm>
          <a:custGeom>
            <a:avLst/>
            <a:gdLst/>
            <a:ahLst/>
            <a:cxnLst/>
            <a:rect l="l" t="t" r="r" b="b"/>
            <a:pathLst>
              <a:path w="36829" h="29210">
                <a:moveTo>
                  <a:pt x="36349" y="23012"/>
                </a:moveTo>
                <a:lnTo>
                  <a:pt x="33797" y="28321"/>
                </a:lnTo>
                <a:lnTo>
                  <a:pt x="23700" y="28765"/>
                </a:lnTo>
                <a:lnTo>
                  <a:pt x="13782" y="24028"/>
                </a:lnTo>
                <a:lnTo>
                  <a:pt x="7129" y="19906"/>
                </a:lnTo>
                <a:lnTo>
                  <a:pt x="2391" y="15105"/>
                </a:lnTo>
                <a:lnTo>
                  <a:pt x="0" y="10196"/>
                </a:lnTo>
                <a:lnTo>
                  <a:pt x="383" y="5753"/>
                </a:lnTo>
                <a:lnTo>
                  <a:pt x="2936" y="444"/>
                </a:lnTo>
                <a:lnTo>
                  <a:pt x="13032" y="0"/>
                </a:lnTo>
                <a:lnTo>
                  <a:pt x="22976" y="4762"/>
                </a:lnTo>
                <a:lnTo>
                  <a:pt x="29624" y="8878"/>
                </a:lnTo>
                <a:lnTo>
                  <a:pt x="34359" y="13677"/>
                </a:lnTo>
                <a:lnTo>
                  <a:pt x="36746" y="18582"/>
                </a:lnTo>
                <a:lnTo>
                  <a:pt x="36349" y="23012"/>
                </a:lnTo>
                <a:close/>
              </a:path>
            </a:pathLst>
          </a:custGeom>
          <a:ln w="6350">
            <a:solidFill>
              <a:srgbClr val="231F20"/>
            </a:solidFill>
          </a:ln>
        </p:spPr>
        <p:txBody>
          <a:bodyPr wrap="square" lIns="0" tIns="0" rIns="0" bIns="0" rtlCol="0"/>
          <a:lstStyle/>
          <a:p>
            <a:endParaRPr/>
          </a:p>
        </p:txBody>
      </p:sp>
      <p:sp>
        <p:nvSpPr>
          <p:cNvPr id="358" name="object 358"/>
          <p:cNvSpPr/>
          <p:nvPr/>
        </p:nvSpPr>
        <p:spPr>
          <a:xfrm>
            <a:off x="4849576" y="4158922"/>
            <a:ext cx="721995" cy="327025"/>
          </a:xfrm>
          <a:custGeom>
            <a:avLst/>
            <a:gdLst/>
            <a:ahLst/>
            <a:cxnLst/>
            <a:rect l="l" t="t" r="r" b="b"/>
            <a:pathLst>
              <a:path w="721995" h="327025">
                <a:moveTo>
                  <a:pt x="0" y="87664"/>
                </a:moveTo>
                <a:lnTo>
                  <a:pt x="17878" y="28324"/>
                </a:lnTo>
                <a:lnTo>
                  <a:pt x="39585" y="1282"/>
                </a:lnTo>
                <a:lnTo>
                  <a:pt x="79295" y="0"/>
                </a:lnTo>
                <a:lnTo>
                  <a:pt x="151180" y="17941"/>
                </a:lnTo>
                <a:lnTo>
                  <a:pt x="217280" y="39475"/>
                </a:lnTo>
                <a:lnTo>
                  <a:pt x="263690" y="59770"/>
                </a:lnTo>
                <a:lnTo>
                  <a:pt x="291058" y="74857"/>
                </a:lnTo>
                <a:lnTo>
                  <a:pt x="300037" y="80768"/>
                </a:lnTo>
                <a:lnTo>
                  <a:pt x="382779" y="69902"/>
                </a:lnTo>
                <a:lnTo>
                  <a:pt x="434860" y="69854"/>
                </a:lnTo>
                <a:lnTo>
                  <a:pt x="478331" y="83838"/>
                </a:lnTo>
                <a:lnTo>
                  <a:pt x="535241" y="115071"/>
                </a:lnTo>
                <a:lnTo>
                  <a:pt x="591262" y="150567"/>
                </a:lnTo>
                <a:lnTo>
                  <a:pt x="642673" y="188978"/>
                </a:lnTo>
                <a:lnTo>
                  <a:pt x="684730" y="226413"/>
                </a:lnTo>
                <a:lnTo>
                  <a:pt x="712692" y="258983"/>
                </a:lnTo>
                <a:lnTo>
                  <a:pt x="721817" y="282800"/>
                </a:lnTo>
                <a:lnTo>
                  <a:pt x="716203" y="305724"/>
                </a:lnTo>
                <a:lnTo>
                  <a:pt x="676798" y="326792"/>
                </a:lnTo>
                <a:lnTo>
                  <a:pt x="659430" y="321787"/>
                </a:lnTo>
                <a:lnTo>
                  <a:pt x="636066" y="306485"/>
                </a:lnTo>
                <a:lnTo>
                  <a:pt x="617529" y="290883"/>
                </a:lnTo>
                <a:lnTo>
                  <a:pt x="589802" y="268431"/>
                </a:lnTo>
                <a:lnTo>
                  <a:pt x="554366" y="242737"/>
                </a:lnTo>
                <a:lnTo>
                  <a:pt x="512700" y="217412"/>
                </a:lnTo>
                <a:lnTo>
                  <a:pt x="466284" y="196065"/>
                </a:lnTo>
                <a:lnTo>
                  <a:pt x="416598" y="182307"/>
                </a:lnTo>
                <a:lnTo>
                  <a:pt x="365121" y="179747"/>
                </a:lnTo>
                <a:lnTo>
                  <a:pt x="313334" y="191995"/>
                </a:lnTo>
                <a:lnTo>
                  <a:pt x="303009" y="211890"/>
                </a:lnTo>
                <a:lnTo>
                  <a:pt x="295216" y="222997"/>
                </a:lnTo>
                <a:lnTo>
                  <a:pt x="286039" y="229344"/>
                </a:lnTo>
                <a:lnTo>
                  <a:pt x="271564" y="234959"/>
                </a:lnTo>
              </a:path>
            </a:pathLst>
          </a:custGeom>
          <a:ln w="6350">
            <a:solidFill>
              <a:srgbClr val="231F20"/>
            </a:solidFill>
          </a:ln>
        </p:spPr>
        <p:txBody>
          <a:bodyPr wrap="square" lIns="0" tIns="0" rIns="0" bIns="0" rtlCol="0"/>
          <a:lstStyle/>
          <a:p>
            <a:endParaRPr/>
          </a:p>
        </p:txBody>
      </p:sp>
      <p:sp>
        <p:nvSpPr>
          <p:cNvPr id="359" name="object 359"/>
          <p:cNvSpPr/>
          <p:nvPr/>
        </p:nvSpPr>
        <p:spPr>
          <a:xfrm>
            <a:off x="5162909" y="4292283"/>
            <a:ext cx="386715" cy="191135"/>
          </a:xfrm>
          <a:custGeom>
            <a:avLst/>
            <a:gdLst/>
            <a:ahLst/>
            <a:cxnLst/>
            <a:rect l="l" t="t" r="r" b="b"/>
            <a:pathLst>
              <a:path w="386714" h="191135">
                <a:moveTo>
                  <a:pt x="0" y="35887"/>
                </a:moveTo>
                <a:lnTo>
                  <a:pt x="56220" y="10065"/>
                </a:lnTo>
                <a:lnTo>
                  <a:pt x="93151" y="0"/>
                </a:lnTo>
                <a:lnTo>
                  <a:pt x="127162" y="4379"/>
                </a:lnTo>
                <a:lnTo>
                  <a:pt x="174625" y="21891"/>
                </a:lnTo>
                <a:lnTo>
                  <a:pt x="216320" y="42092"/>
                </a:lnTo>
                <a:lnTo>
                  <a:pt x="259744" y="69260"/>
                </a:lnTo>
                <a:lnTo>
                  <a:pt x="301693" y="100547"/>
                </a:lnTo>
                <a:lnTo>
                  <a:pt x="338963" y="133103"/>
                </a:lnTo>
                <a:lnTo>
                  <a:pt x="368350" y="164078"/>
                </a:lnTo>
                <a:lnTo>
                  <a:pt x="386651" y="190623"/>
                </a:lnTo>
              </a:path>
            </a:pathLst>
          </a:custGeom>
          <a:ln w="6350">
            <a:solidFill>
              <a:srgbClr val="231F20"/>
            </a:solidFill>
          </a:ln>
        </p:spPr>
        <p:txBody>
          <a:bodyPr wrap="square" lIns="0" tIns="0" rIns="0" bIns="0" rtlCol="0"/>
          <a:lstStyle/>
          <a:p>
            <a:endParaRPr/>
          </a:p>
        </p:txBody>
      </p:sp>
      <p:sp>
        <p:nvSpPr>
          <p:cNvPr id="360" name="object 360"/>
          <p:cNvSpPr/>
          <p:nvPr/>
        </p:nvSpPr>
        <p:spPr>
          <a:xfrm>
            <a:off x="5170698" y="4315054"/>
            <a:ext cx="359410" cy="171450"/>
          </a:xfrm>
          <a:custGeom>
            <a:avLst/>
            <a:gdLst/>
            <a:ahLst/>
            <a:cxnLst/>
            <a:rect l="l" t="t" r="r" b="b"/>
            <a:pathLst>
              <a:path w="359410" h="171450">
                <a:moveTo>
                  <a:pt x="0" y="22417"/>
                </a:moveTo>
                <a:lnTo>
                  <a:pt x="83712" y="3743"/>
                </a:lnTo>
                <a:lnTo>
                  <a:pt x="133919" y="0"/>
                </a:lnTo>
                <a:lnTo>
                  <a:pt x="170694" y="13417"/>
                </a:lnTo>
                <a:lnTo>
                  <a:pt x="214109" y="46229"/>
                </a:lnTo>
                <a:lnTo>
                  <a:pt x="266833" y="90053"/>
                </a:lnTo>
                <a:lnTo>
                  <a:pt x="313385" y="130187"/>
                </a:lnTo>
                <a:lnTo>
                  <a:pt x="346583" y="159499"/>
                </a:lnTo>
                <a:lnTo>
                  <a:pt x="359244" y="170854"/>
                </a:lnTo>
              </a:path>
            </a:pathLst>
          </a:custGeom>
          <a:ln w="6350">
            <a:solidFill>
              <a:srgbClr val="231F20"/>
            </a:solidFill>
          </a:ln>
        </p:spPr>
        <p:txBody>
          <a:bodyPr wrap="square" lIns="0" tIns="0" rIns="0" bIns="0" rtlCol="0"/>
          <a:lstStyle/>
          <a:p>
            <a:endParaRPr/>
          </a:p>
        </p:txBody>
      </p:sp>
      <p:sp>
        <p:nvSpPr>
          <p:cNvPr id="361" name="object 361"/>
          <p:cNvSpPr/>
          <p:nvPr/>
        </p:nvSpPr>
        <p:spPr>
          <a:xfrm>
            <a:off x="5162909" y="4238203"/>
            <a:ext cx="0" cy="90170"/>
          </a:xfrm>
          <a:custGeom>
            <a:avLst/>
            <a:gdLst/>
            <a:ahLst/>
            <a:cxnLst/>
            <a:rect l="l" t="t" r="r" b="b"/>
            <a:pathLst>
              <a:path h="90170">
                <a:moveTo>
                  <a:pt x="0" y="0"/>
                </a:moveTo>
                <a:lnTo>
                  <a:pt x="0" y="89966"/>
                </a:lnTo>
              </a:path>
            </a:pathLst>
          </a:custGeom>
          <a:ln w="6350">
            <a:solidFill>
              <a:srgbClr val="231F20"/>
            </a:solidFill>
          </a:ln>
        </p:spPr>
        <p:txBody>
          <a:bodyPr wrap="square" lIns="0" tIns="0" rIns="0" bIns="0" rtlCol="0"/>
          <a:lstStyle/>
          <a:p>
            <a:endParaRPr/>
          </a:p>
        </p:txBody>
      </p:sp>
      <p:sp>
        <p:nvSpPr>
          <p:cNvPr id="362" name="object 362"/>
          <p:cNvSpPr/>
          <p:nvPr/>
        </p:nvSpPr>
        <p:spPr>
          <a:xfrm>
            <a:off x="5162909" y="4328170"/>
            <a:ext cx="8255" cy="20320"/>
          </a:xfrm>
          <a:custGeom>
            <a:avLst/>
            <a:gdLst/>
            <a:ahLst/>
            <a:cxnLst/>
            <a:rect l="l" t="t" r="r" b="b"/>
            <a:pathLst>
              <a:path w="8254" h="20320">
                <a:moveTo>
                  <a:pt x="0" y="0"/>
                </a:moveTo>
                <a:lnTo>
                  <a:pt x="7785" y="19888"/>
                </a:lnTo>
              </a:path>
            </a:pathLst>
          </a:custGeom>
          <a:ln w="6350">
            <a:solidFill>
              <a:srgbClr val="231F20"/>
            </a:solidFill>
          </a:ln>
        </p:spPr>
        <p:txBody>
          <a:bodyPr wrap="square" lIns="0" tIns="0" rIns="0" bIns="0" rtlCol="0"/>
          <a:lstStyle/>
          <a:p>
            <a:endParaRPr/>
          </a:p>
        </p:txBody>
      </p:sp>
      <p:sp>
        <p:nvSpPr>
          <p:cNvPr id="363" name="object 363"/>
          <p:cNvSpPr/>
          <p:nvPr/>
        </p:nvSpPr>
        <p:spPr>
          <a:xfrm>
            <a:off x="4860168" y="4234755"/>
            <a:ext cx="274320" cy="137160"/>
          </a:xfrm>
          <a:custGeom>
            <a:avLst/>
            <a:gdLst/>
            <a:ahLst/>
            <a:cxnLst/>
            <a:rect l="l" t="t" r="r" b="b"/>
            <a:pathLst>
              <a:path w="274320" h="137160">
                <a:moveTo>
                  <a:pt x="0" y="0"/>
                </a:moveTo>
                <a:lnTo>
                  <a:pt x="35380" y="54508"/>
                </a:lnTo>
                <a:lnTo>
                  <a:pt x="70710" y="82349"/>
                </a:lnTo>
                <a:lnTo>
                  <a:pt x="115100" y="107530"/>
                </a:lnTo>
                <a:lnTo>
                  <a:pt x="164197" y="126831"/>
                </a:lnTo>
                <a:lnTo>
                  <a:pt x="209299" y="136756"/>
                </a:lnTo>
                <a:lnTo>
                  <a:pt x="247023" y="137152"/>
                </a:lnTo>
                <a:lnTo>
                  <a:pt x="273989" y="127863"/>
                </a:lnTo>
              </a:path>
            </a:pathLst>
          </a:custGeom>
          <a:ln w="6350">
            <a:solidFill>
              <a:srgbClr val="231F20"/>
            </a:solidFill>
          </a:ln>
        </p:spPr>
        <p:txBody>
          <a:bodyPr wrap="square" lIns="0" tIns="0" rIns="0" bIns="0" rtlCol="0"/>
          <a:lstStyle/>
          <a:p>
            <a:endParaRPr/>
          </a:p>
        </p:txBody>
      </p:sp>
      <p:sp>
        <p:nvSpPr>
          <p:cNvPr id="364" name="object 364"/>
          <p:cNvSpPr/>
          <p:nvPr/>
        </p:nvSpPr>
        <p:spPr>
          <a:xfrm>
            <a:off x="4860170" y="4225466"/>
            <a:ext cx="274320" cy="137160"/>
          </a:xfrm>
          <a:custGeom>
            <a:avLst/>
            <a:gdLst/>
            <a:ahLst/>
            <a:cxnLst/>
            <a:rect l="l" t="t" r="r" b="b"/>
            <a:pathLst>
              <a:path w="274320" h="137160">
                <a:moveTo>
                  <a:pt x="273989" y="137156"/>
                </a:moveTo>
                <a:lnTo>
                  <a:pt x="238598" y="82628"/>
                </a:lnTo>
                <a:lnTo>
                  <a:pt x="203270" y="54792"/>
                </a:lnTo>
                <a:lnTo>
                  <a:pt x="158877" y="29625"/>
                </a:lnTo>
                <a:lnTo>
                  <a:pt x="109776" y="10313"/>
                </a:lnTo>
                <a:lnTo>
                  <a:pt x="64679" y="389"/>
                </a:lnTo>
                <a:lnTo>
                  <a:pt x="26962" y="0"/>
                </a:lnTo>
                <a:lnTo>
                  <a:pt x="0" y="9292"/>
                </a:lnTo>
              </a:path>
            </a:pathLst>
          </a:custGeom>
          <a:ln w="6350">
            <a:solidFill>
              <a:srgbClr val="231F20"/>
            </a:solidFill>
          </a:ln>
        </p:spPr>
        <p:txBody>
          <a:bodyPr wrap="square" lIns="0" tIns="0" rIns="0" bIns="0" rtlCol="0"/>
          <a:lstStyle/>
          <a:p>
            <a:endParaRPr/>
          </a:p>
        </p:txBody>
      </p:sp>
      <p:sp>
        <p:nvSpPr>
          <p:cNvPr id="365" name="object 365"/>
          <p:cNvSpPr/>
          <p:nvPr/>
        </p:nvSpPr>
        <p:spPr>
          <a:xfrm>
            <a:off x="4845351" y="4221207"/>
            <a:ext cx="293101" cy="185767"/>
          </a:xfrm>
          <a:prstGeom prst="rect">
            <a:avLst/>
          </a:prstGeom>
          <a:blipFill>
            <a:blip r:embed="rId15" cstate="print"/>
            <a:stretch>
              <a:fillRect/>
            </a:stretch>
          </a:blipFill>
        </p:spPr>
        <p:txBody>
          <a:bodyPr wrap="square" lIns="0" tIns="0" rIns="0" bIns="0" rtlCol="0"/>
          <a:lstStyle/>
          <a:p>
            <a:endParaRPr/>
          </a:p>
        </p:txBody>
      </p:sp>
      <p:sp>
        <p:nvSpPr>
          <p:cNvPr id="366" name="object 366"/>
          <p:cNvSpPr/>
          <p:nvPr/>
        </p:nvSpPr>
        <p:spPr>
          <a:xfrm>
            <a:off x="5685842" y="3849014"/>
            <a:ext cx="0" cy="831215"/>
          </a:xfrm>
          <a:custGeom>
            <a:avLst/>
            <a:gdLst/>
            <a:ahLst/>
            <a:cxnLst/>
            <a:rect l="l" t="t" r="r" b="b"/>
            <a:pathLst>
              <a:path h="831214">
                <a:moveTo>
                  <a:pt x="0" y="830935"/>
                </a:moveTo>
                <a:lnTo>
                  <a:pt x="0" y="0"/>
                </a:lnTo>
              </a:path>
            </a:pathLst>
          </a:custGeom>
          <a:ln w="3175">
            <a:solidFill>
              <a:srgbClr val="050000"/>
            </a:solidFill>
          </a:ln>
        </p:spPr>
        <p:txBody>
          <a:bodyPr wrap="square" lIns="0" tIns="0" rIns="0" bIns="0" rtlCol="0"/>
          <a:lstStyle/>
          <a:p>
            <a:endParaRPr/>
          </a:p>
        </p:txBody>
      </p:sp>
      <p:sp>
        <p:nvSpPr>
          <p:cNvPr id="367" name="object 367"/>
          <p:cNvSpPr/>
          <p:nvPr/>
        </p:nvSpPr>
        <p:spPr>
          <a:xfrm>
            <a:off x="5839928" y="3849015"/>
            <a:ext cx="0" cy="792480"/>
          </a:xfrm>
          <a:custGeom>
            <a:avLst/>
            <a:gdLst/>
            <a:ahLst/>
            <a:cxnLst/>
            <a:rect l="l" t="t" r="r" b="b"/>
            <a:pathLst>
              <a:path h="792479">
                <a:moveTo>
                  <a:pt x="0" y="792213"/>
                </a:moveTo>
                <a:lnTo>
                  <a:pt x="0" y="0"/>
                </a:lnTo>
              </a:path>
            </a:pathLst>
          </a:custGeom>
          <a:ln w="3175">
            <a:solidFill>
              <a:srgbClr val="050000"/>
            </a:solidFill>
          </a:ln>
        </p:spPr>
        <p:txBody>
          <a:bodyPr wrap="square" lIns="0" tIns="0" rIns="0" bIns="0" rtlCol="0"/>
          <a:lstStyle/>
          <a:p>
            <a:endParaRPr/>
          </a:p>
        </p:txBody>
      </p:sp>
      <p:sp>
        <p:nvSpPr>
          <p:cNvPr id="368" name="object 368"/>
          <p:cNvSpPr/>
          <p:nvPr/>
        </p:nvSpPr>
        <p:spPr>
          <a:xfrm>
            <a:off x="6634001" y="3849013"/>
            <a:ext cx="0" cy="168910"/>
          </a:xfrm>
          <a:custGeom>
            <a:avLst/>
            <a:gdLst/>
            <a:ahLst/>
            <a:cxnLst/>
            <a:rect l="l" t="t" r="r" b="b"/>
            <a:pathLst>
              <a:path h="168910">
                <a:moveTo>
                  <a:pt x="0" y="168452"/>
                </a:moveTo>
                <a:lnTo>
                  <a:pt x="0" y="0"/>
                </a:lnTo>
              </a:path>
            </a:pathLst>
          </a:custGeom>
          <a:ln w="3175">
            <a:solidFill>
              <a:srgbClr val="050000"/>
            </a:solidFill>
          </a:ln>
        </p:spPr>
        <p:txBody>
          <a:bodyPr wrap="square" lIns="0" tIns="0" rIns="0" bIns="0" rtlCol="0"/>
          <a:lstStyle/>
          <a:p>
            <a:endParaRPr/>
          </a:p>
        </p:txBody>
      </p:sp>
      <p:sp>
        <p:nvSpPr>
          <p:cNvPr id="369" name="object 369"/>
          <p:cNvSpPr/>
          <p:nvPr/>
        </p:nvSpPr>
        <p:spPr>
          <a:xfrm>
            <a:off x="6634001" y="4158437"/>
            <a:ext cx="0" cy="448945"/>
          </a:xfrm>
          <a:custGeom>
            <a:avLst/>
            <a:gdLst/>
            <a:ahLst/>
            <a:cxnLst/>
            <a:rect l="l" t="t" r="r" b="b"/>
            <a:pathLst>
              <a:path h="448945">
                <a:moveTo>
                  <a:pt x="0" y="448487"/>
                </a:moveTo>
                <a:lnTo>
                  <a:pt x="0" y="0"/>
                </a:lnTo>
              </a:path>
            </a:pathLst>
          </a:custGeom>
          <a:ln w="3175">
            <a:solidFill>
              <a:srgbClr val="050000"/>
            </a:solidFill>
          </a:ln>
        </p:spPr>
        <p:txBody>
          <a:bodyPr wrap="square" lIns="0" tIns="0" rIns="0" bIns="0" rtlCol="0"/>
          <a:lstStyle/>
          <a:p>
            <a:endParaRPr/>
          </a:p>
        </p:txBody>
      </p:sp>
      <p:sp>
        <p:nvSpPr>
          <p:cNvPr id="370" name="object 370"/>
          <p:cNvSpPr/>
          <p:nvPr/>
        </p:nvSpPr>
        <p:spPr>
          <a:xfrm>
            <a:off x="6772907" y="3849019"/>
            <a:ext cx="0" cy="102870"/>
          </a:xfrm>
          <a:custGeom>
            <a:avLst/>
            <a:gdLst/>
            <a:ahLst/>
            <a:cxnLst/>
            <a:rect l="l" t="t" r="r" b="b"/>
            <a:pathLst>
              <a:path h="102870">
                <a:moveTo>
                  <a:pt x="0" y="102590"/>
                </a:moveTo>
                <a:lnTo>
                  <a:pt x="0" y="0"/>
                </a:lnTo>
              </a:path>
            </a:pathLst>
          </a:custGeom>
          <a:ln w="3175">
            <a:solidFill>
              <a:srgbClr val="050000"/>
            </a:solidFill>
          </a:ln>
        </p:spPr>
        <p:txBody>
          <a:bodyPr wrap="square" lIns="0" tIns="0" rIns="0" bIns="0" rtlCol="0"/>
          <a:lstStyle/>
          <a:p>
            <a:endParaRPr/>
          </a:p>
        </p:txBody>
      </p:sp>
      <p:sp>
        <p:nvSpPr>
          <p:cNvPr id="371" name="object 371"/>
          <p:cNvSpPr/>
          <p:nvPr/>
        </p:nvSpPr>
        <p:spPr>
          <a:xfrm>
            <a:off x="6772907" y="4198862"/>
            <a:ext cx="0" cy="431165"/>
          </a:xfrm>
          <a:custGeom>
            <a:avLst/>
            <a:gdLst/>
            <a:ahLst/>
            <a:cxnLst/>
            <a:rect l="l" t="t" r="r" b="b"/>
            <a:pathLst>
              <a:path h="431164">
                <a:moveTo>
                  <a:pt x="0" y="430758"/>
                </a:moveTo>
                <a:lnTo>
                  <a:pt x="0" y="0"/>
                </a:lnTo>
              </a:path>
            </a:pathLst>
          </a:custGeom>
          <a:ln w="3175">
            <a:solidFill>
              <a:srgbClr val="050000"/>
            </a:solidFill>
          </a:ln>
        </p:spPr>
        <p:txBody>
          <a:bodyPr wrap="square" lIns="0" tIns="0" rIns="0" bIns="0" rtlCol="0"/>
          <a:lstStyle/>
          <a:p>
            <a:endParaRPr/>
          </a:p>
        </p:txBody>
      </p:sp>
      <p:sp>
        <p:nvSpPr>
          <p:cNvPr id="372" name="object 372"/>
          <p:cNvSpPr/>
          <p:nvPr/>
        </p:nvSpPr>
        <p:spPr>
          <a:xfrm>
            <a:off x="6913302" y="4290366"/>
            <a:ext cx="0" cy="359410"/>
          </a:xfrm>
          <a:custGeom>
            <a:avLst/>
            <a:gdLst/>
            <a:ahLst/>
            <a:cxnLst/>
            <a:rect l="l" t="t" r="r" b="b"/>
            <a:pathLst>
              <a:path h="359410">
                <a:moveTo>
                  <a:pt x="0" y="358851"/>
                </a:moveTo>
                <a:lnTo>
                  <a:pt x="0" y="0"/>
                </a:lnTo>
              </a:path>
            </a:pathLst>
          </a:custGeom>
          <a:ln w="3175">
            <a:solidFill>
              <a:srgbClr val="050000"/>
            </a:solidFill>
          </a:ln>
        </p:spPr>
        <p:txBody>
          <a:bodyPr wrap="square" lIns="0" tIns="0" rIns="0" bIns="0" rtlCol="0"/>
          <a:lstStyle/>
          <a:p>
            <a:endParaRPr/>
          </a:p>
        </p:txBody>
      </p:sp>
      <p:sp>
        <p:nvSpPr>
          <p:cNvPr id="373" name="object 373"/>
          <p:cNvSpPr/>
          <p:nvPr/>
        </p:nvSpPr>
        <p:spPr>
          <a:xfrm>
            <a:off x="6913302" y="3839019"/>
            <a:ext cx="0" cy="184785"/>
          </a:xfrm>
          <a:custGeom>
            <a:avLst/>
            <a:gdLst/>
            <a:ahLst/>
            <a:cxnLst/>
            <a:rect l="l" t="t" r="r" b="b"/>
            <a:pathLst>
              <a:path h="184785">
                <a:moveTo>
                  <a:pt x="0" y="184226"/>
                </a:moveTo>
                <a:lnTo>
                  <a:pt x="0" y="0"/>
                </a:lnTo>
              </a:path>
            </a:pathLst>
          </a:custGeom>
          <a:ln w="3175">
            <a:solidFill>
              <a:srgbClr val="050000"/>
            </a:solidFill>
          </a:ln>
        </p:spPr>
        <p:txBody>
          <a:bodyPr wrap="square" lIns="0" tIns="0" rIns="0" bIns="0" rtlCol="0"/>
          <a:lstStyle/>
          <a:p>
            <a:endParaRPr/>
          </a:p>
        </p:txBody>
      </p:sp>
      <p:sp>
        <p:nvSpPr>
          <p:cNvPr id="374" name="object 374"/>
          <p:cNvSpPr/>
          <p:nvPr/>
        </p:nvSpPr>
        <p:spPr>
          <a:xfrm>
            <a:off x="6293174" y="3981752"/>
            <a:ext cx="273685" cy="260985"/>
          </a:xfrm>
          <a:custGeom>
            <a:avLst/>
            <a:gdLst/>
            <a:ahLst/>
            <a:cxnLst/>
            <a:rect l="l" t="t" r="r" b="b"/>
            <a:pathLst>
              <a:path w="273684" h="260985">
                <a:moveTo>
                  <a:pt x="273432" y="236880"/>
                </a:moveTo>
                <a:lnTo>
                  <a:pt x="242460" y="250917"/>
                </a:lnTo>
                <a:lnTo>
                  <a:pt x="209172" y="259026"/>
                </a:lnTo>
                <a:lnTo>
                  <a:pt x="174371" y="260719"/>
                </a:lnTo>
                <a:lnTo>
                  <a:pt x="138863" y="255511"/>
                </a:lnTo>
                <a:lnTo>
                  <a:pt x="93252" y="237481"/>
                </a:lnTo>
                <a:lnTo>
                  <a:pt x="55288" y="209080"/>
                </a:lnTo>
                <a:lnTo>
                  <a:pt x="26242" y="172419"/>
                </a:lnTo>
                <a:lnTo>
                  <a:pt x="7389" y="129611"/>
                </a:lnTo>
                <a:lnTo>
                  <a:pt x="0" y="82767"/>
                </a:lnTo>
                <a:lnTo>
                  <a:pt x="5348" y="33997"/>
                </a:lnTo>
                <a:lnTo>
                  <a:pt x="7756" y="25160"/>
                </a:lnTo>
                <a:lnTo>
                  <a:pt x="10572" y="16541"/>
                </a:lnTo>
                <a:lnTo>
                  <a:pt x="13786" y="8151"/>
                </a:lnTo>
                <a:lnTo>
                  <a:pt x="17387" y="0"/>
                </a:lnTo>
              </a:path>
            </a:pathLst>
          </a:custGeom>
          <a:ln w="25400">
            <a:solidFill>
              <a:srgbClr val="050000"/>
            </a:solidFill>
          </a:ln>
        </p:spPr>
        <p:txBody>
          <a:bodyPr wrap="square" lIns="0" tIns="0" rIns="0" bIns="0" rtlCol="0"/>
          <a:lstStyle/>
          <a:p>
            <a:endParaRPr/>
          </a:p>
        </p:txBody>
      </p:sp>
      <p:sp>
        <p:nvSpPr>
          <p:cNvPr id="375" name="object 375"/>
          <p:cNvSpPr/>
          <p:nvPr/>
        </p:nvSpPr>
        <p:spPr>
          <a:xfrm>
            <a:off x="6247841" y="3969523"/>
            <a:ext cx="96329" cy="75768"/>
          </a:xfrm>
          <a:prstGeom prst="rect">
            <a:avLst/>
          </a:prstGeom>
          <a:blipFill>
            <a:blip r:embed="rId16" cstate="print"/>
            <a:stretch>
              <a:fillRect/>
            </a:stretch>
          </a:blipFill>
        </p:spPr>
        <p:txBody>
          <a:bodyPr wrap="square" lIns="0" tIns="0" rIns="0" bIns="0" rtlCol="0"/>
          <a:lstStyle/>
          <a:p>
            <a:endParaRPr/>
          </a:p>
        </p:txBody>
      </p:sp>
      <p:sp>
        <p:nvSpPr>
          <p:cNvPr id="376" name="object 376"/>
          <p:cNvSpPr/>
          <p:nvPr/>
        </p:nvSpPr>
        <p:spPr>
          <a:xfrm>
            <a:off x="5916253" y="4342879"/>
            <a:ext cx="199255" cy="199280"/>
          </a:xfrm>
          <a:prstGeom prst="rect">
            <a:avLst/>
          </a:prstGeom>
          <a:blipFill>
            <a:blip r:embed="rId17" cstate="print"/>
            <a:stretch>
              <a:fillRect/>
            </a:stretch>
          </a:blipFill>
        </p:spPr>
        <p:txBody>
          <a:bodyPr wrap="square" lIns="0" tIns="0" rIns="0" bIns="0" rtlCol="0"/>
          <a:lstStyle/>
          <a:p>
            <a:endParaRPr/>
          </a:p>
        </p:txBody>
      </p:sp>
      <p:sp>
        <p:nvSpPr>
          <p:cNvPr id="377" name="object 377"/>
          <p:cNvSpPr/>
          <p:nvPr/>
        </p:nvSpPr>
        <p:spPr>
          <a:xfrm>
            <a:off x="6394810" y="3926534"/>
            <a:ext cx="313055" cy="209550"/>
          </a:xfrm>
          <a:custGeom>
            <a:avLst/>
            <a:gdLst/>
            <a:ahLst/>
            <a:cxnLst/>
            <a:rect l="l" t="t" r="r" b="b"/>
            <a:pathLst>
              <a:path w="313054" h="209550">
                <a:moveTo>
                  <a:pt x="260819" y="90932"/>
                </a:moveTo>
                <a:lnTo>
                  <a:pt x="221005" y="80879"/>
                </a:lnTo>
                <a:lnTo>
                  <a:pt x="192613" y="33422"/>
                </a:lnTo>
                <a:lnTo>
                  <a:pt x="178639" y="13525"/>
                </a:lnTo>
                <a:lnTo>
                  <a:pt x="151199" y="4601"/>
                </a:lnTo>
                <a:lnTo>
                  <a:pt x="100736" y="0"/>
                </a:lnTo>
                <a:lnTo>
                  <a:pt x="48437" y="11733"/>
                </a:lnTo>
                <a:lnTo>
                  <a:pt x="18173" y="43614"/>
                </a:lnTo>
                <a:lnTo>
                  <a:pt x="4217" y="76663"/>
                </a:lnTo>
                <a:lnTo>
                  <a:pt x="838" y="91897"/>
                </a:lnTo>
                <a:lnTo>
                  <a:pt x="9728" y="96012"/>
                </a:lnTo>
                <a:lnTo>
                  <a:pt x="14216" y="101719"/>
                </a:lnTo>
                <a:lnTo>
                  <a:pt x="14666" y="108170"/>
                </a:lnTo>
                <a:lnTo>
                  <a:pt x="13305" y="113448"/>
                </a:lnTo>
                <a:lnTo>
                  <a:pt x="12357" y="115633"/>
                </a:lnTo>
                <a:lnTo>
                  <a:pt x="723" y="115493"/>
                </a:lnTo>
                <a:lnTo>
                  <a:pt x="0" y="160802"/>
                </a:lnTo>
                <a:lnTo>
                  <a:pt x="8553" y="185640"/>
                </a:lnTo>
                <a:lnTo>
                  <a:pt x="34299" y="198770"/>
                </a:lnTo>
                <a:lnTo>
                  <a:pt x="85153" y="208953"/>
                </a:lnTo>
                <a:lnTo>
                  <a:pt x="126322" y="206937"/>
                </a:lnTo>
                <a:lnTo>
                  <a:pt x="151961" y="196975"/>
                </a:lnTo>
                <a:lnTo>
                  <a:pt x="167513" y="184791"/>
                </a:lnTo>
                <a:lnTo>
                  <a:pt x="178422" y="176110"/>
                </a:lnTo>
                <a:lnTo>
                  <a:pt x="189163" y="171132"/>
                </a:lnTo>
                <a:lnTo>
                  <a:pt x="203323" y="167649"/>
                </a:lnTo>
                <a:lnTo>
                  <a:pt x="225042" y="167838"/>
                </a:lnTo>
                <a:lnTo>
                  <a:pt x="258457" y="173875"/>
                </a:lnTo>
                <a:lnTo>
                  <a:pt x="284495" y="176160"/>
                </a:lnTo>
                <a:lnTo>
                  <a:pt x="298830" y="176631"/>
                </a:lnTo>
                <a:lnTo>
                  <a:pt x="306556" y="175025"/>
                </a:lnTo>
                <a:lnTo>
                  <a:pt x="312762" y="171081"/>
                </a:lnTo>
              </a:path>
            </a:pathLst>
          </a:custGeom>
          <a:ln w="6350">
            <a:solidFill>
              <a:srgbClr val="231F20"/>
            </a:solidFill>
          </a:ln>
        </p:spPr>
        <p:txBody>
          <a:bodyPr wrap="square" lIns="0" tIns="0" rIns="0" bIns="0" rtlCol="0"/>
          <a:lstStyle/>
          <a:p>
            <a:endParaRPr/>
          </a:p>
        </p:txBody>
      </p:sp>
      <p:sp>
        <p:nvSpPr>
          <p:cNvPr id="378" name="object 378"/>
          <p:cNvSpPr/>
          <p:nvPr/>
        </p:nvSpPr>
        <p:spPr>
          <a:xfrm>
            <a:off x="6457103" y="3973988"/>
            <a:ext cx="120085" cy="123922"/>
          </a:xfrm>
          <a:prstGeom prst="rect">
            <a:avLst/>
          </a:prstGeom>
          <a:blipFill>
            <a:blip r:embed="rId18" cstate="print"/>
            <a:stretch>
              <a:fillRect/>
            </a:stretch>
          </a:blipFill>
        </p:spPr>
        <p:txBody>
          <a:bodyPr wrap="square" lIns="0" tIns="0" rIns="0" bIns="0" rtlCol="0"/>
          <a:lstStyle/>
          <a:p>
            <a:endParaRPr/>
          </a:p>
        </p:txBody>
      </p:sp>
      <p:sp>
        <p:nvSpPr>
          <p:cNvPr id="379" name="object 379"/>
          <p:cNvSpPr/>
          <p:nvPr/>
        </p:nvSpPr>
        <p:spPr>
          <a:xfrm>
            <a:off x="6430411" y="3935316"/>
            <a:ext cx="269240" cy="189230"/>
          </a:xfrm>
          <a:custGeom>
            <a:avLst/>
            <a:gdLst/>
            <a:ahLst/>
            <a:cxnLst/>
            <a:rect l="l" t="t" r="r" b="b"/>
            <a:pathLst>
              <a:path w="269240" h="189229">
                <a:moveTo>
                  <a:pt x="269074" y="148031"/>
                </a:moveTo>
                <a:lnTo>
                  <a:pt x="234306" y="142856"/>
                </a:lnTo>
                <a:lnTo>
                  <a:pt x="213814" y="140879"/>
                </a:lnTo>
                <a:lnTo>
                  <a:pt x="199584" y="141871"/>
                </a:lnTo>
                <a:lnTo>
                  <a:pt x="183603" y="145605"/>
                </a:lnTo>
                <a:lnTo>
                  <a:pt x="169590" y="146808"/>
                </a:lnTo>
                <a:lnTo>
                  <a:pt x="159232" y="146188"/>
                </a:lnTo>
                <a:lnTo>
                  <a:pt x="141387" y="152461"/>
                </a:lnTo>
                <a:lnTo>
                  <a:pt x="104914" y="174345"/>
                </a:lnTo>
                <a:lnTo>
                  <a:pt x="49697" y="188642"/>
                </a:lnTo>
                <a:lnTo>
                  <a:pt x="20362" y="186183"/>
                </a:lnTo>
                <a:lnTo>
                  <a:pt x="7075" y="160467"/>
                </a:lnTo>
                <a:lnTo>
                  <a:pt x="0" y="104990"/>
                </a:lnTo>
                <a:lnTo>
                  <a:pt x="9289" y="53581"/>
                </a:lnTo>
                <a:lnTo>
                  <a:pt x="39933" y="21491"/>
                </a:lnTo>
                <a:lnTo>
                  <a:pt x="77261" y="4903"/>
                </a:lnTo>
                <a:lnTo>
                  <a:pt x="106603" y="0"/>
                </a:lnTo>
              </a:path>
            </a:pathLst>
          </a:custGeom>
          <a:ln w="6350">
            <a:solidFill>
              <a:srgbClr val="231F20"/>
            </a:solidFill>
          </a:ln>
        </p:spPr>
        <p:txBody>
          <a:bodyPr wrap="square" lIns="0" tIns="0" rIns="0" bIns="0" rtlCol="0"/>
          <a:lstStyle/>
          <a:p>
            <a:endParaRPr/>
          </a:p>
        </p:txBody>
      </p:sp>
      <p:sp>
        <p:nvSpPr>
          <p:cNvPr id="380" name="object 380"/>
          <p:cNvSpPr/>
          <p:nvPr/>
        </p:nvSpPr>
        <p:spPr>
          <a:xfrm>
            <a:off x="6568040" y="4106098"/>
            <a:ext cx="361315" cy="221615"/>
          </a:xfrm>
          <a:custGeom>
            <a:avLst/>
            <a:gdLst/>
            <a:ahLst/>
            <a:cxnLst/>
            <a:rect l="l" t="t" r="r" b="b"/>
            <a:pathLst>
              <a:path w="361315" h="221614">
                <a:moveTo>
                  <a:pt x="360938" y="221500"/>
                </a:moveTo>
                <a:lnTo>
                  <a:pt x="307040" y="149105"/>
                </a:lnTo>
                <a:lnTo>
                  <a:pt x="274034" y="111639"/>
                </a:lnTo>
                <a:lnTo>
                  <a:pt x="216552" y="93484"/>
                </a:lnTo>
                <a:lnTo>
                  <a:pt x="187180" y="91256"/>
                </a:lnTo>
                <a:lnTo>
                  <a:pt x="172105" y="89282"/>
                </a:lnTo>
                <a:lnTo>
                  <a:pt x="162617" y="88139"/>
                </a:lnTo>
                <a:lnTo>
                  <a:pt x="150004" y="88404"/>
                </a:lnTo>
                <a:lnTo>
                  <a:pt x="135029" y="87556"/>
                </a:lnTo>
                <a:lnTo>
                  <a:pt x="123204" y="82759"/>
                </a:lnTo>
                <a:lnTo>
                  <a:pt x="112889" y="73981"/>
                </a:lnTo>
                <a:lnTo>
                  <a:pt x="102443" y="61188"/>
                </a:lnTo>
                <a:lnTo>
                  <a:pt x="67240" y="47309"/>
                </a:lnTo>
                <a:lnTo>
                  <a:pt x="48422" y="38687"/>
                </a:lnTo>
                <a:lnTo>
                  <a:pt x="39612" y="31727"/>
                </a:lnTo>
                <a:lnTo>
                  <a:pt x="34434" y="22834"/>
                </a:lnTo>
                <a:lnTo>
                  <a:pt x="13945" y="19198"/>
                </a:lnTo>
                <a:lnTo>
                  <a:pt x="3540" y="15608"/>
                </a:lnTo>
                <a:lnTo>
                  <a:pt x="0" y="9922"/>
                </a:lnTo>
                <a:lnTo>
                  <a:pt x="106" y="0"/>
                </a:lnTo>
              </a:path>
            </a:pathLst>
          </a:custGeom>
          <a:ln w="6350">
            <a:solidFill>
              <a:srgbClr val="231F20"/>
            </a:solidFill>
          </a:ln>
        </p:spPr>
        <p:txBody>
          <a:bodyPr wrap="square" lIns="0" tIns="0" rIns="0" bIns="0" rtlCol="0"/>
          <a:lstStyle/>
          <a:p>
            <a:endParaRPr/>
          </a:p>
        </p:txBody>
      </p:sp>
      <p:sp>
        <p:nvSpPr>
          <p:cNvPr id="381" name="object 381"/>
          <p:cNvSpPr/>
          <p:nvPr/>
        </p:nvSpPr>
        <p:spPr>
          <a:xfrm>
            <a:off x="6649394" y="3973287"/>
            <a:ext cx="106045" cy="183515"/>
          </a:xfrm>
          <a:custGeom>
            <a:avLst/>
            <a:gdLst/>
            <a:ahLst/>
            <a:cxnLst/>
            <a:rect l="l" t="t" r="r" b="b"/>
            <a:pathLst>
              <a:path w="106045" h="183514">
                <a:moveTo>
                  <a:pt x="81841" y="182960"/>
                </a:moveTo>
                <a:lnTo>
                  <a:pt x="63156" y="167205"/>
                </a:lnTo>
                <a:lnTo>
                  <a:pt x="55038" y="157269"/>
                </a:lnTo>
                <a:lnTo>
                  <a:pt x="55788" y="148936"/>
                </a:lnTo>
                <a:lnTo>
                  <a:pt x="63706" y="137989"/>
                </a:lnTo>
                <a:lnTo>
                  <a:pt x="54436" y="117805"/>
                </a:lnTo>
                <a:lnTo>
                  <a:pt x="46939" y="103862"/>
                </a:lnTo>
                <a:lnTo>
                  <a:pt x="37245" y="89670"/>
                </a:lnTo>
                <a:lnTo>
                  <a:pt x="21389" y="68736"/>
                </a:lnTo>
                <a:lnTo>
                  <a:pt x="5917" y="45370"/>
                </a:lnTo>
                <a:lnTo>
                  <a:pt x="0" y="27501"/>
                </a:lnTo>
                <a:lnTo>
                  <a:pt x="3612" y="14120"/>
                </a:lnTo>
                <a:lnTo>
                  <a:pt x="16729" y="4220"/>
                </a:lnTo>
                <a:lnTo>
                  <a:pt x="33114" y="0"/>
                </a:lnTo>
                <a:lnTo>
                  <a:pt x="50017" y="5785"/>
                </a:lnTo>
                <a:lnTo>
                  <a:pt x="72580" y="23729"/>
                </a:lnTo>
                <a:lnTo>
                  <a:pt x="105946" y="55985"/>
                </a:lnTo>
              </a:path>
            </a:pathLst>
          </a:custGeom>
          <a:ln w="6350">
            <a:solidFill>
              <a:srgbClr val="231F20"/>
            </a:solidFill>
          </a:ln>
        </p:spPr>
        <p:txBody>
          <a:bodyPr wrap="square" lIns="0" tIns="0" rIns="0" bIns="0" rtlCol="0"/>
          <a:lstStyle/>
          <a:p>
            <a:endParaRPr/>
          </a:p>
        </p:txBody>
      </p:sp>
      <p:sp>
        <p:nvSpPr>
          <p:cNvPr id="382" name="object 382"/>
          <p:cNvSpPr/>
          <p:nvPr/>
        </p:nvSpPr>
        <p:spPr>
          <a:xfrm>
            <a:off x="6570629" y="4109804"/>
            <a:ext cx="46990" cy="23495"/>
          </a:xfrm>
          <a:custGeom>
            <a:avLst/>
            <a:gdLst/>
            <a:ahLst/>
            <a:cxnLst/>
            <a:rect l="l" t="t" r="r" b="b"/>
            <a:pathLst>
              <a:path w="46990" h="23495">
                <a:moveTo>
                  <a:pt x="35293" y="23499"/>
                </a:moveTo>
                <a:lnTo>
                  <a:pt x="44026" y="16214"/>
                </a:lnTo>
                <a:lnTo>
                  <a:pt x="46393" y="11839"/>
                </a:lnTo>
                <a:lnTo>
                  <a:pt x="41901" y="8624"/>
                </a:lnTo>
                <a:lnTo>
                  <a:pt x="30060" y="4818"/>
                </a:lnTo>
                <a:lnTo>
                  <a:pt x="17673" y="1253"/>
                </a:lnTo>
                <a:lnTo>
                  <a:pt x="10258" y="0"/>
                </a:lnTo>
                <a:lnTo>
                  <a:pt x="5229" y="1044"/>
                </a:lnTo>
                <a:lnTo>
                  <a:pt x="0" y="4373"/>
                </a:lnTo>
              </a:path>
            </a:pathLst>
          </a:custGeom>
          <a:ln w="6350">
            <a:solidFill>
              <a:srgbClr val="231F20"/>
            </a:solidFill>
          </a:ln>
        </p:spPr>
        <p:txBody>
          <a:bodyPr wrap="square" lIns="0" tIns="0" rIns="0" bIns="0" rtlCol="0"/>
          <a:lstStyle/>
          <a:p>
            <a:endParaRPr/>
          </a:p>
        </p:txBody>
      </p:sp>
      <p:sp>
        <p:nvSpPr>
          <p:cNvPr id="383" name="object 383"/>
          <p:cNvSpPr/>
          <p:nvPr/>
        </p:nvSpPr>
        <p:spPr>
          <a:xfrm>
            <a:off x="6696856" y="4114572"/>
            <a:ext cx="12065" cy="28575"/>
          </a:xfrm>
          <a:custGeom>
            <a:avLst/>
            <a:gdLst/>
            <a:ahLst/>
            <a:cxnLst/>
            <a:rect l="l" t="t" r="r" b="b"/>
            <a:pathLst>
              <a:path w="12065" h="28575">
                <a:moveTo>
                  <a:pt x="5283" y="28181"/>
                </a:moveTo>
                <a:lnTo>
                  <a:pt x="10379" y="17232"/>
                </a:lnTo>
                <a:lnTo>
                  <a:pt x="11528" y="10647"/>
                </a:lnTo>
                <a:lnTo>
                  <a:pt x="8233" y="5783"/>
                </a:lnTo>
                <a:lnTo>
                  <a:pt x="0" y="0"/>
                </a:lnTo>
              </a:path>
            </a:pathLst>
          </a:custGeom>
          <a:ln w="6350">
            <a:solidFill>
              <a:srgbClr val="231F20"/>
            </a:solidFill>
          </a:ln>
        </p:spPr>
        <p:txBody>
          <a:bodyPr wrap="square" lIns="0" tIns="0" rIns="0" bIns="0" rtlCol="0"/>
          <a:lstStyle/>
          <a:p>
            <a:endParaRPr/>
          </a:p>
        </p:txBody>
      </p:sp>
      <p:sp>
        <p:nvSpPr>
          <p:cNvPr id="384" name="object 384"/>
          <p:cNvSpPr/>
          <p:nvPr/>
        </p:nvSpPr>
        <p:spPr>
          <a:xfrm>
            <a:off x="6656571" y="4100691"/>
            <a:ext cx="53975" cy="15875"/>
          </a:xfrm>
          <a:custGeom>
            <a:avLst/>
            <a:gdLst/>
            <a:ahLst/>
            <a:cxnLst/>
            <a:rect l="l" t="t" r="r" b="b"/>
            <a:pathLst>
              <a:path w="53975" h="15875">
                <a:moveTo>
                  <a:pt x="6426" y="11899"/>
                </a:moveTo>
                <a:lnTo>
                  <a:pt x="7073" y="1130"/>
                </a:lnTo>
                <a:lnTo>
                  <a:pt x="0" y="0"/>
                </a:lnTo>
                <a:lnTo>
                  <a:pt x="484" y="1109"/>
                </a:lnTo>
                <a:lnTo>
                  <a:pt x="19875" y="6535"/>
                </a:lnTo>
                <a:lnTo>
                  <a:pt x="42791" y="12535"/>
                </a:lnTo>
                <a:lnTo>
                  <a:pt x="53847" y="15367"/>
                </a:lnTo>
              </a:path>
            </a:pathLst>
          </a:custGeom>
          <a:ln w="6349">
            <a:solidFill>
              <a:srgbClr val="231F20"/>
            </a:solidFill>
          </a:ln>
        </p:spPr>
        <p:txBody>
          <a:bodyPr wrap="square" lIns="0" tIns="0" rIns="0" bIns="0" rtlCol="0"/>
          <a:lstStyle/>
          <a:p>
            <a:endParaRPr/>
          </a:p>
        </p:txBody>
      </p:sp>
      <p:sp>
        <p:nvSpPr>
          <p:cNvPr id="385" name="object 385"/>
          <p:cNvSpPr/>
          <p:nvPr/>
        </p:nvSpPr>
        <p:spPr>
          <a:xfrm>
            <a:off x="6686091" y="3941053"/>
            <a:ext cx="155575" cy="103505"/>
          </a:xfrm>
          <a:custGeom>
            <a:avLst/>
            <a:gdLst/>
            <a:ahLst/>
            <a:cxnLst/>
            <a:rect l="l" t="t" r="r" b="b"/>
            <a:pathLst>
              <a:path w="155575" h="103504">
                <a:moveTo>
                  <a:pt x="155028" y="103425"/>
                </a:moveTo>
                <a:lnTo>
                  <a:pt x="148952" y="82533"/>
                </a:lnTo>
                <a:lnTo>
                  <a:pt x="140947" y="69973"/>
                </a:lnTo>
                <a:lnTo>
                  <a:pt x="125632" y="60709"/>
                </a:lnTo>
                <a:lnTo>
                  <a:pt x="97624" y="49704"/>
                </a:lnTo>
                <a:lnTo>
                  <a:pt x="58330" y="13850"/>
                </a:lnTo>
                <a:lnTo>
                  <a:pt x="35063" y="0"/>
                </a:lnTo>
                <a:lnTo>
                  <a:pt x="18670" y="6442"/>
                </a:lnTo>
                <a:lnTo>
                  <a:pt x="0" y="31467"/>
                </a:lnTo>
              </a:path>
            </a:pathLst>
          </a:custGeom>
          <a:ln w="6350">
            <a:solidFill>
              <a:srgbClr val="231F20"/>
            </a:solidFill>
          </a:ln>
        </p:spPr>
        <p:txBody>
          <a:bodyPr wrap="square" lIns="0" tIns="0" rIns="0" bIns="0" rtlCol="0"/>
          <a:lstStyle/>
          <a:p>
            <a:endParaRPr/>
          </a:p>
        </p:txBody>
      </p:sp>
      <p:sp>
        <p:nvSpPr>
          <p:cNvPr id="386" name="object 386"/>
          <p:cNvSpPr/>
          <p:nvPr/>
        </p:nvSpPr>
        <p:spPr>
          <a:xfrm>
            <a:off x="6742202" y="3956080"/>
            <a:ext cx="140335" cy="80010"/>
          </a:xfrm>
          <a:custGeom>
            <a:avLst/>
            <a:gdLst/>
            <a:ahLst/>
            <a:cxnLst/>
            <a:rect l="l" t="t" r="r" b="b"/>
            <a:pathLst>
              <a:path w="140334" h="80010">
                <a:moveTo>
                  <a:pt x="140068" y="79568"/>
                </a:moveTo>
                <a:lnTo>
                  <a:pt x="123728" y="39891"/>
                </a:lnTo>
                <a:lnTo>
                  <a:pt x="55551" y="8302"/>
                </a:lnTo>
                <a:lnTo>
                  <a:pt x="20593" y="0"/>
                </a:lnTo>
                <a:lnTo>
                  <a:pt x="0" y="6721"/>
                </a:lnTo>
              </a:path>
            </a:pathLst>
          </a:custGeom>
          <a:ln w="6350">
            <a:solidFill>
              <a:srgbClr val="231F20"/>
            </a:solidFill>
          </a:ln>
        </p:spPr>
        <p:txBody>
          <a:bodyPr wrap="square" lIns="0" tIns="0" rIns="0" bIns="0" rtlCol="0"/>
          <a:lstStyle/>
          <a:p>
            <a:endParaRPr/>
          </a:p>
        </p:txBody>
      </p:sp>
      <p:sp>
        <p:nvSpPr>
          <p:cNvPr id="387" name="object 387"/>
          <p:cNvSpPr/>
          <p:nvPr/>
        </p:nvSpPr>
        <p:spPr>
          <a:xfrm>
            <a:off x="6786476" y="3951637"/>
            <a:ext cx="254000" cy="252729"/>
          </a:xfrm>
          <a:custGeom>
            <a:avLst/>
            <a:gdLst/>
            <a:ahLst/>
            <a:cxnLst/>
            <a:rect l="l" t="t" r="r" b="b"/>
            <a:pathLst>
              <a:path w="254000" h="252729">
                <a:moveTo>
                  <a:pt x="0" y="7215"/>
                </a:moveTo>
                <a:lnTo>
                  <a:pt x="28881" y="0"/>
                </a:lnTo>
                <a:lnTo>
                  <a:pt x="60261" y="4342"/>
                </a:lnTo>
                <a:lnTo>
                  <a:pt x="86135" y="15424"/>
                </a:lnTo>
                <a:lnTo>
                  <a:pt x="98501" y="28424"/>
                </a:lnTo>
                <a:lnTo>
                  <a:pt x="105196" y="45366"/>
                </a:lnTo>
                <a:lnTo>
                  <a:pt x="116124" y="66602"/>
                </a:lnTo>
                <a:lnTo>
                  <a:pt x="126320" y="84755"/>
                </a:lnTo>
                <a:lnTo>
                  <a:pt x="130822" y="92445"/>
                </a:lnTo>
                <a:lnTo>
                  <a:pt x="130092" y="115594"/>
                </a:lnTo>
                <a:lnTo>
                  <a:pt x="135504" y="132996"/>
                </a:lnTo>
                <a:lnTo>
                  <a:pt x="152148" y="153371"/>
                </a:lnTo>
                <a:lnTo>
                  <a:pt x="185115" y="185435"/>
                </a:lnTo>
                <a:lnTo>
                  <a:pt x="219913" y="218804"/>
                </a:lnTo>
                <a:lnTo>
                  <a:pt x="240798" y="239183"/>
                </a:lnTo>
                <a:lnTo>
                  <a:pt x="250977" y="249362"/>
                </a:lnTo>
                <a:lnTo>
                  <a:pt x="253657" y="252135"/>
                </a:lnTo>
              </a:path>
            </a:pathLst>
          </a:custGeom>
          <a:ln w="6350">
            <a:solidFill>
              <a:srgbClr val="231F20"/>
            </a:solidFill>
          </a:ln>
        </p:spPr>
        <p:txBody>
          <a:bodyPr wrap="square" lIns="0" tIns="0" rIns="0" bIns="0" rtlCol="0"/>
          <a:lstStyle/>
          <a:p>
            <a:endParaRPr/>
          </a:p>
        </p:txBody>
      </p:sp>
      <p:sp>
        <p:nvSpPr>
          <p:cNvPr id="388" name="object 388"/>
          <p:cNvSpPr/>
          <p:nvPr/>
        </p:nvSpPr>
        <p:spPr>
          <a:xfrm>
            <a:off x="5602870" y="3847257"/>
            <a:ext cx="0" cy="874394"/>
          </a:xfrm>
          <a:custGeom>
            <a:avLst/>
            <a:gdLst/>
            <a:ahLst/>
            <a:cxnLst/>
            <a:rect l="l" t="t" r="r" b="b"/>
            <a:pathLst>
              <a:path h="874395">
                <a:moveTo>
                  <a:pt x="0" y="0"/>
                </a:moveTo>
                <a:lnTo>
                  <a:pt x="0" y="874090"/>
                </a:lnTo>
              </a:path>
            </a:pathLst>
          </a:custGeom>
          <a:ln w="6350">
            <a:solidFill>
              <a:srgbClr val="131111"/>
            </a:solidFill>
            <a:prstDash val="sysDot"/>
          </a:ln>
        </p:spPr>
        <p:txBody>
          <a:bodyPr wrap="square" lIns="0" tIns="0" rIns="0" bIns="0" rtlCol="0"/>
          <a:lstStyle/>
          <a:p>
            <a:endParaRPr/>
          </a:p>
        </p:txBody>
      </p:sp>
      <p:sp>
        <p:nvSpPr>
          <p:cNvPr id="389" name="object 389"/>
          <p:cNvSpPr txBox="1"/>
          <p:nvPr/>
        </p:nvSpPr>
        <p:spPr>
          <a:xfrm>
            <a:off x="522560" y="3236627"/>
            <a:ext cx="6500495" cy="4431030"/>
          </a:xfrm>
          <a:prstGeom prst="rect">
            <a:avLst/>
          </a:prstGeom>
        </p:spPr>
        <p:txBody>
          <a:bodyPr vert="horz" wrap="square" lIns="0" tIns="25400" rIns="0" bIns="0" rtlCol="0">
            <a:spAutoFit/>
          </a:bodyPr>
          <a:lstStyle/>
          <a:p>
            <a:pPr marL="12700" marR="174625">
              <a:lnSpc>
                <a:spcPts val="1000"/>
              </a:lnSpc>
              <a:spcBef>
                <a:spcPts val="200"/>
              </a:spcBef>
            </a:pPr>
            <a:r>
              <a:rPr sz="900" b="1" dirty="0">
                <a:solidFill>
                  <a:srgbClr val="231F20"/>
                </a:solidFill>
                <a:latin typeface="Arial Narrow"/>
                <a:cs typeface="Arial Narrow"/>
              </a:rPr>
              <a:t>HINWEIS: </a:t>
            </a:r>
            <a:r>
              <a:rPr sz="900" dirty="0">
                <a:solidFill>
                  <a:srgbClr val="231F20"/>
                </a:solidFill>
                <a:latin typeface="Arial Narrow"/>
                <a:cs typeface="Arial Narrow"/>
              </a:rPr>
              <a:t>Wechseln Sie </a:t>
            </a:r>
            <a:r>
              <a:rPr sz="900" spc="-5" dirty="0">
                <a:solidFill>
                  <a:srgbClr val="231F20"/>
                </a:solidFill>
                <a:latin typeface="Arial Narrow"/>
                <a:cs typeface="Arial Narrow"/>
              </a:rPr>
              <a:t>die </a:t>
            </a:r>
            <a:r>
              <a:rPr sz="900" dirty="0">
                <a:solidFill>
                  <a:srgbClr val="231F20"/>
                </a:solidFill>
                <a:latin typeface="Arial Narrow"/>
                <a:cs typeface="Arial Narrow"/>
              </a:rPr>
              <a:t>Filterkartusche </a:t>
            </a:r>
            <a:r>
              <a:rPr sz="900" spc="-5" dirty="0">
                <a:solidFill>
                  <a:srgbClr val="231F20"/>
                </a:solidFill>
                <a:latin typeface="Arial Narrow"/>
                <a:cs typeface="Arial Narrow"/>
              </a:rPr>
              <a:t>alle 3–5 </a:t>
            </a:r>
            <a:r>
              <a:rPr sz="900" dirty="0">
                <a:solidFill>
                  <a:srgbClr val="231F20"/>
                </a:solidFill>
                <a:latin typeface="Arial Narrow"/>
                <a:cs typeface="Arial Narrow"/>
              </a:rPr>
              <a:t>Tage, </a:t>
            </a:r>
            <a:r>
              <a:rPr sz="900" spc="-5" dirty="0">
                <a:solidFill>
                  <a:srgbClr val="231F20"/>
                </a:solidFill>
                <a:latin typeface="Arial Narrow"/>
                <a:cs typeface="Arial Narrow"/>
              </a:rPr>
              <a:t>oder </a:t>
            </a:r>
            <a:r>
              <a:rPr sz="900" dirty="0">
                <a:solidFill>
                  <a:srgbClr val="231F20"/>
                </a:solidFill>
                <a:latin typeface="Arial Narrow"/>
                <a:cs typeface="Arial Narrow"/>
              </a:rPr>
              <a:t>wenn </a:t>
            </a:r>
            <a:r>
              <a:rPr sz="900" spc="-5" dirty="0">
                <a:solidFill>
                  <a:srgbClr val="231F20"/>
                </a:solidFill>
                <a:latin typeface="Arial Narrow"/>
                <a:cs typeface="Arial Narrow"/>
              </a:rPr>
              <a:t>die </a:t>
            </a:r>
            <a:r>
              <a:rPr sz="900" dirty="0">
                <a:solidFill>
                  <a:srgbClr val="231F20"/>
                </a:solidFill>
                <a:latin typeface="Arial Narrow"/>
                <a:cs typeface="Arial Narrow"/>
              </a:rPr>
              <a:t>Filterkartusche </a:t>
            </a:r>
            <a:r>
              <a:rPr sz="900" spc="-5" dirty="0">
                <a:solidFill>
                  <a:srgbClr val="231F20"/>
                </a:solidFill>
                <a:latin typeface="Arial Narrow"/>
                <a:cs typeface="Arial Narrow"/>
              </a:rPr>
              <a:t>verschmutzt und verfärbt ist. </a:t>
            </a:r>
            <a:r>
              <a:rPr sz="900" dirty="0">
                <a:solidFill>
                  <a:srgbClr val="231F20"/>
                </a:solidFill>
                <a:latin typeface="Arial Narrow"/>
                <a:cs typeface="Arial Narrow"/>
              </a:rPr>
              <a:t>Die Netzabdeckung </a:t>
            </a:r>
            <a:r>
              <a:rPr sz="900" spc="-5" dirty="0">
                <a:solidFill>
                  <a:srgbClr val="231F20"/>
                </a:solidFill>
                <a:latin typeface="Arial Narrow"/>
                <a:cs typeface="Arial Narrow"/>
              </a:rPr>
              <a:t>kann je nach  </a:t>
            </a:r>
            <a:r>
              <a:rPr sz="900" dirty="0">
                <a:solidFill>
                  <a:srgbClr val="231F20"/>
                </a:solidFill>
                <a:latin typeface="Arial Narrow"/>
                <a:cs typeface="Arial Narrow"/>
              </a:rPr>
              <a:t>Zustand wiederverwendet</a:t>
            </a:r>
            <a:r>
              <a:rPr sz="900" spc="-5" dirty="0">
                <a:solidFill>
                  <a:srgbClr val="231F20"/>
                </a:solidFill>
                <a:latin typeface="Arial Narrow"/>
                <a:cs typeface="Arial Narrow"/>
              </a:rPr>
              <a:t> </a:t>
            </a:r>
            <a:r>
              <a:rPr sz="900" dirty="0">
                <a:solidFill>
                  <a:srgbClr val="231F20"/>
                </a:solidFill>
                <a:latin typeface="Arial Narrow"/>
                <a:cs typeface="Arial Narrow"/>
              </a:rPr>
              <a:t>werden.</a:t>
            </a:r>
            <a:endParaRPr sz="900">
              <a:latin typeface="Arial Narrow"/>
              <a:cs typeface="Arial Narrow"/>
            </a:endParaRPr>
          </a:p>
          <a:p>
            <a:pPr marL="12700">
              <a:lnSpc>
                <a:spcPct val="100000"/>
              </a:lnSpc>
              <a:spcBef>
                <a:spcPts val="200"/>
              </a:spcBef>
            </a:pPr>
            <a:r>
              <a:rPr sz="900" b="1" dirty="0">
                <a:solidFill>
                  <a:srgbClr val="231F20"/>
                </a:solidFill>
                <a:latin typeface="Arial Narrow"/>
                <a:cs typeface="Arial Narrow"/>
              </a:rPr>
              <a:t>HINWEIS: </a:t>
            </a:r>
            <a:r>
              <a:rPr sz="900" dirty="0">
                <a:solidFill>
                  <a:srgbClr val="231F20"/>
                </a:solidFill>
                <a:latin typeface="Arial Narrow"/>
                <a:cs typeface="Arial Narrow"/>
              </a:rPr>
              <a:t>Wenn </a:t>
            </a:r>
            <a:r>
              <a:rPr sz="900" spc="-5" dirty="0">
                <a:solidFill>
                  <a:srgbClr val="231F20"/>
                </a:solidFill>
                <a:latin typeface="Arial Narrow"/>
                <a:cs typeface="Arial Narrow"/>
              </a:rPr>
              <a:t>der </a:t>
            </a:r>
            <a:r>
              <a:rPr sz="900" dirty="0">
                <a:solidFill>
                  <a:srgbClr val="231F20"/>
                </a:solidFill>
                <a:latin typeface="Arial Narrow"/>
                <a:cs typeface="Arial Narrow"/>
              </a:rPr>
              <a:t>Whirlpool </a:t>
            </a:r>
            <a:r>
              <a:rPr sz="900" spc="-5" dirty="0">
                <a:solidFill>
                  <a:srgbClr val="231F20"/>
                </a:solidFill>
                <a:latin typeface="Arial Narrow"/>
                <a:cs typeface="Arial Narrow"/>
              </a:rPr>
              <a:t>mit </a:t>
            </a:r>
            <a:r>
              <a:rPr sz="900" dirty="0">
                <a:solidFill>
                  <a:srgbClr val="231F20"/>
                </a:solidFill>
                <a:latin typeface="Arial Narrow"/>
                <a:cs typeface="Arial Narrow"/>
              </a:rPr>
              <a:t>Wasser </a:t>
            </a:r>
            <a:r>
              <a:rPr sz="900" spc="-5" dirty="0">
                <a:solidFill>
                  <a:srgbClr val="231F20"/>
                </a:solidFill>
                <a:latin typeface="Arial Narrow"/>
                <a:cs typeface="Arial Narrow"/>
              </a:rPr>
              <a:t>gefüllt ist, sollte immer eine </a:t>
            </a:r>
            <a:r>
              <a:rPr sz="900" dirty="0">
                <a:solidFill>
                  <a:srgbClr val="231F20"/>
                </a:solidFill>
                <a:latin typeface="Arial Narrow"/>
                <a:cs typeface="Arial Narrow"/>
              </a:rPr>
              <a:t>Filterkartusche </a:t>
            </a:r>
            <a:r>
              <a:rPr sz="900" spc="-5" dirty="0">
                <a:solidFill>
                  <a:srgbClr val="231F20"/>
                </a:solidFill>
                <a:latin typeface="Arial Narrow"/>
                <a:cs typeface="Arial Narrow"/>
              </a:rPr>
              <a:t>auf dem </a:t>
            </a:r>
            <a:r>
              <a:rPr sz="900" dirty="0">
                <a:solidFill>
                  <a:srgbClr val="231F20"/>
                </a:solidFill>
                <a:latin typeface="Arial Narrow"/>
                <a:cs typeface="Arial Narrow"/>
              </a:rPr>
              <a:t>Sockel </a:t>
            </a:r>
            <a:r>
              <a:rPr sz="900" spc="-5" dirty="0">
                <a:solidFill>
                  <a:srgbClr val="231F20"/>
                </a:solidFill>
                <a:latin typeface="Arial Narrow"/>
                <a:cs typeface="Arial Narrow"/>
              </a:rPr>
              <a:t>installiert</a:t>
            </a:r>
            <a:r>
              <a:rPr sz="900" spc="-15" dirty="0">
                <a:solidFill>
                  <a:srgbClr val="231F20"/>
                </a:solidFill>
                <a:latin typeface="Arial Narrow"/>
                <a:cs typeface="Arial Narrow"/>
              </a:rPr>
              <a:t> </a:t>
            </a:r>
            <a:r>
              <a:rPr sz="900" spc="-5" dirty="0">
                <a:solidFill>
                  <a:srgbClr val="231F20"/>
                </a:solidFill>
                <a:latin typeface="Arial Narrow"/>
                <a:cs typeface="Arial Narrow"/>
              </a:rPr>
              <a:t>sein.</a:t>
            </a:r>
            <a:endParaRPr sz="900">
              <a:latin typeface="Arial Narrow"/>
              <a:cs typeface="Arial Narrow"/>
            </a:endParaRPr>
          </a:p>
          <a:p>
            <a:pPr marL="12700">
              <a:lnSpc>
                <a:spcPct val="100000"/>
              </a:lnSpc>
              <a:spcBef>
                <a:spcPts val="219"/>
              </a:spcBef>
            </a:pPr>
            <a:r>
              <a:rPr sz="900" b="1" dirty="0">
                <a:solidFill>
                  <a:srgbClr val="231F20"/>
                </a:solidFill>
                <a:latin typeface="Arial Narrow"/>
                <a:cs typeface="Arial Narrow"/>
              </a:rPr>
              <a:t>HINWEIS: </a:t>
            </a:r>
            <a:r>
              <a:rPr sz="900" dirty="0">
                <a:solidFill>
                  <a:srgbClr val="231F20"/>
                </a:solidFill>
                <a:latin typeface="Arial Narrow"/>
                <a:cs typeface="Arial Narrow"/>
              </a:rPr>
              <a:t>Schalten Sie </a:t>
            </a:r>
            <a:r>
              <a:rPr sz="900" spc="-5" dirty="0">
                <a:solidFill>
                  <a:srgbClr val="231F20"/>
                </a:solidFill>
                <a:latin typeface="Arial Narrow"/>
                <a:cs typeface="Arial Narrow"/>
              </a:rPr>
              <a:t>alle </a:t>
            </a:r>
            <a:r>
              <a:rPr sz="900" dirty="0">
                <a:solidFill>
                  <a:srgbClr val="231F20"/>
                </a:solidFill>
                <a:latin typeface="Arial Narrow"/>
                <a:cs typeface="Arial Narrow"/>
              </a:rPr>
              <a:t>Funktionen </a:t>
            </a:r>
            <a:r>
              <a:rPr sz="900" spc="-5" dirty="0">
                <a:solidFill>
                  <a:srgbClr val="231F20"/>
                </a:solidFill>
                <a:latin typeface="Arial Narrow"/>
                <a:cs typeface="Arial Narrow"/>
              </a:rPr>
              <a:t>aus, bevor </a:t>
            </a:r>
            <a:r>
              <a:rPr sz="900" dirty="0">
                <a:solidFill>
                  <a:srgbClr val="231F20"/>
                </a:solidFill>
                <a:latin typeface="Arial Narrow"/>
                <a:cs typeface="Arial Narrow"/>
              </a:rPr>
              <a:t>Sie </a:t>
            </a:r>
            <a:r>
              <a:rPr sz="900" spc="-5" dirty="0">
                <a:solidFill>
                  <a:srgbClr val="231F20"/>
                </a:solidFill>
                <a:latin typeface="Arial Narrow"/>
                <a:cs typeface="Arial Narrow"/>
              </a:rPr>
              <a:t>die </a:t>
            </a:r>
            <a:r>
              <a:rPr sz="900" dirty="0">
                <a:solidFill>
                  <a:srgbClr val="231F20"/>
                </a:solidFill>
                <a:latin typeface="Arial Narrow"/>
                <a:cs typeface="Arial Narrow"/>
              </a:rPr>
              <a:t>Filterkartusche wechseln </a:t>
            </a:r>
            <a:r>
              <a:rPr sz="900" spc="-5" dirty="0">
                <a:solidFill>
                  <a:srgbClr val="231F20"/>
                </a:solidFill>
                <a:latin typeface="Arial Narrow"/>
                <a:cs typeface="Arial Narrow"/>
              </a:rPr>
              <a:t>oder</a:t>
            </a:r>
            <a:r>
              <a:rPr sz="900" spc="-15" dirty="0">
                <a:solidFill>
                  <a:srgbClr val="231F20"/>
                </a:solidFill>
                <a:latin typeface="Arial Narrow"/>
                <a:cs typeface="Arial Narrow"/>
              </a:rPr>
              <a:t> </a:t>
            </a:r>
            <a:r>
              <a:rPr sz="900" dirty="0">
                <a:solidFill>
                  <a:srgbClr val="231F20"/>
                </a:solidFill>
                <a:latin typeface="Arial Narrow"/>
                <a:cs typeface="Arial Narrow"/>
              </a:rPr>
              <a:t>reinigen.</a:t>
            </a:r>
            <a:endParaRPr sz="900">
              <a:latin typeface="Arial Narrow"/>
              <a:cs typeface="Arial Narrow"/>
            </a:endParaRPr>
          </a:p>
          <a:p>
            <a:pPr>
              <a:lnSpc>
                <a:spcPct val="100000"/>
              </a:lnSpc>
              <a:spcBef>
                <a:spcPts val="25"/>
              </a:spcBef>
            </a:pPr>
            <a:endParaRPr sz="800">
              <a:latin typeface="Times New Roman"/>
              <a:cs typeface="Times New Roman"/>
            </a:endParaRPr>
          </a:p>
          <a:p>
            <a:pPr marL="149225" marR="2684780" indent="-130810">
              <a:lnSpc>
                <a:spcPct val="101800"/>
              </a:lnSpc>
            </a:pPr>
            <a:r>
              <a:rPr sz="900" spc="-5" dirty="0">
                <a:solidFill>
                  <a:srgbClr val="231F20"/>
                </a:solidFill>
                <a:latin typeface="Arial Narrow"/>
                <a:cs typeface="Arial Narrow"/>
              </a:rPr>
              <a:t>2. </a:t>
            </a:r>
            <a:r>
              <a:rPr sz="900" dirty="0">
                <a:solidFill>
                  <a:srgbClr val="231F20"/>
                </a:solidFill>
                <a:latin typeface="Arial Narrow"/>
                <a:cs typeface="Arial Narrow"/>
              </a:rPr>
              <a:t>Wenn </a:t>
            </a:r>
            <a:r>
              <a:rPr sz="900" spc="-5" dirty="0">
                <a:solidFill>
                  <a:srgbClr val="231F20"/>
                </a:solidFill>
                <a:latin typeface="Arial Narrow"/>
                <a:cs typeface="Arial Narrow"/>
              </a:rPr>
              <a:t>der </a:t>
            </a:r>
            <a:r>
              <a:rPr sz="900" dirty="0">
                <a:solidFill>
                  <a:srgbClr val="231F20"/>
                </a:solidFill>
                <a:latin typeface="Arial Narrow"/>
                <a:cs typeface="Arial Narrow"/>
              </a:rPr>
              <a:t>Ein- </a:t>
            </a:r>
            <a:r>
              <a:rPr sz="900" spc="-5" dirty="0">
                <a:solidFill>
                  <a:srgbClr val="231F20"/>
                </a:solidFill>
                <a:latin typeface="Arial Narrow"/>
                <a:cs typeface="Arial Narrow"/>
              </a:rPr>
              <a:t>oder </a:t>
            </a:r>
            <a:r>
              <a:rPr sz="900" dirty="0">
                <a:solidFill>
                  <a:srgbClr val="231F20"/>
                </a:solidFill>
                <a:latin typeface="Arial Narrow"/>
                <a:cs typeface="Arial Narrow"/>
              </a:rPr>
              <a:t>Auslass </a:t>
            </a:r>
            <a:r>
              <a:rPr sz="900" spc="-5" dirty="0">
                <a:solidFill>
                  <a:srgbClr val="231F20"/>
                </a:solidFill>
                <a:latin typeface="Arial Narrow"/>
                <a:cs typeface="Arial Narrow"/>
              </a:rPr>
              <a:t>des </a:t>
            </a:r>
            <a:r>
              <a:rPr sz="900" dirty="0">
                <a:solidFill>
                  <a:srgbClr val="231F20"/>
                </a:solidFill>
                <a:latin typeface="Arial Narrow"/>
                <a:cs typeface="Arial Narrow"/>
              </a:rPr>
              <a:t>Whirlpools </a:t>
            </a:r>
            <a:r>
              <a:rPr sz="900" spc="-5" dirty="0">
                <a:solidFill>
                  <a:srgbClr val="231F20"/>
                </a:solidFill>
                <a:latin typeface="Arial Narrow"/>
                <a:cs typeface="Arial Narrow"/>
              </a:rPr>
              <a:t>mit </a:t>
            </a:r>
            <a:r>
              <a:rPr sz="900" dirty="0">
                <a:solidFill>
                  <a:srgbClr val="231F20"/>
                </a:solidFill>
                <a:latin typeface="Arial Narrow"/>
                <a:cs typeface="Arial Narrow"/>
              </a:rPr>
              <a:t>Schmutz </a:t>
            </a:r>
            <a:r>
              <a:rPr sz="900" spc="-5" dirty="0">
                <a:solidFill>
                  <a:srgbClr val="231F20"/>
                </a:solidFill>
                <a:latin typeface="Arial Narrow"/>
                <a:cs typeface="Arial Narrow"/>
              </a:rPr>
              <a:t>verstopft ist, schrauben </a:t>
            </a:r>
            <a:r>
              <a:rPr sz="900" dirty="0">
                <a:solidFill>
                  <a:srgbClr val="231F20"/>
                </a:solidFill>
                <a:latin typeface="Arial Narrow"/>
                <a:cs typeface="Arial Narrow"/>
              </a:rPr>
              <a:t>Sie </a:t>
            </a:r>
            <a:r>
              <a:rPr sz="900" spc="-5" dirty="0">
                <a:solidFill>
                  <a:srgbClr val="231F20"/>
                </a:solidFill>
                <a:latin typeface="Arial Narrow"/>
                <a:cs typeface="Arial Narrow"/>
              </a:rPr>
              <a:t>die  </a:t>
            </a:r>
            <a:r>
              <a:rPr sz="900" dirty="0">
                <a:solidFill>
                  <a:srgbClr val="231F20"/>
                </a:solidFill>
                <a:latin typeface="Arial Narrow"/>
                <a:cs typeface="Arial Narrow"/>
              </a:rPr>
              <a:t>Kappe </a:t>
            </a:r>
            <a:r>
              <a:rPr sz="900" spc="-5" dirty="0">
                <a:solidFill>
                  <a:srgbClr val="231F20"/>
                </a:solidFill>
                <a:latin typeface="Arial Narrow"/>
                <a:cs typeface="Arial Narrow"/>
              </a:rPr>
              <a:t>mit dem Schraubenschlüssel ab und </a:t>
            </a:r>
            <a:r>
              <a:rPr sz="900" dirty="0">
                <a:solidFill>
                  <a:srgbClr val="231F20"/>
                </a:solidFill>
                <a:latin typeface="Arial Narrow"/>
                <a:cs typeface="Arial Narrow"/>
              </a:rPr>
              <a:t>reinigen Sie </a:t>
            </a:r>
            <a:r>
              <a:rPr sz="900" spc="-5" dirty="0">
                <a:solidFill>
                  <a:srgbClr val="231F20"/>
                </a:solidFill>
                <a:latin typeface="Arial Narrow"/>
                <a:cs typeface="Arial Narrow"/>
              </a:rPr>
              <a:t>sie dann bei </a:t>
            </a:r>
            <a:r>
              <a:rPr sz="900" dirty="0">
                <a:solidFill>
                  <a:srgbClr val="231F20"/>
                </a:solidFill>
                <a:latin typeface="Arial Narrow"/>
                <a:cs typeface="Arial Narrow"/>
              </a:rPr>
              <a:t>Bedarf.</a:t>
            </a:r>
            <a:endParaRPr sz="900">
              <a:latin typeface="Arial Narrow"/>
              <a:cs typeface="Arial Narrow"/>
            </a:endParaRPr>
          </a:p>
          <a:p>
            <a:pPr marL="19050" marR="2790190">
              <a:lnSpc>
                <a:spcPct val="101800"/>
              </a:lnSpc>
            </a:pPr>
            <a:r>
              <a:rPr sz="900" b="1" dirty="0">
                <a:solidFill>
                  <a:srgbClr val="231F20"/>
                </a:solidFill>
                <a:latin typeface="Arial Narrow"/>
                <a:cs typeface="Arial Narrow"/>
              </a:rPr>
              <a:t>HINWEIS: </a:t>
            </a:r>
            <a:r>
              <a:rPr sz="900" dirty="0">
                <a:solidFill>
                  <a:srgbClr val="231F20"/>
                </a:solidFill>
                <a:latin typeface="Arial Narrow"/>
                <a:cs typeface="Arial Narrow"/>
              </a:rPr>
              <a:t>Stellen Sie </a:t>
            </a:r>
            <a:r>
              <a:rPr sz="900" spc="-5" dirty="0">
                <a:solidFill>
                  <a:srgbClr val="231F20"/>
                </a:solidFill>
                <a:latin typeface="Arial Narrow"/>
                <a:cs typeface="Arial Narrow"/>
              </a:rPr>
              <a:t>vor dem </a:t>
            </a:r>
            <a:r>
              <a:rPr sz="900" dirty="0">
                <a:solidFill>
                  <a:srgbClr val="231F20"/>
                </a:solidFill>
                <a:latin typeface="Arial Narrow"/>
                <a:cs typeface="Arial Narrow"/>
              </a:rPr>
              <a:t>Abschrauben </a:t>
            </a:r>
            <a:r>
              <a:rPr sz="900" spc="-5" dirty="0">
                <a:solidFill>
                  <a:srgbClr val="231F20"/>
                </a:solidFill>
                <a:latin typeface="Arial Narrow"/>
                <a:cs typeface="Arial Narrow"/>
              </a:rPr>
              <a:t>des </a:t>
            </a:r>
            <a:r>
              <a:rPr sz="900" dirty="0">
                <a:solidFill>
                  <a:srgbClr val="231F20"/>
                </a:solidFill>
                <a:latin typeface="Arial Narrow"/>
                <a:cs typeface="Arial Narrow"/>
              </a:rPr>
              <a:t>Teils </a:t>
            </a:r>
            <a:r>
              <a:rPr sz="900" spc="-5" dirty="0">
                <a:solidFill>
                  <a:srgbClr val="231F20"/>
                </a:solidFill>
                <a:latin typeface="Arial Narrow"/>
                <a:cs typeface="Arial Narrow"/>
              </a:rPr>
              <a:t>sicher, dass der </a:t>
            </a:r>
            <a:r>
              <a:rPr sz="900" dirty="0">
                <a:solidFill>
                  <a:srgbClr val="231F20"/>
                </a:solidFill>
                <a:latin typeface="Arial Narrow"/>
                <a:cs typeface="Arial Narrow"/>
              </a:rPr>
              <a:t>Whirlpool </a:t>
            </a:r>
            <a:r>
              <a:rPr sz="900" spc="-5" dirty="0">
                <a:solidFill>
                  <a:srgbClr val="231F20"/>
                </a:solidFill>
                <a:latin typeface="Arial Narrow"/>
                <a:cs typeface="Arial Narrow"/>
              </a:rPr>
              <a:t>leer ist.  </a:t>
            </a:r>
            <a:r>
              <a:rPr sz="900" dirty="0">
                <a:solidFill>
                  <a:srgbClr val="231F20"/>
                </a:solidFill>
                <a:latin typeface="Arial Narrow"/>
                <a:cs typeface="Arial Narrow"/>
              </a:rPr>
              <a:t>Schrauben Sie </a:t>
            </a:r>
            <a:r>
              <a:rPr sz="900" spc="-5" dirty="0">
                <a:solidFill>
                  <a:srgbClr val="231F20"/>
                </a:solidFill>
                <a:latin typeface="Arial Narrow"/>
                <a:cs typeface="Arial Narrow"/>
              </a:rPr>
              <a:t>es niemals ab, </a:t>
            </a:r>
            <a:r>
              <a:rPr sz="900" dirty="0">
                <a:solidFill>
                  <a:srgbClr val="231F20"/>
                </a:solidFill>
                <a:latin typeface="Arial Narrow"/>
                <a:cs typeface="Arial Narrow"/>
              </a:rPr>
              <a:t>wenn </a:t>
            </a:r>
            <a:r>
              <a:rPr sz="900" spc="-5" dirty="0">
                <a:solidFill>
                  <a:srgbClr val="231F20"/>
                </a:solidFill>
                <a:latin typeface="Arial Narrow"/>
                <a:cs typeface="Arial Narrow"/>
              </a:rPr>
              <a:t>der </a:t>
            </a:r>
            <a:r>
              <a:rPr sz="900" dirty="0">
                <a:solidFill>
                  <a:srgbClr val="231F20"/>
                </a:solidFill>
                <a:latin typeface="Arial Narrow"/>
                <a:cs typeface="Arial Narrow"/>
              </a:rPr>
              <a:t>Whirlpool </a:t>
            </a:r>
            <a:r>
              <a:rPr sz="900" spc="-5" dirty="0">
                <a:solidFill>
                  <a:srgbClr val="231F20"/>
                </a:solidFill>
                <a:latin typeface="Arial Narrow"/>
                <a:cs typeface="Arial Narrow"/>
              </a:rPr>
              <a:t>mit </a:t>
            </a:r>
            <a:r>
              <a:rPr sz="900" dirty="0">
                <a:solidFill>
                  <a:srgbClr val="231F20"/>
                </a:solidFill>
                <a:latin typeface="Arial Narrow"/>
                <a:cs typeface="Arial Narrow"/>
              </a:rPr>
              <a:t>Wasser </a:t>
            </a:r>
            <a:r>
              <a:rPr sz="900" spc="-5" dirty="0">
                <a:solidFill>
                  <a:srgbClr val="231F20"/>
                </a:solidFill>
                <a:latin typeface="Arial Narrow"/>
                <a:cs typeface="Arial Narrow"/>
              </a:rPr>
              <a:t>gefüllt</a:t>
            </a:r>
            <a:r>
              <a:rPr sz="900" spc="-25" dirty="0">
                <a:solidFill>
                  <a:srgbClr val="231F20"/>
                </a:solidFill>
                <a:latin typeface="Arial Narrow"/>
                <a:cs typeface="Arial Narrow"/>
              </a:rPr>
              <a:t> </a:t>
            </a:r>
            <a:r>
              <a:rPr sz="900" spc="-5" dirty="0">
                <a:solidFill>
                  <a:srgbClr val="231F20"/>
                </a:solidFill>
                <a:latin typeface="Arial Narrow"/>
                <a:cs typeface="Arial Narrow"/>
              </a:rPr>
              <a:t>ist!</a:t>
            </a:r>
            <a:endParaRPr sz="900">
              <a:latin typeface="Arial Narrow"/>
              <a:cs typeface="Arial Narrow"/>
            </a:endParaRPr>
          </a:p>
          <a:p>
            <a:pPr>
              <a:lnSpc>
                <a:spcPct val="100000"/>
              </a:lnSpc>
              <a:spcBef>
                <a:spcPts val="5"/>
              </a:spcBef>
            </a:pPr>
            <a:endParaRPr sz="1200">
              <a:latin typeface="Times New Roman"/>
              <a:cs typeface="Times New Roman"/>
            </a:endParaRPr>
          </a:p>
          <a:p>
            <a:pPr marL="19685">
              <a:lnSpc>
                <a:spcPct val="100000"/>
              </a:lnSpc>
            </a:pPr>
            <a:r>
              <a:rPr sz="900" b="1" dirty="0">
                <a:solidFill>
                  <a:srgbClr val="231F20"/>
                </a:solidFill>
                <a:latin typeface="Arial Narrow"/>
                <a:cs typeface="Arial Narrow"/>
              </a:rPr>
              <a:t>WHIRLPOOL-WASSER</a:t>
            </a:r>
            <a:endParaRPr sz="900">
              <a:latin typeface="Arial Narrow"/>
              <a:cs typeface="Arial Narrow"/>
            </a:endParaRPr>
          </a:p>
          <a:p>
            <a:pPr marL="149860" marR="6985" indent="-130810">
              <a:lnSpc>
                <a:spcPct val="101800"/>
              </a:lnSpc>
              <a:spcBef>
                <a:spcPts val="200"/>
              </a:spcBef>
              <a:buAutoNum type="arabicPeriod"/>
              <a:tabLst>
                <a:tab pos="150495" algn="l"/>
              </a:tabLst>
            </a:pPr>
            <a:r>
              <a:rPr sz="900" dirty="0">
                <a:solidFill>
                  <a:srgbClr val="231F20"/>
                </a:solidFill>
                <a:latin typeface="Arial Narrow"/>
                <a:cs typeface="Arial Narrow"/>
              </a:rPr>
              <a:t>Wechseln Sie </a:t>
            </a:r>
            <a:r>
              <a:rPr sz="900" spc="-5" dirty="0">
                <a:solidFill>
                  <a:srgbClr val="231F20"/>
                </a:solidFill>
                <a:latin typeface="Arial Narrow"/>
                <a:cs typeface="Arial Narrow"/>
              </a:rPr>
              <a:t>das </a:t>
            </a:r>
            <a:r>
              <a:rPr sz="900" dirty="0">
                <a:solidFill>
                  <a:srgbClr val="231F20"/>
                </a:solidFill>
                <a:latin typeface="Arial Narrow"/>
                <a:cs typeface="Arial Narrow"/>
              </a:rPr>
              <a:t>Whirlpool-Wasser </a:t>
            </a:r>
            <a:r>
              <a:rPr sz="900" spc="-5" dirty="0">
                <a:solidFill>
                  <a:srgbClr val="231F20"/>
                </a:solidFill>
                <a:latin typeface="Arial Narrow"/>
                <a:cs typeface="Arial Narrow"/>
              </a:rPr>
              <a:t>je nach Gebrauch alle 3–5 </a:t>
            </a:r>
            <a:r>
              <a:rPr sz="900" dirty="0">
                <a:solidFill>
                  <a:srgbClr val="231F20"/>
                </a:solidFill>
                <a:latin typeface="Arial Narrow"/>
                <a:cs typeface="Arial Narrow"/>
              </a:rPr>
              <a:t>Tage. Bei </a:t>
            </a:r>
            <a:r>
              <a:rPr sz="900" spc="-5" dirty="0">
                <a:solidFill>
                  <a:srgbClr val="231F20"/>
                </a:solidFill>
                <a:latin typeface="Arial Narrow"/>
                <a:cs typeface="Arial Narrow"/>
              </a:rPr>
              <a:t>sichtbarem </a:t>
            </a:r>
            <a:r>
              <a:rPr sz="900" dirty="0">
                <a:solidFill>
                  <a:srgbClr val="231F20"/>
                </a:solidFill>
                <a:latin typeface="Arial Narrow"/>
                <a:cs typeface="Arial Narrow"/>
              </a:rPr>
              <a:t>Schmutz </a:t>
            </a:r>
            <a:r>
              <a:rPr sz="900" spc="-5" dirty="0">
                <a:solidFill>
                  <a:srgbClr val="231F20"/>
                </a:solidFill>
                <a:latin typeface="Arial Narrow"/>
                <a:cs typeface="Arial Narrow"/>
              </a:rPr>
              <a:t>im </a:t>
            </a:r>
            <a:r>
              <a:rPr sz="900" dirty="0">
                <a:solidFill>
                  <a:srgbClr val="231F20"/>
                </a:solidFill>
                <a:latin typeface="Arial Narrow"/>
                <a:cs typeface="Arial Narrow"/>
              </a:rPr>
              <a:t>Wasser </a:t>
            </a:r>
            <a:r>
              <a:rPr sz="900" spc="-5" dirty="0">
                <a:solidFill>
                  <a:srgbClr val="231F20"/>
                </a:solidFill>
                <a:latin typeface="Arial Narrow"/>
                <a:cs typeface="Arial Narrow"/>
              </a:rPr>
              <a:t>oder bei </a:t>
            </a:r>
            <a:r>
              <a:rPr sz="900" dirty="0">
                <a:solidFill>
                  <a:srgbClr val="231F20"/>
                </a:solidFill>
                <a:latin typeface="Arial Narrow"/>
                <a:cs typeface="Arial Narrow"/>
              </a:rPr>
              <a:t>trübem Wasser, </a:t>
            </a:r>
            <a:r>
              <a:rPr sz="900" spc="-5" dirty="0">
                <a:solidFill>
                  <a:srgbClr val="231F20"/>
                </a:solidFill>
                <a:latin typeface="Arial Narrow"/>
                <a:cs typeface="Arial Narrow"/>
              </a:rPr>
              <a:t>das durch geeignete  </a:t>
            </a:r>
            <a:r>
              <a:rPr sz="900" dirty="0">
                <a:solidFill>
                  <a:srgbClr val="231F20"/>
                </a:solidFill>
                <a:latin typeface="Arial Narrow"/>
                <a:cs typeface="Arial Narrow"/>
              </a:rPr>
              <a:t>Chemikalien für </a:t>
            </a:r>
            <a:r>
              <a:rPr sz="900" spc="-5" dirty="0">
                <a:solidFill>
                  <a:srgbClr val="231F20"/>
                </a:solidFill>
                <a:latin typeface="Arial Narrow"/>
                <a:cs typeface="Arial Narrow"/>
              </a:rPr>
              <a:t>das </a:t>
            </a:r>
            <a:r>
              <a:rPr sz="900" dirty="0">
                <a:solidFill>
                  <a:srgbClr val="231F20"/>
                </a:solidFill>
                <a:latin typeface="Arial Narrow"/>
                <a:cs typeface="Arial Narrow"/>
              </a:rPr>
              <a:t>Wasser </a:t>
            </a:r>
            <a:r>
              <a:rPr sz="900" spc="-5" dirty="0">
                <a:solidFill>
                  <a:srgbClr val="231F20"/>
                </a:solidFill>
                <a:latin typeface="Arial Narrow"/>
                <a:cs typeface="Arial Narrow"/>
              </a:rPr>
              <a:t>nicht aufgeklärt </a:t>
            </a:r>
            <a:r>
              <a:rPr sz="900" dirty="0">
                <a:solidFill>
                  <a:srgbClr val="231F20"/>
                </a:solidFill>
                <a:latin typeface="Arial Narrow"/>
                <a:cs typeface="Arial Narrow"/>
              </a:rPr>
              <a:t>werden </a:t>
            </a:r>
            <a:r>
              <a:rPr sz="900" spc="-5" dirty="0">
                <a:solidFill>
                  <a:srgbClr val="231F20"/>
                </a:solidFill>
                <a:latin typeface="Arial Narrow"/>
                <a:cs typeface="Arial Narrow"/>
              </a:rPr>
              <a:t>kann, </a:t>
            </a:r>
            <a:r>
              <a:rPr sz="900" dirty="0">
                <a:solidFill>
                  <a:srgbClr val="231F20"/>
                </a:solidFill>
                <a:latin typeface="Arial Narrow"/>
                <a:cs typeface="Arial Narrow"/>
              </a:rPr>
              <a:t>wechseln Sie </a:t>
            </a:r>
            <a:r>
              <a:rPr sz="900" spc="-5" dirty="0">
                <a:solidFill>
                  <a:srgbClr val="231F20"/>
                </a:solidFill>
                <a:latin typeface="Arial Narrow"/>
                <a:cs typeface="Arial Narrow"/>
              </a:rPr>
              <a:t>das </a:t>
            </a:r>
            <a:r>
              <a:rPr sz="900" dirty="0">
                <a:solidFill>
                  <a:srgbClr val="231F20"/>
                </a:solidFill>
                <a:latin typeface="Arial Narrow"/>
                <a:cs typeface="Arial Narrow"/>
              </a:rPr>
              <a:t>Wasser </a:t>
            </a:r>
            <a:r>
              <a:rPr sz="900" spc="-5" dirty="0">
                <a:solidFill>
                  <a:srgbClr val="231F20"/>
                </a:solidFill>
                <a:latin typeface="Arial Narrow"/>
                <a:cs typeface="Arial Narrow"/>
              </a:rPr>
              <a:t>und </a:t>
            </a:r>
            <a:r>
              <a:rPr sz="900" dirty="0">
                <a:solidFill>
                  <a:srgbClr val="231F20"/>
                </a:solidFill>
                <a:latin typeface="Arial Narrow"/>
                <a:cs typeface="Arial Narrow"/>
              </a:rPr>
              <a:t>reinigen Sie </a:t>
            </a:r>
            <a:r>
              <a:rPr sz="900" spc="-5" dirty="0">
                <a:solidFill>
                  <a:srgbClr val="231F20"/>
                </a:solidFill>
                <a:latin typeface="Arial Narrow"/>
                <a:cs typeface="Arial Narrow"/>
              </a:rPr>
              <a:t>den </a:t>
            </a:r>
            <a:r>
              <a:rPr sz="900" dirty="0">
                <a:solidFill>
                  <a:srgbClr val="231F20"/>
                </a:solidFill>
                <a:latin typeface="Arial Narrow"/>
                <a:cs typeface="Arial Narrow"/>
              </a:rPr>
              <a:t>Whirlpool. Anweisungen </a:t>
            </a:r>
            <a:r>
              <a:rPr sz="900" spc="-5" dirty="0">
                <a:solidFill>
                  <a:srgbClr val="231F20"/>
                </a:solidFill>
                <a:latin typeface="Arial Narrow"/>
                <a:cs typeface="Arial Narrow"/>
              </a:rPr>
              <a:t>dazu </a:t>
            </a:r>
            <a:r>
              <a:rPr sz="900" dirty="0">
                <a:solidFill>
                  <a:srgbClr val="231F20"/>
                </a:solidFill>
                <a:latin typeface="Arial Narrow"/>
                <a:cs typeface="Arial Narrow"/>
              </a:rPr>
              <a:t>finden Sie </a:t>
            </a:r>
            <a:r>
              <a:rPr sz="900" spc="-5" dirty="0">
                <a:solidFill>
                  <a:srgbClr val="231F20"/>
                </a:solidFill>
                <a:latin typeface="Arial Narrow"/>
                <a:cs typeface="Arial Narrow"/>
              </a:rPr>
              <a:t>im  </a:t>
            </a:r>
            <a:r>
              <a:rPr sz="900" dirty="0">
                <a:solidFill>
                  <a:srgbClr val="231F20"/>
                </a:solidFill>
                <a:latin typeface="Arial Narrow"/>
                <a:cs typeface="Arial Narrow"/>
              </a:rPr>
              <a:t>Abschnitt „Reinigung, Entleerung </a:t>
            </a:r>
            <a:r>
              <a:rPr sz="900" spc="-5" dirty="0">
                <a:solidFill>
                  <a:srgbClr val="231F20"/>
                </a:solidFill>
                <a:latin typeface="Arial Narrow"/>
                <a:cs typeface="Arial Narrow"/>
              </a:rPr>
              <a:t>und</a:t>
            </a:r>
            <a:r>
              <a:rPr sz="900" spc="-10" dirty="0">
                <a:solidFill>
                  <a:srgbClr val="231F20"/>
                </a:solidFill>
                <a:latin typeface="Arial Narrow"/>
                <a:cs typeface="Arial Narrow"/>
              </a:rPr>
              <a:t> </a:t>
            </a:r>
            <a:r>
              <a:rPr sz="900" dirty="0">
                <a:solidFill>
                  <a:srgbClr val="231F20"/>
                </a:solidFill>
                <a:latin typeface="Arial Narrow"/>
                <a:cs typeface="Arial Narrow"/>
              </a:rPr>
              <a:t>Lagerung“.</a:t>
            </a:r>
            <a:endParaRPr sz="900">
              <a:latin typeface="Arial Narrow"/>
              <a:cs typeface="Arial Narrow"/>
            </a:endParaRPr>
          </a:p>
          <a:p>
            <a:pPr marL="149860" marR="124460" indent="-130810">
              <a:lnSpc>
                <a:spcPct val="101800"/>
              </a:lnSpc>
              <a:spcBef>
                <a:spcPts val="5"/>
              </a:spcBef>
              <a:buAutoNum type="arabicPeriod"/>
              <a:tabLst>
                <a:tab pos="150495" algn="l"/>
              </a:tabLst>
            </a:pPr>
            <a:r>
              <a:rPr sz="900" dirty="0">
                <a:solidFill>
                  <a:srgbClr val="231F20"/>
                </a:solidFill>
                <a:latin typeface="Arial Narrow"/>
                <a:cs typeface="Arial Narrow"/>
              </a:rPr>
              <a:t>Wir </a:t>
            </a:r>
            <a:r>
              <a:rPr sz="900" spc="-5" dirty="0">
                <a:solidFill>
                  <a:srgbClr val="231F20"/>
                </a:solidFill>
                <a:latin typeface="Arial Narrow"/>
                <a:cs typeface="Arial Narrow"/>
              </a:rPr>
              <a:t>empfehlen, vor der </a:t>
            </a:r>
            <a:r>
              <a:rPr sz="900" dirty="0">
                <a:solidFill>
                  <a:srgbClr val="231F20"/>
                </a:solidFill>
                <a:latin typeface="Arial Narrow"/>
                <a:cs typeface="Arial Narrow"/>
              </a:rPr>
              <a:t>Benutzung </a:t>
            </a:r>
            <a:r>
              <a:rPr sz="900" spc="-5" dirty="0">
                <a:solidFill>
                  <a:srgbClr val="231F20"/>
                </a:solidFill>
                <a:latin typeface="Arial Narrow"/>
                <a:cs typeface="Arial Narrow"/>
              </a:rPr>
              <a:t>des </a:t>
            </a:r>
            <a:r>
              <a:rPr sz="900" dirty="0">
                <a:solidFill>
                  <a:srgbClr val="231F20"/>
                </a:solidFill>
                <a:latin typeface="Arial Narrow"/>
                <a:cs typeface="Arial Narrow"/>
              </a:rPr>
              <a:t>Whirlpools </a:t>
            </a:r>
            <a:r>
              <a:rPr sz="900" spc="-5" dirty="0">
                <a:solidFill>
                  <a:srgbClr val="231F20"/>
                </a:solidFill>
                <a:latin typeface="Arial Narrow"/>
                <a:cs typeface="Arial Narrow"/>
              </a:rPr>
              <a:t>zu duschen, da </a:t>
            </a:r>
            <a:r>
              <a:rPr sz="900" dirty="0">
                <a:solidFill>
                  <a:srgbClr val="231F20"/>
                </a:solidFill>
                <a:latin typeface="Arial Narrow"/>
                <a:cs typeface="Arial Narrow"/>
              </a:rPr>
              <a:t>Kosmetikprodukte, </a:t>
            </a:r>
            <a:r>
              <a:rPr sz="900" spc="-5" dirty="0">
                <a:solidFill>
                  <a:srgbClr val="231F20"/>
                </a:solidFill>
                <a:latin typeface="Arial Narrow"/>
                <a:cs typeface="Arial Narrow"/>
              </a:rPr>
              <a:t>Lotions und andere </a:t>
            </a:r>
            <a:r>
              <a:rPr sz="900" dirty="0">
                <a:solidFill>
                  <a:srgbClr val="231F20"/>
                </a:solidFill>
                <a:latin typeface="Arial Narrow"/>
                <a:cs typeface="Arial Narrow"/>
              </a:rPr>
              <a:t>Rückstände </a:t>
            </a:r>
            <a:r>
              <a:rPr sz="900" spc="-5" dirty="0">
                <a:solidFill>
                  <a:srgbClr val="231F20"/>
                </a:solidFill>
                <a:latin typeface="Arial Narrow"/>
                <a:cs typeface="Arial Narrow"/>
              </a:rPr>
              <a:t>auf der </a:t>
            </a:r>
            <a:r>
              <a:rPr sz="900" dirty="0">
                <a:solidFill>
                  <a:srgbClr val="231F20"/>
                </a:solidFill>
                <a:latin typeface="Arial Narrow"/>
                <a:cs typeface="Arial Narrow"/>
              </a:rPr>
              <a:t>Haut </a:t>
            </a:r>
            <a:r>
              <a:rPr sz="900" spc="-5" dirty="0">
                <a:solidFill>
                  <a:srgbClr val="231F20"/>
                </a:solidFill>
                <a:latin typeface="Arial Narrow"/>
                <a:cs typeface="Arial Narrow"/>
              </a:rPr>
              <a:t>die </a:t>
            </a:r>
            <a:r>
              <a:rPr sz="900" dirty="0">
                <a:solidFill>
                  <a:srgbClr val="231F20"/>
                </a:solidFill>
                <a:latin typeface="Arial Narrow"/>
                <a:cs typeface="Arial Narrow"/>
              </a:rPr>
              <a:t>Wasserqualität  </a:t>
            </a:r>
            <a:r>
              <a:rPr sz="900" spc="-5" dirty="0">
                <a:solidFill>
                  <a:srgbClr val="231F20"/>
                </a:solidFill>
                <a:latin typeface="Arial Narrow"/>
                <a:cs typeface="Arial Narrow"/>
              </a:rPr>
              <a:t>schnell verschlechtern</a:t>
            </a:r>
            <a:r>
              <a:rPr sz="900" spc="-10" dirty="0">
                <a:solidFill>
                  <a:srgbClr val="231F20"/>
                </a:solidFill>
                <a:latin typeface="Arial Narrow"/>
                <a:cs typeface="Arial Narrow"/>
              </a:rPr>
              <a:t> </a:t>
            </a:r>
            <a:r>
              <a:rPr sz="900" spc="-5" dirty="0">
                <a:solidFill>
                  <a:srgbClr val="231F20"/>
                </a:solidFill>
                <a:latin typeface="Arial Narrow"/>
                <a:cs typeface="Arial Narrow"/>
              </a:rPr>
              <a:t>können.</a:t>
            </a:r>
            <a:endParaRPr sz="900">
              <a:latin typeface="Arial Narrow"/>
              <a:cs typeface="Arial Narrow"/>
            </a:endParaRPr>
          </a:p>
          <a:p>
            <a:pPr marL="149860" indent="-130810">
              <a:lnSpc>
                <a:spcPct val="100000"/>
              </a:lnSpc>
              <a:spcBef>
                <a:spcPts val="20"/>
              </a:spcBef>
              <a:buAutoNum type="arabicPeriod"/>
              <a:tabLst>
                <a:tab pos="150495" algn="l"/>
              </a:tabLst>
            </a:pPr>
            <a:r>
              <a:rPr sz="900" dirty="0">
                <a:solidFill>
                  <a:srgbClr val="231F20"/>
                </a:solidFill>
                <a:latin typeface="Arial Narrow"/>
                <a:cs typeface="Arial Narrow"/>
              </a:rPr>
              <a:t>Wenn </a:t>
            </a:r>
            <a:r>
              <a:rPr sz="900" spc="-5" dirty="0">
                <a:solidFill>
                  <a:srgbClr val="231F20"/>
                </a:solidFill>
                <a:latin typeface="Arial Narrow"/>
                <a:cs typeface="Arial Narrow"/>
              </a:rPr>
              <a:t>der </a:t>
            </a:r>
            <a:r>
              <a:rPr sz="900" dirty="0">
                <a:solidFill>
                  <a:srgbClr val="231F20"/>
                </a:solidFill>
                <a:latin typeface="Arial Narrow"/>
                <a:cs typeface="Arial Narrow"/>
              </a:rPr>
              <a:t>Whirlpool </a:t>
            </a:r>
            <a:r>
              <a:rPr sz="900" spc="-5" dirty="0">
                <a:solidFill>
                  <a:srgbClr val="231F20"/>
                </a:solidFill>
                <a:latin typeface="Arial Narrow"/>
                <a:cs typeface="Arial Narrow"/>
              </a:rPr>
              <a:t>nicht in Gebrauch ist, decken </a:t>
            </a:r>
            <a:r>
              <a:rPr sz="900" dirty="0">
                <a:solidFill>
                  <a:srgbClr val="231F20"/>
                </a:solidFill>
                <a:latin typeface="Arial Narrow"/>
                <a:cs typeface="Arial Narrow"/>
              </a:rPr>
              <a:t>Sie </a:t>
            </a:r>
            <a:r>
              <a:rPr sz="900" spc="-5" dirty="0">
                <a:solidFill>
                  <a:srgbClr val="231F20"/>
                </a:solidFill>
                <a:latin typeface="Arial Narrow"/>
                <a:cs typeface="Arial Narrow"/>
              </a:rPr>
              <a:t>ihn mit der </a:t>
            </a:r>
            <a:r>
              <a:rPr sz="900" dirty="0">
                <a:solidFill>
                  <a:srgbClr val="231F20"/>
                </a:solidFill>
                <a:latin typeface="Arial Narrow"/>
                <a:cs typeface="Arial Narrow"/>
              </a:rPr>
              <a:t>Schnallenabdeckung </a:t>
            </a:r>
            <a:r>
              <a:rPr sz="900" spc="-5" dirty="0">
                <a:solidFill>
                  <a:srgbClr val="231F20"/>
                </a:solidFill>
                <a:latin typeface="Arial Narrow"/>
                <a:cs typeface="Arial Narrow"/>
              </a:rPr>
              <a:t>ab, um eine </a:t>
            </a:r>
            <a:r>
              <a:rPr sz="900" dirty="0">
                <a:solidFill>
                  <a:srgbClr val="231F20"/>
                </a:solidFill>
                <a:latin typeface="Arial Narrow"/>
                <a:cs typeface="Arial Narrow"/>
              </a:rPr>
              <a:t>Verschmutzung </a:t>
            </a:r>
            <a:r>
              <a:rPr sz="900" spc="-5" dirty="0">
                <a:solidFill>
                  <a:srgbClr val="231F20"/>
                </a:solidFill>
                <a:latin typeface="Arial Narrow"/>
                <a:cs typeface="Arial Narrow"/>
              </a:rPr>
              <a:t>zu</a:t>
            </a:r>
            <a:r>
              <a:rPr sz="900" spc="-20" dirty="0">
                <a:solidFill>
                  <a:srgbClr val="231F20"/>
                </a:solidFill>
                <a:latin typeface="Arial Narrow"/>
                <a:cs typeface="Arial Narrow"/>
              </a:rPr>
              <a:t> </a:t>
            </a:r>
            <a:r>
              <a:rPr sz="900" spc="-5" dirty="0">
                <a:solidFill>
                  <a:srgbClr val="231F20"/>
                </a:solidFill>
                <a:latin typeface="Arial Narrow"/>
                <a:cs typeface="Arial Narrow"/>
              </a:rPr>
              <a:t>vermeiden.</a:t>
            </a:r>
            <a:endParaRPr sz="900">
              <a:latin typeface="Arial Narrow"/>
              <a:cs typeface="Arial Narrow"/>
            </a:endParaRPr>
          </a:p>
          <a:p>
            <a:pPr marL="149860" marR="156210" indent="-130810">
              <a:lnSpc>
                <a:spcPct val="101800"/>
              </a:lnSpc>
              <a:buAutoNum type="arabicPeriod"/>
              <a:tabLst>
                <a:tab pos="150495" algn="l"/>
              </a:tabLst>
            </a:pPr>
            <a:r>
              <a:rPr sz="900" dirty="0">
                <a:solidFill>
                  <a:srgbClr val="231F20"/>
                </a:solidFill>
                <a:latin typeface="Arial Narrow"/>
                <a:cs typeface="Arial Narrow"/>
              </a:rPr>
              <a:t>Verwenden Sie für </a:t>
            </a:r>
            <a:r>
              <a:rPr sz="900" spc="-5" dirty="0">
                <a:solidFill>
                  <a:srgbClr val="231F20"/>
                </a:solidFill>
                <a:latin typeface="Arial Narrow"/>
                <a:cs typeface="Arial Narrow"/>
              </a:rPr>
              <a:t>den </a:t>
            </a:r>
            <a:r>
              <a:rPr sz="900" dirty="0">
                <a:solidFill>
                  <a:srgbClr val="231F20"/>
                </a:solidFill>
                <a:latin typeface="Arial Narrow"/>
                <a:cs typeface="Arial Narrow"/>
              </a:rPr>
              <a:t>Whirlpool </a:t>
            </a:r>
            <a:r>
              <a:rPr sz="900" spc="-5" dirty="0">
                <a:solidFill>
                  <a:srgbClr val="231F20"/>
                </a:solidFill>
                <a:latin typeface="Arial Narrow"/>
                <a:cs typeface="Arial Narrow"/>
              </a:rPr>
              <a:t>geeignete </a:t>
            </a:r>
            <a:r>
              <a:rPr sz="900" dirty="0">
                <a:solidFill>
                  <a:srgbClr val="231F20"/>
                </a:solidFill>
                <a:latin typeface="Arial Narrow"/>
                <a:cs typeface="Arial Narrow"/>
              </a:rPr>
              <a:t>Chemikalien, </a:t>
            </a:r>
            <a:r>
              <a:rPr sz="900" spc="-5" dirty="0">
                <a:solidFill>
                  <a:srgbClr val="231F20"/>
                </a:solidFill>
                <a:latin typeface="Arial Narrow"/>
                <a:cs typeface="Arial Narrow"/>
              </a:rPr>
              <a:t>um die </a:t>
            </a:r>
            <a:r>
              <a:rPr sz="900" dirty="0">
                <a:solidFill>
                  <a:srgbClr val="231F20"/>
                </a:solidFill>
                <a:latin typeface="Arial Narrow"/>
                <a:cs typeface="Arial Narrow"/>
              </a:rPr>
              <a:t>richtigen Wasserbedingungen </a:t>
            </a:r>
            <a:r>
              <a:rPr sz="900" spc="-5" dirty="0">
                <a:solidFill>
                  <a:srgbClr val="231F20"/>
                </a:solidFill>
                <a:latin typeface="Arial Narrow"/>
                <a:cs typeface="Arial Narrow"/>
              </a:rPr>
              <a:t>aufrechtzuerhalten. </a:t>
            </a:r>
            <a:r>
              <a:rPr sz="900" dirty="0">
                <a:solidFill>
                  <a:srgbClr val="231F20"/>
                </a:solidFill>
                <a:latin typeface="Arial Narrow"/>
                <a:cs typeface="Arial Narrow"/>
              </a:rPr>
              <a:t>Schäden </a:t>
            </a:r>
            <a:r>
              <a:rPr sz="900" spc="-5" dirty="0">
                <a:solidFill>
                  <a:srgbClr val="231F20"/>
                </a:solidFill>
                <a:latin typeface="Arial Narrow"/>
                <a:cs typeface="Arial Narrow"/>
              </a:rPr>
              <a:t>am </a:t>
            </a:r>
            <a:r>
              <a:rPr sz="900" dirty="0">
                <a:solidFill>
                  <a:srgbClr val="231F20"/>
                </a:solidFill>
                <a:latin typeface="Arial Narrow"/>
                <a:cs typeface="Arial Narrow"/>
              </a:rPr>
              <a:t>Whirlpool, </a:t>
            </a:r>
            <a:r>
              <a:rPr sz="900" spc="-5" dirty="0">
                <a:solidFill>
                  <a:srgbClr val="231F20"/>
                </a:solidFill>
                <a:latin typeface="Arial Narrow"/>
                <a:cs typeface="Arial Narrow"/>
              </a:rPr>
              <a:t>die durch  den Missbrauch von </a:t>
            </a:r>
            <a:r>
              <a:rPr sz="900" dirty="0">
                <a:solidFill>
                  <a:srgbClr val="231F20"/>
                </a:solidFill>
                <a:latin typeface="Arial Narrow"/>
                <a:cs typeface="Arial Narrow"/>
              </a:rPr>
              <a:t>Chemikalien </a:t>
            </a:r>
            <a:r>
              <a:rPr sz="900" spc="-5" dirty="0">
                <a:solidFill>
                  <a:srgbClr val="231F20"/>
                </a:solidFill>
                <a:latin typeface="Arial Narrow"/>
                <a:cs typeface="Arial Narrow"/>
              </a:rPr>
              <a:t>oder die </a:t>
            </a:r>
            <a:r>
              <a:rPr sz="900" dirty="0">
                <a:solidFill>
                  <a:srgbClr val="231F20"/>
                </a:solidFill>
                <a:latin typeface="Arial Narrow"/>
                <a:cs typeface="Arial Narrow"/>
              </a:rPr>
              <a:t>falsche Handhabung </a:t>
            </a:r>
            <a:r>
              <a:rPr sz="900" spc="-5" dirty="0">
                <a:solidFill>
                  <a:srgbClr val="231F20"/>
                </a:solidFill>
                <a:latin typeface="Arial Narrow"/>
                <a:cs typeface="Arial Narrow"/>
              </a:rPr>
              <a:t>des </a:t>
            </a:r>
            <a:r>
              <a:rPr sz="900" dirty="0">
                <a:solidFill>
                  <a:srgbClr val="231F20"/>
                </a:solidFill>
                <a:latin typeface="Arial Narrow"/>
                <a:cs typeface="Arial Narrow"/>
              </a:rPr>
              <a:t>Whirlpool-Wassers </a:t>
            </a:r>
            <a:r>
              <a:rPr sz="900" spc="-5" dirty="0">
                <a:solidFill>
                  <a:srgbClr val="231F20"/>
                </a:solidFill>
                <a:latin typeface="Arial Narrow"/>
                <a:cs typeface="Arial Narrow"/>
              </a:rPr>
              <a:t>entstehen, sind nicht durch die Garantie abgedeckt. </a:t>
            </a:r>
            <a:r>
              <a:rPr sz="900" dirty="0">
                <a:solidFill>
                  <a:srgbClr val="231F20"/>
                </a:solidFill>
                <a:latin typeface="Arial Narrow"/>
                <a:cs typeface="Arial Narrow"/>
              </a:rPr>
              <a:t>Weitere  Informationen </a:t>
            </a:r>
            <a:r>
              <a:rPr sz="900" spc="-5" dirty="0">
                <a:solidFill>
                  <a:srgbClr val="231F20"/>
                </a:solidFill>
                <a:latin typeface="Arial Narrow"/>
                <a:cs typeface="Arial Narrow"/>
              </a:rPr>
              <a:t>über die </a:t>
            </a:r>
            <a:r>
              <a:rPr sz="900" dirty="0">
                <a:solidFill>
                  <a:srgbClr val="231F20"/>
                </a:solidFill>
                <a:latin typeface="Arial Narrow"/>
                <a:cs typeface="Arial Narrow"/>
              </a:rPr>
              <a:t>Verwendung </a:t>
            </a:r>
            <a:r>
              <a:rPr sz="900" spc="-5" dirty="0">
                <a:solidFill>
                  <a:srgbClr val="231F20"/>
                </a:solidFill>
                <a:latin typeface="Arial Narrow"/>
                <a:cs typeface="Arial Narrow"/>
              </a:rPr>
              <a:t>von </a:t>
            </a:r>
            <a:r>
              <a:rPr sz="900" dirty="0">
                <a:solidFill>
                  <a:srgbClr val="231F20"/>
                </a:solidFill>
                <a:latin typeface="Arial Narrow"/>
                <a:cs typeface="Arial Narrow"/>
              </a:rPr>
              <a:t>Chemikalien </a:t>
            </a:r>
            <a:r>
              <a:rPr sz="900" spc="-5" dirty="0">
                <a:solidFill>
                  <a:srgbClr val="231F20"/>
                </a:solidFill>
                <a:latin typeface="Arial Narrow"/>
                <a:cs typeface="Arial Narrow"/>
              </a:rPr>
              <a:t>erhalten </a:t>
            </a:r>
            <a:r>
              <a:rPr sz="900" dirty="0">
                <a:solidFill>
                  <a:srgbClr val="231F20"/>
                </a:solidFill>
                <a:latin typeface="Arial Narrow"/>
                <a:cs typeface="Arial Narrow"/>
              </a:rPr>
              <a:t>Sie </a:t>
            </a:r>
            <a:r>
              <a:rPr sz="900" spc="-5" dirty="0">
                <a:solidFill>
                  <a:srgbClr val="231F20"/>
                </a:solidFill>
                <a:latin typeface="Arial Narrow"/>
                <a:cs typeface="Arial Narrow"/>
              </a:rPr>
              <a:t>bei </a:t>
            </a:r>
            <a:r>
              <a:rPr sz="900" dirty="0">
                <a:solidFill>
                  <a:srgbClr val="231F20"/>
                </a:solidFill>
                <a:latin typeface="Arial Narrow"/>
                <a:cs typeface="Arial Narrow"/>
              </a:rPr>
              <a:t>Ihrem </a:t>
            </a:r>
            <a:r>
              <a:rPr sz="900" spc="-5" dirty="0">
                <a:solidFill>
                  <a:srgbClr val="231F20"/>
                </a:solidFill>
                <a:latin typeface="Arial Narrow"/>
                <a:cs typeface="Arial Narrow"/>
              </a:rPr>
              <a:t>örtlichen </a:t>
            </a:r>
            <a:r>
              <a:rPr sz="900" dirty="0">
                <a:solidFill>
                  <a:srgbClr val="231F20"/>
                </a:solidFill>
                <a:latin typeface="Arial Narrow"/>
                <a:cs typeface="Arial Narrow"/>
              </a:rPr>
              <a:t>Spa- </a:t>
            </a:r>
            <a:r>
              <a:rPr sz="900" spc="-5" dirty="0">
                <a:solidFill>
                  <a:srgbClr val="231F20"/>
                </a:solidFill>
                <a:latin typeface="Arial Narrow"/>
                <a:cs typeface="Arial Narrow"/>
              </a:rPr>
              <a:t>oder</a:t>
            </a:r>
            <a:r>
              <a:rPr sz="900" spc="-30" dirty="0">
                <a:solidFill>
                  <a:srgbClr val="231F20"/>
                </a:solidFill>
                <a:latin typeface="Arial Narrow"/>
                <a:cs typeface="Arial Narrow"/>
              </a:rPr>
              <a:t> </a:t>
            </a:r>
            <a:r>
              <a:rPr sz="900" dirty="0">
                <a:solidFill>
                  <a:srgbClr val="231F20"/>
                </a:solidFill>
                <a:latin typeface="Arial Narrow"/>
                <a:cs typeface="Arial Narrow"/>
              </a:rPr>
              <a:t>Whirlpool-Händler.</a:t>
            </a:r>
            <a:endParaRPr sz="900">
              <a:latin typeface="Arial Narrow"/>
              <a:cs typeface="Arial Narrow"/>
            </a:endParaRPr>
          </a:p>
          <a:p>
            <a:pPr>
              <a:lnSpc>
                <a:spcPct val="100000"/>
              </a:lnSpc>
              <a:spcBef>
                <a:spcPts val="55"/>
              </a:spcBef>
            </a:pPr>
            <a:endParaRPr sz="750">
              <a:latin typeface="Times New Roman"/>
              <a:cs typeface="Times New Roman"/>
            </a:endParaRPr>
          </a:p>
          <a:p>
            <a:pPr marL="19685">
              <a:lnSpc>
                <a:spcPct val="100000"/>
              </a:lnSpc>
            </a:pPr>
            <a:r>
              <a:rPr sz="900" b="1" dirty="0">
                <a:solidFill>
                  <a:srgbClr val="231F20"/>
                </a:solidFill>
                <a:latin typeface="Arial Narrow"/>
                <a:cs typeface="Arial Narrow"/>
              </a:rPr>
              <a:t>Abwasserentsorgung</a:t>
            </a:r>
            <a:endParaRPr sz="900">
              <a:latin typeface="Arial Narrow"/>
              <a:cs typeface="Arial Narrow"/>
            </a:endParaRPr>
          </a:p>
          <a:p>
            <a:pPr marL="19685" marR="72390">
              <a:lnSpc>
                <a:spcPct val="101800"/>
              </a:lnSpc>
              <a:spcBef>
                <a:spcPts val="200"/>
              </a:spcBef>
            </a:pPr>
            <a:r>
              <a:rPr sz="900" dirty="0">
                <a:solidFill>
                  <a:srgbClr val="231F20"/>
                </a:solidFill>
                <a:latin typeface="Arial Narrow"/>
                <a:cs typeface="Arial Narrow"/>
              </a:rPr>
              <a:t>Der Eigentümer </a:t>
            </a:r>
            <a:r>
              <a:rPr sz="900" spc="-5" dirty="0">
                <a:solidFill>
                  <a:srgbClr val="231F20"/>
                </a:solidFill>
                <a:latin typeface="Arial Narrow"/>
                <a:cs typeface="Arial Narrow"/>
              </a:rPr>
              <a:t>des </a:t>
            </a:r>
            <a:r>
              <a:rPr sz="900" dirty="0">
                <a:solidFill>
                  <a:srgbClr val="231F20"/>
                </a:solidFill>
                <a:latin typeface="Arial Narrow"/>
                <a:cs typeface="Arial Narrow"/>
              </a:rPr>
              <a:t>Whirlpools </a:t>
            </a:r>
            <a:r>
              <a:rPr sz="900" spc="-5" dirty="0">
                <a:solidFill>
                  <a:srgbClr val="231F20"/>
                </a:solidFill>
                <a:latin typeface="Arial Narrow"/>
                <a:cs typeface="Arial Narrow"/>
              </a:rPr>
              <a:t>muss das </a:t>
            </a:r>
            <a:r>
              <a:rPr sz="900" dirty="0">
                <a:solidFill>
                  <a:srgbClr val="231F20"/>
                </a:solidFill>
                <a:latin typeface="Arial Narrow"/>
                <a:cs typeface="Arial Narrow"/>
              </a:rPr>
              <a:t>Whirlpool-Wasser regelmäßig </a:t>
            </a:r>
            <a:r>
              <a:rPr sz="900" spc="-5" dirty="0">
                <a:solidFill>
                  <a:srgbClr val="231F20"/>
                </a:solidFill>
                <a:latin typeface="Arial Narrow"/>
                <a:cs typeface="Arial Narrow"/>
              </a:rPr>
              <a:t>überprüfen und bei planmäßiger </a:t>
            </a:r>
            <a:r>
              <a:rPr sz="900" dirty="0">
                <a:solidFill>
                  <a:srgbClr val="231F20"/>
                </a:solidFill>
                <a:latin typeface="Arial Narrow"/>
                <a:cs typeface="Arial Narrow"/>
              </a:rPr>
              <a:t>Wartung (falls </a:t>
            </a:r>
            <a:r>
              <a:rPr sz="900" spc="-5" dirty="0">
                <a:solidFill>
                  <a:srgbClr val="231F20"/>
                </a:solidFill>
                <a:latin typeface="Arial Narrow"/>
                <a:cs typeface="Arial Narrow"/>
              </a:rPr>
              <a:t>erforderlich </a:t>
            </a:r>
            <a:r>
              <a:rPr sz="900" dirty="0">
                <a:solidFill>
                  <a:srgbClr val="231F20"/>
                </a:solidFill>
                <a:latin typeface="Arial Narrow"/>
                <a:cs typeface="Arial Narrow"/>
              </a:rPr>
              <a:t>täglich) </a:t>
            </a:r>
            <a:r>
              <a:rPr sz="900" spc="-5" dirty="0">
                <a:solidFill>
                  <a:srgbClr val="231F20"/>
                </a:solidFill>
                <a:latin typeface="Arial Narrow"/>
                <a:cs typeface="Arial Narrow"/>
              </a:rPr>
              <a:t>desinfiziert  halten. </a:t>
            </a:r>
            <a:r>
              <a:rPr sz="900" dirty="0">
                <a:solidFill>
                  <a:srgbClr val="231F20"/>
                </a:solidFill>
                <a:latin typeface="Arial Narrow"/>
                <a:cs typeface="Arial Narrow"/>
              </a:rPr>
              <a:t>Durch </a:t>
            </a:r>
            <a:r>
              <a:rPr sz="900" spc="-5" dirty="0">
                <a:solidFill>
                  <a:srgbClr val="231F20"/>
                </a:solidFill>
                <a:latin typeface="Arial Narrow"/>
                <a:cs typeface="Arial Narrow"/>
              </a:rPr>
              <a:t>die </a:t>
            </a:r>
            <a:r>
              <a:rPr sz="900" dirty="0">
                <a:solidFill>
                  <a:srgbClr val="231F20"/>
                </a:solidFill>
                <a:latin typeface="Arial Narrow"/>
                <a:cs typeface="Arial Narrow"/>
              </a:rPr>
              <a:t>Zugabe </a:t>
            </a:r>
            <a:r>
              <a:rPr sz="900" spc="-5" dirty="0">
                <a:solidFill>
                  <a:srgbClr val="231F20"/>
                </a:solidFill>
                <a:latin typeface="Arial Narrow"/>
                <a:cs typeface="Arial Narrow"/>
              </a:rPr>
              <a:t>von </a:t>
            </a:r>
            <a:r>
              <a:rPr sz="900" dirty="0">
                <a:solidFill>
                  <a:srgbClr val="231F20"/>
                </a:solidFill>
                <a:latin typeface="Arial Narrow"/>
                <a:cs typeface="Arial Narrow"/>
              </a:rPr>
              <a:t>Desinfektionsmitteln </a:t>
            </a:r>
            <a:r>
              <a:rPr sz="900" spc="-5" dirty="0">
                <a:solidFill>
                  <a:srgbClr val="231F20"/>
                </a:solidFill>
                <a:latin typeface="Arial Narrow"/>
                <a:cs typeface="Arial Narrow"/>
              </a:rPr>
              <a:t>oder anderen </a:t>
            </a:r>
            <a:r>
              <a:rPr sz="900" dirty="0">
                <a:solidFill>
                  <a:srgbClr val="231F20"/>
                </a:solidFill>
                <a:latin typeface="Arial Narrow"/>
                <a:cs typeface="Arial Narrow"/>
              </a:rPr>
              <a:t>Chemikalien werden Bakterien </a:t>
            </a:r>
            <a:r>
              <a:rPr sz="900" spc="-5" dirty="0">
                <a:solidFill>
                  <a:srgbClr val="231F20"/>
                </a:solidFill>
                <a:latin typeface="Arial Narrow"/>
                <a:cs typeface="Arial Narrow"/>
              </a:rPr>
              <a:t>und die </a:t>
            </a:r>
            <a:r>
              <a:rPr sz="900" dirty="0">
                <a:solidFill>
                  <a:srgbClr val="231F20"/>
                </a:solidFill>
                <a:latin typeface="Arial Narrow"/>
                <a:cs typeface="Arial Narrow"/>
              </a:rPr>
              <a:t>Vermehrung </a:t>
            </a:r>
            <a:r>
              <a:rPr sz="900" spc="-5" dirty="0">
                <a:solidFill>
                  <a:srgbClr val="231F20"/>
                </a:solidFill>
                <a:latin typeface="Arial Narrow"/>
                <a:cs typeface="Arial Narrow"/>
              </a:rPr>
              <a:t>von </a:t>
            </a:r>
            <a:r>
              <a:rPr sz="900" dirty="0">
                <a:solidFill>
                  <a:srgbClr val="231F20"/>
                </a:solidFill>
                <a:latin typeface="Arial Narrow"/>
                <a:cs typeface="Arial Narrow"/>
              </a:rPr>
              <a:t>Viren </a:t>
            </a:r>
            <a:r>
              <a:rPr sz="900" spc="-5" dirty="0">
                <a:solidFill>
                  <a:srgbClr val="231F20"/>
                </a:solidFill>
                <a:latin typeface="Arial Narrow"/>
                <a:cs typeface="Arial Narrow"/>
              </a:rPr>
              <a:t>im </a:t>
            </a:r>
            <a:r>
              <a:rPr sz="900" dirty="0">
                <a:solidFill>
                  <a:srgbClr val="231F20"/>
                </a:solidFill>
                <a:latin typeface="Arial Narrow"/>
                <a:cs typeface="Arial Narrow"/>
              </a:rPr>
              <a:t>Whirlpool-Wasser  </a:t>
            </a:r>
            <a:r>
              <a:rPr sz="900" spc="-5" dirty="0">
                <a:solidFill>
                  <a:srgbClr val="231F20"/>
                </a:solidFill>
                <a:latin typeface="Arial Narrow"/>
                <a:cs typeface="Arial Narrow"/>
              </a:rPr>
              <a:t>kontrolliert. </a:t>
            </a:r>
            <a:r>
              <a:rPr sz="900" dirty="0">
                <a:solidFill>
                  <a:srgbClr val="231F20"/>
                </a:solidFill>
                <a:latin typeface="Arial Narrow"/>
                <a:cs typeface="Arial Narrow"/>
              </a:rPr>
              <a:t>Die Aufrechterhaltung </a:t>
            </a:r>
            <a:r>
              <a:rPr sz="900" spc="-5" dirty="0">
                <a:solidFill>
                  <a:srgbClr val="231F20"/>
                </a:solidFill>
                <a:latin typeface="Arial Narrow"/>
                <a:cs typeface="Arial Narrow"/>
              </a:rPr>
              <a:t>des </a:t>
            </a:r>
            <a:r>
              <a:rPr sz="900" dirty="0">
                <a:solidFill>
                  <a:srgbClr val="231F20"/>
                </a:solidFill>
                <a:latin typeface="Arial Narrow"/>
                <a:cs typeface="Arial Narrow"/>
              </a:rPr>
              <a:t>richtigen Wassergleichgewichts </a:t>
            </a:r>
            <a:r>
              <a:rPr sz="900" spc="-5" dirty="0">
                <a:solidFill>
                  <a:srgbClr val="231F20"/>
                </a:solidFill>
                <a:latin typeface="Arial Narrow"/>
                <a:cs typeface="Arial Narrow"/>
              </a:rPr>
              <a:t>durch den angemessenen </a:t>
            </a:r>
            <a:r>
              <a:rPr sz="900" dirty="0">
                <a:solidFill>
                  <a:srgbClr val="231F20"/>
                </a:solidFill>
                <a:latin typeface="Arial Narrow"/>
                <a:cs typeface="Arial Narrow"/>
              </a:rPr>
              <a:t>Einsatz </a:t>
            </a:r>
            <a:r>
              <a:rPr sz="900" spc="-5" dirty="0">
                <a:solidFill>
                  <a:srgbClr val="231F20"/>
                </a:solidFill>
                <a:latin typeface="Arial Narrow"/>
                <a:cs typeface="Arial Narrow"/>
              </a:rPr>
              <a:t>von </a:t>
            </a:r>
            <a:r>
              <a:rPr sz="900" dirty="0">
                <a:solidFill>
                  <a:srgbClr val="231F20"/>
                </a:solidFill>
                <a:latin typeface="Arial Narrow"/>
                <a:cs typeface="Arial Narrow"/>
              </a:rPr>
              <a:t>Desinfektionsmitteln </a:t>
            </a:r>
            <a:r>
              <a:rPr sz="900" spc="-5" dirty="0">
                <a:solidFill>
                  <a:srgbClr val="231F20"/>
                </a:solidFill>
                <a:latin typeface="Arial Narrow"/>
                <a:cs typeface="Arial Narrow"/>
              </a:rPr>
              <a:t>ist der </a:t>
            </a:r>
            <a:r>
              <a:rPr sz="900" dirty="0">
                <a:solidFill>
                  <a:srgbClr val="231F20"/>
                </a:solidFill>
                <a:latin typeface="Arial Narrow"/>
                <a:cs typeface="Arial Narrow"/>
              </a:rPr>
              <a:t>wichtigste Faktor  für </a:t>
            </a:r>
            <a:r>
              <a:rPr sz="900" spc="-5" dirty="0">
                <a:solidFill>
                  <a:srgbClr val="231F20"/>
                </a:solidFill>
                <a:latin typeface="Arial Narrow"/>
                <a:cs typeface="Arial Narrow"/>
              </a:rPr>
              <a:t>die </a:t>
            </a:r>
            <a:r>
              <a:rPr sz="900" dirty="0">
                <a:solidFill>
                  <a:srgbClr val="231F20"/>
                </a:solidFill>
                <a:latin typeface="Arial Narrow"/>
                <a:cs typeface="Arial Narrow"/>
              </a:rPr>
              <a:t>Verbesserung </a:t>
            </a:r>
            <a:r>
              <a:rPr sz="900" spc="-5" dirty="0">
                <a:solidFill>
                  <a:srgbClr val="231F20"/>
                </a:solidFill>
                <a:latin typeface="Arial Narrow"/>
                <a:cs typeface="Arial Narrow"/>
              </a:rPr>
              <a:t>der Lebensdauer und des </a:t>
            </a:r>
            <a:r>
              <a:rPr sz="900" dirty="0">
                <a:solidFill>
                  <a:srgbClr val="231F20"/>
                </a:solidFill>
                <a:latin typeface="Arial Narrow"/>
                <a:cs typeface="Arial Narrow"/>
              </a:rPr>
              <a:t>Erscheinungsbildes </a:t>
            </a:r>
            <a:r>
              <a:rPr sz="900" spc="-5" dirty="0">
                <a:solidFill>
                  <a:srgbClr val="231F20"/>
                </a:solidFill>
                <a:latin typeface="Arial Narrow"/>
                <a:cs typeface="Arial Narrow"/>
              </a:rPr>
              <a:t>des </a:t>
            </a:r>
            <a:r>
              <a:rPr sz="900" dirty="0">
                <a:solidFill>
                  <a:srgbClr val="231F20"/>
                </a:solidFill>
                <a:latin typeface="Arial Narrow"/>
                <a:cs typeface="Arial Narrow"/>
              </a:rPr>
              <a:t>Whirlpools </a:t>
            </a:r>
            <a:r>
              <a:rPr sz="900" spc="-5" dirty="0">
                <a:solidFill>
                  <a:srgbClr val="231F20"/>
                </a:solidFill>
                <a:latin typeface="Arial Narrow"/>
                <a:cs typeface="Arial Narrow"/>
              </a:rPr>
              <a:t>und gewährleistet sauberes, gesundes und sicheres</a:t>
            </a:r>
            <a:r>
              <a:rPr sz="900" spc="-30" dirty="0">
                <a:solidFill>
                  <a:srgbClr val="231F20"/>
                </a:solidFill>
                <a:latin typeface="Arial Narrow"/>
                <a:cs typeface="Arial Narrow"/>
              </a:rPr>
              <a:t> </a:t>
            </a:r>
            <a:r>
              <a:rPr sz="900" dirty="0">
                <a:solidFill>
                  <a:srgbClr val="231F20"/>
                </a:solidFill>
                <a:latin typeface="Arial Narrow"/>
                <a:cs typeface="Arial Narrow"/>
              </a:rPr>
              <a:t>Wasser.</a:t>
            </a:r>
            <a:endParaRPr sz="900">
              <a:latin typeface="Arial Narrow"/>
              <a:cs typeface="Arial Narrow"/>
            </a:endParaRPr>
          </a:p>
          <a:p>
            <a:pPr marL="19685" marR="5080">
              <a:lnSpc>
                <a:spcPct val="101800"/>
              </a:lnSpc>
            </a:pPr>
            <a:r>
              <a:rPr sz="900" dirty="0">
                <a:solidFill>
                  <a:srgbClr val="231F20"/>
                </a:solidFill>
                <a:latin typeface="Arial Narrow"/>
                <a:cs typeface="Arial Narrow"/>
              </a:rPr>
              <a:t>Die Anwendung </a:t>
            </a:r>
            <a:r>
              <a:rPr sz="900" spc="-5" dirty="0">
                <a:solidFill>
                  <a:srgbClr val="231F20"/>
                </a:solidFill>
                <a:latin typeface="Arial Narrow"/>
                <a:cs typeface="Arial Narrow"/>
              </a:rPr>
              <a:t>der </a:t>
            </a:r>
            <a:r>
              <a:rPr sz="900" dirty="0">
                <a:solidFill>
                  <a:srgbClr val="231F20"/>
                </a:solidFill>
                <a:latin typeface="Arial Narrow"/>
                <a:cs typeface="Arial Narrow"/>
              </a:rPr>
              <a:t>richtigen Technik </a:t>
            </a:r>
            <a:r>
              <a:rPr sz="900" spc="-5" dirty="0">
                <a:solidFill>
                  <a:srgbClr val="231F20"/>
                </a:solidFill>
                <a:latin typeface="Arial Narrow"/>
                <a:cs typeface="Arial Narrow"/>
              </a:rPr>
              <a:t>ist </a:t>
            </a:r>
            <a:r>
              <a:rPr sz="900" dirty="0">
                <a:solidFill>
                  <a:srgbClr val="231F20"/>
                </a:solidFill>
                <a:latin typeface="Arial Narrow"/>
                <a:cs typeface="Arial Narrow"/>
              </a:rPr>
              <a:t>wichtig für </a:t>
            </a:r>
            <a:r>
              <a:rPr sz="900" spc="-5" dirty="0">
                <a:solidFill>
                  <a:srgbClr val="231F20"/>
                </a:solidFill>
                <a:latin typeface="Arial Narrow"/>
                <a:cs typeface="Arial Narrow"/>
              </a:rPr>
              <a:t>die </a:t>
            </a:r>
            <a:r>
              <a:rPr sz="900" dirty="0">
                <a:solidFill>
                  <a:srgbClr val="231F20"/>
                </a:solidFill>
                <a:latin typeface="Arial Narrow"/>
                <a:cs typeface="Arial Narrow"/>
              </a:rPr>
              <a:t>Prüfung </a:t>
            </a:r>
            <a:r>
              <a:rPr sz="900" spc="-5" dirty="0">
                <a:solidFill>
                  <a:srgbClr val="231F20"/>
                </a:solidFill>
                <a:latin typeface="Arial Narrow"/>
                <a:cs typeface="Arial Narrow"/>
              </a:rPr>
              <a:t>und </a:t>
            </a:r>
            <a:r>
              <a:rPr sz="900" dirty="0">
                <a:solidFill>
                  <a:srgbClr val="231F20"/>
                </a:solidFill>
                <a:latin typeface="Arial Narrow"/>
                <a:cs typeface="Arial Narrow"/>
              </a:rPr>
              <a:t>Aufbereitung </a:t>
            </a:r>
            <a:r>
              <a:rPr sz="900" spc="-5" dirty="0">
                <a:solidFill>
                  <a:srgbClr val="231F20"/>
                </a:solidFill>
                <a:latin typeface="Arial Narrow"/>
                <a:cs typeface="Arial Narrow"/>
              </a:rPr>
              <a:t>des </a:t>
            </a:r>
            <a:r>
              <a:rPr sz="900" dirty="0">
                <a:solidFill>
                  <a:srgbClr val="231F20"/>
                </a:solidFill>
                <a:latin typeface="Arial Narrow"/>
                <a:cs typeface="Arial Narrow"/>
              </a:rPr>
              <a:t>Whirlpool-Wassers. Wenden Sie </a:t>
            </a:r>
            <a:r>
              <a:rPr sz="900" spc="-5" dirty="0">
                <a:solidFill>
                  <a:srgbClr val="231F20"/>
                </a:solidFill>
                <a:latin typeface="Arial Narrow"/>
                <a:cs typeface="Arial Narrow"/>
              </a:rPr>
              <a:t>sich an </a:t>
            </a:r>
            <a:r>
              <a:rPr sz="900" dirty="0">
                <a:solidFill>
                  <a:srgbClr val="231F20"/>
                </a:solidFill>
                <a:latin typeface="Arial Narrow"/>
                <a:cs typeface="Arial Narrow"/>
              </a:rPr>
              <a:t>Ihren Whirlpool-Spezialisten,  wenn Sie Fragen </a:t>
            </a:r>
            <a:r>
              <a:rPr sz="900" spc="-5" dirty="0">
                <a:solidFill>
                  <a:srgbClr val="231F20"/>
                </a:solidFill>
                <a:latin typeface="Arial Narrow"/>
                <a:cs typeface="Arial Narrow"/>
              </a:rPr>
              <a:t>zu </a:t>
            </a:r>
            <a:r>
              <a:rPr sz="900" dirty="0">
                <a:solidFill>
                  <a:srgbClr val="231F20"/>
                </a:solidFill>
                <a:latin typeface="Arial Narrow"/>
                <a:cs typeface="Arial Narrow"/>
              </a:rPr>
              <a:t>Chemikalien, Desinfektionsmitteln, Testsets </a:t>
            </a:r>
            <a:r>
              <a:rPr sz="900" spc="-5" dirty="0">
                <a:solidFill>
                  <a:srgbClr val="231F20"/>
                </a:solidFill>
                <a:latin typeface="Arial Narrow"/>
                <a:cs typeface="Arial Narrow"/>
              </a:rPr>
              <a:t>oder </a:t>
            </a:r>
            <a:r>
              <a:rPr sz="900" dirty="0">
                <a:solidFill>
                  <a:srgbClr val="231F20"/>
                </a:solidFill>
                <a:latin typeface="Arial Narrow"/>
                <a:cs typeface="Arial Narrow"/>
              </a:rPr>
              <a:t>Testverfahren</a:t>
            </a:r>
            <a:r>
              <a:rPr sz="900" spc="-10" dirty="0">
                <a:solidFill>
                  <a:srgbClr val="231F20"/>
                </a:solidFill>
                <a:latin typeface="Arial Narrow"/>
                <a:cs typeface="Arial Narrow"/>
              </a:rPr>
              <a:t> </a:t>
            </a:r>
            <a:r>
              <a:rPr sz="900" dirty="0">
                <a:solidFill>
                  <a:srgbClr val="231F20"/>
                </a:solidFill>
                <a:latin typeface="Arial Narrow"/>
                <a:cs typeface="Arial Narrow"/>
              </a:rPr>
              <a:t>haben.</a:t>
            </a:r>
            <a:endParaRPr sz="900">
              <a:latin typeface="Arial Narrow"/>
              <a:cs typeface="Arial Narrow"/>
            </a:endParaRPr>
          </a:p>
          <a:p>
            <a:pPr>
              <a:lnSpc>
                <a:spcPct val="100000"/>
              </a:lnSpc>
            </a:pPr>
            <a:endParaRPr sz="800">
              <a:latin typeface="Times New Roman"/>
              <a:cs typeface="Times New Roman"/>
            </a:endParaRPr>
          </a:p>
          <a:p>
            <a:pPr marL="19685">
              <a:lnSpc>
                <a:spcPct val="100000"/>
              </a:lnSpc>
            </a:pPr>
            <a:r>
              <a:rPr sz="900" b="1" dirty="0">
                <a:solidFill>
                  <a:srgbClr val="231F20"/>
                </a:solidFill>
                <a:latin typeface="Arial Narrow"/>
                <a:cs typeface="Arial Narrow"/>
              </a:rPr>
              <a:t>Wasserbilanz</a:t>
            </a:r>
            <a:endParaRPr sz="900">
              <a:latin typeface="Arial Narrow"/>
              <a:cs typeface="Arial Narrow"/>
            </a:endParaRPr>
          </a:p>
          <a:p>
            <a:pPr marL="19685">
              <a:lnSpc>
                <a:spcPct val="100000"/>
              </a:lnSpc>
              <a:spcBef>
                <a:spcPts val="220"/>
              </a:spcBef>
            </a:pPr>
            <a:r>
              <a:rPr sz="900" dirty="0">
                <a:solidFill>
                  <a:srgbClr val="231F20"/>
                </a:solidFill>
                <a:latin typeface="Arial Narrow"/>
                <a:cs typeface="Arial Narrow"/>
              </a:rPr>
              <a:t>Befolgen Sie </a:t>
            </a:r>
            <a:r>
              <a:rPr sz="900" spc="-5" dirty="0">
                <a:solidFill>
                  <a:srgbClr val="231F20"/>
                </a:solidFill>
                <a:latin typeface="Arial Narrow"/>
                <a:cs typeface="Arial Narrow"/>
              </a:rPr>
              <a:t>die </a:t>
            </a:r>
            <a:r>
              <a:rPr sz="900" dirty="0">
                <a:solidFill>
                  <a:srgbClr val="231F20"/>
                </a:solidFill>
                <a:latin typeface="Arial Narrow"/>
                <a:cs typeface="Arial Narrow"/>
              </a:rPr>
              <a:t>folgenden Anweisungen, </a:t>
            </a:r>
            <a:r>
              <a:rPr sz="900" spc="-5" dirty="0">
                <a:solidFill>
                  <a:srgbClr val="231F20"/>
                </a:solidFill>
                <a:latin typeface="Arial Narrow"/>
                <a:cs typeface="Arial Narrow"/>
              </a:rPr>
              <a:t>um </a:t>
            </a:r>
            <a:r>
              <a:rPr sz="900" dirty="0">
                <a:solidFill>
                  <a:srgbClr val="231F20"/>
                </a:solidFill>
                <a:latin typeface="Arial Narrow"/>
                <a:cs typeface="Arial Narrow"/>
              </a:rPr>
              <a:t>Ihr Whirlpool-Wasser </a:t>
            </a:r>
            <a:r>
              <a:rPr sz="900" spc="-5" dirty="0">
                <a:solidFill>
                  <a:srgbClr val="231F20"/>
                </a:solidFill>
                <a:latin typeface="Arial Narrow"/>
                <a:cs typeface="Arial Narrow"/>
              </a:rPr>
              <a:t>zu</a:t>
            </a:r>
            <a:r>
              <a:rPr sz="900" spc="-25" dirty="0">
                <a:solidFill>
                  <a:srgbClr val="231F20"/>
                </a:solidFill>
                <a:latin typeface="Arial Narrow"/>
                <a:cs typeface="Arial Narrow"/>
              </a:rPr>
              <a:t> </a:t>
            </a:r>
            <a:r>
              <a:rPr sz="900" dirty="0">
                <a:solidFill>
                  <a:srgbClr val="231F20"/>
                </a:solidFill>
                <a:latin typeface="Arial Narrow"/>
                <a:cs typeface="Arial Narrow"/>
              </a:rPr>
              <a:t>pflegen.</a:t>
            </a:r>
            <a:endParaRPr sz="900">
              <a:latin typeface="Arial Narrow"/>
              <a:cs typeface="Arial Narrow"/>
            </a:endParaRPr>
          </a:p>
        </p:txBody>
      </p:sp>
      <p:sp>
        <p:nvSpPr>
          <p:cNvPr id="390" name="object 390"/>
          <p:cNvSpPr txBox="1"/>
          <p:nvPr/>
        </p:nvSpPr>
        <p:spPr>
          <a:xfrm>
            <a:off x="3707692" y="9996493"/>
            <a:ext cx="152400" cy="114935"/>
          </a:xfrm>
          <a:prstGeom prst="rect">
            <a:avLst/>
          </a:prstGeom>
        </p:spPr>
        <p:txBody>
          <a:bodyPr vert="horz" wrap="square" lIns="0" tIns="8890" rIns="0" bIns="0" rtlCol="0">
            <a:spAutoFit/>
          </a:bodyPr>
          <a:lstStyle/>
          <a:p>
            <a:pPr marL="34290">
              <a:lnSpc>
                <a:spcPct val="100000"/>
              </a:lnSpc>
              <a:spcBef>
                <a:spcPts val="70"/>
              </a:spcBef>
            </a:pPr>
            <a:r>
              <a:rPr sz="600" dirty="0">
                <a:solidFill>
                  <a:srgbClr val="131111"/>
                </a:solidFill>
                <a:latin typeface="Arial"/>
                <a:cs typeface="Arial"/>
              </a:rPr>
              <a:t>16</a:t>
            </a:r>
            <a:endParaRPr sz="600">
              <a:latin typeface="Arial"/>
              <a:cs typeface="Arial"/>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26547" y="453257"/>
            <a:ext cx="6332220" cy="1819275"/>
          </a:xfrm>
          <a:prstGeom prst="rect">
            <a:avLst/>
          </a:prstGeom>
        </p:spPr>
        <p:txBody>
          <a:bodyPr vert="horz" wrap="square" lIns="0" tIns="56515" rIns="0" bIns="0" rtlCol="0">
            <a:spAutoFit/>
          </a:bodyPr>
          <a:lstStyle/>
          <a:p>
            <a:pPr marL="12700">
              <a:lnSpc>
                <a:spcPct val="100000"/>
              </a:lnSpc>
              <a:spcBef>
                <a:spcPts val="445"/>
              </a:spcBef>
            </a:pPr>
            <a:r>
              <a:rPr sz="1200" b="1" dirty="0">
                <a:solidFill>
                  <a:srgbClr val="231F20"/>
                </a:solidFill>
                <a:latin typeface="Arial Narrow"/>
                <a:cs typeface="Arial Narrow"/>
              </a:rPr>
              <a:t>Wasseraufbereitung:</a:t>
            </a:r>
            <a:endParaRPr sz="1200">
              <a:latin typeface="Arial Narrow"/>
              <a:cs typeface="Arial Narrow"/>
            </a:endParaRPr>
          </a:p>
          <a:p>
            <a:pPr marL="165100" marR="776605" indent="-152400">
              <a:lnSpc>
                <a:spcPct val="101800"/>
              </a:lnSpc>
              <a:spcBef>
                <a:spcPts val="240"/>
              </a:spcBef>
              <a:buChar char="●"/>
              <a:tabLst>
                <a:tab pos="165100" algn="l"/>
              </a:tabLst>
            </a:pPr>
            <a:r>
              <a:rPr sz="900" dirty="0">
                <a:solidFill>
                  <a:srgbClr val="231F20"/>
                </a:solidFill>
                <a:latin typeface="Arial Narrow"/>
                <a:cs typeface="Arial Narrow"/>
              </a:rPr>
              <a:t>Bei </a:t>
            </a:r>
            <a:r>
              <a:rPr sz="900" spc="-5" dirty="0">
                <a:solidFill>
                  <a:srgbClr val="231F20"/>
                </a:solidFill>
                <a:latin typeface="Arial Narrow"/>
                <a:cs typeface="Arial Narrow"/>
              </a:rPr>
              <a:t>einem bestehenden </a:t>
            </a:r>
            <a:r>
              <a:rPr sz="900" dirty="0">
                <a:solidFill>
                  <a:srgbClr val="231F20"/>
                </a:solidFill>
                <a:latin typeface="Arial Narrow"/>
                <a:cs typeface="Arial Narrow"/>
              </a:rPr>
              <a:t>Whirlpool </a:t>
            </a:r>
            <a:r>
              <a:rPr sz="900" spc="-5" dirty="0">
                <a:solidFill>
                  <a:srgbClr val="231F20"/>
                </a:solidFill>
                <a:latin typeface="Arial Narrow"/>
                <a:cs typeface="Arial Narrow"/>
              </a:rPr>
              <a:t>ist empfehlenswert, alle Luftdüsen offen und die </a:t>
            </a:r>
            <a:r>
              <a:rPr sz="900" dirty="0">
                <a:solidFill>
                  <a:srgbClr val="231F20"/>
                </a:solidFill>
                <a:latin typeface="Arial Narrow"/>
                <a:cs typeface="Arial Narrow"/>
              </a:rPr>
              <a:t>Ventile </a:t>
            </a:r>
            <a:r>
              <a:rPr sz="900" spc="-5" dirty="0">
                <a:solidFill>
                  <a:srgbClr val="231F20"/>
                </a:solidFill>
                <a:latin typeface="Arial Narrow"/>
                <a:cs typeface="Arial Narrow"/>
              </a:rPr>
              <a:t>geschlossen zu halten, damit chemisch  aufbereitetes </a:t>
            </a:r>
            <a:r>
              <a:rPr sz="900" dirty="0">
                <a:solidFill>
                  <a:srgbClr val="231F20"/>
                </a:solidFill>
                <a:latin typeface="Arial Narrow"/>
                <a:cs typeface="Arial Narrow"/>
              </a:rPr>
              <a:t>Wasser </a:t>
            </a:r>
            <a:r>
              <a:rPr sz="900" spc="-5" dirty="0">
                <a:solidFill>
                  <a:srgbClr val="231F20"/>
                </a:solidFill>
                <a:latin typeface="Arial Narrow"/>
                <a:cs typeface="Arial Narrow"/>
              </a:rPr>
              <a:t>durch alle </a:t>
            </a:r>
            <a:r>
              <a:rPr sz="900" dirty="0">
                <a:solidFill>
                  <a:srgbClr val="231F20"/>
                </a:solidFill>
                <a:latin typeface="Arial Narrow"/>
                <a:cs typeface="Arial Narrow"/>
              </a:rPr>
              <a:t>Rohrleitungen </a:t>
            </a:r>
            <a:r>
              <a:rPr sz="900" spc="-5" dirty="0">
                <a:solidFill>
                  <a:srgbClr val="231F20"/>
                </a:solidFill>
                <a:latin typeface="Arial Narrow"/>
                <a:cs typeface="Arial Narrow"/>
              </a:rPr>
              <a:t>gespült </a:t>
            </a:r>
            <a:r>
              <a:rPr sz="900" dirty="0">
                <a:solidFill>
                  <a:srgbClr val="231F20"/>
                </a:solidFill>
                <a:latin typeface="Arial Narrow"/>
                <a:cs typeface="Arial Narrow"/>
              </a:rPr>
              <a:t>werden</a:t>
            </a:r>
            <a:r>
              <a:rPr sz="900" spc="-10" dirty="0">
                <a:solidFill>
                  <a:srgbClr val="231F20"/>
                </a:solidFill>
                <a:latin typeface="Arial Narrow"/>
                <a:cs typeface="Arial Narrow"/>
              </a:rPr>
              <a:t> </a:t>
            </a:r>
            <a:r>
              <a:rPr sz="900" spc="-5" dirty="0">
                <a:solidFill>
                  <a:srgbClr val="231F20"/>
                </a:solidFill>
                <a:latin typeface="Arial Narrow"/>
                <a:cs typeface="Arial Narrow"/>
              </a:rPr>
              <a:t>kann.</a:t>
            </a:r>
            <a:endParaRPr sz="900">
              <a:latin typeface="Arial Narrow"/>
              <a:cs typeface="Arial Narrow"/>
            </a:endParaRPr>
          </a:p>
          <a:p>
            <a:pPr marL="165100" indent="-152400">
              <a:lnSpc>
                <a:spcPct val="100000"/>
              </a:lnSpc>
              <a:spcBef>
                <a:spcPts val="20"/>
              </a:spcBef>
              <a:buChar char="●"/>
              <a:tabLst>
                <a:tab pos="165100" algn="l"/>
              </a:tabLst>
            </a:pPr>
            <a:r>
              <a:rPr sz="900" dirty="0">
                <a:solidFill>
                  <a:srgbClr val="231F20"/>
                </a:solidFill>
                <a:latin typeface="Arial Narrow"/>
                <a:cs typeface="Arial Narrow"/>
              </a:rPr>
              <a:t>Befolgen Sie </a:t>
            </a:r>
            <a:r>
              <a:rPr sz="900" spc="-5" dirty="0">
                <a:solidFill>
                  <a:srgbClr val="231F20"/>
                </a:solidFill>
                <a:latin typeface="Arial Narrow"/>
                <a:cs typeface="Arial Narrow"/>
              </a:rPr>
              <a:t>stets die </a:t>
            </a:r>
            <a:r>
              <a:rPr sz="900" dirty="0">
                <a:solidFill>
                  <a:srgbClr val="231F20"/>
                </a:solidFill>
                <a:latin typeface="Arial Narrow"/>
                <a:cs typeface="Arial Narrow"/>
              </a:rPr>
              <a:t>Anweisungen </a:t>
            </a:r>
            <a:r>
              <a:rPr sz="900" spc="-5" dirty="0">
                <a:solidFill>
                  <a:srgbClr val="231F20"/>
                </a:solidFill>
                <a:latin typeface="Arial Narrow"/>
                <a:cs typeface="Arial Narrow"/>
              </a:rPr>
              <a:t>des </a:t>
            </a:r>
            <a:r>
              <a:rPr sz="900" dirty="0">
                <a:solidFill>
                  <a:srgbClr val="231F20"/>
                </a:solidFill>
                <a:latin typeface="Arial Narrow"/>
                <a:cs typeface="Arial Narrow"/>
              </a:rPr>
              <a:t>Chemikalienherstellers </a:t>
            </a:r>
            <a:r>
              <a:rPr sz="900" spc="-5" dirty="0">
                <a:solidFill>
                  <a:srgbClr val="231F20"/>
                </a:solidFill>
                <a:latin typeface="Arial Narrow"/>
                <a:cs typeface="Arial Narrow"/>
              </a:rPr>
              <a:t>sowie die Gesundheits- und</a:t>
            </a:r>
            <a:r>
              <a:rPr sz="900" spc="-15" dirty="0">
                <a:solidFill>
                  <a:srgbClr val="231F20"/>
                </a:solidFill>
                <a:latin typeface="Arial Narrow"/>
                <a:cs typeface="Arial Narrow"/>
              </a:rPr>
              <a:t> </a:t>
            </a:r>
            <a:r>
              <a:rPr sz="900" spc="-5" dirty="0">
                <a:solidFill>
                  <a:srgbClr val="231F20"/>
                </a:solidFill>
                <a:latin typeface="Arial Narrow"/>
                <a:cs typeface="Arial Narrow"/>
              </a:rPr>
              <a:t>Gefahrenhinweise.</a:t>
            </a:r>
            <a:endParaRPr sz="900">
              <a:latin typeface="Arial Narrow"/>
              <a:cs typeface="Arial Narrow"/>
            </a:endParaRPr>
          </a:p>
          <a:p>
            <a:pPr marL="165100" marR="135255" indent="-152400">
              <a:lnSpc>
                <a:spcPct val="101800"/>
              </a:lnSpc>
              <a:buChar char="●"/>
              <a:tabLst>
                <a:tab pos="165100" algn="l"/>
              </a:tabLst>
            </a:pPr>
            <a:r>
              <a:rPr sz="900" dirty="0">
                <a:solidFill>
                  <a:srgbClr val="231F20"/>
                </a:solidFill>
                <a:latin typeface="Arial Narrow"/>
                <a:cs typeface="Arial Narrow"/>
              </a:rPr>
              <a:t>Vermischen Sie </a:t>
            </a:r>
            <a:r>
              <a:rPr sz="900" spc="-5" dirty="0">
                <a:solidFill>
                  <a:srgbClr val="231F20"/>
                </a:solidFill>
                <a:latin typeface="Arial Narrow"/>
                <a:cs typeface="Arial Narrow"/>
              </a:rPr>
              <a:t>niemals </a:t>
            </a:r>
            <a:r>
              <a:rPr sz="900" dirty="0">
                <a:solidFill>
                  <a:srgbClr val="231F20"/>
                </a:solidFill>
                <a:latin typeface="Arial Narrow"/>
                <a:cs typeface="Arial Narrow"/>
              </a:rPr>
              <a:t>Chemikalien </a:t>
            </a:r>
            <a:r>
              <a:rPr sz="900" spc="-5" dirty="0">
                <a:solidFill>
                  <a:srgbClr val="231F20"/>
                </a:solidFill>
                <a:latin typeface="Arial Narrow"/>
                <a:cs typeface="Arial Narrow"/>
              </a:rPr>
              <a:t>miteinander. Geben </a:t>
            </a:r>
            <a:r>
              <a:rPr sz="900" dirty="0">
                <a:solidFill>
                  <a:srgbClr val="231F20"/>
                </a:solidFill>
                <a:latin typeface="Arial Narrow"/>
                <a:cs typeface="Arial Narrow"/>
              </a:rPr>
              <a:t>Sie </a:t>
            </a:r>
            <a:r>
              <a:rPr sz="900" spc="-5" dirty="0">
                <a:solidFill>
                  <a:srgbClr val="231F20"/>
                </a:solidFill>
                <a:latin typeface="Arial Narrow"/>
                <a:cs typeface="Arial Narrow"/>
              </a:rPr>
              <a:t>die </a:t>
            </a:r>
            <a:r>
              <a:rPr sz="900" dirty="0">
                <a:solidFill>
                  <a:srgbClr val="231F20"/>
                </a:solidFill>
                <a:latin typeface="Arial Narrow"/>
                <a:cs typeface="Arial Narrow"/>
              </a:rPr>
              <a:t>Chemikalien </a:t>
            </a:r>
            <a:r>
              <a:rPr sz="900" spc="-5" dirty="0">
                <a:solidFill>
                  <a:srgbClr val="231F20"/>
                </a:solidFill>
                <a:latin typeface="Arial Narrow"/>
                <a:cs typeface="Arial Narrow"/>
              </a:rPr>
              <a:t>separat in das </a:t>
            </a:r>
            <a:r>
              <a:rPr sz="900" dirty="0">
                <a:solidFill>
                  <a:srgbClr val="231F20"/>
                </a:solidFill>
                <a:latin typeface="Arial Narrow"/>
                <a:cs typeface="Arial Narrow"/>
              </a:rPr>
              <a:t>Whirlpool-Wasser. </a:t>
            </a:r>
            <a:r>
              <a:rPr sz="900" spc="-5" dirty="0">
                <a:solidFill>
                  <a:srgbClr val="231F20"/>
                </a:solidFill>
                <a:latin typeface="Arial Narrow"/>
                <a:cs typeface="Arial Narrow"/>
              </a:rPr>
              <a:t>Lassen </a:t>
            </a:r>
            <a:r>
              <a:rPr sz="900" dirty="0">
                <a:solidFill>
                  <a:srgbClr val="231F20"/>
                </a:solidFill>
                <a:latin typeface="Arial Narrow"/>
                <a:cs typeface="Arial Narrow"/>
              </a:rPr>
              <a:t>Sie </a:t>
            </a:r>
            <a:r>
              <a:rPr sz="900" spc="-5" dirty="0">
                <a:solidFill>
                  <a:srgbClr val="231F20"/>
                </a:solidFill>
                <a:latin typeface="Arial Narrow"/>
                <a:cs typeface="Arial Narrow"/>
              </a:rPr>
              <a:t>jede </a:t>
            </a:r>
            <a:r>
              <a:rPr sz="900" dirty="0">
                <a:solidFill>
                  <a:srgbClr val="231F20"/>
                </a:solidFill>
                <a:latin typeface="Arial Narrow"/>
                <a:cs typeface="Arial Narrow"/>
              </a:rPr>
              <a:t>Chemikalie </a:t>
            </a:r>
            <a:r>
              <a:rPr sz="900" spc="-5" dirty="0">
                <a:solidFill>
                  <a:srgbClr val="231F20"/>
                </a:solidFill>
                <a:latin typeface="Arial Narrow"/>
                <a:cs typeface="Arial Narrow"/>
              </a:rPr>
              <a:t>erst  gründlich auflösen, bevor sie dem </a:t>
            </a:r>
            <a:r>
              <a:rPr sz="900" dirty="0">
                <a:solidFill>
                  <a:srgbClr val="231F20"/>
                </a:solidFill>
                <a:latin typeface="Arial Narrow"/>
                <a:cs typeface="Arial Narrow"/>
              </a:rPr>
              <a:t>Wasser </a:t>
            </a:r>
            <a:r>
              <a:rPr sz="900" spc="-5" dirty="0">
                <a:solidFill>
                  <a:srgbClr val="231F20"/>
                </a:solidFill>
                <a:latin typeface="Arial Narrow"/>
                <a:cs typeface="Arial Narrow"/>
              </a:rPr>
              <a:t>hinzugefügt</a:t>
            </a:r>
            <a:r>
              <a:rPr sz="900" spc="-10" dirty="0">
                <a:solidFill>
                  <a:srgbClr val="231F20"/>
                </a:solidFill>
                <a:latin typeface="Arial Narrow"/>
                <a:cs typeface="Arial Narrow"/>
              </a:rPr>
              <a:t> </a:t>
            </a:r>
            <a:r>
              <a:rPr sz="900" dirty="0">
                <a:solidFill>
                  <a:srgbClr val="231F20"/>
                </a:solidFill>
                <a:latin typeface="Arial Narrow"/>
                <a:cs typeface="Arial Narrow"/>
              </a:rPr>
              <a:t>wird.</a:t>
            </a:r>
            <a:endParaRPr sz="900">
              <a:latin typeface="Arial Narrow"/>
              <a:cs typeface="Arial Narrow"/>
            </a:endParaRPr>
          </a:p>
          <a:p>
            <a:pPr marL="165100" marR="5080" indent="-152400">
              <a:lnSpc>
                <a:spcPct val="101800"/>
              </a:lnSpc>
              <a:buChar char="●"/>
              <a:tabLst>
                <a:tab pos="165100" algn="l"/>
              </a:tabLst>
            </a:pPr>
            <a:r>
              <a:rPr sz="900" dirty="0">
                <a:solidFill>
                  <a:srgbClr val="231F20"/>
                </a:solidFill>
                <a:latin typeface="Arial Narrow"/>
                <a:cs typeface="Arial Narrow"/>
              </a:rPr>
              <a:t>Bitte </a:t>
            </a:r>
            <a:r>
              <a:rPr sz="900" spc="-5" dirty="0">
                <a:solidFill>
                  <a:srgbClr val="231F20"/>
                </a:solidFill>
                <a:latin typeface="Arial Narrow"/>
                <a:cs typeface="Arial Narrow"/>
              </a:rPr>
              <a:t>beachten </a:t>
            </a:r>
            <a:r>
              <a:rPr sz="900" dirty="0">
                <a:solidFill>
                  <a:srgbClr val="231F20"/>
                </a:solidFill>
                <a:latin typeface="Arial Narrow"/>
                <a:cs typeface="Arial Narrow"/>
              </a:rPr>
              <a:t>Sie, </a:t>
            </a:r>
            <a:r>
              <a:rPr sz="900" spc="-5" dirty="0">
                <a:solidFill>
                  <a:srgbClr val="231F20"/>
                </a:solidFill>
                <a:latin typeface="Arial Narrow"/>
                <a:cs typeface="Arial Narrow"/>
              </a:rPr>
              <a:t>dass </a:t>
            </a:r>
            <a:r>
              <a:rPr sz="900" dirty="0">
                <a:solidFill>
                  <a:srgbClr val="231F20"/>
                </a:solidFill>
                <a:latin typeface="Arial Narrow"/>
                <a:cs typeface="Arial Narrow"/>
              </a:rPr>
              <a:t>Chlor- </a:t>
            </a:r>
            <a:r>
              <a:rPr sz="900" spc="-5" dirty="0">
                <a:solidFill>
                  <a:srgbClr val="231F20"/>
                </a:solidFill>
                <a:latin typeface="Arial Narrow"/>
                <a:cs typeface="Arial Narrow"/>
              </a:rPr>
              <a:t>und </a:t>
            </a:r>
            <a:r>
              <a:rPr sz="900" dirty="0">
                <a:solidFill>
                  <a:srgbClr val="231F20"/>
                </a:solidFill>
                <a:latin typeface="Arial Narrow"/>
                <a:cs typeface="Arial Narrow"/>
              </a:rPr>
              <a:t>Bromprodukte </a:t>
            </a:r>
            <a:r>
              <a:rPr sz="900" spc="-5" dirty="0">
                <a:solidFill>
                  <a:srgbClr val="231F20"/>
                </a:solidFill>
                <a:latin typeface="Arial Narrow"/>
                <a:cs typeface="Arial Narrow"/>
              </a:rPr>
              <a:t>niemals gemischt </a:t>
            </a:r>
            <a:r>
              <a:rPr sz="900" dirty="0">
                <a:solidFill>
                  <a:srgbClr val="231F20"/>
                </a:solidFill>
                <a:latin typeface="Arial Narrow"/>
                <a:cs typeface="Arial Narrow"/>
              </a:rPr>
              <a:t>werden </a:t>
            </a:r>
            <a:r>
              <a:rPr sz="900" spc="-5" dirty="0">
                <a:solidFill>
                  <a:srgbClr val="231F20"/>
                </a:solidFill>
                <a:latin typeface="Arial Narrow"/>
                <a:cs typeface="Arial Narrow"/>
              </a:rPr>
              <a:t>sollten. </a:t>
            </a:r>
            <a:r>
              <a:rPr sz="900" dirty="0">
                <a:solidFill>
                  <a:srgbClr val="231F20"/>
                </a:solidFill>
                <a:latin typeface="Arial Narrow"/>
                <a:cs typeface="Arial Narrow"/>
              </a:rPr>
              <a:t>Dies </a:t>
            </a:r>
            <a:r>
              <a:rPr sz="900" spc="-5" dirty="0">
                <a:solidFill>
                  <a:srgbClr val="231F20"/>
                </a:solidFill>
                <a:latin typeface="Arial Narrow"/>
                <a:cs typeface="Arial Narrow"/>
              </a:rPr>
              <a:t>ist äußerst gefährlich. </a:t>
            </a:r>
            <a:r>
              <a:rPr sz="900" dirty="0">
                <a:solidFill>
                  <a:srgbClr val="231F20"/>
                </a:solidFill>
                <a:latin typeface="Arial Narrow"/>
                <a:cs typeface="Arial Narrow"/>
              </a:rPr>
              <a:t>Wenn Sie </a:t>
            </a:r>
            <a:r>
              <a:rPr sz="900" spc="-5" dirty="0">
                <a:solidFill>
                  <a:srgbClr val="231F20"/>
                </a:solidFill>
                <a:latin typeface="Arial Narrow"/>
                <a:cs typeface="Arial Narrow"/>
              </a:rPr>
              <a:t>in der </a:t>
            </a:r>
            <a:r>
              <a:rPr sz="900" dirty="0">
                <a:solidFill>
                  <a:srgbClr val="231F20"/>
                </a:solidFill>
                <a:latin typeface="Arial Narrow"/>
                <a:cs typeface="Arial Narrow"/>
              </a:rPr>
              <a:t>Regel Produkte </a:t>
            </a:r>
            <a:r>
              <a:rPr sz="900" spc="-5" dirty="0">
                <a:solidFill>
                  <a:srgbClr val="231F20"/>
                </a:solidFill>
                <a:latin typeface="Arial Narrow"/>
                <a:cs typeface="Arial Narrow"/>
              </a:rPr>
              <a:t>auf  </a:t>
            </a:r>
            <a:r>
              <a:rPr sz="900" dirty="0">
                <a:solidFill>
                  <a:srgbClr val="231F20"/>
                </a:solidFill>
                <a:latin typeface="Arial Narrow"/>
                <a:cs typeface="Arial Narrow"/>
              </a:rPr>
              <a:t>Chlorbasis </a:t>
            </a:r>
            <a:r>
              <a:rPr sz="900" spc="-5" dirty="0">
                <a:solidFill>
                  <a:srgbClr val="231F20"/>
                </a:solidFill>
                <a:latin typeface="Arial Narrow"/>
                <a:cs typeface="Arial Narrow"/>
              </a:rPr>
              <a:t>verwenden und auf </a:t>
            </a:r>
            <a:r>
              <a:rPr sz="900" dirty="0">
                <a:solidFill>
                  <a:srgbClr val="231F20"/>
                </a:solidFill>
                <a:latin typeface="Arial Narrow"/>
                <a:cs typeface="Arial Narrow"/>
              </a:rPr>
              <a:t>Produkte </a:t>
            </a:r>
            <a:r>
              <a:rPr sz="900" spc="-5" dirty="0">
                <a:solidFill>
                  <a:srgbClr val="231F20"/>
                </a:solidFill>
                <a:latin typeface="Arial Narrow"/>
                <a:cs typeface="Arial Narrow"/>
              </a:rPr>
              <a:t>auf </a:t>
            </a:r>
            <a:r>
              <a:rPr sz="900" dirty="0">
                <a:solidFill>
                  <a:srgbClr val="231F20"/>
                </a:solidFill>
                <a:latin typeface="Arial Narrow"/>
                <a:cs typeface="Arial Narrow"/>
              </a:rPr>
              <a:t>Brombasis </a:t>
            </a:r>
            <a:r>
              <a:rPr sz="900" spc="-5" dirty="0">
                <a:solidFill>
                  <a:srgbClr val="231F20"/>
                </a:solidFill>
                <a:latin typeface="Arial Narrow"/>
                <a:cs typeface="Arial Narrow"/>
              </a:rPr>
              <a:t>oder umgekehrt umsteigen möchten, ist es unbedingt erforderlich, dass </a:t>
            </a:r>
            <a:r>
              <a:rPr sz="900" dirty="0">
                <a:solidFill>
                  <a:srgbClr val="231F20"/>
                </a:solidFill>
                <a:latin typeface="Arial Narrow"/>
                <a:cs typeface="Arial Narrow"/>
              </a:rPr>
              <a:t>Sie </a:t>
            </a:r>
            <a:r>
              <a:rPr sz="900" spc="-5" dirty="0">
                <a:solidFill>
                  <a:srgbClr val="231F20"/>
                </a:solidFill>
                <a:latin typeface="Arial Narrow"/>
                <a:cs typeface="Arial Narrow"/>
              </a:rPr>
              <a:t>zuerst das  </a:t>
            </a:r>
            <a:r>
              <a:rPr sz="900" dirty="0">
                <a:solidFill>
                  <a:srgbClr val="231F20"/>
                </a:solidFill>
                <a:latin typeface="Arial Narrow"/>
                <a:cs typeface="Arial Narrow"/>
              </a:rPr>
              <a:t>Whirlpool-Wasser</a:t>
            </a:r>
            <a:r>
              <a:rPr sz="900" spc="-5" dirty="0">
                <a:solidFill>
                  <a:srgbClr val="231F20"/>
                </a:solidFill>
                <a:latin typeface="Arial Narrow"/>
                <a:cs typeface="Arial Narrow"/>
              </a:rPr>
              <a:t> </a:t>
            </a:r>
            <a:r>
              <a:rPr sz="900" dirty="0">
                <a:solidFill>
                  <a:srgbClr val="231F20"/>
                </a:solidFill>
                <a:latin typeface="Arial Narrow"/>
                <a:cs typeface="Arial Narrow"/>
              </a:rPr>
              <a:t>wechseln.</a:t>
            </a:r>
            <a:endParaRPr sz="900">
              <a:latin typeface="Arial Narrow"/>
              <a:cs typeface="Arial Narrow"/>
            </a:endParaRPr>
          </a:p>
          <a:p>
            <a:pPr marL="165100" indent="-152400">
              <a:lnSpc>
                <a:spcPct val="100000"/>
              </a:lnSpc>
              <a:spcBef>
                <a:spcPts val="20"/>
              </a:spcBef>
              <a:buChar char="●"/>
              <a:tabLst>
                <a:tab pos="165100" algn="l"/>
              </a:tabLst>
            </a:pPr>
            <a:r>
              <a:rPr sz="900" dirty="0">
                <a:solidFill>
                  <a:srgbClr val="231F20"/>
                </a:solidFill>
                <a:latin typeface="Arial Narrow"/>
                <a:cs typeface="Arial Narrow"/>
              </a:rPr>
              <a:t>Fügen Sie </a:t>
            </a:r>
            <a:r>
              <a:rPr sz="900" spc="-5" dirty="0">
                <a:solidFill>
                  <a:srgbClr val="231F20"/>
                </a:solidFill>
                <a:latin typeface="Arial Narrow"/>
                <a:cs typeface="Arial Narrow"/>
              </a:rPr>
              <a:t>keine </a:t>
            </a:r>
            <a:r>
              <a:rPr sz="900" dirty="0">
                <a:solidFill>
                  <a:srgbClr val="231F20"/>
                </a:solidFill>
                <a:latin typeface="Arial Narrow"/>
                <a:cs typeface="Arial Narrow"/>
              </a:rPr>
              <a:t>Chemikalien </a:t>
            </a:r>
            <a:r>
              <a:rPr sz="900" spc="-5" dirty="0">
                <a:solidFill>
                  <a:srgbClr val="231F20"/>
                </a:solidFill>
                <a:latin typeface="Arial Narrow"/>
                <a:cs typeface="Arial Narrow"/>
              </a:rPr>
              <a:t>hinzu, </a:t>
            </a:r>
            <a:r>
              <a:rPr sz="900" dirty="0">
                <a:solidFill>
                  <a:srgbClr val="231F20"/>
                </a:solidFill>
                <a:latin typeface="Arial Narrow"/>
                <a:cs typeface="Arial Narrow"/>
              </a:rPr>
              <a:t>wenn </a:t>
            </a:r>
            <a:r>
              <a:rPr sz="900" spc="-5" dirty="0">
                <a:solidFill>
                  <a:srgbClr val="231F20"/>
                </a:solidFill>
                <a:latin typeface="Arial Narrow"/>
                <a:cs typeface="Arial Narrow"/>
              </a:rPr>
              <a:t>der </a:t>
            </a:r>
            <a:r>
              <a:rPr sz="900" dirty="0">
                <a:solidFill>
                  <a:srgbClr val="231F20"/>
                </a:solidFill>
                <a:latin typeface="Arial Narrow"/>
                <a:cs typeface="Arial Narrow"/>
              </a:rPr>
              <a:t>Whirlpool </a:t>
            </a:r>
            <a:r>
              <a:rPr sz="900" spc="-5" dirty="0">
                <a:solidFill>
                  <a:srgbClr val="231F20"/>
                </a:solidFill>
                <a:latin typeface="Arial Narrow"/>
                <a:cs typeface="Arial Narrow"/>
              </a:rPr>
              <a:t>genutzt </a:t>
            </a:r>
            <a:r>
              <a:rPr sz="900" dirty="0">
                <a:solidFill>
                  <a:srgbClr val="231F20"/>
                </a:solidFill>
                <a:latin typeface="Arial Narrow"/>
                <a:cs typeface="Arial Narrow"/>
              </a:rPr>
              <a:t>wird. Dies </a:t>
            </a:r>
            <a:r>
              <a:rPr sz="900" spc="-5" dirty="0">
                <a:solidFill>
                  <a:srgbClr val="231F20"/>
                </a:solidFill>
                <a:latin typeface="Arial Narrow"/>
                <a:cs typeface="Arial Narrow"/>
              </a:rPr>
              <a:t>kann zu </a:t>
            </a:r>
            <a:r>
              <a:rPr sz="900" dirty="0">
                <a:solidFill>
                  <a:srgbClr val="231F20"/>
                </a:solidFill>
                <a:latin typeface="Arial Narrow"/>
                <a:cs typeface="Arial Narrow"/>
              </a:rPr>
              <a:t>Haut- </a:t>
            </a:r>
            <a:r>
              <a:rPr sz="900" spc="-5" dirty="0">
                <a:solidFill>
                  <a:srgbClr val="231F20"/>
                </a:solidFill>
                <a:latin typeface="Arial Narrow"/>
                <a:cs typeface="Arial Narrow"/>
              </a:rPr>
              <a:t>oder </a:t>
            </a:r>
            <a:r>
              <a:rPr sz="900" dirty="0">
                <a:solidFill>
                  <a:srgbClr val="231F20"/>
                </a:solidFill>
                <a:latin typeface="Arial Narrow"/>
                <a:cs typeface="Arial Narrow"/>
              </a:rPr>
              <a:t>Augenreizungen</a:t>
            </a:r>
            <a:r>
              <a:rPr sz="900" spc="-20" dirty="0">
                <a:solidFill>
                  <a:srgbClr val="231F20"/>
                </a:solidFill>
                <a:latin typeface="Arial Narrow"/>
                <a:cs typeface="Arial Narrow"/>
              </a:rPr>
              <a:t> </a:t>
            </a:r>
            <a:r>
              <a:rPr sz="900" dirty="0">
                <a:solidFill>
                  <a:srgbClr val="231F20"/>
                </a:solidFill>
                <a:latin typeface="Arial Narrow"/>
                <a:cs typeface="Arial Narrow"/>
              </a:rPr>
              <a:t>führen.</a:t>
            </a:r>
            <a:endParaRPr sz="900">
              <a:latin typeface="Arial Narrow"/>
              <a:cs typeface="Arial Narrow"/>
            </a:endParaRPr>
          </a:p>
          <a:p>
            <a:pPr marL="165100" marR="1323340" indent="-152400">
              <a:lnSpc>
                <a:spcPct val="101800"/>
              </a:lnSpc>
              <a:buChar char="●"/>
              <a:tabLst>
                <a:tab pos="165100" algn="l"/>
              </a:tabLst>
            </a:pPr>
            <a:r>
              <a:rPr sz="900" dirty="0">
                <a:solidFill>
                  <a:srgbClr val="231F20"/>
                </a:solidFill>
                <a:latin typeface="Arial Narrow"/>
                <a:cs typeface="Arial Narrow"/>
              </a:rPr>
              <a:t>Verwenden Sie </a:t>
            </a:r>
            <a:r>
              <a:rPr sz="900" spc="-5" dirty="0">
                <a:solidFill>
                  <a:srgbClr val="231F20"/>
                </a:solidFill>
                <a:latin typeface="Arial Narrow"/>
                <a:cs typeface="Arial Narrow"/>
              </a:rPr>
              <a:t>nicht zu viele </a:t>
            </a:r>
            <a:r>
              <a:rPr sz="900" dirty="0">
                <a:solidFill>
                  <a:srgbClr val="231F20"/>
                </a:solidFill>
                <a:latin typeface="Arial Narrow"/>
                <a:cs typeface="Arial Narrow"/>
              </a:rPr>
              <a:t>Chemikalien </a:t>
            </a:r>
            <a:r>
              <a:rPr sz="900" spc="-5" dirty="0">
                <a:solidFill>
                  <a:srgbClr val="231F20"/>
                </a:solidFill>
                <a:latin typeface="Arial Narrow"/>
                <a:cs typeface="Arial Narrow"/>
              </a:rPr>
              <a:t>oder konzentriertes </a:t>
            </a:r>
            <a:r>
              <a:rPr sz="900" dirty="0">
                <a:solidFill>
                  <a:srgbClr val="231F20"/>
                </a:solidFill>
                <a:latin typeface="Arial Narrow"/>
                <a:cs typeface="Arial Narrow"/>
              </a:rPr>
              <a:t>Chlor. Dies </a:t>
            </a:r>
            <a:r>
              <a:rPr sz="900" spc="-5" dirty="0">
                <a:solidFill>
                  <a:srgbClr val="231F20"/>
                </a:solidFill>
                <a:latin typeface="Arial Narrow"/>
                <a:cs typeface="Arial Narrow"/>
              </a:rPr>
              <a:t>kann den </a:t>
            </a:r>
            <a:r>
              <a:rPr sz="900" dirty="0">
                <a:solidFill>
                  <a:srgbClr val="231F20"/>
                </a:solidFill>
                <a:latin typeface="Arial Narrow"/>
                <a:cs typeface="Arial Narrow"/>
              </a:rPr>
              <a:t>Whirlpool </a:t>
            </a:r>
            <a:r>
              <a:rPr sz="900" spc="-5" dirty="0">
                <a:solidFill>
                  <a:srgbClr val="231F20"/>
                </a:solidFill>
                <a:latin typeface="Arial Narrow"/>
                <a:cs typeface="Arial Narrow"/>
              </a:rPr>
              <a:t>beschädigen und </a:t>
            </a:r>
            <a:r>
              <a:rPr sz="900" dirty="0">
                <a:solidFill>
                  <a:srgbClr val="231F20"/>
                </a:solidFill>
                <a:latin typeface="Arial Narrow"/>
                <a:cs typeface="Arial Narrow"/>
              </a:rPr>
              <a:t>eine  </a:t>
            </a:r>
            <a:r>
              <a:rPr sz="900" spc="-5" dirty="0">
                <a:solidFill>
                  <a:srgbClr val="231F20"/>
                </a:solidFill>
                <a:latin typeface="Arial Narrow"/>
                <a:cs typeface="Arial Narrow"/>
              </a:rPr>
              <a:t>potenzielle Gefahr </a:t>
            </a:r>
            <a:r>
              <a:rPr sz="900" dirty="0">
                <a:solidFill>
                  <a:srgbClr val="231F20"/>
                </a:solidFill>
                <a:latin typeface="Arial Narrow"/>
                <a:cs typeface="Arial Narrow"/>
              </a:rPr>
              <a:t>für Ihre Haut </a:t>
            </a:r>
            <a:r>
              <a:rPr sz="900" spc="-5" dirty="0">
                <a:solidFill>
                  <a:srgbClr val="231F20"/>
                </a:solidFill>
                <a:latin typeface="Arial Narrow"/>
                <a:cs typeface="Arial Narrow"/>
              </a:rPr>
              <a:t>darstellen. </a:t>
            </a:r>
            <a:r>
              <a:rPr sz="900" dirty="0">
                <a:solidFill>
                  <a:srgbClr val="231F20"/>
                </a:solidFill>
                <a:latin typeface="Arial Narrow"/>
                <a:cs typeface="Arial Narrow"/>
              </a:rPr>
              <a:t>Bei </a:t>
            </a:r>
            <a:r>
              <a:rPr sz="900" spc="-5" dirty="0">
                <a:solidFill>
                  <a:srgbClr val="231F20"/>
                </a:solidFill>
                <a:latin typeface="Arial Narrow"/>
                <a:cs typeface="Arial Narrow"/>
              </a:rPr>
              <a:t>unsachgemäßer </a:t>
            </a:r>
            <a:r>
              <a:rPr sz="900" dirty="0">
                <a:solidFill>
                  <a:srgbClr val="231F20"/>
                </a:solidFill>
                <a:latin typeface="Arial Narrow"/>
                <a:cs typeface="Arial Narrow"/>
              </a:rPr>
              <a:t>Verwendung </a:t>
            </a:r>
            <a:r>
              <a:rPr sz="900" spc="-5" dirty="0">
                <a:solidFill>
                  <a:srgbClr val="231F20"/>
                </a:solidFill>
                <a:latin typeface="Arial Narrow"/>
                <a:cs typeface="Arial Narrow"/>
              </a:rPr>
              <a:t>von </a:t>
            </a:r>
            <a:r>
              <a:rPr sz="900" dirty="0">
                <a:solidFill>
                  <a:srgbClr val="231F20"/>
                </a:solidFill>
                <a:latin typeface="Arial Narrow"/>
                <a:cs typeface="Arial Narrow"/>
              </a:rPr>
              <a:t>Chemikalien </a:t>
            </a:r>
            <a:r>
              <a:rPr sz="900" spc="-5" dirty="0">
                <a:solidFill>
                  <a:srgbClr val="231F20"/>
                </a:solidFill>
                <a:latin typeface="Arial Narrow"/>
                <a:cs typeface="Arial Narrow"/>
              </a:rPr>
              <a:t>erlischt die</a:t>
            </a:r>
            <a:r>
              <a:rPr sz="900" spc="-70" dirty="0">
                <a:solidFill>
                  <a:srgbClr val="231F20"/>
                </a:solidFill>
                <a:latin typeface="Arial Narrow"/>
                <a:cs typeface="Arial Narrow"/>
              </a:rPr>
              <a:t> </a:t>
            </a:r>
            <a:r>
              <a:rPr sz="900" spc="-5" dirty="0">
                <a:solidFill>
                  <a:srgbClr val="231F20"/>
                </a:solidFill>
                <a:latin typeface="Arial Narrow"/>
                <a:cs typeface="Arial Narrow"/>
              </a:rPr>
              <a:t>Garantie.</a:t>
            </a:r>
            <a:endParaRPr sz="900">
              <a:latin typeface="Arial Narrow"/>
              <a:cs typeface="Arial Narrow"/>
            </a:endParaRPr>
          </a:p>
        </p:txBody>
      </p:sp>
      <p:sp>
        <p:nvSpPr>
          <p:cNvPr id="3" name="object 3"/>
          <p:cNvSpPr txBox="1"/>
          <p:nvPr/>
        </p:nvSpPr>
        <p:spPr>
          <a:xfrm>
            <a:off x="524483" y="2401676"/>
            <a:ext cx="3618229" cy="269240"/>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ENTLEERUNG, REINIGUNG UND</a:t>
            </a:r>
            <a:r>
              <a:rPr sz="1600" b="1" spc="-95" dirty="0">
                <a:solidFill>
                  <a:srgbClr val="231F20"/>
                </a:solidFill>
                <a:latin typeface="Arial Narrow"/>
                <a:cs typeface="Arial Narrow"/>
              </a:rPr>
              <a:t> </a:t>
            </a:r>
            <a:r>
              <a:rPr sz="1600" b="1" dirty="0">
                <a:solidFill>
                  <a:srgbClr val="231F20"/>
                </a:solidFill>
                <a:latin typeface="Arial Narrow"/>
                <a:cs typeface="Arial Narrow"/>
              </a:rPr>
              <a:t>LAGERUNG</a:t>
            </a:r>
            <a:endParaRPr sz="1600">
              <a:latin typeface="Arial Narrow"/>
              <a:cs typeface="Arial Narrow"/>
            </a:endParaRPr>
          </a:p>
        </p:txBody>
      </p:sp>
      <p:sp>
        <p:nvSpPr>
          <p:cNvPr id="4" name="object 4"/>
          <p:cNvSpPr/>
          <p:nvPr/>
        </p:nvSpPr>
        <p:spPr>
          <a:xfrm>
            <a:off x="612952"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 name="object 5"/>
          <p:cNvSpPr/>
          <p:nvPr/>
        </p:nvSpPr>
        <p:spPr>
          <a:xfrm>
            <a:off x="584606"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 name="object 6"/>
          <p:cNvSpPr/>
          <p:nvPr/>
        </p:nvSpPr>
        <p:spPr>
          <a:xfrm>
            <a:off x="556361"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 name="object 7"/>
          <p:cNvSpPr/>
          <p:nvPr/>
        </p:nvSpPr>
        <p:spPr>
          <a:xfrm>
            <a:off x="698093"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 name="object 8"/>
          <p:cNvSpPr/>
          <p:nvPr/>
        </p:nvSpPr>
        <p:spPr>
          <a:xfrm>
            <a:off x="669747"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 name="object 9"/>
          <p:cNvSpPr/>
          <p:nvPr/>
        </p:nvSpPr>
        <p:spPr>
          <a:xfrm>
            <a:off x="641502"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 name="object 10"/>
          <p:cNvSpPr/>
          <p:nvPr/>
        </p:nvSpPr>
        <p:spPr>
          <a:xfrm>
            <a:off x="783234"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 name="object 11"/>
          <p:cNvSpPr/>
          <p:nvPr/>
        </p:nvSpPr>
        <p:spPr>
          <a:xfrm>
            <a:off x="754887"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 name="object 12"/>
          <p:cNvSpPr/>
          <p:nvPr/>
        </p:nvSpPr>
        <p:spPr>
          <a:xfrm>
            <a:off x="726643"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 name="object 13"/>
          <p:cNvSpPr/>
          <p:nvPr/>
        </p:nvSpPr>
        <p:spPr>
          <a:xfrm>
            <a:off x="868375"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 name="object 14"/>
          <p:cNvSpPr/>
          <p:nvPr/>
        </p:nvSpPr>
        <p:spPr>
          <a:xfrm>
            <a:off x="840016" y="273019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5" name="object 15"/>
          <p:cNvSpPr/>
          <p:nvPr/>
        </p:nvSpPr>
        <p:spPr>
          <a:xfrm>
            <a:off x="811783"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 name="object 16"/>
          <p:cNvSpPr/>
          <p:nvPr/>
        </p:nvSpPr>
        <p:spPr>
          <a:xfrm>
            <a:off x="953503"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 name="object 17"/>
          <p:cNvSpPr/>
          <p:nvPr/>
        </p:nvSpPr>
        <p:spPr>
          <a:xfrm>
            <a:off x="925156"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 name="object 18"/>
          <p:cNvSpPr/>
          <p:nvPr/>
        </p:nvSpPr>
        <p:spPr>
          <a:xfrm>
            <a:off x="896912"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 name="object 19"/>
          <p:cNvSpPr/>
          <p:nvPr/>
        </p:nvSpPr>
        <p:spPr>
          <a:xfrm>
            <a:off x="1038644"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 name="object 20"/>
          <p:cNvSpPr/>
          <p:nvPr/>
        </p:nvSpPr>
        <p:spPr>
          <a:xfrm>
            <a:off x="1010285"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 name="object 21"/>
          <p:cNvSpPr/>
          <p:nvPr/>
        </p:nvSpPr>
        <p:spPr>
          <a:xfrm>
            <a:off x="982027" y="273019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 name="object 22"/>
          <p:cNvSpPr/>
          <p:nvPr/>
        </p:nvSpPr>
        <p:spPr>
          <a:xfrm>
            <a:off x="1123772"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3" name="object 23"/>
          <p:cNvSpPr/>
          <p:nvPr/>
        </p:nvSpPr>
        <p:spPr>
          <a:xfrm>
            <a:off x="1095425"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4" name="object 24"/>
          <p:cNvSpPr/>
          <p:nvPr/>
        </p:nvSpPr>
        <p:spPr>
          <a:xfrm>
            <a:off x="1067173" y="2730186"/>
            <a:ext cx="15875" cy="10160"/>
          </a:xfrm>
          <a:custGeom>
            <a:avLst/>
            <a:gdLst/>
            <a:ahLst/>
            <a:cxnLst/>
            <a:rect l="l" t="t" r="r" b="b"/>
            <a:pathLst>
              <a:path w="15875" h="10160">
                <a:moveTo>
                  <a:pt x="0" y="9525"/>
                </a:moveTo>
                <a:lnTo>
                  <a:pt x="15811" y="9537"/>
                </a:lnTo>
                <a:lnTo>
                  <a:pt x="15811" y="12"/>
                </a:lnTo>
                <a:lnTo>
                  <a:pt x="0" y="0"/>
                </a:lnTo>
                <a:lnTo>
                  <a:pt x="0" y="9525"/>
                </a:lnTo>
                <a:close/>
              </a:path>
            </a:pathLst>
          </a:custGeom>
          <a:solidFill>
            <a:srgbClr val="231F20"/>
          </a:solidFill>
        </p:spPr>
        <p:txBody>
          <a:bodyPr wrap="square" lIns="0" tIns="0" rIns="0" bIns="0" rtlCol="0"/>
          <a:lstStyle/>
          <a:p>
            <a:endParaRPr/>
          </a:p>
        </p:txBody>
      </p:sp>
      <p:sp>
        <p:nvSpPr>
          <p:cNvPr id="25" name="object 25"/>
          <p:cNvSpPr/>
          <p:nvPr/>
        </p:nvSpPr>
        <p:spPr>
          <a:xfrm>
            <a:off x="1208900"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6" name="object 26"/>
          <p:cNvSpPr/>
          <p:nvPr/>
        </p:nvSpPr>
        <p:spPr>
          <a:xfrm>
            <a:off x="1180553"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7" name="object 27"/>
          <p:cNvSpPr/>
          <p:nvPr/>
        </p:nvSpPr>
        <p:spPr>
          <a:xfrm>
            <a:off x="1152309" y="273019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8" name="object 28"/>
          <p:cNvSpPr/>
          <p:nvPr/>
        </p:nvSpPr>
        <p:spPr>
          <a:xfrm>
            <a:off x="1294053"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9" name="object 29"/>
          <p:cNvSpPr/>
          <p:nvPr/>
        </p:nvSpPr>
        <p:spPr>
          <a:xfrm>
            <a:off x="1265694"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0" name="object 30"/>
          <p:cNvSpPr/>
          <p:nvPr/>
        </p:nvSpPr>
        <p:spPr>
          <a:xfrm>
            <a:off x="1237449"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1" name="object 31"/>
          <p:cNvSpPr/>
          <p:nvPr/>
        </p:nvSpPr>
        <p:spPr>
          <a:xfrm>
            <a:off x="1379169" y="273019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2" name="object 32"/>
          <p:cNvSpPr/>
          <p:nvPr/>
        </p:nvSpPr>
        <p:spPr>
          <a:xfrm>
            <a:off x="1350835"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3" name="object 33"/>
          <p:cNvSpPr/>
          <p:nvPr/>
        </p:nvSpPr>
        <p:spPr>
          <a:xfrm>
            <a:off x="1322577"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4" name="object 34"/>
          <p:cNvSpPr/>
          <p:nvPr/>
        </p:nvSpPr>
        <p:spPr>
          <a:xfrm>
            <a:off x="1464310"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5" name="object 35"/>
          <p:cNvSpPr/>
          <p:nvPr/>
        </p:nvSpPr>
        <p:spPr>
          <a:xfrm>
            <a:off x="1435976"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6" name="object 36"/>
          <p:cNvSpPr/>
          <p:nvPr/>
        </p:nvSpPr>
        <p:spPr>
          <a:xfrm>
            <a:off x="1407718" y="2730186"/>
            <a:ext cx="15875" cy="10160"/>
          </a:xfrm>
          <a:custGeom>
            <a:avLst/>
            <a:gdLst/>
            <a:ahLst/>
            <a:cxnLst/>
            <a:rect l="l" t="t" r="r" b="b"/>
            <a:pathLst>
              <a:path w="15875" h="10160">
                <a:moveTo>
                  <a:pt x="0" y="9525"/>
                </a:moveTo>
                <a:lnTo>
                  <a:pt x="15811" y="9537"/>
                </a:lnTo>
                <a:lnTo>
                  <a:pt x="15811" y="12"/>
                </a:lnTo>
                <a:lnTo>
                  <a:pt x="0" y="0"/>
                </a:lnTo>
                <a:lnTo>
                  <a:pt x="0" y="9525"/>
                </a:lnTo>
                <a:close/>
              </a:path>
            </a:pathLst>
          </a:custGeom>
          <a:solidFill>
            <a:srgbClr val="231F20"/>
          </a:solidFill>
        </p:spPr>
        <p:txBody>
          <a:bodyPr wrap="square" lIns="0" tIns="0" rIns="0" bIns="0" rtlCol="0"/>
          <a:lstStyle/>
          <a:p>
            <a:endParaRPr/>
          </a:p>
        </p:txBody>
      </p:sp>
      <p:sp>
        <p:nvSpPr>
          <p:cNvPr id="37" name="object 37"/>
          <p:cNvSpPr/>
          <p:nvPr/>
        </p:nvSpPr>
        <p:spPr>
          <a:xfrm>
            <a:off x="1549438"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8" name="object 38"/>
          <p:cNvSpPr/>
          <p:nvPr/>
        </p:nvSpPr>
        <p:spPr>
          <a:xfrm>
            <a:off x="1521104" y="2730182"/>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9" name="object 39"/>
          <p:cNvSpPr/>
          <p:nvPr/>
        </p:nvSpPr>
        <p:spPr>
          <a:xfrm>
            <a:off x="1492846" y="273019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0" name="object 40"/>
          <p:cNvSpPr/>
          <p:nvPr/>
        </p:nvSpPr>
        <p:spPr>
          <a:xfrm>
            <a:off x="1634578"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1" name="object 41"/>
          <p:cNvSpPr/>
          <p:nvPr/>
        </p:nvSpPr>
        <p:spPr>
          <a:xfrm>
            <a:off x="1606245"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2" name="object 42"/>
          <p:cNvSpPr/>
          <p:nvPr/>
        </p:nvSpPr>
        <p:spPr>
          <a:xfrm>
            <a:off x="1577987"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3" name="object 43"/>
          <p:cNvSpPr/>
          <p:nvPr/>
        </p:nvSpPr>
        <p:spPr>
          <a:xfrm>
            <a:off x="1719707"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4" name="object 44"/>
          <p:cNvSpPr/>
          <p:nvPr/>
        </p:nvSpPr>
        <p:spPr>
          <a:xfrm>
            <a:off x="1691373"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5" name="object 45"/>
          <p:cNvSpPr/>
          <p:nvPr/>
        </p:nvSpPr>
        <p:spPr>
          <a:xfrm>
            <a:off x="1663115"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6" name="object 46"/>
          <p:cNvSpPr/>
          <p:nvPr/>
        </p:nvSpPr>
        <p:spPr>
          <a:xfrm>
            <a:off x="1804860"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7" name="object 47"/>
          <p:cNvSpPr/>
          <p:nvPr/>
        </p:nvSpPr>
        <p:spPr>
          <a:xfrm>
            <a:off x="1776519" y="2730186"/>
            <a:ext cx="15875" cy="10160"/>
          </a:xfrm>
          <a:custGeom>
            <a:avLst/>
            <a:gdLst/>
            <a:ahLst/>
            <a:cxnLst/>
            <a:rect l="l" t="t" r="r" b="b"/>
            <a:pathLst>
              <a:path w="15875" h="10160">
                <a:moveTo>
                  <a:pt x="0" y="9525"/>
                </a:moveTo>
                <a:lnTo>
                  <a:pt x="15798" y="9537"/>
                </a:lnTo>
                <a:lnTo>
                  <a:pt x="15798" y="12"/>
                </a:lnTo>
                <a:lnTo>
                  <a:pt x="0" y="0"/>
                </a:lnTo>
                <a:lnTo>
                  <a:pt x="0" y="9525"/>
                </a:lnTo>
                <a:close/>
              </a:path>
            </a:pathLst>
          </a:custGeom>
          <a:solidFill>
            <a:srgbClr val="231F20"/>
          </a:solidFill>
        </p:spPr>
        <p:txBody>
          <a:bodyPr wrap="square" lIns="0" tIns="0" rIns="0" bIns="0" rtlCol="0"/>
          <a:lstStyle/>
          <a:p>
            <a:endParaRPr/>
          </a:p>
        </p:txBody>
      </p:sp>
      <p:sp>
        <p:nvSpPr>
          <p:cNvPr id="48" name="object 48"/>
          <p:cNvSpPr/>
          <p:nvPr/>
        </p:nvSpPr>
        <p:spPr>
          <a:xfrm>
            <a:off x="1748269"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9" name="object 49"/>
          <p:cNvSpPr/>
          <p:nvPr/>
        </p:nvSpPr>
        <p:spPr>
          <a:xfrm>
            <a:off x="1889988"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0" name="object 50"/>
          <p:cNvSpPr/>
          <p:nvPr/>
        </p:nvSpPr>
        <p:spPr>
          <a:xfrm>
            <a:off x="1861654"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1" name="object 51"/>
          <p:cNvSpPr/>
          <p:nvPr/>
        </p:nvSpPr>
        <p:spPr>
          <a:xfrm>
            <a:off x="1833397"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2" name="object 52"/>
          <p:cNvSpPr/>
          <p:nvPr/>
        </p:nvSpPr>
        <p:spPr>
          <a:xfrm>
            <a:off x="1975126" y="2730189"/>
            <a:ext cx="15875" cy="10160"/>
          </a:xfrm>
          <a:custGeom>
            <a:avLst/>
            <a:gdLst/>
            <a:ahLst/>
            <a:cxnLst/>
            <a:rect l="l" t="t" r="r" b="b"/>
            <a:pathLst>
              <a:path w="15875" h="10160">
                <a:moveTo>
                  <a:pt x="0" y="12"/>
                </a:moveTo>
                <a:lnTo>
                  <a:pt x="0" y="9537"/>
                </a:lnTo>
                <a:lnTo>
                  <a:pt x="15811" y="9524"/>
                </a:lnTo>
                <a:lnTo>
                  <a:pt x="15811" y="0"/>
                </a:lnTo>
                <a:lnTo>
                  <a:pt x="0" y="12"/>
                </a:lnTo>
                <a:close/>
              </a:path>
            </a:pathLst>
          </a:custGeom>
          <a:solidFill>
            <a:srgbClr val="231F20"/>
          </a:solidFill>
        </p:spPr>
        <p:txBody>
          <a:bodyPr wrap="square" lIns="0" tIns="0" rIns="0" bIns="0" rtlCol="0"/>
          <a:lstStyle/>
          <a:p>
            <a:endParaRPr/>
          </a:p>
        </p:txBody>
      </p:sp>
      <p:sp>
        <p:nvSpPr>
          <p:cNvPr id="53" name="object 53"/>
          <p:cNvSpPr/>
          <p:nvPr/>
        </p:nvSpPr>
        <p:spPr>
          <a:xfrm>
            <a:off x="1946795"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4" name="object 54"/>
          <p:cNvSpPr/>
          <p:nvPr/>
        </p:nvSpPr>
        <p:spPr>
          <a:xfrm>
            <a:off x="1918538"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5" name="object 55"/>
          <p:cNvSpPr/>
          <p:nvPr/>
        </p:nvSpPr>
        <p:spPr>
          <a:xfrm>
            <a:off x="2060257"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6" name="object 56"/>
          <p:cNvSpPr/>
          <p:nvPr/>
        </p:nvSpPr>
        <p:spPr>
          <a:xfrm>
            <a:off x="2031923"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7" name="object 57"/>
          <p:cNvSpPr/>
          <p:nvPr/>
        </p:nvSpPr>
        <p:spPr>
          <a:xfrm>
            <a:off x="2003666"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8" name="object 58"/>
          <p:cNvSpPr/>
          <p:nvPr/>
        </p:nvSpPr>
        <p:spPr>
          <a:xfrm>
            <a:off x="2145398"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9" name="object 59"/>
          <p:cNvSpPr/>
          <p:nvPr/>
        </p:nvSpPr>
        <p:spPr>
          <a:xfrm>
            <a:off x="2117051"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0" name="object 60"/>
          <p:cNvSpPr/>
          <p:nvPr/>
        </p:nvSpPr>
        <p:spPr>
          <a:xfrm>
            <a:off x="2088807"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1" name="object 61"/>
          <p:cNvSpPr/>
          <p:nvPr/>
        </p:nvSpPr>
        <p:spPr>
          <a:xfrm>
            <a:off x="2230526"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2" name="object 62"/>
          <p:cNvSpPr/>
          <p:nvPr/>
        </p:nvSpPr>
        <p:spPr>
          <a:xfrm>
            <a:off x="2202192"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3" name="object 63"/>
          <p:cNvSpPr/>
          <p:nvPr/>
        </p:nvSpPr>
        <p:spPr>
          <a:xfrm>
            <a:off x="2173935"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4" name="object 64"/>
          <p:cNvSpPr/>
          <p:nvPr/>
        </p:nvSpPr>
        <p:spPr>
          <a:xfrm>
            <a:off x="2315667"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5" name="object 65"/>
          <p:cNvSpPr/>
          <p:nvPr/>
        </p:nvSpPr>
        <p:spPr>
          <a:xfrm>
            <a:off x="2287320"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6" name="object 66"/>
          <p:cNvSpPr/>
          <p:nvPr/>
        </p:nvSpPr>
        <p:spPr>
          <a:xfrm>
            <a:off x="2259076"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7" name="object 67"/>
          <p:cNvSpPr/>
          <p:nvPr/>
        </p:nvSpPr>
        <p:spPr>
          <a:xfrm>
            <a:off x="2400807"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8" name="object 68"/>
          <p:cNvSpPr/>
          <p:nvPr/>
        </p:nvSpPr>
        <p:spPr>
          <a:xfrm>
            <a:off x="2372474"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9" name="object 69"/>
          <p:cNvSpPr/>
          <p:nvPr/>
        </p:nvSpPr>
        <p:spPr>
          <a:xfrm>
            <a:off x="2344216"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0" name="object 70"/>
          <p:cNvSpPr/>
          <p:nvPr/>
        </p:nvSpPr>
        <p:spPr>
          <a:xfrm>
            <a:off x="2485948"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1" name="object 71"/>
          <p:cNvSpPr/>
          <p:nvPr/>
        </p:nvSpPr>
        <p:spPr>
          <a:xfrm>
            <a:off x="2457589"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2" name="object 72"/>
          <p:cNvSpPr/>
          <p:nvPr/>
        </p:nvSpPr>
        <p:spPr>
          <a:xfrm>
            <a:off x="2429357"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3" name="object 73"/>
          <p:cNvSpPr/>
          <p:nvPr/>
        </p:nvSpPr>
        <p:spPr>
          <a:xfrm>
            <a:off x="2571076"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4" name="object 74"/>
          <p:cNvSpPr/>
          <p:nvPr/>
        </p:nvSpPr>
        <p:spPr>
          <a:xfrm>
            <a:off x="2542730"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5" name="object 75"/>
          <p:cNvSpPr/>
          <p:nvPr/>
        </p:nvSpPr>
        <p:spPr>
          <a:xfrm>
            <a:off x="2514485"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6" name="object 76"/>
          <p:cNvSpPr/>
          <p:nvPr/>
        </p:nvSpPr>
        <p:spPr>
          <a:xfrm>
            <a:off x="2656204"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7" name="object 77"/>
          <p:cNvSpPr/>
          <p:nvPr/>
        </p:nvSpPr>
        <p:spPr>
          <a:xfrm>
            <a:off x="2627858"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8" name="object 78"/>
          <p:cNvSpPr/>
          <p:nvPr/>
        </p:nvSpPr>
        <p:spPr>
          <a:xfrm>
            <a:off x="2599626"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9" name="object 79"/>
          <p:cNvSpPr/>
          <p:nvPr/>
        </p:nvSpPr>
        <p:spPr>
          <a:xfrm>
            <a:off x="2741345"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0" name="object 80"/>
          <p:cNvSpPr/>
          <p:nvPr/>
        </p:nvSpPr>
        <p:spPr>
          <a:xfrm>
            <a:off x="2712999"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1" name="object 81"/>
          <p:cNvSpPr/>
          <p:nvPr/>
        </p:nvSpPr>
        <p:spPr>
          <a:xfrm>
            <a:off x="2684754"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2" name="object 82"/>
          <p:cNvSpPr/>
          <p:nvPr/>
        </p:nvSpPr>
        <p:spPr>
          <a:xfrm>
            <a:off x="2826486"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3" name="object 83"/>
          <p:cNvSpPr/>
          <p:nvPr/>
        </p:nvSpPr>
        <p:spPr>
          <a:xfrm>
            <a:off x="2798127"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4" name="object 84"/>
          <p:cNvSpPr/>
          <p:nvPr/>
        </p:nvSpPr>
        <p:spPr>
          <a:xfrm>
            <a:off x="2769895"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5" name="object 85"/>
          <p:cNvSpPr/>
          <p:nvPr/>
        </p:nvSpPr>
        <p:spPr>
          <a:xfrm>
            <a:off x="2911627"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6" name="object 86"/>
          <p:cNvSpPr/>
          <p:nvPr/>
        </p:nvSpPr>
        <p:spPr>
          <a:xfrm>
            <a:off x="2883268"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7" name="object 87"/>
          <p:cNvSpPr/>
          <p:nvPr/>
        </p:nvSpPr>
        <p:spPr>
          <a:xfrm>
            <a:off x="2855036"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8" name="object 88"/>
          <p:cNvSpPr/>
          <p:nvPr/>
        </p:nvSpPr>
        <p:spPr>
          <a:xfrm>
            <a:off x="2996755"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9" name="object 89"/>
          <p:cNvSpPr/>
          <p:nvPr/>
        </p:nvSpPr>
        <p:spPr>
          <a:xfrm>
            <a:off x="2968409"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0" name="object 90"/>
          <p:cNvSpPr/>
          <p:nvPr/>
        </p:nvSpPr>
        <p:spPr>
          <a:xfrm>
            <a:off x="2940151" y="273019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1" name="object 91"/>
          <p:cNvSpPr/>
          <p:nvPr/>
        </p:nvSpPr>
        <p:spPr>
          <a:xfrm>
            <a:off x="3081896"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2" name="object 92"/>
          <p:cNvSpPr/>
          <p:nvPr/>
        </p:nvSpPr>
        <p:spPr>
          <a:xfrm>
            <a:off x="3053549"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3" name="object 93"/>
          <p:cNvSpPr/>
          <p:nvPr/>
        </p:nvSpPr>
        <p:spPr>
          <a:xfrm>
            <a:off x="3025292"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4" name="object 94"/>
          <p:cNvSpPr/>
          <p:nvPr/>
        </p:nvSpPr>
        <p:spPr>
          <a:xfrm>
            <a:off x="3167024"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5" name="object 95"/>
          <p:cNvSpPr/>
          <p:nvPr/>
        </p:nvSpPr>
        <p:spPr>
          <a:xfrm>
            <a:off x="3138677"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6" name="object 96"/>
          <p:cNvSpPr/>
          <p:nvPr/>
        </p:nvSpPr>
        <p:spPr>
          <a:xfrm>
            <a:off x="3110420"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7" name="object 97"/>
          <p:cNvSpPr/>
          <p:nvPr/>
        </p:nvSpPr>
        <p:spPr>
          <a:xfrm>
            <a:off x="3252165"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8" name="object 98"/>
          <p:cNvSpPr/>
          <p:nvPr/>
        </p:nvSpPr>
        <p:spPr>
          <a:xfrm>
            <a:off x="3223818"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9" name="object 99"/>
          <p:cNvSpPr/>
          <p:nvPr/>
        </p:nvSpPr>
        <p:spPr>
          <a:xfrm>
            <a:off x="3195561"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0" name="object 100"/>
          <p:cNvSpPr/>
          <p:nvPr/>
        </p:nvSpPr>
        <p:spPr>
          <a:xfrm>
            <a:off x="3337280"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1" name="object 101"/>
          <p:cNvSpPr/>
          <p:nvPr/>
        </p:nvSpPr>
        <p:spPr>
          <a:xfrm>
            <a:off x="3308946"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2" name="object 102"/>
          <p:cNvSpPr/>
          <p:nvPr/>
        </p:nvSpPr>
        <p:spPr>
          <a:xfrm>
            <a:off x="3280689"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3" name="object 103"/>
          <p:cNvSpPr/>
          <p:nvPr/>
        </p:nvSpPr>
        <p:spPr>
          <a:xfrm>
            <a:off x="3422421"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4" name="object 104"/>
          <p:cNvSpPr/>
          <p:nvPr/>
        </p:nvSpPr>
        <p:spPr>
          <a:xfrm>
            <a:off x="3394087"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5" name="object 105"/>
          <p:cNvSpPr/>
          <p:nvPr/>
        </p:nvSpPr>
        <p:spPr>
          <a:xfrm>
            <a:off x="3365843"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6" name="object 106"/>
          <p:cNvSpPr/>
          <p:nvPr/>
        </p:nvSpPr>
        <p:spPr>
          <a:xfrm>
            <a:off x="3507562"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7" name="object 107"/>
          <p:cNvSpPr/>
          <p:nvPr/>
        </p:nvSpPr>
        <p:spPr>
          <a:xfrm>
            <a:off x="3479228"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8" name="object 108"/>
          <p:cNvSpPr/>
          <p:nvPr/>
        </p:nvSpPr>
        <p:spPr>
          <a:xfrm>
            <a:off x="3450971"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9" name="object 109"/>
          <p:cNvSpPr/>
          <p:nvPr/>
        </p:nvSpPr>
        <p:spPr>
          <a:xfrm>
            <a:off x="3592703"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0" name="object 110"/>
          <p:cNvSpPr/>
          <p:nvPr/>
        </p:nvSpPr>
        <p:spPr>
          <a:xfrm>
            <a:off x="3564356"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1" name="object 111"/>
          <p:cNvSpPr/>
          <p:nvPr/>
        </p:nvSpPr>
        <p:spPr>
          <a:xfrm>
            <a:off x="3536111"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2" name="object 112"/>
          <p:cNvSpPr/>
          <p:nvPr/>
        </p:nvSpPr>
        <p:spPr>
          <a:xfrm>
            <a:off x="3677830"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3" name="object 113"/>
          <p:cNvSpPr/>
          <p:nvPr/>
        </p:nvSpPr>
        <p:spPr>
          <a:xfrm>
            <a:off x="3649497"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4" name="object 114"/>
          <p:cNvSpPr/>
          <p:nvPr/>
        </p:nvSpPr>
        <p:spPr>
          <a:xfrm>
            <a:off x="3621239"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5" name="object 115"/>
          <p:cNvSpPr/>
          <p:nvPr/>
        </p:nvSpPr>
        <p:spPr>
          <a:xfrm>
            <a:off x="3762971"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6" name="object 116"/>
          <p:cNvSpPr/>
          <p:nvPr/>
        </p:nvSpPr>
        <p:spPr>
          <a:xfrm>
            <a:off x="3734625"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7" name="object 117"/>
          <p:cNvSpPr/>
          <p:nvPr/>
        </p:nvSpPr>
        <p:spPr>
          <a:xfrm>
            <a:off x="3706380"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8" name="object 118"/>
          <p:cNvSpPr/>
          <p:nvPr/>
        </p:nvSpPr>
        <p:spPr>
          <a:xfrm>
            <a:off x="3848100"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9" name="object 119"/>
          <p:cNvSpPr/>
          <p:nvPr/>
        </p:nvSpPr>
        <p:spPr>
          <a:xfrm>
            <a:off x="3819766"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0" name="object 120"/>
          <p:cNvSpPr/>
          <p:nvPr/>
        </p:nvSpPr>
        <p:spPr>
          <a:xfrm>
            <a:off x="3791508"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1" name="object 121"/>
          <p:cNvSpPr/>
          <p:nvPr/>
        </p:nvSpPr>
        <p:spPr>
          <a:xfrm>
            <a:off x="3933240"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2" name="object 122"/>
          <p:cNvSpPr/>
          <p:nvPr/>
        </p:nvSpPr>
        <p:spPr>
          <a:xfrm>
            <a:off x="3904894"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3" name="object 123"/>
          <p:cNvSpPr/>
          <p:nvPr/>
        </p:nvSpPr>
        <p:spPr>
          <a:xfrm>
            <a:off x="3876662"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4" name="object 124"/>
          <p:cNvSpPr/>
          <p:nvPr/>
        </p:nvSpPr>
        <p:spPr>
          <a:xfrm>
            <a:off x="4018381"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5" name="object 125"/>
          <p:cNvSpPr/>
          <p:nvPr/>
        </p:nvSpPr>
        <p:spPr>
          <a:xfrm>
            <a:off x="3990035"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6" name="object 126"/>
          <p:cNvSpPr/>
          <p:nvPr/>
        </p:nvSpPr>
        <p:spPr>
          <a:xfrm>
            <a:off x="3961790"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7" name="object 127"/>
          <p:cNvSpPr/>
          <p:nvPr/>
        </p:nvSpPr>
        <p:spPr>
          <a:xfrm>
            <a:off x="4103522"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8" name="object 128"/>
          <p:cNvSpPr/>
          <p:nvPr/>
        </p:nvSpPr>
        <p:spPr>
          <a:xfrm>
            <a:off x="4075176"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9" name="object 129"/>
          <p:cNvSpPr/>
          <p:nvPr/>
        </p:nvSpPr>
        <p:spPr>
          <a:xfrm>
            <a:off x="4046931"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0" name="object 130"/>
          <p:cNvSpPr/>
          <p:nvPr/>
        </p:nvSpPr>
        <p:spPr>
          <a:xfrm>
            <a:off x="4188650"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1" name="object 131"/>
          <p:cNvSpPr/>
          <p:nvPr/>
        </p:nvSpPr>
        <p:spPr>
          <a:xfrm>
            <a:off x="4160316"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2" name="object 132"/>
          <p:cNvSpPr/>
          <p:nvPr/>
        </p:nvSpPr>
        <p:spPr>
          <a:xfrm>
            <a:off x="4132059"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3" name="object 133"/>
          <p:cNvSpPr/>
          <p:nvPr/>
        </p:nvSpPr>
        <p:spPr>
          <a:xfrm>
            <a:off x="4273791"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4" name="object 134"/>
          <p:cNvSpPr/>
          <p:nvPr/>
        </p:nvSpPr>
        <p:spPr>
          <a:xfrm>
            <a:off x="4245444"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5" name="object 135"/>
          <p:cNvSpPr/>
          <p:nvPr/>
        </p:nvSpPr>
        <p:spPr>
          <a:xfrm>
            <a:off x="4217187"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6" name="object 136"/>
          <p:cNvSpPr/>
          <p:nvPr/>
        </p:nvSpPr>
        <p:spPr>
          <a:xfrm>
            <a:off x="4358919"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7" name="object 137"/>
          <p:cNvSpPr/>
          <p:nvPr/>
        </p:nvSpPr>
        <p:spPr>
          <a:xfrm>
            <a:off x="4330585"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8" name="object 138"/>
          <p:cNvSpPr/>
          <p:nvPr/>
        </p:nvSpPr>
        <p:spPr>
          <a:xfrm>
            <a:off x="4302328"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9" name="object 139"/>
          <p:cNvSpPr/>
          <p:nvPr/>
        </p:nvSpPr>
        <p:spPr>
          <a:xfrm>
            <a:off x="4444047"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0" name="object 140"/>
          <p:cNvSpPr/>
          <p:nvPr/>
        </p:nvSpPr>
        <p:spPr>
          <a:xfrm>
            <a:off x="4415701"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1" name="object 141"/>
          <p:cNvSpPr/>
          <p:nvPr/>
        </p:nvSpPr>
        <p:spPr>
          <a:xfrm>
            <a:off x="4387456"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2" name="object 142"/>
          <p:cNvSpPr/>
          <p:nvPr/>
        </p:nvSpPr>
        <p:spPr>
          <a:xfrm>
            <a:off x="4529188"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3" name="object 143"/>
          <p:cNvSpPr/>
          <p:nvPr/>
        </p:nvSpPr>
        <p:spPr>
          <a:xfrm>
            <a:off x="4500841"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4" name="object 144"/>
          <p:cNvSpPr/>
          <p:nvPr/>
        </p:nvSpPr>
        <p:spPr>
          <a:xfrm>
            <a:off x="4472609"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5" name="object 145"/>
          <p:cNvSpPr/>
          <p:nvPr/>
        </p:nvSpPr>
        <p:spPr>
          <a:xfrm>
            <a:off x="4614329"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6" name="object 146"/>
          <p:cNvSpPr/>
          <p:nvPr/>
        </p:nvSpPr>
        <p:spPr>
          <a:xfrm>
            <a:off x="4585982"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7" name="object 147"/>
          <p:cNvSpPr/>
          <p:nvPr/>
        </p:nvSpPr>
        <p:spPr>
          <a:xfrm>
            <a:off x="4557738"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8" name="object 148"/>
          <p:cNvSpPr/>
          <p:nvPr/>
        </p:nvSpPr>
        <p:spPr>
          <a:xfrm>
            <a:off x="4699469"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9" name="object 149"/>
          <p:cNvSpPr/>
          <p:nvPr/>
        </p:nvSpPr>
        <p:spPr>
          <a:xfrm>
            <a:off x="4671123"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0" name="object 150"/>
          <p:cNvSpPr/>
          <p:nvPr/>
        </p:nvSpPr>
        <p:spPr>
          <a:xfrm>
            <a:off x="4642878"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1" name="object 151"/>
          <p:cNvSpPr/>
          <p:nvPr/>
        </p:nvSpPr>
        <p:spPr>
          <a:xfrm>
            <a:off x="4784597"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2" name="object 152"/>
          <p:cNvSpPr/>
          <p:nvPr/>
        </p:nvSpPr>
        <p:spPr>
          <a:xfrm>
            <a:off x="4756251"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3" name="object 153"/>
          <p:cNvSpPr/>
          <p:nvPr/>
        </p:nvSpPr>
        <p:spPr>
          <a:xfrm>
            <a:off x="4728006"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4" name="object 154"/>
          <p:cNvSpPr/>
          <p:nvPr/>
        </p:nvSpPr>
        <p:spPr>
          <a:xfrm>
            <a:off x="4869738"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5" name="object 155"/>
          <p:cNvSpPr/>
          <p:nvPr/>
        </p:nvSpPr>
        <p:spPr>
          <a:xfrm>
            <a:off x="4841392"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6" name="object 156"/>
          <p:cNvSpPr/>
          <p:nvPr/>
        </p:nvSpPr>
        <p:spPr>
          <a:xfrm>
            <a:off x="4813147"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7" name="object 157"/>
          <p:cNvSpPr/>
          <p:nvPr/>
        </p:nvSpPr>
        <p:spPr>
          <a:xfrm>
            <a:off x="4954866"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8" name="object 158"/>
          <p:cNvSpPr/>
          <p:nvPr/>
        </p:nvSpPr>
        <p:spPr>
          <a:xfrm>
            <a:off x="4926520"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9" name="object 159"/>
          <p:cNvSpPr/>
          <p:nvPr/>
        </p:nvSpPr>
        <p:spPr>
          <a:xfrm>
            <a:off x="4898263"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0" name="object 160"/>
          <p:cNvSpPr/>
          <p:nvPr/>
        </p:nvSpPr>
        <p:spPr>
          <a:xfrm>
            <a:off x="5040007"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1" name="object 161"/>
          <p:cNvSpPr/>
          <p:nvPr/>
        </p:nvSpPr>
        <p:spPr>
          <a:xfrm>
            <a:off x="5011648" y="273019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2" name="object 162"/>
          <p:cNvSpPr/>
          <p:nvPr/>
        </p:nvSpPr>
        <p:spPr>
          <a:xfrm>
            <a:off x="4983416"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3" name="object 163"/>
          <p:cNvSpPr/>
          <p:nvPr/>
        </p:nvSpPr>
        <p:spPr>
          <a:xfrm>
            <a:off x="5125148"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4" name="object 164"/>
          <p:cNvSpPr/>
          <p:nvPr/>
        </p:nvSpPr>
        <p:spPr>
          <a:xfrm>
            <a:off x="5096802"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5" name="object 165"/>
          <p:cNvSpPr/>
          <p:nvPr/>
        </p:nvSpPr>
        <p:spPr>
          <a:xfrm>
            <a:off x="5068544"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6" name="object 166"/>
          <p:cNvSpPr/>
          <p:nvPr/>
        </p:nvSpPr>
        <p:spPr>
          <a:xfrm>
            <a:off x="5210289"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7" name="object 167"/>
          <p:cNvSpPr/>
          <p:nvPr/>
        </p:nvSpPr>
        <p:spPr>
          <a:xfrm>
            <a:off x="5181943"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8" name="object 168"/>
          <p:cNvSpPr/>
          <p:nvPr/>
        </p:nvSpPr>
        <p:spPr>
          <a:xfrm>
            <a:off x="5153685"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9" name="object 169"/>
          <p:cNvSpPr/>
          <p:nvPr/>
        </p:nvSpPr>
        <p:spPr>
          <a:xfrm>
            <a:off x="5295404"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0" name="object 170"/>
          <p:cNvSpPr/>
          <p:nvPr/>
        </p:nvSpPr>
        <p:spPr>
          <a:xfrm>
            <a:off x="5267071"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1" name="object 171"/>
          <p:cNvSpPr/>
          <p:nvPr/>
        </p:nvSpPr>
        <p:spPr>
          <a:xfrm>
            <a:off x="5238813"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2" name="object 172"/>
          <p:cNvSpPr/>
          <p:nvPr/>
        </p:nvSpPr>
        <p:spPr>
          <a:xfrm>
            <a:off x="5380545"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3" name="object 173"/>
          <p:cNvSpPr/>
          <p:nvPr/>
        </p:nvSpPr>
        <p:spPr>
          <a:xfrm>
            <a:off x="5352199"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4" name="object 174"/>
          <p:cNvSpPr/>
          <p:nvPr/>
        </p:nvSpPr>
        <p:spPr>
          <a:xfrm>
            <a:off x="5323954"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5" name="object 175"/>
          <p:cNvSpPr/>
          <p:nvPr/>
        </p:nvSpPr>
        <p:spPr>
          <a:xfrm>
            <a:off x="5465673"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6" name="object 176"/>
          <p:cNvSpPr/>
          <p:nvPr/>
        </p:nvSpPr>
        <p:spPr>
          <a:xfrm>
            <a:off x="5437339"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7" name="object 177"/>
          <p:cNvSpPr/>
          <p:nvPr/>
        </p:nvSpPr>
        <p:spPr>
          <a:xfrm>
            <a:off x="5409082"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8" name="object 178"/>
          <p:cNvSpPr/>
          <p:nvPr/>
        </p:nvSpPr>
        <p:spPr>
          <a:xfrm>
            <a:off x="5550814"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9" name="object 179"/>
          <p:cNvSpPr/>
          <p:nvPr/>
        </p:nvSpPr>
        <p:spPr>
          <a:xfrm>
            <a:off x="5522467"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0" name="object 180"/>
          <p:cNvSpPr/>
          <p:nvPr/>
        </p:nvSpPr>
        <p:spPr>
          <a:xfrm>
            <a:off x="5494223"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1" name="object 181"/>
          <p:cNvSpPr/>
          <p:nvPr/>
        </p:nvSpPr>
        <p:spPr>
          <a:xfrm>
            <a:off x="5635955"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2" name="object 182"/>
          <p:cNvSpPr/>
          <p:nvPr/>
        </p:nvSpPr>
        <p:spPr>
          <a:xfrm>
            <a:off x="5607608"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3" name="object 183"/>
          <p:cNvSpPr/>
          <p:nvPr/>
        </p:nvSpPr>
        <p:spPr>
          <a:xfrm>
            <a:off x="5579364"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4" name="object 184"/>
          <p:cNvSpPr/>
          <p:nvPr/>
        </p:nvSpPr>
        <p:spPr>
          <a:xfrm>
            <a:off x="5721096"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5" name="object 185"/>
          <p:cNvSpPr/>
          <p:nvPr/>
        </p:nvSpPr>
        <p:spPr>
          <a:xfrm>
            <a:off x="5692749"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6" name="object 186"/>
          <p:cNvSpPr/>
          <p:nvPr/>
        </p:nvSpPr>
        <p:spPr>
          <a:xfrm>
            <a:off x="5664492" y="273019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87" name="object 187"/>
          <p:cNvSpPr/>
          <p:nvPr/>
        </p:nvSpPr>
        <p:spPr>
          <a:xfrm>
            <a:off x="5806224"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8" name="object 188"/>
          <p:cNvSpPr/>
          <p:nvPr/>
        </p:nvSpPr>
        <p:spPr>
          <a:xfrm>
            <a:off x="5777890"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9" name="object 189"/>
          <p:cNvSpPr/>
          <p:nvPr/>
        </p:nvSpPr>
        <p:spPr>
          <a:xfrm>
            <a:off x="5749632"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0" name="object 190"/>
          <p:cNvSpPr/>
          <p:nvPr/>
        </p:nvSpPr>
        <p:spPr>
          <a:xfrm>
            <a:off x="5891352" y="273019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91" name="object 191"/>
          <p:cNvSpPr/>
          <p:nvPr/>
        </p:nvSpPr>
        <p:spPr>
          <a:xfrm>
            <a:off x="5863018"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2" name="object 192"/>
          <p:cNvSpPr/>
          <p:nvPr/>
        </p:nvSpPr>
        <p:spPr>
          <a:xfrm>
            <a:off x="5834773"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3" name="object 193"/>
          <p:cNvSpPr/>
          <p:nvPr/>
        </p:nvSpPr>
        <p:spPr>
          <a:xfrm>
            <a:off x="5976492"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4" name="object 194"/>
          <p:cNvSpPr/>
          <p:nvPr/>
        </p:nvSpPr>
        <p:spPr>
          <a:xfrm>
            <a:off x="5948159"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5" name="object 195"/>
          <p:cNvSpPr/>
          <p:nvPr/>
        </p:nvSpPr>
        <p:spPr>
          <a:xfrm>
            <a:off x="5919901"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6" name="object 196"/>
          <p:cNvSpPr/>
          <p:nvPr/>
        </p:nvSpPr>
        <p:spPr>
          <a:xfrm>
            <a:off x="6061633"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7" name="object 197"/>
          <p:cNvSpPr/>
          <p:nvPr/>
        </p:nvSpPr>
        <p:spPr>
          <a:xfrm>
            <a:off x="6033287"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8" name="object 198"/>
          <p:cNvSpPr/>
          <p:nvPr/>
        </p:nvSpPr>
        <p:spPr>
          <a:xfrm>
            <a:off x="6005029"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9" name="object 199"/>
          <p:cNvSpPr/>
          <p:nvPr/>
        </p:nvSpPr>
        <p:spPr>
          <a:xfrm>
            <a:off x="6146762"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0" name="object 200"/>
          <p:cNvSpPr/>
          <p:nvPr/>
        </p:nvSpPr>
        <p:spPr>
          <a:xfrm>
            <a:off x="6118428"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1" name="object 201"/>
          <p:cNvSpPr/>
          <p:nvPr/>
        </p:nvSpPr>
        <p:spPr>
          <a:xfrm>
            <a:off x="6090183"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2" name="object 202"/>
          <p:cNvSpPr/>
          <p:nvPr/>
        </p:nvSpPr>
        <p:spPr>
          <a:xfrm>
            <a:off x="6231902"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3" name="object 203"/>
          <p:cNvSpPr/>
          <p:nvPr/>
        </p:nvSpPr>
        <p:spPr>
          <a:xfrm>
            <a:off x="6203569"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4" name="object 204"/>
          <p:cNvSpPr/>
          <p:nvPr/>
        </p:nvSpPr>
        <p:spPr>
          <a:xfrm>
            <a:off x="6175311"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5" name="object 205"/>
          <p:cNvSpPr/>
          <p:nvPr/>
        </p:nvSpPr>
        <p:spPr>
          <a:xfrm>
            <a:off x="6317043"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6" name="object 206"/>
          <p:cNvSpPr/>
          <p:nvPr/>
        </p:nvSpPr>
        <p:spPr>
          <a:xfrm>
            <a:off x="6288709"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7" name="object 207"/>
          <p:cNvSpPr/>
          <p:nvPr/>
        </p:nvSpPr>
        <p:spPr>
          <a:xfrm>
            <a:off x="6260452"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8" name="object 208"/>
          <p:cNvSpPr/>
          <p:nvPr/>
        </p:nvSpPr>
        <p:spPr>
          <a:xfrm>
            <a:off x="6402171"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9" name="object 209"/>
          <p:cNvSpPr/>
          <p:nvPr/>
        </p:nvSpPr>
        <p:spPr>
          <a:xfrm>
            <a:off x="6373838"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0" name="object 210"/>
          <p:cNvSpPr/>
          <p:nvPr/>
        </p:nvSpPr>
        <p:spPr>
          <a:xfrm>
            <a:off x="6345580"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1" name="object 211"/>
          <p:cNvSpPr/>
          <p:nvPr/>
        </p:nvSpPr>
        <p:spPr>
          <a:xfrm>
            <a:off x="6487312"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2" name="object 212"/>
          <p:cNvSpPr/>
          <p:nvPr/>
        </p:nvSpPr>
        <p:spPr>
          <a:xfrm>
            <a:off x="6458978"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3" name="object 213"/>
          <p:cNvSpPr/>
          <p:nvPr/>
        </p:nvSpPr>
        <p:spPr>
          <a:xfrm>
            <a:off x="6430721"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4" name="object 214"/>
          <p:cNvSpPr/>
          <p:nvPr/>
        </p:nvSpPr>
        <p:spPr>
          <a:xfrm>
            <a:off x="6572440"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5" name="object 215"/>
          <p:cNvSpPr/>
          <p:nvPr/>
        </p:nvSpPr>
        <p:spPr>
          <a:xfrm>
            <a:off x="6544094"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6" name="object 216"/>
          <p:cNvSpPr/>
          <p:nvPr/>
        </p:nvSpPr>
        <p:spPr>
          <a:xfrm>
            <a:off x="6515849"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7" name="object 217"/>
          <p:cNvSpPr/>
          <p:nvPr/>
        </p:nvSpPr>
        <p:spPr>
          <a:xfrm>
            <a:off x="6657581"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8" name="object 218"/>
          <p:cNvSpPr/>
          <p:nvPr/>
        </p:nvSpPr>
        <p:spPr>
          <a:xfrm>
            <a:off x="6629234"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9" name="object 219"/>
          <p:cNvSpPr/>
          <p:nvPr/>
        </p:nvSpPr>
        <p:spPr>
          <a:xfrm>
            <a:off x="6600990"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0" name="object 220"/>
          <p:cNvSpPr/>
          <p:nvPr/>
        </p:nvSpPr>
        <p:spPr>
          <a:xfrm>
            <a:off x="6742721"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1" name="object 221"/>
          <p:cNvSpPr/>
          <p:nvPr/>
        </p:nvSpPr>
        <p:spPr>
          <a:xfrm>
            <a:off x="6714375"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2" name="object 222"/>
          <p:cNvSpPr/>
          <p:nvPr/>
        </p:nvSpPr>
        <p:spPr>
          <a:xfrm>
            <a:off x="6686130"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3" name="object 223"/>
          <p:cNvSpPr/>
          <p:nvPr/>
        </p:nvSpPr>
        <p:spPr>
          <a:xfrm>
            <a:off x="6827863"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4" name="object 224"/>
          <p:cNvSpPr/>
          <p:nvPr/>
        </p:nvSpPr>
        <p:spPr>
          <a:xfrm>
            <a:off x="6799503" y="273019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5" name="object 225"/>
          <p:cNvSpPr/>
          <p:nvPr/>
        </p:nvSpPr>
        <p:spPr>
          <a:xfrm>
            <a:off x="6771271"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6" name="object 226"/>
          <p:cNvSpPr/>
          <p:nvPr/>
        </p:nvSpPr>
        <p:spPr>
          <a:xfrm>
            <a:off x="6912991"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7" name="object 227"/>
          <p:cNvSpPr/>
          <p:nvPr/>
        </p:nvSpPr>
        <p:spPr>
          <a:xfrm>
            <a:off x="6884644"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8" name="object 228"/>
          <p:cNvSpPr/>
          <p:nvPr/>
        </p:nvSpPr>
        <p:spPr>
          <a:xfrm>
            <a:off x="6856386"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9" name="object 229"/>
          <p:cNvSpPr/>
          <p:nvPr/>
        </p:nvSpPr>
        <p:spPr>
          <a:xfrm>
            <a:off x="6998131" y="2730195"/>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30" name="object 230"/>
          <p:cNvSpPr/>
          <p:nvPr/>
        </p:nvSpPr>
        <p:spPr>
          <a:xfrm>
            <a:off x="6969773" y="2730195"/>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31" name="object 231"/>
          <p:cNvSpPr/>
          <p:nvPr/>
        </p:nvSpPr>
        <p:spPr>
          <a:xfrm>
            <a:off x="6941528" y="2730195"/>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32" name="object 232"/>
          <p:cNvSpPr/>
          <p:nvPr/>
        </p:nvSpPr>
        <p:spPr>
          <a:xfrm>
            <a:off x="540143" y="8066888"/>
            <a:ext cx="6480175" cy="1659255"/>
          </a:xfrm>
          <a:custGeom>
            <a:avLst/>
            <a:gdLst/>
            <a:ahLst/>
            <a:cxnLst/>
            <a:rect l="l" t="t" r="r" b="b"/>
            <a:pathLst>
              <a:path w="6480175" h="1659254">
                <a:moveTo>
                  <a:pt x="6480098" y="1658988"/>
                </a:moveTo>
                <a:lnTo>
                  <a:pt x="0" y="1658988"/>
                </a:lnTo>
                <a:lnTo>
                  <a:pt x="0" y="0"/>
                </a:lnTo>
                <a:lnTo>
                  <a:pt x="6480098" y="0"/>
                </a:lnTo>
                <a:lnTo>
                  <a:pt x="6480098" y="1658988"/>
                </a:lnTo>
                <a:close/>
              </a:path>
            </a:pathLst>
          </a:custGeom>
          <a:ln w="6350">
            <a:solidFill>
              <a:srgbClr val="231F20"/>
            </a:solidFill>
          </a:ln>
        </p:spPr>
        <p:txBody>
          <a:bodyPr wrap="square" lIns="0" tIns="0" rIns="0" bIns="0" rtlCol="0"/>
          <a:lstStyle/>
          <a:p>
            <a:endParaRPr/>
          </a:p>
        </p:txBody>
      </p:sp>
      <p:sp>
        <p:nvSpPr>
          <p:cNvPr id="233" name="object 233"/>
          <p:cNvSpPr txBox="1"/>
          <p:nvPr/>
        </p:nvSpPr>
        <p:spPr>
          <a:xfrm>
            <a:off x="523372" y="2745084"/>
            <a:ext cx="6445250" cy="1834514"/>
          </a:xfrm>
          <a:prstGeom prst="rect">
            <a:avLst/>
          </a:prstGeom>
        </p:spPr>
        <p:txBody>
          <a:bodyPr vert="horz" wrap="square" lIns="0" tIns="64769" rIns="0" bIns="0" rtlCol="0">
            <a:spAutoFit/>
          </a:bodyPr>
          <a:lstStyle/>
          <a:p>
            <a:pPr marL="22225">
              <a:lnSpc>
                <a:spcPct val="100000"/>
              </a:lnSpc>
              <a:spcBef>
                <a:spcPts val="509"/>
              </a:spcBef>
            </a:pPr>
            <a:r>
              <a:rPr sz="1200" b="1" dirty="0">
                <a:solidFill>
                  <a:srgbClr val="231F20"/>
                </a:solidFill>
                <a:latin typeface="Arial Narrow"/>
                <a:cs typeface="Arial Narrow"/>
              </a:rPr>
              <a:t>Entleerung der</a:t>
            </a:r>
            <a:r>
              <a:rPr sz="1200" b="1" spc="-5" dirty="0">
                <a:solidFill>
                  <a:srgbClr val="231F20"/>
                </a:solidFill>
                <a:latin typeface="Arial Narrow"/>
                <a:cs typeface="Arial Narrow"/>
              </a:rPr>
              <a:t> </a:t>
            </a:r>
            <a:r>
              <a:rPr sz="1200" b="1" dirty="0">
                <a:solidFill>
                  <a:srgbClr val="231F20"/>
                </a:solidFill>
                <a:latin typeface="Arial Narrow"/>
                <a:cs typeface="Arial Narrow"/>
              </a:rPr>
              <a:t>Whirlpool-Wanne</a:t>
            </a:r>
            <a:endParaRPr sz="1200">
              <a:latin typeface="Arial Narrow"/>
              <a:cs typeface="Arial Narrow"/>
            </a:endParaRPr>
          </a:p>
          <a:p>
            <a:pPr marL="168910" indent="-156845">
              <a:lnSpc>
                <a:spcPct val="100000"/>
              </a:lnSpc>
              <a:spcBef>
                <a:spcPts val="310"/>
              </a:spcBef>
              <a:buAutoNum type="arabicPeriod"/>
              <a:tabLst>
                <a:tab pos="169545" algn="l"/>
              </a:tabLst>
            </a:pPr>
            <a:r>
              <a:rPr sz="900" dirty="0">
                <a:solidFill>
                  <a:srgbClr val="231F20"/>
                </a:solidFill>
                <a:latin typeface="Arial Narrow"/>
                <a:cs typeface="Arial Narrow"/>
              </a:rPr>
              <a:t>Schalten Sie </a:t>
            </a:r>
            <a:r>
              <a:rPr sz="900" spc="-5" dirty="0">
                <a:solidFill>
                  <a:srgbClr val="231F20"/>
                </a:solidFill>
                <a:latin typeface="Arial Narrow"/>
                <a:cs typeface="Arial Narrow"/>
              </a:rPr>
              <a:t>alle </a:t>
            </a:r>
            <a:r>
              <a:rPr sz="900" dirty="0">
                <a:solidFill>
                  <a:srgbClr val="231F20"/>
                </a:solidFill>
                <a:latin typeface="Arial Narrow"/>
                <a:cs typeface="Arial Narrow"/>
              </a:rPr>
              <a:t>Funktionen</a:t>
            </a:r>
            <a:r>
              <a:rPr sz="900" spc="-5" dirty="0">
                <a:solidFill>
                  <a:srgbClr val="231F20"/>
                </a:solidFill>
                <a:latin typeface="Arial Narrow"/>
                <a:cs typeface="Arial Narrow"/>
              </a:rPr>
              <a:t> </a:t>
            </a:r>
            <a:r>
              <a:rPr sz="900" dirty="0">
                <a:solidFill>
                  <a:srgbClr val="231F20"/>
                </a:solidFill>
                <a:latin typeface="Arial Narrow"/>
                <a:cs typeface="Arial Narrow"/>
              </a:rPr>
              <a:t>aus.</a:t>
            </a:r>
            <a:endParaRPr sz="900">
              <a:latin typeface="Arial Narrow"/>
              <a:cs typeface="Arial Narrow"/>
            </a:endParaRPr>
          </a:p>
          <a:p>
            <a:pPr marL="168910" marR="5080" indent="-156845">
              <a:lnSpc>
                <a:spcPct val="101800"/>
              </a:lnSpc>
              <a:spcBef>
                <a:spcPts val="5"/>
              </a:spcBef>
              <a:buAutoNum type="arabicPeriod"/>
              <a:tabLst>
                <a:tab pos="169545" algn="l"/>
              </a:tabLst>
            </a:pPr>
            <a:r>
              <a:rPr sz="900" dirty="0">
                <a:solidFill>
                  <a:srgbClr val="231F20"/>
                </a:solidFill>
                <a:latin typeface="Arial Narrow"/>
                <a:cs typeface="Arial Narrow"/>
              </a:rPr>
              <a:t>Schließen Sie </a:t>
            </a:r>
            <a:r>
              <a:rPr sz="900" spc="-5" dirty="0">
                <a:solidFill>
                  <a:srgbClr val="231F20"/>
                </a:solidFill>
                <a:latin typeface="Arial Narrow"/>
                <a:cs typeface="Arial Narrow"/>
              </a:rPr>
              <a:t>den </a:t>
            </a:r>
            <a:r>
              <a:rPr sz="900" dirty="0">
                <a:solidFill>
                  <a:srgbClr val="231F20"/>
                </a:solidFill>
                <a:latin typeface="Arial Narrow"/>
                <a:cs typeface="Arial Narrow"/>
              </a:rPr>
              <a:t>Adapter </a:t>
            </a:r>
            <a:r>
              <a:rPr sz="900" spc="-5" dirty="0">
                <a:solidFill>
                  <a:srgbClr val="231F20"/>
                </a:solidFill>
                <a:latin typeface="Arial Narrow"/>
                <a:cs typeface="Arial Narrow"/>
              </a:rPr>
              <a:t>des </a:t>
            </a:r>
            <a:r>
              <a:rPr sz="900" dirty="0">
                <a:solidFill>
                  <a:srgbClr val="231F20"/>
                </a:solidFill>
                <a:latin typeface="Arial Narrow"/>
                <a:cs typeface="Arial Narrow"/>
              </a:rPr>
              <a:t>Ablassventils </a:t>
            </a:r>
            <a:r>
              <a:rPr sz="900" spc="-5" dirty="0">
                <a:solidFill>
                  <a:srgbClr val="231F20"/>
                </a:solidFill>
                <a:latin typeface="Arial Narrow"/>
                <a:cs typeface="Arial Narrow"/>
              </a:rPr>
              <a:t>an einen Gartenschlauch an und </a:t>
            </a:r>
            <a:r>
              <a:rPr sz="900" dirty="0">
                <a:solidFill>
                  <a:srgbClr val="231F20"/>
                </a:solidFill>
                <a:latin typeface="Arial Narrow"/>
                <a:cs typeface="Arial Narrow"/>
              </a:rPr>
              <a:t>richten Sie </a:t>
            </a:r>
            <a:r>
              <a:rPr sz="900" spc="-5" dirty="0">
                <a:solidFill>
                  <a:srgbClr val="231F20"/>
                </a:solidFill>
                <a:latin typeface="Arial Narrow"/>
                <a:cs typeface="Arial Narrow"/>
              </a:rPr>
              <a:t>das andere </a:t>
            </a:r>
            <a:r>
              <a:rPr sz="900" dirty="0">
                <a:solidFill>
                  <a:srgbClr val="231F20"/>
                </a:solidFill>
                <a:latin typeface="Arial Narrow"/>
                <a:cs typeface="Arial Narrow"/>
              </a:rPr>
              <a:t>Ende </a:t>
            </a:r>
            <a:r>
              <a:rPr sz="900" spc="-5" dirty="0">
                <a:solidFill>
                  <a:srgbClr val="231F20"/>
                </a:solidFill>
                <a:latin typeface="Arial Narrow"/>
                <a:cs typeface="Arial Narrow"/>
              </a:rPr>
              <a:t>des Gartenschlauchs auf einen geeigneten  </a:t>
            </a:r>
            <a:r>
              <a:rPr sz="900" dirty="0">
                <a:solidFill>
                  <a:srgbClr val="231F20"/>
                </a:solidFill>
                <a:latin typeface="Arial Narrow"/>
                <a:cs typeface="Arial Narrow"/>
              </a:rPr>
              <a:t>Abflussbereich.</a:t>
            </a:r>
            <a:endParaRPr sz="900">
              <a:latin typeface="Arial Narrow"/>
              <a:cs typeface="Arial Narrow"/>
            </a:endParaRPr>
          </a:p>
          <a:p>
            <a:pPr marL="168910" indent="-156845">
              <a:lnSpc>
                <a:spcPct val="100000"/>
              </a:lnSpc>
              <a:spcBef>
                <a:spcPts val="15"/>
              </a:spcBef>
              <a:buAutoNum type="arabicPeriod"/>
              <a:tabLst>
                <a:tab pos="169545" algn="l"/>
              </a:tabLst>
            </a:pPr>
            <a:r>
              <a:rPr sz="900" dirty="0">
                <a:solidFill>
                  <a:srgbClr val="231F20"/>
                </a:solidFill>
                <a:latin typeface="Arial Narrow"/>
                <a:cs typeface="Arial Narrow"/>
              </a:rPr>
              <a:t>Entfernen Sie </a:t>
            </a:r>
            <a:r>
              <a:rPr sz="900" spc="-5" dirty="0">
                <a:solidFill>
                  <a:srgbClr val="231F20"/>
                </a:solidFill>
                <a:latin typeface="Arial Narrow"/>
                <a:cs typeface="Arial Narrow"/>
              </a:rPr>
              <a:t>die </a:t>
            </a:r>
            <a:r>
              <a:rPr sz="900" dirty="0">
                <a:solidFill>
                  <a:srgbClr val="231F20"/>
                </a:solidFill>
                <a:latin typeface="Arial Narrow"/>
                <a:cs typeface="Arial Narrow"/>
              </a:rPr>
              <a:t>Ablassventilkappe </a:t>
            </a:r>
            <a:r>
              <a:rPr sz="900" spc="-5" dirty="0">
                <a:solidFill>
                  <a:srgbClr val="231F20"/>
                </a:solidFill>
                <a:latin typeface="Arial Narrow"/>
                <a:cs typeface="Arial Narrow"/>
              </a:rPr>
              <a:t>von der </a:t>
            </a:r>
            <a:r>
              <a:rPr sz="900" dirty="0">
                <a:solidFill>
                  <a:srgbClr val="231F20"/>
                </a:solidFill>
                <a:latin typeface="Arial Narrow"/>
                <a:cs typeface="Arial Narrow"/>
              </a:rPr>
              <a:t>Außenseite </a:t>
            </a:r>
            <a:r>
              <a:rPr sz="900" spc="-5" dirty="0">
                <a:solidFill>
                  <a:srgbClr val="231F20"/>
                </a:solidFill>
                <a:latin typeface="Arial Narrow"/>
                <a:cs typeface="Arial Narrow"/>
              </a:rPr>
              <a:t>der </a:t>
            </a:r>
            <a:r>
              <a:rPr sz="900" dirty="0">
                <a:solidFill>
                  <a:srgbClr val="231F20"/>
                </a:solidFill>
                <a:latin typeface="Arial Narrow"/>
                <a:cs typeface="Arial Narrow"/>
              </a:rPr>
              <a:t>Whirlpool-Wanne </a:t>
            </a:r>
            <a:r>
              <a:rPr sz="900" spc="-5" dirty="0">
                <a:solidFill>
                  <a:srgbClr val="231F20"/>
                </a:solidFill>
                <a:latin typeface="Arial Narrow"/>
                <a:cs typeface="Arial Narrow"/>
              </a:rPr>
              <a:t>und befestigen </a:t>
            </a:r>
            <a:r>
              <a:rPr sz="900" dirty="0">
                <a:solidFill>
                  <a:srgbClr val="231F20"/>
                </a:solidFill>
                <a:latin typeface="Arial Narrow"/>
                <a:cs typeface="Arial Narrow"/>
              </a:rPr>
              <a:t>Sie </a:t>
            </a:r>
            <a:r>
              <a:rPr sz="900" spc="-5" dirty="0">
                <a:solidFill>
                  <a:srgbClr val="231F20"/>
                </a:solidFill>
                <a:latin typeface="Arial Narrow"/>
                <a:cs typeface="Arial Narrow"/>
              </a:rPr>
              <a:t>den </a:t>
            </a:r>
            <a:r>
              <a:rPr sz="900" dirty="0">
                <a:solidFill>
                  <a:srgbClr val="231F20"/>
                </a:solidFill>
                <a:latin typeface="Arial Narrow"/>
                <a:cs typeface="Arial Narrow"/>
              </a:rPr>
              <a:t>Ablassventil-Adapter </a:t>
            </a:r>
            <a:r>
              <a:rPr sz="900" spc="-5" dirty="0">
                <a:solidFill>
                  <a:srgbClr val="231F20"/>
                </a:solidFill>
                <a:latin typeface="Arial Narrow"/>
                <a:cs typeface="Arial Narrow"/>
              </a:rPr>
              <a:t>am</a:t>
            </a:r>
            <a:r>
              <a:rPr sz="900" spc="-35" dirty="0">
                <a:solidFill>
                  <a:srgbClr val="231F20"/>
                </a:solidFill>
                <a:latin typeface="Arial Narrow"/>
                <a:cs typeface="Arial Narrow"/>
              </a:rPr>
              <a:t> </a:t>
            </a:r>
            <a:r>
              <a:rPr sz="900" dirty="0">
                <a:solidFill>
                  <a:srgbClr val="231F20"/>
                </a:solidFill>
                <a:latin typeface="Arial Narrow"/>
                <a:cs typeface="Arial Narrow"/>
              </a:rPr>
              <a:t>Ablassventil.</a:t>
            </a:r>
            <a:endParaRPr sz="900">
              <a:latin typeface="Arial Narrow"/>
              <a:cs typeface="Arial Narrow"/>
            </a:endParaRPr>
          </a:p>
          <a:p>
            <a:pPr marL="168910" indent="-156845">
              <a:lnSpc>
                <a:spcPct val="100000"/>
              </a:lnSpc>
              <a:spcBef>
                <a:spcPts val="20"/>
              </a:spcBef>
              <a:buAutoNum type="arabicPeriod"/>
              <a:tabLst>
                <a:tab pos="169545" algn="l"/>
              </a:tabLst>
            </a:pPr>
            <a:r>
              <a:rPr sz="900" spc="-5" dirty="0">
                <a:solidFill>
                  <a:srgbClr val="231F20"/>
                </a:solidFill>
                <a:latin typeface="Arial Narrow"/>
                <a:cs typeface="Arial Narrow"/>
              </a:rPr>
              <a:t>Öffnen </a:t>
            </a:r>
            <a:r>
              <a:rPr sz="900" dirty="0">
                <a:solidFill>
                  <a:srgbClr val="231F20"/>
                </a:solidFill>
                <a:latin typeface="Arial Narrow"/>
                <a:cs typeface="Arial Narrow"/>
              </a:rPr>
              <a:t>Sie </a:t>
            </a:r>
            <a:r>
              <a:rPr sz="900" spc="-5" dirty="0">
                <a:solidFill>
                  <a:srgbClr val="231F20"/>
                </a:solidFill>
                <a:latin typeface="Arial Narrow"/>
                <a:cs typeface="Arial Narrow"/>
              </a:rPr>
              <a:t>an der </a:t>
            </a:r>
            <a:r>
              <a:rPr sz="900" dirty="0">
                <a:solidFill>
                  <a:srgbClr val="231F20"/>
                </a:solidFill>
                <a:latin typeface="Arial Narrow"/>
                <a:cs typeface="Arial Narrow"/>
              </a:rPr>
              <a:t>Innenseite </a:t>
            </a:r>
            <a:r>
              <a:rPr sz="900" spc="-5" dirty="0">
                <a:solidFill>
                  <a:srgbClr val="231F20"/>
                </a:solidFill>
                <a:latin typeface="Arial Narrow"/>
                <a:cs typeface="Arial Narrow"/>
              </a:rPr>
              <a:t>der </a:t>
            </a:r>
            <a:r>
              <a:rPr sz="900" dirty="0">
                <a:solidFill>
                  <a:srgbClr val="231F20"/>
                </a:solidFill>
                <a:latin typeface="Arial Narrow"/>
                <a:cs typeface="Arial Narrow"/>
              </a:rPr>
              <a:t>Whirlpool-Wanne </a:t>
            </a:r>
            <a:r>
              <a:rPr sz="900" spc="-5" dirty="0">
                <a:solidFill>
                  <a:srgbClr val="231F20"/>
                </a:solidFill>
                <a:latin typeface="Arial Narrow"/>
                <a:cs typeface="Arial Narrow"/>
              </a:rPr>
              <a:t>die </a:t>
            </a:r>
            <a:r>
              <a:rPr sz="900" dirty="0">
                <a:solidFill>
                  <a:srgbClr val="231F20"/>
                </a:solidFill>
                <a:latin typeface="Arial Narrow"/>
                <a:cs typeface="Arial Narrow"/>
              </a:rPr>
              <a:t>Kappe </a:t>
            </a:r>
            <a:r>
              <a:rPr sz="900" spc="-5" dirty="0">
                <a:solidFill>
                  <a:srgbClr val="231F20"/>
                </a:solidFill>
                <a:latin typeface="Arial Narrow"/>
                <a:cs typeface="Arial Narrow"/>
              </a:rPr>
              <a:t>des </a:t>
            </a:r>
            <a:r>
              <a:rPr sz="900" dirty="0">
                <a:solidFill>
                  <a:srgbClr val="231F20"/>
                </a:solidFill>
                <a:latin typeface="Arial Narrow"/>
                <a:cs typeface="Arial Narrow"/>
              </a:rPr>
              <a:t>Ablassventils. Das Wasser </a:t>
            </a:r>
            <a:r>
              <a:rPr sz="900" spc="-5" dirty="0">
                <a:solidFill>
                  <a:srgbClr val="231F20"/>
                </a:solidFill>
                <a:latin typeface="Arial Narrow"/>
                <a:cs typeface="Arial Narrow"/>
              </a:rPr>
              <a:t>beginnt, aus dem Gartenschlauch</a:t>
            </a:r>
            <a:r>
              <a:rPr sz="900" spc="-40" dirty="0">
                <a:solidFill>
                  <a:srgbClr val="231F20"/>
                </a:solidFill>
                <a:latin typeface="Arial Narrow"/>
                <a:cs typeface="Arial Narrow"/>
              </a:rPr>
              <a:t> </a:t>
            </a:r>
            <a:r>
              <a:rPr sz="900" dirty="0">
                <a:solidFill>
                  <a:srgbClr val="231F20"/>
                </a:solidFill>
                <a:latin typeface="Arial Narrow"/>
                <a:cs typeface="Arial Narrow"/>
              </a:rPr>
              <a:t>herauszufließen.</a:t>
            </a:r>
            <a:endParaRPr sz="900">
              <a:latin typeface="Arial Narrow"/>
              <a:cs typeface="Arial Narrow"/>
            </a:endParaRPr>
          </a:p>
          <a:p>
            <a:pPr marL="168910" marR="156210" indent="-156845">
              <a:lnSpc>
                <a:spcPct val="101800"/>
              </a:lnSpc>
              <a:spcBef>
                <a:spcPts val="5"/>
              </a:spcBef>
              <a:buAutoNum type="arabicPeriod"/>
              <a:tabLst>
                <a:tab pos="169545" algn="l"/>
              </a:tabLst>
            </a:pPr>
            <a:r>
              <a:rPr sz="900" dirty="0">
                <a:solidFill>
                  <a:srgbClr val="231F20"/>
                </a:solidFill>
                <a:latin typeface="Arial Narrow"/>
                <a:cs typeface="Arial Narrow"/>
              </a:rPr>
              <a:t>Wenn </a:t>
            </a:r>
            <a:r>
              <a:rPr sz="900" spc="-5" dirty="0">
                <a:solidFill>
                  <a:srgbClr val="231F20"/>
                </a:solidFill>
                <a:latin typeface="Arial Narrow"/>
                <a:cs typeface="Arial Narrow"/>
              </a:rPr>
              <a:t>das </a:t>
            </a:r>
            <a:r>
              <a:rPr sz="900" dirty="0">
                <a:solidFill>
                  <a:srgbClr val="231F20"/>
                </a:solidFill>
                <a:latin typeface="Arial Narrow"/>
                <a:cs typeface="Arial Narrow"/>
              </a:rPr>
              <a:t>Wasser </a:t>
            </a:r>
            <a:r>
              <a:rPr sz="900" spc="-5" dirty="0">
                <a:solidFill>
                  <a:srgbClr val="231F20"/>
                </a:solidFill>
                <a:latin typeface="Arial Narrow"/>
                <a:cs typeface="Arial Narrow"/>
              </a:rPr>
              <a:t>nicht mehr abfließt, heben </a:t>
            </a:r>
            <a:r>
              <a:rPr sz="900" dirty="0">
                <a:solidFill>
                  <a:srgbClr val="231F20"/>
                </a:solidFill>
                <a:latin typeface="Arial Narrow"/>
                <a:cs typeface="Arial Narrow"/>
              </a:rPr>
              <a:t>Sie </a:t>
            </a:r>
            <a:r>
              <a:rPr sz="900" spc="-5" dirty="0">
                <a:solidFill>
                  <a:srgbClr val="231F20"/>
                </a:solidFill>
                <a:latin typeface="Arial Narrow"/>
                <a:cs typeface="Arial Narrow"/>
              </a:rPr>
              <a:t>die </a:t>
            </a:r>
            <a:r>
              <a:rPr sz="900" dirty="0">
                <a:solidFill>
                  <a:srgbClr val="231F20"/>
                </a:solidFill>
                <a:latin typeface="Arial Narrow"/>
                <a:cs typeface="Arial Narrow"/>
              </a:rPr>
              <a:t>Wand </a:t>
            </a:r>
            <a:r>
              <a:rPr sz="900" spc="-5" dirty="0">
                <a:solidFill>
                  <a:srgbClr val="231F20"/>
                </a:solidFill>
                <a:latin typeface="Arial Narrow"/>
                <a:cs typeface="Arial Narrow"/>
              </a:rPr>
              <a:t>der </a:t>
            </a:r>
            <a:r>
              <a:rPr sz="900" dirty="0">
                <a:solidFill>
                  <a:srgbClr val="231F20"/>
                </a:solidFill>
                <a:latin typeface="Arial Narrow"/>
                <a:cs typeface="Arial Narrow"/>
              </a:rPr>
              <a:t>Whirlpool-Wanne </a:t>
            </a:r>
            <a:r>
              <a:rPr sz="900" spc="-5" dirty="0">
                <a:solidFill>
                  <a:srgbClr val="231F20"/>
                </a:solidFill>
                <a:latin typeface="Arial Narrow"/>
                <a:cs typeface="Arial Narrow"/>
              </a:rPr>
              <a:t>von der dem </a:t>
            </a:r>
            <a:r>
              <a:rPr sz="900" dirty="0">
                <a:solidFill>
                  <a:srgbClr val="231F20"/>
                </a:solidFill>
                <a:latin typeface="Arial Narrow"/>
                <a:cs typeface="Arial Narrow"/>
              </a:rPr>
              <a:t>Abfluss </a:t>
            </a:r>
            <a:r>
              <a:rPr sz="900" spc="-5" dirty="0">
                <a:solidFill>
                  <a:srgbClr val="231F20"/>
                </a:solidFill>
                <a:latin typeface="Arial Narrow"/>
                <a:cs typeface="Arial Narrow"/>
              </a:rPr>
              <a:t>gegenüberliegenden </a:t>
            </a:r>
            <a:r>
              <a:rPr sz="900" dirty="0">
                <a:solidFill>
                  <a:srgbClr val="231F20"/>
                </a:solidFill>
                <a:latin typeface="Arial Narrow"/>
                <a:cs typeface="Arial Narrow"/>
              </a:rPr>
              <a:t>Seite </a:t>
            </a:r>
            <a:r>
              <a:rPr sz="900" spc="-5" dirty="0">
                <a:solidFill>
                  <a:srgbClr val="231F20"/>
                </a:solidFill>
                <a:latin typeface="Arial Narrow"/>
                <a:cs typeface="Arial Narrow"/>
              </a:rPr>
              <a:t>an, leiten </a:t>
            </a:r>
            <a:r>
              <a:rPr sz="900" dirty="0">
                <a:solidFill>
                  <a:srgbClr val="231F20"/>
                </a:solidFill>
                <a:latin typeface="Arial Narrow"/>
                <a:cs typeface="Arial Narrow"/>
              </a:rPr>
              <a:t>Sie </a:t>
            </a:r>
            <a:r>
              <a:rPr sz="900" spc="-5" dirty="0">
                <a:solidFill>
                  <a:srgbClr val="231F20"/>
                </a:solidFill>
                <a:latin typeface="Arial Narrow"/>
                <a:cs typeface="Arial Narrow"/>
              </a:rPr>
              <a:t>das  </a:t>
            </a:r>
            <a:r>
              <a:rPr sz="900" dirty="0">
                <a:solidFill>
                  <a:srgbClr val="231F20"/>
                </a:solidFill>
                <a:latin typeface="Arial Narrow"/>
                <a:cs typeface="Arial Narrow"/>
              </a:rPr>
              <a:t>restliche Wasser </a:t>
            </a:r>
            <a:r>
              <a:rPr sz="900" spc="-5" dirty="0">
                <a:solidFill>
                  <a:srgbClr val="231F20"/>
                </a:solidFill>
                <a:latin typeface="Arial Narrow"/>
                <a:cs typeface="Arial Narrow"/>
              </a:rPr>
              <a:t>zum </a:t>
            </a:r>
            <a:r>
              <a:rPr sz="900" dirty="0">
                <a:solidFill>
                  <a:srgbClr val="231F20"/>
                </a:solidFill>
                <a:latin typeface="Arial Narrow"/>
                <a:cs typeface="Arial Narrow"/>
              </a:rPr>
              <a:t>Abfluss </a:t>
            </a:r>
            <a:r>
              <a:rPr sz="900" spc="-5" dirty="0">
                <a:solidFill>
                  <a:srgbClr val="231F20"/>
                </a:solidFill>
                <a:latin typeface="Arial Narrow"/>
                <a:cs typeface="Arial Narrow"/>
              </a:rPr>
              <a:t>und entleeren </a:t>
            </a:r>
            <a:r>
              <a:rPr sz="900" dirty="0">
                <a:solidFill>
                  <a:srgbClr val="231F20"/>
                </a:solidFill>
                <a:latin typeface="Arial Narrow"/>
                <a:cs typeface="Arial Narrow"/>
              </a:rPr>
              <a:t>Sie </a:t>
            </a:r>
            <a:r>
              <a:rPr sz="900" spc="-5" dirty="0">
                <a:solidFill>
                  <a:srgbClr val="231F20"/>
                </a:solidFill>
                <a:latin typeface="Arial Narrow"/>
                <a:cs typeface="Arial Narrow"/>
              </a:rPr>
              <a:t>den </a:t>
            </a:r>
            <a:r>
              <a:rPr sz="900" dirty="0">
                <a:solidFill>
                  <a:srgbClr val="231F20"/>
                </a:solidFill>
                <a:latin typeface="Arial Narrow"/>
                <a:cs typeface="Arial Narrow"/>
              </a:rPr>
              <a:t>Whirlpool</a:t>
            </a:r>
            <a:r>
              <a:rPr sz="900" spc="-10" dirty="0">
                <a:solidFill>
                  <a:srgbClr val="231F20"/>
                </a:solidFill>
                <a:latin typeface="Arial Narrow"/>
                <a:cs typeface="Arial Narrow"/>
              </a:rPr>
              <a:t> </a:t>
            </a:r>
            <a:r>
              <a:rPr sz="900" spc="-5" dirty="0">
                <a:solidFill>
                  <a:srgbClr val="231F20"/>
                </a:solidFill>
                <a:latin typeface="Arial Narrow"/>
                <a:cs typeface="Arial Narrow"/>
              </a:rPr>
              <a:t>vollständig</a:t>
            </a:r>
            <a:endParaRPr sz="900">
              <a:latin typeface="Arial Narrow"/>
              <a:cs typeface="Arial Narrow"/>
            </a:endParaRPr>
          </a:p>
          <a:p>
            <a:pPr marL="168910" indent="-156845">
              <a:lnSpc>
                <a:spcPct val="100000"/>
              </a:lnSpc>
              <a:spcBef>
                <a:spcPts val="15"/>
              </a:spcBef>
              <a:buAutoNum type="arabicPeriod"/>
              <a:tabLst>
                <a:tab pos="169545" algn="l"/>
              </a:tabLst>
            </a:pPr>
            <a:r>
              <a:rPr sz="900" dirty="0">
                <a:solidFill>
                  <a:srgbClr val="231F20"/>
                </a:solidFill>
                <a:latin typeface="Arial Narrow"/>
                <a:cs typeface="Arial Narrow"/>
              </a:rPr>
              <a:t>Drücken Sie </a:t>
            </a:r>
            <a:r>
              <a:rPr sz="900" spc="-5" dirty="0">
                <a:solidFill>
                  <a:srgbClr val="231F20"/>
                </a:solidFill>
                <a:latin typeface="Arial Narrow"/>
                <a:cs typeface="Arial Narrow"/>
              </a:rPr>
              <a:t>die </a:t>
            </a:r>
            <a:r>
              <a:rPr sz="900" dirty="0">
                <a:solidFill>
                  <a:srgbClr val="231F20"/>
                </a:solidFill>
                <a:latin typeface="Arial Narrow"/>
                <a:cs typeface="Arial Narrow"/>
              </a:rPr>
              <a:t>BUBBLE-Taste, </a:t>
            </a:r>
            <a:r>
              <a:rPr sz="900" spc="-5" dirty="0">
                <a:solidFill>
                  <a:srgbClr val="231F20"/>
                </a:solidFill>
                <a:latin typeface="Arial Narrow"/>
                <a:cs typeface="Arial Narrow"/>
              </a:rPr>
              <a:t>um den </a:t>
            </a:r>
            <a:r>
              <a:rPr sz="900" dirty="0">
                <a:solidFill>
                  <a:srgbClr val="231F20"/>
                </a:solidFill>
                <a:latin typeface="Arial Narrow"/>
                <a:cs typeface="Arial Narrow"/>
              </a:rPr>
              <a:t>Whirlpool </a:t>
            </a:r>
            <a:r>
              <a:rPr sz="900" spc="-5" dirty="0">
                <a:solidFill>
                  <a:srgbClr val="231F20"/>
                </a:solidFill>
                <a:latin typeface="Arial Narrow"/>
                <a:cs typeface="Arial Narrow"/>
              </a:rPr>
              <a:t>zu</a:t>
            </a:r>
            <a:r>
              <a:rPr sz="900" spc="-10" dirty="0">
                <a:solidFill>
                  <a:srgbClr val="231F20"/>
                </a:solidFill>
                <a:latin typeface="Arial Narrow"/>
                <a:cs typeface="Arial Narrow"/>
              </a:rPr>
              <a:t> </a:t>
            </a:r>
            <a:r>
              <a:rPr sz="900" dirty="0">
                <a:solidFill>
                  <a:srgbClr val="231F20"/>
                </a:solidFill>
                <a:latin typeface="Arial Narrow"/>
                <a:cs typeface="Arial Narrow"/>
              </a:rPr>
              <a:t>trocknen.</a:t>
            </a:r>
            <a:endParaRPr sz="900">
              <a:latin typeface="Arial Narrow"/>
              <a:cs typeface="Arial Narrow"/>
            </a:endParaRPr>
          </a:p>
          <a:p>
            <a:pPr marL="168910" indent="-156845">
              <a:lnSpc>
                <a:spcPct val="100000"/>
              </a:lnSpc>
              <a:spcBef>
                <a:spcPts val="20"/>
              </a:spcBef>
              <a:buAutoNum type="arabicPeriod"/>
              <a:tabLst>
                <a:tab pos="169545" algn="l"/>
              </a:tabLst>
            </a:pPr>
            <a:r>
              <a:rPr sz="900" dirty="0">
                <a:solidFill>
                  <a:srgbClr val="231F20"/>
                </a:solidFill>
                <a:latin typeface="Arial Narrow"/>
                <a:cs typeface="Arial Narrow"/>
              </a:rPr>
              <a:t>Demontieren Sie </a:t>
            </a:r>
            <a:r>
              <a:rPr sz="900" spc="-5" dirty="0">
                <a:solidFill>
                  <a:srgbClr val="231F20"/>
                </a:solidFill>
                <a:latin typeface="Arial Narrow"/>
                <a:cs typeface="Arial Narrow"/>
              </a:rPr>
              <a:t>den </a:t>
            </a:r>
            <a:r>
              <a:rPr sz="900" dirty="0">
                <a:solidFill>
                  <a:srgbClr val="231F20"/>
                </a:solidFill>
                <a:latin typeface="Arial Narrow"/>
                <a:cs typeface="Arial Narrow"/>
              </a:rPr>
              <a:t>Schaltkasten. Schütten Sie </a:t>
            </a:r>
            <a:r>
              <a:rPr sz="900" spc="-5" dirty="0">
                <a:solidFill>
                  <a:srgbClr val="231F20"/>
                </a:solidFill>
                <a:latin typeface="Arial Narrow"/>
                <a:cs typeface="Arial Narrow"/>
              </a:rPr>
              <a:t>jegliches </a:t>
            </a:r>
            <a:r>
              <a:rPr sz="900" dirty="0">
                <a:solidFill>
                  <a:srgbClr val="231F20"/>
                </a:solidFill>
                <a:latin typeface="Arial Narrow"/>
                <a:cs typeface="Arial Narrow"/>
              </a:rPr>
              <a:t>Wasser </a:t>
            </a:r>
            <a:r>
              <a:rPr sz="900" spc="-5" dirty="0">
                <a:solidFill>
                  <a:srgbClr val="231F20"/>
                </a:solidFill>
                <a:latin typeface="Arial Narrow"/>
                <a:cs typeface="Arial Narrow"/>
              </a:rPr>
              <a:t>aus dem Leitungssystem</a:t>
            </a:r>
            <a:r>
              <a:rPr sz="900" spc="-15" dirty="0">
                <a:solidFill>
                  <a:srgbClr val="231F20"/>
                </a:solidFill>
                <a:latin typeface="Arial Narrow"/>
                <a:cs typeface="Arial Narrow"/>
              </a:rPr>
              <a:t> </a:t>
            </a:r>
            <a:r>
              <a:rPr sz="900" dirty="0">
                <a:solidFill>
                  <a:srgbClr val="231F20"/>
                </a:solidFill>
                <a:latin typeface="Arial Narrow"/>
                <a:cs typeface="Arial Narrow"/>
              </a:rPr>
              <a:t>aus.</a:t>
            </a:r>
            <a:endParaRPr sz="900">
              <a:latin typeface="Arial Narrow"/>
              <a:cs typeface="Arial Narrow"/>
            </a:endParaRPr>
          </a:p>
          <a:p>
            <a:pPr marL="168910" marR="353060" indent="-156845">
              <a:lnSpc>
                <a:spcPct val="101800"/>
              </a:lnSpc>
              <a:spcBef>
                <a:spcPts val="5"/>
              </a:spcBef>
              <a:buAutoNum type="arabicPeriod"/>
              <a:tabLst>
                <a:tab pos="169545" algn="l"/>
              </a:tabLst>
            </a:pPr>
            <a:r>
              <a:rPr sz="900" dirty="0">
                <a:solidFill>
                  <a:srgbClr val="231F20"/>
                </a:solidFill>
                <a:latin typeface="Arial Narrow"/>
                <a:cs typeface="Arial Narrow"/>
              </a:rPr>
              <a:t>Verwenden Sie </a:t>
            </a:r>
            <a:r>
              <a:rPr sz="900" spc="-5" dirty="0">
                <a:solidFill>
                  <a:srgbClr val="231F20"/>
                </a:solidFill>
                <a:latin typeface="Arial Narrow"/>
                <a:cs typeface="Arial Narrow"/>
              </a:rPr>
              <a:t>ein sauberes </a:t>
            </a:r>
            <a:r>
              <a:rPr sz="900" dirty="0">
                <a:solidFill>
                  <a:srgbClr val="231F20"/>
                </a:solidFill>
                <a:latin typeface="Arial Narrow"/>
                <a:cs typeface="Arial Narrow"/>
              </a:rPr>
              <a:t>Handtuch, </a:t>
            </a:r>
            <a:r>
              <a:rPr sz="900" spc="-5" dirty="0">
                <a:solidFill>
                  <a:srgbClr val="231F20"/>
                </a:solidFill>
                <a:latin typeface="Arial Narrow"/>
                <a:cs typeface="Arial Narrow"/>
              </a:rPr>
              <a:t>um </a:t>
            </a:r>
            <a:r>
              <a:rPr sz="900" dirty="0">
                <a:solidFill>
                  <a:srgbClr val="231F20"/>
                </a:solidFill>
                <a:latin typeface="Arial Narrow"/>
                <a:cs typeface="Arial Narrow"/>
              </a:rPr>
              <a:t>restliches Wasser </a:t>
            </a:r>
            <a:r>
              <a:rPr sz="900" spc="-5" dirty="0">
                <a:solidFill>
                  <a:srgbClr val="231F20"/>
                </a:solidFill>
                <a:latin typeface="Arial Narrow"/>
                <a:cs typeface="Arial Narrow"/>
              </a:rPr>
              <a:t>und </a:t>
            </a:r>
            <a:r>
              <a:rPr sz="900" dirty="0">
                <a:solidFill>
                  <a:srgbClr val="231F20"/>
                </a:solidFill>
                <a:latin typeface="Arial Narrow"/>
                <a:cs typeface="Arial Narrow"/>
              </a:rPr>
              <a:t>Feuchtigkeit </a:t>
            </a:r>
            <a:r>
              <a:rPr sz="900" spc="-5" dirty="0">
                <a:solidFill>
                  <a:srgbClr val="231F20"/>
                </a:solidFill>
                <a:latin typeface="Arial Narrow"/>
                <a:cs typeface="Arial Narrow"/>
              </a:rPr>
              <a:t>auf der </a:t>
            </a:r>
            <a:r>
              <a:rPr sz="900" dirty="0">
                <a:solidFill>
                  <a:srgbClr val="231F20"/>
                </a:solidFill>
                <a:latin typeface="Arial Narrow"/>
                <a:cs typeface="Arial Narrow"/>
              </a:rPr>
              <a:t>Whirlpool-Wanne </a:t>
            </a:r>
            <a:r>
              <a:rPr sz="900" spc="-5" dirty="0">
                <a:solidFill>
                  <a:srgbClr val="231F20"/>
                </a:solidFill>
                <a:latin typeface="Arial Narrow"/>
                <a:cs typeface="Arial Narrow"/>
              </a:rPr>
              <a:t>und der </a:t>
            </a:r>
            <a:r>
              <a:rPr sz="900" dirty="0">
                <a:solidFill>
                  <a:srgbClr val="231F20"/>
                </a:solidFill>
                <a:latin typeface="Arial Narrow"/>
                <a:cs typeface="Arial Narrow"/>
              </a:rPr>
              <a:t>Steuereinheit </a:t>
            </a:r>
            <a:r>
              <a:rPr sz="900" spc="-5" dirty="0">
                <a:solidFill>
                  <a:srgbClr val="231F20"/>
                </a:solidFill>
                <a:latin typeface="Arial Narrow"/>
                <a:cs typeface="Arial Narrow"/>
              </a:rPr>
              <a:t>des </a:t>
            </a:r>
            <a:r>
              <a:rPr sz="900" dirty="0">
                <a:solidFill>
                  <a:srgbClr val="231F20"/>
                </a:solidFill>
                <a:latin typeface="Arial Narrow"/>
                <a:cs typeface="Arial Narrow"/>
              </a:rPr>
              <a:t>Whirlpools  </a:t>
            </a:r>
            <a:r>
              <a:rPr sz="900" spc="-5" dirty="0">
                <a:solidFill>
                  <a:srgbClr val="231F20"/>
                </a:solidFill>
                <a:latin typeface="Arial Narrow"/>
                <a:cs typeface="Arial Narrow"/>
              </a:rPr>
              <a:t>abzuwischen. </a:t>
            </a:r>
            <a:r>
              <a:rPr sz="900" dirty="0">
                <a:solidFill>
                  <a:srgbClr val="231F20"/>
                </a:solidFill>
                <a:latin typeface="Arial Narrow"/>
                <a:cs typeface="Arial Narrow"/>
              </a:rPr>
              <a:t>Stellen Sie </a:t>
            </a:r>
            <a:r>
              <a:rPr sz="900" spc="-5" dirty="0">
                <a:solidFill>
                  <a:srgbClr val="231F20"/>
                </a:solidFill>
                <a:latin typeface="Arial Narrow"/>
                <a:cs typeface="Arial Narrow"/>
              </a:rPr>
              <a:t>sicher, dass die </a:t>
            </a:r>
            <a:r>
              <a:rPr sz="900" dirty="0">
                <a:solidFill>
                  <a:srgbClr val="231F20"/>
                </a:solidFill>
                <a:latin typeface="Arial Narrow"/>
                <a:cs typeface="Arial Narrow"/>
              </a:rPr>
              <a:t>Whirlpool-Wanne </a:t>
            </a:r>
            <a:r>
              <a:rPr sz="900" spc="-5" dirty="0">
                <a:solidFill>
                  <a:srgbClr val="231F20"/>
                </a:solidFill>
                <a:latin typeface="Arial Narrow"/>
                <a:cs typeface="Arial Narrow"/>
              </a:rPr>
              <a:t>und die </a:t>
            </a:r>
            <a:r>
              <a:rPr sz="900" dirty="0">
                <a:solidFill>
                  <a:srgbClr val="231F20"/>
                </a:solidFill>
                <a:latin typeface="Arial Narrow"/>
                <a:cs typeface="Arial Narrow"/>
              </a:rPr>
              <a:t>Steuereinheit </a:t>
            </a:r>
            <a:r>
              <a:rPr sz="900" spc="-5" dirty="0">
                <a:solidFill>
                  <a:srgbClr val="231F20"/>
                </a:solidFill>
                <a:latin typeface="Arial Narrow"/>
                <a:cs typeface="Arial Narrow"/>
              </a:rPr>
              <a:t>des </a:t>
            </a:r>
            <a:r>
              <a:rPr sz="900" dirty="0">
                <a:solidFill>
                  <a:srgbClr val="231F20"/>
                </a:solidFill>
                <a:latin typeface="Arial Narrow"/>
                <a:cs typeface="Arial Narrow"/>
              </a:rPr>
              <a:t>Whirlpools </a:t>
            </a:r>
            <a:r>
              <a:rPr sz="900" spc="-5" dirty="0">
                <a:solidFill>
                  <a:srgbClr val="231F20"/>
                </a:solidFill>
                <a:latin typeface="Arial Narrow"/>
                <a:cs typeface="Arial Narrow"/>
              </a:rPr>
              <a:t>gründlich getrocknet</a:t>
            </a:r>
            <a:r>
              <a:rPr sz="900" spc="-25" dirty="0">
                <a:solidFill>
                  <a:srgbClr val="231F20"/>
                </a:solidFill>
                <a:latin typeface="Arial Narrow"/>
                <a:cs typeface="Arial Narrow"/>
              </a:rPr>
              <a:t> </a:t>
            </a:r>
            <a:r>
              <a:rPr sz="900" dirty="0">
                <a:solidFill>
                  <a:srgbClr val="231F20"/>
                </a:solidFill>
                <a:latin typeface="Arial Narrow"/>
                <a:cs typeface="Arial Narrow"/>
              </a:rPr>
              <a:t>werden.</a:t>
            </a:r>
            <a:endParaRPr sz="900">
              <a:latin typeface="Arial Narrow"/>
              <a:cs typeface="Arial Narrow"/>
            </a:endParaRPr>
          </a:p>
        </p:txBody>
      </p:sp>
      <p:sp>
        <p:nvSpPr>
          <p:cNvPr id="234" name="object 234"/>
          <p:cNvSpPr txBox="1"/>
          <p:nvPr/>
        </p:nvSpPr>
        <p:spPr>
          <a:xfrm>
            <a:off x="527441" y="7007657"/>
            <a:ext cx="6460490" cy="922019"/>
          </a:xfrm>
          <a:prstGeom prst="rect">
            <a:avLst/>
          </a:prstGeom>
        </p:spPr>
        <p:txBody>
          <a:bodyPr vert="horz" wrap="square" lIns="0" tIns="22860" rIns="0" bIns="0" rtlCol="0">
            <a:spAutoFit/>
          </a:bodyPr>
          <a:lstStyle/>
          <a:p>
            <a:pPr marL="12700">
              <a:lnSpc>
                <a:spcPct val="100000"/>
              </a:lnSpc>
              <a:spcBef>
                <a:spcPts val="180"/>
              </a:spcBef>
            </a:pPr>
            <a:r>
              <a:rPr sz="1200" b="1" dirty="0">
                <a:solidFill>
                  <a:srgbClr val="231F20"/>
                </a:solidFill>
                <a:latin typeface="Arial Narrow"/>
                <a:cs typeface="Arial Narrow"/>
              </a:rPr>
              <a:t>Reinigung der</a:t>
            </a:r>
            <a:r>
              <a:rPr sz="1200" b="1" spc="-5" dirty="0">
                <a:solidFill>
                  <a:srgbClr val="231F20"/>
                </a:solidFill>
                <a:latin typeface="Arial Narrow"/>
                <a:cs typeface="Arial Narrow"/>
              </a:rPr>
              <a:t> </a:t>
            </a:r>
            <a:r>
              <a:rPr sz="1200" b="1" dirty="0">
                <a:solidFill>
                  <a:srgbClr val="231F20"/>
                </a:solidFill>
                <a:latin typeface="Arial Narrow"/>
                <a:cs typeface="Arial Narrow"/>
              </a:rPr>
              <a:t>Whirlpool-Wanne</a:t>
            </a:r>
            <a:endParaRPr sz="1200">
              <a:latin typeface="Arial Narrow"/>
              <a:cs typeface="Arial Narrow"/>
            </a:endParaRPr>
          </a:p>
          <a:p>
            <a:pPr marL="12700" marR="5080">
              <a:lnSpc>
                <a:spcPct val="101800"/>
              </a:lnSpc>
              <a:spcBef>
                <a:spcPts val="40"/>
              </a:spcBef>
            </a:pPr>
            <a:r>
              <a:rPr sz="900" dirty="0">
                <a:solidFill>
                  <a:srgbClr val="231F20"/>
                </a:solidFill>
                <a:latin typeface="Arial Narrow"/>
                <a:cs typeface="Arial Narrow"/>
              </a:rPr>
              <a:t>Bei </a:t>
            </a:r>
            <a:r>
              <a:rPr sz="900" spc="-5" dirty="0">
                <a:solidFill>
                  <a:srgbClr val="231F20"/>
                </a:solidFill>
                <a:latin typeface="Arial Narrow"/>
                <a:cs typeface="Arial Narrow"/>
              </a:rPr>
              <a:t>sichtbarem </a:t>
            </a:r>
            <a:r>
              <a:rPr sz="900" dirty="0">
                <a:solidFill>
                  <a:srgbClr val="231F20"/>
                </a:solidFill>
                <a:latin typeface="Arial Narrow"/>
                <a:cs typeface="Arial Narrow"/>
              </a:rPr>
              <a:t>Schmutz </a:t>
            </a:r>
            <a:r>
              <a:rPr sz="900" spc="-5" dirty="0">
                <a:solidFill>
                  <a:srgbClr val="231F20"/>
                </a:solidFill>
                <a:latin typeface="Arial Narrow"/>
                <a:cs typeface="Arial Narrow"/>
              </a:rPr>
              <a:t>im </a:t>
            </a:r>
            <a:r>
              <a:rPr sz="900" dirty="0">
                <a:solidFill>
                  <a:srgbClr val="231F20"/>
                </a:solidFill>
                <a:latin typeface="Arial Narrow"/>
                <a:cs typeface="Arial Narrow"/>
              </a:rPr>
              <a:t>Wasser </a:t>
            </a:r>
            <a:r>
              <a:rPr sz="900" spc="-5" dirty="0">
                <a:solidFill>
                  <a:srgbClr val="231F20"/>
                </a:solidFill>
                <a:latin typeface="Arial Narrow"/>
                <a:cs typeface="Arial Narrow"/>
              </a:rPr>
              <a:t>oder bei </a:t>
            </a:r>
            <a:r>
              <a:rPr sz="900" dirty="0">
                <a:solidFill>
                  <a:srgbClr val="231F20"/>
                </a:solidFill>
                <a:latin typeface="Arial Narrow"/>
                <a:cs typeface="Arial Narrow"/>
              </a:rPr>
              <a:t>trübem Wasser, </a:t>
            </a:r>
            <a:r>
              <a:rPr sz="900" spc="-5" dirty="0">
                <a:solidFill>
                  <a:srgbClr val="231F20"/>
                </a:solidFill>
                <a:latin typeface="Arial Narrow"/>
                <a:cs typeface="Arial Narrow"/>
              </a:rPr>
              <a:t>das durch geeignete </a:t>
            </a:r>
            <a:r>
              <a:rPr sz="900" dirty="0">
                <a:solidFill>
                  <a:srgbClr val="231F20"/>
                </a:solidFill>
                <a:latin typeface="Arial Narrow"/>
                <a:cs typeface="Arial Narrow"/>
              </a:rPr>
              <a:t>Chemikalien für </a:t>
            </a:r>
            <a:r>
              <a:rPr sz="900" spc="-5" dirty="0">
                <a:solidFill>
                  <a:srgbClr val="231F20"/>
                </a:solidFill>
                <a:latin typeface="Arial Narrow"/>
                <a:cs typeface="Arial Narrow"/>
              </a:rPr>
              <a:t>das </a:t>
            </a:r>
            <a:r>
              <a:rPr sz="900" dirty="0">
                <a:solidFill>
                  <a:srgbClr val="231F20"/>
                </a:solidFill>
                <a:latin typeface="Arial Narrow"/>
                <a:cs typeface="Arial Narrow"/>
              </a:rPr>
              <a:t>Wasser </a:t>
            </a:r>
            <a:r>
              <a:rPr sz="900" spc="-5" dirty="0">
                <a:solidFill>
                  <a:srgbClr val="231F20"/>
                </a:solidFill>
                <a:latin typeface="Arial Narrow"/>
                <a:cs typeface="Arial Narrow"/>
              </a:rPr>
              <a:t>nicht aufgeklärt </a:t>
            </a:r>
            <a:r>
              <a:rPr sz="900" dirty="0">
                <a:solidFill>
                  <a:srgbClr val="231F20"/>
                </a:solidFill>
                <a:latin typeface="Arial Narrow"/>
                <a:cs typeface="Arial Narrow"/>
              </a:rPr>
              <a:t>werden </a:t>
            </a:r>
            <a:r>
              <a:rPr sz="900" spc="-5" dirty="0">
                <a:solidFill>
                  <a:srgbClr val="231F20"/>
                </a:solidFill>
                <a:latin typeface="Arial Narrow"/>
                <a:cs typeface="Arial Narrow"/>
              </a:rPr>
              <a:t>kann, </a:t>
            </a:r>
            <a:r>
              <a:rPr sz="900" dirty="0">
                <a:solidFill>
                  <a:srgbClr val="231F20"/>
                </a:solidFill>
                <a:latin typeface="Arial Narrow"/>
                <a:cs typeface="Arial Narrow"/>
              </a:rPr>
              <a:t>wechseln Sie  </a:t>
            </a:r>
            <a:r>
              <a:rPr sz="900" spc="-5" dirty="0">
                <a:solidFill>
                  <a:srgbClr val="231F20"/>
                </a:solidFill>
                <a:latin typeface="Arial Narrow"/>
                <a:cs typeface="Arial Narrow"/>
              </a:rPr>
              <a:t>das </a:t>
            </a:r>
            <a:r>
              <a:rPr sz="900" dirty="0">
                <a:solidFill>
                  <a:srgbClr val="231F20"/>
                </a:solidFill>
                <a:latin typeface="Arial Narrow"/>
                <a:cs typeface="Arial Narrow"/>
              </a:rPr>
              <a:t>Wasser </a:t>
            </a:r>
            <a:r>
              <a:rPr sz="900" spc="-5" dirty="0">
                <a:solidFill>
                  <a:srgbClr val="231F20"/>
                </a:solidFill>
                <a:latin typeface="Arial Narrow"/>
                <a:cs typeface="Arial Narrow"/>
              </a:rPr>
              <a:t>und </a:t>
            </a:r>
            <a:r>
              <a:rPr sz="900" dirty="0">
                <a:solidFill>
                  <a:srgbClr val="231F20"/>
                </a:solidFill>
                <a:latin typeface="Arial Narrow"/>
                <a:cs typeface="Arial Narrow"/>
              </a:rPr>
              <a:t>reinigen Sie </a:t>
            </a:r>
            <a:r>
              <a:rPr sz="900" spc="-5" dirty="0">
                <a:solidFill>
                  <a:srgbClr val="231F20"/>
                </a:solidFill>
                <a:latin typeface="Arial Narrow"/>
                <a:cs typeface="Arial Narrow"/>
              </a:rPr>
              <a:t>den </a:t>
            </a:r>
            <a:r>
              <a:rPr sz="900" dirty="0">
                <a:solidFill>
                  <a:srgbClr val="231F20"/>
                </a:solidFill>
                <a:latin typeface="Arial Narrow"/>
                <a:cs typeface="Arial Narrow"/>
              </a:rPr>
              <a:t>Whirlpool. Sehen Sie </a:t>
            </a:r>
            <a:r>
              <a:rPr sz="900" spc="-5" dirty="0">
                <a:solidFill>
                  <a:srgbClr val="231F20"/>
                </a:solidFill>
                <a:latin typeface="Arial Narrow"/>
                <a:cs typeface="Arial Narrow"/>
              </a:rPr>
              <a:t>sich den </a:t>
            </a:r>
            <a:r>
              <a:rPr sz="900" dirty="0">
                <a:solidFill>
                  <a:srgbClr val="231F20"/>
                </a:solidFill>
                <a:latin typeface="Arial Narrow"/>
                <a:cs typeface="Arial Narrow"/>
              </a:rPr>
              <a:t>Abschnitt „Entleerung </a:t>
            </a:r>
            <a:r>
              <a:rPr sz="900" spc="-5" dirty="0">
                <a:solidFill>
                  <a:srgbClr val="231F20"/>
                </a:solidFill>
                <a:latin typeface="Arial Narrow"/>
                <a:cs typeface="Arial Narrow"/>
              </a:rPr>
              <a:t>der </a:t>
            </a:r>
            <a:r>
              <a:rPr sz="900" dirty="0">
                <a:solidFill>
                  <a:srgbClr val="231F20"/>
                </a:solidFill>
                <a:latin typeface="Arial Narrow"/>
                <a:cs typeface="Arial Narrow"/>
              </a:rPr>
              <a:t>Whirlpool-Wanne“ </a:t>
            </a:r>
            <a:r>
              <a:rPr sz="900" spc="-5" dirty="0">
                <a:solidFill>
                  <a:srgbClr val="231F20"/>
                </a:solidFill>
                <a:latin typeface="Arial Narrow"/>
                <a:cs typeface="Arial Narrow"/>
              </a:rPr>
              <a:t>über die </a:t>
            </a:r>
            <a:r>
              <a:rPr sz="900" dirty="0">
                <a:solidFill>
                  <a:srgbClr val="231F20"/>
                </a:solidFill>
                <a:latin typeface="Arial Narrow"/>
                <a:cs typeface="Arial Narrow"/>
              </a:rPr>
              <a:t>Entleerung </a:t>
            </a:r>
            <a:r>
              <a:rPr sz="900" spc="-5" dirty="0">
                <a:solidFill>
                  <a:srgbClr val="231F20"/>
                </a:solidFill>
                <a:latin typeface="Arial Narrow"/>
                <a:cs typeface="Arial Narrow"/>
              </a:rPr>
              <a:t>des </a:t>
            </a:r>
            <a:r>
              <a:rPr sz="900" dirty="0">
                <a:solidFill>
                  <a:srgbClr val="231F20"/>
                </a:solidFill>
                <a:latin typeface="Arial Narrow"/>
                <a:cs typeface="Arial Narrow"/>
              </a:rPr>
              <a:t>Whirlpools</a:t>
            </a:r>
            <a:r>
              <a:rPr sz="900" spc="-35" dirty="0">
                <a:solidFill>
                  <a:srgbClr val="231F20"/>
                </a:solidFill>
                <a:latin typeface="Arial Narrow"/>
                <a:cs typeface="Arial Narrow"/>
              </a:rPr>
              <a:t> </a:t>
            </a:r>
            <a:r>
              <a:rPr sz="900" spc="-5" dirty="0">
                <a:solidFill>
                  <a:srgbClr val="231F20"/>
                </a:solidFill>
                <a:latin typeface="Arial Narrow"/>
                <a:cs typeface="Arial Narrow"/>
              </a:rPr>
              <a:t>an.</a:t>
            </a:r>
            <a:endParaRPr sz="900">
              <a:latin typeface="Arial Narrow"/>
              <a:cs typeface="Arial Narrow"/>
            </a:endParaRPr>
          </a:p>
          <a:p>
            <a:pPr marL="12700" marR="29845">
              <a:lnSpc>
                <a:spcPct val="101800"/>
              </a:lnSpc>
            </a:pPr>
            <a:r>
              <a:rPr sz="900" dirty="0">
                <a:solidFill>
                  <a:srgbClr val="231F20"/>
                </a:solidFill>
                <a:latin typeface="Arial Narrow"/>
                <a:cs typeface="Arial Narrow"/>
              </a:rPr>
              <a:t>Reinigen </a:t>
            </a:r>
            <a:r>
              <a:rPr sz="900" spc="-5" dirty="0">
                <a:solidFill>
                  <a:srgbClr val="231F20"/>
                </a:solidFill>
                <a:latin typeface="Arial Narrow"/>
                <a:cs typeface="Arial Narrow"/>
              </a:rPr>
              <a:t>und/oder ersetzen </a:t>
            </a:r>
            <a:r>
              <a:rPr sz="900" dirty="0">
                <a:solidFill>
                  <a:srgbClr val="231F20"/>
                </a:solidFill>
                <a:latin typeface="Arial Narrow"/>
                <a:cs typeface="Arial Narrow"/>
              </a:rPr>
              <a:t>Sie </a:t>
            </a:r>
            <a:r>
              <a:rPr sz="900" spc="-5" dirty="0">
                <a:solidFill>
                  <a:srgbClr val="231F20"/>
                </a:solidFill>
                <a:latin typeface="Arial Narrow"/>
                <a:cs typeface="Arial Narrow"/>
              </a:rPr>
              <a:t>die leere </a:t>
            </a:r>
            <a:r>
              <a:rPr sz="900" dirty="0">
                <a:solidFill>
                  <a:srgbClr val="231F20"/>
                </a:solidFill>
                <a:latin typeface="Arial Narrow"/>
                <a:cs typeface="Arial Narrow"/>
              </a:rPr>
              <a:t>Filterkartusche. Verwenden Sie </a:t>
            </a:r>
            <a:r>
              <a:rPr sz="900" spc="-5" dirty="0">
                <a:solidFill>
                  <a:srgbClr val="231F20"/>
                </a:solidFill>
                <a:latin typeface="Arial Narrow"/>
                <a:cs typeface="Arial Narrow"/>
              </a:rPr>
              <a:t>einen </a:t>
            </a:r>
            <a:r>
              <a:rPr sz="900" dirty="0">
                <a:solidFill>
                  <a:srgbClr val="231F20"/>
                </a:solidFill>
                <a:latin typeface="Arial Narrow"/>
                <a:cs typeface="Arial Narrow"/>
              </a:rPr>
              <a:t>Schwamm </a:t>
            </a:r>
            <a:r>
              <a:rPr sz="900" spc="-5" dirty="0">
                <a:solidFill>
                  <a:srgbClr val="231F20"/>
                </a:solidFill>
                <a:latin typeface="Arial Narrow"/>
                <a:cs typeface="Arial Narrow"/>
              </a:rPr>
              <a:t>und eine milde </a:t>
            </a:r>
            <a:r>
              <a:rPr sz="900" dirty="0">
                <a:solidFill>
                  <a:srgbClr val="231F20"/>
                </a:solidFill>
                <a:latin typeface="Arial Narrow"/>
                <a:cs typeface="Arial Narrow"/>
              </a:rPr>
              <a:t>Seifenlösung, </a:t>
            </a:r>
            <a:r>
              <a:rPr sz="900" spc="-5" dirty="0">
                <a:solidFill>
                  <a:srgbClr val="231F20"/>
                </a:solidFill>
                <a:latin typeface="Arial Narrow"/>
                <a:cs typeface="Arial Narrow"/>
              </a:rPr>
              <a:t>um </a:t>
            </a:r>
            <a:r>
              <a:rPr sz="900" dirty="0">
                <a:solidFill>
                  <a:srgbClr val="231F20"/>
                </a:solidFill>
                <a:latin typeface="Arial Narrow"/>
                <a:cs typeface="Arial Narrow"/>
              </a:rPr>
              <a:t>Schmutz </a:t>
            </a:r>
            <a:r>
              <a:rPr sz="900" spc="-5" dirty="0">
                <a:solidFill>
                  <a:srgbClr val="231F20"/>
                </a:solidFill>
                <a:latin typeface="Arial Narrow"/>
                <a:cs typeface="Arial Narrow"/>
              </a:rPr>
              <a:t>oder </a:t>
            </a:r>
            <a:r>
              <a:rPr sz="900" dirty="0">
                <a:solidFill>
                  <a:srgbClr val="231F20"/>
                </a:solidFill>
                <a:latin typeface="Arial Narrow"/>
                <a:cs typeface="Arial Narrow"/>
              </a:rPr>
              <a:t>Flecken </a:t>
            </a:r>
            <a:r>
              <a:rPr sz="900" spc="-5" dirty="0">
                <a:solidFill>
                  <a:srgbClr val="231F20"/>
                </a:solidFill>
                <a:latin typeface="Arial Narrow"/>
                <a:cs typeface="Arial Narrow"/>
              </a:rPr>
              <a:t>auf der  </a:t>
            </a:r>
            <a:r>
              <a:rPr sz="900" dirty="0">
                <a:solidFill>
                  <a:srgbClr val="231F20"/>
                </a:solidFill>
                <a:latin typeface="Arial Narrow"/>
                <a:cs typeface="Arial Narrow"/>
              </a:rPr>
              <a:t>Innenseite </a:t>
            </a:r>
            <a:r>
              <a:rPr sz="900" spc="-5" dirty="0">
                <a:solidFill>
                  <a:srgbClr val="231F20"/>
                </a:solidFill>
                <a:latin typeface="Arial Narrow"/>
                <a:cs typeface="Arial Narrow"/>
              </a:rPr>
              <a:t>der </a:t>
            </a:r>
            <a:r>
              <a:rPr sz="900" dirty="0">
                <a:solidFill>
                  <a:srgbClr val="231F20"/>
                </a:solidFill>
                <a:latin typeface="Arial Narrow"/>
                <a:cs typeface="Arial Narrow"/>
              </a:rPr>
              <a:t>Whirlpool-Wand </a:t>
            </a:r>
            <a:r>
              <a:rPr sz="900" spc="-5" dirty="0">
                <a:solidFill>
                  <a:srgbClr val="231F20"/>
                </a:solidFill>
                <a:latin typeface="Arial Narrow"/>
                <a:cs typeface="Arial Narrow"/>
              </a:rPr>
              <a:t>abzuwischen. </a:t>
            </a:r>
            <a:r>
              <a:rPr sz="900" dirty="0">
                <a:solidFill>
                  <a:srgbClr val="231F20"/>
                </a:solidFill>
                <a:latin typeface="Arial Narrow"/>
                <a:cs typeface="Arial Narrow"/>
              </a:rPr>
              <a:t>Spülen Sie </a:t>
            </a:r>
            <a:r>
              <a:rPr sz="900" spc="-5" dirty="0">
                <a:solidFill>
                  <a:srgbClr val="231F20"/>
                </a:solidFill>
                <a:latin typeface="Arial Narrow"/>
                <a:cs typeface="Arial Narrow"/>
              </a:rPr>
              <a:t>sie vor dem </a:t>
            </a:r>
            <a:r>
              <a:rPr sz="900" dirty="0">
                <a:solidFill>
                  <a:srgbClr val="231F20"/>
                </a:solidFill>
                <a:latin typeface="Arial Narrow"/>
                <a:cs typeface="Arial Narrow"/>
              </a:rPr>
              <a:t>Nachfüllen </a:t>
            </a:r>
            <a:r>
              <a:rPr sz="900" spc="-5" dirty="0">
                <a:solidFill>
                  <a:srgbClr val="231F20"/>
                </a:solidFill>
                <a:latin typeface="Arial Narrow"/>
                <a:cs typeface="Arial Narrow"/>
              </a:rPr>
              <a:t>gründlich mit sauberem </a:t>
            </a:r>
            <a:r>
              <a:rPr sz="900" dirty="0">
                <a:solidFill>
                  <a:srgbClr val="231F20"/>
                </a:solidFill>
                <a:latin typeface="Arial Narrow"/>
                <a:cs typeface="Arial Narrow"/>
              </a:rPr>
              <a:t>Wasser</a:t>
            </a:r>
            <a:r>
              <a:rPr sz="900" spc="-20" dirty="0">
                <a:solidFill>
                  <a:srgbClr val="231F20"/>
                </a:solidFill>
                <a:latin typeface="Arial Narrow"/>
                <a:cs typeface="Arial Narrow"/>
              </a:rPr>
              <a:t> </a:t>
            </a:r>
            <a:r>
              <a:rPr sz="900" dirty="0">
                <a:solidFill>
                  <a:srgbClr val="231F20"/>
                </a:solidFill>
                <a:latin typeface="Arial Narrow"/>
                <a:cs typeface="Arial Narrow"/>
              </a:rPr>
              <a:t>ab.</a:t>
            </a:r>
            <a:endParaRPr sz="900">
              <a:latin typeface="Arial Narrow"/>
              <a:cs typeface="Arial Narrow"/>
            </a:endParaRPr>
          </a:p>
          <a:p>
            <a:pPr marL="12700">
              <a:lnSpc>
                <a:spcPct val="100000"/>
              </a:lnSpc>
              <a:spcBef>
                <a:spcPts val="20"/>
              </a:spcBef>
            </a:pPr>
            <a:r>
              <a:rPr sz="900" b="1" dirty="0">
                <a:solidFill>
                  <a:srgbClr val="231F20"/>
                </a:solidFill>
                <a:latin typeface="Arial Narrow"/>
                <a:cs typeface="Arial Narrow"/>
              </a:rPr>
              <a:t>WICHTIG: </a:t>
            </a:r>
            <a:r>
              <a:rPr sz="900" dirty="0">
                <a:solidFill>
                  <a:srgbClr val="231F20"/>
                </a:solidFill>
                <a:latin typeface="Arial Narrow"/>
                <a:cs typeface="Arial Narrow"/>
              </a:rPr>
              <a:t>Verwenden Sie </a:t>
            </a:r>
            <a:r>
              <a:rPr sz="900" spc="-5" dirty="0">
                <a:solidFill>
                  <a:srgbClr val="231F20"/>
                </a:solidFill>
                <a:latin typeface="Arial Narrow"/>
                <a:cs typeface="Arial Narrow"/>
              </a:rPr>
              <a:t>keine </a:t>
            </a:r>
            <a:r>
              <a:rPr sz="900" dirty="0">
                <a:solidFill>
                  <a:srgbClr val="231F20"/>
                </a:solidFill>
                <a:latin typeface="Arial Narrow"/>
                <a:cs typeface="Arial Narrow"/>
              </a:rPr>
              <a:t>Stahlwolle, </a:t>
            </a:r>
            <a:r>
              <a:rPr sz="900" spc="-5" dirty="0">
                <a:solidFill>
                  <a:srgbClr val="231F20"/>
                </a:solidFill>
                <a:latin typeface="Arial Narrow"/>
                <a:cs typeface="Arial Narrow"/>
              </a:rPr>
              <a:t>harte </a:t>
            </a:r>
            <a:r>
              <a:rPr sz="900" dirty="0">
                <a:solidFill>
                  <a:srgbClr val="231F20"/>
                </a:solidFill>
                <a:latin typeface="Arial Narrow"/>
                <a:cs typeface="Arial Narrow"/>
              </a:rPr>
              <a:t>Bürsten </a:t>
            </a:r>
            <a:r>
              <a:rPr sz="900" spc="-5" dirty="0">
                <a:solidFill>
                  <a:srgbClr val="231F20"/>
                </a:solidFill>
                <a:latin typeface="Arial Narrow"/>
                <a:cs typeface="Arial Narrow"/>
              </a:rPr>
              <a:t>oder scheuernde</a:t>
            </a:r>
            <a:r>
              <a:rPr sz="900" spc="-15" dirty="0">
                <a:solidFill>
                  <a:srgbClr val="231F20"/>
                </a:solidFill>
                <a:latin typeface="Arial Narrow"/>
                <a:cs typeface="Arial Narrow"/>
              </a:rPr>
              <a:t> </a:t>
            </a:r>
            <a:r>
              <a:rPr sz="900" dirty="0">
                <a:solidFill>
                  <a:srgbClr val="231F20"/>
                </a:solidFill>
                <a:latin typeface="Arial Narrow"/>
                <a:cs typeface="Arial Narrow"/>
              </a:rPr>
              <a:t>Reinigungsmittel.</a:t>
            </a:r>
            <a:endParaRPr sz="900">
              <a:latin typeface="Arial Narrow"/>
              <a:cs typeface="Arial Narrow"/>
            </a:endParaRPr>
          </a:p>
        </p:txBody>
      </p:sp>
      <p:sp>
        <p:nvSpPr>
          <p:cNvPr id="235" name="object 235"/>
          <p:cNvSpPr txBox="1"/>
          <p:nvPr/>
        </p:nvSpPr>
        <p:spPr>
          <a:xfrm>
            <a:off x="2238319" y="8132580"/>
            <a:ext cx="4650740" cy="1492250"/>
          </a:xfrm>
          <a:prstGeom prst="rect">
            <a:avLst/>
          </a:prstGeom>
        </p:spPr>
        <p:txBody>
          <a:bodyPr vert="horz" wrap="square" lIns="0" tIns="22860" rIns="0" bIns="0" rtlCol="0">
            <a:spAutoFit/>
          </a:bodyPr>
          <a:lstStyle/>
          <a:p>
            <a:pPr>
              <a:lnSpc>
                <a:spcPct val="100000"/>
              </a:lnSpc>
              <a:spcBef>
                <a:spcPts val="180"/>
              </a:spcBef>
            </a:pPr>
            <a:r>
              <a:rPr sz="1200" b="1" dirty="0">
                <a:solidFill>
                  <a:srgbClr val="231F20"/>
                </a:solidFill>
                <a:latin typeface="Arial Narrow"/>
                <a:cs typeface="Arial Narrow"/>
              </a:rPr>
              <a:t>Anweisungen </a:t>
            </a:r>
            <a:r>
              <a:rPr sz="1200" b="1" spc="-5" dirty="0">
                <a:solidFill>
                  <a:srgbClr val="231F20"/>
                </a:solidFill>
                <a:latin typeface="Arial Narrow"/>
                <a:cs typeface="Arial Narrow"/>
              </a:rPr>
              <a:t>zum</a:t>
            </a:r>
            <a:r>
              <a:rPr sz="1200" b="1" spc="-10" dirty="0">
                <a:solidFill>
                  <a:srgbClr val="231F20"/>
                </a:solidFill>
                <a:latin typeface="Arial Narrow"/>
                <a:cs typeface="Arial Narrow"/>
              </a:rPr>
              <a:t> </a:t>
            </a:r>
            <a:r>
              <a:rPr sz="1200" b="1" dirty="0">
                <a:solidFill>
                  <a:srgbClr val="231F20"/>
                </a:solidFill>
                <a:latin typeface="Arial Narrow"/>
                <a:cs typeface="Arial Narrow"/>
              </a:rPr>
              <a:t>Luftablassen</a:t>
            </a:r>
            <a:endParaRPr sz="1200">
              <a:latin typeface="Arial Narrow"/>
              <a:cs typeface="Arial Narrow"/>
            </a:endParaRPr>
          </a:p>
          <a:p>
            <a:pPr>
              <a:lnSpc>
                <a:spcPct val="100000"/>
              </a:lnSpc>
              <a:spcBef>
                <a:spcPts val="60"/>
              </a:spcBef>
            </a:pPr>
            <a:r>
              <a:rPr sz="900" b="1" dirty="0">
                <a:solidFill>
                  <a:srgbClr val="231F20"/>
                </a:solidFill>
                <a:latin typeface="Arial Narrow"/>
                <a:cs typeface="Arial Narrow"/>
              </a:rPr>
              <a:t>Luftentleerung des Whirlpools</a:t>
            </a:r>
            <a:r>
              <a:rPr sz="900" b="1" spc="-5" dirty="0">
                <a:solidFill>
                  <a:srgbClr val="231F20"/>
                </a:solidFill>
                <a:latin typeface="Arial Narrow"/>
                <a:cs typeface="Arial Narrow"/>
              </a:rPr>
              <a:t> </a:t>
            </a:r>
            <a:r>
              <a:rPr sz="900" b="1" dirty="0">
                <a:solidFill>
                  <a:srgbClr val="231F20"/>
                </a:solidFill>
                <a:latin typeface="Arial Narrow"/>
                <a:cs typeface="Arial Narrow"/>
              </a:rPr>
              <a:t>(MONO)</a:t>
            </a:r>
            <a:endParaRPr sz="900">
              <a:latin typeface="Arial Narrow"/>
              <a:cs typeface="Arial Narrow"/>
            </a:endParaRPr>
          </a:p>
          <a:p>
            <a:pPr marL="156210" marR="43180" indent="-156845">
              <a:lnSpc>
                <a:spcPts val="1000"/>
              </a:lnSpc>
              <a:spcBef>
                <a:spcPts val="219"/>
              </a:spcBef>
              <a:buAutoNum type="arabicPeriod"/>
              <a:tabLst>
                <a:tab pos="156845" algn="l"/>
              </a:tabLst>
            </a:pPr>
            <a:r>
              <a:rPr sz="900" spc="-20" dirty="0">
                <a:solidFill>
                  <a:srgbClr val="231F20"/>
                </a:solidFill>
                <a:latin typeface="Arial Narrow"/>
                <a:cs typeface="Arial Narrow"/>
              </a:rPr>
              <a:t>Öffnen </a:t>
            </a:r>
            <a:r>
              <a:rPr sz="900" spc="-15" dirty="0">
                <a:solidFill>
                  <a:srgbClr val="231F20"/>
                </a:solidFill>
                <a:latin typeface="Arial Narrow"/>
                <a:cs typeface="Arial Narrow"/>
              </a:rPr>
              <a:t>Sie die Ventilkappe, </a:t>
            </a:r>
            <a:r>
              <a:rPr sz="900" spc="-20" dirty="0">
                <a:solidFill>
                  <a:srgbClr val="231F20"/>
                </a:solidFill>
                <a:latin typeface="Arial Narrow"/>
                <a:cs typeface="Arial Narrow"/>
              </a:rPr>
              <a:t>indem </a:t>
            </a:r>
            <a:r>
              <a:rPr sz="900" spc="-15" dirty="0">
                <a:solidFill>
                  <a:srgbClr val="231F20"/>
                </a:solidFill>
                <a:latin typeface="Arial Narrow"/>
                <a:cs typeface="Arial Narrow"/>
              </a:rPr>
              <a:t>Sie sie </a:t>
            </a:r>
            <a:r>
              <a:rPr sz="900" spc="-20" dirty="0">
                <a:solidFill>
                  <a:srgbClr val="231F20"/>
                </a:solidFill>
                <a:latin typeface="Arial Narrow"/>
                <a:cs typeface="Arial Narrow"/>
              </a:rPr>
              <a:t>gegen den </a:t>
            </a:r>
            <a:r>
              <a:rPr sz="900" spc="-15" dirty="0">
                <a:solidFill>
                  <a:srgbClr val="231F20"/>
                </a:solidFill>
                <a:latin typeface="Arial Narrow"/>
                <a:cs typeface="Arial Narrow"/>
              </a:rPr>
              <a:t>Uhrzeigersinn drehen. </a:t>
            </a:r>
            <a:r>
              <a:rPr sz="900" spc="-10" dirty="0">
                <a:solidFill>
                  <a:srgbClr val="231F20"/>
                </a:solidFill>
                <a:latin typeface="Arial Narrow"/>
                <a:cs typeface="Arial Narrow"/>
              </a:rPr>
              <a:t>Stellen </a:t>
            </a:r>
            <a:r>
              <a:rPr sz="900" spc="-15" dirty="0">
                <a:solidFill>
                  <a:srgbClr val="231F20"/>
                </a:solidFill>
                <a:latin typeface="Arial Narrow"/>
                <a:cs typeface="Arial Narrow"/>
              </a:rPr>
              <a:t>Sie sicher, </a:t>
            </a:r>
            <a:r>
              <a:rPr sz="900" spc="-20" dirty="0">
                <a:solidFill>
                  <a:srgbClr val="231F20"/>
                </a:solidFill>
                <a:latin typeface="Arial Narrow"/>
                <a:cs typeface="Arial Narrow"/>
              </a:rPr>
              <a:t>dass das </a:t>
            </a:r>
            <a:r>
              <a:rPr sz="900" spc="-10" dirty="0">
                <a:solidFill>
                  <a:srgbClr val="231F20"/>
                </a:solidFill>
                <a:latin typeface="Arial Narrow"/>
                <a:cs typeface="Arial Narrow"/>
              </a:rPr>
              <a:t>Ventil  </a:t>
            </a:r>
            <a:r>
              <a:rPr sz="900" spc="-5" dirty="0">
                <a:solidFill>
                  <a:srgbClr val="231F20"/>
                </a:solidFill>
                <a:latin typeface="Arial Narrow"/>
                <a:cs typeface="Arial Narrow"/>
              </a:rPr>
              <a:t>vor dem Lösen </a:t>
            </a:r>
            <a:r>
              <a:rPr sz="900" dirty="0">
                <a:solidFill>
                  <a:srgbClr val="231F20"/>
                </a:solidFill>
                <a:latin typeface="Arial Narrow"/>
                <a:cs typeface="Arial Narrow"/>
              </a:rPr>
              <a:t>frei </a:t>
            </a:r>
            <a:r>
              <a:rPr sz="900" spc="-5" dirty="0">
                <a:solidFill>
                  <a:srgbClr val="231F20"/>
                </a:solidFill>
                <a:latin typeface="Arial Narrow"/>
                <a:cs typeface="Arial Narrow"/>
              </a:rPr>
              <a:t>von </a:t>
            </a:r>
            <a:r>
              <a:rPr sz="900" dirty="0">
                <a:solidFill>
                  <a:srgbClr val="231F20"/>
                </a:solidFill>
                <a:latin typeface="Arial Narrow"/>
                <a:cs typeface="Arial Narrow"/>
              </a:rPr>
              <a:t>Ablagerungen, Sand </a:t>
            </a:r>
            <a:r>
              <a:rPr sz="900" spc="-5" dirty="0">
                <a:solidFill>
                  <a:srgbClr val="231F20"/>
                </a:solidFill>
                <a:latin typeface="Arial Narrow"/>
                <a:cs typeface="Arial Narrow"/>
              </a:rPr>
              <a:t>oder </a:t>
            </a:r>
            <a:r>
              <a:rPr sz="900" dirty="0">
                <a:solidFill>
                  <a:srgbClr val="231F20"/>
                </a:solidFill>
                <a:latin typeface="Arial Narrow"/>
                <a:cs typeface="Arial Narrow"/>
              </a:rPr>
              <a:t>Schmutz</a:t>
            </a:r>
            <a:r>
              <a:rPr sz="900" spc="-15" dirty="0">
                <a:solidFill>
                  <a:srgbClr val="231F20"/>
                </a:solidFill>
                <a:latin typeface="Arial Narrow"/>
                <a:cs typeface="Arial Narrow"/>
              </a:rPr>
              <a:t> </a:t>
            </a:r>
            <a:r>
              <a:rPr sz="900" spc="-5" dirty="0">
                <a:solidFill>
                  <a:srgbClr val="231F20"/>
                </a:solidFill>
                <a:latin typeface="Arial Narrow"/>
                <a:cs typeface="Arial Narrow"/>
              </a:rPr>
              <a:t>ist.</a:t>
            </a:r>
            <a:endParaRPr sz="900">
              <a:latin typeface="Arial Narrow"/>
              <a:cs typeface="Arial Narrow"/>
            </a:endParaRPr>
          </a:p>
          <a:p>
            <a:pPr marL="130175" indent="-130810">
              <a:lnSpc>
                <a:spcPts val="940"/>
              </a:lnSpc>
              <a:buAutoNum type="arabicPeriod"/>
              <a:tabLst>
                <a:tab pos="130810" algn="l"/>
              </a:tabLst>
            </a:pPr>
            <a:r>
              <a:rPr sz="900" spc="-20" dirty="0">
                <a:solidFill>
                  <a:srgbClr val="231F20"/>
                </a:solidFill>
                <a:latin typeface="Arial Narrow"/>
                <a:cs typeface="Arial Narrow"/>
              </a:rPr>
              <a:t>Drücken</a:t>
            </a:r>
            <a:r>
              <a:rPr sz="900" spc="-10" dirty="0">
                <a:solidFill>
                  <a:srgbClr val="231F20"/>
                </a:solidFill>
                <a:latin typeface="Arial Narrow"/>
                <a:cs typeface="Arial Narrow"/>
              </a:rPr>
              <a:t> </a:t>
            </a:r>
            <a:r>
              <a:rPr sz="900" spc="-15" dirty="0">
                <a:solidFill>
                  <a:srgbClr val="231F20"/>
                </a:solidFill>
                <a:latin typeface="Arial Narrow"/>
                <a:cs typeface="Arial Narrow"/>
              </a:rPr>
              <a:t>Sie</a:t>
            </a:r>
            <a:r>
              <a:rPr sz="900" spc="-5" dirty="0">
                <a:solidFill>
                  <a:srgbClr val="231F20"/>
                </a:solidFill>
                <a:latin typeface="Arial Narrow"/>
                <a:cs typeface="Arial Narrow"/>
              </a:rPr>
              <a:t> </a:t>
            </a:r>
            <a:r>
              <a:rPr sz="900" spc="-20" dirty="0">
                <a:solidFill>
                  <a:srgbClr val="231F20"/>
                </a:solidFill>
                <a:latin typeface="Arial Narrow"/>
                <a:cs typeface="Arial Narrow"/>
              </a:rPr>
              <a:t>den</a:t>
            </a:r>
            <a:r>
              <a:rPr sz="900" spc="-5" dirty="0">
                <a:solidFill>
                  <a:srgbClr val="231F20"/>
                </a:solidFill>
                <a:latin typeface="Arial Narrow"/>
                <a:cs typeface="Arial Narrow"/>
              </a:rPr>
              <a:t> </a:t>
            </a:r>
            <a:r>
              <a:rPr sz="900" spc="-15" dirty="0">
                <a:solidFill>
                  <a:srgbClr val="231F20"/>
                </a:solidFill>
                <a:latin typeface="Arial Narrow"/>
                <a:cs typeface="Arial Narrow"/>
              </a:rPr>
              <a:t>Ventilknopf</a:t>
            </a:r>
            <a:r>
              <a:rPr sz="900" spc="-5" dirty="0">
                <a:solidFill>
                  <a:srgbClr val="231F20"/>
                </a:solidFill>
                <a:latin typeface="Arial Narrow"/>
                <a:cs typeface="Arial Narrow"/>
              </a:rPr>
              <a:t> </a:t>
            </a:r>
            <a:r>
              <a:rPr sz="900" spc="-20" dirty="0">
                <a:solidFill>
                  <a:srgbClr val="231F20"/>
                </a:solidFill>
                <a:latin typeface="Arial Narrow"/>
                <a:cs typeface="Arial Narrow"/>
              </a:rPr>
              <a:t>hinein</a:t>
            </a:r>
            <a:r>
              <a:rPr sz="900" spc="-5" dirty="0">
                <a:solidFill>
                  <a:srgbClr val="231F20"/>
                </a:solidFill>
                <a:latin typeface="Arial Narrow"/>
                <a:cs typeface="Arial Narrow"/>
              </a:rPr>
              <a:t> </a:t>
            </a:r>
            <a:r>
              <a:rPr sz="900" spc="-20" dirty="0">
                <a:solidFill>
                  <a:srgbClr val="231F20"/>
                </a:solidFill>
                <a:latin typeface="Arial Narrow"/>
                <a:cs typeface="Arial Narrow"/>
              </a:rPr>
              <a:t>und</a:t>
            </a:r>
            <a:r>
              <a:rPr sz="900" spc="-10" dirty="0">
                <a:solidFill>
                  <a:srgbClr val="231F20"/>
                </a:solidFill>
                <a:latin typeface="Arial Narrow"/>
                <a:cs typeface="Arial Narrow"/>
              </a:rPr>
              <a:t> </a:t>
            </a:r>
            <a:r>
              <a:rPr sz="900" spc="-20" dirty="0">
                <a:solidFill>
                  <a:srgbClr val="231F20"/>
                </a:solidFill>
                <a:latin typeface="Arial Narrow"/>
                <a:cs typeface="Arial Narrow"/>
              </a:rPr>
              <a:t>drehen</a:t>
            </a:r>
            <a:r>
              <a:rPr sz="900" spc="-5" dirty="0">
                <a:solidFill>
                  <a:srgbClr val="231F20"/>
                </a:solidFill>
                <a:latin typeface="Arial Narrow"/>
                <a:cs typeface="Arial Narrow"/>
              </a:rPr>
              <a:t> </a:t>
            </a:r>
            <a:r>
              <a:rPr sz="900" spc="-15" dirty="0">
                <a:solidFill>
                  <a:srgbClr val="231F20"/>
                </a:solidFill>
                <a:latin typeface="Arial Narrow"/>
                <a:cs typeface="Arial Narrow"/>
              </a:rPr>
              <a:t>Sie</a:t>
            </a:r>
            <a:r>
              <a:rPr sz="900" spc="-5" dirty="0">
                <a:solidFill>
                  <a:srgbClr val="231F20"/>
                </a:solidFill>
                <a:latin typeface="Arial Narrow"/>
                <a:cs typeface="Arial Narrow"/>
              </a:rPr>
              <a:t> </a:t>
            </a:r>
            <a:r>
              <a:rPr sz="900" spc="-20" dirty="0">
                <a:solidFill>
                  <a:srgbClr val="231F20"/>
                </a:solidFill>
                <a:latin typeface="Arial Narrow"/>
                <a:cs typeface="Arial Narrow"/>
              </a:rPr>
              <a:t>ihn</a:t>
            </a:r>
            <a:r>
              <a:rPr sz="900" spc="-5" dirty="0">
                <a:solidFill>
                  <a:srgbClr val="231F20"/>
                </a:solidFill>
                <a:latin typeface="Arial Narrow"/>
                <a:cs typeface="Arial Narrow"/>
              </a:rPr>
              <a:t> </a:t>
            </a:r>
            <a:r>
              <a:rPr sz="900" spc="-20" dirty="0">
                <a:solidFill>
                  <a:srgbClr val="231F20"/>
                </a:solidFill>
                <a:latin typeface="Arial Narrow"/>
                <a:cs typeface="Arial Narrow"/>
              </a:rPr>
              <a:t>im</a:t>
            </a:r>
            <a:r>
              <a:rPr sz="900" spc="-5" dirty="0">
                <a:solidFill>
                  <a:srgbClr val="231F20"/>
                </a:solidFill>
                <a:latin typeface="Arial Narrow"/>
                <a:cs typeface="Arial Narrow"/>
              </a:rPr>
              <a:t> </a:t>
            </a:r>
            <a:r>
              <a:rPr sz="900" spc="-15" dirty="0">
                <a:solidFill>
                  <a:srgbClr val="231F20"/>
                </a:solidFill>
                <a:latin typeface="Arial Narrow"/>
                <a:cs typeface="Arial Narrow"/>
              </a:rPr>
              <a:t>Uhrzeigersinn,</a:t>
            </a:r>
            <a:r>
              <a:rPr sz="900" spc="-10" dirty="0">
                <a:solidFill>
                  <a:srgbClr val="231F20"/>
                </a:solidFill>
                <a:latin typeface="Arial Narrow"/>
                <a:cs typeface="Arial Narrow"/>
              </a:rPr>
              <a:t> </a:t>
            </a:r>
            <a:r>
              <a:rPr sz="900" spc="-25" dirty="0">
                <a:solidFill>
                  <a:srgbClr val="231F20"/>
                </a:solidFill>
                <a:latin typeface="Arial Narrow"/>
                <a:cs typeface="Arial Narrow"/>
              </a:rPr>
              <a:t>um</a:t>
            </a:r>
            <a:r>
              <a:rPr sz="900" spc="-5" dirty="0">
                <a:solidFill>
                  <a:srgbClr val="231F20"/>
                </a:solidFill>
                <a:latin typeface="Arial Narrow"/>
                <a:cs typeface="Arial Narrow"/>
              </a:rPr>
              <a:t> </a:t>
            </a:r>
            <a:r>
              <a:rPr sz="900" spc="-20" dirty="0">
                <a:solidFill>
                  <a:srgbClr val="231F20"/>
                </a:solidFill>
                <a:latin typeface="Arial Narrow"/>
                <a:cs typeface="Arial Narrow"/>
              </a:rPr>
              <a:t>ihn</a:t>
            </a:r>
            <a:r>
              <a:rPr sz="900" spc="-5" dirty="0">
                <a:solidFill>
                  <a:srgbClr val="231F20"/>
                </a:solidFill>
                <a:latin typeface="Arial Narrow"/>
                <a:cs typeface="Arial Narrow"/>
              </a:rPr>
              <a:t> </a:t>
            </a:r>
            <a:r>
              <a:rPr sz="900" spc="-15" dirty="0">
                <a:solidFill>
                  <a:srgbClr val="231F20"/>
                </a:solidFill>
                <a:latin typeface="Arial Narrow"/>
                <a:cs typeface="Arial Narrow"/>
              </a:rPr>
              <a:t>in</a:t>
            </a:r>
            <a:r>
              <a:rPr sz="900" spc="-5" dirty="0">
                <a:solidFill>
                  <a:srgbClr val="231F20"/>
                </a:solidFill>
                <a:latin typeface="Arial Narrow"/>
                <a:cs typeface="Arial Narrow"/>
              </a:rPr>
              <a:t> </a:t>
            </a:r>
            <a:r>
              <a:rPr sz="900" spc="-20" dirty="0">
                <a:solidFill>
                  <a:srgbClr val="231F20"/>
                </a:solidFill>
                <a:latin typeface="Arial Narrow"/>
                <a:cs typeface="Arial Narrow"/>
              </a:rPr>
              <a:t>der</a:t>
            </a:r>
            <a:r>
              <a:rPr sz="900" spc="-5" dirty="0">
                <a:solidFill>
                  <a:srgbClr val="231F20"/>
                </a:solidFill>
                <a:latin typeface="Arial Narrow"/>
                <a:cs typeface="Arial Narrow"/>
              </a:rPr>
              <a:t> </a:t>
            </a:r>
            <a:r>
              <a:rPr sz="900" spc="-15" dirty="0">
                <a:solidFill>
                  <a:srgbClr val="231F20"/>
                </a:solidFill>
                <a:latin typeface="Arial Narrow"/>
                <a:cs typeface="Arial Narrow"/>
              </a:rPr>
              <a:t>Position</a:t>
            </a:r>
            <a:r>
              <a:rPr sz="900" spc="-10" dirty="0">
                <a:solidFill>
                  <a:srgbClr val="231F20"/>
                </a:solidFill>
                <a:latin typeface="Arial Narrow"/>
                <a:cs typeface="Arial Narrow"/>
              </a:rPr>
              <a:t> </a:t>
            </a:r>
            <a:r>
              <a:rPr sz="900" spc="-20" dirty="0">
                <a:solidFill>
                  <a:srgbClr val="231F20"/>
                </a:solidFill>
                <a:latin typeface="Arial Narrow"/>
                <a:cs typeface="Arial Narrow"/>
              </a:rPr>
              <a:t>AB</a:t>
            </a:r>
            <a:r>
              <a:rPr sz="900" spc="-5" dirty="0">
                <a:solidFill>
                  <a:srgbClr val="231F20"/>
                </a:solidFill>
                <a:latin typeface="Arial Narrow"/>
                <a:cs typeface="Arial Narrow"/>
              </a:rPr>
              <a:t> </a:t>
            </a:r>
            <a:r>
              <a:rPr sz="900" spc="-20" dirty="0">
                <a:solidFill>
                  <a:srgbClr val="231F20"/>
                </a:solidFill>
                <a:latin typeface="Arial Narrow"/>
                <a:cs typeface="Arial Narrow"/>
              </a:rPr>
              <a:t>zu</a:t>
            </a:r>
            <a:r>
              <a:rPr sz="900" spc="-5" dirty="0">
                <a:solidFill>
                  <a:srgbClr val="231F20"/>
                </a:solidFill>
                <a:latin typeface="Arial Narrow"/>
                <a:cs typeface="Arial Narrow"/>
              </a:rPr>
              <a:t> </a:t>
            </a:r>
            <a:r>
              <a:rPr sz="900" spc="-20" dirty="0">
                <a:solidFill>
                  <a:srgbClr val="231F20"/>
                </a:solidFill>
                <a:latin typeface="Arial Narrow"/>
                <a:cs typeface="Arial Narrow"/>
              </a:rPr>
              <a:t>verriegeln.</a:t>
            </a:r>
            <a:endParaRPr sz="900">
              <a:latin typeface="Arial Narrow"/>
              <a:cs typeface="Arial Narrow"/>
            </a:endParaRPr>
          </a:p>
          <a:p>
            <a:pPr marL="156210" indent="-156845">
              <a:lnSpc>
                <a:spcPts val="1040"/>
              </a:lnSpc>
              <a:buAutoNum type="arabicPeriod"/>
              <a:tabLst>
                <a:tab pos="156845" algn="l"/>
              </a:tabLst>
            </a:pPr>
            <a:r>
              <a:rPr sz="900" dirty="0">
                <a:solidFill>
                  <a:srgbClr val="231F20"/>
                </a:solidFill>
                <a:latin typeface="Arial Narrow"/>
                <a:cs typeface="Arial Narrow"/>
              </a:rPr>
              <a:t>Sobald </a:t>
            </a:r>
            <a:r>
              <a:rPr sz="900" spc="-5" dirty="0">
                <a:solidFill>
                  <a:srgbClr val="231F20"/>
                </a:solidFill>
                <a:latin typeface="Arial Narrow"/>
                <a:cs typeface="Arial Narrow"/>
              </a:rPr>
              <a:t>die </a:t>
            </a:r>
            <a:r>
              <a:rPr sz="900" dirty="0">
                <a:solidFill>
                  <a:srgbClr val="231F20"/>
                </a:solidFill>
                <a:latin typeface="Arial Narrow"/>
                <a:cs typeface="Arial Narrow"/>
              </a:rPr>
              <a:t>Entlüftung </a:t>
            </a:r>
            <a:r>
              <a:rPr sz="900" spc="-5" dirty="0">
                <a:solidFill>
                  <a:srgbClr val="231F20"/>
                </a:solidFill>
                <a:latin typeface="Arial Narrow"/>
                <a:cs typeface="Arial Narrow"/>
              </a:rPr>
              <a:t>abgeschlossen ist, setzen </a:t>
            </a:r>
            <a:r>
              <a:rPr sz="900" dirty="0">
                <a:solidFill>
                  <a:srgbClr val="231F20"/>
                </a:solidFill>
                <a:latin typeface="Arial Narrow"/>
                <a:cs typeface="Arial Narrow"/>
              </a:rPr>
              <a:t>Sie </a:t>
            </a:r>
            <a:r>
              <a:rPr sz="900" spc="-5" dirty="0">
                <a:solidFill>
                  <a:srgbClr val="231F20"/>
                </a:solidFill>
                <a:latin typeface="Arial Narrow"/>
                <a:cs typeface="Arial Narrow"/>
              </a:rPr>
              <a:t>die </a:t>
            </a:r>
            <a:r>
              <a:rPr sz="900" dirty="0">
                <a:solidFill>
                  <a:srgbClr val="231F20"/>
                </a:solidFill>
                <a:latin typeface="Arial Narrow"/>
                <a:cs typeface="Arial Narrow"/>
              </a:rPr>
              <a:t>Kappe wieder</a:t>
            </a:r>
            <a:r>
              <a:rPr sz="900" spc="-15" dirty="0">
                <a:solidFill>
                  <a:srgbClr val="231F20"/>
                </a:solidFill>
                <a:latin typeface="Arial Narrow"/>
                <a:cs typeface="Arial Narrow"/>
              </a:rPr>
              <a:t> </a:t>
            </a:r>
            <a:r>
              <a:rPr sz="900" dirty="0">
                <a:solidFill>
                  <a:srgbClr val="231F20"/>
                </a:solidFill>
                <a:latin typeface="Arial Narrow"/>
                <a:cs typeface="Arial Narrow"/>
              </a:rPr>
              <a:t>auf.</a:t>
            </a:r>
            <a:endParaRPr sz="900">
              <a:latin typeface="Arial Narrow"/>
              <a:cs typeface="Arial Narrow"/>
            </a:endParaRPr>
          </a:p>
          <a:p>
            <a:pPr>
              <a:lnSpc>
                <a:spcPts val="1040"/>
              </a:lnSpc>
              <a:spcBef>
                <a:spcPts val="605"/>
              </a:spcBef>
            </a:pPr>
            <a:r>
              <a:rPr sz="900" b="1" dirty="0">
                <a:solidFill>
                  <a:srgbClr val="231F20"/>
                </a:solidFill>
                <a:latin typeface="Arial Narrow"/>
                <a:cs typeface="Arial Narrow"/>
              </a:rPr>
              <a:t>Luftentleerung des</a:t>
            </a:r>
            <a:r>
              <a:rPr sz="900" b="1" spc="-5" dirty="0">
                <a:solidFill>
                  <a:srgbClr val="231F20"/>
                </a:solidFill>
                <a:latin typeface="Arial Narrow"/>
                <a:cs typeface="Arial Narrow"/>
              </a:rPr>
              <a:t> </a:t>
            </a:r>
            <a:r>
              <a:rPr sz="900" b="1" dirty="0">
                <a:solidFill>
                  <a:srgbClr val="231F20"/>
                </a:solidFill>
                <a:latin typeface="Arial Narrow"/>
                <a:cs typeface="Arial Narrow"/>
              </a:rPr>
              <a:t>Bladder</a:t>
            </a:r>
            <a:endParaRPr sz="900">
              <a:latin typeface="Arial Narrow"/>
              <a:cs typeface="Arial Narrow"/>
            </a:endParaRPr>
          </a:p>
          <a:p>
            <a:pPr marL="104139" marR="32384" indent="-104775">
              <a:lnSpc>
                <a:spcPts val="1000"/>
              </a:lnSpc>
              <a:spcBef>
                <a:spcPts val="60"/>
              </a:spcBef>
              <a:buAutoNum type="arabicPeriod"/>
              <a:tabLst>
                <a:tab pos="104775" algn="l"/>
              </a:tabLst>
            </a:pPr>
            <a:r>
              <a:rPr sz="900" spc="-5" dirty="0">
                <a:solidFill>
                  <a:srgbClr val="231F20"/>
                </a:solidFill>
                <a:latin typeface="Arial Narrow"/>
                <a:cs typeface="Arial Narrow"/>
              </a:rPr>
              <a:t>Öffnen </a:t>
            </a:r>
            <a:r>
              <a:rPr sz="900" dirty="0">
                <a:solidFill>
                  <a:srgbClr val="231F20"/>
                </a:solidFill>
                <a:latin typeface="Arial Narrow"/>
                <a:cs typeface="Arial Narrow"/>
              </a:rPr>
              <a:t>Sie </a:t>
            </a:r>
            <a:r>
              <a:rPr sz="900" spc="-5" dirty="0">
                <a:solidFill>
                  <a:srgbClr val="231F20"/>
                </a:solidFill>
                <a:latin typeface="Arial Narrow"/>
                <a:cs typeface="Arial Narrow"/>
              </a:rPr>
              <a:t>die </a:t>
            </a:r>
            <a:r>
              <a:rPr sz="900" dirty="0">
                <a:solidFill>
                  <a:srgbClr val="231F20"/>
                </a:solidFill>
                <a:latin typeface="Arial Narrow"/>
                <a:cs typeface="Arial Narrow"/>
              </a:rPr>
              <a:t>Ventilkappe, </a:t>
            </a:r>
            <a:r>
              <a:rPr sz="900" spc="-5" dirty="0">
                <a:solidFill>
                  <a:srgbClr val="231F20"/>
                </a:solidFill>
                <a:latin typeface="Arial Narrow"/>
                <a:cs typeface="Arial Narrow"/>
              </a:rPr>
              <a:t>um die Luft aus dem </a:t>
            </a:r>
            <a:r>
              <a:rPr sz="900" dirty="0">
                <a:solidFill>
                  <a:srgbClr val="231F20"/>
                </a:solidFill>
                <a:latin typeface="Arial Narrow"/>
                <a:cs typeface="Arial Narrow"/>
              </a:rPr>
              <a:t>Bladder </a:t>
            </a:r>
            <a:r>
              <a:rPr sz="900" spc="-5" dirty="0">
                <a:solidFill>
                  <a:srgbClr val="231F20"/>
                </a:solidFill>
                <a:latin typeface="Arial Narrow"/>
                <a:cs typeface="Arial Narrow"/>
              </a:rPr>
              <a:t>abzulassen. </a:t>
            </a:r>
            <a:r>
              <a:rPr sz="900" dirty="0">
                <a:solidFill>
                  <a:srgbClr val="231F20"/>
                </a:solidFill>
                <a:latin typeface="Arial Narrow"/>
                <a:cs typeface="Arial Narrow"/>
              </a:rPr>
              <a:t>Zum </a:t>
            </a:r>
            <a:r>
              <a:rPr sz="900" spc="-5" dirty="0">
                <a:solidFill>
                  <a:srgbClr val="231F20"/>
                </a:solidFill>
                <a:latin typeface="Arial Narrow"/>
                <a:cs typeface="Arial Narrow"/>
              </a:rPr>
              <a:t>schnellen Luftentleerung </a:t>
            </a:r>
            <a:r>
              <a:rPr sz="900" dirty="0">
                <a:solidFill>
                  <a:srgbClr val="231F20"/>
                </a:solidFill>
                <a:latin typeface="Arial Narrow"/>
                <a:cs typeface="Arial Narrow"/>
              </a:rPr>
              <a:t>wird </a:t>
            </a:r>
            <a:r>
              <a:rPr sz="900" spc="-5" dirty="0">
                <a:solidFill>
                  <a:srgbClr val="231F20"/>
                </a:solidFill>
                <a:latin typeface="Arial Narrow"/>
                <a:cs typeface="Arial Narrow"/>
              </a:rPr>
              <a:t>der  </a:t>
            </a:r>
            <a:r>
              <a:rPr sz="900" dirty="0">
                <a:solidFill>
                  <a:srgbClr val="231F20"/>
                </a:solidFill>
                <a:latin typeface="Arial Narrow"/>
                <a:cs typeface="Arial Narrow"/>
              </a:rPr>
              <a:t>Halm (im Reparatursatz </a:t>
            </a:r>
            <a:r>
              <a:rPr sz="900" spc="-5" dirty="0">
                <a:solidFill>
                  <a:srgbClr val="231F20"/>
                </a:solidFill>
                <a:latin typeface="Arial Narrow"/>
                <a:cs typeface="Arial Narrow"/>
              </a:rPr>
              <a:t>enthalten) in das </a:t>
            </a:r>
            <a:r>
              <a:rPr sz="900" dirty="0">
                <a:solidFill>
                  <a:srgbClr val="231F20"/>
                </a:solidFill>
                <a:latin typeface="Arial Narrow"/>
                <a:cs typeface="Arial Narrow"/>
              </a:rPr>
              <a:t>Ventil</a:t>
            </a:r>
            <a:r>
              <a:rPr sz="900" spc="-10" dirty="0">
                <a:solidFill>
                  <a:srgbClr val="231F20"/>
                </a:solidFill>
                <a:latin typeface="Arial Narrow"/>
                <a:cs typeface="Arial Narrow"/>
              </a:rPr>
              <a:t> </a:t>
            </a:r>
            <a:r>
              <a:rPr sz="900" dirty="0">
                <a:solidFill>
                  <a:srgbClr val="231F20"/>
                </a:solidFill>
                <a:latin typeface="Arial Narrow"/>
                <a:cs typeface="Arial Narrow"/>
              </a:rPr>
              <a:t>eingeführt.</a:t>
            </a:r>
            <a:endParaRPr sz="900">
              <a:latin typeface="Arial Narrow"/>
              <a:cs typeface="Arial Narrow"/>
            </a:endParaRPr>
          </a:p>
          <a:p>
            <a:pPr marL="104139" indent="-104775">
              <a:lnSpc>
                <a:spcPts val="980"/>
              </a:lnSpc>
              <a:buAutoNum type="arabicPeriod"/>
              <a:tabLst>
                <a:tab pos="104775" algn="l"/>
              </a:tabLst>
            </a:pPr>
            <a:r>
              <a:rPr sz="900" dirty="0">
                <a:solidFill>
                  <a:srgbClr val="231F20"/>
                </a:solidFill>
                <a:latin typeface="Arial Narrow"/>
                <a:cs typeface="Arial Narrow"/>
              </a:rPr>
              <a:t>Sobald </a:t>
            </a:r>
            <a:r>
              <a:rPr sz="900" spc="-5" dirty="0">
                <a:solidFill>
                  <a:srgbClr val="231F20"/>
                </a:solidFill>
                <a:latin typeface="Arial Narrow"/>
                <a:cs typeface="Arial Narrow"/>
              </a:rPr>
              <a:t>die Luftentleerung abgeschlossen ist, setzen </a:t>
            </a:r>
            <a:r>
              <a:rPr sz="900" dirty="0">
                <a:solidFill>
                  <a:srgbClr val="231F20"/>
                </a:solidFill>
                <a:latin typeface="Arial Narrow"/>
                <a:cs typeface="Arial Narrow"/>
              </a:rPr>
              <a:t>Sie </a:t>
            </a:r>
            <a:r>
              <a:rPr sz="900" spc="-5" dirty="0">
                <a:solidFill>
                  <a:srgbClr val="231F20"/>
                </a:solidFill>
                <a:latin typeface="Arial Narrow"/>
                <a:cs typeface="Arial Narrow"/>
              </a:rPr>
              <a:t>die </a:t>
            </a:r>
            <a:r>
              <a:rPr sz="900" dirty="0">
                <a:solidFill>
                  <a:srgbClr val="231F20"/>
                </a:solidFill>
                <a:latin typeface="Arial Narrow"/>
                <a:cs typeface="Arial Narrow"/>
              </a:rPr>
              <a:t>Kappe wieder</a:t>
            </a:r>
            <a:r>
              <a:rPr sz="900" spc="-15" dirty="0">
                <a:solidFill>
                  <a:srgbClr val="231F20"/>
                </a:solidFill>
                <a:latin typeface="Arial Narrow"/>
                <a:cs typeface="Arial Narrow"/>
              </a:rPr>
              <a:t> </a:t>
            </a:r>
            <a:r>
              <a:rPr sz="900" dirty="0">
                <a:solidFill>
                  <a:srgbClr val="231F20"/>
                </a:solidFill>
                <a:latin typeface="Arial Narrow"/>
                <a:cs typeface="Arial Narrow"/>
              </a:rPr>
              <a:t>auf.</a:t>
            </a:r>
            <a:endParaRPr sz="900">
              <a:latin typeface="Arial Narrow"/>
              <a:cs typeface="Arial Narrow"/>
            </a:endParaRPr>
          </a:p>
        </p:txBody>
      </p:sp>
      <p:sp>
        <p:nvSpPr>
          <p:cNvPr id="236" name="object 236"/>
          <p:cNvSpPr txBox="1"/>
          <p:nvPr/>
        </p:nvSpPr>
        <p:spPr>
          <a:xfrm>
            <a:off x="3321050" y="5890781"/>
            <a:ext cx="160655" cy="151765"/>
          </a:xfrm>
          <a:prstGeom prst="rect">
            <a:avLst/>
          </a:prstGeom>
          <a:solidFill>
            <a:srgbClr val="58595B"/>
          </a:solidFill>
        </p:spPr>
        <p:txBody>
          <a:bodyPr vert="horz" wrap="square" lIns="0" tIns="0" rIns="0" bIns="0" rtlCol="0">
            <a:spAutoFit/>
          </a:bodyPr>
          <a:lstStyle/>
          <a:p>
            <a:pPr marL="55244">
              <a:lnSpc>
                <a:spcPts val="1045"/>
              </a:lnSpc>
            </a:pPr>
            <a:r>
              <a:rPr sz="900" dirty="0">
                <a:solidFill>
                  <a:srgbClr val="FFFFFF"/>
                </a:solidFill>
                <a:latin typeface="Arial Narrow"/>
                <a:cs typeface="Arial Narrow"/>
              </a:rPr>
              <a:t>6</a:t>
            </a:r>
            <a:endParaRPr sz="900">
              <a:latin typeface="Arial Narrow"/>
              <a:cs typeface="Arial Narrow"/>
            </a:endParaRPr>
          </a:p>
        </p:txBody>
      </p:sp>
      <p:sp>
        <p:nvSpPr>
          <p:cNvPr id="237" name="object 237"/>
          <p:cNvSpPr txBox="1"/>
          <p:nvPr/>
        </p:nvSpPr>
        <p:spPr>
          <a:xfrm>
            <a:off x="6004750" y="5887656"/>
            <a:ext cx="160655" cy="151130"/>
          </a:xfrm>
          <a:prstGeom prst="rect">
            <a:avLst/>
          </a:prstGeom>
          <a:solidFill>
            <a:srgbClr val="58595B"/>
          </a:solidFill>
        </p:spPr>
        <p:txBody>
          <a:bodyPr vert="horz" wrap="square" lIns="0" tIns="0" rIns="0" bIns="0" rtlCol="0">
            <a:spAutoFit/>
          </a:bodyPr>
          <a:lstStyle/>
          <a:p>
            <a:pPr marL="52705">
              <a:lnSpc>
                <a:spcPts val="1040"/>
              </a:lnSpc>
            </a:pPr>
            <a:r>
              <a:rPr sz="900" dirty="0">
                <a:solidFill>
                  <a:srgbClr val="FFFFFF"/>
                </a:solidFill>
                <a:latin typeface="Arial Narrow"/>
                <a:cs typeface="Arial Narrow"/>
              </a:rPr>
              <a:t>8</a:t>
            </a:r>
            <a:endParaRPr sz="900">
              <a:latin typeface="Arial Narrow"/>
              <a:cs typeface="Arial Narrow"/>
            </a:endParaRPr>
          </a:p>
        </p:txBody>
      </p:sp>
      <p:sp>
        <p:nvSpPr>
          <p:cNvPr id="238" name="object 238"/>
          <p:cNvSpPr/>
          <p:nvPr/>
        </p:nvSpPr>
        <p:spPr>
          <a:xfrm>
            <a:off x="4867312" y="5883948"/>
            <a:ext cx="163830" cy="154940"/>
          </a:xfrm>
          <a:custGeom>
            <a:avLst/>
            <a:gdLst/>
            <a:ahLst/>
            <a:cxnLst/>
            <a:rect l="l" t="t" r="r" b="b"/>
            <a:pathLst>
              <a:path w="163829" h="154939">
                <a:moveTo>
                  <a:pt x="163258" y="154698"/>
                </a:moveTo>
                <a:lnTo>
                  <a:pt x="0" y="154698"/>
                </a:lnTo>
                <a:lnTo>
                  <a:pt x="0" y="0"/>
                </a:lnTo>
                <a:lnTo>
                  <a:pt x="163258" y="0"/>
                </a:lnTo>
                <a:lnTo>
                  <a:pt x="163258" y="154698"/>
                </a:lnTo>
                <a:close/>
              </a:path>
            </a:pathLst>
          </a:custGeom>
          <a:solidFill>
            <a:srgbClr val="58595B"/>
          </a:solidFill>
        </p:spPr>
        <p:txBody>
          <a:bodyPr wrap="square" lIns="0" tIns="0" rIns="0" bIns="0" rtlCol="0"/>
          <a:lstStyle/>
          <a:p>
            <a:endParaRPr/>
          </a:p>
        </p:txBody>
      </p:sp>
      <p:sp>
        <p:nvSpPr>
          <p:cNvPr id="239" name="object 239"/>
          <p:cNvSpPr txBox="1"/>
          <p:nvPr/>
        </p:nvSpPr>
        <p:spPr>
          <a:xfrm>
            <a:off x="4910875" y="5869887"/>
            <a:ext cx="78105" cy="162560"/>
          </a:xfrm>
          <a:prstGeom prst="rect">
            <a:avLst/>
          </a:prstGeom>
        </p:spPr>
        <p:txBody>
          <a:bodyPr vert="horz" wrap="square" lIns="0" tIns="12700" rIns="0" bIns="0" rtlCol="0">
            <a:spAutoFit/>
          </a:bodyPr>
          <a:lstStyle/>
          <a:p>
            <a:pPr marL="12700">
              <a:lnSpc>
                <a:spcPct val="100000"/>
              </a:lnSpc>
              <a:spcBef>
                <a:spcPts val="100"/>
              </a:spcBef>
            </a:pPr>
            <a:r>
              <a:rPr sz="900" dirty="0">
                <a:solidFill>
                  <a:srgbClr val="FFFFFF"/>
                </a:solidFill>
                <a:latin typeface="Arial Narrow"/>
                <a:cs typeface="Arial Narrow"/>
              </a:rPr>
              <a:t>7</a:t>
            </a:r>
            <a:endParaRPr sz="900">
              <a:latin typeface="Arial Narrow"/>
              <a:cs typeface="Arial Narrow"/>
            </a:endParaRPr>
          </a:p>
        </p:txBody>
      </p:sp>
      <p:sp>
        <p:nvSpPr>
          <p:cNvPr id="240" name="object 240"/>
          <p:cNvSpPr txBox="1"/>
          <p:nvPr/>
        </p:nvSpPr>
        <p:spPr>
          <a:xfrm>
            <a:off x="5228475" y="4728045"/>
            <a:ext cx="161925" cy="149225"/>
          </a:xfrm>
          <a:prstGeom prst="rect">
            <a:avLst/>
          </a:prstGeom>
          <a:solidFill>
            <a:srgbClr val="58595B"/>
          </a:solidFill>
        </p:spPr>
        <p:txBody>
          <a:bodyPr vert="horz" wrap="square" lIns="0" tIns="0" rIns="0" bIns="0" rtlCol="0">
            <a:spAutoFit/>
          </a:bodyPr>
          <a:lstStyle/>
          <a:p>
            <a:pPr algn="ctr">
              <a:lnSpc>
                <a:spcPts val="1025"/>
              </a:lnSpc>
            </a:pPr>
            <a:r>
              <a:rPr sz="900" dirty="0">
                <a:solidFill>
                  <a:srgbClr val="FFFFFF"/>
                </a:solidFill>
                <a:latin typeface="Arial Narrow"/>
                <a:cs typeface="Arial Narrow"/>
              </a:rPr>
              <a:t>5</a:t>
            </a:r>
            <a:endParaRPr sz="900">
              <a:latin typeface="Arial Narrow"/>
              <a:cs typeface="Arial Narrow"/>
            </a:endParaRPr>
          </a:p>
        </p:txBody>
      </p:sp>
      <p:sp>
        <p:nvSpPr>
          <p:cNvPr id="241" name="object 241"/>
          <p:cNvSpPr/>
          <p:nvPr/>
        </p:nvSpPr>
        <p:spPr>
          <a:xfrm>
            <a:off x="5507953" y="5121693"/>
            <a:ext cx="43180" cy="177800"/>
          </a:xfrm>
          <a:custGeom>
            <a:avLst/>
            <a:gdLst/>
            <a:ahLst/>
            <a:cxnLst/>
            <a:rect l="l" t="t" r="r" b="b"/>
            <a:pathLst>
              <a:path w="43179" h="177800">
                <a:moveTo>
                  <a:pt x="41215" y="88112"/>
                </a:moveTo>
                <a:lnTo>
                  <a:pt x="16789" y="88112"/>
                </a:lnTo>
                <a:lnTo>
                  <a:pt x="7289" y="176237"/>
                </a:lnTo>
                <a:lnTo>
                  <a:pt x="19126" y="177558"/>
                </a:lnTo>
                <a:lnTo>
                  <a:pt x="28676" y="89369"/>
                </a:lnTo>
                <a:lnTo>
                  <a:pt x="41347" y="89369"/>
                </a:lnTo>
                <a:lnTo>
                  <a:pt x="41215" y="88112"/>
                </a:lnTo>
                <a:close/>
              </a:path>
              <a:path w="43179" h="177800">
                <a:moveTo>
                  <a:pt x="41347" y="89369"/>
                </a:moveTo>
                <a:lnTo>
                  <a:pt x="28676" y="89369"/>
                </a:lnTo>
                <a:lnTo>
                  <a:pt x="42570" y="101003"/>
                </a:lnTo>
                <a:lnTo>
                  <a:pt x="41347" y="89369"/>
                </a:lnTo>
                <a:close/>
              </a:path>
              <a:path w="43179" h="177800">
                <a:moveTo>
                  <a:pt x="31953" y="0"/>
                </a:moveTo>
                <a:lnTo>
                  <a:pt x="0" y="96418"/>
                </a:lnTo>
                <a:lnTo>
                  <a:pt x="16789" y="88112"/>
                </a:lnTo>
                <a:lnTo>
                  <a:pt x="41215" y="88112"/>
                </a:lnTo>
                <a:lnTo>
                  <a:pt x="31953" y="0"/>
                </a:lnTo>
                <a:close/>
              </a:path>
            </a:pathLst>
          </a:custGeom>
          <a:solidFill>
            <a:srgbClr val="231F20"/>
          </a:solidFill>
        </p:spPr>
        <p:txBody>
          <a:bodyPr wrap="square" lIns="0" tIns="0" rIns="0" bIns="0" rtlCol="0"/>
          <a:lstStyle/>
          <a:p>
            <a:endParaRPr/>
          </a:p>
        </p:txBody>
      </p:sp>
      <p:sp>
        <p:nvSpPr>
          <p:cNvPr id="242" name="object 242"/>
          <p:cNvSpPr/>
          <p:nvPr/>
        </p:nvSpPr>
        <p:spPr>
          <a:xfrm>
            <a:off x="5618022" y="4939432"/>
            <a:ext cx="829310" cy="564515"/>
          </a:xfrm>
          <a:custGeom>
            <a:avLst/>
            <a:gdLst/>
            <a:ahLst/>
            <a:cxnLst/>
            <a:rect l="l" t="t" r="r" b="b"/>
            <a:pathLst>
              <a:path w="829310" h="564514">
                <a:moveTo>
                  <a:pt x="5722" y="379309"/>
                </a:moveTo>
                <a:lnTo>
                  <a:pt x="0" y="345274"/>
                </a:lnTo>
                <a:lnTo>
                  <a:pt x="635" y="299980"/>
                </a:lnTo>
                <a:lnTo>
                  <a:pt x="3814" y="260375"/>
                </a:lnTo>
                <a:lnTo>
                  <a:pt x="5722" y="243406"/>
                </a:lnTo>
                <a:lnTo>
                  <a:pt x="8714" y="211363"/>
                </a:lnTo>
                <a:lnTo>
                  <a:pt x="16248" y="144430"/>
                </a:lnTo>
                <a:lnTo>
                  <a:pt x="28438" y="77169"/>
                </a:lnTo>
                <a:lnTo>
                  <a:pt x="62968" y="30359"/>
                </a:lnTo>
                <a:lnTo>
                  <a:pt x="144522" y="3704"/>
                </a:lnTo>
                <a:lnTo>
                  <a:pt x="207825" y="0"/>
                </a:lnTo>
                <a:lnTo>
                  <a:pt x="269995" y="2346"/>
                </a:lnTo>
                <a:lnTo>
                  <a:pt x="322580" y="7633"/>
                </a:lnTo>
                <a:lnTo>
                  <a:pt x="383785" y="17707"/>
                </a:lnTo>
                <a:lnTo>
                  <a:pt x="423263" y="25895"/>
                </a:lnTo>
                <a:lnTo>
                  <a:pt x="471761" y="36981"/>
                </a:lnTo>
                <a:lnTo>
                  <a:pt x="525474" y="50632"/>
                </a:lnTo>
                <a:lnTo>
                  <a:pt x="580599" y="66516"/>
                </a:lnTo>
                <a:lnTo>
                  <a:pt x="633330" y="84301"/>
                </a:lnTo>
                <a:lnTo>
                  <a:pt x="702208" y="113433"/>
                </a:lnTo>
                <a:lnTo>
                  <a:pt x="757147" y="143632"/>
                </a:lnTo>
                <a:lnTo>
                  <a:pt x="796806" y="172998"/>
                </a:lnTo>
                <a:lnTo>
                  <a:pt x="828521" y="223383"/>
                </a:lnTo>
                <a:lnTo>
                  <a:pt x="828882" y="244091"/>
                </a:lnTo>
                <a:lnTo>
                  <a:pt x="825361" y="259699"/>
                </a:lnTo>
                <a:lnTo>
                  <a:pt x="822395" y="268159"/>
                </a:lnTo>
                <a:lnTo>
                  <a:pt x="812718" y="301980"/>
                </a:lnTo>
                <a:lnTo>
                  <a:pt x="798773" y="347457"/>
                </a:lnTo>
                <a:lnTo>
                  <a:pt x="777590" y="410608"/>
                </a:lnTo>
                <a:lnTo>
                  <a:pt x="761664" y="457719"/>
                </a:lnTo>
                <a:lnTo>
                  <a:pt x="754962" y="480142"/>
                </a:lnTo>
                <a:lnTo>
                  <a:pt x="719819" y="523640"/>
                </a:lnTo>
                <a:lnTo>
                  <a:pt x="659638" y="551760"/>
                </a:lnTo>
                <a:lnTo>
                  <a:pt x="618701" y="559995"/>
                </a:lnTo>
                <a:lnTo>
                  <a:pt x="568328" y="563981"/>
                </a:lnTo>
                <a:lnTo>
                  <a:pt x="506865" y="563445"/>
                </a:lnTo>
                <a:lnTo>
                  <a:pt x="432658" y="558112"/>
                </a:lnTo>
                <a:lnTo>
                  <a:pt x="320773" y="545221"/>
                </a:lnTo>
                <a:lnTo>
                  <a:pt x="253530" y="533516"/>
                </a:lnTo>
                <a:lnTo>
                  <a:pt x="203975" y="516329"/>
                </a:lnTo>
                <a:lnTo>
                  <a:pt x="145155" y="486992"/>
                </a:lnTo>
              </a:path>
            </a:pathLst>
          </a:custGeom>
          <a:ln w="6350">
            <a:solidFill>
              <a:srgbClr val="0A0A0A"/>
            </a:solidFill>
          </a:ln>
        </p:spPr>
        <p:txBody>
          <a:bodyPr wrap="square" lIns="0" tIns="0" rIns="0" bIns="0" rtlCol="0"/>
          <a:lstStyle/>
          <a:p>
            <a:endParaRPr/>
          </a:p>
        </p:txBody>
      </p:sp>
      <p:sp>
        <p:nvSpPr>
          <p:cNvPr id="243" name="object 243"/>
          <p:cNvSpPr/>
          <p:nvPr/>
        </p:nvSpPr>
        <p:spPr>
          <a:xfrm>
            <a:off x="5652820" y="4999133"/>
            <a:ext cx="794385" cy="224790"/>
          </a:xfrm>
          <a:custGeom>
            <a:avLst/>
            <a:gdLst/>
            <a:ahLst/>
            <a:cxnLst/>
            <a:rect l="l" t="t" r="r" b="b"/>
            <a:pathLst>
              <a:path w="794385" h="224789">
                <a:moveTo>
                  <a:pt x="1805" y="0"/>
                </a:moveTo>
                <a:lnTo>
                  <a:pt x="14126" y="53590"/>
                </a:lnTo>
                <a:lnTo>
                  <a:pt x="57439" y="76455"/>
                </a:lnTo>
                <a:lnTo>
                  <a:pt x="143194" y="110515"/>
                </a:lnTo>
                <a:lnTo>
                  <a:pt x="188655" y="127449"/>
                </a:lnTo>
                <a:lnTo>
                  <a:pt x="235870" y="143624"/>
                </a:lnTo>
                <a:lnTo>
                  <a:pt x="284665" y="158851"/>
                </a:lnTo>
                <a:lnTo>
                  <a:pt x="334871" y="172942"/>
                </a:lnTo>
                <a:lnTo>
                  <a:pt x="386313" y="185708"/>
                </a:lnTo>
                <a:lnTo>
                  <a:pt x="438822" y="196962"/>
                </a:lnTo>
                <a:lnTo>
                  <a:pt x="492226" y="206515"/>
                </a:lnTo>
                <a:lnTo>
                  <a:pt x="546352" y="214179"/>
                </a:lnTo>
                <a:lnTo>
                  <a:pt x="601028" y="219766"/>
                </a:lnTo>
                <a:lnTo>
                  <a:pt x="656084" y="223088"/>
                </a:lnTo>
                <a:lnTo>
                  <a:pt x="728652" y="224697"/>
                </a:lnTo>
                <a:lnTo>
                  <a:pt x="767191" y="221438"/>
                </a:lnTo>
                <a:lnTo>
                  <a:pt x="784616" y="209895"/>
                </a:lnTo>
                <a:lnTo>
                  <a:pt x="793841" y="186651"/>
                </a:lnTo>
              </a:path>
            </a:pathLst>
          </a:custGeom>
          <a:ln w="6350">
            <a:solidFill>
              <a:srgbClr val="0A0A0A"/>
            </a:solidFill>
          </a:ln>
        </p:spPr>
        <p:txBody>
          <a:bodyPr wrap="square" lIns="0" tIns="0" rIns="0" bIns="0" rtlCol="0"/>
          <a:lstStyle/>
          <a:p>
            <a:endParaRPr/>
          </a:p>
        </p:txBody>
      </p:sp>
      <p:sp>
        <p:nvSpPr>
          <p:cNvPr id="244" name="object 244"/>
          <p:cNvSpPr/>
          <p:nvPr/>
        </p:nvSpPr>
        <p:spPr>
          <a:xfrm>
            <a:off x="5690120" y="4950741"/>
            <a:ext cx="726440" cy="241935"/>
          </a:xfrm>
          <a:custGeom>
            <a:avLst/>
            <a:gdLst/>
            <a:ahLst/>
            <a:cxnLst/>
            <a:rect l="l" t="t" r="r" b="b"/>
            <a:pathLst>
              <a:path w="726439" h="241935">
                <a:moveTo>
                  <a:pt x="0" y="39412"/>
                </a:moveTo>
                <a:lnTo>
                  <a:pt x="20751" y="80570"/>
                </a:lnTo>
                <a:lnTo>
                  <a:pt x="92205" y="126377"/>
                </a:lnTo>
                <a:lnTo>
                  <a:pt x="143496" y="149310"/>
                </a:lnTo>
                <a:lnTo>
                  <a:pt x="203325" y="171348"/>
                </a:lnTo>
                <a:lnTo>
                  <a:pt x="270312" y="191807"/>
                </a:lnTo>
                <a:lnTo>
                  <a:pt x="343077" y="209999"/>
                </a:lnTo>
                <a:lnTo>
                  <a:pt x="416647" y="224584"/>
                </a:lnTo>
                <a:lnTo>
                  <a:pt x="485959" y="234652"/>
                </a:lnTo>
                <a:lnTo>
                  <a:pt x="549472" y="240234"/>
                </a:lnTo>
                <a:lnTo>
                  <a:pt x="605647" y="241363"/>
                </a:lnTo>
                <a:lnTo>
                  <a:pt x="652943" y="238071"/>
                </a:lnTo>
                <a:lnTo>
                  <a:pt x="689821" y="230389"/>
                </a:lnTo>
                <a:lnTo>
                  <a:pt x="714740" y="218350"/>
                </a:lnTo>
                <a:lnTo>
                  <a:pt x="726160" y="201985"/>
                </a:lnTo>
                <a:lnTo>
                  <a:pt x="722827" y="182310"/>
                </a:lnTo>
                <a:lnTo>
                  <a:pt x="675363" y="138100"/>
                </a:lnTo>
                <a:lnTo>
                  <a:pt x="633993" y="114938"/>
                </a:lnTo>
                <a:lnTo>
                  <a:pt x="582707" y="91987"/>
                </a:lnTo>
                <a:lnTo>
                  <a:pt x="522885" y="69935"/>
                </a:lnTo>
                <a:lnTo>
                  <a:pt x="455908" y="49467"/>
                </a:lnTo>
                <a:lnTo>
                  <a:pt x="383159" y="31272"/>
                </a:lnTo>
                <a:lnTo>
                  <a:pt x="309566" y="16717"/>
                </a:lnTo>
                <a:lnTo>
                  <a:pt x="240240" y="6674"/>
                </a:lnTo>
                <a:lnTo>
                  <a:pt x="176720" y="1112"/>
                </a:lnTo>
                <a:lnTo>
                  <a:pt x="120542" y="0"/>
                </a:lnTo>
                <a:lnTo>
                  <a:pt x="73243" y="3305"/>
                </a:lnTo>
                <a:lnTo>
                  <a:pt x="36362" y="10996"/>
                </a:lnTo>
                <a:lnTo>
                  <a:pt x="11435" y="23042"/>
                </a:lnTo>
                <a:lnTo>
                  <a:pt x="0" y="39412"/>
                </a:lnTo>
                <a:close/>
              </a:path>
            </a:pathLst>
          </a:custGeom>
          <a:ln w="6349">
            <a:solidFill>
              <a:srgbClr val="0B0C0C"/>
            </a:solidFill>
          </a:ln>
        </p:spPr>
        <p:txBody>
          <a:bodyPr wrap="square" lIns="0" tIns="0" rIns="0" bIns="0" rtlCol="0"/>
          <a:lstStyle/>
          <a:p>
            <a:endParaRPr/>
          </a:p>
        </p:txBody>
      </p:sp>
      <p:sp>
        <p:nvSpPr>
          <p:cNvPr id="245" name="object 245"/>
          <p:cNvSpPr/>
          <p:nvPr/>
        </p:nvSpPr>
        <p:spPr>
          <a:xfrm>
            <a:off x="6365433" y="5397143"/>
            <a:ext cx="335280" cy="123189"/>
          </a:xfrm>
          <a:custGeom>
            <a:avLst/>
            <a:gdLst/>
            <a:ahLst/>
            <a:cxnLst/>
            <a:rect l="l" t="t" r="r" b="b"/>
            <a:pathLst>
              <a:path w="335279" h="123189">
                <a:moveTo>
                  <a:pt x="14262" y="0"/>
                </a:moveTo>
                <a:lnTo>
                  <a:pt x="10088" y="12255"/>
                </a:lnTo>
                <a:lnTo>
                  <a:pt x="7212" y="20369"/>
                </a:lnTo>
                <a:lnTo>
                  <a:pt x="4294" y="27965"/>
                </a:lnTo>
                <a:lnTo>
                  <a:pt x="0" y="38671"/>
                </a:lnTo>
                <a:lnTo>
                  <a:pt x="128401" y="48929"/>
                </a:lnTo>
                <a:lnTo>
                  <a:pt x="204970" y="61106"/>
                </a:lnTo>
                <a:lnTo>
                  <a:pt x="260095" y="83084"/>
                </a:lnTo>
                <a:lnTo>
                  <a:pt x="324167" y="122745"/>
                </a:lnTo>
                <a:lnTo>
                  <a:pt x="319269" y="106867"/>
                </a:lnTo>
                <a:lnTo>
                  <a:pt x="318750" y="97688"/>
                </a:lnTo>
                <a:lnTo>
                  <a:pt x="323613" y="91709"/>
                </a:lnTo>
                <a:lnTo>
                  <a:pt x="334860" y="85432"/>
                </a:lnTo>
                <a:lnTo>
                  <a:pt x="235546" y="38135"/>
                </a:lnTo>
                <a:lnTo>
                  <a:pt x="169046" y="13469"/>
                </a:lnTo>
                <a:lnTo>
                  <a:pt x="105303" y="3428"/>
                </a:lnTo>
                <a:lnTo>
                  <a:pt x="14262" y="0"/>
                </a:lnTo>
                <a:close/>
              </a:path>
            </a:pathLst>
          </a:custGeom>
          <a:solidFill>
            <a:srgbClr val="BCBEC0"/>
          </a:solidFill>
        </p:spPr>
        <p:txBody>
          <a:bodyPr wrap="square" lIns="0" tIns="0" rIns="0" bIns="0" rtlCol="0"/>
          <a:lstStyle/>
          <a:p>
            <a:endParaRPr/>
          </a:p>
        </p:txBody>
      </p:sp>
      <p:sp>
        <p:nvSpPr>
          <p:cNvPr id="246" name="object 246"/>
          <p:cNvSpPr/>
          <p:nvPr/>
        </p:nvSpPr>
        <p:spPr>
          <a:xfrm>
            <a:off x="6365433" y="5397143"/>
            <a:ext cx="335280" cy="123189"/>
          </a:xfrm>
          <a:custGeom>
            <a:avLst/>
            <a:gdLst/>
            <a:ahLst/>
            <a:cxnLst/>
            <a:rect l="l" t="t" r="r" b="b"/>
            <a:pathLst>
              <a:path w="335279" h="123189">
                <a:moveTo>
                  <a:pt x="324167" y="122745"/>
                </a:moveTo>
                <a:lnTo>
                  <a:pt x="260095" y="83084"/>
                </a:lnTo>
                <a:lnTo>
                  <a:pt x="204970" y="61106"/>
                </a:lnTo>
                <a:lnTo>
                  <a:pt x="128401" y="48929"/>
                </a:lnTo>
                <a:lnTo>
                  <a:pt x="0" y="38671"/>
                </a:lnTo>
                <a:lnTo>
                  <a:pt x="4294" y="27965"/>
                </a:lnTo>
                <a:lnTo>
                  <a:pt x="7212" y="20369"/>
                </a:lnTo>
                <a:lnTo>
                  <a:pt x="10088" y="12255"/>
                </a:lnTo>
                <a:lnTo>
                  <a:pt x="14262" y="0"/>
                </a:lnTo>
                <a:lnTo>
                  <a:pt x="105303" y="3428"/>
                </a:lnTo>
                <a:lnTo>
                  <a:pt x="169046" y="13469"/>
                </a:lnTo>
                <a:lnTo>
                  <a:pt x="235546" y="38135"/>
                </a:lnTo>
                <a:lnTo>
                  <a:pt x="334860" y="85432"/>
                </a:lnTo>
                <a:lnTo>
                  <a:pt x="323613" y="91709"/>
                </a:lnTo>
                <a:lnTo>
                  <a:pt x="318750" y="97688"/>
                </a:lnTo>
                <a:lnTo>
                  <a:pt x="319269" y="106867"/>
                </a:lnTo>
                <a:lnTo>
                  <a:pt x="324167" y="122745"/>
                </a:lnTo>
                <a:close/>
              </a:path>
            </a:pathLst>
          </a:custGeom>
          <a:ln w="3175">
            <a:solidFill>
              <a:srgbClr val="0A0A0A"/>
            </a:solidFill>
          </a:ln>
        </p:spPr>
        <p:txBody>
          <a:bodyPr wrap="square" lIns="0" tIns="0" rIns="0" bIns="0" rtlCol="0"/>
          <a:lstStyle/>
          <a:p>
            <a:endParaRPr/>
          </a:p>
        </p:txBody>
      </p:sp>
      <p:sp>
        <p:nvSpPr>
          <p:cNvPr id="247" name="object 247"/>
          <p:cNvSpPr/>
          <p:nvPr/>
        </p:nvSpPr>
        <p:spPr>
          <a:xfrm>
            <a:off x="6685381" y="5482259"/>
            <a:ext cx="19050" cy="38735"/>
          </a:xfrm>
          <a:custGeom>
            <a:avLst/>
            <a:gdLst/>
            <a:ahLst/>
            <a:cxnLst/>
            <a:rect l="l" t="t" r="r" b="b"/>
            <a:pathLst>
              <a:path w="19050" h="38735">
                <a:moveTo>
                  <a:pt x="15976" y="21209"/>
                </a:moveTo>
                <a:lnTo>
                  <a:pt x="13068" y="31305"/>
                </a:lnTo>
                <a:lnTo>
                  <a:pt x="7785" y="38671"/>
                </a:lnTo>
                <a:lnTo>
                  <a:pt x="4216" y="37630"/>
                </a:lnTo>
                <a:lnTo>
                  <a:pt x="596" y="36601"/>
                </a:lnTo>
                <a:lnTo>
                  <a:pt x="0" y="27584"/>
                </a:lnTo>
                <a:lnTo>
                  <a:pt x="2908" y="17487"/>
                </a:lnTo>
                <a:lnTo>
                  <a:pt x="5803" y="7366"/>
                </a:lnTo>
                <a:lnTo>
                  <a:pt x="11036" y="0"/>
                </a:lnTo>
                <a:lnTo>
                  <a:pt x="14655" y="1066"/>
                </a:lnTo>
                <a:lnTo>
                  <a:pt x="18262" y="2082"/>
                </a:lnTo>
                <a:lnTo>
                  <a:pt x="18859" y="11087"/>
                </a:lnTo>
                <a:lnTo>
                  <a:pt x="15976" y="21209"/>
                </a:lnTo>
                <a:close/>
              </a:path>
            </a:pathLst>
          </a:custGeom>
          <a:ln w="6350">
            <a:solidFill>
              <a:srgbClr val="0A0A0A"/>
            </a:solidFill>
          </a:ln>
        </p:spPr>
        <p:txBody>
          <a:bodyPr wrap="square" lIns="0" tIns="0" rIns="0" bIns="0" rtlCol="0"/>
          <a:lstStyle/>
          <a:p>
            <a:endParaRPr/>
          </a:p>
        </p:txBody>
      </p:sp>
      <p:sp>
        <p:nvSpPr>
          <p:cNvPr id="248" name="object 248"/>
          <p:cNvSpPr/>
          <p:nvPr/>
        </p:nvSpPr>
        <p:spPr>
          <a:xfrm>
            <a:off x="6690791" y="5485782"/>
            <a:ext cx="119380" cy="34290"/>
          </a:xfrm>
          <a:custGeom>
            <a:avLst/>
            <a:gdLst/>
            <a:ahLst/>
            <a:cxnLst/>
            <a:rect l="l" t="t" r="r" b="b"/>
            <a:pathLst>
              <a:path w="119379" h="34289">
                <a:moveTo>
                  <a:pt x="0" y="4806"/>
                </a:moveTo>
                <a:lnTo>
                  <a:pt x="5289" y="0"/>
                </a:lnTo>
                <a:lnTo>
                  <a:pt x="11980" y="27"/>
                </a:lnTo>
                <a:lnTo>
                  <a:pt x="24508" y="6356"/>
                </a:lnTo>
                <a:lnTo>
                  <a:pt x="47307" y="20452"/>
                </a:lnTo>
                <a:lnTo>
                  <a:pt x="75030" y="32161"/>
                </a:lnTo>
                <a:lnTo>
                  <a:pt x="97834" y="33873"/>
                </a:lnTo>
                <a:lnTo>
                  <a:pt x="113294" y="30961"/>
                </a:lnTo>
                <a:lnTo>
                  <a:pt x="118986" y="28796"/>
                </a:lnTo>
              </a:path>
            </a:pathLst>
          </a:custGeom>
          <a:ln w="6350">
            <a:solidFill>
              <a:srgbClr val="0A0A0A"/>
            </a:solidFill>
          </a:ln>
        </p:spPr>
        <p:txBody>
          <a:bodyPr wrap="square" lIns="0" tIns="0" rIns="0" bIns="0" rtlCol="0"/>
          <a:lstStyle/>
          <a:p>
            <a:endParaRPr/>
          </a:p>
        </p:txBody>
      </p:sp>
      <p:sp>
        <p:nvSpPr>
          <p:cNvPr id="249" name="object 249"/>
          <p:cNvSpPr/>
          <p:nvPr/>
        </p:nvSpPr>
        <p:spPr>
          <a:xfrm>
            <a:off x="6688286" y="5504550"/>
            <a:ext cx="119380" cy="34290"/>
          </a:xfrm>
          <a:custGeom>
            <a:avLst/>
            <a:gdLst/>
            <a:ahLst/>
            <a:cxnLst/>
            <a:rect l="l" t="t" r="r" b="b"/>
            <a:pathLst>
              <a:path w="119379" h="34289">
                <a:moveTo>
                  <a:pt x="0" y="4791"/>
                </a:moveTo>
                <a:lnTo>
                  <a:pt x="5274" y="0"/>
                </a:lnTo>
                <a:lnTo>
                  <a:pt x="11955" y="35"/>
                </a:lnTo>
                <a:lnTo>
                  <a:pt x="24472" y="6366"/>
                </a:lnTo>
                <a:lnTo>
                  <a:pt x="47256" y="20463"/>
                </a:lnTo>
                <a:lnTo>
                  <a:pt x="75005" y="32157"/>
                </a:lnTo>
                <a:lnTo>
                  <a:pt x="97815" y="33861"/>
                </a:lnTo>
                <a:lnTo>
                  <a:pt x="113272" y="30946"/>
                </a:lnTo>
                <a:lnTo>
                  <a:pt x="118960" y="28781"/>
                </a:lnTo>
              </a:path>
            </a:pathLst>
          </a:custGeom>
          <a:ln w="6350">
            <a:solidFill>
              <a:srgbClr val="0A0A0A"/>
            </a:solidFill>
          </a:ln>
        </p:spPr>
        <p:txBody>
          <a:bodyPr wrap="square" lIns="0" tIns="0" rIns="0" bIns="0" rtlCol="0"/>
          <a:lstStyle/>
          <a:p>
            <a:endParaRPr/>
          </a:p>
        </p:txBody>
      </p:sp>
      <p:sp>
        <p:nvSpPr>
          <p:cNvPr id="250" name="object 250"/>
          <p:cNvSpPr/>
          <p:nvPr/>
        </p:nvSpPr>
        <p:spPr>
          <a:xfrm>
            <a:off x="6688286" y="5493531"/>
            <a:ext cx="119380" cy="34290"/>
          </a:xfrm>
          <a:custGeom>
            <a:avLst/>
            <a:gdLst/>
            <a:ahLst/>
            <a:cxnLst/>
            <a:rect l="l" t="t" r="r" b="b"/>
            <a:pathLst>
              <a:path w="119379" h="34289">
                <a:moveTo>
                  <a:pt x="0" y="4820"/>
                </a:moveTo>
                <a:lnTo>
                  <a:pt x="5274" y="0"/>
                </a:lnTo>
                <a:lnTo>
                  <a:pt x="11955" y="23"/>
                </a:lnTo>
                <a:lnTo>
                  <a:pt x="24472" y="6356"/>
                </a:lnTo>
                <a:lnTo>
                  <a:pt x="47256" y="20466"/>
                </a:lnTo>
                <a:lnTo>
                  <a:pt x="75005" y="32182"/>
                </a:lnTo>
                <a:lnTo>
                  <a:pt x="97815" y="33884"/>
                </a:lnTo>
                <a:lnTo>
                  <a:pt x="113272" y="30957"/>
                </a:lnTo>
                <a:lnTo>
                  <a:pt x="118960" y="28785"/>
                </a:lnTo>
              </a:path>
            </a:pathLst>
          </a:custGeom>
          <a:ln w="6350">
            <a:solidFill>
              <a:srgbClr val="0A0A0A"/>
            </a:solidFill>
          </a:ln>
        </p:spPr>
        <p:txBody>
          <a:bodyPr wrap="square" lIns="0" tIns="0" rIns="0" bIns="0" rtlCol="0"/>
          <a:lstStyle/>
          <a:p>
            <a:endParaRPr/>
          </a:p>
        </p:txBody>
      </p:sp>
      <p:sp>
        <p:nvSpPr>
          <p:cNvPr id="251" name="object 251"/>
          <p:cNvSpPr/>
          <p:nvPr/>
        </p:nvSpPr>
        <p:spPr>
          <a:xfrm>
            <a:off x="5677324" y="5295723"/>
            <a:ext cx="21590" cy="18415"/>
          </a:xfrm>
          <a:custGeom>
            <a:avLst/>
            <a:gdLst/>
            <a:ahLst/>
            <a:cxnLst/>
            <a:rect l="l" t="t" r="r" b="b"/>
            <a:pathLst>
              <a:path w="21589" h="18414">
                <a:moveTo>
                  <a:pt x="18402" y="0"/>
                </a:moveTo>
                <a:lnTo>
                  <a:pt x="21489" y="9002"/>
                </a:lnTo>
                <a:lnTo>
                  <a:pt x="16964" y="14592"/>
                </a:lnTo>
                <a:lnTo>
                  <a:pt x="10261" y="17448"/>
                </a:lnTo>
                <a:lnTo>
                  <a:pt x="6819" y="18249"/>
                </a:lnTo>
                <a:lnTo>
                  <a:pt x="0" y="12877"/>
                </a:lnTo>
                <a:lnTo>
                  <a:pt x="25" y="6248"/>
                </a:lnTo>
              </a:path>
            </a:pathLst>
          </a:custGeom>
          <a:ln w="6350">
            <a:solidFill>
              <a:srgbClr val="221E1F"/>
            </a:solidFill>
          </a:ln>
        </p:spPr>
        <p:txBody>
          <a:bodyPr wrap="square" lIns="0" tIns="0" rIns="0" bIns="0" rtlCol="0"/>
          <a:lstStyle/>
          <a:p>
            <a:endParaRPr/>
          </a:p>
        </p:txBody>
      </p:sp>
      <p:sp>
        <p:nvSpPr>
          <p:cNvPr id="252" name="object 252"/>
          <p:cNvSpPr/>
          <p:nvPr/>
        </p:nvSpPr>
        <p:spPr>
          <a:xfrm>
            <a:off x="5506813" y="5295629"/>
            <a:ext cx="264160" cy="136525"/>
          </a:xfrm>
          <a:custGeom>
            <a:avLst/>
            <a:gdLst/>
            <a:ahLst/>
            <a:cxnLst/>
            <a:rect l="l" t="t" r="r" b="b"/>
            <a:pathLst>
              <a:path w="264160" h="136525">
                <a:moveTo>
                  <a:pt x="0" y="43353"/>
                </a:moveTo>
                <a:lnTo>
                  <a:pt x="22803" y="45414"/>
                </a:lnTo>
                <a:lnTo>
                  <a:pt x="39279" y="42470"/>
                </a:lnTo>
                <a:lnTo>
                  <a:pt x="49275" y="38088"/>
                </a:lnTo>
                <a:lnTo>
                  <a:pt x="52641" y="35835"/>
                </a:lnTo>
                <a:lnTo>
                  <a:pt x="73670" y="28363"/>
                </a:lnTo>
                <a:lnTo>
                  <a:pt x="90527" y="24841"/>
                </a:lnTo>
                <a:lnTo>
                  <a:pt x="101727" y="23803"/>
                </a:lnTo>
                <a:lnTo>
                  <a:pt x="105791" y="23782"/>
                </a:lnTo>
                <a:lnTo>
                  <a:pt x="125023" y="21645"/>
                </a:lnTo>
                <a:lnTo>
                  <a:pt x="143844" y="16819"/>
                </a:lnTo>
                <a:lnTo>
                  <a:pt x="158149" y="11970"/>
                </a:lnTo>
                <a:lnTo>
                  <a:pt x="163830" y="9761"/>
                </a:lnTo>
                <a:lnTo>
                  <a:pt x="176857" y="3429"/>
                </a:lnTo>
                <a:lnTo>
                  <a:pt x="184467" y="643"/>
                </a:lnTo>
                <a:lnTo>
                  <a:pt x="188029" y="0"/>
                </a:lnTo>
                <a:lnTo>
                  <a:pt x="188912" y="97"/>
                </a:lnTo>
                <a:lnTo>
                  <a:pt x="194016" y="9339"/>
                </a:lnTo>
                <a:lnTo>
                  <a:pt x="188520" y="20009"/>
                </a:lnTo>
                <a:lnTo>
                  <a:pt x="175759" y="30352"/>
                </a:lnTo>
                <a:lnTo>
                  <a:pt x="159067" y="38616"/>
                </a:lnTo>
                <a:lnTo>
                  <a:pt x="145588" y="44360"/>
                </a:lnTo>
                <a:lnTo>
                  <a:pt x="138730" y="48390"/>
                </a:lnTo>
                <a:lnTo>
                  <a:pt x="136255" y="50766"/>
                </a:lnTo>
                <a:lnTo>
                  <a:pt x="135928" y="51544"/>
                </a:lnTo>
                <a:lnTo>
                  <a:pt x="140455" y="66142"/>
                </a:lnTo>
                <a:lnTo>
                  <a:pt x="145902" y="74127"/>
                </a:lnTo>
                <a:lnTo>
                  <a:pt x="155814" y="78303"/>
                </a:lnTo>
                <a:lnTo>
                  <a:pt x="173736" y="81478"/>
                </a:lnTo>
                <a:lnTo>
                  <a:pt x="211918" y="93111"/>
                </a:lnTo>
                <a:lnTo>
                  <a:pt x="256425" y="121433"/>
                </a:lnTo>
                <a:lnTo>
                  <a:pt x="263807" y="136215"/>
                </a:lnTo>
                <a:lnTo>
                  <a:pt x="255386" y="134445"/>
                </a:lnTo>
                <a:lnTo>
                  <a:pt x="236385" y="127300"/>
                </a:lnTo>
                <a:lnTo>
                  <a:pt x="201501" y="117150"/>
                </a:lnTo>
                <a:lnTo>
                  <a:pt x="181678" y="111965"/>
                </a:lnTo>
                <a:lnTo>
                  <a:pt x="169539" y="110123"/>
                </a:lnTo>
                <a:lnTo>
                  <a:pt x="157708" y="110003"/>
                </a:lnTo>
                <a:lnTo>
                  <a:pt x="143600" y="112682"/>
                </a:lnTo>
                <a:lnTo>
                  <a:pt x="134708" y="113390"/>
                </a:lnTo>
                <a:lnTo>
                  <a:pt x="127265" y="111960"/>
                </a:lnTo>
                <a:lnTo>
                  <a:pt x="117500" y="108225"/>
                </a:lnTo>
                <a:lnTo>
                  <a:pt x="80760" y="97409"/>
                </a:lnTo>
                <a:lnTo>
                  <a:pt x="58467" y="93139"/>
                </a:lnTo>
                <a:lnTo>
                  <a:pt x="41580" y="94814"/>
                </a:lnTo>
                <a:lnTo>
                  <a:pt x="21056" y="101836"/>
                </a:lnTo>
                <a:lnTo>
                  <a:pt x="0" y="100058"/>
                </a:lnTo>
              </a:path>
            </a:pathLst>
          </a:custGeom>
          <a:ln w="6350">
            <a:solidFill>
              <a:srgbClr val="221E1F"/>
            </a:solidFill>
          </a:ln>
        </p:spPr>
        <p:txBody>
          <a:bodyPr wrap="square" lIns="0" tIns="0" rIns="0" bIns="0" rtlCol="0"/>
          <a:lstStyle/>
          <a:p>
            <a:endParaRPr/>
          </a:p>
        </p:txBody>
      </p:sp>
      <p:sp>
        <p:nvSpPr>
          <p:cNvPr id="253" name="object 253"/>
          <p:cNvSpPr/>
          <p:nvPr/>
        </p:nvSpPr>
        <p:spPr>
          <a:xfrm>
            <a:off x="5744692" y="5417516"/>
            <a:ext cx="19050" cy="9525"/>
          </a:xfrm>
          <a:custGeom>
            <a:avLst/>
            <a:gdLst/>
            <a:ahLst/>
            <a:cxnLst/>
            <a:rect l="l" t="t" r="r" b="b"/>
            <a:pathLst>
              <a:path w="19050" h="9525">
                <a:moveTo>
                  <a:pt x="18478" y="8902"/>
                </a:moveTo>
                <a:lnTo>
                  <a:pt x="18427" y="6197"/>
                </a:lnTo>
                <a:lnTo>
                  <a:pt x="15747" y="4241"/>
                </a:lnTo>
                <a:lnTo>
                  <a:pt x="3848" y="0"/>
                </a:lnTo>
                <a:lnTo>
                  <a:pt x="0" y="4762"/>
                </a:lnTo>
              </a:path>
            </a:pathLst>
          </a:custGeom>
          <a:ln w="6350">
            <a:solidFill>
              <a:srgbClr val="221E1F"/>
            </a:solidFill>
          </a:ln>
        </p:spPr>
        <p:txBody>
          <a:bodyPr wrap="square" lIns="0" tIns="0" rIns="0" bIns="0" rtlCol="0"/>
          <a:lstStyle/>
          <a:p>
            <a:endParaRPr/>
          </a:p>
        </p:txBody>
      </p:sp>
      <p:sp>
        <p:nvSpPr>
          <p:cNvPr id="254" name="object 254"/>
          <p:cNvSpPr/>
          <p:nvPr/>
        </p:nvSpPr>
        <p:spPr>
          <a:xfrm>
            <a:off x="5443215" y="5529774"/>
            <a:ext cx="1392555" cy="42545"/>
          </a:xfrm>
          <a:custGeom>
            <a:avLst/>
            <a:gdLst/>
            <a:ahLst/>
            <a:cxnLst/>
            <a:rect l="l" t="t" r="r" b="b"/>
            <a:pathLst>
              <a:path w="1392554" h="42545">
                <a:moveTo>
                  <a:pt x="0" y="17964"/>
                </a:moveTo>
                <a:lnTo>
                  <a:pt x="105190" y="10467"/>
                </a:lnTo>
                <a:lnTo>
                  <a:pt x="174110" y="9231"/>
                </a:lnTo>
                <a:lnTo>
                  <a:pt x="237229" y="15394"/>
                </a:lnTo>
                <a:lnTo>
                  <a:pt x="325018" y="30092"/>
                </a:lnTo>
                <a:lnTo>
                  <a:pt x="364572" y="35608"/>
                </a:lnTo>
                <a:lnTo>
                  <a:pt x="409114" y="39381"/>
                </a:lnTo>
                <a:lnTo>
                  <a:pt x="457730" y="41597"/>
                </a:lnTo>
                <a:lnTo>
                  <a:pt x="509501" y="42444"/>
                </a:lnTo>
                <a:lnTo>
                  <a:pt x="563512" y="42106"/>
                </a:lnTo>
                <a:lnTo>
                  <a:pt x="618845" y="40770"/>
                </a:lnTo>
                <a:lnTo>
                  <a:pt x="674585" y="38621"/>
                </a:lnTo>
                <a:lnTo>
                  <a:pt x="729815" y="35847"/>
                </a:lnTo>
                <a:lnTo>
                  <a:pt x="783618" y="32632"/>
                </a:lnTo>
                <a:lnTo>
                  <a:pt x="835078" y="29163"/>
                </a:lnTo>
                <a:lnTo>
                  <a:pt x="883279" y="25625"/>
                </a:lnTo>
                <a:lnTo>
                  <a:pt x="927303" y="22206"/>
                </a:lnTo>
                <a:lnTo>
                  <a:pt x="980389" y="17955"/>
                </a:lnTo>
                <a:lnTo>
                  <a:pt x="1038198" y="13380"/>
                </a:lnTo>
                <a:lnTo>
                  <a:pt x="1098412" y="8891"/>
                </a:lnTo>
                <a:lnTo>
                  <a:pt x="1158712" y="4898"/>
                </a:lnTo>
                <a:lnTo>
                  <a:pt x="1216780" y="1811"/>
                </a:lnTo>
                <a:lnTo>
                  <a:pt x="1270300" y="41"/>
                </a:lnTo>
                <a:lnTo>
                  <a:pt x="1316952" y="0"/>
                </a:lnTo>
                <a:lnTo>
                  <a:pt x="1354420" y="2096"/>
                </a:lnTo>
                <a:lnTo>
                  <a:pt x="1380385" y="6740"/>
                </a:lnTo>
                <a:lnTo>
                  <a:pt x="1392529" y="14344"/>
                </a:lnTo>
              </a:path>
            </a:pathLst>
          </a:custGeom>
          <a:ln w="6350">
            <a:solidFill>
              <a:srgbClr val="0A0A0A"/>
            </a:solidFill>
          </a:ln>
        </p:spPr>
        <p:txBody>
          <a:bodyPr wrap="square" lIns="0" tIns="0" rIns="0" bIns="0" rtlCol="0"/>
          <a:lstStyle/>
          <a:p>
            <a:endParaRPr/>
          </a:p>
        </p:txBody>
      </p:sp>
      <p:sp>
        <p:nvSpPr>
          <p:cNvPr id="255" name="object 255"/>
          <p:cNvSpPr/>
          <p:nvPr/>
        </p:nvSpPr>
        <p:spPr>
          <a:xfrm>
            <a:off x="6693347" y="5525767"/>
            <a:ext cx="119380" cy="34290"/>
          </a:xfrm>
          <a:custGeom>
            <a:avLst/>
            <a:gdLst/>
            <a:ahLst/>
            <a:cxnLst/>
            <a:rect l="l" t="t" r="r" b="b"/>
            <a:pathLst>
              <a:path w="119379" h="34289">
                <a:moveTo>
                  <a:pt x="0" y="4805"/>
                </a:moveTo>
                <a:lnTo>
                  <a:pt x="5275" y="0"/>
                </a:lnTo>
                <a:lnTo>
                  <a:pt x="11958" y="29"/>
                </a:lnTo>
                <a:lnTo>
                  <a:pt x="24483" y="6361"/>
                </a:lnTo>
                <a:lnTo>
                  <a:pt x="47282" y="20465"/>
                </a:lnTo>
                <a:lnTo>
                  <a:pt x="75026" y="32166"/>
                </a:lnTo>
                <a:lnTo>
                  <a:pt x="97828" y="33874"/>
                </a:lnTo>
                <a:lnTo>
                  <a:pt x="113276" y="30961"/>
                </a:lnTo>
                <a:lnTo>
                  <a:pt x="118960" y="28796"/>
                </a:lnTo>
              </a:path>
            </a:pathLst>
          </a:custGeom>
          <a:ln w="6350">
            <a:solidFill>
              <a:srgbClr val="0A0A0A"/>
            </a:solidFill>
          </a:ln>
        </p:spPr>
        <p:txBody>
          <a:bodyPr wrap="square" lIns="0" tIns="0" rIns="0" bIns="0" rtlCol="0"/>
          <a:lstStyle/>
          <a:p>
            <a:endParaRPr/>
          </a:p>
        </p:txBody>
      </p:sp>
      <p:sp>
        <p:nvSpPr>
          <p:cNvPr id="256" name="object 256"/>
          <p:cNvSpPr/>
          <p:nvPr/>
        </p:nvSpPr>
        <p:spPr>
          <a:xfrm>
            <a:off x="6256337" y="5578263"/>
            <a:ext cx="185420" cy="41910"/>
          </a:xfrm>
          <a:custGeom>
            <a:avLst/>
            <a:gdLst/>
            <a:ahLst/>
            <a:cxnLst/>
            <a:rect l="l" t="t" r="r" b="b"/>
            <a:pathLst>
              <a:path w="185420" h="41910">
                <a:moveTo>
                  <a:pt x="0" y="19507"/>
                </a:moveTo>
                <a:lnTo>
                  <a:pt x="35967" y="4876"/>
                </a:lnTo>
                <a:lnTo>
                  <a:pt x="58092" y="0"/>
                </a:lnTo>
                <a:lnTo>
                  <a:pt x="75498" y="4876"/>
                </a:lnTo>
                <a:lnTo>
                  <a:pt x="97307" y="19507"/>
                </a:lnTo>
                <a:lnTo>
                  <a:pt x="124439" y="34428"/>
                </a:lnTo>
                <a:lnTo>
                  <a:pt x="149961" y="41182"/>
                </a:lnTo>
                <a:lnTo>
                  <a:pt x="171159" y="41359"/>
                </a:lnTo>
                <a:lnTo>
                  <a:pt x="185318" y="36550"/>
                </a:lnTo>
              </a:path>
            </a:pathLst>
          </a:custGeom>
          <a:ln w="6350">
            <a:solidFill>
              <a:srgbClr val="0A0A0A"/>
            </a:solidFill>
          </a:ln>
        </p:spPr>
        <p:txBody>
          <a:bodyPr wrap="square" lIns="0" tIns="0" rIns="0" bIns="0" rtlCol="0"/>
          <a:lstStyle/>
          <a:p>
            <a:endParaRPr/>
          </a:p>
        </p:txBody>
      </p:sp>
      <p:sp>
        <p:nvSpPr>
          <p:cNvPr id="257" name="object 257"/>
          <p:cNvSpPr/>
          <p:nvPr/>
        </p:nvSpPr>
        <p:spPr>
          <a:xfrm>
            <a:off x="6391721" y="5561217"/>
            <a:ext cx="185420" cy="41910"/>
          </a:xfrm>
          <a:custGeom>
            <a:avLst/>
            <a:gdLst/>
            <a:ahLst/>
            <a:cxnLst/>
            <a:rect l="l" t="t" r="r" b="b"/>
            <a:pathLst>
              <a:path w="185420" h="41910">
                <a:moveTo>
                  <a:pt x="0" y="19535"/>
                </a:moveTo>
                <a:lnTo>
                  <a:pt x="36010" y="4883"/>
                </a:lnTo>
                <a:lnTo>
                  <a:pt x="58153" y="0"/>
                </a:lnTo>
                <a:lnTo>
                  <a:pt x="75552" y="4883"/>
                </a:lnTo>
                <a:lnTo>
                  <a:pt x="97332" y="19535"/>
                </a:lnTo>
                <a:lnTo>
                  <a:pt x="124479" y="34453"/>
                </a:lnTo>
                <a:lnTo>
                  <a:pt x="150009" y="41201"/>
                </a:lnTo>
                <a:lnTo>
                  <a:pt x="171209" y="41377"/>
                </a:lnTo>
                <a:lnTo>
                  <a:pt x="185369" y="36579"/>
                </a:lnTo>
              </a:path>
            </a:pathLst>
          </a:custGeom>
          <a:ln w="6350">
            <a:solidFill>
              <a:srgbClr val="0A0A0A"/>
            </a:solidFill>
          </a:ln>
        </p:spPr>
        <p:txBody>
          <a:bodyPr wrap="square" lIns="0" tIns="0" rIns="0" bIns="0" rtlCol="0"/>
          <a:lstStyle/>
          <a:p>
            <a:endParaRPr/>
          </a:p>
        </p:txBody>
      </p:sp>
      <p:sp>
        <p:nvSpPr>
          <p:cNvPr id="258" name="object 258"/>
          <p:cNvSpPr/>
          <p:nvPr/>
        </p:nvSpPr>
        <p:spPr>
          <a:xfrm>
            <a:off x="6537945" y="5564274"/>
            <a:ext cx="185420" cy="41910"/>
          </a:xfrm>
          <a:custGeom>
            <a:avLst/>
            <a:gdLst/>
            <a:ahLst/>
            <a:cxnLst/>
            <a:rect l="l" t="t" r="r" b="b"/>
            <a:pathLst>
              <a:path w="185420" h="41910">
                <a:moveTo>
                  <a:pt x="0" y="19535"/>
                </a:moveTo>
                <a:lnTo>
                  <a:pt x="35981" y="4883"/>
                </a:lnTo>
                <a:lnTo>
                  <a:pt x="58112" y="0"/>
                </a:lnTo>
                <a:lnTo>
                  <a:pt x="75513" y="4883"/>
                </a:lnTo>
                <a:lnTo>
                  <a:pt x="97307" y="19535"/>
                </a:lnTo>
                <a:lnTo>
                  <a:pt x="124438" y="34455"/>
                </a:lnTo>
                <a:lnTo>
                  <a:pt x="149958" y="41206"/>
                </a:lnTo>
                <a:lnTo>
                  <a:pt x="171148" y="41383"/>
                </a:lnTo>
                <a:lnTo>
                  <a:pt x="185293" y="36579"/>
                </a:lnTo>
              </a:path>
            </a:pathLst>
          </a:custGeom>
          <a:ln w="6350">
            <a:solidFill>
              <a:srgbClr val="0A0A0A"/>
            </a:solidFill>
          </a:ln>
        </p:spPr>
        <p:txBody>
          <a:bodyPr wrap="square" lIns="0" tIns="0" rIns="0" bIns="0" rtlCol="0"/>
          <a:lstStyle/>
          <a:p>
            <a:endParaRPr/>
          </a:p>
        </p:txBody>
      </p:sp>
      <p:sp>
        <p:nvSpPr>
          <p:cNvPr id="259" name="object 259"/>
          <p:cNvSpPr/>
          <p:nvPr/>
        </p:nvSpPr>
        <p:spPr>
          <a:xfrm>
            <a:off x="5995714" y="5578263"/>
            <a:ext cx="185420" cy="41910"/>
          </a:xfrm>
          <a:custGeom>
            <a:avLst/>
            <a:gdLst/>
            <a:ahLst/>
            <a:cxnLst/>
            <a:rect l="l" t="t" r="r" b="b"/>
            <a:pathLst>
              <a:path w="185420" h="41910">
                <a:moveTo>
                  <a:pt x="0" y="19507"/>
                </a:moveTo>
                <a:lnTo>
                  <a:pt x="35997" y="4876"/>
                </a:lnTo>
                <a:lnTo>
                  <a:pt x="58140" y="0"/>
                </a:lnTo>
                <a:lnTo>
                  <a:pt x="75559" y="4876"/>
                </a:lnTo>
                <a:lnTo>
                  <a:pt x="97383" y="19507"/>
                </a:lnTo>
                <a:lnTo>
                  <a:pt x="124515" y="34428"/>
                </a:lnTo>
                <a:lnTo>
                  <a:pt x="150034" y="41182"/>
                </a:lnTo>
                <a:lnTo>
                  <a:pt x="171224" y="41359"/>
                </a:lnTo>
                <a:lnTo>
                  <a:pt x="185369" y="36550"/>
                </a:lnTo>
              </a:path>
            </a:pathLst>
          </a:custGeom>
          <a:ln w="6349">
            <a:solidFill>
              <a:srgbClr val="0A0A0A"/>
            </a:solidFill>
          </a:ln>
        </p:spPr>
        <p:txBody>
          <a:bodyPr wrap="square" lIns="0" tIns="0" rIns="0" bIns="0" rtlCol="0"/>
          <a:lstStyle/>
          <a:p>
            <a:endParaRPr/>
          </a:p>
        </p:txBody>
      </p:sp>
      <p:sp>
        <p:nvSpPr>
          <p:cNvPr id="260" name="object 260"/>
          <p:cNvSpPr/>
          <p:nvPr/>
        </p:nvSpPr>
        <p:spPr>
          <a:xfrm>
            <a:off x="5486325" y="5561217"/>
            <a:ext cx="185420" cy="41910"/>
          </a:xfrm>
          <a:custGeom>
            <a:avLst/>
            <a:gdLst/>
            <a:ahLst/>
            <a:cxnLst/>
            <a:rect l="l" t="t" r="r" b="b"/>
            <a:pathLst>
              <a:path w="185420" h="41910">
                <a:moveTo>
                  <a:pt x="0" y="19535"/>
                </a:moveTo>
                <a:lnTo>
                  <a:pt x="35996" y="4883"/>
                </a:lnTo>
                <a:lnTo>
                  <a:pt x="58137" y="0"/>
                </a:lnTo>
                <a:lnTo>
                  <a:pt x="75548" y="4883"/>
                </a:lnTo>
                <a:lnTo>
                  <a:pt x="97358" y="19535"/>
                </a:lnTo>
                <a:lnTo>
                  <a:pt x="124475" y="34453"/>
                </a:lnTo>
                <a:lnTo>
                  <a:pt x="149987" y="41201"/>
                </a:lnTo>
                <a:lnTo>
                  <a:pt x="171174" y="41377"/>
                </a:lnTo>
                <a:lnTo>
                  <a:pt x="185318" y="36579"/>
                </a:lnTo>
              </a:path>
            </a:pathLst>
          </a:custGeom>
          <a:ln w="6350">
            <a:solidFill>
              <a:srgbClr val="0A0A0A"/>
            </a:solidFill>
          </a:ln>
        </p:spPr>
        <p:txBody>
          <a:bodyPr wrap="square" lIns="0" tIns="0" rIns="0" bIns="0" rtlCol="0"/>
          <a:lstStyle/>
          <a:p>
            <a:endParaRPr/>
          </a:p>
        </p:txBody>
      </p:sp>
      <p:sp>
        <p:nvSpPr>
          <p:cNvPr id="261" name="object 261"/>
          <p:cNvSpPr txBox="1"/>
          <p:nvPr/>
        </p:nvSpPr>
        <p:spPr>
          <a:xfrm>
            <a:off x="3513559" y="6292850"/>
            <a:ext cx="213360" cy="251460"/>
          </a:xfrm>
          <a:prstGeom prst="rect">
            <a:avLst/>
          </a:prstGeom>
        </p:spPr>
        <p:txBody>
          <a:bodyPr vert="horz" wrap="square" lIns="0" tIns="16510" rIns="0" bIns="0" rtlCol="0">
            <a:spAutoFit/>
          </a:bodyPr>
          <a:lstStyle/>
          <a:p>
            <a:pPr>
              <a:lnSpc>
                <a:spcPct val="100000"/>
              </a:lnSpc>
              <a:spcBef>
                <a:spcPts val="130"/>
              </a:spcBef>
            </a:pPr>
            <a:r>
              <a:rPr sz="1450" b="1" spc="-210" dirty="0">
                <a:solidFill>
                  <a:srgbClr val="231F20"/>
                </a:solidFill>
                <a:latin typeface="Tahoma"/>
                <a:cs typeface="Tahoma"/>
              </a:rPr>
              <a:t>15</a:t>
            </a:r>
            <a:endParaRPr sz="1450">
              <a:latin typeface="Tahoma"/>
              <a:cs typeface="Tahoma"/>
            </a:endParaRPr>
          </a:p>
        </p:txBody>
      </p:sp>
      <p:sp>
        <p:nvSpPr>
          <p:cNvPr id="262" name="object 262"/>
          <p:cNvSpPr/>
          <p:nvPr/>
        </p:nvSpPr>
        <p:spPr>
          <a:xfrm>
            <a:off x="3415986" y="6223940"/>
            <a:ext cx="429895" cy="446405"/>
          </a:xfrm>
          <a:custGeom>
            <a:avLst/>
            <a:gdLst/>
            <a:ahLst/>
            <a:cxnLst/>
            <a:rect l="l" t="t" r="r" b="b"/>
            <a:pathLst>
              <a:path w="429895" h="446404">
                <a:moveTo>
                  <a:pt x="107175" y="0"/>
                </a:moveTo>
                <a:lnTo>
                  <a:pt x="123672" y="36690"/>
                </a:lnTo>
                <a:lnTo>
                  <a:pt x="82764" y="61821"/>
                </a:lnTo>
                <a:lnTo>
                  <a:pt x="48587" y="95184"/>
                </a:lnTo>
                <a:lnTo>
                  <a:pt x="22497" y="135430"/>
                </a:lnTo>
                <a:lnTo>
                  <a:pt x="5850" y="181211"/>
                </a:lnTo>
                <a:lnTo>
                  <a:pt x="0" y="231178"/>
                </a:lnTo>
                <a:lnTo>
                  <a:pt x="5674" y="280434"/>
                </a:lnTo>
                <a:lnTo>
                  <a:pt x="21836" y="325648"/>
                </a:lnTo>
                <a:lnTo>
                  <a:pt x="47197" y="365532"/>
                </a:lnTo>
                <a:lnTo>
                  <a:pt x="80466" y="398797"/>
                </a:lnTo>
                <a:lnTo>
                  <a:pt x="120352" y="424154"/>
                </a:lnTo>
                <a:lnTo>
                  <a:pt x="165567" y="440313"/>
                </a:lnTo>
                <a:lnTo>
                  <a:pt x="214820" y="445985"/>
                </a:lnTo>
                <a:lnTo>
                  <a:pt x="264080" y="440313"/>
                </a:lnTo>
                <a:lnTo>
                  <a:pt x="309296" y="424154"/>
                </a:lnTo>
                <a:lnTo>
                  <a:pt x="338241" y="405752"/>
                </a:lnTo>
                <a:lnTo>
                  <a:pt x="214820" y="405752"/>
                </a:lnTo>
                <a:lnTo>
                  <a:pt x="168413" y="399518"/>
                </a:lnTo>
                <a:lnTo>
                  <a:pt x="126710" y="381924"/>
                </a:lnTo>
                <a:lnTo>
                  <a:pt x="91374" y="354631"/>
                </a:lnTo>
                <a:lnTo>
                  <a:pt x="64073" y="319301"/>
                </a:lnTo>
                <a:lnTo>
                  <a:pt x="46471" y="277596"/>
                </a:lnTo>
                <a:lnTo>
                  <a:pt x="40233" y="231178"/>
                </a:lnTo>
                <a:lnTo>
                  <a:pt x="47546" y="181052"/>
                </a:lnTo>
                <a:lnTo>
                  <a:pt x="68062" y="136632"/>
                </a:lnTo>
                <a:lnTo>
                  <a:pt x="99651" y="100033"/>
                </a:lnTo>
                <a:lnTo>
                  <a:pt x="140182" y="73367"/>
                </a:lnTo>
                <a:lnTo>
                  <a:pt x="188449" y="73367"/>
                </a:lnTo>
                <a:lnTo>
                  <a:pt x="232194" y="12649"/>
                </a:lnTo>
                <a:lnTo>
                  <a:pt x="107175" y="0"/>
                </a:lnTo>
                <a:close/>
              </a:path>
              <a:path w="429895" h="446404">
                <a:moveTo>
                  <a:pt x="270027" y="23545"/>
                </a:moveTo>
                <a:lnTo>
                  <a:pt x="270027" y="65557"/>
                </a:lnTo>
                <a:lnTo>
                  <a:pt x="309072" y="84249"/>
                </a:lnTo>
                <a:lnTo>
                  <a:pt x="342013" y="111626"/>
                </a:lnTo>
                <a:lnTo>
                  <a:pt x="367372" y="146219"/>
                </a:lnTo>
                <a:lnTo>
                  <a:pt x="383671" y="186559"/>
                </a:lnTo>
                <a:lnTo>
                  <a:pt x="389432" y="231178"/>
                </a:lnTo>
                <a:lnTo>
                  <a:pt x="383194" y="277596"/>
                </a:lnTo>
                <a:lnTo>
                  <a:pt x="365589" y="319301"/>
                </a:lnTo>
                <a:lnTo>
                  <a:pt x="338283" y="354631"/>
                </a:lnTo>
                <a:lnTo>
                  <a:pt x="302942" y="381924"/>
                </a:lnTo>
                <a:lnTo>
                  <a:pt x="261233" y="399518"/>
                </a:lnTo>
                <a:lnTo>
                  <a:pt x="214820" y="405752"/>
                </a:lnTo>
                <a:lnTo>
                  <a:pt x="338241" y="405752"/>
                </a:lnTo>
                <a:lnTo>
                  <a:pt x="382444" y="365532"/>
                </a:lnTo>
                <a:lnTo>
                  <a:pt x="407798" y="325648"/>
                </a:lnTo>
                <a:lnTo>
                  <a:pt x="423956" y="280434"/>
                </a:lnTo>
                <a:lnTo>
                  <a:pt x="429628" y="231178"/>
                </a:lnTo>
                <a:lnTo>
                  <a:pt x="424185" y="182918"/>
                </a:lnTo>
                <a:lnTo>
                  <a:pt x="408666" y="138510"/>
                </a:lnTo>
                <a:lnTo>
                  <a:pt x="384279" y="99163"/>
                </a:lnTo>
                <a:lnTo>
                  <a:pt x="352237" y="66081"/>
                </a:lnTo>
                <a:lnTo>
                  <a:pt x="313749" y="40473"/>
                </a:lnTo>
                <a:lnTo>
                  <a:pt x="270027" y="23545"/>
                </a:lnTo>
                <a:close/>
              </a:path>
              <a:path w="429895" h="446404">
                <a:moveTo>
                  <a:pt x="188449" y="73367"/>
                </a:moveTo>
                <a:lnTo>
                  <a:pt x="140182" y="73367"/>
                </a:lnTo>
                <a:lnTo>
                  <a:pt x="158750" y="114592"/>
                </a:lnTo>
                <a:lnTo>
                  <a:pt x="188449" y="73367"/>
                </a:lnTo>
                <a:close/>
              </a:path>
            </a:pathLst>
          </a:custGeom>
          <a:solidFill>
            <a:srgbClr val="231F20"/>
          </a:solidFill>
        </p:spPr>
        <p:txBody>
          <a:bodyPr wrap="square" lIns="0" tIns="0" rIns="0" bIns="0" rtlCol="0"/>
          <a:lstStyle/>
          <a:p>
            <a:endParaRPr/>
          </a:p>
        </p:txBody>
      </p:sp>
      <p:sp>
        <p:nvSpPr>
          <p:cNvPr id="263" name="object 263"/>
          <p:cNvSpPr txBox="1"/>
          <p:nvPr/>
        </p:nvSpPr>
        <p:spPr>
          <a:xfrm>
            <a:off x="3544478" y="6507006"/>
            <a:ext cx="189865" cy="80645"/>
          </a:xfrm>
          <a:prstGeom prst="rect">
            <a:avLst/>
          </a:prstGeom>
        </p:spPr>
        <p:txBody>
          <a:bodyPr vert="horz" wrap="square" lIns="0" tIns="13335" rIns="0" bIns="0" rtlCol="0">
            <a:spAutoFit/>
          </a:bodyPr>
          <a:lstStyle/>
          <a:p>
            <a:pPr>
              <a:lnSpc>
                <a:spcPct val="100000"/>
              </a:lnSpc>
              <a:spcBef>
                <a:spcPts val="105"/>
              </a:spcBef>
            </a:pPr>
            <a:r>
              <a:rPr sz="350" b="1" spc="-5" dirty="0">
                <a:solidFill>
                  <a:srgbClr val="231F20"/>
                </a:solidFill>
                <a:latin typeface="Tahoma"/>
                <a:cs typeface="Tahoma"/>
              </a:rPr>
              <a:t>minutes</a:t>
            </a:r>
            <a:endParaRPr sz="350">
              <a:latin typeface="Tahoma"/>
              <a:cs typeface="Tahoma"/>
            </a:endParaRPr>
          </a:p>
        </p:txBody>
      </p:sp>
      <p:sp>
        <p:nvSpPr>
          <p:cNvPr id="264" name="object 264"/>
          <p:cNvSpPr txBox="1"/>
          <p:nvPr/>
        </p:nvSpPr>
        <p:spPr>
          <a:xfrm>
            <a:off x="4380680" y="6447516"/>
            <a:ext cx="69850" cy="55244"/>
          </a:xfrm>
          <a:prstGeom prst="rect">
            <a:avLst/>
          </a:prstGeom>
        </p:spPr>
        <p:txBody>
          <a:bodyPr vert="horz" wrap="square" lIns="0" tIns="11430" rIns="0" bIns="0" rtlCol="0">
            <a:spAutoFit/>
          </a:bodyPr>
          <a:lstStyle/>
          <a:p>
            <a:pPr>
              <a:lnSpc>
                <a:spcPct val="100000"/>
              </a:lnSpc>
              <a:spcBef>
                <a:spcPts val="90"/>
              </a:spcBef>
            </a:pPr>
            <a:r>
              <a:rPr sz="200" b="1" spc="-35" dirty="0">
                <a:solidFill>
                  <a:srgbClr val="231F20"/>
                </a:solidFill>
                <a:latin typeface="Calibri"/>
                <a:cs typeface="Calibri"/>
              </a:rPr>
              <a:t>DO</a:t>
            </a:r>
            <a:r>
              <a:rPr sz="200" b="1" spc="-40" dirty="0">
                <a:solidFill>
                  <a:srgbClr val="231F20"/>
                </a:solidFill>
                <a:latin typeface="Calibri"/>
                <a:cs typeface="Calibri"/>
              </a:rPr>
              <a:t>WN</a:t>
            </a:r>
            <a:endParaRPr sz="200">
              <a:latin typeface="Calibri"/>
              <a:cs typeface="Calibri"/>
            </a:endParaRPr>
          </a:p>
        </p:txBody>
      </p:sp>
      <p:sp>
        <p:nvSpPr>
          <p:cNvPr id="265" name="object 265"/>
          <p:cNvSpPr txBox="1"/>
          <p:nvPr/>
        </p:nvSpPr>
        <p:spPr>
          <a:xfrm>
            <a:off x="4013436" y="6252734"/>
            <a:ext cx="148590" cy="81280"/>
          </a:xfrm>
          <a:prstGeom prst="rect">
            <a:avLst/>
          </a:prstGeom>
        </p:spPr>
        <p:txBody>
          <a:bodyPr vert="horz" wrap="square" lIns="0" tIns="14604" rIns="0" bIns="0" rtlCol="0">
            <a:spAutoFit/>
          </a:bodyPr>
          <a:lstStyle/>
          <a:p>
            <a:pPr>
              <a:lnSpc>
                <a:spcPct val="100000"/>
              </a:lnSpc>
              <a:spcBef>
                <a:spcPts val="114"/>
              </a:spcBef>
            </a:pPr>
            <a:r>
              <a:rPr sz="350" b="1" spc="-15" dirty="0">
                <a:solidFill>
                  <a:srgbClr val="231F20"/>
                </a:solidFill>
                <a:latin typeface="Calibri"/>
                <a:cs typeface="Calibri"/>
              </a:rPr>
              <a:t>BUBBLE</a:t>
            </a:r>
            <a:endParaRPr sz="350">
              <a:latin typeface="Calibri"/>
              <a:cs typeface="Calibri"/>
            </a:endParaRPr>
          </a:p>
        </p:txBody>
      </p:sp>
      <p:sp>
        <p:nvSpPr>
          <p:cNvPr id="266" name="object 266"/>
          <p:cNvSpPr/>
          <p:nvPr/>
        </p:nvSpPr>
        <p:spPr>
          <a:xfrm>
            <a:off x="3903883" y="6048368"/>
            <a:ext cx="896700" cy="969525"/>
          </a:xfrm>
          <a:prstGeom prst="rect">
            <a:avLst/>
          </a:prstGeom>
          <a:blipFill>
            <a:blip r:embed="rId2" cstate="print"/>
            <a:stretch>
              <a:fillRect/>
            </a:stretch>
          </a:blipFill>
        </p:spPr>
        <p:txBody>
          <a:bodyPr wrap="square" lIns="0" tIns="0" rIns="0" bIns="0" rtlCol="0"/>
          <a:lstStyle/>
          <a:p>
            <a:endParaRPr/>
          </a:p>
        </p:txBody>
      </p:sp>
      <p:sp>
        <p:nvSpPr>
          <p:cNvPr id="267" name="object 267"/>
          <p:cNvSpPr/>
          <p:nvPr/>
        </p:nvSpPr>
        <p:spPr>
          <a:xfrm>
            <a:off x="6596988" y="6156081"/>
            <a:ext cx="194310" cy="395605"/>
          </a:xfrm>
          <a:custGeom>
            <a:avLst/>
            <a:gdLst/>
            <a:ahLst/>
            <a:cxnLst/>
            <a:rect l="l" t="t" r="r" b="b"/>
            <a:pathLst>
              <a:path w="194309" h="395604">
                <a:moveTo>
                  <a:pt x="56249" y="213436"/>
                </a:moveTo>
                <a:lnTo>
                  <a:pt x="20266" y="122643"/>
                </a:lnTo>
                <a:lnTo>
                  <a:pt x="3074" y="71786"/>
                </a:lnTo>
                <a:lnTo>
                  <a:pt x="0" y="42332"/>
                </a:lnTo>
                <a:lnTo>
                  <a:pt x="6364" y="15747"/>
                </a:lnTo>
                <a:lnTo>
                  <a:pt x="11022" y="1045"/>
                </a:lnTo>
                <a:lnTo>
                  <a:pt x="17010" y="0"/>
                </a:lnTo>
                <a:lnTo>
                  <a:pt x="28317" y="16080"/>
                </a:lnTo>
                <a:lnTo>
                  <a:pt x="48934" y="52755"/>
                </a:lnTo>
                <a:lnTo>
                  <a:pt x="61728" y="72209"/>
                </a:lnTo>
                <a:lnTo>
                  <a:pt x="69273" y="84704"/>
                </a:lnTo>
                <a:lnTo>
                  <a:pt x="74523" y="95648"/>
                </a:lnTo>
                <a:lnTo>
                  <a:pt x="80430" y="110451"/>
                </a:lnTo>
                <a:lnTo>
                  <a:pt x="87752" y="128619"/>
                </a:lnTo>
                <a:lnTo>
                  <a:pt x="95057" y="145375"/>
                </a:lnTo>
                <a:lnTo>
                  <a:pt x="102015" y="159738"/>
                </a:lnTo>
                <a:lnTo>
                  <a:pt x="108294" y="170726"/>
                </a:lnTo>
                <a:lnTo>
                  <a:pt x="113390" y="180094"/>
                </a:lnTo>
                <a:lnTo>
                  <a:pt x="117638" y="190820"/>
                </a:lnTo>
                <a:lnTo>
                  <a:pt x="121996" y="203608"/>
                </a:lnTo>
                <a:lnTo>
                  <a:pt x="127420" y="219163"/>
                </a:lnTo>
                <a:lnTo>
                  <a:pt x="145345" y="263785"/>
                </a:lnTo>
                <a:lnTo>
                  <a:pt x="168441" y="307644"/>
                </a:lnTo>
                <a:lnTo>
                  <a:pt x="178127" y="322344"/>
                </a:lnTo>
                <a:lnTo>
                  <a:pt x="185002" y="337734"/>
                </a:lnTo>
                <a:lnTo>
                  <a:pt x="190058" y="359987"/>
                </a:lnTo>
                <a:lnTo>
                  <a:pt x="194286" y="395274"/>
                </a:lnTo>
              </a:path>
            </a:pathLst>
          </a:custGeom>
          <a:ln w="6350">
            <a:solidFill>
              <a:srgbClr val="221E1F"/>
            </a:solidFill>
          </a:ln>
        </p:spPr>
        <p:txBody>
          <a:bodyPr wrap="square" lIns="0" tIns="0" rIns="0" bIns="0" rtlCol="0"/>
          <a:lstStyle/>
          <a:p>
            <a:endParaRPr/>
          </a:p>
        </p:txBody>
      </p:sp>
      <p:sp>
        <p:nvSpPr>
          <p:cNvPr id="268" name="object 268"/>
          <p:cNvSpPr/>
          <p:nvPr/>
        </p:nvSpPr>
        <p:spPr>
          <a:xfrm>
            <a:off x="6777804" y="6369473"/>
            <a:ext cx="106680" cy="454659"/>
          </a:xfrm>
          <a:custGeom>
            <a:avLst/>
            <a:gdLst/>
            <a:ahLst/>
            <a:cxnLst/>
            <a:rect l="l" t="t" r="r" b="b"/>
            <a:pathLst>
              <a:path w="106679" h="454659">
                <a:moveTo>
                  <a:pt x="106438" y="454469"/>
                </a:moveTo>
                <a:lnTo>
                  <a:pt x="85771" y="423408"/>
                </a:lnTo>
                <a:lnTo>
                  <a:pt x="74401" y="396670"/>
                </a:lnTo>
                <a:lnTo>
                  <a:pt x="68296" y="359509"/>
                </a:lnTo>
                <a:lnTo>
                  <a:pt x="63423" y="297179"/>
                </a:lnTo>
                <a:lnTo>
                  <a:pt x="57620" y="223832"/>
                </a:lnTo>
                <a:lnTo>
                  <a:pt x="52027" y="165607"/>
                </a:lnTo>
                <a:lnTo>
                  <a:pt x="47570" y="125862"/>
                </a:lnTo>
                <a:lnTo>
                  <a:pt x="39085" y="84358"/>
                </a:lnTo>
                <a:lnTo>
                  <a:pt x="26911" y="56375"/>
                </a:lnTo>
                <a:lnTo>
                  <a:pt x="20372" y="42951"/>
                </a:lnTo>
                <a:lnTo>
                  <a:pt x="14451" y="26149"/>
                </a:lnTo>
                <a:lnTo>
                  <a:pt x="8032" y="10365"/>
                </a:lnTo>
                <a:lnTo>
                  <a:pt x="0" y="0"/>
                </a:lnTo>
              </a:path>
            </a:pathLst>
          </a:custGeom>
          <a:ln w="6350">
            <a:solidFill>
              <a:srgbClr val="221E1F"/>
            </a:solidFill>
          </a:ln>
        </p:spPr>
        <p:txBody>
          <a:bodyPr wrap="square" lIns="0" tIns="0" rIns="0" bIns="0" rtlCol="0"/>
          <a:lstStyle/>
          <a:p>
            <a:endParaRPr/>
          </a:p>
        </p:txBody>
      </p:sp>
      <p:sp>
        <p:nvSpPr>
          <p:cNvPr id="269" name="object 269"/>
          <p:cNvSpPr/>
          <p:nvPr/>
        </p:nvSpPr>
        <p:spPr>
          <a:xfrm>
            <a:off x="6752762" y="6261171"/>
            <a:ext cx="37465" cy="196850"/>
          </a:xfrm>
          <a:custGeom>
            <a:avLst/>
            <a:gdLst/>
            <a:ahLst/>
            <a:cxnLst/>
            <a:rect l="l" t="t" r="r" b="b"/>
            <a:pathLst>
              <a:path w="37465" h="196850">
                <a:moveTo>
                  <a:pt x="37396" y="0"/>
                </a:moveTo>
                <a:lnTo>
                  <a:pt x="32478" y="22839"/>
                </a:lnTo>
                <a:lnTo>
                  <a:pt x="29198" y="34982"/>
                </a:lnTo>
                <a:lnTo>
                  <a:pt x="26081" y="40505"/>
                </a:lnTo>
                <a:lnTo>
                  <a:pt x="21648" y="43484"/>
                </a:lnTo>
                <a:lnTo>
                  <a:pt x="21364" y="55571"/>
                </a:lnTo>
                <a:lnTo>
                  <a:pt x="25249" y="82777"/>
                </a:lnTo>
                <a:lnTo>
                  <a:pt x="23723" y="120753"/>
                </a:lnTo>
                <a:lnTo>
                  <a:pt x="7208" y="165150"/>
                </a:lnTo>
                <a:lnTo>
                  <a:pt x="1682" y="173649"/>
                </a:lnTo>
                <a:lnTo>
                  <a:pt x="0" y="179754"/>
                </a:lnTo>
                <a:lnTo>
                  <a:pt x="2306" y="186408"/>
                </a:lnTo>
                <a:lnTo>
                  <a:pt x="8745" y="196557"/>
                </a:lnTo>
              </a:path>
            </a:pathLst>
          </a:custGeom>
          <a:ln w="6350">
            <a:solidFill>
              <a:srgbClr val="221E1F"/>
            </a:solidFill>
          </a:ln>
        </p:spPr>
        <p:txBody>
          <a:bodyPr wrap="square" lIns="0" tIns="0" rIns="0" bIns="0" rtlCol="0"/>
          <a:lstStyle/>
          <a:p>
            <a:endParaRPr/>
          </a:p>
        </p:txBody>
      </p:sp>
      <p:sp>
        <p:nvSpPr>
          <p:cNvPr id="270" name="object 270"/>
          <p:cNvSpPr/>
          <p:nvPr/>
        </p:nvSpPr>
        <p:spPr>
          <a:xfrm>
            <a:off x="6471965" y="6221382"/>
            <a:ext cx="235585" cy="269240"/>
          </a:xfrm>
          <a:custGeom>
            <a:avLst/>
            <a:gdLst/>
            <a:ahLst/>
            <a:cxnLst/>
            <a:rect l="l" t="t" r="r" b="b"/>
            <a:pathLst>
              <a:path w="235584" h="269239">
                <a:moveTo>
                  <a:pt x="186828" y="268935"/>
                </a:moveTo>
                <a:lnTo>
                  <a:pt x="155516" y="224734"/>
                </a:lnTo>
                <a:lnTo>
                  <a:pt x="135834" y="198270"/>
                </a:lnTo>
                <a:lnTo>
                  <a:pt x="119462" y="178986"/>
                </a:lnTo>
                <a:lnTo>
                  <a:pt x="98080" y="156324"/>
                </a:lnTo>
                <a:lnTo>
                  <a:pt x="70494" y="123774"/>
                </a:lnTo>
                <a:lnTo>
                  <a:pt x="43954" y="87412"/>
                </a:lnTo>
                <a:lnTo>
                  <a:pt x="11403" y="37236"/>
                </a:lnTo>
                <a:lnTo>
                  <a:pt x="0" y="4932"/>
                </a:lnTo>
                <a:lnTo>
                  <a:pt x="8583" y="0"/>
                </a:lnTo>
                <a:lnTo>
                  <a:pt x="23089" y="892"/>
                </a:lnTo>
                <a:lnTo>
                  <a:pt x="33734" y="6188"/>
                </a:lnTo>
                <a:lnTo>
                  <a:pt x="42557" y="14583"/>
                </a:lnTo>
                <a:lnTo>
                  <a:pt x="51598" y="24777"/>
                </a:lnTo>
                <a:lnTo>
                  <a:pt x="67280" y="39627"/>
                </a:lnTo>
                <a:lnTo>
                  <a:pt x="90024" y="59407"/>
                </a:lnTo>
                <a:lnTo>
                  <a:pt x="112893" y="78791"/>
                </a:lnTo>
                <a:lnTo>
                  <a:pt x="128954" y="92455"/>
                </a:lnTo>
                <a:lnTo>
                  <a:pt x="162609" y="125999"/>
                </a:lnTo>
                <a:lnTo>
                  <a:pt x="200226" y="181584"/>
                </a:lnTo>
                <a:lnTo>
                  <a:pt x="213787" y="208834"/>
                </a:lnTo>
                <a:lnTo>
                  <a:pt x="224998" y="228430"/>
                </a:lnTo>
                <a:lnTo>
                  <a:pt x="232627" y="240265"/>
                </a:lnTo>
                <a:lnTo>
                  <a:pt x="235443" y="244233"/>
                </a:lnTo>
              </a:path>
            </a:pathLst>
          </a:custGeom>
          <a:ln w="6350">
            <a:solidFill>
              <a:srgbClr val="221E1F"/>
            </a:solidFill>
          </a:ln>
        </p:spPr>
        <p:txBody>
          <a:bodyPr wrap="square" lIns="0" tIns="0" rIns="0" bIns="0" rtlCol="0"/>
          <a:lstStyle/>
          <a:p>
            <a:endParaRPr/>
          </a:p>
        </p:txBody>
      </p:sp>
      <p:sp>
        <p:nvSpPr>
          <p:cNvPr id="271" name="object 271"/>
          <p:cNvSpPr/>
          <p:nvPr/>
        </p:nvSpPr>
        <p:spPr>
          <a:xfrm>
            <a:off x="6417311" y="6297978"/>
            <a:ext cx="259079" cy="551815"/>
          </a:xfrm>
          <a:custGeom>
            <a:avLst/>
            <a:gdLst/>
            <a:ahLst/>
            <a:cxnLst/>
            <a:rect l="l" t="t" r="r" b="b"/>
            <a:pathLst>
              <a:path w="259079" h="551815">
                <a:moveTo>
                  <a:pt x="179743" y="113385"/>
                </a:moveTo>
                <a:lnTo>
                  <a:pt x="135730" y="76816"/>
                </a:lnTo>
                <a:lnTo>
                  <a:pt x="100728" y="50808"/>
                </a:lnTo>
                <a:lnTo>
                  <a:pt x="42596" y="8673"/>
                </a:lnTo>
                <a:lnTo>
                  <a:pt x="30594" y="0"/>
                </a:lnTo>
                <a:lnTo>
                  <a:pt x="5772" y="4535"/>
                </a:lnTo>
                <a:lnTo>
                  <a:pt x="0" y="20146"/>
                </a:lnTo>
                <a:lnTo>
                  <a:pt x="3619" y="36842"/>
                </a:lnTo>
                <a:lnTo>
                  <a:pt x="35541" y="74099"/>
                </a:lnTo>
                <a:lnTo>
                  <a:pt x="53492" y="88087"/>
                </a:lnTo>
                <a:lnTo>
                  <a:pt x="82681" y="116445"/>
                </a:lnTo>
                <a:lnTo>
                  <a:pt x="118657" y="157097"/>
                </a:lnTo>
                <a:lnTo>
                  <a:pt x="152788" y="196698"/>
                </a:lnTo>
                <a:lnTo>
                  <a:pt x="176441" y="221907"/>
                </a:lnTo>
                <a:lnTo>
                  <a:pt x="186764" y="233847"/>
                </a:lnTo>
                <a:lnTo>
                  <a:pt x="189253" y="242509"/>
                </a:lnTo>
                <a:lnTo>
                  <a:pt x="187855" y="247785"/>
                </a:lnTo>
                <a:lnTo>
                  <a:pt x="186512" y="249567"/>
                </a:lnTo>
                <a:lnTo>
                  <a:pt x="166091" y="230860"/>
                </a:lnTo>
                <a:lnTo>
                  <a:pt x="153735" y="220303"/>
                </a:lnTo>
                <a:lnTo>
                  <a:pt x="144448" y="214009"/>
                </a:lnTo>
                <a:lnTo>
                  <a:pt x="133235" y="208089"/>
                </a:lnTo>
                <a:lnTo>
                  <a:pt x="113133" y="195526"/>
                </a:lnTo>
                <a:lnTo>
                  <a:pt x="86377" y="176866"/>
                </a:lnTo>
                <a:lnTo>
                  <a:pt x="61885" y="159569"/>
                </a:lnTo>
                <a:lnTo>
                  <a:pt x="48577" y="151091"/>
                </a:lnTo>
                <a:lnTo>
                  <a:pt x="38145" y="150035"/>
                </a:lnTo>
                <a:lnTo>
                  <a:pt x="23110" y="152928"/>
                </a:lnTo>
                <a:lnTo>
                  <a:pt x="13633" y="164234"/>
                </a:lnTo>
                <a:lnTo>
                  <a:pt x="19875" y="188417"/>
                </a:lnTo>
                <a:lnTo>
                  <a:pt x="51255" y="215384"/>
                </a:lnTo>
                <a:lnTo>
                  <a:pt x="68511" y="230084"/>
                </a:lnTo>
                <a:lnTo>
                  <a:pt x="77759" y="237657"/>
                </a:lnTo>
                <a:lnTo>
                  <a:pt x="85115" y="243243"/>
                </a:lnTo>
                <a:lnTo>
                  <a:pt x="101752" y="256259"/>
                </a:lnTo>
                <a:lnTo>
                  <a:pt x="154540" y="299826"/>
                </a:lnTo>
                <a:lnTo>
                  <a:pt x="181190" y="341506"/>
                </a:lnTo>
                <a:lnTo>
                  <a:pt x="184581" y="367385"/>
                </a:lnTo>
                <a:lnTo>
                  <a:pt x="197349" y="388856"/>
                </a:lnTo>
                <a:lnTo>
                  <a:pt x="223518" y="431150"/>
                </a:lnTo>
                <a:lnTo>
                  <a:pt x="248741" y="487663"/>
                </a:lnTo>
                <a:lnTo>
                  <a:pt x="258673" y="551789"/>
                </a:lnTo>
              </a:path>
            </a:pathLst>
          </a:custGeom>
          <a:ln w="6350">
            <a:solidFill>
              <a:srgbClr val="221E1F"/>
            </a:solidFill>
          </a:ln>
        </p:spPr>
        <p:txBody>
          <a:bodyPr wrap="square" lIns="0" tIns="0" rIns="0" bIns="0" rtlCol="0"/>
          <a:lstStyle/>
          <a:p>
            <a:endParaRPr/>
          </a:p>
        </p:txBody>
      </p:sp>
      <p:sp>
        <p:nvSpPr>
          <p:cNvPr id="272" name="object 272"/>
          <p:cNvSpPr/>
          <p:nvPr/>
        </p:nvSpPr>
        <p:spPr>
          <a:xfrm>
            <a:off x="6585960" y="6427611"/>
            <a:ext cx="15240" cy="18415"/>
          </a:xfrm>
          <a:custGeom>
            <a:avLst/>
            <a:gdLst/>
            <a:ahLst/>
            <a:cxnLst/>
            <a:rect l="l" t="t" r="r" b="b"/>
            <a:pathLst>
              <a:path w="15240" h="18414">
                <a:moveTo>
                  <a:pt x="13474" y="0"/>
                </a:moveTo>
                <a:lnTo>
                  <a:pt x="14857" y="7397"/>
                </a:lnTo>
                <a:lnTo>
                  <a:pt x="13914" y="11744"/>
                </a:lnTo>
                <a:lnTo>
                  <a:pt x="9383" y="14733"/>
                </a:lnTo>
                <a:lnTo>
                  <a:pt x="0" y="18059"/>
                </a:lnTo>
              </a:path>
            </a:pathLst>
          </a:custGeom>
          <a:ln w="6350">
            <a:solidFill>
              <a:srgbClr val="221E1F"/>
            </a:solidFill>
          </a:ln>
        </p:spPr>
        <p:txBody>
          <a:bodyPr wrap="square" lIns="0" tIns="0" rIns="0" bIns="0" rtlCol="0"/>
          <a:lstStyle/>
          <a:p>
            <a:endParaRPr/>
          </a:p>
        </p:txBody>
      </p:sp>
      <p:sp>
        <p:nvSpPr>
          <p:cNvPr id="273" name="object 273"/>
          <p:cNvSpPr/>
          <p:nvPr/>
        </p:nvSpPr>
        <p:spPr>
          <a:xfrm>
            <a:off x="6271145" y="5968804"/>
            <a:ext cx="576580" cy="895350"/>
          </a:xfrm>
          <a:custGeom>
            <a:avLst/>
            <a:gdLst/>
            <a:ahLst/>
            <a:cxnLst/>
            <a:rect l="l" t="t" r="r" b="b"/>
            <a:pathLst>
              <a:path w="576579" h="895350">
                <a:moveTo>
                  <a:pt x="340172" y="894900"/>
                </a:moveTo>
                <a:lnTo>
                  <a:pt x="309771" y="869873"/>
                </a:lnTo>
                <a:lnTo>
                  <a:pt x="269957" y="845053"/>
                </a:lnTo>
                <a:lnTo>
                  <a:pt x="223931" y="821307"/>
                </a:lnTo>
                <a:lnTo>
                  <a:pt x="174892" y="799504"/>
                </a:lnTo>
                <a:lnTo>
                  <a:pt x="126040" y="780511"/>
                </a:lnTo>
                <a:lnTo>
                  <a:pt x="80575" y="765195"/>
                </a:lnTo>
                <a:lnTo>
                  <a:pt x="41697" y="754426"/>
                </a:lnTo>
                <a:lnTo>
                  <a:pt x="4126" y="736554"/>
                </a:lnTo>
                <a:lnTo>
                  <a:pt x="0" y="715899"/>
                </a:lnTo>
                <a:lnTo>
                  <a:pt x="10975" y="698831"/>
                </a:lnTo>
                <a:lnTo>
                  <a:pt x="18710" y="691726"/>
                </a:lnTo>
                <a:lnTo>
                  <a:pt x="14607" y="649064"/>
                </a:lnTo>
                <a:lnTo>
                  <a:pt x="15490" y="598750"/>
                </a:lnTo>
                <a:lnTo>
                  <a:pt x="28555" y="527052"/>
                </a:lnTo>
                <a:lnTo>
                  <a:pt x="38783" y="472881"/>
                </a:lnTo>
                <a:lnTo>
                  <a:pt x="49563" y="415159"/>
                </a:lnTo>
                <a:lnTo>
                  <a:pt x="58898" y="363679"/>
                </a:lnTo>
                <a:lnTo>
                  <a:pt x="64785" y="328239"/>
                </a:lnTo>
                <a:lnTo>
                  <a:pt x="66258" y="295822"/>
                </a:lnTo>
                <a:lnTo>
                  <a:pt x="64881" y="257530"/>
                </a:lnTo>
                <a:lnTo>
                  <a:pt x="65132" y="211215"/>
                </a:lnTo>
                <a:lnTo>
                  <a:pt x="71491" y="154732"/>
                </a:lnTo>
                <a:lnTo>
                  <a:pt x="80652" y="105045"/>
                </a:lnTo>
                <a:lnTo>
                  <a:pt x="98664" y="47220"/>
                </a:lnTo>
                <a:lnTo>
                  <a:pt x="136829" y="0"/>
                </a:lnTo>
                <a:lnTo>
                  <a:pt x="161567" y="12498"/>
                </a:lnTo>
                <a:lnTo>
                  <a:pt x="181479" y="34302"/>
                </a:lnTo>
                <a:lnTo>
                  <a:pt x="189652" y="45905"/>
                </a:lnTo>
                <a:lnTo>
                  <a:pt x="215857" y="77511"/>
                </a:lnTo>
                <a:lnTo>
                  <a:pt x="240857" y="92624"/>
                </a:lnTo>
                <a:lnTo>
                  <a:pt x="259577" y="97271"/>
                </a:lnTo>
                <a:lnTo>
                  <a:pt x="266944" y="97480"/>
                </a:lnTo>
                <a:lnTo>
                  <a:pt x="291757" y="88448"/>
                </a:lnTo>
                <a:lnTo>
                  <a:pt x="312762" y="96139"/>
                </a:lnTo>
                <a:lnTo>
                  <a:pt x="327962" y="111066"/>
                </a:lnTo>
                <a:lnTo>
                  <a:pt x="335359" y="123744"/>
                </a:lnTo>
                <a:lnTo>
                  <a:pt x="338395" y="135471"/>
                </a:lnTo>
                <a:lnTo>
                  <a:pt x="342731" y="150618"/>
                </a:lnTo>
                <a:lnTo>
                  <a:pt x="349639" y="164197"/>
                </a:lnTo>
                <a:lnTo>
                  <a:pt x="360391" y="171216"/>
                </a:lnTo>
                <a:lnTo>
                  <a:pt x="374466" y="174297"/>
                </a:lnTo>
                <a:lnTo>
                  <a:pt x="389139" y="179403"/>
                </a:lnTo>
                <a:lnTo>
                  <a:pt x="402308" y="186531"/>
                </a:lnTo>
                <a:lnTo>
                  <a:pt x="411876" y="195676"/>
                </a:lnTo>
                <a:lnTo>
                  <a:pt x="419247" y="205212"/>
                </a:lnTo>
                <a:lnTo>
                  <a:pt x="426261" y="213004"/>
                </a:lnTo>
                <a:lnTo>
                  <a:pt x="431506" y="218260"/>
                </a:lnTo>
                <a:lnTo>
                  <a:pt x="433568" y="220187"/>
                </a:lnTo>
                <a:lnTo>
                  <a:pt x="504971" y="226465"/>
                </a:lnTo>
                <a:lnTo>
                  <a:pt x="541193" y="251642"/>
                </a:lnTo>
                <a:lnTo>
                  <a:pt x="554171" y="279005"/>
                </a:lnTo>
                <a:lnTo>
                  <a:pt x="555844" y="291841"/>
                </a:lnTo>
                <a:lnTo>
                  <a:pt x="555662" y="320683"/>
                </a:lnTo>
                <a:lnTo>
                  <a:pt x="556772" y="338031"/>
                </a:lnTo>
                <a:lnTo>
                  <a:pt x="560228" y="350845"/>
                </a:lnTo>
                <a:lnTo>
                  <a:pt x="567083" y="366085"/>
                </a:lnTo>
                <a:lnTo>
                  <a:pt x="574475" y="391464"/>
                </a:lnTo>
                <a:lnTo>
                  <a:pt x="576248" y="425262"/>
                </a:lnTo>
                <a:lnTo>
                  <a:pt x="568603" y="460291"/>
                </a:lnTo>
                <a:lnTo>
                  <a:pt x="547741" y="489364"/>
                </a:lnTo>
              </a:path>
            </a:pathLst>
          </a:custGeom>
          <a:ln w="6350">
            <a:solidFill>
              <a:srgbClr val="221E1F"/>
            </a:solidFill>
          </a:ln>
        </p:spPr>
        <p:txBody>
          <a:bodyPr wrap="square" lIns="0" tIns="0" rIns="0" bIns="0" rtlCol="0"/>
          <a:lstStyle/>
          <a:p>
            <a:endParaRPr/>
          </a:p>
        </p:txBody>
      </p:sp>
      <p:sp>
        <p:nvSpPr>
          <p:cNvPr id="274" name="object 274"/>
          <p:cNvSpPr/>
          <p:nvPr/>
        </p:nvSpPr>
        <p:spPr>
          <a:xfrm>
            <a:off x="6347618" y="6011536"/>
            <a:ext cx="468287" cy="353565"/>
          </a:xfrm>
          <a:prstGeom prst="rect">
            <a:avLst/>
          </a:prstGeom>
          <a:blipFill>
            <a:blip r:embed="rId3" cstate="print"/>
            <a:stretch>
              <a:fillRect/>
            </a:stretch>
          </a:blipFill>
        </p:spPr>
        <p:txBody>
          <a:bodyPr wrap="square" lIns="0" tIns="0" rIns="0" bIns="0" rtlCol="0"/>
          <a:lstStyle/>
          <a:p>
            <a:endParaRPr/>
          </a:p>
        </p:txBody>
      </p:sp>
      <p:sp>
        <p:nvSpPr>
          <p:cNvPr id="275" name="object 275"/>
          <p:cNvSpPr/>
          <p:nvPr/>
        </p:nvSpPr>
        <p:spPr>
          <a:xfrm>
            <a:off x="6305103" y="6623356"/>
            <a:ext cx="292735" cy="78740"/>
          </a:xfrm>
          <a:custGeom>
            <a:avLst/>
            <a:gdLst/>
            <a:ahLst/>
            <a:cxnLst/>
            <a:rect l="l" t="t" r="r" b="b"/>
            <a:pathLst>
              <a:path w="292734" h="78740">
                <a:moveTo>
                  <a:pt x="0" y="78444"/>
                </a:moveTo>
                <a:lnTo>
                  <a:pt x="5054" y="65273"/>
                </a:lnTo>
                <a:lnTo>
                  <a:pt x="8332" y="58559"/>
                </a:lnTo>
                <a:lnTo>
                  <a:pt x="11271" y="56213"/>
                </a:lnTo>
                <a:lnTo>
                  <a:pt x="15303" y="56143"/>
                </a:lnTo>
                <a:lnTo>
                  <a:pt x="22163" y="56206"/>
                </a:lnTo>
                <a:lnTo>
                  <a:pt x="33034" y="54579"/>
                </a:lnTo>
                <a:lnTo>
                  <a:pt x="48584" y="49655"/>
                </a:lnTo>
                <a:lnTo>
                  <a:pt x="69481" y="39823"/>
                </a:lnTo>
                <a:lnTo>
                  <a:pt x="92898" y="26037"/>
                </a:lnTo>
                <a:lnTo>
                  <a:pt x="125852" y="10218"/>
                </a:lnTo>
                <a:lnTo>
                  <a:pt x="169409" y="0"/>
                </a:lnTo>
                <a:lnTo>
                  <a:pt x="224634" y="3014"/>
                </a:lnTo>
                <a:lnTo>
                  <a:pt x="292595" y="26895"/>
                </a:lnTo>
              </a:path>
            </a:pathLst>
          </a:custGeom>
          <a:ln w="6350">
            <a:solidFill>
              <a:srgbClr val="221E1F"/>
            </a:solidFill>
          </a:ln>
        </p:spPr>
        <p:txBody>
          <a:bodyPr wrap="square" lIns="0" tIns="0" rIns="0" bIns="0" rtlCol="0"/>
          <a:lstStyle/>
          <a:p>
            <a:endParaRPr/>
          </a:p>
        </p:txBody>
      </p:sp>
      <p:sp>
        <p:nvSpPr>
          <p:cNvPr id="276" name="object 276"/>
          <p:cNvSpPr/>
          <p:nvPr/>
        </p:nvSpPr>
        <p:spPr>
          <a:xfrm>
            <a:off x="6351414" y="6677959"/>
            <a:ext cx="314325" cy="173990"/>
          </a:xfrm>
          <a:custGeom>
            <a:avLst/>
            <a:gdLst/>
            <a:ahLst/>
            <a:cxnLst/>
            <a:rect l="l" t="t" r="r" b="b"/>
            <a:pathLst>
              <a:path w="314325" h="173990">
                <a:moveTo>
                  <a:pt x="313778" y="173367"/>
                </a:moveTo>
                <a:lnTo>
                  <a:pt x="258955" y="97771"/>
                </a:lnTo>
                <a:lnTo>
                  <a:pt x="207995" y="54513"/>
                </a:lnTo>
                <a:lnTo>
                  <a:pt x="131482" y="27340"/>
                </a:lnTo>
                <a:lnTo>
                  <a:pt x="0" y="0"/>
                </a:lnTo>
              </a:path>
            </a:pathLst>
          </a:custGeom>
          <a:ln w="6350">
            <a:solidFill>
              <a:srgbClr val="221E1F"/>
            </a:solidFill>
          </a:ln>
        </p:spPr>
        <p:txBody>
          <a:bodyPr wrap="square" lIns="0" tIns="0" rIns="0" bIns="0" rtlCol="0"/>
          <a:lstStyle/>
          <a:p>
            <a:endParaRPr/>
          </a:p>
        </p:txBody>
      </p:sp>
      <p:sp>
        <p:nvSpPr>
          <p:cNvPr id="277" name="object 277"/>
          <p:cNvSpPr/>
          <p:nvPr/>
        </p:nvSpPr>
        <p:spPr>
          <a:xfrm>
            <a:off x="6407623" y="6503809"/>
            <a:ext cx="168910" cy="104775"/>
          </a:xfrm>
          <a:custGeom>
            <a:avLst/>
            <a:gdLst/>
            <a:ahLst/>
            <a:cxnLst/>
            <a:rect l="l" t="t" r="r" b="b"/>
            <a:pathLst>
              <a:path w="168909" h="104775">
                <a:moveTo>
                  <a:pt x="168719" y="104559"/>
                </a:moveTo>
                <a:lnTo>
                  <a:pt x="121104" y="79734"/>
                </a:lnTo>
                <a:lnTo>
                  <a:pt x="78136" y="55397"/>
                </a:lnTo>
                <a:lnTo>
                  <a:pt x="42942" y="30298"/>
                </a:lnTo>
                <a:lnTo>
                  <a:pt x="22432" y="15768"/>
                </a:lnTo>
                <a:lnTo>
                  <a:pt x="6445" y="4517"/>
                </a:lnTo>
                <a:lnTo>
                  <a:pt x="0" y="0"/>
                </a:lnTo>
              </a:path>
            </a:pathLst>
          </a:custGeom>
          <a:ln w="6350">
            <a:solidFill>
              <a:srgbClr val="221E1F"/>
            </a:solidFill>
          </a:ln>
        </p:spPr>
        <p:txBody>
          <a:bodyPr wrap="square" lIns="0" tIns="0" rIns="0" bIns="0" rtlCol="0"/>
          <a:lstStyle/>
          <a:p>
            <a:endParaRPr/>
          </a:p>
        </p:txBody>
      </p:sp>
      <p:sp>
        <p:nvSpPr>
          <p:cNvPr id="278" name="object 278"/>
          <p:cNvSpPr/>
          <p:nvPr/>
        </p:nvSpPr>
        <p:spPr>
          <a:xfrm>
            <a:off x="6310411" y="6561812"/>
            <a:ext cx="180340" cy="43180"/>
          </a:xfrm>
          <a:custGeom>
            <a:avLst/>
            <a:gdLst/>
            <a:ahLst/>
            <a:cxnLst/>
            <a:rect l="l" t="t" r="r" b="b"/>
            <a:pathLst>
              <a:path w="180339" h="43179">
                <a:moveTo>
                  <a:pt x="0" y="43176"/>
                </a:moveTo>
                <a:lnTo>
                  <a:pt x="26729" y="12842"/>
                </a:lnTo>
                <a:lnTo>
                  <a:pt x="54390" y="0"/>
                </a:lnTo>
                <a:lnTo>
                  <a:pt x="99858" y="2193"/>
                </a:lnTo>
                <a:lnTo>
                  <a:pt x="180009" y="16964"/>
                </a:lnTo>
              </a:path>
            </a:pathLst>
          </a:custGeom>
          <a:ln w="6350">
            <a:solidFill>
              <a:srgbClr val="221E1F"/>
            </a:solidFill>
          </a:ln>
        </p:spPr>
        <p:txBody>
          <a:bodyPr wrap="square" lIns="0" tIns="0" rIns="0" bIns="0" rtlCol="0"/>
          <a:lstStyle/>
          <a:p>
            <a:endParaRPr/>
          </a:p>
        </p:txBody>
      </p:sp>
      <p:sp>
        <p:nvSpPr>
          <p:cNvPr id="279" name="object 279"/>
          <p:cNvSpPr/>
          <p:nvPr/>
        </p:nvSpPr>
        <p:spPr>
          <a:xfrm>
            <a:off x="6575546" y="6417589"/>
            <a:ext cx="18415" cy="27940"/>
          </a:xfrm>
          <a:custGeom>
            <a:avLst/>
            <a:gdLst/>
            <a:ahLst/>
            <a:cxnLst/>
            <a:rect l="l" t="t" r="r" b="b"/>
            <a:pathLst>
              <a:path w="18415" h="27939">
                <a:moveTo>
                  <a:pt x="18059" y="0"/>
                </a:moveTo>
                <a:lnTo>
                  <a:pt x="7483" y="6229"/>
                </a:lnTo>
                <a:lnTo>
                  <a:pt x="2076" y="11163"/>
                </a:lnTo>
                <a:lnTo>
                  <a:pt x="146" y="17373"/>
                </a:lnTo>
                <a:lnTo>
                  <a:pt x="0" y="27432"/>
                </a:lnTo>
              </a:path>
            </a:pathLst>
          </a:custGeom>
          <a:ln w="6350">
            <a:solidFill>
              <a:srgbClr val="221E1F"/>
            </a:solidFill>
          </a:ln>
        </p:spPr>
        <p:txBody>
          <a:bodyPr wrap="square" lIns="0" tIns="0" rIns="0" bIns="0" rtlCol="0"/>
          <a:lstStyle/>
          <a:p>
            <a:endParaRPr/>
          </a:p>
        </p:txBody>
      </p:sp>
      <p:sp>
        <p:nvSpPr>
          <p:cNvPr id="280" name="object 280"/>
          <p:cNvSpPr/>
          <p:nvPr/>
        </p:nvSpPr>
        <p:spPr>
          <a:xfrm>
            <a:off x="6567309" y="6410817"/>
            <a:ext cx="11430" cy="21590"/>
          </a:xfrm>
          <a:custGeom>
            <a:avLst/>
            <a:gdLst/>
            <a:ahLst/>
            <a:cxnLst/>
            <a:rect l="l" t="t" r="r" b="b"/>
            <a:pathLst>
              <a:path w="11429" h="21589">
                <a:moveTo>
                  <a:pt x="10892" y="0"/>
                </a:moveTo>
                <a:lnTo>
                  <a:pt x="4029" y="6434"/>
                </a:lnTo>
                <a:lnTo>
                  <a:pt x="708" y="10801"/>
                </a:lnTo>
                <a:lnTo>
                  <a:pt x="0" y="15101"/>
                </a:lnTo>
                <a:lnTo>
                  <a:pt x="973" y="21336"/>
                </a:lnTo>
              </a:path>
            </a:pathLst>
          </a:custGeom>
          <a:ln w="6350">
            <a:solidFill>
              <a:srgbClr val="221E1F"/>
            </a:solidFill>
          </a:ln>
        </p:spPr>
        <p:txBody>
          <a:bodyPr wrap="square" lIns="0" tIns="0" rIns="0" bIns="0" rtlCol="0"/>
          <a:lstStyle/>
          <a:p>
            <a:endParaRPr/>
          </a:p>
        </p:txBody>
      </p:sp>
      <p:sp>
        <p:nvSpPr>
          <p:cNvPr id="281" name="object 281"/>
          <p:cNvSpPr/>
          <p:nvPr/>
        </p:nvSpPr>
        <p:spPr>
          <a:xfrm>
            <a:off x="6774057" y="6453655"/>
            <a:ext cx="36195" cy="12700"/>
          </a:xfrm>
          <a:custGeom>
            <a:avLst/>
            <a:gdLst/>
            <a:ahLst/>
            <a:cxnLst/>
            <a:rect l="l" t="t" r="r" b="b"/>
            <a:pathLst>
              <a:path w="36195" h="12700">
                <a:moveTo>
                  <a:pt x="36118" y="0"/>
                </a:moveTo>
                <a:lnTo>
                  <a:pt x="19731" y="2146"/>
                </a:lnTo>
                <a:lnTo>
                  <a:pt x="10506" y="4168"/>
                </a:lnTo>
                <a:lnTo>
                  <a:pt x="5057" y="7243"/>
                </a:lnTo>
                <a:lnTo>
                  <a:pt x="0" y="12547"/>
                </a:lnTo>
              </a:path>
            </a:pathLst>
          </a:custGeom>
          <a:ln w="6350">
            <a:solidFill>
              <a:srgbClr val="221E1F"/>
            </a:solidFill>
          </a:ln>
        </p:spPr>
        <p:txBody>
          <a:bodyPr wrap="square" lIns="0" tIns="0" rIns="0" bIns="0" rtlCol="0"/>
          <a:lstStyle/>
          <a:p>
            <a:endParaRPr/>
          </a:p>
        </p:txBody>
      </p:sp>
      <p:sp>
        <p:nvSpPr>
          <p:cNvPr id="282" name="object 282"/>
          <p:cNvSpPr/>
          <p:nvPr/>
        </p:nvSpPr>
        <p:spPr>
          <a:xfrm>
            <a:off x="6691015" y="6343599"/>
            <a:ext cx="22860" cy="13335"/>
          </a:xfrm>
          <a:custGeom>
            <a:avLst/>
            <a:gdLst/>
            <a:ahLst/>
            <a:cxnLst/>
            <a:rect l="l" t="t" r="r" b="b"/>
            <a:pathLst>
              <a:path w="22859" h="13335">
                <a:moveTo>
                  <a:pt x="0" y="9448"/>
                </a:moveTo>
                <a:lnTo>
                  <a:pt x="5650" y="12844"/>
                </a:lnTo>
                <a:lnTo>
                  <a:pt x="9867" y="12992"/>
                </a:lnTo>
                <a:lnTo>
                  <a:pt x="14751" y="9005"/>
                </a:lnTo>
                <a:lnTo>
                  <a:pt x="22402" y="0"/>
                </a:lnTo>
              </a:path>
            </a:pathLst>
          </a:custGeom>
          <a:ln w="6350">
            <a:solidFill>
              <a:srgbClr val="221E1F"/>
            </a:solidFill>
          </a:ln>
        </p:spPr>
        <p:txBody>
          <a:bodyPr wrap="square" lIns="0" tIns="0" rIns="0" bIns="0" rtlCol="0"/>
          <a:lstStyle/>
          <a:p>
            <a:endParaRPr/>
          </a:p>
        </p:txBody>
      </p:sp>
      <p:sp>
        <p:nvSpPr>
          <p:cNvPr id="283" name="object 283"/>
          <p:cNvSpPr/>
          <p:nvPr/>
        </p:nvSpPr>
        <p:spPr>
          <a:xfrm>
            <a:off x="6689452" y="6331970"/>
            <a:ext cx="19050" cy="10795"/>
          </a:xfrm>
          <a:custGeom>
            <a:avLst/>
            <a:gdLst/>
            <a:ahLst/>
            <a:cxnLst/>
            <a:rect l="l" t="t" r="r" b="b"/>
            <a:pathLst>
              <a:path w="19050" h="10795">
                <a:moveTo>
                  <a:pt x="0" y="10337"/>
                </a:moveTo>
                <a:lnTo>
                  <a:pt x="8534" y="2971"/>
                </a:lnTo>
                <a:lnTo>
                  <a:pt x="18846" y="0"/>
                </a:lnTo>
              </a:path>
            </a:pathLst>
          </a:custGeom>
          <a:ln w="6350">
            <a:solidFill>
              <a:srgbClr val="221E1F"/>
            </a:solidFill>
          </a:ln>
        </p:spPr>
        <p:txBody>
          <a:bodyPr wrap="square" lIns="0" tIns="0" rIns="0" bIns="0" rtlCol="0"/>
          <a:lstStyle/>
          <a:p>
            <a:endParaRPr/>
          </a:p>
        </p:txBody>
      </p:sp>
      <p:sp>
        <p:nvSpPr>
          <p:cNvPr id="284" name="object 284"/>
          <p:cNvSpPr/>
          <p:nvPr/>
        </p:nvSpPr>
        <p:spPr>
          <a:xfrm>
            <a:off x="6687739" y="6319110"/>
            <a:ext cx="13970" cy="11430"/>
          </a:xfrm>
          <a:custGeom>
            <a:avLst/>
            <a:gdLst/>
            <a:ahLst/>
            <a:cxnLst/>
            <a:rect l="l" t="t" r="r" b="b"/>
            <a:pathLst>
              <a:path w="13970" h="11429">
                <a:moveTo>
                  <a:pt x="0" y="11315"/>
                </a:moveTo>
                <a:lnTo>
                  <a:pt x="673" y="0"/>
                </a:lnTo>
                <a:lnTo>
                  <a:pt x="13716" y="1270"/>
                </a:lnTo>
              </a:path>
            </a:pathLst>
          </a:custGeom>
          <a:ln w="6350">
            <a:solidFill>
              <a:srgbClr val="221E1F"/>
            </a:solidFill>
          </a:ln>
        </p:spPr>
        <p:txBody>
          <a:bodyPr wrap="square" lIns="0" tIns="0" rIns="0" bIns="0" rtlCol="0"/>
          <a:lstStyle/>
          <a:p>
            <a:endParaRPr/>
          </a:p>
        </p:txBody>
      </p:sp>
      <p:sp>
        <p:nvSpPr>
          <p:cNvPr id="285" name="object 285"/>
          <p:cNvSpPr/>
          <p:nvPr/>
        </p:nvSpPr>
        <p:spPr>
          <a:xfrm>
            <a:off x="6624364" y="6354244"/>
            <a:ext cx="16510" cy="22860"/>
          </a:xfrm>
          <a:custGeom>
            <a:avLst/>
            <a:gdLst/>
            <a:ahLst/>
            <a:cxnLst/>
            <a:rect l="l" t="t" r="r" b="b"/>
            <a:pathLst>
              <a:path w="16509" h="22860">
                <a:moveTo>
                  <a:pt x="0" y="22491"/>
                </a:moveTo>
                <a:lnTo>
                  <a:pt x="9516" y="17575"/>
                </a:lnTo>
                <a:lnTo>
                  <a:pt x="14360" y="13593"/>
                </a:lnTo>
                <a:lnTo>
                  <a:pt x="16037" y="8438"/>
                </a:lnTo>
                <a:lnTo>
                  <a:pt x="16052" y="0"/>
                </a:lnTo>
              </a:path>
            </a:pathLst>
          </a:custGeom>
          <a:ln w="6350">
            <a:solidFill>
              <a:srgbClr val="221E1F"/>
            </a:solidFill>
          </a:ln>
        </p:spPr>
        <p:txBody>
          <a:bodyPr wrap="square" lIns="0" tIns="0" rIns="0" bIns="0" rtlCol="0"/>
          <a:lstStyle/>
          <a:p>
            <a:endParaRPr/>
          </a:p>
        </p:txBody>
      </p:sp>
      <p:sp>
        <p:nvSpPr>
          <p:cNvPr id="286" name="object 286"/>
          <p:cNvSpPr/>
          <p:nvPr/>
        </p:nvSpPr>
        <p:spPr>
          <a:xfrm>
            <a:off x="6622082" y="6346594"/>
            <a:ext cx="12065" cy="14604"/>
          </a:xfrm>
          <a:custGeom>
            <a:avLst/>
            <a:gdLst/>
            <a:ahLst/>
            <a:cxnLst/>
            <a:rect l="l" t="t" r="r" b="b"/>
            <a:pathLst>
              <a:path w="12065" h="14604">
                <a:moveTo>
                  <a:pt x="0" y="14465"/>
                </a:moveTo>
                <a:lnTo>
                  <a:pt x="2755" y="7251"/>
                </a:lnTo>
                <a:lnTo>
                  <a:pt x="11785" y="0"/>
                </a:lnTo>
              </a:path>
            </a:pathLst>
          </a:custGeom>
          <a:ln w="6350">
            <a:solidFill>
              <a:srgbClr val="221E1F"/>
            </a:solidFill>
          </a:ln>
        </p:spPr>
        <p:txBody>
          <a:bodyPr wrap="square" lIns="0" tIns="0" rIns="0" bIns="0" rtlCol="0"/>
          <a:lstStyle/>
          <a:p>
            <a:endParaRPr/>
          </a:p>
        </p:txBody>
      </p:sp>
      <p:sp>
        <p:nvSpPr>
          <p:cNvPr id="287" name="object 287"/>
          <p:cNvSpPr/>
          <p:nvPr/>
        </p:nvSpPr>
        <p:spPr>
          <a:xfrm>
            <a:off x="6606548" y="6335218"/>
            <a:ext cx="19050" cy="22225"/>
          </a:xfrm>
          <a:custGeom>
            <a:avLst/>
            <a:gdLst/>
            <a:ahLst/>
            <a:cxnLst/>
            <a:rect l="l" t="t" r="r" b="b"/>
            <a:pathLst>
              <a:path w="19050" h="22225">
                <a:moveTo>
                  <a:pt x="254" y="21704"/>
                </a:moveTo>
                <a:lnTo>
                  <a:pt x="0" y="9377"/>
                </a:lnTo>
                <a:lnTo>
                  <a:pt x="1840" y="3008"/>
                </a:lnTo>
                <a:lnTo>
                  <a:pt x="7506" y="560"/>
                </a:lnTo>
                <a:lnTo>
                  <a:pt x="18732" y="0"/>
                </a:lnTo>
              </a:path>
            </a:pathLst>
          </a:custGeom>
          <a:ln w="6349">
            <a:solidFill>
              <a:srgbClr val="221E1F"/>
            </a:solidFill>
          </a:ln>
        </p:spPr>
        <p:txBody>
          <a:bodyPr wrap="square" lIns="0" tIns="0" rIns="0" bIns="0" rtlCol="0"/>
          <a:lstStyle/>
          <a:p>
            <a:endParaRPr/>
          </a:p>
        </p:txBody>
      </p:sp>
      <p:sp>
        <p:nvSpPr>
          <p:cNvPr id="288" name="object 288"/>
          <p:cNvSpPr/>
          <p:nvPr/>
        </p:nvSpPr>
        <p:spPr>
          <a:xfrm>
            <a:off x="6601891" y="6196307"/>
            <a:ext cx="43180" cy="40005"/>
          </a:xfrm>
          <a:custGeom>
            <a:avLst/>
            <a:gdLst/>
            <a:ahLst/>
            <a:cxnLst/>
            <a:rect l="l" t="t" r="r" b="b"/>
            <a:pathLst>
              <a:path w="43179" h="40004">
                <a:moveTo>
                  <a:pt x="0" y="0"/>
                </a:moveTo>
                <a:lnTo>
                  <a:pt x="14252" y="29009"/>
                </a:lnTo>
                <a:lnTo>
                  <a:pt x="23437" y="39717"/>
                </a:lnTo>
                <a:lnTo>
                  <a:pt x="31546" y="33059"/>
                </a:lnTo>
                <a:lnTo>
                  <a:pt x="42570" y="9969"/>
                </a:lnTo>
              </a:path>
            </a:pathLst>
          </a:custGeom>
          <a:ln w="6350">
            <a:solidFill>
              <a:srgbClr val="221E1F"/>
            </a:solidFill>
          </a:ln>
        </p:spPr>
        <p:txBody>
          <a:bodyPr wrap="square" lIns="0" tIns="0" rIns="0" bIns="0" rtlCol="0"/>
          <a:lstStyle/>
          <a:p>
            <a:endParaRPr/>
          </a:p>
        </p:txBody>
      </p:sp>
      <p:sp>
        <p:nvSpPr>
          <p:cNvPr id="289" name="object 289"/>
          <p:cNvSpPr/>
          <p:nvPr/>
        </p:nvSpPr>
        <p:spPr>
          <a:xfrm>
            <a:off x="6486823" y="6234332"/>
            <a:ext cx="28575" cy="30480"/>
          </a:xfrm>
          <a:custGeom>
            <a:avLst/>
            <a:gdLst/>
            <a:ahLst/>
            <a:cxnLst/>
            <a:rect l="l" t="t" r="r" b="b"/>
            <a:pathLst>
              <a:path w="28575" h="30479">
                <a:moveTo>
                  <a:pt x="25895" y="0"/>
                </a:moveTo>
                <a:lnTo>
                  <a:pt x="28155" y="17287"/>
                </a:lnTo>
                <a:lnTo>
                  <a:pt x="26211" y="26188"/>
                </a:lnTo>
                <a:lnTo>
                  <a:pt x="17635" y="29530"/>
                </a:lnTo>
                <a:lnTo>
                  <a:pt x="0" y="30137"/>
                </a:lnTo>
              </a:path>
            </a:pathLst>
          </a:custGeom>
          <a:ln w="6350">
            <a:solidFill>
              <a:srgbClr val="221E1F"/>
            </a:solidFill>
          </a:ln>
        </p:spPr>
        <p:txBody>
          <a:bodyPr wrap="square" lIns="0" tIns="0" rIns="0" bIns="0" rtlCol="0"/>
          <a:lstStyle/>
          <a:p>
            <a:endParaRPr/>
          </a:p>
        </p:txBody>
      </p:sp>
      <p:sp>
        <p:nvSpPr>
          <p:cNvPr id="290" name="object 290"/>
          <p:cNvSpPr/>
          <p:nvPr/>
        </p:nvSpPr>
        <p:spPr>
          <a:xfrm>
            <a:off x="6417372" y="6319187"/>
            <a:ext cx="60960" cy="30480"/>
          </a:xfrm>
          <a:custGeom>
            <a:avLst/>
            <a:gdLst/>
            <a:ahLst/>
            <a:cxnLst/>
            <a:rect l="l" t="t" r="r" b="b"/>
            <a:pathLst>
              <a:path w="60960" h="30479">
                <a:moveTo>
                  <a:pt x="60744" y="622"/>
                </a:moveTo>
                <a:lnTo>
                  <a:pt x="57243" y="19176"/>
                </a:lnTo>
                <a:lnTo>
                  <a:pt x="53833" y="28136"/>
                </a:lnTo>
                <a:lnTo>
                  <a:pt x="48497" y="30000"/>
                </a:lnTo>
                <a:lnTo>
                  <a:pt x="39217" y="27266"/>
                </a:lnTo>
                <a:lnTo>
                  <a:pt x="26210" y="22043"/>
                </a:lnTo>
                <a:lnTo>
                  <a:pt x="13208" y="15257"/>
                </a:lnTo>
                <a:lnTo>
                  <a:pt x="3405" y="7659"/>
                </a:lnTo>
                <a:lnTo>
                  <a:pt x="0" y="0"/>
                </a:lnTo>
              </a:path>
            </a:pathLst>
          </a:custGeom>
          <a:ln w="6350">
            <a:solidFill>
              <a:srgbClr val="221E1F"/>
            </a:solidFill>
          </a:ln>
        </p:spPr>
        <p:txBody>
          <a:bodyPr wrap="square" lIns="0" tIns="0" rIns="0" bIns="0" rtlCol="0"/>
          <a:lstStyle/>
          <a:p>
            <a:endParaRPr/>
          </a:p>
        </p:txBody>
      </p:sp>
      <p:sp>
        <p:nvSpPr>
          <p:cNvPr id="291" name="object 291"/>
          <p:cNvSpPr/>
          <p:nvPr/>
        </p:nvSpPr>
        <p:spPr>
          <a:xfrm>
            <a:off x="6431729" y="6449042"/>
            <a:ext cx="50165" cy="39370"/>
          </a:xfrm>
          <a:custGeom>
            <a:avLst/>
            <a:gdLst/>
            <a:ahLst/>
            <a:cxnLst/>
            <a:rect l="l" t="t" r="r" b="b"/>
            <a:pathLst>
              <a:path w="50164" h="39370">
                <a:moveTo>
                  <a:pt x="14363" y="0"/>
                </a:moveTo>
                <a:lnTo>
                  <a:pt x="37383" y="10514"/>
                </a:lnTo>
                <a:lnTo>
                  <a:pt x="48220" y="17538"/>
                </a:lnTo>
                <a:lnTo>
                  <a:pt x="49719" y="24238"/>
                </a:lnTo>
                <a:lnTo>
                  <a:pt x="44729" y="33782"/>
                </a:lnTo>
                <a:lnTo>
                  <a:pt x="33636" y="39362"/>
                </a:lnTo>
                <a:lnTo>
                  <a:pt x="18716" y="36036"/>
                </a:lnTo>
                <a:lnTo>
                  <a:pt x="5620" y="29710"/>
                </a:lnTo>
                <a:lnTo>
                  <a:pt x="0" y="26288"/>
                </a:lnTo>
              </a:path>
            </a:pathLst>
          </a:custGeom>
          <a:ln w="6350">
            <a:solidFill>
              <a:srgbClr val="221E1F"/>
            </a:solidFill>
          </a:ln>
        </p:spPr>
        <p:txBody>
          <a:bodyPr wrap="square" lIns="0" tIns="0" rIns="0" bIns="0" rtlCol="0"/>
          <a:lstStyle/>
          <a:p>
            <a:endParaRPr/>
          </a:p>
        </p:txBody>
      </p:sp>
      <p:sp>
        <p:nvSpPr>
          <p:cNvPr id="292" name="object 292"/>
          <p:cNvSpPr/>
          <p:nvPr/>
        </p:nvSpPr>
        <p:spPr>
          <a:xfrm>
            <a:off x="6562997" y="6526482"/>
            <a:ext cx="17780" cy="36195"/>
          </a:xfrm>
          <a:custGeom>
            <a:avLst/>
            <a:gdLst/>
            <a:ahLst/>
            <a:cxnLst/>
            <a:rect l="l" t="t" r="r" b="b"/>
            <a:pathLst>
              <a:path w="17779" h="36195">
                <a:moveTo>
                  <a:pt x="16471" y="0"/>
                </a:moveTo>
                <a:lnTo>
                  <a:pt x="17457" y="20060"/>
                </a:lnTo>
                <a:lnTo>
                  <a:pt x="16070" y="30511"/>
                </a:lnTo>
                <a:lnTo>
                  <a:pt x="10765" y="34743"/>
                </a:lnTo>
                <a:lnTo>
                  <a:pt x="0" y="36144"/>
                </a:lnTo>
              </a:path>
            </a:pathLst>
          </a:custGeom>
          <a:ln w="6350">
            <a:solidFill>
              <a:srgbClr val="221E1F"/>
            </a:solidFill>
          </a:ln>
        </p:spPr>
        <p:txBody>
          <a:bodyPr wrap="square" lIns="0" tIns="0" rIns="0" bIns="0" rtlCol="0"/>
          <a:lstStyle/>
          <a:p>
            <a:endParaRPr/>
          </a:p>
        </p:txBody>
      </p:sp>
      <p:sp>
        <p:nvSpPr>
          <p:cNvPr id="293" name="object 293"/>
          <p:cNvSpPr/>
          <p:nvPr/>
        </p:nvSpPr>
        <p:spPr>
          <a:xfrm>
            <a:off x="6541986" y="6518222"/>
            <a:ext cx="21590" cy="36195"/>
          </a:xfrm>
          <a:custGeom>
            <a:avLst/>
            <a:gdLst/>
            <a:ahLst/>
            <a:cxnLst/>
            <a:rect l="l" t="t" r="r" b="b"/>
            <a:pathLst>
              <a:path w="21590" h="36195">
                <a:moveTo>
                  <a:pt x="21234" y="0"/>
                </a:moveTo>
                <a:lnTo>
                  <a:pt x="7749" y="10700"/>
                </a:lnTo>
                <a:lnTo>
                  <a:pt x="1267" y="17978"/>
                </a:lnTo>
                <a:lnTo>
                  <a:pt x="0" y="25172"/>
                </a:lnTo>
                <a:lnTo>
                  <a:pt x="2159" y="35623"/>
                </a:lnTo>
              </a:path>
            </a:pathLst>
          </a:custGeom>
          <a:ln w="6350">
            <a:solidFill>
              <a:srgbClr val="221E1F"/>
            </a:solidFill>
          </a:ln>
        </p:spPr>
        <p:txBody>
          <a:bodyPr wrap="square" lIns="0" tIns="0" rIns="0" bIns="0" rtlCol="0"/>
          <a:lstStyle/>
          <a:p>
            <a:endParaRPr/>
          </a:p>
        </p:txBody>
      </p:sp>
      <p:sp>
        <p:nvSpPr>
          <p:cNvPr id="294" name="object 294"/>
          <p:cNvSpPr/>
          <p:nvPr/>
        </p:nvSpPr>
        <p:spPr>
          <a:xfrm>
            <a:off x="6555977" y="6528038"/>
            <a:ext cx="13335" cy="24130"/>
          </a:xfrm>
          <a:custGeom>
            <a:avLst/>
            <a:gdLst/>
            <a:ahLst/>
            <a:cxnLst/>
            <a:rect l="l" t="t" r="r" b="b"/>
            <a:pathLst>
              <a:path w="13334" h="24129">
                <a:moveTo>
                  <a:pt x="0" y="24066"/>
                </a:moveTo>
                <a:lnTo>
                  <a:pt x="5365" y="17146"/>
                </a:lnTo>
                <a:lnTo>
                  <a:pt x="8493" y="12333"/>
                </a:lnTo>
                <a:lnTo>
                  <a:pt x="10587" y="7369"/>
                </a:lnTo>
                <a:lnTo>
                  <a:pt x="12852" y="0"/>
                </a:lnTo>
              </a:path>
            </a:pathLst>
          </a:custGeom>
          <a:ln w="6350">
            <a:solidFill>
              <a:srgbClr val="221E1F"/>
            </a:solidFill>
          </a:ln>
        </p:spPr>
        <p:txBody>
          <a:bodyPr wrap="square" lIns="0" tIns="0" rIns="0" bIns="0" rtlCol="0"/>
          <a:lstStyle/>
          <a:p>
            <a:endParaRPr/>
          </a:p>
        </p:txBody>
      </p:sp>
      <p:sp>
        <p:nvSpPr>
          <p:cNvPr id="295" name="object 295"/>
          <p:cNvSpPr/>
          <p:nvPr/>
        </p:nvSpPr>
        <p:spPr>
          <a:xfrm>
            <a:off x="1546202" y="5174621"/>
            <a:ext cx="147320" cy="294640"/>
          </a:xfrm>
          <a:custGeom>
            <a:avLst/>
            <a:gdLst/>
            <a:ahLst/>
            <a:cxnLst/>
            <a:rect l="l" t="t" r="r" b="b"/>
            <a:pathLst>
              <a:path w="147319" h="294639">
                <a:moveTo>
                  <a:pt x="139598" y="294411"/>
                </a:moveTo>
                <a:lnTo>
                  <a:pt x="97299" y="261562"/>
                </a:lnTo>
                <a:lnTo>
                  <a:pt x="69330" y="217880"/>
                </a:lnTo>
                <a:lnTo>
                  <a:pt x="41046" y="161734"/>
                </a:lnTo>
                <a:lnTo>
                  <a:pt x="17894" y="103314"/>
                </a:lnTo>
                <a:lnTo>
                  <a:pt x="3852" y="53420"/>
                </a:lnTo>
                <a:lnTo>
                  <a:pt x="0" y="17250"/>
                </a:lnTo>
                <a:lnTo>
                  <a:pt x="7416" y="0"/>
                </a:lnTo>
                <a:lnTo>
                  <a:pt x="49721" y="32831"/>
                </a:lnTo>
                <a:lnTo>
                  <a:pt x="77684" y="76518"/>
                </a:lnTo>
                <a:lnTo>
                  <a:pt x="105943" y="132689"/>
                </a:lnTo>
                <a:lnTo>
                  <a:pt x="129152" y="191125"/>
                </a:lnTo>
                <a:lnTo>
                  <a:pt x="143216" y="241015"/>
                </a:lnTo>
                <a:lnTo>
                  <a:pt x="147057" y="277173"/>
                </a:lnTo>
                <a:lnTo>
                  <a:pt x="139598" y="294411"/>
                </a:lnTo>
                <a:close/>
              </a:path>
            </a:pathLst>
          </a:custGeom>
          <a:ln w="6349">
            <a:solidFill>
              <a:srgbClr val="080909"/>
            </a:solidFill>
          </a:ln>
        </p:spPr>
        <p:txBody>
          <a:bodyPr wrap="square" lIns="0" tIns="0" rIns="0" bIns="0" rtlCol="0"/>
          <a:lstStyle/>
          <a:p>
            <a:endParaRPr/>
          </a:p>
        </p:txBody>
      </p:sp>
      <p:sp>
        <p:nvSpPr>
          <p:cNvPr id="296" name="object 296"/>
          <p:cNvSpPr/>
          <p:nvPr/>
        </p:nvSpPr>
        <p:spPr>
          <a:xfrm>
            <a:off x="539997" y="5174626"/>
            <a:ext cx="1172210" cy="372745"/>
          </a:xfrm>
          <a:custGeom>
            <a:avLst/>
            <a:gdLst/>
            <a:ahLst/>
            <a:cxnLst/>
            <a:rect l="l" t="t" r="r" b="b"/>
            <a:pathLst>
              <a:path w="1172210" h="372745">
                <a:moveTo>
                  <a:pt x="1013625" y="0"/>
                </a:moveTo>
                <a:lnTo>
                  <a:pt x="993416" y="1010"/>
                </a:lnTo>
                <a:lnTo>
                  <a:pt x="656571" y="14312"/>
                </a:lnTo>
                <a:lnTo>
                  <a:pt x="479815" y="24750"/>
                </a:lnTo>
                <a:lnTo>
                  <a:pt x="356493" y="34363"/>
                </a:lnTo>
                <a:lnTo>
                  <a:pt x="294544" y="40105"/>
                </a:lnTo>
                <a:lnTo>
                  <a:pt x="233005" y="46532"/>
                </a:lnTo>
                <a:lnTo>
                  <a:pt x="172328" y="53691"/>
                </a:lnTo>
                <a:lnTo>
                  <a:pt x="112967" y="61628"/>
                </a:lnTo>
                <a:lnTo>
                  <a:pt x="55374" y="70390"/>
                </a:lnTo>
                <a:lnTo>
                  <a:pt x="0" y="80022"/>
                </a:lnTo>
                <a:lnTo>
                  <a:pt x="0" y="372249"/>
                </a:lnTo>
                <a:lnTo>
                  <a:pt x="1145670" y="294343"/>
                </a:lnTo>
                <a:lnTo>
                  <a:pt x="1125017" y="284005"/>
                </a:lnTo>
                <a:lnTo>
                  <a:pt x="1100060" y="254254"/>
                </a:lnTo>
                <a:lnTo>
                  <a:pt x="1073629" y="211061"/>
                </a:lnTo>
                <a:lnTo>
                  <a:pt x="1048416" y="160326"/>
                </a:lnTo>
                <a:lnTo>
                  <a:pt x="1027116" y="107951"/>
                </a:lnTo>
                <a:lnTo>
                  <a:pt x="1012422" y="59837"/>
                </a:lnTo>
                <a:lnTo>
                  <a:pt x="1007027" y="21886"/>
                </a:lnTo>
                <a:lnTo>
                  <a:pt x="1013625" y="0"/>
                </a:lnTo>
                <a:close/>
              </a:path>
              <a:path w="1172210" h="372745">
                <a:moveTo>
                  <a:pt x="1171644" y="292584"/>
                </a:moveTo>
                <a:lnTo>
                  <a:pt x="1145670" y="294343"/>
                </a:lnTo>
                <a:lnTo>
                  <a:pt x="1145806" y="294411"/>
                </a:lnTo>
                <a:lnTo>
                  <a:pt x="1171644" y="292584"/>
                </a:lnTo>
                <a:close/>
              </a:path>
            </a:pathLst>
          </a:custGeom>
          <a:solidFill>
            <a:srgbClr val="D1D3D4"/>
          </a:solidFill>
        </p:spPr>
        <p:txBody>
          <a:bodyPr wrap="square" lIns="0" tIns="0" rIns="0" bIns="0" rtlCol="0"/>
          <a:lstStyle/>
          <a:p>
            <a:endParaRPr/>
          </a:p>
        </p:txBody>
      </p:sp>
      <p:sp>
        <p:nvSpPr>
          <p:cNvPr id="297" name="object 297"/>
          <p:cNvSpPr/>
          <p:nvPr/>
        </p:nvSpPr>
        <p:spPr>
          <a:xfrm>
            <a:off x="539997" y="5174626"/>
            <a:ext cx="1172210" cy="372745"/>
          </a:xfrm>
          <a:custGeom>
            <a:avLst/>
            <a:gdLst/>
            <a:ahLst/>
            <a:cxnLst/>
            <a:rect l="l" t="t" r="r" b="b"/>
            <a:pathLst>
              <a:path w="1172210" h="372745">
                <a:moveTo>
                  <a:pt x="0" y="372249"/>
                </a:moveTo>
                <a:lnTo>
                  <a:pt x="706160" y="324206"/>
                </a:lnTo>
                <a:lnTo>
                  <a:pt x="1060902" y="300083"/>
                </a:lnTo>
                <a:lnTo>
                  <a:pt x="1171644" y="292584"/>
                </a:lnTo>
                <a:lnTo>
                  <a:pt x="1145806" y="294411"/>
                </a:lnTo>
                <a:lnTo>
                  <a:pt x="1100060" y="254254"/>
                </a:lnTo>
                <a:lnTo>
                  <a:pt x="1073629" y="211061"/>
                </a:lnTo>
                <a:lnTo>
                  <a:pt x="1048416" y="160326"/>
                </a:lnTo>
                <a:lnTo>
                  <a:pt x="1027116" y="107951"/>
                </a:lnTo>
                <a:lnTo>
                  <a:pt x="1012422" y="59837"/>
                </a:lnTo>
                <a:lnTo>
                  <a:pt x="1007027" y="21886"/>
                </a:lnTo>
                <a:lnTo>
                  <a:pt x="1013625" y="0"/>
                </a:lnTo>
                <a:lnTo>
                  <a:pt x="993416" y="1010"/>
                </a:lnTo>
                <a:lnTo>
                  <a:pt x="967286" y="2058"/>
                </a:lnTo>
                <a:lnTo>
                  <a:pt x="935687" y="3188"/>
                </a:lnTo>
                <a:lnTo>
                  <a:pt x="899071" y="4448"/>
                </a:lnTo>
                <a:lnTo>
                  <a:pt x="857891" y="5884"/>
                </a:lnTo>
                <a:lnTo>
                  <a:pt x="812598" y="7542"/>
                </a:lnTo>
                <a:lnTo>
                  <a:pt x="763646" y="9469"/>
                </a:lnTo>
                <a:lnTo>
                  <a:pt x="711486" y="11710"/>
                </a:lnTo>
                <a:lnTo>
                  <a:pt x="656571" y="14312"/>
                </a:lnTo>
                <a:lnTo>
                  <a:pt x="599352" y="17322"/>
                </a:lnTo>
                <a:lnTo>
                  <a:pt x="540283" y="20786"/>
                </a:lnTo>
                <a:lnTo>
                  <a:pt x="479815" y="24750"/>
                </a:lnTo>
                <a:lnTo>
                  <a:pt x="418401" y="29260"/>
                </a:lnTo>
                <a:lnTo>
                  <a:pt x="356493" y="34363"/>
                </a:lnTo>
                <a:lnTo>
                  <a:pt x="294544" y="40105"/>
                </a:lnTo>
                <a:lnTo>
                  <a:pt x="233005" y="46532"/>
                </a:lnTo>
                <a:lnTo>
                  <a:pt x="172328" y="53691"/>
                </a:lnTo>
                <a:lnTo>
                  <a:pt x="112967" y="61628"/>
                </a:lnTo>
                <a:lnTo>
                  <a:pt x="55374" y="70390"/>
                </a:lnTo>
                <a:lnTo>
                  <a:pt x="0" y="80022"/>
                </a:lnTo>
              </a:path>
            </a:pathLst>
          </a:custGeom>
          <a:ln w="6350">
            <a:solidFill>
              <a:srgbClr val="080909"/>
            </a:solidFill>
          </a:ln>
        </p:spPr>
        <p:txBody>
          <a:bodyPr wrap="square" lIns="0" tIns="0" rIns="0" bIns="0" rtlCol="0"/>
          <a:lstStyle/>
          <a:p>
            <a:endParaRPr/>
          </a:p>
        </p:txBody>
      </p:sp>
      <p:sp>
        <p:nvSpPr>
          <p:cNvPr id="298" name="object 298"/>
          <p:cNvSpPr/>
          <p:nvPr/>
        </p:nvSpPr>
        <p:spPr>
          <a:xfrm>
            <a:off x="2700432" y="5159219"/>
            <a:ext cx="45720" cy="321310"/>
          </a:xfrm>
          <a:custGeom>
            <a:avLst/>
            <a:gdLst/>
            <a:ahLst/>
            <a:cxnLst/>
            <a:rect l="l" t="t" r="r" b="b"/>
            <a:pathLst>
              <a:path w="45719" h="321310">
                <a:moveTo>
                  <a:pt x="45173" y="158381"/>
                </a:moveTo>
                <a:lnTo>
                  <a:pt x="41554" y="96654"/>
                </a:lnTo>
                <a:lnTo>
                  <a:pt x="33869" y="46945"/>
                </a:lnTo>
                <a:lnTo>
                  <a:pt x="9448" y="1117"/>
                </a:lnTo>
                <a:lnTo>
                  <a:pt x="6997" y="990"/>
                </a:lnTo>
                <a:lnTo>
                  <a:pt x="3479" y="355"/>
                </a:lnTo>
                <a:lnTo>
                  <a:pt x="0" y="0"/>
                </a:lnTo>
                <a:lnTo>
                  <a:pt x="11342" y="20556"/>
                </a:lnTo>
                <a:lnTo>
                  <a:pt x="20759" y="56027"/>
                </a:lnTo>
                <a:lnTo>
                  <a:pt x="27455" y="102950"/>
                </a:lnTo>
                <a:lnTo>
                  <a:pt x="30632" y="157861"/>
                </a:lnTo>
                <a:lnTo>
                  <a:pt x="29576" y="213233"/>
                </a:lnTo>
                <a:lnTo>
                  <a:pt x="24645" y="261364"/>
                </a:lnTo>
                <a:lnTo>
                  <a:pt x="16564" y="297891"/>
                </a:lnTo>
                <a:lnTo>
                  <a:pt x="6057" y="318452"/>
                </a:lnTo>
                <a:lnTo>
                  <a:pt x="8407" y="320776"/>
                </a:lnTo>
                <a:lnTo>
                  <a:pt x="38061" y="267127"/>
                </a:lnTo>
                <a:lnTo>
                  <a:pt x="43853" y="219016"/>
                </a:lnTo>
                <a:lnTo>
                  <a:pt x="45173" y="158381"/>
                </a:lnTo>
                <a:close/>
              </a:path>
            </a:pathLst>
          </a:custGeom>
          <a:ln w="6350">
            <a:solidFill>
              <a:srgbClr val="080909"/>
            </a:solidFill>
          </a:ln>
        </p:spPr>
        <p:txBody>
          <a:bodyPr wrap="square" lIns="0" tIns="0" rIns="0" bIns="0" rtlCol="0"/>
          <a:lstStyle/>
          <a:p>
            <a:endParaRPr/>
          </a:p>
        </p:txBody>
      </p:sp>
      <p:sp>
        <p:nvSpPr>
          <p:cNvPr id="299" name="object 299"/>
          <p:cNvSpPr/>
          <p:nvPr/>
        </p:nvSpPr>
        <p:spPr>
          <a:xfrm>
            <a:off x="2639145" y="5155326"/>
            <a:ext cx="43815" cy="324485"/>
          </a:xfrm>
          <a:custGeom>
            <a:avLst/>
            <a:gdLst/>
            <a:ahLst/>
            <a:cxnLst/>
            <a:rect l="l" t="t" r="r" b="b"/>
            <a:pathLst>
              <a:path w="43814" h="324485">
                <a:moveTo>
                  <a:pt x="43332" y="158305"/>
                </a:moveTo>
                <a:lnTo>
                  <a:pt x="40601" y="95987"/>
                </a:lnTo>
                <a:lnTo>
                  <a:pt x="33572" y="46016"/>
                </a:lnTo>
                <a:lnTo>
                  <a:pt x="22990" y="12789"/>
                </a:lnTo>
                <a:lnTo>
                  <a:pt x="9601" y="698"/>
                </a:lnTo>
                <a:lnTo>
                  <a:pt x="7073" y="698"/>
                </a:lnTo>
                <a:lnTo>
                  <a:pt x="3594" y="253"/>
                </a:lnTo>
                <a:lnTo>
                  <a:pt x="0" y="0"/>
                </a:lnTo>
                <a:lnTo>
                  <a:pt x="11157" y="20307"/>
                </a:lnTo>
                <a:lnTo>
                  <a:pt x="20156" y="55778"/>
                </a:lnTo>
                <a:lnTo>
                  <a:pt x="26233" y="102955"/>
                </a:lnTo>
                <a:lnTo>
                  <a:pt x="28625" y="158381"/>
                </a:lnTo>
                <a:lnTo>
                  <a:pt x="26749" y="214495"/>
                </a:lnTo>
                <a:lnTo>
                  <a:pt x="21058" y="263397"/>
                </a:lnTo>
                <a:lnTo>
                  <a:pt x="12339" y="300670"/>
                </a:lnTo>
                <a:lnTo>
                  <a:pt x="1384" y="321894"/>
                </a:lnTo>
                <a:lnTo>
                  <a:pt x="3771" y="324230"/>
                </a:lnTo>
                <a:lnTo>
                  <a:pt x="34531" y="268635"/>
                </a:lnTo>
                <a:lnTo>
                  <a:pt x="41084" y="219702"/>
                </a:lnTo>
                <a:lnTo>
                  <a:pt x="43332" y="158305"/>
                </a:lnTo>
                <a:close/>
              </a:path>
            </a:pathLst>
          </a:custGeom>
          <a:ln w="6350">
            <a:solidFill>
              <a:srgbClr val="080909"/>
            </a:solidFill>
          </a:ln>
        </p:spPr>
        <p:txBody>
          <a:bodyPr wrap="square" lIns="0" tIns="0" rIns="0" bIns="0" rtlCol="0"/>
          <a:lstStyle/>
          <a:p>
            <a:endParaRPr/>
          </a:p>
        </p:txBody>
      </p:sp>
      <p:sp>
        <p:nvSpPr>
          <p:cNvPr id="300" name="object 300"/>
          <p:cNvSpPr/>
          <p:nvPr/>
        </p:nvSpPr>
        <p:spPr>
          <a:xfrm>
            <a:off x="2490091" y="5145853"/>
            <a:ext cx="50165" cy="340995"/>
          </a:xfrm>
          <a:custGeom>
            <a:avLst/>
            <a:gdLst/>
            <a:ahLst/>
            <a:cxnLst/>
            <a:rect l="l" t="t" r="r" b="b"/>
            <a:pathLst>
              <a:path w="50164" h="340995">
                <a:moveTo>
                  <a:pt x="49783" y="165100"/>
                </a:moveTo>
                <a:lnTo>
                  <a:pt x="45222" y="99732"/>
                </a:lnTo>
                <a:lnTo>
                  <a:pt x="36496" y="47450"/>
                </a:lnTo>
                <a:lnTo>
                  <a:pt x="24498" y="12841"/>
                </a:lnTo>
                <a:lnTo>
                  <a:pt x="10121" y="495"/>
                </a:lnTo>
                <a:lnTo>
                  <a:pt x="7442" y="596"/>
                </a:lnTo>
                <a:lnTo>
                  <a:pt x="3695" y="152"/>
                </a:lnTo>
                <a:lnTo>
                  <a:pt x="0" y="0"/>
                </a:lnTo>
                <a:lnTo>
                  <a:pt x="12280" y="21057"/>
                </a:lnTo>
                <a:lnTo>
                  <a:pt x="22693" y="58088"/>
                </a:lnTo>
                <a:lnTo>
                  <a:pt x="30341" y="107479"/>
                </a:lnTo>
                <a:lnTo>
                  <a:pt x="34328" y="165620"/>
                </a:lnTo>
                <a:lnTo>
                  <a:pt x="33866" y="224579"/>
                </a:lnTo>
                <a:lnTo>
                  <a:pt x="29200" y="276099"/>
                </a:lnTo>
                <a:lnTo>
                  <a:pt x="21033" y="315487"/>
                </a:lnTo>
                <a:lnTo>
                  <a:pt x="10071" y="338048"/>
                </a:lnTo>
                <a:lnTo>
                  <a:pt x="12598" y="340423"/>
                </a:lnTo>
                <a:lnTo>
                  <a:pt x="43484" y="281201"/>
                </a:lnTo>
                <a:lnTo>
                  <a:pt x="49063" y="229646"/>
                </a:lnTo>
                <a:lnTo>
                  <a:pt x="49783" y="165100"/>
                </a:lnTo>
                <a:close/>
              </a:path>
            </a:pathLst>
          </a:custGeom>
          <a:ln w="6350">
            <a:solidFill>
              <a:srgbClr val="080909"/>
            </a:solidFill>
          </a:ln>
        </p:spPr>
        <p:txBody>
          <a:bodyPr wrap="square" lIns="0" tIns="0" rIns="0" bIns="0" rtlCol="0"/>
          <a:lstStyle/>
          <a:p>
            <a:endParaRPr/>
          </a:p>
        </p:txBody>
      </p:sp>
      <p:sp>
        <p:nvSpPr>
          <p:cNvPr id="301" name="object 301"/>
          <p:cNvSpPr/>
          <p:nvPr/>
        </p:nvSpPr>
        <p:spPr>
          <a:xfrm>
            <a:off x="2830432" y="5166567"/>
            <a:ext cx="59055" cy="306070"/>
          </a:xfrm>
          <a:custGeom>
            <a:avLst/>
            <a:gdLst/>
            <a:ahLst/>
            <a:cxnLst/>
            <a:rect l="l" t="t" r="r" b="b"/>
            <a:pathLst>
              <a:path w="59055" h="306070">
                <a:moveTo>
                  <a:pt x="7619" y="305765"/>
                </a:moveTo>
                <a:lnTo>
                  <a:pt x="34751" y="263152"/>
                </a:lnTo>
                <a:lnTo>
                  <a:pt x="51590" y="219092"/>
                </a:lnTo>
                <a:lnTo>
                  <a:pt x="58667" y="174239"/>
                </a:lnTo>
                <a:lnTo>
                  <a:pt x="56515" y="129248"/>
                </a:lnTo>
                <a:lnTo>
                  <a:pt x="45665" y="84775"/>
                </a:lnTo>
                <a:lnTo>
                  <a:pt x="26649" y="41474"/>
                </a:lnTo>
                <a:lnTo>
                  <a:pt x="0" y="0"/>
                </a:lnTo>
              </a:path>
            </a:pathLst>
          </a:custGeom>
          <a:ln w="6350">
            <a:solidFill>
              <a:srgbClr val="080909"/>
            </a:solidFill>
          </a:ln>
        </p:spPr>
        <p:txBody>
          <a:bodyPr wrap="square" lIns="0" tIns="0" rIns="0" bIns="0" rtlCol="0"/>
          <a:lstStyle/>
          <a:p>
            <a:endParaRPr/>
          </a:p>
        </p:txBody>
      </p:sp>
      <p:sp>
        <p:nvSpPr>
          <p:cNvPr id="302" name="object 302"/>
          <p:cNvSpPr/>
          <p:nvPr/>
        </p:nvSpPr>
        <p:spPr>
          <a:xfrm>
            <a:off x="2811806" y="5166841"/>
            <a:ext cx="59055" cy="306070"/>
          </a:xfrm>
          <a:custGeom>
            <a:avLst/>
            <a:gdLst/>
            <a:ahLst/>
            <a:cxnLst/>
            <a:rect l="l" t="t" r="r" b="b"/>
            <a:pathLst>
              <a:path w="59055" h="306070">
                <a:moveTo>
                  <a:pt x="7543" y="305688"/>
                </a:moveTo>
                <a:lnTo>
                  <a:pt x="34694" y="263092"/>
                </a:lnTo>
                <a:lnTo>
                  <a:pt x="51547" y="219040"/>
                </a:lnTo>
                <a:lnTo>
                  <a:pt x="58634" y="174190"/>
                </a:lnTo>
                <a:lnTo>
                  <a:pt x="56490" y="129202"/>
                </a:lnTo>
                <a:lnTo>
                  <a:pt x="45648" y="84736"/>
                </a:lnTo>
                <a:lnTo>
                  <a:pt x="26640" y="41448"/>
                </a:lnTo>
                <a:lnTo>
                  <a:pt x="0" y="0"/>
                </a:lnTo>
              </a:path>
            </a:pathLst>
          </a:custGeom>
          <a:ln w="6350">
            <a:solidFill>
              <a:srgbClr val="080909"/>
            </a:solidFill>
          </a:ln>
        </p:spPr>
        <p:txBody>
          <a:bodyPr wrap="square" lIns="0" tIns="0" rIns="0" bIns="0" rtlCol="0"/>
          <a:lstStyle/>
          <a:p>
            <a:endParaRPr/>
          </a:p>
        </p:txBody>
      </p:sp>
      <p:sp>
        <p:nvSpPr>
          <p:cNvPr id="303" name="object 303"/>
          <p:cNvSpPr/>
          <p:nvPr/>
        </p:nvSpPr>
        <p:spPr>
          <a:xfrm>
            <a:off x="2793575" y="5167015"/>
            <a:ext cx="59055" cy="306070"/>
          </a:xfrm>
          <a:custGeom>
            <a:avLst/>
            <a:gdLst/>
            <a:ahLst/>
            <a:cxnLst/>
            <a:rect l="l" t="t" r="r" b="b"/>
            <a:pathLst>
              <a:path w="59055" h="306070">
                <a:moveTo>
                  <a:pt x="7493" y="305714"/>
                </a:moveTo>
                <a:lnTo>
                  <a:pt x="34651" y="263113"/>
                </a:lnTo>
                <a:lnTo>
                  <a:pt x="51508" y="219067"/>
                </a:lnTo>
                <a:lnTo>
                  <a:pt x="58598" y="174227"/>
                </a:lnTo>
                <a:lnTo>
                  <a:pt x="56457" y="129247"/>
                </a:lnTo>
                <a:lnTo>
                  <a:pt x="45620" y="84781"/>
                </a:lnTo>
                <a:lnTo>
                  <a:pt x="26622" y="41480"/>
                </a:lnTo>
                <a:lnTo>
                  <a:pt x="0" y="0"/>
                </a:lnTo>
              </a:path>
            </a:pathLst>
          </a:custGeom>
          <a:ln w="6350">
            <a:solidFill>
              <a:srgbClr val="080909"/>
            </a:solidFill>
          </a:ln>
        </p:spPr>
        <p:txBody>
          <a:bodyPr wrap="square" lIns="0" tIns="0" rIns="0" bIns="0" rtlCol="0"/>
          <a:lstStyle/>
          <a:p>
            <a:endParaRPr/>
          </a:p>
        </p:txBody>
      </p:sp>
      <p:sp>
        <p:nvSpPr>
          <p:cNvPr id="304" name="object 304"/>
          <p:cNvSpPr/>
          <p:nvPr/>
        </p:nvSpPr>
        <p:spPr>
          <a:xfrm>
            <a:off x="2312813" y="5070537"/>
            <a:ext cx="627380" cy="477520"/>
          </a:xfrm>
          <a:custGeom>
            <a:avLst/>
            <a:gdLst/>
            <a:ahLst/>
            <a:cxnLst/>
            <a:rect l="l" t="t" r="r" b="b"/>
            <a:pathLst>
              <a:path w="627380" h="477520">
                <a:moveTo>
                  <a:pt x="0" y="39001"/>
                </a:moveTo>
                <a:lnTo>
                  <a:pt x="12179" y="12907"/>
                </a:lnTo>
                <a:lnTo>
                  <a:pt x="23804" y="1983"/>
                </a:lnTo>
                <a:lnTo>
                  <a:pt x="32512" y="0"/>
                </a:lnTo>
                <a:lnTo>
                  <a:pt x="35941" y="723"/>
                </a:lnTo>
                <a:lnTo>
                  <a:pt x="80860" y="2361"/>
                </a:lnTo>
                <a:lnTo>
                  <a:pt x="76961" y="15163"/>
                </a:lnTo>
                <a:lnTo>
                  <a:pt x="75715" y="22430"/>
                </a:lnTo>
                <a:lnTo>
                  <a:pt x="77172" y="26864"/>
                </a:lnTo>
                <a:lnTo>
                  <a:pt x="81381" y="31165"/>
                </a:lnTo>
                <a:lnTo>
                  <a:pt x="90997" y="40411"/>
                </a:lnTo>
                <a:lnTo>
                  <a:pt x="104971" y="54128"/>
                </a:lnTo>
                <a:lnTo>
                  <a:pt x="117564" y="66571"/>
                </a:lnTo>
                <a:lnTo>
                  <a:pt x="123037" y="71995"/>
                </a:lnTo>
                <a:lnTo>
                  <a:pt x="549744" y="97510"/>
                </a:lnTo>
                <a:lnTo>
                  <a:pt x="595965" y="109626"/>
                </a:lnTo>
                <a:lnTo>
                  <a:pt x="619426" y="131333"/>
                </a:lnTo>
                <a:lnTo>
                  <a:pt x="627376" y="178534"/>
                </a:lnTo>
                <a:lnTo>
                  <a:pt x="627062" y="267131"/>
                </a:lnTo>
                <a:lnTo>
                  <a:pt x="615807" y="336945"/>
                </a:lnTo>
                <a:lnTo>
                  <a:pt x="593026" y="377718"/>
                </a:lnTo>
                <a:lnTo>
                  <a:pt x="560514" y="401522"/>
                </a:lnTo>
                <a:lnTo>
                  <a:pt x="115239" y="413854"/>
                </a:lnTo>
                <a:lnTo>
                  <a:pt x="82499" y="453630"/>
                </a:lnTo>
                <a:lnTo>
                  <a:pt x="83477" y="468860"/>
                </a:lnTo>
                <a:lnTo>
                  <a:pt x="81845" y="476028"/>
                </a:lnTo>
                <a:lnTo>
                  <a:pt x="75841" y="477017"/>
                </a:lnTo>
                <a:lnTo>
                  <a:pt x="63703" y="473709"/>
                </a:lnTo>
                <a:lnTo>
                  <a:pt x="48057" y="468339"/>
                </a:lnTo>
                <a:lnTo>
                  <a:pt x="34216" y="462790"/>
                </a:lnTo>
                <a:lnTo>
                  <a:pt x="24333" y="458446"/>
                </a:lnTo>
                <a:lnTo>
                  <a:pt x="20561" y="456691"/>
                </a:lnTo>
              </a:path>
            </a:pathLst>
          </a:custGeom>
          <a:ln w="6350">
            <a:solidFill>
              <a:srgbClr val="080909"/>
            </a:solidFill>
          </a:ln>
        </p:spPr>
        <p:txBody>
          <a:bodyPr wrap="square" lIns="0" tIns="0" rIns="0" bIns="0" rtlCol="0"/>
          <a:lstStyle/>
          <a:p>
            <a:endParaRPr/>
          </a:p>
        </p:txBody>
      </p:sp>
      <p:sp>
        <p:nvSpPr>
          <p:cNvPr id="305" name="object 305"/>
          <p:cNvSpPr/>
          <p:nvPr/>
        </p:nvSpPr>
        <p:spPr>
          <a:xfrm>
            <a:off x="2374676" y="5139032"/>
            <a:ext cx="61594" cy="3810"/>
          </a:xfrm>
          <a:custGeom>
            <a:avLst/>
            <a:gdLst/>
            <a:ahLst/>
            <a:cxnLst/>
            <a:rect l="l" t="t" r="r" b="b"/>
            <a:pathLst>
              <a:path w="61594" h="3810">
                <a:moveTo>
                  <a:pt x="-3175" y="1746"/>
                </a:moveTo>
                <a:lnTo>
                  <a:pt x="64338" y="1746"/>
                </a:lnTo>
              </a:path>
            </a:pathLst>
          </a:custGeom>
          <a:ln w="9842">
            <a:solidFill>
              <a:srgbClr val="080909"/>
            </a:solidFill>
          </a:ln>
        </p:spPr>
        <p:txBody>
          <a:bodyPr wrap="square" lIns="0" tIns="0" rIns="0" bIns="0" rtlCol="0"/>
          <a:lstStyle/>
          <a:p>
            <a:endParaRPr/>
          </a:p>
        </p:txBody>
      </p:sp>
      <p:sp>
        <p:nvSpPr>
          <p:cNvPr id="306" name="object 306"/>
          <p:cNvSpPr/>
          <p:nvPr/>
        </p:nvSpPr>
        <p:spPr>
          <a:xfrm>
            <a:off x="2341364" y="5096240"/>
            <a:ext cx="50165" cy="635"/>
          </a:xfrm>
          <a:custGeom>
            <a:avLst/>
            <a:gdLst/>
            <a:ahLst/>
            <a:cxnLst/>
            <a:rect l="l" t="t" r="r" b="b"/>
            <a:pathLst>
              <a:path w="50164" h="635">
                <a:moveTo>
                  <a:pt x="0" y="126"/>
                </a:moveTo>
                <a:lnTo>
                  <a:pt x="49936" y="0"/>
                </a:lnTo>
              </a:path>
            </a:pathLst>
          </a:custGeom>
          <a:ln w="6350">
            <a:solidFill>
              <a:srgbClr val="080909"/>
            </a:solidFill>
          </a:ln>
        </p:spPr>
        <p:txBody>
          <a:bodyPr wrap="square" lIns="0" tIns="0" rIns="0" bIns="0" rtlCol="0"/>
          <a:lstStyle/>
          <a:p>
            <a:endParaRPr/>
          </a:p>
        </p:txBody>
      </p:sp>
      <p:sp>
        <p:nvSpPr>
          <p:cNvPr id="307" name="object 307"/>
          <p:cNvSpPr/>
          <p:nvPr/>
        </p:nvSpPr>
        <p:spPr>
          <a:xfrm>
            <a:off x="2428051" y="5142975"/>
            <a:ext cx="46990" cy="341630"/>
          </a:xfrm>
          <a:custGeom>
            <a:avLst/>
            <a:gdLst/>
            <a:ahLst/>
            <a:cxnLst/>
            <a:rect l="l" t="t" r="r" b="b"/>
            <a:pathLst>
              <a:path w="46989" h="341629">
                <a:moveTo>
                  <a:pt x="13969" y="0"/>
                </a:moveTo>
                <a:lnTo>
                  <a:pt x="23240" y="119837"/>
                </a:lnTo>
                <a:lnTo>
                  <a:pt x="40754" y="145494"/>
                </a:lnTo>
                <a:lnTo>
                  <a:pt x="46856" y="160456"/>
                </a:lnTo>
                <a:lnTo>
                  <a:pt x="41786" y="170491"/>
                </a:lnTo>
                <a:lnTo>
                  <a:pt x="25780" y="181368"/>
                </a:lnTo>
                <a:lnTo>
                  <a:pt x="12801" y="283298"/>
                </a:lnTo>
                <a:lnTo>
                  <a:pt x="25981" y="307502"/>
                </a:lnTo>
                <a:lnTo>
                  <a:pt x="29041" y="321624"/>
                </a:lnTo>
                <a:lnTo>
                  <a:pt x="20781" y="331112"/>
                </a:lnTo>
                <a:lnTo>
                  <a:pt x="0" y="341414"/>
                </a:lnTo>
              </a:path>
            </a:pathLst>
          </a:custGeom>
          <a:ln w="6350">
            <a:solidFill>
              <a:srgbClr val="080909"/>
            </a:solidFill>
          </a:ln>
        </p:spPr>
        <p:txBody>
          <a:bodyPr wrap="square" lIns="0" tIns="0" rIns="0" bIns="0" rtlCol="0"/>
          <a:lstStyle/>
          <a:p>
            <a:endParaRPr/>
          </a:p>
        </p:txBody>
      </p:sp>
      <p:sp>
        <p:nvSpPr>
          <p:cNvPr id="308" name="object 308"/>
          <p:cNvSpPr/>
          <p:nvPr/>
        </p:nvSpPr>
        <p:spPr>
          <a:xfrm>
            <a:off x="2376115" y="5477169"/>
            <a:ext cx="52069" cy="7620"/>
          </a:xfrm>
          <a:custGeom>
            <a:avLst/>
            <a:gdLst/>
            <a:ahLst/>
            <a:cxnLst/>
            <a:rect l="l" t="t" r="r" b="b"/>
            <a:pathLst>
              <a:path w="52069" h="7620">
                <a:moveTo>
                  <a:pt x="0" y="0"/>
                </a:moveTo>
                <a:lnTo>
                  <a:pt x="51943" y="7213"/>
                </a:lnTo>
              </a:path>
            </a:pathLst>
          </a:custGeom>
          <a:ln w="6350">
            <a:solidFill>
              <a:srgbClr val="080909"/>
            </a:solidFill>
          </a:ln>
        </p:spPr>
        <p:txBody>
          <a:bodyPr wrap="square" lIns="0" tIns="0" rIns="0" bIns="0" rtlCol="0"/>
          <a:lstStyle/>
          <a:p>
            <a:endParaRPr/>
          </a:p>
        </p:txBody>
      </p:sp>
      <p:sp>
        <p:nvSpPr>
          <p:cNvPr id="309" name="object 309"/>
          <p:cNvSpPr/>
          <p:nvPr/>
        </p:nvSpPr>
        <p:spPr>
          <a:xfrm>
            <a:off x="2381770" y="5427039"/>
            <a:ext cx="63500" cy="8255"/>
          </a:xfrm>
          <a:custGeom>
            <a:avLst/>
            <a:gdLst/>
            <a:ahLst/>
            <a:cxnLst/>
            <a:rect l="l" t="t" r="r" b="b"/>
            <a:pathLst>
              <a:path w="63500" h="8254">
                <a:moveTo>
                  <a:pt x="0" y="0"/>
                </a:moveTo>
                <a:lnTo>
                  <a:pt x="63030" y="8039"/>
                </a:lnTo>
              </a:path>
            </a:pathLst>
          </a:custGeom>
          <a:ln w="6350">
            <a:solidFill>
              <a:srgbClr val="080909"/>
            </a:solidFill>
          </a:ln>
        </p:spPr>
        <p:txBody>
          <a:bodyPr wrap="square" lIns="0" tIns="0" rIns="0" bIns="0" rtlCol="0"/>
          <a:lstStyle/>
          <a:p>
            <a:endParaRPr/>
          </a:p>
        </p:txBody>
      </p:sp>
      <p:sp>
        <p:nvSpPr>
          <p:cNvPr id="310" name="object 310"/>
          <p:cNvSpPr/>
          <p:nvPr/>
        </p:nvSpPr>
        <p:spPr>
          <a:xfrm>
            <a:off x="2389237" y="5321718"/>
            <a:ext cx="64769" cy="3175"/>
          </a:xfrm>
          <a:custGeom>
            <a:avLst/>
            <a:gdLst/>
            <a:ahLst/>
            <a:cxnLst/>
            <a:rect l="l" t="t" r="r" b="b"/>
            <a:pathLst>
              <a:path w="64769" h="3175">
                <a:moveTo>
                  <a:pt x="-3175" y="1314"/>
                </a:moveTo>
                <a:lnTo>
                  <a:pt x="67767" y="1314"/>
                </a:lnTo>
              </a:path>
            </a:pathLst>
          </a:custGeom>
          <a:ln w="8978">
            <a:solidFill>
              <a:srgbClr val="080909"/>
            </a:solidFill>
          </a:ln>
        </p:spPr>
        <p:txBody>
          <a:bodyPr wrap="square" lIns="0" tIns="0" rIns="0" bIns="0" rtlCol="0"/>
          <a:lstStyle/>
          <a:p>
            <a:endParaRPr/>
          </a:p>
        </p:txBody>
      </p:sp>
      <p:sp>
        <p:nvSpPr>
          <p:cNvPr id="311" name="object 311"/>
          <p:cNvSpPr/>
          <p:nvPr/>
        </p:nvSpPr>
        <p:spPr>
          <a:xfrm>
            <a:off x="2386508" y="5262212"/>
            <a:ext cx="65405" cy="635"/>
          </a:xfrm>
          <a:custGeom>
            <a:avLst/>
            <a:gdLst/>
            <a:ahLst/>
            <a:cxnLst/>
            <a:rect l="l" t="t" r="r" b="b"/>
            <a:pathLst>
              <a:path w="65405" h="635">
                <a:moveTo>
                  <a:pt x="0" y="0"/>
                </a:moveTo>
                <a:lnTo>
                  <a:pt x="64795" y="596"/>
                </a:lnTo>
              </a:path>
            </a:pathLst>
          </a:custGeom>
          <a:ln w="6350">
            <a:solidFill>
              <a:srgbClr val="080909"/>
            </a:solidFill>
          </a:ln>
        </p:spPr>
        <p:txBody>
          <a:bodyPr wrap="square" lIns="0" tIns="0" rIns="0" bIns="0" rtlCol="0"/>
          <a:lstStyle/>
          <a:p>
            <a:endParaRPr/>
          </a:p>
        </p:txBody>
      </p:sp>
      <p:sp>
        <p:nvSpPr>
          <p:cNvPr id="312" name="object 312"/>
          <p:cNvSpPr/>
          <p:nvPr/>
        </p:nvSpPr>
        <p:spPr>
          <a:xfrm>
            <a:off x="1860443" y="5252755"/>
            <a:ext cx="21590" cy="106680"/>
          </a:xfrm>
          <a:custGeom>
            <a:avLst/>
            <a:gdLst/>
            <a:ahLst/>
            <a:cxnLst/>
            <a:rect l="l" t="t" r="r" b="b"/>
            <a:pathLst>
              <a:path w="21589" h="106679">
                <a:moveTo>
                  <a:pt x="13030" y="106070"/>
                </a:moveTo>
                <a:lnTo>
                  <a:pt x="12" y="53009"/>
                </a:lnTo>
                <a:lnTo>
                  <a:pt x="0" y="32371"/>
                </a:lnTo>
                <a:lnTo>
                  <a:pt x="1579" y="15522"/>
                </a:lnTo>
                <a:lnTo>
                  <a:pt x="4489" y="4164"/>
                </a:lnTo>
                <a:lnTo>
                  <a:pt x="8470" y="0"/>
                </a:lnTo>
                <a:lnTo>
                  <a:pt x="12852" y="4210"/>
                </a:lnTo>
                <a:lnTo>
                  <a:pt x="16766" y="15594"/>
                </a:lnTo>
                <a:lnTo>
                  <a:pt x="19800" y="32452"/>
                </a:lnTo>
                <a:lnTo>
                  <a:pt x="21539" y="53085"/>
                </a:lnTo>
                <a:lnTo>
                  <a:pt x="21550" y="73721"/>
                </a:lnTo>
                <a:lnTo>
                  <a:pt x="19965" y="90574"/>
                </a:lnTo>
                <a:lnTo>
                  <a:pt x="17040" y="101929"/>
                </a:lnTo>
                <a:lnTo>
                  <a:pt x="13030" y="106070"/>
                </a:lnTo>
                <a:close/>
              </a:path>
            </a:pathLst>
          </a:custGeom>
          <a:ln w="6349">
            <a:solidFill>
              <a:srgbClr val="080909"/>
            </a:solidFill>
          </a:ln>
        </p:spPr>
        <p:txBody>
          <a:bodyPr wrap="square" lIns="0" tIns="0" rIns="0" bIns="0" rtlCol="0"/>
          <a:lstStyle/>
          <a:p>
            <a:endParaRPr/>
          </a:p>
        </p:txBody>
      </p:sp>
      <p:sp>
        <p:nvSpPr>
          <p:cNvPr id="313" name="object 313"/>
          <p:cNvSpPr/>
          <p:nvPr/>
        </p:nvSpPr>
        <p:spPr>
          <a:xfrm>
            <a:off x="1867149" y="5088405"/>
            <a:ext cx="535940" cy="439420"/>
          </a:xfrm>
          <a:custGeom>
            <a:avLst/>
            <a:gdLst/>
            <a:ahLst/>
            <a:cxnLst/>
            <a:rect l="l" t="t" r="r" b="b"/>
            <a:pathLst>
              <a:path w="535939" h="439420">
                <a:moveTo>
                  <a:pt x="6324" y="270421"/>
                </a:moveTo>
                <a:lnTo>
                  <a:pt x="55613" y="264960"/>
                </a:lnTo>
                <a:lnTo>
                  <a:pt x="65839" y="273634"/>
                </a:lnTo>
                <a:lnTo>
                  <a:pt x="74079" y="278252"/>
                </a:lnTo>
                <a:lnTo>
                  <a:pt x="122406" y="282486"/>
                </a:lnTo>
                <a:lnTo>
                  <a:pt x="153047" y="283413"/>
                </a:lnTo>
                <a:lnTo>
                  <a:pt x="158236" y="297639"/>
                </a:lnTo>
                <a:lnTo>
                  <a:pt x="164693" y="305214"/>
                </a:lnTo>
                <a:lnTo>
                  <a:pt x="176675" y="308686"/>
                </a:lnTo>
                <a:lnTo>
                  <a:pt x="198437" y="310603"/>
                </a:lnTo>
                <a:lnTo>
                  <a:pt x="236118" y="307555"/>
                </a:lnTo>
                <a:lnTo>
                  <a:pt x="244311" y="308837"/>
                </a:lnTo>
                <a:lnTo>
                  <a:pt x="249656" y="306470"/>
                </a:lnTo>
                <a:lnTo>
                  <a:pt x="254506" y="297940"/>
                </a:lnTo>
                <a:lnTo>
                  <a:pt x="261213" y="280733"/>
                </a:lnTo>
                <a:lnTo>
                  <a:pt x="311848" y="285851"/>
                </a:lnTo>
                <a:lnTo>
                  <a:pt x="309365" y="323073"/>
                </a:lnTo>
                <a:lnTo>
                  <a:pt x="314890" y="342453"/>
                </a:lnTo>
                <a:lnTo>
                  <a:pt x="334140" y="350268"/>
                </a:lnTo>
                <a:lnTo>
                  <a:pt x="372833" y="352793"/>
                </a:lnTo>
                <a:lnTo>
                  <a:pt x="403974" y="352158"/>
                </a:lnTo>
                <a:lnTo>
                  <a:pt x="409355" y="367269"/>
                </a:lnTo>
                <a:lnTo>
                  <a:pt x="419236" y="382893"/>
                </a:lnTo>
                <a:lnTo>
                  <a:pt x="428741" y="395129"/>
                </a:lnTo>
                <a:lnTo>
                  <a:pt x="432993" y="400075"/>
                </a:lnTo>
                <a:lnTo>
                  <a:pt x="466229" y="438823"/>
                </a:lnTo>
                <a:lnTo>
                  <a:pt x="508965" y="388759"/>
                </a:lnTo>
                <a:lnTo>
                  <a:pt x="521737" y="377476"/>
                </a:lnTo>
                <a:lnTo>
                  <a:pt x="522358" y="360629"/>
                </a:lnTo>
                <a:lnTo>
                  <a:pt x="517696" y="345314"/>
                </a:lnTo>
                <a:lnTo>
                  <a:pt x="514616" y="338632"/>
                </a:lnTo>
                <a:lnTo>
                  <a:pt x="522084" y="233311"/>
                </a:lnTo>
                <a:lnTo>
                  <a:pt x="535850" y="215801"/>
                </a:lnTo>
                <a:lnTo>
                  <a:pt x="533334" y="196261"/>
                </a:lnTo>
                <a:lnTo>
                  <a:pt x="524511" y="180371"/>
                </a:lnTo>
                <a:lnTo>
                  <a:pt x="519353" y="173812"/>
                </a:lnTo>
                <a:lnTo>
                  <a:pt x="507530" y="50622"/>
                </a:lnTo>
                <a:lnTo>
                  <a:pt x="465531" y="0"/>
                </a:lnTo>
                <a:lnTo>
                  <a:pt x="421131" y="47447"/>
                </a:lnTo>
                <a:lnTo>
                  <a:pt x="423468" y="85382"/>
                </a:lnTo>
                <a:lnTo>
                  <a:pt x="355206" y="79324"/>
                </a:lnTo>
                <a:lnTo>
                  <a:pt x="333021" y="80192"/>
                </a:lnTo>
                <a:lnTo>
                  <a:pt x="320508" y="84985"/>
                </a:lnTo>
                <a:lnTo>
                  <a:pt x="313059" y="97755"/>
                </a:lnTo>
                <a:lnTo>
                  <a:pt x="306069" y="122555"/>
                </a:lnTo>
                <a:lnTo>
                  <a:pt x="262826" y="121094"/>
                </a:lnTo>
                <a:lnTo>
                  <a:pt x="231482" y="92176"/>
                </a:lnTo>
                <a:lnTo>
                  <a:pt x="212042" y="91545"/>
                </a:lnTo>
                <a:lnTo>
                  <a:pt x="189790" y="93202"/>
                </a:lnTo>
                <a:lnTo>
                  <a:pt x="148062" y="103765"/>
                </a:lnTo>
                <a:lnTo>
                  <a:pt x="135254" y="127076"/>
                </a:lnTo>
                <a:lnTo>
                  <a:pt x="91554" y="124244"/>
                </a:lnTo>
                <a:lnTo>
                  <a:pt x="65791" y="122655"/>
                </a:lnTo>
                <a:lnTo>
                  <a:pt x="52709" y="125774"/>
                </a:lnTo>
                <a:lnTo>
                  <a:pt x="48264" y="136884"/>
                </a:lnTo>
                <a:lnTo>
                  <a:pt x="48412" y="159270"/>
                </a:lnTo>
                <a:lnTo>
                  <a:pt x="0" y="165100"/>
                </a:lnTo>
              </a:path>
            </a:pathLst>
          </a:custGeom>
          <a:ln w="6350">
            <a:solidFill>
              <a:srgbClr val="080909"/>
            </a:solidFill>
          </a:ln>
        </p:spPr>
        <p:txBody>
          <a:bodyPr wrap="square" lIns="0" tIns="0" rIns="0" bIns="0" rtlCol="0"/>
          <a:lstStyle/>
          <a:p>
            <a:endParaRPr/>
          </a:p>
        </p:txBody>
      </p:sp>
      <p:sp>
        <p:nvSpPr>
          <p:cNvPr id="314" name="object 314"/>
          <p:cNvSpPr/>
          <p:nvPr/>
        </p:nvSpPr>
        <p:spPr>
          <a:xfrm>
            <a:off x="1999232" y="5176734"/>
            <a:ext cx="145860" cy="225450"/>
          </a:xfrm>
          <a:prstGeom prst="rect">
            <a:avLst/>
          </a:prstGeom>
          <a:blipFill>
            <a:blip r:embed="rId4" cstate="print"/>
            <a:stretch>
              <a:fillRect/>
            </a:stretch>
          </a:blipFill>
        </p:spPr>
        <p:txBody>
          <a:bodyPr wrap="square" lIns="0" tIns="0" rIns="0" bIns="0" rtlCol="0"/>
          <a:lstStyle/>
          <a:p>
            <a:endParaRPr/>
          </a:p>
        </p:txBody>
      </p:sp>
      <p:sp>
        <p:nvSpPr>
          <p:cNvPr id="315" name="object 315"/>
          <p:cNvSpPr/>
          <p:nvPr/>
        </p:nvSpPr>
        <p:spPr>
          <a:xfrm>
            <a:off x="1915571" y="5247679"/>
            <a:ext cx="27305" cy="106045"/>
          </a:xfrm>
          <a:custGeom>
            <a:avLst/>
            <a:gdLst/>
            <a:ahLst/>
            <a:cxnLst/>
            <a:rect l="l" t="t" r="r" b="b"/>
            <a:pathLst>
              <a:path w="27305" h="106045">
                <a:moveTo>
                  <a:pt x="7188" y="105689"/>
                </a:moveTo>
                <a:lnTo>
                  <a:pt x="22370" y="83249"/>
                </a:lnTo>
                <a:lnTo>
                  <a:pt x="26682" y="64760"/>
                </a:lnTo>
                <a:lnTo>
                  <a:pt x="19450" y="40313"/>
                </a:lnTo>
                <a:lnTo>
                  <a:pt x="0" y="0"/>
                </a:lnTo>
              </a:path>
            </a:pathLst>
          </a:custGeom>
          <a:ln w="6349">
            <a:solidFill>
              <a:srgbClr val="080909"/>
            </a:solidFill>
          </a:ln>
        </p:spPr>
        <p:txBody>
          <a:bodyPr wrap="square" lIns="0" tIns="0" rIns="0" bIns="0" rtlCol="0"/>
          <a:lstStyle/>
          <a:p>
            <a:endParaRPr/>
          </a:p>
        </p:txBody>
      </p:sp>
      <p:sp>
        <p:nvSpPr>
          <p:cNvPr id="316" name="object 316"/>
          <p:cNvSpPr/>
          <p:nvPr/>
        </p:nvSpPr>
        <p:spPr>
          <a:xfrm>
            <a:off x="2176065" y="5213570"/>
            <a:ext cx="53340" cy="161290"/>
          </a:xfrm>
          <a:custGeom>
            <a:avLst/>
            <a:gdLst/>
            <a:ahLst/>
            <a:cxnLst/>
            <a:rect l="l" t="t" r="r" b="b"/>
            <a:pathLst>
              <a:path w="53339" h="161289">
                <a:moveTo>
                  <a:pt x="0" y="0"/>
                </a:moveTo>
                <a:lnTo>
                  <a:pt x="39729" y="42208"/>
                </a:lnTo>
                <a:lnTo>
                  <a:pt x="53276" y="73017"/>
                </a:lnTo>
                <a:lnTo>
                  <a:pt x="40915" y="107490"/>
                </a:lnTo>
                <a:lnTo>
                  <a:pt x="2921" y="160693"/>
                </a:lnTo>
              </a:path>
            </a:pathLst>
          </a:custGeom>
          <a:ln w="6350">
            <a:solidFill>
              <a:srgbClr val="080909"/>
            </a:solidFill>
          </a:ln>
        </p:spPr>
        <p:txBody>
          <a:bodyPr wrap="square" lIns="0" tIns="0" rIns="0" bIns="0" rtlCol="0"/>
          <a:lstStyle/>
          <a:p>
            <a:endParaRPr/>
          </a:p>
        </p:txBody>
      </p:sp>
      <p:sp>
        <p:nvSpPr>
          <p:cNvPr id="317" name="object 317"/>
          <p:cNvSpPr/>
          <p:nvPr/>
        </p:nvSpPr>
        <p:spPr>
          <a:xfrm>
            <a:off x="2221485" y="5168946"/>
            <a:ext cx="71120" cy="269875"/>
          </a:xfrm>
          <a:custGeom>
            <a:avLst/>
            <a:gdLst/>
            <a:ahLst/>
            <a:cxnLst/>
            <a:rect l="l" t="t" r="r" b="b"/>
            <a:pathLst>
              <a:path w="71119" h="269875">
                <a:moveTo>
                  <a:pt x="14211" y="0"/>
                </a:moveTo>
                <a:lnTo>
                  <a:pt x="57566" y="78828"/>
                </a:lnTo>
                <a:lnTo>
                  <a:pt x="70537" y="133186"/>
                </a:lnTo>
                <a:lnTo>
                  <a:pt x="51792" y="188346"/>
                </a:lnTo>
                <a:lnTo>
                  <a:pt x="0" y="269582"/>
                </a:lnTo>
              </a:path>
            </a:pathLst>
          </a:custGeom>
          <a:ln w="6350">
            <a:solidFill>
              <a:srgbClr val="080909"/>
            </a:solidFill>
          </a:ln>
        </p:spPr>
        <p:txBody>
          <a:bodyPr wrap="square" lIns="0" tIns="0" rIns="0" bIns="0" rtlCol="0"/>
          <a:lstStyle/>
          <a:p>
            <a:endParaRPr/>
          </a:p>
        </p:txBody>
      </p:sp>
      <p:sp>
        <p:nvSpPr>
          <p:cNvPr id="318" name="object 318"/>
          <p:cNvSpPr/>
          <p:nvPr/>
        </p:nvSpPr>
        <p:spPr>
          <a:xfrm>
            <a:off x="2239987" y="5171479"/>
            <a:ext cx="80010" cy="269875"/>
          </a:xfrm>
          <a:custGeom>
            <a:avLst/>
            <a:gdLst/>
            <a:ahLst/>
            <a:cxnLst/>
            <a:rect l="l" t="t" r="r" b="b"/>
            <a:pathLst>
              <a:path w="80010" h="269875">
                <a:moveTo>
                  <a:pt x="0" y="269722"/>
                </a:moveTo>
                <a:lnTo>
                  <a:pt x="57990" y="224288"/>
                </a:lnTo>
                <a:lnTo>
                  <a:pt x="79879" y="181048"/>
                </a:lnTo>
                <a:lnTo>
                  <a:pt x="67969" y="114713"/>
                </a:lnTo>
                <a:lnTo>
                  <a:pt x="24561" y="0"/>
                </a:lnTo>
              </a:path>
            </a:pathLst>
          </a:custGeom>
          <a:ln w="6350">
            <a:solidFill>
              <a:srgbClr val="080909"/>
            </a:solidFill>
          </a:ln>
        </p:spPr>
        <p:txBody>
          <a:bodyPr wrap="square" lIns="0" tIns="0" rIns="0" bIns="0" rtlCol="0"/>
          <a:lstStyle/>
          <a:p>
            <a:endParaRPr/>
          </a:p>
        </p:txBody>
      </p:sp>
      <p:sp>
        <p:nvSpPr>
          <p:cNvPr id="319" name="object 319"/>
          <p:cNvSpPr/>
          <p:nvPr/>
        </p:nvSpPr>
        <p:spPr>
          <a:xfrm>
            <a:off x="2272503" y="5173783"/>
            <a:ext cx="89535" cy="273050"/>
          </a:xfrm>
          <a:custGeom>
            <a:avLst/>
            <a:gdLst/>
            <a:ahLst/>
            <a:cxnLst/>
            <a:rect l="l" t="t" r="r" b="b"/>
            <a:pathLst>
              <a:path w="89535" h="273050">
                <a:moveTo>
                  <a:pt x="18110" y="0"/>
                </a:moveTo>
                <a:lnTo>
                  <a:pt x="72648" y="124561"/>
                </a:lnTo>
                <a:lnTo>
                  <a:pt x="88941" y="194486"/>
                </a:lnTo>
                <a:lnTo>
                  <a:pt x="65291" y="235338"/>
                </a:lnTo>
                <a:lnTo>
                  <a:pt x="0" y="272681"/>
                </a:lnTo>
              </a:path>
            </a:pathLst>
          </a:custGeom>
          <a:ln w="6350">
            <a:solidFill>
              <a:srgbClr val="080909"/>
            </a:solidFill>
          </a:ln>
        </p:spPr>
        <p:txBody>
          <a:bodyPr wrap="square" lIns="0" tIns="0" rIns="0" bIns="0" rtlCol="0"/>
          <a:lstStyle/>
          <a:p>
            <a:endParaRPr/>
          </a:p>
        </p:txBody>
      </p:sp>
      <p:sp>
        <p:nvSpPr>
          <p:cNvPr id="320" name="object 320"/>
          <p:cNvSpPr/>
          <p:nvPr/>
        </p:nvSpPr>
        <p:spPr>
          <a:xfrm>
            <a:off x="3314700" y="4729797"/>
            <a:ext cx="1806702" cy="1022033"/>
          </a:xfrm>
          <a:prstGeom prst="rect">
            <a:avLst/>
          </a:prstGeom>
          <a:blipFill>
            <a:blip r:embed="rId5" cstate="print"/>
            <a:stretch>
              <a:fillRect/>
            </a:stretch>
          </a:blipFill>
        </p:spPr>
        <p:txBody>
          <a:bodyPr wrap="square" lIns="0" tIns="0" rIns="0" bIns="0" rtlCol="0"/>
          <a:lstStyle/>
          <a:p>
            <a:endParaRPr/>
          </a:p>
        </p:txBody>
      </p:sp>
      <p:sp>
        <p:nvSpPr>
          <p:cNvPr id="321" name="object 321"/>
          <p:cNvSpPr/>
          <p:nvPr/>
        </p:nvSpPr>
        <p:spPr>
          <a:xfrm>
            <a:off x="1346144" y="4950217"/>
            <a:ext cx="786130" cy="189230"/>
          </a:xfrm>
          <a:custGeom>
            <a:avLst/>
            <a:gdLst/>
            <a:ahLst/>
            <a:cxnLst/>
            <a:rect l="l" t="t" r="r" b="b"/>
            <a:pathLst>
              <a:path w="786130" h="189229">
                <a:moveTo>
                  <a:pt x="611456" y="120357"/>
                </a:moveTo>
                <a:lnTo>
                  <a:pt x="393534" y="120357"/>
                </a:lnTo>
                <a:lnTo>
                  <a:pt x="352158" y="188810"/>
                </a:lnTo>
                <a:lnTo>
                  <a:pt x="611456" y="120357"/>
                </a:lnTo>
                <a:close/>
              </a:path>
              <a:path w="786130" h="189229">
                <a:moveTo>
                  <a:pt x="343446" y="0"/>
                </a:moveTo>
                <a:lnTo>
                  <a:pt x="391096" y="67564"/>
                </a:lnTo>
                <a:lnTo>
                  <a:pt x="0" y="85598"/>
                </a:lnTo>
                <a:lnTo>
                  <a:pt x="2362" y="138163"/>
                </a:lnTo>
                <a:lnTo>
                  <a:pt x="393534" y="120357"/>
                </a:lnTo>
                <a:lnTo>
                  <a:pt x="611456" y="120357"/>
                </a:lnTo>
                <a:lnTo>
                  <a:pt x="785749" y="74345"/>
                </a:lnTo>
                <a:lnTo>
                  <a:pt x="343446" y="0"/>
                </a:lnTo>
                <a:close/>
              </a:path>
            </a:pathLst>
          </a:custGeom>
          <a:solidFill>
            <a:srgbClr val="414042"/>
          </a:solidFill>
        </p:spPr>
        <p:txBody>
          <a:bodyPr wrap="square" lIns="0" tIns="0" rIns="0" bIns="0" rtlCol="0"/>
          <a:lstStyle/>
          <a:p>
            <a:endParaRPr/>
          </a:p>
        </p:txBody>
      </p:sp>
      <p:sp>
        <p:nvSpPr>
          <p:cNvPr id="322" name="object 322"/>
          <p:cNvSpPr/>
          <p:nvPr/>
        </p:nvSpPr>
        <p:spPr>
          <a:xfrm>
            <a:off x="3317875" y="4727969"/>
            <a:ext cx="1800860" cy="1046480"/>
          </a:xfrm>
          <a:custGeom>
            <a:avLst/>
            <a:gdLst/>
            <a:ahLst/>
            <a:cxnLst/>
            <a:rect l="l" t="t" r="r" b="b"/>
            <a:pathLst>
              <a:path w="1800860" h="1046479">
                <a:moveTo>
                  <a:pt x="1800352" y="1046365"/>
                </a:moveTo>
                <a:lnTo>
                  <a:pt x="0" y="1046365"/>
                </a:lnTo>
                <a:lnTo>
                  <a:pt x="0" y="0"/>
                </a:lnTo>
                <a:lnTo>
                  <a:pt x="1800352" y="0"/>
                </a:lnTo>
                <a:lnTo>
                  <a:pt x="1800352" y="1046365"/>
                </a:lnTo>
                <a:close/>
              </a:path>
            </a:pathLst>
          </a:custGeom>
          <a:ln w="6350">
            <a:solidFill>
              <a:srgbClr val="231F20"/>
            </a:solidFill>
          </a:ln>
        </p:spPr>
        <p:txBody>
          <a:bodyPr wrap="square" lIns="0" tIns="0" rIns="0" bIns="0" rtlCol="0"/>
          <a:lstStyle/>
          <a:p>
            <a:endParaRPr/>
          </a:p>
        </p:txBody>
      </p:sp>
      <p:sp>
        <p:nvSpPr>
          <p:cNvPr id="323" name="object 323"/>
          <p:cNvSpPr/>
          <p:nvPr/>
        </p:nvSpPr>
        <p:spPr>
          <a:xfrm>
            <a:off x="5225300" y="4724870"/>
            <a:ext cx="1800860" cy="1049655"/>
          </a:xfrm>
          <a:custGeom>
            <a:avLst/>
            <a:gdLst/>
            <a:ahLst/>
            <a:cxnLst/>
            <a:rect l="l" t="t" r="r" b="b"/>
            <a:pathLst>
              <a:path w="1800859" h="1049654">
                <a:moveTo>
                  <a:pt x="1800352" y="1049464"/>
                </a:moveTo>
                <a:lnTo>
                  <a:pt x="0" y="1049464"/>
                </a:lnTo>
                <a:lnTo>
                  <a:pt x="0" y="0"/>
                </a:lnTo>
                <a:lnTo>
                  <a:pt x="1800352" y="0"/>
                </a:lnTo>
                <a:lnTo>
                  <a:pt x="1800352" y="1049464"/>
                </a:lnTo>
                <a:close/>
              </a:path>
            </a:pathLst>
          </a:custGeom>
          <a:ln w="6350">
            <a:solidFill>
              <a:srgbClr val="231F20"/>
            </a:solidFill>
          </a:ln>
        </p:spPr>
        <p:txBody>
          <a:bodyPr wrap="square" lIns="0" tIns="0" rIns="0" bIns="0" rtlCol="0"/>
          <a:lstStyle/>
          <a:p>
            <a:endParaRPr/>
          </a:p>
        </p:txBody>
      </p:sp>
      <p:sp>
        <p:nvSpPr>
          <p:cNvPr id="324" name="object 324"/>
          <p:cNvSpPr/>
          <p:nvPr/>
        </p:nvSpPr>
        <p:spPr>
          <a:xfrm>
            <a:off x="3317875" y="5887606"/>
            <a:ext cx="1448435" cy="1046480"/>
          </a:xfrm>
          <a:custGeom>
            <a:avLst/>
            <a:gdLst/>
            <a:ahLst/>
            <a:cxnLst/>
            <a:rect l="l" t="t" r="r" b="b"/>
            <a:pathLst>
              <a:path w="1448435" h="1046479">
                <a:moveTo>
                  <a:pt x="1448066" y="1046340"/>
                </a:moveTo>
                <a:lnTo>
                  <a:pt x="0" y="1046340"/>
                </a:lnTo>
                <a:lnTo>
                  <a:pt x="0" y="0"/>
                </a:lnTo>
                <a:lnTo>
                  <a:pt x="1448066" y="0"/>
                </a:lnTo>
                <a:lnTo>
                  <a:pt x="1448066" y="1046340"/>
                </a:lnTo>
                <a:close/>
              </a:path>
            </a:pathLst>
          </a:custGeom>
          <a:ln w="6350">
            <a:solidFill>
              <a:srgbClr val="231F20"/>
            </a:solidFill>
          </a:ln>
        </p:spPr>
        <p:txBody>
          <a:bodyPr wrap="square" lIns="0" tIns="0" rIns="0" bIns="0" rtlCol="0"/>
          <a:lstStyle/>
          <a:p>
            <a:endParaRPr/>
          </a:p>
        </p:txBody>
      </p:sp>
      <p:sp>
        <p:nvSpPr>
          <p:cNvPr id="325" name="object 325"/>
          <p:cNvSpPr/>
          <p:nvPr/>
        </p:nvSpPr>
        <p:spPr>
          <a:xfrm>
            <a:off x="6001575" y="5884481"/>
            <a:ext cx="1024255" cy="1049655"/>
          </a:xfrm>
          <a:custGeom>
            <a:avLst/>
            <a:gdLst/>
            <a:ahLst/>
            <a:cxnLst/>
            <a:rect l="l" t="t" r="r" b="b"/>
            <a:pathLst>
              <a:path w="1024254" h="1049654">
                <a:moveTo>
                  <a:pt x="1024077" y="1049464"/>
                </a:moveTo>
                <a:lnTo>
                  <a:pt x="0" y="1049464"/>
                </a:lnTo>
                <a:lnTo>
                  <a:pt x="0" y="0"/>
                </a:lnTo>
                <a:lnTo>
                  <a:pt x="1024077" y="0"/>
                </a:lnTo>
                <a:lnTo>
                  <a:pt x="1024077" y="1049464"/>
                </a:lnTo>
                <a:close/>
              </a:path>
            </a:pathLst>
          </a:custGeom>
          <a:ln w="6350">
            <a:solidFill>
              <a:srgbClr val="231F20"/>
            </a:solidFill>
          </a:ln>
        </p:spPr>
        <p:txBody>
          <a:bodyPr wrap="square" lIns="0" tIns="0" rIns="0" bIns="0" rtlCol="0"/>
          <a:lstStyle/>
          <a:p>
            <a:endParaRPr/>
          </a:p>
        </p:txBody>
      </p:sp>
      <p:sp>
        <p:nvSpPr>
          <p:cNvPr id="326" name="object 326"/>
          <p:cNvSpPr txBox="1"/>
          <p:nvPr/>
        </p:nvSpPr>
        <p:spPr>
          <a:xfrm>
            <a:off x="3321050" y="4731144"/>
            <a:ext cx="160655" cy="151765"/>
          </a:xfrm>
          <a:prstGeom prst="rect">
            <a:avLst/>
          </a:prstGeom>
          <a:solidFill>
            <a:srgbClr val="58595B"/>
          </a:solidFill>
        </p:spPr>
        <p:txBody>
          <a:bodyPr vert="horz" wrap="square" lIns="0" tIns="0" rIns="0" bIns="0" rtlCol="0">
            <a:spAutoFit/>
          </a:bodyPr>
          <a:lstStyle/>
          <a:p>
            <a:pPr marL="52705">
              <a:lnSpc>
                <a:spcPts val="1045"/>
              </a:lnSpc>
            </a:pPr>
            <a:r>
              <a:rPr sz="900" dirty="0">
                <a:solidFill>
                  <a:srgbClr val="FFFFFF"/>
                </a:solidFill>
                <a:latin typeface="Arial Narrow"/>
                <a:cs typeface="Arial Narrow"/>
              </a:rPr>
              <a:t>4</a:t>
            </a:r>
            <a:endParaRPr sz="900">
              <a:latin typeface="Arial Narrow"/>
              <a:cs typeface="Arial Narrow"/>
            </a:endParaRPr>
          </a:p>
        </p:txBody>
      </p:sp>
      <p:sp>
        <p:nvSpPr>
          <p:cNvPr id="327" name="object 327"/>
          <p:cNvSpPr/>
          <p:nvPr/>
        </p:nvSpPr>
        <p:spPr>
          <a:xfrm>
            <a:off x="1199699" y="6395668"/>
            <a:ext cx="228641" cy="237821"/>
          </a:xfrm>
          <a:prstGeom prst="rect">
            <a:avLst/>
          </a:prstGeom>
          <a:blipFill>
            <a:blip r:embed="rId6" cstate="print"/>
            <a:stretch>
              <a:fillRect/>
            </a:stretch>
          </a:blipFill>
        </p:spPr>
        <p:txBody>
          <a:bodyPr wrap="square" lIns="0" tIns="0" rIns="0" bIns="0" rtlCol="0"/>
          <a:lstStyle/>
          <a:p>
            <a:endParaRPr/>
          </a:p>
        </p:txBody>
      </p:sp>
      <p:sp>
        <p:nvSpPr>
          <p:cNvPr id="328" name="object 328"/>
          <p:cNvSpPr/>
          <p:nvPr/>
        </p:nvSpPr>
        <p:spPr>
          <a:xfrm>
            <a:off x="1180502" y="6397297"/>
            <a:ext cx="330200" cy="304165"/>
          </a:xfrm>
          <a:custGeom>
            <a:avLst/>
            <a:gdLst/>
            <a:ahLst/>
            <a:cxnLst/>
            <a:rect l="l" t="t" r="r" b="b"/>
            <a:pathLst>
              <a:path w="330200" h="304165">
                <a:moveTo>
                  <a:pt x="226766" y="290588"/>
                </a:moveTo>
                <a:lnTo>
                  <a:pt x="213342" y="300981"/>
                </a:lnTo>
                <a:lnTo>
                  <a:pt x="204327" y="303725"/>
                </a:lnTo>
                <a:lnTo>
                  <a:pt x="199257" y="302599"/>
                </a:lnTo>
                <a:lnTo>
                  <a:pt x="197670" y="301383"/>
                </a:lnTo>
                <a:lnTo>
                  <a:pt x="174823" y="289521"/>
                </a:lnTo>
                <a:lnTo>
                  <a:pt x="184399" y="279920"/>
                </a:lnTo>
                <a:lnTo>
                  <a:pt x="182418" y="274612"/>
                </a:lnTo>
                <a:lnTo>
                  <a:pt x="179943" y="267511"/>
                </a:lnTo>
                <a:lnTo>
                  <a:pt x="176429" y="257041"/>
                </a:lnTo>
                <a:lnTo>
                  <a:pt x="173288" y="247562"/>
                </a:lnTo>
                <a:lnTo>
                  <a:pt x="171927" y="243433"/>
                </a:lnTo>
                <a:lnTo>
                  <a:pt x="15222" y="154660"/>
                </a:lnTo>
                <a:lnTo>
                  <a:pt x="2788" y="127810"/>
                </a:lnTo>
                <a:lnTo>
                  <a:pt x="0" y="108215"/>
                </a:lnTo>
                <a:lnTo>
                  <a:pt x="8077" y="86293"/>
                </a:lnTo>
                <a:lnTo>
                  <a:pt x="28240" y="52463"/>
                </a:lnTo>
                <a:lnTo>
                  <a:pt x="54338" y="20107"/>
                </a:lnTo>
                <a:lnTo>
                  <a:pt x="93323" y="144"/>
                </a:lnTo>
                <a:lnTo>
                  <a:pt x="99461" y="0"/>
                </a:lnTo>
                <a:lnTo>
                  <a:pt x="269273" y="70154"/>
                </a:lnTo>
                <a:lnTo>
                  <a:pt x="297111" y="57823"/>
                </a:lnTo>
                <a:lnTo>
                  <a:pt x="300764" y="49769"/>
                </a:lnTo>
                <a:lnTo>
                  <a:pt x="303571" y="46496"/>
                </a:lnTo>
                <a:lnTo>
                  <a:pt x="306961" y="47473"/>
                </a:lnTo>
                <a:lnTo>
                  <a:pt x="312364" y="52171"/>
                </a:lnTo>
                <a:lnTo>
                  <a:pt x="319021" y="58775"/>
                </a:lnTo>
                <a:lnTo>
                  <a:pt x="324702" y="65008"/>
                </a:lnTo>
                <a:lnTo>
                  <a:pt x="328659" y="69645"/>
                </a:lnTo>
                <a:lnTo>
                  <a:pt x="330144" y="71462"/>
                </a:lnTo>
              </a:path>
            </a:pathLst>
          </a:custGeom>
          <a:ln w="6350">
            <a:solidFill>
              <a:srgbClr val="231F20"/>
            </a:solidFill>
          </a:ln>
        </p:spPr>
        <p:txBody>
          <a:bodyPr wrap="square" lIns="0" tIns="0" rIns="0" bIns="0" rtlCol="0"/>
          <a:lstStyle/>
          <a:p>
            <a:endParaRPr/>
          </a:p>
        </p:txBody>
      </p:sp>
      <p:sp>
        <p:nvSpPr>
          <p:cNvPr id="329" name="object 329"/>
          <p:cNvSpPr/>
          <p:nvPr/>
        </p:nvSpPr>
        <p:spPr>
          <a:xfrm>
            <a:off x="1346174" y="6464269"/>
            <a:ext cx="131775" cy="226524"/>
          </a:xfrm>
          <a:prstGeom prst="rect">
            <a:avLst/>
          </a:prstGeom>
          <a:blipFill>
            <a:blip r:embed="rId7" cstate="print"/>
            <a:stretch>
              <a:fillRect/>
            </a:stretch>
          </a:blipFill>
        </p:spPr>
        <p:txBody>
          <a:bodyPr wrap="square" lIns="0" tIns="0" rIns="0" bIns="0" rtlCol="0"/>
          <a:lstStyle/>
          <a:p>
            <a:endParaRPr/>
          </a:p>
        </p:txBody>
      </p:sp>
      <p:sp>
        <p:nvSpPr>
          <p:cNvPr id="330" name="object 330"/>
          <p:cNvSpPr/>
          <p:nvPr/>
        </p:nvSpPr>
        <p:spPr>
          <a:xfrm>
            <a:off x="1675655" y="6668141"/>
            <a:ext cx="29209" cy="55880"/>
          </a:xfrm>
          <a:custGeom>
            <a:avLst/>
            <a:gdLst/>
            <a:ahLst/>
            <a:cxnLst/>
            <a:rect l="l" t="t" r="r" b="b"/>
            <a:pathLst>
              <a:path w="29210" h="55879">
                <a:moveTo>
                  <a:pt x="27707" y="0"/>
                </a:moveTo>
                <a:lnTo>
                  <a:pt x="28827" y="3200"/>
                </a:lnTo>
                <a:lnTo>
                  <a:pt x="27745" y="9990"/>
                </a:lnTo>
                <a:lnTo>
                  <a:pt x="24710" y="19382"/>
                </a:lnTo>
                <a:lnTo>
                  <a:pt x="4335" y="54320"/>
                </a:lnTo>
                <a:lnTo>
                  <a:pt x="1125" y="55460"/>
                </a:lnTo>
                <a:lnTo>
                  <a:pt x="0" y="52235"/>
                </a:lnTo>
                <a:lnTo>
                  <a:pt x="14457" y="14466"/>
                </a:lnTo>
                <a:lnTo>
                  <a:pt x="27707" y="0"/>
                </a:lnTo>
                <a:close/>
              </a:path>
            </a:pathLst>
          </a:custGeom>
          <a:ln w="6350">
            <a:solidFill>
              <a:srgbClr val="231F20"/>
            </a:solidFill>
          </a:ln>
        </p:spPr>
        <p:txBody>
          <a:bodyPr wrap="square" lIns="0" tIns="0" rIns="0" bIns="0" rtlCol="0"/>
          <a:lstStyle/>
          <a:p>
            <a:endParaRPr/>
          </a:p>
        </p:txBody>
      </p:sp>
      <p:sp>
        <p:nvSpPr>
          <p:cNvPr id="331" name="object 331"/>
          <p:cNvSpPr/>
          <p:nvPr/>
        </p:nvSpPr>
        <p:spPr>
          <a:xfrm>
            <a:off x="1383245" y="6468764"/>
            <a:ext cx="320675" cy="262255"/>
          </a:xfrm>
          <a:custGeom>
            <a:avLst/>
            <a:gdLst/>
            <a:ahLst/>
            <a:cxnLst/>
            <a:rect l="l" t="t" r="r" b="b"/>
            <a:pathLst>
              <a:path w="320675" h="262254">
                <a:moveTo>
                  <a:pt x="320116" y="199377"/>
                </a:moveTo>
                <a:lnTo>
                  <a:pt x="293039" y="190080"/>
                </a:lnTo>
                <a:lnTo>
                  <a:pt x="290083" y="183097"/>
                </a:lnTo>
                <a:lnTo>
                  <a:pt x="287061" y="178695"/>
                </a:lnTo>
                <a:lnTo>
                  <a:pt x="249477" y="157644"/>
                </a:lnTo>
                <a:lnTo>
                  <a:pt x="247510" y="156667"/>
                </a:lnTo>
                <a:lnTo>
                  <a:pt x="248680" y="148116"/>
                </a:lnTo>
                <a:lnTo>
                  <a:pt x="247391" y="142647"/>
                </a:lnTo>
                <a:lnTo>
                  <a:pt x="242132" y="137905"/>
                </a:lnTo>
                <a:lnTo>
                  <a:pt x="231394" y="131533"/>
                </a:lnTo>
                <a:lnTo>
                  <a:pt x="210959" y="123850"/>
                </a:lnTo>
                <a:lnTo>
                  <a:pt x="207055" y="121176"/>
                </a:lnTo>
                <a:lnTo>
                  <a:pt x="203636" y="121077"/>
                </a:lnTo>
                <a:lnTo>
                  <a:pt x="198795" y="124266"/>
                </a:lnTo>
                <a:lnTo>
                  <a:pt x="190627" y="131457"/>
                </a:lnTo>
                <a:lnTo>
                  <a:pt x="165747" y="116382"/>
                </a:lnTo>
                <a:lnTo>
                  <a:pt x="177204" y="97887"/>
                </a:lnTo>
                <a:lnTo>
                  <a:pt x="179627" y="86580"/>
                </a:lnTo>
                <a:lnTo>
                  <a:pt x="171760" y="77833"/>
                </a:lnTo>
                <a:lnTo>
                  <a:pt x="152349" y="67017"/>
                </a:lnTo>
                <a:lnTo>
                  <a:pt x="136017" y="59728"/>
                </a:lnTo>
                <a:lnTo>
                  <a:pt x="137355" y="50664"/>
                </a:lnTo>
                <a:lnTo>
                  <a:pt x="136486" y="40233"/>
                </a:lnTo>
                <a:lnTo>
                  <a:pt x="134884" y="31631"/>
                </a:lnTo>
                <a:lnTo>
                  <a:pt x="134023" y="28054"/>
                </a:lnTo>
                <a:lnTo>
                  <a:pt x="127393" y="0"/>
                </a:lnTo>
                <a:lnTo>
                  <a:pt x="91528" y="15201"/>
                </a:lnTo>
                <a:lnTo>
                  <a:pt x="81805" y="17807"/>
                </a:lnTo>
                <a:lnTo>
                  <a:pt x="76882" y="26277"/>
                </a:lnTo>
                <a:lnTo>
                  <a:pt x="75126" y="35274"/>
                </a:lnTo>
                <a:lnTo>
                  <a:pt x="74904" y="39458"/>
                </a:lnTo>
                <a:lnTo>
                  <a:pt x="42265" y="91605"/>
                </a:lnTo>
                <a:lnTo>
                  <a:pt x="30350" y="97174"/>
                </a:lnTo>
                <a:lnTo>
                  <a:pt x="26327" y="107805"/>
                </a:lnTo>
                <a:lnTo>
                  <a:pt x="26570" y="118124"/>
                </a:lnTo>
                <a:lnTo>
                  <a:pt x="27457" y="122758"/>
                </a:lnTo>
                <a:lnTo>
                  <a:pt x="0" y="188810"/>
                </a:lnTo>
                <a:lnTo>
                  <a:pt x="7962" y="225069"/>
                </a:lnTo>
                <a:lnTo>
                  <a:pt x="43954" y="211683"/>
                </a:lnTo>
                <a:lnTo>
                  <a:pt x="53098" y="191668"/>
                </a:lnTo>
                <a:lnTo>
                  <a:pt x="86893" y="211556"/>
                </a:lnTo>
                <a:lnTo>
                  <a:pt x="98634" y="216563"/>
                </a:lnTo>
                <a:lnTo>
                  <a:pt x="106430" y="217181"/>
                </a:lnTo>
                <a:lnTo>
                  <a:pt x="113777" y="212462"/>
                </a:lnTo>
                <a:lnTo>
                  <a:pt x="124167" y="201460"/>
                </a:lnTo>
                <a:lnTo>
                  <a:pt x="146215" y="212826"/>
                </a:lnTo>
                <a:lnTo>
                  <a:pt x="145402" y="222022"/>
                </a:lnTo>
                <a:lnTo>
                  <a:pt x="146003" y="227436"/>
                </a:lnTo>
                <a:lnTo>
                  <a:pt x="148802" y="231180"/>
                </a:lnTo>
                <a:lnTo>
                  <a:pt x="186640" y="248486"/>
                </a:lnTo>
                <a:lnTo>
                  <a:pt x="196699" y="250584"/>
                </a:lnTo>
                <a:lnTo>
                  <a:pt x="201048" y="249948"/>
                </a:lnTo>
                <a:lnTo>
                  <a:pt x="206115" y="247065"/>
                </a:lnTo>
                <a:lnTo>
                  <a:pt x="214071" y="241122"/>
                </a:lnTo>
                <a:lnTo>
                  <a:pt x="235978" y="253352"/>
                </a:lnTo>
                <a:lnTo>
                  <a:pt x="248929" y="260480"/>
                </a:lnTo>
                <a:lnTo>
                  <a:pt x="256576" y="262089"/>
                </a:lnTo>
                <a:lnTo>
                  <a:pt x="261915" y="257488"/>
                </a:lnTo>
                <a:lnTo>
                  <a:pt x="267944" y="245986"/>
                </a:lnTo>
                <a:lnTo>
                  <a:pt x="294640" y="254889"/>
                </a:lnTo>
              </a:path>
            </a:pathLst>
          </a:custGeom>
          <a:ln w="6350">
            <a:solidFill>
              <a:srgbClr val="231F20"/>
            </a:solidFill>
          </a:ln>
        </p:spPr>
        <p:txBody>
          <a:bodyPr wrap="square" lIns="0" tIns="0" rIns="0" bIns="0" rtlCol="0"/>
          <a:lstStyle/>
          <a:p>
            <a:endParaRPr/>
          </a:p>
        </p:txBody>
      </p:sp>
      <p:sp>
        <p:nvSpPr>
          <p:cNvPr id="332" name="object 332"/>
          <p:cNvSpPr/>
          <p:nvPr/>
        </p:nvSpPr>
        <p:spPr>
          <a:xfrm>
            <a:off x="1433165" y="6521998"/>
            <a:ext cx="246297" cy="198460"/>
          </a:xfrm>
          <a:prstGeom prst="rect">
            <a:avLst/>
          </a:prstGeom>
          <a:blipFill>
            <a:blip r:embed="rId8" cstate="print"/>
            <a:stretch>
              <a:fillRect/>
            </a:stretch>
          </a:blipFill>
        </p:spPr>
        <p:txBody>
          <a:bodyPr wrap="square" lIns="0" tIns="0" rIns="0" bIns="0" rtlCol="0"/>
          <a:lstStyle/>
          <a:p>
            <a:endParaRPr/>
          </a:p>
        </p:txBody>
      </p:sp>
      <p:sp>
        <p:nvSpPr>
          <p:cNvPr id="333" name="object 333"/>
          <p:cNvSpPr/>
          <p:nvPr/>
        </p:nvSpPr>
        <p:spPr>
          <a:xfrm>
            <a:off x="741119" y="6184877"/>
            <a:ext cx="301242" cy="259547"/>
          </a:xfrm>
          <a:prstGeom prst="rect">
            <a:avLst/>
          </a:prstGeom>
          <a:blipFill>
            <a:blip r:embed="rId9" cstate="print"/>
            <a:stretch>
              <a:fillRect/>
            </a:stretch>
          </a:blipFill>
        </p:spPr>
        <p:txBody>
          <a:bodyPr wrap="square" lIns="0" tIns="0" rIns="0" bIns="0" rtlCol="0"/>
          <a:lstStyle/>
          <a:p>
            <a:endParaRPr/>
          </a:p>
        </p:txBody>
      </p:sp>
      <p:sp>
        <p:nvSpPr>
          <p:cNvPr id="334" name="object 334"/>
          <p:cNvSpPr/>
          <p:nvPr/>
        </p:nvSpPr>
        <p:spPr>
          <a:xfrm>
            <a:off x="910160" y="6249072"/>
            <a:ext cx="299085" cy="257175"/>
          </a:xfrm>
          <a:custGeom>
            <a:avLst/>
            <a:gdLst/>
            <a:ahLst/>
            <a:cxnLst/>
            <a:rect l="l" t="t" r="r" b="b"/>
            <a:pathLst>
              <a:path w="299084" h="257175">
                <a:moveTo>
                  <a:pt x="250377" y="58360"/>
                </a:moveTo>
                <a:lnTo>
                  <a:pt x="195707" y="36634"/>
                </a:lnTo>
                <a:lnTo>
                  <a:pt x="164255" y="24432"/>
                </a:lnTo>
                <a:lnTo>
                  <a:pt x="144114" y="17287"/>
                </a:lnTo>
                <a:lnTo>
                  <a:pt x="123377" y="10735"/>
                </a:lnTo>
                <a:lnTo>
                  <a:pt x="93494" y="0"/>
                </a:lnTo>
                <a:lnTo>
                  <a:pt x="39239" y="52010"/>
                </a:lnTo>
                <a:lnTo>
                  <a:pt x="7861" y="121714"/>
                </a:lnTo>
                <a:lnTo>
                  <a:pt x="0" y="160163"/>
                </a:lnTo>
                <a:lnTo>
                  <a:pt x="17994" y="181047"/>
                </a:lnTo>
                <a:lnTo>
                  <a:pt x="64182" y="198060"/>
                </a:lnTo>
                <a:lnTo>
                  <a:pt x="108066" y="218899"/>
                </a:lnTo>
                <a:lnTo>
                  <a:pt x="133738" y="230807"/>
                </a:lnTo>
                <a:lnTo>
                  <a:pt x="151141" y="238247"/>
                </a:lnTo>
                <a:lnTo>
                  <a:pt x="170214" y="245685"/>
                </a:lnTo>
                <a:lnTo>
                  <a:pt x="201163" y="256825"/>
                </a:lnTo>
                <a:lnTo>
                  <a:pt x="221400" y="254421"/>
                </a:lnTo>
                <a:lnTo>
                  <a:pt x="239853" y="232963"/>
                </a:lnTo>
                <a:lnTo>
                  <a:pt x="265452" y="186947"/>
                </a:lnTo>
                <a:lnTo>
                  <a:pt x="291562" y="138504"/>
                </a:lnTo>
                <a:lnTo>
                  <a:pt x="298696" y="108961"/>
                </a:lnTo>
                <a:lnTo>
                  <a:pt x="285438" y="86265"/>
                </a:lnTo>
                <a:lnTo>
                  <a:pt x="250377" y="58360"/>
                </a:lnTo>
                <a:close/>
              </a:path>
            </a:pathLst>
          </a:custGeom>
          <a:ln w="3810">
            <a:solidFill>
              <a:srgbClr val="231F20"/>
            </a:solidFill>
          </a:ln>
        </p:spPr>
        <p:txBody>
          <a:bodyPr wrap="square" lIns="0" tIns="0" rIns="0" bIns="0" rtlCol="0"/>
          <a:lstStyle/>
          <a:p>
            <a:endParaRPr/>
          </a:p>
        </p:txBody>
      </p:sp>
      <p:sp>
        <p:nvSpPr>
          <p:cNvPr id="335" name="object 335"/>
          <p:cNvSpPr/>
          <p:nvPr/>
        </p:nvSpPr>
        <p:spPr>
          <a:xfrm>
            <a:off x="1034615" y="6301342"/>
            <a:ext cx="151061" cy="190113"/>
          </a:xfrm>
          <a:prstGeom prst="rect">
            <a:avLst/>
          </a:prstGeom>
          <a:blipFill>
            <a:blip r:embed="rId10" cstate="print"/>
            <a:stretch>
              <a:fillRect/>
            </a:stretch>
          </a:blipFill>
        </p:spPr>
        <p:txBody>
          <a:bodyPr wrap="square" lIns="0" tIns="0" rIns="0" bIns="0" rtlCol="0"/>
          <a:lstStyle/>
          <a:p>
            <a:endParaRPr/>
          </a:p>
        </p:txBody>
      </p:sp>
      <p:sp>
        <p:nvSpPr>
          <p:cNvPr id="336" name="object 336"/>
          <p:cNvSpPr/>
          <p:nvPr/>
        </p:nvSpPr>
        <p:spPr>
          <a:xfrm>
            <a:off x="538098" y="6284890"/>
            <a:ext cx="230274" cy="204141"/>
          </a:xfrm>
          <a:prstGeom prst="rect">
            <a:avLst/>
          </a:prstGeom>
          <a:blipFill>
            <a:blip r:embed="rId11" cstate="print"/>
            <a:stretch>
              <a:fillRect/>
            </a:stretch>
          </a:blipFill>
        </p:spPr>
        <p:txBody>
          <a:bodyPr wrap="square" lIns="0" tIns="0" rIns="0" bIns="0" rtlCol="0"/>
          <a:lstStyle/>
          <a:p>
            <a:endParaRPr/>
          </a:p>
        </p:txBody>
      </p:sp>
      <p:sp>
        <p:nvSpPr>
          <p:cNvPr id="337" name="object 337"/>
          <p:cNvSpPr/>
          <p:nvPr/>
        </p:nvSpPr>
        <p:spPr>
          <a:xfrm>
            <a:off x="1152016" y="5997819"/>
            <a:ext cx="512445" cy="160020"/>
          </a:xfrm>
          <a:custGeom>
            <a:avLst/>
            <a:gdLst/>
            <a:ahLst/>
            <a:cxnLst/>
            <a:rect l="l" t="t" r="r" b="b"/>
            <a:pathLst>
              <a:path w="512444" h="160020">
                <a:moveTo>
                  <a:pt x="0" y="159575"/>
                </a:moveTo>
                <a:lnTo>
                  <a:pt x="511886" y="0"/>
                </a:lnTo>
              </a:path>
            </a:pathLst>
          </a:custGeom>
          <a:ln w="3810">
            <a:solidFill>
              <a:srgbClr val="231F20"/>
            </a:solidFill>
          </a:ln>
        </p:spPr>
        <p:txBody>
          <a:bodyPr wrap="square" lIns="0" tIns="0" rIns="0" bIns="0" rtlCol="0"/>
          <a:lstStyle/>
          <a:p>
            <a:endParaRPr/>
          </a:p>
        </p:txBody>
      </p:sp>
      <p:sp>
        <p:nvSpPr>
          <p:cNvPr id="338" name="object 338"/>
          <p:cNvSpPr/>
          <p:nvPr/>
        </p:nvSpPr>
        <p:spPr>
          <a:xfrm>
            <a:off x="928799" y="6194971"/>
            <a:ext cx="95250" cy="32384"/>
          </a:xfrm>
          <a:custGeom>
            <a:avLst/>
            <a:gdLst/>
            <a:ahLst/>
            <a:cxnLst/>
            <a:rect l="l" t="t" r="r" b="b"/>
            <a:pathLst>
              <a:path w="95250" h="32385">
                <a:moveTo>
                  <a:pt x="0" y="32092"/>
                </a:moveTo>
                <a:lnTo>
                  <a:pt x="94729" y="0"/>
                </a:lnTo>
              </a:path>
            </a:pathLst>
          </a:custGeom>
          <a:ln w="3810">
            <a:solidFill>
              <a:srgbClr val="231F20"/>
            </a:solidFill>
          </a:ln>
        </p:spPr>
        <p:txBody>
          <a:bodyPr wrap="square" lIns="0" tIns="0" rIns="0" bIns="0" rtlCol="0"/>
          <a:lstStyle/>
          <a:p>
            <a:endParaRPr/>
          </a:p>
        </p:txBody>
      </p:sp>
      <p:sp>
        <p:nvSpPr>
          <p:cNvPr id="339" name="object 339"/>
          <p:cNvSpPr/>
          <p:nvPr/>
        </p:nvSpPr>
        <p:spPr>
          <a:xfrm>
            <a:off x="1116124" y="6035052"/>
            <a:ext cx="713740" cy="255270"/>
          </a:xfrm>
          <a:custGeom>
            <a:avLst/>
            <a:gdLst/>
            <a:ahLst/>
            <a:cxnLst/>
            <a:rect l="l" t="t" r="r" b="b"/>
            <a:pathLst>
              <a:path w="713739" h="255270">
                <a:moveTo>
                  <a:pt x="0" y="254990"/>
                </a:moveTo>
                <a:lnTo>
                  <a:pt x="713359" y="0"/>
                </a:lnTo>
              </a:path>
            </a:pathLst>
          </a:custGeom>
          <a:ln w="3810">
            <a:solidFill>
              <a:srgbClr val="231F20"/>
            </a:solidFill>
          </a:ln>
        </p:spPr>
        <p:txBody>
          <a:bodyPr wrap="square" lIns="0" tIns="0" rIns="0" bIns="0" rtlCol="0"/>
          <a:lstStyle/>
          <a:p>
            <a:endParaRPr/>
          </a:p>
        </p:txBody>
      </p:sp>
      <p:sp>
        <p:nvSpPr>
          <p:cNvPr id="340" name="object 340"/>
          <p:cNvSpPr/>
          <p:nvPr/>
        </p:nvSpPr>
        <p:spPr>
          <a:xfrm>
            <a:off x="742434" y="6016337"/>
            <a:ext cx="187960" cy="270510"/>
          </a:xfrm>
          <a:custGeom>
            <a:avLst/>
            <a:gdLst/>
            <a:ahLst/>
            <a:cxnLst/>
            <a:rect l="l" t="t" r="r" b="b"/>
            <a:pathLst>
              <a:path w="187959" h="270510">
                <a:moveTo>
                  <a:pt x="590" y="270457"/>
                </a:moveTo>
                <a:lnTo>
                  <a:pt x="147" y="222891"/>
                </a:lnTo>
                <a:lnTo>
                  <a:pt x="0" y="191492"/>
                </a:lnTo>
                <a:lnTo>
                  <a:pt x="147" y="162269"/>
                </a:lnTo>
                <a:lnTo>
                  <a:pt x="590" y="121232"/>
                </a:lnTo>
                <a:lnTo>
                  <a:pt x="11503" y="73020"/>
                </a:lnTo>
                <a:lnTo>
                  <a:pt x="32090" y="36534"/>
                </a:lnTo>
                <a:lnTo>
                  <a:pt x="90082" y="0"/>
                </a:lnTo>
                <a:lnTo>
                  <a:pt x="121384" y="585"/>
                </a:lnTo>
                <a:lnTo>
                  <a:pt x="150153" y="14160"/>
                </a:lnTo>
                <a:lnTo>
                  <a:pt x="173339" y="41041"/>
                </a:lnTo>
                <a:lnTo>
                  <a:pt x="187890" y="81545"/>
                </a:lnTo>
                <a:lnTo>
                  <a:pt x="187890" y="216482"/>
                </a:lnTo>
              </a:path>
            </a:pathLst>
          </a:custGeom>
          <a:ln w="3809">
            <a:solidFill>
              <a:srgbClr val="231F20"/>
            </a:solidFill>
          </a:ln>
        </p:spPr>
        <p:txBody>
          <a:bodyPr wrap="square" lIns="0" tIns="0" rIns="0" bIns="0" rtlCol="0"/>
          <a:lstStyle/>
          <a:p>
            <a:endParaRPr/>
          </a:p>
        </p:txBody>
      </p:sp>
      <p:sp>
        <p:nvSpPr>
          <p:cNvPr id="341" name="object 341"/>
          <p:cNvSpPr/>
          <p:nvPr/>
        </p:nvSpPr>
        <p:spPr>
          <a:xfrm>
            <a:off x="851768" y="6016423"/>
            <a:ext cx="53975" cy="224790"/>
          </a:xfrm>
          <a:custGeom>
            <a:avLst/>
            <a:gdLst/>
            <a:ahLst/>
            <a:cxnLst/>
            <a:rect l="l" t="t" r="r" b="b"/>
            <a:pathLst>
              <a:path w="53975" h="224789">
                <a:moveTo>
                  <a:pt x="0" y="0"/>
                </a:moveTo>
                <a:lnTo>
                  <a:pt x="24953" y="16037"/>
                </a:lnTo>
                <a:lnTo>
                  <a:pt x="38893" y="31191"/>
                </a:lnTo>
                <a:lnTo>
                  <a:pt x="46880" y="54288"/>
                </a:lnTo>
                <a:lnTo>
                  <a:pt x="53975" y="94157"/>
                </a:lnTo>
                <a:lnTo>
                  <a:pt x="53975" y="224485"/>
                </a:lnTo>
              </a:path>
            </a:pathLst>
          </a:custGeom>
          <a:ln w="3810">
            <a:solidFill>
              <a:srgbClr val="231F20"/>
            </a:solidFill>
          </a:ln>
        </p:spPr>
        <p:txBody>
          <a:bodyPr wrap="square" lIns="0" tIns="0" rIns="0" bIns="0" rtlCol="0"/>
          <a:lstStyle/>
          <a:p>
            <a:endParaRPr/>
          </a:p>
        </p:txBody>
      </p:sp>
      <p:sp>
        <p:nvSpPr>
          <p:cNvPr id="342" name="object 342"/>
          <p:cNvSpPr/>
          <p:nvPr/>
        </p:nvSpPr>
        <p:spPr>
          <a:xfrm>
            <a:off x="976232" y="6066368"/>
            <a:ext cx="197497" cy="244085"/>
          </a:xfrm>
          <a:prstGeom prst="rect">
            <a:avLst/>
          </a:prstGeom>
          <a:blipFill>
            <a:blip r:embed="rId12" cstate="print"/>
            <a:stretch>
              <a:fillRect/>
            </a:stretch>
          </a:blipFill>
        </p:spPr>
        <p:txBody>
          <a:bodyPr wrap="square" lIns="0" tIns="0" rIns="0" bIns="0" rtlCol="0"/>
          <a:lstStyle/>
          <a:p>
            <a:endParaRPr/>
          </a:p>
        </p:txBody>
      </p:sp>
      <p:sp>
        <p:nvSpPr>
          <p:cNvPr id="343" name="object 343"/>
          <p:cNvSpPr/>
          <p:nvPr/>
        </p:nvSpPr>
        <p:spPr>
          <a:xfrm>
            <a:off x="4864137" y="5881306"/>
            <a:ext cx="1030427" cy="1055814"/>
          </a:xfrm>
          <a:prstGeom prst="rect">
            <a:avLst/>
          </a:prstGeom>
          <a:blipFill>
            <a:blip r:embed="rId13" cstate="print"/>
            <a:stretch>
              <a:fillRect/>
            </a:stretch>
          </a:blipFill>
        </p:spPr>
        <p:txBody>
          <a:bodyPr wrap="square" lIns="0" tIns="0" rIns="0" bIns="0" rtlCol="0"/>
          <a:lstStyle/>
          <a:p>
            <a:endParaRPr/>
          </a:p>
        </p:txBody>
      </p:sp>
      <p:sp>
        <p:nvSpPr>
          <p:cNvPr id="344" name="object 344"/>
          <p:cNvSpPr/>
          <p:nvPr/>
        </p:nvSpPr>
        <p:spPr>
          <a:xfrm>
            <a:off x="831325" y="6493740"/>
            <a:ext cx="394970" cy="208279"/>
          </a:xfrm>
          <a:custGeom>
            <a:avLst/>
            <a:gdLst/>
            <a:ahLst/>
            <a:cxnLst/>
            <a:rect l="l" t="t" r="r" b="b"/>
            <a:pathLst>
              <a:path w="394969" h="208279">
                <a:moveTo>
                  <a:pt x="253170" y="110451"/>
                </a:moveTo>
                <a:lnTo>
                  <a:pt x="188353" y="110451"/>
                </a:lnTo>
                <a:lnTo>
                  <a:pt x="381736" y="207987"/>
                </a:lnTo>
                <a:lnTo>
                  <a:pt x="394893" y="182016"/>
                </a:lnTo>
                <a:lnTo>
                  <a:pt x="253170" y="110451"/>
                </a:lnTo>
                <a:close/>
              </a:path>
              <a:path w="394969" h="208279">
                <a:moveTo>
                  <a:pt x="0" y="0"/>
                </a:moveTo>
                <a:lnTo>
                  <a:pt x="192976" y="155968"/>
                </a:lnTo>
                <a:lnTo>
                  <a:pt x="188353" y="110451"/>
                </a:lnTo>
                <a:lnTo>
                  <a:pt x="253170" y="110451"/>
                </a:lnTo>
                <a:lnTo>
                  <a:pt x="201510" y="84366"/>
                </a:lnTo>
                <a:lnTo>
                  <a:pt x="240080" y="62610"/>
                </a:lnTo>
                <a:lnTo>
                  <a:pt x="0" y="0"/>
                </a:lnTo>
                <a:close/>
              </a:path>
            </a:pathLst>
          </a:custGeom>
          <a:solidFill>
            <a:srgbClr val="3E3C3C"/>
          </a:solidFill>
        </p:spPr>
        <p:txBody>
          <a:bodyPr wrap="square" lIns="0" tIns="0" rIns="0" bIns="0" rtlCol="0"/>
          <a:lstStyle/>
          <a:p>
            <a:endParaRPr/>
          </a:p>
        </p:txBody>
      </p:sp>
      <p:sp>
        <p:nvSpPr>
          <p:cNvPr id="345" name="object 345"/>
          <p:cNvSpPr/>
          <p:nvPr/>
        </p:nvSpPr>
        <p:spPr>
          <a:xfrm>
            <a:off x="2002408" y="6330079"/>
            <a:ext cx="270510" cy="107950"/>
          </a:xfrm>
          <a:custGeom>
            <a:avLst/>
            <a:gdLst/>
            <a:ahLst/>
            <a:cxnLst/>
            <a:rect l="l" t="t" r="r" b="b"/>
            <a:pathLst>
              <a:path w="270510" h="107950">
                <a:moveTo>
                  <a:pt x="255196" y="0"/>
                </a:moveTo>
                <a:lnTo>
                  <a:pt x="61647" y="11676"/>
                </a:lnTo>
                <a:lnTo>
                  <a:pt x="0" y="20680"/>
                </a:lnTo>
                <a:lnTo>
                  <a:pt x="0" y="107326"/>
                </a:lnTo>
                <a:lnTo>
                  <a:pt x="22477" y="98458"/>
                </a:lnTo>
                <a:lnTo>
                  <a:pt x="82790" y="84341"/>
                </a:lnTo>
                <a:lnTo>
                  <a:pt x="145477" y="74706"/>
                </a:lnTo>
                <a:lnTo>
                  <a:pt x="201765" y="68762"/>
                </a:lnTo>
                <a:lnTo>
                  <a:pt x="242880" y="65714"/>
                </a:lnTo>
                <a:lnTo>
                  <a:pt x="260047" y="64769"/>
                </a:lnTo>
                <a:lnTo>
                  <a:pt x="269887" y="40006"/>
                </a:lnTo>
                <a:lnTo>
                  <a:pt x="267042" y="19369"/>
                </a:lnTo>
                <a:lnTo>
                  <a:pt x="259487" y="5239"/>
                </a:lnTo>
                <a:lnTo>
                  <a:pt x="255196" y="0"/>
                </a:lnTo>
                <a:close/>
              </a:path>
            </a:pathLst>
          </a:custGeom>
          <a:solidFill>
            <a:srgbClr val="D2D3D4"/>
          </a:solidFill>
        </p:spPr>
        <p:txBody>
          <a:bodyPr wrap="square" lIns="0" tIns="0" rIns="0" bIns="0" rtlCol="0"/>
          <a:lstStyle/>
          <a:p>
            <a:endParaRPr/>
          </a:p>
        </p:txBody>
      </p:sp>
      <p:sp>
        <p:nvSpPr>
          <p:cNvPr id="346" name="object 346"/>
          <p:cNvSpPr/>
          <p:nvPr/>
        </p:nvSpPr>
        <p:spPr>
          <a:xfrm>
            <a:off x="2466197" y="6301180"/>
            <a:ext cx="20955" cy="127635"/>
          </a:xfrm>
          <a:custGeom>
            <a:avLst/>
            <a:gdLst/>
            <a:ahLst/>
            <a:cxnLst/>
            <a:rect l="l" t="t" r="r" b="b"/>
            <a:pathLst>
              <a:path w="20955" h="127635">
                <a:moveTo>
                  <a:pt x="20459" y="62217"/>
                </a:moveTo>
                <a:lnTo>
                  <a:pt x="14203" y="18113"/>
                </a:lnTo>
                <a:lnTo>
                  <a:pt x="2806" y="304"/>
                </a:lnTo>
                <a:lnTo>
                  <a:pt x="1384" y="101"/>
                </a:lnTo>
                <a:lnTo>
                  <a:pt x="0" y="0"/>
                </a:lnTo>
                <a:lnTo>
                  <a:pt x="4829" y="8000"/>
                </a:lnTo>
                <a:lnTo>
                  <a:pt x="9131" y="21937"/>
                </a:lnTo>
                <a:lnTo>
                  <a:pt x="12537" y="40463"/>
                </a:lnTo>
                <a:lnTo>
                  <a:pt x="14681" y="62230"/>
                </a:lnTo>
                <a:lnTo>
                  <a:pt x="15128" y="84238"/>
                </a:lnTo>
                <a:lnTo>
                  <a:pt x="13928" y="103436"/>
                </a:lnTo>
                <a:lnTo>
                  <a:pt x="11295" y="118074"/>
                </a:lnTo>
                <a:lnTo>
                  <a:pt x="7442" y="126403"/>
                </a:lnTo>
                <a:lnTo>
                  <a:pt x="8394" y="127304"/>
                </a:lnTo>
                <a:lnTo>
                  <a:pt x="20880" y="86314"/>
                </a:lnTo>
                <a:lnTo>
                  <a:pt x="20459" y="62217"/>
                </a:lnTo>
                <a:close/>
              </a:path>
            </a:pathLst>
          </a:custGeom>
          <a:ln w="4597">
            <a:solidFill>
              <a:srgbClr val="0C0504"/>
            </a:solidFill>
          </a:ln>
        </p:spPr>
        <p:txBody>
          <a:bodyPr wrap="square" lIns="0" tIns="0" rIns="0" bIns="0" rtlCol="0"/>
          <a:lstStyle/>
          <a:p>
            <a:endParaRPr/>
          </a:p>
        </p:txBody>
      </p:sp>
      <p:sp>
        <p:nvSpPr>
          <p:cNvPr id="347" name="object 347"/>
          <p:cNvSpPr/>
          <p:nvPr/>
        </p:nvSpPr>
        <p:spPr>
          <a:xfrm>
            <a:off x="2441794" y="6300616"/>
            <a:ext cx="20320" cy="128905"/>
          </a:xfrm>
          <a:custGeom>
            <a:avLst/>
            <a:gdLst/>
            <a:ahLst/>
            <a:cxnLst/>
            <a:rect l="l" t="t" r="r" b="b"/>
            <a:pathLst>
              <a:path w="20319" h="128904">
                <a:moveTo>
                  <a:pt x="19723" y="62179"/>
                </a:moveTo>
                <a:lnTo>
                  <a:pt x="17652" y="37468"/>
                </a:lnTo>
                <a:lnTo>
                  <a:pt x="14068" y="17735"/>
                </a:lnTo>
                <a:lnTo>
                  <a:pt x="9336" y="4707"/>
                </a:lnTo>
                <a:lnTo>
                  <a:pt x="3822" y="114"/>
                </a:lnTo>
                <a:lnTo>
                  <a:pt x="2806" y="139"/>
                </a:lnTo>
                <a:lnTo>
                  <a:pt x="1435" y="38"/>
                </a:lnTo>
                <a:lnTo>
                  <a:pt x="0" y="0"/>
                </a:lnTo>
                <a:lnTo>
                  <a:pt x="4749" y="7887"/>
                </a:lnTo>
                <a:lnTo>
                  <a:pt x="8888" y="21836"/>
                </a:lnTo>
                <a:lnTo>
                  <a:pt x="12053" y="40478"/>
                </a:lnTo>
                <a:lnTo>
                  <a:pt x="13881" y="62445"/>
                </a:lnTo>
                <a:lnTo>
                  <a:pt x="14014" y="84766"/>
                </a:lnTo>
                <a:lnTo>
                  <a:pt x="12522" y="104290"/>
                </a:lnTo>
                <a:lnTo>
                  <a:pt x="9648" y="119240"/>
                </a:lnTo>
                <a:lnTo>
                  <a:pt x="5638" y="127838"/>
                </a:lnTo>
                <a:lnTo>
                  <a:pt x="6616" y="128727"/>
                </a:lnTo>
                <a:lnTo>
                  <a:pt x="19797" y="86605"/>
                </a:lnTo>
                <a:lnTo>
                  <a:pt x="19723" y="62179"/>
                </a:lnTo>
                <a:close/>
              </a:path>
            </a:pathLst>
          </a:custGeom>
          <a:ln w="4597">
            <a:solidFill>
              <a:srgbClr val="0C0504"/>
            </a:solidFill>
          </a:ln>
        </p:spPr>
        <p:txBody>
          <a:bodyPr wrap="square" lIns="0" tIns="0" rIns="0" bIns="0" rtlCol="0"/>
          <a:lstStyle/>
          <a:p>
            <a:endParaRPr/>
          </a:p>
        </p:txBody>
      </p:sp>
      <p:sp>
        <p:nvSpPr>
          <p:cNvPr id="348" name="object 348"/>
          <p:cNvSpPr/>
          <p:nvPr/>
        </p:nvSpPr>
        <p:spPr>
          <a:xfrm>
            <a:off x="2382443" y="6299204"/>
            <a:ext cx="23495" cy="135255"/>
          </a:xfrm>
          <a:custGeom>
            <a:avLst/>
            <a:gdLst/>
            <a:ahLst/>
            <a:cxnLst/>
            <a:rect l="l" t="t" r="r" b="b"/>
            <a:pathLst>
              <a:path w="23494" h="135254">
                <a:moveTo>
                  <a:pt x="22377" y="64782"/>
                </a:moveTo>
                <a:lnTo>
                  <a:pt x="19535" y="38898"/>
                </a:lnTo>
                <a:lnTo>
                  <a:pt x="15241" y="18270"/>
                </a:lnTo>
                <a:lnTo>
                  <a:pt x="9931" y="4712"/>
                </a:lnTo>
                <a:lnTo>
                  <a:pt x="4038" y="38"/>
                </a:lnTo>
                <a:lnTo>
                  <a:pt x="2971" y="152"/>
                </a:lnTo>
                <a:lnTo>
                  <a:pt x="1473" y="0"/>
                </a:lnTo>
                <a:lnTo>
                  <a:pt x="0" y="0"/>
                </a:lnTo>
                <a:lnTo>
                  <a:pt x="5209" y="8163"/>
                </a:lnTo>
                <a:lnTo>
                  <a:pt x="9932" y="22709"/>
                </a:lnTo>
                <a:lnTo>
                  <a:pt x="13753" y="42210"/>
                </a:lnTo>
                <a:lnTo>
                  <a:pt x="16256" y="65239"/>
                </a:lnTo>
                <a:lnTo>
                  <a:pt x="16998" y="88668"/>
                </a:lnTo>
                <a:lnTo>
                  <a:pt x="15954" y="109205"/>
                </a:lnTo>
                <a:lnTo>
                  <a:pt x="13334" y="124977"/>
                </a:lnTo>
                <a:lnTo>
                  <a:pt x="9347" y="134111"/>
                </a:lnTo>
                <a:lnTo>
                  <a:pt x="10388" y="135026"/>
                </a:lnTo>
                <a:lnTo>
                  <a:pt x="23113" y="90440"/>
                </a:lnTo>
                <a:lnTo>
                  <a:pt x="22377" y="64782"/>
                </a:lnTo>
                <a:close/>
              </a:path>
            </a:pathLst>
          </a:custGeom>
          <a:ln w="4597">
            <a:solidFill>
              <a:srgbClr val="0C0504"/>
            </a:solidFill>
          </a:ln>
        </p:spPr>
        <p:txBody>
          <a:bodyPr wrap="square" lIns="0" tIns="0" rIns="0" bIns="0" rtlCol="0"/>
          <a:lstStyle/>
          <a:p>
            <a:endParaRPr/>
          </a:p>
        </p:txBody>
      </p:sp>
      <p:sp>
        <p:nvSpPr>
          <p:cNvPr id="349" name="object 349"/>
          <p:cNvSpPr/>
          <p:nvPr/>
        </p:nvSpPr>
        <p:spPr>
          <a:xfrm>
            <a:off x="2517962" y="6302046"/>
            <a:ext cx="26034" cy="121920"/>
          </a:xfrm>
          <a:custGeom>
            <a:avLst/>
            <a:gdLst/>
            <a:ahLst/>
            <a:cxnLst/>
            <a:rect l="l" t="t" r="r" b="b"/>
            <a:pathLst>
              <a:path w="26035" h="121920">
                <a:moveTo>
                  <a:pt x="7848" y="121323"/>
                </a:moveTo>
                <a:lnTo>
                  <a:pt x="22824" y="90673"/>
                </a:lnTo>
                <a:lnTo>
                  <a:pt x="25717" y="59342"/>
                </a:lnTo>
                <a:lnTo>
                  <a:pt x="17714" y="28670"/>
                </a:lnTo>
                <a:lnTo>
                  <a:pt x="0" y="0"/>
                </a:lnTo>
              </a:path>
            </a:pathLst>
          </a:custGeom>
          <a:ln w="4597">
            <a:solidFill>
              <a:srgbClr val="0C0504"/>
            </a:solidFill>
          </a:ln>
        </p:spPr>
        <p:txBody>
          <a:bodyPr wrap="square" lIns="0" tIns="0" rIns="0" bIns="0" rtlCol="0"/>
          <a:lstStyle/>
          <a:p>
            <a:endParaRPr/>
          </a:p>
        </p:txBody>
      </p:sp>
      <p:sp>
        <p:nvSpPr>
          <p:cNvPr id="350" name="object 350"/>
          <p:cNvSpPr/>
          <p:nvPr/>
        </p:nvSpPr>
        <p:spPr>
          <a:xfrm>
            <a:off x="2510552" y="6302442"/>
            <a:ext cx="26034" cy="121920"/>
          </a:xfrm>
          <a:custGeom>
            <a:avLst/>
            <a:gdLst/>
            <a:ahLst/>
            <a:cxnLst/>
            <a:rect l="l" t="t" r="r" b="b"/>
            <a:pathLst>
              <a:path w="26035" h="121920">
                <a:moveTo>
                  <a:pt x="7835" y="121323"/>
                </a:moveTo>
                <a:lnTo>
                  <a:pt x="22817" y="90670"/>
                </a:lnTo>
                <a:lnTo>
                  <a:pt x="25711" y="59332"/>
                </a:lnTo>
                <a:lnTo>
                  <a:pt x="17708" y="28659"/>
                </a:lnTo>
                <a:lnTo>
                  <a:pt x="0" y="0"/>
                </a:lnTo>
              </a:path>
            </a:pathLst>
          </a:custGeom>
          <a:ln w="4597">
            <a:solidFill>
              <a:srgbClr val="0C0504"/>
            </a:solidFill>
          </a:ln>
        </p:spPr>
        <p:txBody>
          <a:bodyPr wrap="square" lIns="0" tIns="0" rIns="0" bIns="0" rtlCol="0"/>
          <a:lstStyle/>
          <a:p>
            <a:endParaRPr/>
          </a:p>
        </p:txBody>
      </p:sp>
      <p:sp>
        <p:nvSpPr>
          <p:cNvPr id="351" name="object 351"/>
          <p:cNvSpPr/>
          <p:nvPr/>
        </p:nvSpPr>
        <p:spPr>
          <a:xfrm>
            <a:off x="2503323" y="6302822"/>
            <a:ext cx="26034" cy="121920"/>
          </a:xfrm>
          <a:custGeom>
            <a:avLst/>
            <a:gdLst/>
            <a:ahLst/>
            <a:cxnLst/>
            <a:rect l="l" t="t" r="r" b="b"/>
            <a:pathLst>
              <a:path w="26035" h="121920">
                <a:moveTo>
                  <a:pt x="7810" y="121297"/>
                </a:moveTo>
                <a:lnTo>
                  <a:pt x="22799" y="90657"/>
                </a:lnTo>
                <a:lnTo>
                  <a:pt x="25698" y="59324"/>
                </a:lnTo>
                <a:lnTo>
                  <a:pt x="17701" y="28653"/>
                </a:lnTo>
                <a:lnTo>
                  <a:pt x="0" y="0"/>
                </a:lnTo>
              </a:path>
            </a:pathLst>
          </a:custGeom>
          <a:ln w="4597">
            <a:solidFill>
              <a:srgbClr val="0C0504"/>
            </a:solidFill>
          </a:ln>
        </p:spPr>
        <p:txBody>
          <a:bodyPr wrap="square" lIns="0" tIns="0" rIns="0" bIns="0" rtlCol="0"/>
          <a:lstStyle/>
          <a:p>
            <a:endParaRPr/>
          </a:p>
        </p:txBody>
      </p:sp>
      <p:sp>
        <p:nvSpPr>
          <p:cNvPr id="352" name="object 352"/>
          <p:cNvSpPr/>
          <p:nvPr/>
        </p:nvSpPr>
        <p:spPr>
          <a:xfrm>
            <a:off x="2311449" y="6271585"/>
            <a:ext cx="252729" cy="190500"/>
          </a:xfrm>
          <a:custGeom>
            <a:avLst/>
            <a:gdLst/>
            <a:ahLst/>
            <a:cxnLst/>
            <a:rect l="l" t="t" r="r" b="b"/>
            <a:pathLst>
              <a:path w="252730" h="190500">
                <a:moveTo>
                  <a:pt x="0" y="16009"/>
                </a:moveTo>
                <a:lnTo>
                  <a:pt x="4428" y="5443"/>
                </a:lnTo>
                <a:lnTo>
                  <a:pt x="8870" y="921"/>
                </a:lnTo>
                <a:lnTo>
                  <a:pt x="12294" y="0"/>
                </a:lnTo>
                <a:lnTo>
                  <a:pt x="13665" y="235"/>
                </a:lnTo>
                <a:lnTo>
                  <a:pt x="31521" y="146"/>
                </a:lnTo>
                <a:lnTo>
                  <a:pt x="29121" y="8986"/>
                </a:lnTo>
                <a:lnTo>
                  <a:pt x="32207" y="11589"/>
                </a:lnTo>
                <a:lnTo>
                  <a:pt x="35229" y="14193"/>
                </a:lnTo>
                <a:lnTo>
                  <a:pt x="49403" y="27134"/>
                </a:lnTo>
                <a:lnTo>
                  <a:pt x="219303" y="30537"/>
                </a:lnTo>
                <a:lnTo>
                  <a:pt x="237848" y="34629"/>
                </a:lnTo>
                <a:lnTo>
                  <a:pt x="247507" y="42887"/>
                </a:lnTo>
                <a:lnTo>
                  <a:pt x="251407" y="61515"/>
                </a:lnTo>
                <a:lnTo>
                  <a:pt x="252679" y="96717"/>
                </a:lnTo>
                <a:lnTo>
                  <a:pt x="249315" y="124621"/>
                </a:lnTo>
                <a:lnTo>
                  <a:pt x="240911" y="141172"/>
                </a:lnTo>
                <a:lnTo>
                  <a:pt x="232314" y="149100"/>
                </a:lnTo>
                <a:lnTo>
                  <a:pt x="228371" y="151137"/>
                </a:lnTo>
                <a:lnTo>
                  <a:pt x="51689" y="163100"/>
                </a:lnTo>
                <a:lnTo>
                  <a:pt x="39331" y="179369"/>
                </a:lnTo>
                <a:lnTo>
                  <a:pt x="40627" y="189884"/>
                </a:lnTo>
                <a:lnTo>
                  <a:pt x="32156" y="187649"/>
                </a:lnTo>
                <a:lnTo>
                  <a:pt x="23685" y="185414"/>
                </a:lnTo>
                <a:lnTo>
                  <a:pt x="14770" y="181579"/>
                </a:lnTo>
              </a:path>
            </a:pathLst>
          </a:custGeom>
          <a:ln w="4597">
            <a:solidFill>
              <a:srgbClr val="0C0504"/>
            </a:solidFill>
          </a:ln>
        </p:spPr>
        <p:txBody>
          <a:bodyPr wrap="square" lIns="0" tIns="0" rIns="0" bIns="0" rtlCol="0"/>
          <a:lstStyle/>
          <a:p>
            <a:endParaRPr/>
          </a:p>
        </p:txBody>
      </p:sp>
      <p:sp>
        <p:nvSpPr>
          <p:cNvPr id="353" name="object 353"/>
          <p:cNvSpPr/>
          <p:nvPr/>
        </p:nvSpPr>
        <p:spPr>
          <a:xfrm>
            <a:off x="2336490" y="6298303"/>
            <a:ext cx="24765" cy="635"/>
          </a:xfrm>
          <a:custGeom>
            <a:avLst/>
            <a:gdLst/>
            <a:ahLst/>
            <a:cxnLst/>
            <a:rect l="l" t="t" r="r" b="b"/>
            <a:pathLst>
              <a:path w="24764" h="635">
                <a:moveTo>
                  <a:pt x="-2298" y="209"/>
                </a:moveTo>
                <a:lnTo>
                  <a:pt x="26657" y="209"/>
                </a:lnTo>
              </a:path>
            </a:pathLst>
          </a:custGeom>
          <a:ln w="5016">
            <a:solidFill>
              <a:srgbClr val="0C0504"/>
            </a:solidFill>
          </a:ln>
        </p:spPr>
        <p:txBody>
          <a:bodyPr wrap="square" lIns="0" tIns="0" rIns="0" bIns="0" rtlCol="0"/>
          <a:lstStyle/>
          <a:p>
            <a:endParaRPr/>
          </a:p>
        </p:txBody>
      </p:sp>
      <p:sp>
        <p:nvSpPr>
          <p:cNvPr id="354" name="object 354"/>
          <p:cNvSpPr/>
          <p:nvPr/>
        </p:nvSpPr>
        <p:spPr>
          <a:xfrm>
            <a:off x="2322568" y="6281037"/>
            <a:ext cx="20320" cy="1270"/>
          </a:xfrm>
          <a:custGeom>
            <a:avLst/>
            <a:gdLst/>
            <a:ahLst/>
            <a:cxnLst/>
            <a:rect l="l" t="t" r="r" b="b"/>
            <a:pathLst>
              <a:path w="20319" h="1270">
                <a:moveTo>
                  <a:pt x="-2298" y="425"/>
                </a:moveTo>
                <a:lnTo>
                  <a:pt x="22136" y="425"/>
                </a:lnTo>
              </a:path>
            </a:pathLst>
          </a:custGeom>
          <a:ln w="5448">
            <a:solidFill>
              <a:srgbClr val="0C0504"/>
            </a:solidFill>
          </a:ln>
        </p:spPr>
        <p:txBody>
          <a:bodyPr wrap="square" lIns="0" tIns="0" rIns="0" bIns="0" rtlCol="0"/>
          <a:lstStyle/>
          <a:p>
            <a:endParaRPr/>
          </a:p>
        </p:txBody>
      </p:sp>
      <p:sp>
        <p:nvSpPr>
          <p:cNvPr id="355" name="object 355"/>
          <p:cNvSpPr/>
          <p:nvPr/>
        </p:nvSpPr>
        <p:spPr>
          <a:xfrm>
            <a:off x="2363144" y="6298830"/>
            <a:ext cx="15875" cy="135890"/>
          </a:xfrm>
          <a:custGeom>
            <a:avLst/>
            <a:gdLst/>
            <a:ahLst/>
            <a:cxnLst/>
            <a:rect l="l" t="t" r="r" b="b"/>
            <a:pathLst>
              <a:path w="15875" h="135889">
                <a:moveTo>
                  <a:pt x="165" y="0"/>
                </a:moveTo>
                <a:lnTo>
                  <a:pt x="5740" y="47421"/>
                </a:lnTo>
                <a:lnTo>
                  <a:pt x="13100" y="57347"/>
                </a:lnTo>
                <a:lnTo>
                  <a:pt x="15760" y="63198"/>
                </a:lnTo>
                <a:lnTo>
                  <a:pt x="13905" y="67263"/>
                </a:lnTo>
                <a:lnTo>
                  <a:pt x="7721" y="71831"/>
                </a:lnTo>
                <a:lnTo>
                  <a:pt x="4165" y="112534"/>
                </a:lnTo>
                <a:lnTo>
                  <a:pt x="9786" y="121950"/>
                </a:lnTo>
                <a:lnTo>
                  <a:pt x="11226" y="127517"/>
                </a:lnTo>
                <a:lnTo>
                  <a:pt x="8094" y="131422"/>
                </a:lnTo>
                <a:lnTo>
                  <a:pt x="0" y="135851"/>
                </a:lnTo>
              </a:path>
            </a:pathLst>
          </a:custGeom>
          <a:ln w="4597">
            <a:solidFill>
              <a:srgbClr val="0C0504"/>
            </a:solidFill>
          </a:ln>
        </p:spPr>
        <p:txBody>
          <a:bodyPr wrap="square" lIns="0" tIns="0" rIns="0" bIns="0" rtlCol="0"/>
          <a:lstStyle/>
          <a:p>
            <a:endParaRPr/>
          </a:p>
        </p:txBody>
      </p:sp>
      <p:sp>
        <p:nvSpPr>
          <p:cNvPr id="356" name="object 356"/>
          <p:cNvSpPr/>
          <p:nvPr/>
        </p:nvSpPr>
        <p:spPr>
          <a:xfrm>
            <a:off x="2342393" y="6432596"/>
            <a:ext cx="20955" cy="2540"/>
          </a:xfrm>
          <a:custGeom>
            <a:avLst/>
            <a:gdLst/>
            <a:ahLst/>
            <a:cxnLst/>
            <a:rect l="l" t="t" r="r" b="b"/>
            <a:pathLst>
              <a:path w="20955" h="2539">
                <a:moveTo>
                  <a:pt x="-2298" y="1047"/>
                </a:moveTo>
                <a:lnTo>
                  <a:pt x="23050" y="1047"/>
                </a:lnTo>
              </a:path>
            </a:pathLst>
          </a:custGeom>
          <a:ln w="6692">
            <a:solidFill>
              <a:srgbClr val="0C0504"/>
            </a:solidFill>
          </a:ln>
        </p:spPr>
        <p:txBody>
          <a:bodyPr wrap="square" lIns="0" tIns="0" rIns="0" bIns="0" rtlCol="0"/>
          <a:lstStyle/>
          <a:p>
            <a:endParaRPr/>
          </a:p>
        </p:txBody>
      </p:sp>
      <p:sp>
        <p:nvSpPr>
          <p:cNvPr id="357" name="object 357"/>
          <p:cNvSpPr/>
          <p:nvPr/>
        </p:nvSpPr>
        <p:spPr>
          <a:xfrm>
            <a:off x="2343838" y="6412629"/>
            <a:ext cx="25400" cy="2540"/>
          </a:xfrm>
          <a:custGeom>
            <a:avLst/>
            <a:gdLst/>
            <a:ahLst/>
            <a:cxnLst/>
            <a:rect l="l" t="t" r="r" b="b"/>
            <a:pathLst>
              <a:path w="25400" h="2539">
                <a:moveTo>
                  <a:pt x="-2298" y="1092"/>
                </a:moveTo>
                <a:lnTo>
                  <a:pt x="27470" y="1092"/>
                </a:lnTo>
              </a:path>
            </a:pathLst>
          </a:custGeom>
          <a:ln w="6781">
            <a:solidFill>
              <a:srgbClr val="0C0504"/>
            </a:solidFill>
          </a:ln>
        </p:spPr>
        <p:txBody>
          <a:bodyPr wrap="square" lIns="0" tIns="0" rIns="0" bIns="0" rtlCol="0"/>
          <a:lstStyle/>
          <a:p>
            <a:endParaRPr/>
          </a:p>
        </p:txBody>
      </p:sp>
      <p:sp>
        <p:nvSpPr>
          <p:cNvPr id="358" name="object 358"/>
          <p:cNvSpPr/>
          <p:nvPr/>
        </p:nvSpPr>
        <p:spPr>
          <a:xfrm>
            <a:off x="2345159" y="6370665"/>
            <a:ext cx="26034" cy="0"/>
          </a:xfrm>
          <a:custGeom>
            <a:avLst/>
            <a:gdLst/>
            <a:ahLst/>
            <a:cxnLst/>
            <a:rect l="l" t="t" r="r" b="b"/>
            <a:pathLst>
              <a:path w="26035">
                <a:moveTo>
                  <a:pt x="0" y="0"/>
                </a:moveTo>
                <a:lnTo>
                  <a:pt x="25704" y="0"/>
                </a:lnTo>
              </a:path>
            </a:pathLst>
          </a:custGeom>
          <a:ln w="4597">
            <a:solidFill>
              <a:srgbClr val="0C0504"/>
            </a:solidFill>
          </a:ln>
        </p:spPr>
        <p:txBody>
          <a:bodyPr wrap="square" lIns="0" tIns="0" rIns="0" bIns="0" rtlCol="0"/>
          <a:lstStyle/>
          <a:p>
            <a:endParaRPr/>
          </a:p>
        </p:txBody>
      </p:sp>
      <p:sp>
        <p:nvSpPr>
          <p:cNvPr id="359" name="object 359"/>
          <p:cNvSpPr/>
          <p:nvPr/>
        </p:nvSpPr>
        <p:spPr>
          <a:xfrm>
            <a:off x="2343137" y="6346257"/>
            <a:ext cx="26034" cy="1270"/>
          </a:xfrm>
          <a:custGeom>
            <a:avLst/>
            <a:gdLst/>
            <a:ahLst/>
            <a:cxnLst/>
            <a:rect l="l" t="t" r="r" b="b"/>
            <a:pathLst>
              <a:path w="26035" h="1270">
                <a:moveTo>
                  <a:pt x="-2298" y="393"/>
                </a:moveTo>
                <a:lnTo>
                  <a:pt x="28041" y="393"/>
                </a:lnTo>
              </a:path>
            </a:pathLst>
          </a:custGeom>
          <a:ln w="5384">
            <a:solidFill>
              <a:srgbClr val="0C0504"/>
            </a:solidFill>
          </a:ln>
        </p:spPr>
        <p:txBody>
          <a:bodyPr wrap="square" lIns="0" tIns="0" rIns="0" bIns="0" rtlCol="0"/>
          <a:lstStyle/>
          <a:p>
            <a:endParaRPr/>
          </a:p>
        </p:txBody>
      </p:sp>
      <p:sp>
        <p:nvSpPr>
          <p:cNvPr id="360" name="object 360"/>
          <p:cNvSpPr/>
          <p:nvPr/>
        </p:nvSpPr>
        <p:spPr>
          <a:xfrm>
            <a:off x="2002408" y="6278886"/>
            <a:ext cx="347980" cy="174625"/>
          </a:xfrm>
          <a:custGeom>
            <a:avLst/>
            <a:gdLst/>
            <a:ahLst/>
            <a:cxnLst/>
            <a:rect l="l" t="t" r="r" b="b"/>
            <a:pathLst>
              <a:path w="347980" h="174625">
                <a:moveTo>
                  <a:pt x="0" y="160686"/>
                </a:moveTo>
                <a:lnTo>
                  <a:pt x="10918" y="154082"/>
                </a:lnTo>
                <a:lnTo>
                  <a:pt x="117593" y="130205"/>
                </a:lnTo>
                <a:lnTo>
                  <a:pt x="216500" y="118841"/>
                </a:lnTo>
                <a:lnTo>
                  <a:pt x="260046" y="115950"/>
                </a:lnTo>
                <a:lnTo>
                  <a:pt x="259655" y="130781"/>
                </a:lnTo>
                <a:lnTo>
                  <a:pt x="262160" y="138395"/>
                </a:lnTo>
                <a:lnTo>
                  <a:pt x="269933" y="141193"/>
                </a:lnTo>
                <a:lnTo>
                  <a:pt x="285344" y="141579"/>
                </a:lnTo>
                <a:lnTo>
                  <a:pt x="297701" y="140830"/>
                </a:lnTo>
                <a:lnTo>
                  <a:pt x="298794" y="148005"/>
                </a:lnTo>
                <a:lnTo>
                  <a:pt x="309982" y="159410"/>
                </a:lnTo>
                <a:lnTo>
                  <a:pt x="323800" y="174269"/>
                </a:lnTo>
                <a:lnTo>
                  <a:pt x="339980" y="153708"/>
                </a:lnTo>
                <a:lnTo>
                  <a:pt x="344878" y="149029"/>
                </a:lnTo>
                <a:lnTo>
                  <a:pt x="344857" y="142340"/>
                </a:lnTo>
                <a:lnTo>
                  <a:pt x="342759" y="136343"/>
                </a:lnTo>
                <a:lnTo>
                  <a:pt x="341428" y="133743"/>
                </a:lnTo>
                <a:lnTo>
                  <a:pt x="342748" y="91782"/>
                </a:lnTo>
                <a:lnTo>
                  <a:pt x="347935" y="84593"/>
                </a:lnTo>
                <a:lnTo>
                  <a:pt x="346630" y="76861"/>
                </a:lnTo>
                <a:lnTo>
                  <a:pt x="342879" y="70685"/>
                </a:lnTo>
                <a:lnTo>
                  <a:pt x="340729" y="68160"/>
                </a:lnTo>
                <a:lnTo>
                  <a:pt x="334074" y="19418"/>
                </a:lnTo>
                <a:lnTo>
                  <a:pt x="316599" y="0"/>
                </a:lnTo>
                <a:lnTo>
                  <a:pt x="299708" y="19519"/>
                </a:lnTo>
                <a:lnTo>
                  <a:pt x="301232" y="34543"/>
                </a:lnTo>
                <a:lnTo>
                  <a:pt x="274003" y="33235"/>
                </a:lnTo>
                <a:lnTo>
                  <a:pt x="265223" y="33930"/>
                </a:lnTo>
                <a:lnTo>
                  <a:pt x="260336" y="36033"/>
                </a:lnTo>
                <a:lnTo>
                  <a:pt x="257582" y="41226"/>
                </a:lnTo>
                <a:lnTo>
                  <a:pt x="255195" y="51193"/>
                </a:lnTo>
                <a:lnTo>
                  <a:pt x="59931" y="63799"/>
                </a:lnTo>
                <a:lnTo>
                  <a:pt x="0" y="72678"/>
                </a:lnTo>
              </a:path>
            </a:pathLst>
          </a:custGeom>
          <a:ln w="4597">
            <a:solidFill>
              <a:srgbClr val="0C0504"/>
            </a:solidFill>
          </a:ln>
        </p:spPr>
        <p:txBody>
          <a:bodyPr wrap="square" lIns="0" tIns="0" rIns="0" bIns="0" rtlCol="0"/>
          <a:lstStyle/>
          <a:p>
            <a:endParaRPr/>
          </a:p>
        </p:txBody>
      </p:sp>
      <p:sp>
        <p:nvSpPr>
          <p:cNvPr id="361" name="object 361"/>
          <p:cNvSpPr/>
          <p:nvPr/>
        </p:nvSpPr>
        <p:spPr>
          <a:xfrm>
            <a:off x="2256466" y="6310094"/>
            <a:ext cx="80684" cy="114236"/>
          </a:xfrm>
          <a:prstGeom prst="rect">
            <a:avLst/>
          </a:prstGeom>
          <a:blipFill>
            <a:blip r:embed="rId14" cstate="print"/>
            <a:stretch>
              <a:fillRect/>
            </a:stretch>
          </a:blipFill>
        </p:spPr>
        <p:txBody>
          <a:bodyPr wrap="square" lIns="0" tIns="0" rIns="0" bIns="0" rtlCol="0"/>
          <a:lstStyle/>
          <a:p>
            <a:endParaRPr/>
          </a:p>
        </p:txBody>
      </p:sp>
      <p:sp>
        <p:nvSpPr>
          <p:cNvPr id="362" name="object 362"/>
          <p:cNvSpPr/>
          <p:nvPr/>
        </p:nvSpPr>
        <p:spPr>
          <a:xfrm>
            <a:off x="2551710" y="6063365"/>
            <a:ext cx="178358" cy="215188"/>
          </a:xfrm>
          <a:prstGeom prst="rect">
            <a:avLst/>
          </a:prstGeom>
          <a:blipFill>
            <a:blip r:embed="rId15" cstate="print"/>
            <a:stretch>
              <a:fillRect/>
            </a:stretch>
          </a:blipFill>
        </p:spPr>
        <p:txBody>
          <a:bodyPr wrap="square" lIns="0" tIns="0" rIns="0" bIns="0" rtlCol="0"/>
          <a:lstStyle/>
          <a:p>
            <a:endParaRPr/>
          </a:p>
        </p:txBody>
      </p:sp>
      <p:sp>
        <p:nvSpPr>
          <p:cNvPr id="363" name="object 363"/>
          <p:cNvSpPr/>
          <p:nvPr/>
        </p:nvSpPr>
        <p:spPr>
          <a:xfrm>
            <a:off x="2341359" y="6493743"/>
            <a:ext cx="434975" cy="104775"/>
          </a:xfrm>
          <a:custGeom>
            <a:avLst/>
            <a:gdLst/>
            <a:ahLst/>
            <a:cxnLst/>
            <a:rect l="l" t="t" r="r" b="b"/>
            <a:pathLst>
              <a:path w="434975" h="104775">
                <a:moveTo>
                  <a:pt x="343030" y="66878"/>
                </a:moveTo>
                <a:lnTo>
                  <a:pt x="217500" y="66878"/>
                </a:lnTo>
                <a:lnTo>
                  <a:pt x="194195" y="104495"/>
                </a:lnTo>
                <a:lnTo>
                  <a:pt x="343030" y="66878"/>
                </a:lnTo>
                <a:close/>
              </a:path>
              <a:path w="434975" h="104775">
                <a:moveTo>
                  <a:pt x="190500" y="0"/>
                </a:moveTo>
                <a:lnTo>
                  <a:pt x="216458" y="37680"/>
                </a:lnTo>
                <a:lnTo>
                  <a:pt x="0" y="45364"/>
                </a:lnTo>
                <a:lnTo>
                  <a:pt x="1003" y="74460"/>
                </a:lnTo>
                <a:lnTo>
                  <a:pt x="217500" y="66878"/>
                </a:lnTo>
                <a:lnTo>
                  <a:pt x="343030" y="66878"/>
                </a:lnTo>
                <a:lnTo>
                  <a:pt x="434733" y="43700"/>
                </a:lnTo>
                <a:lnTo>
                  <a:pt x="190500" y="0"/>
                </a:lnTo>
                <a:close/>
              </a:path>
            </a:pathLst>
          </a:custGeom>
          <a:solidFill>
            <a:srgbClr val="3E3C3C"/>
          </a:solidFill>
        </p:spPr>
        <p:txBody>
          <a:bodyPr wrap="square" lIns="0" tIns="0" rIns="0" bIns="0" rtlCol="0"/>
          <a:lstStyle/>
          <a:p>
            <a:endParaRPr/>
          </a:p>
        </p:txBody>
      </p:sp>
      <p:sp>
        <p:nvSpPr>
          <p:cNvPr id="364" name="object 364"/>
          <p:cNvSpPr/>
          <p:nvPr/>
        </p:nvSpPr>
        <p:spPr>
          <a:xfrm>
            <a:off x="2682196" y="6275682"/>
            <a:ext cx="436245" cy="187325"/>
          </a:xfrm>
          <a:custGeom>
            <a:avLst/>
            <a:gdLst/>
            <a:ahLst/>
            <a:cxnLst/>
            <a:rect l="l" t="t" r="r" b="b"/>
            <a:pathLst>
              <a:path w="436244" h="187325">
                <a:moveTo>
                  <a:pt x="436062" y="186778"/>
                </a:moveTo>
                <a:lnTo>
                  <a:pt x="411505" y="185626"/>
                </a:lnTo>
                <a:lnTo>
                  <a:pt x="370803" y="185754"/>
                </a:lnTo>
                <a:lnTo>
                  <a:pt x="332663" y="186394"/>
                </a:lnTo>
                <a:lnTo>
                  <a:pt x="315793" y="186778"/>
                </a:lnTo>
                <a:lnTo>
                  <a:pt x="296844" y="180815"/>
                </a:lnTo>
                <a:lnTo>
                  <a:pt x="275588" y="173910"/>
                </a:lnTo>
                <a:lnTo>
                  <a:pt x="258261" y="168201"/>
                </a:lnTo>
                <a:lnTo>
                  <a:pt x="251099" y="165823"/>
                </a:lnTo>
                <a:lnTo>
                  <a:pt x="6916" y="159448"/>
                </a:lnTo>
                <a:lnTo>
                  <a:pt x="0" y="123390"/>
                </a:lnTo>
                <a:lnTo>
                  <a:pt x="768" y="69818"/>
                </a:lnTo>
                <a:lnTo>
                  <a:pt x="4611" y="21199"/>
                </a:lnTo>
                <a:lnTo>
                  <a:pt x="6916" y="0"/>
                </a:lnTo>
                <a:lnTo>
                  <a:pt x="152913" y="2121"/>
                </a:lnTo>
                <a:lnTo>
                  <a:pt x="228438" y="3303"/>
                </a:lnTo>
                <a:lnTo>
                  <a:pt x="276893" y="13709"/>
                </a:lnTo>
                <a:lnTo>
                  <a:pt x="288177" y="66553"/>
                </a:lnTo>
                <a:lnTo>
                  <a:pt x="288691" y="84108"/>
                </a:lnTo>
                <a:lnTo>
                  <a:pt x="288177" y="91163"/>
                </a:lnTo>
                <a:lnTo>
                  <a:pt x="286634" y="93395"/>
                </a:lnTo>
              </a:path>
            </a:pathLst>
          </a:custGeom>
          <a:ln w="6349">
            <a:solidFill>
              <a:srgbClr val="231F20"/>
            </a:solidFill>
          </a:ln>
        </p:spPr>
        <p:txBody>
          <a:bodyPr wrap="square" lIns="0" tIns="0" rIns="0" bIns="0" rtlCol="0"/>
          <a:lstStyle/>
          <a:p>
            <a:endParaRPr/>
          </a:p>
        </p:txBody>
      </p:sp>
      <p:sp>
        <p:nvSpPr>
          <p:cNvPr id="365" name="object 365"/>
          <p:cNvSpPr/>
          <p:nvPr/>
        </p:nvSpPr>
        <p:spPr>
          <a:xfrm>
            <a:off x="2694632" y="6275756"/>
            <a:ext cx="15875" cy="156210"/>
          </a:xfrm>
          <a:custGeom>
            <a:avLst/>
            <a:gdLst/>
            <a:ahLst/>
            <a:cxnLst/>
            <a:rect l="l" t="t" r="r" b="b"/>
            <a:pathLst>
              <a:path w="15875" h="156210">
                <a:moveTo>
                  <a:pt x="0" y="0"/>
                </a:moveTo>
                <a:lnTo>
                  <a:pt x="11822" y="48517"/>
                </a:lnTo>
                <a:lnTo>
                  <a:pt x="15763" y="80911"/>
                </a:lnTo>
                <a:lnTo>
                  <a:pt x="11822" y="111781"/>
                </a:lnTo>
                <a:lnTo>
                  <a:pt x="0" y="155727"/>
                </a:lnTo>
              </a:path>
            </a:pathLst>
          </a:custGeom>
          <a:ln w="6350">
            <a:solidFill>
              <a:srgbClr val="231F20"/>
            </a:solidFill>
          </a:ln>
        </p:spPr>
        <p:txBody>
          <a:bodyPr wrap="square" lIns="0" tIns="0" rIns="0" bIns="0" rtlCol="0"/>
          <a:lstStyle/>
          <a:p>
            <a:endParaRPr/>
          </a:p>
        </p:txBody>
      </p:sp>
      <p:sp>
        <p:nvSpPr>
          <p:cNvPr id="366" name="object 366"/>
          <p:cNvSpPr/>
          <p:nvPr/>
        </p:nvSpPr>
        <p:spPr>
          <a:xfrm>
            <a:off x="2883767" y="5997900"/>
            <a:ext cx="336550" cy="749300"/>
          </a:xfrm>
          <a:custGeom>
            <a:avLst/>
            <a:gdLst/>
            <a:ahLst/>
            <a:cxnLst/>
            <a:rect l="l" t="t" r="r" b="b"/>
            <a:pathLst>
              <a:path w="336550" h="749300">
                <a:moveTo>
                  <a:pt x="336321" y="749173"/>
                </a:moveTo>
                <a:lnTo>
                  <a:pt x="286732" y="718077"/>
                </a:lnTo>
                <a:lnTo>
                  <a:pt x="261267" y="673107"/>
                </a:lnTo>
                <a:lnTo>
                  <a:pt x="251885" y="632645"/>
                </a:lnTo>
                <a:lnTo>
                  <a:pt x="244699" y="483318"/>
                </a:lnTo>
                <a:lnTo>
                  <a:pt x="221808" y="388556"/>
                </a:lnTo>
                <a:lnTo>
                  <a:pt x="196988" y="331313"/>
                </a:lnTo>
                <a:lnTo>
                  <a:pt x="185356" y="312115"/>
                </a:lnTo>
                <a:lnTo>
                  <a:pt x="86989" y="282472"/>
                </a:lnTo>
                <a:lnTo>
                  <a:pt x="30984" y="231535"/>
                </a:lnTo>
                <a:lnTo>
                  <a:pt x="5826" y="183343"/>
                </a:lnTo>
                <a:lnTo>
                  <a:pt x="0" y="161937"/>
                </a:lnTo>
                <a:lnTo>
                  <a:pt x="0" y="0"/>
                </a:lnTo>
              </a:path>
            </a:pathLst>
          </a:custGeom>
          <a:ln w="6350">
            <a:solidFill>
              <a:srgbClr val="231F20"/>
            </a:solidFill>
          </a:ln>
        </p:spPr>
        <p:txBody>
          <a:bodyPr wrap="square" lIns="0" tIns="0" rIns="0" bIns="0" rtlCol="0"/>
          <a:lstStyle/>
          <a:p>
            <a:endParaRPr/>
          </a:p>
        </p:txBody>
      </p:sp>
      <p:sp>
        <p:nvSpPr>
          <p:cNvPr id="367" name="object 367"/>
          <p:cNvSpPr/>
          <p:nvPr/>
        </p:nvSpPr>
        <p:spPr>
          <a:xfrm>
            <a:off x="1932961" y="5831330"/>
            <a:ext cx="0" cy="31750"/>
          </a:xfrm>
          <a:custGeom>
            <a:avLst/>
            <a:gdLst/>
            <a:ahLst/>
            <a:cxnLst/>
            <a:rect l="l" t="t" r="r" b="b"/>
            <a:pathLst>
              <a:path h="31750">
                <a:moveTo>
                  <a:pt x="0" y="0"/>
                </a:moveTo>
                <a:lnTo>
                  <a:pt x="0" y="31750"/>
                </a:lnTo>
              </a:path>
            </a:pathLst>
          </a:custGeom>
          <a:ln w="5638">
            <a:solidFill>
              <a:srgbClr val="231F20"/>
            </a:solidFill>
          </a:ln>
        </p:spPr>
        <p:txBody>
          <a:bodyPr wrap="square" lIns="0" tIns="0" rIns="0" bIns="0" rtlCol="0"/>
          <a:lstStyle/>
          <a:p>
            <a:endParaRPr/>
          </a:p>
        </p:txBody>
      </p:sp>
      <p:graphicFrame>
        <p:nvGraphicFramePr>
          <p:cNvPr id="368" name="object 368"/>
          <p:cNvGraphicFramePr>
            <a:graphicFrameLocks noGrp="1"/>
          </p:cNvGraphicFramePr>
          <p:nvPr/>
        </p:nvGraphicFramePr>
        <p:xfrm>
          <a:off x="536816" y="4725505"/>
          <a:ext cx="2715895" cy="2211705"/>
        </p:xfrm>
        <a:graphic>
          <a:graphicData uri="http://schemas.openxmlformats.org/drawingml/2006/table">
            <a:tbl>
              <a:tblPr firstRow="1" bandRow="1">
                <a:tableStyleId>{2D5ABB26-0587-4C30-8999-92F81FD0307C}</a:tableStyleId>
              </a:tblPr>
              <a:tblGrid>
                <a:gridCol w="163195">
                  <a:extLst>
                    <a:ext uri="{9D8B030D-6E8A-4147-A177-3AD203B41FA5}">
                      <a16:colId xmlns:a16="http://schemas.microsoft.com/office/drawing/2014/main" val="20000"/>
                    </a:ext>
                  </a:extLst>
                </a:gridCol>
                <a:gridCol w="1229360">
                  <a:extLst>
                    <a:ext uri="{9D8B030D-6E8A-4147-A177-3AD203B41FA5}">
                      <a16:colId xmlns:a16="http://schemas.microsoft.com/office/drawing/2014/main" val="20001"/>
                    </a:ext>
                  </a:extLst>
                </a:gridCol>
                <a:gridCol w="1312545">
                  <a:extLst>
                    <a:ext uri="{9D8B030D-6E8A-4147-A177-3AD203B41FA5}">
                      <a16:colId xmlns:a16="http://schemas.microsoft.com/office/drawing/2014/main" val="20002"/>
                    </a:ext>
                  </a:extLst>
                </a:gridCol>
              </a:tblGrid>
              <a:tr h="154736">
                <a:tc>
                  <a:txBody>
                    <a:bodyPr/>
                    <a:lstStyle/>
                    <a:p>
                      <a:pPr marL="1270" algn="ctr">
                        <a:lnSpc>
                          <a:spcPts val="1070"/>
                        </a:lnSpc>
                      </a:pPr>
                      <a:r>
                        <a:rPr sz="900" dirty="0">
                          <a:solidFill>
                            <a:srgbClr val="FFFFFF"/>
                          </a:solidFill>
                          <a:latin typeface="Arial Narrow"/>
                          <a:cs typeface="Arial Narrow"/>
                        </a:rPr>
                        <a:t>2</a:t>
                      </a:r>
                      <a:endParaRPr sz="900">
                        <a:latin typeface="Arial Narrow"/>
                        <a:cs typeface="Arial Narrow"/>
                      </a:endParaRPr>
                    </a:p>
                  </a:txBody>
                  <a:tcPr marL="0" marR="0" marT="0" marB="0">
                    <a:lnL w="6350">
                      <a:solidFill>
                        <a:srgbClr val="231F20"/>
                      </a:solidFill>
                      <a:prstDash val="solid"/>
                    </a:lnL>
                    <a:lnT w="6350">
                      <a:solidFill>
                        <a:srgbClr val="231F20"/>
                      </a:solidFill>
                      <a:prstDash val="solid"/>
                    </a:lnT>
                    <a:solidFill>
                      <a:srgbClr val="58595B"/>
                    </a:solidFill>
                  </a:tcPr>
                </a:tc>
                <a:tc gridSpan="2">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6350">
                      <a:solidFill>
                        <a:srgbClr val="231F20"/>
                      </a:solidFill>
                      <a:prstDash val="solid"/>
                    </a:lnT>
                  </a:tcPr>
                </a:tc>
                <a:tc hMerge="1">
                  <a:txBody>
                    <a:bodyPr/>
                    <a:lstStyle/>
                    <a:p>
                      <a:endParaRPr/>
                    </a:p>
                  </a:txBody>
                  <a:tcPr marL="0" marR="0" marT="0" marB="0"/>
                </a:tc>
                <a:extLst>
                  <a:ext uri="{0D108BD9-81ED-4DB2-BD59-A6C34878D82A}">
                    <a16:rowId xmlns:a16="http://schemas.microsoft.com/office/drawing/2014/main" val="10000"/>
                  </a:ext>
                </a:extLst>
              </a:tr>
              <a:tr h="947888">
                <a:tc gridSpan="3">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080909"/>
                      </a:solidFill>
                      <a:prstDash val="solid"/>
                    </a:lnB>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1"/>
                  </a:ext>
                </a:extLst>
              </a:tr>
              <a:tr h="92967">
                <a:tc rowSpan="2">
                  <a:txBody>
                    <a:bodyPr/>
                    <a:lstStyle/>
                    <a:p>
                      <a:pPr marL="1270" algn="ctr">
                        <a:lnSpc>
                          <a:spcPts val="1070"/>
                        </a:lnSpc>
                      </a:pPr>
                      <a:r>
                        <a:rPr sz="900" dirty="0">
                          <a:solidFill>
                            <a:srgbClr val="FFFFFF"/>
                          </a:solidFill>
                          <a:latin typeface="Arial Narrow"/>
                          <a:cs typeface="Arial Narrow"/>
                        </a:rPr>
                        <a:t>3</a:t>
                      </a:r>
                      <a:endParaRPr sz="900">
                        <a:latin typeface="Arial Narrow"/>
                        <a:cs typeface="Arial Narrow"/>
                      </a:endParaRPr>
                    </a:p>
                  </a:txBody>
                  <a:tcPr marL="0" marR="0" marT="0" marB="0">
                    <a:lnL w="6350">
                      <a:solidFill>
                        <a:srgbClr val="231F20"/>
                      </a:solidFill>
                      <a:prstDash val="solid"/>
                    </a:lnL>
                    <a:lnT w="6350">
                      <a:solidFill>
                        <a:srgbClr val="080909"/>
                      </a:solidFill>
                      <a:prstDash val="solid"/>
                    </a:lnT>
                    <a:solidFill>
                      <a:srgbClr val="58595B"/>
                    </a:solidFill>
                  </a:tcPr>
                </a:tc>
                <a:tc gridSpan="2">
                  <a:txBody>
                    <a:bodyPr/>
                    <a:lstStyle/>
                    <a:p>
                      <a:pPr>
                        <a:lnSpc>
                          <a:spcPct val="100000"/>
                        </a:lnSpc>
                      </a:pPr>
                      <a:endParaRPr sz="400">
                        <a:latin typeface="Times New Roman"/>
                        <a:cs typeface="Times New Roman"/>
                      </a:endParaRPr>
                    </a:p>
                  </a:txBody>
                  <a:tcPr marL="0" marR="0" marT="0" marB="0">
                    <a:lnR w="6350">
                      <a:solidFill>
                        <a:srgbClr val="231F20"/>
                      </a:solidFill>
                      <a:prstDash val="solid"/>
                    </a:lnR>
                    <a:lnT w="6350">
                      <a:solidFill>
                        <a:srgbClr val="080909"/>
                      </a:solidFill>
                      <a:prstDash val="solid"/>
                    </a:lnT>
                  </a:tcPr>
                </a:tc>
                <a:tc hMerge="1">
                  <a:txBody>
                    <a:bodyPr/>
                    <a:lstStyle/>
                    <a:p>
                      <a:endParaRPr/>
                    </a:p>
                  </a:txBody>
                  <a:tcPr marL="0" marR="0" marT="0" marB="0"/>
                </a:tc>
                <a:extLst>
                  <a:ext uri="{0D108BD9-81ED-4DB2-BD59-A6C34878D82A}">
                    <a16:rowId xmlns:a16="http://schemas.microsoft.com/office/drawing/2014/main" val="10002"/>
                  </a:ext>
                </a:extLst>
              </a:tr>
              <a:tr h="61770">
                <a:tc vMerge="1">
                  <a:txBody>
                    <a:bodyPr/>
                    <a:lstStyle/>
                    <a:p>
                      <a:endParaRPr/>
                    </a:p>
                  </a:txBody>
                  <a:tcPr marL="0" marR="0" marT="0" marB="0">
                    <a:lnL w="6350">
                      <a:solidFill>
                        <a:srgbClr val="231F20"/>
                      </a:solidFill>
                      <a:prstDash val="solid"/>
                    </a:lnL>
                    <a:lnT w="6350">
                      <a:solidFill>
                        <a:srgbClr val="080909"/>
                      </a:solidFill>
                      <a:prstDash val="solid"/>
                    </a:lnT>
                    <a:solidFill>
                      <a:srgbClr val="58595B"/>
                    </a:solidFill>
                  </a:tcPr>
                </a:tc>
                <a:tc>
                  <a:txBody>
                    <a:bodyPr/>
                    <a:lstStyle/>
                    <a:p>
                      <a:pPr>
                        <a:lnSpc>
                          <a:spcPct val="100000"/>
                        </a:lnSpc>
                      </a:pPr>
                      <a:endParaRPr sz="200">
                        <a:latin typeface="Times New Roman"/>
                        <a:cs typeface="Times New Roman"/>
                      </a:endParaRPr>
                    </a:p>
                  </a:txBody>
                  <a:tcPr marL="0" marR="0" marT="0" marB="0">
                    <a:lnR w="6350">
                      <a:solidFill>
                        <a:srgbClr val="231F20"/>
                      </a:solidFill>
                      <a:prstDash val="solid"/>
                    </a:lnR>
                  </a:tcPr>
                </a:tc>
                <a:tc rowSpan="2">
                  <a:txBody>
                    <a:bodyPr/>
                    <a:lstStyle/>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spcBef>
                          <a:spcPts val="55"/>
                        </a:spcBef>
                      </a:pPr>
                      <a:endParaRPr sz="300">
                        <a:latin typeface="Times New Roman"/>
                        <a:cs typeface="Times New Roman"/>
                      </a:endParaRPr>
                    </a:p>
                    <a:p>
                      <a:pPr marR="184150" algn="r">
                        <a:lnSpc>
                          <a:spcPct val="100000"/>
                        </a:lnSpc>
                      </a:pPr>
                      <a:r>
                        <a:rPr sz="350" u="sng" dirty="0">
                          <a:solidFill>
                            <a:srgbClr val="231F20"/>
                          </a:solidFill>
                          <a:uFill>
                            <a:solidFill>
                              <a:srgbClr val="231F20"/>
                            </a:solidFill>
                          </a:uFill>
                          <a:latin typeface="Times New Roman"/>
                          <a:cs typeface="Times New Roman"/>
                        </a:rPr>
                        <a:t> </a:t>
                      </a:r>
                      <a:r>
                        <a:rPr sz="350" u="sng" spc="-10" dirty="0">
                          <a:solidFill>
                            <a:srgbClr val="231F20"/>
                          </a:solidFill>
                          <a:uFill>
                            <a:solidFill>
                              <a:srgbClr val="231F20"/>
                            </a:solidFill>
                          </a:uFill>
                          <a:latin typeface="Times New Roman"/>
                          <a:cs typeface="Times New Roman"/>
                        </a:rPr>
                        <a:t> </a:t>
                      </a:r>
                      <a:endParaRPr sz="35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spcBef>
                          <a:spcPts val="35"/>
                        </a:spcBef>
                      </a:pPr>
                      <a:endParaRPr sz="550">
                        <a:latin typeface="Times New Roman"/>
                        <a:cs typeface="Times New Roman"/>
                      </a:endParaRPr>
                    </a:p>
                    <a:p>
                      <a:pPr marL="20320" algn="ctr">
                        <a:lnSpc>
                          <a:spcPct val="100000"/>
                        </a:lnSpc>
                      </a:pPr>
                      <a:r>
                        <a:rPr sz="700" dirty="0">
                          <a:solidFill>
                            <a:srgbClr val="231F20"/>
                          </a:solidFill>
                          <a:latin typeface="Arial Narrow"/>
                          <a:cs typeface="Arial Narrow"/>
                        </a:rPr>
                        <a:t>(MONO)</a:t>
                      </a:r>
                      <a:endParaRPr sz="700">
                        <a:latin typeface="Arial Narrow"/>
                        <a:cs typeface="Arial Narrow"/>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extLst>
                  <a:ext uri="{0D108BD9-81ED-4DB2-BD59-A6C34878D82A}">
                    <a16:rowId xmlns:a16="http://schemas.microsoft.com/office/drawing/2014/main" val="10003"/>
                  </a:ext>
                </a:extLst>
              </a:tr>
              <a:tr h="947902">
                <a:tc gridSpan="2">
                  <a:txBody>
                    <a:bodyPr/>
                    <a:lstStyle/>
                    <a:p>
                      <a:pPr>
                        <a:lnSpc>
                          <a:spcPct val="100000"/>
                        </a:lnSpc>
                      </a:pPr>
                      <a:endParaRPr sz="800">
                        <a:latin typeface="Times New Roman"/>
                        <a:cs typeface="Times New Roman"/>
                      </a:endParaRPr>
                    </a:p>
                    <a:p>
                      <a:pPr>
                        <a:lnSpc>
                          <a:spcPct val="100000"/>
                        </a:lnSpc>
                      </a:pPr>
                      <a:endParaRPr sz="800">
                        <a:latin typeface="Times New Roman"/>
                        <a:cs typeface="Times New Roman"/>
                      </a:endParaRPr>
                    </a:p>
                    <a:p>
                      <a:pPr>
                        <a:lnSpc>
                          <a:spcPct val="100000"/>
                        </a:lnSpc>
                      </a:pPr>
                      <a:endParaRPr sz="800">
                        <a:latin typeface="Times New Roman"/>
                        <a:cs typeface="Times New Roman"/>
                      </a:endParaRPr>
                    </a:p>
                    <a:p>
                      <a:pPr>
                        <a:lnSpc>
                          <a:spcPct val="100000"/>
                        </a:lnSpc>
                      </a:pPr>
                      <a:endParaRPr sz="800">
                        <a:latin typeface="Times New Roman"/>
                        <a:cs typeface="Times New Roman"/>
                      </a:endParaRPr>
                    </a:p>
                    <a:p>
                      <a:pPr>
                        <a:lnSpc>
                          <a:spcPct val="100000"/>
                        </a:lnSpc>
                      </a:pPr>
                      <a:endParaRPr sz="800">
                        <a:latin typeface="Times New Roman"/>
                        <a:cs typeface="Times New Roman"/>
                      </a:endParaRPr>
                    </a:p>
                    <a:p>
                      <a:pPr>
                        <a:lnSpc>
                          <a:spcPct val="100000"/>
                        </a:lnSpc>
                      </a:pPr>
                      <a:endParaRPr sz="800">
                        <a:latin typeface="Times New Roman"/>
                        <a:cs typeface="Times New Roman"/>
                      </a:endParaRPr>
                    </a:p>
                    <a:p>
                      <a:pPr marR="33020" algn="ctr">
                        <a:lnSpc>
                          <a:spcPct val="100000"/>
                        </a:lnSpc>
                        <a:spcBef>
                          <a:spcPts val="540"/>
                        </a:spcBef>
                      </a:pPr>
                      <a:r>
                        <a:rPr sz="700" dirty="0">
                          <a:solidFill>
                            <a:srgbClr val="231F20"/>
                          </a:solidFill>
                          <a:latin typeface="Arial Narrow"/>
                          <a:cs typeface="Arial Narrow"/>
                        </a:rPr>
                        <a:t>(TUSCANY)</a:t>
                      </a:r>
                      <a:endParaRPr sz="700">
                        <a:latin typeface="Arial Narrow"/>
                        <a:cs typeface="Arial Narrow"/>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vMerge="1">
                  <a:txBody>
                    <a:bodyPr/>
                    <a:lstStyle/>
                    <a:p>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extLst>
                  <a:ext uri="{0D108BD9-81ED-4DB2-BD59-A6C34878D82A}">
                    <a16:rowId xmlns:a16="http://schemas.microsoft.com/office/drawing/2014/main" val="10004"/>
                  </a:ext>
                </a:extLst>
              </a:tr>
            </a:tbl>
          </a:graphicData>
        </a:graphic>
      </p:graphicFrame>
      <p:sp>
        <p:nvSpPr>
          <p:cNvPr id="369" name="object 369"/>
          <p:cNvSpPr/>
          <p:nvPr/>
        </p:nvSpPr>
        <p:spPr>
          <a:xfrm>
            <a:off x="691885" y="8299705"/>
            <a:ext cx="1239756" cy="1222014"/>
          </a:xfrm>
          <a:prstGeom prst="rect">
            <a:avLst/>
          </a:prstGeom>
          <a:blipFill>
            <a:blip r:embed="rId16" cstate="print"/>
            <a:stretch>
              <a:fillRect/>
            </a:stretch>
          </a:blipFill>
        </p:spPr>
        <p:txBody>
          <a:bodyPr wrap="square" lIns="0" tIns="0" rIns="0" bIns="0" rtlCol="0"/>
          <a:lstStyle/>
          <a:p>
            <a:endParaRPr/>
          </a:p>
        </p:txBody>
      </p:sp>
      <p:sp>
        <p:nvSpPr>
          <p:cNvPr id="370" name="object 370"/>
          <p:cNvSpPr txBox="1"/>
          <p:nvPr/>
        </p:nvSpPr>
        <p:spPr>
          <a:xfrm>
            <a:off x="1427850" y="8402133"/>
            <a:ext cx="187325" cy="234950"/>
          </a:xfrm>
          <a:prstGeom prst="rect">
            <a:avLst/>
          </a:prstGeom>
        </p:spPr>
        <p:txBody>
          <a:bodyPr vert="horz" wrap="square" lIns="0" tIns="15875" rIns="0" bIns="0" rtlCol="0">
            <a:spAutoFit/>
          </a:bodyPr>
          <a:lstStyle/>
          <a:p>
            <a:pPr>
              <a:lnSpc>
                <a:spcPct val="100000"/>
              </a:lnSpc>
              <a:spcBef>
                <a:spcPts val="125"/>
              </a:spcBef>
            </a:pPr>
            <a:r>
              <a:rPr sz="1350" spc="20" dirty="0">
                <a:solidFill>
                  <a:srgbClr val="231F20"/>
                </a:solidFill>
                <a:latin typeface="Gulim"/>
                <a:cs typeface="Gulim"/>
              </a:rPr>
              <a:t>①</a:t>
            </a:r>
            <a:endParaRPr sz="1350">
              <a:latin typeface="Gulim"/>
              <a:cs typeface="Gulim"/>
            </a:endParaRPr>
          </a:p>
        </p:txBody>
      </p:sp>
      <p:sp>
        <p:nvSpPr>
          <p:cNvPr id="371" name="object 371"/>
          <p:cNvSpPr txBox="1"/>
          <p:nvPr/>
        </p:nvSpPr>
        <p:spPr>
          <a:xfrm>
            <a:off x="3707692" y="9996493"/>
            <a:ext cx="152400" cy="114935"/>
          </a:xfrm>
          <a:prstGeom prst="rect">
            <a:avLst/>
          </a:prstGeom>
        </p:spPr>
        <p:txBody>
          <a:bodyPr vert="horz" wrap="square" lIns="0" tIns="8890" rIns="0" bIns="0" rtlCol="0">
            <a:spAutoFit/>
          </a:bodyPr>
          <a:lstStyle/>
          <a:p>
            <a:pPr marL="34290">
              <a:lnSpc>
                <a:spcPct val="100000"/>
              </a:lnSpc>
              <a:spcBef>
                <a:spcPts val="70"/>
              </a:spcBef>
            </a:pPr>
            <a:r>
              <a:rPr sz="600" dirty="0">
                <a:solidFill>
                  <a:srgbClr val="131111"/>
                </a:solidFill>
                <a:latin typeface="Arial"/>
                <a:cs typeface="Arial"/>
              </a:rPr>
              <a:t>17</a:t>
            </a:r>
            <a:endParaRPr sz="600">
              <a:latin typeface="Arial"/>
              <a:cs typeface="Aria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1120126" y="1334872"/>
            <a:ext cx="5407403" cy="3099699"/>
          </a:xfrm>
          <a:prstGeom prst="rect">
            <a:avLst/>
          </a:prstGeom>
          <a:blipFill>
            <a:blip r:embed="rId2" cstate="print"/>
            <a:stretch>
              <a:fillRect/>
            </a:stretch>
          </a:blipFill>
        </p:spPr>
        <p:txBody>
          <a:bodyPr wrap="square" lIns="0" tIns="0" rIns="0" bIns="0" rtlCol="0"/>
          <a:lstStyle/>
          <a:p>
            <a:endParaRPr/>
          </a:p>
        </p:txBody>
      </p:sp>
      <p:sp>
        <p:nvSpPr>
          <p:cNvPr id="3" name="object 3"/>
          <p:cNvSpPr/>
          <p:nvPr/>
        </p:nvSpPr>
        <p:spPr>
          <a:xfrm>
            <a:off x="4745139" y="3203905"/>
            <a:ext cx="93345" cy="165100"/>
          </a:xfrm>
          <a:custGeom>
            <a:avLst/>
            <a:gdLst/>
            <a:ahLst/>
            <a:cxnLst/>
            <a:rect l="l" t="t" r="r" b="b"/>
            <a:pathLst>
              <a:path w="93345" h="165100">
                <a:moveTo>
                  <a:pt x="93268" y="164566"/>
                </a:moveTo>
                <a:lnTo>
                  <a:pt x="0" y="164566"/>
                </a:lnTo>
                <a:lnTo>
                  <a:pt x="0" y="0"/>
                </a:lnTo>
                <a:lnTo>
                  <a:pt x="93268" y="0"/>
                </a:lnTo>
                <a:lnTo>
                  <a:pt x="93268" y="164566"/>
                </a:lnTo>
                <a:close/>
              </a:path>
            </a:pathLst>
          </a:custGeom>
          <a:solidFill>
            <a:srgbClr val="FFFFFF"/>
          </a:solidFill>
        </p:spPr>
        <p:txBody>
          <a:bodyPr wrap="square" lIns="0" tIns="0" rIns="0" bIns="0" rtlCol="0"/>
          <a:lstStyle/>
          <a:p>
            <a:endParaRPr/>
          </a:p>
        </p:txBody>
      </p:sp>
      <p:sp>
        <p:nvSpPr>
          <p:cNvPr id="4" name="object 4"/>
          <p:cNvSpPr/>
          <p:nvPr/>
        </p:nvSpPr>
        <p:spPr>
          <a:xfrm>
            <a:off x="1404251" y="4312056"/>
            <a:ext cx="427990" cy="225425"/>
          </a:xfrm>
          <a:custGeom>
            <a:avLst/>
            <a:gdLst/>
            <a:ahLst/>
            <a:cxnLst/>
            <a:rect l="l" t="t" r="r" b="b"/>
            <a:pathLst>
              <a:path w="427989" h="225425">
                <a:moveTo>
                  <a:pt x="427901" y="224904"/>
                </a:moveTo>
                <a:lnTo>
                  <a:pt x="0" y="224904"/>
                </a:lnTo>
                <a:lnTo>
                  <a:pt x="0" y="0"/>
                </a:lnTo>
                <a:lnTo>
                  <a:pt x="427901" y="0"/>
                </a:lnTo>
                <a:lnTo>
                  <a:pt x="427901" y="224904"/>
                </a:lnTo>
                <a:close/>
              </a:path>
            </a:pathLst>
          </a:custGeom>
          <a:solidFill>
            <a:srgbClr val="FFFFFF"/>
          </a:solidFill>
        </p:spPr>
        <p:txBody>
          <a:bodyPr wrap="square" lIns="0" tIns="0" rIns="0" bIns="0" rtlCol="0"/>
          <a:lstStyle/>
          <a:p>
            <a:endParaRPr/>
          </a:p>
        </p:txBody>
      </p:sp>
      <p:sp>
        <p:nvSpPr>
          <p:cNvPr id="5" name="object 5"/>
          <p:cNvSpPr txBox="1"/>
          <p:nvPr/>
        </p:nvSpPr>
        <p:spPr>
          <a:xfrm>
            <a:off x="1338440" y="2638857"/>
            <a:ext cx="427990" cy="160941"/>
          </a:xfrm>
          <a:prstGeom prst="rect">
            <a:avLst/>
          </a:prstGeom>
          <a:solidFill>
            <a:srgbClr val="FFFFFF"/>
          </a:solidFill>
        </p:spPr>
        <p:txBody>
          <a:bodyPr vert="horz" wrap="square" lIns="0" tIns="22225" rIns="0" bIns="0" rtlCol="0">
            <a:spAutoFit/>
          </a:bodyPr>
          <a:lstStyle/>
          <a:p>
            <a:pPr marL="13970">
              <a:lnSpc>
                <a:spcPct val="100000"/>
              </a:lnSpc>
              <a:spcBef>
                <a:spcPts val="175"/>
              </a:spcBef>
            </a:pPr>
            <a:r>
              <a:rPr lang="ru-RU" sz="900" b="1" spc="-20" dirty="0">
                <a:solidFill>
                  <a:srgbClr val="231F20"/>
                </a:solidFill>
                <a:latin typeface="Arial Narrow"/>
                <a:cs typeface="Arial Narrow"/>
              </a:rPr>
              <a:t>Зона</a:t>
            </a:r>
            <a:r>
              <a:rPr sz="900" b="1" spc="-20" dirty="0">
                <a:solidFill>
                  <a:srgbClr val="231F20"/>
                </a:solidFill>
                <a:latin typeface="Arial Narrow"/>
                <a:cs typeface="Arial Narrow"/>
              </a:rPr>
              <a:t> </a:t>
            </a:r>
            <a:r>
              <a:rPr sz="900" b="1" dirty="0">
                <a:solidFill>
                  <a:srgbClr val="231F20"/>
                </a:solidFill>
                <a:latin typeface="Arial Narrow"/>
                <a:cs typeface="Arial Narrow"/>
              </a:rPr>
              <a:t>2</a:t>
            </a:r>
            <a:endParaRPr sz="900" dirty="0">
              <a:latin typeface="Arial Narrow"/>
              <a:cs typeface="Arial Narrow"/>
            </a:endParaRPr>
          </a:p>
        </p:txBody>
      </p:sp>
      <p:sp>
        <p:nvSpPr>
          <p:cNvPr id="21" name="object 21"/>
          <p:cNvSpPr txBox="1"/>
          <p:nvPr/>
        </p:nvSpPr>
        <p:spPr>
          <a:xfrm>
            <a:off x="3712244" y="9911121"/>
            <a:ext cx="135890" cy="212090"/>
          </a:xfrm>
          <a:prstGeom prst="rect">
            <a:avLst/>
          </a:prstGeom>
        </p:spPr>
        <p:txBody>
          <a:bodyPr vert="horz" wrap="square" lIns="0" tIns="4445" rIns="0" bIns="0" rtlCol="0">
            <a:spAutoFit/>
          </a:bodyPr>
          <a:lstStyle/>
          <a:p>
            <a:pPr>
              <a:lnSpc>
                <a:spcPct val="100000"/>
              </a:lnSpc>
              <a:spcBef>
                <a:spcPts val="35"/>
              </a:spcBef>
            </a:pPr>
            <a:endParaRPr sz="700">
              <a:latin typeface="Times New Roman"/>
              <a:cs typeface="Times New Roman"/>
            </a:endParaRPr>
          </a:p>
          <a:p>
            <a:pPr marL="25400">
              <a:lnSpc>
                <a:spcPct val="100000"/>
              </a:lnSpc>
            </a:pPr>
            <a:fld id="{81D60167-4931-47E6-BA6A-407CBD079E47}" type="slidenum">
              <a:rPr sz="600" dirty="0">
                <a:solidFill>
                  <a:srgbClr val="131111"/>
                </a:solidFill>
                <a:latin typeface="Arial"/>
                <a:cs typeface="Arial"/>
              </a:rPr>
              <a:t>6</a:t>
            </a:fld>
            <a:endParaRPr sz="600">
              <a:latin typeface="Arial"/>
              <a:cs typeface="Arial"/>
            </a:endParaRPr>
          </a:p>
        </p:txBody>
      </p:sp>
      <p:sp>
        <p:nvSpPr>
          <p:cNvPr id="6" name="object 6"/>
          <p:cNvSpPr txBox="1"/>
          <p:nvPr/>
        </p:nvSpPr>
        <p:spPr>
          <a:xfrm>
            <a:off x="5705182" y="2638857"/>
            <a:ext cx="427990" cy="160941"/>
          </a:xfrm>
          <a:prstGeom prst="rect">
            <a:avLst/>
          </a:prstGeom>
          <a:solidFill>
            <a:srgbClr val="FFFFFF"/>
          </a:solidFill>
        </p:spPr>
        <p:txBody>
          <a:bodyPr vert="horz" wrap="square" lIns="0" tIns="22225" rIns="0" bIns="0" rtlCol="0">
            <a:spAutoFit/>
          </a:bodyPr>
          <a:lstStyle/>
          <a:p>
            <a:pPr marL="52705">
              <a:lnSpc>
                <a:spcPct val="100000"/>
              </a:lnSpc>
              <a:spcBef>
                <a:spcPts val="175"/>
              </a:spcBef>
            </a:pPr>
            <a:r>
              <a:rPr lang="ru-RU" sz="900" b="1" spc="-25" dirty="0">
                <a:solidFill>
                  <a:srgbClr val="231F20"/>
                </a:solidFill>
                <a:latin typeface="Arial Narrow"/>
                <a:cs typeface="Arial Narrow"/>
              </a:rPr>
              <a:t>Зона</a:t>
            </a:r>
            <a:r>
              <a:rPr sz="900" b="1" spc="-25" dirty="0">
                <a:solidFill>
                  <a:srgbClr val="231F20"/>
                </a:solidFill>
                <a:latin typeface="Arial Narrow"/>
                <a:cs typeface="Arial Narrow"/>
              </a:rPr>
              <a:t> </a:t>
            </a:r>
            <a:r>
              <a:rPr sz="900" b="1" dirty="0">
                <a:solidFill>
                  <a:srgbClr val="231F20"/>
                </a:solidFill>
                <a:latin typeface="Arial Narrow"/>
                <a:cs typeface="Arial Narrow"/>
              </a:rPr>
              <a:t>2</a:t>
            </a:r>
            <a:endParaRPr sz="900" dirty="0">
              <a:latin typeface="Arial Narrow"/>
              <a:cs typeface="Arial Narrow"/>
            </a:endParaRPr>
          </a:p>
        </p:txBody>
      </p:sp>
      <p:sp>
        <p:nvSpPr>
          <p:cNvPr id="7" name="object 7"/>
          <p:cNvSpPr txBox="1"/>
          <p:nvPr/>
        </p:nvSpPr>
        <p:spPr>
          <a:xfrm>
            <a:off x="4869569" y="2049465"/>
            <a:ext cx="91440" cy="183515"/>
          </a:xfrm>
          <a:prstGeom prst="rect">
            <a:avLst/>
          </a:prstGeom>
        </p:spPr>
        <p:txBody>
          <a:bodyPr vert="horz" wrap="square" lIns="0" tIns="17145" rIns="0" bIns="0" rtlCol="0">
            <a:spAutoFit/>
          </a:bodyPr>
          <a:lstStyle/>
          <a:p>
            <a:pPr marL="12700">
              <a:lnSpc>
                <a:spcPct val="100000"/>
              </a:lnSpc>
              <a:spcBef>
                <a:spcPts val="135"/>
              </a:spcBef>
            </a:pPr>
            <a:r>
              <a:rPr sz="1000" b="1" spc="15" dirty="0">
                <a:solidFill>
                  <a:srgbClr val="231F20"/>
                </a:solidFill>
                <a:latin typeface="Arial Narrow"/>
                <a:cs typeface="Arial Narrow"/>
              </a:rPr>
              <a:t>h</a:t>
            </a:r>
            <a:endParaRPr sz="1000">
              <a:latin typeface="Arial Narrow"/>
              <a:cs typeface="Arial Narrow"/>
            </a:endParaRPr>
          </a:p>
        </p:txBody>
      </p:sp>
      <p:sp>
        <p:nvSpPr>
          <p:cNvPr id="8" name="object 8"/>
          <p:cNvSpPr txBox="1"/>
          <p:nvPr/>
        </p:nvSpPr>
        <p:spPr>
          <a:xfrm>
            <a:off x="4732379" y="3172006"/>
            <a:ext cx="91440" cy="183515"/>
          </a:xfrm>
          <a:prstGeom prst="rect">
            <a:avLst/>
          </a:prstGeom>
        </p:spPr>
        <p:txBody>
          <a:bodyPr vert="horz" wrap="square" lIns="0" tIns="17145" rIns="0" bIns="0" rtlCol="0">
            <a:spAutoFit/>
          </a:bodyPr>
          <a:lstStyle/>
          <a:p>
            <a:pPr marL="12700">
              <a:lnSpc>
                <a:spcPct val="100000"/>
              </a:lnSpc>
              <a:spcBef>
                <a:spcPts val="135"/>
              </a:spcBef>
            </a:pPr>
            <a:r>
              <a:rPr sz="1000" b="1" spc="15" dirty="0">
                <a:solidFill>
                  <a:srgbClr val="231F20"/>
                </a:solidFill>
                <a:latin typeface="Arial Narrow"/>
                <a:cs typeface="Arial Narrow"/>
              </a:rPr>
              <a:t>h</a:t>
            </a:r>
            <a:endParaRPr sz="1000">
              <a:latin typeface="Arial Narrow"/>
              <a:cs typeface="Arial Narrow"/>
            </a:endParaRPr>
          </a:p>
        </p:txBody>
      </p:sp>
      <p:sp>
        <p:nvSpPr>
          <p:cNvPr id="9" name="object 9"/>
          <p:cNvSpPr txBox="1"/>
          <p:nvPr/>
        </p:nvSpPr>
        <p:spPr>
          <a:xfrm>
            <a:off x="3485009" y="2648039"/>
            <a:ext cx="328930" cy="151323"/>
          </a:xfrm>
          <a:prstGeom prst="rect">
            <a:avLst/>
          </a:prstGeom>
        </p:spPr>
        <p:txBody>
          <a:bodyPr vert="horz" wrap="square" lIns="0" tIns="12700" rIns="0" bIns="0" rtlCol="0">
            <a:spAutoFit/>
          </a:bodyPr>
          <a:lstStyle/>
          <a:p>
            <a:pPr marL="12700">
              <a:lnSpc>
                <a:spcPct val="100000"/>
              </a:lnSpc>
              <a:spcBef>
                <a:spcPts val="100"/>
              </a:spcBef>
            </a:pPr>
            <a:r>
              <a:rPr lang="ru-RU" sz="900" b="1" spc="-65" dirty="0">
                <a:solidFill>
                  <a:srgbClr val="231F20"/>
                </a:solidFill>
                <a:latin typeface="Arial Narrow"/>
                <a:cs typeface="Arial Narrow"/>
              </a:rPr>
              <a:t>Зона</a:t>
            </a:r>
            <a:r>
              <a:rPr sz="900" b="1" spc="-65" dirty="0">
                <a:solidFill>
                  <a:srgbClr val="231F20"/>
                </a:solidFill>
                <a:latin typeface="Arial Narrow"/>
                <a:cs typeface="Arial Narrow"/>
              </a:rPr>
              <a:t> </a:t>
            </a:r>
            <a:r>
              <a:rPr sz="900" b="1" dirty="0">
                <a:solidFill>
                  <a:srgbClr val="231F20"/>
                </a:solidFill>
                <a:latin typeface="Arial Narrow"/>
                <a:cs typeface="Arial Narrow"/>
              </a:rPr>
              <a:t>1</a:t>
            </a:r>
            <a:endParaRPr sz="900" dirty="0">
              <a:latin typeface="Arial Narrow"/>
              <a:cs typeface="Arial Narrow"/>
            </a:endParaRPr>
          </a:p>
        </p:txBody>
      </p:sp>
      <p:sp>
        <p:nvSpPr>
          <p:cNvPr id="10" name="object 10"/>
          <p:cNvSpPr txBox="1"/>
          <p:nvPr/>
        </p:nvSpPr>
        <p:spPr>
          <a:xfrm>
            <a:off x="3499334" y="3026549"/>
            <a:ext cx="328930" cy="151323"/>
          </a:xfrm>
          <a:prstGeom prst="rect">
            <a:avLst/>
          </a:prstGeom>
        </p:spPr>
        <p:txBody>
          <a:bodyPr vert="horz" wrap="square" lIns="0" tIns="12700" rIns="0" bIns="0" rtlCol="0">
            <a:spAutoFit/>
          </a:bodyPr>
          <a:lstStyle/>
          <a:p>
            <a:pPr marL="12700">
              <a:lnSpc>
                <a:spcPct val="100000"/>
              </a:lnSpc>
              <a:spcBef>
                <a:spcPts val="100"/>
              </a:spcBef>
            </a:pPr>
            <a:r>
              <a:rPr lang="ru-RU" sz="900" b="1" spc="-65" dirty="0">
                <a:solidFill>
                  <a:srgbClr val="231F20"/>
                </a:solidFill>
                <a:latin typeface="Arial Narrow"/>
                <a:cs typeface="Arial Narrow"/>
              </a:rPr>
              <a:t>Зона</a:t>
            </a:r>
            <a:r>
              <a:rPr sz="900" b="1" spc="-65" dirty="0">
                <a:solidFill>
                  <a:srgbClr val="231F20"/>
                </a:solidFill>
                <a:latin typeface="Arial Narrow"/>
                <a:cs typeface="Arial Narrow"/>
              </a:rPr>
              <a:t> </a:t>
            </a:r>
            <a:r>
              <a:rPr sz="900" b="1" dirty="0">
                <a:solidFill>
                  <a:srgbClr val="231F20"/>
                </a:solidFill>
                <a:latin typeface="Arial Narrow"/>
                <a:cs typeface="Arial Narrow"/>
              </a:rPr>
              <a:t>0</a:t>
            </a:r>
            <a:endParaRPr sz="900" dirty="0">
              <a:latin typeface="Arial Narrow"/>
              <a:cs typeface="Arial Narrow"/>
            </a:endParaRPr>
          </a:p>
        </p:txBody>
      </p:sp>
      <p:sp>
        <p:nvSpPr>
          <p:cNvPr id="11" name="object 11"/>
          <p:cNvSpPr txBox="1"/>
          <p:nvPr/>
        </p:nvSpPr>
        <p:spPr>
          <a:xfrm>
            <a:off x="3455961" y="3316351"/>
            <a:ext cx="427990" cy="196849"/>
          </a:xfrm>
          <a:prstGeom prst="rect">
            <a:avLst/>
          </a:prstGeom>
          <a:solidFill>
            <a:srgbClr val="CFD0D1"/>
          </a:solidFill>
        </p:spPr>
        <p:txBody>
          <a:bodyPr vert="horz" wrap="square" lIns="0" tIns="57785" rIns="0" bIns="0" rtlCol="0">
            <a:spAutoFit/>
          </a:bodyPr>
          <a:lstStyle/>
          <a:p>
            <a:pPr marL="55880">
              <a:lnSpc>
                <a:spcPct val="100000"/>
              </a:lnSpc>
              <a:spcBef>
                <a:spcPts val="455"/>
              </a:spcBef>
            </a:pPr>
            <a:r>
              <a:rPr lang="ru-RU" sz="900" b="1" spc="-30" dirty="0">
                <a:solidFill>
                  <a:srgbClr val="231F20"/>
                </a:solidFill>
                <a:latin typeface="Arial Narrow"/>
                <a:cs typeface="Arial Narrow"/>
              </a:rPr>
              <a:t>Зона</a:t>
            </a:r>
            <a:r>
              <a:rPr sz="900" b="1" spc="-30" dirty="0">
                <a:solidFill>
                  <a:srgbClr val="231F20"/>
                </a:solidFill>
                <a:latin typeface="Arial Narrow"/>
                <a:cs typeface="Arial Narrow"/>
              </a:rPr>
              <a:t> </a:t>
            </a:r>
            <a:r>
              <a:rPr sz="900" b="1" dirty="0">
                <a:solidFill>
                  <a:srgbClr val="231F20"/>
                </a:solidFill>
                <a:latin typeface="Arial Narrow"/>
                <a:cs typeface="Arial Narrow"/>
              </a:rPr>
              <a:t>0</a:t>
            </a:r>
            <a:endParaRPr sz="900" dirty="0">
              <a:latin typeface="Arial Narrow"/>
              <a:cs typeface="Arial Narrow"/>
            </a:endParaRPr>
          </a:p>
        </p:txBody>
      </p:sp>
      <p:sp>
        <p:nvSpPr>
          <p:cNvPr id="12" name="object 12"/>
          <p:cNvSpPr txBox="1"/>
          <p:nvPr/>
        </p:nvSpPr>
        <p:spPr>
          <a:xfrm>
            <a:off x="2448145" y="2911380"/>
            <a:ext cx="266065" cy="151323"/>
          </a:xfrm>
          <a:prstGeom prst="rect">
            <a:avLst/>
          </a:prstGeom>
        </p:spPr>
        <p:txBody>
          <a:bodyPr vert="horz" wrap="square" lIns="0" tIns="12700" rIns="0" bIns="0" rtlCol="0">
            <a:spAutoFit/>
          </a:bodyPr>
          <a:lstStyle/>
          <a:p>
            <a:pPr marL="12700">
              <a:lnSpc>
                <a:spcPct val="100000"/>
              </a:lnSpc>
              <a:spcBef>
                <a:spcPts val="100"/>
              </a:spcBef>
            </a:pPr>
            <a:r>
              <a:rPr sz="900" b="1" spc="-5" dirty="0">
                <a:solidFill>
                  <a:srgbClr val="231F20"/>
                </a:solidFill>
                <a:latin typeface="Arial Narrow"/>
                <a:cs typeface="Arial Narrow"/>
              </a:rPr>
              <a:t>2.5</a:t>
            </a:r>
            <a:r>
              <a:rPr sz="900" b="1" spc="-60" dirty="0">
                <a:solidFill>
                  <a:srgbClr val="231F20"/>
                </a:solidFill>
                <a:latin typeface="Arial Narrow"/>
                <a:cs typeface="Arial Narrow"/>
              </a:rPr>
              <a:t> </a:t>
            </a:r>
            <a:r>
              <a:rPr lang="ru-RU" sz="900" b="1" spc="-60" dirty="0">
                <a:solidFill>
                  <a:srgbClr val="231F20"/>
                </a:solidFill>
                <a:latin typeface="Arial Narrow"/>
                <a:cs typeface="Arial Narrow"/>
              </a:rPr>
              <a:t>м</a:t>
            </a:r>
            <a:endParaRPr sz="900" dirty="0">
              <a:latin typeface="Arial Narrow"/>
              <a:cs typeface="Arial Narrow"/>
            </a:endParaRPr>
          </a:p>
        </p:txBody>
      </p:sp>
      <p:sp>
        <p:nvSpPr>
          <p:cNvPr id="13" name="object 13"/>
          <p:cNvSpPr txBox="1"/>
          <p:nvPr/>
        </p:nvSpPr>
        <p:spPr>
          <a:xfrm>
            <a:off x="4130725" y="2257603"/>
            <a:ext cx="427990" cy="207749"/>
          </a:xfrm>
          <a:prstGeom prst="rect">
            <a:avLst/>
          </a:prstGeom>
          <a:solidFill>
            <a:srgbClr val="FFFFFF"/>
          </a:solidFill>
        </p:spPr>
        <p:txBody>
          <a:bodyPr vert="horz" wrap="square" lIns="0" tIns="68580" rIns="0" bIns="0" rtlCol="0">
            <a:spAutoFit/>
          </a:bodyPr>
          <a:lstStyle/>
          <a:p>
            <a:pPr marL="36195">
              <a:lnSpc>
                <a:spcPct val="100000"/>
              </a:lnSpc>
              <a:spcBef>
                <a:spcPts val="540"/>
              </a:spcBef>
            </a:pPr>
            <a:r>
              <a:rPr sz="900" b="1" spc="-5" dirty="0">
                <a:solidFill>
                  <a:srgbClr val="231F20"/>
                </a:solidFill>
                <a:latin typeface="Arial Narrow"/>
                <a:cs typeface="Arial Narrow"/>
              </a:rPr>
              <a:t>2.5</a:t>
            </a:r>
            <a:r>
              <a:rPr sz="900" b="1" spc="-15" dirty="0">
                <a:solidFill>
                  <a:srgbClr val="231F20"/>
                </a:solidFill>
                <a:latin typeface="Arial Narrow"/>
                <a:cs typeface="Arial Narrow"/>
              </a:rPr>
              <a:t> </a:t>
            </a:r>
            <a:r>
              <a:rPr lang="ru-RU" sz="900" b="1" spc="-15" dirty="0">
                <a:solidFill>
                  <a:srgbClr val="231F20"/>
                </a:solidFill>
                <a:latin typeface="Arial Narrow"/>
                <a:cs typeface="Arial Narrow"/>
              </a:rPr>
              <a:t>м</a:t>
            </a:r>
            <a:endParaRPr sz="900" dirty="0">
              <a:latin typeface="Arial Narrow"/>
              <a:cs typeface="Arial Narrow"/>
            </a:endParaRPr>
          </a:p>
        </p:txBody>
      </p:sp>
      <p:sp>
        <p:nvSpPr>
          <p:cNvPr id="14" name="object 14"/>
          <p:cNvSpPr txBox="1"/>
          <p:nvPr/>
        </p:nvSpPr>
        <p:spPr>
          <a:xfrm>
            <a:off x="1466173" y="4321254"/>
            <a:ext cx="266065" cy="151323"/>
          </a:xfrm>
          <a:prstGeom prst="rect">
            <a:avLst/>
          </a:prstGeom>
        </p:spPr>
        <p:txBody>
          <a:bodyPr vert="horz" wrap="square" lIns="0" tIns="12700" rIns="0" bIns="0" rtlCol="0">
            <a:spAutoFit/>
          </a:bodyPr>
          <a:lstStyle/>
          <a:p>
            <a:pPr marL="12700">
              <a:lnSpc>
                <a:spcPct val="100000"/>
              </a:lnSpc>
              <a:spcBef>
                <a:spcPts val="100"/>
              </a:spcBef>
            </a:pPr>
            <a:r>
              <a:rPr sz="900" b="1" spc="-5" dirty="0">
                <a:solidFill>
                  <a:srgbClr val="231F20"/>
                </a:solidFill>
                <a:latin typeface="Arial Narrow"/>
                <a:cs typeface="Arial Narrow"/>
              </a:rPr>
              <a:t>1.5</a:t>
            </a:r>
            <a:r>
              <a:rPr sz="900" b="1" spc="-60" dirty="0">
                <a:solidFill>
                  <a:srgbClr val="231F20"/>
                </a:solidFill>
                <a:latin typeface="Arial Narrow"/>
                <a:cs typeface="Arial Narrow"/>
              </a:rPr>
              <a:t> </a:t>
            </a:r>
            <a:r>
              <a:rPr lang="ru-RU" sz="900" b="1" spc="-60" dirty="0">
                <a:solidFill>
                  <a:srgbClr val="231F20"/>
                </a:solidFill>
                <a:latin typeface="Arial Narrow"/>
                <a:cs typeface="Arial Narrow"/>
              </a:rPr>
              <a:t>м</a:t>
            </a:r>
            <a:endParaRPr sz="900" dirty="0">
              <a:latin typeface="Arial Narrow"/>
              <a:cs typeface="Arial Narrow"/>
            </a:endParaRPr>
          </a:p>
        </p:txBody>
      </p:sp>
      <p:sp>
        <p:nvSpPr>
          <p:cNvPr id="15" name="object 15"/>
          <p:cNvSpPr txBox="1"/>
          <p:nvPr/>
        </p:nvSpPr>
        <p:spPr>
          <a:xfrm>
            <a:off x="5876740" y="4321254"/>
            <a:ext cx="266065" cy="151323"/>
          </a:xfrm>
          <a:prstGeom prst="rect">
            <a:avLst/>
          </a:prstGeom>
        </p:spPr>
        <p:txBody>
          <a:bodyPr vert="horz" wrap="square" lIns="0" tIns="12700" rIns="0" bIns="0" rtlCol="0">
            <a:spAutoFit/>
          </a:bodyPr>
          <a:lstStyle/>
          <a:p>
            <a:pPr marL="12700">
              <a:lnSpc>
                <a:spcPct val="100000"/>
              </a:lnSpc>
              <a:spcBef>
                <a:spcPts val="100"/>
              </a:spcBef>
            </a:pPr>
            <a:r>
              <a:rPr sz="900" b="1" spc="-5" dirty="0">
                <a:solidFill>
                  <a:srgbClr val="231F20"/>
                </a:solidFill>
                <a:latin typeface="Arial Narrow"/>
                <a:cs typeface="Arial Narrow"/>
              </a:rPr>
              <a:t>1.5</a:t>
            </a:r>
            <a:r>
              <a:rPr sz="900" b="1" spc="-60" dirty="0">
                <a:solidFill>
                  <a:srgbClr val="231F20"/>
                </a:solidFill>
                <a:latin typeface="Arial Narrow"/>
                <a:cs typeface="Arial Narrow"/>
              </a:rPr>
              <a:t> </a:t>
            </a:r>
            <a:r>
              <a:rPr lang="ru-RU" sz="900" b="1" spc="-60" dirty="0">
                <a:solidFill>
                  <a:srgbClr val="231F20"/>
                </a:solidFill>
                <a:latin typeface="Arial Narrow"/>
                <a:cs typeface="Arial Narrow"/>
              </a:rPr>
              <a:t>м</a:t>
            </a:r>
            <a:endParaRPr sz="900" dirty="0">
              <a:latin typeface="Arial Narrow"/>
              <a:cs typeface="Arial Narrow"/>
            </a:endParaRPr>
          </a:p>
        </p:txBody>
      </p:sp>
      <p:sp>
        <p:nvSpPr>
          <p:cNvPr id="16" name="object 16"/>
          <p:cNvSpPr txBox="1"/>
          <p:nvPr/>
        </p:nvSpPr>
        <p:spPr>
          <a:xfrm>
            <a:off x="2354864" y="4321254"/>
            <a:ext cx="266065" cy="151323"/>
          </a:xfrm>
          <a:prstGeom prst="rect">
            <a:avLst/>
          </a:prstGeom>
        </p:spPr>
        <p:txBody>
          <a:bodyPr vert="horz" wrap="square" lIns="0" tIns="12700" rIns="0" bIns="0" rtlCol="0">
            <a:spAutoFit/>
          </a:bodyPr>
          <a:lstStyle/>
          <a:p>
            <a:pPr marL="12700">
              <a:lnSpc>
                <a:spcPct val="100000"/>
              </a:lnSpc>
              <a:spcBef>
                <a:spcPts val="100"/>
              </a:spcBef>
            </a:pPr>
            <a:r>
              <a:rPr sz="900" b="1" spc="-5" dirty="0">
                <a:solidFill>
                  <a:srgbClr val="231F20"/>
                </a:solidFill>
                <a:latin typeface="Arial Narrow"/>
                <a:cs typeface="Arial Narrow"/>
              </a:rPr>
              <a:t>2.0</a:t>
            </a:r>
            <a:r>
              <a:rPr sz="900" b="1" spc="-60" dirty="0">
                <a:solidFill>
                  <a:srgbClr val="231F20"/>
                </a:solidFill>
                <a:latin typeface="Arial Narrow"/>
                <a:cs typeface="Arial Narrow"/>
              </a:rPr>
              <a:t> </a:t>
            </a:r>
            <a:r>
              <a:rPr lang="ru-RU" sz="900" b="1" spc="-60" dirty="0">
                <a:solidFill>
                  <a:srgbClr val="231F20"/>
                </a:solidFill>
                <a:latin typeface="Arial Narrow"/>
                <a:cs typeface="Arial Narrow"/>
              </a:rPr>
              <a:t>м</a:t>
            </a:r>
            <a:endParaRPr sz="900" dirty="0">
              <a:latin typeface="Arial Narrow"/>
              <a:cs typeface="Arial Narrow"/>
            </a:endParaRPr>
          </a:p>
        </p:txBody>
      </p:sp>
      <p:sp>
        <p:nvSpPr>
          <p:cNvPr id="17" name="object 17"/>
          <p:cNvSpPr txBox="1"/>
          <p:nvPr/>
        </p:nvSpPr>
        <p:spPr>
          <a:xfrm>
            <a:off x="4916770" y="4321254"/>
            <a:ext cx="266065" cy="151323"/>
          </a:xfrm>
          <a:prstGeom prst="rect">
            <a:avLst/>
          </a:prstGeom>
        </p:spPr>
        <p:txBody>
          <a:bodyPr vert="horz" wrap="square" lIns="0" tIns="12700" rIns="0" bIns="0" rtlCol="0">
            <a:spAutoFit/>
          </a:bodyPr>
          <a:lstStyle/>
          <a:p>
            <a:pPr marL="12700">
              <a:lnSpc>
                <a:spcPct val="100000"/>
              </a:lnSpc>
              <a:spcBef>
                <a:spcPts val="100"/>
              </a:spcBef>
            </a:pPr>
            <a:r>
              <a:rPr sz="900" b="1" spc="-5" dirty="0">
                <a:solidFill>
                  <a:srgbClr val="231F20"/>
                </a:solidFill>
                <a:latin typeface="Arial Narrow"/>
                <a:cs typeface="Arial Narrow"/>
              </a:rPr>
              <a:t>2.0</a:t>
            </a:r>
            <a:r>
              <a:rPr sz="900" b="1" spc="-60" dirty="0">
                <a:solidFill>
                  <a:srgbClr val="231F20"/>
                </a:solidFill>
                <a:latin typeface="Arial Narrow"/>
                <a:cs typeface="Arial Narrow"/>
              </a:rPr>
              <a:t> </a:t>
            </a:r>
            <a:r>
              <a:rPr lang="ru-RU" sz="900" b="1" spc="-60" dirty="0">
                <a:solidFill>
                  <a:srgbClr val="231F20"/>
                </a:solidFill>
                <a:latin typeface="Arial Narrow"/>
                <a:cs typeface="Arial Narrow"/>
              </a:rPr>
              <a:t>м</a:t>
            </a:r>
            <a:endParaRPr sz="900" dirty="0">
              <a:latin typeface="Arial Narrow"/>
              <a:cs typeface="Arial Narrow"/>
            </a:endParaRPr>
          </a:p>
        </p:txBody>
      </p:sp>
      <p:sp>
        <p:nvSpPr>
          <p:cNvPr id="18" name="object 18"/>
          <p:cNvSpPr txBox="1"/>
          <p:nvPr/>
        </p:nvSpPr>
        <p:spPr>
          <a:xfrm>
            <a:off x="546050" y="506791"/>
            <a:ext cx="6189345" cy="382156"/>
          </a:xfrm>
          <a:prstGeom prst="rect">
            <a:avLst/>
          </a:prstGeom>
        </p:spPr>
        <p:txBody>
          <a:bodyPr vert="horz" wrap="square" lIns="0" tIns="12700" rIns="0" bIns="0" rtlCol="0">
            <a:spAutoFit/>
          </a:bodyPr>
          <a:lstStyle/>
          <a:p>
            <a:pPr marL="12700" marR="5080">
              <a:lnSpc>
                <a:spcPct val="100000"/>
              </a:lnSpc>
              <a:spcBef>
                <a:spcPts val="100"/>
              </a:spcBef>
            </a:pPr>
            <a:r>
              <a:rPr lang="ru-RU" sz="1200" b="1" dirty="0">
                <a:solidFill>
                  <a:srgbClr val="231F20"/>
                </a:solidFill>
                <a:latin typeface="Arial Narrow"/>
                <a:cs typeface="Arial Narrow"/>
              </a:rPr>
              <a:t>Важно</a:t>
            </a:r>
            <a:r>
              <a:rPr sz="1200" b="1" dirty="0">
                <a:solidFill>
                  <a:srgbClr val="231F20"/>
                </a:solidFill>
                <a:latin typeface="Arial Narrow"/>
                <a:cs typeface="Arial Narrow"/>
              </a:rPr>
              <a:t>: </a:t>
            </a:r>
            <a:r>
              <a:rPr lang="ru-RU" sz="1200" dirty="0">
                <a:solidFill>
                  <a:srgbClr val="231F20"/>
                </a:solidFill>
                <a:latin typeface="Arial Narrow"/>
                <a:cs typeface="Arial Narrow"/>
              </a:rPr>
              <a:t>Варианты защиты приборов продукта варьируются в зависимости различных зон продукта, как показано на диаграмме ниже</a:t>
            </a:r>
            <a:r>
              <a:rPr sz="1200" spc="-5" dirty="0">
                <a:solidFill>
                  <a:srgbClr val="231F20"/>
                </a:solidFill>
                <a:latin typeface="Arial Narrow"/>
                <a:cs typeface="Arial Narrow"/>
              </a:rPr>
              <a:t>. </a:t>
            </a:r>
            <a:r>
              <a:rPr sz="1200" b="1" dirty="0">
                <a:solidFill>
                  <a:srgbClr val="231F20"/>
                </a:solidFill>
                <a:latin typeface="Arial Narrow"/>
                <a:cs typeface="Arial Narrow"/>
              </a:rPr>
              <a:t>(</a:t>
            </a:r>
            <a:r>
              <a:rPr lang="ru-RU" sz="1200" b="1" dirty="0">
                <a:solidFill>
                  <a:srgbClr val="231F20"/>
                </a:solidFill>
                <a:latin typeface="Arial Narrow"/>
                <a:cs typeface="Arial Narrow"/>
              </a:rPr>
              <a:t>Правила установки соответствуют стандартам МЭК </a:t>
            </a:r>
            <a:r>
              <a:rPr sz="1200" b="1" spc="-5" dirty="0">
                <a:solidFill>
                  <a:srgbClr val="231F20"/>
                </a:solidFill>
                <a:latin typeface="Arial Narrow"/>
                <a:cs typeface="Arial Narrow"/>
              </a:rPr>
              <a:t>60364-7-702.)</a:t>
            </a:r>
            <a:endParaRPr sz="1200" dirty="0">
              <a:latin typeface="Arial Narrow"/>
              <a:cs typeface="Arial Narrow"/>
            </a:endParaRPr>
          </a:p>
        </p:txBody>
      </p:sp>
      <p:sp>
        <p:nvSpPr>
          <p:cNvPr id="19" name="object 19"/>
          <p:cNvSpPr txBox="1"/>
          <p:nvPr/>
        </p:nvSpPr>
        <p:spPr>
          <a:xfrm>
            <a:off x="536754" y="4881585"/>
            <a:ext cx="6060896" cy="197490"/>
          </a:xfrm>
          <a:prstGeom prst="rect">
            <a:avLst/>
          </a:prstGeom>
        </p:spPr>
        <p:txBody>
          <a:bodyPr vert="horz" wrap="square" lIns="0" tIns="12700" rIns="0" bIns="0" rtlCol="0">
            <a:spAutoFit/>
          </a:bodyPr>
          <a:lstStyle/>
          <a:p>
            <a:pPr marL="12700">
              <a:lnSpc>
                <a:spcPct val="100000"/>
              </a:lnSpc>
              <a:spcBef>
                <a:spcPts val="100"/>
              </a:spcBef>
            </a:pPr>
            <a:r>
              <a:rPr lang="ru-RU" sz="1200" b="1" dirty="0">
                <a:solidFill>
                  <a:srgbClr val="231F20"/>
                </a:solidFill>
                <a:latin typeface="Arial Narrow"/>
                <a:cs typeface="Arial Narrow"/>
              </a:rPr>
              <a:t>ПРИМЕЧАНИЕ –</a:t>
            </a:r>
            <a:r>
              <a:rPr sz="1200" b="1" dirty="0">
                <a:solidFill>
                  <a:srgbClr val="231F20"/>
                </a:solidFill>
                <a:latin typeface="Arial Narrow"/>
                <a:cs typeface="Arial Narrow"/>
              </a:rPr>
              <a:t> </a:t>
            </a:r>
            <a:r>
              <a:rPr lang="ru-RU" sz="1200" dirty="0">
                <a:solidFill>
                  <a:srgbClr val="231F20"/>
                </a:solidFill>
                <a:latin typeface="Arial Narrow"/>
                <a:cs typeface="Arial Narrow"/>
              </a:rPr>
              <a:t>Размеры измеряемой зоны ограничены стенами и неподвижными перегородками</a:t>
            </a:r>
            <a:r>
              <a:rPr sz="1200" spc="-5" dirty="0">
                <a:solidFill>
                  <a:srgbClr val="231F20"/>
                </a:solidFill>
                <a:latin typeface="Arial Narrow"/>
                <a:cs typeface="Arial Narrow"/>
              </a:rPr>
              <a:t>.</a:t>
            </a:r>
            <a:endParaRPr sz="1200" dirty="0">
              <a:latin typeface="Arial Narrow"/>
              <a:cs typeface="Arial Narrow"/>
            </a:endParaRPr>
          </a:p>
        </p:txBody>
      </p:sp>
      <p:graphicFrame>
        <p:nvGraphicFramePr>
          <p:cNvPr id="20" name="object 20"/>
          <p:cNvGraphicFramePr>
            <a:graphicFrameLocks noGrp="1"/>
          </p:cNvGraphicFramePr>
          <p:nvPr>
            <p:extLst>
              <p:ext uri="{D42A27DB-BD31-4B8C-83A1-F6EECF244321}">
                <p14:modId xmlns:p14="http://schemas.microsoft.com/office/powerpoint/2010/main" val="201753011"/>
              </p:ext>
            </p:extLst>
          </p:nvPr>
        </p:nvGraphicFramePr>
        <p:xfrm>
          <a:off x="538175" y="5280190"/>
          <a:ext cx="6476365" cy="3203869"/>
        </p:xfrm>
        <a:graphic>
          <a:graphicData uri="http://schemas.openxmlformats.org/drawingml/2006/table">
            <a:tbl>
              <a:tblPr firstRow="1" bandRow="1">
                <a:tableStyleId>{2D5ABB26-0587-4C30-8999-92F81FD0307C}</a:tableStyleId>
              </a:tblPr>
              <a:tblGrid>
                <a:gridCol w="898525">
                  <a:extLst>
                    <a:ext uri="{9D8B030D-6E8A-4147-A177-3AD203B41FA5}">
                      <a16:colId xmlns:a16="http://schemas.microsoft.com/office/drawing/2014/main" val="20000"/>
                    </a:ext>
                  </a:extLst>
                </a:gridCol>
                <a:gridCol w="5577840">
                  <a:extLst>
                    <a:ext uri="{9D8B030D-6E8A-4147-A177-3AD203B41FA5}">
                      <a16:colId xmlns:a16="http://schemas.microsoft.com/office/drawing/2014/main" val="20001"/>
                    </a:ext>
                  </a:extLst>
                </a:gridCol>
              </a:tblGrid>
              <a:tr h="500679">
                <a:tc>
                  <a:txBody>
                    <a:bodyPr/>
                    <a:lstStyle/>
                    <a:p>
                      <a:pPr algn="ctr">
                        <a:lnSpc>
                          <a:spcPct val="100000"/>
                        </a:lnSpc>
                        <a:spcBef>
                          <a:spcPts val="1255"/>
                        </a:spcBef>
                      </a:pPr>
                      <a:r>
                        <a:rPr lang="ru-RU" sz="1200" dirty="0">
                          <a:solidFill>
                            <a:srgbClr val="231F20"/>
                          </a:solidFill>
                          <a:latin typeface="Arial Narrow"/>
                          <a:cs typeface="Arial Narrow"/>
                        </a:rPr>
                        <a:t>Зоны</a:t>
                      </a:r>
                      <a:endParaRPr sz="1200" dirty="0">
                        <a:latin typeface="Arial Narrow"/>
                        <a:cs typeface="Arial Narrow"/>
                      </a:endParaRPr>
                    </a:p>
                  </a:txBody>
                  <a:tcPr marL="0" marR="0" marT="159385" marB="0">
                    <a:lnL w="9525">
                      <a:solidFill>
                        <a:srgbClr val="231F20"/>
                      </a:solidFill>
                      <a:prstDash val="solid"/>
                    </a:lnL>
                    <a:lnR w="9525">
                      <a:solidFill>
                        <a:srgbClr val="231F20"/>
                      </a:solidFill>
                      <a:prstDash val="solid"/>
                    </a:lnR>
                    <a:lnT w="9525">
                      <a:solidFill>
                        <a:srgbClr val="231F20"/>
                      </a:solidFill>
                      <a:prstDash val="solid"/>
                    </a:lnT>
                    <a:lnB w="9525">
                      <a:solidFill>
                        <a:srgbClr val="231F20"/>
                      </a:solidFill>
                      <a:prstDash val="solid"/>
                    </a:lnB>
                  </a:tcPr>
                </a:tc>
                <a:tc>
                  <a:txBody>
                    <a:bodyPr/>
                    <a:lstStyle/>
                    <a:p>
                      <a:pPr marL="73660">
                        <a:lnSpc>
                          <a:spcPct val="100000"/>
                        </a:lnSpc>
                        <a:spcBef>
                          <a:spcPts val="1255"/>
                        </a:spcBef>
                      </a:pPr>
                      <a:r>
                        <a:rPr lang="ru-RU" sz="1200" dirty="0">
                          <a:solidFill>
                            <a:srgbClr val="231F20"/>
                          </a:solidFill>
                          <a:latin typeface="Arial Narrow"/>
                          <a:cs typeface="Arial Narrow"/>
                        </a:rPr>
                        <a:t>Описание зон</a:t>
                      </a:r>
                      <a:endParaRPr sz="1200" dirty="0">
                        <a:latin typeface="Arial Narrow"/>
                        <a:cs typeface="Arial Narrow"/>
                      </a:endParaRPr>
                    </a:p>
                  </a:txBody>
                  <a:tcPr marL="0" marR="0" marT="159385" marB="0">
                    <a:lnL w="9525">
                      <a:solidFill>
                        <a:srgbClr val="231F20"/>
                      </a:solidFill>
                      <a:prstDash val="solid"/>
                    </a:lnL>
                    <a:lnR w="9525">
                      <a:solidFill>
                        <a:srgbClr val="231F20"/>
                      </a:solidFill>
                      <a:prstDash val="solid"/>
                    </a:lnR>
                    <a:lnT w="9525">
                      <a:solidFill>
                        <a:srgbClr val="231F20"/>
                      </a:solidFill>
                      <a:prstDash val="solid"/>
                    </a:lnT>
                    <a:lnB w="9525">
                      <a:solidFill>
                        <a:srgbClr val="231F20"/>
                      </a:solidFill>
                      <a:prstDash val="solid"/>
                    </a:lnB>
                  </a:tcPr>
                </a:tc>
                <a:extLst>
                  <a:ext uri="{0D108BD9-81ED-4DB2-BD59-A6C34878D82A}">
                    <a16:rowId xmlns:a16="http://schemas.microsoft.com/office/drawing/2014/main" val="10000"/>
                  </a:ext>
                </a:extLst>
              </a:tr>
              <a:tr h="537622">
                <a:tc>
                  <a:txBody>
                    <a:bodyPr/>
                    <a:lstStyle/>
                    <a:p>
                      <a:pPr algn="ctr">
                        <a:lnSpc>
                          <a:spcPct val="100000"/>
                        </a:lnSpc>
                        <a:spcBef>
                          <a:spcPts val="1255"/>
                        </a:spcBef>
                      </a:pPr>
                      <a:r>
                        <a:rPr lang="ru-RU" sz="1200" spc="-15" dirty="0">
                          <a:solidFill>
                            <a:srgbClr val="231F20"/>
                          </a:solidFill>
                          <a:latin typeface="Arial Narrow"/>
                          <a:cs typeface="Arial Narrow"/>
                        </a:rPr>
                        <a:t>Зона</a:t>
                      </a:r>
                      <a:r>
                        <a:rPr sz="1200" spc="-15" dirty="0">
                          <a:solidFill>
                            <a:srgbClr val="231F20"/>
                          </a:solidFill>
                          <a:latin typeface="Arial Narrow"/>
                          <a:cs typeface="Arial Narrow"/>
                        </a:rPr>
                        <a:t> </a:t>
                      </a:r>
                      <a:r>
                        <a:rPr sz="1200" dirty="0">
                          <a:solidFill>
                            <a:srgbClr val="231F20"/>
                          </a:solidFill>
                          <a:latin typeface="Arial Narrow"/>
                          <a:cs typeface="Arial Narrow"/>
                        </a:rPr>
                        <a:t>0</a:t>
                      </a:r>
                      <a:endParaRPr sz="1200" dirty="0">
                        <a:latin typeface="Arial Narrow"/>
                        <a:cs typeface="Arial Narrow"/>
                      </a:endParaRPr>
                    </a:p>
                  </a:txBody>
                  <a:tcPr marL="0" marR="0" marT="159385" marB="0">
                    <a:lnL w="9525">
                      <a:solidFill>
                        <a:srgbClr val="231F20"/>
                      </a:solidFill>
                      <a:prstDash val="solid"/>
                    </a:lnL>
                    <a:lnR w="9525">
                      <a:solidFill>
                        <a:srgbClr val="231F20"/>
                      </a:solidFill>
                      <a:prstDash val="solid"/>
                    </a:lnR>
                    <a:lnT w="9525">
                      <a:solidFill>
                        <a:srgbClr val="231F20"/>
                      </a:solidFill>
                      <a:prstDash val="solid"/>
                    </a:lnT>
                    <a:lnB w="9525">
                      <a:solidFill>
                        <a:srgbClr val="231F20"/>
                      </a:solidFill>
                      <a:prstDash val="solid"/>
                    </a:lnB>
                  </a:tcPr>
                </a:tc>
                <a:tc>
                  <a:txBody>
                    <a:bodyPr/>
                    <a:lstStyle/>
                    <a:p>
                      <a:pPr marL="73660">
                        <a:lnSpc>
                          <a:spcPct val="100000"/>
                        </a:lnSpc>
                        <a:spcBef>
                          <a:spcPts val="1255"/>
                        </a:spcBef>
                      </a:pPr>
                      <a:r>
                        <a:rPr lang="ru-RU" sz="1200" spc="-5" dirty="0">
                          <a:solidFill>
                            <a:srgbClr val="231F20"/>
                          </a:solidFill>
                          <a:latin typeface="Arial Narrow"/>
                          <a:cs typeface="Arial Narrow"/>
                        </a:rPr>
                        <a:t>Внутренняя часть бассейна, в т.ч. любые углубления в стенах или полу. </a:t>
                      </a:r>
                      <a:endParaRPr sz="1200" dirty="0">
                        <a:latin typeface="Arial Narrow"/>
                        <a:cs typeface="Arial Narrow"/>
                      </a:endParaRPr>
                    </a:p>
                  </a:txBody>
                  <a:tcPr marL="0" marR="0" marT="159385" marB="0">
                    <a:lnL w="9525">
                      <a:solidFill>
                        <a:srgbClr val="231F20"/>
                      </a:solidFill>
                      <a:prstDash val="solid"/>
                    </a:lnL>
                    <a:lnR w="9525">
                      <a:solidFill>
                        <a:srgbClr val="231F20"/>
                      </a:solidFill>
                      <a:prstDash val="solid"/>
                    </a:lnR>
                    <a:lnT w="9525">
                      <a:solidFill>
                        <a:srgbClr val="231F20"/>
                      </a:solidFill>
                      <a:prstDash val="solid"/>
                    </a:lnT>
                    <a:lnB w="9525">
                      <a:solidFill>
                        <a:srgbClr val="231F20"/>
                      </a:solidFill>
                      <a:prstDash val="solid"/>
                    </a:lnB>
                  </a:tcPr>
                </a:tc>
                <a:extLst>
                  <a:ext uri="{0D108BD9-81ED-4DB2-BD59-A6C34878D82A}">
                    <a16:rowId xmlns:a16="http://schemas.microsoft.com/office/drawing/2014/main" val="10001"/>
                  </a:ext>
                </a:extLst>
              </a:tr>
              <a:tr h="1277838">
                <a:tc>
                  <a:txBody>
                    <a:bodyPr/>
                    <a:lstStyle/>
                    <a:p>
                      <a:pPr>
                        <a:lnSpc>
                          <a:spcPct val="100000"/>
                        </a:lnSpc>
                      </a:pPr>
                      <a:endParaRPr sz="1400" dirty="0">
                        <a:latin typeface="Times New Roman"/>
                        <a:cs typeface="Times New Roman"/>
                      </a:endParaRPr>
                    </a:p>
                    <a:p>
                      <a:pPr>
                        <a:lnSpc>
                          <a:spcPct val="100000"/>
                        </a:lnSpc>
                      </a:pPr>
                      <a:endParaRPr sz="1400" dirty="0">
                        <a:latin typeface="Times New Roman"/>
                        <a:cs typeface="Times New Roman"/>
                      </a:endParaRPr>
                    </a:p>
                    <a:p>
                      <a:pPr algn="ctr">
                        <a:lnSpc>
                          <a:spcPct val="100000"/>
                        </a:lnSpc>
                        <a:spcBef>
                          <a:spcPts val="1045"/>
                        </a:spcBef>
                      </a:pPr>
                      <a:r>
                        <a:rPr lang="ru-RU" sz="1200" spc="-15" dirty="0">
                          <a:solidFill>
                            <a:srgbClr val="231F20"/>
                          </a:solidFill>
                          <a:latin typeface="Arial Narrow"/>
                          <a:cs typeface="Arial Narrow"/>
                        </a:rPr>
                        <a:t>Зона</a:t>
                      </a:r>
                      <a:r>
                        <a:rPr sz="1200" spc="-15" dirty="0">
                          <a:solidFill>
                            <a:srgbClr val="231F20"/>
                          </a:solidFill>
                          <a:latin typeface="Arial Narrow"/>
                          <a:cs typeface="Arial Narrow"/>
                        </a:rPr>
                        <a:t> </a:t>
                      </a:r>
                      <a:r>
                        <a:rPr sz="1200" dirty="0">
                          <a:solidFill>
                            <a:srgbClr val="231F20"/>
                          </a:solidFill>
                          <a:latin typeface="Arial Narrow"/>
                          <a:cs typeface="Arial Narrow"/>
                        </a:rPr>
                        <a:t>1</a:t>
                      </a:r>
                      <a:endParaRPr sz="1200" dirty="0">
                        <a:latin typeface="Arial Narrow"/>
                        <a:cs typeface="Arial Narrow"/>
                      </a:endParaRPr>
                    </a:p>
                  </a:txBody>
                  <a:tcPr marL="0" marR="0" marT="0" marB="0">
                    <a:lnL w="9525">
                      <a:solidFill>
                        <a:srgbClr val="231F20"/>
                      </a:solidFill>
                      <a:prstDash val="solid"/>
                    </a:lnL>
                    <a:lnR w="9525">
                      <a:solidFill>
                        <a:srgbClr val="231F20"/>
                      </a:solidFill>
                      <a:prstDash val="solid"/>
                    </a:lnR>
                    <a:lnT w="9525">
                      <a:solidFill>
                        <a:srgbClr val="231F20"/>
                      </a:solidFill>
                      <a:prstDash val="solid"/>
                    </a:lnT>
                    <a:lnB w="9525">
                      <a:solidFill>
                        <a:srgbClr val="231F20"/>
                      </a:solidFill>
                      <a:prstDash val="solid"/>
                    </a:lnB>
                  </a:tcPr>
                </a:tc>
                <a:tc>
                  <a:txBody>
                    <a:bodyPr/>
                    <a:lstStyle/>
                    <a:p>
                      <a:pPr>
                        <a:lnSpc>
                          <a:spcPct val="100000"/>
                        </a:lnSpc>
                        <a:spcBef>
                          <a:spcPts val="25"/>
                        </a:spcBef>
                      </a:pPr>
                      <a:endParaRPr sz="1250" dirty="0">
                        <a:latin typeface="Times New Roman"/>
                        <a:cs typeface="Times New Roman"/>
                      </a:endParaRPr>
                    </a:p>
                    <a:p>
                      <a:pPr marL="73660">
                        <a:lnSpc>
                          <a:spcPct val="100000"/>
                        </a:lnSpc>
                      </a:pPr>
                      <a:r>
                        <a:rPr lang="ru-RU" sz="1200" spc="-15" dirty="0">
                          <a:solidFill>
                            <a:srgbClr val="231F20"/>
                          </a:solidFill>
                          <a:latin typeface="Arial Narrow"/>
                          <a:cs typeface="Arial Narrow"/>
                        </a:rPr>
                        <a:t>Зона</a:t>
                      </a:r>
                      <a:r>
                        <a:rPr sz="1200" dirty="0">
                          <a:solidFill>
                            <a:srgbClr val="231F20"/>
                          </a:solidFill>
                          <a:latin typeface="Arial Narrow"/>
                          <a:cs typeface="Arial Narrow"/>
                        </a:rPr>
                        <a:t> 1 </a:t>
                      </a:r>
                      <a:r>
                        <a:rPr lang="ru-RU" sz="1200" spc="-5" dirty="0">
                          <a:solidFill>
                            <a:srgbClr val="231F20"/>
                          </a:solidFill>
                          <a:latin typeface="Arial Narrow"/>
                          <a:cs typeface="Arial Narrow"/>
                        </a:rPr>
                        <a:t>ограничена</a:t>
                      </a:r>
                      <a:endParaRPr lang="en-US" sz="1200" dirty="0">
                        <a:latin typeface="Arial Narrow"/>
                        <a:cs typeface="Arial Narrow"/>
                      </a:endParaRPr>
                    </a:p>
                    <a:p>
                      <a:pPr marL="221615" indent="-148590">
                        <a:lnSpc>
                          <a:spcPct val="100000"/>
                        </a:lnSpc>
                        <a:buChar char="•"/>
                        <a:tabLst>
                          <a:tab pos="222250" algn="l"/>
                        </a:tabLst>
                      </a:pPr>
                      <a:r>
                        <a:rPr lang="ru-RU" sz="1200" spc="-15" dirty="0">
                          <a:solidFill>
                            <a:srgbClr val="231F20"/>
                          </a:solidFill>
                          <a:latin typeface="Arial Narrow"/>
                          <a:cs typeface="Arial Narrow"/>
                        </a:rPr>
                        <a:t>Зоной</a:t>
                      </a:r>
                      <a:r>
                        <a:rPr lang="ru-RU" sz="1200" spc="-5" dirty="0">
                          <a:solidFill>
                            <a:srgbClr val="231F20"/>
                          </a:solidFill>
                          <a:latin typeface="Arial Narrow"/>
                          <a:cs typeface="Arial Narrow"/>
                        </a:rPr>
                        <a:t> </a:t>
                      </a:r>
                      <a:r>
                        <a:rPr lang="ru-RU" sz="1200" dirty="0">
                          <a:solidFill>
                            <a:srgbClr val="231F20"/>
                          </a:solidFill>
                          <a:latin typeface="Arial Narrow"/>
                          <a:cs typeface="Arial Narrow"/>
                        </a:rPr>
                        <a:t>0</a:t>
                      </a:r>
                      <a:endParaRPr lang="ru-RU" sz="1200" dirty="0">
                        <a:latin typeface="Arial Narrow"/>
                        <a:cs typeface="Arial Narrow"/>
                      </a:endParaRPr>
                    </a:p>
                    <a:p>
                      <a:pPr marL="221615" indent="-148590">
                        <a:lnSpc>
                          <a:spcPct val="100000"/>
                        </a:lnSpc>
                        <a:buChar char="•"/>
                        <a:tabLst>
                          <a:tab pos="222250" algn="l"/>
                        </a:tabLst>
                      </a:pPr>
                      <a:r>
                        <a:rPr lang="ru-RU" sz="1200" dirty="0">
                          <a:solidFill>
                            <a:srgbClr val="231F20"/>
                          </a:solidFill>
                          <a:latin typeface="Arial Narrow"/>
                          <a:cs typeface="Arial Narrow"/>
                        </a:rPr>
                        <a:t>Вертикальной плоскостью</a:t>
                      </a:r>
                      <a:r>
                        <a:rPr sz="1200" spc="-5" dirty="0">
                          <a:solidFill>
                            <a:srgbClr val="231F20"/>
                          </a:solidFill>
                          <a:latin typeface="Arial Narrow"/>
                          <a:cs typeface="Arial Narrow"/>
                        </a:rPr>
                        <a:t> 2</a:t>
                      </a:r>
                      <a:r>
                        <a:rPr lang="ru-RU" sz="1200" spc="-5" dirty="0">
                          <a:solidFill>
                            <a:srgbClr val="231F20"/>
                          </a:solidFill>
                          <a:latin typeface="Arial Narrow"/>
                          <a:cs typeface="Arial Narrow"/>
                        </a:rPr>
                        <a:t>м</a:t>
                      </a:r>
                      <a:r>
                        <a:rPr sz="1200" spc="-5" dirty="0">
                          <a:solidFill>
                            <a:srgbClr val="231F20"/>
                          </a:solidFill>
                          <a:latin typeface="Arial Narrow"/>
                          <a:cs typeface="Arial Narrow"/>
                        </a:rPr>
                        <a:t> </a:t>
                      </a:r>
                      <a:r>
                        <a:rPr lang="ru-RU" sz="1200" spc="-5" dirty="0">
                          <a:solidFill>
                            <a:srgbClr val="231F20"/>
                          </a:solidFill>
                          <a:latin typeface="Arial Narrow"/>
                          <a:cs typeface="Arial Narrow"/>
                        </a:rPr>
                        <a:t>от края бассейна</a:t>
                      </a:r>
                      <a:r>
                        <a:rPr sz="1200" spc="-5" dirty="0">
                          <a:solidFill>
                            <a:srgbClr val="231F20"/>
                          </a:solidFill>
                          <a:latin typeface="Arial Narrow"/>
                          <a:cs typeface="Arial Narrow"/>
                        </a:rPr>
                        <a:t>.</a:t>
                      </a:r>
                      <a:endParaRPr sz="1200" dirty="0">
                        <a:latin typeface="Arial Narrow"/>
                        <a:cs typeface="Arial Narrow"/>
                      </a:endParaRPr>
                    </a:p>
                    <a:p>
                      <a:pPr marL="221615" indent="-148590">
                        <a:lnSpc>
                          <a:spcPct val="100000"/>
                        </a:lnSpc>
                        <a:buChar char="•"/>
                        <a:tabLst>
                          <a:tab pos="222250" algn="l"/>
                        </a:tabLst>
                      </a:pPr>
                      <a:r>
                        <a:rPr lang="ru-RU" sz="1200" dirty="0">
                          <a:solidFill>
                            <a:srgbClr val="231F20"/>
                          </a:solidFill>
                          <a:latin typeface="Arial Narrow"/>
                          <a:cs typeface="Arial Narrow"/>
                        </a:rPr>
                        <a:t>Полом или поверхностью, где будут располагаться пользователи СПА-ванны</a:t>
                      </a:r>
                      <a:r>
                        <a:rPr sz="1200" spc="-5" dirty="0">
                          <a:solidFill>
                            <a:srgbClr val="231F20"/>
                          </a:solidFill>
                          <a:latin typeface="Arial Narrow"/>
                          <a:cs typeface="Arial Narrow"/>
                        </a:rPr>
                        <a:t>.</a:t>
                      </a:r>
                      <a:endParaRPr sz="1200" dirty="0">
                        <a:latin typeface="Arial Narrow"/>
                        <a:cs typeface="Arial Narrow"/>
                      </a:endParaRPr>
                    </a:p>
                    <a:p>
                      <a:pPr marL="221615" indent="-148590">
                        <a:lnSpc>
                          <a:spcPct val="100000"/>
                        </a:lnSpc>
                        <a:buChar char="•"/>
                        <a:tabLst>
                          <a:tab pos="222250" algn="l"/>
                        </a:tabLst>
                      </a:pPr>
                      <a:r>
                        <a:rPr lang="ru-RU" sz="1200" dirty="0">
                          <a:solidFill>
                            <a:srgbClr val="231F20"/>
                          </a:solidFill>
                          <a:latin typeface="Arial Narrow"/>
                          <a:cs typeface="Arial Narrow"/>
                        </a:rPr>
                        <a:t>Горизонтальной плоскостью </a:t>
                      </a:r>
                      <a:r>
                        <a:rPr sz="1200" spc="-5" dirty="0">
                          <a:solidFill>
                            <a:srgbClr val="231F20"/>
                          </a:solidFill>
                          <a:latin typeface="Arial Narrow"/>
                          <a:cs typeface="Arial Narrow"/>
                        </a:rPr>
                        <a:t>2.5</a:t>
                      </a:r>
                      <a:r>
                        <a:rPr lang="ru-RU" sz="1200" spc="-5" dirty="0">
                          <a:solidFill>
                            <a:srgbClr val="231F20"/>
                          </a:solidFill>
                          <a:latin typeface="Arial Narrow"/>
                          <a:cs typeface="Arial Narrow"/>
                        </a:rPr>
                        <a:t>м</a:t>
                      </a:r>
                      <a:r>
                        <a:rPr sz="1200" spc="-5" dirty="0">
                          <a:solidFill>
                            <a:srgbClr val="231F20"/>
                          </a:solidFill>
                          <a:latin typeface="Arial Narrow"/>
                          <a:cs typeface="Arial Narrow"/>
                        </a:rPr>
                        <a:t> </a:t>
                      </a:r>
                      <a:r>
                        <a:rPr lang="ru-RU" sz="1200" spc="-5" dirty="0">
                          <a:solidFill>
                            <a:srgbClr val="231F20"/>
                          </a:solidFill>
                          <a:latin typeface="Arial Narrow"/>
                          <a:cs typeface="Arial Narrow"/>
                        </a:rPr>
                        <a:t>над полом или поверхностью</a:t>
                      </a:r>
                      <a:r>
                        <a:rPr sz="1200" spc="-5" dirty="0">
                          <a:solidFill>
                            <a:srgbClr val="231F20"/>
                          </a:solidFill>
                          <a:latin typeface="Arial Narrow"/>
                          <a:cs typeface="Arial Narrow"/>
                        </a:rPr>
                        <a:t>.</a:t>
                      </a:r>
                      <a:endParaRPr sz="1200" dirty="0">
                        <a:latin typeface="Arial Narrow"/>
                        <a:cs typeface="Arial Narrow"/>
                      </a:endParaRPr>
                    </a:p>
                  </a:txBody>
                  <a:tcPr marL="0" marR="0" marT="3175" marB="0">
                    <a:lnL w="9525">
                      <a:solidFill>
                        <a:srgbClr val="231F20"/>
                      </a:solidFill>
                      <a:prstDash val="solid"/>
                    </a:lnL>
                    <a:lnR w="9525">
                      <a:solidFill>
                        <a:srgbClr val="231F20"/>
                      </a:solidFill>
                      <a:prstDash val="solid"/>
                    </a:lnR>
                    <a:lnT w="9525">
                      <a:solidFill>
                        <a:srgbClr val="231F20"/>
                      </a:solidFill>
                      <a:prstDash val="solid"/>
                    </a:lnT>
                    <a:lnB w="9525">
                      <a:solidFill>
                        <a:srgbClr val="231F20"/>
                      </a:solidFill>
                      <a:prstDash val="solid"/>
                    </a:lnB>
                  </a:tcPr>
                </a:tc>
                <a:extLst>
                  <a:ext uri="{0D108BD9-81ED-4DB2-BD59-A6C34878D82A}">
                    <a16:rowId xmlns:a16="http://schemas.microsoft.com/office/drawing/2014/main" val="10002"/>
                  </a:ext>
                </a:extLst>
              </a:tr>
              <a:tr h="864104">
                <a:tc>
                  <a:txBody>
                    <a:bodyPr/>
                    <a:lstStyle/>
                    <a:p>
                      <a:pPr>
                        <a:lnSpc>
                          <a:spcPct val="100000"/>
                        </a:lnSpc>
                      </a:pPr>
                      <a:endParaRPr sz="1400" dirty="0">
                        <a:latin typeface="Times New Roman"/>
                        <a:cs typeface="Times New Roman"/>
                      </a:endParaRPr>
                    </a:p>
                    <a:p>
                      <a:pPr algn="ctr">
                        <a:lnSpc>
                          <a:spcPct val="100000"/>
                        </a:lnSpc>
                        <a:spcBef>
                          <a:spcPts val="1060"/>
                        </a:spcBef>
                      </a:pPr>
                      <a:r>
                        <a:rPr lang="ru-RU" sz="1200" spc="-15" dirty="0">
                          <a:solidFill>
                            <a:srgbClr val="231F20"/>
                          </a:solidFill>
                          <a:latin typeface="Arial Narrow"/>
                          <a:cs typeface="Arial Narrow"/>
                        </a:rPr>
                        <a:t>Зона </a:t>
                      </a:r>
                      <a:r>
                        <a:rPr sz="1200" spc="-15" dirty="0">
                          <a:solidFill>
                            <a:srgbClr val="231F20"/>
                          </a:solidFill>
                          <a:latin typeface="Arial Narrow"/>
                          <a:cs typeface="Arial Narrow"/>
                        </a:rPr>
                        <a:t> </a:t>
                      </a:r>
                      <a:r>
                        <a:rPr sz="1200" dirty="0">
                          <a:solidFill>
                            <a:srgbClr val="231F20"/>
                          </a:solidFill>
                          <a:latin typeface="Arial Narrow"/>
                          <a:cs typeface="Arial Narrow"/>
                        </a:rPr>
                        <a:t>2</a:t>
                      </a:r>
                      <a:endParaRPr sz="1200" dirty="0">
                        <a:latin typeface="Arial Narrow"/>
                        <a:cs typeface="Arial Narrow"/>
                      </a:endParaRPr>
                    </a:p>
                  </a:txBody>
                  <a:tcPr marL="0" marR="0" marT="0" marB="0">
                    <a:lnL w="9525">
                      <a:solidFill>
                        <a:srgbClr val="231F20"/>
                      </a:solidFill>
                      <a:prstDash val="solid"/>
                    </a:lnL>
                    <a:lnR w="9525">
                      <a:solidFill>
                        <a:srgbClr val="231F20"/>
                      </a:solidFill>
                      <a:prstDash val="solid"/>
                    </a:lnR>
                    <a:lnT w="9525">
                      <a:solidFill>
                        <a:srgbClr val="231F20"/>
                      </a:solidFill>
                      <a:prstDash val="solid"/>
                    </a:lnT>
                    <a:lnB w="9525">
                      <a:solidFill>
                        <a:srgbClr val="231F20"/>
                      </a:solidFill>
                      <a:prstDash val="solid"/>
                    </a:lnB>
                  </a:tcPr>
                </a:tc>
                <a:tc>
                  <a:txBody>
                    <a:bodyPr/>
                    <a:lstStyle/>
                    <a:p>
                      <a:pPr marL="73660">
                        <a:lnSpc>
                          <a:spcPct val="100000"/>
                        </a:lnSpc>
                        <a:spcBef>
                          <a:spcPts val="1230"/>
                        </a:spcBef>
                      </a:pPr>
                      <a:r>
                        <a:rPr lang="ru-RU" sz="1200" spc="-15" dirty="0">
                          <a:solidFill>
                            <a:srgbClr val="231F20"/>
                          </a:solidFill>
                          <a:latin typeface="Arial Narrow"/>
                          <a:cs typeface="Arial Narrow"/>
                        </a:rPr>
                        <a:t>Зона</a:t>
                      </a:r>
                      <a:r>
                        <a:rPr sz="1200" dirty="0">
                          <a:solidFill>
                            <a:srgbClr val="231F20"/>
                          </a:solidFill>
                          <a:latin typeface="Arial Narrow"/>
                          <a:cs typeface="Arial Narrow"/>
                        </a:rPr>
                        <a:t> 2 </a:t>
                      </a:r>
                      <a:r>
                        <a:rPr lang="ru-RU" sz="1200" spc="-5" dirty="0">
                          <a:solidFill>
                            <a:srgbClr val="231F20"/>
                          </a:solidFill>
                          <a:latin typeface="Arial Narrow"/>
                          <a:cs typeface="Arial Narrow"/>
                        </a:rPr>
                        <a:t>ограничена</a:t>
                      </a:r>
                      <a:endParaRPr sz="1200" dirty="0">
                        <a:latin typeface="Arial Narrow"/>
                        <a:cs typeface="Arial Narrow"/>
                      </a:endParaRPr>
                    </a:p>
                    <a:p>
                      <a:pPr marL="221615" indent="-148590">
                        <a:lnSpc>
                          <a:spcPct val="100000"/>
                        </a:lnSpc>
                        <a:buChar char="•"/>
                        <a:tabLst>
                          <a:tab pos="222250" algn="l"/>
                        </a:tabLst>
                      </a:pPr>
                      <a:r>
                        <a:rPr lang="ru-RU" sz="1200" dirty="0">
                          <a:solidFill>
                            <a:srgbClr val="231F20"/>
                          </a:solidFill>
                          <a:latin typeface="Arial Narrow"/>
                          <a:cs typeface="Arial Narrow"/>
                        </a:rPr>
                        <a:t>Вертикальной плоскостью с внешней стороны Зоны 1 и параллельной плоскостью в </a:t>
                      </a:r>
                      <a:r>
                        <a:rPr sz="1200" spc="-5" dirty="0">
                          <a:solidFill>
                            <a:srgbClr val="231F20"/>
                          </a:solidFill>
                          <a:latin typeface="Arial Narrow"/>
                          <a:cs typeface="Arial Narrow"/>
                        </a:rPr>
                        <a:t>1.5</a:t>
                      </a:r>
                      <a:r>
                        <a:rPr lang="ru-RU" sz="1200" spc="-5" dirty="0">
                          <a:solidFill>
                            <a:srgbClr val="231F20"/>
                          </a:solidFill>
                          <a:latin typeface="Arial Narrow"/>
                          <a:cs typeface="Arial Narrow"/>
                        </a:rPr>
                        <a:t>м</a:t>
                      </a:r>
                      <a:r>
                        <a:rPr sz="1200" spc="-5" dirty="0">
                          <a:solidFill>
                            <a:srgbClr val="231F20"/>
                          </a:solidFill>
                          <a:latin typeface="Arial Narrow"/>
                          <a:cs typeface="Arial Narrow"/>
                        </a:rPr>
                        <a:t> </a:t>
                      </a:r>
                      <a:r>
                        <a:rPr lang="ru-RU" sz="1200" spc="-5" dirty="0">
                          <a:solidFill>
                            <a:srgbClr val="231F20"/>
                          </a:solidFill>
                          <a:latin typeface="Arial Narrow"/>
                          <a:cs typeface="Arial Narrow"/>
                        </a:rPr>
                        <a:t>от первой</a:t>
                      </a:r>
                      <a:r>
                        <a:rPr sz="1200" dirty="0">
                          <a:solidFill>
                            <a:srgbClr val="231F20"/>
                          </a:solidFill>
                          <a:latin typeface="Arial Narrow"/>
                          <a:cs typeface="Arial Narrow"/>
                        </a:rPr>
                        <a:t>.</a:t>
                      </a:r>
                      <a:endParaRPr sz="1200" dirty="0">
                        <a:latin typeface="Arial Narrow"/>
                        <a:cs typeface="Arial Narrow"/>
                      </a:endParaRPr>
                    </a:p>
                    <a:p>
                      <a:pPr marL="221615" indent="-148590">
                        <a:lnSpc>
                          <a:spcPct val="100000"/>
                        </a:lnSpc>
                        <a:buChar char="•"/>
                        <a:tabLst>
                          <a:tab pos="222250" algn="l"/>
                        </a:tabLst>
                      </a:pPr>
                      <a:r>
                        <a:rPr lang="ru-RU" sz="1200" dirty="0">
                          <a:solidFill>
                            <a:srgbClr val="231F20"/>
                          </a:solidFill>
                          <a:latin typeface="Arial Narrow"/>
                          <a:cs typeface="Arial Narrow"/>
                        </a:rPr>
                        <a:t>Полом или поверхностью, где будут располагаться пользователи СПА-ванны</a:t>
                      </a:r>
                      <a:r>
                        <a:rPr sz="1200" spc="-5" dirty="0">
                          <a:solidFill>
                            <a:srgbClr val="231F20"/>
                          </a:solidFill>
                          <a:latin typeface="Arial Narrow"/>
                          <a:cs typeface="Arial Narrow"/>
                        </a:rPr>
                        <a:t>.</a:t>
                      </a:r>
                      <a:endParaRPr sz="1200" dirty="0">
                        <a:latin typeface="Arial Narrow"/>
                        <a:cs typeface="Arial Narrow"/>
                      </a:endParaRPr>
                    </a:p>
                  </a:txBody>
                  <a:tcPr marL="0" marR="0" marT="156210" marB="0">
                    <a:lnL w="9525">
                      <a:solidFill>
                        <a:srgbClr val="231F20"/>
                      </a:solidFill>
                      <a:prstDash val="solid"/>
                    </a:lnL>
                    <a:lnR w="9525">
                      <a:solidFill>
                        <a:srgbClr val="231F20"/>
                      </a:solidFill>
                      <a:prstDash val="solid"/>
                    </a:lnR>
                    <a:lnT w="9525">
                      <a:solidFill>
                        <a:srgbClr val="231F20"/>
                      </a:solidFill>
                      <a:prstDash val="solid"/>
                    </a:lnT>
                    <a:lnB w="9525">
                      <a:solidFill>
                        <a:srgbClr val="231F20"/>
                      </a:solidFill>
                      <a:prstDash val="solid"/>
                    </a:lnB>
                  </a:tcPr>
                </a:tc>
                <a:extLst>
                  <a:ext uri="{0D108BD9-81ED-4DB2-BD59-A6C34878D82A}">
                    <a16:rowId xmlns:a16="http://schemas.microsoft.com/office/drawing/2014/main" val="10003"/>
                  </a:ext>
                </a:extLst>
              </a:tr>
            </a:tbl>
          </a:graphicData>
        </a:graphic>
      </p:graphicFrame>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31081" y="463750"/>
            <a:ext cx="5851525" cy="1032510"/>
          </a:xfrm>
          <a:prstGeom prst="rect">
            <a:avLst/>
          </a:prstGeom>
        </p:spPr>
        <p:txBody>
          <a:bodyPr vert="horz" wrap="square" lIns="0" tIns="56515" rIns="0" bIns="0" rtlCol="0">
            <a:spAutoFit/>
          </a:bodyPr>
          <a:lstStyle/>
          <a:p>
            <a:pPr marL="12700">
              <a:lnSpc>
                <a:spcPct val="100000"/>
              </a:lnSpc>
              <a:spcBef>
                <a:spcPts val="445"/>
              </a:spcBef>
            </a:pPr>
            <a:r>
              <a:rPr sz="1200" b="1" dirty="0">
                <a:solidFill>
                  <a:srgbClr val="231F20"/>
                </a:solidFill>
                <a:latin typeface="Arial Narrow"/>
                <a:cs typeface="Arial Narrow"/>
              </a:rPr>
              <a:t>Reparatur </a:t>
            </a:r>
            <a:r>
              <a:rPr sz="1200" b="1" spc="-5" dirty="0">
                <a:solidFill>
                  <a:srgbClr val="231F20"/>
                </a:solidFill>
                <a:latin typeface="Arial Narrow"/>
                <a:cs typeface="Arial Narrow"/>
              </a:rPr>
              <a:t>von </a:t>
            </a:r>
            <a:r>
              <a:rPr sz="1200" b="1" dirty="0">
                <a:solidFill>
                  <a:srgbClr val="231F20"/>
                </a:solidFill>
                <a:latin typeface="Arial Narrow"/>
                <a:cs typeface="Arial Narrow"/>
              </a:rPr>
              <a:t>Whirlpool-Wanne und </a:t>
            </a:r>
            <a:r>
              <a:rPr sz="1200" b="1" spc="-5" dirty="0">
                <a:solidFill>
                  <a:srgbClr val="231F20"/>
                </a:solidFill>
                <a:latin typeface="Arial Narrow"/>
                <a:cs typeface="Arial Narrow"/>
              </a:rPr>
              <a:t>aufblasbarer </a:t>
            </a:r>
            <a:r>
              <a:rPr sz="1200" b="1" dirty="0">
                <a:solidFill>
                  <a:srgbClr val="231F20"/>
                </a:solidFill>
                <a:latin typeface="Arial Narrow"/>
                <a:cs typeface="Arial Narrow"/>
              </a:rPr>
              <a:t>Thermo-Abdeckung</a:t>
            </a:r>
            <a:r>
              <a:rPr sz="1200" b="1" spc="-20" dirty="0">
                <a:solidFill>
                  <a:srgbClr val="231F20"/>
                </a:solidFill>
                <a:latin typeface="Arial Narrow"/>
                <a:cs typeface="Arial Narrow"/>
              </a:rPr>
              <a:t> </a:t>
            </a:r>
            <a:r>
              <a:rPr sz="1200" b="1" dirty="0">
                <a:solidFill>
                  <a:srgbClr val="231F20"/>
                </a:solidFill>
                <a:latin typeface="Arial Narrow"/>
                <a:cs typeface="Arial Narrow"/>
              </a:rPr>
              <a:t>(*optional)</a:t>
            </a:r>
            <a:endParaRPr sz="1200">
              <a:latin typeface="Arial Narrow"/>
              <a:cs typeface="Arial Narrow"/>
            </a:endParaRPr>
          </a:p>
          <a:p>
            <a:pPr marL="12700">
              <a:lnSpc>
                <a:spcPct val="100000"/>
              </a:lnSpc>
              <a:spcBef>
                <a:spcPts val="260"/>
              </a:spcBef>
            </a:pPr>
            <a:r>
              <a:rPr sz="900" dirty="0">
                <a:solidFill>
                  <a:srgbClr val="231F20"/>
                </a:solidFill>
                <a:latin typeface="Arial Narrow"/>
                <a:cs typeface="Arial Narrow"/>
              </a:rPr>
              <a:t>Verwenden Sie </a:t>
            </a:r>
            <a:r>
              <a:rPr sz="900" spc="-5" dirty="0">
                <a:solidFill>
                  <a:srgbClr val="231F20"/>
                </a:solidFill>
                <a:latin typeface="Arial Narrow"/>
                <a:cs typeface="Arial Narrow"/>
              </a:rPr>
              <a:t>das beiliegende </a:t>
            </a:r>
            <a:r>
              <a:rPr sz="900" dirty="0">
                <a:solidFill>
                  <a:srgbClr val="231F20"/>
                </a:solidFill>
                <a:latin typeface="Arial Narrow"/>
                <a:cs typeface="Arial Narrow"/>
              </a:rPr>
              <a:t>Reparaturpflaster, </a:t>
            </a:r>
            <a:r>
              <a:rPr sz="900" spc="-5" dirty="0">
                <a:solidFill>
                  <a:srgbClr val="231F20"/>
                </a:solidFill>
                <a:latin typeface="Arial Narrow"/>
                <a:cs typeface="Arial Narrow"/>
              </a:rPr>
              <a:t>um eine eventuelle </a:t>
            </a:r>
            <a:r>
              <a:rPr sz="900" dirty="0">
                <a:solidFill>
                  <a:srgbClr val="231F20"/>
                </a:solidFill>
                <a:latin typeface="Arial Narrow"/>
                <a:cs typeface="Arial Narrow"/>
              </a:rPr>
              <a:t>Einstichstelle </a:t>
            </a:r>
            <a:r>
              <a:rPr sz="900" spc="-5" dirty="0">
                <a:solidFill>
                  <a:srgbClr val="231F20"/>
                </a:solidFill>
                <a:latin typeface="Arial Narrow"/>
                <a:cs typeface="Arial Narrow"/>
              </a:rPr>
              <a:t>zu</a:t>
            </a:r>
            <a:r>
              <a:rPr sz="900" spc="-15" dirty="0">
                <a:solidFill>
                  <a:srgbClr val="231F20"/>
                </a:solidFill>
                <a:latin typeface="Arial Narrow"/>
                <a:cs typeface="Arial Narrow"/>
              </a:rPr>
              <a:t> </a:t>
            </a:r>
            <a:r>
              <a:rPr sz="900" dirty="0">
                <a:solidFill>
                  <a:srgbClr val="231F20"/>
                </a:solidFill>
                <a:latin typeface="Arial Narrow"/>
                <a:cs typeface="Arial Narrow"/>
              </a:rPr>
              <a:t>reparieren:</a:t>
            </a:r>
            <a:endParaRPr sz="900">
              <a:latin typeface="Arial Narrow"/>
              <a:cs typeface="Arial Narrow"/>
            </a:endParaRPr>
          </a:p>
          <a:p>
            <a:pPr marL="142875" indent="-130810">
              <a:lnSpc>
                <a:spcPct val="100000"/>
              </a:lnSpc>
              <a:spcBef>
                <a:spcPts val="120"/>
              </a:spcBef>
              <a:buAutoNum type="arabicPeriod"/>
              <a:tabLst>
                <a:tab pos="143510" algn="l"/>
              </a:tabLst>
            </a:pPr>
            <a:r>
              <a:rPr sz="900" dirty="0">
                <a:solidFill>
                  <a:srgbClr val="231F20"/>
                </a:solidFill>
                <a:latin typeface="Arial Narrow"/>
                <a:cs typeface="Arial Narrow"/>
              </a:rPr>
              <a:t>Reinigen </a:t>
            </a:r>
            <a:r>
              <a:rPr sz="900" spc="-5" dirty="0">
                <a:solidFill>
                  <a:srgbClr val="231F20"/>
                </a:solidFill>
                <a:latin typeface="Arial Narrow"/>
                <a:cs typeface="Arial Narrow"/>
              </a:rPr>
              <a:t>und </a:t>
            </a:r>
            <a:r>
              <a:rPr sz="900" dirty="0">
                <a:solidFill>
                  <a:srgbClr val="231F20"/>
                </a:solidFill>
                <a:latin typeface="Arial Narrow"/>
                <a:cs typeface="Arial Narrow"/>
              </a:rPr>
              <a:t>trocknen Sie </a:t>
            </a:r>
            <a:r>
              <a:rPr sz="900" spc="-5" dirty="0">
                <a:solidFill>
                  <a:srgbClr val="231F20"/>
                </a:solidFill>
                <a:latin typeface="Arial Narrow"/>
                <a:cs typeface="Arial Narrow"/>
              </a:rPr>
              <a:t>den zu </a:t>
            </a:r>
            <a:r>
              <a:rPr sz="900" dirty="0">
                <a:solidFill>
                  <a:srgbClr val="231F20"/>
                </a:solidFill>
                <a:latin typeface="Arial Narrow"/>
                <a:cs typeface="Arial Narrow"/>
              </a:rPr>
              <a:t>reparierenden Bereich</a:t>
            </a:r>
            <a:r>
              <a:rPr sz="900" spc="-15" dirty="0">
                <a:solidFill>
                  <a:srgbClr val="231F20"/>
                </a:solidFill>
                <a:latin typeface="Arial Narrow"/>
                <a:cs typeface="Arial Narrow"/>
              </a:rPr>
              <a:t> </a:t>
            </a:r>
            <a:r>
              <a:rPr sz="900" dirty="0">
                <a:solidFill>
                  <a:srgbClr val="231F20"/>
                </a:solidFill>
                <a:latin typeface="Arial Narrow"/>
                <a:cs typeface="Arial Narrow"/>
              </a:rPr>
              <a:t>gründlich</a:t>
            </a:r>
            <a:endParaRPr sz="900">
              <a:latin typeface="Arial Narrow"/>
              <a:cs typeface="Arial Narrow"/>
            </a:endParaRPr>
          </a:p>
          <a:p>
            <a:pPr marL="142875" indent="-130810">
              <a:lnSpc>
                <a:spcPct val="100000"/>
              </a:lnSpc>
              <a:spcBef>
                <a:spcPts val="120"/>
              </a:spcBef>
              <a:buAutoNum type="arabicPeriod"/>
              <a:tabLst>
                <a:tab pos="143510" algn="l"/>
              </a:tabLst>
            </a:pPr>
            <a:r>
              <a:rPr sz="900" spc="-15" dirty="0">
                <a:solidFill>
                  <a:srgbClr val="231F20"/>
                </a:solidFill>
                <a:latin typeface="Arial Narrow"/>
                <a:cs typeface="Arial Narrow"/>
              </a:rPr>
              <a:t>Tragen</a:t>
            </a:r>
            <a:r>
              <a:rPr sz="900" spc="-5" dirty="0">
                <a:solidFill>
                  <a:srgbClr val="231F20"/>
                </a:solidFill>
                <a:latin typeface="Arial Narrow"/>
                <a:cs typeface="Arial Narrow"/>
              </a:rPr>
              <a:t> </a:t>
            </a:r>
            <a:r>
              <a:rPr sz="900" spc="-15" dirty="0">
                <a:solidFill>
                  <a:srgbClr val="231F20"/>
                </a:solidFill>
                <a:latin typeface="Arial Narrow"/>
                <a:cs typeface="Arial Narrow"/>
              </a:rPr>
              <a:t>Sie</a:t>
            </a:r>
            <a:r>
              <a:rPr sz="900" dirty="0">
                <a:solidFill>
                  <a:srgbClr val="231F20"/>
                </a:solidFill>
                <a:latin typeface="Arial Narrow"/>
                <a:cs typeface="Arial Narrow"/>
              </a:rPr>
              <a:t> </a:t>
            </a:r>
            <a:r>
              <a:rPr sz="900" spc="-20" dirty="0">
                <a:solidFill>
                  <a:srgbClr val="231F20"/>
                </a:solidFill>
                <a:latin typeface="Arial Narrow"/>
                <a:cs typeface="Arial Narrow"/>
              </a:rPr>
              <a:t>den</a:t>
            </a:r>
            <a:r>
              <a:rPr sz="900" spc="-5" dirty="0">
                <a:solidFill>
                  <a:srgbClr val="231F20"/>
                </a:solidFill>
                <a:latin typeface="Arial Narrow"/>
                <a:cs typeface="Arial Narrow"/>
              </a:rPr>
              <a:t> </a:t>
            </a:r>
            <a:r>
              <a:rPr sz="900" spc="-15" dirty="0">
                <a:solidFill>
                  <a:srgbClr val="231F20"/>
                </a:solidFill>
                <a:latin typeface="Arial Narrow"/>
                <a:cs typeface="Arial Narrow"/>
              </a:rPr>
              <a:t>Kleber</a:t>
            </a:r>
            <a:r>
              <a:rPr sz="900" dirty="0">
                <a:solidFill>
                  <a:srgbClr val="231F20"/>
                </a:solidFill>
                <a:latin typeface="Arial Narrow"/>
                <a:cs typeface="Arial Narrow"/>
              </a:rPr>
              <a:t> </a:t>
            </a:r>
            <a:r>
              <a:rPr sz="900" spc="-15" dirty="0">
                <a:solidFill>
                  <a:srgbClr val="231F20"/>
                </a:solidFill>
                <a:latin typeface="Arial Narrow"/>
                <a:cs typeface="Arial Narrow"/>
              </a:rPr>
              <a:t>auf</a:t>
            </a:r>
            <a:r>
              <a:rPr sz="900" spc="-5" dirty="0">
                <a:solidFill>
                  <a:srgbClr val="231F20"/>
                </a:solidFill>
                <a:latin typeface="Arial Narrow"/>
                <a:cs typeface="Arial Narrow"/>
              </a:rPr>
              <a:t> </a:t>
            </a:r>
            <a:r>
              <a:rPr sz="900" spc="-20" dirty="0">
                <a:solidFill>
                  <a:srgbClr val="231F20"/>
                </a:solidFill>
                <a:latin typeface="Arial Narrow"/>
                <a:cs typeface="Arial Narrow"/>
              </a:rPr>
              <a:t>den</a:t>
            </a:r>
            <a:r>
              <a:rPr sz="900" dirty="0">
                <a:solidFill>
                  <a:srgbClr val="231F20"/>
                </a:solidFill>
                <a:latin typeface="Arial Narrow"/>
                <a:cs typeface="Arial Narrow"/>
              </a:rPr>
              <a:t> </a:t>
            </a:r>
            <a:r>
              <a:rPr sz="900" spc="-15" dirty="0">
                <a:solidFill>
                  <a:srgbClr val="231F20"/>
                </a:solidFill>
                <a:latin typeface="Arial Narrow"/>
                <a:cs typeface="Arial Narrow"/>
              </a:rPr>
              <a:t>PVC-Flicken</a:t>
            </a:r>
            <a:r>
              <a:rPr sz="900" dirty="0">
                <a:solidFill>
                  <a:srgbClr val="231F20"/>
                </a:solidFill>
                <a:latin typeface="Arial Narrow"/>
                <a:cs typeface="Arial Narrow"/>
              </a:rPr>
              <a:t> </a:t>
            </a:r>
            <a:r>
              <a:rPr sz="900" spc="-15" dirty="0">
                <a:solidFill>
                  <a:srgbClr val="231F20"/>
                </a:solidFill>
                <a:latin typeface="Arial Narrow"/>
                <a:cs typeface="Arial Narrow"/>
              </a:rPr>
              <a:t>auf</a:t>
            </a:r>
            <a:r>
              <a:rPr sz="900" spc="-5" dirty="0">
                <a:solidFill>
                  <a:srgbClr val="231F20"/>
                </a:solidFill>
                <a:latin typeface="Arial Narrow"/>
                <a:cs typeface="Arial Narrow"/>
              </a:rPr>
              <a:t> </a:t>
            </a:r>
            <a:r>
              <a:rPr sz="900" spc="-20" dirty="0">
                <a:solidFill>
                  <a:srgbClr val="231F20"/>
                </a:solidFill>
                <a:latin typeface="Arial Narrow"/>
                <a:cs typeface="Arial Narrow"/>
              </a:rPr>
              <a:t>und</a:t>
            </a:r>
            <a:r>
              <a:rPr sz="900" dirty="0">
                <a:solidFill>
                  <a:srgbClr val="231F20"/>
                </a:solidFill>
                <a:latin typeface="Arial Narrow"/>
                <a:cs typeface="Arial Narrow"/>
              </a:rPr>
              <a:t> </a:t>
            </a:r>
            <a:r>
              <a:rPr sz="900" spc="-15" dirty="0">
                <a:solidFill>
                  <a:srgbClr val="231F20"/>
                </a:solidFill>
                <a:latin typeface="Arial Narrow"/>
                <a:cs typeface="Arial Narrow"/>
              </a:rPr>
              <a:t>befestigen</a:t>
            </a:r>
            <a:r>
              <a:rPr sz="900" spc="-5" dirty="0">
                <a:solidFill>
                  <a:srgbClr val="231F20"/>
                </a:solidFill>
                <a:latin typeface="Arial Narrow"/>
                <a:cs typeface="Arial Narrow"/>
              </a:rPr>
              <a:t> </a:t>
            </a:r>
            <a:r>
              <a:rPr sz="900" spc="-15" dirty="0">
                <a:solidFill>
                  <a:srgbClr val="231F20"/>
                </a:solidFill>
                <a:latin typeface="Arial Narrow"/>
                <a:cs typeface="Arial Narrow"/>
              </a:rPr>
              <a:t>Sie</a:t>
            </a:r>
            <a:r>
              <a:rPr sz="900" dirty="0">
                <a:solidFill>
                  <a:srgbClr val="231F20"/>
                </a:solidFill>
                <a:latin typeface="Arial Narrow"/>
                <a:cs typeface="Arial Narrow"/>
              </a:rPr>
              <a:t> </a:t>
            </a:r>
            <a:r>
              <a:rPr sz="900" spc="-15" dirty="0">
                <a:solidFill>
                  <a:srgbClr val="231F20"/>
                </a:solidFill>
                <a:latin typeface="Arial Narrow"/>
                <a:cs typeface="Arial Narrow"/>
              </a:rPr>
              <a:t>ihn</a:t>
            </a:r>
            <a:r>
              <a:rPr sz="900" spc="-5" dirty="0">
                <a:solidFill>
                  <a:srgbClr val="231F20"/>
                </a:solidFill>
                <a:latin typeface="Arial Narrow"/>
                <a:cs typeface="Arial Narrow"/>
              </a:rPr>
              <a:t> </a:t>
            </a:r>
            <a:r>
              <a:rPr sz="900" spc="-15" dirty="0">
                <a:solidFill>
                  <a:srgbClr val="231F20"/>
                </a:solidFill>
                <a:latin typeface="Arial Narrow"/>
                <a:cs typeface="Arial Narrow"/>
              </a:rPr>
              <a:t>schnell</a:t>
            </a:r>
            <a:r>
              <a:rPr sz="900" dirty="0">
                <a:solidFill>
                  <a:srgbClr val="231F20"/>
                </a:solidFill>
                <a:latin typeface="Arial Narrow"/>
                <a:cs typeface="Arial Narrow"/>
              </a:rPr>
              <a:t> </a:t>
            </a:r>
            <a:r>
              <a:rPr sz="900" spc="-15" dirty="0">
                <a:solidFill>
                  <a:srgbClr val="231F20"/>
                </a:solidFill>
                <a:latin typeface="Arial Narrow"/>
                <a:cs typeface="Arial Narrow"/>
              </a:rPr>
              <a:t>auf</a:t>
            </a:r>
            <a:r>
              <a:rPr sz="900" dirty="0">
                <a:solidFill>
                  <a:srgbClr val="231F20"/>
                </a:solidFill>
                <a:latin typeface="Arial Narrow"/>
                <a:cs typeface="Arial Narrow"/>
              </a:rPr>
              <a:t> </a:t>
            </a:r>
            <a:r>
              <a:rPr sz="900" spc="-15" dirty="0">
                <a:solidFill>
                  <a:srgbClr val="231F20"/>
                </a:solidFill>
                <a:latin typeface="Arial Narrow"/>
                <a:cs typeface="Arial Narrow"/>
              </a:rPr>
              <a:t>der</a:t>
            </a:r>
            <a:r>
              <a:rPr sz="900" spc="-5" dirty="0">
                <a:solidFill>
                  <a:srgbClr val="231F20"/>
                </a:solidFill>
                <a:latin typeface="Arial Narrow"/>
                <a:cs typeface="Arial Narrow"/>
              </a:rPr>
              <a:t> </a:t>
            </a:r>
            <a:r>
              <a:rPr sz="900" spc="-20" dirty="0">
                <a:solidFill>
                  <a:srgbClr val="231F20"/>
                </a:solidFill>
                <a:latin typeface="Arial Narrow"/>
                <a:cs typeface="Arial Narrow"/>
              </a:rPr>
              <a:t>beschädigten</a:t>
            </a:r>
            <a:r>
              <a:rPr sz="900" dirty="0">
                <a:solidFill>
                  <a:srgbClr val="231F20"/>
                </a:solidFill>
                <a:latin typeface="Arial Narrow"/>
                <a:cs typeface="Arial Narrow"/>
              </a:rPr>
              <a:t> </a:t>
            </a:r>
            <a:r>
              <a:rPr sz="900" spc="-15" dirty="0">
                <a:solidFill>
                  <a:srgbClr val="231F20"/>
                </a:solidFill>
                <a:latin typeface="Arial Narrow"/>
                <a:cs typeface="Arial Narrow"/>
              </a:rPr>
              <a:t>Oberfläche.</a:t>
            </a:r>
            <a:r>
              <a:rPr sz="900" spc="-5" dirty="0">
                <a:solidFill>
                  <a:srgbClr val="231F20"/>
                </a:solidFill>
                <a:latin typeface="Arial Narrow"/>
                <a:cs typeface="Arial Narrow"/>
              </a:rPr>
              <a:t> </a:t>
            </a:r>
            <a:r>
              <a:rPr sz="900" spc="-10" dirty="0">
                <a:solidFill>
                  <a:srgbClr val="231F20"/>
                </a:solidFill>
                <a:latin typeface="Arial Narrow"/>
                <a:cs typeface="Arial Narrow"/>
              </a:rPr>
              <a:t>(Klebstoff</a:t>
            </a:r>
            <a:r>
              <a:rPr sz="900" dirty="0">
                <a:solidFill>
                  <a:srgbClr val="231F20"/>
                </a:solidFill>
                <a:latin typeface="Arial Narrow"/>
                <a:cs typeface="Arial Narrow"/>
              </a:rPr>
              <a:t> </a:t>
            </a:r>
            <a:r>
              <a:rPr sz="900" spc="-15" dirty="0">
                <a:solidFill>
                  <a:srgbClr val="231F20"/>
                </a:solidFill>
                <a:latin typeface="Arial Narrow"/>
                <a:cs typeface="Arial Narrow"/>
              </a:rPr>
              <a:t>ist</a:t>
            </a:r>
            <a:r>
              <a:rPr sz="900" spc="-5" dirty="0">
                <a:solidFill>
                  <a:srgbClr val="231F20"/>
                </a:solidFill>
                <a:latin typeface="Arial Narrow"/>
                <a:cs typeface="Arial Narrow"/>
              </a:rPr>
              <a:t> </a:t>
            </a:r>
            <a:r>
              <a:rPr sz="900" spc="-15" dirty="0">
                <a:solidFill>
                  <a:srgbClr val="231F20"/>
                </a:solidFill>
                <a:latin typeface="Arial Narrow"/>
                <a:cs typeface="Arial Narrow"/>
              </a:rPr>
              <a:t>nicht</a:t>
            </a:r>
            <a:r>
              <a:rPr sz="900" dirty="0">
                <a:solidFill>
                  <a:srgbClr val="231F20"/>
                </a:solidFill>
                <a:latin typeface="Arial Narrow"/>
                <a:cs typeface="Arial Narrow"/>
              </a:rPr>
              <a:t> </a:t>
            </a:r>
            <a:r>
              <a:rPr sz="900" spc="-10" dirty="0">
                <a:solidFill>
                  <a:srgbClr val="231F20"/>
                </a:solidFill>
                <a:latin typeface="Arial Narrow"/>
                <a:cs typeface="Arial Narrow"/>
              </a:rPr>
              <a:t>enthalten)</a:t>
            </a:r>
            <a:endParaRPr sz="900">
              <a:latin typeface="Arial Narrow"/>
              <a:cs typeface="Arial Narrow"/>
            </a:endParaRPr>
          </a:p>
          <a:p>
            <a:pPr marL="142875" indent="-130810">
              <a:lnSpc>
                <a:spcPct val="100000"/>
              </a:lnSpc>
              <a:spcBef>
                <a:spcPts val="120"/>
              </a:spcBef>
              <a:buAutoNum type="arabicPeriod"/>
              <a:tabLst>
                <a:tab pos="143510" algn="l"/>
              </a:tabLst>
            </a:pPr>
            <a:r>
              <a:rPr sz="900" spc="-5" dirty="0">
                <a:solidFill>
                  <a:srgbClr val="231F20"/>
                </a:solidFill>
                <a:latin typeface="Arial Narrow"/>
                <a:cs typeface="Arial Narrow"/>
              </a:rPr>
              <a:t>Glätten </a:t>
            </a:r>
            <a:r>
              <a:rPr sz="900" dirty="0">
                <a:solidFill>
                  <a:srgbClr val="231F20"/>
                </a:solidFill>
                <a:latin typeface="Arial Narrow"/>
                <a:cs typeface="Arial Narrow"/>
              </a:rPr>
              <a:t>Sie </a:t>
            </a:r>
            <a:r>
              <a:rPr sz="900" spc="-5" dirty="0">
                <a:solidFill>
                  <a:srgbClr val="231F20"/>
                </a:solidFill>
                <a:latin typeface="Arial Narrow"/>
                <a:cs typeface="Arial Narrow"/>
              </a:rPr>
              <a:t>die Oberfläche, um alle Luftblasen zu entfernen, und lassen </a:t>
            </a:r>
            <a:r>
              <a:rPr sz="900" dirty="0">
                <a:solidFill>
                  <a:srgbClr val="231F20"/>
                </a:solidFill>
                <a:latin typeface="Arial Narrow"/>
                <a:cs typeface="Arial Narrow"/>
              </a:rPr>
              <a:t>Sie </a:t>
            </a:r>
            <a:r>
              <a:rPr sz="900" spc="-5" dirty="0">
                <a:solidFill>
                  <a:srgbClr val="231F20"/>
                </a:solidFill>
                <a:latin typeface="Arial Narrow"/>
                <a:cs typeface="Arial Narrow"/>
              </a:rPr>
              <a:t>sie 5–10 Minuten</a:t>
            </a:r>
            <a:r>
              <a:rPr sz="900" spc="-15" dirty="0">
                <a:solidFill>
                  <a:srgbClr val="231F20"/>
                </a:solidFill>
                <a:latin typeface="Arial Narrow"/>
                <a:cs typeface="Arial Narrow"/>
              </a:rPr>
              <a:t> </a:t>
            </a:r>
            <a:r>
              <a:rPr sz="900" dirty="0">
                <a:solidFill>
                  <a:srgbClr val="231F20"/>
                </a:solidFill>
                <a:latin typeface="Arial Narrow"/>
                <a:cs typeface="Arial Narrow"/>
              </a:rPr>
              <a:t>trocknen.</a:t>
            </a:r>
            <a:endParaRPr sz="900">
              <a:latin typeface="Arial Narrow"/>
              <a:cs typeface="Arial Narrow"/>
            </a:endParaRPr>
          </a:p>
          <a:p>
            <a:pPr marL="12700">
              <a:lnSpc>
                <a:spcPct val="100000"/>
              </a:lnSpc>
              <a:spcBef>
                <a:spcPts val="120"/>
              </a:spcBef>
            </a:pPr>
            <a:r>
              <a:rPr sz="900" b="1" spc="-5" dirty="0">
                <a:solidFill>
                  <a:srgbClr val="231F20"/>
                </a:solidFill>
                <a:latin typeface="Arial Narrow"/>
                <a:cs typeface="Arial Narrow"/>
              </a:rPr>
              <a:t>HINWEIS</a:t>
            </a:r>
            <a:r>
              <a:rPr sz="900" spc="-5" dirty="0">
                <a:solidFill>
                  <a:srgbClr val="231F20"/>
                </a:solidFill>
                <a:latin typeface="Arial Narrow"/>
                <a:cs typeface="Arial Narrow"/>
              </a:rPr>
              <a:t>: </a:t>
            </a:r>
            <a:r>
              <a:rPr sz="900" dirty="0">
                <a:solidFill>
                  <a:srgbClr val="231F20"/>
                </a:solidFill>
                <a:latin typeface="Arial Narrow"/>
                <a:cs typeface="Arial Narrow"/>
              </a:rPr>
              <a:t>Klebstoff </a:t>
            </a:r>
            <a:r>
              <a:rPr sz="900" spc="-5" dirty="0">
                <a:solidFill>
                  <a:srgbClr val="231F20"/>
                </a:solidFill>
                <a:latin typeface="Arial Narrow"/>
                <a:cs typeface="Arial Narrow"/>
              </a:rPr>
              <a:t>ist nicht</a:t>
            </a:r>
            <a:r>
              <a:rPr sz="900" spc="-10" dirty="0">
                <a:solidFill>
                  <a:srgbClr val="231F20"/>
                </a:solidFill>
                <a:latin typeface="Arial Narrow"/>
                <a:cs typeface="Arial Narrow"/>
              </a:rPr>
              <a:t> </a:t>
            </a:r>
            <a:r>
              <a:rPr sz="900" dirty="0">
                <a:solidFill>
                  <a:srgbClr val="231F20"/>
                </a:solidFill>
                <a:latin typeface="Arial Narrow"/>
                <a:cs typeface="Arial Narrow"/>
              </a:rPr>
              <a:t>enthalten.</a:t>
            </a:r>
            <a:endParaRPr sz="900">
              <a:latin typeface="Arial Narrow"/>
              <a:cs typeface="Arial Narrow"/>
            </a:endParaRPr>
          </a:p>
        </p:txBody>
      </p:sp>
      <p:sp>
        <p:nvSpPr>
          <p:cNvPr id="3" name="object 3"/>
          <p:cNvSpPr/>
          <p:nvPr/>
        </p:nvSpPr>
        <p:spPr>
          <a:xfrm>
            <a:off x="5636555" y="1725538"/>
            <a:ext cx="1387881" cy="1235838"/>
          </a:xfrm>
          <a:prstGeom prst="rect">
            <a:avLst/>
          </a:prstGeom>
          <a:blipFill>
            <a:blip r:embed="rId2" cstate="print"/>
            <a:stretch>
              <a:fillRect/>
            </a:stretch>
          </a:blipFill>
        </p:spPr>
        <p:txBody>
          <a:bodyPr wrap="square" lIns="0" tIns="0" rIns="0" bIns="0" rtlCol="0"/>
          <a:lstStyle/>
          <a:p>
            <a:endParaRPr/>
          </a:p>
        </p:txBody>
      </p:sp>
      <p:sp>
        <p:nvSpPr>
          <p:cNvPr id="4" name="object 4"/>
          <p:cNvSpPr/>
          <p:nvPr/>
        </p:nvSpPr>
        <p:spPr>
          <a:xfrm>
            <a:off x="507898" y="1704863"/>
            <a:ext cx="1255318" cy="1458055"/>
          </a:xfrm>
          <a:prstGeom prst="rect">
            <a:avLst/>
          </a:prstGeom>
          <a:blipFill>
            <a:blip r:embed="rId3" cstate="print"/>
            <a:stretch>
              <a:fillRect/>
            </a:stretch>
          </a:blipFill>
        </p:spPr>
        <p:txBody>
          <a:bodyPr wrap="square" lIns="0" tIns="0" rIns="0" bIns="0" rtlCol="0"/>
          <a:lstStyle/>
          <a:p>
            <a:endParaRPr/>
          </a:p>
        </p:txBody>
      </p:sp>
      <p:sp>
        <p:nvSpPr>
          <p:cNvPr id="5" name="object 5"/>
          <p:cNvSpPr/>
          <p:nvPr/>
        </p:nvSpPr>
        <p:spPr>
          <a:xfrm>
            <a:off x="2203462" y="1726096"/>
            <a:ext cx="1941475" cy="1243635"/>
          </a:xfrm>
          <a:prstGeom prst="rect">
            <a:avLst/>
          </a:prstGeom>
          <a:blipFill>
            <a:blip r:embed="rId4" cstate="print"/>
            <a:stretch>
              <a:fillRect/>
            </a:stretch>
          </a:blipFill>
        </p:spPr>
        <p:txBody>
          <a:bodyPr wrap="square" lIns="0" tIns="0" rIns="0" bIns="0" rtlCol="0"/>
          <a:lstStyle/>
          <a:p>
            <a:endParaRPr/>
          </a:p>
        </p:txBody>
      </p:sp>
      <p:sp>
        <p:nvSpPr>
          <p:cNvPr id="6" name="object 6"/>
          <p:cNvSpPr/>
          <p:nvPr/>
        </p:nvSpPr>
        <p:spPr>
          <a:xfrm>
            <a:off x="3609962" y="1726096"/>
            <a:ext cx="2031141" cy="1235838"/>
          </a:xfrm>
          <a:prstGeom prst="rect">
            <a:avLst/>
          </a:prstGeom>
          <a:blipFill>
            <a:blip r:embed="rId5" cstate="print"/>
            <a:stretch>
              <a:fillRect/>
            </a:stretch>
          </a:blipFill>
        </p:spPr>
        <p:txBody>
          <a:bodyPr wrap="square" lIns="0" tIns="0" rIns="0" bIns="0" rtlCol="0"/>
          <a:lstStyle/>
          <a:p>
            <a:endParaRPr/>
          </a:p>
        </p:txBody>
      </p:sp>
      <p:sp>
        <p:nvSpPr>
          <p:cNvPr id="7" name="object 7"/>
          <p:cNvSpPr/>
          <p:nvPr/>
        </p:nvSpPr>
        <p:spPr>
          <a:xfrm>
            <a:off x="554494" y="1725536"/>
            <a:ext cx="1205865" cy="1230630"/>
          </a:xfrm>
          <a:custGeom>
            <a:avLst/>
            <a:gdLst/>
            <a:ahLst/>
            <a:cxnLst/>
            <a:rect l="l" t="t" r="r" b="b"/>
            <a:pathLst>
              <a:path w="1205864" h="1230630">
                <a:moveTo>
                  <a:pt x="1205458" y="1230287"/>
                </a:moveTo>
                <a:lnTo>
                  <a:pt x="0" y="1230287"/>
                </a:lnTo>
                <a:lnTo>
                  <a:pt x="0" y="0"/>
                </a:lnTo>
                <a:lnTo>
                  <a:pt x="1205458" y="0"/>
                </a:lnTo>
                <a:lnTo>
                  <a:pt x="1205458" y="1230287"/>
                </a:lnTo>
                <a:close/>
              </a:path>
            </a:pathLst>
          </a:custGeom>
          <a:ln w="6350">
            <a:solidFill>
              <a:srgbClr val="231F20"/>
            </a:solidFill>
          </a:ln>
        </p:spPr>
        <p:txBody>
          <a:bodyPr wrap="square" lIns="0" tIns="0" rIns="0" bIns="0" rtlCol="0"/>
          <a:lstStyle/>
          <a:p>
            <a:endParaRPr/>
          </a:p>
        </p:txBody>
      </p:sp>
      <p:sp>
        <p:nvSpPr>
          <p:cNvPr id="8" name="object 8"/>
          <p:cNvSpPr txBox="1"/>
          <p:nvPr/>
        </p:nvSpPr>
        <p:spPr>
          <a:xfrm>
            <a:off x="557669" y="1728711"/>
            <a:ext cx="177800" cy="168275"/>
          </a:xfrm>
          <a:prstGeom prst="rect">
            <a:avLst/>
          </a:prstGeom>
          <a:solidFill>
            <a:srgbClr val="58595B"/>
          </a:solidFill>
        </p:spPr>
        <p:txBody>
          <a:bodyPr vert="horz" wrap="square" lIns="0" tIns="0" rIns="0" bIns="0" rtlCol="0">
            <a:spAutoFit/>
          </a:bodyPr>
          <a:lstStyle/>
          <a:p>
            <a:pPr marL="40005">
              <a:lnSpc>
                <a:spcPts val="1315"/>
              </a:lnSpc>
            </a:pPr>
            <a:r>
              <a:rPr sz="1150" dirty="0">
                <a:solidFill>
                  <a:srgbClr val="FFFFFF"/>
                </a:solidFill>
                <a:latin typeface="Arial Narrow"/>
                <a:cs typeface="Arial Narrow"/>
              </a:rPr>
              <a:t>1</a:t>
            </a:r>
            <a:endParaRPr sz="1150">
              <a:latin typeface="Arial Narrow"/>
              <a:cs typeface="Arial Narrow"/>
            </a:endParaRPr>
          </a:p>
        </p:txBody>
      </p:sp>
      <p:sp>
        <p:nvSpPr>
          <p:cNvPr id="9" name="object 9"/>
          <p:cNvSpPr/>
          <p:nvPr/>
        </p:nvSpPr>
        <p:spPr>
          <a:xfrm>
            <a:off x="5636564" y="1725536"/>
            <a:ext cx="1382395" cy="1230630"/>
          </a:xfrm>
          <a:custGeom>
            <a:avLst/>
            <a:gdLst/>
            <a:ahLst/>
            <a:cxnLst/>
            <a:rect l="l" t="t" r="r" b="b"/>
            <a:pathLst>
              <a:path w="1382395" h="1230630">
                <a:moveTo>
                  <a:pt x="1381963" y="1230287"/>
                </a:moveTo>
                <a:lnTo>
                  <a:pt x="0" y="1230287"/>
                </a:lnTo>
                <a:lnTo>
                  <a:pt x="0" y="0"/>
                </a:lnTo>
                <a:lnTo>
                  <a:pt x="1381963" y="0"/>
                </a:lnTo>
                <a:lnTo>
                  <a:pt x="1381963" y="1230287"/>
                </a:lnTo>
                <a:close/>
              </a:path>
            </a:pathLst>
          </a:custGeom>
          <a:ln w="6350">
            <a:solidFill>
              <a:srgbClr val="231F20"/>
            </a:solidFill>
          </a:ln>
        </p:spPr>
        <p:txBody>
          <a:bodyPr wrap="square" lIns="0" tIns="0" rIns="0" bIns="0" rtlCol="0"/>
          <a:lstStyle/>
          <a:p>
            <a:endParaRPr/>
          </a:p>
        </p:txBody>
      </p:sp>
      <p:sp>
        <p:nvSpPr>
          <p:cNvPr id="10" name="object 10"/>
          <p:cNvSpPr txBox="1"/>
          <p:nvPr/>
        </p:nvSpPr>
        <p:spPr>
          <a:xfrm>
            <a:off x="5639739" y="1728711"/>
            <a:ext cx="177800" cy="168275"/>
          </a:xfrm>
          <a:prstGeom prst="rect">
            <a:avLst/>
          </a:prstGeom>
          <a:solidFill>
            <a:srgbClr val="58595B"/>
          </a:solidFill>
        </p:spPr>
        <p:txBody>
          <a:bodyPr vert="horz" wrap="square" lIns="0" tIns="0" rIns="0" bIns="0" rtlCol="0">
            <a:spAutoFit/>
          </a:bodyPr>
          <a:lstStyle/>
          <a:p>
            <a:pPr marL="60325">
              <a:lnSpc>
                <a:spcPts val="1315"/>
              </a:lnSpc>
            </a:pPr>
            <a:r>
              <a:rPr sz="1150" dirty="0">
                <a:solidFill>
                  <a:srgbClr val="FFFFFF"/>
                </a:solidFill>
                <a:latin typeface="Arial Narrow"/>
                <a:cs typeface="Arial Narrow"/>
              </a:rPr>
              <a:t>3</a:t>
            </a:r>
            <a:endParaRPr sz="1150">
              <a:latin typeface="Arial Narrow"/>
              <a:cs typeface="Arial Narrow"/>
            </a:endParaRPr>
          </a:p>
        </p:txBody>
      </p:sp>
      <p:sp>
        <p:nvSpPr>
          <p:cNvPr id="11" name="object 11"/>
          <p:cNvSpPr/>
          <p:nvPr/>
        </p:nvSpPr>
        <p:spPr>
          <a:xfrm>
            <a:off x="2203462" y="1725536"/>
            <a:ext cx="2995930" cy="1230630"/>
          </a:xfrm>
          <a:custGeom>
            <a:avLst/>
            <a:gdLst/>
            <a:ahLst/>
            <a:cxnLst/>
            <a:rect l="l" t="t" r="r" b="b"/>
            <a:pathLst>
              <a:path w="2995929" h="1230630">
                <a:moveTo>
                  <a:pt x="2995637" y="1230287"/>
                </a:moveTo>
                <a:lnTo>
                  <a:pt x="0" y="1230287"/>
                </a:lnTo>
                <a:lnTo>
                  <a:pt x="0" y="0"/>
                </a:lnTo>
                <a:lnTo>
                  <a:pt x="2995637" y="0"/>
                </a:lnTo>
                <a:lnTo>
                  <a:pt x="2995637" y="1230287"/>
                </a:lnTo>
                <a:close/>
              </a:path>
            </a:pathLst>
          </a:custGeom>
          <a:ln w="6350">
            <a:solidFill>
              <a:srgbClr val="231F20"/>
            </a:solidFill>
          </a:ln>
        </p:spPr>
        <p:txBody>
          <a:bodyPr wrap="square" lIns="0" tIns="0" rIns="0" bIns="0" rtlCol="0"/>
          <a:lstStyle/>
          <a:p>
            <a:endParaRPr/>
          </a:p>
        </p:txBody>
      </p:sp>
      <p:sp>
        <p:nvSpPr>
          <p:cNvPr id="12" name="object 12"/>
          <p:cNvSpPr txBox="1"/>
          <p:nvPr/>
        </p:nvSpPr>
        <p:spPr>
          <a:xfrm>
            <a:off x="2206637" y="1728711"/>
            <a:ext cx="177800" cy="168275"/>
          </a:xfrm>
          <a:prstGeom prst="rect">
            <a:avLst/>
          </a:prstGeom>
          <a:solidFill>
            <a:srgbClr val="58595B"/>
          </a:solidFill>
        </p:spPr>
        <p:txBody>
          <a:bodyPr vert="horz" wrap="square" lIns="0" tIns="0" rIns="0" bIns="0" rtlCol="0">
            <a:spAutoFit/>
          </a:bodyPr>
          <a:lstStyle/>
          <a:p>
            <a:pPr marL="53340">
              <a:lnSpc>
                <a:spcPts val="1315"/>
              </a:lnSpc>
            </a:pPr>
            <a:r>
              <a:rPr sz="1150" dirty="0">
                <a:solidFill>
                  <a:srgbClr val="FFFFFF"/>
                </a:solidFill>
                <a:latin typeface="Arial Narrow"/>
                <a:cs typeface="Arial Narrow"/>
              </a:rPr>
              <a:t>2</a:t>
            </a:r>
            <a:endParaRPr sz="1150">
              <a:latin typeface="Arial Narrow"/>
              <a:cs typeface="Arial Narrow"/>
            </a:endParaRPr>
          </a:p>
        </p:txBody>
      </p:sp>
      <p:sp>
        <p:nvSpPr>
          <p:cNvPr id="13" name="object 13"/>
          <p:cNvSpPr/>
          <p:nvPr/>
        </p:nvSpPr>
        <p:spPr>
          <a:xfrm>
            <a:off x="3110837" y="2406016"/>
            <a:ext cx="35560" cy="34290"/>
          </a:xfrm>
          <a:custGeom>
            <a:avLst/>
            <a:gdLst/>
            <a:ahLst/>
            <a:cxnLst/>
            <a:rect l="l" t="t" r="r" b="b"/>
            <a:pathLst>
              <a:path w="35560" h="34289">
                <a:moveTo>
                  <a:pt x="27292" y="0"/>
                </a:moveTo>
                <a:lnTo>
                  <a:pt x="7886" y="0"/>
                </a:lnTo>
                <a:lnTo>
                  <a:pt x="0" y="7543"/>
                </a:lnTo>
                <a:lnTo>
                  <a:pt x="0" y="26149"/>
                </a:lnTo>
                <a:lnTo>
                  <a:pt x="7886" y="33667"/>
                </a:lnTo>
                <a:lnTo>
                  <a:pt x="27292" y="33667"/>
                </a:lnTo>
                <a:lnTo>
                  <a:pt x="35166" y="26149"/>
                </a:lnTo>
                <a:lnTo>
                  <a:pt x="35166" y="7543"/>
                </a:lnTo>
                <a:lnTo>
                  <a:pt x="27292" y="0"/>
                </a:lnTo>
                <a:close/>
              </a:path>
            </a:pathLst>
          </a:custGeom>
          <a:solidFill>
            <a:srgbClr val="FFFFFF"/>
          </a:solidFill>
        </p:spPr>
        <p:txBody>
          <a:bodyPr wrap="square" lIns="0" tIns="0" rIns="0" bIns="0" rtlCol="0"/>
          <a:lstStyle/>
          <a:p>
            <a:endParaRPr/>
          </a:p>
        </p:txBody>
      </p:sp>
      <p:sp>
        <p:nvSpPr>
          <p:cNvPr id="14" name="object 14"/>
          <p:cNvSpPr/>
          <p:nvPr/>
        </p:nvSpPr>
        <p:spPr>
          <a:xfrm>
            <a:off x="2885923" y="2176927"/>
            <a:ext cx="371528" cy="154613"/>
          </a:xfrm>
          <a:prstGeom prst="rect">
            <a:avLst/>
          </a:prstGeom>
          <a:blipFill>
            <a:blip r:embed="rId6" cstate="print"/>
            <a:stretch>
              <a:fillRect/>
            </a:stretch>
          </a:blipFill>
        </p:spPr>
        <p:txBody>
          <a:bodyPr wrap="square" lIns="0" tIns="0" rIns="0" bIns="0" rtlCol="0"/>
          <a:lstStyle/>
          <a:p>
            <a:endParaRPr/>
          </a:p>
        </p:txBody>
      </p:sp>
      <p:sp>
        <p:nvSpPr>
          <p:cNvPr id="15" name="object 15"/>
          <p:cNvSpPr txBox="1"/>
          <p:nvPr/>
        </p:nvSpPr>
        <p:spPr>
          <a:xfrm>
            <a:off x="2879991" y="2115182"/>
            <a:ext cx="394970" cy="259715"/>
          </a:xfrm>
          <a:prstGeom prst="rect">
            <a:avLst/>
          </a:prstGeom>
        </p:spPr>
        <p:txBody>
          <a:bodyPr vert="horz" wrap="square" lIns="0" tIns="17145" rIns="0" bIns="0" rtlCol="0">
            <a:spAutoFit/>
          </a:bodyPr>
          <a:lstStyle/>
          <a:p>
            <a:pPr>
              <a:lnSpc>
                <a:spcPct val="100000"/>
              </a:lnSpc>
              <a:spcBef>
                <a:spcPts val="135"/>
              </a:spcBef>
            </a:pPr>
            <a:r>
              <a:rPr sz="1500" b="1" spc="15" dirty="0">
                <a:solidFill>
                  <a:srgbClr val="231F20"/>
                </a:solidFill>
                <a:latin typeface="Arial Narrow"/>
                <a:cs typeface="Arial Narrow"/>
              </a:rPr>
              <a:t>Loch</a:t>
            </a:r>
            <a:endParaRPr sz="1500">
              <a:latin typeface="Arial Narrow"/>
              <a:cs typeface="Arial Narrow"/>
            </a:endParaRPr>
          </a:p>
        </p:txBody>
      </p:sp>
      <p:sp>
        <p:nvSpPr>
          <p:cNvPr id="16" name="object 16"/>
          <p:cNvSpPr txBox="1"/>
          <p:nvPr/>
        </p:nvSpPr>
        <p:spPr>
          <a:xfrm>
            <a:off x="531502" y="3184611"/>
            <a:ext cx="2588895" cy="208279"/>
          </a:xfrm>
          <a:prstGeom prst="rect">
            <a:avLst/>
          </a:prstGeom>
        </p:spPr>
        <p:txBody>
          <a:bodyPr vert="horz" wrap="square" lIns="0" tIns="12700" rIns="0" bIns="0" rtlCol="0">
            <a:spAutoFit/>
          </a:bodyPr>
          <a:lstStyle/>
          <a:p>
            <a:pPr marL="12700">
              <a:lnSpc>
                <a:spcPct val="100000"/>
              </a:lnSpc>
              <a:spcBef>
                <a:spcPts val="100"/>
              </a:spcBef>
            </a:pPr>
            <a:r>
              <a:rPr sz="1200" b="1" dirty="0">
                <a:solidFill>
                  <a:srgbClr val="231F20"/>
                </a:solidFill>
                <a:latin typeface="Arial Narrow"/>
                <a:cs typeface="Arial Narrow"/>
              </a:rPr>
              <a:t>Reparatur </a:t>
            </a:r>
            <a:r>
              <a:rPr sz="1200" b="1" spc="-5" dirty="0">
                <a:solidFill>
                  <a:srgbClr val="231F20"/>
                </a:solidFill>
                <a:latin typeface="Arial Narrow"/>
                <a:cs typeface="Arial Narrow"/>
              </a:rPr>
              <a:t>eines </a:t>
            </a:r>
            <a:r>
              <a:rPr sz="1200" b="1" dirty="0">
                <a:solidFill>
                  <a:srgbClr val="231F20"/>
                </a:solidFill>
                <a:latin typeface="Arial Narrow"/>
                <a:cs typeface="Arial Narrow"/>
              </a:rPr>
              <a:t>undichten Ventils</a:t>
            </a:r>
            <a:r>
              <a:rPr sz="1200" b="1" spc="185" dirty="0">
                <a:solidFill>
                  <a:srgbClr val="231F20"/>
                </a:solidFill>
                <a:latin typeface="Arial Narrow"/>
                <a:cs typeface="Arial Narrow"/>
              </a:rPr>
              <a:t> </a:t>
            </a:r>
            <a:r>
              <a:rPr sz="1200" b="1" dirty="0">
                <a:solidFill>
                  <a:srgbClr val="231F20"/>
                </a:solidFill>
                <a:latin typeface="Arial Narrow"/>
                <a:cs typeface="Arial Narrow"/>
              </a:rPr>
              <a:t>(MONO)</a:t>
            </a:r>
            <a:endParaRPr sz="1200">
              <a:latin typeface="Arial Narrow"/>
              <a:cs typeface="Arial Narrow"/>
            </a:endParaRPr>
          </a:p>
        </p:txBody>
      </p:sp>
      <p:sp>
        <p:nvSpPr>
          <p:cNvPr id="17" name="object 17"/>
          <p:cNvSpPr/>
          <p:nvPr/>
        </p:nvSpPr>
        <p:spPr>
          <a:xfrm>
            <a:off x="917637" y="7553921"/>
            <a:ext cx="1823069" cy="1298538"/>
          </a:xfrm>
          <a:prstGeom prst="rect">
            <a:avLst/>
          </a:prstGeom>
          <a:blipFill>
            <a:blip r:embed="rId7" cstate="print"/>
            <a:stretch>
              <a:fillRect/>
            </a:stretch>
          </a:blipFill>
        </p:spPr>
        <p:txBody>
          <a:bodyPr wrap="square" lIns="0" tIns="0" rIns="0" bIns="0" rtlCol="0"/>
          <a:lstStyle/>
          <a:p>
            <a:endParaRPr/>
          </a:p>
        </p:txBody>
      </p:sp>
      <p:sp>
        <p:nvSpPr>
          <p:cNvPr id="18" name="object 18"/>
          <p:cNvSpPr/>
          <p:nvPr/>
        </p:nvSpPr>
        <p:spPr>
          <a:xfrm>
            <a:off x="3237631" y="7671372"/>
            <a:ext cx="1940025" cy="1203858"/>
          </a:xfrm>
          <a:prstGeom prst="rect">
            <a:avLst/>
          </a:prstGeom>
          <a:blipFill>
            <a:blip r:embed="rId8" cstate="print"/>
            <a:stretch>
              <a:fillRect/>
            </a:stretch>
          </a:blipFill>
        </p:spPr>
        <p:txBody>
          <a:bodyPr wrap="square" lIns="0" tIns="0" rIns="0" bIns="0" rtlCol="0"/>
          <a:lstStyle/>
          <a:p>
            <a:endParaRPr/>
          </a:p>
        </p:txBody>
      </p:sp>
      <p:sp>
        <p:nvSpPr>
          <p:cNvPr id="19" name="object 19"/>
          <p:cNvSpPr/>
          <p:nvPr/>
        </p:nvSpPr>
        <p:spPr>
          <a:xfrm>
            <a:off x="3355949" y="5653174"/>
            <a:ext cx="1418337" cy="1094970"/>
          </a:xfrm>
          <a:prstGeom prst="rect">
            <a:avLst/>
          </a:prstGeom>
          <a:blipFill>
            <a:blip r:embed="rId9" cstate="print"/>
            <a:stretch>
              <a:fillRect/>
            </a:stretch>
          </a:blipFill>
        </p:spPr>
        <p:txBody>
          <a:bodyPr wrap="square" lIns="0" tIns="0" rIns="0" bIns="0" rtlCol="0"/>
          <a:lstStyle/>
          <a:p>
            <a:endParaRPr/>
          </a:p>
        </p:txBody>
      </p:sp>
      <p:sp>
        <p:nvSpPr>
          <p:cNvPr id="20" name="object 20"/>
          <p:cNvSpPr txBox="1"/>
          <p:nvPr/>
        </p:nvSpPr>
        <p:spPr>
          <a:xfrm rot="1620000">
            <a:off x="1765401" y="6170315"/>
            <a:ext cx="64037" cy="32384"/>
          </a:xfrm>
          <a:prstGeom prst="rect">
            <a:avLst/>
          </a:prstGeom>
        </p:spPr>
        <p:txBody>
          <a:bodyPr vert="horz" wrap="square" lIns="0" tIns="0" rIns="0" bIns="0" rtlCol="0">
            <a:spAutoFit/>
          </a:bodyPr>
          <a:lstStyle/>
          <a:p>
            <a:pPr>
              <a:lnSpc>
                <a:spcPts val="254"/>
              </a:lnSpc>
            </a:pPr>
            <a:r>
              <a:rPr sz="250" b="1" spc="-35" dirty="0">
                <a:solidFill>
                  <a:srgbClr val="231F20"/>
                </a:solidFill>
                <a:latin typeface="Calibri"/>
                <a:cs typeface="Calibri"/>
              </a:rPr>
              <a:t>o</a:t>
            </a:r>
            <a:r>
              <a:rPr sz="250" b="1" spc="-25" dirty="0">
                <a:solidFill>
                  <a:srgbClr val="231F20"/>
                </a:solidFill>
                <a:latin typeface="Calibri"/>
                <a:cs typeface="Calibri"/>
              </a:rPr>
              <a:t>pen</a:t>
            </a:r>
            <a:endParaRPr sz="250">
              <a:latin typeface="Calibri"/>
              <a:cs typeface="Calibri"/>
            </a:endParaRPr>
          </a:p>
        </p:txBody>
      </p:sp>
      <p:sp>
        <p:nvSpPr>
          <p:cNvPr id="21" name="object 21"/>
          <p:cNvSpPr txBox="1"/>
          <p:nvPr/>
        </p:nvSpPr>
        <p:spPr>
          <a:xfrm rot="12480000">
            <a:off x="1697505" y="6269469"/>
            <a:ext cx="69028" cy="32384"/>
          </a:xfrm>
          <a:prstGeom prst="rect">
            <a:avLst/>
          </a:prstGeom>
        </p:spPr>
        <p:txBody>
          <a:bodyPr vert="horz" wrap="square" lIns="0" tIns="0" rIns="0" bIns="0" rtlCol="0">
            <a:spAutoFit/>
          </a:bodyPr>
          <a:lstStyle/>
          <a:p>
            <a:pPr>
              <a:lnSpc>
                <a:spcPts val="254"/>
              </a:lnSpc>
            </a:pPr>
            <a:r>
              <a:rPr sz="250" b="1" spc="-10" dirty="0">
                <a:solidFill>
                  <a:srgbClr val="231F20"/>
                </a:solidFill>
                <a:latin typeface="Calibri"/>
                <a:cs typeface="Calibri"/>
              </a:rPr>
              <a:t>c</a:t>
            </a:r>
            <a:r>
              <a:rPr sz="250" b="1" spc="-15" dirty="0">
                <a:solidFill>
                  <a:srgbClr val="231F20"/>
                </a:solidFill>
                <a:latin typeface="Calibri"/>
                <a:cs typeface="Calibri"/>
              </a:rPr>
              <a:t>l</a:t>
            </a:r>
            <a:r>
              <a:rPr sz="250" b="1" spc="-35" dirty="0">
                <a:solidFill>
                  <a:srgbClr val="231F20"/>
                </a:solidFill>
                <a:latin typeface="Calibri"/>
                <a:cs typeface="Calibri"/>
              </a:rPr>
              <a:t>o</a:t>
            </a:r>
            <a:r>
              <a:rPr sz="250" b="1" spc="-10" dirty="0">
                <a:solidFill>
                  <a:srgbClr val="231F20"/>
                </a:solidFill>
                <a:latin typeface="Calibri"/>
                <a:cs typeface="Calibri"/>
              </a:rPr>
              <a:t>s</a:t>
            </a:r>
            <a:r>
              <a:rPr sz="250" b="1" spc="-20" dirty="0">
                <a:solidFill>
                  <a:srgbClr val="231F20"/>
                </a:solidFill>
                <a:latin typeface="Calibri"/>
                <a:cs typeface="Calibri"/>
              </a:rPr>
              <a:t>e</a:t>
            </a:r>
            <a:endParaRPr sz="250">
              <a:latin typeface="Calibri"/>
              <a:cs typeface="Calibri"/>
            </a:endParaRPr>
          </a:p>
        </p:txBody>
      </p:sp>
      <p:sp>
        <p:nvSpPr>
          <p:cNvPr id="22" name="object 22"/>
          <p:cNvSpPr/>
          <p:nvPr/>
        </p:nvSpPr>
        <p:spPr>
          <a:xfrm>
            <a:off x="998320" y="5719985"/>
            <a:ext cx="1290760" cy="985915"/>
          </a:xfrm>
          <a:prstGeom prst="rect">
            <a:avLst/>
          </a:prstGeom>
          <a:blipFill>
            <a:blip r:embed="rId10" cstate="print"/>
            <a:stretch>
              <a:fillRect/>
            </a:stretch>
          </a:blipFill>
        </p:spPr>
        <p:txBody>
          <a:bodyPr wrap="square" lIns="0" tIns="0" rIns="0" bIns="0" rtlCol="0"/>
          <a:lstStyle/>
          <a:p>
            <a:endParaRPr/>
          </a:p>
        </p:txBody>
      </p:sp>
      <p:sp>
        <p:nvSpPr>
          <p:cNvPr id="23" name="object 23"/>
          <p:cNvSpPr txBox="1"/>
          <p:nvPr/>
        </p:nvSpPr>
        <p:spPr>
          <a:xfrm rot="1620000">
            <a:off x="1684191" y="4435438"/>
            <a:ext cx="64037" cy="32384"/>
          </a:xfrm>
          <a:prstGeom prst="rect">
            <a:avLst/>
          </a:prstGeom>
        </p:spPr>
        <p:txBody>
          <a:bodyPr vert="horz" wrap="square" lIns="0" tIns="0" rIns="0" bIns="0" rtlCol="0">
            <a:spAutoFit/>
          </a:bodyPr>
          <a:lstStyle/>
          <a:p>
            <a:pPr>
              <a:lnSpc>
                <a:spcPts val="254"/>
              </a:lnSpc>
            </a:pPr>
            <a:r>
              <a:rPr sz="250" b="1" spc="-35" dirty="0">
                <a:solidFill>
                  <a:srgbClr val="231F20"/>
                </a:solidFill>
                <a:latin typeface="Calibri"/>
                <a:cs typeface="Calibri"/>
              </a:rPr>
              <a:t>o</a:t>
            </a:r>
            <a:r>
              <a:rPr sz="250" b="1" spc="-25" dirty="0">
                <a:solidFill>
                  <a:srgbClr val="231F20"/>
                </a:solidFill>
                <a:latin typeface="Calibri"/>
                <a:cs typeface="Calibri"/>
              </a:rPr>
              <a:t>pen</a:t>
            </a:r>
            <a:endParaRPr sz="250">
              <a:latin typeface="Calibri"/>
              <a:cs typeface="Calibri"/>
            </a:endParaRPr>
          </a:p>
        </p:txBody>
      </p:sp>
      <p:sp>
        <p:nvSpPr>
          <p:cNvPr id="24" name="object 24"/>
          <p:cNvSpPr txBox="1"/>
          <p:nvPr/>
        </p:nvSpPr>
        <p:spPr>
          <a:xfrm rot="12480000">
            <a:off x="1616295" y="4534592"/>
            <a:ext cx="69028" cy="32384"/>
          </a:xfrm>
          <a:prstGeom prst="rect">
            <a:avLst/>
          </a:prstGeom>
        </p:spPr>
        <p:txBody>
          <a:bodyPr vert="horz" wrap="square" lIns="0" tIns="0" rIns="0" bIns="0" rtlCol="0">
            <a:spAutoFit/>
          </a:bodyPr>
          <a:lstStyle/>
          <a:p>
            <a:pPr>
              <a:lnSpc>
                <a:spcPts val="254"/>
              </a:lnSpc>
            </a:pPr>
            <a:r>
              <a:rPr sz="250" b="1" spc="-10" dirty="0">
                <a:solidFill>
                  <a:srgbClr val="231F20"/>
                </a:solidFill>
                <a:latin typeface="Calibri"/>
                <a:cs typeface="Calibri"/>
              </a:rPr>
              <a:t>c</a:t>
            </a:r>
            <a:r>
              <a:rPr sz="250" b="1" spc="-15" dirty="0">
                <a:solidFill>
                  <a:srgbClr val="231F20"/>
                </a:solidFill>
                <a:latin typeface="Calibri"/>
                <a:cs typeface="Calibri"/>
              </a:rPr>
              <a:t>l</a:t>
            </a:r>
            <a:r>
              <a:rPr sz="250" b="1" spc="-35" dirty="0">
                <a:solidFill>
                  <a:srgbClr val="231F20"/>
                </a:solidFill>
                <a:latin typeface="Calibri"/>
                <a:cs typeface="Calibri"/>
              </a:rPr>
              <a:t>o</a:t>
            </a:r>
            <a:r>
              <a:rPr sz="250" b="1" spc="-10" dirty="0">
                <a:solidFill>
                  <a:srgbClr val="231F20"/>
                </a:solidFill>
                <a:latin typeface="Calibri"/>
                <a:cs typeface="Calibri"/>
              </a:rPr>
              <a:t>s</a:t>
            </a:r>
            <a:r>
              <a:rPr sz="250" b="1" spc="-20" dirty="0">
                <a:solidFill>
                  <a:srgbClr val="231F20"/>
                </a:solidFill>
                <a:latin typeface="Calibri"/>
                <a:cs typeface="Calibri"/>
              </a:rPr>
              <a:t>e</a:t>
            </a:r>
            <a:endParaRPr sz="250">
              <a:latin typeface="Calibri"/>
              <a:cs typeface="Calibri"/>
            </a:endParaRPr>
          </a:p>
        </p:txBody>
      </p:sp>
      <p:sp>
        <p:nvSpPr>
          <p:cNvPr id="25" name="object 25"/>
          <p:cNvSpPr/>
          <p:nvPr/>
        </p:nvSpPr>
        <p:spPr>
          <a:xfrm>
            <a:off x="916985" y="3899231"/>
            <a:ext cx="1290760" cy="1071805"/>
          </a:xfrm>
          <a:prstGeom prst="rect">
            <a:avLst/>
          </a:prstGeom>
          <a:blipFill>
            <a:blip r:embed="rId11" cstate="print"/>
            <a:stretch>
              <a:fillRect/>
            </a:stretch>
          </a:blipFill>
        </p:spPr>
        <p:txBody>
          <a:bodyPr wrap="square" lIns="0" tIns="0" rIns="0" bIns="0" rtlCol="0"/>
          <a:lstStyle/>
          <a:p>
            <a:endParaRPr/>
          </a:p>
        </p:txBody>
      </p:sp>
      <p:sp>
        <p:nvSpPr>
          <p:cNvPr id="26" name="object 26"/>
          <p:cNvSpPr txBox="1"/>
          <p:nvPr/>
        </p:nvSpPr>
        <p:spPr>
          <a:xfrm>
            <a:off x="542442" y="3541357"/>
            <a:ext cx="6485890" cy="1578610"/>
          </a:xfrm>
          <a:prstGeom prst="rect">
            <a:avLst/>
          </a:prstGeom>
          <a:ln w="6350">
            <a:solidFill>
              <a:srgbClr val="231F20"/>
            </a:solidFill>
          </a:ln>
        </p:spPr>
        <p:txBody>
          <a:bodyPr vert="horz" wrap="square" lIns="0" tIns="6350" rIns="0" bIns="0" rtlCol="0">
            <a:spAutoFit/>
          </a:bodyPr>
          <a:lstStyle/>
          <a:p>
            <a:pPr>
              <a:lnSpc>
                <a:spcPct val="100000"/>
              </a:lnSpc>
              <a:spcBef>
                <a:spcPts val="50"/>
              </a:spcBef>
            </a:pPr>
            <a:endParaRPr sz="750">
              <a:latin typeface="Times New Roman"/>
              <a:cs typeface="Times New Roman"/>
            </a:endParaRPr>
          </a:p>
          <a:p>
            <a:pPr marL="146685">
              <a:lnSpc>
                <a:spcPct val="100000"/>
              </a:lnSpc>
            </a:pPr>
            <a:r>
              <a:rPr sz="900" b="1" dirty="0">
                <a:solidFill>
                  <a:srgbClr val="231F20"/>
                </a:solidFill>
                <a:latin typeface="Arial Narrow"/>
                <a:cs typeface="Arial Narrow"/>
              </a:rPr>
              <a:t>A. Versuchen Sie, das Ventil</a:t>
            </a:r>
            <a:r>
              <a:rPr sz="900" b="1" spc="-5" dirty="0">
                <a:solidFill>
                  <a:srgbClr val="231F20"/>
                </a:solidFill>
                <a:latin typeface="Arial Narrow"/>
                <a:cs typeface="Arial Narrow"/>
              </a:rPr>
              <a:t> </a:t>
            </a:r>
            <a:r>
              <a:rPr sz="900" b="1" dirty="0">
                <a:solidFill>
                  <a:srgbClr val="231F20"/>
                </a:solidFill>
                <a:latin typeface="Arial Narrow"/>
                <a:cs typeface="Arial Narrow"/>
              </a:rPr>
              <a:t>festzuziehen</a:t>
            </a:r>
            <a:endParaRPr sz="900">
              <a:latin typeface="Arial Narrow"/>
              <a:cs typeface="Arial Narrow"/>
            </a:endParaRPr>
          </a:p>
          <a:p>
            <a:pPr>
              <a:lnSpc>
                <a:spcPct val="100000"/>
              </a:lnSpc>
            </a:pPr>
            <a:endParaRPr sz="1000">
              <a:latin typeface="Times New Roman"/>
              <a:cs typeface="Times New Roman"/>
            </a:endParaRPr>
          </a:p>
          <a:p>
            <a:pPr>
              <a:lnSpc>
                <a:spcPct val="100000"/>
              </a:lnSpc>
              <a:spcBef>
                <a:spcPts val="45"/>
              </a:spcBef>
            </a:pPr>
            <a:endParaRPr sz="1450">
              <a:latin typeface="Times New Roman"/>
              <a:cs typeface="Times New Roman"/>
            </a:endParaRPr>
          </a:p>
          <a:p>
            <a:pPr marL="2098040" indent="-156845">
              <a:lnSpc>
                <a:spcPct val="100000"/>
              </a:lnSpc>
              <a:buAutoNum type="arabicPeriod"/>
              <a:tabLst>
                <a:tab pos="2098675" algn="l"/>
              </a:tabLst>
            </a:pPr>
            <a:r>
              <a:rPr sz="900" dirty="0">
                <a:solidFill>
                  <a:srgbClr val="231F20"/>
                </a:solidFill>
                <a:latin typeface="Arial Narrow"/>
                <a:cs typeface="Arial Narrow"/>
              </a:rPr>
              <a:t>Pumpen Sie Ihren Whirlpool </a:t>
            </a:r>
            <a:r>
              <a:rPr sz="900" spc="-5" dirty="0">
                <a:solidFill>
                  <a:srgbClr val="231F20"/>
                </a:solidFill>
                <a:latin typeface="Arial Narrow"/>
                <a:cs typeface="Arial Narrow"/>
              </a:rPr>
              <a:t>bis zum maximalen Luftdruck</a:t>
            </a:r>
            <a:r>
              <a:rPr sz="900" spc="-20" dirty="0">
                <a:solidFill>
                  <a:srgbClr val="231F20"/>
                </a:solidFill>
                <a:latin typeface="Arial Narrow"/>
                <a:cs typeface="Arial Narrow"/>
              </a:rPr>
              <a:t> </a:t>
            </a:r>
            <a:r>
              <a:rPr sz="900" dirty="0">
                <a:solidFill>
                  <a:srgbClr val="231F20"/>
                </a:solidFill>
                <a:latin typeface="Arial Narrow"/>
                <a:cs typeface="Arial Narrow"/>
              </a:rPr>
              <a:t>auf</a:t>
            </a:r>
            <a:endParaRPr sz="900">
              <a:latin typeface="Arial Narrow"/>
              <a:cs typeface="Arial Narrow"/>
            </a:endParaRPr>
          </a:p>
          <a:p>
            <a:pPr marL="2124075" marR="151765" indent="-182880">
              <a:lnSpc>
                <a:spcPct val="111100"/>
              </a:lnSpc>
              <a:buAutoNum type="arabicPeriod"/>
              <a:tabLst>
                <a:tab pos="2098675" algn="l"/>
              </a:tabLst>
            </a:pPr>
            <a:r>
              <a:rPr sz="900" dirty="0">
                <a:solidFill>
                  <a:srgbClr val="231F20"/>
                </a:solidFill>
                <a:latin typeface="Arial Narrow"/>
                <a:cs typeface="Arial Narrow"/>
              </a:rPr>
              <a:t>Stecken Sie </a:t>
            </a:r>
            <a:r>
              <a:rPr sz="900" spc="-5" dirty="0">
                <a:solidFill>
                  <a:srgbClr val="231F20"/>
                </a:solidFill>
                <a:latin typeface="Arial Narrow"/>
                <a:cs typeface="Arial Narrow"/>
              </a:rPr>
              <a:t>den </a:t>
            </a:r>
            <a:r>
              <a:rPr sz="900" dirty="0">
                <a:solidFill>
                  <a:srgbClr val="231F20"/>
                </a:solidFill>
                <a:latin typeface="Arial Narrow"/>
                <a:cs typeface="Arial Narrow"/>
              </a:rPr>
              <a:t>Ventilschlüssel </a:t>
            </a:r>
            <a:r>
              <a:rPr sz="900" spc="-5" dirty="0">
                <a:solidFill>
                  <a:srgbClr val="231F20"/>
                </a:solidFill>
                <a:latin typeface="Arial Narrow"/>
                <a:cs typeface="Arial Narrow"/>
              </a:rPr>
              <a:t>in das </a:t>
            </a:r>
            <a:r>
              <a:rPr sz="900" dirty="0">
                <a:solidFill>
                  <a:srgbClr val="231F20"/>
                </a:solidFill>
                <a:latin typeface="Arial Narrow"/>
                <a:cs typeface="Arial Narrow"/>
              </a:rPr>
              <a:t>Ventil </a:t>
            </a:r>
            <a:r>
              <a:rPr sz="900" spc="-5" dirty="0">
                <a:solidFill>
                  <a:srgbClr val="231F20"/>
                </a:solidFill>
                <a:latin typeface="Arial Narrow"/>
                <a:cs typeface="Arial Narrow"/>
              </a:rPr>
              <a:t>und drehen </a:t>
            </a:r>
            <a:r>
              <a:rPr sz="900" dirty="0">
                <a:solidFill>
                  <a:srgbClr val="231F20"/>
                </a:solidFill>
                <a:latin typeface="Arial Narrow"/>
                <a:cs typeface="Arial Narrow"/>
              </a:rPr>
              <a:t>Sie </a:t>
            </a:r>
            <a:r>
              <a:rPr sz="900" spc="-5" dirty="0">
                <a:solidFill>
                  <a:srgbClr val="231F20"/>
                </a:solidFill>
                <a:latin typeface="Arial Narrow"/>
                <a:cs typeface="Arial Narrow"/>
              </a:rPr>
              <a:t>den </a:t>
            </a:r>
            <a:r>
              <a:rPr sz="900" dirty="0">
                <a:solidFill>
                  <a:srgbClr val="231F20"/>
                </a:solidFill>
                <a:latin typeface="Arial Narrow"/>
                <a:cs typeface="Arial Narrow"/>
              </a:rPr>
              <a:t>Schlüssel </a:t>
            </a:r>
            <a:r>
              <a:rPr sz="900" spc="-5" dirty="0">
                <a:solidFill>
                  <a:srgbClr val="231F20"/>
                </a:solidFill>
                <a:latin typeface="Arial Narrow"/>
                <a:cs typeface="Arial Narrow"/>
              </a:rPr>
              <a:t>im </a:t>
            </a:r>
            <a:r>
              <a:rPr sz="900" dirty="0">
                <a:solidFill>
                  <a:srgbClr val="231F20"/>
                </a:solidFill>
                <a:latin typeface="Arial Narrow"/>
                <a:cs typeface="Arial Narrow"/>
              </a:rPr>
              <a:t>Uhrzeigersinn, </a:t>
            </a:r>
            <a:r>
              <a:rPr sz="900" spc="-5" dirty="0">
                <a:solidFill>
                  <a:srgbClr val="231F20"/>
                </a:solidFill>
                <a:latin typeface="Arial Narrow"/>
                <a:cs typeface="Arial Narrow"/>
              </a:rPr>
              <a:t>um das  </a:t>
            </a:r>
            <a:r>
              <a:rPr sz="900" dirty="0">
                <a:solidFill>
                  <a:srgbClr val="231F20"/>
                </a:solidFill>
                <a:latin typeface="Arial Narrow"/>
                <a:cs typeface="Arial Narrow"/>
              </a:rPr>
              <a:t>Ventil </a:t>
            </a:r>
            <a:r>
              <a:rPr sz="900" spc="-5" dirty="0">
                <a:solidFill>
                  <a:srgbClr val="231F20"/>
                </a:solidFill>
                <a:latin typeface="Arial Narrow"/>
                <a:cs typeface="Arial Narrow"/>
              </a:rPr>
              <a:t>auf dem </a:t>
            </a:r>
            <a:r>
              <a:rPr sz="900" dirty="0">
                <a:solidFill>
                  <a:srgbClr val="231F20"/>
                </a:solidFill>
                <a:latin typeface="Arial Narrow"/>
                <a:cs typeface="Arial Narrow"/>
              </a:rPr>
              <a:t>Whirlpool</a:t>
            </a:r>
            <a:r>
              <a:rPr sz="900" spc="-5" dirty="0">
                <a:solidFill>
                  <a:srgbClr val="231F20"/>
                </a:solidFill>
                <a:latin typeface="Arial Narrow"/>
                <a:cs typeface="Arial Narrow"/>
              </a:rPr>
              <a:t> </a:t>
            </a:r>
            <a:r>
              <a:rPr sz="900" dirty="0">
                <a:solidFill>
                  <a:srgbClr val="231F20"/>
                </a:solidFill>
                <a:latin typeface="Arial Narrow"/>
                <a:cs typeface="Arial Narrow"/>
              </a:rPr>
              <a:t>festzuziehen</a:t>
            </a:r>
            <a:endParaRPr sz="900">
              <a:latin typeface="Arial Narrow"/>
              <a:cs typeface="Arial Narrow"/>
            </a:endParaRPr>
          </a:p>
        </p:txBody>
      </p:sp>
      <p:sp>
        <p:nvSpPr>
          <p:cNvPr id="28" name="object 28"/>
          <p:cNvSpPr txBox="1"/>
          <p:nvPr/>
        </p:nvSpPr>
        <p:spPr>
          <a:xfrm>
            <a:off x="3707692" y="9996493"/>
            <a:ext cx="152400" cy="114935"/>
          </a:xfrm>
          <a:prstGeom prst="rect">
            <a:avLst/>
          </a:prstGeom>
        </p:spPr>
        <p:txBody>
          <a:bodyPr vert="horz" wrap="square" lIns="0" tIns="8890" rIns="0" bIns="0" rtlCol="0">
            <a:spAutoFit/>
          </a:bodyPr>
          <a:lstStyle/>
          <a:p>
            <a:pPr marL="34290">
              <a:lnSpc>
                <a:spcPct val="100000"/>
              </a:lnSpc>
              <a:spcBef>
                <a:spcPts val="70"/>
              </a:spcBef>
            </a:pPr>
            <a:r>
              <a:rPr sz="600" dirty="0">
                <a:solidFill>
                  <a:srgbClr val="131111"/>
                </a:solidFill>
                <a:latin typeface="Arial"/>
                <a:cs typeface="Arial"/>
              </a:rPr>
              <a:t>18</a:t>
            </a:r>
            <a:endParaRPr sz="600">
              <a:latin typeface="Arial"/>
              <a:cs typeface="Arial"/>
            </a:endParaRPr>
          </a:p>
        </p:txBody>
      </p:sp>
      <p:sp>
        <p:nvSpPr>
          <p:cNvPr id="27" name="object 27"/>
          <p:cNvSpPr txBox="1"/>
          <p:nvPr/>
        </p:nvSpPr>
        <p:spPr>
          <a:xfrm>
            <a:off x="542442" y="5267896"/>
            <a:ext cx="6485890" cy="4454525"/>
          </a:xfrm>
          <a:prstGeom prst="rect">
            <a:avLst/>
          </a:prstGeom>
          <a:ln w="6350">
            <a:solidFill>
              <a:srgbClr val="231F20"/>
            </a:solidFill>
          </a:ln>
        </p:spPr>
        <p:txBody>
          <a:bodyPr vert="horz" wrap="square" lIns="0" tIns="3175" rIns="0" bIns="0" rtlCol="0">
            <a:spAutoFit/>
          </a:bodyPr>
          <a:lstStyle/>
          <a:p>
            <a:pPr>
              <a:lnSpc>
                <a:spcPct val="100000"/>
              </a:lnSpc>
              <a:spcBef>
                <a:spcPts val="25"/>
              </a:spcBef>
            </a:pPr>
            <a:endParaRPr sz="950">
              <a:latin typeface="Times New Roman"/>
              <a:cs typeface="Times New Roman"/>
            </a:endParaRPr>
          </a:p>
          <a:p>
            <a:pPr marL="146685">
              <a:lnSpc>
                <a:spcPct val="100000"/>
              </a:lnSpc>
            </a:pPr>
            <a:r>
              <a:rPr sz="900" b="1" dirty="0">
                <a:solidFill>
                  <a:srgbClr val="231F20"/>
                </a:solidFill>
                <a:latin typeface="Arial Narrow"/>
                <a:cs typeface="Arial Narrow"/>
              </a:rPr>
              <a:t>B. Bringen Sie das Ventil </a:t>
            </a:r>
            <a:r>
              <a:rPr sz="900" b="1" spc="-5" dirty="0">
                <a:solidFill>
                  <a:srgbClr val="231F20"/>
                </a:solidFill>
                <a:latin typeface="Arial Narrow"/>
                <a:cs typeface="Arial Narrow"/>
              </a:rPr>
              <a:t>erneut an </a:t>
            </a:r>
            <a:r>
              <a:rPr sz="900" b="1" dirty="0">
                <a:solidFill>
                  <a:srgbClr val="231F20"/>
                </a:solidFill>
                <a:latin typeface="Arial Narrow"/>
                <a:cs typeface="Arial Narrow"/>
              </a:rPr>
              <a:t>oder </a:t>
            </a:r>
            <a:r>
              <a:rPr sz="900" b="1" spc="-5" dirty="0">
                <a:solidFill>
                  <a:srgbClr val="231F20"/>
                </a:solidFill>
                <a:latin typeface="Arial Narrow"/>
                <a:cs typeface="Arial Narrow"/>
              </a:rPr>
              <a:t>ersetzen </a:t>
            </a:r>
            <a:r>
              <a:rPr sz="900" b="1" dirty="0">
                <a:solidFill>
                  <a:srgbClr val="231F20"/>
                </a:solidFill>
                <a:latin typeface="Arial Narrow"/>
                <a:cs typeface="Arial Narrow"/>
              </a:rPr>
              <a:t>Sie</a:t>
            </a:r>
            <a:r>
              <a:rPr sz="900" b="1" spc="-10" dirty="0">
                <a:solidFill>
                  <a:srgbClr val="231F20"/>
                </a:solidFill>
                <a:latin typeface="Arial Narrow"/>
                <a:cs typeface="Arial Narrow"/>
              </a:rPr>
              <a:t> </a:t>
            </a:r>
            <a:r>
              <a:rPr sz="900" b="1" dirty="0">
                <a:solidFill>
                  <a:srgbClr val="231F20"/>
                </a:solidFill>
                <a:latin typeface="Arial Narrow"/>
                <a:cs typeface="Arial Narrow"/>
              </a:rPr>
              <a:t>es</a:t>
            </a:r>
            <a:endParaRPr sz="900">
              <a:latin typeface="Arial Narrow"/>
              <a:cs typeface="Arial Narrow"/>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marL="310515" indent="-156845">
              <a:lnSpc>
                <a:spcPct val="100000"/>
              </a:lnSpc>
              <a:spcBef>
                <a:spcPts val="715"/>
              </a:spcBef>
              <a:buAutoNum type="arabicPeriod"/>
              <a:tabLst>
                <a:tab pos="311150" algn="l"/>
              </a:tabLst>
            </a:pPr>
            <a:r>
              <a:rPr sz="900" dirty="0">
                <a:solidFill>
                  <a:srgbClr val="231F20"/>
                </a:solidFill>
                <a:latin typeface="Arial Narrow"/>
                <a:cs typeface="Arial Narrow"/>
              </a:rPr>
              <a:t>Entleeren Sie Ihren Whirlpool</a:t>
            </a:r>
            <a:r>
              <a:rPr sz="900" spc="-10" dirty="0">
                <a:solidFill>
                  <a:srgbClr val="231F20"/>
                </a:solidFill>
                <a:latin typeface="Arial Narrow"/>
                <a:cs typeface="Arial Narrow"/>
              </a:rPr>
              <a:t> </a:t>
            </a:r>
            <a:r>
              <a:rPr sz="900" spc="-5" dirty="0">
                <a:solidFill>
                  <a:srgbClr val="231F20"/>
                </a:solidFill>
                <a:latin typeface="Arial Narrow"/>
                <a:cs typeface="Arial Narrow"/>
              </a:rPr>
              <a:t>vollständig</a:t>
            </a:r>
            <a:endParaRPr sz="900">
              <a:latin typeface="Arial Narrow"/>
              <a:cs typeface="Arial Narrow"/>
            </a:endParaRPr>
          </a:p>
          <a:p>
            <a:pPr marL="310515" marR="386080" indent="-156845">
              <a:lnSpc>
                <a:spcPct val="111100"/>
              </a:lnSpc>
              <a:buAutoNum type="arabicPeriod"/>
              <a:tabLst>
                <a:tab pos="311150" algn="l"/>
              </a:tabLst>
            </a:pPr>
            <a:r>
              <a:rPr sz="900" dirty="0">
                <a:solidFill>
                  <a:srgbClr val="231F20"/>
                </a:solidFill>
                <a:latin typeface="Arial Narrow"/>
                <a:cs typeface="Arial Narrow"/>
              </a:rPr>
              <a:t>Entfernen Sie </a:t>
            </a:r>
            <a:r>
              <a:rPr sz="900" spc="-5" dirty="0">
                <a:solidFill>
                  <a:srgbClr val="231F20"/>
                </a:solidFill>
                <a:latin typeface="Arial Narrow"/>
                <a:cs typeface="Arial Narrow"/>
              </a:rPr>
              <a:t>die </a:t>
            </a:r>
            <a:r>
              <a:rPr sz="900" dirty="0">
                <a:solidFill>
                  <a:srgbClr val="231F20"/>
                </a:solidFill>
                <a:latin typeface="Arial Narrow"/>
                <a:cs typeface="Arial Narrow"/>
              </a:rPr>
              <a:t>Staubkappe, </a:t>
            </a:r>
            <a:r>
              <a:rPr sz="900" spc="-5" dirty="0">
                <a:solidFill>
                  <a:srgbClr val="231F20"/>
                </a:solidFill>
                <a:latin typeface="Arial Narrow"/>
                <a:cs typeface="Arial Narrow"/>
              </a:rPr>
              <a:t>stecken </a:t>
            </a:r>
            <a:r>
              <a:rPr sz="900" dirty="0">
                <a:solidFill>
                  <a:srgbClr val="231F20"/>
                </a:solidFill>
                <a:latin typeface="Arial Narrow"/>
                <a:cs typeface="Arial Narrow"/>
              </a:rPr>
              <a:t>Sie </a:t>
            </a:r>
            <a:r>
              <a:rPr sz="900" spc="-5" dirty="0">
                <a:solidFill>
                  <a:srgbClr val="231F20"/>
                </a:solidFill>
                <a:latin typeface="Arial Narrow"/>
                <a:cs typeface="Arial Narrow"/>
              </a:rPr>
              <a:t>den </a:t>
            </a:r>
            <a:r>
              <a:rPr sz="900" dirty="0">
                <a:solidFill>
                  <a:srgbClr val="231F20"/>
                </a:solidFill>
                <a:latin typeface="Arial Narrow"/>
                <a:cs typeface="Arial Narrow"/>
              </a:rPr>
              <a:t>Ventilschlüssel </a:t>
            </a:r>
            <a:r>
              <a:rPr sz="900" spc="-5" dirty="0">
                <a:solidFill>
                  <a:srgbClr val="231F20"/>
                </a:solidFill>
                <a:latin typeface="Arial Narrow"/>
                <a:cs typeface="Arial Narrow"/>
              </a:rPr>
              <a:t>in das </a:t>
            </a:r>
            <a:r>
              <a:rPr sz="900" dirty="0">
                <a:solidFill>
                  <a:srgbClr val="231F20"/>
                </a:solidFill>
                <a:latin typeface="Arial Narrow"/>
                <a:cs typeface="Arial Narrow"/>
              </a:rPr>
              <a:t>Ventil </a:t>
            </a:r>
            <a:r>
              <a:rPr sz="900" spc="-5" dirty="0">
                <a:solidFill>
                  <a:srgbClr val="231F20"/>
                </a:solidFill>
                <a:latin typeface="Arial Narrow"/>
                <a:cs typeface="Arial Narrow"/>
              </a:rPr>
              <a:t>und drehen </a:t>
            </a:r>
            <a:r>
              <a:rPr sz="900" dirty="0">
                <a:solidFill>
                  <a:srgbClr val="231F20"/>
                </a:solidFill>
                <a:latin typeface="Arial Narrow"/>
                <a:cs typeface="Arial Narrow"/>
              </a:rPr>
              <a:t>Sie </a:t>
            </a:r>
            <a:r>
              <a:rPr sz="900" spc="-5" dirty="0">
                <a:solidFill>
                  <a:srgbClr val="231F20"/>
                </a:solidFill>
                <a:latin typeface="Arial Narrow"/>
                <a:cs typeface="Arial Narrow"/>
              </a:rPr>
              <a:t>ihn gegen den </a:t>
            </a:r>
            <a:r>
              <a:rPr sz="900" dirty="0">
                <a:solidFill>
                  <a:srgbClr val="231F20"/>
                </a:solidFill>
                <a:latin typeface="Arial Narrow"/>
                <a:cs typeface="Arial Narrow"/>
              </a:rPr>
              <a:t>Uhrzeigersinn, </a:t>
            </a:r>
            <a:r>
              <a:rPr sz="900" spc="-5" dirty="0">
                <a:solidFill>
                  <a:srgbClr val="231F20"/>
                </a:solidFill>
                <a:latin typeface="Arial Narrow"/>
                <a:cs typeface="Arial Narrow"/>
              </a:rPr>
              <a:t>um das </a:t>
            </a:r>
            <a:r>
              <a:rPr sz="900" dirty="0">
                <a:solidFill>
                  <a:srgbClr val="231F20"/>
                </a:solidFill>
                <a:latin typeface="Arial Narrow"/>
                <a:cs typeface="Arial Narrow"/>
              </a:rPr>
              <a:t>Ventil </a:t>
            </a:r>
            <a:r>
              <a:rPr sz="900" spc="-5" dirty="0">
                <a:solidFill>
                  <a:srgbClr val="231F20"/>
                </a:solidFill>
                <a:latin typeface="Arial Narrow"/>
                <a:cs typeface="Arial Narrow"/>
              </a:rPr>
              <a:t>zu  </a:t>
            </a:r>
            <a:r>
              <a:rPr sz="900" dirty="0">
                <a:solidFill>
                  <a:srgbClr val="231F20"/>
                </a:solidFill>
                <a:latin typeface="Arial Narrow"/>
                <a:cs typeface="Arial Narrow"/>
              </a:rPr>
              <a:t>entfernen</a:t>
            </a:r>
            <a:endParaRPr sz="900">
              <a:latin typeface="Arial Narrow"/>
              <a:cs typeface="Arial Narrow"/>
            </a:endParaRPr>
          </a:p>
          <a:p>
            <a:pPr>
              <a:lnSpc>
                <a:spcPct val="100000"/>
              </a:lnSpc>
              <a:buClr>
                <a:srgbClr val="231F20"/>
              </a:buClr>
              <a:buFont typeface="Arial Narrow"/>
              <a:buAutoNum type="arabicPeriod"/>
            </a:pPr>
            <a:endParaRPr sz="1000">
              <a:latin typeface="Times New Roman"/>
              <a:cs typeface="Times New Roman"/>
            </a:endParaRPr>
          </a:p>
          <a:p>
            <a:pPr marL="1461135">
              <a:lnSpc>
                <a:spcPct val="100000"/>
              </a:lnSpc>
              <a:spcBef>
                <a:spcPts val="740"/>
              </a:spcBef>
            </a:pPr>
            <a:r>
              <a:rPr sz="900" spc="-25" dirty="0">
                <a:solidFill>
                  <a:srgbClr val="231F20"/>
                </a:solidFill>
                <a:latin typeface="Lucida Sans"/>
                <a:cs typeface="Lucida Sans"/>
              </a:rPr>
              <a:t>Gummiring</a:t>
            </a:r>
            <a:endParaRPr sz="900">
              <a:latin typeface="Lucida Sans"/>
              <a:cs typeface="Lucida Sans"/>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spcBef>
                <a:spcPts val="20"/>
              </a:spcBef>
            </a:pPr>
            <a:endParaRPr sz="1100">
              <a:latin typeface="Times New Roman"/>
              <a:cs typeface="Times New Roman"/>
            </a:endParaRPr>
          </a:p>
          <a:p>
            <a:pPr marL="310515" marR="358140" indent="-156845">
              <a:lnSpc>
                <a:spcPct val="111100"/>
              </a:lnSpc>
              <a:buAutoNum type="arabicPeriod" startAt="3"/>
              <a:tabLst>
                <a:tab pos="311150" algn="l"/>
              </a:tabLst>
            </a:pPr>
            <a:r>
              <a:rPr sz="900" dirty="0">
                <a:solidFill>
                  <a:srgbClr val="231F20"/>
                </a:solidFill>
                <a:latin typeface="Arial Narrow"/>
                <a:cs typeface="Arial Narrow"/>
              </a:rPr>
              <a:t>Überprüfen Sie </a:t>
            </a:r>
            <a:r>
              <a:rPr sz="900" spc="-5" dirty="0">
                <a:solidFill>
                  <a:srgbClr val="231F20"/>
                </a:solidFill>
                <a:latin typeface="Arial Narrow"/>
                <a:cs typeface="Arial Narrow"/>
              </a:rPr>
              <a:t>den Gummiring, um sicherzustellen, dass er sich in der </a:t>
            </a:r>
            <a:r>
              <a:rPr sz="900" dirty="0">
                <a:solidFill>
                  <a:srgbClr val="231F20"/>
                </a:solidFill>
                <a:latin typeface="Arial Narrow"/>
                <a:cs typeface="Arial Narrow"/>
              </a:rPr>
              <a:t>richtigen Position </a:t>
            </a:r>
            <a:r>
              <a:rPr sz="900" spc="-5" dirty="0">
                <a:solidFill>
                  <a:srgbClr val="231F20"/>
                </a:solidFill>
                <a:latin typeface="Arial Narrow"/>
                <a:cs typeface="Arial Narrow"/>
              </a:rPr>
              <a:t>befindet und </a:t>
            </a:r>
            <a:r>
              <a:rPr sz="900" dirty="0">
                <a:solidFill>
                  <a:srgbClr val="231F20"/>
                </a:solidFill>
                <a:latin typeface="Arial Narrow"/>
                <a:cs typeface="Arial Narrow"/>
              </a:rPr>
              <a:t>fest </a:t>
            </a:r>
            <a:r>
              <a:rPr sz="900" spc="-5" dirty="0">
                <a:solidFill>
                  <a:srgbClr val="231F20"/>
                </a:solidFill>
                <a:latin typeface="Arial Narrow"/>
                <a:cs typeface="Arial Narrow"/>
              </a:rPr>
              <a:t>um das </a:t>
            </a:r>
            <a:r>
              <a:rPr sz="900" dirty="0">
                <a:solidFill>
                  <a:srgbClr val="231F20"/>
                </a:solidFill>
                <a:latin typeface="Arial Narrow"/>
                <a:cs typeface="Arial Narrow"/>
              </a:rPr>
              <a:t>Ventil </a:t>
            </a:r>
            <a:r>
              <a:rPr sz="900" spc="-5" dirty="0">
                <a:solidFill>
                  <a:srgbClr val="231F20"/>
                </a:solidFill>
                <a:latin typeface="Arial Narrow"/>
                <a:cs typeface="Arial Narrow"/>
              </a:rPr>
              <a:t>herum befestigt ist,  und prüfen </a:t>
            </a:r>
            <a:r>
              <a:rPr sz="900" dirty="0">
                <a:solidFill>
                  <a:srgbClr val="231F20"/>
                </a:solidFill>
                <a:latin typeface="Arial Narrow"/>
                <a:cs typeface="Arial Narrow"/>
              </a:rPr>
              <a:t>Sie, </a:t>
            </a:r>
            <a:r>
              <a:rPr sz="900" spc="-5" dirty="0">
                <a:solidFill>
                  <a:srgbClr val="231F20"/>
                </a:solidFill>
                <a:latin typeface="Arial Narrow"/>
                <a:cs typeface="Arial Narrow"/>
              </a:rPr>
              <a:t>dass keine </a:t>
            </a:r>
            <a:r>
              <a:rPr sz="900" dirty="0">
                <a:solidFill>
                  <a:srgbClr val="231F20"/>
                </a:solidFill>
                <a:latin typeface="Arial Narrow"/>
                <a:cs typeface="Arial Narrow"/>
              </a:rPr>
              <a:t>Fremdkörper </a:t>
            </a:r>
            <a:r>
              <a:rPr sz="900" spc="-5" dirty="0">
                <a:solidFill>
                  <a:srgbClr val="231F20"/>
                </a:solidFill>
                <a:latin typeface="Arial Narrow"/>
                <a:cs typeface="Arial Narrow"/>
              </a:rPr>
              <a:t>im </a:t>
            </a:r>
            <a:r>
              <a:rPr sz="900" dirty="0">
                <a:solidFill>
                  <a:srgbClr val="231F20"/>
                </a:solidFill>
                <a:latin typeface="Arial Narrow"/>
                <a:cs typeface="Arial Narrow"/>
              </a:rPr>
              <a:t>Weg</a:t>
            </a:r>
            <a:r>
              <a:rPr sz="900" spc="-5" dirty="0">
                <a:solidFill>
                  <a:srgbClr val="231F20"/>
                </a:solidFill>
                <a:latin typeface="Arial Narrow"/>
                <a:cs typeface="Arial Narrow"/>
              </a:rPr>
              <a:t> sind</a:t>
            </a:r>
            <a:endParaRPr sz="900">
              <a:latin typeface="Arial Narrow"/>
              <a:cs typeface="Arial Narrow"/>
            </a:endParaRPr>
          </a:p>
          <a:p>
            <a:pPr marL="310515" indent="-156845">
              <a:lnSpc>
                <a:spcPct val="100000"/>
              </a:lnSpc>
              <a:spcBef>
                <a:spcPts val="120"/>
              </a:spcBef>
              <a:buAutoNum type="arabicPeriod" startAt="3"/>
              <a:tabLst>
                <a:tab pos="311150" algn="l"/>
              </a:tabLst>
            </a:pPr>
            <a:r>
              <a:rPr sz="900" dirty="0">
                <a:solidFill>
                  <a:srgbClr val="231F20"/>
                </a:solidFill>
                <a:latin typeface="Arial Narrow"/>
                <a:cs typeface="Arial Narrow"/>
              </a:rPr>
              <a:t>Stellen Sie </a:t>
            </a:r>
            <a:r>
              <a:rPr sz="900" spc="-5" dirty="0">
                <a:solidFill>
                  <a:srgbClr val="231F20"/>
                </a:solidFill>
                <a:latin typeface="Arial Narrow"/>
                <a:cs typeface="Arial Narrow"/>
              </a:rPr>
              <a:t>sicher, dass die </a:t>
            </a:r>
            <a:r>
              <a:rPr sz="900" dirty="0">
                <a:solidFill>
                  <a:srgbClr val="231F20"/>
                </a:solidFill>
                <a:latin typeface="Arial Narrow"/>
                <a:cs typeface="Arial Narrow"/>
              </a:rPr>
              <a:t>Stiftfeder </a:t>
            </a:r>
            <a:r>
              <a:rPr sz="900" spc="-5" dirty="0">
                <a:solidFill>
                  <a:srgbClr val="231F20"/>
                </a:solidFill>
                <a:latin typeface="Arial Narrow"/>
                <a:cs typeface="Arial Narrow"/>
              </a:rPr>
              <a:t>einwandfrei </a:t>
            </a:r>
            <a:r>
              <a:rPr sz="900" dirty="0">
                <a:solidFill>
                  <a:srgbClr val="231F20"/>
                </a:solidFill>
                <a:latin typeface="Arial Narrow"/>
                <a:cs typeface="Arial Narrow"/>
              </a:rPr>
              <a:t>funktioniert </a:t>
            </a:r>
            <a:r>
              <a:rPr sz="900" spc="-5" dirty="0">
                <a:solidFill>
                  <a:srgbClr val="231F20"/>
                </a:solidFill>
                <a:latin typeface="Arial Narrow"/>
                <a:cs typeface="Arial Narrow"/>
              </a:rPr>
              <a:t>und dass keine </a:t>
            </a:r>
            <a:r>
              <a:rPr sz="900" dirty="0">
                <a:solidFill>
                  <a:srgbClr val="231F20"/>
                </a:solidFill>
                <a:latin typeface="Arial Narrow"/>
                <a:cs typeface="Arial Narrow"/>
              </a:rPr>
              <a:t>Risse </a:t>
            </a:r>
            <a:r>
              <a:rPr sz="900" spc="-5" dirty="0">
                <a:solidFill>
                  <a:srgbClr val="231F20"/>
                </a:solidFill>
                <a:latin typeface="Arial Narrow"/>
                <a:cs typeface="Arial Narrow"/>
              </a:rPr>
              <a:t>entlang der </a:t>
            </a:r>
            <a:r>
              <a:rPr sz="900" dirty="0">
                <a:solidFill>
                  <a:srgbClr val="231F20"/>
                </a:solidFill>
                <a:latin typeface="Arial Narrow"/>
                <a:cs typeface="Arial Narrow"/>
              </a:rPr>
              <a:t>Kanten </a:t>
            </a:r>
            <a:r>
              <a:rPr sz="900" spc="-5" dirty="0">
                <a:solidFill>
                  <a:srgbClr val="231F20"/>
                </a:solidFill>
                <a:latin typeface="Arial Narrow"/>
                <a:cs typeface="Arial Narrow"/>
              </a:rPr>
              <a:t>vorhanden</a:t>
            </a:r>
            <a:r>
              <a:rPr sz="900" spc="-25" dirty="0">
                <a:solidFill>
                  <a:srgbClr val="231F20"/>
                </a:solidFill>
                <a:latin typeface="Arial Narrow"/>
                <a:cs typeface="Arial Narrow"/>
              </a:rPr>
              <a:t> </a:t>
            </a:r>
            <a:r>
              <a:rPr sz="900" spc="-5" dirty="0">
                <a:solidFill>
                  <a:srgbClr val="231F20"/>
                </a:solidFill>
                <a:latin typeface="Arial Narrow"/>
                <a:cs typeface="Arial Narrow"/>
              </a:rPr>
              <a:t>sind</a:t>
            </a:r>
            <a:endParaRPr sz="900">
              <a:latin typeface="Arial Narrow"/>
              <a:cs typeface="Arial Narrow"/>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24135" y="462066"/>
            <a:ext cx="3809365" cy="2555875"/>
          </a:xfrm>
          <a:prstGeom prst="rect">
            <a:avLst/>
          </a:prstGeom>
        </p:spPr>
        <p:txBody>
          <a:bodyPr vert="horz" wrap="square" lIns="0" tIns="69215" rIns="0" bIns="0" rtlCol="0">
            <a:spAutoFit/>
          </a:bodyPr>
          <a:lstStyle/>
          <a:p>
            <a:pPr marL="12700">
              <a:lnSpc>
                <a:spcPct val="100000"/>
              </a:lnSpc>
              <a:spcBef>
                <a:spcPts val="545"/>
              </a:spcBef>
            </a:pPr>
            <a:r>
              <a:rPr sz="1000" b="1" dirty="0">
                <a:solidFill>
                  <a:srgbClr val="231F20"/>
                </a:solidFill>
                <a:latin typeface="Arial Narrow"/>
                <a:cs typeface="Arial Narrow"/>
              </a:rPr>
              <a:t>Lagerung und Vorbereitung für </a:t>
            </a:r>
            <a:r>
              <a:rPr sz="1000" b="1" spc="-5" dirty="0">
                <a:solidFill>
                  <a:srgbClr val="231F20"/>
                </a:solidFill>
                <a:latin typeface="Arial Narrow"/>
                <a:cs typeface="Arial Narrow"/>
              </a:rPr>
              <a:t>spätere</a:t>
            </a:r>
            <a:r>
              <a:rPr sz="1000" b="1" spc="-15" dirty="0">
                <a:solidFill>
                  <a:srgbClr val="231F20"/>
                </a:solidFill>
                <a:latin typeface="Arial Narrow"/>
                <a:cs typeface="Arial Narrow"/>
              </a:rPr>
              <a:t> </a:t>
            </a:r>
            <a:r>
              <a:rPr sz="1000" b="1" dirty="0">
                <a:solidFill>
                  <a:srgbClr val="231F20"/>
                </a:solidFill>
                <a:latin typeface="Arial Narrow"/>
                <a:cs typeface="Arial Narrow"/>
              </a:rPr>
              <a:t>Nutzung</a:t>
            </a:r>
            <a:endParaRPr sz="1000">
              <a:latin typeface="Arial Narrow"/>
              <a:cs typeface="Arial Narrow"/>
            </a:endParaRPr>
          </a:p>
          <a:p>
            <a:pPr marL="142875" marR="5080" indent="-130810">
              <a:lnSpc>
                <a:spcPct val="111100"/>
              </a:lnSpc>
              <a:spcBef>
                <a:spcPts val="280"/>
              </a:spcBef>
              <a:buAutoNum type="arabicPeriod"/>
              <a:tabLst>
                <a:tab pos="143510" algn="l"/>
              </a:tabLst>
            </a:pPr>
            <a:r>
              <a:rPr sz="900" dirty="0">
                <a:solidFill>
                  <a:srgbClr val="231F20"/>
                </a:solidFill>
                <a:latin typeface="Arial Narrow"/>
                <a:cs typeface="Arial Narrow"/>
              </a:rPr>
              <a:t>Entleeren </a:t>
            </a:r>
            <a:r>
              <a:rPr sz="900" spc="-5" dirty="0">
                <a:solidFill>
                  <a:srgbClr val="231F20"/>
                </a:solidFill>
                <a:latin typeface="Arial Narrow"/>
                <a:cs typeface="Arial Narrow"/>
              </a:rPr>
              <a:t>und </a:t>
            </a:r>
            <a:r>
              <a:rPr sz="900" dirty="0">
                <a:solidFill>
                  <a:srgbClr val="231F20"/>
                </a:solidFill>
                <a:latin typeface="Arial Narrow"/>
                <a:cs typeface="Arial Narrow"/>
              </a:rPr>
              <a:t>reinigen Sie </a:t>
            </a:r>
            <a:r>
              <a:rPr sz="900" spc="-5" dirty="0">
                <a:solidFill>
                  <a:srgbClr val="231F20"/>
                </a:solidFill>
                <a:latin typeface="Arial Narrow"/>
                <a:cs typeface="Arial Narrow"/>
              </a:rPr>
              <a:t>den </a:t>
            </a:r>
            <a:r>
              <a:rPr sz="900" dirty="0">
                <a:solidFill>
                  <a:srgbClr val="231F20"/>
                </a:solidFill>
                <a:latin typeface="Arial Narrow"/>
                <a:cs typeface="Arial Narrow"/>
              </a:rPr>
              <a:t>Whirlpool, </a:t>
            </a:r>
            <a:r>
              <a:rPr sz="900" spc="-5" dirty="0">
                <a:solidFill>
                  <a:srgbClr val="231F20"/>
                </a:solidFill>
                <a:latin typeface="Arial Narrow"/>
                <a:cs typeface="Arial Narrow"/>
              </a:rPr>
              <a:t>indem </a:t>
            </a:r>
            <a:r>
              <a:rPr sz="900" dirty="0">
                <a:solidFill>
                  <a:srgbClr val="231F20"/>
                </a:solidFill>
                <a:latin typeface="Arial Narrow"/>
                <a:cs typeface="Arial Narrow"/>
              </a:rPr>
              <a:t>Sie </a:t>
            </a:r>
            <a:r>
              <a:rPr sz="900" spc="-5" dirty="0">
                <a:solidFill>
                  <a:srgbClr val="231F20"/>
                </a:solidFill>
                <a:latin typeface="Arial Narrow"/>
                <a:cs typeface="Arial Narrow"/>
              </a:rPr>
              <a:t>sich an die </a:t>
            </a:r>
            <a:r>
              <a:rPr sz="900" dirty="0">
                <a:solidFill>
                  <a:srgbClr val="231F20"/>
                </a:solidFill>
                <a:latin typeface="Arial Narrow"/>
                <a:cs typeface="Arial Narrow"/>
              </a:rPr>
              <a:t>Abschnitte „Entleerung“  </a:t>
            </a:r>
            <a:r>
              <a:rPr sz="900" spc="-5" dirty="0">
                <a:solidFill>
                  <a:srgbClr val="231F20"/>
                </a:solidFill>
                <a:latin typeface="Arial Narrow"/>
                <a:cs typeface="Arial Narrow"/>
              </a:rPr>
              <a:t>und </a:t>
            </a:r>
            <a:r>
              <a:rPr sz="900" dirty="0">
                <a:solidFill>
                  <a:srgbClr val="231F20"/>
                </a:solidFill>
                <a:latin typeface="Arial Narrow"/>
                <a:cs typeface="Arial Narrow"/>
              </a:rPr>
              <a:t>„Whirlpool-Reinigung“</a:t>
            </a:r>
            <a:r>
              <a:rPr sz="900" spc="-5" dirty="0">
                <a:solidFill>
                  <a:srgbClr val="231F20"/>
                </a:solidFill>
                <a:latin typeface="Arial Narrow"/>
                <a:cs typeface="Arial Narrow"/>
              </a:rPr>
              <a:t> </a:t>
            </a:r>
            <a:r>
              <a:rPr sz="900" dirty="0">
                <a:solidFill>
                  <a:srgbClr val="231F20"/>
                </a:solidFill>
                <a:latin typeface="Arial Narrow"/>
                <a:cs typeface="Arial Narrow"/>
              </a:rPr>
              <a:t>halten.</a:t>
            </a:r>
            <a:endParaRPr sz="900">
              <a:latin typeface="Arial Narrow"/>
              <a:cs typeface="Arial Narrow"/>
            </a:endParaRPr>
          </a:p>
          <a:p>
            <a:pPr marL="142875" marR="155575" indent="-130810">
              <a:lnSpc>
                <a:spcPct val="111100"/>
              </a:lnSpc>
              <a:buAutoNum type="arabicPeriod"/>
              <a:tabLst>
                <a:tab pos="143510" algn="l"/>
              </a:tabLst>
            </a:pPr>
            <a:r>
              <a:rPr sz="900" dirty="0">
                <a:solidFill>
                  <a:srgbClr val="231F20"/>
                </a:solidFill>
                <a:latin typeface="Arial Narrow"/>
                <a:cs typeface="Arial Narrow"/>
              </a:rPr>
              <a:t>Beachten Sie </a:t>
            </a:r>
            <a:r>
              <a:rPr sz="900" spc="-5" dirty="0">
                <a:solidFill>
                  <a:srgbClr val="231F20"/>
                </a:solidFill>
                <a:latin typeface="Arial Narrow"/>
                <a:cs typeface="Arial Narrow"/>
              </a:rPr>
              <a:t>die </a:t>
            </a:r>
            <a:r>
              <a:rPr sz="900" dirty="0">
                <a:solidFill>
                  <a:srgbClr val="231F20"/>
                </a:solidFill>
                <a:latin typeface="Arial Narrow"/>
                <a:cs typeface="Arial Narrow"/>
              </a:rPr>
              <a:t>Anweisungen </a:t>
            </a:r>
            <a:r>
              <a:rPr sz="900" spc="-5" dirty="0">
                <a:solidFill>
                  <a:srgbClr val="231F20"/>
                </a:solidFill>
                <a:latin typeface="Arial Narrow"/>
                <a:cs typeface="Arial Narrow"/>
              </a:rPr>
              <a:t>zum </a:t>
            </a:r>
            <a:r>
              <a:rPr sz="900" dirty="0">
                <a:solidFill>
                  <a:srgbClr val="231F20"/>
                </a:solidFill>
                <a:latin typeface="Arial Narrow"/>
                <a:cs typeface="Arial Narrow"/>
              </a:rPr>
              <a:t>Entleeren </a:t>
            </a:r>
            <a:r>
              <a:rPr sz="900" spc="-5" dirty="0">
                <a:solidFill>
                  <a:srgbClr val="231F20"/>
                </a:solidFill>
                <a:latin typeface="Arial Narrow"/>
                <a:cs typeface="Arial Narrow"/>
              </a:rPr>
              <a:t>und </a:t>
            </a:r>
            <a:r>
              <a:rPr sz="900" dirty="0">
                <a:solidFill>
                  <a:srgbClr val="231F20"/>
                </a:solidFill>
                <a:latin typeface="Arial Narrow"/>
                <a:cs typeface="Arial Narrow"/>
              </a:rPr>
              <a:t>Abbau </a:t>
            </a:r>
            <a:r>
              <a:rPr sz="900" spc="-5" dirty="0">
                <a:solidFill>
                  <a:srgbClr val="231F20"/>
                </a:solidFill>
                <a:latin typeface="Arial Narrow"/>
                <a:cs typeface="Arial Narrow"/>
              </a:rPr>
              <a:t>der </a:t>
            </a:r>
            <a:r>
              <a:rPr sz="900" dirty="0">
                <a:solidFill>
                  <a:srgbClr val="231F20"/>
                </a:solidFill>
                <a:latin typeface="Arial Narrow"/>
                <a:cs typeface="Arial Narrow"/>
              </a:rPr>
              <a:t>Whirlpool-Wanne, </a:t>
            </a:r>
            <a:r>
              <a:rPr sz="900" spc="-5" dirty="0">
                <a:solidFill>
                  <a:srgbClr val="231F20"/>
                </a:solidFill>
                <a:latin typeface="Arial Narrow"/>
                <a:cs typeface="Arial Narrow"/>
              </a:rPr>
              <a:t>der  </a:t>
            </a:r>
            <a:r>
              <a:rPr sz="900" dirty="0">
                <a:solidFill>
                  <a:srgbClr val="231F20"/>
                </a:solidFill>
                <a:latin typeface="Arial Narrow"/>
                <a:cs typeface="Arial Narrow"/>
              </a:rPr>
              <a:t>Whirlpool-Steuereinheit </a:t>
            </a:r>
            <a:r>
              <a:rPr sz="900" spc="-5" dirty="0">
                <a:solidFill>
                  <a:srgbClr val="231F20"/>
                </a:solidFill>
                <a:latin typeface="Arial Narrow"/>
                <a:cs typeface="Arial Narrow"/>
              </a:rPr>
              <a:t>und des</a:t>
            </a:r>
            <a:r>
              <a:rPr sz="900" spc="-10" dirty="0">
                <a:solidFill>
                  <a:srgbClr val="231F20"/>
                </a:solidFill>
                <a:latin typeface="Arial Narrow"/>
                <a:cs typeface="Arial Narrow"/>
              </a:rPr>
              <a:t> </a:t>
            </a:r>
            <a:r>
              <a:rPr sz="900" dirty="0">
                <a:solidFill>
                  <a:srgbClr val="231F20"/>
                </a:solidFill>
                <a:latin typeface="Arial Narrow"/>
                <a:cs typeface="Arial Narrow"/>
              </a:rPr>
              <a:t>Bladder.</a:t>
            </a:r>
            <a:endParaRPr sz="900">
              <a:latin typeface="Arial Narrow"/>
              <a:cs typeface="Arial Narrow"/>
            </a:endParaRPr>
          </a:p>
          <a:p>
            <a:pPr marL="142875" marR="10795" indent="-130810">
              <a:lnSpc>
                <a:spcPct val="111100"/>
              </a:lnSpc>
              <a:buAutoNum type="arabicPeriod"/>
              <a:tabLst>
                <a:tab pos="143510" algn="l"/>
              </a:tabLst>
            </a:pPr>
            <a:r>
              <a:rPr sz="900" dirty="0">
                <a:solidFill>
                  <a:srgbClr val="231F20"/>
                </a:solidFill>
                <a:latin typeface="Arial Narrow"/>
                <a:cs typeface="Arial Narrow"/>
              </a:rPr>
              <a:t>Stellen Sie </a:t>
            </a:r>
            <a:r>
              <a:rPr sz="900" spc="-5" dirty="0">
                <a:solidFill>
                  <a:srgbClr val="231F20"/>
                </a:solidFill>
                <a:latin typeface="Arial Narrow"/>
                <a:cs typeface="Arial Narrow"/>
              </a:rPr>
              <a:t>sicher, dass alle </a:t>
            </a:r>
            <a:r>
              <a:rPr sz="900" dirty="0">
                <a:solidFill>
                  <a:srgbClr val="231F20"/>
                </a:solidFill>
                <a:latin typeface="Arial Narrow"/>
                <a:cs typeface="Arial Narrow"/>
              </a:rPr>
              <a:t>Whirlpool-Komponenten </a:t>
            </a:r>
            <a:r>
              <a:rPr sz="900" spc="-5" dirty="0">
                <a:solidFill>
                  <a:srgbClr val="231F20"/>
                </a:solidFill>
                <a:latin typeface="Arial Narrow"/>
                <a:cs typeface="Arial Narrow"/>
              </a:rPr>
              <a:t>und </a:t>
            </a:r>
            <a:r>
              <a:rPr sz="900" dirty="0">
                <a:solidFill>
                  <a:srgbClr val="231F20"/>
                </a:solidFill>
                <a:latin typeface="Arial Narrow"/>
                <a:cs typeface="Arial Narrow"/>
              </a:rPr>
              <a:t>Zubehörteile </a:t>
            </a:r>
            <a:r>
              <a:rPr sz="900" spc="-5" dirty="0">
                <a:solidFill>
                  <a:srgbClr val="231F20"/>
                </a:solidFill>
                <a:latin typeface="Arial Narrow"/>
                <a:cs typeface="Arial Narrow"/>
              </a:rPr>
              <a:t>vor der Lagerung  sauber und </a:t>
            </a:r>
            <a:r>
              <a:rPr sz="900" dirty="0">
                <a:solidFill>
                  <a:srgbClr val="231F20"/>
                </a:solidFill>
                <a:latin typeface="Arial Narrow"/>
                <a:cs typeface="Arial Narrow"/>
              </a:rPr>
              <a:t>trocken </a:t>
            </a:r>
            <a:r>
              <a:rPr sz="900" spc="-5" dirty="0">
                <a:solidFill>
                  <a:srgbClr val="231F20"/>
                </a:solidFill>
                <a:latin typeface="Arial Narrow"/>
                <a:cs typeface="Arial Narrow"/>
              </a:rPr>
              <a:t>sind. </a:t>
            </a:r>
            <a:r>
              <a:rPr sz="900" dirty="0">
                <a:solidFill>
                  <a:srgbClr val="231F20"/>
                </a:solidFill>
                <a:latin typeface="Arial Narrow"/>
                <a:cs typeface="Arial Narrow"/>
              </a:rPr>
              <a:t>Trocknen Sie </a:t>
            </a:r>
            <a:r>
              <a:rPr sz="900" spc="-5" dirty="0">
                <a:solidFill>
                  <a:srgbClr val="231F20"/>
                </a:solidFill>
                <a:latin typeface="Arial Narrow"/>
                <a:cs typeface="Arial Narrow"/>
              </a:rPr>
              <a:t>den </a:t>
            </a:r>
            <a:r>
              <a:rPr sz="900" dirty="0">
                <a:solidFill>
                  <a:srgbClr val="231F20"/>
                </a:solidFill>
                <a:latin typeface="Arial Narrow"/>
                <a:cs typeface="Arial Narrow"/>
              </a:rPr>
              <a:t>Whirlpool </a:t>
            </a:r>
            <a:r>
              <a:rPr sz="900" spc="-5" dirty="0">
                <a:solidFill>
                  <a:srgbClr val="231F20"/>
                </a:solidFill>
                <a:latin typeface="Arial Narrow"/>
                <a:cs typeface="Arial Narrow"/>
              </a:rPr>
              <a:t>vor dem </a:t>
            </a:r>
            <a:r>
              <a:rPr sz="900" dirty="0">
                <a:solidFill>
                  <a:srgbClr val="231F20"/>
                </a:solidFill>
                <a:latin typeface="Arial Narrow"/>
                <a:cs typeface="Arial Narrow"/>
              </a:rPr>
              <a:t>Falten </a:t>
            </a:r>
            <a:r>
              <a:rPr sz="900" spc="-5" dirty="0">
                <a:solidFill>
                  <a:srgbClr val="231F20"/>
                </a:solidFill>
                <a:latin typeface="Arial Narrow"/>
                <a:cs typeface="Arial Narrow"/>
              </a:rPr>
              <a:t>eine </a:t>
            </a:r>
            <a:r>
              <a:rPr sz="900" dirty="0">
                <a:solidFill>
                  <a:srgbClr val="231F20"/>
                </a:solidFill>
                <a:latin typeface="Arial Narrow"/>
                <a:cs typeface="Arial Narrow"/>
              </a:rPr>
              <a:t>Stunde </a:t>
            </a:r>
            <a:r>
              <a:rPr sz="900" spc="-5" dirty="0">
                <a:solidFill>
                  <a:srgbClr val="231F20"/>
                </a:solidFill>
                <a:latin typeface="Arial Narrow"/>
                <a:cs typeface="Arial Narrow"/>
              </a:rPr>
              <a:t>lang  bei leichtem </a:t>
            </a:r>
            <a:r>
              <a:rPr sz="900" dirty="0">
                <a:solidFill>
                  <a:srgbClr val="231F20"/>
                </a:solidFill>
                <a:latin typeface="Arial Narrow"/>
                <a:cs typeface="Arial Narrow"/>
              </a:rPr>
              <a:t>Sonnenlicht </a:t>
            </a:r>
            <a:r>
              <a:rPr sz="900" spc="-5" dirty="0">
                <a:solidFill>
                  <a:srgbClr val="231F20"/>
                </a:solidFill>
                <a:latin typeface="Arial Narrow"/>
                <a:cs typeface="Arial Narrow"/>
              </a:rPr>
              <a:t>an der</a:t>
            </a:r>
            <a:r>
              <a:rPr sz="900" spc="-10" dirty="0">
                <a:solidFill>
                  <a:srgbClr val="231F20"/>
                </a:solidFill>
                <a:latin typeface="Arial Narrow"/>
                <a:cs typeface="Arial Narrow"/>
              </a:rPr>
              <a:t> </a:t>
            </a:r>
            <a:r>
              <a:rPr sz="900" dirty="0">
                <a:solidFill>
                  <a:srgbClr val="231F20"/>
                </a:solidFill>
                <a:latin typeface="Arial Narrow"/>
                <a:cs typeface="Arial Narrow"/>
              </a:rPr>
              <a:t>Luft.</a:t>
            </a:r>
            <a:endParaRPr sz="900">
              <a:latin typeface="Arial Narrow"/>
              <a:cs typeface="Arial Narrow"/>
            </a:endParaRPr>
          </a:p>
          <a:p>
            <a:pPr marL="142875" marR="250825" indent="-130810">
              <a:lnSpc>
                <a:spcPct val="111100"/>
              </a:lnSpc>
              <a:buAutoNum type="arabicPeriod"/>
              <a:tabLst>
                <a:tab pos="143510" algn="l"/>
              </a:tabLst>
            </a:pPr>
            <a:r>
              <a:rPr sz="900" dirty="0">
                <a:solidFill>
                  <a:srgbClr val="231F20"/>
                </a:solidFill>
                <a:latin typeface="Arial Narrow"/>
                <a:cs typeface="Arial Narrow"/>
              </a:rPr>
              <a:t>Falten Sie </a:t>
            </a:r>
            <a:r>
              <a:rPr sz="900" spc="-5" dirty="0">
                <a:solidFill>
                  <a:srgbClr val="231F20"/>
                </a:solidFill>
                <a:latin typeface="Arial Narrow"/>
                <a:cs typeface="Arial Narrow"/>
              </a:rPr>
              <a:t>die </a:t>
            </a:r>
            <a:r>
              <a:rPr sz="900" dirty="0">
                <a:solidFill>
                  <a:srgbClr val="231F20"/>
                </a:solidFill>
                <a:latin typeface="Arial Narrow"/>
                <a:cs typeface="Arial Narrow"/>
              </a:rPr>
              <a:t>Whirlpool-Wanne </a:t>
            </a:r>
            <a:r>
              <a:rPr sz="900" spc="-5" dirty="0">
                <a:solidFill>
                  <a:srgbClr val="231F20"/>
                </a:solidFill>
                <a:latin typeface="Arial Narrow"/>
                <a:cs typeface="Arial Narrow"/>
              </a:rPr>
              <a:t>locker und vermeiden </a:t>
            </a:r>
            <a:r>
              <a:rPr sz="900" dirty="0">
                <a:solidFill>
                  <a:srgbClr val="231F20"/>
                </a:solidFill>
                <a:latin typeface="Arial Narrow"/>
                <a:cs typeface="Arial Narrow"/>
              </a:rPr>
              <a:t>Sie </a:t>
            </a:r>
            <a:r>
              <a:rPr sz="900" spc="-5" dirty="0">
                <a:solidFill>
                  <a:srgbClr val="231F20"/>
                </a:solidFill>
                <a:latin typeface="Arial Narrow"/>
                <a:cs typeface="Arial Narrow"/>
              </a:rPr>
              <a:t>scharfe </a:t>
            </a:r>
            <a:r>
              <a:rPr sz="900" dirty="0">
                <a:solidFill>
                  <a:srgbClr val="231F20"/>
                </a:solidFill>
                <a:latin typeface="Arial Narrow"/>
                <a:cs typeface="Arial Narrow"/>
              </a:rPr>
              <a:t>Ecken, </a:t>
            </a:r>
            <a:r>
              <a:rPr sz="900" spc="-5" dirty="0">
                <a:solidFill>
                  <a:srgbClr val="231F20"/>
                </a:solidFill>
                <a:latin typeface="Arial Narrow"/>
                <a:cs typeface="Arial Narrow"/>
              </a:rPr>
              <a:t>um eine  </a:t>
            </a:r>
            <a:r>
              <a:rPr sz="900" dirty="0">
                <a:solidFill>
                  <a:srgbClr val="231F20"/>
                </a:solidFill>
                <a:latin typeface="Arial Narrow"/>
                <a:cs typeface="Arial Narrow"/>
              </a:rPr>
              <a:t>Beschädigung </a:t>
            </a:r>
            <a:r>
              <a:rPr sz="900" spc="-5" dirty="0">
                <a:solidFill>
                  <a:srgbClr val="231F20"/>
                </a:solidFill>
                <a:latin typeface="Arial Narrow"/>
                <a:cs typeface="Arial Narrow"/>
              </a:rPr>
              <a:t>oder </a:t>
            </a:r>
            <a:r>
              <a:rPr sz="900" dirty="0">
                <a:solidFill>
                  <a:srgbClr val="231F20"/>
                </a:solidFill>
                <a:latin typeface="Arial Narrow"/>
                <a:cs typeface="Arial Narrow"/>
              </a:rPr>
              <a:t>Undichtigkeit </a:t>
            </a:r>
            <a:r>
              <a:rPr sz="900" spc="-5" dirty="0">
                <a:solidFill>
                  <a:srgbClr val="231F20"/>
                </a:solidFill>
                <a:latin typeface="Arial Narrow"/>
                <a:cs typeface="Arial Narrow"/>
              </a:rPr>
              <a:t>der </a:t>
            </a:r>
            <a:r>
              <a:rPr sz="900" dirty="0">
                <a:solidFill>
                  <a:srgbClr val="231F20"/>
                </a:solidFill>
                <a:latin typeface="Arial Narrow"/>
                <a:cs typeface="Arial Narrow"/>
              </a:rPr>
              <a:t>Whirlpool-Auskleidung </a:t>
            </a:r>
            <a:r>
              <a:rPr sz="900" spc="-5" dirty="0">
                <a:solidFill>
                  <a:srgbClr val="231F20"/>
                </a:solidFill>
                <a:latin typeface="Arial Narrow"/>
                <a:cs typeface="Arial Narrow"/>
              </a:rPr>
              <a:t>zu</a:t>
            </a:r>
            <a:r>
              <a:rPr sz="900" spc="-35" dirty="0">
                <a:solidFill>
                  <a:srgbClr val="231F20"/>
                </a:solidFill>
                <a:latin typeface="Arial Narrow"/>
                <a:cs typeface="Arial Narrow"/>
              </a:rPr>
              <a:t> </a:t>
            </a:r>
            <a:r>
              <a:rPr sz="900" spc="-5" dirty="0">
                <a:solidFill>
                  <a:srgbClr val="231F20"/>
                </a:solidFill>
                <a:latin typeface="Arial Narrow"/>
                <a:cs typeface="Arial Narrow"/>
              </a:rPr>
              <a:t>vermeiden.</a:t>
            </a:r>
            <a:endParaRPr sz="900">
              <a:latin typeface="Arial Narrow"/>
              <a:cs typeface="Arial Narrow"/>
            </a:endParaRPr>
          </a:p>
          <a:p>
            <a:pPr marL="142875" indent="-130810">
              <a:lnSpc>
                <a:spcPct val="100000"/>
              </a:lnSpc>
              <a:spcBef>
                <a:spcPts val="114"/>
              </a:spcBef>
              <a:buAutoNum type="arabicPeriod"/>
              <a:tabLst>
                <a:tab pos="143510" algn="l"/>
              </a:tabLst>
            </a:pPr>
            <a:r>
              <a:rPr sz="900" dirty="0">
                <a:solidFill>
                  <a:srgbClr val="231F20"/>
                </a:solidFill>
                <a:latin typeface="Arial Narrow"/>
                <a:cs typeface="Arial Narrow"/>
              </a:rPr>
              <a:t>Bereiten Sie </a:t>
            </a:r>
            <a:r>
              <a:rPr sz="900" spc="-5" dirty="0">
                <a:solidFill>
                  <a:srgbClr val="231F20"/>
                </a:solidFill>
                <a:latin typeface="Arial Narrow"/>
                <a:cs typeface="Arial Narrow"/>
              </a:rPr>
              <a:t>eine neue zusätzliche </a:t>
            </a:r>
            <a:r>
              <a:rPr sz="900" dirty="0">
                <a:solidFill>
                  <a:srgbClr val="231F20"/>
                </a:solidFill>
                <a:latin typeface="Arial Narrow"/>
                <a:cs typeface="Arial Narrow"/>
              </a:rPr>
              <a:t>Kartusche für </a:t>
            </a:r>
            <a:r>
              <a:rPr sz="900" spc="-5" dirty="0">
                <a:solidFill>
                  <a:srgbClr val="231F20"/>
                </a:solidFill>
                <a:latin typeface="Arial Narrow"/>
                <a:cs typeface="Arial Narrow"/>
              </a:rPr>
              <a:t>die nächste </a:t>
            </a:r>
            <a:r>
              <a:rPr sz="900" dirty="0">
                <a:solidFill>
                  <a:srgbClr val="231F20"/>
                </a:solidFill>
                <a:latin typeface="Arial Narrow"/>
                <a:cs typeface="Arial Narrow"/>
              </a:rPr>
              <a:t>Verwendung</a:t>
            </a:r>
            <a:r>
              <a:rPr sz="900" spc="-35" dirty="0">
                <a:solidFill>
                  <a:srgbClr val="231F20"/>
                </a:solidFill>
                <a:latin typeface="Arial Narrow"/>
                <a:cs typeface="Arial Narrow"/>
              </a:rPr>
              <a:t> </a:t>
            </a:r>
            <a:r>
              <a:rPr sz="900" spc="-5" dirty="0">
                <a:solidFill>
                  <a:srgbClr val="231F20"/>
                </a:solidFill>
                <a:latin typeface="Arial Narrow"/>
                <a:cs typeface="Arial Narrow"/>
              </a:rPr>
              <a:t>vor.</a:t>
            </a:r>
            <a:endParaRPr sz="900">
              <a:latin typeface="Arial Narrow"/>
              <a:cs typeface="Arial Narrow"/>
            </a:endParaRPr>
          </a:p>
          <a:p>
            <a:pPr marL="142875" marR="36195" indent="-130810">
              <a:lnSpc>
                <a:spcPct val="111100"/>
              </a:lnSpc>
              <a:buAutoNum type="arabicPeriod"/>
              <a:tabLst>
                <a:tab pos="143510" algn="l"/>
              </a:tabLst>
            </a:pPr>
            <a:r>
              <a:rPr sz="900" spc="-5" dirty="0">
                <a:solidFill>
                  <a:srgbClr val="231F20"/>
                </a:solidFill>
                <a:latin typeface="Arial Narrow"/>
                <a:cs typeface="Arial Narrow"/>
              </a:rPr>
              <a:t>Lagern </a:t>
            </a:r>
            <a:r>
              <a:rPr sz="900" dirty="0">
                <a:solidFill>
                  <a:srgbClr val="231F20"/>
                </a:solidFill>
                <a:latin typeface="Arial Narrow"/>
                <a:cs typeface="Arial Narrow"/>
              </a:rPr>
              <a:t>Sie </a:t>
            </a:r>
            <a:r>
              <a:rPr sz="900" spc="-5" dirty="0">
                <a:solidFill>
                  <a:srgbClr val="231F20"/>
                </a:solidFill>
                <a:latin typeface="Arial Narrow"/>
                <a:cs typeface="Arial Narrow"/>
              </a:rPr>
              <a:t>den </a:t>
            </a:r>
            <a:r>
              <a:rPr sz="900" dirty="0">
                <a:solidFill>
                  <a:srgbClr val="231F20"/>
                </a:solidFill>
                <a:latin typeface="Arial Narrow"/>
                <a:cs typeface="Arial Narrow"/>
              </a:rPr>
              <a:t>Whirlpool </a:t>
            </a:r>
            <a:r>
              <a:rPr sz="900" spc="-5" dirty="0">
                <a:solidFill>
                  <a:srgbClr val="231F20"/>
                </a:solidFill>
                <a:latin typeface="Arial Narrow"/>
                <a:cs typeface="Arial Narrow"/>
              </a:rPr>
              <a:t>und das </a:t>
            </a:r>
            <a:r>
              <a:rPr sz="900" dirty="0">
                <a:solidFill>
                  <a:srgbClr val="231F20"/>
                </a:solidFill>
                <a:latin typeface="Arial Narrow"/>
                <a:cs typeface="Arial Narrow"/>
              </a:rPr>
              <a:t>Zubehör </a:t>
            </a:r>
            <a:r>
              <a:rPr sz="900" spc="-5" dirty="0">
                <a:solidFill>
                  <a:srgbClr val="231F20"/>
                </a:solidFill>
                <a:latin typeface="Arial Narrow"/>
                <a:cs typeface="Arial Narrow"/>
              </a:rPr>
              <a:t>in einer </a:t>
            </a:r>
            <a:r>
              <a:rPr sz="900" dirty="0">
                <a:solidFill>
                  <a:srgbClr val="231F20"/>
                </a:solidFill>
                <a:latin typeface="Arial Narrow"/>
                <a:cs typeface="Arial Narrow"/>
              </a:rPr>
              <a:t>trockenen, temperierten Umgebung  (zwischen 0 °C </a:t>
            </a:r>
            <a:r>
              <a:rPr sz="900" spc="-5" dirty="0">
                <a:solidFill>
                  <a:srgbClr val="231F20"/>
                </a:solidFill>
                <a:latin typeface="Arial Narrow"/>
                <a:cs typeface="Arial Narrow"/>
              </a:rPr>
              <a:t>und 40 </a:t>
            </a:r>
            <a:r>
              <a:rPr sz="900" dirty="0">
                <a:solidFill>
                  <a:srgbClr val="231F20"/>
                </a:solidFill>
                <a:latin typeface="Arial Narrow"/>
                <a:cs typeface="Arial Narrow"/>
              </a:rPr>
              <a:t>°C). Wir </a:t>
            </a:r>
            <a:r>
              <a:rPr sz="900" spc="-5" dirty="0">
                <a:solidFill>
                  <a:srgbClr val="231F20"/>
                </a:solidFill>
                <a:latin typeface="Arial Narrow"/>
                <a:cs typeface="Arial Narrow"/>
              </a:rPr>
              <a:t>empfehlen, den </a:t>
            </a:r>
            <a:r>
              <a:rPr sz="900" dirty="0">
                <a:solidFill>
                  <a:srgbClr val="231F20"/>
                </a:solidFill>
                <a:latin typeface="Arial Narrow"/>
                <a:cs typeface="Arial Narrow"/>
              </a:rPr>
              <a:t>Whirlpool </a:t>
            </a:r>
            <a:r>
              <a:rPr sz="900" spc="-5" dirty="0">
                <a:solidFill>
                  <a:srgbClr val="231F20"/>
                </a:solidFill>
                <a:latin typeface="Arial Narrow"/>
                <a:cs typeface="Arial Narrow"/>
              </a:rPr>
              <a:t>mit </a:t>
            </a:r>
            <a:r>
              <a:rPr sz="900" dirty="0">
                <a:solidFill>
                  <a:srgbClr val="231F20"/>
                </a:solidFill>
                <a:latin typeface="Arial Narrow"/>
                <a:cs typeface="Arial Narrow"/>
              </a:rPr>
              <a:t>Trockenmittel </a:t>
            </a:r>
            <a:r>
              <a:rPr sz="900" spc="-5" dirty="0">
                <a:solidFill>
                  <a:srgbClr val="231F20"/>
                </a:solidFill>
                <a:latin typeface="Arial Narrow"/>
                <a:cs typeface="Arial Narrow"/>
              </a:rPr>
              <a:t>zu</a:t>
            </a:r>
            <a:r>
              <a:rPr sz="900" spc="-70" dirty="0">
                <a:solidFill>
                  <a:srgbClr val="231F20"/>
                </a:solidFill>
                <a:latin typeface="Arial Narrow"/>
                <a:cs typeface="Arial Narrow"/>
              </a:rPr>
              <a:t> </a:t>
            </a:r>
            <a:r>
              <a:rPr sz="900" spc="-5" dirty="0">
                <a:solidFill>
                  <a:srgbClr val="231F20"/>
                </a:solidFill>
                <a:latin typeface="Arial Narrow"/>
                <a:cs typeface="Arial Narrow"/>
              </a:rPr>
              <a:t>lagern.</a:t>
            </a:r>
            <a:endParaRPr sz="900">
              <a:latin typeface="Arial Narrow"/>
              <a:cs typeface="Arial Narrow"/>
            </a:endParaRPr>
          </a:p>
          <a:p>
            <a:pPr marL="142875" indent="-130810">
              <a:lnSpc>
                <a:spcPct val="100000"/>
              </a:lnSpc>
              <a:spcBef>
                <a:spcPts val="120"/>
              </a:spcBef>
              <a:buAutoNum type="arabicPeriod"/>
              <a:tabLst>
                <a:tab pos="143510" algn="l"/>
              </a:tabLst>
            </a:pPr>
            <a:r>
              <a:rPr sz="900" dirty="0">
                <a:solidFill>
                  <a:srgbClr val="231F20"/>
                </a:solidFill>
                <a:latin typeface="Arial Narrow"/>
                <a:cs typeface="Arial Narrow"/>
              </a:rPr>
              <a:t>Für </a:t>
            </a:r>
            <a:r>
              <a:rPr sz="900" spc="-5" dirty="0">
                <a:solidFill>
                  <a:srgbClr val="231F20"/>
                </a:solidFill>
                <a:latin typeface="Arial Narrow"/>
                <a:cs typeface="Arial Narrow"/>
              </a:rPr>
              <a:t>die Lagerung </a:t>
            </a:r>
            <a:r>
              <a:rPr sz="900" dirty="0">
                <a:solidFill>
                  <a:srgbClr val="231F20"/>
                </a:solidFill>
                <a:latin typeface="Arial Narrow"/>
                <a:cs typeface="Arial Narrow"/>
              </a:rPr>
              <a:t>wird </a:t>
            </a:r>
            <a:r>
              <a:rPr sz="900" spc="-5" dirty="0">
                <a:solidFill>
                  <a:srgbClr val="231F20"/>
                </a:solidFill>
                <a:latin typeface="Arial Narrow"/>
                <a:cs typeface="Arial Narrow"/>
              </a:rPr>
              <a:t>die Originalverpackung</a:t>
            </a:r>
            <a:r>
              <a:rPr sz="900" spc="-15" dirty="0">
                <a:solidFill>
                  <a:srgbClr val="231F20"/>
                </a:solidFill>
                <a:latin typeface="Arial Narrow"/>
                <a:cs typeface="Arial Narrow"/>
              </a:rPr>
              <a:t> </a:t>
            </a:r>
            <a:r>
              <a:rPr sz="900" dirty="0">
                <a:solidFill>
                  <a:srgbClr val="231F20"/>
                </a:solidFill>
                <a:latin typeface="Arial Narrow"/>
                <a:cs typeface="Arial Narrow"/>
              </a:rPr>
              <a:t>empfohlen.</a:t>
            </a:r>
            <a:endParaRPr sz="900">
              <a:latin typeface="Arial Narrow"/>
              <a:cs typeface="Arial Narrow"/>
            </a:endParaRPr>
          </a:p>
          <a:p>
            <a:pPr marL="142875" marR="41910" indent="-130810">
              <a:lnSpc>
                <a:spcPts val="1200"/>
              </a:lnSpc>
              <a:spcBef>
                <a:spcPts val="60"/>
              </a:spcBef>
              <a:buAutoNum type="arabicPeriod"/>
              <a:tabLst>
                <a:tab pos="143510" algn="l"/>
              </a:tabLst>
            </a:pPr>
            <a:r>
              <a:rPr sz="900" dirty="0">
                <a:solidFill>
                  <a:srgbClr val="231F20"/>
                </a:solidFill>
                <a:latin typeface="Arial Narrow"/>
                <a:cs typeface="Arial Narrow"/>
              </a:rPr>
              <a:t>Füllen Sie </a:t>
            </a:r>
            <a:r>
              <a:rPr sz="900" spc="-5" dirty="0">
                <a:solidFill>
                  <a:srgbClr val="231F20"/>
                </a:solidFill>
                <a:latin typeface="Arial Narrow"/>
                <a:cs typeface="Arial Narrow"/>
              </a:rPr>
              <a:t>den </a:t>
            </a:r>
            <a:r>
              <a:rPr sz="900" dirty="0">
                <a:solidFill>
                  <a:srgbClr val="231F20"/>
                </a:solidFill>
                <a:latin typeface="Arial Narrow"/>
                <a:cs typeface="Arial Narrow"/>
              </a:rPr>
              <a:t>Whirlpool </a:t>
            </a:r>
            <a:r>
              <a:rPr sz="900" spc="-5" dirty="0">
                <a:solidFill>
                  <a:srgbClr val="231F20"/>
                </a:solidFill>
                <a:latin typeface="Arial Narrow"/>
                <a:cs typeface="Arial Narrow"/>
              </a:rPr>
              <a:t>nach langer Lagerung mit sauberem </a:t>
            </a:r>
            <a:r>
              <a:rPr sz="900" dirty="0">
                <a:solidFill>
                  <a:srgbClr val="231F20"/>
                </a:solidFill>
                <a:latin typeface="Arial Narrow"/>
                <a:cs typeface="Arial Narrow"/>
              </a:rPr>
              <a:t>Wasser </a:t>
            </a:r>
            <a:r>
              <a:rPr sz="900" spc="-5" dirty="0">
                <a:solidFill>
                  <a:srgbClr val="231F20"/>
                </a:solidFill>
                <a:latin typeface="Arial Narrow"/>
                <a:cs typeface="Arial Narrow"/>
              </a:rPr>
              <a:t>und </a:t>
            </a:r>
            <a:r>
              <a:rPr sz="900" dirty="0">
                <a:solidFill>
                  <a:srgbClr val="231F20"/>
                </a:solidFill>
                <a:latin typeface="Arial Narrow"/>
                <a:cs typeface="Arial Narrow"/>
              </a:rPr>
              <a:t>Desinfektion  </a:t>
            </a:r>
            <a:r>
              <a:rPr sz="900" spc="-15" dirty="0">
                <a:solidFill>
                  <a:srgbClr val="231F20"/>
                </a:solidFill>
                <a:latin typeface="Arial Narrow"/>
                <a:cs typeface="Arial Narrow"/>
              </a:rPr>
              <a:t>smittel und schalten </a:t>
            </a:r>
            <a:r>
              <a:rPr sz="900" spc="-10" dirty="0">
                <a:solidFill>
                  <a:srgbClr val="231F20"/>
                </a:solidFill>
                <a:latin typeface="Arial Narrow"/>
                <a:cs typeface="Arial Narrow"/>
              </a:rPr>
              <a:t>Sie </a:t>
            </a:r>
            <a:r>
              <a:rPr sz="900" spc="-15" dirty="0">
                <a:solidFill>
                  <a:srgbClr val="231F20"/>
                </a:solidFill>
                <a:latin typeface="Arial Narrow"/>
                <a:cs typeface="Arial Narrow"/>
              </a:rPr>
              <a:t>den </a:t>
            </a:r>
            <a:r>
              <a:rPr sz="900" spc="-10" dirty="0">
                <a:solidFill>
                  <a:srgbClr val="231F20"/>
                </a:solidFill>
                <a:latin typeface="Arial Narrow"/>
                <a:cs typeface="Arial Narrow"/>
              </a:rPr>
              <a:t>FILTER </a:t>
            </a:r>
            <a:r>
              <a:rPr sz="900" spc="-15" dirty="0">
                <a:solidFill>
                  <a:srgbClr val="231F20"/>
                </a:solidFill>
                <a:latin typeface="Arial Narrow"/>
                <a:cs typeface="Arial Narrow"/>
              </a:rPr>
              <a:t>vor der </a:t>
            </a:r>
            <a:r>
              <a:rPr sz="900" spc="-10" dirty="0">
                <a:solidFill>
                  <a:srgbClr val="231F20"/>
                </a:solidFill>
                <a:latin typeface="Arial Narrow"/>
                <a:cs typeface="Arial Narrow"/>
              </a:rPr>
              <a:t>Verwendung </a:t>
            </a:r>
            <a:r>
              <a:rPr sz="900" spc="-15" dirty="0">
                <a:solidFill>
                  <a:srgbClr val="231F20"/>
                </a:solidFill>
                <a:latin typeface="Arial Narrow"/>
                <a:cs typeface="Arial Narrow"/>
              </a:rPr>
              <a:t>mindestens </a:t>
            </a:r>
            <a:r>
              <a:rPr sz="900" spc="-10" dirty="0">
                <a:solidFill>
                  <a:srgbClr val="231F20"/>
                </a:solidFill>
                <a:latin typeface="Arial Narrow"/>
                <a:cs typeface="Arial Narrow"/>
              </a:rPr>
              <a:t>1 Stunde </a:t>
            </a:r>
            <a:r>
              <a:rPr sz="900" spc="-15" dirty="0">
                <a:solidFill>
                  <a:srgbClr val="231F20"/>
                </a:solidFill>
                <a:latin typeface="Arial Narrow"/>
                <a:cs typeface="Arial Narrow"/>
              </a:rPr>
              <a:t>lang</a:t>
            </a:r>
            <a:r>
              <a:rPr sz="900" spc="10" dirty="0">
                <a:solidFill>
                  <a:srgbClr val="231F20"/>
                </a:solidFill>
                <a:latin typeface="Arial Narrow"/>
                <a:cs typeface="Arial Narrow"/>
              </a:rPr>
              <a:t> </a:t>
            </a:r>
            <a:r>
              <a:rPr sz="900" spc="-10" dirty="0">
                <a:solidFill>
                  <a:srgbClr val="231F20"/>
                </a:solidFill>
                <a:latin typeface="Arial Narrow"/>
                <a:cs typeface="Arial Narrow"/>
              </a:rPr>
              <a:t>ein.</a:t>
            </a:r>
            <a:endParaRPr sz="900">
              <a:latin typeface="Arial Narrow"/>
              <a:cs typeface="Arial Narrow"/>
            </a:endParaRPr>
          </a:p>
        </p:txBody>
      </p:sp>
      <p:sp>
        <p:nvSpPr>
          <p:cNvPr id="3" name="object 3"/>
          <p:cNvSpPr txBox="1"/>
          <p:nvPr/>
        </p:nvSpPr>
        <p:spPr>
          <a:xfrm>
            <a:off x="531627" y="3229105"/>
            <a:ext cx="3081020" cy="269240"/>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ENTSORGUNG UND</a:t>
            </a:r>
            <a:r>
              <a:rPr sz="1600" b="1" spc="-90" dirty="0">
                <a:solidFill>
                  <a:srgbClr val="231F20"/>
                </a:solidFill>
                <a:latin typeface="Arial Narrow"/>
                <a:cs typeface="Arial Narrow"/>
              </a:rPr>
              <a:t> </a:t>
            </a:r>
            <a:r>
              <a:rPr sz="1600" b="1" dirty="0">
                <a:solidFill>
                  <a:srgbClr val="231F20"/>
                </a:solidFill>
                <a:latin typeface="Arial Narrow"/>
                <a:cs typeface="Arial Narrow"/>
              </a:rPr>
              <a:t>UMWELTSCHUTZ</a:t>
            </a:r>
            <a:endParaRPr sz="1600">
              <a:latin typeface="Arial Narrow"/>
              <a:cs typeface="Arial Narrow"/>
            </a:endParaRPr>
          </a:p>
        </p:txBody>
      </p:sp>
      <p:sp>
        <p:nvSpPr>
          <p:cNvPr id="4" name="object 4"/>
          <p:cNvSpPr/>
          <p:nvPr/>
        </p:nvSpPr>
        <p:spPr>
          <a:xfrm>
            <a:off x="607377"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 name="object 5"/>
          <p:cNvSpPr/>
          <p:nvPr/>
        </p:nvSpPr>
        <p:spPr>
          <a:xfrm>
            <a:off x="579031"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 name="object 6"/>
          <p:cNvSpPr/>
          <p:nvPr/>
        </p:nvSpPr>
        <p:spPr>
          <a:xfrm>
            <a:off x="550773"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 name="object 7"/>
          <p:cNvSpPr/>
          <p:nvPr/>
        </p:nvSpPr>
        <p:spPr>
          <a:xfrm>
            <a:off x="692505"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 name="object 8"/>
          <p:cNvSpPr/>
          <p:nvPr/>
        </p:nvSpPr>
        <p:spPr>
          <a:xfrm>
            <a:off x="664159" y="3557790"/>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9" name="object 9"/>
          <p:cNvSpPr/>
          <p:nvPr/>
        </p:nvSpPr>
        <p:spPr>
          <a:xfrm>
            <a:off x="635914" y="3557790"/>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0" name="object 10"/>
          <p:cNvSpPr/>
          <p:nvPr/>
        </p:nvSpPr>
        <p:spPr>
          <a:xfrm>
            <a:off x="777659"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 name="object 11"/>
          <p:cNvSpPr/>
          <p:nvPr/>
        </p:nvSpPr>
        <p:spPr>
          <a:xfrm>
            <a:off x="749312"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 name="object 12"/>
          <p:cNvSpPr/>
          <p:nvPr/>
        </p:nvSpPr>
        <p:spPr>
          <a:xfrm>
            <a:off x="721067"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 name="object 13"/>
          <p:cNvSpPr/>
          <p:nvPr/>
        </p:nvSpPr>
        <p:spPr>
          <a:xfrm>
            <a:off x="862812"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4" name="object 14"/>
          <p:cNvSpPr/>
          <p:nvPr/>
        </p:nvSpPr>
        <p:spPr>
          <a:xfrm>
            <a:off x="834466"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 name="object 15"/>
          <p:cNvSpPr/>
          <p:nvPr/>
        </p:nvSpPr>
        <p:spPr>
          <a:xfrm>
            <a:off x="806221"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 name="object 16"/>
          <p:cNvSpPr/>
          <p:nvPr/>
        </p:nvSpPr>
        <p:spPr>
          <a:xfrm>
            <a:off x="947940"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 name="object 17"/>
          <p:cNvSpPr/>
          <p:nvPr/>
        </p:nvSpPr>
        <p:spPr>
          <a:xfrm>
            <a:off x="919607" y="3557790"/>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8" name="object 18"/>
          <p:cNvSpPr/>
          <p:nvPr/>
        </p:nvSpPr>
        <p:spPr>
          <a:xfrm>
            <a:off x="891349"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 name="object 19"/>
          <p:cNvSpPr/>
          <p:nvPr/>
        </p:nvSpPr>
        <p:spPr>
          <a:xfrm>
            <a:off x="1033094"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 name="object 20"/>
          <p:cNvSpPr/>
          <p:nvPr/>
        </p:nvSpPr>
        <p:spPr>
          <a:xfrm>
            <a:off x="1004760"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 name="object 21"/>
          <p:cNvSpPr/>
          <p:nvPr/>
        </p:nvSpPr>
        <p:spPr>
          <a:xfrm>
            <a:off x="976502"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 name="object 22"/>
          <p:cNvSpPr/>
          <p:nvPr/>
        </p:nvSpPr>
        <p:spPr>
          <a:xfrm>
            <a:off x="1118235" y="3557790"/>
            <a:ext cx="15875" cy="10160"/>
          </a:xfrm>
          <a:custGeom>
            <a:avLst/>
            <a:gdLst/>
            <a:ahLst/>
            <a:cxnLst/>
            <a:rect l="l" t="t" r="r" b="b"/>
            <a:pathLst>
              <a:path w="15875" h="10160">
                <a:moveTo>
                  <a:pt x="0" y="9537"/>
                </a:moveTo>
                <a:lnTo>
                  <a:pt x="15836" y="9537"/>
                </a:lnTo>
                <a:lnTo>
                  <a:pt x="15836" y="0"/>
                </a:lnTo>
                <a:lnTo>
                  <a:pt x="0" y="0"/>
                </a:lnTo>
                <a:lnTo>
                  <a:pt x="0" y="9537"/>
                </a:lnTo>
                <a:close/>
              </a:path>
            </a:pathLst>
          </a:custGeom>
          <a:solidFill>
            <a:srgbClr val="231F20"/>
          </a:solidFill>
        </p:spPr>
        <p:txBody>
          <a:bodyPr wrap="square" lIns="0" tIns="0" rIns="0" bIns="0" rtlCol="0"/>
          <a:lstStyle/>
          <a:p>
            <a:endParaRPr/>
          </a:p>
        </p:txBody>
      </p:sp>
      <p:sp>
        <p:nvSpPr>
          <p:cNvPr id="23" name="object 23"/>
          <p:cNvSpPr/>
          <p:nvPr/>
        </p:nvSpPr>
        <p:spPr>
          <a:xfrm>
            <a:off x="1089913"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4" name="object 24"/>
          <p:cNvSpPr/>
          <p:nvPr/>
        </p:nvSpPr>
        <p:spPr>
          <a:xfrm>
            <a:off x="1061656"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5" name="object 25"/>
          <p:cNvSpPr/>
          <p:nvPr/>
        </p:nvSpPr>
        <p:spPr>
          <a:xfrm>
            <a:off x="1203388"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6" name="object 26"/>
          <p:cNvSpPr/>
          <p:nvPr/>
        </p:nvSpPr>
        <p:spPr>
          <a:xfrm>
            <a:off x="1175042"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7" name="object 27"/>
          <p:cNvSpPr/>
          <p:nvPr/>
        </p:nvSpPr>
        <p:spPr>
          <a:xfrm>
            <a:off x="1146784"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8" name="object 28"/>
          <p:cNvSpPr/>
          <p:nvPr/>
        </p:nvSpPr>
        <p:spPr>
          <a:xfrm>
            <a:off x="1288541"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9" name="object 29"/>
          <p:cNvSpPr/>
          <p:nvPr/>
        </p:nvSpPr>
        <p:spPr>
          <a:xfrm>
            <a:off x="1260195"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0" name="object 30"/>
          <p:cNvSpPr/>
          <p:nvPr/>
        </p:nvSpPr>
        <p:spPr>
          <a:xfrm>
            <a:off x="1231938"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1" name="object 31"/>
          <p:cNvSpPr/>
          <p:nvPr/>
        </p:nvSpPr>
        <p:spPr>
          <a:xfrm>
            <a:off x="1373670"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32" name="object 32"/>
          <p:cNvSpPr/>
          <p:nvPr/>
        </p:nvSpPr>
        <p:spPr>
          <a:xfrm>
            <a:off x="1345323" y="3557790"/>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33" name="object 33"/>
          <p:cNvSpPr/>
          <p:nvPr/>
        </p:nvSpPr>
        <p:spPr>
          <a:xfrm>
            <a:off x="1317066" y="3557790"/>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34" name="object 34"/>
          <p:cNvSpPr/>
          <p:nvPr/>
        </p:nvSpPr>
        <p:spPr>
          <a:xfrm>
            <a:off x="1458823"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35" name="object 35"/>
          <p:cNvSpPr/>
          <p:nvPr/>
        </p:nvSpPr>
        <p:spPr>
          <a:xfrm>
            <a:off x="1430477"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6" name="object 36"/>
          <p:cNvSpPr/>
          <p:nvPr/>
        </p:nvSpPr>
        <p:spPr>
          <a:xfrm>
            <a:off x="1402219"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7" name="object 37"/>
          <p:cNvSpPr/>
          <p:nvPr/>
        </p:nvSpPr>
        <p:spPr>
          <a:xfrm>
            <a:off x="1543977"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38" name="object 38"/>
          <p:cNvSpPr/>
          <p:nvPr/>
        </p:nvSpPr>
        <p:spPr>
          <a:xfrm>
            <a:off x="1515630"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9" name="object 39"/>
          <p:cNvSpPr/>
          <p:nvPr/>
        </p:nvSpPr>
        <p:spPr>
          <a:xfrm>
            <a:off x="1487373"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0" name="object 40"/>
          <p:cNvSpPr/>
          <p:nvPr/>
        </p:nvSpPr>
        <p:spPr>
          <a:xfrm>
            <a:off x="1629105"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41" name="object 41"/>
          <p:cNvSpPr/>
          <p:nvPr/>
        </p:nvSpPr>
        <p:spPr>
          <a:xfrm>
            <a:off x="1600758" y="3557790"/>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42" name="object 42"/>
          <p:cNvSpPr/>
          <p:nvPr/>
        </p:nvSpPr>
        <p:spPr>
          <a:xfrm>
            <a:off x="1572501"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3" name="object 43"/>
          <p:cNvSpPr/>
          <p:nvPr/>
        </p:nvSpPr>
        <p:spPr>
          <a:xfrm>
            <a:off x="1714258"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44" name="object 44"/>
          <p:cNvSpPr/>
          <p:nvPr/>
        </p:nvSpPr>
        <p:spPr>
          <a:xfrm>
            <a:off x="1685912"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5" name="object 45"/>
          <p:cNvSpPr/>
          <p:nvPr/>
        </p:nvSpPr>
        <p:spPr>
          <a:xfrm>
            <a:off x="1657654"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46" name="object 46"/>
          <p:cNvSpPr/>
          <p:nvPr/>
        </p:nvSpPr>
        <p:spPr>
          <a:xfrm>
            <a:off x="1799386" y="3557790"/>
            <a:ext cx="15875" cy="10160"/>
          </a:xfrm>
          <a:custGeom>
            <a:avLst/>
            <a:gdLst/>
            <a:ahLst/>
            <a:cxnLst/>
            <a:rect l="l" t="t" r="r" b="b"/>
            <a:pathLst>
              <a:path w="15875" h="10160">
                <a:moveTo>
                  <a:pt x="0" y="9537"/>
                </a:moveTo>
                <a:lnTo>
                  <a:pt x="15836" y="9537"/>
                </a:lnTo>
                <a:lnTo>
                  <a:pt x="15836" y="0"/>
                </a:lnTo>
                <a:lnTo>
                  <a:pt x="0" y="0"/>
                </a:lnTo>
                <a:lnTo>
                  <a:pt x="0" y="9537"/>
                </a:lnTo>
                <a:close/>
              </a:path>
            </a:pathLst>
          </a:custGeom>
          <a:solidFill>
            <a:srgbClr val="231F20"/>
          </a:solidFill>
        </p:spPr>
        <p:txBody>
          <a:bodyPr wrap="square" lIns="0" tIns="0" rIns="0" bIns="0" rtlCol="0"/>
          <a:lstStyle/>
          <a:p>
            <a:endParaRPr/>
          </a:p>
        </p:txBody>
      </p:sp>
      <p:sp>
        <p:nvSpPr>
          <p:cNvPr id="47" name="object 47"/>
          <p:cNvSpPr/>
          <p:nvPr/>
        </p:nvSpPr>
        <p:spPr>
          <a:xfrm>
            <a:off x="1771065"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8" name="object 48"/>
          <p:cNvSpPr/>
          <p:nvPr/>
        </p:nvSpPr>
        <p:spPr>
          <a:xfrm>
            <a:off x="1742808"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49" name="object 49"/>
          <p:cNvSpPr/>
          <p:nvPr/>
        </p:nvSpPr>
        <p:spPr>
          <a:xfrm>
            <a:off x="1884540"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0" name="object 50"/>
          <p:cNvSpPr/>
          <p:nvPr/>
        </p:nvSpPr>
        <p:spPr>
          <a:xfrm>
            <a:off x="1856193"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1" name="object 51"/>
          <p:cNvSpPr/>
          <p:nvPr/>
        </p:nvSpPr>
        <p:spPr>
          <a:xfrm>
            <a:off x="1827936"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2" name="object 52"/>
          <p:cNvSpPr/>
          <p:nvPr/>
        </p:nvSpPr>
        <p:spPr>
          <a:xfrm>
            <a:off x="1969693"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3" name="object 53"/>
          <p:cNvSpPr/>
          <p:nvPr/>
        </p:nvSpPr>
        <p:spPr>
          <a:xfrm>
            <a:off x="1941347"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4" name="object 54"/>
          <p:cNvSpPr/>
          <p:nvPr/>
        </p:nvSpPr>
        <p:spPr>
          <a:xfrm>
            <a:off x="1913089"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5" name="object 55"/>
          <p:cNvSpPr/>
          <p:nvPr/>
        </p:nvSpPr>
        <p:spPr>
          <a:xfrm>
            <a:off x="2054834"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6" name="object 56"/>
          <p:cNvSpPr/>
          <p:nvPr/>
        </p:nvSpPr>
        <p:spPr>
          <a:xfrm>
            <a:off x="2026475" y="3557790"/>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57" name="object 57"/>
          <p:cNvSpPr/>
          <p:nvPr/>
        </p:nvSpPr>
        <p:spPr>
          <a:xfrm>
            <a:off x="1998230" y="3557790"/>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58" name="object 58"/>
          <p:cNvSpPr/>
          <p:nvPr/>
        </p:nvSpPr>
        <p:spPr>
          <a:xfrm>
            <a:off x="2139988"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59" name="object 59"/>
          <p:cNvSpPr/>
          <p:nvPr/>
        </p:nvSpPr>
        <p:spPr>
          <a:xfrm>
            <a:off x="2111629"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0" name="object 60"/>
          <p:cNvSpPr/>
          <p:nvPr/>
        </p:nvSpPr>
        <p:spPr>
          <a:xfrm>
            <a:off x="2083384"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61" name="object 61"/>
          <p:cNvSpPr/>
          <p:nvPr/>
        </p:nvSpPr>
        <p:spPr>
          <a:xfrm>
            <a:off x="2225141"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2" name="object 62"/>
          <p:cNvSpPr/>
          <p:nvPr/>
        </p:nvSpPr>
        <p:spPr>
          <a:xfrm>
            <a:off x="2196782"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3" name="object 63"/>
          <p:cNvSpPr/>
          <p:nvPr/>
        </p:nvSpPr>
        <p:spPr>
          <a:xfrm>
            <a:off x="2168537"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64" name="object 64"/>
          <p:cNvSpPr/>
          <p:nvPr/>
        </p:nvSpPr>
        <p:spPr>
          <a:xfrm>
            <a:off x="2310269"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65" name="object 65"/>
          <p:cNvSpPr/>
          <p:nvPr/>
        </p:nvSpPr>
        <p:spPr>
          <a:xfrm>
            <a:off x="2281923" y="3557790"/>
            <a:ext cx="15875" cy="10160"/>
          </a:xfrm>
          <a:custGeom>
            <a:avLst/>
            <a:gdLst/>
            <a:ahLst/>
            <a:cxnLst/>
            <a:rect l="l" t="t" r="r" b="b"/>
            <a:pathLst>
              <a:path w="15875" h="10160">
                <a:moveTo>
                  <a:pt x="0" y="9537"/>
                </a:moveTo>
                <a:lnTo>
                  <a:pt x="15836" y="9537"/>
                </a:lnTo>
                <a:lnTo>
                  <a:pt x="15836" y="0"/>
                </a:lnTo>
                <a:lnTo>
                  <a:pt x="0" y="0"/>
                </a:lnTo>
                <a:lnTo>
                  <a:pt x="0" y="9537"/>
                </a:lnTo>
                <a:close/>
              </a:path>
            </a:pathLst>
          </a:custGeom>
          <a:solidFill>
            <a:srgbClr val="231F20"/>
          </a:solidFill>
        </p:spPr>
        <p:txBody>
          <a:bodyPr wrap="square" lIns="0" tIns="0" rIns="0" bIns="0" rtlCol="0"/>
          <a:lstStyle/>
          <a:p>
            <a:endParaRPr/>
          </a:p>
        </p:txBody>
      </p:sp>
      <p:sp>
        <p:nvSpPr>
          <p:cNvPr id="66" name="object 66"/>
          <p:cNvSpPr/>
          <p:nvPr/>
        </p:nvSpPr>
        <p:spPr>
          <a:xfrm>
            <a:off x="2253665"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67" name="object 67"/>
          <p:cNvSpPr/>
          <p:nvPr/>
        </p:nvSpPr>
        <p:spPr>
          <a:xfrm>
            <a:off x="2395435"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8" name="object 68"/>
          <p:cNvSpPr/>
          <p:nvPr/>
        </p:nvSpPr>
        <p:spPr>
          <a:xfrm>
            <a:off x="2367076"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9" name="object 69"/>
          <p:cNvSpPr/>
          <p:nvPr/>
        </p:nvSpPr>
        <p:spPr>
          <a:xfrm>
            <a:off x="2338819"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0" name="object 70"/>
          <p:cNvSpPr/>
          <p:nvPr/>
        </p:nvSpPr>
        <p:spPr>
          <a:xfrm>
            <a:off x="2480551" y="3557790"/>
            <a:ext cx="15875" cy="10160"/>
          </a:xfrm>
          <a:custGeom>
            <a:avLst/>
            <a:gdLst/>
            <a:ahLst/>
            <a:cxnLst/>
            <a:rect l="l" t="t" r="r" b="b"/>
            <a:pathLst>
              <a:path w="15875" h="10160">
                <a:moveTo>
                  <a:pt x="0" y="9537"/>
                </a:moveTo>
                <a:lnTo>
                  <a:pt x="15836" y="9537"/>
                </a:lnTo>
                <a:lnTo>
                  <a:pt x="15836" y="0"/>
                </a:lnTo>
                <a:lnTo>
                  <a:pt x="0" y="0"/>
                </a:lnTo>
                <a:lnTo>
                  <a:pt x="0" y="9537"/>
                </a:lnTo>
                <a:close/>
              </a:path>
            </a:pathLst>
          </a:custGeom>
          <a:solidFill>
            <a:srgbClr val="231F20"/>
          </a:solidFill>
        </p:spPr>
        <p:txBody>
          <a:bodyPr wrap="square" lIns="0" tIns="0" rIns="0" bIns="0" rtlCol="0"/>
          <a:lstStyle/>
          <a:p>
            <a:endParaRPr/>
          </a:p>
        </p:txBody>
      </p:sp>
      <p:sp>
        <p:nvSpPr>
          <p:cNvPr id="71" name="object 71"/>
          <p:cNvSpPr/>
          <p:nvPr/>
        </p:nvSpPr>
        <p:spPr>
          <a:xfrm>
            <a:off x="2452230"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2" name="object 72"/>
          <p:cNvSpPr/>
          <p:nvPr/>
        </p:nvSpPr>
        <p:spPr>
          <a:xfrm>
            <a:off x="2423972"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3" name="object 73"/>
          <p:cNvSpPr/>
          <p:nvPr/>
        </p:nvSpPr>
        <p:spPr>
          <a:xfrm>
            <a:off x="2565717"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4" name="object 74"/>
          <p:cNvSpPr/>
          <p:nvPr/>
        </p:nvSpPr>
        <p:spPr>
          <a:xfrm>
            <a:off x="2537358"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5" name="object 75"/>
          <p:cNvSpPr/>
          <p:nvPr/>
        </p:nvSpPr>
        <p:spPr>
          <a:xfrm>
            <a:off x="2509100"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6" name="object 76"/>
          <p:cNvSpPr/>
          <p:nvPr/>
        </p:nvSpPr>
        <p:spPr>
          <a:xfrm>
            <a:off x="2650870"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7" name="object 77"/>
          <p:cNvSpPr/>
          <p:nvPr/>
        </p:nvSpPr>
        <p:spPr>
          <a:xfrm>
            <a:off x="2622511"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8" name="object 78"/>
          <p:cNvSpPr/>
          <p:nvPr/>
        </p:nvSpPr>
        <p:spPr>
          <a:xfrm>
            <a:off x="2594254"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9" name="object 79"/>
          <p:cNvSpPr/>
          <p:nvPr/>
        </p:nvSpPr>
        <p:spPr>
          <a:xfrm>
            <a:off x="2735999"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0" name="object 80"/>
          <p:cNvSpPr/>
          <p:nvPr/>
        </p:nvSpPr>
        <p:spPr>
          <a:xfrm>
            <a:off x="2707639" y="3557790"/>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81" name="object 81"/>
          <p:cNvSpPr/>
          <p:nvPr/>
        </p:nvSpPr>
        <p:spPr>
          <a:xfrm>
            <a:off x="2679382" y="3557790"/>
            <a:ext cx="15875" cy="10160"/>
          </a:xfrm>
          <a:custGeom>
            <a:avLst/>
            <a:gdLst/>
            <a:ahLst/>
            <a:cxnLst/>
            <a:rect l="l" t="t" r="r" b="b"/>
            <a:pathLst>
              <a:path w="15875" h="10160">
                <a:moveTo>
                  <a:pt x="0" y="9537"/>
                </a:moveTo>
                <a:lnTo>
                  <a:pt x="15836" y="9537"/>
                </a:lnTo>
                <a:lnTo>
                  <a:pt x="15836" y="0"/>
                </a:lnTo>
                <a:lnTo>
                  <a:pt x="0" y="0"/>
                </a:lnTo>
                <a:lnTo>
                  <a:pt x="0" y="9537"/>
                </a:lnTo>
                <a:close/>
              </a:path>
            </a:pathLst>
          </a:custGeom>
          <a:solidFill>
            <a:srgbClr val="231F20"/>
          </a:solidFill>
        </p:spPr>
        <p:txBody>
          <a:bodyPr wrap="square" lIns="0" tIns="0" rIns="0" bIns="0" rtlCol="0"/>
          <a:lstStyle/>
          <a:p>
            <a:endParaRPr/>
          </a:p>
        </p:txBody>
      </p:sp>
      <p:sp>
        <p:nvSpPr>
          <p:cNvPr id="82" name="object 82"/>
          <p:cNvSpPr/>
          <p:nvPr/>
        </p:nvSpPr>
        <p:spPr>
          <a:xfrm>
            <a:off x="2821152"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3" name="object 83"/>
          <p:cNvSpPr/>
          <p:nvPr/>
        </p:nvSpPr>
        <p:spPr>
          <a:xfrm>
            <a:off x="2792793"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4" name="object 84"/>
          <p:cNvSpPr/>
          <p:nvPr/>
        </p:nvSpPr>
        <p:spPr>
          <a:xfrm>
            <a:off x="2764535"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5" name="object 85"/>
          <p:cNvSpPr/>
          <p:nvPr/>
        </p:nvSpPr>
        <p:spPr>
          <a:xfrm>
            <a:off x="2906306"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6" name="object 86"/>
          <p:cNvSpPr/>
          <p:nvPr/>
        </p:nvSpPr>
        <p:spPr>
          <a:xfrm>
            <a:off x="2877947"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7" name="object 87"/>
          <p:cNvSpPr/>
          <p:nvPr/>
        </p:nvSpPr>
        <p:spPr>
          <a:xfrm>
            <a:off x="2849689"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8" name="object 88"/>
          <p:cNvSpPr/>
          <p:nvPr/>
        </p:nvSpPr>
        <p:spPr>
          <a:xfrm>
            <a:off x="2991434"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9" name="object 89"/>
          <p:cNvSpPr/>
          <p:nvPr/>
        </p:nvSpPr>
        <p:spPr>
          <a:xfrm>
            <a:off x="2963075" y="3557790"/>
            <a:ext cx="15875" cy="10160"/>
          </a:xfrm>
          <a:custGeom>
            <a:avLst/>
            <a:gdLst/>
            <a:ahLst/>
            <a:cxnLst/>
            <a:rect l="l" t="t" r="r" b="b"/>
            <a:pathLst>
              <a:path w="15875" h="10160">
                <a:moveTo>
                  <a:pt x="0" y="9537"/>
                </a:moveTo>
                <a:lnTo>
                  <a:pt x="15836" y="9537"/>
                </a:lnTo>
                <a:lnTo>
                  <a:pt x="15836" y="0"/>
                </a:lnTo>
                <a:lnTo>
                  <a:pt x="0" y="0"/>
                </a:lnTo>
                <a:lnTo>
                  <a:pt x="0" y="9537"/>
                </a:lnTo>
                <a:close/>
              </a:path>
            </a:pathLst>
          </a:custGeom>
          <a:solidFill>
            <a:srgbClr val="231F20"/>
          </a:solidFill>
        </p:spPr>
        <p:txBody>
          <a:bodyPr wrap="square" lIns="0" tIns="0" rIns="0" bIns="0" rtlCol="0"/>
          <a:lstStyle/>
          <a:p>
            <a:endParaRPr/>
          </a:p>
        </p:txBody>
      </p:sp>
      <p:sp>
        <p:nvSpPr>
          <p:cNvPr id="90" name="object 90"/>
          <p:cNvSpPr/>
          <p:nvPr/>
        </p:nvSpPr>
        <p:spPr>
          <a:xfrm>
            <a:off x="2934830"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91" name="object 91"/>
          <p:cNvSpPr/>
          <p:nvPr/>
        </p:nvSpPr>
        <p:spPr>
          <a:xfrm>
            <a:off x="3076587"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2" name="object 92"/>
          <p:cNvSpPr/>
          <p:nvPr/>
        </p:nvSpPr>
        <p:spPr>
          <a:xfrm>
            <a:off x="3048228"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93" name="object 93"/>
          <p:cNvSpPr/>
          <p:nvPr/>
        </p:nvSpPr>
        <p:spPr>
          <a:xfrm>
            <a:off x="3019983"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94" name="object 94"/>
          <p:cNvSpPr/>
          <p:nvPr/>
        </p:nvSpPr>
        <p:spPr>
          <a:xfrm>
            <a:off x="3161715" y="3557790"/>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95" name="object 95"/>
          <p:cNvSpPr/>
          <p:nvPr/>
        </p:nvSpPr>
        <p:spPr>
          <a:xfrm>
            <a:off x="3133382"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96" name="object 96"/>
          <p:cNvSpPr/>
          <p:nvPr/>
        </p:nvSpPr>
        <p:spPr>
          <a:xfrm>
            <a:off x="3105137"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7" name="object 97"/>
          <p:cNvSpPr/>
          <p:nvPr/>
        </p:nvSpPr>
        <p:spPr>
          <a:xfrm>
            <a:off x="3246869"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8" name="object 98"/>
          <p:cNvSpPr/>
          <p:nvPr/>
        </p:nvSpPr>
        <p:spPr>
          <a:xfrm>
            <a:off x="3218510"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99" name="object 99"/>
          <p:cNvSpPr/>
          <p:nvPr/>
        </p:nvSpPr>
        <p:spPr>
          <a:xfrm>
            <a:off x="3190265"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0" name="object 100"/>
          <p:cNvSpPr/>
          <p:nvPr/>
        </p:nvSpPr>
        <p:spPr>
          <a:xfrm>
            <a:off x="3332022"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1" name="object 101"/>
          <p:cNvSpPr/>
          <p:nvPr/>
        </p:nvSpPr>
        <p:spPr>
          <a:xfrm>
            <a:off x="3303676"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2" name="object 102"/>
          <p:cNvSpPr/>
          <p:nvPr/>
        </p:nvSpPr>
        <p:spPr>
          <a:xfrm>
            <a:off x="3275431"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3" name="object 103"/>
          <p:cNvSpPr/>
          <p:nvPr/>
        </p:nvSpPr>
        <p:spPr>
          <a:xfrm>
            <a:off x="3417163"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4" name="object 104"/>
          <p:cNvSpPr/>
          <p:nvPr/>
        </p:nvSpPr>
        <p:spPr>
          <a:xfrm>
            <a:off x="3388804" y="3557790"/>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05" name="object 105"/>
          <p:cNvSpPr/>
          <p:nvPr/>
        </p:nvSpPr>
        <p:spPr>
          <a:xfrm>
            <a:off x="3360546" y="3557790"/>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06" name="object 106"/>
          <p:cNvSpPr/>
          <p:nvPr/>
        </p:nvSpPr>
        <p:spPr>
          <a:xfrm>
            <a:off x="3502317"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7" name="object 107"/>
          <p:cNvSpPr/>
          <p:nvPr/>
        </p:nvSpPr>
        <p:spPr>
          <a:xfrm>
            <a:off x="3473958"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8" name="object 108"/>
          <p:cNvSpPr/>
          <p:nvPr/>
        </p:nvSpPr>
        <p:spPr>
          <a:xfrm>
            <a:off x="3445713"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9" name="object 109"/>
          <p:cNvSpPr/>
          <p:nvPr/>
        </p:nvSpPr>
        <p:spPr>
          <a:xfrm>
            <a:off x="3587470"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0" name="object 110"/>
          <p:cNvSpPr/>
          <p:nvPr/>
        </p:nvSpPr>
        <p:spPr>
          <a:xfrm>
            <a:off x="3559111"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1" name="object 111"/>
          <p:cNvSpPr/>
          <p:nvPr/>
        </p:nvSpPr>
        <p:spPr>
          <a:xfrm>
            <a:off x="3530866"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2" name="object 112"/>
          <p:cNvSpPr/>
          <p:nvPr/>
        </p:nvSpPr>
        <p:spPr>
          <a:xfrm>
            <a:off x="3672598"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3" name="object 113"/>
          <p:cNvSpPr/>
          <p:nvPr/>
        </p:nvSpPr>
        <p:spPr>
          <a:xfrm>
            <a:off x="3644239" y="3557790"/>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14" name="object 114"/>
          <p:cNvSpPr/>
          <p:nvPr/>
        </p:nvSpPr>
        <p:spPr>
          <a:xfrm>
            <a:off x="3615994"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5" name="object 115"/>
          <p:cNvSpPr/>
          <p:nvPr/>
        </p:nvSpPr>
        <p:spPr>
          <a:xfrm>
            <a:off x="3757752"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6" name="object 116"/>
          <p:cNvSpPr/>
          <p:nvPr/>
        </p:nvSpPr>
        <p:spPr>
          <a:xfrm>
            <a:off x="3729393"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7" name="object 117"/>
          <p:cNvSpPr/>
          <p:nvPr/>
        </p:nvSpPr>
        <p:spPr>
          <a:xfrm>
            <a:off x="3701148"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8" name="object 118"/>
          <p:cNvSpPr/>
          <p:nvPr/>
        </p:nvSpPr>
        <p:spPr>
          <a:xfrm>
            <a:off x="3842880" y="3557790"/>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19" name="object 119"/>
          <p:cNvSpPr/>
          <p:nvPr/>
        </p:nvSpPr>
        <p:spPr>
          <a:xfrm>
            <a:off x="3814559"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0" name="object 120"/>
          <p:cNvSpPr/>
          <p:nvPr/>
        </p:nvSpPr>
        <p:spPr>
          <a:xfrm>
            <a:off x="3786301"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1" name="object 121"/>
          <p:cNvSpPr/>
          <p:nvPr/>
        </p:nvSpPr>
        <p:spPr>
          <a:xfrm>
            <a:off x="3928033"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2" name="object 122"/>
          <p:cNvSpPr/>
          <p:nvPr/>
        </p:nvSpPr>
        <p:spPr>
          <a:xfrm>
            <a:off x="3899674"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3" name="object 123"/>
          <p:cNvSpPr/>
          <p:nvPr/>
        </p:nvSpPr>
        <p:spPr>
          <a:xfrm>
            <a:off x="3871429"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4" name="object 124"/>
          <p:cNvSpPr/>
          <p:nvPr/>
        </p:nvSpPr>
        <p:spPr>
          <a:xfrm>
            <a:off x="4013187"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5" name="object 125"/>
          <p:cNvSpPr/>
          <p:nvPr/>
        </p:nvSpPr>
        <p:spPr>
          <a:xfrm>
            <a:off x="3984840"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6" name="object 126"/>
          <p:cNvSpPr/>
          <p:nvPr/>
        </p:nvSpPr>
        <p:spPr>
          <a:xfrm>
            <a:off x="3956583"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7" name="object 127"/>
          <p:cNvSpPr/>
          <p:nvPr/>
        </p:nvSpPr>
        <p:spPr>
          <a:xfrm>
            <a:off x="4098315"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8" name="object 128"/>
          <p:cNvSpPr/>
          <p:nvPr/>
        </p:nvSpPr>
        <p:spPr>
          <a:xfrm>
            <a:off x="4069956" y="3557790"/>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29" name="object 129"/>
          <p:cNvSpPr/>
          <p:nvPr/>
        </p:nvSpPr>
        <p:spPr>
          <a:xfrm>
            <a:off x="4041711" y="3557790"/>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30" name="object 130"/>
          <p:cNvSpPr/>
          <p:nvPr/>
        </p:nvSpPr>
        <p:spPr>
          <a:xfrm>
            <a:off x="4183469"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1" name="object 131"/>
          <p:cNvSpPr/>
          <p:nvPr/>
        </p:nvSpPr>
        <p:spPr>
          <a:xfrm>
            <a:off x="4155122"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2" name="object 132"/>
          <p:cNvSpPr/>
          <p:nvPr/>
        </p:nvSpPr>
        <p:spPr>
          <a:xfrm>
            <a:off x="4126865"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3" name="object 133"/>
          <p:cNvSpPr/>
          <p:nvPr/>
        </p:nvSpPr>
        <p:spPr>
          <a:xfrm>
            <a:off x="4268622"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4" name="object 134"/>
          <p:cNvSpPr/>
          <p:nvPr/>
        </p:nvSpPr>
        <p:spPr>
          <a:xfrm>
            <a:off x="4240276"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5" name="object 135"/>
          <p:cNvSpPr/>
          <p:nvPr/>
        </p:nvSpPr>
        <p:spPr>
          <a:xfrm>
            <a:off x="4212018"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6" name="object 136"/>
          <p:cNvSpPr/>
          <p:nvPr/>
        </p:nvSpPr>
        <p:spPr>
          <a:xfrm>
            <a:off x="4353750"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7" name="object 137"/>
          <p:cNvSpPr/>
          <p:nvPr/>
        </p:nvSpPr>
        <p:spPr>
          <a:xfrm>
            <a:off x="4325404" y="3557790"/>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38" name="object 138"/>
          <p:cNvSpPr/>
          <p:nvPr/>
        </p:nvSpPr>
        <p:spPr>
          <a:xfrm>
            <a:off x="4297159"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9" name="object 139"/>
          <p:cNvSpPr/>
          <p:nvPr/>
        </p:nvSpPr>
        <p:spPr>
          <a:xfrm>
            <a:off x="4438903"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0" name="object 140"/>
          <p:cNvSpPr/>
          <p:nvPr/>
        </p:nvSpPr>
        <p:spPr>
          <a:xfrm>
            <a:off x="4410557"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1" name="object 141"/>
          <p:cNvSpPr/>
          <p:nvPr/>
        </p:nvSpPr>
        <p:spPr>
          <a:xfrm>
            <a:off x="4382312"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2" name="object 142"/>
          <p:cNvSpPr/>
          <p:nvPr/>
        </p:nvSpPr>
        <p:spPr>
          <a:xfrm>
            <a:off x="4524044" y="3557790"/>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43" name="object 143"/>
          <p:cNvSpPr/>
          <p:nvPr/>
        </p:nvSpPr>
        <p:spPr>
          <a:xfrm>
            <a:off x="4495711"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4" name="object 144"/>
          <p:cNvSpPr/>
          <p:nvPr/>
        </p:nvSpPr>
        <p:spPr>
          <a:xfrm>
            <a:off x="4467466"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5" name="object 145"/>
          <p:cNvSpPr/>
          <p:nvPr/>
        </p:nvSpPr>
        <p:spPr>
          <a:xfrm>
            <a:off x="4609198"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6" name="object 146"/>
          <p:cNvSpPr/>
          <p:nvPr/>
        </p:nvSpPr>
        <p:spPr>
          <a:xfrm>
            <a:off x="4580851"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7" name="object 147"/>
          <p:cNvSpPr/>
          <p:nvPr/>
        </p:nvSpPr>
        <p:spPr>
          <a:xfrm>
            <a:off x="4552594"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8" name="object 148"/>
          <p:cNvSpPr/>
          <p:nvPr/>
        </p:nvSpPr>
        <p:spPr>
          <a:xfrm>
            <a:off x="4694351"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49" name="object 149"/>
          <p:cNvSpPr/>
          <p:nvPr/>
        </p:nvSpPr>
        <p:spPr>
          <a:xfrm>
            <a:off x="4666005"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0" name="object 150"/>
          <p:cNvSpPr/>
          <p:nvPr/>
        </p:nvSpPr>
        <p:spPr>
          <a:xfrm>
            <a:off x="4637747"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1" name="object 151"/>
          <p:cNvSpPr/>
          <p:nvPr/>
        </p:nvSpPr>
        <p:spPr>
          <a:xfrm>
            <a:off x="4779479"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2" name="object 152"/>
          <p:cNvSpPr/>
          <p:nvPr/>
        </p:nvSpPr>
        <p:spPr>
          <a:xfrm>
            <a:off x="4751133" y="3557790"/>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53" name="object 153"/>
          <p:cNvSpPr/>
          <p:nvPr/>
        </p:nvSpPr>
        <p:spPr>
          <a:xfrm>
            <a:off x="4722876" y="3557790"/>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54" name="object 154"/>
          <p:cNvSpPr/>
          <p:nvPr/>
        </p:nvSpPr>
        <p:spPr>
          <a:xfrm>
            <a:off x="4864633"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55" name="object 155"/>
          <p:cNvSpPr/>
          <p:nvPr/>
        </p:nvSpPr>
        <p:spPr>
          <a:xfrm>
            <a:off x="4836286"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6" name="object 156"/>
          <p:cNvSpPr/>
          <p:nvPr/>
        </p:nvSpPr>
        <p:spPr>
          <a:xfrm>
            <a:off x="4808029"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7" name="object 157"/>
          <p:cNvSpPr/>
          <p:nvPr/>
        </p:nvSpPr>
        <p:spPr>
          <a:xfrm>
            <a:off x="4949787"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58" name="object 158"/>
          <p:cNvSpPr/>
          <p:nvPr/>
        </p:nvSpPr>
        <p:spPr>
          <a:xfrm>
            <a:off x="4921440"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9" name="object 159"/>
          <p:cNvSpPr/>
          <p:nvPr/>
        </p:nvSpPr>
        <p:spPr>
          <a:xfrm>
            <a:off x="4893183"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0" name="object 160"/>
          <p:cNvSpPr/>
          <p:nvPr/>
        </p:nvSpPr>
        <p:spPr>
          <a:xfrm>
            <a:off x="5034915"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61" name="object 161"/>
          <p:cNvSpPr/>
          <p:nvPr/>
        </p:nvSpPr>
        <p:spPr>
          <a:xfrm>
            <a:off x="5006568" y="3557790"/>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62" name="object 162"/>
          <p:cNvSpPr/>
          <p:nvPr/>
        </p:nvSpPr>
        <p:spPr>
          <a:xfrm>
            <a:off x="4978311" y="3557790"/>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63" name="object 163"/>
          <p:cNvSpPr/>
          <p:nvPr/>
        </p:nvSpPr>
        <p:spPr>
          <a:xfrm>
            <a:off x="5120068"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64" name="object 164"/>
          <p:cNvSpPr/>
          <p:nvPr/>
        </p:nvSpPr>
        <p:spPr>
          <a:xfrm>
            <a:off x="5091722"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5" name="object 165"/>
          <p:cNvSpPr/>
          <p:nvPr/>
        </p:nvSpPr>
        <p:spPr>
          <a:xfrm>
            <a:off x="5063464"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6" name="object 166"/>
          <p:cNvSpPr/>
          <p:nvPr/>
        </p:nvSpPr>
        <p:spPr>
          <a:xfrm>
            <a:off x="5205196" y="3557790"/>
            <a:ext cx="15875" cy="10160"/>
          </a:xfrm>
          <a:custGeom>
            <a:avLst/>
            <a:gdLst/>
            <a:ahLst/>
            <a:cxnLst/>
            <a:rect l="l" t="t" r="r" b="b"/>
            <a:pathLst>
              <a:path w="15875" h="10160">
                <a:moveTo>
                  <a:pt x="0" y="9537"/>
                </a:moveTo>
                <a:lnTo>
                  <a:pt x="15836" y="9537"/>
                </a:lnTo>
                <a:lnTo>
                  <a:pt x="15836" y="0"/>
                </a:lnTo>
                <a:lnTo>
                  <a:pt x="0" y="0"/>
                </a:lnTo>
                <a:lnTo>
                  <a:pt x="0" y="9537"/>
                </a:lnTo>
                <a:close/>
              </a:path>
            </a:pathLst>
          </a:custGeom>
          <a:solidFill>
            <a:srgbClr val="231F20"/>
          </a:solidFill>
        </p:spPr>
        <p:txBody>
          <a:bodyPr wrap="square" lIns="0" tIns="0" rIns="0" bIns="0" rtlCol="0"/>
          <a:lstStyle/>
          <a:p>
            <a:endParaRPr/>
          </a:p>
        </p:txBody>
      </p:sp>
      <p:sp>
        <p:nvSpPr>
          <p:cNvPr id="167" name="object 167"/>
          <p:cNvSpPr/>
          <p:nvPr/>
        </p:nvSpPr>
        <p:spPr>
          <a:xfrm>
            <a:off x="5176875"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8" name="object 168"/>
          <p:cNvSpPr/>
          <p:nvPr/>
        </p:nvSpPr>
        <p:spPr>
          <a:xfrm>
            <a:off x="5148618"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69" name="object 169"/>
          <p:cNvSpPr/>
          <p:nvPr/>
        </p:nvSpPr>
        <p:spPr>
          <a:xfrm>
            <a:off x="5290349"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0" name="object 170"/>
          <p:cNvSpPr/>
          <p:nvPr/>
        </p:nvSpPr>
        <p:spPr>
          <a:xfrm>
            <a:off x="5262003"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1" name="object 171"/>
          <p:cNvSpPr/>
          <p:nvPr/>
        </p:nvSpPr>
        <p:spPr>
          <a:xfrm>
            <a:off x="5233746"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2" name="object 172"/>
          <p:cNvSpPr/>
          <p:nvPr/>
        </p:nvSpPr>
        <p:spPr>
          <a:xfrm>
            <a:off x="5375503"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3" name="object 173"/>
          <p:cNvSpPr/>
          <p:nvPr/>
        </p:nvSpPr>
        <p:spPr>
          <a:xfrm>
            <a:off x="5347157"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4" name="object 174"/>
          <p:cNvSpPr/>
          <p:nvPr/>
        </p:nvSpPr>
        <p:spPr>
          <a:xfrm>
            <a:off x="5318899"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5" name="object 175"/>
          <p:cNvSpPr/>
          <p:nvPr/>
        </p:nvSpPr>
        <p:spPr>
          <a:xfrm>
            <a:off x="5460631"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6" name="object 176"/>
          <p:cNvSpPr/>
          <p:nvPr/>
        </p:nvSpPr>
        <p:spPr>
          <a:xfrm>
            <a:off x="5432310"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7" name="object 177"/>
          <p:cNvSpPr/>
          <p:nvPr/>
        </p:nvSpPr>
        <p:spPr>
          <a:xfrm>
            <a:off x="5404040" y="3557790"/>
            <a:ext cx="15875" cy="10160"/>
          </a:xfrm>
          <a:custGeom>
            <a:avLst/>
            <a:gdLst/>
            <a:ahLst/>
            <a:cxnLst/>
            <a:rect l="l" t="t" r="r" b="b"/>
            <a:pathLst>
              <a:path w="15875" h="10160">
                <a:moveTo>
                  <a:pt x="0" y="9537"/>
                </a:moveTo>
                <a:lnTo>
                  <a:pt x="15836" y="9537"/>
                </a:lnTo>
                <a:lnTo>
                  <a:pt x="15836" y="0"/>
                </a:lnTo>
                <a:lnTo>
                  <a:pt x="0" y="0"/>
                </a:lnTo>
                <a:lnTo>
                  <a:pt x="0" y="9537"/>
                </a:lnTo>
                <a:close/>
              </a:path>
            </a:pathLst>
          </a:custGeom>
          <a:solidFill>
            <a:srgbClr val="231F20"/>
          </a:solidFill>
        </p:spPr>
        <p:txBody>
          <a:bodyPr wrap="square" lIns="0" tIns="0" rIns="0" bIns="0" rtlCol="0"/>
          <a:lstStyle/>
          <a:p>
            <a:endParaRPr/>
          </a:p>
        </p:txBody>
      </p:sp>
      <p:sp>
        <p:nvSpPr>
          <p:cNvPr id="178" name="object 178"/>
          <p:cNvSpPr/>
          <p:nvPr/>
        </p:nvSpPr>
        <p:spPr>
          <a:xfrm>
            <a:off x="5545785"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9" name="object 179"/>
          <p:cNvSpPr/>
          <p:nvPr/>
        </p:nvSpPr>
        <p:spPr>
          <a:xfrm>
            <a:off x="5517438"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0" name="object 180"/>
          <p:cNvSpPr/>
          <p:nvPr/>
        </p:nvSpPr>
        <p:spPr>
          <a:xfrm>
            <a:off x="5489194"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81" name="object 181"/>
          <p:cNvSpPr/>
          <p:nvPr/>
        </p:nvSpPr>
        <p:spPr>
          <a:xfrm>
            <a:off x="5630938"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82" name="object 182"/>
          <p:cNvSpPr/>
          <p:nvPr/>
        </p:nvSpPr>
        <p:spPr>
          <a:xfrm>
            <a:off x="5602592"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3" name="object 183"/>
          <p:cNvSpPr/>
          <p:nvPr/>
        </p:nvSpPr>
        <p:spPr>
          <a:xfrm>
            <a:off x="5574347"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84" name="object 184"/>
          <p:cNvSpPr/>
          <p:nvPr/>
        </p:nvSpPr>
        <p:spPr>
          <a:xfrm>
            <a:off x="5716079"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85" name="object 185"/>
          <p:cNvSpPr/>
          <p:nvPr/>
        </p:nvSpPr>
        <p:spPr>
          <a:xfrm>
            <a:off x="5687733" y="3557790"/>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86" name="object 186"/>
          <p:cNvSpPr/>
          <p:nvPr/>
        </p:nvSpPr>
        <p:spPr>
          <a:xfrm>
            <a:off x="5659475" y="3557790"/>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87" name="object 187"/>
          <p:cNvSpPr/>
          <p:nvPr/>
        </p:nvSpPr>
        <p:spPr>
          <a:xfrm>
            <a:off x="5801233"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88" name="object 188"/>
          <p:cNvSpPr/>
          <p:nvPr/>
        </p:nvSpPr>
        <p:spPr>
          <a:xfrm>
            <a:off x="5772886"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9" name="object 189"/>
          <p:cNvSpPr/>
          <p:nvPr/>
        </p:nvSpPr>
        <p:spPr>
          <a:xfrm>
            <a:off x="5744629"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90" name="object 190"/>
          <p:cNvSpPr/>
          <p:nvPr/>
        </p:nvSpPr>
        <p:spPr>
          <a:xfrm>
            <a:off x="5886361" y="3557790"/>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91" name="object 191"/>
          <p:cNvSpPr/>
          <p:nvPr/>
        </p:nvSpPr>
        <p:spPr>
          <a:xfrm>
            <a:off x="5858040"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2" name="object 192"/>
          <p:cNvSpPr/>
          <p:nvPr/>
        </p:nvSpPr>
        <p:spPr>
          <a:xfrm>
            <a:off x="5829782"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93" name="object 193"/>
          <p:cNvSpPr/>
          <p:nvPr/>
        </p:nvSpPr>
        <p:spPr>
          <a:xfrm>
            <a:off x="5971514"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94" name="object 194"/>
          <p:cNvSpPr/>
          <p:nvPr/>
        </p:nvSpPr>
        <p:spPr>
          <a:xfrm>
            <a:off x="5943168"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5" name="object 195"/>
          <p:cNvSpPr/>
          <p:nvPr/>
        </p:nvSpPr>
        <p:spPr>
          <a:xfrm>
            <a:off x="5914910"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96" name="object 196"/>
          <p:cNvSpPr/>
          <p:nvPr/>
        </p:nvSpPr>
        <p:spPr>
          <a:xfrm>
            <a:off x="6056680"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7" name="object 197"/>
          <p:cNvSpPr/>
          <p:nvPr/>
        </p:nvSpPr>
        <p:spPr>
          <a:xfrm>
            <a:off x="6028321"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8" name="object 198"/>
          <p:cNvSpPr/>
          <p:nvPr/>
        </p:nvSpPr>
        <p:spPr>
          <a:xfrm>
            <a:off x="6000064"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99" name="object 199"/>
          <p:cNvSpPr/>
          <p:nvPr/>
        </p:nvSpPr>
        <p:spPr>
          <a:xfrm>
            <a:off x="6141796"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0" name="object 200"/>
          <p:cNvSpPr/>
          <p:nvPr/>
        </p:nvSpPr>
        <p:spPr>
          <a:xfrm>
            <a:off x="6113475"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1" name="object 201"/>
          <p:cNvSpPr/>
          <p:nvPr/>
        </p:nvSpPr>
        <p:spPr>
          <a:xfrm>
            <a:off x="6085192" y="3557790"/>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202" name="object 202"/>
          <p:cNvSpPr/>
          <p:nvPr/>
        </p:nvSpPr>
        <p:spPr>
          <a:xfrm>
            <a:off x="6226962"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3" name="object 203"/>
          <p:cNvSpPr/>
          <p:nvPr/>
        </p:nvSpPr>
        <p:spPr>
          <a:xfrm>
            <a:off x="6198603"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4" name="object 204"/>
          <p:cNvSpPr/>
          <p:nvPr/>
        </p:nvSpPr>
        <p:spPr>
          <a:xfrm>
            <a:off x="6170345"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5" name="object 205"/>
          <p:cNvSpPr/>
          <p:nvPr/>
        </p:nvSpPr>
        <p:spPr>
          <a:xfrm>
            <a:off x="6312115"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6" name="object 206"/>
          <p:cNvSpPr/>
          <p:nvPr/>
        </p:nvSpPr>
        <p:spPr>
          <a:xfrm>
            <a:off x="6283756"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7" name="object 207"/>
          <p:cNvSpPr/>
          <p:nvPr/>
        </p:nvSpPr>
        <p:spPr>
          <a:xfrm>
            <a:off x="6255499"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8" name="object 208"/>
          <p:cNvSpPr/>
          <p:nvPr/>
        </p:nvSpPr>
        <p:spPr>
          <a:xfrm>
            <a:off x="6397244"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9" name="object 209"/>
          <p:cNvSpPr/>
          <p:nvPr/>
        </p:nvSpPr>
        <p:spPr>
          <a:xfrm>
            <a:off x="6368884" y="3557790"/>
            <a:ext cx="15875" cy="10160"/>
          </a:xfrm>
          <a:custGeom>
            <a:avLst/>
            <a:gdLst/>
            <a:ahLst/>
            <a:cxnLst/>
            <a:rect l="l" t="t" r="r" b="b"/>
            <a:pathLst>
              <a:path w="15875" h="10160">
                <a:moveTo>
                  <a:pt x="0" y="9537"/>
                </a:moveTo>
                <a:lnTo>
                  <a:pt x="15836" y="9537"/>
                </a:lnTo>
                <a:lnTo>
                  <a:pt x="15836" y="0"/>
                </a:lnTo>
                <a:lnTo>
                  <a:pt x="0" y="0"/>
                </a:lnTo>
                <a:lnTo>
                  <a:pt x="0" y="9537"/>
                </a:lnTo>
                <a:close/>
              </a:path>
            </a:pathLst>
          </a:custGeom>
          <a:solidFill>
            <a:srgbClr val="231F20"/>
          </a:solidFill>
        </p:spPr>
        <p:txBody>
          <a:bodyPr wrap="square" lIns="0" tIns="0" rIns="0" bIns="0" rtlCol="0"/>
          <a:lstStyle/>
          <a:p>
            <a:endParaRPr/>
          </a:p>
        </p:txBody>
      </p:sp>
      <p:sp>
        <p:nvSpPr>
          <p:cNvPr id="210" name="object 210"/>
          <p:cNvSpPr/>
          <p:nvPr/>
        </p:nvSpPr>
        <p:spPr>
          <a:xfrm>
            <a:off x="6340627" y="3557790"/>
            <a:ext cx="15875" cy="10160"/>
          </a:xfrm>
          <a:custGeom>
            <a:avLst/>
            <a:gdLst/>
            <a:ahLst/>
            <a:cxnLst/>
            <a:rect l="l" t="t" r="r" b="b"/>
            <a:pathLst>
              <a:path w="15875" h="10160">
                <a:moveTo>
                  <a:pt x="0" y="9537"/>
                </a:moveTo>
                <a:lnTo>
                  <a:pt x="15836" y="9537"/>
                </a:lnTo>
                <a:lnTo>
                  <a:pt x="15836" y="0"/>
                </a:lnTo>
                <a:lnTo>
                  <a:pt x="0" y="0"/>
                </a:lnTo>
                <a:lnTo>
                  <a:pt x="0" y="9537"/>
                </a:lnTo>
                <a:close/>
              </a:path>
            </a:pathLst>
          </a:custGeom>
          <a:solidFill>
            <a:srgbClr val="231F20"/>
          </a:solidFill>
        </p:spPr>
        <p:txBody>
          <a:bodyPr wrap="square" lIns="0" tIns="0" rIns="0" bIns="0" rtlCol="0"/>
          <a:lstStyle/>
          <a:p>
            <a:endParaRPr/>
          </a:p>
        </p:txBody>
      </p:sp>
      <p:sp>
        <p:nvSpPr>
          <p:cNvPr id="211" name="object 211"/>
          <p:cNvSpPr/>
          <p:nvPr/>
        </p:nvSpPr>
        <p:spPr>
          <a:xfrm>
            <a:off x="6482397"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2" name="object 212"/>
          <p:cNvSpPr/>
          <p:nvPr/>
        </p:nvSpPr>
        <p:spPr>
          <a:xfrm>
            <a:off x="6454038"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3" name="object 213"/>
          <p:cNvSpPr/>
          <p:nvPr/>
        </p:nvSpPr>
        <p:spPr>
          <a:xfrm>
            <a:off x="6425781"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4" name="object 214"/>
          <p:cNvSpPr/>
          <p:nvPr/>
        </p:nvSpPr>
        <p:spPr>
          <a:xfrm>
            <a:off x="6567525" y="3557790"/>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215" name="object 215"/>
          <p:cNvSpPr/>
          <p:nvPr/>
        </p:nvSpPr>
        <p:spPr>
          <a:xfrm>
            <a:off x="6539191"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6" name="object 216"/>
          <p:cNvSpPr/>
          <p:nvPr/>
        </p:nvSpPr>
        <p:spPr>
          <a:xfrm>
            <a:off x="6510934"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7" name="object 217"/>
          <p:cNvSpPr/>
          <p:nvPr/>
        </p:nvSpPr>
        <p:spPr>
          <a:xfrm>
            <a:off x="6652679"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8" name="object 218"/>
          <p:cNvSpPr/>
          <p:nvPr/>
        </p:nvSpPr>
        <p:spPr>
          <a:xfrm>
            <a:off x="6624319"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9" name="object 219"/>
          <p:cNvSpPr/>
          <p:nvPr/>
        </p:nvSpPr>
        <p:spPr>
          <a:xfrm>
            <a:off x="6596074"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0" name="object 220"/>
          <p:cNvSpPr/>
          <p:nvPr/>
        </p:nvSpPr>
        <p:spPr>
          <a:xfrm>
            <a:off x="6737832"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1" name="object 221"/>
          <p:cNvSpPr/>
          <p:nvPr/>
        </p:nvSpPr>
        <p:spPr>
          <a:xfrm>
            <a:off x="6709473"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2" name="object 222"/>
          <p:cNvSpPr/>
          <p:nvPr/>
        </p:nvSpPr>
        <p:spPr>
          <a:xfrm>
            <a:off x="6681228"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3" name="object 223"/>
          <p:cNvSpPr/>
          <p:nvPr/>
        </p:nvSpPr>
        <p:spPr>
          <a:xfrm>
            <a:off x="6822961"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4" name="object 224"/>
          <p:cNvSpPr/>
          <p:nvPr/>
        </p:nvSpPr>
        <p:spPr>
          <a:xfrm>
            <a:off x="6794627"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5" name="object 225"/>
          <p:cNvSpPr/>
          <p:nvPr/>
        </p:nvSpPr>
        <p:spPr>
          <a:xfrm>
            <a:off x="6766356" y="3557790"/>
            <a:ext cx="15875" cy="10160"/>
          </a:xfrm>
          <a:custGeom>
            <a:avLst/>
            <a:gdLst/>
            <a:ahLst/>
            <a:cxnLst/>
            <a:rect l="l" t="t" r="r" b="b"/>
            <a:pathLst>
              <a:path w="15875" h="10160">
                <a:moveTo>
                  <a:pt x="0" y="9537"/>
                </a:moveTo>
                <a:lnTo>
                  <a:pt x="15836" y="9537"/>
                </a:lnTo>
                <a:lnTo>
                  <a:pt x="15836" y="0"/>
                </a:lnTo>
                <a:lnTo>
                  <a:pt x="0" y="0"/>
                </a:lnTo>
                <a:lnTo>
                  <a:pt x="0" y="9537"/>
                </a:lnTo>
                <a:close/>
              </a:path>
            </a:pathLst>
          </a:custGeom>
          <a:solidFill>
            <a:srgbClr val="231F20"/>
          </a:solidFill>
        </p:spPr>
        <p:txBody>
          <a:bodyPr wrap="square" lIns="0" tIns="0" rIns="0" bIns="0" rtlCol="0"/>
          <a:lstStyle/>
          <a:p>
            <a:endParaRPr/>
          </a:p>
        </p:txBody>
      </p:sp>
      <p:sp>
        <p:nvSpPr>
          <p:cNvPr id="226" name="object 226"/>
          <p:cNvSpPr/>
          <p:nvPr/>
        </p:nvSpPr>
        <p:spPr>
          <a:xfrm>
            <a:off x="6908113"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7" name="object 227"/>
          <p:cNvSpPr/>
          <p:nvPr/>
        </p:nvSpPr>
        <p:spPr>
          <a:xfrm>
            <a:off x="6879767"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8" name="object 228"/>
          <p:cNvSpPr/>
          <p:nvPr/>
        </p:nvSpPr>
        <p:spPr>
          <a:xfrm>
            <a:off x="6851510"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9" name="object 229"/>
          <p:cNvSpPr/>
          <p:nvPr/>
        </p:nvSpPr>
        <p:spPr>
          <a:xfrm>
            <a:off x="6993267"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30" name="object 230"/>
          <p:cNvSpPr/>
          <p:nvPr/>
        </p:nvSpPr>
        <p:spPr>
          <a:xfrm>
            <a:off x="6964921" y="3557790"/>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31" name="object 231"/>
          <p:cNvSpPr/>
          <p:nvPr/>
        </p:nvSpPr>
        <p:spPr>
          <a:xfrm>
            <a:off x="6936676" y="3557790"/>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32" name="object 232"/>
          <p:cNvSpPr txBox="1"/>
          <p:nvPr/>
        </p:nvSpPr>
        <p:spPr>
          <a:xfrm>
            <a:off x="842577" y="3682925"/>
            <a:ext cx="78740" cy="162560"/>
          </a:xfrm>
          <a:prstGeom prst="rect">
            <a:avLst/>
          </a:prstGeom>
        </p:spPr>
        <p:txBody>
          <a:bodyPr vert="horz" wrap="square" lIns="0" tIns="12700" rIns="0" bIns="0" rtlCol="0">
            <a:spAutoFit/>
          </a:bodyPr>
          <a:lstStyle/>
          <a:p>
            <a:pPr marL="12700">
              <a:lnSpc>
                <a:spcPct val="100000"/>
              </a:lnSpc>
              <a:spcBef>
                <a:spcPts val="100"/>
              </a:spcBef>
            </a:pPr>
            <a:r>
              <a:rPr sz="900" u="sng" dirty="0">
                <a:solidFill>
                  <a:srgbClr val="231F20"/>
                </a:solidFill>
                <a:uFill>
                  <a:solidFill>
                    <a:srgbClr val="FFFFFF"/>
                  </a:solidFill>
                </a:uFill>
                <a:latin typeface="Arial Narrow"/>
                <a:cs typeface="Arial Narrow"/>
              </a:rPr>
              <a:t> </a:t>
            </a:r>
            <a:r>
              <a:rPr sz="900" u="sng" spc="5" dirty="0">
                <a:solidFill>
                  <a:srgbClr val="231F20"/>
                </a:solidFill>
                <a:uFill>
                  <a:solidFill>
                    <a:srgbClr val="FFFFFF"/>
                  </a:solidFill>
                </a:uFill>
                <a:latin typeface="Arial Narrow"/>
                <a:cs typeface="Arial Narrow"/>
              </a:rPr>
              <a:t> </a:t>
            </a:r>
            <a:endParaRPr sz="900">
              <a:latin typeface="Arial Narrow"/>
              <a:cs typeface="Arial Narrow"/>
            </a:endParaRPr>
          </a:p>
        </p:txBody>
      </p:sp>
      <p:sp>
        <p:nvSpPr>
          <p:cNvPr id="233" name="object 233"/>
          <p:cNvSpPr txBox="1"/>
          <p:nvPr/>
        </p:nvSpPr>
        <p:spPr>
          <a:xfrm>
            <a:off x="1497644" y="3682925"/>
            <a:ext cx="5422900" cy="581660"/>
          </a:xfrm>
          <a:prstGeom prst="rect">
            <a:avLst/>
          </a:prstGeom>
        </p:spPr>
        <p:txBody>
          <a:bodyPr vert="horz" wrap="square" lIns="0" tIns="10160" rIns="0" bIns="0" rtlCol="0">
            <a:spAutoFit/>
          </a:bodyPr>
          <a:lstStyle/>
          <a:p>
            <a:pPr marL="12700" marR="5080">
              <a:lnSpc>
                <a:spcPct val="101800"/>
              </a:lnSpc>
              <a:spcBef>
                <a:spcPts val="80"/>
              </a:spcBef>
            </a:pPr>
            <a:r>
              <a:rPr sz="900" dirty="0">
                <a:solidFill>
                  <a:srgbClr val="231F20"/>
                </a:solidFill>
                <a:latin typeface="Arial Narrow"/>
                <a:cs typeface="Arial Narrow"/>
              </a:rPr>
              <a:t>Diese Kennzeichnung weist </a:t>
            </a:r>
            <a:r>
              <a:rPr sz="900" spc="-5" dirty="0">
                <a:solidFill>
                  <a:srgbClr val="231F20"/>
                </a:solidFill>
                <a:latin typeface="Arial Narrow"/>
                <a:cs typeface="Arial Narrow"/>
              </a:rPr>
              <a:t>darauf hin, dass das </a:t>
            </a:r>
            <a:r>
              <a:rPr sz="900" dirty="0">
                <a:solidFill>
                  <a:srgbClr val="231F20"/>
                </a:solidFill>
                <a:latin typeface="Arial Narrow"/>
                <a:cs typeface="Arial Narrow"/>
              </a:rPr>
              <a:t>Produkt </a:t>
            </a:r>
            <a:r>
              <a:rPr sz="900" spc="-5" dirty="0">
                <a:solidFill>
                  <a:srgbClr val="231F20"/>
                </a:solidFill>
                <a:latin typeface="Arial Narrow"/>
                <a:cs typeface="Arial Narrow"/>
              </a:rPr>
              <a:t>nicht zusammen mit anderem </a:t>
            </a:r>
            <a:r>
              <a:rPr sz="900" dirty="0">
                <a:solidFill>
                  <a:srgbClr val="231F20"/>
                </a:solidFill>
                <a:latin typeface="Arial Narrow"/>
                <a:cs typeface="Arial Narrow"/>
              </a:rPr>
              <a:t>Hausmüll </a:t>
            </a:r>
            <a:r>
              <a:rPr sz="900" spc="-5" dirty="0">
                <a:solidFill>
                  <a:srgbClr val="231F20"/>
                </a:solidFill>
                <a:latin typeface="Arial Narrow"/>
                <a:cs typeface="Arial Narrow"/>
              </a:rPr>
              <a:t>entsorgt </a:t>
            </a:r>
            <a:r>
              <a:rPr sz="900" dirty="0">
                <a:solidFill>
                  <a:srgbClr val="231F20"/>
                </a:solidFill>
                <a:latin typeface="Arial Narrow"/>
                <a:cs typeface="Arial Narrow"/>
              </a:rPr>
              <a:t>werden </a:t>
            </a:r>
            <a:r>
              <a:rPr sz="900" spc="-5" dirty="0">
                <a:solidFill>
                  <a:srgbClr val="231F20"/>
                </a:solidFill>
                <a:latin typeface="Arial Narrow"/>
                <a:cs typeface="Arial Narrow"/>
              </a:rPr>
              <a:t>darf. </a:t>
            </a:r>
            <a:r>
              <a:rPr sz="900" dirty="0">
                <a:solidFill>
                  <a:srgbClr val="231F20"/>
                </a:solidFill>
                <a:latin typeface="Arial Narrow"/>
                <a:cs typeface="Arial Narrow"/>
              </a:rPr>
              <a:t>Um </a:t>
            </a:r>
            <a:r>
              <a:rPr sz="900" spc="-5" dirty="0">
                <a:solidFill>
                  <a:srgbClr val="231F20"/>
                </a:solidFill>
                <a:latin typeface="Arial Narrow"/>
                <a:cs typeface="Arial Narrow"/>
              </a:rPr>
              <a:t>eine  mögliche </a:t>
            </a:r>
            <a:r>
              <a:rPr sz="900" dirty="0">
                <a:solidFill>
                  <a:srgbClr val="231F20"/>
                </a:solidFill>
                <a:latin typeface="Arial Narrow"/>
                <a:cs typeface="Arial Narrow"/>
              </a:rPr>
              <a:t>Schädigung </a:t>
            </a:r>
            <a:r>
              <a:rPr sz="900" spc="-5" dirty="0">
                <a:solidFill>
                  <a:srgbClr val="231F20"/>
                </a:solidFill>
                <a:latin typeface="Arial Narrow"/>
                <a:cs typeface="Arial Narrow"/>
              </a:rPr>
              <a:t>der </a:t>
            </a:r>
            <a:r>
              <a:rPr sz="900" dirty="0">
                <a:solidFill>
                  <a:srgbClr val="231F20"/>
                </a:solidFill>
                <a:latin typeface="Arial Narrow"/>
                <a:cs typeface="Arial Narrow"/>
              </a:rPr>
              <a:t>Umwelt </a:t>
            </a:r>
            <a:r>
              <a:rPr sz="900" spc="-5" dirty="0">
                <a:solidFill>
                  <a:srgbClr val="231F20"/>
                </a:solidFill>
                <a:latin typeface="Arial Narrow"/>
                <a:cs typeface="Arial Narrow"/>
              </a:rPr>
              <a:t>oder der menschlichen Gesundheit durch unkontrollierte </a:t>
            </a:r>
            <a:r>
              <a:rPr sz="900" dirty="0">
                <a:solidFill>
                  <a:srgbClr val="231F20"/>
                </a:solidFill>
                <a:latin typeface="Arial Narrow"/>
                <a:cs typeface="Arial Narrow"/>
              </a:rPr>
              <a:t>Abfallentsorgung </a:t>
            </a:r>
            <a:r>
              <a:rPr sz="900" spc="-5" dirty="0">
                <a:solidFill>
                  <a:srgbClr val="231F20"/>
                </a:solidFill>
                <a:latin typeface="Arial Narrow"/>
                <a:cs typeface="Arial Narrow"/>
              </a:rPr>
              <a:t>zu verhindern, sollten  </a:t>
            </a:r>
            <a:r>
              <a:rPr sz="900" dirty="0">
                <a:solidFill>
                  <a:srgbClr val="231F20"/>
                </a:solidFill>
                <a:latin typeface="Arial Narrow"/>
                <a:cs typeface="Arial Narrow"/>
              </a:rPr>
              <a:t>Sie </a:t>
            </a:r>
            <a:r>
              <a:rPr sz="900" spc="-5" dirty="0">
                <a:solidFill>
                  <a:srgbClr val="231F20"/>
                </a:solidFill>
                <a:latin typeface="Arial Narrow"/>
                <a:cs typeface="Arial Narrow"/>
              </a:rPr>
              <a:t>das </a:t>
            </a:r>
            <a:r>
              <a:rPr sz="900" dirty="0">
                <a:solidFill>
                  <a:srgbClr val="231F20"/>
                </a:solidFill>
                <a:latin typeface="Arial Narrow"/>
                <a:cs typeface="Arial Narrow"/>
              </a:rPr>
              <a:t>Produkt </a:t>
            </a:r>
            <a:r>
              <a:rPr sz="900" spc="-5" dirty="0">
                <a:solidFill>
                  <a:srgbClr val="231F20"/>
                </a:solidFill>
                <a:latin typeface="Arial Narrow"/>
                <a:cs typeface="Arial Narrow"/>
              </a:rPr>
              <a:t>verantwortungsbewusst </a:t>
            </a:r>
            <a:r>
              <a:rPr sz="900" dirty="0">
                <a:solidFill>
                  <a:srgbClr val="231F20"/>
                </a:solidFill>
                <a:latin typeface="Arial Narrow"/>
                <a:cs typeface="Arial Narrow"/>
              </a:rPr>
              <a:t>recyceln, </a:t>
            </a:r>
            <a:r>
              <a:rPr sz="900" spc="-5" dirty="0">
                <a:solidFill>
                  <a:srgbClr val="231F20"/>
                </a:solidFill>
                <a:latin typeface="Arial Narrow"/>
                <a:cs typeface="Arial Narrow"/>
              </a:rPr>
              <a:t>um die nachhaltige </a:t>
            </a:r>
            <a:r>
              <a:rPr sz="900" dirty="0">
                <a:solidFill>
                  <a:srgbClr val="231F20"/>
                </a:solidFill>
                <a:latin typeface="Arial Narrow"/>
                <a:cs typeface="Arial Narrow"/>
              </a:rPr>
              <a:t>Wiederverwendung </a:t>
            </a:r>
            <a:r>
              <a:rPr sz="900" spc="-5" dirty="0">
                <a:solidFill>
                  <a:srgbClr val="231F20"/>
                </a:solidFill>
                <a:latin typeface="Arial Narrow"/>
                <a:cs typeface="Arial Narrow"/>
              </a:rPr>
              <a:t>von Materialressourcen zu</a:t>
            </a:r>
            <a:r>
              <a:rPr sz="900" spc="-40" dirty="0">
                <a:solidFill>
                  <a:srgbClr val="231F20"/>
                </a:solidFill>
                <a:latin typeface="Arial Narrow"/>
                <a:cs typeface="Arial Narrow"/>
              </a:rPr>
              <a:t> </a:t>
            </a:r>
            <a:r>
              <a:rPr sz="900" dirty="0">
                <a:solidFill>
                  <a:srgbClr val="231F20"/>
                </a:solidFill>
                <a:latin typeface="Arial Narrow"/>
                <a:cs typeface="Arial Narrow"/>
              </a:rPr>
              <a:t>fördern.</a:t>
            </a:r>
            <a:endParaRPr sz="900">
              <a:latin typeface="Arial Narrow"/>
              <a:cs typeface="Arial Narrow"/>
            </a:endParaRPr>
          </a:p>
          <a:p>
            <a:pPr marL="12700">
              <a:lnSpc>
                <a:spcPct val="100000"/>
              </a:lnSpc>
              <a:spcBef>
                <a:spcPts val="20"/>
              </a:spcBef>
            </a:pPr>
            <a:r>
              <a:rPr sz="900" dirty="0">
                <a:solidFill>
                  <a:srgbClr val="231F20"/>
                </a:solidFill>
                <a:latin typeface="Arial Narrow"/>
                <a:cs typeface="Arial Narrow"/>
              </a:rPr>
              <a:t>Informationen </a:t>
            </a:r>
            <a:r>
              <a:rPr sz="900" spc="-5" dirty="0">
                <a:solidFill>
                  <a:srgbClr val="231F20"/>
                </a:solidFill>
                <a:latin typeface="Arial Narrow"/>
                <a:cs typeface="Arial Narrow"/>
              </a:rPr>
              <a:t>zur </a:t>
            </a:r>
            <a:r>
              <a:rPr sz="900" dirty="0">
                <a:solidFill>
                  <a:srgbClr val="231F20"/>
                </a:solidFill>
                <a:latin typeface="Arial Narrow"/>
                <a:cs typeface="Arial Narrow"/>
              </a:rPr>
              <a:t>Entsorgung </a:t>
            </a:r>
            <a:r>
              <a:rPr sz="900" spc="-5" dirty="0">
                <a:solidFill>
                  <a:srgbClr val="231F20"/>
                </a:solidFill>
                <a:latin typeface="Arial Narrow"/>
                <a:cs typeface="Arial Narrow"/>
              </a:rPr>
              <a:t>erhalten </a:t>
            </a:r>
            <a:r>
              <a:rPr sz="900" dirty="0">
                <a:solidFill>
                  <a:srgbClr val="231F20"/>
                </a:solidFill>
                <a:latin typeface="Arial Narrow"/>
                <a:cs typeface="Arial Narrow"/>
              </a:rPr>
              <a:t>Sie </a:t>
            </a:r>
            <a:r>
              <a:rPr sz="900" spc="-5" dirty="0">
                <a:solidFill>
                  <a:srgbClr val="231F20"/>
                </a:solidFill>
                <a:latin typeface="Arial Narrow"/>
                <a:cs typeface="Arial Narrow"/>
              </a:rPr>
              <a:t>bei </a:t>
            </a:r>
            <a:r>
              <a:rPr sz="900" dirty="0">
                <a:solidFill>
                  <a:srgbClr val="231F20"/>
                </a:solidFill>
                <a:latin typeface="Arial Narrow"/>
                <a:cs typeface="Arial Narrow"/>
              </a:rPr>
              <a:t>Ihren </a:t>
            </a:r>
            <a:r>
              <a:rPr sz="900" spc="-5" dirty="0">
                <a:solidFill>
                  <a:srgbClr val="231F20"/>
                </a:solidFill>
                <a:latin typeface="Arial Narrow"/>
                <a:cs typeface="Arial Narrow"/>
              </a:rPr>
              <a:t>lokalen</a:t>
            </a:r>
            <a:r>
              <a:rPr sz="900" spc="-25" dirty="0">
                <a:solidFill>
                  <a:srgbClr val="231F20"/>
                </a:solidFill>
                <a:latin typeface="Arial Narrow"/>
                <a:cs typeface="Arial Narrow"/>
              </a:rPr>
              <a:t> </a:t>
            </a:r>
            <a:r>
              <a:rPr sz="900" dirty="0">
                <a:solidFill>
                  <a:srgbClr val="231F20"/>
                </a:solidFill>
                <a:latin typeface="Arial Narrow"/>
                <a:cs typeface="Arial Narrow"/>
              </a:rPr>
              <a:t>Behörden.</a:t>
            </a:r>
            <a:endParaRPr sz="900">
              <a:latin typeface="Arial Narrow"/>
              <a:cs typeface="Arial Narrow"/>
            </a:endParaRPr>
          </a:p>
        </p:txBody>
      </p:sp>
      <p:sp>
        <p:nvSpPr>
          <p:cNvPr id="234" name="object 234"/>
          <p:cNvSpPr txBox="1"/>
          <p:nvPr/>
        </p:nvSpPr>
        <p:spPr>
          <a:xfrm>
            <a:off x="1497644" y="4381298"/>
            <a:ext cx="5346700" cy="302260"/>
          </a:xfrm>
          <a:prstGeom prst="rect">
            <a:avLst/>
          </a:prstGeom>
        </p:spPr>
        <p:txBody>
          <a:bodyPr vert="horz" wrap="square" lIns="0" tIns="10160" rIns="0" bIns="0" rtlCol="0">
            <a:spAutoFit/>
          </a:bodyPr>
          <a:lstStyle/>
          <a:p>
            <a:pPr marL="12700" marR="5080">
              <a:lnSpc>
                <a:spcPct val="101800"/>
              </a:lnSpc>
              <a:spcBef>
                <a:spcPts val="80"/>
              </a:spcBef>
            </a:pPr>
            <a:r>
              <a:rPr sz="900" dirty="0">
                <a:solidFill>
                  <a:srgbClr val="231F20"/>
                </a:solidFill>
                <a:latin typeface="Arial Narrow"/>
                <a:cs typeface="Arial Narrow"/>
              </a:rPr>
              <a:t>Für </a:t>
            </a:r>
            <a:r>
              <a:rPr sz="900" spc="-5" dirty="0">
                <a:solidFill>
                  <a:srgbClr val="231F20"/>
                </a:solidFill>
                <a:latin typeface="Arial Narrow"/>
                <a:cs typeface="Arial Narrow"/>
              </a:rPr>
              <a:t>die </a:t>
            </a:r>
            <a:r>
              <a:rPr sz="900" dirty="0">
                <a:solidFill>
                  <a:srgbClr val="231F20"/>
                </a:solidFill>
                <a:latin typeface="Arial Narrow"/>
                <a:cs typeface="Arial Narrow"/>
              </a:rPr>
              <a:t>Rückgabe Ihres </a:t>
            </a:r>
            <a:r>
              <a:rPr sz="900" spc="-5" dirty="0">
                <a:solidFill>
                  <a:srgbClr val="231F20"/>
                </a:solidFill>
                <a:latin typeface="Arial Narrow"/>
                <a:cs typeface="Arial Narrow"/>
              </a:rPr>
              <a:t>gebrauchten Gerätes nutzen </a:t>
            </a:r>
            <a:r>
              <a:rPr sz="900" dirty="0">
                <a:solidFill>
                  <a:srgbClr val="231F20"/>
                </a:solidFill>
                <a:latin typeface="Arial Narrow"/>
                <a:cs typeface="Arial Narrow"/>
              </a:rPr>
              <a:t>Sie </a:t>
            </a:r>
            <a:r>
              <a:rPr sz="900" spc="-5" dirty="0">
                <a:solidFill>
                  <a:srgbClr val="231F20"/>
                </a:solidFill>
                <a:latin typeface="Arial Narrow"/>
                <a:cs typeface="Arial Narrow"/>
              </a:rPr>
              <a:t>bitte die </a:t>
            </a:r>
            <a:r>
              <a:rPr sz="900" dirty="0">
                <a:solidFill>
                  <a:srgbClr val="231F20"/>
                </a:solidFill>
                <a:latin typeface="Arial Narrow"/>
                <a:cs typeface="Arial Narrow"/>
              </a:rPr>
              <a:t>Rückgabe- </a:t>
            </a:r>
            <a:r>
              <a:rPr sz="900" spc="-5" dirty="0">
                <a:solidFill>
                  <a:srgbClr val="231F20"/>
                </a:solidFill>
                <a:latin typeface="Arial Narrow"/>
                <a:cs typeface="Arial Narrow"/>
              </a:rPr>
              <a:t>und </a:t>
            </a:r>
            <a:r>
              <a:rPr sz="900" dirty="0">
                <a:solidFill>
                  <a:srgbClr val="231F20"/>
                </a:solidFill>
                <a:latin typeface="Arial Narrow"/>
                <a:cs typeface="Arial Narrow"/>
              </a:rPr>
              <a:t>Sammelsysteme </a:t>
            </a:r>
            <a:r>
              <a:rPr sz="900" spc="-5" dirty="0">
                <a:solidFill>
                  <a:srgbClr val="231F20"/>
                </a:solidFill>
                <a:latin typeface="Arial Narrow"/>
                <a:cs typeface="Arial Narrow"/>
              </a:rPr>
              <a:t>oder </a:t>
            </a:r>
            <a:r>
              <a:rPr sz="900" dirty="0">
                <a:solidFill>
                  <a:srgbClr val="231F20"/>
                </a:solidFill>
                <a:latin typeface="Arial Narrow"/>
                <a:cs typeface="Arial Narrow"/>
              </a:rPr>
              <a:t>wenden Sie </a:t>
            </a:r>
            <a:r>
              <a:rPr sz="900" spc="-5" dirty="0">
                <a:solidFill>
                  <a:srgbClr val="231F20"/>
                </a:solidFill>
                <a:latin typeface="Arial Narrow"/>
                <a:cs typeface="Arial Narrow"/>
              </a:rPr>
              <a:t>sich an den  </a:t>
            </a:r>
            <a:r>
              <a:rPr sz="900" dirty="0">
                <a:solidFill>
                  <a:srgbClr val="231F20"/>
                </a:solidFill>
                <a:latin typeface="Arial Narrow"/>
                <a:cs typeface="Arial Narrow"/>
              </a:rPr>
              <a:t>Händler, </a:t>
            </a:r>
            <a:r>
              <a:rPr sz="900" spc="-5" dirty="0">
                <a:solidFill>
                  <a:srgbClr val="231F20"/>
                </a:solidFill>
                <a:latin typeface="Arial Narrow"/>
                <a:cs typeface="Arial Narrow"/>
              </a:rPr>
              <a:t>bei dem das </a:t>
            </a:r>
            <a:r>
              <a:rPr sz="900" dirty="0">
                <a:solidFill>
                  <a:srgbClr val="231F20"/>
                </a:solidFill>
                <a:latin typeface="Arial Narrow"/>
                <a:cs typeface="Arial Narrow"/>
              </a:rPr>
              <a:t>Produkt </a:t>
            </a:r>
            <a:r>
              <a:rPr sz="900" spc="-5" dirty="0">
                <a:solidFill>
                  <a:srgbClr val="231F20"/>
                </a:solidFill>
                <a:latin typeface="Arial Narrow"/>
                <a:cs typeface="Arial Narrow"/>
              </a:rPr>
              <a:t>gekauft </a:t>
            </a:r>
            <a:r>
              <a:rPr sz="900" dirty="0">
                <a:solidFill>
                  <a:srgbClr val="231F20"/>
                </a:solidFill>
                <a:latin typeface="Arial Narrow"/>
                <a:cs typeface="Arial Narrow"/>
              </a:rPr>
              <a:t>wurde, </a:t>
            </a:r>
            <a:r>
              <a:rPr sz="900" spc="-5" dirty="0">
                <a:solidFill>
                  <a:srgbClr val="231F20"/>
                </a:solidFill>
                <a:latin typeface="Arial Narrow"/>
                <a:cs typeface="Arial Narrow"/>
              </a:rPr>
              <a:t>um es umweltgerecht zu</a:t>
            </a:r>
            <a:r>
              <a:rPr sz="900" spc="-15" dirty="0">
                <a:solidFill>
                  <a:srgbClr val="231F20"/>
                </a:solidFill>
                <a:latin typeface="Arial Narrow"/>
                <a:cs typeface="Arial Narrow"/>
              </a:rPr>
              <a:t> </a:t>
            </a:r>
            <a:r>
              <a:rPr sz="900" dirty="0">
                <a:solidFill>
                  <a:srgbClr val="231F20"/>
                </a:solidFill>
                <a:latin typeface="Arial Narrow"/>
                <a:cs typeface="Arial Narrow"/>
              </a:rPr>
              <a:t>recyceln.</a:t>
            </a:r>
            <a:endParaRPr sz="900">
              <a:latin typeface="Arial Narrow"/>
              <a:cs typeface="Arial Narrow"/>
            </a:endParaRPr>
          </a:p>
        </p:txBody>
      </p:sp>
      <p:sp>
        <p:nvSpPr>
          <p:cNvPr id="235" name="object 235"/>
          <p:cNvSpPr/>
          <p:nvPr/>
        </p:nvSpPr>
        <p:spPr>
          <a:xfrm>
            <a:off x="4825986" y="1031706"/>
            <a:ext cx="2003150" cy="1587592"/>
          </a:xfrm>
          <a:prstGeom prst="rect">
            <a:avLst/>
          </a:prstGeom>
          <a:blipFill>
            <a:blip r:embed="rId2" cstate="print"/>
            <a:stretch>
              <a:fillRect/>
            </a:stretch>
          </a:blipFill>
        </p:spPr>
        <p:txBody>
          <a:bodyPr wrap="square" lIns="0" tIns="0" rIns="0" bIns="0" rtlCol="0"/>
          <a:lstStyle/>
          <a:p>
            <a:endParaRPr/>
          </a:p>
        </p:txBody>
      </p:sp>
      <p:sp>
        <p:nvSpPr>
          <p:cNvPr id="236" name="object 236"/>
          <p:cNvSpPr txBox="1"/>
          <p:nvPr/>
        </p:nvSpPr>
        <p:spPr>
          <a:xfrm>
            <a:off x="4658207" y="874509"/>
            <a:ext cx="2366010" cy="1862455"/>
          </a:xfrm>
          <a:prstGeom prst="rect">
            <a:avLst/>
          </a:prstGeom>
          <a:ln w="6350">
            <a:solidFill>
              <a:srgbClr val="231F20"/>
            </a:solidFill>
          </a:ln>
        </p:spPr>
        <p:txBody>
          <a:bodyPr vert="horz" wrap="square" lIns="0" tIns="0" rIns="0" bIns="0" rtlCol="0">
            <a:spAutoFit/>
          </a:bodyPr>
          <a:lstStyle/>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spcBef>
                <a:spcPts val="35"/>
              </a:spcBef>
            </a:pPr>
            <a:endParaRPr sz="850">
              <a:latin typeface="Times New Roman"/>
              <a:cs typeface="Times New Roman"/>
            </a:endParaRPr>
          </a:p>
          <a:p>
            <a:pPr marL="289560">
              <a:lnSpc>
                <a:spcPct val="100000"/>
              </a:lnSpc>
            </a:pPr>
            <a:r>
              <a:rPr sz="600" spc="-5" dirty="0">
                <a:solidFill>
                  <a:srgbClr val="231F20"/>
                </a:solidFill>
                <a:latin typeface="Arial"/>
                <a:cs typeface="Arial"/>
              </a:rPr>
              <a:t>SUN</a:t>
            </a:r>
            <a:endParaRPr sz="600">
              <a:latin typeface="Arial"/>
              <a:cs typeface="Arial"/>
            </a:endParaRPr>
          </a:p>
        </p:txBody>
      </p:sp>
      <p:sp>
        <p:nvSpPr>
          <p:cNvPr id="237" name="object 237"/>
          <p:cNvSpPr/>
          <p:nvPr/>
        </p:nvSpPr>
        <p:spPr>
          <a:xfrm>
            <a:off x="623722" y="4501591"/>
            <a:ext cx="495300" cy="123189"/>
          </a:xfrm>
          <a:custGeom>
            <a:avLst/>
            <a:gdLst/>
            <a:ahLst/>
            <a:cxnLst/>
            <a:rect l="l" t="t" r="r" b="b"/>
            <a:pathLst>
              <a:path w="495300" h="123189">
                <a:moveTo>
                  <a:pt x="0" y="122936"/>
                </a:moveTo>
                <a:lnTo>
                  <a:pt x="494906" y="122936"/>
                </a:lnTo>
                <a:lnTo>
                  <a:pt x="494906" y="0"/>
                </a:lnTo>
                <a:lnTo>
                  <a:pt x="0" y="0"/>
                </a:lnTo>
                <a:lnTo>
                  <a:pt x="0" y="122936"/>
                </a:lnTo>
                <a:close/>
              </a:path>
            </a:pathLst>
          </a:custGeom>
          <a:solidFill>
            <a:srgbClr val="231F20"/>
          </a:solidFill>
        </p:spPr>
        <p:txBody>
          <a:bodyPr wrap="square" lIns="0" tIns="0" rIns="0" bIns="0" rtlCol="0"/>
          <a:lstStyle/>
          <a:p>
            <a:endParaRPr/>
          </a:p>
        </p:txBody>
      </p:sp>
      <p:sp>
        <p:nvSpPr>
          <p:cNvPr id="238" name="object 238"/>
          <p:cNvSpPr/>
          <p:nvPr/>
        </p:nvSpPr>
        <p:spPr>
          <a:xfrm>
            <a:off x="840473" y="3814331"/>
            <a:ext cx="82550" cy="38100"/>
          </a:xfrm>
          <a:custGeom>
            <a:avLst/>
            <a:gdLst/>
            <a:ahLst/>
            <a:cxnLst/>
            <a:rect l="l" t="t" r="r" b="b"/>
            <a:pathLst>
              <a:path w="82550" h="38100">
                <a:moveTo>
                  <a:pt x="0" y="37884"/>
                </a:moveTo>
                <a:lnTo>
                  <a:pt x="82321" y="37884"/>
                </a:lnTo>
                <a:lnTo>
                  <a:pt x="82321" y="0"/>
                </a:lnTo>
                <a:lnTo>
                  <a:pt x="0" y="0"/>
                </a:lnTo>
                <a:lnTo>
                  <a:pt x="0" y="37884"/>
                </a:lnTo>
                <a:close/>
              </a:path>
            </a:pathLst>
          </a:custGeom>
          <a:solidFill>
            <a:srgbClr val="231F20"/>
          </a:solidFill>
        </p:spPr>
        <p:txBody>
          <a:bodyPr wrap="square" lIns="0" tIns="0" rIns="0" bIns="0" rtlCol="0"/>
          <a:lstStyle/>
          <a:p>
            <a:endParaRPr/>
          </a:p>
        </p:txBody>
      </p:sp>
      <p:sp>
        <p:nvSpPr>
          <p:cNvPr id="239" name="object 239"/>
          <p:cNvSpPr/>
          <p:nvPr/>
        </p:nvSpPr>
        <p:spPr>
          <a:xfrm>
            <a:off x="983068" y="3916134"/>
            <a:ext cx="58419" cy="60325"/>
          </a:xfrm>
          <a:custGeom>
            <a:avLst/>
            <a:gdLst/>
            <a:ahLst/>
            <a:cxnLst/>
            <a:rect l="l" t="t" r="r" b="b"/>
            <a:pathLst>
              <a:path w="58419" h="60325">
                <a:moveTo>
                  <a:pt x="0" y="59753"/>
                </a:moveTo>
                <a:lnTo>
                  <a:pt x="57899" y="59753"/>
                </a:lnTo>
                <a:lnTo>
                  <a:pt x="57899" y="0"/>
                </a:lnTo>
                <a:lnTo>
                  <a:pt x="0" y="0"/>
                </a:lnTo>
                <a:lnTo>
                  <a:pt x="0" y="59753"/>
                </a:lnTo>
                <a:close/>
              </a:path>
            </a:pathLst>
          </a:custGeom>
          <a:solidFill>
            <a:srgbClr val="231F20"/>
          </a:solidFill>
        </p:spPr>
        <p:txBody>
          <a:bodyPr wrap="square" lIns="0" tIns="0" rIns="0" bIns="0" rtlCol="0"/>
          <a:lstStyle/>
          <a:p>
            <a:endParaRPr/>
          </a:p>
        </p:txBody>
      </p:sp>
      <p:sp>
        <p:nvSpPr>
          <p:cNvPr id="240" name="object 240"/>
          <p:cNvSpPr/>
          <p:nvPr/>
        </p:nvSpPr>
        <p:spPr>
          <a:xfrm>
            <a:off x="1001421" y="3930566"/>
            <a:ext cx="26034" cy="30480"/>
          </a:xfrm>
          <a:custGeom>
            <a:avLst/>
            <a:gdLst/>
            <a:ahLst/>
            <a:cxnLst/>
            <a:rect l="l" t="t" r="r" b="b"/>
            <a:pathLst>
              <a:path w="26034" h="30479">
                <a:moveTo>
                  <a:pt x="25920" y="0"/>
                </a:moveTo>
                <a:lnTo>
                  <a:pt x="5016" y="253"/>
                </a:lnTo>
                <a:lnTo>
                  <a:pt x="2209" y="2781"/>
                </a:lnTo>
                <a:lnTo>
                  <a:pt x="0" y="30111"/>
                </a:lnTo>
                <a:lnTo>
                  <a:pt x="25920" y="30111"/>
                </a:lnTo>
                <a:lnTo>
                  <a:pt x="25920" y="0"/>
                </a:lnTo>
                <a:close/>
              </a:path>
            </a:pathLst>
          </a:custGeom>
          <a:solidFill>
            <a:srgbClr val="FFFFFF"/>
          </a:solidFill>
        </p:spPr>
        <p:txBody>
          <a:bodyPr wrap="square" lIns="0" tIns="0" rIns="0" bIns="0" rtlCol="0"/>
          <a:lstStyle/>
          <a:p>
            <a:endParaRPr/>
          </a:p>
        </p:txBody>
      </p:sp>
      <p:sp>
        <p:nvSpPr>
          <p:cNvPr id="241" name="object 241"/>
          <p:cNvSpPr/>
          <p:nvPr/>
        </p:nvSpPr>
        <p:spPr>
          <a:xfrm>
            <a:off x="838784" y="3991299"/>
            <a:ext cx="105410" cy="0"/>
          </a:xfrm>
          <a:custGeom>
            <a:avLst/>
            <a:gdLst/>
            <a:ahLst/>
            <a:cxnLst/>
            <a:rect l="l" t="t" r="r" b="b"/>
            <a:pathLst>
              <a:path w="105409">
                <a:moveTo>
                  <a:pt x="0" y="0"/>
                </a:moveTo>
                <a:lnTo>
                  <a:pt x="105003" y="0"/>
                </a:lnTo>
              </a:path>
            </a:pathLst>
          </a:custGeom>
          <a:ln w="33159">
            <a:solidFill>
              <a:srgbClr val="231F20"/>
            </a:solidFill>
          </a:ln>
        </p:spPr>
        <p:txBody>
          <a:bodyPr wrap="square" lIns="0" tIns="0" rIns="0" bIns="0" rtlCol="0"/>
          <a:lstStyle/>
          <a:p>
            <a:endParaRPr/>
          </a:p>
        </p:txBody>
      </p:sp>
      <p:sp>
        <p:nvSpPr>
          <p:cNvPr id="242" name="object 242"/>
          <p:cNvSpPr/>
          <p:nvPr/>
        </p:nvSpPr>
        <p:spPr>
          <a:xfrm>
            <a:off x="711661" y="3819448"/>
            <a:ext cx="330835" cy="501015"/>
          </a:xfrm>
          <a:custGeom>
            <a:avLst/>
            <a:gdLst/>
            <a:ahLst/>
            <a:cxnLst/>
            <a:rect l="l" t="t" r="r" b="b"/>
            <a:pathLst>
              <a:path w="330834" h="501014">
                <a:moveTo>
                  <a:pt x="38989" y="66971"/>
                </a:moveTo>
                <a:lnTo>
                  <a:pt x="23837" y="66971"/>
                </a:lnTo>
                <a:lnTo>
                  <a:pt x="26986" y="100948"/>
                </a:lnTo>
                <a:lnTo>
                  <a:pt x="31531" y="153060"/>
                </a:lnTo>
                <a:lnTo>
                  <a:pt x="36926" y="216461"/>
                </a:lnTo>
                <a:lnTo>
                  <a:pt x="42621" y="284306"/>
                </a:lnTo>
                <a:lnTo>
                  <a:pt x="48068" y="349749"/>
                </a:lnTo>
                <a:lnTo>
                  <a:pt x="57442" y="463199"/>
                </a:lnTo>
                <a:lnTo>
                  <a:pt x="58293" y="473168"/>
                </a:lnTo>
                <a:lnTo>
                  <a:pt x="63969" y="474692"/>
                </a:lnTo>
                <a:lnTo>
                  <a:pt x="63969" y="500587"/>
                </a:lnTo>
                <a:lnTo>
                  <a:pt x="95948" y="500587"/>
                </a:lnTo>
                <a:lnTo>
                  <a:pt x="95948" y="474692"/>
                </a:lnTo>
                <a:lnTo>
                  <a:pt x="262674" y="474692"/>
                </a:lnTo>
                <a:lnTo>
                  <a:pt x="263976" y="458741"/>
                </a:lnTo>
                <a:lnTo>
                  <a:pt x="71983" y="458741"/>
                </a:lnTo>
                <a:lnTo>
                  <a:pt x="38989" y="66971"/>
                </a:lnTo>
                <a:close/>
              </a:path>
              <a:path w="330834" h="501014">
                <a:moveTo>
                  <a:pt x="82994" y="4068"/>
                </a:moveTo>
                <a:lnTo>
                  <a:pt x="52933" y="4068"/>
                </a:lnTo>
                <a:lnTo>
                  <a:pt x="52933" y="15701"/>
                </a:lnTo>
                <a:lnTo>
                  <a:pt x="48844" y="17289"/>
                </a:lnTo>
                <a:lnTo>
                  <a:pt x="20243" y="49141"/>
                </a:lnTo>
                <a:lnTo>
                  <a:pt x="0" y="49141"/>
                </a:lnTo>
                <a:lnTo>
                  <a:pt x="0" y="66971"/>
                </a:lnTo>
                <a:lnTo>
                  <a:pt x="280936" y="66971"/>
                </a:lnTo>
                <a:lnTo>
                  <a:pt x="279100" y="104490"/>
                </a:lnTo>
                <a:lnTo>
                  <a:pt x="275199" y="157805"/>
                </a:lnTo>
                <a:lnTo>
                  <a:pt x="266274" y="263646"/>
                </a:lnTo>
                <a:lnTo>
                  <a:pt x="249364" y="458741"/>
                </a:lnTo>
                <a:lnTo>
                  <a:pt x="263976" y="458741"/>
                </a:lnTo>
                <a:lnTo>
                  <a:pt x="276998" y="299197"/>
                </a:lnTo>
                <a:lnTo>
                  <a:pt x="288032" y="162771"/>
                </a:lnTo>
                <a:lnTo>
                  <a:pt x="295541" y="67619"/>
                </a:lnTo>
                <a:lnTo>
                  <a:pt x="318517" y="67619"/>
                </a:lnTo>
                <a:lnTo>
                  <a:pt x="323643" y="64160"/>
                </a:lnTo>
                <a:lnTo>
                  <a:pt x="328570" y="56853"/>
                </a:lnTo>
                <a:lnTo>
                  <a:pt x="330054" y="49509"/>
                </a:lnTo>
                <a:lnTo>
                  <a:pt x="82994" y="49509"/>
                </a:lnTo>
                <a:lnTo>
                  <a:pt x="82994" y="48963"/>
                </a:lnTo>
                <a:lnTo>
                  <a:pt x="37630" y="48963"/>
                </a:lnTo>
                <a:lnTo>
                  <a:pt x="37274" y="46791"/>
                </a:lnTo>
                <a:lnTo>
                  <a:pt x="38989" y="40682"/>
                </a:lnTo>
                <a:lnTo>
                  <a:pt x="52933" y="33481"/>
                </a:lnTo>
                <a:lnTo>
                  <a:pt x="82994" y="33481"/>
                </a:lnTo>
                <a:lnTo>
                  <a:pt x="82994" y="22775"/>
                </a:lnTo>
                <a:lnTo>
                  <a:pt x="99693" y="19857"/>
                </a:lnTo>
                <a:lnTo>
                  <a:pt x="119999" y="17667"/>
                </a:lnTo>
                <a:lnTo>
                  <a:pt x="144262" y="16425"/>
                </a:lnTo>
                <a:lnTo>
                  <a:pt x="264924" y="16349"/>
                </a:lnTo>
                <a:lnTo>
                  <a:pt x="256287" y="12133"/>
                </a:lnTo>
                <a:lnTo>
                  <a:pt x="239115" y="7243"/>
                </a:lnTo>
                <a:lnTo>
                  <a:pt x="234077" y="6519"/>
                </a:lnTo>
                <a:lnTo>
                  <a:pt x="82994" y="6519"/>
                </a:lnTo>
                <a:lnTo>
                  <a:pt x="82994" y="4068"/>
                </a:lnTo>
                <a:close/>
              </a:path>
              <a:path w="330834" h="501014">
                <a:moveTo>
                  <a:pt x="318517" y="67619"/>
                </a:moveTo>
                <a:lnTo>
                  <a:pt x="295541" y="67619"/>
                </a:lnTo>
                <a:lnTo>
                  <a:pt x="299021" y="69676"/>
                </a:lnTo>
                <a:lnTo>
                  <a:pt x="303060" y="70896"/>
                </a:lnTo>
                <a:lnTo>
                  <a:pt x="307403" y="70896"/>
                </a:lnTo>
                <a:lnTo>
                  <a:pt x="316340" y="69088"/>
                </a:lnTo>
                <a:lnTo>
                  <a:pt x="318517" y="67619"/>
                </a:lnTo>
                <a:close/>
              </a:path>
              <a:path w="330834" h="501014">
                <a:moveTo>
                  <a:pt x="264924" y="16349"/>
                </a:moveTo>
                <a:lnTo>
                  <a:pt x="172834" y="16349"/>
                </a:lnTo>
                <a:lnTo>
                  <a:pt x="200084" y="17710"/>
                </a:lnTo>
                <a:lnTo>
                  <a:pt x="220811" y="20391"/>
                </a:lnTo>
                <a:lnTo>
                  <a:pt x="264329" y="34139"/>
                </a:lnTo>
                <a:lnTo>
                  <a:pt x="279819" y="49509"/>
                </a:lnTo>
                <a:lnTo>
                  <a:pt x="330054" y="49509"/>
                </a:lnTo>
                <a:lnTo>
                  <a:pt x="330377" y="47909"/>
                </a:lnTo>
                <a:lnTo>
                  <a:pt x="328570" y="38958"/>
                </a:lnTo>
                <a:lnTo>
                  <a:pt x="325653" y="34637"/>
                </a:lnTo>
                <a:lnTo>
                  <a:pt x="288645" y="34637"/>
                </a:lnTo>
                <a:lnTo>
                  <a:pt x="281160" y="26826"/>
                </a:lnTo>
                <a:lnTo>
                  <a:pt x="270338" y="18992"/>
                </a:lnTo>
                <a:lnTo>
                  <a:pt x="264924" y="16349"/>
                </a:lnTo>
                <a:close/>
              </a:path>
              <a:path w="330834" h="501014">
                <a:moveTo>
                  <a:pt x="82994" y="33481"/>
                </a:moveTo>
                <a:lnTo>
                  <a:pt x="52933" y="33481"/>
                </a:lnTo>
                <a:lnTo>
                  <a:pt x="52933" y="48963"/>
                </a:lnTo>
                <a:lnTo>
                  <a:pt x="82994" y="48963"/>
                </a:lnTo>
                <a:lnTo>
                  <a:pt x="82994" y="33481"/>
                </a:lnTo>
                <a:close/>
              </a:path>
              <a:path w="330834" h="501014">
                <a:moveTo>
                  <a:pt x="307403" y="24947"/>
                </a:moveTo>
                <a:lnTo>
                  <a:pt x="299669" y="24947"/>
                </a:lnTo>
                <a:lnTo>
                  <a:pt x="292811" y="28757"/>
                </a:lnTo>
                <a:lnTo>
                  <a:pt x="288645" y="34637"/>
                </a:lnTo>
                <a:lnTo>
                  <a:pt x="325653" y="34637"/>
                </a:lnTo>
                <a:lnTo>
                  <a:pt x="323643" y="31661"/>
                </a:lnTo>
                <a:lnTo>
                  <a:pt x="316340" y="26747"/>
                </a:lnTo>
                <a:lnTo>
                  <a:pt x="307403" y="24947"/>
                </a:lnTo>
                <a:close/>
              </a:path>
              <a:path w="330834" h="501014">
                <a:moveTo>
                  <a:pt x="145228" y="0"/>
                </a:moveTo>
                <a:lnTo>
                  <a:pt x="104047" y="2828"/>
                </a:lnTo>
                <a:lnTo>
                  <a:pt x="82994" y="6519"/>
                </a:lnTo>
                <a:lnTo>
                  <a:pt x="234077" y="6519"/>
                </a:lnTo>
                <a:lnTo>
                  <a:pt x="205938" y="2476"/>
                </a:lnTo>
                <a:lnTo>
                  <a:pt x="173774" y="290"/>
                </a:lnTo>
                <a:lnTo>
                  <a:pt x="145228" y="0"/>
                </a:lnTo>
                <a:close/>
              </a:path>
            </a:pathLst>
          </a:custGeom>
          <a:solidFill>
            <a:srgbClr val="231F20"/>
          </a:solidFill>
        </p:spPr>
        <p:txBody>
          <a:bodyPr wrap="square" lIns="0" tIns="0" rIns="0" bIns="0" rtlCol="0"/>
          <a:lstStyle/>
          <a:p>
            <a:endParaRPr/>
          </a:p>
        </p:txBody>
      </p:sp>
      <p:sp>
        <p:nvSpPr>
          <p:cNvPr id="243" name="object 243"/>
          <p:cNvSpPr/>
          <p:nvPr/>
        </p:nvSpPr>
        <p:spPr>
          <a:xfrm>
            <a:off x="921258" y="4219585"/>
            <a:ext cx="98323" cy="98336"/>
          </a:xfrm>
          <a:prstGeom prst="rect">
            <a:avLst/>
          </a:prstGeom>
          <a:blipFill>
            <a:blip r:embed="rId3" cstate="print"/>
            <a:stretch>
              <a:fillRect/>
            </a:stretch>
          </a:blipFill>
        </p:spPr>
        <p:txBody>
          <a:bodyPr wrap="square" lIns="0" tIns="0" rIns="0" bIns="0" rtlCol="0"/>
          <a:lstStyle/>
          <a:p>
            <a:endParaRPr/>
          </a:p>
        </p:txBody>
      </p:sp>
      <p:sp>
        <p:nvSpPr>
          <p:cNvPr id="244" name="object 244"/>
          <p:cNvSpPr/>
          <p:nvPr/>
        </p:nvSpPr>
        <p:spPr>
          <a:xfrm>
            <a:off x="573695" y="3761632"/>
            <a:ext cx="596265" cy="617220"/>
          </a:xfrm>
          <a:custGeom>
            <a:avLst/>
            <a:gdLst/>
            <a:ahLst/>
            <a:cxnLst/>
            <a:rect l="l" t="t" r="r" b="b"/>
            <a:pathLst>
              <a:path w="596265" h="617220">
                <a:moveTo>
                  <a:pt x="0" y="1193"/>
                </a:moveTo>
                <a:lnTo>
                  <a:pt x="0" y="21475"/>
                </a:lnTo>
                <a:lnTo>
                  <a:pt x="282473" y="324205"/>
                </a:lnTo>
                <a:lnTo>
                  <a:pt x="8928" y="607326"/>
                </a:lnTo>
                <a:lnTo>
                  <a:pt x="18681" y="616788"/>
                </a:lnTo>
                <a:lnTo>
                  <a:pt x="291833" y="334238"/>
                </a:lnTo>
                <a:lnTo>
                  <a:pt x="310574" y="334238"/>
                </a:lnTo>
                <a:lnTo>
                  <a:pt x="301396" y="324396"/>
                </a:lnTo>
                <a:lnTo>
                  <a:pt x="311106" y="314350"/>
                </a:lnTo>
                <a:lnTo>
                  <a:pt x="292023" y="314350"/>
                </a:lnTo>
                <a:lnTo>
                  <a:pt x="0" y="1193"/>
                </a:lnTo>
                <a:close/>
              </a:path>
              <a:path w="596265" h="617220">
                <a:moveTo>
                  <a:pt x="310574" y="334238"/>
                </a:moveTo>
                <a:lnTo>
                  <a:pt x="291833" y="334238"/>
                </a:lnTo>
                <a:lnTo>
                  <a:pt x="554850" y="616115"/>
                </a:lnTo>
                <a:lnTo>
                  <a:pt x="564807" y="606869"/>
                </a:lnTo>
                <a:lnTo>
                  <a:pt x="310574" y="334238"/>
                </a:lnTo>
                <a:close/>
              </a:path>
              <a:path w="596265" h="617220">
                <a:moveTo>
                  <a:pt x="595731" y="0"/>
                </a:moveTo>
                <a:lnTo>
                  <a:pt x="292023" y="314350"/>
                </a:lnTo>
                <a:lnTo>
                  <a:pt x="311106" y="314350"/>
                </a:lnTo>
                <a:lnTo>
                  <a:pt x="595363" y="20256"/>
                </a:lnTo>
                <a:lnTo>
                  <a:pt x="595731" y="0"/>
                </a:lnTo>
                <a:close/>
              </a:path>
            </a:pathLst>
          </a:custGeom>
          <a:solidFill>
            <a:srgbClr val="231F20"/>
          </a:solidFill>
        </p:spPr>
        <p:txBody>
          <a:bodyPr wrap="square" lIns="0" tIns="0" rIns="0" bIns="0" rtlCol="0"/>
          <a:lstStyle/>
          <a:p>
            <a:endParaRPr/>
          </a:p>
        </p:txBody>
      </p:sp>
      <p:sp>
        <p:nvSpPr>
          <p:cNvPr id="245" name="object 245"/>
          <p:cNvSpPr/>
          <p:nvPr/>
        </p:nvSpPr>
        <p:spPr>
          <a:xfrm>
            <a:off x="954100" y="4253235"/>
            <a:ext cx="33020" cy="33020"/>
          </a:xfrm>
          <a:custGeom>
            <a:avLst/>
            <a:gdLst/>
            <a:ahLst/>
            <a:cxnLst/>
            <a:rect l="l" t="t" r="r" b="b"/>
            <a:pathLst>
              <a:path w="33019" h="33020">
                <a:moveTo>
                  <a:pt x="25247" y="0"/>
                </a:moveTo>
                <a:lnTo>
                  <a:pt x="7289" y="0"/>
                </a:lnTo>
                <a:lnTo>
                  <a:pt x="0" y="7251"/>
                </a:lnTo>
                <a:lnTo>
                  <a:pt x="0" y="25222"/>
                </a:lnTo>
                <a:lnTo>
                  <a:pt x="7289" y="32524"/>
                </a:lnTo>
                <a:lnTo>
                  <a:pt x="25247" y="32524"/>
                </a:lnTo>
                <a:lnTo>
                  <a:pt x="32524" y="25222"/>
                </a:lnTo>
                <a:lnTo>
                  <a:pt x="32524" y="7251"/>
                </a:lnTo>
                <a:lnTo>
                  <a:pt x="25247" y="0"/>
                </a:lnTo>
                <a:close/>
              </a:path>
            </a:pathLst>
          </a:custGeom>
          <a:solidFill>
            <a:srgbClr val="231F20"/>
          </a:solidFill>
        </p:spPr>
        <p:txBody>
          <a:bodyPr wrap="square" lIns="0" tIns="0" rIns="0" bIns="0" rtlCol="0"/>
          <a:lstStyle/>
          <a:p>
            <a:endParaRPr/>
          </a:p>
        </p:txBody>
      </p:sp>
      <p:sp>
        <p:nvSpPr>
          <p:cNvPr id="246" name="object 246"/>
          <p:cNvSpPr/>
          <p:nvPr/>
        </p:nvSpPr>
        <p:spPr>
          <a:xfrm>
            <a:off x="592162"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47" name="object 247"/>
          <p:cNvSpPr/>
          <p:nvPr/>
        </p:nvSpPr>
        <p:spPr>
          <a:xfrm>
            <a:off x="563714"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48" name="object 248"/>
          <p:cNvSpPr/>
          <p:nvPr/>
        </p:nvSpPr>
        <p:spPr>
          <a:xfrm>
            <a:off x="535343"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49" name="object 249"/>
          <p:cNvSpPr/>
          <p:nvPr/>
        </p:nvSpPr>
        <p:spPr>
          <a:xfrm>
            <a:off x="677621"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0" name="object 250"/>
          <p:cNvSpPr/>
          <p:nvPr/>
        </p:nvSpPr>
        <p:spPr>
          <a:xfrm>
            <a:off x="649160" y="523712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251" name="object 251"/>
          <p:cNvSpPr/>
          <p:nvPr/>
        </p:nvSpPr>
        <p:spPr>
          <a:xfrm>
            <a:off x="620814"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2" name="object 252"/>
          <p:cNvSpPr/>
          <p:nvPr/>
        </p:nvSpPr>
        <p:spPr>
          <a:xfrm>
            <a:off x="763079"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3" name="object 253"/>
          <p:cNvSpPr/>
          <p:nvPr/>
        </p:nvSpPr>
        <p:spPr>
          <a:xfrm>
            <a:off x="734631"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4" name="object 254"/>
          <p:cNvSpPr/>
          <p:nvPr/>
        </p:nvSpPr>
        <p:spPr>
          <a:xfrm>
            <a:off x="706272"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5" name="object 255"/>
          <p:cNvSpPr/>
          <p:nvPr/>
        </p:nvSpPr>
        <p:spPr>
          <a:xfrm>
            <a:off x="848537"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6" name="object 256"/>
          <p:cNvSpPr/>
          <p:nvPr/>
        </p:nvSpPr>
        <p:spPr>
          <a:xfrm>
            <a:off x="820089"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7" name="object 257"/>
          <p:cNvSpPr/>
          <p:nvPr/>
        </p:nvSpPr>
        <p:spPr>
          <a:xfrm>
            <a:off x="791743"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8" name="object 258"/>
          <p:cNvSpPr/>
          <p:nvPr/>
        </p:nvSpPr>
        <p:spPr>
          <a:xfrm>
            <a:off x="934008"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9" name="object 259"/>
          <p:cNvSpPr/>
          <p:nvPr/>
        </p:nvSpPr>
        <p:spPr>
          <a:xfrm>
            <a:off x="905560"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0" name="object 260"/>
          <p:cNvSpPr/>
          <p:nvPr/>
        </p:nvSpPr>
        <p:spPr>
          <a:xfrm>
            <a:off x="877201"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1" name="object 261"/>
          <p:cNvSpPr/>
          <p:nvPr/>
        </p:nvSpPr>
        <p:spPr>
          <a:xfrm>
            <a:off x="1019467"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2" name="object 262"/>
          <p:cNvSpPr/>
          <p:nvPr/>
        </p:nvSpPr>
        <p:spPr>
          <a:xfrm>
            <a:off x="991019"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3" name="object 263"/>
          <p:cNvSpPr/>
          <p:nvPr/>
        </p:nvSpPr>
        <p:spPr>
          <a:xfrm>
            <a:off x="962660"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4" name="object 264"/>
          <p:cNvSpPr/>
          <p:nvPr/>
        </p:nvSpPr>
        <p:spPr>
          <a:xfrm>
            <a:off x="1104938"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5" name="object 265"/>
          <p:cNvSpPr/>
          <p:nvPr/>
        </p:nvSpPr>
        <p:spPr>
          <a:xfrm>
            <a:off x="1076490"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6" name="object 266"/>
          <p:cNvSpPr/>
          <p:nvPr/>
        </p:nvSpPr>
        <p:spPr>
          <a:xfrm>
            <a:off x="1048118"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7" name="object 267"/>
          <p:cNvSpPr/>
          <p:nvPr/>
        </p:nvSpPr>
        <p:spPr>
          <a:xfrm>
            <a:off x="1190396"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8" name="object 268"/>
          <p:cNvSpPr/>
          <p:nvPr/>
        </p:nvSpPr>
        <p:spPr>
          <a:xfrm>
            <a:off x="1161948"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9" name="object 269"/>
          <p:cNvSpPr/>
          <p:nvPr/>
        </p:nvSpPr>
        <p:spPr>
          <a:xfrm>
            <a:off x="1133589"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0" name="object 270"/>
          <p:cNvSpPr/>
          <p:nvPr/>
        </p:nvSpPr>
        <p:spPr>
          <a:xfrm>
            <a:off x="1275867"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1" name="object 271"/>
          <p:cNvSpPr/>
          <p:nvPr/>
        </p:nvSpPr>
        <p:spPr>
          <a:xfrm>
            <a:off x="1247419"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2" name="object 272"/>
          <p:cNvSpPr/>
          <p:nvPr/>
        </p:nvSpPr>
        <p:spPr>
          <a:xfrm>
            <a:off x="1219047"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3" name="object 273"/>
          <p:cNvSpPr/>
          <p:nvPr/>
        </p:nvSpPr>
        <p:spPr>
          <a:xfrm>
            <a:off x="1361325"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4" name="object 274"/>
          <p:cNvSpPr/>
          <p:nvPr/>
        </p:nvSpPr>
        <p:spPr>
          <a:xfrm>
            <a:off x="1332877" y="5237124"/>
            <a:ext cx="15875" cy="9525"/>
          </a:xfrm>
          <a:custGeom>
            <a:avLst/>
            <a:gdLst/>
            <a:ahLst/>
            <a:cxnLst/>
            <a:rect l="l" t="t" r="r" b="b"/>
            <a:pathLst>
              <a:path w="15875" h="9525">
                <a:moveTo>
                  <a:pt x="0" y="9525"/>
                </a:moveTo>
                <a:lnTo>
                  <a:pt x="15849" y="9525"/>
                </a:lnTo>
                <a:lnTo>
                  <a:pt x="15849" y="0"/>
                </a:lnTo>
                <a:lnTo>
                  <a:pt x="0" y="0"/>
                </a:lnTo>
                <a:lnTo>
                  <a:pt x="0" y="9525"/>
                </a:lnTo>
                <a:close/>
              </a:path>
            </a:pathLst>
          </a:custGeom>
          <a:solidFill>
            <a:srgbClr val="231F20"/>
          </a:solidFill>
        </p:spPr>
        <p:txBody>
          <a:bodyPr wrap="square" lIns="0" tIns="0" rIns="0" bIns="0" rtlCol="0"/>
          <a:lstStyle/>
          <a:p>
            <a:endParaRPr/>
          </a:p>
        </p:txBody>
      </p:sp>
      <p:sp>
        <p:nvSpPr>
          <p:cNvPr id="275" name="object 275"/>
          <p:cNvSpPr/>
          <p:nvPr/>
        </p:nvSpPr>
        <p:spPr>
          <a:xfrm>
            <a:off x="1304518"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6" name="object 276"/>
          <p:cNvSpPr/>
          <p:nvPr/>
        </p:nvSpPr>
        <p:spPr>
          <a:xfrm>
            <a:off x="1446783"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7" name="object 277"/>
          <p:cNvSpPr/>
          <p:nvPr/>
        </p:nvSpPr>
        <p:spPr>
          <a:xfrm>
            <a:off x="1418336"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8" name="object 278"/>
          <p:cNvSpPr/>
          <p:nvPr/>
        </p:nvSpPr>
        <p:spPr>
          <a:xfrm>
            <a:off x="1389976"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9" name="object 279"/>
          <p:cNvSpPr/>
          <p:nvPr/>
        </p:nvSpPr>
        <p:spPr>
          <a:xfrm>
            <a:off x="1532242"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0" name="object 280"/>
          <p:cNvSpPr/>
          <p:nvPr/>
        </p:nvSpPr>
        <p:spPr>
          <a:xfrm>
            <a:off x="1503794"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1" name="object 281"/>
          <p:cNvSpPr/>
          <p:nvPr/>
        </p:nvSpPr>
        <p:spPr>
          <a:xfrm>
            <a:off x="1475447"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2" name="object 282"/>
          <p:cNvSpPr/>
          <p:nvPr/>
        </p:nvSpPr>
        <p:spPr>
          <a:xfrm>
            <a:off x="1617713"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3" name="object 283"/>
          <p:cNvSpPr/>
          <p:nvPr/>
        </p:nvSpPr>
        <p:spPr>
          <a:xfrm>
            <a:off x="1589265"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4" name="object 284"/>
          <p:cNvSpPr/>
          <p:nvPr/>
        </p:nvSpPr>
        <p:spPr>
          <a:xfrm>
            <a:off x="1560906"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5" name="object 285"/>
          <p:cNvSpPr/>
          <p:nvPr/>
        </p:nvSpPr>
        <p:spPr>
          <a:xfrm>
            <a:off x="1703171"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6" name="object 286"/>
          <p:cNvSpPr/>
          <p:nvPr/>
        </p:nvSpPr>
        <p:spPr>
          <a:xfrm>
            <a:off x="1674723"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7" name="object 287"/>
          <p:cNvSpPr/>
          <p:nvPr/>
        </p:nvSpPr>
        <p:spPr>
          <a:xfrm>
            <a:off x="1646364"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8" name="object 288"/>
          <p:cNvSpPr/>
          <p:nvPr/>
        </p:nvSpPr>
        <p:spPr>
          <a:xfrm>
            <a:off x="1788642"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9" name="object 289"/>
          <p:cNvSpPr/>
          <p:nvPr/>
        </p:nvSpPr>
        <p:spPr>
          <a:xfrm>
            <a:off x="1760194"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0" name="object 290"/>
          <p:cNvSpPr/>
          <p:nvPr/>
        </p:nvSpPr>
        <p:spPr>
          <a:xfrm>
            <a:off x="1731822"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1" name="object 291"/>
          <p:cNvSpPr/>
          <p:nvPr/>
        </p:nvSpPr>
        <p:spPr>
          <a:xfrm>
            <a:off x="1874100"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2" name="object 292"/>
          <p:cNvSpPr/>
          <p:nvPr/>
        </p:nvSpPr>
        <p:spPr>
          <a:xfrm>
            <a:off x="1845652"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3" name="object 293"/>
          <p:cNvSpPr/>
          <p:nvPr/>
        </p:nvSpPr>
        <p:spPr>
          <a:xfrm>
            <a:off x="1817293"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4" name="object 294"/>
          <p:cNvSpPr/>
          <p:nvPr/>
        </p:nvSpPr>
        <p:spPr>
          <a:xfrm>
            <a:off x="1959571"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5" name="object 295"/>
          <p:cNvSpPr/>
          <p:nvPr/>
        </p:nvSpPr>
        <p:spPr>
          <a:xfrm>
            <a:off x="1931123"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6" name="object 296"/>
          <p:cNvSpPr/>
          <p:nvPr/>
        </p:nvSpPr>
        <p:spPr>
          <a:xfrm>
            <a:off x="1902752"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7" name="object 297"/>
          <p:cNvSpPr/>
          <p:nvPr/>
        </p:nvSpPr>
        <p:spPr>
          <a:xfrm>
            <a:off x="2045017" y="523712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298" name="object 298"/>
          <p:cNvSpPr/>
          <p:nvPr/>
        </p:nvSpPr>
        <p:spPr>
          <a:xfrm>
            <a:off x="2016569" y="523712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299" name="object 299"/>
          <p:cNvSpPr/>
          <p:nvPr/>
        </p:nvSpPr>
        <p:spPr>
          <a:xfrm>
            <a:off x="1988223"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0" name="object 300"/>
          <p:cNvSpPr/>
          <p:nvPr/>
        </p:nvSpPr>
        <p:spPr>
          <a:xfrm>
            <a:off x="2130488"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1" name="object 301"/>
          <p:cNvSpPr/>
          <p:nvPr/>
        </p:nvSpPr>
        <p:spPr>
          <a:xfrm>
            <a:off x="2102040"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2" name="object 302"/>
          <p:cNvSpPr/>
          <p:nvPr/>
        </p:nvSpPr>
        <p:spPr>
          <a:xfrm>
            <a:off x="2073681"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3" name="object 303"/>
          <p:cNvSpPr/>
          <p:nvPr/>
        </p:nvSpPr>
        <p:spPr>
          <a:xfrm>
            <a:off x="2215946"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4" name="object 304"/>
          <p:cNvSpPr/>
          <p:nvPr/>
        </p:nvSpPr>
        <p:spPr>
          <a:xfrm>
            <a:off x="2187498"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5" name="object 305"/>
          <p:cNvSpPr/>
          <p:nvPr/>
        </p:nvSpPr>
        <p:spPr>
          <a:xfrm>
            <a:off x="2159152"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6" name="object 306"/>
          <p:cNvSpPr/>
          <p:nvPr/>
        </p:nvSpPr>
        <p:spPr>
          <a:xfrm>
            <a:off x="2301417"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7" name="object 307"/>
          <p:cNvSpPr/>
          <p:nvPr/>
        </p:nvSpPr>
        <p:spPr>
          <a:xfrm>
            <a:off x="2272969"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8" name="object 308"/>
          <p:cNvSpPr/>
          <p:nvPr/>
        </p:nvSpPr>
        <p:spPr>
          <a:xfrm>
            <a:off x="2244598" y="523712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09" name="object 309"/>
          <p:cNvSpPr/>
          <p:nvPr/>
        </p:nvSpPr>
        <p:spPr>
          <a:xfrm>
            <a:off x="2386876"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0" name="object 310"/>
          <p:cNvSpPr/>
          <p:nvPr/>
        </p:nvSpPr>
        <p:spPr>
          <a:xfrm>
            <a:off x="2358428"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1" name="object 311"/>
          <p:cNvSpPr/>
          <p:nvPr/>
        </p:nvSpPr>
        <p:spPr>
          <a:xfrm>
            <a:off x="2330069"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2" name="object 312"/>
          <p:cNvSpPr/>
          <p:nvPr/>
        </p:nvSpPr>
        <p:spPr>
          <a:xfrm>
            <a:off x="2472347"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3" name="object 313"/>
          <p:cNvSpPr/>
          <p:nvPr/>
        </p:nvSpPr>
        <p:spPr>
          <a:xfrm>
            <a:off x="2443899"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4" name="object 314"/>
          <p:cNvSpPr/>
          <p:nvPr/>
        </p:nvSpPr>
        <p:spPr>
          <a:xfrm>
            <a:off x="2415527"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5" name="object 315"/>
          <p:cNvSpPr/>
          <p:nvPr/>
        </p:nvSpPr>
        <p:spPr>
          <a:xfrm>
            <a:off x="2557805"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6" name="object 316"/>
          <p:cNvSpPr/>
          <p:nvPr/>
        </p:nvSpPr>
        <p:spPr>
          <a:xfrm>
            <a:off x="2529357"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7" name="object 317"/>
          <p:cNvSpPr/>
          <p:nvPr/>
        </p:nvSpPr>
        <p:spPr>
          <a:xfrm>
            <a:off x="2500998"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8" name="object 318"/>
          <p:cNvSpPr/>
          <p:nvPr/>
        </p:nvSpPr>
        <p:spPr>
          <a:xfrm>
            <a:off x="2643276"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9" name="object 319"/>
          <p:cNvSpPr/>
          <p:nvPr/>
        </p:nvSpPr>
        <p:spPr>
          <a:xfrm>
            <a:off x="2614815" y="523712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20" name="object 320"/>
          <p:cNvSpPr/>
          <p:nvPr/>
        </p:nvSpPr>
        <p:spPr>
          <a:xfrm>
            <a:off x="2586456"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1" name="object 321"/>
          <p:cNvSpPr/>
          <p:nvPr/>
        </p:nvSpPr>
        <p:spPr>
          <a:xfrm>
            <a:off x="2728722"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2" name="object 322"/>
          <p:cNvSpPr/>
          <p:nvPr/>
        </p:nvSpPr>
        <p:spPr>
          <a:xfrm>
            <a:off x="2700273"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3" name="object 323"/>
          <p:cNvSpPr/>
          <p:nvPr/>
        </p:nvSpPr>
        <p:spPr>
          <a:xfrm>
            <a:off x="2671927"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4" name="object 324"/>
          <p:cNvSpPr/>
          <p:nvPr/>
        </p:nvSpPr>
        <p:spPr>
          <a:xfrm>
            <a:off x="2814192"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5" name="object 325"/>
          <p:cNvSpPr/>
          <p:nvPr/>
        </p:nvSpPr>
        <p:spPr>
          <a:xfrm>
            <a:off x="2785745"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6" name="object 326"/>
          <p:cNvSpPr/>
          <p:nvPr/>
        </p:nvSpPr>
        <p:spPr>
          <a:xfrm>
            <a:off x="2757385"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7" name="object 327"/>
          <p:cNvSpPr/>
          <p:nvPr/>
        </p:nvSpPr>
        <p:spPr>
          <a:xfrm>
            <a:off x="2899651"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8" name="object 328"/>
          <p:cNvSpPr/>
          <p:nvPr/>
        </p:nvSpPr>
        <p:spPr>
          <a:xfrm>
            <a:off x="2871203"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9" name="object 329"/>
          <p:cNvSpPr/>
          <p:nvPr/>
        </p:nvSpPr>
        <p:spPr>
          <a:xfrm>
            <a:off x="2842856"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0" name="object 330"/>
          <p:cNvSpPr/>
          <p:nvPr/>
        </p:nvSpPr>
        <p:spPr>
          <a:xfrm>
            <a:off x="2985122"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1" name="object 331"/>
          <p:cNvSpPr/>
          <p:nvPr/>
        </p:nvSpPr>
        <p:spPr>
          <a:xfrm>
            <a:off x="2956674"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2" name="object 332"/>
          <p:cNvSpPr/>
          <p:nvPr/>
        </p:nvSpPr>
        <p:spPr>
          <a:xfrm>
            <a:off x="2928302"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3" name="object 333"/>
          <p:cNvSpPr/>
          <p:nvPr/>
        </p:nvSpPr>
        <p:spPr>
          <a:xfrm>
            <a:off x="3070580"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4" name="object 334"/>
          <p:cNvSpPr/>
          <p:nvPr/>
        </p:nvSpPr>
        <p:spPr>
          <a:xfrm>
            <a:off x="3042132"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5" name="object 335"/>
          <p:cNvSpPr/>
          <p:nvPr/>
        </p:nvSpPr>
        <p:spPr>
          <a:xfrm>
            <a:off x="3013773"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6" name="object 336"/>
          <p:cNvSpPr/>
          <p:nvPr/>
        </p:nvSpPr>
        <p:spPr>
          <a:xfrm>
            <a:off x="3156051"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7" name="object 337"/>
          <p:cNvSpPr/>
          <p:nvPr/>
        </p:nvSpPr>
        <p:spPr>
          <a:xfrm>
            <a:off x="3127603"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8" name="object 338"/>
          <p:cNvSpPr/>
          <p:nvPr/>
        </p:nvSpPr>
        <p:spPr>
          <a:xfrm>
            <a:off x="3099231"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9" name="object 339"/>
          <p:cNvSpPr/>
          <p:nvPr/>
        </p:nvSpPr>
        <p:spPr>
          <a:xfrm>
            <a:off x="3241509"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0" name="object 340"/>
          <p:cNvSpPr/>
          <p:nvPr/>
        </p:nvSpPr>
        <p:spPr>
          <a:xfrm>
            <a:off x="3213061"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1" name="object 341"/>
          <p:cNvSpPr/>
          <p:nvPr/>
        </p:nvSpPr>
        <p:spPr>
          <a:xfrm>
            <a:off x="3184702"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2" name="object 342"/>
          <p:cNvSpPr/>
          <p:nvPr/>
        </p:nvSpPr>
        <p:spPr>
          <a:xfrm>
            <a:off x="3326981"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3" name="object 343"/>
          <p:cNvSpPr/>
          <p:nvPr/>
        </p:nvSpPr>
        <p:spPr>
          <a:xfrm>
            <a:off x="3298520"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4" name="object 344"/>
          <p:cNvSpPr/>
          <p:nvPr/>
        </p:nvSpPr>
        <p:spPr>
          <a:xfrm>
            <a:off x="3270161"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5" name="object 345"/>
          <p:cNvSpPr/>
          <p:nvPr/>
        </p:nvSpPr>
        <p:spPr>
          <a:xfrm>
            <a:off x="3412426"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6" name="object 346"/>
          <p:cNvSpPr/>
          <p:nvPr/>
        </p:nvSpPr>
        <p:spPr>
          <a:xfrm>
            <a:off x="3383978"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7" name="object 347"/>
          <p:cNvSpPr/>
          <p:nvPr/>
        </p:nvSpPr>
        <p:spPr>
          <a:xfrm>
            <a:off x="3355631"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8" name="object 348"/>
          <p:cNvSpPr/>
          <p:nvPr/>
        </p:nvSpPr>
        <p:spPr>
          <a:xfrm>
            <a:off x="3497897"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9" name="object 349"/>
          <p:cNvSpPr/>
          <p:nvPr/>
        </p:nvSpPr>
        <p:spPr>
          <a:xfrm>
            <a:off x="3469449"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0" name="object 350"/>
          <p:cNvSpPr/>
          <p:nvPr/>
        </p:nvSpPr>
        <p:spPr>
          <a:xfrm>
            <a:off x="3441090"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1" name="object 351"/>
          <p:cNvSpPr/>
          <p:nvPr/>
        </p:nvSpPr>
        <p:spPr>
          <a:xfrm>
            <a:off x="3583355"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2" name="object 352"/>
          <p:cNvSpPr/>
          <p:nvPr/>
        </p:nvSpPr>
        <p:spPr>
          <a:xfrm>
            <a:off x="3554907"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3" name="object 353"/>
          <p:cNvSpPr/>
          <p:nvPr/>
        </p:nvSpPr>
        <p:spPr>
          <a:xfrm>
            <a:off x="3526561"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4" name="object 354"/>
          <p:cNvSpPr/>
          <p:nvPr/>
        </p:nvSpPr>
        <p:spPr>
          <a:xfrm>
            <a:off x="3668826"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5" name="object 355"/>
          <p:cNvSpPr/>
          <p:nvPr/>
        </p:nvSpPr>
        <p:spPr>
          <a:xfrm>
            <a:off x="3640378"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6" name="object 356"/>
          <p:cNvSpPr/>
          <p:nvPr/>
        </p:nvSpPr>
        <p:spPr>
          <a:xfrm>
            <a:off x="3612007"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7" name="object 357"/>
          <p:cNvSpPr/>
          <p:nvPr/>
        </p:nvSpPr>
        <p:spPr>
          <a:xfrm>
            <a:off x="3754285"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8" name="object 358"/>
          <p:cNvSpPr/>
          <p:nvPr/>
        </p:nvSpPr>
        <p:spPr>
          <a:xfrm>
            <a:off x="3725836"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9" name="object 359"/>
          <p:cNvSpPr/>
          <p:nvPr/>
        </p:nvSpPr>
        <p:spPr>
          <a:xfrm>
            <a:off x="3697478"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0" name="object 360"/>
          <p:cNvSpPr/>
          <p:nvPr/>
        </p:nvSpPr>
        <p:spPr>
          <a:xfrm>
            <a:off x="3839755"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1" name="object 361"/>
          <p:cNvSpPr/>
          <p:nvPr/>
        </p:nvSpPr>
        <p:spPr>
          <a:xfrm>
            <a:off x="3811308"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2" name="object 362"/>
          <p:cNvSpPr/>
          <p:nvPr/>
        </p:nvSpPr>
        <p:spPr>
          <a:xfrm>
            <a:off x="3782936"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3" name="object 363"/>
          <p:cNvSpPr/>
          <p:nvPr/>
        </p:nvSpPr>
        <p:spPr>
          <a:xfrm>
            <a:off x="3925214"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4" name="object 364"/>
          <p:cNvSpPr/>
          <p:nvPr/>
        </p:nvSpPr>
        <p:spPr>
          <a:xfrm>
            <a:off x="3896766"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5" name="object 365"/>
          <p:cNvSpPr/>
          <p:nvPr/>
        </p:nvSpPr>
        <p:spPr>
          <a:xfrm>
            <a:off x="3868407"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6" name="object 366"/>
          <p:cNvSpPr/>
          <p:nvPr/>
        </p:nvSpPr>
        <p:spPr>
          <a:xfrm>
            <a:off x="4010672" y="523712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67" name="object 367"/>
          <p:cNvSpPr/>
          <p:nvPr/>
        </p:nvSpPr>
        <p:spPr>
          <a:xfrm>
            <a:off x="3982224"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8" name="object 368"/>
          <p:cNvSpPr/>
          <p:nvPr/>
        </p:nvSpPr>
        <p:spPr>
          <a:xfrm>
            <a:off x="3953865"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9" name="object 369"/>
          <p:cNvSpPr/>
          <p:nvPr/>
        </p:nvSpPr>
        <p:spPr>
          <a:xfrm>
            <a:off x="4096130"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0" name="object 370"/>
          <p:cNvSpPr/>
          <p:nvPr/>
        </p:nvSpPr>
        <p:spPr>
          <a:xfrm>
            <a:off x="4067683"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1" name="object 371"/>
          <p:cNvSpPr/>
          <p:nvPr/>
        </p:nvSpPr>
        <p:spPr>
          <a:xfrm>
            <a:off x="4039336"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2" name="object 372"/>
          <p:cNvSpPr/>
          <p:nvPr/>
        </p:nvSpPr>
        <p:spPr>
          <a:xfrm>
            <a:off x="4181602"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3" name="object 373"/>
          <p:cNvSpPr/>
          <p:nvPr/>
        </p:nvSpPr>
        <p:spPr>
          <a:xfrm>
            <a:off x="4153153"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4" name="object 374"/>
          <p:cNvSpPr/>
          <p:nvPr/>
        </p:nvSpPr>
        <p:spPr>
          <a:xfrm>
            <a:off x="4124794"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5" name="object 375"/>
          <p:cNvSpPr/>
          <p:nvPr/>
        </p:nvSpPr>
        <p:spPr>
          <a:xfrm>
            <a:off x="4267060"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6" name="object 376"/>
          <p:cNvSpPr/>
          <p:nvPr/>
        </p:nvSpPr>
        <p:spPr>
          <a:xfrm>
            <a:off x="4238612"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7" name="object 377"/>
          <p:cNvSpPr/>
          <p:nvPr/>
        </p:nvSpPr>
        <p:spPr>
          <a:xfrm>
            <a:off x="4210253" y="523712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78" name="object 378"/>
          <p:cNvSpPr/>
          <p:nvPr/>
        </p:nvSpPr>
        <p:spPr>
          <a:xfrm>
            <a:off x="4352531"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9" name="object 379"/>
          <p:cNvSpPr/>
          <p:nvPr/>
        </p:nvSpPr>
        <p:spPr>
          <a:xfrm>
            <a:off x="4324083"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0" name="object 380"/>
          <p:cNvSpPr/>
          <p:nvPr/>
        </p:nvSpPr>
        <p:spPr>
          <a:xfrm>
            <a:off x="4295711"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1" name="object 381"/>
          <p:cNvSpPr/>
          <p:nvPr/>
        </p:nvSpPr>
        <p:spPr>
          <a:xfrm>
            <a:off x="4437989"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2" name="object 382"/>
          <p:cNvSpPr/>
          <p:nvPr/>
        </p:nvSpPr>
        <p:spPr>
          <a:xfrm>
            <a:off x="4409541"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3" name="object 383"/>
          <p:cNvSpPr/>
          <p:nvPr/>
        </p:nvSpPr>
        <p:spPr>
          <a:xfrm>
            <a:off x="4381182"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4" name="object 384"/>
          <p:cNvSpPr/>
          <p:nvPr/>
        </p:nvSpPr>
        <p:spPr>
          <a:xfrm>
            <a:off x="4523460"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5" name="object 385"/>
          <p:cNvSpPr/>
          <p:nvPr/>
        </p:nvSpPr>
        <p:spPr>
          <a:xfrm>
            <a:off x="4495000"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6" name="object 386"/>
          <p:cNvSpPr/>
          <p:nvPr/>
        </p:nvSpPr>
        <p:spPr>
          <a:xfrm>
            <a:off x="4466640"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7" name="object 387"/>
          <p:cNvSpPr/>
          <p:nvPr/>
        </p:nvSpPr>
        <p:spPr>
          <a:xfrm>
            <a:off x="4608906" y="523712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88" name="object 388"/>
          <p:cNvSpPr/>
          <p:nvPr/>
        </p:nvSpPr>
        <p:spPr>
          <a:xfrm>
            <a:off x="4580458" y="523712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89" name="object 389"/>
          <p:cNvSpPr/>
          <p:nvPr/>
        </p:nvSpPr>
        <p:spPr>
          <a:xfrm>
            <a:off x="4552111"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0" name="object 390"/>
          <p:cNvSpPr/>
          <p:nvPr/>
        </p:nvSpPr>
        <p:spPr>
          <a:xfrm>
            <a:off x="4694377"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1" name="object 391"/>
          <p:cNvSpPr/>
          <p:nvPr/>
        </p:nvSpPr>
        <p:spPr>
          <a:xfrm>
            <a:off x="4665929"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2" name="object 392"/>
          <p:cNvSpPr/>
          <p:nvPr/>
        </p:nvSpPr>
        <p:spPr>
          <a:xfrm>
            <a:off x="4637570"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3" name="object 393"/>
          <p:cNvSpPr/>
          <p:nvPr/>
        </p:nvSpPr>
        <p:spPr>
          <a:xfrm>
            <a:off x="4779835"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4" name="object 394"/>
          <p:cNvSpPr/>
          <p:nvPr/>
        </p:nvSpPr>
        <p:spPr>
          <a:xfrm>
            <a:off x="4751387"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5" name="object 395"/>
          <p:cNvSpPr/>
          <p:nvPr/>
        </p:nvSpPr>
        <p:spPr>
          <a:xfrm>
            <a:off x="4723041"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6" name="object 396"/>
          <p:cNvSpPr/>
          <p:nvPr/>
        </p:nvSpPr>
        <p:spPr>
          <a:xfrm>
            <a:off x="4865306"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7" name="object 397"/>
          <p:cNvSpPr/>
          <p:nvPr/>
        </p:nvSpPr>
        <p:spPr>
          <a:xfrm>
            <a:off x="4836845"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8" name="object 398"/>
          <p:cNvSpPr/>
          <p:nvPr/>
        </p:nvSpPr>
        <p:spPr>
          <a:xfrm>
            <a:off x="4808486" y="523712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99" name="object 399"/>
          <p:cNvSpPr/>
          <p:nvPr/>
        </p:nvSpPr>
        <p:spPr>
          <a:xfrm>
            <a:off x="4950764"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0" name="object 400"/>
          <p:cNvSpPr/>
          <p:nvPr/>
        </p:nvSpPr>
        <p:spPr>
          <a:xfrm>
            <a:off x="4922316"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1" name="object 401"/>
          <p:cNvSpPr/>
          <p:nvPr/>
        </p:nvSpPr>
        <p:spPr>
          <a:xfrm>
            <a:off x="4893957"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2" name="object 402"/>
          <p:cNvSpPr/>
          <p:nvPr/>
        </p:nvSpPr>
        <p:spPr>
          <a:xfrm>
            <a:off x="5036235"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3" name="object 403"/>
          <p:cNvSpPr/>
          <p:nvPr/>
        </p:nvSpPr>
        <p:spPr>
          <a:xfrm>
            <a:off x="5007774"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4" name="object 404"/>
          <p:cNvSpPr/>
          <p:nvPr/>
        </p:nvSpPr>
        <p:spPr>
          <a:xfrm>
            <a:off x="4979415"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5" name="object 405"/>
          <p:cNvSpPr/>
          <p:nvPr/>
        </p:nvSpPr>
        <p:spPr>
          <a:xfrm>
            <a:off x="5121693"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6" name="object 406"/>
          <p:cNvSpPr/>
          <p:nvPr/>
        </p:nvSpPr>
        <p:spPr>
          <a:xfrm>
            <a:off x="5093246"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7" name="object 407"/>
          <p:cNvSpPr/>
          <p:nvPr/>
        </p:nvSpPr>
        <p:spPr>
          <a:xfrm>
            <a:off x="5064886"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8" name="object 408"/>
          <p:cNvSpPr/>
          <p:nvPr/>
        </p:nvSpPr>
        <p:spPr>
          <a:xfrm>
            <a:off x="5207165"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9" name="object 409"/>
          <p:cNvSpPr/>
          <p:nvPr/>
        </p:nvSpPr>
        <p:spPr>
          <a:xfrm>
            <a:off x="5178691" y="523712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410" name="object 410"/>
          <p:cNvSpPr/>
          <p:nvPr/>
        </p:nvSpPr>
        <p:spPr>
          <a:xfrm>
            <a:off x="5150345"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1" name="object 411"/>
          <p:cNvSpPr/>
          <p:nvPr/>
        </p:nvSpPr>
        <p:spPr>
          <a:xfrm>
            <a:off x="5292623" y="5237124"/>
            <a:ext cx="15875" cy="9525"/>
          </a:xfrm>
          <a:custGeom>
            <a:avLst/>
            <a:gdLst/>
            <a:ahLst/>
            <a:cxnLst/>
            <a:rect l="l" t="t" r="r" b="b"/>
            <a:pathLst>
              <a:path w="15875" h="9525">
                <a:moveTo>
                  <a:pt x="0" y="9525"/>
                </a:moveTo>
                <a:lnTo>
                  <a:pt x="15849" y="9525"/>
                </a:lnTo>
                <a:lnTo>
                  <a:pt x="15849" y="0"/>
                </a:lnTo>
                <a:lnTo>
                  <a:pt x="0" y="0"/>
                </a:lnTo>
                <a:lnTo>
                  <a:pt x="0" y="9525"/>
                </a:lnTo>
                <a:close/>
              </a:path>
            </a:pathLst>
          </a:custGeom>
          <a:solidFill>
            <a:srgbClr val="231F20"/>
          </a:solidFill>
        </p:spPr>
        <p:txBody>
          <a:bodyPr wrap="square" lIns="0" tIns="0" rIns="0" bIns="0" rtlCol="0"/>
          <a:lstStyle/>
          <a:p>
            <a:endParaRPr/>
          </a:p>
        </p:txBody>
      </p:sp>
      <p:sp>
        <p:nvSpPr>
          <p:cNvPr id="412" name="object 412"/>
          <p:cNvSpPr/>
          <p:nvPr/>
        </p:nvSpPr>
        <p:spPr>
          <a:xfrm>
            <a:off x="5264162"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3" name="object 413"/>
          <p:cNvSpPr/>
          <p:nvPr/>
        </p:nvSpPr>
        <p:spPr>
          <a:xfrm>
            <a:off x="5235816"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4" name="object 414"/>
          <p:cNvSpPr/>
          <p:nvPr/>
        </p:nvSpPr>
        <p:spPr>
          <a:xfrm>
            <a:off x="5378081"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5" name="object 415"/>
          <p:cNvSpPr/>
          <p:nvPr/>
        </p:nvSpPr>
        <p:spPr>
          <a:xfrm>
            <a:off x="5349621"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6" name="object 416"/>
          <p:cNvSpPr/>
          <p:nvPr/>
        </p:nvSpPr>
        <p:spPr>
          <a:xfrm>
            <a:off x="5321274"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7" name="object 417"/>
          <p:cNvSpPr/>
          <p:nvPr/>
        </p:nvSpPr>
        <p:spPr>
          <a:xfrm>
            <a:off x="5463540"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8" name="object 418"/>
          <p:cNvSpPr/>
          <p:nvPr/>
        </p:nvSpPr>
        <p:spPr>
          <a:xfrm>
            <a:off x="5435091"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9" name="object 419"/>
          <p:cNvSpPr/>
          <p:nvPr/>
        </p:nvSpPr>
        <p:spPr>
          <a:xfrm>
            <a:off x="5406745"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0" name="object 420"/>
          <p:cNvSpPr/>
          <p:nvPr/>
        </p:nvSpPr>
        <p:spPr>
          <a:xfrm>
            <a:off x="5549010"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1" name="object 421"/>
          <p:cNvSpPr/>
          <p:nvPr/>
        </p:nvSpPr>
        <p:spPr>
          <a:xfrm>
            <a:off x="5520550"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2" name="object 422"/>
          <p:cNvSpPr/>
          <p:nvPr/>
        </p:nvSpPr>
        <p:spPr>
          <a:xfrm>
            <a:off x="5492203" y="5237124"/>
            <a:ext cx="15875" cy="9525"/>
          </a:xfrm>
          <a:custGeom>
            <a:avLst/>
            <a:gdLst/>
            <a:ahLst/>
            <a:cxnLst/>
            <a:rect l="l" t="t" r="r" b="b"/>
            <a:pathLst>
              <a:path w="15875" h="9525">
                <a:moveTo>
                  <a:pt x="0" y="9525"/>
                </a:moveTo>
                <a:lnTo>
                  <a:pt x="15849" y="9525"/>
                </a:lnTo>
                <a:lnTo>
                  <a:pt x="15849" y="0"/>
                </a:lnTo>
                <a:lnTo>
                  <a:pt x="0" y="0"/>
                </a:lnTo>
                <a:lnTo>
                  <a:pt x="0" y="9525"/>
                </a:lnTo>
                <a:close/>
              </a:path>
            </a:pathLst>
          </a:custGeom>
          <a:solidFill>
            <a:srgbClr val="231F20"/>
          </a:solidFill>
        </p:spPr>
        <p:txBody>
          <a:bodyPr wrap="square" lIns="0" tIns="0" rIns="0" bIns="0" rtlCol="0"/>
          <a:lstStyle/>
          <a:p>
            <a:endParaRPr/>
          </a:p>
        </p:txBody>
      </p:sp>
      <p:sp>
        <p:nvSpPr>
          <p:cNvPr id="423" name="object 423"/>
          <p:cNvSpPr/>
          <p:nvPr/>
        </p:nvSpPr>
        <p:spPr>
          <a:xfrm>
            <a:off x="5634469"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4" name="object 424"/>
          <p:cNvSpPr/>
          <p:nvPr/>
        </p:nvSpPr>
        <p:spPr>
          <a:xfrm>
            <a:off x="5606021"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5" name="object 425"/>
          <p:cNvSpPr/>
          <p:nvPr/>
        </p:nvSpPr>
        <p:spPr>
          <a:xfrm>
            <a:off x="5577662"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6" name="object 426"/>
          <p:cNvSpPr/>
          <p:nvPr/>
        </p:nvSpPr>
        <p:spPr>
          <a:xfrm>
            <a:off x="5719940"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7" name="object 427"/>
          <p:cNvSpPr/>
          <p:nvPr/>
        </p:nvSpPr>
        <p:spPr>
          <a:xfrm>
            <a:off x="5691479"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8" name="object 428"/>
          <p:cNvSpPr/>
          <p:nvPr/>
        </p:nvSpPr>
        <p:spPr>
          <a:xfrm>
            <a:off x="5663120"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9" name="object 429"/>
          <p:cNvSpPr/>
          <p:nvPr/>
        </p:nvSpPr>
        <p:spPr>
          <a:xfrm>
            <a:off x="5805398"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0" name="object 430"/>
          <p:cNvSpPr/>
          <p:nvPr/>
        </p:nvSpPr>
        <p:spPr>
          <a:xfrm>
            <a:off x="5776950"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1" name="object 431"/>
          <p:cNvSpPr/>
          <p:nvPr/>
        </p:nvSpPr>
        <p:spPr>
          <a:xfrm>
            <a:off x="5748591"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2" name="object 432"/>
          <p:cNvSpPr/>
          <p:nvPr/>
        </p:nvSpPr>
        <p:spPr>
          <a:xfrm>
            <a:off x="5890869"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3" name="object 433"/>
          <p:cNvSpPr/>
          <p:nvPr/>
        </p:nvSpPr>
        <p:spPr>
          <a:xfrm>
            <a:off x="5862408" y="5237124"/>
            <a:ext cx="15875" cy="9525"/>
          </a:xfrm>
          <a:custGeom>
            <a:avLst/>
            <a:gdLst/>
            <a:ahLst/>
            <a:cxnLst/>
            <a:rect l="l" t="t" r="r" b="b"/>
            <a:pathLst>
              <a:path w="15875" h="9525">
                <a:moveTo>
                  <a:pt x="0" y="9525"/>
                </a:moveTo>
                <a:lnTo>
                  <a:pt x="15849" y="9525"/>
                </a:lnTo>
                <a:lnTo>
                  <a:pt x="15849" y="0"/>
                </a:lnTo>
                <a:lnTo>
                  <a:pt x="0" y="0"/>
                </a:lnTo>
                <a:lnTo>
                  <a:pt x="0" y="9525"/>
                </a:lnTo>
                <a:close/>
              </a:path>
            </a:pathLst>
          </a:custGeom>
          <a:solidFill>
            <a:srgbClr val="231F20"/>
          </a:solidFill>
        </p:spPr>
        <p:txBody>
          <a:bodyPr wrap="square" lIns="0" tIns="0" rIns="0" bIns="0" rtlCol="0"/>
          <a:lstStyle/>
          <a:p>
            <a:endParaRPr/>
          </a:p>
        </p:txBody>
      </p:sp>
      <p:sp>
        <p:nvSpPr>
          <p:cNvPr id="434" name="object 434"/>
          <p:cNvSpPr/>
          <p:nvPr/>
        </p:nvSpPr>
        <p:spPr>
          <a:xfrm>
            <a:off x="5834049"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5" name="object 435"/>
          <p:cNvSpPr/>
          <p:nvPr/>
        </p:nvSpPr>
        <p:spPr>
          <a:xfrm>
            <a:off x="5976315" y="523712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436" name="object 436"/>
          <p:cNvSpPr/>
          <p:nvPr/>
        </p:nvSpPr>
        <p:spPr>
          <a:xfrm>
            <a:off x="5947867"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7" name="object 437"/>
          <p:cNvSpPr/>
          <p:nvPr/>
        </p:nvSpPr>
        <p:spPr>
          <a:xfrm>
            <a:off x="5919520"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8" name="object 438"/>
          <p:cNvSpPr/>
          <p:nvPr/>
        </p:nvSpPr>
        <p:spPr>
          <a:xfrm>
            <a:off x="6061786"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9" name="object 439"/>
          <p:cNvSpPr/>
          <p:nvPr/>
        </p:nvSpPr>
        <p:spPr>
          <a:xfrm>
            <a:off x="6033325"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0" name="object 440"/>
          <p:cNvSpPr/>
          <p:nvPr/>
        </p:nvSpPr>
        <p:spPr>
          <a:xfrm>
            <a:off x="6004979"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1" name="object 441"/>
          <p:cNvSpPr/>
          <p:nvPr/>
        </p:nvSpPr>
        <p:spPr>
          <a:xfrm>
            <a:off x="6147244"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2" name="object 442"/>
          <p:cNvSpPr/>
          <p:nvPr/>
        </p:nvSpPr>
        <p:spPr>
          <a:xfrm>
            <a:off x="6118796"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3" name="object 443"/>
          <p:cNvSpPr/>
          <p:nvPr/>
        </p:nvSpPr>
        <p:spPr>
          <a:xfrm>
            <a:off x="6090437"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4" name="object 444"/>
          <p:cNvSpPr/>
          <p:nvPr/>
        </p:nvSpPr>
        <p:spPr>
          <a:xfrm>
            <a:off x="6232715"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5" name="object 445"/>
          <p:cNvSpPr/>
          <p:nvPr/>
        </p:nvSpPr>
        <p:spPr>
          <a:xfrm>
            <a:off x="6204254"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6" name="object 446"/>
          <p:cNvSpPr/>
          <p:nvPr/>
        </p:nvSpPr>
        <p:spPr>
          <a:xfrm>
            <a:off x="6175895" y="523712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447" name="object 447"/>
          <p:cNvSpPr/>
          <p:nvPr/>
        </p:nvSpPr>
        <p:spPr>
          <a:xfrm>
            <a:off x="6318173"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8" name="object 448"/>
          <p:cNvSpPr/>
          <p:nvPr/>
        </p:nvSpPr>
        <p:spPr>
          <a:xfrm>
            <a:off x="6289725"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9" name="object 449"/>
          <p:cNvSpPr/>
          <p:nvPr/>
        </p:nvSpPr>
        <p:spPr>
          <a:xfrm>
            <a:off x="6261366"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0" name="object 450"/>
          <p:cNvSpPr/>
          <p:nvPr/>
        </p:nvSpPr>
        <p:spPr>
          <a:xfrm>
            <a:off x="6403644"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1" name="object 451"/>
          <p:cNvSpPr/>
          <p:nvPr/>
        </p:nvSpPr>
        <p:spPr>
          <a:xfrm>
            <a:off x="6375184"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2" name="object 452"/>
          <p:cNvSpPr/>
          <p:nvPr/>
        </p:nvSpPr>
        <p:spPr>
          <a:xfrm>
            <a:off x="6346825"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3" name="object 453"/>
          <p:cNvSpPr/>
          <p:nvPr/>
        </p:nvSpPr>
        <p:spPr>
          <a:xfrm>
            <a:off x="6489103"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4" name="object 454"/>
          <p:cNvSpPr/>
          <p:nvPr/>
        </p:nvSpPr>
        <p:spPr>
          <a:xfrm>
            <a:off x="6460655"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5" name="object 455"/>
          <p:cNvSpPr/>
          <p:nvPr/>
        </p:nvSpPr>
        <p:spPr>
          <a:xfrm>
            <a:off x="6432283"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6" name="object 456"/>
          <p:cNvSpPr/>
          <p:nvPr/>
        </p:nvSpPr>
        <p:spPr>
          <a:xfrm>
            <a:off x="6574561" y="523712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457" name="object 457"/>
          <p:cNvSpPr/>
          <p:nvPr/>
        </p:nvSpPr>
        <p:spPr>
          <a:xfrm>
            <a:off x="6546100" y="523712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458" name="object 458"/>
          <p:cNvSpPr/>
          <p:nvPr/>
        </p:nvSpPr>
        <p:spPr>
          <a:xfrm>
            <a:off x="6517754"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9" name="object 459"/>
          <p:cNvSpPr/>
          <p:nvPr/>
        </p:nvSpPr>
        <p:spPr>
          <a:xfrm>
            <a:off x="6660019"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0" name="object 460"/>
          <p:cNvSpPr/>
          <p:nvPr/>
        </p:nvSpPr>
        <p:spPr>
          <a:xfrm>
            <a:off x="6631571"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1" name="object 461"/>
          <p:cNvSpPr/>
          <p:nvPr/>
        </p:nvSpPr>
        <p:spPr>
          <a:xfrm>
            <a:off x="6603212"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2" name="object 462"/>
          <p:cNvSpPr/>
          <p:nvPr/>
        </p:nvSpPr>
        <p:spPr>
          <a:xfrm>
            <a:off x="6745490"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3" name="object 463"/>
          <p:cNvSpPr/>
          <p:nvPr/>
        </p:nvSpPr>
        <p:spPr>
          <a:xfrm>
            <a:off x="6717030"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4" name="object 464"/>
          <p:cNvSpPr/>
          <p:nvPr/>
        </p:nvSpPr>
        <p:spPr>
          <a:xfrm>
            <a:off x="6688683"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5" name="object 465"/>
          <p:cNvSpPr/>
          <p:nvPr/>
        </p:nvSpPr>
        <p:spPr>
          <a:xfrm>
            <a:off x="6830948"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6" name="object 466"/>
          <p:cNvSpPr/>
          <p:nvPr/>
        </p:nvSpPr>
        <p:spPr>
          <a:xfrm>
            <a:off x="6802501"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7" name="object 467"/>
          <p:cNvSpPr/>
          <p:nvPr/>
        </p:nvSpPr>
        <p:spPr>
          <a:xfrm>
            <a:off x="6774129" y="5237124"/>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468" name="object 468"/>
          <p:cNvSpPr/>
          <p:nvPr/>
        </p:nvSpPr>
        <p:spPr>
          <a:xfrm>
            <a:off x="6916419"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9" name="object 469"/>
          <p:cNvSpPr/>
          <p:nvPr/>
        </p:nvSpPr>
        <p:spPr>
          <a:xfrm>
            <a:off x="6887959"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70" name="object 470"/>
          <p:cNvSpPr/>
          <p:nvPr/>
        </p:nvSpPr>
        <p:spPr>
          <a:xfrm>
            <a:off x="6859599"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71" name="object 471"/>
          <p:cNvSpPr/>
          <p:nvPr/>
        </p:nvSpPr>
        <p:spPr>
          <a:xfrm>
            <a:off x="7001878"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72" name="object 472"/>
          <p:cNvSpPr/>
          <p:nvPr/>
        </p:nvSpPr>
        <p:spPr>
          <a:xfrm>
            <a:off x="6973430"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73" name="object 473"/>
          <p:cNvSpPr/>
          <p:nvPr/>
        </p:nvSpPr>
        <p:spPr>
          <a:xfrm>
            <a:off x="6945058" y="5237124"/>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graphicFrame>
        <p:nvGraphicFramePr>
          <p:cNvPr id="474" name="object 474"/>
          <p:cNvGraphicFramePr>
            <a:graphicFrameLocks noGrp="1"/>
          </p:cNvGraphicFramePr>
          <p:nvPr/>
        </p:nvGraphicFramePr>
        <p:xfrm>
          <a:off x="538647" y="5620379"/>
          <a:ext cx="6499860" cy="1700530"/>
        </p:xfrm>
        <a:graphic>
          <a:graphicData uri="http://schemas.openxmlformats.org/drawingml/2006/table">
            <a:tbl>
              <a:tblPr firstRow="1" bandRow="1">
                <a:tableStyleId>{2D5ABB26-0587-4C30-8999-92F81FD0307C}</a:tableStyleId>
              </a:tblPr>
              <a:tblGrid>
                <a:gridCol w="687070">
                  <a:extLst>
                    <a:ext uri="{9D8B030D-6E8A-4147-A177-3AD203B41FA5}">
                      <a16:colId xmlns:a16="http://schemas.microsoft.com/office/drawing/2014/main" val="20000"/>
                    </a:ext>
                  </a:extLst>
                </a:gridCol>
                <a:gridCol w="3007995">
                  <a:extLst>
                    <a:ext uri="{9D8B030D-6E8A-4147-A177-3AD203B41FA5}">
                      <a16:colId xmlns:a16="http://schemas.microsoft.com/office/drawing/2014/main" val="20001"/>
                    </a:ext>
                  </a:extLst>
                </a:gridCol>
                <a:gridCol w="2795905">
                  <a:extLst>
                    <a:ext uri="{9D8B030D-6E8A-4147-A177-3AD203B41FA5}">
                      <a16:colId xmlns:a16="http://schemas.microsoft.com/office/drawing/2014/main" val="20002"/>
                    </a:ext>
                  </a:extLst>
                </a:gridCol>
              </a:tblGrid>
              <a:tr h="231552">
                <a:tc>
                  <a:txBody>
                    <a:bodyPr/>
                    <a:lstStyle/>
                    <a:p>
                      <a:pPr marL="49530">
                        <a:lnSpc>
                          <a:spcPct val="100000"/>
                        </a:lnSpc>
                        <a:spcBef>
                          <a:spcPts val="320"/>
                        </a:spcBef>
                      </a:pPr>
                      <a:r>
                        <a:rPr sz="1000" b="1" spc="-75" dirty="0">
                          <a:solidFill>
                            <a:srgbClr val="FFFFFF"/>
                          </a:solidFill>
                          <a:latin typeface="Arial Narrow"/>
                          <a:cs typeface="Arial Narrow"/>
                        </a:rPr>
                        <a:t>LED-ANZEIGE</a:t>
                      </a:r>
                      <a:endParaRPr sz="1000">
                        <a:latin typeface="Arial Narrow"/>
                        <a:cs typeface="Arial Narrow"/>
                      </a:endParaRPr>
                    </a:p>
                  </a:txBody>
                  <a:tcPr marL="0" marR="0" marT="406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L="13970" algn="ctr">
                        <a:lnSpc>
                          <a:spcPct val="100000"/>
                        </a:lnSpc>
                        <a:spcBef>
                          <a:spcPts val="345"/>
                        </a:spcBef>
                      </a:pPr>
                      <a:r>
                        <a:rPr sz="1000" b="1" dirty="0">
                          <a:solidFill>
                            <a:srgbClr val="FFFFFF"/>
                          </a:solidFill>
                          <a:latin typeface="Arial Narrow"/>
                          <a:cs typeface="Arial Narrow"/>
                        </a:rPr>
                        <a:t>URSACHE</a:t>
                      </a:r>
                      <a:endParaRPr sz="1000">
                        <a:latin typeface="Arial Narrow"/>
                        <a:cs typeface="Arial Narrow"/>
                      </a:endParaRPr>
                    </a:p>
                  </a:txBody>
                  <a:tcPr marL="0" marR="0" marT="4381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L="190500" algn="ctr">
                        <a:lnSpc>
                          <a:spcPct val="100000"/>
                        </a:lnSpc>
                        <a:spcBef>
                          <a:spcPts val="320"/>
                        </a:spcBef>
                      </a:pPr>
                      <a:r>
                        <a:rPr sz="1000" b="1" dirty="0">
                          <a:solidFill>
                            <a:srgbClr val="FFFFFF"/>
                          </a:solidFill>
                          <a:latin typeface="Arial Narrow"/>
                          <a:cs typeface="Arial Narrow"/>
                        </a:rPr>
                        <a:t>LÖSUNG</a:t>
                      </a:r>
                      <a:endParaRPr sz="1000">
                        <a:latin typeface="Arial Narrow"/>
                        <a:cs typeface="Arial Narrow"/>
                      </a:endParaRPr>
                    </a:p>
                  </a:txBody>
                  <a:tcPr marL="0" marR="0" marT="406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extLst>
                  <a:ext uri="{0D108BD9-81ED-4DB2-BD59-A6C34878D82A}">
                    <a16:rowId xmlns:a16="http://schemas.microsoft.com/office/drawing/2014/main" val="10000"/>
                  </a:ext>
                </a:extLst>
              </a:tr>
              <a:tr h="190500">
                <a:tc rowSpan="2">
                  <a:txBody>
                    <a:bodyPr/>
                    <a:lstStyle/>
                    <a:p>
                      <a:pPr>
                        <a:lnSpc>
                          <a:spcPct val="100000"/>
                        </a:lnSpc>
                        <a:spcBef>
                          <a:spcPts val="35"/>
                        </a:spcBef>
                      </a:pPr>
                      <a:endParaRPr sz="800">
                        <a:latin typeface="Times New Roman"/>
                        <a:cs typeface="Times New Roman"/>
                      </a:endParaRPr>
                    </a:p>
                    <a:p>
                      <a:pPr marL="66040" algn="ctr">
                        <a:lnSpc>
                          <a:spcPct val="100000"/>
                        </a:lnSpc>
                      </a:pPr>
                      <a:r>
                        <a:rPr sz="850" b="1" dirty="0">
                          <a:solidFill>
                            <a:srgbClr val="231F20"/>
                          </a:solidFill>
                          <a:latin typeface="Arial Narrow"/>
                          <a:cs typeface="Arial Narrow"/>
                        </a:rPr>
                        <a:t>- -</a:t>
                      </a:r>
                      <a:r>
                        <a:rPr sz="850" b="1" spc="-20" dirty="0">
                          <a:solidFill>
                            <a:srgbClr val="231F20"/>
                          </a:solidFill>
                          <a:latin typeface="Arial Narrow"/>
                          <a:cs typeface="Arial Narrow"/>
                        </a:rPr>
                        <a:t> </a:t>
                      </a:r>
                      <a:r>
                        <a:rPr sz="850" b="1" dirty="0">
                          <a:solidFill>
                            <a:srgbClr val="231F20"/>
                          </a:solidFill>
                          <a:latin typeface="Arial Narrow"/>
                          <a:cs typeface="Arial Narrow"/>
                        </a:rPr>
                        <a:t>-</a:t>
                      </a:r>
                      <a:endParaRPr sz="850">
                        <a:latin typeface="Arial Narrow"/>
                        <a:cs typeface="Arial Narrow"/>
                      </a:endParaRPr>
                    </a:p>
                  </a:txBody>
                  <a:tcPr marL="0" marR="0" marT="444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6360">
                        <a:lnSpc>
                          <a:spcPct val="100000"/>
                        </a:lnSpc>
                        <a:spcBef>
                          <a:spcPts val="325"/>
                        </a:spcBef>
                      </a:pPr>
                      <a:r>
                        <a:rPr sz="850" dirty="0">
                          <a:solidFill>
                            <a:srgbClr val="231F20"/>
                          </a:solidFill>
                          <a:latin typeface="Arial Narrow"/>
                          <a:cs typeface="Arial Narrow"/>
                        </a:rPr>
                        <a:t>Signaldraht </a:t>
                      </a:r>
                      <a:r>
                        <a:rPr sz="850" spc="-5" dirty="0">
                          <a:solidFill>
                            <a:srgbClr val="231F20"/>
                          </a:solidFill>
                          <a:latin typeface="Arial Narrow"/>
                          <a:cs typeface="Arial Narrow"/>
                        </a:rPr>
                        <a:t>ist</a:t>
                      </a:r>
                      <a:r>
                        <a:rPr sz="850" spc="-10" dirty="0">
                          <a:solidFill>
                            <a:srgbClr val="231F20"/>
                          </a:solidFill>
                          <a:latin typeface="Arial Narrow"/>
                          <a:cs typeface="Arial Narrow"/>
                        </a:rPr>
                        <a:t> </a:t>
                      </a:r>
                      <a:r>
                        <a:rPr sz="850" spc="-5" dirty="0">
                          <a:solidFill>
                            <a:srgbClr val="231F20"/>
                          </a:solidFill>
                          <a:latin typeface="Arial Narrow"/>
                          <a:cs typeface="Arial Narrow"/>
                        </a:rPr>
                        <a:t>locker</a:t>
                      </a:r>
                      <a:endParaRPr sz="850">
                        <a:latin typeface="Arial Narrow"/>
                        <a:cs typeface="Arial Narrow"/>
                      </a:endParaRPr>
                    </a:p>
                  </a:txBody>
                  <a:tcPr marL="0" marR="0" marT="412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4295">
                        <a:lnSpc>
                          <a:spcPct val="100000"/>
                        </a:lnSpc>
                        <a:spcBef>
                          <a:spcPts val="300"/>
                        </a:spcBef>
                      </a:pPr>
                      <a:r>
                        <a:rPr sz="850" dirty="0">
                          <a:solidFill>
                            <a:srgbClr val="231F20"/>
                          </a:solidFill>
                          <a:latin typeface="Arial Narrow"/>
                          <a:cs typeface="Arial Narrow"/>
                        </a:rPr>
                        <a:t>Kontaktieren Sie </a:t>
                      </a:r>
                      <a:r>
                        <a:rPr sz="850" spc="-5" dirty="0">
                          <a:solidFill>
                            <a:srgbClr val="231F20"/>
                          </a:solidFill>
                          <a:latin typeface="Arial Narrow"/>
                          <a:cs typeface="Arial Narrow"/>
                        </a:rPr>
                        <a:t>das </a:t>
                      </a:r>
                      <a:r>
                        <a:rPr sz="850" dirty="0">
                          <a:solidFill>
                            <a:srgbClr val="231F20"/>
                          </a:solidFill>
                          <a:latin typeface="Arial Narrow"/>
                          <a:cs typeface="Arial Narrow"/>
                        </a:rPr>
                        <a:t>Servicezentrum </a:t>
                      </a:r>
                      <a:r>
                        <a:rPr sz="850" spc="-5" dirty="0">
                          <a:solidFill>
                            <a:srgbClr val="231F20"/>
                          </a:solidFill>
                          <a:latin typeface="Arial Narrow"/>
                          <a:cs typeface="Arial Narrow"/>
                        </a:rPr>
                        <a:t>von</a:t>
                      </a:r>
                      <a:r>
                        <a:rPr sz="850" spc="-20" dirty="0">
                          <a:solidFill>
                            <a:srgbClr val="231F20"/>
                          </a:solidFill>
                          <a:latin typeface="Arial Narrow"/>
                          <a:cs typeface="Arial Narrow"/>
                        </a:rPr>
                        <a:t> </a:t>
                      </a:r>
                      <a:r>
                        <a:rPr sz="850" spc="-5" dirty="0">
                          <a:solidFill>
                            <a:srgbClr val="231F20"/>
                          </a:solidFill>
                          <a:latin typeface="Arial Narrow"/>
                          <a:cs typeface="Arial Narrow"/>
                        </a:rPr>
                        <a:t>MSpa</a:t>
                      </a:r>
                      <a:endParaRPr sz="850">
                        <a:latin typeface="Arial Narrow"/>
                        <a:cs typeface="Arial Narrow"/>
                      </a:endParaRPr>
                    </a:p>
                  </a:txBody>
                  <a:tcPr marL="0" marR="0" marT="381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1"/>
                  </a:ext>
                </a:extLst>
              </a:tr>
              <a:tr h="198958">
                <a:tc vMerge="1">
                  <a:txBody>
                    <a:bodyPr/>
                    <a:lstStyle/>
                    <a:p>
                      <a:endParaRPr/>
                    </a:p>
                  </a:txBody>
                  <a:tcPr marL="0" marR="0" marT="444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6360">
                        <a:lnSpc>
                          <a:spcPct val="100000"/>
                        </a:lnSpc>
                        <a:spcBef>
                          <a:spcPts val="225"/>
                        </a:spcBef>
                      </a:pPr>
                      <a:r>
                        <a:rPr sz="850" dirty="0">
                          <a:solidFill>
                            <a:srgbClr val="231F20"/>
                          </a:solidFill>
                          <a:latin typeface="Arial Narrow"/>
                          <a:cs typeface="Arial Narrow"/>
                        </a:rPr>
                        <a:t>Kommunikation</a:t>
                      </a:r>
                      <a:r>
                        <a:rPr sz="850" spc="-5" dirty="0">
                          <a:solidFill>
                            <a:srgbClr val="231F20"/>
                          </a:solidFill>
                          <a:latin typeface="Arial Narrow"/>
                          <a:cs typeface="Arial Narrow"/>
                        </a:rPr>
                        <a:t> </a:t>
                      </a:r>
                      <a:r>
                        <a:rPr sz="850" dirty="0">
                          <a:solidFill>
                            <a:srgbClr val="231F20"/>
                          </a:solidFill>
                          <a:latin typeface="Arial Narrow"/>
                          <a:cs typeface="Arial Narrow"/>
                        </a:rPr>
                        <a:t>fehlgeschlagen</a:t>
                      </a:r>
                      <a:endParaRPr sz="850">
                        <a:latin typeface="Arial Narrow"/>
                        <a:cs typeface="Arial Narrow"/>
                      </a:endParaRPr>
                    </a:p>
                  </a:txBody>
                  <a:tcPr marL="0" marR="0" marT="285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4295">
                        <a:lnSpc>
                          <a:spcPct val="100000"/>
                        </a:lnSpc>
                        <a:spcBef>
                          <a:spcPts val="200"/>
                        </a:spcBef>
                      </a:pPr>
                      <a:r>
                        <a:rPr sz="850" dirty="0">
                          <a:solidFill>
                            <a:srgbClr val="231F20"/>
                          </a:solidFill>
                          <a:latin typeface="Arial Narrow"/>
                          <a:cs typeface="Arial Narrow"/>
                        </a:rPr>
                        <a:t>Kontaktieren Sie </a:t>
                      </a:r>
                      <a:r>
                        <a:rPr sz="850" spc="-5" dirty="0">
                          <a:solidFill>
                            <a:srgbClr val="231F20"/>
                          </a:solidFill>
                          <a:latin typeface="Arial Narrow"/>
                          <a:cs typeface="Arial Narrow"/>
                        </a:rPr>
                        <a:t>das </a:t>
                      </a:r>
                      <a:r>
                        <a:rPr sz="850" dirty="0">
                          <a:solidFill>
                            <a:srgbClr val="231F20"/>
                          </a:solidFill>
                          <a:latin typeface="Arial Narrow"/>
                          <a:cs typeface="Arial Narrow"/>
                        </a:rPr>
                        <a:t>Servicezentrum </a:t>
                      </a:r>
                      <a:r>
                        <a:rPr sz="850" spc="-5" dirty="0">
                          <a:solidFill>
                            <a:srgbClr val="231F20"/>
                          </a:solidFill>
                          <a:latin typeface="Arial Narrow"/>
                          <a:cs typeface="Arial Narrow"/>
                        </a:rPr>
                        <a:t>von</a:t>
                      </a:r>
                      <a:r>
                        <a:rPr sz="850" spc="-20" dirty="0">
                          <a:solidFill>
                            <a:srgbClr val="231F20"/>
                          </a:solidFill>
                          <a:latin typeface="Arial Narrow"/>
                          <a:cs typeface="Arial Narrow"/>
                        </a:rPr>
                        <a:t> </a:t>
                      </a:r>
                      <a:r>
                        <a:rPr sz="850" spc="-5" dirty="0">
                          <a:solidFill>
                            <a:srgbClr val="231F20"/>
                          </a:solidFill>
                          <a:latin typeface="Arial Narrow"/>
                          <a:cs typeface="Arial Narrow"/>
                        </a:rPr>
                        <a:t>MSpa</a:t>
                      </a:r>
                      <a:endParaRPr sz="850">
                        <a:latin typeface="Arial Narrow"/>
                        <a:cs typeface="Arial Narrow"/>
                      </a:endParaRPr>
                    </a:p>
                  </a:txBody>
                  <a:tcPr marL="0" marR="0" marT="254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201029">
                <a:tc rowSpan="2">
                  <a:txBody>
                    <a:bodyPr/>
                    <a:lstStyle/>
                    <a:p>
                      <a:pPr marL="31750" algn="ctr">
                        <a:lnSpc>
                          <a:spcPct val="100000"/>
                        </a:lnSpc>
                        <a:spcBef>
                          <a:spcPts val="885"/>
                        </a:spcBef>
                      </a:pPr>
                      <a:r>
                        <a:rPr sz="850" b="1" dirty="0">
                          <a:solidFill>
                            <a:srgbClr val="231F20"/>
                          </a:solidFill>
                          <a:latin typeface="Arial Narrow"/>
                          <a:cs typeface="Arial Narrow"/>
                        </a:rPr>
                        <a:t>F0</a:t>
                      </a:r>
                      <a:endParaRPr sz="850">
                        <a:latin typeface="Arial Narrow"/>
                        <a:cs typeface="Arial Narrow"/>
                      </a:endParaRPr>
                    </a:p>
                  </a:txBody>
                  <a:tcPr marL="0" marR="0" marT="1123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6360">
                        <a:lnSpc>
                          <a:spcPct val="100000"/>
                        </a:lnSpc>
                        <a:spcBef>
                          <a:spcPts val="254"/>
                        </a:spcBef>
                      </a:pPr>
                      <a:r>
                        <a:rPr sz="850" dirty="0">
                          <a:solidFill>
                            <a:srgbClr val="231F20"/>
                          </a:solidFill>
                          <a:latin typeface="Arial Narrow"/>
                          <a:cs typeface="Arial Narrow"/>
                        </a:rPr>
                        <a:t>Die Wassertemperatur </a:t>
                      </a:r>
                      <a:r>
                        <a:rPr sz="850" spc="-5" dirty="0">
                          <a:solidFill>
                            <a:srgbClr val="231F20"/>
                          </a:solidFill>
                          <a:latin typeface="Arial Narrow"/>
                          <a:cs typeface="Arial Narrow"/>
                        </a:rPr>
                        <a:t>liegt unter null Grad oder übersteigt 50</a:t>
                      </a:r>
                      <a:r>
                        <a:rPr sz="850" spc="-30" dirty="0">
                          <a:solidFill>
                            <a:srgbClr val="231F20"/>
                          </a:solidFill>
                          <a:latin typeface="Arial Narrow"/>
                          <a:cs typeface="Arial Narrow"/>
                        </a:rPr>
                        <a:t> </a:t>
                      </a:r>
                      <a:r>
                        <a:rPr sz="850" dirty="0">
                          <a:solidFill>
                            <a:srgbClr val="231F20"/>
                          </a:solidFill>
                          <a:latin typeface="Arial Narrow"/>
                          <a:cs typeface="Arial Narrow"/>
                        </a:rPr>
                        <a:t>°C</a:t>
                      </a:r>
                      <a:endParaRPr sz="850">
                        <a:latin typeface="Arial Narrow"/>
                        <a:cs typeface="Arial Narrow"/>
                      </a:endParaRPr>
                    </a:p>
                  </a:txBody>
                  <a:tcPr marL="0" marR="0" marT="3238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4295">
                        <a:lnSpc>
                          <a:spcPct val="100000"/>
                        </a:lnSpc>
                        <a:spcBef>
                          <a:spcPts val="229"/>
                        </a:spcBef>
                      </a:pPr>
                      <a:r>
                        <a:rPr sz="850" dirty="0">
                          <a:solidFill>
                            <a:srgbClr val="231F20"/>
                          </a:solidFill>
                          <a:latin typeface="Arial Narrow"/>
                          <a:cs typeface="Arial Narrow"/>
                        </a:rPr>
                        <a:t>Wechseln Sie </a:t>
                      </a:r>
                      <a:r>
                        <a:rPr sz="850" spc="-5" dirty="0">
                          <a:solidFill>
                            <a:srgbClr val="231F20"/>
                          </a:solidFill>
                          <a:latin typeface="Arial Narrow"/>
                          <a:cs typeface="Arial Narrow"/>
                        </a:rPr>
                        <a:t>das</a:t>
                      </a:r>
                      <a:r>
                        <a:rPr sz="850" spc="-10" dirty="0">
                          <a:solidFill>
                            <a:srgbClr val="231F20"/>
                          </a:solidFill>
                          <a:latin typeface="Arial Narrow"/>
                          <a:cs typeface="Arial Narrow"/>
                        </a:rPr>
                        <a:t> </a:t>
                      </a:r>
                      <a:r>
                        <a:rPr sz="850" dirty="0">
                          <a:solidFill>
                            <a:srgbClr val="231F20"/>
                          </a:solidFill>
                          <a:latin typeface="Arial Narrow"/>
                          <a:cs typeface="Arial Narrow"/>
                        </a:rPr>
                        <a:t>Wasser</a:t>
                      </a:r>
                      <a:endParaRPr sz="850">
                        <a:latin typeface="Arial Narrow"/>
                        <a:cs typeface="Arial Narrow"/>
                      </a:endParaRPr>
                    </a:p>
                  </a:txBody>
                  <a:tcPr marL="0" marR="0" marT="29209"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196068">
                <a:tc vMerge="1">
                  <a:txBody>
                    <a:bodyPr/>
                    <a:lstStyle/>
                    <a:p>
                      <a:endParaRPr/>
                    </a:p>
                  </a:txBody>
                  <a:tcPr marL="0" marR="0" marT="1123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6360">
                        <a:lnSpc>
                          <a:spcPct val="100000"/>
                        </a:lnSpc>
                        <a:spcBef>
                          <a:spcPts val="175"/>
                        </a:spcBef>
                      </a:pPr>
                      <a:r>
                        <a:rPr sz="850" dirty="0">
                          <a:solidFill>
                            <a:srgbClr val="231F20"/>
                          </a:solidFill>
                          <a:latin typeface="Arial Narrow"/>
                          <a:cs typeface="Arial Narrow"/>
                        </a:rPr>
                        <a:t>Ausfall </a:t>
                      </a:r>
                      <a:r>
                        <a:rPr sz="850" spc="-5" dirty="0">
                          <a:solidFill>
                            <a:srgbClr val="231F20"/>
                          </a:solidFill>
                          <a:latin typeface="Arial Narrow"/>
                          <a:cs typeface="Arial Narrow"/>
                        </a:rPr>
                        <a:t>des</a:t>
                      </a:r>
                      <a:r>
                        <a:rPr sz="850" spc="-10" dirty="0">
                          <a:solidFill>
                            <a:srgbClr val="231F20"/>
                          </a:solidFill>
                          <a:latin typeface="Arial Narrow"/>
                          <a:cs typeface="Arial Narrow"/>
                        </a:rPr>
                        <a:t> </a:t>
                      </a:r>
                      <a:r>
                        <a:rPr sz="850" dirty="0">
                          <a:solidFill>
                            <a:srgbClr val="231F20"/>
                          </a:solidFill>
                          <a:latin typeface="Arial Narrow"/>
                          <a:cs typeface="Arial Narrow"/>
                        </a:rPr>
                        <a:t>Temperatursensors</a:t>
                      </a:r>
                      <a:endParaRPr sz="850">
                        <a:latin typeface="Arial Narrow"/>
                        <a:cs typeface="Arial Narrow"/>
                      </a:endParaRPr>
                    </a:p>
                  </a:txBody>
                  <a:tcPr marL="0" marR="0" marT="2222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4295">
                        <a:lnSpc>
                          <a:spcPct val="100000"/>
                        </a:lnSpc>
                        <a:spcBef>
                          <a:spcPts val="150"/>
                        </a:spcBef>
                      </a:pPr>
                      <a:r>
                        <a:rPr sz="850" dirty="0">
                          <a:solidFill>
                            <a:srgbClr val="231F20"/>
                          </a:solidFill>
                          <a:latin typeface="Arial Narrow"/>
                          <a:cs typeface="Arial Narrow"/>
                        </a:rPr>
                        <a:t>Kontaktieren Sie </a:t>
                      </a:r>
                      <a:r>
                        <a:rPr sz="850" spc="-5" dirty="0">
                          <a:solidFill>
                            <a:srgbClr val="231F20"/>
                          </a:solidFill>
                          <a:latin typeface="Arial Narrow"/>
                          <a:cs typeface="Arial Narrow"/>
                        </a:rPr>
                        <a:t>das </a:t>
                      </a:r>
                      <a:r>
                        <a:rPr sz="850" dirty="0">
                          <a:solidFill>
                            <a:srgbClr val="231F20"/>
                          </a:solidFill>
                          <a:latin typeface="Arial Narrow"/>
                          <a:cs typeface="Arial Narrow"/>
                        </a:rPr>
                        <a:t>Servicezentrum </a:t>
                      </a:r>
                      <a:r>
                        <a:rPr sz="850" spc="-5" dirty="0">
                          <a:solidFill>
                            <a:srgbClr val="231F20"/>
                          </a:solidFill>
                          <a:latin typeface="Arial Narrow"/>
                          <a:cs typeface="Arial Narrow"/>
                        </a:rPr>
                        <a:t>von</a:t>
                      </a:r>
                      <a:r>
                        <a:rPr sz="850" spc="-20" dirty="0">
                          <a:solidFill>
                            <a:srgbClr val="231F20"/>
                          </a:solidFill>
                          <a:latin typeface="Arial Narrow"/>
                          <a:cs typeface="Arial Narrow"/>
                        </a:rPr>
                        <a:t> </a:t>
                      </a:r>
                      <a:r>
                        <a:rPr sz="850" spc="-5" dirty="0">
                          <a:solidFill>
                            <a:srgbClr val="231F20"/>
                          </a:solidFill>
                          <a:latin typeface="Arial Narrow"/>
                          <a:cs typeface="Arial Narrow"/>
                        </a:rPr>
                        <a:t>MSpa</a:t>
                      </a:r>
                      <a:endParaRPr sz="850">
                        <a:latin typeface="Arial Narrow"/>
                        <a:cs typeface="Arial Narrow"/>
                      </a:endParaRPr>
                    </a:p>
                  </a:txBody>
                  <a:tcPr marL="0" marR="0" marT="1905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175470">
                <a:tc rowSpan="2">
                  <a:txBody>
                    <a:bodyPr/>
                    <a:lstStyle/>
                    <a:p>
                      <a:pPr marL="31750" algn="ctr">
                        <a:lnSpc>
                          <a:spcPct val="100000"/>
                        </a:lnSpc>
                        <a:spcBef>
                          <a:spcPts val="760"/>
                        </a:spcBef>
                      </a:pPr>
                      <a:r>
                        <a:rPr sz="850" b="1" dirty="0">
                          <a:solidFill>
                            <a:srgbClr val="231F20"/>
                          </a:solidFill>
                          <a:latin typeface="Arial Narrow"/>
                          <a:cs typeface="Arial Narrow"/>
                        </a:rPr>
                        <a:t>F1</a:t>
                      </a:r>
                      <a:endParaRPr sz="850">
                        <a:latin typeface="Arial Narrow"/>
                        <a:cs typeface="Arial Narrow"/>
                      </a:endParaRPr>
                    </a:p>
                  </a:txBody>
                  <a:tcPr marL="0" marR="0" marT="965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6360">
                        <a:lnSpc>
                          <a:spcPct val="100000"/>
                        </a:lnSpc>
                        <a:spcBef>
                          <a:spcPts val="229"/>
                        </a:spcBef>
                      </a:pPr>
                      <a:r>
                        <a:rPr sz="850" dirty="0">
                          <a:solidFill>
                            <a:srgbClr val="231F20"/>
                          </a:solidFill>
                          <a:latin typeface="Arial Narrow"/>
                          <a:cs typeface="Arial Narrow"/>
                        </a:rPr>
                        <a:t>Sofort </a:t>
                      </a:r>
                      <a:r>
                        <a:rPr sz="850" spc="-5" dirty="0">
                          <a:solidFill>
                            <a:srgbClr val="231F20"/>
                          </a:solidFill>
                          <a:latin typeface="Arial Narrow"/>
                          <a:cs typeface="Arial Narrow"/>
                        </a:rPr>
                        <a:t>nach </a:t>
                      </a:r>
                      <a:r>
                        <a:rPr sz="850" dirty="0">
                          <a:solidFill>
                            <a:srgbClr val="231F20"/>
                          </a:solidFill>
                          <a:latin typeface="Arial Narrow"/>
                          <a:cs typeface="Arial Narrow"/>
                        </a:rPr>
                        <a:t>Drücken </a:t>
                      </a:r>
                      <a:r>
                        <a:rPr sz="850" spc="-5" dirty="0">
                          <a:solidFill>
                            <a:srgbClr val="231F20"/>
                          </a:solidFill>
                          <a:latin typeface="Arial Narrow"/>
                          <a:cs typeface="Arial Narrow"/>
                        </a:rPr>
                        <a:t>von </a:t>
                      </a:r>
                      <a:r>
                        <a:rPr sz="850" dirty="0">
                          <a:solidFill>
                            <a:srgbClr val="231F20"/>
                          </a:solidFill>
                          <a:latin typeface="Arial Narrow"/>
                          <a:cs typeface="Arial Narrow"/>
                        </a:rPr>
                        <a:t>FILTER, HEATING </a:t>
                      </a:r>
                      <a:r>
                        <a:rPr sz="850" spc="-5" dirty="0">
                          <a:solidFill>
                            <a:srgbClr val="231F20"/>
                          </a:solidFill>
                          <a:latin typeface="Arial Narrow"/>
                          <a:cs typeface="Arial Narrow"/>
                        </a:rPr>
                        <a:t>oder </a:t>
                      </a:r>
                      <a:r>
                        <a:rPr sz="850" dirty="0">
                          <a:solidFill>
                            <a:srgbClr val="231F20"/>
                          </a:solidFill>
                          <a:latin typeface="Arial Narrow"/>
                          <a:cs typeface="Arial Narrow"/>
                        </a:rPr>
                        <a:t>UVC wird F1</a:t>
                      </a:r>
                      <a:r>
                        <a:rPr sz="850" spc="-80" dirty="0">
                          <a:solidFill>
                            <a:srgbClr val="231F20"/>
                          </a:solidFill>
                          <a:latin typeface="Arial Narrow"/>
                          <a:cs typeface="Arial Narrow"/>
                        </a:rPr>
                        <a:t> </a:t>
                      </a:r>
                      <a:r>
                        <a:rPr sz="850" dirty="0">
                          <a:solidFill>
                            <a:srgbClr val="231F20"/>
                          </a:solidFill>
                          <a:latin typeface="Arial Narrow"/>
                          <a:cs typeface="Arial Narrow"/>
                        </a:rPr>
                        <a:t>angezeigt</a:t>
                      </a:r>
                      <a:endParaRPr sz="850">
                        <a:latin typeface="Arial Narrow"/>
                        <a:cs typeface="Arial Narrow"/>
                      </a:endParaRPr>
                    </a:p>
                  </a:txBody>
                  <a:tcPr marL="0" marR="0" marT="29209"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4295">
                        <a:lnSpc>
                          <a:spcPct val="100000"/>
                        </a:lnSpc>
                        <a:spcBef>
                          <a:spcPts val="204"/>
                        </a:spcBef>
                      </a:pPr>
                      <a:r>
                        <a:rPr sz="850" dirty="0">
                          <a:solidFill>
                            <a:srgbClr val="231F20"/>
                          </a:solidFill>
                          <a:latin typeface="Arial Narrow"/>
                          <a:cs typeface="Arial Narrow"/>
                        </a:rPr>
                        <a:t>Reinigen Sie </a:t>
                      </a:r>
                      <a:r>
                        <a:rPr sz="850" spc="-5" dirty="0">
                          <a:solidFill>
                            <a:srgbClr val="231F20"/>
                          </a:solidFill>
                          <a:latin typeface="Arial Narrow"/>
                          <a:cs typeface="Arial Narrow"/>
                        </a:rPr>
                        <a:t>die </a:t>
                      </a:r>
                      <a:r>
                        <a:rPr sz="850" dirty="0">
                          <a:solidFill>
                            <a:srgbClr val="231F20"/>
                          </a:solidFill>
                          <a:latin typeface="Arial Narrow"/>
                          <a:cs typeface="Arial Narrow"/>
                        </a:rPr>
                        <a:t>Teile </a:t>
                      </a:r>
                      <a:r>
                        <a:rPr sz="850" spc="-5" dirty="0">
                          <a:solidFill>
                            <a:srgbClr val="231F20"/>
                          </a:solidFill>
                          <a:latin typeface="Arial Narrow"/>
                          <a:cs typeface="Arial Narrow"/>
                        </a:rPr>
                        <a:t>und </a:t>
                      </a:r>
                      <a:r>
                        <a:rPr sz="850" dirty="0">
                          <a:solidFill>
                            <a:srgbClr val="231F20"/>
                          </a:solidFill>
                          <a:latin typeface="Arial Narrow"/>
                          <a:cs typeface="Arial Narrow"/>
                        </a:rPr>
                        <a:t>Rohre, </a:t>
                      </a:r>
                      <a:r>
                        <a:rPr sz="850" spc="-5" dirty="0">
                          <a:solidFill>
                            <a:srgbClr val="231F20"/>
                          </a:solidFill>
                          <a:latin typeface="Arial Narrow"/>
                          <a:cs typeface="Arial Narrow"/>
                        </a:rPr>
                        <a:t>durch die das </a:t>
                      </a:r>
                      <a:r>
                        <a:rPr sz="850" dirty="0">
                          <a:solidFill>
                            <a:srgbClr val="231F20"/>
                          </a:solidFill>
                          <a:latin typeface="Arial Narrow"/>
                          <a:cs typeface="Arial Narrow"/>
                        </a:rPr>
                        <a:t>Wasser</a:t>
                      </a:r>
                      <a:r>
                        <a:rPr sz="850" spc="-35" dirty="0">
                          <a:solidFill>
                            <a:srgbClr val="231F20"/>
                          </a:solidFill>
                          <a:latin typeface="Arial Narrow"/>
                          <a:cs typeface="Arial Narrow"/>
                        </a:rPr>
                        <a:t> </a:t>
                      </a:r>
                      <a:r>
                        <a:rPr sz="850" dirty="0">
                          <a:solidFill>
                            <a:srgbClr val="231F20"/>
                          </a:solidFill>
                          <a:latin typeface="Arial Narrow"/>
                          <a:cs typeface="Arial Narrow"/>
                        </a:rPr>
                        <a:t>fließt</a:t>
                      </a:r>
                      <a:endParaRPr sz="850">
                        <a:latin typeface="Arial Narrow"/>
                        <a:cs typeface="Arial Narrow"/>
                      </a:endParaRPr>
                    </a:p>
                  </a:txBody>
                  <a:tcPr marL="0" marR="0" marT="2603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r h="500148">
                <a:tc vMerge="1">
                  <a:txBody>
                    <a:bodyPr/>
                    <a:lstStyle/>
                    <a:p>
                      <a:endParaRPr/>
                    </a:p>
                  </a:txBody>
                  <a:tcPr marL="0" marR="0" marT="965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6360" marR="83820">
                        <a:lnSpc>
                          <a:spcPct val="137200"/>
                        </a:lnSpc>
                        <a:spcBef>
                          <a:spcPts val="370"/>
                        </a:spcBef>
                      </a:pPr>
                      <a:r>
                        <a:rPr sz="850" spc="-5" dirty="0">
                          <a:solidFill>
                            <a:srgbClr val="231F20"/>
                          </a:solidFill>
                          <a:latin typeface="Arial Narrow"/>
                          <a:cs typeface="Arial Narrow"/>
                        </a:rPr>
                        <a:t>15 </a:t>
                      </a:r>
                      <a:r>
                        <a:rPr sz="850" dirty="0">
                          <a:solidFill>
                            <a:srgbClr val="231F20"/>
                          </a:solidFill>
                          <a:latin typeface="Arial Narrow"/>
                          <a:cs typeface="Arial Narrow"/>
                        </a:rPr>
                        <a:t>Sekunden </a:t>
                      </a:r>
                      <a:r>
                        <a:rPr sz="850" spc="-5" dirty="0">
                          <a:solidFill>
                            <a:srgbClr val="231F20"/>
                          </a:solidFill>
                          <a:latin typeface="Arial Narrow"/>
                          <a:cs typeface="Arial Narrow"/>
                        </a:rPr>
                        <a:t>nach dem </a:t>
                      </a:r>
                      <a:r>
                        <a:rPr sz="850" dirty="0">
                          <a:solidFill>
                            <a:srgbClr val="231F20"/>
                          </a:solidFill>
                          <a:latin typeface="Arial Narrow"/>
                          <a:cs typeface="Arial Narrow"/>
                        </a:rPr>
                        <a:t>Drücken </a:t>
                      </a:r>
                      <a:r>
                        <a:rPr sz="850" spc="-5" dirty="0">
                          <a:solidFill>
                            <a:srgbClr val="231F20"/>
                          </a:solidFill>
                          <a:latin typeface="Arial Narrow"/>
                          <a:cs typeface="Arial Narrow"/>
                        </a:rPr>
                        <a:t>von </a:t>
                      </a:r>
                      <a:r>
                        <a:rPr sz="850" dirty="0">
                          <a:solidFill>
                            <a:srgbClr val="231F20"/>
                          </a:solidFill>
                          <a:latin typeface="Arial Narrow"/>
                          <a:cs typeface="Arial Narrow"/>
                        </a:rPr>
                        <a:t>FILTER, HEATING </a:t>
                      </a:r>
                      <a:r>
                        <a:rPr sz="850" spc="-5" dirty="0">
                          <a:solidFill>
                            <a:srgbClr val="231F20"/>
                          </a:solidFill>
                          <a:latin typeface="Arial Narrow"/>
                          <a:cs typeface="Arial Narrow"/>
                        </a:rPr>
                        <a:t>oder </a:t>
                      </a:r>
                      <a:r>
                        <a:rPr sz="850" dirty="0">
                          <a:solidFill>
                            <a:srgbClr val="231F20"/>
                          </a:solidFill>
                          <a:latin typeface="Arial Narrow"/>
                          <a:cs typeface="Arial Narrow"/>
                        </a:rPr>
                        <a:t>UVC wird  F1</a:t>
                      </a:r>
                      <a:r>
                        <a:rPr sz="850" spc="-5" dirty="0">
                          <a:solidFill>
                            <a:srgbClr val="231F20"/>
                          </a:solidFill>
                          <a:latin typeface="Arial Narrow"/>
                          <a:cs typeface="Arial Narrow"/>
                        </a:rPr>
                        <a:t> </a:t>
                      </a:r>
                      <a:r>
                        <a:rPr sz="850" dirty="0">
                          <a:solidFill>
                            <a:srgbClr val="231F20"/>
                          </a:solidFill>
                          <a:latin typeface="Arial Narrow"/>
                          <a:cs typeface="Arial Narrow"/>
                        </a:rPr>
                        <a:t>angezeigt</a:t>
                      </a:r>
                      <a:endParaRPr sz="850">
                        <a:latin typeface="Arial Narrow"/>
                        <a:cs typeface="Arial Narrow"/>
                      </a:endParaRPr>
                    </a:p>
                  </a:txBody>
                  <a:tcPr marL="0" marR="0" marT="469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97485" indent="-123825">
                        <a:lnSpc>
                          <a:spcPct val="100000"/>
                        </a:lnSpc>
                        <a:spcBef>
                          <a:spcPts val="225"/>
                        </a:spcBef>
                        <a:buAutoNum type="arabicPeriod"/>
                        <a:tabLst>
                          <a:tab pos="198120" algn="l"/>
                        </a:tabLst>
                      </a:pPr>
                      <a:r>
                        <a:rPr sz="850" dirty="0">
                          <a:solidFill>
                            <a:srgbClr val="231F20"/>
                          </a:solidFill>
                          <a:latin typeface="Arial Narrow"/>
                          <a:cs typeface="Arial Narrow"/>
                        </a:rPr>
                        <a:t>Fügen Sie </a:t>
                      </a:r>
                      <a:r>
                        <a:rPr sz="850" spc="-5" dirty="0">
                          <a:solidFill>
                            <a:srgbClr val="231F20"/>
                          </a:solidFill>
                          <a:latin typeface="Arial Narrow"/>
                          <a:cs typeface="Arial Narrow"/>
                        </a:rPr>
                        <a:t>mehr </a:t>
                      </a:r>
                      <a:r>
                        <a:rPr sz="850" dirty="0">
                          <a:solidFill>
                            <a:srgbClr val="231F20"/>
                          </a:solidFill>
                          <a:latin typeface="Arial Narrow"/>
                          <a:cs typeface="Arial Narrow"/>
                        </a:rPr>
                        <a:t>Wasser </a:t>
                      </a:r>
                      <a:r>
                        <a:rPr sz="850" spc="-5" dirty="0">
                          <a:solidFill>
                            <a:srgbClr val="231F20"/>
                          </a:solidFill>
                          <a:latin typeface="Arial Narrow"/>
                          <a:cs typeface="Arial Narrow"/>
                        </a:rPr>
                        <a:t>hinzu, um die Mindestlinie zu</a:t>
                      </a:r>
                      <a:r>
                        <a:rPr sz="850" spc="-55" dirty="0">
                          <a:solidFill>
                            <a:srgbClr val="231F20"/>
                          </a:solidFill>
                          <a:latin typeface="Arial Narrow"/>
                          <a:cs typeface="Arial Narrow"/>
                        </a:rPr>
                        <a:t> </a:t>
                      </a:r>
                      <a:r>
                        <a:rPr sz="850" dirty="0">
                          <a:solidFill>
                            <a:srgbClr val="231F20"/>
                          </a:solidFill>
                          <a:latin typeface="Arial Narrow"/>
                          <a:cs typeface="Arial Narrow"/>
                        </a:rPr>
                        <a:t>erreichen</a:t>
                      </a:r>
                      <a:endParaRPr sz="850">
                        <a:latin typeface="Arial Narrow"/>
                        <a:cs typeface="Arial Narrow"/>
                      </a:endParaRPr>
                    </a:p>
                    <a:p>
                      <a:pPr marL="197485" indent="-123825">
                        <a:lnSpc>
                          <a:spcPct val="100000"/>
                        </a:lnSpc>
                        <a:spcBef>
                          <a:spcPts val="180"/>
                        </a:spcBef>
                        <a:buAutoNum type="arabicPeriod"/>
                        <a:tabLst>
                          <a:tab pos="198120" algn="l"/>
                        </a:tabLst>
                      </a:pPr>
                      <a:r>
                        <a:rPr sz="850" dirty="0">
                          <a:solidFill>
                            <a:srgbClr val="231F20"/>
                          </a:solidFill>
                          <a:latin typeface="Arial Narrow"/>
                          <a:cs typeface="Arial Narrow"/>
                        </a:rPr>
                        <a:t>Reinigen Sie </a:t>
                      </a:r>
                      <a:r>
                        <a:rPr sz="850" spc="-5" dirty="0">
                          <a:solidFill>
                            <a:srgbClr val="231F20"/>
                          </a:solidFill>
                          <a:latin typeface="Arial Narrow"/>
                          <a:cs typeface="Arial Narrow"/>
                        </a:rPr>
                        <a:t>die </a:t>
                      </a:r>
                      <a:r>
                        <a:rPr sz="850" dirty="0">
                          <a:solidFill>
                            <a:srgbClr val="231F20"/>
                          </a:solidFill>
                          <a:latin typeface="Arial Narrow"/>
                          <a:cs typeface="Arial Narrow"/>
                        </a:rPr>
                        <a:t>Teile </a:t>
                      </a:r>
                      <a:r>
                        <a:rPr sz="850" spc="-5" dirty="0">
                          <a:solidFill>
                            <a:srgbClr val="231F20"/>
                          </a:solidFill>
                          <a:latin typeface="Arial Narrow"/>
                          <a:cs typeface="Arial Narrow"/>
                        </a:rPr>
                        <a:t>und </a:t>
                      </a:r>
                      <a:r>
                        <a:rPr sz="850" dirty="0">
                          <a:solidFill>
                            <a:srgbClr val="231F20"/>
                          </a:solidFill>
                          <a:latin typeface="Arial Narrow"/>
                          <a:cs typeface="Arial Narrow"/>
                        </a:rPr>
                        <a:t>Rohre, </a:t>
                      </a:r>
                      <a:r>
                        <a:rPr sz="850" spc="-5" dirty="0">
                          <a:solidFill>
                            <a:srgbClr val="231F20"/>
                          </a:solidFill>
                          <a:latin typeface="Arial Narrow"/>
                          <a:cs typeface="Arial Narrow"/>
                        </a:rPr>
                        <a:t>durch die das </a:t>
                      </a:r>
                      <a:r>
                        <a:rPr sz="850" dirty="0">
                          <a:solidFill>
                            <a:srgbClr val="231F20"/>
                          </a:solidFill>
                          <a:latin typeface="Arial Narrow"/>
                          <a:cs typeface="Arial Narrow"/>
                        </a:rPr>
                        <a:t>Wasser</a:t>
                      </a:r>
                      <a:r>
                        <a:rPr sz="850" spc="-45" dirty="0">
                          <a:solidFill>
                            <a:srgbClr val="231F20"/>
                          </a:solidFill>
                          <a:latin typeface="Arial Narrow"/>
                          <a:cs typeface="Arial Narrow"/>
                        </a:rPr>
                        <a:t> </a:t>
                      </a:r>
                      <a:r>
                        <a:rPr sz="850" dirty="0">
                          <a:solidFill>
                            <a:srgbClr val="231F20"/>
                          </a:solidFill>
                          <a:latin typeface="Arial Narrow"/>
                          <a:cs typeface="Arial Narrow"/>
                        </a:rPr>
                        <a:t>fließt</a:t>
                      </a:r>
                      <a:endParaRPr sz="850">
                        <a:latin typeface="Arial Narrow"/>
                        <a:cs typeface="Arial Narrow"/>
                      </a:endParaRPr>
                    </a:p>
                    <a:p>
                      <a:pPr marL="197485" indent="-123825">
                        <a:lnSpc>
                          <a:spcPct val="100000"/>
                        </a:lnSpc>
                        <a:spcBef>
                          <a:spcPts val="180"/>
                        </a:spcBef>
                        <a:buAutoNum type="arabicPeriod"/>
                        <a:tabLst>
                          <a:tab pos="198120" algn="l"/>
                        </a:tabLst>
                      </a:pPr>
                      <a:r>
                        <a:rPr sz="850" dirty="0">
                          <a:solidFill>
                            <a:srgbClr val="231F20"/>
                          </a:solidFill>
                          <a:latin typeface="Arial Narrow"/>
                          <a:cs typeface="Arial Narrow"/>
                        </a:rPr>
                        <a:t>Kontaktieren Sie </a:t>
                      </a:r>
                      <a:r>
                        <a:rPr sz="850" spc="-5" dirty="0">
                          <a:solidFill>
                            <a:srgbClr val="231F20"/>
                          </a:solidFill>
                          <a:latin typeface="Arial Narrow"/>
                          <a:cs typeface="Arial Narrow"/>
                        </a:rPr>
                        <a:t>das </a:t>
                      </a:r>
                      <a:r>
                        <a:rPr sz="850" dirty="0">
                          <a:solidFill>
                            <a:srgbClr val="231F20"/>
                          </a:solidFill>
                          <a:latin typeface="Arial Narrow"/>
                          <a:cs typeface="Arial Narrow"/>
                        </a:rPr>
                        <a:t>Servicezentrum </a:t>
                      </a:r>
                      <a:r>
                        <a:rPr sz="850" spc="-5" dirty="0">
                          <a:solidFill>
                            <a:srgbClr val="231F20"/>
                          </a:solidFill>
                          <a:latin typeface="Arial Narrow"/>
                          <a:cs typeface="Arial Narrow"/>
                        </a:rPr>
                        <a:t>von</a:t>
                      </a:r>
                      <a:r>
                        <a:rPr sz="850" spc="-20" dirty="0">
                          <a:solidFill>
                            <a:srgbClr val="231F20"/>
                          </a:solidFill>
                          <a:latin typeface="Arial Narrow"/>
                          <a:cs typeface="Arial Narrow"/>
                        </a:rPr>
                        <a:t> </a:t>
                      </a:r>
                      <a:r>
                        <a:rPr sz="850" spc="-5" dirty="0">
                          <a:solidFill>
                            <a:srgbClr val="231F20"/>
                          </a:solidFill>
                          <a:latin typeface="Arial Narrow"/>
                          <a:cs typeface="Arial Narrow"/>
                        </a:rPr>
                        <a:t>Mspa</a:t>
                      </a:r>
                      <a:endParaRPr sz="850">
                        <a:latin typeface="Arial Narrow"/>
                        <a:cs typeface="Arial Narrow"/>
                      </a:endParaRPr>
                    </a:p>
                  </a:txBody>
                  <a:tcPr marL="0" marR="0" marT="285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6"/>
                  </a:ext>
                </a:extLst>
              </a:tr>
            </a:tbl>
          </a:graphicData>
        </a:graphic>
      </p:graphicFrame>
      <p:sp>
        <p:nvSpPr>
          <p:cNvPr id="475" name="object 475"/>
          <p:cNvSpPr txBox="1"/>
          <p:nvPr/>
        </p:nvSpPr>
        <p:spPr>
          <a:xfrm>
            <a:off x="516173" y="4921160"/>
            <a:ext cx="1645285" cy="613410"/>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FEHLERBEHEBUNG</a:t>
            </a:r>
            <a:endParaRPr sz="1600">
              <a:latin typeface="Arial Narrow"/>
              <a:cs typeface="Arial Narrow"/>
            </a:endParaRPr>
          </a:p>
          <a:p>
            <a:pPr marL="22225">
              <a:lnSpc>
                <a:spcPct val="100000"/>
              </a:lnSpc>
              <a:spcBef>
                <a:spcPts val="1265"/>
              </a:spcBef>
            </a:pPr>
            <a:r>
              <a:rPr sz="1200" b="1" dirty="0">
                <a:solidFill>
                  <a:srgbClr val="231F20"/>
                </a:solidFill>
                <a:latin typeface="Arial Narrow"/>
                <a:cs typeface="Arial Narrow"/>
              </a:rPr>
              <a:t>FEHLERCODE-TABELLE</a:t>
            </a:r>
            <a:endParaRPr sz="1200">
              <a:latin typeface="Arial Narrow"/>
              <a:cs typeface="Arial Narrow"/>
            </a:endParaRPr>
          </a:p>
        </p:txBody>
      </p:sp>
      <p:sp>
        <p:nvSpPr>
          <p:cNvPr id="476" name="object 476"/>
          <p:cNvSpPr/>
          <p:nvPr/>
        </p:nvSpPr>
        <p:spPr>
          <a:xfrm>
            <a:off x="5692117" y="2206956"/>
            <a:ext cx="391795" cy="50800"/>
          </a:xfrm>
          <a:custGeom>
            <a:avLst/>
            <a:gdLst/>
            <a:ahLst/>
            <a:cxnLst/>
            <a:rect l="l" t="t" r="r" b="b"/>
            <a:pathLst>
              <a:path w="391795" h="50800">
                <a:moveTo>
                  <a:pt x="0" y="50774"/>
                </a:moveTo>
                <a:lnTo>
                  <a:pt x="39065" y="0"/>
                </a:lnTo>
                <a:lnTo>
                  <a:pt x="391388" y="0"/>
                </a:lnTo>
                <a:lnTo>
                  <a:pt x="370281" y="50774"/>
                </a:lnTo>
              </a:path>
            </a:pathLst>
          </a:custGeom>
          <a:ln w="3175">
            <a:solidFill>
              <a:srgbClr val="231F20"/>
            </a:solidFill>
          </a:ln>
        </p:spPr>
        <p:txBody>
          <a:bodyPr wrap="square" lIns="0" tIns="0" rIns="0" bIns="0" rtlCol="0"/>
          <a:lstStyle/>
          <a:p>
            <a:endParaRPr/>
          </a:p>
        </p:txBody>
      </p:sp>
      <p:sp>
        <p:nvSpPr>
          <p:cNvPr id="477" name="object 477"/>
          <p:cNvSpPr/>
          <p:nvPr/>
        </p:nvSpPr>
        <p:spPr>
          <a:xfrm>
            <a:off x="6066175" y="2589978"/>
            <a:ext cx="17780" cy="44450"/>
          </a:xfrm>
          <a:custGeom>
            <a:avLst/>
            <a:gdLst/>
            <a:ahLst/>
            <a:cxnLst/>
            <a:rect l="l" t="t" r="r" b="b"/>
            <a:pathLst>
              <a:path w="17779" h="44450">
                <a:moveTo>
                  <a:pt x="17335" y="0"/>
                </a:moveTo>
                <a:lnTo>
                  <a:pt x="0" y="44259"/>
                </a:lnTo>
              </a:path>
            </a:pathLst>
          </a:custGeom>
          <a:ln w="3175">
            <a:solidFill>
              <a:srgbClr val="231F20"/>
            </a:solidFill>
          </a:ln>
        </p:spPr>
        <p:txBody>
          <a:bodyPr wrap="square" lIns="0" tIns="0" rIns="0" bIns="0" rtlCol="0"/>
          <a:lstStyle/>
          <a:p>
            <a:endParaRPr/>
          </a:p>
        </p:txBody>
      </p:sp>
      <p:sp>
        <p:nvSpPr>
          <p:cNvPr id="478" name="object 478"/>
          <p:cNvSpPr txBox="1"/>
          <p:nvPr/>
        </p:nvSpPr>
        <p:spPr>
          <a:xfrm>
            <a:off x="5692114" y="2257730"/>
            <a:ext cx="381000" cy="376555"/>
          </a:xfrm>
          <a:prstGeom prst="rect">
            <a:avLst/>
          </a:prstGeom>
          <a:ln w="3175">
            <a:solidFill>
              <a:srgbClr val="231F20"/>
            </a:solidFill>
          </a:ln>
        </p:spPr>
        <p:txBody>
          <a:bodyPr vert="horz" wrap="square" lIns="0" tIns="0" rIns="0" bIns="0" rtlCol="0">
            <a:spAutoFit/>
          </a:bodyPr>
          <a:lstStyle/>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marR="61594" algn="r">
              <a:lnSpc>
                <a:spcPct val="100000"/>
              </a:lnSpc>
            </a:pPr>
            <a:r>
              <a:rPr sz="100" spc="25" dirty="0">
                <a:solidFill>
                  <a:srgbClr val="231F20"/>
                </a:solidFill>
                <a:latin typeface="Arial"/>
                <a:cs typeface="Arial"/>
              </a:rPr>
              <a:t>®</a:t>
            </a:r>
            <a:endParaRPr sz="100">
              <a:latin typeface="Arial"/>
              <a:cs typeface="Arial"/>
            </a:endParaRPr>
          </a:p>
        </p:txBody>
      </p:sp>
      <p:sp>
        <p:nvSpPr>
          <p:cNvPr id="479" name="object 479"/>
          <p:cNvSpPr/>
          <p:nvPr/>
        </p:nvSpPr>
        <p:spPr>
          <a:xfrm>
            <a:off x="5776771" y="2400133"/>
            <a:ext cx="223023" cy="92198"/>
          </a:xfrm>
          <a:prstGeom prst="rect">
            <a:avLst/>
          </a:prstGeom>
          <a:blipFill>
            <a:blip r:embed="rId4" cstate="print"/>
            <a:stretch>
              <a:fillRect/>
            </a:stretch>
          </a:blipFill>
        </p:spPr>
        <p:txBody>
          <a:bodyPr wrap="square" lIns="0" tIns="0" rIns="0" bIns="0" rtlCol="0"/>
          <a:lstStyle/>
          <a:p>
            <a:endParaRPr/>
          </a:p>
        </p:txBody>
      </p:sp>
      <p:graphicFrame>
        <p:nvGraphicFramePr>
          <p:cNvPr id="480" name="object 480"/>
          <p:cNvGraphicFramePr>
            <a:graphicFrameLocks noGrp="1"/>
          </p:cNvGraphicFramePr>
          <p:nvPr/>
        </p:nvGraphicFramePr>
        <p:xfrm>
          <a:off x="540307" y="7561536"/>
          <a:ext cx="6501130" cy="2156460"/>
        </p:xfrm>
        <a:graphic>
          <a:graphicData uri="http://schemas.openxmlformats.org/drawingml/2006/table">
            <a:tbl>
              <a:tblPr firstRow="1" bandRow="1">
                <a:tableStyleId>{2D5ABB26-0587-4C30-8999-92F81FD0307C}</a:tableStyleId>
              </a:tblPr>
              <a:tblGrid>
                <a:gridCol w="1081405">
                  <a:extLst>
                    <a:ext uri="{9D8B030D-6E8A-4147-A177-3AD203B41FA5}">
                      <a16:colId xmlns:a16="http://schemas.microsoft.com/office/drawing/2014/main" val="20000"/>
                    </a:ext>
                  </a:extLst>
                </a:gridCol>
                <a:gridCol w="1708150">
                  <a:extLst>
                    <a:ext uri="{9D8B030D-6E8A-4147-A177-3AD203B41FA5}">
                      <a16:colId xmlns:a16="http://schemas.microsoft.com/office/drawing/2014/main" val="20001"/>
                    </a:ext>
                  </a:extLst>
                </a:gridCol>
                <a:gridCol w="3701415">
                  <a:extLst>
                    <a:ext uri="{9D8B030D-6E8A-4147-A177-3AD203B41FA5}">
                      <a16:colId xmlns:a16="http://schemas.microsoft.com/office/drawing/2014/main" val="20002"/>
                    </a:ext>
                  </a:extLst>
                </a:gridCol>
              </a:tblGrid>
              <a:tr h="231551">
                <a:tc>
                  <a:txBody>
                    <a:bodyPr/>
                    <a:lstStyle/>
                    <a:p>
                      <a:pPr marL="278765">
                        <a:lnSpc>
                          <a:spcPct val="100000"/>
                        </a:lnSpc>
                        <a:spcBef>
                          <a:spcPts val="320"/>
                        </a:spcBef>
                      </a:pPr>
                      <a:r>
                        <a:rPr sz="1000" b="1" dirty="0">
                          <a:solidFill>
                            <a:srgbClr val="FFFFFF"/>
                          </a:solidFill>
                          <a:latin typeface="Arial Narrow"/>
                          <a:cs typeface="Arial Narrow"/>
                        </a:rPr>
                        <a:t>PROBLEM</a:t>
                      </a:r>
                      <a:endParaRPr sz="1000">
                        <a:latin typeface="Arial Narrow"/>
                        <a:cs typeface="Arial Narrow"/>
                      </a:endParaRPr>
                    </a:p>
                  </a:txBody>
                  <a:tcPr marL="0" marR="0" marT="406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L="10795" algn="ctr">
                        <a:lnSpc>
                          <a:spcPct val="100000"/>
                        </a:lnSpc>
                        <a:spcBef>
                          <a:spcPts val="270"/>
                        </a:spcBef>
                      </a:pPr>
                      <a:r>
                        <a:rPr sz="1000" b="1" dirty="0">
                          <a:solidFill>
                            <a:srgbClr val="FFFFFF"/>
                          </a:solidFill>
                          <a:latin typeface="Arial Narrow"/>
                          <a:cs typeface="Arial Narrow"/>
                        </a:rPr>
                        <a:t>URSACHE</a:t>
                      </a:r>
                      <a:endParaRPr sz="1000">
                        <a:latin typeface="Arial Narrow"/>
                        <a:cs typeface="Arial Narrow"/>
                      </a:endParaRPr>
                    </a:p>
                  </a:txBody>
                  <a:tcPr marL="0" marR="0" marT="342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L="109855" algn="ctr">
                        <a:lnSpc>
                          <a:spcPct val="100000"/>
                        </a:lnSpc>
                        <a:spcBef>
                          <a:spcPts val="320"/>
                        </a:spcBef>
                      </a:pPr>
                      <a:r>
                        <a:rPr sz="1000" b="1" dirty="0">
                          <a:solidFill>
                            <a:srgbClr val="FFFFFF"/>
                          </a:solidFill>
                          <a:latin typeface="Arial Narrow"/>
                          <a:cs typeface="Arial Narrow"/>
                        </a:rPr>
                        <a:t>LÖSUNG</a:t>
                      </a:r>
                      <a:endParaRPr sz="1000">
                        <a:latin typeface="Arial Narrow"/>
                        <a:cs typeface="Arial Narrow"/>
                      </a:endParaRPr>
                    </a:p>
                  </a:txBody>
                  <a:tcPr marL="0" marR="0" marT="406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extLst>
                  <a:ext uri="{0D108BD9-81ED-4DB2-BD59-A6C34878D82A}">
                    <a16:rowId xmlns:a16="http://schemas.microsoft.com/office/drawing/2014/main" val="10000"/>
                  </a:ext>
                </a:extLst>
              </a:tr>
              <a:tr h="241324">
                <a:tc rowSpan="4">
                  <a:txBody>
                    <a:bodyPr/>
                    <a:lstStyle/>
                    <a:p>
                      <a:pPr>
                        <a:lnSpc>
                          <a:spcPct val="100000"/>
                        </a:lnSpc>
                      </a:pPr>
                      <a:endParaRPr sz="1000">
                        <a:latin typeface="Times New Roman"/>
                        <a:cs typeface="Times New Roman"/>
                      </a:endParaRPr>
                    </a:p>
                    <a:p>
                      <a:pPr>
                        <a:lnSpc>
                          <a:spcPct val="100000"/>
                        </a:lnSpc>
                        <a:spcBef>
                          <a:spcPts val="25"/>
                        </a:spcBef>
                      </a:pPr>
                      <a:endParaRPr sz="1000">
                        <a:latin typeface="Times New Roman"/>
                        <a:cs typeface="Times New Roman"/>
                      </a:endParaRPr>
                    </a:p>
                    <a:p>
                      <a:pPr marL="61594" marR="116839">
                        <a:lnSpc>
                          <a:spcPct val="137200"/>
                        </a:lnSpc>
                      </a:pPr>
                      <a:r>
                        <a:rPr sz="850" b="1" dirty="0">
                          <a:solidFill>
                            <a:srgbClr val="231F20"/>
                          </a:solidFill>
                          <a:latin typeface="Arial Narrow"/>
                          <a:cs typeface="Arial Narrow"/>
                        </a:rPr>
                        <a:t>KEINE</a:t>
                      </a:r>
                      <a:r>
                        <a:rPr sz="850" b="1" spc="-50" dirty="0">
                          <a:solidFill>
                            <a:srgbClr val="231F20"/>
                          </a:solidFill>
                          <a:latin typeface="Arial Narrow"/>
                          <a:cs typeface="Arial Narrow"/>
                        </a:rPr>
                        <a:t> </a:t>
                      </a:r>
                      <a:r>
                        <a:rPr sz="850" b="1" dirty="0">
                          <a:solidFill>
                            <a:srgbClr val="231F20"/>
                          </a:solidFill>
                          <a:latin typeface="Arial Narrow"/>
                          <a:cs typeface="Arial Narrow"/>
                        </a:rPr>
                        <a:t>ANZEIGE</a:t>
                      </a:r>
                      <a:r>
                        <a:rPr sz="850" b="1" spc="-50" dirty="0">
                          <a:solidFill>
                            <a:srgbClr val="231F20"/>
                          </a:solidFill>
                          <a:latin typeface="Arial Narrow"/>
                          <a:cs typeface="Arial Narrow"/>
                        </a:rPr>
                        <a:t> </a:t>
                      </a:r>
                      <a:r>
                        <a:rPr sz="850" b="1" dirty="0">
                          <a:solidFill>
                            <a:srgbClr val="231F20"/>
                          </a:solidFill>
                          <a:latin typeface="Arial Narrow"/>
                          <a:cs typeface="Arial Narrow"/>
                        </a:rPr>
                        <a:t>AUF  DEM</a:t>
                      </a:r>
                      <a:r>
                        <a:rPr sz="850" b="1" spc="-20" dirty="0">
                          <a:solidFill>
                            <a:srgbClr val="231F20"/>
                          </a:solidFill>
                          <a:latin typeface="Arial Narrow"/>
                          <a:cs typeface="Arial Narrow"/>
                        </a:rPr>
                        <a:t> </a:t>
                      </a:r>
                      <a:r>
                        <a:rPr sz="850" b="1" dirty="0">
                          <a:solidFill>
                            <a:srgbClr val="231F20"/>
                          </a:solidFill>
                          <a:latin typeface="Arial Narrow"/>
                          <a:cs typeface="Arial Narrow"/>
                        </a:rPr>
                        <a:t>BEDIENFELD</a:t>
                      </a:r>
                      <a:endParaRPr sz="85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3975">
                        <a:lnSpc>
                          <a:spcPct val="100000"/>
                        </a:lnSpc>
                        <a:spcBef>
                          <a:spcPts val="445"/>
                        </a:spcBef>
                      </a:pPr>
                      <a:r>
                        <a:rPr sz="850" dirty="0">
                          <a:solidFill>
                            <a:srgbClr val="231F20"/>
                          </a:solidFill>
                          <a:latin typeface="Arial Narrow"/>
                          <a:cs typeface="Arial Narrow"/>
                        </a:rPr>
                        <a:t>Ausfall </a:t>
                      </a:r>
                      <a:r>
                        <a:rPr sz="850" spc="-5" dirty="0">
                          <a:solidFill>
                            <a:srgbClr val="231F20"/>
                          </a:solidFill>
                          <a:latin typeface="Arial Narrow"/>
                          <a:cs typeface="Arial Narrow"/>
                        </a:rPr>
                        <a:t>der</a:t>
                      </a:r>
                      <a:r>
                        <a:rPr sz="850" spc="-15" dirty="0">
                          <a:solidFill>
                            <a:srgbClr val="231F20"/>
                          </a:solidFill>
                          <a:latin typeface="Arial Narrow"/>
                          <a:cs typeface="Arial Narrow"/>
                        </a:rPr>
                        <a:t> </a:t>
                      </a:r>
                      <a:r>
                        <a:rPr sz="850" dirty="0">
                          <a:solidFill>
                            <a:srgbClr val="231F20"/>
                          </a:solidFill>
                          <a:latin typeface="Arial Narrow"/>
                          <a:cs typeface="Arial Narrow"/>
                        </a:rPr>
                        <a:t>Steckdose</a:t>
                      </a:r>
                      <a:endParaRPr sz="850">
                        <a:latin typeface="Arial Narrow"/>
                        <a:cs typeface="Arial Narrow"/>
                      </a:endParaRPr>
                    </a:p>
                  </a:txBody>
                  <a:tcPr marL="0" marR="0" marT="5651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5090">
                        <a:lnSpc>
                          <a:spcPct val="100000"/>
                        </a:lnSpc>
                        <a:spcBef>
                          <a:spcPts val="450"/>
                        </a:spcBef>
                      </a:pPr>
                      <a:r>
                        <a:rPr sz="850" dirty="0">
                          <a:solidFill>
                            <a:srgbClr val="231F20"/>
                          </a:solidFill>
                          <a:latin typeface="Arial Narrow"/>
                          <a:cs typeface="Arial Narrow"/>
                        </a:rPr>
                        <a:t>Change a </a:t>
                      </a:r>
                      <a:r>
                        <a:rPr sz="850" spc="-5" dirty="0">
                          <a:solidFill>
                            <a:srgbClr val="231F20"/>
                          </a:solidFill>
                          <a:latin typeface="Arial Narrow"/>
                          <a:cs typeface="Arial Narrow"/>
                        </a:rPr>
                        <a:t>socket or </a:t>
                      </a:r>
                      <a:r>
                        <a:rPr sz="850" dirty="0">
                          <a:solidFill>
                            <a:srgbClr val="231F20"/>
                          </a:solidFill>
                          <a:latin typeface="Arial Narrow"/>
                          <a:cs typeface="Arial Narrow"/>
                        </a:rPr>
                        <a:t>repair the </a:t>
                      </a:r>
                      <a:r>
                        <a:rPr sz="850" spc="-5" dirty="0">
                          <a:solidFill>
                            <a:srgbClr val="231F20"/>
                          </a:solidFill>
                          <a:latin typeface="Arial Narrow"/>
                          <a:cs typeface="Arial Narrow"/>
                        </a:rPr>
                        <a:t>socket before</a:t>
                      </a:r>
                      <a:r>
                        <a:rPr sz="850" spc="-25" dirty="0">
                          <a:solidFill>
                            <a:srgbClr val="231F20"/>
                          </a:solidFill>
                          <a:latin typeface="Arial Narrow"/>
                          <a:cs typeface="Arial Narrow"/>
                        </a:rPr>
                        <a:t> </a:t>
                      </a:r>
                      <a:r>
                        <a:rPr sz="850" dirty="0">
                          <a:solidFill>
                            <a:srgbClr val="231F20"/>
                          </a:solidFill>
                          <a:latin typeface="Arial Narrow"/>
                          <a:cs typeface="Arial Narrow"/>
                        </a:rPr>
                        <a:t>use</a:t>
                      </a:r>
                      <a:endParaRPr sz="850">
                        <a:latin typeface="Arial Narrow"/>
                        <a:cs typeface="Arial Narrow"/>
                      </a:endParaRPr>
                    </a:p>
                  </a:txBody>
                  <a:tcPr marL="0" marR="0" marT="5715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1"/>
                  </a:ext>
                </a:extLst>
              </a:tr>
              <a:tr h="185291">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3975">
                        <a:lnSpc>
                          <a:spcPct val="100000"/>
                        </a:lnSpc>
                        <a:spcBef>
                          <a:spcPts val="145"/>
                        </a:spcBef>
                      </a:pPr>
                      <a:r>
                        <a:rPr sz="850" dirty="0">
                          <a:solidFill>
                            <a:srgbClr val="231F20"/>
                          </a:solidFill>
                          <a:latin typeface="Arial Narrow"/>
                          <a:cs typeface="Arial Narrow"/>
                        </a:rPr>
                        <a:t>PRCD </a:t>
                      </a:r>
                      <a:r>
                        <a:rPr sz="850" spc="-5" dirty="0">
                          <a:solidFill>
                            <a:srgbClr val="231F20"/>
                          </a:solidFill>
                          <a:latin typeface="Arial Narrow"/>
                          <a:cs typeface="Arial Narrow"/>
                        </a:rPr>
                        <a:t>ist</a:t>
                      </a:r>
                      <a:r>
                        <a:rPr sz="850" spc="-20" dirty="0">
                          <a:solidFill>
                            <a:srgbClr val="231F20"/>
                          </a:solidFill>
                          <a:latin typeface="Arial Narrow"/>
                          <a:cs typeface="Arial Narrow"/>
                        </a:rPr>
                        <a:t> </a:t>
                      </a:r>
                      <a:r>
                        <a:rPr sz="850" dirty="0">
                          <a:solidFill>
                            <a:srgbClr val="231F20"/>
                          </a:solidFill>
                          <a:latin typeface="Arial Narrow"/>
                          <a:cs typeface="Arial Narrow"/>
                        </a:rPr>
                        <a:t>ausgeschaltet</a:t>
                      </a:r>
                      <a:endParaRPr sz="850">
                        <a:latin typeface="Arial Narrow"/>
                        <a:cs typeface="Arial Narrow"/>
                      </a:endParaRPr>
                    </a:p>
                  </a:txBody>
                  <a:tcPr marL="0" marR="0" marT="1841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5090">
                        <a:lnSpc>
                          <a:spcPct val="100000"/>
                        </a:lnSpc>
                        <a:spcBef>
                          <a:spcPts val="150"/>
                        </a:spcBef>
                      </a:pPr>
                      <a:r>
                        <a:rPr sz="850" dirty="0">
                          <a:solidFill>
                            <a:srgbClr val="231F20"/>
                          </a:solidFill>
                          <a:latin typeface="Arial Narrow"/>
                          <a:cs typeface="Arial Narrow"/>
                        </a:rPr>
                        <a:t>Reset the PRCD </a:t>
                      </a:r>
                      <a:r>
                        <a:rPr sz="850" spc="-5" dirty="0">
                          <a:solidFill>
                            <a:srgbClr val="231F20"/>
                          </a:solidFill>
                          <a:latin typeface="Arial Narrow"/>
                          <a:cs typeface="Arial Narrow"/>
                        </a:rPr>
                        <a:t>by </a:t>
                      </a:r>
                      <a:r>
                        <a:rPr sz="850" dirty="0">
                          <a:solidFill>
                            <a:srgbClr val="231F20"/>
                          </a:solidFill>
                          <a:latin typeface="Arial Narrow"/>
                          <a:cs typeface="Arial Narrow"/>
                        </a:rPr>
                        <a:t>following the PRCD Testing</a:t>
                      </a:r>
                      <a:r>
                        <a:rPr sz="850" spc="-40" dirty="0">
                          <a:solidFill>
                            <a:srgbClr val="231F20"/>
                          </a:solidFill>
                          <a:latin typeface="Arial Narrow"/>
                          <a:cs typeface="Arial Narrow"/>
                        </a:rPr>
                        <a:t> </a:t>
                      </a:r>
                      <a:r>
                        <a:rPr sz="850" spc="-5" dirty="0">
                          <a:solidFill>
                            <a:srgbClr val="231F20"/>
                          </a:solidFill>
                          <a:latin typeface="Arial Narrow"/>
                          <a:cs typeface="Arial Narrow"/>
                        </a:rPr>
                        <a:t>section</a:t>
                      </a:r>
                      <a:endParaRPr sz="850">
                        <a:latin typeface="Arial Narrow"/>
                        <a:cs typeface="Arial Narrow"/>
                      </a:endParaRPr>
                    </a:p>
                  </a:txBody>
                  <a:tcPr marL="0" marR="0" marT="1905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370582">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3975" marR="377190">
                        <a:lnSpc>
                          <a:spcPct val="117600"/>
                        </a:lnSpc>
                        <a:spcBef>
                          <a:spcPts val="110"/>
                        </a:spcBef>
                      </a:pPr>
                      <a:r>
                        <a:rPr sz="850" spc="-30" dirty="0">
                          <a:solidFill>
                            <a:srgbClr val="231F20"/>
                          </a:solidFill>
                          <a:latin typeface="Arial Narrow"/>
                          <a:cs typeface="Arial Narrow"/>
                        </a:rPr>
                        <a:t>Drücken </a:t>
                      </a:r>
                      <a:r>
                        <a:rPr sz="850" spc="-25" dirty="0">
                          <a:solidFill>
                            <a:srgbClr val="231F20"/>
                          </a:solidFill>
                          <a:latin typeface="Arial Narrow"/>
                          <a:cs typeface="Arial Narrow"/>
                        </a:rPr>
                        <a:t>Sie </a:t>
                      </a:r>
                      <a:r>
                        <a:rPr sz="850" spc="-35" dirty="0">
                          <a:solidFill>
                            <a:srgbClr val="231F20"/>
                          </a:solidFill>
                          <a:latin typeface="Arial Narrow"/>
                          <a:cs typeface="Arial Narrow"/>
                        </a:rPr>
                        <a:t>den </a:t>
                      </a:r>
                      <a:r>
                        <a:rPr sz="850" spc="-25" dirty="0">
                          <a:solidFill>
                            <a:srgbClr val="231F20"/>
                          </a:solidFill>
                          <a:latin typeface="Arial Narrow"/>
                          <a:cs typeface="Arial Narrow"/>
                        </a:rPr>
                        <a:t>Reset-Knopf, </a:t>
                      </a:r>
                      <a:r>
                        <a:rPr sz="850" spc="-30" dirty="0">
                          <a:solidFill>
                            <a:srgbClr val="231F20"/>
                          </a:solidFill>
                          <a:latin typeface="Arial Narrow"/>
                          <a:cs typeface="Arial Narrow"/>
                        </a:rPr>
                        <a:t>das  </a:t>
                      </a:r>
                      <a:r>
                        <a:rPr sz="850" dirty="0">
                          <a:solidFill>
                            <a:srgbClr val="231F20"/>
                          </a:solidFill>
                          <a:latin typeface="Arial Narrow"/>
                          <a:cs typeface="Arial Narrow"/>
                        </a:rPr>
                        <a:t>Bedienfeld wird </a:t>
                      </a:r>
                      <a:r>
                        <a:rPr sz="850" spc="-5" dirty="0">
                          <a:solidFill>
                            <a:srgbClr val="231F20"/>
                          </a:solidFill>
                          <a:latin typeface="Arial Narrow"/>
                          <a:cs typeface="Arial Narrow"/>
                        </a:rPr>
                        <a:t>nicht</a:t>
                      </a:r>
                      <a:r>
                        <a:rPr sz="850" spc="-65" dirty="0">
                          <a:solidFill>
                            <a:srgbClr val="231F20"/>
                          </a:solidFill>
                          <a:latin typeface="Arial Narrow"/>
                          <a:cs typeface="Arial Narrow"/>
                        </a:rPr>
                        <a:t> </a:t>
                      </a:r>
                      <a:r>
                        <a:rPr sz="850" dirty="0">
                          <a:solidFill>
                            <a:srgbClr val="231F20"/>
                          </a:solidFill>
                          <a:latin typeface="Arial Narrow"/>
                          <a:cs typeface="Arial Narrow"/>
                        </a:rPr>
                        <a:t>angezeigt</a:t>
                      </a:r>
                      <a:endParaRPr sz="850">
                        <a:latin typeface="Arial Narrow"/>
                        <a:cs typeface="Arial Narrow"/>
                      </a:endParaRPr>
                    </a:p>
                  </a:txBody>
                  <a:tcPr marL="0" marR="0" marT="139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5090">
                        <a:lnSpc>
                          <a:spcPct val="100000"/>
                        </a:lnSpc>
                        <a:spcBef>
                          <a:spcPts val="890"/>
                        </a:spcBef>
                      </a:pPr>
                      <a:r>
                        <a:rPr sz="850" dirty="0">
                          <a:solidFill>
                            <a:srgbClr val="231F20"/>
                          </a:solidFill>
                          <a:latin typeface="Arial Narrow"/>
                          <a:cs typeface="Arial Narrow"/>
                        </a:rPr>
                        <a:t>Contact the </a:t>
                      </a:r>
                      <a:r>
                        <a:rPr sz="850" spc="-5" dirty="0">
                          <a:solidFill>
                            <a:srgbClr val="231F20"/>
                          </a:solidFill>
                          <a:latin typeface="Arial Narrow"/>
                          <a:cs typeface="Arial Narrow"/>
                        </a:rPr>
                        <a:t>MSpa </a:t>
                      </a:r>
                      <a:r>
                        <a:rPr sz="850" dirty="0">
                          <a:solidFill>
                            <a:srgbClr val="231F20"/>
                          </a:solidFill>
                          <a:latin typeface="Arial Narrow"/>
                          <a:cs typeface="Arial Narrow"/>
                        </a:rPr>
                        <a:t>Service</a:t>
                      </a:r>
                      <a:r>
                        <a:rPr sz="850" spc="-10" dirty="0">
                          <a:solidFill>
                            <a:srgbClr val="231F20"/>
                          </a:solidFill>
                          <a:latin typeface="Arial Narrow"/>
                          <a:cs typeface="Arial Narrow"/>
                        </a:rPr>
                        <a:t> </a:t>
                      </a:r>
                      <a:r>
                        <a:rPr sz="850" dirty="0">
                          <a:solidFill>
                            <a:srgbClr val="231F20"/>
                          </a:solidFill>
                          <a:latin typeface="Arial Narrow"/>
                          <a:cs typeface="Arial Narrow"/>
                        </a:rPr>
                        <a:t>Center</a:t>
                      </a:r>
                      <a:endParaRPr sz="850">
                        <a:latin typeface="Arial Narrow"/>
                        <a:cs typeface="Arial Narrow"/>
                      </a:endParaRPr>
                    </a:p>
                  </a:txBody>
                  <a:tcPr marL="0" marR="0" marT="11303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190487">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3975">
                        <a:lnSpc>
                          <a:spcPct val="100000"/>
                        </a:lnSpc>
                        <a:spcBef>
                          <a:spcPts val="170"/>
                        </a:spcBef>
                      </a:pPr>
                      <a:r>
                        <a:rPr sz="850" dirty="0">
                          <a:solidFill>
                            <a:srgbClr val="231F20"/>
                          </a:solidFill>
                          <a:latin typeface="Arial Narrow"/>
                          <a:cs typeface="Arial Narrow"/>
                        </a:rPr>
                        <a:t>PRCD</a:t>
                      </a:r>
                      <a:r>
                        <a:rPr sz="850" spc="-10" dirty="0">
                          <a:solidFill>
                            <a:srgbClr val="231F20"/>
                          </a:solidFill>
                          <a:latin typeface="Arial Narrow"/>
                          <a:cs typeface="Arial Narrow"/>
                        </a:rPr>
                        <a:t> </a:t>
                      </a:r>
                      <a:r>
                        <a:rPr sz="850" spc="-5" dirty="0">
                          <a:solidFill>
                            <a:srgbClr val="231F20"/>
                          </a:solidFill>
                          <a:latin typeface="Arial Narrow"/>
                          <a:cs typeface="Arial Narrow"/>
                        </a:rPr>
                        <a:t>kaputt</a:t>
                      </a:r>
                      <a:endParaRPr sz="850">
                        <a:latin typeface="Arial Narrow"/>
                        <a:cs typeface="Arial Narrow"/>
                      </a:endParaRPr>
                    </a:p>
                  </a:txBody>
                  <a:tcPr marL="0" marR="0" marT="215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5090">
                        <a:lnSpc>
                          <a:spcPct val="100000"/>
                        </a:lnSpc>
                        <a:spcBef>
                          <a:spcPts val="170"/>
                        </a:spcBef>
                      </a:pPr>
                      <a:r>
                        <a:rPr sz="850" dirty="0">
                          <a:solidFill>
                            <a:srgbClr val="231F20"/>
                          </a:solidFill>
                          <a:latin typeface="Arial Narrow"/>
                          <a:cs typeface="Arial Narrow"/>
                        </a:rPr>
                        <a:t>Contact the </a:t>
                      </a:r>
                      <a:r>
                        <a:rPr sz="850" spc="-5" dirty="0">
                          <a:solidFill>
                            <a:srgbClr val="231F20"/>
                          </a:solidFill>
                          <a:latin typeface="Arial Narrow"/>
                          <a:cs typeface="Arial Narrow"/>
                        </a:rPr>
                        <a:t>MSpa </a:t>
                      </a:r>
                      <a:r>
                        <a:rPr sz="850" dirty="0">
                          <a:solidFill>
                            <a:srgbClr val="231F20"/>
                          </a:solidFill>
                          <a:latin typeface="Arial Narrow"/>
                          <a:cs typeface="Arial Narrow"/>
                        </a:rPr>
                        <a:t>Service</a:t>
                      </a:r>
                      <a:r>
                        <a:rPr sz="850" spc="-10" dirty="0">
                          <a:solidFill>
                            <a:srgbClr val="231F20"/>
                          </a:solidFill>
                          <a:latin typeface="Arial Narrow"/>
                          <a:cs typeface="Arial Narrow"/>
                        </a:rPr>
                        <a:t> </a:t>
                      </a:r>
                      <a:r>
                        <a:rPr sz="850" dirty="0">
                          <a:solidFill>
                            <a:srgbClr val="231F20"/>
                          </a:solidFill>
                          <a:latin typeface="Arial Narrow"/>
                          <a:cs typeface="Arial Narrow"/>
                        </a:rPr>
                        <a:t>Center</a:t>
                      </a:r>
                      <a:endParaRPr sz="850">
                        <a:latin typeface="Arial Narrow"/>
                        <a:cs typeface="Arial Narrow"/>
                      </a:endParaRPr>
                    </a:p>
                  </a:txBody>
                  <a:tcPr marL="0" marR="0" marT="215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366204">
                <a:tc rowSpan="3">
                  <a:txBody>
                    <a:bodyPr/>
                    <a:lstStyle/>
                    <a:p>
                      <a:pPr>
                        <a:lnSpc>
                          <a:spcPct val="100000"/>
                        </a:lnSpc>
                      </a:pPr>
                      <a:endParaRPr sz="1000">
                        <a:latin typeface="Times New Roman"/>
                        <a:cs typeface="Times New Roman"/>
                      </a:endParaRPr>
                    </a:p>
                    <a:p>
                      <a:pPr marL="61594" marR="470534">
                        <a:lnSpc>
                          <a:spcPct val="137300"/>
                        </a:lnSpc>
                        <a:spcBef>
                          <a:spcPts val="795"/>
                        </a:spcBef>
                      </a:pPr>
                      <a:r>
                        <a:rPr sz="850" b="1" spc="-5" dirty="0">
                          <a:solidFill>
                            <a:srgbClr val="231F20"/>
                          </a:solidFill>
                          <a:latin typeface="Arial Narrow"/>
                          <a:cs typeface="Arial Narrow"/>
                        </a:rPr>
                        <a:t>UNDICHTER  </a:t>
                      </a:r>
                      <a:r>
                        <a:rPr sz="850" b="1" dirty="0">
                          <a:solidFill>
                            <a:srgbClr val="231F20"/>
                          </a:solidFill>
                          <a:latin typeface="Arial Narrow"/>
                          <a:cs typeface="Arial Narrow"/>
                        </a:rPr>
                        <a:t>WHIRLPOOL</a:t>
                      </a:r>
                      <a:endParaRPr sz="85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3975" marR="217804">
                        <a:lnSpc>
                          <a:spcPct val="117700"/>
                        </a:lnSpc>
                        <a:spcBef>
                          <a:spcPts val="90"/>
                        </a:spcBef>
                      </a:pPr>
                      <a:r>
                        <a:rPr sz="850" dirty="0">
                          <a:solidFill>
                            <a:srgbClr val="231F20"/>
                          </a:solidFill>
                          <a:latin typeface="Arial Narrow"/>
                          <a:cs typeface="Arial Narrow"/>
                        </a:rPr>
                        <a:t>Die Ein- </a:t>
                      </a:r>
                      <a:r>
                        <a:rPr sz="850" spc="-5" dirty="0">
                          <a:solidFill>
                            <a:srgbClr val="231F20"/>
                          </a:solidFill>
                          <a:latin typeface="Arial Narrow"/>
                          <a:cs typeface="Arial Narrow"/>
                        </a:rPr>
                        <a:t>und </a:t>
                      </a:r>
                      <a:r>
                        <a:rPr sz="850" dirty="0">
                          <a:solidFill>
                            <a:srgbClr val="231F20"/>
                          </a:solidFill>
                          <a:latin typeface="Arial Narrow"/>
                          <a:cs typeface="Arial Narrow"/>
                        </a:rPr>
                        <a:t>Auslassverbindung</a:t>
                      </a:r>
                      <a:r>
                        <a:rPr sz="850" spc="-95" dirty="0">
                          <a:solidFill>
                            <a:srgbClr val="231F20"/>
                          </a:solidFill>
                          <a:latin typeface="Arial Narrow"/>
                          <a:cs typeface="Arial Narrow"/>
                        </a:rPr>
                        <a:t> </a:t>
                      </a:r>
                      <a:r>
                        <a:rPr sz="850" dirty="0">
                          <a:solidFill>
                            <a:srgbClr val="231F20"/>
                          </a:solidFill>
                          <a:latin typeface="Arial Narrow"/>
                          <a:cs typeface="Arial Narrow"/>
                        </a:rPr>
                        <a:t>des  Whirlpools </a:t>
                      </a:r>
                      <a:r>
                        <a:rPr sz="850" spc="-5" dirty="0">
                          <a:solidFill>
                            <a:srgbClr val="231F20"/>
                          </a:solidFill>
                          <a:latin typeface="Arial Narrow"/>
                          <a:cs typeface="Arial Narrow"/>
                        </a:rPr>
                        <a:t>sind nicht </a:t>
                      </a:r>
                      <a:r>
                        <a:rPr sz="850" dirty="0">
                          <a:solidFill>
                            <a:srgbClr val="231F20"/>
                          </a:solidFill>
                          <a:latin typeface="Arial Narrow"/>
                          <a:cs typeface="Arial Narrow"/>
                        </a:rPr>
                        <a:t>richtig</a:t>
                      </a:r>
                      <a:r>
                        <a:rPr sz="850" spc="-40" dirty="0">
                          <a:solidFill>
                            <a:srgbClr val="231F20"/>
                          </a:solidFill>
                          <a:latin typeface="Arial Narrow"/>
                          <a:cs typeface="Arial Narrow"/>
                        </a:rPr>
                        <a:t> </a:t>
                      </a:r>
                      <a:r>
                        <a:rPr sz="850" dirty="0">
                          <a:solidFill>
                            <a:srgbClr val="231F20"/>
                          </a:solidFill>
                          <a:latin typeface="Arial Narrow"/>
                          <a:cs typeface="Arial Narrow"/>
                        </a:rPr>
                        <a:t>dicht</a:t>
                      </a:r>
                      <a:endParaRPr sz="850">
                        <a:latin typeface="Arial Narrow"/>
                        <a:cs typeface="Arial Narrow"/>
                      </a:endParaRPr>
                    </a:p>
                  </a:txBody>
                  <a:tcPr marL="0" marR="0" marT="1143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5090">
                        <a:lnSpc>
                          <a:spcPct val="100000"/>
                        </a:lnSpc>
                        <a:spcBef>
                          <a:spcPts val="869"/>
                        </a:spcBef>
                      </a:pPr>
                      <a:r>
                        <a:rPr sz="850" dirty="0">
                          <a:solidFill>
                            <a:srgbClr val="231F20"/>
                          </a:solidFill>
                          <a:latin typeface="Arial Narrow"/>
                          <a:cs typeface="Arial Narrow"/>
                        </a:rPr>
                        <a:t>Ziehen Sie </a:t>
                      </a:r>
                      <a:r>
                        <a:rPr sz="850" spc="-5" dirty="0">
                          <a:solidFill>
                            <a:srgbClr val="231F20"/>
                          </a:solidFill>
                          <a:latin typeface="Arial Narrow"/>
                          <a:cs typeface="Arial Narrow"/>
                        </a:rPr>
                        <a:t>die </a:t>
                      </a:r>
                      <a:r>
                        <a:rPr sz="850" dirty="0">
                          <a:solidFill>
                            <a:srgbClr val="231F20"/>
                          </a:solidFill>
                          <a:latin typeface="Arial Narrow"/>
                          <a:cs typeface="Arial Narrow"/>
                        </a:rPr>
                        <a:t>Ein- </a:t>
                      </a:r>
                      <a:r>
                        <a:rPr sz="850" spc="-5" dirty="0">
                          <a:solidFill>
                            <a:srgbClr val="231F20"/>
                          </a:solidFill>
                          <a:latin typeface="Arial Narrow"/>
                          <a:cs typeface="Arial Narrow"/>
                        </a:rPr>
                        <a:t>und </a:t>
                      </a:r>
                      <a:r>
                        <a:rPr sz="850" dirty="0">
                          <a:solidFill>
                            <a:srgbClr val="231F20"/>
                          </a:solidFill>
                          <a:latin typeface="Arial Narrow"/>
                          <a:cs typeface="Arial Narrow"/>
                        </a:rPr>
                        <a:t>Ausgangsverbindung</a:t>
                      </a:r>
                      <a:r>
                        <a:rPr sz="850" spc="-10" dirty="0">
                          <a:solidFill>
                            <a:srgbClr val="231F20"/>
                          </a:solidFill>
                          <a:latin typeface="Arial Narrow"/>
                          <a:cs typeface="Arial Narrow"/>
                        </a:rPr>
                        <a:t> </a:t>
                      </a:r>
                      <a:r>
                        <a:rPr sz="850" dirty="0">
                          <a:solidFill>
                            <a:srgbClr val="231F20"/>
                          </a:solidFill>
                          <a:latin typeface="Arial Narrow"/>
                          <a:cs typeface="Arial Narrow"/>
                        </a:rPr>
                        <a:t>fest</a:t>
                      </a:r>
                      <a:endParaRPr sz="850">
                        <a:latin typeface="Arial Narrow"/>
                        <a:cs typeface="Arial Narrow"/>
                      </a:endParaRPr>
                    </a:p>
                  </a:txBody>
                  <a:tcPr marL="0" marR="0" marT="110489"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r h="342106">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3975" marR="459740">
                        <a:lnSpc>
                          <a:spcPct val="117700"/>
                        </a:lnSpc>
                        <a:spcBef>
                          <a:spcPts val="5"/>
                        </a:spcBef>
                      </a:pPr>
                      <a:r>
                        <a:rPr sz="850" dirty="0">
                          <a:solidFill>
                            <a:srgbClr val="231F20"/>
                          </a:solidFill>
                          <a:latin typeface="Arial Narrow"/>
                          <a:cs typeface="Arial Narrow"/>
                        </a:rPr>
                        <a:t>Das </a:t>
                      </a:r>
                      <a:r>
                        <a:rPr sz="850" spc="-5" dirty="0">
                          <a:solidFill>
                            <a:srgbClr val="231F20"/>
                          </a:solidFill>
                          <a:latin typeface="Arial Narrow"/>
                          <a:cs typeface="Arial Narrow"/>
                        </a:rPr>
                        <a:t>Entleerungsventil ist </a:t>
                      </a:r>
                      <a:r>
                        <a:rPr sz="850" dirty="0">
                          <a:solidFill>
                            <a:srgbClr val="231F20"/>
                          </a:solidFill>
                          <a:latin typeface="Arial Narrow"/>
                          <a:cs typeface="Arial Narrow"/>
                        </a:rPr>
                        <a:t>nicht  </a:t>
                      </a:r>
                      <a:r>
                        <a:rPr sz="850" spc="-5" dirty="0">
                          <a:solidFill>
                            <a:srgbClr val="231F20"/>
                          </a:solidFill>
                          <a:latin typeface="Arial Narrow"/>
                          <a:cs typeface="Arial Narrow"/>
                        </a:rPr>
                        <a:t>vollständiggeschlossen</a:t>
                      </a:r>
                      <a:endParaRPr sz="850">
                        <a:latin typeface="Arial Narrow"/>
                        <a:cs typeface="Arial Narrow"/>
                      </a:endParaRPr>
                    </a:p>
                  </a:txBody>
                  <a:tcPr marL="0" marR="0" marT="63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5090" marR="683895">
                        <a:lnSpc>
                          <a:spcPct val="117700"/>
                        </a:lnSpc>
                        <a:spcBef>
                          <a:spcPts val="105"/>
                        </a:spcBef>
                      </a:pPr>
                      <a:r>
                        <a:rPr sz="850" dirty="0">
                          <a:solidFill>
                            <a:srgbClr val="231F20"/>
                          </a:solidFill>
                          <a:latin typeface="Arial Narrow"/>
                          <a:cs typeface="Arial Narrow"/>
                        </a:rPr>
                        <a:t>Schließen Sie </a:t>
                      </a:r>
                      <a:r>
                        <a:rPr sz="850" spc="-5" dirty="0">
                          <a:solidFill>
                            <a:srgbClr val="231F20"/>
                          </a:solidFill>
                          <a:latin typeface="Arial Narrow"/>
                          <a:cs typeface="Arial Narrow"/>
                        </a:rPr>
                        <a:t>das </a:t>
                      </a:r>
                      <a:r>
                        <a:rPr sz="850" dirty="0">
                          <a:solidFill>
                            <a:srgbClr val="231F20"/>
                          </a:solidFill>
                          <a:latin typeface="Arial Narrow"/>
                          <a:cs typeface="Arial Narrow"/>
                        </a:rPr>
                        <a:t>Entleerungsventil. Kontaktieren Sie </a:t>
                      </a:r>
                      <a:r>
                        <a:rPr sz="850" spc="-5" dirty="0">
                          <a:solidFill>
                            <a:srgbClr val="231F20"/>
                          </a:solidFill>
                          <a:latin typeface="Arial Narrow"/>
                          <a:cs typeface="Arial Narrow"/>
                        </a:rPr>
                        <a:t>das</a:t>
                      </a:r>
                      <a:r>
                        <a:rPr sz="850" spc="-95" dirty="0">
                          <a:solidFill>
                            <a:srgbClr val="231F20"/>
                          </a:solidFill>
                          <a:latin typeface="Arial Narrow"/>
                          <a:cs typeface="Arial Narrow"/>
                        </a:rPr>
                        <a:t> </a:t>
                      </a:r>
                      <a:r>
                        <a:rPr sz="850" dirty="0">
                          <a:solidFill>
                            <a:srgbClr val="231F20"/>
                          </a:solidFill>
                          <a:latin typeface="Arial Narrow"/>
                          <a:cs typeface="Arial Narrow"/>
                        </a:rPr>
                        <a:t>Servicezentrum  </a:t>
                      </a:r>
                      <a:r>
                        <a:rPr sz="850" spc="-5" dirty="0">
                          <a:solidFill>
                            <a:srgbClr val="231F20"/>
                          </a:solidFill>
                          <a:latin typeface="Arial Narrow"/>
                          <a:cs typeface="Arial Narrow"/>
                        </a:rPr>
                        <a:t>von MSpa, </a:t>
                      </a:r>
                      <a:r>
                        <a:rPr sz="850" dirty="0">
                          <a:solidFill>
                            <a:srgbClr val="231F20"/>
                          </a:solidFill>
                          <a:latin typeface="Arial Narrow"/>
                          <a:cs typeface="Arial Narrow"/>
                        </a:rPr>
                        <a:t>falls </a:t>
                      </a:r>
                      <a:r>
                        <a:rPr sz="850" spc="-5" dirty="0">
                          <a:solidFill>
                            <a:srgbClr val="231F20"/>
                          </a:solidFill>
                          <a:latin typeface="Arial Narrow"/>
                          <a:cs typeface="Arial Narrow"/>
                        </a:rPr>
                        <a:t>der </a:t>
                      </a:r>
                      <a:r>
                        <a:rPr sz="850" dirty="0">
                          <a:solidFill>
                            <a:srgbClr val="231F20"/>
                          </a:solidFill>
                          <a:latin typeface="Arial Narrow"/>
                          <a:cs typeface="Arial Narrow"/>
                        </a:rPr>
                        <a:t>Whirlpool </a:t>
                      </a:r>
                      <a:r>
                        <a:rPr sz="850" spc="-5" dirty="0">
                          <a:solidFill>
                            <a:srgbClr val="231F20"/>
                          </a:solidFill>
                          <a:latin typeface="Arial Narrow"/>
                          <a:cs typeface="Arial Narrow"/>
                        </a:rPr>
                        <a:t>danach immer noch undicht</a:t>
                      </a:r>
                      <a:r>
                        <a:rPr sz="850" spc="-30" dirty="0">
                          <a:solidFill>
                            <a:srgbClr val="231F20"/>
                          </a:solidFill>
                          <a:latin typeface="Arial Narrow"/>
                          <a:cs typeface="Arial Narrow"/>
                        </a:rPr>
                        <a:t> </a:t>
                      </a:r>
                      <a:r>
                        <a:rPr sz="850" spc="-5" dirty="0">
                          <a:solidFill>
                            <a:srgbClr val="231F20"/>
                          </a:solidFill>
                          <a:latin typeface="Arial Narrow"/>
                          <a:cs typeface="Arial Narrow"/>
                        </a:rPr>
                        <a:t>ist</a:t>
                      </a:r>
                      <a:endParaRPr sz="850">
                        <a:latin typeface="Arial Narrow"/>
                        <a:cs typeface="Arial Narrow"/>
                      </a:endParaRPr>
                    </a:p>
                  </a:txBody>
                  <a:tcPr marL="0" marR="0" marT="1333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6"/>
                  </a:ext>
                </a:extLst>
              </a:tr>
              <a:tr h="222261">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3975">
                        <a:lnSpc>
                          <a:spcPct val="100000"/>
                        </a:lnSpc>
                        <a:spcBef>
                          <a:spcPts val="295"/>
                        </a:spcBef>
                      </a:pPr>
                      <a:r>
                        <a:rPr sz="850" dirty="0">
                          <a:solidFill>
                            <a:srgbClr val="231F20"/>
                          </a:solidFill>
                          <a:latin typeface="Arial Narrow"/>
                          <a:cs typeface="Arial Narrow"/>
                        </a:rPr>
                        <a:t>Wasseraustritt </a:t>
                      </a:r>
                      <a:r>
                        <a:rPr sz="850" spc="-5" dirty="0">
                          <a:solidFill>
                            <a:srgbClr val="231F20"/>
                          </a:solidFill>
                          <a:latin typeface="Arial Narrow"/>
                          <a:cs typeface="Arial Narrow"/>
                        </a:rPr>
                        <a:t>aus der</a:t>
                      </a:r>
                      <a:r>
                        <a:rPr sz="850" spc="-55" dirty="0">
                          <a:solidFill>
                            <a:srgbClr val="231F20"/>
                          </a:solidFill>
                          <a:latin typeface="Arial Narrow"/>
                          <a:cs typeface="Arial Narrow"/>
                        </a:rPr>
                        <a:t> </a:t>
                      </a:r>
                      <a:r>
                        <a:rPr sz="850" dirty="0">
                          <a:solidFill>
                            <a:srgbClr val="231F20"/>
                          </a:solidFill>
                          <a:latin typeface="Arial Narrow"/>
                          <a:cs typeface="Arial Narrow"/>
                        </a:rPr>
                        <a:t>Whirlpool-Wanne</a:t>
                      </a:r>
                      <a:endParaRPr sz="850">
                        <a:latin typeface="Arial Narrow"/>
                        <a:cs typeface="Arial Narrow"/>
                      </a:endParaRPr>
                    </a:p>
                  </a:txBody>
                  <a:tcPr marL="0" marR="0" marT="3746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5090">
                        <a:lnSpc>
                          <a:spcPct val="100000"/>
                        </a:lnSpc>
                        <a:spcBef>
                          <a:spcPts val="395"/>
                        </a:spcBef>
                      </a:pPr>
                      <a:r>
                        <a:rPr sz="850" dirty="0">
                          <a:solidFill>
                            <a:srgbClr val="231F20"/>
                          </a:solidFill>
                          <a:latin typeface="Arial Narrow"/>
                          <a:cs typeface="Arial Narrow"/>
                        </a:rPr>
                        <a:t>Reparieren Sie </a:t>
                      </a:r>
                      <a:r>
                        <a:rPr sz="850" spc="-5" dirty="0">
                          <a:solidFill>
                            <a:srgbClr val="231F20"/>
                          </a:solidFill>
                          <a:latin typeface="Arial Narrow"/>
                          <a:cs typeface="Arial Narrow"/>
                        </a:rPr>
                        <a:t>das undichte Loch/Spalt mit dem</a:t>
                      </a:r>
                      <a:r>
                        <a:rPr sz="850" spc="-15" dirty="0">
                          <a:solidFill>
                            <a:srgbClr val="231F20"/>
                          </a:solidFill>
                          <a:latin typeface="Arial Narrow"/>
                          <a:cs typeface="Arial Narrow"/>
                        </a:rPr>
                        <a:t> </a:t>
                      </a:r>
                      <a:r>
                        <a:rPr sz="850" dirty="0">
                          <a:solidFill>
                            <a:srgbClr val="231F20"/>
                          </a:solidFill>
                          <a:latin typeface="Arial Narrow"/>
                          <a:cs typeface="Arial Narrow"/>
                        </a:rPr>
                        <a:t>Reparaturset</a:t>
                      </a:r>
                      <a:endParaRPr sz="850">
                        <a:latin typeface="Arial Narrow"/>
                        <a:cs typeface="Arial Narrow"/>
                      </a:endParaRPr>
                    </a:p>
                  </a:txBody>
                  <a:tcPr marL="0" marR="0" marT="5016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7"/>
                  </a:ext>
                </a:extLst>
              </a:tr>
            </a:tbl>
          </a:graphicData>
        </a:graphic>
      </p:graphicFrame>
      <p:sp>
        <p:nvSpPr>
          <p:cNvPr id="481" name="object 481"/>
          <p:cNvSpPr txBox="1"/>
          <p:nvPr/>
        </p:nvSpPr>
        <p:spPr>
          <a:xfrm>
            <a:off x="3707692" y="9996493"/>
            <a:ext cx="152400" cy="114935"/>
          </a:xfrm>
          <a:prstGeom prst="rect">
            <a:avLst/>
          </a:prstGeom>
        </p:spPr>
        <p:txBody>
          <a:bodyPr vert="horz" wrap="square" lIns="0" tIns="8890" rIns="0" bIns="0" rtlCol="0">
            <a:spAutoFit/>
          </a:bodyPr>
          <a:lstStyle/>
          <a:p>
            <a:pPr marL="34290">
              <a:lnSpc>
                <a:spcPct val="100000"/>
              </a:lnSpc>
              <a:spcBef>
                <a:spcPts val="70"/>
              </a:spcBef>
            </a:pPr>
            <a:r>
              <a:rPr sz="600" dirty="0">
                <a:solidFill>
                  <a:srgbClr val="131111"/>
                </a:solidFill>
                <a:latin typeface="Arial"/>
                <a:cs typeface="Arial"/>
              </a:rPr>
              <a:t>19</a:t>
            </a:r>
            <a:endParaRPr sz="600">
              <a:latin typeface="Arial"/>
              <a:cs typeface="Arial"/>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object 3"/>
          <p:cNvSpPr txBox="1"/>
          <p:nvPr/>
        </p:nvSpPr>
        <p:spPr>
          <a:xfrm>
            <a:off x="3707692" y="9996493"/>
            <a:ext cx="152400" cy="114935"/>
          </a:xfrm>
          <a:prstGeom prst="rect">
            <a:avLst/>
          </a:prstGeom>
        </p:spPr>
        <p:txBody>
          <a:bodyPr vert="horz" wrap="square" lIns="0" tIns="8890" rIns="0" bIns="0" rtlCol="0">
            <a:spAutoFit/>
          </a:bodyPr>
          <a:lstStyle/>
          <a:p>
            <a:pPr marL="34290">
              <a:lnSpc>
                <a:spcPct val="100000"/>
              </a:lnSpc>
              <a:spcBef>
                <a:spcPts val="70"/>
              </a:spcBef>
            </a:pPr>
            <a:r>
              <a:rPr sz="600" dirty="0">
                <a:solidFill>
                  <a:srgbClr val="131111"/>
                </a:solidFill>
                <a:latin typeface="Arial"/>
                <a:cs typeface="Arial"/>
              </a:rPr>
              <a:t>20</a:t>
            </a:r>
            <a:endParaRPr sz="600">
              <a:latin typeface="Arial"/>
              <a:cs typeface="Arial"/>
            </a:endParaRPr>
          </a:p>
        </p:txBody>
      </p:sp>
      <p:graphicFrame>
        <p:nvGraphicFramePr>
          <p:cNvPr id="2" name="object 2"/>
          <p:cNvGraphicFramePr>
            <a:graphicFrameLocks noGrp="1"/>
          </p:cNvGraphicFramePr>
          <p:nvPr/>
        </p:nvGraphicFramePr>
        <p:xfrm>
          <a:off x="536028" y="538959"/>
          <a:ext cx="6501130" cy="5727700"/>
        </p:xfrm>
        <a:graphic>
          <a:graphicData uri="http://schemas.openxmlformats.org/drawingml/2006/table">
            <a:tbl>
              <a:tblPr firstRow="1" bandRow="1">
                <a:tableStyleId>{2D5ABB26-0587-4C30-8999-92F81FD0307C}</a:tableStyleId>
              </a:tblPr>
              <a:tblGrid>
                <a:gridCol w="1081405">
                  <a:extLst>
                    <a:ext uri="{9D8B030D-6E8A-4147-A177-3AD203B41FA5}">
                      <a16:colId xmlns:a16="http://schemas.microsoft.com/office/drawing/2014/main" val="20000"/>
                    </a:ext>
                  </a:extLst>
                </a:gridCol>
                <a:gridCol w="1708150">
                  <a:extLst>
                    <a:ext uri="{9D8B030D-6E8A-4147-A177-3AD203B41FA5}">
                      <a16:colId xmlns:a16="http://schemas.microsoft.com/office/drawing/2014/main" val="20001"/>
                    </a:ext>
                  </a:extLst>
                </a:gridCol>
                <a:gridCol w="3701415">
                  <a:extLst>
                    <a:ext uri="{9D8B030D-6E8A-4147-A177-3AD203B41FA5}">
                      <a16:colId xmlns:a16="http://schemas.microsoft.com/office/drawing/2014/main" val="20002"/>
                    </a:ext>
                  </a:extLst>
                </a:gridCol>
              </a:tblGrid>
              <a:tr h="231551">
                <a:tc>
                  <a:txBody>
                    <a:bodyPr/>
                    <a:lstStyle/>
                    <a:p>
                      <a:pPr marL="291465">
                        <a:lnSpc>
                          <a:spcPct val="100000"/>
                        </a:lnSpc>
                        <a:spcBef>
                          <a:spcPts val="320"/>
                        </a:spcBef>
                      </a:pPr>
                      <a:r>
                        <a:rPr sz="1000" b="1" dirty="0">
                          <a:solidFill>
                            <a:srgbClr val="FFFFFF"/>
                          </a:solidFill>
                          <a:latin typeface="Arial Narrow"/>
                          <a:cs typeface="Arial Narrow"/>
                        </a:rPr>
                        <a:t>PROBLEM</a:t>
                      </a:r>
                      <a:endParaRPr sz="1000">
                        <a:latin typeface="Arial Narrow"/>
                        <a:cs typeface="Arial Narrow"/>
                      </a:endParaRPr>
                    </a:p>
                  </a:txBody>
                  <a:tcPr marL="0" marR="0" marT="406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L="10795" algn="ctr">
                        <a:lnSpc>
                          <a:spcPct val="100000"/>
                        </a:lnSpc>
                        <a:spcBef>
                          <a:spcPts val="270"/>
                        </a:spcBef>
                      </a:pPr>
                      <a:r>
                        <a:rPr sz="1000" b="1" dirty="0">
                          <a:solidFill>
                            <a:srgbClr val="FFFFFF"/>
                          </a:solidFill>
                          <a:latin typeface="Arial Narrow"/>
                          <a:cs typeface="Arial Narrow"/>
                        </a:rPr>
                        <a:t>URSACHE</a:t>
                      </a:r>
                      <a:endParaRPr sz="1000">
                        <a:latin typeface="Arial Narrow"/>
                        <a:cs typeface="Arial Narrow"/>
                      </a:endParaRPr>
                    </a:p>
                  </a:txBody>
                  <a:tcPr marL="0" marR="0" marT="342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L="109855" algn="ctr">
                        <a:lnSpc>
                          <a:spcPct val="100000"/>
                        </a:lnSpc>
                        <a:spcBef>
                          <a:spcPts val="320"/>
                        </a:spcBef>
                      </a:pPr>
                      <a:r>
                        <a:rPr sz="1000" b="1" dirty="0">
                          <a:solidFill>
                            <a:srgbClr val="FFFFFF"/>
                          </a:solidFill>
                          <a:latin typeface="Arial Narrow"/>
                          <a:cs typeface="Arial Narrow"/>
                        </a:rPr>
                        <a:t>LÖSUNG</a:t>
                      </a:r>
                      <a:endParaRPr sz="1000">
                        <a:latin typeface="Arial Narrow"/>
                        <a:cs typeface="Arial Narrow"/>
                      </a:endParaRPr>
                    </a:p>
                  </a:txBody>
                  <a:tcPr marL="0" marR="0" marT="406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extLst>
                  <a:ext uri="{0D108BD9-81ED-4DB2-BD59-A6C34878D82A}">
                    <a16:rowId xmlns:a16="http://schemas.microsoft.com/office/drawing/2014/main" val="10000"/>
                  </a:ext>
                </a:extLst>
              </a:tr>
              <a:tr h="232011">
                <a:tc rowSpan="5">
                  <a:txBody>
                    <a:bodyPr/>
                    <a:lstStyle/>
                    <a:p>
                      <a:pPr>
                        <a:lnSpc>
                          <a:spcPct val="100000"/>
                        </a:lnSpc>
                      </a:pPr>
                      <a:endParaRPr sz="1000">
                        <a:latin typeface="Times New Roman"/>
                        <a:cs typeface="Times New Roman"/>
                      </a:endParaRPr>
                    </a:p>
                    <a:p>
                      <a:pPr>
                        <a:lnSpc>
                          <a:spcPct val="100000"/>
                        </a:lnSpc>
                        <a:spcBef>
                          <a:spcPts val="5"/>
                        </a:spcBef>
                      </a:pPr>
                      <a:endParaRPr sz="1450">
                        <a:latin typeface="Times New Roman"/>
                        <a:cs typeface="Times New Roman"/>
                      </a:endParaRPr>
                    </a:p>
                    <a:p>
                      <a:pPr marL="61594" marR="293370">
                        <a:lnSpc>
                          <a:spcPct val="137300"/>
                        </a:lnSpc>
                      </a:pPr>
                      <a:r>
                        <a:rPr sz="850" b="1" dirty="0">
                          <a:solidFill>
                            <a:srgbClr val="231F20"/>
                          </a:solidFill>
                          <a:latin typeface="Arial Narrow"/>
                          <a:cs typeface="Arial Narrow"/>
                        </a:rPr>
                        <a:t>KEIN</a:t>
                      </a:r>
                      <a:r>
                        <a:rPr sz="850" b="1" spc="-95" dirty="0">
                          <a:solidFill>
                            <a:srgbClr val="231F20"/>
                          </a:solidFill>
                          <a:latin typeface="Arial Narrow"/>
                          <a:cs typeface="Arial Narrow"/>
                        </a:rPr>
                        <a:t> </a:t>
                      </a:r>
                      <a:r>
                        <a:rPr sz="850" b="1" dirty="0">
                          <a:solidFill>
                            <a:srgbClr val="231F20"/>
                          </a:solidFill>
                          <a:latin typeface="Arial Narrow"/>
                          <a:cs typeface="Arial Narrow"/>
                        </a:rPr>
                        <a:t>RICHTIGES  HEIZEN</a:t>
                      </a:r>
                      <a:endParaRPr sz="85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3975">
                        <a:lnSpc>
                          <a:spcPct val="100000"/>
                        </a:lnSpc>
                        <a:spcBef>
                          <a:spcPts val="450"/>
                        </a:spcBef>
                      </a:pPr>
                      <a:r>
                        <a:rPr sz="850" dirty="0">
                          <a:solidFill>
                            <a:srgbClr val="231F20"/>
                          </a:solidFill>
                          <a:latin typeface="Arial Narrow"/>
                          <a:cs typeface="Arial Narrow"/>
                        </a:rPr>
                        <a:t>Temperatur </a:t>
                      </a:r>
                      <a:r>
                        <a:rPr sz="850" spc="-5" dirty="0">
                          <a:solidFill>
                            <a:srgbClr val="231F20"/>
                          </a:solidFill>
                          <a:latin typeface="Arial Narrow"/>
                          <a:cs typeface="Arial Narrow"/>
                        </a:rPr>
                        <a:t>zu niedrig</a:t>
                      </a:r>
                      <a:r>
                        <a:rPr sz="850" spc="-20" dirty="0">
                          <a:solidFill>
                            <a:srgbClr val="231F20"/>
                          </a:solidFill>
                          <a:latin typeface="Arial Narrow"/>
                          <a:cs typeface="Arial Narrow"/>
                        </a:rPr>
                        <a:t> </a:t>
                      </a:r>
                      <a:r>
                        <a:rPr sz="850" dirty="0">
                          <a:solidFill>
                            <a:srgbClr val="231F20"/>
                          </a:solidFill>
                          <a:latin typeface="Arial Narrow"/>
                          <a:cs typeface="Arial Narrow"/>
                        </a:rPr>
                        <a:t>eingestellt</a:t>
                      </a:r>
                      <a:endParaRPr sz="850">
                        <a:latin typeface="Arial Narrow"/>
                        <a:cs typeface="Arial Narrow"/>
                      </a:endParaRPr>
                    </a:p>
                  </a:txBody>
                  <a:tcPr marL="0" marR="0" marT="5715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5090">
                        <a:lnSpc>
                          <a:spcPct val="100000"/>
                        </a:lnSpc>
                        <a:spcBef>
                          <a:spcPts val="450"/>
                        </a:spcBef>
                      </a:pPr>
                      <a:r>
                        <a:rPr sz="850" dirty="0">
                          <a:solidFill>
                            <a:srgbClr val="231F20"/>
                          </a:solidFill>
                          <a:latin typeface="Arial Narrow"/>
                          <a:cs typeface="Arial Narrow"/>
                        </a:rPr>
                        <a:t>Stellen Sie </a:t>
                      </a:r>
                      <a:r>
                        <a:rPr sz="850" spc="-5" dirty="0">
                          <a:solidFill>
                            <a:srgbClr val="231F20"/>
                          </a:solidFill>
                          <a:latin typeface="Arial Narrow"/>
                          <a:cs typeface="Arial Narrow"/>
                        </a:rPr>
                        <a:t>eine höhere </a:t>
                      </a:r>
                      <a:r>
                        <a:rPr sz="850" dirty="0">
                          <a:solidFill>
                            <a:srgbClr val="231F20"/>
                          </a:solidFill>
                          <a:latin typeface="Arial Narrow"/>
                          <a:cs typeface="Arial Narrow"/>
                        </a:rPr>
                        <a:t>Temperatur</a:t>
                      </a:r>
                      <a:r>
                        <a:rPr sz="850" spc="-5" dirty="0">
                          <a:solidFill>
                            <a:srgbClr val="231F20"/>
                          </a:solidFill>
                          <a:latin typeface="Arial Narrow"/>
                          <a:cs typeface="Arial Narrow"/>
                        </a:rPr>
                        <a:t> </a:t>
                      </a:r>
                      <a:r>
                        <a:rPr sz="850" dirty="0">
                          <a:solidFill>
                            <a:srgbClr val="231F20"/>
                          </a:solidFill>
                          <a:latin typeface="Arial Narrow"/>
                          <a:cs typeface="Arial Narrow"/>
                        </a:rPr>
                        <a:t>ein</a:t>
                      </a:r>
                      <a:endParaRPr sz="850">
                        <a:latin typeface="Arial Narrow"/>
                        <a:cs typeface="Arial Narrow"/>
                      </a:endParaRPr>
                    </a:p>
                  </a:txBody>
                  <a:tcPr marL="0" marR="0" marT="5715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1"/>
                  </a:ext>
                </a:extLst>
              </a:tr>
              <a:tr h="194171">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3975">
                        <a:lnSpc>
                          <a:spcPct val="100000"/>
                        </a:lnSpc>
                        <a:spcBef>
                          <a:spcPts val="220"/>
                        </a:spcBef>
                      </a:pPr>
                      <a:r>
                        <a:rPr sz="850" dirty="0">
                          <a:solidFill>
                            <a:srgbClr val="231F20"/>
                          </a:solidFill>
                          <a:latin typeface="Arial Narrow"/>
                          <a:cs typeface="Arial Narrow"/>
                        </a:rPr>
                        <a:t>Verschmutzte</a:t>
                      </a:r>
                      <a:r>
                        <a:rPr sz="850" spc="-5" dirty="0">
                          <a:solidFill>
                            <a:srgbClr val="231F20"/>
                          </a:solidFill>
                          <a:latin typeface="Arial Narrow"/>
                          <a:cs typeface="Arial Narrow"/>
                        </a:rPr>
                        <a:t> </a:t>
                      </a:r>
                      <a:r>
                        <a:rPr sz="850" dirty="0">
                          <a:solidFill>
                            <a:srgbClr val="231F20"/>
                          </a:solidFill>
                          <a:latin typeface="Arial Narrow"/>
                          <a:cs typeface="Arial Narrow"/>
                        </a:rPr>
                        <a:t>Filterkartusche</a:t>
                      </a:r>
                      <a:endParaRPr sz="850">
                        <a:latin typeface="Arial Narrow"/>
                        <a:cs typeface="Arial Narrow"/>
                      </a:endParaRPr>
                    </a:p>
                  </a:txBody>
                  <a:tcPr marL="0" marR="0" marT="279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5090">
                        <a:lnSpc>
                          <a:spcPct val="100000"/>
                        </a:lnSpc>
                        <a:spcBef>
                          <a:spcPts val="220"/>
                        </a:spcBef>
                      </a:pPr>
                      <a:r>
                        <a:rPr sz="850" dirty="0">
                          <a:solidFill>
                            <a:srgbClr val="231F20"/>
                          </a:solidFill>
                          <a:latin typeface="Arial Narrow"/>
                          <a:cs typeface="Arial Narrow"/>
                        </a:rPr>
                        <a:t>Reinigen </a:t>
                      </a:r>
                      <a:r>
                        <a:rPr sz="850" spc="-5" dirty="0">
                          <a:solidFill>
                            <a:srgbClr val="231F20"/>
                          </a:solidFill>
                          <a:latin typeface="Arial Narrow"/>
                          <a:cs typeface="Arial Narrow"/>
                        </a:rPr>
                        <a:t>oder ersetzen </a:t>
                      </a:r>
                      <a:r>
                        <a:rPr sz="850" dirty="0">
                          <a:solidFill>
                            <a:srgbClr val="231F20"/>
                          </a:solidFill>
                          <a:latin typeface="Arial Narrow"/>
                          <a:cs typeface="Arial Narrow"/>
                        </a:rPr>
                        <a:t>Sie </a:t>
                      </a:r>
                      <a:r>
                        <a:rPr sz="850" spc="-5" dirty="0">
                          <a:solidFill>
                            <a:srgbClr val="231F20"/>
                          </a:solidFill>
                          <a:latin typeface="Arial Narrow"/>
                          <a:cs typeface="Arial Narrow"/>
                        </a:rPr>
                        <a:t>die</a:t>
                      </a:r>
                      <a:r>
                        <a:rPr sz="850" spc="-15" dirty="0">
                          <a:solidFill>
                            <a:srgbClr val="231F20"/>
                          </a:solidFill>
                          <a:latin typeface="Arial Narrow"/>
                          <a:cs typeface="Arial Narrow"/>
                        </a:rPr>
                        <a:t> </a:t>
                      </a:r>
                      <a:r>
                        <a:rPr sz="850" dirty="0">
                          <a:solidFill>
                            <a:srgbClr val="231F20"/>
                          </a:solidFill>
                          <a:latin typeface="Arial Narrow"/>
                          <a:cs typeface="Arial Narrow"/>
                        </a:rPr>
                        <a:t>Filterkartusche</a:t>
                      </a:r>
                      <a:endParaRPr sz="850">
                        <a:latin typeface="Arial Narrow"/>
                        <a:cs typeface="Arial Narrow"/>
                      </a:endParaRPr>
                    </a:p>
                  </a:txBody>
                  <a:tcPr marL="0" marR="0" marT="279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339228">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3975" marR="395605">
                        <a:lnSpc>
                          <a:spcPct val="117700"/>
                        </a:lnSpc>
                        <a:spcBef>
                          <a:spcPts val="110"/>
                        </a:spcBef>
                      </a:pPr>
                      <a:r>
                        <a:rPr sz="850" dirty="0">
                          <a:solidFill>
                            <a:srgbClr val="231F20"/>
                          </a:solidFill>
                          <a:latin typeface="Arial Narrow"/>
                          <a:cs typeface="Arial Narrow"/>
                        </a:rPr>
                        <a:t>Der Wasserstand </a:t>
                      </a:r>
                      <a:r>
                        <a:rPr sz="850" spc="-5" dirty="0">
                          <a:solidFill>
                            <a:srgbClr val="231F20"/>
                          </a:solidFill>
                          <a:latin typeface="Arial Narrow"/>
                          <a:cs typeface="Arial Narrow"/>
                        </a:rPr>
                        <a:t>liegt unter</a:t>
                      </a:r>
                      <a:r>
                        <a:rPr sz="850" spc="-90" dirty="0">
                          <a:solidFill>
                            <a:srgbClr val="231F20"/>
                          </a:solidFill>
                          <a:latin typeface="Arial Narrow"/>
                          <a:cs typeface="Arial Narrow"/>
                        </a:rPr>
                        <a:t> </a:t>
                      </a:r>
                      <a:r>
                        <a:rPr sz="850" dirty="0">
                          <a:solidFill>
                            <a:srgbClr val="231F20"/>
                          </a:solidFill>
                          <a:latin typeface="Arial Narrow"/>
                          <a:cs typeface="Arial Narrow"/>
                        </a:rPr>
                        <a:t>der  </a:t>
                      </a:r>
                      <a:r>
                        <a:rPr sz="850" spc="-5" dirty="0">
                          <a:solidFill>
                            <a:srgbClr val="231F20"/>
                          </a:solidFill>
                          <a:latin typeface="Arial Narrow"/>
                          <a:cs typeface="Arial Narrow"/>
                        </a:rPr>
                        <a:t>Mindestwasserlinie</a:t>
                      </a:r>
                      <a:endParaRPr sz="850">
                        <a:latin typeface="Arial Narrow"/>
                        <a:cs typeface="Arial Narrow"/>
                      </a:endParaRPr>
                    </a:p>
                  </a:txBody>
                  <a:tcPr marL="0" marR="0" marT="139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5090">
                        <a:lnSpc>
                          <a:spcPct val="100000"/>
                        </a:lnSpc>
                        <a:spcBef>
                          <a:spcPts val="795"/>
                        </a:spcBef>
                      </a:pPr>
                      <a:r>
                        <a:rPr sz="850" dirty="0">
                          <a:solidFill>
                            <a:srgbClr val="231F20"/>
                          </a:solidFill>
                          <a:latin typeface="Arial Narrow"/>
                          <a:cs typeface="Arial Narrow"/>
                        </a:rPr>
                        <a:t>Fügen Sie </a:t>
                      </a:r>
                      <a:r>
                        <a:rPr sz="850" spc="-5" dirty="0">
                          <a:solidFill>
                            <a:srgbClr val="231F20"/>
                          </a:solidFill>
                          <a:latin typeface="Arial Narrow"/>
                          <a:cs typeface="Arial Narrow"/>
                        </a:rPr>
                        <a:t>mehr </a:t>
                      </a:r>
                      <a:r>
                        <a:rPr sz="850" dirty="0">
                          <a:solidFill>
                            <a:srgbClr val="231F20"/>
                          </a:solidFill>
                          <a:latin typeface="Arial Narrow"/>
                          <a:cs typeface="Arial Narrow"/>
                        </a:rPr>
                        <a:t>Wasser </a:t>
                      </a:r>
                      <a:r>
                        <a:rPr sz="850" spc="-5" dirty="0">
                          <a:solidFill>
                            <a:srgbClr val="231F20"/>
                          </a:solidFill>
                          <a:latin typeface="Arial Narrow"/>
                          <a:cs typeface="Arial Narrow"/>
                        </a:rPr>
                        <a:t>hinzu, um die Mindestlinie zu</a:t>
                      </a:r>
                      <a:r>
                        <a:rPr sz="850" spc="-20" dirty="0">
                          <a:solidFill>
                            <a:srgbClr val="231F20"/>
                          </a:solidFill>
                          <a:latin typeface="Arial Narrow"/>
                          <a:cs typeface="Arial Narrow"/>
                        </a:rPr>
                        <a:t> </a:t>
                      </a:r>
                      <a:r>
                        <a:rPr sz="850" dirty="0">
                          <a:solidFill>
                            <a:srgbClr val="231F20"/>
                          </a:solidFill>
                          <a:latin typeface="Arial Narrow"/>
                          <a:cs typeface="Arial Narrow"/>
                        </a:rPr>
                        <a:t>erreichen</a:t>
                      </a:r>
                      <a:endParaRPr sz="850">
                        <a:latin typeface="Arial Narrow"/>
                        <a:cs typeface="Arial Narrow"/>
                      </a:endParaRPr>
                    </a:p>
                  </a:txBody>
                  <a:tcPr marL="0" marR="0" marT="10096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220135">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3975">
                        <a:lnSpc>
                          <a:spcPct val="100000"/>
                        </a:lnSpc>
                        <a:spcBef>
                          <a:spcPts val="420"/>
                        </a:spcBef>
                      </a:pPr>
                      <a:r>
                        <a:rPr sz="850" dirty="0">
                          <a:solidFill>
                            <a:srgbClr val="231F20"/>
                          </a:solidFill>
                          <a:latin typeface="Arial Narrow"/>
                          <a:cs typeface="Arial Narrow"/>
                        </a:rPr>
                        <a:t>Ausfall </a:t>
                      </a:r>
                      <a:r>
                        <a:rPr sz="850" spc="-5" dirty="0">
                          <a:solidFill>
                            <a:srgbClr val="231F20"/>
                          </a:solidFill>
                          <a:latin typeface="Arial Narrow"/>
                          <a:cs typeface="Arial Narrow"/>
                        </a:rPr>
                        <a:t>der</a:t>
                      </a:r>
                      <a:r>
                        <a:rPr sz="850" spc="-10" dirty="0">
                          <a:solidFill>
                            <a:srgbClr val="231F20"/>
                          </a:solidFill>
                          <a:latin typeface="Arial Narrow"/>
                          <a:cs typeface="Arial Narrow"/>
                        </a:rPr>
                        <a:t> </a:t>
                      </a:r>
                      <a:r>
                        <a:rPr sz="850" dirty="0">
                          <a:solidFill>
                            <a:srgbClr val="231F20"/>
                          </a:solidFill>
                          <a:latin typeface="Arial Narrow"/>
                          <a:cs typeface="Arial Narrow"/>
                        </a:rPr>
                        <a:t>Heizung</a:t>
                      </a:r>
                      <a:endParaRPr sz="850">
                        <a:latin typeface="Arial Narrow"/>
                        <a:cs typeface="Arial Narrow"/>
                      </a:endParaRPr>
                    </a:p>
                  </a:txBody>
                  <a:tcPr marL="0" marR="0" marT="533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5090">
                        <a:lnSpc>
                          <a:spcPct val="100000"/>
                        </a:lnSpc>
                        <a:spcBef>
                          <a:spcPts val="320"/>
                        </a:spcBef>
                      </a:pPr>
                      <a:r>
                        <a:rPr sz="850" dirty="0">
                          <a:solidFill>
                            <a:srgbClr val="231F20"/>
                          </a:solidFill>
                          <a:latin typeface="Arial Narrow"/>
                          <a:cs typeface="Arial Narrow"/>
                        </a:rPr>
                        <a:t>Kontaktieren Sie </a:t>
                      </a:r>
                      <a:r>
                        <a:rPr sz="850" spc="-5" dirty="0">
                          <a:solidFill>
                            <a:srgbClr val="231F20"/>
                          </a:solidFill>
                          <a:latin typeface="Arial Narrow"/>
                          <a:cs typeface="Arial Narrow"/>
                        </a:rPr>
                        <a:t>das </a:t>
                      </a:r>
                      <a:r>
                        <a:rPr sz="850" dirty="0">
                          <a:solidFill>
                            <a:srgbClr val="231F20"/>
                          </a:solidFill>
                          <a:latin typeface="Arial Narrow"/>
                          <a:cs typeface="Arial Narrow"/>
                        </a:rPr>
                        <a:t>Servicezentrum </a:t>
                      </a:r>
                      <a:r>
                        <a:rPr sz="850" spc="-5" dirty="0">
                          <a:solidFill>
                            <a:srgbClr val="231F20"/>
                          </a:solidFill>
                          <a:latin typeface="Arial Narrow"/>
                          <a:cs typeface="Arial Narrow"/>
                        </a:rPr>
                        <a:t>von</a:t>
                      </a:r>
                      <a:r>
                        <a:rPr sz="850" spc="-15" dirty="0">
                          <a:solidFill>
                            <a:srgbClr val="231F20"/>
                          </a:solidFill>
                          <a:latin typeface="Arial Narrow"/>
                          <a:cs typeface="Arial Narrow"/>
                        </a:rPr>
                        <a:t> </a:t>
                      </a:r>
                      <a:r>
                        <a:rPr sz="850" spc="-5" dirty="0">
                          <a:solidFill>
                            <a:srgbClr val="231F20"/>
                          </a:solidFill>
                          <a:latin typeface="Arial Narrow"/>
                          <a:cs typeface="Arial Narrow"/>
                        </a:rPr>
                        <a:t>MSpa</a:t>
                      </a:r>
                      <a:endParaRPr sz="850">
                        <a:latin typeface="Arial Narrow"/>
                        <a:cs typeface="Arial Narrow"/>
                      </a:endParaRPr>
                    </a:p>
                  </a:txBody>
                  <a:tcPr marL="0" marR="0" marT="406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232816">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3975">
                        <a:lnSpc>
                          <a:spcPct val="100000"/>
                        </a:lnSpc>
                        <a:spcBef>
                          <a:spcPts val="285"/>
                        </a:spcBef>
                      </a:pPr>
                      <a:r>
                        <a:rPr sz="850" dirty="0">
                          <a:solidFill>
                            <a:srgbClr val="231F20"/>
                          </a:solidFill>
                          <a:latin typeface="Arial Narrow"/>
                          <a:cs typeface="Arial Narrow"/>
                        </a:rPr>
                        <a:t>Die Filterpumpe </a:t>
                      </a:r>
                      <a:r>
                        <a:rPr sz="850" spc="-5" dirty="0">
                          <a:solidFill>
                            <a:srgbClr val="231F20"/>
                          </a:solidFill>
                          <a:latin typeface="Arial Narrow"/>
                          <a:cs typeface="Arial Narrow"/>
                        </a:rPr>
                        <a:t>FUNKTIONIERT</a:t>
                      </a:r>
                      <a:r>
                        <a:rPr sz="850" spc="-45" dirty="0">
                          <a:solidFill>
                            <a:srgbClr val="231F20"/>
                          </a:solidFill>
                          <a:latin typeface="Arial Narrow"/>
                          <a:cs typeface="Arial Narrow"/>
                        </a:rPr>
                        <a:t> </a:t>
                      </a:r>
                      <a:r>
                        <a:rPr sz="850" dirty="0">
                          <a:solidFill>
                            <a:srgbClr val="231F20"/>
                          </a:solidFill>
                          <a:latin typeface="Arial Narrow"/>
                          <a:cs typeface="Arial Narrow"/>
                        </a:rPr>
                        <a:t>NICHT</a:t>
                      </a:r>
                      <a:endParaRPr sz="850">
                        <a:latin typeface="Arial Narrow"/>
                        <a:cs typeface="Arial Narrow"/>
                      </a:endParaRPr>
                    </a:p>
                  </a:txBody>
                  <a:tcPr marL="0" marR="0" marT="361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5090">
                        <a:lnSpc>
                          <a:spcPct val="100000"/>
                        </a:lnSpc>
                        <a:spcBef>
                          <a:spcPts val="190"/>
                        </a:spcBef>
                      </a:pPr>
                      <a:r>
                        <a:rPr sz="850" dirty="0">
                          <a:solidFill>
                            <a:srgbClr val="231F20"/>
                          </a:solidFill>
                          <a:latin typeface="Arial Narrow"/>
                          <a:cs typeface="Arial Narrow"/>
                        </a:rPr>
                        <a:t>Siehe Abschnitt „DIE </a:t>
                      </a:r>
                      <a:r>
                        <a:rPr sz="850" spc="-5" dirty="0">
                          <a:solidFill>
                            <a:srgbClr val="231F20"/>
                          </a:solidFill>
                          <a:latin typeface="Arial Narrow"/>
                          <a:cs typeface="Arial Narrow"/>
                        </a:rPr>
                        <a:t>FILTERPUMPE FUNKTIONIERT</a:t>
                      </a:r>
                      <a:r>
                        <a:rPr sz="850" dirty="0">
                          <a:solidFill>
                            <a:srgbClr val="231F20"/>
                          </a:solidFill>
                          <a:latin typeface="Arial Narrow"/>
                          <a:cs typeface="Arial Narrow"/>
                        </a:rPr>
                        <a:t> NICHT“</a:t>
                      </a:r>
                      <a:endParaRPr sz="850">
                        <a:latin typeface="Arial Narrow"/>
                        <a:cs typeface="Arial Narrow"/>
                      </a:endParaRPr>
                    </a:p>
                  </a:txBody>
                  <a:tcPr marL="0" marR="0" marT="2413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r h="404310">
                <a:tc rowSpan="2">
                  <a:txBody>
                    <a:bodyPr/>
                    <a:lstStyle/>
                    <a:p>
                      <a:pPr>
                        <a:lnSpc>
                          <a:spcPct val="100000"/>
                        </a:lnSpc>
                      </a:pPr>
                      <a:endParaRPr sz="1000">
                        <a:latin typeface="Times New Roman"/>
                        <a:cs typeface="Times New Roman"/>
                      </a:endParaRPr>
                    </a:p>
                    <a:p>
                      <a:pPr>
                        <a:lnSpc>
                          <a:spcPct val="100000"/>
                        </a:lnSpc>
                        <a:spcBef>
                          <a:spcPts val="45"/>
                        </a:spcBef>
                      </a:pPr>
                      <a:endParaRPr sz="800">
                        <a:latin typeface="Times New Roman"/>
                        <a:cs typeface="Times New Roman"/>
                      </a:endParaRPr>
                    </a:p>
                    <a:p>
                      <a:pPr marL="61594" marR="136525">
                        <a:lnSpc>
                          <a:spcPct val="137300"/>
                        </a:lnSpc>
                      </a:pPr>
                      <a:r>
                        <a:rPr sz="850" b="1" dirty="0">
                          <a:solidFill>
                            <a:srgbClr val="231F20"/>
                          </a:solidFill>
                          <a:latin typeface="Arial Narrow"/>
                          <a:cs typeface="Arial Narrow"/>
                        </a:rPr>
                        <a:t>LUFTAUSTRITT</a:t>
                      </a:r>
                      <a:r>
                        <a:rPr sz="850" b="1" spc="-95" dirty="0">
                          <a:solidFill>
                            <a:srgbClr val="231F20"/>
                          </a:solidFill>
                          <a:latin typeface="Arial Narrow"/>
                          <a:cs typeface="Arial Narrow"/>
                        </a:rPr>
                        <a:t> </a:t>
                      </a:r>
                      <a:r>
                        <a:rPr sz="850" b="1" dirty="0">
                          <a:solidFill>
                            <a:srgbClr val="231F20"/>
                          </a:solidFill>
                          <a:latin typeface="Arial Narrow"/>
                          <a:cs typeface="Arial Narrow"/>
                        </a:rPr>
                        <a:t>AUS  DEM WHIRLPOOL  </a:t>
                      </a:r>
                      <a:r>
                        <a:rPr sz="850" spc="-5" dirty="0">
                          <a:solidFill>
                            <a:srgbClr val="231F20"/>
                          </a:solidFill>
                          <a:latin typeface="Gulim"/>
                          <a:cs typeface="Gulim"/>
                        </a:rPr>
                        <a:t>(</a:t>
                      </a:r>
                      <a:r>
                        <a:rPr sz="850" b="1" spc="-5" dirty="0">
                          <a:solidFill>
                            <a:srgbClr val="231F20"/>
                          </a:solidFill>
                          <a:latin typeface="Arial Narrow"/>
                          <a:cs typeface="Arial Narrow"/>
                        </a:rPr>
                        <a:t>MONO</a:t>
                      </a:r>
                      <a:r>
                        <a:rPr sz="850" spc="-5" dirty="0">
                          <a:solidFill>
                            <a:srgbClr val="231F20"/>
                          </a:solidFill>
                          <a:latin typeface="Gulim"/>
                          <a:cs typeface="Gulim"/>
                        </a:rPr>
                        <a:t>)</a:t>
                      </a:r>
                      <a:endParaRPr sz="850">
                        <a:latin typeface="Gulim"/>
                        <a:cs typeface="Gulim"/>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nSpc>
                          <a:spcPct val="100000"/>
                        </a:lnSpc>
                        <a:spcBef>
                          <a:spcPts val="35"/>
                        </a:spcBef>
                      </a:pPr>
                      <a:endParaRPr sz="900">
                        <a:latin typeface="Times New Roman"/>
                        <a:cs typeface="Times New Roman"/>
                      </a:endParaRPr>
                    </a:p>
                    <a:p>
                      <a:pPr marL="69850">
                        <a:lnSpc>
                          <a:spcPct val="100000"/>
                        </a:lnSpc>
                      </a:pPr>
                      <a:r>
                        <a:rPr sz="850" dirty="0">
                          <a:solidFill>
                            <a:srgbClr val="231F20"/>
                          </a:solidFill>
                          <a:latin typeface="Arial Narrow"/>
                          <a:cs typeface="Arial Narrow"/>
                        </a:rPr>
                        <a:t>Das </a:t>
                      </a:r>
                      <a:r>
                        <a:rPr sz="850" spc="-5" dirty="0">
                          <a:solidFill>
                            <a:srgbClr val="231F20"/>
                          </a:solidFill>
                          <a:latin typeface="Arial Narrow"/>
                          <a:cs typeface="Arial Narrow"/>
                        </a:rPr>
                        <a:t>Luftventil ist</a:t>
                      </a:r>
                      <a:r>
                        <a:rPr sz="850" spc="-15" dirty="0">
                          <a:solidFill>
                            <a:srgbClr val="231F20"/>
                          </a:solidFill>
                          <a:latin typeface="Arial Narrow"/>
                          <a:cs typeface="Arial Narrow"/>
                        </a:rPr>
                        <a:t> </a:t>
                      </a:r>
                      <a:r>
                        <a:rPr sz="850" spc="-5" dirty="0">
                          <a:solidFill>
                            <a:srgbClr val="231F20"/>
                          </a:solidFill>
                          <a:latin typeface="Arial Narrow"/>
                          <a:cs typeface="Arial Narrow"/>
                        </a:rPr>
                        <a:t>locker</a:t>
                      </a:r>
                      <a:endParaRPr sz="850">
                        <a:latin typeface="Arial Narrow"/>
                        <a:cs typeface="Arial Narrow"/>
                      </a:endParaRPr>
                    </a:p>
                  </a:txBody>
                  <a:tcPr marL="0" marR="0" marT="444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5090" marR="335915">
                        <a:lnSpc>
                          <a:spcPct val="117700"/>
                        </a:lnSpc>
                        <a:spcBef>
                          <a:spcPts val="190"/>
                        </a:spcBef>
                      </a:pPr>
                      <a:r>
                        <a:rPr sz="850" dirty="0">
                          <a:solidFill>
                            <a:srgbClr val="231F20"/>
                          </a:solidFill>
                          <a:latin typeface="Arial Narrow"/>
                          <a:cs typeface="Arial Narrow"/>
                        </a:rPr>
                        <a:t>Stellen Sie </a:t>
                      </a:r>
                      <a:r>
                        <a:rPr sz="850" spc="-5" dirty="0">
                          <a:solidFill>
                            <a:srgbClr val="231F20"/>
                          </a:solidFill>
                          <a:latin typeface="Arial Narrow"/>
                          <a:cs typeface="Arial Narrow"/>
                        </a:rPr>
                        <a:t>sicher, dass das </a:t>
                      </a:r>
                      <a:r>
                        <a:rPr sz="850" dirty="0">
                          <a:solidFill>
                            <a:srgbClr val="231F20"/>
                          </a:solidFill>
                          <a:latin typeface="Arial Narrow"/>
                          <a:cs typeface="Arial Narrow"/>
                        </a:rPr>
                        <a:t>Ventil fest </a:t>
                      </a:r>
                      <a:r>
                        <a:rPr sz="850" spc="-5" dirty="0">
                          <a:solidFill>
                            <a:srgbClr val="231F20"/>
                          </a:solidFill>
                          <a:latin typeface="Arial Narrow"/>
                          <a:cs typeface="Arial Narrow"/>
                        </a:rPr>
                        <a:t>verschraubt ist. </a:t>
                      </a:r>
                      <a:r>
                        <a:rPr sz="850" dirty="0">
                          <a:solidFill>
                            <a:srgbClr val="231F20"/>
                          </a:solidFill>
                          <a:latin typeface="Arial Narrow"/>
                          <a:cs typeface="Arial Narrow"/>
                        </a:rPr>
                        <a:t>Ersetzen Sie </a:t>
                      </a:r>
                      <a:r>
                        <a:rPr sz="850" spc="-5" dirty="0">
                          <a:solidFill>
                            <a:srgbClr val="231F20"/>
                          </a:solidFill>
                          <a:latin typeface="Arial Narrow"/>
                          <a:cs typeface="Arial Narrow"/>
                        </a:rPr>
                        <a:t>das </a:t>
                      </a:r>
                      <a:r>
                        <a:rPr sz="850" dirty="0">
                          <a:solidFill>
                            <a:srgbClr val="231F20"/>
                          </a:solidFill>
                          <a:latin typeface="Arial Narrow"/>
                          <a:cs typeface="Arial Narrow"/>
                        </a:rPr>
                        <a:t>Ventil, falls  </a:t>
                      </a:r>
                      <a:r>
                        <a:rPr sz="850" spc="-5" dirty="0">
                          <a:solidFill>
                            <a:srgbClr val="231F20"/>
                          </a:solidFill>
                          <a:latin typeface="Arial Narrow"/>
                          <a:cs typeface="Arial Narrow"/>
                        </a:rPr>
                        <a:t>erforderlich. </a:t>
                      </a:r>
                      <a:r>
                        <a:rPr sz="850" dirty="0">
                          <a:solidFill>
                            <a:srgbClr val="231F20"/>
                          </a:solidFill>
                          <a:latin typeface="Arial Narrow"/>
                          <a:cs typeface="Arial Narrow"/>
                        </a:rPr>
                        <a:t>Pumpen Sie </a:t>
                      </a:r>
                      <a:r>
                        <a:rPr sz="850" spc="-5" dirty="0">
                          <a:solidFill>
                            <a:srgbClr val="231F20"/>
                          </a:solidFill>
                          <a:latin typeface="Arial Narrow"/>
                          <a:cs typeface="Arial Narrow"/>
                        </a:rPr>
                        <a:t>den </a:t>
                      </a:r>
                      <a:r>
                        <a:rPr sz="850" dirty="0">
                          <a:solidFill>
                            <a:srgbClr val="231F20"/>
                          </a:solidFill>
                          <a:latin typeface="Arial Narrow"/>
                          <a:cs typeface="Arial Narrow"/>
                        </a:rPr>
                        <a:t>Whirlpool </a:t>
                      </a:r>
                      <a:r>
                        <a:rPr sz="850" spc="-5" dirty="0">
                          <a:solidFill>
                            <a:srgbClr val="231F20"/>
                          </a:solidFill>
                          <a:latin typeface="Arial Narrow"/>
                          <a:cs typeface="Arial Narrow"/>
                        </a:rPr>
                        <a:t>auf 12 </a:t>
                      </a:r>
                      <a:r>
                        <a:rPr sz="850" dirty="0">
                          <a:solidFill>
                            <a:srgbClr val="231F20"/>
                          </a:solidFill>
                          <a:latin typeface="Arial Narrow"/>
                          <a:cs typeface="Arial Narrow"/>
                        </a:rPr>
                        <a:t>PSI</a:t>
                      </a:r>
                      <a:r>
                        <a:rPr sz="850" spc="-15" dirty="0">
                          <a:solidFill>
                            <a:srgbClr val="231F20"/>
                          </a:solidFill>
                          <a:latin typeface="Arial Narrow"/>
                          <a:cs typeface="Arial Narrow"/>
                        </a:rPr>
                        <a:t> </a:t>
                      </a:r>
                      <a:r>
                        <a:rPr sz="850" dirty="0">
                          <a:solidFill>
                            <a:srgbClr val="231F20"/>
                          </a:solidFill>
                          <a:latin typeface="Arial Narrow"/>
                          <a:cs typeface="Arial Narrow"/>
                        </a:rPr>
                        <a:t>auf.</a:t>
                      </a:r>
                      <a:endParaRPr sz="850">
                        <a:latin typeface="Arial Narrow"/>
                        <a:cs typeface="Arial Narrow"/>
                      </a:endParaRPr>
                    </a:p>
                  </a:txBody>
                  <a:tcPr marL="0" marR="0" marT="2413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6"/>
                  </a:ext>
                </a:extLst>
              </a:tr>
              <a:tr h="679486">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nSpc>
                          <a:spcPct val="100000"/>
                        </a:lnSpc>
                        <a:spcBef>
                          <a:spcPts val="25"/>
                        </a:spcBef>
                      </a:pPr>
                      <a:endParaRPr sz="1200">
                        <a:latin typeface="Times New Roman"/>
                        <a:cs typeface="Times New Roman"/>
                      </a:endParaRPr>
                    </a:p>
                    <a:p>
                      <a:pPr marL="69850" marR="734695">
                        <a:lnSpc>
                          <a:spcPct val="117700"/>
                        </a:lnSpc>
                      </a:pPr>
                      <a:r>
                        <a:rPr sz="850" spc="-5" dirty="0">
                          <a:solidFill>
                            <a:srgbClr val="231F20"/>
                          </a:solidFill>
                          <a:latin typeface="Arial Narrow"/>
                          <a:cs typeface="Arial Narrow"/>
                        </a:rPr>
                        <a:t>Loch oder </a:t>
                      </a:r>
                      <a:r>
                        <a:rPr sz="850" dirty="0">
                          <a:solidFill>
                            <a:srgbClr val="231F20"/>
                          </a:solidFill>
                          <a:latin typeface="Arial Narrow"/>
                          <a:cs typeface="Arial Narrow"/>
                        </a:rPr>
                        <a:t>Spalt </a:t>
                      </a:r>
                      <a:r>
                        <a:rPr sz="850" spc="-5" dirty="0">
                          <a:solidFill>
                            <a:srgbClr val="231F20"/>
                          </a:solidFill>
                          <a:latin typeface="Arial Narrow"/>
                          <a:cs typeface="Arial Narrow"/>
                        </a:rPr>
                        <a:t>an</a:t>
                      </a:r>
                      <a:r>
                        <a:rPr sz="850" spc="-85" dirty="0">
                          <a:solidFill>
                            <a:srgbClr val="231F20"/>
                          </a:solidFill>
                          <a:latin typeface="Arial Narrow"/>
                          <a:cs typeface="Arial Narrow"/>
                        </a:rPr>
                        <a:t> </a:t>
                      </a:r>
                      <a:r>
                        <a:rPr sz="850" dirty="0">
                          <a:solidFill>
                            <a:srgbClr val="231F20"/>
                          </a:solidFill>
                          <a:latin typeface="Arial Narrow"/>
                          <a:cs typeface="Arial Narrow"/>
                        </a:rPr>
                        <a:t>der  Whirlpool-Wanne</a:t>
                      </a:r>
                      <a:endParaRPr sz="850">
                        <a:latin typeface="Arial Narrow"/>
                        <a:cs typeface="Arial Narrow"/>
                      </a:endParaRPr>
                    </a:p>
                  </a:txBody>
                  <a:tcPr marL="0" marR="0" marT="31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5090" marR="85090">
                        <a:lnSpc>
                          <a:spcPct val="117700"/>
                        </a:lnSpc>
                        <a:spcBef>
                          <a:spcPts val="110"/>
                        </a:spcBef>
                      </a:pPr>
                      <a:r>
                        <a:rPr sz="850" dirty="0">
                          <a:solidFill>
                            <a:srgbClr val="231F20"/>
                          </a:solidFill>
                          <a:latin typeface="Arial Narrow"/>
                          <a:cs typeface="Arial Narrow"/>
                        </a:rPr>
                        <a:t>Füllen Sie </a:t>
                      </a:r>
                      <a:r>
                        <a:rPr sz="850" spc="-5" dirty="0">
                          <a:solidFill>
                            <a:srgbClr val="231F20"/>
                          </a:solidFill>
                          <a:latin typeface="Arial Narrow"/>
                          <a:cs typeface="Arial Narrow"/>
                        </a:rPr>
                        <a:t>eine </a:t>
                      </a:r>
                      <a:r>
                        <a:rPr sz="850" dirty="0">
                          <a:solidFill>
                            <a:srgbClr val="231F20"/>
                          </a:solidFill>
                          <a:latin typeface="Arial Narrow"/>
                          <a:cs typeface="Arial Narrow"/>
                        </a:rPr>
                        <a:t>Spritzflasche </a:t>
                      </a:r>
                      <a:r>
                        <a:rPr sz="850" spc="-5" dirty="0">
                          <a:solidFill>
                            <a:srgbClr val="231F20"/>
                          </a:solidFill>
                          <a:latin typeface="Arial Narrow"/>
                          <a:cs typeface="Arial Narrow"/>
                        </a:rPr>
                        <a:t>mit </a:t>
                      </a:r>
                      <a:r>
                        <a:rPr sz="850" dirty="0">
                          <a:solidFill>
                            <a:srgbClr val="231F20"/>
                          </a:solidFill>
                          <a:latin typeface="Arial Narrow"/>
                          <a:cs typeface="Arial Narrow"/>
                        </a:rPr>
                        <a:t>Seifenwasser </a:t>
                      </a:r>
                      <a:r>
                        <a:rPr sz="850" spc="-5" dirty="0">
                          <a:solidFill>
                            <a:srgbClr val="231F20"/>
                          </a:solidFill>
                          <a:latin typeface="Arial Narrow"/>
                          <a:cs typeface="Arial Narrow"/>
                        </a:rPr>
                        <a:t>und sprühen </a:t>
                      </a:r>
                      <a:r>
                        <a:rPr sz="850" dirty="0">
                          <a:solidFill>
                            <a:srgbClr val="231F20"/>
                          </a:solidFill>
                          <a:latin typeface="Arial Narrow"/>
                          <a:cs typeface="Arial Narrow"/>
                        </a:rPr>
                        <a:t>Sie </a:t>
                      </a:r>
                      <a:r>
                        <a:rPr sz="850" spc="-5" dirty="0">
                          <a:solidFill>
                            <a:srgbClr val="231F20"/>
                          </a:solidFill>
                          <a:latin typeface="Arial Narrow"/>
                          <a:cs typeface="Arial Narrow"/>
                        </a:rPr>
                        <a:t>auf die </a:t>
                      </a:r>
                      <a:r>
                        <a:rPr sz="850" dirty="0">
                          <a:solidFill>
                            <a:srgbClr val="231F20"/>
                          </a:solidFill>
                          <a:latin typeface="Arial Narrow"/>
                          <a:cs typeface="Arial Narrow"/>
                        </a:rPr>
                        <a:t>Nähte. Wenn es  </a:t>
                      </a:r>
                      <a:r>
                        <a:rPr sz="850" spc="-5" dirty="0">
                          <a:solidFill>
                            <a:srgbClr val="231F20"/>
                          </a:solidFill>
                          <a:latin typeface="Arial Narrow"/>
                          <a:cs typeface="Arial Narrow"/>
                        </a:rPr>
                        <a:t>ein Leck gibt, </a:t>
                      </a:r>
                      <a:r>
                        <a:rPr sz="850" dirty="0">
                          <a:solidFill>
                            <a:srgbClr val="231F20"/>
                          </a:solidFill>
                          <a:latin typeface="Arial Narrow"/>
                          <a:cs typeface="Arial Narrow"/>
                        </a:rPr>
                        <a:t>werden </a:t>
                      </a:r>
                      <a:r>
                        <a:rPr sz="850" spc="-5" dirty="0">
                          <a:solidFill>
                            <a:srgbClr val="231F20"/>
                          </a:solidFill>
                          <a:latin typeface="Arial Narrow"/>
                          <a:cs typeface="Arial Narrow"/>
                        </a:rPr>
                        <a:t>kleine </a:t>
                      </a:r>
                      <a:r>
                        <a:rPr sz="850" dirty="0">
                          <a:solidFill>
                            <a:srgbClr val="231F20"/>
                          </a:solidFill>
                          <a:latin typeface="Arial Narrow"/>
                          <a:cs typeface="Arial Narrow"/>
                        </a:rPr>
                        <a:t>Blasen </a:t>
                      </a:r>
                      <a:r>
                        <a:rPr sz="850" spc="-5" dirty="0">
                          <a:solidFill>
                            <a:srgbClr val="231F20"/>
                          </a:solidFill>
                          <a:latin typeface="Arial Narrow"/>
                          <a:cs typeface="Arial Narrow"/>
                        </a:rPr>
                        <a:t>herauskommen. </a:t>
                      </a:r>
                      <a:r>
                        <a:rPr sz="850" dirty="0">
                          <a:solidFill>
                            <a:srgbClr val="231F20"/>
                          </a:solidFill>
                          <a:latin typeface="Arial Narrow"/>
                          <a:cs typeface="Arial Narrow"/>
                        </a:rPr>
                        <a:t>Wenn Sie </a:t>
                      </a:r>
                      <a:r>
                        <a:rPr sz="850" spc="-5" dirty="0">
                          <a:solidFill>
                            <a:srgbClr val="231F20"/>
                          </a:solidFill>
                          <a:latin typeface="Arial Narrow"/>
                          <a:cs typeface="Arial Narrow"/>
                        </a:rPr>
                        <a:t>das Leck lokalisiert </a:t>
                      </a:r>
                      <a:r>
                        <a:rPr sz="850" dirty="0">
                          <a:solidFill>
                            <a:srgbClr val="231F20"/>
                          </a:solidFill>
                          <a:latin typeface="Arial Narrow"/>
                          <a:cs typeface="Arial Narrow"/>
                        </a:rPr>
                        <a:t>haben,  reinigen </a:t>
                      </a:r>
                      <a:r>
                        <a:rPr sz="850" spc="-5" dirty="0">
                          <a:solidFill>
                            <a:srgbClr val="231F20"/>
                          </a:solidFill>
                          <a:latin typeface="Arial Narrow"/>
                          <a:cs typeface="Arial Narrow"/>
                        </a:rPr>
                        <a:t>und </a:t>
                      </a:r>
                      <a:r>
                        <a:rPr sz="850" dirty="0">
                          <a:solidFill>
                            <a:srgbClr val="231F20"/>
                          </a:solidFill>
                          <a:latin typeface="Arial Narrow"/>
                          <a:cs typeface="Arial Narrow"/>
                        </a:rPr>
                        <a:t>trocknen Sie </a:t>
                      </a:r>
                      <a:r>
                        <a:rPr sz="850" spc="-5" dirty="0">
                          <a:solidFill>
                            <a:srgbClr val="231F20"/>
                          </a:solidFill>
                          <a:latin typeface="Arial Narrow"/>
                          <a:cs typeface="Arial Narrow"/>
                        </a:rPr>
                        <a:t>die undichte </a:t>
                      </a:r>
                      <a:r>
                        <a:rPr sz="850" dirty="0">
                          <a:solidFill>
                            <a:srgbClr val="231F20"/>
                          </a:solidFill>
                          <a:latin typeface="Arial Narrow"/>
                          <a:cs typeface="Arial Narrow"/>
                        </a:rPr>
                        <a:t>Stelle </a:t>
                      </a:r>
                      <a:r>
                        <a:rPr sz="850" spc="-5" dirty="0">
                          <a:solidFill>
                            <a:srgbClr val="231F20"/>
                          </a:solidFill>
                          <a:latin typeface="Arial Narrow"/>
                          <a:cs typeface="Arial Narrow"/>
                        </a:rPr>
                        <a:t>und verwenden </a:t>
                      </a:r>
                      <a:r>
                        <a:rPr sz="850" dirty="0">
                          <a:solidFill>
                            <a:srgbClr val="231F20"/>
                          </a:solidFill>
                          <a:latin typeface="Arial Narrow"/>
                          <a:cs typeface="Arial Narrow"/>
                        </a:rPr>
                        <a:t>Sie </a:t>
                      </a:r>
                      <a:r>
                        <a:rPr sz="850" spc="-5" dirty="0">
                          <a:solidFill>
                            <a:srgbClr val="231F20"/>
                          </a:solidFill>
                          <a:latin typeface="Arial Narrow"/>
                          <a:cs typeface="Arial Narrow"/>
                        </a:rPr>
                        <a:t>dann das mit </a:t>
                      </a:r>
                      <a:r>
                        <a:rPr sz="850" dirty="0">
                          <a:solidFill>
                            <a:srgbClr val="231F20"/>
                          </a:solidFill>
                          <a:latin typeface="Arial Narrow"/>
                          <a:cs typeface="Arial Narrow"/>
                        </a:rPr>
                        <a:t>Ihrem  Whirlpool </a:t>
                      </a:r>
                      <a:r>
                        <a:rPr sz="850" spc="-5" dirty="0">
                          <a:solidFill>
                            <a:srgbClr val="231F20"/>
                          </a:solidFill>
                          <a:latin typeface="Arial Narrow"/>
                          <a:cs typeface="Arial Narrow"/>
                        </a:rPr>
                        <a:t>gelieferte </a:t>
                      </a:r>
                      <a:r>
                        <a:rPr sz="850" dirty="0">
                          <a:solidFill>
                            <a:srgbClr val="231F20"/>
                          </a:solidFill>
                          <a:latin typeface="Arial Narrow"/>
                          <a:cs typeface="Arial Narrow"/>
                        </a:rPr>
                        <a:t>Reparaturpflaster. Beachten Sie </a:t>
                      </a:r>
                      <a:r>
                        <a:rPr sz="850" spc="-5" dirty="0">
                          <a:solidFill>
                            <a:srgbClr val="231F20"/>
                          </a:solidFill>
                          <a:latin typeface="Arial Narrow"/>
                          <a:cs typeface="Arial Narrow"/>
                        </a:rPr>
                        <a:t>den </a:t>
                      </a:r>
                      <a:r>
                        <a:rPr sz="850" dirty="0">
                          <a:solidFill>
                            <a:srgbClr val="231F20"/>
                          </a:solidFill>
                          <a:latin typeface="Arial Narrow"/>
                          <a:cs typeface="Arial Narrow"/>
                        </a:rPr>
                        <a:t>Reparaturabschnitt </a:t>
                      </a:r>
                      <a:r>
                        <a:rPr sz="850" spc="-5" dirty="0">
                          <a:solidFill>
                            <a:srgbClr val="231F20"/>
                          </a:solidFill>
                          <a:latin typeface="Arial Narrow"/>
                          <a:cs typeface="Arial Narrow"/>
                        </a:rPr>
                        <a:t>auf </a:t>
                      </a:r>
                      <a:r>
                        <a:rPr sz="850" dirty="0">
                          <a:solidFill>
                            <a:srgbClr val="231F20"/>
                          </a:solidFill>
                          <a:latin typeface="Arial Narrow"/>
                          <a:cs typeface="Arial Narrow"/>
                        </a:rPr>
                        <a:t>S.</a:t>
                      </a:r>
                      <a:r>
                        <a:rPr sz="850" spc="-55" dirty="0">
                          <a:solidFill>
                            <a:srgbClr val="231F20"/>
                          </a:solidFill>
                          <a:latin typeface="Arial Narrow"/>
                          <a:cs typeface="Arial Narrow"/>
                        </a:rPr>
                        <a:t> </a:t>
                      </a:r>
                      <a:r>
                        <a:rPr sz="850" dirty="0">
                          <a:solidFill>
                            <a:srgbClr val="231F20"/>
                          </a:solidFill>
                          <a:latin typeface="Arial Narrow"/>
                          <a:cs typeface="Arial Narrow"/>
                        </a:rPr>
                        <a:t>13</a:t>
                      </a:r>
                      <a:endParaRPr sz="850">
                        <a:latin typeface="Arial Narrow"/>
                        <a:cs typeface="Arial Narrow"/>
                      </a:endParaRPr>
                    </a:p>
                  </a:txBody>
                  <a:tcPr marL="0" marR="0" marT="139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7"/>
                  </a:ext>
                </a:extLst>
              </a:tr>
              <a:tr h="330200">
                <a:tc rowSpan="4">
                  <a:txBody>
                    <a:bodyPr/>
                    <a:lstStyle/>
                    <a:p>
                      <a:pPr>
                        <a:lnSpc>
                          <a:spcPct val="100000"/>
                        </a:lnSpc>
                      </a:pPr>
                      <a:endParaRPr sz="1000">
                        <a:latin typeface="Times New Roman"/>
                        <a:cs typeface="Times New Roman"/>
                      </a:endParaRPr>
                    </a:p>
                    <a:p>
                      <a:pPr>
                        <a:lnSpc>
                          <a:spcPct val="100000"/>
                        </a:lnSpc>
                        <a:spcBef>
                          <a:spcPts val="35"/>
                        </a:spcBef>
                      </a:pPr>
                      <a:endParaRPr sz="950">
                        <a:latin typeface="Times New Roman"/>
                        <a:cs typeface="Times New Roman"/>
                      </a:endParaRPr>
                    </a:p>
                    <a:p>
                      <a:pPr marL="61594" marR="392430">
                        <a:lnSpc>
                          <a:spcPct val="137300"/>
                        </a:lnSpc>
                      </a:pPr>
                      <a:r>
                        <a:rPr sz="850" b="1" dirty="0">
                          <a:solidFill>
                            <a:srgbClr val="231F20"/>
                          </a:solidFill>
                          <a:latin typeface="Arial Narrow"/>
                          <a:cs typeface="Arial Narrow"/>
                        </a:rPr>
                        <a:t>UNSAUBERES  WASSER</a:t>
                      </a:r>
                      <a:endParaRPr sz="85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marR="356235">
                        <a:lnSpc>
                          <a:spcPct val="117700"/>
                        </a:lnSpc>
                        <a:spcBef>
                          <a:spcPts val="55"/>
                        </a:spcBef>
                      </a:pPr>
                      <a:r>
                        <a:rPr sz="850" dirty="0">
                          <a:solidFill>
                            <a:srgbClr val="231F20"/>
                          </a:solidFill>
                          <a:latin typeface="Arial Narrow"/>
                          <a:cs typeface="Arial Narrow"/>
                        </a:rPr>
                        <a:t>Das Wasser wird </a:t>
                      </a:r>
                      <a:r>
                        <a:rPr sz="850" spc="-5" dirty="0">
                          <a:solidFill>
                            <a:srgbClr val="231F20"/>
                          </a:solidFill>
                          <a:latin typeface="Arial Narrow"/>
                          <a:cs typeface="Arial Narrow"/>
                        </a:rPr>
                        <a:t>seit langer</a:t>
                      </a:r>
                      <a:r>
                        <a:rPr sz="850" spc="-90" dirty="0">
                          <a:solidFill>
                            <a:srgbClr val="231F20"/>
                          </a:solidFill>
                          <a:latin typeface="Arial Narrow"/>
                          <a:cs typeface="Arial Narrow"/>
                        </a:rPr>
                        <a:t> </a:t>
                      </a:r>
                      <a:r>
                        <a:rPr sz="850" dirty="0">
                          <a:solidFill>
                            <a:srgbClr val="231F20"/>
                          </a:solidFill>
                          <a:latin typeface="Arial Narrow"/>
                          <a:cs typeface="Arial Narrow"/>
                        </a:rPr>
                        <a:t>Zeit  </a:t>
                      </a:r>
                      <a:r>
                        <a:rPr sz="850" spc="-5" dirty="0">
                          <a:solidFill>
                            <a:srgbClr val="231F20"/>
                          </a:solidFill>
                          <a:latin typeface="Arial Narrow"/>
                          <a:cs typeface="Arial Narrow"/>
                        </a:rPr>
                        <a:t>verwendet</a:t>
                      </a:r>
                      <a:endParaRPr sz="850">
                        <a:latin typeface="Arial Narrow"/>
                        <a:cs typeface="Arial Narrow"/>
                      </a:endParaRPr>
                    </a:p>
                  </a:txBody>
                  <a:tcPr marL="0" marR="0" marT="698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5090">
                        <a:lnSpc>
                          <a:spcPct val="100000"/>
                        </a:lnSpc>
                        <a:spcBef>
                          <a:spcPts val="740"/>
                        </a:spcBef>
                      </a:pPr>
                      <a:r>
                        <a:rPr sz="850" dirty="0">
                          <a:solidFill>
                            <a:srgbClr val="231F20"/>
                          </a:solidFill>
                          <a:latin typeface="Arial Narrow"/>
                          <a:cs typeface="Arial Narrow"/>
                        </a:rPr>
                        <a:t>Wechseln Sie </a:t>
                      </a:r>
                      <a:r>
                        <a:rPr sz="850" spc="-5" dirty="0">
                          <a:solidFill>
                            <a:srgbClr val="231F20"/>
                          </a:solidFill>
                          <a:latin typeface="Arial Narrow"/>
                          <a:cs typeface="Arial Narrow"/>
                        </a:rPr>
                        <a:t>das</a:t>
                      </a:r>
                      <a:r>
                        <a:rPr sz="850" spc="-10" dirty="0">
                          <a:solidFill>
                            <a:srgbClr val="231F20"/>
                          </a:solidFill>
                          <a:latin typeface="Arial Narrow"/>
                          <a:cs typeface="Arial Narrow"/>
                        </a:rPr>
                        <a:t> </a:t>
                      </a:r>
                      <a:r>
                        <a:rPr sz="850" dirty="0">
                          <a:solidFill>
                            <a:srgbClr val="231F20"/>
                          </a:solidFill>
                          <a:latin typeface="Arial Narrow"/>
                          <a:cs typeface="Arial Narrow"/>
                        </a:rPr>
                        <a:t>Wasser</a:t>
                      </a:r>
                      <a:endParaRPr sz="850">
                        <a:latin typeface="Arial Narrow"/>
                        <a:cs typeface="Arial Narrow"/>
                      </a:endParaRPr>
                    </a:p>
                  </a:txBody>
                  <a:tcPr marL="0" marR="0" marT="9398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8"/>
                  </a:ext>
                </a:extLst>
              </a:tr>
              <a:tr h="224383">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335"/>
                        </a:spcBef>
                      </a:pPr>
                      <a:r>
                        <a:rPr sz="850" dirty="0">
                          <a:solidFill>
                            <a:srgbClr val="231F20"/>
                          </a:solidFill>
                          <a:latin typeface="Arial Narrow"/>
                          <a:cs typeface="Arial Narrow"/>
                        </a:rPr>
                        <a:t>Unzureichende</a:t>
                      </a:r>
                      <a:r>
                        <a:rPr sz="850" spc="-5" dirty="0">
                          <a:solidFill>
                            <a:srgbClr val="231F20"/>
                          </a:solidFill>
                          <a:latin typeface="Arial Narrow"/>
                          <a:cs typeface="Arial Narrow"/>
                        </a:rPr>
                        <a:t> </a:t>
                      </a:r>
                      <a:r>
                        <a:rPr sz="850" dirty="0">
                          <a:solidFill>
                            <a:srgbClr val="231F20"/>
                          </a:solidFill>
                          <a:latin typeface="Arial Narrow"/>
                          <a:cs typeface="Arial Narrow"/>
                        </a:rPr>
                        <a:t>Filterzeit</a:t>
                      </a:r>
                      <a:endParaRPr sz="850">
                        <a:latin typeface="Arial Narrow"/>
                        <a:cs typeface="Arial Narrow"/>
                      </a:endParaRPr>
                    </a:p>
                  </a:txBody>
                  <a:tcPr marL="0" marR="0" marT="4254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5090">
                        <a:lnSpc>
                          <a:spcPct val="100000"/>
                        </a:lnSpc>
                        <a:spcBef>
                          <a:spcPts val="340"/>
                        </a:spcBef>
                      </a:pPr>
                      <a:r>
                        <a:rPr sz="850" dirty="0">
                          <a:solidFill>
                            <a:srgbClr val="231F20"/>
                          </a:solidFill>
                          <a:latin typeface="Arial Narrow"/>
                          <a:cs typeface="Arial Narrow"/>
                        </a:rPr>
                        <a:t>Verlängern Sie </a:t>
                      </a:r>
                      <a:r>
                        <a:rPr sz="850" spc="-5" dirty="0">
                          <a:solidFill>
                            <a:srgbClr val="231F20"/>
                          </a:solidFill>
                          <a:latin typeface="Arial Narrow"/>
                          <a:cs typeface="Arial Narrow"/>
                        </a:rPr>
                        <a:t>die</a:t>
                      </a:r>
                      <a:r>
                        <a:rPr sz="850" spc="-10" dirty="0">
                          <a:solidFill>
                            <a:srgbClr val="231F20"/>
                          </a:solidFill>
                          <a:latin typeface="Arial Narrow"/>
                          <a:cs typeface="Arial Narrow"/>
                        </a:rPr>
                        <a:t> </a:t>
                      </a:r>
                      <a:r>
                        <a:rPr sz="850" dirty="0">
                          <a:solidFill>
                            <a:srgbClr val="231F20"/>
                          </a:solidFill>
                          <a:latin typeface="Arial Narrow"/>
                          <a:cs typeface="Arial Narrow"/>
                        </a:rPr>
                        <a:t>Filterzeit</a:t>
                      </a:r>
                      <a:endParaRPr sz="850">
                        <a:latin typeface="Arial Narrow"/>
                        <a:cs typeface="Arial Narrow"/>
                      </a:endParaRPr>
                    </a:p>
                  </a:txBody>
                  <a:tcPr marL="0" marR="0" marT="4318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9"/>
                  </a:ext>
                </a:extLst>
              </a:tr>
              <a:tr h="207416">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70"/>
                        </a:spcBef>
                      </a:pPr>
                      <a:r>
                        <a:rPr sz="850" dirty="0">
                          <a:solidFill>
                            <a:srgbClr val="231F20"/>
                          </a:solidFill>
                          <a:latin typeface="Arial Narrow"/>
                          <a:cs typeface="Arial Narrow"/>
                        </a:rPr>
                        <a:t>Verschmutzte</a:t>
                      </a:r>
                      <a:r>
                        <a:rPr sz="850" spc="-5" dirty="0">
                          <a:solidFill>
                            <a:srgbClr val="231F20"/>
                          </a:solidFill>
                          <a:latin typeface="Arial Narrow"/>
                          <a:cs typeface="Arial Narrow"/>
                        </a:rPr>
                        <a:t> </a:t>
                      </a:r>
                      <a:r>
                        <a:rPr sz="850" dirty="0">
                          <a:solidFill>
                            <a:srgbClr val="231F20"/>
                          </a:solidFill>
                          <a:latin typeface="Arial Narrow"/>
                          <a:cs typeface="Arial Narrow"/>
                        </a:rPr>
                        <a:t>Filterkartusche</a:t>
                      </a:r>
                      <a:endParaRPr sz="850">
                        <a:latin typeface="Arial Narrow"/>
                        <a:cs typeface="Arial Narrow"/>
                      </a:endParaRPr>
                    </a:p>
                  </a:txBody>
                  <a:tcPr marL="0" marR="0" marT="215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5090">
                        <a:lnSpc>
                          <a:spcPct val="100000"/>
                        </a:lnSpc>
                        <a:spcBef>
                          <a:spcPts val="170"/>
                        </a:spcBef>
                      </a:pPr>
                      <a:r>
                        <a:rPr sz="850" dirty="0">
                          <a:solidFill>
                            <a:srgbClr val="231F20"/>
                          </a:solidFill>
                          <a:latin typeface="Arial Narrow"/>
                          <a:cs typeface="Arial Narrow"/>
                        </a:rPr>
                        <a:t>Reinigen </a:t>
                      </a:r>
                      <a:r>
                        <a:rPr sz="850" spc="-5" dirty="0">
                          <a:solidFill>
                            <a:srgbClr val="231F20"/>
                          </a:solidFill>
                          <a:latin typeface="Arial Narrow"/>
                          <a:cs typeface="Arial Narrow"/>
                        </a:rPr>
                        <a:t>oder ersetzen </a:t>
                      </a:r>
                      <a:r>
                        <a:rPr sz="850" dirty="0">
                          <a:solidFill>
                            <a:srgbClr val="231F20"/>
                          </a:solidFill>
                          <a:latin typeface="Arial Narrow"/>
                          <a:cs typeface="Arial Narrow"/>
                        </a:rPr>
                        <a:t>Sie </a:t>
                      </a:r>
                      <a:r>
                        <a:rPr sz="850" spc="-5" dirty="0">
                          <a:solidFill>
                            <a:srgbClr val="231F20"/>
                          </a:solidFill>
                          <a:latin typeface="Arial Narrow"/>
                          <a:cs typeface="Arial Narrow"/>
                        </a:rPr>
                        <a:t>die </a:t>
                      </a:r>
                      <a:r>
                        <a:rPr sz="850" dirty="0">
                          <a:solidFill>
                            <a:srgbClr val="231F20"/>
                          </a:solidFill>
                          <a:latin typeface="Arial Narrow"/>
                          <a:cs typeface="Arial Narrow"/>
                        </a:rPr>
                        <a:t>Filterkartusche</a:t>
                      </a:r>
                      <a:r>
                        <a:rPr sz="850" spc="-10" dirty="0">
                          <a:solidFill>
                            <a:srgbClr val="231F20"/>
                          </a:solidFill>
                          <a:latin typeface="Arial Narrow"/>
                          <a:cs typeface="Arial Narrow"/>
                        </a:rPr>
                        <a:t> </a:t>
                      </a:r>
                      <a:r>
                        <a:rPr sz="850" dirty="0">
                          <a:solidFill>
                            <a:srgbClr val="231F20"/>
                          </a:solidFill>
                          <a:latin typeface="Arial Narrow"/>
                          <a:cs typeface="Arial Narrow"/>
                        </a:rPr>
                        <a:t>rechtzeitig</a:t>
                      </a:r>
                      <a:endParaRPr sz="850">
                        <a:latin typeface="Arial Narrow"/>
                        <a:cs typeface="Arial Narrow"/>
                      </a:endParaRPr>
                    </a:p>
                  </a:txBody>
                  <a:tcPr marL="0" marR="0" marT="215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0"/>
                  </a:ext>
                </a:extLst>
              </a:tr>
              <a:tr h="198977">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35"/>
                        </a:spcBef>
                      </a:pPr>
                      <a:r>
                        <a:rPr sz="850" dirty="0">
                          <a:solidFill>
                            <a:srgbClr val="231F20"/>
                          </a:solidFill>
                          <a:latin typeface="Arial Narrow"/>
                          <a:cs typeface="Arial Narrow"/>
                        </a:rPr>
                        <a:t>Unsachgemäße</a:t>
                      </a:r>
                      <a:r>
                        <a:rPr sz="850" spc="-10" dirty="0">
                          <a:solidFill>
                            <a:srgbClr val="231F20"/>
                          </a:solidFill>
                          <a:latin typeface="Arial Narrow"/>
                          <a:cs typeface="Arial Narrow"/>
                        </a:rPr>
                        <a:t> </a:t>
                      </a:r>
                      <a:r>
                        <a:rPr sz="850" dirty="0">
                          <a:solidFill>
                            <a:srgbClr val="231F20"/>
                          </a:solidFill>
                          <a:latin typeface="Arial Narrow"/>
                          <a:cs typeface="Arial Narrow"/>
                        </a:rPr>
                        <a:t>Wasserpflege</a:t>
                      </a:r>
                      <a:endParaRPr sz="850">
                        <a:latin typeface="Arial Narrow"/>
                        <a:cs typeface="Arial Narrow"/>
                      </a:endParaRPr>
                    </a:p>
                  </a:txBody>
                  <a:tcPr marL="0" marR="0" marT="1714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5090">
                        <a:lnSpc>
                          <a:spcPct val="100000"/>
                        </a:lnSpc>
                        <a:spcBef>
                          <a:spcPts val="140"/>
                        </a:spcBef>
                      </a:pPr>
                      <a:r>
                        <a:rPr sz="850" dirty="0">
                          <a:solidFill>
                            <a:srgbClr val="231F20"/>
                          </a:solidFill>
                          <a:latin typeface="Arial Narrow"/>
                          <a:cs typeface="Arial Narrow"/>
                        </a:rPr>
                        <a:t>Beachten Sie </a:t>
                      </a:r>
                      <a:r>
                        <a:rPr sz="850" spc="-5" dirty="0">
                          <a:solidFill>
                            <a:srgbClr val="231F20"/>
                          </a:solidFill>
                          <a:latin typeface="Arial Narrow"/>
                          <a:cs typeface="Arial Narrow"/>
                        </a:rPr>
                        <a:t>die </a:t>
                      </a:r>
                      <a:r>
                        <a:rPr sz="850" dirty="0">
                          <a:solidFill>
                            <a:srgbClr val="231F20"/>
                          </a:solidFill>
                          <a:latin typeface="Arial Narrow"/>
                          <a:cs typeface="Arial Narrow"/>
                        </a:rPr>
                        <a:t>Anweisungen </a:t>
                      </a:r>
                      <a:r>
                        <a:rPr sz="850" spc="-5" dirty="0">
                          <a:solidFill>
                            <a:srgbClr val="231F20"/>
                          </a:solidFill>
                          <a:latin typeface="Arial Narrow"/>
                          <a:cs typeface="Arial Narrow"/>
                        </a:rPr>
                        <a:t>des</a:t>
                      </a:r>
                      <a:r>
                        <a:rPr sz="850" spc="-15" dirty="0">
                          <a:solidFill>
                            <a:srgbClr val="231F20"/>
                          </a:solidFill>
                          <a:latin typeface="Arial Narrow"/>
                          <a:cs typeface="Arial Narrow"/>
                        </a:rPr>
                        <a:t> </a:t>
                      </a:r>
                      <a:r>
                        <a:rPr sz="850" dirty="0">
                          <a:solidFill>
                            <a:srgbClr val="231F20"/>
                          </a:solidFill>
                          <a:latin typeface="Arial Narrow"/>
                          <a:cs typeface="Arial Narrow"/>
                        </a:rPr>
                        <a:t>Chemikalienherstellers</a:t>
                      </a:r>
                      <a:endParaRPr sz="850">
                        <a:latin typeface="Arial Narrow"/>
                        <a:cs typeface="Arial Narrow"/>
                      </a:endParaRPr>
                    </a:p>
                  </a:txBody>
                  <a:tcPr marL="0" marR="0" marT="1778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1"/>
                  </a:ext>
                </a:extLst>
              </a:tr>
              <a:tr h="495306">
                <a:tc>
                  <a:txBody>
                    <a:bodyPr/>
                    <a:lstStyle/>
                    <a:p>
                      <a:pPr marL="61594" marR="151130">
                        <a:lnSpc>
                          <a:spcPct val="117700"/>
                        </a:lnSpc>
                        <a:spcBef>
                          <a:spcPts val="15"/>
                        </a:spcBef>
                      </a:pPr>
                      <a:r>
                        <a:rPr sz="850" b="1" dirty="0">
                          <a:solidFill>
                            <a:srgbClr val="231F20"/>
                          </a:solidFill>
                          <a:latin typeface="Arial Narrow"/>
                          <a:cs typeface="Arial Narrow"/>
                        </a:rPr>
                        <a:t>WHIRLPOOL </a:t>
                      </a:r>
                      <a:r>
                        <a:rPr sz="850" b="1" spc="-5" dirty="0">
                          <a:solidFill>
                            <a:srgbClr val="231F20"/>
                          </a:solidFill>
                          <a:latin typeface="Arial Narrow"/>
                          <a:cs typeface="Arial Narrow"/>
                        </a:rPr>
                        <a:t>MIT  </a:t>
                      </a:r>
                      <a:r>
                        <a:rPr sz="850" b="1" dirty="0">
                          <a:solidFill>
                            <a:srgbClr val="231F20"/>
                          </a:solidFill>
                          <a:latin typeface="Arial Narrow"/>
                          <a:cs typeface="Arial Narrow"/>
                        </a:rPr>
                        <a:t>ANORMALER</a:t>
                      </a:r>
                      <a:r>
                        <a:rPr sz="850" b="1" spc="-95" dirty="0">
                          <a:solidFill>
                            <a:srgbClr val="231F20"/>
                          </a:solidFill>
                          <a:latin typeface="Arial Narrow"/>
                          <a:cs typeface="Arial Narrow"/>
                        </a:rPr>
                        <a:t> </a:t>
                      </a:r>
                      <a:r>
                        <a:rPr sz="850" b="1" dirty="0">
                          <a:solidFill>
                            <a:srgbClr val="231F20"/>
                          </a:solidFill>
                          <a:latin typeface="Arial Narrow"/>
                          <a:cs typeface="Arial Narrow"/>
                        </a:rPr>
                        <a:t>FORM  (MONO)</a:t>
                      </a:r>
                      <a:endParaRPr sz="850">
                        <a:latin typeface="Arial Narrow"/>
                        <a:cs typeface="Arial Narrow"/>
                      </a:endParaRPr>
                    </a:p>
                  </a:txBody>
                  <a:tcPr marL="0" marR="0" marT="19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marR="252729">
                        <a:lnSpc>
                          <a:spcPct val="117700"/>
                        </a:lnSpc>
                        <a:spcBef>
                          <a:spcPts val="690"/>
                        </a:spcBef>
                      </a:pPr>
                      <a:r>
                        <a:rPr sz="850" dirty="0">
                          <a:solidFill>
                            <a:srgbClr val="231F20"/>
                          </a:solidFill>
                          <a:latin typeface="Arial Narrow"/>
                          <a:cs typeface="Arial Narrow"/>
                        </a:rPr>
                        <a:t>Zusätzlicher </a:t>
                      </a:r>
                      <a:r>
                        <a:rPr sz="850" spc="-5" dirty="0">
                          <a:solidFill>
                            <a:srgbClr val="231F20"/>
                          </a:solidFill>
                          <a:latin typeface="Arial Narrow"/>
                          <a:cs typeface="Arial Narrow"/>
                        </a:rPr>
                        <a:t>Luftdruck durch starke  </a:t>
                      </a:r>
                      <a:r>
                        <a:rPr sz="850" dirty="0">
                          <a:solidFill>
                            <a:srgbClr val="231F20"/>
                          </a:solidFill>
                          <a:latin typeface="Arial Narrow"/>
                          <a:cs typeface="Arial Narrow"/>
                        </a:rPr>
                        <a:t>Sonneneinstrahlung</a:t>
                      </a:r>
                      <a:endParaRPr sz="850">
                        <a:latin typeface="Arial Narrow"/>
                        <a:cs typeface="Arial Narrow"/>
                      </a:endParaRPr>
                    </a:p>
                  </a:txBody>
                  <a:tcPr marL="0" marR="0" marT="8763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5090" marR="459105">
                        <a:lnSpc>
                          <a:spcPts val="1200"/>
                        </a:lnSpc>
                        <a:spcBef>
                          <a:spcPts val="60"/>
                        </a:spcBef>
                      </a:pPr>
                      <a:r>
                        <a:rPr sz="850" dirty="0">
                          <a:solidFill>
                            <a:srgbClr val="231F20"/>
                          </a:solidFill>
                          <a:latin typeface="Arial Narrow"/>
                          <a:cs typeface="Arial Narrow"/>
                        </a:rPr>
                        <a:t>Prüfen Sie </a:t>
                      </a:r>
                      <a:r>
                        <a:rPr sz="850" spc="-5" dirty="0">
                          <a:solidFill>
                            <a:srgbClr val="231F20"/>
                          </a:solidFill>
                          <a:latin typeface="Arial Narrow"/>
                          <a:cs typeface="Arial Narrow"/>
                        </a:rPr>
                        <a:t>den Luftdruck und lassen etwas Luft ab, </a:t>
                      </a:r>
                      <a:r>
                        <a:rPr sz="850" dirty="0">
                          <a:solidFill>
                            <a:srgbClr val="231F20"/>
                          </a:solidFill>
                          <a:latin typeface="Arial Narrow"/>
                          <a:cs typeface="Arial Narrow"/>
                        </a:rPr>
                        <a:t>falls </a:t>
                      </a:r>
                      <a:r>
                        <a:rPr sz="850" spc="-5" dirty="0">
                          <a:solidFill>
                            <a:srgbClr val="231F20"/>
                          </a:solidFill>
                          <a:latin typeface="Arial Narrow"/>
                          <a:cs typeface="Arial Narrow"/>
                        </a:rPr>
                        <a:t>erforderlich. </a:t>
                      </a:r>
                      <a:r>
                        <a:rPr sz="850" dirty="0">
                          <a:solidFill>
                            <a:srgbClr val="231F20"/>
                          </a:solidFill>
                          <a:latin typeface="Arial Narrow"/>
                          <a:cs typeface="Arial Narrow"/>
                        </a:rPr>
                        <a:t>Bei heißem  Wetter </a:t>
                      </a:r>
                      <a:r>
                        <a:rPr sz="850" spc="-5" dirty="0">
                          <a:solidFill>
                            <a:srgbClr val="231F20"/>
                          </a:solidFill>
                          <a:latin typeface="Arial Narrow"/>
                          <a:cs typeface="Arial Narrow"/>
                        </a:rPr>
                        <a:t>ist es </a:t>
                      </a:r>
                      <a:r>
                        <a:rPr sz="850" dirty="0">
                          <a:solidFill>
                            <a:srgbClr val="231F20"/>
                          </a:solidFill>
                          <a:latin typeface="Arial Narrow"/>
                          <a:cs typeface="Arial Narrow"/>
                        </a:rPr>
                        <a:t>ratsam </a:t>
                      </a:r>
                      <a:r>
                        <a:rPr sz="850" spc="-5" dirty="0">
                          <a:solidFill>
                            <a:srgbClr val="231F20"/>
                          </a:solidFill>
                          <a:latin typeface="Arial Narrow"/>
                          <a:cs typeface="Arial Narrow"/>
                        </a:rPr>
                        <a:t>zu prüfen, ob vorab etwas Luft abgelassen </a:t>
                      </a:r>
                      <a:r>
                        <a:rPr sz="850" dirty="0">
                          <a:solidFill>
                            <a:srgbClr val="231F20"/>
                          </a:solidFill>
                          <a:latin typeface="Arial Narrow"/>
                          <a:cs typeface="Arial Narrow"/>
                        </a:rPr>
                        <a:t>werden </a:t>
                      </a:r>
                      <a:r>
                        <a:rPr sz="850" spc="-5" dirty="0">
                          <a:solidFill>
                            <a:srgbClr val="231F20"/>
                          </a:solidFill>
                          <a:latin typeface="Arial Narrow"/>
                          <a:cs typeface="Arial Narrow"/>
                        </a:rPr>
                        <a:t>sollte,  um mögliche </a:t>
                      </a:r>
                      <a:r>
                        <a:rPr sz="850" dirty="0">
                          <a:solidFill>
                            <a:srgbClr val="231F20"/>
                          </a:solidFill>
                          <a:latin typeface="Arial Narrow"/>
                          <a:cs typeface="Arial Narrow"/>
                        </a:rPr>
                        <a:t>Schäden </a:t>
                      </a:r>
                      <a:r>
                        <a:rPr sz="850" spc="-5" dirty="0">
                          <a:solidFill>
                            <a:srgbClr val="231F20"/>
                          </a:solidFill>
                          <a:latin typeface="Arial Narrow"/>
                          <a:cs typeface="Arial Narrow"/>
                        </a:rPr>
                        <a:t>am </a:t>
                      </a:r>
                      <a:r>
                        <a:rPr sz="850" dirty="0">
                          <a:solidFill>
                            <a:srgbClr val="231F20"/>
                          </a:solidFill>
                          <a:latin typeface="Arial Narrow"/>
                          <a:cs typeface="Arial Narrow"/>
                        </a:rPr>
                        <a:t>Whirlpool </a:t>
                      </a:r>
                      <a:r>
                        <a:rPr sz="850" spc="-5" dirty="0">
                          <a:solidFill>
                            <a:srgbClr val="231F20"/>
                          </a:solidFill>
                          <a:latin typeface="Arial Narrow"/>
                          <a:cs typeface="Arial Narrow"/>
                        </a:rPr>
                        <a:t>zu</a:t>
                      </a:r>
                      <a:r>
                        <a:rPr sz="850" spc="-15" dirty="0">
                          <a:solidFill>
                            <a:srgbClr val="231F20"/>
                          </a:solidFill>
                          <a:latin typeface="Arial Narrow"/>
                          <a:cs typeface="Arial Narrow"/>
                        </a:rPr>
                        <a:t> </a:t>
                      </a:r>
                      <a:r>
                        <a:rPr sz="850" spc="-5" dirty="0">
                          <a:solidFill>
                            <a:srgbClr val="231F20"/>
                          </a:solidFill>
                          <a:latin typeface="Arial Narrow"/>
                          <a:cs typeface="Arial Narrow"/>
                        </a:rPr>
                        <a:t>vermeiden.</a:t>
                      </a:r>
                      <a:endParaRPr sz="85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2"/>
                  </a:ext>
                </a:extLst>
              </a:tr>
              <a:tr h="207416">
                <a:tc rowSpan="2">
                  <a:txBody>
                    <a:bodyPr/>
                    <a:lstStyle/>
                    <a:p>
                      <a:pPr marL="61594" marR="57785">
                        <a:lnSpc>
                          <a:spcPct val="137200"/>
                        </a:lnSpc>
                        <a:spcBef>
                          <a:spcPts val="15"/>
                        </a:spcBef>
                      </a:pPr>
                      <a:r>
                        <a:rPr sz="850" b="1" spc="-5" dirty="0">
                          <a:solidFill>
                            <a:srgbClr val="231F20"/>
                          </a:solidFill>
                          <a:latin typeface="Arial Narrow"/>
                          <a:cs typeface="Arial Narrow"/>
                        </a:rPr>
                        <a:t>MASSAGEFUNKTION  </a:t>
                      </a:r>
                      <a:r>
                        <a:rPr sz="850" b="1" dirty="0">
                          <a:solidFill>
                            <a:srgbClr val="231F20"/>
                          </a:solidFill>
                          <a:latin typeface="Arial Narrow"/>
                          <a:cs typeface="Arial Narrow"/>
                        </a:rPr>
                        <a:t>FUNKTIONIERT</a:t>
                      </a:r>
                      <a:r>
                        <a:rPr sz="850" b="1" spc="-95" dirty="0">
                          <a:solidFill>
                            <a:srgbClr val="231F20"/>
                          </a:solidFill>
                          <a:latin typeface="Arial Narrow"/>
                          <a:cs typeface="Arial Narrow"/>
                        </a:rPr>
                        <a:t> </a:t>
                      </a:r>
                      <a:r>
                        <a:rPr sz="850" b="1" dirty="0">
                          <a:solidFill>
                            <a:srgbClr val="231F20"/>
                          </a:solidFill>
                          <a:latin typeface="Arial Narrow"/>
                          <a:cs typeface="Arial Narrow"/>
                        </a:rPr>
                        <a:t>NICHT</a:t>
                      </a:r>
                      <a:endParaRPr sz="850">
                        <a:latin typeface="Arial Narrow"/>
                        <a:cs typeface="Arial Narrow"/>
                      </a:endParaRPr>
                    </a:p>
                  </a:txBody>
                  <a:tcPr marL="0" marR="0" marT="19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70"/>
                        </a:spcBef>
                      </a:pPr>
                      <a:r>
                        <a:rPr sz="850" spc="-20" dirty="0">
                          <a:solidFill>
                            <a:srgbClr val="231F20"/>
                          </a:solidFill>
                          <a:latin typeface="Arial Narrow"/>
                          <a:cs typeface="Arial Narrow"/>
                        </a:rPr>
                        <a:t>Automatisches Ausschalten </a:t>
                      </a:r>
                      <a:r>
                        <a:rPr sz="850" spc="-15" dirty="0">
                          <a:solidFill>
                            <a:srgbClr val="231F20"/>
                          </a:solidFill>
                          <a:latin typeface="Arial Narrow"/>
                          <a:cs typeface="Arial Narrow"/>
                        </a:rPr>
                        <a:t>für </a:t>
                      </a:r>
                      <a:r>
                        <a:rPr sz="850" spc="-25" dirty="0">
                          <a:solidFill>
                            <a:srgbClr val="231F20"/>
                          </a:solidFill>
                          <a:latin typeface="Arial Narrow"/>
                          <a:cs typeface="Arial Narrow"/>
                        </a:rPr>
                        <a:t>10</a:t>
                      </a:r>
                      <a:r>
                        <a:rPr sz="850" spc="5" dirty="0">
                          <a:solidFill>
                            <a:srgbClr val="231F20"/>
                          </a:solidFill>
                          <a:latin typeface="Arial Narrow"/>
                          <a:cs typeface="Arial Narrow"/>
                        </a:rPr>
                        <a:t> </a:t>
                      </a:r>
                      <a:r>
                        <a:rPr sz="850" spc="-25" dirty="0">
                          <a:solidFill>
                            <a:srgbClr val="231F20"/>
                          </a:solidFill>
                          <a:latin typeface="Arial Narrow"/>
                          <a:cs typeface="Arial Narrow"/>
                        </a:rPr>
                        <a:t>Minuten</a:t>
                      </a:r>
                      <a:endParaRPr sz="850">
                        <a:latin typeface="Arial Narrow"/>
                        <a:cs typeface="Arial Narrow"/>
                      </a:endParaRPr>
                    </a:p>
                  </a:txBody>
                  <a:tcPr marL="0" marR="0" marT="215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5090">
                        <a:lnSpc>
                          <a:spcPct val="100000"/>
                        </a:lnSpc>
                        <a:spcBef>
                          <a:spcPts val="270"/>
                        </a:spcBef>
                      </a:pPr>
                      <a:r>
                        <a:rPr sz="850" dirty="0">
                          <a:solidFill>
                            <a:srgbClr val="231F20"/>
                          </a:solidFill>
                          <a:latin typeface="Arial Narrow"/>
                          <a:cs typeface="Arial Narrow"/>
                        </a:rPr>
                        <a:t>Nach </a:t>
                      </a:r>
                      <a:r>
                        <a:rPr sz="850" spc="-5" dirty="0">
                          <a:solidFill>
                            <a:srgbClr val="231F20"/>
                          </a:solidFill>
                          <a:latin typeface="Arial Narrow"/>
                          <a:cs typeface="Arial Narrow"/>
                        </a:rPr>
                        <a:t>10 Minuten können </a:t>
                      </a:r>
                      <a:r>
                        <a:rPr sz="850" dirty="0">
                          <a:solidFill>
                            <a:srgbClr val="231F20"/>
                          </a:solidFill>
                          <a:latin typeface="Arial Narrow"/>
                          <a:cs typeface="Arial Narrow"/>
                        </a:rPr>
                        <a:t>Sie </a:t>
                      </a:r>
                      <a:r>
                        <a:rPr sz="850" spc="-5" dirty="0">
                          <a:solidFill>
                            <a:srgbClr val="231F20"/>
                          </a:solidFill>
                          <a:latin typeface="Arial Narrow"/>
                          <a:cs typeface="Arial Narrow"/>
                        </a:rPr>
                        <a:t>die Massagefunktion </a:t>
                      </a:r>
                      <a:r>
                        <a:rPr sz="850" dirty="0">
                          <a:solidFill>
                            <a:srgbClr val="231F20"/>
                          </a:solidFill>
                          <a:latin typeface="Arial Narrow"/>
                          <a:cs typeface="Arial Narrow"/>
                        </a:rPr>
                        <a:t>wieder</a:t>
                      </a:r>
                      <a:r>
                        <a:rPr sz="850" spc="-15" dirty="0">
                          <a:solidFill>
                            <a:srgbClr val="231F20"/>
                          </a:solidFill>
                          <a:latin typeface="Arial Narrow"/>
                          <a:cs typeface="Arial Narrow"/>
                        </a:rPr>
                        <a:t> </a:t>
                      </a:r>
                      <a:r>
                        <a:rPr sz="850" dirty="0">
                          <a:solidFill>
                            <a:srgbClr val="231F20"/>
                          </a:solidFill>
                          <a:latin typeface="Arial Narrow"/>
                          <a:cs typeface="Arial Narrow"/>
                        </a:rPr>
                        <a:t>anschalten</a:t>
                      </a:r>
                      <a:endParaRPr sz="850">
                        <a:latin typeface="Arial Narrow"/>
                        <a:cs typeface="Arial Narrow"/>
                      </a:endParaRPr>
                    </a:p>
                  </a:txBody>
                  <a:tcPr marL="0" marR="0" marT="342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3"/>
                  </a:ext>
                </a:extLst>
              </a:tr>
              <a:tr h="199020">
                <a:tc vMerge="1">
                  <a:txBody>
                    <a:bodyPr/>
                    <a:lstStyle/>
                    <a:p>
                      <a:endParaRPr/>
                    </a:p>
                  </a:txBody>
                  <a:tcPr marL="0" marR="0" marT="19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40"/>
                        </a:spcBef>
                      </a:pPr>
                      <a:r>
                        <a:rPr sz="850" dirty="0">
                          <a:solidFill>
                            <a:srgbClr val="231F20"/>
                          </a:solidFill>
                          <a:latin typeface="Arial Narrow"/>
                          <a:cs typeface="Arial Narrow"/>
                        </a:rPr>
                        <a:t>Interne Teile</a:t>
                      </a:r>
                      <a:r>
                        <a:rPr sz="850" spc="-15" dirty="0">
                          <a:solidFill>
                            <a:srgbClr val="231F20"/>
                          </a:solidFill>
                          <a:latin typeface="Arial Narrow"/>
                          <a:cs typeface="Arial Narrow"/>
                        </a:rPr>
                        <a:t> </a:t>
                      </a:r>
                      <a:r>
                        <a:rPr sz="850" dirty="0">
                          <a:solidFill>
                            <a:srgbClr val="231F20"/>
                          </a:solidFill>
                          <a:latin typeface="Arial Narrow"/>
                          <a:cs typeface="Arial Narrow"/>
                        </a:rPr>
                        <a:t>beschädigt</a:t>
                      </a:r>
                      <a:endParaRPr sz="850">
                        <a:latin typeface="Arial Narrow"/>
                        <a:cs typeface="Arial Narrow"/>
                      </a:endParaRPr>
                    </a:p>
                  </a:txBody>
                  <a:tcPr marL="0" marR="0" marT="1778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5090">
                        <a:lnSpc>
                          <a:spcPct val="100000"/>
                        </a:lnSpc>
                        <a:spcBef>
                          <a:spcPts val="235"/>
                        </a:spcBef>
                      </a:pPr>
                      <a:r>
                        <a:rPr sz="850" dirty="0">
                          <a:solidFill>
                            <a:srgbClr val="231F20"/>
                          </a:solidFill>
                          <a:latin typeface="Arial Narrow"/>
                          <a:cs typeface="Arial Narrow"/>
                        </a:rPr>
                        <a:t>Kontaktieren Sie </a:t>
                      </a:r>
                      <a:r>
                        <a:rPr sz="850" spc="-5" dirty="0">
                          <a:solidFill>
                            <a:srgbClr val="231F20"/>
                          </a:solidFill>
                          <a:latin typeface="Arial Narrow"/>
                          <a:cs typeface="Arial Narrow"/>
                        </a:rPr>
                        <a:t>das </a:t>
                      </a:r>
                      <a:r>
                        <a:rPr sz="850" dirty="0">
                          <a:solidFill>
                            <a:srgbClr val="231F20"/>
                          </a:solidFill>
                          <a:latin typeface="Arial Narrow"/>
                          <a:cs typeface="Arial Narrow"/>
                        </a:rPr>
                        <a:t>Servicezentrum </a:t>
                      </a:r>
                      <a:r>
                        <a:rPr sz="850" spc="-5" dirty="0">
                          <a:solidFill>
                            <a:srgbClr val="231F20"/>
                          </a:solidFill>
                          <a:latin typeface="Arial Narrow"/>
                          <a:cs typeface="Arial Narrow"/>
                        </a:rPr>
                        <a:t>von</a:t>
                      </a:r>
                      <a:r>
                        <a:rPr sz="850" spc="-15" dirty="0">
                          <a:solidFill>
                            <a:srgbClr val="231F20"/>
                          </a:solidFill>
                          <a:latin typeface="Arial Narrow"/>
                          <a:cs typeface="Arial Narrow"/>
                        </a:rPr>
                        <a:t> </a:t>
                      </a:r>
                      <a:r>
                        <a:rPr sz="850" spc="-5" dirty="0">
                          <a:solidFill>
                            <a:srgbClr val="231F20"/>
                          </a:solidFill>
                          <a:latin typeface="Arial Narrow"/>
                          <a:cs typeface="Arial Narrow"/>
                        </a:rPr>
                        <a:t>MSpa</a:t>
                      </a:r>
                      <a:endParaRPr sz="850">
                        <a:latin typeface="Arial Narrow"/>
                        <a:cs typeface="Arial Narrow"/>
                      </a:endParaRPr>
                    </a:p>
                  </a:txBody>
                  <a:tcPr marL="0" marR="0" marT="2984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4"/>
                  </a:ext>
                </a:extLst>
              </a:tr>
              <a:tr h="364021">
                <a:tc rowSpan="2">
                  <a:txBody>
                    <a:bodyPr/>
                    <a:lstStyle/>
                    <a:p>
                      <a:pPr marL="61594" marR="57785">
                        <a:lnSpc>
                          <a:spcPct val="137200"/>
                        </a:lnSpc>
                        <a:spcBef>
                          <a:spcPts val="715"/>
                        </a:spcBef>
                      </a:pPr>
                      <a:r>
                        <a:rPr sz="850" b="1" spc="-5" dirty="0">
                          <a:solidFill>
                            <a:srgbClr val="231F20"/>
                          </a:solidFill>
                          <a:latin typeface="Arial Narrow"/>
                          <a:cs typeface="Arial Narrow"/>
                        </a:rPr>
                        <a:t>FILTERPUMPE  </a:t>
                      </a:r>
                      <a:r>
                        <a:rPr sz="850" b="1" dirty="0">
                          <a:solidFill>
                            <a:srgbClr val="231F20"/>
                          </a:solidFill>
                          <a:latin typeface="Arial Narrow"/>
                          <a:cs typeface="Arial Narrow"/>
                        </a:rPr>
                        <a:t>FUNKTIONIERT</a:t>
                      </a:r>
                      <a:r>
                        <a:rPr sz="850" b="1" spc="-95" dirty="0">
                          <a:solidFill>
                            <a:srgbClr val="231F20"/>
                          </a:solidFill>
                          <a:latin typeface="Arial Narrow"/>
                          <a:cs typeface="Arial Narrow"/>
                        </a:rPr>
                        <a:t> </a:t>
                      </a:r>
                      <a:r>
                        <a:rPr sz="850" b="1" dirty="0">
                          <a:solidFill>
                            <a:srgbClr val="231F20"/>
                          </a:solidFill>
                          <a:latin typeface="Arial Narrow"/>
                          <a:cs typeface="Arial Narrow"/>
                        </a:rPr>
                        <a:t>NICHT</a:t>
                      </a:r>
                      <a:endParaRPr sz="850">
                        <a:latin typeface="Arial Narrow"/>
                        <a:cs typeface="Arial Narrow"/>
                      </a:endParaRPr>
                    </a:p>
                  </a:txBody>
                  <a:tcPr marL="0" marR="0" marT="908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marR="233679">
                        <a:lnSpc>
                          <a:spcPts val="1200"/>
                        </a:lnSpc>
                        <a:spcBef>
                          <a:spcPts val="60"/>
                        </a:spcBef>
                      </a:pPr>
                      <a:r>
                        <a:rPr sz="850" dirty="0">
                          <a:solidFill>
                            <a:srgbClr val="231F20"/>
                          </a:solidFill>
                          <a:latin typeface="Arial Narrow"/>
                          <a:cs typeface="Arial Narrow"/>
                        </a:rPr>
                        <a:t>Filterkartusche </a:t>
                      </a:r>
                      <a:r>
                        <a:rPr sz="850" spc="-5" dirty="0">
                          <a:solidFill>
                            <a:srgbClr val="231F20"/>
                          </a:solidFill>
                          <a:latin typeface="Arial Narrow"/>
                          <a:cs typeface="Arial Narrow"/>
                        </a:rPr>
                        <a:t>durch </a:t>
                      </a:r>
                      <a:r>
                        <a:rPr sz="850" dirty="0">
                          <a:solidFill>
                            <a:srgbClr val="231F20"/>
                          </a:solidFill>
                          <a:latin typeface="Arial Narrow"/>
                          <a:cs typeface="Arial Narrow"/>
                        </a:rPr>
                        <a:t>Schmutz</a:t>
                      </a:r>
                      <a:r>
                        <a:rPr sz="850" spc="-90" dirty="0">
                          <a:solidFill>
                            <a:srgbClr val="231F20"/>
                          </a:solidFill>
                          <a:latin typeface="Arial Narrow"/>
                          <a:cs typeface="Arial Narrow"/>
                        </a:rPr>
                        <a:t> </a:t>
                      </a:r>
                      <a:r>
                        <a:rPr sz="850" dirty="0">
                          <a:solidFill>
                            <a:srgbClr val="231F20"/>
                          </a:solidFill>
                          <a:latin typeface="Arial Narrow"/>
                          <a:cs typeface="Arial Narrow"/>
                        </a:rPr>
                        <a:t>oder  </a:t>
                      </a:r>
                      <a:r>
                        <a:rPr sz="850" spc="-5" dirty="0">
                          <a:solidFill>
                            <a:srgbClr val="231F20"/>
                          </a:solidFill>
                          <a:latin typeface="Arial Narrow"/>
                          <a:cs typeface="Arial Narrow"/>
                        </a:rPr>
                        <a:t>andere Gegenstände</a:t>
                      </a:r>
                      <a:r>
                        <a:rPr sz="850" spc="-25" dirty="0">
                          <a:solidFill>
                            <a:srgbClr val="231F20"/>
                          </a:solidFill>
                          <a:latin typeface="Arial Narrow"/>
                          <a:cs typeface="Arial Narrow"/>
                        </a:rPr>
                        <a:t> </a:t>
                      </a:r>
                      <a:r>
                        <a:rPr sz="850" spc="-5" dirty="0">
                          <a:solidFill>
                            <a:srgbClr val="231F20"/>
                          </a:solidFill>
                          <a:latin typeface="Arial Narrow"/>
                          <a:cs typeface="Arial Narrow"/>
                        </a:rPr>
                        <a:t>verstopft</a:t>
                      </a:r>
                      <a:endParaRPr sz="85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5090">
                        <a:lnSpc>
                          <a:spcPct val="100000"/>
                        </a:lnSpc>
                        <a:spcBef>
                          <a:spcPts val="869"/>
                        </a:spcBef>
                      </a:pPr>
                      <a:r>
                        <a:rPr sz="850" dirty="0">
                          <a:solidFill>
                            <a:srgbClr val="231F20"/>
                          </a:solidFill>
                          <a:latin typeface="Arial Narrow"/>
                          <a:cs typeface="Arial Narrow"/>
                        </a:rPr>
                        <a:t>Reinigen </a:t>
                      </a:r>
                      <a:r>
                        <a:rPr sz="850" spc="-5" dirty="0">
                          <a:solidFill>
                            <a:srgbClr val="231F20"/>
                          </a:solidFill>
                          <a:latin typeface="Arial Narrow"/>
                          <a:cs typeface="Arial Narrow"/>
                        </a:rPr>
                        <a:t>oder ersetzen </a:t>
                      </a:r>
                      <a:r>
                        <a:rPr sz="850" dirty="0">
                          <a:solidFill>
                            <a:srgbClr val="231F20"/>
                          </a:solidFill>
                          <a:latin typeface="Arial Narrow"/>
                          <a:cs typeface="Arial Narrow"/>
                        </a:rPr>
                        <a:t>Sie </a:t>
                      </a:r>
                      <a:r>
                        <a:rPr sz="850" spc="-5" dirty="0">
                          <a:solidFill>
                            <a:srgbClr val="231F20"/>
                          </a:solidFill>
                          <a:latin typeface="Arial Narrow"/>
                          <a:cs typeface="Arial Narrow"/>
                        </a:rPr>
                        <a:t>die</a:t>
                      </a:r>
                      <a:r>
                        <a:rPr sz="850" spc="-15" dirty="0">
                          <a:solidFill>
                            <a:srgbClr val="231F20"/>
                          </a:solidFill>
                          <a:latin typeface="Arial Narrow"/>
                          <a:cs typeface="Arial Narrow"/>
                        </a:rPr>
                        <a:t> </a:t>
                      </a:r>
                      <a:r>
                        <a:rPr sz="850" dirty="0">
                          <a:solidFill>
                            <a:srgbClr val="231F20"/>
                          </a:solidFill>
                          <a:latin typeface="Arial Narrow"/>
                          <a:cs typeface="Arial Narrow"/>
                        </a:rPr>
                        <a:t>Filterkartusche</a:t>
                      </a:r>
                      <a:endParaRPr sz="850">
                        <a:latin typeface="Arial Narrow"/>
                        <a:cs typeface="Arial Narrow"/>
                      </a:endParaRPr>
                    </a:p>
                  </a:txBody>
                  <a:tcPr marL="0" marR="0" marT="110489"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5"/>
                  </a:ext>
                </a:extLst>
              </a:tr>
              <a:tr h="207441">
                <a:tc vMerge="1">
                  <a:txBody>
                    <a:bodyPr/>
                    <a:lstStyle/>
                    <a:p>
                      <a:endParaRPr/>
                    </a:p>
                  </a:txBody>
                  <a:tcPr marL="0" marR="0" marT="908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05"/>
                        </a:spcBef>
                      </a:pPr>
                      <a:r>
                        <a:rPr sz="850" dirty="0">
                          <a:solidFill>
                            <a:srgbClr val="231F20"/>
                          </a:solidFill>
                          <a:latin typeface="Arial Narrow"/>
                          <a:cs typeface="Arial Narrow"/>
                        </a:rPr>
                        <a:t>Ausfall </a:t>
                      </a:r>
                      <a:r>
                        <a:rPr sz="850" spc="-5" dirty="0">
                          <a:solidFill>
                            <a:srgbClr val="231F20"/>
                          </a:solidFill>
                          <a:latin typeface="Arial Narrow"/>
                          <a:cs typeface="Arial Narrow"/>
                        </a:rPr>
                        <a:t>des</a:t>
                      </a:r>
                      <a:r>
                        <a:rPr sz="850" spc="-15" dirty="0">
                          <a:solidFill>
                            <a:srgbClr val="231F20"/>
                          </a:solidFill>
                          <a:latin typeface="Arial Narrow"/>
                          <a:cs typeface="Arial Narrow"/>
                        </a:rPr>
                        <a:t> </a:t>
                      </a:r>
                      <a:r>
                        <a:rPr sz="850" dirty="0">
                          <a:solidFill>
                            <a:srgbClr val="231F20"/>
                          </a:solidFill>
                          <a:latin typeface="Arial Narrow"/>
                          <a:cs typeface="Arial Narrow"/>
                        </a:rPr>
                        <a:t>Filtersystems</a:t>
                      </a:r>
                      <a:endParaRPr sz="850">
                        <a:latin typeface="Arial Narrow"/>
                        <a:cs typeface="Arial Narrow"/>
                      </a:endParaRPr>
                    </a:p>
                  </a:txBody>
                  <a:tcPr marL="0" marR="0" marT="1333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5090">
                        <a:lnSpc>
                          <a:spcPct val="100000"/>
                        </a:lnSpc>
                        <a:spcBef>
                          <a:spcPts val="204"/>
                        </a:spcBef>
                      </a:pPr>
                      <a:r>
                        <a:rPr sz="850" dirty="0">
                          <a:solidFill>
                            <a:srgbClr val="231F20"/>
                          </a:solidFill>
                          <a:latin typeface="Arial Narrow"/>
                          <a:cs typeface="Arial Narrow"/>
                        </a:rPr>
                        <a:t>Kontaktieren Sie </a:t>
                      </a:r>
                      <a:r>
                        <a:rPr sz="850" spc="-5" dirty="0">
                          <a:solidFill>
                            <a:srgbClr val="231F20"/>
                          </a:solidFill>
                          <a:latin typeface="Arial Narrow"/>
                          <a:cs typeface="Arial Narrow"/>
                        </a:rPr>
                        <a:t>das </a:t>
                      </a:r>
                      <a:r>
                        <a:rPr sz="850" dirty="0">
                          <a:solidFill>
                            <a:srgbClr val="231F20"/>
                          </a:solidFill>
                          <a:latin typeface="Arial Narrow"/>
                          <a:cs typeface="Arial Narrow"/>
                        </a:rPr>
                        <a:t>Servicezentrum </a:t>
                      </a:r>
                      <a:r>
                        <a:rPr sz="850" spc="-5" dirty="0">
                          <a:solidFill>
                            <a:srgbClr val="231F20"/>
                          </a:solidFill>
                          <a:latin typeface="Arial Narrow"/>
                          <a:cs typeface="Arial Narrow"/>
                        </a:rPr>
                        <a:t>von</a:t>
                      </a:r>
                      <a:r>
                        <a:rPr sz="850" spc="-15" dirty="0">
                          <a:solidFill>
                            <a:srgbClr val="231F20"/>
                          </a:solidFill>
                          <a:latin typeface="Arial Narrow"/>
                          <a:cs typeface="Arial Narrow"/>
                        </a:rPr>
                        <a:t> </a:t>
                      </a:r>
                      <a:r>
                        <a:rPr sz="850" spc="-5" dirty="0">
                          <a:solidFill>
                            <a:srgbClr val="231F20"/>
                          </a:solidFill>
                          <a:latin typeface="Arial Narrow"/>
                          <a:cs typeface="Arial Narrow"/>
                        </a:rPr>
                        <a:t>MSpa</a:t>
                      </a:r>
                      <a:endParaRPr sz="850">
                        <a:latin typeface="Arial Narrow"/>
                        <a:cs typeface="Arial Narrow"/>
                      </a:endParaRPr>
                    </a:p>
                  </a:txBody>
                  <a:tcPr marL="0" marR="0" marT="2603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6"/>
                  </a:ext>
                </a:extLst>
              </a:tr>
              <a:tr h="352425">
                <a:tc rowSpan="3">
                  <a:txBody>
                    <a:bodyPr/>
                    <a:lstStyle/>
                    <a:p>
                      <a:pPr>
                        <a:lnSpc>
                          <a:spcPct val="100000"/>
                        </a:lnSpc>
                        <a:spcBef>
                          <a:spcPts val="35"/>
                        </a:spcBef>
                      </a:pPr>
                      <a:endParaRPr sz="1200">
                        <a:latin typeface="Times New Roman"/>
                        <a:cs typeface="Times New Roman"/>
                      </a:endParaRPr>
                    </a:p>
                    <a:p>
                      <a:pPr marL="61594" marR="446405">
                        <a:lnSpc>
                          <a:spcPct val="137300"/>
                        </a:lnSpc>
                      </a:pPr>
                      <a:r>
                        <a:rPr sz="850" b="1" dirty="0">
                          <a:solidFill>
                            <a:srgbClr val="231F20"/>
                          </a:solidFill>
                          <a:latin typeface="Arial Narrow"/>
                          <a:cs typeface="Arial Narrow"/>
                        </a:rPr>
                        <a:t>FEHLER</a:t>
                      </a:r>
                      <a:r>
                        <a:rPr sz="850" b="1" spc="-80" dirty="0">
                          <a:solidFill>
                            <a:srgbClr val="231F20"/>
                          </a:solidFill>
                          <a:latin typeface="Arial Narrow"/>
                          <a:cs typeface="Arial Narrow"/>
                        </a:rPr>
                        <a:t> </a:t>
                      </a:r>
                      <a:r>
                        <a:rPr sz="850" b="1" dirty="0">
                          <a:solidFill>
                            <a:srgbClr val="231F20"/>
                          </a:solidFill>
                          <a:latin typeface="Arial Narrow"/>
                          <a:cs typeface="Arial Narrow"/>
                        </a:rPr>
                        <a:t>DES  </a:t>
                      </a:r>
                      <a:r>
                        <a:rPr sz="850" b="1" spc="-5" dirty="0">
                          <a:solidFill>
                            <a:srgbClr val="231F20"/>
                          </a:solidFill>
                          <a:latin typeface="Arial Narrow"/>
                          <a:cs typeface="Arial Narrow"/>
                        </a:rPr>
                        <a:t>OZONATORS</a:t>
                      </a:r>
                      <a:endParaRPr sz="850">
                        <a:latin typeface="Arial Narrow"/>
                        <a:cs typeface="Arial Narrow"/>
                      </a:endParaRPr>
                    </a:p>
                  </a:txBody>
                  <a:tcPr marL="0" marR="0" marT="444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70"/>
                        </a:spcBef>
                      </a:pPr>
                      <a:r>
                        <a:rPr sz="850" dirty="0">
                          <a:solidFill>
                            <a:srgbClr val="231F20"/>
                          </a:solidFill>
                          <a:latin typeface="Arial Narrow"/>
                          <a:cs typeface="Arial Narrow"/>
                        </a:rPr>
                        <a:t>Der Wasserstand </a:t>
                      </a:r>
                      <a:r>
                        <a:rPr sz="850" spc="-5" dirty="0">
                          <a:solidFill>
                            <a:srgbClr val="231F20"/>
                          </a:solidFill>
                          <a:latin typeface="Arial Narrow"/>
                          <a:cs typeface="Arial Narrow"/>
                        </a:rPr>
                        <a:t>liegt unter</a:t>
                      </a:r>
                      <a:r>
                        <a:rPr sz="850" spc="-25" dirty="0">
                          <a:solidFill>
                            <a:srgbClr val="231F20"/>
                          </a:solidFill>
                          <a:latin typeface="Arial Narrow"/>
                          <a:cs typeface="Arial Narrow"/>
                        </a:rPr>
                        <a:t> </a:t>
                      </a:r>
                      <a:r>
                        <a:rPr sz="850" dirty="0">
                          <a:solidFill>
                            <a:srgbClr val="231F20"/>
                          </a:solidFill>
                          <a:latin typeface="Arial Narrow"/>
                          <a:cs typeface="Arial Narrow"/>
                        </a:rPr>
                        <a:t>der</a:t>
                      </a:r>
                      <a:endParaRPr sz="850">
                        <a:latin typeface="Arial Narrow"/>
                        <a:cs typeface="Arial Narrow"/>
                      </a:endParaRPr>
                    </a:p>
                    <a:p>
                      <a:pPr marL="69850">
                        <a:lnSpc>
                          <a:spcPct val="100000"/>
                        </a:lnSpc>
                        <a:spcBef>
                          <a:spcPts val="180"/>
                        </a:spcBef>
                      </a:pPr>
                      <a:r>
                        <a:rPr sz="850" spc="-5" dirty="0">
                          <a:solidFill>
                            <a:srgbClr val="231F20"/>
                          </a:solidFill>
                          <a:latin typeface="Arial Narrow"/>
                          <a:cs typeface="Arial Narrow"/>
                        </a:rPr>
                        <a:t>Mindestwasserlinie</a:t>
                      </a:r>
                      <a:endParaRPr sz="850">
                        <a:latin typeface="Arial Narrow"/>
                        <a:cs typeface="Arial Narrow"/>
                      </a:endParaRPr>
                    </a:p>
                  </a:txBody>
                  <a:tcPr marL="0" marR="0" marT="88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5090">
                        <a:lnSpc>
                          <a:spcPct val="100000"/>
                        </a:lnSpc>
                        <a:spcBef>
                          <a:spcPts val="770"/>
                        </a:spcBef>
                      </a:pPr>
                      <a:r>
                        <a:rPr sz="850" dirty="0">
                          <a:solidFill>
                            <a:srgbClr val="231F20"/>
                          </a:solidFill>
                          <a:latin typeface="Arial Narrow"/>
                          <a:cs typeface="Arial Narrow"/>
                        </a:rPr>
                        <a:t>Füllen Sie </a:t>
                      </a:r>
                      <a:r>
                        <a:rPr sz="850" spc="-5" dirty="0">
                          <a:solidFill>
                            <a:srgbClr val="231F20"/>
                          </a:solidFill>
                          <a:latin typeface="Arial Narrow"/>
                          <a:cs typeface="Arial Narrow"/>
                        </a:rPr>
                        <a:t>mehr </a:t>
                      </a:r>
                      <a:r>
                        <a:rPr sz="850" dirty="0">
                          <a:solidFill>
                            <a:srgbClr val="231F20"/>
                          </a:solidFill>
                          <a:latin typeface="Arial Narrow"/>
                          <a:cs typeface="Arial Narrow"/>
                        </a:rPr>
                        <a:t>Wasser </a:t>
                      </a:r>
                      <a:r>
                        <a:rPr sz="850" spc="-5" dirty="0">
                          <a:solidFill>
                            <a:srgbClr val="231F20"/>
                          </a:solidFill>
                          <a:latin typeface="Arial Narrow"/>
                          <a:cs typeface="Arial Narrow"/>
                        </a:rPr>
                        <a:t>ein, um die Mindestlinie zu</a:t>
                      </a:r>
                      <a:r>
                        <a:rPr sz="850" spc="-20" dirty="0">
                          <a:solidFill>
                            <a:srgbClr val="231F20"/>
                          </a:solidFill>
                          <a:latin typeface="Arial Narrow"/>
                          <a:cs typeface="Arial Narrow"/>
                        </a:rPr>
                        <a:t> </a:t>
                      </a:r>
                      <a:r>
                        <a:rPr sz="850" dirty="0">
                          <a:solidFill>
                            <a:srgbClr val="231F20"/>
                          </a:solidFill>
                          <a:latin typeface="Arial Narrow"/>
                          <a:cs typeface="Arial Narrow"/>
                        </a:rPr>
                        <a:t>erreichen</a:t>
                      </a:r>
                      <a:endParaRPr sz="850">
                        <a:latin typeface="Arial Narrow"/>
                        <a:cs typeface="Arial Narrow"/>
                      </a:endParaRPr>
                    </a:p>
                  </a:txBody>
                  <a:tcPr marL="0" marR="0" marT="977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7"/>
                  </a:ext>
                </a:extLst>
              </a:tr>
              <a:tr h="195783">
                <a:tc vMerge="1">
                  <a:txBody>
                    <a:bodyPr/>
                    <a:lstStyle/>
                    <a:p>
                      <a:endParaRPr/>
                    </a:p>
                  </a:txBody>
                  <a:tcPr marL="0" marR="0" marT="444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95"/>
                        </a:spcBef>
                      </a:pPr>
                      <a:r>
                        <a:rPr sz="850" dirty="0">
                          <a:solidFill>
                            <a:srgbClr val="231F20"/>
                          </a:solidFill>
                          <a:latin typeface="Arial Narrow"/>
                          <a:cs typeface="Arial Narrow"/>
                        </a:rPr>
                        <a:t>Interne Teile</a:t>
                      </a:r>
                      <a:r>
                        <a:rPr sz="850" spc="-15" dirty="0">
                          <a:solidFill>
                            <a:srgbClr val="231F20"/>
                          </a:solidFill>
                          <a:latin typeface="Arial Narrow"/>
                          <a:cs typeface="Arial Narrow"/>
                        </a:rPr>
                        <a:t> </a:t>
                      </a:r>
                      <a:r>
                        <a:rPr sz="850" dirty="0">
                          <a:solidFill>
                            <a:srgbClr val="231F20"/>
                          </a:solidFill>
                          <a:latin typeface="Arial Narrow"/>
                          <a:cs typeface="Arial Narrow"/>
                        </a:rPr>
                        <a:t>beschädigt</a:t>
                      </a:r>
                      <a:endParaRPr sz="850">
                        <a:latin typeface="Arial Narrow"/>
                        <a:cs typeface="Arial Narrow"/>
                      </a:endParaRPr>
                    </a:p>
                  </a:txBody>
                  <a:tcPr marL="0" marR="0" marT="1206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5090">
                        <a:lnSpc>
                          <a:spcPct val="100000"/>
                        </a:lnSpc>
                        <a:spcBef>
                          <a:spcPts val="95"/>
                        </a:spcBef>
                      </a:pPr>
                      <a:r>
                        <a:rPr sz="850" dirty="0">
                          <a:solidFill>
                            <a:srgbClr val="231F20"/>
                          </a:solidFill>
                          <a:latin typeface="Arial Narrow"/>
                          <a:cs typeface="Arial Narrow"/>
                        </a:rPr>
                        <a:t>Kontaktieren Sie </a:t>
                      </a:r>
                      <a:r>
                        <a:rPr sz="850" spc="-5" dirty="0">
                          <a:solidFill>
                            <a:srgbClr val="231F20"/>
                          </a:solidFill>
                          <a:latin typeface="Arial Narrow"/>
                          <a:cs typeface="Arial Narrow"/>
                        </a:rPr>
                        <a:t>das </a:t>
                      </a:r>
                      <a:r>
                        <a:rPr sz="850" dirty="0">
                          <a:solidFill>
                            <a:srgbClr val="231F20"/>
                          </a:solidFill>
                          <a:latin typeface="Arial Narrow"/>
                          <a:cs typeface="Arial Narrow"/>
                        </a:rPr>
                        <a:t>Servicezentrum </a:t>
                      </a:r>
                      <a:r>
                        <a:rPr sz="850" spc="-5" dirty="0">
                          <a:solidFill>
                            <a:srgbClr val="231F20"/>
                          </a:solidFill>
                          <a:latin typeface="Arial Narrow"/>
                          <a:cs typeface="Arial Narrow"/>
                        </a:rPr>
                        <a:t>von</a:t>
                      </a:r>
                      <a:r>
                        <a:rPr sz="850" spc="-15" dirty="0">
                          <a:solidFill>
                            <a:srgbClr val="231F20"/>
                          </a:solidFill>
                          <a:latin typeface="Arial Narrow"/>
                          <a:cs typeface="Arial Narrow"/>
                        </a:rPr>
                        <a:t> </a:t>
                      </a:r>
                      <a:r>
                        <a:rPr sz="850" spc="-5" dirty="0">
                          <a:solidFill>
                            <a:srgbClr val="231F20"/>
                          </a:solidFill>
                          <a:latin typeface="Arial Narrow"/>
                          <a:cs typeface="Arial Narrow"/>
                        </a:rPr>
                        <a:t>MSpa</a:t>
                      </a:r>
                      <a:endParaRPr sz="850">
                        <a:latin typeface="Arial Narrow"/>
                        <a:cs typeface="Arial Narrow"/>
                      </a:endParaRPr>
                    </a:p>
                  </a:txBody>
                  <a:tcPr marL="0" marR="0" marT="1206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8"/>
                  </a:ext>
                </a:extLst>
              </a:tr>
              <a:tr h="205209">
                <a:tc vMerge="1">
                  <a:txBody>
                    <a:bodyPr/>
                    <a:lstStyle/>
                    <a:p>
                      <a:endParaRPr/>
                    </a:p>
                  </a:txBody>
                  <a:tcPr marL="0" marR="0" marT="444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9850">
                        <a:lnSpc>
                          <a:spcPct val="100000"/>
                        </a:lnSpc>
                        <a:spcBef>
                          <a:spcPts val="155"/>
                        </a:spcBef>
                      </a:pPr>
                      <a:r>
                        <a:rPr sz="850" dirty="0">
                          <a:solidFill>
                            <a:srgbClr val="231F20"/>
                          </a:solidFill>
                          <a:latin typeface="Arial Narrow"/>
                          <a:cs typeface="Arial Narrow"/>
                        </a:rPr>
                        <a:t>Die Filterpumpe funktioniert</a:t>
                      </a:r>
                      <a:r>
                        <a:rPr sz="850" spc="-25" dirty="0">
                          <a:solidFill>
                            <a:srgbClr val="231F20"/>
                          </a:solidFill>
                          <a:latin typeface="Arial Narrow"/>
                          <a:cs typeface="Arial Narrow"/>
                        </a:rPr>
                        <a:t> </a:t>
                      </a:r>
                      <a:r>
                        <a:rPr sz="850" dirty="0">
                          <a:solidFill>
                            <a:srgbClr val="231F20"/>
                          </a:solidFill>
                          <a:latin typeface="Arial Narrow"/>
                          <a:cs typeface="Arial Narrow"/>
                        </a:rPr>
                        <a:t>nicht</a:t>
                      </a:r>
                      <a:endParaRPr sz="850">
                        <a:latin typeface="Arial Narrow"/>
                        <a:cs typeface="Arial Narrow"/>
                      </a:endParaRPr>
                    </a:p>
                  </a:txBody>
                  <a:tcPr marL="0" marR="0" marT="1968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5090">
                        <a:lnSpc>
                          <a:spcPct val="100000"/>
                        </a:lnSpc>
                        <a:spcBef>
                          <a:spcPts val="155"/>
                        </a:spcBef>
                      </a:pPr>
                      <a:r>
                        <a:rPr sz="850" dirty="0">
                          <a:solidFill>
                            <a:srgbClr val="231F20"/>
                          </a:solidFill>
                          <a:latin typeface="Arial Narrow"/>
                          <a:cs typeface="Arial Narrow"/>
                        </a:rPr>
                        <a:t>Siehe Abschnitt </a:t>
                      </a:r>
                      <a:r>
                        <a:rPr sz="850" spc="-5" dirty="0">
                          <a:solidFill>
                            <a:srgbClr val="231F20"/>
                          </a:solidFill>
                          <a:latin typeface="Arial Narrow"/>
                          <a:cs typeface="Arial Narrow"/>
                        </a:rPr>
                        <a:t>„FILTERPUMPE FUNKTIONIERT</a:t>
                      </a:r>
                      <a:r>
                        <a:rPr sz="850" dirty="0">
                          <a:solidFill>
                            <a:srgbClr val="231F20"/>
                          </a:solidFill>
                          <a:latin typeface="Arial Narrow"/>
                          <a:cs typeface="Arial Narrow"/>
                        </a:rPr>
                        <a:t> NICHT“</a:t>
                      </a:r>
                      <a:endParaRPr sz="850">
                        <a:latin typeface="Arial Narrow"/>
                        <a:cs typeface="Arial Narrow"/>
                      </a:endParaRPr>
                    </a:p>
                  </a:txBody>
                  <a:tcPr marL="0" marR="0" marT="1968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9"/>
                  </a:ext>
                </a:extLst>
              </a:tr>
            </a:tbl>
          </a:graphicData>
        </a:graphic>
      </p:graphicFrame>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37070" y="538302"/>
            <a:ext cx="6472555" cy="4130040"/>
          </a:xfrm>
          <a:prstGeom prst="rect">
            <a:avLst/>
          </a:prstGeom>
          <a:ln w="25400">
            <a:solidFill>
              <a:srgbClr val="231F20"/>
            </a:solidFill>
          </a:ln>
        </p:spPr>
        <p:txBody>
          <a:bodyPr vert="horz" wrap="square" lIns="0" tIns="635" rIns="0" bIns="0" rtlCol="0">
            <a:spAutoFit/>
          </a:bodyPr>
          <a:lstStyle/>
          <a:p>
            <a:pPr>
              <a:lnSpc>
                <a:spcPct val="100000"/>
              </a:lnSpc>
              <a:spcBef>
                <a:spcPts val="5"/>
              </a:spcBef>
            </a:pPr>
            <a:endParaRPr sz="950">
              <a:latin typeface="Times New Roman"/>
              <a:cs typeface="Times New Roman"/>
            </a:endParaRPr>
          </a:p>
          <a:p>
            <a:pPr marL="215265">
              <a:lnSpc>
                <a:spcPct val="100000"/>
              </a:lnSpc>
            </a:pPr>
            <a:r>
              <a:rPr sz="800" dirty="0">
                <a:solidFill>
                  <a:srgbClr val="231F20"/>
                </a:solidFill>
                <a:latin typeface="Arial Narrow"/>
                <a:cs typeface="Arial Narrow"/>
              </a:rPr>
              <a:t>Wo finde </a:t>
            </a:r>
            <a:r>
              <a:rPr sz="800" spc="-5" dirty="0">
                <a:solidFill>
                  <a:srgbClr val="231F20"/>
                </a:solidFill>
                <a:latin typeface="Arial Narrow"/>
                <a:cs typeface="Arial Narrow"/>
              </a:rPr>
              <a:t>ich die</a:t>
            </a:r>
            <a:r>
              <a:rPr sz="800" spc="-15" dirty="0">
                <a:solidFill>
                  <a:srgbClr val="231F20"/>
                </a:solidFill>
                <a:latin typeface="Arial Narrow"/>
                <a:cs typeface="Arial Narrow"/>
              </a:rPr>
              <a:t> </a:t>
            </a:r>
            <a:r>
              <a:rPr sz="800" dirty="0">
                <a:solidFill>
                  <a:srgbClr val="231F20"/>
                </a:solidFill>
                <a:latin typeface="Arial Narrow"/>
                <a:cs typeface="Arial Narrow"/>
              </a:rPr>
              <a:t>Seriennummer?</a:t>
            </a:r>
            <a:endParaRPr sz="800">
              <a:latin typeface="Arial Narrow"/>
              <a:cs typeface="Arial Narrow"/>
            </a:endParaRPr>
          </a:p>
          <a:p>
            <a:pPr marL="215265">
              <a:lnSpc>
                <a:spcPct val="100000"/>
              </a:lnSpc>
              <a:spcBef>
                <a:spcPts val="140"/>
              </a:spcBef>
            </a:pPr>
            <a:r>
              <a:rPr sz="800" dirty="0">
                <a:solidFill>
                  <a:srgbClr val="231F20"/>
                </a:solidFill>
                <a:latin typeface="Arial Narrow"/>
                <a:cs typeface="Arial Narrow"/>
              </a:rPr>
              <a:t>Auf </a:t>
            </a:r>
            <a:r>
              <a:rPr sz="800" spc="-5" dirty="0">
                <a:solidFill>
                  <a:srgbClr val="231F20"/>
                </a:solidFill>
                <a:latin typeface="Arial Narrow"/>
                <a:cs typeface="Arial Narrow"/>
              </a:rPr>
              <a:t>der </a:t>
            </a:r>
            <a:r>
              <a:rPr sz="800" dirty="0">
                <a:solidFill>
                  <a:srgbClr val="231F20"/>
                </a:solidFill>
                <a:latin typeface="Arial Narrow"/>
                <a:cs typeface="Arial Narrow"/>
              </a:rPr>
              <a:t>Rückseite </a:t>
            </a:r>
            <a:r>
              <a:rPr sz="800" spc="-5" dirty="0">
                <a:solidFill>
                  <a:srgbClr val="231F20"/>
                </a:solidFill>
                <a:latin typeface="Arial Narrow"/>
                <a:cs typeface="Arial Narrow"/>
              </a:rPr>
              <a:t>des </a:t>
            </a:r>
            <a:r>
              <a:rPr sz="800" dirty="0">
                <a:solidFill>
                  <a:srgbClr val="231F20"/>
                </a:solidFill>
                <a:latin typeface="Arial Narrow"/>
                <a:cs typeface="Arial Narrow"/>
              </a:rPr>
              <a:t>Schaltkastens. </a:t>
            </a:r>
            <a:r>
              <a:rPr sz="800" spc="-5" dirty="0">
                <a:solidFill>
                  <a:srgbClr val="231F20"/>
                </a:solidFill>
                <a:latin typeface="Arial Narrow"/>
                <a:cs typeface="Arial Narrow"/>
              </a:rPr>
              <a:t>Oder unten am</a:t>
            </a:r>
            <a:r>
              <a:rPr sz="800" spc="-10" dirty="0">
                <a:solidFill>
                  <a:srgbClr val="231F20"/>
                </a:solidFill>
                <a:latin typeface="Arial Narrow"/>
                <a:cs typeface="Arial Narrow"/>
              </a:rPr>
              <a:t> </a:t>
            </a:r>
            <a:r>
              <a:rPr sz="800" dirty="0">
                <a:solidFill>
                  <a:srgbClr val="231F20"/>
                </a:solidFill>
                <a:latin typeface="Arial Narrow"/>
                <a:cs typeface="Arial Narrow"/>
              </a:rPr>
              <a:t>Schaltkasten.</a:t>
            </a:r>
            <a:endParaRPr sz="800">
              <a:latin typeface="Arial Narrow"/>
              <a:cs typeface="Arial Narrow"/>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spcBef>
                <a:spcPts val="20"/>
              </a:spcBef>
            </a:pPr>
            <a:endParaRPr sz="1300">
              <a:latin typeface="Times New Roman"/>
              <a:cs typeface="Times New Roman"/>
            </a:endParaRPr>
          </a:p>
          <a:p>
            <a:pPr marL="208915">
              <a:lnSpc>
                <a:spcPct val="100000"/>
              </a:lnSpc>
              <a:spcBef>
                <a:spcPts val="5"/>
              </a:spcBef>
            </a:pPr>
            <a:r>
              <a:rPr sz="800" dirty="0">
                <a:latin typeface="Arial Narrow"/>
                <a:cs typeface="Arial Narrow"/>
              </a:rPr>
              <a:t>Wie finde </a:t>
            </a:r>
            <a:r>
              <a:rPr sz="800" spc="-5" dirty="0">
                <a:latin typeface="Arial Narrow"/>
                <a:cs typeface="Arial Narrow"/>
              </a:rPr>
              <a:t>ich meinen</a:t>
            </a:r>
            <a:r>
              <a:rPr sz="800" spc="-15" dirty="0">
                <a:latin typeface="Arial Narrow"/>
                <a:cs typeface="Arial Narrow"/>
              </a:rPr>
              <a:t> </a:t>
            </a:r>
            <a:r>
              <a:rPr sz="800" dirty="0">
                <a:latin typeface="Arial Narrow"/>
                <a:cs typeface="Arial Narrow"/>
              </a:rPr>
              <a:t>Service-Ansprechpartner?</a:t>
            </a:r>
            <a:endParaRPr sz="800">
              <a:latin typeface="Arial Narrow"/>
              <a:cs typeface="Arial Narrow"/>
            </a:endParaRPr>
          </a:p>
          <a:p>
            <a:pPr marL="208915">
              <a:lnSpc>
                <a:spcPct val="100000"/>
              </a:lnSpc>
              <a:spcBef>
                <a:spcPts val="140"/>
              </a:spcBef>
            </a:pPr>
            <a:r>
              <a:rPr sz="800" dirty="0">
                <a:latin typeface="Arial Narrow"/>
                <a:cs typeface="Arial Narrow"/>
              </a:rPr>
              <a:t>Scannen Sie </a:t>
            </a:r>
            <a:r>
              <a:rPr sz="800" spc="-5" dirty="0">
                <a:latin typeface="Arial Narrow"/>
                <a:cs typeface="Arial Narrow"/>
              </a:rPr>
              <a:t>den unten stehenden QR-Code oder besuchen </a:t>
            </a:r>
            <a:r>
              <a:rPr sz="800" dirty="0">
                <a:latin typeface="Arial Narrow"/>
                <a:cs typeface="Arial Narrow"/>
              </a:rPr>
              <a:t>Sie</a:t>
            </a:r>
            <a:r>
              <a:rPr sz="800" spc="-10" dirty="0">
                <a:latin typeface="Arial Narrow"/>
                <a:cs typeface="Arial Narrow"/>
              </a:rPr>
              <a:t> </a:t>
            </a:r>
            <a:r>
              <a:rPr sz="800" dirty="0">
                <a:solidFill>
                  <a:srgbClr val="231F20"/>
                </a:solidFill>
                <a:latin typeface="Arial Narrow"/>
                <a:cs typeface="Arial Narrow"/>
                <a:hlinkClick r:id="rId2"/>
              </a:rPr>
              <a:t>https://www.the-mspa.com/after-sales.</a:t>
            </a:r>
            <a:endParaRPr sz="800">
              <a:latin typeface="Arial Narrow"/>
              <a:cs typeface="Arial Narrow"/>
            </a:endParaRPr>
          </a:p>
          <a:p>
            <a:pPr marL="324485" indent="-116205">
              <a:lnSpc>
                <a:spcPct val="100000"/>
              </a:lnSpc>
              <a:spcBef>
                <a:spcPts val="140"/>
              </a:spcBef>
              <a:buAutoNum type="arabicPeriod"/>
              <a:tabLst>
                <a:tab pos="325120" algn="l"/>
              </a:tabLst>
            </a:pPr>
            <a:r>
              <a:rPr sz="800" spc="-5" dirty="0">
                <a:latin typeface="Arial Narrow"/>
                <a:cs typeface="Arial Narrow"/>
              </a:rPr>
              <a:t>Geben </a:t>
            </a:r>
            <a:r>
              <a:rPr sz="800" dirty="0">
                <a:latin typeface="Arial Narrow"/>
                <a:cs typeface="Arial Narrow"/>
              </a:rPr>
              <a:t>Sie </a:t>
            </a:r>
            <a:r>
              <a:rPr sz="800" spc="-5" dirty="0">
                <a:latin typeface="Arial Narrow"/>
                <a:cs typeface="Arial Narrow"/>
              </a:rPr>
              <a:t>die </a:t>
            </a:r>
            <a:r>
              <a:rPr sz="800" dirty="0">
                <a:latin typeface="Arial Narrow"/>
                <a:cs typeface="Arial Narrow"/>
              </a:rPr>
              <a:t>Seriennummer Ihres Whirlpools</a:t>
            </a:r>
            <a:r>
              <a:rPr sz="800" spc="-10" dirty="0">
                <a:latin typeface="Arial Narrow"/>
                <a:cs typeface="Arial Narrow"/>
              </a:rPr>
              <a:t> </a:t>
            </a:r>
            <a:r>
              <a:rPr sz="800" spc="-5" dirty="0">
                <a:latin typeface="Arial Narrow"/>
                <a:cs typeface="Arial Narrow"/>
              </a:rPr>
              <a:t>ein.</a:t>
            </a:r>
            <a:endParaRPr sz="800">
              <a:latin typeface="Arial Narrow"/>
              <a:cs typeface="Arial Narrow"/>
            </a:endParaRPr>
          </a:p>
          <a:p>
            <a:pPr marL="324485" indent="-116205">
              <a:lnSpc>
                <a:spcPct val="100000"/>
              </a:lnSpc>
              <a:spcBef>
                <a:spcPts val="140"/>
              </a:spcBef>
              <a:buAutoNum type="arabicPeriod"/>
              <a:tabLst>
                <a:tab pos="325120" algn="l"/>
              </a:tabLst>
            </a:pPr>
            <a:r>
              <a:rPr sz="800" dirty="0">
                <a:latin typeface="Arial Narrow"/>
                <a:cs typeface="Arial Narrow"/>
              </a:rPr>
              <a:t>Dann wird Ihnen </a:t>
            </a:r>
            <a:r>
              <a:rPr sz="800" spc="-5" dirty="0">
                <a:latin typeface="Arial Narrow"/>
                <a:cs typeface="Arial Narrow"/>
              </a:rPr>
              <a:t>der entsprechende </a:t>
            </a:r>
            <a:r>
              <a:rPr sz="800" dirty="0">
                <a:latin typeface="Arial Narrow"/>
                <a:cs typeface="Arial Narrow"/>
              </a:rPr>
              <a:t>Dienstanbieter</a:t>
            </a:r>
            <a:r>
              <a:rPr sz="800" spc="-10" dirty="0">
                <a:latin typeface="Arial Narrow"/>
                <a:cs typeface="Arial Narrow"/>
              </a:rPr>
              <a:t> </a:t>
            </a:r>
            <a:r>
              <a:rPr sz="800" dirty="0">
                <a:latin typeface="Arial Narrow"/>
                <a:cs typeface="Arial Narrow"/>
              </a:rPr>
              <a:t>angezeigt.</a:t>
            </a:r>
            <a:endParaRPr sz="800">
              <a:latin typeface="Arial Narrow"/>
              <a:cs typeface="Arial Narrow"/>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2292350" marR="1298575" indent="-998219">
              <a:lnSpc>
                <a:spcPct val="125000"/>
              </a:lnSpc>
              <a:spcBef>
                <a:spcPts val="685"/>
              </a:spcBef>
            </a:pPr>
            <a:r>
              <a:rPr sz="800" dirty="0">
                <a:solidFill>
                  <a:srgbClr val="231F20"/>
                </a:solidFill>
                <a:latin typeface="Arial Narrow"/>
                <a:cs typeface="Arial Narrow"/>
              </a:rPr>
              <a:t>WENDEN SIE SICH BEI PRODUKTBEZOGENEN FRAGEN </a:t>
            </a:r>
            <a:r>
              <a:rPr sz="800" spc="-5" dirty="0">
                <a:solidFill>
                  <a:srgbClr val="231F20"/>
                </a:solidFill>
                <a:latin typeface="Arial Narrow"/>
                <a:cs typeface="Arial Narrow"/>
              </a:rPr>
              <a:t>ODER </a:t>
            </a:r>
            <a:r>
              <a:rPr sz="800" dirty="0">
                <a:solidFill>
                  <a:srgbClr val="231F20"/>
                </a:solidFill>
                <a:latin typeface="Arial Narrow"/>
                <a:cs typeface="Arial Narrow"/>
              </a:rPr>
              <a:t>PROBLEMEN AN IHREN</a:t>
            </a:r>
            <a:r>
              <a:rPr sz="800" spc="-100" dirty="0">
                <a:solidFill>
                  <a:srgbClr val="231F20"/>
                </a:solidFill>
                <a:latin typeface="Arial Narrow"/>
                <a:cs typeface="Arial Narrow"/>
              </a:rPr>
              <a:t> </a:t>
            </a:r>
            <a:r>
              <a:rPr sz="800" spc="-5" dirty="0">
                <a:solidFill>
                  <a:srgbClr val="231F20"/>
                </a:solidFill>
                <a:latin typeface="Arial Narrow"/>
                <a:cs typeface="Arial Narrow"/>
              </a:rPr>
              <a:t>LOKALEN  MSPA-HÄNDLER ODER </a:t>
            </a:r>
            <a:r>
              <a:rPr sz="800" dirty="0">
                <a:solidFill>
                  <a:srgbClr val="231F20"/>
                </a:solidFill>
                <a:latin typeface="Arial Narrow"/>
                <a:cs typeface="Arial Narrow"/>
              </a:rPr>
              <a:t>IHR</a:t>
            </a:r>
            <a:r>
              <a:rPr sz="800" spc="-15" dirty="0">
                <a:solidFill>
                  <a:srgbClr val="231F20"/>
                </a:solidFill>
                <a:latin typeface="Arial Narrow"/>
                <a:cs typeface="Arial Narrow"/>
              </a:rPr>
              <a:t> </a:t>
            </a:r>
            <a:r>
              <a:rPr sz="800" dirty="0">
                <a:solidFill>
                  <a:srgbClr val="231F20"/>
                </a:solidFill>
                <a:latin typeface="Arial Narrow"/>
                <a:cs typeface="Arial Narrow"/>
              </a:rPr>
              <a:t>SERVICE-CENTER.</a:t>
            </a:r>
            <a:endParaRPr sz="800">
              <a:latin typeface="Arial Narrow"/>
              <a:cs typeface="Arial Narrow"/>
            </a:endParaRPr>
          </a:p>
        </p:txBody>
      </p:sp>
      <p:sp>
        <p:nvSpPr>
          <p:cNvPr id="3" name="object 3"/>
          <p:cNvSpPr/>
          <p:nvPr/>
        </p:nvSpPr>
        <p:spPr>
          <a:xfrm>
            <a:off x="776842" y="3037574"/>
            <a:ext cx="985358" cy="985353"/>
          </a:xfrm>
          <a:prstGeom prst="rect">
            <a:avLst/>
          </a:prstGeom>
          <a:blipFill>
            <a:blip r:embed="rId3" cstate="print"/>
            <a:stretch>
              <a:fillRect/>
            </a:stretch>
          </a:blipFill>
        </p:spPr>
        <p:txBody>
          <a:bodyPr wrap="square" lIns="0" tIns="0" rIns="0" bIns="0" rtlCol="0"/>
          <a:lstStyle/>
          <a:p>
            <a:endParaRPr/>
          </a:p>
        </p:txBody>
      </p:sp>
      <p:sp>
        <p:nvSpPr>
          <p:cNvPr id="4" name="object 4"/>
          <p:cNvSpPr/>
          <p:nvPr/>
        </p:nvSpPr>
        <p:spPr>
          <a:xfrm>
            <a:off x="530566" y="5632164"/>
            <a:ext cx="0" cy="3514725"/>
          </a:xfrm>
          <a:custGeom>
            <a:avLst/>
            <a:gdLst/>
            <a:ahLst/>
            <a:cxnLst/>
            <a:rect l="l" t="t" r="r" b="b"/>
            <a:pathLst>
              <a:path h="3514725">
                <a:moveTo>
                  <a:pt x="0" y="0"/>
                </a:moveTo>
                <a:lnTo>
                  <a:pt x="0" y="3514128"/>
                </a:lnTo>
              </a:path>
            </a:pathLst>
          </a:custGeom>
          <a:ln w="5676">
            <a:solidFill>
              <a:srgbClr val="231F20"/>
            </a:solidFill>
          </a:ln>
        </p:spPr>
        <p:txBody>
          <a:bodyPr wrap="square" lIns="0" tIns="0" rIns="0" bIns="0" rtlCol="0"/>
          <a:lstStyle/>
          <a:p>
            <a:endParaRPr/>
          </a:p>
        </p:txBody>
      </p:sp>
      <p:sp>
        <p:nvSpPr>
          <p:cNvPr id="5" name="object 5"/>
          <p:cNvSpPr/>
          <p:nvPr/>
        </p:nvSpPr>
        <p:spPr>
          <a:xfrm>
            <a:off x="537070" y="4854435"/>
            <a:ext cx="6472555" cy="4880610"/>
          </a:xfrm>
          <a:custGeom>
            <a:avLst/>
            <a:gdLst/>
            <a:ahLst/>
            <a:cxnLst/>
            <a:rect l="l" t="t" r="r" b="b"/>
            <a:pathLst>
              <a:path w="6472555" h="4880609">
                <a:moveTo>
                  <a:pt x="6472008" y="4880229"/>
                </a:moveTo>
                <a:lnTo>
                  <a:pt x="0" y="4880229"/>
                </a:lnTo>
                <a:lnTo>
                  <a:pt x="0" y="0"/>
                </a:lnTo>
                <a:lnTo>
                  <a:pt x="6472008" y="0"/>
                </a:lnTo>
                <a:lnTo>
                  <a:pt x="6472008" y="4880229"/>
                </a:lnTo>
                <a:close/>
              </a:path>
            </a:pathLst>
          </a:custGeom>
          <a:ln w="25400">
            <a:solidFill>
              <a:srgbClr val="231F20"/>
            </a:solidFill>
            <a:prstDash val="dash"/>
          </a:ln>
        </p:spPr>
        <p:txBody>
          <a:bodyPr wrap="square" lIns="0" tIns="0" rIns="0" bIns="0" rtlCol="0"/>
          <a:lstStyle/>
          <a:p>
            <a:endParaRPr/>
          </a:p>
        </p:txBody>
      </p:sp>
      <p:sp>
        <p:nvSpPr>
          <p:cNvPr id="6" name="object 6"/>
          <p:cNvSpPr txBox="1"/>
          <p:nvPr/>
        </p:nvSpPr>
        <p:spPr>
          <a:xfrm>
            <a:off x="660474" y="4979826"/>
            <a:ext cx="6217285" cy="4591685"/>
          </a:xfrm>
          <a:prstGeom prst="rect">
            <a:avLst/>
          </a:prstGeom>
        </p:spPr>
        <p:txBody>
          <a:bodyPr vert="horz" wrap="square" lIns="0" tIns="12700" rIns="0" bIns="0" rtlCol="0">
            <a:spAutoFit/>
          </a:bodyPr>
          <a:lstStyle/>
          <a:p>
            <a:pPr marL="7620" algn="ctr">
              <a:lnSpc>
                <a:spcPct val="100000"/>
              </a:lnSpc>
              <a:spcBef>
                <a:spcPts val="100"/>
              </a:spcBef>
            </a:pPr>
            <a:r>
              <a:rPr sz="1000" b="1" spc="-5" dirty="0">
                <a:solidFill>
                  <a:srgbClr val="231F20"/>
                </a:solidFill>
                <a:latin typeface="Arial Narrow"/>
                <a:cs typeface="Arial Narrow"/>
              </a:rPr>
              <a:t>GARANTIE </a:t>
            </a:r>
            <a:r>
              <a:rPr sz="1000" b="1" dirty="0">
                <a:solidFill>
                  <a:srgbClr val="231F20"/>
                </a:solidFill>
                <a:latin typeface="Arial Narrow"/>
                <a:cs typeface="Arial Narrow"/>
              </a:rPr>
              <a:t>VON</a:t>
            </a:r>
            <a:r>
              <a:rPr sz="1000" b="1" spc="-5" dirty="0">
                <a:solidFill>
                  <a:srgbClr val="231F20"/>
                </a:solidFill>
                <a:latin typeface="Arial Narrow"/>
                <a:cs typeface="Arial Narrow"/>
              </a:rPr>
              <a:t> MSPA</a:t>
            </a:r>
            <a:endParaRPr sz="1000">
              <a:latin typeface="Arial Narrow"/>
              <a:cs typeface="Arial Narrow"/>
            </a:endParaRPr>
          </a:p>
          <a:p>
            <a:pPr marL="12700" marR="275590">
              <a:lnSpc>
                <a:spcPts val="900"/>
              </a:lnSpc>
              <a:spcBef>
                <a:spcPts val="660"/>
              </a:spcBef>
            </a:pPr>
            <a:r>
              <a:rPr sz="800" spc="-5" dirty="0">
                <a:solidFill>
                  <a:srgbClr val="231F20"/>
                </a:solidFill>
                <a:latin typeface="Arial Narrow"/>
                <a:cs typeface="Arial Narrow"/>
              </a:rPr>
              <a:t>MSpa® </a:t>
            </a:r>
            <a:r>
              <a:rPr sz="800" dirty="0">
                <a:solidFill>
                  <a:srgbClr val="231F20"/>
                </a:solidFill>
                <a:latin typeface="Arial Narrow"/>
                <a:cs typeface="Arial Narrow"/>
              </a:rPr>
              <a:t>wurde </a:t>
            </a:r>
            <a:r>
              <a:rPr sz="800" spc="-5" dirty="0">
                <a:solidFill>
                  <a:srgbClr val="231F20"/>
                </a:solidFill>
                <a:latin typeface="Arial Narrow"/>
                <a:cs typeface="Arial Narrow"/>
              </a:rPr>
              <a:t>mit </a:t>
            </a:r>
            <a:r>
              <a:rPr sz="800" dirty="0">
                <a:solidFill>
                  <a:srgbClr val="231F20"/>
                </a:solidFill>
                <a:latin typeface="Arial Narrow"/>
                <a:cs typeface="Arial Narrow"/>
              </a:rPr>
              <a:t>Blick </a:t>
            </a:r>
            <a:r>
              <a:rPr sz="800" spc="-5" dirty="0">
                <a:solidFill>
                  <a:srgbClr val="231F20"/>
                </a:solidFill>
                <a:latin typeface="Arial Narrow"/>
                <a:cs typeface="Arial Narrow"/>
              </a:rPr>
              <a:t>auf </a:t>
            </a:r>
            <a:r>
              <a:rPr sz="800" dirty="0">
                <a:solidFill>
                  <a:srgbClr val="231F20"/>
                </a:solidFill>
                <a:latin typeface="Arial Narrow"/>
                <a:cs typeface="Arial Narrow"/>
              </a:rPr>
              <a:t>Zuverlässigkeit </a:t>
            </a:r>
            <a:r>
              <a:rPr sz="800" spc="-5" dirty="0">
                <a:solidFill>
                  <a:srgbClr val="231F20"/>
                </a:solidFill>
                <a:latin typeface="Arial Narrow"/>
                <a:cs typeface="Arial Narrow"/>
              </a:rPr>
              <a:t>und </a:t>
            </a:r>
            <a:r>
              <a:rPr sz="800" dirty="0">
                <a:solidFill>
                  <a:srgbClr val="231F20"/>
                </a:solidFill>
                <a:latin typeface="Arial Narrow"/>
                <a:cs typeface="Arial Narrow"/>
              </a:rPr>
              <a:t>Einfachheit </a:t>
            </a:r>
            <a:r>
              <a:rPr sz="800" spc="-5" dirty="0">
                <a:solidFill>
                  <a:srgbClr val="231F20"/>
                </a:solidFill>
                <a:latin typeface="Arial Narrow"/>
                <a:cs typeface="Arial Narrow"/>
              </a:rPr>
              <a:t>hergestellt. </a:t>
            </a:r>
            <a:r>
              <a:rPr sz="800" dirty="0">
                <a:solidFill>
                  <a:srgbClr val="231F20"/>
                </a:solidFill>
                <a:latin typeface="Arial Narrow"/>
                <a:cs typeface="Arial Narrow"/>
              </a:rPr>
              <a:t>Alle Produkte wurden </a:t>
            </a:r>
            <a:r>
              <a:rPr sz="800" spc="-5" dirty="0">
                <a:solidFill>
                  <a:srgbClr val="231F20"/>
                </a:solidFill>
                <a:latin typeface="Arial Narrow"/>
                <a:cs typeface="Arial Narrow"/>
              </a:rPr>
              <a:t>vor dem </a:t>
            </a:r>
            <a:r>
              <a:rPr sz="800" dirty="0">
                <a:solidFill>
                  <a:srgbClr val="231F20"/>
                </a:solidFill>
                <a:latin typeface="Arial Narrow"/>
                <a:cs typeface="Arial Narrow"/>
              </a:rPr>
              <a:t>Verlassen </a:t>
            </a:r>
            <a:r>
              <a:rPr sz="800" spc="-5" dirty="0">
                <a:solidFill>
                  <a:srgbClr val="231F20"/>
                </a:solidFill>
                <a:latin typeface="Arial Narrow"/>
                <a:cs typeface="Arial Narrow"/>
              </a:rPr>
              <a:t>der </a:t>
            </a:r>
            <a:r>
              <a:rPr sz="800" dirty="0">
                <a:solidFill>
                  <a:srgbClr val="231F20"/>
                </a:solidFill>
                <a:latin typeface="Arial Narrow"/>
                <a:cs typeface="Arial Narrow"/>
              </a:rPr>
              <a:t>Fabrik </a:t>
            </a:r>
            <a:r>
              <a:rPr sz="800" spc="-5" dirty="0">
                <a:solidFill>
                  <a:srgbClr val="231F20"/>
                </a:solidFill>
                <a:latin typeface="Arial Narrow"/>
                <a:cs typeface="Arial Narrow"/>
              </a:rPr>
              <a:t>überprüft und </a:t>
            </a:r>
            <a:r>
              <a:rPr sz="800" dirty="0">
                <a:solidFill>
                  <a:srgbClr val="231F20"/>
                </a:solidFill>
                <a:latin typeface="Arial Narrow"/>
                <a:cs typeface="Arial Narrow"/>
              </a:rPr>
              <a:t>für fehlerfrei befunden.  </a:t>
            </a:r>
            <a:r>
              <a:rPr sz="800" spc="-5" dirty="0">
                <a:solidFill>
                  <a:srgbClr val="231F20"/>
                </a:solidFill>
                <a:latin typeface="Arial Narrow"/>
                <a:cs typeface="Arial Narrow"/>
              </a:rPr>
              <a:t>MSpa bietet </a:t>
            </a:r>
            <a:r>
              <a:rPr sz="800" dirty="0">
                <a:solidFill>
                  <a:srgbClr val="231F20"/>
                </a:solidFill>
                <a:latin typeface="Arial Narrow"/>
                <a:cs typeface="Arial Narrow"/>
              </a:rPr>
              <a:t>für </a:t>
            </a:r>
            <a:r>
              <a:rPr sz="800" spc="-5" dirty="0">
                <a:solidFill>
                  <a:srgbClr val="231F20"/>
                </a:solidFill>
                <a:latin typeface="Arial Narrow"/>
                <a:cs typeface="Arial Narrow"/>
              </a:rPr>
              <a:t>dieses </a:t>
            </a:r>
            <a:r>
              <a:rPr sz="800" dirty="0">
                <a:solidFill>
                  <a:srgbClr val="231F20"/>
                </a:solidFill>
                <a:latin typeface="Arial Narrow"/>
                <a:cs typeface="Arial Narrow"/>
              </a:rPr>
              <a:t>Produkt </a:t>
            </a:r>
            <a:r>
              <a:rPr sz="800" spc="-5" dirty="0">
                <a:solidFill>
                  <a:srgbClr val="231F20"/>
                </a:solidFill>
                <a:latin typeface="Arial Narrow"/>
                <a:cs typeface="Arial Narrow"/>
              </a:rPr>
              <a:t>eine Garantie gegen Material- und </a:t>
            </a:r>
            <a:r>
              <a:rPr sz="800" dirty="0">
                <a:solidFill>
                  <a:srgbClr val="231F20"/>
                </a:solidFill>
                <a:latin typeface="Arial Narrow"/>
                <a:cs typeface="Arial Narrow"/>
              </a:rPr>
              <a:t>Verarbeitungsfehler für </a:t>
            </a:r>
            <a:r>
              <a:rPr sz="800" spc="-5" dirty="0">
                <a:solidFill>
                  <a:srgbClr val="231F20"/>
                </a:solidFill>
                <a:latin typeface="Arial Narrow"/>
                <a:cs typeface="Arial Narrow"/>
              </a:rPr>
              <a:t>einen </a:t>
            </a:r>
            <a:r>
              <a:rPr sz="800" dirty="0">
                <a:solidFill>
                  <a:srgbClr val="231F20"/>
                </a:solidFill>
                <a:latin typeface="Arial Narrow"/>
                <a:cs typeface="Arial Narrow"/>
              </a:rPr>
              <a:t>Zeitraum</a:t>
            </a:r>
            <a:r>
              <a:rPr sz="800" spc="-20" dirty="0">
                <a:solidFill>
                  <a:srgbClr val="231F20"/>
                </a:solidFill>
                <a:latin typeface="Arial Narrow"/>
                <a:cs typeface="Arial Narrow"/>
              </a:rPr>
              <a:t> </a:t>
            </a:r>
            <a:r>
              <a:rPr sz="800" spc="-5" dirty="0">
                <a:solidFill>
                  <a:srgbClr val="231F20"/>
                </a:solidFill>
                <a:latin typeface="Arial Narrow"/>
                <a:cs typeface="Arial Narrow"/>
              </a:rPr>
              <a:t>von:</a:t>
            </a:r>
            <a:endParaRPr sz="800">
              <a:latin typeface="Arial Narrow"/>
              <a:cs typeface="Arial Narrow"/>
            </a:endParaRPr>
          </a:p>
          <a:p>
            <a:pPr marL="12700" marR="1842770">
              <a:lnSpc>
                <a:spcPts val="900"/>
              </a:lnSpc>
              <a:spcBef>
                <a:spcPts val="600"/>
              </a:spcBef>
            </a:pPr>
            <a:r>
              <a:rPr sz="800" spc="-5" dirty="0">
                <a:solidFill>
                  <a:srgbClr val="231F20"/>
                </a:solidFill>
                <a:latin typeface="Arial Narrow"/>
                <a:cs typeface="Arial Narrow"/>
              </a:rPr>
              <a:t>MSpa bietet </a:t>
            </a:r>
            <a:r>
              <a:rPr sz="800" dirty="0">
                <a:solidFill>
                  <a:srgbClr val="231F20"/>
                </a:solidFill>
                <a:latin typeface="Arial Narrow"/>
                <a:cs typeface="Arial Narrow"/>
              </a:rPr>
              <a:t>für </a:t>
            </a:r>
            <a:r>
              <a:rPr sz="800" spc="-5" dirty="0">
                <a:solidFill>
                  <a:srgbClr val="231F20"/>
                </a:solidFill>
                <a:latin typeface="Arial Narrow"/>
                <a:cs typeface="Arial Narrow"/>
              </a:rPr>
              <a:t>dieses </a:t>
            </a:r>
            <a:r>
              <a:rPr sz="800" dirty="0">
                <a:solidFill>
                  <a:srgbClr val="231F20"/>
                </a:solidFill>
                <a:latin typeface="Arial Narrow"/>
                <a:cs typeface="Arial Narrow"/>
              </a:rPr>
              <a:t>Produkt </a:t>
            </a:r>
            <a:r>
              <a:rPr sz="800" spc="-5" dirty="0">
                <a:solidFill>
                  <a:srgbClr val="231F20"/>
                </a:solidFill>
                <a:latin typeface="Arial Narrow"/>
                <a:cs typeface="Arial Narrow"/>
              </a:rPr>
              <a:t>eine Garantie gegen jegliche Material- und </a:t>
            </a:r>
            <a:r>
              <a:rPr sz="800" dirty="0">
                <a:solidFill>
                  <a:srgbClr val="231F20"/>
                </a:solidFill>
                <a:latin typeface="Arial Narrow"/>
                <a:cs typeface="Arial Narrow"/>
              </a:rPr>
              <a:t>Verarbeitungsfehler für </a:t>
            </a:r>
            <a:r>
              <a:rPr sz="800" spc="-5" dirty="0">
                <a:solidFill>
                  <a:srgbClr val="231F20"/>
                </a:solidFill>
                <a:latin typeface="Arial Narrow"/>
                <a:cs typeface="Arial Narrow"/>
              </a:rPr>
              <a:t>die </a:t>
            </a:r>
            <a:r>
              <a:rPr sz="800" dirty="0">
                <a:solidFill>
                  <a:srgbClr val="231F20"/>
                </a:solidFill>
                <a:latin typeface="Arial Narrow"/>
                <a:cs typeface="Arial Narrow"/>
              </a:rPr>
              <a:t>folgende Dauer:  Whirlpool-Auskleidung – </a:t>
            </a:r>
            <a:r>
              <a:rPr sz="800" b="1" spc="-5" dirty="0">
                <a:solidFill>
                  <a:srgbClr val="231F20"/>
                </a:solidFill>
                <a:latin typeface="Arial Narrow"/>
                <a:cs typeface="Arial Narrow"/>
              </a:rPr>
              <a:t>zwölf </a:t>
            </a:r>
            <a:r>
              <a:rPr sz="800" b="1" dirty="0">
                <a:solidFill>
                  <a:srgbClr val="231F20"/>
                </a:solidFill>
                <a:latin typeface="Arial Narrow"/>
                <a:cs typeface="Arial Narrow"/>
              </a:rPr>
              <a:t>(12) </a:t>
            </a:r>
            <a:r>
              <a:rPr sz="800" b="1" spc="-5" dirty="0">
                <a:solidFill>
                  <a:srgbClr val="231F20"/>
                </a:solidFill>
                <a:latin typeface="Arial Narrow"/>
                <a:cs typeface="Arial Narrow"/>
              </a:rPr>
              <a:t>Monate </a:t>
            </a:r>
            <a:r>
              <a:rPr sz="800" spc="-5" dirty="0">
                <a:solidFill>
                  <a:srgbClr val="231F20"/>
                </a:solidFill>
                <a:latin typeface="Arial Narrow"/>
                <a:cs typeface="Arial Narrow"/>
              </a:rPr>
              <a:t>ab dem ursprünglichen</a:t>
            </a:r>
            <a:r>
              <a:rPr sz="800" spc="-20" dirty="0">
                <a:solidFill>
                  <a:srgbClr val="231F20"/>
                </a:solidFill>
                <a:latin typeface="Arial Narrow"/>
                <a:cs typeface="Arial Narrow"/>
              </a:rPr>
              <a:t> </a:t>
            </a:r>
            <a:r>
              <a:rPr sz="800" dirty="0">
                <a:solidFill>
                  <a:srgbClr val="231F20"/>
                </a:solidFill>
                <a:latin typeface="Arial Narrow"/>
                <a:cs typeface="Arial Narrow"/>
              </a:rPr>
              <a:t>Kaufdatum.</a:t>
            </a:r>
            <a:endParaRPr sz="800">
              <a:latin typeface="Arial Narrow"/>
              <a:cs typeface="Arial Narrow"/>
            </a:endParaRPr>
          </a:p>
          <a:p>
            <a:pPr marL="12700">
              <a:lnSpc>
                <a:spcPts val="850"/>
              </a:lnSpc>
            </a:pPr>
            <a:r>
              <a:rPr sz="800" dirty="0">
                <a:solidFill>
                  <a:srgbClr val="231F20"/>
                </a:solidFill>
                <a:latin typeface="Arial Narrow"/>
                <a:cs typeface="Arial Narrow"/>
              </a:rPr>
              <a:t>Elektrische Teile (Steuerkasten) – </a:t>
            </a:r>
            <a:r>
              <a:rPr sz="800" b="1" spc="-5" dirty="0">
                <a:solidFill>
                  <a:srgbClr val="231F20"/>
                </a:solidFill>
                <a:latin typeface="Arial Narrow"/>
                <a:cs typeface="Arial Narrow"/>
              </a:rPr>
              <a:t>zwölf </a:t>
            </a:r>
            <a:r>
              <a:rPr sz="800" b="1" dirty="0">
                <a:solidFill>
                  <a:srgbClr val="231F20"/>
                </a:solidFill>
                <a:latin typeface="Arial Narrow"/>
                <a:cs typeface="Arial Narrow"/>
              </a:rPr>
              <a:t>(12) </a:t>
            </a:r>
            <a:r>
              <a:rPr sz="800" b="1" spc="-5" dirty="0">
                <a:solidFill>
                  <a:srgbClr val="231F20"/>
                </a:solidFill>
                <a:latin typeface="Arial Narrow"/>
                <a:cs typeface="Arial Narrow"/>
              </a:rPr>
              <a:t>Monate </a:t>
            </a:r>
            <a:r>
              <a:rPr sz="800" spc="-5" dirty="0">
                <a:solidFill>
                  <a:srgbClr val="231F20"/>
                </a:solidFill>
                <a:latin typeface="Arial Narrow"/>
                <a:cs typeface="Arial Narrow"/>
              </a:rPr>
              <a:t>ab dem ursprünglichen</a:t>
            </a:r>
            <a:r>
              <a:rPr sz="800" spc="-20" dirty="0">
                <a:solidFill>
                  <a:srgbClr val="231F20"/>
                </a:solidFill>
                <a:latin typeface="Arial Narrow"/>
                <a:cs typeface="Arial Narrow"/>
              </a:rPr>
              <a:t> </a:t>
            </a:r>
            <a:r>
              <a:rPr sz="800" dirty="0">
                <a:solidFill>
                  <a:srgbClr val="231F20"/>
                </a:solidFill>
                <a:latin typeface="Arial Narrow"/>
                <a:cs typeface="Arial Narrow"/>
              </a:rPr>
              <a:t>Kaufdatum.</a:t>
            </a:r>
            <a:endParaRPr sz="800">
              <a:latin typeface="Arial Narrow"/>
              <a:cs typeface="Arial Narrow"/>
            </a:endParaRPr>
          </a:p>
          <a:p>
            <a:pPr marL="12700">
              <a:lnSpc>
                <a:spcPts val="930"/>
              </a:lnSpc>
            </a:pPr>
            <a:r>
              <a:rPr sz="800" dirty="0">
                <a:solidFill>
                  <a:srgbClr val="231F20"/>
                </a:solidFill>
                <a:latin typeface="Arial Narrow"/>
                <a:cs typeface="Arial Narrow"/>
              </a:rPr>
              <a:t>Starre Wandrahmen für Whirlpools – </a:t>
            </a:r>
            <a:r>
              <a:rPr sz="800" b="1" spc="-5" dirty="0">
                <a:solidFill>
                  <a:srgbClr val="231F20"/>
                </a:solidFill>
                <a:latin typeface="Arial Narrow"/>
                <a:cs typeface="Arial Narrow"/>
              </a:rPr>
              <a:t>vierundzwanzig </a:t>
            </a:r>
            <a:r>
              <a:rPr sz="800" b="1" dirty="0">
                <a:solidFill>
                  <a:srgbClr val="231F20"/>
                </a:solidFill>
                <a:latin typeface="Arial Narrow"/>
                <a:cs typeface="Arial Narrow"/>
              </a:rPr>
              <a:t>(24) </a:t>
            </a:r>
            <a:r>
              <a:rPr sz="800" b="1" spc="-5" dirty="0">
                <a:solidFill>
                  <a:srgbClr val="231F20"/>
                </a:solidFill>
                <a:latin typeface="Arial Narrow"/>
                <a:cs typeface="Arial Narrow"/>
              </a:rPr>
              <a:t>Monate </a:t>
            </a:r>
            <a:r>
              <a:rPr sz="800" spc="-5" dirty="0">
                <a:solidFill>
                  <a:srgbClr val="231F20"/>
                </a:solidFill>
                <a:latin typeface="Arial Narrow"/>
                <a:cs typeface="Arial Narrow"/>
              </a:rPr>
              <a:t>ab dem ursprünglichen</a:t>
            </a:r>
            <a:r>
              <a:rPr sz="800" spc="-20" dirty="0">
                <a:solidFill>
                  <a:srgbClr val="231F20"/>
                </a:solidFill>
                <a:latin typeface="Arial Narrow"/>
                <a:cs typeface="Arial Narrow"/>
              </a:rPr>
              <a:t> </a:t>
            </a:r>
            <a:r>
              <a:rPr sz="800" dirty="0">
                <a:solidFill>
                  <a:srgbClr val="231F20"/>
                </a:solidFill>
                <a:latin typeface="Arial Narrow"/>
                <a:cs typeface="Arial Narrow"/>
              </a:rPr>
              <a:t>Kaufdatum.</a:t>
            </a:r>
            <a:endParaRPr sz="800">
              <a:latin typeface="Arial Narrow"/>
              <a:cs typeface="Arial Narrow"/>
            </a:endParaRPr>
          </a:p>
          <a:p>
            <a:pPr marL="12700" marR="70485">
              <a:lnSpc>
                <a:spcPts val="900"/>
              </a:lnSpc>
              <a:spcBef>
                <a:spcPts val="520"/>
              </a:spcBef>
            </a:pPr>
            <a:r>
              <a:rPr sz="800" dirty="0">
                <a:solidFill>
                  <a:srgbClr val="231F20"/>
                </a:solidFill>
                <a:latin typeface="Arial Narrow"/>
                <a:cs typeface="Arial Narrow"/>
              </a:rPr>
              <a:t>Die </a:t>
            </a:r>
            <a:r>
              <a:rPr sz="800" spc="-5" dirty="0">
                <a:solidFill>
                  <a:srgbClr val="231F20"/>
                </a:solidFill>
                <a:latin typeface="Arial Narrow"/>
                <a:cs typeface="Arial Narrow"/>
              </a:rPr>
              <a:t>Garantiezeit beginnt mit dem </a:t>
            </a:r>
            <a:r>
              <a:rPr sz="800" dirty="0">
                <a:solidFill>
                  <a:srgbClr val="231F20"/>
                </a:solidFill>
                <a:latin typeface="Arial Narrow"/>
                <a:cs typeface="Arial Narrow"/>
              </a:rPr>
              <a:t>Kaufdatum </a:t>
            </a:r>
            <a:r>
              <a:rPr sz="800" spc="-5" dirty="0">
                <a:solidFill>
                  <a:srgbClr val="231F20"/>
                </a:solidFill>
                <a:latin typeface="Arial Narrow"/>
                <a:cs typeface="Arial Narrow"/>
              </a:rPr>
              <a:t>und MSpa verlangt die </a:t>
            </a:r>
            <a:r>
              <a:rPr sz="800" dirty="0">
                <a:solidFill>
                  <a:srgbClr val="231F20"/>
                </a:solidFill>
                <a:latin typeface="Arial Narrow"/>
                <a:cs typeface="Arial Narrow"/>
              </a:rPr>
              <a:t>Vorlage </a:t>
            </a:r>
            <a:r>
              <a:rPr sz="800" spc="-5" dirty="0">
                <a:solidFill>
                  <a:srgbClr val="231F20"/>
                </a:solidFill>
                <a:latin typeface="Arial Narrow"/>
                <a:cs typeface="Arial Narrow"/>
              </a:rPr>
              <a:t>des Original-Kaufbelegs, um das </a:t>
            </a:r>
            <a:r>
              <a:rPr sz="800" dirty="0">
                <a:solidFill>
                  <a:srgbClr val="231F20"/>
                </a:solidFill>
                <a:latin typeface="Arial Narrow"/>
                <a:cs typeface="Arial Narrow"/>
              </a:rPr>
              <a:t>Datum festzustellen. Während </a:t>
            </a:r>
            <a:r>
              <a:rPr sz="800" spc="-5" dirty="0">
                <a:solidFill>
                  <a:srgbClr val="231F20"/>
                </a:solidFill>
                <a:latin typeface="Arial Narrow"/>
                <a:cs typeface="Arial Narrow"/>
              </a:rPr>
              <a:t>der Garantiezeit </a:t>
            </a:r>
            <a:r>
              <a:rPr sz="800" dirty="0">
                <a:solidFill>
                  <a:srgbClr val="231F20"/>
                </a:solidFill>
                <a:latin typeface="Arial Narrow"/>
                <a:cs typeface="Arial Narrow"/>
              </a:rPr>
              <a:t>repariert  </a:t>
            </a:r>
            <a:r>
              <a:rPr sz="800" spc="-5" dirty="0">
                <a:solidFill>
                  <a:srgbClr val="231F20"/>
                </a:solidFill>
                <a:latin typeface="Arial Narrow"/>
                <a:cs typeface="Arial Narrow"/>
              </a:rPr>
              <a:t>oder ersetzt MSpa nach eigenem </a:t>
            </a:r>
            <a:r>
              <a:rPr sz="800" dirty="0">
                <a:solidFill>
                  <a:srgbClr val="231F20"/>
                </a:solidFill>
                <a:latin typeface="Arial Narrow"/>
                <a:cs typeface="Arial Narrow"/>
              </a:rPr>
              <a:t>Ermessen </a:t>
            </a:r>
            <a:r>
              <a:rPr sz="800" spc="-5" dirty="0">
                <a:solidFill>
                  <a:srgbClr val="231F20"/>
                </a:solidFill>
                <a:latin typeface="Arial Narrow"/>
                <a:cs typeface="Arial Narrow"/>
              </a:rPr>
              <a:t>alle defekten </a:t>
            </a:r>
            <a:r>
              <a:rPr sz="800" dirty="0">
                <a:solidFill>
                  <a:srgbClr val="231F20"/>
                </a:solidFill>
                <a:latin typeface="Arial Narrow"/>
                <a:cs typeface="Arial Narrow"/>
              </a:rPr>
              <a:t>Produkte. Für Ersatzprodukte </a:t>
            </a:r>
            <a:r>
              <a:rPr sz="800" spc="-5" dirty="0">
                <a:solidFill>
                  <a:srgbClr val="231F20"/>
                </a:solidFill>
                <a:latin typeface="Arial Narrow"/>
                <a:cs typeface="Arial Narrow"/>
              </a:rPr>
              <a:t>oder </a:t>
            </a:r>
            <a:r>
              <a:rPr sz="800" dirty="0">
                <a:solidFill>
                  <a:srgbClr val="231F20"/>
                </a:solidFill>
                <a:latin typeface="Arial Narrow"/>
                <a:cs typeface="Arial Narrow"/>
              </a:rPr>
              <a:t>reparierte Teile </a:t>
            </a:r>
            <a:r>
              <a:rPr sz="800" spc="-5" dirty="0">
                <a:solidFill>
                  <a:srgbClr val="231F20"/>
                </a:solidFill>
                <a:latin typeface="Arial Narrow"/>
                <a:cs typeface="Arial Narrow"/>
              </a:rPr>
              <a:t>gilt die Garantie nur </a:t>
            </a:r>
            <a:r>
              <a:rPr sz="800" dirty="0">
                <a:solidFill>
                  <a:srgbClr val="231F20"/>
                </a:solidFill>
                <a:latin typeface="Arial Narrow"/>
                <a:cs typeface="Arial Narrow"/>
              </a:rPr>
              <a:t>für </a:t>
            </a:r>
            <a:r>
              <a:rPr sz="800" spc="-5" dirty="0">
                <a:solidFill>
                  <a:srgbClr val="231F20"/>
                </a:solidFill>
                <a:latin typeface="Arial Narrow"/>
                <a:cs typeface="Arial Narrow"/>
              </a:rPr>
              <a:t>den nicht abgelaufenen </a:t>
            </a:r>
            <a:r>
              <a:rPr sz="800" dirty="0">
                <a:solidFill>
                  <a:srgbClr val="231F20"/>
                </a:solidFill>
                <a:latin typeface="Arial Narrow"/>
                <a:cs typeface="Arial Narrow"/>
              </a:rPr>
              <a:t>Teil </a:t>
            </a:r>
            <a:r>
              <a:rPr sz="800" spc="-5" dirty="0">
                <a:solidFill>
                  <a:srgbClr val="231F20"/>
                </a:solidFill>
                <a:latin typeface="Arial Narrow"/>
                <a:cs typeface="Arial Narrow"/>
              </a:rPr>
              <a:t>der  ursprünglichen</a:t>
            </a:r>
            <a:r>
              <a:rPr sz="800" spc="-10" dirty="0">
                <a:solidFill>
                  <a:srgbClr val="231F20"/>
                </a:solidFill>
                <a:latin typeface="Arial Narrow"/>
                <a:cs typeface="Arial Narrow"/>
              </a:rPr>
              <a:t> </a:t>
            </a:r>
            <a:r>
              <a:rPr sz="800" spc="-5" dirty="0">
                <a:solidFill>
                  <a:srgbClr val="231F20"/>
                </a:solidFill>
                <a:latin typeface="Arial Narrow"/>
                <a:cs typeface="Arial Narrow"/>
              </a:rPr>
              <a:t>Garantie.</a:t>
            </a:r>
            <a:endParaRPr sz="800">
              <a:latin typeface="Arial Narrow"/>
              <a:cs typeface="Arial Narrow"/>
            </a:endParaRPr>
          </a:p>
          <a:p>
            <a:pPr marL="12700">
              <a:lnSpc>
                <a:spcPct val="100000"/>
              </a:lnSpc>
              <a:spcBef>
                <a:spcPts val="580"/>
              </a:spcBef>
            </a:pPr>
            <a:r>
              <a:rPr sz="800" b="1" dirty="0">
                <a:solidFill>
                  <a:srgbClr val="231F20"/>
                </a:solidFill>
                <a:latin typeface="Arial Narrow"/>
                <a:cs typeface="Arial Narrow"/>
              </a:rPr>
              <a:t>Versandpolitik</a:t>
            </a:r>
            <a:endParaRPr sz="800">
              <a:latin typeface="Arial Narrow"/>
              <a:cs typeface="Arial Narrow"/>
            </a:endParaRPr>
          </a:p>
          <a:p>
            <a:pPr marL="12700" marR="300355">
              <a:lnSpc>
                <a:spcPct val="104200"/>
              </a:lnSpc>
            </a:pPr>
            <a:r>
              <a:rPr sz="800" dirty="0">
                <a:solidFill>
                  <a:srgbClr val="231F20"/>
                </a:solidFill>
                <a:latin typeface="Arial Narrow"/>
                <a:cs typeface="Arial Narrow"/>
              </a:rPr>
              <a:t>Die Verbraucher tragen </a:t>
            </a:r>
            <a:r>
              <a:rPr sz="800" spc="-5" dirty="0">
                <a:solidFill>
                  <a:srgbClr val="231F20"/>
                </a:solidFill>
                <a:latin typeface="Arial Narrow"/>
                <a:cs typeface="Arial Narrow"/>
              </a:rPr>
              <a:t>die </a:t>
            </a:r>
            <a:r>
              <a:rPr sz="800" dirty="0">
                <a:solidFill>
                  <a:srgbClr val="231F20"/>
                </a:solidFill>
                <a:latin typeface="Arial Narrow"/>
                <a:cs typeface="Arial Narrow"/>
              </a:rPr>
              <a:t>Versand-/Frachtkosten, wenn </a:t>
            </a:r>
            <a:r>
              <a:rPr sz="800" spc="-5" dirty="0">
                <a:solidFill>
                  <a:srgbClr val="231F20"/>
                </a:solidFill>
                <a:latin typeface="Arial Narrow"/>
                <a:cs typeface="Arial Narrow"/>
              </a:rPr>
              <a:t>sie defekte </a:t>
            </a:r>
            <a:r>
              <a:rPr sz="800" dirty="0">
                <a:solidFill>
                  <a:srgbClr val="231F20"/>
                </a:solidFill>
                <a:latin typeface="Arial Narrow"/>
                <a:cs typeface="Arial Narrow"/>
              </a:rPr>
              <a:t>Teile </a:t>
            </a:r>
            <a:r>
              <a:rPr sz="800" spc="-5" dirty="0">
                <a:solidFill>
                  <a:srgbClr val="231F20"/>
                </a:solidFill>
                <a:latin typeface="Arial Narrow"/>
                <a:cs typeface="Arial Narrow"/>
              </a:rPr>
              <a:t>an ein von MSpa autorisiertes </a:t>
            </a:r>
            <a:r>
              <a:rPr sz="800" dirty="0">
                <a:solidFill>
                  <a:srgbClr val="231F20"/>
                </a:solidFill>
                <a:latin typeface="Arial Narrow"/>
                <a:cs typeface="Arial Narrow"/>
              </a:rPr>
              <a:t>Servicezentrum </a:t>
            </a:r>
            <a:r>
              <a:rPr sz="800" spc="-5" dirty="0">
                <a:solidFill>
                  <a:srgbClr val="231F20"/>
                </a:solidFill>
                <a:latin typeface="Arial Narrow"/>
                <a:cs typeface="Arial Narrow"/>
              </a:rPr>
              <a:t>oder an ORPC </a:t>
            </a:r>
            <a:r>
              <a:rPr sz="800" dirty="0">
                <a:solidFill>
                  <a:srgbClr val="231F20"/>
                </a:solidFill>
                <a:latin typeface="Arial Narrow"/>
                <a:cs typeface="Arial Narrow"/>
              </a:rPr>
              <a:t>- </a:t>
            </a:r>
            <a:r>
              <a:rPr sz="800" spc="-5" dirty="0">
                <a:solidFill>
                  <a:srgbClr val="231F20"/>
                </a:solidFill>
                <a:latin typeface="Arial Narrow"/>
                <a:cs typeface="Arial Narrow"/>
              </a:rPr>
              <a:t>Oriental </a:t>
            </a:r>
            <a:r>
              <a:rPr sz="800" dirty="0">
                <a:solidFill>
                  <a:srgbClr val="231F20"/>
                </a:solidFill>
                <a:latin typeface="Arial Narrow"/>
                <a:cs typeface="Arial Narrow"/>
              </a:rPr>
              <a:t>Recreational  Products (Shanghai) Co., </a:t>
            </a:r>
            <a:r>
              <a:rPr sz="800" spc="-5" dirty="0">
                <a:solidFill>
                  <a:srgbClr val="231F20"/>
                </a:solidFill>
                <a:latin typeface="Arial Narrow"/>
                <a:cs typeface="Arial Narrow"/>
              </a:rPr>
              <a:t>Ltd.</a:t>
            </a:r>
            <a:r>
              <a:rPr sz="800" spc="-10" dirty="0">
                <a:solidFill>
                  <a:srgbClr val="231F20"/>
                </a:solidFill>
                <a:latin typeface="Arial Narrow"/>
                <a:cs typeface="Arial Narrow"/>
              </a:rPr>
              <a:t> </a:t>
            </a:r>
            <a:r>
              <a:rPr sz="800" spc="-5" dirty="0">
                <a:solidFill>
                  <a:srgbClr val="231F20"/>
                </a:solidFill>
                <a:latin typeface="Arial Narrow"/>
                <a:cs typeface="Arial Narrow"/>
              </a:rPr>
              <a:t>zurücksenden.</a:t>
            </a:r>
            <a:endParaRPr sz="800">
              <a:latin typeface="Arial Narrow"/>
              <a:cs typeface="Arial Narrow"/>
            </a:endParaRPr>
          </a:p>
          <a:p>
            <a:pPr marL="12700">
              <a:lnSpc>
                <a:spcPct val="100000"/>
              </a:lnSpc>
              <a:spcBef>
                <a:spcPts val="600"/>
              </a:spcBef>
            </a:pPr>
            <a:r>
              <a:rPr sz="800" b="1" spc="-5" dirty="0">
                <a:solidFill>
                  <a:srgbClr val="231F20"/>
                </a:solidFill>
                <a:latin typeface="Arial Narrow"/>
                <a:cs typeface="Arial Narrow"/>
              </a:rPr>
              <a:t>Garantiebestimmungen</a:t>
            </a:r>
            <a:endParaRPr sz="800">
              <a:latin typeface="Arial Narrow"/>
              <a:cs typeface="Arial Narrow"/>
            </a:endParaRPr>
          </a:p>
          <a:p>
            <a:pPr marL="151130" marR="147320" indent="-139065">
              <a:lnSpc>
                <a:spcPts val="950"/>
              </a:lnSpc>
              <a:spcBef>
                <a:spcPts val="80"/>
              </a:spcBef>
              <a:buChar char="●"/>
              <a:tabLst>
                <a:tab pos="144145" algn="l"/>
              </a:tabLst>
            </a:pPr>
            <a:r>
              <a:rPr sz="800" dirty="0">
                <a:solidFill>
                  <a:srgbClr val="231F20"/>
                </a:solidFill>
                <a:latin typeface="Arial Narrow"/>
                <a:cs typeface="Arial Narrow"/>
              </a:rPr>
              <a:t>Diese </a:t>
            </a:r>
            <a:r>
              <a:rPr sz="800" spc="-5" dirty="0">
                <a:solidFill>
                  <a:srgbClr val="231F20"/>
                </a:solidFill>
                <a:latin typeface="Arial Narrow"/>
                <a:cs typeface="Arial Narrow"/>
              </a:rPr>
              <a:t>Garantie gilt nicht </a:t>
            </a:r>
            <a:r>
              <a:rPr sz="800" dirty="0">
                <a:solidFill>
                  <a:srgbClr val="231F20"/>
                </a:solidFill>
                <a:latin typeface="Arial Narrow"/>
                <a:cs typeface="Arial Narrow"/>
              </a:rPr>
              <a:t>für Defekte, </a:t>
            </a:r>
            <a:r>
              <a:rPr sz="800" spc="-5" dirty="0">
                <a:solidFill>
                  <a:srgbClr val="231F20"/>
                </a:solidFill>
                <a:latin typeface="Arial Narrow"/>
                <a:cs typeface="Arial Narrow"/>
              </a:rPr>
              <a:t>die auf </a:t>
            </a:r>
            <a:r>
              <a:rPr sz="800" dirty="0">
                <a:solidFill>
                  <a:srgbClr val="231F20"/>
                </a:solidFill>
                <a:latin typeface="Arial Narrow"/>
                <a:cs typeface="Arial Narrow"/>
              </a:rPr>
              <a:t>Fahrlässigkeit, Unfälle, </a:t>
            </a:r>
            <a:r>
              <a:rPr sz="800" spc="-5" dirty="0">
                <a:solidFill>
                  <a:srgbClr val="231F20"/>
                </a:solidFill>
                <a:latin typeface="Arial Narrow"/>
                <a:cs typeface="Arial Narrow"/>
              </a:rPr>
              <a:t>Missbrauch oder andere Gründe zurückzuführen sind, die außerhalb der angemessenen  </a:t>
            </a:r>
            <a:r>
              <a:rPr sz="800" dirty="0">
                <a:solidFill>
                  <a:srgbClr val="231F20"/>
                </a:solidFill>
                <a:latin typeface="Arial Narrow"/>
                <a:cs typeface="Arial Narrow"/>
              </a:rPr>
              <a:t>Kontrolle </a:t>
            </a:r>
            <a:r>
              <a:rPr sz="800" spc="-5" dirty="0">
                <a:solidFill>
                  <a:srgbClr val="231F20"/>
                </a:solidFill>
                <a:latin typeface="Arial Narrow"/>
                <a:cs typeface="Arial Narrow"/>
              </a:rPr>
              <a:t>von MSpa liegen. </a:t>
            </a:r>
            <a:r>
              <a:rPr sz="800" dirty="0">
                <a:solidFill>
                  <a:srgbClr val="231F20"/>
                </a:solidFill>
                <a:latin typeface="Arial Narrow"/>
                <a:cs typeface="Arial Narrow"/>
              </a:rPr>
              <a:t>Sie </a:t>
            </a:r>
            <a:r>
              <a:rPr sz="800" spc="-5" dirty="0">
                <a:solidFill>
                  <a:srgbClr val="231F20"/>
                </a:solidFill>
                <a:latin typeface="Arial Narrow"/>
                <a:cs typeface="Arial Narrow"/>
              </a:rPr>
              <a:t>gilt zudem unter anderem nicht </a:t>
            </a:r>
            <a:r>
              <a:rPr sz="800" dirty="0">
                <a:solidFill>
                  <a:srgbClr val="231F20"/>
                </a:solidFill>
                <a:latin typeface="Arial Narrow"/>
                <a:cs typeface="Arial Narrow"/>
              </a:rPr>
              <a:t>für </a:t>
            </a:r>
            <a:r>
              <a:rPr sz="800" spc="-5" dirty="0">
                <a:solidFill>
                  <a:srgbClr val="231F20"/>
                </a:solidFill>
                <a:latin typeface="Arial Narrow"/>
                <a:cs typeface="Arial Narrow"/>
              </a:rPr>
              <a:t>normale </a:t>
            </a:r>
            <a:r>
              <a:rPr sz="800" dirty="0">
                <a:solidFill>
                  <a:srgbClr val="231F20"/>
                </a:solidFill>
                <a:latin typeface="Arial Narrow"/>
                <a:cs typeface="Arial Narrow"/>
              </a:rPr>
              <a:t>Abnutzung, Fahrlässigkeit </a:t>
            </a:r>
            <a:r>
              <a:rPr sz="800" spc="-5" dirty="0">
                <a:solidFill>
                  <a:srgbClr val="231F20"/>
                </a:solidFill>
                <a:latin typeface="Arial Narrow"/>
                <a:cs typeface="Arial Narrow"/>
              </a:rPr>
              <a:t>oder </a:t>
            </a:r>
            <a:r>
              <a:rPr sz="800" dirty="0">
                <a:solidFill>
                  <a:srgbClr val="231F20"/>
                </a:solidFill>
                <a:latin typeface="Arial Narrow"/>
                <a:cs typeface="Arial Narrow"/>
              </a:rPr>
              <a:t>Nichtbeachtung </a:t>
            </a:r>
            <a:r>
              <a:rPr sz="800" spc="-5" dirty="0">
                <a:solidFill>
                  <a:srgbClr val="231F20"/>
                </a:solidFill>
                <a:latin typeface="Arial Narrow"/>
                <a:cs typeface="Arial Narrow"/>
              </a:rPr>
              <a:t>der </a:t>
            </a:r>
            <a:r>
              <a:rPr sz="800" dirty="0">
                <a:solidFill>
                  <a:srgbClr val="231F20"/>
                </a:solidFill>
                <a:latin typeface="Arial Narrow"/>
                <a:cs typeface="Arial Narrow"/>
              </a:rPr>
              <a:t>Produktanweisungen, unsach  </a:t>
            </a:r>
            <a:r>
              <a:rPr sz="800" spc="-5" dirty="0">
                <a:solidFill>
                  <a:srgbClr val="231F20"/>
                </a:solidFill>
                <a:latin typeface="Arial Narrow"/>
                <a:cs typeface="Arial Narrow"/>
              </a:rPr>
              <a:t>gemäße oder unzureichende </a:t>
            </a:r>
            <a:r>
              <a:rPr sz="800" dirty="0">
                <a:solidFill>
                  <a:srgbClr val="231F20"/>
                </a:solidFill>
                <a:latin typeface="Arial Narrow"/>
                <a:cs typeface="Arial Narrow"/>
              </a:rPr>
              <a:t>Wartung, Anschluss </a:t>
            </a:r>
            <a:r>
              <a:rPr sz="800" spc="-5" dirty="0">
                <a:solidFill>
                  <a:srgbClr val="231F20"/>
                </a:solidFill>
                <a:latin typeface="Arial Narrow"/>
                <a:cs typeface="Arial Narrow"/>
              </a:rPr>
              <a:t>an eine ungeeignete </a:t>
            </a:r>
            <a:r>
              <a:rPr sz="800" dirty="0">
                <a:solidFill>
                  <a:srgbClr val="231F20"/>
                </a:solidFill>
                <a:latin typeface="Arial Narrow"/>
                <a:cs typeface="Arial Narrow"/>
              </a:rPr>
              <a:t>Stromversorgung, </a:t>
            </a:r>
            <a:r>
              <a:rPr sz="800" spc="-5" dirty="0">
                <a:solidFill>
                  <a:srgbClr val="231F20"/>
                </a:solidFill>
                <a:latin typeface="Arial Narrow"/>
                <a:cs typeface="Arial Narrow"/>
              </a:rPr>
              <a:t>chemische </a:t>
            </a:r>
            <a:r>
              <a:rPr sz="800" dirty="0">
                <a:solidFill>
                  <a:srgbClr val="231F20"/>
                </a:solidFill>
                <a:latin typeface="Arial Narrow"/>
                <a:cs typeface="Arial Narrow"/>
              </a:rPr>
              <a:t>Wasserschäden, Verlust </a:t>
            </a:r>
            <a:r>
              <a:rPr sz="800" spc="-5" dirty="0">
                <a:solidFill>
                  <a:srgbClr val="231F20"/>
                </a:solidFill>
                <a:latin typeface="Arial Narrow"/>
                <a:cs typeface="Arial Narrow"/>
              </a:rPr>
              <a:t>von </a:t>
            </a:r>
            <a:r>
              <a:rPr sz="800" dirty="0">
                <a:solidFill>
                  <a:srgbClr val="231F20"/>
                </a:solidFill>
                <a:latin typeface="Arial Narrow"/>
                <a:cs typeface="Arial Narrow"/>
              </a:rPr>
              <a:t>Poolwasser, </a:t>
            </a:r>
            <a:r>
              <a:rPr sz="800" spc="-5" dirty="0">
                <a:solidFill>
                  <a:srgbClr val="231F20"/>
                </a:solidFill>
                <a:latin typeface="Arial Narrow"/>
                <a:cs typeface="Arial Narrow"/>
              </a:rPr>
              <a:t>nicht autorisierte  </a:t>
            </a:r>
            <a:r>
              <a:rPr sz="800" dirty="0">
                <a:solidFill>
                  <a:srgbClr val="231F20"/>
                </a:solidFill>
                <a:latin typeface="Arial Narrow"/>
                <a:cs typeface="Arial Narrow"/>
              </a:rPr>
              <a:t>Produktmodifikationen </a:t>
            </a:r>
            <a:r>
              <a:rPr sz="800" spc="-5" dirty="0">
                <a:solidFill>
                  <a:srgbClr val="231F20"/>
                </a:solidFill>
                <a:latin typeface="Arial Narrow"/>
                <a:cs typeface="Arial Narrow"/>
              </a:rPr>
              <a:t>oder </a:t>
            </a:r>
            <a:r>
              <a:rPr sz="800" dirty="0">
                <a:solidFill>
                  <a:srgbClr val="231F20"/>
                </a:solidFill>
                <a:latin typeface="Arial Narrow"/>
                <a:cs typeface="Arial Narrow"/>
              </a:rPr>
              <a:t>Reparaturen, Verwendung für </a:t>
            </a:r>
            <a:r>
              <a:rPr sz="800" spc="-5" dirty="0">
                <a:solidFill>
                  <a:srgbClr val="231F20"/>
                </a:solidFill>
                <a:latin typeface="Arial Narrow"/>
                <a:cs typeface="Arial Narrow"/>
              </a:rPr>
              <a:t>kommerzielle </a:t>
            </a:r>
            <a:r>
              <a:rPr sz="800" dirty="0">
                <a:solidFill>
                  <a:srgbClr val="231F20"/>
                </a:solidFill>
                <a:latin typeface="Arial Narrow"/>
                <a:cs typeface="Arial Narrow"/>
              </a:rPr>
              <a:t>Zwecke, Feuer, Blitzschlag, Überschwemmung </a:t>
            </a:r>
            <a:r>
              <a:rPr sz="800" spc="-5" dirty="0">
                <a:solidFill>
                  <a:srgbClr val="231F20"/>
                </a:solidFill>
                <a:latin typeface="Arial Narrow"/>
                <a:cs typeface="Arial Narrow"/>
              </a:rPr>
              <a:t>oder andere externe</a:t>
            </a:r>
            <a:r>
              <a:rPr sz="800" spc="-45" dirty="0">
                <a:solidFill>
                  <a:srgbClr val="231F20"/>
                </a:solidFill>
                <a:latin typeface="Arial Narrow"/>
                <a:cs typeface="Arial Narrow"/>
              </a:rPr>
              <a:t> </a:t>
            </a:r>
            <a:r>
              <a:rPr sz="800" dirty="0">
                <a:solidFill>
                  <a:srgbClr val="231F20"/>
                </a:solidFill>
                <a:latin typeface="Arial Narrow"/>
                <a:cs typeface="Arial Narrow"/>
              </a:rPr>
              <a:t>Ursachen.</a:t>
            </a:r>
            <a:endParaRPr sz="800">
              <a:latin typeface="Arial Narrow"/>
              <a:cs typeface="Arial Narrow"/>
            </a:endParaRPr>
          </a:p>
          <a:p>
            <a:pPr marL="143510" indent="-131445">
              <a:lnSpc>
                <a:spcPts val="915"/>
              </a:lnSpc>
              <a:buChar char="●"/>
              <a:tabLst>
                <a:tab pos="144145" algn="l"/>
              </a:tabLst>
            </a:pPr>
            <a:r>
              <a:rPr sz="800" dirty="0">
                <a:solidFill>
                  <a:srgbClr val="231F20"/>
                </a:solidFill>
                <a:latin typeface="Arial Narrow"/>
                <a:cs typeface="Arial Narrow"/>
              </a:rPr>
              <a:t>Diese </a:t>
            </a:r>
            <a:r>
              <a:rPr sz="800" spc="-5" dirty="0">
                <a:solidFill>
                  <a:srgbClr val="231F20"/>
                </a:solidFill>
                <a:latin typeface="Arial Narrow"/>
                <a:cs typeface="Arial Narrow"/>
              </a:rPr>
              <a:t>Garantie ist nur im Land des </a:t>
            </a:r>
            <a:r>
              <a:rPr sz="800" dirty="0">
                <a:solidFill>
                  <a:srgbClr val="231F20"/>
                </a:solidFill>
                <a:latin typeface="Arial Narrow"/>
                <a:cs typeface="Arial Narrow"/>
              </a:rPr>
              <a:t>Kaufs </a:t>
            </a:r>
            <a:r>
              <a:rPr sz="800" spc="-5" dirty="0">
                <a:solidFill>
                  <a:srgbClr val="231F20"/>
                </a:solidFill>
                <a:latin typeface="Arial Narrow"/>
                <a:cs typeface="Arial Narrow"/>
              </a:rPr>
              <a:t>und in Ländern gültig, in denen MSpa verkauft und dasselbe Modell mit identischen </a:t>
            </a:r>
            <a:r>
              <a:rPr sz="800" dirty="0">
                <a:solidFill>
                  <a:srgbClr val="231F20"/>
                </a:solidFill>
                <a:latin typeface="Arial Narrow"/>
                <a:cs typeface="Arial Narrow"/>
              </a:rPr>
              <a:t>technischen Spezifikationen</a:t>
            </a:r>
            <a:r>
              <a:rPr sz="800" spc="-10" dirty="0">
                <a:solidFill>
                  <a:srgbClr val="231F20"/>
                </a:solidFill>
                <a:latin typeface="Arial Narrow"/>
                <a:cs typeface="Arial Narrow"/>
              </a:rPr>
              <a:t> </a:t>
            </a:r>
            <a:r>
              <a:rPr sz="800" dirty="0">
                <a:solidFill>
                  <a:srgbClr val="231F20"/>
                </a:solidFill>
                <a:latin typeface="Arial Narrow"/>
                <a:cs typeface="Arial Narrow"/>
              </a:rPr>
              <a:t>anbietet.</a:t>
            </a:r>
            <a:endParaRPr sz="800">
              <a:latin typeface="Arial Narrow"/>
              <a:cs typeface="Arial Narrow"/>
            </a:endParaRPr>
          </a:p>
          <a:p>
            <a:pPr marL="151130" marR="95250" indent="-139065">
              <a:lnSpc>
                <a:spcPts val="950"/>
              </a:lnSpc>
              <a:spcBef>
                <a:spcPts val="35"/>
              </a:spcBef>
              <a:buChar char="●"/>
              <a:tabLst>
                <a:tab pos="144145" algn="l"/>
              </a:tabLst>
            </a:pPr>
            <a:r>
              <a:rPr sz="800" spc="-5" dirty="0">
                <a:solidFill>
                  <a:srgbClr val="231F20"/>
                </a:solidFill>
                <a:latin typeface="Arial Narrow"/>
                <a:cs typeface="Arial Narrow"/>
              </a:rPr>
              <a:t>Garantieleistungen außerhalb des </a:t>
            </a:r>
            <a:r>
              <a:rPr sz="800" dirty="0">
                <a:solidFill>
                  <a:srgbClr val="231F20"/>
                </a:solidFill>
                <a:latin typeface="Arial Narrow"/>
                <a:cs typeface="Arial Narrow"/>
              </a:rPr>
              <a:t>Kauflandes </a:t>
            </a:r>
            <a:r>
              <a:rPr sz="800" spc="-5" dirty="0">
                <a:solidFill>
                  <a:srgbClr val="231F20"/>
                </a:solidFill>
                <a:latin typeface="Arial Narrow"/>
                <a:cs typeface="Arial Narrow"/>
              </a:rPr>
              <a:t>sind auf die </a:t>
            </a:r>
            <a:r>
              <a:rPr sz="800" dirty="0">
                <a:solidFill>
                  <a:srgbClr val="231F20"/>
                </a:solidFill>
                <a:latin typeface="Arial Narrow"/>
                <a:cs typeface="Arial Narrow"/>
              </a:rPr>
              <a:t>Bestimmungen </a:t>
            </a:r>
            <a:r>
              <a:rPr sz="800" spc="-5" dirty="0">
                <a:solidFill>
                  <a:srgbClr val="231F20"/>
                </a:solidFill>
                <a:latin typeface="Arial Narrow"/>
                <a:cs typeface="Arial Narrow"/>
              </a:rPr>
              <a:t>und </a:t>
            </a:r>
            <a:r>
              <a:rPr sz="800" dirty="0">
                <a:solidFill>
                  <a:srgbClr val="231F20"/>
                </a:solidFill>
                <a:latin typeface="Arial Narrow"/>
                <a:cs typeface="Arial Narrow"/>
              </a:rPr>
              <a:t>Bedingungen </a:t>
            </a:r>
            <a:r>
              <a:rPr sz="800" spc="-5" dirty="0">
                <a:solidFill>
                  <a:srgbClr val="231F20"/>
                </a:solidFill>
                <a:latin typeface="Arial Narrow"/>
                <a:cs typeface="Arial Narrow"/>
              </a:rPr>
              <a:t>der entsprechenden Garantie im Land der </a:t>
            </a:r>
            <a:r>
              <a:rPr sz="800" dirty="0">
                <a:solidFill>
                  <a:srgbClr val="231F20"/>
                </a:solidFill>
                <a:latin typeface="Arial Narrow"/>
                <a:cs typeface="Arial Narrow"/>
              </a:rPr>
              <a:t>Dienstleistung </a:t>
            </a:r>
            <a:r>
              <a:rPr sz="800" spc="-5" dirty="0">
                <a:solidFill>
                  <a:srgbClr val="231F20"/>
                </a:solidFill>
                <a:latin typeface="Arial Narrow"/>
                <a:cs typeface="Arial Narrow"/>
              </a:rPr>
              <a:t>beschränkt.  </a:t>
            </a:r>
            <a:r>
              <a:rPr sz="800" dirty="0">
                <a:solidFill>
                  <a:srgbClr val="231F20"/>
                </a:solidFill>
                <a:latin typeface="Arial Narrow"/>
                <a:cs typeface="Arial Narrow"/>
              </a:rPr>
              <a:t>Wenn </a:t>
            </a:r>
            <a:r>
              <a:rPr sz="800" spc="-5" dirty="0">
                <a:solidFill>
                  <a:srgbClr val="231F20"/>
                </a:solidFill>
                <a:latin typeface="Arial Narrow"/>
                <a:cs typeface="Arial Narrow"/>
              </a:rPr>
              <a:t>die </a:t>
            </a:r>
            <a:r>
              <a:rPr sz="800" dirty="0">
                <a:solidFill>
                  <a:srgbClr val="231F20"/>
                </a:solidFill>
                <a:latin typeface="Arial Narrow"/>
                <a:cs typeface="Arial Narrow"/>
              </a:rPr>
              <a:t>Kosten für </a:t>
            </a:r>
            <a:r>
              <a:rPr sz="800" spc="-5" dirty="0">
                <a:solidFill>
                  <a:srgbClr val="231F20"/>
                </a:solidFill>
                <a:latin typeface="Arial Narrow"/>
                <a:cs typeface="Arial Narrow"/>
              </a:rPr>
              <a:t>die </a:t>
            </a:r>
            <a:r>
              <a:rPr sz="800" dirty="0">
                <a:solidFill>
                  <a:srgbClr val="231F20"/>
                </a:solidFill>
                <a:latin typeface="Arial Narrow"/>
                <a:cs typeface="Arial Narrow"/>
              </a:rPr>
              <a:t>Reparatur </a:t>
            </a:r>
            <a:r>
              <a:rPr sz="800" spc="-5" dirty="0">
                <a:solidFill>
                  <a:srgbClr val="231F20"/>
                </a:solidFill>
                <a:latin typeface="Arial Narrow"/>
                <a:cs typeface="Arial Narrow"/>
              </a:rPr>
              <a:t>oder den </a:t>
            </a:r>
            <a:r>
              <a:rPr sz="800" dirty="0">
                <a:solidFill>
                  <a:srgbClr val="231F20"/>
                </a:solidFill>
                <a:latin typeface="Arial Narrow"/>
                <a:cs typeface="Arial Narrow"/>
              </a:rPr>
              <a:t>Ersatz </a:t>
            </a:r>
            <a:r>
              <a:rPr sz="800" spc="-5" dirty="0">
                <a:solidFill>
                  <a:srgbClr val="231F20"/>
                </a:solidFill>
                <a:latin typeface="Arial Narrow"/>
                <a:cs typeface="Arial Narrow"/>
              </a:rPr>
              <a:t>nicht durch diese Garantie gedeckt sind, </a:t>
            </a:r>
            <a:r>
              <a:rPr sz="800" dirty="0">
                <a:solidFill>
                  <a:srgbClr val="231F20"/>
                </a:solidFill>
                <a:latin typeface="Arial Narrow"/>
                <a:cs typeface="Arial Narrow"/>
              </a:rPr>
              <a:t>wird </a:t>
            </a:r>
            <a:r>
              <a:rPr sz="800" spc="-5" dirty="0">
                <a:solidFill>
                  <a:srgbClr val="231F20"/>
                </a:solidFill>
                <a:latin typeface="Arial Narrow"/>
                <a:cs typeface="Arial Narrow"/>
              </a:rPr>
              <a:t>MSpa die </a:t>
            </a:r>
            <a:r>
              <a:rPr sz="800" dirty="0">
                <a:solidFill>
                  <a:srgbClr val="231F20"/>
                </a:solidFill>
                <a:latin typeface="Arial Narrow"/>
                <a:cs typeface="Arial Narrow"/>
              </a:rPr>
              <a:t>Eigentümer </a:t>
            </a:r>
            <a:r>
              <a:rPr sz="800" spc="-5" dirty="0">
                <a:solidFill>
                  <a:srgbClr val="231F20"/>
                </a:solidFill>
                <a:latin typeface="Arial Narrow"/>
                <a:cs typeface="Arial Narrow"/>
              </a:rPr>
              <a:t>informieren und die </a:t>
            </a:r>
            <a:r>
              <a:rPr sz="800" dirty="0">
                <a:solidFill>
                  <a:srgbClr val="231F20"/>
                </a:solidFill>
                <a:latin typeface="Arial Narrow"/>
                <a:cs typeface="Arial Narrow"/>
              </a:rPr>
              <a:t>Kosten werden </a:t>
            </a:r>
            <a:r>
              <a:rPr sz="800" spc="-5" dirty="0">
                <a:solidFill>
                  <a:srgbClr val="231F20"/>
                </a:solidFill>
                <a:latin typeface="Arial Narrow"/>
                <a:cs typeface="Arial Narrow"/>
              </a:rPr>
              <a:t>dem  </a:t>
            </a:r>
            <a:r>
              <a:rPr sz="800" dirty="0">
                <a:solidFill>
                  <a:srgbClr val="231F20"/>
                </a:solidFill>
                <a:latin typeface="Arial Narrow"/>
                <a:cs typeface="Arial Narrow"/>
              </a:rPr>
              <a:t>Eigentümer </a:t>
            </a:r>
            <a:r>
              <a:rPr sz="800" spc="-5" dirty="0">
                <a:solidFill>
                  <a:srgbClr val="231F20"/>
                </a:solidFill>
                <a:latin typeface="Arial Narrow"/>
                <a:cs typeface="Arial Narrow"/>
              </a:rPr>
              <a:t>in </a:t>
            </a:r>
            <a:r>
              <a:rPr sz="800" dirty="0">
                <a:solidFill>
                  <a:srgbClr val="231F20"/>
                </a:solidFill>
                <a:latin typeface="Arial Narrow"/>
                <a:cs typeface="Arial Narrow"/>
              </a:rPr>
              <a:t>Rechnung</a:t>
            </a:r>
            <a:r>
              <a:rPr sz="800" spc="-5" dirty="0">
                <a:solidFill>
                  <a:srgbClr val="231F20"/>
                </a:solidFill>
                <a:latin typeface="Arial Narrow"/>
                <a:cs typeface="Arial Narrow"/>
              </a:rPr>
              <a:t> </a:t>
            </a:r>
            <a:r>
              <a:rPr sz="800" dirty="0">
                <a:solidFill>
                  <a:srgbClr val="231F20"/>
                </a:solidFill>
                <a:latin typeface="Arial Narrow"/>
                <a:cs typeface="Arial Narrow"/>
              </a:rPr>
              <a:t>gestellt.</a:t>
            </a:r>
            <a:endParaRPr sz="800">
              <a:latin typeface="Arial Narrow"/>
              <a:cs typeface="Arial Narrow"/>
            </a:endParaRPr>
          </a:p>
          <a:p>
            <a:pPr marL="143510" indent="-131445">
              <a:lnSpc>
                <a:spcPts val="915"/>
              </a:lnSpc>
              <a:buChar char="●"/>
              <a:tabLst>
                <a:tab pos="144145" algn="l"/>
              </a:tabLst>
            </a:pPr>
            <a:r>
              <a:rPr sz="800" dirty="0">
                <a:solidFill>
                  <a:srgbClr val="231F20"/>
                </a:solidFill>
                <a:latin typeface="Arial Narrow"/>
                <a:cs typeface="Arial Narrow"/>
              </a:rPr>
              <a:t>Diese </a:t>
            </a:r>
            <a:r>
              <a:rPr sz="800" spc="-5" dirty="0">
                <a:solidFill>
                  <a:srgbClr val="231F20"/>
                </a:solidFill>
                <a:latin typeface="Arial Narrow"/>
                <a:cs typeface="Arial Narrow"/>
              </a:rPr>
              <a:t>Garantie gilt nur </a:t>
            </a:r>
            <a:r>
              <a:rPr sz="800" dirty="0">
                <a:solidFill>
                  <a:srgbClr val="231F20"/>
                </a:solidFill>
                <a:latin typeface="Arial Narrow"/>
                <a:cs typeface="Arial Narrow"/>
              </a:rPr>
              <a:t>für </a:t>
            </a:r>
            <a:r>
              <a:rPr sz="800" spc="-5" dirty="0">
                <a:solidFill>
                  <a:srgbClr val="231F20"/>
                </a:solidFill>
                <a:latin typeface="Arial Narrow"/>
                <a:cs typeface="Arial Narrow"/>
              </a:rPr>
              <a:t>den ursprünglichen </a:t>
            </a:r>
            <a:r>
              <a:rPr sz="800" dirty="0">
                <a:solidFill>
                  <a:srgbClr val="231F20"/>
                </a:solidFill>
                <a:latin typeface="Arial Narrow"/>
                <a:cs typeface="Arial Narrow"/>
              </a:rPr>
              <a:t>Käufer </a:t>
            </a:r>
            <a:r>
              <a:rPr sz="800" spc="-5" dirty="0">
                <a:solidFill>
                  <a:srgbClr val="231F20"/>
                </a:solidFill>
                <a:latin typeface="Arial Narrow"/>
                <a:cs typeface="Arial Narrow"/>
              </a:rPr>
              <a:t>und endet mit jeder</a:t>
            </a:r>
            <a:r>
              <a:rPr sz="800" spc="-20" dirty="0">
                <a:solidFill>
                  <a:srgbClr val="231F20"/>
                </a:solidFill>
                <a:latin typeface="Arial Narrow"/>
                <a:cs typeface="Arial Narrow"/>
              </a:rPr>
              <a:t> </a:t>
            </a:r>
            <a:r>
              <a:rPr sz="800" dirty="0">
                <a:solidFill>
                  <a:srgbClr val="231F20"/>
                </a:solidFill>
                <a:latin typeface="Arial Narrow"/>
                <a:cs typeface="Arial Narrow"/>
              </a:rPr>
              <a:t>Eigentumsübertragung.</a:t>
            </a:r>
            <a:endParaRPr sz="800">
              <a:latin typeface="Arial Narrow"/>
              <a:cs typeface="Arial Narrow"/>
            </a:endParaRPr>
          </a:p>
          <a:p>
            <a:pPr marL="151130" marR="187960" indent="-139065">
              <a:lnSpc>
                <a:spcPts val="950"/>
              </a:lnSpc>
              <a:spcBef>
                <a:spcPts val="35"/>
              </a:spcBef>
              <a:buChar char="●"/>
              <a:tabLst>
                <a:tab pos="144145" algn="l"/>
              </a:tabLst>
            </a:pPr>
            <a:r>
              <a:rPr sz="800" dirty="0">
                <a:solidFill>
                  <a:srgbClr val="231F20"/>
                </a:solidFill>
                <a:latin typeface="Arial Narrow"/>
                <a:cs typeface="Arial Narrow"/>
              </a:rPr>
              <a:t>Alle Reparaturen, für </a:t>
            </a:r>
            <a:r>
              <a:rPr sz="800" spc="-5" dirty="0">
                <a:solidFill>
                  <a:srgbClr val="231F20"/>
                </a:solidFill>
                <a:latin typeface="Arial Narrow"/>
                <a:cs typeface="Arial Narrow"/>
              </a:rPr>
              <a:t>die Gewährleistungsansprüche geltend gemacht </a:t>
            </a:r>
            <a:r>
              <a:rPr sz="800" dirty="0">
                <a:solidFill>
                  <a:srgbClr val="231F20"/>
                </a:solidFill>
                <a:latin typeface="Arial Narrow"/>
                <a:cs typeface="Arial Narrow"/>
              </a:rPr>
              <a:t>werden, </a:t>
            </a:r>
            <a:r>
              <a:rPr sz="800" spc="-5" dirty="0">
                <a:solidFill>
                  <a:srgbClr val="231F20"/>
                </a:solidFill>
                <a:latin typeface="Arial Narrow"/>
                <a:cs typeface="Arial Narrow"/>
              </a:rPr>
              <a:t>müssen von ORPC durch einen akkreditierten </a:t>
            </a:r>
            <a:r>
              <a:rPr sz="800" dirty="0">
                <a:solidFill>
                  <a:srgbClr val="231F20"/>
                </a:solidFill>
                <a:latin typeface="Arial Narrow"/>
                <a:cs typeface="Arial Narrow"/>
              </a:rPr>
              <a:t>Händler </a:t>
            </a:r>
            <a:r>
              <a:rPr sz="800" spc="-5" dirty="0">
                <a:solidFill>
                  <a:srgbClr val="231F20"/>
                </a:solidFill>
                <a:latin typeface="Arial Narrow"/>
                <a:cs typeface="Arial Narrow"/>
              </a:rPr>
              <a:t>oder </a:t>
            </a:r>
            <a:r>
              <a:rPr sz="800" dirty="0">
                <a:solidFill>
                  <a:srgbClr val="231F20"/>
                </a:solidFill>
                <a:latin typeface="Arial Narrow"/>
                <a:cs typeface="Arial Narrow"/>
              </a:rPr>
              <a:t>Vertreter </a:t>
            </a:r>
            <a:r>
              <a:rPr sz="800" spc="-5" dirty="0">
                <a:solidFill>
                  <a:srgbClr val="231F20"/>
                </a:solidFill>
                <a:latin typeface="Arial Narrow"/>
                <a:cs typeface="Arial Narrow"/>
              </a:rPr>
              <a:t>vorab  autorisiert </a:t>
            </a:r>
            <a:r>
              <a:rPr sz="800" dirty="0">
                <a:solidFill>
                  <a:srgbClr val="231F20"/>
                </a:solidFill>
                <a:latin typeface="Arial Narrow"/>
                <a:cs typeface="Arial Narrow"/>
              </a:rPr>
              <a:t>werden. Dies </a:t>
            </a:r>
            <a:r>
              <a:rPr sz="800" spc="-5" dirty="0">
                <a:solidFill>
                  <a:srgbClr val="231F20"/>
                </a:solidFill>
                <a:latin typeface="Arial Narrow"/>
                <a:cs typeface="Arial Narrow"/>
              </a:rPr>
              <a:t>gilt unter der </a:t>
            </a:r>
            <a:r>
              <a:rPr sz="800" dirty="0">
                <a:solidFill>
                  <a:srgbClr val="231F20"/>
                </a:solidFill>
                <a:latin typeface="Arial Narrow"/>
                <a:cs typeface="Arial Narrow"/>
              </a:rPr>
              <a:t>Voraussetzung, </a:t>
            </a:r>
            <a:r>
              <a:rPr sz="800" spc="-5" dirty="0">
                <a:solidFill>
                  <a:srgbClr val="231F20"/>
                </a:solidFill>
                <a:latin typeface="Arial Narrow"/>
                <a:cs typeface="Arial Narrow"/>
              </a:rPr>
              <a:t>dass das defekte </a:t>
            </a:r>
            <a:r>
              <a:rPr sz="800" dirty="0">
                <a:solidFill>
                  <a:srgbClr val="231F20"/>
                </a:solidFill>
                <a:latin typeface="Arial Narrow"/>
                <a:cs typeface="Arial Narrow"/>
              </a:rPr>
              <a:t>Teil </a:t>
            </a:r>
            <a:r>
              <a:rPr sz="800" spc="-5" dirty="0">
                <a:solidFill>
                  <a:srgbClr val="231F20"/>
                </a:solidFill>
                <a:latin typeface="Arial Narrow"/>
                <a:cs typeface="Arial Narrow"/>
              </a:rPr>
              <a:t>bei </a:t>
            </a:r>
            <a:r>
              <a:rPr sz="800" dirty="0">
                <a:solidFill>
                  <a:srgbClr val="231F20"/>
                </a:solidFill>
                <a:latin typeface="Arial Narrow"/>
                <a:cs typeface="Arial Narrow"/>
              </a:rPr>
              <a:t>Bedarf </a:t>
            </a:r>
            <a:r>
              <a:rPr sz="800" spc="-5" dirty="0">
                <a:solidFill>
                  <a:srgbClr val="231F20"/>
                </a:solidFill>
                <a:latin typeface="Arial Narrow"/>
                <a:cs typeface="Arial Narrow"/>
              </a:rPr>
              <a:t>an den </a:t>
            </a:r>
            <a:r>
              <a:rPr sz="800" dirty="0">
                <a:solidFill>
                  <a:srgbClr val="231F20"/>
                </a:solidFill>
                <a:latin typeface="Arial Narrow"/>
                <a:cs typeface="Arial Narrow"/>
              </a:rPr>
              <a:t>Händler </a:t>
            </a:r>
            <a:r>
              <a:rPr sz="800" spc="-5" dirty="0">
                <a:solidFill>
                  <a:srgbClr val="231F20"/>
                </a:solidFill>
                <a:latin typeface="Arial Narrow"/>
                <a:cs typeface="Arial Narrow"/>
              </a:rPr>
              <a:t>oder </a:t>
            </a:r>
            <a:r>
              <a:rPr sz="800" dirty="0">
                <a:solidFill>
                  <a:srgbClr val="231F20"/>
                </a:solidFill>
                <a:latin typeface="Arial Narrow"/>
                <a:cs typeface="Arial Narrow"/>
              </a:rPr>
              <a:t>Vertreter </a:t>
            </a:r>
            <a:r>
              <a:rPr sz="800" spc="-5" dirty="0">
                <a:solidFill>
                  <a:srgbClr val="231F20"/>
                </a:solidFill>
                <a:latin typeface="Arial Narrow"/>
                <a:cs typeface="Arial Narrow"/>
              </a:rPr>
              <a:t>unter </a:t>
            </a:r>
            <a:r>
              <a:rPr sz="800" dirty="0">
                <a:solidFill>
                  <a:srgbClr val="231F20"/>
                </a:solidFill>
                <a:latin typeface="Arial Narrow"/>
                <a:cs typeface="Arial Narrow"/>
              </a:rPr>
              <a:t>Vorauszahlung </a:t>
            </a:r>
            <a:r>
              <a:rPr sz="800" spc="-5" dirty="0">
                <a:solidFill>
                  <a:srgbClr val="231F20"/>
                </a:solidFill>
                <a:latin typeface="Arial Narrow"/>
                <a:cs typeface="Arial Narrow"/>
              </a:rPr>
              <a:t>der </a:t>
            </a:r>
            <a:r>
              <a:rPr sz="800" dirty="0">
                <a:solidFill>
                  <a:srgbClr val="231F20"/>
                </a:solidFill>
                <a:latin typeface="Arial Narrow"/>
                <a:cs typeface="Arial Narrow"/>
              </a:rPr>
              <a:t>Transportkosten  </a:t>
            </a:r>
            <a:r>
              <a:rPr sz="800" spc="-5" dirty="0">
                <a:solidFill>
                  <a:srgbClr val="231F20"/>
                </a:solidFill>
                <a:latin typeface="Arial Narrow"/>
                <a:cs typeface="Arial Narrow"/>
              </a:rPr>
              <a:t>zurückgeschickt</a:t>
            </a:r>
            <a:r>
              <a:rPr sz="800" spc="-10" dirty="0">
                <a:solidFill>
                  <a:srgbClr val="231F20"/>
                </a:solidFill>
                <a:latin typeface="Arial Narrow"/>
                <a:cs typeface="Arial Narrow"/>
              </a:rPr>
              <a:t> </a:t>
            </a:r>
            <a:r>
              <a:rPr sz="800" dirty="0">
                <a:solidFill>
                  <a:srgbClr val="231F20"/>
                </a:solidFill>
                <a:latin typeface="Arial Narrow"/>
                <a:cs typeface="Arial Narrow"/>
              </a:rPr>
              <a:t>wird.</a:t>
            </a:r>
            <a:endParaRPr sz="800">
              <a:latin typeface="Arial Narrow"/>
              <a:cs typeface="Arial Narrow"/>
            </a:endParaRPr>
          </a:p>
          <a:p>
            <a:pPr marL="143510" indent="-131445">
              <a:lnSpc>
                <a:spcPts val="915"/>
              </a:lnSpc>
              <a:buChar char="●"/>
              <a:tabLst>
                <a:tab pos="144145" algn="l"/>
              </a:tabLst>
            </a:pPr>
            <a:r>
              <a:rPr sz="800" dirty="0">
                <a:solidFill>
                  <a:srgbClr val="231F20"/>
                </a:solidFill>
                <a:latin typeface="Arial Narrow"/>
                <a:cs typeface="Arial Narrow"/>
              </a:rPr>
              <a:t>Der </a:t>
            </a:r>
            <a:r>
              <a:rPr sz="800" spc="-5" dirty="0">
                <a:solidFill>
                  <a:srgbClr val="231F20"/>
                </a:solidFill>
                <a:latin typeface="Arial Narrow"/>
                <a:cs typeface="Arial Narrow"/>
              </a:rPr>
              <a:t>autorisierte </a:t>
            </a:r>
            <a:r>
              <a:rPr sz="800" dirty="0">
                <a:solidFill>
                  <a:srgbClr val="231F20"/>
                </a:solidFill>
                <a:latin typeface="Arial Narrow"/>
                <a:cs typeface="Arial Narrow"/>
              </a:rPr>
              <a:t>Händler </a:t>
            </a:r>
            <a:r>
              <a:rPr sz="800" spc="-5" dirty="0">
                <a:solidFill>
                  <a:srgbClr val="231F20"/>
                </a:solidFill>
                <a:latin typeface="Arial Narrow"/>
                <a:cs typeface="Arial Narrow"/>
              </a:rPr>
              <a:t>ist </a:t>
            </a:r>
            <a:r>
              <a:rPr sz="800" dirty="0">
                <a:solidFill>
                  <a:srgbClr val="231F20"/>
                </a:solidFill>
                <a:latin typeface="Arial Narrow"/>
                <a:cs typeface="Arial Narrow"/>
              </a:rPr>
              <a:t>für </a:t>
            </a:r>
            <a:r>
              <a:rPr sz="800" spc="-5" dirty="0">
                <a:solidFill>
                  <a:srgbClr val="231F20"/>
                </a:solidFill>
                <a:latin typeface="Arial Narrow"/>
                <a:cs typeface="Arial Narrow"/>
              </a:rPr>
              <a:t>alle </a:t>
            </a:r>
            <a:r>
              <a:rPr sz="800" dirty="0">
                <a:solidFill>
                  <a:srgbClr val="231F20"/>
                </a:solidFill>
                <a:latin typeface="Arial Narrow"/>
                <a:cs typeface="Arial Narrow"/>
              </a:rPr>
              <a:t>Vor-Ort-Servicearbeiten, </a:t>
            </a:r>
            <a:r>
              <a:rPr sz="800" spc="-5" dirty="0">
                <a:solidFill>
                  <a:srgbClr val="231F20"/>
                </a:solidFill>
                <a:latin typeface="Arial Narrow"/>
                <a:cs typeface="Arial Narrow"/>
              </a:rPr>
              <a:t>die an </a:t>
            </a:r>
            <a:r>
              <a:rPr sz="800" dirty="0">
                <a:solidFill>
                  <a:srgbClr val="231F20"/>
                </a:solidFill>
                <a:latin typeface="Arial Narrow"/>
                <a:cs typeface="Arial Narrow"/>
              </a:rPr>
              <a:t>Ihrem Produkt </a:t>
            </a:r>
            <a:r>
              <a:rPr sz="800" spc="-5" dirty="0">
                <a:solidFill>
                  <a:srgbClr val="231F20"/>
                </a:solidFill>
                <a:latin typeface="Arial Narrow"/>
                <a:cs typeface="Arial Narrow"/>
              </a:rPr>
              <a:t>von MSpa durchgeführt </a:t>
            </a:r>
            <a:r>
              <a:rPr sz="800" dirty="0">
                <a:solidFill>
                  <a:srgbClr val="231F20"/>
                </a:solidFill>
                <a:latin typeface="Arial Narrow"/>
                <a:cs typeface="Arial Narrow"/>
              </a:rPr>
              <a:t>werden, </a:t>
            </a:r>
            <a:r>
              <a:rPr sz="800" spc="-5" dirty="0">
                <a:solidFill>
                  <a:srgbClr val="231F20"/>
                </a:solidFill>
                <a:latin typeface="Arial Narrow"/>
                <a:cs typeface="Arial Narrow"/>
              </a:rPr>
              <a:t>verantwortlich. ORPC haftet nicht </a:t>
            </a:r>
            <a:r>
              <a:rPr sz="800" dirty="0">
                <a:solidFill>
                  <a:srgbClr val="231F20"/>
                </a:solidFill>
                <a:latin typeface="Arial Narrow"/>
                <a:cs typeface="Arial Narrow"/>
              </a:rPr>
              <a:t>für </a:t>
            </a:r>
            <a:r>
              <a:rPr sz="800" spc="-5" dirty="0">
                <a:solidFill>
                  <a:srgbClr val="231F20"/>
                </a:solidFill>
                <a:latin typeface="Arial Narrow"/>
                <a:cs typeface="Arial Narrow"/>
              </a:rPr>
              <a:t>die</a:t>
            </a:r>
            <a:r>
              <a:rPr sz="800" spc="-50" dirty="0">
                <a:solidFill>
                  <a:srgbClr val="231F20"/>
                </a:solidFill>
                <a:latin typeface="Arial Narrow"/>
                <a:cs typeface="Arial Narrow"/>
              </a:rPr>
              <a:t> </a:t>
            </a:r>
            <a:r>
              <a:rPr sz="800" dirty="0">
                <a:solidFill>
                  <a:srgbClr val="231F20"/>
                </a:solidFill>
                <a:latin typeface="Arial Narrow"/>
                <a:cs typeface="Arial Narrow"/>
              </a:rPr>
              <a:t>Kosten</a:t>
            </a:r>
            <a:endParaRPr sz="800">
              <a:latin typeface="Arial Narrow"/>
              <a:cs typeface="Arial Narrow"/>
            </a:endParaRPr>
          </a:p>
          <a:p>
            <a:pPr marL="151130">
              <a:lnSpc>
                <a:spcPts val="950"/>
              </a:lnSpc>
            </a:pPr>
            <a:r>
              <a:rPr sz="800" spc="-5" dirty="0">
                <a:solidFill>
                  <a:srgbClr val="231F20"/>
                </a:solidFill>
                <a:latin typeface="Arial Narrow"/>
                <a:cs typeface="Arial Narrow"/>
              </a:rPr>
              <a:t>von </a:t>
            </a:r>
            <a:r>
              <a:rPr sz="800" dirty="0">
                <a:solidFill>
                  <a:srgbClr val="231F20"/>
                </a:solidFill>
                <a:latin typeface="Arial Narrow"/>
                <a:cs typeface="Arial Narrow"/>
              </a:rPr>
              <a:t>Arbeiten, </a:t>
            </a:r>
            <a:r>
              <a:rPr sz="800" spc="-5" dirty="0">
                <a:solidFill>
                  <a:srgbClr val="231F20"/>
                </a:solidFill>
                <a:latin typeface="Arial Narrow"/>
                <a:cs typeface="Arial Narrow"/>
              </a:rPr>
              <a:t>die von einer nicht autorisierten </a:t>
            </a:r>
            <a:r>
              <a:rPr sz="800" dirty="0">
                <a:solidFill>
                  <a:srgbClr val="231F20"/>
                </a:solidFill>
                <a:latin typeface="Arial Narrow"/>
                <a:cs typeface="Arial Narrow"/>
              </a:rPr>
              <a:t>Serviceperson </a:t>
            </a:r>
            <a:r>
              <a:rPr sz="800" spc="-5" dirty="0">
                <a:solidFill>
                  <a:srgbClr val="231F20"/>
                </a:solidFill>
                <a:latin typeface="Arial Narrow"/>
                <a:cs typeface="Arial Narrow"/>
              </a:rPr>
              <a:t>ausgeführt</a:t>
            </a:r>
            <a:r>
              <a:rPr sz="800" spc="-10" dirty="0">
                <a:solidFill>
                  <a:srgbClr val="231F20"/>
                </a:solidFill>
                <a:latin typeface="Arial Narrow"/>
                <a:cs typeface="Arial Narrow"/>
              </a:rPr>
              <a:t> </a:t>
            </a:r>
            <a:r>
              <a:rPr sz="800" dirty="0">
                <a:solidFill>
                  <a:srgbClr val="231F20"/>
                </a:solidFill>
                <a:latin typeface="Arial Narrow"/>
                <a:cs typeface="Arial Narrow"/>
              </a:rPr>
              <a:t>werden.</a:t>
            </a:r>
            <a:endParaRPr sz="800">
              <a:latin typeface="Arial Narrow"/>
              <a:cs typeface="Arial Narrow"/>
            </a:endParaRPr>
          </a:p>
          <a:p>
            <a:pPr marL="143510" indent="-131445">
              <a:lnSpc>
                <a:spcPts val="955"/>
              </a:lnSpc>
              <a:buChar char="●"/>
              <a:tabLst>
                <a:tab pos="144145" algn="l"/>
              </a:tabLst>
            </a:pPr>
            <a:r>
              <a:rPr sz="800" dirty="0">
                <a:solidFill>
                  <a:srgbClr val="231F20"/>
                </a:solidFill>
                <a:latin typeface="Arial Narrow"/>
                <a:cs typeface="Arial Narrow"/>
              </a:rPr>
              <a:t>Für Produkte, </a:t>
            </a:r>
            <a:r>
              <a:rPr sz="800" spc="-5" dirty="0">
                <a:solidFill>
                  <a:srgbClr val="231F20"/>
                </a:solidFill>
                <a:latin typeface="Arial Narrow"/>
                <a:cs typeface="Arial Narrow"/>
              </a:rPr>
              <a:t>die sowohl mit MSpa als auch mit dem </a:t>
            </a:r>
            <a:r>
              <a:rPr sz="800" dirty="0">
                <a:solidFill>
                  <a:srgbClr val="231F20"/>
                </a:solidFill>
                <a:latin typeface="Arial Narrow"/>
                <a:cs typeface="Arial Narrow"/>
              </a:rPr>
              <a:t>Importeur </a:t>
            </a:r>
            <a:r>
              <a:rPr sz="800" spc="-5" dirty="0">
                <a:solidFill>
                  <a:srgbClr val="231F20"/>
                </a:solidFill>
                <a:latin typeface="Arial Narrow"/>
                <a:cs typeface="Arial Narrow"/>
              </a:rPr>
              <a:t>gekennzeichnet sind, gilt ausschließlich die vom </a:t>
            </a:r>
            <a:r>
              <a:rPr sz="800" dirty="0">
                <a:solidFill>
                  <a:srgbClr val="231F20"/>
                </a:solidFill>
                <a:latin typeface="Arial Narrow"/>
                <a:cs typeface="Arial Narrow"/>
              </a:rPr>
              <a:t>Importeur </a:t>
            </a:r>
            <a:r>
              <a:rPr sz="800" spc="-5" dirty="0">
                <a:solidFill>
                  <a:srgbClr val="231F20"/>
                </a:solidFill>
                <a:latin typeface="Arial Narrow"/>
                <a:cs typeface="Arial Narrow"/>
              </a:rPr>
              <a:t>gewährte</a:t>
            </a:r>
            <a:r>
              <a:rPr sz="800" spc="-25" dirty="0">
                <a:solidFill>
                  <a:srgbClr val="231F20"/>
                </a:solidFill>
                <a:latin typeface="Arial Narrow"/>
                <a:cs typeface="Arial Narrow"/>
              </a:rPr>
              <a:t> </a:t>
            </a:r>
            <a:r>
              <a:rPr sz="800" spc="-5" dirty="0">
                <a:solidFill>
                  <a:srgbClr val="231F20"/>
                </a:solidFill>
                <a:latin typeface="Arial Narrow"/>
                <a:cs typeface="Arial Narrow"/>
              </a:rPr>
              <a:t>Garantie.</a:t>
            </a:r>
            <a:endParaRPr sz="800">
              <a:latin typeface="Arial Narrow"/>
              <a:cs typeface="Arial Narrow"/>
            </a:endParaRPr>
          </a:p>
          <a:p>
            <a:pPr marL="12700">
              <a:lnSpc>
                <a:spcPct val="100000"/>
              </a:lnSpc>
              <a:spcBef>
                <a:spcPts val="439"/>
              </a:spcBef>
            </a:pPr>
            <a:r>
              <a:rPr sz="800" b="1" spc="-5" dirty="0">
                <a:solidFill>
                  <a:srgbClr val="231F20"/>
                </a:solidFill>
                <a:latin typeface="Arial Narrow"/>
                <a:cs typeface="Arial Narrow"/>
              </a:rPr>
              <a:t>Garantie-Registrierung</a:t>
            </a:r>
            <a:endParaRPr sz="800">
              <a:latin typeface="Arial Narrow"/>
              <a:cs typeface="Arial Narrow"/>
            </a:endParaRPr>
          </a:p>
          <a:p>
            <a:pPr marL="12700" marR="5080">
              <a:lnSpc>
                <a:spcPct val="114599"/>
              </a:lnSpc>
            </a:pPr>
            <a:r>
              <a:rPr sz="800" dirty="0">
                <a:solidFill>
                  <a:srgbClr val="231F20"/>
                </a:solidFill>
                <a:latin typeface="Arial Narrow"/>
                <a:cs typeface="Arial Narrow"/>
              </a:rPr>
              <a:t>Bitte </a:t>
            </a:r>
            <a:r>
              <a:rPr sz="800" spc="-5" dirty="0">
                <a:solidFill>
                  <a:srgbClr val="231F20"/>
                </a:solidFill>
                <a:latin typeface="Arial Narrow"/>
                <a:cs typeface="Arial Narrow"/>
              </a:rPr>
              <a:t>bewahren </a:t>
            </a:r>
            <a:r>
              <a:rPr sz="800" dirty="0">
                <a:solidFill>
                  <a:srgbClr val="231F20"/>
                </a:solidFill>
                <a:latin typeface="Arial Narrow"/>
                <a:cs typeface="Arial Narrow"/>
              </a:rPr>
              <a:t>Sie </a:t>
            </a:r>
            <a:r>
              <a:rPr sz="800" spc="-5" dirty="0">
                <a:solidFill>
                  <a:srgbClr val="231F20"/>
                </a:solidFill>
                <a:latin typeface="Arial Narrow"/>
                <a:cs typeface="Arial Narrow"/>
              </a:rPr>
              <a:t>immer den </a:t>
            </a:r>
            <a:r>
              <a:rPr sz="800" dirty="0">
                <a:solidFill>
                  <a:srgbClr val="231F20"/>
                </a:solidFill>
                <a:latin typeface="Arial Narrow"/>
                <a:cs typeface="Arial Narrow"/>
              </a:rPr>
              <a:t>Kaufbeleg </a:t>
            </a:r>
            <a:r>
              <a:rPr sz="800" spc="-5" dirty="0">
                <a:solidFill>
                  <a:srgbClr val="231F20"/>
                </a:solidFill>
                <a:latin typeface="Arial Narrow"/>
                <a:cs typeface="Arial Narrow"/>
              </a:rPr>
              <a:t>und die Garantiekarte </a:t>
            </a:r>
            <a:r>
              <a:rPr sz="800" dirty="0">
                <a:solidFill>
                  <a:srgbClr val="231F20"/>
                </a:solidFill>
                <a:latin typeface="Arial Narrow"/>
                <a:cs typeface="Arial Narrow"/>
              </a:rPr>
              <a:t>für </a:t>
            </a:r>
            <a:r>
              <a:rPr sz="800" spc="-5" dirty="0">
                <a:solidFill>
                  <a:srgbClr val="231F20"/>
                </a:solidFill>
                <a:latin typeface="Arial Narrow"/>
                <a:cs typeface="Arial Narrow"/>
              </a:rPr>
              <a:t>den </a:t>
            </a:r>
            <a:r>
              <a:rPr sz="800" dirty="0">
                <a:solidFill>
                  <a:srgbClr val="231F20"/>
                </a:solidFill>
                <a:latin typeface="Arial Narrow"/>
                <a:cs typeface="Arial Narrow"/>
              </a:rPr>
              <a:t>Fall </a:t>
            </a:r>
            <a:r>
              <a:rPr sz="800" spc="-5" dirty="0">
                <a:solidFill>
                  <a:srgbClr val="231F20"/>
                </a:solidFill>
                <a:latin typeface="Arial Narrow"/>
                <a:cs typeface="Arial Narrow"/>
              </a:rPr>
              <a:t>einer zukünftigen Garantieanfrage auf. </a:t>
            </a:r>
            <a:r>
              <a:rPr sz="800" dirty="0">
                <a:solidFill>
                  <a:srgbClr val="231F20"/>
                </a:solidFill>
                <a:latin typeface="Arial Narrow"/>
                <a:cs typeface="Arial Narrow"/>
              </a:rPr>
              <a:t>Alle Ansprüche </a:t>
            </a:r>
            <a:r>
              <a:rPr sz="800" spc="-5" dirty="0">
                <a:solidFill>
                  <a:srgbClr val="231F20"/>
                </a:solidFill>
                <a:latin typeface="Arial Narrow"/>
                <a:cs typeface="Arial Narrow"/>
              </a:rPr>
              <a:t>müssen bei einem von MSpa  autorisierten </a:t>
            </a:r>
            <a:r>
              <a:rPr sz="800" dirty="0">
                <a:solidFill>
                  <a:srgbClr val="231F20"/>
                </a:solidFill>
                <a:latin typeface="Arial Narrow"/>
                <a:cs typeface="Arial Narrow"/>
              </a:rPr>
              <a:t>Händler </a:t>
            </a:r>
            <a:r>
              <a:rPr sz="800" spc="-5" dirty="0">
                <a:solidFill>
                  <a:srgbClr val="231F20"/>
                </a:solidFill>
                <a:latin typeface="Arial Narrow"/>
                <a:cs typeface="Arial Narrow"/>
              </a:rPr>
              <a:t>oder </a:t>
            </a:r>
            <a:r>
              <a:rPr sz="800" dirty="0">
                <a:solidFill>
                  <a:srgbClr val="231F20"/>
                </a:solidFill>
                <a:latin typeface="Arial Narrow"/>
                <a:cs typeface="Arial Narrow"/>
              </a:rPr>
              <a:t>Servicepartner </a:t>
            </a:r>
            <a:r>
              <a:rPr sz="800" spc="-5" dirty="0">
                <a:solidFill>
                  <a:srgbClr val="231F20"/>
                </a:solidFill>
                <a:latin typeface="Arial Narrow"/>
                <a:cs typeface="Arial Narrow"/>
              </a:rPr>
              <a:t>eingereicht </a:t>
            </a:r>
            <a:r>
              <a:rPr sz="800" dirty="0">
                <a:solidFill>
                  <a:srgbClr val="231F20"/>
                </a:solidFill>
                <a:latin typeface="Arial Narrow"/>
                <a:cs typeface="Arial Narrow"/>
              </a:rPr>
              <a:t>werden. Die </a:t>
            </a:r>
            <a:r>
              <a:rPr sz="800" spc="-5" dirty="0">
                <a:solidFill>
                  <a:srgbClr val="231F20"/>
                </a:solidFill>
                <a:latin typeface="Arial Narrow"/>
                <a:cs typeface="Arial Narrow"/>
              </a:rPr>
              <a:t>Garantie-Kontaktinformationen befinden sich auf der </a:t>
            </a:r>
            <a:r>
              <a:rPr sz="800" dirty="0">
                <a:solidFill>
                  <a:srgbClr val="231F20"/>
                </a:solidFill>
                <a:latin typeface="Arial Narrow"/>
                <a:cs typeface="Arial Narrow"/>
              </a:rPr>
              <a:t>Rückseite </a:t>
            </a:r>
            <a:r>
              <a:rPr sz="800" spc="-5" dirty="0">
                <a:solidFill>
                  <a:srgbClr val="231F20"/>
                </a:solidFill>
                <a:latin typeface="Arial Narrow"/>
                <a:cs typeface="Arial Narrow"/>
              </a:rPr>
              <a:t>der Garantiekarte. </a:t>
            </a:r>
            <a:r>
              <a:rPr sz="800" dirty="0">
                <a:solidFill>
                  <a:srgbClr val="231F20"/>
                </a:solidFill>
                <a:latin typeface="Arial Narrow"/>
                <a:cs typeface="Arial Narrow"/>
              </a:rPr>
              <a:t>Es </a:t>
            </a:r>
            <a:r>
              <a:rPr sz="800" spc="-5" dirty="0">
                <a:solidFill>
                  <a:srgbClr val="231F20"/>
                </a:solidFill>
                <a:latin typeface="Arial Narrow"/>
                <a:cs typeface="Arial Narrow"/>
              </a:rPr>
              <a:t>ist </a:t>
            </a:r>
            <a:r>
              <a:rPr sz="800" dirty="0">
                <a:solidFill>
                  <a:srgbClr val="231F20"/>
                </a:solidFill>
                <a:latin typeface="Arial Narrow"/>
                <a:cs typeface="Arial Narrow"/>
              </a:rPr>
              <a:t>wichtig,</a:t>
            </a:r>
            <a:r>
              <a:rPr sz="800" spc="-35" dirty="0">
                <a:solidFill>
                  <a:srgbClr val="231F20"/>
                </a:solidFill>
                <a:latin typeface="Arial Narrow"/>
                <a:cs typeface="Arial Narrow"/>
              </a:rPr>
              <a:t> </a:t>
            </a:r>
            <a:r>
              <a:rPr sz="800" spc="-5" dirty="0">
                <a:solidFill>
                  <a:srgbClr val="231F20"/>
                </a:solidFill>
                <a:latin typeface="Arial Narrow"/>
                <a:cs typeface="Arial Narrow"/>
              </a:rPr>
              <a:t>dass</a:t>
            </a:r>
            <a:endParaRPr sz="800">
              <a:latin typeface="Arial Narrow"/>
              <a:cs typeface="Arial Narrow"/>
            </a:endParaRPr>
          </a:p>
          <a:p>
            <a:pPr marL="12700" marR="336550">
              <a:lnSpc>
                <a:spcPts val="950"/>
              </a:lnSpc>
              <a:spcBef>
                <a:spcPts val="25"/>
              </a:spcBef>
            </a:pPr>
            <a:r>
              <a:rPr sz="800" spc="-5" dirty="0">
                <a:solidFill>
                  <a:srgbClr val="231F20"/>
                </a:solidFill>
                <a:latin typeface="Arial Narrow"/>
                <a:cs typeface="Arial Narrow"/>
              </a:rPr>
              <a:t>alle eingereichten </a:t>
            </a:r>
            <a:r>
              <a:rPr sz="800" dirty="0">
                <a:solidFill>
                  <a:srgbClr val="231F20"/>
                </a:solidFill>
                <a:latin typeface="Arial Narrow"/>
                <a:cs typeface="Arial Narrow"/>
              </a:rPr>
              <a:t>Ansprüche </a:t>
            </a:r>
            <a:r>
              <a:rPr sz="800" spc="-5" dirty="0">
                <a:solidFill>
                  <a:srgbClr val="231F20"/>
                </a:solidFill>
                <a:latin typeface="Arial Narrow"/>
                <a:cs typeface="Arial Narrow"/>
              </a:rPr>
              <a:t>alle notwendigen </a:t>
            </a:r>
            <a:r>
              <a:rPr sz="800" dirty="0">
                <a:solidFill>
                  <a:srgbClr val="231F20"/>
                </a:solidFill>
                <a:latin typeface="Arial Narrow"/>
                <a:cs typeface="Arial Narrow"/>
              </a:rPr>
              <a:t>Informationen </a:t>
            </a:r>
            <a:r>
              <a:rPr sz="800" spc="-5" dirty="0">
                <a:solidFill>
                  <a:srgbClr val="231F20"/>
                </a:solidFill>
                <a:latin typeface="Arial Narrow"/>
                <a:cs typeface="Arial Narrow"/>
              </a:rPr>
              <a:t>enthalten, einschließlich </a:t>
            </a:r>
            <a:r>
              <a:rPr sz="800" dirty="0">
                <a:solidFill>
                  <a:srgbClr val="231F20"/>
                </a:solidFill>
                <a:latin typeface="Arial Narrow"/>
                <a:cs typeface="Arial Narrow"/>
              </a:rPr>
              <a:t>Kundenname, Kaufbeleg, Seriennummer, Produktnummer, Problem </a:t>
            </a:r>
            <a:r>
              <a:rPr sz="800" spc="-5" dirty="0">
                <a:solidFill>
                  <a:srgbClr val="231F20"/>
                </a:solidFill>
                <a:latin typeface="Arial Narrow"/>
                <a:cs typeface="Arial Narrow"/>
              </a:rPr>
              <a:t>und  angeforderte</a:t>
            </a:r>
            <a:r>
              <a:rPr sz="800" spc="-10" dirty="0">
                <a:solidFill>
                  <a:srgbClr val="231F20"/>
                </a:solidFill>
                <a:latin typeface="Arial Narrow"/>
                <a:cs typeface="Arial Narrow"/>
              </a:rPr>
              <a:t> </a:t>
            </a:r>
            <a:r>
              <a:rPr sz="800" dirty="0">
                <a:solidFill>
                  <a:srgbClr val="231F20"/>
                </a:solidFill>
                <a:latin typeface="Arial Narrow"/>
                <a:cs typeface="Arial Narrow"/>
              </a:rPr>
              <a:t>Teile.</a:t>
            </a:r>
            <a:endParaRPr sz="800">
              <a:latin typeface="Arial Narrow"/>
              <a:cs typeface="Arial Narrow"/>
            </a:endParaRPr>
          </a:p>
        </p:txBody>
      </p:sp>
      <p:sp>
        <p:nvSpPr>
          <p:cNvPr id="7" name="object 7"/>
          <p:cNvSpPr/>
          <p:nvPr/>
        </p:nvSpPr>
        <p:spPr>
          <a:xfrm>
            <a:off x="779675" y="1060158"/>
            <a:ext cx="1079500" cy="948690"/>
          </a:xfrm>
          <a:custGeom>
            <a:avLst/>
            <a:gdLst/>
            <a:ahLst/>
            <a:cxnLst/>
            <a:rect l="l" t="t" r="r" b="b"/>
            <a:pathLst>
              <a:path w="1079500" h="948689">
                <a:moveTo>
                  <a:pt x="98869" y="16711"/>
                </a:moveTo>
                <a:lnTo>
                  <a:pt x="141796" y="12463"/>
                </a:lnTo>
                <a:lnTo>
                  <a:pt x="191432" y="8889"/>
                </a:lnTo>
                <a:lnTo>
                  <a:pt x="246632" y="5961"/>
                </a:lnTo>
                <a:lnTo>
                  <a:pt x="306252" y="3650"/>
                </a:lnTo>
                <a:lnTo>
                  <a:pt x="369147" y="1926"/>
                </a:lnTo>
                <a:lnTo>
                  <a:pt x="434174" y="763"/>
                </a:lnTo>
                <a:lnTo>
                  <a:pt x="500188" y="130"/>
                </a:lnTo>
                <a:lnTo>
                  <a:pt x="566045" y="0"/>
                </a:lnTo>
                <a:lnTo>
                  <a:pt x="630600" y="343"/>
                </a:lnTo>
                <a:lnTo>
                  <a:pt x="692710" y="1131"/>
                </a:lnTo>
                <a:lnTo>
                  <a:pt x="751229" y="2336"/>
                </a:lnTo>
                <a:lnTo>
                  <a:pt x="805015" y="3929"/>
                </a:lnTo>
                <a:lnTo>
                  <a:pt x="852921" y="5882"/>
                </a:lnTo>
                <a:lnTo>
                  <a:pt x="893805" y="8165"/>
                </a:lnTo>
                <a:lnTo>
                  <a:pt x="949926" y="13608"/>
                </a:lnTo>
                <a:lnTo>
                  <a:pt x="1027205" y="66841"/>
                </a:lnTo>
                <a:lnTo>
                  <a:pt x="1062116" y="128935"/>
                </a:lnTo>
                <a:lnTo>
                  <a:pt x="1076525" y="181760"/>
                </a:lnTo>
                <a:lnTo>
                  <a:pt x="1079347" y="204087"/>
                </a:lnTo>
                <a:lnTo>
                  <a:pt x="1077504" y="465588"/>
                </a:lnTo>
                <a:lnTo>
                  <a:pt x="1076890" y="607788"/>
                </a:lnTo>
                <a:lnTo>
                  <a:pt x="1077504" y="680218"/>
                </a:lnTo>
                <a:lnTo>
                  <a:pt x="1079347" y="732407"/>
                </a:lnTo>
                <a:lnTo>
                  <a:pt x="1074271" y="801716"/>
                </a:lnTo>
                <a:lnTo>
                  <a:pt x="1065461" y="856643"/>
                </a:lnTo>
                <a:lnTo>
                  <a:pt x="1051860" y="897982"/>
                </a:lnTo>
                <a:lnTo>
                  <a:pt x="1006051" y="943070"/>
                </a:lnTo>
                <a:lnTo>
                  <a:pt x="971727" y="948408"/>
                </a:lnTo>
                <a:lnTo>
                  <a:pt x="710514" y="948408"/>
                </a:lnTo>
                <a:lnTo>
                  <a:pt x="711950" y="927595"/>
                </a:lnTo>
                <a:lnTo>
                  <a:pt x="712428" y="908726"/>
                </a:lnTo>
                <a:lnTo>
                  <a:pt x="710514" y="833867"/>
                </a:lnTo>
                <a:lnTo>
                  <a:pt x="686728" y="789003"/>
                </a:lnTo>
                <a:lnTo>
                  <a:pt x="627938" y="750282"/>
                </a:lnTo>
                <a:lnTo>
                  <a:pt x="589962" y="736922"/>
                </a:lnTo>
                <a:lnTo>
                  <a:pt x="548690" y="729531"/>
                </a:lnTo>
                <a:lnTo>
                  <a:pt x="505940" y="729589"/>
                </a:lnTo>
                <a:lnTo>
                  <a:pt x="463530" y="738574"/>
                </a:lnTo>
                <a:lnTo>
                  <a:pt x="423279" y="757963"/>
                </a:lnTo>
                <a:lnTo>
                  <a:pt x="387005" y="789235"/>
                </a:lnTo>
                <a:lnTo>
                  <a:pt x="356527" y="833867"/>
                </a:lnTo>
                <a:lnTo>
                  <a:pt x="356527" y="948408"/>
                </a:lnTo>
                <a:lnTo>
                  <a:pt x="131978" y="948408"/>
                </a:lnTo>
                <a:lnTo>
                  <a:pt x="60064" y="942267"/>
                </a:lnTo>
                <a:lnTo>
                  <a:pt x="22345" y="918803"/>
                </a:lnTo>
                <a:lnTo>
                  <a:pt x="6448" y="858742"/>
                </a:lnTo>
                <a:lnTo>
                  <a:pt x="0" y="742808"/>
                </a:lnTo>
                <a:lnTo>
                  <a:pt x="0" y="198880"/>
                </a:lnTo>
                <a:lnTo>
                  <a:pt x="1544" y="111123"/>
                </a:lnTo>
                <a:lnTo>
                  <a:pt x="12358" y="62895"/>
                </a:lnTo>
                <a:lnTo>
                  <a:pt x="41710" y="37117"/>
                </a:lnTo>
                <a:lnTo>
                  <a:pt x="98869" y="16711"/>
                </a:lnTo>
                <a:close/>
              </a:path>
            </a:pathLst>
          </a:custGeom>
          <a:ln w="8724">
            <a:solidFill>
              <a:srgbClr val="231F20"/>
            </a:solidFill>
          </a:ln>
        </p:spPr>
        <p:txBody>
          <a:bodyPr wrap="square" lIns="0" tIns="0" rIns="0" bIns="0" rtlCol="0"/>
          <a:lstStyle/>
          <a:p>
            <a:endParaRPr/>
          </a:p>
        </p:txBody>
      </p:sp>
      <p:sp>
        <p:nvSpPr>
          <p:cNvPr id="8" name="object 8"/>
          <p:cNvSpPr/>
          <p:nvPr/>
        </p:nvSpPr>
        <p:spPr>
          <a:xfrm>
            <a:off x="818702" y="1951322"/>
            <a:ext cx="317500" cy="190500"/>
          </a:xfrm>
          <a:custGeom>
            <a:avLst/>
            <a:gdLst/>
            <a:ahLst/>
            <a:cxnLst/>
            <a:rect l="l" t="t" r="r" b="b"/>
            <a:pathLst>
              <a:path w="317500" h="190500">
                <a:moveTo>
                  <a:pt x="0" y="0"/>
                </a:moveTo>
                <a:lnTo>
                  <a:pt x="4589" y="50420"/>
                </a:lnTo>
                <a:lnTo>
                  <a:pt x="9867" y="105393"/>
                </a:lnTo>
                <a:lnTo>
                  <a:pt x="29829" y="164717"/>
                </a:lnTo>
                <a:lnTo>
                  <a:pt x="92784" y="188391"/>
                </a:lnTo>
                <a:lnTo>
                  <a:pt x="106692" y="189979"/>
                </a:lnTo>
                <a:lnTo>
                  <a:pt x="317500" y="189979"/>
                </a:lnTo>
                <a:lnTo>
                  <a:pt x="317500" y="57251"/>
                </a:lnTo>
              </a:path>
            </a:pathLst>
          </a:custGeom>
          <a:ln w="8724">
            <a:solidFill>
              <a:srgbClr val="231F20"/>
            </a:solidFill>
          </a:ln>
        </p:spPr>
        <p:txBody>
          <a:bodyPr wrap="square" lIns="0" tIns="0" rIns="0" bIns="0" rtlCol="0"/>
          <a:lstStyle/>
          <a:p>
            <a:endParaRPr/>
          </a:p>
        </p:txBody>
      </p:sp>
      <p:sp>
        <p:nvSpPr>
          <p:cNvPr id="9" name="object 9"/>
          <p:cNvSpPr/>
          <p:nvPr/>
        </p:nvSpPr>
        <p:spPr>
          <a:xfrm>
            <a:off x="1490191" y="1993167"/>
            <a:ext cx="319405" cy="148590"/>
          </a:xfrm>
          <a:custGeom>
            <a:avLst/>
            <a:gdLst/>
            <a:ahLst/>
            <a:cxnLst/>
            <a:rect l="l" t="t" r="r" b="b"/>
            <a:pathLst>
              <a:path w="319405" h="148589">
                <a:moveTo>
                  <a:pt x="0" y="15405"/>
                </a:moveTo>
                <a:lnTo>
                  <a:pt x="0" y="148132"/>
                </a:lnTo>
                <a:lnTo>
                  <a:pt x="100290" y="146654"/>
                </a:lnTo>
                <a:lnTo>
                  <a:pt x="158383" y="146161"/>
                </a:lnTo>
                <a:lnTo>
                  <a:pt x="196476" y="146654"/>
                </a:lnTo>
                <a:lnTo>
                  <a:pt x="236766" y="148132"/>
                </a:lnTo>
                <a:lnTo>
                  <a:pt x="277059" y="145977"/>
                </a:lnTo>
                <a:lnTo>
                  <a:pt x="302245" y="136747"/>
                </a:lnTo>
                <a:lnTo>
                  <a:pt x="315227" y="122154"/>
                </a:lnTo>
                <a:lnTo>
                  <a:pt x="318909" y="103911"/>
                </a:lnTo>
                <a:lnTo>
                  <a:pt x="318909" y="0"/>
                </a:lnTo>
              </a:path>
            </a:pathLst>
          </a:custGeom>
          <a:ln w="8724">
            <a:solidFill>
              <a:srgbClr val="231F20"/>
            </a:solidFill>
          </a:ln>
        </p:spPr>
        <p:txBody>
          <a:bodyPr wrap="square" lIns="0" tIns="0" rIns="0" bIns="0" rtlCol="0"/>
          <a:lstStyle/>
          <a:p>
            <a:endParaRPr/>
          </a:p>
        </p:txBody>
      </p:sp>
      <p:sp>
        <p:nvSpPr>
          <p:cNvPr id="10" name="object 10"/>
          <p:cNvSpPr/>
          <p:nvPr/>
        </p:nvSpPr>
        <p:spPr>
          <a:xfrm>
            <a:off x="818706" y="1161100"/>
            <a:ext cx="30480" cy="30480"/>
          </a:xfrm>
          <a:custGeom>
            <a:avLst/>
            <a:gdLst/>
            <a:ahLst/>
            <a:cxnLst/>
            <a:rect l="l" t="t" r="r" b="b"/>
            <a:pathLst>
              <a:path w="30480" h="30480">
                <a:moveTo>
                  <a:pt x="30264" y="15138"/>
                </a:moveTo>
                <a:lnTo>
                  <a:pt x="30264" y="23482"/>
                </a:lnTo>
                <a:lnTo>
                  <a:pt x="23507" y="30264"/>
                </a:lnTo>
                <a:lnTo>
                  <a:pt x="15151" y="30264"/>
                </a:lnTo>
                <a:lnTo>
                  <a:pt x="6769" y="30264"/>
                </a:lnTo>
                <a:lnTo>
                  <a:pt x="0" y="23482"/>
                </a:lnTo>
                <a:lnTo>
                  <a:pt x="0" y="15138"/>
                </a:lnTo>
                <a:lnTo>
                  <a:pt x="0" y="6794"/>
                </a:lnTo>
                <a:lnTo>
                  <a:pt x="6769" y="0"/>
                </a:lnTo>
                <a:lnTo>
                  <a:pt x="15151" y="0"/>
                </a:lnTo>
                <a:lnTo>
                  <a:pt x="23507" y="0"/>
                </a:lnTo>
                <a:lnTo>
                  <a:pt x="30264" y="6794"/>
                </a:lnTo>
                <a:lnTo>
                  <a:pt x="30264" y="15138"/>
                </a:lnTo>
                <a:close/>
              </a:path>
            </a:pathLst>
          </a:custGeom>
          <a:ln w="8724">
            <a:solidFill>
              <a:srgbClr val="231F20"/>
            </a:solidFill>
          </a:ln>
        </p:spPr>
        <p:txBody>
          <a:bodyPr wrap="square" lIns="0" tIns="0" rIns="0" bIns="0" rtlCol="0"/>
          <a:lstStyle/>
          <a:p>
            <a:endParaRPr/>
          </a:p>
        </p:txBody>
      </p:sp>
      <p:sp>
        <p:nvSpPr>
          <p:cNvPr id="11" name="object 11"/>
          <p:cNvSpPr/>
          <p:nvPr/>
        </p:nvSpPr>
        <p:spPr>
          <a:xfrm>
            <a:off x="848968" y="1888919"/>
            <a:ext cx="30480" cy="30480"/>
          </a:xfrm>
          <a:custGeom>
            <a:avLst/>
            <a:gdLst/>
            <a:ahLst/>
            <a:cxnLst/>
            <a:rect l="l" t="t" r="r" b="b"/>
            <a:pathLst>
              <a:path w="30480" h="30480">
                <a:moveTo>
                  <a:pt x="30314" y="15113"/>
                </a:moveTo>
                <a:lnTo>
                  <a:pt x="30314" y="23469"/>
                </a:lnTo>
                <a:lnTo>
                  <a:pt x="23495" y="30251"/>
                </a:lnTo>
                <a:lnTo>
                  <a:pt x="15151" y="30251"/>
                </a:lnTo>
                <a:lnTo>
                  <a:pt x="6794" y="30251"/>
                </a:lnTo>
                <a:lnTo>
                  <a:pt x="0" y="23469"/>
                </a:lnTo>
                <a:lnTo>
                  <a:pt x="0" y="15113"/>
                </a:lnTo>
                <a:lnTo>
                  <a:pt x="0" y="6769"/>
                </a:lnTo>
                <a:lnTo>
                  <a:pt x="6794" y="0"/>
                </a:lnTo>
                <a:lnTo>
                  <a:pt x="15151" y="0"/>
                </a:lnTo>
                <a:lnTo>
                  <a:pt x="23495" y="0"/>
                </a:lnTo>
                <a:lnTo>
                  <a:pt x="30314" y="6769"/>
                </a:lnTo>
                <a:lnTo>
                  <a:pt x="30314" y="15113"/>
                </a:lnTo>
                <a:close/>
              </a:path>
            </a:pathLst>
          </a:custGeom>
          <a:ln w="8724">
            <a:solidFill>
              <a:srgbClr val="231F20"/>
            </a:solidFill>
          </a:ln>
        </p:spPr>
        <p:txBody>
          <a:bodyPr wrap="square" lIns="0" tIns="0" rIns="0" bIns="0" rtlCol="0"/>
          <a:lstStyle/>
          <a:p>
            <a:endParaRPr/>
          </a:p>
        </p:txBody>
      </p:sp>
      <p:sp>
        <p:nvSpPr>
          <p:cNvPr id="12" name="object 12"/>
          <p:cNvSpPr/>
          <p:nvPr/>
        </p:nvSpPr>
        <p:spPr>
          <a:xfrm>
            <a:off x="1259401" y="1828984"/>
            <a:ext cx="120014" cy="120014"/>
          </a:xfrm>
          <a:custGeom>
            <a:avLst/>
            <a:gdLst/>
            <a:ahLst/>
            <a:cxnLst/>
            <a:rect l="l" t="t" r="r" b="b"/>
            <a:pathLst>
              <a:path w="120015" h="120014">
                <a:moveTo>
                  <a:pt x="119849" y="59880"/>
                </a:moveTo>
                <a:lnTo>
                  <a:pt x="115138" y="83221"/>
                </a:lnTo>
                <a:lnTo>
                  <a:pt x="102290" y="102279"/>
                </a:lnTo>
                <a:lnTo>
                  <a:pt x="83239" y="115126"/>
                </a:lnTo>
                <a:lnTo>
                  <a:pt x="59918" y="119837"/>
                </a:lnTo>
                <a:lnTo>
                  <a:pt x="36609" y="115126"/>
                </a:lnTo>
                <a:lnTo>
                  <a:pt x="17562" y="102279"/>
                </a:lnTo>
                <a:lnTo>
                  <a:pt x="4713" y="83221"/>
                </a:lnTo>
                <a:lnTo>
                  <a:pt x="0" y="59880"/>
                </a:lnTo>
                <a:lnTo>
                  <a:pt x="4713" y="36572"/>
                </a:lnTo>
                <a:lnTo>
                  <a:pt x="17562" y="17538"/>
                </a:lnTo>
                <a:lnTo>
                  <a:pt x="36609" y="4705"/>
                </a:lnTo>
                <a:lnTo>
                  <a:pt x="59918" y="0"/>
                </a:lnTo>
                <a:lnTo>
                  <a:pt x="83239" y="4705"/>
                </a:lnTo>
                <a:lnTo>
                  <a:pt x="102290" y="17538"/>
                </a:lnTo>
                <a:lnTo>
                  <a:pt x="115138" y="36572"/>
                </a:lnTo>
                <a:lnTo>
                  <a:pt x="119849" y="59880"/>
                </a:lnTo>
                <a:close/>
              </a:path>
            </a:pathLst>
          </a:custGeom>
          <a:ln w="5816">
            <a:solidFill>
              <a:srgbClr val="231F20"/>
            </a:solidFill>
          </a:ln>
        </p:spPr>
        <p:txBody>
          <a:bodyPr wrap="square" lIns="0" tIns="0" rIns="0" bIns="0" rtlCol="0"/>
          <a:lstStyle/>
          <a:p>
            <a:endParaRPr/>
          </a:p>
        </p:txBody>
      </p:sp>
      <p:sp>
        <p:nvSpPr>
          <p:cNvPr id="13" name="object 13"/>
          <p:cNvSpPr/>
          <p:nvPr/>
        </p:nvSpPr>
        <p:spPr>
          <a:xfrm>
            <a:off x="1310435" y="1082345"/>
            <a:ext cx="30480" cy="30480"/>
          </a:xfrm>
          <a:custGeom>
            <a:avLst/>
            <a:gdLst/>
            <a:ahLst/>
            <a:cxnLst/>
            <a:rect l="l" t="t" r="r" b="b"/>
            <a:pathLst>
              <a:path w="30480" h="30480">
                <a:moveTo>
                  <a:pt x="30251" y="15151"/>
                </a:moveTo>
                <a:lnTo>
                  <a:pt x="30251" y="23482"/>
                </a:lnTo>
                <a:lnTo>
                  <a:pt x="23495" y="30276"/>
                </a:lnTo>
                <a:lnTo>
                  <a:pt x="15138" y="30276"/>
                </a:lnTo>
                <a:lnTo>
                  <a:pt x="6781" y="30276"/>
                </a:lnTo>
                <a:lnTo>
                  <a:pt x="0" y="23482"/>
                </a:lnTo>
                <a:lnTo>
                  <a:pt x="0" y="15151"/>
                </a:lnTo>
                <a:lnTo>
                  <a:pt x="0" y="6769"/>
                </a:lnTo>
                <a:lnTo>
                  <a:pt x="6781" y="0"/>
                </a:lnTo>
                <a:lnTo>
                  <a:pt x="15138" y="0"/>
                </a:lnTo>
                <a:lnTo>
                  <a:pt x="23495" y="0"/>
                </a:lnTo>
                <a:lnTo>
                  <a:pt x="30251" y="6769"/>
                </a:lnTo>
                <a:lnTo>
                  <a:pt x="30251" y="15151"/>
                </a:lnTo>
                <a:close/>
              </a:path>
            </a:pathLst>
          </a:custGeom>
          <a:ln w="8724">
            <a:solidFill>
              <a:srgbClr val="231F20"/>
            </a:solidFill>
          </a:ln>
        </p:spPr>
        <p:txBody>
          <a:bodyPr wrap="square" lIns="0" tIns="0" rIns="0" bIns="0" rtlCol="0"/>
          <a:lstStyle/>
          <a:p>
            <a:endParaRPr/>
          </a:p>
        </p:txBody>
      </p:sp>
      <p:sp>
        <p:nvSpPr>
          <p:cNvPr id="14" name="object 14"/>
          <p:cNvSpPr/>
          <p:nvPr/>
        </p:nvSpPr>
        <p:spPr>
          <a:xfrm>
            <a:off x="1788626" y="1185831"/>
            <a:ext cx="30480" cy="30480"/>
          </a:xfrm>
          <a:custGeom>
            <a:avLst/>
            <a:gdLst/>
            <a:ahLst/>
            <a:cxnLst/>
            <a:rect l="l" t="t" r="r" b="b"/>
            <a:pathLst>
              <a:path w="30480" h="30480">
                <a:moveTo>
                  <a:pt x="30264" y="15125"/>
                </a:moveTo>
                <a:lnTo>
                  <a:pt x="30264" y="23482"/>
                </a:lnTo>
                <a:lnTo>
                  <a:pt x="23482" y="30238"/>
                </a:lnTo>
                <a:lnTo>
                  <a:pt x="15100" y="30238"/>
                </a:lnTo>
                <a:lnTo>
                  <a:pt x="6769" y="30238"/>
                </a:lnTo>
                <a:lnTo>
                  <a:pt x="0" y="23482"/>
                </a:lnTo>
                <a:lnTo>
                  <a:pt x="0" y="15125"/>
                </a:lnTo>
                <a:lnTo>
                  <a:pt x="0" y="6769"/>
                </a:lnTo>
                <a:lnTo>
                  <a:pt x="6769" y="0"/>
                </a:lnTo>
                <a:lnTo>
                  <a:pt x="15100" y="0"/>
                </a:lnTo>
                <a:lnTo>
                  <a:pt x="23482" y="0"/>
                </a:lnTo>
                <a:lnTo>
                  <a:pt x="30264" y="6769"/>
                </a:lnTo>
                <a:lnTo>
                  <a:pt x="30264" y="15125"/>
                </a:lnTo>
                <a:close/>
              </a:path>
            </a:pathLst>
          </a:custGeom>
          <a:ln w="8724">
            <a:solidFill>
              <a:srgbClr val="231F20"/>
            </a:solidFill>
          </a:ln>
        </p:spPr>
        <p:txBody>
          <a:bodyPr wrap="square" lIns="0" tIns="0" rIns="0" bIns="0" rtlCol="0"/>
          <a:lstStyle/>
          <a:p>
            <a:endParaRPr/>
          </a:p>
        </p:txBody>
      </p:sp>
      <p:sp>
        <p:nvSpPr>
          <p:cNvPr id="15" name="object 15"/>
          <p:cNvSpPr/>
          <p:nvPr/>
        </p:nvSpPr>
        <p:spPr>
          <a:xfrm>
            <a:off x="1740499" y="1904037"/>
            <a:ext cx="30480" cy="30480"/>
          </a:xfrm>
          <a:custGeom>
            <a:avLst/>
            <a:gdLst/>
            <a:ahLst/>
            <a:cxnLst/>
            <a:rect l="l" t="t" r="r" b="b"/>
            <a:pathLst>
              <a:path w="30480" h="30480">
                <a:moveTo>
                  <a:pt x="30264" y="15138"/>
                </a:moveTo>
                <a:lnTo>
                  <a:pt x="30264" y="23495"/>
                </a:lnTo>
                <a:lnTo>
                  <a:pt x="23482" y="30238"/>
                </a:lnTo>
                <a:lnTo>
                  <a:pt x="15125" y="30238"/>
                </a:lnTo>
                <a:lnTo>
                  <a:pt x="6756" y="30238"/>
                </a:lnTo>
                <a:lnTo>
                  <a:pt x="0" y="23495"/>
                </a:lnTo>
                <a:lnTo>
                  <a:pt x="0" y="15138"/>
                </a:lnTo>
                <a:lnTo>
                  <a:pt x="0" y="6781"/>
                </a:lnTo>
                <a:lnTo>
                  <a:pt x="6756" y="0"/>
                </a:lnTo>
                <a:lnTo>
                  <a:pt x="15125" y="0"/>
                </a:lnTo>
                <a:lnTo>
                  <a:pt x="23482" y="0"/>
                </a:lnTo>
                <a:lnTo>
                  <a:pt x="30264" y="6781"/>
                </a:lnTo>
                <a:lnTo>
                  <a:pt x="30264" y="15138"/>
                </a:lnTo>
                <a:close/>
              </a:path>
            </a:pathLst>
          </a:custGeom>
          <a:ln w="8724">
            <a:solidFill>
              <a:srgbClr val="231F20"/>
            </a:solidFill>
          </a:ln>
        </p:spPr>
        <p:txBody>
          <a:bodyPr wrap="square" lIns="0" tIns="0" rIns="0" bIns="0" rtlCol="0"/>
          <a:lstStyle/>
          <a:p>
            <a:endParaRPr/>
          </a:p>
        </p:txBody>
      </p:sp>
      <p:sp>
        <p:nvSpPr>
          <p:cNvPr id="16" name="object 16"/>
          <p:cNvSpPr/>
          <p:nvPr/>
        </p:nvSpPr>
        <p:spPr>
          <a:xfrm>
            <a:off x="1248986" y="1818557"/>
            <a:ext cx="140970" cy="140970"/>
          </a:xfrm>
          <a:custGeom>
            <a:avLst/>
            <a:gdLst/>
            <a:ahLst/>
            <a:cxnLst/>
            <a:rect l="l" t="t" r="r" b="b"/>
            <a:pathLst>
              <a:path w="140969" h="140969">
                <a:moveTo>
                  <a:pt x="140665" y="70307"/>
                </a:moveTo>
                <a:lnTo>
                  <a:pt x="135138" y="97700"/>
                </a:lnTo>
                <a:lnTo>
                  <a:pt x="120067" y="120064"/>
                </a:lnTo>
                <a:lnTo>
                  <a:pt x="97711" y="135138"/>
                </a:lnTo>
                <a:lnTo>
                  <a:pt x="70332" y="140665"/>
                </a:lnTo>
                <a:lnTo>
                  <a:pt x="42975" y="135138"/>
                </a:lnTo>
                <a:lnTo>
                  <a:pt x="20616" y="120064"/>
                </a:lnTo>
                <a:lnTo>
                  <a:pt x="5533" y="97700"/>
                </a:lnTo>
                <a:lnTo>
                  <a:pt x="0" y="70307"/>
                </a:lnTo>
                <a:lnTo>
                  <a:pt x="5533" y="42948"/>
                </a:lnTo>
                <a:lnTo>
                  <a:pt x="20616" y="20599"/>
                </a:lnTo>
                <a:lnTo>
                  <a:pt x="42975" y="5527"/>
                </a:lnTo>
                <a:lnTo>
                  <a:pt x="70332" y="0"/>
                </a:lnTo>
                <a:lnTo>
                  <a:pt x="97711" y="5527"/>
                </a:lnTo>
                <a:lnTo>
                  <a:pt x="120067" y="20599"/>
                </a:lnTo>
                <a:lnTo>
                  <a:pt x="135138" y="42948"/>
                </a:lnTo>
                <a:lnTo>
                  <a:pt x="140665" y="70307"/>
                </a:lnTo>
                <a:close/>
              </a:path>
            </a:pathLst>
          </a:custGeom>
          <a:ln w="5816">
            <a:solidFill>
              <a:srgbClr val="231F20"/>
            </a:solidFill>
          </a:ln>
        </p:spPr>
        <p:txBody>
          <a:bodyPr wrap="square" lIns="0" tIns="0" rIns="0" bIns="0" rtlCol="0"/>
          <a:lstStyle/>
          <a:p>
            <a:endParaRPr/>
          </a:p>
        </p:txBody>
      </p:sp>
      <p:sp>
        <p:nvSpPr>
          <p:cNvPr id="17" name="object 17"/>
          <p:cNvSpPr/>
          <p:nvPr/>
        </p:nvSpPr>
        <p:spPr>
          <a:xfrm>
            <a:off x="1297814" y="1867362"/>
            <a:ext cx="43180" cy="43180"/>
          </a:xfrm>
          <a:custGeom>
            <a:avLst/>
            <a:gdLst/>
            <a:ahLst/>
            <a:cxnLst/>
            <a:rect l="l" t="t" r="r" b="b"/>
            <a:pathLst>
              <a:path w="43180" h="43180">
                <a:moveTo>
                  <a:pt x="43065" y="21551"/>
                </a:moveTo>
                <a:lnTo>
                  <a:pt x="41367" y="29921"/>
                </a:lnTo>
                <a:lnTo>
                  <a:pt x="36741" y="36755"/>
                </a:lnTo>
                <a:lnTo>
                  <a:pt x="29885" y="41363"/>
                </a:lnTo>
                <a:lnTo>
                  <a:pt x="21501" y="43053"/>
                </a:lnTo>
                <a:lnTo>
                  <a:pt x="13137" y="41363"/>
                </a:lnTo>
                <a:lnTo>
                  <a:pt x="6302" y="36755"/>
                </a:lnTo>
                <a:lnTo>
                  <a:pt x="1691" y="29921"/>
                </a:lnTo>
                <a:lnTo>
                  <a:pt x="0" y="21551"/>
                </a:lnTo>
                <a:lnTo>
                  <a:pt x="1691" y="13164"/>
                </a:lnTo>
                <a:lnTo>
                  <a:pt x="6302" y="6313"/>
                </a:lnTo>
                <a:lnTo>
                  <a:pt x="13137" y="1694"/>
                </a:lnTo>
                <a:lnTo>
                  <a:pt x="21501" y="0"/>
                </a:lnTo>
                <a:lnTo>
                  <a:pt x="29885" y="1694"/>
                </a:lnTo>
                <a:lnTo>
                  <a:pt x="36741" y="6313"/>
                </a:lnTo>
                <a:lnTo>
                  <a:pt x="41367" y="13164"/>
                </a:lnTo>
                <a:lnTo>
                  <a:pt x="43065" y="21551"/>
                </a:lnTo>
                <a:close/>
              </a:path>
            </a:pathLst>
          </a:custGeom>
          <a:ln w="8724">
            <a:solidFill>
              <a:srgbClr val="231F20"/>
            </a:solidFill>
          </a:ln>
        </p:spPr>
        <p:txBody>
          <a:bodyPr wrap="square" lIns="0" tIns="0" rIns="0" bIns="0" rtlCol="0"/>
          <a:lstStyle/>
          <a:p>
            <a:endParaRPr/>
          </a:p>
        </p:txBody>
      </p:sp>
      <p:sp>
        <p:nvSpPr>
          <p:cNvPr id="18" name="object 18"/>
          <p:cNvSpPr/>
          <p:nvPr/>
        </p:nvSpPr>
        <p:spPr>
          <a:xfrm>
            <a:off x="1315783" y="1828990"/>
            <a:ext cx="3810" cy="38735"/>
          </a:xfrm>
          <a:custGeom>
            <a:avLst/>
            <a:gdLst/>
            <a:ahLst/>
            <a:cxnLst/>
            <a:rect l="l" t="t" r="r" b="b"/>
            <a:pathLst>
              <a:path w="3809" h="38735">
                <a:moveTo>
                  <a:pt x="3530" y="38366"/>
                </a:moveTo>
                <a:lnTo>
                  <a:pt x="0" y="38366"/>
                </a:lnTo>
                <a:lnTo>
                  <a:pt x="0" y="0"/>
                </a:lnTo>
                <a:lnTo>
                  <a:pt x="3530" y="0"/>
                </a:lnTo>
                <a:lnTo>
                  <a:pt x="3530" y="38366"/>
                </a:lnTo>
                <a:close/>
              </a:path>
            </a:pathLst>
          </a:custGeom>
          <a:solidFill>
            <a:srgbClr val="231F20"/>
          </a:solidFill>
        </p:spPr>
        <p:txBody>
          <a:bodyPr wrap="square" lIns="0" tIns="0" rIns="0" bIns="0" rtlCol="0"/>
          <a:lstStyle/>
          <a:p>
            <a:endParaRPr/>
          </a:p>
        </p:txBody>
      </p:sp>
      <p:sp>
        <p:nvSpPr>
          <p:cNvPr id="19" name="object 19"/>
          <p:cNvSpPr/>
          <p:nvPr/>
        </p:nvSpPr>
        <p:spPr>
          <a:xfrm>
            <a:off x="1315783" y="1910423"/>
            <a:ext cx="3810" cy="38735"/>
          </a:xfrm>
          <a:custGeom>
            <a:avLst/>
            <a:gdLst/>
            <a:ahLst/>
            <a:cxnLst/>
            <a:rect l="l" t="t" r="r" b="b"/>
            <a:pathLst>
              <a:path w="3809" h="38735">
                <a:moveTo>
                  <a:pt x="3530" y="38392"/>
                </a:moveTo>
                <a:lnTo>
                  <a:pt x="0" y="38392"/>
                </a:lnTo>
                <a:lnTo>
                  <a:pt x="0" y="0"/>
                </a:lnTo>
                <a:lnTo>
                  <a:pt x="3530" y="0"/>
                </a:lnTo>
                <a:lnTo>
                  <a:pt x="3530" y="38392"/>
                </a:lnTo>
                <a:close/>
              </a:path>
            </a:pathLst>
          </a:custGeom>
          <a:solidFill>
            <a:srgbClr val="231F20"/>
          </a:solidFill>
        </p:spPr>
        <p:txBody>
          <a:bodyPr wrap="square" lIns="0" tIns="0" rIns="0" bIns="0" rtlCol="0"/>
          <a:lstStyle/>
          <a:p>
            <a:endParaRPr/>
          </a:p>
        </p:txBody>
      </p:sp>
      <p:sp>
        <p:nvSpPr>
          <p:cNvPr id="20" name="object 20"/>
          <p:cNvSpPr/>
          <p:nvPr/>
        </p:nvSpPr>
        <p:spPr>
          <a:xfrm>
            <a:off x="1340878" y="1887131"/>
            <a:ext cx="38735" cy="3810"/>
          </a:xfrm>
          <a:custGeom>
            <a:avLst/>
            <a:gdLst/>
            <a:ahLst/>
            <a:cxnLst/>
            <a:rect l="l" t="t" r="r" b="b"/>
            <a:pathLst>
              <a:path w="38734" h="3810">
                <a:moveTo>
                  <a:pt x="0" y="0"/>
                </a:moveTo>
                <a:lnTo>
                  <a:pt x="38366" y="0"/>
                </a:lnTo>
                <a:lnTo>
                  <a:pt x="38366" y="3543"/>
                </a:lnTo>
                <a:lnTo>
                  <a:pt x="0" y="3543"/>
                </a:lnTo>
                <a:lnTo>
                  <a:pt x="0" y="0"/>
                </a:lnTo>
                <a:close/>
              </a:path>
            </a:pathLst>
          </a:custGeom>
          <a:solidFill>
            <a:srgbClr val="231F20"/>
          </a:solidFill>
        </p:spPr>
        <p:txBody>
          <a:bodyPr wrap="square" lIns="0" tIns="0" rIns="0" bIns="0" rtlCol="0"/>
          <a:lstStyle/>
          <a:p>
            <a:endParaRPr/>
          </a:p>
        </p:txBody>
      </p:sp>
      <p:sp>
        <p:nvSpPr>
          <p:cNvPr id="21" name="object 21"/>
          <p:cNvSpPr/>
          <p:nvPr/>
        </p:nvSpPr>
        <p:spPr>
          <a:xfrm>
            <a:off x="1259408" y="1887131"/>
            <a:ext cx="38735" cy="3810"/>
          </a:xfrm>
          <a:custGeom>
            <a:avLst/>
            <a:gdLst/>
            <a:ahLst/>
            <a:cxnLst/>
            <a:rect l="l" t="t" r="r" b="b"/>
            <a:pathLst>
              <a:path w="38734" h="3810">
                <a:moveTo>
                  <a:pt x="0" y="0"/>
                </a:moveTo>
                <a:lnTo>
                  <a:pt x="38392" y="0"/>
                </a:lnTo>
                <a:lnTo>
                  <a:pt x="38392" y="3543"/>
                </a:lnTo>
                <a:lnTo>
                  <a:pt x="0" y="3543"/>
                </a:lnTo>
                <a:lnTo>
                  <a:pt x="0" y="0"/>
                </a:lnTo>
                <a:close/>
              </a:path>
            </a:pathLst>
          </a:custGeom>
          <a:solidFill>
            <a:srgbClr val="231F20"/>
          </a:solidFill>
        </p:spPr>
        <p:txBody>
          <a:bodyPr wrap="square" lIns="0" tIns="0" rIns="0" bIns="0" rtlCol="0"/>
          <a:lstStyle/>
          <a:p>
            <a:endParaRPr/>
          </a:p>
        </p:txBody>
      </p:sp>
      <p:sp>
        <p:nvSpPr>
          <p:cNvPr id="22" name="object 22"/>
          <p:cNvSpPr/>
          <p:nvPr/>
        </p:nvSpPr>
        <p:spPr>
          <a:xfrm>
            <a:off x="820115" y="1558163"/>
            <a:ext cx="206349" cy="206286"/>
          </a:xfrm>
          <a:prstGeom prst="rect">
            <a:avLst/>
          </a:prstGeom>
          <a:blipFill>
            <a:blip r:embed="rId4" cstate="print"/>
            <a:stretch>
              <a:fillRect/>
            </a:stretch>
          </a:blipFill>
        </p:spPr>
        <p:txBody>
          <a:bodyPr wrap="square" lIns="0" tIns="0" rIns="0" bIns="0" rtlCol="0"/>
          <a:lstStyle/>
          <a:p>
            <a:endParaRPr/>
          </a:p>
        </p:txBody>
      </p:sp>
      <p:sp>
        <p:nvSpPr>
          <p:cNvPr id="23" name="object 23"/>
          <p:cNvSpPr/>
          <p:nvPr/>
        </p:nvSpPr>
        <p:spPr>
          <a:xfrm>
            <a:off x="1656278" y="1244712"/>
            <a:ext cx="126364" cy="126364"/>
          </a:xfrm>
          <a:custGeom>
            <a:avLst/>
            <a:gdLst/>
            <a:ahLst/>
            <a:cxnLst/>
            <a:rect l="l" t="t" r="r" b="b"/>
            <a:pathLst>
              <a:path w="126364" h="126365">
                <a:moveTo>
                  <a:pt x="125920" y="62928"/>
                </a:moveTo>
                <a:lnTo>
                  <a:pt x="120966" y="87427"/>
                </a:lnTo>
                <a:lnTo>
                  <a:pt x="107464" y="107434"/>
                </a:lnTo>
                <a:lnTo>
                  <a:pt x="87451" y="120923"/>
                </a:lnTo>
                <a:lnTo>
                  <a:pt x="62966" y="125869"/>
                </a:lnTo>
                <a:lnTo>
                  <a:pt x="38463" y="120923"/>
                </a:lnTo>
                <a:lnTo>
                  <a:pt x="18448" y="107434"/>
                </a:lnTo>
                <a:lnTo>
                  <a:pt x="4950" y="87427"/>
                </a:lnTo>
                <a:lnTo>
                  <a:pt x="0" y="62928"/>
                </a:lnTo>
                <a:lnTo>
                  <a:pt x="4950" y="38426"/>
                </a:lnTo>
                <a:lnTo>
                  <a:pt x="18448" y="18424"/>
                </a:lnTo>
                <a:lnTo>
                  <a:pt x="38463" y="4942"/>
                </a:lnTo>
                <a:lnTo>
                  <a:pt x="62966" y="0"/>
                </a:lnTo>
                <a:lnTo>
                  <a:pt x="87451" y="4942"/>
                </a:lnTo>
                <a:lnTo>
                  <a:pt x="107464" y="18424"/>
                </a:lnTo>
                <a:lnTo>
                  <a:pt x="120966" y="38426"/>
                </a:lnTo>
                <a:lnTo>
                  <a:pt x="125920" y="62928"/>
                </a:lnTo>
                <a:close/>
              </a:path>
            </a:pathLst>
          </a:custGeom>
          <a:ln w="8724">
            <a:solidFill>
              <a:srgbClr val="231F20"/>
            </a:solidFill>
          </a:ln>
        </p:spPr>
        <p:txBody>
          <a:bodyPr wrap="square" lIns="0" tIns="0" rIns="0" bIns="0" rtlCol="0"/>
          <a:lstStyle/>
          <a:p>
            <a:endParaRPr/>
          </a:p>
        </p:txBody>
      </p:sp>
      <p:sp>
        <p:nvSpPr>
          <p:cNvPr id="24" name="object 24"/>
          <p:cNvSpPr/>
          <p:nvPr/>
        </p:nvSpPr>
        <p:spPr>
          <a:xfrm>
            <a:off x="1620876" y="1208452"/>
            <a:ext cx="198120" cy="198120"/>
          </a:xfrm>
          <a:custGeom>
            <a:avLst/>
            <a:gdLst/>
            <a:ahLst/>
            <a:cxnLst/>
            <a:rect l="l" t="t" r="r" b="b"/>
            <a:pathLst>
              <a:path w="198119" h="198119">
                <a:moveTo>
                  <a:pt x="197561" y="98742"/>
                </a:moveTo>
                <a:lnTo>
                  <a:pt x="189799" y="137203"/>
                </a:lnTo>
                <a:lnTo>
                  <a:pt x="168630" y="168609"/>
                </a:lnTo>
                <a:lnTo>
                  <a:pt x="137232" y="189784"/>
                </a:lnTo>
                <a:lnTo>
                  <a:pt x="98780" y="197548"/>
                </a:lnTo>
                <a:lnTo>
                  <a:pt x="60350" y="189784"/>
                </a:lnTo>
                <a:lnTo>
                  <a:pt x="28949" y="168609"/>
                </a:lnTo>
                <a:lnTo>
                  <a:pt x="7769" y="137203"/>
                </a:lnTo>
                <a:lnTo>
                  <a:pt x="0" y="98742"/>
                </a:lnTo>
                <a:lnTo>
                  <a:pt x="7769" y="60307"/>
                </a:lnTo>
                <a:lnTo>
                  <a:pt x="28949" y="28921"/>
                </a:lnTo>
                <a:lnTo>
                  <a:pt x="60350" y="7759"/>
                </a:lnTo>
                <a:lnTo>
                  <a:pt x="98780" y="0"/>
                </a:lnTo>
                <a:lnTo>
                  <a:pt x="137232" y="7759"/>
                </a:lnTo>
                <a:lnTo>
                  <a:pt x="168630" y="28921"/>
                </a:lnTo>
                <a:lnTo>
                  <a:pt x="189799" y="60307"/>
                </a:lnTo>
                <a:lnTo>
                  <a:pt x="197561" y="98742"/>
                </a:lnTo>
                <a:close/>
              </a:path>
            </a:pathLst>
          </a:custGeom>
          <a:ln w="8724">
            <a:solidFill>
              <a:srgbClr val="231F20"/>
            </a:solidFill>
          </a:ln>
        </p:spPr>
        <p:txBody>
          <a:bodyPr wrap="square" lIns="0" tIns="0" rIns="0" bIns="0" rtlCol="0"/>
          <a:lstStyle/>
          <a:p>
            <a:endParaRPr/>
          </a:p>
        </p:txBody>
      </p:sp>
      <p:sp>
        <p:nvSpPr>
          <p:cNvPr id="25" name="object 25"/>
          <p:cNvSpPr/>
          <p:nvPr/>
        </p:nvSpPr>
        <p:spPr>
          <a:xfrm>
            <a:off x="1678663" y="1245804"/>
            <a:ext cx="45085" cy="55880"/>
          </a:xfrm>
          <a:custGeom>
            <a:avLst/>
            <a:gdLst/>
            <a:ahLst/>
            <a:cxnLst/>
            <a:rect l="l" t="t" r="r" b="b"/>
            <a:pathLst>
              <a:path w="45085" h="55880">
                <a:moveTo>
                  <a:pt x="0" y="13728"/>
                </a:moveTo>
                <a:lnTo>
                  <a:pt x="0" y="53771"/>
                </a:lnTo>
                <a:lnTo>
                  <a:pt x="21295" y="55347"/>
                </a:lnTo>
                <a:lnTo>
                  <a:pt x="33064" y="55659"/>
                </a:lnTo>
                <a:lnTo>
                  <a:pt x="39508" y="54516"/>
                </a:lnTo>
                <a:lnTo>
                  <a:pt x="44831" y="51727"/>
                </a:lnTo>
                <a:lnTo>
                  <a:pt x="44831" y="0"/>
                </a:lnTo>
              </a:path>
            </a:pathLst>
          </a:custGeom>
          <a:ln w="8724">
            <a:solidFill>
              <a:srgbClr val="231F20"/>
            </a:solidFill>
          </a:ln>
        </p:spPr>
        <p:txBody>
          <a:bodyPr wrap="square" lIns="0" tIns="0" rIns="0" bIns="0" rtlCol="0"/>
          <a:lstStyle/>
          <a:p>
            <a:endParaRPr/>
          </a:p>
        </p:txBody>
      </p:sp>
      <p:sp>
        <p:nvSpPr>
          <p:cNvPr id="26" name="object 26"/>
          <p:cNvSpPr/>
          <p:nvPr/>
        </p:nvSpPr>
        <p:spPr>
          <a:xfrm>
            <a:off x="1667851" y="1299541"/>
            <a:ext cx="60325" cy="57150"/>
          </a:xfrm>
          <a:custGeom>
            <a:avLst/>
            <a:gdLst/>
            <a:ahLst/>
            <a:cxnLst/>
            <a:rect l="l" t="t" r="r" b="b"/>
            <a:pathLst>
              <a:path w="60325" h="57150">
                <a:moveTo>
                  <a:pt x="26066" y="0"/>
                </a:moveTo>
                <a:lnTo>
                  <a:pt x="26006" y="3370"/>
                </a:lnTo>
                <a:lnTo>
                  <a:pt x="25914" y="2844"/>
                </a:lnTo>
                <a:lnTo>
                  <a:pt x="25898" y="2671"/>
                </a:lnTo>
                <a:lnTo>
                  <a:pt x="26066" y="7099"/>
                </a:lnTo>
                <a:lnTo>
                  <a:pt x="3096" y="17213"/>
                </a:lnTo>
                <a:lnTo>
                  <a:pt x="0" y="32789"/>
                </a:lnTo>
                <a:lnTo>
                  <a:pt x="9371" y="47906"/>
                </a:lnTo>
                <a:lnTo>
                  <a:pt x="23806" y="56642"/>
                </a:lnTo>
                <a:lnTo>
                  <a:pt x="44647" y="54040"/>
                </a:lnTo>
                <a:lnTo>
                  <a:pt x="59550" y="40366"/>
                </a:lnTo>
                <a:lnTo>
                  <a:pt x="60089" y="22444"/>
                </a:lnTo>
                <a:lnTo>
                  <a:pt x="37839" y="7099"/>
                </a:lnTo>
                <a:lnTo>
                  <a:pt x="37839" y="787"/>
                </a:lnTo>
              </a:path>
            </a:pathLst>
          </a:custGeom>
          <a:ln w="8724">
            <a:solidFill>
              <a:srgbClr val="231F20"/>
            </a:solidFill>
          </a:ln>
        </p:spPr>
        <p:txBody>
          <a:bodyPr wrap="square" lIns="0" tIns="0" rIns="0" bIns="0" rtlCol="0"/>
          <a:lstStyle/>
          <a:p>
            <a:endParaRPr/>
          </a:p>
        </p:txBody>
      </p:sp>
      <p:sp>
        <p:nvSpPr>
          <p:cNvPr id="27" name="object 27"/>
          <p:cNvSpPr/>
          <p:nvPr/>
        </p:nvSpPr>
        <p:spPr>
          <a:xfrm>
            <a:off x="895642" y="1191374"/>
            <a:ext cx="783590" cy="68580"/>
          </a:xfrm>
          <a:custGeom>
            <a:avLst/>
            <a:gdLst/>
            <a:ahLst/>
            <a:cxnLst/>
            <a:rect l="l" t="t" r="r" b="b"/>
            <a:pathLst>
              <a:path w="783589" h="68580">
                <a:moveTo>
                  <a:pt x="783018" y="68160"/>
                </a:moveTo>
                <a:lnTo>
                  <a:pt x="0" y="68160"/>
                </a:lnTo>
                <a:lnTo>
                  <a:pt x="0" y="0"/>
                </a:lnTo>
                <a:lnTo>
                  <a:pt x="783018" y="0"/>
                </a:lnTo>
                <a:lnTo>
                  <a:pt x="783018" y="68160"/>
                </a:lnTo>
                <a:close/>
              </a:path>
            </a:pathLst>
          </a:custGeom>
          <a:ln w="5156">
            <a:solidFill>
              <a:srgbClr val="231F20"/>
            </a:solidFill>
          </a:ln>
        </p:spPr>
        <p:txBody>
          <a:bodyPr wrap="square" lIns="0" tIns="0" rIns="0" bIns="0" rtlCol="0"/>
          <a:lstStyle/>
          <a:p>
            <a:endParaRPr/>
          </a:p>
        </p:txBody>
      </p:sp>
      <p:sp>
        <p:nvSpPr>
          <p:cNvPr id="28" name="object 28"/>
          <p:cNvSpPr txBox="1"/>
          <p:nvPr/>
        </p:nvSpPr>
        <p:spPr>
          <a:xfrm>
            <a:off x="3707692" y="9996493"/>
            <a:ext cx="152400" cy="114935"/>
          </a:xfrm>
          <a:prstGeom prst="rect">
            <a:avLst/>
          </a:prstGeom>
        </p:spPr>
        <p:txBody>
          <a:bodyPr vert="horz" wrap="square" lIns="0" tIns="8890" rIns="0" bIns="0" rtlCol="0">
            <a:spAutoFit/>
          </a:bodyPr>
          <a:lstStyle/>
          <a:p>
            <a:pPr marL="34290">
              <a:lnSpc>
                <a:spcPct val="100000"/>
              </a:lnSpc>
              <a:spcBef>
                <a:spcPts val="70"/>
              </a:spcBef>
            </a:pPr>
            <a:r>
              <a:rPr sz="600" dirty="0">
                <a:solidFill>
                  <a:srgbClr val="131111"/>
                </a:solidFill>
                <a:latin typeface="Arial"/>
                <a:cs typeface="Arial"/>
              </a:rPr>
              <a:t>21</a:t>
            </a:r>
            <a:endParaRPr sz="600">
              <a:latin typeface="Arial"/>
              <a:cs typeface="Arial"/>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1717539" y="6531671"/>
            <a:ext cx="4092575" cy="436880"/>
          </a:xfrm>
          <a:prstGeom prst="rect">
            <a:avLst/>
          </a:prstGeom>
        </p:spPr>
        <p:txBody>
          <a:bodyPr vert="horz" wrap="square" lIns="0" tIns="12700" rIns="0" bIns="0" rtlCol="0">
            <a:spAutoFit/>
          </a:bodyPr>
          <a:lstStyle/>
          <a:p>
            <a:pPr marL="12700">
              <a:lnSpc>
                <a:spcPct val="100000"/>
              </a:lnSpc>
              <a:spcBef>
                <a:spcPts val="100"/>
              </a:spcBef>
            </a:pPr>
            <a:r>
              <a:rPr sz="2700" b="1" dirty="0">
                <a:solidFill>
                  <a:srgbClr val="231F20"/>
                </a:solidFill>
                <a:latin typeface="Century Gothic"/>
                <a:cs typeface="Century Gothic"/>
              </a:rPr>
              <a:t>Manual </a:t>
            </a:r>
            <a:r>
              <a:rPr sz="2700" b="1" spc="-5" dirty="0">
                <a:solidFill>
                  <a:srgbClr val="231F20"/>
                </a:solidFill>
                <a:latin typeface="Century Gothic"/>
                <a:cs typeface="Century Gothic"/>
              </a:rPr>
              <a:t>de</a:t>
            </a:r>
            <a:r>
              <a:rPr sz="2700" b="1" spc="-95" dirty="0">
                <a:solidFill>
                  <a:srgbClr val="231F20"/>
                </a:solidFill>
                <a:latin typeface="Century Gothic"/>
                <a:cs typeface="Century Gothic"/>
              </a:rPr>
              <a:t> </a:t>
            </a:r>
            <a:r>
              <a:rPr sz="2700" b="1" dirty="0">
                <a:solidFill>
                  <a:srgbClr val="231F20"/>
                </a:solidFill>
                <a:latin typeface="Century Gothic"/>
                <a:cs typeface="Century Gothic"/>
              </a:rPr>
              <a:t>instrucciones</a:t>
            </a:r>
            <a:endParaRPr sz="2700">
              <a:latin typeface="Century Gothic"/>
              <a:cs typeface="Century Gothic"/>
            </a:endParaRPr>
          </a:p>
        </p:txBody>
      </p:sp>
      <p:sp>
        <p:nvSpPr>
          <p:cNvPr id="3" name="object 3"/>
          <p:cNvSpPr txBox="1"/>
          <p:nvPr/>
        </p:nvSpPr>
        <p:spPr>
          <a:xfrm>
            <a:off x="515937" y="9504883"/>
            <a:ext cx="5354320" cy="289560"/>
          </a:xfrm>
          <a:prstGeom prst="rect">
            <a:avLst/>
          </a:prstGeom>
        </p:spPr>
        <p:txBody>
          <a:bodyPr vert="horz" wrap="square" lIns="0" tIns="25400" rIns="0" bIns="0" rtlCol="0">
            <a:spAutoFit/>
          </a:bodyPr>
          <a:lstStyle/>
          <a:p>
            <a:pPr marL="12700" marR="5080">
              <a:lnSpc>
                <a:spcPts val="1000"/>
              </a:lnSpc>
              <a:spcBef>
                <a:spcPts val="200"/>
              </a:spcBef>
            </a:pPr>
            <a:r>
              <a:rPr sz="900" dirty="0">
                <a:solidFill>
                  <a:srgbClr val="231F20"/>
                </a:solidFill>
                <a:latin typeface="Arial Narrow"/>
                <a:cs typeface="Arial Narrow"/>
              </a:rPr>
              <a:t>Debido </a:t>
            </a:r>
            <a:r>
              <a:rPr sz="900" spc="-5" dirty="0">
                <a:solidFill>
                  <a:srgbClr val="231F20"/>
                </a:solidFill>
                <a:latin typeface="Arial Narrow"/>
                <a:cs typeface="Arial Narrow"/>
              </a:rPr>
              <a:t>al continuo proceso de mejora de sus productos, MSpa se </a:t>
            </a:r>
            <a:r>
              <a:rPr sz="900" dirty="0">
                <a:solidFill>
                  <a:srgbClr val="231F20"/>
                </a:solidFill>
                <a:latin typeface="Arial Narrow"/>
                <a:cs typeface="Arial Narrow"/>
              </a:rPr>
              <a:t>reserva </a:t>
            </a:r>
            <a:r>
              <a:rPr sz="900" spc="-5" dirty="0">
                <a:solidFill>
                  <a:srgbClr val="231F20"/>
                </a:solidFill>
                <a:latin typeface="Arial Narrow"/>
                <a:cs typeface="Arial Narrow"/>
              </a:rPr>
              <a:t>el derecho </a:t>
            </a:r>
            <a:r>
              <a:rPr sz="900" dirty="0">
                <a:solidFill>
                  <a:srgbClr val="231F20"/>
                </a:solidFill>
                <a:latin typeface="Arial Narrow"/>
                <a:cs typeface="Arial Narrow"/>
              </a:rPr>
              <a:t>a </a:t>
            </a:r>
            <a:r>
              <a:rPr sz="900" spc="-5" dirty="0">
                <a:solidFill>
                  <a:srgbClr val="231F20"/>
                </a:solidFill>
                <a:latin typeface="Arial Narrow"/>
                <a:cs typeface="Arial Narrow"/>
              </a:rPr>
              <a:t>modificar las características </a:t>
            </a:r>
            <a:r>
              <a:rPr sz="900" dirty="0">
                <a:solidFill>
                  <a:srgbClr val="231F20"/>
                </a:solidFill>
                <a:latin typeface="Arial Narrow"/>
                <a:cs typeface="Arial Narrow"/>
              </a:rPr>
              <a:t>y </a:t>
            </a:r>
            <a:r>
              <a:rPr sz="900" spc="-5" dirty="0">
                <a:solidFill>
                  <a:srgbClr val="231F20"/>
                </a:solidFill>
                <a:latin typeface="Arial Narrow"/>
                <a:cs typeface="Arial Narrow"/>
              </a:rPr>
              <a:t>el aspecto  de sus productos, lo que puede dar lugar </a:t>
            </a:r>
            <a:r>
              <a:rPr sz="900" dirty="0">
                <a:solidFill>
                  <a:srgbClr val="231F20"/>
                </a:solidFill>
                <a:latin typeface="Arial Narrow"/>
                <a:cs typeface="Arial Narrow"/>
              </a:rPr>
              <a:t>a </a:t>
            </a:r>
            <a:r>
              <a:rPr sz="900" spc="-5" dirty="0">
                <a:solidFill>
                  <a:srgbClr val="231F20"/>
                </a:solidFill>
                <a:latin typeface="Arial Narrow"/>
                <a:cs typeface="Arial Narrow"/>
              </a:rPr>
              <a:t>la actualización del manual de instrucciones sin previo</a:t>
            </a:r>
            <a:r>
              <a:rPr sz="900" spc="-20" dirty="0">
                <a:solidFill>
                  <a:srgbClr val="231F20"/>
                </a:solidFill>
                <a:latin typeface="Arial Narrow"/>
                <a:cs typeface="Arial Narrow"/>
              </a:rPr>
              <a:t> </a:t>
            </a:r>
            <a:r>
              <a:rPr sz="900" dirty="0">
                <a:solidFill>
                  <a:srgbClr val="231F20"/>
                </a:solidFill>
                <a:latin typeface="Arial Narrow"/>
                <a:cs typeface="Arial Narrow"/>
              </a:rPr>
              <a:t>aviso.</a:t>
            </a:r>
            <a:endParaRPr sz="900">
              <a:latin typeface="Arial Narrow"/>
              <a:cs typeface="Arial Narrow"/>
            </a:endParaRPr>
          </a:p>
        </p:txBody>
      </p:sp>
      <p:sp>
        <p:nvSpPr>
          <p:cNvPr id="4" name="object 4"/>
          <p:cNvSpPr/>
          <p:nvPr/>
        </p:nvSpPr>
        <p:spPr>
          <a:xfrm>
            <a:off x="6771037" y="9521566"/>
            <a:ext cx="200025" cy="339090"/>
          </a:xfrm>
          <a:custGeom>
            <a:avLst/>
            <a:gdLst/>
            <a:ahLst/>
            <a:cxnLst/>
            <a:rect l="l" t="t" r="r" b="b"/>
            <a:pathLst>
              <a:path w="200025" h="339090">
                <a:moveTo>
                  <a:pt x="186143" y="0"/>
                </a:moveTo>
                <a:lnTo>
                  <a:pt x="181178" y="0"/>
                </a:lnTo>
                <a:lnTo>
                  <a:pt x="132810" y="6009"/>
                </a:lnTo>
                <a:lnTo>
                  <a:pt x="89473" y="22991"/>
                </a:lnTo>
                <a:lnTo>
                  <a:pt x="52846" y="49377"/>
                </a:lnTo>
                <a:lnTo>
                  <a:pt x="24606" y="83599"/>
                </a:lnTo>
                <a:lnTo>
                  <a:pt x="6431" y="124089"/>
                </a:lnTo>
                <a:lnTo>
                  <a:pt x="0" y="169278"/>
                </a:lnTo>
                <a:lnTo>
                  <a:pt x="6431" y="214482"/>
                </a:lnTo>
                <a:lnTo>
                  <a:pt x="24606" y="254980"/>
                </a:lnTo>
                <a:lnTo>
                  <a:pt x="52846" y="289205"/>
                </a:lnTo>
                <a:lnTo>
                  <a:pt x="89473" y="315592"/>
                </a:lnTo>
                <a:lnTo>
                  <a:pt x="132810" y="332573"/>
                </a:lnTo>
                <a:lnTo>
                  <a:pt x="181178" y="338582"/>
                </a:lnTo>
                <a:lnTo>
                  <a:pt x="185788" y="338582"/>
                </a:lnTo>
                <a:lnTo>
                  <a:pt x="199466" y="337642"/>
                </a:lnTo>
                <a:lnTo>
                  <a:pt x="199567" y="285762"/>
                </a:lnTo>
                <a:lnTo>
                  <a:pt x="185851" y="285762"/>
                </a:lnTo>
                <a:lnTo>
                  <a:pt x="141224" y="278817"/>
                </a:lnTo>
                <a:lnTo>
                  <a:pt x="103351" y="259578"/>
                </a:lnTo>
                <a:lnTo>
                  <a:pt x="74886" y="230437"/>
                </a:lnTo>
                <a:lnTo>
                  <a:pt x="58483" y="193789"/>
                </a:lnTo>
                <a:lnTo>
                  <a:pt x="163182" y="193789"/>
                </a:lnTo>
                <a:lnTo>
                  <a:pt x="163182" y="144106"/>
                </a:lnTo>
                <a:lnTo>
                  <a:pt x="58407" y="144106"/>
                </a:lnTo>
                <a:lnTo>
                  <a:pt x="74732" y="107315"/>
                </a:lnTo>
                <a:lnTo>
                  <a:pt x="103198" y="78057"/>
                </a:lnTo>
                <a:lnTo>
                  <a:pt x="141130" y="58739"/>
                </a:lnTo>
                <a:lnTo>
                  <a:pt x="185851" y="51765"/>
                </a:lnTo>
                <a:lnTo>
                  <a:pt x="199567" y="51765"/>
                </a:lnTo>
                <a:lnTo>
                  <a:pt x="199567" y="901"/>
                </a:lnTo>
                <a:lnTo>
                  <a:pt x="186143" y="0"/>
                </a:lnTo>
                <a:close/>
              </a:path>
              <a:path w="200025" h="339090">
                <a:moveTo>
                  <a:pt x="199567" y="51765"/>
                </a:moveTo>
                <a:lnTo>
                  <a:pt x="187731" y="51765"/>
                </a:lnTo>
                <a:lnTo>
                  <a:pt x="199567" y="52463"/>
                </a:lnTo>
                <a:lnTo>
                  <a:pt x="199567" y="51765"/>
                </a:lnTo>
                <a:close/>
              </a:path>
            </a:pathLst>
          </a:custGeom>
          <a:solidFill>
            <a:srgbClr val="070101"/>
          </a:solidFill>
        </p:spPr>
        <p:txBody>
          <a:bodyPr wrap="square" lIns="0" tIns="0" rIns="0" bIns="0" rtlCol="0"/>
          <a:lstStyle/>
          <a:p>
            <a:endParaRPr/>
          </a:p>
        </p:txBody>
      </p:sp>
      <p:sp>
        <p:nvSpPr>
          <p:cNvPr id="5" name="object 5"/>
          <p:cNvSpPr/>
          <p:nvPr/>
        </p:nvSpPr>
        <p:spPr>
          <a:xfrm>
            <a:off x="6771037" y="9521566"/>
            <a:ext cx="200025" cy="339090"/>
          </a:xfrm>
          <a:custGeom>
            <a:avLst/>
            <a:gdLst/>
            <a:ahLst/>
            <a:cxnLst/>
            <a:rect l="l" t="t" r="r" b="b"/>
            <a:pathLst>
              <a:path w="200025" h="339090">
                <a:moveTo>
                  <a:pt x="185851" y="51765"/>
                </a:moveTo>
                <a:lnTo>
                  <a:pt x="187731" y="51765"/>
                </a:lnTo>
                <a:lnTo>
                  <a:pt x="199567" y="52463"/>
                </a:lnTo>
                <a:lnTo>
                  <a:pt x="199567" y="901"/>
                </a:lnTo>
                <a:lnTo>
                  <a:pt x="186143" y="0"/>
                </a:lnTo>
                <a:lnTo>
                  <a:pt x="181178" y="0"/>
                </a:lnTo>
                <a:lnTo>
                  <a:pt x="132810" y="6009"/>
                </a:lnTo>
                <a:lnTo>
                  <a:pt x="89473" y="22991"/>
                </a:lnTo>
                <a:lnTo>
                  <a:pt x="52846" y="49377"/>
                </a:lnTo>
                <a:lnTo>
                  <a:pt x="24606" y="83599"/>
                </a:lnTo>
                <a:lnTo>
                  <a:pt x="6431" y="124089"/>
                </a:lnTo>
                <a:lnTo>
                  <a:pt x="0" y="169278"/>
                </a:lnTo>
                <a:lnTo>
                  <a:pt x="6431" y="214482"/>
                </a:lnTo>
                <a:lnTo>
                  <a:pt x="24606" y="254980"/>
                </a:lnTo>
                <a:lnTo>
                  <a:pt x="52846" y="289205"/>
                </a:lnTo>
                <a:lnTo>
                  <a:pt x="89473" y="315592"/>
                </a:lnTo>
                <a:lnTo>
                  <a:pt x="132810" y="332573"/>
                </a:lnTo>
                <a:lnTo>
                  <a:pt x="181178" y="338582"/>
                </a:lnTo>
                <a:lnTo>
                  <a:pt x="185788" y="338582"/>
                </a:lnTo>
                <a:lnTo>
                  <a:pt x="199466" y="337642"/>
                </a:lnTo>
                <a:lnTo>
                  <a:pt x="199567" y="285762"/>
                </a:lnTo>
                <a:lnTo>
                  <a:pt x="185851" y="285762"/>
                </a:lnTo>
                <a:lnTo>
                  <a:pt x="141224" y="278817"/>
                </a:lnTo>
                <a:lnTo>
                  <a:pt x="103351" y="259578"/>
                </a:lnTo>
                <a:lnTo>
                  <a:pt x="74886" y="230437"/>
                </a:lnTo>
                <a:lnTo>
                  <a:pt x="58483" y="193789"/>
                </a:lnTo>
                <a:lnTo>
                  <a:pt x="163182" y="193789"/>
                </a:lnTo>
                <a:lnTo>
                  <a:pt x="163182" y="144106"/>
                </a:lnTo>
                <a:lnTo>
                  <a:pt x="58407" y="144106"/>
                </a:lnTo>
                <a:lnTo>
                  <a:pt x="74732" y="107315"/>
                </a:lnTo>
                <a:lnTo>
                  <a:pt x="103198" y="78057"/>
                </a:lnTo>
                <a:lnTo>
                  <a:pt x="141130" y="58739"/>
                </a:lnTo>
                <a:lnTo>
                  <a:pt x="185851" y="51765"/>
                </a:lnTo>
                <a:close/>
              </a:path>
            </a:pathLst>
          </a:custGeom>
          <a:ln w="9105">
            <a:solidFill>
              <a:srgbClr val="070101"/>
            </a:solidFill>
          </a:ln>
        </p:spPr>
        <p:txBody>
          <a:bodyPr wrap="square" lIns="0" tIns="0" rIns="0" bIns="0" rtlCol="0"/>
          <a:lstStyle/>
          <a:p>
            <a:endParaRPr/>
          </a:p>
        </p:txBody>
      </p:sp>
      <p:sp>
        <p:nvSpPr>
          <p:cNvPr id="6" name="object 6"/>
          <p:cNvSpPr/>
          <p:nvPr/>
        </p:nvSpPr>
        <p:spPr>
          <a:xfrm>
            <a:off x="6464974" y="9521566"/>
            <a:ext cx="200025" cy="338455"/>
          </a:xfrm>
          <a:custGeom>
            <a:avLst/>
            <a:gdLst/>
            <a:ahLst/>
            <a:cxnLst/>
            <a:rect l="l" t="t" r="r" b="b"/>
            <a:pathLst>
              <a:path w="200025" h="338454">
                <a:moveTo>
                  <a:pt x="185661" y="0"/>
                </a:moveTo>
                <a:lnTo>
                  <a:pt x="181165" y="0"/>
                </a:lnTo>
                <a:lnTo>
                  <a:pt x="132798" y="6002"/>
                </a:lnTo>
                <a:lnTo>
                  <a:pt x="89464" y="22965"/>
                </a:lnTo>
                <a:lnTo>
                  <a:pt x="52839" y="49323"/>
                </a:lnTo>
                <a:lnTo>
                  <a:pt x="24602" y="83511"/>
                </a:lnTo>
                <a:lnTo>
                  <a:pt x="6430" y="123963"/>
                </a:lnTo>
                <a:lnTo>
                  <a:pt x="0" y="169113"/>
                </a:lnTo>
                <a:lnTo>
                  <a:pt x="6430" y="214264"/>
                </a:lnTo>
                <a:lnTo>
                  <a:pt x="24602" y="254718"/>
                </a:lnTo>
                <a:lnTo>
                  <a:pt x="52839" y="288909"/>
                </a:lnTo>
                <a:lnTo>
                  <a:pt x="89464" y="315270"/>
                </a:lnTo>
                <a:lnTo>
                  <a:pt x="132798" y="332235"/>
                </a:lnTo>
                <a:lnTo>
                  <a:pt x="181165" y="338239"/>
                </a:lnTo>
                <a:lnTo>
                  <a:pt x="185750" y="338239"/>
                </a:lnTo>
                <a:lnTo>
                  <a:pt x="194894" y="337807"/>
                </a:lnTo>
                <a:lnTo>
                  <a:pt x="199555" y="337451"/>
                </a:lnTo>
                <a:lnTo>
                  <a:pt x="199555" y="285762"/>
                </a:lnTo>
                <a:lnTo>
                  <a:pt x="186042" y="285762"/>
                </a:lnTo>
                <a:lnTo>
                  <a:pt x="135055" y="276651"/>
                </a:lnTo>
                <a:lnTo>
                  <a:pt x="93589" y="251745"/>
                </a:lnTo>
                <a:lnTo>
                  <a:pt x="65720" y="214685"/>
                </a:lnTo>
                <a:lnTo>
                  <a:pt x="55524" y="169113"/>
                </a:lnTo>
                <a:lnTo>
                  <a:pt x="65720" y="123545"/>
                </a:lnTo>
                <a:lnTo>
                  <a:pt x="93589" y="86485"/>
                </a:lnTo>
                <a:lnTo>
                  <a:pt x="135055" y="61576"/>
                </a:lnTo>
                <a:lnTo>
                  <a:pt x="186042" y="52463"/>
                </a:lnTo>
                <a:lnTo>
                  <a:pt x="199555" y="52463"/>
                </a:lnTo>
                <a:lnTo>
                  <a:pt x="199555" y="685"/>
                </a:lnTo>
                <a:lnTo>
                  <a:pt x="194525" y="469"/>
                </a:lnTo>
                <a:lnTo>
                  <a:pt x="190119" y="177"/>
                </a:lnTo>
                <a:lnTo>
                  <a:pt x="185661" y="0"/>
                </a:lnTo>
                <a:close/>
              </a:path>
              <a:path w="200025" h="338454">
                <a:moveTo>
                  <a:pt x="199555" y="285407"/>
                </a:moveTo>
                <a:lnTo>
                  <a:pt x="189598" y="285724"/>
                </a:lnTo>
                <a:lnTo>
                  <a:pt x="187807" y="285762"/>
                </a:lnTo>
                <a:lnTo>
                  <a:pt x="199555" y="285762"/>
                </a:lnTo>
                <a:lnTo>
                  <a:pt x="199555" y="285407"/>
                </a:lnTo>
                <a:close/>
              </a:path>
              <a:path w="200025" h="338454">
                <a:moveTo>
                  <a:pt x="199555" y="52463"/>
                </a:moveTo>
                <a:lnTo>
                  <a:pt x="187756" y="52463"/>
                </a:lnTo>
                <a:lnTo>
                  <a:pt x="191160" y="52565"/>
                </a:lnTo>
                <a:lnTo>
                  <a:pt x="199555" y="53162"/>
                </a:lnTo>
                <a:lnTo>
                  <a:pt x="199555" y="52463"/>
                </a:lnTo>
                <a:close/>
              </a:path>
            </a:pathLst>
          </a:custGeom>
          <a:solidFill>
            <a:srgbClr val="070101"/>
          </a:solidFill>
        </p:spPr>
        <p:txBody>
          <a:bodyPr wrap="square" lIns="0" tIns="0" rIns="0" bIns="0" rtlCol="0"/>
          <a:lstStyle/>
          <a:p>
            <a:endParaRPr/>
          </a:p>
        </p:txBody>
      </p:sp>
      <p:sp>
        <p:nvSpPr>
          <p:cNvPr id="7" name="object 7"/>
          <p:cNvSpPr/>
          <p:nvPr/>
        </p:nvSpPr>
        <p:spPr>
          <a:xfrm>
            <a:off x="6464974" y="9521566"/>
            <a:ext cx="200025" cy="338455"/>
          </a:xfrm>
          <a:custGeom>
            <a:avLst/>
            <a:gdLst/>
            <a:ahLst/>
            <a:cxnLst/>
            <a:rect l="l" t="t" r="r" b="b"/>
            <a:pathLst>
              <a:path w="200025" h="338454">
                <a:moveTo>
                  <a:pt x="194525" y="469"/>
                </a:moveTo>
                <a:lnTo>
                  <a:pt x="190119" y="177"/>
                </a:lnTo>
                <a:lnTo>
                  <a:pt x="185661" y="0"/>
                </a:lnTo>
                <a:lnTo>
                  <a:pt x="181165" y="0"/>
                </a:lnTo>
                <a:lnTo>
                  <a:pt x="132798" y="6002"/>
                </a:lnTo>
                <a:lnTo>
                  <a:pt x="89464" y="22965"/>
                </a:lnTo>
                <a:lnTo>
                  <a:pt x="52839" y="49323"/>
                </a:lnTo>
                <a:lnTo>
                  <a:pt x="24602" y="83511"/>
                </a:lnTo>
                <a:lnTo>
                  <a:pt x="6430" y="123963"/>
                </a:lnTo>
                <a:lnTo>
                  <a:pt x="0" y="169113"/>
                </a:lnTo>
                <a:lnTo>
                  <a:pt x="6430" y="214264"/>
                </a:lnTo>
                <a:lnTo>
                  <a:pt x="24602" y="254718"/>
                </a:lnTo>
                <a:lnTo>
                  <a:pt x="52839" y="288909"/>
                </a:lnTo>
                <a:lnTo>
                  <a:pt x="89464" y="315270"/>
                </a:lnTo>
                <a:lnTo>
                  <a:pt x="132798" y="332235"/>
                </a:lnTo>
                <a:lnTo>
                  <a:pt x="181165" y="338239"/>
                </a:lnTo>
                <a:lnTo>
                  <a:pt x="185750" y="338239"/>
                </a:lnTo>
                <a:lnTo>
                  <a:pt x="194894" y="337807"/>
                </a:lnTo>
                <a:lnTo>
                  <a:pt x="199555" y="337451"/>
                </a:lnTo>
                <a:lnTo>
                  <a:pt x="199555" y="285407"/>
                </a:lnTo>
                <a:lnTo>
                  <a:pt x="191350" y="285661"/>
                </a:lnTo>
                <a:lnTo>
                  <a:pt x="189598" y="285724"/>
                </a:lnTo>
                <a:lnTo>
                  <a:pt x="187807" y="285762"/>
                </a:lnTo>
                <a:lnTo>
                  <a:pt x="186042" y="285762"/>
                </a:lnTo>
                <a:lnTo>
                  <a:pt x="135055" y="276651"/>
                </a:lnTo>
                <a:lnTo>
                  <a:pt x="93589" y="251745"/>
                </a:lnTo>
                <a:lnTo>
                  <a:pt x="65720" y="214685"/>
                </a:lnTo>
                <a:lnTo>
                  <a:pt x="55524" y="169113"/>
                </a:lnTo>
                <a:lnTo>
                  <a:pt x="65720" y="123545"/>
                </a:lnTo>
                <a:lnTo>
                  <a:pt x="93589" y="86485"/>
                </a:lnTo>
                <a:lnTo>
                  <a:pt x="135055" y="61576"/>
                </a:lnTo>
                <a:lnTo>
                  <a:pt x="186042" y="52463"/>
                </a:lnTo>
                <a:lnTo>
                  <a:pt x="187756" y="52463"/>
                </a:lnTo>
                <a:lnTo>
                  <a:pt x="189471" y="52527"/>
                </a:lnTo>
                <a:lnTo>
                  <a:pt x="191160" y="52565"/>
                </a:lnTo>
                <a:lnTo>
                  <a:pt x="199555" y="53162"/>
                </a:lnTo>
                <a:lnTo>
                  <a:pt x="199555" y="685"/>
                </a:lnTo>
                <a:lnTo>
                  <a:pt x="194525" y="469"/>
                </a:lnTo>
                <a:close/>
              </a:path>
            </a:pathLst>
          </a:custGeom>
          <a:ln w="9105">
            <a:solidFill>
              <a:srgbClr val="070101"/>
            </a:solidFill>
          </a:ln>
        </p:spPr>
        <p:txBody>
          <a:bodyPr wrap="square" lIns="0" tIns="0" rIns="0" bIns="0" rtlCol="0"/>
          <a:lstStyle/>
          <a:p>
            <a:endParaRPr/>
          </a:p>
        </p:txBody>
      </p:sp>
      <p:sp>
        <p:nvSpPr>
          <p:cNvPr id="8" name="object 8"/>
          <p:cNvSpPr txBox="1"/>
          <p:nvPr/>
        </p:nvSpPr>
        <p:spPr>
          <a:xfrm>
            <a:off x="2473987" y="881844"/>
            <a:ext cx="99060" cy="144780"/>
          </a:xfrm>
          <a:prstGeom prst="rect">
            <a:avLst/>
          </a:prstGeom>
        </p:spPr>
        <p:txBody>
          <a:bodyPr vert="horz" wrap="square" lIns="0" tIns="16510" rIns="0" bIns="0" rtlCol="0">
            <a:spAutoFit/>
          </a:bodyPr>
          <a:lstStyle/>
          <a:p>
            <a:pPr marL="12700">
              <a:lnSpc>
                <a:spcPct val="100000"/>
              </a:lnSpc>
              <a:spcBef>
                <a:spcPts val="130"/>
              </a:spcBef>
            </a:pPr>
            <a:r>
              <a:rPr sz="750" spc="20" dirty="0">
                <a:solidFill>
                  <a:srgbClr val="231F20"/>
                </a:solidFill>
                <a:latin typeface="Arial"/>
                <a:cs typeface="Arial"/>
              </a:rPr>
              <a:t>®</a:t>
            </a:r>
            <a:endParaRPr sz="750">
              <a:latin typeface="Arial"/>
              <a:cs typeface="Arial"/>
            </a:endParaRPr>
          </a:p>
        </p:txBody>
      </p:sp>
      <p:sp>
        <p:nvSpPr>
          <p:cNvPr id="9" name="object 9"/>
          <p:cNvSpPr/>
          <p:nvPr/>
        </p:nvSpPr>
        <p:spPr>
          <a:xfrm>
            <a:off x="573080" y="427301"/>
            <a:ext cx="863600" cy="594360"/>
          </a:xfrm>
          <a:custGeom>
            <a:avLst/>
            <a:gdLst/>
            <a:ahLst/>
            <a:cxnLst/>
            <a:rect l="l" t="t" r="r" b="b"/>
            <a:pathLst>
              <a:path w="863600" h="594360">
                <a:moveTo>
                  <a:pt x="844816" y="145002"/>
                </a:moveTo>
                <a:lnTo>
                  <a:pt x="656622" y="145002"/>
                </a:lnTo>
                <a:lnTo>
                  <a:pt x="674639" y="145689"/>
                </a:lnTo>
                <a:lnTo>
                  <a:pt x="682411" y="150498"/>
                </a:lnTo>
                <a:lnTo>
                  <a:pt x="681527" y="163551"/>
                </a:lnTo>
                <a:lnTo>
                  <a:pt x="673577" y="188970"/>
                </a:lnTo>
                <a:lnTo>
                  <a:pt x="662658" y="238438"/>
                </a:lnTo>
                <a:lnTo>
                  <a:pt x="637799" y="350812"/>
                </a:lnTo>
                <a:lnTo>
                  <a:pt x="610842" y="472044"/>
                </a:lnTo>
                <a:lnTo>
                  <a:pt x="593529" y="548545"/>
                </a:lnTo>
                <a:lnTo>
                  <a:pt x="587625" y="575213"/>
                </a:lnTo>
                <a:lnTo>
                  <a:pt x="587564" y="589299"/>
                </a:lnTo>
                <a:lnTo>
                  <a:pt x="595361" y="594140"/>
                </a:lnTo>
                <a:lnTo>
                  <a:pt x="612769" y="594239"/>
                </a:lnTo>
                <a:lnTo>
                  <a:pt x="717417" y="594239"/>
                </a:lnTo>
                <a:lnTo>
                  <a:pt x="738328" y="593448"/>
                </a:lnTo>
                <a:lnTo>
                  <a:pt x="749407" y="587913"/>
                </a:lnTo>
                <a:lnTo>
                  <a:pt x="754348" y="572888"/>
                </a:lnTo>
                <a:lnTo>
                  <a:pt x="756850" y="543630"/>
                </a:lnTo>
                <a:lnTo>
                  <a:pt x="766979" y="498371"/>
                </a:lnTo>
                <a:lnTo>
                  <a:pt x="791456" y="388498"/>
                </a:lnTo>
                <a:lnTo>
                  <a:pt x="821417" y="252867"/>
                </a:lnTo>
                <a:lnTo>
                  <a:pt x="844816" y="145002"/>
                </a:lnTo>
                <a:close/>
              </a:path>
              <a:path w="863600" h="594360">
                <a:moveTo>
                  <a:pt x="845914" y="139944"/>
                </a:moveTo>
                <a:lnTo>
                  <a:pt x="264745" y="139944"/>
                </a:lnTo>
                <a:lnTo>
                  <a:pt x="282836" y="143897"/>
                </a:lnTo>
                <a:lnTo>
                  <a:pt x="298617" y="144267"/>
                </a:lnTo>
                <a:lnTo>
                  <a:pt x="351555" y="146209"/>
                </a:lnTo>
                <a:lnTo>
                  <a:pt x="374791" y="147675"/>
                </a:lnTo>
                <a:lnTo>
                  <a:pt x="385468" y="151798"/>
                </a:lnTo>
                <a:lnTo>
                  <a:pt x="386224" y="161848"/>
                </a:lnTo>
                <a:lnTo>
                  <a:pt x="379699" y="181096"/>
                </a:lnTo>
                <a:lnTo>
                  <a:pt x="369630" y="228040"/>
                </a:lnTo>
                <a:lnTo>
                  <a:pt x="346463" y="335450"/>
                </a:lnTo>
                <a:lnTo>
                  <a:pt x="320752" y="453192"/>
                </a:lnTo>
                <a:lnTo>
                  <a:pt x="295772" y="563168"/>
                </a:lnTo>
                <a:lnTo>
                  <a:pt x="295231" y="580193"/>
                </a:lnTo>
                <a:lnTo>
                  <a:pt x="303129" y="587922"/>
                </a:lnTo>
                <a:lnTo>
                  <a:pt x="321164" y="592068"/>
                </a:lnTo>
                <a:lnTo>
                  <a:pt x="329448" y="592085"/>
                </a:lnTo>
                <a:lnTo>
                  <a:pt x="415716" y="593160"/>
                </a:lnTo>
                <a:lnTo>
                  <a:pt x="442375" y="593080"/>
                </a:lnTo>
                <a:lnTo>
                  <a:pt x="456065" y="588472"/>
                </a:lnTo>
                <a:lnTo>
                  <a:pt x="461109" y="575213"/>
                </a:lnTo>
                <a:lnTo>
                  <a:pt x="461829" y="549180"/>
                </a:lnTo>
                <a:lnTo>
                  <a:pt x="493217" y="397311"/>
                </a:lnTo>
                <a:lnTo>
                  <a:pt x="517733" y="279387"/>
                </a:lnTo>
                <a:lnTo>
                  <a:pt x="535045" y="197390"/>
                </a:lnTo>
                <a:lnTo>
                  <a:pt x="549679" y="148339"/>
                </a:lnTo>
                <a:lnTo>
                  <a:pt x="560055" y="143808"/>
                </a:lnTo>
                <a:lnTo>
                  <a:pt x="845075" y="143808"/>
                </a:lnTo>
                <a:lnTo>
                  <a:pt x="845914" y="139944"/>
                </a:lnTo>
                <a:close/>
              </a:path>
              <a:path w="863600" h="594360">
                <a:moveTo>
                  <a:pt x="446855" y="5824"/>
                </a:moveTo>
                <a:lnTo>
                  <a:pt x="413455" y="7753"/>
                </a:lnTo>
                <a:lnTo>
                  <a:pt x="44203" y="7753"/>
                </a:lnTo>
                <a:lnTo>
                  <a:pt x="32776" y="10736"/>
                </a:lnTo>
                <a:lnTo>
                  <a:pt x="28653" y="13563"/>
                </a:lnTo>
                <a:lnTo>
                  <a:pt x="31553" y="17887"/>
                </a:lnTo>
                <a:lnTo>
                  <a:pt x="41193" y="25355"/>
                </a:lnTo>
                <a:lnTo>
                  <a:pt x="65183" y="29077"/>
                </a:lnTo>
                <a:lnTo>
                  <a:pt x="98490" y="35418"/>
                </a:lnTo>
                <a:lnTo>
                  <a:pt x="111943" y="51519"/>
                </a:lnTo>
                <a:lnTo>
                  <a:pt x="107658" y="89968"/>
                </a:lnTo>
                <a:lnTo>
                  <a:pt x="87708" y="163551"/>
                </a:lnTo>
                <a:lnTo>
                  <a:pt x="49172" y="341014"/>
                </a:lnTo>
                <a:lnTo>
                  <a:pt x="20802" y="472044"/>
                </a:lnTo>
                <a:lnTo>
                  <a:pt x="4401" y="548545"/>
                </a:lnTo>
                <a:lnTo>
                  <a:pt x="0" y="571525"/>
                </a:lnTo>
                <a:lnTo>
                  <a:pt x="99" y="583559"/>
                </a:lnTo>
                <a:lnTo>
                  <a:pt x="6108" y="588582"/>
                </a:lnTo>
                <a:lnTo>
                  <a:pt x="19438" y="590531"/>
                </a:lnTo>
                <a:lnTo>
                  <a:pt x="126778" y="592068"/>
                </a:lnTo>
                <a:lnTo>
                  <a:pt x="146343" y="591467"/>
                </a:lnTo>
                <a:lnTo>
                  <a:pt x="156807" y="587267"/>
                </a:lnTo>
                <a:lnTo>
                  <a:pt x="161718" y="575866"/>
                </a:lnTo>
                <a:lnTo>
                  <a:pt x="164624" y="553663"/>
                </a:lnTo>
                <a:lnTo>
                  <a:pt x="173903" y="512641"/>
                </a:lnTo>
                <a:lnTo>
                  <a:pt x="195471" y="415939"/>
                </a:lnTo>
                <a:lnTo>
                  <a:pt x="219922" y="303105"/>
                </a:lnTo>
                <a:lnTo>
                  <a:pt x="237852" y="213684"/>
                </a:lnTo>
                <a:lnTo>
                  <a:pt x="246470" y="168295"/>
                </a:lnTo>
                <a:lnTo>
                  <a:pt x="254029" y="145896"/>
                </a:lnTo>
                <a:lnTo>
                  <a:pt x="264745" y="139944"/>
                </a:lnTo>
                <a:lnTo>
                  <a:pt x="845914" y="139944"/>
                </a:lnTo>
                <a:lnTo>
                  <a:pt x="847998" y="130334"/>
                </a:lnTo>
                <a:lnTo>
                  <a:pt x="863419" y="51519"/>
                </a:lnTo>
                <a:lnTo>
                  <a:pt x="863411" y="49333"/>
                </a:lnTo>
                <a:lnTo>
                  <a:pt x="482188" y="49333"/>
                </a:lnTo>
                <a:lnTo>
                  <a:pt x="474777" y="22716"/>
                </a:lnTo>
                <a:lnTo>
                  <a:pt x="465147" y="9512"/>
                </a:lnTo>
                <a:lnTo>
                  <a:pt x="446855" y="5824"/>
                </a:lnTo>
                <a:close/>
              </a:path>
              <a:path w="863600" h="594360">
                <a:moveTo>
                  <a:pt x="845075" y="143808"/>
                </a:moveTo>
                <a:lnTo>
                  <a:pt x="560055" y="143808"/>
                </a:lnTo>
                <a:lnTo>
                  <a:pt x="577819" y="146209"/>
                </a:lnTo>
                <a:lnTo>
                  <a:pt x="631027" y="145191"/>
                </a:lnTo>
                <a:lnTo>
                  <a:pt x="844816" y="145002"/>
                </a:lnTo>
                <a:lnTo>
                  <a:pt x="845075" y="143808"/>
                </a:lnTo>
                <a:close/>
              </a:path>
              <a:path w="863600" h="594360">
                <a:moveTo>
                  <a:pt x="836963" y="0"/>
                </a:moveTo>
                <a:lnTo>
                  <a:pt x="782708" y="4375"/>
                </a:lnTo>
                <a:lnTo>
                  <a:pt x="564331" y="4375"/>
                </a:lnTo>
                <a:lnTo>
                  <a:pt x="525672" y="5078"/>
                </a:lnTo>
                <a:lnTo>
                  <a:pt x="504228" y="9995"/>
                </a:lnTo>
                <a:lnTo>
                  <a:pt x="492301" y="23342"/>
                </a:lnTo>
                <a:lnTo>
                  <a:pt x="482188" y="49333"/>
                </a:lnTo>
                <a:lnTo>
                  <a:pt x="863411" y="49333"/>
                </a:lnTo>
                <a:lnTo>
                  <a:pt x="861849" y="11662"/>
                </a:lnTo>
                <a:lnTo>
                  <a:pt x="836963" y="0"/>
                </a:lnTo>
                <a:close/>
              </a:path>
            </a:pathLst>
          </a:custGeom>
          <a:solidFill>
            <a:srgbClr val="231F20"/>
          </a:solidFill>
        </p:spPr>
        <p:txBody>
          <a:bodyPr wrap="square" lIns="0" tIns="0" rIns="0" bIns="0" rtlCol="0"/>
          <a:lstStyle/>
          <a:p>
            <a:endParaRPr/>
          </a:p>
        </p:txBody>
      </p:sp>
      <p:sp>
        <p:nvSpPr>
          <p:cNvPr id="10" name="object 10"/>
          <p:cNvSpPr/>
          <p:nvPr/>
        </p:nvSpPr>
        <p:spPr>
          <a:xfrm>
            <a:off x="1251064" y="847439"/>
            <a:ext cx="1261745" cy="367030"/>
          </a:xfrm>
          <a:custGeom>
            <a:avLst/>
            <a:gdLst/>
            <a:ahLst/>
            <a:cxnLst/>
            <a:rect l="l" t="t" r="r" b="b"/>
            <a:pathLst>
              <a:path w="1261745" h="367030">
                <a:moveTo>
                  <a:pt x="681449" y="206190"/>
                </a:moveTo>
                <a:lnTo>
                  <a:pt x="590060" y="206190"/>
                </a:lnTo>
                <a:lnTo>
                  <a:pt x="588987" y="209861"/>
                </a:lnTo>
                <a:lnTo>
                  <a:pt x="577387" y="221108"/>
                </a:lnTo>
                <a:lnTo>
                  <a:pt x="563783" y="234572"/>
                </a:lnTo>
                <a:lnTo>
                  <a:pt x="548852" y="247898"/>
                </a:lnTo>
                <a:lnTo>
                  <a:pt x="533272" y="258730"/>
                </a:lnTo>
                <a:lnTo>
                  <a:pt x="508075" y="272303"/>
                </a:lnTo>
                <a:lnTo>
                  <a:pt x="471890" y="292563"/>
                </a:lnTo>
                <a:lnTo>
                  <a:pt x="436996" y="314852"/>
                </a:lnTo>
                <a:lnTo>
                  <a:pt x="415670" y="334511"/>
                </a:lnTo>
                <a:lnTo>
                  <a:pt x="412823" y="351023"/>
                </a:lnTo>
                <a:lnTo>
                  <a:pt x="423208" y="363420"/>
                </a:lnTo>
                <a:lnTo>
                  <a:pt x="443756" y="366401"/>
                </a:lnTo>
                <a:lnTo>
                  <a:pt x="471398" y="354666"/>
                </a:lnTo>
                <a:lnTo>
                  <a:pt x="489666" y="340742"/>
                </a:lnTo>
                <a:lnTo>
                  <a:pt x="438596" y="340742"/>
                </a:lnTo>
                <a:lnTo>
                  <a:pt x="440207" y="332708"/>
                </a:lnTo>
                <a:lnTo>
                  <a:pt x="455886" y="316378"/>
                </a:lnTo>
                <a:lnTo>
                  <a:pt x="481885" y="298481"/>
                </a:lnTo>
                <a:lnTo>
                  <a:pt x="506251" y="284052"/>
                </a:lnTo>
                <a:lnTo>
                  <a:pt x="517029" y="278123"/>
                </a:lnTo>
                <a:lnTo>
                  <a:pt x="565605" y="278123"/>
                </a:lnTo>
                <a:lnTo>
                  <a:pt x="578306" y="267128"/>
                </a:lnTo>
                <a:lnTo>
                  <a:pt x="591400" y="255555"/>
                </a:lnTo>
                <a:lnTo>
                  <a:pt x="701616" y="255555"/>
                </a:lnTo>
                <a:lnTo>
                  <a:pt x="716984" y="250701"/>
                </a:lnTo>
                <a:lnTo>
                  <a:pt x="732751" y="243986"/>
                </a:lnTo>
                <a:lnTo>
                  <a:pt x="740447" y="241058"/>
                </a:lnTo>
                <a:lnTo>
                  <a:pt x="631405" y="241058"/>
                </a:lnTo>
                <a:lnTo>
                  <a:pt x="619333" y="239753"/>
                </a:lnTo>
                <a:lnTo>
                  <a:pt x="618477" y="233915"/>
                </a:lnTo>
                <a:lnTo>
                  <a:pt x="674346" y="208955"/>
                </a:lnTo>
                <a:lnTo>
                  <a:pt x="681449" y="206190"/>
                </a:lnTo>
                <a:close/>
              </a:path>
              <a:path w="1261745" h="367030">
                <a:moveTo>
                  <a:pt x="565605" y="278123"/>
                </a:moveTo>
                <a:lnTo>
                  <a:pt x="517029" y="278123"/>
                </a:lnTo>
                <a:lnTo>
                  <a:pt x="494499" y="299149"/>
                </a:lnTo>
                <a:lnTo>
                  <a:pt x="481617" y="310983"/>
                </a:lnTo>
                <a:lnTo>
                  <a:pt x="444663" y="339461"/>
                </a:lnTo>
                <a:lnTo>
                  <a:pt x="438596" y="340742"/>
                </a:lnTo>
                <a:lnTo>
                  <a:pt x="489666" y="340742"/>
                </a:lnTo>
                <a:lnTo>
                  <a:pt x="507117" y="327441"/>
                </a:lnTo>
                <a:lnTo>
                  <a:pt x="546482" y="294676"/>
                </a:lnTo>
                <a:lnTo>
                  <a:pt x="565605" y="278123"/>
                </a:lnTo>
                <a:close/>
              </a:path>
              <a:path w="1261745" h="367030">
                <a:moveTo>
                  <a:pt x="575764" y="0"/>
                </a:moveTo>
                <a:lnTo>
                  <a:pt x="526523" y="125"/>
                </a:lnTo>
                <a:lnTo>
                  <a:pt x="472389" y="3982"/>
                </a:lnTo>
                <a:lnTo>
                  <a:pt x="417409" y="10408"/>
                </a:lnTo>
                <a:lnTo>
                  <a:pt x="365631" y="18240"/>
                </a:lnTo>
                <a:lnTo>
                  <a:pt x="321102" y="26315"/>
                </a:lnTo>
                <a:lnTo>
                  <a:pt x="244910" y="45462"/>
                </a:lnTo>
                <a:lnTo>
                  <a:pt x="195408" y="62607"/>
                </a:lnTo>
                <a:lnTo>
                  <a:pt x="148434" y="83202"/>
                </a:lnTo>
                <a:lnTo>
                  <a:pt x="113053" y="105541"/>
                </a:lnTo>
                <a:lnTo>
                  <a:pt x="98336" y="127920"/>
                </a:lnTo>
                <a:lnTo>
                  <a:pt x="117137" y="146069"/>
                </a:lnTo>
                <a:lnTo>
                  <a:pt x="165702" y="158146"/>
                </a:lnTo>
                <a:lnTo>
                  <a:pt x="228083" y="166095"/>
                </a:lnTo>
                <a:lnTo>
                  <a:pt x="288337" y="171857"/>
                </a:lnTo>
                <a:lnTo>
                  <a:pt x="330517" y="177374"/>
                </a:lnTo>
                <a:lnTo>
                  <a:pt x="359560" y="185385"/>
                </a:lnTo>
                <a:lnTo>
                  <a:pt x="375896" y="194271"/>
                </a:lnTo>
                <a:lnTo>
                  <a:pt x="377860" y="204035"/>
                </a:lnTo>
                <a:lnTo>
                  <a:pt x="363791" y="214674"/>
                </a:lnTo>
                <a:lnTo>
                  <a:pt x="315687" y="236832"/>
                </a:lnTo>
                <a:lnTo>
                  <a:pt x="239179" y="257981"/>
                </a:lnTo>
                <a:lnTo>
                  <a:pt x="189212" y="267150"/>
                </a:lnTo>
                <a:lnTo>
                  <a:pt x="126219" y="278806"/>
                </a:lnTo>
                <a:lnTo>
                  <a:pt x="65557" y="291297"/>
                </a:lnTo>
                <a:lnTo>
                  <a:pt x="19209" y="303593"/>
                </a:lnTo>
                <a:lnTo>
                  <a:pt x="0" y="314509"/>
                </a:lnTo>
                <a:lnTo>
                  <a:pt x="6240" y="323935"/>
                </a:lnTo>
                <a:lnTo>
                  <a:pt x="30691" y="327766"/>
                </a:lnTo>
                <a:lnTo>
                  <a:pt x="76747" y="325537"/>
                </a:lnTo>
                <a:lnTo>
                  <a:pt x="147802" y="316782"/>
                </a:lnTo>
                <a:lnTo>
                  <a:pt x="199662" y="307572"/>
                </a:lnTo>
                <a:lnTo>
                  <a:pt x="200176" y="307448"/>
                </a:lnTo>
                <a:lnTo>
                  <a:pt x="75349" y="307448"/>
                </a:lnTo>
                <a:lnTo>
                  <a:pt x="87054" y="304392"/>
                </a:lnTo>
                <a:lnTo>
                  <a:pt x="127863" y="297669"/>
                </a:lnTo>
                <a:lnTo>
                  <a:pt x="191960" y="287890"/>
                </a:lnTo>
                <a:lnTo>
                  <a:pt x="275263" y="287890"/>
                </a:lnTo>
                <a:lnTo>
                  <a:pt x="287470" y="284380"/>
                </a:lnTo>
                <a:lnTo>
                  <a:pt x="331556" y="271241"/>
                </a:lnTo>
                <a:lnTo>
                  <a:pt x="381188" y="257636"/>
                </a:lnTo>
                <a:lnTo>
                  <a:pt x="520766" y="225504"/>
                </a:lnTo>
                <a:lnTo>
                  <a:pt x="521305" y="225355"/>
                </a:lnTo>
                <a:lnTo>
                  <a:pt x="428840" y="225355"/>
                </a:lnTo>
                <a:lnTo>
                  <a:pt x="465846" y="203164"/>
                </a:lnTo>
                <a:lnTo>
                  <a:pt x="481236" y="189893"/>
                </a:lnTo>
                <a:lnTo>
                  <a:pt x="421254" y="158317"/>
                </a:lnTo>
                <a:lnTo>
                  <a:pt x="362635" y="149054"/>
                </a:lnTo>
                <a:lnTo>
                  <a:pt x="296474" y="141626"/>
                </a:lnTo>
                <a:lnTo>
                  <a:pt x="236935" y="136481"/>
                </a:lnTo>
                <a:lnTo>
                  <a:pt x="198183" y="134067"/>
                </a:lnTo>
                <a:lnTo>
                  <a:pt x="171742" y="131648"/>
                </a:lnTo>
                <a:lnTo>
                  <a:pt x="153498" y="127538"/>
                </a:lnTo>
                <a:lnTo>
                  <a:pt x="146227" y="123082"/>
                </a:lnTo>
                <a:lnTo>
                  <a:pt x="152704" y="119627"/>
                </a:lnTo>
                <a:lnTo>
                  <a:pt x="180027" y="99815"/>
                </a:lnTo>
                <a:lnTo>
                  <a:pt x="248513" y="77099"/>
                </a:lnTo>
                <a:lnTo>
                  <a:pt x="321284" y="63709"/>
                </a:lnTo>
                <a:lnTo>
                  <a:pt x="380793" y="53567"/>
                </a:lnTo>
                <a:lnTo>
                  <a:pt x="434958" y="45817"/>
                </a:lnTo>
                <a:lnTo>
                  <a:pt x="483943" y="40617"/>
                </a:lnTo>
                <a:lnTo>
                  <a:pt x="527913" y="38129"/>
                </a:lnTo>
                <a:lnTo>
                  <a:pt x="680569" y="38129"/>
                </a:lnTo>
                <a:lnTo>
                  <a:pt x="661652" y="20619"/>
                </a:lnTo>
                <a:lnTo>
                  <a:pt x="616064" y="4768"/>
                </a:lnTo>
                <a:lnTo>
                  <a:pt x="575764" y="0"/>
                </a:lnTo>
                <a:close/>
              </a:path>
              <a:path w="1261745" h="367030">
                <a:moveTo>
                  <a:pt x="275263" y="287890"/>
                </a:moveTo>
                <a:lnTo>
                  <a:pt x="191960" y="287890"/>
                </a:lnTo>
                <a:lnTo>
                  <a:pt x="172877" y="293999"/>
                </a:lnTo>
                <a:lnTo>
                  <a:pt x="136736" y="300383"/>
                </a:lnTo>
                <a:lnTo>
                  <a:pt x="99054" y="305410"/>
                </a:lnTo>
                <a:lnTo>
                  <a:pt x="75349" y="307448"/>
                </a:lnTo>
                <a:lnTo>
                  <a:pt x="200176" y="307448"/>
                </a:lnTo>
                <a:lnTo>
                  <a:pt x="244862" y="296630"/>
                </a:lnTo>
                <a:lnTo>
                  <a:pt x="275263" y="287890"/>
                </a:lnTo>
                <a:close/>
              </a:path>
              <a:path w="1261745" h="367030">
                <a:moveTo>
                  <a:pt x="819027" y="236099"/>
                </a:moveTo>
                <a:lnTo>
                  <a:pt x="759474" y="236099"/>
                </a:lnTo>
                <a:lnTo>
                  <a:pt x="770719" y="236885"/>
                </a:lnTo>
                <a:lnTo>
                  <a:pt x="774014" y="243986"/>
                </a:lnTo>
                <a:lnTo>
                  <a:pt x="772853" y="254591"/>
                </a:lnTo>
                <a:lnTo>
                  <a:pt x="776528" y="265430"/>
                </a:lnTo>
                <a:lnTo>
                  <a:pt x="789976" y="272125"/>
                </a:lnTo>
                <a:lnTo>
                  <a:pt x="818133" y="270300"/>
                </a:lnTo>
                <a:lnTo>
                  <a:pt x="858021" y="259175"/>
                </a:lnTo>
                <a:lnTo>
                  <a:pt x="886835" y="248461"/>
                </a:lnTo>
                <a:lnTo>
                  <a:pt x="822791" y="248461"/>
                </a:lnTo>
                <a:lnTo>
                  <a:pt x="813498" y="245484"/>
                </a:lnTo>
                <a:lnTo>
                  <a:pt x="819027" y="236099"/>
                </a:lnTo>
                <a:close/>
              </a:path>
              <a:path w="1261745" h="367030">
                <a:moveTo>
                  <a:pt x="701616" y="255555"/>
                </a:moveTo>
                <a:lnTo>
                  <a:pt x="591400" y="255555"/>
                </a:lnTo>
                <a:lnTo>
                  <a:pt x="595015" y="265895"/>
                </a:lnTo>
                <a:lnTo>
                  <a:pt x="601457" y="270549"/>
                </a:lnTo>
                <a:lnTo>
                  <a:pt x="615441" y="270605"/>
                </a:lnTo>
                <a:lnTo>
                  <a:pt x="641680" y="267150"/>
                </a:lnTo>
                <a:lnTo>
                  <a:pt x="674441" y="261865"/>
                </a:lnTo>
                <a:lnTo>
                  <a:pt x="698512" y="256535"/>
                </a:lnTo>
                <a:lnTo>
                  <a:pt x="701616" y="255555"/>
                </a:lnTo>
                <a:close/>
              </a:path>
              <a:path w="1261745" h="367030">
                <a:moveTo>
                  <a:pt x="984879" y="226256"/>
                </a:moveTo>
                <a:lnTo>
                  <a:pt x="939647" y="226256"/>
                </a:lnTo>
                <a:lnTo>
                  <a:pt x="933830" y="244506"/>
                </a:lnTo>
                <a:lnTo>
                  <a:pt x="933749" y="247682"/>
                </a:lnTo>
                <a:lnTo>
                  <a:pt x="933635" y="253903"/>
                </a:lnTo>
                <a:lnTo>
                  <a:pt x="940735" y="257105"/>
                </a:lnTo>
                <a:lnTo>
                  <a:pt x="990127" y="255051"/>
                </a:lnTo>
                <a:lnTo>
                  <a:pt x="1105256" y="244917"/>
                </a:lnTo>
                <a:lnTo>
                  <a:pt x="1168819" y="238588"/>
                </a:lnTo>
                <a:lnTo>
                  <a:pt x="1210744" y="233580"/>
                </a:lnTo>
                <a:lnTo>
                  <a:pt x="1000344" y="233580"/>
                </a:lnTo>
                <a:lnTo>
                  <a:pt x="981430" y="231679"/>
                </a:lnTo>
                <a:lnTo>
                  <a:pt x="984879" y="226256"/>
                </a:lnTo>
                <a:close/>
              </a:path>
              <a:path w="1261745" h="367030">
                <a:moveTo>
                  <a:pt x="1015097" y="202785"/>
                </a:moveTo>
                <a:lnTo>
                  <a:pt x="947004" y="202785"/>
                </a:lnTo>
                <a:lnTo>
                  <a:pt x="948433" y="206722"/>
                </a:lnTo>
                <a:lnTo>
                  <a:pt x="928065" y="216173"/>
                </a:lnTo>
                <a:lnTo>
                  <a:pt x="891311" y="229363"/>
                </a:lnTo>
                <a:lnTo>
                  <a:pt x="852474" y="241606"/>
                </a:lnTo>
                <a:lnTo>
                  <a:pt x="822791" y="248461"/>
                </a:lnTo>
                <a:lnTo>
                  <a:pt x="886835" y="248461"/>
                </a:lnTo>
                <a:lnTo>
                  <a:pt x="897469" y="244506"/>
                </a:lnTo>
                <a:lnTo>
                  <a:pt x="927725" y="231679"/>
                </a:lnTo>
                <a:lnTo>
                  <a:pt x="939647" y="226256"/>
                </a:lnTo>
                <a:lnTo>
                  <a:pt x="984879" y="226256"/>
                </a:lnTo>
                <a:lnTo>
                  <a:pt x="986093" y="224349"/>
                </a:lnTo>
                <a:lnTo>
                  <a:pt x="997796" y="215163"/>
                </a:lnTo>
                <a:lnTo>
                  <a:pt x="1011396" y="205701"/>
                </a:lnTo>
                <a:lnTo>
                  <a:pt x="1015097" y="202785"/>
                </a:lnTo>
                <a:close/>
              </a:path>
              <a:path w="1261745" h="367030">
                <a:moveTo>
                  <a:pt x="792105" y="193554"/>
                </a:moveTo>
                <a:lnTo>
                  <a:pt x="724635" y="193554"/>
                </a:lnTo>
                <a:lnTo>
                  <a:pt x="742264" y="196005"/>
                </a:lnTo>
                <a:lnTo>
                  <a:pt x="745888" y="204269"/>
                </a:lnTo>
                <a:lnTo>
                  <a:pt x="694540" y="230025"/>
                </a:lnTo>
                <a:lnTo>
                  <a:pt x="649774" y="239544"/>
                </a:lnTo>
                <a:lnTo>
                  <a:pt x="631405" y="241058"/>
                </a:lnTo>
                <a:lnTo>
                  <a:pt x="740447" y="241058"/>
                </a:lnTo>
                <a:lnTo>
                  <a:pt x="745183" y="239256"/>
                </a:lnTo>
                <a:lnTo>
                  <a:pt x="759474" y="236099"/>
                </a:lnTo>
                <a:lnTo>
                  <a:pt x="819027" y="236099"/>
                </a:lnTo>
                <a:lnTo>
                  <a:pt x="820733" y="233202"/>
                </a:lnTo>
                <a:lnTo>
                  <a:pt x="830803" y="225571"/>
                </a:lnTo>
                <a:lnTo>
                  <a:pt x="836350" y="223843"/>
                </a:lnTo>
                <a:lnTo>
                  <a:pt x="768591" y="223843"/>
                </a:lnTo>
                <a:lnTo>
                  <a:pt x="771089" y="219795"/>
                </a:lnTo>
                <a:lnTo>
                  <a:pt x="780890" y="209861"/>
                </a:lnTo>
                <a:lnTo>
                  <a:pt x="790826" y="197772"/>
                </a:lnTo>
                <a:lnTo>
                  <a:pt x="792105" y="193554"/>
                </a:lnTo>
                <a:close/>
              </a:path>
              <a:path w="1261745" h="367030">
                <a:moveTo>
                  <a:pt x="1253921" y="222332"/>
                </a:moveTo>
                <a:lnTo>
                  <a:pt x="1225985" y="223247"/>
                </a:lnTo>
                <a:lnTo>
                  <a:pt x="1047450" y="232456"/>
                </a:lnTo>
                <a:lnTo>
                  <a:pt x="1000344" y="233580"/>
                </a:lnTo>
                <a:lnTo>
                  <a:pt x="1210744" y="233580"/>
                </a:lnTo>
                <a:lnTo>
                  <a:pt x="1219504" y="232533"/>
                </a:lnTo>
                <a:lnTo>
                  <a:pt x="1250199" y="227526"/>
                </a:lnTo>
                <a:lnTo>
                  <a:pt x="1261478" y="223986"/>
                </a:lnTo>
                <a:lnTo>
                  <a:pt x="1253921" y="222332"/>
                </a:lnTo>
                <a:close/>
              </a:path>
              <a:path w="1261745" h="367030">
                <a:moveTo>
                  <a:pt x="647938" y="172430"/>
                </a:moveTo>
                <a:lnTo>
                  <a:pt x="629348" y="174377"/>
                </a:lnTo>
                <a:lnTo>
                  <a:pt x="610133" y="178936"/>
                </a:lnTo>
                <a:lnTo>
                  <a:pt x="594375" y="186307"/>
                </a:lnTo>
                <a:lnTo>
                  <a:pt x="571526" y="195456"/>
                </a:lnTo>
                <a:lnTo>
                  <a:pt x="531037" y="205352"/>
                </a:lnTo>
                <a:lnTo>
                  <a:pt x="453483" y="220254"/>
                </a:lnTo>
                <a:lnTo>
                  <a:pt x="428840" y="225355"/>
                </a:lnTo>
                <a:lnTo>
                  <a:pt x="521305" y="225355"/>
                </a:lnTo>
                <a:lnTo>
                  <a:pt x="590060" y="206190"/>
                </a:lnTo>
                <a:lnTo>
                  <a:pt x="681449" y="206190"/>
                </a:lnTo>
                <a:lnTo>
                  <a:pt x="692962" y="201708"/>
                </a:lnTo>
                <a:lnTo>
                  <a:pt x="648369" y="201708"/>
                </a:lnTo>
                <a:lnTo>
                  <a:pt x="653262" y="190595"/>
                </a:lnTo>
                <a:lnTo>
                  <a:pt x="657639" y="179055"/>
                </a:lnTo>
                <a:lnTo>
                  <a:pt x="656626" y="173470"/>
                </a:lnTo>
                <a:lnTo>
                  <a:pt x="647938" y="172430"/>
                </a:lnTo>
                <a:close/>
              </a:path>
              <a:path w="1261745" h="367030">
                <a:moveTo>
                  <a:pt x="938860" y="173463"/>
                </a:moveTo>
                <a:lnTo>
                  <a:pt x="883516" y="184324"/>
                </a:lnTo>
                <a:lnTo>
                  <a:pt x="829341" y="201310"/>
                </a:lnTo>
                <a:lnTo>
                  <a:pt x="768591" y="223843"/>
                </a:lnTo>
                <a:lnTo>
                  <a:pt x="836350" y="223843"/>
                </a:lnTo>
                <a:lnTo>
                  <a:pt x="850601" y="219406"/>
                </a:lnTo>
                <a:lnTo>
                  <a:pt x="887018" y="211524"/>
                </a:lnTo>
                <a:lnTo>
                  <a:pt x="925843" y="204380"/>
                </a:lnTo>
                <a:lnTo>
                  <a:pt x="947004" y="202785"/>
                </a:lnTo>
                <a:lnTo>
                  <a:pt x="1015097" y="202785"/>
                </a:lnTo>
                <a:lnTo>
                  <a:pt x="1021753" y="197542"/>
                </a:lnTo>
                <a:lnTo>
                  <a:pt x="1024393" y="192449"/>
                </a:lnTo>
                <a:lnTo>
                  <a:pt x="977544" y="192449"/>
                </a:lnTo>
                <a:lnTo>
                  <a:pt x="976504" y="186986"/>
                </a:lnTo>
                <a:lnTo>
                  <a:pt x="971613" y="179860"/>
                </a:lnTo>
                <a:lnTo>
                  <a:pt x="960017" y="174282"/>
                </a:lnTo>
                <a:lnTo>
                  <a:pt x="938860" y="173463"/>
                </a:lnTo>
                <a:close/>
              </a:path>
              <a:path w="1261745" h="367030">
                <a:moveTo>
                  <a:pt x="771885" y="175223"/>
                </a:moveTo>
                <a:lnTo>
                  <a:pt x="746045" y="176156"/>
                </a:lnTo>
                <a:lnTo>
                  <a:pt x="709041" y="182797"/>
                </a:lnTo>
                <a:lnTo>
                  <a:pt x="674286" y="193079"/>
                </a:lnTo>
                <a:lnTo>
                  <a:pt x="654719" y="200960"/>
                </a:lnTo>
                <a:lnTo>
                  <a:pt x="648369" y="201708"/>
                </a:lnTo>
                <a:lnTo>
                  <a:pt x="692962" y="201708"/>
                </a:lnTo>
                <a:lnTo>
                  <a:pt x="705864" y="196686"/>
                </a:lnTo>
                <a:lnTo>
                  <a:pt x="724635" y="193554"/>
                </a:lnTo>
                <a:lnTo>
                  <a:pt x="792105" y="193554"/>
                </a:lnTo>
                <a:lnTo>
                  <a:pt x="794181" y="186709"/>
                </a:lnTo>
                <a:lnTo>
                  <a:pt x="787588" y="179055"/>
                </a:lnTo>
                <a:lnTo>
                  <a:pt x="771885" y="175223"/>
                </a:lnTo>
                <a:close/>
              </a:path>
              <a:path w="1261745" h="367030">
                <a:moveTo>
                  <a:pt x="1014195" y="180240"/>
                </a:moveTo>
                <a:lnTo>
                  <a:pt x="999261" y="181298"/>
                </a:lnTo>
                <a:lnTo>
                  <a:pt x="981278" y="185350"/>
                </a:lnTo>
                <a:lnTo>
                  <a:pt x="978039" y="190252"/>
                </a:lnTo>
                <a:lnTo>
                  <a:pt x="977544" y="192449"/>
                </a:lnTo>
                <a:lnTo>
                  <a:pt x="1024393" y="192449"/>
                </a:lnTo>
                <a:lnTo>
                  <a:pt x="1025507" y="190300"/>
                </a:lnTo>
                <a:lnTo>
                  <a:pt x="1022965" y="183886"/>
                </a:lnTo>
                <a:lnTo>
                  <a:pt x="1014195" y="180240"/>
                </a:lnTo>
                <a:close/>
              </a:path>
              <a:path w="1261745" h="367030">
                <a:moveTo>
                  <a:pt x="680569" y="38129"/>
                </a:moveTo>
                <a:lnTo>
                  <a:pt x="527913" y="38129"/>
                </a:lnTo>
                <a:lnTo>
                  <a:pt x="567034" y="38513"/>
                </a:lnTo>
                <a:lnTo>
                  <a:pt x="601471" y="41929"/>
                </a:lnTo>
                <a:lnTo>
                  <a:pt x="627907" y="45817"/>
                </a:lnTo>
                <a:lnTo>
                  <a:pt x="641099" y="49253"/>
                </a:lnTo>
                <a:lnTo>
                  <a:pt x="645402" y="54273"/>
                </a:lnTo>
                <a:lnTo>
                  <a:pt x="644779" y="62807"/>
                </a:lnTo>
                <a:lnTo>
                  <a:pt x="649357" y="66020"/>
                </a:lnTo>
                <a:lnTo>
                  <a:pt x="646450" y="68218"/>
                </a:lnTo>
                <a:lnTo>
                  <a:pt x="632068" y="70415"/>
                </a:lnTo>
                <a:lnTo>
                  <a:pt x="602221" y="73628"/>
                </a:lnTo>
                <a:lnTo>
                  <a:pt x="573108" y="78589"/>
                </a:lnTo>
                <a:lnTo>
                  <a:pt x="561559" y="84229"/>
                </a:lnTo>
                <a:lnTo>
                  <a:pt x="564530" y="88855"/>
                </a:lnTo>
                <a:lnTo>
                  <a:pt x="578980" y="90773"/>
                </a:lnTo>
                <a:lnTo>
                  <a:pt x="629453" y="88630"/>
                </a:lnTo>
                <a:lnTo>
                  <a:pt x="674154" y="73628"/>
                </a:lnTo>
                <a:lnTo>
                  <a:pt x="683944" y="58198"/>
                </a:lnTo>
                <a:lnTo>
                  <a:pt x="682028" y="39479"/>
                </a:lnTo>
                <a:lnTo>
                  <a:pt x="680569" y="38129"/>
                </a:lnTo>
                <a:close/>
              </a:path>
            </a:pathLst>
          </a:custGeom>
          <a:solidFill>
            <a:srgbClr val="231F20"/>
          </a:solidFill>
        </p:spPr>
        <p:txBody>
          <a:bodyPr wrap="square" lIns="0" tIns="0" rIns="0" bIns="0" rtlCol="0"/>
          <a:lstStyle/>
          <a:p>
            <a:endParaRPr/>
          </a:p>
        </p:txBody>
      </p:sp>
      <p:sp>
        <p:nvSpPr>
          <p:cNvPr id="11" name="object 11"/>
          <p:cNvSpPr txBox="1"/>
          <p:nvPr/>
        </p:nvSpPr>
        <p:spPr>
          <a:xfrm>
            <a:off x="561832" y="1213678"/>
            <a:ext cx="2092960" cy="244475"/>
          </a:xfrm>
          <a:prstGeom prst="rect">
            <a:avLst/>
          </a:prstGeom>
        </p:spPr>
        <p:txBody>
          <a:bodyPr vert="horz" wrap="square" lIns="0" tIns="17145" rIns="0" bIns="0" rtlCol="0">
            <a:spAutoFit/>
          </a:bodyPr>
          <a:lstStyle/>
          <a:p>
            <a:pPr marL="12700">
              <a:lnSpc>
                <a:spcPct val="100000"/>
              </a:lnSpc>
              <a:spcBef>
                <a:spcPts val="135"/>
              </a:spcBef>
            </a:pPr>
            <a:r>
              <a:rPr sz="1400" spc="229" dirty="0">
                <a:solidFill>
                  <a:srgbClr val="231F20"/>
                </a:solidFill>
                <a:latin typeface="Arial"/>
                <a:cs typeface="Arial"/>
                <a:hlinkClick r:id="rId2"/>
              </a:rPr>
              <a:t>www.the-mspa.com</a:t>
            </a:r>
            <a:r>
              <a:rPr sz="1400" spc="-160" dirty="0">
                <a:solidFill>
                  <a:srgbClr val="231F20"/>
                </a:solidFill>
                <a:latin typeface="Arial"/>
                <a:cs typeface="Arial"/>
                <a:hlinkClick r:id="rId2"/>
              </a:rPr>
              <a:t> </a:t>
            </a:r>
            <a:endParaRPr sz="1400">
              <a:latin typeface="Arial"/>
              <a:cs typeface="Arial"/>
            </a:endParaRPr>
          </a:p>
        </p:txBody>
      </p:sp>
      <p:sp>
        <p:nvSpPr>
          <p:cNvPr id="12" name="object 12"/>
          <p:cNvSpPr/>
          <p:nvPr/>
        </p:nvSpPr>
        <p:spPr>
          <a:xfrm>
            <a:off x="685763" y="8449179"/>
            <a:ext cx="708025" cy="615315"/>
          </a:xfrm>
          <a:custGeom>
            <a:avLst/>
            <a:gdLst/>
            <a:ahLst/>
            <a:cxnLst/>
            <a:rect l="l" t="t" r="r" b="b"/>
            <a:pathLst>
              <a:path w="708025" h="615315">
                <a:moveTo>
                  <a:pt x="359613" y="0"/>
                </a:moveTo>
                <a:lnTo>
                  <a:pt x="347802" y="0"/>
                </a:lnTo>
                <a:lnTo>
                  <a:pt x="342138" y="4190"/>
                </a:lnTo>
                <a:lnTo>
                  <a:pt x="800" y="595248"/>
                </a:lnTo>
                <a:lnTo>
                  <a:pt x="0" y="602259"/>
                </a:lnTo>
                <a:lnTo>
                  <a:pt x="5892" y="612482"/>
                </a:lnTo>
                <a:lnTo>
                  <a:pt x="12369" y="615302"/>
                </a:lnTo>
                <a:lnTo>
                  <a:pt x="695058" y="615302"/>
                </a:lnTo>
                <a:lnTo>
                  <a:pt x="701522" y="612482"/>
                </a:lnTo>
                <a:lnTo>
                  <a:pt x="707415" y="602259"/>
                </a:lnTo>
                <a:lnTo>
                  <a:pt x="706615" y="595248"/>
                </a:lnTo>
                <a:lnTo>
                  <a:pt x="365277" y="4190"/>
                </a:lnTo>
                <a:lnTo>
                  <a:pt x="359613" y="0"/>
                </a:lnTo>
                <a:close/>
              </a:path>
            </a:pathLst>
          </a:custGeom>
          <a:solidFill>
            <a:srgbClr val="231F20"/>
          </a:solidFill>
        </p:spPr>
        <p:txBody>
          <a:bodyPr wrap="square" lIns="0" tIns="0" rIns="0" bIns="0" rtlCol="0"/>
          <a:lstStyle/>
          <a:p>
            <a:endParaRPr/>
          </a:p>
        </p:txBody>
      </p:sp>
      <p:sp>
        <p:nvSpPr>
          <p:cNvPr id="13" name="object 13"/>
          <p:cNvSpPr/>
          <p:nvPr/>
        </p:nvSpPr>
        <p:spPr>
          <a:xfrm>
            <a:off x="683730" y="8445847"/>
            <a:ext cx="711835" cy="622300"/>
          </a:xfrm>
          <a:custGeom>
            <a:avLst/>
            <a:gdLst/>
            <a:ahLst/>
            <a:cxnLst/>
            <a:rect l="l" t="t" r="r" b="b"/>
            <a:pathLst>
              <a:path w="711835" h="622300">
                <a:moveTo>
                  <a:pt x="362572" y="0"/>
                </a:moveTo>
                <a:lnTo>
                  <a:pt x="348907" y="0"/>
                </a:lnTo>
                <a:lnTo>
                  <a:pt x="342074" y="4495"/>
                </a:lnTo>
                <a:lnTo>
                  <a:pt x="4356" y="589305"/>
                </a:lnTo>
                <a:lnTo>
                  <a:pt x="0" y="601983"/>
                </a:lnTo>
                <a:lnTo>
                  <a:pt x="2100" y="612365"/>
                </a:lnTo>
                <a:lnTo>
                  <a:pt x="10037" y="619380"/>
                </a:lnTo>
                <a:lnTo>
                  <a:pt x="23190" y="621957"/>
                </a:lnTo>
                <a:lnTo>
                  <a:pt x="688289" y="621957"/>
                </a:lnTo>
                <a:lnTo>
                  <a:pt x="701442" y="619380"/>
                </a:lnTo>
                <a:lnTo>
                  <a:pt x="706056" y="615302"/>
                </a:lnTo>
                <a:lnTo>
                  <a:pt x="15748" y="615302"/>
                </a:lnTo>
                <a:lnTo>
                  <a:pt x="10160" y="613029"/>
                </a:lnTo>
                <a:lnTo>
                  <a:pt x="5562" y="605066"/>
                </a:lnTo>
                <a:lnTo>
                  <a:pt x="6388" y="599084"/>
                </a:lnTo>
                <a:lnTo>
                  <a:pt x="346379" y="10350"/>
                </a:lnTo>
                <a:lnTo>
                  <a:pt x="351142" y="6654"/>
                </a:lnTo>
                <a:lnTo>
                  <a:pt x="370650" y="6654"/>
                </a:lnTo>
                <a:lnTo>
                  <a:pt x="369405" y="4495"/>
                </a:lnTo>
                <a:lnTo>
                  <a:pt x="362572" y="0"/>
                </a:lnTo>
                <a:close/>
              </a:path>
              <a:path w="711835" h="622300">
                <a:moveTo>
                  <a:pt x="370650" y="6654"/>
                </a:moveTo>
                <a:lnTo>
                  <a:pt x="360337" y="6654"/>
                </a:lnTo>
                <a:lnTo>
                  <a:pt x="365099" y="10350"/>
                </a:lnTo>
                <a:lnTo>
                  <a:pt x="705091" y="599084"/>
                </a:lnTo>
                <a:lnTo>
                  <a:pt x="705916" y="605066"/>
                </a:lnTo>
                <a:lnTo>
                  <a:pt x="701319" y="613029"/>
                </a:lnTo>
                <a:lnTo>
                  <a:pt x="695731" y="615302"/>
                </a:lnTo>
                <a:lnTo>
                  <a:pt x="706056" y="615302"/>
                </a:lnTo>
                <a:lnTo>
                  <a:pt x="709379" y="612365"/>
                </a:lnTo>
                <a:lnTo>
                  <a:pt x="711479" y="601983"/>
                </a:lnTo>
                <a:lnTo>
                  <a:pt x="707123" y="589305"/>
                </a:lnTo>
                <a:lnTo>
                  <a:pt x="370650" y="6654"/>
                </a:lnTo>
                <a:close/>
              </a:path>
            </a:pathLst>
          </a:custGeom>
          <a:solidFill>
            <a:srgbClr val="231F20"/>
          </a:solidFill>
        </p:spPr>
        <p:txBody>
          <a:bodyPr wrap="square" lIns="0" tIns="0" rIns="0" bIns="0" rtlCol="0"/>
          <a:lstStyle/>
          <a:p>
            <a:endParaRPr/>
          </a:p>
        </p:txBody>
      </p:sp>
      <p:sp>
        <p:nvSpPr>
          <p:cNvPr id="14" name="object 14"/>
          <p:cNvSpPr/>
          <p:nvPr/>
        </p:nvSpPr>
        <p:spPr>
          <a:xfrm>
            <a:off x="982718" y="8604686"/>
            <a:ext cx="113664" cy="269875"/>
          </a:xfrm>
          <a:custGeom>
            <a:avLst/>
            <a:gdLst/>
            <a:ahLst/>
            <a:cxnLst/>
            <a:rect l="l" t="t" r="r" b="b"/>
            <a:pathLst>
              <a:path w="113665" h="269875">
                <a:moveTo>
                  <a:pt x="0" y="40776"/>
                </a:moveTo>
                <a:lnTo>
                  <a:pt x="17736" y="9190"/>
                </a:lnTo>
                <a:lnTo>
                  <a:pt x="56756" y="0"/>
                </a:lnTo>
                <a:lnTo>
                  <a:pt x="95776" y="11197"/>
                </a:lnTo>
                <a:lnTo>
                  <a:pt x="113512" y="40776"/>
                </a:lnTo>
                <a:lnTo>
                  <a:pt x="113512" y="226501"/>
                </a:lnTo>
                <a:lnTo>
                  <a:pt x="101707" y="255304"/>
                </a:lnTo>
                <a:lnTo>
                  <a:pt x="73556" y="269478"/>
                </a:lnTo>
                <a:lnTo>
                  <a:pt x="39956" y="269249"/>
                </a:lnTo>
                <a:lnTo>
                  <a:pt x="11805" y="254847"/>
                </a:lnTo>
                <a:lnTo>
                  <a:pt x="0" y="226501"/>
                </a:lnTo>
                <a:lnTo>
                  <a:pt x="0" y="40776"/>
                </a:lnTo>
                <a:close/>
              </a:path>
            </a:pathLst>
          </a:custGeom>
          <a:ln w="12699">
            <a:solidFill>
              <a:srgbClr val="F1F2F2"/>
            </a:solidFill>
          </a:ln>
        </p:spPr>
        <p:txBody>
          <a:bodyPr wrap="square" lIns="0" tIns="0" rIns="0" bIns="0" rtlCol="0"/>
          <a:lstStyle/>
          <a:p>
            <a:endParaRPr/>
          </a:p>
        </p:txBody>
      </p:sp>
      <p:sp>
        <p:nvSpPr>
          <p:cNvPr id="15" name="object 15"/>
          <p:cNvSpPr/>
          <p:nvPr/>
        </p:nvSpPr>
        <p:spPr>
          <a:xfrm>
            <a:off x="975568" y="8899447"/>
            <a:ext cx="127800" cy="127787"/>
          </a:xfrm>
          <a:prstGeom prst="rect">
            <a:avLst/>
          </a:prstGeom>
          <a:blipFill>
            <a:blip r:embed="rId3" cstate="print"/>
            <a:stretch>
              <a:fillRect/>
            </a:stretch>
          </a:blipFill>
        </p:spPr>
        <p:txBody>
          <a:bodyPr wrap="square" lIns="0" tIns="0" rIns="0" bIns="0" rtlCol="0"/>
          <a:lstStyle/>
          <a:p>
            <a:endParaRPr/>
          </a:p>
        </p:txBody>
      </p:sp>
      <p:sp>
        <p:nvSpPr>
          <p:cNvPr id="16" name="object 16"/>
          <p:cNvSpPr/>
          <p:nvPr/>
        </p:nvSpPr>
        <p:spPr>
          <a:xfrm>
            <a:off x="1631444" y="8420224"/>
            <a:ext cx="251647" cy="195365"/>
          </a:xfrm>
          <a:prstGeom prst="rect">
            <a:avLst/>
          </a:prstGeom>
          <a:blipFill>
            <a:blip r:embed="rId4" cstate="print"/>
            <a:stretch>
              <a:fillRect/>
            </a:stretch>
          </a:blipFill>
        </p:spPr>
        <p:txBody>
          <a:bodyPr wrap="square" lIns="0" tIns="0" rIns="0" bIns="0" rtlCol="0"/>
          <a:lstStyle/>
          <a:p>
            <a:endParaRPr/>
          </a:p>
        </p:txBody>
      </p:sp>
      <p:sp>
        <p:nvSpPr>
          <p:cNvPr id="17" name="object 17"/>
          <p:cNvSpPr/>
          <p:nvPr/>
        </p:nvSpPr>
        <p:spPr>
          <a:xfrm>
            <a:off x="1984825" y="8420434"/>
            <a:ext cx="251665" cy="195365"/>
          </a:xfrm>
          <a:prstGeom prst="rect">
            <a:avLst/>
          </a:prstGeom>
          <a:blipFill>
            <a:blip r:embed="rId5" cstate="print"/>
            <a:stretch>
              <a:fillRect/>
            </a:stretch>
          </a:blipFill>
        </p:spPr>
        <p:txBody>
          <a:bodyPr wrap="square" lIns="0" tIns="0" rIns="0" bIns="0" rtlCol="0"/>
          <a:lstStyle/>
          <a:p>
            <a:endParaRPr/>
          </a:p>
        </p:txBody>
      </p:sp>
      <p:graphicFrame>
        <p:nvGraphicFramePr>
          <p:cNvPr id="18" name="object 18"/>
          <p:cNvGraphicFramePr>
            <a:graphicFrameLocks noGrp="1"/>
          </p:cNvGraphicFramePr>
          <p:nvPr/>
        </p:nvGraphicFramePr>
        <p:xfrm>
          <a:off x="541337" y="8354276"/>
          <a:ext cx="5392420" cy="1073150"/>
        </p:xfrm>
        <a:graphic>
          <a:graphicData uri="http://schemas.openxmlformats.org/drawingml/2006/table">
            <a:tbl>
              <a:tblPr firstRow="1" bandRow="1">
                <a:tableStyleId>{2D5ABB26-0587-4C30-8999-92F81FD0307C}</a:tableStyleId>
              </a:tblPr>
              <a:tblGrid>
                <a:gridCol w="974725">
                  <a:extLst>
                    <a:ext uri="{9D8B030D-6E8A-4147-A177-3AD203B41FA5}">
                      <a16:colId xmlns:a16="http://schemas.microsoft.com/office/drawing/2014/main" val="20000"/>
                    </a:ext>
                  </a:extLst>
                </a:gridCol>
                <a:gridCol w="4417695">
                  <a:extLst>
                    <a:ext uri="{9D8B030D-6E8A-4147-A177-3AD203B41FA5}">
                      <a16:colId xmlns:a16="http://schemas.microsoft.com/office/drawing/2014/main" val="20001"/>
                    </a:ext>
                  </a:extLst>
                </a:gridCol>
              </a:tblGrid>
              <a:tr h="799884">
                <a:tc>
                  <a:txBody>
                    <a:bodyPr/>
                    <a:lstStyle/>
                    <a:p>
                      <a:pPr>
                        <a:lnSpc>
                          <a:spcPct val="100000"/>
                        </a:lnSpc>
                      </a:pPr>
                      <a:endParaRPr sz="1100">
                        <a:latin typeface="Times New Roman"/>
                        <a:cs typeface="Times New Roman"/>
                      </a:endParaRPr>
                    </a:p>
                  </a:txBody>
                  <a:tcPr marL="0" marR="0" marT="0" marB="0">
                    <a:lnR w="19050">
                      <a:solidFill>
                        <a:srgbClr val="231F20"/>
                      </a:solidFill>
                      <a:prstDash val="solid"/>
                    </a:lnR>
                  </a:tcPr>
                </a:tc>
                <a:tc>
                  <a:txBody>
                    <a:bodyPr/>
                    <a:lstStyle/>
                    <a:p>
                      <a:pPr>
                        <a:lnSpc>
                          <a:spcPct val="100000"/>
                        </a:lnSpc>
                      </a:pPr>
                      <a:endParaRPr sz="1200">
                        <a:latin typeface="Times New Roman"/>
                        <a:cs typeface="Times New Roman"/>
                      </a:endParaRPr>
                    </a:p>
                    <a:p>
                      <a:pPr>
                        <a:lnSpc>
                          <a:spcPct val="100000"/>
                        </a:lnSpc>
                        <a:spcBef>
                          <a:spcPts val="10"/>
                        </a:spcBef>
                      </a:pPr>
                      <a:endParaRPr sz="950">
                        <a:latin typeface="Times New Roman"/>
                        <a:cs typeface="Times New Roman"/>
                      </a:endParaRPr>
                    </a:p>
                    <a:p>
                      <a:pPr marL="122555">
                        <a:lnSpc>
                          <a:spcPts val="1260"/>
                        </a:lnSpc>
                      </a:pPr>
                      <a:r>
                        <a:rPr sz="1100" spc="5" dirty="0">
                          <a:solidFill>
                            <a:srgbClr val="231F20"/>
                          </a:solidFill>
                          <a:latin typeface="Arial"/>
                          <a:cs typeface="Arial"/>
                        </a:rPr>
                        <a:t>¿DUDAS? ¿PROBLEMAS?¿PARTES</a:t>
                      </a:r>
                      <a:r>
                        <a:rPr sz="1100" spc="-10" dirty="0">
                          <a:solidFill>
                            <a:srgbClr val="231F20"/>
                          </a:solidFill>
                          <a:latin typeface="Arial"/>
                          <a:cs typeface="Arial"/>
                        </a:rPr>
                        <a:t> </a:t>
                      </a:r>
                      <a:r>
                        <a:rPr sz="1100" spc="5" dirty="0">
                          <a:solidFill>
                            <a:srgbClr val="231F20"/>
                          </a:solidFill>
                          <a:latin typeface="Arial"/>
                          <a:cs typeface="Arial"/>
                        </a:rPr>
                        <a:t>FALTANTES?</a:t>
                      </a:r>
                      <a:endParaRPr sz="1100">
                        <a:latin typeface="Arial"/>
                        <a:cs typeface="Arial"/>
                      </a:endParaRPr>
                    </a:p>
                    <a:p>
                      <a:pPr marL="122555">
                        <a:lnSpc>
                          <a:spcPts val="1140"/>
                        </a:lnSpc>
                      </a:pPr>
                      <a:r>
                        <a:rPr sz="1000" dirty="0">
                          <a:solidFill>
                            <a:srgbClr val="231F20"/>
                          </a:solidFill>
                          <a:latin typeface="Arial"/>
                          <a:cs typeface="Arial"/>
                        </a:rPr>
                        <a:t>Para consuitar FAQ, manuales, vídeos </a:t>
                      </a:r>
                      <a:r>
                        <a:rPr sz="1000" spc="-5" dirty="0">
                          <a:solidFill>
                            <a:srgbClr val="231F20"/>
                          </a:solidFill>
                          <a:latin typeface="Arial"/>
                          <a:cs typeface="Arial"/>
                        </a:rPr>
                        <a:t>ocomprar piezas de </a:t>
                      </a:r>
                      <a:r>
                        <a:rPr sz="1000" dirty="0">
                          <a:solidFill>
                            <a:srgbClr val="231F20"/>
                          </a:solidFill>
                          <a:latin typeface="Arial"/>
                          <a:cs typeface="Arial"/>
                        </a:rPr>
                        <a:t>repuesto,</a:t>
                      </a:r>
                      <a:r>
                        <a:rPr sz="1000" spc="-70" dirty="0">
                          <a:solidFill>
                            <a:srgbClr val="231F20"/>
                          </a:solidFill>
                          <a:latin typeface="Arial"/>
                          <a:cs typeface="Arial"/>
                        </a:rPr>
                        <a:t> </a:t>
                      </a:r>
                      <a:r>
                        <a:rPr sz="1000" dirty="0">
                          <a:solidFill>
                            <a:srgbClr val="231F20"/>
                          </a:solidFill>
                          <a:latin typeface="Arial"/>
                          <a:cs typeface="Arial"/>
                        </a:rPr>
                        <a:t>visite</a:t>
                      </a:r>
                      <a:endParaRPr sz="1000">
                        <a:latin typeface="Arial"/>
                        <a:cs typeface="Arial"/>
                      </a:endParaRPr>
                    </a:p>
                    <a:p>
                      <a:pPr marL="122555">
                        <a:lnSpc>
                          <a:spcPct val="100000"/>
                        </a:lnSpc>
                      </a:pPr>
                      <a:r>
                        <a:rPr sz="900" spc="-5" dirty="0">
                          <a:solidFill>
                            <a:srgbClr val="231F20"/>
                          </a:solidFill>
                          <a:latin typeface="Arial"/>
                          <a:cs typeface="Arial"/>
                          <a:hlinkClick r:id="rId6"/>
                        </a:rPr>
                        <a:t>www.the-mspa.com/support</a:t>
                      </a:r>
                      <a:endParaRPr sz="900">
                        <a:latin typeface="Arial"/>
                        <a:cs typeface="Arial"/>
                      </a:endParaRPr>
                    </a:p>
                  </a:txBody>
                  <a:tcPr marL="0" marR="0" marT="0" marB="0">
                    <a:lnL w="19050">
                      <a:solidFill>
                        <a:srgbClr val="231F20"/>
                      </a:solidFill>
                      <a:prstDash val="solid"/>
                    </a:lnL>
                  </a:tcPr>
                </a:tc>
                <a:extLst>
                  <a:ext uri="{0D108BD9-81ED-4DB2-BD59-A6C34878D82A}">
                    <a16:rowId xmlns:a16="http://schemas.microsoft.com/office/drawing/2014/main" val="10000"/>
                  </a:ext>
                </a:extLst>
              </a:tr>
              <a:tr h="273253">
                <a:tc gridSpan="2">
                  <a:txBody>
                    <a:bodyPr/>
                    <a:lstStyle/>
                    <a:p>
                      <a:pPr marR="11430" algn="ctr">
                        <a:lnSpc>
                          <a:spcPct val="100000"/>
                        </a:lnSpc>
                        <a:spcBef>
                          <a:spcPts val="400"/>
                        </a:spcBef>
                      </a:pPr>
                      <a:r>
                        <a:rPr sz="1100" spc="5" dirty="0">
                          <a:solidFill>
                            <a:srgbClr val="FFFFFF"/>
                          </a:solidFill>
                          <a:latin typeface="Arial"/>
                          <a:cs typeface="Arial"/>
                        </a:rPr>
                        <a:t>NO LO </a:t>
                      </a:r>
                      <a:r>
                        <a:rPr sz="1100" dirty="0">
                          <a:solidFill>
                            <a:srgbClr val="FFFFFF"/>
                          </a:solidFill>
                          <a:latin typeface="Arial"/>
                          <a:cs typeface="Arial"/>
                        </a:rPr>
                        <a:t>DEVUELVA </a:t>
                      </a:r>
                      <a:r>
                        <a:rPr sz="1100" spc="5" dirty="0">
                          <a:solidFill>
                            <a:srgbClr val="FFFFFF"/>
                          </a:solidFill>
                          <a:latin typeface="Arial"/>
                          <a:cs typeface="Arial"/>
                        </a:rPr>
                        <a:t>A </a:t>
                      </a:r>
                      <a:r>
                        <a:rPr sz="1100" dirty="0">
                          <a:solidFill>
                            <a:srgbClr val="FFFFFF"/>
                          </a:solidFill>
                          <a:latin typeface="Arial"/>
                          <a:cs typeface="Arial"/>
                        </a:rPr>
                        <a:t>LA</a:t>
                      </a:r>
                      <a:r>
                        <a:rPr sz="1100" spc="-20" dirty="0">
                          <a:solidFill>
                            <a:srgbClr val="FFFFFF"/>
                          </a:solidFill>
                          <a:latin typeface="Arial"/>
                          <a:cs typeface="Arial"/>
                        </a:rPr>
                        <a:t> </a:t>
                      </a:r>
                      <a:r>
                        <a:rPr sz="1100" spc="5" dirty="0">
                          <a:solidFill>
                            <a:srgbClr val="FFFFFF"/>
                          </a:solidFill>
                          <a:latin typeface="Arial"/>
                          <a:cs typeface="Arial"/>
                        </a:rPr>
                        <a:t>TIENDA</a:t>
                      </a:r>
                      <a:endParaRPr sz="1100">
                        <a:latin typeface="Arial"/>
                        <a:cs typeface="Arial"/>
                      </a:endParaRPr>
                    </a:p>
                  </a:txBody>
                  <a:tcPr marL="0" marR="0" marT="50800" marB="0">
                    <a:solidFill>
                      <a:srgbClr val="231F20"/>
                    </a:solidFill>
                  </a:tcPr>
                </a:tc>
                <a:tc hMerge="1">
                  <a:txBody>
                    <a:bodyPr/>
                    <a:lstStyle/>
                    <a:p>
                      <a:endParaRPr/>
                    </a:p>
                  </a:txBody>
                  <a:tcPr marL="0" marR="0" marT="0" marB="0"/>
                </a:tc>
                <a:extLst>
                  <a:ext uri="{0D108BD9-81ED-4DB2-BD59-A6C34878D82A}">
                    <a16:rowId xmlns:a16="http://schemas.microsoft.com/office/drawing/2014/main" val="10001"/>
                  </a:ext>
                </a:extLst>
              </a:tr>
            </a:tbl>
          </a:graphicData>
        </a:graphic>
      </p:graphicFrame>
      <p:sp>
        <p:nvSpPr>
          <p:cNvPr id="19" name="object 19"/>
          <p:cNvSpPr txBox="1"/>
          <p:nvPr/>
        </p:nvSpPr>
        <p:spPr>
          <a:xfrm>
            <a:off x="515937" y="8123617"/>
            <a:ext cx="213995" cy="194945"/>
          </a:xfrm>
          <a:prstGeom prst="rect">
            <a:avLst/>
          </a:prstGeom>
        </p:spPr>
        <p:txBody>
          <a:bodyPr vert="horz" wrap="square" lIns="0" tIns="13970" rIns="0" bIns="0" rtlCol="0">
            <a:spAutoFit/>
          </a:bodyPr>
          <a:lstStyle/>
          <a:p>
            <a:pPr marL="12700">
              <a:lnSpc>
                <a:spcPct val="100000"/>
              </a:lnSpc>
              <a:spcBef>
                <a:spcPts val="110"/>
              </a:spcBef>
            </a:pPr>
            <a:r>
              <a:rPr sz="1100" b="1" spc="5" dirty="0">
                <a:solidFill>
                  <a:srgbClr val="231F20"/>
                </a:solidFill>
                <a:latin typeface="Arial"/>
                <a:cs typeface="Arial"/>
              </a:rPr>
              <a:t>ES</a:t>
            </a:r>
            <a:endParaRPr sz="1100">
              <a:latin typeface="Arial"/>
              <a:cs typeface="Arial"/>
            </a:endParaRPr>
          </a:p>
        </p:txBody>
      </p:sp>
      <p:sp>
        <p:nvSpPr>
          <p:cNvPr id="20" name="object 20"/>
          <p:cNvSpPr/>
          <p:nvPr/>
        </p:nvSpPr>
        <p:spPr>
          <a:xfrm>
            <a:off x="0" y="1416927"/>
            <a:ext cx="7559979" cy="4851400"/>
          </a:xfrm>
          <a:prstGeom prst="rect">
            <a:avLst/>
          </a:prstGeom>
          <a:blipFill>
            <a:blip r:embed="rId7" cstate="print"/>
            <a:stretch>
              <a:fillRect/>
            </a:stretch>
          </a:blipFill>
        </p:spPr>
        <p:txBody>
          <a:bodyPr wrap="square" lIns="0" tIns="0" rIns="0" bIns="0" rtlCol="0"/>
          <a:lstStyle/>
          <a:p>
            <a:endParaRPr/>
          </a:p>
        </p:txBody>
      </p:sp>
      <p:sp>
        <p:nvSpPr>
          <p:cNvPr id="21" name="object 21"/>
          <p:cNvSpPr txBox="1"/>
          <p:nvPr/>
        </p:nvSpPr>
        <p:spPr>
          <a:xfrm>
            <a:off x="2853965" y="7075609"/>
            <a:ext cx="845185" cy="660400"/>
          </a:xfrm>
          <a:prstGeom prst="rect">
            <a:avLst/>
          </a:prstGeom>
        </p:spPr>
        <p:txBody>
          <a:bodyPr vert="horz" wrap="square" lIns="0" tIns="11430" rIns="0" bIns="0" rtlCol="0">
            <a:spAutoFit/>
          </a:bodyPr>
          <a:lstStyle/>
          <a:p>
            <a:pPr marL="12700" marR="5080">
              <a:lnSpc>
                <a:spcPct val="138900"/>
              </a:lnSpc>
              <a:spcBef>
                <a:spcPts val="90"/>
              </a:spcBef>
            </a:pPr>
            <a:r>
              <a:rPr sz="1500" b="1" spc="10" dirty="0">
                <a:solidFill>
                  <a:srgbClr val="231F20"/>
                </a:solidFill>
                <a:latin typeface="Arial"/>
                <a:cs typeface="Arial"/>
              </a:rPr>
              <a:t>F-MO061  </a:t>
            </a:r>
            <a:r>
              <a:rPr sz="1500" b="1" spc="15" dirty="0">
                <a:solidFill>
                  <a:srgbClr val="231F20"/>
                </a:solidFill>
                <a:latin typeface="Arial"/>
                <a:cs typeface="Arial"/>
              </a:rPr>
              <a:t>F-TU061</a:t>
            </a:r>
            <a:endParaRPr sz="1500">
              <a:latin typeface="Arial"/>
              <a:cs typeface="Arial"/>
            </a:endParaRPr>
          </a:p>
        </p:txBody>
      </p:sp>
      <p:sp>
        <p:nvSpPr>
          <p:cNvPr id="22" name="object 22"/>
          <p:cNvSpPr txBox="1"/>
          <p:nvPr/>
        </p:nvSpPr>
        <p:spPr>
          <a:xfrm>
            <a:off x="3889206" y="7075609"/>
            <a:ext cx="812800" cy="660400"/>
          </a:xfrm>
          <a:prstGeom prst="rect">
            <a:avLst/>
          </a:prstGeom>
        </p:spPr>
        <p:txBody>
          <a:bodyPr vert="horz" wrap="square" lIns="0" tIns="11430" rIns="0" bIns="0" rtlCol="0">
            <a:spAutoFit/>
          </a:bodyPr>
          <a:lstStyle/>
          <a:p>
            <a:pPr marL="12700" marR="5080">
              <a:lnSpc>
                <a:spcPct val="138900"/>
              </a:lnSpc>
              <a:spcBef>
                <a:spcPts val="90"/>
              </a:spcBef>
            </a:pPr>
            <a:r>
              <a:rPr sz="1500" b="1" spc="15" dirty="0">
                <a:solidFill>
                  <a:srgbClr val="231F20"/>
                </a:solidFill>
                <a:latin typeface="Arial"/>
                <a:cs typeface="Arial"/>
              </a:rPr>
              <a:t>Mono  Tuscany</a:t>
            </a:r>
            <a:endParaRPr sz="1500">
              <a:latin typeface="Arial"/>
              <a:cs typeface="Arial"/>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64438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 name="object 3"/>
          <p:cNvSpPr/>
          <p:nvPr/>
        </p:nvSpPr>
        <p:spPr>
          <a:xfrm>
            <a:off x="60454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 name="object 4"/>
          <p:cNvSpPr/>
          <p:nvPr/>
        </p:nvSpPr>
        <p:spPr>
          <a:xfrm>
            <a:off x="56483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 name="object 5"/>
          <p:cNvSpPr/>
          <p:nvPr/>
        </p:nvSpPr>
        <p:spPr>
          <a:xfrm>
            <a:off x="76407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 name="object 6"/>
          <p:cNvSpPr/>
          <p:nvPr/>
        </p:nvSpPr>
        <p:spPr>
          <a:xfrm>
            <a:off x="72421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 name="object 7"/>
          <p:cNvSpPr/>
          <p:nvPr/>
        </p:nvSpPr>
        <p:spPr>
          <a:xfrm>
            <a:off x="68450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 name="object 8"/>
          <p:cNvSpPr/>
          <p:nvPr/>
        </p:nvSpPr>
        <p:spPr>
          <a:xfrm>
            <a:off x="88375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 name="object 9"/>
          <p:cNvSpPr/>
          <p:nvPr/>
        </p:nvSpPr>
        <p:spPr>
          <a:xfrm>
            <a:off x="84390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 name="object 10"/>
          <p:cNvSpPr/>
          <p:nvPr/>
        </p:nvSpPr>
        <p:spPr>
          <a:xfrm>
            <a:off x="804189"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 name="object 11"/>
          <p:cNvSpPr/>
          <p:nvPr/>
        </p:nvSpPr>
        <p:spPr>
          <a:xfrm>
            <a:off x="100342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 name="object 12"/>
          <p:cNvSpPr/>
          <p:nvPr/>
        </p:nvSpPr>
        <p:spPr>
          <a:xfrm>
            <a:off x="96358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 name="object 13"/>
          <p:cNvSpPr/>
          <p:nvPr/>
        </p:nvSpPr>
        <p:spPr>
          <a:xfrm>
            <a:off x="92387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 name="object 14"/>
          <p:cNvSpPr/>
          <p:nvPr/>
        </p:nvSpPr>
        <p:spPr>
          <a:xfrm>
            <a:off x="112311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 name="object 15"/>
          <p:cNvSpPr/>
          <p:nvPr/>
        </p:nvSpPr>
        <p:spPr>
          <a:xfrm>
            <a:off x="108327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6" name="object 16"/>
          <p:cNvSpPr/>
          <p:nvPr/>
        </p:nvSpPr>
        <p:spPr>
          <a:xfrm>
            <a:off x="104355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 name="object 17"/>
          <p:cNvSpPr/>
          <p:nvPr/>
        </p:nvSpPr>
        <p:spPr>
          <a:xfrm>
            <a:off x="124278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 name="object 18"/>
          <p:cNvSpPr/>
          <p:nvPr/>
        </p:nvSpPr>
        <p:spPr>
          <a:xfrm>
            <a:off x="120295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 name="object 19"/>
          <p:cNvSpPr/>
          <p:nvPr/>
        </p:nvSpPr>
        <p:spPr>
          <a:xfrm>
            <a:off x="1163231"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0" name="object 20"/>
          <p:cNvSpPr/>
          <p:nvPr/>
        </p:nvSpPr>
        <p:spPr>
          <a:xfrm>
            <a:off x="136246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 name="object 21"/>
          <p:cNvSpPr/>
          <p:nvPr/>
        </p:nvSpPr>
        <p:spPr>
          <a:xfrm>
            <a:off x="1322628"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2" name="object 22"/>
          <p:cNvSpPr/>
          <p:nvPr/>
        </p:nvSpPr>
        <p:spPr>
          <a:xfrm>
            <a:off x="1282915"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3" name="object 23"/>
          <p:cNvSpPr/>
          <p:nvPr/>
        </p:nvSpPr>
        <p:spPr>
          <a:xfrm>
            <a:off x="148215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 name="object 24"/>
          <p:cNvSpPr/>
          <p:nvPr/>
        </p:nvSpPr>
        <p:spPr>
          <a:xfrm>
            <a:off x="144230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 name="object 25"/>
          <p:cNvSpPr/>
          <p:nvPr/>
        </p:nvSpPr>
        <p:spPr>
          <a:xfrm>
            <a:off x="140258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 name="object 26"/>
          <p:cNvSpPr/>
          <p:nvPr/>
        </p:nvSpPr>
        <p:spPr>
          <a:xfrm>
            <a:off x="160183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 name="object 27"/>
          <p:cNvSpPr/>
          <p:nvPr/>
        </p:nvSpPr>
        <p:spPr>
          <a:xfrm>
            <a:off x="156198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 name="object 28"/>
          <p:cNvSpPr/>
          <p:nvPr/>
        </p:nvSpPr>
        <p:spPr>
          <a:xfrm>
            <a:off x="152227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 name="object 29"/>
          <p:cNvSpPr/>
          <p:nvPr/>
        </p:nvSpPr>
        <p:spPr>
          <a:xfrm>
            <a:off x="172152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 name="object 30"/>
          <p:cNvSpPr/>
          <p:nvPr/>
        </p:nvSpPr>
        <p:spPr>
          <a:xfrm>
            <a:off x="168167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 name="object 31"/>
          <p:cNvSpPr/>
          <p:nvPr/>
        </p:nvSpPr>
        <p:spPr>
          <a:xfrm>
            <a:off x="164195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2" name="object 32"/>
          <p:cNvSpPr/>
          <p:nvPr/>
        </p:nvSpPr>
        <p:spPr>
          <a:xfrm>
            <a:off x="1841195"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3" name="object 33"/>
          <p:cNvSpPr/>
          <p:nvPr/>
        </p:nvSpPr>
        <p:spPr>
          <a:xfrm>
            <a:off x="180135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4" name="object 34"/>
          <p:cNvSpPr/>
          <p:nvPr/>
        </p:nvSpPr>
        <p:spPr>
          <a:xfrm>
            <a:off x="176164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5" name="object 35"/>
          <p:cNvSpPr/>
          <p:nvPr/>
        </p:nvSpPr>
        <p:spPr>
          <a:xfrm>
            <a:off x="1960867"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6" name="object 36"/>
          <p:cNvSpPr/>
          <p:nvPr/>
        </p:nvSpPr>
        <p:spPr>
          <a:xfrm>
            <a:off x="192104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7" name="object 37"/>
          <p:cNvSpPr/>
          <p:nvPr/>
        </p:nvSpPr>
        <p:spPr>
          <a:xfrm>
            <a:off x="188132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8" name="object 38"/>
          <p:cNvSpPr/>
          <p:nvPr/>
        </p:nvSpPr>
        <p:spPr>
          <a:xfrm>
            <a:off x="208055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9" name="object 39"/>
          <p:cNvSpPr/>
          <p:nvPr/>
        </p:nvSpPr>
        <p:spPr>
          <a:xfrm>
            <a:off x="204072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0" name="object 40"/>
          <p:cNvSpPr/>
          <p:nvPr/>
        </p:nvSpPr>
        <p:spPr>
          <a:xfrm>
            <a:off x="200101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1" name="object 41"/>
          <p:cNvSpPr/>
          <p:nvPr/>
        </p:nvSpPr>
        <p:spPr>
          <a:xfrm>
            <a:off x="220023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2" name="object 42"/>
          <p:cNvSpPr/>
          <p:nvPr/>
        </p:nvSpPr>
        <p:spPr>
          <a:xfrm>
            <a:off x="216039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3" name="object 43"/>
          <p:cNvSpPr/>
          <p:nvPr/>
        </p:nvSpPr>
        <p:spPr>
          <a:xfrm>
            <a:off x="212068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4" name="object 44"/>
          <p:cNvSpPr/>
          <p:nvPr/>
        </p:nvSpPr>
        <p:spPr>
          <a:xfrm>
            <a:off x="231992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5" name="object 45"/>
          <p:cNvSpPr/>
          <p:nvPr/>
        </p:nvSpPr>
        <p:spPr>
          <a:xfrm>
            <a:off x="2280069"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46" name="object 46"/>
          <p:cNvSpPr/>
          <p:nvPr/>
        </p:nvSpPr>
        <p:spPr>
          <a:xfrm>
            <a:off x="224035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7" name="object 47"/>
          <p:cNvSpPr/>
          <p:nvPr/>
        </p:nvSpPr>
        <p:spPr>
          <a:xfrm>
            <a:off x="243960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8" name="object 48"/>
          <p:cNvSpPr/>
          <p:nvPr/>
        </p:nvSpPr>
        <p:spPr>
          <a:xfrm>
            <a:off x="239975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49" name="object 49"/>
          <p:cNvSpPr/>
          <p:nvPr/>
        </p:nvSpPr>
        <p:spPr>
          <a:xfrm>
            <a:off x="236004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0" name="object 50"/>
          <p:cNvSpPr/>
          <p:nvPr/>
        </p:nvSpPr>
        <p:spPr>
          <a:xfrm>
            <a:off x="255929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1" name="object 51"/>
          <p:cNvSpPr/>
          <p:nvPr/>
        </p:nvSpPr>
        <p:spPr>
          <a:xfrm>
            <a:off x="251943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2" name="object 52"/>
          <p:cNvSpPr/>
          <p:nvPr/>
        </p:nvSpPr>
        <p:spPr>
          <a:xfrm>
            <a:off x="247972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3" name="object 53"/>
          <p:cNvSpPr/>
          <p:nvPr/>
        </p:nvSpPr>
        <p:spPr>
          <a:xfrm>
            <a:off x="267896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4" name="object 54"/>
          <p:cNvSpPr/>
          <p:nvPr/>
        </p:nvSpPr>
        <p:spPr>
          <a:xfrm>
            <a:off x="263912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5" name="object 55"/>
          <p:cNvSpPr/>
          <p:nvPr/>
        </p:nvSpPr>
        <p:spPr>
          <a:xfrm>
            <a:off x="259941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6" name="object 56"/>
          <p:cNvSpPr/>
          <p:nvPr/>
        </p:nvSpPr>
        <p:spPr>
          <a:xfrm>
            <a:off x="2798635"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57" name="object 57"/>
          <p:cNvSpPr/>
          <p:nvPr/>
        </p:nvSpPr>
        <p:spPr>
          <a:xfrm>
            <a:off x="275880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8" name="object 58"/>
          <p:cNvSpPr/>
          <p:nvPr/>
        </p:nvSpPr>
        <p:spPr>
          <a:xfrm>
            <a:off x="271909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59" name="object 59"/>
          <p:cNvSpPr/>
          <p:nvPr/>
        </p:nvSpPr>
        <p:spPr>
          <a:xfrm>
            <a:off x="291832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0" name="object 60"/>
          <p:cNvSpPr/>
          <p:nvPr/>
        </p:nvSpPr>
        <p:spPr>
          <a:xfrm>
            <a:off x="287848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1" name="object 61"/>
          <p:cNvSpPr/>
          <p:nvPr/>
        </p:nvSpPr>
        <p:spPr>
          <a:xfrm>
            <a:off x="283876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2" name="object 62"/>
          <p:cNvSpPr/>
          <p:nvPr/>
        </p:nvSpPr>
        <p:spPr>
          <a:xfrm>
            <a:off x="303800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3" name="object 63"/>
          <p:cNvSpPr/>
          <p:nvPr/>
        </p:nvSpPr>
        <p:spPr>
          <a:xfrm>
            <a:off x="299816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4" name="object 64"/>
          <p:cNvSpPr/>
          <p:nvPr/>
        </p:nvSpPr>
        <p:spPr>
          <a:xfrm>
            <a:off x="295845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5" name="object 65"/>
          <p:cNvSpPr/>
          <p:nvPr/>
        </p:nvSpPr>
        <p:spPr>
          <a:xfrm>
            <a:off x="3157689"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6" name="object 66"/>
          <p:cNvSpPr/>
          <p:nvPr/>
        </p:nvSpPr>
        <p:spPr>
          <a:xfrm>
            <a:off x="3117837"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67" name="object 67"/>
          <p:cNvSpPr/>
          <p:nvPr/>
        </p:nvSpPr>
        <p:spPr>
          <a:xfrm>
            <a:off x="3078124"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68" name="object 68"/>
          <p:cNvSpPr/>
          <p:nvPr/>
        </p:nvSpPr>
        <p:spPr>
          <a:xfrm>
            <a:off x="327737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69" name="object 69"/>
          <p:cNvSpPr/>
          <p:nvPr/>
        </p:nvSpPr>
        <p:spPr>
          <a:xfrm>
            <a:off x="3237522"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70" name="object 70"/>
          <p:cNvSpPr/>
          <p:nvPr/>
        </p:nvSpPr>
        <p:spPr>
          <a:xfrm>
            <a:off x="3197809"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1" name="object 71"/>
          <p:cNvSpPr/>
          <p:nvPr/>
        </p:nvSpPr>
        <p:spPr>
          <a:xfrm>
            <a:off x="339704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2" name="object 72"/>
          <p:cNvSpPr/>
          <p:nvPr/>
        </p:nvSpPr>
        <p:spPr>
          <a:xfrm>
            <a:off x="335720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3" name="object 73"/>
          <p:cNvSpPr/>
          <p:nvPr/>
        </p:nvSpPr>
        <p:spPr>
          <a:xfrm>
            <a:off x="331749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4" name="object 74"/>
          <p:cNvSpPr/>
          <p:nvPr/>
        </p:nvSpPr>
        <p:spPr>
          <a:xfrm>
            <a:off x="351673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5" name="object 75"/>
          <p:cNvSpPr/>
          <p:nvPr/>
        </p:nvSpPr>
        <p:spPr>
          <a:xfrm>
            <a:off x="347689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6" name="object 76"/>
          <p:cNvSpPr/>
          <p:nvPr/>
        </p:nvSpPr>
        <p:spPr>
          <a:xfrm>
            <a:off x="343717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7" name="object 77"/>
          <p:cNvSpPr/>
          <p:nvPr/>
        </p:nvSpPr>
        <p:spPr>
          <a:xfrm>
            <a:off x="3636403"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78" name="object 78"/>
          <p:cNvSpPr/>
          <p:nvPr/>
        </p:nvSpPr>
        <p:spPr>
          <a:xfrm>
            <a:off x="359656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79" name="object 79"/>
          <p:cNvSpPr/>
          <p:nvPr/>
        </p:nvSpPr>
        <p:spPr>
          <a:xfrm>
            <a:off x="355685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0" name="object 80"/>
          <p:cNvSpPr/>
          <p:nvPr/>
        </p:nvSpPr>
        <p:spPr>
          <a:xfrm>
            <a:off x="3756088"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81" name="object 81"/>
          <p:cNvSpPr/>
          <p:nvPr/>
        </p:nvSpPr>
        <p:spPr>
          <a:xfrm>
            <a:off x="371624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2" name="object 82"/>
          <p:cNvSpPr/>
          <p:nvPr/>
        </p:nvSpPr>
        <p:spPr>
          <a:xfrm>
            <a:off x="367653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3" name="object 83"/>
          <p:cNvSpPr/>
          <p:nvPr/>
        </p:nvSpPr>
        <p:spPr>
          <a:xfrm>
            <a:off x="387577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4" name="object 84"/>
          <p:cNvSpPr/>
          <p:nvPr/>
        </p:nvSpPr>
        <p:spPr>
          <a:xfrm>
            <a:off x="383593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5" name="object 85"/>
          <p:cNvSpPr/>
          <p:nvPr/>
        </p:nvSpPr>
        <p:spPr>
          <a:xfrm>
            <a:off x="379622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6" name="object 86"/>
          <p:cNvSpPr/>
          <p:nvPr/>
        </p:nvSpPr>
        <p:spPr>
          <a:xfrm>
            <a:off x="399545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7" name="object 87"/>
          <p:cNvSpPr/>
          <p:nvPr/>
        </p:nvSpPr>
        <p:spPr>
          <a:xfrm>
            <a:off x="395561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8" name="object 88"/>
          <p:cNvSpPr/>
          <p:nvPr/>
        </p:nvSpPr>
        <p:spPr>
          <a:xfrm>
            <a:off x="391590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89" name="object 89"/>
          <p:cNvSpPr/>
          <p:nvPr/>
        </p:nvSpPr>
        <p:spPr>
          <a:xfrm>
            <a:off x="411513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0" name="object 90"/>
          <p:cNvSpPr/>
          <p:nvPr/>
        </p:nvSpPr>
        <p:spPr>
          <a:xfrm>
            <a:off x="4075290"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91" name="object 91"/>
          <p:cNvSpPr/>
          <p:nvPr/>
        </p:nvSpPr>
        <p:spPr>
          <a:xfrm>
            <a:off x="4035577"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92" name="object 92"/>
          <p:cNvSpPr/>
          <p:nvPr/>
        </p:nvSpPr>
        <p:spPr>
          <a:xfrm>
            <a:off x="423481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3" name="object 93"/>
          <p:cNvSpPr/>
          <p:nvPr/>
        </p:nvSpPr>
        <p:spPr>
          <a:xfrm>
            <a:off x="419496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4" name="object 94"/>
          <p:cNvSpPr/>
          <p:nvPr/>
        </p:nvSpPr>
        <p:spPr>
          <a:xfrm>
            <a:off x="415526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5" name="object 95"/>
          <p:cNvSpPr/>
          <p:nvPr/>
        </p:nvSpPr>
        <p:spPr>
          <a:xfrm>
            <a:off x="4354499"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6" name="object 96"/>
          <p:cNvSpPr/>
          <p:nvPr/>
        </p:nvSpPr>
        <p:spPr>
          <a:xfrm>
            <a:off x="431464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7" name="object 97"/>
          <p:cNvSpPr/>
          <p:nvPr/>
        </p:nvSpPr>
        <p:spPr>
          <a:xfrm>
            <a:off x="427493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8" name="object 98"/>
          <p:cNvSpPr/>
          <p:nvPr/>
        </p:nvSpPr>
        <p:spPr>
          <a:xfrm>
            <a:off x="447418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99" name="object 99"/>
          <p:cNvSpPr/>
          <p:nvPr/>
        </p:nvSpPr>
        <p:spPr>
          <a:xfrm>
            <a:off x="443433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0" name="object 100"/>
          <p:cNvSpPr/>
          <p:nvPr/>
        </p:nvSpPr>
        <p:spPr>
          <a:xfrm>
            <a:off x="439461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1" name="object 101"/>
          <p:cNvSpPr/>
          <p:nvPr/>
        </p:nvSpPr>
        <p:spPr>
          <a:xfrm>
            <a:off x="4593856"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02" name="object 102"/>
          <p:cNvSpPr/>
          <p:nvPr/>
        </p:nvSpPr>
        <p:spPr>
          <a:xfrm>
            <a:off x="455401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3" name="object 103"/>
          <p:cNvSpPr/>
          <p:nvPr/>
        </p:nvSpPr>
        <p:spPr>
          <a:xfrm>
            <a:off x="451430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4" name="object 104"/>
          <p:cNvSpPr/>
          <p:nvPr/>
        </p:nvSpPr>
        <p:spPr>
          <a:xfrm>
            <a:off x="471354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5" name="object 105"/>
          <p:cNvSpPr/>
          <p:nvPr/>
        </p:nvSpPr>
        <p:spPr>
          <a:xfrm>
            <a:off x="467370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6" name="object 106"/>
          <p:cNvSpPr/>
          <p:nvPr/>
        </p:nvSpPr>
        <p:spPr>
          <a:xfrm>
            <a:off x="463398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7" name="object 107"/>
          <p:cNvSpPr/>
          <p:nvPr/>
        </p:nvSpPr>
        <p:spPr>
          <a:xfrm>
            <a:off x="483321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8" name="object 108"/>
          <p:cNvSpPr/>
          <p:nvPr/>
        </p:nvSpPr>
        <p:spPr>
          <a:xfrm>
            <a:off x="479338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09" name="object 109"/>
          <p:cNvSpPr/>
          <p:nvPr/>
        </p:nvSpPr>
        <p:spPr>
          <a:xfrm>
            <a:off x="475367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0" name="object 110"/>
          <p:cNvSpPr/>
          <p:nvPr/>
        </p:nvSpPr>
        <p:spPr>
          <a:xfrm>
            <a:off x="495289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1" name="object 111"/>
          <p:cNvSpPr/>
          <p:nvPr/>
        </p:nvSpPr>
        <p:spPr>
          <a:xfrm>
            <a:off x="4913045"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12" name="object 112"/>
          <p:cNvSpPr/>
          <p:nvPr/>
        </p:nvSpPr>
        <p:spPr>
          <a:xfrm>
            <a:off x="4873345"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13" name="object 113"/>
          <p:cNvSpPr/>
          <p:nvPr/>
        </p:nvSpPr>
        <p:spPr>
          <a:xfrm>
            <a:off x="507258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4" name="object 114"/>
          <p:cNvSpPr/>
          <p:nvPr/>
        </p:nvSpPr>
        <p:spPr>
          <a:xfrm>
            <a:off x="5032730"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15" name="object 115"/>
          <p:cNvSpPr/>
          <p:nvPr/>
        </p:nvSpPr>
        <p:spPr>
          <a:xfrm>
            <a:off x="4993017"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16" name="object 116"/>
          <p:cNvSpPr/>
          <p:nvPr/>
        </p:nvSpPr>
        <p:spPr>
          <a:xfrm>
            <a:off x="519226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7" name="object 117"/>
          <p:cNvSpPr/>
          <p:nvPr/>
        </p:nvSpPr>
        <p:spPr>
          <a:xfrm>
            <a:off x="515241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8" name="object 118"/>
          <p:cNvSpPr/>
          <p:nvPr/>
        </p:nvSpPr>
        <p:spPr>
          <a:xfrm>
            <a:off x="511270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19" name="object 119"/>
          <p:cNvSpPr/>
          <p:nvPr/>
        </p:nvSpPr>
        <p:spPr>
          <a:xfrm>
            <a:off x="531195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0" name="object 120"/>
          <p:cNvSpPr/>
          <p:nvPr/>
        </p:nvSpPr>
        <p:spPr>
          <a:xfrm>
            <a:off x="527210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1" name="object 121"/>
          <p:cNvSpPr/>
          <p:nvPr/>
        </p:nvSpPr>
        <p:spPr>
          <a:xfrm>
            <a:off x="523238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2" name="object 122"/>
          <p:cNvSpPr/>
          <p:nvPr/>
        </p:nvSpPr>
        <p:spPr>
          <a:xfrm>
            <a:off x="5431625"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23" name="object 123"/>
          <p:cNvSpPr/>
          <p:nvPr/>
        </p:nvSpPr>
        <p:spPr>
          <a:xfrm>
            <a:off x="539178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4" name="object 124"/>
          <p:cNvSpPr/>
          <p:nvPr/>
        </p:nvSpPr>
        <p:spPr>
          <a:xfrm>
            <a:off x="535207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5" name="object 125"/>
          <p:cNvSpPr/>
          <p:nvPr/>
        </p:nvSpPr>
        <p:spPr>
          <a:xfrm>
            <a:off x="5551296"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26" name="object 126"/>
          <p:cNvSpPr/>
          <p:nvPr/>
        </p:nvSpPr>
        <p:spPr>
          <a:xfrm>
            <a:off x="5511469"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7" name="object 127"/>
          <p:cNvSpPr/>
          <p:nvPr/>
        </p:nvSpPr>
        <p:spPr>
          <a:xfrm>
            <a:off x="547175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28" name="object 128"/>
          <p:cNvSpPr/>
          <p:nvPr/>
        </p:nvSpPr>
        <p:spPr>
          <a:xfrm>
            <a:off x="5670981"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29" name="object 129"/>
          <p:cNvSpPr/>
          <p:nvPr/>
        </p:nvSpPr>
        <p:spPr>
          <a:xfrm>
            <a:off x="563114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0" name="object 130"/>
          <p:cNvSpPr/>
          <p:nvPr/>
        </p:nvSpPr>
        <p:spPr>
          <a:xfrm>
            <a:off x="559144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1" name="object 131"/>
          <p:cNvSpPr/>
          <p:nvPr/>
        </p:nvSpPr>
        <p:spPr>
          <a:xfrm>
            <a:off x="579066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2" name="object 132"/>
          <p:cNvSpPr/>
          <p:nvPr/>
        </p:nvSpPr>
        <p:spPr>
          <a:xfrm>
            <a:off x="575082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3" name="object 133"/>
          <p:cNvSpPr/>
          <p:nvPr/>
        </p:nvSpPr>
        <p:spPr>
          <a:xfrm>
            <a:off x="571111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4" name="object 134"/>
          <p:cNvSpPr/>
          <p:nvPr/>
        </p:nvSpPr>
        <p:spPr>
          <a:xfrm>
            <a:off x="591035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5" name="object 135"/>
          <p:cNvSpPr/>
          <p:nvPr/>
        </p:nvSpPr>
        <p:spPr>
          <a:xfrm>
            <a:off x="587051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6" name="object 136"/>
          <p:cNvSpPr/>
          <p:nvPr/>
        </p:nvSpPr>
        <p:spPr>
          <a:xfrm>
            <a:off x="583079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7" name="object 137"/>
          <p:cNvSpPr/>
          <p:nvPr/>
        </p:nvSpPr>
        <p:spPr>
          <a:xfrm>
            <a:off x="603003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8" name="object 138"/>
          <p:cNvSpPr/>
          <p:nvPr/>
        </p:nvSpPr>
        <p:spPr>
          <a:xfrm>
            <a:off x="599018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39" name="object 139"/>
          <p:cNvSpPr/>
          <p:nvPr/>
        </p:nvSpPr>
        <p:spPr>
          <a:xfrm>
            <a:off x="595047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0" name="object 140"/>
          <p:cNvSpPr/>
          <p:nvPr/>
        </p:nvSpPr>
        <p:spPr>
          <a:xfrm>
            <a:off x="614970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1" name="object 141"/>
          <p:cNvSpPr/>
          <p:nvPr/>
        </p:nvSpPr>
        <p:spPr>
          <a:xfrm>
            <a:off x="6109868"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2" name="object 142"/>
          <p:cNvSpPr/>
          <p:nvPr/>
        </p:nvSpPr>
        <p:spPr>
          <a:xfrm>
            <a:off x="607015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3" name="object 143"/>
          <p:cNvSpPr/>
          <p:nvPr/>
        </p:nvSpPr>
        <p:spPr>
          <a:xfrm>
            <a:off x="626939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4" name="object 144"/>
          <p:cNvSpPr/>
          <p:nvPr/>
        </p:nvSpPr>
        <p:spPr>
          <a:xfrm>
            <a:off x="6229553"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5" name="object 145"/>
          <p:cNvSpPr/>
          <p:nvPr/>
        </p:nvSpPr>
        <p:spPr>
          <a:xfrm>
            <a:off x="618984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6" name="object 146"/>
          <p:cNvSpPr/>
          <p:nvPr/>
        </p:nvSpPr>
        <p:spPr>
          <a:xfrm>
            <a:off x="638907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7" name="object 147"/>
          <p:cNvSpPr/>
          <p:nvPr/>
        </p:nvSpPr>
        <p:spPr>
          <a:xfrm>
            <a:off x="6349225"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8" name="object 148"/>
          <p:cNvSpPr/>
          <p:nvPr/>
        </p:nvSpPr>
        <p:spPr>
          <a:xfrm>
            <a:off x="6309512"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49" name="object 149"/>
          <p:cNvSpPr/>
          <p:nvPr/>
        </p:nvSpPr>
        <p:spPr>
          <a:xfrm>
            <a:off x="650875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0" name="object 150"/>
          <p:cNvSpPr/>
          <p:nvPr/>
        </p:nvSpPr>
        <p:spPr>
          <a:xfrm>
            <a:off x="6468910"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1" name="object 151"/>
          <p:cNvSpPr/>
          <p:nvPr/>
        </p:nvSpPr>
        <p:spPr>
          <a:xfrm>
            <a:off x="6429197"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2" name="object 152"/>
          <p:cNvSpPr/>
          <p:nvPr/>
        </p:nvSpPr>
        <p:spPr>
          <a:xfrm>
            <a:off x="662843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3" name="object 153"/>
          <p:cNvSpPr/>
          <p:nvPr/>
        </p:nvSpPr>
        <p:spPr>
          <a:xfrm>
            <a:off x="6588594"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4" name="object 154"/>
          <p:cNvSpPr/>
          <p:nvPr/>
        </p:nvSpPr>
        <p:spPr>
          <a:xfrm>
            <a:off x="654888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5" name="object 155"/>
          <p:cNvSpPr/>
          <p:nvPr/>
        </p:nvSpPr>
        <p:spPr>
          <a:xfrm>
            <a:off x="6748119"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6" name="object 156"/>
          <p:cNvSpPr/>
          <p:nvPr/>
        </p:nvSpPr>
        <p:spPr>
          <a:xfrm>
            <a:off x="6708279"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7" name="object 157"/>
          <p:cNvSpPr/>
          <p:nvPr/>
        </p:nvSpPr>
        <p:spPr>
          <a:xfrm>
            <a:off x="6668554"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58" name="object 158"/>
          <p:cNvSpPr/>
          <p:nvPr/>
        </p:nvSpPr>
        <p:spPr>
          <a:xfrm>
            <a:off x="6867791"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59" name="object 159"/>
          <p:cNvSpPr/>
          <p:nvPr/>
        </p:nvSpPr>
        <p:spPr>
          <a:xfrm>
            <a:off x="6827951"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60" name="object 160"/>
          <p:cNvSpPr/>
          <p:nvPr/>
        </p:nvSpPr>
        <p:spPr>
          <a:xfrm>
            <a:off x="6788239"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61" name="object 161"/>
          <p:cNvSpPr/>
          <p:nvPr/>
        </p:nvSpPr>
        <p:spPr>
          <a:xfrm>
            <a:off x="6987476" y="873277"/>
            <a:ext cx="22225" cy="13970"/>
          </a:xfrm>
          <a:custGeom>
            <a:avLst/>
            <a:gdLst/>
            <a:ahLst/>
            <a:cxnLst/>
            <a:rect l="l" t="t" r="r" b="b"/>
            <a:pathLst>
              <a:path w="22225" h="13969">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62" name="object 162"/>
          <p:cNvSpPr/>
          <p:nvPr/>
        </p:nvSpPr>
        <p:spPr>
          <a:xfrm>
            <a:off x="6947636"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63" name="object 163"/>
          <p:cNvSpPr/>
          <p:nvPr/>
        </p:nvSpPr>
        <p:spPr>
          <a:xfrm>
            <a:off x="6907924" y="873277"/>
            <a:ext cx="22225" cy="13970"/>
          </a:xfrm>
          <a:custGeom>
            <a:avLst/>
            <a:gdLst/>
            <a:ahLst/>
            <a:cxnLst/>
            <a:rect l="l" t="t" r="r" b="b"/>
            <a:pathLst>
              <a:path w="22225" h="13969">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64" name="object 164"/>
          <p:cNvSpPr txBox="1"/>
          <p:nvPr/>
        </p:nvSpPr>
        <p:spPr>
          <a:xfrm>
            <a:off x="529816" y="499015"/>
            <a:ext cx="6499860" cy="2865120"/>
          </a:xfrm>
          <a:prstGeom prst="rect">
            <a:avLst/>
          </a:prstGeom>
        </p:spPr>
        <p:txBody>
          <a:bodyPr vert="horz" wrap="square" lIns="0" tIns="12700" rIns="0" bIns="0" rtlCol="0">
            <a:spAutoFit/>
          </a:bodyPr>
          <a:lstStyle/>
          <a:p>
            <a:pPr marL="25400">
              <a:lnSpc>
                <a:spcPct val="100000"/>
              </a:lnSpc>
              <a:spcBef>
                <a:spcPts val="100"/>
              </a:spcBef>
            </a:pPr>
            <a:r>
              <a:rPr sz="1600" b="1" dirty="0">
                <a:solidFill>
                  <a:srgbClr val="231F20"/>
                </a:solidFill>
                <a:latin typeface="Arial Narrow"/>
                <a:cs typeface="Arial Narrow"/>
              </a:rPr>
              <a:t>ENTRE EN EL </a:t>
            </a:r>
            <a:r>
              <a:rPr sz="1600" b="1" spc="-5" dirty="0">
                <a:solidFill>
                  <a:srgbClr val="231F20"/>
                </a:solidFill>
                <a:latin typeface="Arial Narrow"/>
                <a:cs typeface="Arial Narrow"/>
              </a:rPr>
              <a:t>MUNDO </a:t>
            </a:r>
            <a:r>
              <a:rPr sz="1600" b="1" dirty="0">
                <a:solidFill>
                  <a:srgbClr val="231F20"/>
                </a:solidFill>
                <a:latin typeface="Arial Narrow"/>
                <a:cs typeface="Arial Narrow"/>
              </a:rPr>
              <a:t>DE</a:t>
            </a:r>
            <a:r>
              <a:rPr sz="1600" b="1" spc="-10" dirty="0">
                <a:solidFill>
                  <a:srgbClr val="231F20"/>
                </a:solidFill>
                <a:latin typeface="Arial Narrow"/>
                <a:cs typeface="Arial Narrow"/>
              </a:rPr>
              <a:t> </a:t>
            </a:r>
            <a:r>
              <a:rPr sz="1600" b="1" spc="-5" dirty="0">
                <a:solidFill>
                  <a:srgbClr val="231F20"/>
                </a:solidFill>
                <a:latin typeface="Arial Narrow"/>
                <a:cs typeface="Arial Narrow"/>
              </a:rPr>
              <a:t>MSPA</a:t>
            </a:r>
            <a:endParaRPr sz="1600">
              <a:latin typeface="Arial Narrow"/>
              <a:cs typeface="Arial Narrow"/>
            </a:endParaRPr>
          </a:p>
          <a:p>
            <a:pPr>
              <a:lnSpc>
                <a:spcPct val="100000"/>
              </a:lnSpc>
            </a:pPr>
            <a:endParaRPr sz="1800">
              <a:latin typeface="Times New Roman"/>
              <a:cs typeface="Times New Roman"/>
            </a:endParaRPr>
          </a:p>
          <a:p>
            <a:pPr>
              <a:lnSpc>
                <a:spcPct val="100000"/>
              </a:lnSpc>
              <a:spcBef>
                <a:spcPts val="50"/>
              </a:spcBef>
            </a:pPr>
            <a:endParaRPr sz="1400">
              <a:latin typeface="Times New Roman"/>
              <a:cs typeface="Times New Roman"/>
            </a:endParaRPr>
          </a:p>
          <a:p>
            <a:pPr marL="12700">
              <a:lnSpc>
                <a:spcPct val="100000"/>
              </a:lnSpc>
            </a:pPr>
            <a:r>
              <a:rPr sz="1250" spc="5" dirty="0">
                <a:solidFill>
                  <a:srgbClr val="231F20"/>
                </a:solidFill>
                <a:latin typeface="Arial Narrow"/>
                <a:cs typeface="Arial Narrow"/>
              </a:rPr>
              <a:t>Bienvenido/a:</a:t>
            </a:r>
            <a:endParaRPr sz="1250">
              <a:latin typeface="Arial Narrow"/>
              <a:cs typeface="Arial Narrow"/>
            </a:endParaRPr>
          </a:p>
          <a:p>
            <a:pPr marL="12700" marR="6350">
              <a:lnSpc>
                <a:spcPct val="133400"/>
              </a:lnSpc>
              <a:spcBef>
                <a:spcPts val="400"/>
              </a:spcBef>
            </a:pPr>
            <a:r>
              <a:rPr sz="1250" dirty="0">
                <a:solidFill>
                  <a:srgbClr val="231F20"/>
                </a:solidFill>
                <a:latin typeface="Arial Narrow"/>
                <a:cs typeface="Arial Narrow"/>
              </a:rPr>
              <a:t>Gracias por elegir MSpa </a:t>
            </a:r>
            <a:r>
              <a:rPr sz="1250" spc="5" dirty="0">
                <a:solidFill>
                  <a:srgbClr val="231F20"/>
                </a:solidFill>
                <a:latin typeface="Arial Narrow"/>
                <a:cs typeface="Arial Narrow"/>
              </a:rPr>
              <a:t>y </a:t>
            </a:r>
            <a:r>
              <a:rPr sz="1250" dirty="0">
                <a:solidFill>
                  <a:srgbClr val="231F20"/>
                </a:solidFill>
                <a:latin typeface="Arial Narrow"/>
                <a:cs typeface="Arial Narrow"/>
              </a:rPr>
              <a:t>por confiar en nuestra marca. </a:t>
            </a:r>
            <a:r>
              <a:rPr sz="1250" spc="5" dirty="0">
                <a:solidFill>
                  <a:srgbClr val="231F20"/>
                </a:solidFill>
                <a:latin typeface="Arial Narrow"/>
                <a:cs typeface="Arial Narrow"/>
              </a:rPr>
              <a:t>Estamos </a:t>
            </a:r>
            <a:r>
              <a:rPr sz="1250" dirty="0">
                <a:solidFill>
                  <a:srgbClr val="231F20"/>
                </a:solidFill>
                <a:latin typeface="Arial Narrow"/>
                <a:cs typeface="Arial Narrow"/>
              </a:rPr>
              <a:t>seguros de que disfrutará de las numerosas  ventajas de </a:t>
            </a:r>
            <a:r>
              <a:rPr sz="1250" spc="-5" dirty="0">
                <a:solidFill>
                  <a:srgbClr val="231F20"/>
                </a:solidFill>
                <a:latin typeface="Arial Narrow"/>
                <a:cs typeface="Arial Narrow"/>
              </a:rPr>
              <a:t>utilizar </a:t>
            </a:r>
            <a:r>
              <a:rPr sz="1250" dirty="0">
                <a:solidFill>
                  <a:srgbClr val="231F20"/>
                </a:solidFill>
                <a:latin typeface="Arial Narrow"/>
                <a:cs typeface="Arial Narrow"/>
              </a:rPr>
              <a:t>los productos de MSpa durante</a:t>
            </a:r>
            <a:r>
              <a:rPr sz="1250" spc="5" dirty="0">
                <a:solidFill>
                  <a:srgbClr val="231F20"/>
                </a:solidFill>
                <a:latin typeface="Arial Narrow"/>
                <a:cs typeface="Arial Narrow"/>
              </a:rPr>
              <a:t> </a:t>
            </a:r>
            <a:r>
              <a:rPr sz="1250" dirty="0">
                <a:solidFill>
                  <a:srgbClr val="231F20"/>
                </a:solidFill>
                <a:latin typeface="Arial Narrow"/>
                <a:cs typeface="Arial Narrow"/>
              </a:rPr>
              <a:t>años.</a:t>
            </a:r>
            <a:endParaRPr sz="1250">
              <a:latin typeface="Arial Narrow"/>
              <a:cs typeface="Arial Narrow"/>
            </a:endParaRPr>
          </a:p>
          <a:p>
            <a:pPr marL="12700" marR="5715">
              <a:lnSpc>
                <a:spcPct val="133400"/>
              </a:lnSpc>
            </a:pPr>
            <a:r>
              <a:rPr sz="1250" spc="5" dirty="0">
                <a:solidFill>
                  <a:srgbClr val="231F20"/>
                </a:solidFill>
                <a:latin typeface="Arial Narrow"/>
                <a:cs typeface="Arial Narrow"/>
              </a:rPr>
              <a:t>Para </a:t>
            </a:r>
            <a:r>
              <a:rPr sz="1250" dirty="0">
                <a:solidFill>
                  <a:srgbClr val="231F20"/>
                </a:solidFill>
                <a:latin typeface="Arial Narrow"/>
                <a:cs typeface="Arial Narrow"/>
              </a:rPr>
              <a:t>guiarle </a:t>
            </a:r>
            <a:r>
              <a:rPr sz="1250" spc="5" dirty="0">
                <a:solidFill>
                  <a:srgbClr val="231F20"/>
                </a:solidFill>
                <a:latin typeface="Arial Narrow"/>
                <a:cs typeface="Arial Narrow"/>
              </a:rPr>
              <a:t>a </a:t>
            </a:r>
            <a:r>
              <a:rPr sz="1250" dirty="0">
                <a:solidFill>
                  <a:srgbClr val="231F20"/>
                </a:solidFill>
                <a:latin typeface="Arial Narrow"/>
                <a:cs typeface="Arial Narrow"/>
              </a:rPr>
              <a:t>lo largo de su experiencia inicial con MSpa, nos complace presentarle este manual de instruccio-  nes. </a:t>
            </a:r>
            <a:r>
              <a:rPr sz="1250" spc="5" dirty="0">
                <a:solidFill>
                  <a:srgbClr val="231F20"/>
                </a:solidFill>
                <a:latin typeface="Arial Narrow"/>
                <a:cs typeface="Arial Narrow"/>
              </a:rPr>
              <a:t>Por </a:t>
            </a:r>
            <a:r>
              <a:rPr sz="1250" dirty="0">
                <a:solidFill>
                  <a:srgbClr val="231F20"/>
                </a:solidFill>
                <a:latin typeface="Arial Narrow"/>
                <a:cs typeface="Arial Narrow"/>
              </a:rPr>
              <a:t>favor, lea este manual cuidadosamente antes de usar el producto por primera vez.</a:t>
            </a:r>
            <a:endParaRPr sz="1250">
              <a:latin typeface="Arial Narrow"/>
              <a:cs typeface="Arial Narrow"/>
            </a:endParaRPr>
          </a:p>
          <a:p>
            <a:pPr marL="12700" marR="5080">
              <a:lnSpc>
                <a:spcPct val="133400"/>
              </a:lnSpc>
            </a:pPr>
            <a:r>
              <a:rPr sz="1250" spc="5" dirty="0">
                <a:solidFill>
                  <a:srgbClr val="231F20"/>
                </a:solidFill>
                <a:latin typeface="Arial Narrow"/>
                <a:cs typeface="Arial Narrow"/>
              </a:rPr>
              <a:t>Estamos </a:t>
            </a:r>
            <a:r>
              <a:rPr sz="1250" dirty="0">
                <a:solidFill>
                  <a:srgbClr val="231F20"/>
                </a:solidFill>
                <a:latin typeface="Arial Narrow"/>
                <a:cs typeface="Arial Narrow"/>
              </a:rPr>
              <a:t>encantados de darle la bienvenida </a:t>
            </a:r>
            <a:r>
              <a:rPr sz="1250" spc="5" dirty="0">
                <a:solidFill>
                  <a:srgbClr val="231F20"/>
                </a:solidFill>
                <a:latin typeface="Arial Narrow"/>
                <a:cs typeface="Arial Narrow"/>
              </a:rPr>
              <a:t>a </a:t>
            </a:r>
            <a:r>
              <a:rPr sz="1250" dirty="0">
                <a:solidFill>
                  <a:srgbClr val="231F20"/>
                </a:solidFill>
                <a:latin typeface="Arial Narrow"/>
                <a:cs typeface="Arial Narrow"/>
              </a:rPr>
              <a:t>la familia MSpa </a:t>
            </a:r>
            <a:r>
              <a:rPr sz="1250" spc="5" dirty="0">
                <a:solidFill>
                  <a:srgbClr val="231F20"/>
                </a:solidFill>
                <a:latin typeface="Arial Narrow"/>
                <a:cs typeface="Arial Narrow"/>
              </a:rPr>
              <a:t>y </a:t>
            </a:r>
            <a:r>
              <a:rPr sz="1250" dirty="0">
                <a:solidFill>
                  <a:srgbClr val="231F20"/>
                </a:solidFill>
                <a:latin typeface="Arial Narrow"/>
                <a:cs typeface="Arial Narrow"/>
              </a:rPr>
              <a:t>esperamos compartir con usted toda nuestra  gran</a:t>
            </a:r>
            <a:r>
              <a:rPr sz="1250" spc="-5" dirty="0">
                <a:solidFill>
                  <a:srgbClr val="231F20"/>
                </a:solidFill>
                <a:latin typeface="Arial Narrow"/>
                <a:cs typeface="Arial Narrow"/>
              </a:rPr>
              <a:t> </a:t>
            </a:r>
            <a:r>
              <a:rPr sz="1250" dirty="0">
                <a:solidFill>
                  <a:srgbClr val="231F20"/>
                </a:solidFill>
                <a:latin typeface="Arial Narrow"/>
                <a:cs typeface="Arial Narrow"/>
              </a:rPr>
              <a:t>experiencia.</a:t>
            </a:r>
            <a:endParaRPr sz="1250">
              <a:latin typeface="Arial Narrow"/>
              <a:cs typeface="Arial Narrow"/>
            </a:endParaRPr>
          </a:p>
          <a:p>
            <a:pPr>
              <a:lnSpc>
                <a:spcPct val="100000"/>
              </a:lnSpc>
              <a:spcBef>
                <a:spcPts val="35"/>
              </a:spcBef>
            </a:pPr>
            <a:endParaRPr sz="1100">
              <a:latin typeface="Times New Roman"/>
              <a:cs typeface="Times New Roman"/>
            </a:endParaRPr>
          </a:p>
          <a:p>
            <a:pPr marL="12700">
              <a:lnSpc>
                <a:spcPct val="100000"/>
              </a:lnSpc>
            </a:pPr>
            <a:r>
              <a:rPr sz="1250" spc="5" dirty="0">
                <a:solidFill>
                  <a:srgbClr val="231F20"/>
                </a:solidFill>
                <a:latin typeface="Arial Narrow"/>
                <a:cs typeface="Arial Narrow"/>
              </a:rPr>
              <a:t>¡Disfrute </a:t>
            </a:r>
            <a:r>
              <a:rPr sz="1250" dirty="0">
                <a:solidFill>
                  <a:srgbClr val="231F20"/>
                </a:solidFill>
                <a:latin typeface="Arial Narrow"/>
                <a:cs typeface="Arial Narrow"/>
              </a:rPr>
              <a:t>de su</a:t>
            </a:r>
            <a:r>
              <a:rPr sz="1250" spc="-10" dirty="0">
                <a:solidFill>
                  <a:srgbClr val="231F20"/>
                </a:solidFill>
                <a:latin typeface="Arial Narrow"/>
                <a:cs typeface="Arial Narrow"/>
              </a:rPr>
              <a:t> </a:t>
            </a:r>
            <a:r>
              <a:rPr sz="1250" dirty="0">
                <a:solidFill>
                  <a:srgbClr val="231F20"/>
                </a:solidFill>
                <a:latin typeface="Arial Narrow"/>
                <a:cs typeface="Arial Narrow"/>
              </a:rPr>
              <a:t>MSpa!</a:t>
            </a:r>
            <a:endParaRPr sz="1250">
              <a:latin typeface="Arial Narrow"/>
              <a:cs typeface="Arial Narrow"/>
            </a:endParaRPr>
          </a:p>
        </p:txBody>
      </p:sp>
      <p:sp>
        <p:nvSpPr>
          <p:cNvPr id="165" name="object 165"/>
          <p:cNvSpPr/>
          <p:nvPr/>
        </p:nvSpPr>
        <p:spPr>
          <a:xfrm>
            <a:off x="64438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66" name="object 166"/>
          <p:cNvSpPr/>
          <p:nvPr/>
        </p:nvSpPr>
        <p:spPr>
          <a:xfrm>
            <a:off x="60454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67" name="object 167"/>
          <p:cNvSpPr/>
          <p:nvPr/>
        </p:nvSpPr>
        <p:spPr>
          <a:xfrm>
            <a:off x="56483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68" name="object 168"/>
          <p:cNvSpPr/>
          <p:nvPr/>
        </p:nvSpPr>
        <p:spPr>
          <a:xfrm>
            <a:off x="76407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69" name="object 169"/>
          <p:cNvSpPr/>
          <p:nvPr/>
        </p:nvSpPr>
        <p:spPr>
          <a:xfrm>
            <a:off x="72421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0" name="object 170"/>
          <p:cNvSpPr/>
          <p:nvPr/>
        </p:nvSpPr>
        <p:spPr>
          <a:xfrm>
            <a:off x="68450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1" name="object 171"/>
          <p:cNvSpPr/>
          <p:nvPr/>
        </p:nvSpPr>
        <p:spPr>
          <a:xfrm>
            <a:off x="88375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2" name="object 172"/>
          <p:cNvSpPr/>
          <p:nvPr/>
        </p:nvSpPr>
        <p:spPr>
          <a:xfrm>
            <a:off x="84390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3" name="object 173"/>
          <p:cNvSpPr/>
          <p:nvPr/>
        </p:nvSpPr>
        <p:spPr>
          <a:xfrm>
            <a:off x="804189"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4" name="object 174"/>
          <p:cNvSpPr/>
          <p:nvPr/>
        </p:nvSpPr>
        <p:spPr>
          <a:xfrm>
            <a:off x="100342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5" name="object 175"/>
          <p:cNvSpPr/>
          <p:nvPr/>
        </p:nvSpPr>
        <p:spPr>
          <a:xfrm>
            <a:off x="96358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6" name="object 176"/>
          <p:cNvSpPr/>
          <p:nvPr/>
        </p:nvSpPr>
        <p:spPr>
          <a:xfrm>
            <a:off x="92387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7" name="object 177"/>
          <p:cNvSpPr/>
          <p:nvPr/>
        </p:nvSpPr>
        <p:spPr>
          <a:xfrm>
            <a:off x="112311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8" name="object 178"/>
          <p:cNvSpPr/>
          <p:nvPr/>
        </p:nvSpPr>
        <p:spPr>
          <a:xfrm>
            <a:off x="108327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79" name="object 179"/>
          <p:cNvSpPr/>
          <p:nvPr/>
        </p:nvSpPr>
        <p:spPr>
          <a:xfrm>
            <a:off x="104355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0" name="object 180"/>
          <p:cNvSpPr/>
          <p:nvPr/>
        </p:nvSpPr>
        <p:spPr>
          <a:xfrm>
            <a:off x="124278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1" name="object 181"/>
          <p:cNvSpPr/>
          <p:nvPr/>
        </p:nvSpPr>
        <p:spPr>
          <a:xfrm>
            <a:off x="120295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2" name="object 182"/>
          <p:cNvSpPr/>
          <p:nvPr/>
        </p:nvSpPr>
        <p:spPr>
          <a:xfrm>
            <a:off x="1163231"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83" name="object 183"/>
          <p:cNvSpPr/>
          <p:nvPr/>
        </p:nvSpPr>
        <p:spPr>
          <a:xfrm>
            <a:off x="136246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4" name="object 184"/>
          <p:cNvSpPr/>
          <p:nvPr/>
        </p:nvSpPr>
        <p:spPr>
          <a:xfrm>
            <a:off x="1322628"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85" name="object 185"/>
          <p:cNvSpPr/>
          <p:nvPr/>
        </p:nvSpPr>
        <p:spPr>
          <a:xfrm>
            <a:off x="1282915"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86" name="object 186"/>
          <p:cNvSpPr/>
          <p:nvPr/>
        </p:nvSpPr>
        <p:spPr>
          <a:xfrm>
            <a:off x="148215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7" name="object 187"/>
          <p:cNvSpPr/>
          <p:nvPr/>
        </p:nvSpPr>
        <p:spPr>
          <a:xfrm>
            <a:off x="144230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8" name="object 188"/>
          <p:cNvSpPr/>
          <p:nvPr/>
        </p:nvSpPr>
        <p:spPr>
          <a:xfrm>
            <a:off x="140258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89" name="object 189"/>
          <p:cNvSpPr/>
          <p:nvPr/>
        </p:nvSpPr>
        <p:spPr>
          <a:xfrm>
            <a:off x="160183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0" name="object 190"/>
          <p:cNvSpPr/>
          <p:nvPr/>
        </p:nvSpPr>
        <p:spPr>
          <a:xfrm>
            <a:off x="156198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1" name="object 191"/>
          <p:cNvSpPr/>
          <p:nvPr/>
        </p:nvSpPr>
        <p:spPr>
          <a:xfrm>
            <a:off x="152227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2" name="object 192"/>
          <p:cNvSpPr/>
          <p:nvPr/>
        </p:nvSpPr>
        <p:spPr>
          <a:xfrm>
            <a:off x="172152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3" name="object 193"/>
          <p:cNvSpPr/>
          <p:nvPr/>
        </p:nvSpPr>
        <p:spPr>
          <a:xfrm>
            <a:off x="168167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4" name="object 194"/>
          <p:cNvSpPr/>
          <p:nvPr/>
        </p:nvSpPr>
        <p:spPr>
          <a:xfrm>
            <a:off x="164195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5" name="object 195"/>
          <p:cNvSpPr/>
          <p:nvPr/>
        </p:nvSpPr>
        <p:spPr>
          <a:xfrm>
            <a:off x="1841195"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96" name="object 196"/>
          <p:cNvSpPr/>
          <p:nvPr/>
        </p:nvSpPr>
        <p:spPr>
          <a:xfrm>
            <a:off x="180135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7" name="object 197"/>
          <p:cNvSpPr/>
          <p:nvPr/>
        </p:nvSpPr>
        <p:spPr>
          <a:xfrm>
            <a:off x="176164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198" name="object 198"/>
          <p:cNvSpPr/>
          <p:nvPr/>
        </p:nvSpPr>
        <p:spPr>
          <a:xfrm>
            <a:off x="1960867"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199" name="object 199"/>
          <p:cNvSpPr/>
          <p:nvPr/>
        </p:nvSpPr>
        <p:spPr>
          <a:xfrm>
            <a:off x="192104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0" name="object 200"/>
          <p:cNvSpPr/>
          <p:nvPr/>
        </p:nvSpPr>
        <p:spPr>
          <a:xfrm>
            <a:off x="188132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1" name="object 201"/>
          <p:cNvSpPr/>
          <p:nvPr/>
        </p:nvSpPr>
        <p:spPr>
          <a:xfrm>
            <a:off x="208055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2" name="object 202"/>
          <p:cNvSpPr/>
          <p:nvPr/>
        </p:nvSpPr>
        <p:spPr>
          <a:xfrm>
            <a:off x="204072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3" name="object 203"/>
          <p:cNvSpPr/>
          <p:nvPr/>
        </p:nvSpPr>
        <p:spPr>
          <a:xfrm>
            <a:off x="200101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4" name="object 204"/>
          <p:cNvSpPr/>
          <p:nvPr/>
        </p:nvSpPr>
        <p:spPr>
          <a:xfrm>
            <a:off x="220023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5" name="object 205"/>
          <p:cNvSpPr/>
          <p:nvPr/>
        </p:nvSpPr>
        <p:spPr>
          <a:xfrm>
            <a:off x="216039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6" name="object 206"/>
          <p:cNvSpPr/>
          <p:nvPr/>
        </p:nvSpPr>
        <p:spPr>
          <a:xfrm>
            <a:off x="212068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7" name="object 207"/>
          <p:cNvSpPr/>
          <p:nvPr/>
        </p:nvSpPr>
        <p:spPr>
          <a:xfrm>
            <a:off x="231992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08" name="object 208"/>
          <p:cNvSpPr/>
          <p:nvPr/>
        </p:nvSpPr>
        <p:spPr>
          <a:xfrm>
            <a:off x="2280069"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09" name="object 209"/>
          <p:cNvSpPr/>
          <p:nvPr/>
        </p:nvSpPr>
        <p:spPr>
          <a:xfrm>
            <a:off x="224035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0" name="object 210"/>
          <p:cNvSpPr/>
          <p:nvPr/>
        </p:nvSpPr>
        <p:spPr>
          <a:xfrm>
            <a:off x="243960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1" name="object 211"/>
          <p:cNvSpPr/>
          <p:nvPr/>
        </p:nvSpPr>
        <p:spPr>
          <a:xfrm>
            <a:off x="239975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2" name="object 212"/>
          <p:cNvSpPr/>
          <p:nvPr/>
        </p:nvSpPr>
        <p:spPr>
          <a:xfrm>
            <a:off x="236004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3" name="object 213"/>
          <p:cNvSpPr/>
          <p:nvPr/>
        </p:nvSpPr>
        <p:spPr>
          <a:xfrm>
            <a:off x="255929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4" name="object 214"/>
          <p:cNvSpPr/>
          <p:nvPr/>
        </p:nvSpPr>
        <p:spPr>
          <a:xfrm>
            <a:off x="251943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5" name="object 215"/>
          <p:cNvSpPr/>
          <p:nvPr/>
        </p:nvSpPr>
        <p:spPr>
          <a:xfrm>
            <a:off x="247972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6" name="object 216"/>
          <p:cNvSpPr/>
          <p:nvPr/>
        </p:nvSpPr>
        <p:spPr>
          <a:xfrm>
            <a:off x="267896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7" name="object 217"/>
          <p:cNvSpPr/>
          <p:nvPr/>
        </p:nvSpPr>
        <p:spPr>
          <a:xfrm>
            <a:off x="263912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8" name="object 218"/>
          <p:cNvSpPr/>
          <p:nvPr/>
        </p:nvSpPr>
        <p:spPr>
          <a:xfrm>
            <a:off x="259941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19" name="object 219"/>
          <p:cNvSpPr/>
          <p:nvPr/>
        </p:nvSpPr>
        <p:spPr>
          <a:xfrm>
            <a:off x="2798635"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20" name="object 220"/>
          <p:cNvSpPr/>
          <p:nvPr/>
        </p:nvSpPr>
        <p:spPr>
          <a:xfrm>
            <a:off x="275880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1" name="object 221"/>
          <p:cNvSpPr/>
          <p:nvPr/>
        </p:nvSpPr>
        <p:spPr>
          <a:xfrm>
            <a:off x="271909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2" name="object 222"/>
          <p:cNvSpPr/>
          <p:nvPr/>
        </p:nvSpPr>
        <p:spPr>
          <a:xfrm>
            <a:off x="291832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3" name="object 223"/>
          <p:cNvSpPr/>
          <p:nvPr/>
        </p:nvSpPr>
        <p:spPr>
          <a:xfrm>
            <a:off x="287848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4" name="object 224"/>
          <p:cNvSpPr/>
          <p:nvPr/>
        </p:nvSpPr>
        <p:spPr>
          <a:xfrm>
            <a:off x="283876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5" name="object 225"/>
          <p:cNvSpPr/>
          <p:nvPr/>
        </p:nvSpPr>
        <p:spPr>
          <a:xfrm>
            <a:off x="303800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6" name="object 226"/>
          <p:cNvSpPr/>
          <p:nvPr/>
        </p:nvSpPr>
        <p:spPr>
          <a:xfrm>
            <a:off x="299816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7" name="object 227"/>
          <p:cNvSpPr/>
          <p:nvPr/>
        </p:nvSpPr>
        <p:spPr>
          <a:xfrm>
            <a:off x="295845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8" name="object 228"/>
          <p:cNvSpPr/>
          <p:nvPr/>
        </p:nvSpPr>
        <p:spPr>
          <a:xfrm>
            <a:off x="3157689"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29" name="object 229"/>
          <p:cNvSpPr/>
          <p:nvPr/>
        </p:nvSpPr>
        <p:spPr>
          <a:xfrm>
            <a:off x="3117837"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30" name="object 230"/>
          <p:cNvSpPr/>
          <p:nvPr/>
        </p:nvSpPr>
        <p:spPr>
          <a:xfrm>
            <a:off x="3078124"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31" name="object 231"/>
          <p:cNvSpPr/>
          <p:nvPr/>
        </p:nvSpPr>
        <p:spPr>
          <a:xfrm>
            <a:off x="327737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2" name="object 232"/>
          <p:cNvSpPr/>
          <p:nvPr/>
        </p:nvSpPr>
        <p:spPr>
          <a:xfrm>
            <a:off x="3237522"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33" name="object 233"/>
          <p:cNvSpPr/>
          <p:nvPr/>
        </p:nvSpPr>
        <p:spPr>
          <a:xfrm>
            <a:off x="3197809"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4" name="object 234"/>
          <p:cNvSpPr/>
          <p:nvPr/>
        </p:nvSpPr>
        <p:spPr>
          <a:xfrm>
            <a:off x="339704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5" name="object 235"/>
          <p:cNvSpPr/>
          <p:nvPr/>
        </p:nvSpPr>
        <p:spPr>
          <a:xfrm>
            <a:off x="335720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6" name="object 236"/>
          <p:cNvSpPr/>
          <p:nvPr/>
        </p:nvSpPr>
        <p:spPr>
          <a:xfrm>
            <a:off x="331749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7" name="object 237"/>
          <p:cNvSpPr/>
          <p:nvPr/>
        </p:nvSpPr>
        <p:spPr>
          <a:xfrm>
            <a:off x="351673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8" name="object 238"/>
          <p:cNvSpPr/>
          <p:nvPr/>
        </p:nvSpPr>
        <p:spPr>
          <a:xfrm>
            <a:off x="347689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39" name="object 239"/>
          <p:cNvSpPr/>
          <p:nvPr/>
        </p:nvSpPr>
        <p:spPr>
          <a:xfrm>
            <a:off x="343717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0" name="object 240"/>
          <p:cNvSpPr/>
          <p:nvPr/>
        </p:nvSpPr>
        <p:spPr>
          <a:xfrm>
            <a:off x="3636403"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41" name="object 241"/>
          <p:cNvSpPr/>
          <p:nvPr/>
        </p:nvSpPr>
        <p:spPr>
          <a:xfrm>
            <a:off x="359656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2" name="object 242"/>
          <p:cNvSpPr/>
          <p:nvPr/>
        </p:nvSpPr>
        <p:spPr>
          <a:xfrm>
            <a:off x="355685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3" name="object 243"/>
          <p:cNvSpPr/>
          <p:nvPr/>
        </p:nvSpPr>
        <p:spPr>
          <a:xfrm>
            <a:off x="3756088"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44" name="object 244"/>
          <p:cNvSpPr/>
          <p:nvPr/>
        </p:nvSpPr>
        <p:spPr>
          <a:xfrm>
            <a:off x="371624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5" name="object 245"/>
          <p:cNvSpPr/>
          <p:nvPr/>
        </p:nvSpPr>
        <p:spPr>
          <a:xfrm>
            <a:off x="367653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6" name="object 246"/>
          <p:cNvSpPr/>
          <p:nvPr/>
        </p:nvSpPr>
        <p:spPr>
          <a:xfrm>
            <a:off x="387577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7" name="object 247"/>
          <p:cNvSpPr/>
          <p:nvPr/>
        </p:nvSpPr>
        <p:spPr>
          <a:xfrm>
            <a:off x="383593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8" name="object 248"/>
          <p:cNvSpPr/>
          <p:nvPr/>
        </p:nvSpPr>
        <p:spPr>
          <a:xfrm>
            <a:off x="379622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49" name="object 249"/>
          <p:cNvSpPr/>
          <p:nvPr/>
        </p:nvSpPr>
        <p:spPr>
          <a:xfrm>
            <a:off x="399545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0" name="object 250"/>
          <p:cNvSpPr/>
          <p:nvPr/>
        </p:nvSpPr>
        <p:spPr>
          <a:xfrm>
            <a:off x="395561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1" name="object 251"/>
          <p:cNvSpPr/>
          <p:nvPr/>
        </p:nvSpPr>
        <p:spPr>
          <a:xfrm>
            <a:off x="391590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2" name="object 252"/>
          <p:cNvSpPr/>
          <p:nvPr/>
        </p:nvSpPr>
        <p:spPr>
          <a:xfrm>
            <a:off x="411513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3" name="object 253"/>
          <p:cNvSpPr/>
          <p:nvPr/>
        </p:nvSpPr>
        <p:spPr>
          <a:xfrm>
            <a:off x="4075290"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54" name="object 254"/>
          <p:cNvSpPr/>
          <p:nvPr/>
        </p:nvSpPr>
        <p:spPr>
          <a:xfrm>
            <a:off x="4035577"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55" name="object 255"/>
          <p:cNvSpPr/>
          <p:nvPr/>
        </p:nvSpPr>
        <p:spPr>
          <a:xfrm>
            <a:off x="423481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6" name="object 256"/>
          <p:cNvSpPr/>
          <p:nvPr/>
        </p:nvSpPr>
        <p:spPr>
          <a:xfrm>
            <a:off x="419496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7" name="object 257"/>
          <p:cNvSpPr/>
          <p:nvPr/>
        </p:nvSpPr>
        <p:spPr>
          <a:xfrm>
            <a:off x="415526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8" name="object 258"/>
          <p:cNvSpPr/>
          <p:nvPr/>
        </p:nvSpPr>
        <p:spPr>
          <a:xfrm>
            <a:off x="4354499"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59" name="object 259"/>
          <p:cNvSpPr/>
          <p:nvPr/>
        </p:nvSpPr>
        <p:spPr>
          <a:xfrm>
            <a:off x="431464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0" name="object 260"/>
          <p:cNvSpPr/>
          <p:nvPr/>
        </p:nvSpPr>
        <p:spPr>
          <a:xfrm>
            <a:off x="427493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1" name="object 261"/>
          <p:cNvSpPr/>
          <p:nvPr/>
        </p:nvSpPr>
        <p:spPr>
          <a:xfrm>
            <a:off x="447418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2" name="object 262"/>
          <p:cNvSpPr/>
          <p:nvPr/>
        </p:nvSpPr>
        <p:spPr>
          <a:xfrm>
            <a:off x="443433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3" name="object 263"/>
          <p:cNvSpPr/>
          <p:nvPr/>
        </p:nvSpPr>
        <p:spPr>
          <a:xfrm>
            <a:off x="439461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4" name="object 264"/>
          <p:cNvSpPr/>
          <p:nvPr/>
        </p:nvSpPr>
        <p:spPr>
          <a:xfrm>
            <a:off x="4593856"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65" name="object 265"/>
          <p:cNvSpPr/>
          <p:nvPr/>
        </p:nvSpPr>
        <p:spPr>
          <a:xfrm>
            <a:off x="455401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6" name="object 266"/>
          <p:cNvSpPr/>
          <p:nvPr/>
        </p:nvSpPr>
        <p:spPr>
          <a:xfrm>
            <a:off x="451430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7" name="object 267"/>
          <p:cNvSpPr/>
          <p:nvPr/>
        </p:nvSpPr>
        <p:spPr>
          <a:xfrm>
            <a:off x="471354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8" name="object 268"/>
          <p:cNvSpPr/>
          <p:nvPr/>
        </p:nvSpPr>
        <p:spPr>
          <a:xfrm>
            <a:off x="467370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69" name="object 269"/>
          <p:cNvSpPr/>
          <p:nvPr/>
        </p:nvSpPr>
        <p:spPr>
          <a:xfrm>
            <a:off x="463398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0" name="object 270"/>
          <p:cNvSpPr/>
          <p:nvPr/>
        </p:nvSpPr>
        <p:spPr>
          <a:xfrm>
            <a:off x="483321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1" name="object 271"/>
          <p:cNvSpPr/>
          <p:nvPr/>
        </p:nvSpPr>
        <p:spPr>
          <a:xfrm>
            <a:off x="479338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2" name="object 272"/>
          <p:cNvSpPr/>
          <p:nvPr/>
        </p:nvSpPr>
        <p:spPr>
          <a:xfrm>
            <a:off x="475367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3" name="object 273"/>
          <p:cNvSpPr/>
          <p:nvPr/>
        </p:nvSpPr>
        <p:spPr>
          <a:xfrm>
            <a:off x="495289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4" name="object 274"/>
          <p:cNvSpPr/>
          <p:nvPr/>
        </p:nvSpPr>
        <p:spPr>
          <a:xfrm>
            <a:off x="4913045"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75" name="object 275"/>
          <p:cNvSpPr/>
          <p:nvPr/>
        </p:nvSpPr>
        <p:spPr>
          <a:xfrm>
            <a:off x="4873345"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76" name="object 276"/>
          <p:cNvSpPr/>
          <p:nvPr/>
        </p:nvSpPr>
        <p:spPr>
          <a:xfrm>
            <a:off x="507258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77" name="object 277"/>
          <p:cNvSpPr/>
          <p:nvPr/>
        </p:nvSpPr>
        <p:spPr>
          <a:xfrm>
            <a:off x="5032730"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78" name="object 278"/>
          <p:cNvSpPr/>
          <p:nvPr/>
        </p:nvSpPr>
        <p:spPr>
          <a:xfrm>
            <a:off x="4993017"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79" name="object 279"/>
          <p:cNvSpPr/>
          <p:nvPr/>
        </p:nvSpPr>
        <p:spPr>
          <a:xfrm>
            <a:off x="519226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0" name="object 280"/>
          <p:cNvSpPr/>
          <p:nvPr/>
        </p:nvSpPr>
        <p:spPr>
          <a:xfrm>
            <a:off x="515241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1" name="object 281"/>
          <p:cNvSpPr/>
          <p:nvPr/>
        </p:nvSpPr>
        <p:spPr>
          <a:xfrm>
            <a:off x="511270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2" name="object 282"/>
          <p:cNvSpPr/>
          <p:nvPr/>
        </p:nvSpPr>
        <p:spPr>
          <a:xfrm>
            <a:off x="531195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3" name="object 283"/>
          <p:cNvSpPr/>
          <p:nvPr/>
        </p:nvSpPr>
        <p:spPr>
          <a:xfrm>
            <a:off x="527210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4" name="object 284"/>
          <p:cNvSpPr/>
          <p:nvPr/>
        </p:nvSpPr>
        <p:spPr>
          <a:xfrm>
            <a:off x="523238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5" name="object 285"/>
          <p:cNvSpPr/>
          <p:nvPr/>
        </p:nvSpPr>
        <p:spPr>
          <a:xfrm>
            <a:off x="5431625"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86" name="object 286"/>
          <p:cNvSpPr/>
          <p:nvPr/>
        </p:nvSpPr>
        <p:spPr>
          <a:xfrm>
            <a:off x="539178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7" name="object 287"/>
          <p:cNvSpPr/>
          <p:nvPr/>
        </p:nvSpPr>
        <p:spPr>
          <a:xfrm>
            <a:off x="535207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88" name="object 288"/>
          <p:cNvSpPr/>
          <p:nvPr/>
        </p:nvSpPr>
        <p:spPr>
          <a:xfrm>
            <a:off x="5551296"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89" name="object 289"/>
          <p:cNvSpPr/>
          <p:nvPr/>
        </p:nvSpPr>
        <p:spPr>
          <a:xfrm>
            <a:off x="5511469"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0" name="object 290"/>
          <p:cNvSpPr/>
          <p:nvPr/>
        </p:nvSpPr>
        <p:spPr>
          <a:xfrm>
            <a:off x="547175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1" name="object 291"/>
          <p:cNvSpPr/>
          <p:nvPr/>
        </p:nvSpPr>
        <p:spPr>
          <a:xfrm>
            <a:off x="5670981"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292" name="object 292"/>
          <p:cNvSpPr/>
          <p:nvPr/>
        </p:nvSpPr>
        <p:spPr>
          <a:xfrm>
            <a:off x="563114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3" name="object 293"/>
          <p:cNvSpPr/>
          <p:nvPr/>
        </p:nvSpPr>
        <p:spPr>
          <a:xfrm>
            <a:off x="559144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4" name="object 294"/>
          <p:cNvSpPr/>
          <p:nvPr/>
        </p:nvSpPr>
        <p:spPr>
          <a:xfrm>
            <a:off x="579066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5" name="object 295"/>
          <p:cNvSpPr/>
          <p:nvPr/>
        </p:nvSpPr>
        <p:spPr>
          <a:xfrm>
            <a:off x="575082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6" name="object 296"/>
          <p:cNvSpPr/>
          <p:nvPr/>
        </p:nvSpPr>
        <p:spPr>
          <a:xfrm>
            <a:off x="571111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7" name="object 297"/>
          <p:cNvSpPr/>
          <p:nvPr/>
        </p:nvSpPr>
        <p:spPr>
          <a:xfrm>
            <a:off x="591035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8" name="object 298"/>
          <p:cNvSpPr/>
          <p:nvPr/>
        </p:nvSpPr>
        <p:spPr>
          <a:xfrm>
            <a:off x="587051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299" name="object 299"/>
          <p:cNvSpPr/>
          <p:nvPr/>
        </p:nvSpPr>
        <p:spPr>
          <a:xfrm>
            <a:off x="583079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0" name="object 300"/>
          <p:cNvSpPr/>
          <p:nvPr/>
        </p:nvSpPr>
        <p:spPr>
          <a:xfrm>
            <a:off x="603003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1" name="object 301"/>
          <p:cNvSpPr/>
          <p:nvPr/>
        </p:nvSpPr>
        <p:spPr>
          <a:xfrm>
            <a:off x="599018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2" name="object 302"/>
          <p:cNvSpPr/>
          <p:nvPr/>
        </p:nvSpPr>
        <p:spPr>
          <a:xfrm>
            <a:off x="595047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3" name="object 303"/>
          <p:cNvSpPr/>
          <p:nvPr/>
        </p:nvSpPr>
        <p:spPr>
          <a:xfrm>
            <a:off x="614970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4" name="object 304"/>
          <p:cNvSpPr/>
          <p:nvPr/>
        </p:nvSpPr>
        <p:spPr>
          <a:xfrm>
            <a:off x="6109868"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5" name="object 305"/>
          <p:cNvSpPr/>
          <p:nvPr/>
        </p:nvSpPr>
        <p:spPr>
          <a:xfrm>
            <a:off x="607015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6" name="object 306"/>
          <p:cNvSpPr/>
          <p:nvPr/>
        </p:nvSpPr>
        <p:spPr>
          <a:xfrm>
            <a:off x="626939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7" name="object 307"/>
          <p:cNvSpPr/>
          <p:nvPr/>
        </p:nvSpPr>
        <p:spPr>
          <a:xfrm>
            <a:off x="6229553"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8" name="object 308"/>
          <p:cNvSpPr/>
          <p:nvPr/>
        </p:nvSpPr>
        <p:spPr>
          <a:xfrm>
            <a:off x="618984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09" name="object 309"/>
          <p:cNvSpPr/>
          <p:nvPr/>
        </p:nvSpPr>
        <p:spPr>
          <a:xfrm>
            <a:off x="638907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0" name="object 310"/>
          <p:cNvSpPr/>
          <p:nvPr/>
        </p:nvSpPr>
        <p:spPr>
          <a:xfrm>
            <a:off x="6349225"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1" name="object 311"/>
          <p:cNvSpPr/>
          <p:nvPr/>
        </p:nvSpPr>
        <p:spPr>
          <a:xfrm>
            <a:off x="6309512"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2" name="object 312"/>
          <p:cNvSpPr/>
          <p:nvPr/>
        </p:nvSpPr>
        <p:spPr>
          <a:xfrm>
            <a:off x="650875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3" name="object 313"/>
          <p:cNvSpPr/>
          <p:nvPr/>
        </p:nvSpPr>
        <p:spPr>
          <a:xfrm>
            <a:off x="6468910"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4" name="object 314"/>
          <p:cNvSpPr/>
          <p:nvPr/>
        </p:nvSpPr>
        <p:spPr>
          <a:xfrm>
            <a:off x="6429197"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5" name="object 315"/>
          <p:cNvSpPr/>
          <p:nvPr/>
        </p:nvSpPr>
        <p:spPr>
          <a:xfrm>
            <a:off x="662843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6" name="object 316"/>
          <p:cNvSpPr/>
          <p:nvPr/>
        </p:nvSpPr>
        <p:spPr>
          <a:xfrm>
            <a:off x="6588594"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7" name="object 317"/>
          <p:cNvSpPr/>
          <p:nvPr/>
        </p:nvSpPr>
        <p:spPr>
          <a:xfrm>
            <a:off x="654888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8" name="object 318"/>
          <p:cNvSpPr/>
          <p:nvPr/>
        </p:nvSpPr>
        <p:spPr>
          <a:xfrm>
            <a:off x="6748119"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19" name="object 319"/>
          <p:cNvSpPr/>
          <p:nvPr/>
        </p:nvSpPr>
        <p:spPr>
          <a:xfrm>
            <a:off x="6708279"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20" name="object 320"/>
          <p:cNvSpPr/>
          <p:nvPr/>
        </p:nvSpPr>
        <p:spPr>
          <a:xfrm>
            <a:off x="6668554"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21" name="object 321"/>
          <p:cNvSpPr/>
          <p:nvPr/>
        </p:nvSpPr>
        <p:spPr>
          <a:xfrm>
            <a:off x="6867791"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22" name="object 322"/>
          <p:cNvSpPr/>
          <p:nvPr/>
        </p:nvSpPr>
        <p:spPr>
          <a:xfrm>
            <a:off x="6827951"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23" name="object 323"/>
          <p:cNvSpPr/>
          <p:nvPr/>
        </p:nvSpPr>
        <p:spPr>
          <a:xfrm>
            <a:off x="6788239"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24" name="object 324"/>
          <p:cNvSpPr/>
          <p:nvPr/>
        </p:nvSpPr>
        <p:spPr>
          <a:xfrm>
            <a:off x="6987476" y="6078436"/>
            <a:ext cx="22225" cy="13970"/>
          </a:xfrm>
          <a:custGeom>
            <a:avLst/>
            <a:gdLst/>
            <a:ahLst/>
            <a:cxnLst/>
            <a:rect l="l" t="t" r="r" b="b"/>
            <a:pathLst>
              <a:path w="22225" h="13970">
                <a:moveTo>
                  <a:pt x="0" y="13385"/>
                </a:moveTo>
                <a:lnTo>
                  <a:pt x="22212" y="13385"/>
                </a:lnTo>
                <a:lnTo>
                  <a:pt x="22212" y="0"/>
                </a:lnTo>
                <a:lnTo>
                  <a:pt x="0" y="0"/>
                </a:lnTo>
                <a:lnTo>
                  <a:pt x="0" y="13385"/>
                </a:lnTo>
                <a:close/>
              </a:path>
            </a:pathLst>
          </a:custGeom>
          <a:solidFill>
            <a:srgbClr val="231F20"/>
          </a:solidFill>
        </p:spPr>
        <p:txBody>
          <a:bodyPr wrap="square" lIns="0" tIns="0" rIns="0" bIns="0" rtlCol="0"/>
          <a:lstStyle/>
          <a:p>
            <a:endParaRPr/>
          </a:p>
        </p:txBody>
      </p:sp>
      <p:sp>
        <p:nvSpPr>
          <p:cNvPr id="325" name="object 325"/>
          <p:cNvSpPr/>
          <p:nvPr/>
        </p:nvSpPr>
        <p:spPr>
          <a:xfrm>
            <a:off x="6947636"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26" name="object 326"/>
          <p:cNvSpPr/>
          <p:nvPr/>
        </p:nvSpPr>
        <p:spPr>
          <a:xfrm>
            <a:off x="6907924" y="6078436"/>
            <a:ext cx="22225" cy="13970"/>
          </a:xfrm>
          <a:custGeom>
            <a:avLst/>
            <a:gdLst/>
            <a:ahLst/>
            <a:cxnLst/>
            <a:rect l="l" t="t" r="r" b="b"/>
            <a:pathLst>
              <a:path w="22225" h="13970">
                <a:moveTo>
                  <a:pt x="0" y="13385"/>
                </a:moveTo>
                <a:lnTo>
                  <a:pt x="22225" y="13385"/>
                </a:lnTo>
                <a:lnTo>
                  <a:pt x="22225" y="0"/>
                </a:lnTo>
                <a:lnTo>
                  <a:pt x="0" y="0"/>
                </a:lnTo>
                <a:lnTo>
                  <a:pt x="0" y="13385"/>
                </a:lnTo>
                <a:close/>
              </a:path>
            </a:pathLst>
          </a:custGeom>
          <a:solidFill>
            <a:srgbClr val="231F20"/>
          </a:solidFill>
        </p:spPr>
        <p:txBody>
          <a:bodyPr wrap="square" lIns="0" tIns="0" rIns="0" bIns="0" rtlCol="0"/>
          <a:lstStyle/>
          <a:p>
            <a:endParaRPr/>
          </a:p>
        </p:txBody>
      </p:sp>
      <p:sp>
        <p:nvSpPr>
          <p:cNvPr id="327" name="object 327"/>
          <p:cNvSpPr txBox="1"/>
          <p:nvPr/>
        </p:nvSpPr>
        <p:spPr>
          <a:xfrm>
            <a:off x="531093" y="5716878"/>
            <a:ext cx="6500495" cy="4043679"/>
          </a:xfrm>
          <a:prstGeom prst="rect">
            <a:avLst/>
          </a:prstGeom>
        </p:spPr>
        <p:txBody>
          <a:bodyPr vert="horz" wrap="square" lIns="0" tIns="12700" rIns="0" bIns="0" rtlCol="0">
            <a:spAutoFit/>
          </a:bodyPr>
          <a:lstStyle/>
          <a:p>
            <a:pPr marL="24130">
              <a:lnSpc>
                <a:spcPct val="100000"/>
              </a:lnSpc>
              <a:spcBef>
                <a:spcPts val="100"/>
              </a:spcBef>
            </a:pPr>
            <a:r>
              <a:rPr sz="1600" b="1" dirty="0">
                <a:solidFill>
                  <a:srgbClr val="231F20"/>
                </a:solidFill>
                <a:latin typeface="Arial Narrow"/>
                <a:cs typeface="Arial Narrow"/>
              </a:rPr>
              <a:t>ÍNDICE</a:t>
            </a:r>
            <a:endParaRPr sz="1600">
              <a:latin typeface="Arial Narrow"/>
              <a:cs typeface="Arial Narrow"/>
            </a:endParaRPr>
          </a:p>
          <a:p>
            <a:pPr>
              <a:lnSpc>
                <a:spcPct val="100000"/>
              </a:lnSpc>
              <a:spcBef>
                <a:spcPts val="45"/>
              </a:spcBef>
            </a:pPr>
            <a:endParaRPr sz="2500">
              <a:latin typeface="Times New Roman"/>
              <a:cs typeface="Times New Roman"/>
            </a:endParaRPr>
          </a:p>
          <a:p>
            <a:pPr marL="12700">
              <a:lnSpc>
                <a:spcPct val="100000"/>
              </a:lnSpc>
              <a:spcBef>
                <a:spcPts val="5"/>
              </a:spcBef>
              <a:tabLst>
                <a:tab pos="6414135" algn="l"/>
              </a:tabLst>
            </a:pPr>
            <a:r>
              <a:rPr sz="1250" dirty="0">
                <a:solidFill>
                  <a:srgbClr val="231F20"/>
                </a:solidFill>
                <a:latin typeface="Arial Narrow"/>
                <a:cs typeface="Arial Narrow"/>
              </a:rPr>
              <a:t>Medida</a:t>
            </a:r>
            <a:r>
              <a:rPr sz="1250" spc="5" dirty="0">
                <a:solidFill>
                  <a:srgbClr val="231F20"/>
                </a:solidFill>
                <a:latin typeface="Arial Narrow"/>
                <a:cs typeface="Arial Narrow"/>
              </a:rPr>
              <a:t>s</a:t>
            </a:r>
            <a:r>
              <a:rPr sz="1250" dirty="0">
                <a:solidFill>
                  <a:srgbClr val="231F20"/>
                </a:solidFill>
                <a:latin typeface="Arial Narrow"/>
                <a:cs typeface="Arial Narrow"/>
              </a:rPr>
              <a:t> d</a:t>
            </a:r>
            <a:r>
              <a:rPr sz="1250" spc="5" dirty="0">
                <a:solidFill>
                  <a:srgbClr val="231F20"/>
                </a:solidFill>
                <a:latin typeface="Arial Narrow"/>
                <a:cs typeface="Arial Narrow"/>
              </a:rPr>
              <a:t>e</a:t>
            </a:r>
            <a:r>
              <a:rPr sz="1250" dirty="0">
                <a:solidFill>
                  <a:srgbClr val="231F20"/>
                </a:solidFill>
                <a:latin typeface="Arial Narrow"/>
                <a:cs typeface="Arial Narrow"/>
              </a:rPr>
              <a:t> precaución</a:t>
            </a:r>
            <a:r>
              <a:rPr sz="1250" spc="5" dirty="0">
                <a:solidFill>
                  <a:srgbClr val="231F20"/>
                </a:solidFill>
                <a:latin typeface="Arial Narrow"/>
                <a:cs typeface="Arial Narrow"/>
              </a:rPr>
              <a:t>............................………………………….........……………………..............................</a:t>
            </a:r>
            <a:r>
              <a:rPr sz="1250" dirty="0">
                <a:solidFill>
                  <a:srgbClr val="231F20"/>
                </a:solidFill>
                <a:latin typeface="Arial Narrow"/>
                <a:cs typeface="Arial Narrow"/>
              </a:rPr>
              <a:t>	</a:t>
            </a:r>
            <a:r>
              <a:rPr sz="1250" spc="5" dirty="0">
                <a:solidFill>
                  <a:srgbClr val="231F20"/>
                </a:solidFill>
                <a:latin typeface="Arial Narrow"/>
                <a:cs typeface="Arial Narrow"/>
              </a:rPr>
              <a:t>3</a:t>
            </a:r>
            <a:endParaRPr sz="1250">
              <a:latin typeface="Arial Narrow"/>
              <a:cs typeface="Arial Narrow"/>
            </a:endParaRPr>
          </a:p>
          <a:p>
            <a:pPr marL="12700">
              <a:lnSpc>
                <a:spcPct val="100000"/>
              </a:lnSpc>
              <a:spcBef>
                <a:spcPts val="1025"/>
              </a:spcBef>
              <a:tabLst>
                <a:tab pos="6414135" algn="l"/>
              </a:tabLst>
            </a:pPr>
            <a:r>
              <a:rPr sz="1250" dirty="0">
                <a:solidFill>
                  <a:srgbClr val="231F20"/>
                </a:solidFill>
                <a:latin typeface="Arial Narrow"/>
                <a:cs typeface="Arial Narrow"/>
              </a:rPr>
              <a:t>Características…………………………………........................................................................................……...	</a:t>
            </a:r>
            <a:r>
              <a:rPr sz="1250" spc="5" dirty="0">
                <a:solidFill>
                  <a:srgbClr val="231F20"/>
                </a:solidFill>
                <a:latin typeface="Arial Narrow"/>
                <a:cs typeface="Arial Narrow"/>
              </a:rPr>
              <a:t>7</a:t>
            </a:r>
            <a:endParaRPr sz="1250">
              <a:latin typeface="Arial Narrow"/>
              <a:cs typeface="Arial Narrow"/>
            </a:endParaRPr>
          </a:p>
          <a:p>
            <a:pPr marL="12700">
              <a:lnSpc>
                <a:spcPct val="100000"/>
              </a:lnSpc>
              <a:spcBef>
                <a:spcPts val="1030"/>
              </a:spcBef>
              <a:tabLst>
                <a:tab pos="6414135" algn="l"/>
              </a:tabLst>
            </a:pPr>
            <a:r>
              <a:rPr sz="1250" spc="5" dirty="0">
                <a:solidFill>
                  <a:srgbClr val="231F20"/>
                </a:solidFill>
                <a:latin typeface="Arial Narrow"/>
                <a:cs typeface="Arial Narrow"/>
              </a:rPr>
              <a:t>Descripción </a:t>
            </a:r>
            <a:r>
              <a:rPr sz="1250" dirty="0">
                <a:solidFill>
                  <a:srgbClr val="231F20"/>
                </a:solidFill>
                <a:latin typeface="Arial Narrow"/>
                <a:cs typeface="Arial Narrow"/>
              </a:rPr>
              <a:t>del producto……………............................……..............................................................………....	</a:t>
            </a:r>
            <a:r>
              <a:rPr sz="1250" spc="5" dirty="0">
                <a:solidFill>
                  <a:srgbClr val="231F20"/>
                </a:solidFill>
                <a:latin typeface="Arial Narrow"/>
                <a:cs typeface="Arial Narrow"/>
              </a:rPr>
              <a:t>7</a:t>
            </a:r>
            <a:endParaRPr sz="1250">
              <a:latin typeface="Arial Narrow"/>
              <a:cs typeface="Arial Narrow"/>
            </a:endParaRPr>
          </a:p>
          <a:p>
            <a:pPr marL="12700">
              <a:lnSpc>
                <a:spcPct val="100000"/>
              </a:lnSpc>
              <a:spcBef>
                <a:spcPts val="1030"/>
              </a:spcBef>
              <a:tabLst>
                <a:tab pos="6414135" algn="l"/>
              </a:tabLst>
            </a:pPr>
            <a:r>
              <a:rPr sz="1250" spc="5" dirty="0">
                <a:solidFill>
                  <a:srgbClr val="231F20"/>
                </a:solidFill>
                <a:latin typeface="Arial Narrow"/>
                <a:cs typeface="Arial Narrow"/>
              </a:rPr>
              <a:t>Primer </a:t>
            </a:r>
            <a:r>
              <a:rPr sz="1250" dirty="0">
                <a:solidFill>
                  <a:srgbClr val="231F20"/>
                </a:solidFill>
                <a:latin typeface="Arial Narrow"/>
                <a:cs typeface="Arial Narrow"/>
              </a:rPr>
              <a:t>us</a:t>
            </a:r>
            <a:r>
              <a:rPr sz="1250" spc="5" dirty="0">
                <a:solidFill>
                  <a:srgbClr val="231F20"/>
                </a:solidFill>
                <a:latin typeface="Arial Narrow"/>
                <a:cs typeface="Arial Narrow"/>
              </a:rPr>
              <a:t>o</a:t>
            </a:r>
            <a:r>
              <a:rPr sz="1250" dirty="0">
                <a:solidFill>
                  <a:srgbClr val="231F20"/>
                </a:solidFill>
                <a:latin typeface="Arial Narrow"/>
                <a:cs typeface="Arial Narrow"/>
              </a:rPr>
              <a:t> </a:t>
            </a:r>
            <a:r>
              <a:rPr sz="1250" spc="5" dirty="0">
                <a:solidFill>
                  <a:srgbClr val="231F20"/>
                </a:solidFill>
                <a:latin typeface="Arial Narrow"/>
                <a:cs typeface="Arial Narrow"/>
              </a:rPr>
              <a:t>y</a:t>
            </a:r>
            <a:r>
              <a:rPr sz="1250" dirty="0">
                <a:solidFill>
                  <a:srgbClr val="231F20"/>
                </a:solidFill>
                <a:latin typeface="Arial Narrow"/>
                <a:cs typeface="Arial Narrow"/>
              </a:rPr>
              <a:t> preparació</a:t>
            </a:r>
            <a:r>
              <a:rPr sz="1250" spc="5" dirty="0">
                <a:solidFill>
                  <a:srgbClr val="231F20"/>
                </a:solidFill>
                <a:latin typeface="Arial Narrow"/>
                <a:cs typeface="Arial Narrow"/>
              </a:rPr>
              <a:t>n</a:t>
            </a:r>
            <a:r>
              <a:rPr sz="1250" dirty="0">
                <a:solidFill>
                  <a:srgbClr val="231F20"/>
                </a:solidFill>
                <a:latin typeface="Arial Narrow"/>
                <a:cs typeface="Arial Narrow"/>
              </a:rPr>
              <a:t> d</a:t>
            </a:r>
            <a:r>
              <a:rPr sz="1250" spc="5" dirty="0">
                <a:solidFill>
                  <a:srgbClr val="231F20"/>
                </a:solidFill>
                <a:latin typeface="Arial Narrow"/>
                <a:cs typeface="Arial Narrow"/>
              </a:rPr>
              <a:t>e</a:t>
            </a:r>
            <a:r>
              <a:rPr sz="1250" dirty="0">
                <a:solidFill>
                  <a:srgbClr val="231F20"/>
                </a:solidFill>
                <a:latin typeface="Arial Narrow"/>
                <a:cs typeface="Arial Narrow"/>
              </a:rPr>
              <a:t> </a:t>
            </a:r>
            <a:r>
              <a:rPr sz="1250" spc="-5" dirty="0">
                <a:solidFill>
                  <a:srgbClr val="231F20"/>
                </a:solidFill>
                <a:latin typeface="Arial Narrow"/>
                <a:cs typeface="Arial Narrow"/>
              </a:rPr>
              <a:t>l</a:t>
            </a:r>
            <a:r>
              <a:rPr sz="1250" spc="5" dirty="0">
                <a:solidFill>
                  <a:srgbClr val="231F20"/>
                </a:solidFill>
                <a:latin typeface="Arial Narrow"/>
                <a:cs typeface="Arial Narrow"/>
              </a:rPr>
              <a:t>a</a:t>
            </a:r>
            <a:r>
              <a:rPr sz="1250" dirty="0">
                <a:solidFill>
                  <a:srgbClr val="231F20"/>
                </a:solidFill>
                <a:latin typeface="Arial Narrow"/>
                <a:cs typeface="Arial Narrow"/>
              </a:rPr>
              <a:t> instalación......................................................................................................	</a:t>
            </a:r>
            <a:r>
              <a:rPr sz="1250" spc="5" dirty="0">
                <a:solidFill>
                  <a:srgbClr val="231F20"/>
                </a:solidFill>
                <a:latin typeface="Arial Narrow"/>
                <a:cs typeface="Arial Narrow"/>
              </a:rPr>
              <a:t>9</a:t>
            </a:r>
            <a:endParaRPr sz="1250">
              <a:latin typeface="Arial Narrow"/>
              <a:cs typeface="Arial Narrow"/>
            </a:endParaRPr>
          </a:p>
          <a:p>
            <a:pPr marL="12700">
              <a:lnSpc>
                <a:spcPct val="100000"/>
              </a:lnSpc>
              <a:spcBef>
                <a:spcPts val="1030"/>
              </a:spcBef>
            </a:pPr>
            <a:r>
              <a:rPr sz="1250" spc="5" dirty="0">
                <a:solidFill>
                  <a:srgbClr val="231F20"/>
                </a:solidFill>
                <a:latin typeface="Arial Narrow"/>
                <a:cs typeface="Arial Narrow"/>
              </a:rPr>
              <a:t>Configuración </a:t>
            </a:r>
            <a:r>
              <a:rPr sz="1250" dirty="0">
                <a:solidFill>
                  <a:srgbClr val="231F20"/>
                </a:solidFill>
                <a:latin typeface="Arial Narrow"/>
                <a:cs typeface="Arial Narrow"/>
              </a:rPr>
              <a:t>del spa.......................................................................................................................................   </a:t>
            </a:r>
            <a:r>
              <a:rPr sz="1250" spc="70" dirty="0">
                <a:solidFill>
                  <a:srgbClr val="231F20"/>
                </a:solidFill>
                <a:latin typeface="Arial Narrow"/>
                <a:cs typeface="Arial Narrow"/>
              </a:rPr>
              <a:t> </a:t>
            </a:r>
            <a:r>
              <a:rPr sz="1250" dirty="0">
                <a:solidFill>
                  <a:srgbClr val="231F20"/>
                </a:solidFill>
                <a:latin typeface="Arial Narrow"/>
                <a:cs typeface="Arial Narrow"/>
              </a:rPr>
              <a:t>10</a:t>
            </a:r>
            <a:endParaRPr sz="1250">
              <a:latin typeface="Arial Narrow"/>
              <a:cs typeface="Arial Narrow"/>
            </a:endParaRPr>
          </a:p>
          <a:p>
            <a:pPr marL="12700">
              <a:lnSpc>
                <a:spcPct val="100000"/>
              </a:lnSpc>
              <a:spcBef>
                <a:spcPts val="1030"/>
              </a:spcBef>
              <a:tabLst>
                <a:tab pos="6340475" algn="l"/>
              </a:tabLst>
            </a:pPr>
            <a:r>
              <a:rPr sz="1250" spc="5" dirty="0">
                <a:solidFill>
                  <a:srgbClr val="231F20"/>
                </a:solidFill>
                <a:latin typeface="Arial Narrow"/>
                <a:cs typeface="Arial Narrow"/>
              </a:rPr>
              <a:t>Panel </a:t>
            </a:r>
            <a:r>
              <a:rPr sz="1250" dirty="0">
                <a:solidFill>
                  <a:srgbClr val="231F20"/>
                </a:solidFill>
                <a:latin typeface="Arial Narrow"/>
                <a:cs typeface="Arial Narrow"/>
              </a:rPr>
              <a:t>d</a:t>
            </a:r>
            <a:r>
              <a:rPr sz="1250" spc="5" dirty="0">
                <a:solidFill>
                  <a:srgbClr val="231F20"/>
                </a:solidFill>
                <a:latin typeface="Arial Narrow"/>
                <a:cs typeface="Arial Narrow"/>
              </a:rPr>
              <a:t>e</a:t>
            </a:r>
            <a:r>
              <a:rPr sz="1250" dirty="0">
                <a:solidFill>
                  <a:srgbClr val="231F20"/>
                </a:solidFill>
                <a:latin typeface="Arial Narrow"/>
                <a:cs typeface="Arial Narrow"/>
              </a:rPr>
              <a:t> control tod</a:t>
            </a:r>
            <a:r>
              <a:rPr sz="1250" spc="5" dirty="0">
                <a:solidFill>
                  <a:srgbClr val="231F20"/>
                </a:solidFill>
                <a:latin typeface="Arial Narrow"/>
                <a:cs typeface="Arial Narrow"/>
              </a:rPr>
              <a:t>o</a:t>
            </a:r>
            <a:r>
              <a:rPr sz="1250" dirty="0">
                <a:solidFill>
                  <a:srgbClr val="231F20"/>
                </a:solidFill>
                <a:latin typeface="Arial Narrow"/>
                <a:cs typeface="Arial Narrow"/>
              </a:rPr>
              <a:t> e</a:t>
            </a:r>
            <a:r>
              <a:rPr sz="1250" spc="5" dirty="0">
                <a:solidFill>
                  <a:srgbClr val="231F20"/>
                </a:solidFill>
                <a:latin typeface="Arial Narrow"/>
                <a:cs typeface="Arial Narrow"/>
              </a:rPr>
              <a:t>n</a:t>
            </a:r>
            <a:r>
              <a:rPr sz="1250" dirty="0">
                <a:solidFill>
                  <a:srgbClr val="231F20"/>
                </a:solidFill>
                <a:latin typeface="Arial Narrow"/>
                <a:cs typeface="Arial Narrow"/>
              </a:rPr>
              <a:t> uno……………................................................................................................	14</a:t>
            </a:r>
            <a:endParaRPr sz="1250">
              <a:latin typeface="Arial Narrow"/>
              <a:cs typeface="Arial Narrow"/>
            </a:endParaRPr>
          </a:p>
          <a:p>
            <a:pPr marL="12700" marR="5080">
              <a:lnSpc>
                <a:spcPct val="168600"/>
              </a:lnSpc>
            </a:pPr>
            <a:r>
              <a:rPr sz="1250" dirty="0">
                <a:solidFill>
                  <a:srgbClr val="231F20"/>
                </a:solidFill>
                <a:latin typeface="Arial Narrow"/>
                <a:cs typeface="Arial Narrow"/>
              </a:rPr>
              <a:t>Mantenimiento del agua </a:t>
            </a:r>
            <a:r>
              <a:rPr sz="1250" spc="5" dirty="0">
                <a:solidFill>
                  <a:srgbClr val="231F20"/>
                </a:solidFill>
                <a:latin typeface="Arial Narrow"/>
                <a:cs typeface="Arial Narrow"/>
              </a:rPr>
              <a:t>y </a:t>
            </a:r>
            <a:r>
              <a:rPr sz="1250" dirty="0">
                <a:solidFill>
                  <a:srgbClr val="231F20"/>
                </a:solidFill>
                <a:latin typeface="Arial Narrow"/>
                <a:cs typeface="Arial Narrow"/>
              </a:rPr>
              <a:t>productos químicos……………...................……..….............................................. 16  </a:t>
            </a:r>
            <a:r>
              <a:rPr sz="1250" spc="5" dirty="0">
                <a:solidFill>
                  <a:srgbClr val="231F20"/>
                </a:solidFill>
                <a:latin typeface="Arial Narrow"/>
                <a:cs typeface="Arial Narrow"/>
              </a:rPr>
              <a:t>Vaciado, </a:t>
            </a:r>
            <a:r>
              <a:rPr sz="1250" dirty="0">
                <a:solidFill>
                  <a:srgbClr val="231F20"/>
                </a:solidFill>
                <a:latin typeface="Arial Narrow"/>
                <a:cs typeface="Arial Narrow"/>
              </a:rPr>
              <a:t>limpieza </a:t>
            </a:r>
            <a:r>
              <a:rPr sz="1250" spc="5" dirty="0">
                <a:solidFill>
                  <a:srgbClr val="231F20"/>
                </a:solidFill>
                <a:latin typeface="Arial Narrow"/>
                <a:cs typeface="Arial Narrow"/>
              </a:rPr>
              <a:t>y</a:t>
            </a:r>
            <a:r>
              <a:rPr sz="1250" spc="150" dirty="0">
                <a:solidFill>
                  <a:srgbClr val="231F20"/>
                </a:solidFill>
                <a:latin typeface="Arial Narrow"/>
                <a:cs typeface="Arial Narrow"/>
              </a:rPr>
              <a:t> </a:t>
            </a:r>
            <a:r>
              <a:rPr sz="1250" dirty="0">
                <a:solidFill>
                  <a:srgbClr val="231F20"/>
                </a:solidFill>
                <a:latin typeface="Arial Narrow"/>
                <a:cs typeface="Arial Narrow"/>
              </a:rPr>
              <a:t>almacenamiento...............................................................................................................    17</a:t>
            </a:r>
            <a:endParaRPr sz="1250">
              <a:latin typeface="Arial Narrow"/>
              <a:cs typeface="Arial Narrow"/>
            </a:endParaRPr>
          </a:p>
          <a:p>
            <a:pPr marL="12700">
              <a:lnSpc>
                <a:spcPct val="100000"/>
              </a:lnSpc>
              <a:spcBef>
                <a:spcPts val="1030"/>
              </a:spcBef>
              <a:tabLst>
                <a:tab pos="6340475" algn="l"/>
              </a:tabLst>
            </a:pPr>
            <a:r>
              <a:rPr sz="1250" spc="5" dirty="0">
                <a:solidFill>
                  <a:srgbClr val="231F20"/>
                </a:solidFill>
                <a:latin typeface="Arial Narrow"/>
                <a:cs typeface="Arial Narrow"/>
              </a:rPr>
              <a:t>Eliminación y </a:t>
            </a:r>
            <a:r>
              <a:rPr sz="1250" dirty="0">
                <a:solidFill>
                  <a:srgbClr val="231F20"/>
                </a:solidFill>
                <a:latin typeface="Arial Narrow"/>
                <a:cs typeface="Arial Narrow"/>
              </a:rPr>
              <a:t>preservació</a:t>
            </a:r>
            <a:r>
              <a:rPr sz="1250" spc="5" dirty="0">
                <a:solidFill>
                  <a:srgbClr val="231F20"/>
                </a:solidFill>
                <a:latin typeface="Arial Narrow"/>
                <a:cs typeface="Arial Narrow"/>
              </a:rPr>
              <a:t>n</a:t>
            </a:r>
            <a:r>
              <a:rPr sz="1250" dirty="0">
                <a:solidFill>
                  <a:srgbClr val="231F20"/>
                </a:solidFill>
                <a:latin typeface="Arial Narrow"/>
                <a:cs typeface="Arial Narrow"/>
              </a:rPr>
              <a:t> medioambiental......…..........................................................................................	19</a:t>
            </a:r>
            <a:endParaRPr sz="1250">
              <a:latin typeface="Arial Narrow"/>
              <a:cs typeface="Arial Narrow"/>
            </a:endParaRPr>
          </a:p>
          <a:p>
            <a:pPr marL="12700">
              <a:lnSpc>
                <a:spcPct val="100000"/>
              </a:lnSpc>
              <a:spcBef>
                <a:spcPts val="1025"/>
              </a:spcBef>
              <a:tabLst>
                <a:tab pos="6340475" algn="l"/>
              </a:tabLst>
            </a:pPr>
            <a:r>
              <a:rPr sz="1250" spc="5" dirty="0">
                <a:solidFill>
                  <a:srgbClr val="231F20"/>
                </a:solidFill>
                <a:latin typeface="Arial Narrow"/>
                <a:cs typeface="Arial Narrow"/>
              </a:rPr>
              <a:t>Solución </a:t>
            </a:r>
            <a:r>
              <a:rPr sz="1250" dirty="0">
                <a:solidFill>
                  <a:srgbClr val="231F20"/>
                </a:solidFill>
                <a:latin typeface="Arial Narrow"/>
                <a:cs typeface="Arial Narrow"/>
              </a:rPr>
              <a:t>d</a:t>
            </a:r>
            <a:r>
              <a:rPr sz="1250" spc="5" dirty="0">
                <a:solidFill>
                  <a:srgbClr val="231F20"/>
                </a:solidFill>
                <a:latin typeface="Arial Narrow"/>
                <a:cs typeface="Arial Narrow"/>
              </a:rPr>
              <a:t>e</a:t>
            </a:r>
            <a:r>
              <a:rPr sz="1250" dirty="0">
                <a:solidFill>
                  <a:srgbClr val="231F20"/>
                </a:solidFill>
                <a:latin typeface="Arial Narrow"/>
                <a:cs typeface="Arial Narrow"/>
              </a:rPr>
              <a:t> problemas……………...……………………….….........................................….............................	19</a:t>
            </a:r>
            <a:endParaRPr sz="1250">
              <a:latin typeface="Arial Narrow"/>
              <a:cs typeface="Arial Narrow"/>
            </a:endParaRPr>
          </a:p>
          <a:p>
            <a:pPr marL="12700">
              <a:lnSpc>
                <a:spcPct val="100000"/>
              </a:lnSpc>
              <a:spcBef>
                <a:spcPts val="1030"/>
              </a:spcBef>
            </a:pPr>
            <a:r>
              <a:rPr sz="1250" dirty="0">
                <a:solidFill>
                  <a:srgbClr val="231F20"/>
                </a:solidFill>
                <a:latin typeface="Arial Narrow"/>
                <a:cs typeface="Arial Narrow"/>
              </a:rPr>
              <a:t>Garantía limitada de MSpa ........………....................................………...........................................................</a:t>
            </a:r>
            <a:r>
              <a:rPr sz="1250" spc="25" dirty="0">
                <a:solidFill>
                  <a:srgbClr val="231F20"/>
                </a:solidFill>
                <a:latin typeface="Arial Narrow"/>
                <a:cs typeface="Arial Narrow"/>
              </a:rPr>
              <a:t> </a:t>
            </a:r>
            <a:r>
              <a:rPr sz="1250" dirty="0">
                <a:solidFill>
                  <a:srgbClr val="231F20"/>
                </a:solidFill>
                <a:latin typeface="Arial Narrow"/>
                <a:cs typeface="Arial Narrow"/>
              </a:rPr>
              <a:t>21</a:t>
            </a:r>
            <a:endParaRPr sz="1250">
              <a:latin typeface="Arial Narrow"/>
              <a:cs typeface="Arial Narrow"/>
            </a:endParaRPr>
          </a:p>
        </p:txBody>
      </p:sp>
      <p:sp>
        <p:nvSpPr>
          <p:cNvPr id="328" name="object 328"/>
          <p:cNvSpPr/>
          <p:nvPr/>
        </p:nvSpPr>
        <p:spPr>
          <a:xfrm>
            <a:off x="562962" y="3850894"/>
            <a:ext cx="959343" cy="959343"/>
          </a:xfrm>
          <a:prstGeom prst="rect">
            <a:avLst/>
          </a:prstGeom>
          <a:blipFill>
            <a:blip r:embed="rId2" cstate="print"/>
            <a:stretch>
              <a:fillRect/>
            </a:stretch>
          </a:blipFill>
        </p:spPr>
        <p:txBody>
          <a:bodyPr wrap="square" lIns="0" tIns="0" rIns="0" bIns="0" rtlCol="0"/>
          <a:lstStyle/>
          <a:p>
            <a:endParaRPr/>
          </a:p>
        </p:txBody>
      </p:sp>
      <p:sp>
        <p:nvSpPr>
          <p:cNvPr id="329" name="object 329"/>
          <p:cNvSpPr txBox="1"/>
          <p:nvPr/>
        </p:nvSpPr>
        <p:spPr>
          <a:xfrm>
            <a:off x="576077" y="4898270"/>
            <a:ext cx="933450" cy="410845"/>
          </a:xfrm>
          <a:prstGeom prst="rect">
            <a:avLst/>
          </a:prstGeom>
        </p:spPr>
        <p:txBody>
          <a:bodyPr vert="horz" wrap="square" lIns="0" tIns="12065" rIns="0" bIns="0" rtlCol="0">
            <a:spAutoFit/>
          </a:bodyPr>
          <a:lstStyle/>
          <a:p>
            <a:pPr marL="202565" marR="5080" indent="-190500">
              <a:lnSpc>
                <a:spcPct val="101200"/>
              </a:lnSpc>
              <a:spcBef>
                <a:spcPts val="95"/>
              </a:spcBef>
            </a:pPr>
            <a:r>
              <a:rPr sz="1250" dirty="0">
                <a:solidFill>
                  <a:srgbClr val="231F20"/>
                </a:solidFill>
                <a:latin typeface="Arial Narrow"/>
                <a:cs typeface="Arial Narrow"/>
              </a:rPr>
              <a:t>Sitio </a:t>
            </a:r>
            <a:r>
              <a:rPr sz="1250" spc="5" dirty="0">
                <a:solidFill>
                  <a:srgbClr val="231F20"/>
                </a:solidFill>
                <a:latin typeface="Arial Narrow"/>
                <a:cs typeface="Arial Narrow"/>
              </a:rPr>
              <a:t>web </a:t>
            </a:r>
            <a:r>
              <a:rPr sz="1250" spc="-5" dirty="0">
                <a:solidFill>
                  <a:srgbClr val="231F20"/>
                </a:solidFill>
                <a:latin typeface="Arial Narrow"/>
                <a:cs typeface="Arial Narrow"/>
              </a:rPr>
              <a:t>oficial  </a:t>
            </a:r>
            <a:r>
              <a:rPr sz="1250" dirty="0">
                <a:solidFill>
                  <a:srgbClr val="231F20"/>
                </a:solidFill>
                <a:latin typeface="Arial Narrow"/>
                <a:cs typeface="Arial Narrow"/>
              </a:rPr>
              <a:t>de</a:t>
            </a:r>
            <a:r>
              <a:rPr sz="1250" spc="-15" dirty="0">
                <a:solidFill>
                  <a:srgbClr val="231F20"/>
                </a:solidFill>
                <a:latin typeface="Arial Narrow"/>
                <a:cs typeface="Arial Narrow"/>
              </a:rPr>
              <a:t> </a:t>
            </a:r>
            <a:r>
              <a:rPr sz="1250" dirty="0">
                <a:solidFill>
                  <a:srgbClr val="231F20"/>
                </a:solidFill>
                <a:latin typeface="Arial Narrow"/>
                <a:cs typeface="Arial Narrow"/>
              </a:rPr>
              <a:t>MSpa</a:t>
            </a:r>
            <a:endParaRPr sz="1250">
              <a:latin typeface="Arial Narrow"/>
              <a:cs typeface="Arial Narrow"/>
            </a:endParaRPr>
          </a:p>
        </p:txBody>
      </p:sp>
      <p:sp>
        <p:nvSpPr>
          <p:cNvPr id="330" name="object 330"/>
          <p:cNvSpPr/>
          <p:nvPr/>
        </p:nvSpPr>
        <p:spPr>
          <a:xfrm>
            <a:off x="2334801" y="3853933"/>
            <a:ext cx="953285" cy="953285"/>
          </a:xfrm>
          <a:prstGeom prst="rect">
            <a:avLst/>
          </a:prstGeom>
          <a:blipFill>
            <a:blip r:embed="rId3" cstate="print"/>
            <a:stretch>
              <a:fillRect/>
            </a:stretch>
          </a:blipFill>
        </p:spPr>
        <p:txBody>
          <a:bodyPr wrap="square" lIns="0" tIns="0" rIns="0" bIns="0" rtlCol="0"/>
          <a:lstStyle/>
          <a:p>
            <a:endParaRPr/>
          </a:p>
        </p:txBody>
      </p:sp>
      <p:sp>
        <p:nvSpPr>
          <p:cNvPr id="331" name="object 331"/>
          <p:cNvSpPr txBox="1"/>
          <p:nvPr/>
        </p:nvSpPr>
        <p:spPr>
          <a:xfrm>
            <a:off x="2092126" y="4898270"/>
            <a:ext cx="1438910" cy="410845"/>
          </a:xfrm>
          <a:prstGeom prst="rect">
            <a:avLst/>
          </a:prstGeom>
        </p:spPr>
        <p:txBody>
          <a:bodyPr vert="horz" wrap="square" lIns="0" tIns="12065" rIns="0" bIns="0" rtlCol="0">
            <a:spAutoFit/>
          </a:bodyPr>
          <a:lstStyle/>
          <a:p>
            <a:pPr marL="455295" marR="5080" indent="-443230">
              <a:lnSpc>
                <a:spcPct val="101200"/>
              </a:lnSpc>
              <a:spcBef>
                <a:spcPts val="95"/>
              </a:spcBef>
            </a:pPr>
            <a:r>
              <a:rPr sz="1250" spc="5" dirty="0">
                <a:solidFill>
                  <a:srgbClr val="231F20"/>
                </a:solidFill>
                <a:latin typeface="Arial Narrow"/>
                <a:cs typeface="Arial Narrow"/>
              </a:rPr>
              <a:t>Vídeos </a:t>
            </a:r>
            <a:r>
              <a:rPr sz="1250" dirty="0">
                <a:solidFill>
                  <a:srgbClr val="231F20"/>
                </a:solidFill>
                <a:latin typeface="Arial Narrow"/>
                <a:cs typeface="Arial Narrow"/>
              </a:rPr>
              <a:t>de configuración  de</a:t>
            </a:r>
            <a:r>
              <a:rPr sz="1250" spc="-10" dirty="0">
                <a:solidFill>
                  <a:srgbClr val="231F20"/>
                </a:solidFill>
                <a:latin typeface="Arial Narrow"/>
                <a:cs typeface="Arial Narrow"/>
              </a:rPr>
              <a:t> </a:t>
            </a:r>
            <a:r>
              <a:rPr sz="1250" dirty="0">
                <a:solidFill>
                  <a:srgbClr val="231F20"/>
                </a:solidFill>
                <a:latin typeface="Arial Narrow"/>
                <a:cs typeface="Arial Narrow"/>
              </a:rPr>
              <a:t>MSpa</a:t>
            </a:r>
            <a:endParaRPr sz="1250">
              <a:latin typeface="Arial Narrow"/>
              <a:cs typeface="Arial Narrow"/>
            </a:endParaRPr>
          </a:p>
        </p:txBody>
      </p:sp>
      <p:sp>
        <p:nvSpPr>
          <p:cNvPr id="332" name="object 332"/>
          <p:cNvSpPr txBox="1"/>
          <p:nvPr/>
        </p:nvSpPr>
        <p:spPr>
          <a:xfrm>
            <a:off x="4120236" y="4898270"/>
            <a:ext cx="889635" cy="410845"/>
          </a:xfrm>
          <a:prstGeom prst="rect">
            <a:avLst/>
          </a:prstGeom>
        </p:spPr>
        <p:txBody>
          <a:bodyPr vert="horz" wrap="square" lIns="0" tIns="12065" rIns="0" bIns="0" rtlCol="0">
            <a:spAutoFit/>
          </a:bodyPr>
          <a:lstStyle/>
          <a:p>
            <a:pPr marL="12700" marR="5080" indent="25400">
              <a:lnSpc>
                <a:spcPct val="101200"/>
              </a:lnSpc>
              <a:spcBef>
                <a:spcPts val="95"/>
              </a:spcBef>
            </a:pPr>
            <a:r>
              <a:rPr sz="1250" spc="5" dirty="0">
                <a:solidFill>
                  <a:srgbClr val="231F20"/>
                </a:solidFill>
                <a:latin typeface="Arial Narrow"/>
                <a:cs typeface="Arial Narrow"/>
              </a:rPr>
              <a:t>Registro </a:t>
            </a:r>
            <a:r>
              <a:rPr sz="1250" dirty="0">
                <a:solidFill>
                  <a:srgbClr val="231F20"/>
                </a:solidFill>
                <a:latin typeface="Arial Narrow"/>
                <a:cs typeface="Arial Narrow"/>
              </a:rPr>
              <a:t>de </a:t>
            </a:r>
            <a:r>
              <a:rPr sz="1250" spc="-5" dirty="0">
                <a:solidFill>
                  <a:srgbClr val="231F20"/>
                </a:solidFill>
                <a:latin typeface="Arial Narrow"/>
                <a:cs typeface="Arial Narrow"/>
              </a:rPr>
              <a:t>la  </a:t>
            </a:r>
            <a:r>
              <a:rPr sz="1250" dirty="0">
                <a:solidFill>
                  <a:srgbClr val="231F20"/>
                </a:solidFill>
                <a:latin typeface="Arial Narrow"/>
                <a:cs typeface="Arial Narrow"/>
              </a:rPr>
              <a:t>garantía</a:t>
            </a:r>
            <a:r>
              <a:rPr sz="1250" spc="-65" dirty="0">
                <a:solidFill>
                  <a:srgbClr val="231F20"/>
                </a:solidFill>
                <a:latin typeface="Arial Narrow"/>
                <a:cs typeface="Arial Narrow"/>
              </a:rPr>
              <a:t> </a:t>
            </a:r>
            <a:r>
              <a:rPr sz="1250" dirty="0">
                <a:solidFill>
                  <a:srgbClr val="231F20"/>
                </a:solidFill>
                <a:latin typeface="Arial Narrow"/>
                <a:cs typeface="Arial Narrow"/>
              </a:rPr>
              <a:t>MSpa</a:t>
            </a:r>
            <a:endParaRPr sz="1250">
              <a:latin typeface="Arial Narrow"/>
              <a:cs typeface="Arial Narrow"/>
            </a:endParaRPr>
          </a:p>
        </p:txBody>
      </p:sp>
      <p:sp>
        <p:nvSpPr>
          <p:cNvPr id="333" name="object 333"/>
          <p:cNvSpPr/>
          <p:nvPr/>
        </p:nvSpPr>
        <p:spPr>
          <a:xfrm>
            <a:off x="4102434" y="3854609"/>
            <a:ext cx="959027" cy="959027"/>
          </a:xfrm>
          <a:prstGeom prst="rect">
            <a:avLst/>
          </a:prstGeom>
          <a:blipFill>
            <a:blip r:embed="rId4" cstate="print"/>
            <a:stretch>
              <a:fillRect/>
            </a:stretch>
          </a:blipFill>
        </p:spPr>
        <p:txBody>
          <a:bodyPr wrap="square" lIns="0" tIns="0" rIns="0" bIns="0" rtlCol="0"/>
          <a:lstStyle/>
          <a:p>
            <a:endParaRPr/>
          </a:p>
        </p:txBody>
      </p:sp>
      <p:sp>
        <p:nvSpPr>
          <p:cNvPr id="334" name="object 334"/>
          <p:cNvSpPr txBox="1"/>
          <p:nvPr/>
        </p:nvSpPr>
        <p:spPr>
          <a:xfrm>
            <a:off x="5761530" y="4898270"/>
            <a:ext cx="1174750" cy="410845"/>
          </a:xfrm>
          <a:prstGeom prst="rect">
            <a:avLst/>
          </a:prstGeom>
        </p:spPr>
        <p:txBody>
          <a:bodyPr vert="horz" wrap="square" lIns="0" tIns="12065" rIns="0" bIns="0" rtlCol="0">
            <a:spAutoFit/>
          </a:bodyPr>
          <a:lstStyle/>
          <a:p>
            <a:pPr marL="12700" marR="5080" indent="17780">
              <a:lnSpc>
                <a:spcPct val="101200"/>
              </a:lnSpc>
              <a:spcBef>
                <a:spcPts val="95"/>
              </a:spcBef>
            </a:pPr>
            <a:r>
              <a:rPr sz="1250" dirty="0">
                <a:solidFill>
                  <a:srgbClr val="231F20"/>
                </a:solidFill>
                <a:latin typeface="Arial Narrow"/>
                <a:cs typeface="Arial Narrow"/>
              </a:rPr>
              <a:t>Lista de centros de  asistencia de</a:t>
            </a:r>
            <a:r>
              <a:rPr sz="1250" spc="-65" dirty="0">
                <a:solidFill>
                  <a:srgbClr val="231F20"/>
                </a:solidFill>
                <a:latin typeface="Arial Narrow"/>
                <a:cs typeface="Arial Narrow"/>
              </a:rPr>
              <a:t> </a:t>
            </a:r>
            <a:r>
              <a:rPr sz="1250" dirty="0">
                <a:solidFill>
                  <a:srgbClr val="231F20"/>
                </a:solidFill>
                <a:latin typeface="Arial Narrow"/>
                <a:cs typeface="Arial Narrow"/>
              </a:rPr>
              <a:t>MSpa</a:t>
            </a:r>
            <a:endParaRPr sz="1250">
              <a:latin typeface="Arial Narrow"/>
              <a:cs typeface="Arial Narrow"/>
            </a:endParaRPr>
          </a:p>
        </p:txBody>
      </p:sp>
      <p:sp>
        <p:nvSpPr>
          <p:cNvPr id="335" name="object 335"/>
          <p:cNvSpPr/>
          <p:nvPr/>
        </p:nvSpPr>
        <p:spPr>
          <a:xfrm>
            <a:off x="5871252" y="3854631"/>
            <a:ext cx="959016" cy="959016"/>
          </a:xfrm>
          <a:prstGeom prst="rect">
            <a:avLst/>
          </a:prstGeom>
          <a:blipFill>
            <a:blip r:embed="rId5" cstate="print"/>
            <a:stretch>
              <a:fillRect/>
            </a:stretch>
          </a:blipFill>
        </p:spPr>
        <p:txBody>
          <a:bodyPr wrap="square" lIns="0" tIns="0" rIns="0" bIns="0" rtlCol="0"/>
          <a:lstStyle/>
          <a:p>
            <a:endParaRPr/>
          </a:p>
        </p:txBody>
      </p:sp>
      <p:sp>
        <p:nvSpPr>
          <p:cNvPr id="336" name="object 336"/>
          <p:cNvSpPr txBox="1">
            <a:spLocks noGrp="1"/>
          </p:cNvSpPr>
          <p:nvPr>
            <p:ph type="sldNum" sz="quarter" idx="7"/>
          </p:nvPr>
        </p:nvSpPr>
        <p:spPr>
          <a:prstGeom prst="rect">
            <a:avLst/>
          </a:prstGeom>
        </p:spPr>
        <p:txBody>
          <a:bodyPr vert="horz" wrap="square" lIns="0" tIns="6985" rIns="0" bIns="0" rtlCol="0">
            <a:spAutoFit/>
          </a:bodyPr>
          <a:lstStyle/>
          <a:p>
            <a:pPr marL="37465">
              <a:lnSpc>
                <a:spcPct val="100000"/>
              </a:lnSpc>
              <a:spcBef>
                <a:spcPts val="55"/>
              </a:spcBef>
            </a:pPr>
            <a:r>
              <a:rPr dirty="0"/>
              <a:t>2</a:t>
            </a: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60410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 name="object 3"/>
          <p:cNvSpPr/>
          <p:nvPr/>
        </p:nvSpPr>
        <p:spPr>
          <a:xfrm>
            <a:off x="57031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 name="object 4"/>
          <p:cNvSpPr/>
          <p:nvPr/>
        </p:nvSpPr>
        <p:spPr>
          <a:xfrm>
            <a:off x="53667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 name="object 5"/>
          <p:cNvSpPr/>
          <p:nvPr/>
        </p:nvSpPr>
        <p:spPr>
          <a:xfrm>
            <a:off x="70551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 name="object 6"/>
          <p:cNvSpPr/>
          <p:nvPr/>
        </p:nvSpPr>
        <p:spPr>
          <a:xfrm>
            <a:off x="67175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 name="object 7"/>
          <p:cNvSpPr/>
          <p:nvPr/>
        </p:nvSpPr>
        <p:spPr>
          <a:xfrm>
            <a:off x="63808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 name="object 8"/>
          <p:cNvSpPr/>
          <p:nvPr/>
        </p:nvSpPr>
        <p:spPr>
          <a:xfrm>
            <a:off x="80693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 name="object 9"/>
          <p:cNvSpPr/>
          <p:nvPr/>
        </p:nvSpPr>
        <p:spPr>
          <a:xfrm>
            <a:off x="773176"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0" name="object 10"/>
          <p:cNvSpPr/>
          <p:nvPr/>
        </p:nvSpPr>
        <p:spPr>
          <a:xfrm>
            <a:off x="739508"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1" name="object 11"/>
          <p:cNvSpPr/>
          <p:nvPr/>
        </p:nvSpPr>
        <p:spPr>
          <a:xfrm>
            <a:off x="90836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 name="object 12"/>
          <p:cNvSpPr/>
          <p:nvPr/>
        </p:nvSpPr>
        <p:spPr>
          <a:xfrm>
            <a:off x="87458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 name="object 13"/>
          <p:cNvSpPr/>
          <p:nvPr/>
        </p:nvSpPr>
        <p:spPr>
          <a:xfrm>
            <a:off x="84094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 name="object 14"/>
          <p:cNvSpPr/>
          <p:nvPr/>
        </p:nvSpPr>
        <p:spPr>
          <a:xfrm>
            <a:off x="1009777"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5" name="object 15"/>
          <p:cNvSpPr/>
          <p:nvPr/>
        </p:nvSpPr>
        <p:spPr>
          <a:xfrm>
            <a:off x="97602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 name="object 16"/>
          <p:cNvSpPr/>
          <p:nvPr/>
        </p:nvSpPr>
        <p:spPr>
          <a:xfrm>
            <a:off x="94235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 name="object 17"/>
          <p:cNvSpPr/>
          <p:nvPr/>
        </p:nvSpPr>
        <p:spPr>
          <a:xfrm>
            <a:off x="111119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 name="object 18"/>
          <p:cNvSpPr/>
          <p:nvPr/>
        </p:nvSpPr>
        <p:spPr>
          <a:xfrm>
            <a:off x="107744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9" name="object 19"/>
          <p:cNvSpPr/>
          <p:nvPr/>
        </p:nvSpPr>
        <p:spPr>
          <a:xfrm>
            <a:off x="1043774"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20" name="object 20"/>
          <p:cNvSpPr/>
          <p:nvPr/>
        </p:nvSpPr>
        <p:spPr>
          <a:xfrm>
            <a:off x="121263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1" name="object 21"/>
          <p:cNvSpPr/>
          <p:nvPr/>
        </p:nvSpPr>
        <p:spPr>
          <a:xfrm>
            <a:off x="117886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2" name="object 22"/>
          <p:cNvSpPr/>
          <p:nvPr/>
        </p:nvSpPr>
        <p:spPr>
          <a:xfrm>
            <a:off x="114520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3" name="object 23"/>
          <p:cNvSpPr/>
          <p:nvPr/>
        </p:nvSpPr>
        <p:spPr>
          <a:xfrm>
            <a:off x="131405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4" name="object 24"/>
          <p:cNvSpPr/>
          <p:nvPr/>
        </p:nvSpPr>
        <p:spPr>
          <a:xfrm>
            <a:off x="128028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5" name="object 25"/>
          <p:cNvSpPr/>
          <p:nvPr/>
        </p:nvSpPr>
        <p:spPr>
          <a:xfrm>
            <a:off x="124663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6" name="object 26"/>
          <p:cNvSpPr/>
          <p:nvPr/>
        </p:nvSpPr>
        <p:spPr>
          <a:xfrm>
            <a:off x="1415478"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27" name="object 27"/>
          <p:cNvSpPr/>
          <p:nvPr/>
        </p:nvSpPr>
        <p:spPr>
          <a:xfrm>
            <a:off x="138170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28" name="object 28"/>
          <p:cNvSpPr/>
          <p:nvPr/>
        </p:nvSpPr>
        <p:spPr>
          <a:xfrm>
            <a:off x="1348066"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29" name="object 29"/>
          <p:cNvSpPr/>
          <p:nvPr/>
        </p:nvSpPr>
        <p:spPr>
          <a:xfrm>
            <a:off x="151690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0" name="object 30"/>
          <p:cNvSpPr/>
          <p:nvPr/>
        </p:nvSpPr>
        <p:spPr>
          <a:xfrm>
            <a:off x="148313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1" name="object 31"/>
          <p:cNvSpPr/>
          <p:nvPr/>
        </p:nvSpPr>
        <p:spPr>
          <a:xfrm>
            <a:off x="144947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2" name="object 32"/>
          <p:cNvSpPr/>
          <p:nvPr/>
        </p:nvSpPr>
        <p:spPr>
          <a:xfrm>
            <a:off x="161831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3" name="object 33"/>
          <p:cNvSpPr/>
          <p:nvPr/>
        </p:nvSpPr>
        <p:spPr>
          <a:xfrm>
            <a:off x="158455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4" name="object 34"/>
          <p:cNvSpPr/>
          <p:nvPr/>
        </p:nvSpPr>
        <p:spPr>
          <a:xfrm>
            <a:off x="155089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5" name="object 35"/>
          <p:cNvSpPr/>
          <p:nvPr/>
        </p:nvSpPr>
        <p:spPr>
          <a:xfrm>
            <a:off x="171974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6" name="object 36"/>
          <p:cNvSpPr/>
          <p:nvPr/>
        </p:nvSpPr>
        <p:spPr>
          <a:xfrm>
            <a:off x="168597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7" name="object 37"/>
          <p:cNvSpPr/>
          <p:nvPr/>
        </p:nvSpPr>
        <p:spPr>
          <a:xfrm>
            <a:off x="165233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8" name="object 38"/>
          <p:cNvSpPr/>
          <p:nvPr/>
        </p:nvSpPr>
        <p:spPr>
          <a:xfrm>
            <a:off x="182116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39" name="object 39"/>
          <p:cNvSpPr/>
          <p:nvPr/>
        </p:nvSpPr>
        <p:spPr>
          <a:xfrm>
            <a:off x="178739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0" name="object 40"/>
          <p:cNvSpPr/>
          <p:nvPr/>
        </p:nvSpPr>
        <p:spPr>
          <a:xfrm>
            <a:off x="175374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1" name="object 41"/>
          <p:cNvSpPr/>
          <p:nvPr/>
        </p:nvSpPr>
        <p:spPr>
          <a:xfrm>
            <a:off x="192257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2" name="object 42"/>
          <p:cNvSpPr/>
          <p:nvPr/>
        </p:nvSpPr>
        <p:spPr>
          <a:xfrm>
            <a:off x="188883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3" name="object 43"/>
          <p:cNvSpPr/>
          <p:nvPr/>
        </p:nvSpPr>
        <p:spPr>
          <a:xfrm>
            <a:off x="185516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4" name="object 44"/>
          <p:cNvSpPr/>
          <p:nvPr/>
        </p:nvSpPr>
        <p:spPr>
          <a:xfrm>
            <a:off x="202401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5" name="object 45"/>
          <p:cNvSpPr/>
          <p:nvPr/>
        </p:nvSpPr>
        <p:spPr>
          <a:xfrm>
            <a:off x="1990242"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46" name="object 46"/>
          <p:cNvSpPr/>
          <p:nvPr/>
        </p:nvSpPr>
        <p:spPr>
          <a:xfrm>
            <a:off x="195660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7" name="object 47"/>
          <p:cNvSpPr/>
          <p:nvPr/>
        </p:nvSpPr>
        <p:spPr>
          <a:xfrm>
            <a:off x="212544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8" name="object 48"/>
          <p:cNvSpPr/>
          <p:nvPr/>
        </p:nvSpPr>
        <p:spPr>
          <a:xfrm>
            <a:off x="209166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49" name="object 49"/>
          <p:cNvSpPr/>
          <p:nvPr/>
        </p:nvSpPr>
        <p:spPr>
          <a:xfrm>
            <a:off x="205802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0" name="object 50"/>
          <p:cNvSpPr/>
          <p:nvPr/>
        </p:nvSpPr>
        <p:spPr>
          <a:xfrm>
            <a:off x="222684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1" name="object 51"/>
          <p:cNvSpPr/>
          <p:nvPr/>
        </p:nvSpPr>
        <p:spPr>
          <a:xfrm>
            <a:off x="219309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2" name="object 52"/>
          <p:cNvSpPr/>
          <p:nvPr/>
        </p:nvSpPr>
        <p:spPr>
          <a:xfrm>
            <a:off x="215943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3" name="object 53"/>
          <p:cNvSpPr/>
          <p:nvPr/>
        </p:nvSpPr>
        <p:spPr>
          <a:xfrm>
            <a:off x="232827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4" name="object 54"/>
          <p:cNvSpPr/>
          <p:nvPr/>
        </p:nvSpPr>
        <p:spPr>
          <a:xfrm>
            <a:off x="2294521"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55" name="object 55"/>
          <p:cNvSpPr/>
          <p:nvPr/>
        </p:nvSpPr>
        <p:spPr>
          <a:xfrm>
            <a:off x="226086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6" name="object 56"/>
          <p:cNvSpPr/>
          <p:nvPr/>
        </p:nvSpPr>
        <p:spPr>
          <a:xfrm>
            <a:off x="242971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7" name="object 57"/>
          <p:cNvSpPr/>
          <p:nvPr/>
        </p:nvSpPr>
        <p:spPr>
          <a:xfrm>
            <a:off x="239593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8" name="object 58"/>
          <p:cNvSpPr/>
          <p:nvPr/>
        </p:nvSpPr>
        <p:spPr>
          <a:xfrm>
            <a:off x="236228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59" name="object 59"/>
          <p:cNvSpPr/>
          <p:nvPr/>
        </p:nvSpPr>
        <p:spPr>
          <a:xfrm>
            <a:off x="2531122"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60" name="object 60"/>
          <p:cNvSpPr/>
          <p:nvPr/>
        </p:nvSpPr>
        <p:spPr>
          <a:xfrm>
            <a:off x="249736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1" name="object 61"/>
          <p:cNvSpPr/>
          <p:nvPr/>
        </p:nvSpPr>
        <p:spPr>
          <a:xfrm>
            <a:off x="2463711"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62" name="object 62"/>
          <p:cNvSpPr/>
          <p:nvPr/>
        </p:nvSpPr>
        <p:spPr>
          <a:xfrm>
            <a:off x="263254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3" name="object 63"/>
          <p:cNvSpPr/>
          <p:nvPr/>
        </p:nvSpPr>
        <p:spPr>
          <a:xfrm>
            <a:off x="2598775"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64" name="object 64"/>
          <p:cNvSpPr/>
          <p:nvPr/>
        </p:nvSpPr>
        <p:spPr>
          <a:xfrm>
            <a:off x="256513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5" name="object 65"/>
          <p:cNvSpPr/>
          <p:nvPr/>
        </p:nvSpPr>
        <p:spPr>
          <a:xfrm>
            <a:off x="273397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6" name="object 66"/>
          <p:cNvSpPr/>
          <p:nvPr/>
        </p:nvSpPr>
        <p:spPr>
          <a:xfrm>
            <a:off x="270021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7" name="object 67"/>
          <p:cNvSpPr/>
          <p:nvPr/>
        </p:nvSpPr>
        <p:spPr>
          <a:xfrm>
            <a:off x="266655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68" name="object 68"/>
          <p:cNvSpPr/>
          <p:nvPr/>
        </p:nvSpPr>
        <p:spPr>
          <a:xfrm>
            <a:off x="2835389"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69" name="object 69"/>
          <p:cNvSpPr/>
          <p:nvPr/>
        </p:nvSpPr>
        <p:spPr>
          <a:xfrm>
            <a:off x="280163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0" name="object 70"/>
          <p:cNvSpPr/>
          <p:nvPr/>
        </p:nvSpPr>
        <p:spPr>
          <a:xfrm>
            <a:off x="276797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1" name="object 71"/>
          <p:cNvSpPr/>
          <p:nvPr/>
        </p:nvSpPr>
        <p:spPr>
          <a:xfrm>
            <a:off x="2936824"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72" name="object 72"/>
          <p:cNvSpPr/>
          <p:nvPr/>
        </p:nvSpPr>
        <p:spPr>
          <a:xfrm>
            <a:off x="2903054"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73" name="object 73"/>
          <p:cNvSpPr/>
          <p:nvPr/>
        </p:nvSpPr>
        <p:spPr>
          <a:xfrm>
            <a:off x="2869412"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74" name="object 74"/>
          <p:cNvSpPr/>
          <p:nvPr/>
        </p:nvSpPr>
        <p:spPr>
          <a:xfrm>
            <a:off x="303824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5" name="object 75"/>
          <p:cNvSpPr/>
          <p:nvPr/>
        </p:nvSpPr>
        <p:spPr>
          <a:xfrm>
            <a:off x="300447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6" name="object 76"/>
          <p:cNvSpPr/>
          <p:nvPr/>
        </p:nvSpPr>
        <p:spPr>
          <a:xfrm>
            <a:off x="297082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7" name="object 77"/>
          <p:cNvSpPr/>
          <p:nvPr/>
        </p:nvSpPr>
        <p:spPr>
          <a:xfrm>
            <a:off x="3139655"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78" name="object 78"/>
          <p:cNvSpPr/>
          <p:nvPr/>
        </p:nvSpPr>
        <p:spPr>
          <a:xfrm>
            <a:off x="310589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79" name="object 79"/>
          <p:cNvSpPr/>
          <p:nvPr/>
        </p:nvSpPr>
        <p:spPr>
          <a:xfrm>
            <a:off x="307224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0" name="object 80"/>
          <p:cNvSpPr/>
          <p:nvPr/>
        </p:nvSpPr>
        <p:spPr>
          <a:xfrm>
            <a:off x="324109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1" name="object 81"/>
          <p:cNvSpPr/>
          <p:nvPr/>
        </p:nvSpPr>
        <p:spPr>
          <a:xfrm>
            <a:off x="3207308"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82" name="object 82"/>
          <p:cNvSpPr/>
          <p:nvPr/>
        </p:nvSpPr>
        <p:spPr>
          <a:xfrm>
            <a:off x="317367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3" name="object 83"/>
          <p:cNvSpPr/>
          <p:nvPr/>
        </p:nvSpPr>
        <p:spPr>
          <a:xfrm>
            <a:off x="334251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4" name="object 84"/>
          <p:cNvSpPr/>
          <p:nvPr/>
        </p:nvSpPr>
        <p:spPr>
          <a:xfrm>
            <a:off x="330874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5" name="object 85"/>
          <p:cNvSpPr/>
          <p:nvPr/>
        </p:nvSpPr>
        <p:spPr>
          <a:xfrm>
            <a:off x="327508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6" name="object 86"/>
          <p:cNvSpPr/>
          <p:nvPr/>
        </p:nvSpPr>
        <p:spPr>
          <a:xfrm>
            <a:off x="3443922"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87" name="object 87"/>
          <p:cNvSpPr/>
          <p:nvPr/>
        </p:nvSpPr>
        <p:spPr>
          <a:xfrm>
            <a:off x="341017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8" name="object 88"/>
          <p:cNvSpPr/>
          <p:nvPr/>
        </p:nvSpPr>
        <p:spPr>
          <a:xfrm>
            <a:off x="337651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89" name="object 89"/>
          <p:cNvSpPr/>
          <p:nvPr/>
        </p:nvSpPr>
        <p:spPr>
          <a:xfrm>
            <a:off x="354535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0" name="object 90"/>
          <p:cNvSpPr/>
          <p:nvPr/>
        </p:nvSpPr>
        <p:spPr>
          <a:xfrm>
            <a:off x="3511600"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91" name="object 91"/>
          <p:cNvSpPr/>
          <p:nvPr/>
        </p:nvSpPr>
        <p:spPr>
          <a:xfrm>
            <a:off x="347794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2" name="object 92"/>
          <p:cNvSpPr/>
          <p:nvPr/>
        </p:nvSpPr>
        <p:spPr>
          <a:xfrm>
            <a:off x="364679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3" name="object 93"/>
          <p:cNvSpPr/>
          <p:nvPr/>
        </p:nvSpPr>
        <p:spPr>
          <a:xfrm>
            <a:off x="361301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4" name="object 94"/>
          <p:cNvSpPr/>
          <p:nvPr/>
        </p:nvSpPr>
        <p:spPr>
          <a:xfrm>
            <a:off x="3579355"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95" name="object 95"/>
          <p:cNvSpPr/>
          <p:nvPr/>
        </p:nvSpPr>
        <p:spPr>
          <a:xfrm>
            <a:off x="3748189"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96" name="object 96"/>
          <p:cNvSpPr/>
          <p:nvPr/>
        </p:nvSpPr>
        <p:spPr>
          <a:xfrm>
            <a:off x="371444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7" name="object 97"/>
          <p:cNvSpPr/>
          <p:nvPr/>
        </p:nvSpPr>
        <p:spPr>
          <a:xfrm>
            <a:off x="368077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8" name="object 98"/>
          <p:cNvSpPr/>
          <p:nvPr/>
        </p:nvSpPr>
        <p:spPr>
          <a:xfrm>
            <a:off x="384962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99" name="object 99"/>
          <p:cNvSpPr/>
          <p:nvPr/>
        </p:nvSpPr>
        <p:spPr>
          <a:xfrm>
            <a:off x="381586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0" name="object 100"/>
          <p:cNvSpPr/>
          <p:nvPr/>
        </p:nvSpPr>
        <p:spPr>
          <a:xfrm>
            <a:off x="378221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1" name="object 101"/>
          <p:cNvSpPr/>
          <p:nvPr/>
        </p:nvSpPr>
        <p:spPr>
          <a:xfrm>
            <a:off x="395105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2" name="object 102"/>
          <p:cNvSpPr/>
          <p:nvPr/>
        </p:nvSpPr>
        <p:spPr>
          <a:xfrm>
            <a:off x="391727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3" name="object 103"/>
          <p:cNvSpPr/>
          <p:nvPr/>
        </p:nvSpPr>
        <p:spPr>
          <a:xfrm>
            <a:off x="3883621"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04" name="object 104"/>
          <p:cNvSpPr/>
          <p:nvPr/>
        </p:nvSpPr>
        <p:spPr>
          <a:xfrm>
            <a:off x="4052480"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05" name="object 105"/>
          <p:cNvSpPr/>
          <p:nvPr/>
        </p:nvSpPr>
        <p:spPr>
          <a:xfrm>
            <a:off x="401871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6" name="object 106"/>
          <p:cNvSpPr/>
          <p:nvPr/>
        </p:nvSpPr>
        <p:spPr>
          <a:xfrm>
            <a:off x="3985056"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07" name="object 107"/>
          <p:cNvSpPr/>
          <p:nvPr/>
        </p:nvSpPr>
        <p:spPr>
          <a:xfrm>
            <a:off x="415389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8" name="object 108"/>
          <p:cNvSpPr/>
          <p:nvPr/>
        </p:nvSpPr>
        <p:spPr>
          <a:xfrm>
            <a:off x="412013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09" name="object 109"/>
          <p:cNvSpPr/>
          <p:nvPr/>
        </p:nvSpPr>
        <p:spPr>
          <a:xfrm>
            <a:off x="408647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0" name="object 110"/>
          <p:cNvSpPr/>
          <p:nvPr/>
        </p:nvSpPr>
        <p:spPr>
          <a:xfrm>
            <a:off x="425532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1" name="object 111"/>
          <p:cNvSpPr/>
          <p:nvPr/>
        </p:nvSpPr>
        <p:spPr>
          <a:xfrm>
            <a:off x="422155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2" name="object 112"/>
          <p:cNvSpPr/>
          <p:nvPr/>
        </p:nvSpPr>
        <p:spPr>
          <a:xfrm>
            <a:off x="4187888"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13" name="object 113"/>
          <p:cNvSpPr/>
          <p:nvPr/>
        </p:nvSpPr>
        <p:spPr>
          <a:xfrm>
            <a:off x="435674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4" name="object 114"/>
          <p:cNvSpPr/>
          <p:nvPr/>
        </p:nvSpPr>
        <p:spPr>
          <a:xfrm>
            <a:off x="432297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5" name="object 115"/>
          <p:cNvSpPr/>
          <p:nvPr/>
        </p:nvSpPr>
        <p:spPr>
          <a:xfrm>
            <a:off x="428932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6" name="object 116"/>
          <p:cNvSpPr/>
          <p:nvPr/>
        </p:nvSpPr>
        <p:spPr>
          <a:xfrm>
            <a:off x="445816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7" name="object 117"/>
          <p:cNvSpPr/>
          <p:nvPr/>
        </p:nvSpPr>
        <p:spPr>
          <a:xfrm>
            <a:off x="442440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18" name="object 118"/>
          <p:cNvSpPr/>
          <p:nvPr/>
        </p:nvSpPr>
        <p:spPr>
          <a:xfrm>
            <a:off x="4390758"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19" name="object 119"/>
          <p:cNvSpPr/>
          <p:nvPr/>
        </p:nvSpPr>
        <p:spPr>
          <a:xfrm>
            <a:off x="455959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0" name="object 120"/>
          <p:cNvSpPr/>
          <p:nvPr/>
        </p:nvSpPr>
        <p:spPr>
          <a:xfrm>
            <a:off x="452582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1" name="object 121"/>
          <p:cNvSpPr/>
          <p:nvPr/>
        </p:nvSpPr>
        <p:spPr>
          <a:xfrm>
            <a:off x="4492167"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22" name="object 122"/>
          <p:cNvSpPr/>
          <p:nvPr/>
        </p:nvSpPr>
        <p:spPr>
          <a:xfrm>
            <a:off x="466101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3" name="object 123"/>
          <p:cNvSpPr/>
          <p:nvPr/>
        </p:nvSpPr>
        <p:spPr>
          <a:xfrm>
            <a:off x="462724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4" name="object 124"/>
          <p:cNvSpPr/>
          <p:nvPr/>
        </p:nvSpPr>
        <p:spPr>
          <a:xfrm>
            <a:off x="459359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5" name="object 125"/>
          <p:cNvSpPr/>
          <p:nvPr/>
        </p:nvSpPr>
        <p:spPr>
          <a:xfrm>
            <a:off x="476243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6" name="object 126"/>
          <p:cNvSpPr/>
          <p:nvPr/>
        </p:nvSpPr>
        <p:spPr>
          <a:xfrm>
            <a:off x="472866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7" name="object 127"/>
          <p:cNvSpPr/>
          <p:nvPr/>
        </p:nvSpPr>
        <p:spPr>
          <a:xfrm>
            <a:off x="469502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8" name="object 128"/>
          <p:cNvSpPr/>
          <p:nvPr/>
        </p:nvSpPr>
        <p:spPr>
          <a:xfrm>
            <a:off x="486385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29" name="object 129"/>
          <p:cNvSpPr/>
          <p:nvPr/>
        </p:nvSpPr>
        <p:spPr>
          <a:xfrm>
            <a:off x="483008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0" name="object 130"/>
          <p:cNvSpPr/>
          <p:nvPr/>
        </p:nvSpPr>
        <p:spPr>
          <a:xfrm>
            <a:off x="4796434"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31" name="object 131"/>
          <p:cNvSpPr/>
          <p:nvPr/>
        </p:nvSpPr>
        <p:spPr>
          <a:xfrm>
            <a:off x="496528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2" name="object 132"/>
          <p:cNvSpPr/>
          <p:nvPr/>
        </p:nvSpPr>
        <p:spPr>
          <a:xfrm>
            <a:off x="493152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3" name="object 133"/>
          <p:cNvSpPr/>
          <p:nvPr/>
        </p:nvSpPr>
        <p:spPr>
          <a:xfrm>
            <a:off x="489785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4" name="object 134"/>
          <p:cNvSpPr/>
          <p:nvPr/>
        </p:nvSpPr>
        <p:spPr>
          <a:xfrm>
            <a:off x="506670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5" name="object 135"/>
          <p:cNvSpPr/>
          <p:nvPr/>
        </p:nvSpPr>
        <p:spPr>
          <a:xfrm>
            <a:off x="5032946"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36" name="object 136"/>
          <p:cNvSpPr/>
          <p:nvPr/>
        </p:nvSpPr>
        <p:spPr>
          <a:xfrm>
            <a:off x="499929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7" name="object 137"/>
          <p:cNvSpPr/>
          <p:nvPr/>
        </p:nvSpPr>
        <p:spPr>
          <a:xfrm>
            <a:off x="516812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8" name="object 138"/>
          <p:cNvSpPr/>
          <p:nvPr/>
        </p:nvSpPr>
        <p:spPr>
          <a:xfrm>
            <a:off x="513435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39" name="object 139"/>
          <p:cNvSpPr/>
          <p:nvPr/>
        </p:nvSpPr>
        <p:spPr>
          <a:xfrm>
            <a:off x="5100701"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40" name="object 140"/>
          <p:cNvSpPr/>
          <p:nvPr/>
        </p:nvSpPr>
        <p:spPr>
          <a:xfrm>
            <a:off x="526954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1" name="object 141"/>
          <p:cNvSpPr/>
          <p:nvPr/>
        </p:nvSpPr>
        <p:spPr>
          <a:xfrm>
            <a:off x="523579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2" name="object 142"/>
          <p:cNvSpPr/>
          <p:nvPr/>
        </p:nvSpPr>
        <p:spPr>
          <a:xfrm>
            <a:off x="520212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3" name="object 143"/>
          <p:cNvSpPr/>
          <p:nvPr/>
        </p:nvSpPr>
        <p:spPr>
          <a:xfrm>
            <a:off x="537096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4" name="object 144"/>
          <p:cNvSpPr/>
          <p:nvPr/>
        </p:nvSpPr>
        <p:spPr>
          <a:xfrm>
            <a:off x="533721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5" name="object 145"/>
          <p:cNvSpPr/>
          <p:nvPr/>
        </p:nvSpPr>
        <p:spPr>
          <a:xfrm>
            <a:off x="530355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6" name="object 146"/>
          <p:cNvSpPr/>
          <p:nvPr/>
        </p:nvSpPr>
        <p:spPr>
          <a:xfrm>
            <a:off x="547239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7" name="object 147"/>
          <p:cNvSpPr/>
          <p:nvPr/>
        </p:nvSpPr>
        <p:spPr>
          <a:xfrm>
            <a:off x="543862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8" name="object 148"/>
          <p:cNvSpPr/>
          <p:nvPr/>
        </p:nvSpPr>
        <p:spPr>
          <a:xfrm>
            <a:off x="540498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49" name="object 149"/>
          <p:cNvSpPr/>
          <p:nvPr/>
        </p:nvSpPr>
        <p:spPr>
          <a:xfrm>
            <a:off x="5573826"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50" name="object 150"/>
          <p:cNvSpPr/>
          <p:nvPr/>
        </p:nvSpPr>
        <p:spPr>
          <a:xfrm>
            <a:off x="554005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1" name="object 151"/>
          <p:cNvSpPr/>
          <p:nvPr/>
        </p:nvSpPr>
        <p:spPr>
          <a:xfrm>
            <a:off x="5506402"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52" name="object 152"/>
          <p:cNvSpPr/>
          <p:nvPr/>
        </p:nvSpPr>
        <p:spPr>
          <a:xfrm>
            <a:off x="567523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3" name="object 153"/>
          <p:cNvSpPr/>
          <p:nvPr/>
        </p:nvSpPr>
        <p:spPr>
          <a:xfrm>
            <a:off x="564147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4" name="object 154"/>
          <p:cNvSpPr/>
          <p:nvPr/>
        </p:nvSpPr>
        <p:spPr>
          <a:xfrm>
            <a:off x="560782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5" name="object 155"/>
          <p:cNvSpPr/>
          <p:nvPr/>
        </p:nvSpPr>
        <p:spPr>
          <a:xfrm>
            <a:off x="577665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6" name="object 156"/>
          <p:cNvSpPr/>
          <p:nvPr/>
        </p:nvSpPr>
        <p:spPr>
          <a:xfrm>
            <a:off x="5742901"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57" name="object 157"/>
          <p:cNvSpPr/>
          <p:nvPr/>
        </p:nvSpPr>
        <p:spPr>
          <a:xfrm>
            <a:off x="570924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8" name="object 158"/>
          <p:cNvSpPr/>
          <p:nvPr/>
        </p:nvSpPr>
        <p:spPr>
          <a:xfrm>
            <a:off x="587809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59" name="object 159"/>
          <p:cNvSpPr/>
          <p:nvPr/>
        </p:nvSpPr>
        <p:spPr>
          <a:xfrm>
            <a:off x="5844324"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0" name="object 160"/>
          <p:cNvSpPr/>
          <p:nvPr/>
        </p:nvSpPr>
        <p:spPr>
          <a:xfrm>
            <a:off x="581066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1" name="object 161"/>
          <p:cNvSpPr/>
          <p:nvPr/>
        </p:nvSpPr>
        <p:spPr>
          <a:xfrm>
            <a:off x="597951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2" name="object 162"/>
          <p:cNvSpPr/>
          <p:nvPr/>
        </p:nvSpPr>
        <p:spPr>
          <a:xfrm>
            <a:off x="594574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3" name="object 163"/>
          <p:cNvSpPr/>
          <p:nvPr/>
        </p:nvSpPr>
        <p:spPr>
          <a:xfrm>
            <a:off x="591210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4" name="object 164"/>
          <p:cNvSpPr/>
          <p:nvPr/>
        </p:nvSpPr>
        <p:spPr>
          <a:xfrm>
            <a:off x="608093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5" name="object 165"/>
          <p:cNvSpPr/>
          <p:nvPr/>
        </p:nvSpPr>
        <p:spPr>
          <a:xfrm>
            <a:off x="6047168"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66" name="object 166"/>
          <p:cNvSpPr/>
          <p:nvPr/>
        </p:nvSpPr>
        <p:spPr>
          <a:xfrm>
            <a:off x="601351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7" name="object 167"/>
          <p:cNvSpPr/>
          <p:nvPr/>
        </p:nvSpPr>
        <p:spPr>
          <a:xfrm>
            <a:off x="618235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68" name="object 168"/>
          <p:cNvSpPr/>
          <p:nvPr/>
        </p:nvSpPr>
        <p:spPr>
          <a:xfrm>
            <a:off x="6148603"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69" name="object 169"/>
          <p:cNvSpPr/>
          <p:nvPr/>
        </p:nvSpPr>
        <p:spPr>
          <a:xfrm>
            <a:off x="6114935"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0" name="object 170"/>
          <p:cNvSpPr/>
          <p:nvPr/>
        </p:nvSpPr>
        <p:spPr>
          <a:xfrm>
            <a:off x="628378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1" name="object 171"/>
          <p:cNvSpPr/>
          <p:nvPr/>
        </p:nvSpPr>
        <p:spPr>
          <a:xfrm>
            <a:off x="625001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2" name="object 172"/>
          <p:cNvSpPr/>
          <p:nvPr/>
        </p:nvSpPr>
        <p:spPr>
          <a:xfrm>
            <a:off x="621637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3" name="object 173"/>
          <p:cNvSpPr/>
          <p:nvPr/>
        </p:nvSpPr>
        <p:spPr>
          <a:xfrm>
            <a:off x="6385191"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4" name="object 174"/>
          <p:cNvSpPr/>
          <p:nvPr/>
        </p:nvSpPr>
        <p:spPr>
          <a:xfrm>
            <a:off x="6351435"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75" name="object 175"/>
          <p:cNvSpPr/>
          <p:nvPr/>
        </p:nvSpPr>
        <p:spPr>
          <a:xfrm>
            <a:off x="631778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6" name="object 176"/>
          <p:cNvSpPr/>
          <p:nvPr/>
        </p:nvSpPr>
        <p:spPr>
          <a:xfrm>
            <a:off x="648662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7" name="object 177"/>
          <p:cNvSpPr/>
          <p:nvPr/>
        </p:nvSpPr>
        <p:spPr>
          <a:xfrm>
            <a:off x="645285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8" name="object 178"/>
          <p:cNvSpPr/>
          <p:nvPr/>
        </p:nvSpPr>
        <p:spPr>
          <a:xfrm>
            <a:off x="6419202"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79" name="object 179"/>
          <p:cNvSpPr/>
          <p:nvPr/>
        </p:nvSpPr>
        <p:spPr>
          <a:xfrm>
            <a:off x="658804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0" name="object 180"/>
          <p:cNvSpPr/>
          <p:nvPr/>
        </p:nvSpPr>
        <p:spPr>
          <a:xfrm>
            <a:off x="6554292" y="770750"/>
            <a:ext cx="19050" cy="11430"/>
          </a:xfrm>
          <a:custGeom>
            <a:avLst/>
            <a:gdLst/>
            <a:ahLst/>
            <a:cxnLst/>
            <a:rect l="l" t="t" r="r" b="b"/>
            <a:pathLst>
              <a:path w="19050" h="11429">
                <a:moveTo>
                  <a:pt x="0" y="11315"/>
                </a:moveTo>
                <a:lnTo>
                  <a:pt x="18808" y="11315"/>
                </a:lnTo>
                <a:lnTo>
                  <a:pt x="18808" y="0"/>
                </a:lnTo>
                <a:lnTo>
                  <a:pt x="0" y="0"/>
                </a:lnTo>
                <a:lnTo>
                  <a:pt x="0" y="11315"/>
                </a:lnTo>
                <a:close/>
              </a:path>
            </a:pathLst>
          </a:custGeom>
          <a:solidFill>
            <a:srgbClr val="231F20"/>
          </a:solidFill>
        </p:spPr>
        <p:txBody>
          <a:bodyPr wrap="square" lIns="0" tIns="0" rIns="0" bIns="0" rtlCol="0"/>
          <a:lstStyle/>
          <a:p>
            <a:endParaRPr/>
          </a:p>
        </p:txBody>
      </p:sp>
      <p:sp>
        <p:nvSpPr>
          <p:cNvPr id="181" name="object 181"/>
          <p:cNvSpPr/>
          <p:nvPr/>
        </p:nvSpPr>
        <p:spPr>
          <a:xfrm>
            <a:off x="652063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2" name="object 182"/>
          <p:cNvSpPr/>
          <p:nvPr/>
        </p:nvSpPr>
        <p:spPr>
          <a:xfrm>
            <a:off x="6689470"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3" name="object 183"/>
          <p:cNvSpPr/>
          <p:nvPr/>
        </p:nvSpPr>
        <p:spPr>
          <a:xfrm>
            <a:off x="6655701"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84" name="object 184"/>
          <p:cNvSpPr/>
          <p:nvPr/>
        </p:nvSpPr>
        <p:spPr>
          <a:xfrm>
            <a:off x="6622059"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5" name="object 185"/>
          <p:cNvSpPr/>
          <p:nvPr/>
        </p:nvSpPr>
        <p:spPr>
          <a:xfrm>
            <a:off x="679089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6" name="object 186"/>
          <p:cNvSpPr/>
          <p:nvPr/>
        </p:nvSpPr>
        <p:spPr>
          <a:xfrm>
            <a:off x="675712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7" name="object 187"/>
          <p:cNvSpPr/>
          <p:nvPr/>
        </p:nvSpPr>
        <p:spPr>
          <a:xfrm>
            <a:off x="672346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88" name="object 188"/>
          <p:cNvSpPr/>
          <p:nvPr/>
        </p:nvSpPr>
        <p:spPr>
          <a:xfrm>
            <a:off x="6892315"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89" name="object 189"/>
          <p:cNvSpPr/>
          <p:nvPr/>
        </p:nvSpPr>
        <p:spPr>
          <a:xfrm>
            <a:off x="6858558"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90" name="object 190"/>
          <p:cNvSpPr/>
          <p:nvPr/>
        </p:nvSpPr>
        <p:spPr>
          <a:xfrm>
            <a:off x="6824903"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91" name="object 191"/>
          <p:cNvSpPr/>
          <p:nvPr/>
        </p:nvSpPr>
        <p:spPr>
          <a:xfrm>
            <a:off x="6993737"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92" name="object 192"/>
          <p:cNvSpPr/>
          <p:nvPr/>
        </p:nvSpPr>
        <p:spPr>
          <a:xfrm>
            <a:off x="6959968" y="770750"/>
            <a:ext cx="19050" cy="11430"/>
          </a:xfrm>
          <a:custGeom>
            <a:avLst/>
            <a:gdLst/>
            <a:ahLst/>
            <a:cxnLst/>
            <a:rect l="l" t="t" r="r" b="b"/>
            <a:pathLst>
              <a:path w="19050" h="11429">
                <a:moveTo>
                  <a:pt x="0" y="11315"/>
                </a:moveTo>
                <a:lnTo>
                  <a:pt x="18834" y="11315"/>
                </a:lnTo>
                <a:lnTo>
                  <a:pt x="18834" y="0"/>
                </a:lnTo>
                <a:lnTo>
                  <a:pt x="0" y="0"/>
                </a:lnTo>
                <a:lnTo>
                  <a:pt x="0" y="11315"/>
                </a:lnTo>
                <a:close/>
              </a:path>
            </a:pathLst>
          </a:custGeom>
          <a:solidFill>
            <a:srgbClr val="231F20"/>
          </a:solidFill>
        </p:spPr>
        <p:txBody>
          <a:bodyPr wrap="square" lIns="0" tIns="0" rIns="0" bIns="0" rtlCol="0"/>
          <a:lstStyle/>
          <a:p>
            <a:endParaRPr/>
          </a:p>
        </p:txBody>
      </p:sp>
      <p:sp>
        <p:nvSpPr>
          <p:cNvPr id="193" name="object 193"/>
          <p:cNvSpPr/>
          <p:nvPr/>
        </p:nvSpPr>
        <p:spPr>
          <a:xfrm>
            <a:off x="6926326" y="770750"/>
            <a:ext cx="19050" cy="11430"/>
          </a:xfrm>
          <a:custGeom>
            <a:avLst/>
            <a:gdLst/>
            <a:ahLst/>
            <a:cxnLst/>
            <a:rect l="l" t="t" r="r" b="b"/>
            <a:pathLst>
              <a:path w="19050" h="11429">
                <a:moveTo>
                  <a:pt x="0" y="11315"/>
                </a:moveTo>
                <a:lnTo>
                  <a:pt x="18821" y="11315"/>
                </a:lnTo>
                <a:lnTo>
                  <a:pt x="18821" y="0"/>
                </a:lnTo>
                <a:lnTo>
                  <a:pt x="0" y="0"/>
                </a:lnTo>
                <a:lnTo>
                  <a:pt x="0" y="11315"/>
                </a:lnTo>
                <a:close/>
              </a:path>
            </a:pathLst>
          </a:custGeom>
          <a:solidFill>
            <a:srgbClr val="231F20"/>
          </a:solidFill>
        </p:spPr>
        <p:txBody>
          <a:bodyPr wrap="square" lIns="0" tIns="0" rIns="0" bIns="0" rtlCol="0"/>
          <a:lstStyle/>
          <a:p>
            <a:endParaRPr/>
          </a:p>
        </p:txBody>
      </p:sp>
      <p:sp>
        <p:nvSpPr>
          <p:cNvPr id="194" name="object 194"/>
          <p:cNvSpPr/>
          <p:nvPr/>
        </p:nvSpPr>
        <p:spPr>
          <a:xfrm>
            <a:off x="541324" y="2081936"/>
            <a:ext cx="6478905" cy="288290"/>
          </a:xfrm>
          <a:custGeom>
            <a:avLst/>
            <a:gdLst/>
            <a:ahLst/>
            <a:cxnLst/>
            <a:rect l="l" t="t" r="r" b="b"/>
            <a:pathLst>
              <a:path w="6478905" h="288289">
                <a:moveTo>
                  <a:pt x="6478739" y="287997"/>
                </a:moveTo>
                <a:lnTo>
                  <a:pt x="0" y="287997"/>
                </a:lnTo>
                <a:lnTo>
                  <a:pt x="0" y="0"/>
                </a:lnTo>
                <a:lnTo>
                  <a:pt x="6478739" y="0"/>
                </a:lnTo>
                <a:lnTo>
                  <a:pt x="6478739" y="287997"/>
                </a:lnTo>
                <a:close/>
              </a:path>
            </a:pathLst>
          </a:custGeom>
          <a:solidFill>
            <a:srgbClr val="58595B"/>
          </a:solidFill>
        </p:spPr>
        <p:txBody>
          <a:bodyPr wrap="square" lIns="0" tIns="0" rIns="0" bIns="0" rtlCol="0"/>
          <a:lstStyle/>
          <a:p>
            <a:endParaRPr/>
          </a:p>
        </p:txBody>
      </p:sp>
      <p:sp>
        <p:nvSpPr>
          <p:cNvPr id="195" name="object 195"/>
          <p:cNvSpPr/>
          <p:nvPr/>
        </p:nvSpPr>
        <p:spPr>
          <a:xfrm>
            <a:off x="3367373" y="2146304"/>
            <a:ext cx="186690" cy="161925"/>
          </a:xfrm>
          <a:custGeom>
            <a:avLst/>
            <a:gdLst/>
            <a:ahLst/>
            <a:cxnLst/>
            <a:rect l="l" t="t" r="r" b="b"/>
            <a:pathLst>
              <a:path w="186689" h="161925">
                <a:moveTo>
                  <a:pt x="93243" y="0"/>
                </a:moveTo>
                <a:lnTo>
                  <a:pt x="0" y="161493"/>
                </a:lnTo>
                <a:lnTo>
                  <a:pt x="186486" y="161493"/>
                </a:lnTo>
                <a:lnTo>
                  <a:pt x="93243" y="0"/>
                </a:lnTo>
                <a:close/>
              </a:path>
            </a:pathLst>
          </a:custGeom>
          <a:solidFill>
            <a:srgbClr val="FFFFFF"/>
          </a:solidFill>
        </p:spPr>
        <p:txBody>
          <a:bodyPr wrap="square" lIns="0" tIns="0" rIns="0" bIns="0" rtlCol="0"/>
          <a:lstStyle/>
          <a:p>
            <a:endParaRPr/>
          </a:p>
        </p:txBody>
      </p:sp>
      <p:sp>
        <p:nvSpPr>
          <p:cNvPr id="196" name="object 196"/>
          <p:cNvSpPr/>
          <p:nvPr/>
        </p:nvSpPr>
        <p:spPr>
          <a:xfrm>
            <a:off x="541324" y="5214125"/>
            <a:ext cx="6478905" cy="288290"/>
          </a:xfrm>
          <a:custGeom>
            <a:avLst/>
            <a:gdLst/>
            <a:ahLst/>
            <a:cxnLst/>
            <a:rect l="l" t="t" r="r" b="b"/>
            <a:pathLst>
              <a:path w="6478905" h="288289">
                <a:moveTo>
                  <a:pt x="6478397" y="287997"/>
                </a:moveTo>
                <a:lnTo>
                  <a:pt x="0" y="287997"/>
                </a:lnTo>
                <a:lnTo>
                  <a:pt x="0" y="0"/>
                </a:lnTo>
                <a:lnTo>
                  <a:pt x="6478397" y="0"/>
                </a:lnTo>
                <a:lnTo>
                  <a:pt x="6478397" y="287997"/>
                </a:lnTo>
                <a:close/>
              </a:path>
            </a:pathLst>
          </a:custGeom>
          <a:solidFill>
            <a:srgbClr val="58595B"/>
          </a:solidFill>
        </p:spPr>
        <p:txBody>
          <a:bodyPr wrap="square" lIns="0" tIns="0" rIns="0" bIns="0" rtlCol="0"/>
          <a:lstStyle/>
          <a:p>
            <a:endParaRPr/>
          </a:p>
        </p:txBody>
      </p:sp>
      <p:sp>
        <p:nvSpPr>
          <p:cNvPr id="197" name="object 197"/>
          <p:cNvSpPr/>
          <p:nvPr/>
        </p:nvSpPr>
        <p:spPr>
          <a:xfrm>
            <a:off x="3199358" y="5277377"/>
            <a:ext cx="186690" cy="161925"/>
          </a:xfrm>
          <a:custGeom>
            <a:avLst/>
            <a:gdLst/>
            <a:ahLst/>
            <a:cxnLst/>
            <a:rect l="l" t="t" r="r" b="b"/>
            <a:pathLst>
              <a:path w="186689" h="161925">
                <a:moveTo>
                  <a:pt x="93243" y="0"/>
                </a:moveTo>
                <a:lnTo>
                  <a:pt x="0" y="161493"/>
                </a:lnTo>
                <a:lnTo>
                  <a:pt x="186486" y="161493"/>
                </a:lnTo>
                <a:lnTo>
                  <a:pt x="93243" y="0"/>
                </a:lnTo>
                <a:close/>
              </a:path>
            </a:pathLst>
          </a:custGeom>
          <a:solidFill>
            <a:srgbClr val="FFFFFF"/>
          </a:solidFill>
        </p:spPr>
        <p:txBody>
          <a:bodyPr wrap="square" lIns="0" tIns="0" rIns="0" bIns="0" rtlCol="0"/>
          <a:lstStyle/>
          <a:p>
            <a:endParaRPr/>
          </a:p>
        </p:txBody>
      </p:sp>
      <p:sp>
        <p:nvSpPr>
          <p:cNvPr id="198" name="object 198"/>
          <p:cNvSpPr txBox="1"/>
          <p:nvPr/>
        </p:nvSpPr>
        <p:spPr>
          <a:xfrm>
            <a:off x="509264" y="453975"/>
            <a:ext cx="6517640" cy="9302750"/>
          </a:xfrm>
          <a:prstGeom prst="rect">
            <a:avLst/>
          </a:prstGeom>
        </p:spPr>
        <p:txBody>
          <a:bodyPr vert="horz" wrap="square" lIns="0" tIns="12700" rIns="0" bIns="0" rtlCol="0">
            <a:spAutoFit/>
          </a:bodyPr>
          <a:lstStyle/>
          <a:p>
            <a:pPr marL="12700">
              <a:lnSpc>
                <a:spcPct val="100000"/>
              </a:lnSpc>
              <a:spcBef>
                <a:spcPts val="100"/>
              </a:spcBef>
            </a:pPr>
            <a:r>
              <a:rPr sz="1600" b="1" spc="-5" dirty="0">
                <a:solidFill>
                  <a:srgbClr val="231F20"/>
                </a:solidFill>
                <a:latin typeface="Arial Narrow"/>
                <a:cs typeface="Arial Narrow"/>
              </a:rPr>
              <a:t>MEDIDAS </a:t>
            </a:r>
            <a:r>
              <a:rPr sz="1600" b="1" dirty="0">
                <a:solidFill>
                  <a:srgbClr val="231F20"/>
                </a:solidFill>
                <a:latin typeface="Arial Narrow"/>
                <a:cs typeface="Arial Narrow"/>
              </a:rPr>
              <a:t>DE</a:t>
            </a:r>
            <a:r>
              <a:rPr sz="1600" b="1" spc="-5" dirty="0">
                <a:solidFill>
                  <a:srgbClr val="231F20"/>
                </a:solidFill>
                <a:latin typeface="Arial Narrow"/>
                <a:cs typeface="Arial Narrow"/>
              </a:rPr>
              <a:t> </a:t>
            </a:r>
            <a:r>
              <a:rPr sz="1600" b="1" dirty="0">
                <a:solidFill>
                  <a:srgbClr val="231F20"/>
                </a:solidFill>
                <a:latin typeface="Arial Narrow"/>
                <a:cs typeface="Arial Narrow"/>
              </a:rPr>
              <a:t>PRECAUCIÓN</a:t>
            </a:r>
            <a:endParaRPr sz="1600">
              <a:latin typeface="Arial Narrow"/>
              <a:cs typeface="Arial Narrow"/>
            </a:endParaRPr>
          </a:p>
          <a:p>
            <a:pPr>
              <a:lnSpc>
                <a:spcPct val="100000"/>
              </a:lnSpc>
              <a:spcBef>
                <a:spcPts val="35"/>
              </a:spcBef>
            </a:pPr>
            <a:endParaRPr sz="1400">
              <a:latin typeface="Times New Roman"/>
              <a:cs typeface="Times New Roman"/>
            </a:endParaRPr>
          </a:p>
          <a:p>
            <a:pPr marL="20955" marR="266065">
              <a:lnSpc>
                <a:spcPts val="1300"/>
              </a:lnSpc>
            </a:pPr>
            <a:r>
              <a:rPr sz="1200" dirty="0">
                <a:solidFill>
                  <a:srgbClr val="231F20"/>
                </a:solidFill>
                <a:latin typeface="Arial Narrow"/>
                <a:cs typeface="Arial Narrow"/>
              </a:rPr>
              <a:t>Por </a:t>
            </a:r>
            <a:r>
              <a:rPr sz="1200" spc="-5" dirty="0">
                <a:solidFill>
                  <a:srgbClr val="231F20"/>
                </a:solidFill>
                <a:latin typeface="Arial Narrow"/>
                <a:cs typeface="Arial Narrow"/>
              </a:rPr>
              <a:t>su propia seguridad </a:t>
            </a:r>
            <a:r>
              <a:rPr sz="1200" dirty="0">
                <a:solidFill>
                  <a:srgbClr val="231F20"/>
                </a:solidFill>
                <a:latin typeface="Arial Narrow"/>
                <a:cs typeface="Arial Narrow"/>
              </a:rPr>
              <a:t>y </a:t>
            </a:r>
            <a:r>
              <a:rPr sz="1200" spc="-5" dirty="0">
                <a:solidFill>
                  <a:srgbClr val="231F20"/>
                </a:solidFill>
                <a:latin typeface="Arial Narrow"/>
                <a:cs typeface="Arial Narrow"/>
              </a:rPr>
              <a:t>la de su producto, asegúrese de tomar las siguientes medidas de precaución. </a:t>
            </a:r>
            <a:r>
              <a:rPr sz="1200" dirty="0">
                <a:solidFill>
                  <a:srgbClr val="231F20"/>
                </a:solidFill>
                <a:latin typeface="Arial Narrow"/>
                <a:cs typeface="Arial Narrow"/>
              </a:rPr>
              <a:t>El  </a:t>
            </a:r>
            <a:r>
              <a:rPr sz="1200" spc="-5" dirty="0">
                <a:solidFill>
                  <a:srgbClr val="231F20"/>
                </a:solidFill>
                <a:latin typeface="Arial Narrow"/>
                <a:cs typeface="Arial Narrow"/>
              </a:rPr>
              <a:t>incumplimiento de estas instrucciones puede provocar daños materiales, lesiones graves </a:t>
            </a:r>
            <a:r>
              <a:rPr sz="1200" dirty="0">
                <a:solidFill>
                  <a:srgbClr val="231F20"/>
                </a:solidFill>
                <a:latin typeface="Arial Narrow"/>
                <a:cs typeface="Arial Narrow"/>
              </a:rPr>
              <a:t>o </a:t>
            </a:r>
            <a:r>
              <a:rPr sz="1200" spc="-5" dirty="0">
                <a:solidFill>
                  <a:srgbClr val="231F20"/>
                </a:solidFill>
                <a:latin typeface="Arial Narrow"/>
                <a:cs typeface="Arial Narrow"/>
              </a:rPr>
              <a:t>incluso la muerte. La  instalación </a:t>
            </a:r>
            <a:r>
              <a:rPr sz="1200" dirty="0">
                <a:solidFill>
                  <a:srgbClr val="231F20"/>
                </a:solidFill>
                <a:latin typeface="Arial Narrow"/>
                <a:cs typeface="Arial Narrow"/>
              </a:rPr>
              <a:t>o </a:t>
            </a:r>
            <a:r>
              <a:rPr sz="1200" spc="-5" dirty="0">
                <a:solidFill>
                  <a:srgbClr val="231F20"/>
                </a:solidFill>
                <a:latin typeface="Arial Narrow"/>
                <a:cs typeface="Arial Narrow"/>
              </a:rPr>
              <a:t>utilización indebidas anularán la</a:t>
            </a:r>
            <a:r>
              <a:rPr sz="1200" spc="-15" dirty="0">
                <a:solidFill>
                  <a:srgbClr val="231F20"/>
                </a:solidFill>
                <a:latin typeface="Arial Narrow"/>
                <a:cs typeface="Arial Narrow"/>
              </a:rPr>
              <a:t> </a:t>
            </a:r>
            <a:r>
              <a:rPr sz="1200" spc="-5" dirty="0">
                <a:solidFill>
                  <a:srgbClr val="231F20"/>
                </a:solidFill>
                <a:latin typeface="Arial Narrow"/>
                <a:cs typeface="Arial Narrow"/>
              </a:rPr>
              <a:t>garantía.</a:t>
            </a:r>
            <a:endParaRPr sz="1200">
              <a:latin typeface="Arial Narrow"/>
              <a:cs typeface="Arial Narrow"/>
            </a:endParaRPr>
          </a:p>
          <a:p>
            <a:pPr marL="1610360" marR="916305" indent="-670560">
              <a:lnSpc>
                <a:spcPct val="111100"/>
              </a:lnSpc>
              <a:spcBef>
                <a:spcPts val="480"/>
              </a:spcBef>
            </a:pPr>
            <a:r>
              <a:rPr sz="1200" b="1" dirty="0">
                <a:solidFill>
                  <a:srgbClr val="231F20"/>
                </a:solidFill>
                <a:latin typeface="Arial Narrow"/>
                <a:cs typeface="Arial Narrow"/>
              </a:rPr>
              <a:t>ASEGÚRESE DE LEER, ENTENDER Y SEGUIR TODAS LAS </a:t>
            </a:r>
            <a:r>
              <a:rPr sz="1200" b="1" spc="-5" dirty="0">
                <a:solidFill>
                  <a:srgbClr val="231F20"/>
                </a:solidFill>
                <a:latin typeface="Arial Narrow"/>
                <a:cs typeface="Arial Narrow"/>
              </a:rPr>
              <a:t>INSTRUCCIONES</a:t>
            </a:r>
            <a:r>
              <a:rPr sz="1200" b="1" spc="-100" dirty="0">
                <a:solidFill>
                  <a:srgbClr val="231F20"/>
                </a:solidFill>
                <a:latin typeface="Arial Narrow"/>
                <a:cs typeface="Arial Narrow"/>
              </a:rPr>
              <a:t> </a:t>
            </a:r>
            <a:r>
              <a:rPr sz="1200" b="1" dirty="0">
                <a:solidFill>
                  <a:srgbClr val="231F20"/>
                </a:solidFill>
                <a:latin typeface="Arial Narrow"/>
                <a:cs typeface="Arial Narrow"/>
              </a:rPr>
              <a:t>-  </a:t>
            </a:r>
            <a:r>
              <a:rPr sz="1200" b="1" spc="-5" dirty="0">
                <a:solidFill>
                  <a:srgbClr val="231F20"/>
                </a:solidFill>
                <a:latin typeface="Arial Narrow"/>
                <a:cs typeface="Arial Narrow"/>
              </a:rPr>
              <a:t>GUARDE </a:t>
            </a:r>
            <a:r>
              <a:rPr sz="1200" b="1" dirty="0">
                <a:solidFill>
                  <a:srgbClr val="231F20"/>
                </a:solidFill>
                <a:latin typeface="Arial Narrow"/>
                <a:cs typeface="Arial Narrow"/>
              </a:rPr>
              <a:t>ESTE </a:t>
            </a:r>
            <a:r>
              <a:rPr sz="1200" b="1" spc="-5" dirty="0">
                <a:solidFill>
                  <a:srgbClr val="231F20"/>
                </a:solidFill>
                <a:latin typeface="Arial Narrow"/>
                <a:cs typeface="Arial Narrow"/>
              </a:rPr>
              <a:t>MANUAL </a:t>
            </a:r>
            <a:r>
              <a:rPr sz="1200" b="1" dirty="0">
                <a:solidFill>
                  <a:srgbClr val="231F20"/>
                </a:solidFill>
                <a:latin typeface="Arial Narrow"/>
                <a:cs typeface="Arial Narrow"/>
              </a:rPr>
              <a:t>PARA FUTURAS</a:t>
            </a:r>
            <a:r>
              <a:rPr sz="1200" b="1" spc="-20" dirty="0">
                <a:solidFill>
                  <a:srgbClr val="231F20"/>
                </a:solidFill>
                <a:latin typeface="Arial Narrow"/>
                <a:cs typeface="Arial Narrow"/>
              </a:rPr>
              <a:t> </a:t>
            </a:r>
            <a:r>
              <a:rPr sz="1200" b="1" dirty="0">
                <a:solidFill>
                  <a:srgbClr val="231F20"/>
                </a:solidFill>
                <a:latin typeface="Arial Narrow"/>
                <a:cs typeface="Arial Narrow"/>
              </a:rPr>
              <a:t>CONSULTAS</a:t>
            </a:r>
            <a:endParaRPr sz="1200">
              <a:latin typeface="Arial Narrow"/>
              <a:cs typeface="Arial Narrow"/>
            </a:endParaRPr>
          </a:p>
          <a:p>
            <a:pPr>
              <a:lnSpc>
                <a:spcPct val="100000"/>
              </a:lnSpc>
              <a:spcBef>
                <a:spcPts val="45"/>
              </a:spcBef>
            </a:pPr>
            <a:endParaRPr sz="1750">
              <a:latin typeface="Times New Roman"/>
              <a:cs typeface="Times New Roman"/>
            </a:endParaRPr>
          </a:p>
          <a:p>
            <a:pPr marL="92075" algn="ctr">
              <a:lnSpc>
                <a:spcPct val="100000"/>
              </a:lnSpc>
              <a:tabLst>
                <a:tab pos="272415" algn="l"/>
              </a:tabLst>
            </a:pPr>
            <a:r>
              <a:rPr sz="1200" b="1" dirty="0">
                <a:solidFill>
                  <a:srgbClr val="58595B"/>
                </a:solidFill>
                <a:latin typeface="Arial Narrow"/>
                <a:cs typeface="Arial Narrow"/>
              </a:rPr>
              <a:t>!	</a:t>
            </a:r>
            <a:r>
              <a:rPr sz="1200" b="1" dirty="0">
                <a:solidFill>
                  <a:srgbClr val="FFFFFF"/>
                </a:solidFill>
                <a:latin typeface="Arial Narrow"/>
                <a:cs typeface="Arial Narrow"/>
              </a:rPr>
              <a:t>PELIGRO</a:t>
            </a:r>
            <a:endParaRPr sz="1200">
              <a:latin typeface="Arial Narrow"/>
              <a:cs typeface="Arial Narrow"/>
            </a:endParaRPr>
          </a:p>
          <a:p>
            <a:pPr>
              <a:lnSpc>
                <a:spcPct val="100000"/>
              </a:lnSpc>
              <a:spcBef>
                <a:spcPts val="30"/>
              </a:spcBef>
            </a:pPr>
            <a:endParaRPr sz="1200">
              <a:latin typeface="Times New Roman"/>
              <a:cs typeface="Times New Roman"/>
            </a:endParaRPr>
          </a:p>
          <a:p>
            <a:pPr marL="207645" marR="48895" indent="-176530">
              <a:lnSpc>
                <a:spcPts val="1350"/>
              </a:lnSpc>
              <a:buChar char="●"/>
              <a:tabLst>
                <a:tab pos="208279" algn="l"/>
              </a:tabLst>
            </a:pPr>
            <a:r>
              <a:rPr sz="1200" dirty="0">
                <a:solidFill>
                  <a:srgbClr val="231F20"/>
                </a:solidFill>
                <a:latin typeface="Arial Narrow"/>
                <a:cs typeface="Arial Narrow"/>
              </a:rPr>
              <a:t>Riesgo </a:t>
            </a:r>
            <a:r>
              <a:rPr sz="1200" spc="-5" dirty="0">
                <a:solidFill>
                  <a:srgbClr val="231F20"/>
                </a:solidFill>
                <a:latin typeface="Arial Narrow"/>
                <a:cs typeface="Arial Narrow"/>
              </a:rPr>
              <a:t>de ahogamiento accidental. </a:t>
            </a:r>
            <a:r>
              <a:rPr sz="1200" dirty="0">
                <a:solidFill>
                  <a:srgbClr val="231F20"/>
                </a:solidFill>
                <a:latin typeface="Arial Narrow"/>
                <a:cs typeface="Arial Narrow"/>
              </a:rPr>
              <a:t>Deben </a:t>
            </a:r>
            <a:r>
              <a:rPr sz="1200" spc="-5" dirty="0">
                <a:solidFill>
                  <a:srgbClr val="231F20"/>
                </a:solidFill>
                <a:latin typeface="Arial Narrow"/>
                <a:cs typeface="Arial Narrow"/>
              </a:rPr>
              <a:t>adoptarse precauciones extremas para evitar el acceso no autorizado  de</a:t>
            </a:r>
            <a:r>
              <a:rPr sz="1200" spc="-10" dirty="0">
                <a:solidFill>
                  <a:srgbClr val="231F20"/>
                </a:solidFill>
                <a:latin typeface="Arial Narrow"/>
                <a:cs typeface="Arial Narrow"/>
              </a:rPr>
              <a:t> </a:t>
            </a:r>
            <a:r>
              <a:rPr sz="1200" spc="-5" dirty="0">
                <a:solidFill>
                  <a:srgbClr val="231F20"/>
                </a:solidFill>
                <a:latin typeface="Arial Narrow"/>
                <a:cs typeface="Arial Narrow"/>
              </a:rPr>
              <a:t>niños.</a:t>
            </a:r>
            <a:endParaRPr sz="1200">
              <a:latin typeface="Arial Narrow"/>
              <a:cs typeface="Arial Narrow"/>
            </a:endParaRPr>
          </a:p>
          <a:p>
            <a:pPr marL="207645" marR="14604" indent="-176530">
              <a:lnSpc>
                <a:spcPts val="1350"/>
              </a:lnSpc>
              <a:buChar char="●"/>
              <a:tabLst>
                <a:tab pos="208279" algn="l"/>
              </a:tabLst>
            </a:pPr>
            <a:r>
              <a:rPr sz="1200" dirty="0">
                <a:solidFill>
                  <a:srgbClr val="231F20"/>
                </a:solidFill>
                <a:latin typeface="Arial Narrow"/>
                <a:cs typeface="Arial Narrow"/>
              </a:rPr>
              <a:t>Riesgo </a:t>
            </a:r>
            <a:r>
              <a:rPr sz="1200" spc="-5" dirty="0">
                <a:solidFill>
                  <a:srgbClr val="231F20"/>
                </a:solidFill>
                <a:latin typeface="Arial Narrow"/>
                <a:cs typeface="Arial Narrow"/>
              </a:rPr>
              <a:t>de ahogamiento. Inspeccione la cubierta del spa </a:t>
            </a:r>
            <a:r>
              <a:rPr sz="1200" dirty="0">
                <a:solidFill>
                  <a:srgbClr val="231F20"/>
                </a:solidFill>
                <a:latin typeface="Arial Narrow"/>
                <a:cs typeface="Arial Narrow"/>
              </a:rPr>
              <a:t>regularmente </a:t>
            </a:r>
            <a:r>
              <a:rPr sz="1200" spc="-5" dirty="0">
                <a:solidFill>
                  <a:srgbClr val="231F20"/>
                </a:solidFill>
                <a:latin typeface="Arial Narrow"/>
                <a:cs typeface="Arial Narrow"/>
              </a:rPr>
              <a:t>para ver si hay fugas, desgaste prematuro,  daños </a:t>
            </a:r>
            <a:r>
              <a:rPr sz="1200" dirty="0">
                <a:solidFill>
                  <a:srgbClr val="231F20"/>
                </a:solidFill>
                <a:latin typeface="Arial Narrow"/>
                <a:cs typeface="Arial Narrow"/>
              </a:rPr>
              <a:t>o </a:t>
            </a:r>
            <a:r>
              <a:rPr sz="1200" spc="-5" dirty="0">
                <a:solidFill>
                  <a:srgbClr val="231F20"/>
                </a:solidFill>
                <a:latin typeface="Arial Narrow"/>
                <a:cs typeface="Arial Narrow"/>
              </a:rPr>
              <a:t>signos de deterioro. </a:t>
            </a:r>
            <a:r>
              <a:rPr sz="1200" dirty="0">
                <a:solidFill>
                  <a:srgbClr val="231F20"/>
                </a:solidFill>
                <a:latin typeface="Arial Narrow"/>
                <a:cs typeface="Arial Narrow"/>
              </a:rPr>
              <a:t>No </a:t>
            </a:r>
            <a:r>
              <a:rPr sz="1200" spc="-5" dirty="0">
                <a:solidFill>
                  <a:srgbClr val="231F20"/>
                </a:solidFill>
                <a:latin typeface="Arial Narrow"/>
                <a:cs typeface="Arial Narrow"/>
              </a:rPr>
              <a:t>utilice nunca una cubierta desgastada </a:t>
            </a:r>
            <a:r>
              <a:rPr sz="1200" dirty="0">
                <a:solidFill>
                  <a:srgbClr val="231F20"/>
                </a:solidFill>
                <a:latin typeface="Arial Narrow"/>
                <a:cs typeface="Arial Narrow"/>
              </a:rPr>
              <a:t>o </a:t>
            </a:r>
            <a:r>
              <a:rPr sz="1200" spc="-5" dirty="0">
                <a:solidFill>
                  <a:srgbClr val="231F20"/>
                </a:solidFill>
                <a:latin typeface="Arial Narrow"/>
                <a:cs typeface="Arial Narrow"/>
              </a:rPr>
              <a:t>dañada: no proporcionará el nivel de  protección necesario para evitar el acceso no supervisado de un niño al</a:t>
            </a:r>
            <a:r>
              <a:rPr sz="1200" spc="-15" dirty="0">
                <a:solidFill>
                  <a:srgbClr val="231F20"/>
                </a:solidFill>
                <a:latin typeface="Arial Narrow"/>
                <a:cs typeface="Arial Narrow"/>
              </a:rPr>
              <a:t> </a:t>
            </a:r>
            <a:r>
              <a:rPr sz="1200" spc="-5" dirty="0">
                <a:solidFill>
                  <a:srgbClr val="231F20"/>
                </a:solidFill>
                <a:latin typeface="Arial Narrow"/>
                <a:cs typeface="Arial Narrow"/>
              </a:rPr>
              <a:t>spa.</a:t>
            </a:r>
            <a:endParaRPr sz="1200">
              <a:latin typeface="Arial Narrow"/>
              <a:cs typeface="Arial Narrow"/>
            </a:endParaRPr>
          </a:p>
          <a:p>
            <a:pPr marL="207645" indent="-176530">
              <a:lnSpc>
                <a:spcPts val="1275"/>
              </a:lnSpc>
              <a:buChar char="●"/>
              <a:tabLst>
                <a:tab pos="208279" algn="l"/>
              </a:tabLst>
            </a:pPr>
            <a:r>
              <a:rPr sz="1200" dirty="0">
                <a:solidFill>
                  <a:srgbClr val="231F20"/>
                </a:solidFill>
                <a:latin typeface="Arial Narrow"/>
                <a:cs typeface="Arial Narrow"/>
              </a:rPr>
              <a:t>Riesgo </a:t>
            </a:r>
            <a:r>
              <a:rPr sz="1200" spc="-5" dirty="0">
                <a:solidFill>
                  <a:srgbClr val="231F20"/>
                </a:solidFill>
                <a:latin typeface="Arial Narrow"/>
                <a:cs typeface="Arial Narrow"/>
              </a:rPr>
              <a:t>de ahogamiento. </a:t>
            </a:r>
            <a:r>
              <a:rPr sz="1200" dirty="0">
                <a:solidFill>
                  <a:srgbClr val="231F20"/>
                </a:solidFill>
                <a:latin typeface="Arial Narrow"/>
                <a:cs typeface="Arial Narrow"/>
              </a:rPr>
              <a:t>Cierre </a:t>
            </a:r>
            <a:r>
              <a:rPr sz="1200" spc="-5" dirty="0">
                <a:solidFill>
                  <a:srgbClr val="231F20"/>
                </a:solidFill>
                <a:latin typeface="Arial Narrow"/>
                <a:cs typeface="Arial Narrow"/>
              </a:rPr>
              <a:t>siempre la cubierta del spa después de cada</a:t>
            </a:r>
            <a:r>
              <a:rPr sz="1200" spc="-55" dirty="0">
                <a:solidFill>
                  <a:srgbClr val="231F20"/>
                </a:solidFill>
                <a:latin typeface="Arial Narrow"/>
                <a:cs typeface="Arial Narrow"/>
              </a:rPr>
              <a:t> </a:t>
            </a:r>
            <a:r>
              <a:rPr sz="1200" spc="-5" dirty="0">
                <a:solidFill>
                  <a:srgbClr val="231F20"/>
                </a:solidFill>
                <a:latin typeface="Arial Narrow"/>
                <a:cs typeface="Arial Narrow"/>
              </a:rPr>
              <a:t>uso.</a:t>
            </a:r>
            <a:endParaRPr sz="1200">
              <a:latin typeface="Arial Narrow"/>
              <a:cs typeface="Arial Narrow"/>
            </a:endParaRPr>
          </a:p>
          <a:p>
            <a:pPr marL="207645" marR="64135" indent="-176530">
              <a:lnSpc>
                <a:spcPts val="1350"/>
              </a:lnSpc>
              <a:spcBef>
                <a:spcPts val="75"/>
              </a:spcBef>
              <a:buChar char="●"/>
              <a:tabLst>
                <a:tab pos="208279" algn="l"/>
              </a:tabLst>
            </a:pPr>
            <a:r>
              <a:rPr sz="1200" dirty="0">
                <a:solidFill>
                  <a:srgbClr val="231F20"/>
                </a:solidFill>
                <a:latin typeface="Arial Narrow"/>
                <a:cs typeface="Arial Narrow"/>
              </a:rPr>
              <a:t>Riesgo </a:t>
            </a:r>
            <a:r>
              <a:rPr sz="1200" spc="-5" dirty="0">
                <a:solidFill>
                  <a:srgbClr val="231F20"/>
                </a:solidFill>
                <a:latin typeface="Arial Narrow"/>
                <a:cs typeface="Arial Narrow"/>
              </a:rPr>
              <a:t>de lesiones. Los accesorios de succión de este spa tienen un tamaño que coincide con el flujo de agua  específico creado por la bomba. </a:t>
            </a:r>
            <a:r>
              <a:rPr sz="1200" dirty="0">
                <a:solidFill>
                  <a:srgbClr val="231F20"/>
                </a:solidFill>
                <a:latin typeface="Arial Narrow"/>
                <a:cs typeface="Arial Narrow"/>
              </a:rPr>
              <a:t>No </a:t>
            </a:r>
            <a:r>
              <a:rPr sz="1200" spc="-5" dirty="0">
                <a:solidFill>
                  <a:srgbClr val="231F20"/>
                </a:solidFill>
                <a:latin typeface="Arial Narrow"/>
                <a:cs typeface="Arial Narrow"/>
              </a:rPr>
              <a:t>utilice nunca el spa si falta algún accesorio de succión </a:t>
            </a:r>
            <a:r>
              <a:rPr sz="1200" dirty="0">
                <a:solidFill>
                  <a:srgbClr val="231F20"/>
                </a:solidFill>
                <a:latin typeface="Arial Narrow"/>
                <a:cs typeface="Arial Narrow"/>
              </a:rPr>
              <a:t>o </a:t>
            </a:r>
            <a:r>
              <a:rPr sz="1200" spc="-5" dirty="0">
                <a:solidFill>
                  <a:srgbClr val="231F20"/>
                </a:solidFill>
                <a:latin typeface="Arial Narrow"/>
                <a:cs typeface="Arial Narrow"/>
              </a:rPr>
              <a:t>hay alguno </a:t>
            </a:r>
            <a:r>
              <a:rPr sz="1200" dirty="0">
                <a:solidFill>
                  <a:srgbClr val="231F20"/>
                </a:solidFill>
                <a:latin typeface="Arial Narrow"/>
                <a:cs typeface="Arial Narrow"/>
              </a:rPr>
              <a:t>roto. No  </a:t>
            </a:r>
            <a:r>
              <a:rPr sz="1200" spc="-5" dirty="0">
                <a:solidFill>
                  <a:srgbClr val="231F20"/>
                </a:solidFill>
                <a:latin typeface="Arial Narrow"/>
                <a:cs typeface="Arial Narrow"/>
              </a:rPr>
              <a:t>sustituya nunca un accesorio de succión por otro</a:t>
            </a:r>
            <a:r>
              <a:rPr sz="1200" spc="-15" dirty="0">
                <a:solidFill>
                  <a:srgbClr val="231F20"/>
                </a:solidFill>
                <a:latin typeface="Arial Narrow"/>
                <a:cs typeface="Arial Narrow"/>
              </a:rPr>
              <a:t> </a:t>
            </a:r>
            <a:r>
              <a:rPr sz="1200" spc="-5" dirty="0">
                <a:solidFill>
                  <a:srgbClr val="231F20"/>
                </a:solidFill>
                <a:latin typeface="Arial Narrow"/>
                <a:cs typeface="Arial Narrow"/>
              </a:rPr>
              <a:t>incompatible.</a:t>
            </a:r>
            <a:endParaRPr sz="1200">
              <a:latin typeface="Arial Narrow"/>
              <a:cs typeface="Arial Narrow"/>
            </a:endParaRPr>
          </a:p>
          <a:p>
            <a:pPr marL="207645" marR="501650" indent="-176530">
              <a:lnSpc>
                <a:spcPts val="1350"/>
              </a:lnSpc>
              <a:buChar char="●"/>
              <a:tabLst>
                <a:tab pos="208279" algn="l"/>
              </a:tabLst>
            </a:pPr>
            <a:r>
              <a:rPr sz="1200" dirty="0">
                <a:solidFill>
                  <a:srgbClr val="231F20"/>
                </a:solidFill>
                <a:latin typeface="Arial Narrow"/>
                <a:cs typeface="Arial Narrow"/>
              </a:rPr>
              <a:t>Riesgo </a:t>
            </a:r>
            <a:r>
              <a:rPr sz="1200" spc="-5" dirty="0">
                <a:solidFill>
                  <a:srgbClr val="231F20"/>
                </a:solidFill>
                <a:latin typeface="Arial Narrow"/>
                <a:cs typeface="Arial Narrow"/>
              </a:rPr>
              <a:t>de lesiones. </a:t>
            </a:r>
            <a:r>
              <a:rPr sz="1200" dirty="0">
                <a:solidFill>
                  <a:srgbClr val="231F20"/>
                </a:solidFill>
                <a:latin typeface="Arial Narrow"/>
                <a:cs typeface="Arial Narrow"/>
              </a:rPr>
              <a:t>Si </a:t>
            </a:r>
            <a:r>
              <a:rPr sz="1200" spc="-5" dirty="0">
                <a:solidFill>
                  <a:srgbClr val="231F20"/>
                </a:solidFill>
                <a:latin typeface="Arial Narrow"/>
                <a:cs typeface="Arial Narrow"/>
              </a:rPr>
              <a:t>el cable de alimentación está dañado, debe sustituirlo el fabricante, un servicio de  </a:t>
            </a:r>
            <a:r>
              <a:rPr sz="1200" dirty="0">
                <a:solidFill>
                  <a:srgbClr val="231F20"/>
                </a:solidFill>
                <a:latin typeface="Arial Narrow"/>
                <a:cs typeface="Arial Narrow"/>
              </a:rPr>
              <a:t>reparación o </a:t>
            </a:r>
            <a:r>
              <a:rPr sz="1200" spc="-5" dirty="0">
                <a:solidFill>
                  <a:srgbClr val="231F20"/>
                </a:solidFill>
                <a:latin typeface="Arial Narrow"/>
                <a:cs typeface="Arial Narrow"/>
              </a:rPr>
              <a:t>una persona de cualificación similar para evitar</a:t>
            </a:r>
            <a:r>
              <a:rPr sz="1200" spc="-20" dirty="0">
                <a:solidFill>
                  <a:srgbClr val="231F20"/>
                </a:solidFill>
                <a:latin typeface="Arial Narrow"/>
                <a:cs typeface="Arial Narrow"/>
              </a:rPr>
              <a:t> </a:t>
            </a:r>
            <a:r>
              <a:rPr sz="1200" dirty="0">
                <a:solidFill>
                  <a:srgbClr val="231F20"/>
                </a:solidFill>
                <a:latin typeface="Arial Narrow"/>
                <a:cs typeface="Arial Narrow"/>
              </a:rPr>
              <a:t>riesgos.</a:t>
            </a:r>
            <a:endParaRPr sz="1200">
              <a:latin typeface="Arial Narrow"/>
              <a:cs typeface="Arial Narrow"/>
            </a:endParaRPr>
          </a:p>
          <a:p>
            <a:pPr marL="207645" marR="70485" indent="-176530">
              <a:lnSpc>
                <a:spcPts val="1350"/>
              </a:lnSpc>
              <a:buChar char="●"/>
              <a:tabLst>
                <a:tab pos="208279" algn="l"/>
              </a:tabLst>
            </a:pPr>
            <a:r>
              <a:rPr sz="1200" dirty="0">
                <a:solidFill>
                  <a:srgbClr val="231F20"/>
                </a:solidFill>
                <a:latin typeface="Arial Narrow"/>
                <a:cs typeface="Arial Narrow"/>
              </a:rPr>
              <a:t>Riesgo </a:t>
            </a:r>
            <a:r>
              <a:rPr sz="1200" spc="-5" dirty="0">
                <a:solidFill>
                  <a:srgbClr val="231F20"/>
                </a:solidFill>
                <a:latin typeface="Arial Narrow"/>
                <a:cs typeface="Arial Narrow"/>
              </a:rPr>
              <a:t>de descarga eléctrica. </a:t>
            </a:r>
            <a:r>
              <a:rPr sz="1200" dirty="0">
                <a:solidFill>
                  <a:srgbClr val="231F20"/>
                </a:solidFill>
                <a:latin typeface="Arial Narrow"/>
                <a:cs typeface="Arial Narrow"/>
              </a:rPr>
              <a:t>No </a:t>
            </a:r>
            <a:r>
              <a:rPr sz="1200" spc="-5" dirty="0">
                <a:solidFill>
                  <a:srgbClr val="231F20"/>
                </a:solidFill>
                <a:latin typeface="Arial Narrow"/>
                <a:cs typeface="Arial Narrow"/>
              </a:rPr>
              <a:t>permita la presencia de ningún aparato eléctrico, como luces, teléfonos, </a:t>
            </a:r>
            <a:r>
              <a:rPr sz="1200" dirty="0">
                <a:solidFill>
                  <a:srgbClr val="231F20"/>
                </a:solidFill>
                <a:latin typeface="Arial Narrow"/>
                <a:cs typeface="Arial Narrow"/>
              </a:rPr>
              <a:t>radios  o </a:t>
            </a:r>
            <a:r>
              <a:rPr sz="1200" spc="-5" dirty="0">
                <a:solidFill>
                  <a:srgbClr val="231F20"/>
                </a:solidFill>
                <a:latin typeface="Arial Narrow"/>
                <a:cs typeface="Arial Narrow"/>
              </a:rPr>
              <a:t>televisores, </a:t>
            </a:r>
            <a:r>
              <a:rPr sz="1200" dirty="0">
                <a:solidFill>
                  <a:srgbClr val="231F20"/>
                </a:solidFill>
                <a:latin typeface="Arial Narrow"/>
                <a:cs typeface="Arial Narrow"/>
              </a:rPr>
              <a:t>a </a:t>
            </a:r>
            <a:r>
              <a:rPr sz="1200" spc="-5" dirty="0">
                <a:solidFill>
                  <a:srgbClr val="231F20"/>
                </a:solidFill>
                <a:latin typeface="Arial Narrow"/>
                <a:cs typeface="Arial Narrow"/>
              </a:rPr>
              <a:t>menos de 1,5 </a:t>
            </a:r>
            <a:r>
              <a:rPr sz="1200" dirty="0">
                <a:solidFill>
                  <a:srgbClr val="231F20"/>
                </a:solidFill>
                <a:latin typeface="Arial Narrow"/>
                <a:cs typeface="Arial Narrow"/>
              </a:rPr>
              <a:t>m (5 </a:t>
            </a:r>
            <a:r>
              <a:rPr sz="1200" spc="-5" dirty="0">
                <a:solidFill>
                  <a:srgbClr val="231F20"/>
                </a:solidFill>
                <a:latin typeface="Arial Narrow"/>
                <a:cs typeface="Arial Narrow"/>
              </a:rPr>
              <a:t>pies) de un</a:t>
            </a:r>
            <a:r>
              <a:rPr sz="1200" spc="-30" dirty="0">
                <a:solidFill>
                  <a:srgbClr val="231F20"/>
                </a:solidFill>
                <a:latin typeface="Arial Narrow"/>
                <a:cs typeface="Arial Narrow"/>
              </a:rPr>
              <a:t> </a:t>
            </a:r>
            <a:r>
              <a:rPr sz="1200" spc="-5" dirty="0">
                <a:solidFill>
                  <a:srgbClr val="231F20"/>
                </a:solidFill>
                <a:latin typeface="Arial Narrow"/>
                <a:cs typeface="Arial Narrow"/>
              </a:rPr>
              <a:t>jacuzzi.</a:t>
            </a:r>
            <a:endParaRPr sz="1200">
              <a:latin typeface="Arial Narrow"/>
              <a:cs typeface="Arial Narrow"/>
            </a:endParaRPr>
          </a:p>
          <a:p>
            <a:pPr marL="207645" indent="-176530">
              <a:lnSpc>
                <a:spcPts val="1320"/>
              </a:lnSpc>
              <a:buChar char="●"/>
              <a:tabLst>
                <a:tab pos="208279" algn="l"/>
              </a:tabLst>
            </a:pPr>
            <a:r>
              <a:rPr sz="1200" dirty="0">
                <a:solidFill>
                  <a:srgbClr val="231F20"/>
                </a:solidFill>
                <a:latin typeface="Arial Narrow"/>
                <a:cs typeface="Arial Narrow"/>
              </a:rPr>
              <a:t>Riesgo </a:t>
            </a:r>
            <a:r>
              <a:rPr sz="1200" spc="-5" dirty="0">
                <a:solidFill>
                  <a:srgbClr val="231F20"/>
                </a:solidFill>
                <a:latin typeface="Arial Narrow"/>
                <a:cs typeface="Arial Narrow"/>
              </a:rPr>
              <a:t>de descarga eléctrica. </a:t>
            </a:r>
            <a:r>
              <a:rPr sz="1200" dirty="0">
                <a:solidFill>
                  <a:srgbClr val="231F20"/>
                </a:solidFill>
                <a:latin typeface="Arial Narrow"/>
                <a:cs typeface="Arial Narrow"/>
              </a:rPr>
              <a:t>No </a:t>
            </a:r>
            <a:r>
              <a:rPr sz="1200" spc="-5" dirty="0">
                <a:solidFill>
                  <a:srgbClr val="231F20"/>
                </a:solidFill>
                <a:latin typeface="Arial Narrow"/>
                <a:cs typeface="Arial Narrow"/>
              </a:rPr>
              <a:t>use el spa cuando esté lloviendo </a:t>
            </a:r>
            <a:r>
              <a:rPr sz="1200" dirty="0">
                <a:solidFill>
                  <a:srgbClr val="231F20"/>
                </a:solidFill>
                <a:latin typeface="Arial Narrow"/>
                <a:cs typeface="Arial Narrow"/>
              </a:rPr>
              <a:t>o </a:t>
            </a:r>
            <a:r>
              <a:rPr sz="1200" spc="-5" dirty="0">
                <a:solidFill>
                  <a:srgbClr val="231F20"/>
                </a:solidFill>
                <a:latin typeface="Arial Narrow"/>
                <a:cs typeface="Arial Narrow"/>
              </a:rPr>
              <a:t>haya truenos </a:t>
            </a:r>
            <a:r>
              <a:rPr sz="1200" dirty="0">
                <a:solidFill>
                  <a:srgbClr val="231F20"/>
                </a:solidFill>
                <a:latin typeface="Arial Narrow"/>
                <a:cs typeface="Arial Narrow"/>
              </a:rPr>
              <a:t>o</a:t>
            </a:r>
            <a:r>
              <a:rPr sz="1200" spc="-25" dirty="0">
                <a:solidFill>
                  <a:srgbClr val="231F20"/>
                </a:solidFill>
                <a:latin typeface="Arial Narrow"/>
                <a:cs typeface="Arial Narrow"/>
              </a:rPr>
              <a:t> </a:t>
            </a:r>
            <a:r>
              <a:rPr sz="1200" dirty="0">
                <a:solidFill>
                  <a:srgbClr val="231F20"/>
                </a:solidFill>
                <a:latin typeface="Arial Narrow"/>
                <a:cs typeface="Arial Narrow"/>
              </a:rPr>
              <a:t>rayos.</a:t>
            </a:r>
            <a:endParaRPr sz="1200">
              <a:latin typeface="Arial Narrow"/>
              <a:cs typeface="Arial Narrow"/>
            </a:endParaRPr>
          </a:p>
          <a:p>
            <a:pPr>
              <a:lnSpc>
                <a:spcPct val="100000"/>
              </a:lnSpc>
              <a:buClr>
                <a:srgbClr val="231F20"/>
              </a:buClr>
              <a:buFont typeface="Arial Narrow"/>
              <a:buChar char="●"/>
            </a:pPr>
            <a:endParaRPr sz="1400">
              <a:latin typeface="Times New Roman"/>
              <a:cs typeface="Times New Roman"/>
            </a:endParaRPr>
          </a:p>
          <a:p>
            <a:pPr>
              <a:lnSpc>
                <a:spcPct val="100000"/>
              </a:lnSpc>
              <a:buClr>
                <a:srgbClr val="231F20"/>
              </a:buClr>
              <a:buFont typeface="Arial Narrow"/>
              <a:buChar char="●"/>
            </a:pPr>
            <a:endParaRPr sz="1150">
              <a:latin typeface="Times New Roman"/>
              <a:cs typeface="Times New Roman"/>
            </a:endParaRPr>
          </a:p>
          <a:p>
            <a:pPr marL="92075" algn="ctr">
              <a:lnSpc>
                <a:spcPct val="100000"/>
              </a:lnSpc>
              <a:spcBef>
                <a:spcPts val="5"/>
              </a:spcBef>
              <a:tabLst>
                <a:tab pos="273050" algn="l"/>
              </a:tabLst>
            </a:pPr>
            <a:r>
              <a:rPr sz="1200" b="1" dirty="0">
                <a:solidFill>
                  <a:srgbClr val="58595B"/>
                </a:solidFill>
                <a:latin typeface="Arial Narrow"/>
                <a:cs typeface="Arial Narrow"/>
              </a:rPr>
              <a:t>!	</a:t>
            </a:r>
            <a:r>
              <a:rPr sz="1200" b="1" dirty="0">
                <a:solidFill>
                  <a:srgbClr val="FFFFFF"/>
                </a:solidFill>
                <a:latin typeface="Arial Narrow"/>
                <a:cs typeface="Arial Narrow"/>
              </a:rPr>
              <a:t>ADVERTENCIA</a:t>
            </a:r>
            <a:endParaRPr sz="1200">
              <a:latin typeface="Arial Narrow"/>
              <a:cs typeface="Arial Narrow"/>
            </a:endParaRPr>
          </a:p>
          <a:p>
            <a:pPr>
              <a:lnSpc>
                <a:spcPct val="100000"/>
              </a:lnSpc>
              <a:spcBef>
                <a:spcPts val="50"/>
              </a:spcBef>
            </a:pPr>
            <a:endParaRPr sz="1150">
              <a:latin typeface="Times New Roman"/>
              <a:cs typeface="Times New Roman"/>
            </a:endParaRPr>
          </a:p>
          <a:p>
            <a:pPr marL="204470" marR="156845" indent="-176530">
              <a:lnSpc>
                <a:spcPts val="1350"/>
              </a:lnSpc>
              <a:spcBef>
                <a:spcPts val="5"/>
              </a:spcBef>
              <a:buChar char="●"/>
              <a:tabLst>
                <a:tab pos="205104" algn="l"/>
              </a:tabLst>
            </a:pPr>
            <a:r>
              <a:rPr sz="1200" dirty="0">
                <a:solidFill>
                  <a:srgbClr val="231F20"/>
                </a:solidFill>
                <a:latin typeface="Arial Narrow"/>
                <a:cs typeface="Arial Narrow"/>
              </a:rPr>
              <a:t>Para reducir </a:t>
            </a:r>
            <a:r>
              <a:rPr sz="1200" spc="-5" dirty="0">
                <a:solidFill>
                  <a:srgbClr val="231F20"/>
                </a:solidFill>
                <a:latin typeface="Arial Narrow"/>
                <a:cs typeface="Arial Narrow"/>
              </a:rPr>
              <a:t>el </a:t>
            </a:r>
            <a:r>
              <a:rPr sz="1200" dirty="0">
                <a:solidFill>
                  <a:srgbClr val="231F20"/>
                </a:solidFill>
                <a:latin typeface="Arial Narrow"/>
                <a:cs typeface="Arial Narrow"/>
              </a:rPr>
              <a:t>riesgo </a:t>
            </a:r>
            <a:r>
              <a:rPr sz="1200" spc="-5" dirty="0">
                <a:solidFill>
                  <a:srgbClr val="231F20"/>
                </a:solidFill>
                <a:latin typeface="Arial Narrow"/>
                <a:cs typeface="Arial Narrow"/>
              </a:rPr>
              <a:t>de descarga eléctrica, no utilice alargaderas, temporizadores, adaptadores de enchufe ni  enchufes transformadores para conectar la unidad al suministro eléctrico. </a:t>
            </a:r>
            <a:r>
              <a:rPr sz="1200" dirty="0">
                <a:solidFill>
                  <a:srgbClr val="231F20"/>
                </a:solidFill>
                <a:latin typeface="Arial Narrow"/>
                <a:cs typeface="Arial Narrow"/>
              </a:rPr>
              <a:t>Conéctela a </a:t>
            </a:r>
            <a:r>
              <a:rPr sz="1200" spc="-5" dirty="0">
                <a:solidFill>
                  <a:srgbClr val="231F20"/>
                </a:solidFill>
                <a:latin typeface="Arial Narrow"/>
                <a:cs typeface="Arial Narrow"/>
              </a:rPr>
              <a:t>una toma de corriente  correctamente</a:t>
            </a:r>
            <a:r>
              <a:rPr sz="1200" spc="-10" dirty="0">
                <a:solidFill>
                  <a:srgbClr val="231F20"/>
                </a:solidFill>
                <a:latin typeface="Arial Narrow"/>
                <a:cs typeface="Arial Narrow"/>
              </a:rPr>
              <a:t> </a:t>
            </a:r>
            <a:r>
              <a:rPr sz="1200" spc="-5" dirty="0">
                <a:solidFill>
                  <a:srgbClr val="231F20"/>
                </a:solidFill>
                <a:latin typeface="Arial Narrow"/>
                <a:cs typeface="Arial Narrow"/>
              </a:rPr>
              <a:t>ubicada.</a:t>
            </a:r>
            <a:endParaRPr sz="1200">
              <a:latin typeface="Arial Narrow"/>
              <a:cs typeface="Arial Narrow"/>
            </a:endParaRPr>
          </a:p>
          <a:p>
            <a:pPr marL="204470" marR="5080" indent="-176530">
              <a:lnSpc>
                <a:spcPts val="1350"/>
              </a:lnSpc>
              <a:buChar char="●"/>
              <a:tabLst>
                <a:tab pos="205104" algn="l"/>
              </a:tabLst>
            </a:pPr>
            <a:r>
              <a:rPr sz="1200" dirty="0">
                <a:solidFill>
                  <a:srgbClr val="231F20"/>
                </a:solidFill>
                <a:latin typeface="Arial Narrow"/>
                <a:cs typeface="Arial Narrow"/>
              </a:rPr>
              <a:t>Este </a:t>
            </a:r>
            <a:r>
              <a:rPr sz="1200" spc="-5" dirty="0">
                <a:solidFill>
                  <a:srgbClr val="231F20"/>
                </a:solidFill>
                <a:latin typeface="Arial Narrow"/>
                <a:cs typeface="Arial Narrow"/>
              </a:rPr>
              <a:t>aparato, con sus elementos calefactores incorporados, debe conectarse </a:t>
            </a:r>
            <a:r>
              <a:rPr sz="1200" dirty="0">
                <a:solidFill>
                  <a:srgbClr val="231F20"/>
                </a:solidFill>
                <a:latin typeface="Arial Narrow"/>
                <a:cs typeface="Arial Narrow"/>
              </a:rPr>
              <a:t>a </a:t>
            </a:r>
            <a:r>
              <a:rPr sz="1200" spc="-5" dirty="0">
                <a:solidFill>
                  <a:srgbClr val="231F20"/>
                </a:solidFill>
                <a:latin typeface="Arial Narrow"/>
                <a:cs typeface="Arial Narrow"/>
              </a:rPr>
              <a:t>una toma de corriente con  conexión </a:t>
            </a:r>
            <a:r>
              <a:rPr sz="1200" dirty="0">
                <a:solidFill>
                  <a:srgbClr val="231F20"/>
                </a:solidFill>
                <a:latin typeface="Arial Narrow"/>
                <a:cs typeface="Arial Narrow"/>
              </a:rPr>
              <a:t>a </a:t>
            </a:r>
            <a:r>
              <a:rPr sz="1200" spc="-5" dirty="0">
                <a:solidFill>
                  <a:srgbClr val="231F20"/>
                </a:solidFill>
                <a:latin typeface="Arial Narrow"/>
                <a:cs typeface="Arial Narrow"/>
              </a:rPr>
              <a:t>tierra con un cable de alimentación provisto de un enchufe </a:t>
            </a:r>
            <a:r>
              <a:rPr sz="1200" dirty="0">
                <a:solidFill>
                  <a:srgbClr val="231F20"/>
                </a:solidFill>
                <a:latin typeface="Arial Narrow"/>
                <a:cs typeface="Arial Narrow"/>
              </a:rPr>
              <a:t>y </a:t>
            </a:r>
            <a:r>
              <a:rPr sz="1200" spc="-5" dirty="0">
                <a:solidFill>
                  <a:srgbClr val="231F20"/>
                </a:solidFill>
                <a:latin typeface="Arial Narrow"/>
                <a:cs typeface="Arial Narrow"/>
              </a:rPr>
              <a:t>un </a:t>
            </a:r>
            <a:r>
              <a:rPr sz="1200" dirty="0">
                <a:solidFill>
                  <a:srgbClr val="231F20"/>
                </a:solidFill>
                <a:latin typeface="Arial Narrow"/>
                <a:cs typeface="Arial Narrow"/>
              </a:rPr>
              <a:t>PRCD (dispositivo </a:t>
            </a:r>
            <a:r>
              <a:rPr sz="1200" spc="-5" dirty="0">
                <a:solidFill>
                  <a:srgbClr val="231F20"/>
                </a:solidFill>
                <a:latin typeface="Arial Narrow"/>
                <a:cs typeface="Arial Narrow"/>
              </a:rPr>
              <a:t>portátil de corriente  </a:t>
            </a:r>
            <a:r>
              <a:rPr sz="1200" dirty="0">
                <a:solidFill>
                  <a:srgbClr val="231F20"/>
                </a:solidFill>
                <a:latin typeface="Arial Narrow"/>
                <a:cs typeface="Arial Narrow"/>
              </a:rPr>
              <a:t>residual) </a:t>
            </a:r>
            <a:r>
              <a:rPr sz="1200" spc="-5" dirty="0">
                <a:solidFill>
                  <a:srgbClr val="231F20"/>
                </a:solidFill>
                <a:latin typeface="Arial Narrow"/>
                <a:cs typeface="Arial Narrow"/>
              </a:rPr>
              <a:t>con una corriente de activación de 10</a:t>
            </a:r>
            <a:r>
              <a:rPr sz="1200" spc="-10" dirty="0">
                <a:solidFill>
                  <a:srgbClr val="231F20"/>
                </a:solidFill>
                <a:latin typeface="Arial Narrow"/>
                <a:cs typeface="Arial Narrow"/>
              </a:rPr>
              <a:t> </a:t>
            </a:r>
            <a:r>
              <a:rPr sz="1200" spc="-5" dirty="0">
                <a:solidFill>
                  <a:srgbClr val="231F20"/>
                </a:solidFill>
                <a:latin typeface="Arial Narrow"/>
                <a:cs typeface="Arial Narrow"/>
              </a:rPr>
              <a:t>mA.</a:t>
            </a:r>
            <a:endParaRPr sz="1200">
              <a:latin typeface="Arial Narrow"/>
              <a:cs typeface="Arial Narrow"/>
            </a:endParaRPr>
          </a:p>
          <a:p>
            <a:pPr marL="204470" marR="26034" indent="-176530">
              <a:lnSpc>
                <a:spcPts val="1350"/>
              </a:lnSpc>
              <a:buChar char="●"/>
              <a:tabLst>
                <a:tab pos="205104" algn="l"/>
              </a:tabLst>
            </a:pPr>
            <a:r>
              <a:rPr sz="1200" dirty="0">
                <a:solidFill>
                  <a:srgbClr val="231F20"/>
                </a:solidFill>
                <a:latin typeface="Arial Narrow"/>
                <a:cs typeface="Arial Narrow"/>
              </a:rPr>
              <a:t>Este </a:t>
            </a:r>
            <a:r>
              <a:rPr sz="1200" spc="-5" dirty="0">
                <a:solidFill>
                  <a:srgbClr val="231F20"/>
                </a:solidFill>
                <a:latin typeface="Arial Narrow"/>
                <a:cs typeface="Arial Narrow"/>
              </a:rPr>
              <a:t>aparato con toma de tierra solo debe conectarse directamente </a:t>
            </a:r>
            <a:r>
              <a:rPr sz="1200" dirty="0">
                <a:solidFill>
                  <a:srgbClr val="231F20"/>
                </a:solidFill>
                <a:latin typeface="Arial Narrow"/>
                <a:cs typeface="Arial Narrow"/>
              </a:rPr>
              <a:t>a </a:t>
            </a:r>
            <a:r>
              <a:rPr sz="1200" spc="-5" dirty="0">
                <a:solidFill>
                  <a:srgbClr val="231F20"/>
                </a:solidFill>
                <a:latin typeface="Arial Narrow"/>
                <a:cs typeface="Arial Narrow"/>
              </a:rPr>
              <a:t>una toma de corriente con conexión </a:t>
            </a:r>
            <a:r>
              <a:rPr sz="1200" dirty="0">
                <a:solidFill>
                  <a:srgbClr val="231F20"/>
                </a:solidFill>
                <a:latin typeface="Arial Narrow"/>
                <a:cs typeface="Arial Narrow"/>
              </a:rPr>
              <a:t>a </a:t>
            </a:r>
            <a:r>
              <a:rPr sz="1200" spc="-5" dirty="0">
                <a:solidFill>
                  <a:srgbClr val="231F20"/>
                </a:solidFill>
                <a:latin typeface="Arial Narrow"/>
                <a:cs typeface="Arial Narrow"/>
              </a:rPr>
              <a:t>tierra  para cableado</a:t>
            </a:r>
            <a:r>
              <a:rPr sz="1200" spc="-10" dirty="0">
                <a:solidFill>
                  <a:srgbClr val="231F20"/>
                </a:solidFill>
                <a:latin typeface="Arial Narrow"/>
                <a:cs typeface="Arial Narrow"/>
              </a:rPr>
              <a:t> </a:t>
            </a:r>
            <a:r>
              <a:rPr sz="1200" dirty="0">
                <a:solidFill>
                  <a:srgbClr val="231F20"/>
                </a:solidFill>
                <a:latin typeface="Arial Narrow"/>
                <a:cs typeface="Arial Narrow"/>
              </a:rPr>
              <a:t>fijo.</a:t>
            </a:r>
            <a:endParaRPr sz="1200">
              <a:latin typeface="Arial Narrow"/>
              <a:cs typeface="Arial Narrow"/>
            </a:endParaRPr>
          </a:p>
          <a:p>
            <a:pPr marL="204470" marR="178435" indent="-176530">
              <a:lnSpc>
                <a:spcPts val="1350"/>
              </a:lnSpc>
              <a:buChar char="●"/>
              <a:tabLst>
                <a:tab pos="205104" algn="l"/>
              </a:tabLst>
            </a:pPr>
            <a:r>
              <a:rPr sz="1200" spc="-5" dirty="0">
                <a:solidFill>
                  <a:srgbClr val="231F20"/>
                </a:solidFill>
                <a:latin typeface="Arial Narrow"/>
                <a:cs typeface="Arial Narrow"/>
              </a:rPr>
              <a:t>Las partes que contengan componentes bajo tensión, excepto aquellas partes suministradas con un voltaje  extrabajo de seguridad que no supere los 12 </a:t>
            </a:r>
            <a:r>
              <a:rPr sz="1200" dirty="0">
                <a:solidFill>
                  <a:srgbClr val="231F20"/>
                </a:solidFill>
                <a:latin typeface="Arial Narrow"/>
                <a:cs typeface="Arial Narrow"/>
              </a:rPr>
              <a:t>V, </a:t>
            </a:r>
            <a:r>
              <a:rPr sz="1200" spc="-5" dirty="0">
                <a:solidFill>
                  <a:srgbClr val="231F20"/>
                </a:solidFill>
                <a:latin typeface="Arial Narrow"/>
                <a:cs typeface="Arial Narrow"/>
              </a:rPr>
              <a:t>deben ser inaccesibles para cualquier persona que use el</a:t>
            </a:r>
            <a:r>
              <a:rPr sz="1200" spc="-20" dirty="0">
                <a:solidFill>
                  <a:srgbClr val="231F20"/>
                </a:solidFill>
                <a:latin typeface="Arial Narrow"/>
                <a:cs typeface="Arial Narrow"/>
              </a:rPr>
              <a:t> </a:t>
            </a:r>
            <a:r>
              <a:rPr sz="1200" spc="-5" dirty="0">
                <a:solidFill>
                  <a:srgbClr val="231F20"/>
                </a:solidFill>
                <a:latin typeface="Arial Narrow"/>
                <a:cs typeface="Arial Narrow"/>
              </a:rPr>
              <a:t>spa.</a:t>
            </a:r>
            <a:endParaRPr sz="1200">
              <a:latin typeface="Arial Narrow"/>
              <a:cs typeface="Arial Narrow"/>
            </a:endParaRPr>
          </a:p>
          <a:p>
            <a:pPr marL="204470" marR="192405" indent="-176530">
              <a:lnSpc>
                <a:spcPts val="1350"/>
              </a:lnSpc>
              <a:buChar char="●"/>
              <a:tabLst>
                <a:tab pos="205104" algn="l"/>
              </a:tabLst>
            </a:pPr>
            <a:r>
              <a:rPr sz="1200" spc="-5" dirty="0">
                <a:solidFill>
                  <a:srgbClr val="231F20"/>
                </a:solidFill>
                <a:latin typeface="Arial Narrow"/>
                <a:cs typeface="Arial Narrow"/>
              </a:rPr>
              <a:t>Las piezas que lleven componentes eléctricos incorporados, excepto los dispositivos de control </a:t>
            </a:r>
            <a:r>
              <a:rPr sz="1200" dirty="0">
                <a:solidFill>
                  <a:srgbClr val="231F20"/>
                </a:solidFill>
                <a:latin typeface="Arial Narrow"/>
                <a:cs typeface="Arial Narrow"/>
              </a:rPr>
              <a:t>remoto, </a:t>
            </a:r>
            <a:r>
              <a:rPr sz="1200" spc="-5" dirty="0">
                <a:solidFill>
                  <a:srgbClr val="231F20"/>
                </a:solidFill>
                <a:latin typeface="Arial Narrow"/>
                <a:cs typeface="Arial Narrow"/>
              </a:rPr>
              <a:t>deben  situarse </a:t>
            </a:r>
            <a:r>
              <a:rPr sz="1200" dirty="0">
                <a:solidFill>
                  <a:srgbClr val="231F20"/>
                </a:solidFill>
                <a:latin typeface="Arial Narrow"/>
                <a:cs typeface="Arial Narrow"/>
              </a:rPr>
              <a:t>o </a:t>
            </a:r>
            <a:r>
              <a:rPr sz="1200" spc="-5" dirty="0">
                <a:solidFill>
                  <a:srgbClr val="231F20"/>
                </a:solidFill>
                <a:latin typeface="Arial Narrow"/>
                <a:cs typeface="Arial Narrow"/>
              </a:rPr>
              <a:t>sujetarse de manera que no puedan caer dentro del</a:t>
            </a:r>
            <a:r>
              <a:rPr sz="1200" spc="-20" dirty="0">
                <a:solidFill>
                  <a:srgbClr val="231F20"/>
                </a:solidFill>
                <a:latin typeface="Arial Narrow"/>
                <a:cs typeface="Arial Narrow"/>
              </a:rPr>
              <a:t> </a:t>
            </a:r>
            <a:r>
              <a:rPr sz="1200" spc="-5" dirty="0">
                <a:solidFill>
                  <a:srgbClr val="231F20"/>
                </a:solidFill>
                <a:latin typeface="Arial Narrow"/>
                <a:cs typeface="Arial Narrow"/>
              </a:rPr>
              <a:t>spa.</a:t>
            </a:r>
            <a:endParaRPr sz="1200">
              <a:latin typeface="Arial Narrow"/>
              <a:cs typeface="Arial Narrow"/>
            </a:endParaRPr>
          </a:p>
          <a:p>
            <a:pPr marL="204470" indent="-176530">
              <a:lnSpc>
                <a:spcPts val="1275"/>
              </a:lnSpc>
              <a:buChar char="●"/>
              <a:tabLst>
                <a:tab pos="205104" algn="l"/>
              </a:tabLst>
            </a:pPr>
            <a:r>
              <a:rPr sz="1200" spc="-5" dirty="0">
                <a:solidFill>
                  <a:srgbClr val="231F20"/>
                </a:solidFill>
                <a:latin typeface="Arial Narrow"/>
                <a:cs typeface="Arial Narrow"/>
              </a:rPr>
              <a:t>La instalación eléctrica debe cumplir los </a:t>
            </a:r>
            <a:r>
              <a:rPr sz="1200" dirty="0">
                <a:solidFill>
                  <a:srgbClr val="231F20"/>
                </a:solidFill>
                <a:latin typeface="Arial Narrow"/>
                <a:cs typeface="Arial Narrow"/>
              </a:rPr>
              <a:t>requisitos y </a:t>
            </a:r>
            <a:r>
              <a:rPr sz="1200" spc="-5" dirty="0">
                <a:solidFill>
                  <a:srgbClr val="231F20"/>
                </a:solidFill>
                <a:latin typeface="Arial Narrow"/>
                <a:cs typeface="Arial Narrow"/>
              </a:rPr>
              <a:t>normativas</a:t>
            </a:r>
            <a:r>
              <a:rPr sz="1200" spc="-20" dirty="0">
                <a:solidFill>
                  <a:srgbClr val="231F20"/>
                </a:solidFill>
                <a:latin typeface="Arial Narrow"/>
                <a:cs typeface="Arial Narrow"/>
              </a:rPr>
              <a:t> </a:t>
            </a:r>
            <a:r>
              <a:rPr sz="1200" spc="-5" dirty="0">
                <a:solidFill>
                  <a:srgbClr val="231F20"/>
                </a:solidFill>
                <a:latin typeface="Arial Narrow"/>
                <a:cs typeface="Arial Narrow"/>
              </a:rPr>
              <a:t>locales.</a:t>
            </a:r>
            <a:endParaRPr sz="1200">
              <a:latin typeface="Arial Narrow"/>
              <a:cs typeface="Arial Narrow"/>
            </a:endParaRPr>
          </a:p>
          <a:p>
            <a:pPr marL="204470" marR="99695" indent="-176530">
              <a:lnSpc>
                <a:spcPts val="1350"/>
              </a:lnSpc>
              <a:spcBef>
                <a:spcPts val="75"/>
              </a:spcBef>
              <a:buChar char="●"/>
              <a:tabLst>
                <a:tab pos="205104" algn="l"/>
              </a:tabLst>
            </a:pPr>
            <a:r>
              <a:rPr sz="1200" dirty="0">
                <a:solidFill>
                  <a:srgbClr val="231F20"/>
                </a:solidFill>
                <a:latin typeface="Arial Narrow"/>
                <a:cs typeface="Arial Narrow"/>
              </a:rPr>
              <a:t>El </a:t>
            </a:r>
            <a:r>
              <a:rPr sz="1200" spc="-5" dirty="0">
                <a:solidFill>
                  <a:srgbClr val="231F20"/>
                </a:solidFill>
                <a:latin typeface="Arial Narrow"/>
                <a:cs typeface="Arial Narrow"/>
              </a:rPr>
              <a:t>mando con cable debe guardarse correctamente en el bolsillo lateral cuando no se esté utilizando para prote-  gerlo de caídas </a:t>
            </a:r>
            <a:r>
              <a:rPr sz="1200" dirty="0">
                <a:solidFill>
                  <a:srgbClr val="231F20"/>
                </a:solidFill>
                <a:latin typeface="Arial Narrow"/>
                <a:cs typeface="Arial Narrow"/>
              </a:rPr>
              <a:t>y </a:t>
            </a:r>
            <a:r>
              <a:rPr sz="1200" spc="-5" dirty="0">
                <a:solidFill>
                  <a:srgbClr val="231F20"/>
                </a:solidFill>
                <a:latin typeface="Arial Narrow"/>
                <a:cs typeface="Arial Narrow"/>
              </a:rPr>
              <a:t>otros</a:t>
            </a:r>
            <a:r>
              <a:rPr sz="1200" spc="-15" dirty="0">
                <a:solidFill>
                  <a:srgbClr val="231F20"/>
                </a:solidFill>
                <a:latin typeface="Arial Narrow"/>
                <a:cs typeface="Arial Narrow"/>
              </a:rPr>
              <a:t> </a:t>
            </a:r>
            <a:r>
              <a:rPr sz="1200" spc="-5" dirty="0">
                <a:solidFill>
                  <a:srgbClr val="231F20"/>
                </a:solidFill>
                <a:latin typeface="Arial Narrow"/>
                <a:cs typeface="Arial Narrow"/>
              </a:rPr>
              <a:t>peligros.</a:t>
            </a:r>
            <a:endParaRPr sz="1200">
              <a:latin typeface="Arial Narrow"/>
              <a:cs typeface="Arial Narrow"/>
            </a:endParaRPr>
          </a:p>
          <a:p>
            <a:pPr marL="204470" marR="234950" indent="-176530">
              <a:lnSpc>
                <a:spcPts val="1350"/>
              </a:lnSpc>
              <a:buChar char="●"/>
              <a:tabLst>
                <a:tab pos="205104" algn="l"/>
              </a:tabLst>
            </a:pPr>
            <a:r>
              <a:rPr sz="1200" dirty="0">
                <a:solidFill>
                  <a:srgbClr val="231F20"/>
                </a:solidFill>
                <a:latin typeface="Arial Narrow"/>
                <a:cs typeface="Arial Narrow"/>
              </a:rPr>
              <a:t>Este </a:t>
            </a:r>
            <a:r>
              <a:rPr sz="1200" spc="-5" dirty="0">
                <a:solidFill>
                  <a:srgbClr val="231F20"/>
                </a:solidFill>
                <a:latin typeface="Arial Narrow"/>
                <a:cs typeface="Arial Narrow"/>
              </a:rPr>
              <a:t>aparato puede ser utilizado por niños de </a:t>
            </a:r>
            <a:r>
              <a:rPr sz="1200" dirty="0">
                <a:solidFill>
                  <a:srgbClr val="231F20"/>
                </a:solidFill>
                <a:latin typeface="Arial Narrow"/>
                <a:cs typeface="Arial Narrow"/>
              </a:rPr>
              <a:t>8 </a:t>
            </a:r>
            <a:r>
              <a:rPr sz="1200" spc="-5" dirty="0">
                <a:solidFill>
                  <a:srgbClr val="231F20"/>
                </a:solidFill>
                <a:latin typeface="Arial Narrow"/>
                <a:cs typeface="Arial Narrow"/>
              </a:rPr>
              <a:t>años en adelante </a:t>
            </a:r>
            <a:r>
              <a:rPr sz="1200" dirty="0">
                <a:solidFill>
                  <a:srgbClr val="231F20"/>
                </a:solidFill>
                <a:latin typeface="Arial Narrow"/>
                <a:cs typeface="Arial Narrow"/>
              </a:rPr>
              <a:t>y </a:t>
            </a:r>
            <a:r>
              <a:rPr sz="1200" spc="-5" dirty="0">
                <a:solidFill>
                  <a:srgbClr val="231F20"/>
                </a:solidFill>
                <a:latin typeface="Arial Narrow"/>
                <a:cs typeface="Arial Narrow"/>
              </a:rPr>
              <a:t>por personas con capacidades físicas,  sensoriales </a:t>
            </a:r>
            <a:r>
              <a:rPr sz="1200" dirty="0">
                <a:solidFill>
                  <a:srgbClr val="231F20"/>
                </a:solidFill>
                <a:latin typeface="Arial Narrow"/>
                <a:cs typeface="Arial Narrow"/>
              </a:rPr>
              <a:t>o </a:t>
            </a:r>
            <a:r>
              <a:rPr sz="1200" spc="-5" dirty="0">
                <a:solidFill>
                  <a:srgbClr val="231F20"/>
                </a:solidFill>
                <a:latin typeface="Arial Narrow"/>
                <a:cs typeface="Arial Narrow"/>
              </a:rPr>
              <a:t>mentales </a:t>
            </a:r>
            <a:r>
              <a:rPr sz="1200" dirty="0">
                <a:solidFill>
                  <a:srgbClr val="231F20"/>
                </a:solidFill>
                <a:latin typeface="Arial Narrow"/>
                <a:cs typeface="Arial Narrow"/>
              </a:rPr>
              <a:t>reducidas o </a:t>
            </a:r>
            <a:r>
              <a:rPr sz="1200" spc="-5" dirty="0">
                <a:solidFill>
                  <a:srgbClr val="231F20"/>
                </a:solidFill>
                <a:latin typeface="Arial Narrow"/>
                <a:cs typeface="Arial Narrow"/>
              </a:rPr>
              <a:t>con falta de experiencia </a:t>
            </a:r>
            <a:r>
              <a:rPr sz="1200" dirty="0">
                <a:solidFill>
                  <a:srgbClr val="231F20"/>
                </a:solidFill>
                <a:latin typeface="Arial Narrow"/>
                <a:cs typeface="Arial Narrow"/>
              </a:rPr>
              <a:t>y </a:t>
            </a:r>
            <a:r>
              <a:rPr sz="1200" spc="-5" dirty="0">
                <a:solidFill>
                  <a:srgbClr val="231F20"/>
                </a:solidFill>
                <a:latin typeface="Arial Narrow"/>
                <a:cs typeface="Arial Narrow"/>
              </a:rPr>
              <a:t>conocimientos suficientes siempre que estén  supervisados </a:t>
            </a:r>
            <a:r>
              <a:rPr sz="1200" dirty="0">
                <a:solidFill>
                  <a:srgbClr val="231F20"/>
                </a:solidFill>
                <a:latin typeface="Arial Narrow"/>
                <a:cs typeface="Arial Narrow"/>
              </a:rPr>
              <a:t>o </a:t>
            </a:r>
            <a:r>
              <a:rPr sz="1200" spc="-5" dirty="0">
                <a:solidFill>
                  <a:srgbClr val="231F20"/>
                </a:solidFill>
                <a:latin typeface="Arial Narrow"/>
                <a:cs typeface="Arial Narrow"/>
              </a:rPr>
              <a:t>hayan sido instruidos sobre el uso seguro del aparato </a:t>
            </a:r>
            <a:r>
              <a:rPr sz="1200" dirty="0">
                <a:solidFill>
                  <a:srgbClr val="231F20"/>
                </a:solidFill>
                <a:latin typeface="Arial Narrow"/>
                <a:cs typeface="Arial Narrow"/>
              </a:rPr>
              <a:t>y </a:t>
            </a:r>
            <a:r>
              <a:rPr sz="1200" spc="-5" dirty="0">
                <a:solidFill>
                  <a:srgbClr val="231F20"/>
                </a:solidFill>
                <a:latin typeface="Arial Narrow"/>
                <a:cs typeface="Arial Narrow"/>
              </a:rPr>
              <a:t>comprendan los </a:t>
            </a:r>
            <a:r>
              <a:rPr sz="1200" dirty="0">
                <a:solidFill>
                  <a:srgbClr val="231F20"/>
                </a:solidFill>
                <a:latin typeface="Arial Narrow"/>
                <a:cs typeface="Arial Narrow"/>
              </a:rPr>
              <a:t>riesgos </a:t>
            </a:r>
            <a:r>
              <a:rPr sz="1200" spc="-5" dirty="0">
                <a:solidFill>
                  <a:srgbClr val="231F20"/>
                </a:solidFill>
                <a:latin typeface="Arial Narrow"/>
                <a:cs typeface="Arial Narrow"/>
              </a:rPr>
              <a:t>que conlleva.  Los niños no deben jugar con el aparato ni </a:t>
            </a:r>
            <a:r>
              <a:rPr sz="1200" dirty="0">
                <a:solidFill>
                  <a:srgbClr val="231F20"/>
                </a:solidFill>
                <a:latin typeface="Arial Narrow"/>
                <a:cs typeface="Arial Narrow"/>
              </a:rPr>
              <a:t>realizar </a:t>
            </a:r>
            <a:r>
              <a:rPr sz="1200" spc="-5" dirty="0">
                <a:solidFill>
                  <a:srgbClr val="231F20"/>
                </a:solidFill>
                <a:latin typeface="Arial Narrow"/>
                <a:cs typeface="Arial Narrow"/>
              </a:rPr>
              <a:t>ninguna tarea de limpieza </a:t>
            </a:r>
            <a:r>
              <a:rPr sz="1200" dirty="0">
                <a:solidFill>
                  <a:srgbClr val="231F20"/>
                </a:solidFill>
                <a:latin typeface="Arial Narrow"/>
                <a:cs typeface="Arial Narrow"/>
              </a:rPr>
              <a:t>o </a:t>
            </a:r>
            <a:r>
              <a:rPr sz="1200" spc="-5" dirty="0">
                <a:solidFill>
                  <a:srgbClr val="231F20"/>
                </a:solidFill>
                <a:latin typeface="Arial Narrow"/>
                <a:cs typeface="Arial Narrow"/>
              </a:rPr>
              <a:t>mantenimiento en lugar del  usuario sin</a:t>
            </a:r>
            <a:r>
              <a:rPr sz="1200" spc="-10" dirty="0">
                <a:solidFill>
                  <a:srgbClr val="231F20"/>
                </a:solidFill>
                <a:latin typeface="Arial Narrow"/>
                <a:cs typeface="Arial Narrow"/>
              </a:rPr>
              <a:t> </a:t>
            </a:r>
            <a:r>
              <a:rPr sz="1200" spc="-5" dirty="0">
                <a:solidFill>
                  <a:srgbClr val="231F20"/>
                </a:solidFill>
                <a:latin typeface="Arial Narrow"/>
                <a:cs typeface="Arial Narrow"/>
              </a:rPr>
              <a:t>supervisión.</a:t>
            </a:r>
            <a:endParaRPr sz="1200">
              <a:latin typeface="Arial Narrow"/>
              <a:cs typeface="Arial Narrow"/>
            </a:endParaRPr>
          </a:p>
          <a:p>
            <a:pPr marL="204470" marR="726440" indent="-176530">
              <a:lnSpc>
                <a:spcPts val="1350"/>
              </a:lnSpc>
              <a:buChar char="●"/>
              <a:tabLst>
                <a:tab pos="205104" algn="l"/>
              </a:tabLst>
            </a:pPr>
            <a:r>
              <a:rPr sz="1200" dirty="0">
                <a:solidFill>
                  <a:srgbClr val="231F20"/>
                </a:solidFill>
                <a:latin typeface="Arial Narrow"/>
                <a:cs typeface="Arial Narrow"/>
              </a:rPr>
              <a:t>Para reducir </a:t>
            </a:r>
            <a:r>
              <a:rPr sz="1200" spc="-5" dirty="0">
                <a:solidFill>
                  <a:srgbClr val="231F20"/>
                </a:solidFill>
                <a:latin typeface="Arial Narrow"/>
                <a:cs typeface="Arial Narrow"/>
              </a:rPr>
              <a:t>el </a:t>
            </a:r>
            <a:r>
              <a:rPr sz="1200" dirty="0">
                <a:solidFill>
                  <a:srgbClr val="231F20"/>
                </a:solidFill>
                <a:latin typeface="Arial Narrow"/>
                <a:cs typeface="Arial Narrow"/>
              </a:rPr>
              <a:t>riesgo </a:t>
            </a:r>
            <a:r>
              <a:rPr sz="1200" spc="-5" dirty="0">
                <a:solidFill>
                  <a:srgbClr val="231F20"/>
                </a:solidFill>
                <a:latin typeface="Arial Narrow"/>
                <a:cs typeface="Arial Narrow"/>
              </a:rPr>
              <a:t>de lesiones, mantenga </a:t>
            </a:r>
            <a:r>
              <a:rPr sz="1200" dirty="0">
                <a:solidFill>
                  <a:srgbClr val="231F20"/>
                </a:solidFill>
                <a:latin typeface="Arial Narrow"/>
                <a:cs typeface="Arial Narrow"/>
              </a:rPr>
              <a:t>a </a:t>
            </a:r>
            <a:r>
              <a:rPr sz="1200" spc="-5" dirty="0">
                <a:solidFill>
                  <a:srgbClr val="231F20"/>
                </a:solidFill>
                <a:latin typeface="Arial Narrow"/>
                <a:cs typeface="Arial Narrow"/>
              </a:rPr>
              <a:t>los niños alejados de este aparato </a:t>
            </a:r>
            <a:r>
              <a:rPr sz="1200" dirty="0">
                <a:solidFill>
                  <a:srgbClr val="231F20"/>
                </a:solidFill>
                <a:latin typeface="Arial Narrow"/>
                <a:cs typeface="Arial Narrow"/>
              </a:rPr>
              <a:t>a </a:t>
            </a:r>
            <a:r>
              <a:rPr sz="1200" spc="-5" dirty="0">
                <a:solidFill>
                  <a:srgbClr val="231F20"/>
                </a:solidFill>
                <a:latin typeface="Arial Narrow"/>
                <a:cs typeface="Arial Narrow"/>
              </a:rPr>
              <a:t>menos que sean  estrechamente supervisados en todo</a:t>
            </a:r>
            <a:r>
              <a:rPr sz="1200" spc="-10" dirty="0">
                <a:solidFill>
                  <a:srgbClr val="231F20"/>
                </a:solidFill>
                <a:latin typeface="Arial Narrow"/>
                <a:cs typeface="Arial Narrow"/>
              </a:rPr>
              <a:t> </a:t>
            </a:r>
            <a:r>
              <a:rPr sz="1200" spc="-5" dirty="0">
                <a:solidFill>
                  <a:srgbClr val="231F20"/>
                </a:solidFill>
                <a:latin typeface="Arial Narrow"/>
                <a:cs typeface="Arial Narrow"/>
              </a:rPr>
              <a:t>momento.</a:t>
            </a:r>
            <a:endParaRPr sz="1200">
              <a:latin typeface="Arial Narrow"/>
              <a:cs typeface="Arial Narrow"/>
            </a:endParaRPr>
          </a:p>
          <a:p>
            <a:pPr marL="204470" marR="115570" indent="-176530">
              <a:lnSpc>
                <a:spcPts val="1350"/>
              </a:lnSpc>
              <a:buChar char="●"/>
              <a:tabLst>
                <a:tab pos="205104" algn="l"/>
              </a:tabLst>
            </a:pPr>
            <a:r>
              <a:rPr sz="1200" dirty="0">
                <a:solidFill>
                  <a:srgbClr val="231F20"/>
                </a:solidFill>
                <a:latin typeface="Arial Narrow"/>
                <a:cs typeface="Arial Narrow"/>
              </a:rPr>
              <a:t>Para reducir </a:t>
            </a:r>
            <a:r>
              <a:rPr sz="1200" spc="-5" dirty="0">
                <a:solidFill>
                  <a:srgbClr val="231F20"/>
                </a:solidFill>
                <a:latin typeface="Arial Narrow"/>
                <a:cs typeface="Arial Narrow"/>
              </a:rPr>
              <a:t>el </a:t>
            </a:r>
            <a:r>
              <a:rPr sz="1200" dirty="0">
                <a:solidFill>
                  <a:srgbClr val="231F20"/>
                </a:solidFill>
                <a:latin typeface="Arial Narrow"/>
                <a:cs typeface="Arial Narrow"/>
              </a:rPr>
              <a:t>riesgo </a:t>
            </a:r>
            <a:r>
              <a:rPr sz="1200" spc="-5" dirty="0">
                <a:solidFill>
                  <a:srgbClr val="231F20"/>
                </a:solidFill>
                <a:latin typeface="Arial Narrow"/>
                <a:cs typeface="Arial Narrow"/>
              </a:rPr>
              <a:t>de ahogamiento infantil, vigile </a:t>
            </a:r>
            <a:r>
              <a:rPr sz="1200" dirty="0">
                <a:solidFill>
                  <a:srgbClr val="231F20"/>
                </a:solidFill>
                <a:latin typeface="Arial Narrow"/>
                <a:cs typeface="Arial Narrow"/>
              </a:rPr>
              <a:t>a </a:t>
            </a:r>
            <a:r>
              <a:rPr sz="1200" spc="-5" dirty="0">
                <a:solidFill>
                  <a:srgbClr val="231F20"/>
                </a:solidFill>
                <a:latin typeface="Arial Narrow"/>
                <a:cs typeface="Arial Narrow"/>
              </a:rPr>
              <a:t>los niños en todo momento. </a:t>
            </a:r>
            <a:r>
              <a:rPr sz="1200" dirty="0">
                <a:solidFill>
                  <a:srgbClr val="231F20"/>
                </a:solidFill>
                <a:latin typeface="Arial Narrow"/>
                <a:cs typeface="Arial Narrow"/>
              </a:rPr>
              <a:t>Sujete y </a:t>
            </a:r>
            <a:r>
              <a:rPr sz="1200" spc="-5" dirty="0">
                <a:solidFill>
                  <a:srgbClr val="231F20"/>
                </a:solidFill>
                <a:latin typeface="Arial Narrow"/>
                <a:cs typeface="Arial Narrow"/>
              </a:rPr>
              <a:t>cierre la cubierta del  spa después de cada</a:t>
            </a:r>
            <a:r>
              <a:rPr sz="1200" spc="-10" dirty="0">
                <a:solidFill>
                  <a:srgbClr val="231F20"/>
                </a:solidFill>
                <a:latin typeface="Arial Narrow"/>
                <a:cs typeface="Arial Narrow"/>
              </a:rPr>
              <a:t> </a:t>
            </a:r>
            <a:r>
              <a:rPr sz="1200" spc="-5" dirty="0">
                <a:solidFill>
                  <a:srgbClr val="231F20"/>
                </a:solidFill>
                <a:latin typeface="Arial Narrow"/>
                <a:cs typeface="Arial Narrow"/>
              </a:rPr>
              <a:t>uso.</a:t>
            </a:r>
            <a:endParaRPr sz="1200">
              <a:latin typeface="Arial Narrow"/>
              <a:cs typeface="Arial Narrow"/>
            </a:endParaRPr>
          </a:p>
        </p:txBody>
      </p:sp>
      <p:sp>
        <p:nvSpPr>
          <p:cNvPr id="199" name="object 199"/>
          <p:cNvSpPr txBox="1">
            <a:spLocks noGrp="1"/>
          </p:cNvSpPr>
          <p:nvPr>
            <p:ph type="sldNum" sz="quarter" idx="7"/>
          </p:nvPr>
        </p:nvSpPr>
        <p:spPr>
          <a:prstGeom prst="rect">
            <a:avLst/>
          </a:prstGeom>
        </p:spPr>
        <p:txBody>
          <a:bodyPr vert="horz" wrap="square" lIns="0" tIns="6985" rIns="0" bIns="0" rtlCol="0">
            <a:spAutoFit/>
          </a:bodyPr>
          <a:lstStyle/>
          <a:p>
            <a:pPr marL="37465">
              <a:lnSpc>
                <a:spcPct val="100000"/>
              </a:lnSpc>
              <a:spcBef>
                <a:spcPts val="55"/>
              </a:spcBef>
            </a:pPr>
            <a:r>
              <a:rPr dirty="0"/>
              <a:t>3</a:t>
            </a: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object 3"/>
          <p:cNvSpPr txBox="1">
            <a:spLocks noGrp="1"/>
          </p:cNvSpPr>
          <p:nvPr>
            <p:ph type="sldNum" sz="quarter" idx="7"/>
          </p:nvPr>
        </p:nvSpPr>
        <p:spPr>
          <a:prstGeom prst="rect">
            <a:avLst/>
          </a:prstGeom>
        </p:spPr>
        <p:txBody>
          <a:bodyPr vert="horz" wrap="square" lIns="0" tIns="6985" rIns="0" bIns="0" rtlCol="0">
            <a:spAutoFit/>
          </a:bodyPr>
          <a:lstStyle/>
          <a:p>
            <a:pPr marL="37465">
              <a:lnSpc>
                <a:spcPct val="100000"/>
              </a:lnSpc>
              <a:spcBef>
                <a:spcPts val="55"/>
              </a:spcBef>
            </a:pPr>
            <a:r>
              <a:rPr dirty="0"/>
              <a:t>4</a:t>
            </a:r>
          </a:p>
        </p:txBody>
      </p:sp>
      <p:sp>
        <p:nvSpPr>
          <p:cNvPr id="2" name="object 2"/>
          <p:cNvSpPr txBox="1"/>
          <p:nvPr/>
        </p:nvSpPr>
        <p:spPr>
          <a:xfrm>
            <a:off x="529389" y="454855"/>
            <a:ext cx="6497320" cy="9279255"/>
          </a:xfrm>
          <a:prstGeom prst="rect">
            <a:avLst/>
          </a:prstGeom>
        </p:spPr>
        <p:txBody>
          <a:bodyPr vert="horz" wrap="square" lIns="0" tIns="22860" rIns="0" bIns="0" rtlCol="0">
            <a:spAutoFit/>
          </a:bodyPr>
          <a:lstStyle/>
          <a:p>
            <a:pPr marL="198120" marR="134620" indent="-186055">
              <a:lnSpc>
                <a:spcPts val="1400"/>
              </a:lnSpc>
              <a:spcBef>
                <a:spcPts val="180"/>
              </a:spcBef>
              <a:buChar char="●"/>
              <a:tabLst>
                <a:tab pos="198755" algn="l"/>
              </a:tabLst>
            </a:pPr>
            <a:r>
              <a:rPr sz="1200" dirty="0">
                <a:solidFill>
                  <a:srgbClr val="231F20"/>
                </a:solidFill>
                <a:latin typeface="Arial Narrow"/>
                <a:cs typeface="Arial Narrow"/>
              </a:rPr>
              <a:t>Asegúrese </a:t>
            </a:r>
            <a:r>
              <a:rPr sz="1200" spc="-5" dirty="0">
                <a:solidFill>
                  <a:srgbClr val="231F20"/>
                </a:solidFill>
                <a:latin typeface="Arial Narrow"/>
                <a:cs typeface="Arial Narrow"/>
              </a:rPr>
              <a:t>de que el suelo pueda soportar la carga prevista, que se puede consultar en la sección </a:t>
            </a:r>
            <a:r>
              <a:rPr sz="1200" dirty="0">
                <a:solidFill>
                  <a:srgbClr val="231F20"/>
                </a:solidFill>
                <a:latin typeface="Arial Narrow"/>
                <a:cs typeface="Arial Narrow"/>
              </a:rPr>
              <a:t>Característi-  </a:t>
            </a:r>
            <a:r>
              <a:rPr sz="1200" spc="-5" dirty="0">
                <a:solidFill>
                  <a:srgbClr val="231F20"/>
                </a:solidFill>
                <a:latin typeface="Arial Narrow"/>
                <a:cs typeface="Arial Narrow"/>
              </a:rPr>
              <a:t>cas. </a:t>
            </a:r>
            <a:r>
              <a:rPr sz="1200" dirty="0">
                <a:solidFill>
                  <a:srgbClr val="231F20"/>
                </a:solidFill>
                <a:latin typeface="Arial Narrow"/>
                <a:cs typeface="Arial Narrow"/>
              </a:rPr>
              <a:t>Debe </a:t>
            </a:r>
            <a:r>
              <a:rPr sz="1200" spc="-5" dirty="0">
                <a:solidFill>
                  <a:srgbClr val="231F20"/>
                </a:solidFill>
                <a:latin typeface="Arial Narrow"/>
                <a:cs typeface="Arial Narrow"/>
              </a:rPr>
              <a:t>calcular la carga de agua prevista en función de la capacidad más el peso</a:t>
            </a:r>
            <a:r>
              <a:rPr sz="1200" spc="-15" dirty="0">
                <a:solidFill>
                  <a:srgbClr val="231F20"/>
                </a:solidFill>
                <a:latin typeface="Arial Narrow"/>
                <a:cs typeface="Arial Narrow"/>
              </a:rPr>
              <a:t> </a:t>
            </a:r>
            <a:r>
              <a:rPr sz="1200" dirty="0">
                <a:solidFill>
                  <a:srgbClr val="231F20"/>
                </a:solidFill>
                <a:latin typeface="Arial Narrow"/>
                <a:cs typeface="Arial Narrow"/>
              </a:rPr>
              <a:t>total.</a:t>
            </a:r>
            <a:endParaRPr sz="1200">
              <a:latin typeface="Arial Narrow"/>
              <a:cs typeface="Arial Narrow"/>
            </a:endParaRPr>
          </a:p>
          <a:p>
            <a:pPr marL="198120" indent="-186055">
              <a:lnSpc>
                <a:spcPts val="1340"/>
              </a:lnSpc>
              <a:buChar char="●"/>
              <a:tabLst>
                <a:tab pos="198755" algn="l"/>
              </a:tabLst>
            </a:pPr>
            <a:r>
              <a:rPr sz="1200" dirty="0">
                <a:solidFill>
                  <a:srgbClr val="231F20"/>
                </a:solidFill>
                <a:latin typeface="Arial Narrow"/>
                <a:cs typeface="Arial Narrow"/>
              </a:rPr>
              <a:t>Se </a:t>
            </a:r>
            <a:r>
              <a:rPr sz="1200" spc="-5" dirty="0">
                <a:solidFill>
                  <a:srgbClr val="231F20"/>
                </a:solidFill>
                <a:latin typeface="Arial Narrow"/>
                <a:cs typeface="Arial Narrow"/>
              </a:rPr>
              <a:t>debe proveer un sistema de drenaje adecuado alrededor del spa para evacuar el agua</a:t>
            </a:r>
            <a:r>
              <a:rPr sz="1200" spc="-20" dirty="0">
                <a:solidFill>
                  <a:srgbClr val="231F20"/>
                </a:solidFill>
                <a:latin typeface="Arial Narrow"/>
                <a:cs typeface="Arial Narrow"/>
              </a:rPr>
              <a:t> </a:t>
            </a:r>
            <a:r>
              <a:rPr sz="1200" spc="-5" dirty="0">
                <a:solidFill>
                  <a:srgbClr val="231F20"/>
                </a:solidFill>
                <a:latin typeface="Arial Narrow"/>
                <a:cs typeface="Arial Narrow"/>
              </a:rPr>
              <a:t>desbordada.</a:t>
            </a:r>
            <a:endParaRPr sz="1200">
              <a:latin typeface="Arial Narrow"/>
              <a:cs typeface="Arial Narrow"/>
            </a:endParaRPr>
          </a:p>
          <a:p>
            <a:pPr marL="198120" indent="-186055">
              <a:lnSpc>
                <a:spcPts val="1400"/>
              </a:lnSpc>
              <a:buChar char="●"/>
              <a:tabLst>
                <a:tab pos="198755" algn="l"/>
              </a:tabLst>
            </a:pPr>
            <a:r>
              <a:rPr sz="1200" dirty="0">
                <a:solidFill>
                  <a:srgbClr val="231F20"/>
                </a:solidFill>
                <a:latin typeface="Arial Narrow"/>
                <a:cs typeface="Arial Narrow"/>
              </a:rPr>
              <a:t>Para reducir </a:t>
            </a:r>
            <a:r>
              <a:rPr sz="1200" spc="-5" dirty="0">
                <a:solidFill>
                  <a:srgbClr val="231F20"/>
                </a:solidFill>
                <a:latin typeface="Arial Narrow"/>
                <a:cs typeface="Arial Narrow"/>
              </a:rPr>
              <a:t>el </a:t>
            </a:r>
            <a:r>
              <a:rPr sz="1200" dirty="0">
                <a:solidFill>
                  <a:srgbClr val="231F20"/>
                </a:solidFill>
                <a:latin typeface="Arial Narrow"/>
                <a:cs typeface="Arial Narrow"/>
              </a:rPr>
              <a:t>riesgo </a:t>
            </a:r>
            <a:r>
              <a:rPr sz="1200" spc="-5" dirty="0">
                <a:solidFill>
                  <a:srgbClr val="231F20"/>
                </a:solidFill>
                <a:latin typeface="Arial Narrow"/>
                <a:cs typeface="Arial Narrow"/>
              </a:rPr>
              <a:t>de</a:t>
            </a:r>
            <a:r>
              <a:rPr sz="1200" spc="-10" dirty="0">
                <a:solidFill>
                  <a:srgbClr val="231F20"/>
                </a:solidFill>
                <a:latin typeface="Arial Narrow"/>
                <a:cs typeface="Arial Narrow"/>
              </a:rPr>
              <a:t> </a:t>
            </a:r>
            <a:r>
              <a:rPr sz="1200" spc="-5" dirty="0">
                <a:solidFill>
                  <a:srgbClr val="231F20"/>
                </a:solidFill>
                <a:latin typeface="Arial Narrow"/>
                <a:cs typeface="Arial Narrow"/>
              </a:rPr>
              <a:t>lesiones:</a:t>
            </a:r>
            <a:endParaRPr sz="1200">
              <a:latin typeface="Arial Narrow"/>
              <a:cs typeface="Arial Narrow"/>
            </a:endParaRPr>
          </a:p>
          <a:p>
            <a:pPr marL="372110" marR="45720" lvl="1" indent="-173990">
              <a:lnSpc>
                <a:spcPts val="1400"/>
              </a:lnSpc>
              <a:spcBef>
                <a:spcPts val="60"/>
              </a:spcBef>
              <a:buAutoNum type="alphaLcParenR"/>
              <a:tabLst>
                <a:tab pos="379730" algn="l"/>
              </a:tabLst>
            </a:pPr>
            <a:r>
              <a:rPr sz="1200" dirty="0">
                <a:solidFill>
                  <a:srgbClr val="231F20"/>
                </a:solidFill>
                <a:latin typeface="Arial Narrow"/>
                <a:cs typeface="Arial Narrow"/>
              </a:rPr>
              <a:t>Se </a:t>
            </a:r>
            <a:r>
              <a:rPr sz="1200" spc="-5" dirty="0">
                <a:solidFill>
                  <a:srgbClr val="231F20"/>
                </a:solidFill>
                <a:latin typeface="Arial Narrow"/>
                <a:cs typeface="Arial Narrow"/>
              </a:rPr>
              <a:t>aconseja utilizar temperaturas del agua más bajas para niños pequeños </a:t>
            </a:r>
            <a:r>
              <a:rPr sz="1200" dirty="0">
                <a:solidFill>
                  <a:srgbClr val="231F20"/>
                </a:solidFill>
                <a:latin typeface="Arial Narrow"/>
                <a:cs typeface="Arial Narrow"/>
              </a:rPr>
              <a:t>y </a:t>
            </a:r>
            <a:r>
              <a:rPr sz="1200" spc="-5" dirty="0">
                <a:solidFill>
                  <a:srgbClr val="231F20"/>
                </a:solidFill>
                <a:latin typeface="Arial Narrow"/>
                <a:cs typeface="Arial Narrow"/>
              </a:rPr>
              <a:t>cuando se utilice el spa durante  más de 10 minutos. </a:t>
            </a:r>
            <a:r>
              <a:rPr sz="1200" dirty="0">
                <a:solidFill>
                  <a:srgbClr val="231F20"/>
                </a:solidFill>
                <a:latin typeface="Arial Narrow"/>
                <a:cs typeface="Arial Narrow"/>
              </a:rPr>
              <a:t>Para </a:t>
            </a:r>
            <a:r>
              <a:rPr sz="1200" spc="-5" dirty="0">
                <a:solidFill>
                  <a:srgbClr val="231F20"/>
                </a:solidFill>
                <a:latin typeface="Arial Narrow"/>
                <a:cs typeface="Arial Narrow"/>
              </a:rPr>
              <a:t>evitar la posibilidad de que se produzca una hipertermia </a:t>
            </a:r>
            <a:r>
              <a:rPr sz="1200" dirty="0">
                <a:solidFill>
                  <a:srgbClr val="231F20"/>
                </a:solidFill>
                <a:latin typeface="Arial Narrow"/>
                <a:cs typeface="Arial Narrow"/>
              </a:rPr>
              <a:t>(estrés </a:t>
            </a:r>
            <a:r>
              <a:rPr sz="1200" spc="-5" dirty="0">
                <a:solidFill>
                  <a:srgbClr val="231F20"/>
                </a:solidFill>
                <a:latin typeface="Arial Narrow"/>
                <a:cs typeface="Arial Narrow"/>
              </a:rPr>
              <a:t>por calor), se  </a:t>
            </a:r>
            <a:r>
              <a:rPr sz="1200" dirty="0">
                <a:solidFill>
                  <a:srgbClr val="231F20"/>
                </a:solidFill>
                <a:latin typeface="Arial Narrow"/>
                <a:cs typeface="Arial Narrow"/>
              </a:rPr>
              <a:t>recomienda </a:t>
            </a:r>
            <a:r>
              <a:rPr sz="1200" spc="-5" dirty="0">
                <a:solidFill>
                  <a:srgbClr val="231F20"/>
                </a:solidFill>
                <a:latin typeface="Arial Narrow"/>
                <a:cs typeface="Arial Narrow"/>
              </a:rPr>
              <a:t>que la temperatura media del agua del spa no supere los 40 </a:t>
            </a:r>
            <a:r>
              <a:rPr sz="1200" dirty="0">
                <a:solidFill>
                  <a:srgbClr val="231F20"/>
                </a:solidFill>
                <a:latin typeface="Arial Narrow"/>
                <a:cs typeface="Arial Narrow"/>
              </a:rPr>
              <a:t>°C (104</a:t>
            </a:r>
            <a:r>
              <a:rPr sz="1200" spc="-15" dirty="0">
                <a:solidFill>
                  <a:srgbClr val="231F20"/>
                </a:solidFill>
                <a:latin typeface="Arial Narrow"/>
                <a:cs typeface="Arial Narrow"/>
              </a:rPr>
              <a:t> </a:t>
            </a:r>
            <a:r>
              <a:rPr sz="1200" dirty="0">
                <a:solidFill>
                  <a:srgbClr val="231F20"/>
                </a:solidFill>
                <a:latin typeface="Arial Narrow"/>
                <a:cs typeface="Arial Narrow"/>
              </a:rPr>
              <a:t>°F).</a:t>
            </a:r>
            <a:endParaRPr sz="1200">
              <a:latin typeface="Arial Narrow"/>
              <a:cs typeface="Arial Narrow"/>
            </a:endParaRPr>
          </a:p>
          <a:p>
            <a:pPr marL="372110" marR="80010" lvl="1" indent="-173990">
              <a:lnSpc>
                <a:spcPts val="1400"/>
              </a:lnSpc>
              <a:buAutoNum type="alphaLcParenR"/>
              <a:tabLst>
                <a:tab pos="379730" algn="l"/>
              </a:tabLst>
            </a:pPr>
            <a:r>
              <a:rPr sz="1200" dirty="0">
                <a:solidFill>
                  <a:srgbClr val="231F20"/>
                </a:solidFill>
                <a:latin typeface="Arial Narrow"/>
                <a:cs typeface="Arial Narrow"/>
              </a:rPr>
              <a:t>Puesto </a:t>
            </a:r>
            <a:r>
              <a:rPr sz="1200" spc="-5" dirty="0">
                <a:solidFill>
                  <a:srgbClr val="231F20"/>
                </a:solidFill>
                <a:latin typeface="Arial Narrow"/>
                <a:cs typeface="Arial Narrow"/>
              </a:rPr>
              <a:t>que la temperatura excesiva del agua tiene un alto potencial para causar daños en el feto durante los  primeros meses del embarazo, las mujeres embarazadas </a:t>
            </a:r>
            <a:r>
              <a:rPr sz="1200" dirty="0">
                <a:solidFill>
                  <a:srgbClr val="231F20"/>
                </a:solidFill>
                <a:latin typeface="Arial Narrow"/>
                <a:cs typeface="Arial Narrow"/>
              </a:rPr>
              <a:t>o </a:t>
            </a:r>
            <a:r>
              <a:rPr sz="1200" spc="-5" dirty="0">
                <a:solidFill>
                  <a:srgbClr val="231F20"/>
                </a:solidFill>
                <a:latin typeface="Arial Narrow"/>
                <a:cs typeface="Arial Narrow"/>
              </a:rPr>
              <a:t>que puedan estarlo deben limitar la temperatura  del agua del spa </a:t>
            </a:r>
            <a:r>
              <a:rPr sz="1200" dirty="0">
                <a:solidFill>
                  <a:srgbClr val="231F20"/>
                </a:solidFill>
                <a:latin typeface="Arial Narrow"/>
                <a:cs typeface="Arial Narrow"/>
              </a:rPr>
              <a:t>a </a:t>
            </a:r>
            <a:r>
              <a:rPr sz="1200" spc="-5" dirty="0">
                <a:solidFill>
                  <a:srgbClr val="231F20"/>
                </a:solidFill>
                <a:latin typeface="Arial Narrow"/>
                <a:cs typeface="Arial Narrow"/>
              </a:rPr>
              <a:t>38 </a:t>
            </a:r>
            <a:r>
              <a:rPr sz="1200" dirty="0">
                <a:solidFill>
                  <a:srgbClr val="231F20"/>
                </a:solidFill>
                <a:latin typeface="Arial Narrow"/>
                <a:cs typeface="Arial Narrow"/>
              </a:rPr>
              <a:t>°C (100 °F) </a:t>
            </a:r>
            <a:r>
              <a:rPr sz="1200" spc="-5" dirty="0">
                <a:solidFill>
                  <a:srgbClr val="231F20"/>
                </a:solidFill>
                <a:latin typeface="Arial Narrow"/>
                <a:cs typeface="Arial Narrow"/>
              </a:rPr>
              <a:t>como</a:t>
            </a:r>
            <a:r>
              <a:rPr sz="1200" spc="-20" dirty="0">
                <a:solidFill>
                  <a:srgbClr val="231F20"/>
                </a:solidFill>
                <a:latin typeface="Arial Narrow"/>
                <a:cs typeface="Arial Narrow"/>
              </a:rPr>
              <a:t> </a:t>
            </a:r>
            <a:r>
              <a:rPr sz="1200" spc="-5" dirty="0">
                <a:solidFill>
                  <a:srgbClr val="231F20"/>
                </a:solidFill>
                <a:latin typeface="Arial Narrow"/>
                <a:cs typeface="Arial Narrow"/>
              </a:rPr>
              <a:t>máximo.</a:t>
            </a:r>
            <a:endParaRPr sz="1200">
              <a:latin typeface="Arial Narrow"/>
              <a:cs typeface="Arial Narrow"/>
            </a:endParaRPr>
          </a:p>
          <a:p>
            <a:pPr marL="372110" marR="18415" lvl="1" indent="-173990">
              <a:lnSpc>
                <a:spcPts val="1400"/>
              </a:lnSpc>
              <a:buAutoNum type="alphaLcParenR"/>
              <a:tabLst>
                <a:tab pos="372745" algn="l"/>
              </a:tabLst>
            </a:pPr>
            <a:r>
              <a:rPr sz="1200" dirty="0">
                <a:solidFill>
                  <a:srgbClr val="231F20"/>
                </a:solidFill>
                <a:latin typeface="Arial Narrow"/>
                <a:cs typeface="Arial Narrow"/>
              </a:rPr>
              <a:t>Antes </a:t>
            </a:r>
            <a:r>
              <a:rPr sz="1200" spc="-5" dirty="0">
                <a:solidFill>
                  <a:srgbClr val="231F20"/>
                </a:solidFill>
                <a:latin typeface="Arial Narrow"/>
                <a:cs typeface="Arial Narrow"/>
              </a:rPr>
              <a:t>de entrar en el spa </a:t>
            </a:r>
            <a:r>
              <a:rPr sz="1200" dirty="0">
                <a:solidFill>
                  <a:srgbClr val="231F20"/>
                </a:solidFill>
                <a:latin typeface="Arial Narrow"/>
                <a:cs typeface="Arial Narrow"/>
              </a:rPr>
              <a:t>o </a:t>
            </a:r>
            <a:r>
              <a:rPr sz="1200" spc="-5" dirty="0">
                <a:solidFill>
                  <a:srgbClr val="231F20"/>
                </a:solidFill>
                <a:latin typeface="Arial Narrow"/>
                <a:cs typeface="Arial Narrow"/>
              </a:rPr>
              <a:t>jacuzzi, el usuario debe medir la temperatura del agua con un termómetro preciso,  ya que la tolerancia de los dispositivos </a:t>
            </a:r>
            <a:r>
              <a:rPr sz="1200" dirty="0">
                <a:solidFill>
                  <a:srgbClr val="231F20"/>
                </a:solidFill>
                <a:latin typeface="Arial Narrow"/>
                <a:cs typeface="Arial Narrow"/>
              </a:rPr>
              <a:t>reguladores </a:t>
            </a:r>
            <a:r>
              <a:rPr sz="1200" spc="-5" dirty="0">
                <a:solidFill>
                  <a:srgbClr val="231F20"/>
                </a:solidFill>
                <a:latin typeface="Arial Narrow"/>
                <a:cs typeface="Arial Narrow"/>
              </a:rPr>
              <a:t>de la temperatura del agua puede</a:t>
            </a:r>
            <a:r>
              <a:rPr sz="1200" spc="-20" dirty="0">
                <a:solidFill>
                  <a:srgbClr val="231F20"/>
                </a:solidFill>
                <a:latin typeface="Arial Narrow"/>
                <a:cs typeface="Arial Narrow"/>
              </a:rPr>
              <a:t> </a:t>
            </a:r>
            <a:r>
              <a:rPr sz="1200" spc="-5" dirty="0">
                <a:solidFill>
                  <a:srgbClr val="231F20"/>
                </a:solidFill>
                <a:latin typeface="Arial Narrow"/>
                <a:cs typeface="Arial Narrow"/>
              </a:rPr>
              <a:t>variar.</a:t>
            </a:r>
            <a:endParaRPr sz="1200">
              <a:latin typeface="Arial Narrow"/>
              <a:cs typeface="Arial Narrow"/>
            </a:endParaRPr>
          </a:p>
          <a:p>
            <a:pPr marL="372110" marR="5080" lvl="1" indent="-173990">
              <a:lnSpc>
                <a:spcPts val="1400"/>
              </a:lnSpc>
              <a:buAutoNum type="alphaLcParenR"/>
              <a:tabLst>
                <a:tab pos="379730" algn="l"/>
              </a:tabLst>
            </a:pPr>
            <a:r>
              <a:rPr sz="1200" dirty="0">
                <a:solidFill>
                  <a:srgbClr val="231F20"/>
                </a:solidFill>
                <a:latin typeface="Arial Narrow"/>
                <a:cs typeface="Arial Narrow"/>
              </a:rPr>
              <a:t>El </a:t>
            </a:r>
            <a:r>
              <a:rPr sz="1200" spc="-5" dirty="0">
                <a:solidFill>
                  <a:srgbClr val="231F20"/>
                </a:solidFill>
                <a:latin typeface="Arial Narrow"/>
                <a:cs typeface="Arial Narrow"/>
              </a:rPr>
              <a:t>consumo de alcohol, drogas </a:t>
            </a:r>
            <a:r>
              <a:rPr sz="1200" dirty="0">
                <a:solidFill>
                  <a:srgbClr val="231F20"/>
                </a:solidFill>
                <a:latin typeface="Arial Narrow"/>
                <a:cs typeface="Arial Narrow"/>
              </a:rPr>
              <a:t>o </a:t>
            </a:r>
            <a:r>
              <a:rPr sz="1200" spc="-5" dirty="0">
                <a:solidFill>
                  <a:srgbClr val="231F20"/>
                </a:solidFill>
                <a:latin typeface="Arial Narrow"/>
                <a:cs typeface="Arial Narrow"/>
              </a:rPr>
              <a:t>medicamentos antes </a:t>
            </a:r>
            <a:r>
              <a:rPr sz="1200" dirty="0">
                <a:solidFill>
                  <a:srgbClr val="231F20"/>
                </a:solidFill>
                <a:latin typeface="Arial Narrow"/>
                <a:cs typeface="Arial Narrow"/>
              </a:rPr>
              <a:t>o </a:t>
            </a:r>
            <a:r>
              <a:rPr sz="1200" spc="-5" dirty="0">
                <a:solidFill>
                  <a:srgbClr val="231F20"/>
                </a:solidFill>
                <a:latin typeface="Arial Narrow"/>
                <a:cs typeface="Arial Narrow"/>
              </a:rPr>
              <a:t>durante el uso del spa puede llevar </a:t>
            </a:r>
            <a:r>
              <a:rPr sz="1200" dirty="0">
                <a:solidFill>
                  <a:srgbClr val="231F20"/>
                </a:solidFill>
                <a:latin typeface="Arial Narrow"/>
                <a:cs typeface="Arial Narrow"/>
              </a:rPr>
              <a:t>a </a:t>
            </a:r>
            <a:r>
              <a:rPr sz="1200" spc="-5" dirty="0">
                <a:solidFill>
                  <a:srgbClr val="231F20"/>
                </a:solidFill>
                <a:latin typeface="Arial Narrow"/>
                <a:cs typeface="Arial Narrow"/>
              </a:rPr>
              <a:t>la inconsciencia  con la posibilidad de</a:t>
            </a:r>
            <a:r>
              <a:rPr sz="1200" spc="-10" dirty="0">
                <a:solidFill>
                  <a:srgbClr val="231F20"/>
                </a:solidFill>
                <a:latin typeface="Arial Narrow"/>
                <a:cs typeface="Arial Narrow"/>
              </a:rPr>
              <a:t> </a:t>
            </a:r>
            <a:r>
              <a:rPr sz="1200" spc="-5" dirty="0">
                <a:solidFill>
                  <a:srgbClr val="231F20"/>
                </a:solidFill>
                <a:latin typeface="Arial Narrow"/>
                <a:cs typeface="Arial Narrow"/>
              </a:rPr>
              <a:t>ahogarse.</a:t>
            </a:r>
            <a:endParaRPr sz="1200">
              <a:latin typeface="Arial Narrow"/>
              <a:cs typeface="Arial Narrow"/>
            </a:endParaRPr>
          </a:p>
          <a:p>
            <a:pPr marL="372110" marR="74295" lvl="1" indent="-173990">
              <a:lnSpc>
                <a:spcPts val="1400"/>
              </a:lnSpc>
              <a:spcBef>
                <a:spcPts val="5"/>
              </a:spcBef>
              <a:buAutoNum type="alphaLcParenR"/>
              <a:tabLst>
                <a:tab pos="379730" algn="l"/>
              </a:tabLst>
            </a:pPr>
            <a:r>
              <a:rPr sz="1200" dirty="0">
                <a:solidFill>
                  <a:srgbClr val="231F20"/>
                </a:solidFill>
                <a:latin typeface="Arial Narrow"/>
                <a:cs typeface="Arial Narrow"/>
              </a:rPr>
              <a:t>El </a:t>
            </a:r>
            <a:r>
              <a:rPr sz="1200" spc="-5" dirty="0">
                <a:solidFill>
                  <a:srgbClr val="231F20"/>
                </a:solidFill>
                <a:latin typeface="Arial Narrow"/>
                <a:cs typeface="Arial Narrow"/>
              </a:rPr>
              <a:t>consumo de alcohol, drogas </a:t>
            </a:r>
            <a:r>
              <a:rPr sz="1200" dirty="0">
                <a:solidFill>
                  <a:srgbClr val="231F20"/>
                </a:solidFill>
                <a:latin typeface="Arial Narrow"/>
                <a:cs typeface="Arial Narrow"/>
              </a:rPr>
              <a:t>o </a:t>
            </a:r>
            <a:r>
              <a:rPr sz="1200" spc="-5" dirty="0">
                <a:solidFill>
                  <a:srgbClr val="231F20"/>
                </a:solidFill>
                <a:latin typeface="Arial Narrow"/>
                <a:cs typeface="Arial Narrow"/>
              </a:rPr>
              <a:t>medicamentos puede aumentar considerablemente el </a:t>
            </a:r>
            <a:r>
              <a:rPr sz="1200" dirty="0">
                <a:solidFill>
                  <a:srgbClr val="231F20"/>
                </a:solidFill>
                <a:latin typeface="Arial Narrow"/>
                <a:cs typeface="Arial Narrow"/>
              </a:rPr>
              <a:t>riesgo </a:t>
            </a:r>
            <a:r>
              <a:rPr sz="1200" spc="-5" dirty="0">
                <a:solidFill>
                  <a:srgbClr val="231F20"/>
                </a:solidFill>
                <a:latin typeface="Arial Narrow"/>
                <a:cs typeface="Arial Narrow"/>
              </a:rPr>
              <a:t>de hipertermia  mortal en los</a:t>
            </a:r>
            <a:r>
              <a:rPr sz="1200" spc="-10" dirty="0">
                <a:solidFill>
                  <a:srgbClr val="231F20"/>
                </a:solidFill>
                <a:latin typeface="Arial Narrow"/>
                <a:cs typeface="Arial Narrow"/>
              </a:rPr>
              <a:t> </a:t>
            </a:r>
            <a:r>
              <a:rPr sz="1200" spc="-5" dirty="0">
                <a:solidFill>
                  <a:srgbClr val="231F20"/>
                </a:solidFill>
                <a:latin typeface="Arial Narrow"/>
                <a:cs typeface="Arial Narrow"/>
              </a:rPr>
              <a:t>spas.</a:t>
            </a:r>
            <a:endParaRPr sz="1200">
              <a:latin typeface="Arial Narrow"/>
              <a:cs typeface="Arial Narrow"/>
            </a:endParaRPr>
          </a:p>
          <a:p>
            <a:pPr marL="372110" marR="74295" lvl="1" indent="-173990">
              <a:lnSpc>
                <a:spcPts val="1400"/>
              </a:lnSpc>
              <a:buAutoNum type="alphaLcParenR"/>
              <a:tabLst>
                <a:tab pos="379730" algn="l"/>
              </a:tabLst>
            </a:pPr>
            <a:r>
              <a:rPr sz="1200" spc="-5" dirty="0">
                <a:solidFill>
                  <a:srgbClr val="231F20"/>
                </a:solidFill>
                <a:latin typeface="Arial Narrow"/>
                <a:cs typeface="Arial Narrow"/>
              </a:rPr>
              <a:t>Las causas </a:t>
            </a:r>
            <a:r>
              <a:rPr sz="1200" dirty="0">
                <a:solidFill>
                  <a:srgbClr val="231F20"/>
                </a:solidFill>
                <a:latin typeface="Arial Narrow"/>
                <a:cs typeface="Arial Narrow"/>
              </a:rPr>
              <a:t>y </a:t>
            </a:r>
            <a:r>
              <a:rPr sz="1200" spc="-5" dirty="0">
                <a:solidFill>
                  <a:srgbClr val="231F20"/>
                </a:solidFill>
                <a:latin typeface="Arial Narrow"/>
                <a:cs typeface="Arial Narrow"/>
              </a:rPr>
              <a:t>los síntomas de la hipertermia pueden describirse de la siguiente manera: la hipertermia se  produce cuando la temperatura interna del cuerpo alcanza un nivel varios grados por encima de la </a:t>
            </a:r>
            <a:r>
              <a:rPr sz="1200" dirty="0">
                <a:solidFill>
                  <a:srgbClr val="231F20"/>
                </a:solidFill>
                <a:latin typeface="Arial Narrow"/>
                <a:cs typeface="Arial Narrow"/>
              </a:rPr>
              <a:t>temperatu  ra </a:t>
            </a:r>
            <a:r>
              <a:rPr sz="1200" spc="-5" dirty="0">
                <a:solidFill>
                  <a:srgbClr val="231F20"/>
                </a:solidFill>
                <a:latin typeface="Arial Narrow"/>
                <a:cs typeface="Arial Narrow"/>
              </a:rPr>
              <a:t>corporal normal de 37 </a:t>
            </a:r>
            <a:r>
              <a:rPr sz="1200" dirty="0">
                <a:solidFill>
                  <a:srgbClr val="231F20"/>
                </a:solidFill>
                <a:latin typeface="Arial Narrow"/>
                <a:cs typeface="Arial Narrow"/>
              </a:rPr>
              <a:t>°C (98,6 °F). </a:t>
            </a:r>
            <a:r>
              <a:rPr sz="1200" spc="-5" dirty="0">
                <a:solidFill>
                  <a:srgbClr val="231F20"/>
                </a:solidFill>
                <a:latin typeface="Arial Narrow"/>
                <a:cs typeface="Arial Narrow"/>
              </a:rPr>
              <a:t>Los síntomas de hipertermia incluyen aumento de la temperatura  interna del cuerpo, mareos, letargo, somnolencia </a:t>
            </a:r>
            <a:r>
              <a:rPr sz="1200" dirty="0">
                <a:solidFill>
                  <a:srgbClr val="231F20"/>
                </a:solidFill>
                <a:latin typeface="Arial Narrow"/>
                <a:cs typeface="Arial Narrow"/>
              </a:rPr>
              <a:t>y </a:t>
            </a:r>
            <a:r>
              <a:rPr sz="1200" spc="-5" dirty="0">
                <a:solidFill>
                  <a:srgbClr val="231F20"/>
                </a:solidFill>
                <a:latin typeface="Arial Narrow"/>
                <a:cs typeface="Arial Narrow"/>
              </a:rPr>
              <a:t>desvanecimientos. </a:t>
            </a:r>
            <a:r>
              <a:rPr sz="1200" dirty="0">
                <a:solidFill>
                  <a:srgbClr val="231F20"/>
                </a:solidFill>
                <a:latin typeface="Arial Narrow"/>
                <a:cs typeface="Arial Narrow"/>
              </a:rPr>
              <a:t>Entre </a:t>
            </a:r>
            <a:r>
              <a:rPr sz="1200" spc="-5" dirty="0">
                <a:solidFill>
                  <a:srgbClr val="231F20"/>
                </a:solidFill>
                <a:latin typeface="Arial Narrow"/>
                <a:cs typeface="Arial Narrow"/>
              </a:rPr>
              <a:t>los efectos de la hipertermia  figuran: incapacidad para percibir el calor, incapacidad para percatarse de la necesidad de salir del spa, falta  de conciencia del peligro inminente, daños fetales en mujeres embarazadas, incapacidad física para salir del  spa </a:t>
            </a:r>
            <a:r>
              <a:rPr sz="1200" dirty="0">
                <a:solidFill>
                  <a:srgbClr val="231F20"/>
                </a:solidFill>
                <a:latin typeface="Arial Narrow"/>
                <a:cs typeface="Arial Narrow"/>
              </a:rPr>
              <a:t>y </a:t>
            </a:r>
            <a:r>
              <a:rPr sz="1200" spc="-5" dirty="0">
                <a:solidFill>
                  <a:srgbClr val="231F20"/>
                </a:solidFill>
                <a:latin typeface="Arial Narrow"/>
                <a:cs typeface="Arial Narrow"/>
              </a:rPr>
              <a:t>pérdida de consciencia que puede conllevar el </a:t>
            </a:r>
            <a:r>
              <a:rPr sz="1200" dirty="0">
                <a:solidFill>
                  <a:srgbClr val="231F20"/>
                </a:solidFill>
                <a:latin typeface="Arial Narrow"/>
                <a:cs typeface="Arial Narrow"/>
              </a:rPr>
              <a:t>riesgo </a:t>
            </a:r>
            <a:r>
              <a:rPr sz="1200" spc="-5" dirty="0">
                <a:solidFill>
                  <a:srgbClr val="231F20"/>
                </a:solidFill>
                <a:latin typeface="Arial Narrow"/>
                <a:cs typeface="Arial Narrow"/>
              </a:rPr>
              <a:t>de</a:t>
            </a:r>
            <a:r>
              <a:rPr sz="1200" spc="-20" dirty="0">
                <a:solidFill>
                  <a:srgbClr val="231F20"/>
                </a:solidFill>
                <a:latin typeface="Arial Narrow"/>
                <a:cs typeface="Arial Narrow"/>
              </a:rPr>
              <a:t> </a:t>
            </a:r>
            <a:r>
              <a:rPr sz="1200" spc="-5" dirty="0">
                <a:solidFill>
                  <a:srgbClr val="231F20"/>
                </a:solidFill>
                <a:latin typeface="Arial Narrow"/>
                <a:cs typeface="Arial Narrow"/>
              </a:rPr>
              <a:t>ahogarse.</a:t>
            </a:r>
            <a:endParaRPr sz="1200">
              <a:latin typeface="Arial Narrow"/>
              <a:cs typeface="Arial Narrow"/>
            </a:endParaRPr>
          </a:p>
          <a:p>
            <a:pPr marL="372110" marR="59690" lvl="1" indent="-173990">
              <a:lnSpc>
                <a:spcPts val="1400"/>
              </a:lnSpc>
              <a:buAutoNum type="alphaLcParenR"/>
              <a:tabLst>
                <a:tab pos="379730" algn="l"/>
              </a:tabLst>
            </a:pPr>
            <a:r>
              <a:rPr sz="1200" spc="-5" dirty="0">
                <a:solidFill>
                  <a:srgbClr val="231F20"/>
                </a:solidFill>
                <a:latin typeface="Arial Narrow"/>
                <a:cs typeface="Arial Narrow"/>
              </a:rPr>
              <a:t>Las personas obesas </a:t>
            </a:r>
            <a:r>
              <a:rPr sz="1200" dirty="0">
                <a:solidFill>
                  <a:srgbClr val="231F20"/>
                </a:solidFill>
                <a:latin typeface="Arial Narrow"/>
                <a:cs typeface="Arial Narrow"/>
              </a:rPr>
              <a:t>o </a:t>
            </a:r>
            <a:r>
              <a:rPr sz="1200" spc="-5" dirty="0">
                <a:solidFill>
                  <a:srgbClr val="231F20"/>
                </a:solidFill>
                <a:latin typeface="Arial Narrow"/>
                <a:cs typeface="Arial Narrow"/>
              </a:rPr>
              <a:t>con antecedentes de enfermedades cardíacas, tensión arterial alta </a:t>
            </a:r>
            <a:r>
              <a:rPr sz="1200" dirty="0">
                <a:solidFill>
                  <a:srgbClr val="231F20"/>
                </a:solidFill>
                <a:latin typeface="Arial Narrow"/>
                <a:cs typeface="Arial Narrow"/>
              </a:rPr>
              <a:t>o </a:t>
            </a:r>
            <a:r>
              <a:rPr sz="1200" spc="-5" dirty="0">
                <a:solidFill>
                  <a:srgbClr val="231F20"/>
                </a:solidFill>
                <a:latin typeface="Arial Narrow"/>
                <a:cs typeface="Arial Narrow"/>
              </a:rPr>
              <a:t>baja, problemas  del sistema circulatorio </a:t>
            </a:r>
            <a:r>
              <a:rPr sz="1200" dirty="0">
                <a:solidFill>
                  <a:srgbClr val="231F20"/>
                </a:solidFill>
                <a:latin typeface="Arial Narrow"/>
                <a:cs typeface="Arial Narrow"/>
              </a:rPr>
              <a:t>o </a:t>
            </a:r>
            <a:r>
              <a:rPr sz="1200" spc="-5" dirty="0">
                <a:solidFill>
                  <a:srgbClr val="231F20"/>
                </a:solidFill>
                <a:latin typeface="Arial Narrow"/>
                <a:cs typeface="Arial Narrow"/>
              </a:rPr>
              <a:t>diabetes deben consultar con un médico antes de utilizar un</a:t>
            </a:r>
            <a:r>
              <a:rPr sz="1200" spc="-25" dirty="0">
                <a:solidFill>
                  <a:srgbClr val="231F20"/>
                </a:solidFill>
                <a:latin typeface="Arial Narrow"/>
                <a:cs typeface="Arial Narrow"/>
              </a:rPr>
              <a:t> </a:t>
            </a:r>
            <a:r>
              <a:rPr sz="1200" spc="-5" dirty="0">
                <a:solidFill>
                  <a:srgbClr val="231F20"/>
                </a:solidFill>
                <a:latin typeface="Arial Narrow"/>
                <a:cs typeface="Arial Narrow"/>
              </a:rPr>
              <a:t>spa.</a:t>
            </a:r>
            <a:endParaRPr sz="1200">
              <a:latin typeface="Arial Narrow"/>
              <a:cs typeface="Arial Narrow"/>
            </a:endParaRPr>
          </a:p>
          <a:p>
            <a:pPr marL="372110" marR="380365" lvl="1" indent="-173990">
              <a:lnSpc>
                <a:spcPts val="1400"/>
              </a:lnSpc>
              <a:buAutoNum type="alphaLcParenR"/>
              <a:tabLst>
                <a:tab pos="379730" algn="l"/>
              </a:tabLst>
            </a:pPr>
            <a:r>
              <a:rPr sz="1200" spc="-5" dirty="0">
                <a:solidFill>
                  <a:srgbClr val="231F20"/>
                </a:solidFill>
                <a:latin typeface="Arial Narrow"/>
                <a:cs typeface="Arial Narrow"/>
              </a:rPr>
              <a:t>Las personas que tomen medicamentos deben consultar con un médico antes de usar un spa, ya que  algunos medicamentos pueden provocar somnolencia </a:t>
            </a:r>
            <a:r>
              <a:rPr sz="1200" dirty="0">
                <a:solidFill>
                  <a:srgbClr val="231F20"/>
                </a:solidFill>
                <a:latin typeface="Arial Narrow"/>
                <a:cs typeface="Arial Narrow"/>
              </a:rPr>
              <a:t>o </a:t>
            </a:r>
            <a:r>
              <a:rPr sz="1200" spc="-5" dirty="0">
                <a:solidFill>
                  <a:srgbClr val="231F20"/>
                </a:solidFill>
                <a:latin typeface="Arial Narrow"/>
                <a:cs typeface="Arial Narrow"/>
              </a:rPr>
              <a:t>afectar al </a:t>
            </a:r>
            <a:r>
              <a:rPr sz="1200" dirty="0">
                <a:solidFill>
                  <a:srgbClr val="231F20"/>
                </a:solidFill>
                <a:latin typeface="Arial Narrow"/>
                <a:cs typeface="Arial Narrow"/>
              </a:rPr>
              <a:t>ritmo </a:t>
            </a:r>
            <a:r>
              <a:rPr sz="1200" spc="-5" dirty="0">
                <a:solidFill>
                  <a:srgbClr val="231F20"/>
                </a:solidFill>
                <a:latin typeface="Arial Narrow"/>
                <a:cs typeface="Arial Narrow"/>
              </a:rPr>
              <a:t>cardíaco, la presión arterial </a:t>
            </a:r>
            <a:r>
              <a:rPr sz="1200" dirty="0">
                <a:solidFill>
                  <a:srgbClr val="231F20"/>
                </a:solidFill>
                <a:latin typeface="Arial Narrow"/>
                <a:cs typeface="Arial Narrow"/>
              </a:rPr>
              <a:t>o </a:t>
            </a:r>
            <a:r>
              <a:rPr sz="1200" spc="-5" dirty="0">
                <a:solidFill>
                  <a:srgbClr val="231F20"/>
                </a:solidFill>
                <a:latin typeface="Arial Narrow"/>
                <a:cs typeface="Arial Narrow"/>
              </a:rPr>
              <a:t>la  circulación.</a:t>
            </a:r>
            <a:endParaRPr sz="1200">
              <a:latin typeface="Arial Narrow"/>
              <a:cs typeface="Arial Narrow"/>
            </a:endParaRPr>
          </a:p>
          <a:p>
            <a:pPr marL="372110" marR="38735" lvl="1" indent="-173990">
              <a:lnSpc>
                <a:spcPts val="1400"/>
              </a:lnSpc>
              <a:spcBef>
                <a:spcPts val="5"/>
              </a:spcBef>
              <a:buAutoNum type="alphaLcParenR"/>
              <a:tabLst>
                <a:tab pos="372745" algn="l"/>
              </a:tabLst>
            </a:pPr>
            <a:r>
              <a:rPr sz="1200" dirty="0">
                <a:solidFill>
                  <a:srgbClr val="231F20"/>
                </a:solidFill>
                <a:latin typeface="Arial Narrow"/>
                <a:cs typeface="Arial Narrow"/>
              </a:rPr>
              <a:t>Consulte </a:t>
            </a:r>
            <a:r>
              <a:rPr sz="1200" spc="-5" dirty="0">
                <a:solidFill>
                  <a:srgbClr val="231F20"/>
                </a:solidFill>
                <a:latin typeface="Arial Narrow"/>
                <a:cs typeface="Arial Narrow"/>
              </a:rPr>
              <a:t>con un médico antes de usar el spa si está embarazada, padece diabetes, tiene problemas de salud  </a:t>
            </a:r>
            <a:r>
              <a:rPr sz="1200" dirty="0">
                <a:solidFill>
                  <a:srgbClr val="231F20"/>
                </a:solidFill>
                <a:latin typeface="Arial Narrow"/>
                <a:cs typeface="Arial Narrow"/>
              </a:rPr>
              <a:t>o </a:t>
            </a:r>
            <a:r>
              <a:rPr sz="1200" spc="-5" dirty="0">
                <a:solidFill>
                  <a:srgbClr val="231F20"/>
                </a:solidFill>
                <a:latin typeface="Arial Narrow"/>
                <a:cs typeface="Arial Narrow"/>
              </a:rPr>
              <a:t>está bajo algún tratamiento</a:t>
            </a:r>
            <a:r>
              <a:rPr sz="1200" spc="-15" dirty="0">
                <a:solidFill>
                  <a:srgbClr val="231F20"/>
                </a:solidFill>
                <a:latin typeface="Arial Narrow"/>
                <a:cs typeface="Arial Narrow"/>
              </a:rPr>
              <a:t> </a:t>
            </a:r>
            <a:r>
              <a:rPr sz="1200" spc="-5" dirty="0">
                <a:solidFill>
                  <a:srgbClr val="231F20"/>
                </a:solidFill>
                <a:latin typeface="Arial Narrow"/>
                <a:cs typeface="Arial Narrow"/>
              </a:rPr>
              <a:t>médico.</a:t>
            </a:r>
            <a:endParaRPr sz="1200">
              <a:latin typeface="Arial Narrow"/>
              <a:cs typeface="Arial Narrow"/>
            </a:endParaRPr>
          </a:p>
          <a:p>
            <a:pPr marL="198120" indent="-186055">
              <a:lnSpc>
                <a:spcPts val="1340"/>
              </a:lnSpc>
              <a:buChar char="●"/>
              <a:tabLst>
                <a:tab pos="198755" algn="l"/>
              </a:tabLst>
            </a:pPr>
            <a:r>
              <a:rPr sz="1200" spc="-5" dirty="0">
                <a:solidFill>
                  <a:srgbClr val="231F20"/>
                </a:solidFill>
                <a:latin typeface="Arial Narrow"/>
                <a:cs typeface="Arial Narrow"/>
              </a:rPr>
              <a:t>Las personas afectadas por una enfermedad infecciosa no deben utilizar un spa </a:t>
            </a:r>
            <a:r>
              <a:rPr sz="1200" dirty="0">
                <a:solidFill>
                  <a:srgbClr val="231F20"/>
                </a:solidFill>
                <a:latin typeface="Arial Narrow"/>
                <a:cs typeface="Arial Narrow"/>
              </a:rPr>
              <a:t>o</a:t>
            </a:r>
            <a:r>
              <a:rPr sz="1200" spc="-15" dirty="0">
                <a:solidFill>
                  <a:srgbClr val="231F20"/>
                </a:solidFill>
                <a:latin typeface="Arial Narrow"/>
                <a:cs typeface="Arial Narrow"/>
              </a:rPr>
              <a:t> </a:t>
            </a:r>
            <a:r>
              <a:rPr sz="1200" spc="-5" dirty="0">
                <a:solidFill>
                  <a:srgbClr val="231F20"/>
                </a:solidFill>
                <a:latin typeface="Arial Narrow"/>
                <a:cs typeface="Arial Narrow"/>
              </a:rPr>
              <a:t>jacuzzi.</a:t>
            </a:r>
            <a:endParaRPr sz="1200">
              <a:latin typeface="Arial Narrow"/>
              <a:cs typeface="Arial Narrow"/>
            </a:endParaRPr>
          </a:p>
          <a:p>
            <a:pPr marL="198120" indent="-186055">
              <a:lnSpc>
                <a:spcPts val="1400"/>
              </a:lnSpc>
              <a:buChar char="●"/>
              <a:tabLst>
                <a:tab pos="198755" algn="l"/>
              </a:tabLst>
            </a:pPr>
            <a:r>
              <a:rPr sz="1200" dirty="0">
                <a:solidFill>
                  <a:srgbClr val="231F20"/>
                </a:solidFill>
                <a:latin typeface="Arial Narrow"/>
                <a:cs typeface="Arial Narrow"/>
              </a:rPr>
              <a:t>Para </a:t>
            </a:r>
            <a:r>
              <a:rPr sz="1200" spc="-5" dirty="0">
                <a:solidFill>
                  <a:srgbClr val="231F20"/>
                </a:solidFill>
                <a:latin typeface="Arial Narrow"/>
                <a:cs typeface="Arial Narrow"/>
              </a:rPr>
              <a:t>evitar lesiones, tenga cuidado al entrar </a:t>
            </a:r>
            <a:r>
              <a:rPr sz="1200" dirty="0">
                <a:solidFill>
                  <a:srgbClr val="231F20"/>
                </a:solidFill>
                <a:latin typeface="Arial Narrow"/>
                <a:cs typeface="Arial Narrow"/>
              </a:rPr>
              <a:t>y </a:t>
            </a:r>
            <a:r>
              <a:rPr sz="1200" spc="-5" dirty="0">
                <a:solidFill>
                  <a:srgbClr val="231F20"/>
                </a:solidFill>
                <a:latin typeface="Arial Narrow"/>
                <a:cs typeface="Arial Narrow"/>
              </a:rPr>
              <a:t>salir del spa </a:t>
            </a:r>
            <a:r>
              <a:rPr sz="1200" dirty="0">
                <a:solidFill>
                  <a:srgbClr val="231F20"/>
                </a:solidFill>
                <a:latin typeface="Arial Narrow"/>
                <a:cs typeface="Arial Narrow"/>
              </a:rPr>
              <a:t>o</a:t>
            </a:r>
            <a:r>
              <a:rPr sz="1200" spc="-20" dirty="0">
                <a:solidFill>
                  <a:srgbClr val="231F20"/>
                </a:solidFill>
                <a:latin typeface="Arial Narrow"/>
                <a:cs typeface="Arial Narrow"/>
              </a:rPr>
              <a:t> </a:t>
            </a:r>
            <a:r>
              <a:rPr sz="1200" spc="-5" dirty="0">
                <a:solidFill>
                  <a:srgbClr val="231F20"/>
                </a:solidFill>
                <a:latin typeface="Arial Narrow"/>
                <a:cs typeface="Arial Narrow"/>
              </a:rPr>
              <a:t>jacuzzi.</a:t>
            </a:r>
            <a:endParaRPr sz="1200">
              <a:latin typeface="Arial Narrow"/>
              <a:cs typeface="Arial Narrow"/>
            </a:endParaRPr>
          </a:p>
          <a:p>
            <a:pPr marL="198120" indent="-186055">
              <a:lnSpc>
                <a:spcPts val="1400"/>
              </a:lnSpc>
              <a:buChar char="●"/>
              <a:tabLst>
                <a:tab pos="198755" algn="l"/>
              </a:tabLst>
            </a:pPr>
            <a:r>
              <a:rPr sz="1200" spc="-5" dirty="0">
                <a:solidFill>
                  <a:srgbClr val="231F20"/>
                </a:solidFill>
                <a:latin typeface="Arial Narrow"/>
                <a:cs typeface="Arial Narrow"/>
              </a:rPr>
              <a:t>Las temperaturas del agua que superen los 40 </a:t>
            </a:r>
            <a:r>
              <a:rPr sz="1200" dirty="0">
                <a:solidFill>
                  <a:srgbClr val="231F20"/>
                </a:solidFill>
                <a:latin typeface="Arial Narrow"/>
                <a:cs typeface="Arial Narrow"/>
              </a:rPr>
              <a:t>°C (104 °F) </a:t>
            </a:r>
            <a:r>
              <a:rPr sz="1200" spc="-5" dirty="0">
                <a:solidFill>
                  <a:srgbClr val="231F20"/>
                </a:solidFill>
                <a:latin typeface="Arial Narrow"/>
                <a:cs typeface="Arial Narrow"/>
              </a:rPr>
              <a:t>pueden ser perjudiciales para la</a:t>
            </a:r>
            <a:r>
              <a:rPr sz="1200" spc="-20" dirty="0">
                <a:solidFill>
                  <a:srgbClr val="231F20"/>
                </a:solidFill>
                <a:latin typeface="Arial Narrow"/>
                <a:cs typeface="Arial Narrow"/>
              </a:rPr>
              <a:t> </a:t>
            </a:r>
            <a:r>
              <a:rPr sz="1200" spc="-5" dirty="0">
                <a:solidFill>
                  <a:srgbClr val="231F20"/>
                </a:solidFill>
                <a:latin typeface="Arial Narrow"/>
                <a:cs typeface="Arial Narrow"/>
              </a:rPr>
              <a:t>salud.</a:t>
            </a:r>
            <a:endParaRPr sz="1200">
              <a:latin typeface="Arial Narrow"/>
              <a:cs typeface="Arial Narrow"/>
            </a:endParaRPr>
          </a:p>
          <a:p>
            <a:pPr marL="198120" indent="-186055">
              <a:lnSpc>
                <a:spcPts val="1400"/>
              </a:lnSpc>
              <a:buChar char="●"/>
              <a:tabLst>
                <a:tab pos="198755" algn="l"/>
              </a:tabLst>
            </a:pPr>
            <a:r>
              <a:rPr sz="1200" dirty="0">
                <a:solidFill>
                  <a:srgbClr val="231F20"/>
                </a:solidFill>
                <a:latin typeface="Arial Narrow"/>
                <a:cs typeface="Arial Narrow"/>
              </a:rPr>
              <a:t>No </a:t>
            </a:r>
            <a:r>
              <a:rPr sz="1200" spc="-5" dirty="0">
                <a:solidFill>
                  <a:srgbClr val="231F20"/>
                </a:solidFill>
                <a:latin typeface="Arial Narrow"/>
                <a:cs typeface="Arial Narrow"/>
              </a:rPr>
              <a:t>utilice nunca un spa </a:t>
            </a:r>
            <a:r>
              <a:rPr sz="1200" dirty="0">
                <a:solidFill>
                  <a:srgbClr val="231F20"/>
                </a:solidFill>
                <a:latin typeface="Arial Narrow"/>
                <a:cs typeface="Arial Narrow"/>
              </a:rPr>
              <a:t>o </a:t>
            </a:r>
            <a:r>
              <a:rPr sz="1200" spc="-5" dirty="0">
                <a:solidFill>
                  <a:srgbClr val="231F20"/>
                </a:solidFill>
                <a:latin typeface="Arial Narrow"/>
                <a:cs typeface="Arial Narrow"/>
              </a:rPr>
              <a:t>jacuzzi en solitario ni permita que otras personas lo utilicen</a:t>
            </a:r>
            <a:r>
              <a:rPr sz="1200" spc="-20" dirty="0">
                <a:solidFill>
                  <a:srgbClr val="231F20"/>
                </a:solidFill>
                <a:latin typeface="Arial Narrow"/>
                <a:cs typeface="Arial Narrow"/>
              </a:rPr>
              <a:t> </a:t>
            </a:r>
            <a:r>
              <a:rPr sz="1200" spc="-5" dirty="0">
                <a:solidFill>
                  <a:srgbClr val="231F20"/>
                </a:solidFill>
                <a:latin typeface="Arial Narrow"/>
                <a:cs typeface="Arial Narrow"/>
              </a:rPr>
              <a:t>solas.</a:t>
            </a:r>
            <a:endParaRPr sz="1200">
              <a:latin typeface="Arial Narrow"/>
              <a:cs typeface="Arial Narrow"/>
            </a:endParaRPr>
          </a:p>
          <a:p>
            <a:pPr marL="198120" indent="-186055">
              <a:lnSpc>
                <a:spcPts val="1400"/>
              </a:lnSpc>
              <a:buChar char="●"/>
              <a:tabLst>
                <a:tab pos="198755" algn="l"/>
              </a:tabLst>
            </a:pPr>
            <a:r>
              <a:rPr sz="1200" dirty="0">
                <a:solidFill>
                  <a:srgbClr val="231F20"/>
                </a:solidFill>
                <a:latin typeface="Arial Narrow"/>
                <a:cs typeface="Arial Narrow"/>
              </a:rPr>
              <a:t>No </a:t>
            </a:r>
            <a:r>
              <a:rPr sz="1200" spc="-5" dirty="0">
                <a:solidFill>
                  <a:srgbClr val="231F20"/>
                </a:solidFill>
                <a:latin typeface="Arial Narrow"/>
                <a:cs typeface="Arial Narrow"/>
              </a:rPr>
              <a:t>utilice un spa </a:t>
            </a:r>
            <a:r>
              <a:rPr sz="1200" dirty="0">
                <a:solidFill>
                  <a:srgbClr val="231F20"/>
                </a:solidFill>
                <a:latin typeface="Arial Narrow"/>
                <a:cs typeface="Arial Narrow"/>
              </a:rPr>
              <a:t>o </a:t>
            </a:r>
            <a:r>
              <a:rPr sz="1200" spc="-5" dirty="0">
                <a:solidFill>
                  <a:srgbClr val="231F20"/>
                </a:solidFill>
                <a:latin typeface="Arial Narrow"/>
                <a:cs typeface="Arial Narrow"/>
              </a:rPr>
              <a:t>jacuzzi inmediatamente después de hacer ejercicio</a:t>
            </a:r>
            <a:r>
              <a:rPr sz="1200" spc="-20" dirty="0">
                <a:solidFill>
                  <a:srgbClr val="231F20"/>
                </a:solidFill>
                <a:latin typeface="Arial Narrow"/>
                <a:cs typeface="Arial Narrow"/>
              </a:rPr>
              <a:t> </a:t>
            </a:r>
            <a:r>
              <a:rPr sz="1200" spc="-5" dirty="0">
                <a:solidFill>
                  <a:srgbClr val="231F20"/>
                </a:solidFill>
                <a:latin typeface="Arial Narrow"/>
                <a:cs typeface="Arial Narrow"/>
              </a:rPr>
              <a:t>intenso.</a:t>
            </a:r>
            <a:endParaRPr sz="1200">
              <a:latin typeface="Arial Narrow"/>
              <a:cs typeface="Arial Narrow"/>
            </a:endParaRPr>
          </a:p>
          <a:p>
            <a:pPr marL="198120" indent="-186055">
              <a:lnSpc>
                <a:spcPts val="1400"/>
              </a:lnSpc>
              <a:buChar char="●"/>
              <a:tabLst>
                <a:tab pos="198755" algn="l"/>
              </a:tabLst>
            </a:pPr>
            <a:r>
              <a:rPr sz="1200" dirty="0">
                <a:solidFill>
                  <a:srgbClr val="231F20"/>
                </a:solidFill>
                <a:latin typeface="Arial Narrow"/>
                <a:cs typeface="Arial Narrow"/>
              </a:rPr>
              <a:t>El </a:t>
            </a:r>
            <a:r>
              <a:rPr sz="1200" spc="-5" dirty="0">
                <a:solidFill>
                  <a:srgbClr val="231F20"/>
                </a:solidFill>
                <a:latin typeface="Arial Narrow"/>
                <a:cs typeface="Arial Narrow"/>
              </a:rPr>
              <a:t>calor del spa combinado con alcohol, drogas </a:t>
            </a:r>
            <a:r>
              <a:rPr sz="1200" dirty="0">
                <a:solidFill>
                  <a:srgbClr val="231F20"/>
                </a:solidFill>
                <a:latin typeface="Arial Narrow"/>
                <a:cs typeface="Arial Narrow"/>
              </a:rPr>
              <a:t>o </a:t>
            </a:r>
            <a:r>
              <a:rPr sz="1200" spc="-5" dirty="0">
                <a:solidFill>
                  <a:srgbClr val="231F20"/>
                </a:solidFill>
                <a:latin typeface="Arial Narrow"/>
                <a:cs typeface="Arial Narrow"/>
              </a:rPr>
              <a:t>medicamentos puede causar pérdidas de</a:t>
            </a:r>
            <a:r>
              <a:rPr sz="1200" spc="-30" dirty="0">
                <a:solidFill>
                  <a:srgbClr val="231F20"/>
                </a:solidFill>
                <a:latin typeface="Arial Narrow"/>
                <a:cs typeface="Arial Narrow"/>
              </a:rPr>
              <a:t> </a:t>
            </a:r>
            <a:r>
              <a:rPr sz="1200" spc="-5" dirty="0">
                <a:solidFill>
                  <a:srgbClr val="231F20"/>
                </a:solidFill>
                <a:latin typeface="Arial Narrow"/>
                <a:cs typeface="Arial Narrow"/>
              </a:rPr>
              <a:t>consciencia.</a:t>
            </a:r>
            <a:endParaRPr sz="1200">
              <a:latin typeface="Arial Narrow"/>
              <a:cs typeface="Arial Narrow"/>
            </a:endParaRPr>
          </a:p>
          <a:p>
            <a:pPr marL="198120" marR="66040" indent="-186055">
              <a:lnSpc>
                <a:spcPts val="1400"/>
              </a:lnSpc>
              <a:spcBef>
                <a:spcPts val="60"/>
              </a:spcBef>
              <a:buChar char="●"/>
              <a:tabLst>
                <a:tab pos="198755" algn="l"/>
              </a:tabLst>
            </a:pPr>
            <a:r>
              <a:rPr sz="1200" dirty="0">
                <a:solidFill>
                  <a:srgbClr val="231F20"/>
                </a:solidFill>
                <a:latin typeface="Arial Narrow"/>
                <a:cs typeface="Arial Narrow"/>
              </a:rPr>
              <a:t>Salga </a:t>
            </a:r>
            <a:r>
              <a:rPr sz="1200" spc="-5" dirty="0">
                <a:solidFill>
                  <a:srgbClr val="231F20"/>
                </a:solidFill>
                <a:latin typeface="Arial Narrow"/>
                <a:cs typeface="Arial Narrow"/>
              </a:rPr>
              <a:t>inmediatamente si se siente incómodo/a, mareado/a </a:t>
            </a:r>
            <a:r>
              <a:rPr sz="1200" dirty="0">
                <a:solidFill>
                  <a:srgbClr val="231F20"/>
                </a:solidFill>
                <a:latin typeface="Arial Narrow"/>
                <a:cs typeface="Arial Narrow"/>
              </a:rPr>
              <a:t>o </a:t>
            </a:r>
            <a:r>
              <a:rPr sz="1200" spc="-5" dirty="0">
                <a:solidFill>
                  <a:srgbClr val="231F20"/>
                </a:solidFill>
                <a:latin typeface="Arial Narrow"/>
                <a:cs typeface="Arial Narrow"/>
              </a:rPr>
              <a:t>somnoliento/a. </a:t>
            </a:r>
            <a:r>
              <a:rPr sz="1200" dirty="0">
                <a:solidFill>
                  <a:srgbClr val="231F20"/>
                </a:solidFill>
                <a:latin typeface="Arial Narrow"/>
                <a:cs typeface="Arial Narrow"/>
              </a:rPr>
              <a:t>El </a:t>
            </a:r>
            <a:r>
              <a:rPr sz="1200" spc="-5" dirty="0">
                <a:solidFill>
                  <a:srgbClr val="231F20"/>
                </a:solidFill>
                <a:latin typeface="Arial Narrow"/>
                <a:cs typeface="Arial Narrow"/>
              </a:rPr>
              <a:t>calor del spa puede causar  </a:t>
            </a:r>
            <a:r>
              <a:rPr sz="1200" spc="-10" dirty="0">
                <a:solidFill>
                  <a:srgbClr val="231F20"/>
                </a:solidFill>
                <a:latin typeface="Arial Narrow"/>
                <a:cs typeface="Arial Narrow"/>
              </a:rPr>
              <a:t>hipertermia</a:t>
            </a:r>
            <a:r>
              <a:rPr sz="1200" spc="-20" dirty="0">
                <a:solidFill>
                  <a:srgbClr val="231F20"/>
                </a:solidFill>
                <a:latin typeface="Arial Narrow"/>
                <a:cs typeface="Arial Narrow"/>
              </a:rPr>
              <a:t> </a:t>
            </a:r>
            <a:r>
              <a:rPr sz="1200" dirty="0">
                <a:solidFill>
                  <a:srgbClr val="231F20"/>
                </a:solidFill>
                <a:latin typeface="Arial Narrow"/>
                <a:cs typeface="Arial Narrow"/>
              </a:rPr>
              <a:t>e</a:t>
            </a:r>
            <a:r>
              <a:rPr sz="1200" spc="-20" dirty="0">
                <a:solidFill>
                  <a:srgbClr val="231F20"/>
                </a:solidFill>
                <a:latin typeface="Arial Narrow"/>
                <a:cs typeface="Arial Narrow"/>
              </a:rPr>
              <a:t> </a:t>
            </a:r>
            <a:r>
              <a:rPr sz="1200" spc="-10" dirty="0">
                <a:solidFill>
                  <a:srgbClr val="231F20"/>
                </a:solidFill>
                <a:latin typeface="Arial Narrow"/>
                <a:cs typeface="Arial Narrow"/>
              </a:rPr>
              <a:t>inconsciencia.</a:t>
            </a:r>
            <a:r>
              <a:rPr sz="1200" spc="-20" dirty="0">
                <a:solidFill>
                  <a:srgbClr val="231F20"/>
                </a:solidFill>
                <a:latin typeface="Arial Narrow"/>
                <a:cs typeface="Arial Narrow"/>
              </a:rPr>
              <a:t> </a:t>
            </a:r>
            <a:r>
              <a:rPr sz="1200" spc="-10" dirty="0">
                <a:solidFill>
                  <a:srgbClr val="231F20"/>
                </a:solidFill>
                <a:latin typeface="Arial Narrow"/>
                <a:cs typeface="Arial Narrow"/>
              </a:rPr>
              <a:t>Para</a:t>
            </a:r>
            <a:r>
              <a:rPr sz="1200" spc="-20" dirty="0">
                <a:solidFill>
                  <a:srgbClr val="231F20"/>
                </a:solidFill>
                <a:latin typeface="Arial Narrow"/>
                <a:cs typeface="Arial Narrow"/>
              </a:rPr>
              <a:t> </a:t>
            </a:r>
            <a:r>
              <a:rPr sz="1200" spc="-10" dirty="0">
                <a:solidFill>
                  <a:srgbClr val="231F20"/>
                </a:solidFill>
                <a:latin typeface="Arial Narrow"/>
                <a:cs typeface="Arial Narrow"/>
              </a:rPr>
              <a:t>evitar</a:t>
            </a:r>
            <a:r>
              <a:rPr sz="1200" spc="-20" dirty="0">
                <a:solidFill>
                  <a:srgbClr val="231F20"/>
                </a:solidFill>
                <a:latin typeface="Arial Narrow"/>
                <a:cs typeface="Arial Narrow"/>
              </a:rPr>
              <a:t> </a:t>
            </a:r>
            <a:r>
              <a:rPr sz="1200" spc="-5" dirty="0">
                <a:solidFill>
                  <a:srgbClr val="231F20"/>
                </a:solidFill>
                <a:latin typeface="Arial Narrow"/>
                <a:cs typeface="Arial Narrow"/>
              </a:rPr>
              <a:t>la</a:t>
            </a:r>
            <a:r>
              <a:rPr sz="1200" spc="-20" dirty="0">
                <a:solidFill>
                  <a:srgbClr val="231F20"/>
                </a:solidFill>
                <a:latin typeface="Arial Narrow"/>
                <a:cs typeface="Arial Narrow"/>
              </a:rPr>
              <a:t> </a:t>
            </a:r>
            <a:r>
              <a:rPr sz="1200" spc="-10" dirty="0">
                <a:solidFill>
                  <a:srgbClr val="231F20"/>
                </a:solidFill>
                <a:latin typeface="Arial Narrow"/>
                <a:cs typeface="Arial Narrow"/>
              </a:rPr>
              <a:t>congelación,</a:t>
            </a:r>
            <a:r>
              <a:rPr sz="1200" spc="-20" dirty="0">
                <a:solidFill>
                  <a:srgbClr val="231F20"/>
                </a:solidFill>
                <a:latin typeface="Arial Narrow"/>
                <a:cs typeface="Arial Narrow"/>
              </a:rPr>
              <a:t> </a:t>
            </a:r>
            <a:r>
              <a:rPr sz="1200" spc="-5" dirty="0">
                <a:solidFill>
                  <a:srgbClr val="231F20"/>
                </a:solidFill>
                <a:latin typeface="Arial Narrow"/>
                <a:cs typeface="Arial Narrow"/>
              </a:rPr>
              <a:t>el</a:t>
            </a:r>
            <a:r>
              <a:rPr sz="1200" spc="-20" dirty="0">
                <a:solidFill>
                  <a:srgbClr val="231F20"/>
                </a:solidFill>
                <a:latin typeface="Arial Narrow"/>
                <a:cs typeface="Arial Narrow"/>
              </a:rPr>
              <a:t> </a:t>
            </a:r>
            <a:r>
              <a:rPr sz="1200" spc="-10" dirty="0">
                <a:solidFill>
                  <a:srgbClr val="231F20"/>
                </a:solidFill>
                <a:latin typeface="Arial Narrow"/>
                <a:cs typeface="Arial Narrow"/>
              </a:rPr>
              <a:t>spa</a:t>
            </a:r>
            <a:r>
              <a:rPr sz="1200" spc="-20" dirty="0">
                <a:solidFill>
                  <a:srgbClr val="231F20"/>
                </a:solidFill>
                <a:latin typeface="Arial Narrow"/>
                <a:cs typeface="Arial Narrow"/>
              </a:rPr>
              <a:t> </a:t>
            </a:r>
            <a:r>
              <a:rPr sz="1200" spc="-5" dirty="0">
                <a:solidFill>
                  <a:srgbClr val="231F20"/>
                </a:solidFill>
                <a:latin typeface="Arial Narrow"/>
                <a:cs typeface="Arial Narrow"/>
              </a:rPr>
              <a:t>no</a:t>
            </a:r>
            <a:r>
              <a:rPr sz="1200" spc="-20" dirty="0">
                <a:solidFill>
                  <a:srgbClr val="231F20"/>
                </a:solidFill>
                <a:latin typeface="Arial Narrow"/>
                <a:cs typeface="Arial Narrow"/>
              </a:rPr>
              <a:t> </a:t>
            </a:r>
            <a:r>
              <a:rPr sz="1200" spc="-10" dirty="0">
                <a:solidFill>
                  <a:srgbClr val="231F20"/>
                </a:solidFill>
                <a:latin typeface="Arial Narrow"/>
                <a:cs typeface="Arial Narrow"/>
              </a:rPr>
              <a:t>debe</a:t>
            </a:r>
            <a:r>
              <a:rPr sz="1200" spc="-20" dirty="0">
                <a:solidFill>
                  <a:srgbClr val="231F20"/>
                </a:solidFill>
                <a:latin typeface="Arial Narrow"/>
                <a:cs typeface="Arial Narrow"/>
              </a:rPr>
              <a:t> </a:t>
            </a:r>
            <a:r>
              <a:rPr sz="1200" spc="-10" dirty="0">
                <a:solidFill>
                  <a:srgbClr val="231F20"/>
                </a:solidFill>
                <a:latin typeface="Arial Narrow"/>
                <a:cs typeface="Arial Narrow"/>
              </a:rPr>
              <a:t>exponerse</a:t>
            </a:r>
            <a:r>
              <a:rPr sz="1200" spc="-20" dirty="0">
                <a:solidFill>
                  <a:srgbClr val="231F20"/>
                </a:solidFill>
                <a:latin typeface="Arial Narrow"/>
                <a:cs typeface="Arial Narrow"/>
              </a:rPr>
              <a:t> </a:t>
            </a:r>
            <a:r>
              <a:rPr sz="1200" dirty="0">
                <a:solidFill>
                  <a:srgbClr val="231F20"/>
                </a:solidFill>
                <a:latin typeface="Arial Narrow"/>
                <a:cs typeface="Arial Narrow"/>
              </a:rPr>
              <a:t>a</a:t>
            </a:r>
            <a:r>
              <a:rPr sz="1200" spc="-20" dirty="0">
                <a:solidFill>
                  <a:srgbClr val="231F20"/>
                </a:solidFill>
                <a:latin typeface="Arial Narrow"/>
                <a:cs typeface="Arial Narrow"/>
              </a:rPr>
              <a:t> </a:t>
            </a:r>
            <a:r>
              <a:rPr sz="1200" spc="-10" dirty="0">
                <a:solidFill>
                  <a:srgbClr val="231F20"/>
                </a:solidFill>
                <a:latin typeface="Arial Narrow"/>
                <a:cs typeface="Arial Narrow"/>
              </a:rPr>
              <a:t>temperaturas</a:t>
            </a:r>
            <a:r>
              <a:rPr sz="1200" spc="-20" dirty="0">
                <a:solidFill>
                  <a:srgbClr val="231F20"/>
                </a:solidFill>
                <a:latin typeface="Arial Narrow"/>
                <a:cs typeface="Arial Narrow"/>
              </a:rPr>
              <a:t> </a:t>
            </a:r>
            <a:r>
              <a:rPr sz="1200" spc="-10" dirty="0">
                <a:solidFill>
                  <a:srgbClr val="231F20"/>
                </a:solidFill>
                <a:latin typeface="Arial Narrow"/>
                <a:cs typeface="Arial Narrow"/>
              </a:rPr>
              <a:t>inferiores</a:t>
            </a:r>
            <a:r>
              <a:rPr sz="1200" spc="-20" dirty="0">
                <a:solidFill>
                  <a:srgbClr val="231F20"/>
                </a:solidFill>
                <a:latin typeface="Arial Narrow"/>
                <a:cs typeface="Arial Narrow"/>
              </a:rPr>
              <a:t> </a:t>
            </a:r>
            <a:r>
              <a:rPr sz="1200" dirty="0">
                <a:solidFill>
                  <a:srgbClr val="231F20"/>
                </a:solidFill>
                <a:latin typeface="Arial Narrow"/>
                <a:cs typeface="Arial Narrow"/>
              </a:rPr>
              <a:t>a</a:t>
            </a:r>
            <a:r>
              <a:rPr sz="1200" spc="-20" dirty="0">
                <a:solidFill>
                  <a:srgbClr val="231F20"/>
                </a:solidFill>
                <a:latin typeface="Arial Narrow"/>
                <a:cs typeface="Arial Narrow"/>
              </a:rPr>
              <a:t> </a:t>
            </a:r>
            <a:r>
              <a:rPr sz="1200" dirty="0">
                <a:solidFill>
                  <a:srgbClr val="231F20"/>
                </a:solidFill>
                <a:latin typeface="Arial Narrow"/>
                <a:cs typeface="Arial Narrow"/>
              </a:rPr>
              <a:t>0</a:t>
            </a:r>
            <a:r>
              <a:rPr sz="1200" spc="-20" dirty="0">
                <a:solidFill>
                  <a:srgbClr val="231F20"/>
                </a:solidFill>
                <a:latin typeface="Arial Narrow"/>
                <a:cs typeface="Arial Narrow"/>
              </a:rPr>
              <a:t> </a:t>
            </a:r>
            <a:r>
              <a:rPr sz="1200" spc="-10" dirty="0">
                <a:solidFill>
                  <a:srgbClr val="231F20"/>
                </a:solidFill>
                <a:latin typeface="Arial Narrow"/>
                <a:cs typeface="Arial Narrow"/>
              </a:rPr>
              <a:t>°C  </a:t>
            </a:r>
            <a:r>
              <a:rPr sz="1200" dirty="0">
                <a:solidFill>
                  <a:srgbClr val="231F20"/>
                </a:solidFill>
                <a:latin typeface="Arial Narrow"/>
                <a:cs typeface="Arial Narrow"/>
              </a:rPr>
              <a:t>(32 °F) </a:t>
            </a:r>
            <a:r>
              <a:rPr sz="1200" spc="-5" dirty="0">
                <a:solidFill>
                  <a:srgbClr val="231F20"/>
                </a:solidFill>
                <a:latin typeface="Arial Narrow"/>
                <a:cs typeface="Arial Narrow"/>
              </a:rPr>
              <a:t>cuando todavía haya agua en su interior. </a:t>
            </a:r>
            <a:r>
              <a:rPr sz="1200" dirty="0">
                <a:solidFill>
                  <a:srgbClr val="231F20"/>
                </a:solidFill>
                <a:latin typeface="Arial Narrow"/>
                <a:cs typeface="Arial Narrow"/>
              </a:rPr>
              <a:t>Es </a:t>
            </a:r>
            <a:r>
              <a:rPr sz="1200" spc="-5" dirty="0">
                <a:solidFill>
                  <a:srgbClr val="231F20"/>
                </a:solidFill>
                <a:latin typeface="Arial Narrow"/>
                <a:cs typeface="Arial Narrow"/>
              </a:rPr>
              <a:t>útil colocar una alfombrilla que sirva de barrera de </a:t>
            </a:r>
            <a:r>
              <a:rPr sz="1200" dirty="0">
                <a:solidFill>
                  <a:srgbClr val="231F20"/>
                </a:solidFill>
                <a:latin typeface="Arial Narrow"/>
                <a:cs typeface="Arial Narrow"/>
              </a:rPr>
              <a:t>tempera-  </a:t>
            </a:r>
            <a:r>
              <a:rPr sz="1200" spc="-5" dirty="0">
                <a:solidFill>
                  <a:srgbClr val="231F20"/>
                </a:solidFill>
                <a:latin typeface="Arial Narrow"/>
                <a:cs typeface="Arial Narrow"/>
              </a:rPr>
              <a:t>tura entre el spa </a:t>
            </a:r>
            <a:r>
              <a:rPr sz="1200" dirty="0">
                <a:solidFill>
                  <a:srgbClr val="231F20"/>
                </a:solidFill>
                <a:latin typeface="Arial Narrow"/>
                <a:cs typeface="Arial Narrow"/>
              </a:rPr>
              <a:t>y </a:t>
            </a:r>
            <a:r>
              <a:rPr sz="1200" spc="-5" dirty="0">
                <a:solidFill>
                  <a:srgbClr val="231F20"/>
                </a:solidFill>
                <a:latin typeface="Arial Narrow"/>
                <a:cs typeface="Arial Narrow"/>
              </a:rPr>
              <a:t>el suelo. </a:t>
            </a:r>
            <a:r>
              <a:rPr sz="1200" dirty="0">
                <a:solidFill>
                  <a:srgbClr val="231F20"/>
                </a:solidFill>
                <a:latin typeface="Arial Narrow"/>
                <a:cs typeface="Arial Narrow"/>
              </a:rPr>
              <a:t>También </a:t>
            </a:r>
            <a:r>
              <a:rPr sz="1200" spc="-5" dirty="0">
                <a:solidFill>
                  <a:srgbClr val="231F20"/>
                </a:solidFill>
                <a:latin typeface="Arial Narrow"/>
                <a:cs typeface="Arial Narrow"/>
              </a:rPr>
              <a:t>se puede utilizar una alfombrilla similar hecha de espuma </a:t>
            </a:r>
            <a:r>
              <a:rPr sz="1200" dirty="0">
                <a:solidFill>
                  <a:srgbClr val="231F20"/>
                </a:solidFill>
                <a:latin typeface="Arial Narrow"/>
                <a:cs typeface="Arial Narrow"/>
              </a:rPr>
              <a:t>o </a:t>
            </a:r>
            <a:r>
              <a:rPr sz="1200" spc="-5" dirty="0">
                <a:solidFill>
                  <a:srgbClr val="231F20"/>
                </a:solidFill>
                <a:latin typeface="Arial Narrow"/>
                <a:cs typeface="Arial Narrow"/>
              </a:rPr>
              <a:t>cualquier otro  material con propiedades de barrera térmica. </a:t>
            </a:r>
            <a:r>
              <a:rPr sz="1200" dirty="0">
                <a:solidFill>
                  <a:srgbClr val="231F20"/>
                </a:solidFill>
                <a:latin typeface="Arial Narrow"/>
                <a:cs typeface="Arial Narrow"/>
              </a:rPr>
              <a:t>No </a:t>
            </a:r>
            <a:r>
              <a:rPr sz="1200" spc="-5" dirty="0">
                <a:solidFill>
                  <a:srgbClr val="231F20"/>
                </a:solidFill>
                <a:latin typeface="Arial Narrow"/>
                <a:cs typeface="Arial Narrow"/>
              </a:rPr>
              <a:t>encienda el spa cuando el agua esté</a:t>
            </a:r>
            <a:r>
              <a:rPr sz="1200" spc="-20" dirty="0">
                <a:solidFill>
                  <a:srgbClr val="231F20"/>
                </a:solidFill>
                <a:latin typeface="Arial Narrow"/>
                <a:cs typeface="Arial Narrow"/>
              </a:rPr>
              <a:t> </a:t>
            </a:r>
            <a:r>
              <a:rPr sz="1200" spc="-5" dirty="0">
                <a:solidFill>
                  <a:srgbClr val="231F20"/>
                </a:solidFill>
                <a:latin typeface="Arial Narrow"/>
                <a:cs typeface="Arial Narrow"/>
              </a:rPr>
              <a:t>congelada.</a:t>
            </a:r>
            <a:endParaRPr sz="1200">
              <a:latin typeface="Arial Narrow"/>
              <a:cs typeface="Arial Narrow"/>
            </a:endParaRPr>
          </a:p>
          <a:p>
            <a:pPr marL="198120">
              <a:lnSpc>
                <a:spcPts val="1340"/>
              </a:lnSpc>
            </a:pPr>
            <a:r>
              <a:rPr sz="1200" dirty="0">
                <a:solidFill>
                  <a:srgbClr val="231F20"/>
                </a:solidFill>
                <a:latin typeface="Arial Narrow"/>
                <a:cs typeface="Arial Narrow"/>
              </a:rPr>
              <a:t>No </a:t>
            </a:r>
            <a:r>
              <a:rPr sz="1200" spc="-5" dirty="0">
                <a:solidFill>
                  <a:srgbClr val="231F20"/>
                </a:solidFill>
                <a:latin typeface="Arial Narrow"/>
                <a:cs typeface="Arial Narrow"/>
              </a:rPr>
              <a:t>vierta nunca agua con una temperatura superior </a:t>
            </a:r>
            <a:r>
              <a:rPr sz="1200" dirty="0">
                <a:solidFill>
                  <a:srgbClr val="231F20"/>
                </a:solidFill>
                <a:latin typeface="Arial Narrow"/>
                <a:cs typeface="Arial Narrow"/>
              </a:rPr>
              <a:t>a </a:t>
            </a:r>
            <a:r>
              <a:rPr sz="1200" spc="-5" dirty="0">
                <a:solidFill>
                  <a:srgbClr val="231F20"/>
                </a:solidFill>
                <a:latin typeface="Arial Narrow"/>
                <a:cs typeface="Arial Narrow"/>
              </a:rPr>
              <a:t>40 </a:t>
            </a:r>
            <a:r>
              <a:rPr sz="1200" dirty="0">
                <a:solidFill>
                  <a:srgbClr val="231F20"/>
                </a:solidFill>
                <a:latin typeface="Arial Narrow"/>
                <a:cs typeface="Arial Narrow"/>
              </a:rPr>
              <a:t>°C (104 °F) </a:t>
            </a:r>
            <a:r>
              <a:rPr sz="1200" spc="-5" dirty="0">
                <a:solidFill>
                  <a:srgbClr val="231F20"/>
                </a:solidFill>
                <a:latin typeface="Arial Narrow"/>
                <a:cs typeface="Arial Narrow"/>
              </a:rPr>
              <a:t>en el spa</a:t>
            </a:r>
            <a:r>
              <a:rPr sz="1200" spc="-25" dirty="0">
                <a:solidFill>
                  <a:srgbClr val="231F20"/>
                </a:solidFill>
                <a:latin typeface="Arial Narrow"/>
                <a:cs typeface="Arial Narrow"/>
              </a:rPr>
              <a:t> </a:t>
            </a:r>
            <a:r>
              <a:rPr sz="1200" spc="-5" dirty="0">
                <a:solidFill>
                  <a:srgbClr val="231F20"/>
                </a:solidFill>
                <a:latin typeface="Arial Narrow"/>
                <a:cs typeface="Arial Narrow"/>
              </a:rPr>
              <a:t>directamente.</a:t>
            </a:r>
            <a:endParaRPr sz="1200">
              <a:latin typeface="Arial Narrow"/>
              <a:cs typeface="Arial Narrow"/>
            </a:endParaRPr>
          </a:p>
          <a:p>
            <a:pPr marL="198120" marR="136525" indent="-186055">
              <a:lnSpc>
                <a:spcPts val="1400"/>
              </a:lnSpc>
              <a:spcBef>
                <a:spcPts val="60"/>
              </a:spcBef>
              <a:buChar char="●"/>
              <a:tabLst>
                <a:tab pos="198755" algn="l"/>
              </a:tabLst>
            </a:pPr>
            <a:r>
              <a:rPr sz="1200" dirty="0">
                <a:solidFill>
                  <a:srgbClr val="231F20"/>
                </a:solidFill>
                <a:latin typeface="Arial Narrow"/>
                <a:cs typeface="Arial Narrow"/>
              </a:rPr>
              <a:t>Desenchufe </a:t>
            </a:r>
            <a:r>
              <a:rPr sz="1200" spc="-5" dirty="0">
                <a:solidFill>
                  <a:srgbClr val="231F20"/>
                </a:solidFill>
                <a:latin typeface="Arial Narrow"/>
                <a:cs typeface="Arial Narrow"/>
              </a:rPr>
              <a:t>siempre el producto de la toma de corriente antes de </a:t>
            </a:r>
            <a:r>
              <a:rPr sz="1200" dirty="0">
                <a:solidFill>
                  <a:srgbClr val="231F20"/>
                </a:solidFill>
                <a:latin typeface="Arial Narrow"/>
                <a:cs typeface="Arial Narrow"/>
              </a:rPr>
              <a:t>retirarlo, </a:t>
            </a:r>
            <a:r>
              <a:rPr sz="1200" spc="-5" dirty="0">
                <a:solidFill>
                  <a:srgbClr val="231F20"/>
                </a:solidFill>
                <a:latin typeface="Arial Narrow"/>
                <a:cs typeface="Arial Narrow"/>
              </a:rPr>
              <a:t>limpiarlo, </a:t>
            </a:r>
            <a:r>
              <a:rPr sz="1200" dirty="0">
                <a:solidFill>
                  <a:srgbClr val="231F20"/>
                </a:solidFill>
                <a:latin typeface="Arial Narrow"/>
                <a:cs typeface="Arial Narrow"/>
              </a:rPr>
              <a:t>revisarlo o </a:t>
            </a:r>
            <a:r>
              <a:rPr sz="1200" spc="-5" dirty="0">
                <a:solidFill>
                  <a:srgbClr val="231F20"/>
                </a:solidFill>
                <a:latin typeface="Arial Narrow"/>
                <a:cs typeface="Arial Narrow"/>
              </a:rPr>
              <a:t>hacer cualquier  ajuste.</a:t>
            </a:r>
            <a:endParaRPr sz="1200">
              <a:latin typeface="Arial Narrow"/>
              <a:cs typeface="Arial Narrow"/>
            </a:endParaRPr>
          </a:p>
          <a:p>
            <a:pPr marL="198120" indent="-186055">
              <a:lnSpc>
                <a:spcPts val="1340"/>
              </a:lnSpc>
              <a:buChar char="●"/>
              <a:tabLst>
                <a:tab pos="198755" algn="l"/>
              </a:tabLst>
            </a:pPr>
            <a:r>
              <a:rPr sz="1200" dirty="0">
                <a:solidFill>
                  <a:srgbClr val="231F20"/>
                </a:solidFill>
                <a:latin typeface="Arial Narrow"/>
                <a:cs typeface="Arial Narrow"/>
              </a:rPr>
              <a:t>No </a:t>
            </a:r>
            <a:r>
              <a:rPr sz="1200" spc="-5" dirty="0">
                <a:solidFill>
                  <a:srgbClr val="231F20"/>
                </a:solidFill>
                <a:latin typeface="Arial Narrow"/>
                <a:cs typeface="Arial Narrow"/>
              </a:rPr>
              <a:t>salte ni se zambulla nunca en un spa ni en ninguna otra masa de agua poco</a:t>
            </a:r>
            <a:r>
              <a:rPr sz="1200" spc="-15" dirty="0">
                <a:solidFill>
                  <a:srgbClr val="231F20"/>
                </a:solidFill>
                <a:latin typeface="Arial Narrow"/>
                <a:cs typeface="Arial Narrow"/>
              </a:rPr>
              <a:t> </a:t>
            </a:r>
            <a:r>
              <a:rPr sz="1200" spc="-5" dirty="0">
                <a:solidFill>
                  <a:srgbClr val="231F20"/>
                </a:solidFill>
                <a:latin typeface="Arial Narrow"/>
                <a:cs typeface="Arial Narrow"/>
              </a:rPr>
              <a:t>profunda.</a:t>
            </a:r>
            <a:endParaRPr sz="1200">
              <a:latin typeface="Arial Narrow"/>
              <a:cs typeface="Arial Narrow"/>
            </a:endParaRPr>
          </a:p>
          <a:p>
            <a:pPr marL="198120" indent="-186055">
              <a:lnSpc>
                <a:spcPts val="1400"/>
              </a:lnSpc>
              <a:buChar char="●"/>
              <a:tabLst>
                <a:tab pos="198755" algn="l"/>
              </a:tabLst>
            </a:pPr>
            <a:r>
              <a:rPr sz="1200" dirty="0">
                <a:solidFill>
                  <a:srgbClr val="231F20"/>
                </a:solidFill>
                <a:latin typeface="Arial Narrow"/>
                <a:cs typeface="Arial Narrow"/>
              </a:rPr>
              <a:t>No </a:t>
            </a:r>
            <a:r>
              <a:rPr sz="1200" spc="-5" dirty="0">
                <a:solidFill>
                  <a:srgbClr val="231F20"/>
                </a:solidFill>
                <a:latin typeface="Arial Narrow"/>
                <a:cs typeface="Arial Narrow"/>
              </a:rPr>
              <a:t>debe situarse ninguna pieza del aparato eléctrico encima del spa durante su</a:t>
            </a:r>
            <a:r>
              <a:rPr sz="1200" spc="-15" dirty="0">
                <a:solidFill>
                  <a:srgbClr val="231F20"/>
                </a:solidFill>
                <a:latin typeface="Arial Narrow"/>
                <a:cs typeface="Arial Narrow"/>
              </a:rPr>
              <a:t> </a:t>
            </a:r>
            <a:r>
              <a:rPr sz="1200" spc="-5" dirty="0">
                <a:solidFill>
                  <a:srgbClr val="231F20"/>
                </a:solidFill>
                <a:latin typeface="Arial Narrow"/>
                <a:cs typeface="Arial Narrow"/>
              </a:rPr>
              <a:t>uso.</a:t>
            </a:r>
            <a:endParaRPr sz="1200">
              <a:latin typeface="Arial Narrow"/>
              <a:cs typeface="Arial Narrow"/>
            </a:endParaRPr>
          </a:p>
          <a:p>
            <a:pPr marL="198120" marR="85725" indent="-186055">
              <a:lnSpc>
                <a:spcPts val="1400"/>
              </a:lnSpc>
              <a:spcBef>
                <a:spcPts val="60"/>
              </a:spcBef>
              <a:buChar char="●"/>
              <a:tabLst>
                <a:tab pos="198755" algn="l"/>
              </a:tabLst>
            </a:pPr>
            <a:r>
              <a:rPr sz="1200" dirty="0">
                <a:solidFill>
                  <a:srgbClr val="231F20"/>
                </a:solidFill>
                <a:latin typeface="Arial Narrow"/>
                <a:cs typeface="Arial Narrow"/>
              </a:rPr>
              <a:t>No </a:t>
            </a:r>
            <a:r>
              <a:rPr sz="1200" spc="-5" dirty="0">
                <a:solidFill>
                  <a:srgbClr val="231F20"/>
                </a:solidFill>
                <a:latin typeface="Arial Narrow"/>
                <a:cs typeface="Arial Narrow"/>
              </a:rPr>
              <a:t>entierre el cable eléctrico. </a:t>
            </a:r>
            <a:r>
              <a:rPr sz="1200" dirty="0">
                <a:solidFill>
                  <a:srgbClr val="231F20"/>
                </a:solidFill>
                <a:latin typeface="Arial Narrow"/>
                <a:cs typeface="Arial Narrow"/>
              </a:rPr>
              <a:t>Ubique </a:t>
            </a:r>
            <a:r>
              <a:rPr sz="1200" spc="-5" dirty="0">
                <a:solidFill>
                  <a:srgbClr val="231F20"/>
                </a:solidFill>
                <a:latin typeface="Arial Narrow"/>
                <a:cs typeface="Arial Narrow"/>
              </a:rPr>
              <a:t>el cable donde no pueda ser dañado por cortadoras de césped, </a:t>
            </a:r>
            <a:r>
              <a:rPr sz="1200" dirty="0">
                <a:solidFill>
                  <a:srgbClr val="231F20"/>
                </a:solidFill>
                <a:latin typeface="Arial Narrow"/>
                <a:cs typeface="Arial Narrow"/>
              </a:rPr>
              <a:t>recortado-  ras </a:t>
            </a:r>
            <a:r>
              <a:rPr sz="1200" spc="-5" dirty="0">
                <a:solidFill>
                  <a:srgbClr val="231F20"/>
                </a:solidFill>
                <a:latin typeface="Arial Narrow"/>
                <a:cs typeface="Arial Narrow"/>
              </a:rPr>
              <a:t>de setos ni ningún otro</a:t>
            </a:r>
            <a:r>
              <a:rPr sz="1200" spc="-10" dirty="0">
                <a:solidFill>
                  <a:srgbClr val="231F20"/>
                </a:solidFill>
                <a:latin typeface="Arial Narrow"/>
                <a:cs typeface="Arial Narrow"/>
              </a:rPr>
              <a:t> </a:t>
            </a:r>
            <a:r>
              <a:rPr sz="1200" spc="-5" dirty="0">
                <a:solidFill>
                  <a:srgbClr val="231F20"/>
                </a:solidFill>
                <a:latin typeface="Arial Narrow"/>
                <a:cs typeface="Arial Narrow"/>
              </a:rPr>
              <a:t>aparato.</a:t>
            </a:r>
            <a:endParaRPr sz="1200">
              <a:latin typeface="Arial Narrow"/>
              <a:cs typeface="Arial Narrow"/>
            </a:endParaRPr>
          </a:p>
          <a:p>
            <a:pPr marL="198120" indent="-186055">
              <a:lnSpc>
                <a:spcPts val="1340"/>
              </a:lnSpc>
              <a:buChar char="●"/>
              <a:tabLst>
                <a:tab pos="198755" algn="l"/>
              </a:tabLst>
            </a:pPr>
            <a:r>
              <a:rPr sz="1200" dirty="0">
                <a:solidFill>
                  <a:srgbClr val="231F20"/>
                </a:solidFill>
                <a:latin typeface="Arial Narrow"/>
                <a:cs typeface="Arial Narrow"/>
              </a:rPr>
              <a:t>No </a:t>
            </a:r>
            <a:r>
              <a:rPr sz="1200" spc="-5" dirty="0">
                <a:solidFill>
                  <a:srgbClr val="231F20"/>
                </a:solidFill>
                <a:latin typeface="Arial Narrow"/>
                <a:cs typeface="Arial Narrow"/>
              </a:rPr>
              <a:t>intente enchufar ni desenchufar el producto mientras esté en el agua ni cuando tenga las manos</a:t>
            </a:r>
            <a:r>
              <a:rPr sz="1200" spc="-20" dirty="0">
                <a:solidFill>
                  <a:srgbClr val="231F20"/>
                </a:solidFill>
                <a:latin typeface="Arial Narrow"/>
                <a:cs typeface="Arial Narrow"/>
              </a:rPr>
              <a:t> </a:t>
            </a:r>
            <a:r>
              <a:rPr sz="1200" spc="-5" dirty="0">
                <a:solidFill>
                  <a:srgbClr val="231F20"/>
                </a:solidFill>
                <a:latin typeface="Arial Narrow"/>
                <a:cs typeface="Arial Narrow"/>
              </a:rPr>
              <a:t>mojadas.</a:t>
            </a:r>
            <a:endParaRPr sz="1200">
              <a:latin typeface="Arial Narrow"/>
              <a:cs typeface="Arial Narrow"/>
            </a:endParaRPr>
          </a:p>
          <a:p>
            <a:pPr marL="198120" indent="-186055">
              <a:lnSpc>
                <a:spcPts val="1400"/>
              </a:lnSpc>
              <a:buChar char="●"/>
              <a:tabLst>
                <a:tab pos="198755" algn="l"/>
              </a:tabLst>
            </a:pPr>
            <a:r>
              <a:rPr sz="1200" dirty="0">
                <a:solidFill>
                  <a:srgbClr val="231F20"/>
                </a:solidFill>
                <a:latin typeface="Arial Narrow"/>
                <a:cs typeface="Arial Narrow"/>
              </a:rPr>
              <a:t>No </a:t>
            </a:r>
            <a:r>
              <a:rPr sz="1200" spc="-5" dirty="0">
                <a:solidFill>
                  <a:srgbClr val="231F20"/>
                </a:solidFill>
                <a:latin typeface="Arial Narrow"/>
                <a:cs typeface="Arial Narrow"/>
              </a:rPr>
              <a:t>utilice el spa si lo </a:t>
            </a:r>
            <a:r>
              <a:rPr sz="1200" dirty="0">
                <a:solidFill>
                  <a:srgbClr val="231F20"/>
                </a:solidFill>
                <a:latin typeface="Arial Narrow"/>
                <a:cs typeface="Arial Narrow"/>
              </a:rPr>
              <a:t>recibe </a:t>
            </a:r>
            <a:r>
              <a:rPr sz="1200" spc="-5" dirty="0">
                <a:solidFill>
                  <a:srgbClr val="231F20"/>
                </a:solidFill>
                <a:latin typeface="Arial Narrow"/>
                <a:cs typeface="Arial Narrow"/>
              </a:rPr>
              <a:t>dañado </a:t>
            </a:r>
            <a:r>
              <a:rPr sz="1200" dirty="0">
                <a:solidFill>
                  <a:srgbClr val="231F20"/>
                </a:solidFill>
                <a:latin typeface="Arial Narrow"/>
                <a:cs typeface="Arial Narrow"/>
              </a:rPr>
              <a:t>o </a:t>
            </a:r>
            <a:r>
              <a:rPr sz="1200" spc="-5" dirty="0">
                <a:solidFill>
                  <a:srgbClr val="231F20"/>
                </a:solidFill>
                <a:latin typeface="Arial Narrow"/>
                <a:cs typeface="Arial Narrow"/>
              </a:rPr>
              <a:t>tiene algún problema de</a:t>
            </a:r>
            <a:r>
              <a:rPr sz="1200" spc="-20" dirty="0">
                <a:solidFill>
                  <a:srgbClr val="231F20"/>
                </a:solidFill>
                <a:latin typeface="Arial Narrow"/>
                <a:cs typeface="Arial Narrow"/>
              </a:rPr>
              <a:t> </a:t>
            </a:r>
            <a:r>
              <a:rPr sz="1200" dirty="0">
                <a:solidFill>
                  <a:srgbClr val="231F20"/>
                </a:solidFill>
                <a:latin typeface="Arial Narrow"/>
                <a:cs typeface="Arial Narrow"/>
              </a:rPr>
              <a:t>funcionamiento.</a:t>
            </a:r>
            <a:endParaRPr sz="1200">
              <a:latin typeface="Arial Narrow"/>
              <a:cs typeface="Arial Narrow"/>
            </a:endParaRPr>
          </a:p>
          <a:p>
            <a:pPr marL="198120" indent="-186055">
              <a:lnSpc>
                <a:spcPts val="1400"/>
              </a:lnSpc>
              <a:buChar char="●"/>
              <a:tabLst>
                <a:tab pos="198755" algn="l"/>
              </a:tabLst>
            </a:pPr>
            <a:r>
              <a:rPr sz="1200" dirty="0">
                <a:solidFill>
                  <a:srgbClr val="231F20"/>
                </a:solidFill>
                <a:latin typeface="Arial Narrow"/>
                <a:cs typeface="Arial Narrow"/>
              </a:rPr>
              <a:t>Póngase </a:t>
            </a:r>
            <a:r>
              <a:rPr sz="1200" spc="-5" dirty="0">
                <a:solidFill>
                  <a:srgbClr val="231F20"/>
                </a:solidFill>
                <a:latin typeface="Arial Narrow"/>
                <a:cs typeface="Arial Narrow"/>
              </a:rPr>
              <a:t>en contacto con el centro de asistencia de MSpa si necesita más</a:t>
            </a:r>
            <a:r>
              <a:rPr sz="1200" spc="-15" dirty="0">
                <a:solidFill>
                  <a:srgbClr val="231F20"/>
                </a:solidFill>
                <a:latin typeface="Arial Narrow"/>
                <a:cs typeface="Arial Narrow"/>
              </a:rPr>
              <a:t> </a:t>
            </a:r>
            <a:r>
              <a:rPr sz="1200" spc="-5" dirty="0">
                <a:solidFill>
                  <a:srgbClr val="231F20"/>
                </a:solidFill>
                <a:latin typeface="Arial Narrow"/>
                <a:cs typeface="Arial Narrow"/>
              </a:rPr>
              <a:t>instrucciones.</a:t>
            </a:r>
            <a:endParaRPr sz="1200">
              <a:latin typeface="Arial Narrow"/>
              <a:cs typeface="Arial Narrow"/>
            </a:endParaRPr>
          </a:p>
          <a:p>
            <a:pPr marL="198120" indent="-186055">
              <a:lnSpc>
                <a:spcPts val="1420"/>
              </a:lnSpc>
              <a:buChar char="●"/>
              <a:tabLst>
                <a:tab pos="198755" algn="l"/>
              </a:tabLst>
            </a:pPr>
            <a:r>
              <a:rPr sz="1200" spc="-5" dirty="0">
                <a:solidFill>
                  <a:srgbClr val="231F20"/>
                </a:solidFill>
                <a:latin typeface="Arial Narrow"/>
                <a:cs typeface="Arial Narrow"/>
              </a:rPr>
              <a:t>Mantenga </a:t>
            </a:r>
            <a:r>
              <a:rPr sz="1200" dirty="0">
                <a:solidFill>
                  <a:srgbClr val="231F20"/>
                </a:solidFill>
                <a:latin typeface="Arial Narrow"/>
                <a:cs typeface="Arial Narrow"/>
              </a:rPr>
              <a:t>a </a:t>
            </a:r>
            <a:r>
              <a:rPr sz="1200" spc="-5" dirty="0">
                <a:solidFill>
                  <a:srgbClr val="231F20"/>
                </a:solidFill>
                <a:latin typeface="Arial Narrow"/>
                <a:cs typeface="Arial Narrow"/>
              </a:rPr>
              <a:t>todas las mascotas lejos del spa para evitar</a:t>
            </a:r>
            <a:r>
              <a:rPr sz="1200" spc="-20" dirty="0">
                <a:solidFill>
                  <a:srgbClr val="231F20"/>
                </a:solidFill>
                <a:latin typeface="Arial Narrow"/>
                <a:cs typeface="Arial Narrow"/>
              </a:rPr>
              <a:t> </a:t>
            </a:r>
            <a:r>
              <a:rPr sz="1200" spc="-5" dirty="0">
                <a:solidFill>
                  <a:srgbClr val="231F20"/>
                </a:solidFill>
                <a:latin typeface="Arial Narrow"/>
                <a:cs typeface="Arial Narrow"/>
              </a:rPr>
              <a:t>daños.</a:t>
            </a:r>
            <a:endParaRPr sz="1200">
              <a:latin typeface="Arial Narrow"/>
              <a:cs typeface="Arial Narrow"/>
            </a:endParaRP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536333" y="2367432"/>
            <a:ext cx="6483985" cy="288290"/>
          </a:xfrm>
          <a:custGeom>
            <a:avLst/>
            <a:gdLst/>
            <a:ahLst/>
            <a:cxnLst/>
            <a:rect l="l" t="t" r="r" b="b"/>
            <a:pathLst>
              <a:path w="6483984" h="288289">
                <a:moveTo>
                  <a:pt x="6483731" y="287997"/>
                </a:moveTo>
                <a:lnTo>
                  <a:pt x="0" y="287997"/>
                </a:lnTo>
                <a:lnTo>
                  <a:pt x="0" y="0"/>
                </a:lnTo>
                <a:lnTo>
                  <a:pt x="6483731" y="0"/>
                </a:lnTo>
                <a:lnTo>
                  <a:pt x="6483731" y="287997"/>
                </a:lnTo>
                <a:close/>
              </a:path>
            </a:pathLst>
          </a:custGeom>
          <a:solidFill>
            <a:srgbClr val="58595B"/>
          </a:solidFill>
        </p:spPr>
        <p:txBody>
          <a:bodyPr wrap="square" lIns="0" tIns="0" rIns="0" bIns="0" rtlCol="0"/>
          <a:lstStyle/>
          <a:p>
            <a:endParaRPr/>
          </a:p>
        </p:txBody>
      </p:sp>
      <p:sp>
        <p:nvSpPr>
          <p:cNvPr id="3" name="object 3"/>
          <p:cNvSpPr/>
          <p:nvPr/>
        </p:nvSpPr>
        <p:spPr>
          <a:xfrm>
            <a:off x="3331046" y="2430156"/>
            <a:ext cx="186690" cy="161925"/>
          </a:xfrm>
          <a:custGeom>
            <a:avLst/>
            <a:gdLst/>
            <a:ahLst/>
            <a:cxnLst/>
            <a:rect l="l" t="t" r="r" b="b"/>
            <a:pathLst>
              <a:path w="186689" h="161925">
                <a:moveTo>
                  <a:pt x="93243" y="0"/>
                </a:moveTo>
                <a:lnTo>
                  <a:pt x="0" y="161493"/>
                </a:lnTo>
                <a:lnTo>
                  <a:pt x="186486" y="161493"/>
                </a:lnTo>
                <a:lnTo>
                  <a:pt x="93243" y="0"/>
                </a:lnTo>
                <a:close/>
              </a:path>
            </a:pathLst>
          </a:custGeom>
          <a:solidFill>
            <a:srgbClr val="FFFFFF"/>
          </a:solidFill>
        </p:spPr>
        <p:txBody>
          <a:bodyPr wrap="square" lIns="0" tIns="0" rIns="0" bIns="0" rtlCol="0"/>
          <a:lstStyle/>
          <a:p>
            <a:endParaRPr/>
          </a:p>
        </p:txBody>
      </p:sp>
      <p:sp>
        <p:nvSpPr>
          <p:cNvPr id="4" name="object 4"/>
          <p:cNvSpPr txBox="1"/>
          <p:nvPr/>
        </p:nvSpPr>
        <p:spPr>
          <a:xfrm>
            <a:off x="494821" y="506710"/>
            <a:ext cx="6537959" cy="6504940"/>
          </a:xfrm>
          <a:prstGeom prst="rect">
            <a:avLst/>
          </a:prstGeom>
        </p:spPr>
        <p:txBody>
          <a:bodyPr vert="horz" wrap="square" lIns="0" tIns="12700" rIns="0" bIns="0" rtlCol="0">
            <a:spAutoFit/>
          </a:bodyPr>
          <a:lstStyle/>
          <a:p>
            <a:pPr marL="226695" indent="-176530">
              <a:lnSpc>
                <a:spcPts val="1420"/>
              </a:lnSpc>
              <a:spcBef>
                <a:spcPts val="100"/>
              </a:spcBef>
              <a:buChar char="●"/>
              <a:tabLst>
                <a:tab pos="227329" algn="l"/>
              </a:tabLst>
            </a:pPr>
            <a:r>
              <a:rPr sz="1200" dirty="0">
                <a:solidFill>
                  <a:srgbClr val="231F20"/>
                </a:solidFill>
                <a:latin typeface="Arial Narrow"/>
                <a:cs typeface="Arial Narrow"/>
              </a:rPr>
              <a:t>No </a:t>
            </a:r>
            <a:r>
              <a:rPr sz="1200" spc="-5" dirty="0">
                <a:solidFill>
                  <a:srgbClr val="231F20"/>
                </a:solidFill>
                <a:latin typeface="Arial Narrow"/>
                <a:cs typeface="Arial Narrow"/>
              </a:rPr>
              <a:t>añada aceite de baño ni sales de baño al agua del</a:t>
            </a:r>
            <a:r>
              <a:rPr sz="1200" spc="-15" dirty="0">
                <a:solidFill>
                  <a:srgbClr val="231F20"/>
                </a:solidFill>
                <a:latin typeface="Arial Narrow"/>
                <a:cs typeface="Arial Narrow"/>
              </a:rPr>
              <a:t> </a:t>
            </a:r>
            <a:r>
              <a:rPr sz="1200" spc="-5" dirty="0">
                <a:solidFill>
                  <a:srgbClr val="231F20"/>
                </a:solidFill>
                <a:latin typeface="Arial Narrow"/>
                <a:cs typeface="Arial Narrow"/>
              </a:rPr>
              <a:t>spa.</a:t>
            </a:r>
            <a:endParaRPr sz="1200">
              <a:latin typeface="Arial Narrow"/>
              <a:cs typeface="Arial Narrow"/>
            </a:endParaRPr>
          </a:p>
          <a:p>
            <a:pPr marL="226695" indent="-176530">
              <a:lnSpc>
                <a:spcPts val="1400"/>
              </a:lnSpc>
              <a:buChar char="●"/>
              <a:tabLst>
                <a:tab pos="227329" algn="l"/>
              </a:tabLst>
            </a:pPr>
            <a:r>
              <a:rPr sz="1200" dirty="0">
                <a:solidFill>
                  <a:srgbClr val="231F20"/>
                </a:solidFill>
                <a:latin typeface="Arial Narrow"/>
                <a:cs typeface="Arial Narrow"/>
              </a:rPr>
              <a:t>Evite </a:t>
            </a:r>
            <a:r>
              <a:rPr sz="1200" spc="-5" dirty="0">
                <a:solidFill>
                  <a:srgbClr val="231F20"/>
                </a:solidFill>
                <a:latin typeface="Arial Narrow"/>
                <a:cs typeface="Arial Narrow"/>
              </a:rPr>
              <a:t>en todo momento meter la cabeza en el</a:t>
            </a:r>
            <a:r>
              <a:rPr sz="1200" spc="-10" dirty="0">
                <a:solidFill>
                  <a:srgbClr val="231F20"/>
                </a:solidFill>
                <a:latin typeface="Arial Narrow"/>
                <a:cs typeface="Arial Narrow"/>
              </a:rPr>
              <a:t> </a:t>
            </a:r>
            <a:r>
              <a:rPr sz="1200" spc="-5" dirty="0">
                <a:solidFill>
                  <a:srgbClr val="231F20"/>
                </a:solidFill>
                <a:latin typeface="Arial Narrow"/>
                <a:cs typeface="Arial Narrow"/>
              </a:rPr>
              <a:t>agua.</a:t>
            </a:r>
            <a:endParaRPr sz="1200">
              <a:latin typeface="Arial Narrow"/>
              <a:cs typeface="Arial Narrow"/>
            </a:endParaRPr>
          </a:p>
          <a:p>
            <a:pPr marL="226695" indent="-176530">
              <a:lnSpc>
                <a:spcPts val="1400"/>
              </a:lnSpc>
              <a:buChar char="●"/>
              <a:tabLst>
                <a:tab pos="227329" algn="l"/>
              </a:tabLst>
            </a:pPr>
            <a:r>
              <a:rPr sz="1200" dirty="0">
                <a:solidFill>
                  <a:srgbClr val="231F20"/>
                </a:solidFill>
                <a:latin typeface="Arial Narrow"/>
                <a:cs typeface="Arial Narrow"/>
              </a:rPr>
              <a:t>No </a:t>
            </a:r>
            <a:r>
              <a:rPr sz="1200" spc="-5" dirty="0">
                <a:solidFill>
                  <a:srgbClr val="231F20"/>
                </a:solidFill>
                <a:latin typeface="Arial Narrow"/>
                <a:cs typeface="Arial Narrow"/>
              </a:rPr>
              <a:t>trague agua del</a:t>
            </a:r>
            <a:r>
              <a:rPr sz="1200" spc="-10" dirty="0">
                <a:solidFill>
                  <a:srgbClr val="231F20"/>
                </a:solidFill>
                <a:latin typeface="Arial Narrow"/>
                <a:cs typeface="Arial Narrow"/>
              </a:rPr>
              <a:t> </a:t>
            </a:r>
            <a:r>
              <a:rPr sz="1200" spc="-5" dirty="0">
                <a:solidFill>
                  <a:srgbClr val="231F20"/>
                </a:solidFill>
                <a:latin typeface="Arial Narrow"/>
                <a:cs typeface="Arial Narrow"/>
              </a:rPr>
              <a:t>spa.</a:t>
            </a:r>
            <a:endParaRPr sz="1200">
              <a:latin typeface="Arial Narrow"/>
              <a:cs typeface="Arial Narrow"/>
            </a:endParaRPr>
          </a:p>
          <a:p>
            <a:pPr marL="226695" indent="-176530">
              <a:lnSpc>
                <a:spcPts val="1400"/>
              </a:lnSpc>
              <a:buChar char="●"/>
              <a:tabLst>
                <a:tab pos="227329" algn="l"/>
              </a:tabLst>
            </a:pPr>
            <a:r>
              <a:rPr sz="1200" dirty="0">
                <a:solidFill>
                  <a:srgbClr val="231F20"/>
                </a:solidFill>
                <a:latin typeface="Arial Narrow"/>
                <a:cs typeface="Arial Narrow"/>
              </a:rPr>
              <a:t>El </a:t>
            </a:r>
            <a:r>
              <a:rPr sz="1200" spc="-5" dirty="0">
                <a:solidFill>
                  <a:srgbClr val="231F20"/>
                </a:solidFill>
                <a:latin typeface="Arial Narrow"/>
                <a:cs typeface="Arial Narrow"/>
              </a:rPr>
              <a:t>spa contiene un emisor de </a:t>
            </a:r>
            <a:r>
              <a:rPr sz="1200" dirty="0">
                <a:solidFill>
                  <a:srgbClr val="231F20"/>
                </a:solidFill>
                <a:latin typeface="Arial Narrow"/>
                <a:cs typeface="Arial Narrow"/>
              </a:rPr>
              <a:t>UVC. Para reemplazar o reparar </a:t>
            </a:r>
            <a:r>
              <a:rPr sz="1200" spc="-5" dirty="0">
                <a:solidFill>
                  <a:srgbClr val="231F20"/>
                </a:solidFill>
                <a:latin typeface="Arial Narrow"/>
                <a:cs typeface="Arial Narrow"/>
              </a:rPr>
              <a:t>el emisor de </a:t>
            </a:r>
            <a:r>
              <a:rPr sz="1200" dirty="0">
                <a:solidFill>
                  <a:srgbClr val="231F20"/>
                </a:solidFill>
                <a:latin typeface="Arial Narrow"/>
                <a:cs typeface="Arial Narrow"/>
              </a:rPr>
              <a:t>UVC, </a:t>
            </a:r>
            <a:r>
              <a:rPr sz="1200" spc="-5" dirty="0">
                <a:solidFill>
                  <a:srgbClr val="231F20"/>
                </a:solidFill>
                <a:latin typeface="Arial Narrow"/>
                <a:cs typeface="Arial Narrow"/>
              </a:rPr>
              <a:t>contacte con un</a:t>
            </a:r>
            <a:r>
              <a:rPr sz="1200" spc="-45" dirty="0">
                <a:solidFill>
                  <a:srgbClr val="231F20"/>
                </a:solidFill>
                <a:latin typeface="Arial Narrow"/>
                <a:cs typeface="Arial Narrow"/>
              </a:rPr>
              <a:t> </a:t>
            </a:r>
            <a:r>
              <a:rPr sz="1200" spc="-5" dirty="0">
                <a:solidFill>
                  <a:srgbClr val="231F20"/>
                </a:solidFill>
                <a:latin typeface="Arial Narrow"/>
                <a:cs typeface="Arial Narrow"/>
              </a:rPr>
              <a:t>profesional.</a:t>
            </a:r>
            <a:endParaRPr sz="1200">
              <a:latin typeface="Arial Narrow"/>
              <a:cs typeface="Arial Narrow"/>
            </a:endParaRPr>
          </a:p>
          <a:p>
            <a:pPr marL="226695" marR="176530" indent="-176530">
              <a:lnSpc>
                <a:spcPts val="1400"/>
              </a:lnSpc>
              <a:spcBef>
                <a:spcPts val="60"/>
              </a:spcBef>
              <a:buChar char="●"/>
              <a:tabLst>
                <a:tab pos="227329" algn="l"/>
              </a:tabLst>
            </a:pPr>
            <a:r>
              <a:rPr sz="1200" dirty="0">
                <a:solidFill>
                  <a:srgbClr val="231F20"/>
                </a:solidFill>
                <a:latin typeface="Arial Narrow"/>
                <a:cs typeface="Arial Narrow"/>
              </a:rPr>
              <a:t>El </a:t>
            </a:r>
            <a:r>
              <a:rPr sz="1200" spc="-5" dirty="0">
                <a:solidFill>
                  <a:srgbClr val="231F20"/>
                </a:solidFill>
                <a:latin typeface="Arial Narrow"/>
                <a:cs typeface="Arial Narrow"/>
              </a:rPr>
              <a:t>uso accidental del aparato </a:t>
            </a:r>
            <a:r>
              <a:rPr sz="1200" dirty="0">
                <a:solidFill>
                  <a:srgbClr val="231F20"/>
                </a:solidFill>
                <a:latin typeface="Arial Narrow"/>
                <a:cs typeface="Arial Narrow"/>
              </a:rPr>
              <a:t>o </a:t>
            </a:r>
            <a:r>
              <a:rPr sz="1200" spc="-5" dirty="0">
                <a:solidFill>
                  <a:srgbClr val="231F20"/>
                </a:solidFill>
                <a:latin typeface="Arial Narrow"/>
                <a:cs typeface="Arial Narrow"/>
              </a:rPr>
              <a:t>el deterioro de la estructura pueden provocar escapes de la peligrosa </a:t>
            </a:r>
            <a:r>
              <a:rPr sz="1200" dirty="0">
                <a:solidFill>
                  <a:srgbClr val="231F20"/>
                </a:solidFill>
                <a:latin typeface="Arial Narrow"/>
                <a:cs typeface="Arial Narrow"/>
              </a:rPr>
              <a:t>radiación  UVC. </a:t>
            </a:r>
            <a:r>
              <a:rPr sz="1200" spc="-5" dirty="0">
                <a:solidFill>
                  <a:srgbClr val="231F20"/>
                </a:solidFill>
                <a:latin typeface="Arial Narrow"/>
                <a:cs typeface="Arial Narrow"/>
              </a:rPr>
              <a:t>La </a:t>
            </a:r>
            <a:r>
              <a:rPr sz="1200" dirty="0">
                <a:solidFill>
                  <a:srgbClr val="231F20"/>
                </a:solidFill>
                <a:latin typeface="Arial Narrow"/>
                <a:cs typeface="Arial Narrow"/>
              </a:rPr>
              <a:t>radiación UVC, </a:t>
            </a:r>
            <a:r>
              <a:rPr sz="1200" spc="-5" dirty="0">
                <a:solidFill>
                  <a:srgbClr val="231F20"/>
                </a:solidFill>
                <a:latin typeface="Arial Narrow"/>
                <a:cs typeface="Arial Narrow"/>
              </a:rPr>
              <a:t>incluso en pequeñas dosis, puede causar daños en los ojos </a:t>
            </a:r>
            <a:r>
              <a:rPr sz="1200" dirty="0">
                <a:solidFill>
                  <a:srgbClr val="231F20"/>
                </a:solidFill>
                <a:latin typeface="Arial Narrow"/>
                <a:cs typeface="Arial Narrow"/>
              </a:rPr>
              <a:t>y </a:t>
            </a:r>
            <a:r>
              <a:rPr sz="1200" spc="-5" dirty="0">
                <a:solidFill>
                  <a:srgbClr val="231F20"/>
                </a:solidFill>
                <a:latin typeface="Arial Narrow"/>
                <a:cs typeface="Arial Narrow"/>
              </a:rPr>
              <a:t>la</a:t>
            </a:r>
            <a:r>
              <a:rPr sz="1200" spc="-25" dirty="0">
                <a:solidFill>
                  <a:srgbClr val="231F20"/>
                </a:solidFill>
                <a:latin typeface="Arial Narrow"/>
                <a:cs typeface="Arial Narrow"/>
              </a:rPr>
              <a:t> </a:t>
            </a:r>
            <a:r>
              <a:rPr sz="1200" spc="-5" dirty="0">
                <a:solidFill>
                  <a:srgbClr val="231F20"/>
                </a:solidFill>
                <a:latin typeface="Arial Narrow"/>
                <a:cs typeface="Arial Narrow"/>
              </a:rPr>
              <a:t>piel.</a:t>
            </a:r>
            <a:endParaRPr sz="1200">
              <a:latin typeface="Arial Narrow"/>
              <a:cs typeface="Arial Narrow"/>
            </a:endParaRPr>
          </a:p>
          <a:p>
            <a:pPr marL="226695" marR="254000">
              <a:lnSpc>
                <a:spcPts val="1400"/>
              </a:lnSpc>
              <a:spcBef>
                <a:spcPts val="600"/>
              </a:spcBef>
            </a:pPr>
            <a:r>
              <a:rPr sz="1200" b="1" dirty="0">
                <a:solidFill>
                  <a:srgbClr val="231F20"/>
                </a:solidFill>
                <a:latin typeface="Arial Narrow"/>
                <a:cs typeface="Arial Narrow"/>
              </a:rPr>
              <a:t>ADVERTENCIA: no ponga </a:t>
            </a:r>
            <a:r>
              <a:rPr sz="1200" b="1" spc="-5" dirty="0">
                <a:solidFill>
                  <a:srgbClr val="231F20"/>
                </a:solidFill>
                <a:latin typeface="Arial Narrow"/>
                <a:cs typeface="Arial Narrow"/>
              </a:rPr>
              <a:t>en </a:t>
            </a:r>
            <a:r>
              <a:rPr sz="1200" b="1" dirty="0">
                <a:solidFill>
                  <a:srgbClr val="231F20"/>
                </a:solidFill>
                <a:latin typeface="Arial Narrow"/>
                <a:cs typeface="Arial Narrow"/>
              </a:rPr>
              <a:t>funcionamiento </a:t>
            </a:r>
            <a:r>
              <a:rPr sz="1200" b="1" spc="-5" dirty="0">
                <a:solidFill>
                  <a:srgbClr val="231F20"/>
                </a:solidFill>
                <a:latin typeface="Arial Narrow"/>
                <a:cs typeface="Arial Narrow"/>
              </a:rPr>
              <a:t>el emisor </a:t>
            </a:r>
            <a:r>
              <a:rPr sz="1200" b="1" dirty="0">
                <a:solidFill>
                  <a:srgbClr val="231F20"/>
                </a:solidFill>
                <a:latin typeface="Arial Narrow"/>
                <a:cs typeface="Arial Narrow"/>
              </a:rPr>
              <a:t>de UVC </a:t>
            </a:r>
            <a:r>
              <a:rPr sz="1200" b="1" spc="-5" dirty="0">
                <a:solidFill>
                  <a:srgbClr val="231F20"/>
                </a:solidFill>
                <a:latin typeface="Arial Narrow"/>
                <a:cs typeface="Arial Narrow"/>
              </a:rPr>
              <a:t>cuando se </a:t>
            </a:r>
            <a:r>
              <a:rPr sz="1200" b="1" dirty="0">
                <a:solidFill>
                  <a:srgbClr val="231F20"/>
                </a:solidFill>
                <a:latin typeface="Arial Narrow"/>
                <a:cs typeface="Arial Narrow"/>
              </a:rPr>
              <a:t>haya quitado </a:t>
            </a:r>
            <a:r>
              <a:rPr sz="1200" b="1" spc="-5" dirty="0">
                <a:solidFill>
                  <a:srgbClr val="231F20"/>
                </a:solidFill>
                <a:latin typeface="Arial Narrow"/>
                <a:cs typeface="Arial Narrow"/>
              </a:rPr>
              <a:t>el aparato </a:t>
            </a:r>
            <a:r>
              <a:rPr sz="1200" b="1" dirty="0">
                <a:solidFill>
                  <a:srgbClr val="231F20"/>
                </a:solidFill>
                <a:latin typeface="Arial Narrow"/>
                <a:cs typeface="Arial Narrow"/>
              </a:rPr>
              <a:t>del  recinto.</a:t>
            </a:r>
            <a:endParaRPr sz="1200">
              <a:latin typeface="Arial Narrow"/>
              <a:cs typeface="Arial Narrow"/>
            </a:endParaRPr>
          </a:p>
          <a:p>
            <a:pPr>
              <a:lnSpc>
                <a:spcPct val="100000"/>
              </a:lnSpc>
            </a:pPr>
            <a:endParaRPr sz="1400">
              <a:latin typeface="Times New Roman"/>
              <a:cs typeface="Times New Roman"/>
            </a:endParaRPr>
          </a:p>
          <a:p>
            <a:pPr>
              <a:lnSpc>
                <a:spcPct val="100000"/>
              </a:lnSpc>
              <a:spcBef>
                <a:spcPts val="35"/>
              </a:spcBef>
            </a:pPr>
            <a:endParaRPr sz="1300">
              <a:latin typeface="Times New Roman"/>
              <a:cs typeface="Times New Roman"/>
            </a:endParaRPr>
          </a:p>
          <a:p>
            <a:pPr marL="115570" algn="ctr">
              <a:lnSpc>
                <a:spcPct val="100000"/>
              </a:lnSpc>
              <a:tabLst>
                <a:tab pos="295910" algn="l"/>
              </a:tabLst>
            </a:pPr>
            <a:r>
              <a:rPr sz="1200" b="1" dirty="0">
                <a:solidFill>
                  <a:srgbClr val="58595B"/>
                </a:solidFill>
                <a:latin typeface="Arial Narrow"/>
                <a:cs typeface="Arial Narrow"/>
              </a:rPr>
              <a:t>!	</a:t>
            </a:r>
            <a:r>
              <a:rPr sz="1200" b="1" dirty="0">
                <a:solidFill>
                  <a:srgbClr val="FFFFFF"/>
                </a:solidFill>
                <a:latin typeface="Arial Narrow"/>
                <a:cs typeface="Arial Narrow"/>
              </a:rPr>
              <a:t>ATENCIÓN</a:t>
            </a:r>
            <a:endParaRPr sz="1200">
              <a:latin typeface="Arial Narrow"/>
              <a:cs typeface="Arial Narrow"/>
            </a:endParaRPr>
          </a:p>
          <a:p>
            <a:pPr>
              <a:lnSpc>
                <a:spcPct val="100000"/>
              </a:lnSpc>
              <a:spcBef>
                <a:spcPts val="5"/>
              </a:spcBef>
            </a:pPr>
            <a:endParaRPr sz="1350">
              <a:latin typeface="Times New Roman"/>
              <a:cs typeface="Times New Roman"/>
            </a:endParaRPr>
          </a:p>
          <a:p>
            <a:pPr marL="226695" marR="134620" indent="-176530">
              <a:lnSpc>
                <a:spcPct val="104200"/>
              </a:lnSpc>
              <a:buChar char="●"/>
              <a:tabLst>
                <a:tab pos="227329" algn="l"/>
              </a:tabLst>
            </a:pPr>
            <a:r>
              <a:rPr sz="1200" dirty="0">
                <a:solidFill>
                  <a:srgbClr val="231F20"/>
                </a:solidFill>
                <a:latin typeface="Arial Narrow"/>
                <a:cs typeface="Arial Narrow"/>
              </a:rPr>
              <a:t>Añada </a:t>
            </a:r>
            <a:r>
              <a:rPr sz="1200" spc="-5" dirty="0">
                <a:solidFill>
                  <a:srgbClr val="231F20"/>
                </a:solidFill>
                <a:latin typeface="Arial Narrow"/>
                <a:cs typeface="Arial Narrow"/>
              </a:rPr>
              <a:t>siempre productos químicos al agua, nunca agua </a:t>
            </a:r>
            <a:r>
              <a:rPr sz="1200" dirty="0">
                <a:solidFill>
                  <a:srgbClr val="231F20"/>
                </a:solidFill>
                <a:latin typeface="Arial Narrow"/>
                <a:cs typeface="Arial Narrow"/>
              </a:rPr>
              <a:t>a </a:t>
            </a:r>
            <a:r>
              <a:rPr sz="1200" spc="-5" dirty="0">
                <a:solidFill>
                  <a:srgbClr val="231F20"/>
                </a:solidFill>
                <a:latin typeface="Arial Narrow"/>
                <a:cs typeface="Arial Narrow"/>
              </a:rPr>
              <a:t>los productos químicos. </a:t>
            </a:r>
            <a:r>
              <a:rPr sz="1200" dirty="0">
                <a:solidFill>
                  <a:srgbClr val="231F20"/>
                </a:solidFill>
                <a:latin typeface="Arial Narrow"/>
                <a:cs typeface="Arial Narrow"/>
              </a:rPr>
              <a:t>Añadir </a:t>
            </a:r>
            <a:r>
              <a:rPr sz="1200" spc="-5" dirty="0">
                <a:solidFill>
                  <a:srgbClr val="231F20"/>
                </a:solidFill>
                <a:latin typeface="Arial Narrow"/>
                <a:cs typeface="Arial Narrow"/>
              </a:rPr>
              <a:t>agua </a:t>
            </a:r>
            <a:r>
              <a:rPr sz="1200" dirty="0">
                <a:solidFill>
                  <a:srgbClr val="231F20"/>
                </a:solidFill>
                <a:latin typeface="Arial Narrow"/>
                <a:cs typeface="Arial Narrow"/>
              </a:rPr>
              <a:t>a </a:t>
            </a:r>
            <a:r>
              <a:rPr sz="1200" spc="-5" dirty="0">
                <a:solidFill>
                  <a:srgbClr val="231F20"/>
                </a:solidFill>
                <a:latin typeface="Arial Narrow"/>
                <a:cs typeface="Arial Narrow"/>
              </a:rPr>
              <a:t>los productos  químicos puede causar vapores fuertes </a:t>
            </a:r>
            <a:r>
              <a:rPr sz="1200" dirty="0">
                <a:solidFill>
                  <a:srgbClr val="231F20"/>
                </a:solidFill>
                <a:latin typeface="Arial Narrow"/>
                <a:cs typeface="Arial Narrow"/>
              </a:rPr>
              <a:t>o reacciones </a:t>
            </a:r>
            <a:r>
              <a:rPr sz="1200" spc="-5" dirty="0">
                <a:solidFill>
                  <a:srgbClr val="231F20"/>
                </a:solidFill>
                <a:latin typeface="Arial Narrow"/>
                <a:cs typeface="Arial Narrow"/>
              </a:rPr>
              <a:t>violentas </a:t>
            </a:r>
            <a:r>
              <a:rPr sz="1200" dirty="0">
                <a:solidFill>
                  <a:srgbClr val="231F20"/>
                </a:solidFill>
                <a:latin typeface="Arial Narrow"/>
                <a:cs typeface="Arial Narrow"/>
              </a:rPr>
              <a:t>y </a:t>
            </a:r>
            <a:r>
              <a:rPr sz="1200" spc="-5" dirty="0">
                <a:solidFill>
                  <a:srgbClr val="231F20"/>
                </a:solidFill>
                <a:latin typeface="Arial Narrow"/>
                <a:cs typeface="Arial Narrow"/>
              </a:rPr>
              <a:t>peligrosas pulverizaciones</a:t>
            </a:r>
            <a:r>
              <a:rPr sz="1200" spc="-40" dirty="0">
                <a:solidFill>
                  <a:srgbClr val="231F20"/>
                </a:solidFill>
                <a:latin typeface="Arial Narrow"/>
                <a:cs typeface="Arial Narrow"/>
              </a:rPr>
              <a:t> </a:t>
            </a:r>
            <a:r>
              <a:rPr sz="1200" spc="-5" dirty="0">
                <a:solidFill>
                  <a:srgbClr val="231F20"/>
                </a:solidFill>
                <a:latin typeface="Arial Narrow"/>
                <a:cs typeface="Arial Narrow"/>
              </a:rPr>
              <a:t>químicas.</a:t>
            </a:r>
            <a:endParaRPr sz="1200">
              <a:latin typeface="Arial Narrow"/>
              <a:cs typeface="Arial Narrow"/>
            </a:endParaRPr>
          </a:p>
          <a:p>
            <a:pPr marL="226695" marR="120650" indent="-176530">
              <a:lnSpc>
                <a:spcPct val="104200"/>
              </a:lnSpc>
              <a:buChar char="●"/>
              <a:tabLst>
                <a:tab pos="227329" algn="l"/>
              </a:tabLst>
            </a:pPr>
            <a:r>
              <a:rPr sz="1200" dirty="0">
                <a:solidFill>
                  <a:srgbClr val="231F20"/>
                </a:solidFill>
                <a:latin typeface="Arial Narrow"/>
                <a:cs typeface="Arial Narrow"/>
              </a:rPr>
              <a:t>En </a:t>
            </a:r>
            <a:r>
              <a:rPr sz="1200" spc="-5" dirty="0">
                <a:solidFill>
                  <a:srgbClr val="231F20"/>
                </a:solidFill>
                <a:latin typeface="Arial Narrow"/>
                <a:cs typeface="Arial Narrow"/>
              </a:rPr>
              <a:t>el caso del agua que ya se ha utilizado, deshágase de ella </a:t>
            </a:r>
            <a:r>
              <a:rPr sz="1200" dirty="0">
                <a:solidFill>
                  <a:srgbClr val="231F20"/>
                </a:solidFill>
                <a:latin typeface="Arial Narrow"/>
                <a:cs typeface="Arial Narrow"/>
              </a:rPr>
              <a:t>rápidamente o </a:t>
            </a:r>
            <a:r>
              <a:rPr sz="1200" spc="-5" dirty="0">
                <a:solidFill>
                  <a:srgbClr val="231F20"/>
                </a:solidFill>
                <a:latin typeface="Arial Narrow"/>
                <a:cs typeface="Arial Narrow"/>
              </a:rPr>
              <a:t>utilice productos químicos para su  limpieza.</a:t>
            </a:r>
            <a:endParaRPr sz="1200">
              <a:latin typeface="Arial Narrow"/>
              <a:cs typeface="Arial Narrow"/>
            </a:endParaRPr>
          </a:p>
          <a:p>
            <a:pPr marL="226695">
              <a:lnSpc>
                <a:spcPct val="100000"/>
              </a:lnSpc>
              <a:spcBef>
                <a:spcPts val="60"/>
              </a:spcBef>
            </a:pPr>
            <a:r>
              <a:rPr sz="1200" dirty="0">
                <a:solidFill>
                  <a:srgbClr val="231F20"/>
                </a:solidFill>
                <a:latin typeface="Arial Narrow"/>
                <a:cs typeface="Arial Narrow"/>
              </a:rPr>
              <a:t>Normalmente </a:t>
            </a:r>
            <a:r>
              <a:rPr sz="1200" spc="-5" dirty="0">
                <a:solidFill>
                  <a:srgbClr val="231F20"/>
                </a:solidFill>
                <a:latin typeface="Arial Narrow"/>
                <a:cs typeface="Arial Narrow"/>
              </a:rPr>
              <a:t>se </a:t>
            </a:r>
            <a:r>
              <a:rPr sz="1200" dirty="0">
                <a:solidFill>
                  <a:srgbClr val="231F20"/>
                </a:solidFill>
                <a:latin typeface="Arial Narrow"/>
                <a:cs typeface="Arial Narrow"/>
              </a:rPr>
              <a:t>recomienda </a:t>
            </a:r>
            <a:r>
              <a:rPr sz="1200" spc="-5" dirty="0">
                <a:solidFill>
                  <a:srgbClr val="231F20"/>
                </a:solidFill>
                <a:latin typeface="Arial Narrow"/>
                <a:cs typeface="Arial Narrow"/>
              </a:rPr>
              <a:t>vaciar </a:t>
            </a:r>
            <a:r>
              <a:rPr sz="1200" dirty="0">
                <a:solidFill>
                  <a:srgbClr val="231F20"/>
                </a:solidFill>
                <a:latin typeface="Arial Narrow"/>
                <a:cs typeface="Arial Narrow"/>
              </a:rPr>
              <a:t>y </a:t>
            </a:r>
            <a:r>
              <a:rPr sz="1200" spc="-5" dirty="0">
                <a:solidFill>
                  <a:srgbClr val="231F20"/>
                </a:solidFill>
                <a:latin typeface="Arial Narrow"/>
                <a:cs typeface="Arial Narrow"/>
              </a:rPr>
              <a:t>volver </a:t>
            </a:r>
            <a:r>
              <a:rPr sz="1200" dirty="0">
                <a:solidFill>
                  <a:srgbClr val="231F20"/>
                </a:solidFill>
                <a:latin typeface="Arial Narrow"/>
                <a:cs typeface="Arial Narrow"/>
              </a:rPr>
              <a:t>a </a:t>
            </a:r>
            <a:r>
              <a:rPr sz="1200" spc="-5" dirty="0">
                <a:solidFill>
                  <a:srgbClr val="231F20"/>
                </a:solidFill>
                <a:latin typeface="Arial Narrow"/>
                <a:cs typeface="Arial Narrow"/>
              </a:rPr>
              <a:t>llenar el spa con agua limpia cada 3-5</a:t>
            </a:r>
            <a:r>
              <a:rPr sz="1200" spc="-30" dirty="0">
                <a:solidFill>
                  <a:srgbClr val="231F20"/>
                </a:solidFill>
                <a:latin typeface="Arial Narrow"/>
                <a:cs typeface="Arial Narrow"/>
              </a:rPr>
              <a:t> </a:t>
            </a:r>
            <a:r>
              <a:rPr sz="1200" spc="-5" dirty="0">
                <a:solidFill>
                  <a:srgbClr val="231F20"/>
                </a:solidFill>
                <a:latin typeface="Arial Narrow"/>
                <a:cs typeface="Arial Narrow"/>
              </a:rPr>
              <a:t>días.</a:t>
            </a:r>
            <a:endParaRPr sz="1200">
              <a:latin typeface="Arial Narrow"/>
              <a:cs typeface="Arial Narrow"/>
            </a:endParaRPr>
          </a:p>
          <a:p>
            <a:pPr marL="226695" indent="-176530">
              <a:lnSpc>
                <a:spcPct val="100000"/>
              </a:lnSpc>
              <a:spcBef>
                <a:spcPts val="60"/>
              </a:spcBef>
              <a:buChar char="●"/>
              <a:tabLst>
                <a:tab pos="227329" algn="l"/>
              </a:tabLst>
            </a:pPr>
            <a:r>
              <a:rPr sz="1200" dirty="0">
                <a:solidFill>
                  <a:srgbClr val="231F20"/>
                </a:solidFill>
                <a:latin typeface="Arial Narrow"/>
                <a:cs typeface="Arial Narrow"/>
              </a:rPr>
              <a:t>Utilice </a:t>
            </a:r>
            <a:r>
              <a:rPr sz="1200" spc="-5" dirty="0">
                <a:solidFill>
                  <a:srgbClr val="231F20"/>
                </a:solidFill>
                <a:latin typeface="Arial Narrow"/>
                <a:cs typeface="Arial Narrow"/>
              </a:rPr>
              <a:t>el kit químico de desinfección de acuerdo con las instrucciones del</a:t>
            </a:r>
            <a:r>
              <a:rPr sz="1200" spc="-15" dirty="0">
                <a:solidFill>
                  <a:srgbClr val="231F20"/>
                </a:solidFill>
                <a:latin typeface="Arial Narrow"/>
                <a:cs typeface="Arial Narrow"/>
              </a:rPr>
              <a:t> </a:t>
            </a:r>
            <a:r>
              <a:rPr sz="1200" dirty="0">
                <a:solidFill>
                  <a:srgbClr val="231F20"/>
                </a:solidFill>
                <a:latin typeface="Arial Narrow"/>
                <a:cs typeface="Arial Narrow"/>
              </a:rPr>
              <a:t>fabricante.</a:t>
            </a:r>
            <a:endParaRPr sz="1200">
              <a:latin typeface="Arial Narrow"/>
              <a:cs typeface="Arial Narrow"/>
            </a:endParaRPr>
          </a:p>
          <a:p>
            <a:pPr marL="226695" indent="-176530">
              <a:lnSpc>
                <a:spcPct val="100000"/>
              </a:lnSpc>
              <a:spcBef>
                <a:spcPts val="60"/>
              </a:spcBef>
              <a:buChar char="●"/>
              <a:tabLst>
                <a:tab pos="227329" algn="l"/>
              </a:tabLst>
            </a:pPr>
            <a:r>
              <a:rPr sz="1200" dirty="0">
                <a:solidFill>
                  <a:srgbClr val="231F20"/>
                </a:solidFill>
                <a:latin typeface="Arial Narrow"/>
                <a:cs typeface="Arial Narrow"/>
              </a:rPr>
              <a:t>No </a:t>
            </a:r>
            <a:r>
              <a:rPr sz="1200" spc="-5" dirty="0">
                <a:solidFill>
                  <a:srgbClr val="231F20"/>
                </a:solidFill>
                <a:latin typeface="Arial Narrow"/>
                <a:cs typeface="Arial Narrow"/>
              </a:rPr>
              <a:t>deje ni instale el spa con una temperatura inferior </a:t>
            </a:r>
            <a:r>
              <a:rPr sz="1200" dirty="0">
                <a:solidFill>
                  <a:srgbClr val="231F20"/>
                </a:solidFill>
                <a:latin typeface="Arial Narrow"/>
                <a:cs typeface="Arial Narrow"/>
              </a:rPr>
              <a:t>a 4 °C (39 °F) </a:t>
            </a:r>
            <a:r>
              <a:rPr sz="1200" spc="-5" dirty="0">
                <a:solidFill>
                  <a:srgbClr val="231F20"/>
                </a:solidFill>
                <a:latin typeface="Arial Narrow"/>
                <a:cs typeface="Arial Narrow"/>
              </a:rPr>
              <a:t>si el calentador no está</a:t>
            </a:r>
            <a:r>
              <a:rPr sz="1200" spc="-35" dirty="0">
                <a:solidFill>
                  <a:srgbClr val="231F20"/>
                </a:solidFill>
                <a:latin typeface="Arial Narrow"/>
                <a:cs typeface="Arial Narrow"/>
              </a:rPr>
              <a:t> </a:t>
            </a:r>
            <a:r>
              <a:rPr sz="1200" dirty="0">
                <a:solidFill>
                  <a:srgbClr val="231F20"/>
                </a:solidFill>
                <a:latin typeface="Arial Narrow"/>
                <a:cs typeface="Arial Narrow"/>
              </a:rPr>
              <a:t>funcionando.</a:t>
            </a:r>
            <a:endParaRPr sz="1200">
              <a:latin typeface="Arial Narrow"/>
              <a:cs typeface="Arial Narrow"/>
            </a:endParaRPr>
          </a:p>
          <a:p>
            <a:pPr marL="226695" marR="351155" indent="-176530">
              <a:lnSpc>
                <a:spcPct val="104200"/>
              </a:lnSpc>
              <a:buChar char="●"/>
              <a:tabLst>
                <a:tab pos="227329" algn="l"/>
              </a:tabLst>
            </a:pPr>
            <a:r>
              <a:rPr sz="1200" dirty="0">
                <a:solidFill>
                  <a:srgbClr val="231F20"/>
                </a:solidFill>
                <a:latin typeface="Arial Narrow"/>
                <a:cs typeface="Arial Narrow"/>
              </a:rPr>
              <a:t>Entre y </a:t>
            </a:r>
            <a:r>
              <a:rPr sz="1200" spc="-5" dirty="0">
                <a:solidFill>
                  <a:srgbClr val="231F20"/>
                </a:solidFill>
                <a:latin typeface="Arial Narrow"/>
                <a:cs typeface="Arial Narrow"/>
              </a:rPr>
              <a:t>salga siempre del spa </a:t>
            </a:r>
            <a:r>
              <a:rPr sz="1200" dirty="0">
                <a:solidFill>
                  <a:srgbClr val="231F20"/>
                </a:solidFill>
                <a:latin typeface="Arial Narrow"/>
                <a:cs typeface="Arial Narrow"/>
              </a:rPr>
              <a:t>o </a:t>
            </a:r>
            <a:r>
              <a:rPr sz="1200" spc="-5" dirty="0">
                <a:solidFill>
                  <a:srgbClr val="231F20"/>
                </a:solidFill>
                <a:latin typeface="Arial Narrow"/>
                <a:cs typeface="Arial Narrow"/>
              </a:rPr>
              <a:t>jacuzzi despacio </a:t>
            </a:r>
            <a:r>
              <a:rPr sz="1200" dirty="0">
                <a:solidFill>
                  <a:srgbClr val="231F20"/>
                </a:solidFill>
                <a:latin typeface="Arial Narrow"/>
                <a:cs typeface="Arial Narrow"/>
              </a:rPr>
              <a:t>y </a:t>
            </a:r>
            <a:r>
              <a:rPr sz="1200" spc="-5" dirty="0">
                <a:solidFill>
                  <a:srgbClr val="231F20"/>
                </a:solidFill>
                <a:latin typeface="Arial Narrow"/>
                <a:cs typeface="Arial Narrow"/>
              </a:rPr>
              <a:t>con precaución. </a:t>
            </a:r>
            <a:r>
              <a:rPr sz="1200" dirty="0">
                <a:solidFill>
                  <a:srgbClr val="231F20"/>
                </a:solidFill>
                <a:latin typeface="Arial Narrow"/>
                <a:cs typeface="Arial Narrow"/>
              </a:rPr>
              <a:t>Tenga </a:t>
            </a:r>
            <a:r>
              <a:rPr sz="1200" spc="-5" dirty="0">
                <a:solidFill>
                  <a:srgbClr val="231F20"/>
                </a:solidFill>
                <a:latin typeface="Arial Narrow"/>
                <a:cs typeface="Arial Narrow"/>
              </a:rPr>
              <a:t>aún más cuidado si el suelo está  mojado.</a:t>
            </a:r>
            <a:endParaRPr sz="1200">
              <a:latin typeface="Arial Narrow"/>
              <a:cs typeface="Arial Narrow"/>
            </a:endParaRPr>
          </a:p>
          <a:p>
            <a:pPr marL="226695" marR="322580" indent="-176530">
              <a:lnSpc>
                <a:spcPct val="104200"/>
              </a:lnSpc>
              <a:buChar char="●"/>
              <a:tabLst>
                <a:tab pos="227329" algn="l"/>
              </a:tabLst>
            </a:pPr>
            <a:r>
              <a:rPr sz="1200" dirty="0">
                <a:solidFill>
                  <a:srgbClr val="231F20"/>
                </a:solidFill>
                <a:latin typeface="Arial Narrow"/>
                <a:cs typeface="Arial Narrow"/>
              </a:rPr>
              <a:t>Para </a:t>
            </a:r>
            <a:r>
              <a:rPr sz="1200" spc="-5" dirty="0">
                <a:solidFill>
                  <a:srgbClr val="231F20"/>
                </a:solidFill>
                <a:latin typeface="Arial Narrow"/>
                <a:cs typeface="Arial Narrow"/>
              </a:rPr>
              <a:t>evitar daños en la bomba, no encienda nunca el spa </a:t>
            </a:r>
            <a:r>
              <a:rPr sz="1200" dirty="0">
                <a:solidFill>
                  <a:srgbClr val="231F20"/>
                </a:solidFill>
                <a:latin typeface="Arial Narrow"/>
                <a:cs typeface="Arial Narrow"/>
              </a:rPr>
              <a:t>o </a:t>
            </a:r>
            <a:r>
              <a:rPr sz="1200" spc="-5" dirty="0">
                <a:solidFill>
                  <a:srgbClr val="231F20"/>
                </a:solidFill>
                <a:latin typeface="Arial Narrow"/>
                <a:cs typeface="Arial Narrow"/>
              </a:rPr>
              <a:t>jacuzzi si no está lleno hasta la línea mínima de  agua.</a:t>
            </a:r>
            <a:endParaRPr sz="1200">
              <a:latin typeface="Arial Narrow"/>
              <a:cs typeface="Arial Narrow"/>
            </a:endParaRPr>
          </a:p>
          <a:p>
            <a:pPr marL="226695" marR="427355" indent="-176530">
              <a:lnSpc>
                <a:spcPct val="104200"/>
              </a:lnSpc>
              <a:buChar char="●"/>
              <a:tabLst>
                <a:tab pos="227329" algn="l"/>
              </a:tabLst>
            </a:pPr>
            <a:r>
              <a:rPr sz="1200" dirty="0">
                <a:solidFill>
                  <a:srgbClr val="231F20"/>
                </a:solidFill>
                <a:latin typeface="Arial Narrow"/>
                <a:cs typeface="Arial Narrow"/>
              </a:rPr>
              <a:t>El </a:t>
            </a:r>
            <a:r>
              <a:rPr sz="1200" spc="-5" dirty="0">
                <a:solidFill>
                  <a:srgbClr val="231F20"/>
                </a:solidFill>
                <a:latin typeface="Arial Narrow"/>
                <a:cs typeface="Arial Narrow"/>
              </a:rPr>
              <a:t>spa </a:t>
            </a:r>
            <a:r>
              <a:rPr sz="1200" dirty="0">
                <a:solidFill>
                  <a:srgbClr val="231F20"/>
                </a:solidFill>
                <a:latin typeface="Arial Narrow"/>
                <a:cs typeface="Arial Narrow"/>
              </a:rPr>
              <a:t>o </a:t>
            </a:r>
            <a:r>
              <a:rPr sz="1200" spc="-5" dirty="0">
                <a:solidFill>
                  <a:srgbClr val="231F20"/>
                </a:solidFill>
                <a:latin typeface="Arial Narrow"/>
                <a:cs typeface="Arial Narrow"/>
              </a:rPr>
              <a:t>jacuzzi solo debe colocarse en un lugar debidamente preparado que cumpla el </a:t>
            </a:r>
            <a:r>
              <a:rPr sz="1200" dirty="0">
                <a:solidFill>
                  <a:srgbClr val="231F20"/>
                </a:solidFill>
                <a:latin typeface="Arial Narrow"/>
                <a:cs typeface="Arial Narrow"/>
              </a:rPr>
              <a:t>requisito </a:t>
            </a:r>
            <a:r>
              <a:rPr sz="1200" spc="-5" dirty="0">
                <a:solidFill>
                  <a:srgbClr val="231F20"/>
                </a:solidFill>
                <a:latin typeface="Arial Narrow"/>
                <a:cs typeface="Arial Narrow"/>
              </a:rPr>
              <a:t>de carga  soportada por el</a:t>
            </a:r>
            <a:r>
              <a:rPr sz="1200" spc="-10" dirty="0">
                <a:solidFill>
                  <a:srgbClr val="231F20"/>
                </a:solidFill>
                <a:latin typeface="Arial Narrow"/>
                <a:cs typeface="Arial Narrow"/>
              </a:rPr>
              <a:t> </a:t>
            </a:r>
            <a:r>
              <a:rPr sz="1200" spc="-5" dirty="0">
                <a:solidFill>
                  <a:srgbClr val="231F20"/>
                </a:solidFill>
                <a:latin typeface="Arial Narrow"/>
                <a:cs typeface="Arial Narrow"/>
              </a:rPr>
              <a:t>suelo.</a:t>
            </a:r>
            <a:endParaRPr sz="1200">
              <a:latin typeface="Arial Narrow"/>
              <a:cs typeface="Arial Narrow"/>
            </a:endParaRPr>
          </a:p>
          <a:p>
            <a:pPr marL="226695" marR="45085" indent="-176530">
              <a:lnSpc>
                <a:spcPct val="104200"/>
              </a:lnSpc>
              <a:buChar char="●"/>
              <a:tabLst>
                <a:tab pos="227329" algn="l"/>
              </a:tabLst>
            </a:pPr>
            <a:r>
              <a:rPr sz="1200" dirty="0">
                <a:solidFill>
                  <a:srgbClr val="231F20"/>
                </a:solidFill>
                <a:latin typeface="Arial Narrow"/>
                <a:cs typeface="Arial Narrow"/>
              </a:rPr>
              <a:t>No </a:t>
            </a:r>
            <a:r>
              <a:rPr sz="1200" spc="-5" dirty="0">
                <a:solidFill>
                  <a:srgbClr val="231F20"/>
                </a:solidFill>
                <a:latin typeface="Arial Narrow"/>
                <a:cs typeface="Arial Narrow"/>
              </a:rPr>
              <a:t>deje el spa vacío durante un largo período de tiempo. </a:t>
            </a:r>
            <a:r>
              <a:rPr sz="1200" dirty="0">
                <a:solidFill>
                  <a:srgbClr val="231F20"/>
                </a:solidFill>
                <a:latin typeface="Arial Narrow"/>
                <a:cs typeface="Arial Narrow"/>
              </a:rPr>
              <a:t>Vacíelo </a:t>
            </a:r>
            <a:r>
              <a:rPr sz="1200" spc="-5" dirty="0">
                <a:solidFill>
                  <a:srgbClr val="231F20"/>
                </a:solidFill>
                <a:latin typeface="Arial Narrow"/>
                <a:cs typeface="Arial Narrow"/>
              </a:rPr>
              <a:t>completamente si no se va </a:t>
            </a:r>
            <a:r>
              <a:rPr sz="1200" dirty="0">
                <a:solidFill>
                  <a:srgbClr val="231F20"/>
                </a:solidFill>
                <a:latin typeface="Arial Narrow"/>
                <a:cs typeface="Arial Narrow"/>
              </a:rPr>
              <a:t>a </a:t>
            </a:r>
            <a:r>
              <a:rPr sz="1200" spc="-5" dirty="0">
                <a:solidFill>
                  <a:srgbClr val="231F20"/>
                </a:solidFill>
                <a:latin typeface="Arial Narrow"/>
                <a:cs typeface="Arial Narrow"/>
              </a:rPr>
              <a:t>utilizar durante un  largo período de tiempo. </a:t>
            </a:r>
            <a:r>
              <a:rPr sz="1200" dirty="0">
                <a:solidFill>
                  <a:srgbClr val="231F20"/>
                </a:solidFill>
                <a:latin typeface="Arial Narrow"/>
                <a:cs typeface="Arial Narrow"/>
              </a:rPr>
              <a:t>No </a:t>
            </a:r>
            <a:r>
              <a:rPr sz="1200" spc="-5" dirty="0">
                <a:solidFill>
                  <a:srgbClr val="231F20"/>
                </a:solidFill>
                <a:latin typeface="Arial Narrow"/>
                <a:cs typeface="Arial Narrow"/>
              </a:rPr>
              <a:t>exponga el spa </a:t>
            </a:r>
            <a:r>
              <a:rPr sz="1200" dirty="0">
                <a:solidFill>
                  <a:srgbClr val="231F20"/>
                </a:solidFill>
                <a:latin typeface="Arial Narrow"/>
                <a:cs typeface="Arial Narrow"/>
              </a:rPr>
              <a:t>a </a:t>
            </a:r>
            <a:r>
              <a:rPr sz="1200" spc="-5" dirty="0">
                <a:solidFill>
                  <a:srgbClr val="231F20"/>
                </a:solidFill>
                <a:latin typeface="Arial Narrow"/>
                <a:cs typeface="Arial Narrow"/>
              </a:rPr>
              <a:t>la luz solar directa. </a:t>
            </a:r>
            <a:r>
              <a:rPr sz="1200" dirty="0">
                <a:solidFill>
                  <a:srgbClr val="231F20"/>
                </a:solidFill>
                <a:latin typeface="Arial Narrow"/>
                <a:cs typeface="Arial Narrow"/>
              </a:rPr>
              <a:t>Revíselo regularmente </a:t>
            </a:r>
            <a:r>
              <a:rPr sz="1200" spc="-5" dirty="0">
                <a:solidFill>
                  <a:srgbClr val="231F20"/>
                </a:solidFill>
                <a:latin typeface="Arial Narrow"/>
                <a:cs typeface="Arial Narrow"/>
              </a:rPr>
              <a:t>antes de cada uso.  </a:t>
            </a:r>
            <a:r>
              <a:rPr sz="1200" dirty="0">
                <a:solidFill>
                  <a:srgbClr val="231F20"/>
                </a:solidFill>
                <a:latin typeface="Arial Narrow"/>
                <a:cs typeface="Arial Narrow"/>
              </a:rPr>
              <a:t>Cuando </a:t>
            </a:r>
            <a:r>
              <a:rPr sz="1200" spc="-5" dirty="0">
                <a:solidFill>
                  <a:srgbClr val="231F20"/>
                </a:solidFill>
                <a:latin typeface="Arial Narrow"/>
                <a:cs typeface="Arial Narrow"/>
              </a:rPr>
              <a:t>el spa no esté en uso, guárdelo inmediatamente </a:t>
            </a:r>
            <a:r>
              <a:rPr sz="1200" dirty="0">
                <a:solidFill>
                  <a:srgbClr val="231F20"/>
                </a:solidFill>
                <a:latin typeface="Arial Narrow"/>
                <a:cs typeface="Arial Narrow"/>
              </a:rPr>
              <a:t>o </a:t>
            </a:r>
            <a:r>
              <a:rPr sz="1200" spc="-5" dirty="0">
                <a:solidFill>
                  <a:srgbClr val="231F20"/>
                </a:solidFill>
                <a:latin typeface="Arial Narrow"/>
                <a:cs typeface="Arial Narrow"/>
              </a:rPr>
              <a:t>manténgalo en un área</a:t>
            </a:r>
            <a:r>
              <a:rPr sz="1200" spc="-25" dirty="0">
                <a:solidFill>
                  <a:srgbClr val="231F20"/>
                </a:solidFill>
                <a:latin typeface="Arial Narrow"/>
                <a:cs typeface="Arial Narrow"/>
              </a:rPr>
              <a:t> </a:t>
            </a:r>
            <a:r>
              <a:rPr sz="1200" spc="-5" dirty="0">
                <a:solidFill>
                  <a:srgbClr val="231F20"/>
                </a:solidFill>
                <a:latin typeface="Arial Narrow"/>
                <a:cs typeface="Arial Narrow"/>
              </a:rPr>
              <a:t>cerrada.</a:t>
            </a:r>
            <a:endParaRPr sz="1200">
              <a:latin typeface="Arial Narrow"/>
              <a:cs typeface="Arial Narrow"/>
            </a:endParaRPr>
          </a:p>
          <a:p>
            <a:pPr marL="226695" indent="-176530">
              <a:lnSpc>
                <a:spcPct val="100000"/>
              </a:lnSpc>
              <a:spcBef>
                <a:spcPts val="55"/>
              </a:spcBef>
              <a:buChar char="●"/>
              <a:tabLst>
                <a:tab pos="227329" algn="l"/>
              </a:tabLst>
            </a:pPr>
            <a:r>
              <a:rPr sz="1200" dirty="0">
                <a:solidFill>
                  <a:srgbClr val="231F20"/>
                </a:solidFill>
                <a:latin typeface="Arial Narrow"/>
                <a:cs typeface="Arial Narrow"/>
              </a:rPr>
              <a:t>Abra </a:t>
            </a:r>
            <a:r>
              <a:rPr sz="1200" spc="-5" dirty="0">
                <a:solidFill>
                  <a:srgbClr val="231F20"/>
                </a:solidFill>
                <a:latin typeface="Arial Narrow"/>
                <a:cs typeface="Arial Narrow"/>
              </a:rPr>
              <a:t>la cubierta superior del spa cuando la función de burbujas esté</a:t>
            </a:r>
            <a:r>
              <a:rPr sz="1200" spc="-15" dirty="0">
                <a:solidFill>
                  <a:srgbClr val="231F20"/>
                </a:solidFill>
                <a:latin typeface="Arial Narrow"/>
                <a:cs typeface="Arial Narrow"/>
              </a:rPr>
              <a:t> </a:t>
            </a:r>
            <a:r>
              <a:rPr sz="1200" spc="-5" dirty="0">
                <a:solidFill>
                  <a:srgbClr val="231F20"/>
                </a:solidFill>
                <a:latin typeface="Arial Narrow"/>
                <a:cs typeface="Arial Narrow"/>
              </a:rPr>
              <a:t>activada.</a:t>
            </a:r>
            <a:endParaRPr sz="1200">
              <a:latin typeface="Arial Narrow"/>
              <a:cs typeface="Arial Narrow"/>
            </a:endParaRPr>
          </a:p>
          <a:p>
            <a:pPr marL="226695" marR="86360" indent="-176530">
              <a:lnSpc>
                <a:spcPct val="104200"/>
              </a:lnSpc>
              <a:buChar char="●"/>
              <a:tabLst>
                <a:tab pos="227329" algn="l"/>
              </a:tabLst>
            </a:pPr>
            <a:r>
              <a:rPr sz="1200" dirty="0">
                <a:solidFill>
                  <a:srgbClr val="231F20"/>
                </a:solidFill>
                <a:latin typeface="Arial Narrow"/>
                <a:cs typeface="Arial Narrow"/>
              </a:rPr>
              <a:t>Para </a:t>
            </a:r>
            <a:r>
              <a:rPr sz="1200" spc="-5" dirty="0">
                <a:solidFill>
                  <a:srgbClr val="231F20"/>
                </a:solidFill>
                <a:latin typeface="Arial Narrow"/>
                <a:cs typeface="Arial Narrow"/>
              </a:rPr>
              <a:t>evitar </a:t>
            </a:r>
            <a:r>
              <a:rPr sz="1200" dirty="0">
                <a:solidFill>
                  <a:srgbClr val="231F20"/>
                </a:solidFill>
                <a:latin typeface="Arial Narrow"/>
                <a:cs typeface="Arial Narrow"/>
              </a:rPr>
              <a:t>riesgos </a:t>
            </a:r>
            <a:r>
              <a:rPr sz="1200" spc="-5" dirty="0">
                <a:solidFill>
                  <a:srgbClr val="231F20"/>
                </a:solidFill>
                <a:latin typeface="Arial Narrow"/>
                <a:cs typeface="Arial Narrow"/>
              </a:rPr>
              <a:t>debidos al </a:t>
            </a:r>
            <a:r>
              <a:rPr sz="1200" dirty="0">
                <a:solidFill>
                  <a:srgbClr val="231F20"/>
                </a:solidFill>
                <a:latin typeface="Arial Narrow"/>
                <a:cs typeface="Arial Narrow"/>
              </a:rPr>
              <a:t>reajuste </a:t>
            </a:r>
            <a:r>
              <a:rPr sz="1200" spc="-5" dirty="0">
                <a:solidFill>
                  <a:srgbClr val="231F20"/>
                </a:solidFill>
                <a:latin typeface="Arial Narrow"/>
                <a:cs typeface="Arial Narrow"/>
              </a:rPr>
              <a:t>involuntario de la desconexión térmica, este aparato no debe alimentarse  mediante un dispositivo de conmutación externo, como un temporizador, ni conectarse </a:t>
            </a:r>
            <a:r>
              <a:rPr sz="1200" dirty="0">
                <a:solidFill>
                  <a:srgbClr val="231F20"/>
                </a:solidFill>
                <a:latin typeface="Arial Narrow"/>
                <a:cs typeface="Arial Narrow"/>
              </a:rPr>
              <a:t>a </a:t>
            </a:r>
            <a:r>
              <a:rPr sz="1200" spc="-5" dirty="0">
                <a:solidFill>
                  <a:srgbClr val="231F20"/>
                </a:solidFill>
                <a:latin typeface="Arial Narrow"/>
                <a:cs typeface="Arial Narrow"/>
              </a:rPr>
              <a:t>un circuito que la  compañía eléctrica encienda </a:t>
            </a:r>
            <a:r>
              <a:rPr sz="1200" dirty="0">
                <a:solidFill>
                  <a:srgbClr val="231F20"/>
                </a:solidFill>
                <a:latin typeface="Arial Narrow"/>
                <a:cs typeface="Arial Narrow"/>
              </a:rPr>
              <a:t>y </a:t>
            </a:r>
            <a:r>
              <a:rPr sz="1200" spc="-5" dirty="0">
                <a:solidFill>
                  <a:srgbClr val="231F20"/>
                </a:solidFill>
                <a:latin typeface="Arial Narrow"/>
                <a:cs typeface="Arial Narrow"/>
              </a:rPr>
              <a:t>apague</a:t>
            </a:r>
            <a:r>
              <a:rPr sz="1200" spc="-15" dirty="0">
                <a:solidFill>
                  <a:srgbClr val="231F20"/>
                </a:solidFill>
                <a:latin typeface="Arial Narrow"/>
                <a:cs typeface="Arial Narrow"/>
              </a:rPr>
              <a:t> </a:t>
            </a:r>
            <a:r>
              <a:rPr sz="1200" spc="-5" dirty="0">
                <a:solidFill>
                  <a:srgbClr val="231F20"/>
                </a:solidFill>
                <a:latin typeface="Arial Narrow"/>
                <a:cs typeface="Arial Narrow"/>
              </a:rPr>
              <a:t>periódicamente.</a:t>
            </a:r>
            <a:endParaRPr sz="1200">
              <a:latin typeface="Arial Narrow"/>
              <a:cs typeface="Arial Narrow"/>
            </a:endParaRPr>
          </a:p>
          <a:p>
            <a:pPr marL="226695" marR="60325" indent="-176530">
              <a:lnSpc>
                <a:spcPct val="104200"/>
              </a:lnSpc>
              <a:buChar char="●"/>
              <a:tabLst>
                <a:tab pos="227329" algn="l"/>
              </a:tabLst>
            </a:pPr>
            <a:r>
              <a:rPr sz="1200" dirty="0">
                <a:solidFill>
                  <a:srgbClr val="231F20"/>
                </a:solidFill>
                <a:latin typeface="Arial Narrow"/>
                <a:cs typeface="Arial Narrow"/>
              </a:rPr>
              <a:t>Una </a:t>
            </a:r>
            <a:r>
              <a:rPr sz="1200" spc="-5" dirty="0">
                <a:solidFill>
                  <a:srgbClr val="231F20"/>
                </a:solidFill>
                <a:latin typeface="Arial Narrow"/>
                <a:cs typeface="Arial Narrow"/>
              </a:rPr>
              <a:t>vez instalado el spa, consulte las secciones correspondientes </a:t>
            </a:r>
            <a:r>
              <a:rPr sz="1200" dirty="0">
                <a:solidFill>
                  <a:srgbClr val="231F20"/>
                </a:solidFill>
                <a:latin typeface="Arial Narrow"/>
                <a:cs typeface="Arial Narrow"/>
              </a:rPr>
              <a:t>a </a:t>
            </a:r>
            <a:r>
              <a:rPr sz="1200" spc="-5" dirty="0">
                <a:solidFill>
                  <a:srgbClr val="231F20"/>
                </a:solidFill>
                <a:latin typeface="Arial Narrow"/>
                <a:cs typeface="Arial Narrow"/>
              </a:rPr>
              <a:t>la limpieza, las </a:t>
            </a:r>
            <a:r>
              <a:rPr sz="1200" dirty="0">
                <a:solidFill>
                  <a:srgbClr val="231F20"/>
                </a:solidFill>
                <a:latin typeface="Arial Narrow"/>
                <a:cs typeface="Arial Narrow"/>
              </a:rPr>
              <a:t>revisiones </a:t>
            </a:r>
            <a:r>
              <a:rPr sz="1200" spc="-5" dirty="0">
                <a:solidFill>
                  <a:srgbClr val="231F20"/>
                </a:solidFill>
                <a:latin typeface="Arial Narrow"/>
                <a:cs typeface="Arial Narrow"/>
              </a:rPr>
              <a:t>periódicas </a:t>
            </a:r>
            <a:r>
              <a:rPr sz="1200" dirty="0">
                <a:solidFill>
                  <a:srgbClr val="231F20"/>
                </a:solidFill>
                <a:latin typeface="Arial Narrow"/>
                <a:cs typeface="Arial Narrow"/>
              </a:rPr>
              <a:t>y </a:t>
            </a:r>
            <a:r>
              <a:rPr sz="1200" spc="-5" dirty="0">
                <a:solidFill>
                  <a:srgbClr val="231F20"/>
                </a:solidFill>
                <a:latin typeface="Arial Narrow"/>
                <a:cs typeface="Arial Narrow"/>
              </a:rPr>
              <a:t>otras  tareas de</a:t>
            </a:r>
            <a:r>
              <a:rPr sz="1200" spc="-10" dirty="0">
                <a:solidFill>
                  <a:srgbClr val="231F20"/>
                </a:solidFill>
                <a:latin typeface="Arial Narrow"/>
                <a:cs typeface="Arial Narrow"/>
              </a:rPr>
              <a:t> </a:t>
            </a:r>
            <a:r>
              <a:rPr sz="1200" spc="-5" dirty="0">
                <a:solidFill>
                  <a:srgbClr val="231F20"/>
                </a:solidFill>
                <a:latin typeface="Arial Narrow"/>
                <a:cs typeface="Arial Narrow"/>
              </a:rPr>
              <a:t>mantenimiento.</a:t>
            </a:r>
            <a:endParaRPr sz="1200">
              <a:latin typeface="Arial Narrow"/>
              <a:cs typeface="Arial Narrow"/>
            </a:endParaRPr>
          </a:p>
        </p:txBody>
      </p:sp>
      <p:sp>
        <p:nvSpPr>
          <p:cNvPr id="5" name="object 5"/>
          <p:cNvSpPr/>
          <p:nvPr/>
        </p:nvSpPr>
        <p:spPr>
          <a:xfrm>
            <a:off x="536333" y="7391679"/>
            <a:ext cx="6483985" cy="288290"/>
          </a:xfrm>
          <a:custGeom>
            <a:avLst/>
            <a:gdLst/>
            <a:ahLst/>
            <a:cxnLst/>
            <a:rect l="l" t="t" r="r" b="b"/>
            <a:pathLst>
              <a:path w="6483984" h="288290">
                <a:moveTo>
                  <a:pt x="6483731" y="287997"/>
                </a:moveTo>
                <a:lnTo>
                  <a:pt x="0" y="287997"/>
                </a:lnTo>
                <a:lnTo>
                  <a:pt x="0" y="0"/>
                </a:lnTo>
                <a:lnTo>
                  <a:pt x="6483731" y="0"/>
                </a:lnTo>
                <a:lnTo>
                  <a:pt x="6483731" y="287997"/>
                </a:lnTo>
                <a:close/>
              </a:path>
            </a:pathLst>
          </a:custGeom>
          <a:solidFill>
            <a:srgbClr val="58595B"/>
          </a:solidFill>
        </p:spPr>
        <p:txBody>
          <a:bodyPr wrap="square" lIns="0" tIns="0" rIns="0" bIns="0" rtlCol="0"/>
          <a:lstStyle/>
          <a:p>
            <a:endParaRPr/>
          </a:p>
        </p:txBody>
      </p:sp>
      <p:sp>
        <p:nvSpPr>
          <p:cNvPr id="6" name="object 6"/>
          <p:cNvSpPr/>
          <p:nvPr/>
        </p:nvSpPr>
        <p:spPr>
          <a:xfrm>
            <a:off x="536333" y="7391679"/>
            <a:ext cx="6483985" cy="2328545"/>
          </a:xfrm>
          <a:custGeom>
            <a:avLst/>
            <a:gdLst/>
            <a:ahLst/>
            <a:cxnLst/>
            <a:rect l="l" t="t" r="r" b="b"/>
            <a:pathLst>
              <a:path w="6483984" h="2328545">
                <a:moveTo>
                  <a:pt x="6483731" y="2328367"/>
                </a:moveTo>
                <a:lnTo>
                  <a:pt x="0" y="2328367"/>
                </a:lnTo>
                <a:lnTo>
                  <a:pt x="0" y="0"/>
                </a:lnTo>
                <a:lnTo>
                  <a:pt x="6483731" y="0"/>
                </a:lnTo>
                <a:lnTo>
                  <a:pt x="6483731" y="2328367"/>
                </a:lnTo>
                <a:close/>
              </a:path>
            </a:pathLst>
          </a:custGeom>
          <a:ln w="13411">
            <a:solidFill>
              <a:srgbClr val="58595B"/>
            </a:solidFill>
          </a:ln>
        </p:spPr>
        <p:txBody>
          <a:bodyPr wrap="square" lIns="0" tIns="0" rIns="0" bIns="0" rtlCol="0"/>
          <a:lstStyle/>
          <a:p>
            <a:endParaRPr/>
          </a:p>
        </p:txBody>
      </p:sp>
      <p:sp>
        <p:nvSpPr>
          <p:cNvPr id="7" name="object 7"/>
          <p:cNvSpPr txBox="1"/>
          <p:nvPr/>
        </p:nvSpPr>
        <p:spPr>
          <a:xfrm>
            <a:off x="536333" y="7384974"/>
            <a:ext cx="6483985" cy="295275"/>
          </a:xfrm>
          <a:prstGeom prst="rect">
            <a:avLst/>
          </a:prstGeom>
          <a:solidFill>
            <a:srgbClr val="58595B"/>
          </a:solidFill>
        </p:spPr>
        <p:txBody>
          <a:bodyPr vert="horz" wrap="square" lIns="0" tIns="53975" rIns="0" bIns="0" rtlCol="0">
            <a:spAutoFit/>
          </a:bodyPr>
          <a:lstStyle/>
          <a:p>
            <a:pPr marL="44450" algn="ctr">
              <a:lnSpc>
                <a:spcPct val="100000"/>
              </a:lnSpc>
              <a:spcBef>
                <a:spcPts val="425"/>
              </a:spcBef>
            </a:pPr>
            <a:r>
              <a:rPr sz="1200" b="1" dirty="0">
                <a:solidFill>
                  <a:srgbClr val="FFFFFF"/>
                </a:solidFill>
                <a:latin typeface="Arial Narrow"/>
                <a:cs typeface="Arial Narrow"/>
              </a:rPr>
              <a:t>EXPLICACIÓN DE LAS ADVERTENCIAS DEL</a:t>
            </a:r>
            <a:r>
              <a:rPr sz="1200" b="1" spc="-10" dirty="0">
                <a:solidFill>
                  <a:srgbClr val="FFFFFF"/>
                </a:solidFill>
                <a:latin typeface="Arial Narrow"/>
                <a:cs typeface="Arial Narrow"/>
              </a:rPr>
              <a:t> </a:t>
            </a:r>
            <a:r>
              <a:rPr sz="1200" b="1" dirty="0">
                <a:solidFill>
                  <a:srgbClr val="FFFFFF"/>
                </a:solidFill>
                <a:latin typeface="Arial Narrow"/>
                <a:cs typeface="Arial Narrow"/>
              </a:rPr>
              <a:t>SPA</a:t>
            </a:r>
            <a:endParaRPr sz="1200">
              <a:latin typeface="Arial Narrow"/>
              <a:cs typeface="Arial Narrow"/>
            </a:endParaRPr>
          </a:p>
        </p:txBody>
      </p:sp>
      <p:sp>
        <p:nvSpPr>
          <p:cNvPr id="8" name="object 8"/>
          <p:cNvSpPr/>
          <p:nvPr/>
        </p:nvSpPr>
        <p:spPr>
          <a:xfrm>
            <a:off x="1099317" y="8036016"/>
            <a:ext cx="922655" cy="922655"/>
          </a:xfrm>
          <a:custGeom>
            <a:avLst/>
            <a:gdLst/>
            <a:ahLst/>
            <a:cxnLst/>
            <a:rect l="l" t="t" r="r" b="b"/>
            <a:pathLst>
              <a:path w="922655" h="922654">
                <a:moveTo>
                  <a:pt x="461225" y="0"/>
                </a:moveTo>
                <a:lnTo>
                  <a:pt x="414060" y="2381"/>
                </a:lnTo>
                <a:lnTo>
                  <a:pt x="368259" y="9371"/>
                </a:lnTo>
                <a:lnTo>
                  <a:pt x="324054" y="20738"/>
                </a:lnTo>
                <a:lnTo>
                  <a:pt x="281676" y="36249"/>
                </a:lnTo>
                <a:lnTo>
                  <a:pt x="241357" y="55673"/>
                </a:lnTo>
                <a:lnTo>
                  <a:pt x="203329" y="78777"/>
                </a:lnTo>
                <a:lnTo>
                  <a:pt x="167824" y="105330"/>
                </a:lnTo>
                <a:lnTo>
                  <a:pt x="135072" y="135099"/>
                </a:lnTo>
                <a:lnTo>
                  <a:pt x="105306" y="167853"/>
                </a:lnTo>
                <a:lnTo>
                  <a:pt x="78757" y="203359"/>
                </a:lnTo>
                <a:lnTo>
                  <a:pt x="55658" y="241387"/>
                </a:lnTo>
                <a:lnTo>
                  <a:pt x="36238" y="281703"/>
                </a:lnTo>
                <a:lnTo>
                  <a:pt x="20731" y="324075"/>
                </a:lnTo>
                <a:lnTo>
                  <a:pt x="9368" y="368272"/>
                </a:lnTo>
                <a:lnTo>
                  <a:pt x="2380" y="414062"/>
                </a:lnTo>
                <a:lnTo>
                  <a:pt x="0" y="461213"/>
                </a:lnTo>
                <a:lnTo>
                  <a:pt x="2380" y="508370"/>
                </a:lnTo>
                <a:lnTo>
                  <a:pt x="9368" y="554165"/>
                </a:lnTo>
                <a:lnTo>
                  <a:pt x="20731" y="598367"/>
                </a:lnTo>
                <a:lnTo>
                  <a:pt x="36238" y="640743"/>
                </a:lnTo>
                <a:lnTo>
                  <a:pt x="55658" y="681061"/>
                </a:lnTo>
                <a:lnTo>
                  <a:pt x="78757" y="719091"/>
                </a:lnTo>
                <a:lnTo>
                  <a:pt x="105306" y="754599"/>
                </a:lnTo>
                <a:lnTo>
                  <a:pt x="135072" y="787353"/>
                </a:lnTo>
                <a:lnTo>
                  <a:pt x="167824" y="817123"/>
                </a:lnTo>
                <a:lnTo>
                  <a:pt x="203329" y="843676"/>
                </a:lnTo>
                <a:lnTo>
                  <a:pt x="241357" y="866780"/>
                </a:lnTo>
                <a:lnTo>
                  <a:pt x="281676" y="886203"/>
                </a:lnTo>
                <a:lnTo>
                  <a:pt x="324054" y="901714"/>
                </a:lnTo>
                <a:lnTo>
                  <a:pt x="368259" y="913080"/>
                </a:lnTo>
                <a:lnTo>
                  <a:pt x="414060" y="920070"/>
                </a:lnTo>
                <a:lnTo>
                  <a:pt x="461225" y="922451"/>
                </a:lnTo>
                <a:lnTo>
                  <a:pt x="508384" y="920070"/>
                </a:lnTo>
                <a:lnTo>
                  <a:pt x="554180" y="913080"/>
                </a:lnTo>
                <a:lnTo>
                  <a:pt x="598382" y="901714"/>
                </a:lnTo>
                <a:lnTo>
                  <a:pt x="640757" y="886203"/>
                </a:lnTo>
                <a:lnTo>
                  <a:pt x="681074" y="866780"/>
                </a:lnTo>
                <a:lnTo>
                  <a:pt x="719101" y="843676"/>
                </a:lnTo>
                <a:lnTo>
                  <a:pt x="754606" y="817123"/>
                </a:lnTo>
                <a:lnTo>
                  <a:pt x="787358" y="787353"/>
                </a:lnTo>
                <a:lnTo>
                  <a:pt x="817125" y="754599"/>
                </a:lnTo>
                <a:lnTo>
                  <a:pt x="843675" y="719091"/>
                </a:lnTo>
                <a:lnTo>
                  <a:pt x="866776" y="681061"/>
                </a:lnTo>
                <a:lnTo>
                  <a:pt x="886196" y="640743"/>
                </a:lnTo>
                <a:lnTo>
                  <a:pt x="901705" y="598367"/>
                </a:lnTo>
                <a:lnTo>
                  <a:pt x="913069" y="554165"/>
                </a:lnTo>
                <a:lnTo>
                  <a:pt x="920058" y="508370"/>
                </a:lnTo>
                <a:lnTo>
                  <a:pt x="922439" y="461213"/>
                </a:lnTo>
                <a:lnTo>
                  <a:pt x="920058" y="414062"/>
                </a:lnTo>
                <a:lnTo>
                  <a:pt x="913069" y="368272"/>
                </a:lnTo>
                <a:lnTo>
                  <a:pt x="901705" y="324075"/>
                </a:lnTo>
                <a:lnTo>
                  <a:pt x="886196" y="281703"/>
                </a:lnTo>
                <a:lnTo>
                  <a:pt x="866776" y="241387"/>
                </a:lnTo>
                <a:lnTo>
                  <a:pt x="843675" y="203359"/>
                </a:lnTo>
                <a:lnTo>
                  <a:pt x="817125" y="167853"/>
                </a:lnTo>
                <a:lnTo>
                  <a:pt x="787358" y="135099"/>
                </a:lnTo>
                <a:lnTo>
                  <a:pt x="754606" y="105330"/>
                </a:lnTo>
                <a:lnTo>
                  <a:pt x="719101" y="78777"/>
                </a:lnTo>
                <a:lnTo>
                  <a:pt x="681074" y="55673"/>
                </a:lnTo>
                <a:lnTo>
                  <a:pt x="640757" y="36249"/>
                </a:lnTo>
                <a:lnTo>
                  <a:pt x="598382" y="20738"/>
                </a:lnTo>
                <a:lnTo>
                  <a:pt x="554180" y="9371"/>
                </a:lnTo>
                <a:lnTo>
                  <a:pt x="508384" y="2381"/>
                </a:lnTo>
                <a:lnTo>
                  <a:pt x="461225" y="0"/>
                </a:lnTo>
                <a:close/>
              </a:path>
            </a:pathLst>
          </a:custGeom>
          <a:solidFill>
            <a:srgbClr val="231F20"/>
          </a:solidFill>
        </p:spPr>
        <p:txBody>
          <a:bodyPr wrap="square" lIns="0" tIns="0" rIns="0" bIns="0" rtlCol="0"/>
          <a:lstStyle/>
          <a:p>
            <a:endParaRPr/>
          </a:p>
        </p:txBody>
      </p:sp>
      <p:sp>
        <p:nvSpPr>
          <p:cNvPr id="9" name="object 9"/>
          <p:cNvSpPr/>
          <p:nvPr/>
        </p:nvSpPr>
        <p:spPr>
          <a:xfrm>
            <a:off x="1542528" y="8469114"/>
            <a:ext cx="477520" cy="489584"/>
          </a:xfrm>
          <a:custGeom>
            <a:avLst/>
            <a:gdLst/>
            <a:ahLst/>
            <a:cxnLst/>
            <a:rect l="l" t="t" r="r" b="b"/>
            <a:pathLst>
              <a:path w="477519" h="489584">
                <a:moveTo>
                  <a:pt x="354037" y="0"/>
                </a:moveTo>
                <a:lnTo>
                  <a:pt x="153669" y="0"/>
                </a:lnTo>
                <a:lnTo>
                  <a:pt x="105247" y="7870"/>
                </a:lnTo>
                <a:lnTo>
                  <a:pt x="63082" y="29757"/>
                </a:lnTo>
                <a:lnTo>
                  <a:pt x="29761" y="63077"/>
                </a:lnTo>
                <a:lnTo>
                  <a:pt x="7871" y="105242"/>
                </a:lnTo>
                <a:lnTo>
                  <a:pt x="0" y="153669"/>
                </a:lnTo>
                <a:lnTo>
                  <a:pt x="0" y="488454"/>
                </a:lnTo>
                <a:lnTo>
                  <a:pt x="18009" y="489364"/>
                </a:lnTo>
                <a:lnTo>
                  <a:pt x="65168" y="486982"/>
                </a:lnTo>
                <a:lnTo>
                  <a:pt x="109791" y="480171"/>
                </a:lnTo>
                <a:lnTo>
                  <a:pt x="109791" y="154152"/>
                </a:lnTo>
                <a:lnTo>
                  <a:pt x="461358" y="154152"/>
                </a:lnTo>
                <a:lnTo>
                  <a:pt x="469865" y="121065"/>
                </a:lnTo>
                <a:lnTo>
                  <a:pt x="476854" y="75270"/>
                </a:lnTo>
                <a:lnTo>
                  <a:pt x="477491" y="62658"/>
                </a:lnTo>
                <a:lnTo>
                  <a:pt x="444601" y="29757"/>
                </a:lnTo>
                <a:lnTo>
                  <a:pt x="402449" y="7870"/>
                </a:lnTo>
                <a:lnTo>
                  <a:pt x="354037" y="0"/>
                </a:lnTo>
                <a:close/>
              </a:path>
              <a:path w="477519" h="489584">
                <a:moveTo>
                  <a:pt x="388543" y="154152"/>
                </a:moveTo>
                <a:lnTo>
                  <a:pt x="124675" y="154152"/>
                </a:lnTo>
                <a:lnTo>
                  <a:pt x="124675" y="476466"/>
                </a:lnTo>
                <a:lnTo>
                  <a:pt x="197543" y="453114"/>
                </a:lnTo>
                <a:lnTo>
                  <a:pt x="237861" y="433689"/>
                </a:lnTo>
                <a:lnTo>
                  <a:pt x="275889" y="410584"/>
                </a:lnTo>
                <a:lnTo>
                  <a:pt x="311395" y="384030"/>
                </a:lnTo>
                <a:lnTo>
                  <a:pt x="344148" y="354259"/>
                </a:lnTo>
                <a:lnTo>
                  <a:pt x="373916" y="321503"/>
                </a:lnTo>
                <a:lnTo>
                  <a:pt x="388543" y="301941"/>
                </a:lnTo>
                <a:lnTo>
                  <a:pt x="388543" y="154152"/>
                </a:lnTo>
                <a:close/>
              </a:path>
              <a:path w="477519" h="489584">
                <a:moveTo>
                  <a:pt x="461358" y="154152"/>
                </a:moveTo>
                <a:lnTo>
                  <a:pt x="403440" y="154152"/>
                </a:lnTo>
                <a:lnTo>
                  <a:pt x="403440" y="281100"/>
                </a:lnTo>
                <a:lnTo>
                  <a:pt x="423569" y="247964"/>
                </a:lnTo>
                <a:lnTo>
                  <a:pt x="442991" y="207644"/>
                </a:lnTo>
                <a:lnTo>
                  <a:pt x="458500" y="165268"/>
                </a:lnTo>
                <a:lnTo>
                  <a:pt x="461358" y="154152"/>
                </a:lnTo>
                <a:close/>
              </a:path>
            </a:pathLst>
          </a:custGeom>
          <a:solidFill>
            <a:srgbClr val="FFFFFF"/>
          </a:solidFill>
        </p:spPr>
        <p:txBody>
          <a:bodyPr wrap="square" lIns="0" tIns="0" rIns="0" bIns="0" rtlCol="0"/>
          <a:lstStyle/>
          <a:p>
            <a:endParaRPr/>
          </a:p>
        </p:txBody>
      </p:sp>
      <p:sp>
        <p:nvSpPr>
          <p:cNvPr id="10" name="object 10"/>
          <p:cNvSpPr/>
          <p:nvPr/>
        </p:nvSpPr>
        <p:spPr>
          <a:xfrm>
            <a:off x="1699741" y="8224900"/>
            <a:ext cx="201091" cy="201053"/>
          </a:xfrm>
          <a:prstGeom prst="rect">
            <a:avLst/>
          </a:prstGeom>
          <a:blipFill>
            <a:blip r:embed="rId2" cstate="print"/>
            <a:stretch>
              <a:fillRect/>
            </a:stretch>
          </a:blipFill>
        </p:spPr>
        <p:txBody>
          <a:bodyPr wrap="square" lIns="0" tIns="0" rIns="0" bIns="0" rtlCol="0"/>
          <a:lstStyle/>
          <a:p>
            <a:endParaRPr/>
          </a:p>
        </p:txBody>
      </p:sp>
      <p:sp>
        <p:nvSpPr>
          <p:cNvPr id="11" name="object 11"/>
          <p:cNvSpPr/>
          <p:nvPr/>
        </p:nvSpPr>
        <p:spPr>
          <a:xfrm>
            <a:off x="1128313" y="8429625"/>
            <a:ext cx="432434" cy="47625"/>
          </a:xfrm>
          <a:custGeom>
            <a:avLst/>
            <a:gdLst/>
            <a:ahLst/>
            <a:cxnLst/>
            <a:rect l="l" t="t" r="r" b="b"/>
            <a:pathLst>
              <a:path w="432434" h="47625">
                <a:moveTo>
                  <a:pt x="176618" y="16170"/>
                </a:moveTo>
                <a:lnTo>
                  <a:pt x="103377" y="16170"/>
                </a:lnTo>
                <a:lnTo>
                  <a:pt x="130992" y="17977"/>
                </a:lnTo>
                <a:lnTo>
                  <a:pt x="157519" y="24965"/>
                </a:lnTo>
                <a:lnTo>
                  <a:pt x="178346" y="34918"/>
                </a:lnTo>
                <a:lnTo>
                  <a:pt x="188435" y="40469"/>
                </a:lnTo>
                <a:lnTo>
                  <a:pt x="199226" y="44434"/>
                </a:lnTo>
                <a:lnTo>
                  <a:pt x="210705" y="46813"/>
                </a:lnTo>
                <a:lnTo>
                  <a:pt x="222859" y="47606"/>
                </a:lnTo>
                <a:lnTo>
                  <a:pt x="235262" y="46858"/>
                </a:lnTo>
                <a:lnTo>
                  <a:pt x="248286" y="44612"/>
                </a:lnTo>
                <a:lnTo>
                  <a:pt x="261912" y="40866"/>
                </a:lnTo>
                <a:lnTo>
                  <a:pt x="276123" y="35617"/>
                </a:lnTo>
                <a:lnTo>
                  <a:pt x="288480" y="31432"/>
                </a:lnTo>
                <a:lnTo>
                  <a:pt x="223550" y="31432"/>
                </a:lnTo>
                <a:lnTo>
                  <a:pt x="204205" y="28985"/>
                </a:lnTo>
                <a:lnTo>
                  <a:pt x="187223" y="21304"/>
                </a:lnTo>
                <a:lnTo>
                  <a:pt x="176618" y="16170"/>
                </a:lnTo>
                <a:close/>
              </a:path>
              <a:path w="432434" h="47625">
                <a:moveTo>
                  <a:pt x="398341" y="22329"/>
                </a:moveTo>
                <a:lnTo>
                  <a:pt x="328899" y="22329"/>
                </a:lnTo>
                <a:lnTo>
                  <a:pt x="352088" y="24005"/>
                </a:lnTo>
                <a:lnTo>
                  <a:pt x="374751" y="31159"/>
                </a:lnTo>
                <a:lnTo>
                  <a:pt x="399547" y="39700"/>
                </a:lnTo>
                <a:lnTo>
                  <a:pt x="416829" y="42127"/>
                </a:lnTo>
                <a:lnTo>
                  <a:pt x="427440" y="41137"/>
                </a:lnTo>
                <a:lnTo>
                  <a:pt x="432219" y="39427"/>
                </a:lnTo>
                <a:lnTo>
                  <a:pt x="425158" y="25692"/>
                </a:lnTo>
                <a:lnTo>
                  <a:pt x="414672" y="25692"/>
                </a:lnTo>
                <a:lnTo>
                  <a:pt x="401190" y="23338"/>
                </a:lnTo>
                <a:lnTo>
                  <a:pt x="398341" y="22329"/>
                </a:lnTo>
                <a:close/>
              </a:path>
              <a:path w="432434" h="47625">
                <a:moveTo>
                  <a:pt x="101237" y="0"/>
                </a:moveTo>
                <a:lnTo>
                  <a:pt x="72288" y="7118"/>
                </a:lnTo>
                <a:lnTo>
                  <a:pt x="49176" y="14898"/>
                </a:lnTo>
                <a:lnTo>
                  <a:pt x="25893" y="18677"/>
                </a:lnTo>
                <a:lnTo>
                  <a:pt x="7828" y="19886"/>
                </a:lnTo>
                <a:lnTo>
                  <a:pt x="368" y="19958"/>
                </a:lnTo>
                <a:lnTo>
                  <a:pt x="0" y="36201"/>
                </a:lnTo>
                <a:lnTo>
                  <a:pt x="8723" y="36147"/>
                </a:lnTo>
                <a:lnTo>
                  <a:pt x="28432" y="34787"/>
                </a:lnTo>
                <a:lnTo>
                  <a:pt x="53746" y="30524"/>
                </a:lnTo>
                <a:lnTo>
                  <a:pt x="79286" y="21761"/>
                </a:lnTo>
                <a:lnTo>
                  <a:pt x="103377" y="16170"/>
                </a:lnTo>
                <a:lnTo>
                  <a:pt x="176618" y="16170"/>
                </a:lnTo>
                <a:lnTo>
                  <a:pt x="163517" y="9827"/>
                </a:lnTo>
                <a:lnTo>
                  <a:pt x="133251" y="1814"/>
                </a:lnTo>
                <a:lnTo>
                  <a:pt x="101237" y="0"/>
                </a:lnTo>
                <a:close/>
              </a:path>
              <a:path w="432434" h="47625">
                <a:moveTo>
                  <a:pt x="320849" y="6608"/>
                </a:moveTo>
                <a:lnTo>
                  <a:pt x="294188" y="11913"/>
                </a:lnTo>
                <a:lnTo>
                  <a:pt x="269925" y="20605"/>
                </a:lnTo>
                <a:lnTo>
                  <a:pt x="245407" y="28641"/>
                </a:lnTo>
                <a:lnTo>
                  <a:pt x="223550" y="31432"/>
                </a:lnTo>
                <a:lnTo>
                  <a:pt x="288480" y="31432"/>
                </a:lnTo>
                <a:lnTo>
                  <a:pt x="303980" y="26184"/>
                </a:lnTo>
                <a:lnTo>
                  <a:pt x="328899" y="22329"/>
                </a:lnTo>
                <a:lnTo>
                  <a:pt x="398341" y="22329"/>
                </a:lnTo>
                <a:lnTo>
                  <a:pt x="381203" y="16262"/>
                </a:lnTo>
                <a:lnTo>
                  <a:pt x="349867" y="7216"/>
                </a:lnTo>
                <a:lnTo>
                  <a:pt x="320849" y="6608"/>
                </a:lnTo>
                <a:close/>
              </a:path>
              <a:path w="432434" h="47625">
                <a:moveTo>
                  <a:pt x="424776" y="24949"/>
                </a:moveTo>
                <a:lnTo>
                  <a:pt x="422313" y="25502"/>
                </a:lnTo>
                <a:lnTo>
                  <a:pt x="414672" y="25692"/>
                </a:lnTo>
                <a:lnTo>
                  <a:pt x="425158" y="25692"/>
                </a:lnTo>
                <a:lnTo>
                  <a:pt x="424776" y="24949"/>
                </a:lnTo>
                <a:close/>
              </a:path>
            </a:pathLst>
          </a:custGeom>
          <a:solidFill>
            <a:srgbClr val="FFFFFF"/>
          </a:solidFill>
        </p:spPr>
        <p:txBody>
          <a:bodyPr wrap="square" lIns="0" tIns="0" rIns="0" bIns="0" rtlCol="0"/>
          <a:lstStyle/>
          <a:p>
            <a:endParaRPr/>
          </a:p>
        </p:txBody>
      </p:sp>
      <p:sp>
        <p:nvSpPr>
          <p:cNvPr id="12" name="object 12"/>
          <p:cNvSpPr/>
          <p:nvPr/>
        </p:nvSpPr>
        <p:spPr>
          <a:xfrm>
            <a:off x="1128314" y="8473564"/>
            <a:ext cx="432434" cy="47625"/>
          </a:xfrm>
          <a:custGeom>
            <a:avLst/>
            <a:gdLst/>
            <a:ahLst/>
            <a:cxnLst/>
            <a:rect l="l" t="t" r="r" b="b"/>
            <a:pathLst>
              <a:path w="432434" h="47625">
                <a:moveTo>
                  <a:pt x="176599" y="16166"/>
                </a:moveTo>
                <a:lnTo>
                  <a:pt x="103343" y="16166"/>
                </a:lnTo>
                <a:lnTo>
                  <a:pt x="130959" y="17966"/>
                </a:lnTo>
                <a:lnTo>
                  <a:pt x="157503" y="24956"/>
                </a:lnTo>
                <a:lnTo>
                  <a:pt x="178346" y="34933"/>
                </a:lnTo>
                <a:lnTo>
                  <a:pt x="188435" y="40465"/>
                </a:lnTo>
                <a:lnTo>
                  <a:pt x="199221" y="44428"/>
                </a:lnTo>
                <a:lnTo>
                  <a:pt x="210689" y="46811"/>
                </a:lnTo>
                <a:lnTo>
                  <a:pt x="222821" y="47607"/>
                </a:lnTo>
                <a:lnTo>
                  <a:pt x="235241" y="46860"/>
                </a:lnTo>
                <a:lnTo>
                  <a:pt x="248277" y="44620"/>
                </a:lnTo>
                <a:lnTo>
                  <a:pt x="261910" y="40889"/>
                </a:lnTo>
                <a:lnTo>
                  <a:pt x="276123" y="35669"/>
                </a:lnTo>
                <a:lnTo>
                  <a:pt x="288566" y="31436"/>
                </a:lnTo>
                <a:lnTo>
                  <a:pt x="223550" y="31436"/>
                </a:lnTo>
                <a:lnTo>
                  <a:pt x="204205" y="28988"/>
                </a:lnTo>
                <a:lnTo>
                  <a:pt x="187223" y="21306"/>
                </a:lnTo>
                <a:lnTo>
                  <a:pt x="176599" y="16166"/>
                </a:lnTo>
                <a:close/>
              </a:path>
              <a:path w="432434" h="47625">
                <a:moveTo>
                  <a:pt x="398353" y="22325"/>
                </a:moveTo>
                <a:lnTo>
                  <a:pt x="328890" y="22325"/>
                </a:lnTo>
                <a:lnTo>
                  <a:pt x="352084" y="24004"/>
                </a:lnTo>
                <a:lnTo>
                  <a:pt x="374751" y="31174"/>
                </a:lnTo>
                <a:lnTo>
                  <a:pt x="399502" y="39702"/>
                </a:lnTo>
                <a:lnTo>
                  <a:pt x="416775" y="42129"/>
                </a:lnTo>
                <a:lnTo>
                  <a:pt x="427401" y="41148"/>
                </a:lnTo>
                <a:lnTo>
                  <a:pt x="432206" y="39454"/>
                </a:lnTo>
                <a:lnTo>
                  <a:pt x="425173" y="25702"/>
                </a:lnTo>
                <a:lnTo>
                  <a:pt x="414691" y="25702"/>
                </a:lnTo>
                <a:lnTo>
                  <a:pt x="401197" y="23334"/>
                </a:lnTo>
                <a:lnTo>
                  <a:pt x="398353" y="22325"/>
                </a:lnTo>
                <a:close/>
              </a:path>
              <a:path w="432434" h="47625">
                <a:moveTo>
                  <a:pt x="101232" y="0"/>
                </a:moveTo>
                <a:lnTo>
                  <a:pt x="72275" y="7120"/>
                </a:lnTo>
                <a:lnTo>
                  <a:pt x="49140" y="14898"/>
                </a:lnTo>
                <a:lnTo>
                  <a:pt x="25839" y="18672"/>
                </a:lnTo>
                <a:lnTo>
                  <a:pt x="7780" y="19877"/>
                </a:lnTo>
                <a:lnTo>
                  <a:pt x="368" y="19947"/>
                </a:lnTo>
                <a:lnTo>
                  <a:pt x="0" y="36228"/>
                </a:lnTo>
                <a:lnTo>
                  <a:pt x="8718" y="36129"/>
                </a:lnTo>
                <a:lnTo>
                  <a:pt x="28427" y="34758"/>
                </a:lnTo>
                <a:lnTo>
                  <a:pt x="53744" y="30506"/>
                </a:lnTo>
                <a:lnTo>
                  <a:pt x="79286" y="21763"/>
                </a:lnTo>
                <a:lnTo>
                  <a:pt x="103343" y="16166"/>
                </a:lnTo>
                <a:lnTo>
                  <a:pt x="176599" y="16166"/>
                </a:lnTo>
                <a:lnTo>
                  <a:pt x="163517" y="9838"/>
                </a:lnTo>
                <a:lnTo>
                  <a:pt x="133249" y="1821"/>
                </a:lnTo>
                <a:lnTo>
                  <a:pt x="101232" y="0"/>
                </a:lnTo>
                <a:close/>
              </a:path>
              <a:path w="432434" h="47625">
                <a:moveTo>
                  <a:pt x="320859" y="6628"/>
                </a:moveTo>
                <a:lnTo>
                  <a:pt x="294192" y="11924"/>
                </a:lnTo>
                <a:lnTo>
                  <a:pt x="269925" y="20582"/>
                </a:lnTo>
                <a:lnTo>
                  <a:pt x="245407" y="28637"/>
                </a:lnTo>
                <a:lnTo>
                  <a:pt x="223550" y="31436"/>
                </a:lnTo>
                <a:lnTo>
                  <a:pt x="288566" y="31436"/>
                </a:lnTo>
                <a:lnTo>
                  <a:pt x="303969" y="26194"/>
                </a:lnTo>
                <a:lnTo>
                  <a:pt x="328890" y="22325"/>
                </a:lnTo>
                <a:lnTo>
                  <a:pt x="398353" y="22325"/>
                </a:lnTo>
                <a:lnTo>
                  <a:pt x="381203" y="16238"/>
                </a:lnTo>
                <a:lnTo>
                  <a:pt x="349878" y="7223"/>
                </a:lnTo>
                <a:lnTo>
                  <a:pt x="320859" y="6628"/>
                </a:lnTo>
                <a:close/>
              </a:path>
              <a:path w="432434" h="47625">
                <a:moveTo>
                  <a:pt x="424776" y="24925"/>
                </a:moveTo>
                <a:lnTo>
                  <a:pt x="422335" y="25509"/>
                </a:lnTo>
                <a:lnTo>
                  <a:pt x="414691" y="25702"/>
                </a:lnTo>
                <a:lnTo>
                  <a:pt x="425173" y="25702"/>
                </a:lnTo>
                <a:lnTo>
                  <a:pt x="424776" y="24925"/>
                </a:lnTo>
                <a:close/>
              </a:path>
            </a:pathLst>
          </a:custGeom>
          <a:solidFill>
            <a:srgbClr val="FFFFFF"/>
          </a:solidFill>
        </p:spPr>
        <p:txBody>
          <a:bodyPr wrap="square" lIns="0" tIns="0" rIns="0" bIns="0" rtlCol="0"/>
          <a:lstStyle/>
          <a:p>
            <a:endParaRPr/>
          </a:p>
        </p:txBody>
      </p:sp>
      <p:sp>
        <p:nvSpPr>
          <p:cNvPr id="13" name="object 13"/>
          <p:cNvSpPr/>
          <p:nvPr/>
        </p:nvSpPr>
        <p:spPr>
          <a:xfrm>
            <a:off x="1232917" y="8241680"/>
            <a:ext cx="448499" cy="195864"/>
          </a:xfrm>
          <a:prstGeom prst="rect">
            <a:avLst/>
          </a:prstGeom>
          <a:blipFill>
            <a:blip r:embed="rId3" cstate="print"/>
            <a:stretch>
              <a:fillRect/>
            </a:stretch>
          </a:blipFill>
        </p:spPr>
        <p:txBody>
          <a:bodyPr wrap="square" lIns="0" tIns="0" rIns="0" bIns="0" rtlCol="0"/>
          <a:lstStyle/>
          <a:p>
            <a:endParaRPr/>
          </a:p>
        </p:txBody>
      </p:sp>
      <p:sp>
        <p:nvSpPr>
          <p:cNvPr id="14" name="object 14"/>
          <p:cNvSpPr/>
          <p:nvPr/>
        </p:nvSpPr>
        <p:spPr>
          <a:xfrm>
            <a:off x="1005801" y="7942526"/>
            <a:ext cx="1109980" cy="1109980"/>
          </a:xfrm>
          <a:custGeom>
            <a:avLst/>
            <a:gdLst/>
            <a:ahLst/>
            <a:cxnLst/>
            <a:rect l="l" t="t" r="r" b="b"/>
            <a:pathLst>
              <a:path w="1109980" h="1109979">
                <a:moveTo>
                  <a:pt x="554735" y="0"/>
                </a:moveTo>
                <a:lnTo>
                  <a:pt x="506935" y="2039"/>
                </a:lnTo>
                <a:lnTo>
                  <a:pt x="460252" y="8047"/>
                </a:lnTo>
                <a:lnTo>
                  <a:pt x="414852" y="17855"/>
                </a:lnTo>
                <a:lnTo>
                  <a:pt x="370905" y="31295"/>
                </a:lnTo>
                <a:lnTo>
                  <a:pt x="328578" y="48200"/>
                </a:lnTo>
                <a:lnTo>
                  <a:pt x="288039" y="68402"/>
                </a:lnTo>
                <a:lnTo>
                  <a:pt x="249454" y="91733"/>
                </a:lnTo>
                <a:lnTo>
                  <a:pt x="212993" y="118025"/>
                </a:lnTo>
                <a:lnTo>
                  <a:pt x="178822" y="147110"/>
                </a:lnTo>
                <a:lnTo>
                  <a:pt x="147110" y="178822"/>
                </a:lnTo>
                <a:lnTo>
                  <a:pt x="118024" y="212991"/>
                </a:lnTo>
                <a:lnTo>
                  <a:pt x="91732" y="249450"/>
                </a:lnTo>
                <a:lnTo>
                  <a:pt x="68401" y="288032"/>
                </a:lnTo>
                <a:lnTo>
                  <a:pt x="48199" y="328568"/>
                </a:lnTo>
                <a:lnTo>
                  <a:pt x="31294" y="370892"/>
                </a:lnTo>
                <a:lnTo>
                  <a:pt x="17854" y="414834"/>
                </a:lnTo>
                <a:lnTo>
                  <a:pt x="8047" y="460228"/>
                </a:lnTo>
                <a:lnTo>
                  <a:pt x="2039" y="506905"/>
                </a:lnTo>
                <a:lnTo>
                  <a:pt x="0" y="554697"/>
                </a:lnTo>
                <a:lnTo>
                  <a:pt x="2039" y="602490"/>
                </a:lnTo>
                <a:lnTo>
                  <a:pt x="8047" y="649168"/>
                </a:lnTo>
                <a:lnTo>
                  <a:pt x="17854" y="694563"/>
                </a:lnTo>
                <a:lnTo>
                  <a:pt x="31294" y="738506"/>
                </a:lnTo>
                <a:lnTo>
                  <a:pt x="48199" y="780831"/>
                </a:lnTo>
                <a:lnTo>
                  <a:pt x="68401" y="821369"/>
                </a:lnTo>
                <a:lnTo>
                  <a:pt x="91732" y="859952"/>
                </a:lnTo>
                <a:lnTo>
                  <a:pt x="118024" y="896414"/>
                </a:lnTo>
                <a:lnTo>
                  <a:pt x="147110" y="930585"/>
                </a:lnTo>
                <a:lnTo>
                  <a:pt x="178822" y="962298"/>
                </a:lnTo>
                <a:lnTo>
                  <a:pt x="212993" y="991386"/>
                </a:lnTo>
                <a:lnTo>
                  <a:pt x="249454" y="1017679"/>
                </a:lnTo>
                <a:lnTo>
                  <a:pt x="288039" y="1041012"/>
                </a:lnTo>
                <a:lnTo>
                  <a:pt x="328578" y="1061215"/>
                </a:lnTo>
                <a:lnTo>
                  <a:pt x="370905" y="1078122"/>
                </a:lnTo>
                <a:lnTo>
                  <a:pt x="414852" y="1091563"/>
                </a:lnTo>
                <a:lnTo>
                  <a:pt x="460252" y="1101372"/>
                </a:lnTo>
                <a:lnTo>
                  <a:pt x="506935" y="1107381"/>
                </a:lnTo>
                <a:lnTo>
                  <a:pt x="554735" y="1109421"/>
                </a:lnTo>
                <a:lnTo>
                  <a:pt x="602525" y="1107381"/>
                </a:lnTo>
                <a:lnTo>
                  <a:pt x="649199" y="1101372"/>
                </a:lnTo>
                <a:lnTo>
                  <a:pt x="694591" y="1091563"/>
                </a:lnTo>
                <a:lnTo>
                  <a:pt x="738533" y="1078122"/>
                </a:lnTo>
                <a:lnTo>
                  <a:pt x="780856" y="1061215"/>
                </a:lnTo>
                <a:lnTo>
                  <a:pt x="821393" y="1041012"/>
                </a:lnTo>
                <a:lnTo>
                  <a:pt x="859975" y="1017679"/>
                </a:lnTo>
                <a:lnTo>
                  <a:pt x="865070" y="1014006"/>
                </a:lnTo>
                <a:lnTo>
                  <a:pt x="554735" y="1014006"/>
                </a:lnTo>
                <a:lnTo>
                  <a:pt x="507838" y="1011630"/>
                </a:lnTo>
                <a:lnTo>
                  <a:pt x="462281" y="1004658"/>
                </a:lnTo>
                <a:lnTo>
                  <a:pt x="418295" y="993322"/>
                </a:lnTo>
                <a:lnTo>
                  <a:pt x="376114" y="977856"/>
                </a:lnTo>
                <a:lnTo>
                  <a:pt x="335970" y="958490"/>
                </a:lnTo>
                <a:lnTo>
                  <a:pt x="298097" y="935459"/>
                </a:lnTo>
                <a:lnTo>
                  <a:pt x="262726" y="908995"/>
                </a:lnTo>
                <a:lnTo>
                  <a:pt x="230090" y="879330"/>
                </a:lnTo>
                <a:lnTo>
                  <a:pt x="200423" y="846697"/>
                </a:lnTo>
                <a:lnTo>
                  <a:pt x="173956" y="811328"/>
                </a:lnTo>
                <a:lnTo>
                  <a:pt x="150923" y="773457"/>
                </a:lnTo>
                <a:lnTo>
                  <a:pt x="131556" y="733315"/>
                </a:lnTo>
                <a:lnTo>
                  <a:pt x="116087" y="691136"/>
                </a:lnTo>
                <a:lnTo>
                  <a:pt x="104751" y="647151"/>
                </a:lnTo>
                <a:lnTo>
                  <a:pt x="97778" y="601594"/>
                </a:lnTo>
                <a:lnTo>
                  <a:pt x="95402" y="554697"/>
                </a:lnTo>
                <a:lnTo>
                  <a:pt x="97778" y="507805"/>
                </a:lnTo>
                <a:lnTo>
                  <a:pt x="104751" y="462250"/>
                </a:lnTo>
                <a:lnTo>
                  <a:pt x="116087" y="418267"/>
                </a:lnTo>
                <a:lnTo>
                  <a:pt x="131556" y="376088"/>
                </a:lnTo>
                <a:lnTo>
                  <a:pt x="150923" y="335946"/>
                </a:lnTo>
                <a:lnTo>
                  <a:pt x="173956" y="298074"/>
                </a:lnTo>
                <a:lnTo>
                  <a:pt x="200423" y="262703"/>
                </a:lnTo>
                <a:lnTo>
                  <a:pt x="230090" y="230068"/>
                </a:lnTo>
                <a:lnTo>
                  <a:pt x="262726" y="200400"/>
                </a:lnTo>
                <a:lnTo>
                  <a:pt x="298097" y="173933"/>
                </a:lnTo>
                <a:lnTo>
                  <a:pt x="335970" y="150900"/>
                </a:lnTo>
                <a:lnTo>
                  <a:pt x="376114" y="131532"/>
                </a:lnTo>
                <a:lnTo>
                  <a:pt x="418295" y="116063"/>
                </a:lnTo>
                <a:lnTo>
                  <a:pt x="462281" y="104726"/>
                </a:lnTo>
                <a:lnTo>
                  <a:pt x="507838" y="97753"/>
                </a:lnTo>
                <a:lnTo>
                  <a:pt x="554735" y="95376"/>
                </a:lnTo>
                <a:lnTo>
                  <a:pt x="865028" y="95376"/>
                </a:lnTo>
                <a:lnTo>
                  <a:pt x="859975" y="91733"/>
                </a:lnTo>
                <a:lnTo>
                  <a:pt x="821393" y="68402"/>
                </a:lnTo>
                <a:lnTo>
                  <a:pt x="780856" y="48200"/>
                </a:lnTo>
                <a:lnTo>
                  <a:pt x="738533" y="31295"/>
                </a:lnTo>
                <a:lnTo>
                  <a:pt x="694591" y="17855"/>
                </a:lnTo>
                <a:lnTo>
                  <a:pt x="649199" y="8047"/>
                </a:lnTo>
                <a:lnTo>
                  <a:pt x="602525" y="2039"/>
                </a:lnTo>
                <a:lnTo>
                  <a:pt x="554735" y="0"/>
                </a:lnTo>
                <a:close/>
              </a:path>
              <a:path w="1109980" h="1109979">
                <a:moveTo>
                  <a:pt x="865028" y="95376"/>
                </a:moveTo>
                <a:lnTo>
                  <a:pt x="554735" y="95376"/>
                </a:lnTo>
                <a:lnTo>
                  <a:pt x="601628" y="97753"/>
                </a:lnTo>
                <a:lnTo>
                  <a:pt x="647183" y="104726"/>
                </a:lnTo>
                <a:lnTo>
                  <a:pt x="691166" y="116063"/>
                </a:lnTo>
                <a:lnTo>
                  <a:pt x="733345" y="131532"/>
                </a:lnTo>
                <a:lnTo>
                  <a:pt x="773487" y="150900"/>
                </a:lnTo>
                <a:lnTo>
                  <a:pt x="811359" y="173933"/>
                </a:lnTo>
                <a:lnTo>
                  <a:pt x="846730" y="200400"/>
                </a:lnTo>
                <a:lnTo>
                  <a:pt x="879365" y="230068"/>
                </a:lnTo>
                <a:lnTo>
                  <a:pt x="909032" y="262703"/>
                </a:lnTo>
                <a:lnTo>
                  <a:pt x="935499" y="298074"/>
                </a:lnTo>
                <a:lnTo>
                  <a:pt x="958533" y="335946"/>
                </a:lnTo>
                <a:lnTo>
                  <a:pt x="977901" y="376088"/>
                </a:lnTo>
                <a:lnTo>
                  <a:pt x="993370" y="418267"/>
                </a:lnTo>
                <a:lnTo>
                  <a:pt x="1004707" y="462250"/>
                </a:lnTo>
                <a:lnTo>
                  <a:pt x="1011680" y="507805"/>
                </a:lnTo>
                <a:lnTo>
                  <a:pt x="1014056" y="554697"/>
                </a:lnTo>
                <a:lnTo>
                  <a:pt x="1011680" y="601594"/>
                </a:lnTo>
                <a:lnTo>
                  <a:pt x="1004707" y="647151"/>
                </a:lnTo>
                <a:lnTo>
                  <a:pt x="993370" y="691136"/>
                </a:lnTo>
                <a:lnTo>
                  <a:pt x="977901" y="733315"/>
                </a:lnTo>
                <a:lnTo>
                  <a:pt x="958533" y="773457"/>
                </a:lnTo>
                <a:lnTo>
                  <a:pt x="935499" y="811328"/>
                </a:lnTo>
                <a:lnTo>
                  <a:pt x="909032" y="846697"/>
                </a:lnTo>
                <a:lnTo>
                  <a:pt x="879365" y="879330"/>
                </a:lnTo>
                <a:lnTo>
                  <a:pt x="846730" y="908995"/>
                </a:lnTo>
                <a:lnTo>
                  <a:pt x="811359" y="935459"/>
                </a:lnTo>
                <a:lnTo>
                  <a:pt x="773487" y="958490"/>
                </a:lnTo>
                <a:lnTo>
                  <a:pt x="733345" y="977856"/>
                </a:lnTo>
                <a:lnTo>
                  <a:pt x="691166" y="993322"/>
                </a:lnTo>
                <a:lnTo>
                  <a:pt x="647183" y="1004658"/>
                </a:lnTo>
                <a:lnTo>
                  <a:pt x="601628" y="1011630"/>
                </a:lnTo>
                <a:lnTo>
                  <a:pt x="554735" y="1014006"/>
                </a:lnTo>
                <a:lnTo>
                  <a:pt x="865070" y="1014006"/>
                </a:lnTo>
                <a:lnTo>
                  <a:pt x="896436" y="991386"/>
                </a:lnTo>
                <a:lnTo>
                  <a:pt x="930607" y="962298"/>
                </a:lnTo>
                <a:lnTo>
                  <a:pt x="962320" y="930585"/>
                </a:lnTo>
                <a:lnTo>
                  <a:pt x="991408" y="896414"/>
                </a:lnTo>
                <a:lnTo>
                  <a:pt x="1017702" y="859952"/>
                </a:lnTo>
                <a:lnTo>
                  <a:pt x="1041035" y="821369"/>
                </a:lnTo>
                <a:lnTo>
                  <a:pt x="1061239" y="780831"/>
                </a:lnTo>
                <a:lnTo>
                  <a:pt x="1078146" y="738506"/>
                </a:lnTo>
                <a:lnTo>
                  <a:pt x="1091588" y="694563"/>
                </a:lnTo>
                <a:lnTo>
                  <a:pt x="1101397" y="649168"/>
                </a:lnTo>
                <a:lnTo>
                  <a:pt x="1107406" y="602490"/>
                </a:lnTo>
                <a:lnTo>
                  <a:pt x="1109446" y="554697"/>
                </a:lnTo>
                <a:lnTo>
                  <a:pt x="1107406" y="506905"/>
                </a:lnTo>
                <a:lnTo>
                  <a:pt x="1101397" y="460228"/>
                </a:lnTo>
                <a:lnTo>
                  <a:pt x="1091588" y="414834"/>
                </a:lnTo>
                <a:lnTo>
                  <a:pt x="1078146" y="370892"/>
                </a:lnTo>
                <a:lnTo>
                  <a:pt x="1061239" y="328568"/>
                </a:lnTo>
                <a:lnTo>
                  <a:pt x="1041035" y="288032"/>
                </a:lnTo>
                <a:lnTo>
                  <a:pt x="1017702" y="249450"/>
                </a:lnTo>
                <a:lnTo>
                  <a:pt x="991408" y="212991"/>
                </a:lnTo>
                <a:lnTo>
                  <a:pt x="962320" y="178822"/>
                </a:lnTo>
                <a:lnTo>
                  <a:pt x="930607" y="147110"/>
                </a:lnTo>
                <a:lnTo>
                  <a:pt x="896436" y="118025"/>
                </a:lnTo>
                <a:lnTo>
                  <a:pt x="865028" y="95376"/>
                </a:lnTo>
                <a:close/>
              </a:path>
            </a:pathLst>
          </a:custGeom>
          <a:solidFill>
            <a:srgbClr val="231F20"/>
          </a:solidFill>
        </p:spPr>
        <p:txBody>
          <a:bodyPr wrap="square" lIns="0" tIns="0" rIns="0" bIns="0" rtlCol="0"/>
          <a:lstStyle/>
          <a:p>
            <a:endParaRPr/>
          </a:p>
        </p:txBody>
      </p:sp>
      <p:sp>
        <p:nvSpPr>
          <p:cNvPr id="15" name="object 15"/>
          <p:cNvSpPr/>
          <p:nvPr/>
        </p:nvSpPr>
        <p:spPr>
          <a:xfrm>
            <a:off x="4220812" y="8363246"/>
            <a:ext cx="84785" cy="84785"/>
          </a:xfrm>
          <a:prstGeom prst="rect">
            <a:avLst/>
          </a:prstGeom>
          <a:blipFill>
            <a:blip r:embed="rId4" cstate="print"/>
            <a:stretch>
              <a:fillRect/>
            </a:stretch>
          </a:blipFill>
        </p:spPr>
        <p:txBody>
          <a:bodyPr wrap="square" lIns="0" tIns="0" rIns="0" bIns="0" rtlCol="0"/>
          <a:lstStyle/>
          <a:p>
            <a:endParaRPr/>
          </a:p>
        </p:txBody>
      </p:sp>
      <p:sp>
        <p:nvSpPr>
          <p:cNvPr id="16" name="object 16"/>
          <p:cNvSpPr/>
          <p:nvPr/>
        </p:nvSpPr>
        <p:spPr>
          <a:xfrm>
            <a:off x="4166688" y="8191951"/>
            <a:ext cx="654685" cy="446405"/>
          </a:xfrm>
          <a:custGeom>
            <a:avLst/>
            <a:gdLst/>
            <a:ahLst/>
            <a:cxnLst/>
            <a:rect l="l" t="t" r="r" b="b"/>
            <a:pathLst>
              <a:path w="654685" h="446404">
                <a:moveTo>
                  <a:pt x="335932" y="117027"/>
                </a:moveTo>
                <a:lnTo>
                  <a:pt x="324394" y="117048"/>
                </a:lnTo>
                <a:lnTo>
                  <a:pt x="308989" y="125427"/>
                </a:lnTo>
                <a:lnTo>
                  <a:pt x="251564" y="167532"/>
                </a:lnTo>
                <a:lnTo>
                  <a:pt x="223702" y="187304"/>
                </a:lnTo>
                <a:lnTo>
                  <a:pt x="203994" y="200966"/>
                </a:lnTo>
                <a:lnTo>
                  <a:pt x="196518" y="206065"/>
                </a:lnTo>
                <a:lnTo>
                  <a:pt x="181935" y="212029"/>
                </a:lnTo>
                <a:lnTo>
                  <a:pt x="169487" y="221153"/>
                </a:lnTo>
                <a:lnTo>
                  <a:pt x="152346" y="239859"/>
                </a:lnTo>
                <a:lnTo>
                  <a:pt x="123683" y="274569"/>
                </a:lnTo>
                <a:lnTo>
                  <a:pt x="84189" y="321713"/>
                </a:lnTo>
                <a:lnTo>
                  <a:pt x="45000" y="367119"/>
                </a:lnTo>
                <a:lnTo>
                  <a:pt x="14984" y="401312"/>
                </a:lnTo>
                <a:lnTo>
                  <a:pt x="3008" y="414815"/>
                </a:lnTo>
                <a:lnTo>
                  <a:pt x="328" y="424074"/>
                </a:lnTo>
                <a:lnTo>
                  <a:pt x="0" y="429879"/>
                </a:lnTo>
                <a:lnTo>
                  <a:pt x="2531" y="434677"/>
                </a:lnTo>
                <a:lnTo>
                  <a:pt x="8431" y="440914"/>
                </a:lnTo>
                <a:lnTo>
                  <a:pt x="16970" y="445808"/>
                </a:lnTo>
                <a:lnTo>
                  <a:pt x="26863" y="445041"/>
                </a:lnTo>
                <a:lnTo>
                  <a:pt x="37868" y="438674"/>
                </a:lnTo>
                <a:lnTo>
                  <a:pt x="49744" y="426766"/>
                </a:lnTo>
                <a:lnTo>
                  <a:pt x="75323" y="397435"/>
                </a:lnTo>
                <a:lnTo>
                  <a:pt x="158959" y="303564"/>
                </a:lnTo>
                <a:lnTo>
                  <a:pt x="169352" y="291955"/>
                </a:lnTo>
                <a:lnTo>
                  <a:pt x="225869" y="291955"/>
                </a:lnTo>
                <a:lnTo>
                  <a:pt x="233271" y="287395"/>
                </a:lnTo>
                <a:lnTo>
                  <a:pt x="264525" y="262117"/>
                </a:lnTo>
                <a:lnTo>
                  <a:pt x="302005" y="234363"/>
                </a:lnTo>
                <a:lnTo>
                  <a:pt x="342187" y="213685"/>
                </a:lnTo>
                <a:lnTo>
                  <a:pt x="359550" y="202936"/>
                </a:lnTo>
                <a:lnTo>
                  <a:pt x="370187" y="188822"/>
                </a:lnTo>
                <a:lnTo>
                  <a:pt x="375523" y="176541"/>
                </a:lnTo>
                <a:lnTo>
                  <a:pt x="376985" y="171293"/>
                </a:lnTo>
                <a:lnTo>
                  <a:pt x="478780" y="123426"/>
                </a:lnTo>
                <a:lnTo>
                  <a:pt x="349819" y="123426"/>
                </a:lnTo>
                <a:lnTo>
                  <a:pt x="335932" y="117027"/>
                </a:lnTo>
                <a:close/>
              </a:path>
              <a:path w="654685" h="446404">
                <a:moveTo>
                  <a:pt x="225869" y="291955"/>
                </a:moveTo>
                <a:lnTo>
                  <a:pt x="169352" y="291955"/>
                </a:lnTo>
                <a:lnTo>
                  <a:pt x="182224" y="300035"/>
                </a:lnTo>
                <a:lnTo>
                  <a:pt x="190933" y="303633"/>
                </a:lnTo>
                <a:lnTo>
                  <a:pt x="199456" y="303564"/>
                </a:lnTo>
                <a:lnTo>
                  <a:pt x="211770" y="300642"/>
                </a:lnTo>
                <a:lnTo>
                  <a:pt x="225869" y="291955"/>
                </a:lnTo>
                <a:close/>
              </a:path>
              <a:path w="654685" h="446404">
                <a:moveTo>
                  <a:pt x="627238" y="0"/>
                </a:moveTo>
                <a:lnTo>
                  <a:pt x="609800" y="1275"/>
                </a:lnTo>
                <a:lnTo>
                  <a:pt x="595825" y="7650"/>
                </a:lnTo>
                <a:lnTo>
                  <a:pt x="590103" y="11476"/>
                </a:lnTo>
                <a:lnTo>
                  <a:pt x="349819" y="123426"/>
                </a:lnTo>
                <a:lnTo>
                  <a:pt x="478780" y="123426"/>
                </a:lnTo>
                <a:lnTo>
                  <a:pt x="631378" y="51671"/>
                </a:lnTo>
                <a:lnTo>
                  <a:pt x="647768" y="42342"/>
                </a:lnTo>
                <a:lnTo>
                  <a:pt x="654478" y="35046"/>
                </a:lnTo>
                <a:lnTo>
                  <a:pt x="652633" y="26013"/>
                </a:lnTo>
                <a:lnTo>
                  <a:pt x="643355" y="11476"/>
                </a:lnTo>
                <a:lnTo>
                  <a:pt x="627238" y="0"/>
                </a:lnTo>
                <a:close/>
              </a:path>
            </a:pathLst>
          </a:custGeom>
          <a:solidFill>
            <a:srgbClr val="231F20"/>
          </a:solidFill>
        </p:spPr>
        <p:txBody>
          <a:bodyPr wrap="square" lIns="0" tIns="0" rIns="0" bIns="0" rtlCol="0"/>
          <a:lstStyle/>
          <a:p>
            <a:endParaRPr/>
          </a:p>
        </p:txBody>
      </p:sp>
      <p:sp>
        <p:nvSpPr>
          <p:cNvPr id="17" name="object 17"/>
          <p:cNvSpPr/>
          <p:nvPr/>
        </p:nvSpPr>
        <p:spPr>
          <a:xfrm>
            <a:off x="4211017" y="8640865"/>
            <a:ext cx="631825" cy="60960"/>
          </a:xfrm>
          <a:custGeom>
            <a:avLst/>
            <a:gdLst/>
            <a:ahLst/>
            <a:cxnLst/>
            <a:rect l="l" t="t" r="r" b="b"/>
            <a:pathLst>
              <a:path w="631825" h="60959">
                <a:moveTo>
                  <a:pt x="628703" y="37965"/>
                </a:moveTo>
                <a:lnTo>
                  <a:pt x="429785" y="37965"/>
                </a:lnTo>
                <a:lnTo>
                  <a:pt x="464413" y="39378"/>
                </a:lnTo>
                <a:lnTo>
                  <a:pt x="500584" y="45347"/>
                </a:lnTo>
                <a:lnTo>
                  <a:pt x="534898" y="53969"/>
                </a:lnTo>
                <a:lnTo>
                  <a:pt x="569880" y="60515"/>
                </a:lnTo>
                <a:lnTo>
                  <a:pt x="599576" y="59117"/>
                </a:lnTo>
                <a:lnTo>
                  <a:pt x="621123" y="49974"/>
                </a:lnTo>
                <a:lnTo>
                  <a:pt x="628703" y="37965"/>
                </a:lnTo>
                <a:close/>
              </a:path>
              <a:path w="631825" h="60959">
                <a:moveTo>
                  <a:pt x="581183" y="29367"/>
                </a:moveTo>
                <a:lnTo>
                  <a:pt x="173746" y="29367"/>
                </a:lnTo>
                <a:lnTo>
                  <a:pt x="215755" y="37216"/>
                </a:lnTo>
                <a:lnTo>
                  <a:pt x="252194" y="50397"/>
                </a:lnTo>
                <a:lnTo>
                  <a:pt x="280936" y="59202"/>
                </a:lnTo>
                <a:lnTo>
                  <a:pt x="308226" y="60259"/>
                </a:lnTo>
                <a:lnTo>
                  <a:pt x="339523" y="57263"/>
                </a:lnTo>
                <a:lnTo>
                  <a:pt x="371317" y="51188"/>
                </a:lnTo>
                <a:lnTo>
                  <a:pt x="400100" y="43009"/>
                </a:lnTo>
                <a:lnTo>
                  <a:pt x="429785" y="37965"/>
                </a:lnTo>
                <a:lnTo>
                  <a:pt x="628703" y="37965"/>
                </a:lnTo>
                <a:lnTo>
                  <a:pt x="631659" y="33281"/>
                </a:lnTo>
                <a:lnTo>
                  <a:pt x="585960" y="29939"/>
                </a:lnTo>
                <a:lnTo>
                  <a:pt x="581183" y="29367"/>
                </a:lnTo>
                <a:close/>
              </a:path>
              <a:path w="631825" h="60959">
                <a:moveTo>
                  <a:pt x="0" y="26778"/>
                </a:moveTo>
                <a:lnTo>
                  <a:pt x="23926" y="57220"/>
                </a:lnTo>
                <a:lnTo>
                  <a:pt x="38855" y="59183"/>
                </a:lnTo>
                <a:lnTo>
                  <a:pt x="59394" y="57485"/>
                </a:lnTo>
                <a:lnTo>
                  <a:pt x="88291" y="50489"/>
                </a:lnTo>
                <a:lnTo>
                  <a:pt x="128295" y="36557"/>
                </a:lnTo>
                <a:lnTo>
                  <a:pt x="172865" y="29507"/>
                </a:lnTo>
                <a:lnTo>
                  <a:pt x="17819" y="29507"/>
                </a:lnTo>
                <a:lnTo>
                  <a:pt x="0" y="26778"/>
                </a:lnTo>
                <a:close/>
              </a:path>
              <a:path w="631825" h="60959">
                <a:moveTo>
                  <a:pt x="180957" y="0"/>
                </a:moveTo>
                <a:lnTo>
                  <a:pt x="145553" y="405"/>
                </a:lnTo>
                <a:lnTo>
                  <a:pt x="117271" y="6924"/>
                </a:lnTo>
                <a:lnTo>
                  <a:pt x="94576" y="15882"/>
                </a:lnTo>
                <a:lnTo>
                  <a:pt x="70621" y="23562"/>
                </a:lnTo>
                <a:lnTo>
                  <a:pt x="43197" y="28269"/>
                </a:lnTo>
                <a:lnTo>
                  <a:pt x="17819" y="29507"/>
                </a:lnTo>
                <a:lnTo>
                  <a:pt x="172865" y="29507"/>
                </a:lnTo>
                <a:lnTo>
                  <a:pt x="173746" y="29367"/>
                </a:lnTo>
                <a:lnTo>
                  <a:pt x="581183" y="29367"/>
                </a:lnTo>
                <a:lnTo>
                  <a:pt x="563514" y="27253"/>
                </a:lnTo>
                <a:lnTo>
                  <a:pt x="320263" y="27253"/>
                </a:lnTo>
                <a:lnTo>
                  <a:pt x="280376" y="23740"/>
                </a:lnTo>
                <a:lnTo>
                  <a:pt x="225018" y="9379"/>
                </a:lnTo>
                <a:lnTo>
                  <a:pt x="180957" y="0"/>
                </a:lnTo>
                <a:close/>
              </a:path>
              <a:path w="631825" h="60959">
                <a:moveTo>
                  <a:pt x="461905" y="3117"/>
                </a:moveTo>
                <a:lnTo>
                  <a:pt x="422509" y="5770"/>
                </a:lnTo>
                <a:lnTo>
                  <a:pt x="384848" y="13723"/>
                </a:lnTo>
                <a:lnTo>
                  <a:pt x="352486" y="22915"/>
                </a:lnTo>
                <a:lnTo>
                  <a:pt x="320263" y="27253"/>
                </a:lnTo>
                <a:lnTo>
                  <a:pt x="563514" y="27253"/>
                </a:lnTo>
                <a:lnTo>
                  <a:pt x="559593" y="26778"/>
                </a:lnTo>
                <a:lnTo>
                  <a:pt x="542668" y="21994"/>
                </a:lnTo>
                <a:lnTo>
                  <a:pt x="525094" y="13723"/>
                </a:lnTo>
                <a:lnTo>
                  <a:pt x="497833" y="5766"/>
                </a:lnTo>
                <a:lnTo>
                  <a:pt x="461905" y="3117"/>
                </a:lnTo>
                <a:close/>
              </a:path>
            </a:pathLst>
          </a:custGeom>
          <a:solidFill>
            <a:srgbClr val="231F20"/>
          </a:solidFill>
        </p:spPr>
        <p:txBody>
          <a:bodyPr wrap="square" lIns="0" tIns="0" rIns="0" bIns="0" rtlCol="0"/>
          <a:lstStyle/>
          <a:p>
            <a:endParaRPr/>
          </a:p>
        </p:txBody>
      </p:sp>
      <p:sp>
        <p:nvSpPr>
          <p:cNvPr id="18" name="object 18"/>
          <p:cNvSpPr/>
          <p:nvPr/>
        </p:nvSpPr>
        <p:spPr>
          <a:xfrm>
            <a:off x="4211017" y="8702594"/>
            <a:ext cx="631825" cy="60960"/>
          </a:xfrm>
          <a:custGeom>
            <a:avLst/>
            <a:gdLst/>
            <a:ahLst/>
            <a:cxnLst/>
            <a:rect l="l" t="t" r="r" b="b"/>
            <a:pathLst>
              <a:path w="631825" h="60959">
                <a:moveTo>
                  <a:pt x="628725" y="37945"/>
                </a:moveTo>
                <a:lnTo>
                  <a:pt x="429785" y="37945"/>
                </a:lnTo>
                <a:lnTo>
                  <a:pt x="464413" y="39361"/>
                </a:lnTo>
                <a:lnTo>
                  <a:pt x="500584" y="45330"/>
                </a:lnTo>
                <a:lnTo>
                  <a:pt x="534898" y="53947"/>
                </a:lnTo>
                <a:lnTo>
                  <a:pt x="569880" y="60515"/>
                </a:lnTo>
                <a:lnTo>
                  <a:pt x="599576" y="59129"/>
                </a:lnTo>
                <a:lnTo>
                  <a:pt x="621123" y="49989"/>
                </a:lnTo>
                <a:lnTo>
                  <a:pt x="628725" y="37945"/>
                </a:lnTo>
                <a:close/>
              </a:path>
              <a:path w="631825" h="60959">
                <a:moveTo>
                  <a:pt x="581160" y="29373"/>
                </a:moveTo>
                <a:lnTo>
                  <a:pt x="173746" y="29373"/>
                </a:lnTo>
                <a:lnTo>
                  <a:pt x="215755" y="37216"/>
                </a:lnTo>
                <a:lnTo>
                  <a:pt x="252194" y="50396"/>
                </a:lnTo>
                <a:lnTo>
                  <a:pt x="280936" y="59218"/>
                </a:lnTo>
                <a:lnTo>
                  <a:pt x="308226" y="60261"/>
                </a:lnTo>
                <a:lnTo>
                  <a:pt x="339523" y="57255"/>
                </a:lnTo>
                <a:lnTo>
                  <a:pt x="371317" y="51174"/>
                </a:lnTo>
                <a:lnTo>
                  <a:pt x="400100" y="42987"/>
                </a:lnTo>
                <a:lnTo>
                  <a:pt x="429785" y="37945"/>
                </a:lnTo>
                <a:lnTo>
                  <a:pt x="628725" y="37945"/>
                </a:lnTo>
                <a:lnTo>
                  <a:pt x="631659" y="33297"/>
                </a:lnTo>
                <a:lnTo>
                  <a:pt x="585960" y="29948"/>
                </a:lnTo>
                <a:lnTo>
                  <a:pt x="581160" y="29373"/>
                </a:lnTo>
                <a:close/>
              </a:path>
              <a:path w="631825" h="60959">
                <a:moveTo>
                  <a:pt x="0" y="26769"/>
                </a:moveTo>
                <a:lnTo>
                  <a:pt x="23926" y="57198"/>
                </a:lnTo>
                <a:lnTo>
                  <a:pt x="38855" y="59183"/>
                </a:lnTo>
                <a:lnTo>
                  <a:pt x="59394" y="57495"/>
                </a:lnTo>
                <a:lnTo>
                  <a:pt x="88291" y="50499"/>
                </a:lnTo>
                <a:lnTo>
                  <a:pt x="128295" y="36561"/>
                </a:lnTo>
                <a:lnTo>
                  <a:pt x="172899" y="29507"/>
                </a:lnTo>
                <a:lnTo>
                  <a:pt x="17819" y="29507"/>
                </a:lnTo>
                <a:lnTo>
                  <a:pt x="0" y="26769"/>
                </a:lnTo>
                <a:close/>
              </a:path>
              <a:path w="631825" h="60959">
                <a:moveTo>
                  <a:pt x="180957" y="0"/>
                </a:moveTo>
                <a:lnTo>
                  <a:pt x="145553" y="401"/>
                </a:lnTo>
                <a:lnTo>
                  <a:pt x="117271" y="6922"/>
                </a:lnTo>
                <a:lnTo>
                  <a:pt x="94576" y="15898"/>
                </a:lnTo>
                <a:lnTo>
                  <a:pt x="70621" y="23562"/>
                </a:lnTo>
                <a:lnTo>
                  <a:pt x="43197" y="28268"/>
                </a:lnTo>
                <a:lnTo>
                  <a:pt x="17819" y="29507"/>
                </a:lnTo>
                <a:lnTo>
                  <a:pt x="172899" y="29507"/>
                </a:lnTo>
                <a:lnTo>
                  <a:pt x="173746" y="29373"/>
                </a:lnTo>
                <a:lnTo>
                  <a:pt x="581160" y="29373"/>
                </a:lnTo>
                <a:lnTo>
                  <a:pt x="563456" y="27252"/>
                </a:lnTo>
                <a:lnTo>
                  <a:pt x="320263" y="27252"/>
                </a:lnTo>
                <a:lnTo>
                  <a:pt x="280376" y="23745"/>
                </a:lnTo>
                <a:lnTo>
                  <a:pt x="225018" y="9383"/>
                </a:lnTo>
                <a:lnTo>
                  <a:pt x="180957" y="0"/>
                </a:lnTo>
                <a:close/>
              </a:path>
              <a:path w="631825" h="60959">
                <a:moveTo>
                  <a:pt x="461905" y="3115"/>
                </a:moveTo>
                <a:lnTo>
                  <a:pt x="422509" y="5768"/>
                </a:lnTo>
                <a:lnTo>
                  <a:pt x="384848" y="13726"/>
                </a:lnTo>
                <a:lnTo>
                  <a:pt x="352486" y="22910"/>
                </a:lnTo>
                <a:lnTo>
                  <a:pt x="320263" y="27252"/>
                </a:lnTo>
                <a:lnTo>
                  <a:pt x="563456" y="27252"/>
                </a:lnTo>
                <a:lnTo>
                  <a:pt x="559627" y="26793"/>
                </a:lnTo>
                <a:lnTo>
                  <a:pt x="542668" y="21997"/>
                </a:lnTo>
                <a:lnTo>
                  <a:pt x="525094" y="13726"/>
                </a:lnTo>
                <a:lnTo>
                  <a:pt x="497833" y="5768"/>
                </a:lnTo>
                <a:lnTo>
                  <a:pt x="461905" y="3115"/>
                </a:lnTo>
                <a:close/>
              </a:path>
            </a:pathLst>
          </a:custGeom>
          <a:solidFill>
            <a:srgbClr val="231F20"/>
          </a:solidFill>
        </p:spPr>
        <p:txBody>
          <a:bodyPr wrap="square" lIns="0" tIns="0" rIns="0" bIns="0" rtlCol="0"/>
          <a:lstStyle/>
          <a:p>
            <a:endParaRPr/>
          </a:p>
        </p:txBody>
      </p:sp>
      <p:sp>
        <p:nvSpPr>
          <p:cNvPr id="19" name="object 19"/>
          <p:cNvSpPr/>
          <p:nvPr/>
        </p:nvSpPr>
        <p:spPr>
          <a:xfrm>
            <a:off x="3965150" y="7942516"/>
            <a:ext cx="1109980" cy="1109980"/>
          </a:xfrm>
          <a:custGeom>
            <a:avLst/>
            <a:gdLst/>
            <a:ahLst/>
            <a:cxnLst/>
            <a:rect l="l" t="t" r="r" b="b"/>
            <a:pathLst>
              <a:path w="1109979" h="1109979">
                <a:moveTo>
                  <a:pt x="554659" y="0"/>
                </a:moveTo>
                <a:lnTo>
                  <a:pt x="506807" y="2036"/>
                </a:lnTo>
                <a:lnTo>
                  <a:pt x="460085" y="8033"/>
                </a:lnTo>
                <a:lnTo>
                  <a:pt x="414658" y="17826"/>
                </a:lnTo>
                <a:lnTo>
                  <a:pt x="370693" y="31247"/>
                </a:lnTo>
                <a:lnTo>
                  <a:pt x="328357" y="48131"/>
                </a:lnTo>
                <a:lnTo>
                  <a:pt x="287817" y="68310"/>
                </a:lnTo>
                <a:lnTo>
                  <a:pt x="249239" y="91618"/>
                </a:lnTo>
                <a:lnTo>
                  <a:pt x="212790" y="117890"/>
                </a:lnTo>
                <a:lnTo>
                  <a:pt x="178636" y="146958"/>
                </a:lnTo>
                <a:lnTo>
                  <a:pt x="146944" y="178655"/>
                </a:lnTo>
                <a:lnTo>
                  <a:pt x="117881" y="212817"/>
                </a:lnTo>
                <a:lnTo>
                  <a:pt x="91613" y="249275"/>
                </a:lnTo>
                <a:lnTo>
                  <a:pt x="68307" y="287864"/>
                </a:lnTo>
                <a:lnTo>
                  <a:pt x="48130" y="328418"/>
                </a:lnTo>
                <a:lnTo>
                  <a:pt x="31247" y="370769"/>
                </a:lnTo>
                <a:lnTo>
                  <a:pt x="17826" y="414752"/>
                </a:lnTo>
                <a:lnTo>
                  <a:pt x="8034" y="460200"/>
                </a:lnTo>
                <a:lnTo>
                  <a:pt x="2036" y="506946"/>
                </a:lnTo>
                <a:lnTo>
                  <a:pt x="0" y="554824"/>
                </a:lnTo>
                <a:lnTo>
                  <a:pt x="2036" y="602660"/>
                </a:lnTo>
                <a:lnTo>
                  <a:pt x="8034" y="649370"/>
                </a:lnTo>
                <a:lnTo>
                  <a:pt x="17826" y="694786"/>
                </a:lnTo>
                <a:lnTo>
                  <a:pt x="31247" y="738743"/>
                </a:lnTo>
                <a:lnTo>
                  <a:pt x="48130" y="781073"/>
                </a:lnTo>
                <a:lnTo>
                  <a:pt x="68307" y="821610"/>
                </a:lnTo>
                <a:lnTo>
                  <a:pt x="91613" y="860186"/>
                </a:lnTo>
                <a:lnTo>
                  <a:pt x="117881" y="896636"/>
                </a:lnTo>
                <a:lnTo>
                  <a:pt x="146944" y="930791"/>
                </a:lnTo>
                <a:lnTo>
                  <a:pt x="178636" y="962485"/>
                </a:lnTo>
                <a:lnTo>
                  <a:pt x="212790" y="991551"/>
                </a:lnTo>
                <a:lnTo>
                  <a:pt x="249239" y="1017823"/>
                </a:lnTo>
                <a:lnTo>
                  <a:pt x="287817" y="1041134"/>
                </a:lnTo>
                <a:lnTo>
                  <a:pt x="328357" y="1061315"/>
                </a:lnTo>
                <a:lnTo>
                  <a:pt x="370693" y="1078202"/>
                </a:lnTo>
                <a:lnTo>
                  <a:pt x="414658" y="1091627"/>
                </a:lnTo>
                <a:lnTo>
                  <a:pt x="460085" y="1101422"/>
                </a:lnTo>
                <a:lnTo>
                  <a:pt x="506807" y="1107422"/>
                </a:lnTo>
                <a:lnTo>
                  <a:pt x="554659" y="1109459"/>
                </a:lnTo>
                <a:lnTo>
                  <a:pt x="602527" y="1107422"/>
                </a:lnTo>
                <a:lnTo>
                  <a:pt x="649263" y="1101422"/>
                </a:lnTo>
                <a:lnTo>
                  <a:pt x="694703" y="1091627"/>
                </a:lnTo>
                <a:lnTo>
                  <a:pt x="738679" y="1078202"/>
                </a:lnTo>
                <a:lnTo>
                  <a:pt x="781024" y="1061315"/>
                </a:lnTo>
                <a:lnTo>
                  <a:pt x="821574" y="1041134"/>
                </a:lnTo>
                <a:lnTo>
                  <a:pt x="860159" y="1017823"/>
                </a:lnTo>
                <a:lnTo>
                  <a:pt x="891099" y="995527"/>
                </a:lnTo>
                <a:lnTo>
                  <a:pt x="554659" y="995527"/>
                </a:lnTo>
                <a:lnTo>
                  <a:pt x="506635" y="992941"/>
                </a:lnTo>
                <a:lnTo>
                  <a:pt x="460109" y="985363"/>
                </a:lnTo>
                <a:lnTo>
                  <a:pt x="415350" y="973061"/>
                </a:lnTo>
                <a:lnTo>
                  <a:pt x="372627" y="956304"/>
                </a:lnTo>
                <a:lnTo>
                  <a:pt x="332209" y="935362"/>
                </a:lnTo>
                <a:lnTo>
                  <a:pt x="294365" y="910501"/>
                </a:lnTo>
                <a:lnTo>
                  <a:pt x="259363" y="881992"/>
                </a:lnTo>
                <a:lnTo>
                  <a:pt x="227473" y="850104"/>
                </a:lnTo>
                <a:lnTo>
                  <a:pt x="198962" y="815104"/>
                </a:lnTo>
                <a:lnTo>
                  <a:pt x="174101" y="777262"/>
                </a:lnTo>
                <a:lnTo>
                  <a:pt x="153156" y="736847"/>
                </a:lnTo>
                <a:lnTo>
                  <a:pt x="136399" y="694126"/>
                </a:lnTo>
                <a:lnTo>
                  <a:pt x="124096" y="649369"/>
                </a:lnTo>
                <a:lnTo>
                  <a:pt x="116517" y="602846"/>
                </a:lnTo>
                <a:lnTo>
                  <a:pt x="113931" y="554824"/>
                </a:lnTo>
                <a:lnTo>
                  <a:pt x="116933" y="503019"/>
                </a:lnTo>
                <a:lnTo>
                  <a:pt x="125718" y="453025"/>
                </a:lnTo>
                <a:lnTo>
                  <a:pt x="139952" y="405168"/>
                </a:lnTo>
                <a:lnTo>
                  <a:pt x="159303" y="359769"/>
                </a:lnTo>
                <a:lnTo>
                  <a:pt x="183439" y="317154"/>
                </a:lnTo>
                <a:lnTo>
                  <a:pt x="212026" y="277647"/>
                </a:lnTo>
                <a:lnTo>
                  <a:pt x="345051" y="277647"/>
                </a:lnTo>
                <a:lnTo>
                  <a:pt x="278536" y="211137"/>
                </a:lnTo>
                <a:lnTo>
                  <a:pt x="318012" y="182837"/>
                </a:lnTo>
                <a:lnTo>
                  <a:pt x="360543" y="158919"/>
                </a:lnTo>
                <a:lnTo>
                  <a:pt x="405801" y="139725"/>
                </a:lnTo>
                <a:lnTo>
                  <a:pt x="453458" y="125594"/>
                </a:lnTo>
                <a:lnTo>
                  <a:pt x="503187" y="116865"/>
                </a:lnTo>
                <a:lnTo>
                  <a:pt x="554659" y="113880"/>
                </a:lnTo>
                <a:lnTo>
                  <a:pt x="891052" y="113880"/>
                </a:lnTo>
                <a:lnTo>
                  <a:pt x="860159" y="91618"/>
                </a:lnTo>
                <a:lnTo>
                  <a:pt x="821574" y="68310"/>
                </a:lnTo>
                <a:lnTo>
                  <a:pt x="781024" y="48131"/>
                </a:lnTo>
                <a:lnTo>
                  <a:pt x="738679" y="31247"/>
                </a:lnTo>
                <a:lnTo>
                  <a:pt x="694703" y="17826"/>
                </a:lnTo>
                <a:lnTo>
                  <a:pt x="649263" y="8033"/>
                </a:lnTo>
                <a:lnTo>
                  <a:pt x="602527" y="2036"/>
                </a:lnTo>
                <a:lnTo>
                  <a:pt x="554659" y="0"/>
                </a:lnTo>
                <a:close/>
              </a:path>
              <a:path w="1109979" h="1109979">
                <a:moveTo>
                  <a:pt x="345051" y="277647"/>
                </a:moveTo>
                <a:lnTo>
                  <a:pt x="212026" y="277647"/>
                </a:lnTo>
                <a:lnTo>
                  <a:pt x="831837" y="897496"/>
                </a:lnTo>
                <a:lnTo>
                  <a:pt x="792312" y="926030"/>
                </a:lnTo>
                <a:lnTo>
                  <a:pt x="749675" y="950140"/>
                </a:lnTo>
                <a:lnTo>
                  <a:pt x="704259" y="969486"/>
                </a:lnTo>
                <a:lnTo>
                  <a:pt x="656396" y="983726"/>
                </a:lnTo>
                <a:lnTo>
                  <a:pt x="606419" y="992520"/>
                </a:lnTo>
                <a:lnTo>
                  <a:pt x="554659" y="995527"/>
                </a:lnTo>
                <a:lnTo>
                  <a:pt x="891099" y="995527"/>
                </a:lnTo>
                <a:lnTo>
                  <a:pt x="930775" y="962485"/>
                </a:lnTo>
                <a:lnTo>
                  <a:pt x="962472" y="930791"/>
                </a:lnTo>
                <a:lnTo>
                  <a:pt x="991539" y="896636"/>
                </a:lnTo>
                <a:lnTo>
                  <a:pt x="1017810" y="860186"/>
                </a:lnTo>
                <a:lnTo>
                  <a:pt x="1035592" y="830757"/>
                </a:lnTo>
                <a:lnTo>
                  <a:pt x="898207" y="830757"/>
                </a:lnTo>
                <a:lnTo>
                  <a:pt x="345051" y="277647"/>
                </a:lnTo>
                <a:close/>
              </a:path>
              <a:path w="1109979" h="1109979">
                <a:moveTo>
                  <a:pt x="891052" y="113880"/>
                </a:moveTo>
                <a:lnTo>
                  <a:pt x="554659" y="113880"/>
                </a:lnTo>
                <a:lnTo>
                  <a:pt x="602706" y="116466"/>
                </a:lnTo>
                <a:lnTo>
                  <a:pt x="649254" y="124044"/>
                </a:lnTo>
                <a:lnTo>
                  <a:pt x="694034" y="136346"/>
                </a:lnTo>
                <a:lnTo>
                  <a:pt x="736776" y="153104"/>
                </a:lnTo>
                <a:lnTo>
                  <a:pt x="777213" y="174049"/>
                </a:lnTo>
                <a:lnTo>
                  <a:pt x="815074" y="198914"/>
                </a:lnTo>
                <a:lnTo>
                  <a:pt x="850092" y="227431"/>
                </a:lnTo>
                <a:lnTo>
                  <a:pt x="881997" y="259330"/>
                </a:lnTo>
                <a:lnTo>
                  <a:pt x="910521" y="294345"/>
                </a:lnTo>
                <a:lnTo>
                  <a:pt x="935394" y="332206"/>
                </a:lnTo>
                <a:lnTo>
                  <a:pt x="956348" y="372645"/>
                </a:lnTo>
                <a:lnTo>
                  <a:pt x="973113" y="415395"/>
                </a:lnTo>
                <a:lnTo>
                  <a:pt x="985423" y="460200"/>
                </a:lnTo>
                <a:lnTo>
                  <a:pt x="993003" y="506753"/>
                </a:lnTo>
                <a:lnTo>
                  <a:pt x="995591" y="554824"/>
                </a:lnTo>
                <a:lnTo>
                  <a:pt x="992604" y="606282"/>
                </a:lnTo>
                <a:lnTo>
                  <a:pt x="983870" y="656007"/>
                </a:lnTo>
                <a:lnTo>
                  <a:pt x="969725" y="703659"/>
                </a:lnTo>
                <a:lnTo>
                  <a:pt x="950508" y="748895"/>
                </a:lnTo>
                <a:lnTo>
                  <a:pt x="926556" y="791375"/>
                </a:lnTo>
                <a:lnTo>
                  <a:pt x="898207" y="830757"/>
                </a:lnTo>
                <a:lnTo>
                  <a:pt x="1035592" y="830757"/>
                </a:lnTo>
                <a:lnTo>
                  <a:pt x="1061299" y="781073"/>
                </a:lnTo>
                <a:lnTo>
                  <a:pt x="1078183" y="738743"/>
                </a:lnTo>
                <a:lnTo>
                  <a:pt x="1091605" y="694786"/>
                </a:lnTo>
                <a:lnTo>
                  <a:pt x="1101399" y="649369"/>
                </a:lnTo>
                <a:lnTo>
                  <a:pt x="1107397" y="602660"/>
                </a:lnTo>
                <a:lnTo>
                  <a:pt x="1109433" y="554824"/>
                </a:lnTo>
                <a:lnTo>
                  <a:pt x="1107397" y="506946"/>
                </a:lnTo>
                <a:lnTo>
                  <a:pt x="1101396" y="460187"/>
                </a:lnTo>
                <a:lnTo>
                  <a:pt x="1091605" y="414752"/>
                </a:lnTo>
                <a:lnTo>
                  <a:pt x="1078183" y="370769"/>
                </a:lnTo>
                <a:lnTo>
                  <a:pt x="1061299" y="328418"/>
                </a:lnTo>
                <a:lnTo>
                  <a:pt x="1041119" y="287864"/>
                </a:lnTo>
                <a:lnTo>
                  <a:pt x="1017810" y="249275"/>
                </a:lnTo>
                <a:lnTo>
                  <a:pt x="991539" y="212817"/>
                </a:lnTo>
                <a:lnTo>
                  <a:pt x="962472" y="178655"/>
                </a:lnTo>
                <a:lnTo>
                  <a:pt x="930775" y="146958"/>
                </a:lnTo>
                <a:lnTo>
                  <a:pt x="896615" y="117890"/>
                </a:lnTo>
                <a:lnTo>
                  <a:pt x="891052" y="113880"/>
                </a:lnTo>
                <a:close/>
              </a:path>
            </a:pathLst>
          </a:custGeom>
          <a:solidFill>
            <a:srgbClr val="231F20"/>
          </a:solidFill>
        </p:spPr>
        <p:txBody>
          <a:bodyPr wrap="square" lIns="0" tIns="0" rIns="0" bIns="0" rtlCol="0"/>
          <a:lstStyle/>
          <a:p>
            <a:endParaRPr/>
          </a:p>
        </p:txBody>
      </p:sp>
      <p:sp>
        <p:nvSpPr>
          <p:cNvPr id="20" name="object 20"/>
          <p:cNvSpPr/>
          <p:nvPr/>
        </p:nvSpPr>
        <p:spPr>
          <a:xfrm>
            <a:off x="2485485" y="7942532"/>
            <a:ext cx="1109980" cy="1109980"/>
          </a:xfrm>
          <a:custGeom>
            <a:avLst/>
            <a:gdLst/>
            <a:ahLst/>
            <a:cxnLst/>
            <a:rect l="l" t="t" r="r" b="b"/>
            <a:pathLst>
              <a:path w="1109979" h="1109979">
                <a:moveTo>
                  <a:pt x="554774" y="0"/>
                </a:moveTo>
                <a:lnTo>
                  <a:pt x="506899" y="2036"/>
                </a:lnTo>
                <a:lnTo>
                  <a:pt x="460157" y="8033"/>
                </a:lnTo>
                <a:lnTo>
                  <a:pt x="414713" y="17825"/>
                </a:lnTo>
                <a:lnTo>
                  <a:pt x="370734" y="31245"/>
                </a:lnTo>
                <a:lnTo>
                  <a:pt x="328387" y="48127"/>
                </a:lnTo>
                <a:lnTo>
                  <a:pt x="287837" y="68303"/>
                </a:lnTo>
                <a:lnTo>
                  <a:pt x="249251" y="91609"/>
                </a:lnTo>
                <a:lnTo>
                  <a:pt x="212796" y="117876"/>
                </a:lnTo>
                <a:lnTo>
                  <a:pt x="178638" y="146940"/>
                </a:lnTo>
                <a:lnTo>
                  <a:pt x="146943" y="178632"/>
                </a:lnTo>
                <a:lnTo>
                  <a:pt x="117878" y="212787"/>
                </a:lnTo>
                <a:lnTo>
                  <a:pt x="91609" y="249238"/>
                </a:lnTo>
                <a:lnTo>
                  <a:pt x="68303" y="287818"/>
                </a:lnTo>
                <a:lnTo>
                  <a:pt x="48126" y="328362"/>
                </a:lnTo>
                <a:lnTo>
                  <a:pt x="31244" y="370702"/>
                </a:lnTo>
                <a:lnTo>
                  <a:pt x="17824" y="414672"/>
                </a:lnTo>
                <a:lnTo>
                  <a:pt x="8033" y="460106"/>
                </a:lnTo>
                <a:lnTo>
                  <a:pt x="2035" y="506836"/>
                </a:lnTo>
                <a:lnTo>
                  <a:pt x="0" y="554697"/>
                </a:lnTo>
                <a:lnTo>
                  <a:pt x="2035" y="602564"/>
                </a:lnTo>
                <a:lnTo>
                  <a:pt x="8033" y="649300"/>
                </a:lnTo>
                <a:lnTo>
                  <a:pt x="17824" y="694737"/>
                </a:lnTo>
                <a:lnTo>
                  <a:pt x="31244" y="738711"/>
                </a:lnTo>
                <a:lnTo>
                  <a:pt x="48126" y="781054"/>
                </a:lnTo>
                <a:lnTo>
                  <a:pt x="68303" y="821600"/>
                </a:lnTo>
                <a:lnTo>
                  <a:pt x="91609" y="860182"/>
                </a:lnTo>
                <a:lnTo>
                  <a:pt x="117878" y="896634"/>
                </a:lnTo>
                <a:lnTo>
                  <a:pt x="146943" y="930790"/>
                </a:lnTo>
                <a:lnTo>
                  <a:pt x="178638" y="962482"/>
                </a:lnTo>
                <a:lnTo>
                  <a:pt x="212796" y="991546"/>
                </a:lnTo>
                <a:lnTo>
                  <a:pt x="249251" y="1017813"/>
                </a:lnTo>
                <a:lnTo>
                  <a:pt x="287837" y="1041119"/>
                </a:lnTo>
                <a:lnTo>
                  <a:pt x="328387" y="1061295"/>
                </a:lnTo>
                <a:lnTo>
                  <a:pt x="370734" y="1078176"/>
                </a:lnTo>
                <a:lnTo>
                  <a:pt x="414713" y="1091596"/>
                </a:lnTo>
                <a:lnTo>
                  <a:pt x="460157" y="1101388"/>
                </a:lnTo>
                <a:lnTo>
                  <a:pt x="506899" y="1107385"/>
                </a:lnTo>
                <a:lnTo>
                  <a:pt x="554774" y="1109421"/>
                </a:lnTo>
                <a:lnTo>
                  <a:pt x="602636" y="1107385"/>
                </a:lnTo>
                <a:lnTo>
                  <a:pt x="649368" y="1101388"/>
                </a:lnTo>
                <a:lnTo>
                  <a:pt x="694801" y="1091596"/>
                </a:lnTo>
                <a:lnTo>
                  <a:pt x="738770" y="1078176"/>
                </a:lnTo>
                <a:lnTo>
                  <a:pt x="781108" y="1061295"/>
                </a:lnTo>
                <a:lnTo>
                  <a:pt x="821650" y="1041119"/>
                </a:lnTo>
                <a:lnTo>
                  <a:pt x="860227" y="1017813"/>
                </a:lnTo>
                <a:lnTo>
                  <a:pt x="896675" y="991546"/>
                </a:lnTo>
                <a:lnTo>
                  <a:pt x="930827" y="962482"/>
                </a:lnTo>
                <a:lnTo>
                  <a:pt x="962515" y="930790"/>
                </a:lnTo>
                <a:lnTo>
                  <a:pt x="991575" y="896634"/>
                </a:lnTo>
                <a:lnTo>
                  <a:pt x="1017839" y="860182"/>
                </a:lnTo>
                <a:lnTo>
                  <a:pt x="1041141" y="821600"/>
                </a:lnTo>
                <a:lnTo>
                  <a:pt x="1061315" y="781054"/>
                </a:lnTo>
                <a:lnTo>
                  <a:pt x="1078194" y="738711"/>
                </a:lnTo>
                <a:lnTo>
                  <a:pt x="1091611" y="694737"/>
                </a:lnTo>
                <a:lnTo>
                  <a:pt x="1101402" y="649300"/>
                </a:lnTo>
                <a:lnTo>
                  <a:pt x="1107398" y="602564"/>
                </a:lnTo>
                <a:lnTo>
                  <a:pt x="1109433" y="554697"/>
                </a:lnTo>
                <a:lnTo>
                  <a:pt x="1107398" y="506836"/>
                </a:lnTo>
                <a:lnTo>
                  <a:pt x="1101402" y="460106"/>
                </a:lnTo>
                <a:lnTo>
                  <a:pt x="1091611" y="414672"/>
                </a:lnTo>
                <a:lnTo>
                  <a:pt x="1078194" y="370702"/>
                </a:lnTo>
                <a:lnTo>
                  <a:pt x="1061315" y="328362"/>
                </a:lnTo>
                <a:lnTo>
                  <a:pt x="1041141" y="287818"/>
                </a:lnTo>
                <a:lnTo>
                  <a:pt x="1017839" y="249238"/>
                </a:lnTo>
                <a:lnTo>
                  <a:pt x="991575" y="212787"/>
                </a:lnTo>
                <a:lnTo>
                  <a:pt x="962515" y="178632"/>
                </a:lnTo>
                <a:lnTo>
                  <a:pt x="930827" y="146940"/>
                </a:lnTo>
                <a:lnTo>
                  <a:pt x="896675" y="117876"/>
                </a:lnTo>
                <a:lnTo>
                  <a:pt x="860227" y="91609"/>
                </a:lnTo>
                <a:lnTo>
                  <a:pt x="821650" y="68303"/>
                </a:lnTo>
                <a:lnTo>
                  <a:pt x="781108" y="48127"/>
                </a:lnTo>
                <a:lnTo>
                  <a:pt x="738770" y="31245"/>
                </a:lnTo>
                <a:lnTo>
                  <a:pt x="694801" y="17825"/>
                </a:lnTo>
                <a:lnTo>
                  <a:pt x="649368" y="8033"/>
                </a:lnTo>
                <a:lnTo>
                  <a:pt x="602636" y="2036"/>
                </a:lnTo>
                <a:lnTo>
                  <a:pt x="554774" y="0"/>
                </a:lnTo>
                <a:close/>
              </a:path>
            </a:pathLst>
          </a:custGeom>
          <a:solidFill>
            <a:srgbClr val="231F20"/>
          </a:solidFill>
        </p:spPr>
        <p:txBody>
          <a:bodyPr wrap="square" lIns="0" tIns="0" rIns="0" bIns="0" rtlCol="0"/>
          <a:lstStyle/>
          <a:p>
            <a:endParaRPr/>
          </a:p>
        </p:txBody>
      </p:sp>
      <p:sp>
        <p:nvSpPr>
          <p:cNvPr id="21" name="object 21"/>
          <p:cNvSpPr/>
          <p:nvPr/>
        </p:nvSpPr>
        <p:spPr>
          <a:xfrm>
            <a:off x="2754791" y="8088234"/>
            <a:ext cx="234124" cy="231965"/>
          </a:xfrm>
          <a:prstGeom prst="rect">
            <a:avLst/>
          </a:prstGeom>
          <a:blipFill>
            <a:blip r:embed="rId5" cstate="print"/>
            <a:stretch>
              <a:fillRect/>
            </a:stretch>
          </a:blipFill>
        </p:spPr>
        <p:txBody>
          <a:bodyPr wrap="square" lIns="0" tIns="0" rIns="0" bIns="0" rtlCol="0"/>
          <a:lstStyle/>
          <a:p>
            <a:endParaRPr/>
          </a:p>
        </p:txBody>
      </p:sp>
      <p:sp>
        <p:nvSpPr>
          <p:cNvPr id="22" name="object 22"/>
          <p:cNvSpPr/>
          <p:nvPr/>
        </p:nvSpPr>
        <p:spPr>
          <a:xfrm>
            <a:off x="2714617" y="8345881"/>
            <a:ext cx="633730" cy="560705"/>
          </a:xfrm>
          <a:custGeom>
            <a:avLst/>
            <a:gdLst/>
            <a:ahLst/>
            <a:cxnLst/>
            <a:rect l="l" t="t" r="r" b="b"/>
            <a:pathLst>
              <a:path w="633729" h="560704">
                <a:moveTo>
                  <a:pt x="49644" y="0"/>
                </a:moveTo>
                <a:lnTo>
                  <a:pt x="6159" y="43522"/>
                </a:lnTo>
                <a:lnTo>
                  <a:pt x="1853" y="459752"/>
                </a:lnTo>
                <a:lnTo>
                  <a:pt x="0" y="485363"/>
                </a:lnTo>
                <a:lnTo>
                  <a:pt x="28566" y="511321"/>
                </a:lnTo>
                <a:lnTo>
                  <a:pt x="64520" y="538200"/>
                </a:lnTo>
                <a:lnTo>
                  <a:pt x="98415" y="558787"/>
                </a:lnTo>
                <a:lnTo>
                  <a:pt x="282612" y="560323"/>
                </a:lnTo>
                <a:lnTo>
                  <a:pt x="281571" y="351053"/>
                </a:lnTo>
                <a:lnTo>
                  <a:pt x="210946" y="242658"/>
                </a:lnTo>
                <a:lnTo>
                  <a:pt x="200859" y="221207"/>
                </a:lnTo>
                <a:lnTo>
                  <a:pt x="197497" y="211591"/>
                </a:lnTo>
                <a:lnTo>
                  <a:pt x="380113" y="211590"/>
                </a:lnTo>
                <a:lnTo>
                  <a:pt x="278612" y="51282"/>
                </a:lnTo>
                <a:lnTo>
                  <a:pt x="259947" y="25066"/>
                </a:lnTo>
                <a:lnTo>
                  <a:pt x="248543" y="11809"/>
                </a:lnTo>
                <a:lnTo>
                  <a:pt x="240677" y="7912"/>
                </a:lnTo>
                <a:lnTo>
                  <a:pt x="228866" y="7912"/>
                </a:lnTo>
                <a:lnTo>
                  <a:pt x="49644" y="0"/>
                </a:lnTo>
                <a:close/>
              </a:path>
              <a:path w="633729" h="560704">
                <a:moveTo>
                  <a:pt x="380113" y="211590"/>
                </a:moveTo>
                <a:lnTo>
                  <a:pt x="200859" y="211590"/>
                </a:lnTo>
                <a:lnTo>
                  <a:pt x="210946" y="218986"/>
                </a:lnTo>
                <a:lnTo>
                  <a:pt x="308482" y="361060"/>
                </a:lnTo>
                <a:lnTo>
                  <a:pt x="331002" y="386966"/>
                </a:lnTo>
                <a:lnTo>
                  <a:pt x="346908" y="398143"/>
                </a:lnTo>
                <a:lnTo>
                  <a:pt x="363759" y="396877"/>
                </a:lnTo>
                <a:lnTo>
                  <a:pt x="389115" y="385457"/>
                </a:lnTo>
                <a:lnTo>
                  <a:pt x="617994" y="251244"/>
                </a:lnTo>
                <a:lnTo>
                  <a:pt x="621975" y="236778"/>
                </a:lnTo>
                <a:lnTo>
                  <a:pt x="396061" y="236778"/>
                </a:lnTo>
                <a:lnTo>
                  <a:pt x="380113" y="211590"/>
                </a:lnTo>
                <a:close/>
              </a:path>
              <a:path w="633729" h="560704">
                <a:moveTo>
                  <a:pt x="604974" y="155535"/>
                </a:moveTo>
                <a:lnTo>
                  <a:pt x="547357" y="155867"/>
                </a:lnTo>
                <a:lnTo>
                  <a:pt x="396061" y="236778"/>
                </a:lnTo>
                <a:lnTo>
                  <a:pt x="621975" y="236778"/>
                </a:lnTo>
                <a:lnTo>
                  <a:pt x="633671" y="194282"/>
                </a:lnTo>
                <a:lnTo>
                  <a:pt x="631539" y="165360"/>
                </a:lnTo>
                <a:lnTo>
                  <a:pt x="604974" y="155535"/>
                </a:lnTo>
                <a:close/>
              </a:path>
              <a:path w="633729" h="560704">
                <a:moveTo>
                  <a:pt x="239737" y="7446"/>
                </a:moveTo>
                <a:lnTo>
                  <a:pt x="228866" y="7912"/>
                </a:lnTo>
                <a:lnTo>
                  <a:pt x="240677" y="7912"/>
                </a:lnTo>
                <a:lnTo>
                  <a:pt x="239737" y="7446"/>
                </a:lnTo>
                <a:close/>
              </a:path>
            </a:pathLst>
          </a:custGeom>
          <a:solidFill>
            <a:srgbClr val="FFFFFF"/>
          </a:solidFill>
        </p:spPr>
        <p:txBody>
          <a:bodyPr wrap="square" lIns="0" tIns="0" rIns="0" bIns="0" rtlCol="0"/>
          <a:lstStyle/>
          <a:p>
            <a:endParaRPr/>
          </a:p>
        </p:txBody>
      </p:sp>
      <p:sp>
        <p:nvSpPr>
          <p:cNvPr id="23" name="object 23"/>
          <p:cNvSpPr/>
          <p:nvPr/>
        </p:nvSpPr>
        <p:spPr>
          <a:xfrm>
            <a:off x="3102693" y="8190033"/>
            <a:ext cx="246379" cy="264795"/>
          </a:xfrm>
          <a:custGeom>
            <a:avLst/>
            <a:gdLst/>
            <a:ahLst/>
            <a:cxnLst/>
            <a:rect l="l" t="t" r="r" b="b"/>
            <a:pathLst>
              <a:path w="246379" h="264795">
                <a:moveTo>
                  <a:pt x="186182" y="0"/>
                </a:moveTo>
                <a:lnTo>
                  <a:pt x="0" y="110718"/>
                </a:lnTo>
                <a:lnTo>
                  <a:pt x="73939" y="264769"/>
                </a:lnTo>
                <a:lnTo>
                  <a:pt x="246024" y="151257"/>
                </a:lnTo>
                <a:lnTo>
                  <a:pt x="186182" y="0"/>
                </a:lnTo>
                <a:close/>
              </a:path>
            </a:pathLst>
          </a:custGeom>
          <a:solidFill>
            <a:srgbClr val="FFFFFF"/>
          </a:solidFill>
        </p:spPr>
        <p:txBody>
          <a:bodyPr wrap="square" lIns="0" tIns="0" rIns="0" bIns="0" rtlCol="0"/>
          <a:lstStyle/>
          <a:p>
            <a:endParaRPr/>
          </a:p>
        </p:txBody>
      </p:sp>
      <p:sp>
        <p:nvSpPr>
          <p:cNvPr id="24" name="object 24"/>
          <p:cNvSpPr/>
          <p:nvPr/>
        </p:nvSpPr>
        <p:spPr>
          <a:xfrm>
            <a:off x="3026874" y="8166310"/>
            <a:ext cx="235585" cy="276860"/>
          </a:xfrm>
          <a:custGeom>
            <a:avLst/>
            <a:gdLst/>
            <a:ahLst/>
            <a:cxnLst/>
            <a:rect l="l" t="t" r="r" b="b"/>
            <a:pathLst>
              <a:path w="235585" h="276859">
                <a:moveTo>
                  <a:pt x="219443" y="0"/>
                </a:moveTo>
                <a:lnTo>
                  <a:pt x="0" y="128498"/>
                </a:lnTo>
                <a:lnTo>
                  <a:pt x="125056" y="276821"/>
                </a:lnTo>
                <a:lnTo>
                  <a:pt x="57810" y="128498"/>
                </a:lnTo>
                <a:lnTo>
                  <a:pt x="235381" y="23723"/>
                </a:lnTo>
                <a:lnTo>
                  <a:pt x="219443" y="0"/>
                </a:lnTo>
                <a:close/>
              </a:path>
            </a:pathLst>
          </a:custGeom>
          <a:solidFill>
            <a:srgbClr val="FFFFFF"/>
          </a:solidFill>
        </p:spPr>
        <p:txBody>
          <a:bodyPr wrap="square" lIns="0" tIns="0" rIns="0" bIns="0" rtlCol="0"/>
          <a:lstStyle/>
          <a:p>
            <a:endParaRPr/>
          </a:p>
        </p:txBody>
      </p:sp>
      <p:sp>
        <p:nvSpPr>
          <p:cNvPr id="25" name="object 25"/>
          <p:cNvSpPr/>
          <p:nvPr/>
        </p:nvSpPr>
        <p:spPr>
          <a:xfrm>
            <a:off x="3014860" y="8381837"/>
            <a:ext cx="145415" cy="123189"/>
          </a:xfrm>
          <a:custGeom>
            <a:avLst/>
            <a:gdLst/>
            <a:ahLst/>
            <a:cxnLst/>
            <a:rect l="l" t="t" r="r" b="b"/>
            <a:pathLst>
              <a:path w="145414" h="123190">
                <a:moveTo>
                  <a:pt x="61887" y="0"/>
                </a:moveTo>
                <a:lnTo>
                  <a:pt x="0" y="25730"/>
                </a:lnTo>
                <a:lnTo>
                  <a:pt x="55880" y="122618"/>
                </a:lnTo>
                <a:lnTo>
                  <a:pt x="145135" y="94551"/>
                </a:lnTo>
                <a:lnTo>
                  <a:pt x="61887" y="0"/>
                </a:lnTo>
                <a:close/>
              </a:path>
            </a:pathLst>
          </a:custGeom>
          <a:solidFill>
            <a:srgbClr val="FFFFFF"/>
          </a:solidFill>
        </p:spPr>
        <p:txBody>
          <a:bodyPr wrap="square" lIns="0" tIns="0" rIns="0" bIns="0" rtlCol="0"/>
          <a:lstStyle/>
          <a:p>
            <a:endParaRPr/>
          </a:p>
        </p:txBody>
      </p:sp>
      <p:sp>
        <p:nvSpPr>
          <p:cNvPr id="26" name="object 26"/>
          <p:cNvSpPr/>
          <p:nvPr/>
        </p:nvSpPr>
        <p:spPr>
          <a:xfrm>
            <a:off x="3183433" y="8345886"/>
            <a:ext cx="321310" cy="209550"/>
          </a:xfrm>
          <a:custGeom>
            <a:avLst/>
            <a:gdLst/>
            <a:ahLst/>
            <a:cxnLst/>
            <a:rect l="l" t="t" r="r" b="b"/>
            <a:pathLst>
              <a:path w="321310" h="209550">
                <a:moveTo>
                  <a:pt x="280120" y="135817"/>
                </a:moveTo>
                <a:lnTo>
                  <a:pt x="110209" y="135817"/>
                </a:lnTo>
                <a:lnTo>
                  <a:pt x="137139" y="136055"/>
                </a:lnTo>
                <a:lnTo>
                  <a:pt x="150550" y="153875"/>
                </a:lnTo>
                <a:lnTo>
                  <a:pt x="159753" y="193446"/>
                </a:lnTo>
                <a:lnTo>
                  <a:pt x="186893" y="209461"/>
                </a:lnTo>
                <a:lnTo>
                  <a:pt x="280120" y="135817"/>
                </a:lnTo>
                <a:close/>
              </a:path>
              <a:path w="321310" h="209550">
                <a:moveTo>
                  <a:pt x="177622" y="0"/>
                </a:moveTo>
                <a:lnTo>
                  <a:pt x="0" y="123736"/>
                </a:lnTo>
                <a:lnTo>
                  <a:pt x="60452" y="148996"/>
                </a:lnTo>
                <a:lnTo>
                  <a:pt x="110209" y="135817"/>
                </a:lnTo>
                <a:lnTo>
                  <a:pt x="280120" y="135817"/>
                </a:lnTo>
                <a:lnTo>
                  <a:pt x="321286" y="103298"/>
                </a:lnTo>
                <a:lnTo>
                  <a:pt x="314836" y="61014"/>
                </a:lnTo>
                <a:lnTo>
                  <a:pt x="177622" y="0"/>
                </a:lnTo>
                <a:close/>
              </a:path>
            </a:pathLst>
          </a:custGeom>
          <a:solidFill>
            <a:srgbClr val="FFFFFF"/>
          </a:solidFill>
        </p:spPr>
        <p:txBody>
          <a:bodyPr wrap="square" lIns="0" tIns="0" rIns="0" bIns="0" rtlCol="0"/>
          <a:lstStyle/>
          <a:p>
            <a:endParaRPr/>
          </a:p>
        </p:txBody>
      </p:sp>
      <p:sp>
        <p:nvSpPr>
          <p:cNvPr id="27" name="object 27"/>
          <p:cNvSpPr/>
          <p:nvPr/>
        </p:nvSpPr>
        <p:spPr>
          <a:xfrm>
            <a:off x="5444822" y="7942505"/>
            <a:ext cx="1109446" cy="1109459"/>
          </a:xfrm>
          <a:prstGeom prst="rect">
            <a:avLst/>
          </a:prstGeom>
          <a:blipFill>
            <a:blip r:embed="rId6" cstate="print"/>
            <a:stretch>
              <a:fillRect/>
            </a:stretch>
          </a:blipFill>
        </p:spPr>
        <p:txBody>
          <a:bodyPr wrap="square" lIns="0" tIns="0" rIns="0" bIns="0" rtlCol="0"/>
          <a:lstStyle/>
          <a:p>
            <a:endParaRPr/>
          </a:p>
        </p:txBody>
      </p:sp>
      <p:sp>
        <p:nvSpPr>
          <p:cNvPr id="28" name="object 28"/>
          <p:cNvSpPr txBox="1"/>
          <p:nvPr/>
        </p:nvSpPr>
        <p:spPr>
          <a:xfrm>
            <a:off x="928265" y="9264551"/>
            <a:ext cx="1277620" cy="208279"/>
          </a:xfrm>
          <a:prstGeom prst="rect">
            <a:avLst/>
          </a:prstGeom>
        </p:spPr>
        <p:txBody>
          <a:bodyPr vert="horz" wrap="square" lIns="0" tIns="12700" rIns="0" bIns="0" rtlCol="0">
            <a:spAutoFit/>
          </a:bodyPr>
          <a:lstStyle/>
          <a:p>
            <a:pPr>
              <a:lnSpc>
                <a:spcPct val="100000"/>
              </a:lnSpc>
              <a:spcBef>
                <a:spcPts val="100"/>
              </a:spcBef>
            </a:pPr>
            <a:r>
              <a:rPr sz="1200" dirty="0">
                <a:solidFill>
                  <a:srgbClr val="231F20"/>
                </a:solidFill>
                <a:latin typeface="Arial Narrow"/>
                <a:cs typeface="Arial Narrow"/>
              </a:rPr>
              <a:t>Supervisión </a:t>
            </a:r>
            <a:r>
              <a:rPr sz="1200" spc="-5" dirty="0">
                <a:solidFill>
                  <a:srgbClr val="231F20"/>
                </a:solidFill>
                <a:latin typeface="Arial Narrow"/>
                <a:cs typeface="Arial Narrow"/>
              </a:rPr>
              <a:t>de</a:t>
            </a:r>
            <a:r>
              <a:rPr sz="1200" spc="-80" dirty="0">
                <a:solidFill>
                  <a:srgbClr val="231F20"/>
                </a:solidFill>
                <a:latin typeface="Arial Narrow"/>
                <a:cs typeface="Arial Narrow"/>
              </a:rPr>
              <a:t> </a:t>
            </a:r>
            <a:r>
              <a:rPr sz="1200" spc="-5" dirty="0">
                <a:solidFill>
                  <a:srgbClr val="231F20"/>
                </a:solidFill>
                <a:latin typeface="Arial Narrow"/>
                <a:cs typeface="Arial Narrow"/>
              </a:rPr>
              <a:t>adultos</a:t>
            </a:r>
            <a:endParaRPr sz="1200">
              <a:latin typeface="Arial Narrow"/>
              <a:cs typeface="Arial Narrow"/>
            </a:endParaRPr>
          </a:p>
        </p:txBody>
      </p:sp>
      <p:sp>
        <p:nvSpPr>
          <p:cNvPr id="32" name="object 32"/>
          <p:cNvSpPr txBox="1">
            <a:spLocks noGrp="1"/>
          </p:cNvSpPr>
          <p:nvPr>
            <p:ph type="sldNum" sz="quarter" idx="7"/>
          </p:nvPr>
        </p:nvSpPr>
        <p:spPr>
          <a:prstGeom prst="rect">
            <a:avLst/>
          </a:prstGeom>
        </p:spPr>
        <p:txBody>
          <a:bodyPr vert="horz" wrap="square" lIns="0" tIns="6985" rIns="0" bIns="0" rtlCol="0">
            <a:spAutoFit/>
          </a:bodyPr>
          <a:lstStyle/>
          <a:p>
            <a:pPr marL="37465">
              <a:lnSpc>
                <a:spcPct val="100000"/>
              </a:lnSpc>
              <a:spcBef>
                <a:spcPts val="55"/>
              </a:spcBef>
            </a:pPr>
            <a:r>
              <a:rPr dirty="0"/>
              <a:t>5</a:t>
            </a:r>
          </a:p>
        </p:txBody>
      </p:sp>
      <p:sp>
        <p:nvSpPr>
          <p:cNvPr id="29" name="object 29"/>
          <p:cNvSpPr txBox="1"/>
          <p:nvPr/>
        </p:nvSpPr>
        <p:spPr>
          <a:xfrm>
            <a:off x="2560774" y="9173111"/>
            <a:ext cx="971550" cy="391160"/>
          </a:xfrm>
          <a:prstGeom prst="rect">
            <a:avLst/>
          </a:prstGeom>
        </p:spPr>
        <p:txBody>
          <a:bodyPr vert="horz" wrap="square" lIns="0" tIns="12700" rIns="0" bIns="0" rtlCol="0">
            <a:spAutoFit/>
          </a:bodyPr>
          <a:lstStyle/>
          <a:p>
            <a:pPr marL="114300" marR="5080" indent="-114935">
              <a:lnSpc>
                <a:spcPct val="100000"/>
              </a:lnSpc>
              <a:spcBef>
                <a:spcPts val="100"/>
              </a:spcBef>
            </a:pPr>
            <a:r>
              <a:rPr sz="1200" spc="-5" dirty="0">
                <a:solidFill>
                  <a:srgbClr val="231F20"/>
                </a:solidFill>
                <a:latin typeface="Arial Narrow"/>
                <a:cs typeface="Arial Narrow"/>
              </a:rPr>
              <a:t>Lea el manual</a:t>
            </a:r>
            <a:r>
              <a:rPr sz="1200" spc="-85" dirty="0">
                <a:solidFill>
                  <a:srgbClr val="231F20"/>
                </a:solidFill>
                <a:latin typeface="Arial Narrow"/>
                <a:cs typeface="Arial Narrow"/>
              </a:rPr>
              <a:t> </a:t>
            </a:r>
            <a:r>
              <a:rPr sz="1200" spc="-5" dirty="0">
                <a:solidFill>
                  <a:srgbClr val="231F20"/>
                </a:solidFill>
                <a:latin typeface="Arial Narrow"/>
                <a:cs typeface="Arial Narrow"/>
              </a:rPr>
              <a:t>de  instrucciones</a:t>
            </a:r>
            <a:endParaRPr sz="1200">
              <a:latin typeface="Arial Narrow"/>
              <a:cs typeface="Arial Narrow"/>
            </a:endParaRPr>
          </a:p>
        </p:txBody>
      </p:sp>
      <p:sp>
        <p:nvSpPr>
          <p:cNvPr id="30" name="object 30"/>
          <p:cNvSpPr txBox="1"/>
          <p:nvPr/>
        </p:nvSpPr>
        <p:spPr>
          <a:xfrm>
            <a:off x="5437477" y="9173111"/>
            <a:ext cx="1270635" cy="391160"/>
          </a:xfrm>
          <a:prstGeom prst="rect">
            <a:avLst/>
          </a:prstGeom>
        </p:spPr>
        <p:txBody>
          <a:bodyPr vert="horz" wrap="square" lIns="0" tIns="12700" rIns="0" bIns="0" rtlCol="0">
            <a:spAutoFit/>
          </a:bodyPr>
          <a:lstStyle/>
          <a:p>
            <a:pPr marL="80010" marR="5080" indent="-80010">
              <a:lnSpc>
                <a:spcPct val="100000"/>
              </a:lnSpc>
              <a:spcBef>
                <a:spcPts val="100"/>
              </a:spcBef>
            </a:pPr>
            <a:r>
              <a:rPr sz="1200" dirty="0">
                <a:solidFill>
                  <a:srgbClr val="231F20"/>
                </a:solidFill>
                <a:latin typeface="Arial Narrow"/>
                <a:cs typeface="Arial Narrow"/>
              </a:rPr>
              <a:t>No </a:t>
            </a:r>
            <a:r>
              <a:rPr sz="1200" spc="-5" dirty="0">
                <a:solidFill>
                  <a:srgbClr val="231F20"/>
                </a:solidFill>
                <a:latin typeface="Arial Narrow"/>
                <a:cs typeface="Arial Narrow"/>
              </a:rPr>
              <a:t>poner los dedos</a:t>
            </a:r>
            <a:r>
              <a:rPr sz="1200" spc="-85" dirty="0">
                <a:solidFill>
                  <a:srgbClr val="231F20"/>
                </a:solidFill>
                <a:latin typeface="Arial Narrow"/>
                <a:cs typeface="Arial Narrow"/>
              </a:rPr>
              <a:t> </a:t>
            </a:r>
            <a:r>
              <a:rPr sz="1200" spc="-5" dirty="0">
                <a:solidFill>
                  <a:srgbClr val="231F20"/>
                </a:solidFill>
                <a:latin typeface="Arial Narrow"/>
                <a:cs typeface="Arial Narrow"/>
              </a:rPr>
              <a:t>en  el chorro de</a:t>
            </a:r>
            <a:r>
              <a:rPr sz="1200" spc="-50" dirty="0">
                <a:solidFill>
                  <a:srgbClr val="231F20"/>
                </a:solidFill>
                <a:latin typeface="Arial Narrow"/>
                <a:cs typeface="Arial Narrow"/>
              </a:rPr>
              <a:t> </a:t>
            </a:r>
            <a:r>
              <a:rPr sz="1200" spc="-5" dirty="0">
                <a:solidFill>
                  <a:srgbClr val="231F20"/>
                </a:solidFill>
                <a:latin typeface="Arial Narrow"/>
                <a:cs typeface="Arial Narrow"/>
              </a:rPr>
              <a:t>masaje</a:t>
            </a:r>
            <a:endParaRPr sz="1200">
              <a:latin typeface="Arial Narrow"/>
              <a:cs typeface="Arial Narrow"/>
            </a:endParaRPr>
          </a:p>
        </p:txBody>
      </p:sp>
      <p:sp>
        <p:nvSpPr>
          <p:cNvPr id="31" name="object 31"/>
          <p:cNvSpPr txBox="1"/>
          <p:nvPr/>
        </p:nvSpPr>
        <p:spPr>
          <a:xfrm>
            <a:off x="4270093" y="9264551"/>
            <a:ext cx="589915" cy="208279"/>
          </a:xfrm>
          <a:prstGeom prst="rect">
            <a:avLst/>
          </a:prstGeom>
        </p:spPr>
        <p:txBody>
          <a:bodyPr vert="horz" wrap="square" lIns="0" tIns="12700" rIns="0" bIns="0" rtlCol="0">
            <a:spAutoFit/>
          </a:bodyPr>
          <a:lstStyle/>
          <a:p>
            <a:pPr>
              <a:lnSpc>
                <a:spcPct val="100000"/>
              </a:lnSpc>
              <a:spcBef>
                <a:spcPts val="100"/>
              </a:spcBef>
            </a:pPr>
            <a:r>
              <a:rPr sz="1200" dirty="0">
                <a:solidFill>
                  <a:srgbClr val="231F20"/>
                </a:solidFill>
                <a:latin typeface="Arial Narrow"/>
                <a:cs typeface="Arial Narrow"/>
              </a:rPr>
              <a:t>No</a:t>
            </a:r>
            <a:r>
              <a:rPr sz="1200" spc="-70" dirty="0">
                <a:solidFill>
                  <a:srgbClr val="231F20"/>
                </a:solidFill>
                <a:latin typeface="Arial Narrow"/>
                <a:cs typeface="Arial Narrow"/>
              </a:rPr>
              <a:t> </a:t>
            </a:r>
            <a:r>
              <a:rPr sz="1200" spc="-5" dirty="0">
                <a:solidFill>
                  <a:srgbClr val="231F20"/>
                </a:solidFill>
                <a:latin typeface="Arial Narrow"/>
                <a:cs typeface="Arial Narrow"/>
              </a:rPr>
              <a:t>bucear</a:t>
            </a:r>
            <a:endParaRPr sz="1200">
              <a:latin typeface="Arial Narrow"/>
              <a:cs typeface="Arial Narrow"/>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1120126" y="1334872"/>
            <a:ext cx="5407403" cy="3099699"/>
          </a:xfrm>
          <a:prstGeom prst="rect">
            <a:avLst/>
          </a:prstGeom>
          <a:blipFill>
            <a:blip r:embed="rId2" cstate="print"/>
            <a:stretch>
              <a:fillRect/>
            </a:stretch>
          </a:blipFill>
        </p:spPr>
        <p:txBody>
          <a:bodyPr wrap="square" lIns="0" tIns="0" rIns="0" bIns="0" rtlCol="0"/>
          <a:lstStyle/>
          <a:p>
            <a:endParaRPr/>
          </a:p>
        </p:txBody>
      </p:sp>
      <p:sp>
        <p:nvSpPr>
          <p:cNvPr id="3" name="object 3"/>
          <p:cNvSpPr/>
          <p:nvPr/>
        </p:nvSpPr>
        <p:spPr>
          <a:xfrm>
            <a:off x="4745139" y="3203905"/>
            <a:ext cx="93345" cy="165100"/>
          </a:xfrm>
          <a:custGeom>
            <a:avLst/>
            <a:gdLst/>
            <a:ahLst/>
            <a:cxnLst/>
            <a:rect l="l" t="t" r="r" b="b"/>
            <a:pathLst>
              <a:path w="93345" h="165100">
                <a:moveTo>
                  <a:pt x="93268" y="164566"/>
                </a:moveTo>
                <a:lnTo>
                  <a:pt x="0" y="164566"/>
                </a:lnTo>
                <a:lnTo>
                  <a:pt x="0" y="0"/>
                </a:lnTo>
                <a:lnTo>
                  <a:pt x="93268" y="0"/>
                </a:lnTo>
                <a:lnTo>
                  <a:pt x="93268" y="164566"/>
                </a:lnTo>
                <a:close/>
              </a:path>
            </a:pathLst>
          </a:custGeom>
          <a:solidFill>
            <a:srgbClr val="FFFFFF"/>
          </a:solidFill>
        </p:spPr>
        <p:txBody>
          <a:bodyPr wrap="square" lIns="0" tIns="0" rIns="0" bIns="0" rtlCol="0"/>
          <a:lstStyle/>
          <a:p>
            <a:endParaRPr/>
          </a:p>
        </p:txBody>
      </p:sp>
      <p:sp>
        <p:nvSpPr>
          <p:cNvPr id="4" name="object 4"/>
          <p:cNvSpPr/>
          <p:nvPr/>
        </p:nvSpPr>
        <p:spPr>
          <a:xfrm>
            <a:off x="1404251" y="4312056"/>
            <a:ext cx="427990" cy="225425"/>
          </a:xfrm>
          <a:custGeom>
            <a:avLst/>
            <a:gdLst/>
            <a:ahLst/>
            <a:cxnLst/>
            <a:rect l="l" t="t" r="r" b="b"/>
            <a:pathLst>
              <a:path w="427989" h="225425">
                <a:moveTo>
                  <a:pt x="427901" y="224904"/>
                </a:moveTo>
                <a:lnTo>
                  <a:pt x="0" y="224904"/>
                </a:lnTo>
                <a:lnTo>
                  <a:pt x="0" y="0"/>
                </a:lnTo>
                <a:lnTo>
                  <a:pt x="427901" y="0"/>
                </a:lnTo>
                <a:lnTo>
                  <a:pt x="427901" y="224904"/>
                </a:lnTo>
                <a:close/>
              </a:path>
            </a:pathLst>
          </a:custGeom>
          <a:solidFill>
            <a:srgbClr val="FFFFFF"/>
          </a:solidFill>
        </p:spPr>
        <p:txBody>
          <a:bodyPr wrap="square" lIns="0" tIns="0" rIns="0" bIns="0" rtlCol="0"/>
          <a:lstStyle/>
          <a:p>
            <a:endParaRPr/>
          </a:p>
        </p:txBody>
      </p:sp>
      <p:sp>
        <p:nvSpPr>
          <p:cNvPr id="5" name="object 5"/>
          <p:cNvSpPr/>
          <p:nvPr/>
        </p:nvSpPr>
        <p:spPr>
          <a:xfrm>
            <a:off x="3455961" y="3316351"/>
            <a:ext cx="427990" cy="225425"/>
          </a:xfrm>
          <a:custGeom>
            <a:avLst/>
            <a:gdLst/>
            <a:ahLst/>
            <a:cxnLst/>
            <a:rect l="l" t="t" r="r" b="b"/>
            <a:pathLst>
              <a:path w="427989" h="225425">
                <a:moveTo>
                  <a:pt x="427901" y="224917"/>
                </a:moveTo>
                <a:lnTo>
                  <a:pt x="0" y="224917"/>
                </a:lnTo>
                <a:lnTo>
                  <a:pt x="0" y="0"/>
                </a:lnTo>
                <a:lnTo>
                  <a:pt x="427901" y="0"/>
                </a:lnTo>
                <a:lnTo>
                  <a:pt x="427901" y="224917"/>
                </a:lnTo>
                <a:close/>
              </a:path>
            </a:pathLst>
          </a:custGeom>
          <a:solidFill>
            <a:srgbClr val="CFD0D1"/>
          </a:solidFill>
        </p:spPr>
        <p:txBody>
          <a:bodyPr wrap="square" lIns="0" tIns="0" rIns="0" bIns="0" rtlCol="0"/>
          <a:lstStyle/>
          <a:p>
            <a:endParaRPr/>
          </a:p>
        </p:txBody>
      </p:sp>
      <p:sp>
        <p:nvSpPr>
          <p:cNvPr id="6" name="object 6"/>
          <p:cNvSpPr txBox="1"/>
          <p:nvPr/>
        </p:nvSpPr>
        <p:spPr>
          <a:xfrm>
            <a:off x="1338440" y="2638857"/>
            <a:ext cx="427990" cy="225425"/>
          </a:xfrm>
          <a:prstGeom prst="rect">
            <a:avLst/>
          </a:prstGeom>
          <a:solidFill>
            <a:srgbClr val="FFFFFF"/>
          </a:solidFill>
        </p:spPr>
        <p:txBody>
          <a:bodyPr vert="horz" wrap="square" lIns="0" tIns="22225" rIns="0" bIns="0" rtlCol="0">
            <a:spAutoFit/>
          </a:bodyPr>
          <a:lstStyle/>
          <a:p>
            <a:pPr marL="13970">
              <a:lnSpc>
                <a:spcPct val="100000"/>
              </a:lnSpc>
              <a:spcBef>
                <a:spcPts val="175"/>
              </a:spcBef>
            </a:pPr>
            <a:r>
              <a:rPr sz="900" b="1" dirty="0">
                <a:solidFill>
                  <a:srgbClr val="231F20"/>
                </a:solidFill>
                <a:latin typeface="Arial Narrow"/>
                <a:cs typeface="Arial Narrow"/>
              </a:rPr>
              <a:t>Zone</a:t>
            </a:r>
            <a:r>
              <a:rPr sz="900" b="1" spc="-20" dirty="0">
                <a:solidFill>
                  <a:srgbClr val="231F20"/>
                </a:solidFill>
                <a:latin typeface="Arial Narrow"/>
                <a:cs typeface="Arial Narrow"/>
              </a:rPr>
              <a:t> </a:t>
            </a:r>
            <a:r>
              <a:rPr sz="900" b="1" dirty="0">
                <a:solidFill>
                  <a:srgbClr val="231F20"/>
                </a:solidFill>
                <a:latin typeface="Arial Narrow"/>
                <a:cs typeface="Arial Narrow"/>
              </a:rPr>
              <a:t>2</a:t>
            </a:r>
            <a:endParaRPr sz="900">
              <a:latin typeface="Arial Narrow"/>
              <a:cs typeface="Arial Narrow"/>
            </a:endParaRPr>
          </a:p>
        </p:txBody>
      </p:sp>
      <p:sp>
        <p:nvSpPr>
          <p:cNvPr id="22" name="object 22"/>
          <p:cNvSpPr txBox="1">
            <a:spLocks noGrp="1"/>
          </p:cNvSpPr>
          <p:nvPr>
            <p:ph type="sldNum" sz="quarter" idx="7"/>
          </p:nvPr>
        </p:nvSpPr>
        <p:spPr>
          <a:prstGeom prst="rect">
            <a:avLst/>
          </a:prstGeom>
        </p:spPr>
        <p:txBody>
          <a:bodyPr vert="horz" wrap="square" lIns="0" tIns="6985" rIns="0" bIns="0" rtlCol="0">
            <a:spAutoFit/>
          </a:bodyPr>
          <a:lstStyle/>
          <a:p>
            <a:pPr marL="37465">
              <a:lnSpc>
                <a:spcPct val="100000"/>
              </a:lnSpc>
              <a:spcBef>
                <a:spcPts val="55"/>
              </a:spcBef>
            </a:pPr>
            <a:r>
              <a:rPr dirty="0"/>
              <a:t>6</a:t>
            </a:r>
          </a:p>
        </p:txBody>
      </p:sp>
      <p:sp>
        <p:nvSpPr>
          <p:cNvPr id="7" name="object 7"/>
          <p:cNvSpPr txBox="1"/>
          <p:nvPr/>
        </p:nvSpPr>
        <p:spPr>
          <a:xfrm>
            <a:off x="5705182" y="2638857"/>
            <a:ext cx="427990" cy="225425"/>
          </a:xfrm>
          <a:prstGeom prst="rect">
            <a:avLst/>
          </a:prstGeom>
          <a:solidFill>
            <a:srgbClr val="FFFFFF"/>
          </a:solidFill>
        </p:spPr>
        <p:txBody>
          <a:bodyPr vert="horz" wrap="square" lIns="0" tIns="22225" rIns="0" bIns="0" rtlCol="0">
            <a:spAutoFit/>
          </a:bodyPr>
          <a:lstStyle/>
          <a:p>
            <a:pPr marL="52705">
              <a:lnSpc>
                <a:spcPct val="100000"/>
              </a:lnSpc>
              <a:spcBef>
                <a:spcPts val="175"/>
              </a:spcBef>
            </a:pPr>
            <a:r>
              <a:rPr sz="900" b="1" dirty="0">
                <a:solidFill>
                  <a:srgbClr val="231F20"/>
                </a:solidFill>
                <a:latin typeface="Arial Narrow"/>
                <a:cs typeface="Arial Narrow"/>
              </a:rPr>
              <a:t>Zone</a:t>
            </a:r>
            <a:r>
              <a:rPr sz="900" b="1" spc="-25" dirty="0">
                <a:solidFill>
                  <a:srgbClr val="231F20"/>
                </a:solidFill>
                <a:latin typeface="Arial Narrow"/>
                <a:cs typeface="Arial Narrow"/>
              </a:rPr>
              <a:t> </a:t>
            </a:r>
            <a:r>
              <a:rPr sz="900" b="1" dirty="0">
                <a:solidFill>
                  <a:srgbClr val="231F20"/>
                </a:solidFill>
                <a:latin typeface="Arial Narrow"/>
                <a:cs typeface="Arial Narrow"/>
              </a:rPr>
              <a:t>2</a:t>
            </a:r>
            <a:endParaRPr sz="900">
              <a:latin typeface="Arial Narrow"/>
              <a:cs typeface="Arial Narrow"/>
            </a:endParaRPr>
          </a:p>
        </p:txBody>
      </p:sp>
      <p:sp>
        <p:nvSpPr>
          <p:cNvPr id="8" name="object 8"/>
          <p:cNvSpPr txBox="1"/>
          <p:nvPr/>
        </p:nvSpPr>
        <p:spPr>
          <a:xfrm>
            <a:off x="4869569" y="2049465"/>
            <a:ext cx="91440" cy="183515"/>
          </a:xfrm>
          <a:prstGeom prst="rect">
            <a:avLst/>
          </a:prstGeom>
        </p:spPr>
        <p:txBody>
          <a:bodyPr vert="horz" wrap="square" lIns="0" tIns="17145" rIns="0" bIns="0" rtlCol="0">
            <a:spAutoFit/>
          </a:bodyPr>
          <a:lstStyle/>
          <a:p>
            <a:pPr marL="12700">
              <a:lnSpc>
                <a:spcPct val="100000"/>
              </a:lnSpc>
              <a:spcBef>
                <a:spcPts val="135"/>
              </a:spcBef>
            </a:pPr>
            <a:r>
              <a:rPr sz="1000" b="1" spc="15" dirty="0">
                <a:solidFill>
                  <a:srgbClr val="231F20"/>
                </a:solidFill>
                <a:latin typeface="Arial Narrow"/>
                <a:cs typeface="Arial Narrow"/>
              </a:rPr>
              <a:t>h</a:t>
            </a:r>
            <a:endParaRPr sz="1000">
              <a:latin typeface="Arial Narrow"/>
              <a:cs typeface="Arial Narrow"/>
            </a:endParaRPr>
          </a:p>
        </p:txBody>
      </p:sp>
      <p:sp>
        <p:nvSpPr>
          <p:cNvPr id="9" name="object 9"/>
          <p:cNvSpPr txBox="1"/>
          <p:nvPr/>
        </p:nvSpPr>
        <p:spPr>
          <a:xfrm>
            <a:off x="4732379" y="3172006"/>
            <a:ext cx="91440" cy="183515"/>
          </a:xfrm>
          <a:prstGeom prst="rect">
            <a:avLst/>
          </a:prstGeom>
        </p:spPr>
        <p:txBody>
          <a:bodyPr vert="horz" wrap="square" lIns="0" tIns="17145" rIns="0" bIns="0" rtlCol="0">
            <a:spAutoFit/>
          </a:bodyPr>
          <a:lstStyle/>
          <a:p>
            <a:pPr marL="12700">
              <a:lnSpc>
                <a:spcPct val="100000"/>
              </a:lnSpc>
              <a:spcBef>
                <a:spcPts val="135"/>
              </a:spcBef>
            </a:pPr>
            <a:r>
              <a:rPr sz="1000" b="1" spc="15" dirty="0">
                <a:solidFill>
                  <a:srgbClr val="231F20"/>
                </a:solidFill>
                <a:latin typeface="Arial Narrow"/>
                <a:cs typeface="Arial Narrow"/>
              </a:rPr>
              <a:t>h</a:t>
            </a:r>
            <a:endParaRPr sz="1000">
              <a:latin typeface="Arial Narrow"/>
              <a:cs typeface="Arial Narrow"/>
            </a:endParaRPr>
          </a:p>
        </p:txBody>
      </p:sp>
      <p:sp>
        <p:nvSpPr>
          <p:cNvPr id="10" name="object 10"/>
          <p:cNvSpPr txBox="1"/>
          <p:nvPr/>
        </p:nvSpPr>
        <p:spPr>
          <a:xfrm>
            <a:off x="3486556" y="2599791"/>
            <a:ext cx="427990" cy="225425"/>
          </a:xfrm>
          <a:prstGeom prst="rect">
            <a:avLst/>
          </a:prstGeom>
          <a:solidFill>
            <a:srgbClr val="FFFFFF"/>
          </a:solidFill>
        </p:spPr>
        <p:txBody>
          <a:bodyPr vert="horz" wrap="square" lIns="0" tIns="60960" rIns="0" bIns="0" rtlCol="0">
            <a:spAutoFit/>
          </a:bodyPr>
          <a:lstStyle/>
          <a:p>
            <a:pPr marL="74295">
              <a:lnSpc>
                <a:spcPct val="100000"/>
              </a:lnSpc>
              <a:spcBef>
                <a:spcPts val="480"/>
              </a:spcBef>
            </a:pPr>
            <a:r>
              <a:rPr sz="900" b="1" dirty="0">
                <a:solidFill>
                  <a:srgbClr val="231F20"/>
                </a:solidFill>
                <a:latin typeface="Arial Narrow"/>
                <a:cs typeface="Arial Narrow"/>
              </a:rPr>
              <a:t>Zona</a:t>
            </a:r>
            <a:r>
              <a:rPr sz="900" b="1" spc="-35" dirty="0">
                <a:solidFill>
                  <a:srgbClr val="231F20"/>
                </a:solidFill>
                <a:latin typeface="Arial Narrow"/>
                <a:cs typeface="Arial Narrow"/>
              </a:rPr>
              <a:t> </a:t>
            </a:r>
            <a:r>
              <a:rPr sz="900" b="1" dirty="0">
                <a:solidFill>
                  <a:srgbClr val="231F20"/>
                </a:solidFill>
                <a:latin typeface="Arial Narrow"/>
                <a:cs typeface="Arial Narrow"/>
              </a:rPr>
              <a:t>1</a:t>
            </a:r>
            <a:endParaRPr sz="900">
              <a:latin typeface="Arial Narrow"/>
              <a:cs typeface="Arial Narrow"/>
            </a:endParaRPr>
          </a:p>
        </p:txBody>
      </p:sp>
      <p:sp>
        <p:nvSpPr>
          <p:cNvPr id="11" name="object 11"/>
          <p:cNvSpPr txBox="1"/>
          <p:nvPr/>
        </p:nvSpPr>
        <p:spPr>
          <a:xfrm>
            <a:off x="3562834" y="3026549"/>
            <a:ext cx="328930" cy="163195"/>
          </a:xfrm>
          <a:prstGeom prst="rect">
            <a:avLst/>
          </a:prstGeom>
        </p:spPr>
        <p:txBody>
          <a:bodyPr vert="horz" wrap="square" lIns="0" tIns="12700" rIns="0" bIns="0" rtlCol="0">
            <a:spAutoFit/>
          </a:bodyPr>
          <a:lstStyle/>
          <a:p>
            <a:pPr marL="12700">
              <a:lnSpc>
                <a:spcPct val="100000"/>
              </a:lnSpc>
              <a:spcBef>
                <a:spcPts val="100"/>
              </a:spcBef>
            </a:pPr>
            <a:r>
              <a:rPr sz="900" b="1" dirty="0">
                <a:solidFill>
                  <a:srgbClr val="231F20"/>
                </a:solidFill>
                <a:latin typeface="Arial Narrow"/>
                <a:cs typeface="Arial Narrow"/>
              </a:rPr>
              <a:t>Zona</a:t>
            </a:r>
            <a:r>
              <a:rPr sz="900" b="1" spc="-65" dirty="0">
                <a:solidFill>
                  <a:srgbClr val="231F20"/>
                </a:solidFill>
                <a:latin typeface="Arial Narrow"/>
                <a:cs typeface="Arial Narrow"/>
              </a:rPr>
              <a:t> </a:t>
            </a:r>
            <a:r>
              <a:rPr sz="900" b="1" dirty="0">
                <a:solidFill>
                  <a:srgbClr val="231F20"/>
                </a:solidFill>
                <a:latin typeface="Arial Narrow"/>
                <a:cs typeface="Arial Narrow"/>
              </a:rPr>
              <a:t>0</a:t>
            </a:r>
            <a:endParaRPr sz="900">
              <a:latin typeface="Arial Narrow"/>
              <a:cs typeface="Arial Narrow"/>
            </a:endParaRPr>
          </a:p>
        </p:txBody>
      </p:sp>
      <p:sp>
        <p:nvSpPr>
          <p:cNvPr id="12" name="object 12"/>
          <p:cNvSpPr txBox="1"/>
          <p:nvPr/>
        </p:nvSpPr>
        <p:spPr>
          <a:xfrm>
            <a:off x="3562834" y="3361169"/>
            <a:ext cx="381000" cy="163195"/>
          </a:xfrm>
          <a:prstGeom prst="rect">
            <a:avLst/>
          </a:prstGeom>
        </p:spPr>
        <p:txBody>
          <a:bodyPr vert="horz" wrap="square" lIns="0" tIns="12700" rIns="0" bIns="0" rtlCol="0">
            <a:spAutoFit/>
          </a:bodyPr>
          <a:lstStyle/>
          <a:p>
            <a:pPr marL="12700">
              <a:lnSpc>
                <a:spcPct val="100000"/>
              </a:lnSpc>
              <a:spcBef>
                <a:spcPts val="100"/>
              </a:spcBef>
            </a:pPr>
            <a:r>
              <a:rPr sz="900" b="1" dirty="0">
                <a:solidFill>
                  <a:srgbClr val="231F20"/>
                </a:solidFill>
                <a:latin typeface="Arial Narrow"/>
                <a:cs typeface="Arial Narrow"/>
              </a:rPr>
              <a:t>Zonax</a:t>
            </a:r>
            <a:r>
              <a:rPr sz="900" b="1" spc="-65" dirty="0">
                <a:solidFill>
                  <a:srgbClr val="231F20"/>
                </a:solidFill>
                <a:latin typeface="Arial Narrow"/>
                <a:cs typeface="Arial Narrow"/>
              </a:rPr>
              <a:t> </a:t>
            </a:r>
            <a:r>
              <a:rPr sz="900" b="1" dirty="0">
                <a:solidFill>
                  <a:srgbClr val="231F20"/>
                </a:solidFill>
                <a:latin typeface="Arial Narrow"/>
                <a:cs typeface="Arial Narrow"/>
              </a:rPr>
              <a:t>0</a:t>
            </a:r>
            <a:endParaRPr sz="900">
              <a:latin typeface="Arial Narrow"/>
              <a:cs typeface="Arial Narrow"/>
            </a:endParaRPr>
          </a:p>
        </p:txBody>
      </p:sp>
      <p:sp>
        <p:nvSpPr>
          <p:cNvPr id="13" name="object 13"/>
          <p:cNvSpPr txBox="1"/>
          <p:nvPr/>
        </p:nvSpPr>
        <p:spPr>
          <a:xfrm>
            <a:off x="2448159" y="2911380"/>
            <a:ext cx="266065" cy="163195"/>
          </a:xfrm>
          <a:prstGeom prst="rect">
            <a:avLst/>
          </a:prstGeom>
        </p:spPr>
        <p:txBody>
          <a:bodyPr vert="horz" wrap="square" lIns="0" tIns="12700" rIns="0" bIns="0" rtlCol="0">
            <a:spAutoFit/>
          </a:bodyPr>
          <a:lstStyle/>
          <a:p>
            <a:pPr marL="12700">
              <a:lnSpc>
                <a:spcPct val="100000"/>
              </a:lnSpc>
              <a:spcBef>
                <a:spcPts val="100"/>
              </a:spcBef>
            </a:pPr>
            <a:r>
              <a:rPr sz="900" b="1" spc="-5" dirty="0">
                <a:solidFill>
                  <a:srgbClr val="231F20"/>
                </a:solidFill>
                <a:latin typeface="Arial Narrow"/>
                <a:cs typeface="Arial Narrow"/>
              </a:rPr>
              <a:t>2.5</a:t>
            </a:r>
            <a:r>
              <a:rPr sz="900" b="1" spc="-60" dirty="0">
                <a:solidFill>
                  <a:srgbClr val="231F20"/>
                </a:solidFill>
                <a:latin typeface="Arial Narrow"/>
                <a:cs typeface="Arial Narrow"/>
              </a:rPr>
              <a:t> </a:t>
            </a:r>
            <a:r>
              <a:rPr sz="900" b="1" dirty="0">
                <a:solidFill>
                  <a:srgbClr val="231F20"/>
                </a:solidFill>
                <a:latin typeface="Arial Narrow"/>
                <a:cs typeface="Arial Narrow"/>
              </a:rPr>
              <a:t>m</a:t>
            </a:r>
            <a:endParaRPr sz="900">
              <a:latin typeface="Arial Narrow"/>
              <a:cs typeface="Arial Narrow"/>
            </a:endParaRPr>
          </a:p>
        </p:txBody>
      </p:sp>
      <p:sp>
        <p:nvSpPr>
          <p:cNvPr id="14" name="object 14"/>
          <p:cNvSpPr txBox="1"/>
          <p:nvPr/>
        </p:nvSpPr>
        <p:spPr>
          <a:xfrm>
            <a:off x="4130725" y="2257603"/>
            <a:ext cx="427990" cy="225425"/>
          </a:xfrm>
          <a:prstGeom prst="rect">
            <a:avLst/>
          </a:prstGeom>
          <a:solidFill>
            <a:srgbClr val="FFFFFF"/>
          </a:solidFill>
        </p:spPr>
        <p:txBody>
          <a:bodyPr vert="horz" wrap="square" lIns="0" tIns="68580" rIns="0" bIns="0" rtlCol="0">
            <a:spAutoFit/>
          </a:bodyPr>
          <a:lstStyle/>
          <a:p>
            <a:pPr marL="36195">
              <a:lnSpc>
                <a:spcPct val="100000"/>
              </a:lnSpc>
              <a:spcBef>
                <a:spcPts val="540"/>
              </a:spcBef>
            </a:pPr>
            <a:r>
              <a:rPr sz="900" b="1" spc="-5" dirty="0">
                <a:solidFill>
                  <a:srgbClr val="231F20"/>
                </a:solidFill>
                <a:latin typeface="Arial Narrow"/>
                <a:cs typeface="Arial Narrow"/>
              </a:rPr>
              <a:t>2.5</a:t>
            </a:r>
            <a:r>
              <a:rPr sz="900" b="1" spc="-15" dirty="0">
                <a:solidFill>
                  <a:srgbClr val="231F20"/>
                </a:solidFill>
                <a:latin typeface="Arial Narrow"/>
                <a:cs typeface="Arial Narrow"/>
              </a:rPr>
              <a:t> </a:t>
            </a:r>
            <a:r>
              <a:rPr sz="900" b="1" dirty="0">
                <a:solidFill>
                  <a:srgbClr val="231F20"/>
                </a:solidFill>
                <a:latin typeface="Arial Narrow"/>
                <a:cs typeface="Arial Narrow"/>
              </a:rPr>
              <a:t>m</a:t>
            </a:r>
            <a:endParaRPr sz="900">
              <a:latin typeface="Arial Narrow"/>
              <a:cs typeface="Arial Narrow"/>
            </a:endParaRPr>
          </a:p>
        </p:txBody>
      </p:sp>
      <p:sp>
        <p:nvSpPr>
          <p:cNvPr id="15" name="object 15"/>
          <p:cNvSpPr txBox="1"/>
          <p:nvPr/>
        </p:nvSpPr>
        <p:spPr>
          <a:xfrm>
            <a:off x="1466187" y="4321254"/>
            <a:ext cx="266065" cy="163195"/>
          </a:xfrm>
          <a:prstGeom prst="rect">
            <a:avLst/>
          </a:prstGeom>
        </p:spPr>
        <p:txBody>
          <a:bodyPr vert="horz" wrap="square" lIns="0" tIns="12700" rIns="0" bIns="0" rtlCol="0">
            <a:spAutoFit/>
          </a:bodyPr>
          <a:lstStyle/>
          <a:p>
            <a:pPr marL="12700">
              <a:lnSpc>
                <a:spcPct val="100000"/>
              </a:lnSpc>
              <a:spcBef>
                <a:spcPts val="100"/>
              </a:spcBef>
            </a:pPr>
            <a:r>
              <a:rPr sz="900" b="1" spc="-5" dirty="0">
                <a:solidFill>
                  <a:srgbClr val="231F20"/>
                </a:solidFill>
                <a:latin typeface="Arial Narrow"/>
                <a:cs typeface="Arial Narrow"/>
              </a:rPr>
              <a:t>1.5</a:t>
            </a:r>
            <a:r>
              <a:rPr sz="900" b="1" spc="-60" dirty="0">
                <a:solidFill>
                  <a:srgbClr val="231F20"/>
                </a:solidFill>
                <a:latin typeface="Arial Narrow"/>
                <a:cs typeface="Arial Narrow"/>
              </a:rPr>
              <a:t> </a:t>
            </a:r>
            <a:r>
              <a:rPr sz="900" b="1" dirty="0">
                <a:solidFill>
                  <a:srgbClr val="231F20"/>
                </a:solidFill>
                <a:latin typeface="Arial Narrow"/>
                <a:cs typeface="Arial Narrow"/>
              </a:rPr>
              <a:t>m</a:t>
            </a:r>
            <a:endParaRPr sz="900">
              <a:latin typeface="Arial Narrow"/>
              <a:cs typeface="Arial Narrow"/>
            </a:endParaRPr>
          </a:p>
        </p:txBody>
      </p:sp>
      <p:sp>
        <p:nvSpPr>
          <p:cNvPr id="16" name="object 16"/>
          <p:cNvSpPr txBox="1"/>
          <p:nvPr/>
        </p:nvSpPr>
        <p:spPr>
          <a:xfrm>
            <a:off x="5876754" y="4321254"/>
            <a:ext cx="266065" cy="163195"/>
          </a:xfrm>
          <a:prstGeom prst="rect">
            <a:avLst/>
          </a:prstGeom>
        </p:spPr>
        <p:txBody>
          <a:bodyPr vert="horz" wrap="square" lIns="0" tIns="12700" rIns="0" bIns="0" rtlCol="0">
            <a:spAutoFit/>
          </a:bodyPr>
          <a:lstStyle/>
          <a:p>
            <a:pPr marL="12700">
              <a:lnSpc>
                <a:spcPct val="100000"/>
              </a:lnSpc>
              <a:spcBef>
                <a:spcPts val="100"/>
              </a:spcBef>
            </a:pPr>
            <a:r>
              <a:rPr sz="900" b="1" spc="-5" dirty="0">
                <a:solidFill>
                  <a:srgbClr val="231F20"/>
                </a:solidFill>
                <a:latin typeface="Arial Narrow"/>
                <a:cs typeface="Arial Narrow"/>
              </a:rPr>
              <a:t>1.5</a:t>
            </a:r>
            <a:r>
              <a:rPr sz="900" b="1" spc="-60" dirty="0">
                <a:solidFill>
                  <a:srgbClr val="231F20"/>
                </a:solidFill>
                <a:latin typeface="Arial Narrow"/>
                <a:cs typeface="Arial Narrow"/>
              </a:rPr>
              <a:t> </a:t>
            </a:r>
            <a:r>
              <a:rPr sz="900" b="1" dirty="0">
                <a:solidFill>
                  <a:srgbClr val="231F20"/>
                </a:solidFill>
                <a:latin typeface="Arial Narrow"/>
                <a:cs typeface="Arial Narrow"/>
              </a:rPr>
              <a:t>m</a:t>
            </a:r>
            <a:endParaRPr sz="900">
              <a:latin typeface="Arial Narrow"/>
              <a:cs typeface="Arial Narrow"/>
            </a:endParaRPr>
          </a:p>
        </p:txBody>
      </p:sp>
      <p:sp>
        <p:nvSpPr>
          <p:cNvPr id="17" name="object 17"/>
          <p:cNvSpPr txBox="1"/>
          <p:nvPr/>
        </p:nvSpPr>
        <p:spPr>
          <a:xfrm>
            <a:off x="2354878" y="4321254"/>
            <a:ext cx="266065" cy="163195"/>
          </a:xfrm>
          <a:prstGeom prst="rect">
            <a:avLst/>
          </a:prstGeom>
        </p:spPr>
        <p:txBody>
          <a:bodyPr vert="horz" wrap="square" lIns="0" tIns="12700" rIns="0" bIns="0" rtlCol="0">
            <a:spAutoFit/>
          </a:bodyPr>
          <a:lstStyle/>
          <a:p>
            <a:pPr marL="12700">
              <a:lnSpc>
                <a:spcPct val="100000"/>
              </a:lnSpc>
              <a:spcBef>
                <a:spcPts val="100"/>
              </a:spcBef>
            </a:pPr>
            <a:r>
              <a:rPr sz="900" b="1" spc="-5" dirty="0">
                <a:solidFill>
                  <a:srgbClr val="231F20"/>
                </a:solidFill>
                <a:latin typeface="Arial Narrow"/>
                <a:cs typeface="Arial Narrow"/>
              </a:rPr>
              <a:t>2.0</a:t>
            </a:r>
            <a:r>
              <a:rPr sz="900" b="1" spc="-60" dirty="0">
                <a:solidFill>
                  <a:srgbClr val="231F20"/>
                </a:solidFill>
                <a:latin typeface="Arial Narrow"/>
                <a:cs typeface="Arial Narrow"/>
              </a:rPr>
              <a:t> </a:t>
            </a:r>
            <a:r>
              <a:rPr sz="900" b="1" dirty="0">
                <a:solidFill>
                  <a:srgbClr val="231F20"/>
                </a:solidFill>
                <a:latin typeface="Arial Narrow"/>
                <a:cs typeface="Arial Narrow"/>
              </a:rPr>
              <a:t>m</a:t>
            </a:r>
            <a:endParaRPr sz="900">
              <a:latin typeface="Arial Narrow"/>
              <a:cs typeface="Arial Narrow"/>
            </a:endParaRPr>
          </a:p>
        </p:txBody>
      </p:sp>
      <p:sp>
        <p:nvSpPr>
          <p:cNvPr id="18" name="object 18"/>
          <p:cNvSpPr txBox="1"/>
          <p:nvPr/>
        </p:nvSpPr>
        <p:spPr>
          <a:xfrm>
            <a:off x="4916784" y="4321254"/>
            <a:ext cx="266065" cy="163195"/>
          </a:xfrm>
          <a:prstGeom prst="rect">
            <a:avLst/>
          </a:prstGeom>
        </p:spPr>
        <p:txBody>
          <a:bodyPr vert="horz" wrap="square" lIns="0" tIns="12700" rIns="0" bIns="0" rtlCol="0">
            <a:spAutoFit/>
          </a:bodyPr>
          <a:lstStyle/>
          <a:p>
            <a:pPr marL="12700">
              <a:lnSpc>
                <a:spcPct val="100000"/>
              </a:lnSpc>
              <a:spcBef>
                <a:spcPts val="100"/>
              </a:spcBef>
            </a:pPr>
            <a:r>
              <a:rPr sz="900" b="1" spc="-5" dirty="0">
                <a:solidFill>
                  <a:srgbClr val="231F20"/>
                </a:solidFill>
                <a:latin typeface="Arial Narrow"/>
                <a:cs typeface="Arial Narrow"/>
              </a:rPr>
              <a:t>2.0</a:t>
            </a:r>
            <a:r>
              <a:rPr sz="900" b="1" spc="-60" dirty="0">
                <a:solidFill>
                  <a:srgbClr val="231F20"/>
                </a:solidFill>
                <a:latin typeface="Arial Narrow"/>
                <a:cs typeface="Arial Narrow"/>
              </a:rPr>
              <a:t> </a:t>
            </a:r>
            <a:r>
              <a:rPr sz="900" b="1" dirty="0">
                <a:solidFill>
                  <a:srgbClr val="231F20"/>
                </a:solidFill>
                <a:latin typeface="Arial Narrow"/>
                <a:cs typeface="Arial Narrow"/>
              </a:rPr>
              <a:t>m</a:t>
            </a:r>
            <a:endParaRPr sz="900">
              <a:latin typeface="Arial Narrow"/>
              <a:cs typeface="Arial Narrow"/>
            </a:endParaRPr>
          </a:p>
        </p:txBody>
      </p:sp>
      <p:sp>
        <p:nvSpPr>
          <p:cNvPr id="19" name="object 19"/>
          <p:cNvSpPr txBox="1"/>
          <p:nvPr/>
        </p:nvSpPr>
        <p:spPr>
          <a:xfrm>
            <a:off x="546050" y="506791"/>
            <a:ext cx="6249670" cy="391160"/>
          </a:xfrm>
          <a:prstGeom prst="rect">
            <a:avLst/>
          </a:prstGeom>
        </p:spPr>
        <p:txBody>
          <a:bodyPr vert="horz" wrap="square" lIns="0" tIns="12700" rIns="0" bIns="0" rtlCol="0">
            <a:spAutoFit/>
          </a:bodyPr>
          <a:lstStyle/>
          <a:p>
            <a:pPr marL="12700" marR="5080">
              <a:lnSpc>
                <a:spcPct val="100000"/>
              </a:lnSpc>
              <a:spcBef>
                <a:spcPts val="100"/>
              </a:spcBef>
            </a:pPr>
            <a:r>
              <a:rPr sz="1200" b="1" dirty="0">
                <a:solidFill>
                  <a:srgbClr val="231F20"/>
                </a:solidFill>
                <a:latin typeface="Arial Narrow"/>
                <a:cs typeface="Arial Narrow"/>
              </a:rPr>
              <a:t>Advertencia: </a:t>
            </a:r>
            <a:r>
              <a:rPr sz="1200" spc="-5" dirty="0">
                <a:solidFill>
                  <a:srgbClr val="231F20"/>
                </a:solidFill>
                <a:latin typeface="Arial Narrow"/>
                <a:cs typeface="Arial Narrow"/>
              </a:rPr>
              <a:t>los niveles de protección del agua del aparato varían en las diferentes zonas del artículo, como se  muestra en el siguiente diagrama. </a:t>
            </a:r>
            <a:r>
              <a:rPr sz="1200" b="1" dirty="0">
                <a:solidFill>
                  <a:srgbClr val="231F20"/>
                </a:solidFill>
                <a:latin typeface="Arial Narrow"/>
                <a:cs typeface="Arial Narrow"/>
              </a:rPr>
              <a:t>(Las normas de </a:t>
            </a:r>
            <a:r>
              <a:rPr sz="1200" b="1" spc="-5" dirty="0">
                <a:solidFill>
                  <a:srgbClr val="231F20"/>
                </a:solidFill>
                <a:latin typeface="Arial Narrow"/>
                <a:cs typeface="Arial Narrow"/>
              </a:rPr>
              <a:t>instalación cumplen la </a:t>
            </a:r>
            <a:r>
              <a:rPr sz="1200" b="1" dirty="0">
                <a:solidFill>
                  <a:srgbClr val="231F20"/>
                </a:solidFill>
                <a:latin typeface="Arial Narrow"/>
                <a:cs typeface="Arial Narrow"/>
              </a:rPr>
              <a:t>norma </a:t>
            </a:r>
            <a:r>
              <a:rPr sz="1200" b="1" spc="-5" dirty="0">
                <a:solidFill>
                  <a:srgbClr val="231F20"/>
                </a:solidFill>
                <a:latin typeface="Arial Narrow"/>
                <a:cs typeface="Arial Narrow"/>
              </a:rPr>
              <a:t>IEC</a:t>
            </a:r>
            <a:r>
              <a:rPr sz="1200" b="1" spc="254" dirty="0">
                <a:solidFill>
                  <a:srgbClr val="231F20"/>
                </a:solidFill>
                <a:latin typeface="Arial Narrow"/>
                <a:cs typeface="Arial Narrow"/>
              </a:rPr>
              <a:t> </a:t>
            </a:r>
            <a:r>
              <a:rPr sz="1200" b="1" spc="-5" dirty="0">
                <a:solidFill>
                  <a:srgbClr val="231F20"/>
                </a:solidFill>
                <a:latin typeface="Arial Narrow"/>
                <a:cs typeface="Arial Narrow"/>
              </a:rPr>
              <a:t>60364-7-702.)</a:t>
            </a:r>
            <a:endParaRPr sz="1200">
              <a:latin typeface="Arial Narrow"/>
              <a:cs typeface="Arial Narrow"/>
            </a:endParaRPr>
          </a:p>
        </p:txBody>
      </p:sp>
      <p:sp>
        <p:nvSpPr>
          <p:cNvPr id="20" name="object 20"/>
          <p:cNvSpPr txBox="1"/>
          <p:nvPr/>
        </p:nvSpPr>
        <p:spPr>
          <a:xfrm>
            <a:off x="536754" y="4881585"/>
            <a:ext cx="5297170" cy="208279"/>
          </a:xfrm>
          <a:prstGeom prst="rect">
            <a:avLst/>
          </a:prstGeom>
        </p:spPr>
        <p:txBody>
          <a:bodyPr vert="horz" wrap="square" lIns="0" tIns="12700" rIns="0" bIns="0" rtlCol="0">
            <a:spAutoFit/>
          </a:bodyPr>
          <a:lstStyle/>
          <a:p>
            <a:pPr marL="12700">
              <a:lnSpc>
                <a:spcPct val="100000"/>
              </a:lnSpc>
              <a:spcBef>
                <a:spcPts val="100"/>
              </a:spcBef>
            </a:pPr>
            <a:r>
              <a:rPr sz="1200" b="1" dirty="0">
                <a:solidFill>
                  <a:srgbClr val="231F20"/>
                </a:solidFill>
                <a:latin typeface="Arial Narrow"/>
                <a:cs typeface="Arial Narrow"/>
              </a:rPr>
              <a:t>NOTA - </a:t>
            </a:r>
            <a:r>
              <a:rPr sz="1200" spc="-5" dirty="0">
                <a:solidFill>
                  <a:srgbClr val="231F20"/>
                </a:solidFill>
                <a:latin typeface="Arial Narrow"/>
                <a:cs typeface="Arial Narrow"/>
              </a:rPr>
              <a:t>las dimensiones de la zona medida están limitadas por las paredes </a:t>
            </a:r>
            <a:r>
              <a:rPr sz="1200" dirty="0">
                <a:solidFill>
                  <a:srgbClr val="231F20"/>
                </a:solidFill>
                <a:latin typeface="Arial Narrow"/>
                <a:cs typeface="Arial Narrow"/>
              </a:rPr>
              <a:t>y </a:t>
            </a:r>
            <a:r>
              <a:rPr sz="1200" spc="-5" dirty="0">
                <a:solidFill>
                  <a:srgbClr val="231F20"/>
                </a:solidFill>
                <a:latin typeface="Arial Narrow"/>
                <a:cs typeface="Arial Narrow"/>
              </a:rPr>
              <a:t>los tabiques</a:t>
            </a:r>
            <a:r>
              <a:rPr sz="1200" spc="-45" dirty="0">
                <a:solidFill>
                  <a:srgbClr val="231F20"/>
                </a:solidFill>
                <a:latin typeface="Arial Narrow"/>
                <a:cs typeface="Arial Narrow"/>
              </a:rPr>
              <a:t> </a:t>
            </a:r>
            <a:r>
              <a:rPr sz="1200" dirty="0">
                <a:solidFill>
                  <a:srgbClr val="231F20"/>
                </a:solidFill>
                <a:latin typeface="Arial Narrow"/>
                <a:cs typeface="Arial Narrow"/>
              </a:rPr>
              <a:t>fijos.</a:t>
            </a:r>
            <a:endParaRPr sz="1200">
              <a:latin typeface="Arial Narrow"/>
              <a:cs typeface="Arial Narrow"/>
            </a:endParaRPr>
          </a:p>
        </p:txBody>
      </p:sp>
      <p:graphicFrame>
        <p:nvGraphicFramePr>
          <p:cNvPr id="21" name="object 21"/>
          <p:cNvGraphicFramePr>
            <a:graphicFrameLocks noGrp="1"/>
          </p:cNvGraphicFramePr>
          <p:nvPr/>
        </p:nvGraphicFramePr>
        <p:xfrm>
          <a:off x="538378" y="5280393"/>
          <a:ext cx="6486525" cy="3181350"/>
        </p:xfrm>
        <a:graphic>
          <a:graphicData uri="http://schemas.openxmlformats.org/drawingml/2006/table">
            <a:tbl>
              <a:tblPr firstRow="1" bandRow="1">
                <a:tableStyleId>{2D5ABB26-0587-4C30-8999-92F81FD0307C}</a:tableStyleId>
              </a:tblPr>
              <a:tblGrid>
                <a:gridCol w="898525">
                  <a:extLst>
                    <a:ext uri="{9D8B030D-6E8A-4147-A177-3AD203B41FA5}">
                      <a16:colId xmlns:a16="http://schemas.microsoft.com/office/drawing/2014/main" val="20000"/>
                    </a:ext>
                  </a:extLst>
                </a:gridCol>
                <a:gridCol w="5577840">
                  <a:extLst>
                    <a:ext uri="{9D8B030D-6E8A-4147-A177-3AD203B41FA5}">
                      <a16:colId xmlns:a16="http://schemas.microsoft.com/office/drawing/2014/main" val="20001"/>
                    </a:ext>
                  </a:extLst>
                </a:gridCol>
              </a:tblGrid>
              <a:tr h="500679">
                <a:tc>
                  <a:txBody>
                    <a:bodyPr/>
                    <a:lstStyle/>
                    <a:p>
                      <a:pPr algn="ctr">
                        <a:lnSpc>
                          <a:spcPct val="100000"/>
                        </a:lnSpc>
                        <a:spcBef>
                          <a:spcPts val="1255"/>
                        </a:spcBef>
                      </a:pPr>
                      <a:r>
                        <a:rPr sz="1200" dirty="0">
                          <a:solidFill>
                            <a:srgbClr val="231F20"/>
                          </a:solidFill>
                          <a:latin typeface="Arial Narrow"/>
                          <a:cs typeface="Arial Narrow"/>
                        </a:rPr>
                        <a:t>Zonas</a:t>
                      </a:r>
                      <a:endParaRPr sz="1200">
                        <a:latin typeface="Arial Narrow"/>
                        <a:cs typeface="Arial Narrow"/>
                      </a:endParaRPr>
                    </a:p>
                  </a:txBody>
                  <a:tcPr marL="0" marR="0" marT="15938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3660">
                        <a:lnSpc>
                          <a:spcPct val="100000"/>
                        </a:lnSpc>
                        <a:spcBef>
                          <a:spcPts val="1255"/>
                        </a:spcBef>
                      </a:pPr>
                      <a:r>
                        <a:rPr sz="1200" dirty="0">
                          <a:solidFill>
                            <a:srgbClr val="231F20"/>
                          </a:solidFill>
                          <a:latin typeface="Arial Narrow"/>
                          <a:cs typeface="Arial Narrow"/>
                        </a:rPr>
                        <a:t>Descripción </a:t>
                      </a:r>
                      <a:r>
                        <a:rPr sz="1200" spc="-5" dirty="0">
                          <a:solidFill>
                            <a:srgbClr val="231F20"/>
                          </a:solidFill>
                          <a:latin typeface="Arial Narrow"/>
                          <a:cs typeface="Arial Narrow"/>
                        </a:rPr>
                        <a:t>de las</a:t>
                      </a:r>
                      <a:r>
                        <a:rPr sz="1200" spc="-10" dirty="0">
                          <a:solidFill>
                            <a:srgbClr val="231F20"/>
                          </a:solidFill>
                          <a:latin typeface="Arial Narrow"/>
                          <a:cs typeface="Arial Narrow"/>
                        </a:rPr>
                        <a:t> </a:t>
                      </a:r>
                      <a:r>
                        <a:rPr sz="1200" spc="-5" dirty="0">
                          <a:solidFill>
                            <a:srgbClr val="231F20"/>
                          </a:solidFill>
                          <a:latin typeface="Arial Narrow"/>
                          <a:cs typeface="Arial Narrow"/>
                        </a:rPr>
                        <a:t>zonas</a:t>
                      </a:r>
                      <a:endParaRPr sz="1200">
                        <a:latin typeface="Arial Narrow"/>
                        <a:cs typeface="Arial Narrow"/>
                      </a:endParaRPr>
                    </a:p>
                  </a:txBody>
                  <a:tcPr marL="0" marR="0" marT="15938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0"/>
                  </a:ext>
                </a:extLst>
              </a:tr>
              <a:tr h="537622">
                <a:tc>
                  <a:txBody>
                    <a:bodyPr/>
                    <a:lstStyle/>
                    <a:p>
                      <a:pPr>
                        <a:lnSpc>
                          <a:spcPct val="100000"/>
                        </a:lnSpc>
                        <a:spcBef>
                          <a:spcPts val="30"/>
                        </a:spcBef>
                      </a:pPr>
                      <a:endParaRPr sz="1150">
                        <a:latin typeface="Times New Roman"/>
                        <a:cs typeface="Times New Roman"/>
                      </a:endParaRPr>
                    </a:p>
                    <a:p>
                      <a:pPr algn="ctr">
                        <a:lnSpc>
                          <a:spcPct val="100000"/>
                        </a:lnSpc>
                      </a:pPr>
                      <a:r>
                        <a:rPr sz="1200" dirty="0">
                          <a:solidFill>
                            <a:srgbClr val="231F20"/>
                          </a:solidFill>
                          <a:latin typeface="Arial Narrow"/>
                          <a:cs typeface="Arial Narrow"/>
                        </a:rPr>
                        <a:t>Zona</a:t>
                      </a:r>
                      <a:r>
                        <a:rPr sz="1200" spc="-15" dirty="0">
                          <a:solidFill>
                            <a:srgbClr val="231F20"/>
                          </a:solidFill>
                          <a:latin typeface="Arial Narrow"/>
                          <a:cs typeface="Arial Narrow"/>
                        </a:rPr>
                        <a:t> </a:t>
                      </a:r>
                      <a:r>
                        <a:rPr sz="1200" dirty="0">
                          <a:solidFill>
                            <a:srgbClr val="231F20"/>
                          </a:solidFill>
                          <a:latin typeface="Arial Narrow"/>
                          <a:cs typeface="Arial Narrow"/>
                        </a:rPr>
                        <a:t>0</a:t>
                      </a:r>
                      <a:endParaRPr sz="1200">
                        <a:latin typeface="Arial Narrow"/>
                        <a:cs typeface="Arial Narrow"/>
                      </a:endParaRPr>
                    </a:p>
                  </a:txBody>
                  <a:tcPr marL="0" marR="0" marT="381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nSpc>
                          <a:spcPct val="100000"/>
                        </a:lnSpc>
                        <a:spcBef>
                          <a:spcPts val="10"/>
                        </a:spcBef>
                      </a:pPr>
                      <a:endParaRPr sz="1100">
                        <a:latin typeface="Times New Roman"/>
                        <a:cs typeface="Times New Roman"/>
                      </a:endParaRPr>
                    </a:p>
                    <a:p>
                      <a:pPr marL="73660">
                        <a:lnSpc>
                          <a:spcPct val="100000"/>
                        </a:lnSpc>
                        <a:spcBef>
                          <a:spcPts val="5"/>
                        </a:spcBef>
                      </a:pPr>
                      <a:r>
                        <a:rPr sz="1200" spc="-5" dirty="0">
                          <a:solidFill>
                            <a:srgbClr val="231F20"/>
                          </a:solidFill>
                          <a:latin typeface="Arial Narrow"/>
                          <a:cs typeface="Arial Narrow"/>
                        </a:rPr>
                        <a:t>La zona </a:t>
                      </a:r>
                      <a:r>
                        <a:rPr sz="1200" dirty="0">
                          <a:solidFill>
                            <a:srgbClr val="231F20"/>
                          </a:solidFill>
                          <a:latin typeface="Arial Narrow"/>
                          <a:cs typeface="Arial Narrow"/>
                        </a:rPr>
                        <a:t>0 </a:t>
                      </a:r>
                      <a:r>
                        <a:rPr sz="1200" spc="-5" dirty="0">
                          <a:solidFill>
                            <a:srgbClr val="231F20"/>
                          </a:solidFill>
                          <a:latin typeface="Arial Narrow"/>
                          <a:cs typeface="Arial Narrow"/>
                        </a:rPr>
                        <a:t>es el interior del spa incluido cualquier </a:t>
                      </a:r>
                      <a:r>
                        <a:rPr sz="1200" dirty="0">
                          <a:solidFill>
                            <a:srgbClr val="231F20"/>
                          </a:solidFill>
                          <a:latin typeface="Arial Narrow"/>
                          <a:cs typeface="Arial Narrow"/>
                        </a:rPr>
                        <a:t>recoveco </a:t>
                      </a:r>
                      <a:r>
                        <a:rPr sz="1200" spc="-5" dirty="0">
                          <a:solidFill>
                            <a:srgbClr val="231F20"/>
                          </a:solidFill>
                          <a:latin typeface="Arial Narrow"/>
                          <a:cs typeface="Arial Narrow"/>
                        </a:rPr>
                        <a:t>de las paredes </a:t>
                      </a:r>
                      <a:r>
                        <a:rPr sz="1200" dirty="0">
                          <a:solidFill>
                            <a:srgbClr val="231F20"/>
                          </a:solidFill>
                          <a:latin typeface="Arial Narrow"/>
                          <a:cs typeface="Arial Narrow"/>
                        </a:rPr>
                        <a:t>o </a:t>
                      </a:r>
                      <a:r>
                        <a:rPr sz="1200" spc="-5" dirty="0">
                          <a:solidFill>
                            <a:srgbClr val="231F20"/>
                          </a:solidFill>
                          <a:latin typeface="Arial Narrow"/>
                          <a:cs typeface="Arial Narrow"/>
                        </a:rPr>
                        <a:t>el</a:t>
                      </a:r>
                      <a:r>
                        <a:rPr sz="1200" spc="-30" dirty="0">
                          <a:solidFill>
                            <a:srgbClr val="231F20"/>
                          </a:solidFill>
                          <a:latin typeface="Arial Narrow"/>
                          <a:cs typeface="Arial Narrow"/>
                        </a:rPr>
                        <a:t> </a:t>
                      </a:r>
                      <a:r>
                        <a:rPr sz="1200" spc="-5" dirty="0">
                          <a:solidFill>
                            <a:srgbClr val="231F20"/>
                          </a:solidFill>
                          <a:latin typeface="Arial Narrow"/>
                          <a:cs typeface="Arial Narrow"/>
                        </a:rPr>
                        <a:t>suelo.</a:t>
                      </a:r>
                      <a:endParaRPr sz="1200">
                        <a:latin typeface="Arial Narrow"/>
                        <a:cs typeface="Arial Narrow"/>
                      </a:endParaRPr>
                    </a:p>
                  </a:txBody>
                  <a:tcPr marL="0" marR="0" marT="12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1"/>
                  </a:ext>
                </a:extLst>
              </a:tr>
              <a:tr h="1277838">
                <a:tc>
                  <a:txBody>
                    <a:bodyPr/>
                    <a:lstStyle/>
                    <a:p>
                      <a:pPr>
                        <a:lnSpc>
                          <a:spcPct val="100000"/>
                        </a:lnSpc>
                      </a:pPr>
                      <a:endParaRPr sz="1400">
                        <a:latin typeface="Times New Roman"/>
                        <a:cs typeface="Times New Roman"/>
                      </a:endParaRPr>
                    </a:p>
                    <a:p>
                      <a:pPr>
                        <a:lnSpc>
                          <a:spcPct val="100000"/>
                        </a:lnSpc>
                      </a:pPr>
                      <a:endParaRPr sz="1400">
                        <a:latin typeface="Times New Roman"/>
                        <a:cs typeface="Times New Roman"/>
                      </a:endParaRPr>
                    </a:p>
                    <a:p>
                      <a:pPr algn="ctr">
                        <a:lnSpc>
                          <a:spcPct val="100000"/>
                        </a:lnSpc>
                        <a:spcBef>
                          <a:spcPts val="944"/>
                        </a:spcBef>
                      </a:pPr>
                      <a:r>
                        <a:rPr sz="1200" dirty="0">
                          <a:solidFill>
                            <a:srgbClr val="231F20"/>
                          </a:solidFill>
                          <a:latin typeface="Arial Narrow"/>
                          <a:cs typeface="Arial Narrow"/>
                        </a:rPr>
                        <a:t>Zona</a:t>
                      </a:r>
                      <a:r>
                        <a:rPr sz="1200" spc="-15" dirty="0">
                          <a:solidFill>
                            <a:srgbClr val="231F20"/>
                          </a:solidFill>
                          <a:latin typeface="Arial Narrow"/>
                          <a:cs typeface="Arial Narrow"/>
                        </a:rPr>
                        <a:t> </a:t>
                      </a:r>
                      <a:r>
                        <a:rPr sz="1200" dirty="0">
                          <a:solidFill>
                            <a:srgbClr val="231F20"/>
                          </a:solidFill>
                          <a:latin typeface="Arial Narrow"/>
                          <a:cs typeface="Arial Narrow"/>
                        </a:rPr>
                        <a:t>1</a:t>
                      </a:r>
                      <a:endParaRPr sz="120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nSpc>
                          <a:spcPct val="100000"/>
                        </a:lnSpc>
                        <a:spcBef>
                          <a:spcPts val="40"/>
                        </a:spcBef>
                      </a:pPr>
                      <a:endParaRPr sz="1150">
                        <a:latin typeface="Times New Roman"/>
                        <a:cs typeface="Times New Roman"/>
                      </a:endParaRPr>
                    </a:p>
                    <a:p>
                      <a:pPr marL="73660">
                        <a:lnSpc>
                          <a:spcPct val="100000"/>
                        </a:lnSpc>
                      </a:pPr>
                      <a:r>
                        <a:rPr sz="1200" spc="-5" dirty="0">
                          <a:solidFill>
                            <a:srgbClr val="231F20"/>
                          </a:solidFill>
                          <a:latin typeface="Arial Narrow"/>
                          <a:cs typeface="Arial Narrow"/>
                        </a:rPr>
                        <a:t>La zona </a:t>
                      </a:r>
                      <a:r>
                        <a:rPr sz="1200" dirty="0">
                          <a:solidFill>
                            <a:srgbClr val="231F20"/>
                          </a:solidFill>
                          <a:latin typeface="Arial Narrow"/>
                          <a:cs typeface="Arial Narrow"/>
                        </a:rPr>
                        <a:t>1 </a:t>
                      </a:r>
                      <a:r>
                        <a:rPr sz="1200" spc="-5" dirty="0">
                          <a:solidFill>
                            <a:srgbClr val="231F20"/>
                          </a:solidFill>
                          <a:latin typeface="Arial Narrow"/>
                          <a:cs typeface="Arial Narrow"/>
                        </a:rPr>
                        <a:t>está delimitada</a:t>
                      </a:r>
                      <a:r>
                        <a:rPr sz="1200" spc="-15" dirty="0">
                          <a:solidFill>
                            <a:srgbClr val="231F20"/>
                          </a:solidFill>
                          <a:latin typeface="Arial Narrow"/>
                          <a:cs typeface="Arial Narrow"/>
                        </a:rPr>
                        <a:t> </a:t>
                      </a:r>
                      <a:r>
                        <a:rPr sz="1200" spc="-5" dirty="0">
                          <a:solidFill>
                            <a:srgbClr val="231F20"/>
                          </a:solidFill>
                          <a:latin typeface="Arial Narrow"/>
                          <a:cs typeface="Arial Narrow"/>
                        </a:rPr>
                        <a:t>por</a:t>
                      </a:r>
                      <a:endParaRPr sz="1200">
                        <a:latin typeface="Arial Narrow"/>
                        <a:cs typeface="Arial Narrow"/>
                      </a:endParaRPr>
                    </a:p>
                    <a:p>
                      <a:pPr marL="221615" indent="-148590">
                        <a:lnSpc>
                          <a:spcPct val="100000"/>
                        </a:lnSpc>
                        <a:buChar char="•"/>
                        <a:tabLst>
                          <a:tab pos="222250" algn="l"/>
                        </a:tabLst>
                      </a:pPr>
                      <a:r>
                        <a:rPr sz="1200" dirty="0">
                          <a:solidFill>
                            <a:srgbClr val="231F20"/>
                          </a:solidFill>
                          <a:latin typeface="Arial Narrow"/>
                          <a:cs typeface="Arial Narrow"/>
                        </a:rPr>
                        <a:t>Zona</a:t>
                      </a:r>
                      <a:r>
                        <a:rPr sz="1200" spc="-5" dirty="0">
                          <a:solidFill>
                            <a:srgbClr val="231F20"/>
                          </a:solidFill>
                          <a:latin typeface="Arial Narrow"/>
                          <a:cs typeface="Arial Narrow"/>
                        </a:rPr>
                        <a:t> </a:t>
                      </a:r>
                      <a:r>
                        <a:rPr sz="1200" dirty="0">
                          <a:solidFill>
                            <a:srgbClr val="231F20"/>
                          </a:solidFill>
                          <a:latin typeface="Arial Narrow"/>
                          <a:cs typeface="Arial Narrow"/>
                        </a:rPr>
                        <a:t>0</a:t>
                      </a:r>
                      <a:endParaRPr sz="1200">
                        <a:latin typeface="Arial Narrow"/>
                        <a:cs typeface="Arial Narrow"/>
                      </a:endParaRPr>
                    </a:p>
                    <a:p>
                      <a:pPr marL="221615" indent="-148590">
                        <a:lnSpc>
                          <a:spcPct val="100000"/>
                        </a:lnSpc>
                        <a:buChar char="•"/>
                        <a:tabLst>
                          <a:tab pos="222250" algn="l"/>
                        </a:tabLst>
                      </a:pPr>
                      <a:r>
                        <a:rPr sz="1200" dirty="0">
                          <a:solidFill>
                            <a:srgbClr val="231F20"/>
                          </a:solidFill>
                          <a:latin typeface="Arial Narrow"/>
                          <a:cs typeface="Arial Narrow"/>
                        </a:rPr>
                        <a:t>Un </a:t>
                      </a:r>
                      <a:r>
                        <a:rPr sz="1200" spc="-5" dirty="0">
                          <a:solidFill>
                            <a:srgbClr val="231F20"/>
                          </a:solidFill>
                          <a:latin typeface="Arial Narrow"/>
                          <a:cs typeface="Arial Narrow"/>
                        </a:rPr>
                        <a:t>plano vertical de </a:t>
                      </a:r>
                      <a:r>
                        <a:rPr sz="1200" dirty="0">
                          <a:solidFill>
                            <a:srgbClr val="231F20"/>
                          </a:solidFill>
                          <a:latin typeface="Arial Narrow"/>
                          <a:cs typeface="Arial Narrow"/>
                        </a:rPr>
                        <a:t>2 m </a:t>
                      </a:r>
                      <a:r>
                        <a:rPr sz="1200" spc="-5" dirty="0">
                          <a:solidFill>
                            <a:srgbClr val="231F20"/>
                          </a:solidFill>
                          <a:latin typeface="Arial Narrow"/>
                          <a:cs typeface="Arial Narrow"/>
                        </a:rPr>
                        <a:t>desde el borde del</a:t>
                      </a:r>
                      <a:r>
                        <a:rPr sz="1200" spc="-25" dirty="0">
                          <a:solidFill>
                            <a:srgbClr val="231F20"/>
                          </a:solidFill>
                          <a:latin typeface="Arial Narrow"/>
                          <a:cs typeface="Arial Narrow"/>
                        </a:rPr>
                        <a:t> </a:t>
                      </a:r>
                      <a:r>
                        <a:rPr sz="1200" spc="-5" dirty="0">
                          <a:solidFill>
                            <a:srgbClr val="231F20"/>
                          </a:solidFill>
                          <a:latin typeface="Arial Narrow"/>
                          <a:cs typeface="Arial Narrow"/>
                        </a:rPr>
                        <a:t>spa</a:t>
                      </a:r>
                      <a:endParaRPr sz="1200">
                        <a:latin typeface="Arial Narrow"/>
                        <a:cs typeface="Arial Narrow"/>
                      </a:endParaRPr>
                    </a:p>
                    <a:p>
                      <a:pPr marL="221615" indent="-148590">
                        <a:lnSpc>
                          <a:spcPct val="100000"/>
                        </a:lnSpc>
                        <a:buChar char="•"/>
                        <a:tabLst>
                          <a:tab pos="222250" algn="l"/>
                        </a:tabLst>
                      </a:pPr>
                      <a:r>
                        <a:rPr sz="1200" dirty="0">
                          <a:solidFill>
                            <a:srgbClr val="231F20"/>
                          </a:solidFill>
                          <a:latin typeface="Arial Narrow"/>
                          <a:cs typeface="Arial Narrow"/>
                        </a:rPr>
                        <a:t>El </a:t>
                      </a:r>
                      <a:r>
                        <a:rPr sz="1200" spc="-5" dirty="0">
                          <a:solidFill>
                            <a:srgbClr val="231F20"/>
                          </a:solidFill>
                          <a:latin typeface="Arial Narrow"/>
                          <a:cs typeface="Arial Narrow"/>
                        </a:rPr>
                        <a:t>suelo </a:t>
                      </a:r>
                      <a:r>
                        <a:rPr sz="1200" dirty="0">
                          <a:solidFill>
                            <a:srgbClr val="231F20"/>
                          </a:solidFill>
                          <a:latin typeface="Arial Narrow"/>
                          <a:cs typeface="Arial Narrow"/>
                        </a:rPr>
                        <a:t>o </a:t>
                      </a:r>
                      <a:r>
                        <a:rPr sz="1200" spc="-5" dirty="0">
                          <a:solidFill>
                            <a:srgbClr val="231F20"/>
                          </a:solidFill>
                          <a:latin typeface="Arial Narrow"/>
                          <a:cs typeface="Arial Narrow"/>
                        </a:rPr>
                        <a:t>la superficie prevista para que la ocupen los</a:t>
                      </a:r>
                      <a:r>
                        <a:rPr sz="1200" spc="-65" dirty="0">
                          <a:solidFill>
                            <a:srgbClr val="231F20"/>
                          </a:solidFill>
                          <a:latin typeface="Arial Narrow"/>
                          <a:cs typeface="Arial Narrow"/>
                        </a:rPr>
                        <a:t> </a:t>
                      </a:r>
                      <a:r>
                        <a:rPr sz="1200" spc="-5" dirty="0">
                          <a:solidFill>
                            <a:srgbClr val="231F20"/>
                          </a:solidFill>
                          <a:latin typeface="Arial Narrow"/>
                          <a:cs typeface="Arial Narrow"/>
                        </a:rPr>
                        <a:t>usuarios</a:t>
                      </a:r>
                      <a:endParaRPr sz="1200">
                        <a:latin typeface="Arial Narrow"/>
                        <a:cs typeface="Arial Narrow"/>
                      </a:endParaRPr>
                    </a:p>
                    <a:p>
                      <a:pPr marL="221615" indent="-148590">
                        <a:lnSpc>
                          <a:spcPct val="100000"/>
                        </a:lnSpc>
                        <a:buChar char="•"/>
                        <a:tabLst>
                          <a:tab pos="222250" algn="l"/>
                        </a:tabLst>
                      </a:pPr>
                      <a:r>
                        <a:rPr sz="1200" dirty="0">
                          <a:solidFill>
                            <a:srgbClr val="231F20"/>
                          </a:solidFill>
                          <a:latin typeface="Arial Narrow"/>
                          <a:cs typeface="Arial Narrow"/>
                        </a:rPr>
                        <a:t>El </a:t>
                      </a:r>
                      <a:r>
                        <a:rPr sz="1200" spc="-5" dirty="0">
                          <a:solidFill>
                            <a:srgbClr val="231F20"/>
                          </a:solidFill>
                          <a:latin typeface="Arial Narrow"/>
                          <a:cs typeface="Arial Narrow"/>
                        </a:rPr>
                        <a:t>plano horizontal de 2,5 </a:t>
                      </a:r>
                      <a:r>
                        <a:rPr sz="1200" dirty="0">
                          <a:solidFill>
                            <a:srgbClr val="231F20"/>
                          </a:solidFill>
                          <a:latin typeface="Arial Narrow"/>
                          <a:cs typeface="Arial Narrow"/>
                        </a:rPr>
                        <a:t>m </a:t>
                      </a:r>
                      <a:r>
                        <a:rPr sz="1200" spc="-5" dirty="0">
                          <a:solidFill>
                            <a:srgbClr val="231F20"/>
                          </a:solidFill>
                          <a:latin typeface="Arial Narrow"/>
                          <a:cs typeface="Arial Narrow"/>
                        </a:rPr>
                        <a:t>por encima del suelo </a:t>
                      </a:r>
                      <a:r>
                        <a:rPr sz="1200" dirty="0">
                          <a:solidFill>
                            <a:srgbClr val="231F20"/>
                          </a:solidFill>
                          <a:latin typeface="Arial Narrow"/>
                          <a:cs typeface="Arial Narrow"/>
                        </a:rPr>
                        <a:t>o </a:t>
                      </a:r>
                      <a:r>
                        <a:rPr sz="1200" spc="-5" dirty="0">
                          <a:solidFill>
                            <a:srgbClr val="231F20"/>
                          </a:solidFill>
                          <a:latin typeface="Arial Narrow"/>
                          <a:cs typeface="Arial Narrow"/>
                        </a:rPr>
                        <a:t>la</a:t>
                      </a:r>
                      <a:r>
                        <a:rPr sz="1200" spc="-70" dirty="0">
                          <a:solidFill>
                            <a:srgbClr val="231F20"/>
                          </a:solidFill>
                          <a:latin typeface="Arial Narrow"/>
                          <a:cs typeface="Arial Narrow"/>
                        </a:rPr>
                        <a:t> </a:t>
                      </a:r>
                      <a:r>
                        <a:rPr sz="1200" spc="-5" dirty="0">
                          <a:solidFill>
                            <a:srgbClr val="231F20"/>
                          </a:solidFill>
                          <a:latin typeface="Arial Narrow"/>
                          <a:cs typeface="Arial Narrow"/>
                        </a:rPr>
                        <a:t>superficie</a:t>
                      </a:r>
                      <a:endParaRPr sz="1200">
                        <a:latin typeface="Arial Narrow"/>
                        <a:cs typeface="Arial Narrow"/>
                      </a:endParaRPr>
                    </a:p>
                  </a:txBody>
                  <a:tcPr marL="0" marR="0" marT="508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858262">
                <a:tc>
                  <a:txBody>
                    <a:bodyPr/>
                    <a:lstStyle/>
                    <a:p>
                      <a:pPr>
                        <a:lnSpc>
                          <a:spcPct val="100000"/>
                        </a:lnSpc>
                      </a:pPr>
                      <a:endParaRPr sz="1400">
                        <a:latin typeface="Times New Roman"/>
                        <a:cs typeface="Times New Roman"/>
                      </a:endParaRPr>
                    </a:p>
                    <a:p>
                      <a:pPr>
                        <a:lnSpc>
                          <a:spcPct val="100000"/>
                        </a:lnSpc>
                        <a:spcBef>
                          <a:spcPts val="15"/>
                        </a:spcBef>
                      </a:pPr>
                      <a:endParaRPr sz="1200">
                        <a:latin typeface="Times New Roman"/>
                        <a:cs typeface="Times New Roman"/>
                      </a:endParaRPr>
                    </a:p>
                    <a:p>
                      <a:pPr algn="ctr">
                        <a:lnSpc>
                          <a:spcPct val="100000"/>
                        </a:lnSpc>
                      </a:pPr>
                      <a:r>
                        <a:rPr sz="1200" dirty="0">
                          <a:solidFill>
                            <a:srgbClr val="231F20"/>
                          </a:solidFill>
                          <a:latin typeface="Arial Narrow"/>
                          <a:cs typeface="Arial Narrow"/>
                        </a:rPr>
                        <a:t>Zona</a:t>
                      </a:r>
                      <a:r>
                        <a:rPr sz="1200" spc="-15" dirty="0">
                          <a:solidFill>
                            <a:srgbClr val="231F20"/>
                          </a:solidFill>
                          <a:latin typeface="Arial Narrow"/>
                          <a:cs typeface="Arial Narrow"/>
                        </a:rPr>
                        <a:t> </a:t>
                      </a:r>
                      <a:r>
                        <a:rPr sz="1200" dirty="0">
                          <a:solidFill>
                            <a:srgbClr val="231F20"/>
                          </a:solidFill>
                          <a:latin typeface="Arial Narrow"/>
                          <a:cs typeface="Arial Narrow"/>
                        </a:rPr>
                        <a:t>2</a:t>
                      </a:r>
                      <a:endParaRPr sz="120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3660">
                        <a:lnSpc>
                          <a:spcPct val="100000"/>
                        </a:lnSpc>
                        <a:spcBef>
                          <a:spcPts val="1130"/>
                        </a:spcBef>
                      </a:pPr>
                      <a:r>
                        <a:rPr sz="1200" spc="-5" dirty="0">
                          <a:solidFill>
                            <a:srgbClr val="231F20"/>
                          </a:solidFill>
                          <a:latin typeface="Arial Narrow"/>
                          <a:cs typeface="Arial Narrow"/>
                        </a:rPr>
                        <a:t>La zona </a:t>
                      </a:r>
                      <a:r>
                        <a:rPr sz="1200" dirty="0">
                          <a:solidFill>
                            <a:srgbClr val="231F20"/>
                          </a:solidFill>
                          <a:latin typeface="Arial Narrow"/>
                          <a:cs typeface="Arial Narrow"/>
                        </a:rPr>
                        <a:t>2 </a:t>
                      </a:r>
                      <a:r>
                        <a:rPr sz="1200" spc="-5" dirty="0">
                          <a:solidFill>
                            <a:srgbClr val="231F20"/>
                          </a:solidFill>
                          <a:latin typeface="Arial Narrow"/>
                          <a:cs typeface="Arial Narrow"/>
                        </a:rPr>
                        <a:t>está delimitada</a:t>
                      </a:r>
                      <a:r>
                        <a:rPr sz="1200" spc="-15" dirty="0">
                          <a:solidFill>
                            <a:srgbClr val="231F20"/>
                          </a:solidFill>
                          <a:latin typeface="Arial Narrow"/>
                          <a:cs typeface="Arial Narrow"/>
                        </a:rPr>
                        <a:t> </a:t>
                      </a:r>
                      <a:r>
                        <a:rPr sz="1200" spc="-5" dirty="0">
                          <a:solidFill>
                            <a:srgbClr val="231F20"/>
                          </a:solidFill>
                          <a:latin typeface="Arial Narrow"/>
                          <a:cs typeface="Arial Narrow"/>
                        </a:rPr>
                        <a:t>por</a:t>
                      </a:r>
                      <a:endParaRPr sz="1200">
                        <a:latin typeface="Arial Narrow"/>
                        <a:cs typeface="Arial Narrow"/>
                      </a:endParaRPr>
                    </a:p>
                    <a:p>
                      <a:pPr marL="221615" indent="-148590">
                        <a:lnSpc>
                          <a:spcPct val="100000"/>
                        </a:lnSpc>
                        <a:buChar char="•"/>
                        <a:tabLst>
                          <a:tab pos="222250" algn="l"/>
                        </a:tabLst>
                      </a:pPr>
                      <a:r>
                        <a:rPr sz="1200" dirty="0">
                          <a:solidFill>
                            <a:srgbClr val="231F20"/>
                          </a:solidFill>
                          <a:latin typeface="Arial Narrow"/>
                          <a:cs typeface="Arial Narrow"/>
                        </a:rPr>
                        <a:t>Un </a:t>
                      </a:r>
                      <a:r>
                        <a:rPr sz="1200" spc="-5" dirty="0">
                          <a:solidFill>
                            <a:srgbClr val="231F20"/>
                          </a:solidFill>
                          <a:latin typeface="Arial Narrow"/>
                          <a:cs typeface="Arial Narrow"/>
                        </a:rPr>
                        <a:t>plano vertical externo </a:t>
                      </a:r>
                      <a:r>
                        <a:rPr sz="1200" dirty="0">
                          <a:solidFill>
                            <a:srgbClr val="231F20"/>
                          </a:solidFill>
                          <a:latin typeface="Arial Narrow"/>
                          <a:cs typeface="Arial Narrow"/>
                        </a:rPr>
                        <a:t>a </a:t>
                      </a:r>
                      <a:r>
                        <a:rPr sz="1200" spc="-5" dirty="0">
                          <a:solidFill>
                            <a:srgbClr val="231F20"/>
                          </a:solidFill>
                          <a:latin typeface="Arial Narrow"/>
                          <a:cs typeface="Arial Narrow"/>
                        </a:rPr>
                        <a:t>la zona </a:t>
                      </a:r>
                      <a:r>
                        <a:rPr sz="1200" dirty="0">
                          <a:solidFill>
                            <a:srgbClr val="231F20"/>
                          </a:solidFill>
                          <a:latin typeface="Arial Narrow"/>
                          <a:cs typeface="Arial Narrow"/>
                        </a:rPr>
                        <a:t>1 y </a:t>
                      </a:r>
                      <a:r>
                        <a:rPr sz="1200" spc="-5" dirty="0">
                          <a:solidFill>
                            <a:srgbClr val="231F20"/>
                          </a:solidFill>
                          <a:latin typeface="Arial Narrow"/>
                          <a:cs typeface="Arial Narrow"/>
                        </a:rPr>
                        <a:t>un plano paralelo </a:t>
                      </a:r>
                      <a:r>
                        <a:rPr sz="1200" dirty="0">
                          <a:solidFill>
                            <a:srgbClr val="231F20"/>
                          </a:solidFill>
                          <a:latin typeface="Arial Narrow"/>
                          <a:cs typeface="Arial Narrow"/>
                        </a:rPr>
                        <a:t>a </a:t>
                      </a:r>
                      <a:r>
                        <a:rPr sz="1200" spc="-5" dirty="0">
                          <a:solidFill>
                            <a:srgbClr val="231F20"/>
                          </a:solidFill>
                          <a:latin typeface="Arial Narrow"/>
                          <a:cs typeface="Arial Narrow"/>
                        </a:rPr>
                        <a:t>1,5 </a:t>
                      </a:r>
                      <a:r>
                        <a:rPr sz="1200" dirty="0">
                          <a:solidFill>
                            <a:srgbClr val="231F20"/>
                          </a:solidFill>
                          <a:latin typeface="Arial Narrow"/>
                          <a:cs typeface="Arial Narrow"/>
                        </a:rPr>
                        <a:t>m </a:t>
                      </a:r>
                      <a:r>
                        <a:rPr sz="1200" spc="-5" dirty="0">
                          <a:solidFill>
                            <a:srgbClr val="231F20"/>
                          </a:solidFill>
                          <a:latin typeface="Arial Narrow"/>
                          <a:cs typeface="Arial Narrow"/>
                        </a:rPr>
                        <a:t>del</a:t>
                      </a:r>
                      <a:r>
                        <a:rPr sz="1200" spc="-50" dirty="0">
                          <a:solidFill>
                            <a:srgbClr val="231F20"/>
                          </a:solidFill>
                          <a:latin typeface="Arial Narrow"/>
                          <a:cs typeface="Arial Narrow"/>
                        </a:rPr>
                        <a:t> </a:t>
                      </a:r>
                      <a:r>
                        <a:rPr sz="1200" spc="-5" dirty="0">
                          <a:solidFill>
                            <a:srgbClr val="231F20"/>
                          </a:solidFill>
                          <a:latin typeface="Arial Narrow"/>
                          <a:cs typeface="Arial Narrow"/>
                        </a:rPr>
                        <a:t>primero.</a:t>
                      </a:r>
                      <a:endParaRPr sz="1200">
                        <a:latin typeface="Arial Narrow"/>
                        <a:cs typeface="Arial Narrow"/>
                      </a:endParaRPr>
                    </a:p>
                    <a:p>
                      <a:pPr marL="221615" indent="-148590">
                        <a:lnSpc>
                          <a:spcPct val="100000"/>
                        </a:lnSpc>
                        <a:buChar char="•"/>
                        <a:tabLst>
                          <a:tab pos="222250" algn="l"/>
                        </a:tabLst>
                      </a:pPr>
                      <a:r>
                        <a:rPr sz="1200" dirty="0">
                          <a:solidFill>
                            <a:srgbClr val="231F20"/>
                          </a:solidFill>
                          <a:latin typeface="Arial Narrow"/>
                          <a:cs typeface="Arial Narrow"/>
                        </a:rPr>
                        <a:t>El </a:t>
                      </a:r>
                      <a:r>
                        <a:rPr sz="1200" spc="-5" dirty="0">
                          <a:solidFill>
                            <a:srgbClr val="231F20"/>
                          </a:solidFill>
                          <a:latin typeface="Arial Narrow"/>
                          <a:cs typeface="Arial Narrow"/>
                        </a:rPr>
                        <a:t>suelo </a:t>
                      </a:r>
                      <a:r>
                        <a:rPr sz="1200" dirty="0">
                          <a:solidFill>
                            <a:srgbClr val="231F20"/>
                          </a:solidFill>
                          <a:latin typeface="Arial Narrow"/>
                          <a:cs typeface="Arial Narrow"/>
                        </a:rPr>
                        <a:t>o </a:t>
                      </a:r>
                      <a:r>
                        <a:rPr sz="1200" spc="-5" dirty="0">
                          <a:solidFill>
                            <a:srgbClr val="231F20"/>
                          </a:solidFill>
                          <a:latin typeface="Arial Narrow"/>
                          <a:cs typeface="Arial Narrow"/>
                        </a:rPr>
                        <a:t>la superficie prevista para que la ocupen los</a:t>
                      </a:r>
                      <a:r>
                        <a:rPr sz="1200" spc="-20" dirty="0">
                          <a:solidFill>
                            <a:srgbClr val="231F20"/>
                          </a:solidFill>
                          <a:latin typeface="Arial Narrow"/>
                          <a:cs typeface="Arial Narrow"/>
                        </a:rPr>
                        <a:t> </a:t>
                      </a:r>
                      <a:r>
                        <a:rPr sz="1200" spc="-5" dirty="0">
                          <a:solidFill>
                            <a:srgbClr val="231F20"/>
                          </a:solidFill>
                          <a:latin typeface="Arial Narrow"/>
                          <a:cs typeface="Arial Narrow"/>
                        </a:rPr>
                        <a:t>usuarios.</a:t>
                      </a:r>
                      <a:endParaRPr sz="1200">
                        <a:latin typeface="Arial Narrow"/>
                        <a:cs typeface="Arial Narrow"/>
                      </a:endParaRPr>
                    </a:p>
                  </a:txBody>
                  <a:tcPr marL="0" marR="0" marT="14351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bl>
          </a:graphicData>
        </a:graphic>
      </p:graphicFrame>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28972" y="455004"/>
            <a:ext cx="3036542" cy="259045"/>
          </a:xfrm>
          <a:prstGeom prst="rect">
            <a:avLst/>
          </a:prstGeom>
        </p:spPr>
        <p:txBody>
          <a:bodyPr vert="horz" wrap="square" lIns="0" tIns="12700" rIns="0" bIns="0" rtlCol="0">
            <a:spAutoFit/>
          </a:bodyPr>
          <a:lstStyle/>
          <a:p>
            <a:pPr marL="12700">
              <a:lnSpc>
                <a:spcPct val="100000"/>
              </a:lnSpc>
              <a:spcBef>
                <a:spcPts val="100"/>
              </a:spcBef>
            </a:pPr>
            <a:r>
              <a:rPr lang="ru-RU" sz="1600" b="1" dirty="0">
                <a:solidFill>
                  <a:srgbClr val="231F20"/>
                </a:solidFill>
                <a:latin typeface="Arial Narrow"/>
                <a:cs typeface="Arial Narrow"/>
              </a:rPr>
              <a:t>СПЕЦИФИКАЦИЯ ПРОДУКТА</a:t>
            </a:r>
            <a:endParaRPr sz="1600" dirty="0">
              <a:latin typeface="Arial Narrow"/>
              <a:cs typeface="Arial Narrow"/>
            </a:endParaRPr>
          </a:p>
        </p:txBody>
      </p:sp>
      <p:sp>
        <p:nvSpPr>
          <p:cNvPr id="3" name="object 3"/>
          <p:cNvSpPr/>
          <p:nvPr/>
        </p:nvSpPr>
        <p:spPr>
          <a:xfrm>
            <a:off x="616648"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 name="object 4"/>
          <p:cNvSpPr/>
          <p:nvPr/>
        </p:nvSpPr>
        <p:spPr>
          <a:xfrm>
            <a:off x="582955"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5" name="object 5"/>
          <p:cNvSpPr/>
          <p:nvPr/>
        </p:nvSpPr>
        <p:spPr>
          <a:xfrm>
            <a:off x="549351"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 name="object 6"/>
          <p:cNvSpPr/>
          <p:nvPr/>
        </p:nvSpPr>
        <p:spPr>
          <a:xfrm>
            <a:off x="717867"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7" name="object 7"/>
          <p:cNvSpPr/>
          <p:nvPr/>
        </p:nvSpPr>
        <p:spPr>
          <a:xfrm>
            <a:off x="684161"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8" name="object 8"/>
          <p:cNvSpPr/>
          <p:nvPr/>
        </p:nvSpPr>
        <p:spPr>
          <a:xfrm>
            <a:off x="650570"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9" name="object 9"/>
          <p:cNvSpPr/>
          <p:nvPr/>
        </p:nvSpPr>
        <p:spPr>
          <a:xfrm>
            <a:off x="81908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 name="object 10"/>
          <p:cNvSpPr/>
          <p:nvPr/>
        </p:nvSpPr>
        <p:spPr>
          <a:xfrm>
            <a:off x="785393"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11" name="object 11"/>
          <p:cNvSpPr/>
          <p:nvPr/>
        </p:nvSpPr>
        <p:spPr>
          <a:xfrm>
            <a:off x="751801"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12" name="object 12"/>
          <p:cNvSpPr/>
          <p:nvPr/>
        </p:nvSpPr>
        <p:spPr>
          <a:xfrm>
            <a:off x="920318"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3" name="object 13"/>
          <p:cNvSpPr/>
          <p:nvPr/>
        </p:nvSpPr>
        <p:spPr>
          <a:xfrm>
            <a:off x="88661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 name="object 14"/>
          <p:cNvSpPr/>
          <p:nvPr/>
        </p:nvSpPr>
        <p:spPr>
          <a:xfrm>
            <a:off x="853033"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5" name="object 15"/>
          <p:cNvSpPr/>
          <p:nvPr/>
        </p:nvSpPr>
        <p:spPr>
          <a:xfrm>
            <a:off x="102154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 name="object 16"/>
          <p:cNvSpPr/>
          <p:nvPr/>
        </p:nvSpPr>
        <p:spPr>
          <a:xfrm>
            <a:off x="987844"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7" name="object 17"/>
          <p:cNvSpPr/>
          <p:nvPr/>
        </p:nvSpPr>
        <p:spPr>
          <a:xfrm>
            <a:off x="95423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 name="object 18"/>
          <p:cNvSpPr/>
          <p:nvPr/>
        </p:nvSpPr>
        <p:spPr>
          <a:xfrm>
            <a:off x="112275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9" name="object 19"/>
          <p:cNvSpPr/>
          <p:nvPr/>
        </p:nvSpPr>
        <p:spPr>
          <a:xfrm>
            <a:off x="108906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0" name="object 20"/>
          <p:cNvSpPr/>
          <p:nvPr/>
        </p:nvSpPr>
        <p:spPr>
          <a:xfrm>
            <a:off x="105548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1" name="object 21"/>
          <p:cNvSpPr/>
          <p:nvPr/>
        </p:nvSpPr>
        <p:spPr>
          <a:xfrm>
            <a:off x="1223987"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22" name="object 22"/>
          <p:cNvSpPr/>
          <p:nvPr/>
        </p:nvSpPr>
        <p:spPr>
          <a:xfrm>
            <a:off x="119028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3" name="object 23"/>
          <p:cNvSpPr/>
          <p:nvPr/>
        </p:nvSpPr>
        <p:spPr>
          <a:xfrm>
            <a:off x="115670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4" name="object 24"/>
          <p:cNvSpPr/>
          <p:nvPr/>
        </p:nvSpPr>
        <p:spPr>
          <a:xfrm>
            <a:off x="132521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5" name="object 25"/>
          <p:cNvSpPr/>
          <p:nvPr/>
        </p:nvSpPr>
        <p:spPr>
          <a:xfrm>
            <a:off x="129152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6" name="object 26"/>
          <p:cNvSpPr/>
          <p:nvPr/>
        </p:nvSpPr>
        <p:spPr>
          <a:xfrm>
            <a:off x="125792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7" name="object 27"/>
          <p:cNvSpPr/>
          <p:nvPr/>
        </p:nvSpPr>
        <p:spPr>
          <a:xfrm>
            <a:off x="142643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8" name="object 28"/>
          <p:cNvSpPr/>
          <p:nvPr/>
        </p:nvSpPr>
        <p:spPr>
          <a:xfrm>
            <a:off x="139273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9" name="object 29"/>
          <p:cNvSpPr/>
          <p:nvPr/>
        </p:nvSpPr>
        <p:spPr>
          <a:xfrm>
            <a:off x="1359153"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30" name="object 30"/>
          <p:cNvSpPr/>
          <p:nvPr/>
        </p:nvSpPr>
        <p:spPr>
          <a:xfrm>
            <a:off x="152765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31" name="object 31"/>
          <p:cNvSpPr/>
          <p:nvPr/>
        </p:nvSpPr>
        <p:spPr>
          <a:xfrm>
            <a:off x="149396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32" name="object 32"/>
          <p:cNvSpPr/>
          <p:nvPr/>
        </p:nvSpPr>
        <p:spPr>
          <a:xfrm>
            <a:off x="146037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33" name="object 33"/>
          <p:cNvSpPr/>
          <p:nvPr/>
        </p:nvSpPr>
        <p:spPr>
          <a:xfrm>
            <a:off x="1628889"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34" name="object 34"/>
          <p:cNvSpPr/>
          <p:nvPr/>
        </p:nvSpPr>
        <p:spPr>
          <a:xfrm>
            <a:off x="159519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35" name="object 35"/>
          <p:cNvSpPr/>
          <p:nvPr/>
        </p:nvSpPr>
        <p:spPr>
          <a:xfrm>
            <a:off x="156160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36" name="object 36"/>
          <p:cNvSpPr/>
          <p:nvPr/>
        </p:nvSpPr>
        <p:spPr>
          <a:xfrm>
            <a:off x="1730108"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37" name="object 37"/>
          <p:cNvSpPr/>
          <p:nvPr/>
        </p:nvSpPr>
        <p:spPr>
          <a:xfrm>
            <a:off x="1696415"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38" name="object 38"/>
          <p:cNvSpPr/>
          <p:nvPr/>
        </p:nvSpPr>
        <p:spPr>
          <a:xfrm>
            <a:off x="1662836" y="787514"/>
            <a:ext cx="19050" cy="11430"/>
          </a:xfrm>
          <a:custGeom>
            <a:avLst/>
            <a:gdLst/>
            <a:ahLst/>
            <a:cxnLst/>
            <a:rect l="l" t="t" r="r" b="b"/>
            <a:pathLst>
              <a:path w="19050" h="11429">
                <a:moveTo>
                  <a:pt x="0" y="11290"/>
                </a:moveTo>
                <a:lnTo>
                  <a:pt x="18770" y="11290"/>
                </a:lnTo>
                <a:lnTo>
                  <a:pt x="18770" y="0"/>
                </a:lnTo>
                <a:lnTo>
                  <a:pt x="0" y="0"/>
                </a:lnTo>
                <a:lnTo>
                  <a:pt x="0" y="11290"/>
                </a:lnTo>
                <a:close/>
              </a:path>
            </a:pathLst>
          </a:custGeom>
          <a:solidFill>
            <a:srgbClr val="231F20"/>
          </a:solidFill>
        </p:spPr>
        <p:txBody>
          <a:bodyPr wrap="square" lIns="0" tIns="0" rIns="0" bIns="0" rtlCol="0"/>
          <a:lstStyle/>
          <a:p>
            <a:endParaRPr/>
          </a:p>
        </p:txBody>
      </p:sp>
      <p:sp>
        <p:nvSpPr>
          <p:cNvPr id="39" name="object 39"/>
          <p:cNvSpPr/>
          <p:nvPr/>
        </p:nvSpPr>
        <p:spPr>
          <a:xfrm>
            <a:off x="1831339"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0" name="object 40"/>
          <p:cNvSpPr/>
          <p:nvPr/>
        </p:nvSpPr>
        <p:spPr>
          <a:xfrm>
            <a:off x="1797646"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41" name="object 41"/>
          <p:cNvSpPr/>
          <p:nvPr/>
        </p:nvSpPr>
        <p:spPr>
          <a:xfrm>
            <a:off x="1764042"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2" name="object 42"/>
          <p:cNvSpPr/>
          <p:nvPr/>
        </p:nvSpPr>
        <p:spPr>
          <a:xfrm>
            <a:off x="1932558"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3" name="object 43"/>
          <p:cNvSpPr/>
          <p:nvPr/>
        </p:nvSpPr>
        <p:spPr>
          <a:xfrm>
            <a:off x="1898865"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44" name="object 44"/>
          <p:cNvSpPr/>
          <p:nvPr/>
        </p:nvSpPr>
        <p:spPr>
          <a:xfrm>
            <a:off x="1865274"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5" name="object 45"/>
          <p:cNvSpPr/>
          <p:nvPr/>
        </p:nvSpPr>
        <p:spPr>
          <a:xfrm>
            <a:off x="2033790"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6" name="object 46"/>
          <p:cNvSpPr/>
          <p:nvPr/>
        </p:nvSpPr>
        <p:spPr>
          <a:xfrm>
            <a:off x="2000084"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7" name="object 47"/>
          <p:cNvSpPr/>
          <p:nvPr/>
        </p:nvSpPr>
        <p:spPr>
          <a:xfrm>
            <a:off x="1966506"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48" name="object 48"/>
          <p:cNvSpPr/>
          <p:nvPr/>
        </p:nvSpPr>
        <p:spPr>
          <a:xfrm>
            <a:off x="2135009"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9" name="object 49"/>
          <p:cNvSpPr/>
          <p:nvPr/>
        </p:nvSpPr>
        <p:spPr>
          <a:xfrm>
            <a:off x="2101316"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0" name="object 50"/>
          <p:cNvSpPr/>
          <p:nvPr/>
        </p:nvSpPr>
        <p:spPr>
          <a:xfrm>
            <a:off x="2067725"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1" name="object 51"/>
          <p:cNvSpPr/>
          <p:nvPr/>
        </p:nvSpPr>
        <p:spPr>
          <a:xfrm>
            <a:off x="2236241" y="787514"/>
            <a:ext cx="19050" cy="11430"/>
          </a:xfrm>
          <a:custGeom>
            <a:avLst/>
            <a:gdLst/>
            <a:ahLst/>
            <a:cxnLst/>
            <a:rect l="l" t="t" r="r" b="b"/>
            <a:pathLst>
              <a:path w="19050" h="11429">
                <a:moveTo>
                  <a:pt x="0" y="11290"/>
                </a:moveTo>
                <a:lnTo>
                  <a:pt x="18770" y="11290"/>
                </a:lnTo>
                <a:lnTo>
                  <a:pt x="18770" y="0"/>
                </a:lnTo>
                <a:lnTo>
                  <a:pt x="0" y="0"/>
                </a:lnTo>
                <a:lnTo>
                  <a:pt x="0" y="11290"/>
                </a:lnTo>
                <a:close/>
              </a:path>
            </a:pathLst>
          </a:custGeom>
          <a:solidFill>
            <a:srgbClr val="231F20"/>
          </a:solidFill>
        </p:spPr>
        <p:txBody>
          <a:bodyPr wrap="square" lIns="0" tIns="0" rIns="0" bIns="0" rtlCol="0"/>
          <a:lstStyle/>
          <a:p>
            <a:endParaRPr/>
          </a:p>
        </p:txBody>
      </p:sp>
      <p:sp>
        <p:nvSpPr>
          <p:cNvPr id="52" name="object 52"/>
          <p:cNvSpPr/>
          <p:nvPr/>
        </p:nvSpPr>
        <p:spPr>
          <a:xfrm>
            <a:off x="2202522"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3" name="object 53"/>
          <p:cNvSpPr/>
          <p:nvPr/>
        </p:nvSpPr>
        <p:spPr>
          <a:xfrm>
            <a:off x="2168944"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4" name="object 54"/>
          <p:cNvSpPr/>
          <p:nvPr/>
        </p:nvSpPr>
        <p:spPr>
          <a:xfrm>
            <a:off x="2337460"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5" name="object 55"/>
          <p:cNvSpPr/>
          <p:nvPr/>
        </p:nvSpPr>
        <p:spPr>
          <a:xfrm>
            <a:off x="2303767"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6" name="object 56"/>
          <p:cNvSpPr/>
          <p:nvPr/>
        </p:nvSpPr>
        <p:spPr>
          <a:xfrm>
            <a:off x="2270163"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7" name="object 57"/>
          <p:cNvSpPr/>
          <p:nvPr/>
        </p:nvSpPr>
        <p:spPr>
          <a:xfrm>
            <a:off x="2438679"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8" name="object 58"/>
          <p:cNvSpPr/>
          <p:nvPr/>
        </p:nvSpPr>
        <p:spPr>
          <a:xfrm>
            <a:off x="2404986"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9" name="object 59"/>
          <p:cNvSpPr/>
          <p:nvPr/>
        </p:nvSpPr>
        <p:spPr>
          <a:xfrm>
            <a:off x="2371407"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60" name="object 60"/>
          <p:cNvSpPr/>
          <p:nvPr/>
        </p:nvSpPr>
        <p:spPr>
          <a:xfrm>
            <a:off x="2539911"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1" name="object 61"/>
          <p:cNvSpPr/>
          <p:nvPr/>
        </p:nvSpPr>
        <p:spPr>
          <a:xfrm>
            <a:off x="2506205"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62" name="object 62"/>
          <p:cNvSpPr/>
          <p:nvPr/>
        </p:nvSpPr>
        <p:spPr>
          <a:xfrm>
            <a:off x="2472613"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3" name="object 63"/>
          <p:cNvSpPr/>
          <p:nvPr/>
        </p:nvSpPr>
        <p:spPr>
          <a:xfrm>
            <a:off x="2641130"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4" name="object 64"/>
          <p:cNvSpPr/>
          <p:nvPr/>
        </p:nvSpPr>
        <p:spPr>
          <a:xfrm>
            <a:off x="2607436"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5" name="object 65"/>
          <p:cNvSpPr/>
          <p:nvPr/>
        </p:nvSpPr>
        <p:spPr>
          <a:xfrm>
            <a:off x="2573845"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6" name="object 66"/>
          <p:cNvSpPr/>
          <p:nvPr/>
        </p:nvSpPr>
        <p:spPr>
          <a:xfrm>
            <a:off x="2742349"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7" name="object 67"/>
          <p:cNvSpPr/>
          <p:nvPr/>
        </p:nvSpPr>
        <p:spPr>
          <a:xfrm>
            <a:off x="2708655"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8" name="object 68"/>
          <p:cNvSpPr/>
          <p:nvPr/>
        </p:nvSpPr>
        <p:spPr>
          <a:xfrm>
            <a:off x="2675077"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9" name="object 69"/>
          <p:cNvSpPr/>
          <p:nvPr/>
        </p:nvSpPr>
        <p:spPr>
          <a:xfrm>
            <a:off x="2843593"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70" name="object 70"/>
          <p:cNvSpPr/>
          <p:nvPr/>
        </p:nvSpPr>
        <p:spPr>
          <a:xfrm>
            <a:off x="2809887"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1" name="object 71"/>
          <p:cNvSpPr/>
          <p:nvPr/>
        </p:nvSpPr>
        <p:spPr>
          <a:xfrm>
            <a:off x="2776283"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2" name="object 72"/>
          <p:cNvSpPr/>
          <p:nvPr/>
        </p:nvSpPr>
        <p:spPr>
          <a:xfrm>
            <a:off x="2944812"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3" name="object 73"/>
          <p:cNvSpPr/>
          <p:nvPr/>
        </p:nvSpPr>
        <p:spPr>
          <a:xfrm>
            <a:off x="2911106"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4" name="object 74"/>
          <p:cNvSpPr/>
          <p:nvPr/>
        </p:nvSpPr>
        <p:spPr>
          <a:xfrm>
            <a:off x="2877515"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5" name="object 75"/>
          <p:cNvSpPr/>
          <p:nvPr/>
        </p:nvSpPr>
        <p:spPr>
          <a:xfrm>
            <a:off x="3046031"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6" name="object 76"/>
          <p:cNvSpPr/>
          <p:nvPr/>
        </p:nvSpPr>
        <p:spPr>
          <a:xfrm>
            <a:off x="3012325"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7" name="object 77"/>
          <p:cNvSpPr/>
          <p:nvPr/>
        </p:nvSpPr>
        <p:spPr>
          <a:xfrm>
            <a:off x="2978746"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8" name="object 78"/>
          <p:cNvSpPr/>
          <p:nvPr/>
        </p:nvSpPr>
        <p:spPr>
          <a:xfrm>
            <a:off x="3147250"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9" name="object 79"/>
          <p:cNvSpPr/>
          <p:nvPr/>
        </p:nvSpPr>
        <p:spPr>
          <a:xfrm>
            <a:off x="3113557"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80" name="object 80"/>
          <p:cNvSpPr/>
          <p:nvPr/>
        </p:nvSpPr>
        <p:spPr>
          <a:xfrm>
            <a:off x="3079978"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81" name="object 81"/>
          <p:cNvSpPr/>
          <p:nvPr/>
        </p:nvSpPr>
        <p:spPr>
          <a:xfrm>
            <a:off x="324848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82" name="object 82"/>
          <p:cNvSpPr/>
          <p:nvPr/>
        </p:nvSpPr>
        <p:spPr>
          <a:xfrm>
            <a:off x="3214789"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83" name="object 83"/>
          <p:cNvSpPr/>
          <p:nvPr/>
        </p:nvSpPr>
        <p:spPr>
          <a:xfrm>
            <a:off x="3181197"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84" name="object 84"/>
          <p:cNvSpPr/>
          <p:nvPr/>
        </p:nvSpPr>
        <p:spPr>
          <a:xfrm>
            <a:off x="334971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85" name="object 85"/>
          <p:cNvSpPr/>
          <p:nvPr/>
        </p:nvSpPr>
        <p:spPr>
          <a:xfrm>
            <a:off x="3316008"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86" name="object 86"/>
          <p:cNvSpPr/>
          <p:nvPr/>
        </p:nvSpPr>
        <p:spPr>
          <a:xfrm>
            <a:off x="3282416"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87" name="object 87"/>
          <p:cNvSpPr/>
          <p:nvPr/>
        </p:nvSpPr>
        <p:spPr>
          <a:xfrm>
            <a:off x="345092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88" name="object 88"/>
          <p:cNvSpPr/>
          <p:nvPr/>
        </p:nvSpPr>
        <p:spPr>
          <a:xfrm>
            <a:off x="341722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89" name="object 89"/>
          <p:cNvSpPr/>
          <p:nvPr/>
        </p:nvSpPr>
        <p:spPr>
          <a:xfrm>
            <a:off x="338364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0" name="object 90"/>
          <p:cNvSpPr/>
          <p:nvPr/>
        </p:nvSpPr>
        <p:spPr>
          <a:xfrm>
            <a:off x="355215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1" name="object 91"/>
          <p:cNvSpPr/>
          <p:nvPr/>
        </p:nvSpPr>
        <p:spPr>
          <a:xfrm>
            <a:off x="3518458"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92" name="object 92"/>
          <p:cNvSpPr/>
          <p:nvPr/>
        </p:nvSpPr>
        <p:spPr>
          <a:xfrm>
            <a:off x="348486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3" name="object 93"/>
          <p:cNvSpPr/>
          <p:nvPr/>
        </p:nvSpPr>
        <p:spPr>
          <a:xfrm>
            <a:off x="365338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4" name="object 94"/>
          <p:cNvSpPr/>
          <p:nvPr/>
        </p:nvSpPr>
        <p:spPr>
          <a:xfrm>
            <a:off x="361969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5" name="object 95"/>
          <p:cNvSpPr/>
          <p:nvPr/>
        </p:nvSpPr>
        <p:spPr>
          <a:xfrm>
            <a:off x="358608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6" name="object 96"/>
          <p:cNvSpPr/>
          <p:nvPr/>
        </p:nvSpPr>
        <p:spPr>
          <a:xfrm>
            <a:off x="3754602"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97" name="object 97"/>
          <p:cNvSpPr/>
          <p:nvPr/>
        </p:nvSpPr>
        <p:spPr>
          <a:xfrm>
            <a:off x="372089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8" name="object 98"/>
          <p:cNvSpPr/>
          <p:nvPr/>
        </p:nvSpPr>
        <p:spPr>
          <a:xfrm>
            <a:off x="368731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9" name="object 99"/>
          <p:cNvSpPr/>
          <p:nvPr/>
        </p:nvSpPr>
        <p:spPr>
          <a:xfrm>
            <a:off x="385583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0" name="object 100"/>
          <p:cNvSpPr/>
          <p:nvPr/>
        </p:nvSpPr>
        <p:spPr>
          <a:xfrm>
            <a:off x="3822141"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01" name="object 101"/>
          <p:cNvSpPr/>
          <p:nvPr/>
        </p:nvSpPr>
        <p:spPr>
          <a:xfrm>
            <a:off x="378853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2" name="object 102"/>
          <p:cNvSpPr/>
          <p:nvPr/>
        </p:nvSpPr>
        <p:spPr>
          <a:xfrm>
            <a:off x="395705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3" name="object 103"/>
          <p:cNvSpPr/>
          <p:nvPr/>
        </p:nvSpPr>
        <p:spPr>
          <a:xfrm>
            <a:off x="392336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4" name="object 104"/>
          <p:cNvSpPr/>
          <p:nvPr/>
        </p:nvSpPr>
        <p:spPr>
          <a:xfrm>
            <a:off x="388976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5" name="object 105"/>
          <p:cNvSpPr/>
          <p:nvPr/>
        </p:nvSpPr>
        <p:spPr>
          <a:xfrm>
            <a:off x="405827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6" name="object 106"/>
          <p:cNvSpPr/>
          <p:nvPr/>
        </p:nvSpPr>
        <p:spPr>
          <a:xfrm>
            <a:off x="4024579"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07" name="object 107"/>
          <p:cNvSpPr/>
          <p:nvPr/>
        </p:nvSpPr>
        <p:spPr>
          <a:xfrm>
            <a:off x="399098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8" name="object 108"/>
          <p:cNvSpPr/>
          <p:nvPr/>
        </p:nvSpPr>
        <p:spPr>
          <a:xfrm>
            <a:off x="4159503"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09" name="object 109"/>
          <p:cNvSpPr/>
          <p:nvPr/>
        </p:nvSpPr>
        <p:spPr>
          <a:xfrm>
            <a:off x="412579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0" name="object 110"/>
          <p:cNvSpPr/>
          <p:nvPr/>
        </p:nvSpPr>
        <p:spPr>
          <a:xfrm>
            <a:off x="409221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1" name="object 111"/>
          <p:cNvSpPr/>
          <p:nvPr/>
        </p:nvSpPr>
        <p:spPr>
          <a:xfrm>
            <a:off x="426072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2" name="object 112"/>
          <p:cNvSpPr/>
          <p:nvPr/>
        </p:nvSpPr>
        <p:spPr>
          <a:xfrm>
            <a:off x="422702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3" name="object 113"/>
          <p:cNvSpPr/>
          <p:nvPr/>
        </p:nvSpPr>
        <p:spPr>
          <a:xfrm>
            <a:off x="419343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4" name="object 114"/>
          <p:cNvSpPr/>
          <p:nvPr/>
        </p:nvSpPr>
        <p:spPr>
          <a:xfrm>
            <a:off x="436195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5" name="object 115"/>
          <p:cNvSpPr/>
          <p:nvPr/>
        </p:nvSpPr>
        <p:spPr>
          <a:xfrm>
            <a:off x="432824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6" name="object 116"/>
          <p:cNvSpPr/>
          <p:nvPr/>
        </p:nvSpPr>
        <p:spPr>
          <a:xfrm>
            <a:off x="429467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7" name="object 117"/>
          <p:cNvSpPr/>
          <p:nvPr/>
        </p:nvSpPr>
        <p:spPr>
          <a:xfrm>
            <a:off x="4463186"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18" name="object 118"/>
          <p:cNvSpPr/>
          <p:nvPr/>
        </p:nvSpPr>
        <p:spPr>
          <a:xfrm>
            <a:off x="442946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9" name="object 119"/>
          <p:cNvSpPr/>
          <p:nvPr/>
        </p:nvSpPr>
        <p:spPr>
          <a:xfrm>
            <a:off x="439588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0" name="object 120"/>
          <p:cNvSpPr/>
          <p:nvPr/>
        </p:nvSpPr>
        <p:spPr>
          <a:xfrm>
            <a:off x="456439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1" name="object 121"/>
          <p:cNvSpPr/>
          <p:nvPr/>
        </p:nvSpPr>
        <p:spPr>
          <a:xfrm>
            <a:off x="453069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2" name="object 122"/>
          <p:cNvSpPr/>
          <p:nvPr/>
        </p:nvSpPr>
        <p:spPr>
          <a:xfrm>
            <a:off x="449710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3" name="object 123"/>
          <p:cNvSpPr/>
          <p:nvPr/>
        </p:nvSpPr>
        <p:spPr>
          <a:xfrm>
            <a:off x="466562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4" name="object 124"/>
          <p:cNvSpPr/>
          <p:nvPr/>
        </p:nvSpPr>
        <p:spPr>
          <a:xfrm>
            <a:off x="463193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5" name="object 125"/>
          <p:cNvSpPr/>
          <p:nvPr/>
        </p:nvSpPr>
        <p:spPr>
          <a:xfrm>
            <a:off x="459833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6" name="object 126"/>
          <p:cNvSpPr/>
          <p:nvPr/>
        </p:nvSpPr>
        <p:spPr>
          <a:xfrm>
            <a:off x="4766855"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27" name="object 127"/>
          <p:cNvSpPr/>
          <p:nvPr/>
        </p:nvSpPr>
        <p:spPr>
          <a:xfrm>
            <a:off x="473315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8" name="object 128"/>
          <p:cNvSpPr/>
          <p:nvPr/>
        </p:nvSpPr>
        <p:spPr>
          <a:xfrm>
            <a:off x="4699571"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29" name="object 129"/>
          <p:cNvSpPr/>
          <p:nvPr/>
        </p:nvSpPr>
        <p:spPr>
          <a:xfrm>
            <a:off x="486808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0" name="object 130"/>
          <p:cNvSpPr/>
          <p:nvPr/>
        </p:nvSpPr>
        <p:spPr>
          <a:xfrm>
            <a:off x="4834382"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31" name="object 131"/>
          <p:cNvSpPr/>
          <p:nvPr/>
        </p:nvSpPr>
        <p:spPr>
          <a:xfrm>
            <a:off x="480077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2" name="object 132"/>
          <p:cNvSpPr/>
          <p:nvPr/>
        </p:nvSpPr>
        <p:spPr>
          <a:xfrm>
            <a:off x="496929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3" name="object 133"/>
          <p:cNvSpPr/>
          <p:nvPr/>
        </p:nvSpPr>
        <p:spPr>
          <a:xfrm>
            <a:off x="493560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4" name="object 134"/>
          <p:cNvSpPr/>
          <p:nvPr/>
        </p:nvSpPr>
        <p:spPr>
          <a:xfrm>
            <a:off x="4902022"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35" name="object 135"/>
          <p:cNvSpPr/>
          <p:nvPr/>
        </p:nvSpPr>
        <p:spPr>
          <a:xfrm>
            <a:off x="507052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6" name="object 136"/>
          <p:cNvSpPr/>
          <p:nvPr/>
        </p:nvSpPr>
        <p:spPr>
          <a:xfrm>
            <a:off x="503682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7" name="object 137"/>
          <p:cNvSpPr/>
          <p:nvPr/>
        </p:nvSpPr>
        <p:spPr>
          <a:xfrm>
            <a:off x="500324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8" name="object 138"/>
          <p:cNvSpPr/>
          <p:nvPr/>
        </p:nvSpPr>
        <p:spPr>
          <a:xfrm>
            <a:off x="517175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9" name="object 139"/>
          <p:cNvSpPr/>
          <p:nvPr/>
        </p:nvSpPr>
        <p:spPr>
          <a:xfrm>
            <a:off x="513806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0" name="object 140"/>
          <p:cNvSpPr/>
          <p:nvPr/>
        </p:nvSpPr>
        <p:spPr>
          <a:xfrm>
            <a:off x="510446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1" name="object 141"/>
          <p:cNvSpPr/>
          <p:nvPr/>
        </p:nvSpPr>
        <p:spPr>
          <a:xfrm>
            <a:off x="5272976"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42" name="object 142"/>
          <p:cNvSpPr/>
          <p:nvPr/>
        </p:nvSpPr>
        <p:spPr>
          <a:xfrm>
            <a:off x="523927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3" name="object 143"/>
          <p:cNvSpPr/>
          <p:nvPr/>
        </p:nvSpPr>
        <p:spPr>
          <a:xfrm>
            <a:off x="5205691"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44" name="object 144"/>
          <p:cNvSpPr/>
          <p:nvPr/>
        </p:nvSpPr>
        <p:spPr>
          <a:xfrm>
            <a:off x="537419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5" name="object 145"/>
          <p:cNvSpPr/>
          <p:nvPr/>
        </p:nvSpPr>
        <p:spPr>
          <a:xfrm>
            <a:off x="534050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6" name="object 146"/>
          <p:cNvSpPr/>
          <p:nvPr/>
        </p:nvSpPr>
        <p:spPr>
          <a:xfrm>
            <a:off x="530691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7" name="object 147"/>
          <p:cNvSpPr/>
          <p:nvPr/>
        </p:nvSpPr>
        <p:spPr>
          <a:xfrm>
            <a:off x="547542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8" name="object 148"/>
          <p:cNvSpPr/>
          <p:nvPr/>
        </p:nvSpPr>
        <p:spPr>
          <a:xfrm>
            <a:off x="5441734"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49" name="object 149"/>
          <p:cNvSpPr/>
          <p:nvPr/>
        </p:nvSpPr>
        <p:spPr>
          <a:xfrm>
            <a:off x="540814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0" name="object 150"/>
          <p:cNvSpPr/>
          <p:nvPr/>
        </p:nvSpPr>
        <p:spPr>
          <a:xfrm>
            <a:off x="557664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1" name="object 151"/>
          <p:cNvSpPr/>
          <p:nvPr/>
        </p:nvSpPr>
        <p:spPr>
          <a:xfrm>
            <a:off x="554295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2" name="object 152"/>
          <p:cNvSpPr/>
          <p:nvPr/>
        </p:nvSpPr>
        <p:spPr>
          <a:xfrm>
            <a:off x="550934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3" name="object 153"/>
          <p:cNvSpPr/>
          <p:nvPr/>
        </p:nvSpPr>
        <p:spPr>
          <a:xfrm>
            <a:off x="567786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4" name="object 154"/>
          <p:cNvSpPr/>
          <p:nvPr/>
        </p:nvSpPr>
        <p:spPr>
          <a:xfrm>
            <a:off x="564417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5" name="object 155"/>
          <p:cNvSpPr/>
          <p:nvPr/>
        </p:nvSpPr>
        <p:spPr>
          <a:xfrm>
            <a:off x="561059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6" name="object 156"/>
          <p:cNvSpPr/>
          <p:nvPr/>
        </p:nvSpPr>
        <p:spPr>
          <a:xfrm>
            <a:off x="577909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7" name="object 157"/>
          <p:cNvSpPr/>
          <p:nvPr/>
        </p:nvSpPr>
        <p:spPr>
          <a:xfrm>
            <a:off x="574539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8" name="object 158"/>
          <p:cNvSpPr/>
          <p:nvPr/>
        </p:nvSpPr>
        <p:spPr>
          <a:xfrm>
            <a:off x="571181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9" name="object 159"/>
          <p:cNvSpPr/>
          <p:nvPr/>
        </p:nvSpPr>
        <p:spPr>
          <a:xfrm>
            <a:off x="588032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0" name="object 160"/>
          <p:cNvSpPr/>
          <p:nvPr/>
        </p:nvSpPr>
        <p:spPr>
          <a:xfrm>
            <a:off x="584662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1" name="object 161"/>
          <p:cNvSpPr/>
          <p:nvPr/>
        </p:nvSpPr>
        <p:spPr>
          <a:xfrm>
            <a:off x="581303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2" name="object 162"/>
          <p:cNvSpPr/>
          <p:nvPr/>
        </p:nvSpPr>
        <p:spPr>
          <a:xfrm>
            <a:off x="598154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3" name="object 163"/>
          <p:cNvSpPr/>
          <p:nvPr/>
        </p:nvSpPr>
        <p:spPr>
          <a:xfrm>
            <a:off x="594785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4" name="object 164"/>
          <p:cNvSpPr/>
          <p:nvPr/>
        </p:nvSpPr>
        <p:spPr>
          <a:xfrm>
            <a:off x="591426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5" name="object 165"/>
          <p:cNvSpPr/>
          <p:nvPr/>
        </p:nvSpPr>
        <p:spPr>
          <a:xfrm>
            <a:off x="6082766"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66" name="object 166"/>
          <p:cNvSpPr/>
          <p:nvPr/>
        </p:nvSpPr>
        <p:spPr>
          <a:xfrm>
            <a:off x="604906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7" name="object 167"/>
          <p:cNvSpPr/>
          <p:nvPr/>
        </p:nvSpPr>
        <p:spPr>
          <a:xfrm>
            <a:off x="601548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8" name="object 168"/>
          <p:cNvSpPr/>
          <p:nvPr/>
        </p:nvSpPr>
        <p:spPr>
          <a:xfrm>
            <a:off x="618399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9" name="object 169"/>
          <p:cNvSpPr/>
          <p:nvPr/>
        </p:nvSpPr>
        <p:spPr>
          <a:xfrm>
            <a:off x="615030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70" name="object 170"/>
          <p:cNvSpPr/>
          <p:nvPr/>
        </p:nvSpPr>
        <p:spPr>
          <a:xfrm>
            <a:off x="611670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71" name="object 171"/>
          <p:cNvSpPr/>
          <p:nvPr/>
        </p:nvSpPr>
        <p:spPr>
          <a:xfrm>
            <a:off x="628521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72" name="object 172"/>
          <p:cNvSpPr/>
          <p:nvPr/>
        </p:nvSpPr>
        <p:spPr>
          <a:xfrm>
            <a:off x="625152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73" name="object 173"/>
          <p:cNvSpPr/>
          <p:nvPr/>
        </p:nvSpPr>
        <p:spPr>
          <a:xfrm>
            <a:off x="6217945"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74" name="object 174"/>
          <p:cNvSpPr/>
          <p:nvPr/>
        </p:nvSpPr>
        <p:spPr>
          <a:xfrm>
            <a:off x="6386448"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75" name="object 175"/>
          <p:cNvSpPr/>
          <p:nvPr/>
        </p:nvSpPr>
        <p:spPr>
          <a:xfrm>
            <a:off x="6352743"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76" name="object 176"/>
          <p:cNvSpPr/>
          <p:nvPr/>
        </p:nvSpPr>
        <p:spPr>
          <a:xfrm>
            <a:off x="631915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77" name="object 177"/>
          <p:cNvSpPr/>
          <p:nvPr/>
        </p:nvSpPr>
        <p:spPr>
          <a:xfrm>
            <a:off x="6487667"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178" name="object 178"/>
          <p:cNvSpPr/>
          <p:nvPr/>
        </p:nvSpPr>
        <p:spPr>
          <a:xfrm>
            <a:off x="645397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79" name="object 179"/>
          <p:cNvSpPr/>
          <p:nvPr/>
        </p:nvSpPr>
        <p:spPr>
          <a:xfrm>
            <a:off x="642038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0" name="object 180"/>
          <p:cNvSpPr/>
          <p:nvPr/>
        </p:nvSpPr>
        <p:spPr>
          <a:xfrm>
            <a:off x="658888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1" name="object 181"/>
          <p:cNvSpPr/>
          <p:nvPr/>
        </p:nvSpPr>
        <p:spPr>
          <a:xfrm>
            <a:off x="655519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2" name="object 182"/>
          <p:cNvSpPr/>
          <p:nvPr/>
        </p:nvSpPr>
        <p:spPr>
          <a:xfrm>
            <a:off x="652161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3" name="object 183"/>
          <p:cNvSpPr/>
          <p:nvPr/>
        </p:nvSpPr>
        <p:spPr>
          <a:xfrm>
            <a:off x="669011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4" name="object 184"/>
          <p:cNvSpPr/>
          <p:nvPr/>
        </p:nvSpPr>
        <p:spPr>
          <a:xfrm>
            <a:off x="665642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5" name="object 185"/>
          <p:cNvSpPr/>
          <p:nvPr/>
        </p:nvSpPr>
        <p:spPr>
          <a:xfrm>
            <a:off x="662282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6" name="object 186"/>
          <p:cNvSpPr/>
          <p:nvPr/>
        </p:nvSpPr>
        <p:spPr>
          <a:xfrm>
            <a:off x="6791350"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87" name="object 187"/>
          <p:cNvSpPr/>
          <p:nvPr/>
        </p:nvSpPr>
        <p:spPr>
          <a:xfrm>
            <a:off x="6757644"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88" name="object 188"/>
          <p:cNvSpPr/>
          <p:nvPr/>
        </p:nvSpPr>
        <p:spPr>
          <a:xfrm>
            <a:off x="672405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9" name="object 189"/>
          <p:cNvSpPr/>
          <p:nvPr/>
        </p:nvSpPr>
        <p:spPr>
          <a:xfrm>
            <a:off x="689256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90" name="object 190"/>
          <p:cNvSpPr/>
          <p:nvPr/>
        </p:nvSpPr>
        <p:spPr>
          <a:xfrm>
            <a:off x="685886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91" name="object 191"/>
          <p:cNvSpPr/>
          <p:nvPr/>
        </p:nvSpPr>
        <p:spPr>
          <a:xfrm>
            <a:off x="6825284"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92" name="object 192"/>
          <p:cNvSpPr/>
          <p:nvPr/>
        </p:nvSpPr>
        <p:spPr>
          <a:xfrm>
            <a:off x="699378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93" name="object 193"/>
          <p:cNvSpPr/>
          <p:nvPr/>
        </p:nvSpPr>
        <p:spPr>
          <a:xfrm>
            <a:off x="696009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94" name="object 194"/>
          <p:cNvSpPr/>
          <p:nvPr/>
        </p:nvSpPr>
        <p:spPr>
          <a:xfrm>
            <a:off x="692651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95" name="object 195"/>
          <p:cNvSpPr/>
          <p:nvPr/>
        </p:nvSpPr>
        <p:spPr>
          <a:xfrm>
            <a:off x="613968"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6" name="object 196"/>
          <p:cNvSpPr/>
          <p:nvPr/>
        </p:nvSpPr>
        <p:spPr>
          <a:xfrm>
            <a:off x="580770" y="6063564"/>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197" name="object 197"/>
          <p:cNvSpPr/>
          <p:nvPr/>
        </p:nvSpPr>
        <p:spPr>
          <a:xfrm>
            <a:off x="547687"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8" name="object 198"/>
          <p:cNvSpPr/>
          <p:nvPr/>
        </p:nvSpPr>
        <p:spPr>
          <a:xfrm>
            <a:off x="713651"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9" name="object 199"/>
          <p:cNvSpPr/>
          <p:nvPr/>
        </p:nvSpPr>
        <p:spPr>
          <a:xfrm>
            <a:off x="68046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0" name="object 200"/>
          <p:cNvSpPr/>
          <p:nvPr/>
        </p:nvSpPr>
        <p:spPr>
          <a:xfrm>
            <a:off x="647369" y="6063564"/>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01" name="object 201"/>
          <p:cNvSpPr/>
          <p:nvPr/>
        </p:nvSpPr>
        <p:spPr>
          <a:xfrm>
            <a:off x="81334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2" name="object 202"/>
          <p:cNvSpPr/>
          <p:nvPr/>
        </p:nvSpPr>
        <p:spPr>
          <a:xfrm>
            <a:off x="780161"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3" name="object 203"/>
          <p:cNvSpPr/>
          <p:nvPr/>
        </p:nvSpPr>
        <p:spPr>
          <a:xfrm>
            <a:off x="747077"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4" name="object 204"/>
          <p:cNvSpPr/>
          <p:nvPr/>
        </p:nvSpPr>
        <p:spPr>
          <a:xfrm>
            <a:off x="913053"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5" name="object 205"/>
          <p:cNvSpPr/>
          <p:nvPr/>
        </p:nvSpPr>
        <p:spPr>
          <a:xfrm>
            <a:off x="879855"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6" name="object 206"/>
          <p:cNvSpPr/>
          <p:nvPr/>
        </p:nvSpPr>
        <p:spPr>
          <a:xfrm>
            <a:off x="846772" y="6063564"/>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07" name="object 207"/>
          <p:cNvSpPr/>
          <p:nvPr/>
        </p:nvSpPr>
        <p:spPr>
          <a:xfrm>
            <a:off x="1012748" y="6063564"/>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08" name="object 208"/>
          <p:cNvSpPr/>
          <p:nvPr/>
        </p:nvSpPr>
        <p:spPr>
          <a:xfrm>
            <a:off x="979550"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9" name="object 209"/>
          <p:cNvSpPr/>
          <p:nvPr/>
        </p:nvSpPr>
        <p:spPr>
          <a:xfrm>
            <a:off x="946467"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0" name="object 210"/>
          <p:cNvSpPr/>
          <p:nvPr/>
        </p:nvSpPr>
        <p:spPr>
          <a:xfrm>
            <a:off x="1112431"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1" name="object 211"/>
          <p:cNvSpPr/>
          <p:nvPr/>
        </p:nvSpPr>
        <p:spPr>
          <a:xfrm>
            <a:off x="1079258"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2" name="object 212"/>
          <p:cNvSpPr/>
          <p:nvPr/>
        </p:nvSpPr>
        <p:spPr>
          <a:xfrm>
            <a:off x="1046162"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3" name="object 213"/>
          <p:cNvSpPr/>
          <p:nvPr/>
        </p:nvSpPr>
        <p:spPr>
          <a:xfrm>
            <a:off x="121212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4" name="object 214"/>
          <p:cNvSpPr/>
          <p:nvPr/>
        </p:nvSpPr>
        <p:spPr>
          <a:xfrm>
            <a:off x="1178953" y="6063564"/>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15" name="object 215"/>
          <p:cNvSpPr/>
          <p:nvPr/>
        </p:nvSpPr>
        <p:spPr>
          <a:xfrm>
            <a:off x="1145870"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6" name="object 216"/>
          <p:cNvSpPr/>
          <p:nvPr/>
        </p:nvSpPr>
        <p:spPr>
          <a:xfrm>
            <a:off x="1311833"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7" name="object 217"/>
          <p:cNvSpPr/>
          <p:nvPr/>
        </p:nvSpPr>
        <p:spPr>
          <a:xfrm>
            <a:off x="1278623" y="6063564"/>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18" name="object 218"/>
          <p:cNvSpPr/>
          <p:nvPr/>
        </p:nvSpPr>
        <p:spPr>
          <a:xfrm>
            <a:off x="1245552"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9" name="object 219"/>
          <p:cNvSpPr/>
          <p:nvPr/>
        </p:nvSpPr>
        <p:spPr>
          <a:xfrm>
            <a:off x="1411528"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0" name="object 220"/>
          <p:cNvSpPr/>
          <p:nvPr/>
        </p:nvSpPr>
        <p:spPr>
          <a:xfrm>
            <a:off x="1378330"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1" name="object 221"/>
          <p:cNvSpPr/>
          <p:nvPr/>
        </p:nvSpPr>
        <p:spPr>
          <a:xfrm>
            <a:off x="1345260"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2" name="object 222"/>
          <p:cNvSpPr/>
          <p:nvPr/>
        </p:nvSpPr>
        <p:spPr>
          <a:xfrm>
            <a:off x="1511223"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3" name="object 223"/>
          <p:cNvSpPr/>
          <p:nvPr/>
        </p:nvSpPr>
        <p:spPr>
          <a:xfrm>
            <a:off x="1478025" y="6063564"/>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24" name="object 224"/>
          <p:cNvSpPr/>
          <p:nvPr/>
        </p:nvSpPr>
        <p:spPr>
          <a:xfrm>
            <a:off x="1444942"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5" name="object 225"/>
          <p:cNvSpPr/>
          <p:nvPr/>
        </p:nvSpPr>
        <p:spPr>
          <a:xfrm>
            <a:off x="161090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6" name="object 226"/>
          <p:cNvSpPr/>
          <p:nvPr/>
        </p:nvSpPr>
        <p:spPr>
          <a:xfrm>
            <a:off x="1577733"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7" name="object 227"/>
          <p:cNvSpPr/>
          <p:nvPr/>
        </p:nvSpPr>
        <p:spPr>
          <a:xfrm>
            <a:off x="1544637" y="6063564"/>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28" name="object 228"/>
          <p:cNvSpPr/>
          <p:nvPr/>
        </p:nvSpPr>
        <p:spPr>
          <a:xfrm>
            <a:off x="1710601"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9" name="object 229"/>
          <p:cNvSpPr/>
          <p:nvPr/>
        </p:nvSpPr>
        <p:spPr>
          <a:xfrm>
            <a:off x="167741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0" name="object 230"/>
          <p:cNvSpPr/>
          <p:nvPr/>
        </p:nvSpPr>
        <p:spPr>
          <a:xfrm>
            <a:off x="1644345"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1" name="object 231"/>
          <p:cNvSpPr/>
          <p:nvPr/>
        </p:nvSpPr>
        <p:spPr>
          <a:xfrm>
            <a:off x="1810308"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2" name="object 232"/>
          <p:cNvSpPr/>
          <p:nvPr/>
        </p:nvSpPr>
        <p:spPr>
          <a:xfrm>
            <a:off x="1777123" y="6063564"/>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33" name="object 233"/>
          <p:cNvSpPr/>
          <p:nvPr/>
        </p:nvSpPr>
        <p:spPr>
          <a:xfrm>
            <a:off x="1744040" y="6063564"/>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34" name="object 234"/>
          <p:cNvSpPr/>
          <p:nvPr/>
        </p:nvSpPr>
        <p:spPr>
          <a:xfrm>
            <a:off x="1910003"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5" name="object 235"/>
          <p:cNvSpPr/>
          <p:nvPr/>
        </p:nvSpPr>
        <p:spPr>
          <a:xfrm>
            <a:off x="1876805"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6" name="object 236"/>
          <p:cNvSpPr/>
          <p:nvPr/>
        </p:nvSpPr>
        <p:spPr>
          <a:xfrm>
            <a:off x="1843722"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7" name="object 237"/>
          <p:cNvSpPr/>
          <p:nvPr/>
        </p:nvSpPr>
        <p:spPr>
          <a:xfrm>
            <a:off x="2009698"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8" name="object 238"/>
          <p:cNvSpPr/>
          <p:nvPr/>
        </p:nvSpPr>
        <p:spPr>
          <a:xfrm>
            <a:off x="1976513"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9" name="object 239"/>
          <p:cNvSpPr/>
          <p:nvPr/>
        </p:nvSpPr>
        <p:spPr>
          <a:xfrm>
            <a:off x="1943417"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0" name="object 240"/>
          <p:cNvSpPr/>
          <p:nvPr/>
        </p:nvSpPr>
        <p:spPr>
          <a:xfrm>
            <a:off x="2109393"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1" name="object 241"/>
          <p:cNvSpPr/>
          <p:nvPr/>
        </p:nvSpPr>
        <p:spPr>
          <a:xfrm>
            <a:off x="2076195"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2" name="object 242"/>
          <p:cNvSpPr/>
          <p:nvPr/>
        </p:nvSpPr>
        <p:spPr>
          <a:xfrm>
            <a:off x="2043125"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3" name="object 243"/>
          <p:cNvSpPr/>
          <p:nvPr/>
        </p:nvSpPr>
        <p:spPr>
          <a:xfrm>
            <a:off x="2209088"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4" name="object 244"/>
          <p:cNvSpPr/>
          <p:nvPr/>
        </p:nvSpPr>
        <p:spPr>
          <a:xfrm>
            <a:off x="2175891" y="6063564"/>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45" name="object 245"/>
          <p:cNvSpPr/>
          <p:nvPr/>
        </p:nvSpPr>
        <p:spPr>
          <a:xfrm>
            <a:off x="2142820"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6" name="object 246"/>
          <p:cNvSpPr/>
          <p:nvPr/>
        </p:nvSpPr>
        <p:spPr>
          <a:xfrm>
            <a:off x="2308783"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7" name="object 247"/>
          <p:cNvSpPr/>
          <p:nvPr/>
        </p:nvSpPr>
        <p:spPr>
          <a:xfrm>
            <a:off x="2275598"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8" name="object 248"/>
          <p:cNvSpPr/>
          <p:nvPr/>
        </p:nvSpPr>
        <p:spPr>
          <a:xfrm>
            <a:off x="2242515"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9" name="object 249"/>
          <p:cNvSpPr/>
          <p:nvPr/>
        </p:nvSpPr>
        <p:spPr>
          <a:xfrm>
            <a:off x="2408478"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0" name="object 250"/>
          <p:cNvSpPr/>
          <p:nvPr/>
        </p:nvSpPr>
        <p:spPr>
          <a:xfrm>
            <a:off x="2375280" y="6063564"/>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51" name="object 251"/>
          <p:cNvSpPr/>
          <p:nvPr/>
        </p:nvSpPr>
        <p:spPr>
          <a:xfrm>
            <a:off x="2342210" y="6063564"/>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52" name="object 252"/>
          <p:cNvSpPr/>
          <p:nvPr/>
        </p:nvSpPr>
        <p:spPr>
          <a:xfrm>
            <a:off x="2508173"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3" name="object 253"/>
          <p:cNvSpPr/>
          <p:nvPr/>
        </p:nvSpPr>
        <p:spPr>
          <a:xfrm>
            <a:off x="2474988"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4" name="object 254"/>
          <p:cNvSpPr/>
          <p:nvPr/>
        </p:nvSpPr>
        <p:spPr>
          <a:xfrm>
            <a:off x="2441892" y="6063564"/>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55" name="object 255"/>
          <p:cNvSpPr/>
          <p:nvPr/>
        </p:nvSpPr>
        <p:spPr>
          <a:xfrm>
            <a:off x="2607868"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6" name="object 256"/>
          <p:cNvSpPr/>
          <p:nvPr/>
        </p:nvSpPr>
        <p:spPr>
          <a:xfrm>
            <a:off x="2574670"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7" name="object 257"/>
          <p:cNvSpPr/>
          <p:nvPr/>
        </p:nvSpPr>
        <p:spPr>
          <a:xfrm>
            <a:off x="2541600"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8" name="object 258"/>
          <p:cNvSpPr/>
          <p:nvPr/>
        </p:nvSpPr>
        <p:spPr>
          <a:xfrm>
            <a:off x="270757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9" name="object 259"/>
          <p:cNvSpPr/>
          <p:nvPr/>
        </p:nvSpPr>
        <p:spPr>
          <a:xfrm>
            <a:off x="2674378"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0" name="object 260"/>
          <p:cNvSpPr/>
          <p:nvPr/>
        </p:nvSpPr>
        <p:spPr>
          <a:xfrm>
            <a:off x="2641295" y="6063564"/>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61" name="object 261"/>
          <p:cNvSpPr/>
          <p:nvPr/>
        </p:nvSpPr>
        <p:spPr>
          <a:xfrm>
            <a:off x="2807258"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2" name="object 262"/>
          <p:cNvSpPr/>
          <p:nvPr/>
        </p:nvSpPr>
        <p:spPr>
          <a:xfrm>
            <a:off x="2774073"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3" name="object 263"/>
          <p:cNvSpPr/>
          <p:nvPr/>
        </p:nvSpPr>
        <p:spPr>
          <a:xfrm>
            <a:off x="2740990"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4" name="object 264"/>
          <p:cNvSpPr/>
          <p:nvPr/>
        </p:nvSpPr>
        <p:spPr>
          <a:xfrm>
            <a:off x="2906953"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5" name="object 265"/>
          <p:cNvSpPr/>
          <p:nvPr/>
        </p:nvSpPr>
        <p:spPr>
          <a:xfrm>
            <a:off x="2873781"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6" name="object 266"/>
          <p:cNvSpPr/>
          <p:nvPr/>
        </p:nvSpPr>
        <p:spPr>
          <a:xfrm>
            <a:off x="2840685"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7" name="object 267"/>
          <p:cNvSpPr/>
          <p:nvPr/>
        </p:nvSpPr>
        <p:spPr>
          <a:xfrm>
            <a:off x="3006648"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8" name="object 268"/>
          <p:cNvSpPr/>
          <p:nvPr/>
        </p:nvSpPr>
        <p:spPr>
          <a:xfrm>
            <a:off x="2973451"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9" name="object 269"/>
          <p:cNvSpPr/>
          <p:nvPr/>
        </p:nvSpPr>
        <p:spPr>
          <a:xfrm>
            <a:off x="2940392" y="6063564"/>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70" name="object 270"/>
          <p:cNvSpPr/>
          <p:nvPr/>
        </p:nvSpPr>
        <p:spPr>
          <a:xfrm>
            <a:off x="310635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1" name="object 271"/>
          <p:cNvSpPr/>
          <p:nvPr/>
        </p:nvSpPr>
        <p:spPr>
          <a:xfrm>
            <a:off x="3073145" y="6063564"/>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72" name="object 272"/>
          <p:cNvSpPr/>
          <p:nvPr/>
        </p:nvSpPr>
        <p:spPr>
          <a:xfrm>
            <a:off x="3040075"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3" name="object 273"/>
          <p:cNvSpPr/>
          <p:nvPr/>
        </p:nvSpPr>
        <p:spPr>
          <a:xfrm>
            <a:off x="3206051"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4" name="object 274"/>
          <p:cNvSpPr/>
          <p:nvPr/>
        </p:nvSpPr>
        <p:spPr>
          <a:xfrm>
            <a:off x="3172853"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5" name="object 275"/>
          <p:cNvSpPr/>
          <p:nvPr/>
        </p:nvSpPr>
        <p:spPr>
          <a:xfrm>
            <a:off x="3139770"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6" name="object 276"/>
          <p:cNvSpPr/>
          <p:nvPr/>
        </p:nvSpPr>
        <p:spPr>
          <a:xfrm>
            <a:off x="3305746" y="6063564"/>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77" name="object 277"/>
          <p:cNvSpPr/>
          <p:nvPr/>
        </p:nvSpPr>
        <p:spPr>
          <a:xfrm>
            <a:off x="3272561"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8" name="object 278"/>
          <p:cNvSpPr/>
          <p:nvPr/>
        </p:nvSpPr>
        <p:spPr>
          <a:xfrm>
            <a:off x="3239465"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9" name="object 279"/>
          <p:cNvSpPr/>
          <p:nvPr/>
        </p:nvSpPr>
        <p:spPr>
          <a:xfrm>
            <a:off x="3405428"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0" name="object 280"/>
          <p:cNvSpPr/>
          <p:nvPr/>
        </p:nvSpPr>
        <p:spPr>
          <a:xfrm>
            <a:off x="3372243"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1" name="object 281"/>
          <p:cNvSpPr/>
          <p:nvPr/>
        </p:nvSpPr>
        <p:spPr>
          <a:xfrm>
            <a:off x="3339160" y="6063564"/>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82" name="object 282"/>
          <p:cNvSpPr/>
          <p:nvPr/>
        </p:nvSpPr>
        <p:spPr>
          <a:xfrm>
            <a:off x="3505123"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3" name="object 283"/>
          <p:cNvSpPr/>
          <p:nvPr/>
        </p:nvSpPr>
        <p:spPr>
          <a:xfrm>
            <a:off x="3471938" y="6063564"/>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84" name="object 284"/>
          <p:cNvSpPr/>
          <p:nvPr/>
        </p:nvSpPr>
        <p:spPr>
          <a:xfrm>
            <a:off x="3438868"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5" name="object 285"/>
          <p:cNvSpPr/>
          <p:nvPr/>
        </p:nvSpPr>
        <p:spPr>
          <a:xfrm>
            <a:off x="3604831"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6" name="object 286"/>
          <p:cNvSpPr/>
          <p:nvPr/>
        </p:nvSpPr>
        <p:spPr>
          <a:xfrm>
            <a:off x="3571633"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7" name="object 287"/>
          <p:cNvSpPr/>
          <p:nvPr/>
        </p:nvSpPr>
        <p:spPr>
          <a:xfrm>
            <a:off x="3538550"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8" name="object 288"/>
          <p:cNvSpPr/>
          <p:nvPr/>
        </p:nvSpPr>
        <p:spPr>
          <a:xfrm>
            <a:off x="3704513"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9" name="object 289"/>
          <p:cNvSpPr/>
          <p:nvPr/>
        </p:nvSpPr>
        <p:spPr>
          <a:xfrm>
            <a:off x="3671328"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0" name="object 290"/>
          <p:cNvSpPr/>
          <p:nvPr/>
        </p:nvSpPr>
        <p:spPr>
          <a:xfrm>
            <a:off x="3638245"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1" name="object 291"/>
          <p:cNvSpPr/>
          <p:nvPr/>
        </p:nvSpPr>
        <p:spPr>
          <a:xfrm>
            <a:off x="3804221"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2" name="object 292"/>
          <p:cNvSpPr/>
          <p:nvPr/>
        </p:nvSpPr>
        <p:spPr>
          <a:xfrm>
            <a:off x="377103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3" name="object 293"/>
          <p:cNvSpPr/>
          <p:nvPr/>
        </p:nvSpPr>
        <p:spPr>
          <a:xfrm>
            <a:off x="3737940"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4" name="object 294"/>
          <p:cNvSpPr/>
          <p:nvPr/>
        </p:nvSpPr>
        <p:spPr>
          <a:xfrm>
            <a:off x="3903903"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5" name="object 295"/>
          <p:cNvSpPr/>
          <p:nvPr/>
        </p:nvSpPr>
        <p:spPr>
          <a:xfrm>
            <a:off x="3870718"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6" name="object 296"/>
          <p:cNvSpPr/>
          <p:nvPr/>
        </p:nvSpPr>
        <p:spPr>
          <a:xfrm>
            <a:off x="3837647"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7" name="object 297"/>
          <p:cNvSpPr/>
          <p:nvPr/>
        </p:nvSpPr>
        <p:spPr>
          <a:xfrm>
            <a:off x="4003611"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8" name="object 298"/>
          <p:cNvSpPr/>
          <p:nvPr/>
        </p:nvSpPr>
        <p:spPr>
          <a:xfrm>
            <a:off x="397042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9" name="object 299"/>
          <p:cNvSpPr/>
          <p:nvPr/>
        </p:nvSpPr>
        <p:spPr>
          <a:xfrm>
            <a:off x="3937343"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0" name="object 300"/>
          <p:cNvSpPr/>
          <p:nvPr/>
        </p:nvSpPr>
        <p:spPr>
          <a:xfrm>
            <a:off x="410330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1" name="object 301"/>
          <p:cNvSpPr/>
          <p:nvPr/>
        </p:nvSpPr>
        <p:spPr>
          <a:xfrm>
            <a:off x="4070108"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2" name="object 302"/>
          <p:cNvSpPr/>
          <p:nvPr/>
        </p:nvSpPr>
        <p:spPr>
          <a:xfrm>
            <a:off x="4037038"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3" name="object 303"/>
          <p:cNvSpPr/>
          <p:nvPr/>
        </p:nvSpPr>
        <p:spPr>
          <a:xfrm>
            <a:off x="4203001"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4" name="object 304"/>
          <p:cNvSpPr/>
          <p:nvPr/>
        </p:nvSpPr>
        <p:spPr>
          <a:xfrm>
            <a:off x="416981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5" name="object 305"/>
          <p:cNvSpPr/>
          <p:nvPr/>
        </p:nvSpPr>
        <p:spPr>
          <a:xfrm>
            <a:off x="4136720"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6" name="object 306"/>
          <p:cNvSpPr/>
          <p:nvPr/>
        </p:nvSpPr>
        <p:spPr>
          <a:xfrm>
            <a:off x="430269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7" name="object 307"/>
          <p:cNvSpPr/>
          <p:nvPr/>
        </p:nvSpPr>
        <p:spPr>
          <a:xfrm>
            <a:off x="4269498"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8" name="object 308"/>
          <p:cNvSpPr/>
          <p:nvPr/>
        </p:nvSpPr>
        <p:spPr>
          <a:xfrm>
            <a:off x="4236427"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9" name="object 309"/>
          <p:cNvSpPr/>
          <p:nvPr/>
        </p:nvSpPr>
        <p:spPr>
          <a:xfrm>
            <a:off x="4402391"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0" name="object 310"/>
          <p:cNvSpPr/>
          <p:nvPr/>
        </p:nvSpPr>
        <p:spPr>
          <a:xfrm>
            <a:off x="4369193"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1" name="object 311"/>
          <p:cNvSpPr/>
          <p:nvPr/>
        </p:nvSpPr>
        <p:spPr>
          <a:xfrm>
            <a:off x="4336122"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2" name="object 312"/>
          <p:cNvSpPr/>
          <p:nvPr/>
        </p:nvSpPr>
        <p:spPr>
          <a:xfrm>
            <a:off x="450208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3" name="object 313"/>
          <p:cNvSpPr/>
          <p:nvPr/>
        </p:nvSpPr>
        <p:spPr>
          <a:xfrm>
            <a:off x="4468901"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4" name="object 314"/>
          <p:cNvSpPr/>
          <p:nvPr/>
        </p:nvSpPr>
        <p:spPr>
          <a:xfrm>
            <a:off x="4435818"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5" name="object 315"/>
          <p:cNvSpPr/>
          <p:nvPr/>
        </p:nvSpPr>
        <p:spPr>
          <a:xfrm>
            <a:off x="4601768"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6" name="object 316"/>
          <p:cNvSpPr/>
          <p:nvPr/>
        </p:nvSpPr>
        <p:spPr>
          <a:xfrm>
            <a:off x="456859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7" name="object 317"/>
          <p:cNvSpPr/>
          <p:nvPr/>
        </p:nvSpPr>
        <p:spPr>
          <a:xfrm>
            <a:off x="4535513"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8" name="object 318"/>
          <p:cNvSpPr/>
          <p:nvPr/>
        </p:nvSpPr>
        <p:spPr>
          <a:xfrm>
            <a:off x="470147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9" name="object 319"/>
          <p:cNvSpPr/>
          <p:nvPr/>
        </p:nvSpPr>
        <p:spPr>
          <a:xfrm>
            <a:off x="4668291"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0" name="object 320"/>
          <p:cNvSpPr/>
          <p:nvPr/>
        </p:nvSpPr>
        <p:spPr>
          <a:xfrm>
            <a:off x="4635207" y="6063564"/>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321" name="object 321"/>
          <p:cNvSpPr/>
          <p:nvPr/>
        </p:nvSpPr>
        <p:spPr>
          <a:xfrm>
            <a:off x="4801171"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2" name="object 322"/>
          <p:cNvSpPr/>
          <p:nvPr/>
        </p:nvSpPr>
        <p:spPr>
          <a:xfrm>
            <a:off x="4767973"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3" name="object 323"/>
          <p:cNvSpPr/>
          <p:nvPr/>
        </p:nvSpPr>
        <p:spPr>
          <a:xfrm>
            <a:off x="4734902"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4" name="object 324"/>
          <p:cNvSpPr/>
          <p:nvPr/>
        </p:nvSpPr>
        <p:spPr>
          <a:xfrm>
            <a:off x="4900879"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5" name="object 325"/>
          <p:cNvSpPr/>
          <p:nvPr/>
        </p:nvSpPr>
        <p:spPr>
          <a:xfrm>
            <a:off x="4867681"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6" name="object 326"/>
          <p:cNvSpPr/>
          <p:nvPr/>
        </p:nvSpPr>
        <p:spPr>
          <a:xfrm>
            <a:off x="4834597"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7" name="object 327"/>
          <p:cNvSpPr/>
          <p:nvPr/>
        </p:nvSpPr>
        <p:spPr>
          <a:xfrm>
            <a:off x="5000561" y="6063564"/>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328" name="object 328"/>
          <p:cNvSpPr/>
          <p:nvPr/>
        </p:nvSpPr>
        <p:spPr>
          <a:xfrm>
            <a:off x="496737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9" name="object 329"/>
          <p:cNvSpPr/>
          <p:nvPr/>
        </p:nvSpPr>
        <p:spPr>
          <a:xfrm>
            <a:off x="4934293"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0" name="object 330"/>
          <p:cNvSpPr/>
          <p:nvPr/>
        </p:nvSpPr>
        <p:spPr>
          <a:xfrm>
            <a:off x="510025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1" name="object 331"/>
          <p:cNvSpPr/>
          <p:nvPr/>
        </p:nvSpPr>
        <p:spPr>
          <a:xfrm>
            <a:off x="5067084"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2" name="object 332"/>
          <p:cNvSpPr/>
          <p:nvPr/>
        </p:nvSpPr>
        <p:spPr>
          <a:xfrm>
            <a:off x="5033988"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3" name="object 333"/>
          <p:cNvSpPr/>
          <p:nvPr/>
        </p:nvSpPr>
        <p:spPr>
          <a:xfrm>
            <a:off x="5199951"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4" name="object 334"/>
          <p:cNvSpPr/>
          <p:nvPr/>
        </p:nvSpPr>
        <p:spPr>
          <a:xfrm>
            <a:off x="516676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5" name="object 335"/>
          <p:cNvSpPr/>
          <p:nvPr/>
        </p:nvSpPr>
        <p:spPr>
          <a:xfrm>
            <a:off x="5133695"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6" name="object 336"/>
          <p:cNvSpPr/>
          <p:nvPr/>
        </p:nvSpPr>
        <p:spPr>
          <a:xfrm>
            <a:off x="529964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7" name="object 337"/>
          <p:cNvSpPr/>
          <p:nvPr/>
        </p:nvSpPr>
        <p:spPr>
          <a:xfrm>
            <a:off x="5266448"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8" name="object 338"/>
          <p:cNvSpPr/>
          <p:nvPr/>
        </p:nvSpPr>
        <p:spPr>
          <a:xfrm>
            <a:off x="5233377"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9" name="object 339"/>
          <p:cNvSpPr/>
          <p:nvPr/>
        </p:nvSpPr>
        <p:spPr>
          <a:xfrm>
            <a:off x="5399354"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0" name="object 340"/>
          <p:cNvSpPr/>
          <p:nvPr/>
        </p:nvSpPr>
        <p:spPr>
          <a:xfrm>
            <a:off x="536615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1" name="object 341"/>
          <p:cNvSpPr/>
          <p:nvPr/>
        </p:nvSpPr>
        <p:spPr>
          <a:xfrm>
            <a:off x="5333072"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2" name="object 342"/>
          <p:cNvSpPr/>
          <p:nvPr/>
        </p:nvSpPr>
        <p:spPr>
          <a:xfrm>
            <a:off x="549903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3" name="object 343"/>
          <p:cNvSpPr/>
          <p:nvPr/>
        </p:nvSpPr>
        <p:spPr>
          <a:xfrm>
            <a:off x="5465851"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4" name="object 344"/>
          <p:cNvSpPr/>
          <p:nvPr/>
        </p:nvSpPr>
        <p:spPr>
          <a:xfrm>
            <a:off x="5432768"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5" name="object 345"/>
          <p:cNvSpPr/>
          <p:nvPr/>
        </p:nvSpPr>
        <p:spPr>
          <a:xfrm>
            <a:off x="5598744" y="6063564"/>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346" name="object 346"/>
          <p:cNvSpPr/>
          <p:nvPr/>
        </p:nvSpPr>
        <p:spPr>
          <a:xfrm>
            <a:off x="556554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7" name="object 347"/>
          <p:cNvSpPr/>
          <p:nvPr/>
        </p:nvSpPr>
        <p:spPr>
          <a:xfrm>
            <a:off x="5532463"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8" name="object 348"/>
          <p:cNvSpPr/>
          <p:nvPr/>
        </p:nvSpPr>
        <p:spPr>
          <a:xfrm>
            <a:off x="569842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9" name="object 349"/>
          <p:cNvSpPr/>
          <p:nvPr/>
        </p:nvSpPr>
        <p:spPr>
          <a:xfrm>
            <a:off x="5665241"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0" name="object 350"/>
          <p:cNvSpPr/>
          <p:nvPr/>
        </p:nvSpPr>
        <p:spPr>
          <a:xfrm>
            <a:off x="5632170"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1" name="object 351"/>
          <p:cNvSpPr/>
          <p:nvPr/>
        </p:nvSpPr>
        <p:spPr>
          <a:xfrm>
            <a:off x="5798134"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2" name="object 352"/>
          <p:cNvSpPr/>
          <p:nvPr/>
        </p:nvSpPr>
        <p:spPr>
          <a:xfrm>
            <a:off x="5764949" y="6063564"/>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353" name="object 353"/>
          <p:cNvSpPr/>
          <p:nvPr/>
        </p:nvSpPr>
        <p:spPr>
          <a:xfrm>
            <a:off x="5731852"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4" name="object 354"/>
          <p:cNvSpPr/>
          <p:nvPr/>
        </p:nvSpPr>
        <p:spPr>
          <a:xfrm>
            <a:off x="5897829"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5" name="object 355"/>
          <p:cNvSpPr/>
          <p:nvPr/>
        </p:nvSpPr>
        <p:spPr>
          <a:xfrm>
            <a:off x="5864631"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6" name="object 356"/>
          <p:cNvSpPr/>
          <p:nvPr/>
        </p:nvSpPr>
        <p:spPr>
          <a:xfrm>
            <a:off x="5831547"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7" name="object 357"/>
          <p:cNvSpPr/>
          <p:nvPr/>
        </p:nvSpPr>
        <p:spPr>
          <a:xfrm>
            <a:off x="5997524"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8" name="object 358"/>
          <p:cNvSpPr/>
          <p:nvPr/>
        </p:nvSpPr>
        <p:spPr>
          <a:xfrm>
            <a:off x="5964339"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9" name="object 359"/>
          <p:cNvSpPr/>
          <p:nvPr/>
        </p:nvSpPr>
        <p:spPr>
          <a:xfrm>
            <a:off x="5931243"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0" name="object 360"/>
          <p:cNvSpPr/>
          <p:nvPr/>
        </p:nvSpPr>
        <p:spPr>
          <a:xfrm>
            <a:off x="6097219"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1" name="object 361"/>
          <p:cNvSpPr/>
          <p:nvPr/>
        </p:nvSpPr>
        <p:spPr>
          <a:xfrm>
            <a:off x="6064021"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2" name="object 362"/>
          <p:cNvSpPr/>
          <p:nvPr/>
        </p:nvSpPr>
        <p:spPr>
          <a:xfrm>
            <a:off x="6030950"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3" name="object 363"/>
          <p:cNvSpPr/>
          <p:nvPr/>
        </p:nvSpPr>
        <p:spPr>
          <a:xfrm>
            <a:off x="6196901"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4" name="object 364"/>
          <p:cNvSpPr/>
          <p:nvPr/>
        </p:nvSpPr>
        <p:spPr>
          <a:xfrm>
            <a:off x="616371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5" name="object 365"/>
          <p:cNvSpPr/>
          <p:nvPr/>
        </p:nvSpPr>
        <p:spPr>
          <a:xfrm>
            <a:off x="6130645"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6" name="object 366"/>
          <p:cNvSpPr/>
          <p:nvPr/>
        </p:nvSpPr>
        <p:spPr>
          <a:xfrm>
            <a:off x="6296609"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7" name="object 367"/>
          <p:cNvSpPr/>
          <p:nvPr/>
        </p:nvSpPr>
        <p:spPr>
          <a:xfrm>
            <a:off x="6263424"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8" name="object 368"/>
          <p:cNvSpPr/>
          <p:nvPr/>
        </p:nvSpPr>
        <p:spPr>
          <a:xfrm>
            <a:off x="6230340"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9" name="object 369"/>
          <p:cNvSpPr/>
          <p:nvPr/>
        </p:nvSpPr>
        <p:spPr>
          <a:xfrm>
            <a:off x="6396291"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0" name="object 370"/>
          <p:cNvSpPr/>
          <p:nvPr/>
        </p:nvSpPr>
        <p:spPr>
          <a:xfrm>
            <a:off x="636310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1" name="object 371"/>
          <p:cNvSpPr/>
          <p:nvPr/>
        </p:nvSpPr>
        <p:spPr>
          <a:xfrm>
            <a:off x="6330035"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2" name="object 372"/>
          <p:cNvSpPr/>
          <p:nvPr/>
        </p:nvSpPr>
        <p:spPr>
          <a:xfrm>
            <a:off x="6495999"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3" name="object 373"/>
          <p:cNvSpPr/>
          <p:nvPr/>
        </p:nvSpPr>
        <p:spPr>
          <a:xfrm>
            <a:off x="6462814"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4" name="object 374"/>
          <p:cNvSpPr/>
          <p:nvPr/>
        </p:nvSpPr>
        <p:spPr>
          <a:xfrm>
            <a:off x="6429718"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5" name="object 375"/>
          <p:cNvSpPr/>
          <p:nvPr/>
        </p:nvSpPr>
        <p:spPr>
          <a:xfrm>
            <a:off x="6595694"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6" name="object 376"/>
          <p:cNvSpPr/>
          <p:nvPr/>
        </p:nvSpPr>
        <p:spPr>
          <a:xfrm>
            <a:off x="656249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7" name="object 377"/>
          <p:cNvSpPr/>
          <p:nvPr/>
        </p:nvSpPr>
        <p:spPr>
          <a:xfrm>
            <a:off x="6529425"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8" name="object 378"/>
          <p:cNvSpPr/>
          <p:nvPr/>
        </p:nvSpPr>
        <p:spPr>
          <a:xfrm>
            <a:off x="6695402"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9" name="object 379"/>
          <p:cNvSpPr/>
          <p:nvPr/>
        </p:nvSpPr>
        <p:spPr>
          <a:xfrm>
            <a:off x="6662204"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0" name="object 380"/>
          <p:cNvSpPr/>
          <p:nvPr/>
        </p:nvSpPr>
        <p:spPr>
          <a:xfrm>
            <a:off x="6629107"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1" name="object 381"/>
          <p:cNvSpPr/>
          <p:nvPr/>
        </p:nvSpPr>
        <p:spPr>
          <a:xfrm>
            <a:off x="6795071"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2" name="object 382"/>
          <p:cNvSpPr/>
          <p:nvPr/>
        </p:nvSpPr>
        <p:spPr>
          <a:xfrm>
            <a:off x="6761898"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3" name="object 383"/>
          <p:cNvSpPr/>
          <p:nvPr/>
        </p:nvSpPr>
        <p:spPr>
          <a:xfrm>
            <a:off x="6728815"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4" name="object 384"/>
          <p:cNvSpPr/>
          <p:nvPr/>
        </p:nvSpPr>
        <p:spPr>
          <a:xfrm>
            <a:off x="6894779"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5" name="object 385"/>
          <p:cNvSpPr/>
          <p:nvPr/>
        </p:nvSpPr>
        <p:spPr>
          <a:xfrm>
            <a:off x="686160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6" name="object 386"/>
          <p:cNvSpPr/>
          <p:nvPr/>
        </p:nvSpPr>
        <p:spPr>
          <a:xfrm>
            <a:off x="6828510"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7" name="object 387"/>
          <p:cNvSpPr/>
          <p:nvPr/>
        </p:nvSpPr>
        <p:spPr>
          <a:xfrm>
            <a:off x="6994473"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8" name="object 388"/>
          <p:cNvSpPr/>
          <p:nvPr/>
        </p:nvSpPr>
        <p:spPr>
          <a:xfrm>
            <a:off x="6961276" y="60635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9" name="object 389"/>
          <p:cNvSpPr/>
          <p:nvPr/>
        </p:nvSpPr>
        <p:spPr>
          <a:xfrm>
            <a:off x="6928218" y="6063564"/>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390" name="object 390"/>
          <p:cNvSpPr txBox="1"/>
          <p:nvPr/>
        </p:nvSpPr>
        <p:spPr>
          <a:xfrm>
            <a:off x="527434" y="5748245"/>
            <a:ext cx="2279697" cy="636072"/>
          </a:xfrm>
          <a:prstGeom prst="rect">
            <a:avLst/>
          </a:prstGeom>
        </p:spPr>
        <p:txBody>
          <a:bodyPr vert="horz" wrap="square" lIns="0" tIns="12700" rIns="0" bIns="0" rtlCol="0">
            <a:spAutoFit/>
          </a:bodyPr>
          <a:lstStyle/>
          <a:p>
            <a:pPr marL="12700">
              <a:lnSpc>
                <a:spcPct val="100000"/>
              </a:lnSpc>
              <a:spcBef>
                <a:spcPts val="100"/>
              </a:spcBef>
            </a:pPr>
            <a:r>
              <a:rPr lang="ru-RU" sz="1600" b="1" dirty="0">
                <a:solidFill>
                  <a:srgbClr val="231F20"/>
                </a:solidFill>
                <a:latin typeface="Arial Narrow"/>
                <a:cs typeface="Arial Narrow"/>
              </a:rPr>
              <a:t>ОБЗОР ПРОДУКТА</a:t>
            </a:r>
            <a:endParaRPr sz="1600" dirty="0">
              <a:latin typeface="Arial Narrow"/>
              <a:cs typeface="Arial Narrow"/>
            </a:endParaRPr>
          </a:p>
          <a:p>
            <a:pPr marL="13970">
              <a:lnSpc>
                <a:spcPct val="100000"/>
              </a:lnSpc>
              <a:spcBef>
                <a:spcPts val="1475"/>
              </a:spcBef>
            </a:pPr>
            <a:r>
              <a:rPr lang="ru-RU" sz="1200" b="1" dirty="0">
                <a:solidFill>
                  <a:srgbClr val="231F20"/>
                </a:solidFill>
                <a:latin typeface="Arial Narrow"/>
                <a:cs typeface="Arial Narrow"/>
              </a:rPr>
              <a:t>Содержание упаковки </a:t>
            </a:r>
            <a:r>
              <a:rPr sz="1200" b="1" dirty="0">
                <a:solidFill>
                  <a:srgbClr val="231F20"/>
                </a:solidFill>
                <a:latin typeface="Arial Narrow"/>
                <a:cs typeface="Arial Narrow"/>
              </a:rPr>
              <a:t>–</a:t>
            </a:r>
            <a:r>
              <a:rPr sz="1200" b="1" spc="-45" dirty="0">
                <a:solidFill>
                  <a:srgbClr val="231F20"/>
                </a:solidFill>
                <a:latin typeface="Arial Narrow"/>
                <a:cs typeface="Arial Narrow"/>
              </a:rPr>
              <a:t> </a:t>
            </a:r>
            <a:r>
              <a:rPr sz="1200" b="1" spc="-5" dirty="0">
                <a:solidFill>
                  <a:srgbClr val="231F20"/>
                </a:solidFill>
                <a:latin typeface="Arial Narrow"/>
                <a:cs typeface="Arial Narrow"/>
              </a:rPr>
              <a:t>MONO</a:t>
            </a:r>
            <a:endParaRPr sz="1200" dirty="0">
              <a:latin typeface="Arial Narrow"/>
              <a:cs typeface="Arial Narrow"/>
            </a:endParaRPr>
          </a:p>
        </p:txBody>
      </p:sp>
      <p:sp>
        <p:nvSpPr>
          <p:cNvPr id="391" name="object 391"/>
          <p:cNvSpPr/>
          <p:nvPr/>
        </p:nvSpPr>
        <p:spPr>
          <a:xfrm>
            <a:off x="2051469" y="1724289"/>
            <a:ext cx="64668" cy="160482"/>
          </a:xfrm>
          <a:prstGeom prst="rect">
            <a:avLst/>
          </a:prstGeom>
          <a:blipFill>
            <a:blip r:embed="rId2" cstate="print"/>
            <a:stretch>
              <a:fillRect/>
            </a:stretch>
          </a:blipFill>
        </p:spPr>
        <p:txBody>
          <a:bodyPr wrap="square" lIns="0" tIns="0" rIns="0" bIns="0" rtlCol="0"/>
          <a:lstStyle/>
          <a:p>
            <a:endParaRPr/>
          </a:p>
        </p:txBody>
      </p:sp>
      <p:sp>
        <p:nvSpPr>
          <p:cNvPr id="392" name="object 392"/>
          <p:cNvSpPr/>
          <p:nvPr/>
        </p:nvSpPr>
        <p:spPr>
          <a:xfrm>
            <a:off x="2051469" y="2081179"/>
            <a:ext cx="64668" cy="160481"/>
          </a:xfrm>
          <a:prstGeom prst="rect">
            <a:avLst/>
          </a:prstGeom>
          <a:blipFill>
            <a:blip r:embed="rId2" cstate="print"/>
            <a:stretch>
              <a:fillRect/>
            </a:stretch>
          </a:blipFill>
        </p:spPr>
        <p:txBody>
          <a:bodyPr wrap="square" lIns="0" tIns="0" rIns="0" bIns="0" rtlCol="0"/>
          <a:lstStyle/>
          <a:p>
            <a:endParaRPr/>
          </a:p>
        </p:txBody>
      </p:sp>
      <p:graphicFrame>
        <p:nvGraphicFramePr>
          <p:cNvPr id="393" name="object 393"/>
          <p:cNvGraphicFramePr>
            <a:graphicFrameLocks noGrp="1"/>
          </p:cNvGraphicFramePr>
          <p:nvPr>
            <p:extLst>
              <p:ext uri="{D42A27DB-BD31-4B8C-83A1-F6EECF244321}">
                <p14:modId xmlns:p14="http://schemas.microsoft.com/office/powerpoint/2010/main" val="1613989985"/>
              </p:ext>
            </p:extLst>
          </p:nvPr>
        </p:nvGraphicFramePr>
        <p:xfrm>
          <a:off x="536959" y="1026319"/>
          <a:ext cx="6482712" cy="1522857"/>
        </p:xfrm>
        <a:graphic>
          <a:graphicData uri="http://schemas.openxmlformats.org/drawingml/2006/table">
            <a:tbl>
              <a:tblPr firstRow="1" bandRow="1">
                <a:tableStyleId>{2D5ABB26-0587-4C30-8999-92F81FD0307C}</a:tableStyleId>
              </a:tblPr>
              <a:tblGrid>
                <a:gridCol w="716280">
                  <a:extLst>
                    <a:ext uri="{9D8B030D-6E8A-4147-A177-3AD203B41FA5}">
                      <a16:colId xmlns:a16="http://schemas.microsoft.com/office/drawing/2014/main" val="20000"/>
                    </a:ext>
                  </a:extLst>
                </a:gridCol>
                <a:gridCol w="497839">
                  <a:extLst>
                    <a:ext uri="{9D8B030D-6E8A-4147-A177-3AD203B41FA5}">
                      <a16:colId xmlns:a16="http://schemas.microsoft.com/office/drawing/2014/main" val="20001"/>
                    </a:ext>
                  </a:extLst>
                </a:gridCol>
                <a:gridCol w="542290">
                  <a:extLst>
                    <a:ext uri="{9D8B030D-6E8A-4147-A177-3AD203B41FA5}">
                      <a16:colId xmlns:a16="http://schemas.microsoft.com/office/drawing/2014/main" val="20002"/>
                    </a:ext>
                  </a:extLst>
                </a:gridCol>
                <a:gridCol w="1027682">
                  <a:extLst>
                    <a:ext uri="{9D8B030D-6E8A-4147-A177-3AD203B41FA5}">
                      <a16:colId xmlns:a16="http://schemas.microsoft.com/office/drawing/2014/main" val="20003"/>
                    </a:ext>
                  </a:extLst>
                </a:gridCol>
                <a:gridCol w="792227">
                  <a:extLst>
                    <a:ext uri="{9D8B030D-6E8A-4147-A177-3AD203B41FA5}">
                      <a16:colId xmlns:a16="http://schemas.microsoft.com/office/drawing/2014/main" val="20004"/>
                    </a:ext>
                  </a:extLst>
                </a:gridCol>
                <a:gridCol w="1339214">
                  <a:extLst>
                    <a:ext uri="{9D8B030D-6E8A-4147-A177-3AD203B41FA5}">
                      <a16:colId xmlns:a16="http://schemas.microsoft.com/office/drawing/2014/main" val="20005"/>
                    </a:ext>
                  </a:extLst>
                </a:gridCol>
                <a:gridCol w="677545">
                  <a:extLst>
                    <a:ext uri="{9D8B030D-6E8A-4147-A177-3AD203B41FA5}">
                      <a16:colId xmlns:a16="http://schemas.microsoft.com/office/drawing/2014/main" val="20006"/>
                    </a:ext>
                  </a:extLst>
                </a:gridCol>
                <a:gridCol w="889635">
                  <a:extLst>
                    <a:ext uri="{9D8B030D-6E8A-4147-A177-3AD203B41FA5}">
                      <a16:colId xmlns:a16="http://schemas.microsoft.com/office/drawing/2014/main" val="20007"/>
                    </a:ext>
                  </a:extLst>
                </a:gridCol>
              </a:tblGrid>
              <a:tr h="273050">
                <a:tc gridSpan="8">
                  <a:txBody>
                    <a:bodyPr/>
                    <a:lstStyle/>
                    <a:p>
                      <a:pPr algn="ctr">
                        <a:lnSpc>
                          <a:spcPct val="100000"/>
                        </a:lnSpc>
                        <a:spcBef>
                          <a:spcPts val="470"/>
                        </a:spcBef>
                      </a:pPr>
                      <a:r>
                        <a:rPr lang="ru-RU" sz="1000" b="1" dirty="0">
                          <a:solidFill>
                            <a:srgbClr val="FFFFFF"/>
                          </a:solidFill>
                          <a:latin typeface="Arial Narrow"/>
                          <a:cs typeface="Arial Narrow"/>
                        </a:rPr>
                        <a:t>ГИДРОМАССАЖНЫЕ ВАННЫ</a:t>
                      </a:r>
                      <a:endParaRPr sz="1000" dirty="0">
                        <a:latin typeface="Arial Narrow"/>
                        <a:cs typeface="Arial Narrow"/>
                      </a:endParaRPr>
                    </a:p>
                  </a:txBody>
                  <a:tcPr marL="0" marR="0" marT="596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25610">
                <a:tc>
                  <a:txBody>
                    <a:bodyPr/>
                    <a:lstStyle/>
                    <a:p>
                      <a:pPr algn="ctr">
                        <a:lnSpc>
                          <a:spcPts val="1040"/>
                        </a:lnSpc>
                        <a:spcBef>
                          <a:spcPts val="185"/>
                        </a:spcBef>
                      </a:pPr>
                      <a:r>
                        <a:rPr lang="ru-RU" sz="900" b="1" spc="-5" dirty="0">
                          <a:solidFill>
                            <a:srgbClr val="231F20"/>
                          </a:solidFill>
                          <a:latin typeface="Arial Narrow"/>
                          <a:cs typeface="Arial Narrow"/>
                        </a:rPr>
                        <a:t>Модель</a:t>
                      </a:r>
                      <a:endParaRPr sz="900" b="1" dirty="0">
                        <a:latin typeface="Arial Narrow"/>
                        <a:cs typeface="Arial Narrow"/>
                      </a:endParaRPr>
                    </a:p>
                    <a:p>
                      <a:pPr algn="ctr">
                        <a:lnSpc>
                          <a:spcPts val="1040"/>
                        </a:lnSpc>
                      </a:pPr>
                      <a:r>
                        <a:rPr sz="900" b="1" dirty="0">
                          <a:solidFill>
                            <a:srgbClr val="231F20"/>
                          </a:solidFill>
                          <a:latin typeface="Arial Narrow"/>
                          <a:cs typeface="Arial Narrow"/>
                        </a:rPr>
                        <a:t>/</a:t>
                      </a:r>
                      <a:r>
                        <a:rPr sz="900" b="1" spc="-20" dirty="0">
                          <a:solidFill>
                            <a:srgbClr val="231F20"/>
                          </a:solidFill>
                          <a:latin typeface="Arial Narrow"/>
                          <a:cs typeface="Arial Narrow"/>
                        </a:rPr>
                        <a:t> </a:t>
                      </a:r>
                      <a:r>
                        <a:rPr lang="ru-RU" sz="900" b="1" spc="-20" dirty="0">
                          <a:solidFill>
                            <a:srgbClr val="231F20"/>
                          </a:solidFill>
                          <a:latin typeface="Arial Narrow"/>
                          <a:cs typeface="Arial Narrow"/>
                        </a:rPr>
                        <a:t>Артикул</a:t>
                      </a:r>
                      <a:endParaRPr sz="900" b="1" dirty="0">
                        <a:latin typeface="Arial Narrow"/>
                        <a:cs typeface="Arial Narrow"/>
                      </a:endParaRPr>
                    </a:p>
                  </a:txBody>
                  <a:tcPr marL="0" marR="0" marT="234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13664" algn="ctr">
                        <a:lnSpc>
                          <a:spcPct val="100000"/>
                        </a:lnSpc>
                        <a:spcBef>
                          <a:spcPts val="685"/>
                        </a:spcBef>
                      </a:pPr>
                      <a:r>
                        <a:rPr lang="ru-RU" sz="900" b="1" dirty="0">
                          <a:solidFill>
                            <a:srgbClr val="231F20"/>
                          </a:solidFill>
                          <a:latin typeface="Arial Narrow"/>
                          <a:cs typeface="Arial Narrow"/>
                        </a:rPr>
                        <a:t>Форма</a:t>
                      </a:r>
                      <a:endParaRPr sz="900" b="1" dirty="0">
                        <a:latin typeface="Arial Narrow"/>
                        <a:cs typeface="Arial Narrow"/>
                      </a:endParaRPr>
                    </a:p>
                  </a:txBody>
                  <a:tcPr marL="0" marR="0" marT="869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1755" marR="71755" indent="26034" algn="ctr">
                        <a:lnSpc>
                          <a:spcPts val="900"/>
                        </a:lnSpc>
                        <a:spcBef>
                          <a:spcPts val="414"/>
                        </a:spcBef>
                      </a:pPr>
                      <a:r>
                        <a:rPr lang="ru-RU" sz="900" b="1" dirty="0">
                          <a:solidFill>
                            <a:srgbClr val="231F20"/>
                          </a:solidFill>
                          <a:latin typeface="Arial Narrow"/>
                          <a:cs typeface="Arial Narrow"/>
                        </a:rPr>
                        <a:t>Макс. кол-во сидячих мест</a:t>
                      </a:r>
                      <a:endParaRPr sz="900" b="1" dirty="0">
                        <a:latin typeface="Arial Narrow"/>
                        <a:cs typeface="Arial Narrow"/>
                      </a:endParaRPr>
                    </a:p>
                  </a:txBody>
                  <a:tcPr marL="0" marR="0" marT="527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20650" marR="106680" indent="64769" algn="ctr">
                        <a:lnSpc>
                          <a:spcPts val="900"/>
                        </a:lnSpc>
                        <a:spcBef>
                          <a:spcPts val="414"/>
                        </a:spcBef>
                      </a:pPr>
                      <a:r>
                        <a:rPr lang="ru-RU" sz="900" b="1" dirty="0">
                          <a:solidFill>
                            <a:srgbClr val="231F20"/>
                          </a:solidFill>
                          <a:latin typeface="Arial Narrow"/>
                          <a:cs typeface="Arial Narrow"/>
                        </a:rPr>
                        <a:t>Вместимость воды</a:t>
                      </a:r>
                      <a:endParaRPr sz="900" b="1" dirty="0">
                        <a:latin typeface="Arial Narrow"/>
                        <a:cs typeface="Arial Narrow"/>
                      </a:endParaRPr>
                    </a:p>
                  </a:txBody>
                  <a:tcPr marL="0" marR="0" marT="527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21590" algn="ctr">
                        <a:lnSpc>
                          <a:spcPct val="100000"/>
                        </a:lnSpc>
                        <a:spcBef>
                          <a:spcPts val="685"/>
                        </a:spcBef>
                      </a:pPr>
                      <a:r>
                        <a:rPr lang="ru-RU" sz="900" b="1" spc="-5" dirty="0">
                          <a:solidFill>
                            <a:srgbClr val="231F20"/>
                          </a:solidFill>
                          <a:latin typeface="Arial Narrow"/>
                          <a:cs typeface="Arial Narrow"/>
                        </a:rPr>
                        <a:t>Внешние размеры</a:t>
                      </a:r>
                      <a:endParaRPr sz="900" b="1" dirty="0">
                        <a:latin typeface="Arial Narrow"/>
                        <a:cs typeface="Arial Narrow"/>
                      </a:endParaRPr>
                    </a:p>
                  </a:txBody>
                  <a:tcPr marL="0" marR="0" marT="869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905" algn="ctr">
                        <a:lnSpc>
                          <a:spcPct val="100000"/>
                        </a:lnSpc>
                        <a:spcBef>
                          <a:spcPts val="685"/>
                        </a:spcBef>
                      </a:pPr>
                      <a:r>
                        <a:rPr lang="ru-RU" sz="900" b="1" dirty="0">
                          <a:solidFill>
                            <a:srgbClr val="231F20"/>
                          </a:solidFill>
                          <a:latin typeface="Arial Narrow"/>
                          <a:cs typeface="Arial Narrow"/>
                        </a:rPr>
                        <a:t>Внутренние размеры</a:t>
                      </a:r>
                      <a:endParaRPr sz="900" b="1" dirty="0">
                        <a:latin typeface="Arial Narrow"/>
                        <a:cs typeface="Arial Narrow"/>
                      </a:endParaRPr>
                    </a:p>
                  </a:txBody>
                  <a:tcPr marL="0" marR="0" marT="869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20955" algn="ctr">
                        <a:lnSpc>
                          <a:spcPct val="100000"/>
                        </a:lnSpc>
                        <a:spcBef>
                          <a:spcPts val="685"/>
                        </a:spcBef>
                      </a:pPr>
                      <a:r>
                        <a:rPr lang="ru-RU" sz="900" b="1" dirty="0">
                          <a:solidFill>
                            <a:srgbClr val="231F20"/>
                          </a:solidFill>
                          <a:latin typeface="Arial Narrow"/>
                          <a:cs typeface="Arial Narrow"/>
                        </a:rPr>
                        <a:t>Высота</a:t>
                      </a:r>
                      <a:endParaRPr sz="900" b="1" dirty="0">
                        <a:latin typeface="Arial Narrow"/>
                        <a:cs typeface="Arial Narrow"/>
                      </a:endParaRPr>
                    </a:p>
                  </a:txBody>
                  <a:tcPr marL="0" marR="0" marT="869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294005" algn="ctr">
                        <a:lnSpc>
                          <a:spcPct val="100000"/>
                        </a:lnSpc>
                        <a:spcBef>
                          <a:spcPts val="685"/>
                        </a:spcBef>
                      </a:pPr>
                      <a:r>
                        <a:rPr lang="ru-RU" sz="900" b="1" dirty="0">
                          <a:solidFill>
                            <a:srgbClr val="231F20"/>
                          </a:solidFill>
                          <a:latin typeface="Arial Narrow"/>
                          <a:cs typeface="Arial Narrow"/>
                        </a:rPr>
                        <a:t>Вес</a:t>
                      </a:r>
                      <a:endParaRPr sz="900" b="1" dirty="0">
                        <a:latin typeface="Arial Narrow"/>
                        <a:cs typeface="Arial Narrow"/>
                      </a:endParaRPr>
                    </a:p>
                  </a:txBody>
                  <a:tcPr marL="0" marR="0" marT="869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1"/>
                  </a:ext>
                </a:extLst>
              </a:tr>
              <a:tr h="356363">
                <a:tc>
                  <a:txBody>
                    <a:bodyPr/>
                    <a:lstStyle/>
                    <a:p>
                      <a:pPr algn="ctr">
                        <a:lnSpc>
                          <a:spcPct val="100000"/>
                        </a:lnSpc>
                        <a:spcBef>
                          <a:spcPts val="334"/>
                        </a:spcBef>
                      </a:pPr>
                      <a:r>
                        <a:rPr sz="900" b="1" dirty="0">
                          <a:solidFill>
                            <a:srgbClr val="231F20"/>
                          </a:solidFill>
                          <a:latin typeface="Arial Narrow"/>
                          <a:cs typeface="Arial Narrow"/>
                        </a:rPr>
                        <a:t>F-MO061</a:t>
                      </a:r>
                      <a:endParaRPr sz="900">
                        <a:latin typeface="Arial Narrow"/>
                        <a:cs typeface="Arial Narrow"/>
                      </a:endParaRPr>
                    </a:p>
                    <a:p>
                      <a:pPr algn="ctr">
                        <a:lnSpc>
                          <a:spcPct val="100000"/>
                        </a:lnSpc>
                        <a:spcBef>
                          <a:spcPts val="20"/>
                        </a:spcBef>
                      </a:pPr>
                      <a:r>
                        <a:rPr sz="900" b="1" spc="-5" dirty="0">
                          <a:solidFill>
                            <a:srgbClr val="231F20"/>
                          </a:solidFill>
                          <a:latin typeface="Arial Narrow"/>
                          <a:cs typeface="Arial Narrow"/>
                        </a:rPr>
                        <a:t>Mono</a:t>
                      </a:r>
                      <a:endParaRPr sz="900">
                        <a:latin typeface="Arial Narrow"/>
                        <a:cs typeface="Arial Narrow"/>
                      </a:endParaRPr>
                    </a:p>
                  </a:txBody>
                  <a:tcPr marL="0" marR="0" marT="4254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12395" algn="ctr">
                        <a:lnSpc>
                          <a:spcPct val="100000"/>
                        </a:lnSpc>
                        <a:spcBef>
                          <a:spcPts val="865"/>
                        </a:spcBef>
                      </a:pPr>
                      <a:r>
                        <a:rPr lang="ru-RU" sz="900" spc="-10" dirty="0">
                          <a:solidFill>
                            <a:srgbClr val="231F20"/>
                          </a:solidFill>
                          <a:latin typeface="Arial Narrow"/>
                          <a:cs typeface="Arial Narrow"/>
                        </a:rPr>
                        <a:t>Круглый</a:t>
                      </a:r>
                      <a:endParaRPr sz="900" dirty="0">
                        <a:latin typeface="Arial Narrow"/>
                        <a:cs typeface="Arial Narrow"/>
                      </a:endParaRPr>
                    </a:p>
                  </a:txBody>
                  <a:tcPr marL="0" marR="0" marT="1098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93040" algn="ctr">
                        <a:lnSpc>
                          <a:spcPct val="100000"/>
                        </a:lnSpc>
                        <a:spcBef>
                          <a:spcPts val="865"/>
                        </a:spcBef>
                      </a:pPr>
                      <a:r>
                        <a:rPr sz="900" dirty="0">
                          <a:solidFill>
                            <a:srgbClr val="231F20"/>
                          </a:solidFill>
                          <a:latin typeface="Arial Narrow"/>
                          <a:cs typeface="Arial Narrow"/>
                        </a:rPr>
                        <a:t>6</a:t>
                      </a:r>
                      <a:endParaRPr sz="900" dirty="0">
                        <a:latin typeface="Arial Narrow"/>
                        <a:cs typeface="Arial Narrow"/>
                      </a:endParaRPr>
                    </a:p>
                  </a:txBody>
                  <a:tcPr marL="0" marR="0" marT="1098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715" algn="ctr">
                        <a:lnSpc>
                          <a:spcPct val="100000"/>
                        </a:lnSpc>
                        <a:spcBef>
                          <a:spcPts val="334"/>
                        </a:spcBef>
                      </a:pPr>
                      <a:r>
                        <a:rPr sz="900" spc="-5" dirty="0">
                          <a:solidFill>
                            <a:srgbClr val="231F20"/>
                          </a:solidFill>
                          <a:latin typeface="Arial Narrow"/>
                          <a:cs typeface="Arial Narrow"/>
                        </a:rPr>
                        <a:t>930</a:t>
                      </a:r>
                      <a:r>
                        <a:rPr sz="900" spc="-20" dirty="0">
                          <a:solidFill>
                            <a:srgbClr val="231F20"/>
                          </a:solidFill>
                          <a:latin typeface="Arial Narrow"/>
                          <a:cs typeface="Arial Narrow"/>
                        </a:rPr>
                        <a:t> </a:t>
                      </a:r>
                      <a:r>
                        <a:rPr lang="ru-RU" sz="900" spc="-20" dirty="0">
                          <a:solidFill>
                            <a:srgbClr val="231F20"/>
                          </a:solidFill>
                          <a:latin typeface="Arial Narrow"/>
                          <a:cs typeface="Arial Narrow"/>
                        </a:rPr>
                        <a:t>л</a:t>
                      </a:r>
                      <a:endParaRPr sz="900" dirty="0">
                        <a:latin typeface="Arial Narrow"/>
                        <a:cs typeface="Arial Narrow"/>
                      </a:endParaRPr>
                    </a:p>
                    <a:p>
                      <a:pPr marL="5715" algn="ctr">
                        <a:lnSpc>
                          <a:spcPct val="100000"/>
                        </a:lnSpc>
                        <a:spcBef>
                          <a:spcPts val="20"/>
                        </a:spcBef>
                      </a:pPr>
                      <a:r>
                        <a:rPr sz="900" dirty="0">
                          <a:solidFill>
                            <a:srgbClr val="231F20"/>
                          </a:solidFill>
                          <a:latin typeface="Arial Narrow"/>
                          <a:cs typeface="Arial Narrow"/>
                        </a:rPr>
                        <a:t>(245</a:t>
                      </a:r>
                      <a:r>
                        <a:rPr sz="900" spc="-25" dirty="0">
                          <a:solidFill>
                            <a:srgbClr val="231F20"/>
                          </a:solidFill>
                          <a:latin typeface="Arial Narrow"/>
                          <a:cs typeface="Arial Narrow"/>
                        </a:rPr>
                        <a:t> </a:t>
                      </a:r>
                      <a:r>
                        <a:rPr lang="ru-RU" sz="900" spc="-5" dirty="0" err="1">
                          <a:solidFill>
                            <a:srgbClr val="231F20"/>
                          </a:solidFill>
                          <a:latin typeface="Arial Narrow"/>
                          <a:cs typeface="Arial Narrow"/>
                        </a:rPr>
                        <a:t>гал</a:t>
                      </a:r>
                      <a:r>
                        <a:rPr sz="900" spc="-5" dirty="0">
                          <a:solidFill>
                            <a:srgbClr val="231F20"/>
                          </a:solidFill>
                          <a:latin typeface="Arial Narrow"/>
                          <a:cs typeface="Arial Narrow"/>
                        </a:rPr>
                        <a:t>.)</a:t>
                      </a:r>
                      <a:endParaRPr sz="900" dirty="0">
                        <a:latin typeface="Arial Narrow"/>
                        <a:cs typeface="Arial Narrow"/>
                      </a:endParaRPr>
                    </a:p>
                  </a:txBody>
                  <a:tcPr marL="0" marR="0" marT="4254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7620" algn="ctr">
                        <a:lnSpc>
                          <a:spcPct val="100000"/>
                        </a:lnSpc>
                        <a:spcBef>
                          <a:spcPts val="885"/>
                        </a:spcBef>
                      </a:pPr>
                      <a:r>
                        <a:rPr sz="900" spc="-5" dirty="0">
                          <a:solidFill>
                            <a:srgbClr val="231F20"/>
                          </a:solidFill>
                          <a:latin typeface="Arial Narrow"/>
                          <a:cs typeface="Arial Narrow"/>
                        </a:rPr>
                        <a:t>Ø1.73 </a:t>
                      </a:r>
                      <a:r>
                        <a:rPr lang="ru-RU" sz="900" spc="-5" dirty="0">
                          <a:solidFill>
                            <a:srgbClr val="231F20"/>
                          </a:solidFill>
                          <a:latin typeface="Arial Narrow"/>
                          <a:cs typeface="Arial Narrow"/>
                        </a:rPr>
                        <a:t>м</a:t>
                      </a:r>
                      <a:r>
                        <a:rPr sz="900" spc="-20" dirty="0">
                          <a:solidFill>
                            <a:srgbClr val="231F20"/>
                          </a:solidFill>
                          <a:latin typeface="Arial Narrow"/>
                          <a:cs typeface="Arial Narrow"/>
                        </a:rPr>
                        <a:t> </a:t>
                      </a:r>
                      <a:r>
                        <a:rPr sz="900" dirty="0">
                          <a:solidFill>
                            <a:srgbClr val="231F20"/>
                          </a:solidFill>
                          <a:latin typeface="Arial Narrow"/>
                          <a:cs typeface="Arial Narrow"/>
                        </a:rPr>
                        <a:t>(68”)</a:t>
                      </a:r>
                      <a:endParaRPr sz="900" dirty="0">
                        <a:latin typeface="Arial Narrow"/>
                        <a:cs typeface="Arial Narrow"/>
                      </a:endParaRPr>
                    </a:p>
                  </a:txBody>
                  <a:tcPr marL="0" marR="0" marT="1123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6350" algn="ctr">
                        <a:lnSpc>
                          <a:spcPct val="100000"/>
                        </a:lnSpc>
                        <a:spcBef>
                          <a:spcPts val="885"/>
                        </a:spcBef>
                      </a:pPr>
                      <a:r>
                        <a:rPr sz="900" spc="-5" dirty="0">
                          <a:solidFill>
                            <a:srgbClr val="231F20"/>
                          </a:solidFill>
                          <a:latin typeface="Arial Narrow"/>
                          <a:cs typeface="Arial Narrow"/>
                        </a:rPr>
                        <a:t>Ø1.63 </a:t>
                      </a:r>
                      <a:r>
                        <a:rPr lang="ru-RU" sz="900" spc="-5" dirty="0">
                          <a:solidFill>
                            <a:srgbClr val="231F20"/>
                          </a:solidFill>
                          <a:latin typeface="Arial Narrow"/>
                          <a:cs typeface="Arial Narrow"/>
                        </a:rPr>
                        <a:t>м</a:t>
                      </a:r>
                      <a:r>
                        <a:rPr sz="900" spc="-20" dirty="0">
                          <a:solidFill>
                            <a:srgbClr val="231F20"/>
                          </a:solidFill>
                          <a:latin typeface="Arial Narrow"/>
                          <a:cs typeface="Arial Narrow"/>
                        </a:rPr>
                        <a:t> </a:t>
                      </a:r>
                      <a:r>
                        <a:rPr sz="900" dirty="0">
                          <a:solidFill>
                            <a:srgbClr val="231F20"/>
                          </a:solidFill>
                          <a:latin typeface="Arial Narrow"/>
                          <a:cs typeface="Arial Narrow"/>
                        </a:rPr>
                        <a:t>(64”)</a:t>
                      </a:r>
                      <a:endParaRPr sz="900" dirty="0">
                        <a:latin typeface="Arial Narrow"/>
                        <a:cs typeface="Arial Narrow"/>
                      </a:endParaRPr>
                    </a:p>
                  </a:txBody>
                  <a:tcPr marL="0" marR="0" marT="1123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7145" algn="ctr">
                        <a:lnSpc>
                          <a:spcPct val="100000"/>
                        </a:lnSpc>
                        <a:spcBef>
                          <a:spcPts val="885"/>
                        </a:spcBef>
                      </a:pPr>
                      <a:r>
                        <a:rPr sz="900" spc="-5" dirty="0">
                          <a:solidFill>
                            <a:srgbClr val="231F20"/>
                          </a:solidFill>
                          <a:latin typeface="Arial Narrow"/>
                          <a:cs typeface="Arial Narrow"/>
                        </a:rPr>
                        <a:t>0.65m</a:t>
                      </a:r>
                      <a:r>
                        <a:rPr sz="900" spc="-30" dirty="0">
                          <a:solidFill>
                            <a:srgbClr val="231F20"/>
                          </a:solidFill>
                          <a:latin typeface="Arial Narrow"/>
                          <a:cs typeface="Arial Narrow"/>
                        </a:rPr>
                        <a:t> </a:t>
                      </a:r>
                      <a:r>
                        <a:rPr sz="900" dirty="0">
                          <a:solidFill>
                            <a:srgbClr val="231F20"/>
                          </a:solidFill>
                          <a:latin typeface="Arial Narrow"/>
                          <a:cs typeface="Arial Narrow"/>
                        </a:rPr>
                        <a:t>(26”)</a:t>
                      </a:r>
                      <a:endParaRPr sz="900" dirty="0">
                        <a:latin typeface="Arial Narrow"/>
                        <a:cs typeface="Arial Narrow"/>
                      </a:endParaRPr>
                    </a:p>
                  </a:txBody>
                  <a:tcPr marL="0" marR="0" marT="1123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4295" algn="ctr">
                        <a:lnSpc>
                          <a:spcPct val="100000"/>
                        </a:lnSpc>
                        <a:spcBef>
                          <a:spcPts val="865"/>
                        </a:spcBef>
                      </a:pPr>
                      <a:r>
                        <a:rPr sz="900" spc="-5" dirty="0">
                          <a:solidFill>
                            <a:srgbClr val="231F20"/>
                          </a:solidFill>
                          <a:latin typeface="Arial Narrow"/>
                          <a:cs typeface="Arial Narrow"/>
                        </a:rPr>
                        <a:t>38 </a:t>
                      </a:r>
                      <a:r>
                        <a:rPr lang="ru-RU" sz="900" spc="-5" dirty="0">
                          <a:solidFill>
                            <a:srgbClr val="231F20"/>
                          </a:solidFill>
                          <a:latin typeface="Arial Narrow"/>
                          <a:cs typeface="Arial Narrow"/>
                        </a:rPr>
                        <a:t>кг</a:t>
                      </a:r>
                      <a:r>
                        <a:rPr sz="900" spc="-5" dirty="0">
                          <a:solidFill>
                            <a:srgbClr val="231F20"/>
                          </a:solidFill>
                          <a:latin typeface="Arial Narrow"/>
                          <a:cs typeface="Arial Narrow"/>
                        </a:rPr>
                        <a:t> </a:t>
                      </a:r>
                      <a:r>
                        <a:rPr sz="900" dirty="0">
                          <a:solidFill>
                            <a:srgbClr val="231F20"/>
                          </a:solidFill>
                          <a:latin typeface="Arial Narrow"/>
                          <a:cs typeface="Arial Narrow"/>
                        </a:rPr>
                        <a:t>(83.7</a:t>
                      </a:r>
                      <a:r>
                        <a:rPr sz="900" spc="-30" dirty="0">
                          <a:solidFill>
                            <a:srgbClr val="231F20"/>
                          </a:solidFill>
                          <a:latin typeface="Arial Narrow"/>
                          <a:cs typeface="Arial Narrow"/>
                        </a:rPr>
                        <a:t> </a:t>
                      </a:r>
                      <a:r>
                        <a:rPr lang="ru-RU" sz="900" spc="-30" dirty="0">
                          <a:solidFill>
                            <a:srgbClr val="231F20"/>
                          </a:solidFill>
                          <a:latin typeface="Arial Narrow"/>
                          <a:cs typeface="Arial Narrow"/>
                        </a:rPr>
                        <a:t>фунтов</a:t>
                      </a:r>
                      <a:r>
                        <a:rPr sz="900" spc="-5" dirty="0">
                          <a:solidFill>
                            <a:srgbClr val="231F20"/>
                          </a:solidFill>
                          <a:latin typeface="Arial Narrow"/>
                          <a:cs typeface="Arial Narrow"/>
                        </a:rPr>
                        <a:t>)</a:t>
                      </a:r>
                      <a:endParaRPr sz="900" dirty="0">
                        <a:latin typeface="Arial Narrow"/>
                        <a:cs typeface="Arial Narrow"/>
                      </a:endParaRPr>
                    </a:p>
                  </a:txBody>
                  <a:tcPr marL="0" marR="0" marT="1098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356356">
                <a:tc>
                  <a:txBody>
                    <a:bodyPr/>
                    <a:lstStyle/>
                    <a:p>
                      <a:pPr marL="173355" algn="ctr">
                        <a:lnSpc>
                          <a:spcPct val="100000"/>
                        </a:lnSpc>
                        <a:spcBef>
                          <a:spcPts val="325"/>
                        </a:spcBef>
                      </a:pPr>
                      <a:r>
                        <a:rPr sz="900" b="1" dirty="0">
                          <a:solidFill>
                            <a:srgbClr val="231F20"/>
                          </a:solidFill>
                          <a:latin typeface="Arial Narrow"/>
                          <a:cs typeface="Arial Narrow"/>
                        </a:rPr>
                        <a:t>F-TU061</a:t>
                      </a:r>
                      <a:endParaRPr sz="900">
                        <a:latin typeface="Arial Narrow"/>
                        <a:cs typeface="Arial Narrow"/>
                      </a:endParaRPr>
                    </a:p>
                    <a:p>
                      <a:pPr marL="167640" algn="ctr">
                        <a:lnSpc>
                          <a:spcPct val="100000"/>
                        </a:lnSpc>
                        <a:spcBef>
                          <a:spcPts val="20"/>
                        </a:spcBef>
                      </a:pPr>
                      <a:r>
                        <a:rPr sz="900" b="1" dirty="0">
                          <a:solidFill>
                            <a:srgbClr val="231F20"/>
                          </a:solidFill>
                          <a:latin typeface="Arial Narrow"/>
                          <a:cs typeface="Arial Narrow"/>
                        </a:rPr>
                        <a:t>Tuscany</a:t>
                      </a:r>
                      <a:endParaRPr sz="900">
                        <a:latin typeface="Arial Narrow"/>
                        <a:cs typeface="Arial Narrow"/>
                      </a:endParaRPr>
                    </a:p>
                  </a:txBody>
                  <a:tcPr marL="0" marR="0" marT="412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3660" algn="ctr">
                        <a:lnSpc>
                          <a:spcPct val="100000"/>
                        </a:lnSpc>
                        <a:spcBef>
                          <a:spcPts val="860"/>
                        </a:spcBef>
                      </a:pPr>
                      <a:r>
                        <a:rPr lang="ru-RU" sz="900" spc="-15" dirty="0">
                          <a:solidFill>
                            <a:srgbClr val="231F20"/>
                          </a:solidFill>
                          <a:latin typeface="Arial Narrow"/>
                          <a:cs typeface="Arial Narrow"/>
                        </a:rPr>
                        <a:t>8-угольный</a:t>
                      </a:r>
                      <a:endParaRPr sz="900" dirty="0">
                        <a:latin typeface="Arial Narrow"/>
                        <a:cs typeface="Arial Narrow"/>
                      </a:endParaRPr>
                    </a:p>
                  </a:txBody>
                  <a:tcPr marL="0" marR="0" marT="1092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93040" algn="ctr">
                        <a:lnSpc>
                          <a:spcPct val="100000"/>
                        </a:lnSpc>
                        <a:spcBef>
                          <a:spcPts val="860"/>
                        </a:spcBef>
                      </a:pPr>
                      <a:r>
                        <a:rPr sz="900" dirty="0">
                          <a:solidFill>
                            <a:srgbClr val="231F20"/>
                          </a:solidFill>
                          <a:latin typeface="Arial Narrow"/>
                          <a:cs typeface="Arial Narrow"/>
                        </a:rPr>
                        <a:t>6</a:t>
                      </a:r>
                      <a:endParaRPr sz="900">
                        <a:latin typeface="Arial Narrow"/>
                        <a:cs typeface="Arial Narrow"/>
                      </a:endParaRPr>
                    </a:p>
                  </a:txBody>
                  <a:tcPr marL="0" marR="0" marT="1092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72720" algn="ctr">
                        <a:lnSpc>
                          <a:spcPct val="100000"/>
                        </a:lnSpc>
                        <a:spcBef>
                          <a:spcPts val="325"/>
                        </a:spcBef>
                      </a:pPr>
                      <a:r>
                        <a:rPr sz="900" spc="-5" dirty="0">
                          <a:solidFill>
                            <a:srgbClr val="231F20"/>
                          </a:solidFill>
                          <a:latin typeface="Arial Narrow"/>
                          <a:cs typeface="Arial Narrow"/>
                        </a:rPr>
                        <a:t>1100</a:t>
                      </a:r>
                      <a:r>
                        <a:rPr sz="900" spc="-20" dirty="0">
                          <a:solidFill>
                            <a:srgbClr val="231F20"/>
                          </a:solidFill>
                          <a:latin typeface="Arial Narrow"/>
                          <a:cs typeface="Arial Narrow"/>
                        </a:rPr>
                        <a:t> </a:t>
                      </a:r>
                      <a:r>
                        <a:rPr lang="ru-RU" sz="900" spc="-20" dirty="0">
                          <a:solidFill>
                            <a:srgbClr val="231F20"/>
                          </a:solidFill>
                          <a:latin typeface="Arial Narrow"/>
                          <a:cs typeface="Arial Narrow"/>
                        </a:rPr>
                        <a:t>л</a:t>
                      </a:r>
                      <a:endParaRPr sz="900" dirty="0">
                        <a:latin typeface="Arial Narrow"/>
                        <a:cs typeface="Arial Narrow"/>
                      </a:endParaRPr>
                    </a:p>
                    <a:p>
                      <a:pPr marL="107314" algn="ctr">
                        <a:lnSpc>
                          <a:spcPct val="100000"/>
                        </a:lnSpc>
                        <a:spcBef>
                          <a:spcPts val="20"/>
                        </a:spcBef>
                      </a:pPr>
                      <a:r>
                        <a:rPr sz="900" dirty="0">
                          <a:solidFill>
                            <a:srgbClr val="231F20"/>
                          </a:solidFill>
                          <a:latin typeface="Arial Narrow"/>
                          <a:cs typeface="Arial Narrow"/>
                        </a:rPr>
                        <a:t>(291</a:t>
                      </a:r>
                      <a:r>
                        <a:rPr sz="900" spc="-20" dirty="0">
                          <a:solidFill>
                            <a:srgbClr val="231F20"/>
                          </a:solidFill>
                          <a:latin typeface="Arial Narrow"/>
                          <a:cs typeface="Arial Narrow"/>
                        </a:rPr>
                        <a:t> </a:t>
                      </a:r>
                      <a:r>
                        <a:rPr lang="ru-RU" sz="900" spc="-5" dirty="0" err="1">
                          <a:solidFill>
                            <a:srgbClr val="231F20"/>
                          </a:solidFill>
                          <a:latin typeface="Arial Narrow"/>
                          <a:cs typeface="Arial Narrow"/>
                        </a:rPr>
                        <a:t>гал</a:t>
                      </a:r>
                      <a:r>
                        <a:rPr sz="900" spc="-5" dirty="0">
                          <a:solidFill>
                            <a:srgbClr val="231F20"/>
                          </a:solidFill>
                          <a:latin typeface="Arial Narrow"/>
                          <a:cs typeface="Arial Narrow"/>
                        </a:rPr>
                        <a:t>l.)</a:t>
                      </a:r>
                      <a:endParaRPr sz="900" dirty="0">
                        <a:latin typeface="Arial Narrow"/>
                        <a:cs typeface="Arial Narrow"/>
                      </a:endParaRPr>
                    </a:p>
                  </a:txBody>
                  <a:tcPr marL="0" marR="0" marT="412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7620" algn="ctr">
                        <a:lnSpc>
                          <a:spcPct val="100000"/>
                        </a:lnSpc>
                        <a:spcBef>
                          <a:spcPts val="880"/>
                        </a:spcBef>
                      </a:pPr>
                      <a:r>
                        <a:rPr sz="900" spc="-5" dirty="0">
                          <a:solidFill>
                            <a:srgbClr val="231F20"/>
                          </a:solidFill>
                          <a:latin typeface="Arial Narrow"/>
                          <a:cs typeface="Arial Narrow"/>
                        </a:rPr>
                        <a:t>Ø1.93 </a:t>
                      </a:r>
                      <a:r>
                        <a:rPr lang="ru-RU" sz="900" spc="-5" dirty="0">
                          <a:solidFill>
                            <a:srgbClr val="231F20"/>
                          </a:solidFill>
                          <a:latin typeface="Arial Narrow"/>
                          <a:cs typeface="Arial Narrow"/>
                        </a:rPr>
                        <a:t>м</a:t>
                      </a:r>
                      <a:r>
                        <a:rPr sz="900" spc="-20" dirty="0">
                          <a:solidFill>
                            <a:srgbClr val="231F20"/>
                          </a:solidFill>
                          <a:latin typeface="Arial Narrow"/>
                          <a:cs typeface="Arial Narrow"/>
                        </a:rPr>
                        <a:t> </a:t>
                      </a:r>
                      <a:r>
                        <a:rPr sz="900" dirty="0">
                          <a:solidFill>
                            <a:srgbClr val="231F20"/>
                          </a:solidFill>
                          <a:latin typeface="Arial Narrow"/>
                          <a:cs typeface="Arial Narrow"/>
                        </a:rPr>
                        <a:t>(76”)</a:t>
                      </a:r>
                      <a:endParaRPr sz="900" dirty="0">
                        <a:latin typeface="Arial Narrow"/>
                        <a:cs typeface="Arial Narrow"/>
                      </a:endParaRPr>
                    </a:p>
                  </a:txBody>
                  <a:tcPr marL="0" marR="0" marT="11176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5715" algn="ctr">
                        <a:lnSpc>
                          <a:spcPct val="100000"/>
                        </a:lnSpc>
                        <a:spcBef>
                          <a:spcPts val="880"/>
                        </a:spcBef>
                      </a:pPr>
                      <a:r>
                        <a:rPr sz="900" spc="-5" dirty="0">
                          <a:solidFill>
                            <a:srgbClr val="231F20"/>
                          </a:solidFill>
                          <a:latin typeface="Arial Narrow"/>
                          <a:cs typeface="Arial Narrow"/>
                        </a:rPr>
                        <a:t>Ø1.73 </a:t>
                      </a:r>
                      <a:r>
                        <a:rPr lang="ru-RU" sz="900" spc="-5" dirty="0">
                          <a:solidFill>
                            <a:srgbClr val="231F20"/>
                          </a:solidFill>
                          <a:latin typeface="Arial Narrow"/>
                          <a:cs typeface="Arial Narrow"/>
                        </a:rPr>
                        <a:t>м</a:t>
                      </a:r>
                      <a:r>
                        <a:rPr sz="900" spc="-20" dirty="0">
                          <a:solidFill>
                            <a:srgbClr val="231F20"/>
                          </a:solidFill>
                          <a:latin typeface="Arial Narrow"/>
                          <a:cs typeface="Arial Narrow"/>
                        </a:rPr>
                        <a:t> </a:t>
                      </a:r>
                      <a:r>
                        <a:rPr sz="900" dirty="0">
                          <a:solidFill>
                            <a:srgbClr val="231F20"/>
                          </a:solidFill>
                          <a:latin typeface="Arial Narrow"/>
                          <a:cs typeface="Arial Narrow"/>
                        </a:rPr>
                        <a:t>(68”)</a:t>
                      </a:r>
                      <a:endParaRPr sz="900" dirty="0">
                        <a:latin typeface="Arial Narrow"/>
                        <a:cs typeface="Arial Narrow"/>
                      </a:endParaRPr>
                    </a:p>
                  </a:txBody>
                  <a:tcPr marL="0" marR="0" marT="11176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7145" algn="ctr">
                        <a:lnSpc>
                          <a:spcPct val="100000"/>
                        </a:lnSpc>
                        <a:spcBef>
                          <a:spcPts val="875"/>
                        </a:spcBef>
                      </a:pPr>
                      <a:r>
                        <a:rPr sz="900" spc="-5" dirty="0">
                          <a:solidFill>
                            <a:srgbClr val="231F20"/>
                          </a:solidFill>
                          <a:latin typeface="Arial Narrow"/>
                          <a:cs typeface="Arial Narrow"/>
                        </a:rPr>
                        <a:t>0.73m</a:t>
                      </a:r>
                      <a:r>
                        <a:rPr sz="900" spc="-30" dirty="0">
                          <a:solidFill>
                            <a:srgbClr val="231F20"/>
                          </a:solidFill>
                          <a:latin typeface="Arial Narrow"/>
                          <a:cs typeface="Arial Narrow"/>
                        </a:rPr>
                        <a:t> </a:t>
                      </a:r>
                      <a:r>
                        <a:rPr sz="900" dirty="0">
                          <a:solidFill>
                            <a:srgbClr val="231F20"/>
                          </a:solidFill>
                          <a:latin typeface="Arial Narrow"/>
                          <a:cs typeface="Arial Narrow"/>
                        </a:rPr>
                        <a:t>(29”)</a:t>
                      </a:r>
                      <a:endParaRPr sz="900" dirty="0">
                        <a:latin typeface="Arial Narrow"/>
                        <a:cs typeface="Arial Narrow"/>
                      </a:endParaRPr>
                    </a:p>
                  </a:txBody>
                  <a:tcPr marL="0" marR="0" marT="11112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4295" algn="ctr">
                        <a:lnSpc>
                          <a:spcPct val="100000"/>
                        </a:lnSpc>
                        <a:spcBef>
                          <a:spcPts val="860"/>
                        </a:spcBef>
                      </a:pPr>
                      <a:r>
                        <a:rPr sz="900" spc="-5" dirty="0">
                          <a:solidFill>
                            <a:srgbClr val="231F20"/>
                          </a:solidFill>
                          <a:latin typeface="Arial Narrow"/>
                          <a:cs typeface="Arial Narrow"/>
                        </a:rPr>
                        <a:t>72 </a:t>
                      </a:r>
                      <a:r>
                        <a:rPr lang="ru-RU" sz="900" spc="-5" dirty="0">
                          <a:solidFill>
                            <a:srgbClr val="231F20"/>
                          </a:solidFill>
                          <a:latin typeface="Arial Narrow"/>
                          <a:cs typeface="Arial Narrow"/>
                        </a:rPr>
                        <a:t>кг</a:t>
                      </a:r>
                      <a:r>
                        <a:rPr sz="900" spc="-5" dirty="0">
                          <a:solidFill>
                            <a:srgbClr val="231F20"/>
                          </a:solidFill>
                          <a:latin typeface="Arial Narrow"/>
                          <a:cs typeface="Arial Narrow"/>
                        </a:rPr>
                        <a:t> </a:t>
                      </a:r>
                      <a:r>
                        <a:rPr sz="900" dirty="0">
                          <a:solidFill>
                            <a:srgbClr val="231F20"/>
                          </a:solidFill>
                          <a:latin typeface="Arial Narrow"/>
                          <a:cs typeface="Arial Narrow"/>
                        </a:rPr>
                        <a:t>(158.6</a:t>
                      </a:r>
                      <a:r>
                        <a:rPr sz="900" spc="-35" dirty="0">
                          <a:solidFill>
                            <a:srgbClr val="231F20"/>
                          </a:solidFill>
                          <a:latin typeface="Arial Narrow"/>
                          <a:cs typeface="Arial Narrow"/>
                        </a:rPr>
                        <a:t> </a:t>
                      </a:r>
                      <a:r>
                        <a:rPr lang="ru-RU" sz="900" spc="-35" dirty="0">
                          <a:solidFill>
                            <a:srgbClr val="231F20"/>
                          </a:solidFill>
                          <a:latin typeface="Arial Narrow"/>
                          <a:cs typeface="Arial Narrow"/>
                        </a:rPr>
                        <a:t>фунтов</a:t>
                      </a:r>
                      <a:r>
                        <a:rPr sz="900" spc="-5" dirty="0">
                          <a:solidFill>
                            <a:srgbClr val="231F20"/>
                          </a:solidFill>
                          <a:latin typeface="Arial Narrow"/>
                          <a:cs typeface="Arial Narrow"/>
                        </a:rPr>
                        <a:t>)</a:t>
                      </a:r>
                      <a:endParaRPr sz="900" dirty="0">
                        <a:latin typeface="Arial Narrow"/>
                        <a:cs typeface="Arial Narrow"/>
                      </a:endParaRPr>
                    </a:p>
                  </a:txBody>
                  <a:tcPr marL="0" marR="0" marT="1092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bl>
          </a:graphicData>
        </a:graphic>
      </p:graphicFrame>
      <p:graphicFrame>
        <p:nvGraphicFramePr>
          <p:cNvPr id="394" name="object 394"/>
          <p:cNvGraphicFramePr>
            <a:graphicFrameLocks noGrp="1"/>
          </p:cNvGraphicFramePr>
          <p:nvPr>
            <p:extLst>
              <p:ext uri="{D42A27DB-BD31-4B8C-83A1-F6EECF244321}">
                <p14:modId xmlns:p14="http://schemas.microsoft.com/office/powerpoint/2010/main" val="2568893153"/>
              </p:ext>
            </p:extLst>
          </p:nvPr>
        </p:nvGraphicFramePr>
        <p:xfrm>
          <a:off x="538149" y="2662448"/>
          <a:ext cx="6478905" cy="2633183"/>
        </p:xfrm>
        <a:graphic>
          <a:graphicData uri="http://schemas.openxmlformats.org/drawingml/2006/table">
            <a:tbl>
              <a:tblPr firstRow="1" bandRow="1">
                <a:tableStyleId>{2D5ABB26-0587-4C30-8999-92F81FD0307C}</a:tableStyleId>
              </a:tblPr>
              <a:tblGrid>
                <a:gridCol w="2190750">
                  <a:extLst>
                    <a:ext uri="{9D8B030D-6E8A-4147-A177-3AD203B41FA5}">
                      <a16:colId xmlns:a16="http://schemas.microsoft.com/office/drawing/2014/main" val="20000"/>
                    </a:ext>
                  </a:extLst>
                </a:gridCol>
                <a:gridCol w="4288155">
                  <a:extLst>
                    <a:ext uri="{9D8B030D-6E8A-4147-A177-3AD203B41FA5}">
                      <a16:colId xmlns:a16="http://schemas.microsoft.com/office/drawing/2014/main" val="20001"/>
                    </a:ext>
                  </a:extLst>
                </a:gridCol>
              </a:tblGrid>
              <a:tr h="345671">
                <a:tc>
                  <a:txBody>
                    <a:bodyPr/>
                    <a:lstStyle/>
                    <a:p>
                      <a:pPr marL="1270" algn="ctr">
                        <a:lnSpc>
                          <a:spcPct val="100000"/>
                        </a:lnSpc>
                        <a:spcBef>
                          <a:spcPts val="730"/>
                        </a:spcBef>
                      </a:pPr>
                      <a:r>
                        <a:rPr lang="ru-RU" sz="1000" b="1" dirty="0">
                          <a:solidFill>
                            <a:srgbClr val="FFFFFF"/>
                          </a:solidFill>
                          <a:latin typeface="Arial Narrow"/>
                          <a:cs typeface="Arial Narrow"/>
                        </a:rPr>
                        <a:t>Спецификация блока управления</a:t>
                      </a:r>
                      <a:endParaRPr sz="1000" dirty="0">
                        <a:latin typeface="Arial Narrow"/>
                        <a:cs typeface="Arial Narrow"/>
                      </a:endParaRPr>
                    </a:p>
                  </a:txBody>
                  <a:tcPr marL="0" marR="0" marT="9271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L="182245" algn="ctr">
                        <a:lnSpc>
                          <a:spcPct val="100000"/>
                        </a:lnSpc>
                        <a:spcBef>
                          <a:spcPts val="705"/>
                        </a:spcBef>
                      </a:pPr>
                      <a:r>
                        <a:rPr sz="1000" b="1" dirty="0">
                          <a:solidFill>
                            <a:srgbClr val="FFFFFF"/>
                          </a:solidFill>
                          <a:latin typeface="Arial Narrow"/>
                          <a:cs typeface="Arial Narrow"/>
                        </a:rPr>
                        <a:t>F-MO061 /</a:t>
                      </a:r>
                      <a:r>
                        <a:rPr sz="1000" b="1" spc="-10" dirty="0">
                          <a:solidFill>
                            <a:srgbClr val="FFFFFF"/>
                          </a:solidFill>
                          <a:latin typeface="Arial Narrow"/>
                          <a:cs typeface="Arial Narrow"/>
                        </a:rPr>
                        <a:t> </a:t>
                      </a:r>
                      <a:r>
                        <a:rPr sz="1000" b="1" dirty="0">
                          <a:solidFill>
                            <a:srgbClr val="FFFFFF"/>
                          </a:solidFill>
                          <a:latin typeface="Arial Narrow"/>
                          <a:cs typeface="Arial Narrow"/>
                        </a:rPr>
                        <a:t>F-TU061</a:t>
                      </a:r>
                      <a:endParaRPr sz="1000">
                        <a:latin typeface="Arial Narrow"/>
                        <a:cs typeface="Arial Narrow"/>
                      </a:endParaRPr>
                    </a:p>
                  </a:txBody>
                  <a:tcPr marL="0" marR="0" marT="8953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extLst>
                  <a:ext uri="{0D108BD9-81ED-4DB2-BD59-A6C34878D82A}">
                    <a16:rowId xmlns:a16="http://schemas.microsoft.com/office/drawing/2014/main" val="10000"/>
                  </a:ext>
                </a:extLst>
              </a:tr>
              <a:tr h="239012">
                <a:tc>
                  <a:txBody>
                    <a:bodyPr/>
                    <a:lstStyle/>
                    <a:p>
                      <a:pPr marR="22225" algn="ctr">
                        <a:lnSpc>
                          <a:spcPct val="100000"/>
                        </a:lnSpc>
                        <a:spcBef>
                          <a:spcPts val="405"/>
                        </a:spcBef>
                      </a:pPr>
                      <a:r>
                        <a:rPr lang="ru-RU" sz="900" b="1" dirty="0">
                          <a:solidFill>
                            <a:srgbClr val="231F20"/>
                          </a:solidFill>
                          <a:latin typeface="Arial Narrow"/>
                          <a:cs typeface="Arial Narrow"/>
                        </a:rPr>
                        <a:t>Блок управления</a:t>
                      </a:r>
                      <a:endParaRPr sz="900" dirty="0">
                        <a:latin typeface="Arial Narrow"/>
                        <a:cs typeface="Arial Narrow"/>
                      </a:endParaRPr>
                    </a:p>
                  </a:txBody>
                  <a:tcPr marL="0" marR="0" marT="5143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6845" algn="ctr">
                        <a:lnSpc>
                          <a:spcPct val="100000"/>
                        </a:lnSpc>
                        <a:spcBef>
                          <a:spcPts val="405"/>
                        </a:spcBef>
                      </a:pPr>
                      <a:r>
                        <a:rPr sz="900" dirty="0">
                          <a:solidFill>
                            <a:srgbClr val="231F20"/>
                          </a:solidFill>
                          <a:latin typeface="Arial Narrow"/>
                          <a:cs typeface="Arial Narrow"/>
                        </a:rPr>
                        <a:t>AC </a:t>
                      </a:r>
                      <a:r>
                        <a:rPr sz="900" spc="-5" dirty="0">
                          <a:solidFill>
                            <a:srgbClr val="231F20"/>
                          </a:solidFill>
                          <a:latin typeface="Arial Narrow"/>
                          <a:cs typeface="Arial Narrow"/>
                        </a:rPr>
                        <a:t>220-240V~</a:t>
                      </a:r>
                      <a:r>
                        <a:rPr sz="900" spc="-10" dirty="0">
                          <a:solidFill>
                            <a:srgbClr val="231F20"/>
                          </a:solidFill>
                          <a:latin typeface="Arial Narrow"/>
                          <a:cs typeface="Arial Narrow"/>
                        </a:rPr>
                        <a:t> </a:t>
                      </a:r>
                      <a:r>
                        <a:rPr sz="900" dirty="0">
                          <a:solidFill>
                            <a:srgbClr val="231F20"/>
                          </a:solidFill>
                          <a:latin typeface="Arial Narrow"/>
                          <a:cs typeface="Arial Narrow"/>
                        </a:rPr>
                        <a:t>50Hz</a:t>
                      </a:r>
                      <a:endParaRPr sz="900">
                        <a:latin typeface="Arial Narrow"/>
                        <a:cs typeface="Arial Narrow"/>
                      </a:endParaRPr>
                    </a:p>
                  </a:txBody>
                  <a:tcPr marL="0" marR="0" marT="5143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1"/>
                  </a:ext>
                </a:extLst>
              </a:tr>
              <a:tr h="256065">
                <a:tc>
                  <a:txBody>
                    <a:bodyPr/>
                    <a:lstStyle/>
                    <a:p>
                      <a:pPr marR="22225" algn="ctr">
                        <a:lnSpc>
                          <a:spcPct val="100000"/>
                        </a:lnSpc>
                        <a:spcBef>
                          <a:spcPts val="525"/>
                        </a:spcBef>
                      </a:pPr>
                      <a:r>
                        <a:rPr lang="ru-RU" sz="900" b="1" dirty="0">
                          <a:solidFill>
                            <a:srgbClr val="231F20"/>
                          </a:solidFill>
                          <a:latin typeface="Arial Narrow"/>
                          <a:cs typeface="Arial Narrow"/>
                        </a:rPr>
                        <a:t>Общая мощность</a:t>
                      </a:r>
                      <a:endParaRPr sz="900" dirty="0">
                        <a:latin typeface="Arial Narrow"/>
                        <a:cs typeface="Arial Narrow"/>
                      </a:endParaRPr>
                    </a:p>
                  </a:txBody>
                  <a:tcPr marL="0" marR="0" marT="666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6845" algn="ctr">
                        <a:lnSpc>
                          <a:spcPct val="100000"/>
                        </a:lnSpc>
                        <a:spcBef>
                          <a:spcPts val="525"/>
                        </a:spcBef>
                      </a:pPr>
                      <a:r>
                        <a:rPr sz="900" dirty="0">
                          <a:solidFill>
                            <a:srgbClr val="231F20"/>
                          </a:solidFill>
                          <a:latin typeface="Arial Narrow"/>
                          <a:cs typeface="Arial Narrow"/>
                        </a:rPr>
                        <a:t>2300</a:t>
                      </a:r>
                      <a:r>
                        <a:rPr lang="ru-RU" sz="900" dirty="0">
                          <a:solidFill>
                            <a:srgbClr val="231F20"/>
                          </a:solidFill>
                          <a:latin typeface="Arial Narrow"/>
                          <a:cs typeface="Arial Narrow"/>
                        </a:rPr>
                        <a:t>Вт</a:t>
                      </a:r>
                      <a:endParaRPr sz="900" dirty="0">
                        <a:latin typeface="Arial Narrow"/>
                        <a:cs typeface="Arial Narrow"/>
                      </a:endParaRPr>
                    </a:p>
                  </a:txBody>
                  <a:tcPr marL="0" marR="0" marT="666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256065">
                <a:tc>
                  <a:txBody>
                    <a:bodyPr/>
                    <a:lstStyle/>
                    <a:p>
                      <a:pPr marR="22225" algn="ctr">
                        <a:lnSpc>
                          <a:spcPct val="100000"/>
                        </a:lnSpc>
                        <a:spcBef>
                          <a:spcPts val="505"/>
                        </a:spcBef>
                      </a:pPr>
                      <a:r>
                        <a:rPr lang="ru-RU" sz="900" b="1" dirty="0">
                          <a:solidFill>
                            <a:srgbClr val="231F20"/>
                          </a:solidFill>
                          <a:latin typeface="Arial Narrow"/>
                          <a:cs typeface="Arial Narrow"/>
                        </a:rPr>
                        <a:t>Мощность нагревателя</a:t>
                      </a:r>
                      <a:endParaRPr sz="900" dirty="0">
                        <a:latin typeface="Arial Narrow"/>
                        <a:cs typeface="Arial Narrow"/>
                      </a:endParaRPr>
                    </a:p>
                  </a:txBody>
                  <a:tcPr marL="0" marR="0" marT="6413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6845" algn="ctr">
                        <a:lnSpc>
                          <a:spcPct val="100000"/>
                        </a:lnSpc>
                        <a:spcBef>
                          <a:spcPts val="505"/>
                        </a:spcBef>
                      </a:pPr>
                      <a:r>
                        <a:rPr sz="900" dirty="0">
                          <a:solidFill>
                            <a:srgbClr val="231F20"/>
                          </a:solidFill>
                          <a:latin typeface="Arial Narrow"/>
                          <a:cs typeface="Arial Narrow"/>
                        </a:rPr>
                        <a:t>1500</a:t>
                      </a:r>
                      <a:r>
                        <a:rPr lang="ru-RU" sz="900" dirty="0">
                          <a:solidFill>
                            <a:srgbClr val="231F20"/>
                          </a:solidFill>
                          <a:latin typeface="Arial Narrow"/>
                          <a:cs typeface="Arial Narrow"/>
                        </a:rPr>
                        <a:t>Вт</a:t>
                      </a:r>
                      <a:endParaRPr sz="900" dirty="0">
                        <a:latin typeface="Arial Narrow"/>
                        <a:cs typeface="Arial Narrow"/>
                      </a:endParaRPr>
                    </a:p>
                  </a:txBody>
                  <a:tcPr marL="0" marR="0" marT="6413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256058">
                <a:tc>
                  <a:txBody>
                    <a:bodyPr/>
                    <a:lstStyle/>
                    <a:p>
                      <a:pPr marR="22225" algn="ctr">
                        <a:lnSpc>
                          <a:spcPct val="100000"/>
                        </a:lnSpc>
                        <a:spcBef>
                          <a:spcPts val="490"/>
                        </a:spcBef>
                      </a:pPr>
                      <a:r>
                        <a:rPr lang="ru-RU" sz="900" b="1" spc="-5" dirty="0">
                          <a:solidFill>
                            <a:srgbClr val="231F20"/>
                          </a:solidFill>
                          <a:latin typeface="Arial Narrow"/>
                          <a:cs typeface="Arial Narrow"/>
                        </a:rPr>
                        <a:t>Мощность массажного компрессора</a:t>
                      </a:r>
                      <a:endParaRPr sz="900" dirty="0">
                        <a:latin typeface="Arial Narrow"/>
                        <a:cs typeface="Arial Narrow"/>
                      </a:endParaRPr>
                    </a:p>
                  </a:txBody>
                  <a:tcPr marL="0" marR="0" marT="6223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6845" algn="ctr">
                        <a:lnSpc>
                          <a:spcPct val="100000"/>
                        </a:lnSpc>
                        <a:spcBef>
                          <a:spcPts val="490"/>
                        </a:spcBef>
                      </a:pPr>
                      <a:r>
                        <a:rPr sz="900" dirty="0">
                          <a:solidFill>
                            <a:srgbClr val="231F20"/>
                          </a:solidFill>
                          <a:latin typeface="Arial Narrow"/>
                          <a:cs typeface="Arial Narrow"/>
                        </a:rPr>
                        <a:t>3 </a:t>
                      </a:r>
                      <a:r>
                        <a:rPr lang="ru-RU" sz="900" spc="-5" dirty="0">
                          <a:solidFill>
                            <a:srgbClr val="231F20"/>
                          </a:solidFill>
                          <a:latin typeface="Arial Narrow"/>
                          <a:cs typeface="Arial Narrow"/>
                        </a:rPr>
                        <a:t>уровня</a:t>
                      </a:r>
                      <a:r>
                        <a:rPr sz="900" spc="-5" dirty="0">
                          <a:solidFill>
                            <a:srgbClr val="231F20"/>
                          </a:solidFill>
                          <a:latin typeface="Arial Narrow"/>
                          <a:cs typeface="Arial Narrow"/>
                        </a:rPr>
                        <a:t> </a:t>
                      </a:r>
                      <a:r>
                        <a:rPr sz="900" dirty="0">
                          <a:solidFill>
                            <a:srgbClr val="231F20"/>
                          </a:solidFill>
                          <a:latin typeface="Arial Narrow"/>
                          <a:cs typeface="Arial Narrow"/>
                        </a:rPr>
                        <a:t>(</a:t>
                      </a:r>
                      <a:r>
                        <a:rPr lang="ru-RU" sz="900" dirty="0">
                          <a:solidFill>
                            <a:srgbClr val="231F20"/>
                          </a:solidFill>
                          <a:latin typeface="Arial Narrow"/>
                          <a:cs typeface="Arial Narrow"/>
                        </a:rPr>
                        <a:t>Уровень</a:t>
                      </a:r>
                      <a:r>
                        <a:rPr sz="900" dirty="0">
                          <a:solidFill>
                            <a:srgbClr val="231F20"/>
                          </a:solidFill>
                          <a:latin typeface="Arial Narrow"/>
                          <a:cs typeface="Arial Narrow"/>
                        </a:rPr>
                        <a:t> </a:t>
                      </a:r>
                      <a:r>
                        <a:rPr sz="900" spc="-5" dirty="0">
                          <a:solidFill>
                            <a:srgbClr val="231F20"/>
                          </a:solidFill>
                          <a:latin typeface="Arial Narrow"/>
                          <a:cs typeface="Arial Narrow"/>
                        </a:rPr>
                        <a:t>1: 300</a:t>
                      </a:r>
                      <a:r>
                        <a:rPr lang="ru-RU" sz="900" spc="-5" dirty="0">
                          <a:solidFill>
                            <a:srgbClr val="231F20"/>
                          </a:solidFill>
                          <a:latin typeface="Arial Narrow"/>
                          <a:cs typeface="Arial Narrow"/>
                        </a:rPr>
                        <a:t>Вт</a:t>
                      </a:r>
                      <a:r>
                        <a:rPr sz="900" spc="-5" dirty="0">
                          <a:solidFill>
                            <a:srgbClr val="231F20"/>
                          </a:solidFill>
                          <a:latin typeface="Arial Narrow"/>
                          <a:cs typeface="Arial Narrow"/>
                        </a:rPr>
                        <a:t>, </a:t>
                      </a:r>
                      <a:r>
                        <a:rPr lang="ru-RU" sz="900" spc="-5" dirty="0">
                          <a:solidFill>
                            <a:srgbClr val="231F20"/>
                          </a:solidFill>
                          <a:latin typeface="Arial Narrow"/>
                          <a:cs typeface="Arial Narrow"/>
                        </a:rPr>
                        <a:t>Уровень</a:t>
                      </a:r>
                      <a:r>
                        <a:rPr sz="900" spc="-5" dirty="0">
                          <a:solidFill>
                            <a:srgbClr val="231F20"/>
                          </a:solidFill>
                          <a:latin typeface="Arial Narrow"/>
                          <a:cs typeface="Arial Narrow"/>
                        </a:rPr>
                        <a:t> 2: 500</a:t>
                      </a:r>
                      <a:r>
                        <a:rPr lang="ru-RU" sz="900" spc="-5" dirty="0">
                          <a:solidFill>
                            <a:srgbClr val="231F20"/>
                          </a:solidFill>
                          <a:latin typeface="Arial Narrow"/>
                          <a:cs typeface="Arial Narrow"/>
                        </a:rPr>
                        <a:t>Вт</a:t>
                      </a:r>
                      <a:r>
                        <a:rPr sz="900" spc="-5" dirty="0">
                          <a:solidFill>
                            <a:srgbClr val="231F20"/>
                          </a:solidFill>
                          <a:latin typeface="Arial Narrow"/>
                          <a:cs typeface="Arial Narrow"/>
                        </a:rPr>
                        <a:t>, </a:t>
                      </a:r>
                      <a:r>
                        <a:rPr lang="ru-RU" sz="900" spc="-5" dirty="0">
                          <a:solidFill>
                            <a:srgbClr val="231F20"/>
                          </a:solidFill>
                          <a:latin typeface="Arial Narrow"/>
                          <a:cs typeface="Arial Narrow"/>
                        </a:rPr>
                        <a:t>Уровень</a:t>
                      </a:r>
                      <a:r>
                        <a:rPr sz="900" spc="-5" dirty="0">
                          <a:solidFill>
                            <a:srgbClr val="231F20"/>
                          </a:solidFill>
                          <a:latin typeface="Arial Narrow"/>
                          <a:cs typeface="Arial Narrow"/>
                        </a:rPr>
                        <a:t> 3:</a:t>
                      </a:r>
                      <a:r>
                        <a:rPr sz="900" spc="-25" dirty="0">
                          <a:solidFill>
                            <a:srgbClr val="231F20"/>
                          </a:solidFill>
                          <a:latin typeface="Arial Narrow"/>
                          <a:cs typeface="Arial Narrow"/>
                        </a:rPr>
                        <a:t> </a:t>
                      </a:r>
                      <a:r>
                        <a:rPr sz="900" dirty="0">
                          <a:solidFill>
                            <a:srgbClr val="231F20"/>
                          </a:solidFill>
                          <a:latin typeface="Arial Narrow"/>
                          <a:cs typeface="Arial Narrow"/>
                        </a:rPr>
                        <a:t>720</a:t>
                      </a:r>
                      <a:r>
                        <a:rPr lang="ru-RU" sz="900" dirty="0">
                          <a:solidFill>
                            <a:srgbClr val="231F20"/>
                          </a:solidFill>
                          <a:latin typeface="Arial Narrow"/>
                          <a:cs typeface="Arial Narrow"/>
                        </a:rPr>
                        <a:t>Вт</a:t>
                      </a:r>
                      <a:r>
                        <a:rPr sz="900" dirty="0">
                          <a:solidFill>
                            <a:srgbClr val="231F20"/>
                          </a:solidFill>
                          <a:latin typeface="Arial Narrow"/>
                          <a:cs typeface="Arial Narrow"/>
                        </a:rPr>
                        <a:t>)</a:t>
                      </a:r>
                      <a:endParaRPr sz="900" dirty="0">
                        <a:latin typeface="Arial Narrow"/>
                        <a:cs typeface="Arial Narrow"/>
                      </a:endParaRPr>
                    </a:p>
                  </a:txBody>
                  <a:tcPr marL="0" marR="0" marT="6223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256065">
                <a:tc>
                  <a:txBody>
                    <a:bodyPr/>
                    <a:lstStyle/>
                    <a:p>
                      <a:pPr marR="22225" algn="ctr">
                        <a:lnSpc>
                          <a:spcPct val="100000"/>
                        </a:lnSpc>
                        <a:spcBef>
                          <a:spcPts val="475"/>
                        </a:spcBef>
                      </a:pPr>
                      <a:r>
                        <a:rPr lang="ru-RU" sz="900" b="1" dirty="0">
                          <a:solidFill>
                            <a:srgbClr val="231F20"/>
                          </a:solidFill>
                          <a:latin typeface="Arial Narrow"/>
                          <a:cs typeface="Arial Narrow"/>
                        </a:rPr>
                        <a:t>Производительность насоса</a:t>
                      </a:r>
                      <a:endParaRPr sz="900" dirty="0">
                        <a:latin typeface="Arial Narrow"/>
                        <a:cs typeface="Arial Narrow"/>
                      </a:endParaRPr>
                    </a:p>
                  </a:txBody>
                  <a:tcPr marL="0" marR="0" marT="6032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7480" algn="ctr">
                        <a:lnSpc>
                          <a:spcPct val="100000"/>
                        </a:lnSpc>
                        <a:spcBef>
                          <a:spcPts val="475"/>
                        </a:spcBef>
                      </a:pPr>
                      <a:r>
                        <a:rPr sz="900" dirty="0">
                          <a:solidFill>
                            <a:srgbClr val="231F20"/>
                          </a:solidFill>
                          <a:latin typeface="Arial Narrow"/>
                          <a:cs typeface="Arial Narrow"/>
                        </a:rPr>
                        <a:t>1800</a:t>
                      </a:r>
                      <a:r>
                        <a:rPr lang="ru-RU" sz="900" dirty="0">
                          <a:solidFill>
                            <a:srgbClr val="231F20"/>
                          </a:solidFill>
                          <a:latin typeface="Arial Narrow"/>
                          <a:cs typeface="Arial Narrow"/>
                        </a:rPr>
                        <a:t>л</a:t>
                      </a:r>
                      <a:r>
                        <a:rPr sz="900" dirty="0">
                          <a:solidFill>
                            <a:srgbClr val="231F20"/>
                          </a:solidFill>
                          <a:latin typeface="Arial Narrow"/>
                          <a:cs typeface="Arial Narrow"/>
                        </a:rPr>
                        <a:t>/</a:t>
                      </a:r>
                      <a:r>
                        <a:rPr lang="ru-RU" sz="900" dirty="0">
                          <a:solidFill>
                            <a:srgbClr val="231F20"/>
                          </a:solidFill>
                          <a:latin typeface="Arial Narrow"/>
                          <a:cs typeface="Arial Narrow"/>
                        </a:rPr>
                        <a:t>час</a:t>
                      </a:r>
                      <a:endParaRPr sz="900" dirty="0">
                        <a:latin typeface="Arial Narrow"/>
                        <a:cs typeface="Arial Narrow"/>
                      </a:endParaRPr>
                    </a:p>
                  </a:txBody>
                  <a:tcPr marL="0" marR="0" marT="6032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r h="256065">
                <a:tc>
                  <a:txBody>
                    <a:bodyPr/>
                    <a:lstStyle/>
                    <a:p>
                      <a:pPr marR="22860" algn="ctr">
                        <a:lnSpc>
                          <a:spcPct val="100000"/>
                        </a:lnSpc>
                        <a:spcBef>
                          <a:spcPts val="455"/>
                        </a:spcBef>
                      </a:pPr>
                      <a:r>
                        <a:rPr lang="ru-RU" sz="900" b="1" dirty="0">
                          <a:solidFill>
                            <a:srgbClr val="231F20"/>
                          </a:solidFill>
                          <a:latin typeface="Arial Narrow"/>
                          <a:cs typeface="Arial Narrow"/>
                        </a:rPr>
                        <a:t>Встроенный озоновый генератор </a:t>
                      </a:r>
                      <a:endParaRPr sz="900" dirty="0">
                        <a:latin typeface="Arial Narrow"/>
                        <a:cs typeface="Arial Narrow"/>
                      </a:endParaRPr>
                    </a:p>
                  </a:txBody>
                  <a:tcPr marL="0" marR="0" marT="5778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6845" algn="ctr">
                        <a:lnSpc>
                          <a:spcPct val="100000"/>
                        </a:lnSpc>
                        <a:spcBef>
                          <a:spcPts val="455"/>
                        </a:spcBef>
                      </a:pPr>
                      <a:r>
                        <a:rPr sz="900" spc="-5" dirty="0">
                          <a:solidFill>
                            <a:srgbClr val="231F20"/>
                          </a:solidFill>
                          <a:latin typeface="Arial Narrow"/>
                          <a:cs typeface="Arial Narrow"/>
                        </a:rPr>
                        <a:t>5.5</a:t>
                      </a:r>
                      <a:r>
                        <a:rPr lang="ru-RU" sz="900" spc="-5" dirty="0">
                          <a:solidFill>
                            <a:srgbClr val="231F20"/>
                          </a:solidFill>
                          <a:latin typeface="Arial Narrow"/>
                          <a:cs typeface="Arial Narrow"/>
                        </a:rPr>
                        <a:t>Вт</a:t>
                      </a:r>
                      <a:r>
                        <a:rPr sz="900" spc="-5" dirty="0">
                          <a:solidFill>
                            <a:srgbClr val="231F20"/>
                          </a:solidFill>
                          <a:latin typeface="Arial Narrow"/>
                          <a:cs typeface="Arial Narrow"/>
                        </a:rPr>
                        <a:t>,</a:t>
                      </a:r>
                      <a:r>
                        <a:rPr lang="ru-RU" sz="900" spc="-10" dirty="0">
                          <a:solidFill>
                            <a:srgbClr val="231F20"/>
                          </a:solidFill>
                          <a:latin typeface="Arial Narrow"/>
                          <a:cs typeface="Arial Narrow"/>
                        </a:rPr>
                        <a:t> </a:t>
                      </a:r>
                      <a:r>
                        <a:rPr lang="ru-RU" sz="900" dirty="0">
                          <a:solidFill>
                            <a:srgbClr val="231F20"/>
                          </a:solidFill>
                          <a:latin typeface="Arial Narrow"/>
                          <a:cs typeface="Arial Narrow"/>
                        </a:rPr>
                        <a:t>3</a:t>
                      </a:r>
                      <a:r>
                        <a:rPr sz="900" dirty="0">
                          <a:solidFill>
                            <a:srgbClr val="231F20"/>
                          </a:solidFill>
                          <a:latin typeface="Arial Narrow"/>
                          <a:cs typeface="Arial Narrow"/>
                        </a:rPr>
                        <a:t>0-50</a:t>
                      </a:r>
                      <a:r>
                        <a:rPr lang="ru-RU" sz="900" dirty="0">
                          <a:solidFill>
                            <a:srgbClr val="231F20"/>
                          </a:solidFill>
                          <a:latin typeface="Arial Narrow"/>
                          <a:cs typeface="Arial Narrow"/>
                        </a:rPr>
                        <a:t>мг</a:t>
                      </a:r>
                      <a:r>
                        <a:rPr sz="900" dirty="0">
                          <a:solidFill>
                            <a:srgbClr val="231F20"/>
                          </a:solidFill>
                          <a:latin typeface="Arial Narrow"/>
                          <a:cs typeface="Arial Narrow"/>
                        </a:rPr>
                        <a:t>/</a:t>
                      </a:r>
                      <a:r>
                        <a:rPr lang="ru-RU" sz="900" dirty="0">
                          <a:solidFill>
                            <a:srgbClr val="231F20"/>
                          </a:solidFill>
                          <a:latin typeface="Arial Narrow"/>
                          <a:cs typeface="Arial Narrow"/>
                        </a:rPr>
                        <a:t>час</a:t>
                      </a:r>
                      <a:endParaRPr sz="900" dirty="0">
                        <a:latin typeface="Arial Narrow"/>
                        <a:cs typeface="Arial Narrow"/>
                      </a:endParaRPr>
                    </a:p>
                  </a:txBody>
                  <a:tcPr marL="0" marR="0" marT="5778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6"/>
                  </a:ext>
                </a:extLst>
              </a:tr>
              <a:tr h="256065">
                <a:tc>
                  <a:txBody>
                    <a:bodyPr/>
                    <a:lstStyle/>
                    <a:p>
                      <a:pPr marR="22225" algn="ctr">
                        <a:lnSpc>
                          <a:spcPct val="100000"/>
                        </a:lnSpc>
                        <a:spcBef>
                          <a:spcPts val="440"/>
                        </a:spcBef>
                      </a:pPr>
                      <a:r>
                        <a:rPr lang="ru-RU" sz="900" b="1" dirty="0">
                          <a:solidFill>
                            <a:srgbClr val="231F20"/>
                          </a:solidFill>
                          <a:latin typeface="Arial Narrow"/>
                          <a:cs typeface="Arial Narrow"/>
                        </a:rPr>
                        <a:t>Интенсивность УФ излучения</a:t>
                      </a:r>
                      <a:endParaRPr sz="900" dirty="0">
                        <a:latin typeface="Arial Narrow"/>
                        <a:cs typeface="Arial Narrow"/>
                      </a:endParaRPr>
                    </a:p>
                  </a:txBody>
                  <a:tcPr marL="0" marR="0" marT="5588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7480" algn="ctr">
                        <a:lnSpc>
                          <a:spcPct val="100000"/>
                        </a:lnSpc>
                        <a:spcBef>
                          <a:spcPts val="440"/>
                        </a:spcBef>
                      </a:pPr>
                      <a:r>
                        <a:rPr sz="900" dirty="0">
                          <a:solidFill>
                            <a:srgbClr val="231F20"/>
                          </a:solidFill>
                          <a:latin typeface="Arial Narrow"/>
                          <a:cs typeface="Arial Narrow"/>
                        </a:rPr>
                        <a:t>2000uW</a:t>
                      </a:r>
                      <a:endParaRPr sz="900" dirty="0">
                        <a:latin typeface="Arial Narrow"/>
                        <a:cs typeface="Arial Narrow"/>
                      </a:endParaRPr>
                    </a:p>
                  </a:txBody>
                  <a:tcPr marL="0" marR="0" marT="5588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7"/>
                  </a:ext>
                </a:extLst>
              </a:tr>
              <a:tr h="256065">
                <a:tc>
                  <a:txBody>
                    <a:bodyPr/>
                    <a:lstStyle/>
                    <a:p>
                      <a:pPr marR="22225" algn="ctr">
                        <a:lnSpc>
                          <a:spcPct val="100000"/>
                        </a:lnSpc>
                        <a:spcBef>
                          <a:spcPts val="425"/>
                        </a:spcBef>
                      </a:pPr>
                      <a:r>
                        <a:rPr lang="ru-RU" sz="900" b="1" dirty="0">
                          <a:solidFill>
                            <a:srgbClr val="231F20"/>
                          </a:solidFill>
                          <a:latin typeface="Arial Narrow"/>
                          <a:cs typeface="Arial Narrow"/>
                        </a:rPr>
                        <a:t>Крышка гидромассажной ванны</a:t>
                      </a:r>
                      <a:endParaRPr sz="900" dirty="0">
                        <a:latin typeface="Arial Narrow"/>
                        <a:cs typeface="Arial Narrow"/>
                      </a:endParaRPr>
                    </a:p>
                  </a:txBody>
                  <a:tcPr marL="0" marR="0" marT="539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8115" algn="ctr">
                        <a:lnSpc>
                          <a:spcPct val="100000"/>
                        </a:lnSpc>
                        <a:spcBef>
                          <a:spcPts val="425"/>
                        </a:spcBef>
                      </a:pPr>
                      <a:r>
                        <a:rPr sz="900" dirty="0">
                          <a:solidFill>
                            <a:srgbClr val="231F20"/>
                          </a:solidFill>
                          <a:latin typeface="Arial Narrow"/>
                          <a:cs typeface="Arial Narrow"/>
                        </a:rPr>
                        <a:t>Rhino-Tech™ </a:t>
                      </a:r>
                      <a:r>
                        <a:rPr lang="ru-RU" sz="900" dirty="0">
                          <a:solidFill>
                            <a:srgbClr val="231F20"/>
                          </a:solidFill>
                          <a:latin typeface="Arial Narrow"/>
                          <a:cs typeface="Arial Narrow"/>
                        </a:rPr>
                        <a:t>армированный ПВХ</a:t>
                      </a:r>
                      <a:endParaRPr sz="900" dirty="0">
                        <a:latin typeface="Arial Narrow"/>
                        <a:cs typeface="Arial Narrow"/>
                      </a:endParaRPr>
                    </a:p>
                  </a:txBody>
                  <a:tcPr marL="0" marR="0" marT="539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8"/>
                  </a:ext>
                </a:extLst>
              </a:tr>
              <a:tr h="256052">
                <a:tc>
                  <a:txBody>
                    <a:bodyPr/>
                    <a:lstStyle/>
                    <a:p>
                      <a:pPr marR="22860" algn="ctr">
                        <a:lnSpc>
                          <a:spcPct val="100000"/>
                        </a:lnSpc>
                        <a:spcBef>
                          <a:spcPts val="409"/>
                        </a:spcBef>
                      </a:pPr>
                      <a:r>
                        <a:rPr lang="ru-RU" sz="900" b="1" dirty="0">
                          <a:solidFill>
                            <a:srgbClr val="231F20"/>
                          </a:solidFill>
                          <a:latin typeface="Arial Narrow"/>
                          <a:cs typeface="Arial Narrow"/>
                        </a:rPr>
                        <a:t>Материал гидромассажной ванны</a:t>
                      </a:r>
                      <a:endParaRPr sz="900" dirty="0">
                        <a:latin typeface="Arial Narrow"/>
                        <a:cs typeface="Arial Narrow"/>
                      </a:endParaRPr>
                    </a:p>
                  </a:txBody>
                  <a:tcPr marL="0" marR="0" marT="52069"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8115" algn="ctr">
                        <a:lnSpc>
                          <a:spcPct val="100000"/>
                        </a:lnSpc>
                        <a:spcBef>
                          <a:spcPts val="409"/>
                        </a:spcBef>
                      </a:pPr>
                      <a:r>
                        <a:rPr lang="ru-RU" sz="900" dirty="0">
                          <a:solidFill>
                            <a:srgbClr val="231F20"/>
                          </a:solidFill>
                          <a:latin typeface="Arial Narrow"/>
                          <a:cs typeface="Arial Narrow"/>
                        </a:rPr>
                        <a:t> Многослойный ПВХ</a:t>
                      </a:r>
                      <a:r>
                        <a:rPr sz="900" dirty="0">
                          <a:solidFill>
                            <a:srgbClr val="231F20"/>
                          </a:solidFill>
                          <a:latin typeface="Arial Narrow"/>
                          <a:cs typeface="Arial Narrow"/>
                        </a:rPr>
                        <a:t>(MONO) / </a:t>
                      </a:r>
                      <a:r>
                        <a:rPr lang="ru-RU" sz="900" dirty="0">
                          <a:solidFill>
                            <a:srgbClr val="231F20"/>
                          </a:solidFill>
                          <a:latin typeface="Arial Narrow"/>
                          <a:cs typeface="Arial Narrow"/>
                        </a:rPr>
                        <a:t>Древесно-полимерный композит </a:t>
                      </a:r>
                      <a:r>
                        <a:rPr sz="900" dirty="0">
                          <a:solidFill>
                            <a:srgbClr val="231F20"/>
                          </a:solidFill>
                          <a:latin typeface="Arial Narrow"/>
                          <a:cs typeface="Arial Narrow"/>
                        </a:rPr>
                        <a:t>(TUSCANY)</a:t>
                      </a:r>
                      <a:endParaRPr sz="900" dirty="0">
                        <a:latin typeface="Arial Narrow"/>
                        <a:cs typeface="Arial Narrow"/>
                      </a:endParaRPr>
                    </a:p>
                  </a:txBody>
                  <a:tcPr marL="0" marR="0" marT="52069"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9"/>
                  </a:ext>
                </a:extLst>
              </a:tr>
            </a:tbl>
          </a:graphicData>
        </a:graphic>
      </p:graphicFrame>
      <p:graphicFrame>
        <p:nvGraphicFramePr>
          <p:cNvPr id="395" name="object 395"/>
          <p:cNvGraphicFramePr>
            <a:graphicFrameLocks noGrp="1"/>
          </p:cNvGraphicFramePr>
          <p:nvPr/>
        </p:nvGraphicFramePr>
        <p:xfrm>
          <a:off x="538248" y="6522386"/>
          <a:ext cx="6476362" cy="3181732"/>
        </p:xfrm>
        <a:graphic>
          <a:graphicData uri="http://schemas.openxmlformats.org/drawingml/2006/table">
            <a:tbl>
              <a:tblPr firstRow="1" bandRow="1">
                <a:tableStyleId>{2D5ABB26-0587-4C30-8999-92F81FD0307C}</a:tableStyleId>
              </a:tblPr>
              <a:tblGrid>
                <a:gridCol w="180340">
                  <a:extLst>
                    <a:ext uri="{9D8B030D-6E8A-4147-A177-3AD203B41FA5}">
                      <a16:colId xmlns:a16="http://schemas.microsoft.com/office/drawing/2014/main" val="20000"/>
                    </a:ext>
                  </a:extLst>
                </a:gridCol>
                <a:gridCol w="1438910">
                  <a:extLst>
                    <a:ext uri="{9D8B030D-6E8A-4147-A177-3AD203B41FA5}">
                      <a16:colId xmlns:a16="http://schemas.microsoft.com/office/drawing/2014/main" val="20001"/>
                    </a:ext>
                  </a:extLst>
                </a:gridCol>
                <a:gridCol w="181610">
                  <a:extLst>
                    <a:ext uri="{9D8B030D-6E8A-4147-A177-3AD203B41FA5}">
                      <a16:colId xmlns:a16="http://schemas.microsoft.com/office/drawing/2014/main" val="20002"/>
                    </a:ext>
                  </a:extLst>
                </a:gridCol>
                <a:gridCol w="1435100">
                  <a:extLst>
                    <a:ext uri="{9D8B030D-6E8A-4147-A177-3AD203B41FA5}">
                      <a16:colId xmlns:a16="http://schemas.microsoft.com/office/drawing/2014/main" val="20003"/>
                    </a:ext>
                  </a:extLst>
                </a:gridCol>
                <a:gridCol w="182879">
                  <a:extLst>
                    <a:ext uri="{9D8B030D-6E8A-4147-A177-3AD203B41FA5}">
                      <a16:colId xmlns:a16="http://schemas.microsoft.com/office/drawing/2014/main" val="20004"/>
                    </a:ext>
                  </a:extLst>
                </a:gridCol>
                <a:gridCol w="1438275">
                  <a:extLst>
                    <a:ext uri="{9D8B030D-6E8A-4147-A177-3AD203B41FA5}">
                      <a16:colId xmlns:a16="http://schemas.microsoft.com/office/drawing/2014/main" val="20005"/>
                    </a:ext>
                  </a:extLst>
                </a:gridCol>
                <a:gridCol w="182879">
                  <a:extLst>
                    <a:ext uri="{9D8B030D-6E8A-4147-A177-3AD203B41FA5}">
                      <a16:colId xmlns:a16="http://schemas.microsoft.com/office/drawing/2014/main" val="20006"/>
                    </a:ext>
                  </a:extLst>
                </a:gridCol>
                <a:gridCol w="1436369">
                  <a:extLst>
                    <a:ext uri="{9D8B030D-6E8A-4147-A177-3AD203B41FA5}">
                      <a16:colId xmlns:a16="http://schemas.microsoft.com/office/drawing/2014/main" val="20007"/>
                    </a:ext>
                  </a:extLst>
                </a:gridCol>
              </a:tblGrid>
              <a:tr h="145018">
                <a:tc>
                  <a:txBody>
                    <a:bodyPr/>
                    <a:lstStyle/>
                    <a:p>
                      <a:pPr algn="ctr">
                        <a:lnSpc>
                          <a:spcPct val="100000"/>
                        </a:lnSpc>
                        <a:spcBef>
                          <a:spcPts val="25"/>
                        </a:spcBef>
                      </a:pPr>
                      <a:r>
                        <a:rPr sz="800" dirty="0">
                          <a:solidFill>
                            <a:srgbClr val="FFFFFF"/>
                          </a:solidFill>
                          <a:latin typeface="Arial Narrow"/>
                          <a:cs typeface="Arial Narrow"/>
                        </a:rPr>
                        <a:t>A.</a:t>
                      </a:r>
                      <a:endParaRPr sz="800">
                        <a:latin typeface="Arial Narrow"/>
                        <a:cs typeface="Arial Narrow"/>
                      </a:endParaRPr>
                    </a:p>
                  </a:txBody>
                  <a:tcPr marL="0" marR="0" marT="3175" marB="0">
                    <a:lnL w="6350">
                      <a:solidFill>
                        <a:srgbClr val="231F20"/>
                      </a:solidFill>
                      <a:prstDash val="solid"/>
                    </a:lnL>
                    <a:lnT w="12700">
                      <a:solidFill>
                        <a:srgbClr val="231F20"/>
                      </a:solidFill>
                      <a:prstDash val="solid"/>
                    </a:lnT>
                    <a:solidFill>
                      <a:srgbClr val="58595B"/>
                    </a:solidFill>
                  </a:tcPr>
                </a:tc>
                <a:tc>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12700">
                      <a:solidFill>
                        <a:srgbClr val="231F20"/>
                      </a:solidFill>
                      <a:prstDash val="solid"/>
                    </a:lnT>
                  </a:tcPr>
                </a:tc>
                <a:tc>
                  <a:txBody>
                    <a:bodyPr/>
                    <a:lstStyle/>
                    <a:p>
                      <a:pPr marL="46990">
                        <a:lnSpc>
                          <a:spcPct val="100000"/>
                        </a:lnSpc>
                        <a:spcBef>
                          <a:spcPts val="25"/>
                        </a:spcBef>
                      </a:pPr>
                      <a:r>
                        <a:rPr sz="800" dirty="0">
                          <a:solidFill>
                            <a:srgbClr val="FFFFFF"/>
                          </a:solidFill>
                          <a:latin typeface="Arial Narrow"/>
                          <a:cs typeface="Arial Narrow"/>
                        </a:rPr>
                        <a:t>B.</a:t>
                      </a:r>
                      <a:endParaRPr sz="800">
                        <a:latin typeface="Arial Narrow"/>
                        <a:cs typeface="Arial Narrow"/>
                      </a:endParaRPr>
                    </a:p>
                  </a:txBody>
                  <a:tcPr marL="0" marR="0" marT="3175" marB="0">
                    <a:lnL w="6350">
                      <a:solidFill>
                        <a:srgbClr val="231F20"/>
                      </a:solidFill>
                      <a:prstDash val="solid"/>
                    </a:lnL>
                    <a:lnT w="12700">
                      <a:solidFill>
                        <a:srgbClr val="231F20"/>
                      </a:solidFill>
                      <a:prstDash val="solid"/>
                    </a:lnT>
                    <a:solidFill>
                      <a:srgbClr val="58595B"/>
                    </a:solidFill>
                  </a:tcPr>
                </a:tc>
                <a:tc>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12700">
                      <a:solidFill>
                        <a:srgbClr val="231F20"/>
                      </a:solidFill>
                      <a:prstDash val="solid"/>
                    </a:lnT>
                  </a:tcPr>
                </a:tc>
                <a:tc>
                  <a:txBody>
                    <a:bodyPr/>
                    <a:lstStyle/>
                    <a:p>
                      <a:pPr algn="ctr">
                        <a:lnSpc>
                          <a:spcPct val="100000"/>
                        </a:lnSpc>
                        <a:spcBef>
                          <a:spcPts val="25"/>
                        </a:spcBef>
                      </a:pPr>
                      <a:r>
                        <a:rPr sz="800" dirty="0">
                          <a:solidFill>
                            <a:srgbClr val="FFFFFF"/>
                          </a:solidFill>
                          <a:latin typeface="Arial Narrow"/>
                          <a:cs typeface="Arial Narrow"/>
                        </a:rPr>
                        <a:t>C.</a:t>
                      </a:r>
                      <a:endParaRPr sz="800">
                        <a:latin typeface="Arial Narrow"/>
                        <a:cs typeface="Arial Narrow"/>
                      </a:endParaRPr>
                    </a:p>
                  </a:txBody>
                  <a:tcPr marL="0" marR="0" marT="3175" marB="0">
                    <a:lnL w="6350">
                      <a:solidFill>
                        <a:srgbClr val="231F20"/>
                      </a:solidFill>
                      <a:prstDash val="solid"/>
                    </a:lnL>
                    <a:lnT w="12700">
                      <a:solidFill>
                        <a:srgbClr val="231F20"/>
                      </a:solidFill>
                      <a:prstDash val="solid"/>
                    </a:lnT>
                    <a:solidFill>
                      <a:srgbClr val="58595B"/>
                    </a:solidFill>
                  </a:tcPr>
                </a:tc>
                <a:tc>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12700">
                      <a:solidFill>
                        <a:srgbClr val="231F20"/>
                      </a:solidFill>
                      <a:prstDash val="solid"/>
                    </a:lnT>
                  </a:tcPr>
                </a:tc>
                <a:tc>
                  <a:txBody>
                    <a:bodyPr/>
                    <a:lstStyle/>
                    <a:p>
                      <a:pPr algn="ctr">
                        <a:lnSpc>
                          <a:spcPct val="100000"/>
                        </a:lnSpc>
                        <a:spcBef>
                          <a:spcPts val="25"/>
                        </a:spcBef>
                      </a:pPr>
                      <a:r>
                        <a:rPr sz="800" dirty="0">
                          <a:solidFill>
                            <a:srgbClr val="FFFFFF"/>
                          </a:solidFill>
                          <a:latin typeface="Arial Narrow"/>
                          <a:cs typeface="Arial Narrow"/>
                        </a:rPr>
                        <a:t>D.</a:t>
                      </a:r>
                      <a:endParaRPr sz="800">
                        <a:latin typeface="Arial Narrow"/>
                        <a:cs typeface="Arial Narrow"/>
                      </a:endParaRPr>
                    </a:p>
                  </a:txBody>
                  <a:tcPr marL="0" marR="0" marT="3175" marB="0">
                    <a:lnL w="6350">
                      <a:solidFill>
                        <a:srgbClr val="231F20"/>
                      </a:solidFill>
                      <a:prstDash val="solid"/>
                    </a:lnL>
                    <a:lnT w="12700">
                      <a:solidFill>
                        <a:srgbClr val="231F20"/>
                      </a:solidFill>
                      <a:prstDash val="solid"/>
                    </a:lnT>
                    <a:solidFill>
                      <a:srgbClr val="58595B"/>
                    </a:solidFill>
                  </a:tcPr>
                </a:tc>
                <a:tc>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12700">
                      <a:solidFill>
                        <a:srgbClr val="231F20"/>
                      </a:solidFill>
                      <a:prstDash val="solid"/>
                    </a:lnT>
                  </a:tcPr>
                </a:tc>
                <a:extLst>
                  <a:ext uri="{0D108BD9-81ED-4DB2-BD59-A6C34878D82A}">
                    <a16:rowId xmlns:a16="http://schemas.microsoft.com/office/drawing/2014/main" val="10000"/>
                  </a:ext>
                </a:extLst>
              </a:tr>
              <a:tr h="972593">
                <a:tc gridSpan="2">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gridSpan="2">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gridSpan="2">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gridSpan="2">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extLst>
                  <a:ext uri="{0D108BD9-81ED-4DB2-BD59-A6C34878D82A}">
                    <a16:rowId xmlns:a16="http://schemas.microsoft.com/office/drawing/2014/main" val="10001"/>
                  </a:ext>
                </a:extLst>
              </a:tr>
              <a:tr h="154531">
                <a:tc>
                  <a:txBody>
                    <a:bodyPr/>
                    <a:lstStyle/>
                    <a:p>
                      <a:pPr marR="5715" algn="ctr">
                        <a:lnSpc>
                          <a:spcPct val="100000"/>
                        </a:lnSpc>
                        <a:spcBef>
                          <a:spcPts val="100"/>
                        </a:spcBef>
                      </a:pPr>
                      <a:r>
                        <a:rPr sz="800" dirty="0">
                          <a:solidFill>
                            <a:srgbClr val="FFFFFF"/>
                          </a:solidFill>
                          <a:latin typeface="Arial Narrow"/>
                          <a:cs typeface="Arial Narrow"/>
                        </a:rPr>
                        <a:t>E.</a:t>
                      </a:r>
                      <a:endParaRPr sz="800">
                        <a:latin typeface="Arial Narrow"/>
                        <a:cs typeface="Arial Narrow"/>
                      </a:endParaRPr>
                    </a:p>
                  </a:txBody>
                  <a:tcPr marL="0" marR="0" marT="12700" marB="0">
                    <a:lnT w="6350">
                      <a:solidFill>
                        <a:srgbClr val="231F20"/>
                      </a:solidFill>
                      <a:prstDash val="solid"/>
                    </a:lnT>
                    <a:solidFill>
                      <a:srgbClr val="58595B"/>
                    </a:solidFill>
                  </a:tcPr>
                </a:tc>
                <a:tc gridSpan="3">
                  <a:txBody>
                    <a:bodyPr/>
                    <a:lstStyle/>
                    <a:p>
                      <a:pPr>
                        <a:lnSpc>
                          <a:spcPct val="100000"/>
                        </a:lnSpc>
                      </a:pPr>
                      <a:endParaRPr sz="800">
                        <a:latin typeface="Times New Roman"/>
                        <a:cs typeface="Times New Roman"/>
                      </a:endParaRPr>
                    </a:p>
                  </a:txBody>
                  <a:tcPr marL="0" marR="0" marT="0" marB="0">
                    <a:lnT w="6350">
                      <a:solidFill>
                        <a:srgbClr val="231F20"/>
                      </a:solidFill>
                      <a:prstDash val="solid"/>
                    </a:lnT>
                  </a:tcPr>
                </a:tc>
                <a:tc hMerge="1">
                  <a:txBody>
                    <a:bodyPr/>
                    <a:lstStyle/>
                    <a:p>
                      <a:endParaRPr/>
                    </a:p>
                  </a:txBody>
                  <a:tcPr marL="0" marR="0" marT="0" marB="0"/>
                </a:tc>
                <a:tc hMerge="1">
                  <a:txBody>
                    <a:bodyPr/>
                    <a:lstStyle/>
                    <a:p>
                      <a:endParaRPr/>
                    </a:p>
                  </a:txBody>
                  <a:tcPr marL="0" marR="0" marT="0" marB="0"/>
                </a:tc>
                <a:tc>
                  <a:txBody>
                    <a:bodyPr/>
                    <a:lstStyle/>
                    <a:p>
                      <a:pPr marR="3175" algn="ctr">
                        <a:lnSpc>
                          <a:spcPct val="100000"/>
                        </a:lnSpc>
                        <a:spcBef>
                          <a:spcPts val="100"/>
                        </a:spcBef>
                      </a:pPr>
                      <a:r>
                        <a:rPr sz="800" dirty="0">
                          <a:solidFill>
                            <a:srgbClr val="FFFFFF"/>
                          </a:solidFill>
                          <a:latin typeface="Arial Narrow"/>
                          <a:cs typeface="Arial Narrow"/>
                        </a:rPr>
                        <a:t>F.</a:t>
                      </a:r>
                      <a:endParaRPr sz="800">
                        <a:latin typeface="Arial Narrow"/>
                        <a:cs typeface="Arial Narrow"/>
                      </a:endParaRPr>
                    </a:p>
                  </a:txBody>
                  <a:tcPr marL="0" marR="0" marT="12700" marB="0">
                    <a:lnT w="6350">
                      <a:solidFill>
                        <a:srgbClr val="231F20"/>
                      </a:solidFill>
                      <a:prstDash val="solid"/>
                    </a:lnT>
                    <a:solidFill>
                      <a:srgbClr val="58595B"/>
                    </a:solidFill>
                  </a:tcPr>
                </a:tc>
                <a:tc gridSpan="3">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6350">
                      <a:solidFill>
                        <a:srgbClr val="231F20"/>
                      </a:solidFill>
                      <a:prstDash val="solid"/>
                    </a:lnT>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2"/>
                  </a:ext>
                </a:extLst>
              </a:tr>
              <a:tr h="963080">
                <a:tc gridSpan="4">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4">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3"/>
                  </a:ext>
                </a:extLst>
              </a:tr>
              <a:tr h="145104">
                <a:tc>
                  <a:txBody>
                    <a:bodyPr/>
                    <a:lstStyle/>
                    <a:p>
                      <a:pPr marL="1905" algn="ctr">
                        <a:lnSpc>
                          <a:spcPct val="100000"/>
                        </a:lnSpc>
                        <a:spcBef>
                          <a:spcPts val="30"/>
                        </a:spcBef>
                      </a:pPr>
                      <a:r>
                        <a:rPr sz="800" spc="-5" dirty="0">
                          <a:solidFill>
                            <a:srgbClr val="FFFFFF"/>
                          </a:solidFill>
                          <a:latin typeface="Arial Narrow"/>
                          <a:cs typeface="Arial Narrow"/>
                        </a:rPr>
                        <a:t>G.</a:t>
                      </a:r>
                      <a:endParaRPr sz="800">
                        <a:latin typeface="Arial Narrow"/>
                        <a:cs typeface="Arial Narrow"/>
                      </a:endParaRPr>
                    </a:p>
                  </a:txBody>
                  <a:tcPr marL="0" marR="0" marT="3810" marB="0">
                    <a:lnL w="6350">
                      <a:solidFill>
                        <a:srgbClr val="231F20"/>
                      </a:solidFill>
                      <a:prstDash val="solid"/>
                    </a:lnL>
                    <a:lnT w="6350">
                      <a:solidFill>
                        <a:srgbClr val="231F20"/>
                      </a:solidFill>
                      <a:prstDash val="solid"/>
                    </a:lnT>
                    <a:solidFill>
                      <a:srgbClr val="58595B"/>
                    </a:solidFill>
                  </a:tcPr>
                </a:tc>
                <a:tc>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6350">
                      <a:solidFill>
                        <a:srgbClr val="231F20"/>
                      </a:solidFill>
                      <a:prstDash val="solid"/>
                    </a:lnT>
                  </a:tcPr>
                </a:tc>
                <a:tc>
                  <a:txBody>
                    <a:bodyPr/>
                    <a:lstStyle/>
                    <a:p>
                      <a:pPr marL="46990">
                        <a:lnSpc>
                          <a:spcPct val="100000"/>
                        </a:lnSpc>
                        <a:spcBef>
                          <a:spcPts val="25"/>
                        </a:spcBef>
                      </a:pPr>
                      <a:r>
                        <a:rPr sz="800" dirty="0">
                          <a:solidFill>
                            <a:srgbClr val="FFFFFF"/>
                          </a:solidFill>
                          <a:latin typeface="Arial Narrow"/>
                          <a:cs typeface="Arial Narrow"/>
                        </a:rPr>
                        <a:t>H.</a:t>
                      </a:r>
                      <a:endParaRPr sz="800">
                        <a:latin typeface="Arial Narrow"/>
                        <a:cs typeface="Arial Narrow"/>
                      </a:endParaRPr>
                    </a:p>
                  </a:txBody>
                  <a:tcPr marL="0" marR="0" marT="3175" marB="0">
                    <a:lnL w="6350">
                      <a:solidFill>
                        <a:srgbClr val="231F20"/>
                      </a:solidFill>
                      <a:prstDash val="solid"/>
                    </a:lnL>
                    <a:lnT w="6350">
                      <a:solidFill>
                        <a:srgbClr val="231F20"/>
                      </a:solidFill>
                      <a:prstDash val="solid"/>
                    </a:lnT>
                    <a:solidFill>
                      <a:srgbClr val="58595B"/>
                    </a:solidFill>
                  </a:tcPr>
                </a:tc>
                <a:tc>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6350">
                      <a:solidFill>
                        <a:srgbClr val="231F20"/>
                      </a:solidFill>
                      <a:prstDash val="solid"/>
                    </a:lnT>
                  </a:tcPr>
                </a:tc>
                <a:tc>
                  <a:txBody>
                    <a:bodyPr/>
                    <a:lstStyle/>
                    <a:p>
                      <a:pPr marL="5715" algn="ctr">
                        <a:lnSpc>
                          <a:spcPct val="100000"/>
                        </a:lnSpc>
                        <a:spcBef>
                          <a:spcPts val="25"/>
                        </a:spcBef>
                      </a:pPr>
                      <a:r>
                        <a:rPr sz="800" dirty="0">
                          <a:solidFill>
                            <a:srgbClr val="FFFFFF"/>
                          </a:solidFill>
                          <a:latin typeface="Arial Narrow"/>
                          <a:cs typeface="Arial Narrow"/>
                        </a:rPr>
                        <a:t>I.</a:t>
                      </a:r>
                      <a:endParaRPr sz="800">
                        <a:latin typeface="Arial Narrow"/>
                        <a:cs typeface="Arial Narrow"/>
                      </a:endParaRPr>
                    </a:p>
                  </a:txBody>
                  <a:tcPr marL="0" marR="0" marT="3175" marB="0">
                    <a:lnL w="6350">
                      <a:solidFill>
                        <a:srgbClr val="231F20"/>
                      </a:solidFill>
                      <a:prstDash val="solid"/>
                    </a:lnL>
                    <a:lnT w="6350">
                      <a:solidFill>
                        <a:srgbClr val="231F20"/>
                      </a:solidFill>
                      <a:prstDash val="solid"/>
                    </a:lnT>
                    <a:solidFill>
                      <a:srgbClr val="58595B"/>
                    </a:solidFill>
                  </a:tcPr>
                </a:tc>
                <a:tc>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6350">
                      <a:solidFill>
                        <a:srgbClr val="231F20"/>
                      </a:solidFill>
                      <a:prstDash val="solid"/>
                    </a:lnT>
                  </a:tcPr>
                </a:tc>
                <a:tc>
                  <a:txBody>
                    <a:bodyPr/>
                    <a:lstStyle/>
                    <a:p>
                      <a:pPr marL="1905" algn="ctr">
                        <a:lnSpc>
                          <a:spcPct val="100000"/>
                        </a:lnSpc>
                        <a:spcBef>
                          <a:spcPts val="25"/>
                        </a:spcBef>
                      </a:pPr>
                      <a:r>
                        <a:rPr sz="800" spc="-5" dirty="0">
                          <a:solidFill>
                            <a:srgbClr val="FFFFFF"/>
                          </a:solidFill>
                          <a:latin typeface="Arial Narrow"/>
                          <a:cs typeface="Arial Narrow"/>
                        </a:rPr>
                        <a:t>J.</a:t>
                      </a:r>
                      <a:endParaRPr sz="800">
                        <a:latin typeface="Arial Narrow"/>
                        <a:cs typeface="Arial Narrow"/>
                      </a:endParaRPr>
                    </a:p>
                  </a:txBody>
                  <a:tcPr marL="0" marR="0" marT="3175" marB="0">
                    <a:lnL w="6350">
                      <a:solidFill>
                        <a:srgbClr val="231F20"/>
                      </a:solidFill>
                      <a:prstDash val="solid"/>
                    </a:lnL>
                    <a:lnT w="6350">
                      <a:solidFill>
                        <a:srgbClr val="231F20"/>
                      </a:solidFill>
                      <a:prstDash val="solid"/>
                    </a:lnT>
                    <a:solidFill>
                      <a:srgbClr val="58595B"/>
                    </a:solidFill>
                  </a:tcPr>
                </a:tc>
                <a:tc>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6350">
                      <a:solidFill>
                        <a:srgbClr val="231F20"/>
                      </a:solidFill>
                      <a:prstDash val="solid"/>
                    </a:lnT>
                  </a:tcPr>
                </a:tc>
                <a:extLst>
                  <a:ext uri="{0D108BD9-81ED-4DB2-BD59-A6C34878D82A}">
                    <a16:rowId xmlns:a16="http://schemas.microsoft.com/office/drawing/2014/main" val="10004"/>
                  </a:ext>
                </a:extLst>
              </a:tr>
              <a:tr h="801406">
                <a:tc gridSpan="2">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gridSpan="2">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gridSpan="2">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gridSpan="2">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extLst>
                  <a:ext uri="{0D108BD9-81ED-4DB2-BD59-A6C34878D82A}">
                    <a16:rowId xmlns:a16="http://schemas.microsoft.com/office/drawing/2014/main" val="10005"/>
                  </a:ext>
                </a:extLst>
              </a:tr>
            </a:tbl>
          </a:graphicData>
        </a:graphic>
      </p:graphicFrame>
      <p:sp>
        <p:nvSpPr>
          <p:cNvPr id="396" name="object 396"/>
          <p:cNvSpPr/>
          <p:nvPr/>
        </p:nvSpPr>
        <p:spPr>
          <a:xfrm>
            <a:off x="4936576" y="7737063"/>
            <a:ext cx="1035805" cy="965374"/>
          </a:xfrm>
          <a:prstGeom prst="rect">
            <a:avLst/>
          </a:prstGeom>
          <a:blipFill>
            <a:blip r:embed="rId3" cstate="print"/>
            <a:stretch>
              <a:fillRect/>
            </a:stretch>
          </a:blipFill>
        </p:spPr>
        <p:txBody>
          <a:bodyPr wrap="square" lIns="0" tIns="0" rIns="0" bIns="0" rtlCol="0"/>
          <a:lstStyle/>
          <a:p>
            <a:endParaRPr/>
          </a:p>
        </p:txBody>
      </p:sp>
      <p:sp>
        <p:nvSpPr>
          <p:cNvPr id="397" name="object 397"/>
          <p:cNvSpPr/>
          <p:nvPr/>
        </p:nvSpPr>
        <p:spPr>
          <a:xfrm>
            <a:off x="2460588" y="6830169"/>
            <a:ext cx="1134745" cy="57785"/>
          </a:xfrm>
          <a:custGeom>
            <a:avLst/>
            <a:gdLst/>
            <a:ahLst/>
            <a:cxnLst/>
            <a:rect l="l" t="t" r="r" b="b"/>
            <a:pathLst>
              <a:path w="1134745" h="57784">
                <a:moveTo>
                  <a:pt x="1134490" y="28841"/>
                </a:moveTo>
                <a:lnTo>
                  <a:pt x="1081772" y="40999"/>
                </a:lnTo>
                <a:lnTo>
                  <a:pt x="1043108" y="44544"/>
                </a:lnTo>
                <a:lnTo>
                  <a:pt x="995360" y="47762"/>
                </a:lnTo>
                <a:lnTo>
                  <a:pt x="939406" y="50607"/>
                </a:lnTo>
                <a:lnTo>
                  <a:pt x="876123" y="53036"/>
                </a:lnTo>
                <a:lnTo>
                  <a:pt x="806388" y="55002"/>
                </a:lnTo>
                <a:lnTo>
                  <a:pt x="731079" y="56462"/>
                </a:lnTo>
                <a:lnTo>
                  <a:pt x="651072" y="57370"/>
                </a:lnTo>
                <a:lnTo>
                  <a:pt x="567245" y="57683"/>
                </a:lnTo>
                <a:lnTo>
                  <a:pt x="483421" y="57523"/>
                </a:lnTo>
                <a:lnTo>
                  <a:pt x="403416" y="57034"/>
                </a:lnTo>
                <a:lnTo>
                  <a:pt x="328108" y="56201"/>
                </a:lnTo>
                <a:lnTo>
                  <a:pt x="258373" y="55009"/>
                </a:lnTo>
                <a:lnTo>
                  <a:pt x="195089" y="53445"/>
                </a:lnTo>
                <a:lnTo>
                  <a:pt x="139134" y="51494"/>
                </a:lnTo>
                <a:lnTo>
                  <a:pt x="91386" y="49140"/>
                </a:lnTo>
                <a:lnTo>
                  <a:pt x="52720" y="46371"/>
                </a:lnTo>
                <a:lnTo>
                  <a:pt x="6150" y="39525"/>
                </a:lnTo>
                <a:lnTo>
                  <a:pt x="0" y="35420"/>
                </a:lnTo>
                <a:lnTo>
                  <a:pt x="6150" y="31002"/>
                </a:lnTo>
                <a:lnTo>
                  <a:pt x="52720" y="22056"/>
                </a:lnTo>
                <a:lnTo>
                  <a:pt x="91386" y="17734"/>
                </a:lnTo>
                <a:lnTo>
                  <a:pt x="139134" y="13652"/>
                </a:lnTo>
                <a:lnTo>
                  <a:pt x="195089" y="9913"/>
                </a:lnTo>
                <a:lnTo>
                  <a:pt x="258373" y="6621"/>
                </a:lnTo>
                <a:lnTo>
                  <a:pt x="328108" y="3880"/>
                </a:lnTo>
                <a:lnTo>
                  <a:pt x="403416" y="1793"/>
                </a:lnTo>
                <a:lnTo>
                  <a:pt x="483421" y="465"/>
                </a:lnTo>
                <a:lnTo>
                  <a:pt x="567245" y="0"/>
                </a:lnTo>
                <a:lnTo>
                  <a:pt x="651072" y="312"/>
                </a:lnTo>
                <a:lnTo>
                  <a:pt x="731079" y="1220"/>
                </a:lnTo>
                <a:lnTo>
                  <a:pt x="806388" y="2679"/>
                </a:lnTo>
                <a:lnTo>
                  <a:pt x="876123" y="4644"/>
                </a:lnTo>
                <a:lnTo>
                  <a:pt x="939406" y="7071"/>
                </a:lnTo>
                <a:lnTo>
                  <a:pt x="995360" y="9915"/>
                </a:lnTo>
                <a:lnTo>
                  <a:pt x="1043108" y="13132"/>
                </a:lnTo>
                <a:lnTo>
                  <a:pt x="1081772" y="16678"/>
                </a:lnTo>
                <a:lnTo>
                  <a:pt x="1128340" y="24577"/>
                </a:lnTo>
                <a:lnTo>
                  <a:pt x="1134490" y="28841"/>
                </a:lnTo>
                <a:close/>
              </a:path>
            </a:pathLst>
          </a:custGeom>
          <a:ln w="5245">
            <a:solidFill>
              <a:srgbClr val="080909"/>
            </a:solidFill>
          </a:ln>
        </p:spPr>
        <p:txBody>
          <a:bodyPr wrap="square" lIns="0" tIns="0" rIns="0" bIns="0" rtlCol="0"/>
          <a:lstStyle/>
          <a:p>
            <a:endParaRPr/>
          </a:p>
        </p:txBody>
      </p:sp>
      <p:sp>
        <p:nvSpPr>
          <p:cNvPr id="398" name="object 398"/>
          <p:cNvSpPr/>
          <p:nvPr/>
        </p:nvSpPr>
        <p:spPr>
          <a:xfrm>
            <a:off x="2445308" y="6887853"/>
            <a:ext cx="1160145" cy="40005"/>
          </a:xfrm>
          <a:custGeom>
            <a:avLst/>
            <a:gdLst/>
            <a:ahLst/>
            <a:cxnLst/>
            <a:rect l="l" t="t" r="r" b="b"/>
            <a:pathLst>
              <a:path w="1160145" h="40004">
                <a:moveTo>
                  <a:pt x="1159903" y="0"/>
                </a:moveTo>
                <a:lnTo>
                  <a:pt x="1104175" y="10874"/>
                </a:lnTo>
                <a:lnTo>
                  <a:pt x="1065794" y="16047"/>
                </a:lnTo>
                <a:lnTo>
                  <a:pt x="1021172" y="20931"/>
                </a:lnTo>
                <a:lnTo>
                  <a:pt x="970886" y="25439"/>
                </a:lnTo>
                <a:lnTo>
                  <a:pt x="915511" y="29488"/>
                </a:lnTo>
                <a:lnTo>
                  <a:pt x="855627" y="32992"/>
                </a:lnTo>
                <a:lnTo>
                  <a:pt x="791808" y="35866"/>
                </a:lnTo>
                <a:lnTo>
                  <a:pt x="724634" y="38024"/>
                </a:lnTo>
                <a:lnTo>
                  <a:pt x="654680" y="39381"/>
                </a:lnTo>
                <a:lnTo>
                  <a:pt x="582523" y="39852"/>
                </a:lnTo>
                <a:lnTo>
                  <a:pt x="502081" y="39589"/>
                </a:lnTo>
                <a:lnTo>
                  <a:pt x="425355" y="38796"/>
                </a:lnTo>
                <a:lnTo>
                  <a:pt x="352972" y="37465"/>
                </a:lnTo>
                <a:lnTo>
                  <a:pt x="285556" y="35588"/>
                </a:lnTo>
                <a:lnTo>
                  <a:pt x="223731" y="33157"/>
                </a:lnTo>
                <a:lnTo>
                  <a:pt x="168122" y="30165"/>
                </a:lnTo>
                <a:lnTo>
                  <a:pt x="119355" y="26604"/>
                </a:lnTo>
                <a:lnTo>
                  <a:pt x="78053" y="22467"/>
                </a:lnTo>
                <a:lnTo>
                  <a:pt x="20346" y="12432"/>
                </a:lnTo>
                <a:lnTo>
                  <a:pt x="5190" y="6520"/>
                </a:lnTo>
                <a:lnTo>
                  <a:pt x="0" y="0"/>
                </a:lnTo>
              </a:path>
            </a:pathLst>
          </a:custGeom>
          <a:ln w="5245">
            <a:solidFill>
              <a:srgbClr val="080909"/>
            </a:solidFill>
          </a:ln>
        </p:spPr>
        <p:txBody>
          <a:bodyPr wrap="square" lIns="0" tIns="0" rIns="0" bIns="0" rtlCol="0"/>
          <a:lstStyle/>
          <a:p>
            <a:endParaRPr/>
          </a:p>
        </p:txBody>
      </p:sp>
      <p:sp>
        <p:nvSpPr>
          <p:cNvPr id="399" name="object 399"/>
          <p:cNvSpPr/>
          <p:nvPr/>
        </p:nvSpPr>
        <p:spPr>
          <a:xfrm>
            <a:off x="2441144" y="6859004"/>
            <a:ext cx="1164590" cy="601980"/>
          </a:xfrm>
          <a:custGeom>
            <a:avLst/>
            <a:gdLst/>
            <a:ahLst/>
            <a:cxnLst/>
            <a:rect l="l" t="t" r="r" b="b"/>
            <a:pathLst>
              <a:path w="1164589" h="601979">
                <a:moveTo>
                  <a:pt x="19443" y="6578"/>
                </a:moveTo>
                <a:lnTo>
                  <a:pt x="8336" y="10848"/>
                </a:lnTo>
                <a:lnTo>
                  <a:pt x="2549" y="20243"/>
                </a:lnTo>
                <a:lnTo>
                  <a:pt x="348" y="29638"/>
                </a:lnTo>
                <a:lnTo>
                  <a:pt x="0" y="33908"/>
                </a:lnTo>
                <a:lnTo>
                  <a:pt x="19443" y="478231"/>
                </a:lnTo>
                <a:lnTo>
                  <a:pt x="17696" y="543354"/>
                </a:lnTo>
                <a:lnTo>
                  <a:pt x="74141" y="577924"/>
                </a:lnTo>
                <a:lnTo>
                  <a:pt x="240101" y="593518"/>
                </a:lnTo>
                <a:lnTo>
                  <a:pt x="566902" y="601713"/>
                </a:lnTo>
                <a:lnTo>
                  <a:pt x="897316" y="585531"/>
                </a:lnTo>
                <a:lnTo>
                  <a:pt x="1072588" y="539083"/>
                </a:lnTo>
                <a:lnTo>
                  <a:pt x="1141774" y="490549"/>
                </a:lnTo>
                <a:lnTo>
                  <a:pt x="1153934" y="468109"/>
                </a:lnTo>
                <a:lnTo>
                  <a:pt x="1164069" y="12649"/>
                </a:lnTo>
                <a:lnTo>
                  <a:pt x="1161669" y="4762"/>
                </a:lnTo>
                <a:lnTo>
                  <a:pt x="1153934" y="0"/>
                </a:lnTo>
              </a:path>
            </a:pathLst>
          </a:custGeom>
          <a:ln w="5245">
            <a:solidFill>
              <a:srgbClr val="080909"/>
            </a:solidFill>
          </a:ln>
        </p:spPr>
        <p:txBody>
          <a:bodyPr wrap="square" lIns="0" tIns="0" rIns="0" bIns="0" rtlCol="0"/>
          <a:lstStyle/>
          <a:p>
            <a:endParaRPr/>
          </a:p>
        </p:txBody>
      </p:sp>
      <p:sp>
        <p:nvSpPr>
          <p:cNvPr id="400" name="object 400"/>
          <p:cNvSpPr/>
          <p:nvPr/>
        </p:nvSpPr>
        <p:spPr>
          <a:xfrm>
            <a:off x="2905212" y="7061653"/>
            <a:ext cx="59055" cy="77470"/>
          </a:xfrm>
          <a:custGeom>
            <a:avLst/>
            <a:gdLst/>
            <a:ahLst/>
            <a:cxnLst/>
            <a:rect l="l" t="t" r="r" b="b"/>
            <a:pathLst>
              <a:path w="59055" h="77470">
                <a:moveTo>
                  <a:pt x="17983" y="10013"/>
                </a:moveTo>
                <a:lnTo>
                  <a:pt x="0" y="45027"/>
                </a:lnTo>
                <a:lnTo>
                  <a:pt x="61" y="63835"/>
                </a:lnTo>
                <a:lnTo>
                  <a:pt x="2874" y="73474"/>
                </a:lnTo>
                <a:lnTo>
                  <a:pt x="10953" y="76976"/>
                </a:lnTo>
                <a:lnTo>
                  <a:pt x="26809" y="77374"/>
                </a:lnTo>
                <a:lnTo>
                  <a:pt x="43541" y="74157"/>
                </a:lnTo>
                <a:lnTo>
                  <a:pt x="53533" y="66120"/>
                </a:lnTo>
                <a:lnTo>
                  <a:pt x="58206" y="55291"/>
                </a:lnTo>
                <a:lnTo>
                  <a:pt x="58978" y="43694"/>
                </a:lnTo>
                <a:lnTo>
                  <a:pt x="55970" y="32270"/>
                </a:lnTo>
                <a:lnTo>
                  <a:pt x="50269" y="21836"/>
                </a:lnTo>
                <a:lnTo>
                  <a:pt x="44744" y="14228"/>
                </a:lnTo>
                <a:lnTo>
                  <a:pt x="42265" y="11283"/>
                </a:lnTo>
                <a:lnTo>
                  <a:pt x="35321" y="2920"/>
                </a:lnTo>
                <a:lnTo>
                  <a:pt x="30476" y="0"/>
                </a:lnTo>
                <a:lnTo>
                  <a:pt x="25456" y="2404"/>
                </a:lnTo>
                <a:lnTo>
                  <a:pt x="17983" y="10013"/>
                </a:lnTo>
                <a:close/>
              </a:path>
            </a:pathLst>
          </a:custGeom>
          <a:ln w="3175">
            <a:solidFill>
              <a:srgbClr val="080909"/>
            </a:solidFill>
          </a:ln>
        </p:spPr>
        <p:txBody>
          <a:bodyPr wrap="square" lIns="0" tIns="0" rIns="0" bIns="0" rtlCol="0"/>
          <a:lstStyle/>
          <a:p>
            <a:endParaRPr/>
          </a:p>
        </p:txBody>
      </p:sp>
      <p:sp>
        <p:nvSpPr>
          <p:cNvPr id="401" name="object 401"/>
          <p:cNvSpPr/>
          <p:nvPr/>
        </p:nvSpPr>
        <p:spPr>
          <a:xfrm>
            <a:off x="2934709" y="7098157"/>
            <a:ext cx="0" cy="96520"/>
          </a:xfrm>
          <a:custGeom>
            <a:avLst/>
            <a:gdLst/>
            <a:ahLst/>
            <a:cxnLst/>
            <a:rect l="l" t="t" r="r" b="b"/>
            <a:pathLst>
              <a:path h="96520">
                <a:moveTo>
                  <a:pt x="0" y="0"/>
                </a:moveTo>
                <a:lnTo>
                  <a:pt x="0" y="96202"/>
                </a:lnTo>
              </a:path>
            </a:pathLst>
          </a:custGeom>
          <a:ln w="34378">
            <a:solidFill>
              <a:srgbClr val="FFFFFF"/>
            </a:solidFill>
          </a:ln>
        </p:spPr>
        <p:txBody>
          <a:bodyPr wrap="square" lIns="0" tIns="0" rIns="0" bIns="0" rtlCol="0"/>
          <a:lstStyle/>
          <a:p>
            <a:endParaRPr/>
          </a:p>
        </p:txBody>
      </p:sp>
      <p:sp>
        <p:nvSpPr>
          <p:cNvPr id="402" name="object 402"/>
          <p:cNvSpPr/>
          <p:nvPr/>
        </p:nvSpPr>
        <p:spPr>
          <a:xfrm>
            <a:off x="2917520" y="7098157"/>
            <a:ext cx="34925" cy="96520"/>
          </a:xfrm>
          <a:custGeom>
            <a:avLst/>
            <a:gdLst/>
            <a:ahLst/>
            <a:cxnLst/>
            <a:rect l="l" t="t" r="r" b="b"/>
            <a:pathLst>
              <a:path w="34925" h="96520">
                <a:moveTo>
                  <a:pt x="0" y="96202"/>
                </a:moveTo>
                <a:lnTo>
                  <a:pt x="34378" y="96202"/>
                </a:lnTo>
                <a:lnTo>
                  <a:pt x="34378" y="0"/>
                </a:lnTo>
                <a:lnTo>
                  <a:pt x="0" y="0"/>
                </a:lnTo>
                <a:lnTo>
                  <a:pt x="0" y="96202"/>
                </a:lnTo>
                <a:close/>
              </a:path>
            </a:pathLst>
          </a:custGeom>
          <a:ln w="3175">
            <a:solidFill>
              <a:srgbClr val="080909"/>
            </a:solidFill>
          </a:ln>
        </p:spPr>
        <p:txBody>
          <a:bodyPr wrap="square" lIns="0" tIns="0" rIns="0" bIns="0" rtlCol="0"/>
          <a:lstStyle/>
          <a:p>
            <a:endParaRPr/>
          </a:p>
        </p:txBody>
      </p:sp>
      <p:sp>
        <p:nvSpPr>
          <p:cNvPr id="403" name="object 403"/>
          <p:cNvSpPr/>
          <p:nvPr/>
        </p:nvSpPr>
        <p:spPr>
          <a:xfrm>
            <a:off x="2913363" y="7157923"/>
            <a:ext cx="5715" cy="24765"/>
          </a:xfrm>
          <a:custGeom>
            <a:avLst/>
            <a:gdLst/>
            <a:ahLst/>
            <a:cxnLst/>
            <a:rect l="l" t="t" r="r" b="b"/>
            <a:pathLst>
              <a:path w="5714" h="24765">
                <a:moveTo>
                  <a:pt x="5156" y="24168"/>
                </a:moveTo>
                <a:lnTo>
                  <a:pt x="1612" y="24168"/>
                </a:lnTo>
                <a:lnTo>
                  <a:pt x="0" y="22034"/>
                </a:lnTo>
                <a:lnTo>
                  <a:pt x="0" y="2235"/>
                </a:lnTo>
                <a:lnTo>
                  <a:pt x="1181" y="177"/>
                </a:lnTo>
                <a:lnTo>
                  <a:pt x="4152" y="0"/>
                </a:lnTo>
              </a:path>
            </a:pathLst>
          </a:custGeom>
          <a:ln w="3175">
            <a:solidFill>
              <a:srgbClr val="080909"/>
            </a:solidFill>
          </a:ln>
        </p:spPr>
        <p:txBody>
          <a:bodyPr wrap="square" lIns="0" tIns="0" rIns="0" bIns="0" rtlCol="0"/>
          <a:lstStyle/>
          <a:p>
            <a:endParaRPr/>
          </a:p>
        </p:txBody>
      </p:sp>
      <p:sp>
        <p:nvSpPr>
          <p:cNvPr id="404" name="object 404"/>
          <p:cNvSpPr/>
          <p:nvPr/>
        </p:nvSpPr>
        <p:spPr>
          <a:xfrm>
            <a:off x="2952762" y="7157925"/>
            <a:ext cx="5715" cy="24765"/>
          </a:xfrm>
          <a:custGeom>
            <a:avLst/>
            <a:gdLst/>
            <a:ahLst/>
            <a:cxnLst/>
            <a:rect l="l" t="t" r="r" b="b"/>
            <a:pathLst>
              <a:path w="5714" h="24765">
                <a:moveTo>
                  <a:pt x="0" y="0"/>
                </a:moveTo>
                <a:lnTo>
                  <a:pt x="3556" y="0"/>
                </a:lnTo>
                <a:lnTo>
                  <a:pt x="5156" y="2133"/>
                </a:lnTo>
                <a:lnTo>
                  <a:pt x="5156" y="21932"/>
                </a:lnTo>
                <a:lnTo>
                  <a:pt x="3975" y="23990"/>
                </a:lnTo>
                <a:lnTo>
                  <a:pt x="1016" y="24168"/>
                </a:lnTo>
              </a:path>
            </a:pathLst>
          </a:custGeom>
          <a:ln w="3175">
            <a:solidFill>
              <a:srgbClr val="080909"/>
            </a:solidFill>
          </a:ln>
        </p:spPr>
        <p:txBody>
          <a:bodyPr wrap="square" lIns="0" tIns="0" rIns="0" bIns="0" rtlCol="0"/>
          <a:lstStyle/>
          <a:p>
            <a:endParaRPr/>
          </a:p>
        </p:txBody>
      </p:sp>
      <p:sp>
        <p:nvSpPr>
          <p:cNvPr id="405" name="object 405"/>
          <p:cNvSpPr/>
          <p:nvPr/>
        </p:nvSpPr>
        <p:spPr>
          <a:xfrm>
            <a:off x="2917515" y="7165925"/>
            <a:ext cx="34925" cy="0"/>
          </a:xfrm>
          <a:custGeom>
            <a:avLst/>
            <a:gdLst/>
            <a:ahLst/>
            <a:cxnLst/>
            <a:rect l="l" t="t" r="r" b="b"/>
            <a:pathLst>
              <a:path w="34925">
                <a:moveTo>
                  <a:pt x="0" y="0"/>
                </a:moveTo>
                <a:lnTo>
                  <a:pt x="34378" y="0"/>
                </a:lnTo>
              </a:path>
            </a:pathLst>
          </a:custGeom>
          <a:ln w="3175">
            <a:solidFill>
              <a:srgbClr val="080909"/>
            </a:solidFill>
          </a:ln>
        </p:spPr>
        <p:txBody>
          <a:bodyPr wrap="square" lIns="0" tIns="0" rIns="0" bIns="0" rtlCol="0"/>
          <a:lstStyle/>
          <a:p>
            <a:endParaRPr/>
          </a:p>
        </p:txBody>
      </p:sp>
      <p:sp>
        <p:nvSpPr>
          <p:cNvPr id="406" name="object 406"/>
          <p:cNvSpPr/>
          <p:nvPr/>
        </p:nvSpPr>
        <p:spPr>
          <a:xfrm>
            <a:off x="2918518" y="7174805"/>
            <a:ext cx="32384" cy="0"/>
          </a:xfrm>
          <a:custGeom>
            <a:avLst/>
            <a:gdLst/>
            <a:ahLst/>
            <a:cxnLst/>
            <a:rect l="l" t="t" r="r" b="b"/>
            <a:pathLst>
              <a:path w="32385">
                <a:moveTo>
                  <a:pt x="31813" y="0"/>
                </a:moveTo>
                <a:lnTo>
                  <a:pt x="0" y="0"/>
                </a:lnTo>
              </a:path>
            </a:pathLst>
          </a:custGeom>
          <a:ln w="3175">
            <a:solidFill>
              <a:srgbClr val="080909"/>
            </a:solidFill>
          </a:ln>
        </p:spPr>
        <p:txBody>
          <a:bodyPr wrap="square" lIns="0" tIns="0" rIns="0" bIns="0" rtlCol="0"/>
          <a:lstStyle/>
          <a:p>
            <a:endParaRPr/>
          </a:p>
        </p:txBody>
      </p:sp>
      <p:sp>
        <p:nvSpPr>
          <p:cNvPr id="407" name="object 407"/>
          <p:cNvSpPr/>
          <p:nvPr/>
        </p:nvSpPr>
        <p:spPr>
          <a:xfrm>
            <a:off x="2912130" y="7186538"/>
            <a:ext cx="45085" cy="41910"/>
          </a:xfrm>
          <a:custGeom>
            <a:avLst/>
            <a:gdLst/>
            <a:ahLst/>
            <a:cxnLst/>
            <a:rect l="l" t="t" r="r" b="b"/>
            <a:pathLst>
              <a:path w="45085" h="41909">
                <a:moveTo>
                  <a:pt x="3810" y="0"/>
                </a:moveTo>
                <a:lnTo>
                  <a:pt x="0" y="2489"/>
                </a:lnTo>
                <a:lnTo>
                  <a:pt x="0" y="11188"/>
                </a:lnTo>
                <a:lnTo>
                  <a:pt x="3810" y="11188"/>
                </a:lnTo>
                <a:lnTo>
                  <a:pt x="3810" y="32880"/>
                </a:lnTo>
                <a:lnTo>
                  <a:pt x="6743" y="38747"/>
                </a:lnTo>
                <a:lnTo>
                  <a:pt x="8712" y="32880"/>
                </a:lnTo>
                <a:lnTo>
                  <a:pt x="10655" y="27012"/>
                </a:lnTo>
                <a:lnTo>
                  <a:pt x="10655" y="22402"/>
                </a:lnTo>
                <a:lnTo>
                  <a:pt x="6388" y="21501"/>
                </a:lnTo>
                <a:lnTo>
                  <a:pt x="6388" y="13322"/>
                </a:lnTo>
                <a:lnTo>
                  <a:pt x="15455" y="13322"/>
                </a:lnTo>
                <a:lnTo>
                  <a:pt x="15455" y="38925"/>
                </a:lnTo>
                <a:lnTo>
                  <a:pt x="20789" y="41402"/>
                </a:lnTo>
                <a:lnTo>
                  <a:pt x="27355" y="38925"/>
                </a:lnTo>
                <a:lnTo>
                  <a:pt x="27355" y="15824"/>
                </a:lnTo>
                <a:lnTo>
                  <a:pt x="28422" y="12077"/>
                </a:lnTo>
                <a:lnTo>
                  <a:pt x="38201" y="13855"/>
                </a:lnTo>
                <a:lnTo>
                  <a:pt x="38201" y="20789"/>
                </a:lnTo>
                <a:lnTo>
                  <a:pt x="31610" y="23812"/>
                </a:lnTo>
                <a:lnTo>
                  <a:pt x="34290" y="33235"/>
                </a:lnTo>
                <a:lnTo>
                  <a:pt x="37020" y="41579"/>
                </a:lnTo>
                <a:lnTo>
                  <a:pt x="40627" y="31280"/>
                </a:lnTo>
                <a:lnTo>
                  <a:pt x="40627" y="12090"/>
                </a:lnTo>
                <a:lnTo>
                  <a:pt x="44602" y="12090"/>
                </a:lnTo>
                <a:lnTo>
                  <a:pt x="45021" y="4622"/>
                </a:lnTo>
                <a:lnTo>
                  <a:pt x="40627" y="0"/>
                </a:lnTo>
              </a:path>
            </a:pathLst>
          </a:custGeom>
          <a:ln w="3175">
            <a:solidFill>
              <a:srgbClr val="080909"/>
            </a:solidFill>
          </a:ln>
        </p:spPr>
        <p:txBody>
          <a:bodyPr wrap="square" lIns="0" tIns="0" rIns="0" bIns="0" rtlCol="0"/>
          <a:lstStyle/>
          <a:p>
            <a:endParaRPr/>
          </a:p>
        </p:txBody>
      </p:sp>
      <p:sp>
        <p:nvSpPr>
          <p:cNvPr id="408" name="object 408"/>
          <p:cNvSpPr/>
          <p:nvPr/>
        </p:nvSpPr>
        <p:spPr>
          <a:xfrm>
            <a:off x="2915940" y="7197731"/>
            <a:ext cx="36195" cy="0"/>
          </a:xfrm>
          <a:custGeom>
            <a:avLst/>
            <a:gdLst/>
            <a:ahLst/>
            <a:cxnLst/>
            <a:rect l="l" t="t" r="r" b="b"/>
            <a:pathLst>
              <a:path w="36194">
                <a:moveTo>
                  <a:pt x="0" y="0"/>
                </a:moveTo>
                <a:lnTo>
                  <a:pt x="35953" y="0"/>
                </a:lnTo>
              </a:path>
            </a:pathLst>
          </a:custGeom>
          <a:ln w="3175">
            <a:solidFill>
              <a:srgbClr val="080909"/>
            </a:solidFill>
          </a:ln>
        </p:spPr>
        <p:txBody>
          <a:bodyPr wrap="square" lIns="0" tIns="0" rIns="0" bIns="0" rtlCol="0"/>
          <a:lstStyle/>
          <a:p>
            <a:endParaRPr/>
          </a:p>
        </p:txBody>
      </p:sp>
      <p:sp>
        <p:nvSpPr>
          <p:cNvPr id="409" name="object 409"/>
          <p:cNvSpPr/>
          <p:nvPr/>
        </p:nvSpPr>
        <p:spPr>
          <a:xfrm>
            <a:off x="2439276" y="7023972"/>
            <a:ext cx="25400" cy="66040"/>
          </a:xfrm>
          <a:custGeom>
            <a:avLst/>
            <a:gdLst/>
            <a:ahLst/>
            <a:cxnLst/>
            <a:rect l="l" t="t" r="r" b="b"/>
            <a:pathLst>
              <a:path w="25400" h="66040">
                <a:moveTo>
                  <a:pt x="13861" y="0"/>
                </a:moveTo>
                <a:lnTo>
                  <a:pt x="8375" y="10147"/>
                </a:lnTo>
                <a:lnTo>
                  <a:pt x="259" y="37401"/>
                </a:lnTo>
                <a:lnTo>
                  <a:pt x="0" y="52753"/>
                </a:lnTo>
                <a:lnTo>
                  <a:pt x="1039" y="60823"/>
                </a:lnTo>
                <a:lnTo>
                  <a:pt x="4390" y="64269"/>
                </a:lnTo>
                <a:lnTo>
                  <a:pt x="11067" y="65747"/>
                </a:lnTo>
                <a:lnTo>
                  <a:pt x="18162" y="64327"/>
                </a:lnTo>
                <a:lnTo>
                  <a:pt x="22489" y="58493"/>
                </a:lnTo>
                <a:lnTo>
                  <a:pt x="24613" y="49995"/>
                </a:lnTo>
                <a:lnTo>
                  <a:pt x="25100" y="40589"/>
                </a:lnTo>
                <a:lnTo>
                  <a:pt x="24007" y="31054"/>
                </a:lnTo>
                <a:lnTo>
                  <a:pt x="21762" y="22124"/>
                </a:lnTo>
                <a:lnTo>
                  <a:pt x="19548" y="15512"/>
                </a:lnTo>
                <a:lnTo>
                  <a:pt x="18547" y="12928"/>
                </a:lnTo>
                <a:lnTo>
                  <a:pt x="13861" y="0"/>
                </a:lnTo>
                <a:close/>
              </a:path>
            </a:pathLst>
          </a:custGeom>
          <a:solidFill>
            <a:srgbClr val="FFFFFF"/>
          </a:solidFill>
        </p:spPr>
        <p:txBody>
          <a:bodyPr wrap="square" lIns="0" tIns="0" rIns="0" bIns="0" rtlCol="0"/>
          <a:lstStyle/>
          <a:p>
            <a:endParaRPr/>
          </a:p>
        </p:txBody>
      </p:sp>
      <p:sp>
        <p:nvSpPr>
          <p:cNvPr id="410" name="object 410"/>
          <p:cNvSpPr/>
          <p:nvPr/>
        </p:nvSpPr>
        <p:spPr>
          <a:xfrm>
            <a:off x="2439276" y="7023972"/>
            <a:ext cx="25400" cy="66040"/>
          </a:xfrm>
          <a:custGeom>
            <a:avLst/>
            <a:gdLst/>
            <a:ahLst/>
            <a:cxnLst/>
            <a:rect l="l" t="t" r="r" b="b"/>
            <a:pathLst>
              <a:path w="25400" h="66040">
                <a:moveTo>
                  <a:pt x="8375" y="10147"/>
                </a:moveTo>
                <a:lnTo>
                  <a:pt x="259" y="37401"/>
                </a:lnTo>
                <a:lnTo>
                  <a:pt x="0" y="52753"/>
                </a:lnTo>
                <a:lnTo>
                  <a:pt x="1039" y="60823"/>
                </a:lnTo>
                <a:lnTo>
                  <a:pt x="4390" y="64269"/>
                </a:lnTo>
                <a:lnTo>
                  <a:pt x="11067" y="65747"/>
                </a:lnTo>
                <a:lnTo>
                  <a:pt x="18162" y="64327"/>
                </a:lnTo>
                <a:lnTo>
                  <a:pt x="22489" y="58493"/>
                </a:lnTo>
                <a:lnTo>
                  <a:pt x="24613" y="49995"/>
                </a:lnTo>
                <a:lnTo>
                  <a:pt x="25100" y="40589"/>
                </a:lnTo>
                <a:lnTo>
                  <a:pt x="24007" y="31054"/>
                </a:lnTo>
                <a:lnTo>
                  <a:pt x="21762" y="22124"/>
                </a:lnTo>
                <a:lnTo>
                  <a:pt x="19548" y="15512"/>
                </a:lnTo>
                <a:lnTo>
                  <a:pt x="18547" y="12928"/>
                </a:lnTo>
                <a:lnTo>
                  <a:pt x="13861" y="0"/>
                </a:lnTo>
                <a:lnTo>
                  <a:pt x="8375" y="10147"/>
                </a:lnTo>
                <a:close/>
              </a:path>
            </a:pathLst>
          </a:custGeom>
          <a:ln w="3175">
            <a:solidFill>
              <a:srgbClr val="080909"/>
            </a:solidFill>
          </a:ln>
        </p:spPr>
        <p:txBody>
          <a:bodyPr wrap="square" lIns="0" tIns="0" rIns="0" bIns="0" rtlCol="0"/>
          <a:lstStyle/>
          <a:p>
            <a:endParaRPr/>
          </a:p>
        </p:txBody>
      </p:sp>
      <p:sp>
        <p:nvSpPr>
          <p:cNvPr id="411" name="object 411"/>
          <p:cNvSpPr/>
          <p:nvPr/>
        </p:nvSpPr>
        <p:spPr>
          <a:xfrm>
            <a:off x="2443388" y="7055327"/>
            <a:ext cx="16510" cy="81280"/>
          </a:xfrm>
          <a:custGeom>
            <a:avLst/>
            <a:gdLst/>
            <a:ahLst/>
            <a:cxnLst/>
            <a:rect l="l" t="t" r="r" b="b"/>
            <a:pathLst>
              <a:path w="16510" h="81279">
                <a:moveTo>
                  <a:pt x="1460" y="0"/>
                </a:moveTo>
                <a:lnTo>
                  <a:pt x="0" y="78460"/>
                </a:lnTo>
                <a:lnTo>
                  <a:pt x="14490" y="80962"/>
                </a:lnTo>
                <a:lnTo>
                  <a:pt x="15938" y="2501"/>
                </a:lnTo>
                <a:lnTo>
                  <a:pt x="1460" y="0"/>
                </a:lnTo>
                <a:close/>
              </a:path>
            </a:pathLst>
          </a:custGeom>
          <a:solidFill>
            <a:srgbClr val="FFFFFF"/>
          </a:solidFill>
        </p:spPr>
        <p:txBody>
          <a:bodyPr wrap="square" lIns="0" tIns="0" rIns="0" bIns="0" rtlCol="0"/>
          <a:lstStyle/>
          <a:p>
            <a:endParaRPr/>
          </a:p>
        </p:txBody>
      </p:sp>
      <p:sp>
        <p:nvSpPr>
          <p:cNvPr id="412" name="object 412"/>
          <p:cNvSpPr/>
          <p:nvPr/>
        </p:nvSpPr>
        <p:spPr>
          <a:xfrm>
            <a:off x="2443388" y="7055327"/>
            <a:ext cx="16510" cy="81280"/>
          </a:xfrm>
          <a:custGeom>
            <a:avLst/>
            <a:gdLst/>
            <a:ahLst/>
            <a:cxnLst/>
            <a:rect l="l" t="t" r="r" b="b"/>
            <a:pathLst>
              <a:path w="16510" h="81279">
                <a:moveTo>
                  <a:pt x="1460" y="0"/>
                </a:moveTo>
                <a:lnTo>
                  <a:pt x="0" y="78460"/>
                </a:lnTo>
                <a:lnTo>
                  <a:pt x="14490" y="80962"/>
                </a:lnTo>
                <a:lnTo>
                  <a:pt x="15938" y="2501"/>
                </a:lnTo>
                <a:lnTo>
                  <a:pt x="1460" y="0"/>
                </a:lnTo>
                <a:close/>
              </a:path>
            </a:pathLst>
          </a:custGeom>
          <a:ln w="3175">
            <a:solidFill>
              <a:srgbClr val="080909"/>
            </a:solidFill>
          </a:ln>
        </p:spPr>
        <p:txBody>
          <a:bodyPr wrap="square" lIns="0" tIns="0" rIns="0" bIns="0" rtlCol="0"/>
          <a:lstStyle/>
          <a:p>
            <a:endParaRPr/>
          </a:p>
        </p:txBody>
      </p:sp>
      <p:sp>
        <p:nvSpPr>
          <p:cNvPr id="413" name="object 413"/>
          <p:cNvSpPr/>
          <p:nvPr/>
        </p:nvSpPr>
        <p:spPr>
          <a:xfrm>
            <a:off x="2441846" y="7104012"/>
            <a:ext cx="2540" cy="20320"/>
          </a:xfrm>
          <a:custGeom>
            <a:avLst/>
            <a:gdLst/>
            <a:ahLst/>
            <a:cxnLst/>
            <a:rect l="l" t="t" r="r" b="b"/>
            <a:pathLst>
              <a:path w="2539" h="20320">
                <a:moveTo>
                  <a:pt x="2171" y="19850"/>
                </a:moveTo>
                <a:lnTo>
                  <a:pt x="647" y="19596"/>
                </a:lnTo>
                <a:lnTo>
                  <a:pt x="0" y="17741"/>
                </a:lnTo>
                <a:lnTo>
                  <a:pt x="317" y="1587"/>
                </a:lnTo>
                <a:lnTo>
                  <a:pt x="850" y="0"/>
                </a:lnTo>
                <a:lnTo>
                  <a:pt x="2095" y="50"/>
                </a:lnTo>
              </a:path>
            </a:pathLst>
          </a:custGeom>
          <a:ln w="3175">
            <a:solidFill>
              <a:srgbClr val="080909"/>
            </a:solidFill>
          </a:ln>
        </p:spPr>
        <p:txBody>
          <a:bodyPr wrap="square" lIns="0" tIns="0" rIns="0" bIns="0" rtlCol="0"/>
          <a:lstStyle/>
          <a:p>
            <a:endParaRPr/>
          </a:p>
        </p:txBody>
      </p:sp>
      <p:sp>
        <p:nvSpPr>
          <p:cNvPr id="414" name="object 414"/>
          <p:cNvSpPr/>
          <p:nvPr/>
        </p:nvSpPr>
        <p:spPr>
          <a:xfrm>
            <a:off x="2458789" y="7106629"/>
            <a:ext cx="2540" cy="20320"/>
          </a:xfrm>
          <a:custGeom>
            <a:avLst/>
            <a:gdLst/>
            <a:ahLst/>
            <a:cxnLst/>
            <a:rect l="l" t="t" r="r" b="b"/>
            <a:pathLst>
              <a:path w="2539" h="20320">
                <a:moveTo>
                  <a:pt x="0" y="0"/>
                </a:moveTo>
                <a:lnTo>
                  <a:pt x="1498" y="254"/>
                </a:lnTo>
                <a:lnTo>
                  <a:pt x="2146" y="2108"/>
                </a:lnTo>
                <a:lnTo>
                  <a:pt x="1841" y="18249"/>
                </a:lnTo>
                <a:lnTo>
                  <a:pt x="1320" y="19850"/>
                </a:lnTo>
                <a:lnTo>
                  <a:pt x="76" y="19786"/>
                </a:lnTo>
              </a:path>
            </a:pathLst>
          </a:custGeom>
          <a:ln w="3175">
            <a:solidFill>
              <a:srgbClr val="080909"/>
            </a:solidFill>
          </a:ln>
        </p:spPr>
        <p:txBody>
          <a:bodyPr wrap="square" lIns="0" tIns="0" rIns="0" bIns="0" rtlCol="0"/>
          <a:lstStyle/>
          <a:p>
            <a:endParaRPr/>
          </a:p>
        </p:txBody>
      </p:sp>
      <p:sp>
        <p:nvSpPr>
          <p:cNvPr id="415" name="object 415"/>
          <p:cNvSpPr/>
          <p:nvPr/>
        </p:nvSpPr>
        <p:spPr>
          <a:xfrm>
            <a:off x="2443807" y="7110591"/>
            <a:ext cx="14604" cy="2540"/>
          </a:xfrm>
          <a:custGeom>
            <a:avLst/>
            <a:gdLst/>
            <a:ahLst/>
            <a:cxnLst/>
            <a:rect l="l" t="t" r="r" b="b"/>
            <a:pathLst>
              <a:path w="14605" h="2540">
                <a:moveTo>
                  <a:pt x="0" y="0"/>
                </a:moveTo>
                <a:lnTo>
                  <a:pt x="14503" y="2501"/>
                </a:lnTo>
              </a:path>
            </a:pathLst>
          </a:custGeom>
          <a:ln w="3175">
            <a:solidFill>
              <a:srgbClr val="080909"/>
            </a:solidFill>
          </a:ln>
        </p:spPr>
        <p:txBody>
          <a:bodyPr wrap="square" lIns="0" tIns="0" rIns="0" bIns="0" rtlCol="0"/>
          <a:lstStyle/>
          <a:p>
            <a:endParaRPr/>
          </a:p>
        </p:txBody>
      </p:sp>
      <p:sp>
        <p:nvSpPr>
          <p:cNvPr id="416" name="object 416"/>
          <p:cNvSpPr/>
          <p:nvPr/>
        </p:nvSpPr>
        <p:spPr>
          <a:xfrm>
            <a:off x="2444113" y="7117917"/>
            <a:ext cx="13970" cy="2540"/>
          </a:xfrm>
          <a:custGeom>
            <a:avLst/>
            <a:gdLst/>
            <a:ahLst/>
            <a:cxnLst/>
            <a:rect l="l" t="t" r="r" b="b"/>
            <a:pathLst>
              <a:path w="13969" h="2540">
                <a:moveTo>
                  <a:pt x="13411" y="2311"/>
                </a:moveTo>
                <a:lnTo>
                  <a:pt x="0" y="0"/>
                </a:lnTo>
              </a:path>
            </a:pathLst>
          </a:custGeom>
          <a:ln w="3175">
            <a:solidFill>
              <a:srgbClr val="080909"/>
            </a:solidFill>
          </a:ln>
        </p:spPr>
        <p:txBody>
          <a:bodyPr wrap="square" lIns="0" tIns="0" rIns="0" bIns="0" rtlCol="0"/>
          <a:lstStyle/>
          <a:p>
            <a:endParaRPr/>
          </a:p>
        </p:txBody>
      </p:sp>
      <p:sp>
        <p:nvSpPr>
          <p:cNvPr id="417" name="object 417"/>
          <p:cNvSpPr/>
          <p:nvPr/>
        </p:nvSpPr>
        <p:spPr>
          <a:xfrm>
            <a:off x="2441049" y="7127299"/>
            <a:ext cx="19685" cy="36830"/>
          </a:xfrm>
          <a:custGeom>
            <a:avLst/>
            <a:gdLst/>
            <a:ahLst/>
            <a:cxnLst/>
            <a:rect l="l" t="t" r="r" b="b"/>
            <a:pathLst>
              <a:path w="19685" h="36829">
                <a:moveTo>
                  <a:pt x="1790" y="0"/>
                </a:moveTo>
                <a:lnTo>
                  <a:pt x="126" y="1752"/>
                </a:lnTo>
                <a:lnTo>
                  <a:pt x="0" y="8851"/>
                </a:lnTo>
                <a:lnTo>
                  <a:pt x="1625" y="9131"/>
                </a:lnTo>
                <a:lnTo>
                  <a:pt x="1282" y="26835"/>
                </a:lnTo>
                <a:lnTo>
                  <a:pt x="2451" y="31813"/>
                </a:lnTo>
                <a:lnTo>
                  <a:pt x="3340" y="27190"/>
                </a:lnTo>
                <a:lnTo>
                  <a:pt x="4254" y="22529"/>
                </a:lnTo>
                <a:lnTo>
                  <a:pt x="4330" y="18770"/>
                </a:lnTo>
                <a:lnTo>
                  <a:pt x="2565" y="17729"/>
                </a:lnTo>
                <a:lnTo>
                  <a:pt x="2705" y="11061"/>
                </a:lnTo>
                <a:lnTo>
                  <a:pt x="6489" y="11709"/>
                </a:lnTo>
                <a:lnTo>
                  <a:pt x="6108" y="32600"/>
                </a:lnTo>
                <a:lnTo>
                  <a:pt x="8343" y="35013"/>
                </a:lnTo>
                <a:lnTo>
                  <a:pt x="11112" y="33464"/>
                </a:lnTo>
                <a:lnTo>
                  <a:pt x="11493" y="14617"/>
                </a:lnTo>
                <a:lnTo>
                  <a:pt x="11976" y="11645"/>
                </a:lnTo>
                <a:lnTo>
                  <a:pt x="16078" y="13804"/>
                </a:lnTo>
                <a:lnTo>
                  <a:pt x="15976" y="19456"/>
                </a:lnTo>
                <a:lnTo>
                  <a:pt x="13157" y="21450"/>
                </a:lnTo>
                <a:lnTo>
                  <a:pt x="14135" y="29324"/>
                </a:lnTo>
                <a:lnTo>
                  <a:pt x="15151" y="36334"/>
                </a:lnTo>
                <a:lnTo>
                  <a:pt x="16827" y="28194"/>
                </a:lnTo>
                <a:lnTo>
                  <a:pt x="17119" y="12522"/>
                </a:lnTo>
                <a:lnTo>
                  <a:pt x="18795" y="12814"/>
                </a:lnTo>
                <a:lnTo>
                  <a:pt x="19075" y="6756"/>
                </a:lnTo>
                <a:lnTo>
                  <a:pt x="17284" y="2667"/>
                </a:lnTo>
              </a:path>
            </a:pathLst>
          </a:custGeom>
          <a:ln w="3175">
            <a:solidFill>
              <a:srgbClr val="080909"/>
            </a:solidFill>
          </a:ln>
        </p:spPr>
        <p:txBody>
          <a:bodyPr wrap="square" lIns="0" tIns="0" rIns="0" bIns="0" rtlCol="0"/>
          <a:lstStyle/>
          <a:p>
            <a:endParaRPr/>
          </a:p>
        </p:txBody>
      </p:sp>
      <p:sp>
        <p:nvSpPr>
          <p:cNvPr id="418" name="object 418"/>
          <p:cNvSpPr/>
          <p:nvPr/>
        </p:nvSpPr>
        <p:spPr>
          <a:xfrm>
            <a:off x="2442678" y="7136432"/>
            <a:ext cx="15240" cy="3175"/>
          </a:xfrm>
          <a:custGeom>
            <a:avLst/>
            <a:gdLst/>
            <a:ahLst/>
            <a:cxnLst/>
            <a:rect l="l" t="t" r="r" b="b"/>
            <a:pathLst>
              <a:path w="15239" h="3175">
                <a:moveTo>
                  <a:pt x="0" y="0"/>
                </a:moveTo>
                <a:lnTo>
                  <a:pt x="15151" y="2603"/>
                </a:lnTo>
              </a:path>
            </a:pathLst>
          </a:custGeom>
          <a:ln w="3175">
            <a:solidFill>
              <a:srgbClr val="080909"/>
            </a:solidFill>
          </a:ln>
        </p:spPr>
        <p:txBody>
          <a:bodyPr wrap="square" lIns="0" tIns="0" rIns="0" bIns="0" rtlCol="0"/>
          <a:lstStyle/>
          <a:p>
            <a:endParaRPr/>
          </a:p>
        </p:txBody>
      </p:sp>
      <p:sp>
        <p:nvSpPr>
          <p:cNvPr id="419" name="object 419"/>
          <p:cNvSpPr/>
          <p:nvPr/>
        </p:nvSpPr>
        <p:spPr>
          <a:xfrm>
            <a:off x="3523861" y="7024890"/>
            <a:ext cx="31750" cy="74930"/>
          </a:xfrm>
          <a:custGeom>
            <a:avLst/>
            <a:gdLst/>
            <a:ahLst/>
            <a:cxnLst/>
            <a:rect l="l" t="t" r="r" b="b"/>
            <a:pathLst>
              <a:path w="31750" h="74929">
                <a:moveTo>
                  <a:pt x="8089" y="9712"/>
                </a:moveTo>
                <a:lnTo>
                  <a:pt x="0" y="43519"/>
                </a:lnTo>
                <a:lnTo>
                  <a:pt x="784" y="61627"/>
                </a:lnTo>
                <a:lnTo>
                  <a:pt x="2654" y="70894"/>
                </a:lnTo>
                <a:lnTo>
                  <a:pt x="7058" y="74227"/>
                </a:lnTo>
                <a:lnTo>
                  <a:pt x="15443" y="74533"/>
                </a:lnTo>
                <a:lnTo>
                  <a:pt x="24147" y="71353"/>
                </a:lnTo>
                <a:lnTo>
                  <a:pt x="29102" y="63568"/>
                </a:lnTo>
                <a:lnTo>
                  <a:pt x="31141" y="53117"/>
                </a:lnTo>
                <a:lnTo>
                  <a:pt x="31102" y="41944"/>
                </a:lnTo>
                <a:lnTo>
                  <a:pt x="29047" y="30960"/>
                </a:lnTo>
                <a:lnTo>
                  <a:pt x="25615" y="20935"/>
                </a:lnTo>
                <a:lnTo>
                  <a:pt x="22394" y="13630"/>
                </a:lnTo>
                <a:lnTo>
                  <a:pt x="20967" y="10804"/>
                </a:lnTo>
                <a:lnTo>
                  <a:pt x="16958" y="2786"/>
                </a:lnTo>
                <a:lnTo>
                  <a:pt x="14281" y="0"/>
                </a:lnTo>
                <a:lnTo>
                  <a:pt x="11727" y="2342"/>
                </a:lnTo>
                <a:lnTo>
                  <a:pt x="8089" y="9712"/>
                </a:lnTo>
                <a:close/>
              </a:path>
            </a:pathLst>
          </a:custGeom>
          <a:ln w="3175">
            <a:solidFill>
              <a:srgbClr val="080909"/>
            </a:solidFill>
          </a:ln>
        </p:spPr>
        <p:txBody>
          <a:bodyPr wrap="square" lIns="0" tIns="0" rIns="0" bIns="0" rtlCol="0"/>
          <a:lstStyle/>
          <a:p>
            <a:endParaRPr/>
          </a:p>
        </p:txBody>
      </p:sp>
      <p:sp>
        <p:nvSpPr>
          <p:cNvPr id="420" name="object 420"/>
          <p:cNvSpPr/>
          <p:nvPr/>
        </p:nvSpPr>
        <p:spPr>
          <a:xfrm>
            <a:off x="3541009" y="7059974"/>
            <a:ext cx="0" cy="93345"/>
          </a:xfrm>
          <a:custGeom>
            <a:avLst/>
            <a:gdLst/>
            <a:ahLst/>
            <a:cxnLst/>
            <a:rect l="l" t="t" r="r" b="b"/>
            <a:pathLst>
              <a:path h="93345">
                <a:moveTo>
                  <a:pt x="0" y="0"/>
                </a:moveTo>
                <a:lnTo>
                  <a:pt x="0" y="92811"/>
                </a:lnTo>
              </a:path>
            </a:pathLst>
          </a:custGeom>
          <a:ln w="21983">
            <a:solidFill>
              <a:srgbClr val="FFFFFF"/>
            </a:solidFill>
          </a:ln>
        </p:spPr>
        <p:txBody>
          <a:bodyPr wrap="square" lIns="0" tIns="0" rIns="0" bIns="0" rtlCol="0"/>
          <a:lstStyle/>
          <a:p>
            <a:endParaRPr/>
          </a:p>
        </p:txBody>
      </p:sp>
      <p:sp>
        <p:nvSpPr>
          <p:cNvPr id="421" name="object 421"/>
          <p:cNvSpPr/>
          <p:nvPr/>
        </p:nvSpPr>
        <p:spPr>
          <a:xfrm>
            <a:off x="3530017" y="7059974"/>
            <a:ext cx="22225" cy="93345"/>
          </a:xfrm>
          <a:custGeom>
            <a:avLst/>
            <a:gdLst/>
            <a:ahLst/>
            <a:cxnLst/>
            <a:rect l="l" t="t" r="r" b="b"/>
            <a:pathLst>
              <a:path w="22225" h="93345">
                <a:moveTo>
                  <a:pt x="0" y="177"/>
                </a:moveTo>
                <a:lnTo>
                  <a:pt x="3835" y="92811"/>
                </a:lnTo>
                <a:lnTo>
                  <a:pt x="21983" y="92646"/>
                </a:lnTo>
                <a:lnTo>
                  <a:pt x="18161" y="0"/>
                </a:lnTo>
                <a:lnTo>
                  <a:pt x="0" y="177"/>
                </a:lnTo>
                <a:close/>
              </a:path>
            </a:pathLst>
          </a:custGeom>
          <a:ln w="3175">
            <a:solidFill>
              <a:srgbClr val="080909"/>
            </a:solidFill>
          </a:ln>
        </p:spPr>
        <p:txBody>
          <a:bodyPr wrap="square" lIns="0" tIns="0" rIns="0" bIns="0" rtlCol="0"/>
          <a:lstStyle/>
          <a:p>
            <a:endParaRPr/>
          </a:p>
        </p:txBody>
      </p:sp>
      <p:sp>
        <p:nvSpPr>
          <p:cNvPr id="422" name="object 422"/>
          <p:cNvSpPr/>
          <p:nvPr/>
        </p:nvSpPr>
        <p:spPr>
          <a:xfrm>
            <a:off x="3530305" y="7117686"/>
            <a:ext cx="3810" cy="23495"/>
          </a:xfrm>
          <a:custGeom>
            <a:avLst/>
            <a:gdLst/>
            <a:ahLst/>
            <a:cxnLst/>
            <a:rect l="l" t="t" r="r" b="b"/>
            <a:pathLst>
              <a:path w="3810" h="23495">
                <a:moveTo>
                  <a:pt x="3594" y="23279"/>
                </a:moveTo>
                <a:lnTo>
                  <a:pt x="1727" y="23304"/>
                </a:lnTo>
                <a:lnTo>
                  <a:pt x="774" y="21259"/>
                </a:lnTo>
                <a:lnTo>
                  <a:pt x="0" y="2184"/>
                </a:lnTo>
                <a:lnTo>
                  <a:pt x="533" y="203"/>
                </a:lnTo>
                <a:lnTo>
                  <a:pt x="2095" y="0"/>
                </a:lnTo>
              </a:path>
            </a:pathLst>
          </a:custGeom>
          <a:ln w="3175">
            <a:solidFill>
              <a:srgbClr val="080909"/>
            </a:solidFill>
          </a:ln>
        </p:spPr>
        <p:txBody>
          <a:bodyPr wrap="square" lIns="0" tIns="0" rIns="0" bIns="0" rtlCol="0"/>
          <a:lstStyle/>
          <a:p>
            <a:endParaRPr/>
          </a:p>
        </p:txBody>
      </p:sp>
      <p:sp>
        <p:nvSpPr>
          <p:cNvPr id="423" name="object 423"/>
          <p:cNvSpPr/>
          <p:nvPr/>
        </p:nvSpPr>
        <p:spPr>
          <a:xfrm>
            <a:off x="3551013" y="7117500"/>
            <a:ext cx="3810" cy="23495"/>
          </a:xfrm>
          <a:custGeom>
            <a:avLst/>
            <a:gdLst/>
            <a:ahLst/>
            <a:cxnLst/>
            <a:rect l="l" t="t" r="r" b="b"/>
            <a:pathLst>
              <a:path w="3810" h="23495">
                <a:moveTo>
                  <a:pt x="0" y="12"/>
                </a:moveTo>
                <a:lnTo>
                  <a:pt x="1879" y="0"/>
                </a:lnTo>
                <a:lnTo>
                  <a:pt x="2794" y="2044"/>
                </a:lnTo>
                <a:lnTo>
                  <a:pt x="3581" y="21107"/>
                </a:lnTo>
                <a:lnTo>
                  <a:pt x="3060" y="23101"/>
                </a:lnTo>
                <a:lnTo>
                  <a:pt x="1498" y="23291"/>
                </a:lnTo>
              </a:path>
            </a:pathLst>
          </a:custGeom>
          <a:ln w="3175">
            <a:solidFill>
              <a:srgbClr val="080909"/>
            </a:solidFill>
          </a:ln>
        </p:spPr>
        <p:txBody>
          <a:bodyPr wrap="square" lIns="0" tIns="0" rIns="0" bIns="0" rtlCol="0"/>
          <a:lstStyle/>
          <a:p>
            <a:endParaRPr/>
          </a:p>
        </p:txBody>
      </p:sp>
      <p:sp>
        <p:nvSpPr>
          <p:cNvPr id="424" name="object 424"/>
          <p:cNvSpPr/>
          <p:nvPr/>
        </p:nvSpPr>
        <p:spPr>
          <a:xfrm>
            <a:off x="3532720" y="7125217"/>
            <a:ext cx="18415" cy="635"/>
          </a:xfrm>
          <a:custGeom>
            <a:avLst/>
            <a:gdLst/>
            <a:ahLst/>
            <a:cxnLst/>
            <a:rect l="l" t="t" r="r" b="b"/>
            <a:pathLst>
              <a:path w="18414" h="634">
                <a:moveTo>
                  <a:pt x="-1308" y="88"/>
                </a:moveTo>
                <a:lnTo>
                  <a:pt x="19469" y="88"/>
                </a:lnTo>
              </a:path>
            </a:pathLst>
          </a:custGeom>
          <a:ln w="3175">
            <a:solidFill>
              <a:srgbClr val="080909"/>
            </a:solidFill>
          </a:ln>
        </p:spPr>
        <p:txBody>
          <a:bodyPr wrap="square" lIns="0" tIns="0" rIns="0" bIns="0" rtlCol="0"/>
          <a:lstStyle/>
          <a:p>
            <a:endParaRPr/>
          </a:p>
        </p:txBody>
      </p:sp>
      <p:sp>
        <p:nvSpPr>
          <p:cNvPr id="425" name="object 425"/>
          <p:cNvSpPr/>
          <p:nvPr/>
        </p:nvSpPr>
        <p:spPr>
          <a:xfrm>
            <a:off x="3533617" y="7133784"/>
            <a:ext cx="17145" cy="635"/>
          </a:xfrm>
          <a:custGeom>
            <a:avLst/>
            <a:gdLst/>
            <a:ahLst/>
            <a:cxnLst/>
            <a:rect l="l" t="t" r="r" b="b"/>
            <a:pathLst>
              <a:path w="17145" h="634">
                <a:moveTo>
                  <a:pt x="-1308" y="82"/>
                </a:moveTo>
                <a:lnTo>
                  <a:pt x="18084" y="82"/>
                </a:lnTo>
              </a:path>
            </a:pathLst>
          </a:custGeom>
          <a:ln w="3175">
            <a:solidFill>
              <a:srgbClr val="080909"/>
            </a:solidFill>
          </a:ln>
        </p:spPr>
        <p:txBody>
          <a:bodyPr wrap="square" lIns="0" tIns="0" rIns="0" bIns="0" rtlCol="0"/>
          <a:lstStyle/>
          <a:p>
            <a:endParaRPr/>
          </a:p>
        </p:txBody>
      </p:sp>
      <p:sp>
        <p:nvSpPr>
          <p:cNvPr id="426" name="object 426"/>
          <p:cNvSpPr/>
          <p:nvPr/>
        </p:nvSpPr>
        <p:spPr>
          <a:xfrm>
            <a:off x="3530803" y="7145066"/>
            <a:ext cx="24130" cy="40640"/>
          </a:xfrm>
          <a:custGeom>
            <a:avLst/>
            <a:gdLst/>
            <a:ahLst/>
            <a:cxnLst/>
            <a:rect l="l" t="t" r="r" b="b"/>
            <a:pathLst>
              <a:path w="24129" h="40640">
                <a:moveTo>
                  <a:pt x="1917" y="190"/>
                </a:moveTo>
                <a:lnTo>
                  <a:pt x="0" y="2590"/>
                </a:lnTo>
                <a:lnTo>
                  <a:pt x="330" y="10998"/>
                </a:lnTo>
                <a:lnTo>
                  <a:pt x="2362" y="10972"/>
                </a:lnTo>
                <a:lnTo>
                  <a:pt x="3238" y="31851"/>
                </a:lnTo>
                <a:lnTo>
                  <a:pt x="5016" y="37503"/>
                </a:lnTo>
                <a:lnTo>
                  <a:pt x="5816" y="31826"/>
                </a:lnTo>
                <a:lnTo>
                  <a:pt x="6604" y="26161"/>
                </a:lnTo>
                <a:lnTo>
                  <a:pt x="6413" y="21729"/>
                </a:lnTo>
                <a:lnTo>
                  <a:pt x="4140" y="20891"/>
                </a:lnTo>
                <a:lnTo>
                  <a:pt x="3810" y="13017"/>
                </a:lnTo>
                <a:lnTo>
                  <a:pt x="8585" y="12979"/>
                </a:lnTo>
                <a:lnTo>
                  <a:pt x="9601" y="37617"/>
                </a:lnTo>
                <a:lnTo>
                  <a:pt x="12509" y="39992"/>
                </a:lnTo>
                <a:lnTo>
                  <a:pt x="15913" y="37553"/>
                </a:lnTo>
                <a:lnTo>
                  <a:pt x="14973" y="15303"/>
                </a:lnTo>
                <a:lnTo>
                  <a:pt x="15392" y="11696"/>
                </a:lnTo>
                <a:lnTo>
                  <a:pt x="20612" y="13373"/>
                </a:lnTo>
                <a:lnTo>
                  <a:pt x="20891" y="20040"/>
                </a:lnTo>
                <a:lnTo>
                  <a:pt x="17538" y="22986"/>
                </a:lnTo>
                <a:lnTo>
                  <a:pt x="19329" y="32042"/>
                </a:lnTo>
                <a:lnTo>
                  <a:pt x="21120" y="40081"/>
                </a:lnTo>
                <a:lnTo>
                  <a:pt x="22593" y="30124"/>
                </a:lnTo>
                <a:lnTo>
                  <a:pt x="21831" y="11645"/>
                </a:lnTo>
                <a:lnTo>
                  <a:pt x="23914" y="11633"/>
                </a:lnTo>
                <a:lnTo>
                  <a:pt x="23837" y="4432"/>
                </a:lnTo>
                <a:lnTo>
                  <a:pt x="21348" y="0"/>
                </a:lnTo>
              </a:path>
            </a:pathLst>
          </a:custGeom>
          <a:ln w="3175">
            <a:solidFill>
              <a:srgbClr val="080909"/>
            </a:solidFill>
          </a:ln>
        </p:spPr>
        <p:txBody>
          <a:bodyPr wrap="square" lIns="0" tIns="0" rIns="0" bIns="0" rtlCol="0"/>
          <a:lstStyle/>
          <a:p>
            <a:endParaRPr/>
          </a:p>
        </p:txBody>
      </p:sp>
      <p:sp>
        <p:nvSpPr>
          <p:cNvPr id="427" name="object 427"/>
          <p:cNvSpPr/>
          <p:nvPr/>
        </p:nvSpPr>
        <p:spPr>
          <a:xfrm>
            <a:off x="3533166" y="7155857"/>
            <a:ext cx="19050" cy="635"/>
          </a:xfrm>
          <a:custGeom>
            <a:avLst/>
            <a:gdLst/>
            <a:ahLst/>
            <a:cxnLst/>
            <a:rect l="l" t="t" r="r" b="b"/>
            <a:pathLst>
              <a:path w="19050" h="634">
                <a:moveTo>
                  <a:pt x="-1308" y="88"/>
                </a:moveTo>
                <a:lnTo>
                  <a:pt x="20281" y="88"/>
                </a:lnTo>
              </a:path>
            </a:pathLst>
          </a:custGeom>
          <a:ln w="3175">
            <a:solidFill>
              <a:srgbClr val="080909"/>
            </a:solidFill>
          </a:ln>
        </p:spPr>
        <p:txBody>
          <a:bodyPr wrap="square" lIns="0" tIns="0" rIns="0" bIns="0" rtlCol="0"/>
          <a:lstStyle/>
          <a:p>
            <a:endParaRPr/>
          </a:p>
        </p:txBody>
      </p:sp>
      <p:sp>
        <p:nvSpPr>
          <p:cNvPr id="428" name="object 428"/>
          <p:cNvSpPr/>
          <p:nvPr/>
        </p:nvSpPr>
        <p:spPr>
          <a:xfrm>
            <a:off x="886256" y="6705217"/>
            <a:ext cx="953608" cy="794440"/>
          </a:xfrm>
          <a:prstGeom prst="rect">
            <a:avLst/>
          </a:prstGeom>
          <a:blipFill>
            <a:blip r:embed="rId4" cstate="print"/>
            <a:stretch>
              <a:fillRect/>
            </a:stretch>
          </a:blipFill>
        </p:spPr>
        <p:txBody>
          <a:bodyPr wrap="square" lIns="0" tIns="0" rIns="0" bIns="0" rtlCol="0"/>
          <a:lstStyle/>
          <a:p>
            <a:endParaRPr/>
          </a:p>
        </p:txBody>
      </p:sp>
      <p:sp>
        <p:nvSpPr>
          <p:cNvPr id="429" name="object 429"/>
          <p:cNvSpPr/>
          <p:nvPr/>
        </p:nvSpPr>
        <p:spPr>
          <a:xfrm>
            <a:off x="3243456" y="8241986"/>
            <a:ext cx="108305" cy="106555"/>
          </a:xfrm>
          <a:prstGeom prst="rect">
            <a:avLst/>
          </a:prstGeom>
          <a:blipFill>
            <a:blip r:embed="rId5" cstate="print"/>
            <a:stretch>
              <a:fillRect/>
            </a:stretch>
          </a:blipFill>
        </p:spPr>
        <p:txBody>
          <a:bodyPr wrap="square" lIns="0" tIns="0" rIns="0" bIns="0" rtlCol="0"/>
          <a:lstStyle/>
          <a:p>
            <a:endParaRPr/>
          </a:p>
        </p:txBody>
      </p:sp>
      <p:sp>
        <p:nvSpPr>
          <p:cNvPr id="430" name="object 430"/>
          <p:cNvSpPr/>
          <p:nvPr/>
        </p:nvSpPr>
        <p:spPr>
          <a:xfrm>
            <a:off x="1213053" y="7882749"/>
            <a:ext cx="38735" cy="38735"/>
          </a:xfrm>
          <a:custGeom>
            <a:avLst/>
            <a:gdLst/>
            <a:ahLst/>
            <a:cxnLst/>
            <a:rect l="l" t="t" r="r" b="b"/>
            <a:pathLst>
              <a:path w="38734" h="38734">
                <a:moveTo>
                  <a:pt x="38404" y="19342"/>
                </a:moveTo>
                <a:lnTo>
                  <a:pt x="36897" y="26870"/>
                </a:lnTo>
                <a:lnTo>
                  <a:pt x="32785" y="33018"/>
                </a:lnTo>
                <a:lnTo>
                  <a:pt x="26681" y="37163"/>
                </a:lnTo>
                <a:lnTo>
                  <a:pt x="19202" y="38684"/>
                </a:lnTo>
                <a:lnTo>
                  <a:pt x="11722" y="37163"/>
                </a:lnTo>
                <a:lnTo>
                  <a:pt x="5619" y="33018"/>
                </a:lnTo>
                <a:lnTo>
                  <a:pt x="1507" y="26870"/>
                </a:lnTo>
                <a:lnTo>
                  <a:pt x="0" y="19342"/>
                </a:lnTo>
                <a:lnTo>
                  <a:pt x="1507" y="11813"/>
                </a:lnTo>
                <a:lnTo>
                  <a:pt x="5619" y="5665"/>
                </a:lnTo>
                <a:lnTo>
                  <a:pt x="11722" y="1520"/>
                </a:lnTo>
                <a:lnTo>
                  <a:pt x="19202" y="0"/>
                </a:lnTo>
                <a:lnTo>
                  <a:pt x="26681" y="1520"/>
                </a:lnTo>
                <a:lnTo>
                  <a:pt x="32785" y="5665"/>
                </a:lnTo>
                <a:lnTo>
                  <a:pt x="36897" y="11813"/>
                </a:lnTo>
                <a:lnTo>
                  <a:pt x="38404" y="19342"/>
                </a:lnTo>
                <a:close/>
              </a:path>
            </a:pathLst>
          </a:custGeom>
          <a:ln w="3581">
            <a:solidFill>
              <a:srgbClr val="231F20"/>
            </a:solidFill>
          </a:ln>
        </p:spPr>
        <p:txBody>
          <a:bodyPr wrap="square" lIns="0" tIns="0" rIns="0" bIns="0" rtlCol="0"/>
          <a:lstStyle/>
          <a:p>
            <a:endParaRPr/>
          </a:p>
        </p:txBody>
      </p:sp>
      <p:sp>
        <p:nvSpPr>
          <p:cNvPr id="431" name="object 431"/>
          <p:cNvSpPr/>
          <p:nvPr/>
        </p:nvSpPr>
        <p:spPr>
          <a:xfrm>
            <a:off x="1208252" y="7878133"/>
            <a:ext cx="48260" cy="48895"/>
          </a:xfrm>
          <a:custGeom>
            <a:avLst/>
            <a:gdLst/>
            <a:ahLst/>
            <a:cxnLst/>
            <a:rect l="l" t="t" r="r" b="b"/>
            <a:pathLst>
              <a:path w="48259" h="48895">
                <a:moveTo>
                  <a:pt x="48006" y="24168"/>
                </a:moveTo>
                <a:lnTo>
                  <a:pt x="46116" y="33582"/>
                </a:lnTo>
                <a:lnTo>
                  <a:pt x="40967" y="41268"/>
                </a:lnTo>
                <a:lnTo>
                  <a:pt x="33336" y="46449"/>
                </a:lnTo>
                <a:lnTo>
                  <a:pt x="24003" y="48348"/>
                </a:lnTo>
                <a:lnTo>
                  <a:pt x="14658" y="46449"/>
                </a:lnTo>
                <a:lnTo>
                  <a:pt x="7029" y="41268"/>
                </a:lnTo>
                <a:lnTo>
                  <a:pt x="1885" y="33582"/>
                </a:lnTo>
                <a:lnTo>
                  <a:pt x="0" y="24168"/>
                </a:lnTo>
                <a:lnTo>
                  <a:pt x="1885" y="14760"/>
                </a:lnTo>
                <a:lnTo>
                  <a:pt x="7029" y="7078"/>
                </a:lnTo>
                <a:lnTo>
                  <a:pt x="14658" y="1899"/>
                </a:lnTo>
                <a:lnTo>
                  <a:pt x="24003" y="0"/>
                </a:lnTo>
                <a:lnTo>
                  <a:pt x="33336" y="1899"/>
                </a:lnTo>
                <a:lnTo>
                  <a:pt x="40967" y="7078"/>
                </a:lnTo>
                <a:lnTo>
                  <a:pt x="46116" y="14760"/>
                </a:lnTo>
                <a:lnTo>
                  <a:pt x="48006" y="24168"/>
                </a:lnTo>
                <a:close/>
              </a:path>
            </a:pathLst>
          </a:custGeom>
          <a:ln w="3581">
            <a:solidFill>
              <a:srgbClr val="231F20"/>
            </a:solidFill>
          </a:ln>
        </p:spPr>
        <p:txBody>
          <a:bodyPr wrap="square" lIns="0" tIns="0" rIns="0" bIns="0" rtlCol="0"/>
          <a:lstStyle/>
          <a:p>
            <a:endParaRPr/>
          </a:p>
        </p:txBody>
      </p:sp>
      <p:sp>
        <p:nvSpPr>
          <p:cNvPr id="432" name="object 432"/>
          <p:cNvSpPr/>
          <p:nvPr/>
        </p:nvSpPr>
        <p:spPr>
          <a:xfrm>
            <a:off x="1205957" y="7872935"/>
            <a:ext cx="53340" cy="56515"/>
          </a:xfrm>
          <a:custGeom>
            <a:avLst/>
            <a:gdLst/>
            <a:ahLst/>
            <a:cxnLst/>
            <a:rect l="l" t="t" r="r" b="b"/>
            <a:pathLst>
              <a:path w="53340" h="56515">
                <a:moveTo>
                  <a:pt x="52793" y="27952"/>
                </a:moveTo>
                <a:lnTo>
                  <a:pt x="50718" y="38837"/>
                </a:lnTo>
                <a:lnTo>
                  <a:pt x="45061" y="47726"/>
                </a:lnTo>
                <a:lnTo>
                  <a:pt x="36672" y="53720"/>
                </a:lnTo>
                <a:lnTo>
                  <a:pt x="26403" y="55918"/>
                </a:lnTo>
                <a:lnTo>
                  <a:pt x="16127" y="53720"/>
                </a:lnTo>
                <a:lnTo>
                  <a:pt x="7734" y="47726"/>
                </a:lnTo>
                <a:lnTo>
                  <a:pt x="2075" y="38837"/>
                </a:lnTo>
                <a:lnTo>
                  <a:pt x="0" y="27952"/>
                </a:lnTo>
                <a:lnTo>
                  <a:pt x="2075" y="17075"/>
                </a:lnTo>
                <a:lnTo>
                  <a:pt x="7734" y="8189"/>
                </a:lnTo>
                <a:lnTo>
                  <a:pt x="16127" y="2197"/>
                </a:lnTo>
                <a:lnTo>
                  <a:pt x="26403" y="0"/>
                </a:lnTo>
                <a:lnTo>
                  <a:pt x="36672" y="2197"/>
                </a:lnTo>
                <a:lnTo>
                  <a:pt x="45061" y="8189"/>
                </a:lnTo>
                <a:lnTo>
                  <a:pt x="50718" y="17075"/>
                </a:lnTo>
                <a:lnTo>
                  <a:pt x="52793" y="27952"/>
                </a:lnTo>
                <a:close/>
              </a:path>
            </a:pathLst>
          </a:custGeom>
          <a:ln w="3581">
            <a:solidFill>
              <a:srgbClr val="231F20"/>
            </a:solidFill>
          </a:ln>
        </p:spPr>
        <p:txBody>
          <a:bodyPr wrap="square" lIns="0" tIns="0" rIns="0" bIns="0" rtlCol="0"/>
          <a:lstStyle/>
          <a:p>
            <a:endParaRPr/>
          </a:p>
        </p:txBody>
      </p:sp>
      <p:sp>
        <p:nvSpPr>
          <p:cNvPr id="433" name="object 433"/>
          <p:cNvSpPr/>
          <p:nvPr/>
        </p:nvSpPr>
        <p:spPr>
          <a:xfrm>
            <a:off x="1215478" y="7873979"/>
            <a:ext cx="30480" cy="11430"/>
          </a:xfrm>
          <a:custGeom>
            <a:avLst/>
            <a:gdLst/>
            <a:ahLst/>
            <a:cxnLst/>
            <a:rect l="l" t="t" r="r" b="b"/>
            <a:pathLst>
              <a:path w="30480" h="11429">
                <a:moveTo>
                  <a:pt x="0" y="10972"/>
                </a:moveTo>
                <a:lnTo>
                  <a:pt x="4419" y="4318"/>
                </a:lnTo>
                <a:lnTo>
                  <a:pt x="11557" y="0"/>
                </a:lnTo>
                <a:lnTo>
                  <a:pt x="19596" y="0"/>
                </a:lnTo>
                <a:lnTo>
                  <a:pt x="23431" y="0"/>
                </a:lnTo>
                <a:lnTo>
                  <a:pt x="27063" y="965"/>
                </a:lnTo>
                <a:lnTo>
                  <a:pt x="30276" y="2717"/>
                </a:lnTo>
              </a:path>
            </a:pathLst>
          </a:custGeom>
          <a:ln w="3581">
            <a:solidFill>
              <a:srgbClr val="231F20"/>
            </a:solidFill>
          </a:ln>
        </p:spPr>
        <p:txBody>
          <a:bodyPr wrap="square" lIns="0" tIns="0" rIns="0" bIns="0" rtlCol="0"/>
          <a:lstStyle/>
          <a:p>
            <a:endParaRPr/>
          </a:p>
        </p:txBody>
      </p:sp>
      <p:sp>
        <p:nvSpPr>
          <p:cNvPr id="434" name="object 434"/>
          <p:cNvSpPr/>
          <p:nvPr/>
        </p:nvSpPr>
        <p:spPr>
          <a:xfrm>
            <a:off x="1219215" y="7864575"/>
            <a:ext cx="27940" cy="3175"/>
          </a:xfrm>
          <a:custGeom>
            <a:avLst/>
            <a:gdLst/>
            <a:ahLst/>
            <a:cxnLst/>
            <a:rect l="l" t="t" r="r" b="b"/>
            <a:pathLst>
              <a:path w="27940" h="3175">
                <a:moveTo>
                  <a:pt x="27393" y="1536"/>
                </a:moveTo>
                <a:lnTo>
                  <a:pt x="27393" y="2387"/>
                </a:lnTo>
                <a:lnTo>
                  <a:pt x="21272" y="3073"/>
                </a:lnTo>
                <a:lnTo>
                  <a:pt x="13703" y="3073"/>
                </a:lnTo>
                <a:lnTo>
                  <a:pt x="6134" y="3073"/>
                </a:lnTo>
                <a:lnTo>
                  <a:pt x="0" y="2387"/>
                </a:lnTo>
                <a:lnTo>
                  <a:pt x="0" y="1536"/>
                </a:lnTo>
                <a:lnTo>
                  <a:pt x="0" y="698"/>
                </a:lnTo>
                <a:lnTo>
                  <a:pt x="6134" y="0"/>
                </a:lnTo>
                <a:lnTo>
                  <a:pt x="13703" y="0"/>
                </a:lnTo>
                <a:lnTo>
                  <a:pt x="21272" y="0"/>
                </a:lnTo>
                <a:lnTo>
                  <a:pt x="27393" y="698"/>
                </a:lnTo>
                <a:lnTo>
                  <a:pt x="27393" y="1536"/>
                </a:lnTo>
                <a:close/>
              </a:path>
            </a:pathLst>
          </a:custGeom>
          <a:ln w="3581">
            <a:solidFill>
              <a:srgbClr val="231F20"/>
            </a:solidFill>
          </a:ln>
        </p:spPr>
        <p:txBody>
          <a:bodyPr wrap="square" lIns="0" tIns="0" rIns="0" bIns="0" rtlCol="0"/>
          <a:lstStyle/>
          <a:p>
            <a:endParaRPr/>
          </a:p>
        </p:txBody>
      </p:sp>
      <p:sp>
        <p:nvSpPr>
          <p:cNvPr id="435" name="object 435"/>
          <p:cNvSpPr/>
          <p:nvPr/>
        </p:nvSpPr>
        <p:spPr>
          <a:xfrm>
            <a:off x="1170353" y="7997038"/>
            <a:ext cx="127635" cy="13335"/>
          </a:xfrm>
          <a:custGeom>
            <a:avLst/>
            <a:gdLst/>
            <a:ahLst/>
            <a:cxnLst/>
            <a:rect l="l" t="t" r="r" b="b"/>
            <a:pathLst>
              <a:path w="127634" h="13334">
                <a:moveTo>
                  <a:pt x="127279" y="0"/>
                </a:moveTo>
                <a:lnTo>
                  <a:pt x="127304" y="139"/>
                </a:lnTo>
                <a:lnTo>
                  <a:pt x="127317" y="279"/>
                </a:lnTo>
                <a:lnTo>
                  <a:pt x="127317" y="431"/>
                </a:lnTo>
                <a:lnTo>
                  <a:pt x="122313" y="5319"/>
                </a:lnTo>
                <a:lnTo>
                  <a:pt x="108667" y="9312"/>
                </a:lnTo>
                <a:lnTo>
                  <a:pt x="88430" y="12004"/>
                </a:lnTo>
                <a:lnTo>
                  <a:pt x="63652" y="12992"/>
                </a:lnTo>
                <a:lnTo>
                  <a:pt x="38876" y="12004"/>
                </a:lnTo>
                <a:lnTo>
                  <a:pt x="18643" y="9312"/>
                </a:lnTo>
                <a:lnTo>
                  <a:pt x="5002" y="5319"/>
                </a:lnTo>
                <a:lnTo>
                  <a:pt x="0" y="431"/>
                </a:lnTo>
              </a:path>
            </a:pathLst>
          </a:custGeom>
          <a:ln w="3581">
            <a:solidFill>
              <a:srgbClr val="231F20"/>
            </a:solidFill>
          </a:ln>
        </p:spPr>
        <p:txBody>
          <a:bodyPr wrap="square" lIns="0" tIns="0" rIns="0" bIns="0" rtlCol="0"/>
          <a:lstStyle/>
          <a:p>
            <a:endParaRPr/>
          </a:p>
        </p:txBody>
      </p:sp>
      <p:sp>
        <p:nvSpPr>
          <p:cNvPr id="436" name="object 436"/>
          <p:cNvSpPr/>
          <p:nvPr/>
        </p:nvSpPr>
        <p:spPr>
          <a:xfrm>
            <a:off x="1205072" y="7956915"/>
            <a:ext cx="56515" cy="9525"/>
          </a:xfrm>
          <a:custGeom>
            <a:avLst/>
            <a:gdLst/>
            <a:ahLst/>
            <a:cxnLst/>
            <a:rect l="l" t="t" r="r" b="b"/>
            <a:pathLst>
              <a:path w="56515" h="9525">
                <a:moveTo>
                  <a:pt x="52438" y="12"/>
                </a:moveTo>
                <a:lnTo>
                  <a:pt x="54800" y="901"/>
                </a:lnTo>
                <a:lnTo>
                  <a:pt x="56146" y="1943"/>
                </a:lnTo>
                <a:lnTo>
                  <a:pt x="56146" y="3047"/>
                </a:lnTo>
                <a:lnTo>
                  <a:pt x="53940" y="5412"/>
                </a:lnTo>
                <a:lnTo>
                  <a:pt x="47923" y="7346"/>
                </a:lnTo>
                <a:lnTo>
                  <a:pt x="39001" y="8652"/>
                </a:lnTo>
                <a:lnTo>
                  <a:pt x="28079" y="9131"/>
                </a:lnTo>
                <a:lnTo>
                  <a:pt x="17150" y="8652"/>
                </a:lnTo>
                <a:lnTo>
                  <a:pt x="8224" y="7346"/>
                </a:lnTo>
                <a:lnTo>
                  <a:pt x="2206" y="5412"/>
                </a:lnTo>
                <a:lnTo>
                  <a:pt x="0" y="3047"/>
                </a:lnTo>
                <a:lnTo>
                  <a:pt x="0" y="1930"/>
                </a:lnTo>
                <a:lnTo>
                  <a:pt x="1371" y="888"/>
                </a:lnTo>
                <a:lnTo>
                  <a:pt x="3746" y="0"/>
                </a:lnTo>
              </a:path>
            </a:pathLst>
          </a:custGeom>
          <a:ln w="3581">
            <a:solidFill>
              <a:srgbClr val="231F20"/>
            </a:solidFill>
          </a:ln>
        </p:spPr>
        <p:txBody>
          <a:bodyPr wrap="square" lIns="0" tIns="0" rIns="0" bIns="0" rtlCol="0"/>
          <a:lstStyle/>
          <a:p>
            <a:endParaRPr/>
          </a:p>
        </p:txBody>
      </p:sp>
      <p:sp>
        <p:nvSpPr>
          <p:cNvPr id="437" name="object 437"/>
          <p:cNvSpPr/>
          <p:nvPr/>
        </p:nvSpPr>
        <p:spPr>
          <a:xfrm>
            <a:off x="1209796" y="7958656"/>
            <a:ext cx="48260" cy="6350"/>
          </a:xfrm>
          <a:custGeom>
            <a:avLst/>
            <a:gdLst/>
            <a:ahLst/>
            <a:cxnLst/>
            <a:rect l="l" t="t" r="r" b="b"/>
            <a:pathLst>
              <a:path w="48259" h="6350">
                <a:moveTo>
                  <a:pt x="47688" y="558"/>
                </a:moveTo>
                <a:lnTo>
                  <a:pt x="48031" y="876"/>
                </a:lnTo>
                <a:lnTo>
                  <a:pt x="48221" y="1219"/>
                </a:lnTo>
                <a:lnTo>
                  <a:pt x="48221" y="1562"/>
                </a:lnTo>
                <a:lnTo>
                  <a:pt x="48221" y="4203"/>
                </a:lnTo>
                <a:lnTo>
                  <a:pt x="37426" y="6337"/>
                </a:lnTo>
                <a:lnTo>
                  <a:pt x="24117" y="6337"/>
                </a:lnTo>
                <a:lnTo>
                  <a:pt x="10794" y="6337"/>
                </a:lnTo>
                <a:lnTo>
                  <a:pt x="0" y="4203"/>
                </a:lnTo>
                <a:lnTo>
                  <a:pt x="0" y="1562"/>
                </a:lnTo>
                <a:lnTo>
                  <a:pt x="0" y="1016"/>
                </a:lnTo>
                <a:lnTo>
                  <a:pt x="469" y="495"/>
                </a:lnTo>
                <a:lnTo>
                  <a:pt x="1333" y="0"/>
                </a:lnTo>
              </a:path>
            </a:pathLst>
          </a:custGeom>
          <a:ln w="3581">
            <a:solidFill>
              <a:srgbClr val="231F20"/>
            </a:solidFill>
          </a:ln>
        </p:spPr>
        <p:txBody>
          <a:bodyPr wrap="square" lIns="0" tIns="0" rIns="0" bIns="0" rtlCol="0"/>
          <a:lstStyle/>
          <a:p>
            <a:endParaRPr/>
          </a:p>
        </p:txBody>
      </p:sp>
      <p:sp>
        <p:nvSpPr>
          <p:cNvPr id="438" name="object 438"/>
          <p:cNvSpPr/>
          <p:nvPr/>
        </p:nvSpPr>
        <p:spPr>
          <a:xfrm>
            <a:off x="1242594" y="7869293"/>
            <a:ext cx="20955" cy="6350"/>
          </a:xfrm>
          <a:custGeom>
            <a:avLst/>
            <a:gdLst/>
            <a:ahLst/>
            <a:cxnLst/>
            <a:rect l="l" t="t" r="r" b="b"/>
            <a:pathLst>
              <a:path w="20955" h="6350">
                <a:moveTo>
                  <a:pt x="4610" y="0"/>
                </a:moveTo>
                <a:lnTo>
                  <a:pt x="14249" y="355"/>
                </a:lnTo>
                <a:lnTo>
                  <a:pt x="20827" y="1320"/>
                </a:lnTo>
                <a:lnTo>
                  <a:pt x="20866" y="2540"/>
                </a:lnTo>
                <a:lnTo>
                  <a:pt x="20878" y="3975"/>
                </a:lnTo>
                <a:lnTo>
                  <a:pt x="12141" y="5334"/>
                </a:lnTo>
                <a:lnTo>
                  <a:pt x="0" y="5969"/>
                </a:lnTo>
              </a:path>
            </a:pathLst>
          </a:custGeom>
          <a:ln w="3581">
            <a:solidFill>
              <a:srgbClr val="231F20"/>
            </a:solidFill>
          </a:ln>
        </p:spPr>
        <p:txBody>
          <a:bodyPr wrap="square" lIns="0" tIns="0" rIns="0" bIns="0" rtlCol="0"/>
          <a:lstStyle/>
          <a:p>
            <a:endParaRPr/>
          </a:p>
        </p:txBody>
      </p:sp>
      <p:sp>
        <p:nvSpPr>
          <p:cNvPr id="439" name="object 439"/>
          <p:cNvSpPr/>
          <p:nvPr/>
        </p:nvSpPr>
        <p:spPr>
          <a:xfrm>
            <a:off x="1202684" y="7869834"/>
            <a:ext cx="18415" cy="5715"/>
          </a:xfrm>
          <a:custGeom>
            <a:avLst/>
            <a:gdLst/>
            <a:ahLst/>
            <a:cxnLst/>
            <a:rect l="l" t="t" r="r" b="b"/>
            <a:pathLst>
              <a:path w="18415" h="5715">
                <a:moveTo>
                  <a:pt x="18287" y="5714"/>
                </a:moveTo>
                <a:lnTo>
                  <a:pt x="7543" y="5422"/>
                </a:lnTo>
                <a:lnTo>
                  <a:pt x="38" y="4406"/>
                </a:lnTo>
                <a:lnTo>
                  <a:pt x="12" y="3098"/>
                </a:lnTo>
                <a:lnTo>
                  <a:pt x="0" y="1879"/>
                </a:lnTo>
                <a:lnTo>
                  <a:pt x="6375" y="711"/>
                </a:lnTo>
                <a:lnTo>
                  <a:pt x="15798" y="0"/>
                </a:lnTo>
              </a:path>
            </a:pathLst>
          </a:custGeom>
          <a:ln w="3581">
            <a:solidFill>
              <a:srgbClr val="231F20"/>
            </a:solidFill>
          </a:ln>
        </p:spPr>
        <p:txBody>
          <a:bodyPr wrap="square" lIns="0" tIns="0" rIns="0" bIns="0" rtlCol="0"/>
          <a:lstStyle/>
          <a:p>
            <a:endParaRPr/>
          </a:p>
        </p:txBody>
      </p:sp>
      <p:sp>
        <p:nvSpPr>
          <p:cNvPr id="440" name="object 440"/>
          <p:cNvSpPr/>
          <p:nvPr/>
        </p:nvSpPr>
        <p:spPr>
          <a:xfrm>
            <a:off x="1222787" y="7865275"/>
            <a:ext cx="20320" cy="1905"/>
          </a:xfrm>
          <a:custGeom>
            <a:avLst/>
            <a:gdLst/>
            <a:ahLst/>
            <a:cxnLst/>
            <a:rect l="l" t="t" r="r" b="b"/>
            <a:pathLst>
              <a:path w="20319" h="1904">
                <a:moveTo>
                  <a:pt x="19977" y="749"/>
                </a:moveTo>
                <a:lnTo>
                  <a:pt x="19977" y="1143"/>
                </a:lnTo>
                <a:lnTo>
                  <a:pt x="15493" y="1485"/>
                </a:lnTo>
                <a:lnTo>
                  <a:pt x="9982" y="1485"/>
                </a:lnTo>
                <a:lnTo>
                  <a:pt x="4483" y="1485"/>
                </a:lnTo>
                <a:lnTo>
                  <a:pt x="0" y="1143"/>
                </a:lnTo>
                <a:lnTo>
                  <a:pt x="0" y="749"/>
                </a:lnTo>
                <a:lnTo>
                  <a:pt x="0" y="342"/>
                </a:lnTo>
                <a:lnTo>
                  <a:pt x="4483" y="0"/>
                </a:lnTo>
                <a:lnTo>
                  <a:pt x="9982" y="0"/>
                </a:lnTo>
                <a:lnTo>
                  <a:pt x="15493" y="0"/>
                </a:lnTo>
                <a:lnTo>
                  <a:pt x="19977" y="342"/>
                </a:lnTo>
                <a:lnTo>
                  <a:pt x="19977" y="749"/>
                </a:lnTo>
                <a:close/>
              </a:path>
            </a:pathLst>
          </a:custGeom>
          <a:ln w="3581">
            <a:solidFill>
              <a:srgbClr val="231F20"/>
            </a:solidFill>
          </a:ln>
        </p:spPr>
        <p:txBody>
          <a:bodyPr wrap="square" lIns="0" tIns="0" rIns="0" bIns="0" rtlCol="0"/>
          <a:lstStyle/>
          <a:p>
            <a:endParaRPr/>
          </a:p>
        </p:txBody>
      </p:sp>
      <p:sp>
        <p:nvSpPr>
          <p:cNvPr id="441" name="object 441"/>
          <p:cNvSpPr/>
          <p:nvPr/>
        </p:nvSpPr>
        <p:spPr>
          <a:xfrm>
            <a:off x="1218476" y="7866112"/>
            <a:ext cx="8890" cy="7620"/>
          </a:xfrm>
          <a:custGeom>
            <a:avLst/>
            <a:gdLst/>
            <a:ahLst/>
            <a:cxnLst/>
            <a:rect l="l" t="t" r="r" b="b"/>
            <a:pathLst>
              <a:path w="8890" h="7620">
                <a:moveTo>
                  <a:pt x="736" y="0"/>
                </a:moveTo>
                <a:lnTo>
                  <a:pt x="482" y="1181"/>
                </a:lnTo>
                <a:lnTo>
                  <a:pt x="0" y="6032"/>
                </a:lnTo>
                <a:lnTo>
                  <a:pt x="114" y="6616"/>
                </a:lnTo>
                <a:lnTo>
                  <a:pt x="228" y="7213"/>
                </a:lnTo>
                <a:lnTo>
                  <a:pt x="8407" y="7442"/>
                </a:lnTo>
              </a:path>
            </a:pathLst>
          </a:custGeom>
          <a:ln w="3581">
            <a:solidFill>
              <a:srgbClr val="231F20"/>
            </a:solidFill>
          </a:ln>
        </p:spPr>
        <p:txBody>
          <a:bodyPr wrap="square" lIns="0" tIns="0" rIns="0" bIns="0" rtlCol="0"/>
          <a:lstStyle/>
          <a:p>
            <a:endParaRPr/>
          </a:p>
        </p:txBody>
      </p:sp>
      <p:sp>
        <p:nvSpPr>
          <p:cNvPr id="442" name="object 442"/>
          <p:cNvSpPr/>
          <p:nvPr/>
        </p:nvSpPr>
        <p:spPr>
          <a:xfrm>
            <a:off x="1238460" y="7866117"/>
            <a:ext cx="10160" cy="8255"/>
          </a:xfrm>
          <a:custGeom>
            <a:avLst/>
            <a:gdLst/>
            <a:ahLst/>
            <a:cxnLst/>
            <a:rect l="l" t="t" r="r" b="b"/>
            <a:pathLst>
              <a:path w="10159" h="8254">
                <a:moveTo>
                  <a:pt x="0" y="7442"/>
                </a:moveTo>
                <a:lnTo>
                  <a:pt x="3530" y="7670"/>
                </a:lnTo>
                <a:lnTo>
                  <a:pt x="8153" y="6959"/>
                </a:lnTo>
                <a:lnTo>
                  <a:pt x="8864" y="6261"/>
                </a:lnTo>
                <a:lnTo>
                  <a:pt x="9563" y="5549"/>
                </a:lnTo>
                <a:lnTo>
                  <a:pt x="8153" y="0"/>
                </a:lnTo>
              </a:path>
            </a:pathLst>
          </a:custGeom>
          <a:ln w="3581">
            <a:solidFill>
              <a:srgbClr val="231F20"/>
            </a:solidFill>
          </a:ln>
        </p:spPr>
        <p:txBody>
          <a:bodyPr wrap="square" lIns="0" tIns="0" rIns="0" bIns="0" rtlCol="0"/>
          <a:lstStyle/>
          <a:p>
            <a:endParaRPr/>
          </a:p>
        </p:txBody>
      </p:sp>
      <p:sp>
        <p:nvSpPr>
          <p:cNvPr id="443" name="object 443"/>
          <p:cNvSpPr/>
          <p:nvPr/>
        </p:nvSpPr>
        <p:spPr>
          <a:xfrm>
            <a:off x="1026736" y="7855002"/>
            <a:ext cx="162560" cy="77470"/>
          </a:xfrm>
          <a:custGeom>
            <a:avLst/>
            <a:gdLst/>
            <a:ahLst/>
            <a:cxnLst/>
            <a:rect l="l" t="t" r="r" b="b"/>
            <a:pathLst>
              <a:path w="162559" h="77470">
                <a:moveTo>
                  <a:pt x="162064" y="12585"/>
                </a:moveTo>
                <a:lnTo>
                  <a:pt x="161734" y="2298"/>
                </a:lnTo>
                <a:lnTo>
                  <a:pt x="157467" y="0"/>
                </a:lnTo>
                <a:lnTo>
                  <a:pt x="154978" y="1422"/>
                </a:lnTo>
                <a:lnTo>
                  <a:pt x="152501" y="2832"/>
                </a:lnTo>
                <a:lnTo>
                  <a:pt x="151091" y="8877"/>
                </a:lnTo>
                <a:lnTo>
                  <a:pt x="147535" y="10642"/>
                </a:lnTo>
                <a:lnTo>
                  <a:pt x="143979" y="12407"/>
                </a:lnTo>
                <a:lnTo>
                  <a:pt x="136905" y="11696"/>
                </a:lnTo>
                <a:lnTo>
                  <a:pt x="124840" y="10998"/>
                </a:lnTo>
                <a:lnTo>
                  <a:pt x="113798" y="10253"/>
                </a:lnTo>
                <a:lnTo>
                  <a:pt x="100630" y="9348"/>
                </a:lnTo>
                <a:lnTo>
                  <a:pt x="88131" y="8646"/>
                </a:lnTo>
                <a:lnTo>
                  <a:pt x="79095" y="8509"/>
                </a:lnTo>
                <a:lnTo>
                  <a:pt x="70119" y="9019"/>
                </a:lnTo>
                <a:lnTo>
                  <a:pt x="57858" y="9890"/>
                </a:lnTo>
                <a:lnTo>
                  <a:pt x="45134" y="10955"/>
                </a:lnTo>
                <a:lnTo>
                  <a:pt x="34772" y="12052"/>
                </a:lnTo>
                <a:lnTo>
                  <a:pt x="26405" y="12983"/>
                </a:lnTo>
                <a:lnTo>
                  <a:pt x="18443" y="13617"/>
                </a:lnTo>
                <a:lnTo>
                  <a:pt x="11819" y="13913"/>
                </a:lnTo>
                <a:lnTo>
                  <a:pt x="7467" y="13830"/>
                </a:lnTo>
                <a:lnTo>
                  <a:pt x="4584" y="14788"/>
                </a:lnTo>
                <a:lnTo>
                  <a:pt x="1814" y="19340"/>
                </a:lnTo>
                <a:lnTo>
                  <a:pt x="4" y="29205"/>
                </a:lnTo>
                <a:lnTo>
                  <a:pt x="0" y="46101"/>
                </a:lnTo>
                <a:lnTo>
                  <a:pt x="1938" y="58660"/>
                </a:lnTo>
                <a:lnTo>
                  <a:pt x="5303" y="68008"/>
                </a:lnTo>
                <a:lnTo>
                  <a:pt x="8852" y="73936"/>
                </a:lnTo>
                <a:lnTo>
                  <a:pt x="11341" y="76238"/>
                </a:lnTo>
                <a:lnTo>
                  <a:pt x="15252" y="77304"/>
                </a:lnTo>
                <a:lnTo>
                  <a:pt x="17386" y="72364"/>
                </a:lnTo>
                <a:lnTo>
                  <a:pt x="25196" y="72694"/>
                </a:lnTo>
                <a:lnTo>
                  <a:pt x="34885" y="73381"/>
                </a:lnTo>
                <a:lnTo>
                  <a:pt x="49526" y="74468"/>
                </a:lnTo>
                <a:lnTo>
                  <a:pt x="65830" y="75289"/>
                </a:lnTo>
                <a:lnTo>
                  <a:pt x="80505" y="75184"/>
                </a:lnTo>
                <a:lnTo>
                  <a:pt x="93945" y="74108"/>
                </a:lnTo>
                <a:lnTo>
                  <a:pt x="107719" y="72740"/>
                </a:lnTo>
                <a:lnTo>
                  <a:pt x="120301" y="71442"/>
                </a:lnTo>
                <a:lnTo>
                  <a:pt x="130162" y="70573"/>
                </a:lnTo>
                <a:lnTo>
                  <a:pt x="138079" y="70023"/>
                </a:lnTo>
                <a:lnTo>
                  <a:pt x="145402" y="69943"/>
                </a:lnTo>
                <a:lnTo>
                  <a:pt x="151400" y="71061"/>
                </a:lnTo>
                <a:lnTo>
                  <a:pt x="155346" y="74104"/>
                </a:lnTo>
              </a:path>
            </a:pathLst>
          </a:custGeom>
          <a:ln w="3581">
            <a:solidFill>
              <a:srgbClr val="231F20"/>
            </a:solidFill>
          </a:ln>
        </p:spPr>
        <p:txBody>
          <a:bodyPr wrap="square" lIns="0" tIns="0" rIns="0" bIns="0" rtlCol="0"/>
          <a:lstStyle/>
          <a:p>
            <a:endParaRPr/>
          </a:p>
        </p:txBody>
      </p:sp>
      <p:sp>
        <p:nvSpPr>
          <p:cNvPr id="444" name="object 444"/>
          <p:cNvSpPr/>
          <p:nvPr/>
        </p:nvSpPr>
        <p:spPr>
          <a:xfrm>
            <a:off x="1179819" y="7856425"/>
            <a:ext cx="10160" cy="79375"/>
          </a:xfrm>
          <a:custGeom>
            <a:avLst/>
            <a:gdLst/>
            <a:ahLst/>
            <a:cxnLst/>
            <a:rect l="l" t="t" r="r" b="b"/>
            <a:pathLst>
              <a:path w="10159" h="79375">
                <a:moveTo>
                  <a:pt x="1900" y="0"/>
                </a:moveTo>
                <a:lnTo>
                  <a:pt x="822" y="7442"/>
                </a:lnTo>
                <a:lnTo>
                  <a:pt x="211" y="18878"/>
                </a:lnTo>
                <a:lnTo>
                  <a:pt x="0" y="31514"/>
                </a:lnTo>
                <a:lnTo>
                  <a:pt x="122" y="42557"/>
                </a:lnTo>
                <a:lnTo>
                  <a:pt x="9342" y="79070"/>
                </a:lnTo>
                <a:lnTo>
                  <a:pt x="9685" y="74472"/>
                </a:lnTo>
              </a:path>
            </a:pathLst>
          </a:custGeom>
          <a:ln w="3581">
            <a:solidFill>
              <a:srgbClr val="231F20"/>
            </a:solidFill>
          </a:ln>
        </p:spPr>
        <p:txBody>
          <a:bodyPr wrap="square" lIns="0" tIns="0" rIns="0" bIns="0" rtlCol="0"/>
          <a:lstStyle/>
          <a:p>
            <a:endParaRPr/>
          </a:p>
        </p:txBody>
      </p:sp>
      <p:sp>
        <p:nvSpPr>
          <p:cNvPr id="445" name="object 445"/>
          <p:cNvSpPr/>
          <p:nvPr/>
        </p:nvSpPr>
        <p:spPr>
          <a:xfrm>
            <a:off x="1277812" y="7857477"/>
            <a:ext cx="163195" cy="76835"/>
          </a:xfrm>
          <a:custGeom>
            <a:avLst/>
            <a:gdLst/>
            <a:ahLst/>
            <a:cxnLst/>
            <a:rect l="l" t="t" r="r" b="b"/>
            <a:pathLst>
              <a:path w="163194" h="76834">
                <a:moveTo>
                  <a:pt x="0" y="67030"/>
                </a:moveTo>
                <a:lnTo>
                  <a:pt x="0" y="69862"/>
                </a:lnTo>
                <a:lnTo>
                  <a:pt x="1066" y="76593"/>
                </a:lnTo>
                <a:lnTo>
                  <a:pt x="3556" y="76593"/>
                </a:lnTo>
                <a:lnTo>
                  <a:pt x="6045" y="76593"/>
                </a:lnTo>
                <a:lnTo>
                  <a:pt x="5676" y="73774"/>
                </a:lnTo>
                <a:lnTo>
                  <a:pt x="7454" y="71640"/>
                </a:lnTo>
                <a:lnTo>
                  <a:pt x="9232" y="69519"/>
                </a:lnTo>
                <a:lnTo>
                  <a:pt x="9931" y="67030"/>
                </a:lnTo>
                <a:lnTo>
                  <a:pt x="13131" y="66319"/>
                </a:lnTo>
                <a:lnTo>
                  <a:pt x="16319" y="65608"/>
                </a:lnTo>
                <a:lnTo>
                  <a:pt x="22694" y="65963"/>
                </a:lnTo>
                <a:lnTo>
                  <a:pt x="31927" y="65963"/>
                </a:lnTo>
                <a:lnTo>
                  <a:pt x="40044" y="66513"/>
                </a:lnTo>
                <a:lnTo>
                  <a:pt x="50890" y="67695"/>
                </a:lnTo>
                <a:lnTo>
                  <a:pt x="64930" y="68808"/>
                </a:lnTo>
                <a:lnTo>
                  <a:pt x="82626" y="69151"/>
                </a:lnTo>
                <a:lnTo>
                  <a:pt x="101753" y="68338"/>
                </a:lnTo>
                <a:lnTo>
                  <a:pt x="118851" y="66897"/>
                </a:lnTo>
                <a:lnTo>
                  <a:pt x="132555" y="65522"/>
                </a:lnTo>
                <a:lnTo>
                  <a:pt x="141503" y="64909"/>
                </a:lnTo>
                <a:lnTo>
                  <a:pt x="149656" y="64909"/>
                </a:lnTo>
                <a:lnTo>
                  <a:pt x="148793" y="69773"/>
                </a:lnTo>
                <a:lnTo>
                  <a:pt x="152133" y="68795"/>
                </a:lnTo>
                <a:lnTo>
                  <a:pt x="159929" y="57299"/>
                </a:lnTo>
                <a:lnTo>
                  <a:pt x="163169" y="35823"/>
                </a:lnTo>
                <a:lnTo>
                  <a:pt x="161952" y="15142"/>
                </a:lnTo>
                <a:lnTo>
                  <a:pt x="156375" y="6032"/>
                </a:lnTo>
                <a:lnTo>
                  <a:pt x="153200" y="6146"/>
                </a:lnTo>
                <a:lnTo>
                  <a:pt x="148590" y="6032"/>
                </a:lnTo>
                <a:lnTo>
                  <a:pt x="138315" y="6032"/>
                </a:lnTo>
                <a:lnTo>
                  <a:pt x="128832" y="5587"/>
                </a:lnTo>
                <a:lnTo>
                  <a:pt x="117025" y="4610"/>
                </a:lnTo>
                <a:lnTo>
                  <a:pt x="104688" y="3632"/>
                </a:lnTo>
                <a:lnTo>
                  <a:pt x="93611" y="3187"/>
                </a:lnTo>
                <a:lnTo>
                  <a:pt x="83212" y="3317"/>
                </a:lnTo>
                <a:lnTo>
                  <a:pt x="72304" y="3681"/>
                </a:lnTo>
                <a:lnTo>
                  <a:pt x="61857" y="4243"/>
                </a:lnTo>
                <a:lnTo>
                  <a:pt x="52844" y="4965"/>
                </a:lnTo>
                <a:lnTo>
                  <a:pt x="43549" y="5804"/>
                </a:lnTo>
                <a:lnTo>
                  <a:pt x="33024" y="6610"/>
                </a:lnTo>
                <a:lnTo>
                  <a:pt x="23364" y="7215"/>
                </a:lnTo>
                <a:lnTo>
                  <a:pt x="16662" y="7454"/>
                </a:lnTo>
                <a:lnTo>
                  <a:pt x="10655" y="7454"/>
                </a:lnTo>
                <a:lnTo>
                  <a:pt x="8521" y="3187"/>
                </a:lnTo>
                <a:lnTo>
                  <a:pt x="7099" y="0"/>
                </a:lnTo>
              </a:path>
            </a:pathLst>
          </a:custGeom>
          <a:ln w="3581">
            <a:solidFill>
              <a:srgbClr val="231F20"/>
            </a:solidFill>
          </a:ln>
        </p:spPr>
        <p:txBody>
          <a:bodyPr wrap="square" lIns="0" tIns="0" rIns="0" bIns="0" rtlCol="0"/>
          <a:lstStyle/>
          <a:p>
            <a:endParaRPr/>
          </a:p>
        </p:txBody>
      </p:sp>
      <p:sp>
        <p:nvSpPr>
          <p:cNvPr id="446" name="object 446"/>
          <p:cNvSpPr/>
          <p:nvPr/>
        </p:nvSpPr>
        <p:spPr>
          <a:xfrm>
            <a:off x="1263464" y="7853408"/>
            <a:ext cx="22225" cy="77470"/>
          </a:xfrm>
          <a:custGeom>
            <a:avLst/>
            <a:gdLst/>
            <a:ahLst/>
            <a:cxnLst/>
            <a:rect l="l" t="t" r="r" b="b"/>
            <a:pathLst>
              <a:path w="22225" h="77470">
                <a:moveTo>
                  <a:pt x="0" y="18427"/>
                </a:moveTo>
                <a:lnTo>
                  <a:pt x="1765" y="18783"/>
                </a:lnTo>
                <a:lnTo>
                  <a:pt x="14008" y="13830"/>
                </a:lnTo>
                <a:lnTo>
                  <a:pt x="14706" y="12763"/>
                </a:lnTo>
                <a:lnTo>
                  <a:pt x="15417" y="11696"/>
                </a:lnTo>
                <a:lnTo>
                  <a:pt x="15417" y="3898"/>
                </a:lnTo>
                <a:lnTo>
                  <a:pt x="16294" y="1943"/>
                </a:lnTo>
                <a:lnTo>
                  <a:pt x="17195" y="0"/>
                </a:lnTo>
                <a:lnTo>
                  <a:pt x="21272" y="355"/>
                </a:lnTo>
                <a:lnTo>
                  <a:pt x="21272" y="2298"/>
                </a:lnTo>
                <a:lnTo>
                  <a:pt x="21436" y="8503"/>
                </a:lnTo>
                <a:lnTo>
                  <a:pt x="21783" y="21110"/>
                </a:lnTo>
                <a:lnTo>
                  <a:pt x="22097" y="35484"/>
                </a:lnTo>
                <a:lnTo>
                  <a:pt x="22161" y="46990"/>
                </a:lnTo>
                <a:lnTo>
                  <a:pt x="21984" y="56112"/>
                </a:lnTo>
                <a:lnTo>
                  <a:pt x="21713" y="65338"/>
                </a:lnTo>
                <a:lnTo>
                  <a:pt x="21314" y="72968"/>
                </a:lnTo>
                <a:lnTo>
                  <a:pt x="20751" y="77304"/>
                </a:lnTo>
              </a:path>
            </a:pathLst>
          </a:custGeom>
          <a:ln w="3581">
            <a:solidFill>
              <a:srgbClr val="231F20"/>
            </a:solidFill>
          </a:ln>
        </p:spPr>
        <p:txBody>
          <a:bodyPr wrap="square" lIns="0" tIns="0" rIns="0" bIns="0" rtlCol="0"/>
          <a:lstStyle/>
          <a:p>
            <a:endParaRPr/>
          </a:p>
        </p:txBody>
      </p:sp>
      <p:sp>
        <p:nvSpPr>
          <p:cNvPr id="447" name="object 447"/>
          <p:cNvSpPr/>
          <p:nvPr/>
        </p:nvSpPr>
        <p:spPr>
          <a:xfrm>
            <a:off x="1278955" y="7855360"/>
            <a:ext cx="1270" cy="77470"/>
          </a:xfrm>
          <a:custGeom>
            <a:avLst/>
            <a:gdLst/>
            <a:ahLst/>
            <a:cxnLst/>
            <a:rect l="l" t="t" r="r" b="b"/>
            <a:pathLst>
              <a:path w="1269" h="77470">
                <a:moveTo>
                  <a:pt x="411" y="-1790"/>
                </a:moveTo>
                <a:lnTo>
                  <a:pt x="411" y="78739"/>
                </a:lnTo>
              </a:path>
            </a:pathLst>
          </a:custGeom>
          <a:ln w="4403">
            <a:solidFill>
              <a:srgbClr val="231F20"/>
            </a:solidFill>
          </a:ln>
        </p:spPr>
        <p:txBody>
          <a:bodyPr wrap="square" lIns="0" tIns="0" rIns="0" bIns="0" rtlCol="0"/>
          <a:lstStyle/>
          <a:p>
            <a:endParaRPr/>
          </a:p>
        </p:txBody>
      </p:sp>
      <p:sp>
        <p:nvSpPr>
          <p:cNvPr id="448" name="object 448"/>
          <p:cNvSpPr/>
          <p:nvPr/>
        </p:nvSpPr>
        <p:spPr>
          <a:xfrm>
            <a:off x="1183840" y="7857306"/>
            <a:ext cx="5080" cy="76200"/>
          </a:xfrm>
          <a:custGeom>
            <a:avLst/>
            <a:gdLst/>
            <a:ahLst/>
            <a:cxnLst/>
            <a:rect l="l" t="t" r="r" b="b"/>
            <a:pathLst>
              <a:path w="5080" h="76200">
                <a:moveTo>
                  <a:pt x="2146" y="0"/>
                </a:moveTo>
                <a:lnTo>
                  <a:pt x="1580" y="7448"/>
                </a:lnTo>
                <a:lnTo>
                  <a:pt x="868" y="20593"/>
                </a:lnTo>
                <a:lnTo>
                  <a:pt x="258" y="34432"/>
                </a:lnTo>
                <a:lnTo>
                  <a:pt x="0" y="43967"/>
                </a:lnTo>
                <a:lnTo>
                  <a:pt x="219" y="51945"/>
                </a:lnTo>
                <a:lnTo>
                  <a:pt x="957" y="62188"/>
                </a:lnTo>
                <a:lnTo>
                  <a:pt x="2330" y="71302"/>
                </a:lnTo>
                <a:lnTo>
                  <a:pt x="4457" y="75895"/>
                </a:lnTo>
              </a:path>
            </a:pathLst>
          </a:custGeom>
          <a:ln w="3581">
            <a:solidFill>
              <a:srgbClr val="231F20"/>
            </a:solidFill>
          </a:ln>
        </p:spPr>
        <p:txBody>
          <a:bodyPr wrap="square" lIns="0" tIns="0" rIns="0" bIns="0" rtlCol="0"/>
          <a:lstStyle/>
          <a:p>
            <a:endParaRPr/>
          </a:p>
        </p:txBody>
      </p:sp>
      <p:sp>
        <p:nvSpPr>
          <p:cNvPr id="449" name="object 449"/>
          <p:cNvSpPr/>
          <p:nvPr/>
        </p:nvSpPr>
        <p:spPr>
          <a:xfrm>
            <a:off x="1188801" y="7928409"/>
            <a:ext cx="15875" cy="20320"/>
          </a:xfrm>
          <a:custGeom>
            <a:avLst/>
            <a:gdLst/>
            <a:ahLst/>
            <a:cxnLst/>
            <a:rect l="l" t="t" r="r" b="b"/>
            <a:pathLst>
              <a:path w="15875" h="20320">
                <a:moveTo>
                  <a:pt x="0" y="0"/>
                </a:moveTo>
                <a:lnTo>
                  <a:pt x="1612" y="3365"/>
                </a:lnTo>
                <a:lnTo>
                  <a:pt x="14185" y="18783"/>
                </a:lnTo>
                <a:lnTo>
                  <a:pt x="15417" y="20027"/>
                </a:lnTo>
              </a:path>
            </a:pathLst>
          </a:custGeom>
          <a:ln w="3581">
            <a:solidFill>
              <a:srgbClr val="231F20"/>
            </a:solidFill>
          </a:ln>
        </p:spPr>
        <p:txBody>
          <a:bodyPr wrap="square" lIns="0" tIns="0" rIns="0" bIns="0" rtlCol="0"/>
          <a:lstStyle/>
          <a:p>
            <a:endParaRPr/>
          </a:p>
        </p:txBody>
      </p:sp>
      <p:sp>
        <p:nvSpPr>
          <p:cNvPr id="450" name="object 450"/>
          <p:cNvSpPr/>
          <p:nvPr/>
        </p:nvSpPr>
        <p:spPr>
          <a:xfrm>
            <a:off x="1204056" y="7944006"/>
            <a:ext cx="60325" cy="16510"/>
          </a:xfrm>
          <a:custGeom>
            <a:avLst/>
            <a:gdLst/>
            <a:ahLst/>
            <a:cxnLst/>
            <a:rect l="l" t="t" r="r" b="b"/>
            <a:pathLst>
              <a:path w="60325" h="16509">
                <a:moveTo>
                  <a:pt x="0" y="1777"/>
                </a:moveTo>
                <a:lnTo>
                  <a:pt x="165" y="4254"/>
                </a:lnTo>
                <a:lnTo>
                  <a:pt x="889" y="8343"/>
                </a:lnTo>
                <a:lnTo>
                  <a:pt x="1054" y="10464"/>
                </a:lnTo>
                <a:lnTo>
                  <a:pt x="3735" y="12375"/>
                </a:lnTo>
                <a:lnTo>
                  <a:pt x="10620" y="14431"/>
                </a:lnTo>
                <a:lnTo>
                  <a:pt x="20395" y="15924"/>
                </a:lnTo>
                <a:lnTo>
                  <a:pt x="31750" y="16141"/>
                </a:lnTo>
                <a:lnTo>
                  <a:pt x="42345" y="14910"/>
                </a:lnTo>
                <a:lnTo>
                  <a:pt x="50542" y="12947"/>
                </a:lnTo>
                <a:lnTo>
                  <a:pt x="56078" y="10851"/>
                </a:lnTo>
                <a:lnTo>
                  <a:pt x="58686" y="9220"/>
                </a:lnTo>
                <a:lnTo>
                  <a:pt x="60109" y="7632"/>
                </a:lnTo>
                <a:lnTo>
                  <a:pt x="59575" y="0"/>
                </a:lnTo>
              </a:path>
            </a:pathLst>
          </a:custGeom>
          <a:ln w="3581">
            <a:solidFill>
              <a:srgbClr val="231F20"/>
            </a:solidFill>
          </a:ln>
        </p:spPr>
        <p:txBody>
          <a:bodyPr wrap="square" lIns="0" tIns="0" rIns="0" bIns="0" rtlCol="0"/>
          <a:lstStyle/>
          <a:p>
            <a:endParaRPr/>
          </a:p>
        </p:txBody>
      </p:sp>
      <p:sp>
        <p:nvSpPr>
          <p:cNvPr id="451" name="object 451"/>
          <p:cNvSpPr/>
          <p:nvPr/>
        </p:nvSpPr>
        <p:spPr>
          <a:xfrm>
            <a:off x="1263637" y="7927881"/>
            <a:ext cx="14604" cy="20955"/>
          </a:xfrm>
          <a:custGeom>
            <a:avLst/>
            <a:gdLst/>
            <a:ahLst/>
            <a:cxnLst/>
            <a:rect l="l" t="t" r="r" b="b"/>
            <a:pathLst>
              <a:path w="14605" h="20954">
                <a:moveTo>
                  <a:pt x="0" y="20383"/>
                </a:moveTo>
                <a:lnTo>
                  <a:pt x="14376" y="0"/>
                </a:lnTo>
              </a:path>
            </a:pathLst>
          </a:custGeom>
          <a:ln w="3581">
            <a:solidFill>
              <a:srgbClr val="231F20"/>
            </a:solidFill>
          </a:ln>
        </p:spPr>
        <p:txBody>
          <a:bodyPr wrap="square" lIns="0" tIns="0" rIns="0" bIns="0" rtlCol="0"/>
          <a:lstStyle/>
          <a:p>
            <a:endParaRPr/>
          </a:p>
        </p:txBody>
      </p:sp>
      <p:sp>
        <p:nvSpPr>
          <p:cNvPr id="452" name="object 452"/>
          <p:cNvSpPr/>
          <p:nvPr/>
        </p:nvSpPr>
        <p:spPr>
          <a:xfrm>
            <a:off x="1261076" y="7918652"/>
            <a:ext cx="17145" cy="29209"/>
          </a:xfrm>
          <a:custGeom>
            <a:avLst/>
            <a:gdLst/>
            <a:ahLst/>
            <a:cxnLst/>
            <a:rect l="l" t="t" r="r" b="b"/>
            <a:pathLst>
              <a:path w="17144" h="29209">
                <a:moveTo>
                  <a:pt x="16563" y="5676"/>
                </a:moveTo>
                <a:lnTo>
                  <a:pt x="66" y="28714"/>
                </a:lnTo>
                <a:lnTo>
                  <a:pt x="0" y="24181"/>
                </a:lnTo>
                <a:lnTo>
                  <a:pt x="28" y="15290"/>
                </a:lnTo>
                <a:lnTo>
                  <a:pt x="123" y="5933"/>
                </a:lnTo>
                <a:lnTo>
                  <a:pt x="257" y="0"/>
                </a:lnTo>
              </a:path>
            </a:pathLst>
          </a:custGeom>
          <a:ln w="3581">
            <a:solidFill>
              <a:srgbClr val="231F20"/>
            </a:solidFill>
          </a:ln>
        </p:spPr>
        <p:txBody>
          <a:bodyPr wrap="square" lIns="0" tIns="0" rIns="0" bIns="0" rtlCol="0"/>
          <a:lstStyle/>
          <a:p>
            <a:endParaRPr/>
          </a:p>
        </p:txBody>
      </p:sp>
      <p:sp>
        <p:nvSpPr>
          <p:cNvPr id="453" name="object 453"/>
          <p:cNvSpPr/>
          <p:nvPr/>
        </p:nvSpPr>
        <p:spPr>
          <a:xfrm>
            <a:off x="1257592" y="7874682"/>
            <a:ext cx="5715" cy="17780"/>
          </a:xfrm>
          <a:custGeom>
            <a:avLst/>
            <a:gdLst/>
            <a:ahLst/>
            <a:cxnLst/>
            <a:rect l="l" t="t" r="r" b="b"/>
            <a:pathLst>
              <a:path w="5715" h="17779">
                <a:moveTo>
                  <a:pt x="5511" y="0"/>
                </a:moveTo>
                <a:lnTo>
                  <a:pt x="1435" y="6197"/>
                </a:lnTo>
                <a:lnTo>
                  <a:pt x="0" y="17195"/>
                </a:lnTo>
              </a:path>
            </a:pathLst>
          </a:custGeom>
          <a:ln w="3581">
            <a:solidFill>
              <a:srgbClr val="231F20"/>
            </a:solidFill>
          </a:ln>
        </p:spPr>
        <p:txBody>
          <a:bodyPr wrap="square" lIns="0" tIns="0" rIns="0" bIns="0" rtlCol="0"/>
          <a:lstStyle/>
          <a:p>
            <a:endParaRPr/>
          </a:p>
        </p:txBody>
      </p:sp>
      <p:sp>
        <p:nvSpPr>
          <p:cNvPr id="454" name="object 454"/>
          <p:cNvSpPr/>
          <p:nvPr/>
        </p:nvSpPr>
        <p:spPr>
          <a:xfrm>
            <a:off x="1258143" y="7908013"/>
            <a:ext cx="13970" cy="21590"/>
          </a:xfrm>
          <a:custGeom>
            <a:avLst/>
            <a:gdLst/>
            <a:ahLst/>
            <a:cxnLst/>
            <a:rect l="l" t="t" r="r" b="b"/>
            <a:pathLst>
              <a:path w="13969" h="21590">
                <a:moveTo>
                  <a:pt x="0" y="0"/>
                </a:moveTo>
                <a:lnTo>
                  <a:pt x="698" y="5143"/>
                </a:lnTo>
                <a:lnTo>
                  <a:pt x="10452" y="19329"/>
                </a:lnTo>
                <a:lnTo>
                  <a:pt x="13830" y="21094"/>
                </a:lnTo>
              </a:path>
            </a:pathLst>
          </a:custGeom>
          <a:ln w="3581">
            <a:solidFill>
              <a:srgbClr val="231F20"/>
            </a:solidFill>
          </a:ln>
        </p:spPr>
        <p:txBody>
          <a:bodyPr wrap="square" lIns="0" tIns="0" rIns="0" bIns="0" rtlCol="0"/>
          <a:lstStyle/>
          <a:p>
            <a:endParaRPr/>
          </a:p>
        </p:txBody>
      </p:sp>
      <p:sp>
        <p:nvSpPr>
          <p:cNvPr id="455" name="object 455"/>
          <p:cNvSpPr/>
          <p:nvPr/>
        </p:nvSpPr>
        <p:spPr>
          <a:xfrm>
            <a:off x="1203523" y="7875748"/>
            <a:ext cx="5080" cy="13335"/>
          </a:xfrm>
          <a:custGeom>
            <a:avLst/>
            <a:gdLst/>
            <a:ahLst/>
            <a:cxnLst/>
            <a:rect l="l" t="t" r="r" b="b"/>
            <a:pathLst>
              <a:path w="5080" h="13334">
                <a:moveTo>
                  <a:pt x="0" y="0"/>
                </a:moveTo>
                <a:lnTo>
                  <a:pt x="1244" y="2654"/>
                </a:lnTo>
                <a:lnTo>
                  <a:pt x="4787" y="7975"/>
                </a:lnTo>
                <a:lnTo>
                  <a:pt x="4610" y="12941"/>
                </a:lnTo>
              </a:path>
            </a:pathLst>
          </a:custGeom>
          <a:ln w="3581">
            <a:solidFill>
              <a:srgbClr val="231F20"/>
            </a:solidFill>
          </a:ln>
        </p:spPr>
        <p:txBody>
          <a:bodyPr wrap="square" lIns="0" tIns="0" rIns="0" bIns="0" rtlCol="0"/>
          <a:lstStyle/>
          <a:p>
            <a:endParaRPr/>
          </a:p>
        </p:txBody>
      </p:sp>
      <p:sp>
        <p:nvSpPr>
          <p:cNvPr id="456" name="object 456"/>
          <p:cNvSpPr/>
          <p:nvPr/>
        </p:nvSpPr>
        <p:spPr>
          <a:xfrm>
            <a:off x="1189692" y="7918115"/>
            <a:ext cx="17145" cy="29845"/>
          </a:xfrm>
          <a:custGeom>
            <a:avLst/>
            <a:gdLst/>
            <a:ahLst/>
            <a:cxnLst/>
            <a:rect l="l" t="t" r="r" b="b"/>
            <a:pathLst>
              <a:path w="17144" h="29845">
                <a:moveTo>
                  <a:pt x="16484" y="0"/>
                </a:moveTo>
                <a:lnTo>
                  <a:pt x="16559" y="5452"/>
                </a:lnTo>
                <a:lnTo>
                  <a:pt x="16684" y="15541"/>
                </a:lnTo>
                <a:lnTo>
                  <a:pt x="16709" y="25263"/>
                </a:lnTo>
                <a:lnTo>
                  <a:pt x="16484" y="29616"/>
                </a:lnTo>
                <a:lnTo>
                  <a:pt x="13689" y="26275"/>
                </a:lnTo>
                <a:lnTo>
                  <a:pt x="8047" y="18846"/>
                </a:lnTo>
                <a:lnTo>
                  <a:pt x="2502" y="11217"/>
                </a:lnTo>
                <a:lnTo>
                  <a:pt x="0" y="7277"/>
                </a:lnTo>
                <a:lnTo>
                  <a:pt x="0" y="6210"/>
                </a:lnTo>
                <a:lnTo>
                  <a:pt x="14719" y="5676"/>
                </a:lnTo>
              </a:path>
            </a:pathLst>
          </a:custGeom>
          <a:ln w="3581">
            <a:solidFill>
              <a:srgbClr val="231F20"/>
            </a:solidFill>
          </a:ln>
        </p:spPr>
        <p:txBody>
          <a:bodyPr wrap="square" lIns="0" tIns="0" rIns="0" bIns="0" rtlCol="0"/>
          <a:lstStyle/>
          <a:p>
            <a:endParaRPr/>
          </a:p>
        </p:txBody>
      </p:sp>
      <p:sp>
        <p:nvSpPr>
          <p:cNvPr id="457" name="object 457"/>
          <p:cNvSpPr/>
          <p:nvPr/>
        </p:nvSpPr>
        <p:spPr>
          <a:xfrm>
            <a:off x="1187387" y="7865813"/>
            <a:ext cx="16510" cy="8255"/>
          </a:xfrm>
          <a:custGeom>
            <a:avLst/>
            <a:gdLst/>
            <a:ahLst/>
            <a:cxnLst/>
            <a:rect l="l" t="t" r="r" b="b"/>
            <a:pathLst>
              <a:path w="16509" h="8254">
                <a:moveTo>
                  <a:pt x="0" y="0"/>
                </a:moveTo>
                <a:lnTo>
                  <a:pt x="1498" y="2641"/>
                </a:lnTo>
                <a:lnTo>
                  <a:pt x="5168" y="4432"/>
                </a:lnTo>
                <a:lnTo>
                  <a:pt x="6731" y="4965"/>
                </a:lnTo>
                <a:lnTo>
                  <a:pt x="8547" y="5588"/>
                </a:lnTo>
                <a:lnTo>
                  <a:pt x="16141" y="7988"/>
                </a:lnTo>
              </a:path>
            </a:pathLst>
          </a:custGeom>
          <a:ln w="3581">
            <a:solidFill>
              <a:srgbClr val="231F20"/>
            </a:solidFill>
          </a:ln>
        </p:spPr>
        <p:txBody>
          <a:bodyPr wrap="square" lIns="0" tIns="0" rIns="0" bIns="0" rtlCol="0"/>
          <a:lstStyle/>
          <a:p>
            <a:endParaRPr/>
          </a:p>
        </p:txBody>
      </p:sp>
      <p:sp>
        <p:nvSpPr>
          <p:cNvPr id="458" name="object 458"/>
          <p:cNvSpPr/>
          <p:nvPr/>
        </p:nvSpPr>
        <p:spPr>
          <a:xfrm>
            <a:off x="1204758" y="7910500"/>
            <a:ext cx="2540" cy="10160"/>
          </a:xfrm>
          <a:custGeom>
            <a:avLst/>
            <a:gdLst/>
            <a:ahLst/>
            <a:cxnLst/>
            <a:rect l="l" t="t" r="r" b="b"/>
            <a:pathLst>
              <a:path w="2540" h="10159">
                <a:moveTo>
                  <a:pt x="2311" y="0"/>
                </a:moveTo>
                <a:lnTo>
                  <a:pt x="1968" y="2476"/>
                </a:lnTo>
                <a:lnTo>
                  <a:pt x="1968" y="6731"/>
                </a:lnTo>
                <a:lnTo>
                  <a:pt x="0" y="9931"/>
                </a:lnTo>
              </a:path>
            </a:pathLst>
          </a:custGeom>
          <a:ln w="3581">
            <a:solidFill>
              <a:srgbClr val="231F20"/>
            </a:solidFill>
          </a:ln>
        </p:spPr>
        <p:txBody>
          <a:bodyPr wrap="square" lIns="0" tIns="0" rIns="0" bIns="0" rtlCol="0"/>
          <a:lstStyle/>
          <a:p>
            <a:endParaRPr/>
          </a:p>
        </p:txBody>
      </p:sp>
      <p:sp>
        <p:nvSpPr>
          <p:cNvPr id="459" name="object 459"/>
          <p:cNvSpPr/>
          <p:nvPr/>
        </p:nvSpPr>
        <p:spPr>
          <a:xfrm>
            <a:off x="1210965" y="7957663"/>
            <a:ext cx="635" cy="4445"/>
          </a:xfrm>
          <a:custGeom>
            <a:avLst/>
            <a:gdLst/>
            <a:ahLst/>
            <a:cxnLst/>
            <a:rect l="l" t="t" r="r" b="b"/>
            <a:pathLst>
              <a:path w="634" h="4445">
                <a:moveTo>
                  <a:pt x="95" y="-1790"/>
                </a:moveTo>
                <a:lnTo>
                  <a:pt x="95" y="5867"/>
                </a:lnTo>
              </a:path>
            </a:pathLst>
          </a:custGeom>
          <a:ln w="3771">
            <a:solidFill>
              <a:srgbClr val="231F20"/>
            </a:solidFill>
          </a:ln>
        </p:spPr>
        <p:txBody>
          <a:bodyPr wrap="square" lIns="0" tIns="0" rIns="0" bIns="0" rtlCol="0"/>
          <a:lstStyle/>
          <a:p>
            <a:endParaRPr/>
          </a:p>
        </p:txBody>
      </p:sp>
      <p:sp>
        <p:nvSpPr>
          <p:cNvPr id="460" name="object 460"/>
          <p:cNvSpPr/>
          <p:nvPr/>
        </p:nvSpPr>
        <p:spPr>
          <a:xfrm>
            <a:off x="1257266" y="7955898"/>
            <a:ext cx="635" cy="5715"/>
          </a:xfrm>
          <a:custGeom>
            <a:avLst/>
            <a:gdLst/>
            <a:ahLst/>
            <a:cxnLst/>
            <a:rect l="l" t="t" r="r" b="b"/>
            <a:pathLst>
              <a:path w="634" h="5715">
                <a:moveTo>
                  <a:pt x="171" y="-1790"/>
                </a:moveTo>
                <a:lnTo>
                  <a:pt x="171" y="7099"/>
                </a:lnTo>
              </a:path>
            </a:pathLst>
          </a:custGeom>
          <a:ln w="3924">
            <a:solidFill>
              <a:srgbClr val="231F20"/>
            </a:solidFill>
          </a:ln>
        </p:spPr>
        <p:txBody>
          <a:bodyPr wrap="square" lIns="0" tIns="0" rIns="0" bIns="0" rtlCol="0"/>
          <a:lstStyle/>
          <a:p>
            <a:endParaRPr/>
          </a:p>
        </p:txBody>
      </p:sp>
      <p:sp>
        <p:nvSpPr>
          <p:cNvPr id="461" name="object 461"/>
          <p:cNvSpPr/>
          <p:nvPr/>
        </p:nvSpPr>
        <p:spPr>
          <a:xfrm>
            <a:off x="1119632" y="8500389"/>
            <a:ext cx="249339" cy="86385"/>
          </a:xfrm>
          <a:prstGeom prst="rect">
            <a:avLst/>
          </a:prstGeom>
          <a:blipFill>
            <a:blip r:embed="rId6" cstate="print"/>
            <a:stretch>
              <a:fillRect/>
            </a:stretch>
          </a:blipFill>
        </p:spPr>
        <p:txBody>
          <a:bodyPr wrap="square" lIns="0" tIns="0" rIns="0" bIns="0" rtlCol="0"/>
          <a:lstStyle/>
          <a:p>
            <a:endParaRPr/>
          </a:p>
        </p:txBody>
      </p:sp>
      <p:sp>
        <p:nvSpPr>
          <p:cNvPr id="462" name="object 462"/>
          <p:cNvSpPr/>
          <p:nvPr/>
        </p:nvSpPr>
        <p:spPr>
          <a:xfrm>
            <a:off x="1170359" y="7997466"/>
            <a:ext cx="127635" cy="564515"/>
          </a:xfrm>
          <a:custGeom>
            <a:avLst/>
            <a:gdLst/>
            <a:ahLst/>
            <a:cxnLst/>
            <a:rect l="l" t="t" r="r" b="b"/>
            <a:pathLst>
              <a:path w="127634" h="564515">
                <a:moveTo>
                  <a:pt x="0" y="0"/>
                </a:moveTo>
                <a:lnTo>
                  <a:pt x="29972" y="509676"/>
                </a:lnTo>
                <a:lnTo>
                  <a:pt x="30318" y="525496"/>
                </a:lnTo>
                <a:lnTo>
                  <a:pt x="34855" y="543523"/>
                </a:lnTo>
                <a:lnTo>
                  <a:pt x="48831" y="558323"/>
                </a:lnTo>
                <a:lnTo>
                  <a:pt x="77495" y="564464"/>
                </a:lnTo>
                <a:lnTo>
                  <a:pt x="102879" y="557161"/>
                </a:lnTo>
                <a:lnTo>
                  <a:pt x="114484" y="540218"/>
                </a:lnTo>
                <a:lnTo>
                  <a:pt x="117611" y="521081"/>
                </a:lnTo>
                <a:lnTo>
                  <a:pt x="117563" y="507199"/>
                </a:lnTo>
                <a:lnTo>
                  <a:pt x="119160" y="423015"/>
                </a:lnTo>
                <a:lnTo>
                  <a:pt x="122501" y="249213"/>
                </a:lnTo>
                <a:lnTo>
                  <a:pt x="125807" y="77605"/>
                </a:lnTo>
                <a:lnTo>
                  <a:pt x="127304" y="0"/>
                </a:lnTo>
              </a:path>
            </a:pathLst>
          </a:custGeom>
          <a:ln w="3581">
            <a:solidFill>
              <a:srgbClr val="231F20"/>
            </a:solidFill>
          </a:ln>
        </p:spPr>
        <p:txBody>
          <a:bodyPr wrap="square" lIns="0" tIns="0" rIns="0" bIns="0" rtlCol="0"/>
          <a:lstStyle/>
          <a:p>
            <a:endParaRPr/>
          </a:p>
        </p:txBody>
      </p:sp>
      <p:sp>
        <p:nvSpPr>
          <p:cNvPr id="463" name="object 463"/>
          <p:cNvSpPr/>
          <p:nvPr/>
        </p:nvSpPr>
        <p:spPr>
          <a:xfrm>
            <a:off x="1121763" y="8506418"/>
            <a:ext cx="244251" cy="73016"/>
          </a:xfrm>
          <a:prstGeom prst="rect">
            <a:avLst/>
          </a:prstGeom>
          <a:blipFill>
            <a:blip r:embed="rId7" cstate="print"/>
            <a:stretch>
              <a:fillRect/>
            </a:stretch>
          </a:blipFill>
        </p:spPr>
        <p:txBody>
          <a:bodyPr wrap="square" lIns="0" tIns="0" rIns="0" bIns="0" rtlCol="0"/>
          <a:lstStyle/>
          <a:p>
            <a:endParaRPr/>
          </a:p>
        </p:txBody>
      </p:sp>
      <p:sp>
        <p:nvSpPr>
          <p:cNvPr id="464" name="object 464"/>
          <p:cNvSpPr/>
          <p:nvPr/>
        </p:nvSpPr>
        <p:spPr>
          <a:xfrm>
            <a:off x="1170385" y="7959949"/>
            <a:ext cx="34925" cy="38735"/>
          </a:xfrm>
          <a:custGeom>
            <a:avLst/>
            <a:gdLst/>
            <a:ahLst/>
            <a:cxnLst/>
            <a:rect l="l" t="t" r="r" b="b"/>
            <a:pathLst>
              <a:path w="34925" h="38734">
                <a:moveTo>
                  <a:pt x="0" y="38315"/>
                </a:moveTo>
                <a:lnTo>
                  <a:pt x="165" y="36194"/>
                </a:lnTo>
                <a:lnTo>
                  <a:pt x="165" y="33527"/>
                </a:lnTo>
                <a:lnTo>
                  <a:pt x="2298" y="30162"/>
                </a:lnTo>
                <a:lnTo>
                  <a:pt x="34569" y="7467"/>
                </a:lnTo>
                <a:lnTo>
                  <a:pt x="34683" y="0"/>
                </a:lnTo>
              </a:path>
            </a:pathLst>
          </a:custGeom>
          <a:ln w="3581">
            <a:solidFill>
              <a:srgbClr val="231F20"/>
            </a:solidFill>
          </a:ln>
        </p:spPr>
        <p:txBody>
          <a:bodyPr wrap="square" lIns="0" tIns="0" rIns="0" bIns="0" rtlCol="0"/>
          <a:lstStyle/>
          <a:p>
            <a:endParaRPr/>
          </a:p>
        </p:txBody>
      </p:sp>
      <p:sp>
        <p:nvSpPr>
          <p:cNvPr id="465" name="object 465"/>
          <p:cNvSpPr/>
          <p:nvPr/>
        </p:nvSpPr>
        <p:spPr>
          <a:xfrm>
            <a:off x="1261142" y="7959959"/>
            <a:ext cx="37465" cy="37465"/>
          </a:xfrm>
          <a:custGeom>
            <a:avLst/>
            <a:gdLst/>
            <a:ahLst/>
            <a:cxnLst/>
            <a:rect l="l" t="t" r="r" b="b"/>
            <a:pathLst>
              <a:path w="37465" h="37465">
                <a:moveTo>
                  <a:pt x="76" y="0"/>
                </a:moveTo>
                <a:lnTo>
                  <a:pt x="16217" y="16727"/>
                </a:lnTo>
                <a:lnTo>
                  <a:pt x="27127" y="23339"/>
                </a:lnTo>
                <a:lnTo>
                  <a:pt x="33159" y="27495"/>
                </a:lnTo>
                <a:lnTo>
                  <a:pt x="37058" y="31750"/>
                </a:lnTo>
                <a:lnTo>
                  <a:pt x="36182" y="34937"/>
                </a:lnTo>
                <a:lnTo>
                  <a:pt x="36360" y="37249"/>
                </a:lnTo>
              </a:path>
            </a:pathLst>
          </a:custGeom>
          <a:ln w="3581">
            <a:solidFill>
              <a:srgbClr val="231F20"/>
            </a:solidFill>
          </a:ln>
        </p:spPr>
        <p:txBody>
          <a:bodyPr wrap="square" lIns="0" tIns="0" rIns="0" bIns="0" rtlCol="0"/>
          <a:lstStyle/>
          <a:p>
            <a:endParaRPr/>
          </a:p>
        </p:txBody>
      </p:sp>
      <p:sp>
        <p:nvSpPr>
          <p:cNvPr id="466" name="object 466"/>
          <p:cNvSpPr/>
          <p:nvPr/>
        </p:nvSpPr>
        <p:spPr>
          <a:xfrm>
            <a:off x="1575997" y="8299163"/>
            <a:ext cx="53340" cy="38735"/>
          </a:xfrm>
          <a:custGeom>
            <a:avLst/>
            <a:gdLst/>
            <a:ahLst/>
            <a:cxnLst/>
            <a:rect l="l" t="t" r="r" b="b"/>
            <a:pathLst>
              <a:path w="53339" h="38734">
                <a:moveTo>
                  <a:pt x="53124" y="22009"/>
                </a:moveTo>
                <a:lnTo>
                  <a:pt x="45669" y="28625"/>
                </a:lnTo>
                <a:lnTo>
                  <a:pt x="41046" y="31229"/>
                </a:lnTo>
                <a:lnTo>
                  <a:pt x="36448" y="33820"/>
                </a:lnTo>
                <a:lnTo>
                  <a:pt x="30670" y="36106"/>
                </a:lnTo>
                <a:lnTo>
                  <a:pt x="25234" y="37388"/>
                </a:lnTo>
                <a:lnTo>
                  <a:pt x="19735" y="38684"/>
                </a:lnTo>
                <a:lnTo>
                  <a:pt x="14274" y="37693"/>
                </a:lnTo>
                <a:lnTo>
                  <a:pt x="11823" y="35407"/>
                </a:lnTo>
                <a:lnTo>
                  <a:pt x="9372" y="33083"/>
                </a:lnTo>
                <a:lnTo>
                  <a:pt x="2298" y="22631"/>
                </a:lnTo>
                <a:lnTo>
                  <a:pt x="888" y="20993"/>
                </a:lnTo>
                <a:lnTo>
                  <a:pt x="0" y="20002"/>
                </a:lnTo>
                <a:lnTo>
                  <a:pt x="165" y="17983"/>
                </a:lnTo>
                <a:lnTo>
                  <a:pt x="2057" y="16687"/>
                </a:lnTo>
                <a:lnTo>
                  <a:pt x="3911" y="15379"/>
                </a:lnTo>
                <a:lnTo>
                  <a:pt x="8229" y="12077"/>
                </a:lnTo>
                <a:lnTo>
                  <a:pt x="9524" y="11798"/>
                </a:lnTo>
                <a:lnTo>
                  <a:pt x="10833" y="11493"/>
                </a:lnTo>
                <a:lnTo>
                  <a:pt x="11823" y="12509"/>
                </a:lnTo>
                <a:lnTo>
                  <a:pt x="12839" y="14516"/>
                </a:lnTo>
                <a:lnTo>
                  <a:pt x="13830" y="16535"/>
                </a:lnTo>
                <a:lnTo>
                  <a:pt x="16725" y="20993"/>
                </a:lnTo>
                <a:lnTo>
                  <a:pt x="18872" y="23164"/>
                </a:lnTo>
                <a:lnTo>
                  <a:pt x="21056" y="25311"/>
                </a:lnTo>
                <a:lnTo>
                  <a:pt x="24079" y="23164"/>
                </a:lnTo>
                <a:lnTo>
                  <a:pt x="26796" y="21437"/>
                </a:lnTo>
                <a:lnTo>
                  <a:pt x="29552" y="19697"/>
                </a:lnTo>
                <a:lnTo>
                  <a:pt x="30975" y="16967"/>
                </a:lnTo>
                <a:lnTo>
                  <a:pt x="30391" y="14084"/>
                </a:lnTo>
                <a:lnTo>
                  <a:pt x="29832" y="11201"/>
                </a:lnTo>
                <a:lnTo>
                  <a:pt x="23609" y="5448"/>
                </a:lnTo>
                <a:lnTo>
                  <a:pt x="23063" y="3581"/>
                </a:lnTo>
                <a:lnTo>
                  <a:pt x="22491" y="1714"/>
                </a:lnTo>
                <a:lnTo>
                  <a:pt x="22313" y="419"/>
                </a:lnTo>
                <a:lnTo>
                  <a:pt x="22491" y="0"/>
                </a:lnTo>
              </a:path>
            </a:pathLst>
          </a:custGeom>
          <a:ln w="5118">
            <a:solidFill>
              <a:srgbClr val="231F20"/>
            </a:solidFill>
          </a:ln>
        </p:spPr>
        <p:txBody>
          <a:bodyPr wrap="square" lIns="0" tIns="0" rIns="0" bIns="0" rtlCol="0"/>
          <a:lstStyle/>
          <a:p>
            <a:endParaRPr/>
          </a:p>
        </p:txBody>
      </p:sp>
      <p:sp>
        <p:nvSpPr>
          <p:cNvPr id="467" name="object 467"/>
          <p:cNvSpPr/>
          <p:nvPr/>
        </p:nvSpPr>
        <p:spPr>
          <a:xfrm>
            <a:off x="1586383" y="8310673"/>
            <a:ext cx="13970" cy="12065"/>
          </a:xfrm>
          <a:custGeom>
            <a:avLst/>
            <a:gdLst/>
            <a:ahLst/>
            <a:cxnLst/>
            <a:rect l="l" t="t" r="r" b="b"/>
            <a:pathLst>
              <a:path w="13969" h="12065">
                <a:moveTo>
                  <a:pt x="0" y="279"/>
                </a:moveTo>
                <a:lnTo>
                  <a:pt x="1320" y="279"/>
                </a:lnTo>
                <a:lnTo>
                  <a:pt x="2311" y="0"/>
                </a:lnTo>
                <a:lnTo>
                  <a:pt x="3149" y="1003"/>
                </a:lnTo>
                <a:lnTo>
                  <a:pt x="4013" y="1993"/>
                </a:lnTo>
                <a:lnTo>
                  <a:pt x="8636" y="8635"/>
                </a:lnTo>
                <a:lnTo>
                  <a:pt x="9512" y="9778"/>
                </a:lnTo>
                <a:lnTo>
                  <a:pt x="10375" y="10921"/>
                </a:lnTo>
                <a:lnTo>
                  <a:pt x="11823" y="11798"/>
                </a:lnTo>
                <a:lnTo>
                  <a:pt x="13690" y="11493"/>
                </a:lnTo>
              </a:path>
            </a:pathLst>
          </a:custGeom>
          <a:ln w="5118">
            <a:solidFill>
              <a:srgbClr val="231F20"/>
            </a:solidFill>
          </a:ln>
        </p:spPr>
        <p:txBody>
          <a:bodyPr wrap="square" lIns="0" tIns="0" rIns="0" bIns="0" rtlCol="0"/>
          <a:lstStyle/>
          <a:p>
            <a:endParaRPr/>
          </a:p>
        </p:txBody>
      </p:sp>
      <p:sp>
        <p:nvSpPr>
          <p:cNvPr id="468" name="object 468"/>
          <p:cNvSpPr/>
          <p:nvPr/>
        </p:nvSpPr>
        <p:spPr>
          <a:xfrm>
            <a:off x="1590836" y="8304763"/>
            <a:ext cx="8890" cy="8890"/>
          </a:xfrm>
          <a:custGeom>
            <a:avLst/>
            <a:gdLst/>
            <a:ahLst/>
            <a:cxnLst/>
            <a:rect l="l" t="t" r="r" b="b"/>
            <a:pathLst>
              <a:path w="8890" h="8890">
                <a:moveTo>
                  <a:pt x="0" y="8775"/>
                </a:moveTo>
                <a:lnTo>
                  <a:pt x="749" y="6769"/>
                </a:lnTo>
                <a:lnTo>
                  <a:pt x="7924" y="571"/>
                </a:lnTo>
                <a:lnTo>
                  <a:pt x="8763" y="0"/>
                </a:lnTo>
              </a:path>
            </a:pathLst>
          </a:custGeom>
          <a:ln w="5118">
            <a:solidFill>
              <a:srgbClr val="231F20"/>
            </a:solidFill>
          </a:ln>
        </p:spPr>
        <p:txBody>
          <a:bodyPr wrap="square" lIns="0" tIns="0" rIns="0" bIns="0" rtlCol="0"/>
          <a:lstStyle/>
          <a:p>
            <a:endParaRPr/>
          </a:p>
        </p:txBody>
      </p:sp>
      <p:sp>
        <p:nvSpPr>
          <p:cNvPr id="469" name="object 469"/>
          <p:cNvSpPr/>
          <p:nvPr/>
        </p:nvSpPr>
        <p:spPr>
          <a:xfrm>
            <a:off x="1588691" y="8295263"/>
            <a:ext cx="16510" cy="15875"/>
          </a:xfrm>
          <a:custGeom>
            <a:avLst/>
            <a:gdLst/>
            <a:ahLst/>
            <a:cxnLst/>
            <a:rect l="l" t="t" r="r" b="b"/>
            <a:pathLst>
              <a:path w="16509" h="15875">
                <a:moveTo>
                  <a:pt x="0" y="15392"/>
                </a:moveTo>
                <a:lnTo>
                  <a:pt x="16408" y="0"/>
                </a:lnTo>
              </a:path>
            </a:pathLst>
          </a:custGeom>
          <a:ln w="5118">
            <a:solidFill>
              <a:srgbClr val="231F20"/>
            </a:solidFill>
          </a:ln>
        </p:spPr>
        <p:txBody>
          <a:bodyPr wrap="square" lIns="0" tIns="0" rIns="0" bIns="0" rtlCol="0"/>
          <a:lstStyle/>
          <a:p>
            <a:endParaRPr/>
          </a:p>
        </p:txBody>
      </p:sp>
      <p:sp>
        <p:nvSpPr>
          <p:cNvPr id="470" name="object 470"/>
          <p:cNvSpPr/>
          <p:nvPr/>
        </p:nvSpPr>
        <p:spPr>
          <a:xfrm>
            <a:off x="1601068" y="8314539"/>
            <a:ext cx="5715" cy="7620"/>
          </a:xfrm>
          <a:custGeom>
            <a:avLst/>
            <a:gdLst/>
            <a:ahLst/>
            <a:cxnLst/>
            <a:rect l="l" t="t" r="r" b="b"/>
            <a:pathLst>
              <a:path w="5715" h="7620">
                <a:moveTo>
                  <a:pt x="0" y="7353"/>
                </a:moveTo>
                <a:lnTo>
                  <a:pt x="279" y="5765"/>
                </a:lnTo>
                <a:lnTo>
                  <a:pt x="863" y="3898"/>
                </a:lnTo>
                <a:lnTo>
                  <a:pt x="2159" y="2755"/>
                </a:lnTo>
                <a:lnTo>
                  <a:pt x="3441" y="1600"/>
                </a:lnTo>
                <a:lnTo>
                  <a:pt x="5321" y="0"/>
                </a:lnTo>
              </a:path>
            </a:pathLst>
          </a:custGeom>
          <a:ln w="5118">
            <a:solidFill>
              <a:srgbClr val="231F20"/>
            </a:solidFill>
          </a:ln>
        </p:spPr>
        <p:txBody>
          <a:bodyPr wrap="square" lIns="0" tIns="0" rIns="0" bIns="0" rtlCol="0"/>
          <a:lstStyle/>
          <a:p>
            <a:endParaRPr/>
          </a:p>
        </p:txBody>
      </p:sp>
      <p:sp>
        <p:nvSpPr>
          <p:cNvPr id="471" name="object 471"/>
          <p:cNvSpPr/>
          <p:nvPr/>
        </p:nvSpPr>
        <p:spPr>
          <a:xfrm>
            <a:off x="1594867" y="8333833"/>
            <a:ext cx="15240" cy="8255"/>
          </a:xfrm>
          <a:custGeom>
            <a:avLst/>
            <a:gdLst/>
            <a:ahLst/>
            <a:cxnLst/>
            <a:rect l="l" t="t" r="r" b="b"/>
            <a:pathLst>
              <a:path w="15240" h="8254">
                <a:moveTo>
                  <a:pt x="0" y="3746"/>
                </a:moveTo>
                <a:lnTo>
                  <a:pt x="749" y="4902"/>
                </a:lnTo>
                <a:lnTo>
                  <a:pt x="4470" y="8216"/>
                </a:lnTo>
                <a:lnTo>
                  <a:pt x="5207" y="8216"/>
                </a:lnTo>
                <a:lnTo>
                  <a:pt x="5918" y="8216"/>
                </a:lnTo>
                <a:lnTo>
                  <a:pt x="7924" y="7200"/>
                </a:lnTo>
                <a:lnTo>
                  <a:pt x="8953" y="6337"/>
                </a:lnTo>
                <a:lnTo>
                  <a:pt x="9918" y="5473"/>
                </a:lnTo>
                <a:lnTo>
                  <a:pt x="14706" y="1574"/>
                </a:lnTo>
                <a:lnTo>
                  <a:pt x="15125" y="0"/>
                </a:lnTo>
              </a:path>
            </a:pathLst>
          </a:custGeom>
          <a:ln w="5118">
            <a:solidFill>
              <a:srgbClr val="231F20"/>
            </a:solidFill>
          </a:ln>
        </p:spPr>
        <p:txBody>
          <a:bodyPr wrap="square" lIns="0" tIns="0" rIns="0" bIns="0" rtlCol="0"/>
          <a:lstStyle/>
          <a:p>
            <a:endParaRPr/>
          </a:p>
        </p:txBody>
      </p:sp>
      <p:sp>
        <p:nvSpPr>
          <p:cNvPr id="472" name="object 472"/>
          <p:cNvSpPr/>
          <p:nvPr/>
        </p:nvSpPr>
        <p:spPr>
          <a:xfrm>
            <a:off x="1596603" y="8336570"/>
            <a:ext cx="3175" cy="3175"/>
          </a:xfrm>
          <a:custGeom>
            <a:avLst/>
            <a:gdLst/>
            <a:ahLst/>
            <a:cxnLst/>
            <a:rect l="l" t="t" r="r" b="b"/>
            <a:pathLst>
              <a:path w="3175" h="3175">
                <a:moveTo>
                  <a:pt x="0" y="2870"/>
                </a:moveTo>
                <a:lnTo>
                  <a:pt x="863" y="2603"/>
                </a:lnTo>
                <a:lnTo>
                  <a:pt x="3022" y="0"/>
                </a:lnTo>
              </a:path>
            </a:pathLst>
          </a:custGeom>
          <a:ln w="5118">
            <a:solidFill>
              <a:srgbClr val="231F20"/>
            </a:solidFill>
          </a:ln>
        </p:spPr>
        <p:txBody>
          <a:bodyPr wrap="square" lIns="0" tIns="0" rIns="0" bIns="0" rtlCol="0"/>
          <a:lstStyle/>
          <a:p>
            <a:endParaRPr/>
          </a:p>
        </p:txBody>
      </p:sp>
      <p:sp>
        <p:nvSpPr>
          <p:cNvPr id="473" name="object 473"/>
          <p:cNvSpPr/>
          <p:nvPr/>
        </p:nvSpPr>
        <p:spPr>
          <a:xfrm>
            <a:off x="1600785" y="8277847"/>
            <a:ext cx="43180" cy="49530"/>
          </a:xfrm>
          <a:custGeom>
            <a:avLst/>
            <a:gdLst/>
            <a:ahLst/>
            <a:cxnLst/>
            <a:rect l="l" t="t" r="r" b="b"/>
            <a:pathLst>
              <a:path w="43180" h="49529">
                <a:moveTo>
                  <a:pt x="14681" y="3886"/>
                </a:moveTo>
                <a:lnTo>
                  <a:pt x="11366" y="0"/>
                </a:lnTo>
                <a:lnTo>
                  <a:pt x="10363" y="431"/>
                </a:lnTo>
                <a:lnTo>
                  <a:pt x="9359" y="863"/>
                </a:lnTo>
                <a:lnTo>
                  <a:pt x="7353" y="2171"/>
                </a:lnTo>
                <a:lnTo>
                  <a:pt x="6604" y="2730"/>
                </a:lnTo>
                <a:lnTo>
                  <a:pt x="5905" y="3314"/>
                </a:lnTo>
                <a:lnTo>
                  <a:pt x="114" y="6261"/>
                </a:lnTo>
                <a:lnTo>
                  <a:pt x="23166" y="37853"/>
                </a:lnTo>
                <a:lnTo>
                  <a:pt x="36410" y="49504"/>
                </a:lnTo>
                <a:lnTo>
                  <a:pt x="42583" y="44335"/>
                </a:lnTo>
              </a:path>
            </a:pathLst>
          </a:custGeom>
          <a:ln w="5118">
            <a:solidFill>
              <a:srgbClr val="231F20"/>
            </a:solidFill>
          </a:ln>
        </p:spPr>
        <p:txBody>
          <a:bodyPr wrap="square" lIns="0" tIns="0" rIns="0" bIns="0" rtlCol="0"/>
          <a:lstStyle/>
          <a:p>
            <a:endParaRPr/>
          </a:p>
        </p:txBody>
      </p:sp>
      <p:sp>
        <p:nvSpPr>
          <p:cNvPr id="474" name="object 474"/>
          <p:cNvSpPr/>
          <p:nvPr/>
        </p:nvSpPr>
        <p:spPr>
          <a:xfrm>
            <a:off x="1611151" y="8278272"/>
            <a:ext cx="36830" cy="41910"/>
          </a:xfrm>
          <a:custGeom>
            <a:avLst/>
            <a:gdLst/>
            <a:ahLst/>
            <a:cxnLst/>
            <a:rect l="l" t="t" r="r" b="b"/>
            <a:pathLst>
              <a:path w="36830" h="41909">
                <a:moveTo>
                  <a:pt x="0" y="0"/>
                </a:moveTo>
                <a:lnTo>
                  <a:pt x="6263" y="10808"/>
                </a:lnTo>
                <a:lnTo>
                  <a:pt x="17873" y="24631"/>
                </a:lnTo>
                <a:lnTo>
                  <a:pt x="29291" y="36540"/>
                </a:lnTo>
                <a:lnTo>
                  <a:pt x="34975" y="41605"/>
                </a:lnTo>
                <a:lnTo>
                  <a:pt x="36245" y="41605"/>
                </a:lnTo>
                <a:lnTo>
                  <a:pt x="33108" y="36258"/>
                </a:lnTo>
              </a:path>
            </a:pathLst>
          </a:custGeom>
          <a:ln w="5118">
            <a:solidFill>
              <a:srgbClr val="231F20"/>
            </a:solidFill>
          </a:ln>
        </p:spPr>
        <p:txBody>
          <a:bodyPr wrap="square" lIns="0" tIns="0" rIns="0" bIns="0" rtlCol="0"/>
          <a:lstStyle/>
          <a:p>
            <a:endParaRPr/>
          </a:p>
        </p:txBody>
      </p:sp>
      <p:sp>
        <p:nvSpPr>
          <p:cNvPr id="475" name="object 475"/>
          <p:cNvSpPr/>
          <p:nvPr/>
        </p:nvSpPr>
        <p:spPr>
          <a:xfrm>
            <a:off x="1607393" y="8280572"/>
            <a:ext cx="38735" cy="41910"/>
          </a:xfrm>
          <a:custGeom>
            <a:avLst/>
            <a:gdLst/>
            <a:ahLst/>
            <a:cxnLst/>
            <a:rect l="l" t="t" r="r" b="b"/>
            <a:pathLst>
              <a:path w="38735" h="41909">
                <a:moveTo>
                  <a:pt x="0" y="0"/>
                </a:moveTo>
                <a:lnTo>
                  <a:pt x="30680" y="37042"/>
                </a:lnTo>
                <a:lnTo>
                  <a:pt x="36715" y="41897"/>
                </a:lnTo>
                <a:lnTo>
                  <a:pt x="38735" y="39306"/>
                </a:lnTo>
              </a:path>
            </a:pathLst>
          </a:custGeom>
          <a:ln w="5118">
            <a:solidFill>
              <a:srgbClr val="231F20"/>
            </a:solidFill>
          </a:ln>
        </p:spPr>
        <p:txBody>
          <a:bodyPr wrap="square" lIns="0" tIns="0" rIns="0" bIns="0" rtlCol="0"/>
          <a:lstStyle/>
          <a:p>
            <a:endParaRPr/>
          </a:p>
        </p:txBody>
      </p:sp>
      <p:sp>
        <p:nvSpPr>
          <p:cNvPr id="476" name="object 476"/>
          <p:cNvSpPr/>
          <p:nvPr/>
        </p:nvSpPr>
        <p:spPr>
          <a:xfrm>
            <a:off x="1615304" y="8252787"/>
            <a:ext cx="66040" cy="62230"/>
          </a:xfrm>
          <a:custGeom>
            <a:avLst/>
            <a:gdLst/>
            <a:ahLst/>
            <a:cxnLst/>
            <a:rect l="l" t="t" r="r" b="b"/>
            <a:pathLst>
              <a:path w="66039" h="62229">
                <a:moveTo>
                  <a:pt x="41897" y="736"/>
                </a:moveTo>
                <a:lnTo>
                  <a:pt x="40170" y="0"/>
                </a:lnTo>
                <a:lnTo>
                  <a:pt x="38735" y="876"/>
                </a:lnTo>
                <a:lnTo>
                  <a:pt x="32533" y="5319"/>
                </a:lnTo>
                <a:lnTo>
                  <a:pt x="20110" y="14322"/>
                </a:lnTo>
                <a:lnTo>
                  <a:pt x="7534" y="23368"/>
                </a:lnTo>
                <a:lnTo>
                  <a:pt x="876" y="27939"/>
                </a:lnTo>
                <a:lnTo>
                  <a:pt x="0" y="28371"/>
                </a:lnTo>
                <a:lnTo>
                  <a:pt x="6908" y="38163"/>
                </a:lnTo>
                <a:lnTo>
                  <a:pt x="14287" y="46799"/>
                </a:lnTo>
                <a:lnTo>
                  <a:pt x="21615" y="55448"/>
                </a:lnTo>
                <a:lnTo>
                  <a:pt x="27927" y="61620"/>
                </a:lnTo>
                <a:lnTo>
                  <a:pt x="59664" y="36938"/>
                </a:lnTo>
                <a:lnTo>
                  <a:pt x="65938" y="30073"/>
                </a:lnTo>
                <a:lnTo>
                  <a:pt x="65493" y="28790"/>
                </a:lnTo>
              </a:path>
            </a:pathLst>
          </a:custGeom>
          <a:ln w="5118">
            <a:solidFill>
              <a:srgbClr val="231F20"/>
            </a:solidFill>
          </a:ln>
        </p:spPr>
        <p:txBody>
          <a:bodyPr wrap="square" lIns="0" tIns="0" rIns="0" bIns="0" rtlCol="0"/>
          <a:lstStyle/>
          <a:p>
            <a:endParaRPr/>
          </a:p>
        </p:txBody>
      </p:sp>
      <p:sp>
        <p:nvSpPr>
          <p:cNvPr id="477" name="object 477"/>
          <p:cNvSpPr/>
          <p:nvPr/>
        </p:nvSpPr>
        <p:spPr>
          <a:xfrm>
            <a:off x="1654182" y="8252511"/>
            <a:ext cx="27305" cy="33020"/>
          </a:xfrm>
          <a:custGeom>
            <a:avLst/>
            <a:gdLst/>
            <a:ahLst/>
            <a:cxnLst/>
            <a:rect l="l" t="t" r="r" b="b"/>
            <a:pathLst>
              <a:path w="27305" h="33020">
                <a:moveTo>
                  <a:pt x="4457" y="1155"/>
                </a:moveTo>
                <a:lnTo>
                  <a:pt x="0" y="0"/>
                </a:lnTo>
                <a:lnTo>
                  <a:pt x="2285" y="3746"/>
                </a:lnTo>
                <a:lnTo>
                  <a:pt x="12369" y="16421"/>
                </a:lnTo>
                <a:lnTo>
                  <a:pt x="22466" y="29070"/>
                </a:lnTo>
                <a:lnTo>
                  <a:pt x="27025" y="32397"/>
                </a:lnTo>
                <a:lnTo>
                  <a:pt x="26644" y="29375"/>
                </a:lnTo>
              </a:path>
            </a:pathLst>
          </a:custGeom>
          <a:ln w="5118">
            <a:solidFill>
              <a:srgbClr val="231F20"/>
            </a:solidFill>
          </a:ln>
        </p:spPr>
        <p:txBody>
          <a:bodyPr wrap="square" lIns="0" tIns="0" rIns="0" bIns="0" rtlCol="0"/>
          <a:lstStyle/>
          <a:p>
            <a:endParaRPr/>
          </a:p>
        </p:txBody>
      </p:sp>
      <p:sp>
        <p:nvSpPr>
          <p:cNvPr id="478" name="object 478"/>
          <p:cNvSpPr/>
          <p:nvPr/>
        </p:nvSpPr>
        <p:spPr>
          <a:xfrm>
            <a:off x="2409423" y="8224963"/>
            <a:ext cx="88690" cy="80529"/>
          </a:xfrm>
          <a:prstGeom prst="rect">
            <a:avLst/>
          </a:prstGeom>
          <a:blipFill>
            <a:blip r:embed="rId8" cstate="print"/>
            <a:stretch>
              <a:fillRect/>
            </a:stretch>
          </a:blipFill>
        </p:spPr>
        <p:txBody>
          <a:bodyPr wrap="square" lIns="0" tIns="0" rIns="0" bIns="0" rtlCol="0"/>
          <a:lstStyle/>
          <a:p>
            <a:endParaRPr/>
          </a:p>
        </p:txBody>
      </p:sp>
      <p:sp>
        <p:nvSpPr>
          <p:cNvPr id="479" name="object 479"/>
          <p:cNvSpPr/>
          <p:nvPr/>
        </p:nvSpPr>
        <p:spPr>
          <a:xfrm>
            <a:off x="1656519" y="8179069"/>
            <a:ext cx="125095" cy="76835"/>
          </a:xfrm>
          <a:custGeom>
            <a:avLst/>
            <a:gdLst/>
            <a:ahLst/>
            <a:cxnLst/>
            <a:rect l="l" t="t" r="r" b="b"/>
            <a:pathLst>
              <a:path w="125094" h="76834">
                <a:moveTo>
                  <a:pt x="0" y="76365"/>
                </a:moveTo>
                <a:lnTo>
                  <a:pt x="47243" y="43667"/>
                </a:lnTo>
                <a:lnTo>
                  <a:pt x="75960" y="24814"/>
                </a:lnTo>
                <a:lnTo>
                  <a:pt x="97821" y="12644"/>
                </a:lnTo>
                <a:lnTo>
                  <a:pt x="124498" y="0"/>
                </a:lnTo>
              </a:path>
            </a:pathLst>
          </a:custGeom>
          <a:ln w="5118">
            <a:solidFill>
              <a:srgbClr val="231F20"/>
            </a:solidFill>
          </a:ln>
        </p:spPr>
        <p:txBody>
          <a:bodyPr wrap="square" lIns="0" tIns="0" rIns="0" bIns="0" rtlCol="0"/>
          <a:lstStyle/>
          <a:p>
            <a:endParaRPr/>
          </a:p>
        </p:txBody>
      </p:sp>
      <p:sp>
        <p:nvSpPr>
          <p:cNvPr id="480" name="object 480"/>
          <p:cNvSpPr/>
          <p:nvPr/>
        </p:nvSpPr>
        <p:spPr>
          <a:xfrm>
            <a:off x="1843025" y="8083449"/>
            <a:ext cx="481965" cy="95885"/>
          </a:xfrm>
          <a:custGeom>
            <a:avLst/>
            <a:gdLst/>
            <a:ahLst/>
            <a:cxnLst/>
            <a:rect l="l" t="t" r="r" b="b"/>
            <a:pathLst>
              <a:path w="481964" h="95884">
                <a:moveTo>
                  <a:pt x="0" y="67395"/>
                </a:moveTo>
                <a:lnTo>
                  <a:pt x="30016" y="54242"/>
                </a:lnTo>
                <a:lnTo>
                  <a:pt x="65688" y="38602"/>
                </a:lnTo>
                <a:lnTo>
                  <a:pt x="108796" y="22873"/>
                </a:lnTo>
                <a:lnTo>
                  <a:pt x="161122" y="9455"/>
                </a:lnTo>
                <a:lnTo>
                  <a:pt x="224447" y="746"/>
                </a:lnTo>
                <a:lnTo>
                  <a:pt x="279786" y="0"/>
                </a:lnTo>
                <a:lnTo>
                  <a:pt x="330127" y="6630"/>
                </a:lnTo>
                <a:lnTo>
                  <a:pt x="375481" y="20073"/>
                </a:lnTo>
                <a:lnTo>
                  <a:pt x="415862" y="39764"/>
                </a:lnTo>
                <a:lnTo>
                  <a:pt x="451280" y="65137"/>
                </a:lnTo>
                <a:lnTo>
                  <a:pt x="481749" y="95627"/>
                </a:lnTo>
              </a:path>
            </a:pathLst>
          </a:custGeom>
          <a:ln w="5118">
            <a:solidFill>
              <a:srgbClr val="231F20"/>
            </a:solidFill>
          </a:ln>
        </p:spPr>
        <p:txBody>
          <a:bodyPr wrap="square" lIns="0" tIns="0" rIns="0" bIns="0" rtlCol="0"/>
          <a:lstStyle/>
          <a:p>
            <a:endParaRPr/>
          </a:p>
        </p:txBody>
      </p:sp>
      <p:sp>
        <p:nvSpPr>
          <p:cNvPr id="481" name="object 481"/>
          <p:cNvSpPr/>
          <p:nvPr/>
        </p:nvSpPr>
        <p:spPr>
          <a:xfrm>
            <a:off x="1678284" y="8219171"/>
            <a:ext cx="99695" cy="63500"/>
          </a:xfrm>
          <a:custGeom>
            <a:avLst/>
            <a:gdLst/>
            <a:ahLst/>
            <a:cxnLst/>
            <a:rect l="l" t="t" r="r" b="b"/>
            <a:pathLst>
              <a:path w="99694" h="63500">
                <a:moveTo>
                  <a:pt x="0" y="63106"/>
                </a:moveTo>
                <a:lnTo>
                  <a:pt x="51620" y="29759"/>
                </a:lnTo>
                <a:lnTo>
                  <a:pt x="79157" y="12069"/>
                </a:lnTo>
                <a:lnTo>
                  <a:pt x="91909" y="4122"/>
                </a:lnTo>
                <a:lnTo>
                  <a:pt x="99174" y="0"/>
                </a:lnTo>
              </a:path>
            </a:pathLst>
          </a:custGeom>
          <a:ln w="5118">
            <a:solidFill>
              <a:srgbClr val="231F20"/>
            </a:solidFill>
          </a:ln>
        </p:spPr>
        <p:txBody>
          <a:bodyPr wrap="square" lIns="0" tIns="0" rIns="0" bIns="0" rtlCol="0"/>
          <a:lstStyle/>
          <a:p>
            <a:endParaRPr/>
          </a:p>
        </p:txBody>
      </p:sp>
      <p:sp>
        <p:nvSpPr>
          <p:cNvPr id="482" name="object 482"/>
          <p:cNvSpPr/>
          <p:nvPr/>
        </p:nvSpPr>
        <p:spPr>
          <a:xfrm>
            <a:off x="1822202" y="8114574"/>
            <a:ext cx="413384" cy="81915"/>
          </a:xfrm>
          <a:custGeom>
            <a:avLst/>
            <a:gdLst/>
            <a:ahLst/>
            <a:cxnLst/>
            <a:rect l="l" t="t" r="r" b="b"/>
            <a:pathLst>
              <a:path w="413385" h="81915">
                <a:moveTo>
                  <a:pt x="0" y="81781"/>
                </a:moveTo>
                <a:lnTo>
                  <a:pt x="71720" y="50982"/>
                </a:lnTo>
                <a:lnTo>
                  <a:pt x="120654" y="32773"/>
                </a:lnTo>
                <a:lnTo>
                  <a:pt x="176796" y="14992"/>
                </a:lnTo>
                <a:lnTo>
                  <a:pt x="225906" y="4335"/>
                </a:lnTo>
                <a:lnTo>
                  <a:pt x="276618" y="0"/>
                </a:lnTo>
                <a:lnTo>
                  <a:pt x="326420" y="2656"/>
                </a:lnTo>
                <a:lnTo>
                  <a:pt x="372804" y="12976"/>
                </a:lnTo>
                <a:lnTo>
                  <a:pt x="413258" y="31629"/>
                </a:lnTo>
              </a:path>
            </a:pathLst>
          </a:custGeom>
          <a:ln w="5118">
            <a:solidFill>
              <a:srgbClr val="231F20"/>
            </a:solidFill>
          </a:ln>
        </p:spPr>
        <p:txBody>
          <a:bodyPr wrap="square" lIns="0" tIns="0" rIns="0" bIns="0" rtlCol="0"/>
          <a:lstStyle/>
          <a:p>
            <a:endParaRPr/>
          </a:p>
        </p:txBody>
      </p:sp>
      <p:sp>
        <p:nvSpPr>
          <p:cNvPr id="483" name="object 483"/>
          <p:cNvSpPr/>
          <p:nvPr/>
        </p:nvSpPr>
        <p:spPr>
          <a:xfrm>
            <a:off x="2021668" y="8123999"/>
            <a:ext cx="389890" cy="135255"/>
          </a:xfrm>
          <a:custGeom>
            <a:avLst/>
            <a:gdLst/>
            <a:ahLst/>
            <a:cxnLst/>
            <a:rect l="l" t="t" r="r" b="b"/>
            <a:pathLst>
              <a:path w="389889" h="135254">
                <a:moveTo>
                  <a:pt x="0" y="0"/>
                </a:moveTo>
                <a:lnTo>
                  <a:pt x="75242" y="17840"/>
                </a:lnTo>
                <a:lnTo>
                  <a:pt x="123173" y="30922"/>
                </a:lnTo>
                <a:lnTo>
                  <a:pt x="174541" y="46367"/>
                </a:lnTo>
                <a:lnTo>
                  <a:pt x="226771" y="63868"/>
                </a:lnTo>
                <a:lnTo>
                  <a:pt x="275057" y="82410"/>
                </a:lnTo>
                <a:lnTo>
                  <a:pt x="319647" y="101611"/>
                </a:lnTo>
                <a:lnTo>
                  <a:pt x="358525" y="119637"/>
                </a:lnTo>
                <a:lnTo>
                  <a:pt x="389674" y="134658"/>
                </a:lnTo>
              </a:path>
            </a:pathLst>
          </a:custGeom>
          <a:ln w="5118">
            <a:solidFill>
              <a:srgbClr val="231F20"/>
            </a:solidFill>
          </a:ln>
        </p:spPr>
        <p:txBody>
          <a:bodyPr wrap="square" lIns="0" tIns="0" rIns="0" bIns="0" rtlCol="0"/>
          <a:lstStyle/>
          <a:p>
            <a:endParaRPr/>
          </a:p>
        </p:txBody>
      </p:sp>
      <p:sp>
        <p:nvSpPr>
          <p:cNvPr id="484" name="object 484"/>
          <p:cNvSpPr/>
          <p:nvPr/>
        </p:nvSpPr>
        <p:spPr>
          <a:xfrm>
            <a:off x="2129482" y="8115207"/>
            <a:ext cx="298450" cy="114300"/>
          </a:xfrm>
          <a:custGeom>
            <a:avLst/>
            <a:gdLst/>
            <a:ahLst/>
            <a:cxnLst/>
            <a:rect l="l" t="t" r="r" b="b"/>
            <a:pathLst>
              <a:path w="298450" h="114300">
                <a:moveTo>
                  <a:pt x="0" y="0"/>
                </a:moveTo>
                <a:lnTo>
                  <a:pt x="77273" y="22145"/>
                </a:lnTo>
                <a:lnTo>
                  <a:pt x="127504" y="38747"/>
                </a:lnTo>
                <a:lnTo>
                  <a:pt x="182517" y="59371"/>
                </a:lnTo>
                <a:lnTo>
                  <a:pt x="240101" y="84268"/>
                </a:lnTo>
                <a:lnTo>
                  <a:pt x="298043" y="113690"/>
                </a:lnTo>
              </a:path>
            </a:pathLst>
          </a:custGeom>
          <a:ln w="5118">
            <a:solidFill>
              <a:srgbClr val="231F20"/>
            </a:solidFill>
          </a:ln>
        </p:spPr>
        <p:txBody>
          <a:bodyPr wrap="square" lIns="0" tIns="0" rIns="0" bIns="0" rtlCol="0"/>
          <a:lstStyle/>
          <a:p>
            <a:endParaRPr/>
          </a:p>
        </p:txBody>
      </p:sp>
      <p:sp>
        <p:nvSpPr>
          <p:cNvPr id="485" name="object 485"/>
          <p:cNvSpPr/>
          <p:nvPr/>
        </p:nvSpPr>
        <p:spPr>
          <a:xfrm>
            <a:off x="1778549" y="8088471"/>
            <a:ext cx="594360" cy="371475"/>
          </a:xfrm>
          <a:custGeom>
            <a:avLst/>
            <a:gdLst/>
            <a:ahLst/>
            <a:cxnLst/>
            <a:rect l="l" t="t" r="r" b="b"/>
            <a:pathLst>
              <a:path w="594360" h="371475">
                <a:moveTo>
                  <a:pt x="234785" y="2674"/>
                </a:moveTo>
                <a:lnTo>
                  <a:pt x="208385" y="624"/>
                </a:lnTo>
                <a:lnTo>
                  <a:pt x="171639" y="0"/>
                </a:lnTo>
                <a:lnTo>
                  <a:pt x="129331" y="3133"/>
                </a:lnTo>
                <a:lnTo>
                  <a:pt x="86245" y="12355"/>
                </a:lnTo>
                <a:lnTo>
                  <a:pt x="47164" y="29997"/>
                </a:lnTo>
                <a:lnTo>
                  <a:pt x="16872" y="58391"/>
                </a:lnTo>
                <a:lnTo>
                  <a:pt x="152" y="99868"/>
                </a:lnTo>
                <a:lnTo>
                  <a:pt x="0" y="137765"/>
                </a:lnTo>
                <a:lnTo>
                  <a:pt x="11429" y="175100"/>
                </a:lnTo>
                <a:lnTo>
                  <a:pt x="32844" y="211166"/>
                </a:lnTo>
                <a:lnTo>
                  <a:pt x="62645" y="245255"/>
                </a:lnTo>
                <a:lnTo>
                  <a:pt x="99235" y="276663"/>
                </a:lnTo>
                <a:lnTo>
                  <a:pt x="141015" y="304681"/>
                </a:lnTo>
                <a:lnTo>
                  <a:pt x="186388" y="328604"/>
                </a:lnTo>
                <a:lnTo>
                  <a:pt x="233756" y="347724"/>
                </a:lnTo>
                <a:lnTo>
                  <a:pt x="281521" y="361335"/>
                </a:lnTo>
                <a:lnTo>
                  <a:pt x="330014" y="369217"/>
                </a:lnTo>
                <a:lnTo>
                  <a:pt x="377779" y="371236"/>
                </a:lnTo>
                <a:lnTo>
                  <a:pt x="423650" y="367520"/>
                </a:lnTo>
                <a:lnTo>
                  <a:pt x="466464" y="358196"/>
                </a:lnTo>
                <a:lnTo>
                  <a:pt x="505058" y="343391"/>
                </a:lnTo>
                <a:lnTo>
                  <a:pt x="538267" y="323233"/>
                </a:lnTo>
                <a:lnTo>
                  <a:pt x="583878" y="267364"/>
                </a:lnTo>
                <a:lnTo>
                  <a:pt x="593985" y="191609"/>
                </a:lnTo>
                <a:lnTo>
                  <a:pt x="582816" y="146591"/>
                </a:lnTo>
              </a:path>
            </a:pathLst>
          </a:custGeom>
          <a:ln w="5118">
            <a:solidFill>
              <a:srgbClr val="231F20"/>
            </a:solidFill>
          </a:ln>
        </p:spPr>
        <p:txBody>
          <a:bodyPr wrap="square" lIns="0" tIns="0" rIns="0" bIns="0" rtlCol="0"/>
          <a:lstStyle/>
          <a:p>
            <a:endParaRPr/>
          </a:p>
        </p:txBody>
      </p:sp>
      <p:sp>
        <p:nvSpPr>
          <p:cNvPr id="486" name="object 486"/>
          <p:cNvSpPr/>
          <p:nvPr/>
        </p:nvSpPr>
        <p:spPr>
          <a:xfrm>
            <a:off x="1823110" y="8124149"/>
            <a:ext cx="513080" cy="288290"/>
          </a:xfrm>
          <a:custGeom>
            <a:avLst/>
            <a:gdLst/>
            <a:ahLst/>
            <a:cxnLst/>
            <a:rect l="l" t="t" r="r" b="b"/>
            <a:pathLst>
              <a:path w="513080" h="288290">
                <a:moveTo>
                  <a:pt x="80822" y="0"/>
                </a:moveTo>
                <a:lnTo>
                  <a:pt x="55456" y="5599"/>
                </a:lnTo>
                <a:lnTo>
                  <a:pt x="26552" y="20929"/>
                </a:lnTo>
                <a:lnTo>
                  <a:pt x="4577" y="49013"/>
                </a:lnTo>
                <a:lnTo>
                  <a:pt x="0" y="92875"/>
                </a:lnTo>
                <a:lnTo>
                  <a:pt x="12560" y="128546"/>
                </a:lnTo>
                <a:lnTo>
                  <a:pt x="38308" y="164097"/>
                </a:lnTo>
                <a:lnTo>
                  <a:pt x="74622" y="197872"/>
                </a:lnTo>
                <a:lnTo>
                  <a:pt x="118879" y="228213"/>
                </a:lnTo>
                <a:lnTo>
                  <a:pt x="168459" y="253465"/>
                </a:lnTo>
                <a:lnTo>
                  <a:pt x="220738" y="271970"/>
                </a:lnTo>
                <a:lnTo>
                  <a:pt x="266893" y="281853"/>
                </a:lnTo>
                <a:lnTo>
                  <a:pt x="324172" y="287761"/>
                </a:lnTo>
                <a:lnTo>
                  <a:pt x="384239" y="285427"/>
                </a:lnTo>
                <a:lnTo>
                  <a:pt x="438759" y="270586"/>
                </a:lnTo>
                <a:lnTo>
                  <a:pt x="476269" y="245555"/>
                </a:lnTo>
                <a:lnTo>
                  <a:pt x="501621" y="211781"/>
                </a:lnTo>
                <a:lnTo>
                  <a:pt x="512565" y="172150"/>
                </a:lnTo>
                <a:lnTo>
                  <a:pt x="506851" y="129546"/>
                </a:lnTo>
                <a:lnTo>
                  <a:pt x="482231" y="86855"/>
                </a:lnTo>
              </a:path>
            </a:pathLst>
          </a:custGeom>
          <a:ln w="5118">
            <a:solidFill>
              <a:srgbClr val="231F20"/>
            </a:solidFill>
          </a:ln>
        </p:spPr>
        <p:txBody>
          <a:bodyPr wrap="square" lIns="0" tIns="0" rIns="0" bIns="0" rtlCol="0"/>
          <a:lstStyle/>
          <a:p>
            <a:endParaRPr/>
          </a:p>
        </p:txBody>
      </p:sp>
      <p:sp>
        <p:nvSpPr>
          <p:cNvPr id="487" name="object 487"/>
          <p:cNvSpPr/>
          <p:nvPr/>
        </p:nvSpPr>
        <p:spPr>
          <a:xfrm>
            <a:off x="2758286" y="8105114"/>
            <a:ext cx="322663" cy="324079"/>
          </a:xfrm>
          <a:prstGeom prst="rect">
            <a:avLst/>
          </a:prstGeom>
          <a:blipFill>
            <a:blip r:embed="rId9" cstate="print"/>
            <a:stretch>
              <a:fillRect/>
            </a:stretch>
          </a:blipFill>
        </p:spPr>
        <p:txBody>
          <a:bodyPr wrap="square" lIns="0" tIns="0" rIns="0" bIns="0" rtlCol="0"/>
          <a:lstStyle/>
          <a:p>
            <a:endParaRPr/>
          </a:p>
        </p:txBody>
      </p:sp>
      <p:sp>
        <p:nvSpPr>
          <p:cNvPr id="488" name="object 488"/>
          <p:cNvSpPr/>
          <p:nvPr/>
        </p:nvSpPr>
        <p:spPr>
          <a:xfrm>
            <a:off x="5958842" y="9049965"/>
            <a:ext cx="616585" cy="382270"/>
          </a:xfrm>
          <a:custGeom>
            <a:avLst/>
            <a:gdLst/>
            <a:ahLst/>
            <a:cxnLst/>
            <a:rect l="l" t="t" r="r" b="b"/>
            <a:pathLst>
              <a:path w="616584" h="382270">
                <a:moveTo>
                  <a:pt x="350418" y="0"/>
                </a:moveTo>
                <a:lnTo>
                  <a:pt x="0" y="80975"/>
                </a:lnTo>
                <a:lnTo>
                  <a:pt x="122910" y="381774"/>
                </a:lnTo>
                <a:lnTo>
                  <a:pt x="616470" y="253187"/>
                </a:lnTo>
                <a:lnTo>
                  <a:pt x="350418" y="0"/>
                </a:lnTo>
                <a:close/>
              </a:path>
            </a:pathLst>
          </a:custGeom>
          <a:solidFill>
            <a:srgbClr val="D1D3D4"/>
          </a:solidFill>
        </p:spPr>
        <p:txBody>
          <a:bodyPr wrap="square" lIns="0" tIns="0" rIns="0" bIns="0" rtlCol="0"/>
          <a:lstStyle/>
          <a:p>
            <a:endParaRPr/>
          </a:p>
        </p:txBody>
      </p:sp>
      <p:sp>
        <p:nvSpPr>
          <p:cNvPr id="489" name="object 489"/>
          <p:cNvSpPr/>
          <p:nvPr/>
        </p:nvSpPr>
        <p:spPr>
          <a:xfrm>
            <a:off x="5958842" y="9049965"/>
            <a:ext cx="616585" cy="382270"/>
          </a:xfrm>
          <a:custGeom>
            <a:avLst/>
            <a:gdLst/>
            <a:ahLst/>
            <a:cxnLst/>
            <a:rect l="l" t="t" r="r" b="b"/>
            <a:pathLst>
              <a:path w="616584" h="382270">
                <a:moveTo>
                  <a:pt x="616470" y="253187"/>
                </a:moveTo>
                <a:lnTo>
                  <a:pt x="122910" y="381774"/>
                </a:lnTo>
                <a:lnTo>
                  <a:pt x="0" y="80975"/>
                </a:lnTo>
                <a:lnTo>
                  <a:pt x="350418" y="0"/>
                </a:lnTo>
                <a:lnTo>
                  <a:pt x="616470" y="253187"/>
                </a:lnTo>
                <a:close/>
              </a:path>
            </a:pathLst>
          </a:custGeom>
          <a:ln w="3175">
            <a:solidFill>
              <a:srgbClr val="231F20"/>
            </a:solidFill>
          </a:ln>
        </p:spPr>
        <p:txBody>
          <a:bodyPr wrap="square" lIns="0" tIns="0" rIns="0" bIns="0" rtlCol="0"/>
          <a:lstStyle/>
          <a:p>
            <a:endParaRPr/>
          </a:p>
        </p:txBody>
      </p:sp>
      <p:sp>
        <p:nvSpPr>
          <p:cNvPr id="490" name="object 490"/>
          <p:cNvSpPr/>
          <p:nvPr/>
        </p:nvSpPr>
        <p:spPr>
          <a:xfrm>
            <a:off x="6115434" y="9089640"/>
            <a:ext cx="616585" cy="382270"/>
          </a:xfrm>
          <a:custGeom>
            <a:avLst/>
            <a:gdLst/>
            <a:ahLst/>
            <a:cxnLst/>
            <a:rect l="l" t="t" r="r" b="b"/>
            <a:pathLst>
              <a:path w="616584" h="382270">
                <a:moveTo>
                  <a:pt x="350443" y="0"/>
                </a:moveTo>
                <a:lnTo>
                  <a:pt x="0" y="80975"/>
                </a:lnTo>
                <a:lnTo>
                  <a:pt x="122910" y="381774"/>
                </a:lnTo>
                <a:lnTo>
                  <a:pt x="616470" y="253187"/>
                </a:lnTo>
                <a:lnTo>
                  <a:pt x="350443" y="0"/>
                </a:lnTo>
                <a:close/>
              </a:path>
            </a:pathLst>
          </a:custGeom>
          <a:solidFill>
            <a:srgbClr val="D1D3D4"/>
          </a:solidFill>
        </p:spPr>
        <p:txBody>
          <a:bodyPr wrap="square" lIns="0" tIns="0" rIns="0" bIns="0" rtlCol="0"/>
          <a:lstStyle/>
          <a:p>
            <a:endParaRPr/>
          </a:p>
        </p:txBody>
      </p:sp>
      <p:sp>
        <p:nvSpPr>
          <p:cNvPr id="491" name="object 491"/>
          <p:cNvSpPr/>
          <p:nvPr/>
        </p:nvSpPr>
        <p:spPr>
          <a:xfrm>
            <a:off x="6115434" y="9089640"/>
            <a:ext cx="616585" cy="382270"/>
          </a:xfrm>
          <a:custGeom>
            <a:avLst/>
            <a:gdLst/>
            <a:ahLst/>
            <a:cxnLst/>
            <a:rect l="l" t="t" r="r" b="b"/>
            <a:pathLst>
              <a:path w="616584" h="382270">
                <a:moveTo>
                  <a:pt x="616470" y="253187"/>
                </a:moveTo>
                <a:lnTo>
                  <a:pt x="122910" y="381774"/>
                </a:lnTo>
                <a:lnTo>
                  <a:pt x="0" y="80975"/>
                </a:lnTo>
                <a:lnTo>
                  <a:pt x="350443" y="0"/>
                </a:lnTo>
                <a:lnTo>
                  <a:pt x="616470" y="253187"/>
                </a:lnTo>
                <a:close/>
              </a:path>
            </a:pathLst>
          </a:custGeom>
          <a:ln w="3175">
            <a:solidFill>
              <a:srgbClr val="231F20"/>
            </a:solidFill>
          </a:ln>
        </p:spPr>
        <p:txBody>
          <a:bodyPr wrap="square" lIns="0" tIns="0" rIns="0" bIns="0" rtlCol="0"/>
          <a:lstStyle/>
          <a:p>
            <a:endParaRPr/>
          </a:p>
        </p:txBody>
      </p:sp>
      <p:sp>
        <p:nvSpPr>
          <p:cNvPr id="492" name="object 492"/>
          <p:cNvSpPr/>
          <p:nvPr/>
        </p:nvSpPr>
        <p:spPr>
          <a:xfrm>
            <a:off x="5792056" y="8832450"/>
            <a:ext cx="1051560" cy="807720"/>
          </a:xfrm>
          <a:custGeom>
            <a:avLst/>
            <a:gdLst/>
            <a:ahLst/>
            <a:cxnLst/>
            <a:rect l="l" t="t" r="r" b="b"/>
            <a:pathLst>
              <a:path w="1051559" h="807720">
                <a:moveTo>
                  <a:pt x="0" y="161772"/>
                </a:moveTo>
                <a:lnTo>
                  <a:pt x="559244" y="0"/>
                </a:lnTo>
                <a:lnTo>
                  <a:pt x="1051001" y="516724"/>
                </a:lnTo>
                <a:lnTo>
                  <a:pt x="274243" y="807097"/>
                </a:lnTo>
                <a:lnTo>
                  <a:pt x="0" y="161772"/>
                </a:lnTo>
                <a:close/>
              </a:path>
            </a:pathLst>
          </a:custGeom>
          <a:ln w="3175">
            <a:solidFill>
              <a:srgbClr val="231F20"/>
            </a:solidFill>
          </a:ln>
        </p:spPr>
        <p:txBody>
          <a:bodyPr wrap="square" lIns="0" tIns="0" rIns="0" bIns="0" rtlCol="0"/>
          <a:lstStyle/>
          <a:p>
            <a:endParaRPr/>
          </a:p>
        </p:txBody>
      </p:sp>
      <p:sp>
        <p:nvSpPr>
          <p:cNvPr id="493" name="object 493"/>
          <p:cNvSpPr/>
          <p:nvPr/>
        </p:nvSpPr>
        <p:spPr>
          <a:xfrm>
            <a:off x="5802572" y="8852333"/>
            <a:ext cx="568960" cy="171450"/>
          </a:xfrm>
          <a:custGeom>
            <a:avLst/>
            <a:gdLst/>
            <a:ahLst/>
            <a:cxnLst/>
            <a:rect l="l" t="t" r="r" b="b"/>
            <a:pathLst>
              <a:path w="568960" h="171450">
                <a:moveTo>
                  <a:pt x="0" y="171208"/>
                </a:moveTo>
                <a:lnTo>
                  <a:pt x="568452" y="0"/>
                </a:lnTo>
              </a:path>
            </a:pathLst>
          </a:custGeom>
          <a:ln w="3175">
            <a:solidFill>
              <a:srgbClr val="231F20"/>
            </a:solidFill>
          </a:ln>
        </p:spPr>
        <p:txBody>
          <a:bodyPr wrap="square" lIns="0" tIns="0" rIns="0" bIns="0" rtlCol="0"/>
          <a:lstStyle/>
          <a:p>
            <a:endParaRPr/>
          </a:p>
        </p:txBody>
      </p:sp>
      <p:sp>
        <p:nvSpPr>
          <p:cNvPr id="494" name="object 494"/>
          <p:cNvSpPr/>
          <p:nvPr/>
        </p:nvSpPr>
        <p:spPr>
          <a:xfrm>
            <a:off x="5808451" y="8870467"/>
            <a:ext cx="581025" cy="169545"/>
          </a:xfrm>
          <a:custGeom>
            <a:avLst/>
            <a:gdLst/>
            <a:ahLst/>
            <a:cxnLst/>
            <a:rect l="l" t="t" r="r" b="b"/>
            <a:pathLst>
              <a:path w="581025" h="169545">
                <a:moveTo>
                  <a:pt x="0" y="169519"/>
                </a:moveTo>
                <a:lnTo>
                  <a:pt x="580555" y="0"/>
                </a:lnTo>
              </a:path>
            </a:pathLst>
          </a:custGeom>
          <a:ln w="3175">
            <a:solidFill>
              <a:srgbClr val="231F20"/>
            </a:solidFill>
          </a:ln>
        </p:spPr>
        <p:txBody>
          <a:bodyPr wrap="square" lIns="0" tIns="0" rIns="0" bIns="0" rtlCol="0"/>
          <a:lstStyle/>
          <a:p>
            <a:endParaRPr/>
          </a:p>
        </p:txBody>
      </p:sp>
      <p:sp>
        <p:nvSpPr>
          <p:cNvPr id="495" name="object 495"/>
          <p:cNvSpPr/>
          <p:nvPr/>
        </p:nvSpPr>
        <p:spPr>
          <a:xfrm>
            <a:off x="1459487" y="8931779"/>
            <a:ext cx="220345" cy="260985"/>
          </a:xfrm>
          <a:custGeom>
            <a:avLst/>
            <a:gdLst/>
            <a:ahLst/>
            <a:cxnLst/>
            <a:rect l="l" t="t" r="r" b="b"/>
            <a:pathLst>
              <a:path w="220344" h="260984">
                <a:moveTo>
                  <a:pt x="8432" y="0"/>
                </a:moveTo>
                <a:lnTo>
                  <a:pt x="6350" y="1485"/>
                </a:lnTo>
                <a:lnTo>
                  <a:pt x="3086" y="3238"/>
                </a:lnTo>
                <a:lnTo>
                  <a:pt x="0" y="5194"/>
                </a:lnTo>
                <a:lnTo>
                  <a:pt x="53054" y="37311"/>
                </a:lnTo>
                <a:lnTo>
                  <a:pt x="88789" y="71097"/>
                </a:lnTo>
                <a:lnTo>
                  <a:pt x="126834" y="113652"/>
                </a:lnTo>
                <a:lnTo>
                  <a:pt x="161754" y="159333"/>
                </a:lnTo>
                <a:lnTo>
                  <a:pt x="188828" y="201612"/>
                </a:lnTo>
                <a:lnTo>
                  <a:pt x="205832" y="236499"/>
                </a:lnTo>
                <a:lnTo>
                  <a:pt x="210540" y="260007"/>
                </a:lnTo>
                <a:lnTo>
                  <a:pt x="213982" y="260413"/>
                </a:lnTo>
                <a:lnTo>
                  <a:pt x="219595" y="254711"/>
                </a:lnTo>
                <a:lnTo>
                  <a:pt x="220192" y="252298"/>
                </a:lnTo>
                <a:lnTo>
                  <a:pt x="217871" y="230890"/>
                </a:lnTo>
                <a:lnTo>
                  <a:pt x="177047" y="154805"/>
                </a:lnTo>
                <a:lnTo>
                  <a:pt x="138950" y="104673"/>
                </a:lnTo>
                <a:lnTo>
                  <a:pt x="96161" y="56864"/>
                </a:lnTo>
                <a:lnTo>
                  <a:pt x="57823" y="21447"/>
                </a:lnTo>
                <a:lnTo>
                  <a:pt x="27418" y="1474"/>
                </a:lnTo>
                <a:lnTo>
                  <a:pt x="8432" y="0"/>
                </a:lnTo>
                <a:close/>
              </a:path>
            </a:pathLst>
          </a:custGeom>
          <a:solidFill>
            <a:srgbClr val="58595B"/>
          </a:solidFill>
        </p:spPr>
        <p:txBody>
          <a:bodyPr wrap="square" lIns="0" tIns="0" rIns="0" bIns="0" rtlCol="0"/>
          <a:lstStyle/>
          <a:p>
            <a:endParaRPr/>
          </a:p>
        </p:txBody>
      </p:sp>
      <p:sp>
        <p:nvSpPr>
          <p:cNvPr id="496" name="object 496"/>
          <p:cNvSpPr/>
          <p:nvPr/>
        </p:nvSpPr>
        <p:spPr>
          <a:xfrm>
            <a:off x="1407212" y="8967734"/>
            <a:ext cx="218440" cy="266700"/>
          </a:xfrm>
          <a:custGeom>
            <a:avLst/>
            <a:gdLst/>
            <a:ahLst/>
            <a:cxnLst/>
            <a:rect l="l" t="t" r="r" b="b"/>
            <a:pathLst>
              <a:path w="218439" h="266700">
                <a:moveTo>
                  <a:pt x="8242" y="0"/>
                </a:moveTo>
                <a:lnTo>
                  <a:pt x="6159" y="1638"/>
                </a:lnTo>
                <a:lnTo>
                  <a:pt x="3022" y="3517"/>
                </a:lnTo>
                <a:lnTo>
                  <a:pt x="0" y="5638"/>
                </a:lnTo>
                <a:lnTo>
                  <a:pt x="52385" y="37949"/>
                </a:lnTo>
                <a:lnTo>
                  <a:pt x="87787" y="72348"/>
                </a:lnTo>
                <a:lnTo>
                  <a:pt x="125526" y="115836"/>
                </a:lnTo>
                <a:lnTo>
                  <a:pt x="160238" y="162637"/>
                </a:lnTo>
                <a:lnTo>
                  <a:pt x="187204" y="206055"/>
                </a:lnTo>
                <a:lnTo>
                  <a:pt x="204197" y="241975"/>
                </a:lnTo>
                <a:lnTo>
                  <a:pt x="208991" y="266280"/>
                </a:lnTo>
                <a:lnTo>
                  <a:pt x="212420" y="266649"/>
                </a:lnTo>
                <a:lnTo>
                  <a:pt x="217843" y="260629"/>
                </a:lnTo>
                <a:lnTo>
                  <a:pt x="218439" y="258127"/>
                </a:lnTo>
                <a:lnTo>
                  <a:pt x="215998" y="235886"/>
                </a:lnTo>
                <a:lnTo>
                  <a:pt x="175229" y="157598"/>
                </a:lnTo>
                <a:lnTo>
                  <a:pt x="137375" y="106260"/>
                </a:lnTo>
                <a:lnTo>
                  <a:pt x="94944" y="57403"/>
                </a:lnTo>
                <a:lnTo>
                  <a:pt x="56973" y="21345"/>
                </a:lnTo>
                <a:lnTo>
                  <a:pt x="26921" y="1179"/>
                </a:lnTo>
                <a:lnTo>
                  <a:pt x="8242" y="0"/>
                </a:lnTo>
                <a:close/>
              </a:path>
            </a:pathLst>
          </a:custGeom>
          <a:solidFill>
            <a:srgbClr val="58595B"/>
          </a:solidFill>
        </p:spPr>
        <p:txBody>
          <a:bodyPr wrap="square" lIns="0" tIns="0" rIns="0" bIns="0" rtlCol="0"/>
          <a:lstStyle/>
          <a:p>
            <a:endParaRPr/>
          </a:p>
        </p:txBody>
      </p:sp>
      <p:sp>
        <p:nvSpPr>
          <p:cNvPr id="497" name="object 497"/>
          <p:cNvSpPr/>
          <p:nvPr/>
        </p:nvSpPr>
        <p:spPr>
          <a:xfrm>
            <a:off x="1279972" y="9055827"/>
            <a:ext cx="236854" cy="274955"/>
          </a:xfrm>
          <a:custGeom>
            <a:avLst/>
            <a:gdLst/>
            <a:ahLst/>
            <a:cxnLst/>
            <a:rect l="l" t="t" r="r" b="b"/>
            <a:pathLst>
              <a:path w="236855" h="274954">
                <a:moveTo>
                  <a:pt x="8572" y="0"/>
                </a:moveTo>
                <a:lnTo>
                  <a:pt x="6426" y="1790"/>
                </a:lnTo>
                <a:lnTo>
                  <a:pt x="3136" y="3873"/>
                </a:lnTo>
                <a:lnTo>
                  <a:pt x="0" y="6108"/>
                </a:lnTo>
                <a:lnTo>
                  <a:pt x="55945" y="38669"/>
                </a:lnTo>
                <a:lnTo>
                  <a:pt x="94049" y="73851"/>
                </a:lnTo>
                <a:lnTo>
                  <a:pt x="134835" y="118503"/>
                </a:lnTo>
                <a:lnTo>
                  <a:pt x="172551" y="166710"/>
                </a:lnTo>
                <a:lnTo>
                  <a:pt x="202039" y="211582"/>
                </a:lnTo>
                <a:lnTo>
                  <a:pt x="220852" y="248852"/>
                </a:lnTo>
                <a:lnTo>
                  <a:pt x="226542" y="274256"/>
                </a:lnTo>
                <a:lnTo>
                  <a:pt x="230111" y="274510"/>
                </a:lnTo>
                <a:lnTo>
                  <a:pt x="235661" y="268058"/>
                </a:lnTo>
                <a:lnTo>
                  <a:pt x="236232" y="265391"/>
                </a:lnTo>
                <a:lnTo>
                  <a:pt x="233058" y="242126"/>
                </a:lnTo>
                <a:lnTo>
                  <a:pt x="216938" y="206516"/>
                </a:lnTo>
                <a:lnTo>
                  <a:pt x="188173" y="161030"/>
                </a:lnTo>
                <a:lnTo>
                  <a:pt x="147065" y="108140"/>
                </a:lnTo>
                <a:lnTo>
                  <a:pt x="101148" y="57971"/>
                </a:lnTo>
                <a:lnTo>
                  <a:pt x="60293" y="21123"/>
                </a:lnTo>
                <a:lnTo>
                  <a:pt x="28201" y="748"/>
                </a:lnTo>
                <a:lnTo>
                  <a:pt x="8572" y="0"/>
                </a:lnTo>
                <a:close/>
              </a:path>
            </a:pathLst>
          </a:custGeom>
          <a:solidFill>
            <a:srgbClr val="58595B"/>
          </a:solidFill>
        </p:spPr>
        <p:txBody>
          <a:bodyPr wrap="square" lIns="0" tIns="0" rIns="0" bIns="0" rtlCol="0"/>
          <a:lstStyle/>
          <a:p>
            <a:endParaRPr/>
          </a:p>
        </p:txBody>
      </p:sp>
      <p:sp>
        <p:nvSpPr>
          <p:cNvPr id="498" name="object 498"/>
          <p:cNvSpPr/>
          <p:nvPr/>
        </p:nvSpPr>
        <p:spPr>
          <a:xfrm>
            <a:off x="1537000" y="8855823"/>
            <a:ext cx="239659" cy="274044"/>
          </a:xfrm>
          <a:prstGeom prst="rect">
            <a:avLst/>
          </a:prstGeom>
          <a:blipFill>
            <a:blip r:embed="rId10" cstate="print"/>
            <a:stretch>
              <a:fillRect/>
            </a:stretch>
          </a:blipFill>
        </p:spPr>
        <p:txBody>
          <a:bodyPr wrap="square" lIns="0" tIns="0" rIns="0" bIns="0" rtlCol="0"/>
          <a:lstStyle/>
          <a:p>
            <a:endParaRPr/>
          </a:p>
        </p:txBody>
      </p:sp>
      <p:sp>
        <p:nvSpPr>
          <p:cNvPr id="499" name="object 499"/>
          <p:cNvSpPr/>
          <p:nvPr/>
        </p:nvSpPr>
        <p:spPr>
          <a:xfrm>
            <a:off x="1105559" y="8819445"/>
            <a:ext cx="708025" cy="654050"/>
          </a:xfrm>
          <a:custGeom>
            <a:avLst/>
            <a:gdLst/>
            <a:ahLst/>
            <a:cxnLst/>
            <a:rect l="l" t="t" r="r" b="b"/>
            <a:pathLst>
              <a:path w="708025" h="654050">
                <a:moveTo>
                  <a:pt x="7005" y="327487"/>
                </a:moveTo>
                <a:lnTo>
                  <a:pt x="0" y="298431"/>
                </a:lnTo>
                <a:lnTo>
                  <a:pt x="2369" y="282045"/>
                </a:lnTo>
                <a:lnTo>
                  <a:pt x="8158" y="274800"/>
                </a:lnTo>
                <a:lnTo>
                  <a:pt x="11412" y="273169"/>
                </a:lnTo>
                <a:lnTo>
                  <a:pt x="48940" y="245509"/>
                </a:lnTo>
                <a:lnTo>
                  <a:pt x="81761" y="269879"/>
                </a:lnTo>
                <a:lnTo>
                  <a:pt x="101985" y="271996"/>
                </a:lnTo>
                <a:lnTo>
                  <a:pt x="120261" y="273973"/>
                </a:lnTo>
                <a:lnTo>
                  <a:pt x="128214" y="274846"/>
                </a:lnTo>
                <a:lnTo>
                  <a:pt x="491345" y="20007"/>
                </a:lnTo>
                <a:lnTo>
                  <a:pt x="536715" y="0"/>
                </a:lnTo>
                <a:lnTo>
                  <a:pt x="569797" y="2486"/>
                </a:lnTo>
                <a:lnTo>
                  <a:pt x="606754" y="35708"/>
                </a:lnTo>
                <a:lnTo>
                  <a:pt x="663747" y="107904"/>
                </a:lnTo>
                <a:lnTo>
                  <a:pt x="699675" y="171878"/>
                </a:lnTo>
                <a:lnTo>
                  <a:pt x="707492" y="219702"/>
                </a:lnTo>
                <a:lnTo>
                  <a:pt x="701613" y="249657"/>
                </a:lnTo>
                <a:lnTo>
                  <a:pt x="696450" y="260025"/>
                </a:lnTo>
                <a:lnTo>
                  <a:pt x="342640" y="557598"/>
                </a:lnTo>
                <a:lnTo>
                  <a:pt x="341726" y="611053"/>
                </a:lnTo>
                <a:lnTo>
                  <a:pt x="352384" y="622806"/>
                </a:lnTo>
                <a:lnTo>
                  <a:pt x="355698" y="629688"/>
                </a:lnTo>
                <a:lnTo>
                  <a:pt x="351450" y="634368"/>
                </a:lnTo>
                <a:lnTo>
                  <a:pt x="339427" y="639513"/>
                </a:lnTo>
                <a:lnTo>
                  <a:pt x="323240" y="645250"/>
                </a:lnTo>
                <a:lnTo>
                  <a:pt x="308419" y="649699"/>
                </a:lnTo>
                <a:lnTo>
                  <a:pt x="297595" y="652576"/>
                </a:lnTo>
                <a:lnTo>
                  <a:pt x="293402" y="653598"/>
                </a:lnTo>
              </a:path>
            </a:pathLst>
          </a:custGeom>
          <a:ln w="6350">
            <a:solidFill>
              <a:srgbClr val="58595B"/>
            </a:solidFill>
          </a:ln>
        </p:spPr>
        <p:txBody>
          <a:bodyPr wrap="square" lIns="0" tIns="0" rIns="0" bIns="0" rtlCol="0"/>
          <a:lstStyle/>
          <a:p>
            <a:endParaRPr/>
          </a:p>
        </p:txBody>
      </p:sp>
      <p:sp>
        <p:nvSpPr>
          <p:cNvPr id="500" name="object 500"/>
          <p:cNvSpPr/>
          <p:nvPr/>
        </p:nvSpPr>
        <p:spPr>
          <a:xfrm>
            <a:off x="1181794" y="9094299"/>
            <a:ext cx="52069" cy="36830"/>
          </a:xfrm>
          <a:custGeom>
            <a:avLst/>
            <a:gdLst/>
            <a:ahLst/>
            <a:cxnLst/>
            <a:rect l="l" t="t" r="r" b="b"/>
            <a:pathLst>
              <a:path w="52069" h="36829">
                <a:moveTo>
                  <a:pt x="0" y="36652"/>
                </a:moveTo>
                <a:lnTo>
                  <a:pt x="51981" y="0"/>
                </a:lnTo>
              </a:path>
            </a:pathLst>
          </a:custGeom>
          <a:ln w="6350">
            <a:solidFill>
              <a:srgbClr val="58595B"/>
            </a:solidFill>
          </a:ln>
        </p:spPr>
        <p:txBody>
          <a:bodyPr wrap="square" lIns="0" tIns="0" rIns="0" bIns="0" rtlCol="0"/>
          <a:lstStyle/>
          <a:p>
            <a:endParaRPr/>
          </a:p>
        </p:txBody>
      </p:sp>
      <p:sp>
        <p:nvSpPr>
          <p:cNvPr id="501" name="object 501"/>
          <p:cNvSpPr/>
          <p:nvPr/>
        </p:nvSpPr>
        <p:spPr>
          <a:xfrm>
            <a:off x="1127199" y="9085434"/>
            <a:ext cx="40640" cy="32384"/>
          </a:xfrm>
          <a:custGeom>
            <a:avLst/>
            <a:gdLst/>
            <a:ahLst/>
            <a:cxnLst/>
            <a:rect l="l" t="t" r="r" b="b"/>
            <a:pathLst>
              <a:path w="40640" h="32384">
                <a:moveTo>
                  <a:pt x="0" y="32372"/>
                </a:moveTo>
                <a:lnTo>
                  <a:pt x="40487" y="0"/>
                </a:lnTo>
              </a:path>
            </a:pathLst>
          </a:custGeom>
          <a:ln w="6350">
            <a:solidFill>
              <a:srgbClr val="58595B"/>
            </a:solidFill>
          </a:ln>
        </p:spPr>
        <p:txBody>
          <a:bodyPr wrap="square" lIns="0" tIns="0" rIns="0" bIns="0" rtlCol="0"/>
          <a:lstStyle/>
          <a:p>
            <a:endParaRPr/>
          </a:p>
        </p:txBody>
      </p:sp>
      <p:sp>
        <p:nvSpPr>
          <p:cNvPr id="502" name="object 502"/>
          <p:cNvSpPr/>
          <p:nvPr/>
        </p:nvSpPr>
        <p:spPr>
          <a:xfrm>
            <a:off x="1239105" y="9090670"/>
            <a:ext cx="220345" cy="286385"/>
          </a:xfrm>
          <a:custGeom>
            <a:avLst/>
            <a:gdLst/>
            <a:ahLst/>
            <a:cxnLst/>
            <a:rect l="l" t="t" r="r" b="b"/>
            <a:pathLst>
              <a:path w="220344" h="286384">
                <a:moveTo>
                  <a:pt x="0" y="0"/>
                </a:moveTo>
                <a:lnTo>
                  <a:pt x="84861" y="91363"/>
                </a:lnTo>
                <a:lnTo>
                  <a:pt x="115661" y="100884"/>
                </a:lnTo>
                <a:lnTo>
                  <a:pt x="130284" y="109093"/>
                </a:lnTo>
                <a:lnTo>
                  <a:pt x="132651" y="120521"/>
                </a:lnTo>
                <a:lnTo>
                  <a:pt x="126682" y="139700"/>
                </a:lnTo>
                <a:lnTo>
                  <a:pt x="181978" y="230886"/>
                </a:lnTo>
                <a:lnTo>
                  <a:pt x="208305" y="242054"/>
                </a:lnTo>
                <a:lnTo>
                  <a:pt x="219905" y="251556"/>
                </a:lnTo>
                <a:lnTo>
                  <a:pt x="219320" y="264595"/>
                </a:lnTo>
                <a:lnTo>
                  <a:pt x="209092" y="286372"/>
                </a:lnTo>
              </a:path>
            </a:pathLst>
          </a:custGeom>
          <a:ln w="6350">
            <a:solidFill>
              <a:srgbClr val="58595B"/>
            </a:solidFill>
          </a:ln>
        </p:spPr>
        <p:txBody>
          <a:bodyPr wrap="square" lIns="0" tIns="0" rIns="0" bIns="0" rtlCol="0"/>
          <a:lstStyle/>
          <a:p>
            <a:endParaRPr/>
          </a:p>
        </p:txBody>
      </p:sp>
      <p:sp>
        <p:nvSpPr>
          <p:cNvPr id="503" name="object 503"/>
          <p:cNvSpPr/>
          <p:nvPr/>
        </p:nvSpPr>
        <p:spPr>
          <a:xfrm>
            <a:off x="1401315" y="9377049"/>
            <a:ext cx="46990" cy="27940"/>
          </a:xfrm>
          <a:custGeom>
            <a:avLst/>
            <a:gdLst/>
            <a:ahLst/>
            <a:cxnLst/>
            <a:rect l="l" t="t" r="r" b="b"/>
            <a:pathLst>
              <a:path w="46990" h="27940">
                <a:moveTo>
                  <a:pt x="0" y="27673"/>
                </a:moveTo>
                <a:lnTo>
                  <a:pt x="46875" y="0"/>
                </a:lnTo>
              </a:path>
            </a:pathLst>
          </a:custGeom>
          <a:ln w="6350">
            <a:solidFill>
              <a:srgbClr val="58595B"/>
            </a:solidFill>
          </a:ln>
        </p:spPr>
        <p:txBody>
          <a:bodyPr wrap="square" lIns="0" tIns="0" rIns="0" bIns="0" rtlCol="0"/>
          <a:lstStyle/>
          <a:p>
            <a:endParaRPr/>
          </a:p>
        </p:txBody>
      </p:sp>
      <p:sp>
        <p:nvSpPr>
          <p:cNvPr id="504" name="object 504"/>
          <p:cNvSpPr/>
          <p:nvPr/>
        </p:nvSpPr>
        <p:spPr>
          <a:xfrm>
            <a:off x="1373546" y="9326189"/>
            <a:ext cx="56515" cy="34290"/>
          </a:xfrm>
          <a:custGeom>
            <a:avLst/>
            <a:gdLst/>
            <a:ahLst/>
            <a:cxnLst/>
            <a:rect l="l" t="t" r="r" b="b"/>
            <a:pathLst>
              <a:path w="56515" h="34290">
                <a:moveTo>
                  <a:pt x="0" y="34175"/>
                </a:moveTo>
                <a:lnTo>
                  <a:pt x="56451" y="0"/>
                </a:lnTo>
              </a:path>
            </a:pathLst>
          </a:custGeom>
          <a:ln w="6350">
            <a:solidFill>
              <a:srgbClr val="58595B"/>
            </a:solidFill>
          </a:ln>
        </p:spPr>
        <p:txBody>
          <a:bodyPr wrap="square" lIns="0" tIns="0" rIns="0" bIns="0" rtlCol="0"/>
          <a:lstStyle/>
          <a:p>
            <a:endParaRPr/>
          </a:p>
        </p:txBody>
      </p:sp>
      <p:sp>
        <p:nvSpPr>
          <p:cNvPr id="505" name="object 505"/>
          <p:cNvSpPr/>
          <p:nvPr/>
        </p:nvSpPr>
        <p:spPr>
          <a:xfrm>
            <a:off x="1311634" y="9230360"/>
            <a:ext cx="54610" cy="40005"/>
          </a:xfrm>
          <a:custGeom>
            <a:avLst/>
            <a:gdLst/>
            <a:ahLst/>
            <a:cxnLst/>
            <a:rect l="l" t="t" r="r" b="b"/>
            <a:pathLst>
              <a:path w="54609" h="40004">
                <a:moveTo>
                  <a:pt x="0" y="39585"/>
                </a:moveTo>
                <a:lnTo>
                  <a:pt x="54152" y="0"/>
                </a:lnTo>
              </a:path>
            </a:pathLst>
          </a:custGeom>
          <a:ln w="6350">
            <a:solidFill>
              <a:srgbClr val="58595B"/>
            </a:solidFill>
          </a:ln>
        </p:spPr>
        <p:txBody>
          <a:bodyPr wrap="square" lIns="0" tIns="0" rIns="0" bIns="0" rtlCol="0"/>
          <a:lstStyle/>
          <a:p>
            <a:endParaRPr/>
          </a:p>
        </p:txBody>
      </p:sp>
      <p:sp>
        <p:nvSpPr>
          <p:cNvPr id="506" name="object 506"/>
          <p:cNvSpPr/>
          <p:nvPr/>
        </p:nvSpPr>
        <p:spPr>
          <a:xfrm>
            <a:off x="1270979" y="9182029"/>
            <a:ext cx="53340" cy="41910"/>
          </a:xfrm>
          <a:custGeom>
            <a:avLst/>
            <a:gdLst/>
            <a:ahLst/>
            <a:cxnLst/>
            <a:rect l="l" t="t" r="r" b="b"/>
            <a:pathLst>
              <a:path w="53340" h="41909">
                <a:moveTo>
                  <a:pt x="0" y="41363"/>
                </a:moveTo>
                <a:lnTo>
                  <a:pt x="52984" y="0"/>
                </a:lnTo>
              </a:path>
            </a:pathLst>
          </a:custGeom>
          <a:ln w="6350">
            <a:solidFill>
              <a:srgbClr val="58595B"/>
            </a:solidFill>
          </a:ln>
        </p:spPr>
        <p:txBody>
          <a:bodyPr wrap="square" lIns="0" tIns="0" rIns="0" bIns="0" rtlCol="0"/>
          <a:lstStyle/>
          <a:p>
            <a:endParaRPr/>
          </a:p>
        </p:txBody>
      </p:sp>
      <p:sp>
        <p:nvSpPr>
          <p:cNvPr id="507" name="object 507"/>
          <p:cNvSpPr/>
          <p:nvPr/>
        </p:nvSpPr>
        <p:spPr>
          <a:xfrm>
            <a:off x="840648" y="9546806"/>
            <a:ext cx="79678" cy="89560"/>
          </a:xfrm>
          <a:prstGeom prst="rect">
            <a:avLst/>
          </a:prstGeom>
          <a:blipFill>
            <a:blip r:embed="rId11" cstate="print"/>
            <a:stretch>
              <a:fillRect/>
            </a:stretch>
          </a:blipFill>
        </p:spPr>
        <p:txBody>
          <a:bodyPr wrap="square" lIns="0" tIns="0" rIns="0" bIns="0" rtlCol="0"/>
          <a:lstStyle/>
          <a:p>
            <a:endParaRPr/>
          </a:p>
        </p:txBody>
      </p:sp>
      <p:sp>
        <p:nvSpPr>
          <p:cNvPr id="508" name="object 508"/>
          <p:cNvSpPr/>
          <p:nvPr/>
        </p:nvSpPr>
        <p:spPr>
          <a:xfrm>
            <a:off x="843418" y="9116924"/>
            <a:ext cx="561340" cy="516890"/>
          </a:xfrm>
          <a:custGeom>
            <a:avLst/>
            <a:gdLst/>
            <a:ahLst/>
            <a:cxnLst/>
            <a:rect l="l" t="t" r="r" b="b"/>
            <a:pathLst>
              <a:path w="561340" h="516890">
                <a:moveTo>
                  <a:pt x="73139" y="516267"/>
                </a:moveTo>
                <a:lnTo>
                  <a:pt x="109664" y="479983"/>
                </a:lnTo>
                <a:lnTo>
                  <a:pt x="123578" y="480426"/>
                </a:lnTo>
                <a:lnTo>
                  <a:pt x="133253" y="478858"/>
                </a:lnTo>
                <a:lnTo>
                  <a:pt x="175210" y="451090"/>
                </a:lnTo>
                <a:lnTo>
                  <a:pt x="200698" y="432053"/>
                </a:lnTo>
                <a:lnTo>
                  <a:pt x="214115" y="440242"/>
                </a:lnTo>
                <a:lnTo>
                  <a:pt x="224264" y="442225"/>
                </a:lnTo>
                <a:lnTo>
                  <a:pt x="236254" y="437327"/>
                </a:lnTo>
                <a:lnTo>
                  <a:pt x="255193" y="424878"/>
                </a:lnTo>
                <a:lnTo>
                  <a:pt x="283806" y="398005"/>
                </a:lnTo>
                <a:lnTo>
                  <a:pt x="291305" y="393775"/>
                </a:lnTo>
                <a:lnTo>
                  <a:pt x="294125" y="388407"/>
                </a:lnTo>
                <a:lnTo>
                  <a:pt x="292554" y="378338"/>
                </a:lnTo>
                <a:lnTo>
                  <a:pt x="286880" y="360006"/>
                </a:lnTo>
                <a:lnTo>
                  <a:pt x="331279" y="331508"/>
                </a:lnTo>
                <a:lnTo>
                  <a:pt x="353318" y="363353"/>
                </a:lnTo>
                <a:lnTo>
                  <a:pt x="370336" y="375527"/>
                </a:lnTo>
                <a:lnTo>
                  <a:pt x="391038" y="369436"/>
                </a:lnTo>
                <a:lnTo>
                  <a:pt x="424129" y="346481"/>
                </a:lnTo>
                <a:lnTo>
                  <a:pt x="448983" y="325843"/>
                </a:lnTo>
                <a:lnTo>
                  <a:pt x="463113" y="334662"/>
                </a:lnTo>
                <a:lnTo>
                  <a:pt x="481236" y="340974"/>
                </a:lnTo>
                <a:lnTo>
                  <a:pt x="496865" y="344769"/>
                </a:lnTo>
                <a:lnTo>
                  <a:pt x="503516" y="346036"/>
                </a:lnTo>
                <a:lnTo>
                  <a:pt x="555536" y="356120"/>
                </a:lnTo>
                <a:lnTo>
                  <a:pt x="557898" y="287794"/>
                </a:lnTo>
                <a:lnTo>
                  <a:pt x="561016" y="270385"/>
                </a:lnTo>
                <a:lnTo>
                  <a:pt x="550640" y="256305"/>
                </a:lnTo>
                <a:lnTo>
                  <a:pt x="536949" y="246882"/>
                </a:lnTo>
                <a:lnTo>
                  <a:pt x="530123" y="243446"/>
                </a:lnTo>
                <a:lnTo>
                  <a:pt x="468210" y="153022"/>
                </a:lnTo>
                <a:lnTo>
                  <a:pt x="468095" y="129931"/>
                </a:lnTo>
                <a:lnTo>
                  <a:pt x="453428" y="115684"/>
                </a:lnTo>
                <a:lnTo>
                  <a:pt x="435989" y="108466"/>
                </a:lnTo>
                <a:lnTo>
                  <a:pt x="427558" y="106464"/>
                </a:lnTo>
                <a:lnTo>
                  <a:pt x="338378" y="14033"/>
                </a:lnTo>
                <a:lnTo>
                  <a:pt x="271602" y="0"/>
                </a:lnTo>
                <a:lnTo>
                  <a:pt x="266141" y="67233"/>
                </a:lnTo>
                <a:lnTo>
                  <a:pt x="292531" y="96532"/>
                </a:lnTo>
                <a:lnTo>
                  <a:pt x="233197" y="135724"/>
                </a:lnTo>
                <a:lnTo>
                  <a:pt x="215707" y="150756"/>
                </a:lnTo>
                <a:lnTo>
                  <a:pt x="208629" y="162729"/>
                </a:lnTo>
                <a:lnTo>
                  <a:pt x="210837" y="177910"/>
                </a:lnTo>
                <a:lnTo>
                  <a:pt x="221208" y="202564"/>
                </a:lnTo>
                <a:lnTo>
                  <a:pt x="185127" y="229285"/>
                </a:lnTo>
                <a:lnTo>
                  <a:pt x="170385" y="221219"/>
                </a:lnTo>
                <a:lnTo>
                  <a:pt x="160870" y="218192"/>
                </a:lnTo>
                <a:lnTo>
                  <a:pt x="152441" y="219898"/>
                </a:lnTo>
                <a:lnTo>
                  <a:pt x="107710" y="253807"/>
                </a:lnTo>
                <a:lnTo>
                  <a:pt x="80665" y="289298"/>
                </a:lnTo>
                <a:lnTo>
                  <a:pt x="81562" y="299495"/>
                </a:lnTo>
                <a:lnTo>
                  <a:pt x="85344" y="316560"/>
                </a:lnTo>
                <a:lnTo>
                  <a:pt x="47955" y="342442"/>
                </a:lnTo>
                <a:lnTo>
                  <a:pt x="26023" y="357817"/>
                </a:lnTo>
                <a:lnTo>
                  <a:pt x="17422" y="368811"/>
                </a:lnTo>
                <a:lnTo>
                  <a:pt x="20992" y="380704"/>
                </a:lnTo>
                <a:lnTo>
                  <a:pt x="35572" y="398779"/>
                </a:lnTo>
                <a:lnTo>
                  <a:pt x="0" y="434759"/>
                </a:lnTo>
              </a:path>
            </a:pathLst>
          </a:custGeom>
          <a:ln w="6350">
            <a:solidFill>
              <a:srgbClr val="58595B"/>
            </a:solidFill>
          </a:ln>
        </p:spPr>
        <p:txBody>
          <a:bodyPr wrap="square" lIns="0" tIns="0" rIns="0" bIns="0" rtlCol="0"/>
          <a:lstStyle/>
          <a:p>
            <a:endParaRPr/>
          </a:p>
        </p:txBody>
      </p:sp>
      <p:sp>
        <p:nvSpPr>
          <p:cNvPr id="509" name="object 509"/>
          <p:cNvSpPr/>
          <p:nvPr/>
        </p:nvSpPr>
        <p:spPr>
          <a:xfrm>
            <a:off x="875816" y="9210284"/>
            <a:ext cx="453627" cy="389799"/>
          </a:xfrm>
          <a:prstGeom prst="rect">
            <a:avLst/>
          </a:prstGeom>
          <a:blipFill>
            <a:blip r:embed="rId12" cstate="print"/>
            <a:stretch>
              <a:fillRect/>
            </a:stretch>
          </a:blipFill>
        </p:spPr>
        <p:txBody>
          <a:bodyPr wrap="square" lIns="0" tIns="0" rIns="0" bIns="0" rtlCol="0"/>
          <a:lstStyle/>
          <a:p>
            <a:endParaRPr/>
          </a:p>
        </p:txBody>
      </p:sp>
      <p:sp>
        <p:nvSpPr>
          <p:cNvPr id="510" name="object 510"/>
          <p:cNvSpPr/>
          <p:nvPr/>
        </p:nvSpPr>
        <p:spPr>
          <a:xfrm>
            <a:off x="2610036" y="9129354"/>
            <a:ext cx="53975" cy="38100"/>
          </a:xfrm>
          <a:custGeom>
            <a:avLst/>
            <a:gdLst/>
            <a:ahLst/>
            <a:cxnLst/>
            <a:rect l="l" t="t" r="r" b="b"/>
            <a:pathLst>
              <a:path w="53975" h="38100">
                <a:moveTo>
                  <a:pt x="53268" y="31543"/>
                </a:moveTo>
                <a:lnTo>
                  <a:pt x="48575" y="36039"/>
                </a:lnTo>
                <a:lnTo>
                  <a:pt x="40788" y="37817"/>
                </a:lnTo>
                <a:lnTo>
                  <a:pt x="30970" y="36833"/>
                </a:lnTo>
                <a:lnTo>
                  <a:pt x="20184" y="33042"/>
                </a:lnTo>
                <a:lnTo>
                  <a:pt x="10449" y="27005"/>
                </a:lnTo>
                <a:lnTo>
                  <a:pt x="3512" y="19961"/>
                </a:lnTo>
                <a:lnTo>
                  <a:pt x="0" y="12764"/>
                </a:lnTo>
                <a:lnTo>
                  <a:pt x="537" y="6270"/>
                </a:lnTo>
                <a:lnTo>
                  <a:pt x="5259" y="1775"/>
                </a:lnTo>
                <a:lnTo>
                  <a:pt x="13061" y="0"/>
                </a:lnTo>
                <a:lnTo>
                  <a:pt x="22885" y="991"/>
                </a:lnTo>
                <a:lnTo>
                  <a:pt x="33672" y="4797"/>
                </a:lnTo>
                <a:lnTo>
                  <a:pt x="43415" y="10833"/>
                </a:lnTo>
                <a:lnTo>
                  <a:pt x="50351" y="17875"/>
                </a:lnTo>
                <a:lnTo>
                  <a:pt x="53847" y="25064"/>
                </a:lnTo>
                <a:lnTo>
                  <a:pt x="53268" y="31543"/>
                </a:lnTo>
                <a:close/>
              </a:path>
            </a:pathLst>
          </a:custGeom>
          <a:ln w="6350">
            <a:solidFill>
              <a:srgbClr val="231F20"/>
            </a:solidFill>
          </a:ln>
        </p:spPr>
        <p:txBody>
          <a:bodyPr wrap="square" lIns="0" tIns="0" rIns="0" bIns="0" rtlCol="0"/>
          <a:lstStyle/>
          <a:p>
            <a:endParaRPr/>
          </a:p>
        </p:txBody>
      </p:sp>
      <p:sp>
        <p:nvSpPr>
          <p:cNvPr id="511" name="object 511"/>
          <p:cNvSpPr/>
          <p:nvPr/>
        </p:nvSpPr>
        <p:spPr>
          <a:xfrm>
            <a:off x="2407418" y="8952493"/>
            <a:ext cx="1058545" cy="479425"/>
          </a:xfrm>
          <a:custGeom>
            <a:avLst/>
            <a:gdLst/>
            <a:ahLst/>
            <a:cxnLst/>
            <a:rect l="l" t="t" r="r" b="b"/>
            <a:pathLst>
              <a:path w="1058545" h="479425">
                <a:moveTo>
                  <a:pt x="0" y="128501"/>
                </a:moveTo>
                <a:lnTo>
                  <a:pt x="26208" y="41522"/>
                </a:lnTo>
                <a:lnTo>
                  <a:pt x="58031" y="1882"/>
                </a:lnTo>
                <a:lnTo>
                  <a:pt x="116244" y="0"/>
                </a:lnTo>
                <a:lnTo>
                  <a:pt x="221627" y="26292"/>
                </a:lnTo>
                <a:lnTo>
                  <a:pt x="318507" y="57863"/>
                </a:lnTo>
                <a:lnTo>
                  <a:pt x="386532" y="87609"/>
                </a:lnTo>
                <a:lnTo>
                  <a:pt x="426651" y="109718"/>
                </a:lnTo>
                <a:lnTo>
                  <a:pt x="439813" y="118379"/>
                </a:lnTo>
                <a:lnTo>
                  <a:pt x="561100" y="102463"/>
                </a:lnTo>
                <a:lnTo>
                  <a:pt x="637441" y="102398"/>
                </a:lnTo>
                <a:lnTo>
                  <a:pt x="701157" y="122900"/>
                </a:lnTo>
                <a:lnTo>
                  <a:pt x="784567" y="168684"/>
                </a:lnTo>
                <a:lnTo>
                  <a:pt x="836318" y="200391"/>
                </a:lnTo>
                <a:lnTo>
                  <a:pt x="886444" y="234605"/>
                </a:lnTo>
                <a:lnTo>
                  <a:pt x="933250" y="269933"/>
                </a:lnTo>
                <a:lnTo>
                  <a:pt x="975037" y="304982"/>
                </a:lnTo>
                <a:lnTo>
                  <a:pt x="1010110" y="338360"/>
                </a:lnTo>
                <a:lnTo>
                  <a:pt x="1036772" y="368675"/>
                </a:lnTo>
                <a:lnTo>
                  <a:pt x="1058075" y="414543"/>
                </a:lnTo>
                <a:lnTo>
                  <a:pt x="1049852" y="448148"/>
                </a:lnTo>
                <a:lnTo>
                  <a:pt x="1011118" y="477904"/>
                </a:lnTo>
                <a:lnTo>
                  <a:pt x="992095" y="479040"/>
                </a:lnTo>
                <a:lnTo>
                  <a:pt x="966638" y="471699"/>
                </a:lnTo>
                <a:lnTo>
                  <a:pt x="932383" y="449265"/>
                </a:lnTo>
                <a:lnTo>
                  <a:pt x="915872" y="435391"/>
                </a:lnTo>
                <a:lnTo>
                  <a:pt x="893053" y="416272"/>
                </a:lnTo>
                <a:lnTo>
                  <a:pt x="831057" y="368565"/>
                </a:lnTo>
                <a:lnTo>
                  <a:pt x="793167" y="343114"/>
                </a:lnTo>
                <a:lnTo>
                  <a:pt x="751539" y="318687"/>
                </a:lnTo>
                <a:lnTo>
                  <a:pt x="706817" y="296853"/>
                </a:lnTo>
                <a:lnTo>
                  <a:pt x="659642" y="279178"/>
                </a:lnTo>
                <a:lnTo>
                  <a:pt x="610659" y="267232"/>
                </a:lnTo>
                <a:lnTo>
                  <a:pt x="560509" y="262580"/>
                </a:lnTo>
                <a:lnTo>
                  <a:pt x="509836" y="266792"/>
                </a:lnTo>
                <a:lnTo>
                  <a:pt x="459282" y="281435"/>
                </a:lnTo>
                <a:lnTo>
                  <a:pt x="444153" y="310608"/>
                </a:lnTo>
                <a:lnTo>
                  <a:pt x="432736" y="326894"/>
                </a:lnTo>
                <a:lnTo>
                  <a:pt x="419295" y="336199"/>
                </a:lnTo>
                <a:lnTo>
                  <a:pt x="398094" y="344427"/>
                </a:lnTo>
              </a:path>
            </a:pathLst>
          </a:custGeom>
          <a:ln w="6350">
            <a:solidFill>
              <a:srgbClr val="231F20"/>
            </a:solidFill>
          </a:ln>
        </p:spPr>
        <p:txBody>
          <a:bodyPr wrap="square" lIns="0" tIns="0" rIns="0" bIns="0" rtlCol="0"/>
          <a:lstStyle/>
          <a:p>
            <a:endParaRPr/>
          </a:p>
        </p:txBody>
      </p:sp>
      <p:sp>
        <p:nvSpPr>
          <p:cNvPr id="512" name="object 512"/>
          <p:cNvSpPr/>
          <p:nvPr/>
        </p:nvSpPr>
        <p:spPr>
          <a:xfrm>
            <a:off x="2866702" y="9147986"/>
            <a:ext cx="567055" cy="280035"/>
          </a:xfrm>
          <a:custGeom>
            <a:avLst/>
            <a:gdLst/>
            <a:ahLst/>
            <a:cxnLst/>
            <a:rect l="l" t="t" r="r" b="b"/>
            <a:pathLst>
              <a:path w="567054" h="280034">
                <a:moveTo>
                  <a:pt x="0" y="52611"/>
                </a:moveTo>
                <a:lnTo>
                  <a:pt x="82416" y="14757"/>
                </a:lnTo>
                <a:lnTo>
                  <a:pt x="136553" y="0"/>
                </a:lnTo>
                <a:lnTo>
                  <a:pt x="186409" y="6414"/>
                </a:lnTo>
                <a:lnTo>
                  <a:pt x="255981" y="32075"/>
                </a:lnTo>
                <a:lnTo>
                  <a:pt x="301395" y="53164"/>
                </a:lnTo>
                <a:lnTo>
                  <a:pt x="348898" y="80585"/>
                </a:lnTo>
                <a:lnTo>
                  <a:pt x="396507" y="112576"/>
                </a:lnTo>
                <a:lnTo>
                  <a:pt x="442240" y="147375"/>
                </a:lnTo>
                <a:lnTo>
                  <a:pt x="484117" y="183221"/>
                </a:lnTo>
                <a:lnTo>
                  <a:pt x="520155" y="218352"/>
                </a:lnTo>
                <a:lnTo>
                  <a:pt x="548372" y="251005"/>
                </a:lnTo>
                <a:lnTo>
                  <a:pt x="566788" y="279420"/>
                </a:lnTo>
              </a:path>
            </a:pathLst>
          </a:custGeom>
          <a:ln w="6350">
            <a:solidFill>
              <a:srgbClr val="231F20"/>
            </a:solidFill>
          </a:ln>
        </p:spPr>
        <p:txBody>
          <a:bodyPr wrap="square" lIns="0" tIns="0" rIns="0" bIns="0" rtlCol="0"/>
          <a:lstStyle/>
          <a:p>
            <a:endParaRPr/>
          </a:p>
        </p:txBody>
      </p:sp>
      <p:sp>
        <p:nvSpPr>
          <p:cNvPr id="513" name="object 513"/>
          <p:cNvSpPr/>
          <p:nvPr/>
        </p:nvSpPr>
        <p:spPr>
          <a:xfrm>
            <a:off x="2878112" y="9181345"/>
            <a:ext cx="527050" cy="250825"/>
          </a:xfrm>
          <a:custGeom>
            <a:avLst/>
            <a:gdLst/>
            <a:ahLst/>
            <a:cxnLst/>
            <a:rect l="l" t="t" r="r" b="b"/>
            <a:pathLst>
              <a:path w="527050" h="250825">
                <a:moveTo>
                  <a:pt x="0" y="32858"/>
                </a:moveTo>
                <a:lnTo>
                  <a:pt x="122719" y="5486"/>
                </a:lnTo>
                <a:lnTo>
                  <a:pt x="196321" y="0"/>
                </a:lnTo>
                <a:lnTo>
                  <a:pt x="250233" y="19674"/>
                </a:lnTo>
                <a:lnTo>
                  <a:pt x="313880" y="67783"/>
                </a:lnTo>
                <a:lnTo>
                  <a:pt x="391162" y="132018"/>
                </a:lnTo>
                <a:lnTo>
                  <a:pt x="459411" y="190842"/>
                </a:lnTo>
                <a:lnTo>
                  <a:pt x="508088" y="233803"/>
                </a:lnTo>
                <a:lnTo>
                  <a:pt x="526656" y="250447"/>
                </a:lnTo>
              </a:path>
            </a:pathLst>
          </a:custGeom>
          <a:ln w="6350">
            <a:solidFill>
              <a:srgbClr val="231F20"/>
            </a:solidFill>
          </a:ln>
        </p:spPr>
        <p:txBody>
          <a:bodyPr wrap="square" lIns="0" tIns="0" rIns="0" bIns="0" rtlCol="0"/>
          <a:lstStyle/>
          <a:p>
            <a:endParaRPr/>
          </a:p>
        </p:txBody>
      </p:sp>
      <p:sp>
        <p:nvSpPr>
          <p:cNvPr id="514" name="object 514"/>
          <p:cNvSpPr/>
          <p:nvPr/>
        </p:nvSpPr>
        <p:spPr>
          <a:xfrm>
            <a:off x="2866702" y="9068716"/>
            <a:ext cx="0" cy="132080"/>
          </a:xfrm>
          <a:custGeom>
            <a:avLst/>
            <a:gdLst/>
            <a:ahLst/>
            <a:cxnLst/>
            <a:rect l="l" t="t" r="r" b="b"/>
            <a:pathLst>
              <a:path h="132079">
                <a:moveTo>
                  <a:pt x="0" y="0"/>
                </a:moveTo>
                <a:lnTo>
                  <a:pt x="0" y="131876"/>
                </a:lnTo>
              </a:path>
            </a:pathLst>
          </a:custGeom>
          <a:ln w="6350">
            <a:solidFill>
              <a:srgbClr val="231F20"/>
            </a:solidFill>
          </a:ln>
        </p:spPr>
        <p:txBody>
          <a:bodyPr wrap="square" lIns="0" tIns="0" rIns="0" bIns="0" rtlCol="0"/>
          <a:lstStyle/>
          <a:p>
            <a:endParaRPr/>
          </a:p>
        </p:txBody>
      </p:sp>
      <p:sp>
        <p:nvSpPr>
          <p:cNvPr id="515" name="object 515"/>
          <p:cNvSpPr/>
          <p:nvPr/>
        </p:nvSpPr>
        <p:spPr>
          <a:xfrm>
            <a:off x="2866702" y="9200598"/>
            <a:ext cx="11430" cy="29209"/>
          </a:xfrm>
          <a:custGeom>
            <a:avLst/>
            <a:gdLst/>
            <a:ahLst/>
            <a:cxnLst/>
            <a:rect l="l" t="t" r="r" b="b"/>
            <a:pathLst>
              <a:path w="11430" h="29209">
                <a:moveTo>
                  <a:pt x="0" y="0"/>
                </a:moveTo>
                <a:lnTo>
                  <a:pt x="11404" y="29159"/>
                </a:lnTo>
              </a:path>
            </a:pathLst>
          </a:custGeom>
          <a:ln w="6350">
            <a:solidFill>
              <a:srgbClr val="231F20"/>
            </a:solidFill>
          </a:ln>
        </p:spPr>
        <p:txBody>
          <a:bodyPr wrap="square" lIns="0" tIns="0" rIns="0" bIns="0" rtlCol="0"/>
          <a:lstStyle/>
          <a:p>
            <a:endParaRPr/>
          </a:p>
        </p:txBody>
      </p:sp>
      <p:sp>
        <p:nvSpPr>
          <p:cNvPr id="516" name="object 516"/>
          <p:cNvSpPr/>
          <p:nvPr/>
        </p:nvSpPr>
        <p:spPr>
          <a:xfrm>
            <a:off x="2422946" y="9063645"/>
            <a:ext cx="401955" cy="202565"/>
          </a:xfrm>
          <a:custGeom>
            <a:avLst/>
            <a:gdLst/>
            <a:ahLst/>
            <a:cxnLst/>
            <a:rect l="l" t="t" r="r" b="b"/>
            <a:pathLst>
              <a:path w="401955" h="202565">
                <a:moveTo>
                  <a:pt x="0" y="0"/>
                </a:moveTo>
                <a:lnTo>
                  <a:pt x="35529" y="63237"/>
                </a:lnTo>
                <a:lnTo>
                  <a:pt x="70784" y="96480"/>
                </a:lnTo>
                <a:lnTo>
                  <a:pt x="115678" y="128517"/>
                </a:lnTo>
                <a:lnTo>
                  <a:pt x="168694" y="157632"/>
                </a:lnTo>
                <a:lnTo>
                  <a:pt x="226591" y="181357"/>
                </a:lnTo>
                <a:lnTo>
                  <a:pt x="281368" y="196314"/>
                </a:lnTo>
                <a:lnTo>
                  <a:pt x="330488" y="202390"/>
                </a:lnTo>
                <a:lnTo>
                  <a:pt x="371414" y="199473"/>
                </a:lnTo>
                <a:lnTo>
                  <a:pt x="401612" y="187451"/>
                </a:lnTo>
              </a:path>
            </a:pathLst>
          </a:custGeom>
          <a:ln w="6350">
            <a:solidFill>
              <a:srgbClr val="231F20"/>
            </a:solidFill>
          </a:ln>
        </p:spPr>
        <p:txBody>
          <a:bodyPr wrap="square" lIns="0" tIns="0" rIns="0" bIns="0" rtlCol="0"/>
          <a:lstStyle/>
          <a:p>
            <a:endParaRPr/>
          </a:p>
        </p:txBody>
      </p:sp>
      <p:sp>
        <p:nvSpPr>
          <p:cNvPr id="517" name="object 517"/>
          <p:cNvSpPr/>
          <p:nvPr/>
        </p:nvSpPr>
        <p:spPr>
          <a:xfrm>
            <a:off x="2422946" y="9048681"/>
            <a:ext cx="401955" cy="202565"/>
          </a:xfrm>
          <a:custGeom>
            <a:avLst/>
            <a:gdLst/>
            <a:ahLst/>
            <a:cxnLst/>
            <a:rect l="l" t="t" r="r" b="b"/>
            <a:pathLst>
              <a:path w="401955" h="202565">
                <a:moveTo>
                  <a:pt x="401612" y="202419"/>
                </a:moveTo>
                <a:lnTo>
                  <a:pt x="366068" y="139153"/>
                </a:lnTo>
                <a:lnTo>
                  <a:pt x="330809" y="105906"/>
                </a:lnTo>
                <a:lnTo>
                  <a:pt x="285905" y="73870"/>
                </a:lnTo>
                <a:lnTo>
                  <a:pt x="232867" y="44761"/>
                </a:lnTo>
                <a:lnTo>
                  <a:pt x="174982" y="21030"/>
                </a:lnTo>
                <a:lnTo>
                  <a:pt x="120214" y="6072"/>
                </a:lnTo>
                <a:lnTo>
                  <a:pt x="71102" y="0"/>
                </a:lnTo>
                <a:lnTo>
                  <a:pt x="30184" y="2927"/>
                </a:lnTo>
                <a:lnTo>
                  <a:pt x="0" y="14967"/>
                </a:lnTo>
              </a:path>
            </a:pathLst>
          </a:custGeom>
          <a:ln w="6350">
            <a:solidFill>
              <a:srgbClr val="231F20"/>
            </a:solidFill>
          </a:ln>
        </p:spPr>
        <p:txBody>
          <a:bodyPr wrap="square" lIns="0" tIns="0" rIns="0" bIns="0" rtlCol="0"/>
          <a:lstStyle/>
          <a:p>
            <a:endParaRPr/>
          </a:p>
        </p:txBody>
      </p:sp>
      <p:sp>
        <p:nvSpPr>
          <p:cNvPr id="518" name="object 518"/>
          <p:cNvSpPr/>
          <p:nvPr/>
        </p:nvSpPr>
        <p:spPr>
          <a:xfrm>
            <a:off x="2400895" y="9045293"/>
            <a:ext cx="427686" cy="269329"/>
          </a:xfrm>
          <a:prstGeom prst="rect">
            <a:avLst/>
          </a:prstGeom>
          <a:blipFill>
            <a:blip r:embed="rId13" cstate="print"/>
            <a:stretch>
              <a:fillRect/>
            </a:stretch>
          </a:blipFill>
        </p:spPr>
        <p:txBody>
          <a:bodyPr wrap="square" lIns="0" tIns="0" rIns="0" bIns="0" rtlCol="0"/>
          <a:lstStyle/>
          <a:p>
            <a:endParaRPr/>
          </a:p>
        </p:txBody>
      </p:sp>
      <p:sp>
        <p:nvSpPr>
          <p:cNvPr id="519" name="object 519"/>
          <p:cNvSpPr/>
          <p:nvPr/>
        </p:nvSpPr>
        <p:spPr>
          <a:xfrm>
            <a:off x="4048061" y="8936415"/>
            <a:ext cx="1050290" cy="661670"/>
          </a:xfrm>
          <a:custGeom>
            <a:avLst/>
            <a:gdLst/>
            <a:ahLst/>
            <a:cxnLst/>
            <a:rect l="l" t="t" r="r" b="b"/>
            <a:pathLst>
              <a:path w="1050289" h="661670">
                <a:moveTo>
                  <a:pt x="863130" y="214858"/>
                </a:moveTo>
                <a:lnTo>
                  <a:pt x="803685" y="260462"/>
                </a:lnTo>
                <a:lnTo>
                  <a:pt x="764862" y="284182"/>
                </a:lnTo>
                <a:lnTo>
                  <a:pt x="729550" y="293684"/>
                </a:lnTo>
                <a:lnTo>
                  <a:pt x="680643" y="296633"/>
                </a:lnTo>
                <a:lnTo>
                  <a:pt x="622654" y="302058"/>
                </a:lnTo>
                <a:lnTo>
                  <a:pt x="574871" y="311059"/>
                </a:lnTo>
                <a:lnTo>
                  <a:pt x="542433" y="319495"/>
                </a:lnTo>
                <a:lnTo>
                  <a:pt x="530479" y="323227"/>
                </a:lnTo>
                <a:lnTo>
                  <a:pt x="490422" y="333600"/>
                </a:lnTo>
                <a:lnTo>
                  <a:pt x="460079" y="345858"/>
                </a:lnTo>
                <a:lnTo>
                  <a:pt x="437085" y="359374"/>
                </a:lnTo>
                <a:lnTo>
                  <a:pt x="419074" y="373519"/>
                </a:lnTo>
                <a:lnTo>
                  <a:pt x="402310" y="388061"/>
                </a:lnTo>
                <a:lnTo>
                  <a:pt x="384246" y="403018"/>
                </a:lnTo>
                <a:lnTo>
                  <a:pt x="364337" y="418103"/>
                </a:lnTo>
                <a:lnTo>
                  <a:pt x="342036" y="433031"/>
                </a:lnTo>
                <a:lnTo>
                  <a:pt x="311013" y="455108"/>
                </a:lnTo>
                <a:lnTo>
                  <a:pt x="273519" y="484460"/>
                </a:lnTo>
                <a:lnTo>
                  <a:pt x="241941" y="510116"/>
                </a:lnTo>
                <a:lnTo>
                  <a:pt x="228663" y="521105"/>
                </a:lnTo>
                <a:lnTo>
                  <a:pt x="131102" y="598241"/>
                </a:lnTo>
                <a:lnTo>
                  <a:pt x="72412" y="640039"/>
                </a:lnTo>
                <a:lnTo>
                  <a:pt x="43711" y="657242"/>
                </a:lnTo>
                <a:lnTo>
                  <a:pt x="36118" y="660590"/>
                </a:lnTo>
                <a:lnTo>
                  <a:pt x="22538" y="661287"/>
                </a:lnTo>
                <a:lnTo>
                  <a:pt x="14249" y="657646"/>
                </a:lnTo>
                <a:lnTo>
                  <a:pt x="7865" y="646181"/>
                </a:lnTo>
                <a:lnTo>
                  <a:pt x="0" y="623404"/>
                </a:lnTo>
                <a:lnTo>
                  <a:pt x="1210" y="607856"/>
                </a:lnTo>
                <a:lnTo>
                  <a:pt x="29700" y="574532"/>
                </a:lnTo>
                <a:lnTo>
                  <a:pt x="70129" y="541375"/>
                </a:lnTo>
                <a:lnTo>
                  <a:pt x="119808" y="501902"/>
                </a:lnTo>
                <a:lnTo>
                  <a:pt x="162510" y="469080"/>
                </a:lnTo>
                <a:lnTo>
                  <a:pt x="196071" y="443830"/>
                </a:lnTo>
                <a:lnTo>
                  <a:pt x="218325" y="427075"/>
                </a:lnTo>
                <a:lnTo>
                  <a:pt x="241364" y="409749"/>
                </a:lnTo>
                <a:lnTo>
                  <a:pt x="274631" y="384453"/>
                </a:lnTo>
                <a:lnTo>
                  <a:pt x="312012" y="354576"/>
                </a:lnTo>
                <a:lnTo>
                  <a:pt x="347395" y="323506"/>
                </a:lnTo>
                <a:lnTo>
                  <a:pt x="406080" y="274618"/>
                </a:lnTo>
                <a:lnTo>
                  <a:pt x="449021" y="247630"/>
                </a:lnTo>
                <a:lnTo>
                  <a:pt x="497257" y="232920"/>
                </a:lnTo>
                <a:lnTo>
                  <a:pt x="571830" y="220865"/>
                </a:lnTo>
                <a:lnTo>
                  <a:pt x="625146" y="224188"/>
                </a:lnTo>
                <a:lnTo>
                  <a:pt x="663321" y="216972"/>
                </a:lnTo>
                <a:lnTo>
                  <a:pt x="704714" y="191725"/>
                </a:lnTo>
                <a:lnTo>
                  <a:pt x="767689" y="140956"/>
                </a:lnTo>
                <a:lnTo>
                  <a:pt x="813804" y="103535"/>
                </a:lnTo>
                <a:lnTo>
                  <a:pt x="859701" y="68389"/>
                </a:lnTo>
                <a:lnTo>
                  <a:pt x="903785" y="37991"/>
                </a:lnTo>
                <a:lnTo>
                  <a:pt x="944461" y="14813"/>
                </a:lnTo>
                <a:lnTo>
                  <a:pt x="980135" y="1325"/>
                </a:lnTo>
                <a:lnTo>
                  <a:pt x="1009211" y="0"/>
                </a:lnTo>
                <a:lnTo>
                  <a:pt x="1030097" y="13309"/>
                </a:lnTo>
                <a:lnTo>
                  <a:pt x="1050242" y="31288"/>
                </a:lnTo>
                <a:lnTo>
                  <a:pt x="1046241" y="50799"/>
                </a:lnTo>
                <a:lnTo>
                  <a:pt x="1008451" y="84007"/>
                </a:lnTo>
                <a:lnTo>
                  <a:pt x="927227" y="143077"/>
                </a:lnTo>
                <a:lnTo>
                  <a:pt x="892071" y="175353"/>
                </a:lnTo>
                <a:lnTo>
                  <a:pt x="873675" y="193588"/>
                </a:lnTo>
                <a:lnTo>
                  <a:pt x="866031" y="204514"/>
                </a:lnTo>
                <a:lnTo>
                  <a:pt x="863130" y="214858"/>
                </a:lnTo>
                <a:close/>
              </a:path>
            </a:pathLst>
          </a:custGeom>
          <a:ln w="6350">
            <a:solidFill>
              <a:srgbClr val="231F20"/>
            </a:solidFill>
          </a:ln>
        </p:spPr>
        <p:txBody>
          <a:bodyPr wrap="square" lIns="0" tIns="0" rIns="0" bIns="0" rtlCol="0"/>
          <a:lstStyle/>
          <a:p>
            <a:endParaRPr/>
          </a:p>
        </p:txBody>
      </p:sp>
      <p:sp>
        <p:nvSpPr>
          <p:cNvPr id="520" name="object 520"/>
          <p:cNvSpPr/>
          <p:nvPr/>
        </p:nvSpPr>
        <p:spPr>
          <a:xfrm>
            <a:off x="4058046" y="8943912"/>
            <a:ext cx="1014730" cy="614045"/>
          </a:xfrm>
          <a:custGeom>
            <a:avLst/>
            <a:gdLst/>
            <a:ahLst/>
            <a:cxnLst/>
            <a:rect l="l" t="t" r="r" b="b"/>
            <a:pathLst>
              <a:path w="1014729" h="614045">
                <a:moveTo>
                  <a:pt x="0" y="613575"/>
                </a:moveTo>
                <a:lnTo>
                  <a:pt x="52469" y="575502"/>
                </a:lnTo>
                <a:lnTo>
                  <a:pt x="84526" y="551688"/>
                </a:lnTo>
                <a:lnTo>
                  <a:pt x="109279" y="532122"/>
                </a:lnTo>
                <a:lnTo>
                  <a:pt x="139839" y="506793"/>
                </a:lnTo>
                <a:lnTo>
                  <a:pt x="180988" y="472929"/>
                </a:lnTo>
                <a:lnTo>
                  <a:pt x="225512" y="437503"/>
                </a:lnTo>
                <a:lnTo>
                  <a:pt x="268528" y="405157"/>
                </a:lnTo>
                <a:lnTo>
                  <a:pt x="305155" y="380530"/>
                </a:lnTo>
                <a:lnTo>
                  <a:pt x="330192" y="362012"/>
                </a:lnTo>
                <a:lnTo>
                  <a:pt x="372426" y="323244"/>
                </a:lnTo>
                <a:lnTo>
                  <a:pt x="411314" y="299097"/>
                </a:lnTo>
                <a:lnTo>
                  <a:pt x="458392" y="277304"/>
                </a:lnTo>
                <a:lnTo>
                  <a:pt x="498962" y="263636"/>
                </a:lnTo>
                <a:lnTo>
                  <a:pt x="558977" y="250329"/>
                </a:lnTo>
                <a:lnTo>
                  <a:pt x="629513" y="243719"/>
                </a:lnTo>
                <a:lnTo>
                  <a:pt x="682203" y="234603"/>
                </a:lnTo>
                <a:lnTo>
                  <a:pt x="739060" y="215988"/>
                </a:lnTo>
                <a:lnTo>
                  <a:pt x="794499" y="183654"/>
                </a:lnTo>
                <a:lnTo>
                  <a:pt x="840689" y="150308"/>
                </a:lnTo>
                <a:lnTo>
                  <a:pt x="888450" y="117967"/>
                </a:lnTo>
                <a:lnTo>
                  <a:pt x="933751" y="86698"/>
                </a:lnTo>
                <a:lnTo>
                  <a:pt x="972565" y="56569"/>
                </a:lnTo>
                <a:lnTo>
                  <a:pt x="1000863" y="27647"/>
                </a:lnTo>
                <a:lnTo>
                  <a:pt x="1014615" y="0"/>
                </a:lnTo>
              </a:path>
            </a:pathLst>
          </a:custGeom>
          <a:ln w="6350">
            <a:solidFill>
              <a:srgbClr val="231F20"/>
            </a:solidFill>
          </a:ln>
        </p:spPr>
        <p:txBody>
          <a:bodyPr wrap="square" lIns="0" tIns="0" rIns="0" bIns="0" rtlCol="0"/>
          <a:lstStyle/>
          <a:p>
            <a:endParaRPr/>
          </a:p>
        </p:txBody>
      </p:sp>
      <p:sp>
        <p:nvSpPr>
          <p:cNvPr id="521" name="object 521"/>
          <p:cNvSpPr/>
          <p:nvPr/>
        </p:nvSpPr>
        <p:spPr>
          <a:xfrm>
            <a:off x="4908016" y="8965917"/>
            <a:ext cx="228866" cy="238202"/>
          </a:xfrm>
          <a:prstGeom prst="rect">
            <a:avLst/>
          </a:prstGeom>
          <a:blipFill>
            <a:blip r:embed="rId14" cstate="print"/>
            <a:stretch>
              <a:fillRect/>
            </a:stretch>
          </a:blipFill>
        </p:spPr>
        <p:txBody>
          <a:bodyPr wrap="square" lIns="0" tIns="0" rIns="0" bIns="0" rtlCol="0"/>
          <a:lstStyle/>
          <a:p>
            <a:endParaRPr/>
          </a:p>
        </p:txBody>
      </p:sp>
      <p:sp>
        <p:nvSpPr>
          <p:cNvPr id="522" name="object 522"/>
          <p:cNvSpPr/>
          <p:nvPr/>
        </p:nvSpPr>
        <p:spPr>
          <a:xfrm>
            <a:off x="6381630" y="7226850"/>
            <a:ext cx="290825" cy="223876"/>
          </a:xfrm>
          <a:prstGeom prst="rect">
            <a:avLst/>
          </a:prstGeom>
          <a:blipFill>
            <a:blip r:embed="rId15" cstate="print"/>
            <a:stretch>
              <a:fillRect/>
            </a:stretch>
          </a:blipFill>
        </p:spPr>
        <p:txBody>
          <a:bodyPr wrap="square" lIns="0" tIns="0" rIns="0" bIns="0" rtlCol="0"/>
          <a:lstStyle/>
          <a:p>
            <a:endParaRPr/>
          </a:p>
        </p:txBody>
      </p:sp>
      <p:sp>
        <p:nvSpPr>
          <p:cNvPr id="523" name="object 523"/>
          <p:cNvSpPr/>
          <p:nvPr/>
        </p:nvSpPr>
        <p:spPr>
          <a:xfrm>
            <a:off x="5666109" y="7005711"/>
            <a:ext cx="565150" cy="51435"/>
          </a:xfrm>
          <a:custGeom>
            <a:avLst/>
            <a:gdLst/>
            <a:ahLst/>
            <a:cxnLst/>
            <a:rect l="l" t="t" r="r" b="b"/>
            <a:pathLst>
              <a:path w="565150" h="51434">
                <a:moveTo>
                  <a:pt x="564641" y="1587"/>
                </a:moveTo>
                <a:lnTo>
                  <a:pt x="526018" y="26932"/>
                </a:lnTo>
                <a:lnTo>
                  <a:pt x="481844" y="37017"/>
                </a:lnTo>
                <a:lnTo>
                  <a:pt x="424687" y="44745"/>
                </a:lnTo>
                <a:lnTo>
                  <a:pt x="357239" y="49645"/>
                </a:lnTo>
                <a:lnTo>
                  <a:pt x="282193" y="51244"/>
                </a:lnTo>
                <a:lnTo>
                  <a:pt x="207155" y="49229"/>
                </a:lnTo>
                <a:lnTo>
                  <a:pt x="139735" y="43953"/>
                </a:lnTo>
                <a:lnTo>
                  <a:pt x="82623" y="35904"/>
                </a:lnTo>
                <a:lnTo>
                  <a:pt x="38504" y="25570"/>
                </a:lnTo>
                <a:lnTo>
                  <a:pt x="10067" y="13439"/>
                </a:lnTo>
                <a:lnTo>
                  <a:pt x="0" y="0"/>
                </a:lnTo>
              </a:path>
            </a:pathLst>
          </a:custGeom>
          <a:ln w="4305">
            <a:solidFill>
              <a:srgbClr val="231F20"/>
            </a:solidFill>
          </a:ln>
        </p:spPr>
        <p:txBody>
          <a:bodyPr wrap="square" lIns="0" tIns="0" rIns="0" bIns="0" rtlCol="0"/>
          <a:lstStyle/>
          <a:p>
            <a:endParaRPr/>
          </a:p>
        </p:txBody>
      </p:sp>
      <p:sp>
        <p:nvSpPr>
          <p:cNvPr id="524" name="object 524"/>
          <p:cNvSpPr/>
          <p:nvPr/>
        </p:nvSpPr>
        <p:spPr>
          <a:xfrm>
            <a:off x="5672419" y="6995193"/>
            <a:ext cx="553085" cy="37465"/>
          </a:xfrm>
          <a:custGeom>
            <a:avLst/>
            <a:gdLst/>
            <a:ahLst/>
            <a:cxnLst/>
            <a:rect l="l" t="t" r="r" b="b"/>
            <a:pathLst>
              <a:path w="553085" h="37465">
                <a:moveTo>
                  <a:pt x="552602" y="1143"/>
                </a:moveTo>
                <a:lnTo>
                  <a:pt x="499455" y="19971"/>
                </a:lnTo>
                <a:lnTo>
                  <a:pt x="455526" y="27295"/>
                </a:lnTo>
                <a:lnTo>
                  <a:pt x="402431" y="32834"/>
                </a:lnTo>
                <a:lnTo>
                  <a:pt x="341969" y="36296"/>
                </a:lnTo>
                <a:lnTo>
                  <a:pt x="275945" y="37388"/>
                </a:lnTo>
                <a:lnTo>
                  <a:pt x="210350" y="35942"/>
                </a:lnTo>
                <a:lnTo>
                  <a:pt x="150240" y="32191"/>
                </a:lnTo>
                <a:lnTo>
                  <a:pt x="97382" y="26428"/>
                </a:lnTo>
                <a:lnTo>
                  <a:pt x="53544" y="18947"/>
                </a:lnTo>
                <a:lnTo>
                  <a:pt x="20494" y="10040"/>
                </a:lnTo>
                <a:lnTo>
                  <a:pt x="0" y="0"/>
                </a:lnTo>
              </a:path>
            </a:pathLst>
          </a:custGeom>
          <a:ln w="4305">
            <a:solidFill>
              <a:srgbClr val="231F20"/>
            </a:solidFill>
          </a:ln>
        </p:spPr>
        <p:txBody>
          <a:bodyPr wrap="square" lIns="0" tIns="0" rIns="0" bIns="0" rtlCol="0"/>
          <a:lstStyle/>
          <a:p>
            <a:endParaRPr/>
          </a:p>
        </p:txBody>
      </p:sp>
      <p:sp>
        <p:nvSpPr>
          <p:cNvPr id="525" name="object 525"/>
          <p:cNvSpPr/>
          <p:nvPr/>
        </p:nvSpPr>
        <p:spPr>
          <a:xfrm>
            <a:off x="5666149" y="6939867"/>
            <a:ext cx="565150" cy="56515"/>
          </a:xfrm>
          <a:custGeom>
            <a:avLst/>
            <a:gdLst/>
            <a:ahLst/>
            <a:cxnLst/>
            <a:rect l="l" t="t" r="r" b="b"/>
            <a:pathLst>
              <a:path w="565150" h="56515">
                <a:moveTo>
                  <a:pt x="6273" y="55321"/>
                </a:moveTo>
                <a:lnTo>
                  <a:pt x="2171" y="52171"/>
                </a:lnTo>
                <a:lnTo>
                  <a:pt x="0" y="48907"/>
                </a:lnTo>
                <a:lnTo>
                  <a:pt x="0" y="45529"/>
                </a:lnTo>
                <a:lnTo>
                  <a:pt x="38641" y="22253"/>
                </a:lnTo>
                <a:lnTo>
                  <a:pt x="82819" y="13001"/>
                </a:lnTo>
                <a:lnTo>
                  <a:pt x="139979" y="5919"/>
                </a:lnTo>
                <a:lnTo>
                  <a:pt x="207428" y="1441"/>
                </a:lnTo>
                <a:lnTo>
                  <a:pt x="282473" y="0"/>
                </a:lnTo>
                <a:lnTo>
                  <a:pt x="357505" y="1853"/>
                </a:lnTo>
                <a:lnTo>
                  <a:pt x="424916" y="6706"/>
                </a:lnTo>
                <a:lnTo>
                  <a:pt x="482022" y="14109"/>
                </a:lnTo>
                <a:lnTo>
                  <a:pt x="526135" y="23612"/>
                </a:lnTo>
                <a:lnTo>
                  <a:pt x="564642" y="47116"/>
                </a:lnTo>
                <a:lnTo>
                  <a:pt x="564642" y="48450"/>
                </a:lnTo>
                <a:lnTo>
                  <a:pt x="558876" y="56464"/>
                </a:lnTo>
              </a:path>
            </a:pathLst>
          </a:custGeom>
          <a:ln w="4305">
            <a:solidFill>
              <a:srgbClr val="231F20"/>
            </a:solidFill>
          </a:ln>
        </p:spPr>
        <p:txBody>
          <a:bodyPr wrap="square" lIns="0" tIns="0" rIns="0" bIns="0" rtlCol="0"/>
          <a:lstStyle/>
          <a:p>
            <a:endParaRPr/>
          </a:p>
        </p:txBody>
      </p:sp>
      <p:sp>
        <p:nvSpPr>
          <p:cNvPr id="526" name="object 526"/>
          <p:cNvSpPr/>
          <p:nvPr/>
        </p:nvSpPr>
        <p:spPr>
          <a:xfrm>
            <a:off x="5665264" y="7295741"/>
            <a:ext cx="565150" cy="104139"/>
          </a:xfrm>
          <a:custGeom>
            <a:avLst/>
            <a:gdLst/>
            <a:ahLst/>
            <a:cxnLst/>
            <a:rect l="l" t="t" r="r" b="b"/>
            <a:pathLst>
              <a:path w="565150" h="104140">
                <a:moveTo>
                  <a:pt x="542493" y="1041"/>
                </a:moveTo>
                <a:lnTo>
                  <a:pt x="551981" y="7903"/>
                </a:lnTo>
                <a:lnTo>
                  <a:pt x="558922" y="15054"/>
                </a:lnTo>
                <a:lnTo>
                  <a:pt x="563179" y="22460"/>
                </a:lnTo>
                <a:lnTo>
                  <a:pt x="564616" y="30086"/>
                </a:lnTo>
                <a:lnTo>
                  <a:pt x="554467" y="49817"/>
                </a:lnTo>
                <a:lnTo>
                  <a:pt x="481768" y="82421"/>
                </a:lnTo>
                <a:lnTo>
                  <a:pt x="424603" y="93891"/>
                </a:lnTo>
                <a:lnTo>
                  <a:pt x="357151" y="101203"/>
                </a:lnTo>
                <a:lnTo>
                  <a:pt x="282105" y="103657"/>
                </a:lnTo>
                <a:lnTo>
                  <a:pt x="207063" y="100787"/>
                </a:lnTo>
                <a:lnTo>
                  <a:pt x="139647" y="93100"/>
                </a:lnTo>
                <a:lnTo>
                  <a:pt x="82545" y="81311"/>
                </a:lnTo>
                <a:lnTo>
                  <a:pt x="38444" y="66135"/>
                </a:lnTo>
                <a:lnTo>
                  <a:pt x="0" y="28486"/>
                </a:lnTo>
                <a:lnTo>
                  <a:pt x="1434" y="21006"/>
                </a:lnTo>
                <a:lnTo>
                  <a:pt x="5607" y="13738"/>
                </a:lnTo>
                <a:lnTo>
                  <a:pt x="12380" y="6722"/>
                </a:lnTo>
                <a:lnTo>
                  <a:pt x="21615" y="0"/>
                </a:lnTo>
              </a:path>
            </a:pathLst>
          </a:custGeom>
          <a:ln w="4305">
            <a:solidFill>
              <a:srgbClr val="231F20"/>
            </a:solidFill>
          </a:ln>
        </p:spPr>
        <p:txBody>
          <a:bodyPr wrap="square" lIns="0" tIns="0" rIns="0" bIns="0" rtlCol="0"/>
          <a:lstStyle/>
          <a:p>
            <a:endParaRPr/>
          </a:p>
        </p:txBody>
      </p:sp>
      <p:sp>
        <p:nvSpPr>
          <p:cNvPr id="527" name="object 527"/>
          <p:cNvSpPr/>
          <p:nvPr/>
        </p:nvSpPr>
        <p:spPr>
          <a:xfrm>
            <a:off x="5670299" y="7310353"/>
            <a:ext cx="554990" cy="61594"/>
          </a:xfrm>
          <a:custGeom>
            <a:avLst/>
            <a:gdLst/>
            <a:ahLst/>
            <a:cxnLst/>
            <a:rect l="l" t="t" r="r" b="b"/>
            <a:pathLst>
              <a:path w="554989" h="61595">
                <a:moveTo>
                  <a:pt x="554634" y="1524"/>
                </a:moveTo>
                <a:lnTo>
                  <a:pt x="502257" y="32333"/>
                </a:lnTo>
                <a:lnTo>
                  <a:pt x="458235" y="44364"/>
                </a:lnTo>
                <a:lnTo>
                  <a:pt x="404801" y="53501"/>
                </a:lnTo>
                <a:lnTo>
                  <a:pt x="343816" y="59262"/>
                </a:lnTo>
                <a:lnTo>
                  <a:pt x="277139" y="61163"/>
                </a:lnTo>
                <a:lnTo>
                  <a:pt x="210490" y="58897"/>
                </a:lnTo>
                <a:lnTo>
                  <a:pt x="149549" y="52799"/>
                </a:lnTo>
                <a:lnTo>
                  <a:pt x="96173" y="43364"/>
                </a:lnTo>
                <a:lnTo>
                  <a:pt x="52219" y="31088"/>
                </a:lnTo>
                <a:lnTo>
                  <a:pt x="19542" y="16468"/>
                </a:lnTo>
                <a:lnTo>
                  <a:pt x="0" y="0"/>
                </a:lnTo>
              </a:path>
            </a:pathLst>
          </a:custGeom>
          <a:ln w="4305">
            <a:solidFill>
              <a:srgbClr val="231F20"/>
            </a:solidFill>
          </a:ln>
        </p:spPr>
        <p:txBody>
          <a:bodyPr wrap="square" lIns="0" tIns="0" rIns="0" bIns="0" rtlCol="0"/>
          <a:lstStyle/>
          <a:p>
            <a:endParaRPr/>
          </a:p>
        </p:txBody>
      </p:sp>
      <p:sp>
        <p:nvSpPr>
          <p:cNvPr id="528" name="object 528"/>
          <p:cNvSpPr/>
          <p:nvPr/>
        </p:nvSpPr>
        <p:spPr>
          <a:xfrm>
            <a:off x="5820654" y="6968801"/>
            <a:ext cx="255904" cy="38100"/>
          </a:xfrm>
          <a:custGeom>
            <a:avLst/>
            <a:gdLst/>
            <a:ahLst/>
            <a:cxnLst/>
            <a:rect l="l" t="t" r="r" b="b"/>
            <a:pathLst>
              <a:path w="255904" h="38100">
                <a:moveTo>
                  <a:pt x="255676" y="19367"/>
                </a:moveTo>
                <a:lnTo>
                  <a:pt x="245612" y="26731"/>
                </a:lnTo>
                <a:lnTo>
                  <a:pt x="218190" y="32689"/>
                </a:lnTo>
                <a:lnTo>
                  <a:pt x="177536" y="36648"/>
                </a:lnTo>
                <a:lnTo>
                  <a:pt x="127774" y="38011"/>
                </a:lnTo>
                <a:lnTo>
                  <a:pt x="78011" y="36375"/>
                </a:lnTo>
                <a:lnTo>
                  <a:pt x="37384" y="32188"/>
                </a:lnTo>
                <a:lnTo>
                  <a:pt x="10008" y="26066"/>
                </a:lnTo>
                <a:lnTo>
                  <a:pt x="0" y="18630"/>
                </a:lnTo>
                <a:lnTo>
                  <a:pt x="10063" y="11258"/>
                </a:lnTo>
                <a:lnTo>
                  <a:pt x="37474" y="5295"/>
                </a:lnTo>
                <a:lnTo>
                  <a:pt x="78120" y="1343"/>
                </a:lnTo>
                <a:lnTo>
                  <a:pt x="127889" y="0"/>
                </a:lnTo>
                <a:lnTo>
                  <a:pt x="177643" y="1617"/>
                </a:lnTo>
                <a:lnTo>
                  <a:pt x="218266" y="5792"/>
                </a:lnTo>
                <a:lnTo>
                  <a:pt x="245648" y="11913"/>
                </a:lnTo>
                <a:lnTo>
                  <a:pt x="255676" y="19367"/>
                </a:lnTo>
                <a:close/>
              </a:path>
            </a:pathLst>
          </a:custGeom>
          <a:ln w="4305">
            <a:solidFill>
              <a:srgbClr val="231F20"/>
            </a:solidFill>
          </a:ln>
        </p:spPr>
        <p:txBody>
          <a:bodyPr wrap="square" lIns="0" tIns="0" rIns="0" bIns="0" rtlCol="0"/>
          <a:lstStyle/>
          <a:p>
            <a:endParaRPr/>
          </a:p>
        </p:txBody>
      </p:sp>
      <p:sp>
        <p:nvSpPr>
          <p:cNvPr id="529" name="object 529"/>
          <p:cNvSpPr/>
          <p:nvPr/>
        </p:nvSpPr>
        <p:spPr>
          <a:xfrm>
            <a:off x="5686802" y="7025221"/>
            <a:ext cx="1270" cy="299085"/>
          </a:xfrm>
          <a:custGeom>
            <a:avLst/>
            <a:gdLst/>
            <a:ahLst/>
            <a:cxnLst/>
            <a:rect l="l" t="t" r="r" b="b"/>
            <a:pathLst>
              <a:path w="1270" h="299084">
                <a:moveTo>
                  <a:pt x="838" y="0"/>
                </a:moveTo>
                <a:lnTo>
                  <a:pt x="0" y="299085"/>
                </a:lnTo>
              </a:path>
            </a:pathLst>
          </a:custGeom>
          <a:ln w="4305">
            <a:solidFill>
              <a:srgbClr val="231F20"/>
            </a:solidFill>
          </a:ln>
        </p:spPr>
        <p:txBody>
          <a:bodyPr wrap="square" lIns="0" tIns="0" rIns="0" bIns="0" rtlCol="0"/>
          <a:lstStyle/>
          <a:p>
            <a:endParaRPr/>
          </a:p>
        </p:txBody>
      </p:sp>
      <p:sp>
        <p:nvSpPr>
          <p:cNvPr id="530" name="object 530"/>
          <p:cNvSpPr/>
          <p:nvPr/>
        </p:nvSpPr>
        <p:spPr>
          <a:xfrm>
            <a:off x="5706818" y="7031377"/>
            <a:ext cx="1270" cy="302260"/>
          </a:xfrm>
          <a:custGeom>
            <a:avLst/>
            <a:gdLst/>
            <a:ahLst/>
            <a:cxnLst/>
            <a:rect l="l" t="t" r="r" b="b"/>
            <a:pathLst>
              <a:path w="1270" h="302259">
                <a:moveTo>
                  <a:pt x="863" y="0"/>
                </a:moveTo>
                <a:lnTo>
                  <a:pt x="0" y="301967"/>
                </a:lnTo>
              </a:path>
            </a:pathLst>
          </a:custGeom>
          <a:ln w="4305">
            <a:solidFill>
              <a:srgbClr val="231F20"/>
            </a:solidFill>
          </a:ln>
        </p:spPr>
        <p:txBody>
          <a:bodyPr wrap="square" lIns="0" tIns="0" rIns="0" bIns="0" rtlCol="0"/>
          <a:lstStyle/>
          <a:p>
            <a:endParaRPr/>
          </a:p>
        </p:txBody>
      </p:sp>
      <p:sp>
        <p:nvSpPr>
          <p:cNvPr id="531" name="object 531"/>
          <p:cNvSpPr/>
          <p:nvPr/>
        </p:nvSpPr>
        <p:spPr>
          <a:xfrm>
            <a:off x="5726836" y="7040190"/>
            <a:ext cx="1270" cy="302260"/>
          </a:xfrm>
          <a:custGeom>
            <a:avLst/>
            <a:gdLst/>
            <a:ahLst/>
            <a:cxnLst/>
            <a:rect l="l" t="t" r="r" b="b"/>
            <a:pathLst>
              <a:path w="1270" h="302259">
                <a:moveTo>
                  <a:pt x="838" y="0"/>
                </a:moveTo>
                <a:lnTo>
                  <a:pt x="0" y="301739"/>
                </a:lnTo>
              </a:path>
            </a:pathLst>
          </a:custGeom>
          <a:ln w="4305">
            <a:solidFill>
              <a:srgbClr val="231F20"/>
            </a:solidFill>
          </a:ln>
        </p:spPr>
        <p:txBody>
          <a:bodyPr wrap="square" lIns="0" tIns="0" rIns="0" bIns="0" rtlCol="0"/>
          <a:lstStyle/>
          <a:p>
            <a:endParaRPr/>
          </a:p>
        </p:txBody>
      </p:sp>
      <p:sp>
        <p:nvSpPr>
          <p:cNvPr id="532" name="object 532"/>
          <p:cNvSpPr/>
          <p:nvPr/>
        </p:nvSpPr>
        <p:spPr>
          <a:xfrm>
            <a:off x="5746865" y="7040246"/>
            <a:ext cx="1270" cy="306705"/>
          </a:xfrm>
          <a:custGeom>
            <a:avLst/>
            <a:gdLst/>
            <a:ahLst/>
            <a:cxnLst/>
            <a:rect l="l" t="t" r="r" b="b"/>
            <a:pathLst>
              <a:path w="1270" h="306704">
                <a:moveTo>
                  <a:pt x="863" y="0"/>
                </a:moveTo>
                <a:lnTo>
                  <a:pt x="0" y="306260"/>
                </a:lnTo>
              </a:path>
            </a:pathLst>
          </a:custGeom>
          <a:ln w="4305">
            <a:solidFill>
              <a:srgbClr val="231F20"/>
            </a:solidFill>
          </a:ln>
        </p:spPr>
        <p:txBody>
          <a:bodyPr wrap="square" lIns="0" tIns="0" rIns="0" bIns="0" rtlCol="0"/>
          <a:lstStyle/>
          <a:p>
            <a:endParaRPr/>
          </a:p>
        </p:txBody>
      </p:sp>
      <p:sp>
        <p:nvSpPr>
          <p:cNvPr id="533" name="object 533"/>
          <p:cNvSpPr/>
          <p:nvPr/>
        </p:nvSpPr>
        <p:spPr>
          <a:xfrm>
            <a:off x="5766883" y="7042925"/>
            <a:ext cx="1270" cy="310515"/>
          </a:xfrm>
          <a:custGeom>
            <a:avLst/>
            <a:gdLst/>
            <a:ahLst/>
            <a:cxnLst/>
            <a:rect l="l" t="t" r="r" b="b"/>
            <a:pathLst>
              <a:path w="1270" h="310515">
                <a:moveTo>
                  <a:pt x="876" y="0"/>
                </a:moveTo>
                <a:lnTo>
                  <a:pt x="0" y="310438"/>
                </a:lnTo>
              </a:path>
            </a:pathLst>
          </a:custGeom>
          <a:ln w="4305">
            <a:solidFill>
              <a:srgbClr val="231F20"/>
            </a:solidFill>
          </a:ln>
        </p:spPr>
        <p:txBody>
          <a:bodyPr wrap="square" lIns="0" tIns="0" rIns="0" bIns="0" rtlCol="0"/>
          <a:lstStyle/>
          <a:p>
            <a:endParaRPr/>
          </a:p>
        </p:txBody>
      </p:sp>
      <p:sp>
        <p:nvSpPr>
          <p:cNvPr id="534" name="object 534"/>
          <p:cNvSpPr/>
          <p:nvPr/>
        </p:nvSpPr>
        <p:spPr>
          <a:xfrm>
            <a:off x="5786963" y="7048487"/>
            <a:ext cx="1270" cy="307975"/>
          </a:xfrm>
          <a:custGeom>
            <a:avLst/>
            <a:gdLst/>
            <a:ahLst/>
            <a:cxnLst/>
            <a:rect l="l" t="t" r="r" b="b"/>
            <a:pathLst>
              <a:path w="1270" h="307975">
                <a:moveTo>
                  <a:pt x="838" y="0"/>
                </a:moveTo>
                <a:lnTo>
                  <a:pt x="0" y="307619"/>
                </a:lnTo>
              </a:path>
            </a:pathLst>
          </a:custGeom>
          <a:ln w="4305">
            <a:solidFill>
              <a:srgbClr val="231F20"/>
            </a:solidFill>
          </a:ln>
        </p:spPr>
        <p:txBody>
          <a:bodyPr wrap="square" lIns="0" tIns="0" rIns="0" bIns="0" rtlCol="0"/>
          <a:lstStyle/>
          <a:p>
            <a:endParaRPr/>
          </a:p>
        </p:txBody>
      </p:sp>
      <p:sp>
        <p:nvSpPr>
          <p:cNvPr id="535" name="object 535"/>
          <p:cNvSpPr/>
          <p:nvPr/>
        </p:nvSpPr>
        <p:spPr>
          <a:xfrm>
            <a:off x="5806968" y="7048517"/>
            <a:ext cx="1270" cy="313055"/>
          </a:xfrm>
          <a:custGeom>
            <a:avLst/>
            <a:gdLst/>
            <a:ahLst/>
            <a:cxnLst/>
            <a:rect l="l" t="t" r="r" b="b"/>
            <a:pathLst>
              <a:path w="1270" h="313054">
                <a:moveTo>
                  <a:pt x="863" y="0"/>
                </a:moveTo>
                <a:lnTo>
                  <a:pt x="0" y="313004"/>
                </a:lnTo>
              </a:path>
            </a:pathLst>
          </a:custGeom>
          <a:ln w="4305">
            <a:solidFill>
              <a:srgbClr val="231F20"/>
            </a:solidFill>
          </a:ln>
        </p:spPr>
        <p:txBody>
          <a:bodyPr wrap="square" lIns="0" tIns="0" rIns="0" bIns="0" rtlCol="0"/>
          <a:lstStyle/>
          <a:p>
            <a:endParaRPr/>
          </a:p>
        </p:txBody>
      </p:sp>
      <p:sp>
        <p:nvSpPr>
          <p:cNvPr id="536" name="object 536"/>
          <p:cNvSpPr/>
          <p:nvPr/>
        </p:nvSpPr>
        <p:spPr>
          <a:xfrm>
            <a:off x="5827034" y="7051159"/>
            <a:ext cx="1270" cy="313690"/>
          </a:xfrm>
          <a:custGeom>
            <a:avLst/>
            <a:gdLst/>
            <a:ahLst/>
            <a:cxnLst/>
            <a:rect l="l" t="t" r="r" b="b"/>
            <a:pathLst>
              <a:path w="1270" h="313690">
                <a:moveTo>
                  <a:pt x="876" y="0"/>
                </a:moveTo>
                <a:lnTo>
                  <a:pt x="0" y="313143"/>
                </a:lnTo>
              </a:path>
            </a:pathLst>
          </a:custGeom>
          <a:ln w="4305">
            <a:solidFill>
              <a:srgbClr val="231F20"/>
            </a:solidFill>
          </a:ln>
        </p:spPr>
        <p:txBody>
          <a:bodyPr wrap="square" lIns="0" tIns="0" rIns="0" bIns="0" rtlCol="0"/>
          <a:lstStyle/>
          <a:p>
            <a:endParaRPr/>
          </a:p>
        </p:txBody>
      </p:sp>
      <p:sp>
        <p:nvSpPr>
          <p:cNvPr id="537" name="object 537"/>
          <p:cNvSpPr/>
          <p:nvPr/>
        </p:nvSpPr>
        <p:spPr>
          <a:xfrm>
            <a:off x="5847064" y="7052567"/>
            <a:ext cx="1270" cy="311785"/>
          </a:xfrm>
          <a:custGeom>
            <a:avLst/>
            <a:gdLst/>
            <a:ahLst/>
            <a:cxnLst/>
            <a:rect l="l" t="t" r="r" b="b"/>
            <a:pathLst>
              <a:path w="1270" h="311784">
                <a:moveTo>
                  <a:pt x="863" y="0"/>
                </a:moveTo>
                <a:lnTo>
                  <a:pt x="0" y="311759"/>
                </a:lnTo>
              </a:path>
            </a:pathLst>
          </a:custGeom>
          <a:ln w="4305">
            <a:solidFill>
              <a:srgbClr val="231F20"/>
            </a:solidFill>
          </a:ln>
        </p:spPr>
        <p:txBody>
          <a:bodyPr wrap="square" lIns="0" tIns="0" rIns="0" bIns="0" rtlCol="0"/>
          <a:lstStyle/>
          <a:p>
            <a:endParaRPr/>
          </a:p>
        </p:txBody>
      </p:sp>
      <p:sp>
        <p:nvSpPr>
          <p:cNvPr id="538" name="object 538"/>
          <p:cNvSpPr/>
          <p:nvPr/>
        </p:nvSpPr>
        <p:spPr>
          <a:xfrm>
            <a:off x="5867106" y="7054515"/>
            <a:ext cx="1270" cy="310515"/>
          </a:xfrm>
          <a:custGeom>
            <a:avLst/>
            <a:gdLst/>
            <a:ahLst/>
            <a:cxnLst/>
            <a:rect l="l" t="t" r="r" b="b"/>
            <a:pathLst>
              <a:path w="1270" h="310515">
                <a:moveTo>
                  <a:pt x="863" y="0"/>
                </a:moveTo>
                <a:lnTo>
                  <a:pt x="0" y="310324"/>
                </a:lnTo>
              </a:path>
            </a:pathLst>
          </a:custGeom>
          <a:ln w="4305">
            <a:solidFill>
              <a:srgbClr val="231F20"/>
            </a:solidFill>
          </a:ln>
        </p:spPr>
        <p:txBody>
          <a:bodyPr wrap="square" lIns="0" tIns="0" rIns="0" bIns="0" rtlCol="0"/>
          <a:lstStyle/>
          <a:p>
            <a:endParaRPr/>
          </a:p>
        </p:txBody>
      </p:sp>
      <p:sp>
        <p:nvSpPr>
          <p:cNvPr id="539" name="object 539"/>
          <p:cNvSpPr/>
          <p:nvPr/>
        </p:nvSpPr>
        <p:spPr>
          <a:xfrm>
            <a:off x="5887124" y="7054564"/>
            <a:ext cx="1270" cy="312420"/>
          </a:xfrm>
          <a:custGeom>
            <a:avLst/>
            <a:gdLst/>
            <a:ahLst/>
            <a:cxnLst/>
            <a:rect l="l" t="t" r="r" b="b"/>
            <a:pathLst>
              <a:path w="1270" h="312420">
                <a:moveTo>
                  <a:pt x="863" y="0"/>
                </a:moveTo>
                <a:lnTo>
                  <a:pt x="0" y="312407"/>
                </a:lnTo>
              </a:path>
            </a:pathLst>
          </a:custGeom>
          <a:ln w="4305">
            <a:solidFill>
              <a:srgbClr val="231F20"/>
            </a:solidFill>
          </a:ln>
        </p:spPr>
        <p:txBody>
          <a:bodyPr wrap="square" lIns="0" tIns="0" rIns="0" bIns="0" rtlCol="0"/>
          <a:lstStyle/>
          <a:p>
            <a:endParaRPr/>
          </a:p>
        </p:txBody>
      </p:sp>
      <p:sp>
        <p:nvSpPr>
          <p:cNvPr id="540" name="object 540"/>
          <p:cNvSpPr/>
          <p:nvPr/>
        </p:nvSpPr>
        <p:spPr>
          <a:xfrm>
            <a:off x="5907154" y="7056345"/>
            <a:ext cx="1270" cy="314325"/>
          </a:xfrm>
          <a:custGeom>
            <a:avLst/>
            <a:gdLst/>
            <a:ahLst/>
            <a:cxnLst/>
            <a:rect l="l" t="t" r="r" b="b"/>
            <a:pathLst>
              <a:path w="1270" h="314325">
                <a:moveTo>
                  <a:pt x="850" y="0"/>
                </a:moveTo>
                <a:lnTo>
                  <a:pt x="0" y="314325"/>
                </a:lnTo>
              </a:path>
            </a:pathLst>
          </a:custGeom>
          <a:ln w="4305">
            <a:solidFill>
              <a:srgbClr val="231F20"/>
            </a:solidFill>
          </a:ln>
        </p:spPr>
        <p:txBody>
          <a:bodyPr wrap="square" lIns="0" tIns="0" rIns="0" bIns="0" rtlCol="0"/>
          <a:lstStyle/>
          <a:p>
            <a:endParaRPr/>
          </a:p>
        </p:txBody>
      </p:sp>
      <p:sp>
        <p:nvSpPr>
          <p:cNvPr id="541" name="object 541"/>
          <p:cNvSpPr/>
          <p:nvPr/>
        </p:nvSpPr>
        <p:spPr>
          <a:xfrm>
            <a:off x="5927196" y="7057380"/>
            <a:ext cx="1270" cy="313690"/>
          </a:xfrm>
          <a:custGeom>
            <a:avLst/>
            <a:gdLst/>
            <a:ahLst/>
            <a:cxnLst/>
            <a:rect l="l" t="t" r="r" b="b"/>
            <a:pathLst>
              <a:path w="1270" h="313690">
                <a:moveTo>
                  <a:pt x="863" y="0"/>
                </a:moveTo>
                <a:lnTo>
                  <a:pt x="0" y="313334"/>
                </a:lnTo>
              </a:path>
            </a:pathLst>
          </a:custGeom>
          <a:ln w="4305">
            <a:solidFill>
              <a:srgbClr val="231F20"/>
            </a:solidFill>
          </a:ln>
        </p:spPr>
        <p:txBody>
          <a:bodyPr wrap="square" lIns="0" tIns="0" rIns="0" bIns="0" rtlCol="0"/>
          <a:lstStyle/>
          <a:p>
            <a:endParaRPr/>
          </a:p>
        </p:txBody>
      </p:sp>
      <p:sp>
        <p:nvSpPr>
          <p:cNvPr id="542" name="object 542"/>
          <p:cNvSpPr/>
          <p:nvPr/>
        </p:nvSpPr>
        <p:spPr>
          <a:xfrm>
            <a:off x="5947250" y="7054757"/>
            <a:ext cx="1270" cy="316865"/>
          </a:xfrm>
          <a:custGeom>
            <a:avLst/>
            <a:gdLst/>
            <a:ahLst/>
            <a:cxnLst/>
            <a:rect l="l" t="t" r="r" b="b"/>
            <a:pathLst>
              <a:path w="1270" h="316865">
                <a:moveTo>
                  <a:pt x="876" y="0"/>
                </a:moveTo>
                <a:lnTo>
                  <a:pt x="0" y="316750"/>
                </a:lnTo>
              </a:path>
            </a:pathLst>
          </a:custGeom>
          <a:ln w="4305">
            <a:solidFill>
              <a:srgbClr val="231F20"/>
            </a:solidFill>
          </a:ln>
        </p:spPr>
        <p:txBody>
          <a:bodyPr wrap="square" lIns="0" tIns="0" rIns="0" bIns="0" rtlCol="0"/>
          <a:lstStyle/>
          <a:p>
            <a:endParaRPr/>
          </a:p>
        </p:txBody>
      </p:sp>
      <p:sp>
        <p:nvSpPr>
          <p:cNvPr id="543" name="object 543"/>
          <p:cNvSpPr/>
          <p:nvPr/>
        </p:nvSpPr>
        <p:spPr>
          <a:xfrm>
            <a:off x="5967317" y="7054807"/>
            <a:ext cx="1270" cy="314325"/>
          </a:xfrm>
          <a:custGeom>
            <a:avLst/>
            <a:gdLst/>
            <a:ahLst/>
            <a:cxnLst/>
            <a:rect l="l" t="t" r="r" b="b"/>
            <a:pathLst>
              <a:path w="1270" h="314325">
                <a:moveTo>
                  <a:pt x="863" y="0"/>
                </a:moveTo>
                <a:lnTo>
                  <a:pt x="0" y="314083"/>
                </a:lnTo>
              </a:path>
            </a:pathLst>
          </a:custGeom>
          <a:ln w="4305">
            <a:solidFill>
              <a:srgbClr val="231F20"/>
            </a:solidFill>
          </a:ln>
        </p:spPr>
        <p:txBody>
          <a:bodyPr wrap="square" lIns="0" tIns="0" rIns="0" bIns="0" rtlCol="0"/>
          <a:lstStyle/>
          <a:p>
            <a:endParaRPr/>
          </a:p>
        </p:txBody>
      </p:sp>
      <p:sp>
        <p:nvSpPr>
          <p:cNvPr id="544" name="object 544"/>
          <p:cNvSpPr/>
          <p:nvPr/>
        </p:nvSpPr>
        <p:spPr>
          <a:xfrm>
            <a:off x="5987384" y="7054843"/>
            <a:ext cx="1270" cy="313055"/>
          </a:xfrm>
          <a:custGeom>
            <a:avLst/>
            <a:gdLst/>
            <a:ahLst/>
            <a:cxnLst/>
            <a:rect l="l" t="t" r="r" b="b"/>
            <a:pathLst>
              <a:path w="1270" h="313054">
                <a:moveTo>
                  <a:pt x="850" y="0"/>
                </a:moveTo>
                <a:lnTo>
                  <a:pt x="0" y="312470"/>
                </a:lnTo>
              </a:path>
            </a:pathLst>
          </a:custGeom>
          <a:ln w="4305">
            <a:solidFill>
              <a:srgbClr val="231F20"/>
            </a:solidFill>
          </a:ln>
        </p:spPr>
        <p:txBody>
          <a:bodyPr wrap="square" lIns="0" tIns="0" rIns="0" bIns="0" rtlCol="0"/>
          <a:lstStyle/>
          <a:p>
            <a:endParaRPr/>
          </a:p>
        </p:txBody>
      </p:sp>
      <p:sp>
        <p:nvSpPr>
          <p:cNvPr id="545" name="object 545"/>
          <p:cNvSpPr/>
          <p:nvPr/>
        </p:nvSpPr>
        <p:spPr>
          <a:xfrm>
            <a:off x="6007376" y="7053039"/>
            <a:ext cx="1270" cy="314325"/>
          </a:xfrm>
          <a:custGeom>
            <a:avLst/>
            <a:gdLst/>
            <a:ahLst/>
            <a:cxnLst/>
            <a:rect l="l" t="t" r="r" b="b"/>
            <a:pathLst>
              <a:path w="1270" h="314325">
                <a:moveTo>
                  <a:pt x="888" y="0"/>
                </a:moveTo>
                <a:lnTo>
                  <a:pt x="0" y="314286"/>
                </a:lnTo>
              </a:path>
            </a:pathLst>
          </a:custGeom>
          <a:ln w="4305">
            <a:solidFill>
              <a:srgbClr val="231F20"/>
            </a:solidFill>
          </a:ln>
        </p:spPr>
        <p:txBody>
          <a:bodyPr wrap="square" lIns="0" tIns="0" rIns="0" bIns="0" rtlCol="0"/>
          <a:lstStyle/>
          <a:p>
            <a:endParaRPr/>
          </a:p>
        </p:txBody>
      </p:sp>
      <p:sp>
        <p:nvSpPr>
          <p:cNvPr id="546" name="object 546"/>
          <p:cNvSpPr/>
          <p:nvPr/>
        </p:nvSpPr>
        <p:spPr>
          <a:xfrm>
            <a:off x="6027444" y="7051724"/>
            <a:ext cx="1270" cy="313690"/>
          </a:xfrm>
          <a:custGeom>
            <a:avLst/>
            <a:gdLst/>
            <a:ahLst/>
            <a:cxnLst/>
            <a:rect l="l" t="t" r="r" b="b"/>
            <a:pathLst>
              <a:path w="1270" h="313690">
                <a:moveTo>
                  <a:pt x="863" y="0"/>
                </a:moveTo>
                <a:lnTo>
                  <a:pt x="0" y="313131"/>
                </a:lnTo>
              </a:path>
            </a:pathLst>
          </a:custGeom>
          <a:ln w="4305">
            <a:solidFill>
              <a:srgbClr val="231F20"/>
            </a:solidFill>
          </a:ln>
        </p:spPr>
        <p:txBody>
          <a:bodyPr wrap="square" lIns="0" tIns="0" rIns="0" bIns="0" rtlCol="0"/>
          <a:lstStyle/>
          <a:p>
            <a:endParaRPr/>
          </a:p>
        </p:txBody>
      </p:sp>
      <p:sp>
        <p:nvSpPr>
          <p:cNvPr id="547" name="object 547"/>
          <p:cNvSpPr/>
          <p:nvPr/>
        </p:nvSpPr>
        <p:spPr>
          <a:xfrm>
            <a:off x="6047511" y="7051805"/>
            <a:ext cx="1270" cy="313690"/>
          </a:xfrm>
          <a:custGeom>
            <a:avLst/>
            <a:gdLst/>
            <a:ahLst/>
            <a:cxnLst/>
            <a:rect l="l" t="t" r="r" b="b"/>
            <a:pathLst>
              <a:path w="1270" h="313690">
                <a:moveTo>
                  <a:pt x="863" y="0"/>
                </a:moveTo>
                <a:lnTo>
                  <a:pt x="0" y="313093"/>
                </a:lnTo>
              </a:path>
            </a:pathLst>
          </a:custGeom>
          <a:ln w="4305">
            <a:solidFill>
              <a:srgbClr val="231F20"/>
            </a:solidFill>
          </a:ln>
        </p:spPr>
        <p:txBody>
          <a:bodyPr wrap="square" lIns="0" tIns="0" rIns="0" bIns="0" rtlCol="0"/>
          <a:lstStyle/>
          <a:p>
            <a:endParaRPr/>
          </a:p>
        </p:txBody>
      </p:sp>
      <p:sp>
        <p:nvSpPr>
          <p:cNvPr id="548" name="object 548"/>
          <p:cNvSpPr/>
          <p:nvPr/>
        </p:nvSpPr>
        <p:spPr>
          <a:xfrm>
            <a:off x="6067527" y="7051830"/>
            <a:ext cx="1270" cy="313690"/>
          </a:xfrm>
          <a:custGeom>
            <a:avLst/>
            <a:gdLst/>
            <a:ahLst/>
            <a:cxnLst/>
            <a:rect l="l" t="t" r="r" b="b"/>
            <a:pathLst>
              <a:path w="1270" h="313690">
                <a:moveTo>
                  <a:pt x="901" y="0"/>
                </a:moveTo>
                <a:lnTo>
                  <a:pt x="0" y="313105"/>
                </a:lnTo>
              </a:path>
            </a:pathLst>
          </a:custGeom>
          <a:ln w="4305">
            <a:solidFill>
              <a:srgbClr val="231F20"/>
            </a:solidFill>
          </a:ln>
        </p:spPr>
        <p:txBody>
          <a:bodyPr wrap="square" lIns="0" tIns="0" rIns="0" bIns="0" rtlCol="0"/>
          <a:lstStyle/>
          <a:p>
            <a:endParaRPr/>
          </a:p>
        </p:txBody>
      </p:sp>
      <p:sp>
        <p:nvSpPr>
          <p:cNvPr id="549" name="object 549"/>
          <p:cNvSpPr/>
          <p:nvPr/>
        </p:nvSpPr>
        <p:spPr>
          <a:xfrm>
            <a:off x="6087571" y="7050516"/>
            <a:ext cx="1270" cy="312420"/>
          </a:xfrm>
          <a:custGeom>
            <a:avLst/>
            <a:gdLst/>
            <a:ahLst/>
            <a:cxnLst/>
            <a:rect l="l" t="t" r="r" b="b"/>
            <a:pathLst>
              <a:path w="1270" h="312420">
                <a:moveTo>
                  <a:pt x="876" y="0"/>
                </a:moveTo>
                <a:lnTo>
                  <a:pt x="0" y="311835"/>
                </a:lnTo>
              </a:path>
            </a:pathLst>
          </a:custGeom>
          <a:ln w="4305">
            <a:solidFill>
              <a:srgbClr val="231F20"/>
            </a:solidFill>
          </a:ln>
        </p:spPr>
        <p:txBody>
          <a:bodyPr wrap="square" lIns="0" tIns="0" rIns="0" bIns="0" rtlCol="0"/>
          <a:lstStyle/>
          <a:p>
            <a:endParaRPr/>
          </a:p>
        </p:txBody>
      </p:sp>
      <p:sp>
        <p:nvSpPr>
          <p:cNvPr id="550" name="object 550"/>
          <p:cNvSpPr/>
          <p:nvPr/>
        </p:nvSpPr>
        <p:spPr>
          <a:xfrm>
            <a:off x="6107650" y="7048382"/>
            <a:ext cx="1270" cy="310515"/>
          </a:xfrm>
          <a:custGeom>
            <a:avLst/>
            <a:gdLst/>
            <a:ahLst/>
            <a:cxnLst/>
            <a:rect l="l" t="t" r="r" b="b"/>
            <a:pathLst>
              <a:path w="1270" h="310515">
                <a:moveTo>
                  <a:pt x="850" y="0"/>
                </a:moveTo>
                <a:lnTo>
                  <a:pt x="0" y="310438"/>
                </a:lnTo>
              </a:path>
            </a:pathLst>
          </a:custGeom>
          <a:ln w="4305">
            <a:solidFill>
              <a:srgbClr val="231F20"/>
            </a:solidFill>
          </a:ln>
        </p:spPr>
        <p:txBody>
          <a:bodyPr wrap="square" lIns="0" tIns="0" rIns="0" bIns="0" rtlCol="0"/>
          <a:lstStyle/>
          <a:p>
            <a:endParaRPr/>
          </a:p>
        </p:txBody>
      </p:sp>
      <p:sp>
        <p:nvSpPr>
          <p:cNvPr id="551" name="object 551"/>
          <p:cNvSpPr/>
          <p:nvPr/>
        </p:nvSpPr>
        <p:spPr>
          <a:xfrm>
            <a:off x="6127666" y="7045914"/>
            <a:ext cx="1270" cy="308610"/>
          </a:xfrm>
          <a:custGeom>
            <a:avLst/>
            <a:gdLst/>
            <a:ahLst/>
            <a:cxnLst/>
            <a:rect l="l" t="t" r="r" b="b"/>
            <a:pathLst>
              <a:path w="1270" h="308609">
                <a:moveTo>
                  <a:pt x="914" y="0"/>
                </a:moveTo>
                <a:lnTo>
                  <a:pt x="0" y="308482"/>
                </a:lnTo>
              </a:path>
            </a:pathLst>
          </a:custGeom>
          <a:ln w="4305">
            <a:solidFill>
              <a:srgbClr val="231F20"/>
            </a:solidFill>
          </a:ln>
        </p:spPr>
        <p:txBody>
          <a:bodyPr wrap="square" lIns="0" tIns="0" rIns="0" bIns="0" rtlCol="0"/>
          <a:lstStyle/>
          <a:p>
            <a:endParaRPr/>
          </a:p>
        </p:txBody>
      </p:sp>
      <p:sp>
        <p:nvSpPr>
          <p:cNvPr id="552" name="object 552"/>
          <p:cNvSpPr/>
          <p:nvPr/>
        </p:nvSpPr>
        <p:spPr>
          <a:xfrm>
            <a:off x="6147747" y="7042664"/>
            <a:ext cx="1270" cy="308610"/>
          </a:xfrm>
          <a:custGeom>
            <a:avLst/>
            <a:gdLst/>
            <a:ahLst/>
            <a:cxnLst/>
            <a:rect l="l" t="t" r="r" b="b"/>
            <a:pathLst>
              <a:path w="1270" h="308609">
                <a:moveTo>
                  <a:pt x="850" y="0"/>
                </a:moveTo>
                <a:lnTo>
                  <a:pt x="0" y="308038"/>
                </a:lnTo>
              </a:path>
            </a:pathLst>
          </a:custGeom>
          <a:ln w="4305">
            <a:solidFill>
              <a:srgbClr val="231F20"/>
            </a:solidFill>
          </a:ln>
        </p:spPr>
        <p:txBody>
          <a:bodyPr wrap="square" lIns="0" tIns="0" rIns="0" bIns="0" rtlCol="0"/>
          <a:lstStyle/>
          <a:p>
            <a:endParaRPr/>
          </a:p>
        </p:txBody>
      </p:sp>
      <p:sp>
        <p:nvSpPr>
          <p:cNvPr id="553" name="object 553"/>
          <p:cNvSpPr/>
          <p:nvPr/>
        </p:nvSpPr>
        <p:spPr>
          <a:xfrm>
            <a:off x="6167840" y="7041685"/>
            <a:ext cx="1270" cy="301625"/>
          </a:xfrm>
          <a:custGeom>
            <a:avLst/>
            <a:gdLst/>
            <a:ahLst/>
            <a:cxnLst/>
            <a:rect l="l" t="t" r="r" b="b"/>
            <a:pathLst>
              <a:path w="1270" h="301625">
                <a:moveTo>
                  <a:pt x="812" y="0"/>
                </a:moveTo>
                <a:lnTo>
                  <a:pt x="0" y="301472"/>
                </a:lnTo>
              </a:path>
            </a:pathLst>
          </a:custGeom>
          <a:ln w="4305">
            <a:solidFill>
              <a:srgbClr val="231F20"/>
            </a:solidFill>
          </a:ln>
        </p:spPr>
        <p:txBody>
          <a:bodyPr wrap="square" lIns="0" tIns="0" rIns="0" bIns="0" rtlCol="0"/>
          <a:lstStyle/>
          <a:p>
            <a:endParaRPr/>
          </a:p>
        </p:txBody>
      </p:sp>
      <p:sp>
        <p:nvSpPr>
          <p:cNvPr id="554" name="object 554"/>
          <p:cNvSpPr/>
          <p:nvPr/>
        </p:nvSpPr>
        <p:spPr>
          <a:xfrm>
            <a:off x="6187881" y="7035837"/>
            <a:ext cx="1270" cy="299720"/>
          </a:xfrm>
          <a:custGeom>
            <a:avLst/>
            <a:gdLst/>
            <a:ahLst/>
            <a:cxnLst/>
            <a:rect l="l" t="t" r="r" b="b"/>
            <a:pathLst>
              <a:path w="1270" h="299720">
                <a:moveTo>
                  <a:pt x="812" y="0"/>
                </a:moveTo>
                <a:lnTo>
                  <a:pt x="0" y="299135"/>
                </a:lnTo>
              </a:path>
            </a:pathLst>
          </a:custGeom>
          <a:ln w="4305">
            <a:solidFill>
              <a:srgbClr val="231F20"/>
            </a:solidFill>
          </a:ln>
        </p:spPr>
        <p:txBody>
          <a:bodyPr wrap="square" lIns="0" tIns="0" rIns="0" bIns="0" rtlCol="0"/>
          <a:lstStyle/>
          <a:p>
            <a:endParaRPr/>
          </a:p>
        </p:txBody>
      </p:sp>
      <p:sp>
        <p:nvSpPr>
          <p:cNvPr id="555" name="object 555"/>
          <p:cNvSpPr/>
          <p:nvPr/>
        </p:nvSpPr>
        <p:spPr>
          <a:xfrm>
            <a:off x="6207974" y="7028512"/>
            <a:ext cx="1270" cy="302895"/>
          </a:xfrm>
          <a:custGeom>
            <a:avLst/>
            <a:gdLst/>
            <a:ahLst/>
            <a:cxnLst/>
            <a:rect l="l" t="t" r="r" b="b"/>
            <a:pathLst>
              <a:path w="1270" h="302895">
                <a:moveTo>
                  <a:pt x="812" y="0"/>
                </a:moveTo>
                <a:lnTo>
                  <a:pt x="0" y="302298"/>
                </a:lnTo>
              </a:path>
            </a:pathLst>
          </a:custGeom>
          <a:ln w="4305">
            <a:solidFill>
              <a:srgbClr val="231F20"/>
            </a:solidFill>
          </a:ln>
        </p:spPr>
        <p:txBody>
          <a:bodyPr wrap="square" lIns="0" tIns="0" rIns="0" bIns="0" rtlCol="0"/>
          <a:lstStyle/>
          <a:p>
            <a:endParaRPr/>
          </a:p>
        </p:txBody>
      </p:sp>
      <p:sp>
        <p:nvSpPr>
          <p:cNvPr id="556" name="object 556"/>
          <p:cNvSpPr/>
          <p:nvPr/>
        </p:nvSpPr>
        <p:spPr>
          <a:xfrm>
            <a:off x="5666109" y="6986326"/>
            <a:ext cx="0" cy="20320"/>
          </a:xfrm>
          <a:custGeom>
            <a:avLst/>
            <a:gdLst/>
            <a:ahLst/>
            <a:cxnLst/>
            <a:rect l="l" t="t" r="r" b="b"/>
            <a:pathLst>
              <a:path h="20320">
                <a:moveTo>
                  <a:pt x="0" y="20167"/>
                </a:moveTo>
                <a:lnTo>
                  <a:pt x="0" y="0"/>
                </a:lnTo>
              </a:path>
            </a:pathLst>
          </a:custGeom>
          <a:ln w="4305">
            <a:solidFill>
              <a:srgbClr val="231F20"/>
            </a:solidFill>
          </a:ln>
        </p:spPr>
        <p:txBody>
          <a:bodyPr wrap="square" lIns="0" tIns="0" rIns="0" bIns="0" rtlCol="0"/>
          <a:lstStyle/>
          <a:p>
            <a:endParaRPr/>
          </a:p>
        </p:txBody>
      </p:sp>
      <p:sp>
        <p:nvSpPr>
          <p:cNvPr id="557" name="object 557"/>
          <p:cNvSpPr/>
          <p:nvPr/>
        </p:nvSpPr>
        <p:spPr>
          <a:xfrm>
            <a:off x="6230752" y="6987782"/>
            <a:ext cx="0" cy="21590"/>
          </a:xfrm>
          <a:custGeom>
            <a:avLst/>
            <a:gdLst/>
            <a:ahLst/>
            <a:cxnLst/>
            <a:rect l="l" t="t" r="r" b="b"/>
            <a:pathLst>
              <a:path h="21590">
                <a:moveTo>
                  <a:pt x="0" y="20967"/>
                </a:moveTo>
                <a:lnTo>
                  <a:pt x="0" y="0"/>
                </a:lnTo>
              </a:path>
            </a:pathLst>
          </a:custGeom>
          <a:ln w="4305">
            <a:solidFill>
              <a:srgbClr val="231F20"/>
            </a:solidFill>
          </a:ln>
        </p:spPr>
        <p:txBody>
          <a:bodyPr wrap="square" lIns="0" tIns="0" rIns="0" bIns="0" rtlCol="0"/>
          <a:lstStyle/>
          <a:p>
            <a:endParaRPr/>
          </a:p>
        </p:txBody>
      </p:sp>
      <p:sp>
        <p:nvSpPr>
          <p:cNvPr id="558" name="object 558"/>
          <p:cNvSpPr/>
          <p:nvPr/>
        </p:nvSpPr>
        <p:spPr>
          <a:xfrm>
            <a:off x="5637670" y="6935396"/>
            <a:ext cx="627069" cy="470181"/>
          </a:xfrm>
          <a:prstGeom prst="rect">
            <a:avLst/>
          </a:prstGeom>
          <a:blipFill>
            <a:blip r:embed="rId16" cstate="print"/>
            <a:stretch>
              <a:fillRect/>
            </a:stretch>
          </a:blipFill>
        </p:spPr>
        <p:txBody>
          <a:bodyPr wrap="square" lIns="0" tIns="0" rIns="0" bIns="0" rtlCol="0"/>
          <a:lstStyle/>
          <a:p>
            <a:endParaRPr/>
          </a:p>
        </p:txBody>
      </p:sp>
      <p:sp>
        <p:nvSpPr>
          <p:cNvPr id="559" name="object 559"/>
          <p:cNvSpPr/>
          <p:nvPr/>
        </p:nvSpPr>
        <p:spPr>
          <a:xfrm>
            <a:off x="6281122" y="6819937"/>
            <a:ext cx="478155" cy="43815"/>
          </a:xfrm>
          <a:custGeom>
            <a:avLst/>
            <a:gdLst/>
            <a:ahLst/>
            <a:cxnLst/>
            <a:rect l="l" t="t" r="r" b="b"/>
            <a:pathLst>
              <a:path w="478154" h="43815">
                <a:moveTo>
                  <a:pt x="478129" y="1346"/>
                </a:moveTo>
                <a:lnTo>
                  <a:pt x="431931" y="26438"/>
                </a:lnTo>
                <a:lnTo>
                  <a:pt x="380151" y="35540"/>
                </a:lnTo>
                <a:lnTo>
                  <a:pt x="314506" y="41423"/>
                </a:lnTo>
                <a:lnTo>
                  <a:pt x="238937" y="43395"/>
                </a:lnTo>
                <a:lnTo>
                  <a:pt x="163395" y="41001"/>
                </a:lnTo>
                <a:lnTo>
                  <a:pt x="97795" y="34751"/>
                </a:lnTo>
                <a:lnTo>
                  <a:pt x="46072" y="25359"/>
                </a:lnTo>
                <a:lnTo>
                  <a:pt x="12162" y="13537"/>
                </a:lnTo>
                <a:lnTo>
                  <a:pt x="0" y="0"/>
                </a:lnTo>
              </a:path>
            </a:pathLst>
          </a:custGeom>
          <a:ln w="3644">
            <a:solidFill>
              <a:srgbClr val="231F20"/>
            </a:solidFill>
          </a:ln>
        </p:spPr>
        <p:txBody>
          <a:bodyPr wrap="square" lIns="0" tIns="0" rIns="0" bIns="0" rtlCol="0"/>
          <a:lstStyle/>
          <a:p>
            <a:endParaRPr/>
          </a:p>
        </p:txBody>
      </p:sp>
      <p:sp>
        <p:nvSpPr>
          <p:cNvPr id="560" name="object 560"/>
          <p:cNvSpPr/>
          <p:nvPr/>
        </p:nvSpPr>
        <p:spPr>
          <a:xfrm>
            <a:off x="6286459" y="6811021"/>
            <a:ext cx="467995" cy="31750"/>
          </a:xfrm>
          <a:custGeom>
            <a:avLst/>
            <a:gdLst/>
            <a:ahLst/>
            <a:cxnLst/>
            <a:rect l="l" t="t" r="r" b="b"/>
            <a:pathLst>
              <a:path w="467995" h="31750">
                <a:moveTo>
                  <a:pt x="467944" y="977"/>
                </a:moveTo>
                <a:lnTo>
                  <a:pt x="409089" y="19566"/>
                </a:lnTo>
                <a:lnTo>
                  <a:pt x="359596" y="26133"/>
                </a:lnTo>
                <a:lnTo>
                  <a:pt x="300247" y="30312"/>
                </a:lnTo>
                <a:lnTo>
                  <a:pt x="233680" y="31673"/>
                </a:lnTo>
                <a:lnTo>
                  <a:pt x="167525" y="29962"/>
                </a:lnTo>
                <a:lnTo>
                  <a:pt x="108495" y="25509"/>
                </a:lnTo>
                <a:lnTo>
                  <a:pt x="59174" y="18746"/>
                </a:lnTo>
                <a:lnTo>
                  <a:pt x="22147" y="10099"/>
                </a:lnTo>
                <a:lnTo>
                  <a:pt x="0" y="0"/>
                </a:lnTo>
              </a:path>
            </a:pathLst>
          </a:custGeom>
          <a:ln w="3644">
            <a:solidFill>
              <a:srgbClr val="231F20"/>
            </a:solidFill>
          </a:ln>
        </p:spPr>
        <p:txBody>
          <a:bodyPr wrap="square" lIns="0" tIns="0" rIns="0" bIns="0" rtlCol="0"/>
          <a:lstStyle/>
          <a:p>
            <a:endParaRPr/>
          </a:p>
        </p:txBody>
      </p:sp>
      <p:sp>
        <p:nvSpPr>
          <p:cNvPr id="561" name="object 561"/>
          <p:cNvSpPr/>
          <p:nvPr/>
        </p:nvSpPr>
        <p:spPr>
          <a:xfrm>
            <a:off x="6281154" y="6764175"/>
            <a:ext cx="478155" cy="48260"/>
          </a:xfrm>
          <a:custGeom>
            <a:avLst/>
            <a:gdLst/>
            <a:ahLst/>
            <a:cxnLst/>
            <a:rect l="l" t="t" r="r" b="b"/>
            <a:pathLst>
              <a:path w="478154" h="48259">
                <a:moveTo>
                  <a:pt x="5308" y="46850"/>
                </a:moveTo>
                <a:lnTo>
                  <a:pt x="1841" y="44196"/>
                </a:lnTo>
                <a:lnTo>
                  <a:pt x="0" y="41414"/>
                </a:lnTo>
                <a:lnTo>
                  <a:pt x="0" y="38557"/>
                </a:lnTo>
                <a:lnTo>
                  <a:pt x="46213" y="15519"/>
                </a:lnTo>
                <a:lnTo>
                  <a:pt x="97990" y="7173"/>
                </a:lnTo>
                <a:lnTo>
                  <a:pt x="163630" y="1788"/>
                </a:lnTo>
                <a:lnTo>
                  <a:pt x="239191" y="0"/>
                </a:lnTo>
                <a:lnTo>
                  <a:pt x="314738" y="2200"/>
                </a:lnTo>
                <a:lnTo>
                  <a:pt x="380337" y="7951"/>
                </a:lnTo>
                <a:lnTo>
                  <a:pt x="432057" y="16593"/>
                </a:lnTo>
                <a:lnTo>
                  <a:pt x="465969" y="27468"/>
                </a:lnTo>
                <a:lnTo>
                  <a:pt x="478142" y="39916"/>
                </a:lnTo>
                <a:lnTo>
                  <a:pt x="478142" y="41033"/>
                </a:lnTo>
                <a:lnTo>
                  <a:pt x="473252" y="47828"/>
                </a:lnTo>
              </a:path>
            </a:pathLst>
          </a:custGeom>
          <a:ln w="3644">
            <a:solidFill>
              <a:srgbClr val="231F20"/>
            </a:solidFill>
          </a:ln>
        </p:spPr>
        <p:txBody>
          <a:bodyPr wrap="square" lIns="0" tIns="0" rIns="0" bIns="0" rtlCol="0"/>
          <a:lstStyle/>
          <a:p>
            <a:endParaRPr/>
          </a:p>
        </p:txBody>
      </p:sp>
      <p:sp>
        <p:nvSpPr>
          <p:cNvPr id="562" name="object 562"/>
          <p:cNvSpPr/>
          <p:nvPr/>
        </p:nvSpPr>
        <p:spPr>
          <a:xfrm>
            <a:off x="6280408" y="7065544"/>
            <a:ext cx="478155" cy="88265"/>
          </a:xfrm>
          <a:custGeom>
            <a:avLst/>
            <a:gdLst/>
            <a:ahLst/>
            <a:cxnLst/>
            <a:rect l="l" t="t" r="r" b="b"/>
            <a:pathLst>
              <a:path w="478154" h="88265">
                <a:moveTo>
                  <a:pt x="459384" y="876"/>
                </a:moveTo>
                <a:lnTo>
                  <a:pt x="467415" y="6686"/>
                </a:lnTo>
                <a:lnTo>
                  <a:pt x="473294" y="12742"/>
                </a:lnTo>
                <a:lnTo>
                  <a:pt x="476900" y="19016"/>
                </a:lnTo>
                <a:lnTo>
                  <a:pt x="478116" y="25476"/>
                </a:lnTo>
                <a:lnTo>
                  <a:pt x="465866" y="45336"/>
                </a:lnTo>
                <a:lnTo>
                  <a:pt x="431878" y="62522"/>
                </a:lnTo>
                <a:lnTo>
                  <a:pt x="380091" y="76006"/>
                </a:lnTo>
                <a:lnTo>
                  <a:pt x="314443" y="84764"/>
                </a:lnTo>
                <a:lnTo>
                  <a:pt x="238874" y="87769"/>
                </a:lnTo>
                <a:lnTo>
                  <a:pt x="163317" y="84342"/>
                </a:lnTo>
                <a:lnTo>
                  <a:pt x="97719" y="75217"/>
                </a:lnTo>
                <a:lnTo>
                  <a:pt x="46011" y="61440"/>
                </a:lnTo>
                <a:lnTo>
                  <a:pt x="12127" y="44058"/>
                </a:lnTo>
                <a:lnTo>
                  <a:pt x="0" y="24117"/>
                </a:lnTo>
                <a:lnTo>
                  <a:pt x="1205" y="17784"/>
                </a:lnTo>
                <a:lnTo>
                  <a:pt x="4730" y="11630"/>
                </a:lnTo>
                <a:lnTo>
                  <a:pt x="10465" y="5689"/>
                </a:lnTo>
                <a:lnTo>
                  <a:pt x="18300" y="0"/>
                </a:lnTo>
              </a:path>
            </a:pathLst>
          </a:custGeom>
          <a:ln w="3644">
            <a:solidFill>
              <a:srgbClr val="231F20"/>
            </a:solidFill>
          </a:ln>
        </p:spPr>
        <p:txBody>
          <a:bodyPr wrap="square" lIns="0" tIns="0" rIns="0" bIns="0" rtlCol="0"/>
          <a:lstStyle/>
          <a:p>
            <a:endParaRPr/>
          </a:p>
        </p:txBody>
      </p:sp>
      <p:sp>
        <p:nvSpPr>
          <p:cNvPr id="563" name="object 563"/>
          <p:cNvSpPr/>
          <p:nvPr/>
        </p:nvSpPr>
        <p:spPr>
          <a:xfrm>
            <a:off x="6284657" y="7077919"/>
            <a:ext cx="469900" cy="52069"/>
          </a:xfrm>
          <a:custGeom>
            <a:avLst/>
            <a:gdLst/>
            <a:ahLst/>
            <a:cxnLst/>
            <a:rect l="l" t="t" r="r" b="b"/>
            <a:pathLst>
              <a:path w="469900" h="52070">
                <a:moveTo>
                  <a:pt x="469671" y="1282"/>
                </a:moveTo>
                <a:lnTo>
                  <a:pt x="411462" y="31716"/>
                </a:lnTo>
                <a:lnTo>
                  <a:pt x="361750" y="42524"/>
                </a:lnTo>
                <a:lnTo>
                  <a:pt x="301922" y="49451"/>
                </a:lnTo>
                <a:lnTo>
                  <a:pt x="234695" y="51790"/>
                </a:lnTo>
                <a:lnTo>
                  <a:pt x="167492" y="49087"/>
                </a:lnTo>
                <a:lnTo>
                  <a:pt x="107703" y="41830"/>
                </a:lnTo>
                <a:lnTo>
                  <a:pt x="58046" y="30744"/>
                </a:lnTo>
                <a:lnTo>
                  <a:pt x="21239" y="16558"/>
                </a:lnTo>
                <a:lnTo>
                  <a:pt x="0" y="0"/>
                </a:lnTo>
              </a:path>
            </a:pathLst>
          </a:custGeom>
          <a:ln w="3644">
            <a:solidFill>
              <a:srgbClr val="231F20"/>
            </a:solidFill>
          </a:ln>
        </p:spPr>
        <p:txBody>
          <a:bodyPr wrap="square" lIns="0" tIns="0" rIns="0" bIns="0" rtlCol="0"/>
          <a:lstStyle/>
          <a:p>
            <a:endParaRPr/>
          </a:p>
        </p:txBody>
      </p:sp>
      <p:sp>
        <p:nvSpPr>
          <p:cNvPr id="564" name="object 564"/>
          <p:cNvSpPr/>
          <p:nvPr/>
        </p:nvSpPr>
        <p:spPr>
          <a:xfrm>
            <a:off x="6411972" y="6788670"/>
            <a:ext cx="216535" cy="32384"/>
          </a:xfrm>
          <a:custGeom>
            <a:avLst/>
            <a:gdLst/>
            <a:ahLst/>
            <a:cxnLst/>
            <a:rect l="l" t="t" r="r" b="b"/>
            <a:pathLst>
              <a:path w="216534" h="32384">
                <a:moveTo>
                  <a:pt x="216522" y="16408"/>
                </a:moveTo>
                <a:lnTo>
                  <a:pt x="208002" y="22641"/>
                </a:lnTo>
                <a:lnTo>
                  <a:pt x="184784" y="27687"/>
                </a:lnTo>
                <a:lnTo>
                  <a:pt x="150356" y="31040"/>
                </a:lnTo>
                <a:lnTo>
                  <a:pt x="108203" y="32194"/>
                </a:lnTo>
                <a:lnTo>
                  <a:pt x="66074" y="30807"/>
                </a:lnTo>
                <a:lnTo>
                  <a:pt x="31675" y="27262"/>
                </a:lnTo>
                <a:lnTo>
                  <a:pt x="8489" y="22080"/>
                </a:lnTo>
                <a:lnTo>
                  <a:pt x="0" y="15786"/>
                </a:lnTo>
                <a:lnTo>
                  <a:pt x="8525" y="9544"/>
                </a:lnTo>
                <a:lnTo>
                  <a:pt x="31740" y="4492"/>
                </a:lnTo>
                <a:lnTo>
                  <a:pt x="66161" y="1141"/>
                </a:lnTo>
                <a:lnTo>
                  <a:pt x="108305" y="0"/>
                </a:lnTo>
                <a:lnTo>
                  <a:pt x="150440" y="1377"/>
                </a:lnTo>
                <a:lnTo>
                  <a:pt x="184840" y="4918"/>
                </a:lnTo>
                <a:lnTo>
                  <a:pt x="208026" y="10101"/>
                </a:lnTo>
                <a:lnTo>
                  <a:pt x="216522" y="16408"/>
                </a:lnTo>
                <a:close/>
              </a:path>
            </a:pathLst>
          </a:custGeom>
          <a:ln w="3644">
            <a:solidFill>
              <a:srgbClr val="231F20"/>
            </a:solidFill>
          </a:ln>
        </p:spPr>
        <p:txBody>
          <a:bodyPr wrap="square" lIns="0" tIns="0" rIns="0" bIns="0" rtlCol="0"/>
          <a:lstStyle/>
          <a:p>
            <a:endParaRPr/>
          </a:p>
        </p:txBody>
      </p:sp>
      <p:sp>
        <p:nvSpPr>
          <p:cNvPr id="565" name="object 565"/>
          <p:cNvSpPr/>
          <p:nvPr/>
        </p:nvSpPr>
        <p:spPr>
          <a:xfrm>
            <a:off x="6298624" y="6836457"/>
            <a:ext cx="1270" cy="253365"/>
          </a:xfrm>
          <a:custGeom>
            <a:avLst/>
            <a:gdLst/>
            <a:ahLst/>
            <a:cxnLst/>
            <a:rect l="l" t="t" r="r" b="b"/>
            <a:pathLst>
              <a:path w="1270" h="253365">
                <a:moveTo>
                  <a:pt x="711" y="0"/>
                </a:moveTo>
                <a:lnTo>
                  <a:pt x="0" y="253276"/>
                </a:lnTo>
              </a:path>
            </a:pathLst>
          </a:custGeom>
          <a:ln w="3644">
            <a:solidFill>
              <a:srgbClr val="231F20"/>
            </a:solidFill>
          </a:ln>
        </p:spPr>
        <p:txBody>
          <a:bodyPr wrap="square" lIns="0" tIns="0" rIns="0" bIns="0" rtlCol="0"/>
          <a:lstStyle/>
          <a:p>
            <a:endParaRPr/>
          </a:p>
        </p:txBody>
      </p:sp>
      <p:sp>
        <p:nvSpPr>
          <p:cNvPr id="566" name="object 566"/>
          <p:cNvSpPr/>
          <p:nvPr/>
        </p:nvSpPr>
        <p:spPr>
          <a:xfrm>
            <a:off x="6315579" y="6841665"/>
            <a:ext cx="1270" cy="255904"/>
          </a:xfrm>
          <a:custGeom>
            <a:avLst/>
            <a:gdLst/>
            <a:ahLst/>
            <a:cxnLst/>
            <a:rect l="l" t="t" r="r" b="b"/>
            <a:pathLst>
              <a:path w="1270" h="255904">
                <a:moveTo>
                  <a:pt x="736" y="0"/>
                </a:moveTo>
                <a:lnTo>
                  <a:pt x="0" y="255714"/>
                </a:lnTo>
              </a:path>
            </a:pathLst>
          </a:custGeom>
          <a:ln w="3644">
            <a:solidFill>
              <a:srgbClr val="231F20"/>
            </a:solidFill>
          </a:ln>
        </p:spPr>
        <p:txBody>
          <a:bodyPr wrap="square" lIns="0" tIns="0" rIns="0" bIns="0" rtlCol="0"/>
          <a:lstStyle/>
          <a:p>
            <a:endParaRPr/>
          </a:p>
        </p:txBody>
      </p:sp>
      <p:sp>
        <p:nvSpPr>
          <p:cNvPr id="567" name="object 567"/>
          <p:cNvSpPr/>
          <p:nvPr/>
        </p:nvSpPr>
        <p:spPr>
          <a:xfrm>
            <a:off x="6332533" y="6849131"/>
            <a:ext cx="1270" cy="255904"/>
          </a:xfrm>
          <a:custGeom>
            <a:avLst/>
            <a:gdLst/>
            <a:ahLst/>
            <a:cxnLst/>
            <a:rect l="l" t="t" r="r" b="b"/>
            <a:pathLst>
              <a:path w="1270" h="255904">
                <a:moveTo>
                  <a:pt x="711" y="0"/>
                </a:moveTo>
                <a:lnTo>
                  <a:pt x="0" y="255524"/>
                </a:lnTo>
              </a:path>
            </a:pathLst>
          </a:custGeom>
          <a:ln w="3644">
            <a:solidFill>
              <a:srgbClr val="231F20"/>
            </a:solidFill>
          </a:ln>
        </p:spPr>
        <p:txBody>
          <a:bodyPr wrap="square" lIns="0" tIns="0" rIns="0" bIns="0" rtlCol="0"/>
          <a:lstStyle/>
          <a:p>
            <a:endParaRPr/>
          </a:p>
        </p:txBody>
      </p:sp>
      <p:sp>
        <p:nvSpPr>
          <p:cNvPr id="568" name="object 568"/>
          <p:cNvSpPr/>
          <p:nvPr/>
        </p:nvSpPr>
        <p:spPr>
          <a:xfrm>
            <a:off x="6349486" y="6849181"/>
            <a:ext cx="1270" cy="259715"/>
          </a:xfrm>
          <a:custGeom>
            <a:avLst/>
            <a:gdLst/>
            <a:ahLst/>
            <a:cxnLst/>
            <a:rect l="l" t="t" r="r" b="b"/>
            <a:pathLst>
              <a:path w="1270" h="259715">
                <a:moveTo>
                  <a:pt x="736" y="0"/>
                </a:moveTo>
                <a:lnTo>
                  <a:pt x="0" y="259346"/>
                </a:lnTo>
              </a:path>
            </a:pathLst>
          </a:custGeom>
          <a:ln w="3644">
            <a:solidFill>
              <a:srgbClr val="231F20"/>
            </a:solidFill>
          </a:ln>
        </p:spPr>
        <p:txBody>
          <a:bodyPr wrap="square" lIns="0" tIns="0" rIns="0" bIns="0" rtlCol="0"/>
          <a:lstStyle/>
          <a:p>
            <a:endParaRPr/>
          </a:p>
        </p:txBody>
      </p:sp>
      <p:sp>
        <p:nvSpPr>
          <p:cNvPr id="569" name="object 569"/>
          <p:cNvSpPr/>
          <p:nvPr/>
        </p:nvSpPr>
        <p:spPr>
          <a:xfrm>
            <a:off x="6366452" y="6851452"/>
            <a:ext cx="1270" cy="262890"/>
          </a:xfrm>
          <a:custGeom>
            <a:avLst/>
            <a:gdLst/>
            <a:ahLst/>
            <a:cxnLst/>
            <a:rect l="l" t="t" r="r" b="b"/>
            <a:pathLst>
              <a:path w="1270" h="262890">
                <a:moveTo>
                  <a:pt x="736" y="0"/>
                </a:moveTo>
                <a:lnTo>
                  <a:pt x="0" y="262890"/>
                </a:lnTo>
              </a:path>
            </a:pathLst>
          </a:custGeom>
          <a:ln w="3644">
            <a:solidFill>
              <a:srgbClr val="231F20"/>
            </a:solidFill>
          </a:ln>
        </p:spPr>
        <p:txBody>
          <a:bodyPr wrap="square" lIns="0" tIns="0" rIns="0" bIns="0" rtlCol="0"/>
          <a:lstStyle/>
          <a:p>
            <a:endParaRPr/>
          </a:p>
        </p:txBody>
      </p:sp>
      <p:sp>
        <p:nvSpPr>
          <p:cNvPr id="570" name="object 570"/>
          <p:cNvSpPr/>
          <p:nvPr/>
        </p:nvSpPr>
        <p:spPr>
          <a:xfrm>
            <a:off x="6383432" y="6856163"/>
            <a:ext cx="1270" cy="260985"/>
          </a:xfrm>
          <a:custGeom>
            <a:avLst/>
            <a:gdLst/>
            <a:ahLst/>
            <a:cxnLst/>
            <a:rect l="l" t="t" r="r" b="b"/>
            <a:pathLst>
              <a:path w="1270" h="260984">
                <a:moveTo>
                  <a:pt x="723" y="0"/>
                </a:moveTo>
                <a:lnTo>
                  <a:pt x="0" y="260489"/>
                </a:lnTo>
              </a:path>
            </a:pathLst>
          </a:custGeom>
          <a:ln w="3644">
            <a:solidFill>
              <a:srgbClr val="231F20"/>
            </a:solidFill>
          </a:ln>
        </p:spPr>
        <p:txBody>
          <a:bodyPr wrap="square" lIns="0" tIns="0" rIns="0" bIns="0" rtlCol="0"/>
          <a:lstStyle/>
          <a:p>
            <a:endParaRPr/>
          </a:p>
        </p:txBody>
      </p:sp>
      <p:sp>
        <p:nvSpPr>
          <p:cNvPr id="571" name="object 571"/>
          <p:cNvSpPr/>
          <p:nvPr/>
        </p:nvSpPr>
        <p:spPr>
          <a:xfrm>
            <a:off x="6400386" y="6856189"/>
            <a:ext cx="1270" cy="265430"/>
          </a:xfrm>
          <a:custGeom>
            <a:avLst/>
            <a:gdLst/>
            <a:ahLst/>
            <a:cxnLst/>
            <a:rect l="l" t="t" r="r" b="b"/>
            <a:pathLst>
              <a:path w="1270" h="265429">
                <a:moveTo>
                  <a:pt x="736" y="0"/>
                </a:moveTo>
                <a:lnTo>
                  <a:pt x="0" y="265061"/>
                </a:lnTo>
              </a:path>
            </a:pathLst>
          </a:custGeom>
          <a:ln w="3644">
            <a:solidFill>
              <a:srgbClr val="231F20"/>
            </a:solidFill>
          </a:ln>
        </p:spPr>
        <p:txBody>
          <a:bodyPr wrap="square" lIns="0" tIns="0" rIns="0" bIns="0" rtlCol="0"/>
          <a:lstStyle/>
          <a:p>
            <a:endParaRPr/>
          </a:p>
        </p:txBody>
      </p:sp>
      <p:sp>
        <p:nvSpPr>
          <p:cNvPr id="572" name="object 572"/>
          <p:cNvSpPr/>
          <p:nvPr/>
        </p:nvSpPr>
        <p:spPr>
          <a:xfrm>
            <a:off x="6417390" y="6858421"/>
            <a:ext cx="1270" cy="265430"/>
          </a:xfrm>
          <a:custGeom>
            <a:avLst/>
            <a:gdLst/>
            <a:ahLst/>
            <a:cxnLst/>
            <a:rect l="l" t="t" r="r" b="b"/>
            <a:pathLst>
              <a:path w="1270" h="265429">
                <a:moveTo>
                  <a:pt x="736" y="0"/>
                </a:moveTo>
                <a:lnTo>
                  <a:pt x="0" y="265175"/>
                </a:lnTo>
              </a:path>
            </a:pathLst>
          </a:custGeom>
          <a:ln w="3644">
            <a:solidFill>
              <a:srgbClr val="231F20"/>
            </a:solidFill>
          </a:ln>
        </p:spPr>
        <p:txBody>
          <a:bodyPr wrap="square" lIns="0" tIns="0" rIns="0" bIns="0" rtlCol="0"/>
          <a:lstStyle/>
          <a:p>
            <a:endParaRPr/>
          </a:p>
        </p:txBody>
      </p:sp>
      <p:sp>
        <p:nvSpPr>
          <p:cNvPr id="573" name="object 573"/>
          <p:cNvSpPr/>
          <p:nvPr/>
        </p:nvSpPr>
        <p:spPr>
          <a:xfrm>
            <a:off x="6434330" y="6859612"/>
            <a:ext cx="1270" cy="264160"/>
          </a:xfrm>
          <a:custGeom>
            <a:avLst/>
            <a:gdLst/>
            <a:ahLst/>
            <a:cxnLst/>
            <a:rect l="l" t="t" r="r" b="b"/>
            <a:pathLst>
              <a:path w="1270" h="264159">
                <a:moveTo>
                  <a:pt x="736" y="0"/>
                </a:moveTo>
                <a:lnTo>
                  <a:pt x="0" y="264020"/>
                </a:lnTo>
              </a:path>
            </a:pathLst>
          </a:custGeom>
          <a:ln w="3644">
            <a:solidFill>
              <a:srgbClr val="231F20"/>
            </a:solidFill>
          </a:ln>
        </p:spPr>
        <p:txBody>
          <a:bodyPr wrap="square" lIns="0" tIns="0" rIns="0" bIns="0" rtlCol="0"/>
          <a:lstStyle/>
          <a:p>
            <a:endParaRPr/>
          </a:p>
        </p:txBody>
      </p:sp>
      <p:sp>
        <p:nvSpPr>
          <p:cNvPr id="574" name="object 574"/>
          <p:cNvSpPr/>
          <p:nvPr/>
        </p:nvSpPr>
        <p:spPr>
          <a:xfrm>
            <a:off x="6451321" y="6861261"/>
            <a:ext cx="1270" cy="262890"/>
          </a:xfrm>
          <a:custGeom>
            <a:avLst/>
            <a:gdLst/>
            <a:ahLst/>
            <a:cxnLst/>
            <a:rect l="l" t="t" r="r" b="b"/>
            <a:pathLst>
              <a:path w="1270" h="262890">
                <a:moveTo>
                  <a:pt x="736" y="0"/>
                </a:moveTo>
                <a:lnTo>
                  <a:pt x="0" y="262788"/>
                </a:lnTo>
              </a:path>
            </a:pathLst>
          </a:custGeom>
          <a:ln w="3644">
            <a:solidFill>
              <a:srgbClr val="231F20"/>
            </a:solidFill>
          </a:ln>
        </p:spPr>
        <p:txBody>
          <a:bodyPr wrap="square" lIns="0" tIns="0" rIns="0" bIns="0" rtlCol="0"/>
          <a:lstStyle/>
          <a:p>
            <a:endParaRPr/>
          </a:p>
        </p:txBody>
      </p:sp>
      <p:sp>
        <p:nvSpPr>
          <p:cNvPr id="575" name="object 575"/>
          <p:cNvSpPr/>
          <p:nvPr/>
        </p:nvSpPr>
        <p:spPr>
          <a:xfrm>
            <a:off x="6468263" y="6861311"/>
            <a:ext cx="1270" cy="264795"/>
          </a:xfrm>
          <a:custGeom>
            <a:avLst/>
            <a:gdLst/>
            <a:ahLst/>
            <a:cxnLst/>
            <a:rect l="l" t="t" r="r" b="b"/>
            <a:pathLst>
              <a:path w="1270" h="264795">
                <a:moveTo>
                  <a:pt x="749" y="0"/>
                </a:moveTo>
                <a:lnTo>
                  <a:pt x="0" y="264553"/>
                </a:lnTo>
              </a:path>
            </a:pathLst>
          </a:custGeom>
          <a:ln w="3644">
            <a:solidFill>
              <a:srgbClr val="231F20"/>
            </a:solidFill>
          </a:ln>
        </p:spPr>
        <p:txBody>
          <a:bodyPr wrap="square" lIns="0" tIns="0" rIns="0" bIns="0" rtlCol="0"/>
          <a:lstStyle/>
          <a:p>
            <a:endParaRPr/>
          </a:p>
        </p:txBody>
      </p:sp>
      <p:sp>
        <p:nvSpPr>
          <p:cNvPr id="576" name="object 576"/>
          <p:cNvSpPr/>
          <p:nvPr/>
        </p:nvSpPr>
        <p:spPr>
          <a:xfrm>
            <a:off x="6485230" y="6862818"/>
            <a:ext cx="1270" cy="266700"/>
          </a:xfrm>
          <a:custGeom>
            <a:avLst/>
            <a:gdLst/>
            <a:ahLst/>
            <a:cxnLst/>
            <a:rect l="l" t="t" r="r" b="b"/>
            <a:pathLst>
              <a:path w="1270" h="266700">
                <a:moveTo>
                  <a:pt x="711" y="0"/>
                </a:moveTo>
                <a:lnTo>
                  <a:pt x="0" y="266166"/>
                </a:lnTo>
              </a:path>
            </a:pathLst>
          </a:custGeom>
          <a:ln w="3644">
            <a:solidFill>
              <a:srgbClr val="231F20"/>
            </a:solidFill>
          </a:ln>
        </p:spPr>
        <p:txBody>
          <a:bodyPr wrap="square" lIns="0" tIns="0" rIns="0" bIns="0" rtlCol="0"/>
          <a:lstStyle/>
          <a:p>
            <a:endParaRPr/>
          </a:p>
        </p:txBody>
      </p:sp>
      <p:sp>
        <p:nvSpPr>
          <p:cNvPr id="577" name="object 577"/>
          <p:cNvSpPr/>
          <p:nvPr/>
        </p:nvSpPr>
        <p:spPr>
          <a:xfrm>
            <a:off x="6502196" y="6863692"/>
            <a:ext cx="1270" cy="265430"/>
          </a:xfrm>
          <a:custGeom>
            <a:avLst/>
            <a:gdLst/>
            <a:ahLst/>
            <a:cxnLst/>
            <a:rect l="l" t="t" r="r" b="b"/>
            <a:pathLst>
              <a:path w="1270" h="265429">
                <a:moveTo>
                  <a:pt x="749" y="0"/>
                </a:moveTo>
                <a:lnTo>
                  <a:pt x="0" y="265341"/>
                </a:lnTo>
              </a:path>
            </a:pathLst>
          </a:custGeom>
          <a:ln w="3644">
            <a:solidFill>
              <a:srgbClr val="231F20"/>
            </a:solidFill>
          </a:ln>
        </p:spPr>
        <p:txBody>
          <a:bodyPr wrap="square" lIns="0" tIns="0" rIns="0" bIns="0" rtlCol="0"/>
          <a:lstStyle/>
          <a:p>
            <a:endParaRPr/>
          </a:p>
        </p:txBody>
      </p:sp>
      <p:sp>
        <p:nvSpPr>
          <p:cNvPr id="578" name="object 578"/>
          <p:cNvSpPr/>
          <p:nvPr/>
        </p:nvSpPr>
        <p:spPr>
          <a:xfrm>
            <a:off x="6519175" y="6861466"/>
            <a:ext cx="1270" cy="268605"/>
          </a:xfrm>
          <a:custGeom>
            <a:avLst/>
            <a:gdLst/>
            <a:ahLst/>
            <a:cxnLst/>
            <a:rect l="l" t="t" r="r" b="b"/>
            <a:pathLst>
              <a:path w="1270" h="268604">
                <a:moveTo>
                  <a:pt x="749" y="0"/>
                </a:moveTo>
                <a:lnTo>
                  <a:pt x="0" y="268236"/>
                </a:lnTo>
              </a:path>
            </a:pathLst>
          </a:custGeom>
          <a:ln w="3644">
            <a:solidFill>
              <a:srgbClr val="231F20"/>
            </a:solidFill>
          </a:ln>
        </p:spPr>
        <p:txBody>
          <a:bodyPr wrap="square" lIns="0" tIns="0" rIns="0" bIns="0" rtlCol="0"/>
          <a:lstStyle/>
          <a:p>
            <a:endParaRPr/>
          </a:p>
        </p:txBody>
      </p:sp>
      <p:sp>
        <p:nvSpPr>
          <p:cNvPr id="579" name="object 579"/>
          <p:cNvSpPr/>
          <p:nvPr/>
        </p:nvSpPr>
        <p:spPr>
          <a:xfrm>
            <a:off x="6536166" y="6861509"/>
            <a:ext cx="1270" cy="266065"/>
          </a:xfrm>
          <a:custGeom>
            <a:avLst/>
            <a:gdLst/>
            <a:ahLst/>
            <a:cxnLst/>
            <a:rect l="l" t="t" r="r" b="b"/>
            <a:pathLst>
              <a:path w="1270" h="266065">
                <a:moveTo>
                  <a:pt x="723" y="0"/>
                </a:moveTo>
                <a:lnTo>
                  <a:pt x="0" y="265976"/>
                </a:lnTo>
              </a:path>
            </a:pathLst>
          </a:custGeom>
          <a:ln w="3644">
            <a:solidFill>
              <a:srgbClr val="231F20"/>
            </a:solidFill>
          </a:ln>
        </p:spPr>
        <p:txBody>
          <a:bodyPr wrap="square" lIns="0" tIns="0" rIns="0" bIns="0" rtlCol="0"/>
          <a:lstStyle/>
          <a:p>
            <a:endParaRPr/>
          </a:p>
        </p:txBody>
      </p:sp>
      <p:sp>
        <p:nvSpPr>
          <p:cNvPr id="580" name="object 580"/>
          <p:cNvSpPr/>
          <p:nvPr/>
        </p:nvSpPr>
        <p:spPr>
          <a:xfrm>
            <a:off x="6553158" y="6861540"/>
            <a:ext cx="1270" cy="264795"/>
          </a:xfrm>
          <a:custGeom>
            <a:avLst/>
            <a:gdLst/>
            <a:ahLst/>
            <a:cxnLst/>
            <a:rect l="l" t="t" r="r" b="b"/>
            <a:pathLst>
              <a:path w="1270" h="264795">
                <a:moveTo>
                  <a:pt x="736" y="0"/>
                </a:moveTo>
                <a:lnTo>
                  <a:pt x="0" y="264591"/>
                </a:lnTo>
              </a:path>
            </a:pathLst>
          </a:custGeom>
          <a:ln w="3644">
            <a:solidFill>
              <a:srgbClr val="231F20"/>
            </a:solidFill>
          </a:ln>
        </p:spPr>
        <p:txBody>
          <a:bodyPr wrap="square" lIns="0" tIns="0" rIns="0" bIns="0" rtlCol="0"/>
          <a:lstStyle/>
          <a:p>
            <a:endParaRPr/>
          </a:p>
        </p:txBody>
      </p:sp>
      <p:sp>
        <p:nvSpPr>
          <p:cNvPr id="581" name="object 581"/>
          <p:cNvSpPr/>
          <p:nvPr/>
        </p:nvSpPr>
        <p:spPr>
          <a:xfrm>
            <a:off x="6570098" y="6860016"/>
            <a:ext cx="1270" cy="266700"/>
          </a:xfrm>
          <a:custGeom>
            <a:avLst/>
            <a:gdLst/>
            <a:ahLst/>
            <a:cxnLst/>
            <a:rect l="l" t="t" r="r" b="b"/>
            <a:pathLst>
              <a:path w="1270" h="266700">
                <a:moveTo>
                  <a:pt x="761" y="0"/>
                </a:moveTo>
                <a:lnTo>
                  <a:pt x="0" y="266141"/>
                </a:lnTo>
              </a:path>
            </a:pathLst>
          </a:custGeom>
          <a:ln w="3644">
            <a:solidFill>
              <a:srgbClr val="231F20"/>
            </a:solidFill>
          </a:ln>
        </p:spPr>
        <p:txBody>
          <a:bodyPr wrap="square" lIns="0" tIns="0" rIns="0" bIns="0" rtlCol="0"/>
          <a:lstStyle/>
          <a:p>
            <a:endParaRPr/>
          </a:p>
        </p:txBody>
      </p:sp>
      <p:sp>
        <p:nvSpPr>
          <p:cNvPr id="582" name="object 582"/>
          <p:cNvSpPr/>
          <p:nvPr/>
        </p:nvSpPr>
        <p:spPr>
          <a:xfrm>
            <a:off x="6587090" y="6858906"/>
            <a:ext cx="1270" cy="265430"/>
          </a:xfrm>
          <a:custGeom>
            <a:avLst/>
            <a:gdLst/>
            <a:ahLst/>
            <a:cxnLst/>
            <a:rect l="l" t="t" r="r" b="b"/>
            <a:pathLst>
              <a:path w="1270" h="265429">
                <a:moveTo>
                  <a:pt x="736" y="0"/>
                </a:moveTo>
                <a:lnTo>
                  <a:pt x="0" y="265150"/>
                </a:lnTo>
              </a:path>
            </a:pathLst>
          </a:custGeom>
          <a:ln w="3644">
            <a:solidFill>
              <a:srgbClr val="231F20"/>
            </a:solidFill>
          </a:ln>
        </p:spPr>
        <p:txBody>
          <a:bodyPr wrap="square" lIns="0" tIns="0" rIns="0" bIns="0" rtlCol="0"/>
          <a:lstStyle/>
          <a:p>
            <a:endParaRPr/>
          </a:p>
        </p:txBody>
      </p:sp>
      <p:sp>
        <p:nvSpPr>
          <p:cNvPr id="583" name="object 583"/>
          <p:cNvSpPr/>
          <p:nvPr/>
        </p:nvSpPr>
        <p:spPr>
          <a:xfrm>
            <a:off x="6604069" y="6858966"/>
            <a:ext cx="1270" cy="265430"/>
          </a:xfrm>
          <a:custGeom>
            <a:avLst/>
            <a:gdLst/>
            <a:ahLst/>
            <a:cxnLst/>
            <a:rect l="l" t="t" r="r" b="b"/>
            <a:pathLst>
              <a:path w="1270" h="265429">
                <a:moveTo>
                  <a:pt x="749" y="0"/>
                </a:moveTo>
                <a:lnTo>
                  <a:pt x="0" y="265125"/>
                </a:lnTo>
              </a:path>
            </a:pathLst>
          </a:custGeom>
          <a:ln w="3644">
            <a:solidFill>
              <a:srgbClr val="231F20"/>
            </a:solidFill>
          </a:ln>
        </p:spPr>
        <p:txBody>
          <a:bodyPr wrap="square" lIns="0" tIns="0" rIns="0" bIns="0" rtlCol="0"/>
          <a:lstStyle/>
          <a:p>
            <a:endParaRPr/>
          </a:p>
        </p:txBody>
      </p:sp>
      <p:sp>
        <p:nvSpPr>
          <p:cNvPr id="584" name="object 584"/>
          <p:cNvSpPr/>
          <p:nvPr/>
        </p:nvSpPr>
        <p:spPr>
          <a:xfrm>
            <a:off x="6621035" y="6858992"/>
            <a:ext cx="1270" cy="265430"/>
          </a:xfrm>
          <a:custGeom>
            <a:avLst/>
            <a:gdLst/>
            <a:ahLst/>
            <a:cxnLst/>
            <a:rect l="l" t="t" r="r" b="b"/>
            <a:pathLst>
              <a:path w="1270" h="265429">
                <a:moveTo>
                  <a:pt x="761" y="0"/>
                </a:moveTo>
                <a:lnTo>
                  <a:pt x="0" y="265137"/>
                </a:lnTo>
              </a:path>
            </a:pathLst>
          </a:custGeom>
          <a:ln w="3644">
            <a:solidFill>
              <a:srgbClr val="231F20"/>
            </a:solidFill>
          </a:ln>
        </p:spPr>
        <p:txBody>
          <a:bodyPr wrap="square" lIns="0" tIns="0" rIns="0" bIns="0" rtlCol="0"/>
          <a:lstStyle/>
          <a:p>
            <a:endParaRPr/>
          </a:p>
        </p:txBody>
      </p:sp>
      <p:sp>
        <p:nvSpPr>
          <p:cNvPr id="585" name="object 585"/>
          <p:cNvSpPr/>
          <p:nvPr/>
        </p:nvSpPr>
        <p:spPr>
          <a:xfrm>
            <a:off x="6638001" y="6857875"/>
            <a:ext cx="1270" cy="264160"/>
          </a:xfrm>
          <a:custGeom>
            <a:avLst/>
            <a:gdLst/>
            <a:ahLst/>
            <a:cxnLst/>
            <a:rect l="l" t="t" r="r" b="b"/>
            <a:pathLst>
              <a:path w="1270" h="264159">
                <a:moveTo>
                  <a:pt x="749" y="0"/>
                </a:moveTo>
                <a:lnTo>
                  <a:pt x="0" y="264071"/>
                </a:lnTo>
              </a:path>
            </a:pathLst>
          </a:custGeom>
          <a:ln w="3644">
            <a:solidFill>
              <a:srgbClr val="231F20"/>
            </a:solidFill>
          </a:ln>
        </p:spPr>
        <p:txBody>
          <a:bodyPr wrap="square" lIns="0" tIns="0" rIns="0" bIns="0" rtlCol="0"/>
          <a:lstStyle/>
          <a:p>
            <a:endParaRPr/>
          </a:p>
        </p:txBody>
      </p:sp>
      <p:sp>
        <p:nvSpPr>
          <p:cNvPr id="586" name="object 586"/>
          <p:cNvSpPr/>
          <p:nvPr/>
        </p:nvSpPr>
        <p:spPr>
          <a:xfrm>
            <a:off x="6655005" y="6856064"/>
            <a:ext cx="1270" cy="263525"/>
          </a:xfrm>
          <a:custGeom>
            <a:avLst/>
            <a:gdLst/>
            <a:ahLst/>
            <a:cxnLst/>
            <a:rect l="l" t="t" r="r" b="b"/>
            <a:pathLst>
              <a:path w="1270" h="263525">
                <a:moveTo>
                  <a:pt x="736" y="0"/>
                </a:moveTo>
                <a:lnTo>
                  <a:pt x="0" y="262902"/>
                </a:lnTo>
              </a:path>
            </a:pathLst>
          </a:custGeom>
          <a:ln w="3644">
            <a:solidFill>
              <a:srgbClr val="231F20"/>
            </a:solidFill>
          </a:ln>
        </p:spPr>
        <p:txBody>
          <a:bodyPr wrap="square" lIns="0" tIns="0" rIns="0" bIns="0" rtlCol="0"/>
          <a:lstStyle/>
          <a:p>
            <a:endParaRPr/>
          </a:p>
        </p:txBody>
      </p:sp>
      <p:sp>
        <p:nvSpPr>
          <p:cNvPr id="587" name="object 587"/>
          <p:cNvSpPr/>
          <p:nvPr/>
        </p:nvSpPr>
        <p:spPr>
          <a:xfrm>
            <a:off x="6671958" y="6853981"/>
            <a:ext cx="1270" cy="261620"/>
          </a:xfrm>
          <a:custGeom>
            <a:avLst/>
            <a:gdLst/>
            <a:ahLst/>
            <a:cxnLst/>
            <a:rect l="l" t="t" r="r" b="b"/>
            <a:pathLst>
              <a:path w="1270" h="261620">
                <a:moveTo>
                  <a:pt x="774" y="0"/>
                </a:moveTo>
                <a:lnTo>
                  <a:pt x="0" y="261213"/>
                </a:lnTo>
              </a:path>
            </a:pathLst>
          </a:custGeom>
          <a:ln w="3644">
            <a:solidFill>
              <a:srgbClr val="231F20"/>
            </a:solidFill>
          </a:ln>
        </p:spPr>
        <p:txBody>
          <a:bodyPr wrap="square" lIns="0" tIns="0" rIns="0" bIns="0" rtlCol="0"/>
          <a:lstStyle/>
          <a:p>
            <a:endParaRPr/>
          </a:p>
        </p:txBody>
      </p:sp>
      <p:sp>
        <p:nvSpPr>
          <p:cNvPr id="588" name="object 588"/>
          <p:cNvSpPr/>
          <p:nvPr/>
        </p:nvSpPr>
        <p:spPr>
          <a:xfrm>
            <a:off x="6688951" y="6851228"/>
            <a:ext cx="1270" cy="260985"/>
          </a:xfrm>
          <a:custGeom>
            <a:avLst/>
            <a:gdLst/>
            <a:ahLst/>
            <a:cxnLst/>
            <a:rect l="l" t="t" r="r" b="b"/>
            <a:pathLst>
              <a:path w="1270" h="260984">
                <a:moveTo>
                  <a:pt x="736" y="0"/>
                </a:moveTo>
                <a:lnTo>
                  <a:pt x="0" y="260858"/>
                </a:lnTo>
              </a:path>
            </a:pathLst>
          </a:custGeom>
          <a:ln w="3644">
            <a:solidFill>
              <a:srgbClr val="231F20"/>
            </a:solidFill>
          </a:ln>
        </p:spPr>
        <p:txBody>
          <a:bodyPr wrap="square" lIns="0" tIns="0" rIns="0" bIns="0" rtlCol="0"/>
          <a:lstStyle/>
          <a:p>
            <a:endParaRPr/>
          </a:p>
        </p:txBody>
      </p:sp>
      <p:sp>
        <p:nvSpPr>
          <p:cNvPr id="589" name="object 589"/>
          <p:cNvSpPr/>
          <p:nvPr/>
        </p:nvSpPr>
        <p:spPr>
          <a:xfrm>
            <a:off x="6705981" y="6850396"/>
            <a:ext cx="1270" cy="255904"/>
          </a:xfrm>
          <a:custGeom>
            <a:avLst/>
            <a:gdLst/>
            <a:ahLst/>
            <a:cxnLst/>
            <a:rect l="l" t="t" r="r" b="b"/>
            <a:pathLst>
              <a:path w="1270" h="255904">
                <a:moveTo>
                  <a:pt x="698" y="0"/>
                </a:moveTo>
                <a:lnTo>
                  <a:pt x="0" y="255295"/>
                </a:lnTo>
              </a:path>
            </a:pathLst>
          </a:custGeom>
          <a:ln w="3644">
            <a:solidFill>
              <a:srgbClr val="231F20"/>
            </a:solidFill>
          </a:ln>
        </p:spPr>
        <p:txBody>
          <a:bodyPr wrap="square" lIns="0" tIns="0" rIns="0" bIns="0" rtlCol="0"/>
          <a:lstStyle/>
          <a:p>
            <a:endParaRPr/>
          </a:p>
        </p:txBody>
      </p:sp>
      <p:sp>
        <p:nvSpPr>
          <p:cNvPr id="590" name="object 590"/>
          <p:cNvSpPr/>
          <p:nvPr/>
        </p:nvSpPr>
        <p:spPr>
          <a:xfrm>
            <a:off x="6722947" y="6845448"/>
            <a:ext cx="1270" cy="253365"/>
          </a:xfrm>
          <a:custGeom>
            <a:avLst/>
            <a:gdLst/>
            <a:ahLst/>
            <a:cxnLst/>
            <a:rect l="l" t="t" r="r" b="b"/>
            <a:pathLst>
              <a:path w="1270" h="253365">
                <a:moveTo>
                  <a:pt x="711" y="0"/>
                </a:moveTo>
                <a:lnTo>
                  <a:pt x="0" y="253314"/>
                </a:lnTo>
              </a:path>
            </a:pathLst>
          </a:custGeom>
          <a:ln w="3644">
            <a:solidFill>
              <a:srgbClr val="231F20"/>
            </a:solidFill>
          </a:ln>
        </p:spPr>
        <p:txBody>
          <a:bodyPr wrap="square" lIns="0" tIns="0" rIns="0" bIns="0" rtlCol="0"/>
          <a:lstStyle/>
          <a:p>
            <a:endParaRPr/>
          </a:p>
        </p:txBody>
      </p:sp>
      <p:sp>
        <p:nvSpPr>
          <p:cNvPr id="591" name="object 591"/>
          <p:cNvSpPr/>
          <p:nvPr/>
        </p:nvSpPr>
        <p:spPr>
          <a:xfrm>
            <a:off x="6739949" y="6839247"/>
            <a:ext cx="1270" cy="256540"/>
          </a:xfrm>
          <a:custGeom>
            <a:avLst/>
            <a:gdLst/>
            <a:ahLst/>
            <a:cxnLst/>
            <a:rect l="l" t="t" r="r" b="b"/>
            <a:pathLst>
              <a:path w="1270" h="256540">
                <a:moveTo>
                  <a:pt x="711" y="0"/>
                </a:moveTo>
                <a:lnTo>
                  <a:pt x="0" y="255981"/>
                </a:lnTo>
              </a:path>
            </a:pathLst>
          </a:custGeom>
          <a:ln w="3644">
            <a:solidFill>
              <a:srgbClr val="231F20"/>
            </a:solidFill>
          </a:ln>
        </p:spPr>
        <p:txBody>
          <a:bodyPr wrap="square" lIns="0" tIns="0" rIns="0" bIns="0" rtlCol="0"/>
          <a:lstStyle/>
          <a:p>
            <a:endParaRPr/>
          </a:p>
        </p:txBody>
      </p:sp>
      <p:sp>
        <p:nvSpPr>
          <p:cNvPr id="592" name="object 592"/>
          <p:cNvSpPr/>
          <p:nvPr/>
        </p:nvSpPr>
        <p:spPr>
          <a:xfrm>
            <a:off x="6281117" y="6803513"/>
            <a:ext cx="0" cy="17145"/>
          </a:xfrm>
          <a:custGeom>
            <a:avLst/>
            <a:gdLst/>
            <a:ahLst/>
            <a:cxnLst/>
            <a:rect l="l" t="t" r="r" b="b"/>
            <a:pathLst>
              <a:path h="17145">
                <a:moveTo>
                  <a:pt x="0" y="17081"/>
                </a:moveTo>
                <a:lnTo>
                  <a:pt x="0" y="0"/>
                </a:lnTo>
              </a:path>
            </a:pathLst>
          </a:custGeom>
          <a:ln w="3644">
            <a:solidFill>
              <a:srgbClr val="231F20"/>
            </a:solidFill>
          </a:ln>
        </p:spPr>
        <p:txBody>
          <a:bodyPr wrap="square" lIns="0" tIns="0" rIns="0" bIns="0" rtlCol="0"/>
          <a:lstStyle/>
          <a:p>
            <a:endParaRPr/>
          </a:p>
        </p:txBody>
      </p:sp>
      <p:sp>
        <p:nvSpPr>
          <p:cNvPr id="593" name="object 593"/>
          <p:cNvSpPr/>
          <p:nvPr/>
        </p:nvSpPr>
        <p:spPr>
          <a:xfrm>
            <a:off x="6759252" y="6804755"/>
            <a:ext cx="0" cy="17780"/>
          </a:xfrm>
          <a:custGeom>
            <a:avLst/>
            <a:gdLst/>
            <a:ahLst/>
            <a:cxnLst/>
            <a:rect l="l" t="t" r="r" b="b"/>
            <a:pathLst>
              <a:path h="17779">
                <a:moveTo>
                  <a:pt x="0" y="17754"/>
                </a:moveTo>
                <a:lnTo>
                  <a:pt x="0" y="0"/>
                </a:lnTo>
              </a:path>
            </a:pathLst>
          </a:custGeom>
          <a:ln w="3644">
            <a:solidFill>
              <a:srgbClr val="231F20"/>
            </a:solidFill>
          </a:ln>
        </p:spPr>
        <p:txBody>
          <a:bodyPr wrap="square" lIns="0" tIns="0" rIns="0" bIns="0" rtlCol="0"/>
          <a:lstStyle/>
          <a:p>
            <a:endParaRPr/>
          </a:p>
        </p:txBody>
      </p:sp>
      <p:sp>
        <p:nvSpPr>
          <p:cNvPr id="594" name="object 594"/>
          <p:cNvSpPr/>
          <p:nvPr/>
        </p:nvSpPr>
        <p:spPr>
          <a:xfrm>
            <a:off x="6257023" y="6760393"/>
            <a:ext cx="531023" cy="398151"/>
          </a:xfrm>
          <a:prstGeom prst="rect">
            <a:avLst/>
          </a:prstGeom>
          <a:blipFill>
            <a:blip r:embed="rId17" cstate="print"/>
            <a:stretch>
              <a:fillRect/>
            </a:stretch>
          </a:blipFill>
        </p:spPr>
        <p:txBody>
          <a:bodyPr wrap="square" lIns="0" tIns="0" rIns="0" bIns="0" rtlCol="0"/>
          <a:lstStyle/>
          <a:p>
            <a:endParaRPr/>
          </a:p>
        </p:txBody>
      </p:sp>
      <p:sp>
        <p:nvSpPr>
          <p:cNvPr id="595" name="object 595"/>
          <p:cNvSpPr/>
          <p:nvPr/>
        </p:nvSpPr>
        <p:spPr>
          <a:xfrm>
            <a:off x="4292887" y="6648474"/>
            <a:ext cx="549910" cy="900430"/>
          </a:xfrm>
          <a:custGeom>
            <a:avLst/>
            <a:gdLst/>
            <a:ahLst/>
            <a:cxnLst/>
            <a:rect l="l" t="t" r="r" b="b"/>
            <a:pathLst>
              <a:path w="549910" h="900429">
                <a:moveTo>
                  <a:pt x="50711" y="703021"/>
                </a:moveTo>
                <a:lnTo>
                  <a:pt x="35877" y="715873"/>
                </a:lnTo>
                <a:lnTo>
                  <a:pt x="31381" y="713384"/>
                </a:lnTo>
                <a:lnTo>
                  <a:pt x="27205" y="710114"/>
                </a:lnTo>
                <a:lnTo>
                  <a:pt x="22401" y="704218"/>
                </a:lnTo>
                <a:lnTo>
                  <a:pt x="18385" y="695764"/>
                </a:lnTo>
                <a:lnTo>
                  <a:pt x="16573" y="684822"/>
                </a:lnTo>
                <a:lnTo>
                  <a:pt x="15275" y="649562"/>
                </a:lnTo>
                <a:lnTo>
                  <a:pt x="12792" y="587852"/>
                </a:lnTo>
                <a:lnTo>
                  <a:pt x="10379" y="529193"/>
                </a:lnTo>
                <a:lnTo>
                  <a:pt x="9296" y="503085"/>
                </a:lnTo>
                <a:lnTo>
                  <a:pt x="0" y="492175"/>
                </a:lnTo>
                <a:lnTo>
                  <a:pt x="431" y="483514"/>
                </a:lnTo>
                <a:lnTo>
                  <a:pt x="850" y="474840"/>
                </a:lnTo>
                <a:lnTo>
                  <a:pt x="3898" y="471512"/>
                </a:lnTo>
                <a:lnTo>
                  <a:pt x="7759" y="464146"/>
                </a:lnTo>
                <a:lnTo>
                  <a:pt x="4648" y="456476"/>
                </a:lnTo>
                <a:lnTo>
                  <a:pt x="2482" y="450005"/>
                </a:lnTo>
                <a:lnTo>
                  <a:pt x="1057" y="442747"/>
                </a:lnTo>
                <a:lnTo>
                  <a:pt x="1037" y="435669"/>
                </a:lnTo>
                <a:lnTo>
                  <a:pt x="3086" y="429742"/>
                </a:lnTo>
                <a:lnTo>
                  <a:pt x="2015" y="280772"/>
                </a:lnTo>
                <a:lnTo>
                  <a:pt x="1995" y="201006"/>
                </a:lnTo>
                <a:lnTo>
                  <a:pt x="6324" y="140690"/>
                </a:lnTo>
                <a:lnTo>
                  <a:pt x="18256" y="84696"/>
                </a:lnTo>
                <a:lnTo>
                  <a:pt x="68402" y="28244"/>
                </a:lnTo>
                <a:lnTo>
                  <a:pt x="119447" y="11907"/>
                </a:lnTo>
                <a:lnTo>
                  <a:pt x="172225" y="3937"/>
                </a:lnTo>
                <a:lnTo>
                  <a:pt x="223288" y="228"/>
                </a:lnTo>
                <a:lnTo>
                  <a:pt x="231241" y="0"/>
                </a:lnTo>
                <a:lnTo>
                  <a:pt x="254659" y="1411"/>
                </a:lnTo>
                <a:lnTo>
                  <a:pt x="315404" y="20358"/>
                </a:lnTo>
                <a:lnTo>
                  <a:pt x="357942" y="38642"/>
                </a:lnTo>
                <a:lnTo>
                  <a:pt x="410160" y="62576"/>
                </a:lnTo>
                <a:lnTo>
                  <a:pt x="457295" y="86180"/>
                </a:lnTo>
                <a:lnTo>
                  <a:pt x="496598" y="116427"/>
                </a:lnTo>
                <a:lnTo>
                  <a:pt x="528992" y="174954"/>
                </a:lnTo>
                <a:lnTo>
                  <a:pt x="536816" y="219684"/>
                </a:lnTo>
                <a:lnTo>
                  <a:pt x="538465" y="297966"/>
                </a:lnTo>
                <a:lnTo>
                  <a:pt x="539630" y="405687"/>
                </a:lnTo>
                <a:lnTo>
                  <a:pt x="540322" y="501003"/>
                </a:lnTo>
                <a:lnTo>
                  <a:pt x="540550" y="542074"/>
                </a:lnTo>
                <a:lnTo>
                  <a:pt x="543636" y="538734"/>
                </a:lnTo>
                <a:lnTo>
                  <a:pt x="546442" y="540016"/>
                </a:lnTo>
                <a:lnTo>
                  <a:pt x="549313" y="541337"/>
                </a:lnTo>
                <a:lnTo>
                  <a:pt x="548665" y="588911"/>
                </a:lnTo>
                <a:lnTo>
                  <a:pt x="547624" y="592785"/>
                </a:lnTo>
                <a:lnTo>
                  <a:pt x="545846" y="593331"/>
                </a:lnTo>
                <a:lnTo>
                  <a:pt x="539737" y="816762"/>
                </a:lnTo>
                <a:lnTo>
                  <a:pt x="530187" y="836662"/>
                </a:lnTo>
                <a:lnTo>
                  <a:pt x="519628" y="848426"/>
                </a:lnTo>
                <a:lnTo>
                  <a:pt x="501423" y="856670"/>
                </a:lnTo>
                <a:lnTo>
                  <a:pt x="468934" y="866013"/>
                </a:lnTo>
                <a:lnTo>
                  <a:pt x="468820" y="856107"/>
                </a:lnTo>
                <a:lnTo>
                  <a:pt x="413499" y="873099"/>
                </a:lnTo>
                <a:lnTo>
                  <a:pt x="411886" y="882307"/>
                </a:lnTo>
                <a:lnTo>
                  <a:pt x="374671" y="892834"/>
                </a:lnTo>
                <a:lnTo>
                  <a:pt x="354390" y="898182"/>
                </a:lnTo>
                <a:lnTo>
                  <a:pt x="343952" y="900005"/>
                </a:lnTo>
                <a:lnTo>
                  <a:pt x="336270" y="899960"/>
                </a:lnTo>
                <a:lnTo>
                  <a:pt x="326509" y="899477"/>
                </a:lnTo>
                <a:lnTo>
                  <a:pt x="315391" y="898928"/>
                </a:lnTo>
                <a:lnTo>
                  <a:pt x="304159" y="898374"/>
                </a:lnTo>
                <a:lnTo>
                  <a:pt x="294055" y="897877"/>
                </a:lnTo>
                <a:lnTo>
                  <a:pt x="286702" y="894029"/>
                </a:lnTo>
                <a:lnTo>
                  <a:pt x="287070" y="886574"/>
                </a:lnTo>
                <a:lnTo>
                  <a:pt x="287451" y="878992"/>
                </a:lnTo>
                <a:lnTo>
                  <a:pt x="252663" y="842243"/>
                </a:lnTo>
                <a:lnTo>
                  <a:pt x="195630" y="802462"/>
                </a:lnTo>
                <a:lnTo>
                  <a:pt x="145153" y="767604"/>
                </a:lnTo>
                <a:lnTo>
                  <a:pt x="98429" y="735568"/>
                </a:lnTo>
                <a:lnTo>
                  <a:pt x="64076" y="712118"/>
                </a:lnTo>
                <a:lnTo>
                  <a:pt x="50711" y="703021"/>
                </a:lnTo>
                <a:close/>
              </a:path>
            </a:pathLst>
          </a:custGeom>
          <a:ln w="6350">
            <a:solidFill>
              <a:srgbClr val="231F20"/>
            </a:solidFill>
          </a:ln>
        </p:spPr>
        <p:txBody>
          <a:bodyPr wrap="square" lIns="0" tIns="0" rIns="0" bIns="0" rtlCol="0"/>
          <a:lstStyle/>
          <a:p>
            <a:endParaRPr/>
          </a:p>
        </p:txBody>
      </p:sp>
      <p:sp>
        <p:nvSpPr>
          <p:cNvPr id="596" name="object 596"/>
          <p:cNvSpPr/>
          <p:nvPr/>
        </p:nvSpPr>
        <p:spPr>
          <a:xfrm>
            <a:off x="4309066" y="7321700"/>
            <a:ext cx="34925" cy="29845"/>
          </a:xfrm>
          <a:custGeom>
            <a:avLst/>
            <a:gdLst/>
            <a:ahLst/>
            <a:cxnLst/>
            <a:rect l="l" t="t" r="r" b="b"/>
            <a:pathLst>
              <a:path w="34925" h="29845">
                <a:moveTo>
                  <a:pt x="13906" y="12357"/>
                </a:moveTo>
                <a:lnTo>
                  <a:pt x="17424" y="24015"/>
                </a:lnTo>
                <a:lnTo>
                  <a:pt x="19456" y="23850"/>
                </a:lnTo>
                <a:lnTo>
                  <a:pt x="21513" y="23634"/>
                </a:lnTo>
                <a:lnTo>
                  <a:pt x="24307" y="21564"/>
                </a:lnTo>
                <a:lnTo>
                  <a:pt x="28663" y="25120"/>
                </a:lnTo>
                <a:lnTo>
                  <a:pt x="32981" y="28638"/>
                </a:lnTo>
                <a:lnTo>
                  <a:pt x="34531" y="29794"/>
                </a:lnTo>
                <a:lnTo>
                  <a:pt x="27464" y="24083"/>
                </a:lnTo>
                <a:lnTo>
                  <a:pt x="15779" y="13958"/>
                </a:lnTo>
                <a:lnTo>
                  <a:pt x="4838" y="4303"/>
                </a:lnTo>
                <a:lnTo>
                  <a:pt x="0" y="0"/>
                </a:lnTo>
              </a:path>
            </a:pathLst>
          </a:custGeom>
          <a:ln w="6350">
            <a:solidFill>
              <a:srgbClr val="231F20"/>
            </a:solidFill>
          </a:ln>
        </p:spPr>
        <p:txBody>
          <a:bodyPr wrap="square" lIns="0" tIns="0" rIns="0" bIns="0" rtlCol="0"/>
          <a:lstStyle/>
          <a:p>
            <a:endParaRPr/>
          </a:p>
        </p:txBody>
      </p:sp>
      <p:sp>
        <p:nvSpPr>
          <p:cNvPr id="597" name="object 597"/>
          <p:cNvSpPr/>
          <p:nvPr/>
        </p:nvSpPr>
        <p:spPr>
          <a:xfrm>
            <a:off x="4302187" y="7151563"/>
            <a:ext cx="536575" cy="158115"/>
          </a:xfrm>
          <a:custGeom>
            <a:avLst/>
            <a:gdLst/>
            <a:ahLst/>
            <a:cxnLst/>
            <a:rect l="l" t="t" r="r" b="b"/>
            <a:pathLst>
              <a:path w="536575" h="158115">
                <a:moveTo>
                  <a:pt x="0" y="0"/>
                </a:moveTo>
                <a:lnTo>
                  <a:pt x="58851" y="41075"/>
                </a:lnTo>
                <a:lnTo>
                  <a:pt x="92719" y="64522"/>
                </a:lnTo>
                <a:lnTo>
                  <a:pt x="114428" y="79120"/>
                </a:lnTo>
                <a:lnTo>
                  <a:pt x="136804" y="93649"/>
                </a:lnTo>
                <a:lnTo>
                  <a:pt x="164876" y="113035"/>
                </a:lnTo>
                <a:lnTo>
                  <a:pt x="197578" y="133243"/>
                </a:lnTo>
                <a:lnTo>
                  <a:pt x="238508" y="149615"/>
                </a:lnTo>
                <a:lnTo>
                  <a:pt x="291261" y="157492"/>
                </a:lnTo>
                <a:lnTo>
                  <a:pt x="342422" y="154650"/>
                </a:lnTo>
                <a:lnTo>
                  <a:pt x="397048" y="144282"/>
                </a:lnTo>
                <a:lnTo>
                  <a:pt x="450623" y="128611"/>
                </a:lnTo>
                <a:lnTo>
                  <a:pt x="498629" y="109858"/>
                </a:lnTo>
                <a:lnTo>
                  <a:pt x="536549" y="90246"/>
                </a:lnTo>
              </a:path>
            </a:pathLst>
          </a:custGeom>
          <a:ln w="6350">
            <a:solidFill>
              <a:srgbClr val="231F20"/>
            </a:solidFill>
          </a:ln>
        </p:spPr>
        <p:txBody>
          <a:bodyPr wrap="square" lIns="0" tIns="0" rIns="0" bIns="0" rtlCol="0"/>
          <a:lstStyle/>
          <a:p>
            <a:endParaRPr/>
          </a:p>
        </p:txBody>
      </p:sp>
      <p:sp>
        <p:nvSpPr>
          <p:cNvPr id="598" name="object 598"/>
          <p:cNvSpPr/>
          <p:nvPr/>
        </p:nvSpPr>
        <p:spPr>
          <a:xfrm>
            <a:off x="4294287" y="7093528"/>
            <a:ext cx="539750" cy="162560"/>
          </a:xfrm>
          <a:custGeom>
            <a:avLst/>
            <a:gdLst/>
            <a:ahLst/>
            <a:cxnLst/>
            <a:rect l="l" t="t" r="r" b="b"/>
            <a:pathLst>
              <a:path w="539750" h="162559">
                <a:moveTo>
                  <a:pt x="539153" y="97015"/>
                </a:moveTo>
                <a:lnTo>
                  <a:pt x="469190" y="132165"/>
                </a:lnTo>
                <a:lnTo>
                  <a:pt x="421690" y="145878"/>
                </a:lnTo>
                <a:lnTo>
                  <a:pt x="378053" y="156248"/>
                </a:lnTo>
                <a:lnTo>
                  <a:pt x="337453" y="162000"/>
                </a:lnTo>
                <a:lnTo>
                  <a:pt x="296138" y="162434"/>
                </a:lnTo>
                <a:lnTo>
                  <a:pt x="258767" y="157946"/>
                </a:lnTo>
                <a:lnTo>
                  <a:pt x="191951" y="127279"/>
                </a:lnTo>
                <a:lnTo>
                  <a:pt x="131151" y="90463"/>
                </a:lnTo>
                <a:lnTo>
                  <a:pt x="70968" y="53240"/>
                </a:lnTo>
                <a:lnTo>
                  <a:pt x="34772" y="30365"/>
                </a:lnTo>
                <a:lnTo>
                  <a:pt x="2356" y="2721"/>
                </a:lnTo>
                <a:lnTo>
                  <a:pt x="0" y="0"/>
                </a:lnTo>
              </a:path>
            </a:pathLst>
          </a:custGeom>
          <a:ln w="6350">
            <a:solidFill>
              <a:srgbClr val="231F20"/>
            </a:solidFill>
          </a:ln>
        </p:spPr>
        <p:txBody>
          <a:bodyPr wrap="square" lIns="0" tIns="0" rIns="0" bIns="0" rtlCol="0"/>
          <a:lstStyle/>
          <a:p>
            <a:endParaRPr/>
          </a:p>
        </p:txBody>
      </p:sp>
      <p:sp>
        <p:nvSpPr>
          <p:cNvPr id="599" name="object 599"/>
          <p:cNvSpPr/>
          <p:nvPr/>
        </p:nvSpPr>
        <p:spPr>
          <a:xfrm>
            <a:off x="4353448" y="6652018"/>
            <a:ext cx="414020" cy="147955"/>
          </a:xfrm>
          <a:custGeom>
            <a:avLst/>
            <a:gdLst/>
            <a:ahLst/>
            <a:cxnLst/>
            <a:rect l="l" t="t" r="r" b="b"/>
            <a:pathLst>
              <a:path w="414020" h="147954">
                <a:moveTo>
                  <a:pt x="7475" y="50380"/>
                </a:moveTo>
                <a:lnTo>
                  <a:pt x="1105" y="43207"/>
                </a:lnTo>
                <a:lnTo>
                  <a:pt x="0" y="38571"/>
                </a:lnTo>
                <a:lnTo>
                  <a:pt x="5073" y="34452"/>
                </a:lnTo>
                <a:lnTo>
                  <a:pt x="47141" y="20057"/>
                </a:lnTo>
                <a:lnTo>
                  <a:pt x="93954" y="10094"/>
                </a:lnTo>
                <a:lnTo>
                  <a:pt x="141298" y="2291"/>
                </a:lnTo>
                <a:lnTo>
                  <a:pt x="172791" y="0"/>
                </a:lnTo>
                <a:lnTo>
                  <a:pt x="192615" y="2751"/>
                </a:lnTo>
                <a:lnTo>
                  <a:pt x="238065" y="14869"/>
                </a:lnTo>
                <a:lnTo>
                  <a:pt x="294674" y="39309"/>
                </a:lnTo>
                <a:lnTo>
                  <a:pt x="344797" y="61979"/>
                </a:lnTo>
                <a:lnTo>
                  <a:pt x="390885" y="83786"/>
                </a:lnTo>
                <a:lnTo>
                  <a:pt x="413767" y="102343"/>
                </a:lnTo>
                <a:lnTo>
                  <a:pt x="411419" y="108851"/>
                </a:lnTo>
                <a:lnTo>
                  <a:pt x="369682" y="127570"/>
                </a:lnTo>
                <a:lnTo>
                  <a:pt x="327891" y="136998"/>
                </a:lnTo>
                <a:lnTo>
                  <a:pt x="280293" y="144934"/>
                </a:lnTo>
                <a:lnTo>
                  <a:pt x="237942" y="147523"/>
                </a:lnTo>
                <a:lnTo>
                  <a:pt x="204387" y="144090"/>
                </a:lnTo>
                <a:lnTo>
                  <a:pt x="120450" y="112474"/>
                </a:lnTo>
                <a:lnTo>
                  <a:pt x="49055" y="76187"/>
                </a:lnTo>
                <a:lnTo>
                  <a:pt x="7475" y="50380"/>
                </a:lnTo>
                <a:close/>
              </a:path>
            </a:pathLst>
          </a:custGeom>
          <a:ln w="6350">
            <a:solidFill>
              <a:srgbClr val="231F20"/>
            </a:solidFill>
          </a:ln>
        </p:spPr>
        <p:txBody>
          <a:bodyPr wrap="square" lIns="0" tIns="0" rIns="0" bIns="0" rtlCol="0"/>
          <a:lstStyle/>
          <a:p>
            <a:endParaRPr/>
          </a:p>
        </p:txBody>
      </p:sp>
      <p:sp>
        <p:nvSpPr>
          <p:cNvPr id="600" name="object 600"/>
          <p:cNvSpPr/>
          <p:nvPr/>
        </p:nvSpPr>
        <p:spPr>
          <a:xfrm>
            <a:off x="4786510" y="6761453"/>
            <a:ext cx="235585" cy="714375"/>
          </a:xfrm>
          <a:custGeom>
            <a:avLst/>
            <a:gdLst/>
            <a:ahLst/>
            <a:cxnLst/>
            <a:rect l="l" t="t" r="r" b="b"/>
            <a:pathLst>
              <a:path w="235585" h="714375">
                <a:moveTo>
                  <a:pt x="0" y="0"/>
                </a:moveTo>
                <a:lnTo>
                  <a:pt x="85917" y="39668"/>
                </a:lnTo>
                <a:lnTo>
                  <a:pt x="131459" y="60934"/>
                </a:lnTo>
                <a:lnTo>
                  <a:pt x="179540" y="89181"/>
                </a:lnTo>
                <a:lnTo>
                  <a:pt x="225688" y="146731"/>
                </a:lnTo>
                <a:lnTo>
                  <a:pt x="235381" y="193230"/>
                </a:lnTo>
                <a:lnTo>
                  <a:pt x="234992" y="295295"/>
                </a:lnTo>
                <a:lnTo>
                  <a:pt x="233554" y="451426"/>
                </a:lnTo>
                <a:lnTo>
                  <a:pt x="232004" y="594400"/>
                </a:lnTo>
                <a:lnTo>
                  <a:pt x="231279" y="656996"/>
                </a:lnTo>
                <a:lnTo>
                  <a:pt x="53746" y="713841"/>
                </a:lnTo>
                <a:lnTo>
                  <a:pt x="47409" y="704113"/>
                </a:lnTo>
                <a:lnTo>
                  <a:pt x="51219" y="559714"/>
                </a:lnTo>
              </a:path>
            </a:pathLst>
          </a:custGeom>
          <a:ln w="6350">
            <a:solidFill>
              <a:srgbClr val="231F20"/>
            </a:solidFill>
          </a:ln>
        </p:spPr>
        <p:txBody>
          <a:bodyPr wrap="square" lIns="0" tIns="0" rIns="0" bIns="0" rtlCol="0"/>
          <a:lstStyle/>
          <a:p>
            <a:endParaRPr/>
          </a:p>
        </p:txBody>
      </p:sp>
      <p:sp>
        <p:nvSpPr>
          <p:cNvPr id="601" name="object 601"/>
          <p:cNvSpPr/>
          <p:nvPr/>
        </p:nvSpPr>
        <p:spPr>
          <a:xfrm>
            <a:off x="4472072" y="6680396"/>
            <a:ext cx="177293" cy="85116"/>
          </a:xfrm>
          <a:prstGeom prst="rect">
            <a:avLst/>
          </a:prstGeom>
          <a:blipFill>
            <a:blip r:embed="rId18" cstate="print"/>
            <a:stretch>
              <a:fillRect/>
            </a:stretch>
          </a:blipFill>
        </p:spPr>
        <p:txBody>
          <a:bodyPr wrap="square" lIns="0" tIns="0" rIns="0" bIns="0" rtlCol="0"/>
          <a:lstStyle/>
          <a:p>
            <a:endParaRPr/>
          </a:p>
        </p:txBody>
      </p:sp>
      <p:sp>
        <p:nvSpPr>
          <p:cNvPr id="602" name="object 602"/>
          <p:cNvSpPr txBox="1"/>
          <p:nvPr/>
        </p:nvSpPr>
        <p:spPr>
          <a:xfrm>
            <a:off x="3712244" y="9911121"/>
            <a:ext cx="135890" cy="212090"/>
          </a:xfrm>
          <a:prstGeom prst="rect">
            <a:avLst/>
          </a:prstGeom>
        </p:spPr>
        <p:txBody>
          <a:bodyPr vert="horz" wrap="square" lIns="0" tIns="4445" rIns="0" bIns="0" rtlCol="0">
            <a:spAutoFit/>
          </a:bodyPr>
          <a:lstStyle/>
          <a:p>
            <a:pPr>
              <a:lnSpc>
                <a:spcPct val="100000"/>
              </a:lnSpc>
              <a:spcBef>
                <a:spcPts val="35"/>
              </a:spcBef>
            </a:pPr>
            <a:endParaRPr sz="700">
              <a:latin typeface="Times New Roman"/>
              <a:cs typeface="Times New Roman"/>
            </a:endParaRPr>
          </a:p>
          <a:p>
            <a:pPr marL="25400">
              <a:lnSpc>
                <a:spcPct val="100000"/>
              </a:lnSpc>
            </a:pPr>
            <a:fld id="{81D60167-4931-47E6-BA6A-407CBD079E47}" type="slidenum">
              <a:rPr sz="600" dirty="0">
                <a:solidFill>
                  <a:srgbClr val="131111"/>
                </a:solidFill>
                <a:latin typeface="Arial"/>
                <a:cs typeface="Arial"/>
              </a:rPr>
              <a:t>7</a:t>
            </a:fld>
            <a:endParaRPr sz="600">
              <a:latin typeface="Arial"/>
              <a:cs typeface="Arial"/>
            </a:endParaRP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28972" y="455004"/>
            <a:ext cx="1617980" cy="269240"/>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CARACTERÍSTICAS</a:t>
            </a:r>
            <a:endParaRPr sz="1600">
              <a:latin typeface="Arial Narrow"/>
              <a:cs typeface="Arial Narrow"/>
            </a:endParaRPr>
          </a:p>
        </p:txBody>
      </p:sp>
      <p:sp>
        <p:nvSpPr>
          <p:cNvPr id="3" name="object 3"/>
          <p:cNvSpPr/>
          <p:nvPr/>
        </p:nvSpPr>
        <p:spPr>
          <a:xfrm>
            <a:off x="616648"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 name="object 4"/>
          <p:cNvSpPr/>
          <p:nvPr/>
        </p:nvSpPr>
        <p:spPr>
          <a:xfrm>
            <a:off x="582955"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5" name="object 5"/>
          <p:cNvSpPr/>
          <p:nvPr/>
        </p:nvSpPr>
        <p:spPr>
          <a:xfrm>
            <a:off x="549351"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 name="object 6"/>
          <p:cNvSpPr/>
          <p:nvPr/>
        </p:nvSpPr>
        <p:spPr>
          <a:xfrm>
            <a:off x="717867"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7" name="object 7"/>
          <p:cNvSpPr/>
          <p:nvPr/>
        </p:nvSpPr>
        <p:spPr>
          <a:xfrm>
            <a:off x="684161"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8" name="object 8"/>
          <p:cNvSpPr/>
          <p:nvPr/>
        </p:nvSpPr>
        <p:spPr>
          <a:xfrm>
            <a:off x="650570"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9" name="object 9"/>
          <p:cNvSpPr/>
          <p:nvPr/>
        </p:nvSpPr>
        <p:spPr>
          <a:xfrm>
            <a:off x="81908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 name="object 10"/>
          <p:cNvSpPr/>
          <p:nvPr/>
        </p:nvSpPr>
        <p:spPr>
          <a:xfrm>
            <a:off x="785393"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11" name="object 11"/>
          <p:cNvSpPr/>
          <p:nvPr/>
        </p:nvSpPr>
        <p:spPr>
          <a:xfrm>
            <a:off x="751801"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12" name="object 12"/>
          <p:cNvSpPr/>
          <p:nvPr/>
        </p:nvSpPr>
        <p:spPr>
          <a:xfrm>
            <a:off x="920318"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3" name="object 13"/>
          <p:cNvSpPr/>
          <p:nvPr/>
        </p:nvSpPr>
        <p:spPr>
          <a:xfrm>
            <a:off x="88661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 name="object 14"/>
          <p:cNvSpPr/>
          <p:nvPr/>
        </p:nvSpPr>
        <p:spPr>
          <a:xfrm>
            <a:off x="853033"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5" name="object 15"/>
          <p:cNvSpPr/>
          <p:nvPr/>
        </p:nvSpPr>
        <p:spPr>
          <a:xfrm>
            <a:off x="102154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 name="object 16"/>
          <p:cNvSpPr/>
          <p:nvPr/>
        </p:nvSpPr>
        <p:spPr>
          <a:xfrm>
            <a:off x="987844"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7" name="object 17"/>
          <p:cNvSpPr/>
          <p:nvPr/>
        </p:nvSpPr>
        <p:spPr>
          <a:xfrm>
            <a:off x="95423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 name="object 18"/>
          <p:cNvSpPr/>
          <p:nvPr/>
        </p:nvSpPr>
        <p:spPr>
          <a:xfrm>
            <a:off x="112275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9" name="object 19"/>
          <p:cNvSpPr/>
          <p:nvPr/>
        </p:nvSpPr>
        <p:spPr>
          <a:xfrm>
            <a:off x="108906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0" name="object 20"/>
          <p:cNvSpPr/>
          <p:nvPr/>
        </p:nvSpPr>
        <p:spPr>
          <a:xfrm>
            <a:off x="105548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1" name="object 21"/>
          <p:cNvSpPr/>
          <p:nvPr/>
        </p:nvSpPr>
        <p:spPr>
          <a:xfrm>
            <a:off x="1223987"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22" name="object 22"/>
          <p:cNvSpPr/>
          <p:nvPr/>
        </p:nvSpPr>
        <p:spPr>
          <a:xfrm>
            <a:off x="119028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3" name="object 23"/>
          <p:cNvSpPr/>
          <p:nvPr/>
        </p:nvSpPr>
        <p:spPr>
          <a:xfrm>
            <a:off x="115670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4" name="object 24"/>
          <p:cNvSpPr/>
          <p:nvPr/>
        </p:nvSpPr>
        <p:spPr>
          <a:xfrm>
            <a:off x="132521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5" name="object 25"/>
          <p:cNvSpPr/>
          <p:nvPr/>
        </p:nvSpPr>
        <p:spPr>
          <a:xfrm>
            <a:off x="129152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6" name="object 26"/>
          <p:cNvSpPr/>
          <p:nvPr/>
        </p:nvSpPr>
        <p:spPr>
          <a:xfrm>
            <a:off x="125792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7" name="object 27"/>
          <p:cNvSpPr/>
          <p:nvPr/>
        </p:nvSpPr>
        <p:spPr>
          <a:xfrm>
            <a:off x="142643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8" name="object 28"/>
          <p:cNvSpPr/>
          <p:nvPr/>
        </p:nvSpPr>
        <p:spPr>
          <a:xfrm>
            <a:off x="139273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29" name="object 29"/>
          <p:cNvSpPr/>
          <p:nvPr/>
        </p:nvSpPr>
        <p:spPr>
          <a:xfrm>
            <a:off x="1359153"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30" name="object 30"/>
          <p:cNvSpPr/>
          <p:nvPr/>
        </p:nvSpPr>
        <p:spPr>
          <a:xfrm>
            <a:off x="152765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31" name="object 31"/>
          <p:cNvSpPr/>
          <p:nvPr/>
        </p:nvSpPr>
        <p:spPr>
          <a:xfrm>
            <a:off x="149396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32" name="object 32"/>
          <p:cNvSpPr/>
          <p:nvPr/>
        </p:nvSpPr>
        <p:spPr>
          <a:xfrm>
            <a:off x="146037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33" name="object 33"/>
          <p:cNvSpPr/>
          <p:nvPr/>
        </p:nvSpPr>
        <p:spPr>
          <a:xfrm>
            <a:off x="1628889"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34" name="object 34"/>
          <p:cNvSpPr/>
          <p:nvPr/>
        </p:nvSpPr>
        <p:spPr>
          <a:xfrm>
            <a:off x="159519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35" name="object 35"/>
          <p:cNvSpPr/>
          <p:nvPr/>
        </p:nvSpPr>
        <p:spPr>
          <a:xfrm>
            <a:off x="156160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36" name="object 36"/>
          <p:cNvSpPr/>
          <p:nvPr/>
        </p:nvSpPr>
        <p:spPr>
          <a:xfrm>
            <a:off x="1730108"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37" name="object 37"/>
          <p:cNvSpPr/>
          <p:nvPr/>
        </p:nvSpPr>
        <p:spPr>
          <a:xfrm>
            <a:off x="1696415"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38" name="object 38"/>
          <p:cNvSpPr/>
          <p:nvPr/>
        </p:nvSpPr>
        <p:spPr>
          <a:xfrm>
            <a:off x="1662836" y="787514"/>
            <a:ext cx="19050" cy="11430"/>
          </a:xfrm>
          <a:custGeom>
            <a:avLst/>
            <a:gdLst/>
            <a:ahLst/>
            <a:cxnLst/>
            <a:rect l="l" t="t" r="r" b="b"/>
            <a:pathLst>
              <a:path w="19050" h="11429">
                <a:moveTo>
                  <a:pt x="0" y="11290"/>
                </a:moveTo>
                <a:lnTo>
                  <a:pt x="18770" y="11290"/>
                </a:lnTo>
                <a:lnTo>
                  <a:pt x="18770" y="0"/>
                </a:lnTo>
                <a:lnTo>
                  <a:pt x="0" y="0"/>
                </a:lnTo>
                <a:lnTo>
                  <a:pt x="0" y="11290"/>
                </a:lnTo>
                <a:close/>
              </a:path>
            </a:pathLst>
          </a:custGeom>
          <a:solidFill>
            <a:srgbClr val="231F20"/>
          </a:solidFill>
        </p:spPr>
        <p:txBody>
          <a:bodyPr wrap="square" lIns="0" tIns="0" rIns="0" bIns="0" rtlCol="0"/>
          <a:lstStyle/>
          <a:p>
            <a:endParaRPr/>
          </a:p>
        </p:txBody>
      </p:sp>
      <p:sp>
        <p:nvSpPr>
          <p:cNvPr id="39" name="object 39"/>
          <p:cNvSpPr/>
          <p:nvPr/>
        </p:nvSpPr>
        <p:spPr>
          <a:xfrm>
            <a:off x="1831339"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0" name="object 40"/>
          <p:cNvSpPr/>
          <p:nvPr/>
        </p:nvSpPr>
        <p:spPr>
          <a:xfrm>
            <a:off x="1797646"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41" name="object 41"/>
          <p:cNvSpPr/>
          <p:nvPr/>
        </p:nvSpPr>
        <p:spPr>
          <a:xfrm>
            <a:off x="1764042"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2" name="object 42"/>
          <p:cNvSpPr/>
          <p:nvPr/>
        </p:nvSpPr>
        <p:spPr>
          <a:xfrm>
            <a:off x="1932558"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3" name="object 43"/>
          <p:cNvSpPr/>
          <p:nvPr/>
        </p:nvSpPr>
        <p:spPr>
          <a:xfrm>
            <a:off x="1898865"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44" name="object 44"/>
          <p:cNvSpPr/>
          <p:nvPr/>
        </p:nvSpPr>
        <p:spPr>
          <a:xfrm>
            <a:off x="1865274"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5" name="object 45"/>
          <p:cNvSpPr/>
          <p:nvPr/>
        </p:nvSpPr>
        <p:spPr>
          <a:xfrm>
            <a:off x="2033790"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6" name="object 46"/>
          <p:cNvSpPr/>
          <p:nvPr/>
        </p:nvSpPr>
        <p:spPr>
          <a:xfrm>
            <a:off x="2000084"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7" name="object 47"/>
          <p:cNvSpPr/>
          <p:nvPr/>
        </p:nvSpPr>
        <p:spPr>
          <a:xfrm>
            <a:off x="1966506"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48" name="object 48"/>
          <p:cNvSpPr/>
          <p:nvPr/>
        </p:nvSpPr>
        <p:spPr>
          <a:xfrm>
            <a:off x="2135009"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49" name="object 49"/>
          <p:cNvSpPr/>
          <p:nvPr/>
        </p:nvSpPr>
        <p:spPr>
          <a:xfrm>
            <a:off x="2101316"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0" name="object 50"/>
          <p:cNvSpPr/>
          <p:nvPr/>
        </p:nvSpPr>
        <p:spPr>
          <a:xfrm>
            <a:off x="2067725"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1" name="object 51"/>
          <p:cNvSpPr/>
          <p:nvPr/>
        </p:nvSpPr>
        <p:spPr>
          <a:xfrm>
            <a:off x="2236241" y="787514"/>
            <a:ext cx="19050" cy="11430"/>
          </a:xfrm>
          <a:custGeom>
            <a:avLst/>
            <a:gdLst/>
            <a:ahLst/>
            <a:cxnLst/>
            <a:rect l="l" t="t" r="r" b="b"/>
            <a:pathLst>
              <a:path w="19050" h="11429">
                <a:moveTo>
                  <a:pt x="0" y="11290"/>
                </a:moveTo>
                <a:lnTo>
                  <a:pt x="18770" y="11290"/>
                </a:lnTo>
                <a:lnTo>
                  <a:pt x="18770" y="0"/>
                </a:lnTo>
                <a:lnTo>
                  <a:pt x="0" y="0"/>
                </a:lnTo>
                <a:lnTo>
                  <a:pt x="0" y="11290"/>
                </a:lnTo>
                <a:close/>
              </a:path>
            </a:pathLst>
          </a:custGeom>
          <a:solidFill>
            <a:srgbClr val="231F20"/>
          </a:solidFill>
        </p:spPr>
        <p:txBody>
          <a:bodyPr wrap="square" lIns="0" tIns="0" rIns="0" bIns="0" rtlCol="0"/>
          <a:lstStyle/>
          <a:p>
            <a:endParaRPr/>
          </a:p>
        </p:txBody>
      </p:sp>
      <p:sp>
        <p:nvSpPr>
          <p:cNvPr id="52" name="object 52"/>
          <p:cNvSpPr/>
          <p:nvPr/>
        </p:nvSpPr>
        <p:spPr>
          <a:xfrm>
            <a:off x="2202522"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3" name="object 53"/>
          <p:cNvSpPr/>
          <p:nvPr/>
        </p:nvSpPr>
        <p:spPr>
          <a:xfrm>
            <a:off x="2168944"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4" name="object 54"/>
          <p:cNvSpPr/>
          <p:nvPr/>
        </p:nvSpPr>
        <p:spPr>
          <a:xfrm>
            <a:off x="2337460"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5" name="object 55"/>
          <p:cNvSpPr/>
          <p:nvPr/>
        </p:nvSpPr>
        <p:spPr>
          <a:xfrm>
            <a:off x="2303767"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6" name="object 56"/>
          <p:cNvSpPr/>
          <p:nvPr/>
        </p:nvSpPr>
        <p:spPr>
          <a:xfrm>
            <a:off x="2270163"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7" name="object 57"/>
          <p:cNvSpPr/>
          <p:nvPr/>
        </p:nvSpPr>
        <p:spPr>
          <a:xfrm>
            <a:off x="2438679"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8" name="object 58"/>
          <p:cNvSpPr/>
          <p:nvPr/>
        </p:nvSpPr>
        <p:spPr>
          <a:xfrm>
            <a:off x="2404986"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59" name="object 59"/>
          <p:cNvSpPr/>
          <p:nvPr/>
        </p:nvSpPr>
        <p:spPr>
          <a:xfrm>
            <a:off x="2371407"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60" name="object 60"/>
          <p:cNvSpPr/>
          <p:nvPr/>
        </p:nvSpPr>
        <p:spPr>
          <a:xfrm>
            <a:off x="2539911"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1" name="object 61"/>
          <p:cNvSpPr/>
          <p:nvPr/>
        </p:nvSpPr>
        <p:spPr>
          <a:xfrm>
            <a:off x="2506205"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62" name="object 62"/>
          <p:cNvSpPr/>
          <p:nvPr/>
        </p:nvSpPr>
        <p:spPr>
          <a:xfrm>
            <a:off x="2472613"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3" name="object 63"/>
          <p:cNvSpPr/>
          <p:nvPr/>
        </p:nvSpPr>
        <p:spPr>
          <a:xfrm>
            <a:off x="2641130"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4" name="object 64"/>
          <p:cNvSpPr/>
          <p:nvPr/>
        </p:nvSpPr>
        <p:spPr>
          <a:xfrm>
            <a:off x="2607436"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5" name="object 65"/>
          <p:cNvSpPr/>
          <p:nvPr/>
        </p:nvSpPr>
        <p:spPr>
          <a:xfrm>
            <a:off x="2573845"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6" name="object 66"/>
          <p:cNvSpPr/>
          <p:nvPr/>
        </p:nvSpPr>
        <p:spPr>
          <a:xfrm>
            <a:off x="2742349"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7" name="object 67"/>
          <p:cNvSpPr/>
          <p:nvPr/>
        </p:nvSpPr>
        <p:spPr>
          <a:xfrm>
            <a:off x="2708655"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8" name="object 68"/>
          <p:cNvSpPr/>
          <p:nvPr/>
        </p:nvSpPr>
        <p:spPr>
          <a:xfrm>
            <a:off x="2675077"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69" name="object 69"/>
          <p:cNvSpPr/>
          <p:nvPr/>
        </p:nvSpPr>
        <p:spPr>
          <a:xfrm>
            <a:off x="2843593"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70" name="object 70"/>
          <p:cNvSpPr/>
          <p:nvPr/>
        </p:nvSpPr>
        <p:spPr>
          <a:xfrm>
            <a:off x="2809887"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1" name="object 71"/>
          <p:cNvSpPr/>
          <p:nvPr/>
        </p:nvSpPr>
        <p:spPr>
          <a:xfrm>
            <a:off x="2776283"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2" name="object 72"/>
          <p:cNvSpPr/>
          <p:nvPr/>
        </p:nvSpPr>
        <p:spPr>
          <a:xfrm>
            <a:off x="2944812"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3" name="object 73"/>
          <p:cNvSpPr/>
          <p:nvPr/>
        </p:nvSpPr>
        <p:spPr>
          <a:xfrm>
            <a:off x="2911106"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4" name="object 74"/>
          <p:cNvSpPr/>
          <p:nvPr/>
        </p:nvSpPr>
        <p:spPr>
          <a:xfrm>
            <a:off x="2877515"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5" name="object 75"/>
          <p:cNvSpPr/>
          <p:nvPr/>
        </p:nvSpPr>
        <p:spPr>
          <a:xfrm>
            <a:off x="3046031"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6" name="object 76"/>
          <p:cNvSpPr/>
          <p:nvPr/>
        </p:nvSpPr>
        <p:spPr>
          <a:xfrm>
            <a:off x="3012325"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7" name="object 77"/>
          <p:cNvSpPr/>
          <p:nvPr/>
        </p:nvSpPr>
        <p:spPr>
          <a:xfrm>
            <a:off x="2978746"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8" name="object 78"/>
          <p:cNvSpPr/>
          <p:nvPr/>
        </p:nvSpPr>
        <p:spPr>
          <a:xfrm>
            <a:off x="3147250"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79" name="object 79"/>
          <p:cNvSpPr/>
          <p:nvPr/>
        </p:nvSpPr>
        <p:spPr>
          <a:xfrm>
            <a:off x="3113557"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80" name="object 80"/>
          <p:cNvSpPr/>
          <p:nvPr/>
        </p:nvSpPr>
        <p:spPr>
          <a:xfrm>
            <a:off x="3079978"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81" name="object 81"/>
          <p:cNvSpPr/>
          <p:nvPr/>
        </p:nvSpPr>
        <p:spPr>
          <a:xfrm>
            <a:off x="324848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82" name="object 82"/>
          <p:cNvSpPr/>
          <p:nvPr/>
        </p:nvSpPr>
        <p:spPr>
          <a:xfrm>
            <a:off x="3214789"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83" name="object 83"/>
          <p:cNvSpPr/>
          <p:nvPr/>
        </p:nvSpPr>
        <p:spPr>
          <a:xfrm>
            <a:off x="3181197"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84" name="object 84"/>
          <p:cNvSpPr/>
          <p:nvPr/>
        </p:nvSpPr>
        <p:spPr>
          <a:xfrm>
            <a:off x="334971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85" name="object 85"/>
          <p:cNvSpPr/>
          <p:nvPr/>
        </p:nvSpPr>
        <p:spPr>
          <a:xfrm>
            <a:off x="3316008"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86" name="object 86"/>
          <p:cNvSpPr/>
          <p:nvPr/>
        </p:nvSpPr>
        <p:spPr>
          <a:xfrm>
            <a:off x="3282416"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87" name="object 87"/>
          <p:cNvSpPr/>
          <p:nvPr/>
        </p:nvSpPr>
        <p:spPr>
          <a:xfrm>
            <a:off x="345092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88" name="object 88"/>
          <p:cNvSpPr/>
          <p:nvPr/>
        </p:nvSpPr>
        <p:spPr>
          <a:xfrm>
            <a:off x="341722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89" name="object 89"/>
          <p:cNvSpPr/>
          <p:nvPr/>
        </p:nvSpPr>
        <p:spPr>
          <a:xfrm>
            <a:off x="338364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0" name="object 90"/>
          <p:cNvSpPr/>
          <p:nvPr/>
        </p:nvSpPr>
        <p:spPr>
          <a:xfrm>
            <a:off x="355215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1" name="object 91"/>
          <p:cNvSpPr/>
          <p:nvPr/>
        </p:nvSpPr>
        <p:spPr>
          <a:xfrm>
            <a:off x="3518458"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92" name="object 92"/>
          <p:cNvSpPr/>
          <p:nvPr/>
        </p:nvSpPr>
        <p:spPr>
          <a:xfrm>
            <a:off x="348486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3" name="object 93"/>
          <p:cNvSpPr/>
          <p:nvPr/>
        </p:nvSpPr>
        <p:spPr>
          <a:xfrm>
            <a:off x="365338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4" name="object 94"/>
          <p:cNvSpPr/>
          <p:nvPr/>
        </p:nvSpPr>
        <p:spPr>
          <a:xfrm>
            <a:off x="361969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5" name="object 95"/>
          <p:cNvSpPr/>
          <p:nvPr/>
        </p:nvSpPr>
        <p:spPr>
          <a:xfrm>
            <a:off x="358608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6" name="object 96"/>
          <p:cNvSpPr/>
          <p:nvPr/>
        </p:nvSpPr>
        <p:spPr>
          <a:xfrm>
            <a:off x="3754602"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97" name="object 97"/>
          <p:cNvSpPr/>
          <p:nvPr/>
        </p:nvSpPr>
        <p:spPr>
          <a:xfrm>
            <a:off x="372089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8" name="object 98"/>
          <p:cNvSpPr/>
          <p:nvPr/>
        </p:nvSpPr>
        <p:spPr>
          <a:xfrm>
            <a:off x="368731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99" name="object 99"/>
          <p:cNvSpPr/>
          <p:nvPr/>
        </p:nvSpPr>
        <p:spPr>
          <a:xfrm>
            <a:off x="385583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0" name="object 100"/>
          <p:cNvSpPr/>
          <p:nvPr/>
        </p:nvSpPr>
        <p:spPr>
          <a:xfrm>
            <a:off x="3822141"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01" name="object 101"/>
          <p:cNvSpPr/>
          <p:nvPr/>
        </p:nvSpPr>
        <p:spPr>
          <a:xfrm>
            <a:off x="378853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2" name="object 102"/>
          <p:cNvSpPr/>
          <p:nvPr/>
        </p:nvSpPr>
        <p:spPr>
          <a:xfrm>
            <a:off x="395705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3" name="object 103"/>
          <p:cNvSpPr/>
          <p:nvPr/>
        </p:nvSpPr>
        <p:spPr>
          <a:xfrm>
            <a:off x="392336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4" name="object 104"/>
          <p:cNvSpPr/>
          <p:nvPr/>
        </p:nvSpPr>
        <p:spPr>
          <a:xfrm>
            <a:off x="388976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5" name="object 105"/>
          <p:cNvSpPr/>
          <p:nvPr/>
        </p:nvSpPr>
        <p:spPr>
          <a:xfrm>
            <a:off x="405827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6" name="object 106"/>
          <p:cNvSpPr/>
          <p:nvPr/>
        </p:nvSpPr>
        <p:spPr>
          <a:xfrm>
            <a:off x="4024579"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07" name="object 107"/>
          <p:cNvSpPr/>
          <p:nvPr/>
        </p:nvSpPr>
        <p:spPr>
          <a:xfrm>
            <a:off x="399098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08" name="object 108"/>
          <p:cNvSpPr/>
          <p:nvPr/>
        </p:nvSpPr>
        <p:spPr>
          <a:xfrm>
            <a:off x="4159503"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09" name="object 109"/>
          <p:cNvSpPr/>
          <p:nvPr/>
        </p:nvSpPr>
        <p:spPr>
          <a:xfrm>
            <a:off x="412579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0" name="object 110"/>
          <p:cNvSpPr/>
          <p:nvPr/>
        </p:nvSpPr>
        <p:spPr>
          <a:xfrm>
            <a:off x="409221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1" name="object 111"/>
          <p:cNvSpPr/>
          <p:nvPr/>
        </p:nvSpPr>
        <p:spPr>
          <a:xfrm>
            <a:off x="426072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2" name="object 112"/>
          <p:cNvSpPr/>
          <p:nvPr/>
        </p:nvSpPr>
        <p:spPr>
          <a:xfrm>
            <a:off x="422702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3" name="object 113"/>
          <p:cNvSpPr/>
          <p:nvPr/>
        </p:nvSpPr>
        <p:spPr>
          <a:xfrm>
            <a:off x="419343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4" name="object 114"/>
          <p:cNvSpPr/>
          <p:nvPr/>
        </p:nvSpPr>
        <p:spPr>
          <a:xfrm>
            <a:off x="436195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5" name="object 115"/>
          <p:cNvSpPr/>
          <p:nvPr/>
        </p:nvSpPr>
        <p:spPr>
          <a:xfrm>
            <a:off x="432824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6" name="object 116"/>
          <p:cNvSpPr/>
          <p:nvPr/>
        </p:nvSpPr>
        <p:spPr>
          <a:xfrm>
            <a:off x="429467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7" name="object 117"/>
          <p:cNvSpPr/>
          <p:nvPr/>
        </p:nvSpPr>
        <p:spPr>
          <a:xfrm>
            <a:off x="4463186"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18" name="object 118"/>
          <p:cNvSpPr/>
          <p:nvPr/>
        </p:nvSpPr>
        <p:spPr>
          <a:xfrm>
            <a:off x="442946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19" name="object 119"/>
          <p:cNvSpPr/>
          <p:nvPr/>
        </p:nvSpPr>
        <p:spPr>
          <a:xfrm>
            <a:off x="439588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0" name="object 120"/>
          <p:cNvSpPr/>
          <p:nvPr/>
        </p:nvSpPr>
        <p:spPr>
          <a:xfrm>
            <a:off x="456439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1" name="object 121"/>
          <p:cNvSpPr/>
          <p:nvPr/>
        </p:nvSpPr>
        <p:spPr>
          <a:xfrm>
            <a:off x="453069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2" name="object 122"/>
          <p:cNvSpPr/>
          <p:nvPr/>
        </p:nvSpPr>
        <p:spPr>
          <a:xfrm>
            <a:off x="449710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3" name="object 123"/>
          <p:cNvSpPr/>
          <p:nvPr/>
        </p:nvSpPr>
        <p:spPr>
          <a:xfrm>
            <a:off x="466562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4" name="object 124"/>
          <p:cNvSpPr/>
          <p:nvPr/>
        </p:nvSpPr>
        <p:spPr>
          <a:xfrm>
            <a:off x="463193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5" name="object 125"/>
          <p:cNvSpPr/>
          <p:nvPr/>
        </p:nvSpPr>
        <p:spPr>
          <a:xfrm>
            <a:off x="459833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6" name="object 126"/>
          <p:cNvSpPr/>
          <p:nvPr/>
        </p:nvSpPr>
        <p:spPr>
          <a:xfrm>
            <a:off x="4766855"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27" name="object 127"/>
          <p:cNvSpPr/>
          <p:nvPr/>
        </p:nvSpPr>
        <p:spPr>
          <a:xfrm>
            <a:off x="473315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28" name="object 128"/>
          <p:cNvSpPr/>
          <p:nvPr/>
        </p:nvSpPr>
        <p:spPr>
          <a:xfrm>
            <a:off x="4699571"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29" name="object 129"/>
          <p:cNvSpPr/>
          <p:nvPr/>
        </p:nvSpPr>
        <p:spPr>
          <a:xfrm>
            <a:off x="486808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0" name="object 130"/>
          <p:cNvSpPr/>
          <p:nvPr/>
        </p:nvSpPr>
        <p:spPr>
          <a:xfrm>
            <a:off x="4834382"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31" name="object 131"/>
          <p:cNvSpPr/>
          <p:nvPr/>
        </p:nvSpPr>
        <p:spPr>
          <a:xfrm>
            <a:off x="480077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2" name="object 132"/>
          <p:cNvSpPr/>
          <p:nvPr/>
        </p:nvSpPr>
        <p:spPr>
          <a:xfrm>
            <a:off x="496929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3" name="object 133"/>
          <p:cNvSpPr/>
          <p:nvPr/>
        </p:nvSpPr>
        <p:spPr>
          <a:xfrm>
            <a:off x="493560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4" name="object 134"/>
          <p:cNvSpPr/>
          <p:nvPr/>
        </p:nvSpPr>
        <p:spPr>
          <a:xfrm>
            <a:off x="4902022"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35" name="object 135"/>
          <p:cNvSpPr/>
          <p:nvPr/>
        </p:nvSpPr>
        <p:spPr>
          <a:xfrm>
            <a:off x="507052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6" name="object 136"/>
          <p:cNvSpPr/>
          <p:nvPr/>
        </p:nvSpPr>
        <p:spPr>
          <a:xfrm>
            <a:off x="503682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7" name="object 137"/>
          <p:cNvSpPr/>
          <p:nvPr/>
        </p:nvSpPr>
        <p:spPr>
          <a:xfrm>
            <a:off x="500324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8" name="object 138"/>
          <p:cNvSpPr/>
          <p:nvPr/>
        </p:nvSpPr>
        <p:spPr>
          <a:xfrm>
            <a:off x="517175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39" name="object 139"/>
          <p:cNvSpPr/>
          <p:nvPr/>
        </p:nvSpPr>
        <p:spPr>
          <a:xfrm>
            <a:off x="513806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0" name="object 140"/>
          <p:cNvSpPr/>
          <p:nvPr/>
        </p:nvSpPr>
        <p:spPr>
          <a:xfrm>
            <a:off x="510446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1" name="object 141"/>
          <p:cNvSpPr/>
          <p:nvPr/>
        </p:nvSpPr>
        <p:spPr>
          <a:xfrm>
            <a:off x="5272976"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42" name="object 142"/>
          <p:cNvSpPr/>
          <p:nvPr/>
        </p:nvSpPr>
        <p:spPr>
          <a:xfrm>
            <a:off x="523927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3" name="object 143"/>
          <p:cNvSpPr/>
          <p:nvPr/>
        </p:nvSpPr>
        <p:spPr>
          <a:xfrm>
            <a:off x="5205691"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44" name="object 144"/>
          <p:cNvSpPr/>
          <p:nvPr/>
        </p:nvSpPr>
        <p:spPr>
          <a:xfrm>
            <a:off x="537419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5" name="object 145"/>
          <p:cNvSpPr/>
          <p:nvPr/>
        </p:nvSpPr>
        <p:spPr>
          <a:xfrm>
            <a:off x="534050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6" name="object 146"/>
          <p:cNvSpPr/>
          <p:nvPr/>
        </p:nvSpPr>
        <p:spPr>
          <a:xfrm>
            <a:off x="530691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7" name="object 147"/>
          <p:cNvSpPr/>
          <p:nvPr/>
        </p:nvSpPr>
        <p:spPr>
          <a:xfrm>
            <a:off x="547542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48" name="object 148"/>
          <p:cNvSpPr/>
          <p:nvPr/>
        </p:nvSpPr>
        <p:spPr>
          <a:xfrm>
            <a:off x="5441734"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49" name="object 149"/>
          <p:cNvSpPr/>
          <p:nvPr/>
        </p:nvSpPr>
        <p:spPr>
          <a:xfrm>
            <a:off x="540814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0" name="object 150"/>
          <p:cNvSpPr/>
          <p:nvPr/>
        </p:nvSpPr>
        <p:spPr>
          <a:xfrm>
            <a:off x="557664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1" name="object 151"/>
          <p:cNvSpPr/>
          <p:nvPr/>
        </p:nvSpPr>
        <p:spPr>
          <a:xfrm>
            <a:off x="554295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2" name="object 152"/>
          <p:cNvSpPr/>
          <p:nvPr/>
        </p:nvSpPr>
        <p:spPr>
          <a:xfrm>
            <a:off x="550934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3" name="object 153"/>
          <p:cNvSpPr/>
          <p:nvPr/>
        </p:nvSpPr>
        <p:spPr>
          <a:xfrm>
            <a:off x="567786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4" name="object 154"/>
          <p:cNvSpPr/>
          <p:nvPr/>
        </p:nvSpPr>
        <p:spPr>
          <a:xfrm>
            <a:off x="564417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5" name="object 155"/>
          <p:cNvSpPr/>
          <p:nvPr/>
        </p:nvSpPr>
        <p:spPr>
          <a:xfrm>
            <a:off x="561059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6" name="object 156"/>
          <p:cNvSpPr/>
          <p:nvPr/>
        </p:nvSpPr>
        <p:spPr>
          <a:xfrm>
            <a:off x="577909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7" name="object 157"/>
          <p:cNvSpPr/>
          <p:nvPr/>
        </p:nvSpPr>
        <p:spPr>
          <a:xfrm>
            <a:off x="574539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8" name="object 158"/>
          <p:cNvSpPr/>
          <p:nvPr/>
        </p:nvSpPr>
        <p:spPr>
          <a:xfrm>
            <a:off x="571181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59" name="object 159"/>
          <p:cNvSpPr/>
          <p:nvPr/>
        </p:nvSpPr>
        <p:spPr>
          <a:xfrm>
            <a:off x="588032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0" name="object 160"/>
          <p:cNvSpPr/>
          <p:nvPr/>
        </p:nvSpPr>
        <p:spPr>
          <a:xfrm>
            <a:off x="584662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1" name="object 161"/>
          <p:cNvSpPr/>
          <p:nvPr/>
        </p:nvSpPr>
        <p:spPr>
          <a:xfrm>
            <a:off x="581303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2" name="object 162"/>
          <p:cNvSpPr/>
          <p:nvPr/>
        </p:nvSpPr>
        <p:spPr>
          <a:xfrm>
            <a:off x="598154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3" name="object 163"/>
          <p:cNvSpPr/>
          <p:nvPr/>
        </p:nvSpPr>
        <p:spPr>
          <a:xfrm>
            <a:off x="594785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4" name="object 164"/>
          <p:cNvSpPr/>
          <p:nvPr/>
        </p:nvSpPr>
        <p:spPr>
          <a:xfrm>
            <a:off x="591426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5" name="object 165"/>
          <p:cNvSpPr/>
          <p:nvPr/>
        </p:nvSpPr>
        <p:spPr>
          <a:xfrm>
            <a:off x="6082766"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66" name="object 166"/>
          <p:cNvSpPr/>
          <p:nvPr/>
        </p:nvSpPr>
        <p:spPr>
          <a:xfrm>
            <a:off x="6049060"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7" name="object 167"/>
          <p:cNvSpPr/>
          <p:nvPr/>
        </p:nvSpPr>
        <p:spPr>
          <a:xfrm>
            <a:off x="6015482"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8" name="object 168"/>
          <p:cNvSpPr/>
          <p:nvPr/>
        </p:nvSpPr>
        <p:spPr>
          <a:xfrm>
            <a:off x="618399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69" name="object 169"/>
          <p:cNvSpPr/>
          <p:nvPr/>
        </p:nvSpPr>
        <p:spPr>
          <a:xfrm>
            <a:off x="615030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70" name="object 170"/>
          <p:cNvSpPr/>
          <p:nvPr/>
        </p:nvSpPr>
        <p:spPr>
          <a:xfrm>
            <a:off x="611670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71" name="object 171"/>
          <p:cNvSpPr/>
          <p:nvPr/>
        </p:nvSpPr>
        <p:spPr>
          <a:xfrm>
            <a:off x="6285217"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72" name="object 172"/>
          <p:cNvSpPr/>
          <p:nvPr/>
        </p:nvSpPr>
        <p:spPr>
          <a:xfrm>
            <a:off x="6251524"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73" name="object 173"/>
          <p:cNvSpPr/>
          <p:nvPr/>
        </p:nvSpPr>
        <p:spPr>
          <a:xfrm>
            <a:off x="6217945"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74" name="object 174"/>
          <p:cNvSpPr/>
          <p:nvPr/>
        </p:nvSpPr>
        <p:spPr>
          <a:xfrm>
            <a:off x="6386448"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75" name="object 175"/>
          <p:cNvSpPr/>
          <p:nvPr/>
        </p:nvSpPr>
        <p:spPr>
          <a:xfrm>
            <a:off x="6352743"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76" name="object 176"/>
          <p:cNvSpPr/>
          <p:nvPr/>
        </p:nvSpPr>
        <p:spPr>
          <a:xfrm>
            <a:off x="631915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77" name="object 177"/>
          <p:cNvSpPr/>
          <p:nvPr/>
        </p:nvSpPr>
        <p:spPr>
          <a:xfrm>
            <a:off x="6487667" y="787514"/>
            <a:ext cx="19050" cy="11430"/>
          </a:xfrm>
          <a:custGeom>
            <a:avLst/>
            <a:gdLst/>
            <a:ahLst/>
            <a:cxnLst/>
            <a:rect l="l" t="t" r="r" b="b"/>
            <a:pathLst>
              <a:path w="19050" h="11429">
                <a:moveTo>
                  <a:pt x="0" y="11290"/>
                </a:moveTo>
                <a:lnTo>
                  <a:pt x="18795" y="11290"/>
                </a:lnTo>
                <a:lnTo>
                  <a:pt x="18795" y="0"/>
                </a:lnTo>
                <a:lnTo>
                  <a:pt x="0" y="0"/>
                </a:lnTo>
                <a:lnTo>
                  <a:pt x="0" y="11290"/>
                </a:lnTo>
                <a:close/>
              </a:path>
            </a:pathLst>
          </a:custGeom>
          <a:solidFill>
            <a:srgbClr val="231F20"/>
          </a:solidFill>
        </p:spPr>
        <p:txBody>
          <a:bodyPr wrap="square" lIns="0" tIns="0" rIns="0" bIns="0" rtlCol="0"/>
          <a:lstStyle/>
          <a:p>
            <a:endParaRPr/>
          </a:p>
        </p:txBody>
      </p:sp>
      <p:sp>
        <p:nvSpPr>
          <p:cNvPr id="178" name="object 178"/>
          <p:cNvSpPr/>
          <p:nvPr/>
        </p:nvSpPr>
        <p:spPr>
          <a:xfrm>
            <a:off x="645397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79" name="object 179"/>
          <p:cNvSpPr/>
          <p:nvPr/>
        </p:nvSpPr>
        <p:spPr>
          <a:xfrm>
            <a:off x="642038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0" name="object 180"/>
          <p:cNvSpPr/>
          <p:nvPr/>
        </p:nvSpPr>
        <p:spPr>
          <a:xfrm>
            <a:off x="658888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1" name="object 181"/>
          <p:cNvSpPr/>
          <p:nvPr/>
        </p:nvSpPr>
        <p:spPr>
          <a:xfrm>
            <a:off x="655519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2" name="object 182"/>
          <p:cNvSpPr/>
          <p:nvPr/>
        </p:nvSpPr>
        <p:spPr>
          <a:xfrm>
            <a:off x="652161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3" name="object 183"/>
          <p:cNvSpPr/>
          <p:nvPr/>
        </p:nvSpPr>
        <p:spPr>
          <a:xfrm>
            <a:off x="669011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4" name="object 184"/>
          <p:cNvSpPr/>
          <p:nvPr/>
        </p:nvSpPr>
        <p:spPr>
          <a:xfrm>
            <a:off x="665642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5" name="object 185"/>
          <p:cNvSpPr/>
          <p:nvPr/>
        </p:nvSpPr>
        <p:spPr>
          <a:xfrm>
            <a:off x="6622821"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6" name="object 186"/>
          <p:cNvSpPr/>
          <p:nvPr/>
        </p:nvSpPr>
        <p:spPr>
          <a:xfrm>
            <a:off x="6791350"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87" name="object 187"/>
          <p:cNvSpPr/>
          <p:nvPr/>
        </p:nvSpPr>
        <p:spPr>
          <a:xfrm>
            <a:off x="6757644"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88" name="object 188"/>
          <p:cNvSpPr/>
          <p:nvPr/>
        </p:nvSpPr>
        <p:spPr>
          <a:xfrm>
            <a:off x="672405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89" name="object 189"/>
          <p:cNvSpPr/>
          <p:nvPr/>
        </p:nvSpPr>
        <p:spPr>
          <a:xfrm>
            <a:off x="6892569"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90" name="object 190"/>
          <p:cNvSpPr/>
          <p:nvPr/>
        </p:nvSpPr>
        <p:spPr>
          <a:xfrm>
            <a:off x="6858863"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91" name="object 191"/>
          <p:cNvSpPr/>
          <p:nvPr/>
        </p:nvSpPr>
        <p:spPr>
          <a:xfrm>
            <a:off x="6825284" y="787514"/>
            <a:ext cx="19050" cy="11430"/>
          </a:xfrm>
          <a:custGeom>
            <a:avLst/>
            <a:gdLst/>
            <a:ahLst/>
            <a:cxnLst/>
            <a:rect l="l" t="t" r="r" b="b"/>
            <a:pathLst>
              <a:path w="19050" h="11429">
                <a:moveTo>
                  <a:pt x="0" y="11290"/>
                </a:moveTo>
                <a:lnTo>
                  <a:pt x="18783" y="11290"/>
                </a:lnTo>
                <a:lnTo>
                  <a:pt x="18783" y="0"/>
                </a:lnTo>
                <a:lnTo>
                  <a:pt x="0" y="0"/>
                </a:lnTo>
                <a:lnTo>
                  <a:pt x="0" y="11290"/>
                </a:lnTo>
                <a:close/>
              </a:path>
            </a:pathLst>
          </a:custGeom>
          <a:solidFill>
            <a:srgbClr val="231F20"/>
          </a:solidFill>
        </p:spPr>
        <p:txBody>
          <a:bodyPr wrap="square" lIns="0" tIns="0" rIns="0" bIns="0" rtlCol="0"/>
          <a:lstStyle/>
          <a:p>
            <a:endParaRPr/>
          </a:p>
        </p:txBody>
      </p:sp>
      <p:sp>
        <p:nvSpPr>
          <p:cNvPr id="192" name="object 192"/>
          <p:cNvSpPr/>
          <p:nvPr/>
        </p:nvSpPr>
        <p:spPr>
          <a:xfrm>
            <a:off x="6993788"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93" name="object 193"/>
          <p:cNvSpPr/>
          <p:nvPr/>
        </p:nvSpPr>
        <p:spPr>
          <a:xfrm>
            <a:off x="6960095"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94" name="object 194"/>
          <p:cNvSpPr/>
          <p:nvPr/>
        </p:nvSpPr>
        <p:spPr>
          <a:xfrm>
            <a:off x="6926516" y="787514"/>
            <a:ext cx="19050" cy="11430"/>
          </a:xfrm>
          <a:custGeom>
            <a:avLst/>
            <a:gdLst/>
            <a:ahLst/>
            <a:cxnLst/>
            <a:rect l="l" t="t" r="r" b="b"/>
            <a:pathLst>
              <a:path w="19050" h="11429">
                <a:moveTo>
                  <a:pt x="0" y="11290"/>
                </a:moveTo>
                <a:lnTo>
                  <a:pt x="18796" y="11290"/>
                </a:lnTo>
                <a:lnTo>
                  <a:pt x="18796" y="0"/>
                </a:lnTo>
                <a:lnTo>
                  <a:pt x="0" y="0"/>
                </a:lnTo>
                <a:lnTo>
                  <a:pt x="0" y="11290"/>
                </a:lnTo>
                <a:close/>
              </a:path>
            </a:pathLst>
          </a:custGeom>
          <a:solidFill>
            <a:srgbClr val="231F20"/>
          </a:solidFill>
        </p:spPr>
        <p:txBody>
          <a:bodyPr wrap="square" lIns="0" tIns="0" rIns="0" bIns="0" rtlCol="0"/>
          <a:lstStyle/>
          <a:p>
            <a:endParaRPr/>
          </a:p>
        </p:txBody>
      </p:sp>
      <p:sp>
        <p:nvSpPr>
          <p:cNvPr id="195" name="object 195"/>
          <p:cNvSpPr/>
          <p:nvPr/>
        </p:nvSpPr>
        <p:spPr>
          <a:xfrm>
            <a:off x="613968"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6" name="object 196"/>
          <p:cNvSpPr/>
          <p:nvPr/>
        </p:nvSpPr>
        <p:spPr>
          <a:xfrm>
            <a:off x="580770" y="6092164"/>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197" name="object 197"/>
          <p:cNvSpPr/>
          <p:nvPr/>
        </p:nvSpPr>
        <p:spPr>
          <a:xfrm>
            <a:off x="547687"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8" name="object 198"/>
          <p:cNvSpPr/>
          <p:nvPr/>
        </p:nvSpPr>
        <p:spPr>
          <a:xfrm>
            <a:off x="713651"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9" name="object 199"/>
          <p:cNvSpPr/>
          <p:nvPr/>
        </p:nvSpPr>
        <p:spPr>
          <a:xfrm>
            <a:off x="68046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0" name="object 200"/>
          <p:cNvSpPr/>
          <p:nvPr/>
        </p:nvSpPr>
        <p:spPr>
          <a:xfrm>
            <a:off x="647369" y="6092164"/>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01" name="object 201"/>
          <p:cNvSpPr/>
          <p:nvPr/>
        </p:nvSpPr>
        <p:spPr>
          <a:xfrm>
            <a:off x="81334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2" name="object 202"/>
          <p:cNvSpPr/>
          <p:nvPr/>
        </p:nvSpPr>
        <p:spPr>
          <a:xfrm>
            <a:off x="780161"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3" name="object 203"/>
          <p:cNvSpPr/>
          <p:nvPr/>
        </p:nvSpPr>
        <p:spPr>
          <a:xfrm>
            <a:off x="747077"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4" name="object 204"/>
          <p:cNvSpPr/>
          <p:nvPr/>
        </p:nvSpPr>
        <p:spPr>
          <a:xfrm>
            <a:off x="913053"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5" name="object 205"/>
          <p:cNvSpPr/>
          <p:nvPr/>
        </p:nvSpPr>
        <p:spPr>
          <a:xfrm>
            <a:off x="879855"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6" name="object 206"/>
          <p:cNvSpPr/>
          <p:nvPr/>
        </p:nvSpPr>
        <p:spPr>
          <a:xfrm>
            <a:off x="846772" y="6092164"/>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07" name="object 207"/>
          <p:cNvSpPr/>
          <p:nvPr/>
        </p:nvSpPr>
        <p:spPr>
          <a:xfrm>
            <a:off x="1012748" y="6092164"/>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08" name="object 208"/>
          <p:cNvSpPr/>
          <p:nvPr/>
        </p:nvSpPr>
        <p:spPr>
          <a:xfrm>
            <a:off x="979550"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9" name="object 209"/>
          <p:cNvSpPr/>
          <p:nvPr/>
        </p:nvSpPr>
        <p:spPr>
          <a:xfrm>
            <a:off x="946467"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0" name="object 210"/>
          <p:cNvSpPr/>
          <p:nvPr/>
        </p:nvSpPr>
        <p:spPr>
          <a:xfrm>
            <a:off x="1112431"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1" name="object 211"/>
          <p:cNvSpPr/>
          <p:nvPr/>
        </p:nvSpPr>
        <p:spPr>
          <a:xfrm>
            <a:off x="1079258"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2" name="object 212"/>
          <p:cNvSpPr/>
          <p:nvPr/>
        </p:nvSpPr>
        <p:spPr>
          <a:xfrm>
            <a:off x="1046162"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3" name="object 213"/>
          <p:cNvSpPr/>
          <p:nvPr/>
        </p:nvSpPr>
        <p:spPr>
          <a:xfrm>
            <a:off x="121212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4" name="object 214"/>
          <p:cNvSpPr/>
          <p:nvPr/>
        </p:nvSpPr>
        <p:spPr>
          <a:xfrm>
            <a:off x="1178953" y="6092164"/>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15" name="object 215"/>
          <p:cNvSpPr/>
          <p:nvPr/>
        </p:nvSpPr>
        <p:spPr>
          <a:xfrm>
            <a:off x="1145870"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6" name="object 216"/>
          <p:cNvSpPr/>
          <p:nvPr/>
        </p:nvSpPr>
        <p:spPr>
          <a:xfrm>
            <a:off x="1311833"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7" name="object 217"/>
          <p:cNvSpPr/>
          <p:nvPr/>
        </p:nvSpPr>
        <p:spPr>
          <a:xfrm>
            <a:off x="1278623" y="6092164"/>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18" name="object 218"/>
          <p:cNvSpPr/>
          <p:nvPr/>
        </p:nvSpPr>
        <p:spPr>
          <a:xfrm>
            <a:off x="1245552"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9" name="object 219"/>
          <p:cNvSpPr/>
          <p:nvPr/>
        </p:nvSpPr>
        <p:spPr>
          <a:xfrm>
            <a:off x="1411528"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0" name="object 220"/>
          <p:cNvSpPr/>
          <p:nvPr/>
        </p:nvSpPr>
        <p:spPr>
          <a:xfrm>
            <a:off x="1378330"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1" name="object 221"/>
          <p:cNvSpPr/>
          <p:nvPr/>
        </p:nvSpPr>
        <p:spPr>
          <a:xfrm>
            <a:off x="1345260"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2" name="object 222"/>
          <p:cNvSpPr/>
          <p:nvPr/>
        </p:nvSpPr>
        <p:spPr>
          <a:xfrm>
            <a:off x="1511223"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3" name="object 223"/>
          <p:cNvSpPr/>
          <p:nvPr/>
        </p:nvSpPr>
        <p:spPr>
          <a:xfrm>
            <a:off x="1478025" y="6092164"/>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24" name="object 224"/>
          <p:cNvSpPr/>
          <p:nvPr/>
        </p:nvSpPr>
        <p:spPr>
          <a:xfrm>
            <a:off x="1444942"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5" name="object 225"/>
          <p:cNvSpPr/>
          <p:nvPr/>
        </p:nvSpPr>
        <p:spPr>
          <a:xfrm>
            <a:off x="161090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6" name="object 226"/>
          <p:cNvSpPr/>
          <p:nvPr/>
        </p:nvSpPr>
        <p:spPr>
          <a:xfrm>
            <a:off x="1577733"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7" name="object 227"/>
          <p:cNvSpPr/>
          <p:nvPr/>
        </p:nvSpPr>
        <p:spPr>
          <a:xfrm>
            <a:off x="1544637" y="6092164"/>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28" name="object 228"/>
          <p:cNvSpPr/>
          <p:nvPr/>
        </p:nvSpPr>
        <p:spPr>
          <a:xfrm>
            <a:off x="1710601"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9" name="object 229"/>
          <p:cNvSpPr/>
          <p:nvPr/>
        </p:nvSpPr>
        <p:spPr>
          <a:xfrm>
            <a:off x="167741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0" name="object 230"/>
          <p:cNvSpPr/>
          <p:nvPr/>
        </p:nvSpPr>
        <p:spPr>
          <a:xfrm>
            <a:off x="1644345"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1" name="object 231"/>
          <p:cNvSpPr/>
          <p:nvPr/>
        </p:nvSpPr>
        <p:spPr>
          <a:xfrm>
            <a:off x="1810308"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2" name="object 232"/>
          <p:cNvSpPr/>
          <p:nvPr/>
        </p:nvSpPr>
        <p:spPr>
          <a:xfrm>
            <a:off x="1777123" y="6092164"/>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33" name="object 233"/>
          <p:cNvSpPr/>
          <p:nvPr/>
        </p:nvSpPr>
        <p:spPr>
          <a:xfrm>
            <a:off x="1744040" y="6092164"/>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34" name="object 234"/>
          <p:cNvSpPr/>
          <p:nvPr/>
        </p:nvSpPr>
        <p:spPr>
          <a:xfrm>
            <a:off x="1910003"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5" name="object 235"/>
          <p:cNvSpPr/>
          <p:nvPr/>
        </p:nvSpPr>
        <p:spPr>
          <a:xfrm>
            <a:off x="1876805"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6" name="object 236"/>
          <p:cNvSpPr/>
          <p:nvPr/>
        </p:nvSpPr>
        <p:spPr>
          <a:xfrm>
            <a:off x="1843722"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7" name="object 237"/>
          <p:cNvSpPr/>
          <p:nvPr/>
        </p:nvSpPr>
        <p:spPr>
          <a:xfrm>
            <a:off x="2009698"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8" name="object 238"/>
          <p:cNvSpPr/>
          <p:nvPr/>
        </p:nvSpPr>
        <p:spPr>
          <a:xfrm>
            <a:off x="1976513"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9" name="object 239"/>
          <p:cNvSpPr/>
          <p:nvPr/>
        </p:nvSpPr>
        <p:spPr>
          <a:xfrm>
            <a:off x="1943417"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0" name="object 240"/>
          <p:cNvSpPr/>
          <p:nvPr/>
        </p:nvSpPr>
        <p:spPr>
          <a:xfrm>
            <a:off x="2109393"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1" name="object 241"/>
          <p:cNvSpPr/>
          <p:nvPr/>
        </p:nvSpPr>
        <p:spPr>
          <a:xfrm>
            <a:off x="2076195"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2" name="object 242"/>
          <p:cNvSpPr/>
          <p:nvPr/>
        </p:nvSpPr>
        <p:spPr>
          <a:xfrm>
            <a:off x="2043125"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3" name="object 243"/>
          <p:cNvSpPr/>
          <p:nvPr/>
        </p:nvSpPr>
        <p:spPr>
          <a:xfrm>
            <a:off x="2209088"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4" name="object 244"/>
          <p:cNvSpPr/>
          <p:nvPr/>
        </p:nvSpPr>
        <p:spPr>
          <a:xfrm>
            <a:off x="2175891" y="6092164"/>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45" name="object 245"/>
          <p:cNvSpPr/>
          <p:nvPr/>
        </p:nvSpPr>
        <p:spPr>
          <a:xfrm>
            <a:off x="2142820"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6" name="object 246"/>
          <p:cNvSpPr/>
          <p:nvPr/>
        </p:nvSpPr>
        <p:spPr>
          <a:xfrm>
            <a:off x="2308783"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7" name="object 247"/>
          <p:cNvSpPr/>
          <p:nvPr/>
        </p:nvSpPr>
        <p:spPr>
          <a:xfrm>
            <a:off x="2275598"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8" name="object 248"/>
          <p:cNvSpPr/>
          <p:nvPr/>
        </p:nvSpPr>
        <p:spPr>
          <a:xfrm>
            <a:off x="2242515"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9" name="object 249"/>
          <p:cNvSpPr/>
          <p:nvPr/>
        </p:nvSpPr>
        <p:spPr>
          <a:xfrm>
            <a:off x="2408478"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0" name="object 250"/>
          <p:cNvSpPr/>
          <p:nvPr/>
        </p:nvSpPr>
        <p:spPr>
          <a:xfrm>
            <a:off x="2375280" y="6092164"/>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51" name="object 251"/>
          <p:cNvSpPr/>
          <p:nvPr/>
        </p:nvSpPr>
        <p:spPr>
          <a:xfrm>
            <a:off x="2342210" y="6092164"/>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52" name="object 252"/>
          <p:cNvSpPr/>
          <p:nvPr/>
        </p:nvSpPr>
        <p:spPr>
          <a:xfrm>
            <a:off x="2508173"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3" name="object 253"/>
          <p:cNvSpPr/>
          <p:nvPr/>
        </p:nvSpPr>
        <p:spPr>
          <a:xfrm>
            <a:off x="2474988"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4" name="object 254"/>
          <p:cNvSpPr/>
          <p:nvPr/>
        </p:nvSpPr>
        <p:spPr>
          <a:xfrm>
            <a:off x="2441892" y="6092164"/>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55" name="object 255"/>
          <p:cNvSpPr/>
          <p:nvPr/>
        </p:nvSpPr>
        <p:spPr>
          <a:xfrm>
            <a:off x="2607868"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6" name="object 256"/>
          <p:cNvSpPr/>
          <p:nvPr/>
        </p:nvSpPr>
        <p:spPr>
          <a:xfrm>
            <a:off x="2574670"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7" name="object 257"/>
          <p:cNvSpPr/>
          <p:nvPr/>
        </p:nvSpPr>
        <p:spPr>
          <a:xfrm>
            <a:off x="2541600"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8" name="object 258"/>
          <p:cNvSpPr/>
          <p:nvPr/>
        </p:nvSpPr>
        <p:spPr>
          <a:xfrm>
            <a:off x="270757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9" name="object 259"/>
          <p:cNvSpPr/>
          <p:nvPr/>
        </p:nvSpPr>
        <p:spPr>
          <a:xfrm>
            <a:off x="2674378"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0" name="object 260"/>
          <p:cNvSpPr/>
          <p:nvPr/>
        </p:nvSpPr>
        <p:spPr>
          <a:xfrm>
            <a:off x="2641295" y="6092164"/>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61" name="object 261"/>
          <p:cNvSpPr/>
          <p:nvPr/>
        </p:nvSpPr>
        <p:spPr>
          <a:xfrm>
            <a:off x="2807258"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2" name="object 262"/>
          <p:cNvSpPr/>
          <p:nvPr/>
        </p:nvSpPr>
        <p:spPr>
          <a:xfrm>
            <a:off x="2774073"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3" name="object 263"/>
          <p:cNvSpPr/>
          <p:nvPr/>
        </p:nvSpPr>
        <p:spPr>
          <a:xfrm>
            <a:off x="2740990"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4" name="object 264"/>
          <p:cNvSpPr/>
          <p:nvPr/>
        </p:nvSpPr>
        <p:spPr>
          <a:xfrm>
            <a:off x="2906953"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5" name="object 265"/>
          <p:cNvSpPr/>
          <p:nvPr/>
        </p:nvSpPr>
        <p:spPr>
          <a:xfrm>
            <a:off x="2873781"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6" name="object 266"/>
          <p:cNvSpPr/>
          <p:nvPr/>
        </p:nvSpPr>
        <p:spPr>
          <a:xfrm>
            <a:off x="2840685"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7" name="object 267"/>
          <p:cNvSpPr/>
          <p:nvPr/>
        </p:nvSpPr>
        <p:spPr>
          <a:xfrm>
            <a:off x="3006648"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8" name="object 268"/>
          <p:cNvSpPr/>
          <p:nvPr/>
        </p:nvSpPr>
        <p:spPr>
          <a:xfrm>
            <a:off x="2973451"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9" name="object 269"/>
          <p:cNvSpPr/>
          <p:nvPr/>
        </p:nvSpPr>
        <p:spPr>
          <a:xfrm>
            <a:off x="2940392" y="6092164"/>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70" name="object 270"/>
          <p:cNvSpPr/>
          <p:nvPr/>
        </p:nvSpPr>
        <p:spPr>
          <a:xfrm>
            <a:off x="310635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1" name="object 271"/>
          <p:cNvSpPr/>
          <p:nvPr/>
        </p:nvSpPr>
        <p:spPr>
          <a:xfrm>
            <a:off x="3073145" y="6092164"/>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72" name="object 272"/>
          <p:cNvSpPr/>
          <p:nvPr/>
        </p:nvSpPr>
        <p:spPr>
          <a:xfrm>
            <a:off x="3040075"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3" name="object 273"/>
          <p:cNvSpPr/>
          <p:nvPr/>
        </p:nvSpPr>
        <p:spPr>
          <a:xfrm>
            <a:off x="3206051"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4" name="object 274"/>
          <p:cNvSpPr/>
          <p:nvPr/>
        </p:nvSpPr>
        <p:spPr>
          <a:xfrm>
            <a:off x="3172853"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5" name="object 275"/>
          <p:cNvSpPr/>
          <p:nvPr/>
        </p:nvSpPr>
        <p:spPr>
          <a:xfrm>
            <a:off x="3139770"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6" name="object 276"/>
          <p:cNvSpPr/>
          <p:nvPr/>
        </p:nvSpPr>
        <p:spPr>
          <a:xfrm>
            <a:off x="3305746" y="6092164"/>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77" name="object 277"/>
          <p:cNvSpPr/>
          <p:nvPr/>
        </p:nvSpPr>
        <p:spPr>
          <a:xfrm>
            <a:off x="3272561"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8" name="object 278"/>
          <p:cNvSpPr/>
          <p:nvPr/>
        </p:nvSpPr>
        <p:spPr>
          <a:xfrm>
            <a:off x="3239465"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9" name="object 279"/>
          <p:cNvSpPr/>
          <p:nvPr/>
        </p:nvSpPr>
        <p:spPr>
          <a:xfrm>
            <a:off x="3405428"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0" name="object 280"/>
          <p:cNvSpPr/>
          <p:nvPr/>
        </p:nvSpPr>
        <p:spPr>
          <a:xfrm>
            <a:off x="3372243"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1" name="object 281"/>
          <p:cNvSpPr/>
          <p:nvPr/>
        </p:nvSpPr>
        <p:spPr>
          <a:xfrm>
            <a:off x="3339160" y="6092164"/>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82" name="object 282"/>
          <p:cNvSpPr/>
          <p:nvPr/>
        </p:nvSpPr>
        <p:spPr>
          <a:xfrm>
            <a:off x="3505123"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3" name="object 283"/>
          <p:cNvSpPr/>
          <p:nvPr/>
        </p:nvSpPr>
        <p:spPr>
          <a:xfrm>
            <a:off x="3471938" y="6092164"/>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84" name="object 284"/>
          <p:cNvSpPr/>
          <p:nvPr/>
        </p:nvSpPr>
        <p:spPr>
          <a:xfrm>
            <a:off x="3438868"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5" name="object 285"/>
          <p:cNvSpPr/>
          <p:nvPr/>
        </p:nvSpPr>
        <p:spPr>
          <a:xfrm>
            <a:off x="3604831"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6" name="object 286"/>
          <p:cNvSpPr/>
          <p:nvPr/>
        </p:nvSpPr>
        <p:spPr>
          <a:xfrm>
            <a:off x="3571633"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7" name="object 287"/>
          <p:cNvSpPr/>
          <p:nvPr/>
        </p:nvSpPr>
        <p:spPr>
          <a:xfrm>
            <a:off x="3538550"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8" name="object 288"/>
          <p:cNvSpPr/>
          <p:nvPr/>
        </p:nvSpPr>
        <p:spPr>
          <a:xfrm>
            <a:off x="3704513"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9" name="object 289"/>
          <p:cNvSpPr/>
          <p:nvPr/>
        </p:nvSpPr>
        <p:spPr>
          <a:xfrm>
            <a:off x="3671328"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0" name="object 290"/>
          <p:cNvSpPr/>
          <p:nvPr/>
        </p:nvSpPr>
        <p:spPr>
          <a:xfrm>
            <a:off x="3638245"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1" name="object 291"/>
          <p:cNvSpPr/>
          <p:nvPr/>
        </p:nvSpPr>
        <p:spPr>
          <a:xfrm>
            <a:off x="3804221"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2" name="object 292"/>
          <p:cNvSpPr/>
          <p:nvPr/>
        </p:nvSpPr>
        <p:spPr>
          <a:xfrm>
            <a:off x="377103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3" name="object 293"/>
          <p:cNvSpPr/>
          <p:nvPr/>
        </p:nvSpPr>
        <p:spPr>
          <a:xfrm>
            <a:off x="3737940"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4" name="object 294"/>
          <p:cNvSpPr/>
          <p:nvPr/>
        </p:nvSpPr>
        <p:spPr>
          <a:xfrm>
            <a:off x="3903903"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5" name="object 295"/>
          <p:cNvSpPr/>
          <p:nvPr/>
        </p:nvSpPr>
        <p:spPr>
          <a:xfrm>
            <a:off x="3870718"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6" name="object 296"/>
          <p:cNvSpPr/>
          <p:nvPr/>
        </p:nvSpPr>
        <p:spPr>
          <a:xfrm>
            <a:off x="3837647"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7" name="object 297"/>
          <p:cNvSpPr/>
          <p:nvPr/>
        </p:nvSpPr>
        <p:spPr>
          <a:xfrm>
            <a:off x="4003611"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8" name="object 298"/>
          <p:cNvSpPr/>
          <p:nvPr/>
        </p:nvSpPr>
        <p:spPr>
          <a:xfrm>
            <a:off x="397042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99" name="object 299"/>
          <p:cNvSpPr/>
          <p:nvPr/>
        </p:nvSpPr>
        <p:spPr>
          <a:xfrm>
            <a:off x="3937343"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0" name="object 300"/>
          <p:cNvSpPr/>
          <p:nvPr/>
        </p:nvSpPr>
        <p:spPr>
          <a:xfrm>
            <a:off x="410330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1" name="object 301"/>
          <p:cNvSpPr/>
          <p:nvPr/>
        </p:nvSpPr>
        <p:spPr>
          <a:xfrm>
            <a:off x="4070108"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2" name="object 302"/>
          <p:cNvSpPr/>
          <p:nvPr/>
        </p:nvSpPr>
        <p:spPr>
          <a:xfrm>
            <a:off x="4037038"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3" name="object 303"/>
          <p:cNvSpPr/>
          <p:nvPr/>
        </p:nvSpPr>
        <p:spPr>
          <a:xfrm>
            <a:off x="4203001"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4" name="object 304"/>
          <p:cNvSpPr/>
          <p:nvPr/>
        </p:nvSpPr>
        <p:spPr>
          <a:xfrm>
            <a:off x="416981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5" name="object 305"/>
          <p:cNvSpPr/>
          <p:nvPr/>
        </p:nvSpPr>
        <p:spPr>
          <a:xfrm>
            <a:off x="4136720"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6" name="object 306"/>
          <p:cNvSpPr/>
          <p:nvPr/>
        </p:nvSpPr>
        <p:spPr>
          <a:xfrm>
            <a:off x="430269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7" name="object 307"/>
          <p:cNvSpPr/>
          <p:nvPr/>
        </p:nvSpPr>
        <p:spPr>
          <a:xfrm>
            <a:off x="4269498"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8" name="object 308"/>
          <p:cNvSpPr/>
          <p:nvPr/>
        </p:nvSpPr>
        <p:spPr>
          <a:xfrm>
            <a:off x="4236427"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9" name="object 309"/>
          <p:cNvSpPr/>
          <p:nvPr/>
        </p:nvSpPr>
        <p:spPr>
          <a:xfrm>
            <a:off x="4402391"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0" name="object 310"/>
          <p:cNvSpPr/>
          <p:nvPr/>
        </p:nvSpPr>
        <p:spPr>
          <a:xfrm>
            <a:off x="4369193"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1" name="object 311"/>
          <p:cNvSpPr/>
          <p:nvPr/>
        </p:nvSpPr>
        <p:spPr>
          <a:xfrm>
            <a:off x="4336122"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2" name="object 312"/>
          <p:cNvSpPr/>
          <p:nvPr/>
        </p:nvSpPr>
        <p:spPr>
          <a:xfrm>
            <a:off x="450208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3" name="object 313"/>
          <p:cNvSpPr/>
          <p:nvPr/>
        </p:nvSpPr>
        <p:spPr>
          <a:xfrm>
            <a:off x="4468901"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4" name="object 314"/>
          <p:cNvSpPr/>
          <p:nvPr/>
        </p:nvSpPr>
        <p:spPr>
          <a:xfrm>
            <a:off x="4435818"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5" name="object 315"/>
          <p:cNvSpPr/>
          <p:nvPr/>
        </p:nvSpPr>
        <p:spPr>
          <a:xfrm>
            <a:off x="4601768"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6" name="object 316"/>
          <p:cNvSpPr/>
          <p:nvPr/>
        </p:nvSpPr>
        <p:spPr>
          <a:xfrm>
            <a:off x="456859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7" name="object 317"/>
          <p:cNvSpPr/>
          <p:nvPr/>
        </p:nvSpPr>
        <p:spPr>
          <a:xfrm>
            <a:off x="4535513"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8" name="object 318"/>
          <p:cNvSpPr/>
          <p:nvPr/>
        </p:nvSpPr>
        <p:spPr>
          <a:xfrm>
            <a:off x="470147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9" name="object 319"/>
          <p:cNvSpPr/>
          <p:nvPr/>
        </p:nvSpPr>
        <p:spPr>
          <a:xfrm>
            <a:off x="4668291"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0" name="object 320"/>
          <p:cNvSpPr/>
          <p:nvPr/>
        </p:nvSpPr>
        <p:spPr>
          <a:xfrm>
            <a:off x="4635207" y="6092164"/>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321" name="object 321"/>
          <p:cNvSpPr/>
          <p:nvPr/>
        </p:nvSpPr>
        <p:spPr>
          <a:xfrm>
            <a:off x="4801171"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2" name="object 322"/>
          <p:cNvSpPr/>
          <p:nvPr/>
        </p:nvSpPr>
        <p:spPr>
          <a:xfrm>
            <a:off x="4767973"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3" name="object 323"/>
          <p:cNvSpPr/>
          <p:nvPr/>
        </p:nvSpPr>
        <p:spPr>
          <a:xfrm>
            <a:off x="4734902"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4" name="object 324"/>
          <p:cNvSpPr/>
          <p:nvPr/>
        </p:nvSpPr>
        <p:spPr>
          <a:xfrm>
            <a:off x="4900879"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5" name="object 325"/>
          <p:cNvSpPr/>
          <p:nvPr/>
        </p:nvSpPr>
        <p:spPr>
          <a:xfrm>
            <a:off x="4867681"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6" name="object 326"/>
          <p:cNvSpPr/>
          <p:nvPr/>
        </p:nvSpPr>
        <p:spPr>
          <a:xfrm>
            <a:off x="4834597"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7" name="object 327"/>
          <p:cNvSpPr/>
          <p:nvPr/>
        </p:nvSpPr>
        <p:spPr>
          <a:xfrm>
            <a:off x="5000561" y="6092164"/>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328" name="object 328"/>
          <p:cNvSpPr/>
          <p:nvPr/>
        </p:nvSpPr>
        <p:spPr>
          <a:xfrm>
            <a:off x="496737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9" name="object 329"/>
          <p:cNvSpPr/>
          <p:nvPr/>
        </p:nvSpPr>
        <p:spPr>
          <a:xfrm>
            <a:off x="4934293"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0" name="object 330"/>
          <p:cNvSpPr/>
          <p:nvPr/>
        </p:nvSpPr>
        <p:spPr>
          <a:xfrm>
            <a:off x="510025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1" name="object 331"/>
          <p:cNvSpPr/>
          <p:nvPr/>
        </p:nvSpPr>
        <p:spPr>
          <a:xfrm>
            <a:off x="5067084"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2" name="object 332"/>
          <p:cNvSpPr/>
          <p:nvPr/>
        </p:nvSpPr>
        <p:spPr>
          <a:xfrm>
            <a:off x="5033988"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3" name="object 333"/>
          <p:cNvSpPr/>
          <p:nvPr/>
        </p:nvSpPr>
        <p:spPr>
          <a:xfrm>
            <a:off x="5199951"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4" name="object 334"/>
          <p:cNvSpPr/>
          <p:nvPr/>
        </p:nvSpPr>
        <p:spPr>
          <a:xfrm>
            <a:off x="516676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5" name="object 335"/>
          <p:cNvSpPr/>
          <p:nvPr/>
        </p:nvSpPr>
        <p:spPr>
          <a:xfrm>
            <a:off x="5133695"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6" name="object 336"/>
          <p:cNvSpPr/>
          <p:nvPr/>
        </p:nvSpPr>
        <p:spPr>
          <a:xfrm>
            <a:off x="529964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7" name="object 337"/>
          <p:cNvSpPr/>
          <p:nvPr/>
        </p:nvSpPr>
        <p:spPr>
          <a:xfrm>
            <a:off x="5266448"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8" name="object 338"/>
          <p:cNvSpPr/>
          <p:nvPr/>
        </p:nvSpPr>
        <p:spPr>
          <a:xfrm>
            <a:off x="5233377"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9" name="object 339"/>
          <p:cNvSpPr/>
          <p:nvPr/>
        </p:nvSpPr>
        <p:spPr>
          <a:xfrm>
            <a:off x="5399354"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0" name="object 340"/>
          <p:cNvSpPr/>
          <p:nvPr/>
        </p:nvSpPr>
        <p:spPr>
          <a:xfrm>
            <a:off x="536615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1" name="object 341"/>
          <p:cNvSpPr/>
          <p:nvPr/>
        </p:nvSpPr>
        <p:spPr>
          <a:xfrm>
            <a:off x="5333072"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2" name="object 342"/>
          <p:cNvSpPr/>
          <p:nvPr/>
        </p:nvSpPr>
        <p:spPr>
          <a:xfrm>
            <a:off x="549903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3" name="object 343"/>
          <p:cNvSpPr/>
          <p:nvPr/>
        </p:nvSpPr>
        <p:spPr>
          <a:xfrm>
            <a:off x="5465851"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4" name="object 344"/>
          <p:cNvSpPr/>
          <p:nvPr/>
        </p:nvSpPr>
        <p:spPr>
          <a:xfrm>
            <a:off x="5432768"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5" name="object 345"/>
          <p:cNvSpPr/>
          <p:nvPr/>
        </p:nvSpPr>
        <p:spPr>
          <a:xfrm>
            <a:off x="5598744" y="6092164"/>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346" name="object 346"/>
          <p:cNvSpPr/>
          <p:nvPr/>
        </p:nvSpPr>
        <p:spPr>
          <a:xfrm>
            <a:off x="556554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7" name="object 347"/>
          <p:cNvSpPr/>
          <p:nvPr/>
        </p:nvSpPr>
        <p:spPr>
          <a:xfrm>
            <a:off x="5532463"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8" name="object 348"/>
          <p:cNvSpPr/>
          <p:nvPr/>
        </p:nvSpPr>
        <p:spPr>
          <a:xfrm>
            <a:off x="569842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9" name="object 349"/>
          <p:cNvSpPr/>
          <p:nvPr/>
        </p:nvSpPr>
        <p:spPr>
          <a:xfrm>
            <a:off x="5665241"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0" name="object 350"/>
          <p:cNvSpPr/>
          <p:nvPr/>
        </p:nvSpPr>
        <p:spPr>
          <a:xfrm>
            <a:off x="5632170"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1" name="object 351"/>
          <p:cNvSpPr/>
          <p:nvPr/>
        </p:nvSpPr>
        <p:spPr>
          <a:xfrm>
            <a:off x="5798134"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2" name="object 352"/>
          <p:cNvSpPr/>
          <p:nvPr/>
        </p:nvSpPr>
        <p:spPr>
          <a:xfrm>
            <a:off x="5764949" y="6092164"/>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353" name="object 353"/>
          <p:cNvSpPr/>
          <p:nvPr/>
        </p:nvSpPr>
        <p:spPr>
          <a:xfrm>
            <a:off x="5731852"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4" name="object 354"/>
          <p:cNvSpPr/>
          <p:nvPr/>
        </p:nvSpPr>
        <p:spPr>
          <a:xfrm>
            <a:off x="5897829"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5" name="object 355"/>
          <p:cNvSpPr/>
          <p:nvPr/>
        </p:nvSpPr>
        <p:spPr>
          <a:xfrm>
            <a:off x="5864631"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6" name="object 356"/>
          <p:cNvSpPr/>
          <p:nvPr/>
        </p:nvSpPr>
        <p:spPr>
          <a:xfrm>
            <a:off x="5831547"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7" name="object 357"/>
          <p:cNvSpPr/>
          <p:nvPr/>
        </p:nvSpPr>
        <p:spPr>
          <a:xfrm>
            <a:off x="5997524"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8" name="object 358"/>
          <p:cNvSpPr/>
          <p:nvPr/>
        </p:nvSpPr>
        <p:spPr>
          <a:xfrm>
            <a:off x="5964339"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59" name="object 359"/>
          <p:cNvSpPr/>
          <p:nvPr/>
        </p:nvSpPr>
        <p:spPr>
          <a:xfrm>
            <a:off x="5931243"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0" name="object 360"/>
          <p:cNvSpPr/>
          <p:nvPr/>
        </p:nvSpPr>
        <p:spPr>
          <a:xfrm>
            <a:off x="6097219"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1" name="object 361"/>
          <p:cNvSpPr/>
          <p:nvPr/>
        </p:nvSpPr>
        <p:spPr>
          <a:xfrm>
            <a:off x="6064021"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2" name="object 362"/>
          <p:cNvSpPr/>
          <p:nvPr/>
        </p:nvSpPr>
        <p:spPr>
          <a:xfrm>
            <a:off x="6030950"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3" name="object 363"/>
          <p:cNvSpPr/>
          <p:nvPr/>
        </p:nvSpPr>
        <p:spPr>
          <a:xfrm>
            <a:off x="6196901"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4" name="object 364"/>
          <p:cNvSpPr/>
          <p:nvPr/>
        </p:nvSpPr>
        <p:spPr>
          <a:xfrm>
            <a:off x="616371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5" name="object 365"/>
          <p:cNvSpPr/>
          <p:nvPr/>
        </p:nvSpPr>
        <p:spPr>
          <a:xfrm>
            <a:off x="6130645"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6" name="object 366"/>
          <p:cNvSpPr/>
          <p:nvPr/>
        </p:nvSpPr>
        <p:spPr>
          <a:xfrm>
            <a:off x="6296609"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7" name="object 367"/>
          <p:cNvSpPr/>
          <p:nvPr/>
        </p:nvSpPr>
        <p:spPr>
          <a:xfrm>
            <a:off x="6263424"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8" name="object 368"/>
          <p:cNvSpPr/>
          <p:nvPr/>
        </p:nvSpPr>
        <p:spPr>
          <a:xfrm>
            <a:off x="6230340"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9" name="object 369"/>
          <p:cNvSpPr/>
          <p:nvPr/>
        </p:nvSpPr>
        <p:spPr>
          <a:xfrm>
            <a:off x="6396291"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0" name="object 370"/>
          <p:cNvSpPr/>
          <p:nvPr/>
        </p:nvSpPr>
        <p:spPr>
          <a:xfrm>
            <a:off x="636310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1" name="object 371"/>
          <p:cNvSpPr/>
          <p:nvPr/>
        </p:nvSpPr>
        <p:spPr>
          <a:xfrm>
            <a:off x="6330035"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2" name="object 372"/>
          <p:cNvSpPr/>
          <p:nvPr/>
        </p:nvSpPr>
        <p:spPr>
          <a:xfrm>
            <a:off x="6495999"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3" name="object 373"/>
          <p:cNvSpPr/>
          <p:nvPr/>
        </p:nvSpPr>
        <p:spPr>
          <a:xfrm>
            <a:off x="6462814"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4" name="object 374"/>
          <p:cNvSpPr/>
          <p:nvPr/>
        </p:nvSpPr>
        <p:spPr>
          <a:xfrm>
            <a:off x="6429718"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5" name="object 375"/>
          <p:cNvSpPr/>
          <p:nvPr/>
        </p:nvSpPr>
        <p:spPr>
          <a:xfrm>
            <a:off x="6595694"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6" name="object 376"/>
          <p:cNvSpPr/>
          <p:nvPr/>
        </p:nvSpPr>
        <p:spPr>
          <a:xfrm>
            <a:off x="656249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7" name="object 377"/>
          <p:cNvSpPr/>
          <p:nvPr/>
        </p:nvSpPr>
        <p:spPr>
          <a:xfrm>
            <a:off x="6529425"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8" name="object 378"/>
          <p:cNvSpPr/>
          <p:nvPr/>
        </p:nvSpPr>
        <p:spPr>
          <a:xfrm>
            <a:off x="6695402"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9" name="object 379"/>
          <p:cNvSpPr/>
          <p:nvPr/>
        </p:nvSpPr>
        <p:spPr>
          <a:xfrm>
            <a:off x="6662204"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0" name="object 380"/>
          <p:cNvSpPr/>
          <p:nvPr/>
        </p:nvSpPr>
        <p:spPr>
          <a:xfrm>
            <a:off x="6629107"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1" name="object 381"/>
          <p:cNvSpPr/>
          <p:nvPr/>
        </p:nvSpPr>
        <p:spPr>
          <a:xfrm>
            <a:off x="6795071"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2" name="object 382"/>
          <p:cNvSpPr/>
          <p:nvPr/>
        </p:nvSpPr>
        <p:spPr>
          <a:xfrm>
            <a:off x="6761898"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3" name="object 383"/>
          <p:cNvSpPr/>
          <p:nvPr/>
        </p:nvSpPr>
        <p:spPr>
          <a:xfrm>
            <a:off x="6728815"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4" name="object 384"/>
          <p:cNvSpPr/>
          <p:nvPr/>
        </p:nvSpPr>
        <p:spPr>
          <a:xfrm>
            <a:off x="6894779"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5" name="object 385"/>
          <p:cNvSpPr/>
          <p:nvPr/>
        </p:nvSpPr>
        <p:spPr>
          <a:xfrm>
            <a:off x="686160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6" name="object 386"/>
          <p:cNvSpPr/>
          <p:nvPr/>
        </p:nvSpPr>
        <p:spPr>
          <a:xfrm>
            <a:off x="6828510"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7" name="object 387"/>
          <p:cNvSpPr/>
          <p:nvPr/>
        </p:nvSpPr>
        <p:spPr>
          <a:xfrm>
            <a:off x="6994473"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8" name="object 388"/>
          <p:cNvSpPr/>
          <p:nvPr/>
        </p:nvSpPr>
        <p:spPr>
          <a:xfrm>
            <a:off x="6961276" y="6092164"/>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9" name="object 389"/>
          <p:cNvSpPr/>
          <p:nvPr/>
        </p:nvSpPr>
        <p:spPr>
          <a:xfrm>
            <a:off x="6928218" y="6092164"/>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390" name="object 390"/>
          <p:cNvSpPr txBox="1"/>
          <p:nvPr/>
        </p:nvSpPr>
        <p:spPr>
          <a:xfrm>
            <a:off x="527434" y="5776820"/>
            <a:ext cx="2563495" cy="605790"/>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DESCRIPCIÓN DEL</a:t>
            </a:r>
            <a:r>
              <a:rPr sz="1600" b="1" spc="-90" dirty="0">
                <a:solidFill>
                  <a:srgbClr val="231F20"/>
                </a:solidFill>
                <a:latin typeface="Arial Narrow"/>
                <a:cs typeface="Arial Narrow"/>
              </a:rPr>
              <a:t> </a:t>
            </a:r>
            <a:r>
              <a:rPr sz="1600" b="1" dirty="0">
                <a:solidFill>
                  <a:srgbClr val="231F20"/>
                </a:solidFill>
                <a:latin typeface="Arial Narrow"/>
                <a:cs typeface="Arial Narrow"/>
              </a:rPr>
              <a:t>PRODUCTO</a:t>
            </a:r>
            <a:endParaRPr sz="1600">
              <a:latin typeface="Arial Narrow"/>
              <a:cs typeface="Arial Narrow"/>
            </a:endParaRPr>
          </a:p>
          <a:p>
            <a:pPr marL="13970">
              <a:lnSpc>
                <a:spcPct val="100000"/>
              </a:lnSpc>
              <a:spcBef>
                <a:spcPts val="1210"/>
              </a:spcBef>
            </a:pPr>
            <a:r>
              <a:rPr sz="1200" b="1" dirty="0">
                <a:solidFill>
                  <a:srgbClr val="231F20"/>
                </a:solidFill>
                <a:latin typeface="Arial Narrow"/>
                <a:cs typeface="Arial Narrow"/>
              </a:rPr>
              <a:t>Contenido del paquete -</a:t>
            </a:r>
            <a:r>
              <a:rPr sz="1200" b="1" spc="-20" dirty="0">
                <a:solidFill>
                  <a:srgbClr val="231F20"/>
                </a:solidFill>
                <a:latin typeface="Arial Narrow"/>
                <a:cs typeface="Arial Narrow"/>
              </a:rPr>
              <a:t> </a:t>
            </a:r>
            <a:r>
              <a:rPr sz="1200" b="1" spc="-5" dirty="0">
                <a:solidFill>
                  <a:srgbClr val="231F20"/>
                </a:solidFill>
                <a:latin typeface="Arial Narrow"/>
                <a:cs typeface="Arial Narrow"/>
              </a:rPr>
              <a:t>MONO</a:t>
            </a:r>
            <a:endParaRPr sz="1200">
              <a:latin typeface="Arial Narrow"/>
              <a:cs typeface="Arial Narrow"/>
            </a:endParaRPr>
          </a:p>
        </p:txBody>
      </p:sp>
      <p:sp>
        <p:nvSpPr>
          <p:cNvPr id="391" name="object 391"/>
          <p:cNvSpPr/>
          <p:nvPr/>
        </p:nvSpPr>
        <p:spPr>
          <a:xfrm>
            <a:off x="2051469" y="1749702"/>
            <a:ext cx="64668" cy="160482"/>
          </a:xfrm>
          <a:prstGeom prst="rect">
            <a:avLst/>
          </a:prstGeom>
          <a:blipFill>
            <a:blip r:embed="rId2" cstate="print"/>
            <a:stretch>
              <a:fillRect/>
            </a:stretch>
          </a:blipFill>
        </p:spPr>
        <p:txBody>
          <a:bodyPr wrap="square" lIns="0" tIns="0" rIns="0" bIns="0" rtlCol="0"/>
          <a:lstStyle/>
          <a:p>
            <a:endParaRPr/>
          </a:p>
        </p:txBody>
      </p:sp>
      <p:sp>
        <p:nvSpPr>
          <p:cNvPr id="392" name="object 392"/>
          <p:cNvSpPr/>
          <p:nvPr/>
        </p:nvSpPr>
        <p:spPr>
          <a:xfrm>
            <a:off x="2051469" y="2106592"/>
            <a:ext cx="64668" cy="160481"/>
          </a:xfrm>
          <a:prstGeom prst="rect">
            <a:avLst/>
          </a:prstGeom>
          <a:blipFill>
            <a:blip r:embed="rId2" cstate="print"/>
            <a:stretch>
              <a:fillRect/>
            </a:stretch>
          </a:blipFill>
        </p:spPr>
        <p:txBody>
          <a:bodyPr wrap="square" lIns="0" tIns="0" rIns="0" bIns="0" rtlCol="0"/>
          <a:lstStyle/>
          <a:p>
            <a:endParaRPr/>
          </a:p>
        </p:txBody>
      </p:sp>
      <p:graphicFrame>
        <p:nvGraphicFramePr>
          <p:cNvPr id="393" name="object 393"/>
          <p:cNvGraphicFramePr>
            <a:graphicFrameLocks noGrp="1"/>
          </p:cNvGraphicFramePr>
          <p:nvPr/>
        </p:nvGraphicFramePr>
        <p:xfrm>
          <a:off x="536959" y="1051731"/>
          <a:ext cx="6490335" cy="1318260"/>
        </p:xfrm>
        <a:graphic>
          <a:graphicData uri="http://schemas.openxmlformats.org/drawingml/2006/table">
            <a:tbl>
              <a:tblPr firstRow="1" bandRow="1">
                <a:tableStyleId>{2D5ABB26-0587-4C30-8999-92F81FD0307C}</a:tableStyleId>
              </a:tblPr>
              <a:tblGrid>
                <a:gridCol w="716280">
                  <a:extLst>
                    <a:ext uri="{9D8B030D-6E8A-4147-A177-3AD203B41FA5}">
                      <a16:colId xmlns:a16="http://schemas.microsoft.com/office/drawing/2014/main" val="20000"/>
                    </a:ext>
                  </a:extLst>
                </a:gridCol>
                <a:gridCol w="497839">
                  <a:extLst>
                    <a:ext uri="{9D8B030D-6E8A-4147-A177-3AD203B41FA5}">
                      <a16:colId xmlns:a16="http://schemas.microsoft.com/office/drawing/2014/main" val="20001"/>
                    </a:ext>
                  </a:extLst>
                </a:gridCol>
                <a:gridCol w="542290">
                  <a:extLst>
                    <a:ext uri="{9D8B030D-6E8A-4147-A177-3AD203B41FA5}">
                      <a16:colId xmlns:a16="http://schemas.microsoft.com/office/drawing/2014/main" val="20002"/>
                    </a:ext>
                  </a:extLst>
                </a:gridCol>
                <a:gridCol w="626744">
                  <a:extLst>
                    <a:ext uri="{9D8B030D-6E8A-4147-A177-3AD203B41FA5}">
                      <a16:colId xmlns:a16="http://schemas.microsoft.com/office/drawing/2014/main" val="20003"/>
                    </a:ext>
                  </a:extLst>
                </a:gridCol>
                <a:gridCol w="1193165">
                  <a:extLst>
                    <a:ext uri="{9D8B030D-6E8A-4147-A177-3AD203B41FA5}">
                      <a16:colId xmlns:a16="http://schemas.microsoft.com/office/drawing/2014/main" val="20004"/>
                    </a:ext>
                  </a:extLst>
                </a:gridCol>
                <a:gridCol w="1339214">
                  <a:extLst>
                    <a:ext uri="{9D8B030D-6E8A-4147-A177-3AD203B41FA5}">
                      <a16:colId xmlns:a16="http://schemas.microsoft.com/office/drawing/2014/main" val="20005"/>
                    </a:ext>
                  </a:extLst>
                </a:gridCol>
                <a:gridCol w="677545">
                  <a:extLst>
                    <a:ext uri="{9D8B030D-6E8A-4147-A177-3AD203B41FA5}">
                      <a16:colId xmlns:a16="http://schemas.microsoft.com/office/drawing/2014/main" val="20006"/>
                    </a:ext>
                  </a:extLst>
                </a:gridCol>
                <a:gridCol w="889635">
                  <a:extLst>
                    <a:ext uri="{9D8B030D-6E8A-4147-A177-3AD203B41FA5}">
                      <a16:colId xmlns:a16="http://schemas.microsoft.com/office/drawing/2014/main" val="20007"/>
                    </a:ext>
                  </a:extLst>
                </a:gridCol>
              </a:tblGrid>
              <a:tr h="273050">
                <a:tc gridSpan="8">
                  <a:txBody>
                    <a:bodyPr/>
                    <a:lstStyle/>
                    <a:p>
                      <a:pPr marL="122555" algn="ctr">
                        <a:lnSpc>
                          <a:spcPct val="100000"/>
                        </a:lnSpc>
                        <a:spcBef>
                          <a:spcPts val="445"/>
                        </a:spcBef>
                      </a:pPr>
                      <a:r>
                        <a:rPr sz="1000" b="1" spc="-5" dirty="0">
                          <a:solidFill>
                            <a:srgbClr val="FFFFFF"/>
                          </a:solidFill>
                          <a:latin typeface="Arial Narrow"/>
                          <a:cs typeface="Arial Narrow"/>
                        </a:rPr>
                        <a:t>JACUZZI</a:t>
                      </a:r>
                      <a:endParaRPr sz="1000">
                        <a:latin typeface="Arial Narrow"/>
                        <a:cs typeface="Arial Narrow"/>
                      </a:endParaRPr>
                    </a:p>
                  </a:txBody>
                  <a:tcPr marL="0" marR="0" marT="5651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25610">
                <a:tc>
                  <a:txBody>
                    <a:bodyPr/>
                    <a:lstStyle/>
                    <a:p>
                      <a:pPr marL="116839">
                        <a:lnSpc>
                          <a:spcPts val="1040"/>
                        </a:lnSpc>
                        <a:spcBef>
                          <a:spcPts val="160"/>
                        </a:spcBef>
                      </a:pPr>
                      <a:r>
                        <a:rPr sz="900" b="1" spc="-5" dirty="0">
                          <a:solidFill>
                            <a:srgbClr val="231F20"/>
                          </a:solidFill>
                          <a:latin typeface="Arial Narrow"/>
                          <a:cs typeface="Arial Narrow"/>
                        </a:rPr>
                        <a:t>Modelo</a:t>
                      </a:r>
                      <a:r>
                        <a:rPr sz="900" b="1" spc="-25" dirty="0">
                          <a:solidFill>
                            <a:srgbClr val="231F20"/>
                          </a:solidFill>
                          <a:latin typeface="Arial Narrow"/>
                          <a:cs typeface="Arial Narrow"/>
                        </a:rPr>
                        <a:t> </a:t>
                      </a:r>
                      <a:r>
                        <a:rPr sz="900" b="1" dirty="0">
                          <a:solidFill>
                            <a:srgbClr val="231F20"/>
                          </a:solidFill>
                          <a:latin typeface="Arial Narrow"/>
                          <a:cs typeface="Arial Narrow"/>
                        </a:rPr>
                        <a:t>N.º</a:t>
                      </a:r>
                      <a:endParaRPr sz="900">
                        <a:latin typeface="Arial Narrow"/>
                        <a:cs typeface="Arial Narrow"/>
                      </a:endParaRPr>
                    </a:p>
                    <a:p>
                      <a:pPr marL="170815">
                        <a:lnSpc>
                          <a:spcPts val="1040"/>
                        </a:lnSpc>
                      </a:pPr>
                      <a:r>
                        <a:rPr sz="900" b="1" dirty="0">
                          <a:solidFill>
                            <a:srgbClr val="231F20"/>
                          </a:solidFill>
                          <a:latin typeface="Arial Narrow"/>
                          <a:cs typeface="Arial Narrow"/>
                        </a:rPr>
                        <a:t>/</a:t>
                      </a:r>
                      <a:r>
                        <a:rPr sz="900" b="1" spc="-20" dirty="0">
                          <a:solidFill>
                            <a:srgbClr val="231F20"/>
                          </a:solidFill>
                          <a:latin typeface="Arial Narrow"/>
                          <a:cs typeface="Arial Narrow"/>
                        </a:rPr>
                        <a:t> </a:t>
                      </a:r>
                      <a:r>
                        <a:rPr sz="900" b="1" dirty="0">
                          <a:solidFill>
                            <a:srgbClr val="231F20"/>
                          </a:solidFill>
                          <a:latin typeface="Arial Narrow"/>
                          <a:cs typeface="Arial Narrow"/>
                        </a:rPr>
                        <a:t>Código</a:t>
                      </a:r>
                      <a:endParaRPr sz="900">
                        <a:latin typeface="Arial Narrow"/>
                        <a:cs typeface="Arial Narrow"/>
                      </a:endParaRPr>
                    </a:p>
                  </a:txBody>
                  <a:tcPr marL="0" marR="0" marT="203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35" algn="ctr">
                        <a:lnSpc>
                          <a:spcPct val="100000"/>
                        </a:lnSpc>
                        <a:spcBef>
                          <a:spcPts val="660"/>
                        </a:spcBef>
                      </a:pPr>
                      <a:r>
                        <a:rPr sz="900" b="1" dirty="0">
                          <a:solidFill>
                            <a:srgbClr val="231F20"/>
                          </a:solidFill>
                          <a:latin typeface="Arial Narrow"/>
                          <a:cs typeface="Arial Narrow"/>
                        </a:rPr>
                        <a:t>Forma</a:t>
                      </a:r>
                      <a:endParaRPr sz="900">
                        <a:latin typeface="Arial Narrow"/>
                        <a:cs typeface="Arial Narrow"/>
                      </a:endParaRPr>
                    </a:p>
                  </a:txBody>
                  <a:tcPr marL="0" marR="0" marT="838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4610" marR="57150" indent="80645">
                        <a:lnSpc>
                          <a:spcPts val="900"/>
                        </a:lnSpc>
                        <a:spcBef>
                          <a:spcPts val="390"/>
                        </a:spcBef>
                      </a:pPr>
                      <a:r>
                        <a:rPr sz="900" b="1" dirty="0">
                          <a:solidFill>
                            <a:srgbClr val="231F20"/>
                          </a:solidFill>
                          <a:latin typeface="Arial Narrow"/>
                          <a:cs typeface="Arial Narrow"/>
                        </a:rPr>
                        <a:t>Núm,  de</a:t>
                      </a:r>
                      <a:r>
                        <a:rPr sz="900" b="1" spc="-95" dirty="0">
                          <a:solidFill>
                            <a:srgbClr val="231F20"/>
                          </a:solidFill>
                          <a:latin typeface="Arial Narrow"/>
                          <a:cs typeface="Arial Narrow"/>
                        </a:rPr>
                        <a:t> </a:t>
                      </a:r>
                      <a:r>
                        <a:rPr sz="900" b="1" dirty="0">
                          <a:solidFill>
                            <a:srgbClr val="231F20"/>
                          </a:solidFill>
                          <a:latin typeface="Arial Narrow"/>
                          <a:cs typeface="Arial Narrow"/>
                        </a:rPr>
                        <a:t>plazas</a:t>
                      </a:r>
                      <a:endParaRPr sz="900">
                        <a:latin typeface="Arial Narrow"/>
                        <a:cs typeface="Arial Narrow"/>
                      </a:endParaRPr>
                    </a:p>
                  </a:txBody>
                  <a:tcPr marL="0" marR="0" marT="4953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37160" marR="67310" indent="-60325">
                        <a:lnSpc>
                          <a:spcPts val="900"/>
                        </a:lnSpc>
                        <a:spcBef>
                          <a:spcPts val="390"/>
                        </a:spcBef>
                      </a:pPr>
                      <a:r>
                        <a:rPr sz="900" b="1" dirty="0">
                          <a:solidFill>
                            <a:srgbClr val="231F20"/>
                          </a:solidFill>
                          <a:latin typeface="Arial Narrow"/>
                          <a:cs typeface="Arial Narrow"/>
                        </a:rPr>
                        <a:t>Capacidad  de</a:t>
                      </a:r>
                      <a:r>
                        <a:rPr sz="900" b="1" spc="-30" dirty="0">
                          <a:solidFill>
                            <a:srgbClr val="231F20"/>
                          </a:solidFill>
                          <a:latin typeface="Arial Narrow"/>
                          <a:cs typeface="Arial Narrow"/>
                        </a:rPr>
                        <a:t> </a:t>
                      </a:r>
                      <a:r>
                        <a:rPr sz="900" b="1" dirty="0">
                          <a:solidFill>
                            <a:srgbClr val="231F20"/>
                          </a:solidFill>
                          <a:latin typeface="Arial Narrow"/>
                          <a:cs typeface="Arial Narrow"/>
                        </a:rPr>
                        <a:t>agua</a:t>
                      </a:r>
                      <a:endParaRPr sz="900">
                        <a:latin typeface="Arial Narrow"/>
                        <a:cs typeface="Arial Narrow"/>
                      </a:endParaRPr>
                    </a:p>
                  </a:txBody>
                  <a:tcPr marL="0" marR="0" marT="4953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0160" algn="ctr">
                        <a:lnSpc>
                          <a:spcPct val="100000"/>
                        </a:lnSpc>
                        <a:spcBef>
                          <a:spcPts val="660"/>
                        </a:spcBef>
                      </a:pPr>
                      <a:r>
                        <a:rPr sz="900" b="1" dirty="0">
                          <a:solidFill>
                            <a:srgbClr val="231F20"/>
                          </a:solidFill>
                          <a:latin typeface="Arial Narrow"/>
                          <a:cs typeface="Arial Narrow"/>
                        </a:rPr>
                        <a:t>Dimensiones</a:t>
                      </a:r>
                      <a:r>
                        <a:rPr sz="900" b="1" spc="-30" dirty="0">
                          <a:solidFill>
                            <a:srgbClr val="231F20"/>
                          </a:solidFill>
                          <a:latin typeface="Arial Narrow"/>
                          <a:cs typeface="Arial Narrow"/>
                        </a:rPr>
                        <a:t> </a:t>
                      </a:r>
                      <a:r>
                        <a:rPr sz="900" b="1" dirty="0">
                          <a:solidFill>
                            <a:srgbClr val="231F20"/>
                          </a:solidFill>
                          <a:latin typeface="Arial Narrow"/>
                          <a:cs typeface="Arial Narrow"/>
                        </a:rPr>
                        <a:t>exteriores</a:t>
                      </a:r>
                      <a:endParaRPr sz="900">
                        <a:latin typeface="Arial Narrow"/>
                        <a:cs typeface="Arial Narrow"/>
                      </a:endParaRPr>
                    </a:p>
                  </a:txBody>
                  <a:tcPr marL="0" marR="0" marT="838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2065" algn="ctr">
                        <a:lnSpc>
                          <a:spcPct val="100000"/>
                        </a:lnSpc>
                        <a:spcBef>
                          <a:spcPts val="660"/>
                        </a:spcBef>
                      </a:pPr>
                      <a:r>
                        <a:rPr sz="900" b="1" dirty="0">
                          <a:solidFill>
                            <a:srgbClr val="231F20"/>
                          </a:solidFill>
                          <a:latin typeface="Arial Narrow"/>
                          <a:cs typeface="Arial Narrow"/>
                        </a:rPr>
                        <a:t>Dimensiones</a:t>
                      </a:r>
                      <a:r>
                        <a:rPr sz="900" b="1" spc="-20" dirty="0">
                          <a:solidFill>
                            <a:srgbClr val="231F20"/>
                          </a:solidFill>
                          <a:latin typeface="Arial Narrow"/>
                          <a:cs typeface="Arial Narrow"/>
                        </a:rPr>
                        <a:t> </a:t>
                      </a:r>
                      <a:r>
                        <a:rPr sz="900" b="1" dirty="0">
                          <a:solidFill>
                            <a:srgbClr val="231F20"/>
                          </a:solidFill>
                          <a:latin typeface="Arial Narrow"/>
                          <a:cs typeface="Arial Narrow"/>
                        </a:rPr>
                        <a:t>interiores</a:t>
                      </a:r>
                      <a:endParaRPr sz="900">
                        <a:latin typeface="Arial Narrow"/>
                        <a:cs typeface="Arial Narrow"/>
                      </a:endParaRPr>
                    </a:p>
                  </a:txBody>
                  <a:tcPr marL="0" marR="0" marT="838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gn="ctr">
                        <a:lnSpc>
                          <a:spcPct val="100000"/>
                        </a:lnSpc>
                        <a:spcBef>
                          <a:spcPts val="660"/>
                        </a:spcBef>
                      </a:pPr>
                      <a:r>
                        <a:rPr sz="900" b="1" dirty="0">
                          <a:solidFill>
                            <a:srgbClr val="231F20"/>
                          </a:solidFill>
                          <a:latin typeface="Arial Narrow"/>
                          <a:cs typeface="Arial Narrow"/>
                        </a:rPr>
                        <a:t>Altura</a:t>
                      </a:r>
                      <a:endParaRPr sz="900">
                        <a:latin typeface="Arial Narrow"/>
                        <a:cs typeface="Arial Narrow"/>
                      </a:endParaRPr>
                    </a:p>
                  </a:txBody>
                  <a:tcPr marL="0" marR="0" marT="838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gn="ctr">
                        <a:lnSpc>
                          <a:spcPct val="100000"/>
                        </a:lnSpc>
                        <a:spcBef>
                          <a:spcPts val="660"/>
                        </a:spcBef>
                      </a:pPr>
                      <a:r>
                        <a:rPr sz="900" b="1" dirty="0">
                          <a:solidFill>
                            <a:srgbClr val="231F20"/>
                          </a:solidFill>
                          <a:latin typeface="Arial Narrow"/>
                          <a:cs typeface="Arial Narrow"/>
                        </a:rPr>
                        <a:t>Peso</a:t>
                      </a:r>
                      <a:endParaRPr sz="900">
                        <a:latin typeface="Arial Narrow"/>
                        <a:cs typeface="Arial Narrow"/>
                      </a:endParaRPr>
                    </a:p>
                  </a:txBody>
                  <a:tcPr marL="0" marR="0" marT="838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1"/>
                  </a:ext>
                </a:extLst>
              </a:tr>
              <a:tr h="356363">
                <a:tc>
                  <a:txBody>
                    <a:bodyPr/>
                    <a:lstStyle/>
                    <a:p>
                      <a:pPr algn="ctr">
                        <a:lnSpc>
                          <a:spcPct val="100000"/>
                        </a:lnSpc>
                        <a:spcBef>
                          <a:spcPts val="335"/>
                        </a:spcBef>
                      </a:pPr>
                      <a:r>
                        <a:rPr sz="900" b="1" dirty="0">
                          <a:solidFill>
                            <a:srgbClr val="231F20"/>
                          </a:solidFill>
                          <a:latin typeface="Arial Narrow"/>
                          <a:cs typeface="Arial Narrow"/>
                        </a:rPr>
                        <a:t>F-MO061</a:t>
                      </a:r>
                      <a:endParaRPr sz="900">
                        <a:latin typeface="Arial Narrow"/>
                        <a:cs typeface="Arial Narrow"/>
                      </a:endParaRPr>
                    </a:p>
                    <a:p>
                      <a:pPr algn="ctr">
                        <a:lnSpc>
                          <a:spcPct val="100000"/>
                        </a:lnSpc>
                        <a:spcBef>
                          <a:spcPts val="20"/>
                        </a:spcBef>
                      </a:pPr>
                      <a:r>
                        <a:rPr sz="900" b="1" spc="-5" dirty="0">
                          <a:solidFill>
                            <a:srgbClr val="231F20"/>
                          </a:solidFill>
                          <a:latin typeface="Arial Narrow"/>
                          <a:cs typeface="Arial Narrow"/>
                        </a:rPr>
                        <a:t>Mono</a:t>
                      </a:r>
                      <a:endParaRPr sz="900">
                        <a:latin typeface="Arial Narrow"/>
                        <a:cs typeface="Arial Narrow"/>
                      </a:endParaRPr>
                    </a:p>
                  </a:txBody>
                  <a:tcPr marL="0" marR="0" marT="4254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gn="ctr">
                        <a:lnSpc>
                          <a:spcPct val="100000"/>
                        </a:lnSpc>
                        <a:spcBef>
                          <a:spcPts val="865"/>
                        </a:spcBef>
                      </a:pPr>
                      <a:r>
                        <a:rPr sz="900" spc="-10" dirty="0">
                          <a:solidFill>
                            <a:srgbClr val="231F20"/>
                          </a:solidFill>
                          <a:latin typeface="Arial Narrow"/>
                          <a:cs typeface="Arial Narrow"/>
                        </a:rPr>
                        <a:t>Cuadrada</a:t>
                      </a:r>
                      <a:endParaRPr sz="900">
                        <a:latin typeface="Arial Narrow"/>
                        <a:cs typeface="Arial Narrow"/>
                      </a:endParaRPr>
                    </a:p>
                  </a:txBody>
                  <a:tcPr marL="0" marR="0" marT="1098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93040">
                        <a:lnSpc>
                          <a:spcPct val="100000"/>
                        </a:lnSpc>
                        <a:spcBef>
                          <a:spcPts val="865"/>
                        </a:spcBef>
                      </a:pPr>
                      <a:r>
                        <a:rPr sz="900" dirty="0">
                          <a:solidFill>
                            <a:srgbClr val="231F20"/>
                          </a:solidFill>
                          <a:latin typeface="Arial Narrow"/>
                          <a:cs typeface="Arial Narrow"/>
                        </a:rPr>
                        <a:t>6</a:t>
                      </a:r>
                      <a:endParaRPr sz="900">
                        <a:latin typeface="Arial Narrow"/>
                        <a:cs typeface="Arial Narrow"/>
                      </a:endParaRPr>
                    </a:p>
                  </a:txBody>
                  <a:tcPr marL="0" marR="0" marT="1098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715" algn="ctr">
                        <a:lnSpc>
                          <a:spcPct val="100000"/>
                        </a:lnSpc>
                        <a:spcBef>
                          <a:spcPts val="335"/>
                        </a:spcBef>
                      </a:pPr>
                      <a:r>
                        <a:rPr sz="900" spc="-5" dirty="0">
                          <a:solidFill>
                            <a:srgbClr val="231F20"/>
                          </a:solidFill>
                          <a:latin typeface="Arial Narrow"/>
                          <a:cs typeface="Arial Narrow"/>
                        </a:rPr>
                        <a:t>930</a:t>
                      </a:r>
                      <a:r>
                        <a:rPr sz="900" spc="-20" dirty="0">
                          <a:solidFill>
                            <a:srgbClr val="231F20"/>
                          </a:solidFill>
                          <a:latin typeface="Arial Narrow"/>
                          <a:cs typeface="Arial Narrow"/>
                        </a:rPr>
                        <a:t> </a:t>
                      </a:r>
                      <a:r>
                        <a:rPr sz="900" dirty="0">
                          <a:solidFill>
                            <a:srgbClr val="231F20"/>
                          </a:solidFill>
                          <a:latin typeface="Arial Narrow"/>
                          <a:cs typeface="Arial Narrow"/>
                        </a:rPr>
                        <a:t>L</a:t>
                      </a:r>
                      <a:endParaRPr sz="900">
                        <a:latin typeface="Arial Narrow"/>
                        <a:cs typeface="Arial Narrow"/>
                      </a:endParaRPr>
                    </a:p>
                    <a:p>
                      <a:pPr marL="5715" algn="ctr">
                        <a:lnSpc>
                          <a:spcPct val="100000"/>
                        </a:lnSpc>
                        <a:spcBef>
                          <a:spcPts val="20"/>
                        </a:spcBef>
                      </a:pPr>
                      <a:r>
                        <a:rPr sz="900" dirty="0">
                          <a:solidFill>
                            <a:srgbClr val="231F20"/>
                          </a:solidFill>
                          <a:latin typeface="Arial Narrow"/>
                          <a:cs typeface="Arial Narrow"/>
                        </a:rPr>
                        <a:t>(245</a:t>
                      </a:r>
                      <a:r>
                        <a:rPr sz="900" spc="-25" dirty="0">
                          <a:solidFill>
                            <a:srgbClr val="231F20"/>
                          </a:solidFill>
                          <a:latin typeface="Arial Narrow"/>
                          <a:cs typeface="Arial Narrow"/>
                        </a:rPr>
                        <a:t> </a:t>
                      </a:r>
                      <a:r>
                        <a:rPr sz="900" spc="-5" dirty="0">
                          <a:solidFill>
                            <a:srgbClr val="231F20"/>
                          </a:solidFill>
                          <a:latin typeface="Arial Narrow"/>
                          <a:cs typeface="Arial Narrow"/>
                        </a:rPr>
                        <a:t>Gal.)</a:t>
                      </a:r>
                      <a:endParaRPr sz="900">
                        <a:latin typeface="Arial Narrow"/>
                        <a:cs typeface="Arial Narrow"/>
                      </a:endParaRPr>
                    </a:p>
                  </a:txBody>
                  <a:tcPr marL="0" marR="0" marT="4254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7620" algn="ctr">
                        <a:lnSpc>
                          <a:spcPct val="100000"/>
                        </a:lnSpc>
                        <a:spcBef>
                          <a:spcPts val="885"/>
                        </a:spcBef>
                      </a:pPr>
                      <a:r>
                        <a:rPr sz="900" spc="-5" dirty="0">
                          <a:solidFill>
                            <a:srgbClr val="231F20"/>
                          </a:solidFill>
                          <a:latin typeface="Arial Narrow"/>
                          <a:cs typeface="Arial Narrow"/>
                        </a:rPr>
                        <a:t>Ø1.73 </a:t>
                      </a:r>
                      <a:r>
                        <a:rPr sz="900" dirty="0">
                          <a:solidFill>
                            <a:srgbClr val="231F20"/>
                          </a:solidFill>
                          <a:latin typeface="Arial Narrow"/>
                          <a:cs typeface="Arial Narrow"/>
                        </a:rPr>
                        <a:t>m</a:t>
                      </a:r>
                      <a:r>
                        <a:rPr sz="900" spc="-20" dirty="0">
                          <a:solidFill>
                            <a:srgbClr val="231F20"/>
                          </a:solidFill>
                          <a:latin typeface="Arial Narrow"/>
                          <a:cs typeface="Arial Narrow"/>
                        </a:rPr>
                        <a:t> </a:t>
                      </a:r>
                      <a:r>
                        <a:rPr sz="900" dirty="0">
                          <a:solidFill>
                            <a:srgbClr val="231F20"/>
                          </a:solidFill>
                          <a:latin typeface="Arial Narrow"/>
                          <a:cs typeface="Arial Narrow"/>
                        </a:rPr>
                        <a:t>(68”)</a:t>
                      </a:r>
                      <a:endParaRPr sz="900">
                        <a:latin typeface="Arial Narrow"/>
                        <a:cs typeface="Arial Narrow"/>
                      </a:endParaRPr>
                    </a:p>
                  </a:txBody>
                  <a:tcPr marL="0" marR="0" marT="1123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6350" algn="ctr">
                        <a:lnSpc>
                          <a:spcPct val="100000"/>
                        </a:lnSpc>
                        <a:spcBef>
                          <a:spcPts val="885"/>
                        </a:spcBef>
                      </a:pPr>
                      <a:r>
                        <a:rPr sz="900" spc="-5" dirty="0">
                          <a:solidFill>
                            <a:srgbClr val="231F20"/>
                          </a:solidFill>
                          <a:latin typeface="Arial Narrow"/>
                          <a:cs typeface="Arial Narrow"/>
                        </a:rPr>
                        <a:t>Ø1.63 </a:t>
                      </a:r>
                      <a:r>
                        <a:rPr sz="900" dirty="0">
                          <a:solidFill>
                            <a:srgbClr val="231F20"/>
                          </a:solidFill>
                          <a:latin typeface="Arial Narrow"/>
                          <a:cs typeface="Arial Narrow"/>
                        </a:rPr>
                        <a:t>m</a:t>
                      </a:r>
                      <a:r>
                        <a:rPr sz="900" spc="-20" dirty="0">
                          <a:solidFill>
                            <a:srgbClr val="231F20"/>
                          </a:solidFill>
                          <a:latin typeface="Arial Narrow"/>
                          <a:cs typeface="Arial Narrow"/>
                        </a:rPr>
                        <a:t> </a:t>
                      </a:r>
                      <a:r>
                        <a:rPr sz="900" dirty="0">
                          <a:solidFill>
                            <a:srgbClr val="231F20"/>
                          </a:solidFill>
                          <a:latin typeface="Arial Narrow"/>
                          <a:cs typeface="Arial Narrow"/>
                        </a:rPr>
                        <a:t>(64”)</a:t>
                      </a:r>
                      <a:endParaRPr sz="900">
                        <a:latin typeface="Arial Narrow"/>
                        <a:cs typeface="Arial Narrow"/>
                      </a:endParaRPr>
                    </a:p>
                  </a:txBody>
                  <a:tcPr marL="0" marR="0" marT="1123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7145" algn="ctr">
                        <a:lnSpc>
                          <a:spcPct val="100000"/>
                        </a:lnSpc>
                        <a:spcBef>
                          <a:spcPts val="885"/>
                        </a:spcBef>
                      </a:pPr>
                      <a:r>
                        <a:rPr sz="900" spc="-5" dirty="0">
                          <a:solidFill>
                            <a:srgbClr val="231F20"/>
                          </a:solidFill>
                          <a:latin typeface="Arial Narrow"/>
                          <a:cs typeface="Arial Narrow"/>
                        </a:rPr>
                        <a:t>0.65m</a:t>
                      </a:r>
                      <a:r>
                        <a:rPr sz="900" spc="-30" dirty="0">
                          <a:solidFill>
                            <a:srgbClr val="231F20"/>
                          </a:solidFill>
                          <a:latin typeface="Arial Narrow"/>
                          <a:cs typeface="Arial Narrow"/>
                        </a:rPr>
                        <a:t> </a:t>
                      </a:r>
                      <a:r>
                        <a:rPr sz="900" dirty="0">
                          <a:solidFill>
                            <a:srgbClr val="231F20"/>
                          </a:solidFill>
                          <a:latin typeface="Arial Narrow"/>
                          <a:cs typeface="Arial Narrow"/>
                        </a:rPr>
                        <a:t>(26”)</a:t>
                      </a:r>
                      <a:endParaRPr sz="900">
                        <a:latin typeface="Arial Narrow"/>
                        <a:cs typeface="Arial Narrow"/>
                      </a:endParaRPr>
                    </a:p>
                  </a:txBody>
                  <a:tcPr marL="0" marR="0" marT="1123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4295">
                        <a:lnSpc>
                          <a:spcPct val="100000"/>
                        </a:lnSpc>
                        <a:spcBef>
                          <a:spcPts val="865"/>
                        </a:spcBef>
                      </a:pPr>
                      <a:r>
                        <a:rPr sz="900" spc="-5" dirty="0">
                          <a:solidFill>
                            <a:srgbClr val="231F20"/>
                          </a:solidFill>
                          <a:latin typeface="Arial Narrow"/>
                          <a:cs typeface="Arial Narrow"/>
                        </a:rPr>
                        <a:t>38 kg </a:t>
                      </a:r>
                      <a:r>
                        <a:rPr sz="900" dirty="0">
                          <a:solidFill>
                            <a:srgbClr val="231F20"/>
                          </a:solidFill>
                          <a:latin typeface="Arial Narrow"/>
                          <a:cs typeface="Arial Narrow"/>
                        </a:rPr>
                        <a:t>(83.7</a:t>
                      </a:r>
                      <a:r>
                        <a:rPr sz="900" spc="-30" dirty="0">
                          <a:solidFill>
                            <a:srgbClr val="231F20"/>
                          </a:solidFill>
                          <a:latin typeface="Arial Narrow"/>
                          <a:cs typeface="Arial Narrow"/>
                        </a:rPr>
                        <a:t> </a:t>
                      </a:r>
                      <a:r>
                        <a:rPr sz="900" spc="-5" dirty="0">
                          <a:solidFill>
                            <a:srgbClr val="231F20"/>
                          </a:solidFill>
                          <a:latin typeface="Arial Narrow"/>
                          <a:cs typeface="Arial Narrow"/>
                        </a:rPr>
                        <a:t>lbs)</a:t>
                      </a:r>
                      <a:endParaRPr sz="900">
                        <a:latin typeface="Arial Narrow"/>
                        <a:cs typeface="Arial Narrow"/>
                      </a:endParaRPr>
                    </a:p>
                  </a:txBody>
                  <a:tcPr marL="0" marR="0" marT="1098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356356">
                <a:tc>
                  <a:txBody>
                    <a:bodyPr/>
                    <a:lstStyle/>
                    <a:p>
                      <a:pPr marL="173355">
                        <a:lnSpc>
                          <a:spcPct val="100000"/>
                        </a:lnSpc>
                        <a:spcBef>
                          <a:spcPts val="325"/>
                        </a:spcBef>
                      </a:pPr>
                      <a:r>
                        <a:rPr sz="900" b="1" dirty="0">
                          <a:solidFill>
                            <a:srgbClr val="231F20"/>
                          </a:solidFill>
                          <a:latin typeface="Arial Narrow"/>
                          <a:cs typeface="Arial Narrow"/>
                        </a:rPr>
                        <a:t>F-TU061</a:t>
                      </a:r>
                      <a:endParaRPr sz="900">
                        <a:latin typeface="Arial Narrow"/>
                        <a:cs typeface="Arial Narrow"/>
                      </a:endParaRPr>
                    </a:p>
                    <a:p>
                      <a:pPr marL="167640">
                        <a:lnSpc>
                          <a:spcPct val="100000"/>
                        </a:lnSpc>
                        <a:spcBef>
                          <a:spcPts val="20"/>
                        </a:spcBef>
                      </a:pPr>
                      <a:r>
                        <a:rPr sz="900" b="1" dirty="0">
                          <a:solidFill>
                            <a:srgbClr val="231F20"/>
                          </a:solidFill>
                          <a:latin typeface="Arial Narrow"/>
                          <a:cs typeface="Arial Narrow"/>
                        </a:rPr>
                        <a:t>Tuscany</a:t>
                      </a:r>
                      <a:endParaRPr sz="900">
                        <a:latin typeface="Arial Narrow"/>
                        <a:cs typeface="Arial Narrow"/>
                      </a:endParaRPr>
                    </a:p>
                  </a:txBody>
                  <a:tcPr marL="0" marR="0" marT="412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gn="ctr">
                        <a:lnSpc>
                          <a:spcPct val="100000"/>
                        </a:lnSpc>
                        <a:spcBef>
                          <a:spcPts val="860"/>
                        </a:spcBef>
                      </a:pPr>
                      <a:r>
                        <a:rPr sz="900" spc="-10" dirty="0">
                          <a:solidFill>
                            <a:srgbClr val="231F20"/>
                          </a:solidFill>
                          <a:latin typeface="Arial Narrow"/>
                          <a:cs typeface="Arial Narrow"/>
                        </a:rPr>
                        <a:t>Redonda</a:t>
                      </a:r>
                      <a:endParaRPr sz="900">
                        <a:latin typeface="Arial Narrow"/>
                        <a:cs typeface="Arial Narrow"/>
                      </a:endParaRPr>
                    </a:p>
                  </a:txBody>
                  <a:tcPr marL="0" marR="0" marT="1092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93040">
                        <a:lnSpc>
                          <a:spcPct val="100000"/>
                        </a:lnSpc>
                        <a:spcBef>
                          <a:spcPts val="860"/>
                        </a:spcBef>
                      </a:pPr>
                      <a:r>
                        <a:rPr sz="900" dirty="0">
                          <a:solidFill>
                            <a:srgbClr val="231F20"/>
                          </a:solidFill>
                          <a:latin typeface="Arial Narrow"/>
                          <a:cs typeface="Arial Narrow"/>
                        </a:rPr>
                        <a:t>6</a:t>
                      </a:r>
                      <a:endParaRPr sz="900">
                        <a:latin typeface="Arial Narrow"/>
                        <a:cs typeface="Arial Narrow"/>
                      </a:endParaRPr>
                    </a:p>
                  </a:txBody>
                  <a:tcPr marL="0" marR="0" marT="1092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72720">
                        <a:lnSpc>
                          <a:spcPct val="100000"/>
                        </a:lnSpc>
                        <a:spcBef>
                          <a:spcPts val="325"/>
                        </a:spcBef>
                      </a:pPr>
                      <a:r>
                        <a:rPr sz="900" spc="-5" dirty="0">
                          <a:solidFill>
                            <a:srgbClr val="231F20"/>
                          </a:solidFill>
                          <a:latin typeface="Arial Narrow"/>
                          <a:cs typeface="Arial Narrow"/>
                        </a:rPr>
                        <a:t>1100</a:t>
                      </a:r>
                      <a:r>
                        <a:rPr sz="900" spc="-20" dirty="0">
                          <a:solidFill>
                            <a:srgbClr val="231F20"/>
                          </a:solidFill>
                          <a:latin typeface="Arial Narrow"/>
                          <a:cs typeface="Arial Narrow"/>
                        </a:rPr>
                        <a:t> </a:t>
                      </a:r>
                      <a:r>
                        <a:rPr sz="900" dirty="0">
                          <a:solidFill>
                            <a:srgbClr val="231F20"/>
                          </a:solidFill>
                          <a:latin typeface="Arial Narrow"/>
                          <a:cs typeface="Arial Narrow"/>
                        </a:rPr>
                        <a:t>L</a:t>
                      </a:r>
                      <a:endParaRPr sz="900">
                        <a:latin typeface="Arial Narrow"/>
                        <a:cs typeface="Arial Narrow"/>
                      </a:endParaRPr>
                    </a:p>
                    <a:p>
                      <a:pPr marL="107314">
                        <a:lnSpc>
                          <a:spcPct val="100000"/>
                        </a:lnSpc>
                        <a:spcBef>
                          <a:spcPts val="20"/>
                        </a:spcBef>
                      </a:pPr>
                      <a:r>
                        <a:rPr sz="900" dirty="0">
                          <a:solidFill>
                            <a:srgbClr val="231F20"/>
                          </a:solidFill>
                          <a:latin typeface="Arial Narrow"/>
                          <a:cs typeface="Arial Narrow"/>
                        </a:rPr>
                        <a:t>(291</a:t>
                      </a:r>
                      <a:r>
                        <a:rPr sz="900" spc="-20" dirty="0">
                          <a:solidFill>
                            <a:srgbClr val="231F20"/>
                          </a:solidFill>
                          <a:latin typeface="Arial Narrow"/>
                          <a:cs typeface="Arial Narrow"/>
                        </a:rPr>
                        <a:t> </a:t>
                      </a:r>
                      <a:r>
                        <a:rPr sz="900" spc="-5" dirty="0">
                          <a:solidFill>
                            <a:srgbClr val="231F20"/>
                          </a:solidFill>
                          <a:latin typeface="Arial Narrow"/>
                          <a:cs typeface="Arial Narrow"/>
                        </a:rPr>
                        <a:t>Gal.)</a:t>
                      </a:r>
                      <a:endParaRPr sz="900">
                        <a:latin typeface="Arial Narrow"/>
                        <a:cs typeface="Arial Narrow"/>
                      </a:endParaRPr>
                    </a:p>
                  </a:txBody>
                  <a:tcPr marL="0" marR="0" marT="412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7620" algn="ctr">
                        <a:lnSpc>
                          <a:spcPct val="100000"/>
                        </a:lnSpc>
                        <a:spcBef>
                          <a:spcPts val="880"/>
                        </a:spcBef>
                      </a:pPr>
                      <a:r>
                        <a:rPr sz="900" spc="-5" dirty="0">
                          <a:solidFill>
                            <a:srgbClr val="231F20"/>
                          </a:solidFill>
                          <a:latin typeface="Arial Narrow"/>
                          <a:cs typeface="Arial Narrow"/>
                        </a:rPr>
                        <a:t>Ø1.93 </a:t>
                      </a:r>
                      <a:r>
                        <a:rPr sz="900" dirty="0">
                          <a:solidFill>
                            <a:srgbClr val="231F20"/>
                          </a:solidFill>
                          <a:latin typeface="Arial Narrow"/>
                          <a:cs typeface="Arial Narrow"/>
                        </a:rPr>
                        <a:t>m</a:t>
                      </a:r>
                      <a:r>
                        <a:rPr sz="900" spc="-20" dirty="0">
                          <a:solidFill>
                            <a:srgbClr val="231F20"/>
                          </a:solidFill>
                          <a:latin typeface="Arial Narrow"/>
                          <a:cs typeface="Arial Narrow"/>
                        </a:rPr>
                        <a:t> </a:t>
                      </a:r>
                      <a:r>
                        <a:rPr sz="900" dirty="0">
                          <a:solidFill>
                            <a:srgbClr val="231F20"/>
                          </a:solidFill>
                          <a:latin typeface="Arial Narrow"/>
                          <a:cs typeface="Arial Narrow"/>
                        </a:rPr>
                        <a:t>(76”)</a:t>
                      </a:r>
                      <a:endParaRPr sz="900">
                        <a:latin typeface="Arial Narrow"/>
                        <a:cs typeface="Arial Narrow"/>
                      </a:endParaRPr>
                    </a:p>
                  </a:txBody>
                  <a:tcPr marL="0" marR="0" marT="11176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5715" algn="ctr">
                        <a:lnSpc>
                          <a:spcPct val="100000"/>
                        </a:lnSpc>
                        <a:spcBef>
                          <a:spcPts val="880"/>
                        </a:spcBef>
                      </a:pPr>
                      <a:r>
                        <a:rPr sz="900" spc="-5" dirty="0">
                          <a:solidFill>
                            <a:srgbClr val="231F20"/>
                          </a:solidFill>
                          <a:latin typeface="Arial Narrow"/>
                          <a:cs typeface="Arial Narrow"/>
                        </a:rPr>
                        <a:t>Ø1.73 </a:t>
                      </a:r>
                      <a:r>
                        <a:rPr sz="900" dirty="0">
                          <a:solidFill>
                            <a:srgbClr val="231F20"/>
                          </a:solidFill>
                          <a:latin typeface="Arial Narrow"/>
                          <a:cs typeface="Arial Narrow"/>
                        </a:rPr>
                        <a:t>m</a:t>
                      </a:r>
                      <a:r>
                        <a:rPr sz="900" spc="-20" dirty="0">
                          <a:solidFill>
                            <a:srgbClr val="231F20"/>
                          </a:solidFill>
                          <a:latin typeface="Arial Narrow"/>
                          <a:cs typeface="Arial Narrow"/>
                        </a:rPr>
                        <a:t> </a:t>
                      </a:r>
                      <a:r>
                        <a:rPr sz="900" dirty="0">
                          <a:solidFill>
                            <a:srgbClr val="231F20"/>
                          </a:solidFill>
                          <a:latin typeface="Arial Narrow"/>
                          <a:cs typeface="Arial Narrow"/>
                        </a:rPr>
                        <a:t>(68”)</a:t>
                      </a:r>
                      <a:endParaRPr sz="900">
                        <a:latin typeface="Arial Narrow"/>
                        <a:cs typeface="Arial Narrow"/>
                      </a:endParaRPr>
                    </a:p>
                  </a:txBody>
                  <a:tcPr marL="0" marR="0" marT="11176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7145" algn="ctr">
                        <a:lnSpc>
                          <a:spcPct val="100000"/>
                        </a:lnSpc>
                        <a:spcBef>
                          <a:spcPts val="875"/>
                        </a:spcBef>
                      </a:pPr>
                      <a:r>
                        <a:rPr sz="900" spc="-5" dirty="0">
                          <a:solidFill>
                            <a:srgbClr val="231F20"/>
                          </a:solidFill>
                          <a:latin typeface="Arial Narrow"/>
                          <a:cs typeface="Arial Narrow"/>
                        </a:rPr>
                        <a:t>0.73m</a:t>
                      </a:r>
                      <a:r>
                        <a:rPr sz="900" spc="-30" dirty="0">
                          <a:solidFill>
                            <a:srgbClr val="231F20"/>
                          </a:solidFill>
                          <a:latin typeface="Arial Narrow"/>
                          <a:cs typeface="Arial Narrow"/>
                        </a:rPr>
                        <a:t> </a:t>
                      </a:r>
                      <a:r>
                        <a:rPr sz="900" dirty="0">
                          <a:solidFill>
                            <a:srgbClr val="231F20"/>
                          </a:solidFill>
                          <a:latin typeface="Arial Narrow"/>
                          <a:cs typeface="Arial Narrow"/>
                        </a:rPr>
                        <a:t>(29”)</a:t>
                      </a:r>
                      <a:endParaRPr sz="900">
                        <a:latin typeface="Arial Narrow"/>
                        <a:cs typeface="Arial Narrow"/>
                      </a:endParaRPr>
                    </a:p>
                  </a:txBody>
                  <a:tcPr marL="0" marR="0" marT="11112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4295">
                        <a:lnSpc>
                          <a:spcPct val="100000"/>
                        </a:lnSpc>
                        <a:spcBef>
                          <a:spcPts val="860"/>
                        </a:spcBef>
                      </a:pPr>
                      <a:r>
                        <a:rPr sz="900" spc="-5" dirty="0">
                          <a:solidFill>
                            <a:srgbClr val="231F20"/>
                          </a:solidFill>
                          <a:latin typeface="Arial Narrow"/>
                          <a:cs typeface="Arial Narrow"/>
                        </a:rPr>
                        <a:t>72 kg </a:t>
                      </a:r>
                      <a:r>
                        <a:rPr sz="900" dirty="0">
                          <a:solidFill>
                            <a:srgbClr val="231F20"/>
                          </a:solidFill>
                          <a:latin typeface="Arial Narrow"/>
                          <a:cs typeface="Arial Narrow"/>
                        </a:rPr>
                        <a:t>(158.6</a:t>
                      </a:r>
                      <a:r>
                        <a:rPr sz="900" spc="-35" dirty="0">
                          <a:solidFill>
                            <a:srgbClr val="231F20"/>
                          </a:solidFill>
                          <a:latin typeface="Arial Narrow"/>
                          <a:cs typeface="Arial Narrow"/>
                        </a:rPr>
                        <a:t> </a:t>
                      </a:r>
                      <a:r>
                        <a:rPr sz="900" spc="-5" dirty="0">
                          <a:solidFill>
                            <a:srgbClr val="231F20"/>
                          </a:solidFill>
                          <a:latin typeface="Arial Narrow"/>
                          <a:cs typeface="Arial Narrow"/>
                        </a:rPr>
                        <a:t>lbs)</a:t>
                      </a:r>
                      <a:endParaRPr sz="900">
                        <a:latin typeface="Arial Narrow"/>
                        <a:cs typeface="Arial Narrow"/>
                      </a:endParaRPr>
                    </a:p>
                  </a:txBody>
                  <a:tcPr marL="0" marR="0" marT="1092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bl>
          </a:graphicData>
        </a:graphic>
      </p:graphicFrame>
      <p:graphicFrame>
        <p:nvGraphicFramePr>
          <p:cNvPr id="394" name="object 394"/>
          <p:cNvGraphicFramePr>
            <a:graphicFrameLocks noGrp="1"/>
          </p:cNvGraphicFramePr>
          <p:nvPr/>
        </p:nvGraphicFramePr>
        <p:xfrm>
          <a:off x="538149" y="2713272"/>
          <a:ext cx="6488430" cy="2637155"/>
        </p:xfrm>
        <a:graphic>
          <a:graphicData uri="http://schemas.openxmlformats.org/drawingml/2006/table">
            <a:tbl>
              <a:tblPr firstRow="1" bandRow="1">
                <a:tableStyleId>{2D5ABB26-0587-4C30-8999-92F81FD0307C}</a:tableStyleId>
              </a:tblPr>
              <a:tblGrid>
                <a:gridCol w="2190750">
                  <a:extLst>
                    <a:ext uri="{9D8B030D-6E8A-4147-A177-3AD203B41FA5}">
                      <a16:colId xmlns:a16="http://schemas.microsoft.com/office/drawing/2014/main" val="20000"/>
                    </a:ext>
                  </a:extLst>
                </a:gridCol>
                <a:gridCol w="4288155">
                  <a:extLst>
                    <a:ext uri="{9D8B030D-6E8A-4147-A177-3AD203B41FA5}">
                      <a16:colId xmlns:a16="http://schemas.microsoft.com/office/drawing/2014/main" val="20001"/>
                    </a:ext>
                  </a:extLst>
                </a:gridCol>
              </a:tblGrid>
              <a:tr h="345672">
                <a:tc>
                  <a:txBody>
                    <a:bodyPr/>
                    <a:lstStyle/>
                    <a:p>
                      <a:pPr marR="15875" algn="ctr">
                        <a:lnSpc>
                          <a:spcPct val="100000"/>
                        </a:lnSpc>
                        <a:spcBef>
                          <a:spcPts val="730"/>
                        </a:spcBef>
                      </a:pPr>
                      <a:r>
                        <a:rPr sz="1000" b="1" dirty="0">
                          <a:solidFill>
                            <a:srgbClr val="FFFFFF"/>
                          </a:solidFill>
                          <a:latin typeface="Arial Narrow"/>
                          <a:cs typeface="Arial Narrow"/>
                        </a:rPr>
                        <a:t>Características del </a:t>
                      </a:r>
                      <a:r>
                        <a:rPr sz="1000" b="1" spc="-5" dirty="0">
                          <a:solidFill>
                            <a:srgbClr val="FFFFFF"/>
                          </a:solidFill>
                          <a:latin typeface="Arial Narrow"/>
                          <a:cs typeface="Arial Narrow"/>
                        </a:rPr>
                        <a:t>sistema </a:t>
                      </a:r>
                      <a:r>
                        <a:rPr sz="1000" b="1" dirty="0">
                          <a:solidFill>
                            <a:srgbClr val="FFFFFF"/>
                          </a:solidFill>
                          <a:latin typeface="Arial Narrow"/>
                          <a:cs typeface="Arial Narrow"/>
                        </a:rPr>
                        <a:t>de</a:t>
                      </a:r>
                      <a:r>
                        <a:rPr sz="1000" b="1" spc="-45" dirty="0">
                          <a:solidFill>
                            <a:srgbClr val="FFFFFF"/>
                          </a:solidFill>
                          <a:latin typeface="Arial Narrow"/>
                          <a:cs typeface="Arial Narrow"/>
                        </a:rPr>
                        <a:t> </a:t>
                      </a:r>
                      <a:r>
                        <a:rPr sz="1000" b="1" spc="-5" dirty="0">
                          <a:solidFill>
                            <a:srgbClr val="FFFFFF"/>
                          </a:solidFill>
                          <a:latin typeface="Arial Narrow"/>
                          <a:cs typeface="Arial Narrow"/>
                        </a:rPr>
                        <a:t>control</a:t>
                      </a:r>
                      <a:endParaRPr sz="1000">
                        <a:latin typeface="Arial Narrow"/>
                        <a:cs typeface="Arial Narrow"/>
                      </a:endParaRPr>
                    </a:p>
                  </a:txBody>
                  <a:tcPr marL="0" marR="0" marT="9271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L="156845" algn="ctr">
                        <a:lnSpc>
                          <a:spcPct val="100000"/>
                        </a:lnSpc>
                        <a:spcBef>
                          <a:spcPts val="605"/>
                        </a:spcBef>
                      </a:pPr>
                      <a:r>
                        <a:rPr sz="1000" b="1" dirty="0">
                          <a:solidFill>
                            <a:srgbClr val="FFFFFF"/>
                          </a:solidFill>
                          <a:latin typeface="Arial Narrow"/>
                          <a:cs typeface="Arial Narrow"/>
                        </a:rPr>
                        <a:t>F-MO061 /</a:t>
                      </a:r>
                      <a:r>
                        <a:rPr sz="1000" b="1" spc="-10" dirty="0">
                          <a:solidFill>
                            <a:srgbClr val="FFFFFF"/>
                          </a:solidFill>
                          <a:latin typeface="Arial Narrow"/>
                          <a:cs typeface="Arial Narrow"/>
                        </a:rPr>
                        <a:t> </a:t>
                      </a:r>
                      <a:r>
                        <a:rPr sz="1000" b="1" dirty="0">
                          <a:solidFill>
                            <a:srgbClr val="FFFFFF"/>
                          </a:solidFill>
                          <a:latin typeface="Arial Narrow"/>
                          <a:cs typeface="Arial Narrow"/>
                        </a:rPr>
                        <a:t>F-TU061</a:t>
                      </a:r>
                      <a:endParaRPr sz="1000">
                        <a:latin typeface="Arial Narrow"/>
                        <a:cs typeface="Arial Narrow"/>
                      </a:endParaRPr>
                    </a:p>
                  </a:txBody>
                  <a:tcPr marL="0" marR="0" marT="7683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extLst>
                  <a:ext uri="{0D108BD9-81ED-4DB2-BD59-A6C34878D82A}">
                    <a16:rowId xmlns:a16="http://schemas.microsoft.com/office/drawing/2014/main" val="10000"/>
                  </a:ext>
                </a:extLst>
              </a:tr>
              <a:tr h="239011">
                <a:tc>
                  <a:txBody>
                    <a:bodyPr/>
                    <a:lstStyle/>
                    <a:p>
                      <a:pPr marR="22225" algn="ctr">
                        <a:lnSpc>
                          <a:spcPct val="100000"/>
                        </a:lnSpc>
                        <a:spcBef>
                          <a:spcPts val="405"/>
                        </a:spcBef>
                      </a:pPr>
                      <a:r>
                        <a:rPr sz="900" b="1" dirty="0">
                          <a:solidFill>
                            <a:srgbClr val="231F20"/>
                          </a:solidFill>
                          <a:latin typeface="Arial Narrow"/>
                          <a:cs typeface="Arial Narrow"/>
                        </a:rPr>
                        <a:t>Sistema de</a:t>
                      </a:r>
                      <a:r>
                        <a:rPr sz="900" b="1" spc="-10" dirty="0">
                          <a:solidFill>
                            <a:srgbClr val="231F20"/>
                          </a:solidFill>
                          <a:latin typeface="Arial Narrow"/>
                          <a:cs typeface="Arial Narrow"/>
                        </a:rPr>
                        <a:t> </a:t>
                      </a:r>
                      <a:r>
                        <a:rPr sz="900" b="1" dirty="0">
                          <a:solidFill>
                            <a:srgbClr val="231F20"/>
                          </a:solidFill>
                          <a:latin typeface="Arial Narrow"/>
                          <a:cs typeface="Arial Narrow"/>
                        </a:rPr>
                        <a:t>control</a:t>
                      </a:r>
                      <a:endParaRPr sz="900">
                        <a:latin typeface="Arial Narrow"/>
                        <a:cs typeface="Arial Narrow"/>
                      </a:endParaRPr>
                    </a:p>
                  </a:txBody>
                  <a:tcPr marL="0" marR="0" marT="5143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6845" algn="ctr">
                        <a:lnSpc>
                          <a:spcPct val="100000"/>
                        </a:lnSpc>
                        <a:spcBef>
                          <a:spcPts val="405"/>
                        </a:spcBef>
                      </a:pPr>
                      <a:r>
                        <a:rPr sz="900" dirty="0">
                          <a:solidFill>
                            <a:srgbClr val="231F20"/>
                          </a:solidFill>
                          <a:latin typeface="Arial Narrow"/>
                          <a:cs typeface="Arial Narrow"/>
                        </a:rPr>
                        <a:t>AAC </a:t>
                      </a:r>
                      <a:r>
                        <a:rPr sz="900" spc="-5" dirty="0">
                          <a:solidFill>
                            <a:srgbClr val="231F20"/>
                          </a:solidFill>
                          <a:latin typeface="Arial Narrow"/>
                          <a:cs typeface="Arial Narrow"/>
                        </a:rPr>
                        <a:t>220-240V~</a:t>
                      </a:r>
                      <a:r>
                        <a:rPr sz="900" spc="-10" dirty="0">
                          <a:solidFill>
                            <a:srgbClr val="231F20"/>
                          </a:solidFill>
                          <a:latin typeface="Arial Narrow"/>
                          <a:cs typeface="Arial Narrow"/>
                        </a:rPr>
                        <a:t> </a:t>
                      </a:r>
                      <a:r>
                        <a:rPr sz="900" dirty="0">
                          <a:solidFill>
                            <a:srgbClr val="231F20"/>
                          </a:solidFill>
                          <a:latin typeface="Arial Narrow"/>
                          <a:cs typeface="Arial Narrow"/>
                        </a:rPr>
                        <a:t>50Hz</a:t>
                      </a:r>
                      <a:endParaRPr sz="900">
                        <a:latin typeface="Arial Narrow"/>
                        <a:cs typeface="Arial Narrow"/>
                      </a:endParaRPr>
                    </a:p>
                  </a:txBody>
                  <a:tcPr marL="0" marR="0" marT="5143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1"/>
                  </a:ext>
                </a:extLst>
              </a:tr>
              <a:tr h="255606">
                <a:tc>
                  <a:txBody>
                    <a:bodyPr/>
                    <a:lstStyle/>
                    <a:p>
                      <a:pPr marR="22225" algn="ctr">
                        <a:lnSpc>
                          <a:spcPct val="100000"/>
                        </a:lnSpc>
                        <a:spcBef>
                          <a:spcPts val="525"/>
                        </a:spcBef>
                      </a:pPr>
                      <a:r>
                        <a:rPr sz="900" b="1" dirty="0">
                          <a:solidFill>
                            <a:srgbClr val="231F20"/>
                          </a:solidFill>
                          <a:latin typeface="Arial Narrow"/>
                          <a:cs typeface="Arial Narrow"/>
                        </a:rPr>
                        <a:t>Nivel de</a:t>
                      </a:r>
                      <a:r>
                        <a:rPr sz="900" b="1" spc="-10" dirty="0">
                          <a:solidFill>
                            <a:srgbClr val="231F20"/>
                          </a:solidFill>
                          <a:latin typeface="Arial Narrow"/>
                          <a:cs typeface="Arial Narrow"/>
                        </a:rPr>
                        <a:t> </a:t>
                      </a:r>
                      <a:r>
                        <a:rPr sz="900" b="1" dirty="0">
                          <a:solidFill>
                            <a:srgbClr val="231F20"/>
                          </a:solidFill>
                          <a:latin typeface="Arial Narrow"/>
                          <a:cs typeface="Arial Narrow"/>
                        </a:rPr>
                        <a:t>potencia</a:t>
                      </a:r>
                      <a:endParaRPr sz="900">
                        <a:latin typeface="Arial Narrow"/>
                        <a:cs typeface="Arial Narrow"/>
                      </a:endParaRPr>
                    </a:p>
                  </a:txBody>
                  <a:tcPr marL="0" marR="0" marT="666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6845" algn="ctr">
                        <a:lnSpc>
                          <a:spcPct val="100000"/>
                        </a:lnSpc>
                        <a:spcBef>
                          <a:spcPts val="525"/>
                        </a:spcBef>
                      </a:pPr>
                      <a:r>
                        <a:rPr sz="900" dirty="0">
                          <a:solidFill>
                            <a:srgbClr val="231F20"/>
                          </a:solidFill>
                          <a:latin typeface="Arial Narrow"/>
                          <a:cs typeface="Arial Narrow"/>
                        </a:rPr>
                        <a:t>2300W</a:t>
                      </a:r>
                      <a:endParaRPr sz="900">
                        <a:latin typeface="Arial Narrow"/>
                        <a:cs typeface="Arial Narrow"/>
                      </a:endParaRPr>
                    </a:p>
                  </a:txBody>
                  <a:tcPr marL="0" marR="0" marT="666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255605">
                <a:tc>
                  <a:txBody>
                    <a:bodyPr/>
                    <a:lstStyle/>
                    <a:p>
                      <a:pPr marR="22225" algn="ctr">
                        <a:lnSpc>
                          <a:spcPct val="100000"/>
                        </a:lnSpc>
                        <a:spcBef>
                          <a:spcPts val="509"/>
                        </a:spcBef>
                      </a:pPr>
                      <a:r>
                        <a:rPr sz="900" b="1" dirty="0">
                          <a:solidFill>
                            <a:srgbClr val="231F20"/>
                          </a:solidFill>
                          <a:latin typeface="Arial Narrow"/>
                          <a:cs typeface="Arial Narrow"/>
                        </a:rPr>
                        <a:t>Calentador</a:t>
                      </a:r>
                      <a:endParaRPr sz="900">
                        <a:latin typeface="Arial Narrow"/>
                        <a:cs typeface="Arial Narrow"/>
                      </a:endParaRPr>
                    </a:p>
                  </a:txBody>
                  <a:tcPr marL="0" marR="0" marT="64769"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6845" algn="ctr">
                        <a:lnSpc>
                          <a:spcPct val="100000"/>
                        </a:lnSpc>
                        <a:spcBef>
                          <a:spcPts val="509"/>
                        </a:spcBef>
                      </a:pPr>
                      <a:r>
                        <a:rPr sz="900" dirty="0">
                          <a:solidFill>
                            <a:srgbClr val="231F20"/>
                          </a:solidFill>
                          <a:latin typeface="Arial Narrow"/>
                          <a:cs typeface="Arial Narrow"/>
                        </a:rPr>
                        <a:t>1500W</a:t>
                      </a:r>
                      <a:endParaRPr sz="900">
                        <a:latin typeface="Arial Narrow"/>
                        <a:cs typeface="Arial Narrow"/>
                      </a:endParaRPr>
                    </a:p>
                  </a:txBody>
                  <a:tcPr marL="0" marR="0" marT="64769"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255606">
                <a:tc>
                  <a:txBody>
                    <a:bodyPr/>
                    <a:lstStyle/>
                    <a:p>
                      <a:pPr marR="22225" algn="ctr">
                        <a:lnSpc>
                          <a:spcPct val="100000"/>
                        </a:lnSpc>
                        <a:spcBef>
                          <a:spcPts val="495"/>
                        </a:spcBef>
                      </a:pPr>
                      <a:r>
                        <a:rPr sz="900" b="1" dirty="0">
                          <a:solidFill>
                            <a:srgbClr val="231F20"/>
                          </a:solidFill>
                          <a:latin typeface="Arial Narrow"/>
                          <a:cs typeface="Arial Narrow"/>
                        </a:rPr>
                        <a:t>Soplador de </a:t>
                      </a:r>
                      <a:r>
                        <a:rPr sz="900" b="1" spc="-5" dirty="0">
                          <a:solidFill>
                            <a:srgbClr val="231F20"/>
                          </a:solidFill>
                          <a:latin typeface="Arial Narrow"/>
                          <a:cs typeface="Arial Narrow"/>
                        </a:rPr>
                        <a:t>aire </a:t>
                      </a:r>
                      <a:r>
                        <a:rPr sz="900" b="1" dirty="0">
                          <a:solidFill>
                            <a:srgbClr val="231F20"/>
                          </a:solidFill>
                          <a:latin typeface="Arial Narrow"/>
                          <a:cs typeface="Arial Narrow"/>
                        </a:rPr>
                        <a:t>de</a:t>
                      </a:r>
                      <a:r>
                        <a:rPr sz="900" b="1" spc="-20" dirty="0">
                          <a:solidFill>
                            <a:srgbClr val="231F20"/>
                          </a:solidFill>
                          <a:latin typeface="Arial Narrow"/>
                          <a:cs typeface="Arial Narrow"/>
                        </a:rPr>
                        <a:t> </a:t>
                      </a:r>
                      <a:r>
                        <a:rPr sz="900" b="1" dirty="0">
                          <a:solidFill>
                            <a:srgbClr val="231F20"/>
                          </a:solidFill>
                          <a:latin typeface="Arial Narrow"/>
                          <a:cs typeface="Arial Narrow"/>
                        </a:rPr>
                        <a:t>masaje</a:t>
                      </a:r>
                      <a:endParaRPr sz="900">
                        <a:latin typeface="Arial Narrow"/>
                        <a:cs typeface="Arial Narrow"/>
                      </a:endParaRPr>
                    </a:p>
                  </a:txBody>
                  <a:tcPr marL="0" marR="0" marT="6286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7480" algn="ctr">
                        <a:lnSpc>
                          <a:spcPct val="100000"/>
                        </a:lnSpc>
                        <a:spcBef>
                          <a:spcPts val="495"/>
                        </a:spcBef>
                      </a:pPr>
                      <a:r>
                        <a:rPr sz="900" dirty="0">
                          <a:solidFill>
                            <a:srgbClr val="231F20"/>
                          </a:solidFill>
                          <a:latin typeface="Arial Narrow"/>
                          <a:cs typeface="Arial Narrow"/>
                        </a:rPr>
                        <a:t>3 </a:t>
                      </a:r>
                      <a:r>
                        <a:rPr sz="900" spc="-5" dirty="0">
                          <a:solidFill>
                            <a:srgbClr val="231F20"/>
                          </a:solidFill>
                          <a:latin typeface="Arial Narrow"/>
                          <a:cs typeface="Arial Narrow"/>
                        </a:rPr>
                        <a:t>niveles </a:t>
                      </a:r>
                      <a:r>
                        <a:rPr sz="900" dirty="0">
                          <a:solidFill>
                            <a:srgbClr val="231F20"/>
                          </a:solidFill>
                          <a:latin typeface="Arial Narrow"/>
                          <a:cs typeface="Arial Narrow"/>
                        </a:rPr>
                        <a:t>(Nivel </a:t>
                      </a:r>
                      <a:r>
                        <a:rPr sz="900" spc="-5" dirty="0">
                          <a:solidFill>
                            <a:srgbClr val="231F20"/>
                          </a:solidFill>
                          <a:latin typeface="Arial Narrow"/>
                          <a:cs typeface="Arial Narrow"/>
                        </a:rPr>
                        <a:t>1: 300 </a:t>
                      </a:r>
                      <a:r>
                        <a:rPr sz="900" dirty="0">
                          <a:solidFill>
                            <a:srgbClr val="231F20"/>
                          </a:solidFill>
                          <a:latin typeface="Arial Narrow"/>
                          <a:cs typeface="Arial Narrow"/>
                        </a:rPr>
                        <a:t>W, Nivel </a:t>
                      </a:r>
                      <a:r>
                        <a:rPr sz="900" spc="-5" dirty="0">
                          <a:solidFill>
                            <a:srgbClr val="231F20"/>
                          </a:solidFill>
                          <a:latin typeface="Arial Narrow"/>
                          <a:cs typeface="Arial Narrow"/>
                        </a:rPr>
                        <a:t>2: 500 </a:t>
                      </a:r>
                      <a:r>
                        <a:rPr sz="900" dirty="0">
                          <a:solidFill>
                            <a:srgbClr val="231F20"/>
                          </a:solidFill>
                          <a:latin typeface="Arial Narrow"/>
                          <a:cs typeface="Arial Narrow"/>
                        </a:rPr>
                        <a:t>W, Nivel </a:t>
                      </a:r>
                      <a:r>
                        <a:rPr sz="900" spc="-5" dirty="0">
                          <a:solidFill>
                            <a:srgbClr val="231F20"/>
                          </a:solidFill>
                          <a:latin typeface="Arial Narrow"/>
                          <a:cs typeface="Arial Narrow"/>
                        </a:rPr>
                        <a:t>3: 720</a:t>
                      </a:r>
                      <a:r>
                        <a:rPr sz="900" spc="-30" dirty="0">
                          <a:solidFill>
                            <a:srgbClr val="231F20"/>
                          </a:solidFill>
                          <a:latin typeface="Arial Narrow"/>
                          <a:cs typeface="Arial Narrow"/>
                        </a:rPr>
                        <a:t> </a:t>
                      </a:r>
                      <a:r>
                        <a:rPr sz="900" dirty="0">
                          <a:solidFill>
                            <a:srgbClr val="231F20"/>
                          </a:solidFill>
                          <a:latin typeface="Arial Narrow"/>
                          <a:cs typeface="Arial Narrow"/>
                        </a:rPr>
                        <a:t>W)</a:t>
                      </a:r>
                      <a:endParaRPr sz="900">
                        <a:latin typeface="Arial Narrow"/>
                        <a:cs typeface="Arial Narrow"/>
                      </a:endParaRPr>
                    </a:p>
                  </a:txBody>
                  <a:tcPr marL="0" marR="0" marT="6286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255600">
                <a:tc>
                  <a:txBody>
                    <a:bodyPr/>
                    <a:lstStyle/>
                    <a:p>
                      <a:pPr marR="22225" algn="ctr">
                        <a:lnSpc>
                          <a:spcPct val="100000"/>
                        </a:lnSpc>
                        <a:spcBef>
                          <a:spcPts val="484"/>
                        </a:spcBef>
                      </a:pPr>
                      <a:r>
                        <a:rPr sz="900" b="1" dirty="0">
                          <a:solidFill>
                            <a:srgbClr val="231F20"/>
                          </a:solidFill>
                          <a:latin typeface="Arial Narrow"/>
                          <a:cs typeface="Arial Narrow"/>
                        </a:rPr>
                        <a:t>Bomba de</a:t>
                      </a:r>
                      <a:r>
                        <a:rPr sz="900" b="1" spc="-10" dirty="0">
                          <a:solidFill>
                            <a:srgbClr val="231F20"/>
                          </a:solidFill>
                          <a:latin typeface="Arial Narrow"/>
                          <a:cs typeface="Arial Narrow"/>
                        </a:rPr>
                        <a:t> </a:t>
                      </a:r>
                      <a:r>
                        <a:rPr sz="900" b="1" dirty="0">
                          <a:solidFill>
                            <a:srgbClr val="231F20"/>
                          </a:solidFill>
                          <a:latin typeface="Arial Narrow"/>
                          <a:cs typeface="Arial Narrow"/>
                        </a:rPr>
                        <a:t>filtro</a:t>
                      </a:r>
                      <a:endParaRPr sz="900">
                        <a:latin typeface="Arial Narrow"/>
                        <a:cs typeface="Arial Narrow"/>
                      </a:endParaRPr>
                    </a:p>
                  </a:txBody>
                  <a:tcPr marL="0" marR="0" marT="6159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6845" algn="ctr">
                        <a:lnSpc>
                          <a:spcPct val="100000"/>
                        </a:lnSpc>
                        <a:spcBef>
                          <a:spcPts val="484"/>
                        </a:spcBef>
                      </a:pPr>
                      <a:r>
                        <a:rPr sz="900" dirty="0">
                          <a:solidFill>
                            <a:srgbClr val="231F20"/>
                          </a:solidFill>
                          <a:latin typeface="Arial Narrow"/>
                          <a:cs typeface="Arial Narrow"/>
                        </a:rPr>
                        <a:t>1800L/hr</a:t>
                      </a:r>
                      <a:endParaRPr sz="900">
                        <a:latin typeface="Arial Narrow"/>
                        <a:cs typeface="Arial Narrow"/>
                      </a:endParaRPr>
                    </a:p>
                  </a:txBody>
                  <a:tcPr marL="0" marR="0" marT="6159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r h="255606">
                <a:tc>
                  <a:txBody>
                    <a:bodyPr/>
                    <a:lstStyle/>
                    <a:p>
                      <a:pPr marR="22860" algn="ctr">
                        <a:lnSpc>
                          <a:spcPct val="100000"/>
                        </a:lnSpc>
                        <a:spcBef>
                          <a:spcPts val="470"/>
                        </a:spcBef>
                      </a:pPr>
                      <a:r>
                        <a:rPr sz="900" b="1" spc="-5" dirty="0">
                          <a:solidFill>
                            <a:srgbClr val="231F20"/>
                          </a:solidFill>
                          <a:latin typeface="Arial Narrow"/>
                          <a:cs typeface="Arial Narrow"/>
                        </a:rPr>
                        <a:t>Generador </a:t>
                      </a:r>
                      <a:r>
                        <a:rPr sz="900" b="1" dirty="0">
                          <a:solidFill>
                            <a:srgbClr val="231F20"/>
                          </a:solidFill>
                          <a:latin typeface="Arial Narrow"/>
                          <a:cs typeface="Arial Narrow"/>
                        </a:rPr>
                        <a:t>de ozono</a:t>
                      </a:r>
                      <a:r>
                        <a:rPr sz="900" b="1" spc="-20" dirty="0">
                          <a:solidFill>
                            <a:srgbClr val="231F20"/>
                          </a:solidFill>
                          <a:latin typeface="Arial Narrow"/>
                          <a:cs typeface="Arial Narrow"/>
                        </a:rPr>
                        <a:t> </a:t>
                      </a:r>
                      <a:r>
                        <a:rPr sz="900" b="1" dirty="0">
                          <a:solidFill>
                            <a:srgbClr val="231F20"/>
                          </a:solidFill>
                          <a:latin typeface="Arial Narrow"/>
                          <a:cs typeface="Arial Narrow"/>
                        </a:rPr>
                        <a:t>integrado</a:t>
                      </a:r>
                      <a:endParaRPr sz="900">
                        <a:latin typeface="Arial Narrow"/>
                        <a:cs typeface="Arial Narrow"/>
                      </a:endParaRPr>
                    </a:p>
                  </a:txBody>
                  <a:tcPr marL="0" marR="0" marT="596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6845" algn="ctr">
                        <a:lnSpc>
                          <a:spcPct val="100000"/>
                        </a:lnSpc>
                        <a:spcBef>
                          <a:spcPts val="470"/>
                        </a:spcBef>
                      </a:pPr>
                      <a:r>
                        <a:rPr sz="900" spc="-5" dirty="0">
                          <a:solidFill>
                            <a:srgbClr val="231F20"/>
                          </a:solidFill>
                          <a:latin typeface="Arial Narrow"/>
                          <a:cs typeface="Arial Narrow"/>
                        </a:rPr>
                        <a:t>5.5W,</a:t>
                      </a:r>
                      <a:r>
                        <a:rPr sz="900" spc="-10" dirty="0">
                          <a:solidFill>
                            <a:srgbClr val="231F20"/>
                          </a:solidFill>
                          <a:latin typeface="Arial Narrow"/>
                          <a:cs typeface="Arial Narrow"/>
                        </a:rPr>
                        <a:t> </a:t>
                      </a:r>
                      <a:r>
                        <a:rPr sz="900" dirty="0">
                          <a:solidFill>
                            <a:srgbClr val="231F20"/>
                          </a:solidFill>
                          <a:latin typeface="Arial Narrow"/>
                          <a:cs typeface="Arial Narrow"/>
                        </a:rPr>
                        <a:t>30-50mg/hr</a:t>
                      </a:r>
                      <a:endParaRPr sz="900">
                        <a:latin typeface="Arial Narrow"/>
                        <a:cs typeface="Arial Narrow"/>
                      </a:endParaRPr>
                    </a:p>
                  </a:txBody>
                  <a:tcPr marL="0" marR="0" marT="596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6"/>
                  </a:ext>
                </a:extLst>
              </a:tr>
              <a:tr h="272484">
                <a:tc>
                  <a:txBody>
                    <a:bodyPr/>
                    <a:lstStyle/>
                    <a:p>
                      <a:pPr marR="22225" algn="ctr">
                        <a:lnSpc>
                          <a:spcPct val="100000"/>
                        </a:lnSpc>
                        <a:spcBef>
                          <a:spcPts val="459"/>
                        </a:spcBef>
                      </a:pPr>
                      <a:r>
                        <a:rPr sz="900" b="1" dirty="0">
                          <a:solidFill>
                            <a:srgbClr val="231F20"/>
                          </a:solidFill>
                          <a:latin typeface="Arial Narrow"/>
                          <a:cs typeface="Arial Narrow"/>
                        </a:rPr>
                        <a:t>Flujo radiante</a:t>
                      </a:r>
                      <a:r>
                        <a:rPr sz="900" b="1" spc="-10" dirty="0">
                          <a:solidFill>
                            <a:srgbClr val="231F20"/>
                          </a:solidFill>
                          <a:latin typeface="Arial Narrow"/>
                          <a:cs typeface="Arial Narrow"/>
                        </a:rPr>
                        <a:t> </a:t>
                      </a:r>
                      <a:r>
                        <a:rPr sz="900" b="1" dirty="0">
                          <a:solidFill>
                            <a:srgbClr val="231F20"/>
                          </a:solidFill>
                          <a:latin typeface="Arial Narrow"/>
                          <a:cs typeface="Arial Narrow"/>
                        </a:rPr>
                        <a:t>UVC</a:t>
                      </a:r>
                      <a:endParaRPr sz="900">
                        <a:latin typeface="Arial Narrow"/>
                        <a:cs typeface="Arial Narrow"/>
                      </a:endParaRPr>
                    </a:p>
                  </a:txBody>
                  <a:tcPr marL="0" marR="0" marT="58419"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6845" algn="ctr">
                        <a:lnSpc>
                          <a:spcPct val="100000"/>
                        </a:lnSpc>
                        <a:spcBef>
                          <a:spcPts val="459"/>
                        </a:spcBef>
                      </a:pPr>
                      <a:r>
                        <a:rPr sz="900" dirty="0">
                          <a:solidFill>
                            <a:srgbClr val="231F20"/>
                          </a:solidFill>
                          <a:latin typeface="Arial Narrow"/>
                          <a:cs typeface="Arial Narrow"/>
                        </a:rPr>
                        <a:t>2000uW</a:t>
                      </a:r>
                      <a:endParaRPr sz="900">
                        <a:latin typeface="Arial Narrow"/>
                        <a:cs typeface="Arial Narrow"/>
                      </a:endParaRPr>
                    </a:p>
                  </a:txBody>
                  <a:tcPr marL="0" marR="0" marT="58419"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7"/>
                  </a:ext>
                </a:extLst>
              </a:tr>
              <a:tr h="247643">
                <a:tc>
                  <a:txBody>
                    <a:bodyPr/>
                    <a:lstStyle/>
                    <a:p>
                      <a:pPr marR="22860" algn="ctr">
                        <a:lnSpc>
                          <a:spcPct val="100000"/>
                        </a:lnSpc>
                        <a:spcBef>
                          <a:spcPts val="315"/>
                        </a:spcBef>
                      </a:pPr>
                      <a:r>
                        <a:rPr sz="900" b="1" dirty="0">
                          <a:solidFill>
                            <a:srgbClr val="231F20"/>
                          </a:solidFill>
                          <a:latin typeface="Arial Narrow"/>
                          <a:cs typeface="Arial Narrow"/>
                        </a:rPr>
                        <a:t>Tapa</a:t>
                      </a:r>
                      <a:r>
                        <a:rPr sz="900" b="1" spc="-5" dirty="0">
                          <a:solidFill>
                            <a:srgbClr val="231F20"/>
                          </a:solidFill>
                          <a:latin typeface="Arial Narrow"/>
                          <a:cs typeface="Arial Narrow"/>
                        </a:rPr>
                        <a:t> </a:t>
                      </a:r>
                      <a:r>
                        <a:rPr sz="900" b="1" dirty="0">
                          <a:solidFill>
                            <a:srgbClr val="231F20"/>
                          </a:solidFill>
                          <a:latin typeface="Arial Narrow"/>
                          <a:cs typeface="Arial Narrow"/>
                        </a:rPr>
                        <a:t>superior</a:t>
                      </a:r>
                      <a:endParaRPr sz="900">
                        <a:latin typeface="Arial Narrow"/>
                        <a:cs typeface="Arial Narrow"/>
                      </a:endParaRPr>
                    </a:p>
                  </a:txBody>
                  <a:tcPr marL="0" marR="0" marT="400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7480" algn="ctr">
                        <a:lnSpc>
                          <a:spcPct val="100000"/>
                        </a:lnSpc>
                        <a:spcBef>
                          <a:spcPts val="315"/>
                        </a:spcBef>
                      </a:pPr>
                      <a:r>
                        <a:rPr sz="900" dirty="0">
                          <a:solidFill>
                            <a:srgbClr val="231F20"/>
                          </a:solidFill>
                          <a:latin typeface="Arial Narrow"/>
                          <a:cs typeface="Arial Narrow"/>
                        </a:rPr>
                        <a:t>PVC reforzado</a:t>
                      </a:r>
                      <a:r>
                        <a:rPr sz="900" spc="-5" dirty="0">
                          <a:solidFill>
                            <a:srgbClr val="231F20"/>
                          </a:solidFill>
                          <a:latin typeface="Arial Narrow"/>
                          <a:cs typeface="Arial Narrow"/>
                        </a:rPr>
                        <a:t> </a:t>
                      </a:r>
                      <a:r>
                        <a:rPr sz="900" dirty="0">
                          <a:solidFill>
                            <a:srgbClr val="231F20"/>
                          </a:solidFill>
                          <a:latin typeface="Arial Narrow"/>
                          <a:cs typeface="Arial Narrow"/>
                        </a:rPr>
                        <a:t>Rhino-Tech™</a:t>
                      </a:r>
                      <a:endParaRPr sz="900">
                        <a:latin typeface="Arial Narrow"/>
                        <a:cs typeface="Arial Narrow"/>
                      </a:endParaRPr>
                    </a:p>
                  </a:txBody>
                  <a:tcPr marL="0" marR="0" marT="400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8"/>
                  </a:ext>
                </a:extLst>
              </a:tr>
              <a:tr h="247643">
                <a:tc>
                  <a:txBody>
                    <a:bodyPr/>
                    <a:lstStyle/>
                    <a:p>
                      <a:pPr marR="22860" algn="ctr">
                        <a:lnSpc>
                          <a:spcPct val="100000"/>
                        </a:lnSpc>
                        <a:spcBef>
                          <a:spcPts val="365"/>
                        </a:spcBef>
                      </a:pPr>
                      <a:r>
                        <a:rPr sz="900" b="1" spc="-5" dirty="0">
                          <a:solidFill>
                            <a:srgbClr val="231F20"/>
                          </a:solidFill>
                          <a:latin typeface="Arial Narrow"/>
                          <a:cs typeface="Arial Narrow"/>
                        </a:rPr>
                        <a:t>Material </a:t>
                      </a:r>
                      <a:r>
                        <a:rPr sz="900" b="1" dirty="0">
                          <a:solidFill>
                            <a:srgbClr val="231F20"/>
                          </a:solidFill>
                          <a:latin typeface="Arial Narrow"/>
                          <a:cs typeface="Arial Narrow"/>
                        </a:rPr>
                        <a:t>de</a:t>
                      </a:r>
                      <a:r>
                        <a:rPr sz="900" b="1" spc="-10" dirty="0">
                          <a:solidFill>
                            <a:srgbClr val="231F20"/>
                          </a:solidFill>
                          <a:latin typeface="Arial Narrow"/>
                          <a:cs typeface="Arial Narrow"/>
                        </a:rPr>
                        <a:t> </a:t>
                      </a:r>
                      <a:r>
                        <a:rPr sz="900" b="1" dirty="0">
                          <a:solidFill>
                            <a:srgbClr val="231F20"/>
                          </a:solidFill>
                          <a:latin typeface="Arial Narrow"/>
                          <a:cs typeface="Arial Narrow"/>
                        </a:rPr>
                        <a:t>revestimiento</a:t>
                      </a:r>
                      <a:endParaRPr sz="900">
                        <a:latin typeface="Arial Narrow"/>
                        <a:cs typeface="Arial Narrow"/>
                      </a:endParaRPr>
                    </a:p>
                  </a:txBody>
                  <a:tcPr marL="0" marR="0" marT="463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7480" algn="ctr">
                        <a:lnSpc>
                          <a:spcPct val="100000"/>
                        </a:lnSpc>
                        <a:spcBef>
                          <a:spcPts val="365"/>
                        </a:spcBef>
                      </a:pPr>
                      <a:r>
                        <a:rPr sz="900" spc="-5" dirty="0">
                          <a:solidFill>
                            <a:srgbClr val="231F20"/>
                          </a:solidFill>
                          <a:latin typeface="Arial Narrow"/>
                          <a:cs typeface="Arial Narrow"/>
                        </a:rPr>
                        <a:t>Material </a:t>
                      </a:r>
                      <a:r>
                        <a:rPr sz="900" dirty="0">
                          <a:solidFill>
                            <a:srgbClr val="231F20"/>
                          </a:solidFill>
                          <a:latin typeface="Arial Narrow"/>
                          <a:cs typeface="Arial Narrow"/>
                        </a:rPr>
                        <a:t>Drop-stitch (MONO) / </a:t>
                      </a:r>
                      <a:r>
                        <a:rPr sz="900" spc="-5" dirty="0">
                          <a:solidFill>
                            <a:srgbClr val="231F20"/>
                          </a:solidFill>
                          <a:latin typeface="Arial Narrow"/>
                          <a:cs typeface="Arial Narrow"/>
                        </a:rPr>
                        <a:t>Madera plástica</a:t>
                      </a:r>
                      <a:r>
                        <a:rPr sz="900" spc="-25" dirty="0">
                          <a:solidFill>
                            <a:srgbClr val="231F20"/>
                          </a:solidFill>
                          <a:latin typeface="Arial Narrow"/>
                          <a:cs typeface="Arial Narrow"/>
                        </a:rPr>
                        <a:t> </a:t>
                      </a:r>
                      <a:r>
                        <a:rPr sz="900" dirty="0">
                          <a:solidFill>
                            <a:srgbClr val="231F20"/>
                          </a:solidFill>
                          <a:latin typeface="Arial Narrow"/>
                          <a:cs typeface="Arial Narrow"/>
                        </a:rPr>
                        <a:t>(TUSCANY)</a:t>
                      </a:r>
                      <a:endParaRPr sz="900">
                        <a:latin typeface="Arial Narrow"/>
                        <a:cs typeface="Arial Narrow"/>
                      </a:endParaRPr>
                    </a:p>
                  </a:txBody>
                  <a:tcPr marL="0" marR="0" marT="463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9"/>
                  </a:ext>
                </a:extLst>
              </a:tr>
            </a:tbl>
          </a:graphicData>
        </a:graphic>
      </p:graphicFrame>
      <p:graphicFrame>
        <p:nvGraphicFramePr>
          <p:cNvPr id="395" name="object 395"/>
          <p:cNvGraphicFramePr>
            <a:graphicFrameLocks noGrp="1"/>
          </p:cNvGraphicFramePr>
          <p:nvPr/>
        </p:nvGraphicFramePr>
        <p:xfrm>
          <a:off x="531948" y="6527873"/>
          <a:ext cx="6488430" cy="3190875"/>
        </p:xfrm>
        <a:graphic>
          <a:graphicData uri="http://schemas.openxmlformats.org/drawingml/2006/table">
            <a:tbl>
              <a:tblPr firstRow="1" bandRow="1">
                <a:tableStyleId>{2D5ABB26-0587-4C30-8999-92F81FD0307C}</a:tableStyleId>
              </a:tblPr>
              <a:tblGrid>
                <a:gridCol w="180340">
                  <a:extLst>
                    <a:ext uri="{9D8B030D-6E8A-4147-A177-3AD203B41FA5}">
                      <a16:colId xmlns:a16="http://schemas.microsoft.com/office/drawing/2014/main" val="20000"/>
                    </a:ext>
                  </a:extLst>
                </a:gridCol>
                <a:gridCol w="1438910">
                  <a:extLst>
                    <a:ext uri="{9D8B030D-6E8A-4147-A177-3AD203B41FA5}">
                      <a16:colId xmlns:a16="http://schemas.microsoft.com/office/drawing/2014/main" val="20001"/>
                    </a:ext>
                  </a:extLst>
                </a:gridCol>
                <a:gridCol w="181610">
                  <a:extLst>
                    <a:ext uri="{9D8B030D-6E8A-4147-A177-3AD203B41FA5}">
                      <a16:colId xmlns:a16="http://schemas.microsoft.com/office/drawing/2014/main" val="20002"/>
                    </a:ext>
                  </a:extLst>
                </a:gridCol>
                <a:gridCol w="1435100">
                  <a:extLst>
                    <a:ext uri="{9D8B030D-6E8A-4147-A177-3AD203B41FA5}">
                      <a16:colId xmlns:a16="http://schemas.microsoft.com/office/drawing/2014/main" val="20003"/>
                    </a:ext>
                  </a:extLst>
                </a:gridCol>
                <a:gridCol w="182879">
                  <a:extLst>
                    <a:ext uri="{9D8B030D-6E8A-4147-A177-3AD203B41FA5}">
                      <a16:colId xmlns:a16="http://schemas.microsoft.com/office/drawing/2014/main" val="20004"/>
                    </a:ext>
                  </a:extLst>
                </a:gridCol>
                <a:gridCol w="1438275">
                  <a:extLst>
                    <a:ext uri="{9D8B030D-6E8A-4147-A177-3AD203B41FA5}">
                      <a16:colId xmlns:a16="http://schemas.microsoft.com/office/drawing/2014/main" val="20005"/>
                    </a:ext>
                  </a:extLst>
                </a:gridCol>
                <a:gridCol w="182879">
                  <a:extLst>
                    <a:ext uri="{9D8B030D-6E8A-4147-A177-3AD203B41FA5}">
                      <a16:colId xmlns:a16="http://schemas.microsoft.com/office/drawing/2014/main" val="20006"/>
                    </a:ext>
                  </a:extLst>
                </a:gridCol>
                <a:gridCol w="1436369">
                  <a:extLst>
                    <a:ext uri="{9D8B030D-6E8A-4147-A177-3AD203B41FA5}">
                      <a16:colId xmlns:a16="http://schemas.microsoft.com/office/drawing/2014/main" val="20007"/>
                    </a:ext>
                  </a:extLst>
                </a:gridCol>
              </a:tblGrid>
              <a:tr h="145017">
                <a:tc>
                  <a:txBody>
                    <a:bodyPr/>
                    <a:lstStyle/>
                    <a:p>
                      <a:pPr marL="46990">
                        <a:lnSpc>
                          <a:spcPct val="100000"/>
                        </a:lnSpc>
                        <a:spcBef>
                          <a:spcPts val="25"/>
                        </a:spcBef>
                      </a:pPr>
                      <a:r>
                        <a:rPr sz="800" dirty="0">
                          <a:solidFill>
                            <a:srgbClr val="FFFFFF"/>
                          </a:solidFill>
                          <a:latin typeface="Arial Narrow"/>
                          <a:cs typeface="Arial Narrow"/>
                        </a:rPr>
                        <a:t>A.</a:t>
                      </a:r>
                      <a:endParaRPr sz="800">
                        <a:latin typeface="Arial Narrow"/>
                        <a:cs typeface="Arial Narrow"/>
                      </a:endParaRPr>
                    </a:p>
                  </a:txBody>
                  <a:tcPr marL="0" marR="0" marT="3175" marB="0">
                    <a:lnL w="6350">
                      <a:solidFill>
                        <a:srgbClr val="231F20"/>
                      </a:solidFill>
                      <a:prstDash val="solid"/>
                    </a:lnL>
                    <a:lnT w="12700">
                      <a:solidFill>
                        <a:srgbClr val="231F20"/>
                      </a:solidFill>
                      <a:prstDash val="solid"/>
                    </a:lnT>
                    <a:solidFill>
                      <a:srgbClr val="58595B"/>
                    </a:solidFill>
                  </a:tcPr>
                </a:tc>
                <a:tc>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12700">
                      <a:solidFill>
                        <a:srgbClr val="231F20"/>
                      </a:solidFill>
                      <a:prstDash val="solid"/>
                    </a:lnT>
                  </a:tcPr>
                </a:tc>
                <a:tc>
                  <a:txBody>
                    <a:bodyPr/>
                    <a:lstStyle/>
                    <a:p>
                      <a:pPr algn="ctr">
                        <a:lnSpc>
                          <a:spcPct val="100000"/>
                        </a:lnSpc>
                        <a:spcBef>
                          <a:spcPts val="25"/>
                        </a:spcBef>
                      </a:pPr>
                      <a:r>
                        <a:rPr sz="800" dirty="0">
                          <a:solidFill>
                            <a:srgbClr val="FFFFFF"/>
                          </a:solidFill>
                          <a:latin typeface="Arial Narrow"/>
                          <a:cs typeface="Arial Narrow"/>
                        </a:rPr>
                        <a:t>B.</a:t>
                      </a:r>
                      <a:endParaRPr sz="800">
                        <a:latin typeface="Arial Narrow"/>
                        <a:cs typeface="Arial Narrow"/>
                      </a:endParaRPr>
                    </a:p>
                  </a:txBody>
                  <a:tcPr marL="0" marR="0" marT="3175" marB="0">
                    <a:lnL w="6350">
                      <a:solidFill>
                        <a:srgbClr val="231F20"/>
                      </a:solidFill>
                      <a:prstDash val="solid"/>
                    </a:lnL>
                    <a:lnT w="12700">
                      <a:solidFill>
                        <a:srgbClr val="231F20"/>
                      </a:solidFill>
                      <a:prstDash val="solid"/>
                    </a:lnT>
                    <a:solidFill>
                      <a:srgbClr val="58595B"/>
                    </a:solidFill>
                  </a:tcPr>
                </a:tc>
                <a:tc>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12700">
                      <a:solidFill>
                        <a:srgbClr val="231F20"/>
                      </a:solidFill>
                      <a:prstDash val="solid"/>
                    </a:lnT>
                  </a:tcPr>
                </a:tc>
                <a:tc>
                  <a:txBody>
                    <a:bodyPr/>
                    <a:lstStyle/>
                    <a:p>
                      <a:pPr algn="ctr">
                        <a:lnSpc>
                          <a:spcPct val="100000"/>
                        </a:lnSpc>
                        <a:spcBef>
                          <a:spcPts val="25"/>
                        </a:spcBef>
                      </a:pPr>
                      <a:r>
                        <a:rPr sz="800" dirty="0">
                          <a:solidFill>
                            <a:srgbClr val="FFFFFF"/>
                          </a:solidFill>
                          <a:latin typeface="Arial Narrow"/>
                          <a:cs typeface="Arial Narrow"/>
                        </a:rPr>
                        <a:t>C.</a:t>
                      </a:r>
                      <a:endParaRPr sz="800">
                        <a:latin typeface="Arial Narrow"/>
                        <a:cs typeface="Arial Narrow"/>
                      </a:endParaRPr>
                    </a:p>
                  </a:txBody>
                  <a:tcPr marL="0" marR="0" marT="3175" marB="0">
                    <a:lnL w="6350">
                      <a:solidFill>
                        <a:srgbClr val="231F20"/>
                      </a:solidFill>
                      <a:prstDash val="solid"/>
                    </a:lnL>
                    <a:lnT w="12700">
                      <a:solidFill>
                        <a:srgbClr val="231F20"/>
                      </a:solidFill>
                      <a:prstDash val="solid"/>
                    </a:lnT>
                    <a:solidFill>
                      <a:srgbClr val="58595B"/>
                    </a:solidFill>
                  </a:tcPr>
                </a:tc>
                <a:tc>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12700">
                      <a:solidFill>
                        <a:srgbClr val="231F20"/>
                      </a:solidFill>
                      <a:prstDash val="solid"/>
                    </a:lnT>
                  </a:tcPr>
                </a:tc>
                <a:tc>
                  <a:txBody>
                    <a:bodyPr/>
                    <a:lstStyle/>
                    <a:p>
                      <a:pPr algn="ctr">
                        <a:lnSpc>
                          <a:spcPct val="100000"/>
                        </a:lnSpc>
                        <a:spcBef>
                          <a:spcPts val="25"/>
                        </a:spcBef>
                      </a:pPr>
                      <a:r>
                        <a:rPr sz="800" dirty="0">
                          <a:solidFill>
                            <a:srgbClr val="FFFFFF"/>
                          </a:solidFill>
                          <a:latin typeface="Arial Narrow"/>
                          <a:cs typeface="Arial Narrow"/>
                        </a:rPr>
                        <a:t>D.</a:t>
                      </a:r>
                      <a:endParaRPr sz="800">
                        <a:latin typeface="Arial Narrow"/>
                        <a:cs typeface="Arial Narrow"/>
                      </a:endParaRPr>
                    </a:p>
                  </a:txBody>
                  <a:tcPr marL="0" marR="0" marT="3175" marB="0">
                    <a:lnL w="6350">
                      <a:solidFill>
                        <a:srgbClr val="231F20"/>
                      </a:solidFill>
                      <a:prstDash val="solid"/>
                    </a:lnL>
                    <a:lnT w="12700">
                      <a:solidFill>
                        <a:srgbClr val="231F20"/>
                      </a:solidFill>
                      <a:prstDash val="solid"/>
                    </a:lnT>
                    <a:solidFill>
                      <a:srgbClr val="58595B"/>
                    </a:solidFill>
                  </a:tcPr>
                </a:tc>
                <a:tc>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12700">
                      <a:solidFill>
                        <a:srgbClr val="231F20"/>
                      </a:solidFill>
                      <a:prstDash val="solid"/>
                    </a:lnT>
                  </a:tcPr>
                </a:tc>
                <a:extLst>
                  <a:ext uri="{0D108BD9-81ED-4DB2-BD59-A6C34878D82A}">
                    <a16:rowId xmlns:a16="http://schemas.microsoft.com/office/drawing/2014/main" val="10000"/>
                  </a:ext>
                </a:extLst>
              </a:tr>
              <a:tr h="972595">
                <a:tc gridSpan="2">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gridSpan="2">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gridSpan="2">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gridSpan="2">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extLst>
                  <a:ext uri="{0D108BD9-81ED-4DB2-BD59-A6C34878D82A}">
                    <a16:rowId xmlns:a16="http://schemas.microsoft.com/office/drawing/2014/main" val="10001"/>
                  </a:ext>
                </a:extLst>
              </a:tr>
              <a:tr h="154529">
                <a:tc>
                  <a:txBody>
                    <a:bodyPr/>
                    <a:lstStyle/>
                    <a:p>
                      <a:pPr marL="43815">
                        <a:lnSpc>
                          <a:spcPct val="100000"/>
                        </a:lnSpc>
                        <a:spcBef>
                          <a:spcPts val="100"/>
                        </a:spcBef>
                      </a:pPr>
                      <a:r>
                        <a:rPr sz="800" dirty="0">
                          <a:solidFill>
                            <a:srgbClr val="FFFFFF"/>
                          </a:solidFill>
                          <a:latin typeface="Arial Narrow"/>
                          <a:cs typeface="Arial Narrow"/>
                        </a:rPr>
                        <a:t>E.</a:t>
                      </a:r>
                      <a:endParaRPr sz="800">
                        <a:latin typeface="Arial Narrow"/>
                        <a:cs typeface="Arial Narrow"/>
                      </a:endParaRPr>
                    </a:p>
                  </a:txBody>
                  <a:tcPr marL="0" marR="0" marT="12700" marB="0">
                    <a:lnT w="6350">
                      <a:solidFill>
                        <a:srgbClr val="231F20"/>
                      </a:solidFill>
                      <a:prstDash val="solid"/>
                    </a:lnT>
                    <a:solidFill>
                      <a:srgbClr val="58595B"/>
                    </a:solidFill>
                  </a:tcPr>
                </a:tc>
                <a:tc gridSpan="3">
                  <a:txBody>
                    <a:bodyPr/>
                    <a:lstStyle/>
                    <a:p>
                      <a:pPr>
                        <a:lnSpc>
                          <a:spcPct val="100000"/>
                        </a:lnSpc>
                      </a:pPr>
                      <a:endParaRPr sz="800">
                        <a:latin typeface="Times New Roman"/>
                        <a:cs typeface="Times New Roman"/>
                      </a:endParaRPr>
                    </a:p>
                  </a:txBody>
                  <a:tcPr marL="0" marR="0" marT="0" marB="0">
                    <a:lnT w="6350">
                      <a:solidFill>
                        <a:srgbClr val="231F20"/>
                      </a:solidFill>
                      <a:prstDash val="solid"/>
                    </a:lnT>
                  </a:tcPr>
                </a:tc>
                <a:tc hMerge="1">
                  <a:txBody>
                    <a:bodyPr/>
                    <a:lstStyle/>
                    <a:p>
                      <a:endParaRPr/>
                    </a:p>
                  </a:txBody>
                  <a:tcPr marL="0" marR="0" marT="0" marB="0"/>
                </a:tc>
                <a:tc hMerge="1">
                  <a:txBody>
                    <a:bodyPr/>
                    <a:lstStyle/>
                    <a:p>
                      <a:endParaRPr/>
                    </a:p>
                  </a:txBody>
                  <a:tcPr marL="0" marR="0" marT="0" marB="0"/>
                </a:tc>
                <a:tc>
                  <a:txBody>
                    <a:bodyPr/>
                    <a:lstStyle/>
                    <a:p>
                      <a:pPr marR="3175" algn="ctr">
                        <a:lnSpc>
                          <a:spcPct val="100000"/>
                        </a:lnSpc>
                        <a:spcBef>
                          <a:spcPts val="100"/>
                        </a:spcBef>
                      </a:pPr>
                      <a:r>
                        <a:rPr sz="800" dirty="0">
                          <a:solidFill>
                            <a:srgbClr val="FFFFFF"/>
                          </a:solidFill>
                          <a:latin typeface="Arial Narrow"/>
                          <a:cs typeface="Arial Narrow"/>
                        </a:rPr>
                        <a:t>F.</a:t>
                      </a:r>
                      <a:endParaRPr sz="800">
                        <a:latin typeface="Arial Narrow"/>
                        <a:cs typeface="Arial Narrow"/>
                      </a:endParaRPr>
                    </a:p>
                  </a:txBody>
                  <a:tcPr marL="0" marR="0" marT="12700" marB="0">
                    <a:lnT w="6350">
                      <a:solidFill>
                        <a:srgbClr val="231F20"/>
                      </a:solidFill>
                      <a:prstDash val="solid"/>
                    </a:lnT>
                    <a:solidFill>
                      <a:srgbClr val="58595B"/>
                    </a:solidFill>
                  </a:tcPr>
                </a:tc>
                <a:tc gridSpan="3">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6350">
                      <a:solidFill>
                        <a:srgbClr val="231F20"/>
                      </a:solidFill>
                      <a:prstDash val="solid"/>
                    </a:lnT>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2"/>
                  </a:ext>
                </a:extLst>
              </a:tr>
              <a:tr h="963082">
                <a:tc gridSpan="4">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4">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3"/>
                  </a:ext>
                </a:extLst>
              </a:tr>
              <a:tr h="145101">
                <a:tc>
                  <a:txBody>
                    <a:bodyPr/>
                    <a:lstStyle/>
                    <a:p>
                      <a:pPr marL="46990">
                        <a:lnSpc>
                          <a:spcPct val="100000"/>
                        </a:lnSpc>
                        <a:spcBef>
                          <a:spcPts val="30"/>
                        </a:spcBef>
                      </a:pPr>
                      <a:r>
                        <a:rPr sz="800" spc="-5" dirty="0">
                          <a:solidFill>
                            <a:srgbClr val="FFFFFF"/>
                          </a:solidFill>
                          <a:latin typeface="Arial Narrow"/>
                          <a:cs typeface="Arial Narrow"/>
                        </a:rPr>
                        <a:t>G.</a:t>
                      </a:r>
                      <a:endParaRPr sz="800">
                        <a:latin typeface="Arial Narrow"/>
                        <a:cs typeface="Arial Narrow"/>
                      </a:endParaRPr>
                    </a:p>
                  </a:txBody>
                  <a:tcPr marL="0" marR="0" marT="3810" marB="0">
                    <a:lnL w="6350">
                      <a:solidFill>
                        <a:srgbClr val="231F20"/>
                      </a:solidFill>
                      <a:prstDash val="solid"/>
                    </a:lnL>
                    <a:lnT w="6350">
                      <a:solidFill>
                        <a:srgbClr val="231F20"/>
                      </a:solidFill>
                      <a:prstDash val="solid"/>
                    </a:lnT>
                    <a:solidFill>
                      <a:srgbClr val="58595B"/>
                    </a:solidFill>
                  </a:tcPr>
                </a:tc>
                <a:tc>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6350">
                      <a:solidFill>
                        <a:srgbClr val="231F20"/>
                      </a:solidFill>
                      <a:prstDash val="solid"/>
                    </a:lnT>
                  </a:tcPr>
                </a:tc>
                <a:tc>
                  <a:txBody>
                    <a:bodyPr/>
                    <a:lstStyle/>
                    <a:p>
                      <a:pPr algn="ctr">
                        <a:lnSpc>
                          <a:spcPct val="100000"/>
                        </a:lnSpc>
                        <a:spcBef>
                          <a:spcPts val="25"/>
                        </a:spcBef>
                      </a:pPr>
                      <a:r>
                        <a:rPr sz="800" dirty="0">
                          <a:solidFill>
                            <a:srgbClr val="FFFFFF"/>
                          </a:solidFill>
                          <a:latin typeface="Arial Narrow"/>
                          <a:cs typeface="Arial Narrow"/>
                        </a:rPr>
                        <a:t>H.</a:t>
                      </a:r>
                      <a:endParaRPr sz="800">
                        <a:latin typeface="Arial Narrow"/>
                        <a:cs typeface="Arial Narrow"/>
                      </a:endParaRPr>
                    </a:p>
                  </a:txBody>
                  <a:tcPr marL="0" marR="0" marT="3175" marB="0">
                    <a:lnL w="6350">
                      <a:solidFill>
                        <a:srgbClr val="231F20"/>
                      </a:solidFill>
                      <a:prstDash val="solid"/>
                    </a:lnL>
                    <a:lnT w="6350">
                      <a:solidFill>
                        <a:srgbClr val="231F20"/>
                      </a:solidFill>
                      <a:prstDash val="solid"/>
                    </a:lnT>
                    <a:solidFill>
                      <a:srgbClr val="58595B"/>
                    </a:solidFill>
                  </a:tcPr>
                </a:tc>
                <a:tc>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6350">
                      <a:solidFill>
                        <a:srgbClr val="231F20"/>
                      </a:solidFill>
                      <a:prstDash val="solid"/>
                    </a:lnT>
                  </a:tcPr>
                </a:tc>
                <a:tc>
                  <a:txBody>
                    <a:bodyPr/>
                    <a:lstStyle/>
                    <a:p>
                      <a:pPr marL="5715" algn="ctr">
                        <a:lnSpc>
                          <a:spcPct val="100000"/>
                        </a:lnSpc>
                        <a:spcBef>
                          <a:spcPts val="25"/>
                        </a:spcBef>
                      </a:pPr>
                      <a:r>
                        <a:rPr sz="800" dirty="0">
                          <a:solidFill>
                            <a:srgbClr val="FFFFFF"/>
                          </a:solidFill>
                          <a:latin typeface="Arial Narrow"/>
                          <a:cs typeface="Arial Narrow"/>
                        </a:rPr>
                        <a:t>I.</a:t>
                      </a:r>
                      <a:endParaRPr sz="800">
                        <a:latin typeface="Arial Narrow"/>
                        <a:cs typeface="Arial Narrow"/>
                      </a:endParaRPr>
                    </a:p>
                  </a:txBody>
                  <a:tcPr marL="0" marR="0" marT="3175" marB="0">
                    <a:lnL w="6350">
                      <a:solidFill>
                        <a:srgbClr val="231F20"/>
                      </a:solidFill>
                      <a:prstDash val="solid"/>
                    </a:lnL>
                    <a:lnT w="6350">
                      <a:solidFill>
                        <a:srgbClr val="231F20"/>
                      </a:solidFill>
                      <a:prstDash val="solid"/>
                    </a:lnT>
                    <a:solidFill>
                      <a:srgbClr val="58595B"/>
                    </a:solidFill>
                  </a:tcPr>
                </a:tc>
                <a:tc>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6350">
                      <a:solidFill>
                        <a:srgbClr val="231F20"/>
                      </a:solidFill>
                      <a:prstDash val="solid"/>
                    </a:lnT>
                  </a:tcPr>
                </a:tc>
                <a:tc>
                  <a:txBody>
                    <a:bodyPr/>
                    <a:lstStyle/>
                    <a:p>
                      <a:pPr marL="1905" algn="ctr">
                        <a:lnSpc>
                          <a:spcPct val="100000"/>
                        </a:lnSpc>
                        <a:spcBef>
                          <a:spcPts val="25"/>
                        </a:spcBef>
                      </a:pPr>
                      <a:r>
                        <a:rPr sz="800" spc="-5" dirty="0">
                          <a:solidFill>
                            <a:srgbClr val="FFFFFF"/>
                          </a:solidFill>
                          <a:latin typeface="Arial Narrow"/>
                          <a:cs typeface="Arial Narrow"/>
                        </a:rPr>
                        <a:t>J.</a:t>
                      </a:r>
                      <a:endParaRPr sz="800">
                        <a:latin typeface="Arial Narrow"/>
                        <a:cs typeface="Arial Narrow"/>
                      </a:endParaRPr>
                    </a:p>
                  </a:txBody>
                  <a:tcPr marL="0" marR="0" marT="3175" marB="0">
                    <a:lnL w="6350">
                      <a:solidFill>
                        <a:srgbClr val="231F20"/>
                      </a:solidFill>
                      <a:prstDash val="solid"/>
                    </a:lnL>
                    <a:lnT w="6350">
                      <a:solidFill>
                        <a:srgbClr val="231F20"/>
                      </a:solidFill>
                      <a:prstDash val="solid"/>
                    </a:lnT>
                    <a:solidFill>
                      <a:srgbClr val="58595B"/>
                    </a:solidFill>
                  </a:tcPr>
                </a:tc>
                <a:tc>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6350">
                      <a:solidFill>
                        <a:srgbClr val="231F20"/>
                      </a:solidFill>
                      <a:prstDash val="solid"/>
                    </a:lnT>
                  </a:tcPr>
                </a:tc>
                <a:extLst>
                  <a:ext uri="{0D108BD9-81ED-4DB2-BD59-A6C34878D82A}">
                    <a16:rowId xmlns:a16="http://schemas.microsoft.com/office/drawing/2014/main" val="10004"/>
                  </a:ext>
                </a:extLst>
              </a:tr>
              <a:tr h="801407">
                <a:tc gridSpan="2">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gridSpan="2">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gridSpan="2">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gridSpan="2">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extLst>
                  <a:ext uri="{0D108BD9-81ED-4DB2-BD59-A6C34878D82A}">
                    <a16:rowId xmlns:a16="http://schemas.microsoft.com/office/drawing/2014/main" val="10005"/>
                  </a:ext>
                </a:extLst>
              </a:tr>
            </a:tbl>
          </a:graphicData>
        </a:graphic>
      </p:graphicFrame>
      <p:sp>
        <p:nvSpPr>
          <p:cNvPr id="396" name="object 396"/>
          <p:cNvSpPr/>
          <p:nvPr/>
        </p:nvSpPr>
        <p:spPr>
          <a:xfrm>
            <a:off x="4930276" y="7742550"/>
            <a:ext cx="1035805" cy="965374"/>
          </a:xfrm>
          <a:prstGeom prst="rect">
            <a:avLst/>
          </a:prstGeom>
          <a:blipFill>
            <a:blip r:embed="rId3" cstate="print"/>
            <a:stretch>
              <a:fillRect/>
            </a:stretch>
          </a:blipFill>
        </p:spPr>
        <p:txBody>
          <a:bodyPr wrap="square" lIns="0" tIns="0" rIns="0" bIns="0" rtlCol="0"/>
          <a:lstStyle/>
          <a:p>
            <a:endParaRPr/>
          </a:p>
        </p:txBody>
      </p:sp>
      <p:sp>
        <p:nvSpPr>
          <p:cNvPr id="397" name="object 397"/>
          <p:cNvSpPr/>
          <p:nvPr/>
        </p:nvSpPr>
        <p:spPr>
          <a:xfrm>
            <a:off x="2454288" y="6835657"/>
            <a:ext cx="1134745" cy="57785"/>
          </a:xfrm>
          <a:custGeom>
            <a:avLst/>
            <a:gdLst/>
            <a:ahLst/>
            <a:cxnLst/>
            <a:rect l="l" t="t" r="r" b="b"/>
            <a:pathLst>
              <a:path w="1134745" h="57784">
                <a:moveTo>
                  <a:pt x="1134490" y="28841"/>
                </a:moveTo>
                <a:lnTo>
                  <a:pt x="1081772" y="40999"/>
                </a:lnTo>
                <a:lnTo>
                  <a:pt x="1043108" y="44544"/>
                </a:lnTo>
                <a:lnTo>
                  <a:pt x="995360" y="47762"/>
                </a:lnTo>
                <a:lnTo>
                  <a:pt x="939406" y="50607"/>
                </a:lnTo>
                <a:lnTo>
                  <a:pt x="876123" y="53036"/>
                </a:lnTo>
                <a:lnTo>
                  <a:pt x="806388" y="55002"/>
                </a:lnTo>
                <a:lnTo>
                  <a:pt x="731079" y="56462"/>
                </a:lnTo>
                <a:lnTo>
                  <a:pt x="651072" y="57370"/>
                </a:lnTo>
                <a:lnTo>
                  <a:pt x="567245" y="57683"/>
                </a:lnTo>
                <a:lnTo>
                  <a:pt x="483421" y="57523"/>
                </a:lnTo>
                <a:lnTo>
                  <a:pt x="403416" y="57034"/>
                </a:lnTo>
                <a:lnTo>
                  <a:pt x="328108" y="56201"/>
                </a:lnTo>
                <a:lnTo>
                  <a:pt x="258373" y="55009"/>
                </a:lnTo>
                <a:lnTo>
                  <a:pt x="195089" y="53445"/>
                </a:lnTo>
                <a:lnTo>
                  <a:pt x="139134" y="51494"/>
                </a:lnTo>
                <a:lnTo>
                  <a:pt x="91386" y="49140"/>
                </a:lnTo>
                <a:lnTo>
                  <a:pt x="52720" y="46371"/>
                </a:lnTo>
                <a:lnTo>
                  <a:pt x="6150" y="39525"/>
                </a:lnTo>
                <a:lnTo>
                  <a:pt x="0" y="35420"/>
                </a:lnTo>
                <a:lnTo>
                  <a:pt x="6150" y="31002"/>
                </a:lnTo>
                <a:lnTo>
                  <a:pt x="52720" y="22056"/>
                </a:lnTo>
                <a:lnTo>
                  <a:pt x="91386" y="17734"/>
                </a:lnTo>
                <a:lnTo>
                  <a:pt x="139134" y="13652"/>
                </a:lnTo>
                <a:lnTo>
                  <a:pt x="195089" y="9913"/>
                </a:lnTo>
                <a:lnTo>
                  <a:pt x="258373" y="6621"/>
                </a:lnTo>
                <a:lnTo>
                  <a:pt x="328108" y="3880"/>
                </a:lnTo>
                <a:lnTo>
                  <a:pt x="403416" y="1793"/>
                </a:lnTo>
                <a:lnTo>
                  <a:pt x="483421" y="465"/>
                </a:lnTo>
                <a:lnTo>
                  <a:pt x="567245" y="0"/>
                </a:lnTo>
                <a:lnTo>
                  <a:pt x="651072" y="312"/>
                </a:lnTo>
                <a:lnTo>
                  <a:pt x="731079" y="1220"/>
                </a:lnTo>
                <a:lnTo>
                  <a:pt x="806388" y="2679"/>
                </a:lnTo>
                <a:lnTo>
                  <a:pt x="876123" y="4644"/>
                </a:lnTo>
                <a:lnTo>
                  <a:pt x="939406" y="7071"/>
                </a:lnTo>
                <a:lnTo>
                  <a:pt x="995360" y="9915"/>
                </a:lnTo>
                <a:lnTo>
                  <a:pt x="1043108" y="13132"/>
                </a:lnTo>
                <a:lnTo>
                  <a:pt x="1081772" y="16678"/>
                </a:lnTo>
                <a:lnTo>
                  <a:pt x="1128340" y="24577"/>
                </a:lnTo>
                <a:lnTo>
                  <a:pt x="1134490" y="28841"/>
                </a:lnTo>
                <a:close/>
              </a:path>
            </a:pathLst>
          </a:custGeom>
          <a:ln w="5245">
            <a:solidFill>
              <a:srgbClr val="080909"/>
            </a:solidFill>
          </a:ln>
        </p:spPr>
        <p:txBody>
          <a:bodyPr wrap="square" lIns="0" tIns="0" rIns="0" bIns="0" rtlCol="0"/>
          <a:lstStyle/>
          <a:p>
            <a:endParaRPr/>
          </a:p>
        </p:txBody>
      </p:sp>
      <p:sp>
        <p:nvSpPr>
          <p:cNvPr id="398" name="object 398"/>
          <p:cNvSpPr/>
          <p:nvPr/>
        </p:nvSpPr>
        <p:spPr>
          <a:xfrm>
            <a:off x="2439008" y="6893340"/>
            <a:ext cx="1160145" cy="40005"/>
          </a:xfrm>
          <a:custGeom>
            <a:avLst/>
            <a:gdLst/>
            <a:ahLst/>
            <a:cxnLst/>
            <a:rect l="l" t="t" r="r" b="b"/>
            <a:pathLst>
              <a:path w="1160145" h="40004">
                <a:moveTo>
                  <a:pt x="1159903" y="0"/>
                </a:moveTo>
                <a:lnTo>
                  <a:pt x="1104175" y="10874"/>
                </a:lnTo>
                <a:lnTo>
                  <a:pt x="1065794" y="16047"/>
                </a:lnTo>
                <a:lnTo>
                  <a:pt x="1021172" y="20931"/>
                </a:lnTo>
                <a:lnTo>
                  <a:pt x="970886" y="25439"/>
                </a:lnTo>
                <a:lnTo>
                  <a:pt x="915511" y="29488"/>
                </a:lnTo>
                <a:lnTo>
                  <a:pt x="855627" y="32992"/>
                </a:lnTo>
                <a:lnTo>
                  <a:pt x="791808" y="35866"/>
                </a:lnTo>
                <a:lnTo>
                  <a:pt x="724634" y="38024"/>
                </a:lnTo>
                <a:lnTo>
                  <a:pt x="654680" y="39381"/>
                </a:lnTo>
                <a:lnTo>
                  <a:pt x="582523" y="39852"/>
                </a:lnTo>
                <a:lnTo>
                  <a:pt x="502081" y="39589"/>
                </a:lnTo>
                <a:lnTo>
                  <a:pt x="425355" y="38796"/>
                </a:lnTo>
                <a:lnTo>
                  <a:pt x="352972" y="37465"/>
                </a:lnTo>
                <a:lnTo>
                  <a:pt x="285556" y="35588"/>
                </a:lnTo>
                <a:lnTo>
                  <a:pt x="223731" y="33157"/>
                </a:lnTo>
                <a:lnTo>
                  <a:pt x="168122" y="30165"/>
                </a:lnTo>
                <a:lnTo>
                  <a:pt x="119355" y="26604"/>
                </a:lnTo>
                <a:lnTo>
                  <a:pt x="78053" y="22467"/>
                </a:lnTo>
                <a:lnTo>
                  <a:pt x="20346" y="12432"/>
                </a:lnTo>
                <a:lnTo>
                  <a:pt x="5190" y="6520"/>
                </a:lnTo>
                <a:lnTo>
                  <a:pt x="0" y="0"/>
                </a:lnTo>
              </a:path>
            </a:pathLst>
          </a:custGeom>
          <a:ln w="5245">
            <a:solidFill>
              <a:srgbClr val="080909"/>
            </a:solidFill>
          </a:ln>
        </p:spPr>
        <p:txBody>
          <a:bodyPr wrap="square" lIns="0" tIns="0" rIns="0" bIns="0" rtlCol="0"/>
          <a:lstStyle/>
          <a:p>
            <a:endParaRPr/>
          </a:p>
        </p:txBody>
      </p:sp>
      <p:sp>
        <p:nvSpPr>
          <p:cNvPr id="399" name="object 399"/>
          <p:cNvSpPr/>
          <p:nvPr/>
        </p:nvSpPr>
        <p:spPr>
          <a:xfrm>
            <a:off x="2434844" y="6864494"/>
            <a:ext cx="1164590" cy="601980"/>
          </a:xfrm>
          <a:custGeom>
            <a:avLst/>
            <a:gdLst/>
            <a:ahLst/>
            <a:cxnLst/>
            <a:rect l="l" t="t" r="r" b="b"/>
            <a:pathLst>
              <a:path w="1164589" h="601979">
                <a:moveTo>
                  <a:pt x="19443" y="6578"/>
                </a:moveTo>
                <a:lnTo>
                  <a:pt x="8336" y="10848"/>
                </a:lnTo>
                <a:lnTo>
                  <a:pt x="2549" y="20243"/>
                </a:lnTo>
                <a:lnTo>
                  <a:pt x="348" y="29638"/>
                </a:lnTo>
                <a:lnTo>
                  <a:pt x="0" y="33908"/>
                </a:lnTo>
                <a:lnTo>
                  <a:pt x="19443" y="478231"/>
                </a:lnTo>
                <a:lnTo>
                  <a:pt x="17696" y="543354"/>
                </a:lnTo>
                <a:lnTo>
                  <a:pt x="74141" y="577924"/>
                </a:lnTo>
                <a:lnTo>
                  <a:pt x="240101" y="593518"/>
                </a:lnTo>
                <a:lnTo>
                  <a:pt x="566902" y="601713"/>
                </a:lnTo>
                <a:lnTo>
                  <a:pt x="897316" y="585531"/>
                </a:lnTo>
                <a:lnTo>
                  <a:pt x="1072588" y="539083"/>
                </a:lnTo>
                <a:lnTo>
                  <a:pt x="1141774" y="490549"/>
                </a:lnTo>
                <a:lnTo>
                  <a:pt x="1153934" y="468109"/>
                </a:lnTo>
                <a:lnTo>
                  <a:pt x="1164069" y="12649"/>
                </a:lnTo>
                <a:lnTo>
                  <a:pt x="1161669" y="4762"/>
                </a:lnTo>
                <a:lnTo>
                  <a:pt x="1153934" y="0"/>
                </a:lnTo>
              </a:path>
            </a:pathLst>
          </a:custGeom>
          <a:ln w="5245">
            <a:solidFill>
              <a:srgbClr val="080909"/>
            </a:solidFill>
          </a:ln>
        </p:spPr>
        <p:txBody>
          <a:bodyPr wrap="square" lIns="0" tIns="0" rIns="0" bIns="0" rtlCol="0"/>
          <a:lstStyle/>
          <a:p>
            <a:endParaRPr/>
          </a:p>
        </p:txBody>
      </p:sp>
      <p:sp>
        <p:nvSpPr>
          <p:cNvPr id="400" name="object 400"/>
          <p:cNvSpPr/>
          <p:nvPr/>
        </p:nvSpPr>
        <p:spPr>
          <a:xfrm>
            <a:off x="2898912" y="7067141"/>
            <a:ext cx="59055" cy="77470"/>
          </a:xfrm>
          <a:custGeom>
            <a:avLst/>
            <a:gdLst/>
            <a:ahLst/>
            <a:cxnLst/>
            <a:rect l="l" t="t" r="r" b="b"/>
            <a:pathLst>
              <a:path w="59055" h="77470">
                <a:moveTo>
                  <a:pt x="17983" y="10013"/>
                </a:moveTo>
                <a:lnTo>
                  <a:pt x="0" y="45027"/>
                </a:lnTo>
                <a:lnTo>
                  <a:pt x="61" y="63835"/>
                </a:lnTo>
                <a:lnTo>
                  <a:pt x="2874" y="73474"/>
                </a:lnTo>
                <a:lnTo>
                  <a:pt x="10953" y="76976"/>
                </a:lnTo>
                <a:lnTo>
                  <a:pt x="26809" y="77374"/>
                </a:lnTo>
                <a:lnTo>
                  <a:pt x="43541" y="74157"/>
                </a:lnTo>
                <a:lnTo>
                  <a:pt x="53533" y="66120"/>
                </a:lnTo>
                <a:lnTo>
                  <a:pt x="58206" y="55291"/>
                </a:lnTo>
                <a:lnTo>
                  <a:pt x="58978" y="43694"/>
                </a:lnTo>
                <a:lnTo>
                  <a:pt x="55970" y="32270"/>
                </a:lnTo>
                <a:lnTo>
                  <a:pt x="50269" y="21836"/>
                </a:lnTo>
                <a:lnTo>
                  <a:pt x="44744" y="14228"/>
                </a:lnTo>
                <a:lnTo>
                  <a:pt x="42265" y="11283"/>
                </a:lnTo>
                <a:lnTo>
                  <a:pt x="35321" y="2920"/>
                </a:lnTo>
                <a:lnTo>
                  <a:pt x="30476" y="0"/>
                </a:lnTo>
                <a:lnTo>
                  <a:pt x="25456" y="2404"/>
                </a:lnTo>
                <a:lnTo>
                  <a:pt x="17983" y="10013"/>
                </a:lnTo>
                <a:close/>
              </a:path>
            </a:pathLst>
          </a:custGeom>
          <a:ln w="3175">
            <a:solidFill>
              <a:srgbClr val="080909"/>
            </a:solidFill>
          </a:ln>
        </p:spPr>
        <p:txBody>
          <a:bodyPr wrap="square" lIns="0" tIns="0" rIns="0" bIns="0" rtlCol="0"/>
          <a:lstStyle/>
          <a:p>
            <a:endParaRPr/>
          </a:p>
        </p:txBody>
      </p:sp>
      <p:sp>
        <p:nvSpPr>
          <p:cNvPr id="401" name="object 401"/>
          <p:cNvSpPr/>
          <p:nvPr/>
        </p:nvSpPr>
        <p:spPr>
          <a:xfrm>
            <a:off x="2928397" y="7103643"/>
            <a:ext cx="0" cy="96520"/>
          </a:xfrm>
          <a:custGeom>
            <a:avLst/>
            <a:gdLst/>
            <a:ahLst/>
            <a:cxnLst/>
            <a:rect l="l" t="t" r="r" b="b"/>
            <a:pathLst>
              <a:path h="96520">
                <a:moveTo>
                  <a:pt x="0" y="0"/>
                </a:moveTo>
                <a:lnTo>
                  <a:pt x="0" y="96202"/>
                </a:lnTo>
              </a:path>
            </a:pathLst>
          </a:custGeom>
          <a:ln w="34378">
            <a:solidFill>
              <a:srgbClr val="FFFFFF"/>
            </a:solidFill>
          </a:ln>
        </p:spPr>
        <p:txBody>
          <a:bodyPr wrap="square" lIns="0" tIns="0" rIns="0" bIns="0" rtlCol="0"/>
          <a:lstStyle/>
          <a:p>
            <a:endParaRPr/>
          </a:p>
        </p:txBody>
      </p:sp>
      <p:sp>
        <p:nvSpPr>
          <p:cNvPr id="402" name="object 402"/>
          <p:cNvSpPr/>
          <p:nvPr/>
        </p:nvSpPr>
        <p:spPr>
          <a:xfrm>
            <a:off x="2911208" y="7103643"/>
            <a:ext cx="34925" cy="96520"/>
          </a:xfrm>
          <a:custGeom>
            <a:avLst/>
            <a:gdLst/>
            <a:ahLst/>
            <a:cxnLst/>
            <a:rect l="l" t="t" r="r" b="b"/>
            <a:pathLst>
              <a:path w="34925" h="96520">
                <a:moveTo>
                  <a:pt x="0" y="96202"/>
                </a:moveTo>
                <a:lnTo>
                  <a:pt x="34378" y="96202"/>
                </a:lnTo>
                <a:lnTo>
                  <a:pt x="34378" y="0"/>
                </a:lnTo>
                <a:lnTo>
                  <a:pt x="0" y="0"/>
                </a:lnTo>
                <a:lnTo>
                  <a:pt x="0" y="96202"/>
                </a:lnTo>
                <a:close/>
              </a:path>
            </a:pathLst>
          </a:custGeom>
          <a:ln w="3175">
            <a:solidFill>
              <a:srgbClr val="080909"/>
            </a:solidFill>
          </a:ln>
        </p:spPr>
        <p:txBody>
          <a:bodyPr wrap="square" lIns="0" tIns="0" rIns="0" bIns="0" rtlCol="0"/>
          <a:lstStyle/>
          <a:p>
            <a:endParaRPr/>
          </a:p>
        </p:txBody>
      </p:sp>
      <p:sp>
        <p:nvSpPr>
          <p:cNvPr id="403" name="object 403"/>
          <p:cNvSpPr/>
          <p:nvPr/>
        </p:nvSpPr>
        <p:spPr>
          <a:xfrm>
            <a:off x="2907063" y="7163410"/>
            <a:ext cx="5715" cy="24765"/>
          </a:xfrm>
          <a:custGeom>
            <a:avLst/>
            <a:gdLst/>
            <a:ahLst/>
            <a:cxnLst/>
            <a:rect l="l" t="t" r="r" b="b"/>
            <a:pathLst>
              <a:path w="5714" h="24765">
                <a:moveTo>
                  <a:pt x="5156" y="24168"/>
                </a:moveTo>
                <a:lnTo>
                  <a:pt x="1612" y="24168"/>
                </a:lnTo>
                <a:lnTo>
                  <a:pt x="0" y="22034"/>
                </a:lnTo>
                <a:lnTo>
                  <a:pt x="0" y="2235"/>
                </a:lnTo>
                <a:lnTo>
                  <a:pt x="1181" y="177"/>
                </a:lnTo>
                <a:lnTo>
                  <a:pt x="4152" y="0"/>
                </a:lnTo>
              </a:path>
            </a:pathLst>
          </a:custGeom>
          <a:ln w="3175">
            <a:solidFill>
              <a:srgbClr val="080909"/>
            </a:solidFill>
          </a:ln>
        </p:spPr>
        <p:txBody>
          <a:bodyPr wrap="square" lIns="0" tIns="0" rIns="0" bIns="0" rtlCol="0"/>
          <a:lstStyle/>
          <a:p>
            <a:endParaRPr/>
          </a:p>
        </p:txBody>
      </p:sp>
      <p:sp>
        <p:nvSpPr>
          <p:cNvPr id="404" name="object 404"/>
          <p:cNvSpPr/>
          <p:nvPr/>
        </p:nvSpPr>
        <p:spPr>
          <a:xfrm>
            <a:off x="2946462" y="7163413"/>
            <a:ext cx="5715" cy="24765"/>
          </a:xfrm>
          <a:custGeom>
            <a:avLst/>
            <a:gdLst/>
            <a:ahLst/>
            <a:cxnLst/>
            <a:rect l="l" t="t" r="r" b="b"/>
            <a:pathLst>
              <a:path w="5714" h="24765">
                <a:moveTo>
                  <a:pt x="0" y="0"/>
                </a:moveTo>
                <a:lnTo>
                  <a:pt x="3556" y="0"/>
                </a:lnTo>
                <a:lnTo>
                  <a:pt x="5156" y="2133"/>
                </a:lnTo>
                <a:lnTo>
                  <a:pt x="5156" y="21932"/>
                </a:lnTo>
                <a:lnTo>
                  <a:pt x="3975" y="23990"/>
                </a:lnTo>
                <a:lnTo>
                  <a:pt x="1016" y="24168"/>
                </a:lnTo>
              </a:path>
            </a:pathLst>
          </a:custGeom>
          <a:ln w="3175">
            <a:solidFill>
              <a:srgbClr val="080909"/>
            </a:solidFill>
          </a:ln>
        </p:spPr>
        <p:txBody>
          <a:bodyPr wrap="square" lIns="0" tIns="0" rIns="0" bIns="0" rtlCol="0"/>
          <a:lstStyle/>
          <a:p>
            <a:endParaRPr/>
          </a:p>
        </p:txBody>
      </p:sp>
      <p:sp>
        <p:nvSpPr>
          <p:cNvPr id="405" name="object 405"/>
          <p:cNvSpPr/>
          <p:nvPr/>
        </p:nvSpPr>
        <p:spPr>
          <a:xfrm>
            <a:off x="2911214" y="7171413"/>
            <a:ext cx="34925" cy="0"/>
          </a:xfrm>
          <a:custGeom>
            <a:avLst/>
            <a:gdLst/>
            <a:ahLst/>
            <a:cxnLst/>
            <a:rect l="l" t="t" r="r" b="b"/>
            <a:pathLst>
              <a:path w="34925">
                <a:moveTo>
                  <a:pt x="0" y="0"/>
                </a:moveTo>
                <a:lnTo>
                  <a:pt x="34378" y="0"/>
                </a:lnTo>
              </a:path>
            </a:pathLst>
          </a:custGeom>
          <a:ln w="3175">
            <a:solidFill>
              <a:srgbClr val="080909"/>
            </a:solidFill>
          </a:ln>
        </p:spPr>
        <p:txBody>
          <a:bodyPr wrap="square" lIns="0" tIns="0" rIns="0" bIns="0" rtlCol="0"/>
          <a:lstStyle/>
          <a:p>
            <a:endParaRPr/>
          </a:p>
        </p:txBody>
      </p:sp>
      <p:sp>
        <p:nvSpPr>
          <p:cNvPr id="406" name="object 406"/>
          <p:cNvSpPr/>
          <p:nvPr/>
        </p:nvSpPr>
        <p:spPr>
          <a:xfrm>
            <a:off x="2912217" y="7180293"/>
            <a:ext cx="32384" cy="0"/>
          </a:xfrm>
          <a:custGeom>
            <a:avLst/>
            <a:gdLst/>
            <a:ahLst/>
            <a:cxnLst/>
            <a:rect l="l" t="t" r="r" b="b"/>
            <a:pathLst>
              <a:path w="32385">
                <a:moveTo>
                  <a:pt x="31813" y="0"/>
                </a:moveTo>
                <a:lnTo>
                  <a:pt x="0" y="0"/>
                </a:lnTo>
              </a:path>
            </a:pathLst>
          </a:custGeom>
          <a:ln w="3175">
            <a:solidFill>
              <a:srgbClr val="080909"/>
            </a:solidFill>
          </a:ln>
        </p:spPr>
        <p:txBody>
          <a:bodyPr wrap="square" lIns="0" tIns="0" rIns="0" bIns="0" rtlCol="0"/>
          <a:lstStyle/>
          <a:p>
            <a:endParaRPr/>
          </a:p>
        </p:txBody>
      </p:sp>
      <p:sp>
        <p:nvSpPr>
          <p:cNvPr id="407" name="object 407"/>
          <p:cNvSpPr/>
          <p:nvPr/>
        </p:nvSpPr>
        <p:spPr>
          <a:xfrm>
            <a:off x="2905829" y="7192025"/>
            <a:ext cx="45085" cy="41910"/>
          </a:xfrm>
          <a:custGeom>
            <a:avLst/>
            <a:gdLst/>
            <a:ahLst/>
            <a:cxnLst/>
            <a:rect l="l" t="t" r="r" b="b"/>
            <a:pathLst>
              <a:path w="45085" h="41909">
                <a:moveTo>
                  <a:pt x="3810" y="0"/>
                </a:moveTo>
                <a:lnTo>
                  <a:pt x="0" y="2489"/>
                </a:lnTo>
                <a:lnTo>
                  <a:pt x="0" y="11188"/>
                </a:lnTo>
                <a:lnTo>
                  <a:pt x="3810" y="11188"/>
                </a:lnTo>
                <a:lnTo>
                  <a:pt x="3810" y="32880"/>
                </a:lnTo>
                <a:lnTo>
                  <a:pt x="6743" y="38747"/>
                </a:lnTo>
                <a:lnTo>
                  <a:pt x="8712" y="32880"/>
                </a:lnTo>
                <a:lnTo>
                  <a:pt x="10655" y="27012"/>
                </a:lnTo>
                <a:lnTo>
                  <a:pt x="10655" y="22402"/>
                </a:lnTo>
                <a:lnTo>
                  <a:pt x="6388" y="21501"/>
                </a:lnTo>
                <a:lnTo>
                  <a:pt x="6388" y="13322"/>
                </a:lnTo>
                <a:lnTo>
                  <a:pt x="15455" y="13322"/>
                </a:lnTo>
                <a:lnTo>
                  <a:pt x="15455" y="38925"/>
                </a:lnTo>
                <a:lnTo>
                  <a:pt x="20789" y="41402"/>
                </a:lnTo>
                <a:lnTo>
                  <a:pt x="27355" y="38925"/>
                </a:lnTo>
                <a:lnTo>
                  <a:pt x="27355" y="15824"/>
                </a:lnTo>
                <a:lnTo>
                  <a:pt x="28422" y="12077"/>
                </a:lnTo>
                <a:lnTo>
                  <a:pt x="38201" y="13855"/>
                </a:lnTo>
                <a:lnTo>
                  <a:pt x="38201" y="20789"/>
                </a:lnTo>
                <a:lnTo>
                  <a:pt x="31610" y="23812"/>
                </a:lnTo>
                <a:lnTo>
                  <a:pt x="34290" y="33235"/>
                </a:lnTo>
                <a:lnTo>
                  <a:pt x="37020" y="41579"/>
                </a:lnTo>
                <a:lnTo>
                  <a:pt x="40627" y="31280"/>
                </a:lnTo>
                <a:lnTo>
                  <a:pt x="40627" y="12090"/>
                </a:lnTo>
                <a:lnTo>
                  <a:pt x="44602" y="12090"/>
                </a:lnTo>
                <a:lnTo>
                  <a:pt x="45021" y="4622"/>
                </a:lnTo>
                <a:lnTo>
                  <a:pt x="40627" y="0"/>
                </a:lnTo>
              </a:path>
            </a:pathLst>
          </a:custGeom>
          <a:ln w="3175">
            <a:solidFill>
              <a:srgbClr val="080909"/>
            </a:solidFill>
          </a:ln>
        </p:spPr>
        <p:txBody>
          <a:bodyPr wrap="square" lIns="0" tIns="0" rIns="0" bIns="0" rtlCol="0"/>
          <a:lstStyle/>
          <a:p>
            <a:endParaRPr/>
          </a:p>
        </p:txBody>
      </p:sp>
      <p:sp>
        <p:nvSpPr>
          <p:cNvPr id="408" name="object 408"/>
          <p:cNvSpPr/>
          <p:nvPr/>
        </p:nvSpPr>
        <p:spPr>
          <a:xfrm>
            <a:off x="2909639" y="7203219"/>
            <a:ext cx="36195" cy="0"/>
          </a:xfrm>
          <a:custGeom>
            <a:avLst/>
            <a:gdLst/>
            <a:ahLst/>
            <a:cxnLst/>
            <a:rect l="l" t="t" r="r" b="b"/>
            <a:pathLst>
              <a:path w="36194">
                <a:moveTo>
                  <a:pt x="0" y="0"/>
                </a:moveTo>
                <a:lnTo>
                  <a:pt x="35953" y="0"/>
                </a:lnTo>
              </a:path>
            </a:pathLst>
          </a:custGeom>
          <a:ln w="3175">
            <a:solidFill>
              <a:srgbClr val="080909"/>
            </a:solidFill>
          </a:ln>
        </p:spPr>
        <p:txBody>
          <a:bodyPr wrap="square" lIns="0" tIns="0" rIns="0" bIns="0" rtlCol="0"/>
          <a:lstStyle/>
          <a:p>
            <a:endParaRPr/>
          </a:p>
        </p:txBody>
      </p:sp>
      <p:sp>
        <p:nvSpPr>
          <p:cNvPr id="409" name="object 409"/>
          <p:cNvSpPr/>
          <p:nvPr/>
        </p:nvSpPr>
        <p:spPr>
          <a:xfrm>
            <a:off x="2432976" y="7029460"/>
            <a:ext cx="25400" cy="66040"/>
          </a:xfrm>
          <a:custGeom>
            <a:avLst/>
            <a:gdLst/>
            <a:ahLst/>
            <a:cxnLst/>
            <a:rect l="l" t="t" r="r" b="b"/>
            <a:pathLst>
              <a:path w="25400" h="66040">
                <a:moveTo>
                  <a:pt x="13861" y="0"/>
                </a:moveTo>
                <a:lnTo>
                  <a:pt x="8375" y="10147"/>
                </a:lnTo>
                <a:lnTo>
                  <a:pt x="259" y="37401"/>
                </a:lnTo>
                <a:lnTo>
                  <a:pt x="0" y="52753"/>
                </a:lnTo>
                <a:lnTo>
                  <a:pt x="1039" y="60823"/>
                </a:lnTo>
                <a:lnTo>
                  <a:pt x="4390" y="64269"/>
                </a:lnTo>
                <a:lnTo>
                  <a:pt x="11067" y="65747"/>
                </a:lnTo>
                <a:lnTo>
                  <a:pt x="18162" y="64327"/>
                </a:lnTo>
                <a:lnTo>
                  <a:pt x="22489" y="58493"/>
                </a:lnTo>
                <a:lnTo>
                  <a:pt x="24613" y="49995"/>
                </a:lnTo>
                <a:lnTo>
                  <a:pt x="25100" y="40589"/>
                </a:lnTo>
                <a:lnTo>
                  <a:pt x="24007" y="31054"/>
                </a:lnTo>
                <a:lnTo>
                  <a:pt x="21762" y="22124"/>
                </a:lnTo>
                <a:lnTo>
                  <a:pt x="19548" y="15512"/>
                </a:lnTo>
                <a:lnTo>
                  <a:pt x="18547" y="12928"/>
                </a:lnTo>
                <a:lnTo>
                  <a:pt x="13861" y="0"/>
                </a:lnTo>
                <a:close/>
              </a:path>
            </a:pathLst>
          </a:custGeom>
          <a:solidFill>
            <a:srgbClr val="FFFFFF"/>
          </a:solidFill>
        </p:spPr>
        <p:txBody>
          <a:bodyPr wrap="square" lIns="0" tIns="0" rIns="0" bIns="0" rtlCol="0"/>
          <a:lstStyle/>
          <a:p>
            <a:endParaRPr/>
          </a:p>
        </p:txBody>
      </p:sp>
      <p:sp>
        <p:nvSpPr>
          <p:cNvPr id="410" name="object 410"/>
          <p:cNvSpPr/>
          <p:nvPr/>
        </p:nvSpPr>
        <p:spPr>
          <a:xfrm>
            <a:off x="2432976" y="7029460"/>
            <a:ext cx="25400" cy="66040"/>
          </a:xfrm>
          <a:custGeom>
            <a:avLst/>
            <a:gdLst/>
            <a:ahLst/>
            <a:cxnLst/>
            <a:rect l="l" t="t" r="r" b="b"/>
            <a:pathLst>
              <a:path w="25400" h="66040">
                <a:moveTo>
                  <a:pt x="8375" y="10147"/>
                </a:moveTo>
                <a:lnTo>
                  <a:pt x="259" y="37401"/>
                </a:lnTo>
                <a:lnTo>
                  <a:pt x="0" y="52753"/>
                </a:lnTo>
                <a:lnTo>
                  <a:pt x="1039" y="60823"/>
                </a:lnTo>
                <a:lnTo>
                  <a:pt x="4390" y="64269"/>
                </a:lnTo>
                <a:lnTo>
                  <a:pt x="11067" y="65747"/>
                </a:lnTo>
                <a:lnTo>
                  <a:pt x="18162" y="64327"/>
                </a:lnTo>
                <a:lnTo>
                  <a:pt x="22489" y="58493"/>
                </a:lnTo>
                <a:lnTo>
                  <a:pt x="24613" y="49995"/>
                </a:lnTo>
                <a:lnTo>
                  <a:pt x="25100" y="40589"/>
                </a:lnTo>
                <a:lnTo>
                  <a:pt x="24007" y="31054"/>
                </a:lnTo>
                <a:lnTo>
                  <a:pt x="21762" y="22124"/>
                </a:lnTo>
                <a:lnTo>
                  <a:pt x="19548" y="15512"/>
                </a:lnTo>
                <a:lnTo>
                  <a:pt x="18547" y="12928"/>
                </a:lnTo>
                <a:lnTo>
                  <a:pt x="13861" y="0"/>
                </a:lnTo>
                <a:lnTo>
                  <a:pt x="8375" y="10147"/>
                </a:lnTo>
                <a:close/>
              </a:path>
            </a:pathLst>
          </a:custGeom>
          <a:ln w="3175">
            <a:solidFill>
              <a:srgbClr val="080909"/>
            </a:solidFill>
          </a:ln>
        </p:spPr>
        <p:txBody>
          <a:bodyPr wrap="square" lIns="0" tIns="0" rIns="0" bIns="0" rtlCol="0"/>
          <a:lstStyle/>
          <a:p>
            <a:endParaRPr/>
          </a:p>
        </p:txBody>
      </p:sp>
      <p:sp>
        <p:nvSpPr>
          <p:cNvPr id="411" name="object 411"/>
          <p:cNvSpPr/>
          <p:nvPr/>
        </p:nvSpPr>
        <p:spPr>
          <a:xfrm>
            <a:off x="2437088" y="7060815"/>
            <a:ext cx="16510" cy="81280"/>
          </a:xfrm>
          <a:custGeom>
            <a:avLst/>
            <a:gdLst/>
            <a:ahLst/>
            <a:cxnLst/>
            <a:rect l="l" t="t" r="r" b="b"/>
            <a:pathLst>
              <a:path w="16510" h="81279">
                <a:moveTo>
                  <a:pt x="1460" y="0"/>
                </a:moveTo>
                <a:lnTo>
                  <a:pt x="0" y="78460"/>
                </a:lnTo>
                <a:lnTo>
                  <a:pt x="14490" y="80962"/>
                </a:lnTo>
                <a:lnTo>
                  <a:pt x="15938" y="2501"/>
                </a:lnTo>
                <a:lnTo>
                  <a:pt x="1460" y="0"/>
                </a:lnTo>
                <a:close/>
              </a:path>
            </a:pathLst>
          </a:custGeom>
          <a:solidFill>
            <a:srgbClr val="FFFFFF"/>
          </a:solidFill>
        </p:spPr>
        <p:txBody>
          <a:bodyPr wrap="square" lIns="0" tIns="0" rIns="0" bIns="0" rtlCol="0"/>
          <a:lstStyle/>
          <a:p>
            <a:endParaRPr/>
          </a:p>
        </p:txBody>
      </p:sp>
      <p:sp>
        <p:nvSpPr>
          <p:cNvPr id="412" name="object 412"/>
          <p:cNvSpPr/>
          <p:nvPr/>
        </p:nvSpPr>
        <p:spPr>
          <a:xfrm>
            <a:off x="2437088" y="7060815"/>
            <a:ext cx="16510" cy="81280"/>
          </a:xfrm>
          <a:custGeom>
            <a:avLst/>
            <a:gdLst/>
            <a:ahLst/>
            <a:cxnLst/>
            <a:rect l="l" t="t" r="r" b="b"/>
            <a:pathLst>
              <a:path w="16510" h="81279">
                <a:moveTo>
                  <a:pt x="1460" y="0"/>
                </a:moveTo>
                <a:lnTo>
                  <a:pt x="0" y="78460"/>
                </a:lnTo>
                <a:lnTo>
                  <a:pt x="14490" y="80962"/>
                </a:lnTo>
                <a:lnTo>
                  <a:pt x="15938" y="2501"/>
                </a:lnTo>
                <a:lnTo>
                  <a:pt x="1460" y="0"/>
                </a:lnTo>
                <a:close/>
              </a:path>
            </a:pathLst>
          </a:custGeom>
          <a:ln w="3175">
            <a:solidFill>
              <a:srgbClr val="080909"/>
            </a:solidFill>
          </a:ln>
        </p:spPr>
        <p:txBody>
          <a:bodyPr wrap="square" lIns="0" tIns="0" rIns="0" bIns="0" rtlCol="0"/>
          <a:lstStyle/>
          <a:p>
            <a:endParaRPr/>
          </a:p>
        </p:txBody>
      </p:sp>
      <p:sp>
        <p:nvSpPr>
          <p:cNvPr id="413" name="object 413"/>
          <p:cNvSpPr/>
          <p:nvPr/>
        </p:nvSpPr>
        <p:spPr>
          <a:xfrm>
            <a:off x="2435546" y="7109500"/>
            <a:ext cx="2540" cy="20320"/>
          </a:xfrm>
          <a:custGeom>
            <a:avLst/>
            <a:gdLst/>
            <a:ahLst/>
            <a:cxnLst/>
            <a:rect l="l" t="t" r="r" b="b"/>
            <a:pathLst>
              <a:path w="2539" h="20320">
                <a:moveTo>
                  <a:pt x="2171" y="19850"/>
                </a:moveTo>
                <a:lnTo>
                  <a:pt x="647" y="19596"/>
                </a:lnTo>
                <a:lnTo>
                  <a:pt x="0" y="17741"/>
                </a:lnTo>
                <a:lnTo>
                  <a:pt x="317" y="1587"/>
                </a:lnTo>
                <a:lnTo>
                  <a:pt x="850" y="0"/>
                </a:lnTo>
                <a:lnTo>
                  <a:pt x="2095" y="50"/>
                </a:lnTo>
              </a:path>
            </a:pathLst>
          </a:custGeom>
          <a:ln w="3175">
            <a:solidFill>
              <a:srgbClr val="080909"/>
            </a:solidFill>
          </a:ln>
        </p:spPr>
        <p:txBody>
          <a:bodyPr wrap="square" lIns="0" tIns="0" rIns="0" bIns="0" rtlCol="0"/>
          <a:lstStyle/>
          <a:p>
            <a:endParaRPr/>
          </a:p>
        </p:txBody>
      </p:sp>
      <p:sp>
        <p:nvSpPr>
          <p:cNvPr id="414" name="object 414"/>
          <p:cNvSpPr/>
          <p:nvPr/>
        </p:nvSpPr>
        <p:spPr>
          <a:xfrm>
            <a:off x="2452489" y="7112118"/>
            <a:ext cx="2540" cy="20320"/>
          </a:xfrm>
          <a:custGeom>
            <a:avLst/>
            <a:gdLst/>
            <a:ahLst/>
            <a:cxnLst/>
            <a:rect l="l" t="t" r="r" b="b"/>
            <a:pathLst>
              <a:path w="2539" h="20320">
                <a:moveTo>
                  <a:pt x="0" y="0"/>
                </a:moveTo>
                <a:lnTo>
                  <a:pt x="1498" y="253"/>
                </a:lnTo>
                <a:lnTo>
                  <a:pt x="2146" y="2108"/>
                </a:lnTo>
                <a:lnTo>
                  <a:pt x="1841" y="18249"/>
                </a:lnTo>
                <a:lnTo>
                  <a:pt x="1320" y="19850"/>
                </a:lnTo>
                <a:lnTo>
                  <a:pt x="76" y="19786"/>
                </a:lnTo>
              </a:path>
            </a:pathLst>
          </a:custGeom>
          <a:ln w="3175">
            <a:solidFill>
              <a:srgbClr val="080909"/>
            </a:solidFill>
          </a:ln>
        </p:spPr>
        <p:txBody>
          <a:bodyPr wrap="square" lIns="0" tIns="0" rIns="0" bIns="0" rtlCol="0"/>
          <a:lstStyle/>
          <a:p>
            <a:endParaRPr/>
          </a:p>
        </p:txBody>
      </p:sp>
      <p:sp>
        <p:nvSpPr>
          <p:cNvPr id="415" name="object 415"/>
          <p:cNvSpPr/>
          <p:nvPr/>
        </p:nvSpPr>
        <p:spPr>
          <a:xfrm>
            <a:off x="2437507" y="7116081"/>
            <a:ext cx="14604" cy="2540"/>
          </a:xfrm>
          <a:custGeom>
            <a:avLst/>
            <a:gdLst/>
            <a:ahLst/>
            <a:cxnLst/>
            <a:rect l="l" t="t" r="r" b="b"/>
            <a:pathLst>
              <a:path w="14605" h="2540">
                <a:moveTo>
                  <a:pt x="0" y="0"/>
                </a:moveTo>
                <a:lnTo>
                  <a:pt x="14503" y="2501"/>
                </a:lnTo>
              </a:path>
            </a:pathLst>
          </a:custGeom>
          <a:ln w="3175">
            <a:solidFill>
              <a:srgbClr val="080909"/>
            </a:solidFill>
          </a:ln>
        </p:spPr>
        <p:txBody>
          <a:bodyPr wrap="square" lIns="0" tIns="0" rIns="0" bIns="0" rtlCol="0"/>
          <a:lstStyle/>
          <a:p>
            <a:endParaRPr/>
          </a:p>
        </p:txBody>
      </p:sp>
      <p:sp>
        <p:nvSpPr>
          <p:cNvPr id="416" name="object 416"/>
          <p:cNvSpPr/>
          <p:nvPr/>
        </p:nvSpPr>
        <p:spPr>
          <a:xfrm>
            <a:off x="2437813" y="7123406"/>
            <a:ext cx="13970" cy="2540"/>
          </a:xfrm>
          <a:custGeom>
            <a:avLst/>
            <a:gdLst/>
            <a:ahLst/>
            <a:cxnLst/>
            <a:rect l="l" t="t" r="r" b="b"/>
            <a:pathLst>
              <a:path w="13969" h="2540">
                <a:moveTo>
                  <a:pt x="13411" y="2311"/>
                </a:moveTo>
                <a:lnTo>
                  <a:pt x="0" y="0"/>
                </a:lnTo>
              </a:path>
            </a:pathLst>
          </a:custGeom>
          <a:ln w="3175">
            <a:solidFill>
              <a:srgbClr val="080909"/>
            </a:solidFill>
          </a:ln>
        </p:spPr>
        <p:txBody>
          <a:bodyPr wrap="square" lIns="0" tIns="0" rIns="0" bIns="0" rtlCol="0"/>
          <a:lstStyle/>
          <a:p>
            <a:endParaRPr/>
          </a:p>
        </p:txBody>
      </p:sp>
      <p:sp>
        <p:nvSpPr>
          <p:cNvPr id="417" name="object 417"/>
          <p:cNvSpPr/>
          <p:nvPr/>
        </p:nvSpPr>
        <p:spPr>
          <a:xfrm>
            <a:off x="2434748" y="7132786"/>
            <a:ext cx="19685" cy="36830"/>
          </a:xfrm>
          <a:custGeom>
            <a:avLst/>
            <a:gdLst/>
            <a:ahLst/>
            <a:cxnLst/>
            <a:rect l="l" t="t" r="r" b="b"/>
            <a:pathLst>
              <a:path w="19685" h="36829">
                <a:moveTo>
                  <a:pt x="1790" y="0"/>
                </a:moveTo>
                <a:lnTo>
                  <a:pt x="126" y="1752"/>
                </a:lnTo>
                <a:lnTo>
                  <a:pt x="0" y="8851"/>
                </a:lnTo>
                <a:lnTo>
                  <a:pt x="1625" y="9131"/>
                </a:lnTo>
                <a:lnTo>
                  <a:pt x="1282" y="26835"/>
                </a:lnTo>
                <a:lnTo>
                  <a:pt x="2451" y="31813"/>
                </a:lnTo>
                <a:lnTo>
                  <a:pt x="3340" y="27190"/>
                </a:lnTo>
                <a:lnTo>
                  <a:pt x="4254" y="22529"/>
                </a:lnTo>
                <a:lnTo>
                  <a:pt x="4330" y="18770"/>
                </a:lnTo>
                <a:lnTo>
                  <a:pt x="2565" y="17729"/>
                </a:lnTo>
                <a:lnTo>
                  <a:pt x="2705" y="11061"/>
                </a:lnTo>
                <a:lnTo>
                  <a:pt x="6489" y="11709"/>
                </a:lnTo>
                <a:lnTo>
                  <a:pt x="6108" y="32600"/>
                </a:lnTo>
                <a:lnTo>
                  <a:pt x="8343" y="35013"/>
                </a:lnTo>
                <a:lnTo>
                  <a:pt x="11112" y="33464"/>
                </a:lnTo>
                <a:lnTo>
                  <a:pt x="11493" y="14617"/>
                </a:lnTo>
                <a:lnTo>
                  <a:pt x="11976" y="11645"/>
                </a:lnTo>
                <a:lnTo>
                  <a:pt x="16078" y="13804"/>
                </a:lnTo>
                <a:lnTo>
                  <a:pt x="15976" y="19456"/>
                </a:lnTo>
                <a:lnTo>
                  <a:pt x="13157" y="21450"/>
                </a:lnTo>
                <a:lnTo>
                  <a:pt x="14135" y="29324"/>
                </a:lnTo>
                <a:lnTo>
                  <a:pt x="15151" y="36334"/>
                </a:lnTo>
                <a:lnTo>
                  <a:pt x="16827" y="28194"/>
                </a:lnTo>
                <a:lnTo>
                  <a:pt x="17119" y="12522"/>
                </a:lnTo>
                <a:lnTo>
                  <a:pt x="18795" y="12814"/>
                </a:lnTo>
                <a:lnTo>
                  <a:pt x="19075" y="6756"/>
                </a:lnTo>
                <a:lnTo>
                  <a:pt x="17284" y="2667"/>
                </a:lnTo>
              </a:path>
            </a:pathLst>
          </a:custGeom>
          <a:ln w="3175">
            <a:solidFill>
              <a:srgbClr val="080909"/>
            </a:solidFill>
          </a:ln>
        </p:spPr>
        <p:txBody>
          <a:bodyPr wrap="square" lIns="0" tIns="0" rIns="0" bIns="0" rtlCol="0"/>
          <a:lstStyle/>
          <a:p>
            <a:endParaRPr/>
          </a:p>
        </p:txBody>
      </p:sp>
      <p:sp>
        <p:nvSpPr>
          <p:cNvPr id="418" name="object 418"/>
          <p:cNvSpPr/>
          <p:nvPr/>
        </p:nvSpPr>
        <p:spPr>
          <a:xfrm>
            <a:off x="2436378" y="7141919"/>
            <a:ext cx="15240" cy="3175"/>
          </a:xfrm>
          <a:custGeom>
            <a:avLst/>
            <a:gdLst/>
            <a:ahLst/>
            <a:cxnLst/>
            <a:rect l="l" t="t" r="r" b="b"/>
            <a:pathLst>
              <a:path w="15239" h="3175">
                <a:moveTo>
                  <a:pt x="0" y="0"/>
                </a:moveTo>
                <a:lnTo>
                  <a:pt x="15151" y="2603"/>
                </a:lnTo>
              </a:path>
            </a:pathLst>
          </a:custGeom>
          <a:ln w="3175">
            <a:solidFill>
              <a:srgbClr val="080909"/>
            </a:solidFill>
          </a:ln>
        </p:spPr>
        <p:txBody>
          <a:bodyPr wrap="square" lIns="0" tIns="0" rIns="0" bIns="0" rtlCol="0"/>
          <a:lstStyle/>
          <a:p>
            <a:endParaRPr/>
          </a:p>
        </p:txBody>
      </p:sp>
      <p:sp>
        <p:nvSpPr>
          <p:cNvPr id="419" name="object 419"/>
          <p:cNvSpPr/>
          <p:nvPr/>
        </p:nvSpPr>
        <p:spPr>
          <a:xfrm>
            <a:off x="3517562" y="7030379"/>
            <a:ext cx="31750" cy="74930"/>
          </a:xfrm>
          <a:custGeom>
            <a:avLst/>
            <a:gdLst/>
            <a:ahLst/>
            <a:cxnLst/>
            <a:rect l="l" t="t" r="r" b="b"/>
            <a:pathLst>
              <a:path w="31750" h="74929">
                <a:moveTo>
                  <a:pt x="8089" y="9712"/>
                </a:moveTo>
                <a:lnTo>
                  <a:pt x="0" y="43519"/>
                </a:lnTo>
                <a:lnTo>
                  <a:pt x="784" y="61627"/>
                </a:lnTo>
                <a:lnTo>
                  <a:pt x="2654" y="70894"/>
                </a:lnTo>
                <a:lnTo>
                  <a:pt x="7058" y="74227"/>
                </a:lnTo>
                <a:lnTo>
                  <a:pt x="15443" y="74533"/>
                </a:lnTo>
                <a:lnTo>
                  <a:pt x="24147" y="71353"/>
                </a:lnTo>
                <a:lnTo>
                  <a:pt x="29102" y="63568"/>
                </a:lnTo>
                <a:lnTo>
                  <a:pt x="31141" y="53117"/>
                </a:lnTo>
                <a:lnTo>
                  <a:pt x="31102" y="41944"/>
                </a:lnTo>
                <a:lnTo>
                  <a:pt x="29047" y="30960"/>
                </a:lnTo>
                <a:lnTo>
                  <a:pt x="25615" y="20935"/>
                </a:lnTo>
                <a:lnTo>
                  <a:pt x="22394" y="13630"/>
                </a:lnTo>
                <a:lnTo>
                  <a:pt x="20967" y="10804"/>
                </a:lnTo>
                <a:lnTo>
                  <a:pt x="16958" y="2786"/>
                </a:lnTo>
                <a:lnTo>
                  <a:pt x="14281" y="0"/>
                </a:lnTo>
                <a:lnTo>
                  <a:pt x="11727" y="2342"/>
                </a:lnTo>
                <a:lnTo>
                  <a:pt x="8089" y="9712"/>
                </a:lnTo>
                <a:close/>
              </a:path>
            </a:pathLst>
          </a:custGeom>
          <a:ln w="3175">
            <a:solidFill>
              <a:srgbClr val="080909"/>
            </a:solidFill>
          </a:ln>
        </p:spPr>
        <p:txBody>
          <a:bodyPr wrap="square" lIns="0" tIns="0" rIns="0" bIns="0" rtlCol="0"/>
          <a:lstStyle/>
          <a:p>
            <a:endParaRPr/>
          </a:p>
        </p:txBody>
      </p:sp>
      <p:sp>
        <p:nvSpPr>
          <p:cNvPr id="420" name="object 420"/>
          <p:cNvSpPr/>
          <p:nvPr/>
        </p:nvSpPr>
        <p:spPr>
          <a:xfrm>
            <a:off x="3534708" y="7065462"/>
            <a:ext cx="0" cy="93345"/>
          </a:xfrm>
          <a:custGeom>
            <a:avLst/>
            <a:gdLst/>
            <a:ahLst/>
            <a:cxnLst/>
            <a:rect l="l" t="t" r="r" b="b"/>
            <a:pathLst>
              <a:path h="93345">
                <a:moveTo>
                  <a:pt x="0" y="0"/>
                </a:moveTo>
                <a:lnTo>
                  <a:pt x="0" y="92811"/>
                </a:lnTo>
              </a:path>
            </a:pathLst>
          </a:custGeom>
          <a:ln w="21983">
            <a:solidFill>
              <a:srgbClr val="FFFFFF"/>
            </a:solidFill>
          </a:ln>
        </p:spPr>
        <p:txBody>
          <a:bodyPr wrap="square" lIns="0" tIns="0" rIns="0" bIns="0" rtlCol="0"/>
          <a:lstStyle/>
          <a:p>
            <a:endParaRPr/>
          </a:p>
        </p:txBody>
      </p:sp>
      <p:sp>
        <p:nvSpPr>
          <p:cNvPr id="421" name="object 421"/>
          <p:cNvSpPr/>
          <p:nvPr/>
        </p:nvSpPr>
        <p:spPr>
          <a:xfrm>
            <a:off x="3523716" y="7065462"/>
            <a:ext cx="22225" cy="93345"/>
          </a:xfrm>
          <a:custGeom>
            <a:avLst/>
            <a:gdLst/>
            <a:ahLst/>
            <a:cxnLst/>
            <a:rect l="l" t="t" r="r" b="b"/>
            <a:pathLst>
              <a:path w="22225" h="93345">
                <a:moveTo>
                  <a:pt x="0" y="177"/>
                </a:moveTo>
                <a:lnTo>
                  <a:pt x="3835" y="92811"/>
                </a:lnTo>
                <a:lnTo>
                  <a:pt x="21983" y="92646"/>
                </a:lnTo>
                <a:lnTo>
                  <a:pt x="18161" y="0"/>
                </a:lnTo>
                <a:lnTo>
                  <a:pt x="0" y="177"/>
                </a:lnTo>
                <a:close/>
              </a:path>
            </a:pathLst>
          </a:custGeom>
          <a:ln w="3175">
            <a:solidFill>
              <a:srgbClr val="080909"/>
            </a:solidFill>
          </a:ln>
        </p:spPr>
        <p:txBody>
          <a:bodyPr wrap="square" lIns="0" tIns="0" rIns="0" bIns="0" rtlCol="0"/>
          <a:lstStyle/>
          <a:p>
            <a:endParaRPr/>
          </a:p>
        </p:txBody>
      </p:sp>
      <p:sp>
        <p:nvSpPr>
          <p:cNvPr id="422" name="object 422"/>
          <p:cNvSpPr/>
          <p:nvPr/>
        </p:nvSpPr>
        <p:spPr>
          <a:xfrm>
            <a:off x="3524005" y="7123175"/>
            <a:ext cx="3810" cy="23495"/>
          </a:xfrm>
          <a:custGeom>
            <a:avLst/>
            <a:gdLst/>
            <a:ahLst/>
            <a:cxnLst/>
            <a:rect l="l" t="t" r="r" b="b"/>
            <a:pathLst>
              <a:path w="3810" h="23495">
                <a:moveTo>
                  <a:pt x="3594" y="23279"/>
                </a:moveTo>
                <a:lnTo>
                  <a:pt x="1727" y="23304"/>
                </a:lnTo>
                <a:lnTo>
                  <a:pt x="774" y="21259"/>
                </a:lnTo>
                <a:lnTo>
                  <a:pt x="0" y="2184"/>
                </a:lnTo>
                <a:lnTo>
                  <a:pt x="533" y="203"/>
                </a:lnTo>
                <a:lnTo>
                  <a:pt x="2095" y="0"/>
                </a:lnTo>
              </a:path>
            </a:pathLst>
          </a:custGeom>
          <a:ln w="3175">
            <a:solidFill>
              <a:srgbClr val="080909"/>
            </a:solidFill>
          </a:ln>
        </p:spPr>
        <p:txBody>
          <a:bodyPr wrap="square" lIns="0" tIns="0" rIns="0" bIns="0" rtlCol="0"/>
          <a:lstStyle/>
          <a:p>
            <a:endParaRPr/>
          </a:p>
        </p:txBody>
      </p:sp>
      <p:sp>
        <p:nvSpPr>
          <p:cNvPr id="423" name="object 423"/>
          <p:cNvSpPr/>
          <p:nvPr/>
        </p:nvSpPr>
        <p:spPr>
          <a:xfrm>
            <a:off x="3544713" y="7122988"/>
            <a:ext cx="3810" cy="23495"/>
          </a:xfrm>
          <a:custGeom>
            <a:avLst/>
            <a:gdLst/>
            <a:ahLst/>
            <a:cxnLst/>
            <a:rect l="l" t="t" r="r" b="b"/>
            <a:pathLst>
              <a:path w="3810" h="23495">
                <a:moveTo>
                  <a:pt x="0" y="12"/>
                </a:moveTo>
                <a:lnTo>
                  <a:pt x="1879" y="0"/>
                </a:lnTo>
                <a:lnTo>
                  <a:pt x="2794" y="2044"/>
                </a:lnTo>
                <a:lnTo>
                  <a:pt x="3581" y="21107"/>
                </a:lnTo>
                <a:lnTo>
                  <a:pt x="3060" y="23101"/>
                </a:lnTo>
                <a:lnTo>
                  <a:pt x="1498" y="23291"/>
                </a:lnTo>
              </a:path>
            </a:pathLst>
          </a:custGeom>
          <a:ln w="3175">
            <a:solidFill>
              <a:srgbClr val="080909"/>
            </a:solidFill>
          </a:ln>
        </p:spPr>
        <p:txBody>
          <a:bodyPr wrap="square" lIns="0" tIns="0" rIns="0" bIns="0" rtlCol="0"/>
          <a:lstStyle/>
          <a:p>
            <a:endParaRPr/>
          </a:p>
        </p:txBody>
      </p:sp>
      <p:sp>
        <p:nvSpPr>
          <p:cNvPr id="424" name="object 424"/>
          <p:cNvSpPr/>
          <p:nvPr/>
        </p:nvSpPr>
        <p:spPr>
          <a:xfrm>
            <a:off x="3526420" y="7130705"/>
            <a:ext cx="18415" cy="635"/>
          </a:xfrm>
          <a:custGeom>
            <a:avLst/>
            <a:gdLst/>
            <a:ahLst/>
            <a:cxnLst/>
            <a:rect l="l" t="t" r="r" b="b"/>
            <a:pathLst>
              <a:path w="18414" h="634">
                <a:moveTo>
                  <a:pt x="-1308" y="88"/>
                </a:moveTo>
                <a:lnTo>
                  <a:pt x="19469" y="88"/>
                </a:lnTo>
              </a:path>
            </a:pathLst>
          </a:custGeom>
          <a:ln w="3175">
            <a:solidFill>
              <a:srgbClr val="080909"/>
            </a:solidFill>
          </a:ln>
        </p:spPr>
        <p:txBody>
          <a:bodyPr wrap="square" lIns="0" tIns="0" rIns="0" bIns="0" rtlCol="0"/>
          <a:lstStyle/>
          <a:p>
            <a:endParaRPr/>
          </a:p>
        </p:txBody>
      </p:sp>
      <p:sp>
        <p:nvSpPr>
          <p:cNvPr id="425" name="object 425"/>
          <p:cNvSpPr/>
          <p:nvPr/>
        </p:nvSpPr>
        <p:spPr>
          <a:xfrm>
            <a:off x="3527316" y="7139271"/>
            <a:ext cx="17145" cy="635"/>
          </a:xfrm>
          <a:custGeom>
            <a:avLst/>
            <a:gdLst/>
            <a:ahLst/>
            <a:cxnLst/>
            <a:rect l="l" t="t" r="r" b="b"/>
            <a:pathLst>
              <a:path w="17145" h="634">
                <a:moveTo>
                  <a:pt x="-1308" y="82"/>
                </a:moveTo>
                <a:lnTo>
                  <a:pt x="18084" y="82"/>
                </a:lnTo>
              </a:path>
            </a:pathLst>
          </a:custGeom>
          <a:ln w="3175">
            <a:solidFill>
              <a:srgbClr val="080909"/>
            </a:solidFill>
          </a:ln>
        </p:spPr>
        <p:txBody>
          <a:bodyPr wrap="square" lIns="0" tIns="0" rIns="0" bIns="0" rtlCol="0"/>
          <a:lstStyle/>
          <a:p>
            <a:endParaRPr/>
          </a:p>
        </p:txBody>
      </p:sp>
      <p:sp>
        <p:nvSpPr>
          <p:cNvPr id="426" name="object 426"/>
          <p:cNvSpPr/>
          <p:nvPr/>
        </p:nvSpPr>
        <p:spPr>
          <a:xfrm>
            <a:off x="3524502" y="7150555"/>
            <a:ext cx="24130" cy="40640"/>
          </a:xfrm>
          <a:custGeom>
            <a:avLst/>
            <a:gdLst/>
            <a:ahLst/>
            <a:cxnLst/>
            <a:rect l="l" t="t" r="r" b="b"/>
            <a:pathLst>
              <a:path w="24129" h="40640">
                <a:moveTo>
                  <a:pt x="1917" y="190"/>
                </a:moveTo>
                <a:lnTo>
                  <a:pt x="0" y="2590"/>
                </a:lnTo>
                <a:lnTo>
                  <a:pt x="330" y="10998"/>
                </a:lnTo>
                <a:lnTo>
                  <a:pt x="2362" y="10972"/>
                </a:lnTo>
                <a:lnTo>
                  <a:pt x="3238" y="31851"/>
                </a:lnTo>
                <a:lnTo>
                  <a:pt x="5016" y="37503"/>
                </a:lnTo>
                <a:lnTo>
                  <a:pt x="5816" y="31826"/>
                </a:lnTo>
                <a:lnTo>
                  <a:pt x="6604" y="26162"/>
                </a:lnTo>
                <a:lnTo>
                  <a:pt x="6413" y="21729"/>
                </a:lnTo>
                <a:lnTo>
                  <a:pt x="4140" y="20891"/>
                </a:lnTo>
                <a:lnTo>
                  <a:pt x="3810" y="13017"/>
                </a:lnTo>
                <a:lnTo>
                  <a:pt x="8585" y="12979"/>
                </a:lnTo>
                <a:lnTo>
                  <a:pt x="9601" y="37617"/>
                </a:lnTo>
                <a:lnTo>
                  <a:pt x="12509" y="39992"/>
                </a:lnTo>
                <a:lnTo>
                  <a:pt x="15913" y="37553"/>
                </a:lnTo>
                <a:lnTo>
                  <a:pt x="14973" y="15303"/>
                </a:lnTo>
                <a:lnTo>
                  <a:pt x="15392" y="11696"/>
                </a:lnTo>
                <a:lnTo>
                  <a:pt x="20612" y="13373"/>
                </a:lnTo>
                <a:lnTo>
                  <a:pt x="20891" y="20040"/>
                </a:lnTo>
                <a:lnTo>
                  <a:pt x="17538" y="22987"/>
                </a:lnTo>
                <a:lnTo>
                  <a:pt x="19329" y="32042"/>
                </a:lnTo>
                <a:lnTo>
                  <a:pt x="21120" y="40081"/>
                </a:lnTo>
                <a:lnTo>
                  <a:pt x="22593" y="30124"/>
                </a:lnTo>
                <a:lnTo>
                  <a:pt x="21831" y="11645"/>
                </a:lnTo>
                <a:lnTo>
                  <a:pt x="23914" y="11633"/>
                </a:lnTo>
                <a:lnTo>
                  <a:pt x="23837" y="4432"/>
                </a:lnTo>
                <a:lnTo>
                  <a:pt x="21348" y="0"/>
                </a:lnTo>
              </a:path>
            </a:pathLst>
          </a:custGeom>
          <a:ln w="3175">
            <a:solidFill>
              <a:srgbClr val="080909"/>
            </a:solidFill>
          </a:ln>
        </p:spPr>
        <p:txBody>
          <a:bodyPr wrap="square" lIns="0" tIns="0" rIns="0" bIns="0" rtlCol="0"/>
          <a:lstStyle/>
          <a:p>
            <a:endParaRPr/>
          </a:p>
        </p:txBody>
      </p:sp>
      <p:sp>
        <p:nvSpPr>
          <p:cNvPr id="427" name="object 427"/>
          <p:cNvSpPr/>
          <p:nvPr/>
        </p:nvSpPr>
        <p:spPr>
          <a:xfrm>
            <a:off x="3526867" y="7161345"/>
            <a:ext cx="19050" cy="635"/>
          </a:xfrm>
          <a:custGeom>
            <a:avLst/>
            <a:gdLst/>
            <a:ahLst/>
            <a:cxnLst/>
            <a:rect l="l" t="t" r="r" b="b"/>
            <a:pathLst>
              <a:path w="19050" h="634">
                <a:moveTo>
                  <a:pt x="-1308" y="88"/>
                </a:moveTo>
                <a:lnTo>
                  <a:pt x="20281" y="88"/>
                </a:lnTo>
              </a:path>
            </a:pathLst>
          </a:custGeom>
          <a:ln w="3175">
            <a:solidFill>
              <a:srgbClr val="080909"/>
            </a:solidFill>
          </a:ln>
        </p:spPr>
        <p:txBody>
          <a:bodyPr wrap="square" lIns="0" tIns="0" rIns="0" bIns="0" rtlCol="0"/>
          <a:lstStyle/>
          <a:p>
            <a:endParaRPr/>
          </a:p>
        </p:txBody>
      </p:sp>
      <p:sp>
        <p:nvSpPr>
          <p:cNvPr id="428" name="object 428"/>
          <p:cNvSpPr/>
          <p:nvPr/>
        </p:nvSpPr>
        <p:spPr>
          <a:xfrm>
            <a:off x="879957" y="6710705"/>
            <a:ext cx="953607" cy="794440"/>
          </a:xfrm>
          <a:prstGeom prst="rect">
            <a:avLst/>
          </a:prstGeom>
          <a:blipFill>
            <a:blip r:embed="rId4" cstate="print"/>
            <a:stretch>
              <a:fillRect/>
            </a:stretch>
          </a:blipFill>
        </p:spPr>
        <p:txBody>
          <a:bodyPr wrap="square" lIns="0" tIns="0" rIns="0" bIns="0" rtlCol="0"/>
          <a:lstStyle/>
          <a:p>
            <a:endParaRPr/>
          </a:p>
        </p:txBody>
      </p:sp>
      <p:sp>
        <p:nvSpPr>
          <p:cNvPr id="429" name="object 429"/>
          <p:cNvSpPr/>
          <p:nvPr/>
        </p:nvSpPr>
        <p:spPr>
          <a:xfrm>
            <a:off x="3237156" y="8247474"/>
            <a:ext cx="108305" cy="106555"/>
          </a:xfrm>
          <a:prstGeom prst="rect">
            <a:avLst/>
          </a:prstGeom>
          <a:blipFill>
            <a:blip r:embed="rId5" cstate="print"/>
            <a:stretch>
              <a:fillRect/>
            </a:stretch>
          </a:blipFill>
        </p:spPr>
        <p:txBody>
          <a:bodyPr wrap="square" lIns="0" tIns="0" rIns="0" bIns="0" rtlCol="0"/>
          <a:lstStyle/>
          <a:p>
            <a:endParaRPr/>
          </a:p>
        </p:txBody>
      </p:sp>
      <p:sp>
        <p:nvSpPr>
          <p:cNvPr id="430" name="object 430"/>
          <p:cNvSpPr/>
          <p:nvPr/>
        </p:nvSpPr>
        <p:spPr>
          <a:xfrm>
            <a:off x="1206752" y="7888237"/>
            <a:ext cx="38735" cy="38735"/>
          </a:xfrm>
          <a:custGeom>
            <a:avLst/>
            <a:gdLst/>
            <a:ahLst/>
            <a:cxnLst/>
            <a:rect l="l" t="t" r="r" b="b"/>
            <a:pathLst>
              <a:path w="38734" h="38734">
                <a:moveTo>
                  <a:pt x="38404" y="19342"/>
                </a:moveTo>
                <a:lnTo>
                  <a:pt x="36897" y="26870"/>
                </a:lnTo>
                <a:lnTo>
                  <a:pt x="32785" y="33018"/>
                </a:lnTo>
                <a:lnTo>
                  <a:pt x="26681" y="37163"/>
                </a:lnTo>
                <a:lnTo>
                  <a:pt x="19202" y="38684"/>
                </a:lnTo>
                <a:lnTo>
                  <a:pt x="11722" y="37163"/>
                </a:lnTo>
                <a:lnTo>
                  <a:pt x="5619" y="33018"/>
                </a:lnTo>
                <a:lnTo>
                  <a:pt x="1507" y="26870"/>
                </a:lnTo>
                <a:lnTo>
                  <a:pt x="0" y="19342"/>
                </a:lnTo>
                <a:lnTo>
                  <a:pt x="1507" y="11813"/>
                </a:lnTo>
                <a:lnTo>
                  <a:pt x="5619" y="5665"/>
                </a:lnTo>
                <a:lnTo>
                  <a:pt x="11722" y="1520"/>
                </a:lnTo>
                <a:lnTo>
                  <a:pt x="19202" y="0"/>
                </a:lnTo>
                <a:lnTo>
                  <a:pt x="26681" y="1520"/>
                </a:lnTo>
                <a:lnTo>
                  <a:pt x="32785" y="5665"/>
                </a:lnTo>
                <a:lnTo>
                  <a:pt x="36897" y="11813"/>
                </a:lnTo>
                <a:lnTo>
                  <a:pt x="38404" y="19342"/>
                </a:lnTo>
                <a:close/>
              </a:path>
            </a:pathLst>
          </a:custGeom>
          <a:ln w="3581">
            <a:solidFill>
              <a:srgbClr val="231F20"/>
            </a:solidFill>
          </a:ln>
        </p:spPr>
        <p:txBody>
          <a:bodyPr wrap="square" lIns="0" tIns="0" rIns="0" bIns="0" rtlCol="0"/>
          <a:lstStyle/>
          <a:p>
            <a:endParaRPr/>
          </a:p>
        </p:txBody>
      </p:sp>
      <p:sp>
        <p:nvSpPr>
          <p:cNvPr id="431" name="object 431"/>
          <p:cNvSpPr/>
          <p:nvPr/>
        </p:nvSpPr>
        <p:spPr>
          <a:xfrm>
            <a:off x="1201952" y="7883621"/>
            <a:ext cx="48260" cy="48895"/>
          </a:xfrm>
          <a:custGeom>
            <a:avLst/>
            <a:gdLst/>
            <a:ahLst/>
            <a:cxnLst/>
            <a:rect l="l" t="t" r="r" b="b"/>
            <a:pathLst>
              <a:path w="48259" h="48895">
                <a:moveTo>
                  <a:pt x="48006" y="24168"/>
                </a:moveTo>
                <a:lnTo>
                  <a:pt x="46116" y="33582"/>
                </a:lnTo>
                <a:lnTo>
                  <a:pt x="40967" y="41268"/>
                </a:lnTo>
                <a:lnTo>
                  <a:pt x="33336" y="46449"/>
                </a:lnTo>
                <a:lnTo>
                  <a:pt x="24003" y="48348"/>
                </a:lnTo>
                <a:lnTo>
                  <a:pt x="14658" y="46449"/>
                </a:lnTo>
                <a:lnTo>
                  <a:pt x="7029" y="41268"/>
                </a:lnTo>
                <a:lnTo>
                  <a:pt x="1885" y="33582"/>
                </a:lnTo>
                <a:lnTo>
                  <a:pt x="0" y="24168"/>
                </a:lnTo>
                <a:lnTo>
                  <a:pt x="1885" y="14760"/>
                </a:lnTo>
                <a:lnTo>
                  <a:pt x="7029" y="7078"/>
                </a:lnTo>
                <a:lnTo>
                  <a:pt x="14658" y="1899"/>
                </a:lnTo>
                <a:lnTo>
                  <a:pt x="24003" y="0"/>
                </a:lnTo>
                <a:lnTo>
                  <a:pt x="33336" y="1899"/>
                </a:lnTo>
                <a:lnTo>
                  <a:pt x="40967" y="7078"/>
                </a:lnTo>
                <a:lnTo>
                  <a:pt x="46116" y="14760"/>
                </a:lnTo>
                <a:lnTo>
                  <a:pt x="48006" y="24168"/>
                </a:lnTo>
                <a:close/>
              </a:path>
            </a:pathLst>
          </a:custGeom>
          <a:ln w="3581">
            <a:solidFill>
              <a:srgbClr val="231F20"/>
            </a:solidFill>
          </a:ln>
        </p:spPr>
        <p:txBody>
          <a:bodyPr wrap="square" lIns="0" tIns="0" rIns="0" bIns="0" rtlCol="0"/>
          <a:lstStyle/>
          <a:p>
            <a:endParaRPr/>
          </a:p>
        </p:txBody>
      </p:sp>
      <p:sp>
        <p:nvSpPr>
          <p:cNvPr id="432" name="object 432"/>
          <p:cNvSpPr/>
          <p:nvPr/>
        </p:nvSpPr>
        <p:spPr>
          <a:xfrm>
            <a:off x="1199657" y="7878423"/>
            <a:ext cx="53340" cy="56515"/>
          </a:xfrm>
          <a:custGeom>
            <a:avLst/>
            <a:gdLst/>
            <a:ahLst/>
            <a:cxnLst/>
            <a:rect l="l" t="t" r="r" b="b"/>
            <a:pathLst>
              <a:path w="53340" h="56515">
                <a:moveTo>
                  <a:pt x="52793" y="27952"/>
                </a:moveTo>
                <a:lnTo>
                  <a:pt x="50718" y="38837"/>
                </a:lnTo>
                <a:lnTo>
                  <a:pt x="45061" y="47726"/>
                </a:lnTo>
                <a:lnTo>
                  <a:pt x="36672" y="53720"/>
                </a:lnTo>
                <a:lnTo>
                  <a:pt x="26403" y="55918"/>
                </a:lnTo>
                <a:lnTo>
                  <a:pt x="16127" y="53720"/>
                </a:lnTo>
                <a:lnTo>
                  <a:pt x="7734" y="47726"/>
                </a:lnTo>
                <a:lnTo>
                  <a:pt x="2075" y="38837"/>
                </a:lnTo>
                <a:lnTo>
                  <a:pt x="0" y="27952"/>
                </a:lnTo>
                <a:lnTo>
                  <a:pt x="2075" y="17075"/>
                </a:lnTo>
                <a:lnTo>
                  <a:pt x="7734" y="8189"/>
                </a:lnTo>
                <a:lnTo>
                  <a:pt x="16127" y="2197"/>
                </a:lnTo>
                <a:lnTo>
                  <a:pt x="26403" y="0"/>
                </a:lnTo>
                <a:lnTo>
                  <a:pt x="36672" y="2197"/>
                </a:lnTo>
                <a:lnTo>
                  <a:pt x="45061" y="8189"/>
                </a:lnTo>
                <a:lnTo>
                  <a:pt x="50718" y="17075"/>
                </a:lnTo>
                <a:lnTo>
                  <a:pt x="52793" y="27952"/>
                </a:lnTo>
                <a:close/>
              </a:path>
            </a:pathLst>
          </a:custGeom>
          <a:ln w="3581">
            <a:solidFill>
              <a:srgbClr val="231F20"/>
            </a:solidFill>
          </a:ln>
        </p:spPr>
        <p:txBody>
          <a:bodyPr wrap="square" lIns="0" tIns="0" rIns="0" bIns="0" rtlCol="0"/>
          <a:lstStyle/>
          <a:p>
            <a:endParaRPr/>
          </a:p>
        </p:txBody>
      </p:sp>
      <p:sp>
        <p:nvSpPr>
          <p:cNvPr id="433" name="object 433"/>
          <p:cNvSpPr/>
          <p:nvPr/>
        </p:nvSpPr>
        <p:spPr>
          <a:xfrm>
            <a:off x="1209178" y="7879466"/>
            <a:ext cx="30480" cy="11430"/>
          </a:xfrm>
          <a:custGeom>
            <a:avLst/>
            <a:gdLst/>
            <a:ahLst/>
            <a:cxnLst/>
            <a:rect l="l" t="t" r="r" b="b"/>
            <a:pathLst>
              <a:path w="30480" h="11429">
                <a:moveTo>
                  <a:pt x="0" y="10972"/>
                </a:moveTo>
                <a:lnTo>
                  <a:pt x="4419" y="4318"/>
                </a:lnTo>
                <a:lnTo>
                  <a:pt x="11557" y="0"/>
                </a:lnTo>
                <a:lnTo>
                  <a:pt x="19596" y="0"/>
                </a:lnTo>
                <a:lnTo>
                  <a:pt x="23431" y="0"/>
                </a:lnTo>
                <a:lnTo>
                  <a:pt x="27063" y="965"/>
                </a:lnTo>
                <a:lnTo>
                  <a:pt x="30276" y="2717"/>
                </a:lnTo>
              </a:path>
            </a:pathLst>
          </a:custGeom>
          <a:ln w="3581">
            <a:solidFill>
              <a:srgbClr val="231F20"/>
            </a:solidFill>
          </a:ln>
        </p:spPr>
        <p:txBody>
          <a:bodyPr wrap="square" lIns="0" tIns="0" rIns="0" bIns="0" rtlCol="0"/>
          <a:lstStyle/>
          <a:p>
            <a:endParaRPr/>
          </a:p>
        </p:txBody>
      </p:sp>
      <p:sp>
        <p:nvSpPr>
          <p:cNvPr id="434" name="object 434"/>
          <p:cNvSpPr/>
          <p:nvPr/>
        </p:nvSpPr>
        <p:spPr>
          <a:xfrm>
            <a:off x="1212914" y="7870063"/>
            <a:ext cx="27940" cy="3175"/>
          </a:xfrm>
          <a:custGeom>
            <a:avLst/>
            <a:gdLst/>
            <a:ahLst/>
            <a:cxnLst/>
            <a:rect l="l" t="t" r="r" b="b"/>
            <a:pathLst>
              <a:path w="27940" h="3175">
                <a:moveTo>
                  <a:pt x="27393" y="1536"/>
                </a:moveTo>
                <a:lnTo>
                  <a:pt x="27393" y="2387"/>
                </a:lnTo>
                <a:lnTo>
                  <a:pt x="21272" y="3073"/>
                </a:lnTo>
                <a:lnTo>
                  <a:pt x="13703" y="3073"/>
                </a:lnTo>
                <a:lnTo>
                  <a:pt x="6134" y="3073"/>
                </a:lnTo>
                <a:lnTo>
                  <a:pt x="0" y="2387"/>
                </a:lnTo>
                <a:lnTo>
                  <a:pt x="0" y="1536"/>
                </a:lnTo>
                <a:lnTo>
                  <a:pt x="0" y="698"/>
                </a:lnTo>
                <a:lnTo>
                  <a:pt x="6134" y="0"/>
                </a:lnTo>
                <a:lnTo>
                  <a:pt x="13703" y="0"/>
                </a:lnTo>
                <a:lnTo>
                  <a:pt x="21272" y="0"/>
                </a:lnTo>
                <a:lnTo>
                  <a:pt x="27393" y="698"/>
                </a:lnTo>
                <a:lnTo>
                  <a:pt x="27393" y="1536"/>
                </a:lnTo>
                <a:close/>
              </a:path>
            </a:pathLst>
          </a:custGeom>
          <a:ln w="3581">
            <a:solidFill>
              <a:srgbClr val="231F20"/>
            </a:solidFill>
          </a:ln>
        </p:spPr>
        <p:txBody>
          <a:bodyPr wrap="square" lIns="0" tIns="0" rIns="0" bIns="0" rtlCol="0"/>
          <a:lstStyle/>
          <a:p>
            <a:endParaRPr/>
          </a:p>
        </p:txBody>
      </p:sp>
      <p:sp>
        <p:nvSpPr>
          <p:cNvPr id="435" name="object 435"/>
          <p:cNvSpPr/>
          <p:nvPr/>
        </p:nvSpPr>
        <p:spPr>
          <a:xfrm>
            <a:off x="1164052" y="8002525"/>
            <a:ext cx="127635" cy="13335"/>
          </a:xfrm>
          <a:custGeom>
            <a:avLst/>
            <a:gdLst/>
            <a:ahLst/>
            <a:cxnLst/>
            <a:rect l="l" t="t" r="r" b="b"/>
            <a:pathLst>
              <a:path w="127634" h="13334">
                <a:moveTo>
                  <a:pt x="127279" y="0"/>
                </a:moveTo>
                <a:lnTo>
                  <a:pt x="127304" y="139"/>
                </a:lnTo>
                <a:lnTo>
                  <a:pt x="127317" y="279"/>
                </a:lnTo>
                <a:lnTo>
                  <a:pt x="127317" y="431"/>
                </a:lnTo>
                <a:lnTo>
                  <a:pt x="122313" y="5319"/>
                </a:lnTo>
                <a:lnTo>
                  <a:pt x="108667" y="9312"/>
                </a:lnTo>
                <a:lnTo>
                  <a:pt x="88430" y="12004"/>
                </a:lnTo>
                <a:lnTo>
                  <a:pt x="63652" y="12992"/>
                </a:lnTo>
                <a:lnTo>
                  <a:pt x="38876" y="12004"/>
                </a:lnTo>
                <a:lnTo>
                  <a:pt x="18643" y="9312"/>
                </a:lnTo>
                <a:lnTo>
                  <a:pt x="5002" y="5319"/>
                </a:lnTo>
                <a:lnTo>
                  <a:pt x="0" y="431"/>
                </a:lnTo>
              </a:path>
            </a:pathLst>
          </a:custGeom>
          <a:ln w="3581">
            <a:solidFill>
              <a:srgbClr val="231F20"/>
            </a:solidFill>
          </a:ln>
        </p:spPr>
        <p:txBody>
          <a:bodyPr wrap="square" lIns="0" tIns="0" rIns="0" bIns="0" rtlCol="0"/>
          <a:lstStyle/>
          <a:p>
            <a:endParaRPr/>
          </a:p>
        </p:txBody>
      </p:sp>
      <p:sp>
        <p:nvSpPr>
          <p:cNvPr id="436" name="object 436"/>
          <p:cNvSpPr/>
          <p:nvPr/>
        </p:nvSpPr>
        <p:spPr>
          <a:xfrm>
            <a:off x="1198772" y="7962403"/>
            <a:ext cx="56515" cy="9525"/>
          </a:xfrm>
          <a:custGeom>
            <a:avLst/>
            <a:gdLst/>
            <a:ahLst/>
            <a:cxnLst/>
            <a:rect l="l" t="t" r="r" b="b"/>
            <a:pathLst>
              <a:path w="56515" h="9525">
                <a:moveTo>
                  <a:pt x="52438" y="12"/>
                </a:moveTo>
                <a:lnTo>
                  <a:pt x="54800" y="901"/>
                </a:lnTo>
                <a:lnTo>
                  <a:pt x="56146" y="1943"/>
                </a:lnTo>
                <a:lnTo>
                  <a:pt x="56146" y="3047"/>
                </a:lnTo>
                <a:lnTo>
                  <a:pt x="53940" y="5412"/>
                </a:lnTo>
                <a:lnTo>
                  <a:pt x="47923" y="7346"/>
                </a:lnTo>
                <a:lnTo>
                  <a:pt x="39001" y="8652"/>
                </a:lnTo>
                <a:lnTo>
                  <a:pt x="28079" y="9131"/>
                </a:lnTo>
                <a:lnTo>
                  <a:pt x="17150" y="8652"/>
                </a:lnTo>
                <a:lnTo>
                  <a:pt x="8224" y="7346"/>
                </a:lnTo>
                <a:lnTo>
                  <a:pt x="2206" y="5412"/>
                </a:lnTo>
                <a:lnTo>
                  <a:pt x="0" y="3047"/>
                </a:lnTo>
                <a:lnTo>
                  <a:pt x="0" y="1930"/>
                </a:lnTo>
                <a:lnTo>
                  <a:pt x="1371" y="888"/>
                </a:lnTo>
                <a:lnTo>
                  <a:pt x="3746" y="0"/>
                </a:lnTo>
              </a:path>
            </a:pathLst>
          </a:custGeom>
          <a:ln w="3581">
            <a:solidFill>
              <a:srgbClr val="231F20"/>
            </a:solidFill>
          </a:ln>
        </p:spPr>
        <p:txBody>
          <a:bodyPr wrap="square" lIns="0" tIns="0" rIns="0" bIns="0" rtlCol="0"/>
          <a:lstStyle/>
          <a:p>
            <a:endParaRPr/>
          </a:p>
        </p:txBody>
      </p:sp>
      <p:sp>
        <p:nvSpPr>
          <p:cNvPr id="437" name="object 437"/>
          <p:cNvSpPr/>
          <p:nvPr/>
        </p:nvSpPr>
        <p:spPr>
          <a:xfrm>
            <a:off x="1203497" y="7964146"/>
            <a:ext cx="48260" cy="6350"/>
          </a:xfrm>
          <a:custGeom>
            <a:avLst/>
            <a:gdLst/>
            <a:ahLst/>
            <a:cxnLst/>
            <a:rect l="l" t="t" r="r" b="b"/>
            <a:pathLst>
              <a:path w="48259" h="6350">
                <a:moveTo>
                  <a:pt x="47688" y="558"/>
                </a:moveTo>
                <a:lnTo>
                  <a:pt x="48031" y="876"/>
                </a:lnTo>
                <a:lnTo>
                  <a:pt x="48221" y="1219"/>
                </a:lnTo>
                <a:lnTo>
                  <a:pt x="48221" y="1562"/>
                </a:lnTo>
                <a:lnTo>
                  <a:pt x="48221" y="4203"/>
                </a:lnTo>
                <a:lnTo>
                  <a:pt x="37426" y="6337"/>
                </a:lnTo>
                <a:lnTo>
                  <a:pt x="24117" y="6337"/>
                </a:lnTo>
                <a:lnTo>
                  <a:pt x="10794" y="6337"/>
                </a:lnTo>
                <a:lnTo>
                  <a:pt x="0" y="4203"/>
                </a:lnTo>
                <a:lnTo>
                  <a:pt x="0" y="1562"/>
                </a:lnTo>
                <a:lnTo>
                  <a:pt x="0" y="1015"/>
                </a:lnTo>
                <a:lnTo>
                  <a:pt x="469" y="495"/>
                </a:lnTo>
                <a:lnTo>
                  <a:pt x="1333" y="0"/>
                </a:lnTo>
              </a:path>
            </a:pathLst>
          </a:custGeom>
          <a:ln w="3581">
            <a:solidFill>
              <a:srgbClr val="231F20"/>
            </a:solidFill>
          </a:ln>
        </p:spPr>
        <p:txBody>
          <a:bodyPr wrap="square" lIns="0" tIns="0" rIns="0" bIns="0" rtlCol="0"/>
          <a:lstStyle/>
          <a:p>
            <a:endParaRPr/>
          </a:p>
        </p:txBody>
      </p:sp>
      <p:sp>
        <p:nvSpPr>
          <p:cNvPr id="438" name="object 438"/>
          <p:cNvSpPr/>
          <p:nvPr/>
        </p:nvSpPr>
        <p:spPr>
          <a:xfrm>
            <a:off x="1236294" y="7874781"/>
            <a:ext cx="20955" cy="6350"/>
          </a:xfrm>
          <a:custGeom>
            <a:avLst/>
            <a:gdLst/>
            <a:ahLst/>
            <a:cxnLst/>
            <a:rect l="l" t="t" r="r" b="b"/>
            <a:pathLst>
              <a:path w="20955" h="6350">
                <a:moveTo>
                  <a:pt x="4610" y="0"/>
                </a:moveTo>
                <a:lnTo>
                  <a:pt x="14249" y="355"/>
                </a:lnTo>
                <a:lnTo>
                  <a:pt x="20827" y="1320"/>
                </a:lnTo>
                <a:lnTo>
                  <a:pt x="20866" y="2540"/>
                </a:lnTo>
                <a:lnTo>
                  <a:pt x="20878" y="3975"/>
                </a:lnTo>
                <a:lnTo>
                  <a:pt x="12141" y="5334"/>
                </a:lnTo>
                <a:lnTo>
                  <a:pt x="0" y="5969"/>
                </a:lnTo>
              </a:path>
            </a:pathLst>
          </a:custGeom>
          <a:ln w="3581">
            <a:solidFill>
              <a:srgbClr val="231F20"/>
            </a:solidFill>
          </a:ln>
        </p:spPr>
        <p:txBody>
          <a:bodyPr wrap="square" lIns="0" tIns="0" rIns="0" bIns="0" rtlCol="0"/>
          <a:lstStyle/>
          <a:p>
            <a:endParaRPr/>
          </a:p>
        </p:txBody>
      </p:sp>
      <p:sp>
        <p:nvSpPr>
          <p:cNvPr id="439" name="object 439"/>
          <p:cNvSpPr/>
          <p:nvPr/>
        </p:nvSpPr>
        <p:spPr>
          <a:xfrm>
            <a:off x="1196385" y="7875323"/>
            <a:ext cx="18415" cy="5715"/>
          </a:xfrm>
          <a:custGeom>
            <a:avLst/>
            <a:gdLst/>
            <a:ahLst/>
            <a:cxnLst/>
            <a:rect l="l" t="t" r="r" b="b"/>
            <a:pathLst>
              <a:path w="18415" h="5715">
                <a:moveTo>
                  <a:pt x="18287" y="5715"/>
                </a:moveTo>
                <a:lnTo>
                  <a:pt x="7543" y="5422"/>
                </a:lnTo>
                <a:lnTo>
                  <a:pt x="38" y="4406"/>
                </a:lnTo>
                <a:lnTo>
                  <a:pt x="12" y="3098"/>
                </a:lnTo>
                <a:lnTo>
                  <a:pt x="0" y="1879"/>
                </a:lnTo>
                <a:lnTo>
                  <a:pt x="6375" y="711"/>
                </a:lnTo>
                <a:lnTo>
                  <a:pt x="15798" y="0"/>
                </a:lnTo>
              </a:path>
            </a:pathLst>
          </a:custGeom>
          <a:ln w="3581">
            <a:solidFill>
              <a:srgbClr val="231F20"/>
            </a:solidFill>
          </a:ln>
        </p:spPr>
        <p:txBody>
          <a:bodyPr wrap="square" lIns="0" tIns="0" rIns="0" bIns="0" rtlCol="0"/>
          <a:lstStyle/>
          <a:p>
            <a:endParaRPr/>
          </a:p>
        </p:txBody>
      </p:sp>
      <p:sp>
        <p:nvSpPr>
          <p:cNvPr id="440" name="object 440"/>
          <p:cNvSpPr/>
          <p:nvPr/>
        </p:nvSpPr>
        <p:spPr>
          <a:xfrm>
            <a:off x="1216487" y="7870764"/>
            <a:ext cx="20320" cy="1905"/>
          </a:xfrm>
          <a:custGeom>
            <a:avLst/>
            <a:gdLst/>
            <a:ahLst/>
            <a:cxnLst/>
            <a:rect l="l" t="t" r="r" b="b"/>
            <a:pathLst>
              <a:path w="20319" h="1904">
                <a:moveTo>
                  <a:pt x="19977" y="749"/>
                </a:moveTo>
                <a:lnTo>
                  <a:pt x="19977" y="1142"/>
                </a:lnTo>
                <a:lnTo>
                  <a:pt x="15493" y="1485"/>
                </a:lnTo>
                <a:lnTo>
                  <a:pt x="9982" y="1485"/>
                </a:lnTo>
                <a:lnTo>
                  <a:pt x="4483" y="1485"/>
                </a:lnTo>
                <a:lnTo>
                  <a:pt x="0" y="1142"/>
                </a:lnTo>
                <a:lnTo>
                  <a:pt x="0" y="749"/>
                </a:lnTo>
                <a:lnTo>
                  <a:pt x="0" y="342"/>
                </a:lnTo>
                <a:lnTo>
                  <a:pt x="4483" y="0"/>
                </a:lnTo>
                <a:lnTo>
                  <a:pt x="9982" y="0"/>
                </a:lnTo>
                <a:lnTo>
                  <a:pt x="15493" y="0"/>
                </a:lnTo>
                <a:lnTo>
                  <a:pt x="19977" y="342"/>
                </a:lnTo>
                <a:lnTo>
                  <a:pt x="19977" y="749"/>
                </a:lnTo>
                <a:close/>
              </a:path>
            </a:pathLst>
          </a:custGeom>
          <a:ln w="3581">
            <a:solidFill>
              <a:srgbClr val="231F20"/>
            </a:solidFill>
          </a:ln>
        </p:spPr>
        <p:txBody>
          <a:bodyPr wrap="square" lIns="0" tIns="0" rIns="0" bIns="0" rtlCol="0"/>
          <a:lstStyle/>
          <a:p>
            <a:endParaRPr/>
          </a:p>
        </p:txBody>
      </p:sp>
      <p:sp>
        <p:nvSpPr>
          <p:cNvPr id="441" name="object 441"/>
          <p:cNvSpPr/>
          <p:nvPr/>
        </p:nvSpPr>
        <p:spPr>
          <a:xfrm>
            <a:off x="1212175" y="7871600"/>
            <a:ext cx="8890" cy="7620"/>
          </a:xfrm>
          <a:custGeom>
            <a:avLst/>
            <a:gdLst/>
            <a:ahLst/>
            <a:cxnLst/>
            <a:rect l="l" t="t" r="r" b="b"/>
            <a:pathLst>
              <a:path w="8890" h="7620">
                <a:moveTo>
                  <a:pt x="736" y="0"/>
                </a:moveTo>
                <a:lnTo>
                  <a:pt x="482" y="1181"/>
                </a:lnTo>
                <a:lnTo>
                  <a:pt x="0" y="6032"/>
                </a:lnTo>
                <a:lnTo>
                  <a:pt x="114" y="6616"/>
                </a:lnTo>
                <a:lnTo>
                  <a:pt x="228" y="7213"/>
                </a:lnTo>
                <a:lnTo>
                  <a:pt x="8407" y="7442"/>
                </a:lnTo>
              </a:path>
            </a:pathLst>
          </a:custGeom>
          <a:ln w="3581">
            <a:solidFill>
              <a:srgbClr val="231F20"/>
            </a:solidFill>
          </a:ln>
        </p:spPr>
        <p:txBody>
          <a:bodyPr wrap="square" lIns="0" tIns="0" rIns="0" bIns="0" rtlCol="0"/>
          <a:lstStyle/>
          <a:p>
            <a:endParaRPr/>
          </a:p>
        </p:txBody>
      </p:sp>
      <p:sp>
        <p:nvSpPr>
          <p:cNvPr id="442" name="object 442"/>
          <p:cNvSpPr/>
          <p:nvPr/>
        </p:nvSpPr>
        <p:spPr>
          <a:xfrm>
            <a:off x="1232160" y="7871604"/>
            <a:ext cx="10160" cy="8255"/>
          </a:xfrm>
          <a:custGeom>
            <a:avLst/>
            <a:gdLst/>
            <a:ahLst/>
            <a:cxnLst/>
            <a:rect l="l" t="t" r="r" b="b"/>
            <a:pathLst>
              <a:path w="10159" h="8254">
                <a:moveTo>
                  <a:pt x="0" y="7442"/>
                </a:moveTo>
                <a:lnTo>
                  <a:pt x="3530" y="7670"/>
                </a:lnTo>
                <a:lnTo>
                  <a:pt x="8153" y="6959"/>
                </a:lnTo>
                <a:lnTo>
                  <a:pt x="8864" y="6261"/>
                </a:lnTo>
                <a:lnTo>
                  <a:pt x="9563" y="5549"/>
                </a:lnTo>
                <a:lnTo>
                  <a:pt x="8153" y="0"/>
                </a:lnTo>
              </a:path>
            </a:pathLst>
          </a:custGeom>
          <a:ln w="3581">
            <a:solidFill>
              <a:srgbClr val="231F20"/>
            </a:solidFill>
          </a:ln>
        </p:spPr>
        <p:txBody>
          <a:bodyPr wrap="square" lIns="0" tIns="0" rIns="0" bIns="0" rtlCol="0"/>
          <a:lstStyle/>
          <a:p>
            <a:endParaRPr/>
          </a:p>
        </p:txBody>
      </p:sp>
      <p:sp>
        <p:nvSpPr>
          <p:cNvPr id="443" name="object 443"/>
          <p:cNvSpPr/>
          <p:nvPr/>
        </p:nvSpPr>
        <p:spPr>
          <a:xfrm>
            <a:off x="1020437" y="7860489"/>
            <a:ext cx="162560" cy="77470"/>
          </a:xfrm>
          <a:custGeom>
            <a:avLst/>
            <a:gdLst/>
            <a:ahLst/>
            <a:cxnLst/>
            <a:rect l="l" t="t" r="r" b="b"/>
            <a:pathLst>
              <a:path w="162559" h="77470">
                <a:moveTo>
                  <a:pt x="162064" y="12585"/>
                </a:moveTo>
                <a:lnTo>
                  <a:pt x="161734" y="2298"/>
                </a:lnTo>
                <a:lnTo>
                  <a:pt x="157467" y="0"/>
                </a:lnTo>
                <a:lnTo>
                  <a:pt x="154978" y="1422"/>
                </a:lnTo>
                <a:lnTo>
                  <a:pt x="152501" y="2832"/>
                </a:lnTo>
                <a:lnTo>
                  <a:pt x="151091" y="8877"/>
                </a:lnTo>
                <a:lnTo>
                  <a:pt x="147535" y="10642"/>
                </a:lnTo>
                <a:lnTo>
                  <a:pt x="143979" y="12407"/>
                </a:lnTo>
                <a:lnTo>
                  <a:pt x="136905" y="11696"/>
                </a:lnTo>
                <a:lnTo>
                  <a:pt x="124840" y="10998"/>
                </a:lnTo>
                <a:lnTo>
                  <a:pt x="113798" y="10253"/>
                </a:lnTo>
                <a:lnTo>
                  <a:pt x="100630" y="9348"/>
                </a:lnTo>
                <a:lnTo>
                  <a:pt x="88131" y="8646"/>
                </a:lnTo>
                <a:lnTo>
                  <a:pt x="79095" y="8509"/>
                </a:lnTo>
                <a:lnTo>
                  <a:pt x="70119" y="9019"/>
                </a:lnTo>
                <a:lnTo>
                  <a:pt x="57858" y="9890"/>
                </a:lnTo>
                <a:lnTo>
                  <a:pt x="45134" y="10955"/>
                </a:lnTo>
                <a:lnTo>
                  <a:pt x="34772" y="12052"/>
                </a:lnTo>
                <a:lnTo>
                  <a:pt x="26405" y="12983"/>
                </a:lnTo>
                <a:lnTo>
                  <a:pt x="18443" y="13617"/>
                </a:lnTo>
                <a:lnTo>
                  <a:pt x="11819" y="13913"/>
                </a:lnTo>
                <a:lnTo>
                  <a:pt x="7467" y="13830"/>
                </a:lnTo>
                <a:lnTo>
                  <a:pt x="4584" y="14788"/>
                </a:lnTo>
                <a:lnTo>
                  <a:pt x="1814" y="19340"/>
                </a:lnTo>
                <a:lnTo>
                  <a:pt x="4" y="29205"/>
                </a:lnTo>
                <a:lnTo>
                  <a:pt x="0" y="46101"/>
                </a:lnTo>
                <a:lnTo>
                  <a:pt x="1938" y="58660"/>
                </a:lnTo>
                <a:lnTo>
                  <a:pt x="5303" y="68008"/>
                </a:lnTo>
                <a:lnTo>
                  <a:pt x="8852" y="73936"/>
                </a:lnTo>
                <a:lnTo>
                  <a:pt x="11341" y="76238"/>
                </a:lnTo>
                <a:lnTo>
                  <a:pt x="15252" y="77304"/>
                </a:lnTo>
                <a:lnTo>
                  <a:pt x="17386" y="72364"/>
                </a:lnTo>
                <a:lnTo>
                  <a:pt x="25196" y="72694"/>
                </a:lnTo>
                <a:lnTo>
                  <a:pt x="34885" y="73381"/>
                </a:lnTo>
                <a:lnTo>
                  <a:pt x="49526" y="74468"/>
                </a:lnTo>
                <a:lnTo>
                  <a:pt x="65830" y="75289"/>
                </a:lnTo>
                <a:lnTo>
                  <a:pt x="80505" y="75184"/>
                </a:lnTo>
                <a:lnTo>
                  <a:pt x="93945" y="74108"/>
                </a:lnTo>
                <a:lnTo>
                  <a:pt x="107719" y="72740"/>
                </a:lnTo>
                <a:lnTo>
                  <a:pt x="120301" y="71442"/>
                </a:lnTo>
                <a:lnTo>
                  <a:pt x="130162" y="70573"/>
                </a:lnTo>
                <a:lnTo>
                  <a:pt x="138079" y="70023"/>
                </a:lnTo>
                <a:lnTo>
                  <a:pt x="145402" y="69943"/>
                </a:lnTo>
                <a:lnTo>
                  <a:pt x="151400" y="71061"/>
                </a:lnTo>
                <a:lnTo>
                  <a:pt x="155346" y="74104"/>
                </a:lnTo>
              </a:path>
            </a:pathLst>
          </a:custGeom>
          <a:ln w="3581">
            <a:solidFill>
              <a:srgbClr val="231F20"/>
            </a:solidFill>
          </a:ln>
        </p:spPr>
        <p:txBody>
          <a:bodyPr wrap="square" lIns="0" tIns="0" rIns="0" bIns="0" rtlCol="0"/>
          <a:lstStyle/>
          <a:p>
            <a:endParaRPr/>
          </a:p>
        </p:txBody>
      </p:sp>
      <p:sp>
        <p:nvSpPr>
          <p:cNvPr id="444" name="object 444"/>
          <p:cNvSpPr/>
          <p:nvPr/>
        </p:nvSpPr>
        <p:spPr>
          <a:xfrm>
            <a:off x="1173519" y="7861913"/>
            <a:ext cx="10160" cy="79375"/>
          </a:xfrm>
          <a:custGeom>
            <a:avLst/>
            <a:gdLst/>
            <a:ahLst/>
            <a:cxnLst/>
            <a:rect l="l" t="t" r="r" b="b"/>
            <a:pathLst>
              <a:path w="10159" h="79375">
                <a:moveTo>
                  <a:pt x="1900" y="0"/>
                </a:moveTo>
                <a:lnTo>
                  <a:pt x="822" y="7442"/>
                </a:lnTo>
                <a:lnTo>
                  <a:pt x="211" y="18878"/>
                </a:lnTo>
                <a:lnTo>
                  <a:pt x="0" y="31514"/>
                </a:lnTo>
                <a:lnTo>
                  <a:pt x="122" y="42557"/>
                </a:lnTo>
                <a:lnTo>
                  <a:pt x="9342" y="79070"/>
                </a:lnTo>
                <a:lnTo>
                  <a:pt x="9685" y="74472"/>
                </a:lnTo>
              </a:path>
            </a:pathLst>
          </a:custGeom>
          <a:ln w="3581">
            <a:solidFill>
              <a:srgbClr val="231F20"/>
            </a:solidFill>
          </a:ln>
        </p:spPr>
        <p:txBody>
          <a:bodyPr wrap="square" lIns="0" tIns="0" rIns="0" bIns="0" rtlCol="0"/>
          <a:lstStyle/>
          <a:p>
            <a:endParaRPr/>
          </a:p>
        </p:txBody>
      </p:sp>
      <p:sp>
        <p:nvSpPr>
          <p:cNvPr id="445" name="object 445"/>
          <p:cNvSpPr/>
          <p:nvPr/>
        </p:nvSpPr>
        <p:spPr>
          <a:xfrm>
            <a:off x="1271512" y="7862966"/>
            <a:ext cx="163195" cy="76835"/>
          </a:xfrm>
          <a:custGeom>
            <a:avLst/>
            <a:gdLst/>
            <a:ahLst/>
            <a:cxnLst/>
            <a:rect l="l" t="t" r="r" b="b"/>
            <a:pathLst>
              <a:path w="163194" h="76834">
                <a:moveTo>
                  <a:pt x="0" y="67030"/>
                </a:moveTo>
                <a:lnTo>
                  <a:pt x="0" y="69862"/>
                </a:lnTo>
                <a:lnTo>
                  <a:pt x="1066" y="76593"/>
                </a:lnTo>
                <a:lnTo>
                  <a:pt x="3556" y="76593"/>
                </a:lnTo>
                <a:lnTo>
                  <a:pt x="6045" y="76593"/>
                </a:lnTo>
                <a:lnTo>
                  <a:pt x="5676" y="73774"/>
                </a:lnTo>
                <a:lnTo>
                  <a:pt x="7454" y="71640"/>
                </a:lnTo>
                <a:lnTo>
                  <a:pt x="9232" y="69519"/>
                </a:lnTo>
                <a:lnTo>
                  <a:pt x="9931" y="67030"/>
                </a:lnTo>
                <a:lnTo>
                  <a:pt x="13131" y="66319"/>
                </a:lnTo>
                <a:lnTo>
                  <a:pt x="16319" y="65608"/>
                </a:lnTo>
                <a:lnTo>
                  <a:pt x="22694" y="65963"/>
                </a:lnTo>
                <a:lnTo>
                  <a:pt x="31927" y="65963"/>
                </a:lnTo>
                <a:lnTo>
                  <a:pt x="40044" y="66513"/>
                </a:lnTo>
                <a:lnTo>
                  <a:pt x="50890" y="67695"/>
                </a:lnTo>
                <a:lnTo>
                  <a:pt x="64930" y="68808"/>
                </a:lnTo>
                <a:lnTo>
                  <a:pt x="82626" y="69151"/>
                </a:lnTo>
                <a:lnTo>
                  <a:pt x="101753" y="68338"/>
                </a:lnTo>
                <a:lnTo>
                  <a:pt x="118851" y="66897"/>
                </a:lnTo>
                <a:lnTo>
                  <a:pt x="132555" y="65522"/>
                </a:lnTo>
                <a:lnTo>
                  <a:pt x="141503" y="64909"/>
                </a:lnTo>
                <a:lnTo>
                  <a:pt x="149656" y="64909"/>
                </a:lnTo>
                <a:lnTo>
                  <a:pt x="148793" y="69773"/>
                </a:lnTo>
                <a:lnTo>
                  <a:pt x="152133" y="68795"/>
                </a:lnTo>
                <a:lnTo>
                  <a:pt x="159929" y="57299"/>
                </a:lnTo>
                <a:lnTo>
                  <a:pt x="163169" y="35823"/>
                </a:lnTo>
                <a:lnTo>
                  <a:pt x="161952" y="15142"/>
                </a:lnTo>
                <a:lnTo>
                  <a:pt x="156375" y="6032"/>
                </a:lnTo>
                <a:lnTo>
                  <a:pt x="153200" y="6146"/>
                </a:lnTo>
                <a:lnTo>
                  <a:pt x="148590" y="6032"/>
                </a:lnTo>
                <a:lnTo>
                  <a:pt x="138315" y="6032"/>
                </a:lnTo>
                <a:lnTo>
                  <a:pt x="128832" y="5587"/>
                </a:lnTo>
                <a:lnTo>
                  <a:pt x="117025" y="4610"/>
                </a:lnTo>
                <a:lnTo>
                  <a:pt x="104688" y="3632"/>
                </a:lnTo>
                <a:lnTo>
                  <a:pt x="93611" y="3187"/>
                </a:lnTo>
                <a:lnTo>
                  <a:pt x="83212" y="3317"/>
                </a:lnTo>
                <a:lnTo>
                  <a:pt x="72304" y="3681"/>
                </a:lnTo>
                <a:lnTo>
                  <a:pt x="61857" y="4243"/>
                </a:lnTo>
                <a:lnTo>
                  <a:pt x="52844" y="4965"/>
                </a:lnTo>
                <a:lnTo>
                  <a:pt x="43549" y="5804"/>
                </a:lnTo>
                <a:lnTo>
                  <a:pt x="33024" y="6610"/>
                </a:lnTo>
                <a:lnTo>
                  <a:pt x="23364" y="7215"/>
                </a:lnTo>
                <a:lnTo>
                  <a:pt x="16662" y="7454"/>
                </a:lnTo>
                <a:lnTo>
                  <a:pt x="10655" y="7454"/>
                </a:lnTo>
                <a:lnTo>
                  <a:pt x="8521" y="3187"/>
                </a:lnTo>
                <a:lnTo>
                  <a:pt x="7099" y="0"/>
                </a:lnTo>
              </a:path>
            </a:pathLst>
          </a:custGeom>
          <a:ln w="3581">
            <a:solidFill>
              <a:srgbClr val="231F20"/>
            </a:solidFill>
          </a:ln>
        </p:spPr>
        <p:txBody>
          <a:bodyPr wrap="square" lIns="0" tIns="0" rIns="0" bIns="0" rtlCol="0"/>
          <a:lstStyle/>
          <a:p>
            <a:endParaRPr/>
          </a:p>
        </p:txBody>
      </p:sp>
      <p:sp>
        <p:nvSpPr>
          <p:cNvPr id="446" name="object 446"/>
          <p:cNvSpPr/>
          <p:nvPr/>
        </p:nvSpPr>
        <p:spPr>
          <a:xfrm>
            <a:off x="1257164" y="7858896"/>
            <a:ext cx="22225" cy="77470"/>
          </a:xfrm>
          <a:custGeom>
            <a:avLst/>
            <a:gdLst/>
            <a:ahLst/>
            <a:cxnLst/>
            <a:rect l="l" t="t" r="r" b="b"/>
            <a:pathLst>
              <a:path w="22225" h="77470">
                <a:moveTo>
                  <a:pt x="0" y="18427"/>
                </a:moveTo>
                <a:lnTo>
                  <a:pt x="1765" y="18783"/>
                </a:lnTo>
                <a:lnTo>
                  <a:pt x="14008" y="13830"/>
                </a:lnTo>
                <a:lnTo>
                  <a:pt x="14706" y="12763"/>
                </a:lnTo>
                <a:lnTo>
                  <a:pt x="15417" y="11696"/>
                </a:lnTo>
                <a:lnTo>
                  <a:pt x="15417" y="3898"/>
                </a:lnTo>
                <a:lnTo>
                  <a:pt x="16294" y="1943"/>
                </a:lnTo>
                <a:lnTo>
                  <a:pt x="17195" y="0"/>
                </a:lnTo>
                <a:lnTo>
                  <a:pt x="21272" y="355"/>
                </a:lnTo>
                <a:lnTo>
                  <a:pt x="21272" y="2298"/>
                </a:lnTo>
                <a:lnTo>
                  <a:pt x="21436" y="8503"/>
                </a:lnTo>
                <a:lnTo>
                  <a:pt x="21783" y="21110"/>
                </a:lnTo>
                <a:lnTo>
                  <a:pt x="22097" y="35484"/>
                </a:lnTo>
                <a:lnTo>
                  <a:pt x="22161" y="46990"/>
                </a:lnTo>
                <a:lnTo>
                  <a:pt x="21984" y="56112"/>
                </a:lnTo>
                <a:lnTo>
                  <a:pt x="21713" y="65338"/>
                </a:lnTo>
                <a:lnTo>
                  <a:pt x="21314" y="72968"/>
                </a:lnTo>
                <a:lnTo>
                  <a:pt x="20751" y="77304"/>
                </a:lnTo>
              </a:path>
            </a:pathLst>
          </a:custGeom>
          <a:ln w="3581">
            <a:solidFill>
              <a:srgbClr val="231F20"/>
            </a:solidFill>
          </a:ln>
        </p:spPr>
        <p:txBody>
          <a:bodyPr wrap="square" lIns="0" tIns="0" rIns="0" bIns="0" rtlCol="0"/>
          <a:lstStyle/>
          <a:p>
            <a:endParaRPr/>
          </a:p>
        </p:txBody>
      </p:sp>
      <p:sp>
        <p:nvSpPr>
          <p:cNvPr id="447" name="object 447"/>
          <p:cNvSpPr/>
          <p:nvPr/>
        </p:nvSpPr>
        <p:spPr>
          <a:xfrm>
            <a:off x="1272654" y="7860848"/>
            <a:ext cx="1270" cy="77470"/>
          </a:xfrm>
          <a:custGeom>
            <a:avLst/>
            <a:gdLst/>
            <a:ahLst/>
            <a:cxnLst/>
            <a:rect l="l" t="t" r="r" b="b"/>
            <a:pathLst>
              <a:path w="1269" h="77470">
                <a:moveTo>
                  <a:pt x="411" y="-1790"/>
                </a:moveTo>
                <a:lnTo>
                  <a:pt x="411" y="78739"/>
                </a:lnTo>
              </a:path>
            </a:pathLst>
          </a:custGeom>
          <a:ln w="4403">
            <a:solidFill>
              <a:srgbClr val="231F20"/>
            </a:solidFill>
          </a:ln>
        </p:spPr>
        <p:txBody>
          <a:bodyPr wrap="square" lIns="0" tIns="0" rIns="0" bIns="0" rtlCol="0"/>
          <a:lstStyle/>
          <a:p>
            <a:endParaRPr/>
          </a:p>
        </p:txBody>
      </p:sp>
      <p:sp>
        <p:nvSpPr>
          <p:cNvPr id="448" name="object 448"/>
          <p:cNvSpPr/>
          <p:nvPr/>
        </p:nvSpPr>
        <p:spPr>
          <a:xfrm>
            <a:off x="1177540" y="7862795"/>
            <a:ext cx="5080" cy="76200"/>
          </a:xfrm>
          <a:custGeom>
            <a:avLst/>
            <a:gdLst/>
            <a:ahLst/>
            <a:cxnLst/>
            <a:rect l="l" t="t" r="r" b="b"/>
            <a:pathLst>
              <a:path w="5080" h="76200">
                <a:moveTo>
                  <a:pt x="2146" y="0"/>
                </a:moveTo>
                <a:lnTo>
                  <a:pt x="1580" y="7448"/>
                </a:lnTo>
                <a:lnTo>
                  <a:pt x="868" y="20593"/>
                </a:lnTo>
                <a:lnTo>
                  <a:pt x="258" y="34432"/>
                </a:lnTo>
                <a:lnTo>
                  <a:pt x="0" y="43967"/>
                </a:lnTo>
                <a:lnTo>
                  <a:pt x="219" y="51945"/>
                </a:lnTo>
                <a:lnTo>
                  <a:pt x="957" y="62188"/>
                </a:lnTo>
                <a:lnTo>
                  <a:pt x="2330" y="71302"/>
                </a:lnTo>
                <a:lnTo>
                  <a:pt x="4457" y="75895"/>
                </a:lnTo>
              </a:path>
            </a:pathLst>
          </a:custGeom>
          <a:ln w="3581">
            <a:solidFill>
              <a:srgbClr val="231F20"/>
            </a:solidFill>
          </a:ln>
        </p:spPr>
        <p:txBody>
          <a:bodyPr wrap="square" lIns="0" tIns="0" rIns="0" bIns="0" rtlCol="0"/>
          <a:lstStyle/>
          <a:p>
            <a:endParaRPr/>
          </a:p>
        </p:txBody>
      </p:sp>
      <p:sp>
        <p:nvSpPr>
          <p:cNvPr id="449" name="object 449"/>
          <p:cNvSpPr/>
          <p:nvPr/>
        </p:nvSpPr>
        <p:spPr>
          <a:xfrm>
            <a:off x="1182502" y="7933897"/>
            <a:ext cx="15875" cy="20320"/>
          </a:xfrm>
          <a:custGeom>
            <a:avLst/>
            <a:gdLst/>
            <a:ahLst/>
            <a:cxnLst/>
            <a:rect l="l" t="t" r="r" b="b"/>
            <a:pathLst>
              <a:path w="15875" h="20320">
                <a:moveTo>
                  <a:pt x="0" y="0"/>
                </a:moveTo>
                <a:lnTo>
                  <a:pt x="1612" y="3365"/>
                </a:lnTo>
                <a:lnTo>
                  <a:pt x="14185" y="18783"/>
                </a:lnTo>
                <a:lnTo>
                  <a:pt x="15417" y="20027"/>
                </a:lnTo>
              </a:path>
            </a:pathLst>
          </a:custGeom>
          <a:ln w="3581">
            <a:solidFill>
              <a:srgbClr val="231F20"/>
            </a:solidFill>
          </a:ln>
        </p:spPr>
        <p:txBody>
          <a:bodyPr wrap="square" lIns="0" tIns="0" rIns="0" bIns="0" rtlCol="0"/>
          <a:lstStyle/>
          <a:p>
            <a:endParaRPr/>
          </a:p>
        </p:txBody>
      </p:sp>
      <p:sp>
        <p:nvSpPr>
          <p:cNvPr id="450" name="object 450"/>
          <p:cNvSpPr/>
          <p:nvPr/>
        </p:nvSpPr>
        <p:spPr>
          <a:xfrm>
            <a:off x="1197756" y="7949493"/>
            <a:ext cx="60325" cy="16510"/>
          </a:xfrm>
          <a:custGeom>
            <a:avLst/>
            <a:gdLst/>
            <a:ahLst/>
            <a:cxnLst/>
            <a:rect l="l" t="t" r="r" b="b"/>
            <a:pathLst>
              <a:path w="60325" h="16509">
                <a:moveTo>
                  <a:pt x="0" y="1777"/>
                </a:moveTo>
                <a:lnTo>
                  <a:pt x="165" y="4254"/>
                </a:lnTo>
                <a:lnTo>
                  <a:pt x="889" y="8343"/>
                </a:lnTo>
                <a:lnTo>
                  <a:pt x="1054" y="10464"/>
                </a:lnTo>
                <a:lnTo>
                  <a:pt x="3735" y="12375"/>
                </a:lnTo>
                <a:lnTo>
                  <a:pt x="10620" y="14431"/>
                </a:lnTo>
                <a:lnTo>
                  <a:pt x="20395" y="15924"/>
                </a:lnTo>
                <a:lnTo>
                  <a:pt x="31750" y="16141"/>
                </a:lnTo>
                <a:lnTo>
                  <a:pt x="42345" y="14910"/>
                </a:lnTo>
                <a:lnTo>
                  <a:pt x="50542" y="12947"/>
                </a:lnTo>
                <a:lnTo>
                  <a:pt x="56078" y="10851"/>
                </a:lnTo>
                <a:lnTo>
                  <a:pt x="58686" y="9220"/>
                </a:lnTo>
                <a:lnTo>
                  <a:pt x="60109" y="7632"/>
                </a:lnTo>
                <a:lnTo>
                  <a:pt x="59575" y="0"/>
                </a:lnTo>
              </a:path>
            </a:pathLst>
          </a:custGeom>
          <a:ln w="3581">
            <a:solidFill>
              <a:srgbClr val="231F20"/>
            </a:solidFill>
          </a:ln>
        </p:spPr>
        <p:txBody>
          <a:bodyPr wrap="square" lIns="0" tIns="0" rIns="0" bIns="0" rtlCol="0"/>
          <a:lstStyle/>
          <a:p>
            <a:endParaRPr/>
          </a:p>
        </p:txBody>
      </p:sp>
      <p:sp>
        <p:nvSpPr>
          <p:cNvPr id="451" name="object 451"/>
          <p:cNvSpPr/>
          <p:nvPr/>
        </p:nvSpPr>
        <p:spPr>
          <a:xfrm>
            <a:off x="1257336" y="7933370"/>
            <a:ext cx="14604" cy="20955"/>
          </a:xfrm>
          <a:custGeom>
            <a:avLst/>
            <a:gdLst/>
            <a:ahLst/>
            <a:cxnLst/>
            <a:rect l="l" t="t" r="r" b="b"/>
            <a:pathLst>
              <a:path w="14605" h="20954">
                <a:moveTo>
                  <a:pt x="0" y="20383"/>
                </a:moveTo>
                <a:lnTo>
                  <a:pt x="14376" y="0"/>
                </a:lnTo>
              </a:path>
            </a:pathLst>
          </a:custGeom>
          <a:ln w="3581">
            <a:solidFill>
              <a:srgbClr val="231F20"/>
            </a:solidFill>
          </a:ln>
        </p:spPr>
        <p:txBody>
          <a:bodyPr wrap="square" lIns="0" tIns="0" rIns="0" bIns="0" rtlCol="0"/>
          <a:lstStyle/>
          <a:p>
            <a:endParaRPr/>
          </a:p>
        </p:txBody>
      </p:sp>
      <p:sp>
        <p:nvSpPr>
          <p:cNvPr id="452" name="object 452"/>
          <p:cNvSpPr/>
          <p:nvPr/>
        </p:nvSpPr>
        <p:spPr>
          <a:xfrm>
            <a:off x="1254775" y="7924139"/>
            <a:ext cx="17145" cy="29209"/>
          </a:xfrm>
          <a:custGeom>
            <a:avLst/>
            <a:gdLst/>
            <a:ahLst/>
            <a:cxnLst/>
            <a:rect l="l" t="t" r="r" b="b"/>
            <a:pathLst>
              <a:path w="17144" h="29209">
                <a:moveTo>
                  <a:pt x="16563" y="5676"/>
                </a:moveTo>
                <a:lnTo>
                  <a:pt x="66" y="28714"/>
                </a:lnTo>
                <a:lnTo>
                  <a:pt x="0" y="24181"/>
                </a:lnTo>
                <a:lnTo>
                  <a:pt x="28" y="15290"/>
                </a:lnTo>
                <a:lnTo>
                  <a:pt x="123" y="5933"/>
                </a:lnTo>
                <a:lnTo>
                  <a:pt x="257" y="0"/>
                </a:lnTo>
              </a:path>
            </a:pathLst>
          </a:custGeom>
          <a:ln w="3581">
            <a:solidFill>
              <a:srgbClr val="231F20"/>
            </a:solidFill>
          </a:ln>
        </p:spPr>
        <p:txBody>
          <a:bodyPr wrap="square" lIns="0" tIns="0" rIns="0" bIns="0" rtlCol="0"/>
          <a:lstStyle/>
          <a:p>
            <a:endParaRPr/>
          </a:p>
        </p:txBody>
      </p:sp>
      <p:sp>
        <p:nvSpPr>
          <p:cNvPr id="453" name="object 453"/>
          <p:cNvSpPr/>
          <p:nvPr/>
        </p:nvSpPr>
        <p:spPr>
          <a:xfrm>
            <a:off x="1251291" y="7880170"/>
            <a:ext cx="5715" cy="17780"/>
          </a:xfrm>
          <a:custGeom>
            <a:avLst/>
            <a:gdLst/>
            <a:ahLst/>
            <a:cxnLst/>
            <a:rect l="l" t="t" r="r" b="b"/>
            <a:pathLst>
              <a:path w="5715" h="17779">
                <a:moveTo>
                  <a:pt x="5511" y="0"/>
                </a:moveTo>
                <a:lnTo>
                  <a:pt x="1435" y="6197"/>
                </a:lnTo>
                <a:lnTo>
                  <a:pt x="0" y="17195"/>
                </a:lnTo>
              </a:path>
            </a:pathLst>
          </a:custGeom>
          <a:ln w="3581">
            <a:solidFill>
              <a:srgbClr val="231F20"/>
            </a:solidFill>
          </a:ln>
        </p:spPr>
        <p:txBody>
          <a:bodyPr wrap="square" lIns="0" tIns="0" rIns="0" bIns="0" rtlCol="0"/>
          <a:lstStyle/>
          <a:p>
            <a:endParaRPr/>
          </a:p>
        </p:txBody>
      </p:sp>
      <p:sp>
        <p:nvSpPr>
          <p:cNvPr id="454" name="object 454"/>
          <p:cNvSpPr/>
          <p:nvPr/>
        </p:nvSpPr>
        <p:spPr>
          <a:xfrm>
            <a:off x="1251842" y="7913501"/>
            <a:ext cx="13970" cy="21590"/>
          </a:xfrm>
          <a:custGeom>
            <a:avLst/>
            <a:gdLst/>
            <a:ahLst/>
            <a:cxnLst/>
            <a:rect l="l" t="t" r="r" b="b"/>
            <a:pathLst>
              <a:path w="13969" h="21590">
                <a:moveTo>
                  <a:pt x="0" y="0"/>
                </a:moveTo>
                <a:lnTo>
                  <a:pt x="698" y="5143"/>
                </a:lnTo>
                <a:lnTo>
                  <a:pt x="10452" y="19329"/>
                </a:lnTo>
                <a:lnTo>
                  <a:pt x="13830" y="21094"/>
                </a:lnTo>
              </a:path>
            </a:pathLst>
          </a:custGeom>
          <a:ln w="3581">
            <a:solidFill>
              <a:srgbClr val="231F20"/>
            </a:solidFill>
          </a:ln>
        </p:spPr>
        <p:txBody>
          <a:bodyPr wrap="square" lIns="0" tIns="0" rIns="0" bIns="0" rtlCol="0"/>
          <a:lstStyle/>
          <a:p>
            <a:endParaRPr/>
          </a:p>
        </p:txBody>
      </p:sp>
      <p:sp>
        <p:nvSpPr>
          <p:cNvPr id="455" name="object 455"/>
          <p:cNvSpPr/>
          <p:nvPr/>
        </p:nvSpPr>
        <p:spPr>
          <a:xfrm>
            <a:off x="1197222" y="7881236"/>
            <a:ext cx="5080" cy="13335"/>
          </a:xfrm>
          <a:custGeom>
            <a:avLst/>
            <a:gdLst/>
            <a:ahLst/>
            <a:cxnLst/>
            <a:rect l="l" t="t" r="r" b="b"/>
            <a:pathLst>
              <a:path w="5080" h="13334">
                <a:moveTo>
                  <a:pt x="0" y="0"/>
                </a:moveTo>
                <a:lnTo>
                  <a:pt x="1244" y="2654"/>
                </a:lnTo>
                <a:lnTo>
                  <a:pt x="4787" y="7975"/>
                </a:lnTo>
                <a:lnTo>
                  <a:pt x="4610" y="12941"/>
                </a:lnTo>
              </a:path>
            </a:pathLst>
          </a:custGeom>
          <a:ln w="3581">
            <a:solidFill>
              <a:srgbClr val="231F20"/>
            </a:solidFill>
          </a:ln>
        </p:spPr>
        <p:txBody>
          <a:bodyPr wrap="square" lIns="0" tIns="0" rIns="0" bIns="0" rtlCol="0"/>
          <a:lstStyle/>
          <a:p>
            <a:endParaRPr/>
          </a:p>
        </p:txBody>
      </p:sp>
      <p:sp>
        <p:nvSpPr>
          <p:cNvPr id="456" name="object 456"/>
          <p:cNvSpPr/>
          <p:nvPr/>
        </p:nvSpPr>
        <p:spPr>
          <a:xfrm>
            <a:off x="1183392" y="7923602"/>
            <a:ext cx="17145" cy="29845"/>
          </a:xfrm>
          <a:custGeom>
            <a:avLst/>
            <a:gdLst/>
            <a:ahLst/>
            <a:cxnLst/>
            <a:rect l="l" t="t" r="r" b="b"/>
            <a:pathLst>
              <a:path w="17144" h="29845">
                <a:moveTo>
                  <a:pt x="16484" y="0"/>
                </a:moveTo>
                <a:lnTo>
                  <a:pt x="16559" y="5452"/>
                </a:lnTo>
                <a:lnTo>
                  <a:pt x="16684" y="15541"/>
                </a:lnTo>
                <a:lnTo>
                  <a:pt x="16709" y="25263"/>
                </a:lnTo>
                <a:lnTo>
                  <a:pt x="16484" y="29616"/>
                </a:lnTo>
                <a:lnTo>
                  <a:pt x="13689" y="26275"/>
                </a:lnTo>
                <a:lnTo>
                  <a:pt x="8047" y="18846"/>
                </a:lnTo>
                <a:lnTo>
                  <a:pt x="2502" y="11217"/>
                </a:lnTo>
                <a:lnTo>
                  <a:pt x="0" y="7277"/>
                </a:lnTo>
                <a:lnTo>
                  <a:pt x="0" y="6210"/>
                </a:lnTo>
                <a:lnTo>
                  <a:pt x="14719" y="5676"/>
                </a:lnTo>
              </a:path>
            </a:pathLst>
          </a:custGeom>
          <a:ln w="3581">
            <a:solidFill>
              <a:srgbClr val="231F20"/>
            </a:solidFill>
          </a:ln>
        </p:spPr>
        <p:txBody>
          <a:bodyPr wrap="square" lIns="0" tIns="0" rIns="0" bIns="0" rtlCol="0"/>
          <a:lstStyle/>
          <a:p>
            <a:endParaRPr/>
          </a:p>
        </p:txBody>
      </p:sp>
      <p:sp>
        <p:nvSpPr>
          <p:cNvPr id="457" name="object 457"/>
          <p:cNvSpPr/>
          <p:nvPr/>
        </p:nvSpPr>
        <p:spPr>
          <a:xfrm>
            <a:off x="1181087" y="7871302"/>
            <a:ext cx="16510" cy="8255"/>
          </a:xfrm>
          <a:custGeom>
            <a:avLst/>
            <a:gdLst/>
            <a:ahLst/>
            <a:cxnLst/>
            <a:rect l="l" t="t" r="r" b="b"/>
            <a:pathLst>
              <a:path w="16509" h="8254">
                <a:moveTo>
                  <a:pt x="0" y="0"/>
                </a:moveTo>
                <a:lnTo>
                  <a:pt x="1498" y="2641"/>
                </a:lnTo>
                <a:lnTo>
                  <a:pt x="5168" y="4432"/>
                </a:lnTo>
                <a:lnTo>
                  <a:pt x="6731" y="4965"/>
                </a:lnTo>
                <a:lnTo>
                  <a:pt x="8547" y="5588"/>
                </a:lnTo>
                <a:lnTo>
                  <a:pt x="16141" y="7988"/>
                </a:lnTo>
              </a:path>
            </a:pathLst>
          </a:custGeom>
          <a:ln w="3581">
            <a:solidFill>
              <a:srgbClr val="231F20"/>
            </a:solidFill>
          </a:ln>
        </p:spPr>
        <p:txBody>
          <a:bodyPr wrap="square" lIns="0" tIns="0" rIns="0" bIns="0" rtlCol="0"/>
          <a:lstStyle/>
          <a:p>
            <a:endParaRPr/>
          </a:p>
        </p:txBody>
      </p:sp>
      <p:sp>
        <p:nvSpPr>
          <p:cNvPr id="458" name="object 458"/>
          <p:cNvSpPr/>
          <p:nvPr/>
        </p:nvSpPr>
        <p:spPr>
          <a:xfrm>
            <a:off x="1198458" y="7915988"/>
            <a:ext cx="2540" cy="10160"/>
          </a:xfrm>
          <a:custGeom>
            <a:avLst/>
            <a:gdLst/>
            <a:ahLst/>
            <a:cxnLst/>
            <a:rect l="l" t="t" r="r" b="b"/>
            <a:pathLst>
              <a:path w="2540" h="10159">
                <a:moveTo>
                  <a:pt x="2311" y="0"/>
                </a:moveTo>
                <a:lnTo>
                  <a:pt x="1968" y="2476"/>
                </a:lnTo>
                <a:lnTo>
                  <a:pt x="1968" y="6731"/>
                </a:lnTo>
                <a:lnTo>
                  <a:pt x="0" y="9931"/>
                </a:lnTo>
              </a:path>
            </a:pathLst>
          </a:custGeom>
          <a:ln w="3581">
            <a:solidFill>
              <a:srgbClr val="231F20"/>
            </a:solidFill>
          </a:ln>
        </p:spPr>
        <p:txBody>
          <a:bodyPr wrap="square" lIns="0" tIns="0" rIns="0" bIns="0" rtlCol="0"/>
          <a:lstStyle/>
          <a:p>
            <a:endParaRPr/>
          </a:p>
        </p:txBody>
      </p:sp>
      <p:sp>
        <p:nvSpPr>
          <p:cNvPr id="459" name="object 459"/>
          <p:cNvSpPr/>
          <p:nvPr/>
        </p:nvSpPr>
        <p:spPr>
          <a:xfrm>
            <a:off x="1204664" y="7963151"/>
            <a:ext cx="635" cy="4445"/>
          </a:xfrm>
          <a:custGeom>
            <a:avLst/>
            <a:gdLst/>
            <a:ahLst/>
            <a:cxnLst/>
            <a:rect l="l" t="t" r="r" b="b"/>
            <a:pathLst>
              <a:path w="634" h="4445">
                <a:moveTo>
                  <a:pt x="95" y="-1790"/>
                </a:moveTo>
                <a:lnTo>
                  <a:pt x="95" y="5867"/>
                </a:lnTo>
              </a:path>
            </a:pathLst>
          </a:custGeom>
          <a:ln w="3771">
            <a:solidFill>
              <a:srgbClr val="231F20"/>
            </a:solidFill>
          </a:ln>
        </p:spPr>
        <p:txBody>
          <a:bodyPr wrap="square" lIns="0" tIns="0" rIns="0" bIns="0" rtlCol="0"/>
          <a:lstStyle/>
          <a:p>
            <a:endParaRPr/>
          </a:p>
        </p:txBody>
      </p:sp>
      <p:sp>
        <p:nvSpPr>
          <p:cNvPr id="460" name="object 460"/>
          <p:cNvSpPr/>
          <p:nvPr/>
        </p:nvSpPr>
        <p:spPr>
          <a:xfrm>
            <a:off x="1250966" y="7961386"/>
            <a:ext cx="635" cy="5715"/>
          </a:xfrm>
          <a:custGeom>
            <a:avLst/>
            <a:gdLst/>
            <a:ahLst/>
            <a:cxnLst/>
            <a:rect l="l" t="t" r="r" b="b"/>
            <a:pathLst>
              <a:path w="634" h="5715">
                <a:moveTo>
                  <a:pt x="171" y="-1790"/>
                </a:moveTo>
                <a:lnTo>
                  <a:pt x="171" y="7099"/>
                </a:lnTo>
              </a:path>
            </a:pathLst>
          </a:custGeom>
          <a:ln w="3924">
            <a:solidFill>
              <a:srgbClr val="231F20"/>
            </a:solidFill>
          </a:ln>
        </p:spPr>
        <p:txBody>
          <a:bodyPr wrap="square" lIns="0" tIns="0" rIns="0" bIns="0" rtlCol="0"/>
          <a:lstStyle/>
          <a:p>
            <a:endParaRPr/>
          </a:p>
        </p:txBody>
      </p:sp>
      <p:sp>
        <p:nvSpPr>
          <p:cNvPr id="461" name="object 461"/>
          <p:cNvSpPr/>
          <p:nvPr/>
        </p:nvSpPr>
        <p:spPr>
          <a:xfrm>
            <a:off x="1113331" y="8505877"/>
            <a:ext cx="249339" cy="86385"/>
          </a:xfrm>
          <a:prstGeom prst="rect">
            <a:avLst/>
          </a:prstGeom>
          <a:blipFill>
            <a:blip r:embed="rId6" cstate="print"/>
            <a:stretch>
              <a:fillRect/>
            </a:stretch>
          </a:blipFill>
        </p:spPr>
        <p:txBody>
          <a:bodyPr wrap="square" lIns="0" tIns="0" rIns="0" bIns="0" rtlCol="0"/>
          <a:lstStyle/>
          <a:p>
            <a:endParaRPr/>
          </a:p>
        </p:txBody>
      </p:sp>
      <p:sp>
        <p:nvSpPr>
          <p:cNvPr id="462" name="object 462"/>
          <p:cNvSpPr/>
          <p:nvPr/>
        </p:nvSpPr>
        <p:spPr>
          <a:xfrm>
            <a:off x="1164059" y="8002953"/>
            <a:ext cx="127635" cy="564515"/>
          </a:xfrm>
          <a:custGeom>
            <a:avLst/>
            <a:gdLst/>
            <a:ahLst/>
            <a:cxnLst/>
            <a:rect l="l" t="t" r="r" b="b"/>
            <a:pathLst>
              <a:path w="127634" h="564515">
                <a:moveTo>
                  <a:pt x="0" y="0"/>
                </a:moveTo>
                <a:lnTo>
                  <a:pt x="29972" y="509676"/>
                </a:lnTo>
                <a:lnTo>
                  <a:pt x="30318" y="525496"/>
                </a:lnTo>
                <a:lnTo>
                  <a:pt x="34855" y="543523"/>
                </a:lnTo>
                <a:lnTo>
                  <a:pt x="48831" y="558323"/>
                </a:lnTo>
                <a:lnTo>
                  <a:pt x="77495" y="564464"/>
                </a:lnTo>
                <a:lnTo>
                  <a:pt x="102879" y="557161"/>
                </a:lnTo>
                <a:lnTo>
                  <a:pt x="114484" y="540218"/>
                </a:lnTo>
                <a:lnTo>
                  <a:pt x="117611" y="521081"/>
                </a:lnTo>
                <a:lnTo>
                  <a:pt x="117563" y="507199"/>
                </a:lnTo>
                <a:lnTo>
                  <a:pt x="119160" y="423015"/>
                </a:lnTo>
                <a:lnTo>
                  <a:pt x="122501" y="249213"/>
                </a:lnTo>
                <a:lnTo>
                  <a:pt x="125807" y="77605"/>
                </a:lnTo>
                <a:lnTo>
                  <a:pt x="127304" y="0"/>
                </a:lnTo>
              </a:path>
            </a:pathLst>
          </a:custGeom>
          <a:ln w="3581">
            <a:solidFill>
              <a:srgbClr val="231F20"/>
            </a:solidFill>
          </a:ln>
        </p:spPr>
        <p:txBody>
          <a:bodyPr wrap="square" lIns="0" tIns="0" rIns="0" bIns="0" rtlCol="0"/>
          <a:lstStyle/>
          <a:p>
            <a:endParaRPr/>
          </a:p>
        </p:txBody>
      </p:sp>
      <p:sp>
        <p:nvSpPr>
          <p:cNvPr id="463" name="object 463"/>
          <p:cNvSpPr/>
          <p:nvPr/>
        </p:nvSpPr>
        <p:spPr>
          <a:xfrm>
            <a:off x="1115462" y="8511906"/>
            <a:ext cx="244251" cy="73016"/>
          </a:xfrm>
          <a:prstGeom prst="rect">
            <a:avLst/>
          </a:prstGeom>
          <a:blipFill>
            <a:blip r:embed="rId7" cstate="print"/>
            <a:stretch>
              <a:fillRect/>
            </a:stretch>
          </a:blipFill>
        </p:spPr>
        <p:txBody>
          <a:bodyPr wrap="square" lIns="0" tIns="0" rIns="0" bIns="0" rtlCol="0"/>
          <a:lstStyle/>
          <a:p>
            <a:endParaRPr/>
          </a:p>
        </p:txBody>
      </p:sp>
      <p:sp>
        <p:nvSpPr>
          <p:cNvPr id="464" name="object 464"/>
          <p:cNvSpPr/>
          <p:nvPr/>
        </p:nvSpPr>
        <p:spPr>
          <a:xfrm>
            <a:off x="1164084" y="7965437"/>
            <a:ext cx="34925" cy="38735"/>
          </a:xfrm>
          <a:custGeom>
            <a:avLst/>
            <a:gdLst/>
            <a:ahLst/>
            <a:cxnLst/>
            <a:rect l="l" t="t" r="r" b="b"/>
            <a:pathLst>
              <a:path w="34925" h="38734">
                <a:moveTo>
                  <a:pt x="0" y="38315"/>
                </a:moveTo>
                <a:lnTo>
                  <a:pt x="165" y="36194"/>
                </a:lnTo>
                <a:lnTo>
                  <a:pt x="165" y="33527"/>
                </a:lnTo>
                <a:lnTo>
                  <a:pt x="2298" y="30162"/>
                </a:lnTo>
                <a:lnTo>
                  <a:pt x="34569" y="7467"/>
                </a:lnTo>
                <a:lnTo>
                  <a:pt x="34683" y="0"/>
                </a:lnTo>
              </a:path>
            </a:pathLst>
          </a:custGeom>
          <a:ln w="3581">
            <a:solidFill>
              <a:srgbClr val="231F20"/>
            </a:solidFill>
          </a:ln>
        </p:spPr>
        <p:txBody>
          <a:bodyPr wrap="square" lIns="0" tIns="0" rIns="0" bIns="0" rtlCol="0"/>
          <a:lstStyle/>
          <a:p>
            <a:endParaRPr/>
          </a:p>
        </p:txBody>
      </p:sp>
      <p:sp>
        <p:nvSpPr>
          <p:cNvPr id="465" name="object 465"/>
          <p:cNvSpPr/>
          <p:nvPr/>
        </p:nvSpPr>
        <p:spPr>
          <a:xfrm>
            <a:off x="1254842" y="7965449"/>
            <a:ext cx="37465" cy="37465"/>
          </a:xfrm>
          <a:custGeom>
            <a:avLst/>
            <a:gdLst/>
            <a:ahLst/>
            <a:cxnLst/>
            <a:rect l="l" t="t" r="r" b="b"/>
            <a:pathLst>
              <a:path w="37465" h="37465">
                <a:moveTo>
                  <a:pt x="76" y="0"/>
                </a:moveTo>
                <a:lnTo>
                  <a:pt x="16217" y="16727"/>
                </a:lnTo>
                <a:lnTo>
                  <a:pt x="27127" y="23339"/>
                </a:lnTo>
                <a:lnTo>
                  <a:pt x="33159" y="27495"/>
                </a:lnTo>
                <a:lnTo>
                  <a:pt x="37058" y="31750"/>
                </a:lnTo>
                <a:lnTo>
                  <a:pt x="36182" y="34937"/>
                </a:lnTo>
                <a:lnTo>
                  <a:pt x="36360" y="37249"/>
                </a:lnTo>
              </a:path>
            </a:pathLst>
          </a:custGeom>
          <a:ln w="3581">
            <a:solidFill>
              <a:srgbClr val="231F20"/>
            </a:solidFill>
          </a:ln>
        </p:spPr>
        <p:txBody>
          <a:bodyPr wrap="square" lIns="0" tIns="0" rIns="0" bIns="0" rtlCol="0"/>
          <a:lstStyle/>
          <a:p>
            <a:endParaRPr/>
          </a:p>
        </p:txBody>
      </p:sp>
      <p:sp>
        <p:nvSpPr>
          <p:cNvPr id="466" name="object 466"/>
          <p:cNvSpPr/>
          <p:nvPr/>
        </p:nvSpPr>
        <p:spPr>
          <a:xfrm>
            <a:off x="1569698" y="8304652"/>
            <a:ext cx="53340" cy="38735"/>
          </a:xfrm>
          <a:custGeom>
            <a:avLst/>
            <a:gdLst/>
            <a:ahLst/>
            <a:cxnLst/>
            <a:rect l="l" t="t" r="r" b="b"/>
            <a:pathLst>
              <a:path w="53340" h="38734">
                <a:moveTo>
                  <a:pt x="53124" y="22009"/>
                </a:moveTo>
                <a:lnTo>
                  <a:pt x="45669" y="28625"/>
                </a:lnTo>
                <a:lnTo>
                  <a:pt x="41046" y="31229"/>
                </a:lnTo>
                <a:lnTo>
                  <a:pt x="36449" y="33820"/>
                </a:lnTo>
                <a:lnTo>
                  <a:pt x="30670" y="36106"/>
                </a:lnTo>
                <a:lnTo>
                  <a:pt x="25234" y="37388"/>
                </a:lnTo>
                <a:lnTo>
                  <a:pt x="19735" y="38684"/>
                </a:lnTo>
                <a:lnTo>
                  <a:pt x="14274" y="37693"/>
                </a:lnTo>
                <a:lnTo>
                  <a:pt x="11823" y="35407"/>
                </a:lnTo>
                <a:lnTo>
                  <a:pt x="9372" y="33083"/>
                </a:lnTo>
                <a:lnTo>
                  <a:pt x="2298" y="22631"/>
                </a:lnTo>
                <a:lnTo>
                  <a:pt x="889" y="20993"/>
                </a:lnTo>
                <a:lnTo>
                  <a:pt x="0" y="20002"/>
                </a:lnTo>
                <a:lnTo>
                  <a:pt x="165" y="17983"/>
                </a:lnTo>
                <a:lnTo>
                  <a:pt x="2057" y="16687"/>
                </a:lnTo>
                <a:lnTo>
                  <a:pt x="3911" y="15379"/>
                </a:lnTo>
                <a:lnTo>
                  <a:pt x="8229" y="12077"/>
                </a:lnTo>
                <a:lnTo>
                  <a:pt x="9525" y="11798"/>
                </a:lnTo>
                <a:lnTo>
                  <a:pt x="10833" y="11493"/>
                </a:lnTo>
                <a:lnTo>
                  <a:pt x="11823" y="12509"/>
                </a:lnTo>
                <a:lnTo>
                  <a:pt x="12839" y="14516"/>
                </a:lnTo>
                <a:lnTo>
                  <a:pt x="13830" y="16535"/>
                </a:lnTo>
                <a:lnTo>
                  <a:pt x="16725" y="20993"/>
                </a:lnTo>
                <a:lnTo>
                  <a:pt x="18872" y="23164"/>
                </a:lnTo>
                <a:lnTo>
                  <a:pt x="21056" y="25311"/>
                </a:lnTo>
                <a:lnTo>
                  <a:pt x="24079" y="23164"/>
                </a:lnTo>
                <a:lnTo>
                  <a:pt x="26797" y="21437"/>
                </a:lnTo>
                <a:lnTo>
                  <a:pt x="29552" y="19697"/>
                </a:lnTo>
                <a:lnTo>
                  <a:pt x="30975" y="16967"/>
                </a:lnTo>
                <a:lnTo>
                  <a:pt x="30391" y="14084"/>
                </a:lnTo>
                <a:lnTo>
                  <a:pt x="29832" y="11201"/>
                </a:lnTo>
                <a:lnTo>
                  <a:pt x="23609" y="5448"/>
                </a:lnTo>
                <a:lnTo>
                  <a:pt x="23063" y="3581"/>
                </a:lnTo>
                <a:lnTo>
                  <a:pt x="22491" y="1714"/>
                </a:lnTo>
                <a:lnTo>
                  <a:pt x="22313" y="419"/>
                </a:lnTo>
                <a:lnTo>
                  <a:pt x="22491" y="0"/>
                </a:lnTo>
              </a:path>
            </a:pathLst>
          </a:custGeom>
          <a:ln w="5118">
            <a:solidFill>
              <a:srgbClr val="231F20"/>
            </a:solidFill>
          </a:ln>
        </p:spPr>
        <p:txBody>
          <a:bodyPr wrap="square" lIns="0" tIns="0" rIns="0" bIns="0" rtlCol="0"/>
          <a:lstStyle/>
          <a:p>
            <a:endParaRPr/>
          </a:p>
        </p:txBody>
      </p:sp>
      <p:sp>
        <p:nvSpPr>
          <p:cNvPr id="467" name="object 467"/>
          <p:cNvSpPr/>
          <p:nvPr/>
        </p:nvSpPr>
        <p:spPr>
          <a:xfrm>
            <a:off x="1580083" y="8316162"/>
            <a:ext cx="13970" cy="12065"/>
          </a:xfrm>
          <a:custGeom>
            <a:avLst/>
            <a:gdLst/>
            <a:ahLst/>
            <a:cxnLst/>
            <a:rect l="l" t="t" r="r" b="b"/>
            <a:pathLst>
              <a:path w="13969" h="12065">
                <a:moveTo>
                  <a:pt x="0" y="279"/>
                </a:moveTo>
                <a:lnTo>
                  <a:pt x="1320" y="279"/>
                </a:lnTo>
                <a:lnTo>
                  <a:pt x="2311" y="0"/>
                </a:lnTo>
                <a:lnTo>
                  <a:pt x="3149" y="1003"/>
                </a:lnTo>
                <a:lnTo>
                  <a:pt x="4013" y="1993"/>
                </a:lnTo>
                <a:lnTo>
                  <a:pt x="8636" y="8635"/>
                </a:lnTo>
                <a:lnTo>
                  <a:pt x="9512" y="9778"/>
                </a:lnTo>
                <a:lnTo>
                  <a:pt x="10375" y="10921"/>
                </a:lnTo>
                <a:lnTo>
                  <a:pt x="11823" y="11798"/>
                </a:lnTo>
                <a:lnTo>
                  <a:pt x="13690" y="11493"/>
                </a:lnTo>
              </a:path>
            </a:pathLst>
          </a:custGeom>
          <a:ln w="5118">
            <a:solidFill>
              <a:srgbClr val="231F20"/>
            </a:solidFill>
          </a:ln>
        </p:spPr>
        <p:txBody>
          <a:bodyPr wrap="square" lIns="0" tIns="0" rIns="0" bIns="0" rtlCol="0"/>
          <a:lstStyle/>
          <a:p>
            <a:endParaRPr/>
          </a:p>
        </p:txBody>
      </p:sp>
      <p:sp>
        <p:nvSpPr>
          <p:cNvPr id="468" name="object 468"/>
          <p:cNvSpPr/>
          <p:nvPr/>
        </p:nvSpPr>
        <p:spPr>
          <a:xfrm>
            <a:off x="1584535" y="8310251"/>
            <a:ext cx="8890" cy="8890"/>
          </a:xfrm>
          <a:custGeom>
            <a:avLst/>
            <a:gdLst/>
            <a:ahLst/>
            <a:cxnLst/>
            <a:rect l="l" t="t" r="r" b="b"/>
            <a:pathLst>
              <a:path w="8890" h="8890">
                <a:moveTo>
                  <a:pt x="0" y="8775"/>
                </a:moveTo>
                <a:lnTo>
                  <a:pt x="749" y="6769"/>
                </a:lnTo>
                <a:lnTo>
                  <a:pt x="7924" y="571"/>
                </a:lnTo>
                <a:lnTo>
                  <a:pt x="8763" y="0"/>
                </a:lnTo>
              </a:path>
            </a:pathLst>
          </a:custGeom>
          <a:ln w="5118">
            <a:solidFill>
              <a:srgbClr val="231F20"/>
            </a:solidFill>
          </a:ln>
        </p:spPr>
        <p:txBody>
          <a:bodyPr wrap="square" lIns="0" tIns="0" rIns="0" bIns="0" rtlCol="0"/>
          <a:lstStyle/>
          <a:p>
            <a:endParaRPr/>
          </a:p>
        </p:txBody>
      </p:sp>
      <p:sp>
        <p:nvSpPr>
          <p:cNvPr id="469" name="object 469"/>
          <p:cNvSpPr/>
          <p:nvPr/>
        </p:nvSpPr>
        <p:spPr>
          <a:xfrm>
            <a:off x="1582390" y="8300750"/>
            <a:ext cx="16510" cy="15875"/>
          </a:xfrm>
          <a:custGeom>
            <a:avLst/>
            <a:gdLst/>
            <a:ahLst/>
            <a:cxnLst/>
            <a:rect l="l" t="t" r="r" b="b"/>
            <a:pathLst>
              <a:path w="16509" h="15875">
                <a:moveTo>
                  <a:pt x="0" y="15392"/>
                </a:moveTo>
                <a:lnTo>
                  <a:pt x="16408" y="0"/>
                </a:lnTo>
              </a:path>
            </a:pathLst>
          </a:custGeom>
          <a:ln w="5118">
            <a:solidFill>
              <a:srgbClr val="231F20"/>
            </a:solidFill>
          </a:ln>
        </p:spPr>
        <p:txBody>
          <a:bodyPr wrap="square" lIns="0" tIns="0" rIns="0" bIns="0" rtlCol="0"/>
          <a:lstStyle/>
          <a:p>
            <a:endParaRPr/>
          </a:p>
        </p:txBody>
      </p:sp>
      <p:sp>
        <p:nvSpPr>
          <p:cNvPr id="470" name="object 470"/>
          <p:cNvSpPr/>
          <p:nvPr/>
        </p:nvSpPr>
        <p:spPr>
          <a:xfrm>
            <a:off x="1594768" y="8320027"/>
            <a:ext cx="5715" cy="7620"/>
          </a:xfrm>
          <a:custGeom>
            <a:avLst/>
            <a:gdLst/>
            <a:ahLst/>
            <a:cxnLst/>
            <a:rect l="l" t="t" r="r" b="b"/>
            <a:pathLst>
              <a:path w="5715" h="7620">
                <a:moveTo>
                  <a:pt x="0" y="7353"/>
                </a:moveTo>
                <a:lnTo>
                  <a:pt x="279" y="5765"/>
                </a:lnTo>
                <a:lnTo>
                  <a:pt x="863" y="3898"/>
                </a:lnTo>
                <a:lnTo>
                  <a:pt x="2159" y="2755"/>
                </a:lnTo>
                <a:lnTo>
                  <a:pt x="3441" y="1600"/>
                </a:lnTo>
                <a:lnTo>
                  <a:pt x="5321" y="0"/>
                </a:lnTo>
              </a:path>
            </a:pathLst>
          </a:custGeom>
          <a:ln w="5118">
            <a:solidFill>
              <a:srgbClr val="231F20"/>
            </a:solidFill>
          </a:ln>
        </p:spPr>
        <p:txBody>
          <a:bodyPr wrap="square" lIns="0" tIns="0" rIns="0" bIns="0" rtlCol="0"/>
          <a:lstStyle/>
          <a:p>
            <a:endParaRPr/>
          </a:p>
        </p:txBody>
      </p:sp>
      <p:sp>
        <p:nvSpPr>
          <p:cNvPr id="471" name="object 471"/>
          <p:cNvSpPr/>
          <p:nvPr/>
        </p:nvSpPr>
        <p:spPr>
          <a:xfrm>
            <a:off x="1588566" y="8339321"/>
            <a:ext cx="15240" cy="8255"/>
          </a:xfrm>
          <a:custGeom>
            <a:avLst/>
            <a:gdLst/>
            <a:ahLst/>
            <a:cxnLst/>
            <a:rect l="l" t="t" r="r" b="b"/>
            <a:pathLst>
              <a:path w="15240" h="8254">
                <a:moveTo>
                  <a:pt x="0" y="3746"/>
                </a:moveTo>
                <a:lnTo>
                  <a:pt x="749" y="4902"/>
                </a:lnTo>
                <a:lnTo>
                  <a:pt x="4470" y="8216"/>
                </a:lnTo>
                <a:lnTo>
                  <a:pt x="5207" y="8216"/>
                </a:lnTo>
                <a:lnTo>
                  <a:pt x="5918" y="8216"/>
                </a:lnTo>
                <a:lnTo>
                  <a:pt x="7924" y="7200"/>
                </a:lnTo>
                <a:lnTo>
                  <a:pt x="8953" y="6337"/>
                </a:lnTo>
                <a:lnTo>
                  <a:pt x="9918" y="5473"/>
                </a:lnTo>
                <a:lnTo>
                  <a:pt x="14706" y="1574"/>
                </a:lnTo>
                <a:lnTo>
                  <a:pt x="15125" y="0"/>
                </a:lnTo>
              </a:path>
            </a:pathLst>
          </a:custGeom>
          <a:ln w="5118">
            <a:solidFill>
              <a:srgbClr val="231F20"/>
            </a:solidFill>
          </a:ln>
        </p:spPr>
        <p:txBody>
          <a:bodyPr wrap="square" lIns="0" tIns="0" rIns="0" bIns="0" rtlCol="0"/>
          <a:lstStyle/>
          <a:p>
            <a:endParaRPr/>
          </a:p>
        </p:txBody>
      </p:sp>
      <p:sp>
        <p:nvSpPr>
          <p:cNvPr id="472" name="object 472"/>
          <p:cNvSpPr/>
          <p:nvPr/>
        </p:nvSpPr>
        <p:spPr>
          <a:xfrm>
            <a:off x="1590302" y="8342059"/>
            <a:ext cx="3175" cy="3175"/>
          </a:xfrm>
          <a:custGeom>
            <a:avLst/>
            <a:gdLst/>
            <a:ahLst/>
            <a:cxnLst/>
            <a:rect l="l" t="t" r="r" b="b"/>
            <a:pathLst>
              <a:path w="3175" h="3175">
                <a:moveTo>
                  <a:pt x="0" y="2870"/>
                </a:moveTo>
                <a:lnTo>
                  <a:pt x="863" y="2603"/>
                </a:lnTo>
                <a:lnTo>
                  <a:pt x="3022" y="0"/>
                </a:lnTo>
              </a:path>
            </a:pathLst>
          </a:custGeom>
          <a:ln w="5118">
            <a:solidFill>
              <a:srgbClr val="231F20"/>
            </a:solidFill>
          </a:ln>
        </p:spPr>
        <p:txBody>
          <a:bodyPr wrap="square" lIns="0" tIns="0" rIns="0" bIns="0" rtlCol="0"/>
          <a:lstStyle/>
          <a:p>
            <a:endParaRPr/>
          </a:p>
        </p:txBody>
      </p:sp>
      <p:sp>
        <p:nvSpPr>
          <p:cNvPr id="473" name="object 473"/>
          <p:cNvSpPr/>
          <p:nvPr/>
        </p:nvSpPr>
        <p:spPr>
          <a:xfrm>
            <a:off x="1594486" y="8283335"/>
            <a:ext cx="43180" cy="49530"/>
          </a:xfrm>
          <a:custGeom>
            <a:avLst/>
            <a:gdLst/>
            <a:ahLst/>
            <a:cxnLst/>
            <a:rect l="l" t="t" r="r" b="b"/>
            <a:pathLst>
              <a:path w="43180" h="49529">
                <a:moveTo>
                  <a:pt x="14681" y="3886"/>
                </a:moveTo>
                <a:lnTo>
                  <a:pt x="11366" y="0"/>
                </a:lnTo>
                <a:lnTo>
                  <a:pt x="10363" y="431"/>
                </a:lnTo>
                <a:lnTo>
                  <a:pt x="9359" y="863"/>
                </a:lnTo>
                <a:lnTo>
                  <a:pt x="7353" y="2171"/>
                </a:lnTo>
                <a:lnTo>
                  <a:pt x="6604" y="2730"/>
                </a:lnTo>
                <a:lnTo>
                  <a:pt x="5905" y="3314"/>
                </a:lnTo>
                <a:lnTo>
                  <a:pt x="114" y="6261"/>
                </a:lnTo>
                <a:lnTo>
                  <a:pt x="23166" y="37853"/>
                </a:lnTo>
                <a:lnTo>
                  <a:pt x="36410" y="49504"/>
                </a:lnTo>
                <a:lnTo>
                  <a:pt x="42583" y="44335"/>
                </a:lnTo>
              </a:path>
            </a:pathLst>
          </a:custGeom>
          <a:ln w="5118">
            <a:solidFill>
              <a:srgbClr val="231F20"/>
            </a:solidFill>
          </a:ln>
        </p:spPr>
        <p:txBody>
          <a:bodyPr wrap="square" lIns="0" tIns="0" rIns="0" bIns="0" rtlCol="0"/>
          <a:lstStyle/>
          <a:p>
            <a:endParaRPr/>
          </a:p>
        </p:txBody>
      </p:sp>
      <p:sp>
        <p:nvSpPr>
          <p:cNvPr id="474" name="object 474"/>
          <p:cNvSpPr/>
          <p:nvPr/>
        </p:nvSpPr>
        <p:spPr>
          <a:xfrm>
            <a:off x="1604850" y="8283761"/>
            <a:ext cx="36830" cy="41910"/>
          </a:xfrm>
          <a:custGeom>
            <a:avLst/>
            <a:gdLst/>
            <a:ahLst/>
            <a:cxnLst/>
            <a:rect l="l" t="t" r="r" b="b"/>
            <a:pathLst>
              <a:path w="36830" h="41909">
                <a:moveTo>
                  <a:pt x="0" y="0"/>
                </a:moveTo>
                <a:lnTo>
                  <a:pt x="6263" y="10808"/>
                </a:lnTo>
                <a:lnTo>
                  <a:pt x="17873" y="24631"/>
                </a:lnTo>
                <a:lnTo>
                  <a:pt x="29291" y="36540"/>
                </a:lnTo>
                <a:lnTo>
                  <a:pt x="34975" y="41605"/>
                </a:lnTo>
                <a:lnTo>
                  <a:pt x="36245" y="41605"/>
                </a:lnTo>
                <a:lnTo>
                  <a:pt x="33108" y="36258"/>
                </a:lnTo>
              </a:path>
            </a:pathLst>
          </a:custGeom>
          <a:ln w="5118">
            <a:solidFill>
              <a:srgbClr val="231F20"/>
            </a:solidFill>
          </a:ln>
        </p:spPr>
        <p:txBody>
          <a:bodyPr wrap="square" lIns="0" tIns="0" rIns="0" bIns="0" rtlCol="0"/>
          <a:lstStyle/>
          <a:p>
            <a:endParaRPr/>
          </a:p>
        </p:txBody>
      </p:sp>
      <p:sp>
        <p:nvSpPr>
          <p:cNvPr id="475" name="object 475"/>
          <p:cNvSpPr/>
          <p:nvPr/>
        </p:nvSpPr>
        <p:spPr>
          <a:xfrm>
            <a:off x="1601092" y="8286061"/>
            <a:ext cx="38735" cy="41910"/>
          </a:xfrm>
          <a:custGeom>
            <a:avLst/>
            <a:gdLst/>
            <a:ahLst/>
            <a:cxnLst/>
            <a:rect l="l" t="t" r="r" b="b"/>
            <a:pathLst>
              <a:path w="38735" h="41909">
                <a:moveTo>
                  <a:pt x="0" y="0"/>
                </a:moveTo>
                <a:lnTo>
                  <a:pt x="30680" y="37042"/>
                </a:lnTo>
                <a:lnTo>
                  <a:pt x="36715" y="41897"/>
                </a:lnTo>
                <a:lnTo>
                  <a:pt x="38735" y="39306"/>
                </a:lnTo>
              </a:path>
            </a:pathLst>
          </a:custGeom>
          <a:ln w="5118">
            <a:solidFill>
              <a:srgbClr val="231F20"/>
            </a:solidFill>
          </a:ln>
        </p:spPr>
        <p:txBody>
          <a:bodyPr wrap="square" lIns="0" tIns="0" rIns="0" bIns="0" rtlCol="0"/>
          <a:lstStyle/>
          <a:p>
            <a:endParaRPr/>
          </a:p>
        </p:txBody>
      </p:sp>
      <p:sp>
        <p:nvSpPr>
          <p:cNvPr id="476" name="object 476"/>
          <p:cNvSpPr/>
          <p:nvPr/>
        </p:nvSpPr>
        <p:spPr>
          <a:xfrm>
            <a:off x="1609003" y="8258275"/>
            <a:ext cx="66040" cy="62230"/>
          </a:xfrm>
          <a:custGeom>
            <a:avLst/>
            <a:gdLst/>
            <a:ahLst/>
            <a:cxnLst/>
            <a:rect l="l" t="t" r="r" b="b"/>
            <a:pathLst>
              <a:path w="66039" h="62229">
                <a:moveTo>
                  <a:pt x="41897" y="736"/>
                </a:moveTo>
                <a:lnTo>
                  <a:pt x="40170" y="0"/>
                </a:lnTo>
                <a:lnTo>
                  <a:pt x="38735" y="876"/>
                </a:lnTo>
                <a:lnTo>
                  <a:pt x="32533" y="5319"/>
                </a:lnTo>
                <a:lnTo>
                  <a:pt x="20110" y="14322"/>
                </a:lnTo>
                <a:lnTo>
                  <a:pt x="7534" y="23368"/>
                </a:lnTo>
                <a:lnTo>
                  <a:pt x="876" y="27939"/>
                </a:lnTo>
                <a:lnTo>
                  <a:pt x="0" y="28371"/>
                </a:lnTo>
                <a:lnTo>
                  <a:pt x="6908" y="38163"/>
                </a:lnTo>
                <a:lnTo>
                  <a:pt x="14287" y="46799"/>
                </a:lnTo>
                <a:lnTo>
                  <a:pt x="21615" y="55448"/>
                </a:lnTo>
                <a:lnTo>
                  <a:pt x="27927" y="61620"/>
                </a:lnTo>
                <a:lnTo>
                  <a:pt x="59664" y="36938"/>
                </a:lnTo>
                <a:lnTo>
                  <a:pt x="65938" y="30073"/>
                </a:lnTo>
                <a:lnTo>
                  <a:pt x="65493" y="28790"/>
                </a:lnTo>
              </a:path>
            </a:pathLst>
          </a:custGeom>
          <a:ln w="5118">
            <a:solidFill>
              <a:srgbClr val="231F20"/>
            </a:solidFill>
          </a:ln>
        </p:spPr>
        <p:txBody>
          <a:bodyPr wrap="square" lIns="0" tIns="0" rIns="0" bIns="0" rtlCol="0"/>
          <a:lstStyle/>
          <a:p>
            <a:endParaRPr/>
          </a:p>
        </p:txBody>
      </p:sp>
      <p:sp>
        <p:nvSpPr>
          <p:cNvPr id="477" name="object 477"/>
          <p:cNvSpPr/>
          <p:nvPr/>
        </p:nvSpPr>
        <p:spPr>
          <a:xfrm>
            <a:off x="1647882" y="8257999"/>
            <a:ext cx="27305" cy="33020"/>
          </a:xfrm>
          <a:custGeom>
            <a:avLst/>
            <a:gdLst/>
            <a:ahLst/>
            <a:cxnLst/>
            <a:rect l="l" t="t" r="r" b="b"/>
            <a:pathLst>
              <a:path w="27305" h="33020">
                <a:moveTo>
                  <a:pt x="4457" y="1155"/>
                </a:moveTo>
                <a:lnTo>
                  <a:pt x="0" y="0"/>
                </a:lnTo>
                <a:lnTo>
                  <a:pt x="2285" y="3746"/>
                </a:lnTo>
                <a:lnTo>
                  <a:pt x="12369" y="16421"/>
                </a:lnTo>
                <a:lnTo>
                  <a:pt x="22466" y="29070"/>
                </a:lnTo>
                <a:lnTo>
                  <a:pt x="27025" y="32397"/>
                </a:lnTo>
                <a:lnTo>
                  <a:pt x="26644" y="29375"/>
                </a:lnTo>
              </a:path>
            </a:pathLst>
          </a:custGeom>
          <a:ln w="5118">
            <a:solidFill>
              <a:srgbClr val="231F20"/>
            </a:solidFill>
          </a:ln>
        </p:spPr>
        <p:txBody>
          <a:bodyPr wrap="square" lIns="0" tIns="0" rIns="0" bIns="0" rtlCol="0"/>
          <a:lstStyle/>
          <a:p>
            <a:endParaRPr/>
          </a:p>
        </p:txBody>
      </p:sp>
      <p:sp>
        <p:nvSpPr>
          <p:cNvPr id="478" name="object 478"/>
          <p:cNvSpPr/>
          <p:nvPr/>
        </p:nvSpPr>
        <p:spPr>
          <a:xfrm>
            <a:off x="2403123" y="8230452"/>
            <a:ext cx="88691" cy="80528"/>
          </a:xfrm>
          <a:prstGeom prst="rect">
            <a:avLst/>
          </a:prstGeom>
          <a:blipFill>
            <a:blip r:embed="rId8" cstate="print"/>
            <a:stretch>
              <a:fillRect/>
            </a:stretch>
          </a:blipFill>
        </p:spPr>
        <p:txBody>
          <a:bodyPr wrap="square" lIns="0" tIns="0" rIns="0" bIns="0" rtlCol="0"/>
          <a:lstStyle/>
          <a:p>
            <a:endParaRPr/>
          </a:p>
        </p:txBody>
      </p:sp>
      <p:sp>
        <p:nvSpPr>
          <p:cNvPr id="479" name="object 479"/>
          <p:cNvSpPr/>
          <p:nvPr/>
        </p:nvSpPr>
        <p:spPr>
          <a:xfrm>
            <a:off x="1650219" y="8184557"/>
            <a:ext cx="125095" cy="76835"/>
          </a:xfrm>
          <a:custGeom>
            <a:avLst/>
            <a:gdLst/>
            <a:ahLst/>
            <a:cxnLst/>
            <a:rect l="l" t="t" r="r" b="b"/>
            <a:pathLst>
              <a:path w="125094" h="76834">
                <a:moveTo>
                  <a:pt x="0" y="76365"/>
                </a:moveTo>
                <a:lnTo>
                  <a:pt x="47243" y="43667"/>
                </a:lnTo>
                <a:lnTo>
                  <a:pt x="75960" y="24814"/>
                </a:lnTo>
                <a:lnTo>
                  <a:pt x="97821" y="12644"/>
                </a:lnTo>
                <a:lnTo>
                  <a:pt x="124498" y="0"/>
                </a:lnTo>
              </a:path>
            </a:pathLst>
          </a:custGeom>
          <a:ln w="5118">
            <a:solidFill>
              <a:srgbClr val="231F20"/>
            </a:solidFill>
          </a:ln>
        </p:spPr>
        <p:txBody>
          <a:bodyPr wrap="square" lIns="0" tIns="0" rIns="0" bIns="0" rtlCol="0"/>
          <a:lstStyle/>
          <a:p>
            <a:endParaRPr/>
          </a:p>
        </p:txBody>
      </p:sp>
      <p:sp>
        <p:nvSpPr>
          <p:cNvPr id="480" name="object 480"/>
          <p:cNvSpPr/>
          <p:nvPr/>
        </p:nvSpPr>
        <p:spPr>
          <a:xfrm>
            <a:off x="1836724" y="8088937"/>
            <a:ext cx="481965" cy="95885"/>
          </a:xfrm>
          <a:custGeom>
            <a:avLst/>
            <a:gdLst/>
            <a:ahLst/>
            <a:cxnLst/>
            <a:rect l="l" t="t" r="r" b="b"/>
            <a:pathLst>
              <a:path w="481964" h="95884">
                <a:moveTo>
                  <a:pt x="0" y="67395"/>
                </a:moveTo>
                <a:lnTo>
                  <a:pt x="30016" y="54242"/>
                </a:lnTo>
                <a:lnTo>
                  <a:pt x="65688" y="38602"/>
                </a:lnTo>
                <a:lnTo>
                  <a:pt x="108796" y="22873"/>
                </a:lnTo>
                <a:lnTo>
                  <a:pt x="161122" y="9455"/>
                </a:lnTo>
                <a:lnTo>
                  <a:pt x="224447" y="746"/>
                </a:lnTo>
                <a:lnTo>
                  <a:pt x="279786" y="0"/>
                </a:lnTo>
                <a:lnTo>
                  <a:pt x="330127" y="6630"/>
                </a:lnTo>
                <a:lnTo>
                  <a:pt x="375481" y="20073"/>
                </a:lnTo>
                <a:lnTo>
                  <a:pt x="415862" y="39764"/>
                </a:lnTo>
                <a:lnTo>
                  <a:pt x="451280" y="65137"/>
                </a:lnTo>
                <a:lnTo>
                  <a:pt x="481749" y="95627"/>
                </a:lnTo>
              </a:path>
            </a:pathLst>
          </a:custGeom>
          <a:ln w="5118">
            <a:solidFill>
              <a:srgbClr val="231F20"/>
            </a:solidFill>
          </a:ln>
        </p:spPr>
        <p:txBody>
          <a:bodyPr wrap="square" lIns="0" tIns="0" rIns="0" bIns="0" rtlCol="0"/>
          <a:lstStyle/>
          <a:p>
            <a:endParaRPr/>
          </a:p>
        </p:txBody>
      </p:sp>
      <p:sp>
        <p:nvSpPr>
          <p:cNvPr id="481" name="object 481"/>
          <p:cNvSpPr/>
          <p:nvPr/>
        </p:nvSpPr>
        <p:spPr>
          <a:xfrm>
            <a:off x="1671984" y="8224661"/>
            <a:ext cx="99695" cy="63500"/>
          </a:xfrm>
          <a:custGeom>
            <a:avLst/>
            <a:gdLst/>
            <a:ahLst/>
            <a:cxnLst/>
            <a:rect l="l" t="t" r="r" b="b"/>
            <a:pathLst>
              <a:path w="99694" h="63500">
                <a:moveTo>
                  <a:pt x="0" y="63106"/>
                </a:moveTo>
                <a:lnTo>
                  <a:pt x="51620" y="29759"/>
                </a:lnTo>
                <a:lnTo>
                  <a:pt x="79157" y="12069"/>
                </a:lnTo>
                <a:lnTo>
                  <a:pt x="91909" y="4122"/>
                </a:lnTo>
                <a:lnTo>
                  <a:pt x="99174" y="0"/>
                </a:lnTo>
              </a:path>
            </a:pathLst>
          </a:custGeom>
          <a:ln w="5118">
            <a:solidFill>
              <a:srgbClr val="231F20"/>
            </a:solidFill>
          </a:ln>
        </p:spPr>
        <p:txBody>
          <a:bodyPr wrap="square" lIns="0" tIns="0" rIns="0" bIns="0" rtlCol="0"/>
          <a:lstStyle/>
          <a:p>
            <a:endParaRPr/>
          </a:p>
        </p:txBody>
      </p:sp>
      <p:sp>
        <p:nvSpPr>
          <p:cNvPr id="482" name="object 482"/>
          <p:cNvSpPr/>
          <p:nvPr/>
        </p:nvSpPr>
        <p:spPr>
          <a:xfrm>
            <a:off x="1815901" y="8120061"/>
            <a:ext cx="413384" cy="81915"/>
          </a:xfrm>
          <a:custGeom>
            <a:avLst/>
            <a:gdLst/>
            <a:ahLst/>
            <a:cxnLst/>
            <a:rect l="l" t="t" r="r" b="b"/>
            <a:pathLst>
              <a:path w="413385" h="81915">
                <a:moveTo>
                  <a:pt x="0" y="81781"/>
                </a:moveTo>
                <a:lnTo>
                  <a:pt x="71720" y="50982"/>
                </a:lnTo>
                <a:lnTo>
                  <a:pt x="120654" y="32773"/>
                </a:lnTo>
                <a:lnTo>
                  <a:pt x="176796" y="14992"/>
                </a:lnTo>
                <a:lnTo>
                  <a:pt x="225906" y="4335"/>
                </a:lnTo>
                <a:lnTo>
                  <a:pt x="276618" y="0"/>
                </a:lnTo>
                <a:lnTo>
                  <a:pt x="326420" y="2656"/>
                </a:lnTo>
                <a:lnTo>
                  <a:pt x="372804" y="12976"/>
                </a:lnTo>
                <a:lnTo>
                  <a:pt x="413258" y="31629"/>
                </a:lnTo>
              </a:path>
            </a:pathLst>
          </a:custGeom>
          <a:ln w="5118">
            <a:solidFill>
              <a:srgbClr val="231F20"/>
            </a:solidFill>
          </a:ln>
        </p:spPr>
        <p:txBody>
          <a:bodyPr wrap="square" lIns="0" tIns="0" rIns="0" bIns="0" rtlCol="0"/>
          <a:lstStyle/>
          <a:p>
            <a:endParaRPr/>
          </a:p>
        </p:txBody>
      </p:sp>
      <p:sp>
        <p:nvSpPr>
          <p:cNvPr id="483" name="object 483"/>
          <p:cNvSpPr/>
          <p:nvPr/>
        </p:nvSpPr>
        <p:spPr>
          <a:xfrm>
            <a:off x="2015368" y="8129489"/>
            <a:ext cx="389890" cy="135255"/>
          </a:xfrm>
          <a:custGeom>
            <a:avLst/>
            <a:gdLst/>
            <a:ahLst/>
            <a:cxnLst/>
            <a:rect l="l" t="t" r="r" b="b"/>
            <a:pathLst>
              <a:path w="389889" h="135254">
                <a:moveTo>
                  <a:pt x="0" y="0"/>
                </a:moveTo>
                <a:lnTo>
                  <a:pt x="75242" y="17840"/>
                </a:lnTo>
                <a:lnTo>
                  <a:pt x="123173" y="30922"/>
                </a:lnTo>
                <a:lnTo>
                  <a:pt x="174541" y="46367"/>
                </a:lnTo>
                <a:lnTo>
                  <a:pt x="226771" y="63868"/>
                </a:lnTo>
                <a:lnTo>
                  <a:pt x="275057" y="82410"/>
                </a:lnTo>
                <a:lnTo>
                  <a:pt x="319647" y="101611"/>
                </a:lnTo>
                <a:lnTo>
                  <a:pt x="358525" y="119637"/>
                </a:lnTo>
                <a:lnTo>
                  <a:pt x="389674" y="134658"/>
                </a:lnTo>
              </a:path>
            </a:pathLst>
          </a:custGeom>
          <a:ln w="5118">
            <a:solidFill>
              <a:srgbClr val="231F20"/>
            </a:solidFill>
          </a:ln>
        </p:spPr>
        <p:txBody>
          <a:bodyPr wrap="square" lIns="0" tIns="0" rIns="0" bIns="0" rtlCol="0"/>
          <a:lstStyle/>
          <a:p>
            <a:endParaRPr/>
          </a:p>
        </p:txBody>
      </p:sp>
      <p:sp>
        <p:nvSpPr>
          <p:cNvPr id="484" name="object 484"/>
          <p:cNvSpPr/>
          <p:nvPr/>
        </p:nvSpPr>
        <p:spPr>
          <a:xfrm>
            <a:off x="2123182" y="8120695"/>
            <a:ext cx="298450" cy="114300"/>
          </a:xfrm>
          <a:custGeom>
            <a:avLst/>
            <a:gdLst/>
            <a:ahLst/>
            <a:cxnLst/>
            <a:rect l="l" t="t" r="r" b="b"/>
            <a:pathLst>
              <a:path w="298450" h="114300">
                <a:moveTo>
                  <a:pt x="0" y="0"/>
                </a:moveTo>
                <a:lnTo>
                  <a:pt x="77273" y="22145"/>
                </a:lnTo>
                <a:lnTo>
                  <a:pt x="127504" y="38747"/>
                </a:lnTo>
                <a:lnTo>
                  <a:pt x="182517" y="59371"/>
                </a:lnTo>
                <a:lnTo>
                  <a:pt x="240101" y="84268"/>
                </a:lnTo>
                <a:lnTo>
                  <a:pt x="298043" y="113690"/>
                </a:lnTo>
              </a:path>
            </a:pathLst>
          </a:custGeom>
          <a:ln w="5118">
            <a:solidFill>
              <a:srgbClr val="231F20"/>
            </a:solidFill>
          </a:ln>
        </p:spPr>
        <p:txBody>
          <a:bodyPr wrap="square" lIns="0" tIns="0" rIns="0" bIns="0" rtlCol="0"/>
          <a:lstStyle/>
          <a:p>
            <a:endParaRPr/>
          </a:p>
        </p:txBody>
      </p:sp>
      <p:sp>
        <p:nvSpPr>
          <p:cNvPr id="485" name="object 485"/>
          <p:cNvSpPr/>
          <p:nvPr/>
        </p:nvSpPr>
        <p:spPr>
          <a:xfrm>
            <a:off x="1772248" y="8093960"/>
            <a:ext cx="594360" cy="371475"/>
          </a:xfrm>
          <a:custGeom>
            <a:avLst/>
            <a:gdLst/>
            <a:ahLst/>
            <a:cxnLst/>
            <a:rect l="l" t="t" r="r" b="b"/>
            <a:pathLst>
              <a:path w="594360" h="371475">
                <a:moveTo>
                  <a:pt x="234785" y="2674"/>
                </a:moveTo>
                <a:lnTo>
                  <a:pt x="208385" y="624"/>
                </a:lnTo>
                <a:lnTo>
                  <a:pt x="171639" y="0"/>
                </a:lnTo>
                <a:lnTo>
                  <a:pt x="129331" y="3133"/>
                </a:lnTo>
                <a:lnTo>
                  <a:pt x="86245" y="12355"/>
                </a:lnTo>
                <a:lnTo>
                  <a:pt x="47164" y="29997"/>
                </a:lnTo>
                <a:lnTo>
                  <a:pt x="16872" y="58391"/>
                </a:lnTo>
                <a:lnTo>
                  <a:pt x="152" y="99868"/>
                </a:lnTo>
                <a:lnTo>
                  <a:pt x="0" y="137765"/>
                </a:lnTo>
                <a:lnTo>
                  <a:pt x="11429" y="175100"/>
                </a:lnTo>
                <a:lnTo>
                  <a:pt x="32844" y="211166"/>
                </a:lnTo>
                <a:lnTo>
                  <a:pt x="62645" y="245255"/>
                </a:lnTo>
                <a:lnTo>
                  <a:pt x="99235" y="276663"/>
                </a:lnTo>
                <a:lnTo>
                  <a:pt x="141015" y="304681"/>
                </a:lnTo>
                <a:lnTo>
                  <a:pt x="186388" y="328604"/>
                </a:lnTo>
                <a:lnTo>
                  <a:pt x="233756" y="347724"/>
                </a:lnTo>
                <a:lnTo>
                  <a:pt x="281521" y="361335"/>
                </a:lnTo>
                <a:lnTo>
                  <a:pt x="330014" y="369217"/>
                </a:lnTo>
                <a:lnTo>
                  <a:pt x="377779" y="371236"/>
                </a:lnTo>
                <a:lnTo>
                  <a:pt x="423650" y="367520"/>
                </a:lnTo>
                <a:lnTo>
                  <a:pt x="466464" y="358196"/>
                </a:lnTo>
                <a:lnTo>
                  <a:pt x="505058" y="343391"/>
                </a:lnTo>
                <a:lnTo>
                  <a:pt x="538267" y="323233"/>
                </a:lnTo>
                <a:lnTo>
                  <a:pt x="583878" y="267364"/>
                </a:lnTo>
                <a:lnTo>
                  <a:pt x="593985" y="191609"/>
                </a:lnTo>
                <a:lnTo>
                  <a:pt x="582816" y="146591"/>
                </a:lnTo>
              </a:path>
            </a:pathLst>
          </a:custGeom>
          <a:ln w="5118">
            <a:solidFill>
              <a:srgbClr val="231F20"/>
            </a:solidFill>
          </a:ln>
        </p:spPr>
        <p:txBody>
          <a:bodyPr wrap="square" lIns="0" tIns="0" rIns="0" bIns="0" rtlCol="0"/>
          <a:lstStyle/>
          <a:p>
            <a:endParaRPr/>
          </a:p>
        </p:txBody>
      </p:sp>
      <p:sp>
        <p:nvSpPr>
          <p:cNvPr id="486" name="object 486"/>
          <p:cNvSpPr/>
          <p:nvPr/>
        </p:nvSpPr>
        <p:spPr>
          <a:xfrm>
            <a:off x="1816809" y="8129637"/>
            <a:ext cx="513080" cy="288290"/>
          </a:xfrm>
          <a:custGeom>
            <a:avLst/>
            <a:gdLst/>
            <a:ahLst/>
            <a:cxnLst/>
            <a:rect l="l" t="t" r="r" b="b"/>
            <a:pathLst>
              <a:path w="513080" h="288290">
                <a:moveTo>
                  <a:pt x="80822" y="0"/>
                </a:moveTo>
                <a:lnTo>
                  <a:pt x="55456" y="5599"/>
                </a:lnTo>
                <a:lnTo>
                  <a:pt x="26552" y="20929"/>
                </a:lnTo>
                <a:lnTo>
                  <a:pt x="4577" y="49013"/>
                </a:lnTo>
                <a:lnTo>
                  <a:pt x="0" y="92875"/>
                </a:lnTo>
                <a:lnTo>
                  <a:pt x="12560" y="128546"/>
                </a:lnTo>
                <a:lnTo>
                  <a:pt x="38308" y="164097"/>
                </a:lnTo>
                <a:lnTo>
                  <a:pt x="74622" y="197872"/>
                </a:lnTo>
                <a:lnTo>
                  <a:pt x="118879" y="228213"/>
                </a:lnTo>
                <a:lnTo>
                  <a:pt x="168459" y="253465"/>
                </a:lnTo>
                <a:lnTo>
                  <a:pt x="220738" y="271970"/>
                </a:lnTo>
                <a:lnTo>
                  <a:pt x="266893" y="281853"/>
                </a:lnTo>
                <a:lnTo>
                  <a:pt x="324172" y="287761"/>
                </a:lnTo>
                <a:lnTo>
                  <a:pt x="384239" y="285427"/>
                </a:lnTo>
                <a:lnTo>
                  <a:pt x="438759" y="270586"/>
                </a:lnTo>
                <a:lnTo>
                  <a:pt x="476269" y="245555"/>
                </a:lnTo>
                <a:lnTo>
                  <a:pt x="501621" y="211781"/>
                </a:lnTo>
                <a:lnTo>
                  <a:pt x="512565" y="172150"/>
                </a:lnTo>
                <a:lnTo>
                  <a:pt x="506851" y="129546"/>
                </a:lnTo>
                <a:lnTo>
                  <a:pt x="482231" y="86855"/>
                </a:lnTo>
              </a:path>
            </a:pathLst>
          </a:custGeom>
          <a:ln w="5118">
            <a:solidFill>
              <a:srgbClr val="231F20"/>
            </a:solidFill>
          </a:ln>
        </p:spPr>
        <p:txBody>
          <a:bodyPr wrap="square" lIns="0" tIns="0" rIns="0" bIns="0" rtlCol="0"/>
          <a:lstStyle/>
          <a:p>
            <a:endParaRPr/>
          </a:p>
        </p:txBody>
      </p:sp>
      <p:sp>
        <p:nvSpPr>
          <p:cNvPr id="487" name="object 487"/>
          <p:cNvSpPr/>
          <p:nvPr/>
        </p:nvSpPr>
        <p:spPr>
          <a:xfrm>
            <a:off x="2751985" y="8110602"/>
            <a:ext cx="322663" cy="324079"/>
          </a:xfrm>
          <a:prstGeom prst="rect">
            <a:avLst/>
          </a:prstGeom>
          <a:blipFill>
            <a:blip r:embed="rId9" cstate="print"/>
            <a:stretch>
              <a:fillRect/>
            </a:stretch>
          </a:blipFill>
        </p:spPr>
        <p:txBody>
          <a:bodyPr wrap="square" lIns="0" tIns="0" rIns="0" bIns="0" rtlCol="0"/>
          <a:lstStyle/>
          <a:p>
            <a:endParaRPr/>
          </a:p>
        </p:txBody>
      </p:sp>
      <p:sp>
        <p:nvSpPr>
          <p:cNvPr id="488" name="object 488"/>
          <p:cNvSpPr/>
          <p:nvPr/>
        </p:nvSpPr>
        <p:spPr>
          <a:xfrm>
            <a:off x="5952542" y="9055453"/>
            <a:ext cx="616585" cy="382270"/>
          </a:xfrm>
          <a:custGeom>
            <a:avLst/>
            <a:gdLst/>
            <a:ahLst/>
            <a:cxnLst/>
            <a:rect l="l" t="t" r="r" b="b"/>
            <a:pathLst>
              <a:path w="616584" h="382270">
                <a:moveTo>
                  <a:pt x="350418" y="0"/>
                </a:moveTo>
                <a:lnTo>
                  <a:pt x="0" y="80975"/>
                </a:lnTo>
                <a:lnTo>
                  <a:pt x="122910" y="381774"/>
                </a:lnTo>
                <a:lnTo>
                  <a:pt x="616470" y="253187"/>
                </a:lnTo>
                <a:lnTo>
                  <a:pt x="350418" y="0"/>
                </a:lnTo>
                <a:close/>
              </a:path>
            </a:pathLst>
          </a:custGeom>
          <a:solidFill>
            <a:srgbClr val="D1D3D4"/>
          </a:solidFill>
        </p:spPr>
        <p:txBody>
          <a:bodyPr wrap="square" lIns="0" tIns="0" rIns="0" bIns="0" rtlCol="0"/>
          <a:lstStyle/>
          <a:p>
            <a:endParaRPr/>
          </a:p>
        </p:txBody>
      </p:sp>
      <p:sp>
        <p:nvSpPr>
          <p:cNvPr id="489" name="object 489"/>
          <p:cNvSpPr/>
          <p:nvPr/>
        </p:nvSpPr>
        <p:spPr>
          <a:xfrm>
            <a:off x="5952542" y="9055453"/>
            <a:ext cx="616585" cy="382270"/>
          </a:xfrm>
          <a:custGeom>
            <a:avLst/>
            <a:gdLst/>
            <a:ahLst/>
            <a:cxnLst/>
            <a:rect l="l" t="t" r="r" b="b"/>
            <a:pathLst>
              <a:path w="616584" h="382270">
                <a:moveTo>
                  <a:pt x="616470" y="253187"/>
                </a:moveTo>
                <a:lnTo>
                  <a:pt x="122910" y="381774"/>
                </a:lnTo>
                <a:lnTo>
                  <a:pt x="0" y="80975"/>
                </a:lnTo>
                <a:lnTo>
                  <a:pt x="350418" y="0"/>
                </a:lnTo>
                <a:lnTo>
                  <a:pt x="616470" y="253187"/>
                </a:lnTo>
                <a:close/>
              </a:path>
            </a:pathLst>
          </a:custGeom>
          <a:ln w="3175">
            <a:solidFill>
              <a:srgbClr val="231F20"/>
            </a:solidFill>
          </a:ln>
        </p:spPr>
        <p:txBody>
          <a:bodyPr wrap="square" lIns="0" tIns="0" rIns="0" bIns="0" rtlCol="0"/>
          <a:lstStyle/>
          <a:p>
            <a:endParaRPr/>
          </a:p>
        </p:txBody>
      </p:sp>
      <p:sp>
        <p:nvSpPr>
          <p:cNvPr id="490" name="object 490"/>
          <p:cNvSpPr/>
          <p:nvPr/>
        </p:nvSpPr>
        <p:spPr>
          <a:xfrm>
            <a:off x="6109134" y="9095129"/>
            <a:ext cx="616585" cy="382270"/>
          </a:xfrm>
          <a:custGeom>
            <a:avLst/>
            <a:gdLst/>
            <a:ahLst/>
            <a:cxnLst/>
            <a:rect l="l" t="t" r="r" b="b"/>
            <a:pathLst>
              <a:path w="616584" h="382270">
                <a:moveTo>
                  <a:pt x="350443" y="0"/>
                </a:moveTo>
                <a:lnTo>
                  <a:pt x="0" y="80975"/>
                </a:lnTo>
                <a:lnTo>
                  <a:pt x="122910" y="381774"/>
                </a:lnTo>
                <a:lnTo>
                  <a:pt x="616470" y="253187"/>
                </a:lnTo>
                <a:lnTo>
                  <a:pt x="350443" y="0"/>
                </a:lnTo>
                <a:close/>
              </a:path>
            </a:pathLst>
          </a:custGeom>
          <a:solidFill>
            <a:srgbClr val="D1D3D4"/>
          </a:solidFill>
        </p:spPr>
        <p:txBody>
          <a:bodyPr wrap="square" lIns="0" tIns="0" rIns="0" bIns="0" rtlCol="0"/>
          <a:lstStyle/>
          <a:p>
            <a:endParaRPr/>
          </a:p>
        </p:txBody>
      </p:sp>
      <p:sp>
        <p:nvSpPr>
          <p:cNvPr id="491" name="object 491"/>
          <p:cNvSpPr/>
          <p:nvPr/>
        </p:nvSpPr>
        <p:spPr>
          <a:xfrm>
            <a:off x="6109134" y="9095129"/>
            <a:ext cx="616585" cy="382270"/>
          </a:xfrm>
          <a:custGeom>
            <a:avLst/>
            <a:gdLst/>
            <a:ahLst/>
            <a:cxnLst/>
            <a:rect l="l" t="t" r="r" b="b"/>
            <a:pathLst>
              <a:path w="616584" h="382270">
                <a:moveTo>
                  <a:pt x="616470" y="253187"/>
                </a:moveTo>
                <a:lnTo>
                  <a:pt x="122910" y="381774"/>
                </a:lnTo>
                <a:lnTo>
                  <a:pt x="0" y="80975"/>
                </a:lnTo>
                <a:lnTo>
                  <a:pt x="350443" y="0"/>
                </a:lnTo>
                <a:lnTo>
                  <a:pt x="616470" y="253187"/>
                </a:lnTo>
                <a:close/>
              </a:path>
            </a:pathLst>
          </a:custGeom>
          <a:ln w="3175">
            <a:solidFill>
              <a:srgbClr val="231F20"/>
            </a:solidFill>
          </a:ln>
        </p:spPr>
        <p:txBody>
          <a:bodyPr wrap="square" lIns="0" tIns="0" rIns="0" bIns="0" rtlCol="0"/>
          <a:lstStyle/>
          <a:p>
            <a:endParaRPr/>
          </a:p>
        </p:txBody>
      </p:sp>
      <p:sp>
        <p:nvSpPr>
          <p:cNvPr id="492" name="object 492"/>
          <p:cNvSpPr/>
          <p:nvPr/>
        </p:nvSpPr>
        <p:spPr>
          <a:xfrm>
            <a:off x="5785755" y="8837938"/>
            <a:ext cx="1051560" cy="807720"/>
          </a:xfrm>
          <a:custGeom>
            <a:avLst/>
            <a:gdLst/>
            <a:ahLst/>
            <a:cxnLst/>
            <a:rect l="l" t="t" r="r" b="b"/>
            <a:pathLst>
              <a:path w="1051559" h="807720">
                <a:moveTo>
                  <a:pt x="0" y="161772"/>
                </a:moveTo>
                <a:lnTo>
                  <a:pt x="559244" y="0"/>
                </a:lnTo>
                <a:lnTo>
                  <a:pt x="1051001" y="516724"/>
                </a:lnTo>
                <a:lnTo>
                  <a:pt x="274243" y="807097"/>
                </a:lnTo>
                <a:lnTo>
                  <a:pt x="0" y="161772"/>
                </a:lnTo>
                <a:close/>
              </a:path>
            </a:pathLst>
          </a:custGeom>
          <a:ln w="3175">
            <a:solidFill>
              <a:srgbClr val="231F20"/>
            </a:solidFill>
          </a:ln>
        </p:spPr>
        <p:txBody>
          <a:bodyPr wrap="square" lIns="0" tIns="0" rIns="0" bIns="0" rtlCol="0"/>
          <a:lstStyle/>
          <a:p>
            <a:endParaRPr/>
          </a:p>
        </p:txBody>
      </p:sp>
      <p:sp>
        <p:nvSpPr>
          <p:cNvPr id="493" name="object 493"/>
          <p:cNvSpPr/>
          <p:nvPr/>
        </p:nvSpPr>
        <p:spPr>
          <a:xfrm>
            <a:off x="5796272" y="8857821"/>
            <a:ext cx="568960" cy="171450"/>
          </a:xfrm>
          <a:custGeom>
            <a:avLst/>
            <a:gdLst/>
            <a:ahLst/>
            <a:cxnLst/>
            <a:rect l="l" t="t" r="r" b="b"/>
            <a:pathLst>
              <a:path w="568960" h="171450">
                <a:moveTo>
                  <a:pt x="0" y="171208"/>
                </a:moveTo>
                <a:lnTo>
                  <a:pt x="568452" y="0"/>
                </a:lnTo>
              </a:path>
            </a:pathLst>
          </a:custGeom>
          <a:ln w="3175">
            <a:solidFill>
              <a:srgbClr val="231F20"/>
            </a:solidFill>
          </a:ln>
        </p:spPr>
        <p:txBody>
          <a:bodyPr wrap="square" lIns="0" tIns="0" rIns="0" bIns="0" rtlCol="0"/>
          <a:lstStyle/>
          <a:p>
            <a:endParaRPr/>
          </a:p>
        </p:txBody>
      </p:sp>
      <p:sp>
        <p:nvSpPr>
          <p:cNvPr id="494" name="object 494"/>
          <p:cNvSpPr/>
          <p:nvPr/>
        </p:nvSpPr>
        <p:spPr>
          <a:xfrm>
            <a:off x="5802151" y="8875956"/>
            <a:ext cx="581025" cy="169545"/>
          </a:xfrm>
          <a:custGeom>
            <a:avLst/>
            <a:gdLst/>
            <a:ahLst/>
            <a:cxnLst/>
            <a:rect l="l" t="t" r="r" b="b"/>
            <a:pathLst>
              <a:path w="581025" h="169545">
                <a:moveTo>
                  <a:pt x="0" y="169519"/>
                </a:moveTo>
                <a:lnTo>
                  <a:pt x="580555" y="0"/>
                </a:lnTo>
              </a:path>
            </a:pathLst>
          </a:custGeom>
          <a:ln w="3175">
            <a:solidFill>
              <a:srgbClr val="231F20"/>
            </a:solidFill>
          </a:ln>
        </p:spPr>
        <p:txBody>
          <a:bodyPr wrap="square" lIns="0" tIns="0" rIns="0" bIns="0" rtlCol="0"/>
          <a:lstStyle/>
          <a:p>
            <a:endParaRPr/>
          </a:p>
        </p:txBody>
      </p:sp>
      <p:sp>
        <p:nvSpPr>
          <p:cNvPr id="495" name="object 495"/>
          <p:cNvSpPr/>
          <p:nvPr/>
        </p:nvSpPr>
        <p:spPr>
          <a:xfrm>
            <a:off x="1453187" y="8937266"/>
            <a:ext cx="220345" cy="260985"/>
          </a:xfrm>
          <a:custGeom>
            <a:avLst/>
            <a:gdLst/>
            <a:ahLst/>
            <a:cxnLst/>
            <a:rect l="l" t="t" r="r" b="b"/>
            <a:pathLst>
              <a:path w="220344" h="260984">
                <a:moveTo>
                  <a:pt x="8432" y="0"/>
                </a:moveTo>
                <a:lnTo>
                  <a:pt x="6350" y="1485"/>
                </a:lnTo>
                <a:lnTo>
                  <a:pt x="3086" y="3238"/>
                </a:lnTo>
                <a:lnTo>
                  <a:pt x="0" y="5194"/>
                </a:lnTo>
                <a:lnTo>
                  <a:pt x="53054" y="37311"/>
                </a:lnTo>
                <a:lnTo>
                  <a:pt x="88789" y="71097"/>
                </a:lnTo>
                <a:lnTo>
                  <a:pt x="126834" y="113652"/>
                </a:lnTo>
                <a:lnTo>
                  <a:pt x="161754" y="159333"/>
                </a:lnTo>
                <a:lnTo>
                  <a:pt x="188828" y="201612"/>
                </a:lnTo>
                <a:lnTo>
                  <a:pt x="205832" y="236499"/>
                </a:lnTo>
                <a:lnTo>
                  <a:pt x="210540" y="260007"/>
                </a:lnTo>
                <a:lnTo>
                  <a:pt x="213982" y="260413"/>
                </a:lnTo>
                <a:lnTo>
                  <a:pt x="219595" y="254711"/>
                </a:lnTo>
                <a:lnTo>
                  <a:pt x="220192" y="252298"/>
                </a:lnTo>
                <a:lnTo>
                  <a:pt x="217871" y="230890"/>
                </a:lnTo>
                <a:lnTo>
                  <a:pt x="177047" y="154805"/>
                </a:lnTo>
                <a:lnTo>
                  <a:pt x="138950" y="104673"/>
                </a:lnTo>
                <a:lnTo>
                  <a:pt x="96161" y="56864"/>
                </a:lnTo>
                <a:lnTo>
                  <a:pt x="57823" y="21447"/>
                </a:lnTo>
                <a:lnTo>
                  <a:pt x="27418" y="1474"/>
                </a:lnTo>
                <a:lnTo>
                  <a:pt x="8432" y="0"/>
                </a:lnTo>
                <a:close/>
              </a:path>
            </a:pathLst>
          </a:custGeom>
          <a:solidFill>
            <a:srgbClr val="58595B"/>
          </a:solidFill>
        </p:spPr>
        <p:txBody>
          <a:bodyPr wrap="square" lIns="0" tIns="0" rIns="0" bIns="0" rtlCol="0"/>
          <a:lstStyle/>
          <a:p>
            <a:endParaRPr/>
          </a:p>
        </p:txBody>
      </p:sp>
      <p:sp>
        <p:nvSpPr>
          <p:cNvPr id="496" name="object 496"/>
          <p:cNvSpPr/>
          <p:nvPr/>
        </p:nvSpPr>
        <p:spPr>
          <a:xfrm>
            <a:off x="1400911" y="8973222"/>
            <a:ext cx="218440" cy="266700"/>
          </a:xfrm>
          <a:custGeom>
            <a:avLst/>
            <a:gdLst/>
            <a:ahLst/>
            <a:cxnLst/>
            <a:rect l="l" t="t" r="r" b="b"/>
            <a:pathLst>
              <a:path w="218440" h="266700">
                <a:moveTo>
                  <a:pt x="8242" y="0"/>
                </a:moveTo>
                <a:lnTo>
                  <a:pt x="6159" y="1638"/>
                </a:lnTo>
                <a:lnTo>
                  <a:pt x="3022" y="3517"/>
                </a:lnTo>
                <a:lnTo>
                  <a:pt x="0" y="5638"/>
                </a:lnTo>
                <a:lnTo>
                  <a:pt x="52385" y="37949"/>
                </a:lnTo>
                <a:lnTo>
                  <a:pt x="87787" y="72348"/>
                </a:lnTo>
                <a:lnTo>
                  <a:pt x="125526" y="115836"/>
                </a:lnTo>
                <a:lnTo>
                  <a:pt x="160238" y="162637"/>
                </a:lnTo>
                <a:lnTo>
                  <a:pt x="187204" y="206055"/>
                </a:lnTo>
                <a:lnTo>
                  <a:pt x="204197" y="241975"/>
                </a:lnTo>
                <a:lnTo>
                  <a:pt x="208991" y="266280"/>
                </a:lnTo>
                <a:lnTo>
                  <a:pt x="212420" y="266649"/>
                </a:lnTo>
                <a:lnTo>
                  <a:pt x="217843" y="260629"/>
                </a:lnTo>
                <a:lnTo>
                  <a:pt x="218440" y="258127"/>
                </a:lnTo>
                <a:lnTo>
                  <a:pt x="215998" y="235886"/>
                </a:lnTo>
                <a:lnTo>
                  <a:pt x="175229" y="157598"/>
                </a:lnTo>
                <a:lnTo>
                  <a:pt x="137375" y="106260"/>
                </a:lnTo>
                <a:lnTo>
                  <a:pt x="94944" y="57403"/>
                </a:lnTo>
                <a:lnTo>
                  <a:pt x="56973" y="21345"/>
                </a:lnTo>
                <a:lnTo>
                  <a:pt x="26921" y="1179"/>
                </a:lnTo>
                <a:lnTo>
                  <a:pt x="8242" y="0"/>
                </a:lnTo>
                <a:close/>
              </a:path>
            </a:pathLst>
          </a:custGeom>
          <a:solidFill>
            <a:srgbClr val="58595B"/>
          </a:solidFill>
        </p:spPr>
        <p:txBody>
          <a:bodyPr wrap="square" lIns="0" tIns="0" rIns="0" bIns="0" rtlCol="0"/>
          <a:lstStyle/>
          <a:p>
            <a:endParaRPr/>
          </a:p>
        </p:txBody>
      </p:sp>
      <p:sp>
        <p:nvSpPr>
          <p:cNvPr id="497" name="object 497"/>
          <p:cNvSpPr/>
          <p:nvPr/>
        </p:nvSpPr>
        <p:spPr>
          <a:xfrm>
            <a:off x="1273671" y="9061315"/>
            <a:ext cx="236854" cy="274955"/>
          </a:xfrm>
          <a:custGeom>
            <a:avLst/>
            <a:gdLst/>
            <a:ahLst/>
            <a:cxnLst/>
            <a:rect l="l" t="t" r="r" b="b"/>
            <a:pathLst>
              <a:path w="236855" h="274954">
                <a:moveTo>
                  <a:pt x="8572" y="0"/>
                </a:moveTo>
                <a:lnTo>
                  <a:pt x="6426" y="1790"/>
                </a:lnTo>
                <a:lnTo>
                  <a:pt x="3136" y="3873"/>
                </a:lnTo>
                <a:lnTo>
                  <a:pt x="0" y="6108"/>
                </a:lnTo>
                <a:lnTo>
                  <a:pt x="55945" y="38669"/>
                </a:lnTo>
                <a:lnTo>
                  <a:pt x="94049" y="73851"/>
                </a:lnTo>
                <a:lnTo>
                  <a:pt x="134835" y="118503"/>
                </a:lnTo>
                <a:lnTo>
                  <a:pt x="172551" y="166710"/>
                </a:lnTo>
                <a:lnTo>
                  <a:pt x="202039" y="211581"/>
                </a:lnTo>
                <a:lnTo>
                  <a:pt x="220852" y="248852"/>
                </a:lnTo>
                <a:lnTo>
                  <a:pt x="226542" y="274256"/>
                </a:lnTo>
                <a:lnTo>
                  <a:pt x="230111" y="274510"/>
                </a:lnTo>
                <a:lnTo>
                  <a:pt x="235661" y="268058"/>
                </a:lnTo>
                <a:lnTo>
                  <a:pt x="236232" y="265391"/>
                </a:lnTo>
                <a:lnTo>
                  <a:pt x="233058" y="242126"/>
                </a:lnTo>
                <a:lnTo>
                  <a:pt x="216938" y="206516"/>
                </a:lnTo>
                <a:lnTo>
                  <a:pt x="188173" y="161030"/>
                </a:lnTo>
                <a:lnTo>
                  <a:pt x="147065" y="108140"/>
                </a:lnTo>
                <a:lnTo>
                  <a:pt x="101148" y="57971"/>
                </a:lnTo>
                <a:lnTo>
                  <a:pt x="60293" y="21123"/>
                </a:lnTo>
                <a:lnTo>
                  <a:pt x="28201" y="748"/>
                </a:lnTo>
                <a:lnTo>
                  <a:pt x="8572" y="0"/>
                </a:lnTo>
                <a:close/>
              </a:path>
            </a:pathLst>
          </a:custGeom>
          <a:solidFill>
            <a:srgbClr val="58595B"/>
          </a:solidFill>
        </p:spPr>
        <p:txBody>
          <a:bodyPr wrap="square" lIns="0" tIns="0" rIns="0" bIns="0" rtlCol="0"/>
          <a:lstStyle/>
          <a:p>
            <a:endParaRPr/>
          </a:p>
        </p:txBody>
      </p:sp>
      <p:sp>
        <p:nvSpPr>
          <p:cNvPr id="498" name="object 498"/>
          <p:cNvSpPr/>
          <p:nvPr/>
        </p:nvSpPr>
        <p:spPr>
          <a:xfrm>
            <a:off x="1530700" y="8861311"/>
            <a:ext cx="239659" cy="274044"/>
          </a:xfrm>
          <a:prstGeom prst="rect">
            <a:avLst/>
          </a:prstGeom>
          <a:blipFill>
            <a:blip r:embed="rId10" cstate="print"/>
            <a:stretch>
              <a:fillRect/>
            </a:stretch>
          </a:blipFill>
        </p:spPr>
        <p:txBody>
          <a:bodyPr wrap="square" lIns="0" tIns="0" rIns="0" bIns="0" rtlCol="0"/>
          <a:lstStyle/>
          <a:p>
            <a:endParaRPr/>
          </a:p>
        </p:txBody>
      </p:sp>
      <p:sp>
        <p:nvSpPr>
          <p:cNvPr id="499" name="object 499"/>
          <p:cNvSpPr/>
          <p:nvPr/>
        </p:nvSpPr>
        <p:spPr>
          <a:xfrm>
            <a:off x="1099258" y="8824934"/>
            <a:ext cx="708025" cy="654050"/>
          </a:xfrm>
          <a:custGeom>
            <a:avLst/>
            <a:gdLst/>
            <a:ahLst/>
            <a:cxnLst/>
            <a:rect l="l" t="t" r="r" b="b"/>
            <a:pathLst>
              <a:path w="708025" h="654050">
                <a:moveTo>
                  <a:pt x="7005" y="327487"/>
                </a:moveTo>
                <a:lnTo>
                  <a:pt x="0" y="298431"/>
                </a:lnTo>
                <a:lnTo>
                  <a:pt x="2369" y="282045"/>
                </a:lnTo>
                <a:lnTo>
                  <a:pt x="8158" y="274800"/>
                </a:lnTo>
                <a:lnTo>
                  <a:pt x="11412" y="273169"/>
                </a:lnTo>
                <a:lnTo>
                  <a:pt x="48940" y="245509"/>
                </a:lnTo>
                <a:lnTo>
                  <a:pt x="81761" y="269879"/>
                </a:lnTo>
                <a:lnTo>
                  <a:pt x="101985" y="271996"/>
                </a:lnTo>
                <a:lnTo>
                  <a:pt x="120261" y="273973"/>
                </a:lnTo>
                <a:lnTo>
                  <a:pt x="128214" y="274846"/>
                </a:lnTo>
                <a:lnTo>
                  <a:pt x="491345" y="20007"/>
                </a:lnTo>
                <a:lnTo>
                  <a:pt x="536715" y="0"/>
                </a:lnTo>
                <a:lnTo>
                  <a:pt x="569797" y="2486"/>
                </a:lnTo>
                <a:lnTo>
                  <a:pt x="606754" y="35708"/>
                </a:lnTo>
                <a:lnTo>
                  <a:pt x="663747" y="107904"/>
                </a:lnTo>
                <a:lnTo>
                  <a:pt x="699675" y="171878"/>
                </a:lnTo>
                <a:lnTo>
                  <a:pt x="707492" y="219702"/>
                </a:lnTo>
                <a:lnTo>
                  <a:pt x="701613" y="249657"/>
                </a:lnTo>
                <a:lnTo>
                  <a:pt x="696450" y="260025"/>
                </a:lnTo>
                <a:lnTo>
                  <a:pt x="342640" y="557598"/>
                </a:lnTo>
                <a:lnTo>
                  <a:pt x="341726" y="611053"/>
                </a:lnTo>
                <a:lnTo>
                  <a:pt x="352384" y="622806"/>
                </a:lnTo>
                <a:lnTo>
                  <a:pt x="355698" y="629688"/>
                </a:lnTo>
                <a:lnTo>
                  <a:pt x="351450" y="634368"/>
                </a:lnTo>
                <a:lnTo>
                  <a:pt x="339427" y="639513"/>
                </a:lnTo>
                <a:lnTo>
                  <a:pt x="323240" y="645250"/>
                </a:lnTo>
                <a:lnTo>
                  <a:pt x="308419" y="649699"/>
                </a:lnTo>
                <a:lnTo>
                  <a:pt x="297595" y="652576"/>
                </a:lnTo>
                <a:lnTo>
                  <a:pt x="293402" y="653598"/>
                </a:lnTo>
              </a:path>
            </a:pathLst>
          </a:custGeom>
          <a:ln w="6350">
            <a:solidFill>
              <a:srgbClr val="58595B"/>
            </a:solidFill>
          </a:ln>
        </p:spPr>
        <p:txBody>
          <a:bodyPr wrap="square" lIns="0" tIns="0" rIns="0" bIns="0" rtlCol="0"/>
          <a:lstStyle/>
          <a:p>
            <a:endParaRPr/>
          </a:p>
        </p:txBody>
      </p:sp>
      <p:sp>
        <p:nvSpPr>
          <p:cNvPr id="500" name="object 500"/>
          <p:cNvSpPr/>
          <p:nvPr/>
        </p:nvSpPr>
        <p:spPr>
          <a:xfrm>
            <a:off x="1175494" y="9099788"/>
            <a:ext cx="52069" cy="36830"/>
          </a:xfrm>
          <a:custGeom>
            <a:avLst/>
            <a:gdLst/>
            <a:ahLst/>
            <a:cxnLst/>
            <a:rect l="l" t="t" r="r" b="b"/>
            <a:pathLst>
              <a:path w="52069" h="36829">
                <a:moveTo>
                  <a:pt x="0" y="36652"/>
                </a:moveTo>
                <a:lnTo>
                  <a:pt x="51981" y="0"/>
                </a:lnTo>
              </a:path>
            </a:pathLst>
          </a:custGeom>
          <a:ln w="6350">
            <a:solidFill>
              <a:srgbClr val="58595B"/>
            </a:solidFill>
          </a:ln>
        </p:spPr>
        <p:txBody>
          <a:bodyPr wrap="square" lIns="0" tIns="0" rIns="0" bIns="0" rtlCol="0"/>
          <a:lstStyle/>
          <a:p>
            <a:endParaRPr/>
          </a:p>
        </p:txBody>
      </p:sp>
      <p:sp>
        <p:nvSpPr>
          <p:cNvPr id="501" name="object 501"/>
          <p:cNvSpPr/>
          <p:nvPr/>
        </p:nvSpPr>
        <p:spPr>
          <a:xfrm>
            <a:off x="1120899" y="9090921"/>
            <a:ext cx="40640" cy="32384"/>
          </a:xfrm>
          <a:custGeom>
            <a:avLst/>
            <a:gdLst/>
            <a:ahLst/>
            <a:cxnLst/>
            <a:rect l="l" t="t" r="r" b="b"/>
            <a:pathLst>
              <a:path w="40640" h="32384">
                <a:moveTo>
                  <a:pt x="0" y="32372"/>
                </a:moveTo>
                <a:lnTo>
                  <a:pt x="40487" y="0"/>
                </a:lnTo>
              </a:path>
            </a:pathLst>
          </a:custGeom>
          <a:ln w="6350">
            <a:solidFill>
              <a:srgbClr val="58595B"/>
            </a:solidFill>
          </a:ln>
        </p:spPr>
        <p:txBody>
          <a:bodyPr wrap="square" lIns="0" tIns="0" rIns="0" bIns="0" rtlCol="0"/>
          <a:lstStyle/>
          <a:p>
            <a:endParaRPr/>
          </a:p>
        </p:txBody>
      </p:sp>
      <p:sp>
        <p:nvSpPr>
          <p:cNvPr id="502" name="object 502"/>
          <p:cNvSpPr/>
          <p:nvPr/>
        </p:nvSpPr>
        <p:spPr>
          <a:xfrm>
            <a:off x="1232805" y="9096157"/>
            <a:ext cx="220345" cy="286385"/>
          </a:xfrm>
          <a:custGeom>
            <a:avLst/>
            <a:gdLst/>
            <a:ahLst/>
            <a:cxnLst/>
            <a:rect l="l" t="t" r="r" b="b"/>
            <a:pathLst>
              <a:path w="220344" h="286384">
                <a:moveTo>
                  <a:pt x="0" y="0"/>
                </a:moveTo>
                <a:lnTo>
                  <a:pt x="84861" y="91363"/>
                </a:lnTo>
                <a:lnTo>
                  <a:pt x="115661" y="100884"/>
                </a:lnTo>
                <a:lnTo>
                  <a:pt x="130284" y="109093"/>
                </a:lnTo>
                <a:lnTo>
                  <a:pt x="132651" y="120521"/>
                </a:lnTo>
                <a:lnTo>
                  <a:pt x="126682" y="139700"/>
                </a:lnTo>
                <a:lnTo>
                  <a:pt x="181978" y="230886"/>
                </a:lnTo>
                <a:lnTo>
                  <a:pt x="208305" y="242054"/>
                </a:lnTo>
                <a:lnTo>
                  <a:pt x="219905" y="251556"/>
                </a:lnTo>
                <a:lnTo>
                  <a:pt x="219320" y="264595"/>
                </a:lnTo>
                <a:lnTo>
                  <a:pt x="209092" y="286372"/>
                </a:lnTo>
              </a:path>
            </a:pathLst>
          </a:custGeom>
          <a:ln w="6350">
            <a:solidFill>
              <a:srgbClr val="58595B"/>
            </a:solidFill>
          </a:ln>
        </p:spPr>
        <p:txBody>
          <a:bodyPr wrap="square" lIns="0" tIns="0" rIns="0" bIns="0" rtlCol="0"/>
          <a:lstStyle/>
          <a:p>
            <a:endParaRPr/>
          </a:p>
        </p:txBody>
      </p:sp>
      <p:sp>
        <p:nvSpPr>
          <p:cNvPr id="503" name="object 503"/>
          <p:cNvSpPr/>
          <p:nvPr/>
        </p:nvSpPr>
        <p:spPr>
          <a:xfrm>
            <a:off x="1395016" y="9382536"/>
            <a:ext cx="46990" cy="27940"/>
          </a:xfrm>
          <a:custGeom>
            <a:avLst/>
            <a:gdLst/>
            <a:ahLst/>
            <a:cxnLst/>
            <a:rect l="l" t="t" r="r" b="b"/>
            <a:pathLst>
              <a:path w="46990" h="27940">
                <a:moveTo>
                  <a:pt x="0" y="27673"/>
                </a:moveTo>
                <a:lnTo>
                  <a:pt x="46875" y="0"/>
                </a:lnTo>
              </a:path>
            </a:pathLst>
          </a:custGeom>
          <a:ln w="6350">
            <a:solidFill>
              <a:srgbClr val="58595B"/>
            </a:solidFill>
          </a:ln>
        </p:spPr>
        <p:txBody>
          <a:bodyPr wrap="square" lIns="0" tIns="0" rIns="0" bIns="0" rtlCol="0"/>
          <a:lstStyle/>
          <a:p>
            <a:endParaRPr/>
          </a:p>
        </p:txBody>
      </p:sp>
      <p:sp>
        <p:nvSpPr>
          <p:cNvPr id="504" name="object 504"/>
          <p:cNvSpPr/>
          <p:nvPr/>
        </p:nvSpPr>
        <p:spPr>
          <a:xfrm>
            <a:off x="1367246" y="9331676"/>
            <a:ext cx="56515" cy="34290"/>
          </a:xfrm>
          <a:custGeom>
            <a:avLst/>
            <a:gdLst/>
            <a:ahLst/>
            <a:cxnLst/>
            <a:rect l="l" t="t" r="r" b="b"/>
            <a:pathLst>
              <a:path w="56515" h="34290">
                <a:moveTo>
                  <a:pt x="0" y="34175"/>
                </a:moveTo>
                <a:lnTo>
                  <a:pt x="56451" y="0"/>
                </a:lnTo>
              </a:path>
            </a:pathLst>
          </a:custGeom>
          <a:ln w="6350">
            <a:solidFill>
              <a:srgbClr val="58595B"/>
            </a:solidFill>
          </a:ln>
        </p:spPr>
        <p:txBody>
          <a:bodyPr wrap="square" lIns="0" tIns="0" rIns="0" bIns="0" rtlCol="0"/>
          <a:lstStyle/>
          <a:p>
            <a:endParaRPr/>
          </a:p>
        </p:txBody>
      </p:sp>
      <p:sp>
        <p:nvSpPr>
          <p:cNvPr id="505" name="object 505"/>
          <p:cNvSpPr/>
          <p:nvPr/>
        </p:nvSpPr>
        <p:spPr>
          <a:xfrm>
            <a:off x="1305333" y="9235847"/>
            <a:ext cx="54610" cy="40005"/>
          </a:xfrm>
          <a:custGeom>
            <a:avLst/>
            <a:gdLst/>
            <a:ahLst/>
            <a:cxnLst/>
            <a:rect l="l" t="t" r="r" b="b"/>
            <a:pathLst>
              <a:path w="54609" h="40004">
                <a:moveTo>
                  <a:pt x="0" y="39585"/>
                </a:moveTo>
                <a:lnTo>
                  <a:pt x="54152" y="0"/>
                </a:lnTo>
              </a:path>
            </a:pathLst>
          </a:custGeom>
          <a:ln w="6350">
            <a:solidFill>
              <a:srgbClr val="58595B"/>
            </a:solidFill>
          </a:ln>
        </p:spPr>
        <p:txBody>
          <a:bodyPr wrap="square" lIns="0" tIns="0" rIns="0" bIns="0" rtlCol="0"/>
          <a:lstStyle/>
          <a:p>
            <a:endParaRPr/>
          </a:p>
        </p:txBody>
      </p:sp>
      <p:sp>
        <p:nvSpPr>
          <p:cNvPr id="506" name="object 506"/>
          <p:cNvSpPr/>
          <p:nvPr/>
        </p:nvSpPr>
        <p:spPr>
          <a:xfrm>
            <a:off x="1264679" y="9187518"/>
            <a:ext cx="53340" cy="41910"/>
          </a:xfrm>
          <a:custGeom>
            <a:avLst/>
            <a:gdLst/>
            <a:ahLst/>
            <a:cxnLst/>
            <a:rect l="l" t="t" r="r" b="b"/>
            <a:pathLst>
              <a:path w="53340" h="41909">
                <a:moveTo>
                  <a:pt x="0" y="41363"/>
                </a:moveTo>
                <a:lnTo>
                  <a:pt x="52984" y="0"/>
                </a:lnTo>
              </a:path>
            </a:pathLst>
          </a:custGeom>
          <a:ln w="6350">
            <a:solidFill>
              <a:srgbClr val="58595B"/>
            </a:solidFill>
          </a:ln>
        </p:spPr>
        <p:txBody>
          <a:bodyPr wrap="square" lIns="0" tIns="0" rIns="0" bIns="0" rtlCol="0"/>
          <a:lstStyle/>
          <a:p>
            <a:endParaRPr/>
          </a:p>
        </p:txBody>
      </p:sp>
      <p:sp>
        <p:nvSpPr>
          <p:cNvPr id="507" name="object 507"/>
          <p:cNvSpPr/>
          <p:nvPr/>
        </p:nvSpPr>
        <p:spPr>
          <a:xfrm>
            <a:off x="834347" y="9552293"/>
            <a:ext cx="79678" cy="89560"/>
          </a:xfrm>
          <a:prstGeom prst="rect">
            <a:avLst/>
          </a:prstGeom>
          <a:blipFill>
            <a:blip r:embed="rId11" cstate="print"/>
            <a:stretch>
              <a:fillRect/>
            </a:stretch>
          </a:blipFill>
        </p:spPr>
        <p:txBody>
          <a:bodyPr wrap="square" lIns="0" tIns="0" rIns="0" bIns="0" rtlCol="0"/>
          <a:lstStyle/>
          <a:p>
            <a:endParaRPr/>
          </a:p>
        </p:txBody>
      </p:sp>
      <p:sp>
        <p:nvSpPr>
          <p:cNvPr id="508" name="object 508"/>
          <p:cNvSpPr/>
          <p:nvPr/>
        </p:nvSpPr>
        <p:spPr>
          <a:xfrm>
            <a:off x="837117" y="9122411"/>
            <a:ext cx="561340" cy="516890"/>
          </a:xfrm>
          <a:custGeom>
            <a:avLst/>
            <a:gdLst/>
            <a:ahLst/>
            <a:cxnLst/>
            <a:rect l="l" t="t" r="r" b="b"/>
            <a:pathLst>
              <a:path w="561340" h="516890">
                <a:moveTo>
                  <a:pt x="73139" y="516267"/>
                </a:moveTo>
                <a:lnTo>
                  <a:pt x="109664" y="479983"/>
                </a:lnTo>
                <a:lnTo>
                  <a:pt x="123578" y="480426"/>
                </a:lnTo>
                <a:lnTo>
                  <a:pt x="133253" y="478858"/>
                </a:lnTo>
                <a:lnTo>
                  <a:pt x="175210" y="451090"/>
                </a:lnTo>
                <a:lnTo>
                  <a:pt x="200698" y="432053"/>
                </a:lnTo>
                <a:lnTo>
                  <a:pt x="214115" y="440242"/>
                </a:lnTo>
                <a:lnTo>
                  <a:pt x="224264" y="442225"/>
                </a:lnTo>
                <a:lnTo>
                  <a:pt x="236254" y="437327"/>
                </a:lnTo>
                <a:lnTo>
                  <a:pt x="255193" y="424878"/>
                </a:lnTo>
                <a:lnTo>
                  <a:pt x="283806" y="398005"/>
                </a:lnTo>
                <a:lnTo>
                  <a:pt x="291305" y="393775"/>
                </a:lnTo>
                <a:lnTo>
                  <a:pt x="294125" y="388407"/>
                </a:lnTo>
                <a:lnTo>
                  <a:pt x="292554" y="378338"/>
                </a:lnTo>
                <a:lnTo>
                  <a:pt x="286880" y="360006"/>
                </a:lnTo>
                <a:lnTo>
                  <a:pt x="331279" y="331508"/>
                </a:lnTo>
                <a:lnTo>
                  <a:pt x="353318" y="363353"/>
                </a:lnTo>
                <a:lnTo>
                  <a:pt x="370336" y="375527"/>
                </a:lnTo>
                <a:lnTo>
                  <a:pt x="391038" y="369436"/>
                </a:lnTo>
                <a:lnTo>
                  <a:pt x="424129" y="346481"/>
                </a:lnTo>
                <a:lnTo>
                  <a:pt x="448983" y="325843"/>
                </a:lnTo>
                <a:lnTo>
                  <a:pt x="463113" y="334662"/>
                </a:lnTo>
                <a:lnTo>
                  <a:pt x="481236" y="340974"/>
                </a:lnTo>
                <a:lnTo>
                  <a:pt x="496865" y="344769"/>
                </a:lnTo>
                <a:lnTo>
                  <a:pt x="503516" y="346036"/>
                </a:lnTo>
                <a:lnTo>
                  <a:pt x="555536" y="356120"/>
                </a:lnTo>
                <a:lnTo>
                  <a:pt x="557898" y="287794"/>
                </a:lnTo>
                <a:lnTo>
                  <a:pt x="561016" y="270385"/>
                </a:lnTo>
                <a:lnTo>
                  <a:pt x="550640" y="256305"/>
                </a:lnTo>
                <a:lnTo>
                  <a:pt x="536949" y="246882"/>
                </a:lnTo>
                <a:lnTo>
                  <a:pt x="530123" y="243446"/>
                </a:lnTo>
                <a:lnTo>
                  <a:pt x="468210" y="153022"/>
                </a:lnTo>
                <a:lnTo>
                  <a:pt x="468095" y="129931"/>
                </a:lnTo>
                <a:lnTo>
                  <a:pt x="453428" y="115684"/>
                </a:lnTo>
                <a:lnTo>
                  <a:pt x="435989" y="108466"/>
                </a:lnTo>
                <a:lnTo>
                  <a:pt x="427558" y="106464"/>
                </a:lnTo>
                <a:lnTo>
                  <a:pt x="338378" y="14033"/>
                </a:lnTo>
                <a:lnTo>
                  <a:pt x="271602" y="0"/>
                </a:lnTo>
                <a:lnTo>
                  <a:pt x="266141" y="67233"/>
                </a:lnTo>
                <a:lnTo>
                  <a:pt x="292531" y="96532"/>
                </a:lnTo>
                <a:lnTo>
                  <a:pt x="233197" y="135724"/>
                </a:lnTo>
                <a:lnTo>
                  <a:pt x="215707" y="150756"/>
                </a:lnTo>
                <a:lnTo>
                  <a:pt x="208629" y="162729"/>
                </a:lnTo>
                <a:lnTo>
                  <a:pt x="210837" y="177910"/>
                </a:lnTo>
                <a:lnTo>
                  <a:pt x="221208" y="202564"/>
                </a:lnTo>
                <a:lnTo>
                  <a:pt x="185127" y="229285"/>
                </a:lnTo>
                <a:lnTo>
                  <a:pt x="170385" y="221219"/>
                </a:lnTo>
                <a:lnTo>
                  <a:pt x="160870" y="218192"/>
                </a:lnTo>
                <a:lnTo>
                  <a:pt x="152441" y="219898"/>
                </a:lnTo>
                <a:lnTo>
                  <a:pt x="107710" y="253807"/>
                </a:lnTo>
                <a:lnTo>
                  <a:pt x="80665" y="289298"/>
                </a:lnTo>
                <a:lnTo>
                  <a:pt x="81562" y="299495"/>
                </a:lnTo>
                <a:lnTo>
                  <a:pt x="85344" y="316560"/>
                </a:lnTo>
                <a:lnTo>
                  <a:pt x="47955" y="342442"/>
                </a:lnTo>
                <a:lnTo>
                  <a:pt x="26023" y="357817"/>
                </a:lnTo>
                <a:lnTo>
                  <a:pt x="17422" y="368811"/>
                </a:lnTo>
                <a:lnTo>
                  <a:pt x="20992" y="380704"/>
                </a:lnTo>
                <a:lnTo>
                  <a:pt x="35572" y="398779"/>
                </a:lnTo>
                <a:lnTo>
                  <a:pt x="0" y="434759"/>
                </a:lnTo>
              </a:path>
            </a:pathLst>
          </a:custGeom>
          <a:ln w="6350">
            <a:solidFill>
              <a:srgbClr val="58595B"/>
            </a:solidFill>
          </a:ln>
        </p:spPr>
        <p:txBody>
          <a:bodyPr wrap="square" lIns="0" tIns="0" rIns="0" bIns="0" rtlCol="0"/>
          <a:lstStyle/>
          <a:p>
            <a:endParaRPr/>
          </a:p>
        </p:txBody>
      </p:sp>
      <p:sp>
        <p:nvSpPr>
          <p:cNvPr id="509" name="object 509"/>
          <p:cNvSpPr/>
          <p:nvPr/>
        </p:nvSpPr>
        <p:spPr>
          <a:xfrm>
            <a:off x="869515" y="9215771"/>
            <a:ext cx="453627" cy="389799"/>
          </a:xfrm>
          <a:prstGeom prst="rect">
            <a:avLst/>
          </a:prstGeom>
          <a:blipFill>
            <a:blip r:embed="rId12" cstate="print"/>
            <a:stretch>
              <a:fillRect/>
            </a:stretch>
          </a:blipFill>
        </p:spPr>
        <p:txBody>
          <a:bodyPr wrap="square" lIns="0" tIns="0" rIns="0" bIns="0" rtlCol="0"/>
          <a:lstStyle/>
          <a:p>
            <a:endParaRPr/>
          </a:p>
        </p:txBody>
      </p:sp>
      <p:sp>
        <p:nvSpPr>
          <p:cNvPr id="510" name="object 510"/>
          <p:cNvSpPr/>
          <p:nvPr/>
        </p:nvSpPr>
        <p:spPr>
          <a:xfrm>
            <a:off x="2603735" y="9134843"/>
            <a:ext cx="53975" cy="38100"/>
          </a:xfrm>
          <a:custGeom>
            <a:avLst/>
            <a:gdLst/>
            <a:ahLst/>
            <a:cxnLst/>
            <a:rect l="l" t="t" r="r" b="b"/>
            <a:pathLst>
              <a:path w="53975" h="38100">
                <a:moveTo>
                  <a:pt x="53268" y="31543"/>
                </a:moveTo>
                <a:lnTo>
                  <a:pt x="48575" y="36039"/>
                </a:lnTo>
                <a:lnTo>
                  <a:pt x="40788" y="37817"/>
                </a:lnTo>
                <a:lnTo>
                  <a:pt x="30970" y="36833"/>
                </a:lnTo>
                <a:lnTo>
                  <a:pt x="20184" y="33042"/>
                </a:lnTo>
                <a:lnTo>
                  <a:pt x="10449" y="27005"/>
                </a:lnTo>
                <a:lnTo>
                  <a:pt x="3512" y="19961"/>
                </a:lnTo>
                <a:lnTo>
                  <a:pt x="0" y="12764"/>
                </a:lnTo>
                <a:lnTo>
                  <a:pt x="537" y="6270"/>
                </a:lnTo>
                <a:lnTo>
                  <a:pt x="5259" y="1775"/>
                </a:lnTo>
                <a:lnTo>
                  <a:pt x="13061" y="0"/>
                </a:lnTo>
                <a:lnTo>
                  <a:pt x="22885" y="991"/>
                </a:lnTo>
                <a:lnTo>
                  <a:pt x="33672" y="4797"/>
                </a:lnTo>
                <a:lnTo>
                  <a:pt x="43415" y="10833"/>
                </a:lnTo>
                <a:lnTo>
                  <a:pt x="50351" y="17875"/>
                </a:lnTo>
                <a:lnTo>
                  <a:pt x="53847" y="25064"/>
                </a:lnTo>
                <a:lnTo>
                  <a:pt x="53268" y="31543"/>
                </a:lnTo>
                <a:close/>
              </a:path>
            </a:pathLst>
          </a:custGeom>
          <a:ln w="6350">
            <a:solidFill>
              <a:srgbClr val="231F20"/>
            </a:solidFill>
          </a:ln>
        </p:spPr>
        <p:txBody>
          <a:bodyPr wrap="square" lIns="0" tIns="0" rIns="0" bIns="0" rtlCol="0"/>
          <a:lstStyle/>
          <a:p>
            <a:endParaRPr/>
          </a:p>
        </p:txBody>
      </p:sp>
      <p:sp>
        <p:nvSpPr>
          <p:cNvPr id="511" name="object 511"/>
          <p:cNvSpPr/>
          <p:nvPr/>
        </p:nvSpPr>
        <p:spPr>
          <a:xfrm>
            <a:off x="2401119" y="8957982"/>
            <a:ext cx="1058545" cy="479425"/>
          </a:xfrm>
          <a:custGeom>
            <a:avLst/>
            <a:gdLst/>
            <a:ahLst/>
            <a:cxnLst/>
            <a:rect l="l" t="t" r="r" b="b"/>
            <a:pathLst>
              <a:path w="1058545" h="479425">
                <a:moveTo>
                  <a:pt x="0" y="128501"/>
                </a:moveTo>
                <a:lnTo>
                  <a:pt x="26208" y="41522"/>
                </a:lnTo>
                <a:lnTo>
                  <a:pt x="58031" y="1882"/>
                </a:lnTo>
                <a:lnTo>
                  <a:pt x="116244" y="0"/>
                </a:lnTo>
                <a:lnTo>
                  <a:pt x="221627" y="26292"/>
                </a:lnTo>
                <a:lnTo>
                  <a:pt x="318507" y="57863"/>
                </a:lnTo>
                <a:lnTo>
                  <a:pt x="386532" y="87609"/>
                </a:lnTo>
                <a:lnTo>
                  <a:pt x="426651" y="109718"/>
                </a:lnTo>
                <a:lnTo>
                  <a:pt x="439813" y="118379"/>
                </a:lnTo>
                <a:lnTo>
                  <a:pt x="561100" y="102463"/>
                </a:lnTo>
                <a:lnTo>
                  <a:pt x="637441" y="102398"/>
                </a:lnTo>
                <a:lnTo>
                  <a:pt x="701157" y="122900"/>
                </a:lnTo>
                <a:lnTo>
                  <a:pt x="784567" y="168684"/>
                </a:lnTo>
                <a:lnTo>
                  <a:pt x="836318" y="200391"/>
                </a:lnTo>
                <a:lnTo>
                  <a:pt x="886444" y="234605"/>
                </a:lnTo>
                <a:lnTo>
                  <a:pt x="933250" y="269933"/>
                </a:lnTo>
                <a:lnTo>
                  <a:pt x="975037" y="304982"/>
                </a:lnTo>
                <a:lnTo>
                  <a:pt x="1010110" y="338360"/>
                </a:lnTo>
                <a:lnTo>
                  <a:pt x="1036772" y="368675"/>
                </a:lnTo>
                <a:lnTo>
                  <a:pt x="1058075" y="414543"/>
                </a:lnTo>
                <a:lnTo>
                  <a:pt x="1049852" y="448148"/>
                </a:lnTo>
                <a:lnTo>
                  <a:pt x="1011118" y="477904"/>
                </a:lnTo>
                <a:lnTo>
                  <a:pt x="992095" y="479040"/>
                </a:lnTo>
                <a:lnTo>
                  <a:pt x="966638" y="471699"/>
                </a:lnTo>
                <a:lnTo>
                  <a:pt x="932383" y="449265"/>
                </a:lnTo>
                <a:lnTo>
                  <a:pt x="915872" y="435391"/>
                </a:lnTo>
                <a:lnTo>
                  <a:pt x="893053" y="416272"/>
                </a:lnTo>
                <a:lnTo>
                  <a:pt x="831057" y="368565"/>
                </a:lnTo>
                <a:lnTo>
                  <a:pt x="793167" y="343114"/>
                </a:lnTo>
                <a:lnTo>
                  <a:pt x="751539" y="318687"/>
                </a:lnTo>
                <a:lnTo>
                  <a:pt x="706817" y="296853"/>
                </a:lnTo>
                <a:lnTo>
                  <a:pt x="659642" y="279178"/>
                </a:lnTo>
                <a:lnTo>
                  <a:pt x="610659" y="267232"/>
                </a:lnTo>
                <a:lnTo>
                  <a:pt x="560509" y="262580"/>
                </a:lnTo>
                <a:lnTo>
                  <a:pt x="509836" y="266792"/>
                </a:lnTo>
                <a:lnTo>
                  <a:pt x="459282" y="281435"/>
                </a:lnTo>
                <a:lnTo>
                  <a:pt x="444153" y="310608"/>
                </a:lnTo>
                <a:lnTo>
                  <a:pt x="432736" y="326894"/>
                </a:lnTo>
                <a:lnTo>
                  <a:pt x="419295" y="336199"/>
                </a:lnTo>
                <a:lnTo>
                  <a:pt x="398094" y="344427"/>
                </a:lnTo>
              </a:path>
            </a:pathLst>
          </a:custGeom>
          <a:ln w="6350">
            <a:solidFill>
              <a:srgbClr val="231F20"/>
            </a:solidFill>
          </a:ln>
        </p:spPr>
        <p:txBody>
          <a:bodyPr wrap="square" lIns="0" tIns="0" rIns="0" bIns="0" rtlCol="0"/>
          <a:lstStyle/>
          <a:p>
            <a:endParaRPr/>
          </a:p>
        </p:txBody>
      </p:sp>
      <p:sp>
        <p:nvSpPr>
          <p:cNvPr id="512" name="object 512"/>
          <p:cNvSpPr/>
          <p:nvPr/>
        </p:nvSpPr>
        <p:spPr>
          <a:xfrm>
            <a:off x="2860401" y="9153473"/>
            <a:ext cx="567055" cy="280035"/>
          </a:xfrm>
          <a:custGeom>
            <a:avLst/>
            <a:gdLst/>
            <a:ahLst/>
            <a:cxnLst/>
            <a:rect l="l" t="t" r="r" b="b"/>
            <a:pathLst>
              <a:path w="567054" h="280034">
                <a:moveTo>
                  <a:pt x="0" y="52611"/>
                </a:moveTo>
                <a:lnTo>
                  <a:pt x="82416" y="14757"/>
                </a:lnTo>
                <a:lnTo>
                  <a:pt x="136553" y="0"/>
                </a:lnTo>
                <a:lnTo>
                  <a:pt x="186409" y="6414"/>
                </a:lnTo>
                <a:lnTo>
                  <a:pt x="255981" y="32075"/>
                </a:lnTo>
                <a:lnTo>
                  <a:pt x="301395" y="53164"/>
                </a:lnTo>
                <a:lnTo>
                  <a:pt x="348898" y="80585"/>
                </a:lnTo>
                <a:lnTo>
                  <a:pt x="396507" y="112576"/>
                </a:lnTo>
                <a:lnTo>
                  <a:pt x="442240" y="147375"/>
                </a:lnTo>
                <a:lnTo>
                  <a:pt x="484117" y="183221"/>
                </a:lnTo>
                <a:lnTo>
                  <a:pt x="520155" y="218352"/>
                </a:lnTo>
                <a:lnTo>
                  <a:pt x="548372" y="251005"/>
                </a:lnTo>
                <a:lnTo>
                  <a:pt x="566788" y="279420"/>
                </a:lnTo>
              </a:path>
            </a:pathLst>
          </a:custGeom>
          <a:ln w="6350">
            <a:solidFill>
              <a:srgbClr val="231F20"/>
            </a:solidFill>
          </a:ln>
        </p:spPr>
        <p:txBody>
          <a:bodyPr wrap="square" lIns="0" tIns="0" rIns="0" bIns="0" rtlCol="0"/>
          <a:lstStyle/>
          <a:p>
            <a:endParaRPr/>
          </a:p>
        </p:txBody>
      </p:sp>
      <p:sp>
        <p:nvSpPr>
          <p:cNvPr id="513" name="object 513"/>
          <p:cNvSpPr/>
          <p:nvPr/>
        </p:nvSpPr>
        <p:spPr>
          <a:xfrm>
            <a:off x="2871812" y="9186833"/>
            <a:ext cx="527050" cy="250825"/>
          </a:xfrm>
          <a:custGeom>
            <a:avLst/>
            <a:gdLst/>
            <a:ahLst/>
            <a:cxnLst/>
            <a:rect l="l" t="t" r="r" b="b"/>
            <a:pathLst>
              <a:path w="527050" h="250825">
                <a:moveTo>
                  <a:pt x="0" y="32858"/>
                </a:moveTo>
                <a:lnTo>
                  <a:pt x="122719" y="5486"/>
                </a:lnTo>
                <a:lnTo>
                  <a:pt x="196321" y="0"/>
                </a:lnTo>
                <a:lnTo>
                  <a:pt x="250233" y="19674"/>
                </a:lnTo>
                <a:lnTo>
                  <a:pt x="313880" y="67783"/>
                </a:lnTo>
                <a:lnTo>
                  <a:pt x="391162" y="132018"/>
                </a:lnTo>
                <a:lnTo>
                  <a:pt x="459411" y="190842"/>
                </a:lnTo>
                <a:lnTo>
                  <a:pt x="508088" y="233803"/>
                </a:lnTo>
                <a:lnTo>
                  <a:pt x="526656" y="250447"/>
                </a:lnTo>
              </a:path>
            </a:pathLst>
          </a:custGeom>
          <a:ln w="6350">
            <a:solidFill>
              <a:srgbClr val="231F20"/>
            </a:solidFill>
          </a:ln>
        </p:spPr>
        <p:txBody>
          <a:bodyPr wrap="square" lIns="0" tIns="0" rIns="0" bIns="0" rtlCol="0"/>
          <a:lstStyle/>
          <a:p>
            <a:endParaRPr/>
          </a:p>
        </p:txBody>
      </p:sp>
      <p:sp>
        <p:nvSpPr>
          <p:cNvPr id="514" name="object 514"/>
          <p:cNvSpPr/>
          <p:nvPr/>
        </p:nvSpPr>
        <p:spPr>
          <a:xfrm>
            <a:off x="2860401" y="9074205"/>
            <a:ext cx="0" cy="132080"/>
          </a:xfrm>
          <a:custGeom>
            <a:avLst/>
            <a:gdLst/>
            <a:ahLst/>
            <a:cxnLst/>
            <a:rect l="l" t="t" r="r" b="b"/>
            <a:pathLst>
              <a:path h="132079">
                <a:moveTo>
                  <a:pt x="0" y="0"/>
                </a:moveTo>
                <a:lnTo>
                  <a:pt x="0" y="131876"/>
                </a:lnTo>
              </a:path>
            </a:pathLst>
          </a:custGeom>
          <a:ln w="6350">
            <a:solidFill>
              <a:srgbClr val="231F20"/>
            </a:solidFill>
          </a:ln>
        </p:spPr>
        <p:txBody>
          <a:bodyPr wrap="square" lIns="0" tIns="0" rIns="0" bIns="0" rtlCol="0"/>
          <a:lstStyle/>
          <a:p>
            <a:endParaRPr/>
          </a:p>
        </p:txBody>
      </p:sp>
      <p:sp>
        <p:nvSpPr>
          <p:cNvPr id="515" name="object 515"/>
          <p:cNvSpPr/>
          <p:nvPr/>
        </p:nvSpPr>
        <p:spPr>
          <a:xfrm>
            <a:off x="2860401" y="9206085"/>
            <a:ext cx="11430" cy="29209"/>
          </a:xfrm>
          <a:custGeom>
            <a:avLst/>
            <a:gdLst/>
            <a:ahLst/>
            <a:cxnLst/>
            <a:rect l="l" t="t" r="r" b="b"/>
            <a:pathLst>
              <a:path w="11430" h="29209">
                <a:moveTo>
                  <a:pt x="0" y="0"/>
                </a:moveTo>
                <a:lnTo>
                  <a:pt x="11404" y="29159"/>
                </a:lnTo>
              </a:path>
            </a:pathLst>
          </a:custGeom>
          <a:ln w="6350">
            <a:solidFill>
              <a:srgbClr val="231F20"/>
            </a:solidFill>
          </a:ln>
        </p:spPr>
        <p:txBody>
          <a:bodyPr wrap="square" lIns="0" tIns="0" rIns="0" bIns="0" rtlCol="0"/>
          <a:lstStyle/>
          <a:p>
            <a:endParaRPr/>
          </a:p>
        </p:txBody>
      </p:sp>
      <p:sp>
        <p:nvSpPr>
          <p:cNvPr id="516" name="object 516"/>
          <p:cNvSpPr/>
          <p:nvPr/>
        </p:nvSpPr>
        <p:spPr>
          <a:xfrm>
            <a:off x="2416646" y="9069134"/>
            <a:ext cx="401955" cy="202565"/>
          </a:xfrm>
          <a:custGeom>
            <a:avLst/>
            <a:gdLst/>
            <a:ahLst/>
            <a:cxnLst/>
            <a:rect l="l" t="t" r="r" b="b"/>
            <a:pathLst>
              <a:path w="401955" h="202565">
                <a:moveTo>
                  <a:pt x="0" y="0"/>
                </a:moveTo>
                <a:lnTo>
                  <a:pt x="35529" y="63237"/>
                </a:lnTo>
                <a:lnTo>
                  <a:pt x="70784" y="96480"/>
                </a:lnTo>
                <a:lnTo>
                  <a:pt x="115678" y="128517"/>
                </a:lnTo>
                <a:lnTo>
                  <a:pt x="168694" y="157632"/>
                </a:lnTo>
                <a:lnTo>
                  <a:pt x="226591" y="181357"/>
                </a:lnTo>
                <a:lnTo>
                  <a:pt x="281368" y="196314"/>
                </a:lnTo>
                <a:lnTo>
                  <a:pt x="330488" y="202390"/>
                </a:lnTo>
                <a:lnTo>
                  <a:pt x="371414" y="199473"/>
                </a:lnTo>
                <a:lnTo>
                  <a:pt x="401612" y="187452"/>
                </a:lnTo>
              </a:path>
            </a:pathLst>
          </a:custGeom>
          <a:ln w="6350">
            <a:solidFill>
              <a:srgbClr val="231F20"/>
            </a:solidFill>
          </a:ln>
        </p:spPr>
        <p:txBody>
          <a:bodyPr wrap="square" lIns="0" tIns="0" rIns="0" bIns="0" rtlCol="0"/>
          <a:lstStyle/>
          <a:p>
            <a:endParaRPr/>
          </a:p>
        </p:txBody>
      </p:sp>
      <p:sp>
        <p:nvSpPr>
          <p:cNvPr id="517" name="object 517"/>
          <p:cNvSpPr/>
          <p:nvPr/>
        </p:nvSpPr>
        <p:spPr>
          <a:xfrm>
            <a:off x="2416647" y="9054169"/>
            <a:ext cx="401955" cy="202565"/>
          </a:xfrm>
          <a:custGeom>
            <a:avLst/>
            <a:gdLst/>
            <a:ahLst/>
            <a:cxnLst/>
            <a:rect l="l" t="t" r="r" b="b"/>
            <a:pathLst>
              <a:path w="401955" h="202565">
                <a:moveTo>
                  <a:pt x="401612" y="202419"/>
                </a:moveTo>
                <a:lnTo>
                  <a:pt x="366068" y="139153"/>
                </a:lnTo>
                <a:lnTo>
                  <a:pt x="330809" y="105906"/>
                </a:lnTo>
                <a:lnTo>
                  <a:pt x="285905" y="73870"/>
                </a:lnTo>
                <a:lnTo>
                  <a:pt x="232867" y="44761"/>
                </a:lnTo>
                <a:lnTo>
                  <a:pt x="174982" y="21030"/>
                </a:lnTo>
                <a:lnTo>
                  <a:pt x="120214" y="6072"/>
                </a:lnTo>
                <a:lnTo>
                  <a:pt x="71102" y="0"/>
                </a:lnTo>
                <a:lnTo>
                  <a:pt x="30184" y="2927"/>
                </a:lnTo>
                <a:lnTo>
                  <a:pt x="0" y="14967"/>
                </a:lnTo>
              </a:path>
            </a:pathLst>
          </a:custGeom>
          <a:ln w="6350">
            <a:solidFill>
              <a:srgbClr val="231F20"/>
            </a:solidFill>
          </a:ln>
        </p:spPr>
        <p:txBody>
          <a:bodyPr wrap="square" lIns="0" tIns="0" rIns="0" bIns="0" rtlCol="0"/>
          <a:lstStyle/>
          <a:p>
            <a:endParaRPr/>
          </a:p>
        </p:txBody>
      </p:sp>
      <p:sp>
        <p:nvSpPr>
          <p:cNvPr id="518" name="object 518"/>
          <p:cNvSpPr/>
          <p:nvPr/>
        </p:nvSpPr>
        <p:spPr>
          <a:xfrm>
            <a:off x="2394595" y="9050780"/>
            <a:ext cx="427686" cy="269329"/>
          </a:xfrm>
          <a:prstGeom prst="rect">
            <a:avLst/>
          </a:prstGeom>
          <a:blipFill>
            <a:blip r:embed="rId13" cstate="print"/>
            <a:stretch>
              <a:fillRect/>
            </a:stretch>
          </a:blipFill>
        </p:spPr>
        <p:txBody>
          <a:bodyPr wrap="square" lIns="0" tIns="0" rIns="0" bIns="0" rtlCol="0"/>
          <a:lstStyle/>
          <a:p>
            <a:endParaRPr/>
          </a:p>
        </p:txBody>
      </p:sp>
      <p:sp>
        <p:nvSpPr>
          <p:cNvPr id="519" name="object 519"/>
          <p:cNvSpPr/>
          <p:nvPr/>
        </p:nvSpPr>
        <p:spPr>
          <a:xfrm>
            <a:off x="4041761" y="8941904"/>
            <a:ext cx="1050290" cy="661670"/>
          </a:xfrm>
          <a:custGeom>
            <a:avLst/>
            <a:gdLst/>
            <a:ahLst/>
            <a:cxnLst/>
            <a:rect l="l" t="t" r="r" b="b"/>
            <a:pathLst>
              <a:path w="1050289" h="661670">
                <a:moveTo>
                  <a:pt x="863130" y="214858"/>
                </a:moveTo>
                <a:lnTo>
                  <a:pt x="803685" y="260462"/>
                </a:lnTo>
                <a:lnTo>
                  <a:pt x="764862" y="284182"/>
                </a:lnTo>
                <a:lnTo>
                  <a:pt x="729550" y="293684"/>
                </a:lnTo>
                <a:lnTo>
                  <a:pt x="680643" y="296633"/>
                </a:lnTo>
                <a:lnTo>
                  <a:pt x="622654" y="302058"/>
                </a:lnTo>
                <a:lnTo>
                  <a:pt x="574871" y="311059"/>
                </a:lnTo>
                <a:lnTo>
                  <a:pt x="542433" y="319495"/>
                </a:lnTo>
                <a:lnTo>
                  <a:pt x="530478" y="323227"/>
                </a:lnTo>
                <a:lnTo>
                  <a:pt x="490422" y="333600"/>
                </a:lnTo>
                <a:lnTo>
                  <a:pt x="460079" y="345858"/>
                </a:lnTo>
                <a:lnTo>
                  <a:pt x="437085" y="359374"/>
                </a:lnTo>
                <a:lnTo>
                  <a:pt x="419074" y="373519"/>
                </a:lnTo>
                <a:lnTo>
                  <a:pt x="402310" y="388061"/>
                </a:lnTo>
                <a:lnTo>
                  <a:pt x="384246" y="403018"/>
                </a:lnTo>
                <a:lnTo>
                  <a:pt x="364337" y="418103"/>
                </a:lnTo>
                <a:lnTo>
                  <a:pt x="342036" y="433031"/>
                </a:lnTo>
                <a:lnTo>
                  <a:pt x="311013" y="455108"/>
                </a:lnTo>
                <a:lnTo>
                  <a:pt x="273519" y="484460"/>
                </a:lnTo>
                <a:lnTo>
                  <a:pt x="241941" y="510116"/>
                </a:lnTo>
                <a:lnTo>
                  <a:pt x="228663" y="521105"/>
                </a:lnTo>
                <a:lnTo>
                  <a:pt x="131102" y="598241"/>
                </a:lnTo>
                <a:lnTo>
                  <a:pt x="72412" y="640039"/>
                </a:lnTo>
                <a:lnTo>
                  <a:pt x="43711" y="657242"/>
                </a:lnTo>
                <a:lnTo>
                  <a:pt x="36118" y="660590"/>
                </a:lnTo>
                <a:lnTo>
                  <a:pt x="22538" y="661287"/>
                </a:lnTo>
                <a:lnTo>
                  <a:pt x="14249" y="657646"/>
                </a:lnTo>
                <a:lnTo>
                  <a:pt x="7865" y="646181"/>
                </a:lnTo>
                <a:lnTo>
                  <a:pt x="0" y="623404"/>
                </a:lnTo>
                <a:lnTo>
                  <a:pt x="1210" y="607856"/>
                </a:lnTo>
                <a:lnTo>
                  <a:pt x="29700" y="574532"/>
                </a:lnTo>
                <a:lnTo>
                  <a:pt x="70129" y="541375"/>
                </a:lnTo>
                <a:lnTo>
                  <a:pt x="119808" y="501902"/>
                </a:lnTo>
                <a:lnTo>
                  <a:pt x="162510" y="469080"/>
                </a:lnTo>
                <a:lnTo>
                  <a:pt x="196071" y="443830"/>
                </a:lnTo>
                <a:lnTo>
                  <a:pt x="218325" y="427075"/>
                </a:lnTo>
                <a:lnTo>
                  <a:pt x="241364" y="409749"/>
                </a:lnTo>
                <a:lnTo>
                  <a:pt x="274631" y="384453"/>
                </a:lnTo>
                <a:lnTo>
                  <a:pt x="312012" y="354576"/>
                </a:lnTo>
                <a:lnTo>
                  <a:pt x="347395" y="323506"/>
                </a:lnTo>
                <a:lnTo>
                  <a:pt x="406080" y="274618"/>
                </a:lnTo>
                <a:lnTo>
                  <a:pt x="449021" y="247630"/>
                </a:lnTo>
                <a:lnTo>
                  <a:pt x="497257" y="232920"/>
                </a:lnTo>
                <a:lnTo>
                  <a:pt x="571830" y="220865"/>
                </a:lnTo>
                <a:lnTo>
                  <a:pt x="625146" y="224188"/>
                </a:lnTo>
                <a:lnTo>
                  <a:pt x="663320" y="216972"/>
                </a:lnTo>
                <a:lnTo>
                  <a:pt x="704714" y="191725"/>
                </a:lnTo>
                <a:lnTo>
                  <a:pt x="767689" y="140956"/>
                </a:lnTo>
                <a:lnTo>
                  <a:pt x="813804" y="103535"/>
                </a:lnTo>
                <a:lnTo>
                  <a:pt x="859701" y="68389"/>
                </a:lnTo>
                <a:lnTo>
                  <a:pt x="903785" y="37991"/>
                </a:lnTo>
                <a:lnTo>
                  <a:pt x="944461" y="14813"/>
                </a:lnTo>
                <a:lnTo>
                  <a:pt x="980135" y="1325"/>
                </a:lnTo>
                <a:lnTo>
                  <a:pt x="1009211" y="0"/>
                </a:lnTo>
                <a:lnTo>
                  <a:pt x="1030096" y="13309"/>
                </a:lnTo>
                <a:lnTo>
                  <a:pt x="1050242" y="31288"/>
                </a:lnTo>
                <a:lnTo>
                  <a:pt x="1046241" y="50799"/>
                </a:lnTo>
                <a:lnTo>
                  <a:pt x="1008451" y="84007"/>
                </a:lnTo>
                <a:lnTo>
                  <a:pt x="927226" y="143077"/>
                </a:lnTo>
                <a:lnTo>
                  <a:pt x="892071" y="175353"/>
                </a:lnTo>
                <a:lnTo>
                  <a:pt x="873675" y="193588"/>
                </a:lnTo>
                <a:lnTo>
                  <a:pt x="866031" y="204514"/>
                </a:lnTo>
                <a:lnTo>
                  <a:pt x="863130" y="214858"/>
                </a:lnTo>
                <a:close/>
              </a:path>
            </a:pathLst>
          </a:custGeom>
          <a:ln w="6350">
            <a:solidFill>
              <a:srgbClr val="231F20"/>
            </a:solidFill>
          </a:ln>
        </p:spPr>
        <p:txBody>
          <a:bodyPr wrap="square" lIns="0" tIns="0" rIns="0" bIns="0" rtlCol="0"/>
          <a:lstStyle/>
          <a:p>
            <a:endParaRPr/>
          </a:p>
        </p:txBody>
      </p:sp>
      <p:sp>
        <p:nvSpPr>
          <p:cNvPr id="520" name="object 520"/>
          <p:cNvSpPr/>
          <p:nvPr/>
        </p:nvSpPr>
        <p:spPr>
          <a:xfrm>
            <a:off x="4051746" y="8949401"/>
            <a:ext cx="1014730" cy="614045"/>
          </a:xfrm>
          <a:custGeom>
            <a:avLst/>
            <a:gdLst/>
            <a:ahLst/>
            <a:cxnLst/>
            <a:rect l="l" t="t" r="r" b="b"/>
            <a:pathLst>
              <a:path w="1014729" h="614045">
                <a:moveTo>
                  <a:pt x="0" y="613575"/>
                </a:moveTo>
                <a:lnTo>
                  <a:pt x="52469" y="575502"/>
                </a:lnTo>
                <a:lnTo>
                  <a:pt x="84526" y="551687"/>
                </a:lnTo>
                <a:lnTo>
                  <a:pt x="109279" y="532122"/>
                </a:lnTo>
                <a:lnTo>
                  <a:pt x="139839" y="506793"/>
                </a:lnTo>
                <a:lnTo>
                  <a:pt x="180988" y="472929"/>
                </a:lnTo>
                <a:lnTo>
                  <a:pt x="225512" y="437503"/>
                </a:lnTo>
                <a:lnTo>
                  <a:pt x="268528" y="405157"/>
                </a:lnTo>
                <a:lnTo>
                  <a:pt x="305155" y="380530"/>
                </a:lnTo>
                <a:lnTo>
                  <a:pt x="330192" y="362012"/>
                </a:lnTo>
                <a:lnTo>
                  <a:pt x="372426" y="323244"/>
                </a:lnTo>
                <a:lnTo>
                  <a:pt x="411314" y="299097"/>
                </a:lnTo>
                <a:lnTo>
                  <a:pt x="458392" y="277304"/>
                </a:lnTo>
                <a:lnTo>
                  <a:pt x="498962" y="263636"/>
                </a:lnTo>
                <a:lnTo>
                  <a:pt x="558977" y="250329"/>
                </a:lnTo>
                <a:lnTo>
                  <a:pt x="629513" y="243719"/>
                </a:lnTo>
                <a:lnTo>
                  <a:pt x="682203" y="234603"/>
                </a:lnTo>
                <a:lnTo>
                  <a:pt x="739060" y="215988"/>
                </a:lnTo>
                <a:lnTo>
                  <a:pt x="794499" y="183654"/>
                </a:lnTo>
                <a:lnTo>
                  <a:pt x="840689" y="150308"/>
                </a:lnTo>
                <a:lnTo>
                  <a:pt x="888450" y="117967"/>
                </a:lnTo>
                <a:lnTo>
                  <a:pt x="933751" y="86698"/>
                </a:lnTo>
                <a:lnTo>
                  <a:pt x="972565" y="56569"/>
                </a:lnTo>
                <a:lnTo>
                  <a:pt x="1000863" y="27647"/>
                </a:lnTo>
                <a:lnTo>
                  <a:pt x="1014615" y="0"/>
                </a:lnTo>
              </a:path>
            </a:pathLst>
          </a:custGeom>
          <a:ln w="6350">
            <a:solidFill>
              <a:srgbClr val="231F20"/>
            </a:solidFill>
          </a:ln>
        </p:spPr>
        <p:txBody>
          <a:bodyPr wrap="square" lIns="0" tIns="0" rIns="0" bIns="0" rtlCol="0"/>
          <a:lstStyle/>
          <a:p>
            <a:endParaRPr/>
          </a:p>
        </p:txBody>
      </p:sp>
      <p:sp>
        <p:nvSpPr>
          <p:cNvPr id="521" name="object 521"/>
          <p:cNvSpPr/>
          <p:nvPr/>
        </p:nvSpPr>
        <p:spPr>
          <a:xfrm>
            <a:off x="4901716" y="8971405"/>
            <a:ext cx="228866" cy="238202"/>
          </a:xfrm>
          <a:prstGeom prst="rect">
            <a:avLst/>
          </a:prstGeom>
          <a:blipFill>
            <a:blip r:embed="rId14" cstate="print"/>
            <a:stretch>
              <a:fillRect/>
            </a:stretch>
          </a:blipFill>
        </p:spPr>
        <p:txBody>
          <a:bodyPr wrap="square" lIns="0" tIns="0" rIns="0" bIns="0" rtlCol="0"/>
          <a:lstStyle/>
          <a:p>
            <a:endParaRPr/>
          </a:p>
        </p:txBody>
      </p:sp>
      <p:sp>
        <p:nvSpPr>
          <p:cNvPr id="522" name="object 522"/>
          <p:cNvSpPr/>
          <p:nvPr/>
        </p:nvSpPr>
        <p:spPr>
          <a:xfrm>
            <a:off x="6375329" y="7232337"/>
            <a:ext cx="290825" cy="223878"/>
          </a:xfrm>
          <a:prstGeom prst="rect">
            <a:avLst/>
          </a:prstGeom>
          <a:blipFill>
            <a:blip r:embed="rId15" cstate="print"/>
            <a:stretch>
              <a:fillRect/>
            </a:stretch>
          </a:blipFill>
        </p:spPr>
        <p:txBody>
          <a:bodyPr wrap="square" lIns="0" tIns="0" rIns="0" bIns="0" rtlCol="0"/>
          <a:lstStyle/>
          <a:p>
            <a:endParaRPr/>
          </a:p>
        </p:txBody>
      </p:sp>
      <p:sp>
        <p:nvSpPr>
          <p:cNvPr id="523" name="object 523"/>
          <p:cNvSpPr/>
          <p:nvPr/>
        </p:nvSpPr>
        <p:spPr>
          <a:xfrm>
            <a:off x="5659809" y="7011200"/>
            <a:ext cx="565150" cy="51435"/>
          </a:xfrm>
          <a:custGeom>
            <a:avLst/>
            <a:gdLst/>
            <a:ahLst/>
            <a:cxnLst/>
            <a:rect l="l" t="t" r="r" b="b"/>
            <a:pathLst>
              <a:path w="565150" h="51434">
                <a:moveTo>
                  <a:pt x="564641" y="1587"/>
                </a:moveTo>
                <a:lnTo>
                  <a:pt x="526018" y="26932"/>
                </a:lnTo>
                <a:lnTo>
                  <a:pt x="481844" y="37017"/>
                </a:lnTo>
                <a:lnTo>
                  <a:pt x="424687" y="44745"/>
                </a:lnTo>
                <a:lnTo>
                  <a:pt x="357239" y="49645"/>
                </a:lnTo>
                <a:lnTo>
                  <a:pt x="282193" y="51244"/>
                </a:lnTo>
                <a:lnTo>
                  <a:pt x="207155" y="49229"/>
                </a:lnTo>
                <a:lnTo>
                  <a:pt x="139735" y="43953"/>
                </a:lnTo>
                <a:lnTo>
                  <a:pt x="82623" y="35904"/>
                </a:lnTo>
                <a:lnTo>
                  <a:pt x="38504" y="25570"/>
                </a:lnTo>
                <a:lnTo>
                  <a:pt x="10067" y="13439"/>
                </a:lnTo>
                <a:lnTo>
                  <a:pt x="0" y="0"/>
                </a:lnTo>
              </a:path>
            </a:pathLst>
          </a:custGeom>
          <a:ln w="4305">
            <a:solidFill>
              <a:srgbClr val="231F20"/>
            </a:solidFill>
          </a:ln>
        </p:spPr>
        <p:txBody>
          <a:bodyPr wrap="square" lIns="0" tIns="0" rIns="0" bIns="0" rtlCol="0"/>
          <a:lstStyle/>
          <a:p>
            <a:endParaRPr/>
          </a:p>
        </p:txBody>
      </p:sp>
      <p:sp>
        <p:nvSpPr>
          <p:cNvPr id="524" name="object 524"/>
          <p:cNvSpPr/>
          <p:nvPr/>
        </p:nvSpPr>
        <p:spPr>
          <a:xfrm>
            <a:off x="5666118" y="7000681"/>
            <a:ext cx="553085" cy="37465"/>
          </a:xfrm>
          <a:custGeom>
            <a:avLst/>
            <a:gdLst/>
            <a:ahLst/>
            <a:cxnLst/>
            <a:rect l="l" t="t" r="r" b="b"/>
            <a:pathLst>
              <a:path w="553085" h="37465">
                <a:moveTo>
                  <a:pt x="552602" y="1143"/>
                </a:moveTo>
                <a:lnTo>
                  <a:pt x="499455" y="19971"/>
                </a:lnTo>
                <a:lnTo>
                  <a:pt x="455526" y="27295"/>
                </a:lnTo>
                <a:lnTo>
                  <a:pt x="402431" y="32834"/>
                </a:lnTo>
                <a:lnTo>
                  <a:pt x="341969" y="36296"/>
                </a:lnTo>
                <a:lnTo>
                  <a:pt x="275945" y="37388"/>
                </a:lnTo>
                <a:lnTo>
                  <a:pt x="210350" y="35942"/>
                </a:lnTo>
                <a:lnTo>
                  <a:pt x="150240" y="32191"/>
                </a:lnTo>
                <a:lnTo>
                  <a:pt x="97382" y="26428"/>
                </a:lnTo>
                <a:lnTo>
                  <a:pt x="53544" y="18947"/>
                </a:lnTo>
                <a:lnTo>
                  <a:pt x="20494" y="10040"/>
                </a:lnTo>
                <a:lnTo>
                  <a:pt x="0" y="0"/>
                </a:lnTo>
              </a:path>
            </a:pathLst>
          </a:custGeom>
          <a:ln w="4305">
            <a:solidFill>
              <a:srgbClr val="231F20"/>
            </a:solidFill>
          </a:ln>
        </p:spPr>
        <p:txBody>
          <a:bodyPr wrap="square" lIns="0" tIns="0" rIns="0" bIns="0" rtlCol="0"/>
          <a:lstStyle/>
          <a:p>
            <a:endParaRPr/>
          </a:p>
        </p:txBody>
      </p:sp>
      <p:sp>
        <p:nvSpPr>
          <p:cNvPr id="525" name="object 525"/>
          <p:cNvSpPr/>
          <p:nvPr/>
        </p:nvSpPr>
        <p:spPr>
          <a:xfrm>
            <a:off x="5659849" y="6945355"/>
            <a:ext cx="565150" cy="56515"/>
          </a:xfrm>
          <a:custGeom>
            <a:avLst/>
            <a:gdLst/>
            <a:ahLst/>
            <a:cxnLst/>
            <a:rect l="l" t="t" r="r" b="b"/>
            <a:pathLst>
              <a:path w="565150" h="56515">
                <a:moveTo>
                  <a:pt x="6273" y="55321"/>
                </a:moveTo>
                <a:lnTo>
                  <a:pt x="2171" y="52171"/>
                </a:lnTo>
                <a:lnTo>
                  <a:pt x="0" y="48907"/>
                </a:lnTo>
                <a:lnTo>
                  <a:pt x="0" y="45529"/>
                </a:lnTo>
                <a:lnTo>
                  <a:pt x="38641" y="22253"/>
                </a:lnTo>
                <a:lnTo>
                  <a:pt x="82819" y="13001"/>
                </a:lnTo>
                <a:lnTo>
                  <a:pt x="139979" y="5919"/>
                </a:lnTo>
                <a:lnTo>
                  <a:pt x="207428" y="1441"/>
                </a:lnTo>
                <a:lnTo>
                  <a:pt x="282473" y="0"/>
                </a:lnTo>
                <a:lnTo>
                  <a:pt x="357505" y="1853"/>
                </a:lnTo>
                <a:lnTo>
                  <a:pt x="424916" y="6706"/>
                </a:lnTo>
                <a:lnTo>
                  <a:pt x="482022" y="14109"/>
                </a:lnTo>
                <a:lnTo>
                  <a:pt x="526135" y="23612"/>
                </a:lnTo>
                <a:lnTo>
                  <a:pt x="564642" y="47116"/>
                </a:lnTo>
                <a:lnTo>
                  <a:pt x="564642" y="48450"/>
                </a:lnTo>
                <a:lnTo>
                  <a:pt x="558876" y="56464"/>
                </a:lnTo>
              </a:path>
            </a:pathLst>
          </a:custGeom>
          <a:ln w="4305">
            <a:solidFill>
              <a:srgbClr val="231F20"/>
            </a:solidFill>
          </a:ln>
        </p:spPr>
        <p:txBody>
          <a:bodyPr wrap="square" lIns="0" tIns="0" rIns="0" bIns="0" rtlCol="0"/>
          <a:lstStyle/>
          <a:p>
            <a:endParaRPr/>
          </a:p>
        </p:txBody>
      </p:sp>
      <p:sp>
        <p:nvSpPr>
          <p:cNvPr id="526" name="object 526"/>
          <p:cNvSpPr/>
          <p:nvPr/>
        </p:nvSpPr>
        <p:spPr>
          <a:xfrm>
            <a:off x="5658963" y="7301228"/>
            <a:ext cx="565150" cy="104139"/>
          </a:xfrm>
          <a:custGeom>
            <a:avLst/>
            <a:gdLst/>
            <a:ahLst/>
            <a:cxnLst/>
            <a:rect l="l" t="t" r="r" b="b"/>
            <a:pathLst>
              <a:path w="565150" h="104140">
                <a:moveTo>
                  <a:pt x="542493" y="1041"/>
                </a:moveTo>
                <a:lnTo>
                  <a:pt x="551981" y="7903"/>
                </a:lnTo>
                <a:lnTo>
                  <a:pt x="558922" y="15054"/>
                </a:lnTo>
                <a:lnTo>
                  <a:pt x="563179" y="22460"/>
                </a:lnTo>
                <a:lnTo>
                  <a:pt x="564616" y="30086"/>
                </a:lnTo>
                <a:lnTo>
                  <a:pt x="554467" y="49817"/>
                </a:lnTo>
                <a:lnTo>
                  <a:pt x="481768" y="82421"/>
                </a:lnTo>
                <a:lnTo>
                  <a:pt x="424603" y="93891"/>
                </a:lnTo>
                <a:lnTo>
                  <a:pt x="357151" y="101203"/>
                </a:lnTo>
                <a:lnTo>
                  <a:pt x="282105" y="103657"/>
                </a:lnTo>
                <a:lnTo>
                  <a:pt x="207063" y="100787"/>
                </a:lnTo>
                <a:lnTo>
                  <a:pt x="139647" y="93100"/>
                </a:lnTo>
                <a:lnTo>
                  <a:pt x="82545" y="81311"/>
                </a:lnTo>
                <a:lnTo>
                  <a:pt x="38444" y="66135"/>
                </a:lnTo>
                <a:lnTo>
                  <a:pt x="0" y="28486"/>
                </a:lnTo>
                <a:lnTo>
                  <a:pt x="1434" y="21006"/>
                </a:lnTo>
                <a:lnTo>
                  <a:pt x="5607" y="13738"/>
                </a:lnTo>
                <a:lnTo>
                  <a:pt x="12380" y="6722"/>
                </a:lnTo>
                <a:lnTo>
                  <a:pt x="21615" y="0"/>
                </a:lnTo>
              </a:path>
            </a:pathLst>
          </a:custGeom>
          <a:ln w="4305">
            <a:solidFill>
              <a:srgbClr val="231F20"/>
            </a:solidFill>
          </a:ln>
        </p:spPr>
        <p:txBody>
          <a:bodyPr wrap="square" lIns="0" tIns="0" rIns="0" bIns="0" rtlCol="0"/>
          <a:lstStyle/>
          <a:p>
            <a:endParaRPr/>
          </a:p>
        </p:txBody>
      </p:sp>
      <p:sp>
        <p:nvSpPr>
          <p:cNvPr id="527" name="object 527"/>
          <p:cNvSpPr/>
          <p:nvPr/>
        </p:nvSpPr>
        <p:spPr>
          <a:xfrm>
            <a:off x="5663999" y="7315840"/>
            <a:ext cx="554990" cy="61594"/>
          </a:xfrm>
          <a:custGeom>
            <a:avLst/>
            <a:gdLst/>
            <a:ahLst/>
            <a:cxnLst/>
            <a:rect l="l" t="t" r="r" b="b"/>
            <a:pathLst>
              <a:path w="554989" h="61595">
                <a:moveTo>
                  <a:pt x="554634" y="1523"/>
                </a:moveTo>
                <a:lnTo>
                  <a:pt x="502257" y="32333"/>
                </a:lnTo>
                <a:lnTo>
                  <a:pt x="458235" y="44364"/>
                </a:lnTo>
                <a:lnTo>
                  <a:pt x="404801" y="53501"/>
                </a:lnTo>
                <a:lnTo>
                  <a:pt x="343816" y="59262"/>
                </a:lnTo>
                <a:lnTo>
                  <a:pt x="277139" y="61163"/>
                </a:lnTo>
                <a:lnTo>
                  <a:pt x="210490" y="58897"/>
                </a:lnTo>
                <a:lnTo>
                  <a:pt x="149549" y="52799"/>
                </a:lnTo>
                <a:lnTo>
                  <a:pt x="96173" y="43364"/>
                </a:lnTo>
                <a:lnTo>
                  <a:pt x="52219" y="31088"/>
                </a:lnTo>
                <a:lnTo>
                  <a:pt x="19542" y="16468"/>
                </a:lnTo>
                <a:lnTo>
                  <a:pt x="0" y="0"/>
                </a:lnTo>
              </a:path>
            </a:pathLst>
          </a:custGeom>
          <a:ln w="4305">
            <a:solidFill>
              <a:srgbClr val="231F20"/>
            </a:solidFill>
          </a:ln>
        </p:spPr>
        <p:txBody>
          <a:bodyPr wrap="square" lIns="0" tIns="0" rIns="0" bIns="0" rtlCol="0"/>
          <a:lstStyle/>
          <a:p>
            <a:endParaRPr/>
          </a:p>
        </p:txBody>
      </p:sp>
      <p:sp>
        <p:nvSpPr>
          <p:cNvPr id="528" name="object 528"/>
          <p:cNvSpPr/>
          <p:nvPr/>
        </p:nvSpPr>
        <p:spPr>
          <a:xfrm>
            <a:off x="5814353" y="6974289"/>
            <a:ext cx="255904" cy="38100"/>
          </a:xfrm>
          <a:custGeom>
            <a:avLst/>
            <a:gdLst/>
            <a:ahLst/>
            <a:cxnLst/>
            <a:rect l="l" t="t" r="r" b="b"/>
            <a:pathLst>
              <a:path w="255904" h="38100">
                <a:moveTo>
                  <a:pt x="255676" y="19367"/>
                </a:moveTo>
                <a:lnTo>
                  <a:pt x="245612" y="26731"/>
                </a:lnTo>
                <a:lnTo>
                  <a:pt x="218190" y="32689"/>
                </a:lnTo>
                <a:lnTo>
                  <a:pt x="177536" y="36648"/>
                </a:lnTo>
                <a:lnTo>
                  <a:pt x="127774" y="38011"/>
                </a:lnTo>
                <a:lnTo>
                  <a:pt x="78011" y="36375"/>
                </a:lnTo>
                <a:lnTo>
                  <a:pt x="37384" y="32188"/>
                </a:lnTo>
                <a:lnTo>
                  <a:pt x="10008" y="26066"/>
                </a:lnTo>
                <a:lnTo>
                  <a:pt x="0" y="18630"/>
                </a:lnTo>
                <a:lnTo>
                  <a:pt x="10063" y="11258"/>
                </a:lnTo>
                <a:lnTo>
                  <a:pt x="37474" y="5295"/>
                </a:lnTo>
                <a:lnTo>
                  <a:pt x="78120" y="1343"/>
                </a:lnTo>
                <a:lnTo>
                  <a:pt x="127889" y="0"/>
                </a:lnTo>
                <a:lnTo>
                  <a:pt x="177643" y="1617"/>
                </a:lnTo>
                <a:lnTo>
                  <a:pt x="218266" y="5792"/>
                </a:lnTo>
                <a:lnTo>
                  <a:pt x="245648" y="11913"/>
                </a:lnTo>
                <a:lnTo>
                  <a:pt x="255676" y="19367"/>
                </a:lnTo>
                <a:close/>
              </a:path>
            </a:pathLst>
          </a:custGeom>
          <a:ln w="4305">
            <a:solidFill>
              <a:srgbClr val="231F20"/>
            </a:solidFill>
          </a:ln>
        </p:spPr>
        <p:txBody>
          <a:bodyPr wrap="square" lIns="0" tIns="0" rIns="0" bIns="0" rtlCol="0"/>
          <a:lstStyle/>
          <a:p>
            <a:endParaRPr/>
          </a:p>
        </p:txBody>
      </p:sp>
      <p:sp>
        <p:nvSpPr>
          <p:cNvPr id="529" name="object 529"/>
          <p:cNvSpPr/>
          <p:nvPr/>
        </p:nvSpPr>
        <p:spPr>
          <a:xfrm>
            <a:off x="5680501" y="7030708"/>
            <a:ext cx="1270" cy="299085"/>
          </a:xfrm>
          <a:custGeom>
            <a:avLst/>
            <a:gdLst/>
            <a:ahLst/>
            <a:cxnLst/>
            <a:rect l="l" t="t" r="r" b="b"/>
            <a:pathLst>
              <a:path w="1270" h="299084">
                <a:moveTo>
                  <a:pt x="838" y="0"/>
                </a:moveTo>
                <a:lnTo>
                  <a:pt x="0" y="299085"/>
                </a:lnTo>
              </a:path>
            </a:pathLst>
          </a:custGeom>
          <a:ln w="4305">
            <a:solidFill>
              <a:srgbClr val="231F20"/>
            </a:solidFill>
          </a:ln>
        </p:spPr>
        <p:txBody>
          <a:bodyPr wrap="square" lIns="0" tIns="0" rIns="0" bIns="0" rtlCol="0"/>
          <a:lstStyle/>
          <a:p>
            <a:endParaRPr/>
          </a:p>
        </p:txBody>
      </p:sp>
      <p:sp>
        <p:nvSpPr>
          <p:cNvPr id="530" name="object 530"/>
          <p:cNvSpPr/>
          <p:nvPr/>
        </p:nvSpPr>
        <p:spPr>
          <a:xfrm>
            <a:off x="5700518" y="7036867"/>
            <a:ext cx="1270" cy="302260"/>
          </a:xfrm>
          <a:custGeom>
            <a:avLst/>
            <a:gdLst/>
            <a:ahLst/>
            <a:cxnLst/>
            <a:rect l="l" t="t" r="r" b="b"/>
            <a:pathLst>
              <a:path w="1270" h="302259">
                <a:moveTo>
                  <a:pt x="863" y="0"/>
                </a:moveTo>
                <a:lnTo>
                  <a:pt x="0" y="301967"/>
                </a:lnTo>
              </a:path>
            </a:pathLst>
          </a:custGeom>
          <a:ln w="4305">
            <a:solidFill>
              <a:srgbClr val="231F20"/>
            </a:solidFill>
          </a:ln>
        </p:spPr>
        <p:txBody>
          <a:bodyPr wrap="square" lIns="0" tIns="0" rIns="0" bIns="0" rtlCol="0"/>
          <a:lstStyle/>
          <a:p>
            <a:endParaRPr/>
          </a:p>
        </p:txBody>
      </p:sp>
      <p:sp>
        <p:nvSpPr>
          <p:cNvPr id="531" name="object 531"/>
          <p:cNvSpPr/>
          <p:nvPr/>
        </p:nvSpPr>
        <p:spPr>
          <a:xfrm>
            <a:off x="5720537" y="7045678"/>
            <a:ext cx="1270" cy="302260"/>
          </a:xfrm>
          <a:custGeom>
            <a:avLst/>
            <a:gdLst/>
            <a:ahLst/>
            <a:cxnLst/>
            <a:rect l="l" t="t" r="r" b="b"/>
            <a:pathLst>
              <a:path w="1270" h="302259">
                <a:moveTo>
                  <a:pt x="838" y="0"/>
                </a:moveTo>
                <a:lnTo>
                  <a:pt x="0" y="301739"/>
                </a:lnTo>
              </a:path>
            </a:pathLst>
          </a:custGeom>
          <a:ln w="4305">
            <a:solidFill>
              <a:srgbClr val="231F20"/>
            </a:solidFill>
          </a:ln>
        </p:spPr>
        <p:txBody>
          <a:bodyPr wrap="square" lIns="0" tIns="0" rIns="0" bIns="0" rtlCol="0"/>
          <a:lstStyle/>
          <a:p>
            <a:endParaRPr/>
          </a:p>
        </p:txBody>
      </p:sp>
      <p:sp>
        <p:nvSpPr>
          <p:cNvPr id="532" name="object 532"/>
          <p:cNvSpPr/>
          <p:nvPr/>
        </p:nvSpPr>
        <p:spPr>
          <a:xfrm>
            <a:off x="5740566" y="7045734"/>
            <a:ext cx="1270" cy="306705"/>
          </a:xfrm>
          <a:custGeom>
            <a:avLst/>
            <a:gdLst/>
            <a:ahLst/>
            <a:cxnLst/>
            <a:rect l="l" t="t" r="r" b="b"/>
            <a:pathLst>
              <a:path w="1270" h="306704">
                <a:moveTo>
                  <a:pt x="863" y="0"/>
                </a:moveTo>
                <a:lnTo>
                  <a:pt x="0" y="306260"/>
                </a:lnTo>
              </a:path>
            </a:pathLst>
          </a:custGeom>
          <a:ln w="4305">
            <a:solidFill>
              <a:srgbClr val="231F20"/>
            </a:solidFill>
          </a:ln>
        </p:spPr>
        <p:txBody>
          <a:bodyPr wrap="square" lIns="0" tIns="0" rIns="0" bIns="0" rtlCol="0"/>
          <a:lstStyle/>
          <a:p>
            <a:endParaRPr/>
          </a:p>
        </p:txBody>
      </p:sp>
      <p:sp>
        <p:nvSpPr>
          <p:cNvPr id="533" name="object 533"/>
          <p:cNvSpPr/>
          <p:nvPr/>
        </p:nvSpPr>
        <p:spPr>
          <a:xfrm>
            <a:off x="5760582" y="7048412"/>
            <a:ext cx="1270" cy="310515"/>
          </a:xfrm>
          <a:custGeom>
            <a:avLst/>
            <a:gdLst/>
            <a:ahLst/>
            <a:cxnLst/>
            <a:rect l="l" t="t" r="r" b="b"/>
            <a:pathLst>
              <a:path w="1270" h="310515">
                <a:moveTo>
                  <a:pt x="876" y="0"/>
                </a:moveTo>
                <a:lnTo>
                  <a:pt x="0" y="310438"/>
                </a:lnTo>
              </a:path>
            </a:pathLst>
          </a:custGeom>
          <a:ln w="4305">
            <a:solidFill>
              <a:srgbClr val="231F20"/>
            </a:solidFill>
          </a:ln>
        </p:spPr>
        <p:txBody>
          <a:bodyPr wrap="square" lIns="0" tIns="0" rIns="0" bIns="0" rtlCol="0"/>
          <a:lstStyle/>
          <a:p>
            <a:endParaRPr/>
          </a:p>
        </p:txBody>
      </p:sp>
      <p:sp>
        <p:nvSpPr>
          <p:cNvPr id="534" name="object 534"/>
          <p:cNvSpPr/>
          <p:nvPr/>
        </p:nvSpPr>
        <p:spPr>
          <a:xfrm>
            <a:off x="5780662" y="7053975"/>
            <a:ext cx="1270" cy="307975"/>
          </a:xfrm>
          <a:custGeom>
            <a:avLst/>
            <a:gdLst/>
            <a:ahLst/>
            <a:cxnLst/>
            <a:rect l="l" t="t" r="r" b="b"/>
            <a:pathLst>
              <a:path w="1270" h="307975">
                <a:moveTo>
                  <a:pt x="838" y="0"/>
                </a:moveTo>
                <a:lnTo>
                  <a:pt x="0" y="307619"/>
                </a:lnTo>
              </a:path>
            </a:pathLst>
          </a:custGeom>
          <a:ln w="4305">
            <a:solidFill>
              <a:srgbClr val="231F20"/>
            </a:solidFill>
          </a:ln>
        </p:spPr>
        <p:txBody>
          <a:bodyPr wrap="square" lIns="0" tIns="0" rIns="0" bIns="0" rtlCol="0"/>
          <a:lstStyle/>
          <a:p>
            <a:endParaRPr/>
          </a:p>
        </p:txBody>
      </p:sp>
      <p:sp>
        <p:nvSpPr>
          <p:cNvPr id="535" name="object 535"/>
          <p:cNvSpPr/>
          <p:nvPr/>
        </p:nvSpPr>
        <p:spPr>
          <a:xfrm>
            <a:off x="5800668" y="7054006"/>
            <a:ext cx="1270" cy="313055"/>
          </a:xfrm>
          <a:custGeom>
            <a:avLst/>
            <a:gdLst/>
            <a:ahLst/>
            <a:cxnLst/>
            <a:rect l="l" t="t" r="r" b="b"/>
            <a:pathLst>
              <a:path w="1270" h="313054">
                <a:moveTo>
                  <a:pt x="863" y="0"/>
                </a:moveTo>
                <a:lnTo>
                  <a:pt x="0" y="313004"/>
                </a:lnTo>
              </a:path>
            </a:pathLst>
          </a:custGeom>
          <a:ln w="4305">
            <a:solidFill>
              <a:srgbClr val="231F20"/>
            </a:solidFill>
          </a:ln>
        </p:spPr>
        <p:txBody>
          <a:bodyPr wrap="square" lIns="0" tIns="0" rIns="0" bIns="0" rtlCol="0"/>
          <a:lstStyle/>
          <a:p>
            <a:endParaRPr/>
          </a:p>
        </p:txBody>
      </p:sp>
      <p:sp>
        <p:nvSpPr>
          <p:cNvPr id="536" name="object 536"/>
          <p:cNvSpPr/>
          <p:nvPr/>
        </p:nvSpPr>
        <p:spPr>
          <a:xfrm>
            <a:off x="5820733" y="7056648"/>
            <a:ext cx="1270" cy="313690"/>
          </a:xfrm>
          <a:custGeom>
            <a:avLst/>
            <a:gdLst/>
            <a:ahLst/>
            <a:cxnLst/>
            <a:rect l="l" t="t" r="r" b="b"/>
            <a:pathLst>
              <a:path w="1270" h="313690">
                <a:moveTo>
                  <a:pt x="876" y="0"/>
                </a:moveTo>
                <a:lnTo>
                  <a:pt x="0" y="313143"/>
                </a:lnTo>
              </a:path>
            </a:pathLst>
          </a:custGeom>
          <a:ln w="4305">
            <a:solidFill>
              <a:srgbClr val="231F20"/>
            </a:solidFill>
          </a:ln>
        </p:spPr>
        <p:txBody>
          <a:bodyPr wrap="square" lIns="0" tIns="0" rIns="0" bIns="0" rtlCol="0"/>
          <a:lstStyle/>
          <a:p>
            <a:endParaRPr/>
          </a:p>
        </p:txBody>
      </p:sp>
      <p:sp>
        <p:nvSpPr>
          <p:cNvPr id="537" name="object 537"/>
          <p:cNvSpPr/>
          <p:nvPr/>
        </p:nvSpPr>
        <p:spPr>
          <a:xfrm>
            <a:off x="5840764" y="7058056"/>
            <a:ext cx="1270" cy="311785"/>
          </a:xfrm>
          <a:custGeom>
            <a:avLst/>
            <a:gdLst/>
            <a:ahLst/>
            <a:cxnLst/>
            <a:rect l="l" t="t" r="r" b="b"/>
            <a:pathLst>
              <a:path w="1270" h="311784">
                <a:moveTo>
                  <a:pt x="863" y="0"/>
                </a:moveTo>
                <a:lnTo>
                  <a:pt x="0" y="311759"/>
                </a:lnTo>
              </a:path>
            </a:pathLst>
          </a:custGeom>
          <a:ln w="4305">
            <a:solidFill>
              <a:srgbClr val="231F20"/>
            </a:solidFill>
          </a:ln>
        </p:spPr>
        <p:txBody>
          <a:bodyPr wrap="square" lIns="0" tIns="0" rIns="0" bIns="0" rtlCol="0"/>
          <a:lstStyle/>
          <a:p>
            <a:endParaRPr/>
          </a:p>
        </p:txBody>
      </p:sp>
      <p:sp>
        <p:nvSpPr>
          <p:cNvPr id="538" name="object 538"/>
          <p:cNvSpPr/>
          <p:nvPr/>
        </p:nvSpPr>
        <p:spPr>
          <a:xfrm>
            <a:off x="5860806" y="7060002"/>
            <a:ext cx="1270" cy="310515"/>
          </a:xfrm>
          <a:custGeom>
            <a:avLst/>
            <a:gdLst/>
            <a:ahLst/>
            <a:cxnLst/>
            <a:rect l="l" t="t" r="r" b="b"/>
            <a:pathLst>
              <a:path w="1270" h="310515">
                <a:moveTo>
                  <a:pt x="863" y="0"/>
                </a:moveTo>
                <a:lnTo>
                  <a:pt x="0" y="310324"/>
                </a:lnTo>
              </a:path>
            </a:pathLst>
          </a:custGeom>
          <a:ln w="4305">
            <a:solidFill>
              <a:srgbClr val="231F20"/>
            </a:solidFill>
          </a:ln>
        </p:spPr>
        <p:txBody>
          <a:bodyPr wrap="square" lIns="0" tIns="0" rIns="0" bIns="0" rtlCol="0"/>
          <a:lstStyle/>
          <a:p>
            <a:endParaRPr/>
          </a:p>
        </p:txBody>
      </p:sp>
      <p:sp>
        <p:nvSpPr>
          <p:cNvPr id="539" name="object 539"/>
          <p:cNvSpPr/>
          <p:nvPr/>
        </p:nvSpPr>
        <p:spPr>
          <a:xfrm>
            <a:off x="5880823" y="7060052"/>
            <a:ext cx="1270" cy="312420"/>
          </a:xfrm>
          <a:custGeom>
            <a:avLst/>
            <a:gdLst/>
            <a:ahLst/>
            <a:cxnLst/>
            <a:rect l="l" t="t" r="r" b="b"/>
            <a:pathLst>
              <a:path w="1270" h="312420">
                <a:moveTo>
                  <a:pt x="863" y="0"/>
                </a:moveTo>
                <a:lnTo>
                  <a:pt x="0" y="312407"/>
                </a:lnTo>
              </a:path>
            </a:pathLst>
          </a:custGeom>
          <a:ln w="4305">
            <a:solidFill>
              <a:srgbClr val="231F20"/>
            </a:solidFill>
          </a:ln>
        </p:spPr>
        <p:txBody>
          <a:bodyPr wrap="square" lIns="0" tIns="0" rIns="0" bIns="0" rtlCol="0"/>
          <a:lstStyle/>
          <a:p>
            <a:endParaRPr/>
          </a:p>
        </p:txBody>
      </p:sp>
      <p:sp>
        <p:nvSpPr>
          <p:cNvPr id="540" name="object 540"/>
          <p:cNvSpPr/>
          <p:nvPr/>
        </p:nvSpPr>
        <p:spPr>
          <a:xfrm>
            <a:off x="5900854" y="7061832"/>
            <a:ext cx="1270" cy="314325"/>
          </a:xfrm>
          <a:custGeom>
            <a:avLst/>
            <a:gdLst/>
            <a:ahLst/>
            <a:cxnLst/>
            <a:rect l="l" t="t" r="r" b="b"/>
            <a:pathLst>
              <a:path w="1270" h="314325">
                <a:moveTo>
                  <a:pt x="850" y="0"/>
                </a:moveTo>
                <a:lnTo>
                  <a:pt x="0" y="314325"/>
                </a:lnTo>
              </a:path>
            </a:pathLst>
          </a:custGeom>
          <a:ln w="4305">
            <a:solidFill>
              <a:srgbClr val="231F20"/>
            </a:solidFill>
          </a:ln>
        </p:spPr>
        <p:txBody>
          <a:bodyPr wrap="square" lIns="0" tIns="0" rIns="0" bIns="0" rtlCol="0"/>
          <a:lstStyle/>
          <a:p>
            <a:endParaRPr/>
          </a:p>
        </p:txBody>
      </p:sp>
      <p:sp>
        <p:nvSpPr>
          <p:cNvPr id="541" name="object 541"/>
          <p:cNvSpPr/>
          <p:nvPr/>
        </p:nvSpPr>
        <p:spPr>
          <a:xfrm>
            <a:off x="5920896" y="7062868"/>
            <a:ext cx="1270" cy="313690"/>
          </a:xfrm>
          <a:custGeom>
            <a:avLst/>
            <a:gdLst/>
            <a:ahLst/>
            <a:cxnLst/>
            <a:rect l="l" t="t" r="r" b="b"/>
            <a:pathLst>
              <a:path w="1270" h="313690">
                <a:moveTo>
                  <a:pt x="863" y="0"/>
                </a:moveTo>
                <a:lnTo>
                  <a:pt x="0" y="313334"/>
                </a:lnTo>
              </a:path>
            </a:pathLst>
          </a:custGeom>
          <a:ln w="4305">
            <a:solidFill>
              <a:srgbClr val="231F20"/>
            </a:solidFill>
          </a:ln>
        </p:spPr>
        <p:txBody>
          <a:bodyPr wrap="square" lIns="0" tIns="0" rIns="0" bIns="0" rtlCol="0"/>
          <a:lstStyle/>
          <a:p>
            <a:endParaRPr/>
          </a:p>
        </p:txBody>
      </p:sp>
      <p:sp>
        <p:nvSpPr>
          <p:cNvPr id="542" name="object 542"/>
          <p:cNvSpPr/>
          <p:nvPr/>
        </p:nvSpPr>
        <p:spPr>
          <a:xfrm>
            <a:off x="5940950" y="7060245"/>
            <a:ext cx="1270" cy="316865"/>
          </a:xfrm>
          <a:custGeom>
            <a:avLst/>
            <a:gdLst/>
            <a:ahLst/>
            <a:cxnLst/>
            <a:rect l="l" t="t" r="r" b="b"/>
            <a:pathLst>
              <a:path w="1270" h="316865">
                <a:moveTo>
                  <a:pt x="876" y="0"/>
                </a:moveTo>
                <a:lnTo>
                  <a:pt x="0" y="316750"/>
                </a:lnTo>
              </a:path>
            </a:pathLst>
          </a:custGeom>
          <a:ln w="4305">
            <a:solidFill>
              <a:srgbClr val="231F20"/>
            </a:solidFill>
          </a:ln>
        </p:spPr>
        <p:txBody>
          <a:bodyPr wrap="square" lIns="0" tIns="0" rIns="0" bIns="0" rtlCol="0"/>
          <a:lstStyle/>
          <a:p>
            <a:endParaRPr/>
          </a:p>
        </p:txBody>
      </p:sp>
      <p:sp>
        <p:nvSpPr>
          <p:cNvPr id="543" name="object 543"/>
          <p:cNvSpPr/>
          <p:nvPr/>
        </p:nvSpPr>
        <p:spPr>
          <a:xfrm>
            <a:off x="5961017" y="7060294"/>
            <a:ext cx="1270" cy="314325"/>
          </a:xfrm>
          <a:custGeom>
            <a:avLst/>
            <a:gdLst/>
            <a:ahLst/>
            <a:cxnLst/>
            <a:rect l="l" t="t" r="r" b="b"/>
            <a:pathLst>
              <a:path w="1270" h="314325">
                <a:moveTo>
                  <a:pt x="863" y="0"/>
                </a:moveTo>
                <a:lnTo>
                  <a:pt x="0" y="314083"/>
                </a:lnTo>
              </a:path>
            </a:pathLst>
          </a:custGeom>
          <a:ln w="4305">
            <a:solidFill>
              <a:srgbClr val="231F20"/>
            </a:solidFill>
          </a:ln>
        </p:spPr>
        <p:txBody>
          <a:bodyPr wrap="square" lIns="0" tIns="0" rIns="0" bIns="0" rtlCol="0"/>
          <a:lstStyle/>
          <a:p>
            <a:endParaRPr/>
          </a:p>
        </p:txBody>
      </p:sp>
      <p:sp>
        <p:nvSpPr>
          <p:cNvPr id="544" name="object 544"/>
          <p:cNvSpPr/>
          <p:nvPr/>
        </p:nvSpPr>
        <p:spPr>
          <a:xfrm>
            <a:off x="5981085" y="7060331"/>
            <a:ext cx="1270" cy="313055"/>
          </a:xfrm>
          <a:custGeom>
            <a:avLst/>
            <a:gdLst/>
            <a:ahLst/>
            <a:cxnLst/>
            <a:rect l="l" t="t" r="r" b="b"/>
            <a:pathLst>
              <a:path w="1270" h="313054">
                <a:moveTo>
                  <a:pt x="850" y="0"/>
                </a:moveTo>
                <a:lnTo>
                  <a:pt x="0" y="312470"/>
                </a:lnTo>
              </a:path>
            </a:pathLst>
          </a:custGeom>
          <a:ln w="4305">
            <a:solidFill>
              <a:srgbClr val="231F20"/>
            </a:solidFill>
          </a:ln>
        </p:spPr>
        <p:txBody>
          <a:bodyPr wrap="square" lIns="0" tIns="0" rIns="0" bIns="0" rtlCol="0"/>
          <a:lstStyle/>
          <a:p>
            <a:endParaRPr/>
          </a:p>
        </p:txBody>
      </p:sp>
      <p:sp>
        <p:nvSpPr>
          <p:cNvPr id="545" name="object 545"/>
          <p:cNvSpPr/>
          <p:nvPr/>
        </p:nvSpPr>
        <p:spPr>
          <a:xfrm>
            <a:off x="6001076" y="7058527"/>
            <a:ext cx="1270" cy="314325"/>
          </a:xfrm>
          <a:custGeom>
            <a:avLst/>
            <a:gdLst/>
            <a:ahLst/>
            <a:cxnLst/>
            <a:rect l="l" t="t" r="r" b="b"/>
            <a:pathLst>
              <a:path w="1270" h="314325">
                <a:moveTo>
                  <a:pt x="888" y="0"/>
                </a:moveTo>
                <a:lnTo>
                  <a:pt x="0" y="314286"/>
                </a:lnTo>
              </a:path>
            </a:pathLst>
          </a:custGeom>
          <a:ln w="4305">
            <a:solidFill>
              <a:srgbClr val="231F20"/>
            </a:solidFill>
          </a:ln>
        </p:spPr>
        <p:txBody>
          <a:bodyPr wrap="square" lIns="0" tIns="0" rIns="0" bIns="0" rtlCol="0"/>
          <a:lstStyle/>
          <a:p>
            <a:endParaRPr/>
          </a:p>
        </p:txBody>
      </p:sp>
      <p:sp>
        <p:nvSpPr>
          <p:cNvPr id="546" name="object 546"/>
          <p:cNvSpPr/>
          <p:nvPr/>
        </p:nvSpPr>
        <p:spPr>
          <a:xfrm>
            <a:off x="6021143" y="7057212"/>
            <a:ext cx="1270" cy="313690"/>
          </a:xfrm>
          <a:custGeom>
            <a:avLst/>
            <a:gdLst/>
            <a:ahLst/>
            <a:cxnLst/>
            <a:rect l="l" t="t" r="r" b="b"/>
            <a:pathLst>
              <a:path w="1270" h="313690">
                <a:moveTo>
                  <a:pt x="863" y="0"/>
                </a:moveTo>
                <a:lnTo>
                  <a:pt x="0" y="313131"/>
                </a:lnTo>
              </a:path>
            </a:pathLst>
          </a:custGeom>
          <a:ln w="4305">
            <a:solidFill>
              <a:srgbClr val="231F20"/>
            </a:solidFill>
          </a:ln>
        </p:spPr>
        <p:txBody>
          <a:bodyPr wrap="square" lIns="0" tIns="0" rIns="0" bIns="0" rtlCol="0"/>
          <a:lstStyle/>
          <a:p>
            <a:endParaRPr/>
          </a:p>
        </p:txBody>
      </p:sp>
      <p:sp>
        <p:nvSpPr>
          <p:cNvPr id="547" name="object 547"/>
          <p:cNvSpPr/>
          <p:nvPr/>
        </p:nvSpPr>
        <p:spPr>
          <a:xfrm>
            <a:off x="6041211" y="7057294"/>
            <a:ext cx="1270" cy="313690"/>
          </a:xfrm>
          <a:custGeom>
            <a:avLst/>
            <a:gdLst/>
            <a:ahLst/>
            <a:cxnLst/>
            <a:rect l="l" t="t" r="r" b="b"/>
            <a:pathLst>
              <a:path w="1270" h="313690">
                <a:moveTo>
                  <a:pt x="863" y="0"/>
                </a:moveTo>
                <a:lnTo>
                  <a:pt x="0" y="313093"/>
                </a:lnTo>
              </a:path>
            </a:pathLst>
          </a:custGeom>
          <a:ln w="4305">
            <a:solidFill>
              <a:srgbClr val="231F20"/>
            </a:solidFill>
          </a:ln>
        </p:spPr>
        <p:txBody>
          <a:bodyPr wrap="square" lIns="0" tIns="0" rIns="0" bIns="0" rtlCol="0"/>
          <a:lstStyle/>
          <a:p>
            <a:endParaRPr/>
          </a:p>
        </p:txBody>
      </p:sp>
      <p:sp>
        <p:nvSpPr>
          <p:cNvPr id="548" name="object 548"/>
          <p:cNvSpPr/>
          <p:nvPr/>
        </p:nvSpPr>
        <p:spPr>
          <a:xfrm>
            <a:off x="6061227" y="7057318"/>
            <a:ext cx="1270" cy="313690"/>
          </a:xfrm>
          <a:custGeom>
            <a:avLst/>
            <a:gdLst/>
            <a:ahLst/>
            <a:cxnLst/>
            <a:rect l="l" t="t" r="r" b="b"/>
            <a:pathLst>
              <a:path w="1270" h="313690">
                <a:moveTo>
                  <a:pt x="901" y="0"/>
                </a:moveTo>
                <a:lnTo>
                  <a:pt x="0" y="313105"/>
                </a:lnTo>
              </a:path>
            </a:pathLst>
          </a:custGeom>
          <a:ln w="4305">
            <a:solidFill>
              <a:srgbClr val="231F20"/>
            </a:solidFill>
          </a:ln>
        </p:spPr>
        <p:txBody>
          <a:bodyPr wrap="square" lIns="0" tIns="0" rIns="0" bIns="0" rtlCol="0"/>
          <a:lstStyle/>
          <a:p>
            <a:endParaRPr/>
          </a:p>
        </p:txBody>
      </p:sp>
      <p:sp>
        <p:nvSpPr>
          <p:cNvPr id="549" name="object 549"/>
          <p:cNvSpPr/>
          <p:nvPr/>
        </p:nvSpPr>
        <p:spPr>
          <a:xfrm>
            <a:off x="6081270" y="7056003"/>
            <a:ext cx="1270" cy="312420"/>
          </a:xfrm>
          <a:custGeom>
            <a:avLst/>
            <a:gdLst/>
            <a:ahLst/>
            <a:cxnLst/>
            <a:rect l="l" t="t" r="r" b="b"/>
            <a:pathLst>
              <a:path w="1270" h="312420">
                <a:moveTo>
                  <a:pt x="876" y="0"/>
                </a:moveTo>
                <a:lnTo>
                  <a:pt x="0" y="311835"/>
                </a:lnTo>
              </a:path>
            </a:pathLst>
          </a:custGeom>
          <a:ln w="4305">
            <a:solidFill>
              <a:srgbClr val="231F20"/>
            </a:solidFill>
          </a:ln>
        </p:spPr>
        <p:txBody>
          <a:bodyPr wrap="square" lIns="0" tIns="0" rIns="0" bIns="0" rtlCol="0"/>
          <a:lstStyle/>
          <a:p>
            <a:endParaRPr/>
          </a:p>
        </p:txBody>
      </p:sp>
      <p:sp>
        <p:nvSpPr>
          <p:cNvPr id="550" name="object 550"/>
          <p:cNvSpPr/>
          <p:nvPr/>
        </p:nvSpPr>
        <p:spPr>
          <a:xfrm>
            <a:off x="6101350" y="7053870"/>
            <a:ext cx="1270" cy="310515"/>
          </a:xfrm>
          <a:custGeom>
            <a:avLst/>
            <a:gdLst/>
            <a:ahLst/>
            <a:cxnLst/>
            <a:rect l="l" t="t" r="r" b="b"/>
            <a:pathLst>
              <a:path w="1270" h="310515">
                <a:moveTo>
                  <a:pt x="850" y="0"/>
                </a:moveTo>
                <a:lnTo>
                  <a:pt x="0" y="310438"/>
                </a:lnTo>
              </a:path>
            </a:pathLst>
          </a:custGeom>
          <a:ln w="4305">
            <a:solidFill>
              <a:srgbClr val="231F20"/>
            </a:solidFill>
          </a:ln>
        </p:spPr>
        <p:txBody>
          <a:bodyPr wrap="square" lIns="0" tIns="0" rIns="0" bIns="0" rtlCol="0"/>
          <a:lstStyle/>
          <a:p>
            <a:endParaRPr/>
          </a:p>
        </p:txBody>
      </p:sp>
      <p:sp>
        <p:nvSpPr>
          <p:cNvPr id="551" name="object 551"/>
          <p:cNvSpPr/>
          <p:nvPr/>
        </p:nvSpPr>
        <p:spPr>
          <a:xfrm>
            <a:off x="6121365" y="7051402"/>
            <a:ext cx="1270" cy="308610"/>
          </a:xfrm>
          <a:custGeom>
            <a:avLst/>
            <a:gdLst/>
            <a:ahLst/>
            <a:cxnLst/>
            <a:rect l="l" t="t" r="r" b="b"/>
            <a:pathLst>
              <a:path w="1270" h="308609">
                <a:moveTo>
                  <a:pt x="914" y="0"/>
                </a:moveTo>
                <a:lnTo>
                  <a:pt x="0" y="308482"/>
                </a:lnTo>
              </a:path>
            </a:pathLst>
          </a:custGeom>
          <a:ln w="4305">
            <a:solidFill>
              <a:srgbClr val="231F20"/>
            </a:solidFill>
          </a:ln>
        </p:spPr>
        <p:txBody>
          <a:bodyPr wrap="square" lIns="0" tIns="0" rIns="0" bIns="0" rtlCol="0"/>
          <a:lstStyle/>
          <a:p>
            <a:endParaRPr/>
          </a:p>
        </p:txBody>
      </p:sp>
      <p:sp>
        <p:nvSpPr>
          <p:cNvPr id="552" name="object 552"/>
          <p:cNvSpPr/>
          <p:nvPr/>
        </p:nvSpPr>
        <p:spPr>
          <a:xfrm>
            <a:off x="6141446" y="7048151"/>
            <a:ext cx="1270" cy="308610"/>
          </a:xfrm>
          <a:custGeom>
            <a:avLst/>
            <a:gdLst/>
            <a:ahLst/>
            <a:cxnLst/>
            <a:rect l="l" t="t" r="r" b="b"/>
            <a:pathLst>
              <a:path w="1270" h="308609">
                <a:moveTo>
                  <a:pt x="850" y="0"/>
                </a:moveTo>
                <a:lnTo>
                  <a:pt x="0" y="308038"/>
                </a:lnTo>
              </a:path>
            </a:pathLst>
          </a:custGeom>
          <a:ln w="4305">
            <a:solidFill>
              <a:srgbClr val="231F20"/>
            </a:solidFill>
          </a:ln>
        </p:spPr>
        <p:txBody>
          <a:bodyPr wrap="square" lIns="0" tIns="0" rIns="0" bIns="0" rtlCol="0"/>
          <a:lstStyle/>
          <a:p>
            <a:endParaRPr/>
          </a:p>
        </p:txBody>
      </p:sp>
      <p:sp>
        <p:nvSpPr>
          <p:cNvPr id="553" name="object 553"/>
          <p:cNvSpPr/>
          <p:nvPr/>
        </p:nvSpPr>
        <p:spPr>
          <a:xfrm>
            <a:off x="6161539" y="7047172"/>
            <a:ext cx="1270" cy="301625"/>
          </a:xfrm>
          <a:custGeom>
            <a:avLst/>
            <a:gdLst/>
            <a:ahLst/>
            <a:cxnLst/>
            <a:rect l="l" t="t" r="r" b="b"/>
            <a:pathLst>
              <a:path w="1270" h="301625">
                <a:moveTo>
                  <a:pt x="812" y="0"/>
                </a:moveTo>
                <a:lnTo>
                  <a:pt x="0" y="301472"/>
                </a:lnTo>
              </a:path>
            </a:pathLst>
          </a:custGeom>
          <a:ln w="4305">
            <a:solidFill>
              <a:srgbClr val="231F20"/>
            </a:solidFill>
          </a:ln>
        </p:spPr>
        <p:txBody>
          <a:bodyPr wrap="square" lIns="0" tIns="0" rIns="0" bIns="0" rtlCol="0"/>
          <a:lstStyle/>
          <a:p>
            <a:endParaRPr/>
          </a:p>
        </p:txBody>
      </p:sp>
      <p:sp>
        <p:nvSpPr>
          <p:cNvPr id="554" name="object 554"/>
          <p:cNvSpPr/>
          <p:nvPr/>
        </p:nvSpPr>
        <p:spPr>
          <a:xfrm>
            <a:off x="6181581" y="7041324"/>
            <a:ext cx="1270" cy="299720"/>
          </a:xfrm>
          <a:custGeom>
            <a:avLst/>
            <a:gdLst/>
            <a:ahLst/>
            <a:cxnLst/>
            <a:rect l="l" t="t" r="r" b="b"/>
            <a:pathLst>
              <a:path w="1270" h="299720">
                <a:moveTo>
                  <a:pt x="812" y="0"/>
                </a:moveTo>
                <a:lnTo>
                  <a:pt x="0" y="299135"/>
                </a:lnTo>
              </a:path>
            </a:pathLst>
          </a:custGeom>
          <a:ln w="4305">
            <a:solidFill>
              <a:srgbClr val="231F20"/>
            </a:solidFill>
          </a:ln>
        </p:spPr>
        <p:txBody>
          <a:bodyPr wrap="square" lIns="0" tIns="0" rIns="0" bIns="0" rtlCol="0"/>
          <a:lstStyle/>
          <a:p>
            <a:endParaRPr/>
          </a:p>
        </p:txBody>
      </p:sp>
      <p:sp>
        <p:nvSpPr>
          <p:cNvPr id="555" name="object 555"/>
          <p:cNvSpPr/>
          <p:nvPr/>
        </p:nvSpPr>
        <p:spPr>
          <a:xfrm>
            <a:off x="6201674" y="7034001"/>
            <a:ext cx="1270" cy="302895"/>
          </a:xfrm>
          <a:custGeom>
            <a:avLst/>
            <a:gdLst/>
            <a:ahLst/>
            <a:cxnLst/>
            <a:rect l="l" t="t" r="r" b="b"/>
            <a:pathLst>
              <a:path w="1270" h="302895">
                <a:moveTo>
                  <a:pt x="812" y="0"/>
                </a:moveTo>
                <a:lnTo>
                  <a:pt x="0" y="302298"/>
                </a:lnTo>
              </a:path>
            </a:pathLst>
          </a:custGeom>
          <a:ln w="4305">
            <a:solidFill>
              <a:srgbClr val="231F20"/>
            </a:solidFill>
          </a:ln>
        </p:spPr>
        <p:txBody>
          <a:bodyPr wrap="square" lIns="0" tIns="0" rIns="0" bIns="0" rtlCol="0"/>
          <a:lstStyle/>
          <a:p>
            <a:endParaRPr/>
          </a:p>
        </p:txBody>
      </p:sp>
      <p:sp>
        <p:nvSpPr>
          <p:cNvPr id="556" name="object 556"/>
          <p:cNvSpPr/>
          <p:nvPr/>
        </p:nvSpPr>
        <p:spPr>
          <a:xfrm>
            <a:off x="5659809" y="6991813"/>
            <a:ext cx="0" cy="20320"/>
          </a:xfrm>
          <a:custGeom>
            <a:avLst/>
            <a:gdLst/>
            <a:ahLst/>
            <a:cxnLst/>
            <a:rect l="l" t="t" r="r" b="b"/>
            <a:pathLst>
              <a:path h="20320">
                <a:moveTo>
                  <a:pt x="0" y="20167"/>
                </a:moveTo>
                <a:lnTo>
                  <a:pt x="0" y="0"/>
                </a:lnTo>
              </a:path>
            </a:pathLst>
          </a:custGeom>
          <a:ln w="4305">
            <a:solidFill>
              <a:srgbClr val="231F20"/>
            </a:solidFill>
          </a:ln>
        </p:spPr>
        <p:txBody>
          <a:bodyPr wrap="square" lIns="0" tIns="0" rIns="0" bIns="0" rtlCol="0"/>
          <a:lstStyle/>
          <a:p>
            <a:endParaRPr/>
          </a:p>
        </p:txBody>
      </p:sp>
      <p:sp>
        <p:nvSpPr>
          <p:cNvPr id="557" name="object 557"/>
          <p:cNvSpPr/>
          <p:nvPr/>
        </p:nvSpPr>
        <p:spPr>
          <a:xfrm>
            <a:off x="6224451" y="6993270"/>
            <a:ext cx="0" cy="21590"/>
          </a:xfrm>
          <a:custGeom>
            <a:avLst/>
            <a:gdLst/>
            <a:ahLst/>
            <a:cxnLst/>
            <a:rect l="l" t="t" r="r" b="b"/>
            <a:pathLst>
              <a:path h="21590">
                <a:moveTo>
                  <a:pt x="0" y="20967"/>
                </a:moveTo>
                <a:lnTo>
                  <a:pt x="0" y="0"/>
                </a:lnTo>
              </a:path>
            </a:pathLst>
          </a:custGeom>
          <a:ln w="4305">
            <a:solidFill>
              <a:srgbClr val="231F20"/>
            </a:solidFill>
          </a:ln>
        </p:spPr>
        <p:txBody>
          <a:bodyPr wrap="square" lIns="0" tIns="0" rIns="0" bIns="0" rtlCol="0"/>
          <a:lstStyle/>
          <a:p>
            <a:endParaRPr/>
          </a:p>
        </p:txBody>
      </p:sp>
      <p:sp>
        <p:nvSpPr>
          <p:cNvPr id="558" name="object 558"/>
          <p:cNvSpPr/>
          <p:nvPr/>
        </p:nvSpPr>
        <p:spPr>
          <a:xfrm>
            <a:off x="5631369" y="6940884"/>
            <a:ext cx="627069" cy="470181"/>
          </a:xfrm>
          <a:prstGeom prst="rect">
            <a:avLst/>
          </a:prstGeom>
          <a:blipFill>
            <a:blip r:embed="rId16" cstate="print"/>
            <a:stretch>
              <a:fillRect/>
            </a:stretch>
          </a:blipFill>
        </p:spPr>
        <p:txBody>
          <a:bodyPr wrap="square" lIns="0" tIns="0" rIns="0" bIns="0" rtlCol="0"/>
          <a:lstStyle/>
          <a:p>
            <a:endParaRPr/>
          </a:p>
        </p:txBody>
      </p:sp>
      <p:sp>
        <p:nvSpPr>
          <p:cNvPr id="559" name="object 559"/>
          <p:cNvSpPr/>
          <p:nvPr/>
        </p:nvSpPr>
        <p:spPr>
          <a:xfrm>
            <a:off x="6274822" y="6825424"/>
            <a:ext cx="478155" cy="43815"/>
          </a:xfrm>
          <a:custGeom>
            <a:avLst/>
            <a:gdLst/>
            <a:ahLst/>
            <a:cxnLst/>
            <a:rect l="l" t="t" r="r" b="b"/>
            <a:pathLst>
              <a:path w="478154" h="43815">
                <a:moveTo>
                  <a:pt x="478129" y="1346"/>
                </a:moveTo>
                <a:lnTo>
                  <a:pt x="431931" y="26438"/>
                </a:lnTo>
                <a:lnTo>
                  <a:pt x="380151" y="35540"/>
                </a:lnTo>
                <a:lnTo>
                  <a:pt x="314506" y="41423"/>
                </a:lnTo>
                <a:lnTo>
                  <a:pt x="238937" y="43395"/>
                </a:lnTo>
                <a:lnTo>
                  <a:pt x="163395" y="41001"/>
                </a:lnTo>
                <a:lnTo>
                  <a:pt x="97795" y="34751"/>
                </a:lnTo>
                <a:lnTo>
                  <a:pt x="46072" y="25359"/>
                </a:lnTo>
                <a:lnTo>
                  <a:pt x="12162" y="13537"/>
                </a:lnTo>
                <a:lnTo>
                  <a:pt x="0" y="0"/>
                </a:lnTo>
              </a:path>
            </a:pathLst>
          </a:custGeom>
          <a:ln w="3644">
            <a:solidFill>
              <a:srgbClr val="231F20"/>
            </a:solidFill>
          </a:ln>
        </p:spPr>
        <p:txBody>
          <a:bodyPr wrap="square" lIns="0" tIns="0" rIns="0" bIns="0" rtlCol="0"/>
          <a:lstStyle/>
          <a:p>
            <a:endParaRPr/>
          </a:p>
        </p:txBody>
      </p:sp>
      <p:sp>
        <p:nvSpPr>
          <p:cNvPr id="560" name="object 560"/>
          <p:cNvSpPr/>
          <p:nvPr/>
        </p:nvSpPr>
        <p:spPr>
          <a:xfrm>
            <a:off x="6280158" y="6816509"/>
            <a:ext cx="467995" cy="31750"/>
          </a:xfrm>
          <a:custGeom>
            <a:avLst/>
            <a:gdLst/>
            <a:ahLst/>
            <a:cxnLst/>
            <a:rect l="l" t="t" r="r" b="b"/>
            <a:pathLst>
              <a:path w="467995" h="31750">
                <a:moveTo>
                  <a:pt x="467944" y="977"/>
                </a:moveTo>
                <a:lnTo>
                  <a:pt x="409089" y="19566"/>
                </a:lnTo>
                <a:lnTo>
                  <a:pt x="359596" y="26133"/>
                </a:lnTo>
                <a:lnTo>
                  <a:pt x="300247" y="30312"/>
                </a:lnTo>
                <a:lnTo>
                  <a:pt x="233680" y="31673"/>
                </a:lnTo>
                <a:lnTo>
                  <a:pt x="167525" y="29962"/>
                </a:lnTo>
                <a:lnTo>
                  <a:pt x="108495" y="25509"/>
                </a:lnTo>
                <a:lnTo>
                  <a:pt x="59174" y="18746"/>
                </a:lnTo>
                <a:lnTo>
                  <a:pt x="22147" y="10099"/>
                </a:lnTo>
                <a:lnTo>
                  <a:pt x="0" y="0"/>
                </a:lnTo>
              </a:path>
            </a:pathLst>
          </a:custGeom>
          <a:ln w="3644">
            <a:solidFill>
              <a:srgbClr val="231F20"/>
            </a:solidFill>
          </a:ln>
        </p:spPr>
        <p:txBody>
          <a:bodyPr wrap="square" lIns="0" tIns="0" rIns="0" bIns="0" rtlCol="0"/>
          <a:lstStyle/>
          <a:p>
            <a:endParaRPr/>
          </a:p>
        </p:txBody>
      </p:sp>
      <p:sp>
        <p:nvSpPr>
          <p:cNvPr id="561" name="object 561"/>
          <p:cNvSpPr/>
          <p:nvPr/>
        </p:nvSpPr>
        <p:spPr>
          <a:xfrm>
            <a:off x="6274854" y="6769664"/>
            <a:ext cx="478155" cy="48260"/>
          </a:xfrm>
          <a:custGeom>
            <a:avLst/>
            <a:gdLst/>
            <a:ahLst/>
            <a:cxnLst/>
            <a:rect l="l" t="t" r="r" b="b"/>
            <a:pathLst>
              <a:path w="478154" h="48259">
                <a:moveTo>
                  <a:pt x="5308" y="46850"/>
                </a:moveTo>
                <a:lnTo>
                  <a:pt x="1841" y="44196"/>
                </a:lnTo>
                <a:lnTo>
                  <a:pt x="0" y="41414"/>
                </a:lnTo>
                <a:lnTo>
                  <a:pt x="0" y="38557"/>
                </a:lnTo>
                <a:lnTo>
                  <a:pt x="46213" y="15519"/>
                </a:lnTo>
                <a:lnTo>
                  <a:pt x="97990" y="7173"/>
                </a:lnTo>
                <a:lnTo>
                  <a:pt x="163630" y="1788"/>
                </a:lnTo>
                <a:lnTo>
                  <a:pt x="239191" y="0"/>
                </a:lnTo>
                <a:lnTo>
                  <a:pt x="314738" y="2200"/>
                </a:lnTo>
                <a:lnTo>
                  <a:pt x="380337" y="7951"/>
                </a:lnTo>
                <a:lnTo>
                  <a:pt x="432057" y="16593"/>
                </a:lnTo>
                <a:lnTo>
                  <a:pt x="465969" y="27468"/>
                </a:lnTo>
                <a:lnTo>
                  <a:pt x="478142" y="39916"/>
                </a:lnTo>
                <a:lnTo>
                  <a:pt x="478142" y="41033"/>
                </a:lnTo>
                <a:lnTo>
                  <a:pt x="473252" y="47828"/>
                </a:lnTo>
              </a:path>
            </a:pathLst>
          </a:custGeom>
          <a:ln w="3644">
            <a:solidFill>
              <a:srgbClr val="231F20"/>
            </a:solidFill>
          </a:ln>
        </p:spPr>
        <p:txBody>
          <a:bodyPr wrap="square" lIns="0" tIns="0" rIns="0" bIns="0" rtlCol="0"/>
          <a:lstStyle/>
          <a:p>
            <a:endParaRPr/>
          </a:p>
        </p:txBody>
      </p:sp>
      <p:sp>
        <p:nvSpPr>
          <p:cNvPr id="562" name="object 562"/>
          <p:cNvSpPr/>
          <p:nvPr/>
        </p:nvSpPr>
        <p:spPr>
          <a:xfrm>
            <a:off x="6274108" y="7071032"/>
            <a:ext cx="478155" cy="88265"/>
          </a:xfrm>
          <a:custGeom>
            <a:avLst/>
            <a:gdLst/>
            <a:ahLst/>
            <a:cxnLst/>
            <a:rect l="l" t="t" r="r" b="b"/>
            <a:pathLst>
              <a:path w="478154" h="88265">
                <a:moveTo>
                  <a:pt x="459384" y="876"/>
                </a:moveTo>
                <a:lnTo>
                  <a:pt x="467415" y="6686"/>
                </a:lnTo>
                <a:lnTo>
                  <a:pt x="473294" y="12742"/>
                </a:lnTo>
                <a:lnTo>
                  <a:pt x="476900" y="19016"/>
                </a:lnTo>
                <a:lnTo>
                  <a:pt x="478116" y="25476"/>
                </a:lnTo>
                <a:lnTo>
                  <a:pt x="465866" y="45336"/>
                </a:lnTo>
                <a:lnTo>
                  <a:pt x="431878" y="62522"/>
                </a:lnTo>
                <a:lnTo>
                  <a:pt x="380091" y="76006"/>
                </a:lnTo>
                <a:lnTo>
                  <a:pt x="314443" y="84764"/>
                </a:lnTo>
                <a:lnTo>
                  <a:pt x="238874" y="87769"/>
                </a:lnTo>
                <a:lnTo>
                  <a:pt x="163317" y="84342"/>
                </a:lnTo>
                <a:lnTo>
                  <a:pt x="97719" y="75217"/>
                </a:lnTo>
                <a:lnTo>
                  <a:pt x="46011" y="61440"/>
                </a:lnTo>
                <a:lnTo>
                  <a:pt x="12127" y="44058"/>
                </a:lnTo>
                <a:lnTo>
                  <a:pt x="0" y="24117"/>
                </a:lnTo>
                <a:lnTo>
                  <a:pt x="1205" y="17784"/>
                </a:lnTo>
                <a:lnTo>
                  <a:pt x="4730" y="11630"/>
                </a:lnTo>
                <a:lnTo>
                  <a:pt x="10465" y="5689"/>
                </a:lnTo>
                <a:lnTo>
                  <a:pt x="18300" y="0"/>
                </a:lnTo>
              </a:path>
            </a:pathLst>
          </a:custGeom>
          <a:ln w="3644">
            <a:solidFill>
              <a:srgbClr val="231F20"/>
            </a:solidFill>
          </a:ln>
        </p:spPr>
        <p:txBody>
          <a:bodyPr wrap="square" lIns="0" tIns="0" rIns="0" bIns="0" rtlCol="0"/>
          <a:lstStyle/>
          <a:p>
            <a:endParaRPr/>
          </a:p>
        </p:txBody>
      </p:sp>
      <p:sp>
        <p:nvSpPr>
          <p:cNvPr id="563" name="object 563"/>
          <p:cNvSpPr/>
          <p:nvPr/>
        </p:nvSpPr>
        <p:spPr>
          <a:xfrm>
            <a:off x="6278356" y="7083407"/>
            <a:ext cx="469900" cy="52069"/>
          </a:xfrm>
          <a:custGeom>
            <a:avLst/>
            <a:gdLst/>
            <a:ahLst/>
            <a:cxnLst/>
            <a:rect l="l" t="t" r="r" b="b"/>
            <a:pathLst>
              <a:path w="469900" h="52070">
                <a:moveTo>
                  <a:pt x="469671" y="1282"/>
                </a:moveTo>
                <a:lnTo>
                  <a:pt x="411462" y="31716"/>
                </a:lnTo>
                <a:lnTo>
                  <a:pt x="361750" y="42524"/>
                </a:lnTo>
                <a:lnTo>
                  <a:pt x="301922" y="49451"/>
                </a:lnTo>
                <a:lnTo>
                  <a:pt x="234695" y="51790"/>
                </a:lnTo>
                <a:lnTo>
                  <a:pt x="167492" y="49087"/>
                </a:lnTo>
                <a:lnTo>
                  <a:pt x="107703" y="41830"/>
                </a:lnTo>
                <a:lnTo>
                  <a:pt x="58046" y="30744"/>
                </a:lnTo>
                <a:lnTo>
                  <a:pt x="21239" y="16558"/>
                </a:lnTo>
                <a:lnTo>
                  <a:pt x="0" y="0"/>
                </a:lnTo>
              </a:path>
            </a:pathLst>
          </a:custGeom>
          <a:ln w="3644">
            <a:solidFill>
              <a:srgbClr val="231F20"/>
            </a:solidFill>
          </a:ln>
        </p:spPr>
        <p:txBody>
          <a:bodyPr wrap="square" lIns="0" tIns="0" rIns="0" bIns="0" rtlCol="0"/>
          <a:lstStyle/>
          <a:p>
            <a:endParaRPr/>
          </a:p>
        </p:txBody>
      </p:sp>
      <p:sp>
        <p:nvSpPr>
          <p:cNvPr id="564" name="object 564"/>
          <p:cNvSpPr/>
          <p:nvPr/>
        </p:nvSpPr>
        <p:spPr>
          <a:xfrm>
            <a:off x="6405671" y="6794158"/>
            <a:ext cx="216535" cy="32384"/>
          </a:xfrm>
          <a:custGeom>
            <a:avLst/>
            <a:gdLst/>
            <a:ahLst/>
            <a:cxnLst/>
            <a:rect l="l" t="t" r="r" b="b"/>
            <a:pathLst>
              <a:path w="216534" h="32384">
                <a:moveTo>
                  <a:pt x="216522" y="16408"/>
                </a:moveTo>
                <a:lnTo>
                  <a:pt x="208002" y="22641"/>
                </a:lnTo>
                <a:lnTo>
                  <a:pt x="184784" y="27687"/>
                </a:lnTo>
                <a:lnTo>
                  <a:pt x="150356" y="31040"/>
                </a:lnTo>
                <a:lnTo>
                  <a:pt x="108203" y="32194"/>
                </a:lnTo>
                <a:lnTo>
                  <a:pt x="66074" y="30807"/>
                </a:lnTo>
                <a:lnTo>
                  <a:pt x="31675" y="27262"/>
                </a:lnTo>
                <a:lnTo>
                  <a:pt x="8489" y="22080"/>
                </a:lnTo>
                <a:lnTo>
                  <a:pt x="0" y="15786"/>
                </a:lnTo>
                <a:lnTo>
                  <a:pt x="8525" y="9544"/>
                </a:lnTo>
                <a:lnTo>
                  <a:pt x="31740" y="4492"/>
                </a:lnTo>
                <a:lnTo>
                  <a:pt x="66161" y="1141"/>
                </a:lnTo>
                <a:lnTo>
                  <a:pt x="108305" y="0"/>
                </a:lnTo>
                <a:lnTo>
                  <a:pt x="150440" y="1377"/>
                </a:lnTo>
                <a:lnTo>
                  <a:pt x="184840" y="4918"/>
                </a:lnTo>
                <a:lnTo>
                  <a:pt x="208026" y="10101"/>
                </a:lnTo>
                <a:lnTo>
                  <a:pt x="216522" y="16408"/>
                </a:lnTo>
                <a:close/>
              </a:path>
            </a:pathLst>
          </a:custGeom>
          <a:ln w="3644">
            <a:solidFill>
              <a:srgbClr val="231F20"/>
            </a:solidFill>
          </a:ln>
        </p:spPr>
        <p:txBody>
          <a:bodyPr wrap="square" lIns="0" tIns="0" rIns="0" bIns="0" rtlCol="0"/>
          <a:lstStyle/>
          <a:p>
            <a:endParaRPr/>
          </a:p>
        </p:txBody>
      </p:sp>
      <p:sp>
        <p:nvSpPr>
          <p:cNvPr id="565" name="object 565"/>
          <p:cNvSpPr/>
          <p:nvPr/>
        </p:nvSpPr>
        <p:spPr>
          <a:xfrm>
            <a:off x="6292324" y="6841945"/>
            <a:ext cx="1270" cy="253365"/>
          </a:xfrm>
          <a:custGeom>
            <a:avLst/>
            <a:gdLst/>
            <a:ahLst/>
            <a:cxnLst/>
            <a:rect l="l" t="t" r="r" b="b"/>
            <a:pathLst>
              <a:path w="1270" h="253365">
                <a:moveTo>
                  <a:pt x="711" y="0"/>
                </a:moveTo>
                <a:lnTo>
                  <a:pt x="0" y="253276"/>
                </a:lnTo>
              </a:path>
            </a:pathLst>
          </a:custGeom>
          <a:ln w="3644">
            <a:solidFill>
              <a:srgbClr val="231F20"/>
            </a:solidFill>
          </a:ln>
        </p:spPr>
        <p:txBody>
          <a:bodyPr wrap="square" lIns="0" tIns="0" rIns="0" bIns="0" rtlCol="0"/>
          <a:lstStyle/>
          <a:p>
            <a:endParaRPr/>
          </a:p>
        </p:txBody>
      </p:sp>
      <p:sp>
        <p:nvSpPr>
          <p:cNvPr id="566" name="object 566"/>
          <p:cNvSpPr/>
          <p:nvPr/>
        </p:nvSpPr>
        <p:spPr>
          <a:xfrm>
            <a:off x="6309278" y="6847154"/>
            <a:ext cx="1270" cy="255904"/>
          </a:xfrm>
          <a:custGeom>
            <a:avLst/>
            <a:gdLst/>
            <a:ahLst/>
            <a:cxnLst/>
            <a:rect l="l" t="t" r="r" b="b"/>
            <a:pathLst>
              <a:path w="1270" h="255904">
                <a:moveTo>
                  <a:pt x="736" y="0"/>
                </a:moveTo>
                <a:lnTo>
                  <a:pt x="0" y="255714"/>
                </a:lnTo>
              </a:path>
            </a:pathLst>
          </a:custGeom>
          <a:ln w="3644">
            <a:solidFill>
              <a:srgbClr val="231F20"/>
            </a:solidFill>
          </a:ln>
        </p:spPr>
        <p:txBody>
          <a:bodyPr wrap="square" lIns="0" tIns="0" rIns="0" bIns="0" rtlCol="0"/>
          <a:lstStyle/>
          <a:p>
            <a:endParaRPr/>
          </a:p>
        </p:txBody>
      </p:sp>
      <p:sp>
        <p:nvSpPr>
          <p:cNvPr id="567" name="object 567"/>
          <p:cNvSpPr/>
          <p:nvPr/>
        </p:nvSpPr>
        <p:spPr>
          <a:xfrm>
            <a:off x="6326233" y="6854621"/>
            <a:ext cx="1270" cy="255904"/>
          </a:xfrm>
          <a:custGeom>
            <a:avLst/>
            <a:gdLst/>
            <a:ahLst/>
            <a:cxnLst/>
            <a:rect l="l" t="t" r="r" b="b"/>
            <a:pathLst>
              <a:path w="1270" h="255904">
                <a:moveTo>
                  <a:pt x="711" y="0"/>
                </a:moveTo>
                <a:lnTo>
                  <a:pt x="0" y="255524"/>
                </a:lnTo>
              </a:path>
            </a:pathLst>
          </a:custGeom>
          <a:ln w="3644">
            <a:solidFill>
              <a:srgbClr val="231F20"/>
            </a:solidFill>
          </a:ln>
        </p:spPr>
        <p:txBody>
          <a:bodyPr wrap="square" lIns="0" tIns="0" rIns="0" bIns="0" rtlCol="0"/>
          <a:lstStyle/>
          <a:p>
            <a:endParaRPr/>
          </a:p>
        </p:txBody>
      </p:sp>
      <p:sp>
        <p:nvSpPr>
          <p:cNvPr id="568" name="object 568"/>
          <p:cNvSpPr/>
          <p:nvPr/>
        </p:nvSpPr>
        <p:spPr>
          <a:xfrm>
            <a:off x="6343186" y="6854669"/>
            <a:ext cx="1270" cy="259715"/>
          </a:xfrm>
          <a:custGeom>
            <a:avLst/>
            <a:gdLst/>
            <a:ahLst/>
            <a:cxnLst/>
            <a:rect l="l" t="t" r="r" b="b"/>
            <a:pathLst>
              <a:path w="1270" h="259715">
                <a:moveTo>
                  <a:pt x="736" y="0"/>
                </a:moveTo>
                <a:lnTo>
                  <a:pt x="0" y="259346"/>
                </a:lnTo>
              </a:path>
            </a:pathLst>
          </a:custGeom>
          <a:ln w="3644">
            <a:solidFill>
              <a:srgbClr val="231F20"/>
            </a:solidFill>
          </a:ln>
        </p:spPr>
        <p:txBody>
          <a:bodyPr wrap="square" lIns="0" tIns="0" rIns="0" bIns="0" rtlCol="0"/>
          <a:lstStyle/>
          <a:p>
            <a:endParaRPr/>
          </a:p>
        </p:txBody>
      </p:sp>
      <p:sp>
        <p:nvSpPr>
          <p:cNvPr id="569" name="object 569"/>
          <p:cNvSpPr/>
          <p:nvPr/>
        </p:nvSpPr>
        <p:spPr>
          <a:xfrm>
            <a:off x="6360152" y="6856939"/>
            <a:ext cx="1270" cy="262890"/>
          </a:xfrm>
          <a:custGeom>
            <a:avLst/>
            <a:gdLst/>
            <a:ahLst/>
            <a:cxnLst/>
            <a:rect l="l" t="t" r="r" b="b"/>
            <a:pathLst>
              <a:path w="1270" h="262890">
                <a:moveTo>
                  <a:pt x="736" y="0"/>
                </a:moveTo>
                <a:lnTo>
                  <a:pt x="0" y="262890"/>
                </a:lnTo>
              </a:path>
            </a:pathLst>
          </a:custGeom>
          <a:ln w="3644">
            <a:solidFill>
              <a:srgbClr val="231F20"/>
            </a:solidFill>
          </a:ln>
        </p:spPr>
        <p:txBody>
          <a:bodyPr wrap="square" lIns="0" tIns="0" rIns="0" bIns="0" rtlCol="0"/>
          <a:lstStyle/>
          <a:p>
            <a:endParaRPr/>
          </a:p>
        </p:txBody>
      </p:sp>
      <p:sp>
        <p:nvSpPr>
          <p:cNvPr id="570" name="object 570"/>
          <p:cNvSpPr/>
          <p:nvPr/>
        </p:nvSpPr>
        <p:spPr>
          <a:xfrm>
            <a:off x="6377132" y="6861652"/>
            <a:ext cx="1270" cy="260985"/>
          </a:xfrm>
          <a:custGeom>
            <a:avLst/>
            <a:gdLst/>
            <a:ahLst/>
            <a:cxnLst/>
            <a:rect l="l" t="t" r="r" b="b"/>
            <a:pathLst>
              <a:path w="1270" h="260984">
                <a:moveTo>
                  <a:pt x="723" y="0"/>
                </a:moveTo>
                <a:lnTo>
                  <a:pt x="0" y="260489"/>
                </a:lnTo>
              </a:path>
            </a:pathLst>
          </a:custGeom>
          <a:ln w="3644">
            <a:solidFill>
              <a:srgbClr val="231F20"/>
            </a:solidFill>
          </a:ln>
        </p:spPr>
        <p:txBody>
          <a:bodyPr wrap="square" lIns="0" tIns="0" rIns="0" bIns="0" rtlCol="0"/>
          <a:lstStyle/>
          <a:p>
            <a:endParaRPr/>
          </a:p>
        </p:txBody>
      </p:sp>
      <p:sp>
        <p:nvSpPr>
          <p:cNvPr id="571" name="object 571"/>
          <p:cNvSpPr/>
          <p:nvPr/>
        </p:nvSpPr>
        <p:spPr>
          <a:xfrm>
            <a:off x="6394085" y="6861677"/>
            <a:ext cx="1270" cy="265430"/>
          </a:xfrm>
          <a:custGeom>
            <a:avLst/>
            <a:gdLst/>
            <a:ahLst/>
            <a:cxnLst/>
            <a:rect l="l" t="t" r="r" b="b"/>
            <a:pathLst>
              <a:path w="1270" h="265429">
                <a:moveTo>
                  <a:pt x="736" y="0"/>
                </a:moveTo>
                <a:lnTo>
                  <a:pt x="0" y="265061"/>
                </a:lnTo>
              </a:path>
            </a:pathLst>
          </a:custGeom>
          <a:ln w="3644">
            <a:solidFill>
              <a:srgbClr val="231F20"/>
            </a:solidFill>
          </a:ln>
        </p:spPr>
        <p:txBody>
          <a:bodyPr wrap="square" lIns="0" tIns="0" rIns="0" bIns="0" rtlCol="0"/>
          <a:lstStyle/>
          <a:p>
            <a:endParaRPr/>
          </a:p>
        </p:txBody>
      </p:sp>
      <p:sp>
        <p:nvSpPr>
          <p:cNvPr id="572" name="object 572"/>
          <p:cNvSpPr/>
          <p:nvPr/>
        </p:nvSpPr>
        <p:spPr>
          <a:xfrm>
            <a:off x="6411089" y="6863909"/>
            <a:ext cx="1270" cy="265430"/>
          </a:xfrm>
          <a:custGeom>
            <a:avLst/>
            <a:gdLst/>
            <a:ahLst/>
            <a:cxnLst/>
            <a:rect l="l" t="t" r="r" b="b"/>
            <a:pathLst>
              <a:path w="1270" h="265429">
                <a:moveTo>
                  <a:pt x="736" y="0"/>
                </a:moveTo>
                <a:lnTo>
                  <a:pt x="0" y="265175"/>
                </a:lnTo>
              </a:path>
            </a:pathLst>
          </a:custGeom>
          <a:ln w="3644">
            <a:solidFill>
              <a:srgbClr val="231F20"/>
            </a:solidFill>
          </a:ln>
        </p:spPr>
        <p:txBody>
          <a:bodyPr wrap="square" lIns="0" tIns="0" rIns="0" bIns="0" rtlCol="0"/>
          <a:lstStyle/>
          <a:p>
            <a:endParaRPr/>
          </a:p>
        </p:txBody>
      </p:sp>
      <p:sp>
        <p:nvSpPr>
          <p:cNvPr id="573" name="object 573"/>
          <p:cNvSpPr/>
          <p:nvPr/>
        </p:nvSpPr>
        <p:spPr>
          <a:xfrm>
            <a:off x="6428030" y="6865101"/>
            <a:ext cx="1270" cy="264160"/>
          </a:xfrm>
          <a:custGeom>
            <a:avLst/>
            <a:gdLst/>
            <a:ahLst/>
            <a:cxnLst/>
            <a:rect l="l" t="t" r="r" b="b"/>
            <a:pathLst>
              <a:path w="1270" h="264159">
                <a:moveTo>
                  <a:pt x="736" y="0"/>
                </a:moveTo>
                <a:lnTo>
                  <a:pt x="0" y="264020"/>
                </a:lnTo>
              </a:path>
            </a:pathLst>
          </a:custGeom>
          <a:ln w="3644">
            <a:solidFill>
              <a:srgbClr val="231F20"/>
            </a:solidFill>
          </a:ln>
        </p:spPr>
        <p:txBody>
          <a:bodyPr wrap="square" lIns="0" tIns="0" rIns="0" bIns="0" rtlCol="0"/>
          <a:lstStyle/>
          <a:p>
            <a:endParaRPr/>
          </a:p>
        </p:txBody>
      </p:sp>
      <p:sp>
        <p:nvSpPr>
          <p:cNvPr id="574" name="object 574"/>
          <p:cNvSpPr/>
          <p:nvPr/>
        </p:nvSpPr>
        <p:spPr>
          <a:xfrm>
            <a:off x="6445021" y="6866749"/>
            <a:ext cx="1270" cy="262890"/>
          </a:xfrm>
          <a:custGeom>
            <a:avLst/>
            <a:gdLst/>
            <a:ahLst/>
            <a:cxnLst/>
            <a:rect l="l" t="t" r="r" b="b"/>
            <a:pathLst>
              <a:path w="1270" h="262890">
                <a:moveTo>
                  <a:pt x="736" y="0"/>
                </a:moveTo>
                <a:lnTo>
                  <a:pt x="0" y="262788"/>
                </a:lnTo>
              </a:path>
            </a:pathLst>
          </a:custGeom>
          <a:ln w="3644">
            <a:solidFill>
              <a:srgbClr val="231F20"/>
            </a:solidFill>
          </a:ln>
        </p:spPr>
        <p:txBody>
          <a:bodyPr wrap="square" lIns="0" tIns="0" rIns="0" bIns="0" rtlCol="0"/>
          <a:lstStyle/>
          <a:p>
            <a:endParaRPr/>
          </a:p>
        </p:txBody>
      </p:sp>
      <p:sp>
        <p:nvSpPr>
          <p:cNvPr id="575" name="object 575"/>
          <p:cNvSpPr/>
          <p:nvPr/>
        </p:nvSpPr>
        <p:spPr>
          <a:xfrm>
            <a:off x="6461963" y="6866798"/>
            <a:ext cx="1270" cy="264795"/>
          </a:xfrm>
          <a:custGeom>
            <a:avLst/>
            <a:gdLst/>
            <a:ahLst/>
            <a:cxnLst/>
            <a:rect l="l" t="t" r="r" b="b"/>
            <a:pathLst>
              <a:path w="1270" h="264795">
                <a:moveTo>
                  <a:pt x="749" y="0"/>
                </a:moveTo>
                <a:lnTo>
                  <a:pt x="0" y="264553"/>
                </a:lnTo>
              </a:path>
            </a:pathLst>
          </a:custGeom>
          <a:ln w="3644">
            <a:solidFill>
              <a:srgbClr val="231F20"/>
            </a:solidFill>
          </a:ln>
        </p:spPr>
        <p:txBody>
          <a:bodyPr wrap="square" lIns="0" tIns="0" rIns="0" bIns="0" rtlCol="0"/>
          <a:lstStyle/>
          <a:p>
            <a:endParaRPr/>
          </a:p>
        </p:txBody>
      </p:sp>
      <p:sp>
        <p:nvSpPr>
          <p:cNvPr id="576" name="object 576"/>
          <p:cNvSpPr/>
          <p:nvPr/>
        </p:nvSpPr>
        <p:spPr>
          <a:xfrm>
            <a:off x="6478930" y="6868306"/>
            <a:ext cx="1270" cy="266700"/>
          </a:xfrm>
          <a:custGeom>
            <a:avLst/>
            <a:gdLst/>
            <a:ahLst/>
            <a:cxnLst/>
            <a:rect l="l" t="t" r="r" b="b"/>
            <a:pathLst>
              <a:path w="1270" h="266700">
                <a:moveTo>
                  <a:pt x="711" y="0"/>
                </a:moveTo>
                <a:lnTo>
                  <a:pt x="0" y="266166"/>
                </a:lnTo>
              </a:path>
            </a:pathLst>
          </a:custGeom>
          <a:ln w="3644">
            <a:solidFill>
              <a:srgbClr val="231F20"/>
            </a:solidFill>
          </a:ln>
        </p:spPr>
        <p:txBody>
          <a:bodyPr wrap="square" lIns="0" tIns="0" rIns="0" bIns="0" rtlCol="0"/>
          <a:lstStyle/>
          <a:p>
            <a:endParaRPr/>
          </a:p>
        </p:txBody>
      </p:sp>
      <p:sp>
        <p:nvSpPr>
          <p:cNvPr id="577" name="object 577"/>
          <p:cNvSpPr/>
          <p:nvPr/>
        </p:nvSpPr>
        <p:spPr>
          <a:xfrm>
            <a:off x="6495896" y="6869179"/>
            <a:ext cx="1270" cy="265430"/>
          </a:xfrm>
          <a:custGeom>
            <a:avLst/>
            <a:gdLst/>
            <a:ahLst/>
            <a:cxnLst/>
            <a:rect l="l" t="t" r="r" b="b"/>
            <a:pathLst>
              <a:path w="1270" h="265429">
                <a:moveTo>
                  <a:pt x="749" y="0"/>
                </a:moveTo>
                <a:lnTo>
                  <a:pt x="0" y="265341"/>
                </a:lnTo>
              </a:path>
            </a:pathLst>
          </a:custGeom>
          <a:ln w="3644">
            <a:solidFill>
              <a:srgbClr val="231F20"/>
            </a:solidFill>
          </a:ln>
        </p:spPr>
        <p:txBody>
          <a:bodyPr wrap="square" lIns="0" tIns="0" rIns="0" bIns="0" rtlCol="0"/>
          <a:lstStyle/>
          <a:p>
            <a:endParaRPr/>
          </a:p>
        </p:txBody>
      </p:sp>
      <p:sp>
        <p:nvSpPr>
          <p:cNvPr id="578" name="object 578"/>
          <p:cNvSpPr/>
          <p:nvPr/>
        </p:nvSpPr>
        <p:spPr>
          <a:xfrm>
            <a:off x="6512875" y="6866955"/>
            <a:ext cx="1270" cy="268605"/>
          </a:xfrm>
          <a:custGeom>
            <a:avLst/>
            <a:gdLst/>
            <a:ahLst/>
            <a:cxnLst/>
            <a:rect l="l" t="t" r="r" b="b"/>
            <a:pathLst>
              <a:path w="1270" h="268604">
                <a:moveTo>
                  <a:pt x="749" y="0"/>
                </a:moveTo>
                <a:lnTo>
                  <a:pt x="0" y="268236"/>
                </a:lnTo>
              </a:path>
            </a:pathLst>
          </a:custGeom>
          <a:ln w="3644">
            <a:solidFill>
              <a:srgbClr val="231F20"/>
            </a:solidFill>
          </a:ln>
        </p:spPr>
        <p:txBody>
          <a:bodyPr wrap="square" lIns="0" tIns="0" rIns="0" bIns="0" rtlCol="0"/>
          <a:lstStyle/>
          <a:p>
            <a:endParaRPr/>
          </a:p>
        </p:txBody>
      </p:sp>
      <p:sp>
        <p:nvSpPr>
          <p:cNvPr id="579" name="object 579"/>
          <p:cNvSpPr/>
          <p:nvPr/>
        </p:nvSpPr>
        <p:spPr>
          <a:xfrm>
            <a:off x="6529866" y="6866997"/>
            <a:ext cx="1270" cy="266065"/>
          </a:xfrm>
          <a:custGeom>
            <a:avLst/>
            <a:gdLst/>
            <a:ahLst/>
            <a:cxnLst/>
            <a:rect l="l" t="t" r="r" b="b"/>
            <a:pathLst>
              <a:path w="1270" h="266065">
                <a:moveTo>
                  <a:pt x="723" y="0"/>
                </a:moveTo>
                <a:lnTo>
                  <a:pt x="0" y="265976"/>
                </a:lnTo>
              </a:path>
            </a:pathLst>
          </a:custGeom>
          <a:ln w="3644">
            <a:solidFill>
              <a:srgbClr val="231F20"/>
            </a:solidFill>
          </a:ln>
        </p:spPr>
        <p:txBody>
          <a:bodyPr wrap="square" lIns="0" tIns="0" rIns="0" bIns="0" rtlCol="0"/>
          <a:lstStyle/>
          <a:p>
            <a:endParaRPr/>
          </a:p>
        </p:txBody>
      </p:sp>
      <p:sp>
        <p:nvSpPr>
          <p:cNvPr id="580" name="object 580"/>
          <p:cNvSpPr/>
          <p:nvPr/>
        </p:nvSpPr>
        <p:spPr>
          <a:xfrm>
            <a:off x="6546857" y="6867028"/>
            <a:ext cx="1270" cy="264795"/>
          </a:xfrm>
          <a:custGeom>
            <a:avLst/>
            <a:gdLst/>
            <a:ahLst/>
            <a:cxnLst/>
            <a:rect l="l" t="t" r="r" b="b"/>
            <a:pathLst>
              <a:path w="1270" h="264795">
                <a:moveTo>
                  <a:pt x="736" y="0"/>
                </a:moveTo>
                <a:lnTo>
                  <a:pt x="0" y="264591"/>
                </a:lnTo>
              </a:path>
            </a:pathLst>
          </a:custGeom>
          <a:ln w="3644">
            <a:solidFill>
              <a:srgbClr val="231F20"/>
            </a:solidFill>
          </a:ln>
        </p:spPr>
        <p:txBody>
          <a:bodyPr wrap="square" lIns="0" tIns="0" rIns="0" bIns="0" rtlCol="0"/>
          <a:lstStyle/>
          <a:p>
            <a:endParaRPr/>
          </a:p>
        </p:txBody>
      </p:sp>
      <p:sp>
        <p:nvSpPr>
          <p:cNvPr id="581" name="object 581"/>
          <p:cNvSpPr/>
          <p:nvPr/>
        </p:nvSpPr>
        <p:spPr>
          <a:xfrm>
            <a:off x="6563797" y="6865503"/>
            <a:ext cx="1270" cy="266700"/>
          </a:xfrm>
          <a:custGeom>
            <a:avLst/>
            <a:gdLst/>
            <a:ahLst/>
            <a:cxnLst/>
            <a:rect l="l" t="t" r="r" b="b"/>
            <a:pathLst>
              <a:path w="1270" h="266700">
                <a:moveTo>
                  <a:pt x="761" y="0"/>
                </a:moveTo>
                <a:lnTo>
                  <a:pt x="0" y="266141"/>
                </a:lnTo>
              </a:path>
            </a:pathLst>
          </a:custGeom>
          <a:ln w="3644">
            <a:solidFill>
              <a:srgbClr val="231F20"/>
            </a:solidFill>
          </a:ln>
        </p:spPr>
        <p:txBody>
          <a:bodyPr wrap="square" lIns="0" tIns="0" rIns="0" bIns="0" rtlCol="0"/>
          <a:lstStyle/>
          <a:p>
            <a:endParaRPr/>
          </a:p>
        </p:txBody>
      </p:sp>
      <p:sp>
        <p:nvSpPr>
          <p:cNvPr id="582" name="object 582"/>
          <p:cNvSpPr/>
          <p:nvPr/>
        </p:nvSpPr>
        <p:spPr>
          <a:xfrm>
            <a:off x="6580790" y="6864393"/>
            <a:ext cx="1270" cy="265430"/>
          </a:xfrm>
          <a:custGeom>
            <a:avLst/>
            <a:gdLst/>
            <a:ahLst/>
            <a:cxnLst/>
            <a:rect l="l" t="t" r="r" b="b"/>
            <a:pathLst>
              <a:path w="1270" h="265429">
                <a:moveTo>
                  <a:pt x="736" y="0"/>
                </a:moveTo>
                <a:lnTo>
                  <a:pt x="0" y="265150"/>
                </a:lnTo>
              </a:path>
            </a:pathLst>
          </a:custGeom>
          <a:ln w="3644">
            <a:solidFill>
              <a:srgbClr val="231F20"/>
            </a:solidFill>
          </a:ln>
        </p:spPr>
        <p:txBody>
          <a:bodyPr wrap="square" lIns="0" tIns="0" rIns="0" bIns="0" rtlCol="0"/>
          <a:lstStyle/>
          <a:p>
            <a:endParaRPr/>
          </a:p>
        </p:txBody>
      </p:sp>
      <p:sp>
        <p:nvSpPr>
          <p:cNvPr id="583" name="object 583"/>
          <p:cNvSpPr/>
          <p:nvPr/>
        </p:nvSpPr>
        <p:spPr>
          <a:xfrm>
            <a:off x="6597769" y="6864455"/>
            <a:ext cx="1270" cy="265430"/>
          </a:xfrm>
          <a:custGeom>
            <a:avLst/>
            <a:gdLst/>
            <a:ahLst/>
            <a:cxnLst/>
            <a:rect l="l" t="t" r="r" b="b"/>
            <a:pathLst>
              <a:path w="1270" h="265429">
                <a:moveTo>
                  <a:pt x="749" y="0"/>
                </a:moveTo>
                <a:lnTo>
                  <a:pt x="0" y="265125"/>
                </a:lnTo>
              </a:path>
            </a:pathLst>
          </a:custGeom>
          <a:ln w="3644">
            <a:solidFill>
              <a:srgbClr val="231F20"/>
            </a:solidFill>
          </a:ln>
        </p:spPr>
        <p:txBody>
          <a:bodyPr wrap="square" lIns="0" tIns="0" rIns="0" bIns="0" rtlCol="0"/>
          <a:lstStyle/>
          <a:p>
            <a:endParaRPr/>
          </a:p>
        </p:txBody>
      </p:sp>
      <p:sp>
        <p:nvSpPr>
          <p:cNvPr id="584" name="object 584"/>
          <p:cNvSpPr/>
          <p:nvPr/>
        </p:nvSpPr>
        <p:spPr>
          <a:xfrm>
            <a:off x="6614735" y="6864480"/>
            <a:ext cx="1270" cy="265430"/>
          </a:xfrm>
          <a:custGeom>
            <a:avLst/>
            <a:gdLst/>
            <a:ahLst/>
            <a:cxnLst/>
            <a:rect l="l" t="t" r="r" b="b"/>
            <a:pathLst>
              <a:path w="1270" h="265429">
                <a:moveTo>
                  <a:pt x="761" y="0"/>
                </a:moveTo>
                <a:lnTo>
                  <a:pt x="0" y="265137"/>
                </a:lnTo>
              </a:path>
            </a:pathLst>
          </a:custGeom>
          <a:ln w="3644">
            <a:solidFill>
              <a:srgbClr val="231F20"/>
            </a:solidFill>
          </a:ln>
        </p:spPr>
        <p:txBody>
          <a:bodyPr wrap="square" lIns="0" tIns="0" rIns="0" bIns="0" rtlCol="0"/>
          <a:lstStyle/>
          <a:p>
            <a:endParaRPr/>
          </a:p>
        </p:txBody>
      </p:sp>
      <p:sp>
        <p:nvSpPr>
          <p:cNvPr id="585" name="object 585"/>
          <p:cNvSpPr/>
          <p:nvPr/>
        </p:nvSpPr>
        <p:spPr>
          <a:xfrm>
            <a:off x="6631701" y="6863363"/>
            <a:ext cx="1270" cy="264160"/>
          </a:xfrm>
          <a:custGeom>
            <a:avLst/>
            <a:gdLst/>
            <a:ahLst/>
            <a:cxnLst/>
            <a:rect l="l" t="t" r="r" b="b"/>
            <a:pathLst>
              <a:path w="1270" h="264159">
                <a:moveTo>
                  <a:pt x="749" y="0"/>
                </a:moveTo>
                <a:lnTo>
                  <a:pt x="0" y="264071"/>
                </a:lnTo>
              </a:path>
            </a:pathLst>
          </a:custGeom>
          <a:ln w="3644">
            <a:solidFill>
              <a:srgbClr val="231F20"/>
            </a:solidFill>
          </a:ln>
        </p:spPr>
        <p:txBody>
          <a:bodyPr wrap="square" lIns="0" tIns="0" rIns="0" bIns="0" rtlCol="0"/>
          <a:lstStyle/>
          <a:p>
            <a:endParaRPr/>
          </a:p>
        </p:txBody>
      </p:sp>
      <p:sp>
        <p:nvSpPr>
          <p:cNvPr id="586" name="object 586"/>
          <p:cNvSpPr/>
          <p:nvPr/>
        </p:nvSpPr>
        <p:spPr>
          <a:xfrm>
            <a:off x="6648705" y="6861554"/>
            <a:ext cx="1270" cy="263525"/>
          </a:xfrm>
          <a:custGeom>
            <a:avLst/>
            <a:gdLst/>
            <a:ahLst/>
            <a:cxnLst/>
            <a:rect l="l" t="t" r="r" b="b"/>
            <a:pathLst>
              <a:path w="1270" h="263525">
                <a:moveTo>
                  <a:pt x="736" y="0"/>
                </a:moveTo>
                <a:lnTo>
                  <a:pt x="0" y="262902"/>
                </a:lnTo>
              </a:path>
            </a:pathLst>
          </a:custGeom>
          <a:ln w="3644">
            <a:solidFill>
              <a:srgbClr val="231F20"/>
            </a:solidFill>
          </a:ln>
        </p:spPr>
        <p:txBody>
          <a:bodyPr wrap="square" lIns="0" tIns="0" rIns="0" bIns="0" rtlCol="0"/>
          <a:lstStyle/>
          <a:p>
            <a:endParaRPr/>
          </a:p>
        </p:txBody>
      </p:sp>
      <p:sp>
        <p:nvSpPr>
          <p:cNvPr id="587" name="object 587"/>
          <p:cNvSpPr/>
          <p:nvPr/>
        </p:nvSpPr>
        <p:spPr>
          <a:xfrm>
            <a:off x="6665658" y="6859469"/>
            <a:ext cx="1270" cy="261620"/>
          </a:xfrm>
          <a:custGeom>
            <a:avLst/>
            <a:gdLst/>
            <a:ahLst/>
            <a:cxnLst/>
            <a:rect l="l" t="t" r="r" b="b"/>
            <a:pathLst>
              <a:path w="1270" h="261620">
                <a:moveTo>
                  <a:pt x="774" y="0"/>
                </a:moveTo>
                <a:lnTo>
                  <a:pt x="0" y="261213"/>
                </a:lnTo>
              </a:path>
            </a:pathLst>
          </a:custGeom>
          <a:ln w="3644">
            <a:solidFill>
              <a:srgbClr val="231F20"/>
            </a:solidFill>
          </a:ln>
        </p:spPr>
        <p:txBody>
          <a:bodyPr wrap="square" lIns="0" tIns="0" rIns="0" bIns="0" rtlCol="0"/>
          <a:lstStyle/>
          <a:p>
            <a:endParaRPr/>
          </a:p>
        </p:txBody>
      </p:sp>
      <p:sp>
        <p:nvSpPr>
          <p:cNvPr id="588" name="object 588"/>
          <p:cNvSpPr/>
          <p:nvPr/>
        </p:nvSpPr>
        <p:spPr>
          <a:xfrm>
            <a:off x="6682651" y="6856716"/>
            <a:ext cx="1270" cy="260985"/>
          </a:xfrm>
          <a:custGeom>
            <a:avLst/>
            <a:gdLst/>
            <a:ahLst/>
            <a:cxnLst/>
            <a:rect l="l" t="t" r="r" b="b"/>
            <a:pathLst>
              <a:path w="1270" h="260984">
                <a:moveTo>
                  <a:pt x="736" y="0"/>
                </a:moveTo>
                <a:lnTo>
                  <a:pt x="0" y="260858"/>
                </a:lnTo>
              </a:path>
            </a:pathLst>
          </a:custGeom>
          <a:ln w="3644">
            <a:solidFill>
              <a:srgbClr val="231F20"/>
            </a:solidFill>
          </a:ln>
        </p:spPr>
        <p:txBody>
          <a:bodyPr wrap="square" lIns="0" tIns="0" rIns="0" bIns="0" rtlCol="0"/>
          <a:lstStyle/>
          <a:p>
            <a:endParaRPr/>
          </a:p>
        </p:txBody>
      </p:sp>
      <p:sp>
        <p:nvSpPr>
          <p:cNvPr id="589" name="object 589"/>
          <p:cNvSpPr/>
          <p:nvPr/>
        </p:nvSpPr>
        <p:spPr>
          <a:xfrm>
            <a:off x="6699680" y="6855885"/>
            <a:ext cx="1270" cy="255904"/>
          </a:xfrm>
          <a:custGeom>
            <a:avLst/>
            <a:gdLst/>
            <a:ahLst/>
            <a:cxnLst/>
            <a:rect l="l" t="t" r="r" b="b"/>
            <a:pathLst>
              <a:path w="1270" h="255904">
                <a:moveTo>
                  <a:pt x="698" y="0"/>
                </a:moveTo>
                <a:lnTo>
                  <a:pt x="0" y="255295"/>
                </a:lnTo>
              </a:path>
            </a:pathLst>
          </a:custGeom>
          <a:ln w="3644">
            <a:solidFill>
              <a:srgbClr val="231F20"/>
            </a:solidFill>
          </a:ln>
        </p:spPr>
        <p:txBody>
          <a:bodyPr wrap="square" lIns="0" tIns="0" rIns="0" bIns="0" rtlCol="0"/>
          <a:lstStyle/>
          <a:p>
            <a:endParaRPr/>
          </a:p>
        </p:txBody>
      </p:sp>
      <p:sp>
        <p:nvSpPr>
          <p:cNvPr id="590" name="object 590"/>
          <p:cNvSpPr/>
          <p:nvPr/>
        </p:nvSpPr>
        <p:spPr>
          <a:xfrm>
            <a:off x="6716646" y="6850936"/>
            <a:ext cx="1270" cy="253365"/>
          </a:xfrm>
          <a:custGeom>
            <a:avLst/>
            <a:gdLst/>
            <a:ahLst/>
            <a:cxnLst/>
            <a:rect l="l" t="t" r="r" b="b"/>
            <a:pathLst>
              <a:path w="1270" h="253365">
                <a:moveTo>
                  <a:pt x="711" y="0"/>
                </a:moveTo>
                <a:lnTo>
                  <a:pt x="0" y="253314"/>
                </a:lnTo>
              </a:path>
            </a:pathLst>
          </a:custGeom>
          <a:ln w="3644">
            <a:solidFill>
              <a:srgbClr val="231F20"/>
            </a:solidFill>
          </a:ln>
        </p:spPr>
        <p:txBody>
          <a:bodyPr wrap="square" lIns="0" tIns="0" rIns="0" bIns="0" rtlCol="0"/>
          <a:lstStyle/>
          <a:p>
            <a:endParaRPr/>
          </a:p>
        </p:txBody>
      </p:sp>
      <p:sp>
        <p:nvSpPr>
          <p:cNvPr id="591" name="object 591"/>
          <p:cNvSpPr/>
          <p:nvPr/>
        </p:nvSpPr>
        <p:spPr>
          <a:xfrm>
            <a:off x="6733649" y="6844734"/>
            <a:ext cx="1270" cy="256540"/>
          </a:xfrm>
          <a:custGeom>
            <a:avLst/>
            <a:gdLst/>
            <a:ahLst/>
            <a:cxnLst/>
            <a:rect l="l" t="t" r="r" b="b"/>
            <a:pathLst>
              <a:path w="1270" h="256540">
                <a:moveTo>
                  <a:pt x="711" y="0"/>
                </a:moveTo>
                <a:lnTo>
                  <a:pt x="0" y="255981"/>
                </a:lnTo>
              </a:path>
            </a:pathLst>
          </a:custGeom>
          <a:ln w="3644">
            <a:solidFill>
              <a:srgbClr val="231F20"/>
            </a:solidFill>
          </a:ln>
        </p:spPr>
        <p:txBody>
          <a:bodyPr wrap="square" lIns="0" tIns="0" rIns="0" bIns="0" rtlCol="0"/>
          <a:lstStyle/>
          <a:p>
            <a:endParaRPr/>
          </a:p>
        </p:txBody>
      </p:sp>
      <p:sp>
        <p:nvSpPr>
          <p:cNvPr id="592" name="object 592"/>
          <p:cNvSpPr/>
          <p:nvPr/>
        </p:nvSpPr>
        <p:spPr>
          <a:xfrm>
            <a:off x="6274817" y="6809001"/>
            <a:ext cx="0" cy="17145"/>
          </a:xfrm>
          <a:custGeom>
            <a:avLst/>
            <a:gdLst/>
            <a:ahLst/>
            <a:cxnLst/>
            <a:rect l="l" t="t" r="r" b="b"/>
            <a:pathLst>
              <a:path h="17145">
                <a:moveTo>
                  <a:pt x="0" y="17081"/>
                </a:moveTo>
                <a:lnTo>
                  <a:pt x="0" y="0"/>
                </a:lnTo>
              </a:path>
            </a:pathLst>
          </a:custGeom>
          <a:ln w="3644">
            <a:solidFill>
              <a:srgbClr val="231F20"/>
            </a:solidFill>
          </a:ln>
        </p:spPr>
        <p:txBody>
          <a:bodyPr wrap="square" lIns="0" tIns="0" rIns="0" bIns="0" rtlCol="0"/>
          <a:lstStyle/>
          <a:p>
            <a:endParaRPr/>
          </a:p>
        </p:txBody>
      </p:sp>
      <p:sp>
        <p:nvSpPr>
          <p:cNvPr id="593" name="object 593"/>
          <p:cNvSpPr/>
          <p:nvPr/>
        </p:nvSpPr>
        <p:spPr>
          <a:xfrm>
            <a:off x="6752952" y="6810244"/>
            <a:ext cx="0" cy="17780"/>
          </a:xfrm>
          <a:custGeom>
            <a:avLst/>
            <a:gdLst/>
            <a:ahLst/>
            <a:cxnLst/>
            <a:rect l="l" t="t" r="r" b="b"/>
            <a:pathLst>
              <a:path h="17779">
                <a:moveTo>
                  <a:pt x="0" y="17754"/>
                </a:moveTo>
                <a:lnTo>
                  <a:pt x="0" y="0"/>
                </a:lnTo>
              </a:path>
            </a:pathLst>
          </a:custGeom>
          <a:ln w="3644">
            <a:solidFill>
              <a:srgbClr val="231F20"/>
            </a:solidFill>
          </a:ln>
        </p:spPr>
        <p:txBody>
          <a:bodyPr wrap="square" lIns="0" tIns="0" rIns="0" bIns="0" rtlCol="0"/>
          <a:lstStyle/>
          <a:p>
            <a:endParaRPr/>
          </a:p>
        </p:txBody>
      </p:sp>
      <p:sp>
        <p:nvSpPr>
          <p:cNvPr id="594" name="object 594"/>
          <p:cNvSpPr/>
          <p:nvPr/>
        </p:nvSpPr>
        <p:spPr>
          <a:xfrm>
            <a:off x="6250723" y="6765882"/>
            <a:ext cx="531023" cy="398151"/>
          </a:xfrm>
          <a:prstGeom prst="rect">
            <a:avLst/>
          </a:prstGeom>
          <a:blipFill>
            <a:blip r:embed="rId17" cstate="print"/>
            <a:stretch>
              <a:fillRect/>
            </a:stretch>
          </a:blipFill>
        </p:spPr>
        <p:txBody>
          <a:bodyPr wrap="square" lIns="0" tIns="0" rIns="0" bIns="0" rtlCol="0"/>
          <a:lstStyle/>
          <a:p>
            <a:endParaRPr/>
          </a:p>
        </p:txBody>
      </p:sp>
      <p:sp>
        <p:nvSpPr>
          <p:cNvPr id="595" name="object 595"/>
          <p:cNvSpPr/>
          <p:nvPr/>
        </p:nvSpPr>
        <p:spPr>
          <a:xfrm>
            <a:off x="4286586" y="6653962"/>
            <a:ext cx="549910" cy="900430"/>
          </a:xfrm>
          <a:custGeom>
            <a:avLst/>
            <a:gdLst/>
            <a:ahLst/>
            <a:cxnLst/>
            <a:rect l="l" t="t" r="r" b="b"/>
            <a:pathLst>
              <a:path w="549910" h="900429">
                <a:moveTo>
                  <a:pt x="50711" y="703021"/>
                </a:moveTo>
                <a:lnTo>
                  <a:pt x="35877" y="715873"/>
                </a:lnTo>
                <a:lnTo>
                  <a:pt x="31381" y="713384"/>
                </a:lnTo>
                <a:lnTo>
                  <a:pt x="27205" y="710114"/>
                </a:lnTo>
                <a:lnTo>
                  <a:pt x="22401" y="704218"/>
                </a:lnTo>
                <a:lnTo>
                  <a:pt x="18385" y="695764"/>
                </a:lnTo>
                <a:lnTo>
                  <a:pt x="16573" y="684822"/>
                </a:lnTo>
                <a:lnTo>
                  <a:pt x="15275" y="649562"/>
                </a:lnTo>
                <a:lnTo>
                  <a:pt x="12792" y="587852"/>
                </a:lnTo>
                <a:lnTo>
                  <a:pt x="10379" y="529193"/>
                </a:lnTo>
                <a:lnTo>
                  <a:pt x="9296" y="503085"/>
                </a:lnTo>
                <a:lnTo>
                  <a:pt x="0" y="492175"/>
                </a:lnTo>
                <a:lnTo>
                  <a:pt x="431" y="483514"/>
                </a:lnTo>
                <a:lnTo>
                  <a:pt x="850" y="474840"/>
                </a:lnTo>
                <a:lnTo>
                  <a:pt x="3898" y="471512"/>
                </a:lnTo>
                <a:lnTo>
                  <a:pt x="7759" y="464146"/>
                </a:lnTo>
                <a:lnTo>
                  <a:pt x="4648" y="456476"/>
                </a:lnTo>
                <a:lnTo>
                  <a:pt x="2482" y="450005"/>
                </a:lnTo>
                <a:lnTo>
                  <a:pt x="1057" y="442747"/>
                </a:lnTo>
                <a:lnTo>
                  <a:pt x="1037" y="435669"/>
                </a:lnTo>
                <a:lnTo>
                  <a:pt x="3086" y="429742"/>
                </a:lnTo>
                <a:lnTo>
                  <a:pt x="2015" y="280772"/>
                </a:lnTo>
                <a:lnTo>
                  <a:pt x="1995" y="201006"/>
                </a:lnTo>
                <a:lnTo>
                  <a:pt x="6324" y="140690"/>
                </a:lnTo>
                <a:lnTo>
                  <a:pt x="18256" y="84696"/>
                </a:lnTo>
                <a:lnTo>
                  <a:pt x="68402" y="28244"/>
                </a:lnTo>
                <a:lnTo>
                  <a:pt x="119447" y="11907"/>
                </a:lnTo>
                <a:lnTo>
                  <a:pt x="172225" y="3937"/>
                </a:lnTo>
                <a:lnTo>
                  <a:pt x="223288" y="228"/>
                </a:lnTo>
                <a:lnTo>
                  <a:pt x="231241" y="0"/>
                </a:lnTo>
                <a:lnTo>
                  <a:pt x="254659" y="1411"/>
                </a:lnTo>
                <a:lnTo>
                  <a:pt x="315404" y="20358"/>
                </a:lnTo>
                <a:lnTo>
                  <a:pt x="357942" y="38642"/>
                </a:lnTo>
                <a:lnTo>
                  <a:pt x="410160" y="62576"/>
                </a:lnTo>
                <a:lnTo>
                  <a:pt x="457295" y="86180"/>
                </a:lnTo>
                <a:lnTo>
                  <a:pt x="496598" y="116427"/>
                </a:lnTo>
                <a:lnTo>
                  <a:pt x="528992" y="174954"/>
                </a:lnTo>
                <a:lnTo>
                  <a:pt x="536816" y="219684"/>
                </a:lnTo>
                <a:lnTo>
                  <a:pt x="538465" y="297966"/>
                </a:lnTo>
                <a:lnTo>
                  <a:pt x="539630" y="405687"/>
                </a:lnTo>
                <a:lnTo>
                  <a:pt x="540322" y="501003"/>
                </a:lnTo>
                <a:lnTo>
                  <a:pt x="540550" y="542074"/>
                </a:lnTo>
                <a:lnTo>
                  <a:pt x="543636" y="538734"/>
                </a:lnTo>
                <a:lnTo>
                  <a:pt x="546442" y="540016"/>
                </a:lnTo>
                <a:lnTo>
                  <a:pt x="549313" y="541337"/>
                </a:lnTo>
                <a:lnTo>
                  <a:pt x="548665" y="588911"/>
                </a:lnTo>
                <a:lnTo>
                  <a:pt x="547624" y="592785"/>
                </a:lnTo>
                <a:lnTo>
                  <a:pt x="545846" y="593331"/>
                </a:lnTo>
                <a:lnTo>
                  <a:pt x="539737" y="816762"/>
                </a:lnTo>
                <a:lnTo>
                  <a:pt x="530187" y="836662"/>
                </a:lnTo>
                <a:lnTo>
                  <a:pt x="519628" y="848426"/>
                </a:lnTo>
                <a:lnTo>
                  <a:pt x="501423" y="856670"/>
                </a:lnTo>
                <a:lnTo>
                  <a:pt x="468934" y="866013"/>
                </a:lnTo>
                <a:lnTo>
                  <a:pt x="468820" y="856107"/>
                </a:lnTo>
                <a:lnTo>
                  <a:pt x="413499" y="873099"/>
                </a:lnTo>
                <a:lnTo>
                  <a:pt x="411886" y="882307"/>
                </a:lnTo>
                <a:lnTo>
                  <a:pt x="374671" y="892834"/>
                </a:lnTo>
                <a:lnTo>
                  <a:pt x="354390" y="898182"/>
                </a:lnTo>
                <a:lnTo>
                  <a:pt x="343952" y="900005"/>
                </a:lnTo>
                <a:lnTo>
                  <a:pt x="336270" y="899960"/>
                </a:lnTo>
                <a:lnTo>
                  <a:pt x="326509" y="899477"/>
                </a:lnTo>
                <a:lnTo>
                  <a:pt x="315391" y="898928"/>
                </a:lnTo>
                <a:lnTo>
                  <a:pt x="304159" y="898374"/>
                </a:lnTo>
                <a:lnTo>
                  <a:pt x="294055" y="897877"/>
                </a:lnTo>
                <a:lnTo>
                  <a:pt x="286702" y="894029"/>
                </a:lnTo>
                <a:lnTo>
                  <a:pt x="287070" y="886574"/>
                </a:lnTo>
                <a:lnTo>
                  <a:pt x="287451" y="878992"/>
                </a:lnTo>
                <a:lnTo>
                  <a:pt x="252663" y="842243"/>
                </a:lnTo>
                <a:lnTo>
                  <a:pt x="195630" y="802462"/>
                </a:lnTo>
                <a:lnTo>
                  <a:pt x="145153" y="767604"/>
                </a:lnTo>
                <a:lnTo>
                  <a:pt x="98429" y="735568"/>
                </a:lnTo>
                <a:lnTo>
                  <a:pt x="64076" y="712118"/>
                </a:lnTo>
                <a:lnTo>
                  <a:pt x="50711" y="703021"/>
                </a:lnTo>
                <a:close/>
              </a:path>
            </a:pathLst>
          </a:custGeom>
          <a:ln w="6350">
            <a:solidFill>
              <a:srgbClr val="231F20"/>
            </a:solidFill>
          </a:ln>
        </p:spPr>
        <p:txBody>
          <a:bodyPr wrap="square" lIns="0" tIns="0" rIns="0" bIns="0" rtlCol="0"/>
          <a:lstStyle/>
          <a:p>
            <a:endParaRPr/>
          </a:p>
        </p:txBody>
      </p:sp>
      <p:sp>
        <p:nvSpPr>
          <p:cNvPr id="596" name="object 596"/>
          <p:cNvSpPr/>
          <p:nvPr/>
        </p:nvSpPr>
        <p:spPr>
          <a:xfrm>
            <a:off x="4302766" y="7327189"/>
            <a:ext cx="34925" cy="29845"/>
          </a:xfrm>
          <a:custGeom>
            <a:avLst/>
            <a:gdLst/>
            <a:ahLst/>
            <a:cxnLst/>
            <a:rect l="l" t="t" r="r" b="b"/>
            <a:pathLst>
              <a:path w="34925" h="29845">
                <a:moveTo>
                  <a:pt x="13906" y="12357"/>
                </a:moveTo>
                <a:lnTo>
                  <a:pt x="17424" y="24015"/>
                </a:lnTo>
                <a:lnTo>
                  <a:pt x="19456" y="23850"/>
                </a:lnTo>
                <a:lnTo>
                  <a:pt x="21513" y="23634"/>
                </a:lnTo>
                <a:lnTo>
                  <a:pt x="24307" y="21564"/>
                </a:lnTo>
                <a:lnTo>
                  <a:pt x="28663" y="25120"/>
                </a:lnTo>
                <a:lnTo>
                  <a:pt x="32981" y="28638"/>
                </a:lnTo>
                <a:lnTo>
                  <a:pt x="34531" y="29794"/>
                </a:lnTo>
                <a:lnTo>
                  <a:pt x="27464" y="24083"/>
                </a:lnTo>
                <a:lnTo>
                  <a:pt x="15779" y="13958"/>
                </a:lnTo>
                <a:lnTo>
                  <a:pt x="4838" y="4303"/>
                </a:lnTo>
                <a:lnTo>
                  <a:pt x="0" y="0"/>
                </a:lnTo>
              </a:path>
            </a:pathLst>
          </a:custGeom>
          <a:ln w="6350">
            <a:solidFill>
              <a:srgbClr val="231F20"/>
            </a:solidFill>
          </a:ln>
        </p:spPr>
        <p:txBody>
          <a:bodyPr wrap="square" lIns="0" tIns="0" rIns="0" bIns="0" rtlCol="0"/>
          <a:lstStyle/>
          <a:p>
            <a:endParaRPr/>
          </a:p>
        </p:txBody>
      </p:sp>
      <p:sp>
        <p:nvSpPr>
          <p:cNvPr id="597" name="object 597"/>
          <p:cNvSpPr/>
          <p:nvPr/>
        </p:nvSpPr>
        <p:spPr>
          <a:xfrm>
            <a:off x="4295886" y="7157050"/>
            <a:ext cx="536575" cy="158115"/>
          </a:xfrm>
          <a:custGeom>
            <a:avLst/>
            <a:gdLst/>
            <a:ahLst/>
            <a:cxnLst/>
            <a:rect l="l" t="t" r="r" b="b"/>
            <a:pathLst>
              <a:path w="536575" h="158115">
                <a:moveTo>
                  <a:pt x="0" y="0"/>
                </a:moveTo>
                <a:lnTo>
                  <a:pt x="58851" y="41075"/>
                </a:lnTo>
                <a:lnTo>
                  <a:pt x="92719" y="64522"/>
                </a:lnTo>
                <a:lnTo>
                  <a:pt x="114428" y="79120"/>
                </a:lnTo>
                <a:lnTo>
                  <a:pt x="136804" y="93649"/>
                </a:lnTo>
                <a:lnTo>
                  <a:pt x="164876" y="113035"/>
                </a:lnTo>
                <a:lnTo>
                  <a:pt x="197578" y="133243"/>
                </a:lnTo>
                <a:lnTo>
                  <a:pt x="238508" y="149615"/>
                </a:lnTo>
                <a:lnTo>
                  <a:pt x="291261" y="157492"/>
                </a:lnTo>
                <a:lnTo>
                  <a:pt x="342422" y="154650"/>
                </a:lnTo>
                <a:lnTo>
                  <a:pt x="397048" y="144282"/>
                </a:lnTo>
                <a:lnTo>
                  <a:pt x="450623" y="128611"/>
                </a:lnTo>
                <a:lnTo>
                  <a:pt x="498629" y="109858"/>
                </a:lnTo>
                <a:lnTo>
                  <a:pt x="536549" y="90246"/>
                </a:lnTo>
              </a:path>
            </a:pathLst>
          </a:custGeom>
          <a:ln w="6350">
            <a:solidFill>
              <a:srgbClr val="231F20"/>
            </a:solidFill>
          </a:ln>
        </p:spPr>
        <p:txBody>
          <a:bodyPr wrap="square" lIns="0" tIns="0" rIns="0" bIns="0" rtlCol="0"/>
          <a:lstStyle/>
          <a:p>
            <a:endParaRPr/>
          </a:p>
        </p:txBody>
      </p:sp>
      <p:sp>
        <p:nvSpPr>
          <p:cNvPr id="598" name="object 598"/>
          <p:cNvSpPr/>
          <p:nvPr/>
        </p:nvSpPr>
        <p:spPr>
          <a:xfrm>
            <a:off x="4287987" y="7099017"/>
            <a:ext cx="539750" cy="162560"/>
          </a:xfrm>
          <a:custGeom>
            <a:avLst/>
            <a:gdLst/>
            <a:ahLst/>
            <a:cxnLst/>
            <a:rect l="l" t="t" r="r" b="b"/>
            <a:pathLst>
              <a:path w="539750" h="162559">
                <a:moveTo>
                  <a:pt x="539153" y="97015"/>
                </a:moveTo>
                <a:lnTo>
                  <a:pt x="469190" y="132165"/>
                </a:lnTo>
                <a:lnTo>
                  <a:pt x="421690" y="145878"/>
                </a:lnTo>
                <a:lnTo>
                  <a:pt x="378053" y="156248"/>
                </a:lnTo>
                <a:lnTo>
                  <a:pt x="337453" y="162000"/>
                </a:lnTo>
                <a:lnTo>
                  <a:pt x="296138" y="162434"/>
                </a:lnTo>
                <a:lnTo>
                  <a:pt x="258767" y="157946"/>
                </a:lnTo>
                <a:lnTo>
                  <a:pt x="191951" y="127279"/>
                </a:lnTo>
                <a:lnTo>
                  <a:pt x="131151" y="90463"/>
                </a:lnTo>
                <a:lnTo>
                  <a:pt x="70968" y="53240"/>
                </a:lnTo>
                <a:lnTo>
                  <a:pt x="34772" y="30365"/>
                </a:lnTo>
                <a:lnTo>
                  <a:pt x="2356" y="2721"/>
                </a:lnTo>
                <a:lnTo>
                  <a:pt x="0" y="0"/>
                </a:lnTo>
              </a:path>
            </a:pathLst>
          </a:custGeom>
          <a:ln w="6350">
            <a:solidFill>
              <a:srgbClr val="231F20"/>
            </a:solidFill>
          </a:ln>
        </p:spPr>
        <p:txBody>
          <a:bodyPr wrap="square" lIns="0" tIns="0" rIns="0" bIns="0" rtlCol="0"/>
          <a:lstStyle/>
          <a:p>
            <a:endParaRPr/>
          </a:p>
        </p:txBody>
      </p:sp>
      <p:sp>
        <p:nvSpPr>
          <p:cNvPr id="599" name="object 599"/>
          <p:cNvSpPr/>
          <p:nvPr/>
        </p:nvSpPr>
        <p:spPr>
          <a:xfrm>
            <a:off x="4347148" y="6657507"/>
            <a:ext cx="414020" cy="147955"/>
          </a:xfrm>
          <a:custGeom>
            <a:avLst/>
            <a:gdLst/>
            <a:ahLst/>
            <a:cxnLst/>
            <a:rect l="l" t="t" r="r" b="b"/>
            <a:pathLst>
              <a:path w="414020" h="147954">
                <a:moveTo>
                  <a:pt x="7475" y="50380"/>
                </a:moveTo>
                <a:lnTo>
                  <a:pt x="1105" y="43207"/>
                </a:lnTo>
                <a:lnTo>
                  <a:pt x="0" y="38571"/>
                </a:lnTo>
                <a:lnTo>
                  <a:pt x="5073" y="34452"/>
                </a:lnTo>
                <a:lnTo>
                  <a:pt x="47141" y="20057"/>
                </a:lnTo>
                <a:lnTo>
                  <a:pt x="93954" y="10094"/>
                </a:lnTo>
                <a:lnTo>
                  <a:pt x="141298" y="2291"/>
                </a:lnTo>
                <a:lnTo>
                  <a:pt x="172791" y="0"/>
                </a:lnTo>
                <a:lnTo>
                  <a:pt x="192615" y="2751"/>
                </a:lnTo>
                <a:lnTo>
                  <a:pt x="238065" y="14869"/>
                </a:lnTo>
                <a:lnTo>
                  <a:pt x="294674" y="39309"/>
                </a:lnTo>
                <a:lnTo>
                  <a:pt x="344797" y="61979"/>
                </a:lnTo>
                <a:lnTo>
                  <a:pt x="390885" y="83786"/>
                </a:lnTo>
                <a:lnTo>
                  <a:pt x="413767" y="102343"/>
                </a:lnTo>
                <a:lnTo>
                  <a:pt x="411419" y="108851"/>
                </a:lnTo>
                <a:lnTo>
                  <a:pt x="369682" y="127570"/>
                </a:lnTo>
                <a:lnTo>
                  <a:pt x="327891" y="136998"/>
                </a:lnTo>
                <a:lnTo>
                  <a:pt x="280293" y="144934"/>
                </a:lnTo>
                <a:lnTo>
                  <a:pt x="237942" y="147523"/>
                </a:lnTo>
                <a:lnTo>
                  <a:pt x="204387" y="144090"/>
                </a:lnTo>
                <a:lnTo>
                  <a:pt x="120450" y="112474"/>
                </a:lnTo>
                <a:lnTo>
                  <a:pt x="49055" y="76187"/>
                </a:lnTo>
                <a:lnTo>
                  <a:pt x="7475" y="50380"/>
                </a:lnTo>
                <a:close/>
              </a:path>
            </a:pathLst>
          </a:custGeom>
          <a:ln w="6350">
            <a:solidFill>
              <a:srgbClr val="231F20"/>
            </a:solidFill>
          </a:ln>
        </p:spPr>
        <p:txBody>
          <a:bodyPr wrap="square" lIns="0" tIns="0" rIns="0" bIns="0" rtlCol="0"/>
          <a:lstStyle/>
          <a:p>
            <a:endParaRPr/>
          </a:p>
        </p:txBody>
      </p:sp>
      <p:sp>
        <p:nvSpPr>
          <p:cNvPr id="600" name="object 600"/>
          <p:cNvSpPr/>
          <p:nvPr/>
        </p:nvSpPr>
        <p:spPr>
          <a:xfrm>
            <a:off x="4780210" y="6766942"/>
            <a:ext cx="235585" cy="714375"/>
          </a:xfrm>
          <a:custGeom>
            <a:avLst/>
            <a:gdLst/>
            <a:ahLst/>
            <a:cxnLst/>
            <a:rect l="l" t="t" r="r" b="b"/>
            <a:pathLst>
              <a:path w="235585" h="714375">
                <a:moveTo>
                  <a:pt x="0" y="0"/>
                </a:moveTo>
                <a:lnTo>
                  <a:pt x="85917" y="39668"/>
                </a:lnTo>
                <a:lnTo>
                  <a:pt x="131459" y="60934"/>
                </a:lnTo>
                <a:lnTo>
                  <a:pt x="179540" y="89181"/>
                </a:lnTo>
                <a:lnTo>
                  <a:pt x="225688" y="146731"/>
                </a:lnTo>
                <a:lnTo>
                  <a:pt x="235381" y="193230"/>
                </a:lnTo>
                <a:lnTo>
                  <a:pt x="234992" y="295295"/>
                </a:lnTo>
                <a:lnTo>
                  <a:pt x="233554" y="451426"/>
                </a:lnTo>
                <a:lnTo>
                  <a:pt x="232004" y="594400"/>
                </a:lnTo>
                <a:lnTo>
                  <a:pt x="231279" y="656996"/>
                </a:lnTo>
                <a:lnTo>
                  <a:pt x="53746" y="713841"/>
                </a:lnTo>
                <a:lnTo>
                  <a:pt x="47409" y="704113"/>
                </a:lnTo>
                <a:lnTo>
                  <a:pt x="51219" y="559714"/>
                </a:lnTo>
              </a:path>
            </a:pathLst>
          </a:custGeom>
          <a:ln w="6350">
            <a:solidFill>
              <a:srgbClr val="231F20"/>
            </a:solidFill>
          </a:ln>
        </p:spPr>
        <p:txBody>
          <a:bodyPr wrap="square" lIns="0" tIns="0" rIns="0" bIns="0" rtlCol="0"/>
          <a:lstStyle/>
          <a:p>
            <a:endParaRPr/>
          </a:p>
        </p:txBody>
      </p:sp>
      <p:sp>
        <p:nvSpPr>
          <p:cNvPr id="601" name="object 601"/>
          <p:cNvSpPr/>
          <p:nvPr/>
        </p:nvSpPr>
        <p:spPr>
          <a:xfrm>
            <a:off x="4465771" y="6685884"/>
            <a:ext cx="177293" cy="85116"/>
          </a:xfrm>
          <a:prstGeom prst="rect">
            <a:avLst/>
          </a:prstGeom>
          <a:blipFill>
            <a:blip r:embed="rId18" cstate="print"/>
            <a:stretch>
              <a:fillRect/>
            </a:stretch>
          </a:blipFill>
        </p:spPr>
        <p:txBody>
          <a:bodyPr wrap="square" lIns="0" tIns="0" rIns="0" bIns="0" rtlCol="0"/>
          <a:lstStyle/>
          <a:p>
            <a:endParaRPr/>
          </a:p>
        </p:txBody>
      </p:sp>
      <p:sp>
        <p:nvSpPr>
          <p:cNvPr id="602" name="object 602"/>
          <p:cNvSpPr txBox="1">
            <a:spLocks noGrp="1"/>
          </p:cNvSpPr>
          <p:nvPr>
            <p:ph type="sldNum" sz="quarter" idx="7"/>
          </p:nvPr>
        </p:nvSpPr>
        <p:spPr>
          <a:prstGeom prst="rect">
            <a:avLst/>
          </a:prstGeom>
        </p:spPr>
        <p:txBody>
          <a:bodyPr vert="horz" wrap="square" lIns="0" tIns="6985" rIns="0" bIns="0" rtlCol="0">
            <a:spAutoFit/>
          </a:bodyPr>
          <a:lstStyle/>
          <a:p>
            <a:pPr marL="37465">
              <a:lnSpc>
                <a:spcPct val="100000"/>
              </a:lnSpc>
              <a:spcBef>
                <a:spcPts val="55"/>
              </a:spcBef>
            </a:pPr>
            <a:r>
              <a:rPr dirty="0"/>
              <a:t>7</a:t>
            </a: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617778"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 name="object 3"/>
          <p:cNvSpPr/>
          <p:nvPr/>
        </p:nvSpPr>
        <p:spPr>
          <a:xfrm>
            <a:off x="584593" y="3799916"/>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4" name="object 4"/>
          <p:cNvSpPr/>
          <p:nvPr/>
        </p:nvSpPr>
        <p:spPr>
          <a:xfrm>
            <a:off x="551510"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 name="object 5"/>
          <p:cNvSpPr/>
          <p:nvPr/>
        </p:nvSpPr>
        <p:spPr>
          <a:xfrm>
            <a:off x="717473"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 name="object 6"/>
          <p:cNvSpPr/>
          <p:nvPr/>
        </p:nvSpPr>
        <p:spPr>
          <a:xfrm>
            <a:off x="684288"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 name="object 7"/>
          <p:cNvSpPr/>
          <p:nvPr/>
        </p:nvSpPr>
        <p:spPr>
          <a:xfrm>
            <a:off x="651205" y="3799916"/>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8" name="object 8"/>
          <p:cNvSpPr/>
          <p:nvPr/>
        </p:nvSpPr>
        <p:spPr>
          <a:xfrm>
            <a:off x="817168"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 name="object 9"/>
          <p:cNvSpPr/>
          <p:nvPr/>
        </p:nvSpPr>
        <p:spPr>
          <a:xfrm>
            <a:off x="783970"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 name="object 10"/>
          <p:cNvSpPr/>
          <p:nvPr/>
        </p:nvSpPr>
        <p:spPr>
          <a:xfrm>
            <a:off x="750900" y="379991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1" name="object 11"/>
          <p:cNvSpPr/>
          <p:nvPr/>
        </p:nvSpPr>
        <p:spPr>
          <a:xfrm>
            <a:off x="916863"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 name="object 12"/>
          <p:cNvSpPr/>
          <p:nvPr/>
        </p:nvSpPr>
        <p:spPr>
          <a:xfrm>
            <a:off x="883678"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 name="object 13"/>
          <p:cNvSpPr/>
          <p:nvPr/>
        </p:nvSpPr>
        <p:spPr>
          <a:xfrm>
            <a:off x="850582" y="3799916"/>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14" name="object 14"/>
          <p:cNvSpPr/>
          <p:nvPr/>
        </p:nvSpPr>
        <p:spPr>
          <a:xfrm>
            <a:off x="1016558"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 name="object 15"/>
          <p:cNvSpPr/>
          <p:nvPr/>
        </p:nvSpPr>
        <p:spPr>
          <a:xfrm>
            <a:off x="983373"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 name="object 16"/>
          <p:cNvSpPr/>
          <p:nvPr/>
        </p:nvSpPr>
        <p:spPr>
          <a:xfrm>
            <a:off x="950290"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 name="object 17"/>
          <p:cNvSpPr/>
          <p:nvPr/>
        </p:nvSpPr>
        <p:spPr>
          <a:xfrm>
            <a:off x="1116266"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 name="object 18"/>
          <p:cNvSpPr/>
          <p:nvPr/>
        </p:nvSpPr>
        <p:spPr>
          <a:xfrm>
            <a:off x="1083068"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 name="object 19"/>
          <p:cNvSpPr/>
          <p:nvPr/>
        </p:nvSpPr>
        <p:spPr>
          <a:xfrm>
            <a:off x="1049985"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 name="object 20"/>
          <p:cNvSpPr/>
          <p:nvPr/>
        </p:nvSpPr>
        <p:spPr>
          <a:xfrm>
            <a:off x="1215948"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1" name="object 21"/>
          <p:cNvSpPr/>
          <p:nvPr/>
        </p:nvSpPr>
        <p:spPr>
          <a:xfrm>
            <a:off x="1182763"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 name="object 22"/>
          <p:cNvSpPr/>
          <p:nvPr/>
        </p:nvSpPr>
        <p:spPr>
          <a:xfrm>
            <a:off x="1149692"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 name="object 23"/>
          <p:cNvSpPr/>
          <p:nvPr/>
        </p:nvSpPr>
        <p:spPr>
          <a:xfrm>
            <a:off x="1315643"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 name="object 24"/>
          <p:cNvSpPr/>
          <p:nvPr/>
        </p:nvSpPr>
        <p:spPr>
          <a:xfrm>
            <a:off x="1282458" y="3799916"/>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5" name="object 25"/>
          <p:cNvSpPr/>
          <p:nvPr/>
        </p:nvSpPr>
        <p:spPr>
          <a:xfrm>
            <a:off x="1249375"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 name="object 26"/>
          <p:cNvSpPr/>
          <p:nvPr/>
        </p:nvSpPr>
        <p:spPr>
          <a:xfrm>
            <a:off x="1415338"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 name="object 27"/>
          <p:cNvSpPr/>
          <p:nvPr/>
        </p:nvSpPr>
        <p:spPr>
          <a:xfrm>
            <a:off x="1382153"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8" name="object 28"/>
          <p:cNvSpPr/>
          <p:nvPr/>
        </p:nvSpPr>
        <p:spPr>
          <a:xfrm>
            <a:off x="1349082" y="379991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9" name="object 29"/>
          <p:cNvSpPr/>
          <p:nvPr/>
        </p:nvSpPr>
        <p:spPr>
          <a:xfrm>
            <a:off x="1515046"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 name="object 30"/>
          <p:cNvSpPr/>
          <p:nvPr/>
        </p:nvSpPr>
        <p:spPr>
          <a:xfrm>
            <a:off x="1481836" y="3799916"/>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31" name="object 31"/>
          <p:cNvSpPr/>
          <p:nvPr/>
        </p:nvSpPr>
        <p:spPr>
          <a:xfrm>
            <a:off x="1448765"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 name="object 32"/>
          <p:cNvSpPr/>
          <p:nvPr/>
        </p:nvSpPr>
        <p:spPr>
          <a:xfrm>
            <a:off x="1614741"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 name="object 33"/>
          <p:cNvSpPr/>
          <p:nvPr/>
        </p:nvSpPr>
        <p:spPr>
          <a:xfrm>
            <a:off x="1581543"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 name="object 34"/>
          <p:cNvSpPr/>
          <p:nvPr/>
        </p:nvSpPr>
        <p:spPr>
          <a:xfrm>
            <a:off x="1548460" y="3799916"/>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35" name="object 35"/>
          <p:cNvSpPr/>
          <p:nvPr/>
        </p:nvSpPr>
        <p:spPr>
          <a:xfrm>
            <a:off x="1714423"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 name="object 36"/>
          <p:cNvSpPr/>
          <p:nvPr/>
        </p:nvSpPr>
        <p:spPr>
          <a:xfrm>
            <a:off x="1681238"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 name="object 37"/>
          <p:cNvSpPr/>
          <p:nvPr/>
        </p:nvSpPr>
        <p:spPr>
          <a:xfrm>
            <a:off x="1648155"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 name="object 38"/>
          <p:cNvSpPr/>
          <p:nvPr/>
        </p:nvSpPr>
        <p:spPr>
          <a:xfrm>
            <a:off x="1814118"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9" name="object 39"/>
          <p:cNvSpPr/>
          <p:nvPr/>
        </p:nvSpPr>
        <p:spPr>
          <a:xfrm>
            <a:off x="1780946"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0" name="object 40"/>
          <p:cNvSpPr/>
          <p:nvPr/>
        </p:nvSpPr>
        <p:spPr>
          <a:xfrm>
            <a:off x="1747850" y="3799916"/>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41" name="object 41"/>
          <p:cNvSpPr/>
          <p:nvPr/>
        </p:nvSpPr>
        <p:spPr>
          <a:xfrm>
            <a:off x="1913813"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2" name="object 42"/>
          <p:cNvSpPr/>
          <p:nvPr/>
        </p:nvSpPr>
        <p:spPr>
          <a:xfrm>
            <a:off x="1880628" y="379991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43" name="object 43"/>
          <p:cNvSpPr/>
          <p:nvPr/>
        </p:nvSpPr>
        <p:spPr>
          <a:xfrm>
            <a:off x="1847557"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4" name="object 44"/>
          <p:cNvSpPr/>
          <p:nvPr/>
        </p:nvSpPr>
        <p:spPr>
          <a:xfrm>
            <a:off x="2013521"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5" name="object 45"/>
          <p:cNvSpPr/>
          <p:nvPr/>
        </p:nvSpPr>
        <p:spPr>
          <a:xfrm>
            <a:off x="1980323"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6" name="object 46"/>
          <p:cNvSpPr/>
          <p:nvPr/>
        </p:nvSpPr>
        <p:spPr>
          <a:xfrm>
            <a:off x="1947240"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7" name="object 47"/>
          <p:cNvSpPr/>
          <p:nvPr/>
        </p:nvSpPr>
        <p:spPr>
          <a:xfrm>
            <a:off x="2113216"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8" name="object 48"/>
          <p:cNvSpPr/>
          <p:nvPr/>
        </p:nvSpPr>
        <p:spPr>
          <a:xfrm>
            <a:off x="2080018"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9" name="object 49"/>
          <p:cNvSpPr/>
          <p:nvPr/>
        </p:nvSpPr>
        <p:spPr>
          <a:xfrm>
            <a:off x="2046935"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0" name="object 50"/>
          <p:cNvSpPr/>
          <p:nvPr/>
        </p:nvSpPr>
        <p:spPr>
          <a:xfrm>
            <a:off x="2212911"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1" name="object 51"/>
          <p:cNvSpPr/>
          <p:nvPr/>
        </p:nvSpPr>
        <p:spPr>
          <a:xfrm>
            <a:off x="2179713" y="3799916"/>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52" name="object 52"/>
          <p:cNvSpPr/>
          <p:nvPr/>
        </p:nvSpPr>
        <p:spPr>
          <a:xfrm>
            <a:off x="2146630"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3" name="object 53"/>
          <p:cNvSpPr/>
          <p:nvPr/>
        </p:nvSpPr>
        <p:spPr>
          <a:xfrm>
            <a:off x="2312593"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4" name="object 54"/>
          <p:cNvSpPr/>
          <p:nvPr/>
        </p:nvSpPr>
        <p:spPr>
          <a:xfrm>
            <a:off x="2279421"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5" name="object 55"/>
          <p:cNvSpPr/>
          <p:nvPr/>
        </p:nvSpPr>
        <p:spPr>
          <a:xfrm>
            <a:off x="2246337"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6" name="object 56"/>
          <p:cNvSpPr/>
          <p:nvPr/>
        </p:nvSpPr>
        <p:spPr>
          <a:xfrm>
            <a:off x="2412301"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7" name="object 57"/>
          <p:cNvSpPr/>
          <p:nvPr/>
        </p:nvSpPr>
        <p:spPr>
          <a:xfrm>
            <a:off x="2379103" y="3799916"/>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58" name="object 58"/>
          <p:cNvSpPr/>
          <p:nvPr/>
        </p:nvSpPr>
        <p:spPr>
          <a:xfrm>
            <a:off x="2346032"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9" name="object 59"/>
          <p:cNvSpPr/>
          <p:nvPr/>
        </p:nvSpPr>
        <p:spPr>
          <a:xfrm>
            <a:off x="2511996"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0" name="object 60"/>
          <p:cNvSpPr/>
          <p:nvPr/>
        </p:nvSpPr>
        <p:spPr>
          <a:xfrm>
            <a:off x="2478798"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1" name="object 61"/>
          <p:cNvSpPr/>
          <p:nvPr/>
        </p:nvSpPr>
        <p:spPr>
          <a:xfrm>
            <a:off x="2445727" y="3799916"/>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62" name="object 62"/>
          <p:cNvSpPr/>
          <p:nvPr/>
        </p:nvSpPr>
        <p:spPr>
          <a:xfrm>
            <a:off x="2611691"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3" name="object 63"/>
          <p:cNvSpPr/>
          <p:nvPr/>
        </p:nvSpPr>
        <p:spPr>
          <a:xfrm>
            <a:off x="2578493"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4" name="object 64"/>
          <p:cNvSpPr/>
          <p:nvPr/>
        </p:nvSpPr>
        <p:spPr>
          <a:xfrm>
            <a:off x="2545410"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5" name="object 65"/>
          <p:cNvSpPr/>
          <p:nvPr/>
        </p:nvSpPr>
        <p:spPr>
          <a:xfrm>
            <a:off x="2711386"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6" name="object 66"/>
          <p:cNvSpPr/>
          <p:nvPr/>
        </p:nvSpPr>
        <p:spPr>
          <a:xfrm>
            <a:off x="2678201"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7" name="object 67"/>
          <p:cNvSpPr/>
          <p:nvPr/>
        </p:nvSpPr>
        <p:spPr>
          <a:xfrm>
            <a:off x="2645105" y="3799916"/>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68" name="object 68"/>
          <p:cNvSpPr/>
          <p:nvPr/>
        </p:nvSpPr>
        <p:spPr>
          <a:xfrm>
            <a:off x="2811081"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9" name="object 69"/>
          <p:cNvSpPr/>
          <p:nvPr/>
        </p:nvSpPr>
        <p:spPr>
          <a:xfrm>
            <a:off x="2777883"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0" name="object 70"/>
          <p:cNvSpPr/>
          <p:nvPr/>
        </p:nvSpPr>
        <p:spPr>
          <a:xfrm>
            <a:off x="2744812"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1" name="object 71"/>
          <p:cNvSpPr/>
          <p:nvPr/>
        </p:nvSpPr>
        <p:spPr>
          <a:xfrm>
            <a:off x="2910776"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2" name="object 72"/>
          <p:cNvSpPr/>
          <p:nvPr/>
        </p:nvSpPr>
        <p:spPr>
          <a:xfrm>
            <a:off x="2877591"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3" name="object 73"/>
          <p:cNvSpPr/>
          <p:nvPr/>
        </p:nvSpPr>
        <p:spPr>
          <a:xfrm>
            <a:off x="2844507"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4" name="object 74"/>
          <p:cNvSpPr/>
          <p:nvPr/>
        </p:nvSpPr>
        <p:spPr>
          <a:xfrm>
            <a:off x="3010471"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5" name="object 75"/>
          <p:cNvSpPr/>
          <p:nvPr/>
        </p:nvSpPr>
        <p:spPr>
          <a:xfrm>
            <a:off x="2977286"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6" name="object 76"/>
          <p:cNvSpPr/>
          <p:nvPr/>
        </p:nvSpPr>
        <p:spPr>
          <a:xfrm>
            <a:off x="2944202"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7" name="object 77"/>
          <p:cNvSpPr/>
          <p:nvPr/>
        </p:nvSpPr>
        <p:spPr>
          <a:xfrm>
            <a:off x="3110166"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8" name="object 78"/>
          <p:cNvSpPr/>
          <p:nvPr/>
        </p:nvSpPr>
        <p:spPr>
          <a:xfrm>
            <a:off x="3076968" y="3799916"/>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79" name="object 79"/>
          <p:cNvSpPr/>
          <p:nvPr/>
        </p:nvSpPr>
        <p:spPr>
          <a:xfrm>
            <a:off x="3043897" y="379991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80" name="object 80"/>
          <p:cNvSpPr/>
          <p:nvPr/>
        </p:nvSpPr>
        <p:spPr>
          <a:xfrm>
            <a:off x="3209861"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1" name="object 81"/>
          <p:cNvSpPr/>
          <p:nvPr/>
        </p:nvSpPr>
        <p:spPr>
          <a:xfrm>
            <a:off x="3176676"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2" name="object 82"/>
          <p:cNvSpPr/>
          <p:nvPr/>
        </p:nvSpPr>
        <p:spPr>
          <a:xfrm>
            <a:off x="3143592"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3" name="object 83"/>
          <p:cNvSpPr/>
          <p:nvPr/>
        </p:nvSpPr>
        <p:spPr>
          <a:xfrm>
            <a:off x="3309569"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4" name="object 84"/>
          <p:cNvSpPr/>
          <p:nvPr/>
        </p:nvSpPr>
        <p:spPr>
          <a:xfrm>
            <a:off x="3276371"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5" name="object 85"/>
          <p:cNvSpPr/>
          <p:nvPr/>
        </p:nvSpPr>
        <p:spPr>
          <a:xfrm>
            <a:off x="3243287"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6" name="object 86"/>
          <p:cNvSpPr/>
          <p:nvPr/>
        </p:nvSpPr>
        <p:spPr>
          <a:xfrm>
            <a:off x="3409264" y="379991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87" name="object 87"/>
          <p:cNvSpPr/>
          <p:nvPr/>
        </p:nvSpPr>
        <p:spPr>
          <a:xfrm>
            <a:off x="3376066"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8" name="object 88"/>
          <p:cNvSpPr/>
          <p:nvPr/>
        </p:nvSpPr>
        <p:spPr>
          <a:xfrm>
            <a:off x="3342982" y="3799916"/>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89" name="object 89"/>
          <p:cNvSpPr/>
          <p:nvPr/>
        </p:nvSpPr>
        <p:spPr>
          <a:xfrm>
            <a:off x="3508946"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0" name="object 90"/>
          <p:cNvSpPr/>
          <p:nvPr/>
        </p:nvSpPr>
        <p:spPr>
          <a:xfrm>
            <a:off x="3475761"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1" name="object 91"/>
          <p:cNvSpPr/>
          <p:nvPr/>
        </p:nvSpPr>
        <p:spPr>
          <a:xfrm>
            <a:off x="3442677"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2" name="object 92"/>
          <p:cNvSpPr/>
          <p:nvPr/>
        </p:nvSpPr>
        <p:spPr>
          <a:xfrm>
            <a:off x="3608641"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3" name="object 93"/>
          <p:cNvSpPr/>
          <p:nvPr/>
        </p:nvSpPr>
        <p:spPr>
          <a:xfrm>
            <a:off x="3575468"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4" name="object 94"/>
          <p:cNvSpPr/>
          <p:nvPr/>
        </p:nvSpPr>
        <p:spPr>
          <a:xfrm>
            <a:off x="3542385"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5" name="object 95"/>
          <p:cNvSpPr/>
          <p:nvPr/>
        </p:nvSpPr>
        <p:spPr>
          <a:xfrm>
            <a:off x="3708336"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6" name="object 96"/>
          <p:cNvSpPr/>
          <p:nvPr/>
        </p:nvSpPr>
        <p:spPr>
          <a:xfrm>
            <a:off x="3675151"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7" name="object 97"/>
          <p:cNvSpPr/>
          <p:nvPr/>
        </p:nvSpPr>
        <p:spPr>
          <a:xfrm>
            <a:off x="3642068"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8" name="object 98"/>
          <p:cNvSpPr/>
          <p:nvPr/>
        </p:nvSpPr>
        <p:spPr>
          <a:xfrm>
            <a:off x="3808044"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9" name="object 99"/>
          <p:cNvSpPr/>
          <p:nvPr/>
        </p:nvSpPr>
        <p:spPr>
          <a:xfrm>
            <a:off x="3774846"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0" name="object 100"/>
          <p:cNvSpPr/>
          <p:nvPr/>
        </p:nvSpPr>
        <p:spPr>
          <a:xfrm>
            <a:off x="3741763"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1" name="object 101"/>
          <p:cNvSpPr/>
          <p:nvPr/>
        </p:nvSpPr>
        <p:spPr>
          <a:xfrm>
            <a:off x="3907739"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2" name="object 102"/>
          <p:cNvSpPr/>
          <p:nvPr/>
        </p:nvSpPr>
        <p:spPr>
          <a:xfrm>
            <a:off x="3874541"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3" name="object 103"/>
          <p:cNvSpPr/>
          <p:nvPr/>
        </p:nvSpPr>
        <p:spPr>
          <a:xfrm>
            <a:off x="3841457"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4" name="object 104"/>
          <p:cNvSpPr/>
          <p:nvPr/>
        </p:nvSpPr>
        <p:spPr>
          <a:xfrm>
            <a:off x="4007434" y="379991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05" name="object 105"/>
          <p:cNvSpPr/>
          <p:nvPr/>
        </p:nvSpPr>
        <p:spPr>
          <a:xfrm>
            <a:off x="3974249"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6" name="object 106"/>
          <p:cNvSpPr/>
          <p:nvPr/>
        </p:nvSpPr>
        <p:spPr>
          <a:xfrm>
            <a:off x="3941152"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7" name="object 107"/>
          <p:cNvSpPr/>
          <p:nvPr/>
        </p:nvSpPr>
        <p:spPr>
          <a:xfrm>
            <a:off x="4107116"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8" name="object 108"/>
          <p:cNvSpPr/>
          <p:nvPr/>
        </p:nvSpPr>
        <p:spPr>
          <a:xfrm>
            <a:off x="4073943"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9" name="object 109"/>
          <p:cNvSpPr/>
          <p:nvPr/>
        </p:nvSpPr>
        <p:spPr>
          <a:xfrm>
            <a:off x="4040860"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0" name="object 110"/>
          <p:cNvSpPr/>
          <p:nvPr/>
        </p:nvSpPr>
        <p:spPr>
          <a:xfrm>
            <a:off x="4206824"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1" name="object 111"/>
          <p:cNvSpPr/>
          <p:nvPr/>
        </p:nvSpPr>
        <p:spPr>
          <a:xfrm>
            <a:off x="4173639" y="379991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12" name="object 112"/>
          <p:cNvSpPr/>
          <p:nvPr/>
        </p:nvSpPr>
        <p:spPr>
          <a:xfrm>
            <a:off x="4140555"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3" name="object 113"/>
          <p:cNvSpPr/>
          <p:nvPr/>
        </p:nvSpPr>
        <p:spPr>
          <a:xfrm>
            <a:off x="4306519"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4" name="object 114"/>
          <p:cNvSpPr/>
          <p:nvPr/>
        </p:nvSpPr>
        <p:spPr>
          <a:xfrm>
            <a:off x="4273321"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5" name="object 115"/>
          <p:cNvSpPr/>
          <p:nvPr/>
        </p:nvSpPr>
        <p:spPr>
          <a:xfrm>
            <a:off x="4240250"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6" name="object 116"/>
          <p:cNvSpPr/>
          <p:nvPr/>
        </p:nvSpPr>
        <p:spPr>
          <a:xfrm>
            <a:off x="4406201"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7" name="object 117"/>
          <p:cNvSpPr/>
          <p:nvPr/>
        </p:nvSpPr>
        <p:spPr>
          <a:xfrm>
            <a:off x="4373016"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8" name="object 118"/>
          <p:cNvSpPr/>
          <p:nvPr/>
        </p:nvSpPr>
        <p:spPr>
          <a:xfrm>
            <a:off x="4339932"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9" name="object 119"/>
          <p:cNvSpPr/>
          <p:nvPr/>
        </p:nvSpPr>
        <p:spPr>
          <a:xfrm>
            <a:off x="4505909"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0" name="object 120"/>
          <p:cNvSpPr/>
          <p:nvPr/>
        </p:nvSpPr>
        <p:spPr>
          <a:xfrm>
            <a:off x="4472724"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1" name="object 121"/>
          <p:cNvSpPr/>
          <p:nvPr/>
        </p:nvSpPr>
        <p:spPr>
          <a:xfrm>
            <a:off x="4439640"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2" name="object 122"/>
          <p:cNvSpPr/>
          <p:nvPr/>
        </p:nvSpPr>
        <p:spPr>
          <a:xfrm>
            <a:off x="4605591"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3" name="object 123"/>
          <p:cNvSpPr/>
          <p:nvPr/>
        </p:nvSpPr>
        <p:spPr>
          <a:xfrm>
            <a:off x="4572406"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4" name="object 124"/>
          <p:cNvSpPr/>
          <p:nvPr/>
        </p:nvSpPr>
        <p:spPr>
          <a:xfrm>
            <a:off x="4539335"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5" name="object 125"/>
          <p:cNvSpPr/>
          <p:nvPr/>
        </p:nvSpPr>
        <p:spPr>
          <a:xfrm>
            <a:off x="4705299"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6" name="object 126"/>
          <p:cNvSpPr/>
          <p:nvPr/>
        </p:nvSpPr>
        <p:spPr>
          <a:xfrm>
            <a:off x="4672114"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7" name="object 127"/>
          <p:cNvSpPr/>
          <p:nvPr/>
        </p:nvSpPr>
        <p:spPr>
          <a:xfrm>
            <a:off x="4639030"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8" name="object 128"/>
          <p:cNvSpPr/>
          <p:nvPr/>
        </p:nvSpPr>
        <p:spPr>
          <a:xfrm>
            <a:off x="4804994"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9" name="object 129"/>
          <p:cNvSpPr/>
          <p:nvPr/>
        </p:nvSpPr>
        <p:spPr>
          <a:xfrm>
            <a:off x="4771796"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0" name="object 130"/>
          <p:cNvSpPr/>
          <p:nvPr/>
        </p:nvSpPr>
        <p:spPr>
          <a:xfrm>
            <a:off x="4738725"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1" name="object 131"/>
          <p:cNvSpPr/>
          <p:nvPr/>
        </p:nvSpPr>
        <p:spPr>
          <a:xfrm>
            <a:off x="4904689"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2" name="object 132"/>
          <p:cNvSpPr/>
          <p:nvPr/>
        </p:nvSpPr>
        <p:spPr>
          <a:xfrm>
            <a:off x="4871504"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3" name="object 133"/>
          <p:cNvSpPr/>
          <p:nvPr/>
        </p:nvSpPr>
        <p:spPr>
          <a:xfrm>
            <a:off x="4838407"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4" name="object 134"/>
          <p:cNvSpPr/>
          <p:nvPr/>
        </p:nvSpPr>
        <p:spPr>
          <a:xfrm>
            <a:off x="5004384"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5" name="object 135"/>
          <p:cNvSpPr/>
          <p:nvPr/>
        </p:nvSpPr>
        <p:spPr>
          <a:xfrm>
            <a:off x="4971186"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6" name="object 136"/>
          <p:cNvSpPr/>
          <p:nvPr/>
        </p:nvSpPr>
        <p:spPr>
          <a:xfrm>
            <a:off x="4938115"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7" name="object 137"/>
          <p:cNvSpPr/>
          <p:nvPr/>
        </p:nvSpPr>
        <p:spPr>
          <a:xfrm>
            <a:off x="5104091"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8" name="object 138"/>
          <p:cNvSpPr/>
          <p:nvPr/>
        </p:nvSpPr>
        <p:spPr>
          <a:xfrm>
            <a:off x="5070893"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9" name="object 139"/>
          <p:cNvSpPr/>
          <p:nvPr/>
        </p:nvSpPr>
        <p:spPr>
          <a:xfrm>
            <a:off x="5037810"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0" name="object 140"/>
          <p:cNvSpPr/>
          <p:nvPr/>
        </p:nvSpPr>
        <p:spPr>
          <a:xfrm>
            <a:off x="5203774"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1" name="object 141"/>
          <p:cNvSpPr/>
          <p:nvPr/>
        </p:nvSpPr>
        <p:spPr>
          <a:xfrm>
            <a:off x="5170589"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2" name="object 142"/>
          <p:cNvSpPr/>
          <p:nvPr/>
        </p:nvSpPr>
        <p:spPr>
          <a:xfrm>
            <a:off x="5137505"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3" name="object 143"/>
          <p:cNvSpPr/>
          <p:nvPr/>
        </p:nvSpPr>
        <p:spPr>
          <a:xfrm>
            <a:off x="5303456"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4" name="object 144"/>
          <p:cNvSpPr/>
          <p:nvPr/>
        </p:nvSpPr>
        <p:spPr>
          <a:xfrm>
            <a:off x="5270284" y="379991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45" name="object 145"/>
          <p:cNvSpPr/>
          <p:nvPr/>
        </p:nvSpPr>
        <p:spPr>
          <a:xfrm>
            <a:off x="5237200"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6" name="object 146"/>
          <p:cNvSpPr/>
          <p:nvPr/>
        </p:nvSpPr>
        <p:spPr>
          <a:xfrm>
            <a:off x="5403164"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7" name="object 147"/>
          <p:cNvSpPr/>
          <p:nvPr/>
        </p:nvSpPr>
        <p:spPr>
          <a:xfrm>
            <a:off x="5369979"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8" name="object 148"/>
          <p:cNvSpPr/>
          <p:nvPr/>
        </p:nvSpPr>
        <p:spPr>
          <a:xfrm>
            <a:off x="5336908" y="379991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49" name="object 149"/>
          <p:cNvSpPr/>
          <p:nvPr/>
        </p:nvSpPr>
        <p:spPr>
          <a:xfrm>
            <a:off x="5502859"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0" name="object 150"/>
          <p:cNvSpPr/>
          <p:nvPr/>
        </p:nvSpPr>
        <p:spPr>
          <a:xfrm>
            <a:off x="5469661"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1" name="object 151"/>
          <p:cNvSpPr/>
          <p:nvPr/>
        </p:nvSpPr>
        <p:spPr>
          <a:xfrm>
            <a:off x="5436590"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2" name="object 152"/>
          <p:cNvSpPr/>
          <p:nvPr/>
        </p:nvSpPr>
        <p:spPr>
          <a:xfrm>
            <a:off x="5602566"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3" name="object 153"/>
          <p:cNvSpPr/>
          <p:nvPr/>
        </p:nvSpPr>
        <p:spPr>
          <a:xfrm>
            <a:off x="5569368"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4" name="object 154"/>
          <p:cNvSpPr/>
          <p:nvPr/>
        </p:nvSpPr>
        <p:spPr>
          <a:xfrm>
            <a:off x="5536285"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5" name="object 155"/>
          <p:cNvSpPr/>
          <p:nvPr/>
        </p:nvSpPr>
        <p:spPr>
          <a:xfrm>
            <a:off x="5702249" y="379991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56" name="object 156"/>
          <p:cNvSpPr/>
          <p:nvPr/>
        </p:nvSpPr>
        <p:spPr>
          <a:xfrm>
            <a:off x="5669064"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7" name="object 157"/>
          <p:cNvSpPr/>
          <p:nvPr/>
        </p:nvSpPr>
        <p:spPr>
          <a:xfrm>
            <a:off x="5635980"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8" name="object 158"/>
          <p:cNvSpPr/>
          <p:nvPr/>
        </p:nvSpPr>
        <p:spPr>
          <a:xfrm>
            <a:off x="5801944"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9" name="object 159"/>
          <p:cNvSpPr/>
          <p:nvPr/>
        </p:nvSpPr>
        <p:spPr>
          <a:xfrm>
            <a:off x="5768771"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0" name="object 160"/>
          <p:cNvSpPr/>
          <p:nvPr/>
        </p:nvSpPr>
        <p:spPr>
          <a:xfrm>
            <a:off x="5735675"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1" name="object 161"/>
          <p:cNvSpPr/>
          <p:nvPr/>
        </p:nvSpPr>
        <p:spPr>
          <a:xfrm>
            <a:off x="5901639"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2" name="object 162"/>
          <p:cNvSpPr/>
          <p:nvPr/>
        </p:nvSpPr>
        <p:spPr>
          <a:xfrm>
            <a:off x="5868454" y="379991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63" name="object 163"/>
          <p:cNvSpPr/>
          <p:nvPr/>
        </p:nvSpPr>
        <p:spPr>
          <a:xfrm>
            <a:off x="5835383"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4" name="object 164"/>
          <p:cNvSpPr/>
          <p:nvPr/>
        </p:nvSpPr>
        <p:spPr>
          <a:xfrm>
            <a:off x="6001346"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5" name="object 165"/>
          <p:cNvSpPr/>
          <p:nvPr/>
        </p:nvSpPr>
        <p:spPr>
          <a:xfrm>
            <a:off x="5968149"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6" name="object 166"/>
          <p:cNvSpPr/>
          <p:nvPr/>
        </p:nvSpPr>
        <p:spPr>
          <a:xfrm>
            <a:off x="5935065"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7" name="object 167"/>
          <p:cNvSpPr/>
          <p:nvPr/>
        </p:nvSpPr>
        <p:spPr>
          <a:xfrm>
            <a:off x="6101041"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8" name="object 168"/>
          <p:cNvSpPr/>
          <p:nvPr/>
        </p:nvSpPr>
        <p:spPr>
          <a:xfrm>
            <a:off x="6067843"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9" name="object 169"/>
          <p:cNvSpPr/>
          <p:nvPr/>
        </p:nvSpPr>
        <p:spPr>
          <a:xfrm>
            <a:off x="6034760"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0" name="object 170"/>
          <p:cNvSpPr/>
          <p:nvPr/>
        </p:nvSpPr>
        <p:spPr>
          <a:xfrm>
            <a:off x="6200724"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1" name="object 171"/>
          <p:cNvSpPr/>
          <p:nvPr/>
        </p:nvSpPr>
        <p:spPr>
          <a:xfrm>
            <a:off x="6167539"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2" name="object 172"/>
          <p:cNvSpPr/>
          <p:nvPr/>
        </p:nvSpPr>
        <p:spPr>
          <a:xfrm>
            <a:off x="6134455"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3" name="object 173"/>
          <p:cNvSpPr/>
          <p:nvPr/>
        </p:nvSpPr>
        <p:spPr>
          <a:xfrm>
            <a:off x="6300431" y="379991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74" name="object 174"/>
          <p:cNvSpPr/>
          <p:nvPr/>
        </p:nvSpPr>
        <p:spPr>
          <a:xfrm>
            <a:off x="6267234"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5" name="object 175"/>
          <p:cNvSpPr/>
          <p:nvPr/>
        </p:nvSpPr>
        <p:spPr>
          <a:xfrm>
            <a:off x="6234163"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6" name="object 176"/>
          <p:cNvSpPr/>
          <p:nvPr/>
        </p:nvSpPr>
        <p:spPr>
          <a:xfrm>
            <a:off x="6400114"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7" name="object 177"/>
          <p:cNvSpPr/>
          <p:nvPr/>
        </p:nvSpPr>
        <p:spPr>
          <a:xfrm>
            <a:off x="6366929"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8" name="object 178"/>
          <p:cNvSpPr/>
          <p:nvPr/>
        </p:nvSpPr>
        <p:spPr>
          <a:xfrm>
            <a:off x="6333858"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9" name="object 179"/>
          <p:cNvSpPr/>
          <p:nvPr/>
        </p:nvSpPr>
        <p:spPr>
          <a:xfrm>
            <a:off x="6499821"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0" name="object 180"/>
          <p:cNvSpPr/>
          <p:nvPr/>
        </p:nvSpPr>
        <p:spPr>
          <a:xfrm>
            <a:off x="6466636" y="379991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81" name="object 181"/>
          <p:cNvSpPr/>
          <p:nvPr/>
        </p:nvSpPr>
        <p:spPr>
          <a:xfrm>
            <a:off x="6433540" y="379991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82" name="object 182"/>
          <p:cNvSpPr/>
          <p:nvPr/>
        </p:nvSpPr>
        <p:spPr>
          <a:xfrm>
            <a:off x="6599504"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3" name="object 183"/>
          <p:cNvSpPr/>
          <p:nvPr/>
        </p:nvSpPr>
        <p:spPr>
          <a:xfrm>
            <a:off x="6566319"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4" name="object 184"/>
          <p:cNvSpPr/>
          <p:nvPr/>
        </p:nvSpPr>
        <p:spPr>
          <a:xfrm>
            <a:off x="6533235"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5" name="object 185"/>
          <p:cNvSpPr/>
          <p:nvPr/>
        </p:nvSpPr>
        <p:spPr>
          <a:xfrm>
            <a:off x="6699212"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6" name="object 186"/>
          <p:cNvSpPr/>
          <p:nvPr/>
        </p:nvSpPr>
        <p:spPr>
          <a:xfrm>
            <a:off x="6666026"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7" name="object 187"/>
          <p:cNvSpPr/>
          <p:nvPr/>
        </p:nvSpPr>
        <p:spPr>
          <a:xfrm>
            <a:off x="6632930"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8" name="object 188"/>
          <p:cNvSpPr/>
          <p:nvPr/>
        </p:nvSpPr>
        <p:spPr>
          <a:xfrm>
            <a:off x="6798906"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9" name="object 189"/>
          <p:cNvSpPr/>
          <p:nvPr/>
        </p:nvSpPr>
        <p:spPr>
          <a:xfrm>
            <a:off x="6765708"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0" name="object 190"/>
          <p:cNvSpPr/>
          <p:nvPr/>
        </p:nvSpPr>
        <p:spPr>
          <a:xfrm>
            <a:off x="6732638"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1" name="object 191"/>
          <p:cNvSpPr/>
          <p:nvPr/>
        </p:nvSpPr>
        <p:spPr>
          <a:xfrm>
            <a:off x="6898614" y="3799916"/>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92" name="object 192"/>
          <p:cNvSpPr/>
          <p:nvPr/>
        </p:nvSpPr>
        <p:spPr>
          <a:xfrm>
            <a:off x="6865416"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3" name="object 193"/>
          <p:cNvSpPr/>
          <p:nvPr/>
        </p:nvSpPr>
        <p:spPr>
          <a:xfrm>
            <a:off x="6832333"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4" name="object 194"/>
          <p:cNvSpPr/>
          <p:nvPr/>
        </p:nvSpPr>
        <p:spPr>
          <a:xfrm>
            <a:off x="6998296"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5" name="object 195"/>
          <p:cNvSpPr/>
          <p:nvPr/>
        </p:nvSpPr>
        <p:spPr>
          <a:xfrm>
            <a:off x="6965112"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6" name="object 196"/>
          <p:cNvSpPr/>
          <p:nvPr/>
        </p:nvSpPr>
        <p:spPr>
          <a:xfrm>
            <a:off x="6932028" y="3799916"/>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7" name="object 197"/>
          <p:cNvSpPr txBox="1"/>
          <p:nvPr/>
        </p:nvSpPr>
        <p:spPr>
          <a:xfrm>
            <a:off x="531254" y="3484593"/>
            <a:ext cx="2563495" cy="605790"/>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DESCRIPCIÓN DEL</a:t>
            </a:r>
            <a:r>
              <a:rPr sz="1600" b="1" spc="-90" dirty="0">
                <a:solidFill>
                  <a:srgbClr val="231F20"/>
                </a:solidFill>
                <a:latin typeface="Arial Narrow"/>
                <a:cs typeface="Arial Narrow"/>
              </a:rPr>
              <a:t> </a:t>
            </a:r>
            <a:r>
              <a:rPr sz="1600" b="1" dirty="0">
                <a:solidFill>
                  <a:srgbClr val="231F20"/>
                </a:solidFill>
                <a:latin typeface="Arial Narrow"/>
                <a:cs typeface="Arial Narrow"/>
              </a:rPr>
              <a:t>PRODUCTO</a:t>
            </a:r>
            <a:endParaRPr sz="1600">
              <a:latin typeface="Arial Narrow"/>
              <a:cs typeface="Arial Narrow"/>
            </a:endParaRPr>
          </a:p>
          <a:p>
            <a:pPr marL="13970">
              <a:lnSpc>
                <a:spcPct val="100000"/>
              </a:lnSpc>
              <a:spcBef>
                <a:spcPts val="1210"/>
              </a:spcBef>
            </a:pPr>
            <a:r>
              <a:rPr sz="1200" b="1" dirty="0">
                <a:solidFill>
                  <a:srgbClr val="231F20"/>
                </a:solidFill>
                <a:latin typeface="Arial Narrow"/>
                <a:cs typeface="Arial Narrow"/>
              </a:rPr>
              <a:t>Contenido del paquete -</a:t>
            </a:r>
            <a:r>
              <a:rPr sz="1200" b="1" spc="-25" dirty="0">
                <a:solidFill>
                  <a:srgbClr val="231F20"/>
                </a:solidFill>
                <a:latin typeface="Arial Narrow"/>
                <a:cs typeface="Arial Narrow"/>
              </a:rPr>
              <a:t> </a:t>
            </a:r>
            <a:r>
              <a:rPr sz="1200" b="1" dirty="0">
                <a:solidFill>
                  <a:srgbClr val="231F20"/>
                </a:solidFill>
                <a:latin typeface="Arial Narrow"/>
                <a:cs typeface="Arial Narrow"/>
              </a:rPr>
              <a:t>TUSCANY</a:t>
            </a:r>
            <a:endParaRPr sz="1200">
              <a:latin typeface="Arial Narrow"/>
              <a:cs typeface="Arial Narrow"/>
            </a:endParaRPr>
          </a:p>
        </p:txBody>
      </p:sp>
      <p:sp>
        <p:nvSpPr>
          <p:cNvPr id="198" name="object 198"/>
          <p:cNvSpPr txBox="1"/>
          <p:nvPr/>
        </p:nvSpPr>
        <p:spPr>
          <a:xfrm>
            <a:off x="522584" y="2688375"/>
            <a:ext cx="3698240" cy="543560"/>
          </a:xfrm>
          <a:prstGeom prst="rect">
            <a:avLst/>
          </a:prstGeom>
        </p:spPr>
        <p:txBody>
          <a:bodyPr vert="horz" wrap="square" lIns="0" tIns="12700" rIns="0" bIns="0" rtlCol="0">
            <a:spAutoFit/>
          </a:bodyPr>
          <a:lstStyle/>
          <a:p>
            <a:pPr marL="12700">
              <a:lnSpc>
                <a:spcPts val="1040"/>
              </a:lnSpc>
              <a:spcBef>
                <a:spcPts val="100"/>
              </a:spcBef>
            </a:pPr>
            <a:r>
              <a:rPr sz="900" b="1" dirty="0">
                <a:solidFill>
                  <a:srgbClr val="231F20"/>
                </a:solidFill>
                <a:latin typeface="Arial Narrow"/>
                <a:cs typeface="Arial Narrow"/>
              </a:rPr>
              <a:t>NOTA:</a:t>
            </a:r>
            <a:endParaRPr sz="900">
              <a:latin typeface="Arial Narrow"/>
              <a:cs typeface="Arial Narrow"/>
            </a:endParaRPr>
          </a:p>
          <a:p>
            <a:pPr marL="12700" marR="5080">
              <a:lnSpc>
                <a:spcPts val="1000"/>
              </a:lnSpc>
              <a:spcBef>
                <a:spcPts val="60"/>
              </a:spcBef>
            </a:pPr>
            <a:r>
              <a:rPr sz="900" spc="-5" dirty="0">
                <a:solidFill>
                  <a:srgbClr val="231F20"/>
                </a:solidFill>
                <a:latin typeface="Arial Narrow"/>
                <a:cs typeface="Arial Narrow"/>
              </a:rPr>
              <a:t>Los dibujos son solo indicativos. Los productos </a:t>
            </a:r>
            <a:r>
              <a:rPr sz="900" dirty="0">
                <a:solidFill>
                  <a:srgbClr val="231F20"/>
                </a:solidFill>
                <a:latin typeface="Arial Narrow"/>
                <a:cs typeface="Arial Narrow"/>
              </a:rPr>
              <a:t>reales </a:t>
            </a:r>
            <a:r>
              <a:rPr sz="900" spc="-5" dirty="0">
                <a:solidFill>
                  <a:srgbClr val="231F20"/>
                </a:solidFill>
                <a:latin typeface="Arial Narrow"/>
                <a:cs typeface="Arial Narrow"/>
              </a:rPr>
              <a:t>pueden ser distintos. </a:t>
            </a:r>
            <a:r>
              <a:rPr sz="900" dirty="0">
                <a:solidFill>
                  <a:srgbClr val="231F20"/>
                </a:solidFill>
                <a:latin typeface="Arial Narrow"/>
                <a:cs typeface="Arial Narrow"/>
              </a:rPr>
              <a:t>No a escala.  Por </a:t>
            </a:r>
            <a:r>
              <a:rPr sz="900" spc="-5" dirty="0">
                <a:solidFill>
                  <a:srgbClr val="231F20"/>
                </a:solidFill>
                <a:latin typeface="Arial Narrow"/>
                <a:cs typeface="Arial Narrow"/>
              </a:rPr>
              <a:t>motivos de seguridad, utilice exclusivamente accesorios proporcionados por MSpa.  </a:t>
            </a:r>
            <a:r>
              <a:rPr sz="900" dirty="0">
                <a:solidFill>
                  <a:srgbClr val="231F20"/>
                </a:solidFill>
                <a:latin typeface="Arial Narrow"/>
                <a:cs typeface="Arial Narrow"/>
              </a:rPr>
              <a:t>Cuando </a:t>
            </a:r>
            <a:r>
              <a:rPr sz="900" spc="-5" dirty="0">
                <a:solidFill>
                  <a:srgbClr val="231F20"/>
                </a:solidFill>
                <a:latin typeface="Arial Narrow"/>
                <a:cs typeface="Arial Narrow"/>
              </a:rPr>
              <a:t>pida piezas, no olvide indicar el número de modelo </a:t>
            </a:r>
            <a:r>
              <a:rPr sz="900" dirty="0">
                <a:solidFill>
                  <a:srgbClr val="231F20"/>
                </a:solidFill>
                <a:latin typeface="Arial Narrow"/>
                <a:cs typeface="Arial Narrow"/>
              </a:rPr>
              <a:t>y </a:t>
            </a:r>
            <a:r>
              <a:rPr sz="900" spc="-5" dirty="0">
                <a:solidFill>
                  <a:srgbClr val="231F20"/>
                </a:solidFill>
                <a:latin typeface="Arial Narrow"/>
                <a:cs typeface="Arial Narrow"/>
              </a:rPr>
              <a:t>la descripción del</a:t>
            </a:r>
            <a:r>
              <a:rPr sz="900" spc="-35"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p:txBody>
      </p:sp>
      <p:graphicFrame>
        <p:nvGraphicFramePr>
          <p:cNvPr id="199" name="object 199"/>
          <p:cNvGraphicFramePr>
            <a:graphicFrameLocks noGrp="1"/>
          </p:cNvGraphicFramePr>
          <p:nvPr/>
        </p:nvGraphicFramePr>
        <p:xfrm>
          <a:off x="535421" y="540715"/>
          <a:ext cx="6487795" cy="2055495"/>
        </p:xfrm>
        <a:graphic>
          <a:graphicData uri="http://schemas.openxmlformats.org/drawingml/2006/table">
            <a:tbl>
              <a:tblPr firstRow="1" bandRow="1">
                <a:tableStyleId>{2D5ABB26-0587-4C30-8999-92F81FD0307C}</a:tableStyleId>
              </a:tblPr>
              <a:tblGrid>
                <a:gridCol w="1011555">
                  <a:extLst>
                    <a:ext uri="{9D8B030D-6E8A-4147-A177-3AD203B41FA5}">
                      <a16:colId xmlns:a16="http://schemas.microsoft.com/office/drawing/2014/main" val="20000"/>
                    </a:ext>
                  </a:extLst>
                </a:gridCol>
                <a:gridCol w="5466080">
                  <a:extLst>
                    <a:ext uri="{9D8B030D-6E8A-4147-A177-3AD203B41FA5}">
                      <a16:colId xmlns:a16="http://schemas.microsoft.com/office/drawing/2014/main" val="20001"/>
                    </a:ext>
                  </a:extLst>
                </a:gridCol>
              </a:tblGrid>
              <a:tr h="230530">
                <a:tc>
                  <a:txBody>
                    <a:bodyPr/>
                    <a:lstStyle/>
                    <a:p>
                      <a:pPr algn="ctr">
                        <a:lnSpc>
                          <a:spcPct val="100000"/>
                        </a:lnSpc>
                        <a:spcBef>
                          <a:spcPts val="195"/>
                        </a:spcBef>
                      </a:pPr>
                      <a:r>
                        <a:rPr sz="1000" b="1" dirty="0">
                          <a:solidFill>
                            <a:srgbClr val="FFFFFF"/>
                          </a:solidFill>
                          <a:latin typeface="Arial Narrow"/>
                          <a:cs typeface="Arial Narrow"/>
                        </a:rPr>
                        <a:t>REF.</a:t>
                      </a:r>
                      <a:r>
                        <a:rPr sz="1000" b="1" spc="-10" dirty="0">
                          <a:solidFill>
                            <a:srgbClr val="FFFFFF"/>
                          </a:solidFill>
                          <a:latin typeface="Arial Narrow"/>
                          <a:cs typeface="Arial Narrow"/>
                        </a:rPr>
                        <a:t> </a:t>
                      </a:r>
                      <a:r>
                        <a:rPr sz="1000" b="1" dirty="0">
                          <a:solidFill>
                            <a:srgbClr val="FFFFFF"/>
                          </a:solidFill>
                          <a:latin typeface="Arial Narrow"/>
                          <a:cs typeface="Arial Narrow"/>
                        </a:rPr>
                        <a:t>N.º</a:t>
                      </a:r>
                      <a:endParaRPr sz="1000">
                        <a:latin typeface="Arial Narrow"/>
                        <a:cs typeface="Arial Narrow"/>
                      </a:endParaRPr>
                    </a:p>
                  </a:txBody>
                  <a:tcPr marL="0" marR="0" marT="24765" marB="0">
                    <a:lnL w="6350">
                      <a:solidFill>
                        <a:srgbClr val="231F20"/>
                      </a:solidFill>
                      <a:prstDash val="solid"/>
                    </a:lnL>
                    <a:lnR w="6350">
                      <a:solidFill>
                        <a:srgbClr val="231F20"/>
                      </a:solidFill>
                      <a:prstDash val="solid"/>
                    </a:lnR>
                    <a:solidFill>
                      <a:srgbClr val="58595B"/>
                    </a:solidFill>
                  </a:tcPr>
                </a:tc>
                <a:tc>
                  <a:txBody>
                    <a:bodyPr/>
                    <a:lstStyle/>
                    <a:p>
                      <a:pPr marL="254000" algn="ctr">
                        <a:lnSpc>
                          <a:spcPct val="100000"/>
                        </a:lnSpc>
                        <a:spcBef>
                          <a:spcPts val="195"/>
                        </a:spcBef>
                      </a:pPr>
                      <a:r>
                        <a:rPr sz="1000" b="1" dirty="0">
                          <a:solidFill>
                            <a:srgbClr val="FFFFFF"/>
                          </a:solidFill>
                          <a:latin typeface="Arial Narrow"/>
                          <a:cs typeface="Arial Narrow"/>
                        </a:rPr>
                        <a:t>DESCRIPCIÓN DE LAS</a:t>
                      </a:r>
                      <a:r>
                        <a:rPr sz="1000" b="1" spc="-5" dirty="0">
                          <a:solidFill>
                            <a:srgbClr val="FFFFFF"/>
                          </a:solidFill>
                          <a:latin typeface="Arial Narrow"/>
                          <a:cs typeface="Arial Narrow"/>
                        </a:rPr>
                        <a:t> </a:t>
                      </a:r>
                      <a:r>
                        <a:rPr sz="1000" b="1" dirty="0">
                          <a:solidFill>
                            <a:srgbClr val="FFFFFF"/>
                          </a:solidFill>
                          <a:latin typeface="Arial Narrow"/>
                          <a:cs typeface="Arial Narrow"/>
                        </a:rPr>
                        <a:t>PIEZAS</a:t>
                      </a:r>
                      <a:endParaRPr sz="1000">
                        <a:latin typeface="Arial Narrow"/>
                        <a:cs typeface="Arial Narrow"/>
                      </a:endParaRPr>
                    </a:p>
                  </a:txBody>
                  <a:tcPr marL="0" marR="0" marT="24765" marB="0">
                    <a:lnL w="6350">
                      <a:solidFill>
                        <a:srgbClr val="231F20"/>
                      </a:solidFill>
                      <a:prstDash val="solid"/>
                    </a:lnL>
                    <a:lnR w="6350">
                      <a:solidFill>
                        <a:srgbClr val="231F20"/>
                      </a:solidFill>
                      <a:prstDash val="solid"/>
                    </a:lnR>
                    <a:solidFill>
                      <a:srgbClr val="58595B"/>
                    </a:solidFill>
                  </a:tcPr>
                </a:tc>
                <a:extLst>
                  <a:ext uri="{0D108BD9-81ED-4DB2-BD59-A6C34878D82A}">
                    <a16:rowId xmlns:a16="http://schemas.microsoft.com/office/drawing/2014/main" val="10000"/>
                  </a:ext>
                </a:extLst>
              </a:tr>
              <a:tr h="215317">
                <a:tc>
                  <a:txBody>
                    <a:bodyPr/>
                    <a:lstStyle/>
                    <a:p>
                      <a:pPr marR="21590" algn="ctr">
                        <a:lnSpc>
                          <a:spcPct val="100000"/>
                        </a:lnSpc>
                        <a:spcBef>
                          <a:spcPts val="420"/>
                        </a:spcBef>
                      </a:pPr>
                      <a:r>
                        <a:rPr sz="900" b="1" dirty="0">
                          <a:solidFill>
                            <a:srgbClr val="231F20"/>
                          </a:solidFill>
                          <a:latin typeface="Arial Narrow"/>
                          <a:cs typeface="Arial Narrow"/>
                        </a:rPr>
                        <a:t>A</a:t>
                      </a:r>
                      <a:endParaRPr sz="900">
                        <a:latin typeface="Arial Narrow"/>
                        <a:cs typeface="Arial Narrow"/>
                      </a:endParaRPr>
                    </a:p>
                  </a:txBody>
                  <a:tcPr marL="0" marR="0" marT="53340" marB="0">
                    <a:lnL w="6350">
                      <a:solidFill>
                        <a:srgbClr val="231F20"/>
                      </a:solidFill>
                      <a:prstDash val="solid"/>
                    </a:lnL>
                    <a:lnR w="6350">
                      <a:solidFill>
                        <a:srgbClr val="231F20"/>
                      </a:solidFill>
                      <a:prstDash val="solid"/>
                    </a:lnR>
                    <a:lnB w="6350">
                      <a:solidFill>
                        <a:srgbClr val="231F20"/>
                      </a:solidFill>
                      <a:prstDash val="solid"/>
                    </a:lnB>
                  </a:tcPr>
                </a:tc>
                <a:tc>
                  <a:txBody>
                    <a:bodyPr/>
                    <a:lstStyle/>
                    <a:p>
                      <a:pPr marL="151765" algn="ctr">
                        <a:lnSpc>
                          <a:spcPct val="100000"/>
                        </a:lnSpc>
                        <a:spcBef>
                          <a:spcPts val="365"/>
                        </a:spcBef>
                      </a:pPr>
                      <a:r>
                        <a:rPr sz="900" dirty="0">
                          <a:solidFill>
                            <a:srgbClr val="231F20"/>
                          </a:solidFill>
                          <a:latin typeface="Arial Narrow"/>
                          <a:cs typeface="Arial Narrow"/>
                        </a:rPr>
                        <a:t>Cubierta </a:t>
                      </a:r>
                      <a:r>
                        <a:rPr sz="900" spc="-5" dirty="0">
                          <a:solidFill>
                            <a:srgbClr val="231F20"/>
                          </a:solidFill>
                          <a:latin typeface="Arial Narrow"/>
                          <a:cs typeface="Arial Narrow"/>
                        </a:rPr>
                        <a:t>de </a:t>
                      </a:r>
                      <a:r>
                        <a:rPr sz="900" dirty="0">
                          <a:solidFill>
                            <a:srgbClr val="231F20"/>
                          </a:solidFill>
                          <a:latin typeface="Arial Narrow"/>
                          <a:cs typeface="Arial Narrow"/>
                        </a:rPr>
                        <a:t>SPA </a:t>
                      </a:r>
                      <a:r>
                        <a:rPr sz="900" spc="-5" dirty="0">
                          <a:solidFill>
                            <a:srgbClr val="231F20"/>
                          </a:solidFill>
                          <a:latin typeface="Arial Narrow"/>
                          <a:cs typeface="Arial Narrow"/>
                        </a:rPr>
                        <a:t>con hebillas </a:t>
                      </a:r>
                      <a:r>
                        <a:rPr sz="900" dirty="0">
                          <a:solidFill>
                            <a:srgbClr val="231F20"/>
                          </a:solidFill>
                          <a:latin typeface="Arial Narrow"/>
                          <a:cs typeface="Arial Narrow"/>
                        </a:rPr>
                        <a:t>y </a:t>
                      </a:r>
                      <a:r>
                        <a:rPr sz="900" spc="-5" dirty="0">
                          <a:solidFill>
                            <a:srgbClr val="231F20"/>
                          </a:solidFill>
                          <a:latin typeface="Arial Narrow"/>
                          <a:cs typeface="Arial Narrow"/>
                        </a:rPr>
                        <a:t>cámara</a:t>
                      </a:r>
                      <a:r>
                        <a:rPr sz="900" spc="-20" dirty="0">
                          <a:solidFill>
                            <a:srgbClr val="231F20"/>
                          </a:solidFill>
                          <a:latin typeface="Arial Narrow"/>
                          <a:cs typeface="Arial Narrow"/>
                        </a:rPr>
                        <a:t> </a:t>
                      </a:r>
                      <a:r>
                        <a:rPr sz="900" spc="-5" dirty="0">
                          <a:solidFill>
                            <a:srgbClr val="231F20"/>
                          </a:solidFill>
                          <a:latin typeface="Arial Narrow"/>
                          <a:cs typeface="Arial Narrow"/>
                        </a:rPr>
                        <a:t>inflable</a:t>
                      </a:r>
                      <a:endParaRPr sz="900">
                        <a:latin typeface="Arial Narrow"/>
                        <a:cs typeface="Arial Narrow"/>
                      </a:endParaRPr>
                    </a:p>
                  </a:txBody>
                  <a:tcPr marL="0" marR="0" marT="46355" marB="0">
                    <a:lnL w="6350">
                      <a:solidFill>
                        <a:srgbClr val="231F20"/>
                      </a:solidFill>
                      <a:prstDash val="solid"/>
                    </a:lnL>
                    <a:lnR w="6350">
                      <a:solidFill>
                        <a:srgbClr val="231F20"/>
                      </a:solidFill>
                      <a:prstDash val="solid"/>
                    </a:lnR>
                    <a:lnB w="6350">
                      <a:solidFill>
                        <a:srgbClr val="231F20"/>
                      </a:solidFill>
                      <a:prstDash val="solid"/>
                    </a:lnB>
                  </a:tcPr>
                </a:tc>
                <a:extLst>
                  <a:ext uri="{0D108BD9-81ED-4DB2-BD59-A6C34878D82A}">
                    <a16:rowId xmlns:a16="http://schemas.microsoft.com/office/drawing/2014/main" val="10001"/>
                  </a:ext>
                </a:extLst>
              </a:tr>
              <a:tr h="178079">
                <a:tc>
                  <a:txBody>
                    <a:bodyPr/>
                    <a:lstStyle/>
                    <a:p>
                      <a:pPr marR="21590" algn="ctr">
                        <a:lnSpc>
                          <a:spcPct val="100000"/>
                        </a:lnSpc>
                        <a:spcBef>
                          <a:spcPts val="125"/>
                        </a:spcBef>
                      </a:pPr>
                      <a:r>
                        <a:rPr sz="900" b="1" dirty="0">
                          <a:solidFill>
                            <a:srgbClr val="231F20"/>
                          </a:solidFill>
                          <a:latin typeface="Arial Narrow"/>
                          <a:cs typeface="Arial Narrow"/>
                        </a:rPr>
                        <a:t>B</a:t>
                      </a:r>
                      <a:endParaRPr sz="900">
                        <a:latin typeface="Arial Narrow"/>
                        <a:cs typeface="Arial Narrow"/>
                      </a:endParaRPr>
                    </a:p>
                  </a:txBody>
                  <a:tcPr marL="0" marR="0" marT="158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1765" algn="ctr">
                        <a:lnSpc>
                          <a:spcPct val="100000"/>
                        </a:lnSpc>
                        <a:spcBef>
                          <a:spcPts val="70"/>
                        </a:spcBef>
                      </a:pPr>
                      <a:r>
                        <a:rPr sz="900" dirty="0">
                          <a:solidFill>
                            <a:srgbClr val="231F20"/>
                          </a:solidFill>
                          <a:latin typeface="Arial Narrow"/>
                          <a:cs typeface="Arial Narrow"/>
                        </a:rPr>
                        <a:t>Bañera </a:t>
                      </a:r>
                      <a:r>
                        <a:rPr sz="900" spc="-5" dirty="0">
                          <a:solidFill>
                            <a:srgbClr val="231F20"/>
                          </a:solidFill>
                          <a:latin typeface="Arial Narrow"/>
                          <a:cs typeface="Arial Narrow"/>
                        </a:rPr>
                        <a:t>del</a:t>
                      </a:r>
                      <a:r>
                        <a:rPr sz="900" spc="-10"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txBody>
                  <a:tcPr marL="0" marR="0" marT="88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178079">
                <a:tc>
                  <a:txBody>
                    <a:bodyPr/>
                    <a:lstStyle/>
                    <a:p>
                      <a:pPr marR="21590" algn="ctr">
                        <a:lnSpc>
                          <a:spcPct val="100000"/>
                        </a:lnSpc>
                        <a:spcBef>
                          <a:spcPts val="120"/>
                        </a:spcBef>
                      </a:pPr>
                      <a:r>
                        <a:rPr sz="900" b="1" dirty="0">
                          <a:solidFill>
                            <a:srgbClr val="231F20"/>
                          </a:solidFill>
                          <a:latin typeface="Arial Narrow"/>
                          <a:cs typeface="Arial Narrow"/>
                        </a:rPr>
                        <a:t>C</a:t>
                      </a:r>
                      <a:endParaRPr sz="900">
                        <a:latin typeface="Arial Narrow"/>
                        <a:cs typeface="Arial Narrow"/>
                      </a:endParaRPr>
                    </a:p>
                  </a:txBody>
                  <a:tcPr marL="0" marR="0" marT="152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1765" algn="ctr">
                        <a:lnSpc>
                          <a:spcPct val="100000"/>
                        </a:lnSpc>
                        <a:spcBef>
                          <a:spcPts val="65"/>
                        </a:spcBef>
                      </a:pPr>
                      <a:r>
                        <a:rPr sz="900" dirty="0">
                          <a:solidFill>
                            <a:srgbClr val="231F20"/>
                          </a:solidFill>
                          <a:latin typeface="Arial Narrow"/>
                          <a:cs typeface="Arial Narrow"/>
                        </a:rPr>
                        <a:t>Cuadro </a:t>
                      </a:r>
                      <a:r>
                        <a:rPr sz="900" spc="-5" dirty="0">
                          <a:solidFill>
                            <a:srgbClr val="231F20"/>
                          </a:solidFill>
                          <a:latin typeface="Arial Narrow"/>
                          <a:cs typeface="Arial Narrow"/>
                        </a:rPr>
                        <a:t>de mandos </a:t>
                      </a:r>
                      <a:r>
                        <a:rPr sz="900" dirty="0">
                          <a:solidFill>
                            <a:srgbClr val="231F20"/>
                          </a:solidFill>
                          <a:latin typeface="Arial Narrow"/>
                          <a:cs typeface="Arial Narrow"/>
                        </a:rPr>
                        <a:t>todo </a:t>
                      </a:r>
                      <a:r>
                        <a:rPr sz="900" spc="-5" dirty="0">
                          <a:solidFill>
                            <a:srgbClr val="231F20"/>
                          </a:solidFill>
                          <a:latin typeface="Arial Narrow"/>
                          <a:cs typeface="Arial Narrow"/>
                        </a:rPr>
                        <a:t>en uno </a:t>
                      </a:r>
                      <a:r>
                        <a:rPr sz="900" dirty="0">
                          <a:solidFill>
                            <a:srgbClr val="231F20"/>
                          </a:solidFill>
                          <a:latin typeface="Arial Narrow"/>
                          <a:cs typeface="Arial Narrow"/>
                        </a:rPr>
                        <a:t>+ tapa </a:t>
                      </a:r>
                      <a:r>
                        <a:rPr sz="900" spc="-5" dirty="0">
                          <a:solidFill>
                            <a:srgbClr val="231F20"/>
                          </a:solidFill>
                          <a:latin typeface="Arial Narrow"/>
                          <a:cs typeface="Arial Narrow"/>
                        </a:rPr>
                        <a:t>en </a:t>
                      </a:r>
                      <a:r>
                        <a:rPr sz="900" dirty="0">
                          <a:solidFill>
                            <a:srgbClr val="231F20"/>
                          </a:solidFill>
                          <a:latin typeface="Arial Narrow"/>
                          <a:cs typeface="Arial Narrow"/>
                        </a:rPr>
                        <a:t>forma </a:t>
                      </a:r>
                      <a:r>
                        <a:rPr sz="900" spc="-5" dirty="0">
                          <a:solidFill>
                            <a:srgbClr val="231F20"/>
                          </a:solidFill>
                          <a:latin typeface="Arial Narrow"/>
                          <a:cs typeface="Arial Narrow"/>
                        </a:rPr>
                        <a:t>de</a:t>
                      </a:r>
                      <a:r>
                        <a:rPr sz="900" spc="-35" dirty="0">
                          <a:solidFill>
                            <a:srgbClr val="231F20"/>
                          </a:solidFill>
                          <a:latin typeface="Arial Narrow"/>
                          <a:cs typeface="Arial Narrow"/>
                        </a:rPr>
                        <a:t> </a:t>
                      </a:r>
                      <a:r>
                        <a:rPr sz="900" dirty="0">
                          <a:solidFill>
                            <a:srgbClr val="231F20"/>
                          </a:solidFill>
                          <a:latin typeface="Arial Narrow"/>
                          <a:cs typeface="Arial Narrow"/>
                        </a:rPr>
                        <a:t>U</a:t>
                      </a:r>
                      <a:endParaRPr sz="90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178084">
                <a:tc>
                  <a:txBody>
                    <a:bodyPr/>
                    <a:lstStyle/>
                    <a:p>
                      <a:pPr marR="21590" algn="ctr">
                        <a:lnSpc>
                          <a:spcPct val="100000"/>
                        </a:lnSpc>
                        <a:spcBef>
                          <a:spcPts val="120"/>
                        </a:spcBef>
                      </a:pPr>
                      <a:r>
                        <a:rPr sz="900" b="1" dirty="0">
                          <a:solidFill>
                            <a:srgbClr val="231F20"/>
                          </a:solidFill>
                          <a:latin typeface="Arial Narrow"/>
                          <a:cs typeface="Arial Narrow"/>
                        </a:rPr>
                        <a:t>D</a:t>
                      </a:r>
                      <a:endParaRPr sz="900">
                        <a:latin typeface="Arial Narrow"/>
                        <a:cs typeface="Arial Narrow"/>
                      </a:endParaRPr>
                    </a:p>
                  </a:txBody>
                  <a:tcPr marL="0" marR="0" marT="152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1130" algn="ctr">
                        <a:lnSpc>
                          <a:spcPct val="100000"/>
                        </a:lnSpc>
                        <a:spcBef>
                          <a:spcPts val="65"/>
                        </a:spcBef>
                      </a:pPr>
                      <a:r>
                        <a:rPr sz="900" dirty="0">
                          <a:solidFill>
                            <a:srgbClr val="231F20"/>
                          </a:solidFill>
                          <a:latin typeface="Arial Narrow"/>
                          <a:cs typeface="Arial Narrow"/>
                        </a:rPr>
                        <a:t>Cartucho </a:t>
                      </a:r>
                      <a:r>
                        <a:rPr sz="900" spc="-5" dirty="0">
                          <a:solidFill>
                            <a:srgbClr val="231F20"/>
                          </a:solidFill>
                          <a:latin typeface="Arial Narrow"/>
                          <a:cs typeface="Arial Narrow"/>
                        </a:rPr>
                        <a:t>de </a:t>
                      </a:r>
                      <a:r>
                        <a:rPr sz="900" dirty="0">
                          <a:solidFill>
                            <a:srgbClr val="231F20"/>
                          </a:solidFill>
                          <a:latin typeface="Arial Narrow"/>
                          <a:cs typeface="Arial Narrow"/>
                        </a:rPr>
                        <a:t>filtro </a:t>
                      </a:r>
                      <a:r>
                        <a:rPr sz="900" spc="-5" dirty="0">
                          <a:solidFill>
                            <a:srgbClr val="231F20"/>
                          </a:solidFill>
                          <a:latin typeface="Arial Narrow"/>
                          <a:cs typeface="Arial Narrow"/>
                        </a:rPr>
                        <a:t>con cubierta de malla </a:t>
                      </a:r>
                      <a:r>
                        <a:rPr sz="900" dirty="0">
                          <a:solidFill>
                            <a:srgbClr val="231F20"/>
                          </a:solidFill>
                          <a:latin typeface="Arial Narrow"/>
                          <a:cs typeface="Arial Narrow"/>
                        </a:rPr>
                        <a:t>× 2 + Base </a:t>
                      </a:r>
                      <a:r>
                        <a:rPr sz="900" spc="-5" dirty="0">
                          <a:solidFill>
                            <a:srgbClr val="231F20"/>
                          </a:solidFill>
                          <a:latin typeface="Arial Narrow"/>
                          <a:cs typeface="Arial Narrow"/>
                        </a:rPr>
                        <a:t>del cartucho de </a:t>
                      </a:r>
                      <a:r>
                        <a:rPr sz="900" dirty="0">
                          <a:solidFill>
                            <a:srgbClr val="231F20"/>
                          </a:solidFill>
                          <a:latin typeface="Arial Narrow"/>
                          <a:cs typeface="Arial Narrow"/>
                        </a:rPr>
                        <a:t>filtro ×</a:t>
                      </a:r>
                      <a:r>
                        <a:rPr sz="900" spc="-35" dirty="0">
                          <a:solidFill>
                            <a:srgbClr val="231F20"/>
                          </a:solidFill>
                          <a:latin typeface="Arial Narrow"/>
                          <a:cs typeface="Arial Narrow"/>
                        </a:rPr>
                        <a:t> </a:t>
                      </a:r>
                      <a:r>
                        <a:rPr sz="900" dirty="0">
                          <a:solidFill>
                            <a:srgbClr val="231F20"/>
                          </a:solidFill>
                          <a:latin typeface="Arial Narrow"/>
                          <a:cs typeface="Arial Narrow"/>
                        </a:rPr>
                        <a:t>1</a:t>
                      </a:r>
                      <a:endParaRPr sz="90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178079">
                <a:tc>
                  <a:txBody>
                    <a:bodyPr/>
                    <a:lstStyle/>
                    <a:p>
                      <a:pPr marR="21590" algn="ctr">
                        <a:lnSpc>
                          <a:spcPct val="100000"/>
                        </a:lnSpc>
                        <a:spcBef>
                          <a:spcPts val="120"/>
                        </a:spcBef>
                      </a:pPr>
                      <a:r>
                        <a:rPr sz="900" b="1" dirty="0">
                          <a:solidFill>
                            <a:srgbClr val="231F20"/>
                          </a:solidFill>
                          <a:latin typeface="Arial Narrow"/>
                          <a:cs typeface="Arial Narrow"/>
                        </a:rPr>
                        <a:t>E</a:t>
                      </a:r>
                      <a:endParaRPr sz="900">
                        <a:latin typeface="Arial Narrow"/>
                        <a:cs typeface="Arial Narrow"/>
                      </a:endParaRPr>
                    </a:p>
                  </a:txBody>
                  <a:tcPr marL="0" marR="0" marT="152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0495" algn="ctr">
                        <a:lnSpc>
                          <a:spcPct val="100000"/>
                        </a:lnSpc>
                        <a:spcBef>
                          <a:spcPts val="65"/>
                        </a:spcBef>
                      </a:pPr>
                      <a:r>
                        <a:rPr sz="900" dirty="0">
                          <a:solidFill>
                            <a:srgbClr val="231F20"/>
                          </a:solidFill>
                          <a:latin typeface="Arial Narrow"/>
                          <a:cs typeface="Arial Narrow"/>
                        </a:rPr>
                        <a:t>Bomba </a:t>
                      </a:r>
                      <a:r>
                        <a:rPr sz="900" spc="-5" dirty="0">
                          <a:solidFill>
                            <a:srgbClr val="231F20"/>
                          </a:solidFill>
                          <a:latin typeface="Arial Narrow"/>
                          <a:cs typeface="Arial Narrow"/>
                        </a:rPr>
                        <a:t>de alta presión de 23,5", manguera de inflado, manómetro </a:t>
                      </a:r>
                      <a:r>
                        <a:rPr sz="900" dirty="0">
                          <a:solidFill>
                            <a:srgbClr val="231F20"/>
                          </a:solidFill>
                          <a:latin typeface="Arial Narrow"/>
                          <a:cs typeface="Arial Narrow"/>
                        </a:rPr>
                        <a:t>y </a:t>
                      </a:r>
                      <a:r>
                        <a:rPr sz="900" spc="-5" dirty="0">
                          <a:solidFill>
                            <a:srgbClr val="231F20"/>
                          </a:solidFill>
                          <a:latin typeface="Arial Narrow"/>
                          <a:cs typeface="Arial Narrow"/>
                        </a:rPr>
                        <a:t>arandela de</a:t>
                      </a:r>
                      <a:r>
                        <a:rPr sz="900" spc="-25" dirty="0">
                          <a:solidFill>
                            <a:srgbClr val="231F20"/>
                          </a:solidFill>
                          <a:latin typeface="Arial Narrow"/>
                          <a:cs typeface="Arial Narrow"/>
                        </a:rPr>
                        <a:t> </a:t>
                      </a:r>
                      <a:r>
                        <a:rPr sz="900" spc="-5" dirty="0">
                          <a:solidFill>
                            <a:srgbClr val="231F20"/>
                          </a:solidFill>
                          <a:latin typeface="Arial Narrow"/>
                          <a:cs typeface="Arial Narrow"/>
                        </a:rPr>
                        <a:t>sellado</a:t>
                      </a:r>
                      <a:endParaRPr sz="90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r h="178079">
                <a:tc>
                  <a:txBody>
                    <a:bodyPr/>
                    <a:lstStyle/>
                    <a:p>
                      <a:pPr marR="21590" algn="ctr">
                        <a:lnSpc>
                          <a:spcPct val="100000"/>
                        </a:lnSpc>
                        <a:spcBef>
                          <a:spcPts val="114"/>
                        </a:spcBef>
                      </a:pPr>
                      <a:r>
                        <a:rPr sz="900" b="1" dirty="0">
                          <a:solidFill>
                            <a:srgbClr val="231F20"/>
                          </a:solidFill>
                          <a:latin typeface="Arial Narrow"/>
                          <a:cs typeface="Arial Narrow"/>
                        </a:rPr>
                        <a:t>F</a:t>
                      </a:r>
                      <a:endParaRPr sz="900">
                        <a:latin typeface="Arial Narrow"/>
                        <a:cs typeface="Arial Narrow"/>
                      </a:endParaRPr>
                    </a:p>
                  </a:txBody>
                  <a:tcPr marL="0" marR="0" marT="146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1765" algn="ctr">
                        <a:lnSpc>
                          <a:spcPct val="100000"/>
                        </a:lnSpc>
                        <a:spcBef>
                          <a:spcPts val="60"/>
                        </a:spcBef>
                      </a:pPr>
                      <a:r>
                        <a:rPr sz="900" dirty="0">
                          <a:solidFill>
                            <a:srgbClr val="231F20"/>
                          </a:solidFill>
                          <a:latin typeface="Arial Narrow"/>
                          <a:cs typeface="Arial Narrow"/>
                        </a:rPr>
                        <a:t>Alfombrilla </a:t>
                      </a:r>
                      <a:r>
                        <a:rPr sz="900" spc="-5" dirty="0">
                          <a:solidFill>
                            <a:srgbClr val="231F20"/>
                          </a:solidFill>
                          <a:latin typeface="Arial Narrow"/>
                          <a:cs typeface="Arial Narrow"/>
                        </a:rPr>
                        <a:t>de espuma para preservar el</a:t>
                      </a:r>
                      <a:r>
                        <a:rPr sz="900" spc="-15" dirty="0">
                          <a:solidFill>
                            <a:srgbClr val="231F20"/>
                          </a:solidFill>
                          <a:latin typeface="Arial Narrow"/>
                          <a:cs typeface="Arial Narrow"/>
                        </a:rPr>
                        <a:t> </a:t>
                      </a:r>
                      <a:r>
                        <a:rPr sz="900" spc="-5" dirty="0">
                          <a:solidFill>
                            <a:srgbClr val="231F20"/>
                          </a:solidFill>
                          <a:latin typeface="Arial Narrow"/>
                          <a:cs typeface="Arial Narrow"/>
                        </a:rPr>
                        <a:t>calor</a:t>
                      </a:r>
                      <a:endParaRPr sz="90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6"/>
                  </a:ext>
                </a:extLst>
              </a:tr>
              <a:tr h="178078">
                <a:tc>
                  <a:txBody>
                    <a:bodyPr/>
                    <a:lstStyle/>
                    <a:p>
                      <a:pPr marR="21590" algn="ctr">
                        <a:lnSpc>
                          <a:spcPct val="100000"/>
                        </a:lnSpc>
                        <a:spcBef>
                          <a:spcPts val="114"/>
                        </a:spcBef>
                      </a:pPr>
                      <a:r>
                        <a:rPr sz="900" b="1" dirty="0">
                          <a:solidFill>
                            <a:srgbClr val="231F20"/>
                          </a:solidFill>
                          <a:latin typeface="Arial Narrow"/>
                          <a:cs typeface="Arial Narrow"/>
                        </a:rPr>
                        <a:t>G</a:t>
                      </a:r>
                      <a:endParaRPr sz="900">
                        <a:latin typeface="Arial Narrow"/>
                        <a:cs typeface="Arial Narrow"/>
                      </a:endParaRPr>
                    </a:p>
                  </a:txBody>
                  <a:tcPr marL="0" marR="0" marT="146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1765" algn="ctr">
                        <a:lnSpc>
                          <a:spcPct val="100000"/>
                        </a:lnSpc>
                        <a:spcBef>
                          <a:spcPts val="60"/>
                        </a:spcBef>
                      </a:pPr>
                      <a:r>
                        <a:rPr sz="900" dirty="0">
                          <a:solidFill>
                            <a:srgbClr val="231F20"/>
                          </a:solidFill>
                          <a:latin typeface="Arial Narrow"/>
                          <a:cs typeface="Arial Narrow"/>
                        </a:rPr>
                        <a:t>Adaptador </a:t>
                      </a:r>
                      <a:r>
                        <a:rPr sz="900" spc="-5" dirty="0">
                          <a:solidFill>
                            <a:srgbClr val="231F20"/>
                          </a:solidFill>
                          <a:latin typeface="Arial Narrow"/>
                          <a:cs typeface="Arial Narrow"/>
                        </a:rPr>
                        <a:t>de la válvula de vaciado del</a:t>
                      </a:r>
                      <a:r>
                        <a:rPr sz="900" spc="-15"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7"/>
                  </a:ext>
                </a:extLst>
              </a:tr>
              <a:tr h="178079">
                <a:tc>
                  <a:txBody>
                    <a:bodyPr/>
                    <a:lstStyle/>
                    <a:p>
                      <a:pPr marR="21590" algn="ctr">
                        <a:lnSpc>
                          <a:spcPct val="100000"/>
                        </a:lnSpc>
                        <a:spcBef>
                          <a:spcPts val="115"/>
                        </a:spcBef>
                      </a:pPr>
                      <a:r>
                        <a:rPr sz="900" b="1" dirty="0">
                          <a:solidFill>
                            <a:srgbClr val="231F20"/>
                          </a:solidFill>
                          <a:latin typeface="Arial Narrow"/>
                          <a:cs typeface="Arial Narrow"/>
                        </a:rPr>
                        <a:t>H</a:t>
                      </a:r>
                      <a:endParaRPr sz="900">
                        <a:latin typeface="Arial Narrow"/>
                        <a:cs typeface="Arial Narrow"/>
                      </a:endParaRPr>
                    </a:p>
                  </a:txBody>
                  <a:tcPr marL="0" marR="0" marT="146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1765" algn="ctr">
                        <a:lnSpc>
                          <a:spcPct val="100000"/>
                        </a:lnSpc>
                        <a:spcBef>
                          <a:spcPts val="60"/>
                        </a:spcBef>
                      </a:pPr>
                      <a:r>
                        <a:rPr sz="900" spc="-5" dirty="0">
                          <a:solidFill>
                            <a:srgbClr val="231F20"/>
                          </a:solidFill>
                          <a:latin typeface="Arial Narrow"/>
                          <a:cs typeface="Arial Narrow"/>
                        </a:rPr>
                        <a:t>Llave de entrada </a:t>
                      </a:r>
                      <a:r>
                        <a:rPr sz="900" dirty="0">
                          <a:solidFill>
                            <a:srgbClr val="231F20"/>
                          </a:solidFill>
                          <a:latin typeface="Arial Narrow"/>
                          <a:cs typeface="Arial Narrow"/>
                        </a:rPr>
                        <a:t>y</a:t>
                      </a:r>
                      <a:r>
                        <a:rPr sz="900" spc="-10" dirty="0">
                          <a:solidFill>
                            <a:srgbClr val="231F20"/>
                          </a:solidFill>
                          <a:latin typeface="Arial Narrow"/>
                          <a:cs typeface="Arial Narrow"/>
                        </a:rPr>
                        <a:t> </a:t>
                      </a:r>
                      <a:r>
                        <a:rPr sz="900" spc="-5" dirty="0">
                          <a:solidFill>
                            <a:srgbClr val="231F20"/>
                          </a:solidFill>
                          <a:latin typeface="Arial Narrow"/>
                          <a:cs typeface="Arial Narrow"/>
                        </a:rPr>
                        <a:t>salida</a:t>
                      </a:r>
                      <a:endParaRPr sz="90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8"/>
                  </a:ext>
                </a:extLst>
              </a:tr>
              <a:tr h="178079">
                <a:tc>
                  <a:txBody>
                    <a:bodyPr/>
                    <a:lstStyle/>
                    <a:p>
                      <a:pPr marR="21590" algn="ctr">
                        <a:lnSpc>
                          <a:spcPct val="100000"/>
                        </a:lnSpc>
                        <a:spcBef>
                          <a:spcPts val="110"/>
                        </a:spcBef>
                      </a:pPr>
                      <a:r>
                        <a:rPr sz="900" b="1" dirty="0">
                          <a:solidFill>
                            <a:srgbClr val="231F20"/>
                          </a:solidFill>
                          <a:latin typeface="Arial Narrow"/>
                          <a:cs typeface="Arial Narrow"/>
                        </a:rPr>
                        <a:t>I</a:t>
                      </a:r>
                      <a:endParaRPr sz="900">
                        <a:latin typeface="Arial Narrow"/>
                        <a:cs typeface="Arial Narrow"/>
                      </a:endParaRPr>
                    </a:p>
                  </a:txBody>
                  <a:tcPr marL="0" marR="0" marT="139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1130" algn="ctr">
                        <a:lnSpc>
                          <a:spcPct val="100000"/>
                        </a:lnSpc>
                        <a:spcBef>
                          <a:spcPts val="55"/>
                        </a:spcBef>
                      </a:pPr>
                      <a:r>
                        <a:rPr sz="900" spc="-5" dirty="0">
                          <a:solidFill>
                            <a:srgbClr val="231F20"/>
                          </a:solidFill>
                          <a:latin typeface="Arial Narrow"/>
                          <a:cs typeface="Arial Narrow"/>
                        </a:rPr>
                        <a:t>Llave de la válvula de</a:t>
                      </a:r>
                      <a:r>
                        <a:rPr sz="900" spc="-10" dirty="0">
                          <a:solidFill>
                            <a:srgbClr val="231F20"/>
                          </a:solidFill>
                          <a:latin typeface="Arial Narrow"/>
                          <a:cs typeface="Arial Narrow"/>
                        </a:rPr>
                        <a:t> </a:t>
                      </a:r>
                      <a:r>
                        <a:rPr sz="900" spc="-5" dirty="0">
                          <a:solidFill>
                            <a:srgbClr val="231F20"/>
                          </a:solidFill>
                          <a:latin typeface="Arial Narrow"/>
                          <a:cs typeface="Arial Narrow"/>
                        </a:rPr>
                        <a:t>inflado</a:t>
                      </a:r>
                      <a:endParaRPr sz="900">
                        <a:latin typeface="Arial Narrow"/>
                        <a:cs typeface="Arial Narrow"/>
                      </a:endParaRPr>
                    </a:p>
                  </a:txBody>
                  <a:tcPr marL="0" marR="0" marT="698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9"/>
                  </a:ext>
                </a:extLst>
              </a:tr>
              <a:tr h="178084">
                <a:tc>
                  <a:txBody>
                    <a:bodyPr/>
                    <a:lstStyle/>
                    <a:p>
                      <a:pPr marR="21590" algn="ctr">
                        <a:lnSpc>
                          <a:spcPct val="100000"/>
                        </a:lnSpc>
                        <a:spcBef>
                          <a:spcPts val="110"/>
                        </a:spcBef>
                      </a:pPr>
                      <a:r>
                        <a:rPr sz="900" b="1" dirty="0">
                          <a:solidFill>
                            <a:srgbClr val="231F20"/>
                          </a:solidFill>
                          <a:latin typeface="Arial Narrow"/>
                          <a:cs typeface="Arial Narrow"/>
                        </a:rPr>
                        <a:t>J</a:t>
                      </a:r>
                      <a:endParaRPr sz="900">
                        <a:latin typeface="Arial Narrow"/>
                        <a:cs typeface="Arial Narrow"/>
                      </a:endParaRPr>
                    </a:p>
                  </a:txBody>
                  <a:tcPr marL="0" marR="0" marT="139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1765" algn="ctr">
                        <a:lnSpc>
                          <a:spcPct val="100000"/>
                        </a:lnSpc>
                        <a:spcBef>
                          <a:spcPts val="55"/>
                        </a:spcBef>
                      </a:pPr>
                      <a:r>
                        <a:rPr sz="900" dirty="0">
                          <a:solidFill>
                            <a:srgbClr val="231F20"/>
                          </a:solidFill>
                          <a:latin typeface="Arial Narrow"/>
                          <a:cs typeface="Arial Narrow"/>
                        </a:rPr>
                        <a:t>Kit </a:t>
                      </a:r>
                      <a:r>
                        <a:rPr sz="900" spc="-5" dirty="0">
                          <a:solidFill>
                            <a:srgbClr val="231F20"/>
                          </a:solidFill>
                          <a:latin typeface="Arial Narrow"/>
                          <a:cs typeface="Arial Narrow"/>
                        </a:rPr>
                        <a:t>de</a:t>
                      </a:r>
                      <a:r>
                        <a:rPr sz="900" spc="-10" dirty="0">
                          <a:solidFill>
                            <a:srgbClr val="231F20"/>
                          </a:solidFill>
                          <a:latin typeface="Arial Narrow"/>
                          <a:cs typeface="Arial Narrow"/>
                        </a:rPr>
                        <a:t> </a:t>
                      </a:r>
                      <a:r>
                        <a:rPr sz="900" dirty="0">
                          <a:solidFill>
                            <a:srgbClr val="231F20"/>
                          </a:solidFill>
                          <a:latin typeface="Arial Narrow"/>
                          <a:cs typeface="Arial Narrow"/>
                        </a:rPr>
                        <a:t>reparación</a:t>
                      </a:r>
                      <a:endParaRPr sz="900">
                        <a:latin typeface="Arial Narrow"/>
                        <a:cs typeface="Arial Narrow"/>
                      </a:endParaRPr>
                    </a:p>
                  </a:txBody>
                  <a:tcPr marL="0" marR="0" marT="698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0"/>
                  </a:ext>
                </a:extLst>
              </a:tr>
            </a:tbl>
          </a:graphicData>
        </a:graphic>
      </p:graphicFrame>
      <p:sp>
        <p:nvSpPr>
          <p:cNvPr id="200" name="object 200"/>
          <p:cNvSpPr/>
          <p:nvPr/>
        </p:nvSpPr>
        <p:spPr>
          <a:xfrm>
            <a:off x="541324" y="4288382"/>
            <a:ext cx="6478905" cy="0"/>
          </a:xfrm>
          <a:custGeom>
            <a:avLst/>
            <a:gdLst/>
            <a:ahLst/>
            <a:cxnLst/>
            <a:rect l="l" t="t" r="r" b="b"/>
            <a:pathLst>
              <a:path w="6478905">
                <a:moveTo>
                  <a:pt x="0" y="0"/>
                </a:moveTo>
                <a:lnTo>
                  <a:pt x="6478676" y="0"/>
                </a:lnTo>
              </a:path>
            </a:pathLst>
          </a:custGeom>
          <a:ln w="6350">
            <a:solidFill>
              <a:srgbClr val="231F20"/>
            </a:solidFill>
          </a:ln>
        </p:spPr>
        <p:txBody>
          <a:bodyPr wrap="square" lIns="0" tIns="0" rIns="0" bIns="0" rtlCol="0"/>
          <a:lstStyle/>
          <a:p>
            <a:endParaRPr/>
          </a:p>
        </p:txBody>
      </p:sp>
      <p:sp>
        <p:nvSpPr>
          <p:cNvPr id="201" name="object 201"/>
          <p:cNvSpPr/>
          <p:nvPr/>
        </p:nvSpPr>
        <p:spPr>
          <a:xfrm>
            <a:off x="541275" y="5337720"/>
            <a:ext cx="6469380" cy="0"/>
          </a:xfrm>
          <a:custGeom>
            <a:avLst/>
            <a:gdLst/>
            <a:ahLst/>
            <a:cxnLst/>
            <a:rect l="l" t="t" r="r" b="b"/>
            <a:pathLst>
              <a:path w="6469380">
                <a:moveTo>
                  <a:pt x="0" y="0"/>
                </a:moveTo>
                <a:lnTo>
                  <a:pt x="6469062" y="0"/>
                </a:lnTo>
              </a:path>
            </a:pathLst>
          </a:custGeom>
          <a:ln w="6350">
            <a:solidFill>
              <a:srgbClr val="231F20"/>
            </a:solidFill>
          </a:ln>
        </p:spPr>
        <p:txBody>
          <a:bodyPr wrap="square" lIns="0" tIns="0" rIns="0" bIns="0" rtlCol="0"/>
          <a:lstStyle/>
          <a:p>
            <a:endParaRPr/>
          </a:p>
        </p:txBody>
      </p:sp>
      <p:sp>
        <p:nvSpPr>
          <p:cNvPr id="202" name="object 202"/>
          <p:cNvSpPr/>
          <p:nvPr/>
        </p:nvSpPr>
        <p:spPr>
          <a:xfrm>
            <a:off x="540072" y="6387057"/>
            <a:ext cx="6470650" cy="0"/>
          </a:xfrm>
          <a:custGeom>
            <a:avLst/>
            <a:gdLst/>
            <a:ahLst/>
            <a:cxnLst/>
            <a:rect l="l" t="t" r="r" b="b"/>
            <a:pathLst>
              <a:path w="6470650">
                <a:moveTo>
                  <a:pt x="0" y="0"/>
                </a:moveTo>
                <a:lnTo>
                  <a:pt x="6470269" y="0"/>
                </a:lnTo>
              </a:path>
            </a:pathLst>
          </a:custGeom>
          <a:ln w="6350">
            <a:solidFill>
              <a:srgbClr val="231F20"/>
            </a:solidFill>
          </a:ln>
        </p:spPr>
        <p:txBody>
          <a:bodyPr wrap="square" lIns="0" tIns="0" rIns="0" bIns="0" rtlCol="0"/>
          <a:lstStyle/>
          <a:p>
            <a:endParaRPr/>
          </a:p>
        </p:txBody>
      </p:sp>
      <p:sp>
        <p:nvSpPr>
          <p:cNvPr id="203" name="object 203"/>
          <p:cNvSpPr/>
          <p:nvPr/>
        </p:nvSpPr>
        <p:spPr>
          <a:xfrm>
            <a:off x="540072" y="7436401"/>
            <a:ext cx="6470650" cy="0"/>
          </a:xfrm>
          <a:custGeom>
            <a:avLst/>
            <a:gdLst/>
            <a:ahLst/>
            <a:cxnLst/>
            <a:rect l="l" t="t" r="r" b="b"/>
            <a:pathLst>
              <a:path w="6470650">
                <a:moveTo>
                  <a:pt x="0" y="0"/>
                </a:moveTo>
                <a:lnTo>
                  <a:pt x="6470269" y="0"/>
                </a:lnTo>
              </a:path>
            </a:pathLst>
          </a:custGeom>
          <a:ln w="6350">
            <a:solidFill>
              <a:srgbClr val="231F20"/>
            </a:solidFill>
          </a:ln>
        </p:spPr>
        <p:txBody>
          <a:bodyPr wrap="square" lIns="0" tIns="0" rIns="0" bIns="0" rtlCol="0"/>
          <a:lstStyle/>
          <a:p>
            <a:endParaRPr/>
          </a:p>
        </p:txBody>
      </p:sp>
      <p:sp>
        <p:nvSpPr>
          <p:cNvPr id="204" name="object 204"/>
          <p:cNvSpPr/>
          <p:nvPr/>
        </p:nvSpPr>
        <p:spPr>
          <a:xfrm>
            <a:off x="4428542" y="4288382"/>
            <a:ext cx="0" cy="3148330"/>
          </a:xfrm>
          <a:custGeom>
            <a:avLst/>
            <a:gdLst/>
            <a:ahLst/>
            <a:cxnLst/>
            <a:rect l="l" t="t" r="r" b="b"/>
            <a:pathLst>
              <a:path h="3148329">
                <a:moveTo>
                  <a:pt x="0" y="0"/>
                </a:moveTo>
                <a:lnTo>
                  <a:pt x="0" y="3148012"/>
                </a:lnTo>
              </a:path>
            </a:pathLst>
          </a:custGeom>
          <a:ln w="6350">
            <a:solidFill>
              <a:srgbClr val="231F20"/>
            </a:solidFill>
          </a:ln>
        </p:spPr>
        <p:txBody>
          <a:bodyPr wrap="square" lIns="0" tIns="0" rIns="0" bIns="0" rtlCol="0"/>
          <a:lstStyle/>
          <a:p>
            <a:endParaRPr/>
          </a:p>
        </p:txBody>
      </p:sp>
      <p:sp>
        <p:nvSpPr>
          <p:cNvPr id="205" name="object 205"/>
          <p:cNvSpPr/>
          <p:nvPr/>
        </p:nvSpPr>
        <p:spPr>
          <a:xfrm>
            <a:off x="7020000" y="4288382"/>
            <a:ext cx="0" cy="3153410"/>
          </a:xfrm>
          <a:custGeom>
            <a:avLst/>
            <a:gdLst/>
            <a:ahLst/>
            <a:cxnLst/>
            <a:rect l="l" t="t" r="r" b="b"/>
            <a:pathLst>
              <a:path h="3153409">
                <a:moveTo>
                  <a:pt x="0" y="0"/>
                </a:moveTo>
                <a:lnTo>
                  <a:pt x="0" y="3153156"/>
                </a:lnTo>
              </a:path>
            </a:pathLst>
          </a:custGeom>
          <a:ln w="6350">
            <a:solidFill>
              <a:srgbClr val="231F20"/>
            </a:solidFill>
          </a:ln>
        </p:spPr>
        <p:txBody>
          <a:bodyPr wrap="square" lIns="0" tIns="0" rIns="0" bIns="0" rtlCol="0"/>
          <a:lstStyle/>
          <a:p>
            <a:endParaRPr/>
          </a:p>
        </p:txBody>
      </p:sp>
      <p:sp>
        <p:nvSpPr>
          <p:cNvPr id="206" name="object 206"/>
          <p:cNvSpPr/>
          <p:nvPr/>
        </p:nvSpPr>
        <p:spPr>
          <a:xfrm>
            <a:off x="541362" y="4288382"/>
            <a:ext cx="0" cy="3153410"/>
          </a:xfrm>
          <a:custGeom>
            <a:avLst/>
            <a:gdLst/>
            <a:ahLst/>
            <a:cxnLst/>
            <a:rect l="l" t="t" r="r" b="b"/>
            <a:pathLst>
              <a:path h="3153409">
                <a:moveTo>
                  <a:pt x="0" y="0"/>
                </a:moveTo>
                <a:lnTo>
                  <a:pt x="0" y="3153156"/>
                </a:lnTo>
              </a:path>
            </a:pathLst>
          </a:custGeom>
          <a:ln w="6350">
            <a:solidFill>
              <a:srgbClr val="231F20"/>
            </a:solidFill>
          </a:ln>
        </p:spPr>
        <p:txBody>
          <a:bodyPr wrap="square" lIns="0" tIns="0" rIns="0" bIns="0" rtlCol="0"/>
          <a:lstStyle/>
          <a:p>
            <a:endParaRPr/>
          </a:p>
        </p:txBody>
      </p:sp>
      <p:sp>
        <p:nvSpPr>
          <p:cNvPr id="207" name="object 207"/>
          <p:cNvSpPr txBox="1"/>
          <p:nvPr/>
        </p:nvSpPr>
        <p:spPr>
          <a:xfrm>
            <a:off x="544537" y="4291557"/>
            <a:ext cx="180340" cy="142240"/>
          </a:xfrm>
          <a:prstGeom prst="rect">
            <a:avLst/>
          </a:prstGeom>
          <a:solidFill>
            <a:srgbClr val="58595B"/>
          </a:solidFill>
        </p:spPr>
        <p:txBody>
          <a:bodyPr vert="horz" wrap="square" lIns="0" tIns="0" rIns="0" bIns="0" rtlCol="0">
            <a:spAutoFit/>
          </a:bodyPr>
          <a:lstStyle/>
          <a:p>
            <a:pPr marL="45720">
              <a:lnSpc>
                <a:spcPct val="100000"/>
              </a:lnSpc>
            </a:pPr>
            <a:r>
              <a:rPr sz="800" dirty="0">
                <a:solidFill>
                  <a:srgbClr val="FFFFFF"/>
                </a:solidFill>
                <a:latin typeface="Arial Narrow"/>
                <a:cs typeface="Arial Narrow"/>
              </a:rPr>
              <a:t>A.</a:t>
            </a:r>
            <a:endParaRPr sz="800">
              <a:latin typeface="Arial Narrow"/>
              <a:cs typeface="Arial Narrow"/>
            </a:endParaRPr>
          </a:p>
        </p:txBody>
      </p:sp>
      <p:sp>
        <p:nvSpPr>
          <p:cNvPr id="208" name="object 208"/>
          <p:cNvSpPr txBox="1"/>
          <p:nvPr/>
        </p:nvSpPr>
        <p:spPr>
          <a:xfrm>
            <a:off x="1840271" y="4291557"/>
            <a:ext cx="181610" cy="142240"/>
          </a:xfrm>
          <a:prstGeom prst="rect">
            <a:avLst/>
          </a:prstGeom>
          <a:solidFill>
            <a:srgbClr val="58595B"/>
          </a:solidFill>
        </p:spPr>
        <p:txBody>
          <a:bodyPr vert="horz" wrap="square" lIns="0" tIns="0" rIns="0" bIns="0" rtlCol="0">
            <a:spAutoFit/>
          </a:bodyPr>
          <a:lstStyle/>
          <a:p>
            <a:pPr marL="43815">
              <a:lnSpc>
                <a:spcPct val="100000"/>
              </a:lnSpc>
            </a:pPr>
            <a:r>
              <a:rPr sz="800" dirty="0">
                <a:solidFill>
                  <a:srgbClr val="FFFFFF"/>
                </a:solidFill>
                <a:latin typeface="Arial Narrow"/>
                <a:cs typeface="Arial Narrow"/>
              </a:rPr>
              <a:t>B.</a:t>
            </a:r>
            <a:endParaRPr sz="800">
              <a:latin typeface="Arial Narrow"/>
              <a:cs typeface="Arial Narrow"/>
            </a:endParaRPr>
          </a:p>
        </p:txBody>
      </p:sp>
      <p:sp>
        <p:nvSpPr>
          <p:cNvPr id="209" name="object 209"/>
          <p:cNvSpPr txBox="1"/>
          <p:nvPr/>
        </p:nvSpPr>
        <p:spPr>
          <a:xfrm>
            <a:off x="3135994" y="4291557"/>
            <a:ext cx="178435" cy="142240"/>
          </a:xfrm>
          <a:prstGeom prst="rect">
            <a:avLst/>
          </a:prstGeom>
          <a:solidFill>
            <a:srgbClr val="58595B"/>
          </a:solidFill>
        </p:spPr>
        <p:txBody>
          <a:bodyPr vert="horz" wrap="square" lIns="0" tIns="0" rIns="0" bIns="0" rtlCol="0">
            <a:spAutoFit/>
          </a:bodyPr>
          <a:lstStyle/>
          <a:p>
            <a:pPr marL="42545">
              <a:lnSpc>
                <a:spcPct val="100000"/>
              </a:lnSpc>
            </a:pPr>
            <a:r>
              <a:rPr sz="800" dirty="0">
                <a:solidFill>
                  <a:srgbClr val="FFFFFF"/>
                </a:solidFill>
                <a:latin typeface="Arial Narrow"/>
                <a:cs typeface="Arial Narrow"/>
              </a:rPr>
              <a:t>C.</a:t>
            </a:r>
            <a:endParaRPr sz="800">
              <a:latin typeface="Arial Narrow"/>
              <a:cs typeface="Arial Narrow"/>
            </a:endParaRPr>
          </a:p>
        </p:txBody>
      </p:sp>
      <p:sp>
        <p:nvSpPr>
          <p:cNvPr id="210" name="object 210"/>
          <p:cNvSpPr txBox="1"/>
          <p:nvPr/>
        </p:nvSpPr>
        <p:spPr>
          <a:xfrm>
            <a:off x="4431717" y="4291557"/>
            <a:ext cx="179705" cy="142240"/>
          </a:xfrm>
          <a:prstGeom prst="rect">
            <a:avLst/>
          </a:prstGeom>
          <a:solidFill>
            <a:srgbClr val="58595B"/>
          </a:solidFill>
        </p:spPr>
        <p:txBody>
          <a:bodyPr vert="horz" wrap="square" lIns="0" tIns="0" rIns="0" bIns="0" rtlCol="0">
            <a:spAutoFit/>
          </a:bodyPr>
          <a:lstStyle/>
          <a:p>
            <a:pPr marL="45720">
              <a:lnSpc>
                <a:spcPct val="100000"/>
              </a:lnSpc>
            </a:pPr>
            <a:r>
              <a:rPr sz="800" dirty="0">
                <a:solidFill>
                  <a:srgbClr val="FFFFFF"/>
                </a:solidFill>
                <a:latin typeface="Arial Narrow"/>
                <a:cs typeface="Arial Narrow"/>
              </a:rPr>
              <a:t>D.</a:t>
            </a:r>
            <a:endParaRPr sz="800">
              <a:latin typeface="Arial Narrow"/>
              <a:cs typeface="Arial Narrow"/>
            </a:endParaRPr>
          </a:p>
        </p:txBody>
      </p:sp>
      <p:sp>
        <p:nvSpPr>
          <p:cNvPr id="211" name="object 211"/>
          <p:cNvSpPr txBox="1"/>
          <p:nvPr/>
        </p:nvSpPr>
        <p:spPr>
          <a:xfrm>
            <a:off x="5727439" y="4291557"/>
            <a:ext cx="179705" cy="142240"/>
          </a:xfrm>
          <a:prstGeom prst="rect">
            <a:avLst/>
          </a:prstGeom>
          <a:solidFill>
            <a:srgbClr val="58595B"/>
          </a:solidFill>
        </p:spPr>
        <p:txBody>
          <a:bodyPr vert="horz" wrap="square" lIns="0" tIns="635" rIns="0" bIns="0" rtlCol="0">
            <a:spAutoFit/>
          </a:bodyPr>
          <a:lstStyle/>
          <a:p>
            <a:pPr marL="45085">
              <a:lnSpc>
                <a:spcPct val="100000"/>
              </a:lnSpc>
              <a:spcBef>
                <a:spcPts val="5"/>
              </a:spcBef>
            </a:pPr>
            <a:r>
              <a:rPr sz="800" dirty="0">
                <a:solidFill>
                  <a:srgbClr val="FFFFFF"/>
                </a:solidFill>
                <a:latin typeface="Arial Narrow"/>
                <a:cs typeface="Arial Narrow"/>
              </a:rPr>
              <a:t>E.</a:t>
            </a:r>
            <a:endParaRPr sz="800">
              <a:latin typeface="Arial Narrow"/>
              <a:cs typeface="Arial Narrow"/>
            </a:endParaRPr>
          </a:p>
        </p:txBody>
      </p:sp>
      <p:sp>
        <p:nvSpPr>
          <p:cNvPr id="212" name="object 212"/>
          <p:cNvSpPr txBox="1"/>
          <p:nvPr/>
        </p:nvSpPr>
        <p:spPr>
          <a:xfrm>
            <a:off x="544537" y="5340895"/>
            <a:ext cx="180340" cy="141605"/>
          </a:xfrm>
          <a:prstGeom prst="rect">
            <a:avLst/>
          </a:prstGeom>
          <a:solidFill>
            <a:srgbClr val="58595B"/>
          </a:solidFill>
        </p:spPr>
        <p:txBody>
          <a:bodyPr vert="horz" wrap="square" lIns="0" tIns="0" rIns="0" bIns="0" rtlCol="0">
            <a:spAutoFit/>
          </a:bodyPr>
          <a:lstStyle/>
          <a:p>
            <a:pPr marL="43180">
              <a:lnSpc>
                <a:spcPct val="100000"/>
              </a:lnSpc>
            </a:pPr>
            <a:r>
              <a:rPr sz="800" dirty="0">
                <a:solidFill>
                  <a:srgbClr val="FFFFFF"/>
                </a:solidFill>
                <a:latin typeface="Arial Narrow"/>
                <a:cs typeface="Arial Narrow"/>
              </a:rPr>
              <a:t>F.</a:t>
            </a:r>
            <a:endParaRPr sz="800">
              <a:latin typeface="Arial Narrow"/>
              <a:cs typeface="Arial Narrow"/>
            </a:endParaRPr>
          </a:p>
        </p:txBody>
      </p:sp>
      <p:sp>
        <p:nvSpPr>
          <p:cNvPr id="213" name="object 213"/>
          <p:cNvSpPr txBox="1"/>
          <p:nvPr/>
        </p:nvSpPr>
        <p:spPr>
          <a:xfrm>
            <a:off x="4431717" y="5340895"/>
            <a:ext cx="179705" cy="141605"/>
          </a:xfrm>
          <a:prstGeom prst="rect">
            <a:avLst/>
          </a:prstGeom>
          <a:solidFill>
            <a:srgbClr val="58595B"/>
          </a:solidFill>
        </p:spPr>
        <p:txBody>
          <a:bodyPr vert="horz" wrap="square" lIns="0" tIns="0" rIns="0" bIns="0" rtlCol="0">
            <a:spAutoFit/>
          </a:bodyPr>
          <a:lstStyle/>
          <a:p>
            <a:pPr marL="635" algn="ctr">
              <a:lnSpc>
                <a:spcPts val="940"/>
              </a:lnSpc>
            </a:pPr>
            <a:r>
              <a:rPr sz="800" dirty="0">
                <a:solidFill>
                  <a:srgbClr val="FFFFFF"/>
                </a:solidFill>
                <a:latin typeface="Arial Narrow"/>
                <a:cs typeface="Arial Narrow"/>
              </a:rPr>
              <a:t>I.</a:t>
            </a:r>
            <a:endParaRPr sz="800">
              <a:latin typeface="Arial Narrow"/>
              <a:cs typeface="Arial Narrow"/>
            </a:endParaRPr>
          </a:p>
        </p:txBody>
      </p:sp>
      <p:sp>
        <p:nvSpPr>
          <p:cNvPr id="214" name="object 214"/>
          <p:cNvSpPr txBox="1"/>
          <p:nvPr/>
        </p:nvSpPr>
        <p:spPr>
          <a:xfrm>
            <a:off x="5727439" y="5340895"/>
            <a:ext cx="179705" cy="141605"/>
          </a:xfrm>
          <a:prstGeom prst="rect">
            <a:avLst/>
          </a:prstGeom>
          <a:solidFill>
            <a:srgbClr val="58595B"/>
          </a:solidFill>
        </p:spPr>
        <p:txBody>
          <a:bodyPr vert="horz" wrap="square" lIns="0" tIns="0" rIns="0" bIns="0" rtlCol="0">
            <a:spAutoFit/>
          </a:bodyPr>
          <a:lstStyle/>
          <a:p>
            <a:pPr marL="57785">
              <a:lnSpc>
                <a:spcPct val="100000"/>
              </a:lnSpc>
            </a:pPr>
            <a:r>
              <a:rPr sz="800" spc="-5" dirty="0">
                <a:solidFill>
                  <a:srgbClr val="FFFFFF"/>
                </a:solidFill>
                <a:latin typeface="Arial Narrow"/>
                <a:cs typeface="Arial Narrow"/>
              </a:rPr>
              <a:t>J.</a:t>
            </a:r>
            <a:endParaRPr sz="800">
              <a:latin typeface="Arial Narrow"/>
              <a:cs typeface="Arial Narrow"/>
            </a:endParaRPr>
          </a:p>
        </p:txBody>
      </p:sp>
      <p:sp>
        <p:nvSpPr>
          <p:cNvPr id="215" name="object 215"/>
          <p:cNvSpPr txBox="1"/>
          <p:nvPr/>
        </p:nvSpPr>
        <p:spPr>
          <a:xfrm>
            <a:off x="544537" y="6390232"/>
            <a:ext cx="180340" cy="144145"/>
          </a:xfrm>
          <a:prstGeom prst="rect">
            <a:avLst/>
          </a:prstGeom>
          <a:solidFill>
            <a:srgbClr val="58595B"/>
          </a:solidFill>
        </p:spPr>
        <p:txBody>
          <a:bodyPr vert="horz" wrap="square" lIns="0" tIns="1905" rIns="0" bIns="0" rtlCol="0">
            <a:spAutoFit/>
          </a:bodyPr>
          <a:lstStyle/>
          <a:p>
            <a:pPr marL="59055">
              <a:lnSpc>
                <a:spcPct val="100000"/>
              </a:lnSpc>
              <a:spcBef>
                <a:spcPts val="15"/>
              </a:spcBef>
            </a:pPr>
            <a:r>
              <a:rPr sz="800" dirty="0">
                <a:solidFill>
                  <a:srgbClr val="FFFFFF"/>
                </a:solidFill>
                <a:latin typeface="Arial Narrow"/>
                <a:cs typeface="Arial Narrow"/>
              </a:rPr>
              <a:t>K.</a:t>
            </a:r>
            <a:endParaRPr sz="800">
              <a:latin typeface="Arial Narrow"/>
              <a:cs typeface="Arial Narrow"/>
            </a:endParaRPr>
          </a:p>
        </p:txBody>
      </p:sp>
      <p:sp>
        <p:nvSpPr>
          <p:cNvPr id="216" name="object 216"/>
          <p:cNvSpPr txBox="1"/>
          <p:nvPr/>
        </p:nvSpPr>
        <p:spPr>
          <a:xfrm>
            <a:off x="1840271" y="6390232"/>
            <a:ext cx="181610" cy="144145"/>
          </a:xfrm>
          <a:prstGeom prst="rect">
            <a:avLst/>
          </a:prstGeom>
          <a:solidFill>
            <a:srgbClr val="58595B"/>
          </a:solidFill>
        </p:spPr>
        <p:txBody>
          <a:bodyPr vert="horz" wrap="square" lIns="0" tIns="1905" rIns="0" bIns="0" rtlCol="0">
            <a:spAutoFit/>
          </a:bodyPr>
          <a:lstStyle/>
          <a:p>
            <a:pPr marL="59055">
              <a:lnSpc>
                <a:spcPct val="100000"/>
              </a:lnSpc>
              <a:spcBef>
                <a:spcPts val="15"/>
              </a:spcBef>
            </a:pPr>
            <a:r>
              <a:rPr sz="800" dirty="0">
                <a:solidFill>
                  <a:srgbClr val="FFFFFF"/>
                </a:solidFill>
                <a:latin typeface="Arial Narrow"/>
                <a:cs typeface="Arial Narrow"/>
              </a:rPr>
              <a:t>L.</a:t>
            </a:r>
            <a:endParaRPr sz="800">
              <a:latin typeface="Arial Narrow"/>
              <a:cs typeface="Arial Narrow"/>
            </a:endParaRPr>
          </a:p>
        </p:txBody>
      </p:sp>
      <p:sp>
        <p:nvSpPr>
          <p:cNvPr id="217" name="object 217"/>
          <p:cNvSpPr txBox="1"/>
          <p:nvPr/>
        </p:nvSpPr>
        <p:spPr>
          <a:xfrm>
            <a:off x="3135994" y="6390232"/>
            <a:ext cx="178435" cy="144145"/>
          </a:xfrm>
          <a:prstGeom prst="rect">
            <a:avLst/>
          </a:prstGeom>
          <a:solidFill>
            <a:srgbClr val="58595B"/>
          </a:solidFill>
        </p:spPr>
        <p:txBody>
          <a:bodyPr vert="horz" wrap="square" lIns="0" tIns="2540" rIns="0" bIns="0" rtlCol="0">
            <a:spAutoFit/>
          </a:bodyPr>
          <a:lstStyle/>
          <a:p>
            <a:pPr marL="45085">
              <a:lnSpc>
                <a:spcPct val="100000"/>
              </a:lnSpc>
              <a:spcBef>
                <a:spcPts val="20"/>
              </a:spcBef>
            </a:pPr>
            <a:r>
              <a:rPr sz="800" spc="-5" dirty="0">
                <a:solidFill>
                  <a:srgbClr val="FFFFFF"/>
                </a:solidFill>
                <a:latin typeface="Arial Narrow"/>
                <a:cs typeface="Arial Narrow"/>
              </a:rPr>
              <a:t>M.</a:t>
            </a:r>
            <a:endParaRPr sz="800">
              <a:latin typeface="Arial Narrow"/>
              <a:cs typeface="Arial Narrow"/>
            </a:endParaRPr>
          </a:p>
        </p:txBody>
      </p:sp>
      <p:sp>
        <p:nvSpPr>
          <p:cNvPr id="218" name="object 218"/>
          <p:cNvSpPr txBox="1"/>
          <p:nvPr/>
        </p:nvSpPr>
        <p:spPr>
          <a:xfrm>
            <a:off x="4431717" y="6390232"/>
            <a:ext cx="179705" cy="144145"/>
          </a:xfrm>
          <a:prstGeom prst="rect">
            <a:avLst/>
          </a:prstGeom>
          <a:solidFill>
            <a:srgbClr val="58595B"/>
          </a:solidFill>
        </p:spPr>
        <p:txBody>
          <a:bodyPr vert="horz" wrap="square" lIns="0" tIns="2540" rIns="0" bIns="0" rtlCol="0">
            <a:spAutoFit/>
          </a:bodyPr>
          <a:lstStyle/>
          <a:p>
            <a:pPr marL="43815">
              <a:lnSpc>
                <a:spcPct val="100000"/>
              </a:lnSpc>
              <a:spcBef>
                <a:spcPts val="20"/>
              </a:spcBef>
            </a:pPr>
            <a:r>
              <a:rPr sz="800" dirty="0">
                <a:solidFill>
                  <a:srgbClr val="FFFFFF"/>
                </a:solidFill>
                <a:latin typeface="Arial Narrow"/>
                <a:cs typeface="Arial Narrow"/>
              </a:rPr>
              <a:t>N.</a:t>
            </a:r>
            <a:endParaRPr sz="800">
              <a:latin typeface="Arial Narrow"/>
              <a:cs typeface="Arial Narrow"/>
            </a:endParaRPr>
          </a:p>
        </p:txBody>
      </p:sp>
      <p:sp>
        <p:nvSpPr>
          <p:cNvPr id="219" name="object 219"/>
          <p:cNvSpPr txBox="1"/>
          <p:nvPr/>
        </p:nvSpPr>
        <p:spPr>
          <a:xfrm>
            <a:off x="1840271" y="5340895"/>
            <a:ext cx="181610" cy="141605"/>
          </a:xfrm>
          <a:prstGeom prst="rect">
            <a:avLst/>
          </a:prstGeom>
          <a:solidFill>
            <a:srgbClr val="58595B"/>
          </a:solidFill>
        </p:spPr>
        <p:txBody>
          <a:bodyPr vert="horz" wrap="square" lIns="0" tIns="0" rIns="0" bIns="0" rtlCol="0">
            <a:spAutoFit/>
          </a:bodyPr>
          <a:lstStyle/>
          <a:p>
            <a:pPr marL="48895">
              <a:lnSpc>
                <a:spcPct val="100000"/>
              </a:lnSpc>
            </a:pPr>
            <a:r>
              <a:rPr sz="800" spc="-5" dirty="0">
                <a:solidFill>
                  <a:srgbClr val="FFFFFF"/>
                </a:solidFill>
                <a:latin typeface="Arial Narrow"/>
                <a:cs typeface="Arial Narrow"/>
              </a:rPr>
              <a:t>G.</a:t>
            </a:r>
            <a:endParaRPr sz="800">
              <a:latin typeface="Arial Narrow"/>
              <a:cs typeface="Arial Narrow"/>
            </a:endParaRPr>
          </a:p>
        </p:txBody>
      </p:sp>
      <p:sp>
        <p:nvSpPr>
          <p:cNvPr id="220" name="object 220"/>
          <p:cNvSpPr/>
          <p:nvPr/>
        </p:nvSpPr>
        <p:spPr>
          <a:xfrm>
            <a:off x="3132819" y="4288382"/>
            <a:ext cx="0" cy="3148330"/>
          </a:xfrm>
          <a:custGeom>
            <a:avLst/>
            <a:gdLst/>
            <a:ahLst/>
            <a:cxnLst/>
            <a:rect l="l" t="t" r="r" b="b"/>
            <a:pathLst>
              <a:path h="3148329">
                <a:moveTo>
                  <a:pt x="0" y="0"/>
                </a:moveTo>
                <a:lnTo>
                  <a:pt x="0" y="3148012"/>
                </a:lnTo>
              </a:path>
            </a:pathLst>
          </a:custGeom>
          <a:ln w="6350">
            <a:solidFill>
              <a:srgbClr val="231F20"/>
            </a:solidFill>
          </a:ln>
        </p:spPr>
        <p:txBody>
          <a:bodyPr wrap="square" lIns="0" tIns="0" rIns="0" bIns="0" rtlCol="0"/>
          <a:lstStyle/>
          <a:p>
            <a:endParaRPr/>
          </a:p>
        </p:txBody>
      </p:sp>
      <p:sp>
        <p:nvSpPr>
          <p:cNvPr id="221" name="object 221"/>
          <p:cNvSpPr/>
          <p:nvPr/>
        </p:nvSpPr>
        <p:spPr>
          <a:xfrm>
            <a:off x="1837096" y="4288382"/>
            <a:ext cx="0" cy="3148330"/>
          </a:xfrm>
          <a:custGeom>
            <a:avLst/>
            <a:gdLst/>
            <a:ahLst/>
            <a:cxnLst/>
            <a:rect l="l" t="t" r="r" b="b"/>
            <a:pathLst>
              <a:path h="3148329">
                <a:moveTo>
                  <a:pt x="0" y="0"/>
                </a:moveTo>
                <a:lnTo>
                  <a:pt x="0" y="3148012"/>
                </a:lnTo>
              </a:path>
            </a:pathLst>
          </a:custGeom>
          <a:ln w="6350">
            <a:solidFill>
              <a:srgbClr val="231F20"/>
            </a:solidFill>
          </a:ln>
        </p:spPr>
        <p:txBody>
          <a:bodyPr wrap="square" lIns="0" tIns="0" rIns="0" bIns="0" rtlCol="0"/>
          <a:lstStyle/>
          <a:p>
            <a:endParaRPr/>
          </a:p>
        </p:txBody>
      </p:sp>
      <p:sp>
        <p:nvSpPr>
          <p:cNvPr id="222" name="object 222"/>
          <p:cNvSpPr/>
          <p:nvPr/>
        </p:nvSpPr>
        <p:spPr>
          <a:xfrm>
            <a:off x="5724264" y="4288382"/>
            <a:ext cx="0" cy="3148330"/>
          </a:xfrm>
          <a:custGeom>
            <a:avLst/>
            <a:gdLst/>
            <a:ahLst/>
            <a:cxnLst/>
            <a:rect l="l" t="t" r="r" b="b"/>
            <a:pathLst>
              <a:path h="3148329">
                <a:moveTo>
                  <a:pt x="0" y="0"/>
                </a:moveTo>
                <a:lnTo>
                  <a:pt x="0" y="3148012"/>
                </a:lnTo>
              </a:path>
            </a:pathLst>
          </a:custGeom>
          <a:ln w="6350">
            <a:solidFill>
              <a:srgbClr val="231F20"/>
            </a:solidFill>
          </a:ln>
        </p:spPr>
        <p:txBody>
          <a:bodyPr wrap="square" lIns="0" tIns="0" rIns="0" bIns="0" rtlCol="0"/>
          <a:lstStyle/>
          <a:p>
            <a:endParaRPr/>
          </a:p>
        </p:txBody>
      </p:sp>
      <p:sp>
        <p:nvSpPr>
          <p:cNvPr id="223" name="object 223"/>
          <p:cNvSpPr txBox="1"/>
          <p:nvPr/>
        </p:nvSpPr>
        <p:spPr>
          <a:xfrm>
            <a:off x="3135994" y="5340895"/>
            <a:ext cx="178435" cy="141605"/>
          </a:xfrm>
          <a:prstGeom prst="rect">
            <a:avLst/>
          </a:prstGeom>
          <a:solidFill>
            <a:srgbClr val="58595B"/>
          </a:solidFill>
        </p:spPr>
        <p:txBody>
          <a:bodyPr vert="horz" wrap="square" lIns="0" tIns="0" rIns="0" bIns="0" rtlCol="0">
            <a:spAutoFit/>
          </a:bodyPr>
          <a:lstStyle/>
          <a:p>
            <a:pPr marL="42545">
              <a:lnSpc>
                <a:spcPct val="100000"/>
              </a:lnSpc>
            </a:pPr>
            <a:r>
              <a:rPr sz="800" dirty="0">
                <a:solidFill>
                  <a:srgbClr val="FFFFFF"/>
                </a:solidFill>
                <a:latin typeface="Arial Narrow"/>
                <a:cs typeface="Arial Narrow"/>
              </a:rPr>
              <a:t>H.</a:t>
            </a:r>
            <a:endParaRPr sz="800">
              <a:latin typeface="Arial Narrow"/>
              <a:cs typeface="Arial Narrow"/>
            </a:endParaRPr>
          </a:p>
        </p:txBody>
      </p:sp>
      <p:sp>
        <p:nvSpPr>
          <p:cNvPr id="224" name="object 224"/>
          <p:cNvSpPr/>
          <p:nvPr/>
        </p:nvSpPr>
        <p:spPr>
          <a:xfrm>
            <a:off x="5229924" y="5996789"/>
            <a:ext cx="324209" cy="249593"/>
          </a:xfrm>
          <a:prstGeom prst="rect">
            <a:avLst/>
          </a:prstGeom>
          <a:blipFill>
            <a:blip r:embed="rId2" cstate="print"/>
            <a:stretch>
              <a:fillRect/>
            </a:stretch>
          </a:blipFill>
        </p:spPr>
        <p:txBody>
          <a:bodyPr wrap="square" lIns="0" tIns="0" rIns="0" bIns="0" rtlCol="0"/>
          <a:lstStyle/>
          <a:p>
            <a:endParaRPr/>
          </a:p>
        </p:txBody>
      </p:sp>
      <p:sp>
        <p:nvSpPr>
          <p:cNvPr id="225" name="object 225"/>
          <p:cNvSpPr/>
          <p:nvPr/>
        </p:nvSpPr>
        <p:spPr>
          <a:xfrm>
            <a:off x="4536912" y="5780737"/>
            <a:ext cx="581660" cy="53340"/>
          </a:xfrm>
          <a:custGeom>
            <a:avLst/>
            <a:gdLst/>
            <a:ahLst/>
            <a:cxnLst/>
            <a:rect l="l" t="t" r="r" b="b"/>
            <a:pathLst>
              <a:path w="581660" h="53339">
                <a:moveTo>
                  <a:pt x="581583" y="1638"/>
                </a:moveTo>
                <a:lnTo>
                  <a:pt x="541801" y="27747"/>
                </a:lnTo>
                <a:lnTo>
                  <a:pt x="496301" y="38134"/>
                </a:lnTo>
                <a:lnTo>
                  <a:pt x="437427" y="46094"/>
                </a:lnTo>
                <a:lnTo>
                  <a:pt x="367953" y="51139"/>
                </a:lnTo>
                <a:lnTo>
                  <a:pt x="290652" y="52781"/>
                </a:lnTo>
                <a:lnTo>
                  <a:pt x="213363" y="50705"/>
                </a:lnTo>
                <a:lnTo>
                  <a:pt x="143921" y="45272"/>
                </a:lnTo>
                <a:lnTo>
                  <a:pt x="85094" y="36982"/>
                </a:lnTo>
                <a:lnTo>
                  <a:pt x="39653" y="26338"/>
                </a:lnTo>
                <a:lnTo>
                  <a:pt x="10365" y="13843"/>
                </a:lnTo>
                <a:lnTo>
                  <a:pt x="0" y="0"/>
                </a:lnTo>
              </a:path>
            </a:pathLst>
          </a:custGeom>
          <a:ln w="4432">
            <a:solidFill>
              <a:srgbClr val="231F20"/>
            </a:solidFill>
          </a:ln>
        </p:spPr>
        <p:txBody>
          <a:bodyPr wrap="square" lIns="0" tIns="0" rIns="0" bIns="0" rtlCol="0"/>
          <a:lstStyle/>
          <a:p>
            <a:endParaRPr/>
          </a:p>
        </p:txBody>
      </p:sp>
      <p:sp>
        <p:nvSpPr>
          <p:cNvPr id="226" name="object 226"/>
          <p:cNvSpPr/>
          <p:nvPr/>
        </p:nvSpPr>
        <p:spPr>
          <a:xfrm>
            <a:off x="4543417" y="5769902"/>
            <a:ext cx="569595" cy="38735"/>
          </a:xfrm>
          <a:custGeom>
            <a:avLst/>
            <a:gdLst/>
            <a:ahLst/>
            <a:cxnLst/>
            <a:rect l="l" t="t" r="r" b="b"/>
            <a:pathLst>
              <a:path w="569595" h="38735">
                <a:moveTo>
                  <a:pt x="569188" y="1181"/>
                </a:moveTo>
                <a:lnTo>
                  <a:pt x="514441" y="20569"/>
                </a:lnTo>
                <a:lnTo>
                  <a:pt x="469193" y="28111"/>
                </a:lnTo>
                <a:lnTo>
                  <a:pt x="414504" y="33816"/>
                </a:lnTo>
                <a:lnTo>
                  <a:pt x="352229" y="37381"/>
                </a:lnTo>
                <a:lnTo>
                  <a:pt x="284225" y="38506"/>
                </a:lnTo>
                <a:lnTo>
                  <a:pt x="216653" y="37021"/>
                </a:lnTo>
                <a:lnTo>
                  <a:pt x="154733" y="33160"/>
                </a:lnTo>
                <a:lnTo>
                  <a:pt x="100288" y="27225"/>
                </a:lnTo>
                <a:lnTo>
                  <a:pt x="55137" y="19519"/>
                </a:lnTo>
                <a:lnTo>
                  <a:pt x="21101" y="10343"/>
                </a:lnTo>
                <a:lnTo>
                  <a:pt x="0" y="0"/>
                </a:lnTo>
              </a:path>
            </a:pathLst>
          </a:custGeom>
          <a:ln w="4432">
            <a:solidFill>
              <a:srgbClr val="231F20"/>
            </a:solidFill>
          </a:ln>
        </p:spPr>
        <p:txBody>
          <a:bodyPr wrap="square" lIns="0" tIns="0" rIns="0" bIns="0" rtlCol="0"/>
          <a:lstStyle/>
          <a:p>
            <a:endParaRPr/>
          </a:p>
        </p:txBody>
      </p:sp>
      <p:sp>
        <p:nvSpPr>
          <p:cNvPr id="227" name="object 227"/>
          <p:cNvSpPr/>
          <p:nvPr/>
        </p:nvSpPr>
        <p:spPr>
          <a:xfrm>
            <a:off x="4536947" y="5712913"/>
            <a:ext cx="581660" cy="58419"/>
          </a:xfrm>
          <a:custGeom>
            <a:avLst/>
            <a:gdLst/>
            <a:ahLst/>
            <a:cxnLst/>
            <a:rect l="l" t="t" r="r" b="b"/>
            <a:pathLst>
              <a:path w="581660" h="58420">
                <a:moveTo>
                  <a:pt x="6464" y="56984"/>
                </a:moveTo>
                <a:lnTo>
                  <a:pt x="2235" y="53746"/>
                </a:lnTo>
                <a:lnTo>
                  <a:pt x="0" y="50368"/>
                </a:lnTo>
                <a:lnTo>
                  <a:pt x="0" y="46901"/>
                </a:lnTo>
                <a:lnTo>
                  <a:pt x="39799" y="22930"/>
                </a:lnTo>
                <a:lnTo>
                  <a:pt x="85302" y="13401"/>
                </a:lnTo>
                <a:lnTo>
                  <a:pt x="144176" y="6105"/>
                </a:lnTo>
                <a:lnTo>
                  <a:pt x="213648" y="1489"/>
                </a:lnTo>
                <a:lnTo>
                  <a:pt x="290944" y="0"/>
                </a:lnTo>
                <a:lnTo>
                  <a:pt x="368234" y="1909"/>
                </a:lnTo>
                <a:lnTo>
                  <a:pt x="437672" y="6908"/>
                </a:lnTo>
                <a:lnTo>
                  <a:pt x="496490" y="14535"/>
                </a:lnTo>
                <a:lnTo>
                  <a:pt x="541925" y="24324"/>
                </a:lnTo>
                <a:lnTo>
                  <a:pt x="581583" y="48539"/>
                </a:lnTo>
                <a:lnTo>
                  <a:pt x="581583" y="49911"/>
                </a:lnTo>
                <a:lnTo>
                  <a:pt x="575652" y="58166"/>
                </a:lnTo>
              </a:path>
            </a:pathLst>
          </a:custGeom>
          <a:ln w="4432">
            <a:solidFill>
              <a:srgbClr val="231F20"/>
            </a:solidFill>
          </a:ln>
        </p:spPr>
        <p:txBody>
          <a:bodyPr wrap="square" lIns="0" tIns="0" rIns="0" bIns="0" rtlCol="0"/>
          <a:lstStyle/>
          <a:p>
            <a:endParaRPr/>
          </a:p>
        </p:txBody>
      </p:sp>
      <p:sp>
        <p:nvSpPr>
          <p:cNvPr id="228" name="object 228"/>
          <p:cNvSpPr/>
          <p:nvPr/>
        </p:nvSpPr>
        <p:spPr>
          <a:xfrm>
            <a:off x="4536046" y="6079480"/>
            <a:ext cx="581660" cy="107314"/>
          </a:xfrm>
          <a:custGeom>
            <a:avLst/>
            <a:gdLst/>
            <a:ahLst/>
            <a:cxnLst/>
            <a:rect l="l" t="t" r="r" b="b"/>
            <a:pathLst>
              <a:path w="581660" h="107314">
                <a:moveTo>
                  <a:pt x="558761" y="1066"/>
                </a:moveTo>
                <a:lnTo>
                  <a:pt x="568537" y="8135"/>
                </a:lnTo>
                <a:lnTo>
                  <a:pt x="575689" y="15503"/>
                </a:lnTo>
                <a:lnTo>
                  <a:pt x="580077" y="23133"/>
                </a:lnTo>
                <a:lnTo>
                  <a:pt x="581558" y="30988"/>
                </a:lnTo>
                <a:lnTo>
                  <a:pt x="573822" y="48520"/>
                </a:lnTo>
                <a:lnTo>
                  <a:pt x="517529" y="78698"/>
                </a:lnTo>
                <a:lnTo>
                  <a:pt x="472465" y="90433"/>
                </a:lnTo>
                <a:lnTo>
                  <a:pt x="418452" y="99325"/>
                </a:lnTo>
                <a:lnTo>
                  <a:pt x="357236" y="104917"/>
                </a:lnTo>
                <a:lnTo>
                  <a:pt x="290563" y="106756"/>
                </a:lnTo>
                <a:lnTo>
                  <a:pt x="223897" y="104547"/>
                </a:lnTo>
                <a:lnTo>
                  <a:pt x="162711" y="98613"/>
                </a:lnTo>
                <a:lnTo>
                  <a:pt x="108749" y="89418"/>
                </a:lnTo>
                <a:lnTo>
                  <a:pt x="63753" y="77428"/>
                </a:lnTo>
                <a:lnTo>
                  <a:pt x="7635" y="46922"/>
                </a:lnTo>
                <a:lnTo>
                  <a:pt x="0" y="29337"/>
                </a:lnTo>
                <a:lnTo>
                  <a:pt x="1474" y="21631"/>
                </a:lnTo>
                <a:lnTo>
                  <a:pt x="5767" y="14144"/>
                </a:lnTo>
                <a:lnTo>
                  <a:pt x="12739" y="6919"/>
                </a:lnTo>
                <a:lnTo>
                  <a:pt x="22250" y="0"/>
                </a:lnTo>
              </a:path>
            </a:pathLst>
          </a:custGeom>
          <a:ln w="4432">
            <a:solidFill>
              <a:srgbClr val="231F20"/>
            </a:solidFill>
          </a:ln>
        </p:spPr>
        <p:txBody>
          <a:bodyPr wrap="square" lIns="0" tIns="0" rIns="0" bIns="0" rtlCol="0"/>
          <a:lstStyle/>
          <a:p>
            <a:endParaRPr/>
          </a:p>
        </p:txBody>
      </p:sp>
      <p:sp>
        <p:nvSpPr>
          <p:cNvPr id="229" name="object 229"/>
          <p:cNvSpPr/>
          <p:nvPr/>
        </p:nvSpPr>
        <p:spPr>
          <a:xfrm>
            <a:off x="4541235" y="6094531"/>
            <a:ext cx="571500" cy="63500"/>
          </a:xfrm>
          <a:custGeom>
            <a:avLst/>
            <a:gdLst/>
            <a:ahLst/>
            <a:cxnLst/>
            <a:rect l="l" t="t" r="r" b="b"/>
            <a:pathLst>
              <a:path w="571500" h="63500">
                <a:moveTo>
                  <a:pt x="571271" y="1562"/>
                </a:moveTo>
                <a:lnTo>
                  <a:pt x="517321" y="33295"/>
                </a:lnTo>
                <a:lnTo>
                  <a:pt x="471978" y="45688"/>
                </a:lnTo>
                <a:lnTo>
                  <a:pt x="416941" y="55100"/>
                </a:lnTo>
                <a:lnTo>
                  <a:pt x="354125" y="61034"/>
                </a:lnTo>
                <a:lnTo>
                  <a:pt x="285445" y="62991"/>
                </a:lnTo>
                <a:lnTo>
                  <a:pt x="216793" y="60662"/>
                </a:lnTo>
                <a:lnTo>
                  <a:pt x="154022" y="54382"/>
                </a:lnTo>
                <a:lnTo>
                  <a:pt x="99045" y="44664"/>
                </a:lnTo>
                <a:lnTo>
                  <a:pt x="53774" y="32019"/>
                </a:lnTo>
                <a:lnTo>
                  <a:pt x="20121" y="16961"/>
                </a:lnTo>
                <a:lnTo>
                  <a:pt x="0" y="0"/>
                </a:lnTo>
              </a:path>
            </a:pathLst>
          </a:custGeom>
          <a:ln w="4432">
            <a:solidFill>
              <a:srgbClr val="231F20"/>
            </a:solidFill>
          </a:ln>
        </p:spPr>
        <p:txBody>
          <a:bodyPr wrap="square" lIns="0" tIns="0" rIns="0" bIns="0" rtlCol="0"/>
          <a:lstStyle/>
          <a:p>
            <a:endParaRPr/>
          </a:p>
        </p:txBody>
      </p:sp>
      <p:sp>
        <p:nvSpPr>
          <p:cNvPr id="230" name="object 230"/>
          <p:cNvSpPr/>
          <p:nvPr/>
        </p:nvSpPr>
        <p:spPr>
          <a:xfrm>
            <a:off x="4696089" y="5742716"/>
            <a:ext cx="263525" cy="39370"/>
          </a:xfrm>
          <a:custGeom>
            <a:avLst/>
            <a:gdLst/>
            <a:ahLst/>
            <a:cxnLst/>
            <a:rect l="l" t="t" r="r" b="b"/>
            <a:pathLst>
              <a:path w="263525" h="39370">
                <a:moveTo>
                  <a:pt x="263347" y="19951"/>
                </a:moveTo>
                <a:lnTo>
                  <a:pt x="252984" y="27538"/>
                </a:lnTo>
                <a:lnTo>
                  <a:pt x="224743" y="33677"/>
                </a:lnTo>
                <a:lnTo>
                  <a:pt x="182871" y="37753"/>
                </a:lnTo>
                <a:lnTo>
                  <a:pt x="131610" y="39154"/>
                </a:lnTo>
                <a:lnTo>
                  <a:pt x="80354" y="37472"/>
                </a:lnTo>
                <a:lnTo>
                  <a:pt x="38511" y="33158"/>
                </a:lnTo>
                <a:lnTo>
                  <a:pt x="10314" y="26850"/>
                </a:lnTo>
                <a:lnTo>
                  <a:pt x="0" y="19189"/>
                </a:lnTo>
                <a:lnTo>
                  <a:pt x="10364" y="11601"/>
                </a:lnTo>
                <a:lnTo>
                  <a:pt x="38598" y="5461"/>
                </a:lnTo>
                <a:lnTo>
                  <a:pt x="80467" y="1387"/>
                </a:lnTo>
                <a:lnTo>
                  <a:pt x="131737" y="0"/>
                </a:lnTo>
                <a:lnTo>
                  <a:pt x="182980" y="1665"/>
                </a:lnTo>
                <a:lnTo>
                  <a:pt x="224821" y="5970"/>
                </a:lnTo>
                <a:lnTo>
                  <a:pt x="253023" y="12278"/>
                </a:lnTo>
                <a:lnTo>
                  <a:pt x="263347" y="19951"/>
                </a:lnTo>
                <a:close/>
              </a:path>
            </a:pathLst>
          </a:custGeom>
          <a:ln w="4432">
            <a:solidFill>
              <a:srgbClr val="231F20"/>
            </a:solidFill>
          </a:ln>
        </p:spPr>
        <p:txBody>
          <a:bodyPr wrap="square" lIns="0" tIns="0" rIns="0" bIns="0" rtlCol="0"/>
          <a:lstStyle/>
          <a:p>
            <a:endParaRPr/>
          </a:p>
        </p:txBody>
      </p:sp>
      <p:sp>
        <p:nvSpPr>
          <p:cNvPr id="231" name="object 231"/>
          <p:cNvSpPr/>
          <p:nvPr/>
        </p:nvSpPr>
        <p:spPr>
          <a:xfrm>
            <a:off x="4558225" y="5800830"/>
            <a:ext cx="1270" cy="308610"/>
          </a:xfrm>
          <a:custGeom>
            <a:avLst/>
            <a:gdLst/>
            <a:ahLst/>
            <a:cxnLst/>
            <a:rect l="l" t="t" r="r" b="b"/>
            <a:pathLst>
              <a:path w="1270" h="308610">
                <a:moveTo>
                  <a:pt x="850" y="0"/>
                </a:moveTo>
                <a:lnTo>
                  <a:pt x="0" y="308076"/>
                </a:lnTo>
              </a:path>
            </a:pathLst>
          </a:custGeom>
          <a:ln w="4432">
            <a:solidFill>
              <a:srgbClr val="231F20"/>
            </a:solidFill>
          </a:ln>
        </p:spPr>
        <p:txBody>
          <a:bodyPr wrap="square" lIns="0" tIns="0" rIns="0" bIns="0" rtlCol="0"/>
          <a:lstStyle/>
          <a:p>
            <a:endParaRPr/>
          </a:p>
        </p:txBody>
      </p:sp>
      <p:sp>
        <p:nvSpPr>
          <p:cNvPr id="232" name="object 232"/>
          <p:cNvSpPr/>
          <p:nvPr/>
        </p:nvSpPr>
        <p:spPr>
          <a:xfrm>
            <a:off x="4578837" y="5807174"/>
            <a:ext cx="1270" cy="311150"/>
          </a:xfrm>
          <a:custGeom>
            <a:avLst/>
            <a:gdLst/>
            <a:ahLst/>
            <a:cxnLst/>
            <a:rect l="l" t="t" r="r" b="b"/>
            <a:pathLst>
              <a:path w="1270" h="311150">
                <a:moveTo>
                  <a:pt x="888" y="0"/>
                </a:moveTo>
                <a:lnTo>
                  <a:pt x="0" y="311035"/>
                </a:lnTo>
              </a:path>
            </a:pathLst>
          </a:custGeom>
          <a:ln w="4432">
            <a:solidFill>
              <a:srgbClr val="231F20"/>
            </a:solidFill>
          </a:ln>
        </p:spPr>
        <p:txBody>
          <a:bodyPr wrap="square" lIns="0" tIns="0" rIns="0" bIns="0" rtlCol="0"/>
          <a:lstStyle/>
          <a:p>
            <a:endParaRPr/>
          </a:p>
        </p:txBody>
      </p:sp>
      <p:sp>
        <p:nvSpPr>
          <p:cNvPr id="233" name="object 233"/>
          <p:cNvSpPr/>
          <p:nvPr/>
        </p:nvSpPr>
        <p:spPr>
          <a:xfrm>
            <a:off x="4599451" y="5816252"/>
            <a:ext cx="1270" cy="311150"/>
          </a:xfrm>
          <a:custGeom>
            <a:avLst/>
            <a:gdLst/>
            <a:ahLst/>
            <a:cxnLst/>
            <a:rect l="l" t="t" r="r" b="b"/>
            <a:pathLst>
              <a:path w="1270" h="311150">
                <a:moveTo>
                  <a:pt x="863" y="0"/>
                </a:moveTo>
                <a:lnTo>
                  <a:pt x="0" y="310807"/>
                </a:lnTo>
              </a:path>
            </a:pathLst>
          </a:custGeom>
          <a:ln w="4432">
            <a:solidFill>
              <a:srgbClr val="231F20"/>
            </a:solidFill>
          </a:ln>
        </p:spPr>
        <p:txBody>
          <a:bodyPr wrap="square" lIns="0" tIns="0" rIns="0" bIns="0" rtlCol="0"/>
          <a:lstStyle/>
          <a:p>
            <a:endParaRPr/>
          </a:p>
        </p:txBody>
      </p:sp>
      <p:sp>
        <p:nvSpPr>
          <p:cNvPr id="234" name="object 234"/>
          <p:cNvSpPr/>
          <p:nvPr/>
        </p:nvSpPr>
        <p:spPr>
          <a:xfrm>
            <a:off x="4620087" y="5816308"/>
            <a:ext cx="1270" cy="315595"/>
          </a:xfrm>
          <a:custGeom>
            <a:avLst/>
            <a:gdLst/>
            <a:ahLst/>
            <a:cxnLst/>
            <a:rect l="l" t="t" r="r" b="b"/>
            <a:pathLst>
              <a:path w="1270" h="315595">
                <a:moveTo>
                  <a:pt x="888" y="0"/>
                </a:moveTo>
                <a:lnTo>
                  <a:pt x="0" y="315455"/>
                </a:lnTo>
              </a:path>
            </a:pathLst>
          </a:custGeom>
          <a:ln w="4432">
            <a:solidFill>
              <a:srgbClr val="231F20"/>
            </a:solidFill>
          </a:ln>
        </p:spPr>
        <p:txBody>
          <a:bodyPr wrap="square" lIns="0" tIns="0" rIns="0" bIns="0" rtlCol="0"/>
          <a:lstStyle/>
          <a:p>
            <a:endParaRPr/>
          </a:p>
        </p:txBody>
      </p:sp>
      <p:sp>
        <p:nvSpPr>
          <p:cNvPr id="235" name="object 235"/>
          <p:cNvSpPr/>
          <p:nvPr/>
        </p:nvSpPr>
        <p:spPr>
          <a:xfrm>
            <a:off x="4640699" y="5819074"/>
            <a:ext cx="1270" cy="320040"/>
          </a:xfrm>
          <a:custGeom>
            <a:avLst/>
            <a:gdLst/>
            <a:ahLst/>
            <a:cxnLst/>
            <a:rect l="l" t="t" r="r" b="b"/>
            <a:pathLst>
              <a:path w="1270" h="320039">
                <a:moveTo>
                  <a:pt x="914" y="0"/>
                </a:moveTo>
                <a:lnTo>
                  <a:pt x="0" y="319760"/>
                </a:lnTo>
              </a:path>
            </a:pathLst>
          </a:custGeom>
          <a:ln w="4432">
            <a:solidFill>
              <a:srgbClr val="231F20"/>
            </a:solidFill>
          </a:ln>
        </p:spPr>
        <p:txBody>
          <a:bodyPr wrap="square" lIns="0" tIns="0" rIns="0" bIns="0" rtlCol="0"/>
          <a:lstStyle/>
          <a:p>
            <a:endParaRPr/>
          </a:p>
        </p:txBody>
      </p:sp>
      <p:sp>
        <p:nvSpPr>
          <p:cNvPr id="236" name="object 236"/>
          <p:cNvSpPr/>
          <p:nvPr/>
        </p:nvSpPr>
        <p:spPr>
          <a:xfrm>
            <a:off x="4661387" y="5824804"/>
            <a:ext cx="1270" cy="316865"/>
          </a:xfrm>
          <a:custGeom>
            <a:avLst/>
            <a:gdLst/>
            <a:ahLst/>
            <a:cxnLst/>
            <a:rect l="l" t="t" r="r" b="b"/>
            <a:pathLst>
              <a:path w="1270" h="316864">
                <a:moveTo>
                  <a:pt x="863" y="0"/>
                </a:moveTo>
                <a:lnTo>
                  <a:pt x="0" y="316839"/>
                </a:lnTo>
              </a:path>
            </a:pathLst>
          </a:custGeom>
          <a:ln w="4432">
            <a:solidFill>
              <a:srgbClr val="231F20"/>
            </a:solidFill>
          </a:ln>
        </p:spPr>
        <p:txBody>
          <a:bodyPr wrap="square" lIns="0" tIns="0" rIns="0" bIns="0" rtlCol="0"/>
          <a:lstStyle/>
          <a:p>
            <a:endParaRPr/>
          </a:p>
        </p:txBody>
      </p:sp>
      <p:sp>
        <p:nvSpPr>
          <p:cNvPr id="237" name="object 237"/>
          <p:cNvSpPr/>
          <p:nvPr/>
        </p:nvSpPr>
        <p:spPr>
          <a:xfrm>
            <a:off x="4681988" y="5824835"/>
            <a:ext cx="1270" cy="322580"/>
          </a:xfrm>
          <a:custGeom>
            <a:avLst/>
            <a:gdLst/>
            <a:ahLst/>
            <a:cxnLst/>
            <a:rect l="l" t="t" r="r" b="b"/>
            <a:pathLst>
              <a:path w="1270" h="322579">
                <a:moveTo>
                  <a:pt x="888" y="0"/>
                </a:moveTo>
                <a:lnTo>
                  <a:pt x="0" y="322402"/>
                </a:lnTo>
              </a:path>
            </a:pathLst>
          </a:custGeom>
          <a:ln w="4432">
            <a:solidFill>
              <a:srgbClr val="231F20"/>
            </a:solidFill>
          </a:ln>
        </p:spPr>
        <p:txBody>
          <a:bodyPr wrap="square" lIns="0" tIns="0" rIns="0" bIns="0" rtlCol="0"/>
          <a:lstStyle/>
          <a:p>
            <a:endParaRPr/>
          </a:p>
        </p:txBody>
      </p:sp>
      <p:sp>
        <p:nvSpPr>
          <p:cNvPr id="238" name="object 238"/>
          <p:cNvSpPr/>
          <p:nvPr/>
        </p:nvSpPr>
        <p:spPr>
          <a:xfrm>
            <a:off x="4702662" y="5827557"/>
            <a:ext cx="1270" cy="322580"/>
          </a:xfrm>
          <a:custGeom>
            <a:avLst/>
            <a:gdLst/>
            <a:ahLst/>
            <a:cxnLst/>
            <a:rect l="l" t="t" r="r" b="b"/>
            <a:pathLst>
              <a:path w="1270" h="322579">
                <a:moveTo>
                  <a:pt x="901" y="0"/>
                </a:moveTo>
                <a:lnTo>
                  <a:pt x="0" y="322529"/>
                </a:lnTo>
              </a:path>
            </a:pathLst>
          </a:custGeom>
          <a:ln w="4432">
            <a:solidFill>
              <a:srgbClr val="231F20"/>
            </a:solidFill>
          </a:ln>
        </p:spPr>
        <p:txBody>
          <a:bodyPr wrap="square" lIns="0" tIns="0" rIns="0" bIns="0" rtlCol="0"/>
          <a:lstStyle/>
          <a:p>
            <a:endParaRPr/>
          </a:p>
        </p:txBody>
      </p:sp>
      <p:sp>
        <p:nvSpPr>
          <p:cNvPr id="239" name="object 239"/>
          <p:cNvSpPr/>
          <p:nvPr/>
        </p:nvSpPr>
        <p:spPr>
          <a:xfrm>
            <a:off x="4723287" y="5829001"/>
            <a:ext cx="1270" cy="321310"/>
          </a:xfrm>
          <a:custGeom>
            <a:avLst/>
            <a:gdLst/>
            <a:ahLst/>
            <a:cxnLst/>
            <a:rect l="l" t="t" r="r" b="b"/>
            <a:pathLst>
              <a:path w="1270" h="321310">
                <a:moveTo>
                  <a:pt x="901" y="0"/>
                </a:moveTo>
                <a:lnTo>
                  <a:pt x="0" y="321132"/>
                </a:lnTo>
              </a:path>
            </a:pathLst>
          </a:custGeom>
          <a:ln w="4432">
            <a:solidFill>
              <a:srgbClr val="231F20"/>
            </a:solidFill>
          </a:ln>
        </p:spPr>
        <p:txBody>
          <a:bodyPr wrap="square" lIns="0" tIns="0" rIns="0" bIns="0" rtlCol="0"/>
          <a:lstStyle/>
          <a:p>
            <a:endParaRPr/>
          </a:p>
        </p:txBody>
      </p:sp>
      <p:sp>
        <p:nvSpPr>
          <p:cNvPr id="240" name="object 240"/>
          <p:cNvSpPr/>
          <p:nvPr/>
        </p:nvSpPr>
        <p:spPr>
          <a:xfrm>
            <a:off x="4743937" y="5831006"/>
            <a:ext cx="1270" cy="320040"/>
          </a:xfrm>
          <a:custGeom>
            <a:avLst/>
            <a:gdLst/>
            <a:ahLst/>
            <a:cxnLst/>
            <a:rect l="l" t="t" r="r" b="b"/>
            <a:pathLst>
              <a:path w="1270" h="320039">
                <a:moveTo>
                  <a:pt x="888" y="0"/>
                </a:moveTo>
                <a:lnTo>
                  <a:pt x="0" y="319633"/>
                </a:lnTo>
              </a:path>
            </a:pathLst>
          </a:custGeom>
          <a:ln w="4432">
            <a:solidFill>
              <a:srgbClr val="231F20"/>
            </a:solidFill>
          </a:ln>
        </p:spPr>
        <p:txBody>
          <a:bodyPr wrap="square" lIns="0" tIns="0" rIns="0" bIns="0" rtlCol="0"/>
          <a:lstStyle/>
          <a:p>
            <a:endParaRPr/>
          </a:p>
        </p:txBody>
      </p:sp>
      <p:sp>
        <p:nvSpPr>
          <p:cNvPr id="241" name="object 241"/>
          <p:cNvSpPr/>
          <p:nvPr/>
        </p:nvSpPr>
        <p:spPr>
          <a:xfrm>
            <a:off x="4764549" y="5831060"/>
            <a:ext cx="1270" cy="321945"/>
          </a:xfrm>
          <a:custGeom>
            <a:avLst/>
            <a:gdLst/>
            <a:ahLst/>
            <a:cxnLst/>
            <a:rect l="l" t="t" r="r" b="b"/>
            <a:pathLst>
              <a:path w="1270" h="321945">
                <a:moveTo>
                  <a:pt x="901" y="0"/>
                </a:moveTo>
                <a:lnTo>
                  <a:pt x="0" y="321779"/>
                </a:lnTo>
              </a:path>
            </a:pathLst>
          </a:custGeom>
          <a:ln w="4432">
            <a:solidFill>
              <a:srgbClr val="231F20"/>
            </a:solidFill>
          </a:ln>
        </p:spPr>
        <p:txBody>
          <a:bodyPr wrap="square" lIns="0" tIns="0" rIns="0" bIns="0" rtlCol="0"/>
          <a:lstStyle/>
          <a:p>
            <a:endParaRPr/>
          </a:p>
        </p:txBody>
      </p:sp>
      <p:sp>
        <p:nvSpPr>
          <p:cNvPr id="242" name="object 242"/>
          <p:cNvSpPr/>
          <p:nvPr/>
        </p:nvSpPr>
        <p:spPr>
          <a:xfrm>
            <a:off x="4785188" y="5832897"/>
            <a:ext cx="1270" cy="323850"/>
          </a:xfrm>
          <a:custGeom>
            <a:avLst/>
            <a:gdLst/>
            <a:ahLst/>
            <a:cxnLst/>
            <a:rect l="l" t="t" r="r" b="b"/>
            <a:pathLst>
              <a:path w="1270" h="323850">
                <a:moveTo>
                  <a:pt x="876" y="0"/>
                </a:moveTo>
                <a:lnTo>
                  <a:pt x="0" y="323748"/>
                </a:lnTo>
              </a:path>
            </a:pathLst>
          </a:custGeom>
          <a:ln w="4432">
            <a:solidFill>
              <a:srgbClr val="231F20"/>
            </a:solidFill>
          </a:ln>
        </p:spPr>
        <p:txBody>
          <a:bodyPr wrap="square" lIns="0" tIns="0" rIns="0" bIns="0" rtlCol="0"/>
          <a:lstStyle/>
          <a:p>
            <a:endParaRPr/>
          </a:p>
        </p:txBody>
      </p:sp>
      <p:sp>
        <p:nvSpPr>
          <p:cNvPr id="243" name="object 243"/>
          <p:cNvSpPr/>
          <p:nvPr/>
        </p:nvSpPr>
        <p:spPr>
          <a:xfrm>
            <a:off x="4805824" y="5833957"/>
            <a:ext cx="1270" cy="323215"/>
          </a:xfrm>
          <a:custGeom>
            <a:avLst/>
            <a:gdLst/>
            <a:ahLst/>
            <a:cxnLst/>
            <a:rect l="l" t="t" r="r" b="b"/>
            <a:pathLst>
              <a:path w="1270" h="323214">
                <a:moveTo>
                  <a:pt x="901" y="0"/>
                </a:moveTo>
                <a:lnTo>
                  <a:pt x="0" y="322745"/>
                </a:lnTo>
              </a:path>
            </a:pathLst>
          </a:custGeom>
          <a:ln w="4432">
            <a:solidFill>
              <a:srgbClr val="231F20"/>
            </a:solidFill>
          </a:ln>
        </p:spPr>
        <p:txBody>
          <a:bodyPr wrap="square" lIns="0" tIns="0" rIns="0" bIns="0" rtlCol="0"/>
          <a:lstStyle/>
          <a:p>
            <a:endParaRPr/>
          </a:p>
        </p:txBody>
      </p:sp>
      <p:sp>
        <p:nvSpPr>
          <p:cNvPr id="244" name="object 244"/>
          <p:cNvSpPr/>
          <p:nvPr/>
        </p:nvSpPr>
        <p:spPr>
          <a:xfrm>
            <a:off x="4826487" y="5831253"/>
            <a:ext cx="1270" cy="326390"/>
          </a:xfrm>
          <a:custGeom>
            <a:avLst/>
            <a:gdLst/>
            <a:ahLst/>
            <a:cxnLst/>
            <a:rect l="l" t="t" r="r" b="b"/>
            <a:pathLst>
              <a:path w="1270" h="326389">
                <a:moveTo>
                  <a:pt x="914" y="0"/>
                </a:moveTo>
                <a:lnTo>
                  <a:pt x="0" y="326263"/>
                </a:lnTo>
              </a:path>
            </a:pathLst>
          </a:custGeom>
          <a:ln w="4432">
            <a:solidFill>
              <a:srgbClr val="231F20"/>
            </a:solidFill>
          </a:ln>
        </p:spPr>
        <p:txBody>
          <a:bodyPr wrap="square" lIns="0" tIns="0" rIns="0" bIns="0" rtlCol="0"/>
          <a:lstStyle/>
          <a:p>
            <a:endParaRPr/>
          </a:p>
        </p:txBody>
      </p:sp>
      <p:sp>
        <p:nvSpPr>
          <p:cNvPr id="245" name="object 245"/>
          <p:cNvSpPr/>
          <p:nvPr/>
        </p:nvSpPr>
        <p:spPr>
          <a:xfrm>
            <a:off x="4847163" y="5831302"/>
            <a:ext cx="1270" cy="323850"/>
          </a:xfrm>
          <a:custGeom>
            <a:avLst/>
            <a:gdLst/>
            <a:ahLst/>
            <a:cxnLst/>
            <a:rect l="l" t="t" r="r" b="b"/>
            <a:pathLst>
              <a:path w="1270" h="323850">
                <a:moveTo>
                  <a:pt x="876" y="0"/>
                </a:moveTo>
                <a:lnTo>
                  <a:pt x="0" y="323519"/>
                </a:lnTo>
              </a:path>
            </a:pathLst>
          </a:custGeom>
          <a:ln w="4432">
            <a:solidFill>
              <a:srgbClr val="231F20"/>
            </a:solidFill>
          </a:ln>
        </p:spPr>
        <p:txBody>
          <a:bodyPr wrap="square" lIns="0" tIns="0" rIns="0" bIns="0" rtlCol="0"/>
          <a:lstStyle/>
          <a:p>
            <a:endParaRPr/>
          </a:p>
        </p:txBody>
      </p:sp>
      <p:sp>
        <p:nvSpPr>
          <p:cNvPr id="246" name="object 246"/>
          <p:cNvSpPr/>
          <p:nvPr/>
        </p:nvSpPr>
        <p:spPr>
          <a:xfrm>
            <a:off x="4867812" y="5831346"/>
            <a:ext cx="1270" cy="321945"/>
          </a:xfrm>
          <a:custGeom>
            <a:avLst/>
            <a:gdLst/>
            <a:ahLst/>
            <a:cxnLst/>
            <a:rect l="l" t="t" r="r" b="b"/>
            <a:pathLst>
              <a:path w="1270" h="321945">
                <a:moveTo>
                  <a:pt x="888" y="0"/>
                </a:moveTo>
                <a:lnTo>
                  <a:pt x="0" y="321843"/>
                </a:lnTo>
              </a:path>
            </a:pathLst>
          </a:custGeom>
          <a:ln w="4432">
            <a:solidFill>
              <a:srgbClr val="231F20"/>
            </a:solidFill>
          </a:ln>
        </p:spPr>
        <p:txBody>
          <a:bodyPr wrap="square" lIns="0" tIns="0" rIns="0" bIns="0" rtlCol="0"/>
          <a:lstStyle/>
          <a:p>
            <a:endParaRPr/>
          </a:p>
        </p:txBody>
      </p:sp>
      <p:sp>
        <p:nvSpPr>
          <p:cNvPr id="247" name="object 247"/>
          <p:cNvSpPr/>
          <p:nvPr/>
        </p:nvSpPr>
        <p:spPr>
          <a:xfrm>
            <a:off x="4888424" y="5829485"/>
            <a:ext cx="1270" cy="323850"/>
          </a:xfrm>
          <a:custGeom>
            <a:avLst/>
            <a:gdLst/>
            <a:ahLst/>
            <a:cxnLst/>
            <a:rect l="l" t="t" r="r" b="b"/>
            <a:pathLst>
              <a:path w="1270" h="323850">
                <a:moveTo>
                  <a:pt x="914" y="0"/>
                </a:moveTo>
                <a:lnTo>
                  <a:pt x="0" y="323723"/>
                </a:lnTo>
              </a:path>
            </a:pathLst>
          </a:custGeom>
          <a:ln w="4432">
            <a:solidFill>
              <a:srgbClr val="231F20"/>
            </a:solidFill>
          </a:ln>
        </p:spPr>
        <p:txBody>
          <a:bodyPr wrap="square" lIns="0" tIns="0" rIns="0" bIns="0" rtlCol="0"/>
          <a:lstStyle/>
          <a:p>
            <a:endParaRPr/>
          </a:p>
        </p:txBody>
      </p:sp>
      <p:sp>
        <p:nvSpPr>
          <p:cNvPr id="248" name="object 248"/>
          <p:cNvSpPr/>
          <p:nvPr/>
        </p:nvSpPr>
        <p:spPr>
          <a:xfrm>
            <a:off x="4909087" y="5828134"/>
            <a:ext cx="1270" cy="322580"/>
          </a:xfrm>
          <a:custGeom>
            <a:avLst/>
            <a:gdLst/>
            <a:ahLst/>
            <a:cxnLst/>
            <a:rect l="l" t="t" r="r" b="b"/>
            <a:pathLst>
              <a:path w="1270" h="322579">
                <a:moveTo>
                  <a:pt x="888" y="0"/>
                </a:moveTo>
                <a:lnTo>
                  <a:pt x="0" y="322529"/>
                </a:lnTo>
              </a:path>
            </a:pathLst>
          </a:custGeom>
          <a:ln w="4432">
            <a:solidFill>
              <a:srgbClr val="231F20"/>
            </a:solidFill>
          </a:ln>
        </p:spPr>
        <p:txBody>
          <a:bodyPr wrap="square" lIns="0" tIns="0" rIns="0" bIns="0" rtlCol="0"/>
          <a:lstStyle/>
          <a:p>
            <a:endParaRPr/>
          </a:p>
        </p:txBody>
      </p:sp>
      <p:sp>
        <p:nvSpPr>
          <p:cNvPr id="249" name="object 249"/>
          <p:cNvSpPr/>
          <p:nvPr/>
        </p:nvSpPr>
        <p:spPr>
          <a:xfrm>
            <a:off x="4929748" y="5828214"/>
            <a:ext cx="1270" cy="322580"/>
          </a:xfrm>
          <a:custGeom>
            <a:avLst/>
            <a:gdLst/>
            <a:ahLst/>
            <a:cxnLst/>
            <a:rect l="l" t="t" r="r" b="b"/>
            <a:pathLst>
              <a:path w="1270" h="322579">
                <a:moveTo>
                  <a:pt x="901" y="0"/>
                </a:moveTo>
                <a:lnTo>
                  <a:pt x="0" y="322491"/>
                </a:lnTo>
              </a:path>
            </a:pathLst>
          </a:custGeom>
          <a:ln w="4432">
            <a:solidFill>
              <a:srgbClr val="231F20"/>
            </a:solidFill>
          </a:ln>
        </p:spPr>
        <p:txBody>
          <a:bodyPr wrap="square" lIns="0" tIns="0" rIns="0" bIns="0" rtlCol="0"/>
          <a:lstStyle/>
          <a:p>
            <a:endParaRPr/>
          </a:p>
        </p:txBody>
      </p:sp>
      <p:sp>
        <p:nvSpPr>
          <p:cNvPr id="250" name="object 250"/>
          <p:cNvSpPr/>
          <p:nvPr/>
        </p:nvSpPr>
        <p:spPr>
          <a:xfrm>
            <a:off x="4950373" y="5828246"/>
            <a:ext cx="1270" cy="322580"/>
          </a:xfrm>
          <a:custGeom>
            <a:avLst/>
            <a:gdLst/>
            <a:ahLst/>
            <a:cxnLst/>
            <a:rect l="l" t="t" r="r" b="b"/>
            <a:pathLst>
              <a:path w="1270" h="322579">
                <a:moveTo>
                  <a:pt x="927" y="0"/>
                </a:moveTo>
                <a:lnTo>
                  <a:pt x="0" y="322503"/>
                </a:lnTo>
              </a:path>
            </a:pathLst>
          </a:custGeom>
          <a:ln w="4432">
            <a:solidFill>
              <a:srgbClr val="231F20"/>
            </a:solidFill>
          </a:ln>
        </p:spPr>
        <p:txBody>
          <a:bodyPr wrap="square" lIns="0" tIns="0" rIns="0" bIns="0" rtlCol="0"/>
          <a:lstStyle/>
          <a:p>
            <a:endParaRPr/>
          </a:p>
        </p:txBody>
      </p:sp>
      <p:sp>
        <p:nvSpPr>
          <p:cNvPr id="251" name="object 251"/>
          <p:cNvSpPr/>
          <p:nvPr/>
        </p:nvSpPr>
        <p:spPr>
          <a:xfrm>
            <a:off x="4971011" y="5826887"/>
            <a:ext cx="1270" cy="321310"/>
          </a:xfrm>
          <a:custGeom>
            <a:avLst/>
            <a:gdLst/>
            <a:ahLst/>
            <a:cxnLst/>
            <a:rect l="l" t="t" r="r" b="b"/>
            <a:pathLst>
              <a:path w="1270" h="321310">
                <a:moveTo>
                  <a:pt x="914" y="0"/>
                </a:moveTo>
                <a:lnTo>
                  <a:pt x="0" y="321195"/>
                </a:lnTo>
              </a:path>
            </a:pathLst>
          </a:custGeom>
          <a:ln w="4432">
            <a:solidFill>
              <a:srgbClr val="231F20"/>
            </a:solidFill>
          </a:ln>
        </p:spPr>
        <p:txBody>
          <a:bodyPr wrap="square" lIns="0" tIns="0" rIns="0" bIns="0" rtlCol="0"/>
          <a:lstStyle/>
          <a:p>
            <a:endParaRPr/>
          </a:p>
        </p:txBody>
      </p:sp>
      <p:sp>
        <p:nvSpPr>
          <p:cNvPr id="252" name="object 252"/>
          <p:cNvSpPr/>
          <p:nvPr/>
        </p:nvSpPr>
        <p:spPr>
          <a:xfrm>
            <a:off x="4991699" y="5824686"/>
            <a:ext cx="1270" cy="320040"/>
          </a:xfrm>
          <a:custGeom>
            <a:avLst/>
            <a:gdLst/>
            <a:ahLst/>
            <a:cxnLst/>
            <a:rect l="l" t="t" r="r" b="b"/>
            <a:pathLst>
              <a:path w="1270" h="320039">
                <a:moveTo>
                  <a:pt x="888" y="0"/>
                </a:moveTo>
                <a:lnTo>
                  <a:pt x="0" y="319773"/>
                </a:lnTo>
              </a:path>
            </a:pathLst>
          </a:custGeom>
          <a:ln w="4432">
            <a:solidFill>
              <a:srgbClr val="231F20"/>
            </a:solidFill>
          </a:ln>
        </p:spPr>
        <p:txBody>
          <a:bodyPr wrap="square" lIns="0" tIns="0" rIns="0" bIns="0" rtlCol="0"/>
          <a:lstStyle/>
          <a:p>
            <a:endParaRPr/>
          </a:p>
        </p:txBody>
      </p:sp>
      <p:sp>
        <p:nvSpPr>
          <p:cNvPr id="253" name="object 253"/>
          <p:cNvSpPr/>
          <p:nvPr/>
        </p:nvSpPr>
        <p:spPr>
          <a:xfrm>
            <a:off x="5012323" y="5822150"/>
            <a:ext cx="1270" cy="318135"/>
          </a:xfrm>
          <a:custGeom>
            <a:avLst/>
            <a:gdLst/>
            <a:ahLst/>
            <a:cxnLst/>
            <a:rect l="l" t="t" r="r" b="b"/>
            <a:pathLst>
              <a:path w="1270" h="318135">
                <a:moveTo>
                  <a:pt x="939" y="0"/>
                </a:moveTo>
                <a:lnTo>
                  <a:pt x="0" y="317741"/>
                </a:lnTo>
              </a:path>
            </a:pathLst>
          </a:custGeom>
          <a:ln w="4432">
            <a:solidFill>
              <a:srgbClr val="231F20"/>
            </a:solidFill>
          </a:ln>
        </p:spPr>
        <p:txBody>
          <a:bodyPr wrap="square" lIns="0" tIns="0" rIns="0" bIns="0" rtlCol="0"/>
          <a:lstStyle/>
          <a:p>
            <a:endParaRPr/>
          </a:p>
        </p:txBody>
      </p:sp>
      <p:sp>
        <p:nvSpPr>
          <p:cNvPr id="254" name="object 254"/>
          <p:cNvSpPr/>
          <p:nvPr/>
        </p:nvSpPr>
        <p:spPr>
          <a:xfrm>
            <a:off x="5033012" y="5818801"/>
            <a:ext cx="1270" cy="317500"/>
          </a:xfrm>
          <a:custGeom>
            <a:avLst/>
            <a:gdLst/>
            <a:ahLst/>
            <a:cxnLst/>
            <a:rect l="l" t="t" r="r" b="b"/>
            <a:pathLst>
              <a:path w="1270" h="317500">
                <a:moveTo>
                  <a:pt x="863" y="0"/>
                </a:moveTo>
                <a:lnTo>
                  <a:pt x="0" y="317284"/>
                </a:lnTo>
              </a:path>
            </a:pathLst>
          </a:custGeom>
          <a:ln w="4432">
            <a:solidFill>
              <a:srgbClr val="231F20"/>
            </a:solidFill>
          </a:ln>
        </p:spPr>
        <p:txBody>
          <a:bodyPr wrap="square" lIns="0" tIns="0" rIns="0" bIns="0" rtlCol="0"/>
          <a:lstStyle/>
          <a:p>
            <a:endParaRPr/>
          </a:p>
        </p:txBody>
      </p:sp>
      <p:sp>
        <p:nvSpPr>
          <p:cNvPr id="255" name="object 255"/>
          <p:cNvSpPr/>
          <p:nvPr/>
        </p:nvSpPr>
        <p:spPr>
          <a:xfrm>
            <a:off x="5053686" y="5817796"/>
            <a:ext cx="1270" cy="310515"/>
          </a:xfrm>
          <a:custGeom>
            <a:avLst/>
            <a:gdLst/>
            <a:ahLst/>
            <a:cxnLst/>
            <a:rect l="l" t="t" r="r" b="b"/>
            <a:pathLst>
              <a:path w="1270" h="310514">
                <a:moveTo>
                  <a:pt x="850" y="0"/>
                </a:moveTo>
                <a:lnTo>
                  <a:pt x="0" y="310515"/>
                </a:lnTo>
              </a:path>
            </a:pathLst>
          </a:custGeom>
          <a:ln w="4432">
            <a:solidFill>
              <a:srgbClr val="231F20"/>
            </a:solidFill>
          </a:ln>
        </p:spPr>
        <p:txBody>
          <a:bodyPr wrap="square" lIns="0" tIns="0" rIns="0" bIns="0" rtlCol="0"/>
          <a:lstStyle/>
          <a:p>
            <a:endParaRPr/>
          </a:p>
        </p:txBody>
      </p:sp>
      <p:sp>
        <p:nvSpPr>
          <p:cNvPr id="256" name="object 256"/>
          <p:cNvSpPr/>
          <p:nvPr/>
        </p:nvSpPr>
        <p:spPr>
          <a:xfrm>
            <a:off x="5074337" y="5811769"/>
            <a:ext cx="1270" cy="308610"/>
          </a:xfrm>
          <a:custGeom>
            <a:avLst/>
            <a:gdLst/>
            <a:ahLst/>
            <a:cxnLst/>
            <a:rect l="l" t="t" r="r" b="b"/>
            <a:pathLst>
              <a:path w="1270" h="308610">
                <a:moveTo>
                  <a:pt x="838" y="0"/>
                </a:moveTo>
                <a:lnTo>
                  <a:pt x="0" y="308114"/>
                </a:lnTo>
              </a:path>
            </a:pathLst>
          </a:custGeom>
          <a:ln w="4432">
            <a:solidFill>
              <a:srgbClr val="231F20"/>
            </a:solidFill>
          </a:ln>
        </p:spPr>
        <p:txBody>
          <a:bodyPr wrap="square" lIns="0" tIns="0" rIns="0" bIns="0" rtlCol="0"/>
          <a:lstStyle/>
          <a:p>
            <a:endParaRPr/>
          </a:p>
        </p:txBody>
      </p:sp>
      <p:sp>
        <p:nvSpPr>
          <p:cNvPr id="257" name="object 257"/>
          <p:cNvSpPr/>
          <p:nvPr/>
        </p:nvSpPr>
        <p:spPr>
          <a:xfrm>
            <a:off x="5095036" y="5804229"/>
            <a:ext cx="1270" cy="311785"/>
          </a:xfrm>
          <a:custGeom>
            <a:avLst/>
            <a:gdLst/>
            <a:ahLst/>
            <a:cxnLst/>
            <a:rect l="l" t="t" r="r" b="b"/>
            <a:pathLst>
              <a:path w="1270" h="311785">
                <a:moveTo>
                  <a:pt x="838" y="0"/>
                </a:moveTo>
                <a:lnTo>
                  <a:pt x="0" y="311365"/>
                </a:lnTo>
              </a:path>
            </a:pathLst>
          </a:custGeom>
          <a:ln w="4432">
            <a:solidFill>
              <a:srgbClr val="231F20"/>
            </a:solidFill>
          </a:ln>
        </p:spPr>
        <p:txBody>
          <a:bodyPr wrap="square" lIns="0" tIns="0" rIns="0" bIns="0" rtlCol="0"/>
          <a:lstStyle/>
          <a:p>
            <a:endParaRPr/>
          </a:p>
        </p:txBody>
      </p:sp>
      <p:sp>
        <p:nvSpPr>
          <p:cNvPr id="258" name="object 258"/>
          <p:cNvSpPr/>
          <p:nvPr/>
        </p:nvSpPr>
        <p:spPr>
          <a:xfrm>
            <a:off x="4536913" y="5760767"/>
            <a:ext cx="0" cy="20955"/>
          </a:xfrm>
          <a:custGeom>
            <a:avLst/>
            <a:gdLst/>
            <a:ahLst/>
            <a:cxnLst/>
            <a:rect l="l" t="t" r="r" b="b"/>
            <a:pathLst>
              <a:path h="20954">
                <a:moveTo>
                  <a:pt x="0" y="20777"/>
                </a:moveTo>
                <a:lnTo>
                  <a:pt x="0" y="0"/>
                </a:lnTo>
              </a:path>
            </a:pathLst>
          </a:custGeom>
          <a:ln w="4432">
            <a:solidFill>
              <a:srgbClr val="231F20"/>
            </a:solidFill>
          </a:ln>
        </p:spPr>
        <p:txBody>
          <a:bodyPr wrap="square" lIns="0" tIns="0" rIns="0" bIns="0" rtlCol="0"/>
          <a:lstStyle/>
          <a:p>
            <a:endParaRPr/>
          </a:p>
        </p:txBody>
      </p:sp>
      <p:sp>
        <p:nvSpPr>
          <p:cNvPr id="259" name="object 259"/>
          <p:cNvSpPr/>
          <p:nvPr/>
        </p:nvSpPr>
        <p:spPr>
          <a:xfrm>
            <a:off x="5118496" y="5762267"/>
            <a:ext cx="0" cy="22225"/>
          </a:xfrm>
          <a:custGeom>
            <a:avLst/>
            <a:gdLst/>
            <a:ahLst/>
            <a:cxnLst/>
            <a:rect l="l" t="t" r="r" b="b"/>
            <a:pathLst>
              <a:path h="22225">
                <a:moveTo>
                  <a:pt x="0" y="21602"/>
                </a:moveTo>
                <a:lnTo>
                  <a:pt x="0" y="0"/>
                </a:lnTo>
              </a:path>
            </a:pathLst>
          </a:custGeom>
          <a:ln w="4432">
            <a:solidFill>
              <a:srgbClr val="231F20"/>
            </a:solidFill>
          </a:ln>
        </p:spPr>
        <p:txBody>
          <a:bodyPr wrap="square" lIns="0" tIns="0" rIns="0" bIns="0" rtlCol="0"/>
          <a:lstStyle/>
          <a:p>
            <a:endParaRPr/>
          </a:p>
        </p:txBody>
      </p:sp>
      <p:sp>
        <p:nvSpPr>
          <p:cNvPr id="260" name="object 260"/>
          <p:cNvSpPr/>
          <p:nvPr/>
        </p:nvSpPr>
        <p:spPr>
          <a:xfrm>
            <a:off x="4507617" y="5708315"/>
            <a:ext cx="645891" cy="484289"/>
          </a:xfrm>
          <a:prstGeom prst="rect">
            <a:avLst/>
          </a:prstGeom>
          <a:blipFill>
            <a:blip r:embed="rId3" cstate="print"/>
            <a:stretch>
              <a:fillRect/>
            </a:stretch>
          </a:blipFill>
        </p:spPr>
        <p:txBody>
          <a:bodyPr wrap="square" lIns="0" tIns="0" rIns="0" bIns="0" rtlCol="0"/>
          <a:lstStyle/>
          <a:p>
            <a:endParaRPr/>
          </a:p>
        </p:txBody>
      </p:sp>
      <p:sp>
        <p:nvSpPr>
          <p:cNvPr id="261" name="object 261"/>
          <p:cNvSpPr/>
          <p:nvPr/>
        </p:nvSpPr>
        <p:spPr>
          <a:xfrm>
            <a:off x="5140749" y="5598434"/>
            <a:ext cx="498475" cy="45720"/>
          </a:xfrm>
          <a:custGeom>
            <a:avLst/>
            <a:gdLst/>
            <a:ahLst/>
            <a:cxnLst/>
            <a:rect l="l" t="t" r="r" b="b"/>
            <a:pathLst>
              <a:path w="498475" h="45720">
                <a:moveTo>
                  <a:pt x="497852" y="1397"/>
                </a:moveTo>
                <a:lnTo>
                  <a:pt x="449744" y="27526"/>
                </a:lnTo>
                <a:lnTo>
                  <a:pt x="395830" y="37002"/>
                </a:lnTo>
                <a:lnTo>
                  <a:pt x="327479" y="43125"/>
                </a:lnTo>
                <a:lnTo>
                  <a:pt x="248793" y="45173"/>
                </a:lnTo>
                <a:lnTo>
                  <a:pt x="170138" y="42688"/>
                </a:lnTo>
                <a:lnTo>
                  <a:pt x="101833" y="36185"/>
                </a:lnTo>
                <a:lnTo>
                  <a:pt x="47976" y="26407"/>
                </a:lnTo>
                <a:lnTo>
                  <a:pt x="12665" y="14098"/>
                </a:lnTo>
                <a:lnTo>
                  <a:pt x="0" y="0"/>
                </a:lnTo>
              </a:path>
            </a:pathLst>
          </a:custGeom>
          <a:ln w="3797">
            <a:solidFill>
              <a:srgbClr val="231F20"/>
            </a:solidFill>
          </a:ln>
        </p:spPr>
        <p:txBody>
          <a:bodyPr wrap="square" lIns="0" tIns="0" rIns="0" bIns="0" rtlCol="0"/>
          <a:lstStyle/>
          <a:p>
            <a:endParaRPr/>
          </a:p>
        </p:txBody>
      </p:sp>
      <p:sp>
        <p:nvSpPr>
          <p:cNvPr id="262" name="object 262"/>
          <p:cNvSpPr/>
          <p:nvPr/>
        </p:nvSpPr>
        <p:spPr>
          <a:xfrm>
            <a:off x="5146318" y="5589148"/>
            <a:ext cx="487680" cy="33020"/>
          </a:xfrm>
          <a:custGeom>
            <a:avLst/>
            <a:gdLst/>
            <a:ahLst/>
            <a:cxnLst/>
            <a:rect l="l" t="t" r="r" b="b"/>
            <a:pathLst>
              <a:path w="487679" h="33020">
                <a:moveTo>
                  <a:pt x="487235" y="1015"/>
                </a:moveTo>
                <a:lnTo>
                  <a:pt x="425949" y="20373"/>
                </a:lnTo>
                <a:lnTo>
                  <a:pt x="374415" y="27212"/>
                </a:lnTo>
                <a:lnTo>
                  <a:pt x="312618" y="31564"/>
                </a:lnTo>
                <a:lnTo>
                  <a:pt x="243306" y="32981"/>
                </a:lnTo>
                <a:lnTo>
                  <a:pt x="174421" y="31195"/>
                </a:lnTo>
                <a:lnTo>
                  <a:pt x="112954" y="26558"/>
                </a:lnTo>
                <a:lnTo>
                  <a:pt x="61598" y="19517"/>
                </a:lnTo>
                <a:lnTo>
                  <a:pt x="23049" y="10516"/>
                </a:lnTo>
                <a:lnTo>
                  <a:pt x="0" y="0"/>
                </a:lnTo>
              </a:path>
            </a:pathLst>
          </a:custGeom>
          <a:ln w="3797">
            <a:solidFill>
              <a:srgbClr val="231F20"/>
            </a:solidFill>
          </a:ln>
        </p:spPr>
        <p:txBody>
          <a:bodyPr wrap="square" lIns="0" tIns="0" rIns="0" bIns="0" rtlCol="0"/>
          <a:lstStyle/>
          <a:p>
            <a:endParaRPr/>
          </a:p>
        </p:txBody>
      </p:sp>
      <p:sp>
        <p:nvSpPr>
          <p:cNvPr id="263" name="object 263"/>
          <p:cNvSpPr/>
          <p:nvPr/>
        </p:nvSpPr>
        <p:spPr>
          <a:xfrm>
            <a:off x="5140778" y="5540372"/>
            <a:ext cx="498475" cy="50165"/>
          </a:xfrm>
          <a:custGeom>
            <a:avLst/>
            <a:gdLst/>
            <a:ahLst/>
            <a:cxnLst/>
            <a:rect l="l" t="t" r="r" b="b"/>
            <a:pathLst>
              <a:path w="498475" h="50164">
                <a:moveTo>
                  <a:pt x="5537" y="48780"/>
                </a:moveTo>
                <a:lnTo>
                  <a:pt x="1917" y="46012"/>
                </a:lnTo>
                <a:lnTo>
                  <a:pt x="0" y="43116"/>
                </a:lnTo>
                <a:lnTo>
                  <a:pt x="0" y="40144"/>
                </a:lnTo>
                <a:lnTo>
                  <a:pt x="48126" y="16154"/>
                </a:lnTo>
                <a:lnTo>
                  <a:pt x="102040" y="7466"/>
                </a:lnTo>
                <a:lnTo>
                  <a:pt x="170385" y="1862"/>
                </a:lnTo>
                <a:lnTo>
                  <a:pt x="249059" y="0"/>
                </a:lnTo>
                <a:lnTo>
                  <a:pt x="327718" y="2290"/>
                </a:lnTo>
                <a:lnTo>
                  <a:pt x="396022" y="8277"/>
                </a:lnTo>
                <a:lnTo>
                  <a:pt x="449877" y="17274"/>
                </a:lnTo>
                <a:lnTo>
                  <a:pt x="485189" y="28595"/>
                </a:lnTo>
                <a:lnTo>
                  <a:pt x="497865" y="41554"/>
                </a:lnTo>
                <a:lnTo>
                  <a:pt x="497865" y="42722"/>
                </a:lnTo>
                <a:lnTo>
                  <a:pt x="492772" y="49796"/>
                </a:lnTo>
              </a:path>
            </a:pathLst>
          </a:custGeom>
          <a:ln w="3797">
            <a:solidFill>
              <a:srgbClr val="231F20"/>
            </a:solidFill>
          </a:ln>
        </p:spPr>
        <p:txBody>
          <a:bodyPr wrap="square" lIns="0" tIns="0" rIns="0" bIns="0" rtlCol="0"/>
          <a:lstStyle/>
          <a:p>
            <a:endParaRPr/>
          </a:p>
        </p:txBody>
      </p:sp>
      <p:sp>
        <p:nvSpPr>
          <p:cNvPr id="264" name="object 264"/>
          <p:cNvSpPr/>
          <p:nvPr/>
        </p:nvSpPr>
        <p:spPr>
          <a:xfrm>
            <a:off x="5140016" y="5854164"/>
            <a:ext cx="497840" cy="91440"/>
          </a:xfrm>
          <a:custGeom>
            <a:avLst/>
            <a:gdLst/>
            <a:ahLst/>
            <a:cxnLst/>
            <a:rect l="l" t="t" r="r" b="b"/>
            <a:pathLst>
              <a:path w="497839" h="91439">
                <a:moveTo>
                  <a:pt x="478307" y="914"/>
                </a:moveTo>
                <a:lnTo>
                  <a:pt x="486675" y="6959"/>
                </a:lnTo>
                <a:lnTo>
                  <a:pt x="492799" y="13265"/>
                </a:lnTo>
                <a:lnTo>
                  <a:pt x="496554" y="19798"/>
                </a:lnTo>
                <a:lnTo>
                  <a:pt x="497814" y="26530"/>
                </a:lnTo>
                <a:lnTo>
                  <a:pt x="488869" y="43923"/>
                </a:lnTo>
                <a:lnTo>
                  <a:pt x="424772" y="72666"/>
                </a:lnTo>
                <a:lnTo>
                  <a:pt x="374367" y="82778"/>
                </a:lnTo>
                <a:lnTo>
                  <a:pt x="314891" y="89225"/>
                </a:lnTo>
                <a:lnTo>
                  <a:pt x="248716" y="91389"/>
                </a:lnTo>
                <a:lnTo>
                  <a:pt x="182554" y="88858"/>
                </a:lnTo>
                <a:lnTo>
                  <a:pt x="123113" y="82079"/>
                </a:lnTo>
                <a:lnTo>
                  <a:pt x="72766" y="71683"/>
                </a:lnTo>
                <a:lnTo>
                  <a:pt x="33883" y="58302"/>
                </a:lnTo>
                <a:lnTo>
                  <a:pt x="0" y="25107"/>
                </a:lnTo>
                <a:lnTo>
                  <a:pt x="1249" y="18513"/>
                </a:lnTo>
                <a:lnTo>
                  <a:pt x="4919" y="12106"/>
                </a:lnTo>
                <a:lnTo>
                  <a:pt x="10892" y="5923"/>
                </a:lnTo>
                <a:lnTo>
                  <a:pt x="19049" y="0"/>
                </a:lnTo>
              </a:path>
            </a:pathLst>
          </a:custGeom>
          <a:ln w="3797">
            <a:solidFill>
              <a:srgbClr val="231F20"/>
            </a:solidFill>
          </a:ln>
        </p:spPr>
        <p:txBody>
          <a:bodyPr wrap="square" lIns="0" tIns="0" rIns="0" bIns="0" rtlCol="0"/>
          <a:lstStyle/>
          <a:p>
            <a:endParaRPr/>
          </a:p>
        </p:txBody>
      </p:sp>
      <p:sp>
        <p:nvSpPr>
          <p:cNvPr id="265" name="object 265"/>
          <p:cNvSpPr/>
          <p:nvPr/>
        </p:nvSpPr>
        <p:spPr>
          <a:xfrm>
            <a:off x="5144441" y="5867039"/>
            <a:ext cx="489584" cy="53975"/>
          </a:xfrm>
          <a:custGeom>
            <a:avLst/>
            <a:gdLst/>
            <a:ahLst/>
            <a:cxnLst/>
            <a:rect l="l" t="t" r="r" b="b"/>
            <a:pathLst>
              <a:path w="489585" h="53975">
                <a:moveTo>
                  <a:pt x="489026" y="1346"/>
                </a:moveTo>
                <a:lnTo>
                  <a:pt x="428410" y="33032"/>
                </a:lnTo>
                <a:lnTo>
                  <a:pt x="376647" y="44287"/>
                </a:lnTo>
                <a:lnTo>
                  <a:pt x="314354" y="51500"/>
                </a:lnTo>
                <a:lnTo>
                  <a:pt x="244360" y="53936"/>
                </a:lnTo>
                <a:lnTo>
                  <a:pt x="174386" y="51116"/>
                </a:lnTo>
                <a:lnTo>
                  <a:pt x="112135" y="43557"/>
                </a:lnTo>
                <a:lnTo>
                  <a:pt x="60435" y="32014"/>
                </a:lnTo>
                <a:lnTo>
                  <a:pt x="22114" y="17243"/>
                </a:lnTo>
                <a:lnTo>
                  <a:pt x="0" y="0"/>
                </a:lnTo>
              </a:path>
            </a:pathLst>
          </a:custGeom>
          <a:ln w="3797">
            <a:solidFill>
              <a:srgbClr val="231F20"/>
            </a:solidFill>
          </a:ln>
        </p:spPr>
        <p:txBody>
          <a:bodyPr wrap="square" lIns="0" tIns="0" rIns="0" bIns="0" rtlCol="0"/>
          <a:lstStyle/>
          <a:p>
            <a:endParaRPr/>
          </a:p>
        </p:txBody>
      </p:sp>
      <p:sp>
        <p:nvSpPr>
          <p:cNvPr id="266" name="object 266"/>
          <p:cNvSpPr/>
          <p:nvPr/>
        </p:nvSpPr>
        <p:spPr>
          <a:xfrm>
            <a:off x="5276998" y="5565883"/>
            <a:ext cx="226060" cy="33655"/>
          </a:xfrm>
          <a:custGeom>
            <a:avLst/>
            <a:gdLst/>
            <a:ahLst/>
            <a:cxnLst/>
            <a:rect l="l" t="t" r="r" b="b"/>
            <a:pathLst>
              <a:path w="226060" h="33654">
                <a:moveTo>
                  <a:pt x="225437" y="17081"/>
                </a:moveTo>
                <a:lnTo>
                  <a:pt x="216572" y="23572"/>
                </a:lnTo>
                <a:lnTo>
                  <a:pt x="192400" y="28827"/>
                </a:lnTo>
                <a:lnTo>
                  <a:pt x="156552" y="32317"/>
                </a:lnTo>
                <a:lnTo>
                  <a:pt x="112661" y="33515"/>
                </a:lnTo>
                <a:lnTo>
                  <a:pt x="68794" y="32075"/>
                </a:lnTo>
                <a:lnTo>
                  <a:pt x="32975" y="28384"/>
                </a:lnTo>
                <a:lnTo>
                  <a:pt x="8834" y="22988"/>
                </a:lnTo>
                <a:lnTo>
                  <a:pt x="0" y="16433"/>
                </a:lnTo>
                <a:lnTo>
                  <a:pt x="8877" y="9933"/>
                </a:lnTo>
                <a:lnTo>
                  <a:pt x="33051" y="4673"/>
                </a:lnTo>
                <a:lnTo>
                  <a:pt x="68894" y="1185"/>
                </a:lnTo>
                <a:lnTo>
                  <a:pt x="112775" y="0"/>
                </a:lnTo>
                <a:lnTo>
                  <a:pt x="156646" y="1425"/>
                </a:lnTo>
                <a:lnTo>
                  <a:pt x="192462" y="5111"/>
                </a:lnTo>
                <a:lnTo>
                  <a:pt x="216599" y="10512"/>
                </a:lnTo>
                <a:lnTo>
                  <a:pt x="225437" y="17081"/>
                </a:lnTo>
                <a:close/>
              </a:path>
            </a:pathLst>
          </a:custGeom>
          <a:ln w="3797">
            <a:solidFill>
              <a:srgbClr val="231F20"/>
            </a:solidFill>
          </a:ln>
        </p:spPr>
        <p:txBody>
          <a:bodyPr wrap="square" lIns="0" tIns="0" rIns="0" bIns="0" rtlCol="0"/>
          <a:lstStyle/>
          <a:p>
            <a:endParaRPr/>
          </a:p>
        </p:txBody>
      </p:sp>
      <p:sp>
        <p:nvSpPr>
          <p:cNvPr id="267" name="object 267"/>
          <p:cNvSpPr/>
          <p:nvPr/>
        </p:nvSpPr>
        <p:spPr>
          <a:xfrm>
            <a:off x="5158985" y="5615637"/>
            <a:ext cx="1270" cy="264160"/>
          </a:xfrm>
          <a:custGeom>
            <a:avLst/>
            <a:gdLst/>
            <a:ahLst/>
            <a:cxnLst/>
            <a:rect l="l" t="t" r="r" b="b"/>
            <a:pathLst>
              <a:path w="1270" h="264160">
                <a:moveTo>
                  <a:pt x="736" y="0"/>
                </a:moveTo>
                <a:lnTo>
                  <a:pt x="0" y="263715"/>
                </a:lnTo>
              </a:path>
            </a:pathLst>
          </a:custGeom>
          <a:ln w="3797">
            <a:solidFill>
              <a:srgbClr val="231F20"/>
            </a:solidFill>
          </a:ln>
        </p:spPr>
        <p:txBody>
          <a:bodyPr wrap="square" lIns="0" tIns="0" rIns="0" bIns="0" rtlCol="0"/>
          <a:lstStyle/>
          <a:p>
            <a:endParaRPr/>
          </a:p>
        </p:txBody>
      </p:sp>
      <p:sp>
        <p:nvSpPr>
          <p:cNvPr id="268" name="object 268"/>
          <p:cNvSpPr/>
          <p:nvPr/>
        </p:nvSpPr>
        <p:spPr>
          <a:xfrm>
            <a:off x="5176632" y="5621058"/>
            <a:ext cx="1270" cy="266700"/>
          </a:xfrm>
          <a:custGeom>
            <a:avLst/>
            <a:gdLst/>
            <a:ahLst/>
            <a:cxnLst/>
            <a:rect l="l" t="t" r="r" b="b"/>
            <a:pathLst>
              <a:path w="1270" h="266700">
                <a:moveTo>
                  <a:pt x="762" y="0"/>
                </a:moveTo>
                <a:lnTo>
                  <a:pt x="0" y="266255"/>
                </a:lnTo>
              </a:path>
            </a:pathLst>
          </a:custGeom>
          <a:ln w="3797">
            <a:solidFill>
              <a:srgbClr val="231F20"/>
            </a:solidFill>
          </a:ln>
        </p:spPr>
        <p:txBody>
          <a:bodyPr wrap="square" lIns="0" tIns="0" rIns="0" bIns="0" rtlCol="0"/>
          <a:lstStyle/>
          <a:p>
            <a:endParaRPr/>
          </a:p>
        </p:txBody>
      </p:sp>
      <p:sp>
        <p:nvSpPr>
          <p:cNvPr id="269" name="object 269"/>
          <p:cNvSpPr/>
          <p:nvPr/>
        </p:nvSpPr>
        <p:spPr>
          <a:xfrm>
            <a:off x="5194282" y="5628834"/>
            <a:ext cx="1270" cy="266065"/>
          </a:xfrm>
          <a:custGeom>
            <a:avLst/>
            <a:gdLst/>
            <a:ahLst/>
            <a:cxnLst/>
            <a:rect l="l" t="t" r="r" b="b"/>
            <a:pathLst>
              <a:path w="1270" h="266064">
                <a:moveTo>
                  <a:pt x="736" y="0"/>
                </a:moveTo>
                <a:lnTo>
                  <a:pt x="0" y="266052"/>
                </a:lnTo>
              </a:path>
            </a:pathLst>
          </a:custGeom>
          <a:ln w="3797">
            <a:solidFill>
              <a:srgbClr val="231F20"/>
            </a:solidFill>
          </a:ln>
        </p:spPr>
        <p:txBody>
          <a:bodyPr wrap="square" lIns="0" tIns="0" rIns="0" bIns="0" rtlCol="0"/>
          <a:lstStyle/>
          <a:p>
            <a:endParaRPr/>
          </a:p>
        </p:txBody>
      </p:sp>
      <p:sp>
        <p:nvSpPr>
          <p:cNvPr id="270" name="object 270"/>
          <p:cNvSpPr/>
          <p:nvPr/>
        </p:nvSpPr>
        <p:spPr>
          <a:xfrm>
            <a:off x="5211942" y="5628884"/>
            <a:ext cx="1270" cy="270510"/>
          </a:xfrm>
          <a:custGeom>
            <a:avLst/>
            <a:gdLst/>
            <a:ahLst/>
            <a:cxnLst/>
            <a:rect l="l" t="t" r="r" b="b"/>
            <a:pathLst>
              <a:path w="1270" h="270510">
                <a:moveTo>
                  <a:pt x="762" y="0"/>
                </a:moveTo>
                <a:lnTo>
                  <a:pt x="0" y="270040"/>
                </a:lnTo>
              </a:path>
            </a:pathLst>
          </a:custGeom>
          <a:ln w="3797">
            <a:solidFill>
              <a:srgbClr val="231F20"/>
            </a:solidFill>
          </a:ln>
        </p:spPr>
        <p:txBody>
          <a:bodyPr wrap="square" lIns="0" tIns="0" rIns="0" bIns="0" rtlCol="0"/>
          <a:lstStyle/>
          <a:p>
            <a:endParaRPr/>
          </a:p>
        </p:txBody>
      </p:sp>
      <p:sp>
        <p:nvSpPr>
          <p:cNvPr id="271" name="object 271"/>
          <p:cNvSpPr/>
          <p:nvPr/>
        </p:nvSpPr>
        <p:spPr>
          <a:xfrm>
            <a:off x="5229603" y="5631241"/>
            <a:ext cx="1270" cy="274320"/>
          </a:xfrm>
          <a:custGeom>
            <a:avLst/>
            <a:gdLst/>
            <a:ahLst/>
            <a:cxnLst/>
            <a:rect l="l" t="t" r="r" b="b"/>
            <a:pathLst>
              <a:path w="1270" h="274320">
                <a:moveTo>
                  <a:pt x="762" y="0"/>
                </a:moveTo>
                <a:lnTo>
                  <a:pt x="0" y="273723"/>
                </a:lnTo>
              </a:path>
            </a:pathLst>
          </a:custGeom>
          <a:ln w="3797">
            <a:solidFill>
              <a:srgbClr val="231F20"/>
            </a:solidFill>
          </a:ln>
        </p:spPr>
        <p:txBody>
          <a:bodyPr wrap="square" lIns="0" tIns="0" rIns="0" bIns="0" rtlCol="0"/>
          <a:lstStyle/>
          <a:p>
            <a:endParaRPr/>
          </a:p>
        </p:txBody>
      </p:sp>
      <p:sp>
        <p:nvSpPr>
          <p:cNvPr id="272" name="object 272"/>
          <p:cNvSpPr/>
          <p:nvPr/>
        </p:nvSpPr>
        <p:spPr>
          <a:xfrm>
            <a:off x="5247289" y="5636152"/>
            <a:ext cx="1270" cy="271780"/>
          </a:xfrm>
          <a:custGeom>
            <a:avLst/>
            <a:gdLst/>
            <a:ahLst/>
            <a:cxnLst/>
            <a:rect l="l" t="t" r="r" b="b"/>
            <a:pathLst>
              <a:path w="1270" h="271779">
                <a:moveTo>
                  <a:pt x="749" y="0"/>
                </a:moveTo>
                <a:lnTo>
                  <a:pt x="0" y="271221"/>
                </a:lnTo>
              </a:path>
            </a:pathLst>
          </a:custGeom>
          <a:ln w="3797">
            <a:solidFill>
              <a:srgbClr val="231F20"/>
            </a:solidFill>
          </a:ln>
        </p:spPr>
        <p:txBody>
          <a:bodyPr wrap="square" lIns="0" tIns="0" rIns="0" bIns="0" rtlCol="0"/>
          <a:lstStyle/>
          <a:p>
            <a:endParaRPr/>
          </a:p>
        </p:txBody>
      </p:sp>
      <p:sp>
        <p:nvSpPr>
          <p:cNvPr id="273" name="object 273"/>
          <p:cNvSpPr/>
          <p:nvPr/>
        </p:nvSpPr>
        <p:spPr>
          <a:xfrm>
            <a:off x="5264925" y="5636182"/>
            <a:ext cx="1270" cy="276225"/>
          </a:xfrm>
          <a:custGeom>
            <a:avLst/>
            <a:gdLst/>
            <a:ahLst/>
            <a:cxnLst/>
            <a:rect l="l" t="t" r="r" b="b"/>
            <a:pathLst>
              <a:path w="1270" h="276225">
                <a:moveTo>
                  <a:pt x="762" y="0"/>
                </a:moveTo>
                <a:lnTo>
                  <a:pt x="0" y="275971"/>
                </a:lnTo>
              </a:path>
            </a:pathLst>
          </a:custGeom>
          <a:ln w="3797">
            <a:solidFill>
              <a:srgbClr val="231F20"/>
            </a:solidFill>
          </a:ln>
        </p:spPr>
        <p:txBody>
          <a:bodyPr wrap="square" lIns="0" tIns="0" rIns="0" bIns="0" rtlCol="0"/>
          <a:lstStyle/>
          <a:p>
            <a:endParaRPr/>
          </a:p>
        </p:txBody>
      </p:sp>
      <p:sp>
        <p:nvSpPr>
          <p:cNvPr id="274" name="object 274"/>
          <p:cNvSpPr/>
          <p:nvPr/>
        </p:nvSpPr>
        <p:spPr>
          <a:xfrm>
            <a:off x="5282623" y="5638508"/>
            <a:ext cx="1270" cy="276225"/>
          </a:xfrm>
          <a:custGeom>
            <a:avLst/>
            <a:gdLst/>
            <a:ahLst/>
            <a:cxnLst/>
            <a:rect l="l" t="t" r="r" b="b"/>
            <a:pathLst>
              <a:path w="1270" h="276225">
                <a:moveTo>
                  <a:pt x="787" y="0"/>
                </a:moveTo>
                <a:lnTo>
                  <a:pt x="0" y="276098"/>
                </a:lnTo>
              </a:path>
            </a:pathLst>
          </a:custGeom>
          <a:ln w="3797">
            <a:solidFill>
              <a:srgbClr val="231F20"/>
            </a:solidFill>
          </a:ln>
        </p:spPr>
        <p:txBody>
          <a:bodyPr wrap="square" lIns="0" tIns="0" rIns="0" bIns="0" rtlCol="0"/>
          <a:lstStyle/>
          <a:p>
            <a:endParaRPr/>
          </a:p>
        </p:txBody>
      </p:sp>
      <p:sp>
        <p:nvSpPr>
          <p:cNvPr id="275" name="object 275"/>
          <p:cNvSpPr/>
          <p:nvPr/>
        </p:nvSpPr>
        <p:spPr>
          <a:xfrm>
            <a:off x="5300272" y="5639742"/>
            <a:ext cx="1270" cy="274955"/>
          </a:xfrm>
          <a:custGeom>
            <a:avLst/>
            <a:gdLst/>
            <a:ahLst/>
            <a:cxnLst/>
            <a:rect l="l" t="t" r="r" b="b"/>
            <a:pathLst>
              <a:path w="1270" h="274954">
                <a:moveTo>
                  <a:pt x="774" y="0"/>
                </a:moveTo>
                <a:lnTo>
                  <a:pt x="0" y="274891"/>
                </a:lnTo>
              </a:path>
            </a:pathLst>
          </a:custGeom>
          <a:ln w="3797">
            <a:solidFill>
              <a:srgbClr val="231F20"/>
            </a:solidFill>
          </a:ln>
        </p:spPr>
        <p:txBody>
          <a:bodyPr wrap="square" lIns="0" tIns="0" rIns="0" bIns="0" rtlCol="0"/>
          <a:lstStyle/>
          <a:p>
            <a:endParaRPr/>
          </a:p>
        </p:txBody>
      </p:sp>
      <p:sp>
        <p:nvSpPr>
          <p:cNvPr id="276" name="object 276"/>
          <p:cNvSpPr/>
          <p:nvPr/>
        </p:nvSpPr>
        <p:spPr>
          <a:xfrm>
            <a:off x="5317971" y="5641466"/>
            <a:ext cx="1270" cy="273685"/>
          </a:xfrm>
          <a:custGeom>
            <a:avLst/>
            <a:gdLst/>
            <a:ahLst/>
            <a:cxnLst/>
            <a:rect l="l" t="t" r="r" b="b"/>
            <a:pathLst>
              <a:path w="1270" h="273685">
                <a:moveTo>
                  <a:pt x="762" y="0"/>
                </a:moveTo>
                <a:lnTo>
                  <a:pt x="0" y="273608"/>
                </a:lnTo>
              </a:path>
            </a:pathLst>
          </a:custGeom>
          <a:ln w="3797">
            <a:solidFill>
              <a:srgbClr val="231F20"/>
            </a:solidFill>
          </a:ln>
        </p:spPr>
        <p:txBody>
          <a:bodyPr wrap="square" lIns="0" tIns="0" rIns="0" bIns="0" rtlCol="0"/>
          <a:lstStyle/>
          <a:p>
            <a:endParaRPr/>
          </a:p>
        </p:txBody>
      </p:sp>
      <p:sp>
        <p:nvSpPr>
          <p:cNvPr id="277" name="object 277"/>
          <p:cNvSpPr/>
          <p:nvPr/>
        </p:nvSpPr>
        <p:spPr>
          <a:xfrm>
            <a:off x="5335619" y="5641510"/>
            <a:ext cx="1270" cy="275590"/>
          </a:xfrm>
          <a:custGeom>
            <a:avLst/>
            <a:gdLst/>
            <a:ahLst/>
            <a:cxnLst/>
            <a:rect l="l" t="t" r="r" b="b"/>
            <a:pathLst>
              <a:path w="1270" h="275589">
                <a:moveTo>
                  <a:pt x="774" y="0"/>
                </a:moveTo>
                <a:lnTo>
                  <a:pt x="0" y="275450"/>
                </a:lnTo>
              </a:path>
            </a:pathLst>
          </a:custGeom>
          <a:ln w="3797">
            <a:solidFill>
              <a:srgbClr val="231F20"/>
            </a:solidFill>
          </a:ln>
        </p:spPr>
        <p:txBody>
          <a:bodyPr wrap="square" lIns="0" tIns="0" rIns="0" bIns="0" rtlCol="0"/>
          <a:lstStyle/>
          <a:p>
            <a:endParaRPr/>
          </a:p>
        </p:txBody>
      </p:sp>
      <p:sp>
        <p:nvSpPr>
          <p:cNvPr id="278" name="object 278"/>
          <p:cNvSpPr/>
          <p:nvPr/>
        </p:nvSpPr>
        <p:spPr>
          <a:xfrm>
            <a:off x="5353280" y="5643078"/>
            <a:ext cx="1270" cy="277495"/>
          </a:xfrm>
          <a:custGeom>
            <a:avLst/>
            <a:gdLst/>
            <a:ahLst/>
            <a:cxnLst/>
            <a:rect l="l" t="t" r="r" b="b"/>
            <a:pathLst>
              <a:path w="1270" h="277495">
                <a:moveTo>
                  <a:pt x="723" y="0"/>
                </a:moveTo>
                <a:lnTo>
                  <a:pt x="0" y="277139"/>
                </a:lnTo>
              </a:path>
            </a:pathLst>
          </a:custGeom>
          <a:ln w="3797">
            <a:solidFill>
              <a:srgbClr val="231F20"/>
            </a:solidFill>
          </a:ln>
        </p:spPr>
        <p:txBody>
          <a:bodyPr wrap="square" lIns="0" tIns="0" rIns="0" bIns="0" rtlCol="0"/>
          <a:lstStyle/>
          <a:p>
            <a:endParaRPr/>
          </a:p>
        </p:txBody>
      </p:sp>
      <p:sp>
        <p:nvSpPr>
          <p:cNvPr id="279" name="object 279"/>
          <p:cNvSpPr/>
          <p:nvPr/>
        </p:nvSpPr>
        <p:spPr>
          <a:xfrm>
            <a:off x="5370940" y="5643984"/>
            <a:ext cx="1270" cy="276860"/>
          </a:xfrm>
          <a:custGeom>
            <a:avLst/>
            <a:gdLst/>
            <a:ahLst/>
            <a:cxnLst/>
            <a:rect l="l" t="t" r="r" b="b"/>
            <a:pathLst>
              <a:path w="1270" h="276860">
                <a:moveTo>
                  <a:pt x="787" y="0"/>
                </a:moveTo>
                <a:lnTo>
                  <a:pt x="0" y="276275"/>
                </a:lnTo>
              </a:path>
            </a:pathLst>
          </a:custGeom>
          <a:ln w="3797">
            <a:solidFill>
              <a:srgbClr val="231F20"/>
            </a:solidFill>
          </a:ln>
        </p:spPr>
        <p:txBody>
          <a:bodyPr wrap="square" lIns="0" tIns="0" rIns="0" bIns="0" rtlCol="0"/>
          <a:lstStyle/>
          <a:p>
            <a:endParaRPr/>
          </a:p>
        </p:txBody>
      </p:sp>
      <p:sp>
        <p:nvSpPr>
          <p:cNvPr id="280" name="object 280"/>
          <p:cNvSpPr/>
          <p:nvPr/>
        </p:nvSpPr>
        <p:spPr>
          <a:xfrm>
            <a:off x="5388626" y="5641671"/>
            <a:ext cx="1270" cy="279400"/>
          </a:xfrm>
          <a:custGeom>
            <a:avLst/>
            <a:gdLst/>
            <a:ahLst/>
            <a:cxnLst/>
            <a:rect l="l" t="t" r="r" b="b"/>
            <a:pathLst>
              <a:path w="1270" h="279400">
                <a:moveTo>
                  <a:pt x="774" y="0"/>
                </a:moveTo>
                <a:lnTo>
                  <a:pt x="0" y="279298"/>
                </a:lnTo>
              </a:path>
            </a:pathLst>
          </a:custGeom>
          <a:ln w="3797">
            <a:solidFill>
              <a:srgbClr val="231F20"/>
            </a:solidFill>
          </a:ln>
        </p:spPr>
        <p:txBody>
          <a:bodyPr wrap="square" lIns="0" tIns="0" rIns="0" bIns="0" rtlCol="0"/>
          <a:lstStyle/>
          <a:p>
            <a:endParaRPr/>
          </a:p>
        </p:txBody>
      </p:sp>
      <p:sp>
        <p:nvSpPr>
          <p:cNvPr id="281" name="object 281"/>
          <p:cNvSpPr/>
          <p:nvPr/>
        </p:nvSpPr>
        <p:spPr>
          <a:xfrm>
            <a:off x="5406299" y="5641714"/>
            <a:ext cx="1270" cy="277495"/>
          </a:xfrm>
          <a:custGeom>
            <a:avLst/>
            <a:gdLst/>
            <a:ahLst/>
            <a:cxnLst/>
            <a:rect l="l" t="t" r="r" b="b"/>
            <a:pathLst>
              <a:path w="1270" h="277495">
                <a:moveTo>
                  <a:pt x="774" y="0"/>
                </a:moveTo>
                <a:lnTo>
                  <a:pt x="0" y="276936"/>
                </a:lnTo>
              </a:path>
            </a:pathLst>
          </a:custGeom>
          <a:ln w="3797">
            <a:solidFill>
              <a:srgbClr val="231F20"/>
            </a:solidFill>
          </a:ln>
        </p:spPr>
        <p:txBody>
          <a:bodyPr wrap="square" lIns="0" tIns="0" rIns="0" bIns="0" rtlCol="0"/>
          <a:lstStyle/>
          <a:p>
            <a:endParaRPr/>
          </a:p>
        </p:txBody>
      </p:sp>
      <p:sp>
        <p:nvSpPr>
          <p:cNvPr id="282" name="object 282"/>
          <p:cNvSpPr/>
          <p:nvPr/>
        </p:nvSpPr>
        <p:spPr>
          <a:xfrm>
            <a:off x="5423998" y="5641751"/>
            <a:ext cx="1270" cy="275590"/>
          </a:xfrm>
          <a:custGeom>
            <a:avLst/>
            <a:gdLst/>
            <a:ahLst/>
            <a:cxnLst/>
            <a:rect l="l" t="t" r="r" b="b"/>
            <a:pathLst>
              <a:path w="1270" h="275589">
                <a:moveTo>
                  <a:pt x="774" y="0"/>
                </a:moveTo>
                <a:lnTo>
                  <a:pt x="0" y="275501"/>
                </a:lnTo>
              </a:path>
            </a:pathLst>
          </a:custGeom>
          <a:ln w="3797">
            <a:solidFill>
              <a:srgbClr val="231F20"/>
            </a:solidFill>
          </a:ln>
        </p:spPr>
        <p:txBody>
          <a:bodyPr wrap="square" lIns="0" tIns="0" rIns="0" bIns="0" rtlCol="0"/>
          <a:lstStyle/>
          <a:p>
            <a:endParaRPr/>
          </a:p>
        </p:txBody>
      </p:sp>
      <p:sp>
        <p:nvSpPr>
          <p:cNvPr id="283" name="object 283"/>
          <p:cNvSpPr/>
          <p:nvPr/>
        </p:nvSpPr>
        <p:spPr>
          <a:xfrm>
            <a:off x="5441646" y="5640158"/>
            <a:ext cx="1270" cy="277495"/>
          </a:xfrm>
          <a:custGeom>
            <a:avLst/>
            <a:gdLst/>
            <a:ahLst/>
            <a:cxnLst/>
            <a:rect l="l" t="t" r="r" b="b"/>
            <a:pathLst>
              <a:path w="1270" h="277495">
                <a:moveTo>
                  <a:pt x="787" y="0"/>
                </a:moveTo>
                <a:lnTo>
                  <a:pt x="0" y="277114"/>
                </a:lnTo>
              </a:path>
            </a:pathLst>
          </a:custGeom>
          <a:ln w="3797">
            <a:solidFill>
              <a:srgbClr val="231F20"/>
            </a:solidFill>
          </a:ln>
        </p:spPr>
        <p:txBody>
          <a:bodyPr wrap="square" lIns="0" tIns="0" rIns="0" bIns="0" rtlCol="0"/>
          <a:lstStyle/>
          <a:p>
            <a:endParaRPr/>
          </a:p>
        </p:txBody>
      </p:sp>
      <p:sp>
        <p:nvSpPr>
          <p:cNvPr id="284" name="object 284"/>
          <p:cNvSpPr/>
          <p:nvPr/>
        </p:nvSpPr>
        <p:spPr>
          <a:xfrm>
            <a:off x="5459332" y="5639004"/>
            <a:ext cx="1270" cy="276225"/>
          </a:xfrm>
          <a:custGeom>
            <a:avLst/>
            <a:gdLst/>
            <a:ahLst/>
            <a:cxnLst/>
            <a:rect l="l" t="t" r="r" b="b"/>
            <a:pathLst>
              <a:path w="1270" h="276225">
                <a:moveTo>
                  <a:pt x="774" y="0"/>
                </a:moveTo>
                <a:lnTo>
                  <a:pt x="0" y="276085"/>
                </a:lnTo>
              </a:path>
            </a:pathLst>
          </a:custGeom>
          <a:ln w="3797">
            <a:solidFill>
              <a:srgbClr val="231F20"/>
            </a:solidFill>
          </a:ln>
        </p:spPr>
        <p:txBody>
          <a:bodyPr wrap="square" lIns="0" tIns="0" rIns="0" bIns="0" rtlCol="0"/>
          <a:lstStyle/>
          <a:p>
            <a:endParaRPr/>
          </a:p>
        </p:txBody>
      </p:sp>
      <p:sp>
        <p:nvSpPr>
          <p:cNvPr id="285" name="object 285"/>
          <p:cNvSpPr/>
          <p:nvPr/>
        </p:nvSpPr>
        <p:spPr>
          <a:xfrm>
            <a:off x="5477017" y="5639073"/>
            <a:ext cx="1270" cy="276225"/>
          </a:xfrm>
          <a:custGeom>
            <a:avLst/>
            <a:gdLst/>
            <a:ahLst/>
            <a:cxnLst/>
            <a:rect l="l" t="t" r="r" b="b"/>
            <a:pathLst>
              <a:path w="1270" h="276225">
                <a:moveTo>
                  <a:pt x="787" y="0"/>
                </a:moveTo>
                <a:lnTo>
                  <a:pt x="0" y="276059"/>
                </a:lnTo>
              </a:path>
            </a:pathLst>
          </a:custGeom>
          <a:ln w="3797">
            <a:solidFill>
              <a:srgbClr val="231F20"/>
            </a:solidFill>
          </a:ln>
        </p:spPr>
        <p:txBody>
          <a:bodyPr wrap="square" lIns="0" tIns="0" rIns="0" bIns="0" rtlCol="0"/>
          <a:lstStyle/>
          <a:p>
            <a:endParaRPr/>
          </a:p>
        </p:txBody>
      </p:sp>
      <p:sp>
        <p:nvSpPr>
          <p:cNvPr id="286" name="object 286"/>
          <p:cNvSpPr/>
          <p:nvPr/>
        </p:nvSpPr>
        <p:spPr>
          <a:xfrm>
            <a:off x="5494678" y="5639091"/>
            <a:ext cx="1270" cy="276225"/>
          </a:xfrm>
          <a:custGeom>
            <a:avLst/>
            <a:gdLst/>
            <a:ahLst/>
            <a:cxnLst/>
            <a:rect l="l" t="t" r="r" b="b"/>
            <a:pathLst>
              <a:path w="1270" h="276225">
                <a:moveTo>
                  <a:pt x="787" y="0"/>
                </a:moveTo>
                <a:lnTo>
                  <a:pt x="0" y="276072"/>
                </a:lnTo>
              </a:path>
            </a:pathLst>
          </a:custGeom>
          <a:ln w="3797">
            <a:solidFill>
              <a:srgbClr val="231F20"/>
            </a:solidFill>
          </a:ln>
        </p:spPr>
        <p:txBody>
          <a:bodyPr wrap="square" lIns="0" tIns="0" rIns="0" bIns="0" rtlCol="0"/>
          <a:lstStyle/>
          <a:p>
            <a:endParaRPr/>
          </a:p>
        </p:txBody>
      </p:sp>
      <p:sp>
        <p:nvSpPr>
          <p:cNvPr id="287" name="object 287"/>
          <p:cNvSpPr/>
          <p:nvPr/>
        </p:nvSpPr>
        <p:spPr>
          <a:xfrm>
            <a:off x="5512339" y="5637938"/>
            <a:ext cx="1270" cy="274955"/>
          </a:xfrm>
          <a:custGeom>
            <a:avLst/>
            <a:gdLst/>
            <a:ahLst/>
            <a:cxnLst/>
            <a:rect l="l" t="t" r="r" b="b"/>
            <a:pathLst>
              <a:path w="1270" h="274954">
                <a:moveTo>
                  <a:pt x="787" y="0"/>
                </a:moveTo>
                <a:lnTo>
                  <a:pt x="0" y="274942"/>
                </a:lnTo>
              </a:path>
            </a:pathLst>
          </a:custGeom>
          <a:ln w="3797">
            <a:solidFill>
              <a:srgbClr val="231F20"/>
            </a:solidFill>
          </a:ln>
        </p:spPr>
        <p:txBody>
          <a:bodyPr wrap="square" lIns="0" tIns="0" rIns="0" bIns="0" rtlCol="0"/>
          <a:lstStyle/>
          <a:p>
            <a:endParaRPr/>
          </a:p>
        </p:txBody>
      </p:sp>
      <p:sp>
        <p:nvSpPr>
          <p:cNvPr id="288" name="object 288"/>
          <p:cNvSpPr/>
          <p:nvPr/>
        </p:nvSpPr>
        <p:spPr>
          <a:xfrm>
            <a:off x="5530051" y="5636053"/>
            <a:ext cx="1270" cy="274320"/>
          </a:xfrm>
          <a:custGeom>
            <a:avLst/>
            <a:gdLst/>
            <a:ahLst/>
            <a:cxnLst/>
            <a:rect l="l" t="t" r="r" b="b"/>
            <a:pathLst>
              <a:path w="1270" h="274320">
                <a:moveTo>
                  <a:pt x="762" y="0"/>
                </a:moveTo>
                <a:lnTo>
                  <a:pt x="0" y="273735"/>
                </a:lnTo>
              </a:path>
            </a:pathLst>
          </a:custGeom>
          <a:ln w="3797">
            <a:solidFill>
              <a:srgbClr val="231F20"/>
            </a:solidFill>
          </a:ln>
        </p:spPr>
        <p:txBody>
          <a:bodyPr wrap="square" lIns="0" tIns="0" rIns="0" bIns="0" rtlCol="0"/>
          <a:lstStyle/>
          <a:p>
            <a:endParaRPr/>
          </a:p>
        </p:txBody>
      </p:sp>
      <p:sp>
        <p:nvSpPr>
          <p:cNvPr id="289" name="object 289"/>
          <p:cNvSpPr/>
          <p:nvPr/>
        </p:nvSpPr>
        <p:spPr>
          <a:xfrm>
            <a:off x="5547710" y="5633882"/>
            <a:ext cx="1270" cy="272415"/>
          </a:xfrm>
          <a:custGeom>
            <a:avLst/>
            <a:gdLst/>
            <a:ahLst/>
            <a:cxnLst/>
            <a:rect l="l" t="t" r="r" b="b"/>
            <a:pathLst>
              <a:path w="1270" h="272414">
                <a:moveTo>
                  <a:pt x="787" y="0"/>
                </a:moveTo>
                <a:lnTo>
                  <a:pt x="0" y="271983"/>
                </a:lnTo>
              </a:path>
            </a:pathLst>
          </a:custGeom>
          <a:ln w="3797">
            <a:solidFill>
              <a:srgbClr val="231F20"/>
            </a:solidFill>
          </a:ln>
        </p:spPr>
        <p:txBody>
          <a:bodyPr wrap="square" lIns="0" tIns="0" rIns="0" bIns="0" rtlCol="0"/>
          <a:lstStyle/>
          <a:p>
            <a:endParaRPr/>
          </a:p>
        </p:txBody>
      </p:sp>
      <p:sp>
        <p:nvSpPr>
          <p:cNvPr id="290" name="object 290"/>
          <p:cNvSpPr/>
          <p:nvPr/>
        </p:nvSpPr>
        <p:spPr>
          <a:xfrm>
            <a:off x="5565385" y="5631011"/>
            <a:ext cx="1270" cy="271780"/>
          </a:xfrm>
          <a:custGeom>
            <a:avLst/>
            <a:gdLst/>
            <a:ahLst/>
            <a:cxnLst/>
            <a:rect l="l" t="t" r="r" b="b"/>
            <a:pathLst>
              <a:path w="1270" h="271779">
                <a:moveTo>
                  <a:pt x="774" y="0"/>
                </a:moveTo>
                <a:lnTo>
                  <a:pt x="0" y="271602"/>
                </a:lnTo>
              </a:path>
            </a:pathLst>
          </a:custGeom>
          <a:ln w="3797">
            <a:solidFill>
              <a:srgbClr val="231F20"/>
            </a:solidFill>
          </a:ln>
        </p:spPr>
        <p:txBody>
          <a:bodyPr wrap="square" lIns="0" tIns="0" rIns="0" bIns="0" rtlCol="0"/>
          <a:lstStyle/>
          <a:p>
            <a:endParaRPr/>
          </a:p>
        </p:txBody>
      </p:sp>
      <p:sp>
        <p:nvSpPr>
          <p:cNvPr id="291" name="object 291"/>
          <p:cNvSpPr/>
          <p:nvPr/>
        </p:nvSpPr>
        <p:spPr>
          <a:xfrm>
            <a:off x="5583122" y="5630155"/>
            <a:ext cx="1270" cy="266065"/>
          </a:xfrm>
          <a:custGeom>
            <a:avLst/>
            <a:gdLst/>
            <a:ahLst/>
            <a:cxnLst/>
            <a:rect l="l" t="t" r="r" b="b"/>
            <a:pathLst>
              <a:path w="1270" h="266064">
                <a:moveTo>
                  <a:pt x="723" y="0"/>
                </a:moveTo>
                <a:lnTo>
                  <a:pt x="0" y="265798"/>
                </a:lnTo>
              </a:path>
            </a:pathLst>
          </a:custGeom>
          <a:ln w="3797">
            <a:solidFill>
              <a:srgbClr val="231F20"/>
            </a:solidFill>
          </a:ln>
        </p:spPr>
        <p:txBody>
          <a:bodyPr wrap="square" lIns="0" tIns="0" rIns="0" bIns="0" rtlCol="0"/>
          <a:lstStyle/>
          <a:p>
            <a:endParaRPr/>
          </a:p>
        </p:txBody>
      </p:sp>
      <p:sp>
        <p:nvSpPr>
          <p:cNvPr id="292" name="object 292"/>
          <p:cNvSpPr/>
          <p:nvPr/>
        </p:nvSpPr>
        <p:spPr>
          <a:xfrm>
            <a:off x="5600782" y="5624996"/>
            <a:ext cx="1270" cy="264160"/>
          </a:xfrm>
          <a:custGeom>
            <a:avLst/>
            <a:gdLst/>
            <a:ahLst/>
            <a:cxnLst/>
            <a:rect l="l" t="t" r="r" b="b"/>
            <a:pathLst>
              <a:path w="1270" h="264160">
                <a:moveTo>
                  <a:pt x="736" y="0"/>
                </a:moveTo>
                <a:lnTo>
                  <a:pt x="0" y="263753"/>
                </a:lnTo>
              </a:path>
            </a:pathLst>
          </a:custGeom>
          <a:ln w="3797">
            <a:solidFill>
              <a:srgbClr val="231F20"/>
            </a:solidFill>
          </a:ln>
        </p:spPr>
        <p:txBody>
          <a:bodyPr wrap="square" lIns="0" tIns="0" rIns="0" bIns="0" rtlCol="0"/>
          <a:lstStyle/>
          <a:p>
            <a:endParaRPr/>
          </a:p>
        </p:txBody>
      </p:sp>
      <p:sp>
        <p:nvSpPr>
          <p:cNvPr id="293" name="object 293"/>
          <p:cNvSpPr/>
          <p:nvPr/>
        </p:nvSpPr>
        <p:spPr>
          <a:xfrm>
            <a:off x="5618492" y="5618534"/>
            <a:ext cx="1270" cy="266700"/>
          </a:xfrm>
          <a:custGeom>
            <a:avLst/>
            <a:gdLst/>
            <a:ahLst/>
            <a:cxnLst/>
            <a:rect l="l" t="t" r="r" b="b"/>
            <a:pathLst>
              <a:path w="1270" h="266700">
                <a:moveTo>
                  <a:pt x="749" y="0"/>
                </a:moveTo>
                <a:lnTo>
                  <a:pt x="0" y="266547"/>
                </a:lnTo>
              </a:path>
            </a:pathLst>
          </a:custGeom>
          <a:ln w="3797">
            <a:solidFill>
              <a:srgbClr val="231F20"/>
            </a:solidFill>
          </a:ln>
        </p:spPr>
        <p:txBody>
          <a:bodyPr wrap="square" lIns="0" tIns="0" rIns="0" bIns="0" rtlCol="0"/>
          <a:lstStyle/>
          <a:p>
            <a:endParaRPr/>
          </a:p>
        </p:txBody>
      </p:sp>
      <p:sp>
        <p:nvSpPr>
          <p:cNvPr id="294" name="object 294"/>
          <p:cNvSpPr/>
          <p:nvPr/>
        </p:nvSpPr>
        <p:spPr>
          <a:xfrm>
            <a:off x="5140746" y="5581339"/>
            <a:ext cx="0" cy="17780"/>
          </a:xfrm>
          <a:custGeom>
            <a:avLst/>
            <a:gdLst/>
            <a:ahLst/>
            <a:cxnLst/>
            <a:rect l="l" t="t" r="r" b="b"/>
            <a:pathLst>
              <a:path h="17779">
                <a:moveTo>
                  <a:pt x="0" y="17779"/>
                </a:moveTo>
                <a:lnTo>
                  <a:pt x="0" y="0"/>
                </a:lnTo>
              </a:path>
            </a:pathLst>
          </a:custGeom>
          <a:ln w="3797">
            <a:solidFill>
              <a:srgbClr val="231F20"/>
            </a:solidFill>
          </a:ln>
        </p:spPr>
        <p:txBody>
          <a:bodyPr wrap="square" lIns="0" tIns="0" rIns="0" bIns="0" rtlCol="0"/>
          <a:lstStyle/>
          <a:p>
            <a:endParaRPr/>
          </a:p>
        </p:txBody>
      </p:sp>
      <p:sp>
        <p:nvSpPr>
          <p:cNvPr id="295" name="object 295"/>
          <p:cNvSpPr/>
          <p:nvPr/>
        </p:nvSpPr>
        <p:spPr>
          <a:xfrm>
            <a:off x="5638601" y="5582618"/>
            <a:ext cx="0" cy="19050"/>
          </a:xfrm>
          <a:custGeom>
            <a:avLst/>
            <a:gdLst/>
            <a:ahLst/>
            <a:cxnLst/>
            <a:rect l="l" t="t" r="r" b="b"/>
            <a:pathLst>
              <a:path h="19050">
                <a:moveTo>
                  <a:pt x="0" y="18491"/>
                </a:moveTo>
                <a:lnTo>
                  <a:pt x="0" y="0"/>
                </a:lnTo>
              </a:path>
            </a:pathLst>
          </a:custGeom>
          <a:ln w="3797">
            <a:solidFill>
              <a:srgbClr val="231F20"/>
            </a:solidFill>
          </a:ln>
        </p:spPr>
        <p:txBody>
          <a:bodyPr wrap="square" lIns="0" tIns="0" rIns="0" bIns="0" rtlCol="0"/>
          <a:lstStyle/>
          <a:p>
            <a:endParaRPr/>
          </a:p>
        </p:txBody>
      </p:sp>
      <p:sp>
        <p:nvSpPr>
          <p:cNvPr id="296" name="object 296"/>
          <p:cNvSpPr/>
          <p:nvPr/>
        </p:nvSpPr>
        <p:spPr>
          <a:xfrm>
            <a:off x="5115666" y="5536430"/>
            <a:ext cx="552904" cy="414563"/>
          </a:xfrm>
          <a:prstGeom prst="rect">
            <a:avLst/>
          </a:prstGeom>
          <a:blipFill>
            <a:blip r:embed="rId4" cstate="print"/>
            <a:stretch>
              <a:fillRect/>
            </a:stretch>
          </a:blipFill>
        </p:spPr>
        <p:txBody>
          <a:bodyPr wrap="square" lIns="0" tIns="0" rIns="0" bIns="0" rtlCol="0"/>
          <a:lstStyle/>
          <a:p>
            <a:endParaRPr/>
          </a:p>
        </p:txBody>
      </p:sp>
      <p:sp>
        <p:nvSpPr>
          <p:cNvPr id="297" name="object 297"/>
          <p:cNvSpPr/>
          <p:nvPr/>
        </p:nvSpPr>
        <p:spPr>
          <a:xfrm>
            <a:off x="4737977" y="6749768"/>
            <a:ext cx="591820" cy="367030"/>
          </a:xfrm>
          <a:custGeom>
            <a:avLst/>
            <a:gdLst/>
            <a:ahLst/>
            <a:cxnLst/>
            <a:rect l="l" t="t" r="r" b="b"/>
            <a:pathLst>
              <a:path w="591820" h="367029">
                <a:moveTo>
                  <a:pt x="336384" y="0"/>
                </a:moveTo>
                <a:lnTo>
                  <a:pt x="0" y="77711"/>
                </a:lnTo>
                <a:lnTo>
                  <a:pt x="117970" y="366433"/>
                </a:lnTo>
                <a:lnTo>
                  <a:pt x="591743" y="243014"/>
                </a:lnTo>
                <a:lnTo>
                  <a:pt x="336384" y="0"/>
                </a:lnTo>
                <a:close/>
              </a:path>
            </a:pathLst>
          </a:custGeom>
          <a:solidFill>
            <a:srgbClr val="D1D3D4"/>
          </a:solidFill>
        </p:spPr>
        <p:txBody>
          <a:bodyPr wrap="square" lIns="0" tIns="0" rIns="0" bIns="0" rtlCol="0"/>
          <a:lstStyle/>
          <a:p>
            <a:endParaRPr/>
          </a:p>
        </p:txBody>
      </p:sp>
      <p:sp>
        <p:nvSpPr>
          <p:cNvPr id="298" name="object 298"/>
          <p:cNvSpPr/>
          <p:nvPr/>
        </p:nvSpPr>
        <p:spPr>
          <a:xfrm>
            <a:off x="4737977" y="6749768"/>
            <a:ext cx="591820" cy="367030"/>
          </a:xfrm>
          <a:custGeom>
            <a:avLst/>
            <a:gdLst/>
            <a:ahLst/>
            <a:cxnLst/>
            <a:rect l="l" t="t" r="r" b="b"/>
            <a:pathLst>
              <a:path w="591820" h="367029">
                <a:moveTo>
                  <a:pt x="591743" y="243014"/>
                </a:moveTo>
                <a:lnTo>
                  <a:pt x="117970" y="366433"/>
                </a:lnTo>
                <a:lnTo>
                  <a:pt x="0" y="77711"/>
                </a:lnTo>
                <a:lnTo>
                  <a:pt x="336384" y="0"/>
                </a:lnTo>
                <a:lnTo>
                  <a:pt x="591743" y="243014"/>
                </a:lnTo>
                <a:close/>
              </a:path>
            </a:pathLst>
          </a:custGeom>
          <a:ln w="3175">
            <a:solidFill>
              <a:srgbClr val="231F20"/>
            </a:solidFill>
          </a:ln>
        </p:spPr>
        <p:txBody>
          <a:bodyPr wrap="square" lIns="0" tIns="0" rIns="0" bIns="0" rtlCol="0"/>
          <a:lstStyle/>
          <a:p>
            <a:endParaRPr/>
          </a:p>
        </p:txBody>
      </p:sp>
      <p:sp>
        <p:nvSpPr>
          <p:cNvPr id="299" name="object 299"/>
          <p:cNvSpPr/>
          <p:nvPr/>
        </p:nvSpPr>
        <p:spPr>
          <a:xfrm>
            <a:off x="4888293" y="6787855"/>
            <a:ext cx="591820" cy="367030"/>
          </a:xfrm>
          <a:custGeom>
            <a:avLst/>
            <a:gdLst/>
            <a:ahLst/>
            <a:cxnLst/>
            <a:rect l="l" t="t" r="r" b="b"/>
            <a:pathLst>
              <a:path w="591820" h="367029">
                <a:moveTo>
                  <a:pt x="336384" y="0"/>
                </a:moveTo>
                <a:lnTo>
                  <a:pt x="0" y="77711"/>
                </a:lnTo>
                <a:lnTo>
                  <a:pt x="117970" y="366433"/>
                </a:lnTo>
                <a:lnTo>
                  <a:pt x="591743" y="243014"/>
                </a:lnTo>
                <a:lnTo>
                  <a:pt x="336384" y="0"/>
                </a:lnTo>
                <a:close/>
              </a:path>
            </a:pathLst>
          </a:custGeom>
          <a:solidFill>
            <a:srgbClr val="D1D3D4"/>
          </a:solidFill>
        </p:spPr>
        <p:txBody>
          <a:bodyPr wrap="square" lIns="0" tIns="0" rIns="0" bIns="0" rtlCol="0"/>
          <a:lstStyle/>
          <a:p>
            <a:endParaRPr/>
          </a:p>
        </p:txBody>
      </p:sp>
      <p:sp>
        <p:nvSpPr>
          <p:cNvPr id="300" name="object 300"/>
          <p:cNvSpPr/>
          <p:nvPr/>
        </p:nvSpPr>
        <p:spPr>
          <a:xfrm>
            <a:off x="4888293" y="6787855"/>
            <a:ext cx="591820" cy="367030"/>
          </a:xfrm>
          <a:custGeom>
            <a:avLst/>
            <a:gdLst/>
            <a:ahLst/>
            <a:cxnLst/>
            <a:rect l="l" t="t" r="r" b="b"/>
            <a:pathLst>
              <a:path w="591820" h="367029">
                <a:moveTo>
                  <a:pt x="591743" y="243014"/>
                </a:moveTo>
                <a:lnTo>
                  <a:pt x="117970" y="366433"/>
                </a:lnTo>
                <a:lnTo>
                  <a:pt x="0" y="77711"/>
                </a:lnTo>
                <a:lnTo>
                  <a:pt x="336384" y="0"/>
                </a:lnTo>
                <a:lnTo>
                  <a:pt x="591743" y="243014"/>
                </a:lnTo>
                <a:close/>
              </a:path>
            </a:pathLst>
          </a:custGeom>
          <a:ln w="3175">
            <a:solidFill>
              <a:srgbClr val="231F20"/>
            </a:solidFill>
          </a:ln>
        </p:spPr>
        <p:txBody>
          <a:bodyPr wrap="square" lIns="0" tIns="0" rIns="0" bIns="0" rtlCol="0"/>
          <a:lstStyle/>
          <a:p>
            <a:endParaRPr/>
          </a:p>
        </p:txBody>
      </p:sp>
      <p:sp>
        <p:nvSpPr>
          <p:cNvPr id="301" name="object 301"/>
          <p:cNvSpPr/>
          <p:nvPr/>
        </p:nvSpPr>
        <p:spPr>
          <a:xfrm>
            <a:off x="4577915" y="6540971"/>
            <a:ext cx="1009015" cy="774700"/>
          </a:xfrm>
          <a:custGeom>
            <a:avLst/>
            <a:gdLst/>
            <a:ahLst/>
            <a:cxnLst/>
            <a:rect l="l" t="t" r="r" b="b"/>
            <a:pathLst>
              <a:path w="1009014" h="774700">
                <a:moveTo>
                  <a:pt x="0" y="155282"/>
                </a:moveTo>
                <a:lnTo>
                  <a:pt x="536803" y="0"/>
                </a:lnTo>
                <a:lnTo>
                  <a:pt x="1008811" y="495985"/>
                </a:lnTo>
                <a:lnTo>
                  <a:pt x="263232" y="774687"/>
                </a:lnTo>
                <a:lnTo>
                  <a:pt x="0" y="155282"/>
                </a:lnTo>
                <a:close/>
              </a:path>
            </a:pathLst>
          </a:custGeom>
          <a:ln w="3175">
            <a:solidFill>
              <a:srgbClr val="231F20"/>
            </a:solidFill>
          </a:ln>
        </p:spPr>
        <p:txBody>
          <a:bodyPr wrap="square" lIns="0" tIns="0" rIns="0" bIns="0" rtlCol="0"/>
          <a:lstStyle/>
          <a:p>
            <a:endParaRPr/>
          </a:p>
        </p:txBody>
      </p:sp>
      <p:sp>
        <p:nvSpPr>
          <p:cNvPr id="302" name="object 302"/>
          <p:cNvSpPr/>
          <p:nvPr/>
        </p:nvSpPr>
        <p:spPr>
          <a:xfrm>
            <a:off x="4588011" y="6560058"/>
            <a:ext cx="546100" cy="164465"/>
          </a:xfrm>
          <a:custGeom>
            <a:avLst/>
            <a:gdLst/>
            <a:ahLst/>
            <a:cxnLst/>
            <a:rect l="l" t="t" r="r" b="b"/>
            <a:pathLst>
              <a:path w="546100" h="164465">
                <a:moveTo>
                  <a:pt x="0" y="164338"/>
                </a:moveTo>
                <a:lnTo>
                  <a:pt x="545630" y="0"/>
                </a:lnTo>
              </a:path>
            </a:pathLst>
          </a:custGeom>
          <a:ln w="3175">
            <a:solidFill>
              <a:srgbClr val="231F20"/>
            </a:solidFill>
          </a:ln>
        </p:spPr>
        <p:txBody>
          <a:bodyPr wrap="square" lIns="0" tIns="0" rIns="0" bIns="0" rtlCol="0"/>
          <a:lstStyle/>
          <a:p>
            <a:endParaRPr/>
          </a:p>
        </p:txBody>
      </p:sp>
      <p:sp>
        <p:nvSpPr>
          <p:cNvPr id="303" name="object 303"/>
          <p:cNvSpPr/>
          <p:nvPr/>
        </p:nvSpPr>
        <p:spPr>
          <a:xfrm>
            <a:off x="4593667" y="6577477"/>
            <a:ext cx="557530" cy="163195"/>
          </a:xfrm>
          <a:custGeom>
            <a:avLst/>
            <a:gdLst/>
            <a:ahLst/>
            <a:cxnLst/>
            <a:rect l="l" t="t" r="r" b="b"/>
            <a:pathLst>
              <a:path w="557529" h="163195">
                <a:moveTo>
                  <a:pt x="0" y="162712"/>
                </a:moveTo>
                <a:lnTo>
                  <a:pt x="557237" y="0"/>
                </a:lnTo>
              </a:path>
            </a:pathLst>
          </a:custGeom>
          <a:ln w="3175">
            <a:solidFill>
              <a:srgbClr val="231F20"/>
            </a:solidFill>
          </a:ln>
        </p:spPr>
        <p:txBody>
          <a:bodyPr wrap="square" lIns="0" tIns="0" rIns="0" bIns="0" rtlCol="0"/>
          <a:lstStyle/>
          <a:p>
            <a:endParaRPr/>
          </a:p>
        </p:txBody>
      </p:sp>
      <p:sp>
        <p:nvSpPr>
          <p:cNvPr id="304" name="object 304"/>
          <p:cNvSpPr/>
          <p:nvPr/>
        </p:nvSpPr>
        <p:spPr>
          <a:xfrm>
            <a:off x="5926900" y="5607691"/>
            <a:ext cx="905510" cy="576580"/>
          </a:xfrm>
          <a:custGeom>
            <a:avLst/>
            <a:gdLst/>
            <a:ahLst/>
            <a:cxnLst/>
            <a:rect l="l" t="t" r="r" b="b"/>
            <a:pathLst>
              <a:path w="905509" h="576579">
                <a:moveTo>
                  <a:pt x="900874" y="288289"/>
                </a:moveTo>
                <a:lnTo>
                  <a:pt x="896378" y="288289"/>
                </a:lnTo>
                <a:lnTo>
                  <a:pt x="890669" y="333198"/>
                </a:lnTo>
                <a:lnTo>
                  <a:pt x="874046" y="375925"/>
                </a:lnTo>
                <a:lnTo>
                  <a:pt x="847358" y="415889"/>
                </a:lnTo>
                <a:lnTo>
                  <a:pt x="811454" y="452505"/>
                </a:lnTo>
                <a:lnTo>
                  <a:pt x="767181" y="485190"/>
                </a:lnTo>
                <a:lnTo>
                  <a:pt x="730935" y="505762"/>
                </a:lnTo>
                <a:lnTo>
                  <a:pt x="691231" y="523767"/>
                </a:lnTo>
                <a:lnTo>
                  <a:pt x="648406" y="538987"/>
                </a:lnTo>
                <a:lnTo>
                  <a:pt x="602798" y="551202"/>
                </a:lnTo>
                <a:lnTo>
                  <a:pt x="554745" y="560195"/>
                </a:lnTo>
                <a:lnTo>
                  <a:pt x="504584" y="565747"/>
                </a:lnTo>
                <a:lnTo>
                  <a:pt x="452653" y="567639"/>
                </a:lnTo>
                <a:lnTo>
                  <a:pt x="400718" y="565747"/>
                </a:lnTo>
                <a:lnTo>
                  <a:pt x="350547" y="560195"/>
                </a:lnTo>
                <a:lnTo>
                  <a:pt x="302482" y="551202"/>
                </a:lnTo>
                <a:lnTo>
                  <a:pt x="256863" y="538987"/>
                </a:lnTo>
                <a:lnTo>
                  <a:pt x="214032" y="523767"/>
                </a:lnTo>
                <a:lnTo>
                  <a:pt x="174331" y="505762"/>
                </a:lnTo>
                <a:lnTo>
                  <a:pt x="138099" y="485190"/>
                </a:lnTo>
                <a:lnTo>
                  <a:pt x="93835" y="452505"/>
                </a:lnTo>
                <a:lnTo>
                  <a:pt x="57939" y="415889"/>
                </a:lnTo>
                <a:lnTo>
                  <a:pt x="31254" y="375925"/>
                </a:lnTo>
                <a:lnTo>
                  <a:pt x="14627" y="333198"/>
                </a:lnTo>
                <a:lnTo>
                  <a:pt x="8902" y="288289"/>
                </a:lnTo>
                <a:lnTo>
                  <a:pt x="14627" y="243380"/>
                </a:lnTo>
                <a:lnTo>
                  <a:pt x="31254" y="200648"/>
                </a:lnTo>
                <a:lnTo>
                  <a:pt x="57939" y="160677"/>
                </a:lnTo>
                <a:lnTo>
                  <a:pt x="93835" y="124050"/>
                </a:lnTo>
                <a:lnTo>
                  <a:pt x="138099" y="91351"/>
                </a:lnTo>
                <a:lnTo>
                  <a:pt x="174331" y="70786"/>
                </a:lnTo>
                <a:lnTo>
                  <a:pt x="214032" y="52789"/>
                </a:lnTo>
                <a:lnTo>
                  <a:pt x="256863" y="37578"/>
                </a:lnTo>
                <a:lnTo>
                  <a:pt x="302482" y="25369"/>
                </a:lnTo>
                <a:lnTo>
                  <a:pt x="350547" y="16380"/>
                </a:lnTo>
                <a:lnTo>
                  <a:pt x="400718" y="10827"/>
                </a:lnTo>
                <a:lnTo>
                  <a:pt x="452653" y="8928"/>
                </a:lnTo>
                <a:lnTo>
                  <a:pt x="504584" y="10827"/>
                </a:lnTo>
                <a:lnTo>
                  <a:pt x="554745" y="16380"/>
                </a:lnTo>
                <a:lnTo>
                  <a:pt x="602798" y="25369"/>
                </a:lnTo>
                <a:lnTo>
                  <a:pt x="648406" y="37578"/>
                </a:lnTo>
                <a:lnTo>
                  <a:pt x="691231" y="52789"/>
                </a:lnTo>
                <a:lnTo>
                  <a:pt x="730935" y="70786"/>
                </a:lnTo>
                <a:lnTo>
                  <a:pt x="767181" y="91351"/>
                </a:lnTo>
                <a:lnTo>
                  <a:pt x="811454" y="124050"/>
                </a:lnTo>
                <a:lnTo>
                  <a:pt x="847358" y="160677"/>
                </a:lnTo>
                <a:lnTo>
                  <a:pt x="874046" y="200648"/>
                </a:lnTo>
                <a:lnTo>
                  <a:pt x="890669" y="243380"/>
                </a:lnTo>
                <a:lnTo>
                  <a:pt x="896378" y="288289"/>
                </a:lnTo>
                <a:lnTo>
                  <a:pt x="905332" y="288289"/>
                </a:lnTo>
                <a:lnTo>
                  <a:pt x="899311" y="241117"/>
                </a:lnTo>
                <a:lnTo>
                  <a:pt x="881953" y="196501"/>
                </a:lnTo>
                <a:lnTo>
                  <a:pt x="854268" y="155025"/>
                </a:lnTo>
                <a:lnTo>
                  <a:pt x="817266" y="117270"/>
                </a:lnTo>
                <a:lnTo>
                  <a:pt x="771956" y="83819"/>
                </a:lnTo>
                <a:lnTo>
                  <a:pt x="734983" y="62835"/>
                </a:lnTo>
                <a:lnTo>
                  <a:pt x="694575" y="44510"/>
                </a:lnTo>
                <a:lnTo>
                  <a:pt x="651064" y="29050"/>
                </a:lnTo>
                <a:lnTo>
                  <a:pt x="604784" y="16663"/>
                </a:lnTo>
                <a:lnTo>
                  <a:pt x="556067" y="7554"/>
                </a:lnTo>
                <a:lnTo>
                  <a:pt x="505245" y="1931"/>
                </a:lnTo>
                <a:lnTo>
                  <a:pt x="452653" y="0"/>
                </a:lnTo>
                <a:lnTo>
                  <a:pt x="400047" y="1931"/>
                </a:lnTo>
                <a:lnTo>
                  <a:pt x="349218" y="7554"/>
                </a:lnTo>
                <a:lnTo>
                  <a:pt x="300497" y="16663"/>
                </a:lnTo>
                <a:lnTo>
                  <a:pt x="254217" y="29050"/>
                </a:lnTo>
                <a:lnTo>
                  <a:pt x="210708" y="44510"/>
                </a:lnTo>
                <a:lnTo>
                  <a:pt x="170305" y="62835"/>
                </a:lnTo>
                <a:lnTo>
                  <a:pt x="133337" y="83819"/>
                </a:lnTo>
                <a:lnTo>
                  <a:pt x="88031" y="117270"/>
                </a:lnTo>
                <a:lnTo>
                  <a:pt x="51039" y="155025"/>
                </a:lnTo>
                <a:lnTo>
                  <a:pt x="23365" y="196501"/>
                </a:lnTo>
                <a:lnTo>
                  <a:pt x="6016" y="241117"/>
                </a:lnTo>
                <a:lnTo>
                  <a:pt x="0" y="288289"/>
                </a:lnTo>
                <a:lnTo>
                  <a:pt x="6016" y="335449"/>
                </a:lnTo>
                <a:lnTo>
                  <a:pt x="23365" y="380054"/>
                </a:lnTo>
                <a:lnTo>
                  <a:pt x="51039" y="421522"/>
                </a:lnTo>
                <a:lnTo>
                  <a:pt x="88031" y="459272"/>
                </a:lnTo>
                <a:lnTo>
                  <a:pt x="133337" y="492721"/>
                </a:lnTo>
                <a:lnTo>
                  <a:pt x="170305" y="513707"/>
                </a:lnTo>
                <a:lnTo>
                  <a:pt x="210708" y="532035"/>
                </a:lnTo>
                <a:lnTo>
                  <a:pt x="254217" y="547498"/>
                </a:lnTo>
                <a:lnTo>
                  <a:pt x="300497" y="559887"/>
                </a:lnTo>
                <a:lnTo>
                  <a:pt x="349218" y="568993"/>
                </a:lnTo>
                <a:lnTo>
                  <a:pt x="400047" y="574610"/>
                </a:lnTo>
                <a:lnTo>
                  <a:pt x="452653" y="576529"/>
                </a:lnTo>
                <a:lnTo>
                  <a:pt x="505245" y="574610"/>
                </a:lnTo>
                <a:lnTo>
                  <a:pt x="556067" y="568993"/>
                </a:lnTo>
                <a:lnTo>
                  <a:pt x="604784" y="559887"/>
                </a:lnTo>
                <a:lnTo>
                  <a:pt x="651064" y="547498"/>
                </a:lnTo>
                <a:lnTo>
                  <a:pt x="694575" y="532035"/>
                </a:lnTo>
                <a:lnTo>
                  <a:pt x="734983" y="513707"/>
                </a:lnTo>
                <a:lnTo>
                  <a:pt x="771956" y="492721"/>
                </a:lnTo>
                <a:lnTo>
                  <a:pt x="817266" y="459272"/>
                </a:lnTo>
                <a:lnTo>
                  <a:pt x="854268" y="421522"/>
                </a:lnTo>
                <a:lnTo>
                  <a:pt x="881953" y="380054"/>
                </a:lnTo>
                <a:lnTo>
                  <a:pt x="899311" y="335449"/>
                </a:lnTo>
                <a:lnTo>
                  <a:pt x="905332" y="288289"/>
                </a:lnTo>
              </a:path>
            </a:pathLst>
          </a:custGeom>
          <a:ln w="3175">
            <a:solidFill>
              <a:srgbClr val="080909"/>
            </a:solidFill>
          </a:ln>
        </p:spPr>
        <p:txBody>
          <a:bodyPr wrap="square" lIns="0" tIns="0" rIns="0" bIns="0" rtlCol="0"/>
          <a:lstStyle/>
          <a:p>
            <a:endParaRPr/>
          </a:p>
        </p:txBody>
      </p:sp>
      <p:sp>
        <p:nvSpPr>
          <p:cNvPr id="305" name="object 305"/>
          <p:cNvSpPr/>
          <p:nvPr/>
        </p:nvSpPr>
        <p:spPr>
          <a:xfrm>
            <a:off x="5993047" y="5626973"/>
            <a:ext cx="778510" cy="461009"/>
          </a:xfrm>
          <a:custGeom>
            <a:avLst/>
            <a:gdLst/>
            <a:ahLst/>
            <a:cxnLst/>
            <a:rect l="l" t="t" r="r" b="b"/>
            <a:pathLst>
              <a:path w="778509" h="461010">
                <a:moveTo>
                  <a:pt x="773658" y="230479"/>
                </a:moveTo>
                <a:lnTo>
                  <a:pt x="769226" y="230479"/>
                </a:lnTo>
                <a:lnTo>
                  <a:pt x="761662" y="274570"/>
                </a:lnTo>
                <a:lnTo>
                  <a:pt x="739825" y="315885"/>
                </a:lnTo>
                <a:lnTo>
                  <a:pt x="705082" y="353493"/>
                </a:lnTo>
                <a:lnTo>
                  <a:pt x="658799" y="386461"/>
                </a:lnTo>
                <a:lnTo>
                  <a:pt x="622264" y="405348"/>
                </a:lnTo>
                <a:lnTo>
                  <a:pt x="581748" y="421425"/>
                </a:lnTo>
                <a:lnTo>
                  <a:pt x="537713" y="434414"/>
                </a:lnTo>
                <a:lnTo>
                  <a:pt x="490617" y="444037"/>
                </a:lnTo>
                <a:lnTo>
                  <a:pt x="440923" y="450014"/>
                </a:lnTo>
                <a:lnTo>
                  <a:pt x="389089" y="452069"/>
                </a:lnTo>
                <a:lnTo>
                  <a:pt x="337249" y="450014"/>
                </a:lnTo>
                <a:lnTo>
                  <a:pt x="287548" y="444037"/>
                </a:lnTo>
                <a:lnTo>
                  <a:pt x="240449" y="434414"/>
                </a:lnTo>
                <a:lnTo>
                  <a:pt x="196414" y="421425"/>
                </a:lnTo>
                <a:lnTo>
                  <a:pt x="155908" y="405348"/>
                </a:lnTo>
                <a:lnTo>
                  <a:pt x="119392" y="386461"/>
                </a:lnTo>
                <a:lnTo>
                  <a:pt x="73097" y="353493"/>
                </a:lnTo>
                <a:lnTo>
                  <a:pt x="38350" y="315885"/>
                </a:lnTo>
                <a:lnTo>
                  <a:pt x="16515" y="274570"/>
                </a:lnTo>
                <a:lnTo>
                  <a:pt x="8953" y="230479"/>
                </a:lnTo>
                <a:lnTo>
                  <a:pt x="16515" y="186406"/>
                </a:lnTo>
                <a:lnTo>
                  <a:pt x="38350" y="145102"/>
                </a:lnTo>
                <a:lnTo>
                  <a:pt x="73097" y="107491"/>
                </a:lnTo>
                <a:lnTo>
                  <a:pt x="119392" y="74498"/>
                </a:lnTo>
                <a:lnTo>
                  <a:pt x="155908" y="55610"/>
                </a:lnTo>
                <a:lnTo>
                  <a:pt x="196414" y="39531"/>
                </a:lnTo>
                <a:lnTo>
                  <a:pt x="240449" y="26541"/>
                </a:lnTo>
                <a:lnTo>
                  <a:pt x="287548" y="16920"/>
                </a:lnTo>
                <a:lnTo>
                  <a:pt x="337249" y="10947"/>
                </a:lnTo>
                <a:lnTo>
                  <a:pt x="389089" y="8902"/>
                </a:lnTo>
                <a:lnTo>
                  <a:pt x="440923" y="10947"/>
                </a:lnTo>
                <a:lnTo>
                  <a:pt x="490617" y="16920"/>
                </a:lnTo>
                <a:lnTo>
                  <a:pt x="537713" y="26541"/>
                </a:lnTo>
                <a:lnTo>
                  <a:pt x="581748" y="39531"/>
                </a:lnTo>
                <a:lnTo>
                  <a:pt x="622264" y="55610"/>
                </a:lnTo>
                <a:lnTo>
                  <a:pt x="658799" y="74498"/>
                </a:lnTo>
                <a:lnTo>
                  <a:pt x="705082" y="107491"/>
                </a:lnTo>
                <a:lnTo>
                  <a:pt x="739825" y="145102"/>
                </a:lnTo>
                <a:lnTo>
                  <a:pt x="761662" y="186406"/>
                </a:lnTo>
                <a:lnTo>
                  <a:pt x="769226" y="230479"/>
                </a:lnTo>
                <a:lnTo>
                  <a:pt x="778129" y="230479"/>
                </a:lnTo>
                <a:lnTo>
                  <a:pt x="770073" y="183467"/>
                </a:lnTo>
                <a:lnTo>
                  <a:pt x="747094" y="139930"/>
                </a:lnTo>
                <a:lnTo>
                  <a:pt x="710922" y="100758"/>
                </a:lnTo>
                <a:lnTo>
                  <a:pt x="663282" y="66840"/>
                </a:lnTo>
                <a:lnTo>
                  <a:pt x="625944" y="47510"/>
                </a:lnTo>
                <a:lnTo>
                  <a:pt x="584654" y="31110"/>
                </a:lnTo>
                <a:lnTo>
                  <a:pt x="539869" y="17899"/>
                </a:lnTo>
                <a:lnTo>
                  <a:pt x="492042" y="8136"/>
                </a:lnTo>
                <a:lnTo>
                  <a:pt x="441631" y="2083"/>
                </a:lnTo>
                <a:lnTo>
                  <a:pt x="389089" y="0"/>
                </a:lnTo>
                <a:lnTo>
                  <a:pt x="336546" y="2083"/>
                </a:lnTo>
                <a:lnTo>
                  <a:pt x="286140" y="8136"/>
                </a:lnTo>
                <a:lnTo>
                  <a:pt x="238321" y="17899"/>
                </a:lnTo>
                <a:lnTo>
                  <a:pt x="193542" y="31110"/>
                </a:lnTo>
                <a:lnTo>
                  <a:pt x="152254" y="47510"/>
                </a:lnTo>
                <a:lnTo>
                  <a:pt x="114909" y="66840"/>
                </a:lnTo>
                <a:lnTo>
                  <a:pt x="67249" y="100758"/>
                </a:lnTo>
                <a:lnTo>
                  <a:pt x="31065" y="139930"/>
                </a:lnTo>
                <a:lnTo>
                  <a:pt x="8076" y="183467"/>
                </a:lnTo>
                <a:lnTo>
                  <a:pt x="0" y="230479"/>
                </a:lnTo>
                <a:lnTo>
                  <a:pt x="8076" y="277500"/>
                </a:lnTo>
                <a:lnTo>
                  <a:pt x="31065" y="321046"/>
                </a:lnTo>
                <a:lnTo>
                  <a:pt x="67249" y="360235"/>
                </a:lnTo>
                <a:lnTo>
                  <a:pt x="114909" y="394182"/>
                </a:lnTo>
                <a:lnTo>
                  <a:pt x="152254" y="413487"/>
                </a:lnTo>
                <a:lnTo>
                  <a:pt x="193542" y="429874"/>
                </a:lnTo>
                <a:lnTo>
                  <a:pt x="238321" y="443080"/>
                </a:lnTo>
                <a:lnTo>
                  <a:pt x="286140" y="452843"/>
                </a:lnTo>
                <a:lnTo>
                  <a:pt x="336546" y="458899"/>
                </a:lnTo>
                <a:lnTo>
                  <a:pt x="389089" y="460984"/>
                </a:lnTo>
                <a:lnTo>
                  <a:pt x="441631" y="458899"/>
                </a:lnTo>
                <a:lnTo>
                  <a:pt x="492042" y="452843"/>
                </a:lnTo>
                <a:lnTo>
                  <a:pt x="539869" y="443080"/>
                </a:lnTo>
                <a:lnTo>
                  <a:pt x="584654" y="429874"/>
                </a:lnTo>
                <a:lnTo>
                  <a:pt x="625944" y="413487"/>
                </a:lnTo>
                <a:lnTo>
                  <a:pt x="663282" y="394182"/>
                </a:lnTo>
                <a:lnTo>
                  <a:pt x="710922" y="360235"/>
                </a:lnTo>
                <a:lnTo>
                  <a:pt x="747094" y="321046"/>
                </a:lnTo>
                <a:lnTo>
                  <a:pt x="770073" y="277500"/>
                </a:lnTo>
                <a:lnTo>
                  <a:pt x="778129" y="230479"/>
                </a:lnTo>
              </a:path>
            </a:pathLst>
          </a:custGeom>
          <a:ln w="3175">
            <a:solidFill>
              <a:srgbClr val="080909"/>
            </a:solidFill>
          </a:ln>
        </p:spPr>
        <p:txBody>
          <a:bodyPr wrap="square" lIns="0" tIns="0" rIns="0" bIns="0" rtlCol="0"/>
          <a:lstStyle/>
          <a:p>
            <a:endParaRPr/>
          </a:p>
        </p:txBody>
      </p:sp>
      <p:sp>
        <p:nvSpPr>
          <p:cNvPr id="306" name="object 306"/>
          <p:cNvSpPr/>
          <p:nvPr/>
        </p:nvSpPr>
        <p:spPr>
          <a:xfrm>
            <a:off x="6075271" y="5644944"/>
            <a:ext cx="614045" cy="365125"/>
          </a:xfrm>
          <a:custGeom>
            <a:avLst/>
            <a:gdLst/>
            <a:ahLst/>
            <a:cxnLst/>
            <a:rect l="l" t="t" r="r" b="b"/>
            <a:pathLst>
              <a:path w="614045" h="365125">
                <a:moveTo>
                  <a:pt x="609257" y="182321"/>
                </a:moveTo>
                <a:lnTo>
                  <a:pt x="604774" y="182321"/>
                </a:lnTo>
                <a:lnTo>
                  <a:pt x="598894" y="216698"/>
                </a:lnTo>
                <a:lnTo>
                  <a:pt x="581855" y="248967"/>
                </a:lnTo>
                <a:lnTo>
                  <a:pt x="554698" y="278393"/>
                </a:lnTo>
                <a:lnTo>
                  <a:pt x="518464" y="304241"/>
                </a:lnTo>
                <a:lnTo>
                  <a:pt x="474310" y="325664"/>
                </a:lnTo>
                <a:lnTo>
                  <a:pt x="423510" y="341876"/>
                </a:lnTo>
                <a:lnTo>
                  <a:pt x="367285" y="352141"/>
                </a:lnTo>
                <a:lnTo>
                  <a:pt x="306857" y="355726"/>
                </a:lnTo>
                <a:lnTo>
                  <a:pt x="246451" y="352141"/>
                </a:lnTo>
                <a:lnTo>
                  <a:pt x="190230" y="341876"/>
                </a:lnTo>
                <a:lnTo>
                  <a:pt x="139432" y="325664"/>
                </a:lnTo>
                <a:lnTo>
                  <a:pt x="95300" y="304241"/>
                </a:lnTo>
                <a:lnTo>
                  <a:pt x="59045" y="278393"/>
                </a:lnTo>
                <a:lnTo>
                  <a:pt x="31883" y="248967"/>
                </a:lnTo>
                <a:lnTo>
                  <a:pt x="8928" y="182321"/>
                </a:lnTo>
                <a:lnTo>
                  <a:pt x="14837" y="147946"/>
                </a:lnTo>
                <a:lnTo>
                  <a:pt x="59045" y="86259"/>
                </a:lnTo>
                <a:lnTo>
                  <a:pt x="95300" y="60413"/>
                </a:lnTo>
                <a:lnTo>
                  <a:pt x="139432" y="38983"/>
                </a:lnTo>
                <a:lnTo>
                  <a:pt x="190230" y="22756"/>
                </a:lnTo>
                <a:lnTo>
                  <a:pt x="246451" y="12481"/>
                </a:lnTo>
                <a:lnTo>
                  <a:pt x="306857" y="8902"/>
                </a:lnTo>
                <a:lnTo>
                  <a:pt x="367285" y="12481"/>
                </a:lnTo>
                <a:lnTo>
                  <a:pt x="423510" y="22756"/>
                </a:lnTo>
                <a:lnTo>
                  <a:pt x="474310" y="38983"/>
                </a:lnTo>
                <a:lnTo>
                  <a:pt x="518464" y="60413"/>
                </a:lnTo>
                <a:lnTo>
                  <a:pt x="554698" y="86259"/>
                </a:lnTo>
                <a:lnTo>
                  <a:pt x="581855" y="115681"/>
                </a:lnTo>
                <a:lnTo>
                  <a:pt x="604774" y="182321"/>
                </a:lnTo>
                <a:lnTo>
                  <a:pt x="613727" y="182321"/>
                </a:lnTo>
                <a:lnTo>
                  <a:pt x="589111" y="110510"/>
                </a:lnTo>
                <a:lnTo>
                  <a:pt x="560538" y="79517"/>
                </a:lnTo>
                <a:lnTo>
                  <a:pt x="522986" y="52730"/>
                </a:lnTo>
                <a:lnTo>
                  <a:pt x="477594" y="30693"/>
                </a:lnTo>
                <a:lnTo>
                  <a:pt x="425651" y="14106"/>
                </a:lnTo>
                <a:lnTo>
                  <a:pt x="368343" y="3649"/>
                </a:lnTo>
                <a:lnTo>
                  <a:pt x="306857" y="0"/>
                </a:lnTo>
                <a:lnTo>
                  <a:pt x="245397" y="3649"/>
                </a:lnTo>
                <a:lnTo>
                  <a:pt x="188098" y="14106"/>
                </a:lnTo>
                <a:lnTo>
                  <a:pt x="136159" y="30693"/>
                </a:lnTo>
                <a:lnTo>
                  <a:pt x="90779" y="52730"/>
                </a:lnTo>
                <a:lnTo>
                  <a:pt x="53197" y="79517"/>
                </a:lnTo>
                <a:lnTo>
                  <a:pt x="24601" y="110510"/>
                </a:lnTo>
                <a:lnTo>
                  <a:pt x="6399" y="145011"/>
                </a:lnTo>
                <a:lnTo>
                  <a:pt x="0" y="182321"/>
                </a:lnTo>
                <a:lnTo>
                  <a:pt x="6399" y="219631"/>
                </a:lnTo>
                <a:lnTo>
                  <a:pt x="24601" y="254136"/>
                </a:lnTo>
                <a:lnTo>
                  <a:pt x="53197" y="285141"/>
                </a:lnTo>
                <a:lnTo>
                  <a:pt x="90779" y="311950"/>
                </a:lnTo>
                <a:lnTo>
                  <a:pt x="136159" y="333963"/>
                </a:lnTo>
                <a:lnTo>
                  <a:pt x="188098" y="350545"/>
                </a:lnTo>
                <a:lnTo>
                  <a:pt x="245397" y="361002"/>
                </a:lnTo>
                <a:lnTo>
                  <a:pt x="306857" y="364642"/>
                </a:lnTo>
                <a:lnTo>
                  <a:pt x="368343" y="361002"/>
                </a:lnTo>
                <a:lnTo>
                  <a:pt x="425651" y="350545"/>
                </a:lnTo>
                <a:lnTo>
                  <a:pt x="477594" y="333963"/>
                </a:lnTo>
                <a:lnTo>
                  <a:pt x="522986" y="311950"/>
                </a:lnTo>
                <a:lnTo>
                  <a:pt x="560538" y="285141"/>
                </a:lnTo>
                <a:lnTo>
                  <a:pt x="589111" y="254136"/>
                </a:lnTo>
                <a:lnTo>
                  <a:pt x="607307" y="219631"/>
                </a:lnTo>
                <a:lnTo>
                  <a:pt x="613727" y="182321"/>
                </a:lnTo>
              </a:path>
            </a:pathLst>
          </a:custGeom>
          <a:ln w="3175">
            <a:solidFill>
              <a:srgbClr val="080909"/>
            </a:solidFill>
          </a:ln>
        </p:spPr>
        <p:txBody>
          <a:bodyPr wrap="square" lIns="0" tIns="0" rIns="0" bIns="0" rtlCol="0"/>
          <a:lstStyle/>
          <a:p>
            <a:endParaRPr/>
          </a:p>
        </p:txBody>
      </p:sp>
      <p:sp>
        <p:nvSpPr>
          <p:cNvPr id="307" name="object 307"/>
          <p:cNvSpPr/>
          <p:nvPr/>
        </p:nvSpPr>
        <p:spPr>
          <a:xfrm>
            <a:off x="6154888" y="5661669"/>
            <a:ext cx="464820" cy="266065"/>
          </a:xfrm>
          <a:custGeom>
            <a:avLst/>
            <a:gdLst/>
            <a:ahLst/>
            <a:cxnLst/>
            <a:rect l="l" t="t" r="r" b="b"/>
            <a:pathLst>
              <a:path w="464820" h="266064">
                <a:moveTo>
                  <a:pt x="460286" y="132854"/>
                </a:moveTo>
                <a:lnTo>
                  <a:pt x="455841" y="132854"/>
                </a:lnTo>
                <a:lnTo>
                  <a:pt x="454737" y="145187"/>
                </a:lnTo>
                <a:lnTo>
                  <a:pt x="451477" y="157205"/>
                </a:lnTo>
                <a:lnTo>
                  <a:pt x="413602" y="205170"/>
                </a:lnTo>
                <a:lnTo>
                  <a:pt x="378755" y="226339"/>
                </a:lnTo>
                <a:lnTo>
                  <a:pt x="335862" y="242660"/>
                </a:lnTo>
                <a:lnTo>
                  <a:pt x="286528" y="253152"/>
                </a:lnTo>
                <a:lnTo>
                  <a:pt x="232359" y="256832"/>
                </a:lnTo>
                <a:lnTo>
                  <a:pt x="186947" y="254247"/>
                </a:lnTo>
                <a:lnTo>
                  <a:pt x="144697" y="246851"/>
                </a:lnTo>
                <a:lnTo>
                  <a:pt x="106543" y="235181"/>
                </a:lnTo>
                <a:lnTo>
                  <a:pt x="59023" y="210844"/>
                </a:lnTo>
                <a:lnTo>
                  <a:pt x="25971" y="180136"/>
                </a:lnTo>
                <a:lnTo>
                  <a:pt x="10057" y="145187"/>
                </a:lnTo>
                <a:lnTo>
                  <a:pt x="8953" y="132854"/>
                </a:lnTo>
                <a:lnTo>
                  <a:pt x="10057" y="120516"/>
                </a:lnTo>
                <a:lnTo>
                  <a:pt x="25971" y="85559"/>
                </a:lnTo>
                <a:lnTo>
                  <a:pt x="85986" y="39364"/>
                </a:lnTo>
                <a:lnTo>
                  <a:pt x="128873" y="23045"/>
                </a:lnTo>
                <a:lnTo>
                  <a:pt x="178200" y="12558"/>
                </a:lnTo>
                <a:lnTo>
                  <a:pt x="232359" y="8890"/>
                </a:lnTo>
                <a:lnTo>
                  <a:pt x="277793" y="11480"/>
                </a:lnTo>
                <a:lnTo>
                  <a:pt x="320043" y="18886"/>
                </a:lnTo>
                <a:lnTo>
                  <a:pt x="358192" y="30562"/>
                </a:lnTo>
                <a:lnTo>
                  <a:pt x="405731" y="54868"/>
                </a:lnTo>
                <a:lnTo>
                  <a:pt x="438797" y="85559"/>
                </a:lnTo>
                <a:lnTo>
                  <a:pt x="454737" y="120516"/>
                </a:lnTo>
                <a:lnTo>
                  <a:pt x="455841" y="132854"/>
                </a:lnTo>
                <a:lnTo>
                  <a:pt x="464756" y="132854"/>
                </a:lnTo>
                <a:lnTo>
                  <a:pt x="453948" y="92510"/>
                </a:lnTo>
                <a:lnTo>
                  <a:pt x="419038" y="53496"/>
                </a:lnTo>
                <a:lnTo>
                  <a:pt x="382647" y="31334"/>
                </a:lnTo>
                <a:lnTo>
                  <a:pt x="338356" y="14499"/>
                </a:lnTo>
                <a:lnTo>
                  <a:pt x="287737" y="3788"/>
                </a:lnTo>
                <a:lnTo>
                  <a:pt x="232359" y="0"/>
                </a:lnTo>
                <a:lnTo>
                  <a:pt x="185930" y="2630"/>
                </a:lnTo>
                <a:lnTo>
                  <a:pt x="142630" y="10198"/>
                </a:lnTo>
                <a:lnTo>
                  <a:pt x="103364" y="22213"/>
                </a:lnTo>
                <a:lnTo>
                  <a:pt x="54005" y="47498"/>
                </a:lnTo>
                <a:lnTo>
                  <a:pt x="18783" y="80187"/>
                </a:lnTo>
                <a:lnTo>
                  <a:pt x="1252" y="118931"/>
                </a:lnTo>
                <a:lnTo>
                  <a:pt x="0" y="132854"/>
                </a:lnTo>
                <a:lnTo>
                  <a:pt x="1252" y="146778"/>
                </a:lnTo>
                <a:lnTo>
                  <a:pt x="18783" y="185496"/>
                </a:lnTo>
                <a:lnTo>
                  <a:pt x="82076" y="234365"/>
                </a:lnTo>
                <a:lnTo>
                  <a:pt x="126363" y="251204"/>
                </a:lnTo>
                <a:lnTo>
                  <a:pt x="176981" y="261911"/>
                </a:lnTo>
                <a:lnTo>
                  <a:pt x="232359" y="265684"/>
                </a:lnTo>
                <a:lnTo>
                  <a:pt x="278805" y="263057"/>
                </a:lnTo>
                <a:lnTo>
                  <a:pt x="322121" y="255500"/>
                </a:lnTo>
                <a:lnTo>
                  <a:pt x="361405" y="243497"/>
                </a:lnTo>
                <a:lnTo>
                  <a:pt x="410773" y="218214"/>
                </a:lnTo>
                <a:lnTo>
                  <a:pt x="445960" y="185496"/>
                </a:lnTo>
                <a:lnTo>
                  <a:pt x="463512" y="146778"/>
                </a:lnTo>
                <a:lnTo>
                  <a:pt x="464756" y="132854"/>
                </a:lnTo>
              </a:path>
            </a:pathLst>
          </a:custGeom>
          <a:ln w="3175">
            <a:solidFill>
              <a:srgbClr val="080909"/>
            </a:solidFill>
          </a:ln>
        </p:spPr>
        <p:txBody>
          <a:bodyPr wrap="square" lIns="0" tIns="0" rIns="0" bIns="0" rtlCol="0"/>
          <a:lstStyle/>
          <a:p>
            <a:endParaRPr/>
          </a:p>
        </p:txBody>
      </p:sp>
      <p:sp>
        <p:nvSpPr>
          <p:cNvPr id="308" name="object 308"/>
          <p:cNvSpPr/>
          <p:nvPr/>
        </p:nvSpPr>
        <p:spPr>
          <a:xfrm>
            <a:off x="6227428" y="5700184"/>
            <a:ext cx="309245" cy="160655"/>
          </a:xfrm>
          <a:custGeom>
            <a:avLst/>
            <a:gdLst/>
            <a:ahLst/>
            <a:cxnLst/>
            <a:rect l="l" t="t" r="r" b="b"/>
            <a:pathLst>
              <a:path w="309245" h="160654">
                <a:moveTo>
                  <a:pt x="304253" y="80187"/>
                </a:moveTo>
                <a:lnTo>
                  <a:pt x="299783" y="80187"/>
                </a:lnTo>
                <a:lnTo>
                  <a:pt x="299101" y="87058"/>
                </a:lnTo>
                <a:lnTo>
                  <a:pt x="297081" y="93794"/>
                </a:lnTo>
                <a:lnTo>
                  <a:pt x="267702" y="124603"/>
                </a:lnTo>
                <a:lnTo>
                  <a:pt x="198249" y="148165"/>
                </a:lnTo>
                <a:lnTo>
                  <a:pt x="154355" y="151498"/>
                </a:lnTo>
                <a:lnTo>
                  <a:pt x="124598" y="149993"/>
                </a:lnTo>
                <a:lnTo>
                  <a:pt x="71981" y="138825"/>
                </a:lnTo>
                <a:lnTo>
                  <a:pt x="32710" y="118995"/>
                </a:lnTo>
                <a:lnTo>
                  <a:pt x="9579" y="87058"/>
                </a:lnTo>
                <a:lnTo>
                  <a:pt x="8889" y="80187"/>
                </a:lnTo>
                <a:lnTo>
                  <a:pt x="9579" y="73326"/>
                </a:lnTo>
                <a:lnTo>
                  <a:pt x="40995" y="35818"/>
                </a:lnTo>
                <a:lnTo>
                  <a:pt x="110463" y="12229"/>
                </a:lnTo>
                <a:lnTo>
                  <a:pt x="154355" y="8877"/>
                </a:lnTo>
                <a:lnTo>
                  <a:pt x="184123" y="10397"/>
                </a:lnTo>
                <a:lnTo>
                  <a:pt x="236723" y="21586"/>
                </a:lnTo>
                <a:lnTo>
                  <a:pt x="275991" y="41433"/>
                </a:lnTo>
                <a:lnTo>
                  <a:pt x="299101" y="73326"/>
                </a:lnTo>
                <a:lnTo>
                  <a:pt x="299783" y="80187"/>
                </a:lnTo>
                <a:lnTo>
                  <a:pt x="308749" y="80187"/>
                </a:lnTo>
                <a:lnTo>
                  <a:pt x="272384" y="28207"/>
                </a:lnTo>
                <a:lnTo>
                  <a:pt x="199637" y="3458"/>
                </a:lnTo>
                <a:lnTo>
                  <a:pt x="154355" y="0"/>
                </a:lnTo>
                <a:lnTo>
                  <a:pt x="123678" y="1557"/>
                </a:lnTo>
                <a:lnTo>
                  <a:pt x="69091" y="13174"/>
                </a:lnTo>
                <a:lnTo>
                  <a:pt x="27376" y="34270"/>
                </a:lnTo>
                <a:lnTo>
                  <a:pt x="846" y="71565"/>
                </a:lnTo>
                <a:lnTo>
                  <a:pt x="0" y="80187"/>
                </a:lnTo>
                <a:lnTo>
                  <a:pt x="846" y="88817"/>
                </a:lnTo>
                <a:lnTo>
                  <a:pt x="36341" y="132185"/>
                </a:lnTo>
                <a:lnTo>
                  <a:pt x="109069" y="156960"/>
                </a:lnTo>
                <a:lnTo>
                  <a:pt x="154355" y="160439"/>
                </a:lnTo>
                <a:lnTo>
                  <a:pt x="185025" y="158866"/>
                </a:lnTo>
                <a:lnTo>
                  <a:pt x="239611" y="147244"/>
                </a:lnTo>
                <a:lnTo>
                  <a:pt x="281349" y="126133"/>
                </a:lnTo>
                <a:lnTo>
                  <a:pt x="307885" y="88817"/>
                </a:lnTo>
                <a:lnTo>
                  <a:pt x="308749" y="80187"/>
                </a:lnTo>
              </a:path>
            </a:pathLst>
          </a:custGeom>
          <a:ln w="3175">
            <a:solidFill>
              <a:srgbClr val="080909"/>
            </a:solidFill>
          </a:ln>
        </p:spPr>
        <p:txBody>
          <a:bodyPr wrap="square" lIns="0" tIns="0" rIns="0" bIns="0" rtlCol="0"/>
          <a:lstStyle/>
          <a:p>
            <a:endParaRPr/>
          </a:p>
        </p:txBody>
      </p:sp>
      <p:sp>
        <p:nvSpPr>
          <p:cNvPr id="309" name="object 309"/>
          <p:cNvSpPr/>
          <p:nvPr/>
        </p:nvSpPr>
        <p:spPr>
          <a:xfrm>
            <a:off x="6310599" y="5719099"/>
            <a:ext cx="139852" cy="81457"/>
          </a:xfrm>
          <a:prstGeom prst="rect">
            <a:avLst/>
          </a:prstGeom>
          <a:blipFill>
            <a:blip r:embed="rId5" cstate="print"/>
            <a:stretch>
              <a:fillRect/>
            </a:stretch>
          </a:blipFill>
        </p:spPr>
        <p:txBody>
          <a:bodyPr wrap="square" lIns="0" tIns="0" rIns="0" bIns="0" rtlCol="0"/>
          <a:lstStyle/>
          <a:p>
            <a:endParaRPr/>
          </a:p>
        </p:txBody>
      </p:sp>
      <p:sp>
        <p:nvSpPr>
          <p:cNvPr id="310" name="object 310"/>
          <p:cNvSpPr/>
          <p:nvPr/>
        </p:nvSpPr>
        <p:spPr>
          <a:xfrm>
            <a:off x="1171727" y="4687867"/>
            <a:ext cx="225590" cy="98163"/>
          </a:xfrm>
          <a:prstGeom prst="rect">
            <a:avLst/>
          </a:prstGeom>
          <a:blipFill>
            <a:blip r:embed="rId6" cstate="print"/>
            <a:stretch>
              <a:fillRect/>
            </a:stretch>
          </a:blipFill>
        </p:spPr>
        <p:txBody>
          <a:bodyPr wrap="square" lIns="0" tIns="0" rIns="0" bIns="0" rtlCol="0"/>
          <a:lstStyle/>
          <a:p>
            <a:endParaRPr/>
          </a:p>
        </p:txBody>
      </p:sp>
      <p:sp>
        <p:nvSpPr>
          <p:cNvPr id="311" name="object 311"/>
          <p:cNvSpPr txBox="1"/>
          <p:nvPr/>
        </p:nvSpPr>
        <p:spPr>
          <a:xfrm>
            <a:off x="1386023" y="4734074"/>
            <a:ext cx="24130" cy="43815"/>
          </a:xfrm>
          <a:prstGeom prst="rect">
            <a:avLst/>
          </a:prstGeom>
        </p:spPr>
        <p:txBody>
          <a:bodyPr vert="horz" wrap="square" lIns="0" tIns="0" rIns="0" bIns="0" rtlCol="0">
            <a:spAutoFit/>
          </a:bodyPr>
          <a:lstStyle/>
          <a:p>
            <a:pPr>
              <a:lnSpc>
                <a:spcPct val="100000"/>
              </a:lnSpc>
            </a:pPr>
            <a:endParaRPr sz="100">
              <a:latin typeface="Times New Roman"/>
              <a:cs typeface="Times New Roman"/>
            </a:endParaRPr>
          </a:p>
          <a:p>
            <a:pPr>
              <a:lnSpc>
                <a:spcPct val="100000"/>
              </a:lnSpc>
            </a:pPr>
            <a:r>
              <a:rPr sz="100" b="1" spc="10" dirty="0">
                <a:solidFill>
                  <a:srgbClr val="221815"/>
                </a:solidFill>
                <a:latin typeface="Arial"/>
                <a:cs typeface="Arial"/>
              </a:rPr>
              <a:t>®</a:t>
            </a:r>
            <a:endParaRPr sz="100">
              <a:latin typeface="Arial"/>
              <a:cs typeface="Arial"/>
            </a:endParaRPr>
          </a:p>
        </p:txBody>
      </p:sp>
      <p:sp>
        <p:nvSpPr>
          <p:cNvPr id="312" name="object 312"/>
          <p:cNvSpPr/>
          <p:nvPr/>
        </p:nvSpPr>
        <p:spPr>
          <a:xfrm>
            <a:off x="809856" y="4663938"/>
            <a:ext cx="890905" cy="485775"/>
          </a:xfrm>
          <a:custGeom>
            <a:avLst/>
            <a:gdLst/>
            <a:ahLst/>
            <a:cxnLst/>
            <a:rect l="l" t="t" r="r" b="b"/>
            <a:pathLst>
              <a:path w="890905" h="485775">
                <a:moveTo>
                  <a:pt x="890790" y="0"/>
                </a:moveTo>
                <a:lnTo>
                  <a:pt x="890790" y="284441"/>
                </a:lnTo>
                <a:lnTo>
                  <a:pt x="629881" y="485597"/>
                </a:lnTo>
                <a:lnTo>
                  <a:pt x="260985" y="485597"/>
                </a:lnTo>
                <a:lnTo>
                  <a:pt x="0" y="284441"/>
                </a:lnTo>
                <a:lnTo>
                  <a:pt x="0" y="0"/>
                </a:lnTo>
              </a:path>
            </a:pathLst>
          </a:custGeom>
          <a:ln w="6349">
            <a:solidFill>
              <a:srgbClr val="231F20"/>
            </a:solidFill>
          </a:ln>
        </p:spPr>
        <p:txBody>
          <a:bodyPr wrap="square" lIns="0" tIns="0" rIns="0" bIns="0" rtlCol="0"/>
          <a:lstStyle/>
          <a:p>
            <a:endParaRPr/>
          </a:p>
        </p:txBody>
      </p:sp>
      <p:sp>
        <p:nvSpPr>
          <p:cNvPr id="313" name="object 313"/>
          <p:cNvSpPr/>
          <p:nvPr/>
        </p:nvSpPr>
        <p:spPr>
          <a:xfrm>
            <a:off x="809858" y="4422375"/>
            <a:ext cx="890905" cy="687070"/>
          </a:xfrm>
          <a:custGeom>
            <a:avLst/>
            <a:gdLst/>
            <a:ahLst/>
            <a:cxnLst/>
            <a:rect l="l" t="t" r="r" b="b"/>
            <a:pathLst>
              <a:path w="890905" h="687070">
                <a:moveTo>
                  <a:pt x="260984" y="686701"/>
                </a:moveTo>
                <a:lnTo>
                  <a:pt x="0" y="485559"/>
                </a:lnTo>
                <a:lnTo>
                  <a:pt x="0" y="201104"/>
                </a:lnTo>
                <a:lnTo>
                  <a:pt x="260984" y="0"/>
                </a:lnTo>
                <a:lnTo>
                  <a:pt x="629881" y="0"/>
                </a:lnTo>
                <a:lnTo>
                  <a:pt x="890790" y="201104"/>
                </a:lnTo>
                <a:lnTo>
                  <a:pt x="890790" y="485559"/>
                </a:lnTo>
                <a:lnTo>
                  <a:pt x="629881" y="686701"/>
                </a:lnTo>
                <a:lnTo>
                  <a:pt x="260984" y="686701"/>
                </a:lnTo>
                <a:close/>
              </a:path>
            </a:pathLst>
          </a:custGeom>
          <a:ln w="6350">
            <a:solidFill>
              <a:srgbClr val="231F20"/>
            </a:solidFill>
          </a:ln>
        </p:spPr>
        <p:txBody>
          <a:bodyPr wrap="square" lIns="0" tIns="0" rIns="0" bIns="0" rtlCol="0"/>
          <a:lstStyle/>
          <a:p>
            <a:endParaRPr/>
          </a:p>
        </p:txBody>
      </p:sp>
      <p:sp>
        <p:nvSpPr>
          <p:cNvPr id="314" name="object 314"/>
          <p:cNvSpPr/>
          <p:nvPr/>
        </p:nvSpPr>
        <p:spPr>
          <a:xfrm>
            <a:off x="809861" y="4797399"/>
            <a:ext cx="890905" cy="0"/>
          </a:xfrm>
          <a:custGeom>
            <a:avLst/>
            <a:gdLst/>
            <a:ahLst/>
            <a:cxnLst/>
            <a:rect l="l" t="t" r="r" b="b"/>
            <a:pathLst>
              <a:path w="890905">
                <a:moveTo>
                  <a:pt x="0" y="0"/>
                </a:moveTo>
                <a:lnTo>
                  <a:pt x="890790" y="0"/>
                </a:lnTo>
              </a:path>
            </a:pathLst>
          </a:custGeom>
          <a:ln w="6350">
            <a:solidFill>
              <a:srgbClr val="231F20"/>
            </a:solidFill>
          </a:ln>
        </p:spPr>
        <p:txBody>
          <a:bodyPr wrap="square" lIns="0" tIns="0" rIns="0" bIns="0" rtlCol="0"/>
          <a:lstStyle/>
          <a:p>
            <a:endParaRPr/>
          </a:p>
        </p:txBody>
      </p:sp>
      <p:sp>
        <p:nvSpPr>
          <p:cNvPr id="315" name="object 315"/>
          <p:cNvSpPr/>
          <p:nvPr/>
        </p:nvSpPr>
        <p:spPr>
          <a:xfrm>
            <a:off x="1427839" y="5188378"/>
            <a:ext cx="26034" cy="38100"/>
          </a:xfrm>
          <a:custGeom>
            <a:avLst/>
            <a:gdLst/>
            <a:ahLst/>
            <a:cxnLst/>
            <a:rect l="l" t="t" r="r" b="b"/>
            <a:pathLst>
              <a:path w="26034" h="38100">
                <a:moveTo>
                  <a:pt x="22974" y="0"/>
                </a:moveTo>
                <a:lnTo>
                  <a:pt x="22974" y="6083"/>
                </a:lnTo>
                <a:lnTo>
                  <a:pt x="21435" y="14959"/>
                </a:lnTo>
                <a:lnTo>
                  <a:pt x="22620" y="23094"/>
                </a:lnTo>
                <a:lnTo>
                  <a:pt x="24683" y="29039"/>
                </a:lnTo>
                <a:lnTo>
                  <a:pt x="25780" y="31343"/>
                </a:lnTo>
                <a:lnTo>
                  <a:pt x="3301" y="37871"/>
                </a:lnTo>
                <a:lnTo>
                  <a:pt x="1930" y="31343"/>
                </a:lnTo>
                <a:lnTo>
                  <a:pt x="7518" y="29476"/>
                </a:lnTo>
                <a:lnTo>
                  <a:pt x="8953" y="21983"/>
                </a:lnTo>
                <a:lnTo>
                  <a:pt x="0" y="7480"/>
                </a:lnTo>
                <a:lnTo>
                  <a:pt x="2870" y="6540"/>
                </a:lnTo>
              </a:path>
            </a:pathLst>
          </a:custGeom>
          <a:ln w="6350">
            <a:solidFill>
              <a:srgbClr val="221914"/>
            </a:solidFill>
          </a:ln>
        </p:spPr>
        <p:txBody>
          <a:bodyPr wrap="square" lIns="0" tIns="0" rIns="0" bIns="0" rtlCol="0"/>
          <a:lstStyle/>
          <a:p>
            <a:endParaRPr/>
          </a:p>
        </p:txBody>
      </p:sp>
      <p:sp>
        <p:nvSpPr>
          <p:cNvPr id="316" name="object 316"/>
          <p:cNvSpPr/>
          <p:nvPr/>
        </p:nvSpPr>
        <p:spPr>
          <a:xfrm>
            <a:off x="1431632" y="5189781"/>
            <a:ext cx="17780" cy="11430"/>
          </a:xfrm>
          <a:custGeom>
            <a:avLst/>
            <a:gdLst/>
            <a:ahLst/>
            <a:cxnLst/>
            <a:rect l="l" t="t" r="r" b="b"/>
            <a:pathLst>
              <a:path w="17780" h="11429">
                <a:moveTo>
                  <a:pt x="1879" y="4673"/>
                </a:moveTo>
                <a:lnTo>
                  <a:pt x="0" y="11239"/>
                </a:lnTo>
                <a:lnTo>
                  <a:pt x="3276" y="10756"/>
                </a:lnTo>
                <a:lnTo>
                  <a:pt x="17310" y="5613"/>
                </a:lnTo>
                <a:lnTo>
                  <a:pt x="16370" y="0"/>
                </a:lnTo>
              </a:path>
            </a:pathLst>
          </a:custGeom>
          <a:ln w="6350">
            <a:solidFill>
              <a:srgbClr val="221914"/>
            </a:solidFill>
          </a:ln>
        </p:spPr>
        <p:txBody>
          <a:bodyPr wrap="square" lIns="0" tIns="0" rIns="0" bIns="0" rtlCol="0"/>
          <a:lstStyle/>
          <a:p>
            <a:endParaRPr/>
          </a:p>
        </p:txBody>
      </p:sp>
      <p:sp>
        <p:nvSpPr>
          <p:cNvPr id="317" name="object 317"/>
          <p:cNvSpPr/>
          <p:nvPr/>
        </p:nvSpPr>
        <p:spPr>
          <a:xfrm>
            <a:off x="1428489" y="5197034"/>
            <a:ext cx="5080" cy="21590"/>
          </a:xfrm>
          <a:custGeom>
            <a:avLst/>
            <a:gdLst/>
            <a:ahLst/>
            <a:cxnLst/>
            <a:rect l="l" t="t" r="r" b="b"/>
            <a:pathLst>
              <a:path w="5080" h="21589">
                <a:moveTo>
                  <a:pt x="0" y="0"/>
                </a:moveTo>
                <a:lnTo>
                  <a:pt x="4940" y="14731"/>
                </a:lnTo>
                <a:lnTo>
                  <a:pt x="1752" y="21031"/>
                </a:lnTo>
              </a:path>
            </a:pathLst>
          </a:custGeom>
          <a:ln w="6350">
            <a:solidFill>
              <a:srgbClr val="221914"/>
            </a:solidFill>
          </a:ln>
        </p:spPr>
        <p:txBody>
          <a:bodyPr wrap="square" lIns="0" tIns="0" rIns="0" bIns="0" rtlCol="0"/>
          <a:lstStyle/>
          <a:p>
            <a:endParaRPr/>
          </a:p>
        </p:txBody>
      </p:sp>
      <p:sp>
        <p:nvSpPr>
          <p:cNvPr id="318" name="object 318"/>
          <p:cNvSpPr/>
          <p:nvPr/>
        </p:nvSpPr>
        <p:spPr>
          <a:xfrm>
            <a:off x="1428489" y="5149536"/>
            <a:ext cx="0" cy="47625"/>
          </a:xfrm>
          <a:custGeom>
            <a:avLst/>
            <a:gdLst/>
            <a:ahLst/>
            <a:cxnLst/>
            <a:rect l="l" t="t" r="r" b="b"/>
            <a:pathLst>
              <a:path h="47625">
                <a:moveTo>
                  <a:pt x="0" y="47498"/>
                </a:moveTo>
                <a:lnTo>
                  <a:pt x="0" y="0"/>
                </a:lnTo>
              </a:path>
            </a:pathLst>
          </a:custGeom>
          <a:ln w="6350">
            <a:solidFill>
              <a:srgbClr val="221914"/>
            </a:solidFill>
          </a:ln>
        </p:spPr>
        <p:txBody>
          <a:bodyPr wrap="square" lIns="0" tIns="0" rIns="0" bIns="0" rtlCol="0"/>
          <a:lstStyle/>
          <a:p>
            <a:endParaRPr/>
          </a:p>
        </p:txBody>
      </p:sp>
      <p:sp>
        <p:nvSpPr>
          <p:cNvPr id="319" name="object 319"/>
          <p:cNvSpPr/>
          <p:nvPr/>
        </p:nvSpPr>
        <p:spPr>
          <a:xfrm>
            <a:off x="1447998" y="5142820"/>
            <a:ext cx="0" cy="46990"/>
          </a:xfrm>
          <a:custGeom>
            <a:avLst/>
            <a:gdLst/>
            <a:ahLst/>
            <a:cxnLst/>
            <a:rect l="l" t="t" r="r" b="b"/>
            <a:pathLst>
              <a:path h="46989">
                <a:moveTo>
                  <a:pt x="0" y="46964"/>
                </a:moveTo>
                <a:lnTo>
                  <a:pt x="0" y="0"/>
                </a:lnTo>
              </a:path>
            </a:pathLst>
          </a:custGeom>
          <a:ln w="6350">
            <a:solidFill>
              <a:srgbClr val="221914"/>
            </a:solidFill>
          </a:ln>
        </p:spPr>
        <p:txBody>
          <a:bodyPr wrap="square" lIns="0" tIns="0" rIns="0" bIns="0" rtlCol="0"/>
          <a:lstStyle/>
          <a:p>
            <a:endParaRPr/>
          </a:p>
        </p:txBody>
      </p:sp>
      <p:sp>
        <p:nvSpPr>
          <p:cNvPr id="320" name="object 320"/>
          <p:cNvSpPr/>
          <p:nvPr/>
        </p:nvSpPr>
        <p:spPr>
          <a:xfrm>
            <a:off x="1679197" y="4966890"/>
            <a:ext cx="26034" cy="38100"/>
          </a:xfrm>
          <a:custGeom>
            <a:avLst/>
            <a:gdLst/>
            <a:ahLst/>
            <a:cxnLst/>
            <a:rect l="l" t="t" r="r" b="b"/>
            <a:pathLst>
              <a:path w="26035" h="38100">
                <a:moveTo>
                  <a:pt x="22987" y="0"/>
                </a:moveTo>
                <a:lnTo>
                  <a:pt x="22987" y="6083"/>
                </a:lnTo>
                <a:lnTo>
                  <a:pt x="21446" y="14959"/>
                </a:lnTo>
                <a:lnTo>
                  <a:pt x="22626" y="23094"/>
                </a:lnTo>
                <a:lnTo>
                  <a:pt x="24685" y="29039"/>
                </a:lnTo>
                <a:lnTo>
                  <a:pt x="25781" y="31343"/>
                </a:lnTo>
                <a:lnTo>
                  <a:pt x="3302" y="37871"/>
                </a:lnTo>
                <a:lnTo>
                  <a:pt x="1930" y="31343"/>
                </a:lnTo>
                <a:lnTo>
                  <a:pt x="7518" y="29476"/>
                </a:lnTo>
                <a:lnTo>
                  <a:pt x="8953" y="21983"/>
                </a:lnTo>
                <a:lnTo>
                  <a:pt x="0" y="7480"/>
                </a:lnTo>
                <a:lnTo>
                  <a:pt x="2870" y="6540"/>
                </a:lnTo>
              </a:path>
            </a:pathLst>
          </a:custGeom>
          <a:ln w="6350">
            <a:solidFill>
              <a:srgbClr val="221914"/>
            </a:solidFill>
          </a:ln>
        </p:spPr>
        <p:txBody>
          <a:bodyPr wrap="square" lIns="0" tIns="0" rIns="0" bIns="0" rtlCol="0"/>
          <a:lstStyle/>
          <a:p>
            <a:endParaRPr/>
          </a:p>
        </p:txBody>
      </p:sp>
      <p:sp>
        <p:nvSpPr>
          <p:cNvPr id="321" name="object 321"/>
          <p:cNvSpPr/>
          <p:nvPr/>
        </p:nvSpPr>
        <p:spPr>
          <a:xfrm>
            <a:off x="1683004" y="4968293"/>
            <a:ext cx="17780" cy="11430"/>
          </a:xfrm>
          <a:custGeom>
            <a:avLst/>
            <a:gdLst/>
            <a:ahLst/>
            <a:cxnLst/>
            <a:rect l="l" t="t" r="r" b="b"/>
            <a:pathLst>
              <a:path w="17780" h="11429">
                <a:moveTo>
                  <a:pt x="1879" y="4673"/>
                </a:moveTo>
                <a:lnTo>
                  <a:pt x="0" y="11239"/>
                </a:lnTo>
                <a:lnTo>
                  <a:pt x="3263" y="10756"/>
                </a:lnTo>
                <a:lnTo>
                  <a:pt x="17310" y="5600"/>
                </a:lnTo>
                <a:lnTo>
                  <a:pt x="16370" y="0"/>
                </a:lnTo>
              </a:path>
            </a:pathLst>
          </a:custGeom>
          <a:ln w="6350">
            <a:solidFill>
              <a:srgbClr val="221914"/>
            </a:solidFill>
          </a:ln>
        </p:spPr>
        <p:txBody>
          <a:bodyPr wrap="square" lIns="0" tIns="0" rIns="0" bIns="0" rtlCol="0"/>
          <a:lstStyle/>
          <a:p>
            <a:endParaRPr/>
          </a:p>
        </p:txBody>
      </p:sp>
      <p:sp>
        <p:nvSpPr>
          <p:cNvPr id="322" name="object 322"/>
          <p:cNvSpPr/>
          <p:nvPr/>
        </p:nvSpPr>
        <p:spPr>
          <a:xfrm>
            <a:off x="1679848" y="4975547"/>
            <a:ext cx="5080" cy="21590"/>
          </a:xfrm>
          <a:custGeom>
            <a:avLst/>
            <a:gdLst/>
            <a:ahLst/>
            <a:cxnLst/>
            <a:rect l="l" t="t" r="r" b="b"/>
            <a:pathLst>
              <a:path w="5080" h="21589">
                <a:moveTo>
                  <a:pt x="0" y="0"/>
                </a:moveTo>
                <a:lnTo>
                  <a:pt x="4940" y="14731"/>
                </a:lnTo>
                <a:lnTo>
                  <a:pt x="1765" y="21031"/>
                </a:lnTo>
              </a:path>
            </a:pathLst>
          </a:custGeom>
          <a:ln w="6350">
            <a:solidFill>
              <a:srgbClr val="221914"/>
            </a:solidFill>
          </a:ln>
        </p:spPr>
        <p:txBody>
          <a:bodyPr wrap="square" lIns="0" tIns="0" rIns="0" bIns="0" rtlCol="0"/>
          <a:lstStyle/>
          <a:p>
            <a:endParaRPr/>
          </a:p>
        </p:txBody>
      </p:sp>
      <p:sp>
        <p:nvSpPr>
          <p:cNvPr id="323" name="object 323"/>
          <p:cNvSpPr/>
          <p:nvPr/>
        </p:nvSpPr>
        <p:spPr>
          <a:xfrm>
            <a:off x="1679848" y="4963635"/>
            <a:ext cx="0" cy="12065"/>
          </a:xfrm>
          <a:custGeom>
            <a:avLst/>
            <a:gdLst/>
            <a:ahLst/>
            <a:cxnLst/>
            <a:rect l="l" t="t" r="r" b="b"/>
            <a:pathLst>
              <a:path h="12064">
                <a:moveTo>
                  <a:pt x="-3175" y="5956"/>
                </a:moveTo>
                <a:lnTo>
                  <a:pt x="3175" y="5956"/>
                </a:lnTo>
              </a:path>
            </a:pathLst>
          </a:custGeom>
          <a:ln w="11912">
            <a:solidFill>
              <a:srgbClr val="221914"/>
            </a:solidFill>
          </a:ln>
        </p:spPr>
        <p:txBody>
          <a:bodyPr wrap="square" lIns="0" tIns="0" rIns="0" bIns="0" rtlCol="0"/>
          <a:lstStyle/>
          <a:p>
            <a:endParaRPr/>
          </a:p>
        </p:txBody>
      </p:sp>
      <p:sp>
        <p:nvSpPr>
          <p:cNvPr id="324" name="object 324"/>
          <p:cNvSpPr/>
          <p:nvPr/>
        </p:nvSpPr>
        <p:spPr>
          <a:xfrm>
            <a:off x="1700646" y="4948923"/>
            <a:ext cx="0" cy="19050"/>
          </a:xfrm>
          <a:custGeom>
            <a:avLst/>
            <a:gdLst/>
            <a:ahLst/>
            <a:cxnLst/>
            <a:rect l="l" t="t" r="r" b="b"/>
            <a:pathLst>
              <a:path h="19050">
                <a:moveTo>
                  <a:pt x="0" y="18884"/>
                </a:moveTo>
                <a:lnTo>
                  <a:pt x="0" y="0"/>
                </a:lnTo>
              </a:path>
            </a:pathLst>
          </a:custGeom>
          <a:ln w="6350">
            <a:solidFill>
              <a:srgbClr val="221914"/>
            </a:solidFill>
          </a:ln>
        </p:spPr>
        <p:txBody>
          <a:bodyPr wrap="square" lIns="0" tIns="0" rIns="0" bIns="0" rtlCol="0"/>
          <a:lstStyle/>
          <a:p>
            <a:endParaRPr/>
          </a:p>
        </p:txBody>
      </p:sp>
      <p:sp>
        <p:nvSpPr>
          <p:cNvPr id="325" name="object 325"/>
          <p:cNvSpPr/>
          <p:nvPr/>
        </p:nvSpPr>
        <p:spPr>
          <a:xfrm>
            <a:off x="1055113" y="5188378"/>
            <a:ext cx="26034" cy="38100"/>
          </a:xfrm>
          <a:custGeom>
            <a:avLst/>
            <a:gdLst/>
            <a:ahLst/>
            <a:cxnLst/>
            <a:rect l="l" t="t" r="r" b="b"/>
            <a:pathLst>
              <a:path w="26034" h="38100">
                <a:moveTo>
                  <a:pt x="2806" y="0"/>
                </a:moveTo>
                <a:lnTo>
                  <a:pt x="2806" y="6083"/>
                </a:lnTo>
                <a:lnTo>
                  <a:pt x="4345" y="14959"/>
                </a:lnTo>
                <a:lnTo>
                  <a:pt x="3160" y="23094"/>
                </a:lnTo>
                <a:lnTo>
                  <a:pt x="1097" y="29039"/>
                </a:lnTo>
                <a:lnTo>
                  <a:pt x="0" y="31343"/>
                </a:lnTo>
                <a:lnTo>
                  <a:pt x="22479" y="37871"/>
                </a:lnTo>
                <a:lnTo>
                  <a:pt x="23850" y="31343"/>
                </a:lnTo>
                <a:lnTo>
                  <a:pt x="18262" y="29476"/>
                </a:lnTo>
                <a:lnTo>
                  <a:pt x="16827" y="21983"/>
                </a:lnTo>
                <a:lnTo>
                  <a:pt x="25781" y="7480"/>
                </a:lnTo>
                <a:lnTo>
                  <a:pt x="22910" y="6540"/>
                </a:lnTo>
              </a:path>
            </a:pathLst>
          </a:custGeom>
          <a:ln w="6350">
            <a:solidFill>
              <a:srgbClr val="221914"/>
            </a:solidFill>
          </a:ln>
        </p:spPr>
        <p:txBody>
          <a:bodyPr wrap="square" lIns="0" tIns="0" rIns="0" bIns="0" rtlCol="0"/>
          <a:lstStyle/>
          <a:p>
            <a:endParaRPr/>
          </a:p>
        </p:txBody>
      </p:sp>
      <p:sp>
        <p:nvSpPr>
          <p:cNvPr id="326" name="object 326"/>
          <p:cNvSpPr/>
          <p:nvPr/>
        </p:nvSpPr>
        <p:spPr>
          <a:xfrm>
            <a:off x="1059790" y="5189781"/>
            <a:ext cx="17780" cy="11430"/>
          </a:xfrm>
          <a:custGeom>
            <a:avLst/>
            <a:gdLst/>
            <a:ahLst/>
            <a:cxnLst/>
            <a:rect l="l" t="t" r="r" b="b"/>
            <a:pathLst>
              <a:path w="17780" h="11429">
                <a:moveTo>
                  <a:pt x="15430" y="4673"/>
                </a:moveTo>
                <a:lnTo>
                  <a:pt x="17310" y="11239"/>
                </a:lnTo>
                <a:lnTo>
                  <a:pt x="14033" y="10756"/>
                </a:lnTo>
                <a:lnTo>
                  <a:pt x="0" y="5613"/>
                </a:lnTo>
                <a:lnTo>
                  <a:pt x="939" y="0"/>
                </a:lnTo>
              </a:path>
            </a:pathLst>
          </a:custGeom>
          <a:ln w="6350">
            <a:solidFill>
              <a:srgbClr val="221914"/>
            </a:solidFill>
          </a:ln>
        </p:spPr>
        <p:txBody>
          <a:bodyPr wrap="square" lIns="0" tIns="0" rIns="0" bIns="0" rtlCol="0"/>
          <a:lstStyle/>
          <a:p>
            <a:endParaRPr/>
          </a:p>
        </p:txBody>
      </p:sp>
      <p:sp>
        <p:nvSpPr>
          <p:cNvPr id="327" name="object 327"/>
          <p:cNvSpPr/>
          <p:nvPr/>
        </p:nvSpPr>
        <p:spPr>
          <a:xfrm>
            <a:off x="1075303" y="5197034"/>
            <a:ext cx="5080" cy="21590"/>
          </a:xfrm>
          <a:custGeom>
            <a:avLst/>
            <a:gdLst/>
            <a:ahLst/>
            <a:cxnLst/>
            <a:rect l="l" t="t" r="r" b="b"/>
            <a:pathLst>
              <a:path w="5080" h="21589">
                <a:moveTo>
                  <a:pt x="4953" y="0"/>
                </a:moveTo>
                <a:lnTo>
                  <a:pt x="0" y="14731"/>
                </a:lnTo>
                <a:lnTo>
                  <a:pt x="3187" y="21031"/>
                </a:lnTo>
              </a:path>
            </a:pathLst>
          </a:custGeom>
          <a:ln w="6350">
            <a:solidFill>
              <a:srgbClr val="221914"/>
            </a:solidFill>
          </a:ln>
        </p:spPr>
        <p:txBody>
          <a:bodyPr wrap="square" lIns="0" tIns="0" rIns="0" bIns="0" rtlCol="0"/>
          <a:lstStyle/>
          <a:p>
            <a:endParaRPr/>
          </a:p>
        </p:txBody>
      </p:sp>
      <p:sp>
        <p:nvSpPr>
          <p:cNvPr id="328" name="object 328"/>
          <p:cNvSpPr/>
          <p:nvPr/>
        </p:nvSpPr>
        <p:spPr>
          <a:xfrm>
            <a:off x="1080256" y="5149536"/>
            <a:ext cx="0" cy="47625"/>
          </a:xfrm>
          <a:custGeom>
            <a:avLst/>
            <a:gdLst/>
            <a:ahLst/>
            <a:cxnLst/>
            <a:rect l="l" t="t" r="r" b="b"/>
            <a:pathLst>
              <a:path h="47625">
                <a:moveTo>
                  <a:pt x="0" y="47498"/>
                </a:moveTo>
                <a:lnTo>
                  <a:pt x="0" y="0"/>
                </a:lnTo>
              </a:path>
            </a:pathLst>
          </a:custGeom>
          <a:ln w="6350">
            <a:solidFill>
              <a:srgbClr val="221914"/>
            </a:solidFill>
          </a:ln>
        </p:spPr>
        <p:txBody>
          <a:bodyPr wrap="square" lIns="0" tIns="0" rIns="0" bIns="0" rtlCol="0"/>
          <a:lstStyle/>
          <a:p>
            <a:endParaRPr/>
          </a:p>
        </p:txBody>
      </p:sp>
      <p:sp>
        <p:nvSpPr>
          <p:cNvPr id="329" name="object 329"/>
          <p:cNvSpPr/>
          <p:nvPr/>
        </p:nvSpPr>
        <p:spPr>
          <a:xfrm>
            <a:off x="1060735" y="5142820"/>
            <a:ext cx="0" cy="46990"/>
          </a:xfrm>
          <a:custGeom>
            <a:avLst/>
            <a:gdLst/>
            <a:ahLst/>
            <a:cxnLst/>
            <a:rect l="l" t="t" r="r" b="b"/>
            <a:pathLst>
              <a:path h="46989">
                <a:moveTo>
                  <a:pt x="0" y="46964"/>
                </a:moveTo>
                <a:lnTo>
                  <a:pt x="0" y="0"/>
                </a:lnTo>
              </a:path>
            </a:pathLst>
          </a:custGeom>
          <a:ln w="6350">
            <a:solidFill>
              <a:srgbClr val="221914"/>
            </a:solidFill>
          </a:ln>
        </p:spPr>
        <p:txBody>
          <a:bodyPr wrap="square" lIns="0" tIns="0" rIns="0" bIns="0" rtlCol="0"/>
          <a:lstStyle/>
          <a:p>
            <a:endParaRPr/>
          </a:p>
        </p:txBody>
      </p:sp>
      <p:sp>
        <p:nvSpPr>
          <p:cNvPr id="330" name="object 330"/>
          <p:cNvSpPr/>
          <p:nvPr/>
        </p:nvSpPr>
        <p:spPr>
          <a:xfrm>
            <a:off x="804325" y="4970239"/>
            <a:ext cx="26034" cy="38100"/>
          </a:xfrm>
          <a:custGeom>
            <a:avLst/>
            <a:gdLst/>
            <a:ahLst/>
            <a:cxnLst/>
            <a:rect l="l" t="t" r="r" b="b"/>
            <a:pathLst>
              <a:path w="26034" h="38100">
                <a:moveTo>
                  <a:pt x="2806" y="0"/>
                </a:moveTo>
                <a:lnTo>
                  <a:pt x="2806" y="6083"/>
                </a:lnTo>
                <a:lnTo>
                  <a:pt x="4345" y="14959"/>
                </a:lnTo>
                <a:lnTo>
                  <a:pt x="3160" y="23094"/>
                </a:lnTo>
                <a:lnTo>
                  <a:pt x="1097" y="29039"/>
                </a:lnTo>
                <a:lnTo>
                  <a:pt x="0" y="31343"/>
                </a:lnTo>
                <a:lnTo>
                  <a:pt x="22478" y="37871"/>
                </a:lnTo>
                <a:lnTo>
                  <a:pt x="23850" y="31343"/>
                </a:lnTo>
                <a:lnTo>
                  <a:pt x="18262" y="29476"/>
                </a:lnTo>
                <a:lnTo>
                  <a:pt x="16827" y="21983"/>
                </a:lnTo>
                <a:lnTo>
                  <a:pt x="25780" y="7480"/>
                </a:lnTo>
                <a:lnTo>
                  <a:pt x="22910" y="6553"/>
                </a:lnTo>
              </a:path>
            </a:pathLst>
          </a:custGeom>
          <a:ln w="6349">
            <a:solidFill>
              <a:srgbClr val="221914"/>
            </a:solidFill>
          </a:ln>
        </p:spPr>
        <p:txBody>
          <a:bodyPr wrap="square" lIns="0" tIns="0" rIns="0" bIns="0" rtlCol="0"/>
          <a:lstStyle/>
          <a:p>
            <a:endParaRPr/>
          </a:p>
        </p:txBody>
      </p:sp>
      <p:sp>
        <p:nvSpPr>
          <p:cNvPr id="331" name="object 331"/>
          <p:cNvSpPr/>
          <p:nvPr/>
        </p:nvSpPr>
        <p:spPr>
          <a:xfrm>
            <a:off x="809002" y="4971655"/>
            <a:ext cx="17780" cy="11430"/>
          </a:xfrm>
          <a:custGeom>
            <a:avLst/>
            <a:gdLst/>
            <a:ahLst/>
            <a:cxnLst/>
            <a:rect l="l" t="t" r="r" b="b"/>
            <a:pathLst>
              <a:path w="17780" h="11429">
                <a:moveTo>
                  <a:pt x="15430" y="4660"/>
                </a:moveTo>
                <a:lnTo>
                  <a:pt x="17310" y="11226"/>
                </a:lnTo>
                <a:lnTo>
                  <a:pt x="14033" y="10744"/>
                </a:lnTo>
                <a:lnTo>
                  <a:pt x="0" y="5600"/>
                </a:lnTo>
                <a:lnTo>
                  <a:pt x="939" y="0"/>
                </a:lnTo>
              </a:path>
            </a:pathLst>
          </a:custGeom>
          <a:ln w="6350">
            <a:solidFill>
              <a:srgbClr val="221914"/>
            </a:solidFill>
          </a:ln>
        </p:spPr>
        <p:txBody>
          <a:bodyPr wrap="square" lIns="0" tIns="0" rIns="0" bIns="0" rtlCol="0"/>
          <a:lstStyle/>
          <a:p>
            <a:endParaRPr/>
          </a:p>
        </p:txBody>
      </p:sp>
      <p:sp>
        <p:nvSpPr>
          <p:cNvPr id="332" name="object 332"/>
          <p:cNvSpPr/>
          <p:nvPr/>
        </p:nvSpPr>
        <p:spPr>
          <a:xfrm>
            <a:off x="824515" y="4978895"/>
            <a:ext cx="5080" cy="21590"/>
          </a:xfrm>
          <a:custGeom>
            <a:avLst/>
            <a:gdLst/>
            <a:ahLst/>
            <a:cxnLst/>
            <a:rect l="l" t="t" r="r" b="b"/>
            <a:pathLst>
              <a:path w="5080" h="21589">
                <a:moveTo>
                  <a:pt x="4940" y="0"/>
                </a:moveTo>
                <a:lnTo>
                  <a:pt x="0" y="14731"/>
                </a:lnTo>
                <a:lnTo>
                  <a:pt x="3187" y="21031"/>
                </a:lnTo>
              </a:path>
            </a:pathLst>
          </a:custGeom>
          <a:ln w="6350">
            <a:solidFill>
              <a:srgbClr val="221914"/>
            </a:solidFill>
          </a:ln>
        </p:spPr>
        <p:txBody>
          <a:bodyPr wrap="square" lIns="0" tIns="0" rIns="0" bIns="0" rtlCol="0"/>
          <a:lstStyle/>
          <a:p>
            <a:endParaRPr/>
          </a:p>
        </p:txBody>
      </p:sp>
      <p:sp>
        <p:nvSpPr>
          <p:cNvPr id="333" name="object 333"/>
          <p:cNvSpPr/>
          <p:nvPr/>
        </p:nvSpPr>
        <p:spPr>
          <a:xfrm>
            <a:off x="829456" y="4962995"/>
            <a:ext cx="0" cy="16510"/>
          </a:xfrm>
          <a:custGeom>
            <a:avLst/>
            <a:gdLst/>
            <a:ahLst/>
            <a:cxnLst/>
            <a:rect l="l" t="t" r="r" b="b"/>
            <a:pathLst>
              <a:path h="16510">
                <a:moveTo>
                  <a:pt x="0" y="15900"/>
                </a:moveTo>
                <a:lnTo>
                  <a:pt x="0" y="0"/>
                </a:lnTo>
              </a:path>
            </a:pathLst>
          </a:custGeom>
          <a:ln w="6350">
            <a:solidFill>
              <a:srgbClr val="221914"/>
            </a:solidFill>
          </a:ln>
        </p:spPr>
        <p:txBody>
          <a:bodyPr wrap="square" lIns="0" tIns="0" rIns="0" bIns="0" rtlCol="0"/>
          <a:lstStyle/>
          <a:p>
            <a:endParaRPr/>
          </a:p>
        </p:txBody>
      </p:sp>
      <p:sp>
        <p:nvSpPr>
          <p:cNvPr id="334" name="object 334"/>
          <p:cNvSpPr/>
          <p:nvPr/>
        </p:nvSpPr>
        <p:spPr>
          <a:xfrm>
            <a:off x="809947" y="4948386"/>
            <a:ext cx="0" cy="23495"/>
          </a:xfrm>
          <a:custGeom>
            <a:avLst/>
            <a:gdLst/>
            <a:ahLst/>
            <a:cxnLst/>
            <a:rect l="l" t="t" r="r" b="b"/>
            <a:pathLst>
              <a:path h="23495">
                <a:moveTo>
                  <a:pt x="0" y="23266"/>
                </a:moveTo>
                <a:lnTo>
                  <a:pt x="0" y="0"/>
                </a:lnTo>
              </a:path>
            </a:pathLst>
          </a:custGeom>
          <a:ln w="6349">
            <a:solidFill>
              <a:srgbClr val="221914"/>
            </a:solidFill>
          </a:ln>
        </p:spPr>
        <p:txBody>
          <a:bodyPr wrap="square" lIns="0" tIns="0" rIns="0" bIns="0" rtlCol="0"/>
          <a:lstStyle/>
          <a:p>
            <a:endParaRPr/>
          </a:p>
        </p:txBody>
      </p:sp>
      <p:sp>
        <p:nvSpPr>
          <p:cNvPr id="335" name="object 335"/>
          <p:cNvSpPr/>
          <p:nvPr/>
        </p:nvSpPr>
        <p:spPr>
          <a:xfrm>
            <a:off x="2445853" y="4822079"/>
            <a:ext cx="172314" cy="264519"/>
          </a:xfrm>
          <a:prstGeom prst="rect">
            <a:avLst/>
          </a:prstGeom>
          <a:blipFill>
            <a:blip r:embed="rId7" cstate="print"/>
            <a:stretch>
              <a:fillRect/>
            </a:stretch>
          </a:blipFill>
        </p:spPr>
        <p:txBody>
          <a:bodyPr wrap="square" lIns="0" tIns="0" rIns="0" bIns="0" rtlCol="0"/>
          <a:lstStyle/>
          <a:p>
            <a:endParaRPr/>
          </a:p>
        </p:txBody>
      </p:sp>
      <p:sp>
        <p:nvSpPr>
          <p:cNvPr id="336" name="object 336"/>
          <p:cNvSpPr/>
          <p:nvPr/>
        </p:nvSpPr>
        <p:spPr>
          <a:xfrm>
            <a:off x="2351656" y="4694120"/>
            <a:ext cx="286385" cy="128270"/>
          </a:xfrm>
          <a:custGeom>
            <a:avLst/>
            <a:gdLst/>
            <a:ahLst/>
            <a:cxnLst/>
            <a:rect l="l" t="t" r="r" b="b"/>
            <a:pathLst>
              <a:path w="286385" h="128270">
                <a:moveTo>
                  <a:pt x="286334" y="126936"/>
                </a:moveTo>
                <a:lnTo>
                  <a:pt x="201355" y="124082"/>
                </a:lnTo>
                <a:lnTo>
                  <a:pt x="158196" y="119356"/>
                </a:lnTo>
                <a:lnTo>
                  <a:pt x="52209" y="36677"/>
                </a:lnTo>
                <a:lnTo>
                  <a:pt x="22618" y="0"/>
                </a:lnTo>
                <a:lnTo>
                  <a:pt x="0" y="1397"/>
                </a:lnTo>
              </a:path>
            </a:pathLst>
          </a:custGeom>
          <a:ln w="6350">
            <a:solidFill>
              <a:srgbClr val="231F20"/>
            </a:solidFill>
          </a:ln>
        </p:spPr>
        <p:txBody>
          <a:bodyPr wrap="square" lIns="0" tIns="0" rIns="0" bIns="0" rtlCol="0"/>
          <a:lstStyle/>
          <a:p>
            <a:endParaRPr/>
          </a:p>
        </p:txBody>
      </p:sp>
      <p:sp>
        <p:nvSpPr>
          <p:cNvPr id="337" name="object 337"/>
          <p:cNvSpPr/>
          <p:nvPr/>
        </p:nvSpPr>
        <p:spPr>
          <a:xfrm>
            <a:off x="2564855" y="4578356"/>
            <a:ext cx="20320" cy="24130"/>
          </a:xfrm>
          <a:custGeom>
            <a:avLst/>
            <a:gdLst/>
            <a:ahLst/>
            <a:cxnLst/>
            <a:rect l="l" t="t" r="r" b="b"/>
            <a:pathLst>
              <a:path w="20319" h="24129">
                <a:moveTo>
                  <a:pt x="17970" y="8737"/>
                </a:moveTo>
                <a:lnTo>
                  <a:pt x="20307" y="14363"/>
                </a:lnTo>
                <a:lnTo>
                  <a:pt x="18719" y="20383"/>
                </a:lnTo>
                <a:lnTo>
                  <a:pt x="14389" y="22199"/>
                </a:lnTo>
                <a:lnTo>
                  <a:pt x="10083" y="23990"/>
                </a:lnTo>
                <a:lnTo>
                  <a:pt x="4686" y="20891"/>
                </a:lnTo>
                <a:lnTo>
                  <a:pt x="2374" y="15252"/>
                </a:lnTo>
                <a:lnTo>
                  <a:pt x="0" y="9639"/>
                </a:lnTo>
                <a:lnTo>
                  <a:pt x="1612" y="3619"/>
                </a:lnTo>
                <a:lnTo>
                  <a:pt x="5880" y="1803"/>
                </a:lnTo>
                <a:lnTo>
                  <a:pt x="10248" y="0"/>
                </a:lnTo>
                <a:lnTo>
                  <a:pt x="15620" y="3098"/>
                </a:lnTo>
                <a:lnTo>
                  <a:pt x="17970" y="8737"/>
                </a:lnTo>
                <a:close/>
              </a:path>
            </a:pathLst>
          </a:custGeom>
          <a:ln w="6350">
            <a:solidFill>
              <a:srgbClr val="231F20"/>
            </a:solidFill>
          </a:ln>
        </p:spPr>
        <p:txBody>
          <a:bodyPr wrap="square" lIns="0" tIns="0" rIns="0" bIns="0" rtlCol="0"/>
          <a:lstStyle/>
          <a:p>
            <a:endParaRPr/>
          </a:p>
        </p:txBody>
      </p:sp>
      <p:sp>
        <p:nvSpPr>
          <p:cNvPr id="338" name="object 338"/>
          <p:cNvSpPr/>
          <p:nvPr/>
        </p:nvSpPr>
        <p:spPr>
          <a:xfrm>
            <a:off x="2562311" y="4572552"/>
            <a:ext cx="29209" cy="33655"/>
          </a:xfrm>
          <a:custGeom>
            <a:avLst/>
            <a:gdLst/>
            <a:ahLst/>
            <a:cxnLst/>
            <a:rect l="l" t="t" r="r" b="b"/>
            <a:pathLst>
              <a:path w="29210" h="33654">
                <a:moveTo>
                  <a:pt x="0" y="2151"/>
                </a:moveTo>
                <a:lnTo>
                  <a:pt x="12819" y="0"/>
                </a:lnTo>
                <a:lnTo>
                  <a:pt x="19738" y="798"/>
                </a:lnTo>
                <a:lnTo>
                  <a:pt x="23138" y="5912"/>
                </a:lnTo>
                <a:lnTo>
                  <a:pt x="25400" y="16705"/>
                </a:lnTo>
                <a:lnTo>
                  <a:pt x="28701" y="26116"/>
                </a:lnTo>
                <a:lnTo>
                  <a:pt x="24434" y="33152"/>
                </a:lnTo>
              </a:path>
            </a:pathLst>
          </a:custGeom>
          <a:ln w="6350">
            <a:solidFill>
              <a:srgbClr val="231F20"/>
            </a:solidFill>
          </a:ln>
        </p:spPr>
        <p:txBody>
          <a:bodyPr wrap="square" lIns="0" tIns="0" rIns="0" bIns="0" rtlCol="0"/>
          <a:lstStyle/>
          <a:p>
            <a:endParaRPr/>
          </a:p>
        </p:txBody>
      </p:sp>
      <p:sp>
        <p:nvSpPr>
          <p:cNvPr id="339" name="object 339"/>
          <p:cNvSpPr/>
          <p:nvPr/>
        </p:nvSpPr>
        <p:spPr>
          <a:xfrm>
            <a:off x="2557713" y="4559653"/>
            <a:ext cx="43180" cy="46990"/>
          </a:xfrm>
          <a:custGeom>
            <a:avLst/>
            <a:gdLst/>
            <a:ahLst/>
            <a:cxnLst/>
            <a:rect l="l" t="t" r="r" b="b"/>
            <a:pathLst>
              <a:path w="43180" h="46989">
                <a:moveTo>
                  <a:pt x="43145" y="21170"/>
                </a:moveTo>
                <a:lnTo>
                  <a:pt x="39697" y="8931"/>
                </a:lnTo>
                <a:lnTo>
                  <a:pt x="30738" y="2646"/>
                </a:lnTo>
                <a:lnTo>
                  <a:pt x="21515" y="330"/>
                </a:lnTo>
                <a:lnTo>
                  <a:pt x="17275" y="0"/>
                </a:lnTo>
                <a:lnTo>
                  <a:pt x="4575" y="15049"/>
                </a:lnTo>
                <a:lnTo>
                  <a:pt x="919" y="26304"/>
                </a:lnTo>
                <a:lnTo>
                  <a:pt x="0" y="32796"/>
                </a:lnTo>
                <a:lnTo>
                  <a:pt x="2085" y="36989"/>
                </a:lnTo>
                <a:lnTo>
                  <a:pt x="7445" y="41351"/>
                </a:lnTo>
                <a:lnTo>
                  <a:pt x="15628" y="45392"/>
                </a:lnTo>
                <a:lnTo>
                  <a:pt x="24965" y="46775"/>
                </a:lnTo>
                <a:lnTo>
                  <a:pt x="33777" y="45332"/>
                </a:lnTo>
                <a:lnTo>
                  <a:pt x="40389" y="40893"/>
                </a:lnTo>
              </a:path>
            </a:pathLst>
          </a:custGeom>
          <a:ln w="6350">
            <a:solidFill>
              <a:srgbClr val="231F20"/>
            </a:solidFill>
          </a:ln>
        </p:spPr>
        <p:txBody>
          <a:bodyPr wrap="square" lIns="0" tIns="0" rIns="0" bIns="0" rtlCol="0"/>
          <a:lstStyle/>
          <a:p>
            <a:endParaRPr/>
          </a:p>
        </p:txBody>
      </p:sp>
      <p:sp>
        <p:nvSpPr>
          <p:cNvPr id="340" name="object 340"/>
          <p:cNvSpPr/>
          <p:nvPr/>
        </p:nvSpPr>
        <p:spPr>
          <a:xfrm>
            <a:off x="2570807" y="4533696"/>
            <a:ext cx="40005" cy="28575"/>
          </a:xfrm>
          <a:custGeom>
            <a:avLst/>
            <a:gdLst/>
            <a:ahLst/>
            <a:cxnLst/>
            <a:rect l="l" t="t" r="r" b="b"/>
            <a:pathLst>
              <a:path w="40005" h="28575">
                <a:moveTo>
                  <a:pt x="0" y="28307"/>
                </a:moveTo>
                <a:lnTo>
                  <a:pt x="858" y="10700"/>
                </a:lnTo>
                <a:lnTo>
                  <a:pt x="3392" y="2087"/>
                </a:lnTo>
                <a:lnTo>
                  <a:pt x="9624" y="0"/>
                </a:lnTo>
                <a:lnTo>
                  <a:pt x="21577" y="1967"/>
                </a:lnTo>
                <a:lnTo>
                  <a:pt x="35712" y="3872"/>
                </a:lnTo>
                <a:lnTo>
                  <a:pt x="39458" y="14197"/>
                </a:lnTo>
              </a:path>
            </a:pathLst>
          </a:custGeom>
          <a:ln w="6350">
            <a:solidFill>
              <a:srgbClr val="231F20"/>
            </a:solidFill>
          </a:ln>
        </p:spPr>
        <p:txBody>
          <a:bodyPr wrap="square" lIns="0" tIns="0" rIns="0" bIns="0" rtlCol="0"/>
          <a:lstStyle/>
          <a:p>
            <a:endParaRPr/>
          </a:p>
        </p:txBody>
      </p:sp>
      <p:sp>
        <p:nvSpPr>
          <p:cNvPr id="341" name="object 341"/>
          <p:cNvSpPr/>
          <p:nvPr/>
        </p:nvSpPr>
        <p:spPr>
          <a:xfrm>
            <a:off x="2634753" y="4410589"/>
            <a:ext cx="121285" cy="58419"/>
          </a:xfrm>
          <a:custGeom>
            <a:avLst/>
            <a:gdLst/>
            <a:ahLst/>
            <a:cxnLst/>
            <a:rect l="l" t="t" r="r" b="b"/>
            <a:pathLst>
              <a:path w="121285" h="58420">
                <a:moveTo>
                  <a:pt x="0" y="0"/>
                </a:moveTo>
                <a:lnTo>
                  <a:pt x="56349" y="31508"/>
                </a:lnTo>
                <a:lnTo>
                  <a:pt x="46507" y="58305"/>
                </a:lnTo>
                <a:lnTo>
                  <a:pt x="79895" y="49834"/>
                </a:lnTo>
                <a:lnTo>
                  <a:pt x="120789" y="52184"/>
                </a:lnTo>
              </a:path>
            </a:pathLst>
          </a:custGeom>
          <a:ln w="6350">
            <a:solidFill>
              <a:srgbClr val="231F20"/>
            </a:solidFill>
          </a:ln>
        </p:spPr>
        <p:txBody>
          <a:bodyPr wrap="square" lIns="0" tIns="0" rIns="0" bIns="0" rtlCol="0"/>
          <a:lstStyle/>
          <a:p>
            <a:endParaRPr/>
          </a:p>
        </p:txBody>
      </p:sp>
      <p:sp>
        <p:nvSpPr>
          <p:cNvPr id="342" name="object 342"/>
          <p:cNvSpPr/>
          <p:nvPr/>
        </p:nvSpPr>
        <p:spPr>
          <a:xfrm>
            <a:off x="2634758" y="4779670"/>
            <a:ext cx="24130" cy="11430"/>
          </a:xfrm>
          <a:custGeom>
            <a:avLst/>
            <a:gdLst/>
            <a:ahLst/>
            <a:cxnLst/>
            <a:rect l="l" t="t" r="r" b="b"/>
            <a:pathLst>
              <a:path w="24130" h="11429">
                <a:moveTo>
                  <a:pt x="1371" y="0"/>
                </a:moveTo>
                <a:lnTo>
                  <a:pt x="0" y="9893"/>
                </a:lnTo>
                <a:lnTo>
                  <a:pt x="9359" y="10388"/>
                </a:lnTo>
                <a:lnTo>
                  <a:pt x="18745" y="10845"/>
                </a:lnTo>
                <a:lnTo>
                  <a:pt x="23901" y="10388"/>
                </a:lnTo>
              </a:path>
            </a:pathLst>
          </a:custGeom>
          <a:ln w="6349">
            <a:solidFill>
              <a:srgbClr val="231F20"/>
            </a:solidFill>
          </a:ln>
        </p:spPr>
        <p:txBody>
          <a:bodyPr wrap="square" lIns="0" tIns="0" rIns="0" bIns="0" rtlCol="0"/>
          <a:lstStyle/>
          <a:p>
            <a:endParaRPr/>
          </a:p>
        </p:txBody>
      </p:sp>
      <p:sp>
        <p:nvSpPr>
          <p:cNvPr id="343" name="object 343"/>
          <p:cNvSpPr/>
          <p:nvPr/>
        </p:nvSpPr>
        <p:spPr>
          <a:xfrm>
            <a:off x="2630971" y="4755731"/>
            <a:ext cx="34925" cy="26670"/>
          </a:xfrm>
          <a:custGeom>
            <a:avLst/>
            <a:gdLst/>
            <a:ahLst/>
            <a:cxnLst/>
            <a:rect l="l" t="t" r="r" b="b"/>
            <a:pathLst>
              <a:path w="34925" h="26670">
                <a:moveTo>
                  <a:pt x="0" y="431"/>
                </a:moveTo>
                <a:lnTo>
                  <a:pt x="431" y="26327"/>
                </a:lnTo>
                <a:lnTo>
                  <a:pt x="1320" y="25793"/>
                </a:lnTo>
                <a:lnTo>
                  <a:pt x="2895" y="25057"/>
                </a:lnTo>
                <a:lnTo>
                  <a:pt x="8297" y="23639"/>
                </a:lnTo>
                <a:lnTo>
                  <a:pt x="15762" y="23058"/>
                </a:lnTo>
                <a:lnTo>
                  <a:pt x="24410" y="22965"/>
                </a:lnTo>
                <a:lnTo>
                  <a:pt x="33362" y="23012"/>
                </a:lnTo>
                <a:lnTo>
                  <a:pt x="34798" y="0"/>
                </a:lnTo>
                <a:lnTo>
                  <a:pt x="14408" y="1592"/>
                </a:lnTo>
                <a:lnTo>
                  <a:pt x="3987" y="2168"/>
                </a:lnTo>
                <a:lnTo>
                  <a:pt x="272" y="1768"/>
                </a:lnTo>
                <a:lnTo>
                  <a:pt x="0" y="431"/>
                </a:lnTo>
                <a:close/>
              </a:path>
            </a:pathLst>
          </a:custGeom>
          <a:ln w="6349">
            <a:solidFill>
              <a:srgbClr val="231F20"/>
            </a:solidFill>
          </a:ln>
        </p:spPr>
        <p:txBody>
          <a:bodyPr wrap="square" lIns="0" tIns="0" rIns="0" bIns="0" rtlCol="0"/>
          <a:lstStyle/>
          <a:p>
            <a:endParaRPr/>
          </a:p>
        </p:txBody>
      </p:sp>
      <p:sp>
        <p:nvSpPr>
          <p:cNvPr id="344" name="object 344"/>
          <p:cNvSpPr/>
          <p:nvPr/>
        </p:nvSpPr>
        <p:spPr>
          <a:xfrm>
            <a:off x="2632111" y="4710242"/>
            <a:ext cx="31750" cy="47625"/>
          </a:xfrm>
          <a:custGeom>
            <a:avLst/>
            <a:gdLst/>
            <a:ahLst/>
            <a:cxnLst/>
            <a:rect l="l" t="t" r="r" b="b"/>
            <a:pathLst>
              <a:path w="31750" h="47625">
                <a:moveTo>
                  <a:pt x="0" y="279"/>
                </a:moveTo>
                <a:lnTo>
                  <a:pt x="622" y="47193"/>
                </a:lnTo>
                <a:lnTo>
                  <a:pt x="31432" y="46913"/>
                </a:lnTo>
                <a:lnTo>
                  <a:pt x="27089" y="0"/>
                </a:lnTo>
                <a:lnTo>
                  <a:pt x="0" y="279"/>
                </a:lnTo>
                <a:close/>
              </a:path>
            </a:pathLst>
          </a:custGeom>
          <a:ln w="6350">
            <a:solidFill>
              <a:srgbClr val="231F20"/>
            </a:solidFill>
          </a:ln>
        </p:spPr>
        <p:txBody>
          <a:bodyPr wrap="square" lIns="0" tIns="0" rIns="0" bIns="0" rtlCol="0"/>
          <a:lstStyle/>
          <a:p>
            <a:endParaRPr/>
          </a:p>
        </p:txBody>
      </p:sp>
      <p:sp>
        <p:nvSpPr>
          <p:cNvPr id="345" name="object 345"/>
          <p:cNvSpPr/>
          <p:nvPr/>
        </p:nvSpPr>
        <p:spPr>
          <a:xfrm>
            <a:off x="2627572" y="4688548"/>
            <a:ext cx="34925" cy="22225"/>
          </a:xfrm>
          <a:custGeom>
            <a:avLst/>
            <a:gdLst/>
            <a:ahLst/>
            <a:cxnLst/>
            <a:rect l="l" t="t" r="r" b="b"/>
            <a:pathLst>
              <a:path w="34925" h="22225">
                <a:moveTo>
                  <a:pt x="0" y="3295"/>
                </a:moveTo>
                <a:lnTo>
                  <a:pt x="3277" y="2087"/>
                </a:lnTo>
                <a:lnTo>
                  <a:pt x="10887" y="585"/>
                </a:lnTo>
                <a:lnTo>
                  <a:pt x="21320" y="0"/>
                </a:lnTo>
                <a:lnTo>
                  <a:pt x="33070" y="1542"/>
                </a:lnTo>
                <a:lnTo>
                  <a:pt x="34480" y="21697"/>
                </a:lnTo>
                <a:lnTo>
                  <a:pt x="241" y="21405"/>
                </a:lnTo>
                <a:lnTo>
                  <a:pt x="0" y="3295"/>
                </a:lnTo>
                <a:close/>
              </a:path>
            </a:pathLst>
          </a:custGeom>
          <a:ln w="6350">
            <a:solidFill>
              <a:srgbClr val="231F20"/>
            </a:solidFill>
          </a:ln>
        </p:spPr>
        <p:txBody>
          <a:bodyPr wrap="square" lIns="0" tIns="0" rIns="0" bIns="0" rtlCol="0"/>
          <a:lstStyle/>
          <a:p>
            <a:endParaRPr/>
          </a:p>
        </p:txBody>
      </p:sp>
      <p:sp>
        <p:nvSpPr>
          <p:cNvPr id="346" name="object 346"/>
          <p:cNvSpPr/>
          <p:nvPr/>
        </p:nvSpPr>
        <p:spPr>
          <a:xfrm>
            <a:off x="2598110" y="4578455"/>
            <a:ext cx="52069" cy="33020"/>
          </a:xfrm>
          <a:custGeom>
            <a:avLst/>
            <a:gdLst/>
            <a:ahLst/>
            <a:cxnLst/>
            <a:rect l="l" t="t" r="r" b="b"/>
            <a:pathLst>
              <a:path w="52069" h="33020">
                <a:moveTo>
                  <a:pt x="51650" y="8445"/>
                </a:moveTo>
                <a:lnTo>
                  <a:pt x="50253" y="32448"/>
                </a:lnTo>
                <a:lnTo>
                  <a:pt x="0" y="22085"/>
                </a:lnTo>
                <a:lnTo>
                  <a:pt x="4635" y="0"/>
                </a:lnTo>
                <a:lnTo>
                  <a:pt x="31294" y="6482"/>
                </a:lnTo>
                <a:lnTo>
                  <a:pt x="45078" y="9523"/>
                </a:lnTo>
                <a:lnTo>
                  <a:pt x="50394" y="9913"/>
                </a:lnTo>
                <a:lnTo>
                  <a:pt x="51650" y="8445"/>
                </a:lnTo>
                <a:close/>
              </a:path>
            </a:pathLst>
          </a:custGeom>
          <a:ln w="6350">
            <a:solidFill>
              <a:srgbClr val="231F20"/>
            </a:solidFill>
          </a:ln>
        </p:spPr>
        <p:txBody>
          <a:bodyPr wrap="square" lIns="0" tIns="0" rIns="0" bIns="0" rtlCol="0"/>
          <a:lstStyle/>
          <a:p>
            <a:endParaRPr/>
          </a:p>
        </p:txBody>
      </p:sp>
      <p:sp>
        <p:nvSpPr>
          <p:cNvPr id="347" name="object 347"/>
          <p:cNvSpPr/>
          <p:nvPr/>
        </p:nvSpPr>
        <p:spPr>
          <a:xfrm>
            <a:off x="2605577" y="4478312"/>
            <a:ext cx="57785" cy="109220"/>
          </a:xfrm>
          <a:custGeom>
            <a:avLst/>
            <a:gdLst/>
            <a:ahLst/>
            <a:cxnLst/>
            <a:rect l="l" t="t" r="r" b="b"/>
            <a:pathLst>
              <a:path w="57785" h="109220">
                <a:moveTo>
                  <a:pt x="18783" y="0"/>
                </a:moveTo>
                <a:lnTo>
                  <a:pt x="57353" y="22555"/>
                </a:lnTo>
                <a:lnTo>
                  <a:pt x="41376" y="109080"/>
                </a:lnTo>
                <a:lnTo>
                  <a:pt x="0" y="101549"/>
                </a:lnTo>
                <a:lnTo>
                  <a:pt x="15036" y="939"/>
                </a:lnTo>
                <a:lnTo>
                  <a:pt x="18783" y="0"/>
                </a:lnTo>
                <a:close/>
              </a:path>
            </a:pathLst>
          </a:custGeom>
          <a:ln w="6350">
            <a:solidFill>
              <a:srgbClr val="231F20"/>
            </a:solidFill>
          </a:ln>
        </p:spPr>
        <p:txBody>
          <a:bodyPr wrap="square" lIns="0" tIns="0" rIns="0" bIns="0" rtlCol="0"/>
          <a:lstStyle/>
          <a:p>
            <a:endParaRPr/>
          </a:p>
        </p:txBody>
      </p:sp>
      <p:sp>
        <p:nvSpPr>
          <p:cNvPr id="348" name="object 348"/>
          <p:cNvSpPr/>
          <p:nvPr/>
        </p:nvSpPr>
        <p:spPr>
          <a:xfrm>
            <a:off x="2434431" y="5084833"/>
            <a:ext cx="193040" cy="26034"/>
          </a:xfrm>
          <a:custGeom>
            <a:avLst/>
            <a:gdLst/>
            <a:ahLst/>
            <a:cxnLst/>
            <a:rect l="l" t="t" r="r" b="b"/>
            <a:pathLst>
              <a:path w="193039" h="26035">
                <a:moveTo>
                  <a:pt x="0" y="11252"/>
                </a:moveTo>
                <a:lnTo>
                  <a:pt x="32943" y="0"/>
                </a:lnTo>
                <a:lnTo>
                  <a:pt x="49911" y="2746"/>
                </a:lnTo>
                <a:lnTo>
                  <a:pt x="59483" y="4448"/>
                </a:lnTo>
                <a:lnTo>
                  <a:pt x="65183" y="5811"/>
                </a:lnTo>
                <a:lnTo>
                  <a:pt x="70535" y="7543"/>
                </a:lnTo>
                <a:lnTo>
                  <a:pt x="81995" y="8700"/>
                </a:lnTo>
                <a:lnTo>
                  <a:pt x="100960" y="9059"/>
                </a:lnTo>
                <a:lnTo>
                  <a:pt x="123279" y="10303"/>
                </a:lnTo>
                <a:lnTo>
                  <a:pt x="144805" y="14109"/>
                </a:lnTo>
                <a:lnTo>
                  <a:pt x="162753" y="19170"/>
                </a:lnTo>
                <a:lnTo>
                  <a:pt x="176911" y="22918"/>
                </a:lnTo>
                <a:lnTo>
                  <a:pt x="187010" y="25087"/>
                </a:lnTo>
                <a:lnTo>
                  <a:pt x="192786" y="25412"/>
                </a:lnTo>
              </a:path>
            </a:pathLst>
          </a:custGeom>
          <a:ln w="6350">
            <a:solidFill>
              <a:srgbClr val="231F20"/>
            </a:solidFill>
          </a:ln>
        </p:spPr>
        <p:txBody>
          <a:bodyPr wrap="square" lIns="0" tIns="0" rIns="0" bIns="0" rtlCol="0"/>
          <a:lstStyle/>
          <a:p>
            <a:endParaRPr/>
          </a:p>
        </p:txBody>
      </p:sp>
      <p:sp>
        <p:nvSpPr>
          <p:cNvPr id="349" name="object 349"/>
          <p:cNvSpPr/>
          <p:nvPr/>
        </p:nvSpPr>
        <p:spPr>
          <a:xfrm>
            <a:off x="2241674" y="4459498"/>
            <a:ext cx="417195" cy="727075"/>
          </a:xfrm>
          <a:custGeom>
            <a:avLst/>
            <a:gdLst/>
            <a:ahLst/>
            <a:cxnLst/>
            <a:rect l="l" t="t" r="r" b="b"/>
            <a:pathLst>
              <a:path w="417194" h="727075">
                <a:moveTo>
                  <a:pt x="0" y="0"/>
                </a:moveTo>
                <a:lnTo>
                  <a:pt x="44641" y="74604"/>
                </a:lnTo>
                <a:lnTo>
                  <a:pt x="68045" y="117201"/>
                </a:lnTo>
                <a:lnTo>
                  <a:pt x="77882" y="143750"/>
                </a:lnTo>
                <a:lnTo>
                  <a:pt x="81826" y="170205"/>
                </a:lnTo>
                <a:lnTo>
                  <a:pt x="88641" y="204321"/>
                </a:lnTo>
                <a:lnTo>
                  <a:pt x="99079" y="238612"/>
                </a:lnTo>
                <a:lnTo>
                  <a:pt x="108640" y="266204"/>
                </a:lnTo>
                <a:lnTo>
                  <a:pt x="112826" y="280225"/>
                </a:lnTo>
                <a:lnTo>
                  <a:pt x="119105" y="321846"/>
                </a:lnTo>
                <a:lnTo>
                  <a:pt x="126762" y="359324"/>
                </a:lnTo>
                <a:lnTo>
                  <a:pt x="137261" y="398691"/>
                </a:lnTo>
                <a:lnTo>
                  <a:pt x="158343" y="447830"/>
                </a:lnTo>
                <a:lnTo>
                  <a:pt x="170167" y="467385"/>
                </a:lnTo>
                <a:lnTo>
                  <a:pt x="167347" y="472071"/>
                </a:lnTo>
                <a:lnTo>
                  <a:pt x="199377" y="535978"/>
                </a:lnTo>
                <a:lnTo>
                  <a:pt x="204186" y="553019"/>
                </a:lnTo>
                <a:lnTo>
                  <a:pt x="206176" y="562913"/>
                </a:lnTo>
                <a:lnTo>
                  <a:pt x="205697" y="569451"/>
                </a:lnTo>
                <a:lnTo>
                  <a:pt x="203098" y="576427"/>
                </a:lnTo>
                <a:lnTo>
                  <a:pt x="199363" y="589137"/>
                </a:lnTo>
                <a:lnTo>
                  <a:pt x="195714" y="606078"/>
                </a:lnTo>
                <a:lnTo>
                  <a:pt x="192945" y="620901"/>
                </a:lnTo>
                <a:lnTo>
                  <a:pt x="191846" y="627253"/>
                </a:lnTo>
                <a:lnTo>
                  <a:pt x="178676" y="650748"/>
                </a:lnTo>
                <a:lnTo>
                  <a:pt x="173913" y="695858"/>
                </a:lnTo>
                <a:lnTo>
                  <a:pt x="288805" y="718884"/>
                </a:lnTo>
                <a:lnTo>
                  <a:pt x="352382" y="726954"/>
                </a:lnTo>
                <a:lnTo>
                  <a:pt x="387395" y="720422"/>
                </a:lnTo>
                <a:lnTo>
                  <a:pt x="416598" y="699643"/>
                </a:lnTo>
                <a:lnTo>
                  <a:pt x="387413" y="606501"/>
                </a:lnTo>
              </a:path>
            </a:pathLst>
          </a:custGeom>
          <a:ln w="6350">
            <a:solidFill>
              <a:srgbClr val="231F20"/>
            </a:solidFill>
          </a:ln>
        </p:spPr>
        <p:txBody>
          <a:bodyPr wrap="square" lIns="0" tIns="0" rIns="0" bIns="0" rtlCol="0"/>
          <a:lstStyle/>
          <a:p>
            <a:endParaRPr/>
          </a:p>
        </p:txBody>
      </p:sp>
      <p:sp>
        <p:nvSpPr>
          <p:cNvPr id="350" name="object 350"/>
          <p:cNvSpPr/>
          <p:nvPr/>
        </p:nvSpPr>
        <p:spPr>
          <a:xfrm>
            <a:off x="2200287" y="4506515"/>
            <a:ext cx="596265" cy="730250"/>
          </a:xfrm>
          <a:custGeom>
            <a:avLst/>
            <a:gdLst/>
            <a:ahLst/>
            <a:cxnLst/>
            <a:rect l="l" t="t" r="r" b="b"/>
            <a:pathLst>
              <a:path w="596264" h="730250">
                <a:moveTo>
                  <a:pt x="0" y="0"/>
                </a:moveTo>
                <a:lnTo>
                  <a:pt x="48907" y="149517"/>
                </a:lnTo>
                <a:lnTo>
                  <a:pt x="133553" y="387426"/>
                </a:lnTo>
                <a:lnTo>
                  <a:pt x="182435" y="461708"/>
                </a:lnTo>
                <a:lnTo>
                  <a:pt x="184703" y="492942"/>
                </a:lnTo>
                <a:lnTo>
                  <a:pt x="195379" y="542449"/>
                </a:lnTo>
                <a:lnTo>
                  <a:pt x="206883" y="567042"/>
                </a:lnTo>
                <a:lnTo>
                  <a:pt x="133553" y="648843"/>
                </a:lnTo>
                <a:lnTo>
                  <a:pt x="184017" y="703893"/>
                </a:lnTo>
                <a:lnTo>
                  <a:pt x="221800" y="728867"/>
                </a:lnTo>
                <a:lnTo>
                  <a:pt x="265767" y="729726"/>
                </a:lnTo>
                <a:lnTo>
                  <a:pt x="334784" y="712431"/>
                </a:lnTo>
                <a:lnTo>
                  <a:pt x="412258" y="688334"/>
                </a:lnTo>
                <a:lnTo>
                  <a:pt x="468498" y="667030"/>
                </a:lnTo>
                <a:lnTo>
                  <a:pt x="502775" y="651826"/>
                </a:lnTo>
                <a:lnTo>
                  <a:pt x="514362" y="646023"/>
                </a:lnTo>
                <a:lnTo>
                  <a:pt x="474891" y="538797"/>
                </a:lnTo>
                <a:lnTo>
                  <a:pt x="461733" y="522833"/>
                </a:lnTo>
                <a:lnTo>
                  <a:pt x="456082" y="488962"/>
                </a:lnTo>
                <a:lnTo>
                  <a:pt x="470166" y="363893"/>
                </a:lnTo>
                <a:lnTo>
                  <a:pt x="482266" y="326535"/>
                </a:lnTo>
                <a:lnTo>
                  <a:pt x="494489" y="290249"/>
                </a:lnTo>
                <a:lnTo>
                  <a:pt x="519203" y="246381"/>
                </a:lnTo>
                <a:lnTo>
                  <a:pt x="551732" y="209110"/>
                </a:lnTo>
                <a:lnTo>
                  <a:pt x="582498" y="176599"/>
                </a:lnTo>
                <a:lnTo>
                  <a:pt x="596163" y="162687"/>
                </a:lnTo>
              </a:path>
            </a:pathLst>
          </a:custGeom>
          <a:ln w="6350">
            <a:solidFill>
              <a:srgbClr val="231F20"/>
            </a:solidFill>
          </a:ln>
        </p:spPr>
        <p:txBody>
          <a:bodyPr wrap="square" lIns="0" tIns="0" rIns="0" bIns="0" rtlCol="0"/>
          <a:lstStyle/>
          <a:p>
            <a:endParaRPr/>
          </a:p>
        </p:txBody>
      </p:sp>
      <p:sp>
        <p:nvSpPr>
          <p:cNvPr id="351" name="object 351"/>
          <p:cNvSpPr/>
          <p:nvPr/>
        </p:nvSpPr>
        <p:spPr>
          <a:xfrm>
            <a:off x="2135431" y="4387911"/>
            <a:ext cx="762000" cy="876935"/>
          </a:xfrm>
          <a:custGeom>
            <a:avLst/>
            <a:gdLst/>
            <a:ahLst/>
            <a:cxnLst/>
            <a:rect l="l" t="t" r="r" b="b"/>
            <a:pathLst>
              <a:path w="762000" h="876935">
                <a:moveTo>
                  <a:pt x="698652" y="169392"/>
                </a:moveTo>
                <a:lnTo>
                  <a:pt x="752246" y="115798"/>
                </a:lnTo>
                <a:lnTo>
                  <a:pt x="755065" y="101676"/>
                </a:lnTo>
                <a:lnTo>
                  <a:pt x="744261" y="90279"/>
                </a:lnTo>
                <a:lnTo>
                  <a:pt x="730534" y="88152"/>
                </a:lnTo>
                <a:lnTo>
                  <a:pt x="718738" y="90437"/>
                </a:lnTo>
                <a:lnTo>
                  <a:pt x="713727" y="92278"/>
                </a:lnTo>
                <a:lnTo>
                  <a:pt x="620102" y="22682"/>
                </a:lnTo>
                <a:lnTo>
                  <a:pt x="479307" y="23792"/>
                </a:lnTo>
                <a:lnTo>
                  <a:pt x="396087" y="21799"/>
                </a:lnTo>
                <a:lnTo>
                  <a:pt x="337785" y="14577"/>
                </a:lnTo>
                <a:lnTo>
                  <a:pt x="271741" y="0"/>
                </a:lnTo>
                <a:lnTo>
                  <a:pt x="189850" y="3007"/>
                </a:lnTo>
                <a:lnTo>
                  <a:pt x="114730" y="34290"/>
                </a:lnTo>
                <a:lnTo>
                  <a:pt x="59810" y="70315"/>
                </a:lnTo>
                <a:lnTo>
                  <a:pt x="38519" y="87553"/>
                </a:lnTo>
                <a:lnTo>
                  <a:pt x="44196" y="391312"/>
                </a:lnTo>
                <a:lnTo>
                  <a:pt x="52874" y="457700"/>
                </a:lnTo>
                <a:lnTo>
                  <a:pt x="57330" y="492266"/>
                </a:lnTo>
                <a:lnTo>
                  <a:pt x="58972" y="506203"/>
                </a:lnTo>
                <a:lnTo>
                  <a:pt x="59207" y="510705"/>
                </a:lnTo>
                <a:lnTo>
                  <a:pt x="58836" y="520143"/>
                </a:lnTo>
                <a:lnTo>
                  <a:pt x="54562" y="565086"/>
                </a:lnTo>
                <a:lnTo>
                  <a:pt x="39876" y="608580"/>
                </a:lnTo>
                <a:lnTo>
                  <a:pt x="32893" y="616051"/>
                </a:lnTo>
                <a:lnTo>
                  <a:pt x="11252" y="701598"/>
                </a:lnTo>
                <a:lnTo>
                  <a:pt x="0" y="770267"/>
                </a:lnTo>
                <a:lnTo>
                  <a:pt x="8194" y="783024"/>
                </a:lnTo>
                <a:lnTo>
                  <a:pt x="33545" y="803497"/>
                </a:lnTo>
                <a:lnTo>
                  <a:pt x="72663" y="827377"/>
                </a:lnTo>
                <a:lnTo>
                  <a:pt x="122156" y="850354"/>
                </a:lnTo>
                <a:lnTo>
                  <a:pt x="178636" y="868119"/>
                </a:lnTo>
                <a:lnTo>
                  <a:pt x="238713" y="876362"/>
                </a:lnTo>
                <a:lnTo>
                  <a:pt x="298996" y="870775"/>
                </a:lnTo>
                <a:lnTo>
                  <a:pt x="425071" y="841944"/>
                </a:lnTo>
                <a:lnTo>
                  <a:pt x="567605" y="810215"/>
                </a:lnTo>
                <a:lnTo>
                  <a:pt x="684210" y="784582"/>
                </a:lnTo>
                <a:lnTo>
                  <a:pt x="732497" y="774039"/>
                </a:lnTo>
                <a:lnTo>
                  <a:pt x="728713" y="776846"/>
                </a:lnTo>
                <a:lnTo>
                  <a:pt x="736257" y="760857"/>
                </a:lnTo>
                <a:lnTo>
                  <a:pt x="737680" y="734422"/>
                </a:lnTo>
                <a:lnTo>
                  <a:pt x="733445" y="691856"/>
                </a:lnTo>
                <a:lnTo>
                  <a:pt x="727793" y="652288"/>
                </a:lnTo>
                <a:lnTo>
                  <a:pt x="724966" y="634847"/>
                </a:lnTo>
                <a:lnTo>
                  <a:pt x="719085" y="618084"/>
                </a:lnTo>
                <a:lnTo>
                  <a:pt x="716635" y="606521"/>
                </a:lnTo>
                <a:lnTo>
                  <a:pt x="717176" y="594780"/>
                </a:lnTo>
                <a:lnTo>
                  <a:pt x="720267" y="577481"/>
                </a:lnTo>
                <a:lnTo>
                  <a:pt x="721912" y="554850"/>
                </a:lnTo>
                <a:lnTo>
                  <a:pt x="717095" y="516275"/>
                </a:lnTo>
                <a:lnTo>
                  <a:pt x="690585" y="475230"/>
                </a:lnTo>
                <a:lnTo>
                  <a:pt x="681697" y="465582"/>
                </a:lnTo>
                <a:lnTo>
                  <a:pt x="677843" y="458959"/>
                </a:lnTo>
                <a:lnTo>
                  <a:pt x="677597" y="452177"/>
                </a:lnTo>
                <a:lnTo>
                  <a:pt x="678935" y="445747"/>
                </a:lnTo>
                <a:lnTo>
                  <a:pt x="679831" y="440182"/>
                </a:lnTo>
                <a:lnTo>
                  <a:pt x="684240" y="435236"/>
                </a:lnTo>
                <a:lnTo>
                  <a:pt x="695350" y="429501"/>
                </a:lnTo>
                <a:lnTo>
                  <a:pt x="709984" y="421822"/>
                </a:lnTo>
                <a:lnTo>
                  <a:pt x="740968" y="383546"/>
                </a:lnTo>
                <a:lnTo>
                  <a:pt x="742835" y="368731"/>
                </a:lnTo>
                <a:lnTo>
                  <a:pt x="735330" y="324535"/>
                </a:lnTo>
                <a:lnTo>
                  <a:pt x="742835" y="298208"/>
                </a:lnTo>
                <a:lnTo>
                  <a:pt x="758786" y="261531"/>
                </a:lnTo>
                <a:lnTo>
                  <a:pt x="761742" y="235912"/>
                </a:lnTo>
                <a:lnTo>
                  <a:pt x="760537" y="232188"/>
                </a:lnTo>
                <a:lnTo>
                  <a:pt x="759764" y="231457"/>
                </a:lnTo>
                <a:lnTo>
                  <a:pt x="753211" y="110134"/>
                </a:lnTo>
              </a:path>
            </a:pathLst>
          </a:custGeom>
          <a:ln w="6350">
            <a:solidFill>
              <a:srgbClr val="231F20"/>
            </a:solidFill>
          </a:ln>
        </p:spPr>
        <p:txBody>
          <a:bodyPr wrap="square" lIns="0" tIns="0" rIns="0" bIns="0" rtlCol="0"/>
          <a:lstStyle/>
          <a:p>
            <a:endParaRPr/>
          </a:p>
        </p:txBody>
      </p:sp>
      <p:sp>
        <p:nvSpPr>
          <p:cNvPr id="352" name="object 352"/>
          <p:cNvSpPr/>
          <p:nvPr/>
        </p:nvSpPr>
        <p:spPr>
          <a:xfrm>
            <a:off x="2706786" y="4981984"/>
            <a:ext cx="144599" cy="177473"/>
          </a:xfrm>
          <a:prstGeom prst="rect">
            <a:avLst/>
          </a:prstGeom>
          <a:blipFill>
            <a:blip r:embed="rId8" cstate="print"/>
            <a:stretch>
              <a:fillRect/>
            </a:stretch>
          </a:blipFill>
        </p:spPr>
        <p:txBody>
          <a:bodyPr wrap="square" lIns="0" tIns="0" rIns="0" bIns="0" rtlCol="0"/>
          <a:lstStyle/>
          <a:p>
            <a:endParaRPr/>
          </a:p>
        </p:txBody>
      </p:sp>
      <p:sp>
        <p:nvSpPr>
          <p:cNvPr id="353" name="object 353"/>
          <p:cNvSpPr/>
          <p:nvPr/>
        </p:nvSpPr>
        <p:spPr>
          <a:xfrm>
            <a:off x="2734414" y="4807445"/>
            <a:ext cx="48895" cy="264795"/>
          </a:xfrm>
          <a:custGeom>
            <a:avLst/>
            <a:gdLst/>
            <a:ahLst/>
            <a:cxnLst/>
            <a:rect l="l" t="t" r="r" b="b"/>
            <a:pathLst>
              <a:path w="48894" h="264795">
                <a:moveTo>
                  <a:pt x="48869" y="0"/>
                </a:moveTo>
                <a:lnTo>
                  <a:pt x="20616" y="105023"/>
                </a:lnTo>
                <a:lnTo>
                  <a:pt x="6108" y="159719"/>
                </a:lnTo>
                <a:lnTo>
                  <a:pt x="763" y="181810"/>
                </a:lnTo>
                <a:lnTo>
                  <a:pt x="0" y="189014"/>
                </a:lnTo>
                <a:lnTo>
                  <a:pt x="2795" y="203936"/>
                </a:lnTo>
                <a:lnTo>
                  <a:pt x="8947" y="229446"/>
                </a:lnTo>
                <a:lnTo>
                  <a:pt x="15098" y="253548"/>
                </a:lnTo>
                <a:lnTo>
                  <a:pt x="17894" y="264248"/>
                </a:lnTo>
              </a:path>
            </a:pathLst>
          </a:custGeom>
          <a:ln w="6350">
            <a:solidFill>
              <a:srgbClr val="231F20"/>
            </a:solidFill>
          </a:ln>
        </p:spPr>
        <p:txBody>
          <a:bodyPr wrap="square" lIns="0" tIns="0" rIns="0" bIns="0" rtlCol="0"/>
          <a:lstStyle/>
          <a:p>
            <a:endParaRPr/>
          </a:p>
        </p:txBody>
      </p:sp>
      <p:sp>
        <p:nvSpPr>
          <p:cNvPr id="354" name="object 354"/>
          <p:cNvSpPr/>
          <p:nvPr/>
        </p:nvSpPr>
        <p:spPr>
          <a:xfrm>
            <a:off x="2690775" y="4718689"/>
            <a:ext cx="179387" cy="85333"/>
          </a:xfrm>
          <a:prstGeom prst="rect">
            <a:avLst/>
          </a:prstGeom>
          <a:blipFill>
            <a:blip r:embed="rId9" cstate="print"/>
            <a:stretch>
              <a:fillRect/>
            </a:stretch>
          </a:blipFill>
        </p:spPr>
        <p:txBody>
          <a:bodyPr wrap="square" lIns="0" tIns="0" rIns="0" bIns="0" rtlCol="0"/>
          <a:lstStyle/>
          <a:p>
            <a:endParaRPr/>
          </a:p>
        </p:txBody>
      </p:sp>
      <p:sp>
        <p:nvSpPr>
          <p:cNvPr id="355" name="object 355"/>
          <p:cNvSpPr/>
          <p:nvPr/>
        </p:nvSpPr>
        <p:spPr>
          <a:xfrm>
            <a:off x="2600871" y="4614664"/>
            <a:ext cx="173355" cy="541020"/>
          </a:xfrm>
          <a:custGeom>
            <a:avLst/>
            <a:gdLst/>
            <a:ahLst/>
            <a:cxnLst/>
            <a:rect l="l" t="t" r="r" b="b"/>
            <a:pathLst>
              <a:path w="173355" h="541020">
                <a:moveTo>
                  <a:pt x="173012" y="0"/>
                </a:moveTo>
                <a:lnTo>
                  <a:pt x="110317" y="88583"/>
                </a:lnTo>
                <a:lnTo>
                  <a:pt x="76884" y="137406"/>
                </a:lnTo>
                <a:lnTo>
                  <a:pt x="61432" y="163832"/>
                </a:lnTo>
                <a:lnTo>
                  <a:pt x="52679" y="185229"/>
                </a:lnTo>
                <a:lnTo>
                  <a:pt x="47074" y="198131"/>
                </a:lnTo>
                <a:lnTo>
                  <a:pt x="31225" y="233771"/>
                </a:lnTo>
                <a:lnTo>
                  <a:pt x="18810" y="279999"/>
                </a:lnTo>
                <a:lnTo>
                  <a:pt x="14388" y="318404"/>
                </a:lnTo>
                <a:lnTo>
                  <a:pt x="14122" y="324383"/>
                </a:lnTo>
                <a:lnTo>
                  <a:pt x="0" y="397700"/>
                </a:lnTo>
                <a:lnTo>
                  <a:pt x="23520" y="442887"/>
                </a:lnTo>
                <a:lnTo>
                  <a:pt x="31064" y="494588"/>
                </a:lnTo>
                <a:lnTo>
                  <a:pt x="30111" y="540689"/>
                </a:lnTo>
              </a:path>
            </a:pathLst>
          </a:custGeom>
          <a:ln w="6350">
            <a:solidFill>
              <a:srgbClr val="231F20"/>
            </a:solidFill>
          </a:ln>
        </p:spPr>
        <p:txBody>
          <a:bodyPr wrap="square" lIns="0" tIns="0" rIns="0" bIns="0" rtlCol="0"/>
          <a:lstStyle/>
          <a:p>
            <a:endParaRPr/>
          </a:p>
        </p:txBody>
      </p:sp>
      <p:sp>
        <p:nvSpPr>
          <p:cNvPr id="356" name="object 356"/>
          <p:cNvSpPr/>
          <p:nvPr/>
        </p:nvSpPr>
        <p:spPr>
          <a:xfrm>
            <a:off x="2822822" y="4624058"/>
            <a:ext cx="31115" cy="81280"/>
          </a:xfrm>
          <a:custGeom>
            <a:avLst/>
            <a:gdLst/>
            <a:ahLst/>
            <a:cxnLst/>
            <a:rect l="l" t="t" r="r" b="b"/>
            <a:pathLst>
              <a:path w="31114" h="81279">
                <a:moveTo>
                  <a:pt x="0" y="0"/>
                </a:moveTo>
                <a:lnTo>
                  <a:pt x="7189" y="24508"/>
                </a:lnTo>
                <a:lnTo>
                  <a:pt x="12317" y="39139"/>
                </a:lnTo>
                <a:lnTo>
                  <a:pt x="17843" y="49711"/>
                </a:lnTo>
                <a:lnTo>
                  <a:pt x="26225" y="62039"/>
                </a:lnTo>
                <a:lnTo>
                  <a:pt x="30598" y="73535"/>
                </a:lnTo>
                <a:lnTo>
                  <a:pt x="26903" y="79814"/>
                </a:lnTo>
                <a:lnTo>
                  <a:pt x="19833" y="80972"/>
                </a:lnTo>
                <a:lnTo>
                  <a:pt x="14084" y="77101"/>
                </a:lnTo>
              </a:path>
            </a:pathLst>
          </a:custGeom>
          <a:ln w="6350">
            <a:solidFill>
              <a:srgbClr val="231F20"/>
            </a:solidFill>
          </a:ln>
        </p:spPr>
        <p:txBody>
          <a:bodyPr wrap="square" lIns="0" tIns="0" rIns="0" bIns="0" rtlCol="0"/>
          <a:lstStyle/>
          <a:p>
            <a:endParaRPr/>
          </a:p>
        </p:txBody>
      </p:sp>
      <p:sp>
        <p:nvSpPr>
          <p:cNvPr id="357" name="object 357"/>
          <p:cNvSpPr/>
          <p:nvPr/>
        </p:nvSpPr>
        <p:spPr>
          <a:xfrm>
            <a:off x="2385528" y="4568558"/>
            <a:ext cx="355600" cy="121920"/>
          </a:xfrm>
          <a:custGeom>
            <a:avLst/>
            <a:gdLst/>
            <a:ahLst/>
            <a:cxnLst/>
            <a:rect l="l" t="t" r="r" b="b"/>
            <a:pathLst>
              <a:path w="355600" h="121920">
                <a:moveTo>
                  <a:pt x="0" y="0"/>
                </a:moveTo>
                <a:lnTo>
                  <a:pt x="200291" y="118491"/>
                </a:lnTo>
                <a:lnTo>
                  <a:pt x="204667" y="120381"/>
                </a:lnTo>
                <a:lnTo>
                  <a:pt x="213915" y="121329"/>
                </a:lnTo>
                <a:lnTo>
                  <a:pt x="235046" y="121619"/>
                </a:lnTo>
                <a:lnTo>
                  <a:pt x="275069" y="121539"/>
                </a:lnTo>
                <a:lnTo>
                  <a:pt x="316798" y="116555"/>
                </a:lnTo>
                <a:lnTo>
                  <a:pt x="341191" y="105813"/>
                </a:lnTo>
                <a:lnTo>
                  <a:pt x="352621" y="95114"/>
                </a:lnTo>
                <a:lnTo>
                  <a:pt x="355460" y="90258"/>
                </a:lnTo>
              </a:path>
            </a:pathLst>
          </a:custGeom>
          <a:ln w="6350">
            <a:solidFill>
              <a:srgbClr val="231F20"/>
            </a:solidFill>
          </a:ln>
        </p:spPr>
        <p:txBody>
          <a:bodyPr wrap="square" lIns="0" tIns="0" rIns="0" bIns="0" rtlCol="0"/>
          <a:lstStyle/>
          <a:p>
            <a:endParaRPr/>
          </a:p>
        </p:txBody>
      </p:sp>
      <p:sp>
        <p:nvSpPr>
          <p:cNvPr id="358" name="object 358"/>
          <p:cNvSpPr/>
          <p:nvPr/>
        </p:nvSpPr>
        <p:spPr>
          <a:xfrm>
            <a:off x="2295227" y="4438778"/>
            <a:ext cx="180975" cy="81915"/>
          </a:xfrm>
          <a:custGeom>
            <a:avLst/>
            <a:gdLst/>
            <a:ahLst/>
            <a:cxnLst/>
            <a:rect l="l" t="t" r="r" b="b"/>
            <a:pathLst>
              <a:path w="180975" h="81914">
                <a:moveTo>
                  <a:pt x="0" y="81813"/>
                </a:moveTo>
                <a:lnTo>
                  <a:pt x="53594" y="8470"/>
                </a:lnTo>
                <a:lnTo>
                  <a:pt x="100004" y="27383"/>
                </a:lnTo>
                <a:lnTo>
                  <a:pt x="128701" y="32805"/>
                </a:lnTo>
                <a:lnTo>
                  <a:pt x="151588" y="23942"/>
                </a:lnTo>
                <a:lnTo>
                  <a:pt x="180568" y="0"/>
                </a:lnTo>
              </a:path>
            </a:pathLst>
          </a:custGeom>
          <a:ln w="6350">
            <a:solidFill>
              <a:srgbClr val="231F20"/>
            </a:solidFill>
          </a:ln>
        </p:spPr>
        <p:txBody>
          <a:bodyPr wrap="square" lIns="0" tIns="0" rIns="0" bIns="0" rtlCol="0"/>
          <a:lstStyle/>
          <a:p>
            <a:endParaRPr/>
          </a:p>
        </p:txBody>
      </p:sp>
      <p:sp>
        <p:nvSpPr>
          <p:cNvPr id="359" name="object 359"/>
          <p:cNvSpPr/>
          <p:nvPr/>
        </p:nvSpPr>
        <p:spPr>
          <a:xfrm>
            <a:off x="2515281" y="4479230"/>
            <a:ext cx="197485" cy="92710"/>
          </a:xfrm>
          <a:custGeom>
            <a:avLst/>
            <a:gdLst/>
            <a:ahLst/>
            <a:cxnLst/>
            <a:rect l="l" t="t" r="r" b="b"/>
            <a:pathLst>
              <a:path w="197485" h="92710">
                <a:moveTo>
                  <a:pt x="0" y="61125"/>
                </a:moveTo>
                <a:lnTo>
                  <a:pt x="105359" y="0"/>
                </a:lnTo>
                <a:lnTo>
                  <a:pt x="147662" y="21640"/>
                </a:lnTo>
                <a:lnTo>
                  <a:pt x="197472" y="92163"/>
                </a:lnTo>
              </a:path>
            </a:pathLst>
          </a:custGeom>
          <a:ln w="6350">
            <a:solidFill>
              <a:srgbClr val="231F20"/>
            </a:solidFill>
          </a:ln>
        </p:spPr>
        <p:txBody>
          <a:bodyPr wrap="square" lIns="0" tIns="0" rIns="0" bIns="0" rtlCol="0"/>
          <a:lstStyle/>
          <a:p>
            <a:endParaRPr/>
          </a:p>
        </p:txBody>
      </p:sp>
      <p:sp>
        <p:nvSpPr>
          <p:cNvPr id="360" name="object 360"/>
          <p:cNvSpPr/>
          <p:nvPr/>
        </p:nvSpPr>
        <p:spPr>
          <a:xfrm>
            <a:off x="5144960" y="4547856"/>
            <a:ext cx="17780" cy="19050"/>
          </a:xfrm>
          <a:custGeom>
            <a:avLst/>
            <a:gdLst/>
            <a:ahLst/>
            <a:cxnLst/>
            <a:rect l="l" t="t" r="r" b="b"/>
            <a:pathLst>
              <a:path w="17779" h="19050">
                <a:moveTo>
                  <a:pt x="17589" y="9385"/>
                </a:moveTo>
                <a:lnTo>
                  <a:pt x="17589" y="14630"/>
                </a:lnTo>
                <a:lnTo>
                  <a:pt x="13665" y="18808"/>
                </a:lnTo>
                <a:lnTo>
                  <a:pt x="8839" y="18808"/>
                </a:lnTo>
                <a:lnTo>
                  <a:pt x="3949" y="18808"/>
                </a:lnTo>
                <a:lnTo>
                  <a:pt x="0" y="14630"/>
                </a:lnTo>
                <a:lnTo>
                  <a:pt x="0" y="9385"/>
                </a:lnTo>
                <a:lnTo>
                  <a:pt x="0" y="4254"/>
                </a:lnTo>
                <a:lnTo>
                  <a:pt x="3949" y="0"/>
                </a:lnTo>
                <a:lnTo>
                  <a:pt x="8839" y="0"/>
                </a:lnTo>
                <a:lnTo>
                  <a:pt x="13665" y="0"/>
                </a:lnTo>
                <a:lnTo>
                  <a:pt x="17589" y="4254"/>
                </a:lnTo>
                <a:lnTo>
                  <a:pt x="17589" y="9385"/>
                </a:lnTo>
                <a:close/>
              </a:path>
            </a:pathLst>
          </a:custGeom>
          <a:ln w="6350">
            <a:solidFill>
              <a:srgbClr val="231F20"/>
            </a:solidFill>
          </a:ln>
        </p:spPr>
        <p:txBody>
          <a:bodyPr wrap="square" lIns="0" tIns="0" rIns="0" bIns="0" rtlCol="0"/>
          <a:lstStyle/>
          <a:p>
            <a:endParaRPr/>
          </a:p>
        </p:txBody>
      </p:sp>
      <p:sp>
        <p:nvSpPr>
          <p:cNvPr id="361" name="object 361"/>
          <p:cNvSpPr/>
          <p:nvPr/>
        </p:nvSpPr>
        <p:spPr>
          <a:xfrm>
            <a:off x="5107930" y="4730949"/>
            <a:ext cx="71174" cy="90636"/>
          </a:xfrm>
          <a:prstGeom prst="rect">
            <a:avLst/>
          </a:prstGeom>
          <a:blipFill>
            <a:blip r:embed="rId10" cstate="print"/>
            <a:stretch>
              <a:fillRect/>
            </a:stretch>
          </a:blipFill>
        </p:spPr>
        <p:txBody>
          <a:bodyPr wrap="square" lIns="0" tIns="0" rIns="0" bIns="0" rtlCol="0"/>
          <a:lstStyle/>
          <a:p>
            <a:endParaRPr/>
          </a:p>
        </p:txBody>
      </p:sp>
      <p:sp>
        <p:nvSpPr>
          <p:cNvPr id="362" name="object 362"/>
          <p:cNvSpPr/>
          <p:nvPr/>
        </p:nvSpPr>
        <p:spPr>
          <a:xfrm>
            <a:off x="5106263" y="4346150"/>
            <a:ext cx="104139" cy="8890"/>
          </a:xfrm>
          <a:custGeom>
            <a:avLst/>
            <a:gdLst/>
            <a:ahLst/>
            <a:cxnLst/>
            <a:rect l="l" t="t" r="r" b="b"/>
            <a:pathLst>
              <a:path w="104139" h="8889">
                <a:moveTo>
                  <a:pt x="5473" y="8293"/>
                </a:moveTo>
                <a:lnTo>
                  <a:pt x="0" y="698"/>
                </a:lnTo>
                <a:lnTo>
                  <a:pt x="84213" y="0"/>
                </a:lnTo>
                <a:lnTo>
                  <a:pt x="104038" y="6096"/>
                </a:lnTo>
              </a:path>
            </a:pathLst>
          </a:custGeom>
          <a:ln w="6350">
            <a:solidFill>
              <a:srgbClr val="231F20"/>
            </a:solidFill>
          </a:ln>
        </p:spPr>
        <p:txBody>
          <a:bodyPr wrap="square" lIns="0" tIns="0" rIns="0" bIns="0" rtlCol="0"/>
          <a:lstStyle/>
          <a:p>
            <a:endParaRPr/>
          </a:p>
        </p:txBody>
      </p:sp>
      <p:sp>
        <p:nvSpPr>
          <p:cNvPr id="363" name="object 363"/>
          <p:cNvSpPr/>
          <p:nvPr/>
        </p:nvSpPr>
        <p:spPr>
          <a:xfrm>
            <a:off x="5052565" y="4352253"/>
            <a:ext cx="158115" cy="928369"/>
          </a:xfrm>
          <a:custGeom>
            <a:avLst/>
            <a:gdLst/>
            <a:ahLst/>
            <a:cxnLst/>
            <a:rect l="l" t="t" r="r" b="b"/>
            <a:pathLst>
              <a:path w="158114" h="928370">
                <a:moveTo>
                  <a:pt x="0" y="921600"/>
                </a:moveTo>
                <a:lnTo>
                  <a:pt x="33566" y="927907"/>
                </a:lnTo>
                <a:lnTo>
                  <a:pt x="60458" y="923010"/>
                </a:lnTo>
                <a:lnTo>
                  <a:pt x="78320" y="914503"/>
                </a:lnTo>
                <a:lnTo>
                  <a:pt x="84797" y="909980"/>
                </a:lnTo>
                <a:lnTo>
                  <a:pt x="157734" y="0"/>
                </a:lnTo>
                <a:lnTo>
                  <a:pt x="59169" y="2159"/>
                </a:lnTo>
                <a:lnTo>
                  <a:pt x="0" y="921600"/>
                </a:lnTo>
                <a:close/>
              </a:path>
            </a:pathLst>
          </a:custGeom>
          <a:ln w="6349">
            <a:solidFill>
              <a:srgbClr val="231F20"/>
            </a:solidFill>
          </a:ln>
        </p:spPr>
        <p:txBody>
          <a:bodyPr wrap="square" lIns="0" tIns="0" rIns="0" bIns="0" rtlCol="0"/>
          <a:lstStyle/>
          <a:p>
            <a:endParaRPr/>
          </a:p>
        </p:txBody>
      </p:sp>
      <p:sp>
        <p:nvSpPr>
          <p:cNvPr id="364" name="object 364"/>
          <p:cNvSpPr/>
          <p:nvPr/>
        </p:nvSpPr>
        <p:spPr>
          <a:xfrm>
            <a:off x="5103004" y="4346835"/>
            <a:ext cx="3810" cy="133350"/>
          </a:xfrm>
          <a:custGeom>
            <a:avLst/>
            <a:gdLst/>
            <a:ahLst/>
            <a:cxnLst/>
            <a:rect l="l" t="t" r="r" b="b"/>
            <a:pathLst>
              <a:path w="3810" h="133350">
                <a:moveTo>
                  <a:pt x="3251" y="0"/>
                </a:moveTo>
                <a:lnTo>
                  <a:pt x="0" y="133286"/>
                </a:lnTo>
              </a:path>
            </a:pathLst>
          </a:custGeom>
          <a:ln w="6350">
            <a:solidFill>
              <a:srgbClr val="231F20"/>
            </a:solidFill>
          </a:ln>
        </p:spPr>
        <p:txBody>
          <a:bodyPr wrap="square" lIns="0" tIns="0" rIns="0" bIns="0" rtlCol="0"/>
          <a:lstStyle/>
          <a:p>
            <a:endParaRPr/>
          </a:p>
        </p:txBody>
      </p:sp>
      <p:sp>
        <p:nvSpPr>
          <p:cNvPr id="365" name="object 365"/>
          <p:cNvSpPr/>
          <p:nvPr/>
        </p:nvSpPr>
        <p:spPr>
          <a:xfrm>
            <a:off x="5838226" y="4696323"/>
            <a:ext cx="1058545" cy="297815"/>
          </a:xfrm>
          <a:custGeom>
            <a:avLst/>
            <a:gdLst/>
            <a:ahLst/>
            <a:cxnLst/>
            <a:rect l="l" t="t" r="r" b="b"/>
            <a:pathLst>
              <a:path w="1058545" h="297814">
                <a:moveTo>
                  <a:pt x="1026259" y="70499"/>
                </a:moveTo>
                <a:lnTo>
                  <a:pt x="55497" y="3290"/>
                </a:lnTo>
                <a:lnTo>
                  <a:pt x="37035" y="0"/>
                </a:lnTo>
                <a:lnTo>
                  <a:pt x="25864" y="2825"/>
                </a:lnTo>
                <a:lnTo>
                  <a:pt x="17470" y="15297"/>
                </a:lnTo>
                <a:lnTo>
                  <a:pt x="7338" y="40946"/>
                </a:lnTo>
                <a:lnTo>
                  <a:pt x="0" y="76192"/>
                </a:lnTo>
                <a:lnTo>
                  <a:pt x="150" y="110221"/>
                </a:lnTo>
                <a:lnTo>
                  <a:pt x="3434" y="135883"/>
                </a:lnTo>
                <a:lnTo>
                  <a:pt x="5497" y="146025"/>
                </a:lnTo>
                <a:lnTo>
                  <a:pt x="957870" y="216701"/>
                </a:lnTo>
                <a:lnTo>
                  <a:pt x="934588" y="135662"/>
                </a:lnTo>
                <a:lnTo>
                  <a:pt x="931636" y="93360"/>
                </a:lnTo>
                <a:lnTo>
                  <a:pt x="953342" y="76035"/>
                </a:lnTo>
                <a:lnTo>
                  <a:pt x="1004034" y="69927"/>
                </a:lnTo>
                <a:lnTo>
                  <a:pt x="1021999" y="65130"/>
                </a:lnTo>
                <a:lnTo>
                  <a:pt x="1044179" y="98959"/>
                </a:lnTo>
                <a:lnTo>
                  <a:pt x="1050261" y="144536"/>
                </a:lnTo>
                <a:lnTo>
                  <a:pt x="1054552" y="207484"/>
                </a:lnTo>
                <a:lnTo>
                  <a:pt x="1057095" y="263255"/>
                </a:lnTo>
                <a:lnTo>
                  <a:pt x="1057933" y="287300"/>
                </a:lnTo>
                <a:lnTo>
                  <a:pt x="1023478" y="297346"/>
                </a:lnTo>
                <a:lnTo>
                  <a:pt x="1013953" y="129731"/>
                </a:lnTo>
                <a:lnTo>
                  <a:pt x="986788" y="137135"/>
                </a:lnTo>
                <a:lnTo>
                  <a:pt x="991702" y="203772"/>
                </a:lnTo>
                <a:lnTo>
                  <a:pt x="960892" y="216764"/>
                </a:lnTo>
              </a:path>
            </a:pathLst>
          </a:custGeom>
          <a:ln w="6350">
            <a:solidFill>
              <a:srgbClr val="231F20"/>
            </a:solidFill>
          </a:ln>
        </p:spPr>
        <p:txBody>
          <a:bodyPr wrap="square" lIns="0" tIns="0" rIns="0" bIns="0" rtlCol="0"/>
          <a:lstStyle/>
          <a:p>
            <a:endParaRPr/>
          </a:p>
        </p:txBody>
      </p:sp>
      <p:sp>
        <p:nvSpPr>
          <p:cNvPr id="366" name="object 366"/>
          <p:cNvSpPr/>
          <p:nvPr/>
        </p:nvSpPr>
        <p:spPr>
          <a:xfrm>
            <a:off x="5878090" y="4844901"/>
            <a:ext cx="983615" cy="149225"/>
          </a:xfrm>
          <a:custGeom>
            <a:avLst/>
            <a:gdLst/>
            <a:ahLst/>
            <a:cxnLst/>
            <a:rect l="l" t="t" r="r" b="b"/>
            <a:pathLst>
              <a:path w="983615" h="149225">
                <a:moveTo>
                  <a:pt x="0" y="0"/>
                </a:moveTo>
                <a:lnTo>
                  <a:pt x="30200" y="74383"/>
                </a:lnTo>
                <a:lnTo>
                  <a:pt x="983615" y="148767"/>
                </a:lnTo>
              </a:path>
            </a:pathLst>
          </a:custGeom>
          <a:ln w="6350">
            <a:solidFill>
              <a:srgbClr val="231F20"/>
            </a:solidFill>
          </a:ln>
        </p:spPr>
        <p:txBody>
          <a:bodyPr wrap="square" lIns="0" tIns="0" rIns="0" bIns="0" rtlCol="0"/>
          <a:lstStyle/>
          <a:p>
            <a:endParaRPr/>
          </a:p>
        </p:txBody>
      </p:sp>
      <p:sp>
        <p:nvSpPr>
          <p:cNvPr id="367" name="object 367"/>
          <p:cNvSpPr/>
          <p:nvPr/>
        </p:nvSpPr>
        <p:spPr>
          <a:xfrm>
            <a:off x="2829168" y="5419371"/>
            <a:ext cx="22860" cy="871855"/>
          </a:xfrm>
          <a:custGeom>
            <a:avLst/>
            <a:gdLst/>
            <a:ahLst/>
            <a:cxnLst/>
            <a:rect l="l" t="t" r="r" b="b"/>
            <a:pathLst>
              <a:path w="22860" h="871854">
                <a:moveTo>
                  <a:pt x="22415" y="0"/>
                </a:moveTo>
                <a:lnTo>
                  <a:pt x="0" y="871359"/>
                </a:lnTo>
              </a:path>
            </a:pathLst>
          </a:custGeom>
          <a:ln w="6350">
            <a:solidFill>
              <a:srgbClr val="231F20"/>
            </a:solidFill>
          </a:ln>
        </p:spPr>
        <p:txBody>
          <a:bodyPr wrap="square" lIns="0" tIns="0" rIns="0" bIns="0" rtlCol="0"/>
          <a:lstStyle/>
          <a:p>
            <a:endParaRPr/>
          </a:p>
        </p:txBody>
      </p:sp>
      <p:sp>
        <p:nvSpPr>
          <p:cNvPr id="368" name="object 368"/>
          <p:cNvSpPr/>
          <p:nvPr/>
        </p:nvSpPr>
        <p:spPr>
          <a:xfrm>
            <a:off x="2720379" y="5422719"/>
            <a:ext cx="15875" cy="859790"/>
          </a:xfrm>
          <a:custGeom>
            <a:avLst/>
            <a:gdLst/>
            <a:ahLst/>
            <a:cxnLst/>
            <a:rect l="l" t="t" r="r" b="b"/>
            <a:pathLst>
              <a:path w="15875" h="859789">
                <a:moveTo>
                  <a:pt x="0" y="0"/>
                </a:moveTo>
                <a:lnTo>
                  <a:pt x="15557" y="859370"/>
                </a:lnTo>
              </a:path>
            </a:pathLst>
          </a:custGeom>
          <a:ln w="6350">
            <a:solidFill>
              <a:srgbClr val="231F20"/>
            </a:solidFill>
          </a:ln>
        </p:spPr>
        <p:txBody>
          <a:bodyPr wrap="square" lIns="0" tIns="0" rIns="0" bIns="0" rtlCol="0"/>
          <a:lstStyle/>
          <a:p>
            <a:endParaRPr/>
          </a:p>
        </p:txBody>
      </p:sp>
      <p:sp>
        <p:nvSpPr>
          <p:cNvPr id="369" name="object 369"/>
          <p:cNvSpPr/>
          <p:nvPr/>
        </p:nvSpPr>
        <p:spPr>
          <a:xfrm>
            <a:off x="2587575" y="5422719"/>
            <a:ext cx="41910" cy="855980"/>
          </a:xfrm>
          <a:custGeom>
            <a:avLst/>
            <a:gdLst/>
            <a:ahLst/>
            <a:cxnLst/>
            <a:rect l="l" t="t" r="r" b="b"/>
            <a:pathLst>
              <a:path w="41910" h="855979">
                <a:moveTo>
                  <a:pt x="0" y="0"/>
                </a:moveTo>
                <a:lnTo>
                  <a:pt x="41389" y="855941"/>
                </a:lnTo>
              </a:path>
            </a:pathLst>
          </a:custGeom>
          <a:ln w="6350">
            <a:solidFill>
              <a:srgbClr val="231F20"/>
            </a:solidFill>
          </a:ln>
        </p:spPr>
        <p:txBody>
          <a:bodyPr wrap="square" lIns="0" tIns="0" rIns="0" bIns="0" rtlCol="0"/>
          <a:lstStyle/>
          <a:p>
            <a:endParaRPr/>
          </a:p>
        </p:txBody>
      </p:sp>
      <p:sp>
        <p:nvSpPr>
          <p:cNvPr id="370" name="object 370"/>
          <p:cNvSpPr/>
          <p:nvPr/>
        </p:nvSpPr>
        <p:spPr>
          <a:xfrm>
            <a:off x="2458157" y="5426223"/>
            <a:ext cx="66040" cy="852805"/>
          </a:xfrm>
          <a:custGeom>
            <a:avLst/>
            <a:gdLst/>
            <a:ahLst/>
            <a:cxnLst/>
            <a:rect l="l" t="t" r="r" b="b"/>
            <a:pathLst>
              <a:path w="66039" h="852804">
                <a:moveTo>
                  <a:pt x="0" y="0"/>
                </a:moveTo>
                <a:lnTo>
                  <a:pt x="65506" y="852487"/>
                </a:lnTo>
              </a:path>
            </a:pathLst>
          </a:custGeom>
          <a:ln w="6350">
            <a:solidFill>
              <a:srgbClr val="231F20"/>
            </a:solidFill>
          </a:ln>
        </p:spPr>
        <p:txBody>
          <a:bodyPr wrap="square" lIns="0" tIns="0" rIns="0" bIns="0" rtlCol="0"/>
          <a:lstStyle/>
          <a:p>
            <a:endParaRPr/>
          </a:p>
        </p:txBody>
      </p:sp>
      <p:sp>
        <p:nvSpPr>
          <p:cNvPr id="371" name="object 371"/>
          <p:cNvSpPr/>
          <p:nvPr/>
        </p:nvSpPr>
        <p:spPr>
          <a:xfrm>
            <a:off x="2342504" y="5429727"/>
            <a:ext cx="78105" cy="843915"/>
          </a:xfrm>
          <a:custGeom>
            <a:avLst/>
            <a:gdLst/>
            <a:ahLst/>
            <a:cxnLst/>
            <a:rect l="l" t="t" r="r" b="b"/>
            <a:pathLst>
              <a:path w="78105" h="843914">
                <a:moveTo>
                  <a:pt x="0" y="0"/>
                </a:moveTo>
                <a:lnTo>
                  <a:pt x="77673" y="843749"/>
                </a:lnTo>
              </a:path>
            </a:pathLst>
          </a:custGeom>
          <a:ln w="6349">
            <a:solidFill>
              <a:srgbClr val="231F20"/>
            </a:solidFill>
          </a:ln>
        </p:spPr>
        <p:txBody>
          <a:bodyPr wrap="square" lIns="0" tIns="0" rIns="0" bIns="0" rtlCol="0"/>
          <a:lstStyle/>
          <a:p>
            <a:endParaRPr/>
          </a:p>
        </p:txBody>
      </p:sp>
      <p:sp>
        <p:nvSpPr>
          <p:cNvPr id="372" name="object 372"/>
          <p:cNvSpPr/>
          <p:nvPr/>
        </p:nvSpPr>
        <p:spPr>
          <a:xfrm>
            <a:off x="2215975" y="5433131"/>
            <a:ext cx="104139" cy="833755"/>
          </a:xfrm>
          <a:custGeom>
            <a:avLst/>
            <a:gdLst/>
            <a:ahLst/>
            <a:cxnLst/>
            <a:rect l="l" t="t" r="r" b="b"/>
            <a:pathLst>
              <a:path w="104139" h="833754">
                <a:moveTo>
                  <a:pt x="0" y="0"/>
                </a:moveTo>
                <a:lnTo>
                  <a:pt x="104101" y="833374"/>
                </a:lnTo>
              </a:path>
            </a:pathLst>
          </a:custGeom>
          <a:ln w="6350">
            <a:solidFill>
              <a:srgbClr val="231F20"/>
            </a:solidFill>
          </a:ln>
        </p:spPr>
        <p:txBody>
          <a:bodyPr wrap="square" lIns="0" tIns="0" rIns="0" bIns="0" rtlCol="0"/>
          <a:lstStyle/>
          <a:p>
            <a:endParaRPr/>
          </a:p>
        </p:txBody>
      </p:sp>
      <p:sp>
        <p:nvSpPr>
          <p:cNvPr id="373" name="object 373"/>
          <p:cNvSpPr/>
          <p:nvPr/>
        </p:nvSpPr>
        <p:spPr>
          <a:xfrm>
            <a:off x="2095797" y="5407264"/>
            <a:ext cx="876935" cy="27940"/>
          </a:xfrm>
          <a:custGeom>
            <a:avLst/>
            <a:gdLst/>
            <a:ahLst/>
            <a:cxnLst/>
            <a:rect l="l" t="t" r="r" b="b"/>
            <a:pathLst>
              <a:path w="876935" h="27939">
                <a:moveTo>
                  <a:pt x="0" y="27609"/>
                </a:moveTo>
                <a:lnTo>
                  <a:pt x="24130" y="13817"/>
                </a:lnTo>
                <a:lnTo>
                  <a:pt x="860971" y="0"/>
                </a:lnTo>
                <a:lnTo>
                  <a:pt x="876528" y="10375"/>
                </a:lnTo>
              </a:path>
            </a:pathLst>
          </a:custGeom>
          <a:ln w="6349">
            <a:solidFill>
              <a:srgbClr val="231F20"/>
            </a:solidFill>
          </a:ln>
        </p:spPr>
        <p:txBody>
          <a:bodyPr wrap="square" lIns="0" tIns="0" rIns="0" bIns="0" rtlCol="0"/>
          <a:lstStyle/>
          <a:p>
            <a:endParaRPr/>
          </a:p>
        </p:txBody>
      </p:sp>
      <p:sp>
        <p:nvSpPr>
          <p:cNvPr id="374" name="object 374"/>
          <p:cNvSpPr/>
          <p:nvPr/>
        </p:nvSpPr>
        <p:spPr>
          <a:xfrm>
            <a:off x="2095797" y="5417639"/>
            <a:ext cx="876935" cy="876935"/>
          </a:xfrm>
          <a:custGeom>
            <a:avLst/>
            <a:gdLst/>
            <a:ahLst/>
            <a:cxnLst/>
            <a:rect l="l" t="t" r="r" b="b"/>
            <a:pathLst>
              <a:path w="876935" h="876935">
                <a:moveTo>
                  <a:pt x="0" y="17233"/>
                </a:moveTo>
                <a:lnTo>
                  <a:pt x="876528" y="0"/>
                </a:lnTo>
                <a:lnTo>
                  <a:pt x="829983" y="876604"/>
                </a:lnTo>
                <a:lnTo>
                  <a:pt x="120180" y="845553"/>
                </a:lnTo>
                <a:lnTo>
                  <a:pt x="0" y="17233"/>
                </a:lnTo>
                <a:close/>
              </a:path>
            </a:pathLst>
          </a:custGeom>
          <a:ln w="6350">
            <a:solidFill>
              <a:srgbClr val="231F20"/>
            </a:solidFill>
          </a:ln>
        </p:spPr>
        <p:txBody>
          <a:bodyPr wrap="square" lIns="0" tIns="0" rIns="0" bIns="0" rtlCol="0"/>
          <a:lstStyle/>
          <a:p>
            <a:endParaRPr/>
          </a:p>
        </p:txBody>
      </p:sp>
      <p:sp>
        <p:nvSpPr>
          <p:cNvPr id="375" name="object 375"/>
          <p:cNvSpPr/>
          <p:nvPr/>
        </p:nvSpPr>
        <p:spPr>
          <a:xfrm>
            <a:off x="2612038" y="6645931"/>
            <a:ext cx="214312" cy="253428"/>
          </a:xfrm>
          <a:prstGeom prst="rect">
            <a:avLst/>
          </a:prstGeom>
          <a:blipFill>
            <a:blip r:embed="rId11" cstate="print"/>
            <a:stretch>
              <a:fillRect/>
            </a:stretch>
          </a:blipFill>
        </p:spPr>
        <p:txBody>
          <a:bodyPr wrap="square" lIns="0" tIns="0" rIns="0" bIns="0" rtlCol="0"/>
          <a:lstStyle/>
          <a:p>
            <a:endParaRPr/>
          </a:p>
        </p:txBody>
      </p:sp>
      <p:sp>
        <p:nvSpPr>
          <p:cNvPr id="376" name="object 376"/>
          <p:cNvSpPr/>
          <p:nvPr/>
        </p:nvSpPr>
        <p:spPr>
          <a:xfrm>
            <a:off x="2561149" y="6680927"/>
            <a:ext cx="212725" cy="259715"/>
          </a:xfrm>
          <a:custGeom>
            <a:avLst/>
            <a:gdLst/>
            <a:ahLst/>
            <a:cxnLst/>
            <a:rect l="l" t="t" r="r" b="b"/>
            <a:pathLst>
              <a:path w="212725" h="259715">
                <a:moveTo>
                  <a:pt x="8039" y="0"/>
                </a:moveTo>
                <a:lnTo>
                  <a:pt x="6007" y="1587"/>
                </a:lnTo>
                <a:lnTo>
                  <a:pt x="2946" y="3416"/>
                </a:lnTo>
                <a:lnTo>
                  <a:pt x="0" y="5486"/>
                </a:lnTo>
                <a:lnTo>
                  <a:pt x="50996" y="36937"/>
                </a:lnTo>
                <a:lnTo>
                  <a:pt x="85453" y="70415"/>
                </a:lnTo>
                <a:lnTo>
                  <a:pt x="122186" y="112737"/>
                </a:lnTo>
                <a:lnTo>
                  <a:pt x="155961" y="158280"/>
                </a:lnTo>
                <a:lnTo>
                  <a:pt x="182197" y="200533"/>
                </a:lnTo>
                <a:lnTo>
                  <a:pt x="198731" y="235488"/>
                </a:lnTo>
                <a:lnTo>
                  <a:pt x="203403" y="259143"/>
                </a:lnTo>
                <a:lnTo>
                  <a:pt x="206743" y="259499"/>
                </a:lnTo>
                <a:lnTo>
                  <a:pt x="212026" y="253644"/>
                </a:lnTo>
                <a:lnTo>
                  <a:pt x="212597" y="251206"/>
                </a:lnTo>
                <a:lnTo>
                  <a:pt x="210217" y="229564"/>
                </a:lnTo>
                <a:lnTo>
                  <a:pt x="170546" y="153375"/>
                </a:lnTo>
                <a:lnTo>
                  <a:pt x="133718" y="103416"/>
                </a:lnTo>
                <a:lnTo>
                  <a:pt x="92421" y="55864"/>
                </a:lnTo>
                <a:lnTo>
                  <a:pt x="55467" y="20770"/>
                </a:lnTo>
                <a:lnTo>
                  <a:pt x="26219" y="1146"/>
                </a:lnTo>
                <a:lnTo>
                  <a:pt x="8039" y="0"/>
                </a:lnTo>
                <a:close/>
              </a:path>
            </a:pathLst>
          </a:custGeom>
          <a:solidFill>
            <a:srgbClr val="58595B"/>
          </a:solidFill>
        </p:spPr>
        <p:txBody>
          <a:bodyPr wrap="square" lIns="0" tIns="0" rIns="0" bIns="0" rtlCol="0"/>
          <a:lstStyle/>
          <a:p>
            <a:endParaRPr/>
          </a:p>
        </p:txBody>
      </p:sp>
      <p:sp>
        <p:nvSpPr>
          <p:cNvPr id="377" name="object 377"/>
          <p:cNvSpPr/>
          <p:nvPr/>
        </p:nvSpPr>
        <p:spPr>
          <a:xfrm>
            <a:off x="2437339" y="6766652"/>
            <a:ext cx="230504" cy="267335"/>
          </a:xfrm>
          <a:custGeom>
            <a:avLst/>
            <a:gdLst/>
            <a:ahLst/>
            <a:cxnLst/>
            <a:rect l="l" t="t" r="r" b="b"/>
            <a:pathLst>
              <a:path w="230505" h="267334">
                <a:moveTo>
                  <a:pt x="8331" y="0"/>
                </a:moveTo>
                <a:lnTo>
                  <a:pt x="6261" y="1752"/>
                </a:lnTo>
                <a:lnTo>
                  <a:pt x="3060" y="3771"/>
                </a:lnTo>
                <a:lnTo>
                  <a:pt x="0" y="5943"/>
                </a:lnTo>
                <a:lnTo>
                  <a:pt x="54440" y="37642"/>
                </a:lnTo>
                <a:lnTo>
                  <a:pt x="91520" y="71880"/>
                </a:lnTo>
                <a:lnTo>
                  <a:pt x="131216" y="115328"/>
                </a:lnTo>
                <a:lnTo>
                  <a:pt x="167922" y="162247"/>
                </a:lnTo>
                <a:lnTo>
                  <a:pt x="196618" y="205917"/>
                </a:lnTo>
                <a:lnTo>
                  <a:pt x="214926" y="242187"/>
                </a:lnTo>
                <a:lnTo>
                  <a:pt x="220472" y="266903"/>
                </a:lnTo>
                <a:lnTo>
                  <a:pt x="223939" y="267157"/>
                </a:lnTo>
                <a:lnTo>
                  <a:pt x="229336" y="260870"/>
                </a:lnTo>
                <a:lnTo>
                  <a:pt x="229895" y="258279"/>
                </a:lnTo>
                <a:lnTo>
                  <a:pt x="226808" y="235639"/>
                </a:lnTo>
                <a:lnTo>
                  <a:pt x="183121" y="156717"/>
                </a:lnTo>
                <a:lnTo>
                  <a:pt x="143116" y="105244"/>
                </a:lnTo>
                <a:lnTo>
                  <a:pt x="98429" y="56421"/>
                </a:lnTo>
                <a:lnTo>
                  <a:pt x="58669" y="20561"/>
                </a:lnTo>
                <a:lnTo>
                  <a:pt x="27435" y="731"/>
                </a:lnTo>
                <a:lnTo>
                  <a:pt x="8331" y="0"/>
                </a:lnTo>
                <a:close/>
              </a:path>
            </a:pathLst>
          </a:custGeom>
          <a:solidFill>
            <a:srgbClr val="58595B"/>
          </a:solidFill>
        </p:spPr>
        <p:txBody>
          <a:bodyPr wrap="square" lIns="0" tIns="0" rIns="0" bIns="0" rtlCol="0"/>
          <a:lstStyle/>
          <a:p>
            <a:endParaRPr/>
          </a:p>
        </p:txBody>
      </p:sp>
      <p:sp>
        <p:nvSpPr>
          <p:cNvPr id="378" name="object 378"/>
          <p:cNvSpPr/>
          <p:nvPr/>
        </p:nvSpPr>
        <p:spPr>
          <a:xfrm>
            <a:off x="2688972" y="6573504"/>
            <a:ext cx="230242" cy="263709"/>
          </a:xfrm>
          <a:prstGeom prst="rect">
            <a:avLst/>
          </a:prstGeom>
          <a:blipFill>
            <a:blip r:embed="rId12" cstate="print"/>
            <a:stretch>
              <a:fillRect/>
            </a:stretch>
          </a:blipFill>
        </p:spPr>
        <p:txBody>
          <a:bodyPr wrap="square" lIns="0" tIns="0" rIns="0" bIns="0" rtlCol="0"/>
          <a:lstStyle/>
          <a:p>
            <a:endParaRPr/>
          </a:p>
        </p:txBody>
      </p:sp>
      <p:sp>
        <p:nvSpPr>
          <p:cNvPr id="379" name="object 379"/>
          <p:cNvSpPr/>
          <p:nvPr/>
        </p:nvSpPr>
        <p:spPr>
          <a:xfrm>
            <a:off x="2267594" y="6536611"/>
            <a:ext cx="688975" cy="636270"/>
          </a:xfrm>
          <a:custGeom>
            <a:avLst/>
            <a:gdLst/>
            <a:ahLst/>
            <a:cxnLst/>
            <a:rect l="l" t="t" r="r" b="b"/>
            <a:pathLst>
              <a:path w="688975" h="636270">
                <a:moveTo>
                  <a:pt x="6808" y="318703"/>
                </a:moveTo>
                <a:lnTo>
                  <a:pt x="0" y="290432"/>
                </a:lnTo>
                <a:lnTo>
                  <a:pt x="2306" y="274486"/>
                </a:lnTo>
                <a:lnTo>
                  <a:pt x="7937" y="267434"/>
                </a:lnTo>
                <a:lnTo>
                  <a:pt x="11101" y="265845"/>
                </a:lnTo>
                <a:lnTo>
                  <a:pt x="47613" y="238934"/>
                </a:lnTo>
                <a:lnTo>
                  <a:pt x="79575" y="262646"/>
                </a:lnTo>
                <a:lnTo>
                  <a:pt x="99256" y="264707"/>
                </a:lnTo>
                <a:lnTo>
                  <a:pt x="117040" y="266633"/>
                </a:lnTo>
                <a:lnTo>
                  <a:pt x="124779" y="267484"/>
                </a:lnTo>
                <a:lnTo>
                  <a:pt x="478169" y="19465"/>
                </a:lnTo>
                <a:lnTo>
                  <a:pt x="522331" y="0"/>
                </a:lnTo>
                <a:lnTo>
                  <a:pt x="554529" y="2422"/>
                </a:lnTo>
                <a:lnTo>
                  <a:pt x="590492" y="34753"/>
                </a:lnTo>
                <a:lnTo>
                  <a:pt x="645948" y="105013"/>
                </a:lnTo>
                <a:lnTo>
                  <a:pt x="680922" y="167275"/>
                </a:lnTo>
                <a:lnTo>
                  <a:pt x="688533" y="213821"/>
                </a:lnTo>
                <a:lnTo>
                  <a:pt x="682812" y="242978"/>
                </a:lnTo>
                <a:lnTo>
                  <a:pt x="677787" y="253069"/>
                </a:lnTo>
                <a:lnTo>
                  <a:pt x="333452" y="542655"/>
                </a:lnTo>
                <a:lnTo>
                  <a:pt x="332563" y="594674"/>
                </a:lnTo>
                <a:lnTo>
                  <a:pt x="342937" y="606115"/>
                </a:lnTo>
                <a:lnTo>
                  <a:pt x="346162" y="612816"/>
                </a:lnTo>
                <a:lnTo>
                  <a:pt x="342029" y="617373"/>
                </a:lnTo>
                <a:lnTo>
                  <a:pt x="330328" y="622385"/>
                </a:lnTo>
                <a:lnTo>
                  <a:pt x="314575" y="627964"/>
                </a:lnTo>
                <a:lnTo>
                  <a:pt x="300150" y="632288"/>
                </a:lnTo>
                <a:lnTo>
                  <a:pt x="289616" y="635083"/>
                </a:lnTo>
                <a:lnTo>
                  <a:pt x="285535" y="636076"/>
                </a:lnTo>
              </a:path>
            </a:pathLst>
          </a:custGeom>
          <a:ln w="3175">
            <a:solidFill>
              <a:srgbClr val="231F20"/>
            </a:solidFill>
          </a:ln>
        </p:spPr>
        <p:txBody>
          <a:bodyPr wrap="square" lIns="0" tIns="0" rIns="0" bIns="0" rtlCol="0"/>
          <a:lstStyle/>
          <a:p>
            <a:endParaRPr/>
          </a:p>
        </p:txBody>
      </p:sp>
      <p:sp>
        <p:nvSpPr>
          <p:cNvPr id="380" name="object 380"/>
          <p:cNvSpPr/>
          <p:nvPr/>
        </p:nvSpPr>
        <p:spPr>
          <a:xfrm>
            <a:off x="2341798" y="6804093"/>
            <a:ext cx="50800" cy="36195"/>
          </a:xfrm>
          <a:custGeom>
            <a:avLst/>
            <a:gdLst/>
            <a:ahLst/>
            <a:cxnLst/>
            <a:rect l="l" t="t" r="r" b="b"/>
            <a:pathLst>
              <a:path w="50800" h="36195">
                <a:moveTo>
                  <a:pt x="0" y="35674"/>
                </a:moveTo>
                <a:lnTo>
                  <a:pt x="50571" y="0"/>
                </a:lnTo>
              </a:path>
            </a:pathLst>
          </a:custGeom>
          <a:ln w="3175">
            <a:solidFill>
              <a:srgbClr val="231F20"/>
            </a:solidFill>
          </a:ln>
        </p:spPr>
        <p:txBody>
          <a:bodyPr wrap="square" lIns="0" tIns="0" rIns="0" bIns="0" rtlCol="0"/>
          <a:lstStyle/>
          <a:p>
            <a:endParaRPr/>
          </a:p>
        </p:txBody>
      </p:sp>
      <p:sp>
        <p:nvSpPr>
          <p:cNvPr id="381" name="object 381"/>
          <p:cNvSpPr/>
          <p:nvPr/>
        </p:nvSpPr>
        <p:spPr>
          <a:xfrm>
            <a:off x="2288667" y="6795466"/>
            <a:ext cx="40005" cy="31750"/>
          </a:xfrm>
          <a:custGeom>
            <a:avLst/>
            <a:gdLst/>
            <a:ahLst/>
            <a:cxnLst/>
            <a:rect l="l" t="t" r="r" b="b"/>
            <a:pathLst>
              <a:path w="40005" h="31750">
                <a:moveTo>
                  <a:pt x="0" y="31508"/>
                </a:moveTo>
                <a:lnTo>
                  <a:pt x="39382" y="0"/>
                </a:lnTo>
              </a:path>
            </a:pathLst>
          </a:custGeom>
          <a:ln w="3175">
            <a:solidFill>
              <a:srgbClr val="231F20"/>
            </a:solidFill>
          </a:ln>
        </p:spPr>
        <p:txBody>
          <a:bodyPr wrap="square" lIns="0" tIns="0" rIns="0" bIns="0" rtlCol="0"/>
          <a:lstStyle/>
          <a:p>
            <a:endParaRPr/>
          </a:p>
        </p:txBody>
      </p:sp>
      <p:sp>
        <p:nvSpPr>
          <p:cNvPr id="382" name="object 382"/>
          <p:cNvSpPr/>
          <p:nvPr/>
        </p:nvSpPr>
        <p:spPr>
          <a:xfrm>
            <a:off x="2397559" y="6800570"/>
            <a:ext cx="214629" cy="278765"/>
          </a:xfrm>
          <a:custGeom>
            <a:avLst/>
            <a:gdLst/>
            <a:ahLst/>
            <a:cxnLst/>
            <a:rect l="l" t="t" r="r" b="b"/>
            <a:pathLst>
              <a:path w="214630" h="278765">
                <a:moveTo>
                  <a:pt x="0" y="0"/>
                </a:moveTo>
                <a:lnTo>
                  <a:pt x="82575" y="88899"/>
                </a:lnTo>
                <a:lnTo>
                  <a:pt x="112565" y="98171"/>
                </a:lnTo>
                <a:lnTo>
                  <a:pt x="126801" y="106162"/>
                </a:lnTo>
                <a:lnTo>
                  <a:pt x="129100" y="117282"/>
                </a:lnTo>
                <a:lnTo>
                  <a:pt x="123278" y="135940"/>
                </a:lnTo>
                <a:lnTo>
                  <a:pt x="177101" y="224701"/>
                </a:lnTo>
                <a:lnTo>
                  <a:pt x="202731" y="235567"/>
                </a:lnTo>
                <a:lnTo>
                  <a:pt x="214021" y="244814"/>
                </a:lnTo>
                <a:lnTo>
                  <a:pt x="213447" y="257505"/>
                </a:lnTo>
                <a:lnTo>
                  <a:pt x="203479" y="278701"/>
                </a:lnTo>
              </a:path>
            </a:pathLst>
          </a:custGeom>
          <a:ln w="3175">
            <a:solidFill>
              <a:srgbClr val="231F20"/>
            </a:solidFill>
          </a:ln>
        </p:spPr>
        <p:txBody>
          <a:bodyPr wrap="square" lIns="0" tIns="0" rIns="0" bIns="0" rtlCol="0"/>
          <a:lstStyle/>
          <a:p>
            <a:endParaRPr/>
          </a:p>
        </p:txBody>
      </p:sp>
      <p:sp>
        <p:nvSpPr>
          <p:cNvPr id="383" name="object 383"/>
          <p:cNvSpPr/>
          <p:nvPr/>
        </p:nvSpPr>
        <p:spPr>
          <a:xfrm>
            <a:off x="2555440" y="7079270"/>
            <a:ext cx="45720" cy="27305"/>
          </a:xfrm>
          <a:custGeom>
            <a:avLst/>
            <a:gdLst/>
            <a:ahLst/>
            <a:cxnLst/>
            <a:rect l="l" t="t" r="r" b="b"/>
            <a:pathLst>
              <a:path w="45719" h="27304">
                <a:moveTo>
                  <a:pt x="0" y="26924"/>
                </a:moveTo>
                <a:lnTo>
                  <a:pt x="45605" y="0"/>
                </a:lnTo>
              </a:path>
            </a:pathLst>
          </a:custGeom>
          <a:ln w="3175">
            <a:solidFill>
              <a:srgbClr val="231F20"/>
            </a:solidFill>
          </a:ln>
        </p:spPr>
        <p:txBody>
          <a:bodyPr wrap="square" lIns="0" tIns="0" rIns="0" bIns="0" rtlCol="0"/>
          <a:lstStyle/>
          <a:p>
            <a:endParaRPr/>
          </a:p>
        </p:txBody>
      </p:sp>
      <p:sp>
        <p:nvSpPr>
          <p:cNvPr id="384" name="object 384"/>
          <p:cNvSpPr/>
          <p:nvPr/>
        </p:nvSpPr>
        <p:spPr>
          <a:xfrm>
            <a:off x="2528391" y="7029767"/>
            <a:ext cx="55244" cy="33655"/>
          </a:xfrm>
          <a:custGeom>
            <a:avLst/>
            <a:gdLst/>
            <a:ahLst/>
            <a:cxnLst/>
            <a:rect l="l" t="t" r="r" b="b"/>
            <a:pathLst>
              <a:path w="55244" h="33654">
                <a:moveTo>
                  <a:pt x="0" y="33261"/>
                </a:moveTo>
                <a:lnTo>
                  <a:pt x="54952" y="0"/>
                </a:lnTo>
              </a:path>
            </a:pathLst>
          </a:custGeom>
          <a:ln w="3175">
            <a:solidFill>
              <a:srgbClr val="231F20"/>
            </a:solidFill>
          </a:ln>
        </p:spPr>
        <p:txBody>
          <a:bodyPr wrap="square" lIns="0" tIns="0" rIns="0" bIns="0" rtlCol="0"/>
          <a:lstStyle/>
          <a:p>
            <a:endParaRPr/>
          </a:p>
        </p:txBody>
      </p:sp>
      <p:sp>
        <p:nvSpPr>
          <p:cNvPr id="385" name="object 385"/>
          <p:cNvSpPr/>
          <p:nvPr/>
        </p:nvSpPr>
        <p:spPr>
          <a:xfrm>
            <a:off x="2468153" y="6936509"/>
            <a:ext cx="52705" cy="38735"/>
          </a:xfrm>
          <a:custGeom>
            <a:avLst/>
            <a:gdLst/>
            <a:ahLst/>
            <a:cxnLst/>
            <a:rect l="l" t="t" r="r" b="b"/>
            <a:pathLst>
              <a:path w="52705" h="38734">
                <a:moveTo>
                  <a:pt x="0" y="38531"/>
                </a:moveTo>
                <a:lnTo>
                  <a:pt x="52679" y="0"/>
                </a:lnTo>
              </a:path>
            </a:pathLst>
          </a:custGeom>
          <a:ln w="3175">
            <a:solidFill>
              <a:srgbClr val="231F20"/>
            </a:solidFill>
          </a:ln>
        </p:spPr>
        <p:txBody>
          <a:bodyPr wrap="square" lIns="0" tIns="0" rIns="0" bIns="0" rtlCol="0"/>
          <a:lstStyle/>
          <a:p>
            <a:endParaRPr/>
          </a:p>
        </p:txBody>
      </p:sp>
      <p:sp>
        <p:nvSpPr>
          <p:cNvPr id="386" name="object 386"/>
          <p:cNvSpPr/>
          <p:nvPr/>
        </p:nvSpPr>
        <p:spPr>
          <a:xfrm>
            <a:off x="2428589" y="6889475"/>
            <a:ext cx="52069" cy="40640"/>
          </a:xfrm>
          <a:custGeom>
            <a:avLst/>
            <a:gdLst/>
            <a:ahLst/>
            <a:cxnLst/>
            <a:rect l="l" t="t" r="r" b="b"/>
            <a:pathLst>
              <a:path w="52069" h="40640">
                <a:moveTo>
                  <a:pt x="0" y="40259"/>
                </a:moveTo>
                <a:lnTo>
                  <a:pt x="51549" y="0"/>
                </a:lnTo>
              </a:path>
            </a:pathLst>
          </a:custGeom>
          <a:ln w="3175">
            <a:solidFill>
              <a:srgbClr val="231F20"/>
            </a:solidFill>
          </a:ln>
        </p:spPr>
        <p:txBody>
          <a:bodyPr wrap="square" lIns="0" tIns="0" rIns="0" bIns="0" rtlCol="0"/>
          <a:lstStyle/>
          <a:p>
            <a:endParaRPr/>
          </a:p>
        </p:txBody>
      </p:sp>
      <p:sp>
        <p:nvSpPr>
          <p:cNvPr id="387" name="object 387"/>
          <p:cNvSpPr/>
          <p:nvPr/>
        </p:nvSpPr>
        <p:spPr>
          <a:xfrm>
            <a:off x="2011291" y="7245982"/>
            <a:ext cx="74529" cy="84150"/>
          </a:xfrm>
          <a:prstGeom prst="rect">
            <a:avLst/>
          </a:prstGeom>
          <a:blipFill>
            <a:blip r:embed="rId13" cstate="print"/>
            <a:stretch>
              <a:fillRect/>
            </a:stretch>
          </a:blipFill>
        </p:spPr>
        <p:txBody>
          <a:bodyPr wrap="square" lIns="0" tIns="0" rIns="0" bIns="0" rtlCol="0"/>
          <a:lstStyle/>
          <a:p>
            <a:endParaRPr/>
          </a:p>
        </p:txBody>
      </p:sp>
      <p:sp>
        <p:nvSpPr>
          <p:cNvPr id="388" name="object 388"/>
          <p:cNvSpPr/>
          <p:nvPr/>
        </p:nvSpPr>
        <p:spPr>
          <a:xfrm>
            <a:off x="2012485" y="6826108"/>
            <a:ext cx="546100" cy="502920"/>
          </a:xfrm>
          <a:custGeom>
            <a:avLst/>
            <a:gdLst/>
            <a:ahLst/>
            <a:cxnLst/>
            <a:rect l="l" t="t" r="r" b="b"/>
            <a:pathLst>
              <a:path w="546100" h="502920">
                <a:moveTo>
                  <a:pt x="71170" y="502437"/>
                </a:moveTo>
                <a:lnTo>
                  <a:pt x="106718" y="467131"/>
                </a:lnTo>
                <a:lnTo>
                  <a:pt x="120254" y="467566"/>
                </a:lnTo>
                <a:lnTo>
                  <a:pt x="129668" y="466042"/>
                </a:lnTo>
                <a:lnTo>
                  <a:pt x="170511" y="439011"/>
                </a:lnTo>
                <a:lnTo>
                  <a:pt x="195313" y="420484"/>
                </a:lnTo>
                <a:lnTo>
                  <a:pt x="208364" y="428454"/>
                </a:lnTo>
                <a:lnTo>
                  <a:pt x="218239" y="430385"/>
                </a:lnTo>
                <a:lnTo>
                  <a:pt x="229910" y="425622"/>
                </a:lnTo>
                <a:lnTo>
                  <a:pt x="248348" y="413511"/>
                </a:lnTo>
                <a:lnTo>
                  <a:pt x="276212" y="387349"/>
                </a:lnTo>
                <a:lnTo>
                  <a:pt x="283495" y="383235"/>
                </a:lnTo>
                <a:lnTo>
                  <a:pt x="286232" y="378012"/>
                </a:lnTo>
                <a:lnTo>
                  <a:pt x="284702" y="368211"/>
                </a:lnTo>
                <a:lnTo>
                  <a:pt x="279184" y="350367"/>
                </a:lnTo>
                <a:lnTo>
                  <a:pt x="322389" y="322630"/>
                </a:lnTo>
                <a:lnTo>
                  <a:pt x="343839" y="353619"/>
                </a:lnTo>
                <a:lnTo>
                  <a:pt x="360402" y="365466"/>
                </a:lnTo>
                <a:lnTo>
                  <a:pt x="380548" y="359537"/>
                </a:lnTo>
                <a:lnTo>
                  <a:pt x="412750" y="337197"/>
                </a:lnTo>
                <a:lnTo>
                  <a:pt x="436943" y="317131"/>
                </a:lnTo>
                <a:lnTo>
                  <a:pt x="450695" y="325709"/>
                </a:lnTo>
                <a:lnTo>
                  <a:pt x="468333" y="331850"/>
                </a:lnTo>
                <a:lnTo>
                  <a:pt x="483543" y="335544"/>
                </a:lnTo>
                <a:lnTo>
                  <a:pt x="490016" y="336778"/>
                </a:lnTo>
                <a:lnTo>
                  <a:pt x="540651" y="346582"/>
                </a:lnTo>
                <a:lnTo>
                  <a:pt x="542950" y="280085"/>
                </a:lnTo>
                <a:lnTo>
                  <a:pt x="545980" y="263144"/>
                </a:lnTo>
                <a:lnTo>
                  <a:pt x="535879" y="249439"/>
                </a:lnTo>
                <a:lnTo>
                  <a:pt x="522554" y="240264"/>
                </a:lnTo>
                <a:lnTo>
                  <a:pt x="515912" y="236918"/>
                </a:lnTo>
                <a:lnTo>
                  <a:pt x="455663" y="148932"/>
                </a:lnTo>
                <a:lnTo>
                  <a:pt x="455552" y="126461"/>
                </a:lnTo>
                <a:lnTo>
                  <a:pt x="441278" y="112599"/>
                </a:lnTo>
                <a:lnTo>
                  <a:pt x="424307" y="105579"/>
                </a:lnTo>
                <a:lnTo>
                  <a:pt x="416102" y="103631"/>
                </a:lnTo>
                <a:lnTo>
                  <a:pt x="329311" y="13665"/>
                </a:lnTo>
                <a:lnTo>
                  <a:pt x="264325" y="0"/>
                </a:lnTo>
                <a:lnTo>
                  <a:pt x="259003" y="65443"/>
                </a:lnTo>
                <a:lnTo>
                  <a:pt x="284683" y="93954"/>
                </a:lnTo>
                <a:lnTo>
                  <a:pt x="226949" y="132092"/>
                </a:lnTo>
                <a:lnTo>
                  <a:pt x="209921" y="146725"/>
                </a:lnTo>
                <a:lnTo>
                  <a:pt x="203031" y="158378"/>
                </a:lnTo>
                <a:lnTo>
                  <a:pt x="205185" y="173151"/>
                </a:lnTo>
                <a:lnTo>
                  <a:pt x="215290" y="197142"/>
                </a:lnTo>
                <a:lnTo>
                  <a:pt x="180162" y="223151"/>
                </a:lnTo>
                <a:lnTo>
                  <a:pt x="165810" y="215301"/>
                </a:lnTo>
                <a:lnTo>
                  <a:pt x="156548" y="212355"/>
                </a:lnTo>
                <a:lnTo>
                  <a:pt x="148345" y="214016"/>
                </a:lnTo>
                <a:lnTo>
                  <a:pt x="104819" y="247013"/>
                </a:lnTo>
                <a:lnTo>
                  <a:pt x="78500" y="281562"/>
                </a:lnTo>
                <a:lnTo>
                  <a:pt x="79374" y="291486"/>
                </a:lnTo>
                <a:lnTo>
                  <a:pt x="83058" y="308089"/>
                </a:lnTo>
                <a:lnTo>
                  <a:pt x="46659" y="333273"/>
                </a:lnTo>
                <a:lnTo>
                  <a:pt x="25311" y="348239"/>
                </a:lnTo>
                <a:lnTo>
                  <a:pt x="16940" y="358940"/>
                </a:lnTo>
                <a:lnTo>
                  <a:pt x="20415" y="370517"/>
                </a:lnTo>
                <a:lnTo>
                  <a:pt x="34607" y="388111"/>
                </a:lnTo>
                <a:lnTo>
                  <a:pt x="0" y="423125"/>
                </a:lnTo>
              </a:path>
            </a:pathLst>
          </a:custGeom>
          <a:ln w="3175">
            <a:solidFill>
              <a:srgbClr val="231F20"/>
            </a:solidFill>
          </a:ln>
        </p:spPr>
        <p:txBody>
          <a:bodyPr wrap="square" lIns="0" tIns="0" rIns="0" bIns="0" rtlCol="0"/>
          <a:lstStyle/>
          <a:p>
            <a:endParaRPr/>
          </a:p>
        </p:txBody>
      </p:sp>
      <p:sp>
        <p:nvSpPr>
          <p:cNvPr id="389" name="object 389"/>
          <p:cNvSpPr/>
          <p:nvPr/>
        </p:nvSpPr>
        <p:spPr>
          <a:xfrm>
            <a:off x="2045502" y="6918480"/>
            <a:ext cx="438473" cy="376342"/>
          </a:xfrm>
          <a:prstGeom prst="rect">
            <a:avLst/>
          </a:prstGeom>
          <a:blipFill>
            <a:blip r:embed="rId14" cstate="print"/>
            <a:stretch>
              <a:fillRect/>
            </a:stretch>
          </a:blipFill>
        </p:spPr>
        <p:txBody>
          <a:bodyPr wrap="square" lIns="0" tIns="0" rIns="0" bIns="0" rtlCol="0"/>
          <a:lstStyle/>
          <a:p>
            <a:endParaRPr/>
          </a:p>
        </p:txBody>
      </p:sp>
      <p:sp>
        <p:nvSpPr>
          <p:cNvPr id="390" name="object 390"/>
          <p:cNvSpPr/>
          <p:nvPr/>
        </p:nvSpPr>
        <p:spPr>
          <a:xfrm>
            <a:off x="3507533" y="6869084"/>
            <a:ext cx="48895" cy="34290"/>
          </a:xfrm>
          <a:custGeom>
            <a:avLst/>
            <a:gdLst/>
            <a:ahLst/>
            <a:cxnLst/>
            <a:rect l="l" t="t" r="r" b="b"/>
            <a:pathLst>
              <a:path w="48895" h="34290">
                <a:moveTo>
                  <a:pt x="47969" y="28405"/>
                </a:moveTo>
                <a:lnTo>
                  <a:pt x="43746" y="32453"/>
                </a:lnTo>
                <a:lnTo>
                  <a:pt x="36739" y="34055"/>
                </a:lnTo>
                <a:lnTo>
                  <a:pt x="27899" y="33168"/>
                </a:lnTo>
                <a:lnTo>
                  <a:pt x="18175" y="29751"/>
                </a:lnTo>
                <a:lnTo>
                  <a:pt x="9407" y="24318"/>
                </a:lnTo>
                <a:lnTo>
                  <a:pt x="3159" y="17980"/>
                </a:lnTo>
                <a:lnTo>
                  <a:pt x="0" y="11500"/>
                </a:lnTo>
                <a:lnTo>
                  <a:pt x="497" y="5646"/>
                </a:lnTo>
                <a:lnTo>
                  <a:pt x="4733" y="1598"/>
                </a:lnTo>
                <a:lnTo>
                  <a:pt x="11755" y="0"/>
                </a:lnTo>
                <a:lnTo>
                  <a:pt x="20606" y="894"/>
                </a:lnTo>
                <a:lnTo>
                  <a:pt x="30329" y="4325"/>
                </a:lnTo>
                <a:lnTo>
                  <a:pt x="39104" y="9759"/>
                </a:lnTo>
                <a:lnTo>
                  <a:pt x="45350" y="16098"/>
                </a:lnTo>
                <a:lnTo>
                  <a:pt x="48495" y="22571"/>
                </a:lnTo>
                <a:lnTo>
                  <a:pt x="47969" y="28405"/>
                </a:lnTo>
                <a:close/>
              </a:path>
            </a:pathLst>
          </a:custGeom>
          <a:ln w="6350">
            <a:solidFill>
              <a:srgbClr val="231F20"/>
            </a:solidFill>
          </a:ln>
        </p:spPr>
        <p:txBody>
          <a:bodyPr wrap="square" lIns="0" tIns="0" rIns="0" bIns="0" rtlCol="0"/>
          <a:lstStyle/>
          <a:p>
            <a:endParaRPr/>
          </a:p>
        </p:txBody>
      </p:sp>
      <p:sp>
        <p:nvSpPr>
          <p:cNvPr id="391" name="object 391"/>
          <p:cNvSpPr/>
          <p:nvPr/>
        </p:nvSpPr>
        <p:spPr>
          <a:xfrm>
            <a:off x="3325093" y="6709821"/>
            <a:ext cx="953135" cy="431800"/>
          </a:xfrm>
          <a:custGeom>
            <a:avLst/>
            <a:gdLst/>
            <a:ahLst/>
            <a:cxnLst/>
            <a:rect l="l" t="t" r="r" b="b"/>
            <a:pathLst>
              <a:path w="953135" h="431800">
                <a:moveTo>
                  <a:pt x="0" y="115721"/>
                </a:moveTo>
                <a:lnTo>
                  <a:pt x="23584" y="37395"/>
                </a:lnTo>
                <a:lnTo>
                  <a:pt x="52233" y="1697"/>
                </a:lnTo>
                <a:lnTo>
                  <a:pt x="104654" y="0"/>
                </a:lnTo>
                <a:lnTo>
                  <a:pt x="199555" y="23672"/>
                </a:lnTo>
                <a:lnTo>
                  <a:pt x="286807" y="52108"/>
                </a:lnTo>
                <a:lnTo>
                  <a:pt x="348064" y="78896"/>
                </a:lnTo>
                <a:lnTo>
                  <a:pt x="384187" y="98804"/>
                </a:lnTo>
                <a:lnTo>
                  <a:pt x="396036" y="106603"/>
                </a:lnTo>
                <a:lnTo>
                  <a:pt x="505264" y="92273"/>
                </a:lnTo>
                <a:lnTo>
                  <a:pt x="574013" y="92215"/>
                </a:lnTo>
                <a:lnTo>
                  <a:pt x="631385" y="110676"/>
                </a:lnTo>
                <a:lnTo>
                  <a:pt x="706488" y="151903"/>
                </a:lnTo>
                <a:lnTo>
                  <a:pt x="759665" y="184750"/>
                </a:lnTo>
                <a:lnTo>
                  <a:pt x="810646" y="220310"/>
                </a:lnTo>
                <a:lnTo>
                  <a:pt x="857151" y="256711"/>
                </a:lnTo>
                <a:lnTo>
                  <a:pt x="896899" y="292083"/>
                </a:lnTo>
                <a:lnTo>
                  <a:pt x="927609" y="324553"/>
                </a:lnTo>
                <a:lnTo>
                  <a:pt x="952792" y="373303"/>
                </a:lnTo>
                <a:lnTo>
                  <a:pt x="945383" y="403563"/>
                </a:lnTo>
                <a:lnTo>
                  <a:pt x="910500" y="430359"/>
                </a:lnTo>
                <a:lnTo>
                  <a:pt x="893362" y="431383"/>
                </a:lnTo>
                <a:lnTo>
                  <a:pt x="870433" y="424772"/>
                </a:lnTo>
                <a:lnTo>
                  <a:pt x="839584" y="404570"/>
                </a:lnTo>
                <a:lnTo>
                  <a:pt x="821047" y="388965"/>
                </a:lnTo>
                <a:lnTo>
                  <a:pt x="794495" y="366964"/>
                </a:lnTo>
                <a:lnTo>
                  <a:pt x="760928" y="341006"/>
                </a:lnTo>
                <a:lnTo>
                  <a:pt x="721347" y="313532"/>
                </a:lnTo>
                <a:lnTo>
                  <a:pt x="676751" y="286979"/>
                </a:lnTo>
                <a:lnTo>
                  <a:pt x="628141" y="263788"/>
                </a:lnTo>
                <a:lnTo>
                  <a:pt x="576517" y="246398"/>
                </a:lnTo>
                <a:lnTo>
                  <a:pt x="522879" y="237248"/>
                </a:lnTo>
                <a:lnTo>
                  <a:pt x="468227" y="238778"/>
                </a:lnTo>
                <a:lnTo>
                  <a:pt x="413562" y="253427"/>
                </a:lnTo>
                <a:lnTo>
                  <a:pt x="399935" y="279703"/>
                </a:lnTo>
                <a:lnTo>
                  <a:pt x="389653" y="294370"/>
                </a:lnTo>
                <a:lnTo>
                  <a:pt x="377549" y="302749"/>
                </a:lnTo>
                <a:lnTo>
                  <a:pt x="358457" y="310158"/>
                </a:lnTo>
              </a:path>
            </a:pathLst>
          </a:custGeom>
          <a:ln w="6350">
            <a:solidFill>
              <a:srgbClr val="231F20"/>
            </a:solidFill>
          </a:ln>
        </p:spPr>
        <p:txBody>
          <a:bodyPr wrap="square" lIns="0" tIns="0" rIns="0" bIns="0" rtlCol="0"/>
          <a:lstStyle/>
          <a:p>
            <a:endParaRPr/>
          </a:p>
        </p:txBody>
      </p:sp>
      <p:sp>
        <p:nvSpPr>
          <p:cNvPr id="392" name="object 392"/>
          <p:cNvSpPr/>
          <p:nvPr/>
        </p:nvSpPr>
        <p:spPr>
          <a:xfrm>
            <a:off x="3738661" y="6885869"/>
            <a:ext cx="510540" cy="252095"/>
          </a:xfrm>
          <a:custGeom>
            <a:avLst/>
            <a:gdLst/>
            <a:ahLst/>
            <a:cxnLst/>
            <a:rect l="l" t="t" r="r" b="b"/>
            <a:pathLst>
              <a:path w="510539" h="252095">
                <a:moveTo>
                  <a:pt x="0" y="47375"/>
                </a:moveTo>
                <a:lnTo>
                  <a:pt x="74218" y="13289"/>
                </a:lnTo>
                <a:lnTo>
                  <a:pt x="122970" y="0"/>
                </a:lnTo>
                <a:lnTo>
                  <a:pt x="167870" y="5772"/>
                </a:lnTo>
                <a:lnTo>
                  <a:pt x="230530" y="28871"/>
                </a:lnTo>
                <a:lnTo>
                  <a:pt x="277460" y="51078"/>
                </a:lnTo>
                <a:lnTo>
                  <a:pt x="326516" y="80438"/>
                </a:lnTo>
                <a:lnTo>
                  <a:pt x="375031" y="114580"/>
                </a:lnTo>
                <a:lnTo>
                  <a:pt x="420342" y="151138"/>
                </a:lnTo>
                <a:lnTo>
                  <a:pt x="459784" y="187742"/>
                </a:lnTo>
                <a:lnTo>
                  <a:pt x="490691" y="222024"/>
                </a:lnTo>
                <a:lnTo>
                  <a:pt x="510400" y="251617"/>
                </a:lnTo>
              </a:path>
            </a:pathLst>
          </a:custGeom>
          <a:ln w="6350">
            <a:solidFill>
              <a:srgbClr val="231F20"/>
            </a:solidFill>
          </a:ln>
        </p:spPr>
        <p:txBody>
          <a:bodyPr wrap="square" lIns="0" tIns="0" rIns="0" bIns="0" rtlCol="0"/>
          <a:lstStyle/>
          <a:p>
            <a:endParaRPr/>
          </a:p>
        </p:txBody>
      </p:sp>
      <p:sp>
        <p:nvSpPr>
          <p:cNvPr id="393" name="object 393"/>
          <p:cNvSpPr/>
          <p:nvPr/>
        </p:nvSpPr>
        <p:spPr>
          <a:xfrm>
            <a:off x="3748956" y="6915905"/>
            <a:ext cx="474345" cy="226060"/>
          </a:xfrm>
          <a:custGeom>
            <a:avLst/>
            <a:gdLst/>
            <a:ahLst/>
            <a:cxnLst/>
            <a:rect l="l" t="t" r="r" b="b"/>
            <a:pathLst>
              <a:path w="474345" h="226059">
                <a:moveTo>
                  <a:pt x="0" y="29586"/>
                </a:moveTo>
                <a:lnTo>
                  <a:pt x="110515" y="4938"/>
                </a:lnTo>
                <a:lnTo>
                  <a:pt x="176793" y="0"/>
                </a:lnTo>
                <a:lnTo>
                  <a:pt x="225331" y="17718"/>
                </a:lnTo>
                <a:lnTo>
                  <a:pt x="282625" y="61044"/>
                </a:lnTo>
                <a:lnTo>
                  <a:pt x="352224" y="118887"/>
                </a:lnTo>
                <a:lnTo>
                  <a:pt x="413686" y="171859"/>
                </a:lnTo>
                <a:lnTo>
                  <a:pt x="457522" y="210546"/>
                </a:lnTo>
                <a:lnTo>
                  <a:pt x="474243" y="225534"/>
                </a:lnTo>
              </a:path>
            </a:pathLst>
          </a:custGeom>
          <a:ln w="6350">
            <a:solidFill>
              <a:srgbClr val="231F20"/>
            </a:solidFill>
          </a:ln>
        </p:spPr>
        <p:txBody>
          <a:bodyPr wrap="square" lIns="0" tIns="0" rIns="0" bIns="0" rtlCol="0"/>
          <a:lstStyle/>
          <a:p>
            <a:endParaRPr/>
          </a:p>
        </p:txBody>
      </p:sp>
      <p:sp>
        <p:nvSpPr>
          <p:cNvPr id="394" name="object 394"/>
          <p:cNvSpPr/>
          <p:nvPr/>
        </p:nvSpPr>
        <p:spPr>
          <a:xfrm>
            <a:off x="3738661" y="6814480"/>
            <a:ext cx="0" cy="119380"/>
          </a:xfrm>
          <a:custGeom>
            <a:avLst/>
            <a:gdLst/>
            <a:ahLst/>
            <a:cxnLst/>
            <a:rect l="l" t="t" r="r" b="b"/>
            <a:pathLst>
              <a:path h="119379">
                <a:moveTo>
                  <a:pt x="0" y="0"/>
                </a:moveTo>
                <a:lnTo>
                  <a:pt x="0" y="118770"/>
                </a:lnTo>
              </a:path>
            </a:pathLst>
          </a:custGeom>
          <a:ln w="6350">
            <a:solidFill>
              <a:srgbClr val="231F20"/>
            </a:solidFill>
          </a:ln>
        </p:spPr>
        <p:txBody>
          <a:bodyPr wrap="square" lIns="0" tIns="0" rIns="0" bIns="0" rtlCol="0"/>
          <a:lstStyle/>
          <a:p>
            <a:endParaRPr/>
          </a:p>
        </p:txBody>
      </p:sp>
      <p:sp>
        <p:nvSpPr>
          <p:cNvPr id="395" name="object 395"/>
          <p:cNvSpPr/>
          <p:nvPr/>
        </p:nvSpPr>
        <p:spPr>
          <a:xfrm>
            <a:off x="3738661" y="6933245"/>
            <a:ext cx="10795" cy="26670"/>
          </a:xfrm>
          <a:custGeom>
            <a:avLst/>
            <a:gdLst/>
            <a:ahLst/>
            <a:cxnLst/>
            <a:rect l="l" t="t" r="r" b="b"/>
            <a:pathLst>
              <a:path w="10795" h="26670">
                <a:moveTo>
                  <a:pt x="0" y="0"/>
                </a:moveTo>
                <a:lnTo>
                  <a:pt x="10299" y="26250"/>
                </a:lnTo>
              </a:path>
            </a:pathLst>
          </a:custGeom>
          <a:ln w="6349">
            <a:solidFill>
              <a:srgbClr val="231F20"/>
            </a:solidFill>
          </a:ln>
        </p:spPr>
        <p:txBody>
          <a:bodyPr wrap="square" lIns="0" tIns="0" rIns="0" bIns="0" rtlCol="0"/>
          <a:lstStyle/>
          <a:p>
            <a:endParaRPr/>
          </a:p>
        </p:txBody>
      </p:sp>
      <p:sp>
        <p:nvSpPr>
          <p:cNvPr id="396" name="object 396"/>
          <p:cNvSpPr/>
          <p:nvPr/>
        </p:nvSpPr>
        <p:spPr>
          <a:xfrm>
            <a:off x="3339058" y="6809915"/>
            <a:ext cx="361950" cy="181610"/>
          </a:xfrm>
          <a:custGeom>
            <a:avLst/>
            <a:gdLst/>
            <a:ahLst/>
            <a:cxnLst/>
            <a:rect l="l" t="t" r="r" b="b"/>
            <a:pathLst>
              <a:path w="361950" h="181609">
                <a:moveTo>
                  <a:pt x="0" y="0"/>
                </a:moveTo>
                <a:lnTo>
                  <a:pt x="46699" y="71950"/>
                </a:lnTo>
                <a:lnTo>
                  <a:pt x="93334" y="108704"/>
                </a:lnTo>
                <a:lnTo>
                  <a:pt x="151930" y="141947"/>
                </a:lnTo>
                <a:lnTo>
                  <a:pt x="216736" y="167422"/>
                </a:lnTo>
                <a:lnTo>
                  <a:pt x="276272" y="180524"/>
                </a:lnTo>
                <a:lnTo>
                  <a:pt x="326069" y="181052"/>
                </a:lnTo>
                <a:lnTo>
                  <a:pt x="361657" y="168808"/>
                </a:lnTo>
              </a:path>
            </a:pathLst>
          </a:custGeom>
          <a:ln w="6350">
            <a:solidFill>
              <a:srgbClr val="231F20"/>
            </a:solidFill>
          </a:ln>
        </p:spPr>
        <p:txBody>
          <a:bodyPr wrap="square" lIns="0" tIns="0" rIns="0" bIns="0" rtlCol="0"/>
          <a:lstStyle/>
          <a:p>
            <a:endParaRPr/>
          </a:p>
        </p:txBody>
      </p:sp>
      <p:sp>
        <p:nvSpPr>
          <p:cNvPr id="397" name="object 397"/>
          <p:cNvSpPr/>
          <p:nvPr/>
        </p:nvSpPr>
        <p:spPr>
          <a:xfrm>
            <a:off x="3339052" y="6797647"/>
            <a:ext cx="361950" cy="181610"/>
          </a:xfrm>
          <a:custGeom>
            <a:avLst/>
            <a:gdLst/>
            <a:ahLst/>
            <a:cxnLst/>
            <a:rect l="l" t="t" r="r" b="b"/>
            <a:pathLst>
              <a:path w="361950" h="181609">
                <a:moveTo>
                  <a:pt x="361657" y="181070"/>
                </a:moveTo>
                <a:lnTo>
                  <a:pt x="314945" y="109095"/>
                </a:lnTo>
                <a:lnTo>
                  <a:pt x="268308" y="72344"/>
                </a:lnTo>
                <a:lnTo>
                  <a:pt x="209702" y="39110"/>
                </a:lnTo>
                <a:lnTo>
                  <a:pt x="144889" y="13617"/>
                </a:lnTo>
                <a:lnTo>
                  <a:pt x="85363" y="516"/>
                </a:lnTo>
                <a:lnTo>
                  <a:pt x="35580" y="0"/>
                </a:lnTo>
                <a:lnTo>
                  <a:pt x="0" y="12262"/>
                </a:lnTo>
              </a:path>
            </a:pathLst>
          </a:custGeom>
          <a:ln w="6350">
            <a:solidFill>
              <a:srgbClr val="231F20"/>
            </a:solidFill>
          </a:ln>
        </p:spPr>
        <p:txBody>
          <a:bodyPr wrap="square" lIns="0" tIns="0" rIns="0" bIns="0" rtlCol="0"/>
          <a:lstStyle/>
          <a:p>
            <a:endParaRPr/>
          </a:p>
        </p:txBody>
      </p:sp>
      <p:sp>
        <p:nvSpPr>
          <p:cNvPr id="398" name="object 398"/>
          <p:cNvSpPr/>
          <p:nvPr/>
        </p:nvSpPr>
        <p:spPr>
          <a:xfrm>
            <a:off x="3320520" y="6793062"/>
            <a:ext cx="384139" cy="242783"/>
          </a:xfrm>
          <a:prstGeom prst="rect">
            <a:avLst/>
          </a:prstGeom>
          <a:blipFill>
            <a:blip r:embed="rId15" cstate="print"/>
            <a:stretch>
              <a:fillRect/>
            </a:stretch>
          </a:blipFill>
        </p:spPr>
        <p:txBody>
          <a:bodyPr wrap="square" lIns="0" tIns="0" rIns="0" bIns="0" rtlCol="0"/>
          <a:lstStyle/>
          <a:p>
            <a:endParaRPr/>
          </a:p>
        </p:txBody>
      </p:sp>
      <p:sp>
        <p:nvSpPr>
          <p:cNvPr id="399" name="object 399"/>
          <p:cNvSpPr/>
          <p:nvPr/>
        </p:nvSpPr>
        <p:spPr>
          <a:xfrm>
            <a:off x="3343758" y="5434660"/>
            <a:ext cx="968511" cy="902759"/>
          </a:xfrm>
          <a:prstGeom prst="rect">
            <a:avLst/>
          </a:prstGeom>
          <a:blipFill>
            <a:blip r:embed="rId16" cstate="print"/>
            <a:stretch>
              <a:fillRect/>
            </a:stretch>
          </a:blipFill>
        </p:spPr>
        <p:txBody>
          <a:bodyPr wrap="square" lIns="0" tIns="0" rIns="0" bIns="0" rtlCol="0"/>
          <a:lstStyle/>
          <a:p>
            <a:endParaRPr/>
          </a:p>
        </p:txBody>
      </p:sp>
      <p:sp>
        <p:nvSpPr>
          <p:cNvPr id="400" name="object 400"/>
          <p:cNvSpPr/>
          <p:nvPr/>
        </p:nvSpPr>
        <p:spPr>
          <a:xfrm>
            <a:off x="753807" y="6582603"/>
            <a:ext cx="868689" cy="746940"/>
          </a:xfrm>
          <a:prstGeom prst="rect">
            <a:avLst/>
          </a:prstGeom>
          <a:blipFill>
            <a:blip r:embed="rId17" cstate="print"/>
            <a:stretch>
              <a:fillRect/>
            </a:stretch>
          </a:blipFill>
        </p:spPr>
        <p:txBody>
          <a:bodyPr wrap="square" lIns="0" tIns="0" rIns="0" bIns="0" rtlCol="0"/>
          <a:lstStyle/>
          <a:p>
            <a:endParaRPr/>
          </a:p>
        </p:txBody>
      </p:sp>
      <p:sp>
        <p:nvSpPr>
          <p:cNvPr id="401" name="object 401"/>
          <p:cNvSpPr/>
          <p:nvPr/>
        </p:nvSpPr>
        <p:spPr>
          <a:xfrm>
            <a:off x="902308" y="5495688"/>
            <a:ext cx="0" cy="737235"/>
          </a:xfrm>
          <a:custGeom>
            <a:avLst/>
            <a:gdLst/>
            <a:ahLst/>
            <a:cxnLst/>
            <a:rect l="l" t="t" r="r" b="b"/>
            <a:pathLst>
              <a:path h="737235">
                <a:moveTo>
                  <a:pt x="0" y="0"/>
                </a:moveTo>
                <a:lnTo>
                  <a:pt x="0" y="737108"/>
                </a:lnTo>
              </a:path>
            </a:pathLst>
          </a:custGeom>
          <a:ln w="6350">
            <a:solidFill>
              <a:srgbClr val="231F20"/>
            </a:solidFill>
          </a:ln>
        </p:spPr>
        <p:txBody>
          <a:bodyPr wrap="square" lIns="0" tIns="0" rIns="0" bIns="0" rtlCol="0"/>
          <a:lstStyle/>
          <a:p>
            <a:endParaRPr/>
          </a:p>
        </p:txBody>
      </p:sp>
      <p:sp>
        <p:nvSpPr>
          <p:cNvPr id="402" name="object 402"/>
          <p:cNvSpPr/>
          <p:nvPr/>
        </p:nvSpPr>
        <p:spPr>
          <a:xfrm>
            <a:off x="902308" y="5495688"/>
            <a:ext cx="3810" cy="0"/>
          </a:xfrm>
          <a:custGeom>
            <a:avLst/>
            <a:gdLst/>
            <a:ahLst/>
            <a:cxnLst/>
            <a:rect l="l" t="t" r="r" b="b"/>
            <a:pathLst>
              <a:path w="3809">
                <a:moveTo>
                  <a:pt x="0" y="0"/>
                </a:moveTo>
                <a:lnTo>
                  <a:pt x="3276" y="0"/>
                </a:lnTo>
              </a:path>
            </a:pathLst>
          </a:custGeom>
          <a:ln w="6350">
            <a:solidFill>
              <a:srgbClr val="231F20"/>
            </a:solidFill>
          </a:ln>
        </p:spPr>
        <p:txBody>
          <a:bodyPr wrap="square" lIns="0" tIns="0" rIns="0" bIns="0" rtlCol="0"/>
          <a:lstStyle/>
          <a:p>
            <a:endParaRPr/>
          </a:p>
        </p:txBody>
      </p:sp>
      <p:sp>
        <p:nvSpPr>
          <p:cNvPr id="403" name="object 403"/>
          <p:cNvSpPr/>
          <p:nvPr/>
        </p:nvSpPr>
        <p:spPr>
          <a:xfrm>
            <a:off x="902380" y="6227464"/>
            <a:ext cx="3810" cy="5715"/>
          </a:xfrm>
          <a:custGeom>
            <a:avLst/>
            <a:gdLst/>
            <a:ahLst/>
            <a:cxnLst/>
            <a:rect l="l" t="t" r="r" b="b"/>
            <a:pathLst>
              <a:path w="3809" h="5714">
                <a:moveTo>
                  <a:pt x="3251" y="0"/>
                </a:moveTo>
                <a:lnTo>
                  <a:pt x="1612" y="2451"/>
                </a:lnTo>
                <a:lnTo>
                  <a:pt x="368" y="4076"/>
                </a:lnTo>
                <a:lnTo>
                  <a:pt x="0" y="4495"/>
                </a:lnTo>
                <a:lnTo>
                  <a:pt x="0" y="5295"/>
                </a:lnTo>
              </a:path>
            </a:pathLst>
          </a:custGeom>
          <a:ln w="6350">
            <a:solidFill>
              <a:srgbClr val="231F20"/>
            </a:solidFill>
          </a:ln>
        </p:spPr>
        <p:txBody>
          <a:bodyPr wrap="square" lIns="0" tIns="0" rIns="0" bIns="0" rtlCol="0"/>
          <a:lstStyle/>
          <a:p>
            <a:endParaRPr/>
          </a:p>
        </p:txBody>
      </p:sp>
      <p:sp>
        <p:nvSpPr>
          <p:cNvPr id="404" name="object 404"/>
          <p:cNvSpPr/>
          <p:nvPr/>
        </p:nvSpPr>
        <p:spPr>
          <a:xfrm>
            <a:off x="905631" y="5495688"/>
            <a:ext cx="76835" cy="0"/>
          </a:xfrm>
          <a:custGeom>
            <a:avLst/>
            <a:gdLst/>
            <a:ahLst/>
            <a:cxnLst/>
            <a:rect l="l" t="t" r="r" b="b"/>
            <a:pathLst>
              <a:path w="76834">
                <a:moveTo>
                  <a:pt x="0" y="0"/>
                </a:moveTo>
                <a:lnTo>
                  <a:pt x="76352" y="0"/>
                </a:lnTo>
              </a:path>
            </a:pathLst>
          </a:custGeom>
          <a:ln w="6350">
            <a:solidFill>
              <a:srgbClr val="231F20"/>
            </a:solidFill>
          </a:ln>
        </p:spPr>
        <p:txBody>
          <a:bodyPr wrap="square" lIns="0" tIns="0" rIns="0" bIns="0" rtlCol="0"/>
          <a:lstStyle/>
          <a:p>
            <a:endParaRPr/>
          </a:p>
        </p:txBody>
      </p:sp>
      <p:sp>
        <p:nvSpPr>
          <p:cNvPr id="405" name="object 405"/>
          <p:cNvSpPr/>
          <p:nvPr/>
        </p:nvSpPr>
        <p:spPr>
          <a:xfrm>
            <a:off x="951346" y="6269937"/>
            <a:ext cx="31115" cy="0"/>
          </a:xfrm>
          <a:custGeom>
            <a:avLst/>
            <a:gdLst/>
            <a:ahLst/>
            <a:cxnLst/>
            <a:rect l="l" t="t" r="r" b="b"/>
            <a:pathLst>
              <a:path w="31115">
                <a:moveTo>
                  <a:pt x="0" y="0"/>
                </a:moveTo>
                <a:lnTo>
                  <a:pt x="30632" y="0"/>
                </a:lnTo>
              </a:path>
            </a:pathLst>
          </a:custGeom>
          <a:ln w="6350">
            <a:solidFill>
              <a:srgbClr val="231F20"/>
            </a:solidFill>
          </a:ln>
        </p:spPr>
        <p:txBody>
          <a:bodyPr wrap="square" lIns="0" tIns="0" rIns="0" bIns="0" rtlCol="0"/>
          <a:lstStyle/>
          <a:p>
            <a:endParaRPr/>
          </a:p>
        </p:txBody>
      </p:sp>
      <p:sp>
        <p:nvSpPr>
          <p:cNvPr id="406" name="object 406"/>
          <p:cNvSpPr/>
          <p:nvPr/>
        </p:nvSpPr>
        <p:spPr>
          <a:xfrm>
            <a:off x="905626" y="6218896"/>
            <a:ext cx="45720" cy="51435"/>
          </a:xfrm>
          <a:custGeom>
            <a:avLst/>
            <a:gdLst/>
            <a:ahLst/>
            <a:cxnLst/>
            <a:rect l="l" t="t" r="r" b="b"/>
            <a:pathLst>
              <a:path w="45719" h="51435">
                <a:moveTo>
                  <a:pt x="45719" y="51040"/>
                </a:moveTo>
                <a:lnTo>
                  <a:pt x="45719" y="22440"/>
                </a:lnTo>
                <a:lnTo>
                  <a:pt x="39816" y="9291"/>
                </a:lnTo>
                <a:lnTo>
                  <a:pt x="28655" y="1372"/>
                </a:lnTo>
                <a:lnTo>
                  <a:pt x="15207" y="0"/>
                </a:lnTo>
                <a:lnTo>
                  <a:pt x="2438" y="6489"/>
                </a:lnTo>
                <a:lnTo>
                  <a:pt x="0" y="8571"/>
                </a:lnTo>
              </a:path>
            </a:pathLst>
          </a:custGeom>
          <a:ln w="6350">
            <a:solidFill>
              <a:srgbClr val="231F20"/>
            </a:solidFill>
          </a:ln>
        </p:spPr>
        <p:txBody>
          <a:bodyPr wrap="square" lIns="0" tIns="0" rIns="0" bIns="0" rtlCol="0"/>
          <a:lstStyle/>
          <a:p>
            <a:endParaRPr/>
          </a:p>
        </p:txBody>
      </p:sp>
      <p:sp>
        <p:nvSpPr>
          <p:cNvPr id="407" name="object 407"/>
          <p:cNvSpPr/>
          <p:nvPr/>
        </p:nvSpPr>
        <p:spPr>
          <a:xfrm>
            <a:off x="981980" y="5495668"/>
            <a:ext cx="1270" cy="774700"/>
          </a:xfrm>
          <a:custGeom>
            <a:avLst/>
            <a:gdLst/>
            <a:ahLst/>
            <a:cxnLst/>
            <a:rect l="l" t="t" r="r" b="b"/>
            <a:pathLst>
              <a:path w="1269" h="774700">
                <a:moveTo>
                  <a:pt x="609" y="-3175"/>
                </a:moveTo>
                <a:lnTo>
                  <a:pt x="609" y="777443"/>
                </a:lnTo>
              </a:path>
            </a:pathLst>
          </a:custGeom>
          <a:ln w="7569">
            <a:solidFill>
              <a:srgbClr val="231F20"/>
            </a:solidFill>
          </a:ln>
        </p:spPr>
        <p:txBody>
          <a:bodyPr wrap="square" lIns="0" tIns="0" rIns="0" bIns="0" rtlCol="0"/>
          <a:lstStyle/>
          <a:p>
            <a:endParaRPr/>
          </a:p>
        </p:txBody>
      </p:sp>
      <p:sp>
        <p:nvSpPr>
          <p:cNvPr id="408" name="object 408"/>
          <p:cNvSpPr/>
          <p:nvPr/>
        </p:nvSpPr>
        <p:spPr>
          <a:xfrm>
            <a:off x="981980" y="5495688"/>
            <a:ext cx="1270" cy="0"/>
          </a:xfrm>
          <a:custGeom>
            <a:avLst/>
            <a:gdLst/>
            <a:ahLst/>
            <a:cxnLst/>
            <a:rect l="l" t="t" r="r" b="b"/>
            <a:pathLst>
              <a:path w="1269">
                <a:moveTo>
                  <a:pt x="609" y="-3175"/>
                </a:moveTo>
                <a:lnTo>
                  <a:pt x="609" y="3175"/>
                </a:lnTo>
              </a:path>
            </a:pathLst>
          </a:custGeom>
          <a:ln w="3175">
            <a:solidFill>
              <a:srgbClr val="231F20"/>
            </a:solidFill>
          </a:ln>
        </p:spPr>
        <p:txBody>
          <a:bodyPr wrap="square" lIns="0" tIns="0" rIns="0" bIns="0" rtlCol="0"/>
          <a:lstStyle/>
          <a:p>
            <a:endParaRPr/>
          </a:p>
        </p:txBody>
      </p:sp>
      <p:sp>
        <p:nvSpPr>
          <p:cNvPr id="409" name="object 409"/>
          <p:cNvSpPr/>
          <p:nvPr/>
        </p:nvSpPr>
        <p:spPr>
          <a:xfrm>
            <a:off x="901519" y="6232760"/>
            <a:ext cx="1270" cy="1270"/>
          </a:xfrm>
          <a:custGeom>
            <a:avLst/>
            <a:gdLst/>
            <a:ahLst/>
            <a:cxnLst/>
            <a:rect l="l" t="t" r="r" b="b"/>
            <a:pathLst>
              <a:path w="1269" h="1270">
                <a:moveTo>
                  <a:pt x="812" y="0"/>
                </a:moveTo>
                <a:lnTo>
                  <a:pt x="393" y="0"/>
                </a:lnTo>
                <a:lnTo>
                  <a:pt x="393" y="444"/>
                </a:lnTo>
                <a:lnTo>
                  <a:pt x="0" y="825"/>
                </a:lnTo>
                <a:lnTo>
                  <a:pt x="0" y="1193"/>
                </a:lnTo>
              </a:path>
            </a:pathLst>
          </a:custGeom>
          <a:ln w="6350">
            <a:solidFill>
              <a:srgbClr val="231F20"/>
            </a:solidFill>
          </a:ln>
        </p:spPr>
        <p:txBody>
          <a:bodyPr wrap="square" lIns="0" tIns="0" rIns="0" bIns="0" rtlCol="0"/>
          <a:lstStyle/>
          <a:p>
            <a:endParaRPr/>
          </a:p>
        </p:txBody>
      </p:sp>
      <p:sp>
        <p:nvSpPr>
          <p:cNvPr id="410" name="object 410"/>
          <p:cNvSpPr/>
          <p:nvPr/>
        </p:nvSpPr>
        <p:spPr>
          <a:xfrm>
            <a:off x="899082" y="6244617"/>
            <a:ext cx="0" cy="34925"/>
          </a:xfrm>
          <a:custGeom>
            <a:avLst/>
            <a:gdLst/>
            <a:ahLst/>
            <a:cxnLst/>
            <a:rect l="l" t="t" r="r" b="b"/>
            <a:pathLst>
              <a:path h="34925">
                <a:moveTo>
                  <a:pt x="0" y="0"/>
                </a:moveTo>
                <a:lnTo>
                  <a:pt x="0" y="34711"/>
                </a:lnTo>
              </a:path>
            </a:pathLst>
          </a:custGeom>
          <a:ln w="6350">
            <a:solidFill>
              <a:srgbClr val="231F20"/>
            </a:solidFill>
          </a:ln>
        </p:spPr>
        <p:txBody>
          <a:bodyPr wrap="square" lIns="0" tIns="0" rIns="0" bIns="0" rtlCol="0"/>
          <a:lstStyle/>
          <a:p>
            <a:endParaRPr/>
          </a:p>
        </p:txBody>
      </p:sp>
      <p:sp>
        <p:nvSpPr>
          <p:cNvPr id="411" name="object 411"/>
          <p:cNvSpPr/>
          <p:nvPr/>
        </p:nvSpPr>
        <p:spPr>
          <a:xfrm>
            <a:off x="899088" y="6233951"/>
            <a:ext cx="2540" cy="10795"/>
          </a:xfrm>
          <a:custGeom>
            <a:avLst/>
            <a:gdLst/>
            <a:ahLst/>
            <a:cxnLst/>
            <a:rect l="l" t="t" r="r" b="b"/>
            <a:pathLst>
              <a:path w="2540" h="10795">
                <a:moveTo>
                  <a:pt x="2425" y="0"/>
                </a:moveTo>
                <a:lnTo>
                  <a:pt x="1206" y="3302"/>
                </a:lnTo>
                <a:lnTo>
                  <a:pt x="393" y="6997"/>
                </a:lnTo>
                <a:lnTo>
                  <a:pt x="0" y="10668"/>
                </a:lnTo>
              </a:path>
            </a:pathLst>
          </a:custGeom>
          <a:ln w="6350">
            <a:solidFill>
              <a:srgbClr val="231F20"/>
            </a:solidFill>
          </a:ln>
        </p:spPr>
        <p:txBody>
          <a:bodyPr wrap="square" lIns="0" tIns="0" rIns="0" bIns="0" rtlCol="0"/>
          <a:lstStyle/>
          <a:p>
            <a:endParaRPr/>
          </a:p>
        </p:txBody>
      </p:sp>
      <p:sp>
        <p:nvSpPr>
          <p:cNvPr id="412" name="object 412"/>
          <p:cNvSpPr/>
          <p:nvPr/>
        </p:nvSpPr>
        <p:spPr>
          <a:xfrm>
            <a:off x="1346634" y="5495668"/>
            <a:ext cx="0" cy="774700"/>
          </a:xfrm>
          <a:custGeom>
            <a:avLst/>
            <a:gdLst/>
            <a:ahLst/>
            <a:cxnLst/>
            <a:rect l="l" t="t" r="r" b="b"/>
            <a:pathLst>
              <a:path h="774700">
                <a:moveTo>
                  <a:pt x="0" y="774268"/>
                </a:moveTo>
                <a:lnTo>
                  <a:pt x="0" y="0"/>
                </a:lnTo>
              </a:path>
            </a:pathLst>
          </a:custGeom>
          <a:ln w="6350">
            <a:solidFill>
              <a:srgbClr val="231F20"/>
            </a:solidFill>
          </a:ln>
        </p:spPr>
        <p:txBody>
          <a:bodyPr wrap="square" lIns="0" tIns="0" rIns="0" bIns="0" rtlCol="0"/>
          <a:lstStyle/>
          <a:p>
            <a:endParaRPr/>
          </a:p>
        </p:txBody>
      </p:sp>
      <p:sp>
        <p:nvSpPr>
          <p:cNvPr id="413" name="object 413"/>
          <p:cNvSpPr/>
          <p:nvPr/>
        </p:nvSpPr>
        <p:spPr>
          <a:xfrm>
            <a:off x="1346634" y="6269937"/>
            <a:ext cx="3810" cy="0"/>
          </a:xfrm>
          <a:custGeom>
            <a:avLst/>
            <a:gdLst/>
            <a:ahLst/>
            <a:cxnLst/>
            <a:rect l="l" t="t" r="r" b="b"/>
            <a:pathLst>
              <a:path w="3809">
                <a:moveTo>
                  <a:pt x="0" y="0"/>
                </a:moveTo>
                <a:lnTo>
                  <a:pt x="3721" y="0"/>
                </a:lnTo>
              </a:path>
            </a:pathLst>
          </a:custGeom>
          <a:ln w="6350">
            <a:solidFill>
              <a:srgbClr val="231F20"/>
            </a:solidFill>
          </a:ln>
        </p:spPr>
        <p:txBody>
          <a:bodyPr wrap="square" lIns="0" tIns="0" rIns="0" bIns="0" rtlCol="0"/>
          <a:lstStyle/>
          <a:p>
            <a:endParaRPr/>
          </a:p>
        </p:txBody>
      </p:sp>
      <p:sp>
        <p:nvSpPr>
          <p:cNvPr id="414" name="object 414"/>
          <p:cNvSpPr/>
          <p:nvPr/>
        </p:nvSpPr>
        <p:spPr>
          <a:xfrm>
            <a:off x="1346634" y="5495688"/>
            <a:ext cx="3810" cy="0"/>
          </a:xfrm>
          <a:custGeom>
            <a:avLst/>
            <a:gdLst/>
            <a:ahLst/>
            <a:cxnLst/>
            <a:rect l="l" t="t" r="r" b="b"/>
            <a:pathLst>
              <a:path w="3809">
                <a:moveTo>
                  <a:pt x="0" y="0"/>
                </a:moveTo>
                <a:lnTo>
                  <a:pt x="3721" y="0"/>
                </a:lnTo>
              </a:path>
            </a:pathLst>
          </a:custGeom>
          <a:ln w="6350">
            <a:solidFill>
              <a:srgbClr val="231F20"/>
            </a:solidFill>
          </a:ln>
        </p:spPr>
        <p:txBody>
          <a:bodyPr wrap="square" lIns="0" tIns="0" rIns="0" bIns="0" rtlCol="0"/>
          <a:lstStyle/>
          <a:p>
            <a:endParaRPr/>
          </a:p>
        </p:txBody>
      </p:sp>
      <p:sp>
        <p:nvSpPr>
          <p:cNvPr id="415" name="object 415"/>
          <p:cNvSpPr/>
          <p:nvPr/>
        </p:nvSpPr>
        <p:spPr>
          <a:xfrm>
            <a:off x="1350304" y="6269937"/>
            <a:ext cx="76835" cy="0"/>
          </a:xfrm>
          <a:custGeom>
            <a:avLst/>
            <a:gdLst/>
            <a:ahLst/>
            <a:cxnLst/>
            <a:rect l="l" t="t" r="r" b="b"/>
            <a:pathLst>
              <a:path w="76834">
                <a:moveTo>
                  <a:pt x="0" y="0"/>
                </a:moveTo>
                <a:lnTo>
                  <a:pt x="76352" y="0"/>
                </a:lnTo>
              </a:path>
            </a:pathLst>
          </a:custGeom>
          <a:ln w="6350">
            <a:solidFill>
              <a:srgbClr val="231F20"/>
            </a:solidFill>
          </a:ln>
        </p:spPr>
        <p:txBody>
          <a:bodyPr wrap="square" lIns="0" tIns="0" rIns="0" bIns="0" rtlCol="0"/>
          <a:lstStyle/>
          <a:p>
            <a:endParaRPr/>
          </a:p>
        </p:txBody>
      </p:sp>
      <p:sp>
        <p:nvSpPr>
          <p:cNvPr id="416" name="object 416"/>
          <p:cNvSpPr/>
          <p:nvPr/>
        </p:nvSpPr>
        <p:spPr>
          <a:xfrm>
            <a:off x="1350304" y="5495688"/>
            <a:ext cx="76835" cy="0"/>
          </a:xfrm>
          <a:custGeom>
            <a:avLst/>
            <a:gdLst/>
            <a:ahLst/>
            <a:cxnLst/>
            <a:rect l="l" t="t" r="r" b="b"/>
            <a:pathLst>
              <a:path w="76834">
                <a:moveTo>
                  <a:pt x="0" y="0"/>
                </a:moveTo>
                <a:lnTo>
                  <a:pt x="76352" y="0"/>
                </a:lnTo>
              </a:path>
            </a:pathLst>
          </a:custGeom>
          <a:ln w="6350">
            <a:solidFill>
              <a:srgbClr val="231F20"/>
            </a:solidFill>
          </a:ln>
        </p:spPr>
        <p:txBody>
          <a:bodyPr wrap="square" lIns="0" tIns="0" rIns="0" bIns="0" rtlCol="0"/>
          <a:lstStyle/>
          <a:p>
            <a:endParaRPr/>
          </a:p>
        </p:txBody>
      </p:sp>
      <p:sp>
        <p:nvSpPr>
          <p:cNvPr id="417" name="object 417"/>
          <p:cNvSpPr/>
          <p:nvPr/>
        </p:nvSpPr>
        <p:spPr>
          <a:xfrm>
            <a:off x="1427472" y="5495668"/>
            <a:ext cx="0" cy="774700"/>
          </a:xfrm>
          <a:custGeom>
            <a:avLst/>
            <a:gdLst/>
            <a:ahLst/>
            <a:cxnLst/>
            <a:rect l="l" t="t" r="r" b="b"/>
            <a:pathLst>
              <a:path h="774700">
                <a:moveTo>
                  <a:pt x="0" y="774268"/>
                </a:moveTo>
                <a:lnTo>
                  <a:pt x="0" y="0"/>
                </a:lnTo>
              </a:path>
            </a:pathLst>
          </a:custGeom>
          <a:ln w="6350">
            <a:solidFill>
              <a:srgbClr val="231F20"/>
            </a:solidFill>
          </a:ln>
        </p:spPr>
        <p:txBody>
          <a:bodyPr wrap="square" lIns="0" tIns="0" rIns="0" bIns="0" rtlCol="0"/>
          <a:lstStyle/>
          <a:p>
            <a:endParaRPr/>
          </a:p>
        </p:txBody>
      </p:sp>
      <p:sp>
        <p:nvSpPr>
          <p:cNvPr id="418" name="object 418"/>
          <p:cNvSpPr/>
          <p:nvPr/>
        </p:nvSpPr>
        <p:spPr>
          <a:xfrm>
            <a:off x="1426704" y="6269937"/>
            <a:ext cx="1270" cy="0"/>
          </a:xfrm>
          <a:custGeom>
            <a:avLst/>
            <a:gdLst/>
            <a:ahLst/>
            <a:cxnLst/>
            <a:rect l="l" t="t" r="r" b="b"/>
            <a:pathLst>
              <a:path w="1269">
                <a:moveTo>
                  <a:pt x="387" y="-3175"/>
                </a:moveTo>
                <a:lnTo>
                  <a:pt x="387" y="3175"/>
                </a:lnTo>
              </a:path>
            </a:pathLst>
          </a:custGeom>
          <a:ln w="3175">
            <a:solidFill>
              <a:srgbClr val="231F20"/>
            </a:solidFill>
          </a:ln>
        </p:spPr>
        <p:txBody>
          <a:bodyPr wrap="square" lIns="0" tIns="0" rIns="0" bIns="0" rtlCol="0"/>
          <a:lstStyle/>
          <a:p>
            <a:endParaRPr/>
          </a:p>
        </p:txBody>
      </p:sp>
      <p:sp>
        <p:nvSpPr>
          <p:cNvPr id="419" name="object 419"/>
          <p:cNvSpPr/>
          <p:nvPr/>
        </p:nvSpPr>
        <p:spPr>
          <a:xfrm>
            <a:off x="1426704" y="5495688"/>
            <a:ext cx="1270" cy="0"/>
          </a:xfrm>
          <a:custGeom>
            <a:avLst/>
            <a:gdLst/>
            <a:ahLst/>
            <a:cxnLst/>
            <a:rect l="l" t="t" r="r" b="b"/>
            <a:pathLst>
              <a:path w="1269">
                <a:moveTo>
                  <a:pt x="387" y="-3175"/>
                </a:moveTo>
                <a:lnTo>
                  <a:pt x="387" y="3175"/>
                </a:lnTo>
              </a:path>
            </a:pathLst>
          </a:custGeom>
          <a:ln w="3175">
            <a:solidFill>
              <a:srgbClr val="231F20"/>
            </a:solidFill>
          </a:ln>
        </p:spPr>
        <p:txBody>
          <a:bodyPr wrap="square" lIns="0" tIns="0" rIns="0" bIns="0" rtlCol="0"/>
          <a:lstStyle/>
          <a:p>
            <a:endParaRPr/>
          </a:p>
        </p:txBody>
      </p:sp>
      <p:sp>
        <p:nvSpPr>
          <p:cNvPr id="420" name="object 420"/>
          <p:cNvSpPr/>
          <p:nvPr/>
        </p:nvSpPr>
        <p:spPr>
          <a:xfrm>
            <a:off x="891716" y="6269937"/>
            <a:ext cx="7620" cy="0"/>
          </a:xfrm>
          <a:custGeom>
            <a:avLst/>
            <a:gdLst/>
            <a:ahLst/>
            <a:cxnLst/>
            <a:rect l="l" t="t" r="r" b="b"/>
            <a:pathLst>
              <a:path w="7619">
                <a:moveTo>
                  <a:pt x="7365" y="0"/>
                </a:moveTo>
                <a:lnTo>
                  <a:pt x="0" y="0"/>
                </a:lnTo>
              </a:path>
            </a:pathLst>
          </a:custGeom>
          <a:ln w="6350">
            <a:solidFill>
              <a:srgbClr val="231F20"/>
            </a:solidFill>
          </a:ln>
        </p:spPr>
        <p:txBody>
          <a:bodyPr wrap="square" lIns="0" tIns="0" rIns="0" bIns="0" rtlCol="0"/>
          <a:lstStyle/>
          <a:p>
            <a:endParaRPr/>
          </a:p>
        </p:txBody>
      </p:sp>
      <p:sp>
        <p:nvSpPr>
          <p:cNvPr id="421" name="object 421"/>
          <p:cNvSpPr/>
          <p:nvPr/>
        </p:nvSpPr>
        <p:spPr>
          <a:xfrm>
            <a:off x="810855" y="6279331"/>
            <a:ext cx="88265" cy="0"/>
          </a:xfrm>
          <a:custGeom>
            <a:avLst/>
            <a:gdLst/>
            <a:ahLst/>
            <a:cxnLst/>
            <a:rect l="l" t="t" r="r" b="b"/>
            <a:pathLst>
              <a:path w="88265">
                <a:moveTo>
                  <a:pt x="88226" y="0"/>
                </a:moveTo>
                <a:lnTo>
                  <a:pt x="0" y="0"/>
                </a:lnTo>
              </a:path>
            </a:pathLst>
          </a:custGeom>
          <a:ln w="6350">
            <a:solidFill>
              <a:srgbClr val="231F20"/>
            </a:solidFill>
          </a:ln>
        </p:spPr>
        <p:txBody>
          <a:bodyPr wrap="square" lIns="0" tIns="0" rIns="0" bIns="0" rtlCol="0"/>
          <a:lstStyle/>
          <a:p>
            <a:endParaRPr/>
          </a:p>
        </p:txBody>
      </p:sp>
      <p:sp>
        <p:nvSpPr>
          <p:cNvPr id="422" name="object 422"/>
          <p:cNvSpPr/>
          <p:nvPr/>
        </p:nvSpPr>
        <p:spPr>
          <a:xfrm>
            <a:off x="810902" y="6278899"/>
            <a:ext cx="0" cy="635"/>
          </a:xfrm>
          <a:custGeom>
            <a:avLst/>
            <a:gdLst/>
            <a:ahLst/>
            <a:cxnLst/>
            <a:rect l="l" t="t" r="r" b="b"/>
            <a:pathLst>
              <a:path h="635">
                <a:moveTo>
                  <a:pt x="-3175" y="215"/>
                </a:moveTo>
                <a:lnTo>
                  <a:pt x="3175" y="215"/>
                </a:lnTo>
              </a:path>
            </a:pathLst>
          </a:custGeom>
          <a:ln w="6350">
            <a:solidFill>
              <a:srgbClr val="231F20"/>
            </a:solidFill>
          </a:ln>
        </p:spPr>
        <p:txBody>
          <a:bodyPr wrap="square" lIns="0" tIns="0" rIns="0" bIns="0" rtlCol="0"/>
          <a:lstStyle/>
          <a:p>
            <a:endParaRPr/>
          </a:p>
        </p:txBody>
      </p:sp>
      <p:sp>
        <p:nvSpPr>
          <p:cNvPr id="423" name="object 423"/>
          <p:cNvSpPr/>
          <p:nvPr/>
        </p:nvSpPr>
        <p:spPr>
          <a:xfrm>
            <a:off x="951346" y="6270718"/>
            <a:ext cx="0" cy="8255"/>
          </a:xfrm>
          <a:custGeom>
            <a:avLst/>
            <a:gdLst/>
            <a:ahLst/>
            <a:cxnLst/>
            <a:rect l="l" t="t" r="r" b="b"/>
            <a:pathLst>
              <a:path h="8254">
                <a:moveTo>
                  <a:pt x="-3175" y="4089"/>
                </a:moveTo>
                <a:lnTo>
                  <a:pt x="3175" y="4089"/>
                </a:lnTo>
              </a:path>
            </a:pathLst>
          </a:custGeom>
          <a:ln w="8178">
            <a:solidFill>
              <a:srgbClr val="231F20"/>
            </a:solidFill>
          </a:ln>
        </p:spPr>
        <p:txBody>
          <a:bodyPr wrap="square" lIns="0" tIns="0" rIns="0" bIns="0" rtlCol="0"/>
          <a:lstStyle/>
          <a:p>
            <a:endParaRPr/>
          </a:p>
        </p:txBody>
      </p:sp>
      <p:sp>
        <p:nvSpPr>
          <p:cNvPr id="424" name="object 424"/>
          <p:cNvSpPr/>
          <p:nvPr/>
        </p:nvSpPr>
        <p:spPr>
          <a:xfrm>
            <a:off x="951346" y="6269967"/>
            <a:ext cx="0" cy="1270"/>
          </a:xfrm>
          <a:custGeom>
            <a:avLst/>
            <a:gdLst/>
            <a:ahLst/>
            <a:cxnLst/>
            <a:rect l="l" t="t" r="r" b="b"/>
            <a:pathLst>
              <a:path h="1270">
                <a:moveTo>
                  <a:pt x="-3175" y="393"/>
                </a:moveTo>
                <a:lnTo>
                  <a:pt x="3175" y="393"/>
                </a:lnTo>
              </a:path>
            </a:pathLst>
          </a:custGeom>
          <a:ln w="3175">
            <a:solidFill>
              <a:srgbClr val="231F20"/>
            </a:solidFill>
          </a:ln>
        </p:spPr>
        <p:txBody>
          <a:bodyPr wrap="square" lIns="0" tIns="0" rIns="0" bIns="0" rtlCol="0"/>
          <a:lstStyle/>
          <a:p>
            <a:endParaRPr/>
          </a:p>
        </p:txBody>
      </p:sp>
      <p:sp>
        <p:nvSpPr>
          <p:cNvPr id="425" name="object 425"/>
          <p:cNvSpPr/>
          <p:nvPr/>
        </p:nvSpPr>
        <p:spPr>
          <a:xfrm>
            <a:off x="951348" y="6279331"/>
            <a:ext cx="388620" cy="0"/>
          </a:xfrm>
          <a:custGeom>
            <a:avLst/>
            <a:gdLst/>
            <a:ahLst/>
            <a:cxnLst/>
            <a:rect l="l" t="t" r="r" b="b"/>
            <a:pathLst>
              <a:path w="388619">
                <a:moveTo>
                  <a:pt x="388340" y="0"/>
                </a:moveTo>
                <a:lnTo>
                  <a:pt x="0" y="0"/>
                </a:lnTo>
              </a:path>
            </a:pathLst>
          </a:custGeom>
          <a:ln w="6350">
            <a:solidFill>
              <a:srgbClr val="231F20"/>
            </a:solidFill>
          </a:ln>
        </p:spPr>
        <p:txBody>
          <a:bodyPr wrap="square" lIns="0" tIns="0" rIns="0" bIns="0" rtlCol="0"/>
          <a:lstStyle/>
          <a:p>
            <a:endParaRPr/>
          </a:p>
        </p:txBody>
      </p:sp>
      <p:sp>
        <p:nvSpPr>
          <p:cNvPr id="426" name="object 426"/>
          <p:cNvSpPr/>
          <p:nvPr/>
        </p:nvSpPr>
        <p:spPr>
          <a:xfrm>
            <a:off x="901533" y="6229120"/>
            <a:ext cx="3175" cy="5080"/>
          </a:xfrm>
          <a:custGeom>
            <a:avLst/>
            <a:gdLst/>
            <a:ahLst/>
            <a:cxnLst/>
            <a:rect l="l" t="t" r="r" b="b"/>
            <a:pathLst>
              <a:path w="3175" h="5079">
                <a:moveTo>
                  <a:pt x="2857" y="0"/>
                </a:moveTo>
                <a:lnTo>
                  <a:pt x="2857" y="368"/>
                </a:lnTo>
                <a:lnTo>
                  <a:pt x="850" y="2832"/>
                </a:lnTo>
                <a:lnTo>
                  <a:pt x="0" y="4851"/>
                </a:lnTo>
              </a:path>
            </a:pathLst>
          </a:custGeom>
          <a:ln w="6350">
            <a:solidFill>
              <a:srgbClr val="231F20"/>
            </a:solidFill>
          </a:ln>
        </p:spPr>
        <p:txBody>
          <a:bodyPr wrap="square" lIns="0" tIns="0" rIns="0" bIns="0" rtlCol="0"/>
          <a:lstStyle/>
          <a:p>
            <a:endParaRPr/>
          </a:p>
        </p:txBody>
      </p:sp>
      <p:sp>
        <p:nvSpPr>
          <p:cNvPr id="427" name="object 427"/>
          <p:cNvSpPr/>
          <p:nvPr/>
        </p:nvSpPr>
        <p:spPr>
          <a:xfrm>
            <a:off x="1515699" y="6269937"/>
            <a:ext cx="10795" cy="0"/>
          </a:xfrm>
          <a:custGeom>
            <a:avLst/>
            <a:gdLst/>
            <a:ahLst/>
            <a:cxnLst/>
            <a:rect l="l" t="t" r="r" b="b"/>
            <a:pathLst>
              <a:path w="10794">
                <a:moveTo>
                  <a:pt x="10198" y="0"/>
                </a:moveTo>
                <a:lnTo>
                  <a:pt x="0" y="0"/>
                </a:lnTo>
              </a:path>
            </a:pathLst>
          </a:custGeom>
          <a:ln w="6350">
            <a:solidFill>
              <a:srgbClr val="231F20"/>
            </a:solidFill>
          </a:ln>
        </p:spPr>
        <p:txBody>
          <a:bodyPr wrap="square" lIns="0" tIns="0" rIns="0" bIns="0" rtlCol="0"/>
          <a:lstStyle/>
          <a:p>
            <a:endParaRPr/>
          </a:p>
        </p:txBody>
      </p:sp>
      <p:sp>
        <p:nvSpPr>
          <p:cNvPr id="428" name="object 428"/>
          <p:cNvSpPr/>
          <p:nvPr/>
        </p:nvSpPr>
        <p:spPr>
          <a:xfrm>
            <a:off x="1427471" y="6269937"/>
            <a:ext cx="10795" cy="0"/>
          </a:xfrm>
          <a:custGeom>
            <a:avLst/>
            <a:gdLst/>
            <a:ahLst/>
            <a:cxnLst/>
            <a:rect l="l" t="t" r="r" b="b"/>
            <a:pathLst>
              <a:path w="10794">
                <a:moveTo>
                  <a:pt x="10668" y="0"/>
                </a:moveTo>
                <a:lnTo>
                  <a:pt x="0" y="0"/>
                </a:lnTo>
              </a:path>
            </a:pathLst>
          </a:custGeom>
          <a:ln w="6350">
            <a:solidFill>
              <a:srgbClr val="231F20"/>
            </a:solidFill>
          </a:ln>
        </p:spPr>
        <p:txBody>
          <a:bodyPr wrap="square" lIns="0" tIns="0" rIns="0" bIns="0" rtlCol="0"/>
          <a:lstStyle/>
          <a:p>
            <a:endParaRPr/>
          </a:p>
        </p:txBody>
      </p:sp>
      <p:sp>
        <p:nvSpPr>
          <p:cNvPr id="429" name="object 429"/>
          <p:cNvSpPr/>
          <p:nvPr/>
        </p:nvSpPr>
        <p:spPr>
          <a:xfrm>
            <a:off x="1074651" y="6269937"/>
            <a:ext cx="276225" cy="0"/>
          </a:xfrm>
          <a:custGeom>
            <a:avLst/>
            <a:gdLst/>
            <a:ahLst/>
            <a:cxnLst/>
            <a:rect l="l" t="t" r="r" b="b"/>
            <a:pathLst>
              <a:path w="276225">
                <a:moveTo>
                  <a:pt x="275653" y="0"/>
                </a:moveTo>
                <a:lnTo>
                  <a:pt x="0" y="0"/>
                </a:lnTo>
              </a:path>
            </a:pathLst>
          </a:custGeom>
          <a:ln w="6350">
            <a:solidFill>
              <a:srgbClr val="231F20"/>
            </a:solidFill>
          </a:ln>
        </p:spPr>
        <p:txBody>
          <a:bodyPr wrap="square" lIns="0" tIns="0" rIns="0" bIns="0" rtlCol="0"/>
          <a:lstStyle/>
          <a:p>
            <a:endParaRPr/>
          </a:p>
        </p:txBody>
      </p:sp>
      <p:sp>
        <p:nvSpPr>
          <p:cNvPr id="430" name="object 430"/>
          <p:cNvSpPr/>
          <p:nvPr/>
        </p:nvSpPr>
        <p:spPr>
          <a:xfrm>
            <a:off x="1339695" y="6279331"/>
            <a:ext cx="264160" cy="0"/>
          </a:xfrm>
          <a:custGeom>
            <a:avLst/>
            <a:gdLst/>
            <a:ahLst/>
            <a:cxnLst/>
            <a:rect l="l" t="t" r="r" b="b"/>
            <a:pathLst>
              <a:path w="264159">
                <a:moveTo>
                  <a:pt x="263791" y="0"/>
                </a:moveTo>
                <a:lnTo>
                  <a:pt x="0" y="0"/>
                </a:lnTo>
              </a:path>
            </a:pathLst>
          </a:custGeom>
          <a:ln w="6350">
            <a:solidFill>
              <a:srgbClr val="231F20"/>
            </a:solidFill>
          </a:ln>
        </p:spPr>
        <p:txBody>
          <a:bodyPr wrap="square" lIns="0" tIns="0" rIns="0" bIns="0" rtlCol="0"/>
          <a:lstStyle/>
          <a:p>
            <a:endParaRPr/>
          </a:p>
        </p:txBody>
      </p:sp>
      <p:sp>
        <p:nvSpPr>
          <p:cNvPr id="431" name="object 431"/>
          <p:cNvSpPr/>
          <p:nvPr/>
        </p:nvSpPr>
        <p:spPr>
          <a:xfrm>
            <a:off x="1258850" y="5495687"/>
            <a:ext cx="3810" cy="774065"/>
          </a:xfrm>
          <a:custGeom>
            <a:avLst/>
            <a:gdLst/>
            <a:ahLst/>
            <a:cxnLst/>
            <a:rect l="l" t="t" r="r" b="b"/>
            <a:pathLst>
              <a:path w="3809" h="774064">
                <a:moveTo>
                  <a:pt x="1612" y="-3175"/>
                </a:moveTo>
                <a:lnTo>
                  <a:pt x="1612" y="777125"/>
                </a:lnTo>
              </a:path>
            </a:pathLst>
          </a:custGeom>
          <a:ln w="9575">
            <a:solidFill>
              <a:srgbClr val="231F20"/>
            </a:solidFill>
          </a:ln>
        </p:spPr>
        <p:txBody>
          <a:bodyPr wrap="square" lIns="0" tIns="0" rIns="0" bIns="0" rtlCol="0"/>
          <a:lstStyle/>
          <a:p>
            <a:endParaRPr/>
          </a:p>
        </p:txBody>
      </p:sp>
      <p:sp>
        <p:nvSpPr>
          <p:cNvPr id="432" name="object 432"/>
          <p:cNvSpPr/>
          <p:nvPr/>
        </p:nvSpPr>
        <p:spPr>
          <a:xfrm>
            <a:off x="1262124" y="5495688"/>
            <a:ext cx="76835" cy="0"/>
          </a:xfrm>
          <a:custGeom>
            <a:avLst/>
            <a:gdLst/>
            <a:ahLst/>
            <a:cxnLst/>
            <a:rect l="l" t="t" r="r" b="b"/>
            <a:pathLst>
              <a:path w="76834">
                <a:moveTo>
                  <a:pt x="0" y="0"/>
                </a:moveTo>
                <a:lnTo>
                  <a:pt x="76352" y="0"/>
                </a:lnTo>
              </a:path>
            </a:pathLst>
          </a:custGeom>
          <a:ln w="6350">
            <a:solidFill>
              <a:srgbClr val="231F20"/>
            </a:solidFill>
          </a:ln>
        </p:spPr>
        <p:txBody>
          <a:bodyPr wrap="square" lIns="0" tIns="0" rIns="0" bIns="0" rtlCol="0"/>
          <a:lstStyle/>
          <a:p>
            <a:endParaRPr/>
          </a:p>
        </p:txBody>
      </p:sp>
      <p:sp>
        <p:nvSpPr>
          <p:cNvPr id="433" name="object 433"/>
          <p:cNvSpPr/>
          <p:nvPr/>
        </p:nvSpPr>
        <p:spPr>
          <a:xfrm>
            <a:off x="1339688" y="5495687"/>
            <a:ext cx="0" cy="774065"/>
          </a:xfrm>
          <a:custGeom>
            <a:avLst/>
            <a:gdLst/>
            <a:ahLst/>
            <a:cxnLst/>
            <a:rect l="l" t="t" r="r" b="b"/>
            <a:pathLst>
              <a:path h="774064">
                <a:moveTo>
                  <a:pt x="0" y="773950"/>
                </a:moveTo>
                <a:lnTo>
                  <a:pt x="0" y="0"/>
                </a:lnTo>
              </a:path>
            </a:pathLst>
          </a:custGeom>
          <a:ln w="6350">
            <a:solidFill>
              <a:srgbClr val="231F20"/>
            </a:solidFill>
          </a:ln>
        </p:spPr>
        <p:txBody>
          <a:bodyPr wrap="square" lIns="0" tIns="0" rIns="0" bIns="0" rtlCol="0"/>
          <a:lstStyle/>
          <a:p>
            <a:endParaRPr/>
          </a:p>
        </p:txBody>
      </p:sp>
      <p:sp>
        <p:nvSpPr>
          <p:cNvPr id="434" name="object 434"/>
          <p:cNvSpPr/>
          <p:nvPr/>
        </p:nvSpPr>
        <p:spPr>
          <a:xfrm>
            <a:off x="1338473" y="5495688"/>
            <a:ext cx="1270" cy="0"/>
          </a:xfrm>
          <a:custGeom>
            <a:avLst/>
            <a:gdLst/>
            <a:ahLst/>
            <a:cxnLst/>
            <a:rect l="l" t="t" r="r" b="b"/>
            <a:pathLst>
              <a:path w="1269">
                <a:moveTo>
                  <a:pt x="609" y="-3175"/>
                </a:moveTo>
                <a:lnTo>
                  <a:pt x="609" y="3175"/>
                </a:lnTo>
              </a:path>
            </a:pathLst>
          </a:custGeom>
          <a:ln w="3175">
            <a:solidFill>
              <a:srgbClr val="231F20"/>
            </a:solidFill>
          </a:ln>
        </p:spPr>
        <p:txBody>
          <a:bodyPr wrap="square" lIns="0" tIns="0" rIns="0" bIns="0" rtlCol="0"/>
          <a:lstStyle/>
          <a:p>
            <a:endParaRPr/>
          </a:p>
        </p:txBody>
      </p:sp>
      <p:sp>
        <p:nvSpPr>
          <p:cNvPr id="435" name="object 435"/>
          <p:cNvSpPr/>
          <p:nvPr/>
        </p:nvSpPr>
        <p:spPr>
          <a:xfrm>
            <a:off x="1082860" y="5495687"/>
            <a:ext cx="3810" cy="774065"/>
          </a:xfrm>
          <a:custGeom>
            <a:avLst/>
            <a:gdLst/>
            <a:ahLst/>
            <a:cxnLst/>
            <a:rect l="l" t="t" r="r" b="b"/>
            <a:pathLst>
              <a:path w="3809" h="774064">
                <a:moveTo>
                  <a:pt x="1612" y="-3175"/>
                </a:moveTo>
                <a:lnTo>
                  <a:pt x="1612" y="777125"/>
                </a:lnTo>
              </a:path>
            </a:pathLst>
          </a:custGeom>
          <a:ln w="9575">
            <a:solidFill>
              <a:srgbClr val="231F20"/>
            </a:solidFill>
          </a:ln>
        </p:spPr>
        <p:txBody>
          <a:bodyPr wrap="square" lIns="0" tIns="0" rIns="0" bIns="0" rtlCol="0"/>
          <a:lstStyle/>
          <a:p>
            <a:endParaRPr/>
          </a:p>
        </p:txBody>
      </p:sp>
      <p:sp>
        <p:nvSpPr>
          <p:cNvPr id="436" name="object 436"/>
          <p:cNvSpPr/>
          <p:nvPr/>
        </p:nvSpPr>
        <p:spPr>
          <a:xfrm>
            <a:off x="1086110" y="5495688"/>
            <a:ext cx="76835" cy="0"/>
          </a:xfrm>
          <a:custGeom>
            <a:avLst/>
            <a:gdLst/>
            <a:ahLst/>
            <a:cxnLst/>
            <a:rect l="l" t="t" r="r" b="b"/>
            <a:pathLst>
              <a:path w="76834">
                <a:moveTo>
                  <a:pt x="0" y="0"/>
                </a:moveTo>
                <a:lnTo>
                  <a:pt x="76352" y="0"/>
                </a:lnTo>
              </a:path>
            </a:pathLst>
          </a:custGeom>
          <a:ln w="6350">
            <a:solidFill>
              <a:srgbClr val="231F20"/>
            </a:solidFill>
          </a:ln>
        </p:spPr>
        <p:txBody>
          <a:bodyPr wrap="square" lIns="0" tIns="0" rIns="0" bIns="0" rtlCol="0"/>
          <a:lstStyle/>
          <a:p>
            <a:endParaRPr/>
          </a:p>
        </p:txBody>
      </p:sp>
      <p:sp>
        <p:nvSpPr>
          <p:cNvPr id="437" name="object 437"/>
          <p:cNvSpPr/>
          <p:nvPr/>
        </p:nvSpPr>
        <p:spPr>
          <a:xfrm>
            <a:off x="1163699" y="5495687"/>
            <a:ext cx="0" cy="774065"/>
          </a:xfrm>
          <a:custGeom>
            <a:avLst/>
            <a:gdLst/>
            <a:ahLst/>
            <a:cxnLst/>
            <a:rect l="l" t="t" r="r" b="b"/>
            <a:pathLst>
              <a:path h="774064">
                <a:moveTo>
                  <a:pt x="0" y="773950"/>
                </a:moveTo>
                <a:lnTo>
                  <a:pt x="0" y="0"/>
                </a:lnTo>
              </a:path>
            </a:pathLst>
          </a:custGeom>
          <a:ln w="6350">
            <a:solidFill>
              <a:srgbClr val="231F20"/>
            </a:solidFill>
          </a:ln>
        </p:spPr>
        <p:txBody>
          <a:bodyPr wrap="square" lIns="0" tIns="0" rIns="0" bIns="0" rtlCol="0"/>
          <a:lstStyle/>
          <a:p>
            <a:endParaRPr/>
          </a:p>
        </p:txBody>
      </p:sp>
      <p:sp>
        <p:nvSpPr>
          <p:cNvPr id="438" name="object 438"/>
          <p:cNvSpPr/>
          <p:nvPr/>
        </p:nvSpPr>
        <p:spPr>
          <a:xfrm>
            <a:off x="1162458" y="5495688"/>
            <a:ext cx="1270" cy="0"/>
          </a:xfrm>
          <a:custGeom>
            <a:avLst/>
            <a:gdLst/>
            <a:ahLst/>
            <a:cxnLst/>
            <a:rect l="l" t="t" r="r" b="b"/>
            <a:pathLst>
              <a:path w="1269">
                <a:moveTo>
                  <a:pt x="622" y="-3175"/>
                </a:moveTo>
                <a:lnTo>
                  <a:pt x="622" y="3175"/>
                </a:lnTo>
              </a:path>
            </a:pathLst>
          </a:custGeom>
          <a:ln w="3175">
            <a:solidFill>
              <a:srgbClr val="231F20"/>
            </a:solidFill>
          </a:ln>
        </p:spPr>
        <p:txBody>
          <a:bodyPr wrap="square" lIns="0" tIns="0" rIns="0" bIns="0" rtlCol="0"/>
          <a:lstStyle/>
          <a:p>
            <a:endParaRPr/>
          </a:p>
        </p:txBody>
      </p:sp>
      <p:sp>
        <p:nvSpPr>
          <p:cNvPr id="439" name="object 439"/>
          <p:cNvSpPr/>
          <p:nvPr/>
        </p:nvSpPr>
        <p:spPr>
          <a:xfrm>
            <a:off x="1170619" y="5495687"/>
            <a:ext cx="3810" cy="774065"/>
          </a:xfrm>
          <a:custGeom>
            <a:avLst/>
            <a:gdLst/>
            <a:ahLst/>
            <a:cxnLst/>
            <a:rect l="l" t="t" r="r" b="b"/>
            <a:pathLst>
              <a:path w="3809" h="774064">
                <a:moveTo>
                  <a:pt x="1847" y="-3175"/>
                </a:moveTo>
                <a:lnTo>
                  <a:pt x="1847" y="777125"/>
                </a:lnTo>
              </a:path>
            </a:pathLst>
          </a:custGeom>
          <a:ln w="10045">
            <a:solidFill>
              <a:srgbClr val="231F20"/>
            </a:solidFill>
          </a:ln>
        </p:spPr>
        <p:txBody>
          <a:bodyPr wrap="square" lIns="0" tIns="0" rIns="0" bIns="0" rtlCol="0"/>
          <a:lstStyle/>
          <a:p>
            <a:endParaRPr/>
          </a:p>
        </p:txBody>
      </p:sp>
      <p:sp>
        <p:nvSpPr>
          <p:cNvPr id="440" name="object 440"/>
          <p:cNvSpPr/>
          <p:nvPr/>
        </p:nvSpPr>
        <p:spPr>
          <a:xfrm>
            <a:off x="1174291" y="5495688"/>
            <a:ext cx="76835" cy="0"/>
          </a:xfrm>
          <a:custGeom>
            <a:avLst/>
            <a:gdLst/>
            <a:ahLst/>
            <a:cxnLst/>
            <a:rect l="l" t="t" r="r" b="b"/>
            <a:pathLst>
              <a:path w="76834">
                <a:moveTo>
                  <a:pt x="0" y="0"/>
                </a:moveTo>
                <a:lnTo>
                  <a:pt x="76352" y="0"/>
                </a:lnTo>
              </a:path>
            </a:pathLst>
          </a:custGeom>
          <a:ln w="6350">
            <a:solidFill>
              <a:srgbClr val="231F20"/>
            </a:solidFill>
          </a:ln>
        </p:spPr>
        <p:txBody>
          <a:bodyPr wrap="square" lIns="0" tIns="0" rIns="0" bIns="0" rtlCol="0"/>
          <a:lstStyle/>
          <a:p>
            <a:endParaRPr/>
          </a:p>
        </p:txBody>
      </p:sp>
      <p:sp>
        <p:nvSpPr>
          <p:cNvPr id="441" name="object 441"/>
          <p:cNvSpPr/>
          <p:nvPr/>
        </p:nvSpPr>
        <p:spPr>
          <a:xfrm>
            <a:off x="1251929" y="5495687"/>
            <a:ext cx="0" cy="774065"/>
          </a:xfrm>
          <a:custGeom>
            <a:avLst/>
            <a:gdLst/>
            <a:ahLst/>
            <a:cxnLst/>
            <a:rect l="l" t="t" r="r" b="b"/>
            <a:pathLst>
              <a:path h="774064">
                <a:moveTo>
                  <a:pt x="0" y="773950"/>
                </a:moveTo>
                <a:lnTo>
                  <a:pt x="0" y="0"/>
                </a:lnTo>
              </a:path>
            </a:pathLst>
          </a:custGeom>
          <a:ln w="6350">
            <a:solidFill>
              <a:srgbClr val="231F20"/>
            </a:solidFill>
          </a:ln>
        </p:spPr>
        <p:txBody>
          <a:bodyPr wrap="square" lIns="0" tIns="0" rIns="0" bIns="0" rtlCol="0"/>
          <a:lstStyle/>
          <a:p>
            <a:endParaRPr/>
          </a:p>
        </p:txBody>
      </p:sp>
      <p:sp>
        <p:nvSpPr>
          <p:cNvPr id="442" name="object 442"/>
          <p:cNvSpPr/>
          <p:nvPr/>
        </p:nvSpPr>
        <p:spPr>
          <a:xfrm>
            <a:off x="1250689" y="5495688"/>
            <a:ext cx="1270" cy="0"/>
          </a:xfrm>
          <a:custGeom>
            <a:avLst/>
            <a:gdLst/>
            <a:ahLst/>
            <a:cxnLst/>
            <a:rect l="l" t="t" r="r" b="b"/>
            <a:pathLst>
              <a:path w="1269">
                <a:moveTo>
                  <a:pt x="596" y="-3175"/>
                </a:moveTo>
                <a:lnTo>
                  <a:pt x="596" y="3175"/>
                </a:lnTo>
              </a:path>
            </a:pathLst>
          </a:custGeom>
          <a:ln w="3175">
            <a:solidFill>
              <a:srgbClr val="231F20"/>
            </a:solidFill>
          </a:ln>
        </p:spPr>
        <p:txBody>
          <a:bodyPr wrap="square" lIns="0" tIns="0" rIns="0" bIns="0" rtlCol="0"/>
          <a:lstStyle/>
          <a:p>
            <a:endParaRPr/>
          </a:p>
        </p:txBody>
      </p:sp>
      <p:sp>
        <p:nvSpPr>
          <p:cNvPr id="443" name="object 443"/>
          <p:cNvSpPr/>
          <p:nvPr/>
        </p:nvSpPr>
        <p:spPr>
          <a:xfrm>
            <a:off x="993811" y="5495668"/>
            <a:ext cx="80010" cy="774700"/>
          </a:xfrm>
          <a:custGeom>
            <a:avLst/>
            <a:gdLst/>
            <a:ahLst/>
            <a:cxnLst/>
            <a:rect l="l" t="t" r="r" b="b"/>
            <a:pathLst>
              <a:path w="80009" h="774700">
                <a:moveTo>
                  <a:pt x="0" y="774268"/>
                </a:moveTo>
                <a:lnTo>
                  <a:pt x="0" y="0"/>
                </a:lnTo>
                <a:lnTo>
                  <a:pt x="79603" y="0"/>
                </a:lnTo>
              </a:path>
            </a:pathLst>
          </a:custGeom>
          <a:ln w="6350">
            <a:solidFill>
              <a:srgbClr val="231F20"/>
            </a:solidFill>
          </a:ln>
        </p:spPr>
        <p:txBody>
          <a:bodyPr wrap="square" lIns="0" tIns="0" rIns="0" bIns="0" rtlCol="0"/>
          <a:lstStyle/>
          <a:p>
            <a:endParaRPr/>
          </a:p>
        </p:txBody>
      </p:sp>
      <p:sp>
        <p:nvSpPr>
          <p:cNvPr id="444" name="object 444"/>
          <p:cNvSpPr/>
          <p:nvPr/>
        </p:nvSpPr>
        <p:spPr>
          <a:xfrm>
            <a:off x="983195" y="6269937"/>
            <a:ext cx="92075" cy="0"/>
          </a:xfrm>
          <a:custGeom>
            <a:avLst/>
            <a:gdLst/>
            <a:ahLst/>
            <a:cxnLst/>
            <a:rect l="l" t="t" r="r" b="b"/>
            <a:pathLst>
              <a:path w="92075">
                <a:moveTo>
                  <a:pt x="0" y="0"/>
                </a:moveTo>
                <a:lnTo>
                  <a:pt x="91452" y="0"/>
                </a:lnTo>
              </a:path>
            </a:pathLst>
          </a:custGeom>
          <a:ln w="6350">
            <a:solidFill>
              <a:srgbClr val="231F20"/>
            </a:solidFill>
          </a:ln>
        </p:spPr>
        <p:txBody>
          <a:bodyPr wrap="square" lIns="0" tIns="0" rIns="0" bIns="0" rtlCol="0"/>
          <a:lstStyle/>
          <a:p>
            <a:endParaRPr/>
          </a:p>
        </p:txBody>
      </p:sp>
      <p:sp>
        <p:nvSpPr>
          <p:cNvPr id="445" name="object 445"/>
          <p:cNvSpPr/>
          <p:nvPr/>
        </p:nvSpPr>
        <p:spPr>
          <a:xfrm>
            <a:off x="1074651" y="5495668"/>
            <a:ext cx="0" cy="774700"/>
          </a:xfrm>
          <a:custGeom>
            <a:avLst/>
            <a:gdLst/>
            <a:ahLst/>
            <a:cxnLst/>
            <a:rect l="l" t="t" r="r" b="b"/>
            <a:pathLst>
              <a:path h="774700">
                <a:moveTo>
                  <a:pt x="0" y="774268"/>
                </a:moveTo>
                <a:lnTo>
                  <a:pt x="0" y="0"/>
                </a:lnTo>
              </a:path>
            </a:pathLst>
          </a:custGeom>
          <a:ln w="6350">
            <a:solidFill>
              <a:srgbClr val="231F20"/>
            </a:solidFill>
          </a:ln>
        </p:spPr>
        <p:txBody>
          <a:bodyPr wrap="square" lIns="0" tIns="0" rIns="0" bIns="0" rtlCol="0"/>
          <a:lstStyle/>
          <a:p>
            <a:endParaRPr/>
          </a:p>
        </p:txBody>
      </p:sp>
      <p:sp>
        <p:nvSpPr>
          <p:cNvPr id="446" name="object 446"/>
          <p:cNvSpPr/>
          <p:nvPr/>
        </p:nvSpPr>
        <p:spPr>
          <a:xfrm>
            <a:off x="1073435" y="5495688"/>
            <a:ext cx="1270" cy="0"/>
          </a:xfrm>
          <a:custGeom>
            <a:avLst/>
            <a:gdLst/>
            <a:ahLst/>
            <a:cxnLst/>
            <a:rect l="l" t="t" r="r" b="b"/>
            <a:pathLst>
              <a:path w="1269">
                <a:moveTo>
                  <a:pt x="609" y="-3175"/>
                </a:moveTo>
                <a:lnTo>
                  <a:pt x="609" y="3175"/>
                </a:lnTo>
              </a:path>
            </a:pathLst>
          </a:custGeom>
          <a:ln w="3175">
            <a:solidFill>
              <a:srgbClr val="231F20"/>
            </a:solidFill>
          </a:ln>
        </p:spPr>
        <p:txBody>
          <a:bodyPr wrap="square" lIns="0" tIns="0" rIns="0" bIns="0" rtlCol="0"/>
          <a:lstStyle/>
          <a:p>
            <a:endParaRPr/>
          </a:p>
        </p:txBody>
      </p:sp>
      <p:sp>
        <p:nvSpPr>
          <p:cNvPr id="447" name="object 447"/>
          <p:cNvSpPr/>
          <p:nvPr/>
        </p:nvSpPr>
        <p:spPr>
          <a:xfrm>
            <a:off x="1434839" y="5495668"/>
            <a:ext cx="3810" cy="774700"/>
          </a:xfrm>
          <a:custGeom>
            <a:avLst/>
            <a:gdLst/>
            <a:ahLst/>
            <a:cxnLst/>
            <a:rect l="l" t="t" r="r" b="b"/>
            <a:pathLst>
              <a:path w="3809" h="774700">
                <a:moveTo>
                  <a:pt x="1638" y="-3175"/>
                </a:moveTo>
                <a:lnTo>
                  <a:pt x="1638" y="777443"/>
                </a:lnTo>
              </a:path>
            </a:pathLst>
          </a:custGeom>
          <a:ln w="9626">
            <a:solidFill>
              <a:srgbClr val="231F20"/>
            </a:solidFill>
          </a:ln>
        </p:spPr>
        <p:txBody>
          <a:bodyPr wrap="square" lIns="0" tIns="0" rIns="0" bIns="0" rtlCol="0"/>
          <a:lstStyle/>
          <a:p>
            <a:endParaRPr/>
          </a:p>
        </p:txBody>
      </p:sp>
      <p:sp>
        <p:nvSpPr>
          <p:cNvPr id="448" name="object 448"/>
          <p:cNvSpPr/>
          <p:nvPr/>
        </p:nvSpPr>
        <p:spPr>
          <a:xfrm>
            <a:off x="1434839" y="6269937"/>
            <a:ext cx="3810" cy="0"/>
          </a:xfrm>
          <a:custGeom>
            <a:avLst/>
            <a:gdLst/>
            <a:ahLst/>
            <a:cxnLst/>
            <a:rect l="l" t="t" r="r" b="b"/>
            <a:pathLst>
              <a:path w="3809">
                <a:moveTo>
                  <a:pt x="0" y="0"/>
                </a:moveTo>
                <a:lnTo>
                  <a:pt x="3276" y="0"/>
                </a:lnTo>
              </a:path>
            </a:pathLst>
          </a:custGeom>
          <a:ln w="6350">
            <a:solidFill>
              <a:srgbClr val="231F20"/>
            </a:solidFill>
          </a:ln>
        </p:spPr>
        <p:txBody>
          <a:bodyPr wrap="square" lIns="0" tIns="0" rIns="0" bIns="0" rtlCol="0"/>
          <a:lstStyle/>
          <a:p>
            <a:endParaRPr/>
          </a:p>
        </p:txBody>
      </p:sp>
      <p:sp>
        <p:nvSpPr>
          <p:cNvPr id="449" name="object 449"/>
          <p:cNvSpPr/>
          <p:nvPr/>
        </p:nvSpPr>
        <p:spPr>
          <a:xfrm>
            <a:off x="1438139" y="5495688"/>
            <a:ext cx="76835" cy="0"/>
          </a:xfrm>
          <a:custGeom>
            <a:avLst/>
            <a:gdLst/>
            <a:ahLst/>
            <a:cxnLst/>
            <a:rect l="l" t="t" r="r" b="b"/>
            <a:pathLst>
              <a:path w="76834">
                <a:moveTo>
                  <a:pt x="0" y="0"/>
                </a:moveTo>
                <a:lnTo>
                  <a:pt x="76301" y="0"/>
                </a:lnTo>
              </a:path>
            </a:pathLst>
          </a:custGeom>
          <a:ln w="6350">
            <a:solidFill>
              <a:srgbClr val="231F20"/>
            </a:solidFill>
          </a:ln>
        </p:spPr>
        <p:txBody>
          <a:bodyPr wrap="square" lIns="0" tIns="0" rIns="0" bIns="0" rtlCol="0"/>
          <a:lstStyle/>
          <a:p>
            <a:endParaRPr/>
          </a:p>
        </p:txBody>
      </p:sp>
      <p:sp>
        <p:nvSpPr>
          <p:cNvPr id="450" name="object 450"/>
          <p:cNvSpPr/>
          <p:nvPr/>
        </p:nvSpPr>
        <p:spPr>
          <a:xfrm>
            <a:off x="1438139" y="6269937"/>
            <a:ext cx="76835" cy="0"/>
          </a:xfrm>
          <a:custGeom>
            <a:avLst/>
            <a:gdLst/>
            <a:ahLst/>
            <a:cxnLst/>
            <a:rect l="l" t="t" r="r" b="b"/>
            <a:pathLst>
              <a:path w="76834">
                <a:moveTo>
                  <a:pt x="0" y="0"/>
                </a:moveTo>
                <a:lnTo>
                  <a:pt x="76301" y="0"/>
                </a:lnTo>
              </a:path>
            </a:pathLst>
          </a:custGeom>
          <a:ln w="6350">
            <a:solidFill>
              <a:srgbClr val="231F20"/>
            </a:solidFill>
          </a:ln>
        </p:spPr>
        <p:txBody>
          <a:bodyPr wrap="square" lIns="0" tIns="0" rIns="0" bIns="0" rtlCol="0"/>
          <a:lstStyle/>
          <a:p>
            <a:endParaRPr/>
          </a:p>
        </p:txBody>
      </p:sp>
      <p:sp>
        <p:nvSpPr>
          <p:cNvPr id="451" name="object 451"/>
          <p:cNvSpPr/>
          <p:nvPr/>
        </p:nvSpPr>
        <p:spPr>
          <a:xfrm>
            <a:off x="1515703" y="5495668"/>
            <a:ext cx="0" cy="774700"/>
          </a:xfrm>
          <a:custGeom>
            <a:avLst/>
            <a:gdLst/>
            <a:ahLst/>
            <a:cxnLst/>
            <a:rect l="l" t="t" r="r" b="b"/>
            <a:pathLst>
              <a:path h="774700">
                <a:moveTo>
                  <a:pt x="0" y="774268"/>
                </a:moveTo>
                <a:lnTo>
                  <a:pt x="0" y="0"/>
                </a:lnTo>
              </a:path>
            </a:pathLst>
          </a:custGeom>
          <a:ln w="6350">
            <a:solidFill>
              <a:srgbClr val="231F20"/>
            </a:solidFill>
          </a:ln>
        </p:spPr>
        <p:txBody>
          <a:bodyPr wrap="square" lIns="0" tIns="0" rIns="0" bIns="0" rtlCol="0"/>
          <a:lstStyle/>
          <a:p>
            <a:endParaRPr/>
          </a:p>
        </p:txBody>
      </p:sp>
      <p:sp>
        <p:nvSpPr>
          <p:cNvPr id="452" name="object 452"/>
          <p:cNvSpPr/>
          <p:nvPr/>
        </p:nvSpPr>
        <p:spPr>
          <a:xfrm>
            <a:off x="1514462" y="5495688"/>
            <a:ext cx="1270" cy="0"/>
          </a:xfrm>
          <a:custGeom>
            <a:avLst/>
            <a:gdLst/>
            <a:ahLst/>
            <a:cxnLst/>
            <a:rect l="l" t="t" r="r" b="b"/>
            <a:pathLst>
              <a:path w="1269">
                <a:moveTo>
                  <a:pt x="622" y="-3175"/>
                </a:moveTo>
                <a:lnTo>
                  <a:pt x="622" y="3175"/>
                </a:lnTo>
              </a:path>
            </a:pathLst>
          </a:custGeom>
          <a:ln w="3175">
            <a:solidFill>
              <a:srgbClr val="231F20"/>
            </a:solidFill>
          </a:ln>
        </p:spPr>
        <p:txBody>
          <a:bodyPr wrap="square" lIns="0" tIns="0" rIns="0" bIns="0" rtlCol="0"/>
          <a:lstStyle/>
          <a:p>
            <a:endParaRPr/>
          </a:p>
        </p:txBody>
      </p:sp>
      <p:sp>
        <p:nvSpPr>
          <p:cNvPr id="453" name="object 453"/>
          <p:cNvSpPr/>
          <p:nvPr/>
        </p:nvSpPr>
        <p:spPr>
          <a:xfrm>
            <a:off x="1514462" y="6269937"/>
            <a:ext cx="1270" cy="0"/>
          </a:xfrm>
          <a:custGeom>
            <a:avLst/>
            <a:gdLst/>
            <a:ahLst/>
            <a:cxnLst/>
            <a:rect l="l" t="t" r="r" b="b"/>
            <a:pathLst>
              <a:path w="1269">
                <a:moveTo>
                  <a:pt x="622" y="-3175"/>
                </a:moveTo>
                <a:lnTo>
                  <a:pt x="622" y="3175"/>
                </a:lnTo>
              </a:path>
            </a:pathLst>
          </a:custGeom>
          <a:ln w="3175">
            <a:solidFill>
              <a:srgbClr val="231F20"/>
            </a:solidFill>
          </a:ln>
        </p:spPr>
        <p:txBody>
          <a:bodyPr wrap="square" lIns="0" tIns="0" rIns="0" bIns="0" rtlCol="0"/>
          <a:lstStyle/>
          <a:p>
            <a:endParaRPr/>
          </a:p>
        </p:txBody>
      </p:sp>
      <p:sp>
        <p:nvSpPr>
          <p:cNvPr id="454" name="object 454"/>
          <p:cNvSpPr/>
          <p:nvPr/>
        </p:nvSpPr>
        <p:spPr>
          <a:xfrm>
            <a:off x="1522698" y="5495668"/>
            <a:ext cx="0" cy="774700"/>
          </a:xfrm>
          <a:custGeom>
            <a:avLst/>
            <a:gdLst/>
            <a:ahLst/>
            <a:cxnLst/>
            <a:rect l="l" t="t" r="r" b="b"/>
            <a:pathLst>
              <a:path h="774700">
                <a:moveTo>
                  <a:pt x="0" y="774268"/>
                </a:moveTo>
                <a:lnTo>
                  <a:pt x="0" y="0"/>
                </a:lnTo>
              </a:path>
            </a:pathLst>
          </a:custGeom>
          <a:ln w="6350">
            <a:solidFill>
              <a:srgbClr val="231F20"/>
            </a:solidFill>
          </a:ln>
        </p:spPr>
        <p:txBody>
          <a:bodyPr wrap="square" lIns="0" tIns="0" rIns="0" bIns="0" rtlCol="0"/>
          <a:lstStyle/>
          <a:p>
            <a:endParaRPr/>
          </a:p>
        </p:txBody>
      </p:sp>
      <p:sp>
        <p:nvSpPr>
          <p:cNvPr id="455" name="object 455"/>
          <p:cNvSpPr/>
          <p:nvPr/>
        </p:nvSpPr>
        <p:spPr>
          <a:xfrm>
            <a:off x="1522698" y="6269937"/>
            <a:ext cx="3810" cy="0"/>
          </a:xfrm>
          <a:custGeom>
            <a:avLst/>
            <a:gdLst/>
            <a:ahLst/>
            <a:cxnLst/>
            <a:rect l="l" t="t" r="r" b="b"/>
            <a:pathLst>
              <a:path w="3809">
                <a:moveTo>
                  <a:pt x="0" y="0"/>
                </a:moveTo>
                <a:lnTo>
                  <a:pt x="3200" y="0"/>
                </a:lnTo>
              </a:path>
            </a:pathLst>
          </a:custGeom>
          <a:ln w="6350">
            <a:solidFill>
              <a:srgbClr val="231F20"/>
            </a:solidFill>
          </a:ln>
        </p:spPr>
        <p:txBody>
          <a:bodyPr wrap="square" lIns="0" tIns="0" rIns="0" bIns="0" rtlCol="0"/>
          <a:lstStyle/>
          <a:p>
            <a:endParaRPr/>
          </a:p>
        </p:txBody>
      </p:sp>
      <p:sp>
        <p:nvSpPr>
          <p:cNvPr id="456" name="object 456"/>
          <p:cNvSpPr/>
          <p:nvPr/>
        </p:nvSpPr>
        <p:spPr>
          <a:xfrm>
            <a:off x="1522698" y="5495688"/>
            <a:ext cx="3810" cy="0"/>
          </a:xfrm>
          <a:custGeom>
            <a:avLst/>
            <a:gdLst/>
            <a:ahLst/>
            <a:cxnLst/>
            <a:rect l="l" t="t" r="r" b="b"/>
            <a:pathLst>
              <a:path w="3809">
                <a:moveTo>
                  <a:pt x="0" y="0"/>
                </a:moveTo>
                <a:lnTo>
                  <a:pt x="3200" y="0"/>
                </a:lnTo>
              </a:path>
            </a:pathLst>
          </a:custGeom>
          <a:ln w="6350">
            <a:solidFill>
              <a:srgbClr val="231F20"/>
            </a:solidFill>
          </a:ln>
        </p:spPr>
        <p:txBody>
          <a:bodyPr wrap="square" lIns="0" tIns="0" rIns="0" bIns="0" rtlCol="0"/>
          <a:lstStyle/>
          <a:p>
            <a:endParaRPr/>
          </a:p>
        </p:txBody>
      </p:sp>
      <p:sp>
        <p:nvSpPr>
          <p:cNvPr id="457" name="object 457"/>
          <p:cNvSpPr/>
          <p:nvPr/>
        </p:nvSpPr>
        <p:spPr>
          <a:xfrm>
            <a:off x="1525897" y="6269937"/>
            <a:ext cx="76835" cy="0"/>
          </a:xfrm>
          <a:custGeom>
            <a:avLst/>
            <a:gdLst/>
            <a:ahLst/>
            <a:cxnLst/>
            <a:rect l="l" t="t" r="r" b="b"/>
            <a:pathLst>
              <a:path w="76834">
                <a:moveTo>
                  <a:pt x="0" y="0"/>
                </a:moveTo>
                <a:lnTo>
                  <a:pt x="76771" y="0"/>
                </a:lnTo>
              </a:path>
            </a:pathLst>
          </a:custGeom>
          <a:ln w="6350">
            <a:solidFill>
              <a:srgbClr val="231F20"/>
            </a:solidFill>
          </a:ln>
        </p:spPr>
        <p:txBody>
          <a:bodyPr wrap="square" lIns="0" tIns="0" rIns="0" bIns="0" rtlCol="0"/>
          <a:lstStyle/>
          <a:p>
            <a:endParaRPr/>
          </a:p>
        </p:txBody>
      </p:sp>
      <p:sp>
        <p:nvSpPr>
          <p:cNvPr id="458" name="object 458"/>
          <p:cNvSpPr/>
          <p:nvPr/>
        </p:nvSpPr>
        <p:spPr>
          <a:xfrm>
            <a:off x="1525897" y="5495688"/>
            <a:ext cx="76835" cy="0"/>
          </a:xfrm>
          <a:custGeom>
            <a:avLst/>
            <a:gdLst/>
            <a:ahLst/>
            <a:cxnLst/>
            <a:rect l="l" t="t" r="r" b="b"/>
            <a:pathLst>
              <a:path w="76834">
                <a:moveTo>
                  <a:pt x="0" y="0"/>
                </a:moveTo>
                <a:lnTo>
                  <a:pt x="76771" y="0"/>
                </a:lnTo>
              </a:path>
            </a:pathLst>
          </a:custGeom>
          <a:ln w="6350">
            <a:solidFill>
              <a:srgbClr val="231F20"/>
            </a:solidFill>
          </a:ln>
        </p:spPr>
        <p:txBody>
          <a:bodyPr wrap="square" lIns="0" tIns="0" rIns="0" bIns="0" rtlCol="0"/>
          <a:lstStyle/>
          <a:p>
            <a:endParaRPr/>
          </a:p>
        </p:txBody>
      </p:sp>
      <p:sp>
        <p:nvSpPr>
          <p:cNvPr id="459" name="object 459"/>
          <p:cNvSpPr/>
          <p:nvPr/>
        </p:nvSpPr>
        <p:spPr>
          <a:xfrm>
            <a:off x="1603486" y="5487088"/>
            <a:ext cx="0" cy="792480"/>
          </a:xfrm>
          <a:custGeom>
            <a:avLst/>
            <a:gdLst/>
            <a:ahLst/>
            <a:cxnLst/>
            <a:rect l="l" t="t" r="r" b="b"/>
            <a:pathLst>
              <a:path h="792479">
                <a:moveTo>
                  <a:pt x="0" y="0"/>
                </a:moveTo>
                <a:lnTo>
                  <a:pt x="0" y="792242"/>
                </a:lnTo>
              </a:path>
            </a:pathLst>
          </a:custGeom>
          <a:ln w="6350">
            <a:solidFill>
              <a:srgbClr val="231F20"/>
            </a:solidFill>
          </a:ln>
        </p:spPr>
        <p:txBody>
          <a:bodyPr wrap="square" lIns="0" tIns="0" rIns="0" bIns="0" rtlCol="0"/>
          <a:lstStyle/>
          <a:p>
            <a:endParaRPr/>
          </a:p>
        </p:txBody>
      </p:sp>
      <p:sp>
        <p:nvSpPr>
          <p:cNvPr id="460" name="object 460"/>
          <p:cNvSpPr/>
          <p:nvPr/>
        </p:nvSpPr>
        <p:spPr>
          <a:xfrm>
            <a:off x="1603077" y="6266762"/>
            <a:ext cx="0" cy="6350"/>
          </a:xfrm>
          <a:custGeom>
            <a:avLst/>
            <a:gdLst/>
            <a:ahLst/>
            <a:cxnLst/>
            <a:rect l="l" t="t" r="r" b="b"/>
            <a:pathLst>
              <a:path h="6350">
                <a:moveTo>
                  <a:pt x="0" y="0"/>
                </a:moveTo>
                <a:lnTo>
                  <a:pt x="0" y="6350"/>
                </a:lnTo>
              </a:path>
            </a:pathLst>
          </a:custGeom>
          <a:ln w="3175">
            <a:solidFill>
              <a:srgbClr val="231F20"/>
            </a:solidFill>
          </a:ln>
        </p:spPr>
        <p:txBody>
          <a:bodyPr wrap="square" lIns="0" tIns="0" rIns="0" bIns="0" rtlCol="0"/>
          <a:lstStyle/>
          <a:p>
            <a:endParaRPr/>
          </a:p>
        </p:txBody>
      </p:sp>
      <p:sp>
        <p:nvSpPr>
          <p:cNvPr id="461" name="object 461"/>
          <p:cNvSpPr/>
          <p:nvPr/>
        </p:nvSpPr>
        <p:spPr>
          <a:xfrm>
            <a:off x="1603077" y="5492513"/>
            <a:ext cx="0" cy="6350"/>
          </a:xfrm>
          <a:custGeom>
            <a:avLst/>
            <a:gdLst/>
            <a:ahLst/>
            <a:cxnLst/>
            <a:rect l="l" t="t" r="r" b="b"/>
            <a:pathLst>
              <a:path h="6350">
                <a:moveTo>
                  <a:pt x="0" y="0"/>
                </a:moveTo>
                <a:lnTo>
                  <a:pt x="0" y="6350"/>
                </a:lnTo>
              </a:path>
            </a:pathLst>
          </a:custGeom>
          <a:ln w="3175">
            <a:solidFill>
              <a:srgbClr val="231F20"/>
            </a:solidFill>
          </a:ln>
        </p:spPr>
        <p:txBody>
          <a:bodyPr wrap="square" lIns="0" tIns="0" rIns="0" bIns="0" rtlCol="0"/>
          <a:lstStyle/>
          <a:p>
            <a:endParaRPr/>
          </a:p>
        </p:txBody>
      </p:sp>
      <p:sp>
        <p:nvSpPr>
          <p:cNvPr id="462" name="object 462"/>
          <p:cNvSpPr/>
          <p:nvPr/>
        </p:nvSpPr>
        <p:spPr>
          <a:xfrm>
            <a:off x="810902" y="6269937"/>
            <a:ext cx="635" cy="0"/>
          </a:xfrm>
          <a:custGeom>
            <a:avLst/>
            <a:gdLst/>
            <a:ahLst/>
            <a:cxnLst/>
            <a:rect l="l" t="t" r="r" b="b"/>
            <a:pathLst>
              <a:path w="634">
                <a:moveTo>
                  <a:pt x="0" y="0"/>
                </a:moveTo>
                <a:lnTo>
                  <a:pt x="419" y="0"/>
                </a:lnTo>
              </a:path>
            </a:pathLst>
          </a:custGeom>
          <a:ln w="6350">
            <a:solidFill>
              <a:srgbClr val="231F20"/>
            </a:solidFill>
          </a:ln>
        </p:spPr>
        <p:txBody>
          <a:bodyPr wrap="square" lIns="0" tIns="0" rIns="0" bIns="0" rtlCol="0"/>
          <a:lstStyle/>
          <a:p>
            <a:endParaRPr/>
          </a:p>
        </p:txBody>
      </p:sp>
      <p:sp>
        <p:nvSpPr>
          <p:cNvPr id="463" name="object 463"/>
          <p:cNvSpPr/>
          <p:nvPr/>
        </p:nvSpPr>
        <p:spPr>
          <a:xfrm>
            <a:off x="811112" y="5486307"/>
            <a:ext cx="0" cy="793115"/>
          </a:xfrm>
          <a:custGeom>
            <a:avLst/>
            <a:gdLst/>
            <a:ahLst/>
            <a:cxnLst/>
            <a:rect l="l" t="t" r="r" b="b"/>
            <a:pathLst>
              <a:path h="793114">
                <a:moveTo>
                  <a:pt x="0" y="0"/>
                </a:moveTo>
                <a:lnTo>
                  <a:pt x="0" y="792589"/>
                </a:lnTo>
              </a:path>
            </a:pathLst>
          </a:custGeom>
          <a:ln w="6769">
            <a:solidFill>
              <a:srgbClr val="231F20"/>
            </a:solidFill>
          </a:ln>
        </p:spPr>
        <p:txBody>
          <a:bodyPr wrap="square" lIns="0" tIns="0" rIns="0" bIns="0" rtlCol="0"/>
          <a:lstStyle/>
          <a:p>
            <a:endParaRPr/>
          </a:p>
        </p:txBody>
      </p:sp>
      <p:sp>
        <p:nvSpPr>
          <p:cNvPr id="464" name="object 464"/>
          <p:cNvSpPr/>
          <p:nvPr/>
        </p:nvSpPr>
        <p:spPr>
          <a:xfrm>
            <a:off x="811298" y="6269937"/>
            <a:ext cx="79375" cy="0"/>
          </a:xfrm>
          <a:custGeom>
            <a:avLst/>
            <a:gdLst/>
            <a:ahLst/>
            <a:cxnLst/>
            <a:rect l="l" t="t" r="r" b="b"/>
            <a:pathLst>
              <a:path w="79375">
                <a:moveTo>
                  <a:pt x="0" y="0"/>
                </a:moveTo>
                <a:lnTo>
                  <a:pt x="79171" y="0"/>
                </a:lnTo>
              </a:path>
            </a:pathLst>
          </a:custGeom>
          <a:ln w="6350">
            <a:solidFill>
              <a:srgbClr val="231F20"/>
            </a:solidFill>
          </a:ln>
        </p:spPr>
        <p:txBody>
          <a:bodyPr wrap="square" lIns="0" tIns="0" rIns="0" bIns="0" rtlCol="0"/>
          <a:lstStyle/>
          <a:p>
            <a:endParaRPr/>
          </a:p>
        </p:txBody>
      </p:sp>
      <p:sp>
        <p:nvSpPr>
          <p:cNvPr id="465" name="object 465"/>
          <p:cNvSpPr/>
          <p:nvPr/>
        </p:nvSpPr>
        <p:spPr>
          <a:xfrm>
            <a:off x="811298" y="5495688"/>
            <a:ext cx="79375" cy="0"/>
          </a:xfrm>
          <a:custGeom>
            <a:avLst/>
            <a:gdLst/>
            <a:ahLst/>
            <a:cxnLst/>
            <a:rect l="l" t="t" r="r" b="b"/>
            <a:pathLst>
              <a:path w="79375">
                <a:moveTo>
                  <a:pt x="0" y="0"/>
                </a:moveTo>
                <a:lnTo>
                  <a:pt x="79171" y="0"/>
                </a:lnTo>
              </a:path>
            </a:pathLst>
          </a:custGeom>
          <a:ln w="6350">
            <a:solidFill>
              <a:srgbClr val="231F20"/>
            </a:solidFill>
          </a:ln>
        </p:spPr>
        <p:txBody>
          <a:bodyPr wrap="square" lIns="0" tIns="0" rIns="0" bIns="0" rtlCol="0"/>
          <a:lstStyle/>
          <a:p>
            <a:endParaRPr/>
          </a:p>
        </p:txBody>
      </p:sp>
      <p:sp>
        <p:nvSpPr>
          <p:cNvPr id="466" name="object 466"/>
          <p:cNvSpPr/>
          <p:nvPr/>
        </p:nvSpPr>
        <p:spPr>
          <a:xfrm>
            <a:off x="890475" y="6269937"/>
            <a:ext cx="1270" cy="0"/>
          </a:xfrm>
          <a:custGeom>
            <a:avLst/>
            <a:gdLst/>
            <a:ahLst/>
            <a:cxnLst/>
            <a:rect l="l" t="t" r="r" b="b"/>
            <a:pathLst>
              <a:path w="1269">
                <a:moveTo>
                  <a:pt x="622" y="-3175"/>
                </a:moveTo>
                <a:lnTo>
                  <a:pt x="622" y="3175"/>
                </a:lnTo>
              </a:path>
            </a:pathLst>
          </a:custGeom>
          <a:ln w="3175">
            <a:solidFill>
              <a:srgbClr val="231F20"/>
            </a:solidFill>
          </a:ln>
        </p:spPr>
        <p:txBody>
          <a:bodyPr wrap="square" lIns="0" tIns="0" rIns="0" bIns="0" rtlCol="0"/>
          <a:lstStyle/>
          <a:p>
            <a:endParaRPr/>
          </a:p>
        </p:txBody>
      </p:sp>
      <p:sp>
        <p:nvSpPr>
          <p:cNvPr id="467" name="object 467"/>
          <p:cNvSpPr/>
          <p:nvPr/>
        </p:nvSpPr>
        <p:spPr>
          <a:xfrm>
            <a:off x="890475" y="5495688"/>
            <a:ext cx="1270" cy="0"/>
          </a:xfrm>
          <a:custGeom>
            <a:avLst/>
            <a:gdLst/>
            <a:ahLst/>
            <a:cxnLst/>
            <a:rect l="l" t="t" r="r" b="b"/>
            <a:pathLst>
              <a:path w="1269">
                <a:moveTo>
                  <a:pt x="622" y="-3175"/>
                </a:moveTo>
                <a:lnTo>
                  <a:pt x="622" y="3175"/>
                </a:lnTo>
              </a:path>
            </a:pathLst>
          </a:custGeom>
          <a:ln w="3175">
            <a:solidFill>
              <a:srgbClr val="231F20"/>
            </a:solidFill>
          </a:ln>
        </p:spPr>
        <p:txBody>
          <a:bodyPr wrap="square" lIns="0" tIns="0" rIns="0" bIns="0" rtlCol="0"/>
          <a:lstStyle/>
          <a:p>
            <a:endParaRPr/>
          </a:p>
        </p:txBody>
      </p:sp>
      <p:sp>
        <p:nvSpPr>
          <p:cNvPr id="468" name="object 468"/>
          <p:cNvSpPr/>
          <p:nvPr/>
        </p:nvSpPr>
        <p:spPr>
          <a:xfrm>
            <a:off x="891716" y="5495668"/>
            <a:ext cx="0" cy="774700"/>
          </a:xfrm>
          <a:custGeom>
            <a:avLst/>
            <a:gdLst/>
            <a:ahLst/>
            <a:cxnLst/>
            <a:rect l="l" t="t" r="r" b="b"/>
            <a:pathLst>
              <a:path h="774700">
                <a:moveTo>
                  <a:pt x="0" y="774268"/>
                </a:moveTo>
                <a:lnTo>
                  <a:pt x="0" y="0"/>
                </a:lnTo>
              </a:path>
            </a:pathLst>
          </a:custGeom>
          <a:ln w="6350">
            <a:solidFill>
              <a:srgbClr val="231F20"/>
            </a:solidFill>
          </a:ln>
        </p:spPr>
        <p:txBody>
          <a:bodyPr wrap="square" lIns="0" tIns="0" rIns="0" bIns="0" rtlCol="0"/>
          <a:lstStyle/>
          <a:p>
            <a:endParaRPr/>
          </a:p>
        </p:txBody>
      </p:sp>
      <p:sp>
        <p:nvSpPr>
          <p:cNvPr id="469" name="object 469"/>
          <p:cNvSpPr/>
          <p:nvPr/>
        </p:nvSpPr>
        <p:spPr>
          <a:xfrm>
            <a:off x="891716" y="5495688"/>
            <a:ext cx="13970" cy="0"/>
          </a:xfrm>
          <a:custGeom>
            <a:avLst/>
            <a:gdLst/>
            <a:ahLst/>
            <a:cxnLst/>
            <a:rect l="l" t="t" r="r" b="b"/>
            <a:pathLst>
              <a:path w="13969">
                <a:moveTo>
                  <a:pt x="0" y="0"/>
                </a:moveTo>
                <a:lnTo>
                  <a:pt x="13944" y="0"/>
                </a:lnTo>
              </a:path>
            </a:pathLst>
          </a:custGeom>
          <a:ln w="6350">
            <a:solidFill>
              <a:srgbClr val="231F20"/>
            </a:solidFill>
          </a:ln>
        </p:spPr>
        <p:txBody>
          <a:bodyPr wrap="square" lIns="0" tIns="0" rIns="0" bIns="0" rtlCol="0"/>
          <a:lstStyle/>
          <a:p>
            <a:endParaRPr/>
          </a:p>
        </p:txBody>
      </p:sp>
      <p:sp>
        <p:nvSpPr>
          <p:cNvPr id="470" name="object 470"/>
          <p:cNvSpPr/>
          <p:nvPr/>
        </p:nvSpPr>
        <p:spPr>
          <a:xfrm>
            <a:off x="983195" y="5495688"/>
            <a:ext cx="13970" cy="0"/>
          </a:xfrm>
          <a:custGeom>
            <a:avLst/>
            <a:gdLst/>
            <a:ahLst/>
            <a:cxnLst/>
            <a:rect l="l" t="t" r="r" b="b"/>
            <a:pathLst>
              <a:path w="13969">
                <a:moveTo>
                  <a:pt x="0" y="0"/>
                </a:moveTo>
                <a:lnTo>
                  <a:pt x="13944" y="0"/>
                </a:lnTo>
              </a:path>
            </a:pathLst>
          </a:custGeom>
          <a:ln w="6350">
            <a:solidFill>
              <a:srgbClr val="231F20"/>
            </a:solidFill>
          </a:ln>
        </p:spPr>
        <p:txBody>
          <a:bodyPr wrap="square" lIns="0" tIns="0" rIns="0" bIns="0" rtlCol="0"/>
          <a:lstStyle/>
          <a:p>
            <a:endParaRPr/>
          </a:p>
        </p:txBody>
      </p:sp>
      <p:sp>
        <p:nvSpPr>
          <p:cNvPr id="471" name="object 471"/>
          <p:cNvSpPr/>
          <p:nvPr/>
        </p:nvSpPr>
        <p:spPr>
          <a:xfrm>
            <a:off x="1074651" y="5495688"/>
            <a:ext cx="12065" cy="0"/>
          </a:xfrm>
          <a:custGeom>
            <a:avLst/>
            <a:gdLst/>
            <a:ahLst/>
            <a:cxnLst/>
            <a:rect l="l" t="t" r="r" b="b"/>
            <a:pathLst>
              <a:path w="12065">
                <a:moveTo>
                  <a:pt x="0" y="0"/>
                </a:moveTo>
                <a:lnTo>
                  <a:pt x="11455" y="0"/>
                </a:lnTo>
              </a:path>
            </a:pathLst>
          </a:custGeom>
          <a:ln w="6350">
            <a:solidFill>
              <a:srgbClr val="231F20"/>
            </a:solidFill>
          </a:ln>
        </p:spPr>
        <p:txBody>
          <a:bodyPr wrap="square" lIns="0" tIns="0" rIns="0" bIns="0" rtlCol="0"/>
          <a:lstStyle/>
          <a:p>
            <a:endParaRPr/>
          </a:p>
        </p:txBody>
      </p:sp>
      <p:sp>
        <p:nvSpPr>
          <p:cNvPr id="472" name="object 472"/>
          <p:cNvSpPr/>
          <p:nvPr/>
        </p:nvSpPr>
        <p:spPr>
          <a:xfrm>
            <a:off x="1163699" y="5495688"/>
            <a:ext cx="10795" cy="0"/>
          </a:xfrm>
          <a:custGeom>
            <a:avLst/>
            <a:gdLst/>
            <a:ahLst/>
            <a:cxnLst/>
            <a:rect l="l" t="t" r="r" b="b"/>
            <a:pathLst>
              <a:path w="10794">
                <a:moveTo>
                  <a:pt x="0" y="0"/>
                </a:moveTo>
                <a:lnTo>
                  <a:pt x="10617" y="0"/>
                </a:lnTo>
              </a:path>
            </a:pathLst>
          </a:custGeom>
          <a:ln w="6350">
            <a:solidFill>
              <a:srgbClr val="231F20"/>
            </a:solidFill>
          </a:ln>
        </p:spPr>
        <p:txBody>
          <a:bodyPr wrap="square" lIns="0" tIns="0" rIns="0" bIns="0" rtlCol="0"/>
          <a:lstStyle/>
          <a:p>
            <a:endParaRPr/>
          </a:p>
        </p:txBody>
      </p:sp>
      <p:sp>
        <p:nvSpPr>
          <p:cNvPr id="473" name="object 473"/>
          <p:cNvSpPr/>
          <p:nvPr/>
        </p:nvSpPr>
        <p:spPr>
          <a:xfrm>
            <a:off x="1251458" y="5495688"/>
            <a:ext cx="10795" cy="0"/>
          </a:xfrm>
          <a:custGeom>
            <a:avLst/>
            <a:gdLst/>
            <a:ahLst/>
            <a:cxnLst/>
            <a:rect l="l" t="t" r="r" b="b"/>
            <a:pathLst>
              <a:path w="10794">
                <a:moveTo>
                  <a:pt x="0" y="0"/>
                </a:moveTo>
                <a:lnTo>
                  <a:pt x="10668" y="0"/>
                </a:lnTo>
              </a:path>
            </a:pathLst>
          </a:custGeom>
          <a:ln w="6350">
            <a:solidFill>
              <a:srgbClr val="231F20"/>
            </a:solidFill>
          </a:ln>
        </p:spPr>
        <p:txBody>
          <a:bodyPr wrap="square" lIns="0" tIns="0" rIns="0" bIns="0" rtlCol="0"/>
          <a:lstStyle/>
          <a:p>
            <a:endParaRPr/>
          </a:p>
        </p:txBody>
      </p:sp>
      <p:sp>
        <p:nvSpPr>
          <p:cNvPr id="474" name="object 474"/>
          <p:cNvSpPr/>
          <p:nvPr/>
        </p:nvSpPr>
        <p:spPr>
          <a:xfrm>
            <a:off x="1339688" y="5495688"/>
            <a:ext cx="10795" cy="0"/>
          </a:xfrm>
          <a:custGeom>
            <a:avLst/>
            <a:gdLst/>
            <a:ahLst/>
            <a:cxnLst/>
            <a:rect l="l" t="t" r="r" b="b"/>
            <a:pathLst>
              <a:path w="10794">
                <a:moveTo>
                  <a:pt x="0" y="0"/>
                </a:moveTo>
                <a:lnTo>
                  <a:pt x="10668" y="0"/>
                </a:lnTo>
              </a:path>
            </a:pathLst>
          </a:custGeom>
          <a:ln w="6350">
            <a:solidFill>
              <a:srgbClr val="231F20"/>
            </a:solidFill>
          </a:ln>
        </p:spPr>
        <p:txBody>
          <a:bodyPr wrap="square" lIns="0" tIns="0" rIns="0" bIns="0" rtlCol="0"/>
          <a:lstStyle/>
          <a:p>
            <a:endParaRPr/>
          </a:p>
        </p:txBody>
      </p:sp>
      <p:sp>
        <p:nvSpPr>
          <p:cNvPr id="475" name="object 475"/>
          <p:cNvSpPr/>
          <p:nvPr/>
        </p:nvSpPr>
        <p:spPr>
          <a:xfrm>
            <a:off x="1427472" y="5495688"/>
            <a:ext cx="10795" cy="0"/>
          </a:xfrm>
          <a:custGeom>
            <a:avLst/>
            <a:gdLst/>
            <a:ahLst/>
            <a:cxnLst/>
            <a:rect l="l" t="t" r="r" b="b"/>
            <a:pathLst>
              <a:path w="10794">
                <a:moveTo>
                  <a:pt x="0" y="0"/>
                </a:moveTo>
                <a:lnTo>
                  <a:pt x="10668" y="0"/>
                </a:lnTo>
              </a:path>
            </a:pathLst>
          </a:custGeom>
          <a:ln w="6350">
            <a:solidFill>
              <a:srgbClr val="231F20"/>
            </a:solidFill>
          </a:ln>
        </p:spPr>
        <p:txBody>
          <a:bodyPr wrap="square" lIns="0" tIns="0" rIns="0" bIns="0" rtlCol="0"/>
          <a:lstStyle/>
          <a:p>
            <a:endParaRPr/>
          </a:p>
        </p:txBody>
      </p:sp>
      <p:sp>
        <p:nvSpPr>
          <p:cNvPr id="476" name="object 476"/>
          <p:cNvSpPr/>
          <p:nvPr/>
        </p:nvSpPr>
        <p:spPr>
          <a:xfrm>
            <a:off x="1515703" y="5495688"/>
            <a:ext cx="10795" cy="0"/>
          </a:xfrm>
          <a:custGeom>
            <a:avLst/>
            <a:gdLst/>
            <a:ahLst/>
            <a:cxnLst/>
            <a:rect l="l" t="t" r="r" b="b"/>
            <a:pathLst>
              <a:path w="10794">
                <a:moveTo>
                  <a:pt x="0" y="0"/>
                </a:moveTo>
                <a:lnTo>
                  <a:pt x="10198" y="0"/>
                </a:lnTo>
              </a:path>
            </a:pathLst>
          </a:custGeom>
          <a:ln w="6350">
            <a:solidFill>
              <a:srgbClr val="231F20"/>
            </a:solidFill>
          </a:ln>
        </p:spPr>
        <p:txBody>
          <a:bodyPr wrap="square" lIns="0" tIns="0" rIns="0" bIns="0" rtlCol="0"/>
          <a:lstStyle/>
          <a:p>
            <a:endParaRPr/>
          </a:p>
        </p:txBody>
      </p:sp>
      <p:sp>
        <p:nvSpPr>
          <p:cNvPr id="477" name="object 477"/>
          <p:cNvSpPr/>
          <p:nvPr/>
        </p:nvSpPr>
        <p:spPr>
          <a:xfrm>
            <a:off x="810902" y="5486307"/>
            <a:ext cx="793115" cy="1270"/>
          </a:xfrm>
          <a:custGeom>
            <a:avLst/>
            <a:gdLst/>
            <a:ahLst/>
            <a:cxnLst/>
            <a:rect l="l" t="t" r="r" b="b"/>
            <a:pathLst>
              <a:path w="793115" h="1270">
                <a:moveTo>
                  <a:pt x="-3175" y="393"/>
                </a:moveTo>
                <a:lnTo>
                  <a:pt x="795756" y="393"/>
                </a:lnTo>
              </a:path>
            </a:pathLst>
          </a:custGeom>
          <a:ln w="7137">
            <a:solidFill>
              <a:srgbClr val="231F20"/>
            </a:solidFill>
          </a:ln>
        </p:spPr>
        <p:txBody>
          <a:bodyPr wrap="square" lIns="0" tIns="0" rIns="0" bIns="0" rtlCol="0"/>
          <a:lstStyle/>
          <a:p>
            <a:endParaRPr/>
          </a:p>
        </p:txBody>
      </p:sp>
      <p:sp>
        <p:nvSpPr>
          <p:cNvPr id="478" name="object 478"/>
          <p:cNvSpPr/>
          <p:nvPr/>
        </p:nvSpPr>
        <p:spPr>
          <a:xfrm>
            <a:off x="1611250" y="5561836"/>
            <a:ext cx="5080" cy="0"/>
          </a:xfrm>
          <a:custGeom>
            <a:avLst/>
            <a:gdLst/>
            <a:ahLst/>
            <a:cxnLst/>
            <a:rect l="l" t="t" r="r" b="b"/>
            <a:pathLst>
              <a:path w="5080">
                <a:moveTo>
                  <a:pt x="0" y="0"/>
                </a:moveTo>
                <a:lnTo>
                  <a:pt x="4495" y="0"/>
                </a:lnTo>
              </a:path>
            </a:pathLst>
          </a:custGeom>
          <a:ln w="6350">
            <a:solidFill>
              <a:srgbClr val="231F20"/>
            </a:solidFill>
          </a:ln>
        </p:spPr>
        <p:txBody>
          <a:bodyPr wrap="square" lIns="0" tIns="0" rIns="0" bIns="0" rtlCol="0"/>
          <a:lstStyle/>
          <a:p>
            <a:endParaRPr/>
          </a:p>
        </p:txBody>
      </p:sp>
      <p:sp>
        <p:nvSpPr>
          <p:cNvPr id="479" name="object 479"/>
          <p:cNvSpPr/>
          <p:nvPr/>
        </p:nvSpPr>
        <p:spPr>
          <a:xfrm>
            <a:off x="1611250" y="6204217"/>
            <a:ext cx="5080" cy="0"/>
          </a:xfrm>
          <a:custGeom>
            <a:avLst/>
            <a:gdLst/>
            <a:ahLst/>
            <a:cxnLst/>
            <a:rect l="l" t="t" r="r" b="b"/>
            <a:pathLst>
              <a:path w="5080">
                <a:moveTo>
                  <a:pt x="0" y="0"/>
                </a:moveTo>
                <a:lnTo>
                  <a:pt x="4495" y="0"/>
                </a:lnTo>
              </a:path>
            </a:pathLst>
          </a:custGeom>
          <a:ln w="6350">
            <a:solidFill>
              <a:srgbClr val="231F20"/>
            </a:solidFill>
          </a:ln>
        </p:spPr>
        <p:txBody>
          <a:bodyPr wrap="square" lIns="0" tIns="0" rIns="0" bIns="0" rtlCol="0"/>
          <a:lstStyle/>
          <a:p>
            <a:endParaRPr/>
          </a:p>
        </p:txBody>
      </p:sp>
      <p:sp>
        <p:nvSpPr>
          <p:cNvPr id="480" name="object 480"/>
          <p:cNvSpPr/>
          <p:nvPr/>
        </p:nvSpPr>
        <p:spPr>
          <a:xfrm>
            <a:off x="1610432" y="5561838"/>
            <a:ext cx="1270" cy="642620"/>
          </a:xfrm>
          <a:custGeom>
            <a:avLst/>
            <a:gdLst/>
            <a:ahLst/>
            <a:cxnLst/>
            <a:rect l="l" t="t" r="r" b="b"/>
            <a:pathLst>
              <a:path w="1269" h="642620">
                <a:moveTo>
                  <a:pt x="406" y="-3175"/>
                </a:moveTo>
                <a:lnTo>
                  <a:pt x="406" y="645553"/>
                </a:lnTo>
              </a:path>
            </a:pathLst>
          </a:custGeom>
          <a:ln w="7162">
            <a:solidFill>
              <a:srgbClr val="231F20"/>
            </a:solidFill>
          </a:ln>
        </p:spPr>
        <p:txBody>
          <a:bodyPr wrap="square" lIns="0" tIns="0" rIns="0" bIns="0" rtlCol="0"/>
          <a:lstStyle/>
          <a:p>
            <a:endParaRPr/>
          </a:p>
        </p:txBody>
      </p:sp>
      <p:sp>
        <p:nvSpPr>
          <p:cNvPr id="481" name="object 481"/>
          <p:cNvSpPr/>
          <p:nvPr/>
        </p:nvSpPr>
        <p:spPr>
          <a:xfrm>
            <a:off x="1610432" y="6204217"/>
            <a:ext cx="1270" cy="0"/>
          </a:xfrm>
          <a:custGeom>
            <a:avLst/>
            <a:gdLst/>
            <a:ahLst/>
            <a:cxnLst/>
            <a:rect l="l" t="t" r="r" b="b"/>
            <a:pathLst>
              <a:path w="1269">
                <a:moveTo>
                  <a:pt x="406" y="-3175"/>
                </a:moveTo>
                <a:lnTo>
                  <a:pt x="406" y="3175"/>
                </a:lnTo>
              </a:path>
            </a:pathLst>
          </a:custGeom>
          <a:ln w="3175">
            <a:solidFill>
              <a:srgbClr val="231F20"/>
            </a:solidFill>
          </a:ln>
        </p:spPr>
        <p:txBody>
          <a:bodyPr wrap="square" lIns="0" tIns="0" rIns="0" bIns="0" rtlCol="0"/>
          <a:lstStyle/>
          <a:p>
            <a:endParaRPr/>
          </a:p>
        </p:txBody>
      </p:sp>
      <p:sp>
        <p:nvSpPr>
          <p:cNvPr id="482" name="object 482"/>
          <p:cNvSpPr/>
          <p:nvPr/>
        </p:nvSpPr>
        <p:spPr>
          <a:xfrm>
            <a:off x="1616558" y="5561838"/>
            <a:ext cx="0" cy="642620"/>
          </a:xfrm>
          <a:custGeom>
            <a:avLst/>
            <a:gdLst/>
            <a:ahLst/>
            <a:cxnLst/>
            <a:rect l="l" t="t" r="r" b="b"/>
            <a:pathLst>
              <a:path h="642620">
                <a:moveTo>
                  <a:pt x="0" y="642378"/>
                </a:moveTo>
                <a:lnTo>
                  <a:pt x="0" y="0"/>
                </a:lnTo>
              </a:path>
            </a:pathLst>
          </a:custGeom>
          <a:ln w="6349">
            <a:solidFill>
              <a:srgbClr val="231F20"/>
            </a:solidFill>
          </a:ln>
        </p:spPr>
        <p:txBody>
          <a:bodyPr wrap="square" lIns="0" tIns="0" rIns="0" bIns="0" rtlCol="0"/>
          <a:lstStyle/>
          <a:p>
            <a:endParaRPr/>
          </a:p>
        </p:txBody>
      </p:sp>
      <p:sp>
        <p:nvSpPr>
          <p:cNvPr id="483" name="object 483"/>
          <p:cNvSpPr/>
          <p:nvPr/>
        </p:nvSpPr>
        <p:spPr>
          <a:xfrm>
            <a:off x="1615739" y="5561836"/>
            <a:ext cx="1270" cy="0"/>
          </a:xfrm>
          <a:custGeom>
            <a:avLst/>
            <a:gdLst/>
            <a:ahLst/>
            <a:cxnLst/>
            <a:rect l="l" t="t" r="r" b="b"/>
            <a:pathLst>
              <a:path w="1269">
                <a:moveTo>
                  <a:pt x="406" y="-3175"/>
                </a:moveTo>
                <a:lnTo>
                  <a:pt x="406" y="3175"/>
                </a:lnTo>
              </a:path>
            </a:pathLst>
          </a:custGeom>
          <a:ln w="3175">
            <a:solidFill>
              <a:srgbClr val="231F20"/>
            </a:solidFill>
          </a:ln>
        </p:spPr>
        <p:txBody>
          <a:bodyPr wrap="square" lIns="0" tIns="0" rIns="0" bIns="0" rtlCol="0"/>
          <a:lstStyle/>
          <a:p>
            <a:endParaRPr/>
          </a:p>
        </p:txBody>
      </p:sp>
      <p:sp>
        <p:nvSpPr>
          <p:cNvPr id="484" name="object 484"/>
          <p:cNvSpPr/>
          <p:nvPr/>
        </p:nvSpPr>
        <p:spPr>
          <a:xfrm>
            <a:off x="1615739" y="6204217"/>
            <a:ext cx="1270" cy="0"/>
          </a:xfrm>
          <a:custGeom>
            <a:avLst/>
            <a:gdLst/>
            <a:ahLst/>
            <a:cxnLst/>
            <a:rect l="l" t="t" r="r" b="b"/>
            <a:pathLst>
              <a:path w="1269">
                <a:moveTo>
                  <a:pt x="406" y="-3175"/>
                </a:moveTo>
                <a:lnTo>
                  <a:pt x="406" y="3175"/>
                </a:lnTo>
              </a:path>
            </a:pathLst>
          </a:custGeom>
          <a:ln w="3175">
            <a:solidFill>
              <a:srgbClr val="231F20"/>
            </a:solidFill>
          </a:ln>
        </p:spPr>
        <p:txBody>
          <a:bodyPr wrap="square" lIns="0" tIns="0" rIns="0" bIns="0" rtlCol="0"/>
          <a:lstStyle/>
          <a:p>
            <a:endParaRPr/>
          </a:p>
        </p:txBody>
      </p:sp>
      <p:sp>
        <p:nvSpPr>
          <p:cNvPr id="485" name="object 485"/>
          <p:cNvSpPr/>
          <p:nvPr/>
        </p:nvSpPr>
        <p:spPr>
          <a:xfrm>
            <a:off x="1608423" y="5561836"/>
            <a:ext cx="2540" cy="0"/>
          </a:xfrm>
          <a:custGeom>
            <a:avLst/>
            <a:gdLst/>
            <a:ahLst/>
            <a:cxnLst/>
            <a:rect l="l" t="t" r="r" b="b"/>
            <a:pathLst>
              <a:path w="2540">
                <a:moveTo>
                  <a:pt x="990" y="-3175"/>
                </a:moveTo>
                <a:lnTo>
                  <a:pt x="990" y="3175"/>
                </a:lnTo>
              </a:path>
            </a:pathLst>
          </a:custGeom>
          <a:ln w="3175">
            <a:solidFill>
              <a:srgbClr val="231F20"/>
            </a:solidFill>
          </a:ln>
        </p:spPr>
        <p:txBody>
          <a:bodyPr wrap="square" lIns="0" tIns="0" rIns="0" bIns="0" rtlCol="0"/>
          <a:lstStyle/>
          <a:p>
            <a:endParaRPr/>
          </a:p>
        </p:txBody>
      </p:sp>
      <p:sp>
        <p:nvSpPr>
          <p:cNvPr id="486" name="object 486"/>
          <p:cNvSpPr/>
          <p:nvPr/>
        </p:nvSpPr>
        <p:spPr>
          <a:xfrm>
            <a:off x="1608423" y="6204217"/>
            <a:ext cx="2540" cy="0"/>
          </a:xfrm>
          <a:custGeom>
            <a:avLst/>
            <a:gdLst/>
            <a:ahLst/>
            <a:cxnLst/>
            <a:rect l="l" t="t" r="r" b="b"/>
            <a:pathLst>
              <a:path w="2540">
                <a:moveTo>
                  <a:pt x="990" y="-3175"/>
                </a:moveTo>
                <a:lnTo>
                  <a:pt x="990" y="3175"/>
                </a:lnTo>
              </a:path>
            </a:pathLst>
          </a:custGeom>
          <a:ln w="3175">
            <a:solidFill>
              <a:srgbClr val="231F20"/>
            </a:solidFill>
          </a:ln>
        </p:spPr>
        <p:txBody>
          <a:bodyPr wrap="square" lIns="0" tIns="0" rIns="0" bIns="0" rtlCol="0"/>
          <a:lstStyle/>
          <a:p>
            <a:endParaRPr/>
          </a:p>
        </p:txBody>
      </p:sp>
      <p:sp>
        <p:nvSpPr>
          <p:cNvPr id="487" name="object 487"/>
          <p:cNvSpPr/>
          <p:nvPr/>
        </p:nvSpPr>
        <p:spPr>
          <a:xfrm>
            <a:off x="1603486" y="5561836"/>
            <a:ext cx="2540" cy="0"/>
          </a:xfrm>
          <a:custGeom>
            <a:avLst/>
            <a:gdLst/>
            <a:ahLst/>
            <a:cxnLst/>
            <a:rect l="l" t="t" r="r" b="b"/>
            <a:pathLst>
              <a:path w="2540">
                <a:moveTo>
                  <a:pt x="1238" y="-3175"/>
                </a:moveTo>
                <a:lnTo>
                  <a:pt x="1238" y="3175"/>
                </a:lnTo>
              </a:path>
            </a:pathLst>
          </a:custGeom>
          <a:ln w="3175">
            <a:solidFill>
              <a:srgbClr val="231F20"/>
            </a:solidFill>
          </a:ln>
        </p:spPr>
        <p:txBody>
          <a:bodyPr wrap="square" lIns="0" tIns="0" rIns="0" bIns="0" rtlCol="0"/>
          <a:lstStyle/>
          <a:p>
            <a:endParaRPr/>
          </a:p>
        </p:txBody>
      </p:sp>
      <p:sp>
        <p:nvSpPr>
          <p:cNvPr id="488" name="object 488"/>
          <p:cNvSpPr/>
          <p:nvPr/>
        </p:nvSpPr>
        <p:spPr>
          <a:xfrm>
            <a:off x="1603486" y="6204217"/>
            <a:ext cx="2540" cy="0"/>
          </a:xfrm>
          <a:custGeom>
            <a:avLst/>
            <a:gdLst/>
            <a:ahLst/>
            <a:cxnLst/>
            <a:rect l="l" t="t" r="r" b="b"/>
            <a:pathLst>
              <a:path w="2540">
                <a:moveTo>
                  <a:pt x="1238" y="-3175"/>
                </a:moveTo>
                <a:lnTo>
                  <a:pt x="1238" y="3175"/>
                </a:lnTo>
              </a:path>
            </a:pathLst>
          </a:custGeom>
          <a:ln w="3175">
            <a:solidFill>
              <a:srgbClr val="231F20"/>
            </a:solidFill>
          </a:ln>
        </p:spPr>
        <p:txBody>
          <a:bodyPr wrap="square" lIns="0" tIns="0" rIns="0" bIns="0" rtlCol="0"/>
          <a:lstStyle/>
          <a:p>
            <a:endParaRPr/>
          </a:p>
        </p:txBody>
      </p:sp>
      <p:sp>
        <p:nvSpPr>
          <p:cNvPr id="489" name="object 489"/>
          <p:cNvSpPr/>
          <p:nvPr/>
        </p:nvSpPr>
        <p:spPr>
          <a:xfrm>
            <a:off x="1605967" y="5561836"/>
            <a:ext cx="2540" cy="0"/>
          </a:xfrm>
          <a:custGeom>
            <a:avLst/>
            <a:gdLst/>
            <a:ahLst/>
            <a:cxnLst/>
            <a:rect l="l" t="t" r="r" b="b"/>
            <a:pathLst>
              <a:path w="2540">
                <a:moveTo>
                  <a:pt x="1238" y="-3175"/>
                </a:moveTo>
                <a:lnTo>
                  <a:pt x="1238" y="3175"/>
                </a:lnTo>
              </a:path>
            </a:pathLst>
          </a:custGeom>
          <a:ln w="3175">
            <a:solidFill>
              <a:srgbClr val="231F20"/>
            </a:solidFill>
          </a:ln>
        </p:spPr>
        <p:txBody>
          <a:bodyPr wrap="square" lIns="0" tIns="0" rIns="0" bIns="0" rtlCol="0"/>
          <a:lstStyle/>
          <a:p>
            <a:endParaRPr/>
          </a:p>
        </p:txBody>
      </p:sp>
      <p:sp>
        <p:nvSpPr>
          <p:cNvPr id="490" name="object 490"/>
          <p:cNvSpPr/>
          <p:nvPr/>
        </p:nvSpPr>
        <p:spPr>
          <a:xfrm>
            <a:off x="1605967" y="6204217"/>
            <a:ext cx="2540" cy="0"/>
          </a:xfrm>
          <a:custGeom>
            <a:avLst/>
            <a:gdLst/>
            <a:ahLst/>
            <a:cxnLst/>
            <a:rect l="l" t="t" r="r" b="b"/>
            <a:pathLst>
              <a:path w="2540">
                <a:moveTo>
                  <a:pt x="1238" y="-3175"/>
                </a:moveTo>
                <a:lnTo>
                  <a:pt x="1238" y="3175"/>
                </a:lnTo>
              </a:path>
            </a:pathLst>
          </a:custGeom>
          <a:ln w="3175">
            <a:solidFill>
              <a:srgbClr val="231F20"/>
            </a:solidFill>
          </a:ln>
        </p:spPr>
        <p:txBody>
          <a:bodyPr wrap="square" lIns="0" tIns="0" rIns="0" bIns="0" rtlCol="0"/>
          <a:lstStyle/>
          <a:p>
            <a:endParaRPr/>
          </a:p>
        </p:txBody>
      </p:sp>
      <p:sp>
        <p:nvSpPr>
          <p:cNvPr id="491" name="object 491"/>
          <p:cNvSpPr/>
          <p:nvPr/>
        </p:nvSpPr>
        <p:spPr>
          <a:xfrm>
            <a:off x="797811" y="5561836"/>
            <a:ext cx="1270" cy="0"/>
          </a:xfrm>
          <a:custGeom>
            <a:avLst/>
            <a:gdLst/>
            <a:ahLst/>
            <a:cxnLst/>
            <a:rect l="l" t="t" r="r" b="b"/>
            <a:pathLst>
              <a:path w="1270">
                <a:moveTo>
                  <a:pt x="406" y="-3175"/>
                </a:moveTo>
                <a:lnTo>
                  <a:pt x="406" y="3175"/>
                </a:lnTo>
              </a:path>
            </a:pathLst>
          </a:custGeom>
          <a:ln w="3175">
            <a:solidFill>
              <a:srgbClr val="231F20"/>
            </a:solidFill>
          </a:ln>
        </p:spPr>
        <p:txBody>
          <a:bodyPr wrap="square" lIns="0" tIns="0" rIns="0" bIns="0" rtlCol="0"/>
          <a:lstStyle/>
          <a:p>
            <a:endParaRPr/>
          </a:p>
        </p:txBody>
      </p:sp>
      <p:sp>
        <p:nvSpPr>
          <p:cNvPr id="492" name="object 492"/>
          <p:cNvSpPr/>
          <p:nvPr/>
        </p:nvSpPr>
        <p:spPr>
          <a:xfrm>
            <a:off x="797811" y="6204217"/>
            <a:ext cx="1270" cy="0"/>
          </a:xfrm>
          <a:custGeom>
            <a:avLst/>
            <a:gdLst/>
            <a:ahLst/>
            <a:cxnLst/>
            <a:rect l="l" t="t" r="r" b="b"/>
            <a:pathLst>
              <a:path w="1270">
                <a:moveTo>
                  <a:pt x="406" y="-3175"/>
                </a:moveTo>
                <a:lnTo>
                  <a:pt x="406" y="3175"/>
                </a:lnTo>
              </a:path>
            </a:pathLst>
          </a:custGeom>
          <a:ln w="3175">
            <a:solidFill>
              <a:srgbClr val="231F20"/>
            </a:solidFill>
          </a:ln>
        </p:spPr>
        <p:txBody>
          <a:bodyPr wrap="square" lIns="0" tIns="0" rIns="0" bIns="0" rtlCol="0"/>
          <a:lstStyle/>
          <a:p>
            <a:endParaRPr/>
          </a:p>
        </p:txBody>
      </p:sp>
      <p:sp>
        <p:nvSpPr>
          <p:cNvPr id="493" name="object 493"/>
          <p:cNvSpPr/>
          <p:nvPr/>
        </p:nvSpPr>
        <p:spPr>
          <a:xfrm>
            <a:off x="797805" y="5561836"/>
            <a:ext cx="0" cy="642620"/>
          </a:xfrm>
          <a:custGeom>
            <a:avLst/>
            <a:gdLst/>
            <a:ahLst/>
            <a:cxnLst/>
            <a:rect l="l" t="t" r="r" b="b"/>
            <a:pathLst>
              <a:path h="642620">
                <a:moveTo>
                  <a:pt x="0" y="0"/>
                </a:moveTo>
                <a:lnTo>
                  <a:pt x="0" y="642378"/>
                </a:lnTo>
              </a:path>
            </a:pathLst>
          </a:custGeom>
          <a:ln w="6350">
            <a:solidFill>
              <a:srgbClr val="231F20"/>
            </a:solidFill>
          </a:ln>
        </p:spPr>
        <p:txBody>
          <a:bodyPr wrap="square" lIns="0" tIns="0" rIns="0" bIns="0" rtlCol="0"/>
          <a:lstStyle/>
          <a:p>
            <a:endParaRPr/>
          </a:p>
        </p:txBody>
      </p:sp>
      <p:sp>
        <p:nvSpPr>
          <p:cNvPr id="494" name="object 494"/>
          <p:cNvSpPr/>
          <p:nvPr/>
        </p:nvSpPr>
        <p:spPr>
          <a:xfrm>
            <a:off x="798630" y="5561836"/>
            <a:ext cx="5080" cy="0"/>
          </a:xfrm>
          <a:custGeom>
            <a:avLst/>
            <a:gdLst/>
            <a:ahLst/>
            <a:cxnLst/>
            <a:rect l="l" t="t" r="r" b="b"/>
            <a:pathLst>
              <a:path w="5079">
                <a:moveTo>
                  <a:pt x="4508" y="0"/>
                </a:moveTo>
                <a:lnTo>
                  <a:pt x="0" y="0"/>
                </a:lnTo>
              </a:path>
            </a:pathLst>
          </a:custGeom>
          <a:ln w="6350">
            <a:solidFill>
              <a:srgbClr val="231F20"/>
            </a:solidFill>
          </a:ln>
        </p:spPr>
        <p:txBody>
          <a:bodyPr wrap="square" lIns="0" tIns="0" rIns="0" bIns="0" rtlCol="0"/>
          <a:lstStyle/>
          <a:p>
            <a:endParaRPr/>
          </a:p>
        </p:txBody>
      </p:sp>
      <p:sp>
        <p:nvSpPr>
          <p:cNvPr id="495" name="object 495"/>
          <p:cNvSpPr/>
          <p:nvPr/>
        </p:nvSpPr>
        <p:spPr>
          <a:xfrm>
            <a:off x="798630" y="6204217"/>
            <a:ext cx="5080" cy="0"/>
          </a:xfrm>
          <a:custGeom>
            <a:avLst/>
            <a:gdLst/>
            <a:ahLst/>
            <a:cxnLst/>
            <a:rect l="l" t="t" r="r" b="b"/>
            <a:pathLst>
              <a:path w="5079">
                <a:moveTo>
                  <a:pt x="4508" y="0"/>
                </a:moveTo>
                <a:lnTo>
                  <a:pt x="0" y="0"/>
                </a:lnTo>
              </a:path>
            </a:pathLst>
          </a:custGeom>
          <a:ln w="6350">
            <a:solidFill>
              <a:srgbClr val="231F20"/>
            </a:solidFill>
          </a:ln>
        </p:spPr>
        <p:txBody>
          <a:bodyPr wrap="square" lIns="0" tIns="0" rIns="0" bIns="0" rtlCol="0"/>
          <a:lstStyle/>
          <a:p>
            <a:endParaRPr/>
          </a:p>
        </p:txBody>
      </p:sp>
      <p:sp>
        <p:nvSpPr>
          <p:cNvPr id="496" name="object 496"/>
          <p:cNvSpPr/>
          <p:nvPr/>
        </p:nvSpPr>
        <p:spPr>
          <a:xfrm>
            <a:off x="803132" y="5561836"/>
            <a:ext cx="1270" cy="0"/>
          </a:xfrm>
          <a:custGeom>
            <a:avLst/>
            <a:gdLst/>
            <a:ahLst/>
            <a:cxnLst/>
            <a:rect l="l" t="t" r="r" b="b"/>
            <a:pathLst>
              <a:path w="1270">
                <a:moveTo>
                  <a:pt x="387" y="-3175"/>
                </a:moveTo>
                <a:lnTo>
                  <a:pt x="387" y="3175"/>
                </a:lnTo>
              </a:path>
            </a:pathLst>
          </a:custGeom>
          <a:ln w="3175">
            <a:solidFill>
              <a:srgbClr val="231F20"/>
            </a:solidFill>
          </a:ln>
        </p:spPr>
        <p:txBody>
          <a:bodyPr wrap="square" lIns="0" tIns="0" rIns="0" bIns="0" rtlCol="0"/>
          <a:lstStyle/>
          <a:p>
            <a:endParaRPr/>
          </a:p>
        </p:txBody>
      </p:sp>
      <p:sp>
        <p:nvSpPr>
          <p:cNvPr id="497" name="object 497"/>
          <p:cNvSpPr/>
          <p:nvPr/>
        </p:nvSpPr>
        <p:spPr>
          <a:xfrm>
            <a:off x="803132" y="5561836"/>
            <a:ext cx="1270" cy="642620"/>
          </a:xfrm>
          <a:custGeom>
            <a:avLst/>
            <a:gdLst/>
            <a:ahLst/>
            <a:cxnLst/>
            <a:rect l="l" t="t" r="r" b="b"/>
            <a:pathLst>
              <a:path w="1270" h="642620">
                <a:moveTo>
                  <a:pt x="387" y="-3175"/>
                </a:moveTo>
                <a:lnTo>
                  <a:pt x="387" y="645553"/>
                </a:lnTo>
              </a:path>
            </a:pathLst>
          </a:custGeom>
          <a:ln w="7124">
            <a:solidFill>
              <a:srgbClr val="231F20"/>
            </a:solidFill>
          </a:ln>
        </p:spPr>
        <p:txBody>
          <a:bodyPr wrap="square" lIns="0" tIns="0" rIns="0" bIns="0" rtlCol="0"/>
          <a:lstStyle/>
          <a:p>
            <a:endParaRPr/>
          </a:p>
        </p:txBody>
      </p:sp>
      <p:sp>
        <p:nvSpPr>
          <p:cNvPr id="498" name="object 498"/>
          <p:cNvSpPr/>
          <p:nvPr/>
        </p:nvSpPr>
        <p:spPr>
          <a:xfrm>
            <a:off x="803908" y="5561836"/>
            <a:ext cx="2540" cy="0"/>
          </a:xfrm>
          <a:custGeom>
            <a:avLst/>
            <a:gdLst/>
            <a:ahLst/>
            <a:cxnLst/>
            <a:rect l="l" t="t" r="r" b="b"/>
            <a:pathLst>
              <a:path w="2540">
                <a:moveTo>
                  <a:pt x="1028" y="-3175"/>
                </a:moveTo>
                <a:lnTo>
                  <a:pt x="1028" y="3175"/>
                </a:lnTo>
              </a:path>
            </a:pathLst>
          </a:custGeom>
          <a:ln w="3175">
            <a:solidFill>
              <a:srgbClr val="231F20"/>
            </a:solidFill>
          </a:ln>
        </p:spPr>
        <p:txBody>
          <a:bodyPr wrap="square" lIns="0" tIns="0" rIns="0" bIns="0" rtlCol="0"/>
          <a:lstStyle/>
          <a:p>
            <a:endParaRPr/>
          </a:p>
        </p:txBody>
      </p:sp>
      <p:sp>
        <p:nvSpPr>
          <p:cNvPr id="499" name="object 499"/>
          <p:cNvSpPr/>
          <p:nvPr/>
        </p:nvSpPr>
        <p:spPr>
          <a:xfrm>
            <a:off x="803908" y="6204217"/>
            <a:ext cx="2540" cy="0"/>
          </a:xfrm>
          <a:custGeom>
            <a:avLst/>
            <a:gdLst/>
            <a:ahLst/>
            <a:cxnLst/>
            <a:rect l="l" t="t" r="r" b="b"/>
            <a:pathLst>
              <a:path w="2540">
                <a:moveTo>
                  <a:pt x="1028" y="-3175"/>
                </a:moveTo>
                <a:lnTo>
                  <a:pt x="1028" y="3175"/>
                </a:lnTo>
              </a:path>
            </a:pathLst>
          </a:custGeom>
          <a:ln w="3175">
            <a:solidFill>
              <a:srgbClr val="231F20"/>
            </a:solidFill>
          </a:ln>
        </p:spPr>
        <p:txBody>
          <a:bodyPr wrap="square" lIns="0" tIns="0" rIns="0" bIns="0" rtlCol="0"/>
          <a:lstStyle/>
          <a:p>
            <a:endParaRPr/>
          </a:p>
        </p:txBody>
      </p:sp>
      <p:sp>
        <p:nvSpPr>
          <p:cNvPr id="500" name="object 500"/>
          <p:cNvSpPr/>
          <p:nvPr/>
        </p:nvSpPr>
        <p:spPr>
          <a:xfrm>
            <a:off x="808426" y="5561836"/>
            <a:ext cx="2540" cy="0"/>
          </a:xfrm>
          <a:custGeom>
            <a:avLst/>
            <a:gdLst/>
            <a:ahLst/>
            <a:cxnLst/>
            <a:rect l="l" t="t" r="r" b="b"/>
            <a:pathLst>
              <a:path w="2540">
                <a:moveTo>
                  <a:pt x="1238" y="-3175"/>
                </a:moveTo>
                <a:lnTo>
                  <a:pt x="1238" y="3175"/>
                </a:lnTo>
              </a:path>
            </a:pathLst>
          </a:custGeom>
          <a:ln w="3175">
            <a:solidFill>
              <a:srgbClr val="231F20"/>
            </a:solidFill>
          </a:ln>
        </p:spPr>
        <p:txBody>
          <a:bodyPr wrap="square" lIns="0" tIns="0" rIns="0" bIns="0" rtlCol="0"/>
          <a:lstStyle/>
          <a:p>
            <a:endParaRPr/>
          </a:p>
        </p:txBody>
      </p:sp>
      <p:sp>
        <p:nvSpPr>
          <p:cNvPr id="501" name="object 501"/>
          <p:cNvSpPr/>
          <p:nvPr/>
        </p:nvSpPr>
        <p:spPr>
          <a:xfrm>
            <a:off x="808426" y="6204217"/>
            <a:ext cx="2540" cy="0"/>
          </a:xfrm>
          <a:custGeom>
            <a:avLst/>
            <a:gdLst/>
            <a:ahLst/>
            <a:cxnLst/>
            <a:rect l="l" t="t" r="r" b="b"/>
            <a:pathLst>
              <a:path w="2540">
                <a:moveTo>
                  <a:pt x="1238" y="-3175"/>
                </a:moveTo>
                <a:lnTo>
                  <a:pt x="1238" y="3175"/>
                </a:lnTo>
              </a:path>
            </a:pathLst>
          </a:custGeom>
          <a:ln w="3175">
            <a:solidFill>
              <a:srgbClr val="231F20"/>
            </a:solidFill>
          </a:ln>
        </p:spPr>
        <p:txBody>
          <a:bodyPr wrap="square" lIns="0" tIns="0" rIns="0" bIns="0" rtlCol="0"/>
          <a:lstStyle/>
          <a:p>
            <a:endParaRPr/>
          </a:p>
        </p:txBody>
      </p:sp>
      <p:sp>
        <p:nvSpPr>
          <p:cNvPr id="502" name="object 502"/>
          <p:cNvSpPr/>
          <p:nvPr/>
        </p:nvSpPr>
        <p:spPr>
          <a:xfrm>
            <a:off x="805971" y="5561836"/>
            <a:ext cx="2540" cy="0"/>
          </a:xfrm>
          <a:custGeom>
            <a:avLst/>
            <a:gdLst/>
            <a:ahLst/>
            <a:cxnLst/>
            <a:rect l="l" t="t" r="r" b="b"/>
            <a:pathLst>
              <a:path w="2540">
                <a:moveTo>
                  <a:pt x="1225" y="-3175"/>
                </a:moveTo>
                <a:lnTo>
                  <a:pt x="1225" y="3175"/>
                </a:lnTo>
              </a:path>
            </a:pathLst>
          </a:custGeom>
          <a:ln w="3175">
            <a:solidFill>
              <a:srgbClr val="231F20"/>
            </a:solidFill>
          </a:ln>
        </p:spPr>
        <p:txBody>
          <a:bodyPr wrap="square" lIns="0" tIns="0" rIns="0" bIns="0" rtlCol="0"/>
          <a:lstStyle/>
          <a:p>
            <a:endParaRPr/>
          </a:p>
        </p:txBody>
      </p:sp>
      <p:sp>
        <p:nvSpPr>
          <p:cNvPr id="503" name="object 503"/>
          <p:cNvSpPr/>
          <p:nvPr/>
        </p:nvSpPr>
        <p:spPr>
          <a:xfrm>
            <a:off x="805971" y="6204217"/>
            <a:ext cx="2540" cy="0"/>
          </a:xfrm>
          <a:custGeom>
            <a:avLst/>
            <a:gdLst/>
            <a:ahLst/>
            <a:cxnLst/>
            <a:rect l="l" t="t" r="r" b="b"/>
            <a:pathLst>
              <a:path w="2540">
                <a:moveTo>
                  <a:pt x="1225" y="-3175"/>
                </a:moveTo>
                <a:lnTo>
                  <a:pt x="1225" y="3175"/>
                </a:lnTo>
              </a:path>
            </a:pathLst>
          </a:custGeom>
          <a:ln w="3175">
            <a:solidFill>
              <a:srgbClr val="231F20"/>
            </a:solidFill>
          </a:ln>
        </p:spPr>
        <p:txBody>
          <a:bodyPr wrap="square" lIns="0" tIns="0" rIns="0" bIns="0" rtlCol="0"/>
          <a:lstStyle/>
          <a:p>
            <a:endParaRPr/>
          </a:p>
        </p:txBody>
      </p:sp>
      <p:sp>
        <p:nvSpPr>
          <p:cNvPr id="504" name="object 504"/>
          <p:cNvSpPr/>
          <p:nvPr/>
        </p:nvSpPr>
        <p:spPr>
          <a:xfrm>
            <a:off x="944010" y="5924050"/>
            <a:ext cx="94996" cy="95021"/>
          </a:xfrm>
          <a:prstGeom prst="rect">
            <a:avLst/>
          </a:prstGeom>
          <a:blipFill>
            <a:blip r:embed="rId18" cstate="print"/>
            <a:stretch>
              <a:fillRect/>
            </a:stretch>
          </a:blipFill>
        </p:spPr>
        <p:txBody>
          <a:bodyPr wrap="square" lIns="0" tIns="0" rIns="0" bIns="0" rtlCol="0"/>
          <a:lstStyle/>
          <a:p>
            <a:endParaRPr/>
          </a:p>
        </p:txBody>
      </p:sp>
      <p:sp>
        <p:nvSpPr>
          <p:cNvPr id="505" name="object 505"/>
          <p:cNvSpPr/>
          <p:nvPr/>
        </p:nvSpPr>
        <p:spPr>
          <a:xfrm>
            <a:off x="1075623" y="6152105"/>
            <a:ext cx="94996" cy="95008"/>
          </a:xfrm>
          <a:prstGeom prst="rect">
            <a:avLst/>
          </a:prstGeom>
          <a:blipFill>
            <a:blip r:embed="rId19" cstate="print"/>
            <a:stretch>
              <a:fillRect/>
            </a:stretch>
          </a:blipFill>
        </p:spPr>
        <p:txBody>
          <a:bodyPr wrap="square" lIns="0" tIns="0" rIns="0" bIns="0" rtlCol="0"/>
          <a:lstStyle/>
          <a:p>
            <a:endParaRPr/>
          </a:p>
        </p:txBody>
      </p:sp>
      <p:sp>
        <p:nvSpPr>
          <p:cNvPr id="506" name="object 506"/>
          <p:cNvSpPr/>
          <p:nvPr/>
        </p:nvSpPr>
        <p:spPr>
          <a:xfrm>
            <a:off x="1208726" y="6054200"/>
            <a:ext cx="94996" cy="95008"/>
          </a:xfrm>
          <a:prstGeom prst="rect">
            <a:avLst/>
          </a:prstGeom>
          <a:blipFill>
            <a:blip r:embed="rId20" cstate="print"/>
            <a:stretch>
              <a:fillRect/>
            </a:stretch>
          </a:blipFill>
        </p:spPr>
        <p:txBody>
          <a:bodyPr wrap="square" lIns="0" tIns="0" rIns="0" bIns="0" rtlCol="0"/>
          <a:lstStyle/>
          <a:p>
            <a:endParaRPr/>
          </a:p>
        </p:txBody>
      </p:sp>
      <p:sp>
        <p:nvSpPr>
          <p:cNvPr id="507" name="object 507"/>
          <p:cNvSpPr/>
          <p:nvPr/>
        </p:nvSpPr>
        <p:spPr>
          <a:xfrm>
            <a:off x="3436796" y="4370743"/>
            <a:ext cx="549275" cy="900430"/>
          </a:xfrm>
          <a:custGeom>
            <a:avLst/>
            <a:gdLst/>
            <a:ahLst/>
            <a:cxnLst/>
            <a:rect l="l" t="t" r="r" b="b"/>
            <a:pathLst>
              <a:path w="549275" h="900429">
                <a:moveTo>
                  <a:pt x="49936" y="702360"/>
                </a:moveTo>
                <a:lnTo>
                  <a:pt x="35064" y="715149"/>
                </a:lnTo>
                <a:lnTo>
                  <a:pt x="30568" y="712647"/>
                </a:lnTo>
                <a:lnTo>
                  <a:pt x="26413" y="709364"/>
                </a:lnTo>
                <a:lnTo>
                  <a:pt x="21634" y="703451"/>
                </a:lnTo>
                <a:lnTo>
                  <a:pt x="17645" y="694983"/>
                </a:lnTo>
                <a:lnTo>
                  <a:pt x="15862" y="684034"/>
                </a:lnTo>
                <a:lnTo>
                  <a:pt x="14701" y="648772"/>
                </a:lnTo>
                <a:lnTo>
                  <a:pt x="12446" y="587059"/>
                </a:lnTo>
                <a:lnTo>
                  <a:pt x="10247" y="528395"/>
                </a:lnTo>
                <a:lnTo>
                  <a:pt x="9258" y="502285"/>
                </a:lnTo>
                <a:lnTo>
                  <a:pt x="0" y="491337"/>
                </a:lnTo>
                <a:lnTo>
                  <a:pt x="457" y="482676"/>
                </a:lnTo>
                <a:lnTo>
                  <a:pt x="927" y="474002"/>
                </a:lnTo>
                <a:lnTo>
                  <a:pt x="3987" y="470687"/>
                </a:lnTo>
                <a:lnTo>
                  <a:pt x="7861" y="463334"/>
                </a:lnTo>
                <a:lnTo>
                  <a:pt x="4775" y="455650"/>
                </a:lnTo>
                <a:lnTo>
                  <a:pt x="2632" y="449176"/>
                </a:lnTo>
                <a:lnTo>
                  <a:pt x="1235" y="441912"/>
                </a:lnTo>
                <a:lnTo>
                  <a:pt x="1242" y="434833"/>
                </a:lnTo>
                <a:lnTo>
                  <a:pt x="3314" y="428917"/>
                </a:lnTo>
                <a:lnTo>
                  <a:pt x="2789" y="279939"/>
                </a:lnTo>
                <a:lnTo>
                  <a:pt x="3062" y="200172"/>
                </a:lnTo>
                <a:lnTo>
                  <a:pt x="7620" y="139877"/>
                </a:lnTo>
                <a:lnTo>
                  <a:pt x="19750" y="83921"/>
                </a:lnTo>
                <a:lnTo>
                  <a:pt x="70104" y="27660"/>
                </a:lnTo>
                <a:lnTo>
                  <a:pt x="121201" y="11497"/>
                </a:lnTo>
                <a:lnTo>
                  <a:pt x="174012" y="3718"/>
                </a:lnTo>
                <a:lnTo>
                  <a:pt x="225091" y="198"/>
                </a:lnTo>
                <a:lnTo>
                  <a:pt x="233045" y="0"/>
                </a:lnTo>
                <a:lnTo>
                  <a:pt x="256461" y="1494"/>
                </a:lnTo>
                <a:lnTo>
                  <a:pt x="317131" y="20675"/>
                </a:lnTo>
                <a:lnTo>
                  <a:pt x="359603" y="39112"/>
                </a:lnTo>
                <a:lnTo>
                  <a:pt x="411735" y="63236"/>
                </a:lnTo>
                <a:lnTo>
                  <a:pt x="458783" y="87012"/>
                </a:lnTo>
                <a:lnTo>
                  <a:pt x="497973" y="117398"/>
                </a:lnTo>
                <a:lnTo>
                  <a:pt x="530157" y="176047"/>
                </a:lnTo>
                <a:lnTo>
                  <a:pt x="537819" y="220814"/>
                </a:lnTo>
                <a:lnTo>
                  <a:pt x="539177" y="299097"/>
                </a:lnTo>
                <a:lnTo>
                  <a:pt x="539948" y="406817"/>
                </a:lnTo>
                <a:lnTo>
                  <a:pt x="540293" y="502133"/>
                </a:lnTo>
                <a:lnTo>
                  <a:pt x="540372" y="543204"/>
                </a:lnTo>
                <a:lnTo>
                  <a:pt x="543471" y="539889"/>
                </a:lnTo>
                <a:lnTo>
                  <a:pt x="546265" y="541159"/>
                </a:lnTo>
                <a:lnTo>
                  <a:pt x="549135" y="542493"/>
                </a:lnTo>
                <a:lnTo>
                  <a:pt x="548309" y="590067"/>
                </a:lnTo>
                <a:lnTo>
                  <a:pt x="547243" y="593940"/>
                </a:lnTo>
                <a:lnTo>
                  <a:pt x="545490" y="594487"/>
                </a:lnTo>
                <a:lnTo>
                  <a:pt x="538556" y="817880"/>
                </a:lnTo>
                <a:lnTo>
                  <a:pt x="528931" y="837748"/>
                </a:lnTo>
                <a:lnTo>
                  <a:pt x="518328" y="849476"/>
                </a:lnTo>
                <a:lnTo>
                  <a:pt x="500090" y="857658"/>
                </a:lnTo>
                <a:lnTo>
                  <a:pt x="467563" y="866889"/>
                </a:lnTo>
                <a:lnTo>
                  <a:pt x="467499" y="856970"/>
                </a:lnTo>
                <a:lnTo>
                  <a:pt x="412115" y="873772"/>
                </a:lnTo>
                <a:lnTo>
                  <a:pt x="410476" y="882967"/>
                </a:lnTo>
                <a:lnTo>
                  <a:pt x="373210" y="893361"/>
                </a:lnTo>
                <a:lnTo>
                  <a:pt x="352904" y="898636"/>
                </a:lnTo>
                <a:lnTo>
                  <a:pt x="342461" y="900419"/>
                </a:lnTo>
                <a:lnTo>
                  <a:pt x="334784" y="900341"/>
                </a:lnTo>
                <a:lnTo>
                  <a:pt x="292569" y="898105"/>
                </a:lnTo>
                <a:lnTo>
                  <a:pt x="285242" y="894232"/>
                </a:lnTo>
                <a:lnTo>
                  <a:pt x="285648" y="886777"/>
                </a:lnTo>
                <a:lnTo>
                  <a:pt x="286042" y="879208"/>
                </a:lnTo>
                <a:lnTo>
                  <a:pt x="287845" y="878027"/>
                </a:lnTo>
                <a:lnTo>
                  <a:pt x="251394" y="842321"/>
                </a:lnTo>
                <a:lnTo>
                  <a:pt x="194500" y="802322"/>
                </a:lnTo>
                <a:lnTo>
                  <a:pt x="144148" y="767286"/>
                </a:lnTo>
                <a:lnTo>
                  <a:pt x="97539" y="735082"/>
                </a:lnTo>
                <a:lnTo>
                  <a:pt x="63269" y="711507"/>
                </a:lnTo>
                <a:lnTo>
                  <a:pt x="49936" y="702360"/>
                </a:lnTo>
                <a:close/>
              </a:path>
            </a:pathLst>
          </a:custGeom>
          <a:ln w="6350">
            <a:solidFill>
              <a:srgbClr val="231F20"/>
            </a:solidFill>
          </a:ln>
        </p:spPr>
        <p:txBody>
          <a:bodyPr wrap="square" lIns="0" tIns="0" rIns="0" bIns="0" rtlCol="0"/>
          <a:lstStyle/>
          <a:p>
            <a:endParaRPr/>
          </a:p>
        </p:txBody>
      </p:sp>
      <p:sp>
        <p:nvSpPr>
          <p:cNvPr id="508" name="object 508"/>
          <p:cNvSpPr/>
          <p:nvPr/>
        </p:nvSpPr>
        <p:spPr>
          <a:xfrm>
            <a:off x="3452326" y="5043171"/>
            <a:ext cx="34925" cy="30480"/>
          </a:xfrm>
          <a:custGeom>
            <a:avLst/>
            <a:gdLst/>
            <a:ahLst/>
            <a:cxnLst/>
            <a:rect l="l" t="t" r="r" b="b"/>
            <a:pathLst>
              <a:path w="34925" h="30479">
                <a:moveTo>
                  <a:pt x="13855" y="12420"/>
                </a:moveTo>
                <a:lnTo>
                  <a:pt x="17335" y="24091"/>
                </a:lnTo>
                <a:lnTo>
                  <a:pt x="19367" y="23939"/>
                </a:lnTo>
                <a:lnTo>
                  <a:pt x="21424" y="23723"/>
                </a:lnTo>
                <a:lnTo>
                  <a:pt x="24206" y="21666"/>
                </a:lnTo>
                <a:lnTo>
                  <a:pt x="28562" y="25234"/>
                </a:lnTo>
                <a:lnTo>
                  <a:pt x="32867" y="28778"/>
                </a:lnTo>
                <a:lnTo>
                  <a:pt x="34404" y="29933"/>
                </a:lnTo>
                <a:lnTo>
                  <a:pt x="27373" y="24195"/>
                </a:lnTo>
                <a:lnTo>
                  <a:pt x="15730" y="14023"/>
                </a:lnTo>
                <a:lnTo>
                  <a:pt x="4823" y="4323"/>
                </a:lnTo>
                <a:lnTo>
                  <a:pt x="0" y="0"/>
                </a:lnTo>
              </a:path>
            </a:pathLst>
          </a:custGeom>
          <a:ln w="6350">
            <a:solidFill>
              <a:srgbClr val="231F20"/>
            </a:solidFill>
          </a:ln>
        </p:spPr>
        <p:txBody>
          <a:bodyPr wrap="square" lIns="0" tIns="0" rIns="0" bIns="0" rtlCol="0"/>
          <a:lstStyle/>
          <a:p>
            <a:endParaRPr/>
          </a:p>
        </p:txBody>
      </p:sp>
      <p:sp>
        <p:nvSpPr>
          <p:cNvPr id="509" name="object 509"/>
          <p:cNvSpPr/>
          <p:nvPr/>
        </p:nvSpPr>
        <p:spPr>
          <a:xfrm>
            <a:off x="3446053" y="4873023"/>
            <a:ext cx="536575" cy="158750"/>
          </a:xfrm>
          <a:custGeom>
            <a:avLst/>
            <a:gdLst/>
            <a:ahLst/>
            <a:cxnLst/>
            <a:rect l="l" t="t" r="r" b="b"/>
            <a:pathLst>
              <a:path w="536575" h="158750">
                <a:moveTo>
                  <a:pt x="0" y="0"/>
                </a:moveTo>
                <a:lnTo>
                  <a:pt x="58710" y="41290"/>
                </a:lnTo>
                <a:lnTo>
                  <a:pt x="92497" y="64862"/>
                </a:lnTo>
                <a:lnTo>
                  <a:pt x="114153" y="79542"/>
                </a:lnTo>
                <a:lnTo>
                  <a:pt x="136474" y="94157"/>
                </a:lnTo>
                <a:lnTo>
                  <a:pt x="164465" y="113637"/>
                </a:lnTo>
                <a:lnTo>
                  <a:pt x="197089" y="133964"/>
                </a:lnTo>
                <a:lnTo>
                  <a:pt x="237960" y="150488"/>
                </a:lnTo>
                <a:lnTo>
                  <a:pt x="290690" y="158559"/>
                </a:lnTo>
                <a:lnTo>
                  <a:pt x="341865" y="155903"/>
                </a:lnTo>
                <a:lnTo>
                  <a:pt x="396530" y="145734"/>
                </a:lnTo>
                <a:lnTo>
                  <a:pt x="450161" y="130258"/>
                </a:lnTo>
                <a:lnTo>
                  <a:pt x="498236" y="111683"/>
                </a:lnTo>
                <a:lnTo>
                  <a:pt x="536232" y="92214"/>
                </a:lnTo>
              </a:path>
            </a:pathLst>
          </a:custGeom>
          <a:ln w="6350">
            <a:solidFill>
              <a:srgbClr val="231F20"/>
            </a:solidFill>
          </a:ln>
        </p:spPr>
        <p:txBody>
          <a:bodyPr wrap="square" lIns="0" tIns="0" rIns="0" bIns="0" rtlCol="0"/>
          <a:lstStyle/>
          <a:p>
            <a:endParaRPr/>
          </a:p>
        </p:txBody>
      </p:sp>
      <p:sp>
        <p:nvSpPr>
          <p:cNvPr id="510" name="object 510"/>
          <p:cNvSpPr/>
          <p:nvPr/>
        </p:nvSpPr>
        <p:spPr>
          <a:xfrm>
            <a:off x="3438373" y="4814961"/>
            <a:ext cx="539115" cy="163830"/>
          </a:xfrm>
          <a:custGeom>
            <a:avLst/>
            <a:gdLst/>
            <a:ahLst/>
            <a:cxnLst/>
            <a:rect l="l" t="t" r="r" b="b"/>
            <a:pathLst>
              <a:path w="539114" h="163829">
                <a:moveTo>
                  <a:pt x="538797" y="98983"/>
                </a:moveTo>
                <a:lnTo>
                  <a:pt x="468704" y="133880"/>
                </a:lnTo>
                <a:lnTo>
                  <a:pt x="421159" y="147421"/>
                </a:lnTo>
                <a:lnTo>
                  <a:pt x="377494" y="157632"/>
                </a:lnTo>
                <a:lnTo>
                  <a:pt x="336862" y="163235"/>
                </a:lnTo>
                <a:lnTo>
                  <a:pt x="295544" y="163517"/>
                </a:lnTo>
                <a:lnTo>
                  <a:pt x="258194" y="158891"/>
                </a:lnTo>
                <a:lnTo>
                  <a:pt x="191486" y="127981"/>
                </a:lnTo>
                <a:lnTo>
                  <a:pt x="130817" y="90946"/>
                </a:lnTo>
                <a:lnTo>
                  <a:pt x="70770" y="53503"/>
                </a:lnTo>
                <a:lnTo>
                  <a:pt x="34658" y="30492"/>
                </a:lnTo>
                <a:lnTo>
                  <a:pt x="2347" y="2728"/>
                </a:lnTo>
                <a:lnTo>
                  <a:pt x="0" y="0"/>
                </a:lnTo>
              </a:path>
            </a:pathLst>
          </a:custGeom>
          <a:ln w="6350">
            <a:solidFill>
              <a:srgbClr val="231F20"/>
            </a:solidFill>
          </a:ln>
        </p:spPr>
        <p:txBody>
          <a:bodyPr wrap="square" lIns="0" tIns="0" rIns="0" bIns="0" rtlCol="0"/>
          <a:lstStyle/>
          <a:p>
            <a:endParaRPr/>
          </a:p>
        </p:txBody>
      </p:sp>
      <p:sp>
        <p:nvSpPr>
          <p:cNvPr id="511" name="object 511"/>
          <p:cNvSpPr/>
          <p:nvPr/>
        </p:nvSpPr>
        <p:spPr>
          <a:xfrm>
            <a:off x="3499012" y="4374293"/>
            <a:ext cx="414020" cy="147955"/>
          </a:xfrm>
          <a:custGeom>
            <a:avLst/>
            <a:gdLst/>
            <a:ahLst/>
            <a:cxnLst/>
            <a:rect l="l" t="t" r="r" b="b"/>
            <a:pathLst>
              <a:path w="414020" h="147954">
                <a:moveTo>
                  <a:pt x="7427" y="49784"/>
                </a:moveTo>
                <a:lnTo>
                  <a:pt x="1088" y="42589"/>
                </a:lnTo>
                <a:lnTo>
                  <a:pt x="0" y="37950"/>
                </a:lnTo>
                <a:lnTo>
                  <a:pt x="5086" y="33849"/>
                </a:lnTo>
                <a:lnTo>
                  <a:pt x="47203" y="19607"/>
                </a:lnTo>
                <a:lnTo>
                  <a:pt x="94051" y="9815"/>
                </a:lnTo>
                <a:lnTo>
                  <a:pt x="141418" y="2183"/>
                </a:lnTo>
                <a:lnTo>
                  <a:pt x="172908" y="0"/>
                </a:lnTo>
                <a:lnTo>
                  <a:pt x="192741" y="2826"/>
                </a:lnTo>
                <a:lnTo>
                  <a:pt x="238154" y="15117"/>
                </a:lnTo>
                <a:lnTo>
                  <a:pt x="294669" y="39762"/>
                </a:lnTo>
                <a:lnTo>
                  <a:pt x="344709" y="62617"/>
                </a:lnTo>
                <a:lnTo>
                  <a:pt x="390723" y="84595"/>
                </a:lnTo>
                <a:lnTo>
                  <a:pt x="413542" y="103240"/>
                </a:lnTo>
                <a:lnTo>
                  <a:pt x="411164" y="109737"/>
                </a:lnTo>
                <a:lnTo>
                  <a:pt x="369346" y="128305"/>
                </a:lnTo>
                <a:lnTo>
                  <a:pt x="327520" y="137580"/>
                </a:lnTo>
                <a:lnTo>
                  <a:pt x="279895" y="145344"/>
                </a:lnTo>
                <a:lnTo>
                  <a:pt x="237539" y="147777"/>
                </a:lnTo>
                <a:lnTo>
                  <a:pt x="203997" y="144219"/>
                </a:lnTo>
                <a:lnTo>
                  <a:pt x="120172" y="112290"/>
                </a:lnTo>
                <a:lnTo>
                  <a:pt x="48918" y="75742"/>
                </a:lnTo>
                <a:lnTo>
                  <a:pt x="7427" y="49784"/>
                </a:lnTo>
                <a:close/>
              </a:path>
            </a:pathLst>
          </a:custGeom>
          <a:ln w="6350">
            <a:solidFill>
              <a:srgbClr val="231F20"/>
            </a:solidFill>
          </a:ln>
        </p:spPr>
        <p:txBody>
          <a:bodyPr wrap="square" lIns="0" tIns="0" rIns="0" bIns="0" rtlCol="0"/>
          <a:lstStyle/>
          <a:p>
            <a:endParaRPr/>
          </a:p>
        </p:txBody>
      </p:sp>
      <p:sp>
        <p:nvSpPr>
          <p:cNvPr id="512" name="object 512"/>
          <p:cNvSpPr/>
          <p:nvPr/>
        </p:nvSpPr>
        <p:spPr>
          <a:xfrm>
            <a:off x="3931803" y="4484687"/>
            <a:ext cx="234950" cy="714375"/>
          </a:xfrm>
          <a:custGeom>
            <a:avLst/>
            <a:gdLst/>
            <a:ahLst/>
            <a:cxnLst/>
            <a:rect l="l" t="t" r="r" b="b"/>
            <a:pathLst>
              <a:path w="234950" h="714375">
                <a:moveTo>
                  <a:pt x="0" y="0"/>
                </a:moveTo>
                <a:lnTo>
                  <a:pt x="85770" y="39977"/>
                </a:lnTo>
                <a:lnTo>
                  <a:pt x="131235" y="61407"/>
                </a:lnTo>
                <a:lnTo>
                  <a:pt x="179221" y="89836"/>
                </a:lnTo>
                <a:lnTo>
                  <a:pt x="225157" y="147560"/>
                </a:lnTo>
                <a:lnTo>
                  <a:pt x="234683" y="194094"/>
                </a:lnTo>
                <a:lnTo>
                  <a:pt x="233919" y="296157"/>
                </a:lnTo>
                <a:lnTo>
                  <a:pt x="231903" y="452283"/>
                </a:lnTo>
                <a:lnTo>
                  <a:pt x="229823" y="595253"/>
                </a:lnTo>
                <a:lnTo>
                  <a:pt x="228866" y="657847"/>
                </a:lnTo>
                <a:lnTo>
                  <a:pt x="51142" y="714032"/>
                </a:lnTo>
                <a:lnTo>
                  <a:pt x="44843" y="704278"/>
                </a:lnTo>
                <a:lnTo>
                  <a:pt x="49187" y="559904"/>
                </a:lnTo>
              </a:path>
            </a:pathLst>
          </a:custGeom>
          <a:ln w="6350">
            <a:solidFill>
              <a:srgbClr val="231F20"/>
            </a:solidFill>
          </a:ln>
        </p:spPr>
        <p:txBody>
          <a:bodyPr wrap="square" lIns="0" tIns="0" rIns="0" bIns="0" rtlCol="0"/>
          <a:lstStyle/>
          <a:p>
            <a:endParaRPr/>
          </a:p>
        </p:txBody>
      </p:sp>
      <p:sp>
        <p:nvSpPr>
          <p:cNvPr id="513" name="object 513"/>
          <p:cNvSpPr/>
          <p:nvPr/>
        </p:nvSpPr>
        <p:spPr>
          <a:xfrm>
            <a:off x="3617489" y="4402724"/>
            <a:ext cx="177243" cy="85228"/>
          </a:xfrm>
          <a:prstGeom prst="rect">
            <a:avLst/>
          </a:prstGeom>
          <a:blipFill>
            <a:blip r:embed="rId21" cstate="print"/>
            <a:stretch>
              <a:fillRect/>
            </a:stretch>
          </a:blipFill>
        </p:spPr>
        <p:txBody>
          <a:bodyPr wrap="square" lIns="0" tIns="0" rIns="0" bIns="0" rtlCol="0"/>
          <a:lstStyle/>
          <a:p>
            <a:endParaRPr/>
          </a:p>
        </p:txBody>
      </p:sp>
      <p:graphicFrame>
        <p:nvGraphicFramePr>
          <p:cNvPr id="514" name="object 514"/>
          <p:cNvGraphicFramePr>
            <a:graphicFrameLocks noGrp="1"/>
          </p:cNvGraphicFramePr>
          <p:nvPr/>
        </p:nvGraphicFramePr>
        <p:xfrm>
          <a:off x="539502" y="7675397"/>
          <a:ext cx="6487160" cy="1517650"/>
        </p:xfrm>
        <a:graphic>
          <a:graphicData uri="http://schemas.openxmlformats.org/drawingml/2006/table">
            <a:tbl>
              <a:tblPr firstRow="1" bandRow="1">
                <a:tableStyleId>{2D5ABB26-0587-4C30-8999-92F81FD0307C}</a:tableStyleId>
              </a:tblPr>
              <a:tblGrid>
                <a:gridCol w="519430">
                  <a:extLst>
                    <a:ext uri="{9D8B030D-6E8A-4147-A177-3AD203B41FA5}">
                      <a16:colId xmlns:a16="http://schemas.microsoft.com/office/drawing/2014/main" val="20000"/>
                    </a:ext>
                  </a:extLst>
                </a:gridCol>
                <a:gridCol w="3357879">
                  <a:extLst>
                    <a:ext uri="{9D8B030D-6E8A-4147-A177-3AD203B41FA5}">
                      <a16:colId xmlns:a16="http://schemas.microsoft.com/office/drawing/2014/main" val="20001"/>
                    </a:ext>
                  </a:extLst>
                </a:gridCol>
                <a:gridCol w="522604">
                  <a:extLst>
                    <a:ext uri="{9D8B030D-6E8A-4147-A177-3AD203B41FA5}">
                      <a16:colId xmlns:a16="http://schemas.microsoft.com/office/drawing/2014/main" val="20002"/>
                    </a:ext>
                  </a:extLst>
                </a:gridCol>
                <a:gridCol w="2075814">
                  <a:extLst>
                    <a:ext uri="{9D8B030D-6E8A-4147-A177-3AD203B41FA5}">
                      <a16:colId xmlns:a16="http://schemas.microsoft.com/office/drawing/2014/main" val="20003"/>
                    </a:ext>
                  </a:extLst>
                </a:gridCol>
              </a:tblGrid>
              <a:tr h="230530">
                <a:tc>
                  <a:txBody>
                    <a:bodyPr/>
                    <a:lstStyle/>
                    <a:p>
                      <a:pPr marL="7620" algn="ctr">
                        <a:lnSpc>
                          <a:spcPct val="100000"/>
                        </a:lnSpc>
                        <a:spcBef>
                          <a:spcPts val="195"/>
                        </a:spcBef>
                      </a:pPr>
                      <a:r>
                        <a:rPr sz="1000" b="1" dirty="0">
                          <a:solidFill>
                            <a:srgbClr val="FFFFFF"/>
                          </a:solidFill>
                          <a:latin typeface="Arial Narrow"/>
                          <a:cs typeface="Arial Narrow"/>
                        </a:rPr>
                        <a:t>REF.</a:t>
                      </a:r>
                      <a:r>
                        <a:rPr sz="1000" b="1" spc="-40" dirty="0">
                          <a:solidFill>
                            <a:srgbClr val="FFFFFF"/>
                          </a:solidFill>
                          <a:latin typeface="Arial Narrow"/>
                          <a:cs typeface="Arial Narrow"/>
                        </a:rPr>
                        <a:t> </a:t>
                      </a:r>
                      <a:r>
                        <a:rPr sz="1000" b="1" dirty="0">
                          <a:solidFill>
                            <a:srgbClr val="FFFFFF"/>
                          </a:solidFill>
                          <a:latin typeface="Arial Narrow"/>
                          <a:cs typeface="Arial Narrow"/>
                        </a:rPr>
                        <a:t>N.º</a:t>
                      </a:r>
                      <a:endParaRPr sz="1000">
                        <a:latin typeface="Arial Narrow"/>
                        <a:cs typeface="Arial Narrow"/>
                      </a:endParaRPr>
                    </a:p>
                  </a:txBody>
                  <a:tcPr marL="0" marR="0" marT="24765" marB="0">
                    <a:lnL w="6350">
                      <a:solidFill>
                        <a:srgbClr val="231F20"/>
                      </a:solidFill>
                      <a:prstDash val="solid"/>
                    </a:lnL>
                    <a:lnR w="6350">
                      <a:solidFill>
                        <a:srgbClr val="231F20"/>
                      </a:solidFill>
                      <a:prstDash val="solid"/>
                    </a:lnR>
                    <a:solidFill>
                      <a:srgbClr val="58595B"/>
                    </a:solidFill>
                  </a:tcPr>
                </a:tc>
                <a:tc>
                  <a:txBody>
                    <a:bodyPr/>
                    <a:lstStyle/>
                    <a:p>
                      <a:pPr marL="958215">
                        <a:lnSpc>
                          <a:spcPct val="100000"/>
                        </a:lnSpc>
                        <a:spcBef>
                          <a:spcPts val="195"/>
                        </a:spcBef>
                      </a:pPr>
                      <a:r>
                        <a:rPr sz="1000" b="1" dirty="0">
                          <a:solidFill>
                            <a:srgbClr val="FFFFFF"/>
                          </a:solidFill>
                          <a:latin typeface="Arial Narrow"/>
                          <a:cs typeface="Arial Narrow"/>
                        </a:rPr>
                        <a:t>DESCRIPCIÓN DE LAS</a:t>
                      </a:r>
                      <a:r>
                        <a:rPr sz="1000" b="1" spc="-10" dirty="0">
                          <a:solidFill>
                            <a:srgbClr val="FFFFFF"/>
                          </a:solidFill>
                          <a:latin typeface="Arial Narrow"/>
                          <a:cs typeface="Arial Narrow"/>
                        </a:rPr>
                        <a:t> </a:t>
                      </a:r>
                      <a:r>
                        <a:rPr sz="1000" b="1" dirty="0">
                          <a:solidFill>
                            <a:srgbClr val="FFFFFF"/>
                          </a:solidFill>
                          <a:latin typeface="Arial Narrow"/>
                          <a:cs typeface="Arial Narrow"/>
                        </a:rPr>
                        <a:t>PIEZAS</a:t>
                      </a:r>
                      <a:endParaRPr sz="1000">
                        <a:latin typeface="Arial Narrow"/>
                        <a:cs typeface="Arial Narrow"/>
                      </a:endParaRPr>
                    </a:p>
                  </a:txBody>
                  <a:tcPr marL="0" marR="0" marT="24765" marB="0">
                    <a:lnL w="6350">
                      <a:solidFill>
                        <a:srgbClr val="231F20"/>
                      </a:solidFill>
                      <a:prstDash val="solid"/>
                    </a:lnL>
                    <a:lnR w="6350">
                      <a:solidFill>
                        <a:srgbClr val="231F20"/>
                      </a:solidFill>
                      <a:prstDash val="solid"/>
                    </a:lnR>
                    <a:solidFill>
                      <a:srgbClr val="58595B"/>
                    </a:solidFill>
                  </a:tcPr>
                </a:tc>
                <a:tc>
                  <a:txBody>
                    <a:bodyPr/>
                    <a:lstStyle/>
                    <a:p>
                      <a:pPr marL="10795" algn="ctr">
                        <a:lnSpc>
                          <a:spcPct val="100000"/>
                        </a:lnSpc>
                        <a:spcBef>
                          <a:spcPts val="195"/>
                        </a:spcBef>
                      </a:pPr>
                      <a:r>
                        <a:rPr sz="1000" b="1" dirty="0">
                          <a:solidFill>
                            <a:srgbClr val="FFFFFF"/>
                          </a:solidFill>
                          <a:latin typeface="Arial Narrow"/>
                          <a:cs typeface="Arial Narrow"/>
                        </a:rPr>
                        <a:t>REF.</a:t>
                      </a:r>
                      <a:r>
                        <a:rPr sz="1000" b="1" spc="-40" dirty="0">
                          <a:solidFill>
                            <a:srgbClr val="FFFFFF"/>
                          </a:solidFill>
                          <a:latin typeface="Arial Narrow"/>
                          <a:cs typeface="Arial Narrow"/>
                        </a:rPr>
                        <a:t> </a:t>
                      </a:r>
                      <a:r>
                        <a:rPr sz="1000" b="1" dirty="0">
                          <a:solidFill>
                            <a:srgbClr val="FFFFFF"/>
                          </a:solidFill>
                          <a:latin typeface="Arial Narrow"/>
                          <a:cs typeface="Arial Narrow"/>
                        </a:rPr>
                        <a:t>N.º</a:t>
                      </a:r>
                      <a:endParaRPr sz="1000">
                        <a:latin typeface="Arial Narrow"/>
                        <a:cs typeface="Arial Narrow"/>
                      </a:endParaRPr>
                    </a:p>
                  </a:txBody>
                  <a:tcPr marL="0" marR="0" marT="24765" marB="0">
                    <a:lnL w="6350">
                      <a:solidFill>
                        <a:srgbClr val="231F20"/>
                      </a:solidFill>
                      <a:prstDash val="solid"/>
                    </a:lnL>
                    <a:lnR w="6350">
                      <a:solidFill>
                        <a:srgbClr val="231F20"/>
                      </a:solidFill>
                      <a:prstDash val="solid"/>
                    </a:lnR>
                    <a:solidFill>
                      <a:srgbClr val="58595B"/>
                    </a:solidFill>
                  </a:tcPr>
                </a:tc>
                <a:tc>
                  <a:txBody>
                    <a:bodyPr/>
                    <a:lstStyle/>
                    <a:p>
                      <a:pPr marL="347980">
                        <a:lnSpc>
                          <a:spcPct val="100000"/>
                        </a:lnSpc>
                        <a:spcBef>
                          <a:spcPts val="195"/>
                        </a:spcBef>
                      </a:pPr>
                      <a:r>
                        <a:rPr sz="1000" b="1" dirty="0">
                          <a:solidFill>
                            <a:srgbClr val="FFFFFF"/>
                          </a:solidFill>
                          <a:latin typeface="Arial Narrow"/>
                          <a:cs typeface="Arial Narrow"/>
                        </a:rPr>
                        <a:t>DESCRIPCIÓN DE LAS</a:t>
                      </a:r>
                      <a:r>
                        <a:rPr sz="1000" b="1" spc="-35" dirty="0">
                          <a:solidFill>
                            <a:srgbClr val="FFFFFF"/>
                          </a:solidFill>
                          <a:latin typeface="Arial Narrow"/>
                          <a:cs typeface="Arial Narrow"/>
                        </a:rPr>
                        <a:t> </a:t>
                      </a:r>
                      <a:r>
                        <a:rPr sz="1000" b="1" dirty="0">
                          <a:solidFill>
                            <a:srgbClr val="FFFFFF"/>
                          </a:solidFill>
                          <a:latin typeface="Arial Narrow"/>
                          <a:cs typeface="Arial Narrow"/>
                        </a:rPr>
                        <a:t>PIEZAS</a:t>
                      </a:r>
                      <a:endParaRPr sz="1000">
                        <a:latin typeface="Arial Narrow"/>
                        <a:cs typeface="Arial Narrow"/>
                      </a:endParaRPr>
                    </a:p>
                  </a:txBody>
                  <a:tcPr marL="0" marR="0" marT="24765" marB="0">
                    <a:lnL w="6350">
                      <a:solidFill>
                        <a:srgbClr val="231F20"/>
                      </a:solidFill>
                      <a:prstDash val="solid"/>
                    </a:lnL>
                    <a:lnR w="6350">
                      <a:solidFill>
                        <a:srgbClr val="231F20"/>
                      </a:solidFill>
                      <a:prstDash val="solid"/>
                    </a:lnR>
                    <a:solidFill>
                      <a:srgbClr val="58595B"/>
                    </a:solidFill>
                  </a:tcPr>
                </a:tc>
                <a:extLst>
                  <a:ext uri="{0D108BD9-81ED-4DB2-BD59-A6C34878D82A}">
                    <a16:rowId xmlns:a16="http://schemas.microsoft.com/office/drawing/2014/main" val="10000"/>
                  </a:ext>
                </a:extLst>
              </a:tr>
              <a:tr h="215313">
                <a:tc>
                  <a:txBody>
                    <a:bodyPr/>
                    <a:lstStyle/>
                    <a:p>
                      <a:pPr marR="13970" algn="ctr">
                        <a:lnSpc>
                          <a:spcPct val="100000"/>
                        </a:lnSpc>
                        <a:spcBef>
                          <a:spcPts val="420"/>
                        </a:spcBef>
                      </a:pPr>
                      <a:r>
                        <a:rPr sz="900" b="1" dirty="0">
                          <a:solidFill>
                            <a:srgbClr val="231F20"/>
                          </a:solidFill>
                          <a:latin typeface="Arial Narrow"/>
                          <a:cs typeface="Arial Narrow"/>
                        </a:rPr>
                        <a:t>A</a:t>
                      </a:r>
                      <a:endParaRPr sz="900">
                        <a:latin typeface="Arial Narrow"/>
                        <a:cs typeface="Arial Narrow"/>
                      </a:endParaRPr>
                    </a:p>
                  </a:txBody>
                  <a:tcPr marL="0" marR="0" marT="53340" marB="0">
                    <a:lnL w="6350">
                      <a:solidFill>
                        <a:srgbClr val="231F20"/>
                      </a:solidFill>
                      <a:prstDash val="solid"/>
                    </a:lnL>
                    <a:lnR w="6350">
                      <a:solidFill>
                        <a:srgbClr val="231F20"/>
                      </a:solidFill>
                      <a:prstDash val="solid"/>
                    </a:lnR>
                    <a:lnB w="6350">
                      <a:solidFill>
                        <a:srgbClr val="231F20"/>
                      </a:solidFill>
                      <a:prstDash val="solid"/>
                    </a:lnB>
                  </a:tcPr>
                </a:tc>
                <a:tc>
                  <a:txBody>
                    <a:bodyPr/>
                    <a:lstStyle/>
                    <a:p>
                      <a:pPr marL="1061720">
                        <a:lnSpc>
                          <a:spcPct val="100000"/>
                        </a:lnSpc>
                        <a:spcBef>
                          <a:spcPts val="365"/>
                        </a:spcBef>
                      </a:pPr>
                      <a:r>
                        <a:rPr sz="900" dirty="0">
                          <a:solidFill>
                            <a:srgbClr val="231F20"/>
                          </a:solidFill>
                          <a:latin typeface="Arial Narrow"/>
                          <a:cs typeface="Arial Narrow"/>
                        </a:rPr>
                        <a:t>Cubierta </a:t>
                      </a:r>
                      <a:r>
                        <a:rPr sz="900" spc="-5" dirty="0">
                          <a:solidFill>
                            <a:srgbClr val="231F20"/>
                          </a:solidFill>
                          <a:latin typeface="Arial Narrow"/>
                          <a:cs typeface="Arial Narrow"/>
                        </a:rPr>
                        <a:t>del spa con</a:t>
                      </a:r>
                      <a:r>
                        <a:rPr sz="900" spc="-15" dirty="0">
                          <a:solidFill>
                            <a:srgbClr val="231F20"/>
                          </a:solidFill>
                          <a:latin typeface="Arial Narrow"/>
                          <a:cs typeface="Arial Narrow"/>
                        </a:rPr>
                        <a:t> </a:t>
                      </a:r>
                      <a:r>
                        <a:rPr sz="900" dirty="0">
                          <a:solidFill>
                            <a:srgbClr val="231F20"/>
                          </a:solidFill>
                          <a:latin typeface="Arial Narrow"/>
                          <a:cs typeface="Arial Narrow"/>
                        </a:rPr>
                        <a:t>hebillas</a:t>
                      </a:r>
                      <a:endParaRPr sz="900">
                        <a:latin typeface="Arial Narrow"/>
                        <a:cs typeface="Arial Narrow"/>
                      </a:endParaRPr>
                    </a:p>
                  </a:txBody>
                  <a:tcPr marL="0" marR="0" marT="46355" marB="0">
                    <a:lnL w="6350">
                      <a:solidFill>
                        <a:srgbClr val="231F20"/>
                      </a:solidFill>
                      <a:prstDash val="solid"/>
                    </a:lnL>
                    <a:lnR w="6350">
                      <a:solidFill>
                        <a:srgbClr val="231F20"/>
                      </a:solidFill>
                      <a:prstDash val="solid"/>
                    </a:lnR>
                    <a:lnB w="6350">
                      <a:solidFill>
                        <a:srgbClr val="231F20"/>
                      </a:solidFill>
                      <a:prstDash val="solid"/>
                    </a:lnB>
                  </a:tcPr>
                </a:tc>
                <a:tc>
                  <a:txBody>
                    <a:bodyPr/>
                    <a:lstStyle/>
                    <a:p>
                      <a:pPr marR="10160" algn="ctr">
                        <a:lnSpc>
                          <a:spcPct val="100000"/>
                        </a:lnSpc>
                        <a:spcBef>
                          <a:spcPts val="420"/>
                        </a:spcBef>
                      </a:pPr>
                      <a:r>
                        <a:rPr sz="900" b="1" dirty="0">
                          <a:solidFill>
                            <a:srgbClr val="231F20"/>
                          </a:solidFill>
                          <a:latin typeface="Arial Narrow"/>
                          <a:cs typeface="Arial Narrow"/>
                        </a:rPr>
                        <a:t>B</a:t>
                      </a:r>
                      <a:endParaRPr sz="900">
                        <a:latin typeface="Arial Narrow"/>
                        <a:cs typeface="Arial Narrow"/>
                      </a:endParaRPr>
                    </a:p>
                  </a:txBody>
                  <a:tcPr marL="0" marR="0" marT="53340" marB="0">
                    <a:lnL w="6350">
                      <a:solidFill>
                        <a:srgbClr val="231F20"/>
                      </a:solidFill>
                      <a:prstDash val="solid"/>
                    </a:lnL>
                    <a:lnR w="6350">
                      <a:solidFill>
                        <a:srgbClr val="231F20"/>
                      </a:solidFill>
                      <a:prstDash val="solid"/>
                    </a:lnR>
                    <a:lnB w="6350">
                      <a:solidFill>
                        <a:srgbClr val="231F20"/>
                      </a:solidFill>
                      <a:prstDash val="solid"/>
                    </a:lnB>
                  </a:tcPr>
                </a:tc>
                <a:tc>
                  <a:txBody>
                    <a:bodyPr/>
                    <a:lstStyle/>
                    <a:p>
                      <a:pPr marL="579120">
                        <a:lnSpc>
                          <a:spcPct val="100000"/>
                        </a:lnSpc>
                        <a:spcBef>
                          <a:spcPts val="365"/>
                        </a:spcBef>
                      </a:pPr>
                      <a:r>
                        <a:rPr sz="900" dirty="0">
                          <a:solidFill>
                            <a:srgbClr val="231F20"/>
                          </a:solidFill>
                          <a:latin typeface="Arial Narrow"/>
                          <a:cs typeface="Arial Narrow"/>
                        </a:rPr>
                        <a:t>Revestimiento </a:t>
                      </a:r>
                      <a:r>
                        <a:rPr sz="900" spc="-5" dirty="0">
                          <a:solidFill>
                            <a:srgbClr val="231F20"/>
                          </a:solidFill>
                          <a:latin typeface="Arial Narrow"/>
                          <a:cs typeface="Arial Narrow"/>
                        </a:rPr>
                        <a:t>del</a:t>
                      </a:r>
                      <a:r>
                        <a:rPr sz="900" spc="-15"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txBody>
                  <a:tcPr marL="0" marR="0" marT="46355" marB="0">
                    <a:lnL w="6350">
                      <a:solidFill>
                        <a:srgbClr val="231F20"/>
                      </a:solidFill>
                      <a:prstDash val="solid"/>
                    </a:lnL>
                    <a:lnR w="6350">
                      <a:solidFill>
                        <a:srgbClr val="231F20"/>
                      </a:solidFill>
                      <a:prstDash val="solid"/>
                    </a:lnR>
                    <a:lnB w="6350">
                      <a:solidFill>
                        <a:srgbClr val="231F20"/>
                      </a:solidFill>
                      <a:prstDash val="solid"/>
                    </a:lnB>
                  </a:tcPr>
                </a:tc>
                <a:extLst>
                  <a:ext uri="{0D108BD9-81ED-4DB2-BD59-A6C34878D82A}">
                    <a16:rowId xmlns:a16="http://schemas.microsoft.com/office/drawing/2014/main" val="10001"/>
                  </a:ext>
                </a:extLst>
              </a:tr>
              <a:tr h="178078">
                <a:tc>
                  <a:txBody>
                    <a:bodyPr/>
                    <a:lstStyle/>
                    <a:p>
                      <a:pPr marR="13970" algn="ctr">
                        <a:lnSpc>
                          <a:spcPct val="100000"/>
                        </a:lnSpc>
                        <a:spcBef>
                          <a:spcPts val="125"/>
                        </a:spcBef>
                      </a:pPr>
                      <a:r>
                        <a:rPr sz="900" b="1" dirty="0">
                          <a:solidFill>
                            <a:srgbClr val="231F20"/>
                          </a:solidFill>
                          <a:latin typeface="Arial Narrow"/>
                          <a:cs typeface="Arial Narrow"/>
                        </a:rPr>
                        <a:t>C</a:t>
                      </a:r>
                      <a:endParaRPr sz="900">
                        <a:latin typeface="Arial Narrow"/>
                        <a:cs typeface="Arial Narrow"/>
                      </a:endParaRPr>
                    </a:p>
                  </a:txBody>
                  <a:tcPr marL="0" marR="0" marT="158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49910">
                        <a:lnSpc>
                          <a:spcPct val="100000"/>
                        </a:lnSpc>
                        <a:spcBef>
                          <a:spcPts val="70"/>
                        </a:spcBef>
                      </a:pPr>
                      <a:r>
                        <a:rPr sz="900" dirty="0">
                          <a:solidFill>
                            <a:srgbClr val="231F20"/>
                          </a:solidFill>
                          <a:latin typeface="Arial Narrow"/>
                          <a:cs typeface="Arial Narrow"/>
                        </a:rPr>
                        <a:t>Cuadro </a:t>
                      </a:r>
                      <a:r>
                        <a:rPr sz="900" spc="-5" dirty="0">
                          <a:solidFill>
                            <a:srgbClr val="231F20"/>
                          </a:solidFill>
                          <a:latin typeface="Arial Narrow"/>
                          <a:cs typeface="Arial Narrow"/>
                        </a:rPr>
                        <a:t>de mandos </a:t>
                      </a:r>
                      <a:r>
                        <a:rPr sz="900" dirty="0">
                          <a:solidFill>
                            <a:srgbClr val="231F20"/>
                          </a:solidFill>
                          <a:latin typeface="Arial Narrow"/>
                          <a:cs typeface="Arial Narrow"/>
                        </a:rPr>
                        <a:t>todo </a:t>
                      </a:r>
                      <a:r>
                        <a:rPr sz="900" spc="-5" dirty="0">
                          <a:solidFill>
                            <a:srgbClr val="231F20"/>
                          </a:solidFill>
                          <a:latin typeface="Arial Narrow"/>
                          <a:cs typeface="Arial Narrow"/>
                        </a:rPr>
                        <a:t>en uno </a:t>
                      </a:r>
                      <a:r>
                        <a:rPr sz="900" dirty="0">
                          <a:solidFill>
                            <a:srgbClr val="231F20"/>
                          </a:solidFill>
                          <a:latin typeface="Arial Narrow"/>
                          <a:cs typeface="Arial Narrow"/>
                        </a:rPr>
                        <a:t>+ tapa </a:t>
                      </a:r>
                      <a:r>
                        <a:rPr sz="900" spc="-5" dirty="0">
                          <a:solidFill>
                            <a:srgbClr val="231F20"/>
                          </a:solidFill>
                          <a:latin typeface="Arial Narrow"/>
                          <a:cs typeface="Arial Narrow"/>
                        </a:rPr>
                        <a:t>en </a:t>
                      </a:r>
                      <a:r>
                        <a:rPr sz="900" dirty="0">
                          <a:solidFill>
                            <a:srgbClr val="231F20"/>
                          </a:solidFill>
                          <a:latin typeface="Arial Narrow"/>
                          <a:cs typeface="Arial Narrow"/>
                        </a:rPr>
                        <a:t>forma </a:t>
                      </a:r>
                      <a:r>
                        <a:rPr sz="900" spc="-5" dirty="0">
                          <a:solidFill>
                            <a:srgbClr val="231F20"/>
                          </a:solidFill>
                          <a:latin typeface="Arial Narrow"/>
                          <a:cs typeface="Arial Narrow"/>
                        </a:rPr>
                        <a:t>de</a:t>
                      </a:r>
                      <a:r>
                        <a:rPr sz="900" spc="-45" dirty="0">
                          <a:solidFill>
                            <a:srgbClr val="231F20"/>
                          </a:solidFill>
                          <a:latin typeface="Arial Narrow"/>
                          <a:cs typeface="Arial Narrow"/>
                        </a:rPr>
                        <a:t> </a:t>
                      </a:r>
                      <a:r>
                        <a:rPr sz="900" dirty="0">
                          <a:solidFill>
                            <a:srgbClr val="231F20"/>
                          </a:solidFill>
                          <a:latin typeface="Arial Narrow"/>
                          <a:cs typeface="Arial Narrow"/>
                        </a:rPr>
                        <a:t>U</a:t>
                      </a:r>
                      <a:endParaRPr sz="900">
                        <a:latin typeface="Arial Narrow"/>
                        <a:cs typeface="Arial Narrow"/>
                      </a:endParaRPr>
                    </a:p>
                  </a:txBody>
                  <a:tcPr marL="0" marR="0" marT="88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0160" algn="ctr">
                        <a:lnSpc>
                          <a:spcPct val="100000"/>
                        </a:lnSpc>
                        <a:spcBef>
                          <a:spcPts val="125"/>
                        </a:spcBef>
                      </a:pPr>
                      <a:r>
                        <a:rPr sz="900" b="1" dirty="0">
                          <a:solidFill>
                            <a:srgbClr val="231F20"/>
                          </a:solidFill>
                          <a:latin typeface="Arial Narrow"/>
                          <a:cs typeface="Arial Narrow"/>
                        </a:rPr>
                        <a:t>D</a:t>
                      </a:r>
                      <a:endParaRPr sz="900">
                        <a:latin typeface="Arial Narrow"/>
                        <a:cs typeface="Arial Narrow"/>
                      </a:endParaRPr>
                    </a:p>
                  </a:txBody>
                  <a:tcPr marL="0" marR="0" marT="158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497205">
                        <a:lnSpc>
                          <a:spcPct val="100000"/>
                        </a:lnSpc>
                        <a:spcBef>
                          <a:spcPts val="70"/>
                        </a:spcBef>
                      </a:pPr>
                      <a:r>
                        <a:rPr sz="900" dirty="0">
                          <a:solidFill>
                            <a:srgbClr val="231F20"/>
                          </a:solidFill>
                          <a:latin typeface="Arial Narrow"/>
                          <a:cs typeface="Arial Narrow"/>
                        </a:rPr>
                        <a:t>Travesaño </a:t>
                      </a:r>
                      <a:r>
                        <a:rPr sz="900" spc="-5" dirty="0">
                          <a:solidFill>
                            <a:srgbClr val="231F20"/>
                          </a:solidFill>
                          <a:latin typeface="Arial Narrow"/>
                          <a:cs typeface="Arial Narrow"/>
                        </a:rPr>
                        <a:t>de esquina </a:t>
                      </a:r>
                      <a:r>
                        <a:rPr sz="900" dirty="0">
                          <a:solidFill>
                            <a:srgbClr val="231F20"/>
                          </a:solidFill>
                          <a:latin typeface="Arial Narrow"/>
                          <a:cs typeface="Arial Narrow"/>
                        </a:rPr>
                        <a:t>×</a:t>
                      </a:r>
                      <a:r>
                        <a:rPr sz="900" spc="-20" dirty="0">
                          <a:solidFill>
                            <a:srgbClr val="231F20"/>
                          </a:solidFill>
                          <a:latin typeface="Arial Narrow"/>
                          <a:cs typeface="Arial Narrow"/>
                        </a:rPr>
                        <a:t> </a:t>
                      </a:r>
                      <a:r>
                        <a:rPr sz="900" dirty="0">
                          <a:solidFill>
                            <a:srgbClr val="231F20"/>
                          </a:solidFill>
                          <a:latin typeface="Arial Narrow"/>
                          <a:cs typeface="Arial Narrow"/>
                        </a:rPr>
                        <a:t>8</a:t>
                      </a:r>
                      <a:endParaRPr sz="900">
                        <a:latin typeface="Arial Narrow"/>
                        <a:cs typeface="Arial Narrow"/>
                      </a:endParaRPr>
                    </a:p>
                  </a:txBody>
                  <a:tcPr marL="0" marR="0" marT="88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178079">
                <a:tc>
                  <a:txBody>
                    <a:bodyPr/>
                    <a:lstStyle/>
                    <a:p>
                      <a:pPr marR="13970" algn="ctr">
                        <a:lnSpc>
                          <a:spcPct val="100000"/>
                        </a:lnSpc>
                        <a:spcBef>
                          <a:spcPts val="120"/>
                        </a:spcBef>
                      </a:pPr>
                      <a:r>
                        <a:rPr sz="900" b="1" dirty="0">
                          <a:solidFill>
                            <a:srgbClr val="231F20"/>
                          </a:solidFill>
                          <a:latin typeface="Arial Narrow"/>
                          <a:cs typeface="Arial Narrow"/>
                        </a:rPr>
                        <a:t>E</a:t>
                      </a:r>
                      <a:endParaRPr sz="900">
                        <a:latin typeface="Arial Narrow"/>
                        <a:cs typeface="Arial Narrow"/>
                      </a:endParaRPr>
                    </a:p>
                  </a:txBody>
                  <a:tcPr marL="0" marR="0" marT="152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22860" algn="ctr">
                        <a:lnSpc>
                          <a:spcPct val="100000"/>
                        </a:lnSpc>
                        <a:spcBef>
                          <a:spcPts val="65"/>
                        </a:spcBef>
                      </a:pPr>
                      <a:r>
                        <a:rPr sz="900" dirty="0">
                          <a:solidFill>
                            <a:srgbClr val="231F20"/>
                          </a:solidFill>
                          <a:latin typeface="Arial Narrow"/>
                          <a:cs typeface="Arial Narrow"/>
                        </a:rPr>
                        <a:t>Travesaño </a:t>
                      </a:r>
                      <a:r>
                        <a:rPr sz="900" spc="-5" dirty="0">
                          <a:solidFill>
                            <a:srgbClr val="231F20"/>
                          </a:solidFill>
                          <a:latin typeface="Arial Narrow"/>
                          <a:cs typeface="Arial Narrow"/>
                        </a:rPr>
                        <a:t>de esponja </a:t>
                      </a:r>
                      <a:r>
                        <a:rPr sz="900" dirty="0">
                          <a:solidFill>
                            <a:srgbClr val="231F20"/>
                          </a:solidFill>
                          <a:latin typeface="Arial Narrow"/>
                          <a:cs typeface="Arial Narrow"/>
                        </a:rPr>
                        <a:t>×</a:t>
                      </a:r>
                      <a:r>
                        <a:rPr sz="900" spc="-10" dirty="0">
                          <a:solidFill>
                            <a:srgbClr val="231F20"/>
                          </a:solidFill>
                          <a:latin typeface="Arial Narrow"/>
                          <a:cs typeface="Arial Narrow"/>
                        </a:rPr>
                        <a:t> </a:t>
                      </a:r>
                      <a:r>
                        <a:rPr sz="900" dirty="0">
                          <a:solidFill>
                            <a:srgbClr val="231F20"/>
                          </a:solidFill>
                          <a:latin typeface="Arial Narrow"/>
                          <a:cs typeface="Arial Narrow"/>
                        </a:rPr>
                        <a:t>8</a:t>
                      </a:r>
                      <a:endParaRPr sz="90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0160" algn="ctr">
                        <a:lnSpc>
                          <a:spcPct val="100000"/>
                        </a:lnSpc>
                        <a:spcBef>
                          <a:spcPts val="120"/>
                        </a:spcBef>
                      </a:pPr>
                      <a:r>
                        <a:rPr sz="900" b="1" dirty="0">
                          <a:solidFill>
                            <a:srgbClr val="231F20"/>
                          </a:solidFill>
                          <a:latin typeface="Arial Narrow"/>
                          <a:cs typeface="Arial Narrow"/>
                        </a:rPr>
                        <a:t>F</a:t>
                      </a:r>
                      <a:endParaRPr sz="900">
                        <a:latin typeface="Arial Narrow"/>
                        <a:cs typeface="Arial Narrow"/>
                      </a:endParaRPr>
                    </a:p>
                  </a:txBody>
                  <a:tcPr marL="0" marR="0" marT="152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84530">
                        <a:lnSpc>
                          <a:spcPct val="100000"/>
                        </a:lnSpc>
                        <a:spcBef>
                          <a:spcPts val="65"/>
                        </a:spcBef>
                      </a:pPr>
                      <a:r>
                        <a:rPr sz="900" dirty="0">
                          <a:solidFill>
                            <a:srgbClr val="231F20"/>
                          </a:solidFill>
                          <a:latin typeface="Arial Narrow"/>
                          <a:cs typeface="Arial Narrow"/>
                        </a:rPr>
                        <a:t>Panel </a:t>
                      </a:r>
                      <a:r>
                        <a:rPr sz="900" spc="-5" dirty="0">
                          <a:solidFill>
                            <a:srgbClr val="231F20"/>
                          </a:solidFill>
                          <a:latin typeface="Arial Narrow"/>
                          <a:cs typeface="Arial Narrow"/>
                        </a:rPr>
                        <a:t>abierto </a:t>
                      </a:r>
                      <a:r>
                        <a:rPr sz="900" dirty="0">
                          <a:solidFill>
                            <a:srgbClr val="231F20"/>
                          </a:solidFill>
                          <a:latin typeface="Arial Narrow"/>
                          <a:cs typeface="Arial Narrow"/>
                        </a:rPr>
                        <a:t>×</a:t>
                      </a:r>
                      <a:r>
                        <a:rPr sz="900" spc="-10" dirty="0">
                          <a:solidFill>
                            <a:srgbClr val="231F20"/>
                          </a:solidFill>
                          <a:latin typeface="Arial Narrow"/>
                          <a:cs typeface="Arial Narrow"/>
                        </a:rPr>
                        <a:t> </a:t>
                      </a:r>
                      <a:r>
                        <a:rPr sz="900" dirty="0">
                          <a:solidFill>
                            <a:srgbClr val="231F20"/>
                          </a:solidFill>
                          <a:latin typeface="Arial Narrow"/>
                          <a:cs typeface="Arial Narrow"/>
                        </a:rPr>
                        <a:t>1</a:t>
                      </a:r>
                      <a:endParaRPr sz="90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178085">
                <a:tc>
                  <a:txBody>
                    <a:bodyPr/>
                    <a:lstStyle/>
                    <a:p>
                      <a:pPr marR="13970" algn="ctr">
                        <a:lnSpc>
                          <a:spcPct val="100000"/>
                        </a:lnSpc>
                        <a:spcBef>
                          <a:spcPts val="120"/>
                        </a:spcBef>
                      </a:pPr>
                      <a:r>
                        <a:rPr sz="900" b="1" dirty="0">
                          <a:solidFill>
                            <a:srgbClr val="231F20"/>
                          </a:solidFill>
                          <a:latin typeface="Arial Narrow"/>
                          <a:cs typeface="Arial Narrow"/>
                        </a:rPr>
                        <a:t>G</a:t>
                      </a:r>
                      <a:endParaRPr sz="900">
                        <a:latin typeface="Arial Narrow"/>
                        <a:cs typeface="Arial Narrow"/>
                      </a:endParaRPr>
                    </a:p>
                  </a:txBody>
                  <a:tcPr marL="0" marR="0" marT="152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055370">
                        <a:lnSpc>
                          <a:spcPct val="100000"/>
                        </a:lnSpc>
                        <a:spcBef>
                          <a:spcPts val="65"/>
                        </a:spcBef>
                      </a:pPr>
                      <a:r>
                        <a:rPr sz="900" dirty="0">
                          <a:solidFill>
                            <a:srgbClr val="231F20"/>
                          </a:solidFill>
                          <a:latin typeface="Arial Narrow"/>
                          <a:cs typeface="Arial Narrow"/>
                        </a:rPr>
                        <a:t>Panel </a:t>
                      </a:r>
                      <a:r>
                        <a:rPr sz="900" spc="-5" dirty="0">
                          <a:solidFill>
                            <a:srgbClr val="231F20"/>
                          </a:solidFill>
                          <a:latin typeface="Arial Narrow"/>
                          <a:cs typeface="Arial Narrow"/>
                        </a:rPr>
                        <a:t>de madera plástica </a:t>
                      </a:r>
                      <a:r>
                        <a:rPr sz="900" dirty="0">
                          <a:solidFill>
                            <a:srgbClr val="231F20"/>
                          </a:solidFill>
                          <a:latin typeface="Arial Narrow"/>
                          <a:cs typeface="Arial Narrow"/>
                        </a:rPr>
                        <a:t>×</a:t>
                      </a:r>
                      <a:r>
                        <a:rPr sz="900" spc="-10" dirty="0">
                          <a:solidFill>
                            <a:srgbClr val="231F20"/>
                          </a:solidFill>
                          <a:latin typeface="Arial Narrow"/>
                          <a:cs typeface="Arial Narrow"/>
                        </a:rPr>
                        <a:t> </a:t>
                      </a:r>
                      <a:r>
                        <a:rPr sz="900" dirty="0">
                          <a:solidFill>
                            <a:srgbClr val="231F20"/>
                          </a:solidFill>
                          <a:latin typeface="Arial Narrow"/>
                          <a:cs typeface="Arial Narrow"/>
                        </a:rPr>
                        <a:t>7</a:t>
                      </a:r>
                      <a:endParaRPr sz="90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0160" algn="ctr">
                        <a:lnSpc>
                          <a:spcPct val="100000"/>
                        </a:lnSpc>
                        <a:spcBef>
                          <a:spcPts val="120"/>
                        </a:spcBef>
                      </a:pPr>
                      <a:r>
                        <a:rPr sz="900" b="1" dirty="0">
                          <a:solidFill>
                            <a:srgbClr val="231F20"/>
                          </a:solidFill>
                          <a:latin typeface="Arial Narrow"/>
                          <a:cs typeface="Arial Narrow"/>
                        </a:rPr>
                        <a:t>H</a:t>
                      </a:r>
                      <a:endParaRPr sz="900">
                        <a:latin typeface="Arial Narrow"/>
                        <a:cs typeface="Arial Narrow"/>
                      </a:endParaRPr>
                    </a:p>
                  </a:txBody>
                  <a:tcPr marL="0" marR="0" marT="152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49225">
                        <a:lnSpc>
                          <a:spcPct val="100000"/>
                        </a:lnSpc>
                        <a:spcBef>
                          <a:spcPts val="65"/>
                        </a:spcBef>
                      </a:pPr>
                      <a:r>
                        <a:rPr sz="900" dirty="0">
                          <a:solidFill>
                            <a:srgbClr val="231F20"/>
                          </a:solidFill>
                          <a:latin typeface="Arial Narrow"/>
                          <a:cs typeface="Arial Narrow"/>
                        </a:rPr>
                        <a:t>Alfombrilla </a:t>
                      </a:r>
                      <a:r>
                        <a:rPr sz="900" spc="-5" dirty="0">
                          <a:solidFill>
                            <a:srgbClr val="231F20"/>
                          </a:solidFill>
                          <a:latin typeface="Arial Narrow"/>
                          <a:cs typeface="Arial Narrow"/>
                        </a:rPr>
                        <a:t>de suelo para preservar el</a:t>
                      </a:r>
                      <a:r>
                        <a:rPr sz="900" spc="-45" dirty="0">
                          <a:solidFill>
                            <a:srgbClr val="231F20"/>
                          </a:solidFill>
                          <a:latin typeface="Arial Narrow"/>
                          <a:cs typeface="Arial Narrow"/>
                        </a:rPr>
                        <a:t> </a:t>
                      </a:r>
                      <a:r>
                        <a:rPr sz="900" spc="-5" dirty="0">
                          <a:solidFill>
                            <a:srgbClr val="231F20"/>
                          </a:solidFill>
                          <a:latin typeface="Arial Narrow"/>
                          <a:cs typeface="Arial Narrow"/>
                        </a:rPr>
                        <a:t>calor</a:t>
                      </a:r>
                      <a:endParaRPr sz="90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178078">
                <a:tc>
                  <a:txBody>
                    <a:bodyPr/>
                    <a:lstStyle/>
                    <a:p>
                      <a:pPr marR="13970" algn="ctr">
                        <a:lnSpc>
                          <a:spcPct val="100000"/>
                        </a:lnSpc>
                        <a:spcBef>
                          <a:spcPts val="114"/>
                        </a:spcBef>
                      </a:pPr>
                      <a:r>
                        <a:rPr sz="900" b="1" dirty="0">
                          <a:solidFill>
                            <a:srgbClr val="231F20"/>
                          </a:solidFill>
                          <a:latin typeface="Arial Narrow"/>
                          <a:cs typeface="Arial Narrow"/>
                        </a:rPr>
                        <a:t>I</a:t>
                      </a:r>
                      <a:endParaRPr sz="900">
                        <a:latin typeface="Arial Narrow"/>
                        <a:cs typeface="Arial Narrow"/>
                      </a:endParaRPr>
                    </a:p>
                  </a:txBody>
                  <a:tcPr marL="0" marR="0" marT="146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3980">
                        <a:lnSpc>
                          <a:spcPct val="100000"/>
                        </a:lnSpc>
                        <a:spcBef>
                          <a:spcPts val="65"/>
                        </a:spcBef>
                      </a:pPr>
                      <a:r>
                        <a:rPr sz="900" dirty="0">
                          <a:solidFill>
                            <a:srgbClr val="231F20"/>
                          </a:solidFill>
                          <a:latin typeface="Arial Narrow"/>
                          <a:cs typeface="Arial Narrow"/>
                        </a:rPr>
                        <a:t>Cartucho </a:t>
                      </a:r>
                      <a:r>
                        <a:rPr sz="900" spc="-5" dirty="0">
                          <a:solidFill>
                            <a:srgbClr val="231F20"/>
                          </a:solidFill>
                          <a:latin typeface="Arial Narrow"/>
                          <a:cs typeface="Arial Narrow"/>
                        </a:rPr>
                        <a:t>de </a:t>
                      </a:r>
                      <a:r>
                        <a:rPr sz="900" dirty="0">
                          <a:solidFill>
                            <a:srgbClr val="231F20"/>
                          </a:solidFill>
                          <a:latin typeface="Arial Narrow"/>
                          <a:cs typeface="Arial Narrow"/>
                        </a:rPr>
                        <a:t>filtro </a:t>
                      </a:r>
                      <a:r>
                        <a:rPr sz="900" spc="-5" dirty="0">
                          <a:solidFill>
                            <a:srgbClr val="231F20"/>
                          </a:solidFill>
                          <a:latin typeface="Arial Narrow"/>
                          <a:cs typeface="Arial Narrow"/>
                        </a:rPr>
                        <a:t>con cubierta de malla </a:t>
                      </a:r>
                      <a:r>
                        <a:rPr sz="900" dirty="0">
                          <a:solidFill>
                            <a:srgbClr val="231F20"/>
                          </a:solidFill>
                          <a:latin typeface="Arial Narrow"/>
                          <a:cs typeface="Arial Narrow"/>
                        </a:rPr>
                        <a:t>× 2 + Base </a:t>
                      </a:r>
                      <a:r>
                        <a:rPr sz="900" spc="-5" dirty="0">
                          <a:solidFill>
                            <a:srgbClr val="231F20"/>
                          </a:solidFill>
                          <a:latin typeface="Arial Narrow"/>
                          <a:cs typeface="Arial Narrow"/>
                        </a:rPr>
                        <a:t>del cartucho de </a:t>
                      </a:r>
                      <a:r>
                        <a:rPr sz="900" dirty="0">
                          <a:solidFill>
                            <a:srgbClr val="231F20"/>
                          </a:solidFill>
                          <a:latin typeface="Arial Narrow"/>
                          <a:cs typeface="Arial Narrow"/>
                        </a:rPr>
                        <a:t>filtro ×</a:t>
                      </a:r>
                      <a:r>
                        <a:rPr sz="900" spc="-60" dirty="0">
                          <a:solidFill>
                            <a:srgbClr val="231F20"/>
                          </a:solidFill>
                          <a:latin typeface="Arial Narrow"/>
                          <a:cs typeface="Arial Narrow"/>
                        </a:rPr>
                        <a:t> </a:t>
                      </a:r>
                      <a:r>
                        <a:rPr sz="900" dirty="0">
                          <a:solidFill>
                            <a:srgbClr val="231F20"/>
                          </a:solidFill>
                          <a:latin typeface="Arial Narrow"/>
                          <a:cs typeface="Arial Narrow"/>
                        </a:rPr>
                        <a:t>1</a:t>
                      </a:r>
                      <a:endParaRPr sz="90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0160" algn="ctr">
                        <a:lnSpc>
                          <a:spcPct val="100000"/>
                        </a:lnSpc>
                        <a:spcBef>
                          <a:spcPts val="114"/>
                        </a:spcBef>
                      </a:pPr>
                      <a:r>
                        <a:rPr sz="900" b="1" dirty="0">
                          <a:solidFill>
                            <a:srgbClr val="231F20"/>
                          </a:solidFill>
                          <a:latin typeface="Arial Narrow"/>
                          <a:cs typeface="Arial Narrow"/>
                        </a:rPr>
                        <a:t>J</a:t>
                      </a:r>
                      <a:endParaRPr sz="900">
                        <a:latin typeface="Arial Narrow"/>
                        <a:cs typeface="Arial Narrow"/>
                      </a:endParaRPr>
                    </a:p>
                  </a:txBody>
                  <a:tcPr marL="0" marR="0" marT="146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080" algn="ctr">
                        <a:lnSpc>
                          <a:spcPct val="100000"/>
                        </a:lnSpc>
                        <a:spcBef>
                          <a:spcPts val="65"/>
                        </a:spcBef>
                      </a:pPr>
                      <a:r>
                        <a:rPr sz="900" dirty="0">
                          <a:solidFill>
                            <a:srgbClr val="231F20"/>
                          </a:solidFill>
                          <a:latin typeface="Arial Narrow"/>
                          <a:cs typeface="Arial Narrow"/>
                        </a:rPr>
                        <a:t>Cámara</a:t>
                      </a:r>
                      <a:r>
                        <a:rPr sz="900" spc="-5" dirty="0">
                          <a:solidFill>
                            <a:srgbClr val="231F20"/>
                          </a:solidFill>
                          <a:latin typeface="Arial Narrow"/>
                          <a:cs typeface="Arial Narrow"/>
                        </a:rPr>
                        <a:t> inflable</a:t>
                      </a:r>
                      <a:endParaRPr sz="90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r h="178079">
                <a:tc>
                  <a:txBody>
                    <a:bodyPr/>
                    <a:lstStyle/>
                    <a:p>
                      <a:pPr marR="14604" algn="ctr">
                        <a:lnSpc>
                          <a:spcPct val="100000"/>
                        </a:lnSpc>
                        <a:spcBef>
                          <a:spcPts val="114"/>
                        </a:spcBef>
                      </a:pPr>
                      <a:r>
                        <a:rPr sz="900" b="1" dirty="0">
                          <a:solidFill>
                            <a:srgbClr val="231F20"/>
                          </a:solidFill>
                          <a:latin typeface="Arial Narrow"/>
                          <a:cs typeface="Arial Narrow"/>
                        </a:rPr>
                        <a:t>K</a:t>
                      </a:r>
                      <a:endParaRPr sz="900">
                        <a:latin typeface="Arial Narrow"/>
                        <a:cs typeface="Arial Narrow"/>
                      </a:endParaRPr>
                    </a:p>
                  </a:txBody>
                  <a:tcPr marL="0" marR="0" marT="146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72135">
                        <a:lnSpc>
                          <a:spcPct val="100000"/>
                        </a:lnSpc>
                        <a:spcBef>
                          <a:spcPts val="60"/>
                        </a:spcBef>
                      </a:pPr>
                      <a:r>
                        <a:rPr sz="900" dirty="0">
                          <a:solidFill>
                            <a:srgbClr val="231F20"/>
                          </a:solidFill>
                          <a:latin typeface="Arial Narrow"/>
                          <a:cs typeface="Arial Narrow"/>
                        </a:rPr>
                        <a:t>Bomba </a:t>
                      </a:r>
                      <a:r>
                        <a:rPr sz="900" spc="-5" dirty="0">
                          <a:solidFill>
                            <a:srgbClr val="231F20"/>
                          </a:solidFill>
                          <a:latin typeface="Arial Narrow"/>
                          <a:cs typeface="Arial Narrow"/>
                        </a:rPr>
                        <a:t>de pie </a:t>
                      </a:r>
                      <a:r>
                        <a:rPr sz="900" dirty="0">
                          <a:solidFill>
                            <a:srgbClr val="231F20"/>
                          </a:solidFill>
                          <a:latin typeface="Arial Narrow"/>
                          <a:cs typeface="Arial Narrow"/>
                        </a:rPr>
                        <a:t>y </a:t>
                      </a:r>
                      <a:r>
                        <a:rPr sz="900" spc="-5" dirty="0">
                          <a:solidFill>
                            <a:srgbClr val="231F20"/>
                          </a:solidFill>
                          <a:latin typeface="Arial Narrow"/>
                          <a:cs typeface="Arial Narrow"/>
                        </a:rPr>
                        <a:t>manguera de inflado para la</a:t>
                      </a:r>
                      <a:r>
                        <a:rPr sz="900" spc="-30" dirty="0">
                          <a:solidFill>
                            <a:srgbClr val="231F20"/>
                          </a:solidFill>
                          <a:latin typeface="Arial Narrow"/>
                          <a:cs typeface="Arial Narrow"/>
                        </a:rPr>
                        <a:t> </a:t>
                      </a:r>
                      <a:r>
                        <a:rPr sz="900" spc="-5" dirty="0">
                          <a:solidFill>
                            <a:srgbClr val="231F20"/>
                          </a:solidFill>
                          <a:latin typeface="Arial Narrow"/>
                          <a:cs typeface="Arial Narrow"/>
                        </a:rPr>
                        <a:t>cámara</a:t>
                      </a:r>
                      <a:endParaRPr sz="90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0160" algn="ctr">
                        <a:lnSpc>
                          <a:spcPct val="100000"/>
                        </a:lnSpc>
                        <a:spcBef>
                          <a:spcPts val="114"/>
                        </a:spcBef>
                      </a:pPr>
                      <a:r>
                        <a:rPr sz="900" b="1" dirty="0">
                          <a:solidFill>
                            <a:srgbClr val="231F20"/>
                          </a:solidFill>
                          <a:latin typeface="Arial Narrow"/>
                          <a:cs typeface="Arial Narrow"/>
                        </a:rPr>
                        <a:t>L</a:t>
                      </a:r>
                      <a:endParaRPr sz="900">
                        <a:latin typeface="Arial Narrow"/>
                        <a:cs typeface="Arial Narrow"/>
                      </a:endParaRPr>
                    </a:p>
                  </a:txBody>
                  <a:tcPr marL="0" marR="0" marT="146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46685">
                        <a:lnSpc>
                          <a:spcPct val="100000"/>
                        </a:lnSpc>
                        <a:spcBef>
                          <a:spcPts val="60"/>
                        </a:spcBef>
                      </a:pPr>
                      <a:r>
                        <a:rPr sz="900" dirty="0">
                          <a:solidFill>
                            <a:srgbClr val="231F20"/>
                          </a:solidFill>
                          <a:latin typeface="Arial Narrow"/>
                          <a:cs typeface="Arial Narrow"/>
                        </a:rPr>
                        <a:t>Adaptador </a:t>
                      </a:r>
                      <a:r>
                        <a:rPr sz="900" spc="-5" dirty="0">
                          <a:solidFill>
                            <a:srgbClr val="231F20"/>
                          </a:solidFill>
                          <a:latin typeface="Arial Narrow"/>
                          <a:cs typeface="Arial Narrow"/>
                        </a:rPr>
                        <a:t>de la válvula de vaciado del</a:t>
                      </a:r>
                      <a:r>
                        <a:rPr sz="900" spc="-45"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6"/>
                  </a:ext>
                </a:extLst>
              </a:tr>
              <a:tr h="178079">
                <a:tc>
                  <a:txBody>
                    <a:bodyPr/>
                    <a:lstStyle/>
                    <a:p>
                      <a:pPr marR="14604" algn="ctr">
                        <a:lnSpc>
                          <a:spcPct val="100000"/>
                        </a:lnSpc>
                        <a:spcBef>
                          <a:spcPts val="114"/>
                        </a:spcBef>
                      </a:pPr>
                      <a:r>
                        <a:rPr sz="900" b="1" dirty="0">
                          <a:solidFill>
                            <a:srgbClr val="231F20"/>
                          </a:solidFill>
                          <a:latin typeface="Arial Narrow"/>
                          <a:cs typeface="Arial Narrow"/>
                        </a:rPr>
                        <a:t>M</a:t>
                      </a:r>
                      <a:endParaRPr sz="900">
                        <a:latin typeface="Arial Narrow"/>
                        <a:cs typeface="Arial Narrow"/>
                      </a:endParaRPr>
                    </a:p>
                  </a:txBody>
                  <a:tcPr marL="0" marR="0" marT="146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22860" algn="ctr">
                        <a:lnSpc>
                          <a:spcPct val="100000"/>
                        </a:lnSpc>
                        <a:spcBef>
                          <a:spcPts val="60"/>
                        </a:spcBef>
                      </a:pPr>
                      <a:r>
                        <a:rPr sz="900" spc="-5" dirty="0">
                          <a:solidFill>
                            <a:srgbClr val="231F20"/>
                          </a:solidFill>
                          <a:latin typeface="Arial Narrow"/>
                          <a:cs typeface="Arial Narrow"/>
                        </a:rPr>
                        <a:t>Llave</a:t>
                      </a:r>
                      <a:r>
                        <a:rPr sz="900" spc="-10" dirty="0">
                          <a:solidFill>
                            <a:srgbClr val="231F20"/>
                          </a:solidFill>
                          <a:latin typeface="Arial Narrow"/>
                          <a:cs typeface="Arial Narrow"/>
                        </a:rPr>
                        <a:t> </a:t>
                      </a:r>
                      <a:r>
                        <a:rPr sz="900" spc="-5" dirty="0">
                          <a:solidFill>
                            <a:srgbClr val="231F20"/>
                          </a:solidFill>
                          <a:latin typeface="Arial Narrow"/>
                          <a:cs typeface="Arial Narrow"/>
                        </a:rPr>
                        <a:t>inglesa</a:t>
                      </a:r>
                      <a:endParaRPr sz="90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0160" algn="ctr">
                        <a:lnSpc>
                          <a:spcPct val="100000"/>
                        </a:lnSpc>
                        <a:spcBef>
                          <a:spcPts val="114"/>
                        </a:spcBef>
                      </a:pPr>
                      <a:r>
                        <a:rPr sz="900" b="1" dirty="0">
                          <a:solidFill>
                            <a:srgbClr val="231F20"/>
                          </a:solidFill>
                          <a:latin typeface="Arial Narrow"/>
                          <a:cs typeface="Arial Narrow"/>
                        </a:rPr>
                        <a:t>N</a:t>
                      </a:r>
                      <a:endParaRPr sz="900">
                        <a:latin typeface="Arial Narrow"/>
                        <a:cs typeface="Arial Narrow"/>
                      </a:endParaRPr>
                    </a:p>
                  </a:txBody>
                  <a:tcPr marL="0" marR="0" marT="146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85800">
                        <a:lnSpc>
                          <a:spcPct val="100000"/>
                        </a:lnSpc>
                        <a:spcBef>
                          <a:spcPts val="60"/>
                        </a:spcBef>
                      </a:pPr>
                      <a:r>
                        <a:rPr sz="900" dirty="0">
                          <a:solidFill>
                            <a:srgbClr val="231F20"/>
                          </a:solidFill>
                          <a:latin typeface="Arial Narrow"/>
                          <a:cs typeface="Arial Narrow"/>
                        </a:rPr>
                        <a:t>Kit </a:t>
                      </a:r>
                      <a:r>
                        <a:rPr sz="900" spc="-5" dirty="0">
                          <a:solidFill>
                            <a:srgbClr val="231F20"/>
                          </a:solidFill>
                          <a:latin typeface="Arial Narrow"/>
                          <a:cs typeface="Arial Narrow"/>
                        </a:rPr>
                        <a:t>de</a:t>
                      </a:r>
                      <a:r>
                        <a:rPr sz="900" spc="-15" dirty="0">
                          <a:solidFill>
                            <a:srgbClr val="231F20"/>
                          </a:solidFill>
                          <a:latin typeface="Arial Narrow"/>
                          <a:cs typeface="Arial Narrow"/>
                        </a:rPr>
                        <a:t> </a:t>
                      </a:r>
                      <a:r>
                        <a:rPr sz="900" dirty="0">
                          <a:solidFill>
                            <a:srgbClr val="231F20"/>
                          </a:solidFill>
                          <a:latin typeface="Arial Narrow"/>
                          <a:cs typeface="Arial Narrow"/>
                        </a:rPr>
                        <a:t>reparación</a:t>
                      </a:r>
                      <a:endParaRPr sz="90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7"/>
                  </a:ext>
                </a:extLst>
              </a:tr>
            </a:tbl>
          </a:graphicData>
        </a:graphic>
      </p:graphicFrame>
      <p:sp>
        <p:nvSpPr>
          <p:cNvPr id="516" name="object 516"/>
          <p:cNvSpPr txBox="1">
            <a:spLocks noGrp="1"/>
          </p:cNvSpPr>
          <p:nvPr>
            <p:ph type="sldNum" sz="quarter" idx="7"/>
          </p:nvPr>
        </p:nvSpPr>
        <p:spPr>
          <a:prstGeom prst="rect">
            <a:avLst/>
          </a:prstGeom>
        </p:spPr>
        <p:txBody>
          <a:bodyPr vert="horz" wrap="square" lIns="0" tIns="6985" rIns="0" bIns="0" rtlCol="0">
            <a:spAutoFit/>
          </a:bodyPr>
          <a:lstStyle/>
          <a:p>
            <a:pPr marL="37465">
              <a:lnSpc>
                <a:spcPct val="100000"/>
              </a:lnSpc>
              <a:spcBef>
                <a:spcPts val="55"/>
              </a:spcBef>
            </a:pPr>
            <a:r>
              <a:rPr dirty="0"/>
              <a:t>8</a:t>
            </a:r>
          </a:p>
        </p:txBody>
      </p:sp>
      <p:sp>
        <p:nvSpPr>
          <p:cNvPr id="515" name="object 515"/>
          <p:cNvSpPr txBox="1"/>
          <p:nvPr/>
        </p:nvSpPr>
        <p:spPr>
          <a:xfrm>
            <a:off x="534826" y="9255949"/>
            <a:ext cx="3343910" cy="543560"/>
          </a:xfrm>
          <a:prstGeom prst="rect">
            <a:avLst/>
          </a:prstGeom>
        </p:spPr>
        <p:txBody>
          <a:bodyPr vert="horz" wrap="square" lIns="0" tIns="12700" rIns="0" bIns="0" rtlCol="0">
            <a:spAutoFit/>
          </a:bodyPr>
          <a:lstStyle/>
          <a:p>
            <a:pPr marL="12700">
              <a:lnSpc>
                <a:spcPts val="1040"/>
              </a:lnSpc>
              <a:spcBef>
                <a:spcPts val="100"/>
              </a:spcBef>
            </a:pPr>
            <a:r>
              <a:rPr sz="900" b="1" dirty="0">
                <a:solidFill>
                  <a:srgbClr val="231F20"/>
                </a:solidFill>
                <a:latin typeface="Arial Narrow"/>
                <a:cs typeface="Arial Narrow"/>
              </a:rPr>
              <a:t>NOTE:</a:t>
            </a:r>
            <a:endParaRPr sz="900">
              <a:latin typeface="Arial Narrow"/>
              <a:cs typeface="Arial Narrow"/>
            </a:endParaRPr>
          </a:p>
          <a:p>
            <a:pPr marL="12700" marR="166370">
              <a:lnSpc>
                <a:spcPts val="1000"/>
              </a:lnSpc>
              <a:spcBef>
                <a:spcPts val="60"/>
              </a:spcBef>
            </a:pPr>
            <a:r>
              <a:rPr sz="900" dirty="0">
                <a:solidFill>
                  <a:srgbClr val="231F20"/>
                </a:solidFill>
                <a:latin typeface="Arial Narrow"/>
                <a:cs typeface="Arial Narrow"/>
              </a:rPr>
              <a:t>The </a:t>
            </a:r>
            <a:r>
              <a:rPr sz="900" spc="-5" dirty="0">
                <a:solidFill>
                  <a:srgbClr val="231F20"/>
                </a:solidFill>
                <a:latin typeface="Arial Narrow"/>
                <a:cs typeface="Arial Narrow"/>
              </a:rPr>
              <a:t>drawings are </a:t>
            </a:r>
            <a:r>
              <a:rPr sz="900" dirty="0">
                <a:solidFill>
                  <a:srgbClr val="231F20"/>
                </a:solidFill>
                <a:latin typeface="Arial Narrow"/>
                <a:cs typeface="Arial Narrow"/>
              </a:rPr>
              <a:t>for reference </a:t>
            </a:r>
            <a:r>
              <a:rPr sz="900" spc="-5" dirty="0">
                <a:solidFill>
                  <a:srgbClr val="231F20"/>
                </a:solidFill>
                <a:latin typeface="Arial Narrow"/>
                <a:cs typeface="Arial Narrow"/>
              </a:rPr>
              <a:t>only. </a:t>
            </a:r>
            <a:r>
              <a:rPr sz="900" dirty="0">
                <a:solidFill>
                  <a:srgbClr val="231F20"/>
                </a:solidFill>
                <a:latin typeface="Arial Narrow"/>
                <a:cs typeface="Arial Narrow"/>
              </a:rPr>
              <a:t>Actual </a:t>
            </a:r>
            <a:r>
              <a:rPr sz="900" spc="-5" dirty="0">
                <a:solidFill>
                  <a:srgbClr val="231F20"/>
                </a:solidFill>
                <a:latin typeface="Arial Narrow"/>
                <a:cs typeface="Arial Narrow"/>
              </a:rPr>
              <a:t>products may vary. </a:t>
            </a:r>
            <a:r>
              <a:rPr sz="900" dirty="0">
                <a:solidFill>
                  <a:srgbClr val="231F20"/>
                </a:solidFill>
                <a:latin typeface="Arial Narrow"/>
                <a:cs typeface="Arial Narrow"/>
              </a:rPr>
              <a:t>Not to </a:t>
            </a:r>
            <a:r>
              <a:rPr sz="900" spc="-5" dirty="0">
                <a:solidFill>
                  <a:srgbClr val="231F20"/>
                </a:solidFill>
                <a:latin typeface="Arial Narrow"/>
                <a:cs typeface="Arial Narrow"/>
              </a:rPr>
              <a:t>scale.  </a:t>
            </a:r>
            <a:r>
              <a:rPr sz="900" dirty="0">
                <a:solidFill>
                  <a:srgbClr val="231F20"/>
                </a:solidFill>
                <a:latin typeface="Arial Narrow"/>
                <a:cs typeface="Arial Narrow"/>
              </a:rPr>
              <a:t>Use </a:t>
            </a:r>
            <a:r>
              <a:rPr sz="900" spc="-5" dirty="0">
                <a:solidFill>
                  <a:srgbClr val="231F20"/>
                </a:solidFill>
                <a:latin typeface="Arial Narrow"/>
                <a:cs typeface="Arial Narrow"/>
              </a:rPr>
              <a:t>accessories exclusively provided by MSpa </a:t>
            </a:r>
            <a:r>
              <a:rPr sz="900" dirty="0">
                <a:solidFill>
                  <a:srgbClr val="231F20"/>
                </a:solidFill>
                <a:latin typeface="Arial Narrow"/>
                <a:cs typeface="Arial Narrow"/>
              </a:rPr>
              <a:t>for </a:t>
            </a:r>
            <a:r>
              <a:rPr sz="900" spc="-5" dirty="0">
                <a:solidFill>
                  <a:srgbClr val="231F20"/>
                </a:solidFill>
                <a:latin typeface="Arial Narrow"/>
                <a:cs typeface="Arial Narrow"/>
              </a:rPr>
              <a:t>safety</a:t>
            </a:r>
            <a:r>
              <a:rPr sz="900" spc="-35" dirty="0">
                <a:solidFill>
                  <a:srgbClr val="231F20"/>
                </a:solidFill>
                <a:latin typeface="Arial Narrow"/>
                <a:cs typeface="Arial Narrow"/>
              </a:rPr>
              <a:t> </a:t>
            </a:r>
            <a:r>
              <a:rPr sz="900" dirty="0">
                <a:solidFill>
                  <a:srgbClr val="231F20"/>
                </a:solidFill>
                <a:latin typeface="Arial Narrow"/>
                <a:cs typeface="Arial Narrow"/>
              </a:rPr>
              <a:t>reasons.</a:t>
            </a:r>
            <a:endParaRPr sz="900">
              <a:latin typeface="Arial Narrow"/>
              <a:cs typeface="Arial Narrow"/>
            </a:endParaRPr>
          </a:p>
          <a:p>
            <a:pPr marL="12700">
              <a:lnSpc>
                <a:spcPts val="980"/>
              </a:lnSpc>
            </a:pPr>
            <a:r>
              <a:rPr sz="900" dirty="0">
                <a:solidFill>
                  <a:srgbClr val="231F20"/>
                </a:solidFill>
                <a:latin typeface="Arial Narrow"/>
                <a:cs typeface="Arial Narrow"/>
              </a:rPr>
              <a:t>When </a:t>
            </a:r>
            <a:r>
              <a:rPr sz="900" spc="-5" dirty="0">
                <a:solidFill>
                  <a:srgbClr val="231F20"/>
                </a:solidFill>
                <a:latin typeface="Arial Narrow"/>
                <a:cs typeface="Arial Narrow"/>
              </a:rPr>
              <a:t>ordering parts, be sure </a:t>
            </a:r>
            <a:r>
              <a:rPr sz="900" dirty="0">
                <a:solidFill>
                  <a:srgbClr val="231F20"/>
                </a:solidFill>
                <a:latin typeface="Arial Narrow"/>
                <a:cs typeface="Arial Narrow"/>
              </a:rPr>
              <a:t>to </a:t>
            </a:r>
            <a:r>
              <a:rPr sz="900" spc="-5" dirty="0">
                <a:solidFill>
                  <a:srgbClr val="231F20"/>
                </a:solidFill>
                <a:latin typeface="Arial Narrow"/>
                <a:cs typeface="Arial Narrow"/>
              </a:rPr>
              <a:t>quote </a:t>
            </a:r>
            <a:r>
              <a:rPr sz="900" dirty="0">
                <a:solidFill>
                  <a:srgbClr val="231F20"/>
                </a:solidFill>
                <a:latin typeface="Arial Narrow"/>
                <a:cs typeface="Arial Narrow"/>
              </a:rPr>
              <a:t>the </a:t>
            </a:r>
            <a:r>
              <a:rPr sz="900" spc="-5" dirty="0">
                <a:solidFill>
                  <a:srgbClr val="231F20"/>
                </a:solidFill>
                <a:latin typeface="Arial Narrow"/>
                <a:cs typeface="Arial Narrow"/>
              </a:rPr>
              <a:t>MSpa model number and</a:t>
            </a:r>
            <a:r>
              <a:rPr sz="900" spc="-65" dirty="0">
                <a:solidFill>
                  <a:srgbClr val="231F20"/>
                </a:solidFill>
                <a:latin typeface="Arial Narrow"/>
                <a:cs typeface="Arial Narrow"/>
              </a:rPr>
              <a:t> </a:t>
            </a:r>
            <a:r>
              <a:rPr sz="900" dirty="0">
                <a:solidFill>
                  <a:srgbClr val="231F20"/>
                </a:solidFill>
                <a:latin typeface="Arial Narrow"/>
                <a:cs typeface="Arial Narrow"/>
              </a:rPr>
              <a:t>description.</a:t>
            </a:r>
            <a:endParaRPr sz="900">
              <a:latin typeface="Arial Narrow"/>
              <a:cs typeface="Arial Narrow"/>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603313"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3" name="object 3"/>
          <p:cNvSpPr/>
          <p:nvPr/>
        </p:nvSpPr>
        <p:spPr>
          <a:xfrm>
            <a:off x="574992" y="790676"/>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4" name="object 4"/>
          <p:cNvSpPr/>
          <p:nvPr/>
        </p:nvSpPr>
        <p:spPr>
          <a:xfrm>
            <a:off x="546760"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 name="object 5"/>
          <p:cNvSpPr/>
          <p:nvPr/>
        </p:nvSpPr>
        <p:spPr>
          <a:xfrm>
            <a:off x="688365"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6" name="object 6"/>
          <p:cNvSpPr/>
          <p:nvPr/>
        </p:nvSpPr>
        <p:spPr>
          <a:xfrm>
            <a:off x="660044"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 name="object 7"/>
          <p:cNvSpPr/>
          <p:nvPr/>
        </p:nvSpPr>
        <p:spPr>
          <a:xfrm>
            <a:off x="631825"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8" name="object 8"/>
          <p:cNvSpPr/>
          <p:nvPr/>
        </p:nvSpPr>
        <p:spPr>
          <a:xfrm>
            <a:off x="773430" y="790676"/>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9" name="object 9"/>
          <p:cNvSpPr/>
          <p:nvPr/>
        </p:nvSpPr>
        <p:spPr>
          <a:xfrm>
            <a:off x="745108"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0" name="object 10"/>
          <p:cNvSpPr/>
          <p:nvPr/>
        </p:nvSpPr>
        <p:spPr>
          <a:xfrm>
            <a:off x="716876" y="790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 name="object 11"/>
          <p:cNvSpPr/>
          <p:nvPr/>
        </p:nvSpPr>
        <p:spPr>
          <a:xfrm>
            <a:off x="858494"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2" name="object 12"/>
          <p:cNvSpPr/>
          <p:nvPr/>
        </p:nvSpPr>
        <p:spPr>
          <a:xfrm>
            <a:off x="830173"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 name="object 13"/>
          <p:cNvSpPr/>
          <p:nvPr/>
        </p:nvSpPr>
        <p:spPr>
          <a:xfrm>
            <a:off x="801954"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4" name="object 14"/>
          <p:cNvSpPr/>
          <p:nvPr/>
        </p:nvSpPr>
        <p:spPr>
          <a:xfrm>
            <a:off x="943546"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5" name="object 15"/>
          <p:cNvSpPr/>
          <p:nvPr/>
        </p:nvSpPr>
        <p:spPr>
          <a:xfrm>
            <a:off x="915238"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6" name="object 16"/>
          <p:cNvSpPr/>
          <p:nvPr/>
        </p:nvSpPr>
        <p:spPr>
          <a:xfrm>
            <a:off x="887006"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7" name="object 17"/>
          <p:cNvSpPr/>
          <p:nvPr/>
        </p:nvSpPr>
        <p:spPr>
          <a:xfrm>
            <a:off x="1028611"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 name="object 18"/>
          <p:cNvSpPr/>
          <p:nvPr/>
        </p:nvSpPr>
        <p:spPr>
          <a:xfrm>
            <a:off x="1000302" y="790676"/>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19" name="object 19"/>
          <p:cNvSpPr/>
          <p:nvPr/>
        </p:nvSpPr>
        <p:spPr>
          <a:xfrm>
            <a:off x="972070"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0" name="object 20"/>
          <p:cNvSpPr/>
          <p:nvPr/>
        </p:nvSpPr>
        <p:spPr>
          <a:xfrm>
            <a:off x="1113675"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1" name="object 21"/>
          <p:cNvSpPr/>
          <p:nvPr/>
        </p:nvSpPr>
        <p:spPr>
          <a:xfrm>
            <a:off x="1085354"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2" name="object 22"/>
          <p:cNvSpPr/>
          <p:nvPr/>
        </p:nvSpPr>
        <p:spPr>
          <a:xfrm>
            <a:off x="1057122"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3" name="object 23"/>
          <p:cNvSpPr/>
          <p:nvPr/>
        </p:nvSpPr>
        <p:spPr>
          <a:xfrm>
            <a:off x="1198727"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4" name="object 24"/>
          <p:cNvSpPr/>
          <p:nvPr/>
        </p:nvSpPr>
        <p:spPr>
          <a:xfrm>
            <a:off x="1170406"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5" name="object 25"/>
          <p:cNvSpPr/>
          <p:nvPr/>
        </p:nvSpPr>
        <p:spPr>
          <a:xfrm>
            <a:off x="1142174" y="790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6" name="object 26"/>
          <p:cNvSpPr/>
          <p:nvPr/>
        </p:nvSpPr>
        <p:spPr>
          <a:xfrm>
            <a:off x="1283792"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7" name="object 27"/>
          <p:cNvSpPr/>
          <p:nvPr/>
        </p:nvSpPr>
        <p:spPr>
          <a:xfrm>
            <a:off x="1255471"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8" name="object 28"/>
          <p:cNvSpPr/>
          <p:nvPr/>
        </p:nvSpPr>
        <p:spPr>
          <a:xfrm>
            <a:off x="1227251"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9" name="object 29"/>
          <p:cNvSpPr/>
          <p:nvPr/>
        </p:nvSpPr>
        <p:spPr>
          <a:xfrm>
            <a:off x="1368844"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30" name="object 30"/>
          <p:cNvSpPr/>
          <p:nvPr/>
        </p:nvSpPr>
        <p:spPr>
          <a:xfrm>
            <a:off x="1340535"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31" name="object 31"/>
          <p:cNvSpPr/>
          <p:nvPr/>
        </p:nvSpPr>
        <p:spPr>
          <a:xfrm>
            <a:off x="1312303"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2" name="object 32"/>
          <p:cNvSpPr/>
          <p:nvPr/>
        </p:nvSpPr>
        <p:spPr>
          <a:xfrm>
            <a:off x="1453921"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33" name="object 33"/>
          <p:cNvSpPr/>
          <p:nvPr/>
        </p:nvSpPr>
        <p:spPr>
          <a:xfrm>
            <a:off x="1425600"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34" name="object 34"/>
          <p:cNvSpPr/>
          <p:nvPr/>
        </p:nvSpPr>
        <p:spPr>
          <a:xfrm>
            <a:off x="1397368"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35" name="object 35"/>
          <p:cNvSpPr/>
          <p:nvPr/>
        </p:nvSpPr>
        <p:spPr>
          <a:xfrm>
            <a:off x="1538973"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36" name="object 36"/>
          <p:cNvSpPr/>
          <p:nvPr/>
        </p:nvSpPr>
        <p:spPr>
          <a:xfrm>
            <a:off x="1510652"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37" name="object 37"/>
          <p:cNvSpPr/>
          <p:nvPr/>
        </p:nvSpPr>
        <p:spPr>
          <a:xfrm>
            <a:off x="1482420"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38" name="object 38"/>
          <p:cNvSpPr/>
          <p:nvPr/>
        </p:nvSpPr>
        <p:spPr>
          <a:xfrm>
            <a:off x="1624037" y="790676"/>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39" name="object 39"/>
          <p:cNvSpPr/>
          <p:nvPr/>
        </p:nvSpPr>
        <p:spPr>
          <a:xfrm>
            <a:off x="1595704"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40" name="object 40"/>
          <p:cNvSpPr/>
          <p:nvPr/>
        </p:nvSpPr>
        <p:spPr>
          <a:xfrm>
            <a:off x="1567484"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1" name="object 41"/>
          <p:cNvSpPr/>
          <p:nvPr/>
        </p:nvSpPr>
        <p:spPr>
          <a:xfrm>
            <a:off x="1709089"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42" name="object 42"/>
          <p:cNvSpPr/>
          <p:nvPr/>
        </p:nvSpPr>
        <p:spPr>
          <a:xfrm>
            <a:off x="1680781"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43" name="object 43"/>
          <p:cNvSpPr/>
          <p:nvPr/>
        </p:nvSpPr>
        <p:spPr>
          <a:xfrm>
            <a:off x="1652549"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44" name="object 44"/>
          <p:cNvSpPr/>
          <p:nvPr/>
        </p:nvSpPr>
        <p:spPr>
          <a:xfrm>
            <a:off x="1794141" y="790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5" name="object 45"/>
          <p:cNvSpPr/>
          <p:nvPr/>
        </p:nvSpPr>
        <p:spPr>
          <a:xfrm>
            <a:off x="1765833"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46" name="object 46"/>
          <p:cNvSpPr/>
          <p:nvPr/>
        </p:nvSpPr>
        <p:spPr>
          <a:xfrm>
            <a:off x="1737601"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7" name="object 47"/>
          <p:cNvSpPr/>
          <p:nvPr/>
        </p:nvSpPr>
        <p:spPr>
          <a:xfrm>
            <a:off x="1879219"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48" name="object 48"/>
          <p:cNvSpPr/>
          <p:nvPr/>
        </p:nvSpPr>
        <p:spPr>
          <a:xfrm>
            <a:off x="1850910" y="790676"/>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49" name="object 49"/>
          <p:cNvSpPr/>
          <p:nvPr/>
        </p:nvSpPr>
        <p:spPr>
          <a:xfrm>
            <a:off x="1822678"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50" name="object 50"/>
          <p:cNvSpPr/>
          <p:nvPr/>
        </p:nvSpPr>
        <p:spPr>
          <a:xfrm>
            <a:off x="1964270"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1" name="object 51"/>
          <p:cNvSpPr/>
          <p:nvPr/>
        </p:nvSpPr>
        <p:spPr>
          <a:xfrm>
            <a:off x="1935949"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52" name="object 52"/>
          <p:cNvSpPr/>
          <p:nvPr/>
        </p:nvSpPr>
        <p:spPr>
          <a:xfrm>
            <a:off x="1907717"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3" name="object 53"/>
          <p:cNvSpPr/>
          <p:nvPr/>
        </p:nvSpPr>
        <p:spPr>
          <a:xfrm>
            <a:off x="2049335" y="790676"/>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54" name="object 54"/>
          <p:cNvSpPr/>
          <p:nvPr/>
        </p:nvSpPr>
        <p:spPr>
          <a:xfrm>
            <a:off x="2021001" y="790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5" name="object 55"/>
          <p:cNvSpPr/>
          <p:nvPr/>
        </p:nvSpPr>
        <p:spPr>
          <a:xfrm>
            <a:off x="1992782"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6" name="object 56"/>
          <p:cNvSpPr/>
          <p:nvPr/>
        </p:nvSpPr>
        <p:spPr>
          <a:xfrm>
            <a:off x="2134387"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57" name="object 57"/>
          <p:cNvSpPr/>
          <p:nvPr/>
        </p:nvSpPr>
        <p:spPr>
          <a:xfrm>
            <a:off x="2106079"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58" name="object 58"/>
          <p:cNvSpPr/>
          <p:nvPr/>
        </p:nvSpPr>
        <p:spPr>
          <a:xfrm>
            <a:off x="2077847"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9" name="object 59"/>
          <p:cNvSpPr/>
          <p:nvPr/>
        </p:nvSpPr>
        <p:spPr>
          <a:xfrm>
            <a:off x="2219451"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0" name="object 60"/>
          <p:cNvSpPr/>
          <p:nvPr/>
        </p:nvSpPr>
        <p:spPr>
          <a:xfrm>
            <a:off x="2191130"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1" name="object 61"/>
          <p:cNvSpPr/>
          <p:nvPr/>
        </p:nvSpPr>
        <p:spPr>
          <a:xfrm>
            <a:off x="2162924" y="790676"/>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62" name="object 62"/>
          <p:cNvSpPr/>
          <p:nvPr/>
        </p:nvSpPr>
        <p:spPr>
          <a:xfrm>
            <a:off x="2304516"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63" name="object 63"/>
          <p:cNvSpPr/>
          <p:nvPr/>
        </p:nvSpPr>
        <p:spPr>
          <a:xfrm>
            <a:off x="2276208" y="790676"/>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64" name="object 64"/>
          <p:cNvSpPr/>
          <p:nvPr/>
        </p:nvSpPr>
        <p:spPr>
          <a:xfrm>
            <a:off x="2247976"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65" name="object 65"/>
          <p:cNvSpPr/>
          <p:nvPr/>
        </p:nvSpPr>
        <p:spPr>
          <a:xfrm>
            <a:off x="2389568"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6" name="object 66"/>
          <p:cNvSpPr/>
          <p:nvPr/>
        </p:nvSpPr>
        <p:spPr>
          <a:xfrm>
            <a:off x="2361260"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67" name="object 67"/>
          <p:cNvSpPr/>
          <p:nvPr/>
        </p:nvSpPr>
        <p:spPr>
          <a:xfrm>
            <a:off x="2333028"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68" name="object 68"/>
          <p:cNvSpPr/>
          <p:nvPr/>
        </p:nvSpPr>
        <p:spPr>
          <a:xfrm>
            <a:off x="2474645"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69" name="object 69"/>
          <p:cNvSpPr/>
          <p:nvPr/>
        </p:nvSpPr>
        <p:spPr>
          <a:xfrm>
            <a:off x="2446312"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0" name="object 70"/>
          <p:cNvSpPr/>
          <p:nvPr/>
        </p:nvSpPr>
        <p:spPr>
          <a:xfrm>
            <a:off x="2418092"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71" name="object 71"/>
          <p:cNvSpPr/>
          <p:nvPr/>
        </p:nvSpPr>
        <p:spPr>
          <a:xfrm>
            <a:off x="2559685"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2" name="object 72"/>
          <p:cNvSpPr/>
          <p:nvPr/>
        </p:nvSpPr>
        <p:spPr>
          <a:xfrm>
            <a:off x="2531376"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73" name="object 73"/>
          <p:cNvSpPr/>
          <p:nvPr/>
        </p:nvSpPr>
        <p:spPr>
          <a:xfrm>
            <a:off x="2503144"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4" name="object 74"/>
          <p:cNvSpPr/>
          <p:nvPr/>
        </p:nvSpPr>
        <p:spPr>
          <a:xfrm>
            <a:off x="2644749"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5" name="object 75"/>
          <p:cNvSpPr/>
          <p:nvPr/>
        </p:nvSpPr>
        <p:spPr>
          <a:xfrm>
            <a:off x="2616428"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6" name="object 76"/>
          <p:cNvSpPr/>
          <p:nvPr/>
        </p:nvSpPr>
        <p:spPr>
          <a:xfrm>
            <a:off x="2588221" y="790676"/>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77" name="object 77"/>
          <p:cNvSpPr/>
          <p:nvPr/>
        </p:nvSpPr>
        <p:spPr>
          <a:xfrm>
            <a:off x="2729814"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78" name="object 78"/>
          <p:cNvSpPr/>
          <p:nvPr/>
        </p:nvSpPr>
        <p:spPr>
          <a:xfrm>
            <a:off x="2701505"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79" name="object 79"/>
          <p:cNvSpPr/>
          <p:nvPr/>
        </p:nvSpPr>
        <p:spPr>
          <a:xfrm>
            <a:off x="2673273"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0" name="object 80"/>
          <p:cNvSpPr/>
          <p:nvPr/>
        </p:nvSpPr>
        <p:spPr>
          <a:xfrm>
            <a:off x="2814878"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81" name="object 81"/>
          <p:cNvSpPr/>
          <p:nvPr/>
        </p:nvSpPr>
        <p:spPr>
          <a:xfrm>
            <a:off x="2786557"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2" name="object 82"/>
          <p:cNvSpPr/>
          <p:nvPr/>
        </p:nvSpPr>
        <p:spPr>
          <a:xfrm>
            <a:off x="2758338"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83" name="object 83"/>
          <p:cNvSpPr/>
          <p:nvPr/>
        </p:nvSpPr>
        <p:spPr>
          <a:xfrm>
            <a:off x="2899943"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84" name="object 84"/>
          <p:cNvSpPr/>
          <p:nvPr/>
        </p:nvSpPr>
        <p:spPr>
          <a:xfrm>
            <a:off x="2871609"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5" name="object 85"/>
          <p:cNvSpPr/>
          <p:nvPr/>
        </p:nvSpPr>
        <p:spPr>
          <a:xfrm>
            <a:off x="2843390"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6" name="object 86"/>
          <p:cNvSpPr/>
          <p:nvPr/>
        </p:nvSpPr>
        <p:spPr>
          <a:xfrm>
            <a:off x="2985007"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87" name="object 87"/>
          <p:cNvSpPr/>
          <p:nvPr/>
        </p:nvSpPr>
        <p:spPr>
          <a:xfrm>
            <a:off x="2956674"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8" name="object 88"/>
          <p:cNvSpPr/>
          <p:nvPr/>
        </p:nvSpPr>
        <p:spPr>
          <a:xfrm>
            <a:off x="2928454"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89" name="object 89"/>
          <p:cNvSpPr/>
          <p:nvPr/>
        </p:nvSpPr>
        <p:spPr>
          <a:xfrm>
            <a:off x="3070047"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0" name="object 90"/>
          <p:cNvSpPr/>
          <p:nvPr/>
        </p:nvSpPr>
        <p:spPr>
          <a:xfrm>
            <a:off x="3041738"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91" name="object 91"/>
          <p:cNvSpPr/>
          <p:nvPr/>
        </p:nvSpPr>
        <p:spPr>
          <a:xfrm>
            <a:off x="3013519" y="790676"/>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92" name="object 92"/>
          <p:cNvSpPr/>
          <p:nvPr/>
        </p:nvSpPr>
        <p:spPr>
          <a:xfrm>
            <a:off x="3155111"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3" name="object 93"/>
          <p:cNvSpPr/>
          <p:nvPr/>
        </p:nvSpPr>
        <p:spPr>
          <a:xfrm>
            <a:off x="3126803"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94" name="object 94"/>
          <p:cNvSpPr/>
          <p:nvPr/>
        </p:nvSpPr>
        <p:spPr>
          <a:xfrm>
            <a:off x="3098584"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95" name="object 95"/>
          <p:cNvSpPr/>
          <p:nvPr/>
        </p:nvSpPr>
        <p:spPr>
          <a:xfrm>
            <a:off x="3240176"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96" name="object 96"/>
          <p:cNvSpPr/>
          <p:nvPr/>
        </p:nvSpPr>
        <p:spPr>
          <a:xfrm>
            <a:off x="3211868"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97" name="object 97"/>
          <p:cNvSpPr/>
          <p:nvPr/>
        </p:nvSpPr>
        <p:spPr>
          <a:xfrm>
            <a:off x="3183635"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98" name="object 98"/>
          <p:cNvSpPr/>
          <p:nvPr/>
        </p:nvSpPr>
        <p:spPr>
          <a:xfrm>
            <a:off x="3325240"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9" name="object 99"/>
          <p:cNvSpPr/>
          <p:nvPr/>
        </p:nvSpPr>
        <p:spPr>
          <a:xfrm>
            <a:off x="3296920"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0" name="object 100"/>
          <p:cNvSpPr/>
          <p:nvPr/>
        </p:nvSpPr>
        <p:spPr>
          <a:xfrm>
            <a:off x="3268700"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1" name="object 101"/>
          <p:cNvSpPr/>
          <p:nvPr/>
        </p:nvSpPr>
        <p:spPr>
          <a:xfrm>
            <a:off x="3410305"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02" name="object 102"/>
          <p:cNvSpPr/>
          <p:nvPr/>
        </p:nvSpPr>
        <p:spPr>
          <a:xfrm>
            <a:off x="3381971"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3" name="object 103"/>
          <p:cNvSpPr/>
          <p:nvPr/>
        </p:nvSpPr>
        <p:spPr>
          <a:xfrm>
            <a:off x="3353752"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04" name="object 104"/>
          <p:cNvSpPr/>
          <p:nvPr/>
        </p:nvSpPr>
        <p:spPr>
          <a:xfrm>
            <a:off x="3495344"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5" name="object 105"/>
          <p:cNvSpPr/>
          <p:nvPr/>
        </p:nvSpPr>
        <p:spPr>
          <a:xfrm>
            <a:off x="3467036"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06" name="object 106"/>
          <p:cNvSpPr/>
          <p:nvPr/>
        </p:nvSpPr>
        <p:spPr>
          <a:xfrm>
            <a:off x="3438817"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07" name="object 107"/>
          <p:cNvSpPr/>
          <p:nvPr/>
        </p:nvSpPr>
        <p:spPr>
          <a:xfrm>
            <a:off x="3580422"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08" name="object 108"/>
          <p:cNvSpPr/>
          <p:nvPr/>
        </p:nvSpPr>
        <p:spPr>
          <a:xfrm>
            <a:off x="3552101"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9" name="object 109"/>
          <p:cNvSpPr/>
          <p:nvPr/>
        </p:nvSpPr>
        <p:spPr>
          <a:xfrm>
            <a:off x="3523881"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10" name="object 110"/>
          <p:cNvSpPr/>
          <p:nvPr/>
        </p:nvSpPr>
        <p:spPr>
          <a:xfrm>
            <a:off x="3665473"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11" name="object 111"/>
          <p:cNvSpPr/>
          <p:nvPr/>
        </p:nvSpPr>
        <p:spPr>
          <a:xfrm>
            <a:off x="3637165"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12" name="object 112"/>
          <p:cNvSpPr/>
          <p:nvPr/>
        </p:nvSpPr>
        <p:spPr>
          <a:xfrm>
            <a:off x="3608933"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13" name="object 113"/>
          <p:cNvSpPr/>
          <p:nvPr/>
        </p:nvSpPr>
        <p:spPr>
          <a:xfrm>
            <a:off x="3750551"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14" name="object 114"/>
          <p:cNvSpPr/>
          <p:nvPr/>
        </p:nvSpPr>
        <p:spPr>
          <a:xfrm>
            <a:off x="3722217" y="790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5" name="object 115"/>
          <p:cNvSpPr/>
          <p:nvPr/>
        </p:nvSpPr>
        <p:spPr>
          <a:xfrm>
            <a:off x="3693998"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16" name="object 116"/>
          <p:cNvSpPr/>
          <p:nvPr/>
        </p:nvSpPr>
        <p:spPr>
          <a:xfrm>
            <a:off x="3835603"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17" name="object 117"/>
          <p:cNvSpPr/>
          <p:nvPr/>
        </p:nvSpPr>
        <p:spPr>
          <a:xfrm>
            <a:off x="3807282"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18" name="object 118"/>
          <p:cNvSpPr/>
          <p:nvPr/>
        </p:nvSpPr>
        <p:spPr>
          <a:xfrm>
            <a:off x="3779049"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19" name="object 119"/>
          <p:cNvSpPr/>
          <p:nvPr/>
        </p:nvSpPr>
        <p:spPr>
          <a:xfrm>
            <a:off x="3920655" y="790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0" name="object 120"/>
          <p:cNvSpPr/>
          <p:nvPr/>
        </p:nvSpPr>
        <p:spPr>
          <a:xfrm>
            <a:off x="3892334"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21" name="object 121"/>
          <p:cNvSpPr/>
          <p:nvPr/>
        </p:nvSpPr>
        <p:spPr>
          <a:xfrm>
            <a:off x="3864127" y="790676"/>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122" name="object 122"/>
          <p:cNvSpPr/>
          <p:nvPr/>
        </p:nvSpPr>
        <p:spPr>
          <a:xfrm>
            <a:off x="4005719"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23" name="object 123"/>
          <p:cNvSpPr/>
          <p:nvPr/>
        </p:nvSpPr>
        <p:spPr>
          <a:xfrm>
            <a:off x="3977411"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24" name="object 124"/>
          <p:cNvSpPr/>
          <p:nvPr/>
        </p:nvSpPr>
        <p:spPr>
          <a:xfrm>
            <a:off x="3949179"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25" name="object 125"/>
          <p:cNvSpPr/>
          <p:nvPr/>
        </p:nvSpPr>
        <p:spPr>
          <a:xfrm>
            <a:off x="4090784"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26" name="object 126"/>
          <p:cNvSpPr/>
          <p:nvPr/>
        </p:nvSpPr>
        <p:spPr>
          <a:xfrm>
            <a:off x="4062463"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27" name="object 127"/>
          <p:cNvSpPr/>
          <p:nvPr/>
        </p:nvSpPr>
        <p:spPr>
          <a:xfrm>
            <a:off x="4034231" y="790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8" name="object 128"/>
          <p:cNvSpPr/>
          <p:nvPr/>
        </p:nvSpPr>
        <p:spPr>
          <a:xfrm>
            <a:off x="4175848"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29" name="object 129"/>
          <p:cNvSpPr/>
          <p:nvPr/>
        </p:nvSpPr>
        <p:spPr>
          <a:xfrm>
            <a:off x="4147515" y="790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0" name="object 130"/>
          <p:cNvSpPr/>
          <p:nvPr/>
        </p:nvSpPr>
        <p:spPr>
          <a:xfrm>
            <a:off x="4119308"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31" name="object 131"/>
          <p:cNvSpPr/>
          <p:nvPr/>
        </p:nvSpPr>
        <p:spPr>
          <a:xfrm>
            <a:off x="4260900"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32" name="object 132"/>
          <p:cNvSpPr/>
          <p:nvPr/>
        </p:nvSpPr>
        <p:spPr>
          <a:xfrm>
            <a:off x="4232592"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33" name="object 133"/>
          <p:cNvSpPr/>
          <p:nvPr/>
        </p:nvSpPr>
        <p:spPr>
          <a:xfrm>
            <a:off x="4204347"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4" name="object 134"/>
          <p:cNvSpPr/>
          <p:nvPr/>
        </p:nvSpPr>
        <p:spPr>
          <a:xfrm>
            <a:off x="4345965"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5" name="object 135"/>
          <p:cNvSpPr/>
          <p:nvPr/>
        </p:nvSpPr>
        <p:spPr>
          <a:xfrm>
            <a:off x="4317644"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36" name="object 136"/>
          <p:cNvSpPr/>
          <p:nvPr/>
        </p:nvSpPr>
        <p:spPr>
          <a:xfrm>
            <a:off x="4289425" y="790676"/>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137" name="object 137"/>
          <p:cNvSpPr/>
          <p:nvPr/>
        </p:nvSpPr>
        <p:spPr>
          <a:xfrm>
            <a:off x="4431017"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38" name="object 138"/>
          <p:cNvSpPr/>
          <p:nvPr/>
        </p:nvSpPr>
        <p:spPr>
          <a:xfrm>
            <a:off x="4402709"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39" name="object 139"/>
          <p:cNvSpPr/>
          <p:nvPr/>
        </p:nvSpPr>
        <p:spPr>
          <a:xfrm>
            <a:off x="4374476"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40" name="object 140"/>
          <p:cNvSpPr/>
          <p:nvPr/>
        </p:nvSpPr>
        <p:spPr>
          <a:xfrm>
            <a:off x="4516081"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41" name="object 141"/>
          <p:cNvSpPr/>
          <p:nvPr/>
        </p:nvSpPr>
        <p:spPr>
          <a:xfrm>
            <a:off x="4487760"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42" name="object 142"/>
          <p:cNvSpPr/>
          <p:nvPr/>
        </p:nvSpPr>
        <p:spPr>
          <a:xfrm>
            <a:off x="4459541"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3" name="object 143"/>
          <p:cNvSpPr/>
          <p:nvPr/>
        </p:nvSpPr>
        <p:spPr>
          <a:xfrm>
            <a:off x="4601146"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44" name="object 144"/>
          <p:cNvSpPr/>
          <p:nvPr/>
        </p:nvSpPr>
        <p:spPr>
          <a:xfrm>
            <a:off x="4572825"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5" name="object 145"/>
          <p:cNvSpPr/>
          <p:nvPr/>
        </p:nvSpPr>
        <p:spPr>
          <a:xfrm>
            <a:off x="4544605"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46" name="object 146"/>
          <p:cNvSpPr/>
          <p:nvPr/>
        </p:nvSpPr>
        <p:spPr>
          <a:xfrm>
            <a:off x="4686198"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7" name="object 147"/>
          <p:cNvSpPr/>
          <p:nvPr/>
        </p:nvSpPr>
        <p:spPr>
          <a:xfrm>
            <a:off x="4657890"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48" name="object 148"/>
          <p:cNvSpPr/>
          <p:nvPr/>
        </p:nvSpPr>
        <p:spPr>
          <a:xfrm>
            <a:off x="4629658"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9" name="object 149"/>
          <p:cNvSpPr/>
          <p:nvPr/>
        </p:nvSpPr>
        <p:spPr>
          <a:xfrm>
            <a:off x="4771275"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50" name="object 150"/>
          <p:cNvSpPr/>
          <p:nvPr/>
        </p:nvSpPr>
        <p:spPr>
          <a:xfrm>
            <a:off x="4742954" y="790676"/>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151" name="object 151"/>
          <p:cNvSpPr/>
          <p:nvPr/>
        </p:nvSpPr>
        <p:spPr>
          <a:xfrm>
            <a:off x="4714722"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52" name="object 152"/>
          <p:cNvSpPr/>
          <p:nvPr/>
        </p:nvSpPr>
        <p:spPr>
          <a:xfrm>
            <a:off x="4856314"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3" name="object 153"/>
          <p:cNvSpPr/>
          <p:nvPr/>
        </p:nvSpPr>
        <p:spPr>
          <a:xfrm>
            <a:off x="4828006"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54" name="object 154"/>
          <p:cNvSpPr/>
          <p:nvPr/>
        </p:nvSpPr>
        <p:spPr>
          <a:xfrm>
            <a:off x="4799774"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5" name="object 155"/>
          <p:cNvSpPr/>
          <p:nvPr/>
        </p:nvSpPr>
        <p:spPr>
          <a:xfrm>
            <a:off x="4941392" y="790676"/>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156" name="object 156"/>
          <p:cNvSpPr/>
          <p:nvPr/>
        </p:nvSpPr>
        <p:spPr>
          <a:xfrm>
            <a:off x="4913058"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7" name="object 157"/>
          <p:cNvSpPr/>
          <p:nvPr/>
        </p:nvSpPr>
        <p:spPr>
          <a:xfrm>
            <a:off x="4884839"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8" name="object 158"/>
          <p:cNvSpPr/>
          <p:nvPr/>
        </p:nvSpPr>
        <p:spPr>
          <a:xfrm>
            <a:off x="5026443"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59" name="object 159"/>
          <p:cNvSpPr/>
          <p:nvPr/>
        </p:nvSpPr>
        <p:spPr>
          <a:xfrm>
            <a:off x="4998135"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60" name="object 160"/>
          <p:cNvSpPr/>
          <p:nvPr/>
        </p:nvSpPr>
        <p:spPr>
          <a:xfrm>
            <a:off x="4969903"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1" name="object 161"/>
          <p:cNvSpPr/>
          <p:nvPr/>
        </p:nvSpPr>
        <p:spPr>
          <a:xfrm>
            <a:off x="5111508"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62" name="object 162"/>
          <p:cNvSpPr/>
          <p:nvPr/>
        </p:nvSpPr>
        <p:spPr>
          <a:xfrm>
            <a:off x="5083187"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3" name="object 163"/>
          <p:cNvSpPr/>
          <p:nvPr/>
        </p:nvSpPr>
        <p:spPr>
          <a:xfrm>
            <a:off x="5054968"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64" name="object 164"/>
          <p:cNvSpPr/>
          <p:nvPr/>
        </p:nvSpPr>
        <p:spPr>
          <a:xfrm>
            <a:off x="5196573"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65" name="object 165"/>
          <p:cNvSpPr/>
          <p:nvPr/>
        </p:nvSpPr>
        <p:spPr>
          <a:xfrm>
            <a:off x="5168252" y="790676"/>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166" name="object 166"/>
          <p:cNvSpPr/>
          <p:nvPr/>
        </p:nvSpPr>
        <p:spPr>
          <a:xfrm>
            <a:off x="5140020"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67" name="object 167"/>
          <p:cNvSpPr/>
          <p:nvPr/>
        </p:nvSpPr>
        <p:spPr>
          <a:xfrm>
            <a:off x="5281625"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8" name="object 168"/>
          <p:cNvSpPr/>
          <p:nvPr/>
        </p:nvSpPr>
        <p:spPr>
          <a:xfrm>
            <a:off x="5253304"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69" name="object 169"/>
          <p:cNvSpPr/>
          <p:nvPr/>
        </p:nvSpPr>
        <p:spPr>
          <a:xfrm>
            <a:off x="5225084"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70" name="object 170"/>
          <p:cNvSpPr/>
          <p:nvPr/>
        </p:nvSpPr>
        <p:spPr>
          <a:xfrm>
            <a:off x="5366689" y="790676"/>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171" name="object 171"/>
          <p:cNvSpPr/>
          <p:nvPr/>
        </p:nvSpPr>
        <p:spPr>
          <a:xfrm>
            <a:off x="5338368"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72" name="object 172"/>
          <p:cNvSpPr/>
          <p:nvPr/>
        </p:nvSpPr>
        <p:spPr>
          <a:xfrm>
            <a:off x="5310136"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3" name="object 173"/>
          <p:cNvSpPr/>
          <p:nvPr/>
        </p:nvSpPr>
        <p:spPr>
          <a:xfrm>
            <a:off x="5451741"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4" name="object 174"/>
          <p:cNvSpPr/>
          <p:nvPr/>
        </p:nvSpPr>
        <p:spPr>
          <a:xfrm>
            <a:off x="5423433"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75" name="object 175"/>
          <p:cNvSpPr/>
          <p:nvPr/>
        </p:nvSpPr>
        <p:spPr>
          <a:xfrm>
            <a:off x="5395201"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6" name="object 176"/>
          <p:cNvSpPr/>
          <p:nvPr/>
        </p:nvSpPr>
        <p:spPr>
          <a:xfrm>
            <a:off x="5536806"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77" name="object 177"/>
          <p:cNvSpPr/>
          <p:nvPr/>
        </p:nvSpPr>
        <p:spPr>
          <a:xfrm>
            <a:off x="5508485"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8" name="object 178"/>
          <p:cNvSpPr/>
          <p:nvPr/>
        </p:nvSpPr>
        <p:spPr>
          <a:xfrm>
            <a:off x="5480265"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79" name="object 179"/>
          <p:cNvSpPr/>
          <p:nvPr/>
        </p:nvSpPr>
        <p:spPr>
          <a:xfrm>
            <a:off x="5621870"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80" name="object 180"/>
          <p:cNvSpPr/>
          <p:nvPr/>
        </p:nvSpPr>
        <p:spPr>
          <a:xfrm>
            <a:off x="5593550" y="790676"/>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181" name="object 181"/>
          <p:cNvSpPr/>
          <p:nvPr/>
        </p:nvSpPr>
        <p:spPr>
          <a:xfrm>
            <a:off x="5565330"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2" name="object 182"/>
          <p:cNvSpPr/>
          <p:nvPr/>
        </p:nvSpPr>
        <p:spPr>
          <a:xfrm>
            <a:off x="5706935"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83" name="object 183"/>
          <p:cNvSpPr/>
          <p:nvPr/>
        </p:nvSpPr>
        <p:spPr>
          <a:xfrm>
            <a:off x="5678601"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4" name="object 184"/>
          <p:cNvSpPr/>
          <p:nvPr/>
        </p:nvSpPr>
        <p:spPr>
          <a:xfrm>
            <a:off x="5650382"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85" name="object 185"/>
          <p:cNvSpPr/>
          <p:nvPr/>
        </p:nvSpPr>
        <p:spPr>
          <a:xfrm>
            <a:off x="5791987" y="790676"/>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186" name="object 186"/>
          <p:cNvSpPr/>
          <p:nvPr/>
        </p:nvSpPr>
        <p:spPr>
          <a:xfrm>
            <a:off x="5763666"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87" name="object 187"/>
          <p:cNvSpPr/>
          <p:nvPr/>
        </p:nvSpPr>
        <p:spPr>
          <a:xfrm>
            <a:off x="5735434" y="790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8" name="object 188"/>
          <p:cNvSpPr/>
          <p:nvPr/>
        </p:nvSpPr>
        <p:spPr>
          <a:xfrm>
            <a:off x="5877052"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89" name="object 189"/>
          <p:cNvSpPr/>
          <p:nvPr/>
        </p:nvSpPr>
        <p:spPr>
          <a:xfrm>
            <a:off x="5848730"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0" name="object 190"/>
          <p:cNvSpPr/>
          <p:nvPr/>
        </p:nvSpPr>
        <p:spPr>
          <a:xfrm>
            <a:off x="5820511"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91" name="object 191"/>
          <p:cNvSpPr/>
          <p:nvPr/>
        </p:nvSpPr>
        <p:spPr>
          <a:xfrm>
            <a:off x="5962103"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2" name="object 192"/>
          <p:cNvSpPr/>
          <p:nvPr/>
        </p:nvSpPr>
        <p:spPr>
          <a:xfrm>
            <a:off x="5933795"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93" name="object 193"/>
          <p:cNvSpPr/>
          <p:nvPr/>
        </p:nvSpPr>
        <p:spPr>
          <a:xfrm>
            <a:off x="5905563"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94" name="object 194"/>
          <p:cNvSpPr/>
          <p:nvPr/>
        </p:nvSpPr>
        <p:spPr>
          <a:xfrm>
            <a:off x="6047168"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5" name="object 195"/>
          <p:cNvSpPr/>
          <p:nvPr/>
        </p:nvSpPr>
        <p:spPr>
          <a:xfrm>
            <a:off x="6018860" y="790676"/>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196" name="object 196"/>
          <p:cNvSpPr/>
          <p:nvPr/>
        </p:nvSpPr>
        <p:spPr>
          <a:xfrm>
            <a:off x="5990628"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97" name="object 197"/>
          <p:cNvSpPr/>
          <p:nvPr/>
        </p:nvSpPr>
        <p:spPr>
          <a:xfrm>
            <a:off x="6132233"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98" name="object 198"/>
          <p:cNvSpPr/>
          <p:nvPr/>
        </p:nvSpPr>
        <p:spPr>
          <a:xfrm>
            <a:off x="6103911"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199" name="object 199"/>
          <p:cNvSpPr/>
          <p:nvPr/>
        </p:nvSpPr>
        <p:spPr>
          <a:xfrm>
            <a:off x="6075679"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00" name="object 200"/>
          <p:cNvSpPr/>
          <p:nvPr/>
        </p:nvSpPr>
        <p:spPr>
          <a:xfrm>
            <a:off x="6217297"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01" name="object 201"/>
          <p:cNvSpPr/>
          <p:nvPr/>
        </p:nvSpPr>
        <p:spPr>
          <a:xfrm>
            <a:off x="6188964"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02" name="object 202"/>
          <p:cNvSpPr/>
          <p:nvPr/>
        </p:nvSpPr>
        <p:spPr>
          <a:xfrm>
            <a:off x="6160731" y="790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3" name="object 203"/>
          <p:cNvSpPr/>
          <p:nvPr/>
        </p:nvSpPr>
        <p:spPr>
          <a:xfrm>
            <a:off x="6302349"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04" name="object 204"/>
          <p:cNvSpPr/>
          <p:nvPr/>
        </p:nvSpPr>
        <p:spPr>
          <a:xfrm>
            <a:off x="6274028"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5" name="object 205"/>
          <p:cNvSpPr/>
          <p:nvPr/>
        </p:nvSpPr>
        <p:spPr>
          <a:xfrm>
            <a:off x="6245809"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06" name="object 206"/>
          <p:cNvSpPr/>
          <p:nvPr/>
        </p:nvSpPr>
        <p:spPr>
          <a:xfrm>
            <a:off x="6387401"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7" name="object 207"/>
          <p:cNvSpPr/>
          <p:nvPr/>
        </p:nvSpPr>
        <p:spPr>
          <a:xfrm>
            <a:off x="6359093"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08" name="object 208"/>
          <p:cNvSpPr/>
          <p:nvPr/>
        </p:nvSpPr>
        <p:spPr>
          <a:xfrm>
            <a:off x="6330873"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09" name="object 209"/>
          <p:cNvSpPr/>
          <p:nvPr/>
        </p:nvSpPr>
        <p:spPr>
          <a:xfrm>
            <a:off x="6472478"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10" name="object 210"/>
          <p:cNvSpPr/>
          <p:nvPr/>
        </p:nvSpPr>
        <p:spPr>
          <a:xfrm>
            <a:off x="6444157"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11" name="object 211"/>
          <p:cNvSpPr/>
          <p:nvPr/>
        </p:nvSpPr>
        <p:spPr>
          <a:xfrm>
            <a:off x="6415938"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12" name="object 212"/>
          <p:cNvSpPr/>
          <p:nvPr/>
        </p:nvSpPr>
        <p:spPr>
          <a:xfrm>
            <a:off x="6557530"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13" name="object 213"/>
          <p:cNvSpPr/>
          <p:nvPr/>
        </p:nvSpPr>
        <p:spPr>
          <a:xfrm>
            <a:off x="6529222"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14" name="object 214"/>
          <p:cNvSpPr/>
          <p:nvPr/>
        </p:nvSpPr>
        <p:spPr>
          <a:xfrm>
            <a:off x="6500977"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15" name="object 215"/>
          <p:cNvSpPr/>
          <p:nvPr/>
        </p:nvSpPr>
        <p:spPr>
          <a:xfrm>
            <a:off x="6642595"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6" name="object 216"/>
          <p:cNvSpPr/>
          <p:nvPr/>
        </p:nvSpPr>
        <p:spPr>
          <a:xfrm>
            <a:off x="6614261" y="790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7" name="object 217"/>
          <p:cNvSpPr/>
          <p:nvPr/>
        </p:nvSpPr>
        <p:spPr>
          <a:xfrm>
            <a:off x="6586042"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8" name="object 218"/>
          <p:cNvSpPr/>
          <p:nvPr/>
        </p:nvSpPr>
        <p:spPr>
          <a:xfrm>
            <a:off x="6727647"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19" name="object 219"/>
          <p:cNvSpPr/>
          <p:nvPr/>
        </p:nvSpPr>
        <p:spPr>
          <a:xfrm>
            <a:off x="6699339"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20" name="object 220"/>
          <p:cNvSpPr/>
          <p:nvPr/>
        </p:nvSpPr>
        <p:spPr>
          <a:xfrm>
            <a:off x="6671106"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21" name="object 221"/>
          <p:cNvSpPr/>
          <p:nvPr/>
        </p:nvSpPr>
        <p:spPr>
          <a:xfrm>
            <a:off x="6812698" y="790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2" name="object 222"/>
          <p:cNvSpPr/>
          <p:nvPr/>
        </p:nvSpPr>
        <p:spPr>
          <a:xfrm>
            <a:off x="6784390"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23" name="object 223"/>
          <p:cNvSpPr/>
          <p:nvPr/>
        </p:nvSpPr>
        <p:spPr>
          <a:xfrm>
            <a:off x="6756183" y="790676"/>
            <a:ext cx="15875" cy="9525"/>
          </a:xfrm>
          <a:custGeom>
            <a:avLst/>
            <a:gdLst/>
            <a:ahLst/>
            <a:cxnLst/>
            <a:rect l="l" t="t" r="r" b="b"/>
            <a:pathLst>
              <a:path w="15875" h="9525">
                <a:moveTo>
                  <a:pt x="0" y="9525"/>
                </a:moveTo>
                <a:lnTo>
                  <a:pt x="15773" y="9525"/>
                </a:lnTo>
                <a:lnTo>
                  <a:pt x="15773" y="0"/>
                </a:lnTo>
                <a:lnTo>
                  <a:pt x="0" y="0"/>
                </a:lnTo>
                <a:lnTo>
                  <a:pt x="0" y="9525"/>
                </a:lnTo>
                <a:close/>
              </a:path>
            </a:pathLst>
          </a:custGeom>
          <a:solidFill>
            <a:srgbClr val="231F20"/>
          </a:solidFill>
        </p:spPr>
        <p:txBody>
          <a:bodyPr wrap="square" lIns="0" tIns="0" rIns="0" bIns="0" rtlCol="0"/>
          <a:lstStyle/>
          <a:p>
            <a:endParaRPr/>
          </a:p>
        </p:txBody>
      </p:sp>
      <p:sp>
        <p:nvSpPr>
          <p:cNvPr id="224" name="object 224"/>
          <p:cNvSpPr/>
          <p:nvPr/>
        </p:nvSpPr>
        <p:spPr>
          <a:xfrm>
            <a:off x="6897776"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25" name="object 225"/>
          <p:cNvSpPr/>
          <p:nvPr/>
        </p:nvSpPr>
        <p:spPr>
          <a:xfrm>
            <a:off x="6869468"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26" name="object 226"/>
          <p:cNvSpPr/>
          <p:nvPr/>
        </p:nvSpPr>
        <p:spPr>
          <a:xfrm>
            <a:off x="6841235"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27" name="object 227"/>
          <p:cNvSpPr/>
          <p:nvPr/>
        </p:nvSpPr>
        <p:spPr>
          <a:xfrm>
            <a:off x="6982828"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8" name="object 228"/>
          <p:cNvSpPr/>
          <p:nvPr/>
        </p:nvSpPr>
        <p:spPr>
          <a:xfrm>
            <a:off x="6954519" y="790676"/>
            <a:ext cx="15875" cy="9525"/>
          </a:xfrm>
          <a:custGeom>
            <a:avLst/>
            <a:gdLst/>
            <a:ahLst/>
            <a:cxnLst/>
            <a:rect l="l" t="t" r="r" b="b"/>
            <a:pathLst>
              <a:path w="15875" h="9525">
                <a:moveTo>
                  <a:pt x="0" y="9525"/>
                </a:moveTo>
                <a:lnTo>
                  <a:pt x="15786" y="9525"/>
                </a:lnTo>
                <a:lnTo>
                  <a:pt x="15786" y="0"/>
                </a:lnTo>
                <a:lnTo>
                  <a:pt x="0" y="0"/>
                </a:lnTo>
                <a:lnTo>
                  <a:pt x="0" y="9525"/>
                </a:lnTo>
                <a:close/>
              </a:path>
            </a:pathLst>
          </a:custGeom>
          <a:solidFill>
            <a:srgbClr val="231F20"/>
          </a:solidFill>
        </p:spPr>
        <p:txBody>
          <a:bodyPr wrap="square" lIns="0" tIns="0" rIns="0" bIns="0" rtlCol="0"/>
          <a:lstStyle/>
          <a:p>
            <a:endParaRPr/>
          </a:p>
        </p:txBody>
      </p:sp>
      <p:sp>
        <p:nvSpPr>
          <p:cNvPr id="229" name="object 229"/>
          <p:cNvSpPr/>
          <p:nvPr/>
        </p:nvSpPr>
        <p:spPr>
          <a:xfrm>
            <a:off x="6926288" y="790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30" name="object 230"/>
          <p:cNvSpPr txBox="1"/>
          <p:nvPr/>
        </p:nvSpPr>
        <p:spPr>
          <a:xfrm>
            <a:off x="703572" y="1078374"/>
            <a:ext cx="6311900" cy="1244600"/>
          </a:xfrm>
          <a:prstGeom prst="rect">
            <a:avLst/>
          </a:prstGeom>
        </p:spPr>
        <p:txBody>
          <a:bodyPr vert="horz" wrap="square" lIns="0" tIns="27939" rIns="0" bIns="0" rtlCol="0">
            <a:spAutoFit/>
          </a:bodyPr>
          <a:lstStyle/>
          <a:p>
            <a:pPr marL="12700">
              <a:lnSpc>
                <a:spcPct val="100000"/>
              </a:lnSpc>
              <a:spcBef>
                <a:spcPts val="219"/>
              </a:spcBef>
            </a:pPr>
            <a:r>
              <a:rPr sz="900" spc="-10" dirty="0">
                <a:solidFill>
                  <a:srgbClr val="231F20"/>
                </a:solidFill>
                <a:latin typeface="Arial Narrow"/>
                <a:cs typeface="Arial Narrow"/>
              </a:rPr>
              <a:t>El </a:t>
            </a:r>
            <a:r>
              <a:rPr sz="900" spc="-20" dirty="0">
                <a:solidFill>
                  <a:srgbClr val="231F20"/>
                </a:solidFill>
                <a:latin typeface="Arial Narrow"/>
                <a:cs typeface="Arial Narrow"/>
              </a:rPr>
              <a:t>spa </a:t>
            </a:r>
            <a:r>
              <a:rPr sz="900" spc="-15" dirty="0">
                <a:solidFill>
                  <a:srgbClr val="231F20"/>
                </a:solidFill>
                <a:latin typeface="Arial Narrow"/>
                <a:cs typeface="Arial Narrow"/>
              </a:rPr>
              <a:t>se </a:t>
            </a:r>
            <a:r>
              <a:rPr sz="900" spc="-20" dirty="0">
                <a:solidFill>
                  <a:srgbClr val="231F20"/>
                </a:solidFill>
                <a:latin typeface="Arial Narrow"/>
                <a:cs typeface="Arial Narrow"/>
              </a:rPr>
              <a:t>puede </a:t>
            </a:r>
            <a:r>
              <a:rPr sz="900" spc="-15" dirty="0">
                <a:solidFill>
                  <a:srgbClr val="231F20"/>
                </a:solidFill>
                <a:latin typeface="Arial Narrow"/>
                <a:cs typeface="Arial Narrow"/>
              </a:rPr>
              <a:t>instalar en el interior o en el exterior en </a:t>
            </a:r>
            <a:r>
              <a:rPr sz="900" spc="-20" dirty="0">
                <a:solidFill>
                  <a:srgbClr val="231F20"/>
                </a:solidFill>
                <a:latin typeface="Arial Narrow"/>
                <a:cs typeface="Arial Narrow"/>
              </a:rPr>
              <a:t>unos </a:t>
            </a:r>
            <a:r>
              <a:rPr sz="900" spc="-15" dirty="0">
                <a:solidFill>
                  <a:srgbClr val="231F20"/>
                </a:solidFill>
                <a:latin typeface="Arial Narrow"/>
                <a:cs typeface="Arial Narrow"/>
              </a:rPr>
              <a:t>10 </a:t>
            </a:r>
            <a:r>
              <a:rPr sz="900" spc="-20" dirty="0">
                <a:solidFill>
                  <a:srgbClr val="231F20"/>
                </a:solidFill>
                <a:latin typeface="Arial Narrow"/>
                <a:cs typeface="Arial Narrow"/>
              </a:rPr>
              <a:t>minutos </a:t>
            </a:r>
            <a:r>
              <a:rPr sz="900" spc="-15" dirty="0">
                <a:solidFill>
                  <a:srgbClr val="231F20"/>
                </a:solidFill>
                <a:latin typeface="Arial Narrow"/>
                <a:cs typeface="Arial Narrow"/>
              </a:rPr>
              <a:t>por </a:t>
            </a:r>
            <a:r>
              <a:rPr sz="900" spc="-20" dirty="0">
                <a:solidFill>
                  <a:srgbClr val="231F20"/>
                </a:solidFill>
                <a:latin typeface="Arial Narrow"/>
                <a:cs typeface="Arial Narrow"/>
              </a:rPr>
              <a:t>una </a:t>
            </a:r>
            <a:r>
              <a:rPr sz="900" spc="-15" dirty="0">
                <a:solidFill>
                  <a:srgbClr val="231F20"/>
                </a:solidFill>
                <a:latin typeface="Arial Narrow"/>
                <a:cs typeface="Arial Narrow"/>
              </a:rPr>
              <a:t>o varias </a:t>
            </a:r>
            <a:r>
              <a:rPr sz="900" spc="-20" dirty="0">
                <a:solidFill>
                  <a:srgbClr val="231F20"/>
                </a:solidFill>
                <a:latin typeface="Arial Narrow"/>
                <a:cs typeface="Arial Narrow"/>
              </a:rPr>
              <a:t>personas. </a:t>
            </a:r>
            <a:r>
              <a:rPr sz="900" spc="-15" dirty="0">
                <a:solidFill>
                  <a:srgbClr val="231F20"/>
                </a:solidFill>
                <a:latin typeface="Arial Narrow"/>
                <a:cs typeface="Arial Narrow"/>
              </a:rPr>
              <a:t>Solo para </a:t>
            </a:r>
            <a:r>
              <a:rPr sz="900" spc="-20" dirty="0">
                <a:solidFill>
                  <a:srgbClr val="231F20"/>
                </a:solidFill>
                <a:latin typeface="Arial Narrow"/>
                <a:cs typeface="Arial Narrow"/>
              </a:rPr>
              <a:t>uso</a:t>
            </a:r>
            <a:r>
              <a:rPr sz="900" dirty="0">
                <a:solidFill>
                  <a:srgbClr val="231F20"/>
                </a:solidFill>
                <a:latin typeface="Arial Narrow"/>
                <a:cs typeface="Arial Narrow"/>
              </a:rPr>
              <a:t> </a:t>
            </a:r>
            <a:r>
              <a:rPr sz="900" spc="-15" dirty="0">
                <a:solidFill>
                  <a:srgbClr val="231F20"/>
                </a:solidFill>
                <a:latin typeface="Arial Narrow"/>
                <a:cs typeface="Arial Narrow"/>
              </a:rPr>
              <a:t>doméstico.</a:t>
            </a:r>
            <a:endParaRPr sz="900">
              <a:latin typeface="Arial Narrow"/>
              <a:cs typeface="Arial Narrow"/>
            </a:endParaRPr>
          </a:p>
          <a:p>
            <a:pPr marL="12700" marR="5080">
              <a:lnSpc>
                <a:spcPct val="111100"/>
              </a:lnSpc>
            </a:pPr>
            <a:r>
              <a:rPr sz="900" spc="-10" dirty="0">
                <a:solidFill>
                  <a:srgbClr val="231F20"/>
                </a:solidFill>
                <a:latin typeface="Arial Narrow"/>
                <a:cs typeface="Arial Narrow"/>
              </a:rPr>
              <a:t>El </a:t>
            </a:r>
            <a:r>
              <a:rPr sz="900" spc="-20" dirty="0">
                <a:solidFill>
                  <a:srgbClr val="231F20"/>
                </a:solidFill>
                <a:latin typeface="Arial Narrow"/>
                <a:cs typeface="Arial Narrow"/>
              </a:rPr>
              <a:t>spa debe </a:t>
            </a:r>
            <a:r>
              <a:rPr sz="900" spc="-15" dirty="0">
                <a:solidFill>
                  <a:srgbClr val="231F20"/>
                </a:solidFill>
                <a:latin typeface="Arial Narrow"/>
                <a:cs typeface="Arial Narrow"/>
              </a:rPr>
              <a:t>instalarse en </a:t>
            </a:r>
            <a:r>
              <a:rPr sz="900" spc="-20" dirty="0">
                <a:solidFill>
                  <a:srgbClr val="231F20"/>
                </a:solidFill>
                <a:latin typeface="Arial Narrow"/>
                <a:cs typeface="Arial Narrow"/>
              </a:rPr>
              <a:t>una </a:t>
            </a:r>
            <a:r>
              <a:rPr sz="900" spc="-15" dirty="0">
                <a:solidFill>
                  <a:srgbClr val="231F20"/>
                </a:solidFill>
                <a:latin typeface="Arial Narrow"/>
                <a:cs typeface="Arial Narrow"/>
              </a:rPr>
              <a:t>superficie plana, lisa y de </a:t>
            </a:r>
            <a:r>
              <a:rPr sz="900" spc="-20" dirty="0">
                <a:solidFill>
                  <a:srgbClr val="231F20"/>
                </a:solidFill>
                <a:latin typeface="Arial Narrow"/>
                <a:cs typeface="Arial Narrow"/>
              </a:rPr>
              <a:t>apoyo que </a:t>
            </a:r>
            <a:r>
              <a:rPr sz="900" spc="-15" dirty="0">
                <a:solidFill>
                  <a:srgbClr val="231F20"/>
                </a:solidFill>
                <a:latin typeface="Arial Narrow"/>
                <a:cs typeface="Arial Narrow"/>
              </a:rPr>
              <a:t>soporte la </a:t>
            </a:r>
            <a:r>
              <a:rPr sz="900" spc="-20" dirty="0">
                <a:solidFill>
                  <a:srgbClr val="231F20"/>
                </a:solidFill>
                <a:latin typeface="Arial Narrow"/>
                <a:cs typeface="Arial Narrow"/>
              </a:rPr>
              <a:t>carga máxima </a:t>
            </a:r>
            <a:r>
              <a:rPr sz="900" spc="-15" dirty="0">
                <a:solidFill>
                  <a:srgbClr val="231F20"/>
                </a:solidFill>
                <a:latin typeface="Arial Narrow"/>
                <a:cs typeface="Arial Narrow"/>
              </a:rPr>
              <a:t>del </a:t>
            </a:r>
            <a:r>
              <a:rPr sz="900" spc="-20" dirty="0">
                <a:solidFill>
                  <a:srgbClr val="231F20"/>
                </a:solidFill>
                <a:latin typeface="Arial Narrow"/>
                <a:cs typeface="Arial Narrow"/>
              </a:rPr>
              <a:t>spa </a:t>
            </a:r>
            <a:r>
              <a:rPr sz="900" spc="-15" dirty="0">
                <a:solidFill>
                  <a:srgbClr val="231F20"/>
                </a:solidFill>
                <a:latin typeface="Arial Narrow"/>
                <a:cs typeface="Arial Narrow"/>
              </a:rPr>
              <a:t>lleno </a:t>
            </a:r>
            <a:r>
              <a:rPr sz="900" spc="-20" dirty="0">
                <a:solidFill>
                  <a:srgbClr val="231F20"/>
                </a:solidFill>
                <a:latin typeface="Arial Narrow"/>
                <a:cs typeface="Arial Narrow"/>
              </a:rPr>
              <a:t>con </a:t>
            </a:r>
            <a:r>
              <a:rPr sz="900" spc="-15" dirty="0">
                <a:solidFill>
                  <a:srgbClr val="231F20"/>
                </a:solidFill>
                <a:latin typeface="Arial Narrow"/>
                <a:cs typeface="Arial Narrow"/>
              </a:rPr>
              <a:t>el </a:t>
            </a:r>
            <a:r>
              <a:rPr sz="900" spc="-20" dirty="0">
                <a:solidFill>
                  <a:srgbClr val="231F20"/>
                </a:solidFill>
                <a:latin typeface="Arial Narrow"/>
                <a:cs typeface="Arial Narrow"/>
              </a:rPr>
              <a:t>número máximo </a:t>
            </a:r>
            <a:r>
              <a:rPr sz="900" spc="-15" dirty="0">
                <a:solidFill>
                  <a:srgbClr val="231F20"/>
                </a:solidFill>
                <a:latin typeface="Arial Narrow"/>
                <a:cs typeface="Arial Narrow"/>
              </a:rPr>
              <a:t>de </a:t>
            </a:r>
            <a:r>
              <a:rPr sz="900" spc="-20" dirty="0">
                <a:solidFill>
                  <a:srgbClr val="231F20"/>
                </a:solidFill>
                <a:latin typeface="Arial Narrow"/>
                <a:cs typeface="Arial Narrow"/>
              </a:rPr>
              <a:t>ocupantes </a:t>
            </a:r>
            <a:r>
              <a:rPr sz="900" spc="-15" dirty="0">
                <a:solidFill>
                  <a:srgbClr val="231F20"/>
                </a:solidFill>
                <a:latin typeface="Arial Narrow"/>
                <a:cs typeface="Arial Narrow"/>
              </a:rPr>
              <a:t>indicado.  Consulte </a:t>
            </a:r>
            <a:r>
              <a:rPr sz="900" spc="-20" dirty="0">
                <a:solidFill>
                  <a:srgbClr val="231F20"/>
                </a:solidFill>
                <a:latin typeface="Arial Narrow"/>
                <a:cs typeface="Arial Narrow"/>
              </a:rPr>
              <a:t>con </a:t>
            </a:r>
            <a:r>
              <a:rPr sz="900" spc="-15" dirty="0">
                <a:solidFill>
                  <a:srgbClr val="231F20"/>
                </a:solidFill>
                <a:latin typeface="Arial Narrow"/>
                <a:cs typeface="Arial Narrow"/>
              </a:rPr>
              <a:t>un especialista cualificado o un ingeniero estructural para verificar este</a:t>
            </a:r>
            <a:r>
              <a:rPr sz="900" spc="50" dirty="0">
                <a:solidFill>
                  <a:srgbClr val="231F20"/>
                </a:solidFill>
                <a:latin typeface="Arial Narrow"/>
                <a:cs typeface="Arial Narrow"/>
              </a:rPr>
              <a:t> </a:t>
            </a:r>
            <a:r>
              <a:rPr sz="900" spc="-10" dirty="0">
                <a:solidFill>
                  <a:srgbClr val="231F20"/>
                </a:solidFill>
                <a:latin typeface="Arial Narrow"/>
                <a:cs typeface="Arial Narrow"/>
              </a:rPr>
              <a:t>requisito.</a:t>
            </a:r>
            <a:endParaRPr sz="900">
              <a:latin typeface="Arial Narrow"/>
              <a:cs typeface="Arial Narrow"/>
            </a:endParaRPr>
          </a:p>
          <a:p>
            <a:pPr marL="12700" marR="424180">
              <a:lnSpc>
                <a:spcPct val="111100"/>
              </a:lnSpc>
            </a:pPr>
            <a:r>
              <a:rPr sz="900" spc="-15" dirty="0">
                <a:solidFill>
                  <a:srgbClr val="231F20"/>
                </a:solidFill>
                <a:latin typeface="Arial Narrow"/>
                <a:cs typeface="Arial Narrow"/>
              </a:rPr>
              <a:t>Revise la </a:t>
            </a:r>
            <a:r>
              <a:rPr sz="900" spc="-20" dirty="0">
                <a:solidFill>
                  <a:srgbClr val="231F20"/>
                </a:solidFill>
                <a:latin typeface="Arial Narrow"/>
                <a:cs typeface="Arial Narrow"/>
              </a:rPr>
              <a:t>zona </a:t>
            </a:r>
            <a:r>
              <a:rPr sz="900" spc="-15" dirty="0">
                <a:solidFill>
                  <a:srgbClr val="231F20"/>
                </a:solidFill>
                <a:latin typeface="Arial Narrow"/>
                <a:cs typeface="Arial Narrow"/>
              </a:rPr>
              <a:t>para </a:t>
            </a:r>
            <a:r>
              <a:rPr sz="900" spc="-20" dirty="0">
                <a:solidFill>
                  <a:srgbClr val="231F20"/>
                </a:solidFill>
                <a:latin typeface="Arial Narrow"/>
                <a:cs typeface="Arial Narrow"/>
              </a:rPr>
              <a:t>asegurarse </a:t>
            </a:r>
            <a:r>
              <a:rPr sz="900" spc="-15" dirty="0">
                <a:solidFill>
                  <a:srgbClr val="231F20"/>
                </a:solidFill>
                <a:latin typeface="Arial Narrow"/>
                <a:cs typeface="Arial Narrow"/>
              </a:rPr>
              <a:t>de </a:t>
            </a:r>
            <a:r>
              <a:rPr sz="900" spc="-20" dirty="0">
                <a:solidFill>
                  <a:srgbClr val="231F20"/>
                </a:solidFill>
                <a:latin typeface="Arial Narrow"/>
                <a:cs typeface="Arial Narrow"/>
              </a:rPr>
              <a:t>que </a:t>
            </a:r>
            <a:r>
              <a:rPr sz="900" spc="-15" dirty="0">
                <a:solidFill>
                  <a:srgbClr val="231F20"/>
                </a:solidFill>
                <a:latin typeface="Arial Narrow"/>
                <a:cs typeface="Arial Narrow"/>
              </a:rPr>
              <a:t>no </a:t>
            </a:r>
            <a:r>
              <a:rPr sz="900" spc="-20" dirty="0">
                <a:solidFill>
                  <a:srgbClr val="231F20"/>
                </a:solidFill>
                <a:latin typeface="Arial Narrow"/>
                <a:cs typeface="Arial Narrow"/>
              </a:rPr>
              <a:t>haya </a:t>
            </a:r>
            <a:r>
              <a:rPr sz="900" spc="-15" dirty="0">
                <a:solidFill>
                  <a:srgbClr val="231F20"/>
                </a:solidFill>
                <a:latin typeface="Arial Narrow"/>
                <a:cs typeface="Arial Narrow"/>
              </a:rPr>
              <a:t>objetos </a:t>
            </a:r>
            <a:r>
              <a:rPr sz="900" spc="-20" dirty="0">
                <a:solidFill>
                  <a:srgbClr val="231F20"/>
                </a:solidFill>
                <a:latin typeface="Arial Narrow"/>
                <a:cs typeface="Arial Narrow"/>
              </a:rPr>
              <a:t>punzantes debajo </a:t>
            </a:r>
            <a:r>
              <a:rPr sz="900" spc="-15" dirty="0">
                <a:solidFill>
                  <a:srgbClr val="231F20"/>
                </a:solidFill>
                <a:latin typeface="Arial Narrow"/>
                <a:cs typeface="Arial Narrow"/>
              </a:rPr>
              <a:t>ni alrededor del spa. </a:t>
            </a:r>
            <a:r>
              <a:rPr sz="900" spc="-20" dirty="0">
                <a:solidFill>
                  <a:srgbClr val="231F20"/>
                </a:solidFill>
                <a:latin typeface="Arial Narrow"/>
                <a:cs typeface="Arial Narrow"/>
              </a:rPr>
              <a:t>Las </a:t>
            </a:r>
            <a:r>
              <a:rPr sz="900" spc="-15" dirty="0">
                <a:solidFill>
                  <a:srgbClr val="231F20"/>
                </a:solidFill>
                <a:latin typeface="Arial Narrow"/>
                <a:cs typeface="Arial Narrow"/>
              </a:rPr>
              <a:t>superficies irregulares o poco sólidas pueden  </a:t>
            </a:r>
            <a:r>
              <a:rPr sz="900" spc="-20" dirty="0">
                <a:solidFill>
                  <a:srgbClr val="231F20"/>
                </a:solidFill>
                <a:latin typeface="Arial Narrow"/>
                <a:cs typeface="Arial Narrow"/>
              </a:rPr>
              <a:t>dañar </a:t>
            </a:r>
            <a:r>
              <a:rPr sz="900" spc="-15" dirty="0">
                <a:solidFill>
                  <a:srgbClr val="231F20"/>
                </a:solidFill>
                <a:latin typeface="Arial Narrow"/>
                <a:cs typeface="Arial Narrow"/>
              </a:rPr>
              <a:t>el </a:t>
            </a:r>
            <a:r>
              <a:rPr sz="900" spc="-20" dirty="0">
                <a:solidFill>
                  <a:srgbClr val="231F20"/>
                </a:solidFill>
                <a:latin typeface="Arial Narrow"/>
                <a:cs typeface="Arial Narrow"/>
              </a:rPr>
              <a:t>spa </a:t>
            </a:r>
            <a:r>
              <a:rPr sz="900" spc="-15" dirty="0">
                <a:solidFill>
                  <a:srgbClr val="231F20"/>
                </a:solidFill>
                <a:latin typeface="Arial Narrow"/>
                <a:cs typeface="Arial Narrow"/>
              </a:rPr>
              <a:t>y anular la garantía. Nivele la superficie antes de llenar el </a:t>
            </a:r>
            <a:r>
              <a:rPr sz="900" spc="-20" dirty="0">
                <a:solidFill>
                  <a:srgbClr val="231F20"/>
                </a:solidFill>
                <a:latin typeface="Arial Narrow"/>
                <a:cs typeface="Arial Narrow"/>
              </a:rPr>
              <a:t>spa </a:t>
            </a:r>
            <a:r>
              <a:rPr sz="900" spc="-15" dirty="0">
                <a:solidFill>
                  <a:srgbClr val="231F20"/>
                </a:solidFill>
                <a:latin typeface="Arial Narrow"/>
                <a:cs typeface="Arial Narrow"/>
              </a:rPr>
              <a:t>de</a:t>
            </a:r>
            <a:r>
              <a:rPr sz="900" spc="85" dirty="0">
                <a:solidFill>
                  <a:srgbClr val="231F20"/>
                </a:solidFill>
                <a:latin typeface="Arial Narrow"/>
                <a:cs typeface="Arial Narrow"/>
              </a:rPr>
              <a:t> </a:t>
            </a:r>
            <a:r>
              <a:rPr sz="900" spc="-15" dirty="0">
                <a:solidFill>
                  <a:srgbClr val="231F20"/>
                </a:solidFill>
                <a:latin typeface="Arial Narrow"/>
                <a:cs typeface="Arial Narrow"/>
              </a:rPr>
              <a:t>agua.</a:t>
            </a:r>
            <a:endParaRPr sz="900">
              <a:latin typeface="Arial Narrow"/>
              <a:cs typeface="Arial Narrow"/>
            </a:endParaRPr>
          </a:p>
          <a:p>
            <a:pPr marL="12700">
              <a:lnSpc>
                <a:spcPct val="100000"/>
              </a:lnSpc>
              <a:spcBef>
                <a:spcPts val="120"/>
              </a:spcBef>
            </a:pPr>
            <a:r>
              <a:rPr sz="900" spc="-15" dirty="0">
                <a:solidFill>
                  <a:srgbClr val="231F20"/>
                </a:solidFill>
                <a:latin typeface="Arial Narrow"/>
                <a:cs typeface="Arial Narrow"/>
              </a:rPr>
              <a:t>Proporcione un </a:t>
            </a:r>
            <a:r>
              <a:rPr sz="900" spc="-20" dirty="0">
                <a:solidFill>
                  <a:srgbClr val="231F20"/>
                </a:solidFill>
                <a:latin typeface="Arial Narrow"/>
                <a:cs typeface="Arial Narrow"/>
              </a:rPr>
              <a:t>sistema </a:t>
            </a:r>
            <a:r>
              <a:rPr sz="900" spc="-15" dirty="0">
                <a:solidFill>
                  <a:srgbClr val="231F20"/>
                </a:solidFill>
                <a:latin typeface="Arial Narrow"/>
                <a:cs typeface="Arial Narrow"/>
              </a:rPr>
              <a:t>de drenaje </a:t>
            </a:r>
            <a:r>
              <a:rPr sz="900" spc="-20" dirty="0">
                <a:solidFill>
                  <a:srgbClr val="231F20"/>
                </a:solidFill>
                <a:latin typeface="Arial Narrow"/>
                <a:cs typeface="Arial Narrow"/>
              </a:rPr>
              <a:t>adecuado </a:t>
            </a:r>
            <a:r>
              <a:rPr sz="900" spc="-15" dirty="0">
                <a:solidFill>
                  <a:srgbClr val="231F20"/>
                </a:solidFill>
                <a:latin typeface="Arial Narrow"/>
                <a:cs typeface="Arial Narrow"/>
              </a:rPr>
              <a:t>alrededor del </a:t>
            </a:r>
            <a:r>
              <a:rPr sz="900" spc="-20" dirty="0">
                <a:solidFill>
                  <a:srgbClr val="231F20"/>
                </a:solidFill>
                <a:latin typeface="Arial Narrow"/>
                <a:cs typeface="Arial Narrow"/>
              </a:rPr>
              <a:t>spa </a:t>
            </a:r>
            <a:r>
              <a:rPr sz="900" spc="-15" dirty="0">
                <a:solidFill>
                  <a:srgbClr val="231F20"/>
                </a:solidFill>
                <a:latin typeface="Arial Narrow"/>
                <a:cs typeface="Arial Narrow"/>
              </a:rPr>
              <a:t>para </a:t>
            </a:r>
            <a:r>
              <a:rPr sz="900" spc="-20" dirty="0">
                <a:solidFill>
                  <a:srgbClr val="231F20"/>
                </a:solidFill>
                <a:latin typeface="Arial Narrow"/>
                <a:cs typeface="Arial Narrow"/>
              </a:rPr>
              <a:t>evacuar </a:t>
            </a:r>
            <a:r>
              <a:rPr sz="900" spc="-15" dirty="0">
                <a:solidFill>
                  <a:srgbClr val="231F20"/>
                </a:solidFill>
                <a:latin typeface="Arial Narrow"/>
                <a:cs typeface="Arial Narrow"/>
              </a:rPr>
              <a:t>el </a:t>
            </a:r>
            <a:r>
              <a:rPr sz="900" spc="-20" dirty="0">
                <a:solidFill>
                  <a:srgbClr val="231F20"/>
                </a:solidFill>
                <a:latin typeface="Arial Narrow"/>
                <a:cs typeface="Arial Narrow"/>
              </a:rPr>
              <a:t>agua </a:t>
            </a:r>
            <a:r>
              <a:rPr sz="900" spc="-15" dirty="0">
                <a:solidFill>
                  <a:srgbClr val="231F20"/>
                </a:solidFill>
                <a:latin typeface="Arial Narrow"/>
                <a:cs typeface="Arial Narrow"/>
              </a:rPr>
              <a:t>de los </a:t>
            </a:r>
            <a:r>
              <a:rPr sz="900" spc="-20" dirty="0">
                <a:solidFill>
                  <a:srgbClr val="231F20"/>
                </a:solidFill>
                <a:latin typeface="Arial Narrow"/>
                <a:cs typeface="Arial Narrow"/>
              </a:rPr>
              <a:t>desbordamientos </a:t>
            </a:r>
            <a:r>
              <a:rPr sz="900" spc="-15" dirty="0">
                <a:solidFill>
                  <a:srgbClr val="231F20"/>
                </a:solidFill>
                <a:latin typeface="Arial Narrow"/>
                <a:cs typeface="Arial Narrow"/>
              </a:rPr>
              <a:t>y</a:t>
            </a:r>
            <a:r>
              <a:rPr sz="900" spc="135" dirty="0">
                <a:solidFill>
                  <a:srgbClr val="231F20"/>
                </a:solidFill>
                <a:latin typeface="Arial Narrow"/>
                <a:cs typeface="Arial Narrow"/>
              </a:rPr>
              <a:t> </a:t>
            </a:r>
            <a:r>
              <a:rPr sz="900" spc="-15" dirty="0">
                <a:solidFill>
                  <a:srgbClr val="231F20"/>
                </a:solidFill>
                <a:latin typeface="Arial Narrow"/>
                <a:cs typeface="Arial Narrow"/>
              </a:rPr>
              <a:t>salpicaduras.</a:t>
            </a:r>
            <a:endParaRPr sz="900">
              <a:latin typeface="Arial Narrow"/>
              <a:cs typeface="Arial Narrow"/>
            </a:endParaRPr>
          </a:p>
          <a:p>
            <a:pPr marL="12700" marR="231775">
              <a:lnSpc>
                <a:spcPct val="111100"/>
              </a:lnSpc>
            </a:pPr>
            <a:r>
              <a:rPr sz="900" spc="-15" dirty="0">
                <a:solidFill>
                  <a:srgbClr val="231F20"/>
                </a:solidFill>
                <a:latin typeface="Arial Narrow"/>
                <a:cs typeface="Arial Narrow"/>
              </a:rPr>
              <a:t>Asegúrese de </a:t>
            </a:r>
            <a:r>
              <a:rPr sz="900" spc="-20" dirty="0">
                <a:solidFill>
                  <a:srgbClr val="231F20"/>
                </a:solidFill>
                <a:latin typeface="Arial Narrow"/>
                <a:cs typeface="Arial Narrow"/>
              </a:rPr>
              <a:t>que haya </a:t>
            </a:r>
            <a:r>
              <a:rPr sz="900" spc="-15" dirty="0">
                <a:solidFill>
                  <a:srgbClr val="231F20"/>
                </a:solidFill>
                <a:latin typeface="Arial Narrow"/>
                <a:cs typeface="Arial Narrow"/>
              </a:rPr>
              <a:t>suficiente </a:t>
            </a:r>
            <a:r>
              <a:rPr sz="900" spc="-20" dirty="0">
                <a:solidFill>
                  <a:srgbClr val="231F20"/>
                </a:solidFill>
                <a:latin typeface="Arial Narrow"/>
                <a:cs typeface="Arial Narrow"/>
              </a:rPr>
              <a:t>espacio </a:t>
            </a:r>
            <a:r>
              <a:rPr sz="900" spc="-15" dirty="0">
                <a:solidFill>
                  <a:srgbClr val="231F20"/>
                </a:solidFill>
                <a:latin typeface="Arial Narrow"/>
                <a:cs typeface="Arial Narrow"/>
              </a:rPr>
              <a:t>alrededor del </a:t>
            </a:r>
            <a:r>
              <a:rPr sz="900" spc="-20" dirty="0">
                <a:solidFill>
                  <a:srgbClr val="231F20"/>
                </a:solidFill>
                <a:latin typeface="Arial Narrow"/>
                <a:cs typeface="Arial Narrow"/>
              </a:rPr>
              <a:t>spa </a:t>
            </a:r>
            <a:r>
              <a:rPr sz="900" spc="-15" dirty="0">
                <a:solidFill>
                  <a:srgbClr val="231F20"/>
                </a:solidFill>
                <a:latin typeface="Arial Narrow"/>
                <a:cs typeface="Arial Narrow"/>
              </a:rPr>
              <a:t>para </a:t>
            </a:r>
            <a:r>
              <a:rPr sz="900" spc="-20" dirty="0">
                <a:solidFill>
                  <a:srgbClr val="231F20"/>
                </a:solidFill>
                <a:latin typeface="Arial Narrow"/>
                <a:cs typeface="Arial Narrow"/>
              </a:rPr>
              <a:t>acceder perfectamente </a:t>
            </a:r>
            <a:r>
              <a:rPr sz="900" spc="-15" dirty="0">
                <a:solidFill>
                  <a:srgbClr val="231F20"/>
                </a:solidFill>
                <a:latin typeface="Arial Narrow"/>
                <a:cs typeface="Arial Narrow"/>
              </a:rPr>
              <a:t>al aparato al efectuar tareas de </a:t>
            </a:r>
            <a:r>
              <a:rPr sz="900" spc="-20" dirty="0">
                <a:solidFill>
                  <a:srgbClr val="231F20"/>
                </a:solidFill>
                <a:latin typeface="Arial Narrow"/>
                <a:cs typeface="Arial Narrow"/>
              </a:rPr>
              <a:t>mantenimiento </a:t>
            </a:r>
            <a:r>
              <a:rPr sz="900" spc="-15" dirty="0">
                <a:solidFill>
                  <a:srgbClr val="231F20"/>
                </a:solidFill>
                <a:latin typeface="Arial Narrow"/>
                <a:cs typeface="Arial Narrow"/>
              </a:rPr>
              <a:t>o reparación.  </a:t>
            </a:r>
            <a:r>
              <a:rPr sz="900" spc="-10" dirty="0">
                <a:solidFill>
                  <a:srgbClr val="231F20"/>
                </a:solidFill>
                <a:latin typeface="Arial Narrow"/>
                <a:cs typeface="Arial Narrow"/>
              </a:rPr>
              <a:t>Intente </a:t>
            </a:r>
            <a:r>
              <a:rPr sz="900" spc="-15" dirty="0">
                <a:solidFill>
                  <a:srgbClr val="231F20"/>
                </a:solidFill>
                <a:latin typeface="Arial Narrow"/>
                <a:cs typeface="Arial Narrow"/>
              </a:rPr>
              <a:t>posicionar el </a:t>
            </a:r>
            <a:r>
              <a:rPr sz="900" spc="-20" dirty="0">
                <a:solidFill>
                  <a:srgbClr val="231F20"/>
                </a:solidFill>
                <a:latin typeface="Arial Narrow"/>
                <a:cs typeface="Arial Narrow"/>
              </a:rPr>
              <a:t>spa </a:t>
            </a:r>
            <a:r>
              <a:rPr sz="900" spc="-15" dirty="0">
                <a:solidFill>
                  <a:srgbClr val="231F20"/>
                </a:solidFill>
                <a:latin typeface="Arial Narrow"/>
                <a:cs typeface="Arial Narrow"/>
              </a:rPr>
              <a:t>de </a:t>
            </a:r>
            <a:r>
              <a:rPr sz="900" spc="-20" dirty="0">
                <a:solidFill>
                  <a:srgbClr val="231F20"/>
                </a:solidFill>
                <a:latin typeface="Arial Narrow"/>
                <a:cs typeface="Arial Narrow"/>
              </a:rPr>
              <a:t>modo que </a:t>
            </a:r>
            <a:r>
              <a:rPr sz="900" spc="-15" dirty="0">
                <a:solidFill>
                  <a:srgbClr val="231F20"/>
                </a:solidFill>
                <a:latin typeface="Arial Narrow"/>
                <a:cs typeface="Arial Narrow"/>
              </a:rPr>
              <a:t>se </a:t>
            </a:r>
            <a:r>
              <a:rPr sz="900" spc="-20" dirty="0">
                <a:solidFill>
                  <a:srgbClr val="231F20"/>
                </a:solidFill>
                <a:latin typeface="Arial Narrow"/>
                <a:cs typeface="Arial Narrow"/>
              </a:rPr>
              <a:t>minimicen </a:t>
            </a:r>
            <a:r>
              <a:rPr sz="900" spc="-15" dirty="0">
                <a:solidFill>
                  <a:srgbClr val="231F20"/>
                </a:solidFill>
                <a:latin typeface="Arial Narrow"/>
                <a:cs typeface="Arial Narrow"/>
              </a:rPr>
              <a:t>las molestias </a:t>
            </a:r>
            <a:r>
              <a:rPr sz="900" spc="-20" dirty="0">
                <a:solidFill>
                  <a:srgbClr val="231F20"/>
                </a:solidFill>
                <a:latin typeface="Arial Narrow"/>
                <a:cs typeface="Arial Narrow"/>
              </a:rPr>
              <a:t>sonoras </a:t>
            </a:r>
            <a:r>
              <a:rPr sz="900" spc="-10" dirty="0">
                <a:solidFill>
                  <a:srgbClr val="231F20"/>
                </a:solidFill>
                <a:latin typeface="Arial Narrow"/>
                <a:cs typeface="Arial Narrow"/>
              </a:rPr>
              <a:t>tanto </a:t>
            </a:r>
            <a:r>
              <a:rPr sz="900" spc="-20" dirty="0">
                <a:solidFill>
                  <a:srgbClr val="231F20"/>
                </a:solidFill>
                <a:latin typeface="Arial Narrow"/>
                <a:cs typeface="Arial Narrow"/>
              </a:rPr>
              <a:t>como sea</a:t>
            </a:r>
            <a:r>
              <a:rPr sz="900" spc="85" dirty="0">
                <a:solidFill>
                  <a:srgbClr val="231F20"/>
                </a:solidFill>
                <a:latin typeface="Arial Narrow"/>
                <a:cs typeface="Arial Narrow"/>
              </a:rPr>
              <a:t> </a:t>
            </a:r>
            <a:r>
              <a:rPr sz="900" spc="-10" dirty="0">
                <a:solidFill>
                  <a:srgbClr val="231F20"/>
                </a:solidFill>
                <a:latin typeface="Arial Narrow"/>
                <a:cs typeface="Arial Narrow"/>
              </a:rPr>
              <a:t>posible.</a:t>
            </a:r>
            <a:endParaRPr sz="900">
              <a:latin typeface="Arial Narrow"/>
              <a:cs typeface="Arial Narrow"/>
            </a:endParaRPr>
          </a:p>
        </p:txBody>
      </p:sp>
      <p:sp>
        <p:nvSpPr>
          <p:cNvPr id="231" name="object 231"/>
          <p:cNvSpPr txBox="1"/>
          <p:nvPr/>
        </p:nvSpPr>
        <p:spPr>
          <a:xfrm>
            <a:off x="527626" y="1067269"/>
            <a:ext cx="94615" cy="330200"/>
          </a:xfrm>
          <a:prstGeom prst="rect">
            <a:avLst/>
          </a:prstGeom>
        </p:spPr>
        <p:txBody>
          <a:bodyPr vert="horz" wrap="square" lIns="0" tIns="27939" rIns="0" bIns="0" rtlCol="0">
            <a:spAutoFit/>
          </a:bodyPr>
          <a:lstStyle/>
          <a:p>
            <a:pPr marL="12700">
              <a:lnSpc>
                <a:spcPct val="100000"/>
              </a:lnSpc>
              <a:spcBef>
                <a:spcPts val="219"/>
              </a:spcBef>
            </a:pPr>
            <a:r>
              <a:rPr sz="900" dirty="0">
                <a:solidFill>
                  <a:srgbClr val="231F20"/>
                </a:solidFill>
                <a:latin typeface="Arial Narrow"/>
                <a:cs typeface="Arial Narrow"/>
              </a:rPr>
              <a:t>●</a:t>
            </a:r>
            <a:endParaRPr sz="900">
              <a:latin typeface="Arial Narrow"/>
              <a:cs typeface="Arial Narrow"/>
            </a:endParaRPr>
          </a:p>
          <a:p>
            <a:pPr marL="12700">
              <a:lnSpc>
                <a:spcPct val="100000"/>
              </a:lnSpc>
              <a:spcBef>
                <a:spcPts val="120"/>
              </a:spcBef>
            </a:pPr>
            <a:r>
              <a:rPr sz="900" dirty="0">
                <a:solidFill>
                  <a:srgbClr val="231F20"/>
                </a:solidFill>
                <a:latin typeface="Arial Narrow"/>
                <a:cs typeface="Arial Narrow"/>
              </a:rPr>
              <a:t>●</a:t>
            </a:r>
            <a:endParaRPr sz="900">
              <a:latin typeface="Arial Narrow"/>
              <a:cs typeface="Arial Narrow"/>
            </a:endParaRPr>
          </a:p>
        </p:txBody>
      </p:sp>
      <p:sp>
        <p:nvSpPr>
          <p:cNvPr id="232" name="object 232"/>
          <p:cNvSpPr txBox="1"/>
          <p:nvPr/>
        </p:nvSpPr>
        <p:spPr>
          <a:xfrm>
            <a:off x="527626" y="1539671"/>
            <a:ext cx="94615" cy="162560"/>
          </a:xfrm>
          <a:prstGeom prst="rect">
            <a:avLst/>
          </a:prstGeom>
        </p:spPr>
        <p:txBody>
          <a:bodyPr vert="horz" wrap="square" lIns="0" tIns="12700" rIns="0" bIns="0" rtlCol="0">
            <a:spAutoFit/>
          </a:bodyPr>
          <a:lstStyle/>
          <a:p>
            <a:pPr marL="12700">
              <a:lnSpc>
                <a:spcPct val="100000"/>
              </a:lnSpc>
              <a:spcBef>
                <a:spcPts val="100"/>
              </a:spcBef>
            </a:pPr>
            <a:r>
              <a:rPr sz="900" dirty="0">
                <a:solidFill>
                  <a:srgbClr val="231F20"/>
                </a:solidFill>
                <a:latin typeface="Arial Narrow"/>
                <a:cs typeface="Arial Narrow"/>
              </a:rPr>
              <a:t>●</a:t>
            </a:r>
            <a:endParaRPr sz="900">
              <a:latin typeface="Arial Narrow"/>
              <a:cs typeface="Arial Narrow"/>
            </a:endParaRPr>
          </a:p>
        </p:txBody>
      </p:sp>
      <p:sp>
        <p:nvSpPr>
          <p:cNvPr id="233" name="object 233"/>
          <p:cNvSpPr txBox="1"/>
          <p:nvPr/>
        </p:nvSpPr>
        <p:spPr>
          <a:xfrm>
            <a:off x="527626" y="1829307"/>
            <a:ext cx="94615" cy="330200"/>
          </a:xfrm>
          <a:prstGeom prst="rect">
            <a:avLst/>
          </a:prstGeom>
        </p:spPr>
        <p:txBody>
          <a:bodyPr vert="horz" wrap="square" lIns="0" tIns="27939" rIns="0" bIns="0" rtlCol="0">
            <a:spAutoFit/>
          </a:bodyPr>
          <a:lstStyle/>
          <a:p>
            <a:pPr marL="12700">
              <a:lnSpc>
                <a:spcPct val="100000"/>
              </a:lnSpc>
              <a:spcBef>
                <a:spcPts val="219"/>
              </a:spcBef>
            </a:pPr>
            <a:r>
              <a:rPr sz="900" dirty="0">
                <a:solidFill>
                  <a:srgbClr val="231F20"/>
                </a:solidFill>
                <a:latin typeface="Arial Narrow"/>
                <a:cs typeface="Arial Narrow"/>
              </a:rPr>
              <a:t>●</a:t>
            </a:r>
            <a:endParaRPr sz="900">
              <a:latin typeface="Arial Narrow"/>
              <a:cs typeface="Arial Narrow"/>
            </a:endParaRPr>
          </a:p>
          <a:p>
            <a:pPr marL="12700">
              <a:lnSpc>
                <a:spcPct val="100000"/>
              </a:lnSpc>
              <a:spcBef>
                <a:spcPts val="120"/>
              </a:spcBef>
            </a:pPr>
            <a:r>
              <a:rPr sz="900" dirty="0">
                <a:solidFill>
                  <a:srgbClr val="231F20"/>
                </a:solidFill>
                <a:latin typeface="Arial Narrow"/>
                <a:cs typeface="Arial Narrow"/>
              </a:rPr>
              <a:t>●</a:t>
            </a:r>
            <a:endParaRPr sz="900">
              <a:latin typeface="Arial Narrow"/>
              <a:cs typeface="Arial Narrow"/>
            </a:endParaRPr>
          </a:p>
        </p:txBody>
      </p:sp>
      <p:sp>
        <p:nvSpPr>
          <p:cNvPr id="234" name="object 234"/>
          <p:cNvSpPr txBox="1"/>
          <p:nvPr/>
        </p:nvSpPr>
        <p:spPr>
          <a:xfrm>
            <a:off x="527620" y="462074"/>
            <a:ext cx="4247515" cy="617855"/>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PRIMER USO Y PREPARACIÓN DE LA</a:t>
            </a:r>
            <a:r>
              <a:rPr sz="1600" b="1" spc="-100" dirty="0">
                <a:solidFill>
                  <a:srgbClr val="231F20"/>
                </a:solidFill>
                <a:latin typeface="Arial Narrow"/>
                <a:cs typeface="Arial Narrow"/>
              </a:rPr>
              <a:t> </a:t>
            </a:r>
            <a:r>
              <a:rPr sz="1600" b="1" dirty="0">
                <a:solidFill>
                  <a:srgbClr val="231F20"/>
                </a:solidFill>
                <a:latin typeface="Arial Narrow"/>
                <a:cs typeface="Arial Narrow"/>
              </a:rPr>
              <a:t>INSTALACIÓN</a:t>
            </a:r>
            <a:endParaRPr sz="1600">
              <a:latin typeface="Arial Narrow"/>
              <a:cs typeface="Arial Narrow"/>
            </a:endParaRPr>
          </a:p>
          <a:p>
            <a:pPr marL="12700">
              <a:lnSpc>
                <a:spcPct val="100000"/>
              </a:lnSpc>
              <a:spcBef>
                <a:spcPts val="1300"/>
              </a:spcBef>
            </a:pPr>
            <a:r>
              <a:rPr sz="1200" b="1" dirty="0">
                <a:solidFill>
                  <a:srgbClr val="231F20"/>
                </a:solidFill>
                <a:latin typeface="Arial Narrow"/>
                <a:cs typeface="Arial Narrow"/>
              </a:rPr>
              <a:t>Requisitos y preparación del</a:t>
            </a:r>
            <a:r>
              <a:rPr sz="1200" b="1" spc="-15" dirty="0">
                <a:solidFill>
                  <a:srgbClr val="231F20"/>
                </a:solidFill>
                <a:latin typeface="Arial Narrow"/>
                <a:cs typeface="Arial Narrow"/>
              </a:rPr>
              <a:t> </a:t>
            </a:r>
            <a:r>
              <a:rPr sz="1200" b="1" dirty="0">
                <a:solidFill>
                  <a:srgbClr val="231F20"/>
                </a:solidFill>
                <a:latin typeface="Arial Narrow"/>
                <a:cs typeface="Arial Narrow"/>
              </a:rPr>
              <a:t>lugar</a:t>
            </a:r>
            <a:endParaRPr sz="1200">
              <a:latin typeface="Arial Narrow"/>
              <a:cs typeface="Arial Narrow"/>
            </a:endParaRPr>
          </a:p>
        </p:txBody>
      </p:sp>
      <p:sp>
        <p:nvSpPr>
          <p:cNvPr id="235" name="object 235"/>
          <p:cNvSpPr txBox="1"/>
          <p:nvPr/>
        </p:nvSpPr>
        <p:spPr>
          <a:xfrm>
            <a:off x="525183" y="2301709"/>
            <a:ext cx="6457315" cy="2569210"/>
          </a:xfrm>
          <a:prstGeom prst="rect">
            <a:avLst/>
          </a:prstGeom>
        </p:spPr>
        <p:txBody>
          <a:bodyPr vert="horz" wrap="square" lIns="0" tIns="12700" rIns="0" bIns="0" rtlCol="0">
            <a:spAutoFit/>
          </a:bodyPr>
          <a:lstStyle/>
          <a:p>
            <a:pPr marL="14604">
              <a:lnSpc>
                <a:spcPct val="100000"/>
              </a:lnSpc>
              <a:spcBef>
                <a:spcPts val="100"/>
              </a:spcBef>
            </a:pPr>
            <a:r>
              <a:rPr sz="900" dirty="0">
                <a:solidFill>
                  <a:srgbClr val="231F20"/>
                </a:solidFill>
                <a:latin typeface="Arial Narrow"/>
                <a:cs typeface="Arial Narrow"/>
              </a:rPr>
              <a:t>●</a:t>
            </a:r>
            <a:endParaRPr sz="900">
              <a:latin typeface="Arial Narrow"/>
              <a:cs typeface="Arial Narrow"/>
            </a:endParaRPr>
          </a:p>
          <a:p>
            <a:pPr>
              <a:lnSpc>
                <a:spcPct val="100000"/>
              </a:lnSpc>
              <a:spcBef>
                <a:spcPts val="35"/>
              </a:spcBef>
            </a:pPr>
            <a:endParaRPr sz="1050">
              <a:latin typeface="Times New Roman"/>
              <a:cs typeface="Times New Roman"/>
            </a:endParaRPr>
          </a:p>
          <a:p>
            <a:pPr marL="12700">
              <a:lnSpc>
                <a:spcPct val="100000"/>
              </a:lnSpc>
              <a:spcBef>
                <a:spcPts val="5"/>
              </a:spcBef>
            </a:pPr>
            <a:r>
              <a:rPr sz="1200" b="1" dirty="0">
                <a:solidFill>
                  <a:srgbClr val="231F20"/>
                </a:solidFill>
                <a:latin typeface="Arial Narrow"/>
                <a:cs typeface="Arial Narrow"/>
              </a:rPr>
              <a:t>Requisitos </a:t>
            </a:r>
            <a:r>
              <a:rPr sz="1200" b="1" spc="-5" dirty="0">
                <a:solidFill>
                  <a:srgbClr val="231F20"/>
                </a:solidFill>
                <a:latin typeface="Arial Narrow"/>
                <a:cs typeface="Arial Narrow"/>
              </a:rPr>
              <a:t>adicionales </a:t>
            </a:r>
            <a:r>
              <a:rPr sz="1200" b="1" dirty="0">
                <a:solidFill>
                  <a:srgbClr val="231F20"/>
                </a:solidFill>
                <a:latin typeface="Arial Narrow"/>
                <a:cs typeface="Arial Narrow"/>
              </a:rPr>
              <a:t>para </a:t>
            </a:r>
            <a:r>
              <a:rPr sz="1200" b="1" spc="-5" dirty="0">
                <a:solidFill>
                  <a:srgbClr val="231F20"/>
                </a:solidFill>
                <a:latin typeface="Arial Narrow"/>
                <a:cs typeface="Arial Narrow"/>
              </a:rPr>
              <a:t>la instalación en</a:t>
            </a:r>
            <a:r>
              <a:rPr sz="1200" b="1" spc="-10" dirty="0">
                <a:solidFill>
                  <a:srgbClr val="231F20"/>
                </a:solidFill>
                <a:latin typeface="Arial Narrow"/>
                <a:cs typeface="Arial Narrow"/>
              </a:rPr>
              <a:t> </a:t>
            </a:r>
            <a:r>
              <a:rPr sz="1200" b="1" dirty="0">
                <a:solidFill>
                  <a:srgbClr val="231F20"/>
                </a:solidFill>
                <a:latin typeface="Arial Narrow"/>
                <a:cs typeface="Arial Narrow"/>
              </a:rPr>
              <a:t>interiores</a:t>
            </a:r>
            <a:endParaRPr sz="1200">
              <a:latin typeface="Arial Narrow"/>
              <a:cs typeface="Arial Narrow"/>
            </a:endParaRPr>
          </a:p>
          <a:p>
            <a:pPr marL="175260" marR="251460" indent="-161925">
              <a:lnSpc>
                <a:spcPct val="111100"/>
              </a:lnSpc>
              <a:spcBef>
                <a:spcPts val="185"/>
              </a:spcBef>
              <a:buChar char="●"/>
              <a:tabLst>
                <a:tab pos="175895" algn="l"/>
              </a:tabLst>
            </a:pPr>
            <a:r>
              <a:rPr sz="900" spc="-5" dirty="0">
                <a:solidFill>
                  <a:srgbClr val="231F20"/>
                </a:solidFill>
                <a:latin typeface="Arial Narrow"/>
                <a:cs typeface="Arial Narrow"/>
              </a:rPr>
              <a:t>La humedad es un efecto secundario natural de la instalación de un spa en el interior. La habitación debe ventilarse adecuadamente para que se  disipe la humedad. </a:t>
            </a:r>
            <a:r>
              <a:rPr sz="900" dirty="0">
                <a:solidFill>
                  <a:srgbClr val="231F20"/>
                </a:solidFill>
                <a:latin typeface="Arial Narrow"/>
                <a:cs typeface="Arial Narrow"/>
              </a:rPr>
              <a:t>Instale </a:t>
            </a:r>
            <a:r>
              <a:rPr sz="900" spc="-5" dirty="0">
                <a:solidFill>
                  <a:srgbClr val="231F20"/>
                </a:solidFill>
                <a:latin typeface="Arial Narrow"/>
                <a:cs typeface="Arial Narrow"/>
              </a:rPr>
              <a:t>un sistema de ventilación para evitar el exceso de humedad por condensación en la</a:t>
            </a:r>
            <a:r>
              <a:rPr sz="900" spc="-15" dirty="0">
                <a:solidFill>
                  <a:srgbClr val="231F20"/>
                </a:solidFill>
                <a:latin typeface="Arial Narrow"/>
                <a:cs typeface="Arial Narrow"/>
              </a:rPr>
              <a:t> </a:t>
            </a:r>
            <a:r>
              <a:rPr sz="900" dirty="0">
                <a:solidFill>
                  <a:srgbClr val="231F20"/>
                </a:solidFill>
                <a:latin typeface="Arial Narrow"/>
                <a:cs typeface="Arial Narrow"/>
              </a:rPr>
              <a:t>habitación.</a:t>
            </a:r>
            <a:endParaRPr sz="900">
              <a:latin typeface="Arial Narrow"/>
              <a:cs typeface="Arial Narrow"/>
            </a:endParaRPr>
          </a:p>
          <a:p>
            <a:pPr marL="175260" indent="-161925">
              <a:lnSpc>
                <a:spcPct val="100000"/>
              </a:lnSpc>
              <a:spcBef>
                <a:spcPts val="120"/>
              </a:spcBef>
              <a:buChar char="●"/>
              <a:tabLst>
                <a:tab pos="175895" algn="l"/>
              </a:tabLst>
            </a:pPr>
            <a:r>
              <a:rPr sz="900" dirty="0">
                <a:solidFill>
                  <a:srgbClr val="231F20"/>
                </a:solidFill>
                <a:latin typeface="Arial Narrow"/>
                <a:cs typeface="Arial Narrow"/>
              </a:rPr>
              <a:t>Asegúrese </a:t>
            </a:r>
            <a:r>
              <a:rPr sz="900" spc="-5" dirty="0">
                <a:solidFill>
                  <a:srgbClr val="231F20"/>
                </a:solidFill>
                <a:latin typeface="Arial Narrow"/>
                <a:cs typeface="Arial Narrow"/>
              </a:rPr>
              <a:t>de que el spa se pueda </a:t>
            </a:r>
            <a:r>
              <a:rPr sz="900" dirty="0">
                <a:solidFill>
                  <a:srgbClr val="231F20"/>
                </a:solidFill>
                <a:latin typeface="Arial Narrow"/>
                <a:cs typeface="Arial Narrow"/>
              </a:rPr>
              <a:t>retirar </a:t>
            </a:r>
            <a:r>
              <a:rPr sz="900" spc="-5" dirty="0">
                <a:solidFill>
                  <a:srgbClr val="231F20"/>
                </a:solidFill>
                <a:latin typeface="Arial Narrow"/>
                <a:cs typeface="Arial Narrow"/>
              </a:rPr>
              <a:t>del edificio sin destruir ninguna parte de la estructura</a:t>
            </a:r>
            <a:r>
              <a:rPr sz="900" spc="-10" dirty="0">
                <a:solidFill>
                  <a:srgbClr val="231F20"/>
                </a:solidFill>
                <a:latin typeface="Arial Narrow"/>
                <a:cs typeface="Arial Narrow"/>
              </a:rPr>
              <a:t> </a:t>
            </a:r>
            <a:r>
              <a:rPr sz="900" spc="-5" dirty="0">
                <a:solidFill>
                  <a:srgbClr val="231F20"/>
                </a:solidFill>
                <a:latin typeface="Arial Narrow"/>
                <a:cs typeface="Arial Narrow"/>
              </a:rPr>
              <a:t>construida.</a:t>
            </a:r>
            <a:endParaRPr sz="900">
              <a:latin typeface="Arial Narrow"/>
              <a:cs typeface="Arial Narrow"/>
            </a:endParaRPr>
          </a:p>
          <a:p>
            <a:pPr marL="175260" indent="-161925">
              <a:lnSpc>
                <a:spcPct val="100000"/>
              </a:lnSpc>
              <a:spcBef>
                <a:spcPts val="120"/>
              </a:spcBef>
              <a:buChar char="●"/>
              <a:tabLst>
                <a:tab pos="175895" algn="l"/>
              </a:tabLst>
            </a:pPr>
            <a:r>
              <a:rPr sz="900" dirty="0">
                <a:solidFill>
                  <a:srgbClr val="231F20"/>
                </a:solidFill>
                <a:latin typeface="Arial Narrow"/>
                <a:cs typeface="Arial Narrow"/>
              </a:rPr>
              <a:t>Tenga </a:t>
            </a:r>
            <a:r>
              <a:rPr sz="900" spc="-5" dirty="0">
                <a:solidFill>
                  <a:srgbClr val="231F20"/>
                </a:solidFill>
                <a:latin typeface="Arial Narrow"/>
                <a:cs typeface="Arial Narrow"/>
              </a:rPr>
              <a:t>en cuenta la normativa local sobre estos</a:t>
            </a:r>
            <a:r>
              <a:rPr sz="900" spc="-10" dirty="0">
                <a:solidFill>
                  <a:srgbClr val="231F20"/>
                </a:solidFill>
                <a:latin typeface="Arial Narrow"/>
                <a:cs typeface="Arial Narrow"/>
              </a:rPr>
              <a:t> </a:t>
            </a:r>
            <a:r>
              <a:rPr sz="900" dirty="0">
                <a:solidFill>
                  <a:srgbClr val="231F20"/>
                </a:solidFill>
                <a:latin typeface="Arial Narrow"/>
                <a:cs typeface="Arial Narrow"/>
              </a:rPr>
              <a:t>temas.</a:t>
            </a:r>
            <a:endParaRPr sz="900">
              <a:latin typeface="Arial Narrow"/>
              <a:cs typeface="Arial Narrow"/>
            </a:endParaRPr>
          </a:p>
          <a:p>
            <a:pPr>
              <a:lnSpc>
                <a:spcPct val="100000"/>
              </a:lnSpc>
              <a:spcBef>
                <a:spcPts val="40"/>
              </a:spcBef>
              <a:buClr>
                <a:srgbClr val="231F20"/>
              </a:buClr>
              <a:buFont typeface="Arial Narrow"/>
              <a:buChar char="●"/>
            </a:pPr>
            <a:endParaRPr sz="1050">
              <a:latin typeface="Times New Roman"/>
              <a:cs typeface="Times New Roman"/>
            </a:endParaRPr>
          </a:p>
          <a:p>
            <a:pPr marL="12700">
              <a:lnSpc>
                <a:spcPct val="100000"/>
              </a:lnSpc>
            </a:pPr>
            <a:r>
              <a:rPr sz="1200" b="1" dirty="0">
                <a:solidFill>
                  <a:srgbClr val="231F20"/>
                </a:solidFill>
                <a:latin typeface="Arial Narrow"/>
                <a:cs typeface="Arial Narrow"/>
              </a:rPr>
              <a:t>Requisitos </a:t>
            </a:r>
            <a:r>
              <a:rPr sz="1200" b="1" spc="-5" dirty="0">
                <a:solidFill>
                  <a:srgbClr val="231F20"/>
                </a:solidFill>
                <a:latin typeface="Arial Narrow"/>
                <a:cs typeface="Arial Narrow"/>
              </a:rPr>
              <a:t>adicionales </a:t>
            </a:r>
            <a:r>
              <a:rPr sz="1200" b="1" dirty="0">
                <a:solidFill>
                  <a:srgbClr val="231F20"/>
                </a:solidFill>
                <a:latin typeface="Arial Narrow"/>
                <a:cs typeface="Arial Narrow"/>
              </a:rPr>
              <a:t>para </a:t>
            </a:r>
            <a:r>
              <a:rPr sz="1200" b="1" spc="-5" dirty="0">
                <a:solidFill>
                  <a:srgbClr val="231F20"/>
                </a:solidFill>
                <a:latin typeface="Arial Narrow"/>
                <a:cs typeface="Arial Narrow"/>
              </a:rPr>
              <a:t>la instalación en</a:t>
            </a:r>
            <a:r>
              <a:rPr sz="1200" b="1" spc="-10" dirty="0">
                <a:solidFill>
                  <a:srgbClr val="231F20"/>
                </a:solidFill>
                <a:latin typeface="Arial Narrow"/>
                <a:cs typeface="Arial Narrow"/>
              </a:rPr>
              <a:t> </a:t>
            </a:r>
            <a:r>
              <a:rPr sz="1200" b="1" spc="-5" dirty="0">
                <a:solidFill>
                  <a:srgbClr val="231F20"/>
                </a:solidFill>
                <a:latin typeface="Arial Narrow"/>
                <a:cs typeface="Arial Narrow"/>
              </a:rPr>
              <a:t>exteriores</a:t>
            </a:r>
            <a:endParaRPr sz="1200">
              <a:latin typeface="Arial Narrow"/>
              <a:cs typeface="Arial Narrow"/>
            </a:endParaRPr>
          </a:p>
          <a:p>
            <a:pPr marL="175260" marR="205104" indent="-161290">
              <a:lnSpc>
                <a:spcPct val="111100"/>
              </a:lnSpc>
              <a:spcBef>
                <a:spcPts val="190"/>
              </a:spcBef>
              <a:buChar char="●"/>
              <a:tabLst>
                <a:tab pos="175895" algn="l"/>
              </a:tabLst>
            </a:pPr>
            <a:r>
              <a:rPr sz="900" dirty="0">
                <a:solidFill>
                  <a:srgbClr val="231F20"/>
                </a:solidFill>
                <a:latin typeface="Arial Narrow"/>
                <a:cs typeface="Arial Narrow"/>
              </a:rPr>
              <a:t>No </a:t>
            </a:r>
            <a:r>
              <a:rPr sz="900" spc="-5" dirty="0">
                <a:solidFill>
                  <a:srgbClr val="231F20"/>
                </a:solidFill>
                <a:latin typeface="Arial Narrow"/>
                <a:cs typeface="Arial Narrow"/>
              </a:rPr>
              <a:t>coloque el spa sobre el césped ni sobre </a:t>
            </a:r>
            <a:r>
              <a:rPr sz="900" dirty="0">
                <a:solidFill>
                  <a:srgbClr val="231F20"/>
                </a:solidFill>
                <a:latin typeface="Arial Narrow"/>
                <a:cs typeface="Arial Narrow"/>
              </a:rPr>
              <a:t>tierra, </a:t>
            </a:r>
            <a:r>
              <a:rPr sz="900" spc="-5" dirty="0">
                <a:solidFill>
                  <a:srgbClr val="231F20"/>
                </a:solidFill>
                <a:latin typeface="Arial Narrow"/>
                <a:cs typeface="Arial Narrow"/>
              </a:rPr>
              <a:t>ya que al hacerlo aumentaría la cantidad de escombros que entran en el spa </a:t>
            </a:r>
            <a:r>
              <a:rPr sz="900" dirty="0">
                <a:solidFill>
                  <a:srgbClr val="231F20"/>
                </a:solidFill>
                <a:latin typeface="Arial Narrow"/>
                <a:cs typeface="Arial Narrow"/>
              </a:rPr>
              <a:t>y </a:t>
            </a:r>
            <a:r>
              <a:rPr sz="900" spc="-5" dirty="0">
                <a:solidFill>
                  <a:srgbClr val="231F20"/>
                </a:solidFill>
                <a:latin typeface="Arial Narrow"/>
                <a:cs typeface="Arial Narrow"/>
              </a:rPr>
              <a:t>dañaría el suelo.  </a:t>
            </a:r>
            <a:r>
              <a:rPr sz="900" dirty="0">
                <a:solidFill>
                  <a:srgbClr val="231F20"/>
                </a:solidFill>
                <a:latin typeface="Arial Narrow"/>
                <a:cs typeface="Arial Narrow"/>
              </a:rPr>
              <a:t>Para </a:t>
            </a:r>
            <a:r>
              <a:rPr sz="900" spc="-5" dirty="0">
                <a:solidFill>
                  <a:srgbClr val="231F20"/>
                </a:solidFill>
                <a:latin typeface="Arial Narrow"/>
                <a:cs typeface="Arial Narrow"/>
              </a:rPr>
              <a:t>asegurarse una vida útil más larga, no deje la bañera del spa expuesta </a:t>
            </a:r>
            <a:r>
              <a:rPr sz="900" dirty="0">
                <a:solidFill>
                  <a:srgbClr val="231F20"/>
                </a:solidFill>
                <a:latin typeface="Arial Narrow"/>
                <a:cs typeface="Arial Narrow"/>
              </a:rPr>
              <a:t>a </a:t>
            </a:r>
            <a:r>
              <a:rPr sz="900" spc="-5" dirty="0">
                <a:solidFill>
                  <a:srgbClr val="231F20"/>
                </a:solidFill>
                <a:latin typeface="Arial Narrow"/>
                <a:cs typeface="Arial Narrow"/>
              </a:rPr>
              <a:t>la luz solar</a:t>
            </a:r>
            <a:r>
              <a:rPr sz="900" spc="-15" dirty="0">
                <a:solidFill>
                  <a:srgbClr val="231F20"/>
                </a:solidFill>
                <a:latin typeface="Arial Narrow"/>
                <a:cs typeface="Arial Narrow"/>
              </a:rPr>
              <a:t> </a:t>
            </a:r>
            <a:r>
              <a:rPr sz="900" dirty="0">
                <a:solidFill>
                  <a:srgbClr val="231F20"/>
                </a:solidFill>
                <a:latin typeface="Arial Narrow"/>
                <a:cs typeface="Arial Narrow"/>
              </a:rPr>
              <a:t>directa.</a:t>
            </a:r>
            <a:endParaRPr sz="900">
              <a:latin typeface="Arial Narrow"/>
              <a:cs typeface="Arial Narrow"/>
            </a:endParaRPr>
          </a:p>
          <a:p>
            <a:pPr marL="175260" indent="-161925">
              <a:lnSpc>
                <a:spcPct val="100000"/>
              </a:lnSpc>
              <a:spcBef>
                <a:spcPts val="120"/>
              </a:spcBef>
              <a:buChar char="●"/>
              <a:tabLst>
                <a:tab pos="175895" algn="l"/>
              </a:tabLst>
            </a:pPr>
            <a:r>
              <a:rPr sz="900" spc="-5" dirty="0">
                <a:solidFill>
                  <a:srgbClr val="231F20"/>
                </a:solidFill>
                <a:latin typeface="Arial Narrow"/>
                <a:cs typeface="Arial Narrow"/>
              </a:rPr>
              <a:t>Mantenga siempre el manómetro dentro de la sección amarilla cuando utilice el spa </a:t>
            </a:r>
            <a:r>
              <a:rPr sz="900" dirty="0">
                <a:solidFill>
                  <a:srgbClr val="231F20"/>
                </a:solidFill>
                <a:latin typeface="Arial Narrow"/>
                <a:cs typeface="Arial Narrow"/>
              </a:rPr>
              <a:t>a </a:t>
            </a:r>
            <a:r>
              <a:rPr sz="900" spc="-5" dirty="0">
                <a:solidFill>
                  <a:srgbClr val="231F20"/>
                </a:solidFill>
                <a:latin typeface="Arial Narrow"/>
                <a:cs typeface="Arial Narrow"/>
              </a:rPr>
              <a:t>una </a:t>
            </a:r>
            <a:r>
              <a:rPr sz="900" dirty="0">
                <a:solidFill>
                  <a:srgbClr val="231F20"/>
                </a:solidFill>
                <a:latin typeface="Arial Narrow"/>
                <a:cs typeface="Arial Narrow"/>
              </a:rPr>
              <a:t>temperatura </a:t>
            </a:r>
            <a:r>
              <a:rPr sz="900" spc="-5" dirty="0">
                <a:solidFill>
                  <a:srgbClr val="231F20"/>
                </a:solidFill>
                <a:latin typeface="Arial Narrow"/>
                <a:cs typeface="Arial Narrow"/>
              </a:rPr>
              <a:t>superior </a:t>
            </a:r>
            <a:r>
              <a:rPr sz="900" dirty="0">
                <a:solidFill>
                  <a:srgbClr val="231F20"/>
                </a:solidFill>
                <a:latin typeface="Arial Narrow"/>
                <a:cs typeface="Arial Narrow"/>
              </a:rPr>
              <a:t>a </a:t>
            </a:r>
            <a:r>
              <a:rPr sz="900" spc="-5" dirty="0">
                <a:solidFill>
                  <a:srgbClr val="231F20"/>
                </a:solidFill>
                <a:latin typeface="Arial Narrow"/>
                <a:cs typeface="Arial Narrow"/>
              </a:rPr>
              <a:t>20 </a:t>
            </a:r>
            <a:r>
              <a:rPr sz="900" dirty="0">
                <a:solidFill>
                  <a:srgbClr val="231F20"/>
                </a:solidFill>
                <a:latin typeface="Arial Narrow"/>
                <a:cs typeface="Arial Narrow"/>
              </a:rPr>
              <a:t>°C (68 °F) o </a:t>
            </a:r>
            <a:r>
              <a:rPr sz="900" spc="-5" dirty="0">
                <a:solidFill>
                  <a:srgbClr val="231F20"/>
                </a:solidFill>
                <a:latin typeface="Arial Narrow"/>
                <a:cs typeface="Arial Narrow"/>
              </a:rPr>
              <a:t>cuando lo exponga</a:t>
            </a:r>
            <a:r>
              <a:rPr sz="900" spc="-30" dirty="0">
                <a:solidFill>
                  <a:srgbClr val="231F20"/>
                </a:solidFill>
                <a:latin typeface="Arial Narrow"/>
                <a:cs typeface="Arial Narrow"/>
              </a:rPr>
              <a:t> </a:t>
            </a:r>
            <a:r>
              <a:rPr sz="900" dirty="0">
                <a:solidFill>
                  <a:srgbClr val="231F20"/>
                </a:solidFill>
                <a:latin typeface="Arial Narrow"/>
                <a:cs typeface="Arial Narrow"/>
              </a:rPr>
              <a:t>a</a:t>
            </a:r>
            <a:endParaRPr sz="900">
              <a:latin typeface="Arial Narrow"/>
              <a:cs typeface="Arial Narrow"/>
            </a:endParaRPr>
          </a:p>
          <a:p>
            <a:pPr marL="175260" indent="-161925">
              <a:lnSpc>
                <a:spcPct val="100000"/>
              </a:lnSpc>
              <a:spcBef>
                <a:spcPts val="120"/>
              </a:spcBef>
              <a:buChar char="●"/>
              <a:tabLst>
                <a:tab pos="175895" algn="l"/>
              </a:tabLst>
            </a:pPr>
            <a:r>
              <a:rPr sz="900" spc="-5" dirty="0">
                <a:solidFill>
                  <a:srgbClr val="231F20"/>
                </a:solidFill>
                <a:latin typeface="Arial Narrow"/>
                <a:cs typeface="Arial Narrow"/>
              </a:rPr>
              <a:t>la luz del sol por un breve periodo de</a:t>
            </a:r>
            <a:r>
              <a:rPr sz="900" spc="-10" dirty="0">
                <a:solidFill>
                  <a:srgbClr val="231F20"/>
                </a:solidFill>
                <a:latin typeface="Arial Narrow"/>
                <a:cs typeface="Arial Narrow"/>
              </a:rPr>
              <a:t> </a:t>
            </a:r>
            <a:r>
              <a:rPr sz="900" dirty="0">
                <a:solidFill>
                  <a:srgbClr val="231F20"/>
                </a:solidFill>
                <a:latin typeface="Arial Narrow"/>
                <a:cs typeface="Arial Narrow"/>
              </a:rPr>
              <a:t>tiempo.</a:t>
            </a:r>
            <a:endParaRPr sz="900">
              <a:latin typeface="Arial Narrow"/>
              <a:cs typeface="Arial Narrow"/>
            </a:endParaRPr>
          </a:p>
          <a:p>
            <a:pPr marL="175260">
              <a:lnSpc>
                <a:spcPct val="100000"/>
              </a:lnSpc>
              <a:spcBef>
                <a:spcPts val="114"/>
              </a:spcBef>
            </a:pPr>
            <a:r>
              <a:rPr sz="900" dirty="0">
                <a:solidFill>
                  <a:srgbClr val="231F20"/>
                </a:solidFill>
                <a:latin typeface="Arial Narrow"/>
                <a:cs typeface="Arial Narrow"/>
              </a:rPr>
              <a:t>No </a:t>
            </a:r>
            <a:r>
              <a:rPr sz="900" spc="-5" dirty="0">
                <a:solidFill>
                  <a:srgbClr val="231F20"/>
                </a:solidFill>
                <a:latin typeface="Arial Narrow"/>
                <a:cs typeface="Arial Narrow"/>
              </a:rPr>
              <a:t>instale ni use el spa en el exterior </a:t>
            </a:r>
            <a:r>
              <a:rPr sz="900" dirty="0">
                <a:solidFill>
                  <a:srgbClr val="231F20"/>
                </a:solidFill>
                <a:latin typeface="Arial Narrow"/>
                <a:cs typeface="Arial Narrow"/>
              </a:rPr>
              <a:t>a </a:t>
            </a:r>
            <a:r>
              <a:rPr sz="900" spc="-5" dirty="0">
                <a:solidFill>
                  <a:srgbClr val="231F20"/>
                </a:solidFill>
                <a:latin typeface="Arial Narrow"/>
                <a:cs typeface="Arial Narrow"/>
              </a:rPr>
              <a:t>una </a:t>
            </a:r>
            <a:r>
              <a:rPr sz="900" dirty="0">
                <a:solidFill>
                  <a:srgbClr val="231F20"/>
                </a:solidFill>
                <a:latin typeface="Arial Narrow"/>
                <a:cs typeface="Arial Narrow"/>
              </a:rPr>
              <a:t>temperatura </a:t>
            </a:r>
            <a:r>
              <a:rPr sz="900" spc="-5" dirty="0">
                <a:solidFill>
                  <a:srgbClr val="231F20"/>
                </a:solidFill>
                <a:latin typeface="Arial Narrow"/>
                <a:cs typeface="Arial Narrow"/>
              </a:rPr>
              <a:t>inferior </a:t>
            </a:r>
            <a:r>
              <a:rPr sz="900" dirty="0">
                <a:solidFill>
                  <a:srgbClr val="231F20"/>
                </a:solidFill>
                <a:latin typeface="Arial Narrow"/>
                <a:cs typeface="Arial Narrow"/>
              </a:rPr>
              <a:t>a 4 °C (39 °F). No </a:t>
            </a:r>
            <a:r>
              <a:rPr sz="900" spc="-5" dirty="0">
                <a:solidFill>
                  <a:srgbClr val="231F20"/>
                </a:solidFill>
                <a:latin typeface="Arial Narrow"/>
                <a:cs typeface="Arial Narrow"/>
              </a:rPr>
              <a:t>use el spa cuando el agua del interior del sistema de circulación,</a:t>
            </a:r>
            <a:r>
              <a:rPr sz="900" spc="-20" dirty="0">
                <a:solidFill>
                  <a:srgbClr val="231F20"/>
                </a:solidFill>
                <a:latin typeface="Arial Narrow"/>
                <a:cs typeface="Arial Narrow"/>
              </a:rPr>
              <a:t> </a:t>
            </a:r>
            <a:r>
              <a:rPr sz="900" spc="-5" dirty="0">
                <a:solidFill>
                  <a:srgbClr val="231F20"/>
                </a:solidFill>
                <a:latin typeface="Arial Narrow"/>
                <a:cs typeface="Arial Narrow"/>
              </a:rPr>
              <a:t>la</a:t>
            </a:r>
            <a:endParaRPr sz="900">
              <a:latin typeface="Arial Narrow"/>
              <a:cs typeface="Arial Narrow"/>
            </a:endParaRPr>
          </a:p>
          <a:p>
            <a:pPr marL="175260" marR="163195" indent="-161290">
              <a:lnSpc>
                <a:spcPct val="111100"/>
              </a:lnSpc>
              <a:buChar char="●"/>
              <a:tabLst>
                <a:tab pos="175895" algn="l"/>
              </a:tabLst>
            </a:pPr>
            <a:r>
              <a:rPr sz="900" spc="-5" dirty="0">
                <a:solidFill>
                  <a:srgbClr val="231F20"/>
                </a:solidFill>
                <a:latin typeface="Arial Narrow"/>
                <a:cs typeface="Arial Narrow"/>
              </a:rPr>
              <a:t>bomba </a:t>
            </a:r>
            <a:r>
              <a:rPr sz="900" dirty="0">
                <a:solidFill>
                  <a:srgbClr val="231F20"/>
                </a:solidFill>
                <a:latin typeface="Arial Narrow"/>
                <a:cs typeface="Arial Narrow"/>
              </a:rPr>
              <a:t>o </a:t>
            </a:r>
            <a:r>
              <a:rPr sz="900" spc="-5" dirty="0">
                <a:solidFill>
                  <a:srgbClr val="231F20"/>
                </a:solidFill>
                <a:latin typeface="Arial Narrow"/>
                <a:cs typeface="Arial Narrow"/>
              </a:rPr>
              <a:t>las </a:t>
            </a:r>
            <a:r>
              <a:rPr sz="900" dirty="0">
                <a:solidFill>
                  <a:srgbClr val="231F20"/>
                </a:solidFill>
                <a:latin typeface="Arial Narrow"/>
                <a:cs typeface="Arial Narrow"/>
              </a:rPr>
              <a:t>tuberías </a:t>
            </a:r>
            <a:r>
              <a:rPr sz="900" spc="-5" dirty="0">
                <a:solidFill>
                  <a:srgbClr val="231F20"/>
                </a:solidFill>
                <a:latin typeface="Arial Narrow"/>
                <a:cs typeface="Arial Narrow"/>
              </a:rPr>
              <a:t>esté congelada. </a:t>
            </a:r>
            <a:r>
              <a:rPr sz="900" dirty="0">
                <a:solidFill>
                  <a:srgbClr val="231F20"/>
                </a:solidFill>
                <a:latin typeface="Arial Narrow"/>
                <a:cs typeface="Arial Narrow"/>
              </a:rPr>
              <a:t>Ponga </a:t>
            </a:r>
            <a:r>
              <a:rPr sz="900" spc="-5" dirty="0">
                <a:solidFill>
                  <a:srgbClr val="231F20"/>
                </a:solidFill>
                <a:latin typeface="Arial Narrow"/>
                <a:cs typeface="Arial Narrow"/>
              </a:rPr>
              <a:t>una alfombrilla de preservación del calor </a:t>
            </a:r>
            <a:r>
              <a:rPr sz="900" dirty="0">
                <a:solidFill>
                  <a:srgbClr val="231F20"/>
                </a:solidFill>
                <a:latin typeface="Arial Narrow"/>
                <a:cs typeface="Arial Narrow"/>
              </a:rPr>
              <a:t>(accesorios </a:t>
            </a:r>
            <a:r>
              <a:rPr sz="900" spc="-5" dirty="0">
                <a:solidFill>
                  <a:srgbClr val="231F20"/>
                </a:solidFill>
                <a:latin typeface="Arial Narrow"/>
                <a:cs typeface="Arial Narrow"/>
              </a:rPr>
              <a:t>opcionales) entre la base del spa </a:t>
            </a:r>
            <a:r>
              <a:rPr sz="900" dirty="0">
                <a:solidFill>
                  <a:srgbClr val="231F20"/>
                </a:solidFill>
                <a:latin typeface="Arial Narrow"/>
                <a:cs typeface="Arial Narrow"/>
              </a:rPr>
              <a:t>y </a:t>
            </a:r>
            <a:r>
              <a:rPr sz="900" spc="-5" dirty="0">
                <a:solidFill>
                  <a:srgbClr val="231F20"/>
                </a:solidFill>
                <a:latin typeface="Arial Narrow"/>
                <a:cs typeface="Arial Narrow"/>
              </a:rPr>
              <a:t>el suelo para  evitar la pérdida de calor por el </a:t>
            </a:r>
            <a:r>
              <a:rPr sz="900" dirty="0">
                <a:solidFill>
                  <a:srgbClr val="231F20"/>
                </a:solidFill>
                <a:latin typeface="Arial Narrow"/>
                <a:cs typeface="Arial Narrow"/>
              </a:rPr>
              <a:t>fondo </a:t>
            </a:r>
            <a:r>
              <a:rPr sz="900" spc="-5" dirty="0">
                <a:solidFill>
                  <a:srgbClr val="231F20"/>
                </a:solidFill>
                <a:latin typeface="Arial Narrow"/>
                <a:cs typeface="Arial Narrow"/>
              </a:rPr>
              <a:t>del spa </a:t>
            </a:r>
            <a:r>
              <a:rPr sz="900" dirty="0">
                <a:solidFill>
                  <a:srgbClr val="231F20"/>
                </a:solidFill>
                <a:latin typeface="Arial Narrow"/>
                <a:cs typeface="Arial Narrow"/>
              </a:rPr>
              <a:t>y </a:t>
            </a:r>
            <a:r>
              <a:rPr sz="900" spc="-5" dirty="0">
                <a:solidFill>
                  <a:srgbClr val="231F20"/>
                </a:solidFill>
                <a:latin typeface="Arial Narrow"/>
                <a:cs typeface="Arial Narrow"/>
              </a:rPr>
              <a:t>conseguir una mayor </a:t>
            </a:r>
            <a:r>
              <a:rPr sz="900" dirty="0">
                <a:solidFill>
                  <a:srgbClr val="231F20"/>
                </a:solidFill>
                <a:latin typeface="Arial Narrow"/>
                <a:cs typeface="Arial Narrow"/>
              </a:rPr>
              <a:t>retención </a:t>
            </a:r>
            <a:r>
              <a:rPr sz="900" spc="-5" dirty="0">
                <a:solidFill>
                  <a:srgbClr val="231F20"/>
                </a:solidFill>
                <a:latin typeface="Arial Narrow"/>
                <a:cs typeface="Arial Narrow"/>
              </a:rPr>
              <a:t>del</a:t>
            </a:r>
            <a:r>
              <a:rPr sz="900" spc="-20" dirty="0">
                <a:solidFill>
                  <a:srgbClr val="231F20"/>
                </a:solidFill>
                <a:latin typeface="Arial Narrow"/>
                <a:cs typeface="Arial Narrow"/>
              </a:rPr>
              <a:t> </a:t>
            </a:r>
            <a:r>
              <a:rPr sz="900" spc="-5" dirty="0">
                <a:solidFill>
                  <a:srgbClr val="231F20"/>
                </a:solidFill>
                <a:latin typeface="Arial Narrow"/>
                <a:cs typeface="Arial Narrow"/>
              </a:rPr>
              <a:t>calor.</a:t>
            </a:r>
            <a:endParaRPr sz="900">
              <a:latin typeface="Arial Narrow"/>
              <a:cs typeface="Arial Narrow"/>
            </a:endParaRPr>
          </a:p>
        </p:txBody>
      </p:sp>
      <p:sp>
        <p:nvSpPr>
          <p:cNvPr id="236" name="object 236"/>
          <p:cNvSpPr txBox="1"/>
          <p:nvPr/>
        </p:nvSpPr>
        <p:spPr>
          <a:xfrm>
            <a:off x="533257" y="5318807"/>
            <a:ext cx="1053465" cy="208279"/>
          </a:xfrm>
          <a:prstGeom prst="rect">
            <a:avLst/>
          </a:prstGeom>
        </p:spPr>
        <p:txBody>
          <a:bodyPr vert="horz" wrap="square" lIns="0" tIns="12700" rIns="0" bIns="0" rtlCol="0">
            <a:spAutoFit/>
          </a:bodyPr>
          <a:lstStyle/>
          <a:p>
            <a:pPr marL="12700">
              <a:lnSpc>
                <a:spcPct val="100000"/>
              </a:lnSpc>
              <a:spcBef>
                <a:spcPts val="100"/>
              </a:spcBef>
            </a:pPr>
            <a:r>
              <a:rPr sz="1200" b="1" dirty="0">
                <a:solidFill>
                  <a:srgbClr val="231F20"/>
                </a:solidFill>
                <a:latin typeface="Arial Narrow"/>
                <a:cs typeface="Arial Narrow"/>
              </a:rPr>
              <a:t>Prueba del</a:t>
            </a:r>
            <a:r>
              <a:rPr sz="1200" b="1" spc="-85" dirty="0">
                <a:solidFill>
                  <a:srgbClr val="231F20"/>
                </a:solidFill>
                <a:latin typeface="Arial Narrow"/>
                <a:cs typeface="Arial Narrow"/>
              </a:rPr>
              <a:t> </a:t>
            </a:r>
            <a:r>
              <a:rPr sz="1200" b="1" dirty="0">
                <a:solidFill>
                  <a:srgbClr val="231F20"/>
                </a:solidFill>
                <a:latin typeface="Arial Narrow"/>
                <a:cs typeface="Arial Narrow"/>
              </a:rPr>
              <a:t>PRCD</a:t>
            </a:r>
            <a:endParaRPr sz="1200">
              <a:latin typeface="Arial Narrow"/>
              <a:cs typeface="Arial Narrow"/>
            </a:endParaRPr>
          </a:p>
        </p:txBody>
      </p:sp>
      <p:sp>
        <p:nvSpPr>
          <p:cNvPr id="237" name="object 237"/>
          <p:cNvSpPr/>
          <p:nvPr/>
        </p:nvSpPr>
        <p:spPr>
          <a:xfrm>
            <a:off x="554697" y="5628297"/>
            <a:ext cx="6463665" cy="970915"/>
          </a:xfrm>
          <a:custGeom>
            <a:avLst/>
            <a:gdLst/>
            <a:ahLst/>
            <a:cxnLst/>
            <a:rect l="l" t="t" r="r" b="b"/>
            <a:pathLst>
              <a:path w="6463665" h="970915">
                <a:moveTo>
                  <a:pt x="6463042" y="970292"/>
                </a:moveTo>
                <a:lnTo>
                  <a:pt x="0" y="970292"/>
                </a:lnTo>
                <a:lnTo>
                  <a:pt x="0" y="0"/>
                </a:lnTo>
                <a:lnTo>
                  <a:pt x="6463042" y="0"/>
                </a:lnTo>
                <a:lnTo>
                  <a:pt x="6463042" y="970292"/>
                </a:lnTo>
                <a:close/>
              </a:path>
            </a:pathLst>
          </a:custGeom>
          <a:ln w="12700">
            <a:solidFill>
              <a:srgbClr val="231F20"/>
            </a:solidFill>
          </a:ln>
        </p:spPr>
        <p:txBody>
          <a:bodyPr wrap="square" lIns="0" tIns="0" rIns="0" bIns="0" rtlCol="0"/>
          <a:lstStyle/>
          <a:p>
            <a:endParaRPr/>
          </a:p>
        </p:txBody>
      </p:sp>
      <p:sp>
        <p:nvSpPr>
          <p:cNvPr id="238" name="object 238"/>
          <p:cNvSpPr/>
          <p:nvPr/>
        </p:nvSpPr>
        <p:spPr>
          <a:xfrm>
            <a:off x="3252856" y="5655150"/>
            <a:ext cx="186690" cy="161925"/>
          </a:xfrm>
          <a:custGeom>
            <a:avLst/>
            <a:gdLst/>
            <a:ahLst/>
            <a:cxnLst/>
            <a:rect l="l" t="t" r="r" b="b"/>
            <a:pathLst>
              <a:path w="186689" h="161925">
                <a:moveTo>
                  <a:pt x="93243" y="0"/>
                </a:moveTo>
                <a:lnTo>
                  <a:pt x="0" y="161493"/>
                </a:lnTo>
                <a:lnTo>
                  <a:pt x="186486" y="161493"/>
                </a:lnTo>
                <a:lnTo>
                  <a:pt x="93243" y="0"/>
                </a:lnTo>
                <a:close/>
              </a:path>
            </a:pathLst>
          </a:custGeom>
          <a:solidFill>
            <a:srgbClr val="FFFFFF"/>
          </a:solidFill>
        </p:spPr>
        <p:txBody>
          <a:bodyPr wrap="square" lIns="0" tIns="0" rIns="0" bIns="0" rtlCol="0"/>
          <a:lstStyle/>
          <a:p>
            <a:endParaRPr/>
          </a:p>
        </p:txBody>
      </p:sp>
      <p:sp>
        <p:nvSpPr>
          <p:cNvPr id="239" name="object 239"/>
          <p:cNvSpPr txBox="1"/>
          <p:nvPr/>
        </p:nvSpPr>
        <p:spPr>
          <a:xfrm>
            <a:off x="525189" y="5639761"/>
            <a:ext cx="6504940" cy="1750060"/>
          </a:xfrm>
          <a:prstGeom prst="rect">
            <a:avLst/>
          </a:prstGeom>
        </p:spPr>
        <p:txBody>
          <a:bodyPr vert="horz" wrap="square" lIns="0" tIns="12700" rIns="0" bIns="0" rtlCol="0">
            <a:spAutoFit/>
          </a:bodyPr>
          <a:lstStyle/>
          <a:p>
            <a:pPr marL="14604" algn="ctr">
              <a:lnSpc>
                <a:spcPct val="100000"/>
              </a:lnSpc>
              <a:spcBef>
                <a:spcPts val="100"/>
              </a:spcBef>
              <a:tabLst>
                <a:tab pos="194945" algn="l"/>
              </a:tabLst>
            </a:pPr>
            <a:r>
              <a:rPr sz="1200" b="1" dirty="0">
                <a:solidFill>
                  <a:srgbClr val="58595B"/>
                </a:solidFill>
                <a:latin typeface="Arial Narrow"/>
                <a:cs typeface="Arial Narrow"/>
              </a:rPr>
              <a:t>!	</a:t>
            </a:r>
            <a:r>
              <a:rPr sz="1000" b="1" dirty="0">
                <a:solidFill>
                  <a:srgbClr val="FFFFFF"/>
                </a:solidFill>
                <a:latin typeface="Arial Narrow"/>
                <a:cs typeface="Arial Narrow"/>
              </a:rPr>
              <a:t>ADVERTENCIA</a:t>
            </a:r>
            <a:endParaRPr sz="1000">
              <a:latin typeface="Arial Narrow"/>
              <a:cs typeface="Arial Narrow"/>
            </a:endParaRPr>
          </a:p>
          <a:p>
            <a:pPr marL="104139" marR="292100">
              <a:lnSpc>
                <a:spcPct val="100000"/>
              </a:lnSpc>
              <a:spcBef>
                <a:spcPts val="945"/>
              </a:spcBef>
            </a:pPr>
            <a:r>
              <a:rPr sz="900" dirty="0">
                <a:solidFill>
                  <a:srgbClr val="231F20"/>
                </a:solidFill>
                <a:latin typeface="Arial Narrow"/>
                <a:cs typeface="Arial Narrow"/>
              </a:rPr>
              <a:t>Riesgo </a:t>
            </a:r>
            <a:r>
              <a:rPr sz="900" spc="-5" dirty="0">
                <a:solidFill>
                  <a:srgbClr val="231F20"/>
                </a:solidFill>
                <a:latin typeface="Arial Narrow"/>
                <a:cs typeface="Arial Narrow"/>
              </a:rPr>
              <a:t>de descarga eléctrica: este producto se suministra con un </a:t>
            </a:r>
            <a:r>
              <a:rPr sz="900" dirty="0">
                <a:solidFill>
                  <a:srgbClr val="231F20"/>
                </a:solidFill>
                <a:latin typeface="Arial Narrow"/>
                <a:cs typeface="Arial Narrow"/>
              </a:rPr>
              <a:t>PRCD </a:t>
            </a:r>
            <a:r>
              <a:rPr sz="900" spc="-5" dirty="0">
                <a:solidFill>
                  <a:srgbClr val="231F20"/>
                </a:solidFill>
                <a:latin typeface="Arial Narrow"/>
                <a:cs typeface="Arial Narrow"/>
              </a:rPr>
              <a:t>situado en el extremo del cable de alimentación. </a:t>
            </a:r>
            <a:r>
              <a:rPr sz="900" dirty="0">
                <a:solidFill>
                  <a:srgbClr val="231F20"/>
                </a:solidFill>
                <a:latin typeface="Arial Narrow"/>
                <a:cs typeface="Arial Narrow"/>
              </a:rPr>
              <a:t>Hay </a:t>
            </a:r>
            <a:r>
              <a:rPr sz="900" spc="-5" dirty="0">
                <a:solidFill>
                  <a:srgbClr val="231F20"/>
                </a:solidFill>
                <a:latin typeface="Arial Narrow"/>
                <a:cs typeface="Arial Narrow"/>
              </a:rPr>
              <a:t>que probar el </a:t>
            </a:r>
            <a:r>
              <a:rPr sz="900" dirty="0">
                <a:solidFill>
                  <a:srgbClr val="231F20"/>
                </a:solidFill>
                <a:latin typeface="Arial Narrow"/>
                <a:cs typeface="Arial Narrow"/>
              </a:rPr>
              <a:t>PRCD  </a:t>
            </a:r>
            <a:r>
              <a:rPr sz="900" spc="-5" dirty="0">
                <a:solidFill>
                  <a:srgbClr val="231F20"/>
                </a:solidFill>
                <a:latin typeface="Arial Narrow"/>
                <a:cs typeface="Arial Narrow"/>
              </a:rPr>
              <a:t>antes de cada uso. </a:t>
            </a:r>
            <a:r>
              <a:rPr sz="900" dirty="0">
                <a:solidFill>
                  <a:srgbClr val="231F20"/>
                </a:solidFill>
                <a:latin typeface="Arial Narrow"/>
                <a:cs typeface="Arial Narrow"/>
              </a:rPr>
              <a:t>No </a:t>
            </a:r>
            <a:r>
              <a:rPr sz="900" spc="-5" dirty="0">
                <a:solidFill>
                  <a:srgbClr val="231F20"/>
                </a:solidFill>
                <a:latin typeface="Arial Narrow"/>
                <a:cs typeface="Arial Narrow"/>
              </a:rPr>
              <a:t>utilice el spa si el </a:t>
            </a:r>
            <a:r>
              <a:rPr sz="900" dirty="0">
                <a:solidFill>
                  <a:srgbClr val="231F20"/>
                </a:solidFill>
                <a:latin typeface="Arial Narrow"/>
                <a:cs typeface="Arial Narrow"/>
              </a:rPr>
              <a:t>PRCD </a:t>
            </a:r>
            <a:r>
              <a:rPr sz="900" spc="-5" dirty="0">
                <a:solidFill>
                  <a:srgbClr val="231F20"/>
                </a:solidFill>
                <a:latin typeface="Arial Narrow"/>
                <a:cs typeface="Arial Narrow"/>
              </a:rPr>
              <a:t>no </a:t>
            </a:r>
            <a:r>
              <a:rPr sz="900" dirty="0">
                <a:solidFill>
                  <a:srgbClr val="231F20"/>
                </a:solidFill>
                <a:latin typeface="Arial Narrow"/>
                <a:cs typeface="Arial Narrow"/>
              </a:rPr>
              <a:t>funciona</a:t>
            </a:r>
            <a:r>
              <a:rPr sz="900" spc="-10" dirty="0">
                <a:solidFill>
                  <a:srgbClr val="231F20"/>
                </a:solidFill>
                <a:latin typeface="Arial Narrow"/>
                <a:cs typeface="Arial Narrow"/>
              </a:rPr>
              <a:t> </a:t>
            </a:r>
            <a:r>
              <a:rPr sz="900" spc="-5" dirty="0">
                <a:solidFill>
                  <a:srgbClr val="231F20"/>
                </a:solidFill>
                <a:latin typeface="Arial Narrow"/>
                <a:cs typeface="Arial Narrow"/>
              </a:rPr>
              <a:t>correctamente.</a:t>
            </a:r>
            <a:endParaRPr sz="900">
              <a:latin typeface="Arial Narrow"/>
              <a:cs typeface="Arial Narrow"/>
            </a:endParaRPr>
          </a:p>
          <a:p>
            <a:pPr marL="104139" marR="380365">
              <a:lnSpc>
                <a:spcPct val="100000"/>
              </a:lnSpc>
            </a:pPr>
            <a:r>
              <a:rPr sz="900" dirty="0">
                <a:solidFill>
                  <a:srgbClr val="231F20"/>
                </a:solidFill>
                <a:latin typeface="Arial Narrow"/>
                <a:cs typeface="Arial Narrow"/>
              </a:rPr>
              <a:t>Desconecte </a:t>
            </a:r>
            <a:r>
              <a:rPr sz="900" spc="-5" dirty="0">
                <a:solidFill>
                  <a:srgbClr val="231F20"/>
                </a:solidFill>
                <a:latin typeface="Arial Narrow"/>
                <a:cs typeface="Arial Narrow"/>
              </a:rPr>
              <a:t>el cable de alimentación hasta que se haya identificado </a:t>
            </a:r>
            <a:r>
              <a:rPr sz="900" dirty="0">
                <a:solidFill>
                  <a:srgbClr val="231F20"/>
                </a:solidFill>
                <a:latin typeface="Arial Narrow"/>
                <a:cs typeface="Arial Narrow"/>
              </a:rPr>
              <a:t>y </a:t>
            </a:r>
            <a:r>
              <a:rPr sz="900" spc="-5" dirty="0">
                <a:solidFill>
                  <a:srgbClr val="231F20"/>
                </a:solidFill>
                <a:latin typeface="Arial Narrow"/>
                <a:cs typeface="Arial Narrow"/>
              </a:rPr>
              <a:t>corregido el </a:t>
            </a:r>
            <a:r>
              <a:rPr sz="900" dirty="0">
                <a:solidFill>
                  <a:srgbClr val="231F20"/>
                </a:solidFill>
                <a:latin typeface="Arial Narrow"/>
                <a:cs typeface="Arial Narrow"/>
              </a:rPr>
              <a:t>fallo. Póngase </a:t>
            </a:r>
            <a:r>
              <a:rPr sz="900" spc="-5" dirty="0">
                <a:solidFill>
                  <a:srgbClr val="231F20"/>
                </a:solidFill>
                <a:latin typeface="Arial Narrow"/>
                <a:cs typeface="Arial Narrow"/>
              </a:rPr>
              <a:t>en contacto con un electricista profesional para  </a:t>
            </a:r>
            <a:r>
              <a:rPr sz="900" dirty="0">
                <a:solidFill>
                  <a:srgbClr val="231F20"/>
                </a:solidFill>
                <a:latin typeface="Arial Narrow"/>
                <a:cs typeface="Arial Narrow"/>
              </a:rPr>
              <a:t>reparar </a:t>
            </a:r>
            <a:r>
              <a:rPr sz="900" spc="-5" dirty="0">
                <a:solidFill>
                  <a:srgbClr val="231F20"/>
                </a:solidFill>
                <a:latin typeface="Arial Narrow"/>
                <a:cs typeface="Arial Narrow"/>
              </a:rPr>
              <a:t>la avería. </a:t>
            </a:r>
            <a:r>
              <a:rPr sz="900" dirty="0">
                <a:solidFill>
                  <a:srgbClr val="231F20"/>
                </a:solidFill>
                <a:latin typeface="Arial Narrow"/>
                <a:cs typeface="Arial Narrow"/>
              </a:rPr>
              <a:t>No </a:t>
            </a:r>
            <a:r>
              <a:rPr sz="900" spc="-5" dirty="0">
                <a:solidFill>
                  <a:srgbClr val="231F20"/>
                </a:solidFill>
                <a:latin typeface="Arial Narrow"/>
                <a:cs typeface="Arial Narrow"/>
              </a:rPr>
              <a:t>hay piezas </a:t>
            </a:r>
            <a:r>
              <a:rPr sz="900" dirty="0">
                <a:solidFill>
                  <a:srgbClr val="231F20"/>
                </a:solidFill>
                <a:latin typeface="Arial Narrow"/>
                <a:cs typeface="Arial Narrow"/>
              </a:rPr>
              <a:t>reparables </a:t>
            </a:r>
            <a:r>
              <a:rPr sz="900" spc="-5" dirty="0">
                <a:solidFill>
                  <a:srgbClr val="231F20"/>
                </a:solidFill>
                <a:latin typeface="Arial Narrow"/>
                <a:cs typeface="Arial Narrow"/>
              </a:rPr>
              <a:t>dentro del </a:t>
            </a:r>
            <a:r>
              <a:rPr sz="900" dirty="0">
                <a:solidFill>
                  <a:srgbClr val="231F20"/>
                </a:solidFill>
                <a:latin typeface="Arial Narrow"/>
                <a:cs typeface="Arial Narrow"/>
              </a:rPr>
              <a:t>PRCD. Abrir </a:t>
            </a:r>
            <a:r>
              <a:rPr sz="900" spc="-5" dirty="0">
                <a:solidFill>
                  <a:srgbClr val="231F20"/>
                </a:solidFill>
                <a:latin typeface="Arial Narrow"/>
                <a:cs typeface="Arial Narrow"/>
              </a:rPr>
              <a:t>el </a:t>
            </a:r>
            <a:r>
              <a:rPr sz="900" dirty="0">
                <a:solidFill>
                  <a:srgbClr val="231F20"/>
                </a:solidFill>
                <a:latin typeface="Arial Narrow"/>
                <a:cs typeface="Arial Narrow"/>
              </a:rPr>
              <a:t>PRCD </a:t>
            </a:r>
            <a:r>
              <a:rPr sz="900" spc="-5" dirty="0">
                <a:solidFill>
                  <a:srgbClr val="231F20"/>
                </a:solidFill>
                <a:latin typeface="Arial Narrow"/>
                <a:cs typeface="Arial Narrow"/>
              </a:rPr>
              <a:t>anulará la</a:t>
            </a:r>
            <a:r>
              <a:rPr sz="900" spc="-15" dirty="0">
                <a:solidFill>
                  <a:srgbClr val="231F20"/>
                </a:solidFill>
                <a:latin typeface="Arial Narrow"/>
                <a:cs typeface="Arial Narrow"/>
              </a:rPr>
              <a:t> </a:t>
            </a:r>
            <a:r>
              <a:rPr sz="900" dirty="0">
                <a:solidFill>
                  <a:srgbClr val="231F20"/>
                </a:solidFill>
                <a:latin typeface="Arial Narrow"/>
                <a:cs typeface="Arial Narrow"/>
              </a:rPr>
              <a:t>garantía.</a:t>
            </a:r>
            <a:endParaRPr sz="900">
              <a:latin typeface="Arial Narrow"/>
              <a:cs typeface="Arial Narrow"/>
            </a:endParaRPr>
          </a:p>
          <a:p>
            <a:pPr>
              <a:lnSpc>
                <a:spcPct val="100000"/>
              </a:lnSpc>
              <a:spcBef>
                <a:spcPts val="35"/>
              </a:spcBef>
            </a:pPr>
            <a:endParaRPr sz="1250">
              <a:latin typeface="Times New Roman"/>
              <a:cs typeface="Times New Roman"/>
            </a:endParaRPr>
          </a:p>
          <a:p>
            <a:pPr marL="12700">
              <a:lnSpc>
                <a:spcPct val="100000"/>
              </a:lnSpc>
            </a:pPr>
            <a:r>
              <a:rPr sz="900" spc="-5" dirty="0">
                <a:solidFill>
                  <a:srgbClr val="231F20"/>
                </a:solidFill>
                <a:latin typeface="Arial Narrow"/>
                <a:cs typeface="Arial Narrow"/>
              </a:rPr>
              <a:t>1.Enchufe el aparato </a:t>
            </a:r>
            <a:r>
              <a:rPr sz="900" dirty="0">
                <a:solidFill>
                  <a:srgbClr val="231F20"/>
                </a:solidFill>
                <a:latin typeface="Arial Narrow"/>
                <a:cs typeface="Arial Narrow"/>
              </a:rPr>
              <a:t>a </a:t>
            </a:r>
            <a:r>
              <a:rPr sz="900" spc="-5" dirty="0">
                <a:solidFill>
                  <a:srgbClr val="231F20"/>
                </a:solidFill>
                <a:latin typeface="Arial Narrow"/>
                <a:cs typeface="Arial Narrow"/>
              </a:rPr>
              <a:t>la </a:t>
            </a:r>
            <a:r>
              <a:rPr sz="900" dirty="0">
                <a:solidFill>
                  <a:srgbClr val="231F20"/>
                </a:solidFill>
                <a:latin typeface="Arial Narrow"/>
                <a:cs typeface="Arial Narrow"/>
              </a:rPr>
              <a:t>red</a:t>
            </a:r>
            <a:r>
              <a:rPr sz="900" spc="-10" dirty="0">
                <a:solidFill>
                  <a:srgbClr val="231F20"/>
                </a:solidFill>
                <a:latin typeface="Arial Narrow"/>
                <a:cs typeface="Arial Narrow"/>
              </a:rPr>
              <a:t> </a:t>
            </a:r>
            <a:r>
              <a:rPr sz="900" dirty="0">
                <a:solidFill>
                  <a:srgbClr val="231F20"/>
                </a:solidFill>
                <a:latin typeface="Arial Narrow"/>
                <a:cs typeface="Arial Narrow"/>
              </a:rPr>
              <a:t>eléctrica.</a:t>
            </a:r>
            <a:endParaRPr sz="900">
              <a:latin typeface="Arial Narrow"/>
              <a:cs typeface="Arial Narrow"/>
            </a:endParaRPr>
          </a:p>
          <a:p>
            <a:pPr marL="12700">
              <a:lnSpc>
                <a:spcPct val="100000"/>
              </a:lnSpc>
            </a:pPr>
            <a:r>
              <a:rPr sz="900" dirty="0">
                <a:solidFill>
                  <a:srgbClr val="231F20"/>
                </a:solidFill>
                <a:latin typeface="Arial Narrow"/>
                <a:cs typeface="Arial Narrow"/>
              </a:rPr>
              <a:t>Pulse </a:t>
            </a:r>
            <a:r>
              <a:rPr sz="900" spc="-5" dirty="0">
                <a:solidFill>
                  <a:srgbClr val="231F20"/>
                </a:solidFill>
                <a:latin typeface="Arial Narrow"/>
                <a:cs typeface="Arial Narrow"/>
              </a:rPr>
              <a:t>el botón </a:t>
            </a:r>
            <a:r>
              <a:rPr sz="900" b="1" dirty="0">
                <a:solidFill>
                  <a:srgbClr val="231F20"/>
                </a:solidFill>
                <a:latin typeface="Arial Narrow"/>
                <a:cs typeface="Arial Narrow"/>
              </a:rPr>
              <a:t>REINICIO </a:t>
            </a:r>
            <a:r>
              <a:rPr sz="900" spc="-5" dirty="0">
                <a:solidFill>
                  <a:srgbClr val="231F20"/>
                </a:solidFill>
                <a:latin typeface="Arial Narrow"/>
                <a:cs typeface="Arial Narrow"/>
              </a:rPr>
              <a:t>del </a:t>
            </a:r>
            <a:r>
              <a:rPr sz="900" dirty="0">
                <a:solidFill>
                  <a:srgbClr val="231F20"/>
                </a:solidFill>
                <a:latin typeface="Arial Narrow"/>
                <a:cs typeface="Arial Narrow"/>
              </a:rPr>
              <a:t>PRCD. El </a:t>
            </a:r>
            <a:r>
              <a:rPr sz="900" spc="-5" dirty="0">
                <a:solidFill>
                  <a:srgbClr val="231F20"/>
                </a:solidFill>
                <a:latin typeface="Arial Narrow"/>
                <a:cs typeface="Arial Narrow"/>
              </a:rPr>
              <a:t>indicador se pondrá en</a:t>
            </a:r>
            <a:r>
              <a:rPr sz="900" spc="-20" dirty="0">
                <a:solidFill>
                  <a:srgbClr val="231F20"/>
                </a:solidFill>
                <a:latin typeface="Arial Narrow"/>
                <a:cs typeface="Arial Narrow"/>
              </a:rPr>
              <a:t> </a:t>
            </a:r>
            <a:r>
              <a:rPr sz="900" dirty="0">
                <a:solidFill>
                  <a:srgbClr val="231F20"/>
                </a:solidFill>
                <a:latin typeface="Arial Narrow"/>
                <a:cs typeface="Arial Narrow"/>
              </a:rPr>
              <a:t>rojo.</a:t>
            </a:r>
            <a:endParaRPr sz="900">
              <a:latin typeface="Arial Narrow"/>
              <a:cs typeface="Arial Narrow"/>
            </a:endParaRPr>
          </a:p>
          <a:p>
            <a:pPr marL="12700" marR="5080">
              <a:lnSpc>
                <a:spcPct val="100000"/>
              </a:lnSpc>
            </a:pPr>
            <a:r>
              <a:rPr sz="900" dirty="0">
                <a:solidFill>
                  <a:srgbClr val="231F20"/>
                </a:solidFill>
                <a:latin typeface="Arial Narrow"/>
                <a:cs typeface="Arial Narrow"/>
              </a:rPr>
              <a:t>Pulse </a:t>
            </a:r>
            <a:r>
              <a:rPr sz="900" spc="-5" dirty="0">
                <a:solidFill>
                  <a:srgbClr val="231F20"/>
                </a:solidFill>
                <a:latin typeface="Arial Narrow"/>
                <a:cs typeface="Arial Narrow"/>
              </a:rPr>
              <a:t>el botón </a:t>
            </a:r>
            <a:r>
              <a:rPr sz="900" b="1" dirty="0">
                <a:solidFill>
                  <a:srgbClr val="231F20"/>
                </a:solidFill>
                <a:latin typeface="Arial Narrow"/>
                <a:cs typeface="Arial Narrow"/>
              </a:rPr>
              <a:t>PRUEBA </a:t>
            </a:r>
            <a:r>
              <a:rPr sz="900" spc="-5" dirty="0">
                <a:solidFill>
                  <a:srgbClr val="231F20"/>
                </a:solidFill>
                <a:latin typeface="Arial Narrow"/>
                <a:cs typeface="Arial Narrow"/>
              </a:rPr>
              <a:t>del </a:t>
            </a:r>
            <a:r>
              <a:rPr sz="900" dirty="0">
                <a:solidFill>
                  <a:srgbClr val="231F20"/>
                </a:solidFill>
                <a:latin typeface="Arial Narrow"/>
                <a:cs typeface="Arial Narrow"/>
              </a:rPr>
              <a:t>PRCD. El </a:t>
            </a:r>
            <a:r>
              <a:rPr sz="900" spc="-5" dirty="0">
                <a:solidFill>
                  <a:srgbClr val="231F20"/>
                </a:solidFill>
                <a:latin typeface="Arial Narrow"/>
                <a:cs typeface="Arial Narrow"/>
              </a:rPr>
              <a:t>color </a:t>
            </a:r>
            <a:r>
              <a:rPr sz="900" dirty="0">
                <a:solidFill>
                  <a:srgbClr val="231F20"/>
                </a:solidFill>
                <a:latin typeface="Arial Narrow"/>
                <a:cs typeface="Arial Narrow"/>
              </a:rPr>
              <a:t>rojo </a:t>
            </a:r>
            <a:r>
              <a:rPr sz="900" spc="-5" dirty="0">
                <a:solidFill>
                  <a:srgbClr val="231F20"/>
                </a:solidFill>
                <a:latin typeface="Arial Narrow"/>
                <a:cs typeface="Arial Narrow"/>
              </a:rPr>
              <a:t>del indicador debería desaparecer. </a:t>
            </a:r>
            <a:r>
              <a:rPr sz="900" dirty="0">
                <a:solidFill>
                  <a:srgbClr val="231F20"/>
                </a:solidFill>
                <a:latin typeface="Arial Narrow"/>
                <a:cs typeface="Arial Narrow"/>
              </a:rPr>
              <a:t>De </a:t>
            </a:r>
            <a:r>
              <a:rPr sz="900" spc="-5" dirty="0">
                <a:solidFill>
                  <a:srgbClr val="231F20"/>
                </a:solidFill>
                <a:latin typeface="Arial Narrow"/>
                <a:cs typeface="Arial Narrow"/>
              </a:rPr>
              <a:t>lo contrario, el </a:t>
            </a:r>
            <a:r>
              <a:rPr sz="900" dirty="0">
                <a:solidFill>
                  <a:srgbClr val="231F20"/>
                </a:solidFill>
                <a:latin typeface="Arial Narrow"/>
                <a:cs typeface="Arial Narrow"/>
              </a:rPr>
              <a:t>PRCD </a:t>
            </a:r>
            <a:r>
              <a:rPr sz="900" spc="-5" dirty="0">
                <a:solidFill>
                  <a:srgbClr val="231F20"/>
                </a:solidFill>
                <a:latin typeface="Arial Narrow"/>
                <a:cs typeface="Arial Narrow"/>
              </a:rPr>
              <a:t>es defectuoso. </a:t>
            </a:r>
            <a:r>
              <a:rPr sz="900" dirty="0">
                <a:solidFill>
                  <a:srgbClr val="231F20"/>
                </a:solidFill>
                <a:latin typeface="Arial Narrow"/>
                <a:cs typeface="Arial Narrow"/>
              </a:rPr>
              <a:t>En tal </a:t>
            </a:r>
            <a:r>
              <a:rPr sz="900" spc="-5" dirty="0">
                <a:solidFill>
                  <a:srgbClr val="231F20"/>
                </a:solidFill>
                <a:latin typeface="Arial Narrow"/>
                <a:cs typeface="Arial Narrow"/>
              </a:rPr>
              <a:t>caso, no utilice el spa.  </a:t>
            </a:r>
            <a:r>
              <a:rPr sz="900" dirty="0">
                <a:solidFill>
                  <a:srgbClr val="231F20"/>
                </a:solidFill>
                <a:latin typeface="Arial Narrow"/>
                <a:cs typeface="Arial Narrow"/>
              </a:rPr>
              <a:t>Póngase </a:t>
            </a:r>
            <a:r>
              <a:rPr sz="900" spc="-5" dirty="0">
                <a:solidFill>
                  <a:srgbClr val="231F20"/>
                </a:solidFill>
                <a:latin typeface="Arial Narrow"/>
                <a:cs typeface="Arial Narrow"/>
              </a:rPr>
              <a:t>en contacto con un electricista cualificado para </a:t>
            </a:r>
            <a:r>
              <a:rPr sz="900" dirty="0">
                <a:solidFill>
                  <a:srgbClr val="231F20"/>
                </a:solidFill>
                <a:latin typeface="Arial Narrow"/>
                <a:cs typeface="Arial Narrow"/>
              </a:rPr>
              <a:t>reparar </a:t>
            </a:r>
            <a:r>
              <a:rPr sz="900" spc="-5" dirty="0">
                <a:solidFill>
                  <a:srgbClr val="231F20"/>
                </a:solidFill>
                <a:latin typeface="Arial Narrow"/>
                <a:cs typeface="Arial Narrow"/>
              </a:rPr>
              <a:t>la</a:t>
            </a:r>
            <a:r>
              <a:rPr sz="900" spc="-10" dirty="0">
                <a:solidFill>
                  <a:srgbClr val="231F20"/>
                </a:solidFill>
                <a:latin typeface="Arial Narrow"/>
                <a:cs typeface="Arial Narrow"/>
              </a:rPr>
              <a:t> </a:t>
            </a:r>
            <a:r>
              <a:rPr sz="900" dirty="0">
                <a:solidFill>
                  <a:srgbClr val="231F20"/>
                </a:solidFill>
                <a:latin typeface="Arial Narrow"/>
                <a:cs typeface="Arial Narrow"/>
              </a:rPr>
              <a:t>avería.</a:t>
            </a:r>
            <a:endParaRPr sz="900">
              <a:latin typeface="Arial Narrow"/>
              <a:cs typeface="Arial Narrow"/>
            </a:endParaRPr>
          </a:p>
          <a:p>
            <a:pPr marL="12700">
              <a:lnSpc>
                <a:spcPct val="100000"/>
              </a:lnSpc>
            </a:pPr>
            <a:r>
              <a:rPr sz="900" dirty="0">
                <a:solidFill>
                  <a:srgbClr val="231F20"/>
                </a:solidFill>
                <a:latin typeface="Arial Narrow"/>
                <a:cs typeface="Arial Narrow"/>
              </a:rPr>
              <a:t>Pulse </a:t>
            </a:r>
            <a:r>
              <a:rPr sz="900" spc="-5" dirty="0">
                <a:solidFill>
                  <a:srgbClr val="231F20"/>
                </a:solidFill>
                <a:latin typeface="Arial Narrow"/>
                <a:cs typeface="Arial Narrow"/>
              </a:rPr>
              <a:t>el botón </a:t>
            </a:r>
            <a:r>
              <a:rPr sz="900" b="1" dirty="0">
                <a:solidFill>
                  <a:srgbClr val="231F20"/>
                </a:solidFill>
                <a:latin typeface="Arial Narrow"/>
                <a:cs typeface="Arial Narrow"/>
              </a:rPr>
              <a:t>REINICIO </a:t>
            </a:r>
            <a:r>
              <a:rPr sz="900" spc="-5" dirty="0">
                <a:solidFill>
                  <a:srgbClr val="231F20"/>
                </a:solidFill>
                <a:latin typeface="Arial Narrow"/>
                <a:cs typeface="Arial Narrow"/>
              </a:rPr>
              <a:t>del </a:t>
            </a:r>
            <a:r>
              <a:rPr sz="900" dirty="0">
                <a:solidFill>
                  <a:srgbClr val="231F20"/>
                </a:solidFill>
                <a:latin typeface="Arial Narrow"/>
                <a:cs typeface="Arial Narrow"/>
              </a:rPr>
              <a:t>PRCD </a:t>
            </a:r>
            <a:r>
              <a:rPr sz="900" spc="-5" dirty="0">
                <a:solidFill>
                  <a:srgbClr val="231F20"/>
                </a:solidFill>
                <a:latin typeface="Arial Narrow"/>
                <a:cs typeface="Arial Narrow"/>
              </a:rPr>
              <a:t>de nuevo. </a:t>
            </a:r>
            <a:r>
              <a:rPr sz="900" dirty="0">
                <a:solidFill>
                  <a:srgbClr val="231F20"/>
                </a:solidFill>
                <a:latin typeface="Arial Narrow"/>
                <a:cs typeface="Arial Narrow"/>
              </a:rPr>
              <a:t>El </a:t>
            </a:r>
            <a:r>
              <a:rPr sz="900" spc="-5" dirty="0">
                <a:solidFill>
                  <a:srgbClr val="231F20"/>
                </a:solidFill>
                <a:latin typeface="Arial Narrow"/>
                <a:cs typeface="Arial Narrow"/>
              </a:rPr>
              <a:t>indicador debería ponerse en </a:t>
            </a:r>
            <a:r>
              <a:rPr sz="900" dirty="0">
                <a:solidFill>
                  <a:srgbClr val="231F20"/>
                </a:solidFill>
                <a:latin typeface="Arial Narrow"/>
                <a:cs typeface="Arial Narrow"/>
              </a:rPr>
              <a:t>rojo. Cuando </a:t>
            </a:r>
            <a:r>
              <a:rPr sz="900" spc="-5" dirty="0">
                <a:solidFill>
                  <a:srgbClr val="231F20"/>
                </a:solidFill>
                <a:latin typeface="Arial Narrow"/>
                <a:cs typeface="Arial Narrow"/>
              </a:rPr>
              <a:t>lo haga, el spa estará listo para su</a:t>
            </a:r>
            <a:r>
              <a:rPr sz="900" spc="-20" dirty="0">
                <a:solidFill>
                  <a:srgbClr val="231F20"/>
                </a:solidFill>
                <a:latin typeface="Arial Narrow"/>
                <a:cs typeface="Arial Narrow"/>
              </a:rPr>
              <a:t> </a:t>
            </a:r>
            <a:r>
              <a:rPr sz="900" dirty="0">
                <a:solidFill>
                  <a:srgbClr val="231F20"/>
                </a:solidFill>
                <a:latin typeface="Arial Narrow"/>
                <a:cs typeface="Arial Narrow"/>
              </a:rPr>
              <a:t>uso.</a:t>
            </a:r>
            <a:endParaRPr sz="900">
              <a:latin typeface="Arial Narrow"/>
              <a:cs typeface="Arial Narrow"/>
            </a:endParaRPr>
          </a:p>
        </p:txBody>
      </p:sp>
      <p:sp>
        <p:nvSpPr>
          <p:cNvPr id="240" name="object 240"/>
          <p:cNvSpPr txBox="1"/>
          <p:nvPr/>
        </p:nvSpPr>
        <p:spPr>
          <a:xfrm>
            <a:off x="538869" y="9123307"/>
            <a:ext cx="6453505" cy="622300"/>
          </a:xfrm>
          <a:prstGeom prst="rect">
            <a:avLst/>
          </a:prstGeom>
        </p:spPr>
        <p:txBody>
          <a:bodyPr vert="horz" wrap="square" lIns="0" tIns="92075" rIns="0" bIns="0" rtlCol="0">
            <a:spAutoFit/>
          </a:bodyPr>
          <a:lstStyle/>
          <a:p>
            <a:pPr marL="12700">
              <a:lnSpc>
                <a:spcPct val="100000"/>
              </a:lnSpc>
              <a:spcBef>
                <a:spcPts val="725"/>
              </a:spcBef>
            </a:pPr>
            <a:r>
              <a:rPr sz="1200" b="1" dirty="0">
                <a:solidFill>
                  <a:srgbClr val="231F20"/>
                </a:solidFill>
                <a:latin typeface="Arial Narrow"/>
                <a:cs typeface="Arial Narrow"/>
              </a:rPr>
              <a:t>Unidad de </a:t>
            </a:r>
            <a:r>
              <a:rPr sz="1200" b="1" spc="-5" dirty="0">
                <a:solidFill>
                  <a:srgbClr val="231F20"/>
                </a:solidFill>
                <a:latin typeface="Arial Narrow"/>
                <a:cs typeface="Arial Narrow"/>
              </a:rPr>
              <a:t>control </a:t>
            </a:r>
            <a:r>
              <a:rPr sz="1200" b="1" dirty="0">
                <a:solidFill>
                  <a:srgbClr val="231F20"/>
                </a:solidFill>
                <a:latin typeface="Arial Narrow"/>
                <a:cs typeface="Arial Narrow"/>
              </a:rPr>
              <a:t>del </a:t>
            </a:r>
            <a:r>
              <a:rPr sz="1200" b="1" spc="-5" dirty="0">
                <a:solidFill>
                  <a:srgbClr val="231F20"/>
                </a:solidFill>
                <a:latin typeface="Arial Narrow"/>
                <a:cs typeface="Arial Narrow"/>
              </a:rPr>
              <a:t>spa conectada </a:t>
            </a:r>
            <a:r>
              <a:rPr sz="1200" b="1" dirty="0">
                <a:solidFill>
                  <a:srgbClr val="231F20"/>
                </a:solidFill>
                <a:latin typeface="Arial Narrow"/>
                <a:cs typeface="Arial Narrow"/>
              </a:rPr>
              <a:t>a </a:t>
            </a:r>
            <a:r>
              <a:rPr sz="1200" b="1" spc="-5" dirty="0">
                <a:solidFill>
                  <a:srgbClr val="231F20"/>
                </a:solidFill>
                <a:latin typeface="Arial Narrow"/>
                <a:cs typeface="Arial Narrow"/>
              </a:rPr>
              <a:t>los conductores </a:t>
            </a:r>
            <a:r>
              <a:rPr sz="1200" b="1" dirty="0">
                <a:solidFill>
                  <a:srgbClr val="231F20"/>
                </a:solidFill>
                <a:latin typeface="Arial Narrow"/>
                <a:cs typeface="Arial Narrow"/>
              </a:rPr>
              <a:t>de </a:t>
            </a:r>
            <a:r>
              <a:rPr sz="1200" b="1" spc="-5" dirty="0">
                <a:solidFill>
                  <a:srgbClr val="231F20"/>
                </a:solidFill>
                <a:latin typeface="Arial Narrow"/>
                <a:cs typeface="Arial Narrow"/>
              </a:rPr>
              <a:t>enlace equipotencial</a:t>
            </a:r>
            <a:r>
              <a:rPr sz="1200" b="1" spc="-30" dirty="0">
                <a:solidFill>
                  <a:srgbClr val="231F20"/>
                </a:solidFill>
                <a:latin typeface="Arial Narrow"/>
                <a:cs typeface="Arial Narrow"/>
              </a:rPr>
              <a:t> </a:t>
            </a:r>
            <a:r>
              <a:rPr sz="1200" b="1" spc="-5" dirty="0">
                <a:solidFill>
                  <a:srgbClr val="231F20"/>
                </a:solidFill>
                <a:latin typeface="Arial Narrow"/>
                <a:cs typeface="Arial Narrow"/>
              </a:rPr>
              <a:t>externos</a:t>
            </a:r>
            <a:endParaRPr sz="1200">
              <a:latin typeface="Arial Narrow"/>
              <a:cs typeface="Arial Narrow"/>
            </a:endParaRPr>
          </a:p>
          <a:p>
            <a:pPr marL="12700" marR="5080">
              <a:lnSpc>
                <a:spcPct val="100000"/>
              </a:lnSpc>
              <a:spcBef>
                <a:spcPts val="475"/>
              </a:spcBef>
            </a:pPr>
            <a:r>
              <a:rPr sz="900" dirty="0">
                <a:solidFill>
                  <a:srgbClr val="231F20"/>
                </a:solidFill>
                <a:latin typeface="Arial Narrow"/>
                <a:cs typeface="Arial Narrow"/>
              </a:rPr>
              <a:t>Un </a:t>
            </a:r>
            <a:r>
              <a:rPr sz="900" spc="-5" dirty="0">
                <a:solidFill>
                  <a:srgbClr val="231F20"/>
                </a:solidFill>
                <a:latin typeface="Arial Narrow"/>
                <a:cs typeface="Arial Narrow"/>
              </a:rPr>
              <a:t>electricista cualificado debe cablear la unidad de control del spa uniéndolo al </a:t>
            </a:r>
            <a:r>
              <a:rPr sz="900" dirty="0">
                <a:solidFill>
                  <a:srgbClr val="231F20"/>
                </a:solidFill>
                <a:latin typeface="Arial Narrow"/>
                <a:cs typeface="Arial Narrow"/>
              </a:rPr>
              <a:t>terminal </a:t>
            </a:r>
            <a:r>
              <a:rPr sz="900" spc="-5" dirty="0">
                <a:solidFill>
                  <a:srgbClr val="231F20"/>
                </a:solidFill>
                <a:latin typeface="Arial Narrow"/>
                <a:cs typeface="Arial Narrow"/>
              </a:rPr>
              <a:t>equipotencial de la vivienda usando un conductor de cobre sólido  de 1,5 mm² como</a:t>
            </a:r>
            <a:r>
              <a:rPr sz="900" spc="-10" dirty="0">
                <a:solidFill>
                  <a:srgbClr val="231F20"/>
                </a:solidFill>
                <a:latin typeface="Arial Narrow"/>
                <a:cs typeface="Arial Narrow"/>
              </a:rPr>
              <a:t> </a:t>
            </a:r>
            <a:r>
              <a:rPr sz="900" spc="-5" dirty="0">
                <a:solidFill>
                  <a:srgbClr val="231F20"/>
                </a:solidFill>
                <a:latin typeface="Arial Narrow"/>
                <a:cs typeface="Arial Narrow"/>
              </a:rPr>
              <a:t>mínimo.</a:t>
            </a:r>
            <a:endParaRPr sz="900">
              <a:latin typeface="Arial Narrow"/>
              <a:cs typeface="Arial Narrow"/>
            </a:endParaRPr>
          </a:p>
        </p:txBody>
      </p:sp>
      <p:sp>
        <p:nvSpPr>
          <p:cNvPr id="241" name="object 241"/>
          <p:cNvSpPr txBox="1"/>
          <p:nvPr/>
        </p:nvSpPr>
        <p:spPr>
          <a:xfrm>
            <a:off x="3638067" y="7576122"/>
            <a:ext cx="186055" cy="178435"/>
          </a:xfrm>
          <a:prstGeom prst="rect">
            <a:avLst/>
          </a:prstGeom>
          <a:solidFill>
            <a:srgbClr val="5A595C"/>
          </a:solidFill>
        </p:spPr>
        <p:txBody>
          <a:bodyPr vert="horz" wrap="square" lIns="0" tIns="13970" rIns="0" bIns="0" rtlCol="0">
            <a:spAutoFit/>
          </a:bodyPr>
          <a:lstStyle/>
          <a:p>
            <a:pPr marL="49530">
              <a:lnSpc>
                <a:spcPct val="100000"/>
              </a:lnSpc>
              <a:spcBef>
                <a:spcPts val="110"/>
              </a:spcBef>
            </a:pPr>
            <a:r>
              <a:rPr sz="900" dirty="0">
                <a:solidFill>
                  <a:srgbClr val="FFFFFF"/>
                </a:solidFill>
                <a:latin typeface="Arial Narrow"/>
                <a:cs typeface="Arial Narrow"/>
              </a:rPr>
              <a:t>2.</a:t>
            </a:r>
            <a:endParaRPr sz="900">
              <a:latin typeface="Arial Narrow"/>
              <a:cs typeface="Arial Narrow"/>
            </a:endParaRPr>
          </a:p>
        </p:txBody>
      </p:sp>
      <p:sp>
        <p:nvSpPr>
          <p:cNvPr id="242" name="object 242"/>
          <p:cNvSpPr/>
          <p:nvPr/>
        </p:nvSpPr>
        <p:spPr>
          <a:xfrm>
            <a:off x="4284160" y="8126724"/>
            <a:ext cx="249044" cy="307319"/>
          </a:xfrm>
          <a:prstGeom prst="rect">
            <a:avLst/>
          </a:prstGeom>
          <a:blipFill>
            <a:blip r:embed="rId2" cstate="print"/>
            <a:stretch>
              <a:fillRect/>
            </a:stretch>
          </a:blipFill>
        </p:spPr>
        <p:txBody>
          <a:bodyPr wrap="square" lIns="0" tIns="0" rIns="0" bIns="0" rtlCol="0"/>
          <a:lstStyle/>
          <a:p>
            <a:endParaRPr/>
          </a:p>
        </p:txBody>
      </p:sp>
      <p:sp>
        <p:nvSpPr>
          <p:cNvPr id="243" name="object 243"/>
          <p:cNvSpPr/>
          <p:nvPr/>
        </p:nvSpPr>
        <p:spPr>
          <a:xfrm>
            <a:off x="4216946" y="7679245"/>
            <a:ext cx="387985" cy="1270000"/>
          </a:xfrm>
          <a:custGeom>
            <a:avLst/>
            <a:gdLst/>
            <a:ahLst/>
            <a:cxnLst/>
            <a:rect l="l" t="t" r="r" b="b"/>
            <a:pathLst>
              <a:path w="387985" h="1270000">
                <a:moveTo>
                  <a:pt x="0" y="177304"/>
                </a:moveTo>
                <a:lnTo>
                  <a:pt x="0" y="1092936"/>
                </a:lnTo>
                <a:lnTo>
                  <a:pt x="469" y="1105941"/>
                </a:lnTo>
                <a:lnTo>
                  <a:pt x="10223" y="1155788"/>
                </a:lnTo>
                <a:lnTo>
                  <a:pt x="25298" y="1191348"/>
                </a:lnTo>
                <a:lnTo>
                  <a:pt x="47231" y="1223860"/>
                </a:lnTo>
                <a:lnTo>
                  <a:pt x="55511" y="1234274"/>
                </a:lnTo>
                <a:lnTo>
                  <a:pt x="64769" y="1243812"/>
                </a:lnTo>
                <a:lnTo>
                  <a:pt x="74510" y="1252893"/>
                </a:lnTo>
                <a:lnTo>
                  <a:pt x="85204" y="1262011"/>
                </a:lnTo>
                <a:lnTo>
                  <a:pt x="95948" y="1269809"/>
                </a:lnTo>
                <a:lnTo>
                  <a:pt x="291731" y="1269809"/>
                </a:lnTo>
                <a:lnTo>
                  <a:pt x="322910" y="1243812"/>
                </a:lnTo>
                <a:lnTo>
                  <a:pt x="348703" y="1213459"/>
                </a:lnTo>
                <a:lnTo>
                  <a:pt x="368173" y="1179639"/>
                </a:lnTo>
                <a:lnTo>
                  <a:pt x="381342" y="1143660"/>
                </a:lnTo>
                <a:lnTo>
                  <a:pt x="387172" y="1105941"/>
                </a:lnTo>
                <a:lnTo>
                  <a:pt x="387667" y="1092936"/>
                </a:lnTo>
                <a:lnTo>
                  <a:pt x="387667" y="177304"/>
                </a:lnTo>
                <a:lnTo>
                  <a:pt x="384276" y="139153"/>
                </a:lnTo>
                <a:lnTo>
                  <a:pt x="373557" y="102311"/>
                </a:lnTo>
                <a:lnTo>
                  <a:pt x="355993" y="67627"/>
                </a:lnTo>
                <a:lnTo>
                  <a:pt x="332155" y="35979"/>
                </a:lnTo>
                <a:lnTo>
                  <a:pt x="302437" y="8229"/>
                </a:lnTo>
                <a:lnTo>
                  <a:pt x="291731" y="0"/>
                </a:lnTo>
                <a:lnTo>
                  <a:pt x="95948" y="0"/>
                </a:lnTo>
                <a:lnTo>
                  <a:pt x="64769" y="26441"/>
                </a:lnTo>
                <a:lnTo>
                  <a:pt x="47231" y="46380"/>
                </a:lnTo>
                <a:lnTo>
                  <a:pt x="38938" y="56781"/>
                </a:lnTo>
                <a:lnTo>
                  <a:pt x="19469" y="90614"/>
                </a:lnTo>
                <a:lnTo>
                  <a:pt x="6324" y="127025"/>
                </a:lnTo>
                <a:lnTo>
                  <a:pt x="469" y="164312"/>
                </a:lnTo>
                <a:lnTo>
                  <a:pt x="0" y="177304"/>
                </a:lnTo>
                <a:close/>
              </a:path>
            </a:pathLst>
          </a:custGeom>
          <a:ln w="3175">
            <a:solidFill>
              <a:srgbClr val="050100"/>
            </a:solidFill>
          </a:ln>
        </p:spPr>
        <p:txBody>
          <a:bodyPr wrap="square" lIns="0" tIns="0" rIns="0" bIns="0" rtlCol="0"/>
          <a:lstStyle/>
          <a:p>
            <a:endParaRPr/>
          </a:p>
        </p:txBody>
      </p:sp>
      <p:sp>
        <p:nvSpPr>
          <p:cNvPr id="244" name="object 244"/>
          <p:cNvSpPr/>
          <p:nvPr/>
        </p:nvSpPr>
        <p:spPr>
          <a:xfrm>
            <a:off x="4248224" y="7711278"/>
            <a:ext cx="325120" cy="1205865"/>
          </a:xfrm>
          <a:custGeom>
            <a:avLst/>
            <a:gdLst/>
            <a:ahLst/>
            <a:cxnLst/>
            <a:rect l="l" t="t" r="r" b="b"/>
            <a:pathLst>
              <a:path w="325120" h="1205865">
                <a:moveTo>
                  <a:pt x="0" y="168363"/>
                </a:moveTo>
                <a:lnTo>
                  <a:pt x="0" y="1037780"/>
                </a:lnTo>
                <a:lnTo>
                  <a:pt x="419" y="1050137"/>
                </a:lnTo>
                <a:lnTo>
                  <a:pt x="8585" y="1097483"/>
                </a:lnTo>
                <a:lnTo>
                  <a:pt x="26543" y="1141933"/>
                </a:lnTo>
                <a:lnTo>
                  <a:pt x="54317" y="1181049"/>
                </a:lnTo>
                <a:lnTo>
                  <a:pt x="80467" y="1205750"/>
                </a:lnTo>
                <a:lnTo>
                  <a:pt x="244652" y="1205750"/>
                </a:lnTo>
                <a:lnTo>
                  <a:pt x="278561" y="1171994"/>
                </a:lnTo>
                <a:lnTo>
                  <a:pt x="303860" y="1131227"/>
                </a:lnTo>
                <a:lnTo>
                  <a:pt x="319811" y="1085951"/>
                </a:lnTo>
                <a:lnTo>
                  <a:pt x="325094" y="1037780"/>
                </a:lnTo>
                <a:lnTo>
                  <a:pt x="325094" y="168363"/>
                </a:lnTo>
                <a:lnTo>
                  <a:pt x="319811" y="120205"/>
                </a:lnTo>
                <a:lnTo>
                  <a:pt x="303860" y="74929"/>
                </a:lnTo>
                <a:lnTo>
                  <a:pt x="278561" y="34175"/>
                </a:lnTo>
                <a:lnTo>
                  <a:pt x="244652" y="0"/>
                </a:lnTo>
                <a:lnTo>
                  <a:pt x="80467" y="0"/>
                </a:lnTo>
                <a:lnTo>
                  <a:pt x="46558" y="34175"/>
                </a:lnTo>
                <a:lnTo>
                  <a:pt x="21234" y="74929"/>
                </a:lnTo>
                <a:lnTo>
                  <a:pt x="5308" y="120611"/>
                </a:lnTo>
                <a:lnTo>
                  <a:pt x="0" y="168363"/>
                </a:lnTo>
                <a:close/>
              </a:path>
            </a:pathLst>
          </a:custGeom>
          <a:ln w="3175">
            <a:solidFill>
              <a:srgbClr val="050100"/>
            </a:solidFill>
          </a:ln>
        </p:spPr>
        <p:txBody>
          <a:bodyPr wrap="square" lIns="0" tIns="0" rIns="0" bIns="0" rtlCol="0"/>
          <a:lstStyle/>
          <a:p>
            <a:endParaRPr/>
          </a:p>
        </p:txBody>
      </p:sp>
      <p:sp>
        <p:nvSpPr>
          <p:cNvPr id="245" name="object 245"/>
          <p:cNvSpPr/>
          <p:nvPr/>
        </p:nvSpPr>
        <p:spPr>
          <a:xfrm>
            <a:off x="4351065" y="8194418"/>
            <a:ext cx="94615" cy="45085"/>
          </a:xfrm>
          <a:custGeom>
            <a:avLst/>
            <a:gdLst/>
            <a:ahLst/>
            <a:cxnLst/>
            <a:rect l="l" t="t" r="r" b="b"/>
            <a:pathLst>
              <a:path w="94614" h="45084">
                <a:moveTo>
                  <a:pt x="94132" y="39484"/>
                </a:moveTo>
                <a:lnTo>
                  <a:pt x="94132" y="42570"/>
                </a:lnTo>
                <a:lnTo>
                  <a:pt x="91605" y="45072"/>
                </a:lnTo>
                <a:lnTo>
                  <a:pt x="88531" y="45072"/>
                </a:lnTo>
                <a:lnTo>
                  <a:pt x="5575" y="45072"/>
                </a:lnTo>
                <a:lnTo>
                  <a:pt x="2476" y="45072"/>
                </a:lnTo>
                <a:lnTo>
                  <a:pt x="0" y="42570"/>
                </a:lnTo>
                <a:lnTo>
                  <a:pt x="0" y="39484"/>
                </a:lnTo>
                <a:lnTo>
                  <a:pt x="0" y="5587"/>
                </a:lnTo>
                <a:lnTo>
                  <a:pt x="0" y="2501"/>
                </a:lnTo>
                <a:lnTo>
                  <a:pt x="2476" y="0"/>
                </a:lnTo>
                <a:lnTo>
                  <a:pt x="5575" y="0"/>
                </a:lnTo>
                <a:lnTo>
                  <a:pt x="88531" y="0"/>
                </a:lnTo>
                <a:lnTo>
                  <a:pt x="91605" y="0"/>
                </a:lnTo>
                <a:lnTo>
                  <a:pt x="94132" y="2501"/>
                </a:lnTo>
                <a:lnTo>
                  <a:pt x="94132" y="5587"/>
                </a:lnTo>
                <a:lnTo>
                  <a:pt x="94132" y="39484"/>
                </a:lnTo>
                <a:close/>
              </a:path>
            </a:pathLst>
          </a:custGeom>
          <a:ln w="3175">
            <a:solidFill>
              <a:srgbClr val="050100"/>
            </a:solidFill>
          </a:ln>
        </p:spPr>
        <p:txBody>
          <a:bodyPr wrap="square" lIns="0" tIns="0" rIns="0" bIns="0" rtlCol="0"/>
          <a:lstStyle/>
          <a:p>
            <a:endParaRPr/>
          </a:p>
        </p:txBody>
      </p:sp>
      <p:sp>
        <p:nvSpPr>
          <p:cNvPr id="246" name="object 246"/>
          <p:cNvSpPr/>
          <p:nvPr/>
        </p:nvSpPr>
        <p:spPr>
          <a:xfrm>
            <a:off x="4375726" y="8320357"/>
            <a:ext cx="52705" cy="52705"/>
          </a:xfrm>
          <a:custGeom>
            <a:avLst/>
            <a:gdLst/>
            <a:ahLst/>
            <a:cxnLst/>
            <a:rect l="l" t="t" r="r" b="b"/>
            <a:pathLst>
              <a:path w="52704" h="52704">
                <a:moveTo>
                  <a:pt x="52133" y="26073"/>
                </a:moveTo>
                <a:lnTo>
                  <a:pt x="50086" y="36230"/>
                </a:lnTo>
                <a:lnTo>
                  <a:pt x="44502" y="44521"/>
                </a:lnTo>
                <a:lnTo>
                  <a:pt x="36215" y="50110"/>
                </a:lnTo>
                <a:lnTo>
                  <a:pt x="26060" y="52158"/>
                </a:lnTo>
                <a:lnTo>
                  <a:pt x="15907" y="50110"/>
                </a:lnTo>
                <a:lnTo>
                  <a:pt x="7624" y="44521"/>
                </a:lnTo>
                <a:lnTo>
                  <a:pt x="2044" y="36230"/>
                </a:lnTo>
                <a:lnTo>
                  <a:pt x="0" y="26073"/>
                </a:lnTo>
                <a:lnTo>
                  <a:pt x="2044" y="15923"/>
                </a:lnTo>
                <a:lnTo>
                  <a:pt x="7624" y="7635"/>
                </a:lnTo>
                <a:lnTo>
                  <a:pt x="15907" y="2048"/>
                </a:lnTo>
                <a:lnTo>
                  <a:pt x="26060" y="0"/>
                </a:lnTo>
                <a:lnTo>
                  <a:pt x="36215" y="2048"/>
                </a:lnTo>
                <a:lnTo>
                  <a:pt x="44502" y="7635"/>
                </a:lnTo>
                <a:lnTo>
                  <a:pt x="50086" y="15923"/>
                </a:lnTo>
                <a:lnTo>
                  <a:pt x="52133" y="26073"/>
                </a:lnTo>
                <a:close/>
              </a:path>
            </a:pathLst>
          </a:custGeom>
          <a:ln w="3175">
            <a:solidFill>
              <a:srgbClr val="050100"/>
            </a:solidFill>
          </a:ln>
        </p:spPr>
        <p:txBody>
          <a:bodyPr wrap="square" lIns="0" tIns="0" rIns="0" bIns="0" rtlCol="0"/>
          <a:lstStyle/>
          <a:p>
            <a:endParaRPr/>
          </a:p>
        </p:txBody>
      </p:sp>
      <p:sp>
        <p:nvSpPr>
          <p:cNvPr id="247" name="object 247"/>
          <p:cNvSpPr/>
          <p:nvPr/>
        </p:nvSpPr>
        <p:spPr>
          <a:xfrm>
            <a:off x="4375421" y="8317842"/>
            <a:ext cx="57785" cy="57785"/>
          </a:xfrm>
          <a:custGeom>
            <a:avLst/>
            <a:gdLst/>
            <a:ahLst/>
            <a:cxnLst/>
            <a:rect l="l" t="t" r="r" b="b"/>
            <a:pathLst>
              <a:path w="57785" h="57784">
                <a:moveTo>
                  <a:pt x="57200" y="28587"/>
                </a:moveTo>
                <a:lnTo>
                  <a:pt x="54953" y="39721"/>
                </a:lnTo>
                <a:lnTo>
                  <a:pt x="48825" y="48812"/>
                </a:lnTo>
                <a:lnTo>
                  <a:pt x="39734" y="54940"/>
                </a:lnTo>
                <a:lnTo>
                  <a:pt x="28600" y="57188"/>
                </a:lnTo>
                <a:lnTo>
                  <a:pt x="17466" y="54940"/>
                </a:lnTo>
                <a:lnTo>
                  <a:pt x="8375" y="48812"/>
                </a:lnTo>
                <a:lnTo>
                  <a:pt x="2247" y="39721"/>
                </a:lnTo>
                <a:lnTo>
                  <a:pt x="0" y="28587"/>
                </a:lnTo>
                <a:lnTo>
                  <a:pt x="2247" y="17466"/>
                </a:lnTo>
                <a:lnTo>
                  <a:pt x="8375" y="8378"/>
                </a:lnTo>
                <a:lnTo>
                  <a:pt x="17466" y="2248"/>
                </a:lnTo>
                <a:lnTo>
                  <a:pt x="28600" y="0"/>
                </a:lnTo>
                <a:lnTo>
                  <a:pt x="39734" y="2248"/>
                </a:lnTo>
                <a:lnTo>
                  <a:pt x="48825" y="8378"/>
                </a:lnTo>
                <a:lnTo>
                  <a:pt x="54953" y="17466"/>
                </a:lnTo>
                <a:lnTo>
                  <a:pt x="57200" y="28587"/>
                </a:lnTo>
                <a:close/>
              </a:path>
            </a:pathLst>
          </a:custGeom>
          <a:ln w="3175">
            <a:solidFill>
              <a:srgbClr val="050100"/>
            </a:solidFill>
          </a:ln>
        </p:spPr>
        <p:txBody>
          <a:bodyPr wrap="square" lIns="0" tIns="0" rIns="0" bIns="0" rtlCol="0"/>
          <a:lstStyle/>
          <a:p>
            <a:endParaRPr/>
          </a:p>
        </p:txBody>
      </p:sp>
      <p:sp>
        <p:nvSpPr>
          <p:cNvPr id="248" name="object 248"/>
          <p:cNvSpPr txBox="1"/>
          <p:nvPr/>
        </p:nvSpPr>
        <p:spPr>
          <a:xfrm>
            <a:off x="4363962" y="8210139"/>
            <a:ext cx="106680" cy="121920"/>
          </a:xfrm>
          <a:prstGeom prst="rect">
            <a:avLst/>
          </a:prstGeom>
        </p:spPr>
        <p:txBody>
          <a:bodyPr vert="horz" wrap="square" lIns="0" tIns="12065" rIns="0" bIns="0" rtlCol="0">
            <a:spAutoFit/>
          </a:bodyPr>
          <a:lstStyle/>
          <a:p>
            <a:pPr marL="23495" marR="5080" indent="-24130">
              <a:lnSpc>
                <a:spcPct val="157700"/>
              </a:lnSpc>
              <a:spcBef>
                <a:spcPts val="95"/>
              </a:spcBef>
            </a:pPr>
            <a:r>
              <a:rPr sz="200" b="1" spc="5" dirty="0">
                <a:solidFill>
                  <a:srgbClr val="231F20"/>
                </a:solidFill>
                <a:latin typeface="Arial"/>
                <a:cs typeface="Arial"/>
              </a:rPr>
              <a:t>RESET  TEST</a:t>
            </a:r>
            <a:endParaRPr sz="200">
              <a:latin typeface="Arial"/>
              <a:cs typeface="Arial"/>
            </a:endParaRPr>
          </a:p>
        </p:txBody>
      </p:sp>
      <p:sp>
        <p:nvSpPr>
          <p:cNvPr id="249" name="object 249"/>
          <p:cNvSpPr/>
          <p:nvPr/>
        </p:nvSpPr>
        <p:spPr>
          <a:xfrm>
            <a:off x="4363270" y="8293497"/>
            <a:ext cx="20320" cy="20320"/>
          </a:xfrm>
          <a:custGeom>
            <a:avLst/>
            <a:gdLst/>
            <a:ahLst/>
            <a:cxnLst/>
            <a:rect l="l" t="t" r="r" b="b"/>
            <a:pathLst>
              <a:path w="20320" h="20320">
                <a:moveTo>
                  <a:pt x="20040" y="10020"/>
                </a:moveTo>
                <a:lnTo>
                  <a:pt x="20040" y="15557"/>
                </a:lnTo>
                <a:lnTo>
                  <a:pt x="15544" y="20040"/>
                </a:lnTo>
                <a:lnTo>
                  <a:pt x="10020" y="20040"/>
                </a:lnTo>
                <a:lnTo>
                  <a:pt x="4483" y="20040"/>
                </a:lnTo>
                <a:lnTo>
                  <a:pt x="0" y="15557"/>
                </a:lnTo>
                <a:lnTo>
                  <a:pt x="0" y="10020"/>
                </a:lnTo>
                <a:lnTo>
                  <a:pt x="0" y="4483"/>
                </a:lnTo>
                <a:lnTo>
                  <a:pt x="4483" y="0"/>
                </a:lnTo>
                <a:lnTo>
                  <a:pt x="10020" y="0"/>
                </a:lnTo>
                <a:lnTo>
                  <a:pt x="15544" y="0"/>
                </a:lnTo>
                <a:lnTo>
                  <a:pt x="20040" y="4483"/>
                </a:lnTo>
                <a:lnTo>
                  <a:pt x="20040" y="10020"/>
                </a:lnTo>
                <a:close/>
              </a:path>
            </a:pathLst>
          </a:custGeom>
          <a:ln w="3175">
            <a:solidFill>
              <a:srgbClr val="231F20"/>
            </a:solidFill>
          </a:ln>
        </p:spPr>
        <p:txBody>
          <a:bodyPr wrap="square" lIns="0" tIns="0" rIns="0" bIns="0" rtlCol="0"/>
          <a:lstStyle/>
          <a:p>
            <a:endParaRPr/>
          </a:p>
        </p:txBody>
      </p:sp>
      <p:sp>
        <p:nvSpPr>
          <p:cNvPr id="250" name="object 250"/>
          <p:cNvSpPr/>
          <p:nvPr/>
        </p:nvSpPr>
        <p:spPr>
          <a:xfrm>
            <a:off x="4379988" y="8270837"/>
            <a:ext cx="57150" cy="15875"/>
          </a:xfrm>
          <a:custGeom>
            <a:avLst/>
            <a:gdLst/>
            <a:ahLst/>
            <a:cxnLst/>
            <a:rect l="l" t="t" r="r" b="b"/>
            <a:pathLst>
              <a:path w="57150" h="15875">
                <a:moveTo>
                  <a:pt x="57048" y="15874"/>
                </a:moveTo>
                <a:lnTo>
                  <a:pt x="0" y="15874"/>
                </a:lnTo>
                <a:lnTo>
                  <a:pt x="0" y="0"/>
                </a:lnTo>
                <a:lnTo>
                  <a:pt x="57048" y="0"/>
                </a:lnTo>
                <a:lnTo>
                  <a:pt x="57048" y="15874"/>
                </a:lnTo>
                <a:close/>
              </a:path>
            </a:pathLst>
          </a:custGeom>
          <a:ln w="3175">
            <a:solidFill>
              <a:srgbClr val="231F20"/>
            </a:solidFill>
          </a:ln>
        </p:spPr>
        <p:txBody>
          <a:bodyPr wrap="square" lIns="0" tIns="0" rIns="0" bIns="0" rtlCol="0"/>
          <a:lstStyle/>
          <a:p>
            <a:endParaRPr/>
          </a:p>
        </p:txBody>
      </p:sp>
      <p:sp>
        <p:nvSpPr>
          <p:cNvPr id="251" name="object 251"/>
          <p:cNvSpPr/>
          <p:nvPr/>
        </p:nvSpPr>
        <p:spPr>
          <a:xfrm>
            <a:off x="4339852" y="7576656"/>
            <a:ext cx="183997" cy="114736"/>
          </a:xfrm>
          <a:prstGeom prst="rect">
            <a:avLst/>
          </a:prstGeom>
          <a:blipFill>
            <a:blip r:embed="rId3" cstate="print"/>
            <a:stretch>
              <a:fillRect/>
            </a:stretch>
          </a:blipFill>
        </p:spPr>
        <p:txBody>
          <a:bodyPr wrap="square" lIns="0" tIns="0" rIns="0" bIns="0" rtlCol="0"/>
          <a:lstStyle/>
          <a:p>
            <a:endParaRPr/>
          </a:p>
        </p:txBody>
      </p:sp>
      <p:sp>
        <p:nvSpPr>
          <p:cNvPr id="252" name="object 252"/>
          <p:cNvSpPr/>
          <p:nvPr/>
        </p:nvSpPr>
        <p:spPr>
          <a:xfrm>
            <a:off x="4353445" y="8944475"/>
            <a:ext cx="160934" cy="120911"/>
          </a:xfrm>
          <a:prstGeom prst="rect">
            <a:avLst/>
          </a:prstGeom>
          <a:blipFill>
            <a:blip r:embed="rId4" cstate="print"/>
            <a:stretch>
              <a:fillRect/>
            </a:stretch>
          </a:blipFill>
        </p:spPr>
        <p:txBody>
          <a:bodyPr wrap="square" lIns="0" tIns="0" rIns="0" bIns="0" rtlCol="0"/>
          <a:lstStyle/>
          <a:p>
            <a:endParaRPr/>
          </a:p>
        </p:txBody>
      </p:sp>
      <p:sp>
        <p:nvSpPr>
          <p:cNvPr id="253" name="object 253"/>
          <p:cNvSpPr txBox="1"/>
          <p:nvPr/>
        </p:nvSpPr>
        <p:spPr>
          <a:xfrm>
            <a:off x="3721422" y="7931163"/>
            <a:ext cx="429895" cy="162560"/>
          </a:xfrm>
          <a:prstGeom prst="rect">
            <a:avLst/>
          </a:prstGeom>
        </p:spPr>
        <p:txBody>
          <a:bodyPr vert="horz" wrap="square" lIns="0" tIns="12700" rIns="0" bIns="0" rtlCol="0">
            <a:spAutoFit/>
          </a:bodyPr>
          <a:lstStyle/>
          <a:p>
            <a:pPr>
              <a:lnSpc>
                <a:spcPct val="100000"/>
              </a:lnSpc>
              <a:spcBef>
                <a:spcPts val="100"/>
              </a:spcBef>
            </a:pPr>
            <a:r>
              <a:rPr sz="900" b="1" dirty="0">
                <a:solidFill>
                  <a:srgbClr val="231F20"/>
                </a:solidFill>
                <a:latin typeface="Arial Narrow"/>
                <a:cs typeface="Arial Narrow"/>
              </a:rPr>
              <a:t>REINICIO</a:t>
            </a:r>
            <a:endParaRPr sz="900">
              <a:latin typeface="Arial Narrow"/>
              <a:cs typeface="Arial Narrow"/>
            </a:endParaRPr>
          </a:p>
        </p:txBody>
      </p:sp>
      <p:sp>
        <p:nvSpPr>
          <p:cNvPr id="254" name="object 254"/>
          <p:cNvSpPr txBox="1"/>
          <p:nvPr/>
        </p:nvSpPr>
        <p:spPr>
          <a:xfrm>
            <a:off x="3721422" y="8541296"/>
            <a:ext cx="434975" cy="162560"/>
          </a:xfrm>
          <a:prstGeom prst="rect">
            <a:avLst/>
          </a:prstGeom>
        </p:spPr>
        <p:txBody>
          <a:bodyPr vert="horz" wrap="square" lIns="0" tIns="12700" rIns="0" bIns="0" rtlCol="0">
            <a:spAutoFit/>
          </a:bodyPr>
          <a:lstStyle/>
          <a:p>
            <a:pPr>
              <a:lnSpc>
                <a:spcPct val="100000"/>
              </a:lnSpc>
              <a:spcBef>
                <a:spcPts val="100"/>
              </a:spcBef>
            </a:pPr>
            <a:r>
              <a:rPr sz="900" b="1" dirty="0">
                <a:solidFill>
                  <a:srgbClr val="231F20"/>
                </a:solidFill>
                <a:latin typeface="Arial Narrow"/>
                <a:cs typeface="Arial Narrow"/>
              </a:rPr>
              <a:t>Indicador</a:t>
            </a:r>
            <a:endParaRPr sz="900">
              <a:latin typeface="Arial Narrow"/>
              <a:cs typeface="Arial Narrow"/>
            </a:endParaRPr>
          </a:p>
        </p:txBody>
      </p:sp>
      <p:sp>
        <p:nvSpPr>
          <p:cNvPr id="255" name="object 255"/>
          <p:cNvSpPr/>
          <p:nvPr/>
        </p:nvSpPr>
        <p:spPr>
          <a:xfrm>
            <a:off x="3944240" y="8279169"/>
            <a:ext cx="454025" cy="297180"/>
          </a:xfrm>
          <a:custGeom>
            <a:avLst/>
            <a:gdLst/>
            <a:ahLst/>
            <a:cxnLst/>
            <a:rect l="l" t="t" r="r" b="b"/>
            <a:pathLst>
              <a:path w="454025" h="297179">
                <a:moveTo>
                  <a:pt x="453605" y="0"/>
                </a:moveTo>
                <a:lnTo>
                  <a:pt x="346925" y="28600"/>
                </a:lnTo>
                <a:lnTo>
                  <a:pt x="369341" y="43738"/>
                </a:lnTo>
                <a:lnTo>
                  <a:pt x="0" y="281178"/>
                </a:lnTo>
                <a:lnTo>
                  <a:pt x="10147" y="296976"/>
                </a:lnTo>
                <a:lnTo>
                  <a:pt x="379488" y="59537"/>
                </a:lnTo>
                <a:lnTo>
                  <a:pt x="404486" y="59537"/>
                </a:lnTo>
                <a:lnTo>
                  <a:pt x="453605" y="0"/>
                </a:lnTo>
                <a:close/>
              </a:path>
              <a:path w="454025" h="297179">
                <a:moveTo>
                  <a:pt x="404486" y="59537"/>
                </a:moveTo>
                <a:lnTo>
                  <a:pt x="379488" y="59537"/>
                </a:lnTo>
                <a:lnTo>
                  <a:pt x="383311" y="85204"/>
                </a:lnTo>
                <a:lnTo>
                  <a:pt x="404486" y="59537"/>
                </a:lnTo>
                <a:close/>
              </a:path>
            </a:pathLst>
          </a:custGeom>
          <a:solidFill>
            <a:srgbClr val="58595B"/>
          </a:solidFill>
        </p:spPr>
        <p:txBody>
          <a:bodyPr wrap="square" lIns="0" tIns="0" rIns="0" bIns="0" rtlCol="0"/>
          <a:lstStyle/>
          <a:p>
            <a:endParaRPr/>
          </a:p>
        </p:txBody>
      </p:sp>
      <p:sp>
        <p:nvSpPr>
          <p:cNvPr id="256" name="object 256"/>
          <p:cNvSpPr/>
          <p:nvPr/>
        </p:nvSpPr>
        <p:spPr>
          <a:xfrm>
            <a:off x="3960242" y="8078464"/>
            <a:ext cx="422275" cy="144145"/>
          </a:xfrm>
          <a:custGeom>
            <a:avLst/>
            <a:gdLst/>
            <a:ahLst/>
            <a:cxnLst/>
            <a:rect l="l" t="t" r="r" b="b"/>
            <a:pathLst>
              <a:path w="422275" h="144145">
                <a:moveTo>
                  <a:pt x="5105" y="0"/>
                </a:moveTo>
                <a:lnTo>
                  <a:pt x="0" y="15925"/>
                </a:lnTo>
                <a:lnTo>
                  <a:pt x="345084" y="126479"/>
                </a:lnTo>
                <a:lnTo>
                  <a:pt x="330250" y="143852"/>
                </a:lnTo>
                <a:lnTo>
                  <a:pt x="422097" y="141808"/>
                </a:lnTo>
                <a:lnTo>
                  <a:pt x="380323" y="110566"/>
                </a:lnTo>
                <a:lnTo>
                  <a:pt x="350189" y="110566"/>
                </a:lnTo>
                <a:lnTo>
                  <a:pt x="5105" y="0"/>
                </a:lnTo>
                <a:close/>
              </a:path>
              <a:path w="422275" h="144145">
                <a:moveTo>
                  <a:pt x="348551" y="86804"/>
                </a:moveTo>
                <a:lnTo>
                  <a:pt x="350189" y="110566"/>
                </a:lnTo>
                <a:lnTo>
                  <a:pt x="380323" y="110566"/>
                </a:lnTo>
                <a:lnTo>
                  <a:pt x="348551" y="86804"/>
                </a:lnTo>
                <a:close/>
              </a:path>
            </a:pathLst>
          </a:custGeom>
          <a:solidFill>
            <a:srgbClr val="58595B"/>
          </a:solidFill>
        </p:spPr>
        <p:txBody>
          <a:bodyPr wrap="square" lIns="0" tIns="0" rIns="0" bIns="0" rtlCol="0"/>
          <a:lstStyle/>
          <a:p>
            <a:endParaRPr/>
          </a:p>
        </p:txBody>
      </p:sp>
      <p:sp>
        <p:nvSpPr>
          <p:cNvPr id="257" name="object 257"/>
          <p:cNvSpPr/>
          <p:nvPr/>
        </p:nvSpPr>
        <p:spPr>
          <a:xfrm>
            <a:off x="4463484" y="8166426"/>
            <a:ext cx="304800" cy="227329"/>
          </a:xfrm>
          <a:custGeom>
            <a:avLst/>
            <a:gdLst/>
            <a:ahLst/>
            <a:cxnLst/>
            <a:rect l="l" t="t" r="r" b="b"/>
            <a:pathLst>
              <a:path w="304800" h="227329">
                <a:moveTo>
                  <a:pt x="46468" y="0"/>
                </a:moveTo>
                <a:lnTo>
                  <a:pt x="21277" y="7083"/>
                </a:lnTo>
                <a:lnTo>
                  <a:pt x="5475" y="16884"/>
                </a:lnTo>
                <a:lnTo>
                  <a:pt x="0" y="21833"/>
                </a:lnTo>
                <a:lnTo>
                  <a:pt x="4850" y="102131"/>
                </a:lnTo>
                <a:lnTo>
                  <a:pt x="64357" y="151544"/>
                </a:lnTo>
                <a:lnTo>
                  <a:pt x="133255" y="176488"/>
                </a:lnTo>
                <a:lnTo>
                  <a:pt x="166281" y="183377"/>
                </a:lnTo>
                <a:lnTo>
                  <a:pt x="191908" y="198037"/>
                </a:lnTo>
                <a:lnTo>
                  <a:pt x="206086" y="207454"/>
                </a:lnTo>
                <a:lnTo>
                  <a:pt x="213887" y="215707"/>
                </a:lnTo>
                <a:lnTo>
                  <a:pt x="220383" y="226874"/>
                </a:lnTo>
                <a:lnTo>
                  <a:pt x="304571" y="110872"/>
                </a:lnTo>
                <a:lnTo>
                  <a:pt x="229881" y="60676"/>
                </a:lnTo>
                <a:lnTo>
                  <a:pt x="196874" y="40417"/>
                </a:lnTo>
                <a:lnTo>
                  <a:pt x="176250" y="32196"/>
                </a:lnTo>
                <a:lnTo>
                  <a:pt x="161553" y="29703"/>
                </a:lnTo>
                <a:lnTo>
                  <a:pt x="141001" y="23133"/>
                </a:lnTo>
                <a:lnTo>
                  <a:pt x="114039" y="13845"/>
                </a:lnTo>
                <a:lnTo>
                  <a:pt x="80111" y="3202"/>
                </a:lnTo>
                <a:lnTo>
                  <a:pt x="46468" y="0"/>
                </a:lnTo>
                <a:close/>
              </a:path>
            </a:pathLst>
          </a:custGeom>
          <a:solidFill>
            <a:srgbClr val="FFFFFF"/>
          </a:solidFill>
        </p:spPr>
        <p:txBody>
          <a:bodyPr wrap="square" lIns="0" tIns="0" rIns="0" bIns="0" rtlCol="0"/>
          <a:lstStyle/>
          <a:p>
            <a:endParaRPr/>
          </a:p>
        </p:txBody>
      </p:sp>
      <p:sp>
        <p:nvSpPr>
          <p:cNvPr id="258" name="object 258"/>
          <p:cNvSpPr/>
          <p:nvPr/>
        </p:nvSpPr>
        <p:spPr>
          <a:xfrm>
            <a:off x="4463484" y="8166430"/>
            <a:ext cx="304800" cy="227329"/>
          </a:xfrm>
          <a:custGeom>
            <a:avLst/>
            <a:gdLst/>
            <a:ahLst/>
            <a:cxnLst/>
            <a:rect l="l" t="t" r="r" b="b"/>
            <a:pathLst>
              <a:path w="304800" h="227329">
                <a:moveTo>
                  <a:pt x="304571" y="110868"/>
                </a:moveTo>
                <a:lnTo>
                  <a:pt x="268153" y="86359"/>
                </a:lnTo>
                <a:lnTo>
                  <a:pt x="229881" y="60672"/>
                </a:lnTo>
                <a:lnTo>
                  <a:pt x="196874" y="40413"/>
                </a:lnTo>
                <a:lnTo>
                  <a:pt x="161548" y="29699"/>
                </a:lnTo>
                <a:lnTo>
                  <a:pt x="140987" y="23129"/>
                </a:lnTo>
                <a:lnTo>
                  <a:pt x="114023" y="13841"/>
                </a:lnTo>
                <a:lnTo>
                  <a:pt x="80111" y="3198"/>
                </a:lnTo>
                <a:lnTo>
                  <a:pt x="46468" y="0"/>
                </a:lnTo>
                <a:lnTo>
                  <a:pt x="21277" y="7092"/>
                </a:lnTo>
                <a:lnTo>
                  <a:pt x="5475" y="16901"/>
                </a:lnTo>
                <a:lnTo>
                  <a:pt x="0" y="21854"/>
                </a:lnTo>
                <a:lnTo>
                  <a:pt x="4850" y="102137"/>
                </a:lnTo>
                <a:lnTo>
                  <a:pt x="64357" y="151543"/>
                </a:lnTo>
                <a:lnTo>
                  <a:pt x="133255" y="176484"/>
                </a:lnTo>
                <a:lnTo>
                  <a:pt x="166281" y="183373"/>
                </a:lnTo>
                <a:lnTo>
                  <a:pt x="191908" y="198033"/>
                </a:lnTo>
                <a:lnTo>
                  <a:pt x="206086" y="207450"/>
                </a:lnTo>
                <a:lnTo>
                  <a:pt x="213887" y="215703"/>
                </a:lnTo>
                <a:lnTo>
                  <a:pt x="220383" y="226870"/>
                </a:lnTo>
              </a:path>
            </a:pathLst>
          </a:custGeom>
          <a:ln w="3175">
            <a:solidFill>
              <a:srgbClr val="090202"/>
            </a:solidFill>
          </a:ln>
        </p:spPr>
        <p:txBody>
          <a:bodyPr wrap="square" lIns="0" tIns="0" rIns="0" bIns="0" rtlCol="0"/>
          <a:lstStyle/>
          <a:p>
            <a:endParaRPr/>
          </a:p>
        </p:txBody>
      </p:sp>
      <p:sp>
        <p:nvSpPr>
          <p:cNvPr id="259" name="object 259"/>
          <p:cNvSpPr/>
          <p:nvPr/>
        </p:nvSpPr>
        <p:spPr>
          <a:xfrm>
            <a:off x="4461462" y="8163635"/>
            <a:ext cx="109938" cy="142181"/>
          </a:xfrm>
          <a:prstGeom prst="rect">
            <a:avLst/>
          </a:prstGeom>
          <a:blipFill>
            <a:blip r:embed="rId5" cstate="print"/>
            <a:stretch>
              <a:fillRect/>
            </a:stretch>
          </a:blipFill>
        </p:spPr>
        <p:txBody>
          <a:bodyPr wrap="square" lIns="0" tIns="0" rIns="0" bIns="0" rtlCol="0"/>
          <a:lstStyle/>
          <a:p>
            <a:endParaRPr/>
          </a:p>
        </p:txBody>
      </p:sp>
      <p:sp>
        <p:nvSpPr>
          <p:cNvPr id="260" name="object 260"/>
          <p:cNvSpPr/>
          <p:nvPr/>
        </p:nvSpPr>
        <p:spPr>
          <a:xfrm>
            <a:off x="4660033" y="8242597"/>
            <a:ext cx="71484" cy="82815"/>
          </a:xfrm>
          <a:prstGeom prst="rect">
            <a:avLst/>
          </a:prstGeom>
          <a:blipFill>
            <a:blip r:embed="rId6" cstate="print"/>
            <a:stretch>
              <a:fillRect/>
            </a:stretch>
          </a:blipFill>
        </p:spPr>
        <p:txBody>
          <a:bodyPr wrap="square" lIns="0" tIns="0" rIns="0" bIns="0" rtlCol="0"/>
          <a:lstStyle/>
          <a:p>
            <a:endParaRPr/>
          </a:p>
        </p:txBody>
      </p:sp>
      <p:sp>
        <p:nvSpPr>
          <p:cNvPr id="261" name="object 261"/>
          <p:cNvSpPr txBox="1"/>
          <p:nvPr/>
        </p:nvSpPr>
        <p:spPr>
          <a:xfrm>
            <a:off x="5453012" y="8626432"/>
            <a:ext cx="408940" cy="162560"/>
          </a:xfrm>
          <a:prstGeom prst="rect">
            <a:avLst/>
          </a:prstGeom>
        </p:spPr>
        <p:txBody>
          <a:bodyPr vert="horz" wrap="square" lIns="0" tIns="12700" rIns="0" bIns="0" rtlCol="0">
            <a:spAutoFit/>
          </a:bodyPr>
          <a:lstStyle/>
          <a:p>
            <a:pPr>
              <a:lnSpc>
                <a:spcPct val="100000"/>
              </a:lnSpc>
              <a:spcBef>
                <a:spcPts val="100"/>
              </a:spcBef>
            </a:pPr>
            <a:r>
              <a:rPr sz="900" b="1" dirty="0">
                <a:solidFill>
                  <a:srgbClr val="231F20"/>
                </a:solidFill>
                <a:latin typeface="Arial Narrow"/>
                <a:cs typeface="Arial Narrow"/>
              </a:rPr>
              <a:t>PRUEBA</a:t>
            </a:r>
            <a:endParaRPr sz="900">
              <a:latin typeface="Arial Narrow"/>
              <a:cs typeface="Arial Narrow"/>
            </a:endParaRPr>
          </a:p>
        </p:txBody>
      </p:sp>
      <p:sp>
        <p:nvSpPr>
          <p:cNvPr id="262" name="object 262"/>
          <p:cNvSpPr txBox="1"/>
          <p:nvPr/>
        </p:nvSpPr>
        <p:spPr>
          <a:xfrm>
            <a:off x="5397436" y="7579080"/>
            <a:ext cx="186055" cy="175895"/>
          </a:xfrm>
          <a:prstGeom prst="rect">
            <a:avLst/>
          </a:prstGeom>
          <a:solidFill>
            <a:srgbClr val="5A595C"/>
          </a:solidFill>
        </p:spPr>
        <p:txBody>
          <a:bodyPr vert="horz" wrap="square" lIns="0" tIns="12065" rIns="0" bIns="0" rtlCol="0">
            <a:spAutoFit/>
          </a:bodyPr>
          <a:lstStyle/>
          <a:p>
            <a:pPr marL="49530">
              <a:lnSpc>
                <a:spcPct val="100000"/>
              </a:lnSpc>
              <a:spcBef>
                <a:spcPts val="95"/>
              </a:spcBef>
            </a:pPr>
            <a:r>
              <a:rPr sz="900" dirty="0">
                <a:solidFill>
                  <a:srgbClr val="FFFFFF"/>
                </a:solidFill>
                <a:latin typeface="Arial Narrow"/>
                <a:cs typeface="Arial Narrow"/>
              </a:rPr>
              <a:t>3.</a:t>
            </a:r>
            <a:endParaRPr sz="900">
              <a:latin typeface="Arial Narrow"/>
              <a:cs typeface="Arial Narrow"/>
            </a:endParaRPr>
          </a:p>
        </p:txBody>
      </p:sp>
      <p:sp>
        <p:nvSpPr>
          <p:cNvPr id="263" name="object 263"/>
          <p:cNvSpPr/>
          <p:nvPr/>
        </p:nvSpPr>
        <p:spPr>
          <a:xfrm>
            <a:off x="5977445" y="8124659"/>
            <a:ext cx="249039" cy="307313"/>
          </a:xfrm>
          <a:prstGeom prst="rect">
            <a:avLst/>
          </a:prstGeom>
          <a:blipFill>
            <a:blip r:embed="rId7" cstate="print"/>
            <a:stretch>
              <a:fillRect/>
            </a:stretch>
          </a:blipFill>
        </p:spPr>
        <p:txBody>
          <a:bodyPr wrap="square" lIns="0" tIns="0" rIns="0" bIns="0" rtlCol="0"/>
          <a:lstStyle/>
          <a:p>
            <a:endParaRPr/>
          </a:p>
        </p:txBody>
      </p:sp>
      <p:sp>
        <p:nvSpPr>
          <p:cNvPr id="264" name="object 264"/>
          <p:cNvSpPr/>
          <p:nvPr/>
        </p:nvSpPr>
        <p:spPr>
          <a:xfrm>
            <a:off x="5910225" y="7677181"/>
            <a:ext cx="387985" cy="1270000"/>
          </a:xfrm>
          <a:custGeom>
            <a:avLst/>
            <a:gdLst/>
            <a:ahLst/>
            <a:cxnLst/>
            <a:rect l="l" t="t" r="r" b="b"/>
            <a:pathLst>
              <a:path w="387985" h="1270000">
                <a:moveTo>
                  <a:pt x="0" y="177304"/>
                </a:moveTo>
                <a:lnTo>
                  <a:pt x="0" y="1092923"/>
                </a:lnTo>
                <a:lnTo>
                  <a:pt x="495" y="1105941"/>
                </a:lnTo>
                <a:lnTo>
                  <a:pt x="10223" y="1155788"/>
                </a:lnTo>
                <a:lnTo>
                  <a:pt x="25323" y="1191348"/>
                </a:lnTo>
                <a:lnTo>
                  <a:pt x="47256" y="1223860"/>
                </a:lnTo>
                <a:lnTo>
                  <a:pt x="55537" y="1234274"/>
                </a:lnTo>
                <a:lnTo>
                  <a:pt x="64769" y="1243812"/>
                </a:lnTo>
                <a:lnTo>
                  <a:pt x="74510" y="1252893"/>
                </a:lnTo>
                <a:lnTo>
                  <a:pt x="85229" y="1262024"/>
                </a:lnTo>
                <a:lnTo>
                  <a:pt x="95948" y="1269809"/>
                </a:lnTo>
                <a:lnTo>
                  <a:pt x="291731" y="1269809"/>
                </a:lnTo>
                <a:lnTo>
                  <a:pt x="322910" y="1243812"/>
                </a:lnTo>
                <a:lnTo>
                  <a:pt x="348729" y="1213459"/>
                </a:lnTo>
                <a:lnTo>
                  <a:pt x="368198" y="1179639"/>
                </a:lnTo>
                <a:lnTo>
                  <a:pt x="381342" y="1143647"/>
                </a:lnTo>
                <a:lnTo>
                  <a:pt x="387197" y="1105941"/>
                </a:lnTo>
                <a:lnTo>
                  <a:pt x="387667" y="1092923"/>
                </a:lnTo>
                <a:lnTo>
                  <a:pt x="387667" y="177304"/>
                </a:lnTo>
                <a:lnTo>
                  <a:pt x="384276" y="139153"/>
                </a:lnTo>
                <a:lnTo>
                  <a:pt x="373557" y="102311"/>
                </a:lnTo>
                <a:lnTo>
                  <a:pt x="356019" y="67627"/>
                </a:lnTo>
                <a:lnTo>
                  <a:pt x="332155" y="35979"/>
                </a:lnTo>
                <a:lnTo>
                  <a:pt x="302437" y="8229"/>
                </a:lnTo>
                <a:lnTo>
                  <a:pt x="291731" y="0"/>
                </a:lnTo>
                <a:lnTo>
                  <a:pt x="95948" y="0"/>
                </a:lnTo>
                <a:lnTo>
                  <a:pt x="64769" y="26441"/>
                </a:lnTo>
                <a:lnTo>
                  <a:pt x="47256" y="46380"/>
                </a:lnTo>
                <a:lnTo>
                  <a:pt x="38963" y="56781"/>
                </a:lnTo>
                <a:lnTo>
                  <a:pt x="19494" y="90614"/>
                </a:lnTo>
                <a:lnTo>
                  <a:pt x="6350" y="127025"/>
                </a:lnTo>
                <a:lnTo>
                  <a:pt x="495" y="164312"/>
                </a:lnTo>
                <a:lnTo>
                  <a:pt x="0" y="177304"/>
                </a:lnTo>
                <a:close/>
              </a:path>
            </a:pathLst>
          </a:custGeom>
          <a:ln w="3175">
            <a:solidFill>
              <a:srgbClr val="050100"/>
            </a:solidFill>
          </a:ln>
        </p:spPr>
        <p:txBody>
          <a:bodyPr wrap="square" lIns="0" tIns="0" rIns="0" bIns="0" rtlCol="0"/>
          <a:lstStyle/>
          <a:p>
            <a:endParaRPr/>
          </a:p>
        </p:txBody>
      </p:sp>
      <p:sp>
        <p:nvSpPr>
          <p:cNvPr id="265" name="object 265"/>
          <p:cNvSpPr/>
          <p:nvPr/>
        </p:nvSpPr>
        <p:spPr>
          <a:xfrm>
            <a:off x="5941528" y="7709213"/>
            <a:ext cx="325120" cy="1205865"/>
          </a:xfrm>
          <a:custGeom>
            <a:avLst/>
            <a:gdLst/>
            <a:ahLst/>
            <a:cxnLst/>
            <a:rect l="l" t="t" r="r" b="b"/>
            <a:pathLst>
              <a:path w="325120" h="1205865">
                <a:moveTo>
                  <a:pt x="0" y="168363"/>
                </a:moveTo>
                <a:lnTo>
                  <a:pt x="0" y="1037780"/>
                </a:lnTo>
                <a:lnTo>
                  <a:pt x="393" y="1050124"/>
                </a:lnTo>
                <a:lnTo>
                  <a:pt x="8559" y="1097483"/>
                </a:lnTo>
                <a:lnTo>
                  <a:pt x="26543" y="1141933"/>
                </a:lnTo>
                <a:lnTo>
                  <a:pt x="54292" y="1181049"/>
                </a:lnTo>
                <a:lnTo>
                  <a:pt x="80441" y="1205750"/>
                </a:lnTo>
                <a:lnTo>
                  <a:pt x="244627" y="1205750"/>
                </a:lnTo>
                <a:lnTo>
                  <a:pt x="278536" y="1171994"/>
                </a:lnTo>
                <a:lnTo>
                  <a:pt x="303860" y="1131227"/>
                </a:lnTo>
                <a:lnTo>
                  <a:pt x="319786" y="1085951"/>
                </a:lnTo>
                <a:lnTo>
                  <a:pt x="325094" y="1037780"/>
                </a:lnTo>
                <a:lnTo>
                  <a:pt x="325094" y="168363"/>
                </a:lnTo>
                <a:lnTo>
                  <a:pt x="319786" y="120205"/>
                </a:lnTo>
                <a:lnTo>
                  <a:pt x="303860" y="74929"/>
                </a:lnTo>
                <a:lnTo>
                  <a:pt x="278536" y="34175"/>
                </a:lnTo>
                <a:lnTo>
                  <a:pt x="244627" y="0"/>
                </a:lnTo>
                <a:lnTo>
                  <a:pt x="80441" y="0"/>
                </a:lnTo>
                <a:lnTo>
                  <a:pt x="46532" y="34175"/>
                </a:lnTo>
                <a:lnTo>
                  <a:pt x="21234" y="74929"/>
                </a:lnTo>
                <a:lnTo>
                  <a:pt x="5308" y="120611"/>
                </a:lnTo>
                <a:lnTo>
                  <a:pt x="0" y="168363"/>
                </a:lnTo>
                <a:close/>
              </a:path>
            </a:pathLst>
          </a:custGeom>
          <a:ln w="3175">
            <a:solidFill>
              <a:srgbClr val="050100"/>
            </a:solidFill>
          </a:ln>
        </p:spPr>
        <p:txBody>
          <a:bodyPr wrap="square" lIns="0" tIns="0" rIns="0" bIns="0" rtlCol="0"/>
          <a:lstStyle/>
          <a:p>
            <a:endParaRPr/>
          </a:p>
        </p:txBody>
      </p:sp>
      <p:sp>
        <p:nvSpPr>
          <p:cNvPr id="266" name="object 266"/>
          <p:cNvSpPr/>
          <p:nvPr/>
        </p:nvSpPr>
        <p:spPr>
          <a:xfrm>
            <a:off x="6044345" y="8192347"/>
            <a:ext cx="94615" cy="45085"/>
          </a:xfrm>
          <a:custGeom>
            <a:avLst/>
            <a:gdLst/>
            <a:ahLst/>
            <a:cxnLst/>
            <a:rect l="l" t="t" r="r" b="b"/>
            <a:pathLst>
              <a:path w="94614" h="45084">
                <a:moveTo>
                  <a:pt x="94132" y="39497"/>
                </a:moveTo>
                <a:lnTo>
                  <a:pt x="94132" y="42583"/>
                </a:lnTo>
                <a:lnTo>
                  <a:pt x="91630" y="45072"/>
                </a:lnTo>
                <a:lnTo>
                  <a:pt x="88557" y="45072"/>
                </a:lnTo>
                <a:lnTo>
                  <a:pt x="5575" y="45072"/>
                </a:lnTo>
                <a:lnTo>
                  <a:pt x="2501" y="45072"/>
                </a:lnTo>
                <a:lnTo>
                  <a:pt x="0" y="42583"/>
                </a:lnTo>
                <a:lnTo>
                  <a:pt x="0" y="39497"/>
                </a:lnTo>
                <a:lnTo>
                  <a:pt x="0" y="5588"/>
                </a:lnTo>
                <a:lnTo>
                  <a:pt x="0" y="2501"/>
                </a:lnTo>
                <a:lnTo>
                  <a:pt x="2501" y="0"/>
                </a:lnTo>
                <a:lnTo>
                  <a:pt x="5575" y="0"/>
                </a:lnTo>
                <a:lnTo>
                  <a:pt x="88557" y="0"/>
                </a:lnTo>
                <a:lnTo>
                  <a:pt x="91630" y="0"/>
                </a:lnTo>
                <a:lnTo>
                  <a:pt x="94132" y="2501"/>
                </a:lnTo>
                <a:lnTo>
                  <a:pt x="94132" y="5588"/>
                </a:lnTo>
                <a:lnTo>
                  <a:pt x="94132" y="39497"/>
                </a:lnTo>
                <a:close/>
              </a:path>
            </a:pathLst>
          </a:custGeom>
          <a:ln w="3175">
            <a:solidFill>
              <a:srgbClr val="050100"/>
            </a:solidFill>
          </a:ln>
        </p:spPr>
        <p:txBody>
          <a:bodyPr wrap="square" lIns="0" tIns="0" rIns="0" bIns="0" rtlCol="0"/>
          <a:lstStyle/>
          <a:p>
            <a:endParaRPr/>
          </a:p>
        </p:txBody>
      </p:sp>
      <p:sp>
        <p:nvSpPr>
          <p:cNvPr id="267" name="object 267"/>
          <p:cNvSpPr/>
          <p:nvPr/>
        </p:nvSpPr>
        <p:spPr>
          <a:xfrm>
            <a:off x="6069004" y="8318292"/>
            <a:ext cx="52705" cy="52705"/>
          </a:xfrm>
          <a:custGeom>
            <a:avLst/>
            <a:gdLst/>
            <a:ahLst/>
            <a:cxnLst/>
            <a:rect l="l" t="t" r="r" b="b"/>
            <a:pathLst>
              <a:path w="52704" h="52704">
                <a:moveTo>
                  <a:pt x="52158" y="26073"/>
                </a:moveTo>
                <a:lnTo>
                  <a:pt x="50108" y="36224"/>
                </a:lnTo>
                <a:lnTo>
                  <a:pt x="44515" y="44516"/>
                </a:lnTo>
                <a:lnTo>
                  <a:pt x="36219" y="50108"/>
                </a:lnTo>
                <a:lnTo>
                  <a:pt x="26060" y="52158"/>
                </a:lnTo>
                <a:lnTo>
                  <a:pt x="15918" y="50108"/>
                </a:lnTo>
                <a:lnTo>
                  <a:pt x="7634" y="44516"/>
                </a:lnTo>
                <a:lnTo>
                  <a:pt x="2048" y="36224"/>
                </a:lnTo>
                <a:lnTo>
                  <a:pt x="0" y="26073"/>
                </a:lnTo>
                <a:lnTo>
                  <a:pt x="2048" y="15923"/>
                </a:lnTo>
                <a:lnTo>
                  <a:pt x="7634" y="7635"/>
                </a:lnTo>
                <a:lnTo>
                  <a:pt x="15918" y="2048"/>
                </a:lnTo>
                <a:lnTo>
                  <a:pt x="26060" y="0"/>
                </a:lnTo>
                <a:lnTo>
                  <a:pt x="36219" y="2048"/>
                </a:lnTo>
                <a:lnTo>
                  <a:pt x="44515" y="7635"/>
                </a:lnTo>
                <a:lnTo>
                  <a:pt x="50108" y="15923"/>
                </a:lnTo>
                <a:lnTo>
                  <a:pt x="52158" y="26073"/>
                </a:lnTo>
                <a:close/>
              </a:path>
            </a:pathLst>
          </a:custGeom>
          <a:ln w="3175">
            <a:solidFill>
              <a:srgbClr val="050100"/>
            </a:solidFill>
          </a:ln>
        </p:spPr>
        <p:txBody>
          <a:bodyPr wrap="square" lIns="0" tIns="0" rIns="0" bIns="0" rtlCol="0"/>
          <a:lstStyle/>
          <a:p>
            <a:endParaRPr/>
          </a:p>
        </p:txBody>
      </p:sp>
      <p:sp>
        <p:nvSpPr>
          <p:cNvPr id="268" name="object 268"/>
          <p:cNvSpPr/>
          <p:nvPr/>
        </p:nvSpPr>
        <p:spPr>
          <a:xfrm>
            <a:off x="6068726" y="8315777"/>
            <a:ext cx="57785" cy="57785"/>
          </a:xfrm>
          <a:custGeom>
            <a:avLst/>
            <a:gdLst/>
            <a:ahLst/>
            <a:cxnLst/>
            <a:rect l="l" t="t" r="r" b="b"/>
            <a:pathLst>
              <a:path w="57785" h="57784">
                <a:moveTo>
                  <a:pt x="57175" y="28587"/>
                </a:moveTo>
                <a:lnTo>
                  <a:pt x="54928" y="39721"/>
                </a:lnTo>
                <a:lnTo>
                  <a:pt x="48802" y="48812"/>
                </a:lnTo>
                <a:lnTo>
                  <a:pt x="39719" y="54940"/>
                </a:lnTo>
                <a:lnTo>
                  <a:pt x="28600" y="57188"/>
                </a:lnTo>
                <a:lnTo>
                  <a:pt x="17466" y="54940"/>
                </a:lnTo>
                <a:lnTo>
                  <a:pt x="8375" y="48812"/>
                </a:lnTo>
                <a:lnTo>
                  <a:pt x="2247" y="39721"/>
                </a:lnTo>
                <a:lnTo>
                  <a:pt x="0" y="28587"/>
                </a:lnTo>
                <a:lnTo>
                  <a:pt x="2247" y="17461"/>
                </a:lnTo>
                <a:lnTo>
                  <a:pt x="8375" y="8374"/>
                </a:lnTo>
                <a:lnTo>
                  <a:pt x="17466" y="2246"/>
                </a:lnTo>
                <a:lnTo>
                  <a:pt x="28600" y="0"/>
                </a:lnTo>
                <a:lnTo>
                  <a:pt x="39719" y="2246"/>
                </a:lnTo>
                <a:lnTo>
                  <a:pt x="48802" y="8374"/>
                </a:lnTo>
                <a:lnTo>
                  <a:pt x="54928" y="17461"/>
                </a:lnTo>
                <a:lnTo>
                  <a:pt x="57175" y="28587"/>
                </a:lnTo>
                <a:close/>
              </a:path>
            </a:pathLst>
          </a:custGeom>
          <a:ln w="3175">
            <a:solidFill>
              <a:srgbClr val="050100"/>
            </a:solidFill>
          </a:ln>
        </p:spPr>
        <p:txBody>
          <a:bodyPr wrap="square" lIns="0" tIns="0" rIns="0" bIns="0" rtlCol="0"/>
          <a:lstStyle/>
          <a:p>
            <a:endParaRPr/>
          </a:p>
        </p:txBody>
      </p:sp>
      <p:sp>
        <p:nvSpPr>
          <p:cNvPr id="269" name="object 269"/>
          <p:cNvSpPr txBox="1"/>
          <p:nvPr/>
        </p:nvSpPr>
        <p:spPr>
          <a:xfrm>
            <a:off x="6057242" y="8208068"/>
            <a:ext cx="106680" cy="121920"/>
          </a:xfrm>
          <a:prstGeom prst="rect">
            <a:avLst/>
          </a:prstGeom>
        </p:spPr>
        <p:txBody>
          <a:bodyPr vert="horz" wrap="square" lIns="0" tIns="12065" rIns="0" bIns="0" rtlCol="0">
            <a:spAutoFit/>
          </a:bodyPr>
          <a:lstStyle/>
          <a:p>
            <a:pPr marL="23495" marR="5080" indent="-24130">
              <a:lnSpc>
                <a:spcPct val="157700"/>
              </a:lnSpc>
              <a:spcBef>
                <a:spcPts val="95"/>
              </a:spcBef>
            </a:pPr>
            <a:r>
              <a:rPr sz="200" b="1" spc="5" dirty="0">
                <a:solidFill>
                  <a:srgbClr val="231F20"/>
                </a:solidFill>
                <a:latin typeface="Arial"/>
                <a:cs typeface="Arial"/>
              </a:rPr>
              <a:t>RESET  TEST</a:t>
            </a:r>
            <a:endParaRPr sz="200">
              <a:latin typeface="Arial"/>
              <a:cs typeface="Arial"/>
            </a:endParaRPr>
          </a:p>
        </p:txBody>
      </p:sp>
      <p:sp>
        <p:nvSpPr>
          <p:cNvPr id="270" name="object 270"/>
          <p:cNvSpPr/>
          <p:nvPr/>
        </p:nvSpPr>
        <p:spPr>
          <a:xfrm>
            <a:off x="6056550" y="8291432"/>
            <a:ext cx="20320" cy="20320"/>
          </a:xfrm>
          <a:custGeom>
            <a:avLst/>
            <a:gdLst/>
            <a:ahLst/>
            <a:cxnLst/>
            <a:rect l="l" t="t" r="r" b="b"/>
            <a:pathLst>
              <a:path w="20320" h="20320">
                <a:moveTo>
                  <a:pt x="20040" y="10020"/>
                </a:moveTo>
                <a:lnTo>
                  <a:pt x="20040" y="15557"/>
                </a:lnTo>
                <a:lnTo>
                  <a:pt x="15570" y="20040"/>
                </a:lnTo>
                <a:lnTo>
                  <a:pt x="10020" y="20040"/>
                </a:lnTo>
                <a:lnTo>
                  <a:pt x="4483" y="20040"/>
                </a:lnTo>
                <a:lnTo>
                  <a:pt x="0" y="15557"/>
                </a:lnTo>
                <a:lnTo>
                  <a:pt x="0" y="10020"/>
                </a:lnTo>
                <a:lnTo>
                  <a:pt x="0" y="4483"/>
                </a:lnTo>
                <a:lnTo>
                  <a:pt x="4483" y="0"/>
                </a:lnTo>
                <a:lnTo>
                  <a:pt x="10020" y="0"/>
                </a:lnTo>
                <a:lnTo>
                  <a:pt x="15570" y="0"/>
                </a:lnTo>
                <a:lnTo>
                  <a:pt x="20040" y="4483"/>
                </a:lnTo>
                <a:lnTo>
                  <a:pt x="20040" y="10020"/>
                </a:lnTo>
                <a:close/>
              </a:path>
            </a:pathLst>
          </a:custGeom>
          <a:ln w="3175">
            <a:solidFill>
              <a:srgbClr val="231F20"/>
            </a:solidFill>
          </a:ln>
        </p:spPr>
        <p:txBody>
          <a:bodyPr wrap="square" lIns="0" tIns="0" rIns="0" bIns="0" rtlCol="0"/>
          <a:lstStyle/>
          <a:p>
            <a:endParaRPr/>
          </a:p>
        </p:txBody>
      </p:sp>
      <p:sp>
        <p:nvSpPr>
          <p:cNvPr id="271" name="object 271"/>
          <p:cNvSpPr/>
          <p:nvPr/>
        </p:nvSpPr>
        <p:spPr>
          <a:xfrm>
            <a:off x="6073292" y="8268767"/>
            <a:ext cx="57150" cy="15875"/>
          </a:xfrm>
          <a:custGeom>
            <a:avLst/>
            <a:gdLst/>
            <a:ahLst/>
            <a:cxnLst/>
            <a:rect l="l" t="t" r="r" b="b"/>
            <a:pathLst>
              <a:path w="57150" h="15875">
                <a:moveTo>
                  <a:pt x="57048" y="15874"/>
                </a:moveTo>
                <a:lnTo>
                  <a:pt x="0" y="15874"/>
                </a:lnTo>
                <a:lnTo>
                  <a:pt x="0" y="0"/>
                </a:lnTo>
                <a:lnTo>
                  <a:pt x="57048" y="0"/>
                </a:lnTo>
                <a:lnTo>
                  <a:pt x="57048" y="15874"/>
                </a:lnTo>
                <a:close/>
              </a:path>
            </a:pathLst>
          </a:custGeom>
          <a:ln w="3175">
            <a:solidFill>
              <a:srgbClr val="231F20"/>
            </a:solidFill>
          </a:ln>
        </p:spPr>
        <p:txBody>
          <a:bodyPr wrap="square" lIns="0" tIns="0" rIns="0" bIns="0" rtlCol="0"/>
          <a:lstStyle/>
          <a:p>
            <a:endParaRPr/>
          </a:p>
        </p:txBody>
      </p:sp>
      <p:sp>
        <p:nvSpPr>
          <p:cNvPr id="272" name="object 272"/>
          <p:cNvSpPr/>
          <p:nvPr/>
        </p:nvSpPr>
        <p:spPr>
          <a:xfrm>
            <a:off x="6033157" y="7574591"/>
            <a:ext cx="183972" cy="114736"/>
          </a:xfrm>
          <a:prstGeom prst="rect">
            <a:avLst/>
          </a:prstGeom>
          <a:blipFill>
            <a:blip r:embed="rId8" cstate="print"/>
            <a:stretch>
              <a:fillRect/>
            </a:stretch>
          </a:blipFill>
        </p:spPr>
        <p:txBody>
          <a:bodyPr wrap="square" lIns="0" tIns="0" rIns="0" bIns="0" rtlCol="0"/>
          <a:lstStyle/>
          <a:p>
            <a:endParaRPr/>
          </a:p>
        </p:txBody>
      </p:sp>
      <p:sp>
        <p:nvSpPr>
          <p:cNvPr id="273" name="object 273"/>
          <p:cNvSpPr/>
          <p:nvPr/>
        </p:nvSpPr>
        <p:spPr>
          <a:xfrm>
            <a:off x="6046750" y="8942410"/>
            <a:ext cx="160909" cy="120911"/>
          </a:xfrm>
          <a:prstGeom prst="rect">
            <a:avLst/>
          </a:prstGeom>
          <a:blipFill>
            <a:blip r:embed="rId9" cstate="print"/>
            <a:stretch>
              <a:fillRect/>
            </a:stretch>
          </a:blipFill>
        </p:spPr>
        <p:txBody>
          <a:bodyPr wrap="square" lIns="0" tIns="0" rIns="0" bIns="0" rtlCol="0"/>
          <a:lstStyle/>
          <a:p>
            <a:endParaRPr/>
          </a:p>
        </p:txBody>
      </p:sp>
      <p:sp>
        <p:nvSpPr>
          <p:cNvPr id="274" name="object 274"/>
          <p:cNvSpPr/>
          <p:nvPr/>
        </p:nvSpPr>
        <p:spPr>
          <a:xfrm>
            <a:off x="5687377" y="8344366"/>
            <a:ext cx="421005" cy="276225"/>
          </a:xfrm>
          <a:custGeom>
            <a:avLst/>
            <a:gdLst/>
            <a:ahLst/>
            <a:cxnLst/>
            <a:rect l="l" t="t" r="r" b="b"/>
            <a:pathLst>
              <a:path w="421004" h="276225">
                <a:moveTo>
                  <a:pt x="420763" y="0"/>
                </a:moveTo>
                <a:lnTo>
                  <a:pt x="320598" y="24447"/>
                </a:lnTo>
                <a:lnTo>
                  <a:pt x="342353" y="39992"/>
                </a:lnTo>
                <a:lnTo>
                  <a:pt x="0" y="260083"/>
                </a:lnTo>
                <a:lnTo>
                  <a:pt x="10172" y="275894"/>
                </a:lnTo>
                <a:lnTo>
                  <a:pt x="352501" y="55816"/>
                </a:lnTo>
                <a:lnTo>
                  <a:pt x="376843" y="55816"/>
                </a:lnTo>
                <a:lnTo>
                  <a:pt x="420763" y="0"/>
                </a:lnTo>
                <a:close/>
              </a:path>
              <a:path w="421004" h="276225">
                <a:moveTo>
                  <a:pt x="376843" y="55816"/>
                </a:moveTo>
                <a:lnTo>
                  <a:pt x="352501" y="55816"/>
                </a:lnTo>
                <a:lnTo>
                  <a:pt x="356996" y="81038"/>
                </a:lnTo>
                <a:lnTo>
                  <a:pt x="376843" y="55816"/>
                </a:lnTo>
                <a:close/>
              </a:path>
            </a:pathLst>
          </a:custGeom>
          <a:solidFill>
            <a:srgbClr val="58595B"/>
          </a:solidFill>
        </p:spPr>
        <p:txBody>
          <a:bodyPr wrap="square" lIns="0" tIns="0" rIns="0" bIns="0" rtlCol="0"/>
          <a:lstStyle/>
          <a:p>
            <a:endParaRPr/>
          </a:p>
        </p:txBody>
      </p:sp>
      <p:sp>
        <p:nvSpPr>
          <p:cNvPr id="275" name="object 275"/>
          <p:cNvSpPr/>
          <p:nvPr/>
        </p:nvSpPr>
        <p:spPr>
          <a:xfrm>
            <a:off x="6173718" y="8308811"/>
            <a:ext cx="304800" cy="227329"/>
          </a:xfrm>
          <a:custGeom>
            <a:avLst/>
            <a:gdLst/>
            <a:ahLst/>
            <a:cxnLst/>
            <a:rect l="l" t="t" r="r" b="b"/>
            <a:pathLst>
              <a:path w="304800" h="227329">
                <a:moveTo>
                  <a:pt x="46479" y="0"/>
                </a:moveTo>
                <a:lnTo>
                  <a:pt x="21283" y="7083"/>
                </a:lnTo>
                <a:lnTo>
                  <a:pt x="5477" y="16880"/>
                </a:lnTo>
                <a:lnTo>
                  <a:pt x="0" y="21827"/>
                </a:lnTo>
                <a:lnTo>
                  <a:pt x="4832" y="102115"/>
                </a:lnTo>
                <a:lnTo>
                  <a:pt x="64336" y="151529"/>
                </a:lnTo>
                <a:lnTo>
                  <a:pt x="133239" y="176479"/>
                </a:lnTo>
                <a:lnTo>
                  <a:pt x="166268" y="183371"/>
                </a:lnTo>
                <a:lnTo>
                  <a:pt x="191895" y="198045"/>
                </a:lnTo>
                <a:lnTo>
                  <a:pt x="206070" y="207466"/>
                </a:lnTo>
                <a:lnTo>
                  <a:pt x="213863" y="215711"/>
                </a:lnTo>
                <a:lnTo>
                  <a:pt x="220344" y="226856"/>
                </a:lnTo>
                <a:lnTo>
                  <a:pt x="304533" y="110880"/>
                </a:lnTo>
                <a:lnTo>
                  <a:pt x="229865" y="60665"/>
                </a:lnTo>
                <a:lnTo>
                  <a:pt x="196860" y="40401"/>
                </a:lnTo>
                <a:lnTo>
                  <a:pt x="176237" y="32178"/>
                </a:lnTo>
                <a:lnTo>
                  <a:pt x="161541" y="29687"/>
                </a:lnTo>
                <a:lnTo>
                  <a:pt x="140992" y="23121"/>
                </a:lnTo>
                <a:lnTo>
                  <a:pt x="114037" y="13838"/>
                </a:lnTo>
                <a:lnTo>
                  <a:pt x="80124" y="3196"/>
                </a:lnTo>
                <a:lnTo>
                  <a:pt x="46479" y="0"/>
                </a:lnTo>
                <a:close/>
              </a:path>
            </a:pathLst>
          </a:custGeom>
          <a:solidFill>
            <a:srgbClr val="FFFFFF"/>
          </a:solidFill>
        </p:spPr>
        <p:txBody>
          <a:bodyPr wrap="square" lIns="0" tIns="0" rIns="0" bIns="0" rtlCol="0"/>
          <a:lstStyle/>
          <a:p>
            <a:endParaRPr/>
          </a:p>
        </p:txBody>
      </p:sp>
      <p:sp>
        <p:nvSpPr>
          <p:cNvPr id="276" name="object 276"/>
          <p:cNvSpPr/>
          <p:nvPr/>
        </p:nvSpPr>
        <p:spPr>
          <a:xfrm>
            <a:off x="6173718" y="8308816"/>
            <a:ext cx="304800" cy="227329"/>
          </a:xfrm>
          <a:custGeom>
            <a:avLst/>
            <a:gdLst/>
            <a:ahLst/>
            <a:cxnLst/>
            <a:rect l="l" t="t" r="r" b="b"/>
            <a:pathLst>
              <a:path w="304800" h="227329">
                <a:moveTo>
                  <a:pt x="304533" y="110874"/>
                </a:moveTo>
                <a:lnTo>
                  <a:pt x="268129" y="86355"/>
                </a:lnTo>
                <a:lnTo>
                  <a:pt x="229865" y="60659"/>
                </a:lnTo>
                <a:lnTo>
                  <a:pt x="196860" y="40395"/>
                </a:lnTo>
                <a:lnTo>
                  <a:pt x="161532" y="29681"/>
                </a:lnTo>
                <a:lnTo>
                  <a:pt x="140968" y="23115"/>
                </a:lnTo>
                <a:lnTo>
                  <a:pt x="114010" y="13832"/>
                </a:lnTo>
                <a:lnTo>
                  <a:pt x="80124" y="3190"/>
                </a:lnTo>
                <a:lnTo>
                  <a:pt x="46468" y="0"/>
                </a:lnTo>
                <a:lnTo>
                  <a:pt x="21274" y="7096"/>
                </a:lnTo>
                <a:lnTo>
                  <a:pt x="5473" y="16906"/>
                </a:lnTo>
                <a:lnTo>
                  <a:pt x="0" y="21859"/>
                </a:lnTo>
                <a:lnTo>
                  <a:pt x="4832" y="102125"/>
                </a:lnTo>
                <a:lnTo>
                  <a:pt x="64336" y="151528"/>
                </a:lnTo>
                <a:lnTo>
                  <a:pt x="133239" y="176473"/>
                </a:lnTo>
                <a:lnTo>
                  <a:pt x="166268" y="183365"/>
                </a:lnTo>
                <a:lnTo>
                  <a:pt x="191895" y="198039"/>
                </a:lnTo>
                <a:lnTo>
                  <a:pt x="206070" y="207460"/>
                </a:lnTo>
                <a:lnTo>
                  <a:pt x="213863" y="215705"/>
                </a:lnTo>
                <a:lnTo>
                  <a:pt x="220344" y="226850"/>
                </a:lnTo>
              </a:path>
            </a:pathLst>
          </a:custGeom>
          <a:ln w="3175">
            <a:solidFill>
              <a:srgbClr val="090202"/>
            </a:solidFill>
          </a:ln>
        </p:spPr>
        <p:txBody>
          <a:bodyPr wrap="square" lIns="0" tIns="0" rIns="0" bIns="0" rtlCol="0"/>
          <a:lstStyle/>
          <a:p>
            <a:endParaRPr/>
          </a:p>
        </p:txBody>
      </p:sp>
      <p:sp>
        <p:nvSpPr>
          <p:cNvPr id="277" name="object 277"/>
          <p:cNvSpPr/>
          <p:nvPr/>
        </p:nvSpPr>
        <p:spPr>
          <a:xfrm>
            <a:off x="6171669" y="8306027"/>
            <a:ext cx="109927" cy="142173"/>
          </a:xfrm>
          <a:prstGeom prst="rect">
            <a:avLst/>
          </a:prstGeom>
          <a:blipFill>
            <a:blip r:embed="rId10" cstate="print"/>
            <a:stretch>
              <a:fillRect/>
            </a:stretch>
          </a:blipFill>
        </p:spPr>
        <p:txBody>
          <a:bodyPr wrap="square" lIns="0" tIns="0" rIns="0" bIns="0" rtlCol="0"/>
          <a:lstStyle/>
          <a:p>
            <a:endParaRPr/>
          </a:p>
        </p:txBody>
      </p:sp>
      <p:sp>
        <p:nvSpPr>
          <p:cNvPr id="278" name="object 278"/>
          <p:cNvSpPr/>
          <p:nvPr/>
        </p:nvSpPr>
        <p:spPr>
          <a:xfrm>
            <a:off x="6370241" y="8384971"/>
            <a:ext cx="71498" cy="82826"/>
          </a:xfrm>
          <a:prstGeom prst="rect">
            <a:avLst/>
          </a:prstGeom>
          <a:blipFill>
            <a:blip r:embed="rId11" cstate="print"/>
            <a:stretch>
              <a:fillRect/>
            </a:stretch>
          </a:blipFill>
        </p:spPr>
        <p:txBody>
          <a:bodyPr wrap="square" lIns="0" tIns="0" rIns="0" bIns="0" rtlCol="0"/>
          <a:lstStyle/>
          <a:p>
            <a:endParaRPr/>
          </a:p>
        </p:txBody>
      </p:sp>
      <p:sp>
        <p:nvSpPr>
          <p:cNvPr id="279" name="object 279"/>
          <p:cNvSpPr/>
          <p:nvPr/>
        </p:nvSpPr>
        <p:spPr>
          <a:xfrm>
            <a:off x="1026951" y="7906306"/>
            <a:ext cx="742950" cy="860425"/>
          </a:xfrm>
          <a:custGeom>
            <a:avLst/>
            <a:gdLst/>
            <a:ahLst/>
            <a:cxnLst/>
            <a:rect l="l" t="t" r="r" b="b"/>
            <a:pathLst>
              <a:path w="742950" h="860425">
                <a:moveTo>
                  <a:pt x="34950" y="462584"/>
                </a:moveTo>
                <a:lnTo>
                  <a:pt x="0" y="24764"/>
                </a:lnTo>
                <a:lnTo>
                  <a:pt x="742746" y="0"/>
                </a:lnTo>
                <a:lnTo>
                  <a:pt x="662533" y="860323"/>
                </a:lnTo>
                <a:lnTo>
                  <a:pt x="133603" y="677100"/>
                </a:lnTo>
              </a:path>
            </a:pathLst>
          </a:custGeom>
          <a:ln w="4800">
            <a:solidFill>
              <a:srgbClr val="231F20"/>
            </a:solidFill>
          </a:ln>
        </p:spPr>
        <p:txBody>
          <a:bodyPr wrap="square" lIns="0" tIns="0" rIns="0" bIns="0" rtlCol="0"/>
          <a:lstStyle/>
          <a:p>
            <a:endParaRPr/>
          </a:p>
        </p:txBody>
      </p:sp>
      <p:sp>
        <p:nvSpPr>
          <p:cNvPr id="280" name="object 280"/>
          <p:cNvSpPr/>
          <p:nvPr/>
        </p:nvSpPr>
        <p:spPr>
          <a:xfrm>
            <a:off x="1158154" y="7976769"/>
            <a:ext cx="455930" cy="673735"/>
          </a:xfrm>
          <a:custGeom>
            <a:avLst/>
            <a:gdLst/>
            <a:ahLst/>
            <a:cxnLst/>
            <a:rect l="l" t="t" r="r" b="b"/>
            <a:pathLst>
              <a:path w="455930" h="673734">
                <a:moveTo>
                  <a:pt x="14549" y="306717"/>
                </a:moveTo>
                <a:lnTo>
                  <a:pt x="2217" y="22390"/>
                </a:lnTo>
                <a:lnTo>
                  <a:pt x="0" y="10795"/>
                </a:lnTo>
                <a:lnTo>
                  <a:pt x="2527" y="4598"/>
                </a:lnTo>
                <a:lnTo>
                  <a:pt x="12738" y="1700"/>
                </a:lnTo>
                <a:lnTo>
                  <a:pt x="33573" y="0"/>
                </a:lnTo>
                <a:lnTo>
                  <a:pt x="426511" y="0"/>
                </a:lnTo>
                <a:lnTo>
                  <a:pt x="445876" y="5033"/>
                </a:lnTo>
                <a:lnTo>
                  <a:pt x="454842" y="12742"/>
                </a:lnTo>
                <a:lnTo>
                  <a:pt x="455669" y="28555"/>
                </a:lnTo>
                <a:lnTo>
                  <a:pt x="450616" y="57899"/>
                </a:lnTo>
                <a:lnTo>
                  <a:pt x="414446" y="635063"/>
                </a:lnTo>
                <a:lnTo>
                  <a:pt x="412104" y="661949"/>
                </a:lnTo>
                <a:lnTo>
                  <a:pt x="404712" y="673365"/>
                </a:lnTo>
                <a:lnTo>
                  <a:pt x="386318" y="671519"/>
                </a:lnTo>
                <a:lnTo>
                  <a:pt x="350972" y="658621"/>
                </a:lnTo>
                <a:lnTo>
                  <a:pt x="277679" y="633210"/>
                </a:lnTo>
                <a:lnTo>
                  <a:pt x="183686" y="603284"/>
                </a:lnTo>
                <a:lnTo>
                  <a:pt x="102625" y="578354"/>
                </a:lnTo>
                <a:lnTo>
                  <a:pt x="68130" y="567931"/>
                </a:lnTo>
              </a:path>
            </a:pathLst>
          </a:custGeom>
          <a:ln w="4800">
            <a:solidFill>
              <a:srgbClr val="231F20"/>
            </a:solidFill>
          </a:ln>
        </p:spPr>
        <p:txBody>
          <a:bodyPr wrap="square" lIns="0" tIns="0" rIns="0" bIns="0" rtlCol="0"/>
          <a:lstStyle/>
          <a:p>
            <a:endParaRPr/>
          </a:p>
        </p:txBody>
      </p:sp>
      <p:sp>
        <p:nvSpPr>
          <p:cNvPr id="281" name="object 281"/>
          <p:cNvSpPr/>
          <p:nvPr/>
        </p:nvSpPr>
        <p:spPr>
          <a:xfrm>
            <a:off x="1044246" y="8075107"/>
            <a:ext cx="500380" cy="565785"/>
          </a:xfrm>
          <a:custGeom>
            <a:avLst/>
            <a:gdLst/>
            <a:ahLst/>
            <a:cxnLst/>
            <a:rect l="l" t="t" r="r" b="b"/>
            <a:pathLst>
              <a:path w="500380" h="565784">
                <a:moveTo>
                  <a:pt x="165912" y="182484"/>
                </a:moveTo>
                <a:lnTo>
                  <a:pt x="202658" y="52886"/>
                </a:lnTo>
                <a:lnTo>
                  <a:pt x="241566" y="0"/>
                </a:lnTo>
                <a:lnTo>
                  <a:pt x="306630" y="15104"/>
                </a:lnTo>
                <a:lnTo>
                  <a:pt x="421843" y="89482"/>
                </a:lnTo>
                <a:lnTo>
                  <a:pt x="466237" y="125015"/>
                </a:lnTo>
                <a:lnTo>
                  <a:pt x="498070" y="185921"/>
                </a:lnTo>
                <a:lnTo>
                  <a:pt x="500202" y="239406"/>
                </a:lnTo>
                <a:lnTo>
                  <a:pt x="497477" y="333105"/>
                </a:lnTo>
                <a:lnTo>
                  <a:pt x="476261" y="379593"/>
                </a:lnTo>
                <a:lnTo>
                  <a:pt x="418275" y="392598"/>
                </a:lnTo>
                <a:lnTo>
                  <a:pt x="305244" y="385849"/>
                </a:lnTo>
                <a:lnTo>
                  <a:pt x="230200" y="434795"/>
                </a:lnTo>
                <a:lnTo>
                  <a:pt x="226491" y="383246"/>
                </a:lnTo>
                <a:lnTo>
                  <a:pt x="214134" y="393012"/>
                </a:lnTo>
                <a:lnTo>
                  <a:pt x="216115" y="438821"/>
                </a:lnTo>
                <a:lnTo>
                  <a:pt x="201676" y="450873"/>
                </a:lnTo>
                <a:lnTo>
                  <a:pt x="197662" y="404264"/>
                </a:lnTo>
                <a:lnTo>
                  <a:pt x="179184" y="418730"/>
                </a:lnTo>
                <a:lnTo>
                  <a:pt x="182384" y="464526"/>
                </a:lnTo>
                <a:lnTo>
                  <a:pt x="165912" y="475791"/>
                </a:lnTo>
                <a:lnTo>
                  <a:pt x="160705" y="433195"/>
                </a:lnTo>
                <a:lnTo>
                  <a:pt x="147040" y="445235"/>
                </a:lnTo>
                <a:lnTo>
                  <a:pt x="151053" y="495057"/>
                </a:lnTo>
                <a:lnTo>
                  <a:pt x="131356" y="509928"/>
                </a:lnTo>
                <a:lnTo>
                  <a:pt x="127762" y="461516"/>
                </a:lnTo>
                <a:lnTo>
                  <a:pt x="116306" y="472959"/>
                </a:lnTo>
                <a:lnTo>
                  <a:pt x="116306" y="540459"/>
                </a:lnTo>
                <a:lnTo>
                  <a:pt x="90779" y="565783"/>
                </a:lnTo>
                <a:lnTo>
                  <a:pt x="0" y="525600"/>
                </a:lnTo>
              </a:path>
            </a:pathLst>
          </a:custGeom>
          <a:ln w="4800">
            <a:solidFill>
              <a:srgbClr val="231F20"/>
            </a:solidFill>
          </a:ln>
        </p:spPr>
        <p:txBody>
          <a:bodyPr wrap="square" lIns="0" tIns="0" rIns="0" bIns="0" rtlCol="0"/>
          <a:lstStyle/>
          <a:p>
            <a:endParaRPr/>
          </a:p>
        </p:txBody>
      </p:sp>
      <p:sp>
        <p:nvSpPr>
          <p:cNvPr id="282" name="object 282"/>
          <p:cNvSpPr/>
          <p:nvPr/>
        </p:nvSpPr>
        <p:spPr>
          <a:xfrm>
            <a:off x="968684" y="8385826"/>
            <a:ext cx="174625" cy="255270"/>
          </a:xfrm>
          <a:custGeom>
            <a:avLst/>
            <a:gdLst/>
            <a:ahLst/>
            <a:cxnLst/>
            <a:rect l="l" t="t" r="r" b="b"/>
            <a:pathLst>
              <a:path w="174625" h="255270">
                <a:moveTo>
                  <a:pt x="0" y="0"/>
                </a:moveTo>
                <a:lnTo>
                  <a:pt x="5854" y="127253"/>
                </a:lnTo>
                <a:lnTo>
                  <a:pt x="166344" y="255054"/>
                </a:lnTo>
                <a:lnTo>
                  <a:pt x="174050" y="141854"/>
                </a:lnTo>
                <a:lnTo>
                  <a:pt x="172267" y="81687"/>
                </a:lnTo>
                <a:lnTo>
                  <a:pt x="157080" y="54366"/>
                </a:lnTo>
                <a:lnTo>
                  <a:pt x="124574" y="39700"/>
                </a:lnTo>
                <a:lnTo>
                  <a:pt x="0" y="0"/>
                </a:lnTo>
                <a:close/>
              </a:path>
            </a:pathLst>
          </a:custGeom>
          <a:solidFill>
            <a:srgbClr val="FFFFFF"/>
          </a:solidFill>
        </p:spPr>
        <p:txBody>
          <a:bodyPr wrap="square" lIns="0" tIns="0" rIns="0" bIns="0" rtlCol="0"/>
          <a:lstStyle/>
          <a:p>
            <a:endParaRPr/>
          </a:p>
        </p:txBody>
      </p:sp>
      <p:sp>
        <p:nvSpPr>
          <p:cNvPr id="283" name="object 283"/>
          <p:cNvSpPr/>
          <p:nvPr/>
        </p:nvSpPr>
        <p:spPr>
          <a:xfrm>
            <a:off x="968684" y="8385826"/>
            <a:ext cx="174625" cy="255270"/>
          </a:xfrm>
          <a:custGeom>
            <a:avLst/>
            <a:gdLst/>
            <a:ahLst/>
            <a:cxnLst/>
            <a:rect l="l" t="t" r="r" b="b"/>
            <a:pathLst>
              <a:path w="174625" h="255270">
                <a:moveTo>
                  <a:pt x="5854" y="127253"/>
                </a:moveTo>
                <a:lnTo>
                  <a:pt x="0" y="0"/>
                </a:lnTo>
                <a:lnTo>
                  <a:pt x="124574" y="39700"/>
                </a:lnTo>
                <a:lnTo>
                  <a:pt x="157080" y="54366"/>
                </a:lnTo>
                <a:lnTo>
                  <a:pt x="172267" y="81687"/>
                </a:lnTo>
                <a:lnTo>
                  <a:pt x="174050" y="141854"/>
                </a:lnTo>
                <a:lnTo>
                  <a:pt x="166344" y="255054"/>
                </a:lnTo>
              </a:path>
            </a:pathLst>
          </a:custGeom>
          <a:ln w="4800">
            <a:solidFill>
              <a:srgbClr val="231F20"/>
            </a:solidFill>
          </a:ln>
        </p:spPr>
        <p:txBody>
          <a:bodyPr wrap="square" lIns="0" tIns="0" rIns="0" bIns="0" rtlCol="0"/>
          <a:lstStyle/>
          <a:p>
            <a:endParaRPr/>
          </a:p>
        </p:txBody>
      </p:sp>
      <p:sp>
        <p:nvSpPr>
          <p:cNvPr id="284" name="object 284"/>
          <p:cNvSpPr/>
          <p:nvPr/>
        </p:nvSpPr>
        <p:spPr>
          <a:xfrm>
            <a:off x="968687" y="8169024"/>
            <a:ext cx="526415" cy="340995"/>
          </a:xfrm>
          <a:custGeom>
            <a:avLst/>
            <a:gdLst/>
            <a:ahLst/>
            <a:cxnLst/>
            <a:rect l="l" t="t" r="r" b="b"/>
            <a:pathLst>
              <a:path w="526415" h="340995">
                <a:moveTo>
                  <a:pt x="305765" y="340880"/>
                </a:moveTo>
                <a:lnTo>
                  <a:pt x="416636" y="268554"/>
                </a:lnTo>
                <a:lnTo>
                  <a:pt x="487161" y="237257"/>
                </a:lnTo>
                <a:lnTo>
                  <a:pt x="518504" y="198185"/>
                </a:lnTo>
                <a:lnTo>
                  <a:pt x="526037" y="164839"/>
                </a:lnTo>
                <a:lnTo>
                  <a:pt x="525132" y="150723"/>
                </a:lnTo>
                <a:lnTo>
                  <a:pt x="510748" y="90069"/>
                </a:lnTo>
                <a:lnTo>
                  <a:pt x="481445" y="48792"/>
                </a:lnTo>
                <a:lnTo>
                  <a:pt x="452592" y="25238"/>
                </a:lnTo>
                <a:lnTo>
                  <a:pt x="439559" y="17754"/>
                </a:lnTo>
                <a:lnTo>
                  <a:pt x="368428" y="0"/>
                </a:lnTo>
                <a:lnTo>
                  <a:pt x="317574" y="15657"/>
                </a:lnTo>
                <a:lnTo>
                  <a:pt x="287035" y="41838"/>
                </a:lnTo>
                <a:lnTo>
                  <a:pt x="276847" y="55651"/>
                </a:lnTo>
                <a:lnTo>
                  <a:pt x="251334" y="84072"/>
                </a:lnTo>
                <a:lnTo>
                  <a:pt x="209335" y="115246"/>
                </a:lnTo>
                <a:lnTo>
                  <a:pt x="170053" y="140390"/>
                </a:lnTo>
                <a:lnTo>
                  <a:pt x="152692" y="150723"/>
                </a:lnTo>
                <a:lnTo>
                  <a:pt x="261569" y="182588"/>
                </a:lnTo>
                <a:lnTo>
                  <a:pt x="287857" y="192475"/>
                </a:lnTo>
                <a:lnTo>
                  <a:pt x="301139" y="202635"/>
                </a:lnTo>
                <a:lnTo>
                  <a:pt x="305481" y="219242"/>
                </a:lnTo>
                <a:lnTo>
                  <a:pt x="304952" y="248475"/>
                </a:lnTo>
                <a:lnTo>
                  <a:pt x="287985" y="259715"/>
                </a:lnTo>
                <a:lnTo>
                  <a:pt x="287193" y="230234"/>
                </a:lnTo>
                <a:lnTo>
                  <a:pt x="280557" y="212420"/>
                </a:lnTo>
                <a:lnTo>
                  <a:pt x="262340" y="199082"/>
                </a:lnTo>
                <a:lnTo>
                  <a:pt x="226809" y="183032"/>
                </a:lnTo>
                <a:lnTo>
                  <a:pt x="211607" y="192303"/>
                </a:lnTo>
                <a:lnTo>
                  <a:pt x="241627" y="207143"/>
                </a:lnTo>
                <a:lnTo>
                  <a:pt x="259888" y="233538"/>
                </a:lnTo>
                <a:lnTo>
                  <a:pt x="268959" y="258731"/>
                </a:lnTo>
                <a:lnTo>
                  <a:pt x="271411" y="269964"/>
                </a:lnTo>
                <a:lnTo>
                  <a:pt x="255536" y="280619"/>
                </a:lnTo>
                <a:lnTo>
                  <a:pt x="241648" y="235359"/>
                </a:lnTo>
                <a:lnTo>
                  <a:pt x="223242" y="211409"/>
                </a:lnTo>
                <a:lnTo>
                  <a:pt x="207171" y="202000"/>
                </a:lnTo>
                <a:lnTo>
                  <a:pt x="200291" y="200368"/>
                </a:lnTo>
                <a:lnTo>
                  <a:pt x="184200" y="210388"/>
                </a:lnTo>
                <a:lnTo>
                  <a:pt x="210028" y="225416"/>
                </a:lnTo>
                <a:lnTo>
                  <a:pt x="227695" y="253785"/>
                </a:lnTo>
                <a:lnTo>
                  <a:pt x="237832" y="281252"/>
                </a:lnTo>
                <a:lnTo>
                  <a:pt x="241071" y="293573"/>
                </a:lnTo>
                <a:lnTo>
                  <a:pt x="222897" y="307937"/>
                </a:lnTo>
                <a:lnTo>
                  <a:pt x="208330" y="256222"/>
                </a:lnTo>
                <a:lnTo>
                  <a:pt x="192641" y="229265"/>
                </a:lnTo>
                <a:lnTo>
                  <a:pt x="180097" y="219002"/>
                </a:lnTo>
                <a:lnTo>
                  <a:pt x="174967" y="217373"/>
                </a:lnTo>
                <a:lnTo>
                  <a:pt x="159118" y="230809"/>
                </a:lnTo>
                <a:lnTo>
                  <a:pt x="178729" y="247294"/>
                </a:lnTo>
                <a:lnTo>
                  <a:pt x="193679" y="277295"/>
                </a:lnTo>
                <a:lnTo>
                  <a:pt x="203207" y="306090"/>
                </a:lnTo>
                <a:lnTo>
                  <a:pt x="206552" y="318960"/>
                </a:lnTo>
                <a:lnTo>
                  <a:pt x="189725" y="330098"/>
                </a:lnTo>
                <a:lnTo>
                  <a:pt x="180795" y="290243"/>
                </a:lnTo>
                <a:lnTo>
                  <a:pt x="168987" y="262875"/>
                </a:lnTo>
                <a:lnTo>
                  <a:pt x="158687" y="247107"/>
                </a:lnTo>
                <a:lnTo>
                  <a:pt x="154279" y="242049"/>
                </a:lnTo>
                <a:lnTo>
                  <a:pt x="38887" y="199631"/>
                </a:lnTo>
                <a:lnTo>
                  <a:pt x="0" y="213131"/>
                </a:lnTo>
              </a:path>
            </a:pathLst>
          </a:custGeom>
          <a:ln w="4800">
            <a:solidFill>
              <a:srgbClr val="231F20"/>
            </a:solidFill>
          </a:ln>
        </p:spPr>
        <p:txBody>
          <a:bodyPr wrap="square" lIns="0" tIns="0" rIns="0" bIns="0" rtlCol="0"/>
          <a:lstStyle/>
          <a:p>
            <a:endParaRPr/>
          </a:p>
        </p:txBody>
      </p:sp>
      <p:sp>
        <p:nvSpPr>
          <p:cNvPr id="285" name="object 285"/>
          <p:cNvSpPr/>
          <p:nvPr/>
        </p:nvSpPr>
        <p:spPr>
          <a:xfrm>
            <a:off x="1026948" y="8322679"/>
            <a:ext cx="104139" cy="55880"/>
          </a:xfrm>
          <a:custGeom>
            <a:avLst/>
            <a:gdLst/>
            <a:ahLst/>
            <a:cxnLst/>
            <a:rect l="l" t="t" r="r" b="b"/>
            <a:pathLst>
              <a:path w="104140" h="55879">
                <a:moveTo>
                  <a:pt x="98031" y="0"/>
                </a:moveTo>
                <a:lnTo>
                  <a:pt x="67919" y="16078"/>
                </a:lnTo>
                <a:lnTo>
                  <a:pt x="104089" y="26517"/>
                </a:lnTo>
                <a:lnTo>
                  <a:pt x="89204" y="36969"/>
                </a:lnTo>
                <a:lnTo>
                  <a:pt x="51815" y="26517"/>
                </a:lnTo>
                <a:lnTo>
                  <a:pt x="34950" y="35356"/>
                </a:lnTo>
                <a:lnTo>
                  <a:pt x="75133" y="48526"/>
                </a:lnTo>
                <a:lnTo>
                  <a:pt x="62788" y="55511"/>
                </a:lnTo>
                <a:lnTo>
                  <a:pt x="21704" y="41782"/>
                </a:lnTo>
                <a:lnTo>
                  <a:pt x="0" y="51752"/>
                </a:lnTo>
              </a:path>
            </a:pathLst>
          </a:custGeom>
          <a:ln w="4800">
            <a:solidFill>
              <a:srgbClr val="231F20"/>
            </a:solidFill>
          </a:ln>
        </p:spPr>
        <p:txBody>
          <a:bodyPr wrap="square" lIns="0" tIns="0" rIns="0" bIns="0" rtlCol="0"/>
          <a:lstStyle/>
          <a:p>
            <a:endParaRPr/>
          </a:p>
        </p:txBody>
      </p:sp>
      <p:sp>
        <p:nvSpPr>
          <p:cNvPr id="286" name="object 286"/>
          <p:cNvSpPr/>
          <p:nvPr/>
        </p:nvSpPr>
        <p:spPr>
          <a:xfrm>
            <a:off x="1259848" y="8199580"/>
            <a:ext cx="233151" cy="190736"/>
          </a:xfrm>
          <a:prstGeom prst="rect">
            <a:avLst/>
          </a:prstGeom>
          <a:blipFill>
            <a:blip r:embed="rId12" cstate="print"/>
            <a:stretch>
              <a:fillRect/>
            </a:stretch>
          </a:blipFill>
        </p:spPr>
        <p:txBody>
          <a:bodyPr wrap="square" lIns="0" tIns="0" rIns="0" bIns="0" rtlCol="0"/>
          <a:lstStyle/>
          <a:p>
            <a:endParaRPr/>
          </a:p>
        </p:txBody>
      </p:sp>
      <p:sp>
        <p:nvSpPr>
          <p:cNvPr id="287" name="object 287"/>
          <p:cNvSpPr/>
          <p:nvPr/>
        </p:nvSpPr>
        <p:spPr>
          <a:xfrm>
            <a:off x="891032" y="8476958"/>
            <a:ext cx="195580" cy="283845"/>
          </a:xfrm>
          <a:custGeom>
            <a:avLst/>
            <a:gdLst/>
            <a:ahLst/>
            <a:cxnLst/>
            <a:rect l="l" t="t" r="r" b="b"/>
            <a:pathLst>
              <a:path w="195580" h="283845">
                <a:moveTo>
                  <a:pt x="0" y="283363"/>
                </a:moveTo>
                <a:lnTo>
                  <a:pt x="27665" y="238645"/>
                </a:lnTo>
                <a:lnTo>
                  <a:pt x="69066" y="195016"/>
                </a:lnTo>
                <a:lnTo>
                  <a:pt x="125030" y="142854"/>
                </a:lnTo>
                <a:lnTo>
                  <a:pt x="174241" y="99119"/>
                </a:lnTo>
                <a:lnTo>
                  <a:pt x="195381" y="80771"/>
                </a:lnTo>
                <a:lnTo>
                  <a:pt x="187184" y="35602"/>
                </a:lnTo>
                <a:lnTo>
                  <a:pt x="163279" y="11453"/>
                </a:lnTo>
                <a:lnTo>
                  <a:pt x="138246" y="1771"/>
                </a:lnTo>
                <a:lnTo>
                  <a:pt x="126662" y="0"/>
                </a:lnTo>
                <a:lnTo>
                  <a:pt x="70813" y="53320"/>
                </a:lnTo>
                <a:lnTo>
                  <a:pt x="39013" y="83900"/>
                </a:lnTo>
                <a:lnTo>
                  <a:pt x="19395" y="103268"/>
                </a:lnTo>
                <a:lnTo>
                  <a:pt x="93" y="122948"/>
                </a:lnTo>
              </a:path>
            </a:pathLst>
          </a:custGeom>
          <a:ln w="4800">
            <a:solidFill>
              <a:srgbClr val="231F20"/>
            </a:solidFill>
          </a:ln>
        </p:spPr>
        <p:txBody>
          <a:bodyPr wrap="square" lIns="0" tIns="0" rIns="0" bIns="0" rtlCol="0"/>
          <a:lstStyle/>
          <a:p>
            <a:endParaRPr/>
          </a:p>
        </p:txBody>
      </p:sp>
      <p:sp>
        <p:nvSpPr>
          <p:cNvPr id="288" name="object 288"/>
          <p:cNvSpPr/>
          <p:nvPr/>
        </p:nvSpPr>
        <p:spPr>
          <a:xfrm>
            <a:off x="1734150" y="8837773"/>
            <a:ext cx="169113" cy="158445"/>
          </a:xfrm>
          <a:prstGeom prst="rect">
            <a:avLst/>
          </a:prstGeom>
          <a:blipFill>
            <a:blip r:embed="rId13" cstate="print"/>
            <a:stretch>
              <a:fillRect/>
            </a:stretch>
          </a:blipFill>
        </p:spPr>
        <p:txBody>
          <a:bodyPr wrap="square" lIns="0" tIns="0" rIns="0" bIns="0" rtlCol="0"/>
          <a:lstStyle/>
          <a:p>
            <a:endParaRPr/>
          </a:p>
        </p:txBody>
      </p:sp>
      <p:sp>
        <p:nvSpPr>
          <p:cNvPr id="289" name="object 289"/>
          <p:cNvSpPr/>
          <p:nvPr/>
        </p:nvSpPr>
        <p:spPr>
          <a:xfrm>
            <a:off x="2176024" y="7878423"/>
            <a:ext cx="814705" cy="1102995"/>
          </a:xfrm>
          <a:custGeom>
            <a:avLst/>
            <a:gdLst/>
            <a:ahLst/>
            <a:cxnLst/>
            <a:rect l="l" t="t" r="r" b="b"/>
            <a:pathLst>
              <a:path w="814705" h="1102995">
                <a:moveTo>
                  <a:pt x="606937" y="28987"/>
                </a:moveTo>
                <a:lnTo>
                  <a:pt x="620031" y="8796"/>
                </a:lnTo>
                <a:lnTo>
                  <a:pt x="630772" y="0"/>
                </a:lnTo>
                <a:lnTo>
                  <a:pt x="644899" y="737"/>
                </a:lnTo>
                <a:lnTo>
                  <a:pt x="781956" y="57435"/>
                </a:lnTo>
                <a:lnTo>
                  <a:pt x="811786" y="81081"/>
                </a:lnTo>
                <a:lnTo>
                  <a:pt x="811280" y="94672"/>
                </a:lnTo>
                <a:lnTo>
                  <a:pt x="814506" y="163810"/>
                </a:lnTo>
                <a:lnTo>
                  <a:pt x="795748" y="212629"/>
                </a:lnTo>
                <a:lnTo>
                  <a:pt x="228592" y="1077804"/>
                </a:lnTo>
                <a:lnTo>
                  <a:pt x="213502" y="1095452"/>
                </a:lnTo>
                <a:lnTo>
                  <a:pt x="201645" y="1102591"/>
                </a:lnTo>
                <a:lnTo>
                  <a:pt x="186879" y="1100353"/>
                </a:lnTo>
                <a:lnTo>
                  <a:pt x="163060" y="1089869"/>
                </a:lnTo>
                <a:lnTo>
                  <a:pt x="25112" y="1001071"/>
                </a:lnTo>
                <a:lnTo>
                  <a:pt x="6614" y="989131"/>
                </a:lnTo>
                <a:lnTo>
                  <a:pt x="0" y="976709"/>
                </a:lnTo>
                <a:lnTo>
                  <a:pt x="4865" y="956204"/>
                </a:lnTo>
                <a:lnTo>
                  <a:pt x="20807" y="920019"/>
                </a:lnTo>
                <a:lnTo>
                  <a:pt x="606937" y="28987"/>
                </a:lnTo>
                <a:close/>
              </a:path>
            </a:pathLst>
          </a:custGeom>
          <a:ln w="3340">
            <a:solidFill>
              <a:srgbClr val="050100"/>
            </a:solidFill>
          </a:ln>
        </p:spPr>
        <p:txBody>
          <a:bodyPr wrap="square" lIns="0" tIns="0" rIns="0" bIns="0" rtlCol="0"/>
          <a:lstStyle/>
          <a:p>
            <a:endParaRPr/>
          </a:p>
        </p:txBody>
      </p:sp>
      <p:sp>
        <p:nvSpPr>
          <p:cNvPr id="290" name="object 290"/>
          <p:cNvSpPr/>
          <p:nvPr/>
        </p:nvSpPr>
        <p:spPr>
          <a:xfrm>
            <a:off x="2926523" y="7837634"/>
            <a:ext cx="141744" cy="103314"/>
          </a:xfrm>
          <a:prstGeom prst="rect">
            <a:avLst/>
          </a:prstGeom>
          <a:blipFill>
            <a:blip r:embed="rId14" cstate="print"/>
            <a:stretch>
              <a:fillRect/>
            </a:stretch>
          </a:blipFill>
        </p:spPr>
        <p:txBody>
          <a:bodyPr wrap="square" lIns="0" tIns="0" rIns="0" bIns="0" rtlCol="0"/>
          <a:lstStyle/>
          <a:p>
            <a:endParaRPr/>
          </a:p>
        </p:txBody>
      </p:sp>
      <p:sp>
        <p:nvSpPr>
          <p:cNvPr id="291" name="object 291"/>
          <p:cNvSpPr/>
          <p:nvPr/>
        </p:nvSpPr>
        <p:spPr>
          <a:xfrm>
            <a:off x="2744436" y="7997452"/>
            <a:ext cx="151765" cy="123189"/>
          </a:xfrm>
          <a:custGeom>
            <a:avLst/>
            <a:gdLst/>
            <a:ahLst/>
            <a:cxnLst/>
            <a:rect l="l" t="t" r="r" b="b"/>
            <a:pathLst>
              <a:path w="151764" h="123190">
                <a:moveTo>
                  <a:pt x="45643" y="0"/>
                </a:moveTo>
                <a:lnTo>
                  <a:pt x="0" y="71793"/>
                </a:lnTo>
                <a:lnTo>
                  <a:pt x="104749" y="122808"/>
                </a:lnTo>
                <a:lnTo>
                  <a:pt x="151434" y="50355"/>
                </a:lnTo>
                <a:lnTo>
                  <a:pt x="45643" y="0"/>
                </a:lnTo>
                <a:close/>
              </a:path>
            </a:pathLst>
          </a:custGeom>
          <a:ln w="3340">
            <a:solidFill>
              <a:srgbClr val="050100"/>
            </a:solidFill>
          </a:ln>
        </p:spPr>
        <p:txBody>
          <a:bodyPr wrap="square" lIns="0" tIns="0" rIns="0" bIns="0" rtlCol="0"/>
          <a:lstStyle/>
          <a:p>
            <a:endParaRPr/>
          </a:p>
        </p:txBody>
      </p:sp>
      <p:sp>
        <p:nvSpPr>
          <p:cNvPr id="292" name="object 292"/>
          <p:cNvSpPr/>
          <p:nvPr/>
        </p:nvSpPr>
        <p:spPr>
          <a:xfrm>
            <a:off x="2649639" y="8120267"/>
            <a:ext cx="174625" cy="140335"/>
          </a:xfrm>
          <a:custGeom>
            <a:avLst/>
            <a:gdLst/>
            <a:ahLst/>
            <a:cxnLst/>
            <a:rect l="l" t="t" r="r" b="b"/>
            <a:pathLst>
              <a:path w="174625" h="140334">
                <a:moveTo>
                  <a:pt x="174002" y="69862"/>
                </a:moveTo>
                <a:lnTo>
                  <a:pt x="167167" y="97063"/>
                </a:lnTo>
                <a:lnTo>
                  <a:pt x="148526" y="119273"/>
                </a:lnTo>
                <a:lnTo>
                  <a:pt x="120874" y="134247"/>
                </a:lnTo>
                <a:lnTo>
                  <a:pt x="87007" y="139738"/>
                </a:lnTo>
                <a:lnTo>
                  <a:pt x="53133" y="134247"/>
                </a:lnTo>
                <a:lnTo>
                  <a:pt x="25477" y="119273"/>
                </a:lnTo>
                <a:lnTo>
                  <a:pt x="6835" y="97063"/>
                </a:lnTo>
                <a:lnTo>
                  <a:pt x="0" y="69862"/>
                </a:lnTo>
                <a:lnTo>
                  <a:pt x="6835" y="42669"/>
                </a:lnTo>
                <a:lnTo>
                  <a:pt x="25477" y="20462"/>
                </a:lnTo>
                <a:lnTo>
                  <a:pt x="53133" y="5490"/>
                </a:lnTo>
                <a:lnTo>
                  <a:pt x="87007" y="0"/>
                </a:lnTo>
                <a:lnTo>
                  <a:pt x="120874" y="5490"/>
                </a:lnTo>
                <a:lnTo>
                  <a:pt x="148526" y="20462"/>
                </a:lnTo>
                <a:lnTo>
                  <a:pt x="167167" y="42669"/>
                </a:lnTo>
                <a:lnTo>
                  <a:pt x="174002" y="69862"/>
                </a:lnTo>
                <a:close/>
              </a:path>
            </a:pathLst>
          </a:custGeom>
          <a:ln w="3340">
            <a:solidFill>
              <a:srgbClr val="050100"/>
            </a:solidFill>
          </a:ln>
        </p:spPr>
        <p:txBody>
          <a:bodyPr wrap="square" lIns="0" tIns="0" rIns="0" bIns="0" rtlCol="0"/>
          <a:lstStyle/>
          <a:p>
            <a:endParaRPr/>
          </a:p>
        </p:txBody>
      </p:sp>
      <p:sp>
        <p:nvSpPr>
          <p:cNvPr id="293" name="object 293"/>
          <p:cNvSpPr/>
          <p:nvPr/>
        </p:nvSpPr>
        <p:spPr>
          <a:xfrm>
            <a:off x="2193105" y="8806568"/>
            <a:ext cx="201295" cy="136525"/>
          </a:xfrm>
          <a:custGeom>
            <a:avLst/>
            <a:gdLst/>
            <a:ahLst/>
            <a:cxnLst/>
            <a:rect l="l" t="t" r="r" b="b"/>
            <a:pathLst>
              <a:path w="201294" h="136525">
                <a:moveTo>
                  <a:pt x="0" y="0"/>
                </a:moveTo>
                <a:lnTo>
                  <a:pt x="19898" y="44752"/>
                </a:lnTo>
                <a:lnTo>
                  <a:pt x="62264" y="72395"/>
                </a:lnTo>
                <a:lnTo>
                  <a:pt x="85628" y="88045"/>
                </a:lnTo>
                <a:lnTo>
                  <a:pt x="112827" y="105234"/>
                </a:lnTo>
                <a:lnTo>
                  <a:pt x="147662" y="125069"/>
                </a:lnTo>
                <a:lnTo>
                  <a:pt x="166812" y="133897"/>
                </a:lnTo>
                <a:lnTo>
                  <a:pt x="178747" y="136256"/>
                </a:lnTo>
                <a:lnTo>
                  <a:pt x="188466" y="131622"/>
                </a:lnTo>
                <a:lnTo>
                  <a:pt x="200964" y="119468"/>
                </a:lnTo>
              </a:path>
            </a:pathLst>
          </a:custGeom>
          <a:ln w="3340">
            <a:solidFill>
              <a:srgbClr val="050100"/>
            </a:solidFill>
          </a:ln>
        </p:spPr>
        <p:txBody>
          <a:bodyPr wrap="square" lIns="0" tIns="0" rIns="0" bIns="0" rtlCol="0"/>
          <a:lstStyle/>
          <a:p>
            <a:endParaRPr/>
          </a:p>
        </p:txBody>
      </p:sp>
      <p:sp>
        <p:nvSpPr>
          <p:cNvPr id="294" name="object 294"/>
          <p:cNvSpPr/>
          <p:nvPr/>
        </p:nvSpPr>
        <p:spPr>
          <a:xfrm>
            <a:off x="2789709" y="8032992"/>
            <a:ext cx="26034" cy="26034"/>
          </a:xfrm>
          <a:custGeom>
            <a:avLst/>
            <a:gdLst/>
            <a:ahLst/>
            <a:cxnLst/>
            <a:rect l="l" t="t" r="r" b="b"/>
            <a:pathLst>
              <a:path w="26035" h="26034">
                <a:moveTo>
                  <a:pt x="25869" y="12928"/>
                </a:moveTo>
                <a:lnTo>
                  <a:pt x="25869" y="20078"/>
                </a:lnTo>
                <a:lnTo>
                  <a:pt x="20066" y="25869"/>
                </a:lnTo>
                <a:lnTo>
                  <a:pt x="12941" y="25869"/>
                </a:lnTo>
                <a:lnTo>
                  <a:pt x="5778" y="25869"/>
                </a:lnTo>
                <a:lnTo>
                  <a:pt x="0" y="20078"/>
                </a:lnTo>
                <a:lnTo>
                  <a:pt x="0" y="12928"/>
                </a:lnTo>
                <a:lnTo>
                  <a:pt x="0" y="5791"/>
                </a:lnTo>
                <a:lnTo>
                  <a:pt x="5778" y="0"/>
                </a:lnTo>
                <a:lnTo>
                  <a:pt x="12941" y="0"/>
                </a:lnTo>
                <a:lnTo>
                  <a:pt x="20066" y="0"/>
                </a:lnTo>
                <a:lnTo>
                  <a:pt x="25869" y="5791"/>
                </a:lnTo>
                <a:lnTo>
                  <a:pt x="25869" y="12928"/>
                </a:lnTo>
                <a:close/>
              </a:path>
            </a:pathLst>
          </a:custGeom>
          <a:ln w="3340">
            <a:solidFill>
              <a:srgbClr val="050100"/>
            </a:solidFill>
          </a:ln>
        </p:spPr>
        <p:txBody>
          <a:bodyPr wrap="square" lIns="0" tIns="0" rIns="0" bIns="0" rtlCol="0"/>
          <a:lstStyle/>
          <a:p>
            <a:endParaRPr/>
          </a:p>
        </p:txBody>
      </p:sp>
      <p:sp>
        <p:nvSpPr>
          <p:cNvPr id="295" name="object 295"/>
          <p:cNvSpPr/>
          <p:nvPr/>
        </p:nvSpPr>
        <p:spPr>
          <a:xfrm>
            <a:off x="2831082" y="8058856"/>
            <a:ext cx="24765" cy="12065"/>
          </a:xfrm>
          <a:custGeom>
            <a:avLst/>
            <a:gdLst/>
            <a:ahLst/>
            <a:cxnLst/>
            <a:rect l="l" t="t" r="r" b="b"/>
            <a:pathLst>
              <a:path w="24764" h="12065">
                <a:moveTo>
                  <a:pt x="0" y="0"/>
                </a:moveTo>
                <a:lnTo>
                  <a:pt x="24587" y="12014"/>
                </a:lnTo>
              </a:path>
            </a:pathLst>
          </a:custGeom>
          <a:ln w="3340">
            <a:solidFill>
              <a:srgbClr val="050100"/>
            </a:solidFill>
          </a:ln>
        </p:spPr>
        <p:txBody>
          <a:bodyPr wrap="square" lIns="0" tIns="0" rIns="0" bIns="0" rtlCol="0"/>
          <a:lstStyle/>
          <a:p>
            <a:endParaRPr/>
          </a:p>
        </p:txBody>
      </p:sp>
      <p:sp>
        <p:nvSpPr>
          <p:cNvPr id="296" name="object 296"/>
          <p:cNvSpPr/>
          <p:nvPr/>
        </p:nvSpPr>
        <p:spPr>
          <a:xfrm>
            <a:off x="2690238" y="8190133"/>
            <a:ext cx="23495" cy="23495"/>
          </a:xfrm>
          <a:custGeom>
            <a:avLst/>
            <a:gdLst/>
            <a:ahLst/>
            <a:cxnLst/>
            <a:rect l="l" t="t" r="r" b="b"/>
            <a:pathLst>
              <a:path w="23494" h="23495">
                <a:moveTo>
                  <a:pt x="23418" y="11709"/>
                </a:moveTo>
                <a:lnTo>
                  <a:pt x="23418" y="18186"/>
                </a:lnTo>
                <a:lnTo>
                  <a:pt x="18160" y="23418"/>
                </a:lnTo>
                <a:lnTo>
                  <a:pt x="11709" y="23418"/>
                </a:lnTo>
                <a:lnTo>
                  <a:pt x="5232" y="23418"/>
                </a:lnTo>
                <a:lnTo>
                  <a:pt x="0" y="18186"/>
                </a:lnTo>
                <a:lnTo>
                  <a:pt x="0" y="11709"/>
                </a:lnTo>
                <a:lnTo>
                  <a:pt x="0" y="5245"/>
                </a:lnTo>
                <a:lnTo>
                  <a:pt x="5232" y="0"/>
                </a:lnTo>
                <a:lnTo>
                  <a:pt x="11709" y="0"/>
                </a:lnTo>
                <a:lnTo>
                  <a:pt x="18160" y="0"/>
                </a:lnTo>
                <a:lnTo>
                  <a:pt x="23418" y="5245"/>
                </a:lnTo>
                <a:lnTo>
                  <a:pt x="23418" y="11709"/>
                </a:lnTo>
                <a:close/>
              </a:path>
            </a:pathLst>
          </a:custGeom>
          <a:ln w="3340">
            <a:solidFill>
              <a:srgbClr val="050100"/>
            </a:solidFill>
          </a:ln>
        </p:spPr>
        <p:txBody>
          <a:bodyPr wrap="square" lIns="0" tIns="0" rIns="0" bIns="0" rtlCol="0"/>
          <a:lstStyle/>
          <a:p>
            <a:endParaRPr/>
          </a:p>
        </p:txBody>
      </p:sp>
      <p:sp>
        <p:nvSpPr>
          <p:cNvPr id="297" name="object 297"/>
          <p:cNvSpPr/>
          <p:nvPr/>
        </p:nvSpPr>
        <p:spPr>
          <a:xfrm>
            <a:off x="2758377" y="8201842"/>
            <a:ext cx="23495" cy="23495"/>
          </a:xfrm>
          <a:custGeom>
            <a:avLst/>
            <a:gdLst/>
            <a:ahLst/>
            <a:cxnLst/>
            <a:rect l="l" t="t" r="r" b="b"/>
            <a:pathLst>
              <a:path w="23494" h="23495">
                <a:moveTo>
                  <a:pt x="23418" y="11709"/>
                </a:moveTo>
                <a:lnTo>
                  <a:pt x="23418" y="18173"/>
                </a:lnTo>
                <a:lnTo>
                  <a:pt x="18160" y="23418"/>
                </a:lnTo>
                <a:lnTo>
                  <a:pt x="11709" y="23418"/>
                </a:lnTo>
                <a:lnTo>
                  <a:pt x="5232" y="23418"/>
                </a:lnTo>
                <a:lnTo>
                  <a:pt x="0" y="18173"/>
                </a:lnTo>
                <a:lnTo>
                  <a:pt x="0" y="11709"/>
                </a:lnTo>
                <a:lnTo>
                  <a:pt x="0" y="5245"/>
                </a:lnTo>
                <a:lnTo>
                  <a:pt x="5232" y="0"/>
                </a:lnTo>
                <a:lnTo>
                  <a:pt x="11709" y="0"/>
                </a:lnTo>
                <a:lnTo>
                  <a:pt x="18160" y="0"/>
                </a:lnTo>
                <a:lnTo>
                  <a:pt x="23418" y="5245"/>
                </a:lnTo>
                <a:lnTo>
                  <a:pt x="23418" y="11709"/>
                </a:lnTo>
                <a:close/>
              </a:path>
            </a:pathLst>
          </a:custGeom>
          <a:ln w="3340">
            <a:solidFill>
              <a:srgbClr val="050100"/>
            </a:solidFill>
          </a:ln>
        </p:spPr>
        <p:txBody>
          <a:bodyPr wrap="square" lIns="0" tIns="0" rIns="0" bIns="0" rtlCol="0"/>
          <a:lstStyle/>
          <a:p>
            <a:endParaRPr/>
          </a:p>
        </p:txBody>
      </p:sp>
      <p:sp>
        <p:nvSpPr>
          <p:cNvPr id="298" name="object 298"/>
          <p:cNvSpPr/>
          <p:nvPr/>
        </p:nvSpPr>
        <p:spPr>
          <a:xfrm>
            <a:off x="2649639" y="8142585"/>
            <a:ext cx="174625" cy="47625"/>
          </a:xfrm>
          <a:custGeom>
            <a:avLst/>
            <a:gdLst/>
            <a:ahLst/>
            <a:cxnLst/>
            <a:rect l="l" t="t" r="r" b="b"/>
            <a:pathLst>
              <a:path w="174625" h="47625">
                <a:moveTo>
                  <a:pt x="174002" y="47544"/>
                </a:moveTo>
                <a:lnTo>
                  <a:pt x="126439" y="5371"/>
                </a:lnTo>
                <a:lnTo>
                  <a:pt x="83781" y="0"/>
                </a:lnTo>
                <a:lnTo>
                  <a:pt x="43886" y="8113"/>
                </a:lnTo>
                <a:lnTo>
                  <a:pt x="15100" y="25433"/>
                </a:lnTo>
                <a:lnTo>
                  <a:pt x="10206" y="30856"/>
                </a:lnTo>
                <a:lnTo>
                  <a:pt x="6040" y="36460"/>
                </a:lnTo>
                <a:lnTo>
                  <a:pt x="2629" y="42078"/>
                </a:lnTo>
                <a:lnTo>
                  <a:pt x="0" y="47544"/>
                </a:lnTo>
              </a:path>
            </a:pathLst>
          </a:custGeom>
          <a:ln w="3340">
            <a:solidFill>
              <a:srgbClr val="050100"/>
            </a:solidFill>
          </a:ln>
        </p:spPr>
        <p:txBody>
          <a:bodyPr wrap="square" lIns="0" tIns="0" rIns="0" bIns="0" rtlCol="0"/>
          <a:lstStyle/>
          <a:p>
            <a:endParaRPr/>
          </a:p>
        </p:txBody>
      </p:sp>
      <p:sp>
        <p:nvSpPr>
          <p:cNvPr id="299" name="object 299"/>
          <p:cNvSpPr/>
          <p:nvPr/>
        </p:nvSpPr>
        <p:spPr>
          <a:xfrm>
            <a:off x="2551065" y="8260010"/>
            <a:ext cx="174625" cy="140335"/>
          </a:xfrm>
          <a:custGeom>
            <a:avLst/>
            <a:gdLst/>
            <a:ahLst/>
            <a:cxnLst/>
            <a:rect l="l" t="t" r="r" b="b"/>
            <a:pathLst>
              <a:path w="174625" h="140334">
                <a:moveTo>
                  <a:pt x="174002" y="69875"/>
                </a:moveTo>
                <a:lnTo>
                  <a:pt x="167167" y="97070"/>
                </a:lnTo>
                <a:lnTo>
                  <a:pt x="148526" y="119281"/>
                </a:lnTo>
                <a:lnTo>
                  <a:pt x="120874" y="134258"/>
                </a:lnTo>
                <a:lnTo>
                  <a:pt x="87007" y="139750"/>
                </a:lnTo>
                <a:lnTo>
                  <a:pt x="53133" y="134258"/>
                </a:lnTo>
                <a:lnTo>
                  <a:pt x="25477" y="119281"/>
                </a:lnTo>
                <a:lnTo>
                  <a:pt x="6835" y="97070"/>
                </a:lnTo>
                <a:lnTo>
                  <a:pt x="0" y="69875"/>
                </a:lnTo>
                <a:lnTo>
                  <a:pt x="6835" y="42680"/>
                </a:lnTo>
                <a:lnTo>
                  <a:pt x="25477" y="20469"/>
                </a:lnTo>
                <a:lnTo>
                  <a:pt x="53133" y="5492"/>
                </a:lnTo>
                <a:lnTo>
                  <a:pt x="87007" y="0"/>
                </a:lnTo>
                <a:lnTo>
                  <a:pt x="120874" y="5492"/>
                </a:lnTo>
                <a:lnTo>
                  <a:pt x="148526" y="20469"/>
                </a:lnTo>
                <a:lnTo>
                  <a:pt x="167167" y="42680"/>
                </a:lnTo>
                <a:lnTo>
                  <a:pt x="174002" y="69875"/>
                </a:lnTo>
                <a:close/>
              </a:path>
            </a:pathLst>
          </a:custGeom>
          <a:ln w="3340">
            <a:solidFill>
              <a:srgbClr val="050100"/>
            </a:solidFill>
          </a:ln>
        </p:spPr>
        <p:txBody>
          <a:bodyPr wrap="square" lIns="0" tIns="0" rIns="0" bIns="0" rtlCol="0"/>
          <a:lstStyle/>
          <a:p>
            <a:endParaRPr/>
          </a:p>
        </p:txBody>
      </p:sp>
      <p:sp>
        <p:nvSpPr>
          <p:cNvPr id="300" name="object 300"/>
          <p:cNvSpPr/>
          <p:nvPr/>
        </p:nvSpPr>
        <p:spPr>
          <a:xfrm>
            <a:off x="2591666" y="8329883"/>
            <a:ext cx="23495" cy="23495"/>
          </a:xfrm>
          <a:custGeom>
            <a:avLst/>
            <a:gdLst/>
            <a:ahLst/>
            <a:cxnLst/>
            <a:rect l="l" t="t" r="r" b="b"/>
            <a:pathLst>
              <a:path w="23494" h="23495">
                <a:moveTo>
                  <a:pt x="23393" y="11709"/>
                </a:moveTo>
                <a:lnTo>
                  <a:pt x="23393" y="18173"/>
                </a:lnTo>
                <a:lnTo>
                  <a:pt x="18161" y="23418"/>
                </a:lnTo>
                <a:lnTo>
                  <a:pt x="11709" y="23418"/>
                </a:lnTo>
                <a:lnTo>
                  <a:pt x="5232" y="23418"/>
                </a:lnTo>
                <a:lnTo>
                  <a:pt x="0" y="18173"/>
                </a:lnTo>
                <a:lnTo>
                  <a:pt x="0" y="11709"/>
                </a:lnTo>
                <a:lnTo>
                  <a:pt x="0" y="5245"/>
                </a:lnTo>
                <a:lnTo>
                  <a:pt x="5232" y="0"/>
                </a:lnTo>
                <a:lnTo>
                  <a:pt x="11709" y="0"/>
                </a:lnTo>
                <a:lnTo>
                  <a:pt x="18161" y="0"/>
                </a:lnTo>
                <a:lnTo>
                  <a:pt x="23393" y="5245"/>
                </a:lnTo>
                <a:lnTo>
                  <a:pt x="23393" y="11709"/>
                </a:lnTo>
                <a:close/>
              </a:path>
            </a:pathLst>
          </a:custGeom>
          <a:ln w="3340">
            <a:solidFill>
              <a:srgbClr val="050100"/>
            </a:solidFill>
          </a:ln>
        </p:spPr>
        <p:txBody>
          <a:bodyPr wrap="square" lIns="0" tIns="0" rIns="0" bIns="0" rtlCol="0"/>
          <a:lstStyle/>
          <a:p>
            <a:endParaRPr/>
          </a:p>
        </p:txBody>
      </p:sp>
      <p:sp>
        <p:nvSpPr>
          <p:cNvPr id="301" name="object 301"/>
          <p:cNvSpPr/>
          <p:nvPr/>
        </p:nvSpPr>
        <p:spPr>
          <a:xfrm>
            <a:off x="2659778" y="8341591"/>
            <a:ext cx="23495" cy="23495"/>
          </a:xfrm>
          <a:custGeom>
            <a:avLst/>
            <a:gdLst/>
            <a:ahLst/>
            <a:cxnLst/>
            <a:rect l="l" t="t" r="r" b="b"/>
            <a:pathLst>
              <a:path w="23494" h="23495">
                <a:moveTo>
                  <a:pt x="23418" y="11709"/>
                </a:moveTo>
                <a:lnTo>
                  <a:pt x="23418" y="18186"/>
                </a:lnTo>
                <a:lnTo>
                  <a:pt x="18186" y="23418"/>
                </a:lnTo>
                <a:lnTo>
                  <a:pt x="11709" y="23418"/>
                </a:lnTo>
                <a:lnTo>
                  <a:pt x="5257" y="23418"/>
                </a:lnTo>
                <a:lnTo>
                  <a:pt x="0" y="18186"/>
                </a:lnTo>
                <a:lnTo>
                  <a:pt x="0" y="11709"/>
                </a:lnTo>
                <a:lnTo>
                  <a:pt x="0" y="5245"/>
                </a:lnTo>
                <a:lnTo>
                  <a:pt x="5257" y="0"/>
                </a:lnTo>
                <a:lnTo>
                  <a:pt x="11709" y="0"/>
                </a:lnTo>
                <a:lnTo>
                  <a:pt x="18186" y="0"/>
                </a:lnTo>
                <a:lnTo>
                  <a:pt x="23418" y="5245"/>
                </a:lnTo>
                <a:lnTo>
                  <a:pt x="23418" y="11709"/>
                </a:lnTo>
                <a:close/>
              </a:path>
            </a:pathLst>
          </a:custGeom>
          <a:ln w="3340">
            <a:solidFill>
              <a:srgbClr val="050100"/>
            </a:solidFill>
          </a:ln>
        </p:spPr>
        <p:txBody>
          <a:bodyPr wrap="square" lIns="0" tIns="0" rIns="0" bIns="0" rtlCol="0"/>
          <a:lstStyle/>
          <a:p>
            <a:endParaRPr/>
          </a:p>
        </p:txBody>
      </p:sp>
      <p:sp>
        <p:nvSpPr>
          <p:cNvPr id="302" name="object 302"/>
          <p:cNvSpPr/>
          <p:nvPr/>
        </p:nvSpPr>
        <p:spPr>
          <a:xfrm>
            <a:off x="2551065" y="8282341"/>
            <a:ext cx="174625" cy="47625"/>
          </a:xfrm>
          <a:custGeom>
            <a:avLst/>
            <a:gdLst/>
            <a:ahLst/>
            <a:cxnLst/>
            <a:rect l="l" t="t" r="r" b="b"/>
            <a:pathLst>
              <a:path w="174625" h="47625">
                <a:moveTo>
                  <a:pt x="174002" y="47544"/>
                </a:moveTo>
                <a:lnTo>
                  <a:pt x="126439" y="5371"/>
                </a:lnTo>
                <a:lnTo>
                  <a:pt x="83781" y="0"/>
                </a:lnTo>
                <a:lnTo>
                  <a:pt x="43886" y="8113"/>
                </a:lnTo>
                <a:lnTo>
                  <a:pt x="15100" y="25433"/>
                </a:lnTo>
                <a:lnTo>
                  <a:pt x="10206" y="30854"/>
                </a:lnTo>
                <a:lnTo>
                  <a:pt x="6040" y="36455"/>
                </a:lnTo>
                <a:lnTo>
                  <a:pt x="2629" y="42072"/>
                </a:lnTo>
                <a:lnTo>
                  <a:pt x="0" y="47544"/>
                </a:lnTo>
              </a:path>
            </a:pathLst>
          </a:custGeom>
          <a:ln w="3340">
            <a:solidFill>
              <a:srgbClr val="050100"/>
            </a:solidFill>
          </a:ln>
        </p:spPr>
        <p:txBody>
          <a:bodyPr wrap="square" lIns="0" tIns="0" rIns="0" bIns="0" rtlCol="0"/>
          <a:lstStyle/>
          <a:p>
            <a:endParaRPr/>
          </a:p>
        </p:txBody>
      </p:sp>
      <p:sp>
        <p:nvSpPr>
          <p:cNvPr id="303" name="object 303"/>
          <p:cNvSpPr/>
          <p:nvPr/>
        </p:nvSpPr>
        <p:spPr>
          <a:xfrm>
            <a:off x="2464050" y="8399760"/>
            <a:ext cx="174625" cy="140335"/>
          </a:xfrm>
          <a:custGeom>
            <a:avLst/>
            <a:gdLst/>
            <a:ahLst/>
            <a:cxnLst/>
            <a:rect l="l" t="t" r="r" b="b"/>
            <a:pathLst>
              <a:path w="174625" h="140334">
                <a:moveTo>
                  <a:pt x="174028" y="69875"/>
                </a:moveTo>
                <a:lnTo>
                  <a:pt x="167189" y="97075"/>
                </a:lnTo>
                <a:lnTo>
                  <a:pt x="148539" y="119286"/>
                </a:lnTo>
                <a:lnTo>
                  <a:pt x="120878" y="134260"/>
                </a:lnTo>
                <a:lnTo>
                  <a:pt x="87007" y="139750"/>
                </a:lnTo>
                <a:lnTo>
                  <a:pt x="53144" y="134260"/>
                </a:lnTo>
                <a:lnTo>
                  <a:pt x="25487" y="119286"/>
                </a:lnTo>
                <a:lnTo>
                  <a:pt x="6838" y="97075"/>
                </a:lnTo>
                <a:lnTo>
                  <a:pt x="0" y="69875"/>
                </a:lnTo>
                <a:lnTo>
                  <a:pt x="6838" y="42680"/>
                </a:lnTo>
                <a:lnTo>
                  <a:pt x="25487" y="20469"/>
                </a:lnTo>
                <a:lnTo>
                  <a:pt x="53144" y="5492"/>
                </a:lnTo>
                <a:lnTo>
                  <a:pt x="87007" y="0"/>
                </a:lnTo>
                <a:lnTo>
                  <a:pt x="120878" y="5492"/>
                </a:lnTo>
                <a:lnTo>
                  <a:pt x="148539" y="20469"/>
                </a:lnTo>
                <a:lnTo>
                  <a:pt x="167189" y="42680"/>
                </a:lnTo>
                <a:lnTo>
                  <a:pt x="174028" y="69875"/>
                </a:lnTo>
                <a:close/>
              </a:path>
            </a:pathLst>
          </a:custGeom>
          <a:ln w="3340">
            <a:solidFill>
              <a:srgbClr val="050100"/>
            </a:solidFill>
          </a:ln>
        </p:spPr>
        <p:txBody>
          <a:bodyPr wrap="square" lIns="0" tIns="0" rIns="0" bIns="0" rtlCol="0"/>
          <a:lstStyle/>
          <a:p>
            <a:endParaRPr/>
          </a:p>
        </p:txBody>
      </p:sp>
      <p:sp>
        <p:nvSpPr>
          <p:cNvPr id="304" name="object 304"/>
          <p:cNvSpPr/>
          <p:nvPr/>
        </p:nvSpPr>
        <p:spPr>
          <a:xfrm>
            <a:off x="2504649" y="8469632"/>
            <a:ext cx="23495" cy="23495"/>
          </a:xfrm>
          <a:custGeom>
            <a:avLst/>
            <a:gdLst/>
            <a:ahLst/>
            <a:cxnLst/>
            <a:rect l="l" t="t" r="r" b="b"/>
            <a:pathLst>
              <a:path w="23494" h="23495">
                <a:moveTo>
                  <a:pt x="23418" y="11709"/>
                </a:moveTo>
                <a:lnTo>
                  <a:pt x="23418" y="18186"/>
                </a:lnTo>
                <a:lnTo>
                  <a:pt x="18160" y="23418"/>
                </a:lnTo>
                <a:lnTo>
                  <a:pt x="11709" y="23418"/>
                </a:lnTo>
                <a:lnTo>
                  <a:pt x="5232" y="23418"/>
                </a:lnTo>
                <a:lnTo>
                  <a:pt x="0" y="18186"/>
                </a:lnTo>
                <a:lnTo>
                  <a:pt x="0" y="11709"/>
                </a:lnTo>
                <a:lnTo>
                  <a:pt x="0" y="5245"/>
                </a:lnTo>
                <a:lnTo>
                  <a:pt x="5232" y="0"/>
                </a:lnTo>
                <a:lnTo>
                  <a:pt x="11709" y="0"/>
                </a:lnTo>
                <a:lnTo>
                  <a:pt x="18160" y="0"/>
                </a:lnTo>
                <a:lnTo>
                  <a:pt x="23418" y="5245"/>
                </a:lnTo>
                <a:lnTo>
                  <a:pt x="23418" y="11709"/>
                </a:lnTo>
                <a:close/>
              </a:path>
            </a:pathLst>
          </a:custGeom>
          <a:ln w="3340">
            <a:solidFill>
              <a:srgbClr val="050100"/>
            </a:solidFill>
          </a:ln>
        </p:spPr>
        <p:txBody>
          <a:bodyPr wrap="square" lIns="0" tIns="0" rIns="0" bIns="0" rtlCol="0"/>
          <a:lstStyle/>
          <a:p>
            <a:endParaRPr/>
          </a:p>
        </p:txBody>
      </p:sp>
      <p:sp>
        <p:nvSpPr>
          <p:cNvPr id="305" name="object 305"/>
          <p:cNvSpPr/>
          <p:nvPr/>
        </p:nvSpPr>
        <p:spPr>
          <a:xfrm>
            <a:off x="2572788" y="8481353"/>
            <a:ext cx="23495" cy="23495"/>
          </a:xfrm>
          <a:custGeom>
            <a:avLst/>
            <a:gdLst/>
            <a:ahLst/>
            <a:cxnLst/>
            <a:rect l="l" t="t" r="r" b="b"/>
            <a:pathLst>
              <a:path w="23494" h="23495">
                <a:moveTo>
                  <a:pt x="23418" y="11696"/>
                </a:moveTo>
                <a:lnTo>
                  <a:pt x="23418" y="18173"/>
                </a:lnTo>
                <a:lnTo>
                  <a:pt x="18160" y="23406"/>
                </a:lnTo>
                <a:lnTo>
                  <a:pt x="11709" y="23406"/>
                </a:lnTo>
                <a:lnTo>
                  <a:pt x="5232" y="23406"/>
                </a:lnTo>
                <a:lnTo>
                  <a:pt x="0" y="18173"/>
                </a:lnTo>
                <a:lnTo>
                  <a:pt x="0" y="11696"/>
                </a:lnTo>
                <a:lnTo>
                  <a:pt x="0" y="5232"/>
                </a:lnTo>
                <a:lnTo>
                  <a:pt x="5232" y="0"/>
                </a:lnTo>
                <a:lnTo>
                  <a:pt x="11709" y="0"/>
                </a:lnTo>
                <a:lnTo>
                  <a:pt x="18160" y="0"/>
                </a:lnTo>
                <a:lnTo>
                  <a:pt x="23418" y="5232"/>
                </a:lnTo>
                <a:lnTo>
                  <a:pt x="23418" y="11696"/>
                </a:lnTo>
                <a:close/>
              </a:path>
            </a:pathLst>
          </a:custGeom>
          <a:ln w="3340">
            <a:solidFill>
              <a:srgbClr val="050100"/>
            </a:solidFill>
          </a:ln>
        </p:spPr>
        <p:txBody>
          <a:bodyPr wrap="square" lIns="0" tIns="0" rIns="0" bIns="0" rtlCol="0"/>
          <a:lstStyle/>
          <a:p>
            <a:endParaRPr/>
          </a:p>
        </p:txBody>
      </p:sp>
      <p:sp>
        <p:nvSpPr>
          <p:cNvPr id="306" name="object 306"/>
          <p:cNvSpPr/>
          <p:nvPr/>
        </p:nvSpPr>
        <p:spPr>
          <a:xfrm>
            <a:off x="2464050" y="8422085"/>
            <a:ext cx="174625" cy="47625"/>
          </a:xfrm>
          <a:custGeom>
            <a:avLst/>
            <a:gdLst/>
            <a:ahLst/>
            <a:cxnLst/>
            <a:rect l="l" t="t" r="r" b="b"/>
            <a:pathLst>
              <a:path w="174625" h="47625">
                <a:moveTo>
                  <a:pt x="174028" y="47550"/>
                </a:moveTo>
                <a:lnTo>
                  <a:pt x="126449" y="5371"/>
                </a:lnTo>
                <a:lnTo>
                  <a:pt x="83791" y="0"/>
                </a:lnTo>
                <a:lnTo>
                  <a:pt x="43890" y="8113"/>
                </a:lnTo>
                <a:lnTo>
                  <a:pt x="15100" y="25439"/>
                </a:lnTo>
                <a:lnTo>
                  <a:pt x="10211" y="30860"/>
                </a:lnTo>
                <a:lnTo>
                  <a:pt x="6045" y="36461"/>
                </a:lnTo>
                <a:lnTo>
                  <a:pt x="2630" y="42079"/>
                </a:lnTo>
                <a:lnTo>
                  <a:pt x="0" y="47550"/>
                </a:lnTo>
              </a:path>
            </a:pathLst>
          </a:custGeom>
          <a:ln w="3340">
            <a:solidFill>
              <a:srgbClr val="050100"/>
            </a:solidFill>
          </a:ln>
        </p:spPr>
        <p:txBody>
          <a:bodyPr wrap="square" lIns="0" tIns="0" rIns="0" bIns="0" rtlCol="0"/>
          <a:lstStyle/>
          <a:p>
            <a:endParaRPr/>
          </a:p>
        </p:txBody>
      </p:sp>
      <p:sp>
        <p:nvSpPr>
          <p:cNvPr id="307" name="object 307"/>
          <p:cNvSpPr/>
          <p:nvPr/>
        </p:nvSpPr>
        <p:spPr>
          <a:xfrm>
            <a:off x="2377060" y="8539509"/>
            <a:ext cx="174625" cy="140335"/>
          </a:xfrm>
          <a:custGeom>
            <a:avLst/>
            <a:gdLst/>
            <a:ahLst/>
            <a:cxnLst/>
            <a:rect l="l" t="t" r="r" b="b"/>
            <a:pathLst>
              <a:path w="174625" h="140334">
                <a:moveTo>
                  <a:pt x="174002" y="69875"/>
                </a:moveTo>
                <a:lnTo>
                  <a:pt x="167163" y="97075"/>
                </a:lnTo>
                <a:lnTo>
                  <a:pt x="148513" y="119286"/>
                </a:lnTo>
                <a:lnTo>
                  <a:pt x="120853" y="134260"/>
                </a:lnTo>
                <a:lnTo>
                  <a:pt x="86982" y="139750"/>
                </a:lnTo>
                <a:lnTo>
                  <a:pt x="53122" y="134260"/>
                </a:lnTo>
                <a:lnTo>
                  <a:pt x="25474" y="119286"/>
                </a:lnTo>
                <a:lnTo>
                  <a:pt x="6834" y="97075"/>
                </a:lnTo>
                <a:lnTo>
                  <a:pt x="0" y="69875"/>
                </a:lnTo>
                <a:lnTo>
                  <a:pt x="6834" y="42680"/>
                </a:lnTo>
                <a:lnTo>
                  <a:pt x="25474" y="20469"/>
                </a:lnTo>
                <a:lnTo>
                  <a:pt x="53122" y="5492"/>
                </a:lnTo>
                <a:lnTo>
                  <a:pt x="86982" y="0"/>
                </a:lnTo>
                <a:lnTo>
                  <a:pt x="120853" y="5492"/>
                </a:lnTo>
                <a:lnTo>
                  <a:pt x="148513" y="20469"/>
                </a:lnTo>
                <a:lnTo>
                  <a:pt x="167163" y="42680"/>
                </a:lnTo>
                <a:lnTo>
                  <a:pt x="174002" y="69875"/>
                </a:lnTo>
                <a:close/>
              </a:path>
            </a:pathLst>
          </a:custGeom>
          <a:ln w="3340">
            <a:solidFill>
              <a:srgbClr val="050100"/>
            </a:solidFill>
          </a:ln>
        </p:spPr>
        <p:txBody>
          <a:bodyPr wrap="square" lIns="0" tIns="0" rIns="0" bIns="0" rtlCol="0"/>
          <a:lstStyle/>
          <a:p>
            <a:endParaRPr/>
          </a:p>
        </p:txBody>
      </p:sp>
      <p:sp>
        <p:nvSpPr>
          <p:cNvPr id="308" name="object 308"/>
          <p:cNvSpPr/>
          <p:nvPr/>
        </p:nvSpPr>
        <p:spPr>
          <a:xfrm>
            <a:off x="2417635" y="8609382"/>
            <a:ext cx="23495" cy="23495"/>
          </a:xfrm>
          <a:custGeom>
            <a:avLst/>
            <a:gdLst/>
            <a:ahLst/>
            <a:cxnLst/>
            <a:rect l="l" t="t" r="r" b="b"/>
            <a:pathLst>
              <a:path w="23494" h="23495">
                <a:moveTo>
                  <a:pt x="23418" y="11709"/>
                </a:moveTo>
                <a:lnTo>
                  <a:pt x="23418" y="18186"/>
                </a:lnTo>
                <a:lnTo>
                  <a:pt x="18186" y="23418"/>
                </a:lnTo>
                <a:lnTo>
                  <a:pt x="11709" y="23418"/>
                </a:lnTo>
                <a:lnTo>
                  <a:pt x="5257" y="23418"/>
                </a:lnTo>
                <a:lnTo>
                  <a:pt x="0" y="18186"/>
                </a:lnTo>
                <a:lnTo>
                  <a:pt x="0" y="11709"/>
                </a:lnTo>
                <a:lnTo>
                  <a:pt x="0" y="5245"/>
                </a:lnTo>
                <a:lnTo>
                  <a:pt x="5257" y="0"/>
                </a:lnTo>
                <a:lnTo>
                  <a:pt x="11709" y="0"/>
                </a:lnTo>
                <a:lnTo>
                  <a:pt x="18186" y="0"/>
                </a:lnTo>
                <a:lnTo>
                  <a:pt x="23418" y="5245"/>
                </a:lnTo>
                <a:lnTo>
                  <a:pt x="23418" y="11709"/>
                </a:lnTo>
                <a:close/>
              </a:path>
            </a:pathLst>
          </a:custGeom>
          <a:ln w="3340">
            <a:solidFill>
              <a:srgbClr val="050100"/>
            </a:solidFill>
          </a:ln>
        </p:spPr>
        <p:txBody>
          <a:bodyPr wrap="square" lIns="0" tIns="0" rIns="0" bIns="0" rtlCol="0"/>
          <a:lstStyle/>
          <a:p>
            <a:endParaRPr/>
          </a:p>
        </p:txBody>
      </p:sp>
      <p:sp>
        <p:nvSpPr>
          <p:cNvPr id="309" name="object 309"/>
          <p:cNvSpPr/>
          <p:nvPr/>
        </p:nvSpPr>
        <p:spPr>
          <a:xfrm>
            <a:off x="2485773" y="8621090"/>
            <a:ext cx="23495" cy="23495"/>
          </a:xfrm>
          <a:custGeom>
            <a:avLst/>
            <a:gdLst/>
            <a:ahLst/>
            <a:cxnLst/>
            <a:rect l="l" t="t" r="r" b="b"/>
            <a:pathLst>
              <a:path w="23494" h="23495">
                <a:moveTo>
                  <a:pt x="23418" y="11709"/>
                </a:moveTo>
                <a:lnTo>
                  <a:pt x="23418" y="18186"/>
                </a:lnTo>
                <a:lnTo>
                  <a:pt x="18186" y="23418"/>
                </a:lnTo>
                <a:lnTo>
                  <a:pt x="11709" y="23418"/>
                </a:lnTo>
                <a:lnTo>
                  <a:pt x="5232" y="23418"/>
                </a:lnTo>
                <a:lnTo>
                  <a:pt x="0" y="18186"/>
                </a:lnTo>
                <a:lnTo>
                  <a:pt x="0" y="11709"/>
                </a:lnTo>
                <a:lnTo>
                  <a:pt x="0" y="5245"/>
                </a:lnTo>
                <a:lnTo>
                  <a:pt x="5232" y="0"/>
                </a:lnTo>
                <a:lnTo>
                  <a:pt x="11709" y="0"/>
                </a:lnTo>
                <a:lnTo>
                  <a:pt x="18186" y="0"/>
                </a:lnTo>
                <a:lnTo>
                  <a:pt x="23418" y="5245"/>
                </a:lnTo>
                <a:lnTo>
                  <a:pt x="23418" y="11709"/>
                </a:lnTo>
                <a:close/>
              </a:path>
            </a:pathLst>
          </a:custGeom>
          <a:ln w="3340">
            <a:solidFill>
              <a:srgbClr val="050100"/>
            </a:solidFill>
          </a:ln>
        </p:spPr>
        <p:txBody>
          <a:bodyPr wrap="square" lIns="0" tIns="0" rIns="0" bIns="0" rtlCol="0"/>
          <a:lstStyle/>
          <a:p>
            <a:endParaRPr/>
          </a:p>
        </p:txBody>
      </p:sp>
      <p:sp>
        <p:nvSpPr>
          <p:cNvPr id="310" name="object 310"/>
          <p:cNvSpPr/>
          <p:nvPr/>
        </p:nvSpPr>
        <p:spPr>
          <a:xfrm>
            <a:off x="2377060" y="8561836"/>
            <a:ext cx="174625" cy="47625"/>
          </a:xfrm>
          <a:custGeom>
            <a:avLst/>
            <a:gdLst/>
            <a:ahLst/>
            <a:cxnLst/>
            <a:rect l="l" t="t" r="r" b="b"/>
            <a:pathLst>
              <a:path w="174625" h="47625">
                <a:moveTo>
                  <a:pt x="174002" y="47548"/>
                </a:moveTo>
                <a:lnTo>
                  <a:pt x="126435" y="5374"/>
                </a:lnTo>
                <a:lnTo>
                  <a:pt x="83772" y="0"/>
                </a:lnTo>
                <a:lnTo>
                  <a:pt x="43876" y="8112"/>
                </a:lnTo>
                <a:lnTo>
                  <a:pt x="15100" y="25438"/>
                </a:lnTo>
                <a:lnTo>
                  <a:pt x="10201" y="30859"/>
                </a:lnTo>
                <a:lnTo>
                  <a:pt x="6035" y="36460"/>
                </a:lnTo>
                <a:lnTo>
                  <a:pt x="2627" y="42077"/>
                </a:lnTo>
                <a:lnTo>
                  <a:pt x="0" y="47548"/>
                </a:lnTo>
              </a:path>
            </a:pathLst>
          </a:custGeom>
          <a:ln w="3340">
            <a:solidFill>
              <a:srgbClr val="050100"/>
            </a:solidFill>
          </a:ln>
        </p:spPr>
        <p:txBody>
          <a:bodyPr wrap="square" lIns="0" tIns="0" rIns="0" bIns="0" rtlCol="0"/>
          <a:lstStyle/>
          <a:p>
            <a:endParaRPr/>
          </a:p>
        </p:txBody>
      </p:sp>
      <p:sp>
        <p:nvSpPr>
          <p:cNvPr id="311" name="object 311"/>
          <p:cNvSpPr/>
          <p:nvPr/>
        </p:nvSpPr>
        <p:spPr>
          <a:xfrm>
            <a:off x="2283075" y="8679265"/>
            <a:ext cx="174625" cy="140335"/>
          </a:xfrm>
          <a:custGeom>
            <a:avLst/>
            <a:gdLst/>
            <a:ahLst/>
            <a:cxnLst/>
            <a:rect l="l" t="t" r="r" b="b"/>
            <a:pathLst>
              <a:path w="174625" h="140334">
                <a:moveTo>
                  <a:pt x="174002" y="69875"/>
                </a:moveTo>
                <a:lnTo>
                  <a:pt x="167167" y="97068"/>
                </a:lnTo>
                <a:lnTo>
                  <a:pt x="148526" y="119275"/>
                </a:lnTo>
                <a:lnTo>
                  <a:pt x="120874" y="134247"/>
                </a:lnTo>
                <a:lnTo>
                  <a:pt x="87007" y="139738"/>
                </a:lnTo>
                <a:lnTo>
                  <a:pt x="53144" y="134247"/>
                </a:lnTo>
                <a:lnTo>
                  <a:pt x="25487" y="119275"/>
                </a:lnTo>
                <a:lnTo>
                  <a:pt x="6838" y="97068"/>
                </a:lnTo>
                <a:lnTo>
                  <a:pt x="0" y="69875"/>
                </a:lnTo>
                <a:lnTo>
                  <a:pt x="6838" y="42674"/>
                </a:lnTo>
                <a:lnTo>
                  <a:pt x="25487" y="20464"/>
                </a:lnTo>
                <a:lnTo>
                  <a:pt x="53144" y="5490"/>
                </a:lnTo>
                <a:lnTo>
                  <a:pt x="87007" y="0"/>
                </a:lnTo>
                <a:lnTo>
                  <a:pt x="120874" y="5490"/>
                </a:lnTo>
                <a:lnTo>
                  <a:pt x="148526" y="20464"/>
                </a:lnTo>
                <a:lnTo>
                  <a:pt x="167167" y="42674"/>
                </a:lnTo>
                <a:lnTo>
                  <a:pt x="174002" y="69875"/>
                </a:lnTo>
                <a:close/>
              </a:path>
            </a:pathLst>
          </a:custGeom>
          <a:ln w="3340">
            <a:solidFill>
              <a:srgbClr val="050100"/>
            </a:solidFill>
          </a:ln>
        </p:spPr>
        <p:txBody>
          <a:bodyPr wrap="square" lIns="0" tIns="0" rIns="0" bIns="0" rtlCol="0"/>
          <a:lstStyle/>
          <a:p>
            <a:endParaRPr/>
          </a:p>
        </p:txBody>
      </p:sp>
      <p:sp>
        <p:nvSpPr>
          <p:cNvPr id="312" name="object 312"/>
          <p:cNvSpPr/>
          <p:nvPr/>
        </p:nvSpPr>
        <p:spPr>
          <a:xfrm>
            <a:off x="2323674" y="8749145"/>
            <a:ext cx="23495" cy="23495"/>
          </a:xfrm>
          <a:custGeom>
            <a:avLst/>
            <a:gdLst/>
            <a:ahLst/>
            <a:cxnLst/>
            <a:rect l="l" t="t" r="r" b="b"/>
            <a:pathLst>
              <a:path w="23494" h="23495">
                <a:moveTo>
                  <a:pt x="23418" y="11696"/>
                </a:moveTo>
                <a:lnTo>
                  <a:pt x="23418" y="18160"/>
                </a:lnTo>
                <a:lnTo>
                  <a:pt x="18160" y="23406"/>
                </a:lnTo>
                <a:lnTo>
                  <a:pt x="11709" y="23406"/>
                </a:lnTo>
                <a:lnTo>
                  <a:pt x="5232" y="23406"/>
                </a:lnTo>
                <a:lnTo>
                  <a:pt x="0" y="18160"/>
                </a:lnTo>
                <a:lnTo>
                  <a:pt x="0" y="11696"/>
                </a:lnTo>
                <a:lnTo>
                  <a:pt x="0" y="5232"/>
                </a:lnTo>
                <a:lnTo>
                  <a:pt x="5232" y="0"/>
                </a:lnTo>
                <a:lnTo>
                  <a:pt x="11709" y="0"/>
                </a:lnTo>
                <a:lnTo>
                  <a:pt x="18160" y="0"/>
                </a:lnTo>
                <a:lnTo>
                  <a:pt x="23418" y="5232"/>
                </a:lnTo>
                <a:lnTo>
                  <a:pt x="23418" y="11696"/>
                </a:lnTo>
                <a:close/>
              </a:path>
            </a:pathLst>
          </a:custGeom>
          <a:ln w="3340">
            <a:solidFill>
              <a:srgbClr val="050100"/>
            </a:solidFill>
          </a:ln>
        </p:spPr>
        <p:txBody>
          <a:bodyPr wrap="square" lIns="0" tIns="0" rIns="0" bIns="0" rtlCol="0"/>
          <a:lstStyle/>
          <a:p>
            <a:endParaRPr/>
          </a:p>
        </p:txBody>
      </p:sp>
      <p:sp>
        <p:nvSpPr>
          <p:cNvPr id="313" name="object 313"/>
          <p:cNvSpPr/>
          <p:nvPr/>
        </p:nvSpPr>
        <p:spPr>
          <a:xfrm>
            <a:off x="2391813" y="8760839"/>
            <a:ext cx="23495" cy="23495"/>
          </a:xfrm>
          <a:custGeom>
            <a:avLst/>
            <a:gdLst/>
            <a:ahLst/>
            <a:cxnLst/>
            <a:rect l="l" t="t" r="r" b="b"/>
            <a:pathLst>
              <a:path w="23494" h="23495">
                <a:moveTo>
                  <a:pt x="23418" y="11709"/>
                </a:moveTo>
                <a:lnTo>
                  <a:pt x="23418" y="18186"/>
                </a:lnTo>
                <a:lnTo>
                  <a:pt x="18160" y="23431"/>
                </a:lnTo>
                <a:lnTo>
                  <a:pt x="11709" y="23431"/>
                </a:lnTo>
                <a:lnTo>
                  <a:pt x="5232" y="23431"/>
                </a:lnTo>
                <a:lnTo>
                  <a:pt x="0" y="18186"/>
                </a:lnTo>
                <a:lnTo>
                  <a:pt x="0" y="11709"/>
                </a:lnTo>
                <a:lnTo>
                  <a:pt x="0" y="5245"/>
                </a:lnTo>
                <a:lnTo>
                  <a:pt x="5232" y="0"/>
                </a:lnTo>
                <a:lnTo>
                  <a:pt x="11709" y="0"/>
                </a:lnTo>
                <a:lnTo>
                  <a:pt x="18160" y="0"/>
                </a:lnTo>
                <a:lnTo>
                  <a:pt x="23418" y="5245"/>
                </a:lnTo>
                <a:lnTo>
                  <a:pt x="23418" y="11709"/>
                </a:lnTo>
                <a:close/>
              </a:path>
            </a:pathLst>
          </a:custGeom>
          <a:ln w="3340">
            <a:solidFill>
              <a:srgbClr val="050100"/>
            </a:solidFill>
          </a:ln>
        </p:spPr>
        <p:txBody>
          <a:bodyPr wrap="square" lIns="0" tIns="0" rIns="0" bIns="0" rtlCol="0"/>
          <a:lstStyle/>
          <a:p>
            <a:endParaRPr/>
          </a:p>
        </p:txBody>
      </p:sp>
      <p:sp>
        <p:nvSpPr>
          <p:cNvPr id="314" name="object 314"/>
          <p:cNvSpPr/>
          <p:nvPr/>
        </p:nvSpPr>
        <p:spPr>
          <a:xfrm>
            <a:off x="2283075" y="8701589"/>
            <a:ext cx="174625" cy="47625"/>
          </a:xfrm>
          <a:custGeom>
            <a:avLst/>
            <a:gdLst/>
            <a:ahLst/>
            <a:cxnLst/>
            <a:rect l="l" t="t" r="r" b="b"/>
            <a:pathLst>
              <a:path w="174625" h="47625">
                <a:moveTo>
                  <a:pt x="174002" y="47551"/>
                </a:moveTo>
                <a:lnTo>
                  <a:pt x="126439" y="5372"/>
                </a:lnTo>
                <a:lnTo>
                  <a:pt x="83781" y="0"/>
                </a:lnTo>
                <a:lnTo>
                  <a:pt x="43886" y="8110"/>
                </a:lnTo>
                <a:lnTo>
                  <a:pt x="15100" y="25428"/>
                </a:lnTo>
                <a:lnTo>
                  <a:pt x="10206" y="30851"/>
                </a:lnTo>
                <a:lnTo>
                  <a:pt x="6040" y="36456"/>
                </a:lnTo>
                <a:lnTo>
                  <a:pt x="2629" y="42078"/>
                </a:lnTo>
                <a:lnTo>
                  <a:pt x="0" y="47551"/>
                </a:lnTo>
              </a:path>
            </a:pathLst>
          </a:custGeom>
          <a:ln w="3340">
            <a:solidFill>
              <a:srgbClr val="050100"/>
            </a:solidFill>
          </a:ln>
        </p:spPr>
        <p:txBody>
          <a:bodyPr wrap="square" lIns="0" tIns="0" rIns="0" bIns="0" rtlCol="0"/>
          <a:lstStyle/>
          <a:p>
            <a:endParaRPr/>
          </a:p>
        </p:txBody>
      </p:sp>
      <p:sp>
        <p:nvSpPr>
          <p:cNvPr id="315" name="object 315"/>
          <p:cNvSpPr/>
          <p:nvPr/>
        </p:nvSpPr>
        <p:spPr>
          <a:xfrm>
            <a:off x="2394073" y="8036966"/>
            <a:ext cx="594995" cy="889635"/>
          </a:xfrm>
          <a:custGeom>
            <a:avLst/>
            <a:gdLst/>
            <a:ahLst/>
            <a:cxnLst/>
            <a:rect l="l" t="t" r="r" b="b"/>
            <a:pathLst>
              <a:path w="594994" h="889634">
                <a:moveTo>
                  <a:pt x="594791" y="0"/>
                </a:moveTo>
                <a:lnTo>
                  <a:pt x="0" y="889076"/>
                </a:lnTo>
              </a:path>
            </a:pathLst>
          </a:custGeom>
          <a:ln w="3340">
            <a:solidFill>
              <a:srgbClr val="050100"/>
            </a:solidFill>
          </a:ln>
        </p:spPr>
        <p:txBody>
          <a:bodyPr wrap="square" lIns="0" tIns="0" rIns="0" bIns="0" rtlCol="0"/>
          <a:lstStyle/>
          <a:p>
            <a:endParaRPr/>
          </a:p>
        </p:txBody>
      </p:sp>
      <p:sp>
        <p:nvSpPr>
          <p:cNvPr id="316" name="object 316"/>
          <p:cNvSpPr/>
          <p:nvPr/>
        </p:nvSpPr>
        <p:spPr>
          <a:xfrm>
            <a:off x="2886707" y="8836062"/>
            <a:ext cx="130810" cy="154940"/>
          </a:xfrm>
          <a:custGeom>
            <a:avLst/>
            <a:gdLst/>
            <a:ahLst/>
            <a:cxnLst/>
            <a:rect l="l" t="t" r="r" b="b"/>
            <a:pathLst>
              <a:path w="130810" h="154940">
                <a:moveTo>
                  <a:pt x="0" y="0"/>
                </a:moveTo>
                <a:lnTo>
                  <a:pt x="130200" y="154419"/>
                </a:lnTo>
              </a:path>
            </a:pathLst>
          </a:custGeom>
          <a:ln w="24218">
            <a:solidFill>
              <a:srgbClr val="050000"/>
            </a:solidFill>
          </a:ln>
        </p:spPr>
        <p:txBody>
          <a:bodyPr wrap="square" lIns="0" tIns="0" rIns="0" bIns="0" rtlCol="0"/>
          <a:lstStyle/>
          <a:p>
            <a:endParaRPr/>
          </a:p>
        </p:txBody>
      </p:sp>
      <p:sp>
        <p:nvSpPr>
          <p:cNvPr id="317" name="object 317"/>
          <p:cNvSpPr/>
          <p:nvPr/>
        </p:nvSpPr>
        <p:spPr>
          <a:xfrm>
            <a:off x="2886707" y="8836062"/>
            <a:ext cx="130810" cy="154940"/>
          </a:xfrm>
          <a:custGeom>
            <a:avLst/>
            <a:gdLst/>
            <a:ahLst/>
            <a:cxnLst/>
            <a:rect l="l" t="t" r="r" b="b"/>
            <a:pathLst>
              <a:path w="130810" h="154940">
                <a:moveTo>
                  <a:pt x="130200" y="0"/>
                </a:moveTo>
                <a:lnTo>
                  <a:pt x="0" y="154419"/>
                </a:lnTo>
              </a:path>
            </a:pathLst>
          </a:custGeom>
          <a:ln w="24218">
            <a:solidFill>
              <a:srgbClr val="050000"/>
            </a:solidFill>
          </a:ln>
        </p:spPr>
        <p:txBody>
          <a:bodyPr wrap="square" lIns="0" tIns="0" rIns="0" bIns="0" rtlCol="0"/>
          <a:lstStyle/>
          <a:p>
            <a:endParaRPr/>
          </a:p>
        </p:txBody>
      </p:sp>
      <p:sp>
        <p:nvSpPr>
          <p:cNvPr id="318" name="object 318"/>
          <p:cNvSpPr/>
          <p:nvPr/>
        </p:nvSpPr>
        <p:spPr>
          <a:xfrm>
            <a:off x="3634892" y="7572947"/>
            <a:ext cx="1262380" cy="1489075"/>
          </a:xfrm>
          <a:custGeom>
            <a:avLst/>
            <a:gdLst/>
            <a:ahLst/>
            <a:cxnLst/>
            <a:rect l="l" t="t" r="r" b="b"/>
            <a:pathLst>
              <a:path w="1262379" h="1489075">
                <a:moveTo>
                  <a:pt x="1261795" y="1488859"/>
                </a:moveTo>
                <a:lnTo>
                  <a:pt x="0" y="1488859"/>
                </a:lnTo>
                <a:lnTo>
                  <a:pt x="0" y="0"/>
                </a:lnTo>
                <a:lnTo>
                  <a:pt x="1261795" y="0"/>
                </a:lnTo>
                <a:lnTo>
                  <a:pt x="1261795" y="1488859"/>
                </a:lnTo>
                <a:close/>
              </a:path>
            </a:pathLst>
          </a:custGeom>
          <a:ln w="6350">
            <a:solidFill>
              <a:srgbClr val="0B0605"/>
            </a:solidFill>
          </a:ln>
        </p:spPr>
        <p:txBody>
          <a:bodyPr wrap="square" lIns="0" tIns="0" rIns="0" bIns="0" rtlCol="0"/>
          <a:lstStyle/>
          <a:p>
            <a:endParaRPr/>
          </a:p>
        </p:txBody>
      </p:sp>
      <p:sp>
        <p:nvSpPr>
          <p:cNvPr id="319" name="object 319"/>
          <p:cNvSpPr/>
          <p:nvPr/>
        </p:nvSpPr>
        <p:spPr>
          <a:xfrm>
            <a:off x="5394261" y="7575905"/>
            <a:ext cx="1262380" cy="1489075"/>
          </a:xfrm>
          <a:custGeom>
            <a:avLst/>
            <a:gdLst/>
            <a:ahLst/>
            <a:cxnLst/>
            <a:rect l="l" t="t" r="r" b="b"/>
            <a:pathLst>
              <a:path w="1262379" h="1489075">
                <a:moveTo>
                  <a:pt x="1261770" y="1488859"/>
                </a:moveTo>
                <a:lnTo>
                  <a:pt x="0" y="1488859"/>
                </a:lnTo>
                <a:lnTo>
                  <a:pt x="0" y="0"/>
                </a:lnTo>
                <a:lnTo>
                  <a:pt x="1261770" y="0"/>
                </a:lnTo>
                <a:lnTo>
                  <a:pt x="1261770" y="1488859"/>
                </a:lnTo>
                <a:close/>
              </a:path>
            </a:pathLst>
          </a:custGeom>
          <a:ln w="6350">
            <a:solidFill>
              <a:srgbClr val="0B0605"/>
            </a:solidFill>
          </a:ln>
        </p:spPr>
        <p:txBody>
          <a:bodyPr wrap="square" lIns="0" tIns="0" rIns="0" bIns="0" rtlCol="0"/>
          <a:lstStyle/>
          <a:p>
            <a:endParaRPr/>
          </a:p>
        </p:txBody>
      </p:sp>
      <p:graphicFrame>
        <p:nvGraphicFramePr>
          <p:cNvPr id="320" name="object 320"/>
          <p:cNvGraphicFramePr>
            <a:graphicFrameLocks noGrp="1"/>
          </p:cNvGraphicFramePr>
          <p:nvPr/>
        </p:nvGraphicFramePr>
        <p:xfrm>
          <a:off x="890765" y="7571765"/>
          <a:ext cx="2254250" cy="1495425"/>
        </p:xfrm>
        <a:graphic>
          <a:graphicData uri="http://schemas.openxmlformats.org/drawingml/2006/table">
            <a:tbl>
              <a:tblPr firstRow="1" bandRow="1">
                <a:tableStyleId>{2D5ABB26-0587-4C30-8999-92F81FD0307C}</a:tableStyleId>
              </a:tblPr>
              <a:tblGrid>
                <a:gridCol w="189230">
                  <a:extLst>
                    <a:ext uri="{9D8B030D-6E8A-4147-A177-3AD203B41FA5}">
                      <a16:colId xmlns:a16="http://schemas.microsoft.com/office/drawing/2014/main" val="20000"/>
                    </a:ext>
                  </a:extLst>
                </a:gridCol>
                <a:gridCol w="939800">
                  <a:extLst>
                    <a:ext uri="{9D8B030D-6E8A-4147-A177-3AD203B41FA5}">
                      <a16:colId xmlns:a16="http://schemas.microsoft.com/office/drawing/2014/main" val="20001"/>
                    </a:ext>
                  </a:extLst>
                </a:gridCol>
                <a:gridCol w="1116330">
                  <a:extLst>
                    <a:ext uri="{9D8B030D-6E8A-4147-A177-3AD203B41FA5}">
                      <a16:colId xmlns:a16="http://schemas.microsoft.com/office/drawing/2014/main" val="20002"/>
                    </a:ext>
                  </a:extLst>
                </a:gridCol>
              </a:tblGrid>
              <a:tr h="179069">
                <a:tc>
                  <a:txBody>
                    <a:bodyPr/>
                    <a:lstStyle/>
                    <a:p>
                      <a:pPr marL="52705">
                        <a:lnSpc>
                          <a:spcPct val="100000"/>
                        </a:lnSpc>
                        <a:spcBef>
                          <a:spcPts val="120"/>
                        </a:spcBef>
                      </a:pPr>
                      <a:r>
                        <a:rPr sz="900" dirty="0">
                          <a:solidFill>
                            <a:srgbClr val="FFFFFF"/>
                          </a:solidFill>
                          <a:latin typeface="Arial Narrow"/>
                          <a:cs typeface="Arial Narrow"/>
                        </a:rPr>
                        <a:t>1.</a:t>
                      </a:r>
                      <a:endParaRPr sz="900">
                        <a:latin typeface="Arial Narrow"/>
                        <a:cs typeface="Arial Narrow"/>
                      </a:endParaRPr>
                    </a:p>
                  </a:txBody>
                  <a:tcPr marL="0" marR="0" marT="15240" marB="0">
                    <a:lnL w="6350">
                      <a:solidFill>
                        <a:srgbClr val="050000"/>
                      </a:solidFill>
                      <a:prstDash val="solid"/>
                    </a:lnL>
                    <a:lnT w="6350">
                      <a:solidFill>
                        <a:srgbClr val="050000"/>
                      </a:solidFill>
                      <a:prstDash val="solid"/>
                    </a:lnT>
                    <a:solidFill>
                      <a:srgbClr val="5A595C"/>
                    </a:solidFill>
                  </a:tcPr>
                </a:tc>
                <a:tc>
                  <a:txBody>
                    <a:bodyPr/>
                    <a:lstStyle/>
                    <a:p>
                      <a:pPr>
                        <a:lnSpc>
                          <a:spcPct val="100000"/>
                        </a:lnSpc>
                      </a:pPr>
                      <a:endParaRPr sz="900">
                        <a:latin typeface="Times New Roman"/>
                        <a:cs typeface="Times New Roman"/>
                      </a:endParaRPr>
                    </a:p>
                  </a:txBody>
                  <a:tcPr marL="0" marR="0" marT="0" marB="0">
                    <a:lnR w="6350">
                      <a:solidFill>
                        <a:srgbClr val="050000"/>
                      </a:solidFill>
                      <a:prstDash val="solid"/>
                    </a:lnR>
                    <a:lnT w="6350">
                      <a:solidFill>
                        <a:srgbClr val="050000"/>
                      </a:solidFill>
                      <a:prstDash val="solid"/>
                    </a:lnT>
                  </a:tcPr>
                </a:tc>
                <a:tc rowSpan="2">
                  <a:txBody>
                    <a:bodyPr/>
                    <a:lstStyle/>
                    <a:p>
                      <a:pPr marL="51435" marR="264160">
                        <a:lnSpc>
                          <a:spcPts val="900"/>
                        </a:lnSpc>
                        <a:spcBef>
                          <a:spcPts val="475"/>
                        </a:spcBef>
                      </a:pPr>
                      <a:r>
                        <a:rPr sz="800" dirty="0">
                          <a:solidFill>
                            <a:srgbClr val="231F20"/>
                          </a:solidFill>
                          <a:latin typeface="Arial Narrow"/>
                          <a:cs typeface="Arial Narrow"/>
                        </a:rPr>
                        <a:t>No </a:t>
                      </a:r>
                      <a:r>
                        <a:rPr sz="800" spc="-5" dirty="0">
                          <a:solidFill>
                            <a:srgbClr val="231F20"/>
                          </a:solidFill>
                          <a:latin typeface="Arial Narrow"/>
                          <a:cs typeface="Arial Narrow"/>
                        </a:rPr>
                        <a:t>utilice enchufes ni  </a:t>
                      </a:r>
                      <a:r>
                        <a:rPr sz="800" dirty="0">
                          <a:solidFill>
                            <a:srgbClr val="231F20"/>
                          </a:solidFill>
                          <a:latin typeface="Arial Narrow"/>
                          <a:cs typeface="Arial Narrow"/>
                        </a:rPr>
                        <a:t>regletas o </a:t>
                      </a:r>
                      <a:r>
                        <a:rPr sz="800" spc="-5" dirty="0">
                          <a:solidFill>
                            <a:srgbClr val="231F20"/>
                          </a:solidFill>
                          <a:latin typeface="Arial Narrow"/>
                          <a:cs typeface="Arial Narrow"/>
                        </a:rPr>
                        <a:t>ladrones  </a:t>
                      </a:r>
                      <a:r>
                        <a:rPr sz="800" dirty="0">
                          <a:solidFill>
                            <a:srgbClr val="231F20"/>
                          </a:solidFill>
                          <a:latin typeface="Arial Narrow"/>
                          <a:cs typeface="Arial Narrow"/>
                        </a:rPr>
                        <a:t>defectuosos.</a:t>
                      </a:r>
                      <a:endParaRPr sz="800">
                        <a:latin typeface="Arial Narrow"/>
                        <a:cs typeface="Arial Narrow"/>
                      </a:endParaRPr>
                    </a:p>
                  </a:txBody>
                  <a:tcPr marL="0" marR="0" marT="60325" marB="0">
                    <a:lnL w="6350">
                      <a:solidFill>
                        <a:srgbClr val="050000"/>
                      </a:solidFill>
                      <a:prstDash val="solid"/>
                    </a:lnL>
                    <a:lnR w="6350">
                      <a:solidFill>
                        <a:srgbClr val="050000"/>
                      </a:solidFill>
                      <a:prstDash val="solid"/>
                    </a:lnR>
                    <a:lnT w="6350">
                      <a:solidFill>
                        <a:srgbClr val="050000"/>
                      </a:solidFill>
                      <a:prstDash val="solid"/>
                    </a:lnT>
                    <a:lnB w="6350">
                      <a:solidFill>
                        <a:srgbClr val="050000"/>
                      </a:solidFill>
                      <a:prstDash val="solid"/>
                    </a:lnB>
                  </a:tcPr>
                </a:tc>
                <a:extLst>
                  <a:ext uri="{0D108BD9-81ED-4DB2-BD59-A6C34878D82A}">
                    <a16:rowId xmlns:a16="http://schemas.microsoft.com/office/drawing/2014/main" val="10000"/>
                  </a:ext>
                </a:extLst>
              </a:tr>
              <a:tr h="1309789">
                <a:tc gridSpan="2">
                  <a:txBody>
                    <a:bodyPr/>
                    <a:lstStyle/>
                    <a:p>
                      <a:pPr>
                        <a:lnSpc>
                          <a:spcPct val="100000"/>
                        </a:lnSpc>
                      </a:pPr>
                      <a:endParaRPr sz="1400">
                        <a:latin typeface="Times New Roman"/>
                        <a:cs typeface="Times New Roman"/>
                      </a:endParaRPr>
                    </a:p>
                    <a:p>
                      <a:pPr>
                        <a:lnSpc>
                          <a:spcPct val="100000"/>
                        </a:lnSpc>
                      </a:pPr>
                      <a:endParaRPr sz="1400">
                        <a:latin typeface="Times New Roman"/>
                        <a:cs typeface="Times New Roman"/>
                      </a:endParaRPr>
                    </a:p>
                    <a:p>
                      <a:pPr>
                        <a:lnSpc>
                          <a:spcPct val="100000"/>
                        </a:lnSpc>
                      </a:pPr>
                      <a:endParaRPr sz="1400">
                        <a:latin typeface="Times New Roman"/>
                        <a:cs typeface="Times New Roman"/>
                      </a:endParaRPr>
                    </a:p>
                    <a:p>
                      <a:pPr>
                        <a:lnSpc>
                          <a:spcPct val="100000"/>
                        </a:lnSpc>
                      </a:pPr>
                      <a:endParaRPr sz="1400">
                        <a:latin typeface="Times New Roman"/>
                        <a:cs typeface="Times New Roman"/>
                      </a:endParaRPr>
                    </a:p>
                    <a:p>
                      <a:pPr>
                        <a:lnSpc>
                          <a:spcPct val="100000"/>
                        </a:lnSpc>
                        <a:spcBef>
                          <a:spcPts val="5"/>
                        </a:spcBef>
                      </a:pPr>
                      <a:endParaRPr sz="1750">
                        <a:latin typeface="Times New Roman"/>
                        <a:cs typeface="Times New Roman"/>
                      </a:endParaRPr>
                    </a:p>
                    <a:p>
                      <a:pPr marR="123825" algn="r">
                        <a:lnSpc>
                          <a:spcPct val="100000"/>
                        </a:lnSpc>
                      </a:pPr>
                      <a:r>
                        <a:rPr sz="1200" dirty="0">
                          <a:solidFill>
                            <a:srgbClr val="231F20"/>
                          </a:solidFill>
                          <a:latin typeface="PMingLiU"/>
                          <a:cs typeface="PMingLiU"/>
                        </a:rPr>
                        <a:t>√</a:t>
                      </a:r>
                      <a:endParaRPr sz="1200">
                        <a:latin typeface="PMingLiU"/>
                        <a:cs typeface="PMingLiU"/>
                      </a:endParaRPr>
                    </a:p>
                  </a:txBody>
                  <a:tcPr marL="0" marR="0" marT="0" marB="0">
                    <a:lnL w="6350">
                      <a:solidFill>
                        <a:srgbClr val="050000"/>
                      </a:solidFill>
                      <a:prstDash val="solid"/>
                    </a:lnL>
                    <a:lnR w="6350">
                      <a:solidFill>
                        <a:srgbClr val="050000"/>
                      </a:solidFill>
                      <a:prstDash val="solid"/>
                    </a:lnR>
                    <a:lnB w="6350">
                      <a:solidFill>
                        <a:srgbClr val="050000"/>
                      </a:solidFill>
                      <a:prstDash val="solid"/>
                    </a:lnB>
                  </a:tcPr>
                </a:tc>
                <a:tc hMerge="1">
                  <a:txBody>
                    <a:bodyPr/>
                    <a:lstStyle/>
                    <a:p>
                      <a:endParaRPr/>
                    </a:p>
                  </a:txBody>
                  <a:tcPr marL="0" marR="0" marT="0" marB="0"/>
                </a:tc>
                <a:tc vMerge="1">
                  <a:txBody>
                    <a:bodyPr/>
                    <a:lstStyle/>
                    <a:p>
                      <a:endParaRPr/>
                    </a:p>
                  </a:txBody>
                  <a:tcPr marL="0" marR="0" marT="60325" marB="0">
                    <a:lnL w="6350">
                      <a:solidFill>
                        <a:srgbClr val="050000"/>
                      </a:solidFill>
                      <a:prstDash val="solid"/>
                    </a:lnL>
                    <a:lnR w="6350">
                      <a:solidFill>
                        <a:srgbClr val="050000"/>
                      </a:solidFill>
                      <a:prstDash val="solid"/>
                    </a:lnR>
                    <a:lnT w="6350">
                      <a:solidFill>
                        <a:srgbClr val="050000"/>
                      </a:solidFill>
                      <a:prstDash val="solid"/>
                    </a:lnT>
                    <a:lnB w="6350">
                      <a:solidFill>
                        <a:srgbClr val="050000"/>
                      </a:solidFill>
                      <a:prstDash val="solid"/>
                    </a:lnB>
                  </a:tcPr>
                </a:tc>
                <a:extLst>
                  <a:ext uri="{0D108BD9-81ED-4DB2-BD59-A6C34878D82A}">
                    <a16:rowId xmlns:a16="http://schemas.microsoft.com/office/drawing/2014/main" val="10001"/>
                  </a:ext>
                </a:extLst>
              </a:tr>
            </a:tbl>
          </a:graphicData>
        </a:graphic>
      </p:graphicFrame>
      <p:sp>
        <p:nvSpPr>
          <p:cNvPr id="321" name="object 321"/>
          <p:cNvSpPr txBox="1">
            <a:spLocks noGrp="1"/>
          </p:cNvSpPr>
          <p:nvPr>
            <p:ph type="sldNum" sz="quarter" idx="7"/>
          </p:nvPr>
        </p:nvSpPr>
        <p:spPr>
          <a:prstGeom prst="rect">
            <a:avLst/>
          </a:prstGeom>
        </p:spPr>
        <p:txBody>
          <a:bodyPr vert="horz" wrap="square" lIns="0" tIns="6985" rIns="0" bIns="0" rtlCol="0">
            <a:spAutoFit/>
          </a:bodyPr>
          <a:lstStyle/>
          <a:p>
            <a:pPr marL="37465">
              <a:lnSpc>
                <a:spcPct val="100000"/>
              </a:lnSpc>
              <a:spcBef>
                <a:spcPts val="55"/>
              </a:spcBef>
            </a:pPr>
            <a:r>
              <a:rPr dirty="0"/>
              <a:t>9</a:t>
            </a: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27955" y="492466"/>
            <a:ext cx="6448425" cy="697865"/>
          </a:xfrm>
          <a:prstGeom prst="rect">
            <a:avLst/>
          </a:prstGeom>
        </p:spPr>
        <p:txBody>
          <a:bodyPr vert="horz" wrap="square" lIns="0" tIns="13970" rIns="0" bIns="0" rtlCol="0">
            <a:spAutoFit/>
          </a:bodyPr>
          <a:lstStyle/>
          <a:p>
            <a:pPr marL="377190" marR="5080" indent="-365125">
              <a:lnSpc>
                <a:spcPct val="108300"/>
              </a:lnSpc>
              <a:spcBef>
                <a:spcPts val="110"/>
              </a:spcBef>
            </a:pPr>
            <a:r>
              <a:rPr sz="1000" b="1" dirty="0">
                <a:solidFill>
                  <a:srgbClr val="231F20"/>
                </a:solidFill>
                <a:latin typeface="Arial Narrow"/>
                <a:cs typeface="Arial Narrow"/>
              </a:rPr>
              <a:t>NOTA: </a:t>
            </a:r>
            <a:r>
              <a:rPr sz="900" spc="-5" dirty="0">
                <a:solidFill>
                  <a:srgbClr val="231F20"/>
                </a:solidFill>
                <a:latin typeface="Arial Narrow"/>
                <a:cs typeface="Arial Narrow"/>
              </a:rPr>
              <a:t>Lleve el paquete entero </a:t>
            </a:r>
            <a:r>
              <a:rPr sz="900" dirty="0">
                <a:solidFill>
                  <a:srgbClr val="231F20"/>
                </a:solidFill>
                <a:latin typeface="Arial Narrow"/>
                <a:cs typeface="Arial Narrow"/>
              </a:rPr>
              <a:t>a </a:t>
            </a:r>
            <a:r>
              <a:rPr sz="900" spc="-5" dirty="0">
                <a:solidFill>
                  <a:srgbClr val="231F20"/>
                </a:solidFill>
                <a:latin typeface="Arial Narrow"/>
                <a:cs typeface="Arial Narrow"/>
              </a:rPr>
              <a:t>la ubicación seleccionada. </a:t>
            </a:r>
            <a:r>
              <a:rPr sz="900" dirty="0">
                <a:solidFill>
                  <a:srgbClr val="231F20"/>
                </a:solidFill>
                <a:latin typeface="Arial Narrow"/>
                <a:cs typeface="Arial Narrow"/>
              </a:rPr>
              <a:t>No </a:t>
            </a:r>
            <a:r>
              <a:rPr sz="900" spc="-5" dirty="0">
                <a:solidFill>
                  <a:srgbClr val="231F20"/>
                </a:solidFill>
                <a:latin typeface="Arial Narrow"/>
                <a:cs typeface="Arial Narrow"/>
              </a:rPr>
              <a:t>arrastre la bañera del spa por el suelo porque podría dañarla </a:t>
            </a:r>
            <a:r>
              <a:rPr sz="900" dirty="0">
                <a:solidFill>
                  <a:srgbClr val="231F20"/>
                </a:solidFill>
                <a:latin typeface="Arial Narrow"/>
                <a:cs typeface="Arial Narrow"/>
              </a:rPr>
              <a:t>y </a:t>
            </a:r>
            <a:r>
              <a:rPr sz="900" spc="-5" dirty="0">
                <a:solidFill>
                  <a:srgbClr val="231F20"/>
                </a:solidFill>
                <a:latin typeface="Arial Narrow"/>
                <a:cs typeface="Arial Narrow"/>
              </a:rPr>
              <a:t>causar </a:t>
            </a:r>
            <a:r>
              <a:rPr sz="900" dirty="0">
                <a:solidFill>
                  <a:srgbClr val="231F20"/>
                </a:solidFill>
                <a:latin typeface="Arial Narrow"/>
                <a:cs typeface="Arial Narrow"/>
              </a:rPr>
              <a:t>fugas. Abra </a:t>
            </a:r>
            <a:r>
              <a:rPr sz="900" spc="-5" dirty="0">
                <a:solidFill>
                  <a:srgbClr val="231F20"/>
                </a:solidFill>
                <a:latin typeface="Arial Narrow"/>
                <a:cs typeface="Arial Narrow"/>
              </a:rPr>
              <a:t>la caja  con cuidado para que pueda utilizarse para guardar el spa durante largos períodos </a:t>
            </a:r>
            <a:r>
              <a:rPr sz="900" dirty="0">
                <a:solidFill>
                  <a:srgbClr val="231F20"/>
                </a:solidFill>
                <a:latin typeface="Arial Narrow"/>
                <a:cs typeface="Arial Narrow"/>
              </a:rPr>
              <a:t>o </a:t>
            </a:r>
            <a:r>
              <a:rPr sz="900" spc="-5" dirty="0">
                <a:solidFill>
                  <a:srgbClr val="231F20"/>
                </a:solidFill>
                <a:latin typeface="Arial Narrow"/>
                <a:cs typeface="Arial Narrow"/>
              </a:rPr>
              <a:t>cuando no se</a:t>
            </a:r>
            <a:r>
              <a:rPr sz="900" spc="-15" dirty="0">
                <a:solidFill>
                  <a:srgbClr val="231F20"/>
                </a:solidFill>
                <a:latin typeface="Arial Narrow"/>
                <a:cs typeface="Arial Narrow"/>
              </a:rPr>
              <a:t> </a:t>
            </a:r>
            <a:r>
              <a:rPr sz="900" dirty="0">
                <a:solidFill>
                  <a:srgbClr val="231F20"/>
                </a:solidFill>
                <a:latin typeface="Arial Narrow"/>
                <a:cs typeface="Arial Narrow"/>
              </a:rPr>
              <a:t>use.</a:t>
            </a:r>
            <a:endParaRPr sz="900">
              <a:latin typeface="Arial Narrow"/>
              <a:cs typeface="Arial Narrow"/>
            </a:endParaRPr>
          </a:p>
          <a:p>
            <a:pPr marL="377190" marR="258445" indent="-365125">
              <a:lnSpc>
                <a:spcPts val="1400"/>
              </a:lnSpc>
              <a:spcBef>
                <a:spcPts val="100"/>
              </a:spcBef>
            </a:pPr>
            <a:r>
              <a:rPr sz="1000" b="1" dirty="0">
                <a:solidFill>
                  <a:srgbClr val="231F20"/>
                </a:solidFill>
                <a:latin typeface="Arial Narrow"/>
                <a:cs typeface="Arial Narrow"/>
              </a:rPr>
              <a:t>NOTA: </a:t>
            </a:r>
            <a:r>
              <a:rPr sz="900" dirty="0">
                <a:solidFill>
                  <a:srgbClr val="231F20"/>
                </a:solidFill>
                <a:latin typeface="Arial Narrow"/>
                <a:cs typeface="Arial Narrow"/>
              </a:rPr>
              <a:t>Ponga todas </a:t>
            </a:r>
            <a:r>
              <a:rPr sz="900" spc="-5" dirty="0">
                <a:solidFill>
                  <a:srgbClr val="231F20"/>
                </a:solidFill>
                <a:latin typeface="Arial Narrow"/>
                <a:cs typeface="Arial Narrow"/>
              </a:rPr>
              <a:t>las piezas en el suelo </a:t>
            </a:r>
            <a:r>
              <a:rPr sz="900" dirty="0">
                <a:solidFill>
                  <a:srgbClr val="231F20"/>
                </a:solidFill>
                <a:latin typeface="Arial Narrow"/>
                <a:cs typeface="Arial Narrow"/>
              </a:rPr>
              <a:t>y </a:t>
            </a:r>
            <a:r>
              <a:rPr sz="900" spc="-5" dirty="0">
                <a:solidFill>
                  <a:srgbClr val="231F20"/>
                </a:solidFill>
                <a:latin typeface="Arial Narrow"/>
                <a:cs typeface="Arial Narrow"/>
              </a:rPr>
              <a:t>asegúrese de que no </a:t>
            </a:r>
            <a:r>
              <a:rPr sz="900" dirty="0">
                <a:solidFill>
                  <a:srgbClr val="231F20"/>
                </a:solidFill>
                <a:latin typeface="Arial Narrow"/>
                <a:cs typeface="Arial Narrow"/>
              </a:rPr>
              <a:t>falte </a:t>
            </a:r>
            <a:r>
              <a:rPr sz="900" spc="-5" dirty="0">
                <a:solidFill>
                  <a:srgbClr val="231F20"/>
                </a:solidFill>
                <a:latin typeface="Arial Narrow"/>
                <a:cs typeface="Arial Narrow"/>
              </a:rPr>
              <a:t>ninguna. </a:t>
            </a:r>
            <a:r>
              <a:rPr sz="900" dirty="0">
                <a:solidFill>
                  <a:srgbClr val="231F20"/>
                </a:solidFill>
                <a:latin typeface="Arial Narrow"/>
                <a:cs typeface="Arial Narrow"/>
              </a:rPr>
              <a:t>Si faltan </a:t>
            </a:r>
            <a:r>
              <a:rPr sz="900" spc="-5" dirty="0">
                <a:solidFill>
                  <a:srgbClr val="231F20"/>
                </a:solidFill>
                <a:latin typeface="Arial Narrow"/>
                <a:cs typeface="Arial Narrow"/>
              </a:rPr>
              <a:t>piezas </a:t>
            </a:r>
            <a:r>
              <a:rPr sz="900" dirty="0">
                <a:solidFill>
                  <a:srgbClr val="231F20"/>
                </a:solidFill>
                <a:latin typeface="Arial Narrow"/>
                <a:cs typeface="Arial Narrow"/>
              </a:rPr>
              <a:t>o </a:t>
            </a:r>
            <a:r>
              <a:rPr sz="900" spc="-5" dirty="0">
                <a:solidFill>
                  <a:srgbClr val="231F20"/>
                </a:solidFill>
                <a:latin typeface="Arial Narrow"/>
                <a:cs typeface="Arial Narrow"/>
              </a:rPr>
              <a:t>alguna está dañada, póngase en contacto con el  correspondiente centro de servicio posventa de</a:t>
            </a:r>
            <a:r>
              <a:rPr sz="900" spc="-10" dirty="0">
                <a:solidFill>
                  <a:srgbClr val="231F20"/>
                </a:solidFill>
                <a:latin typeface="Arial Narrow"/>
                <a:cs typeface="Arial Narrow"/>
              </a:rPr>
              <a:t> </a:t>
            </a:r>
            <a:r>
              <a:rPr sz="900" spc="-5" dirty="0">
                <a:solidFill>
                  <a:srgbClr val="231F20"/>
                </a:solidFill>
                <a:latin typeface="Arial Narrow"/>
                <a:cs typeface="Arial Narrow"/>
              </a:rPr>
              <a:t>MSpa.</a:t>
            </a:r>
            <a:endParaRPr sz="900">
              <a:latin typeface="Arial Narrow"/>
              <a:cs typeface="Arial Narrow"/>
            </a:endParaRPr>
          </a:p>
        </p:txBody>
      </p:sp>
      <p:sp>
        <p:nvSpPr>
          <p:cNvPr id="3" name="object 3"/>
          <p:cNvSpPr txBox="1"/>
          <p:nvPr/>
        </p:nvSpPr>
        <p:spPr>
          <a:xfrm>
            <a:off x="540668" y="1893100"/>
            <a:ext cx="6480175" cy="1091565"/>
          </a:xfrm>
          <a:prstGeom prst="rect">
            <a:avLst/>
          </a:prstGeom>
        </p:spPr>
        <p:txBody>
          <a:bodyPr vert="horz" wrap="square" lIns="0" tIns="90170" rIns="0" bIns="0" rtlCol="0">
            <a:spAutoFit/>
          </a:bodyPr>
          <a:lstStyle/>
          <a:p>
            <a:pPr marL="12700">
              <a:lnSpc>
                <a:spcPct val="100000"/>
              </a:lnSpc>
              <a:spcBef>
                <a:spcPts val="710"/>
              </a:spcBef>
            </a:pPr>
            <a:r>
              <a:rPr sz="1200" b="1" spc="-5" dirty="0">
                <a:solidFill>
                  <a:srgbClr val="231F20"/>
                </a:solidFill>
                <a:latin typeface="Arial Narrow"/>
                <a:cs typeface="Arial Narrow"/>
              </a:rPr>
              <a:t>Montar la </a:t>
            </a:r>
            <a:r>
              <a:rPr sz="1200" b="1" dirty="0">
                <a:solidFill>
                  <a:srgbClr val="231F20"/>
                </a:solidFill>
                <a:latin typeface="Arial Narrow"/>
                <a:cs typeface="Arial Narrow"/>
              </a:rPr>
              <a:t>unidad de </a:t>
            </a:r>
            <a:r>
              <a:rPr sz="1200" b="1" spc="-5" dirty="0">
                <a:solidFill>
                  <a:srgbClr val="231F20"/>
                </a:solidFill>
                <a:latin typeface="Arial Narrow"/>
                <a:cs typeface="Arial Narrow"/>
              </a:rPr>
              <a:t>control </a:t>
            </a:r>
            <a:r>
              <a:rPr sz="1200" b="1" dirty="0">
                <a:solidFill>
                  <a:srgbClr val="231F20"/>
                </a:solidFill>
                <a:latin typeface="Arial Narrow"/>
                <a:cs typeface="Arial Narrow"/>
              </a:rPr>
              <a:t>del</a:t>
            </a:r>
            <a:r>
              <a:rPr sz="1200" b="1" spc="-5" dirty="0">
                <a:solidFill>
                  <a:srgbClr val="231F20"/>
                </a:solidFill>
                <a:latin typeface="Arial Narrow"/>
                <a:cs typeface="Arial Narrow"/>
              </a:rPr>
              <a:t> spa</a:t>
            </a:r>
            <a:endParaRPr sz="1200">
              <a:latin typeface="Arial Narrow"/>
              <a:cs typeface="Arial Narrow"/>
            </a:endParaRPr>
          </a:p>
          <a:p>
            <a:pPr marL="168910" marR="5080" indent="-156845">
              <a:lnSpc>
                <a:spcPct val="111100"/>
              </a:lnSpc>
              <a:spcBef>
                <a:spcPts val="340"/>
              </a:spcBef>
              <a:buAutoNum type="arabicPeriod"/>
              <a:tabLst>
                <a:tab pos="169545" algn="l"/>
              </a:tabLst>
            </a:pPr>
            <a:r>
              <a:rPr sz="900" dirty="0">
                <a:solidFill>
                  <a:srgbClr val="231F20"/>
                </a:solidFill>
                <a:latin typeface="Arial Narrow"/>
                <a:cs typeface="Arial Narrow"/>
              </a:rPr>
              <a:t>Saque </a:t>
            </a:r>
            <a:r>
              <a:rPr sz="900" spc="-5" dirty="0">
                <a:solidFill>
                  <a:srgbClr val="231F20"/>
                </a:solidFill>
                <a:latin typeface="Arial Narrow"/>
                <a:cs typeface="Arial Narrow"/>
              </a:rPr>
              <a:t>la alfombrilla de espuma </a:t>
            </a:r>
            <a:r>
              <a:rPr sz="900" dirty="0">
                <a:solidFill>
                  <a:srgbClr val="231F20"/>
                </a:solidFill>
                <a:latin typeface="Arial Narrow"/>
                <a:cs typeface="Arial Narrow"/>
              </a:rPr>
              <a:t>y </a:t>
            </a:r>
            <a:r>
              <a:rPr sz="900" spc="-5" dirty="0">
                <a:solidFill>
                  <a:srgbClr val="231F20"/>
                </a:solidFill>
                <a:latin typeface="Arial Narrow"/>
                <a:cs typeface="Arial Narrow"/>
              </a:rPr>
              <a:t>extiéndala en la zona despejada. Luego extienda la bañera del spa sobre la alfombrilla </a:t>
            </a:r>
            <a:r>
              <a:rPr sz="900" dirty="0">
                <a:solidFill>
                  <a:srgbClr val="231F20"/>
                </a:solidFill>
                <a:latin typeface="Arial Narrow"/>
                <a:cs typeface="Arial Narrow"/>
              </a:rPr>
              <a:t>y </a:t>
            </a:r>
            <a:r>
              <a:rPr sz="900" spc="-5" dirty="0">
                <a:solidFill>
                  <a:srgbClr val="231F20"/>
                </a:solidFill>
                <a:latin typeface="Arial Narrow"/>
                <a:cs typeface="Arial Narrow"/>
              </a:rPr>
              <a:t>ponga los </a:t>
            </a:r>
            <a:r>
              <a:rPr sz="900" dirty="0">
                <a:solidFill>
                  <a:srgbClr val="231F20"/>
                </a:solidFill>
                <a:latin typeface="Arial Narrow"/>
                <a:cs typeface="Arial Narrow"/>
              </a:rPr>
              <a:t>tubos </a:t>
            </a:r>
            <a:r>
              <a:rPr sz="900" spc="-5" dirty="0">
                <a:solidFill>
                  <a:srgbClr val="231F20"/>
                </a:solidFill>
                <a:latin typeface="Arial Narrow"/>
                <a:cs typeface="Arial Narrow"/>
              </a:rPr>
              <a:t>de conexión  apuntando hacia la esquina donde piense instalar el cuadro de mandos</a:t>
            </a:r>
            <a:r>
              <a:rPr sz="900" spc="-10" dirty="0">
                <a:solidFill>
                  <a:srgbClr val="231F20"/>
                </a:solidFill>
                <a:latin typeface="Arial Narrow"/>
                <a:cs typeface="Arial Narrow"/>
              </a:rPr>
              <a:t> </a:t>
            </a:r>
            <a:r>
              <a:rPr sz="900" dirty="0">
                <a:solidFill>
                  <a:srgbClr val="231F20"/>
                </a:solidFill>
                <a:latin typeface="Arial Narrow"/>
                <a:cs typeface="Arial Narrow"/>
              </a:rPr>
              <a:t>externo.</a:t>
            </a:r>
            <a:endParaRPr sz="900">
              <a:latin typeface="Arial Narrow"/>
              <a:cs typeface="Arial Narrow"/>
            </a:endParaRPr>
          </a:p>
          <a:p>
            <a:pPr marL="168910" indent="-156845">
              <a:lnSpc>
                <a:spcPct val="100000"/>
              </a:lnSpc>
              <a:spcBef>
                <a:spcPts val="120"/>
              </a:spcBef>
              <a:buAutoNum type="arabicPeriod"/>
              <a:tabLst>
                <a:tab pos="169545" algn="l"/>
              </a:tabLst>
            </a:pPr>
            <a:r>
              <a:rPr sz="900" dirty="0">
                <a:solidFill>
                  <a:srgbClr val="231F20"/>
                </a:solidFill>
                <a:latin typeface="Arial Narrow"/>
                <a:cs typeface="Arial Narrow"/>
              </a:rPr>
              <a:t>Asegúrese </a:t>
            </a:r>
            <a:r>
              <a:rPr sz="900" spc="-5" dirty="0">
                <a:solidFill>
                  <a:srgbClr val="231F20"/>
                </a:solidFill>
                <a:latin typeface="Arial Narrow"/>
                <a:cs typeface="Arial Narrow"/>
              </a:rPr>
              <a:t>de que </a:t>
            </a:r>
            <a:r>
              <a:rPr sz="900" dirty="0">
                <a:solidFill>
                  <a:srgbClr val="231F20"/>
                </a:solidFill>
                <a:latin typeface="Arial Narrow"/>
                <a:cs typeface="Arial Narrow"/>
              </a:rPr>
              <a:t>todas </a:t>
            </a:r>
            <a:r>
              <a:rPr sz="900" spc="-5" dirty="0">
                <a:solidFill>
                  <a:srgbClr val="231F20"/>
                </a:solidFill>
                <a:latin typeface="Arial Narrow"/>
                <a:cs typeface="Arial Narrow"/>
              </a:rPr>
              <a:t>las arandelas de sellado de goma estén en su</a:t>
            </a:r>
            <a:r>
              <a:rPr sz="900" spc="-15" dirty="0">
                <a:solidFill>
                  <a:srgbClr val="231F20"/>
                </a:solidFill>
                <a:latin typeface="Arial Narrow"/>
                <a:cs typeface="Arial Narrow"/>
              </a:rPr>
              <a:t> </a:t>
            </a:r>
            <a:r>
              <a:rPr sz="900" spc="-5" dirty="0">
                <a:solidFill>
                  <a:srgbClr val="231F20"/>
                </a:solidFill>
                <a:latin typeface="Arial Narrow"/>
                <a:cs typeface="Arial Narrow"/>
              </a:rPr>
              <a:t>lugar.</a:t>
            </a:r>
            <a:endParaRPr sz="900">
              <a:latin typeface="Arial Narrow"/>
              <a:cs typeface="Arial Narrow"/>
            </a:endParaRPr>
          </a:p>
          <a:p>
            <a:pPr marL="168910" indent="-156845">
              <a:lnSpc>
                <a:spcPct val="100000"/>
              </a:lnSpc>
              <a:spcBef>
                <a:spcPts val="120"/>
              </a:spcBef>
              <a:buAutoNum type="arabicPeriod"/>
              <a:tabLst>
                <a:tab pos="169545" algn="l"/>
              </a:tabLst>
            </a:pPr>
            <a:r>
              <a:rPr sz="900" dirty="0">
                <a:solidFill>
                  <a:srgbClr val="231F20"/>
                </a:solidFill>
                <a:latin typeface="Arial Narrow"/>
                <a:cs typeface="Arial Narrow"/>
              </a:rPr>
              <a:t>Conecte </a:t>
            </a:r>
            <a:r>
              <a:rPr sz="900" spc="-5" dirty="0">
                <a:solidFill>
                  <a:srgbClr val="231F20"/>
                </a:solidFill>
                <a:latin typeface="Arial Narrow"/>
                <a:cs typeface="Arial Narrow"/>
              </a:rPr>
              <a:t>el cuadro de mandos al spa alineando los números </a:t>
            </a:r>
            <a:r>
              <a:rPr sz="900" dirty="0">
                <a:solidFill>
                  <a:srgbClr val="231F20"/>
                </a:solidFill>
                <a:latin typeface="Arial Narrow"/>
                <a:cs typeface="Arial Narrow"/>
              </a:rPr>
              <a:t>(1 </a:t>
            </a:r>
            <a:r>
              <a:rPr sz="900" spc="-5" dirty="0">
                <a:solidFill>
                  <a:srgbClr val="231F20"/>
                </a:solidFill>
                <a:latin typeface="Arial Narrow"/>
                <a:cs typeface="Arial Narrow"/>
              </a:rPr>
              <a:t>con 1, </a:t>
            </a:r>
            <a:r>
              <a:rPr sz="900" dirty="0">
                <a:solidFill>
                  <a:srgbClr val="231F20"/>
                </a:solidFill>
                <a:latin typeface="Arial Narrow"/>
                <a:cs typeface="Arial Narrow"/>
              </a:rPr>
              <a:t>2 </a:t>
            </a:r>
            <a:r>
              <a:rPr sz="900" spc="-5" dirty="0">
                <a:solidFill>
                  <a:srgbClr val="231F20"/>
                </a:solidFill>
                <a:latin typeface="Arial Narrow"/>
                <a:cs typeface="Arial Narrow"/>
              </a:rPr>
              <a:t>con </a:t>
            </a:r>
            <a:r>
              <a:rPr sz="900" dirty="0">
                <a:solidFill>
                  <a:srgbClr val="231F20"/>
                </a:solidFill>
                <a:latin typeface="Arial Narrow"/>
                <a:cs typeface="Arial Narrow"/>
              </a:rPr>
              <a:t>2 y 3 </a:t>
            </a:r>
            <a:r>
              <a:rPr sz="900" spc="-5" dirty="0">
                <a:solidFill>
                  <a:srgbClr val="231F20"/>
                </a:solidFill>
                <a:latin typeface="Arial Narrow"/>
                <a:cs typeface="Arial Narrow"/>
              </a:rPr>
              <a:t>con 3). </a:t>
            </a:r>
            <a:r>
              <a:rPr sz="900" dirty="0">
                <a:solidFill>
                  <a:srgbClr val="231F20"/>
                </a:solidFill>
                <a:latin typeface="Arial Narrow"/>
                <a:cs typeface="Arial Narrow"/>
              </a:rPr>
              <a:t>Apriete </a:t>
            </a:r>
            <a:r>
              <a:rPr sz="900" spc="-5" dirty="0">
                <a:solidFill>
                  <a:srgbClr val="231F20"/>
                </a:solidFill>
                <a:latin typeface="Arial Narrow"/>
                <a:cs typeface="Arial Narrow"/>
              </a:rPr>
              <a:t>bien los conectores </a:t>
            </a:r>
            <a:r>
              <a:rPr sz="900" dirty="0">
                <a:solidFill>
                  <a:srgbClr val="231F20"/>
                </a:solidFill>
                <a:latin typeface="Arial Narrow"/>
                <a:cs typeface="Arial Narrow"/>
              </a:rPr>
              <a:t>a</a:t>
            </a:r>
            <a:r>
              <a:rPr sz="900" spc="-35" dirty="0">
                <a:solidFill>
                  <a:srgbClr val="231F20"/>
                </a:solidFill>
                <a:latin typeface="Arial Narrow"/>
                <a:cs typeface="Arial Narrow"/>
              </a:rPr>
              <a:t> </a:t>
            </a:r>
            <a:r>
              <a:rPr sz="900" spc="-5" dirty="0">
                <a:solidFill>
                  <a:srgbClr val="231F20"/>
                </a:solidFill>
                <a:latin typeface="Arial Narrow"/>
                <a:cs typeface="Arial Narrow"/>
              </a:rPr>
              <a:t>mano.</a:t>
            </a:r>
            <a:endParaRPr sz="900">
              <a:latin typeface="Arial Narrow"/>
              <a:cs typeface="Arial Narrow"/>
            </a:endParaRPr>
          </a:p>
          <a:p>
            <a:pPr marL="12700">
              <a:lnSpc>
                <a:spcPct val="100000"/>
              </a:lnSpc>
              <a:spcBef>
                <a:spcPts val="120"/>
              </a:spcBef>
            </a:pPr>
            <a:r>
              <a:rPr sz="900" b="1" dirty="0">
                <a:solidFill>
                  <a:srgbClr val="231F20"/>
                </a:solidFill>
                <a:latin typeface="Arial Narrow"/>
                <a:cs typeface="Arial Narrow"/>
              </a:rPr>
              <a:t>NOTA: </a:t>
            </a:r>
            <a:r>
              <a:rPr sz="900" dirty="0">
                <a:solidFill>
                  <a:srgbClr val="231F20"/>
                </a:solidFill>
                <a:latin typeface="Arial Narrow"/>
                <a:cs typeface="Arial Narrow"/>
              </a:rPr>
              <a:t>No </a:t>
            </a:r>
            <a:r>
              <a:rPr sz="900" spc="-5" dirty="0">
                <a:solidFill>
                  <a:srgbClr val="231F20"/>
                </a:solidFill>
                <a:latin typeface="Arial Narrow"/>
                <a:cs typeface="Arial Narrow"/>
              </a:rPr>
              <a:t>use herramientas para</a:t>
            </a:r>
            <a:r>
              <a:rPr sz="900" spc="-10" dirty="0">
                <a:solidFill>
                  <a:srgbClr val="231F20"/>
                </a:solidFill>
                <a:latin typeface="Arial Narrow"/>
                <a:cs typeface="Arial Narrow"/>
              </a:rPr>
              <a:t> </a:t>
            </a:r>
            <a:r>
              <a:rPr sz="900" spc="-5" dirty="0">
                <a:solidFill>
                  <a:srgbClr val="231F20"/>
                </a:solidFill>
                <a:latin typeface="Arial Narrow"/>
                <a:cs typeface="Arial Narrow"/>
              </a:rPr>
              <a:t>apretarlos.</a:t>
            </a:r>
            <a:endParaRPr sz="900">
              <a:latin typeface="Arial Narrow"/>
              <a:cs typeface="Arial Narrow"/>
            </a:endParaRPr>
          </a:p>
        </p:txBody>
      </p:sp>
      <p:sp>
        <p:nvSpPr>
          <p:cNvPr id="4" name="object 4"/>
          <p:cNvSpPr txBox="1"/>
          <p:nvPr/>
        </p:nvSpPr>
        <p:spPr>
          <a:xfrm>
            <a:off x="526045" y="4763597"/>
            <a:ext cx="6376670" cy="1853564"/>
          </a:xfrm>
          <a:prstGeom prst="rect">
            <a:avLst/>
          </a:prstGeom>
        </p:spPr>
        <p:txBody>
          <a:bodyPr vert="horz" wrap="square" lIns="0" tIns="90170" rIns="0" bIns="0" rtlCol="0">
            <a:spAutoFit/>
          </a:bodyPr>
          <a:lstStyle/>
          <a:p>
            <a:pPr marL="12700">
              <a:lnSpc>
                <a:spcPct val="100000"/>
              </a:lnSpc>
              <a:spcBef>
                <a:spcPts val="710"/>
              </a:spcBef>
            </a:pPr>
            <a:r>
              <a:rPr sz="1200" b="1" spc="-5" dirty="0">
                <a:solidFill>
                  <a:srgbClr val="231F20"/>
                </a:solidFill>
                <a:latin typeface="Arial Narrow"/>
                <a:cs typeface="Arial Narrow"/>
              </a:rPr>
              <a:t>Inflar la </a:t>
            </a:r>
            <a:r>
              <a:rPr sz="1200" b="1" dirty="0">
                <a:solidFill>
                  <a:srgbClr val="231F20"/>
                </a:solidFill>
                <a:latin typeface="Arial Narrow"/>
                <a:cs typeface="Arial Narrow"/>
              </a:rPr>
              <a:t>pared de </a:t>
            </a:r>
            <a:r>
              <a:rPr sz="1200" b="1" spc="-5" dirty="0">
                <a:solidFill>
                  <a:srgbClr val="231F20"/>
                </a:solidFill>
                <a:latin typeface="Arial Narrow"/>
                <a:cs typeface="Arial Narrow"/>
              </a:rPr>
              <a:t>la </a:t>
            </a:r>
            <a:r>
              <a:rPr sz="1200" b="1" dirty="0">
                <a:solidFill>
                  <a:srgbClr val="231F20"/>
                </a:solidFill>
                <a:latin typeface="Arial Narrow"/>
                <a:cs typeface="Arial Narrow"/>
              </a:rPr>
              <a:t>bañera del</a:t>
            </a:r>
            <a:r>
              <a:rPr sz="1200" b="1" spc="-5" dirty="0">
                <a:solidFill>
                  <a:srgbClr val="231F20"/>
                </a:solidFill>
                <a:latin typeface="Arial Narrow"/>
                <a:cs typeface="Arial Narrow"/>
              </a:rPr>
              <a:t> spa</a:t>
            </a:r>
            <a:endParaRPr sz="1200">
              <a:latin typeface="Arial Narrow"/>
              <a:cs typeface="Arial Narrow"/>
            </a:endParaRPr>
          </a:p>
          <a:p>
            <a:pPr marL="168910" indent="-156845">
              <a:lnSpc>
                <a:spcPct val="100000"/>
              </a:lnSpc>
              <a:spcBef>
                <a:spcPts val="459"/>
              </a:spcBef>
              <a:buAutoNum type="arabicPeriod"/>
              <a:tabLst>
                <a:tab pos="169545" algn="l"/>
              </a:tabLst>
            </a:pPr>
            <a:r>
              <a:rPr sz="900" dirty="0">
                <a:solidFill>
                  <a:srgbClr val="231F20"/>
                </a:solidFill>
                <a:latin typeface="Arial Narrow"/>
                <a:cs typeface="Arial Narrow"/>
              </a:rPr>
              <a:t>Conecte </a:t>
            </a:r>
            <a:r>
              <a:rPr sz="900" spc="-5" dirty="0">
                <a:solidFill>
                  <a:srgbClr val="231F20"/>
                </a:solidFill>
                <a:latin typeface="Arial Narrow"/>
                <a:cs typeface="Arial Narrow"/>
              </a:rPr>
              <a:t>el manómetro </a:t>
            </a:r>
            <a:r>
              <a:rPr sz="900" dirty="0">
                <a:solidFill>
                  <a:srgbClr val="231F20"/>
                </a:solidFill>
                <a:latin typeface="Arial Narrow"/>
                <a:cs typeface="Arial Narrow"/>
              </a:rPr>
              <a:t>y </a:t>
            </a:r>
            <a:r>
              <a:rPr sz="900" spc="-5" dirty="0">
                <a:solidFill>
                  <a:srgbClr val="231F20"/>
                </a:solidFill>
                <a:latin typeface="Arial Narrow"/>
                <a:cs typeface="Arial Narrow"/>
              </a:rPr>
              <a:t>la manguera de bombeo </a:t>
            </a:r>
            <a:r>
              <a:rPr sz="900" dirty="0">
                <a:solidFill>
                  <a:srgbClr val="231F20"/>
                </a:solidFill>
                <a:latin typeface="Arial Narrow"/>
                <a:cs typeface="Arial Narrow"/>
              </a:rPr>
              <a:t>a </a:t>
            </a:r>
            <a:r>
              <a:rPr sz="900" spc="-5" dirty="0">
                <a:solidFill>
                  <a:srgbClr val="231F20"/>
                </a:solidFill>
                <a:latin typeface="Arial Narrow"/>
                <a:cs typeface="Arial Narrow"/>
              </a:rPr>
              <a:t>la bomba de mano </a:t>
            </a:r>
            <a:r>
              <a:rPr sz="900" dirty="0">
                <a:solidFill>
                  <a:srgbClr val="231F20"/>
                </a:solidFill>
                <a:latin typeface="Arial Narrow"/>
                <a:cs typeface="Arial Narrow"/>
              </a:rPr>
              <a:t>y </a:t>
            </a:r>
            <a:r>
              <a:rPr sz="900" spc="-5" dirty="0">
                <a:solidFill>
                  <a:srgbClr val="231F20"/>
                </a:solidFill>
                <a:latin typeface="Arial Narrow"/>
                <a:cs typeface="Arial Narrow"/>
              </a:rPr>
              <a:t>apriételos</a:t>
            </a:r>
            <a:r>
              <a:rPr sz="900" spc="-30" dirty="0">
                <a:solidFill>
                  <a:srgbClr val="231F20"/>
                </a:solidFill>
                <a:latin typeface="Arial Narrow"/>
                <a:cs typeface="Arial Narrow"/>
              </a:rPr>
              <a:t> </a:t>
            </a:r>
            <a:r>
              <a:rPr sz="900" dirty="0">
                <a:solidFill>
                  <a:srgbClr val="231F20"/>
                </a:solidFill>
                <a:latin typeface="Arial Narrow"/>
                <a:cs typeface="Arial Narrow"/>
              </a:rPr>
              <a:t>bien.</a:t>
            </a:r>
            <a:endParaRPr sz="900">
              <a:latin typeface="Arial Narrow"/>
              <a:cs typeface="Arial Narrow"/>
            </a:endParaRPr>
          </a:p>
          <a:p>
            <a:pPr marL="168910" marR="109855" indent="-156845">
              <a:lnSpc>
                <a:spcPct val="111100"/>
              </a:lnSpc>
              <a:buAutoNum type="arabicPeriod"/>
              <a:tabLst>
                <a:tab pos="169545" algn="l"/>
              </a:tabLst>
            </a:pPr>
            <a:r>
              <a:rPr sz="900" dirty="0">
                <a:solidFill>
                  <a:srgbClr val="231F20"/>
                </a:solidFill>
                <a:latin typeface="Arial Narrow"/>
                <a:cs typeface="Arial Narrow"/>
              </a:rPr>
              <a:t>Abra </a:t>
            </a:r>
            <a:r>
              <a:rPr sz="900" spc="-5" dirty="0">
                <a:solidFill>
                  <a:srgbClr val="231F20"/>
                </a:solidFill>
                <a:latin typeface="Arial Narrow"/>
                <a:cs typeface="Arial Narrow"/>
              </a:rPr>
              <a:t>la </a:t>
            </a:r>
            <a:r>
              <a:rPr sz="900" dirty="0">
                <a:solidFill>
                  <a:srgbClr val="231F20"/>
                </a:solidFill>
                <a:latin typeface="Arial Narrow"/>
                <a:cs typeface="Arial Narrow"/>
              </a:rPr>
              <a:t>tapa </a:t>
            </a:r>
            <a:r>
              <a:rPr sz="900" spc="-5" dirty="0">
                <a:solidFill>
                  <a:srgbClr val="231F20"/>
                </a:solidFill>
                <a:latin typeface="Arial Narrow"/>
                <a:cs typeface="Arial Narrow"/>
              </a:rPr>
              <a:t>de la válvula girándola en sentido contrario </a:t>
            </a:r>
            <a:r>
              <a:rPr sz="900" dirty="0">
                <a:solidFill>
                  <a:srgbClr val="231F20"/>
                </a:solidFill>
                <a:latin typeface="Arial Narrow"/>
                <a:cs typeface="Arial Narrow"/>
              </a:rPr>
              <a:t>a </a:t>
            </a:r>
            <a:r>
              <a:rPr sz="900" spc="-5" dirty="0">
                <a:solidFill>
                  <a:srgbClr val="231F20"/>
                </a:solidFill>
                <a:latin typeface="Arial Narrow"/>
                <a:cs typeface="Arial Narrow"/>
              </a:rPr>
              <a:t>las agujas del </a:t>
            </a:r>
            <a:r>
              <a:rPr sz="900" dirty="0">
                <a:solidFill>
                  <a:srgbClr val="231F20"/>
                </a:solidFill>
                <a:latin typeface="Arial Narrow"/>
                <a:cs typeface="Arial Narrow"/>
              </a:rPr>
              <a:t>reloj. Asegúrese </a:t>
            </a:r>
            <a:r>
              <a:rPr sz="900" spc="-5" dirty="0">
                <a:solidFill>
                  <a:srgbClr val="231F20"/>
                </a:solidFill>
                <a:latin typeface="Arial Narrow"/>
                <a:cs typeface="Arial Narrow"/>
              </a:rPr>
              <a:t>de que la válvula no </a:t>
            </a:r>
            <a:r>
              <a:rPr sz="900" dirty="0">
                <a:solidFill>
                  <a:srgbClr val="231F20"/>
                </a:solidFill>
                <a:latin typeface="Arial Narrow"/>
                <a:cs typeface="Arial Narrow"/>
              </a:rPr>
              <a:t>tenga </a:t>
            </a:r>
            <a:r>
              <a:rPr sz="900" spc="-5" dirty="0">
                <a:solidFill>
                  <a:srgbClr val="231F20"/>
                </a:solidFill>
                <a:latin typeface="Arial Narrow"/>
                <a:cs typeface="Arial Narrow"/>
              </a:rPr>
              <a:t>escombros, arena ni suciedad  antes de</a:t>
            </a:r>
            <a:r>
              <a:rPr sz="900" spc="-10" dirty="0">
                <a:solidFill>
                  <a:srgbClr val="231F20"/>
                </a:solidFill>
                <a:latin typeface="Arial Narrow"/>
                <a:cs typeface="Arial Narrow"/>
              </a:rPr>
              <a:t> </a:t>
            </a:r>
            <a:r>
              <a:rPr sz="900" dirty="0">
                <a:solidFill>
                  <a:srgbClr val="231F20"/>
                </a:solidFill>
                <a:latin typeface="Arial Narrow"/>
                <a:cs typeface="Arial Narrow"/>
              </a:rPr>
              <a:t>abrirla.</a:t>
            </a:r>
            <a:endParaRPr sz="900">
              <a:latin typeface="Arial Narrow"/>
              <a:cs typeface="Arial Narrow"/>
            </a:endParaRPr>
          </a:p>
          <a:p>
            <a:pPr marL="168910" indent="-156845">
              <a:lnSpc>
                <a:spcPct val="100000"/>
              </a:lnSpc>
              <a:spcBef>
                <a:spcPts val="120"/>
              </a:spcBef>
              <a:buAutoNum type="arabicPeriod"/>
              <a:tabLst>
                <a:tab pos="169545" algn="l"/>
              </a:tabLst>
            </a:pPr>
            <a:r>
              <a:rPr sz="900" dirty="0">
                <a:solidFill>
                  <a:srgbClr val="231F20"/>
                </a:solidFill>
                <a:latin typeface="Arial Narrow"/>
                <a:cs typeface="Arial Narrow"/>
              </a:rPr>
              <a:t>Presione </a:t>
            </a:r>
            <a:r>
              <a:rPr sz="900" spc="-5" dirty="0">
                <a:solidFill>
                  <a:srgbClr val="231F20"/>
                </a:solidFill>
                <a:latin typeface="Arial Narrow"/>
                <a:cs typeface="Arial Narrow"/>
              </a:rPr>
              <a:t>el botón de la válvula </a:t>
            </a:r>
            <a:r>
              <a:rPr sz="900" dirty="0">
                <a:solidFill>
                  <a:srgbClr val="231F20"/>
                </a:solidFill>
                <a:latin typeface="Arial Narrow"/>
                <a:cs typeface="Arial Narrow"/>
              </a:rPr>
              <a:t>y </a:t>
            </a:r>
            <a:r>
              <a:rPr sz="900" spc="-5" dirty="0">
                <a:solidFill>
                  <a:srgbClr val="231F20"/>
                </a:solidFill>
                <a:latin typeface="Arial Narrow"/>
                <a:cs typeface="Arial Narrow"/>
              </a:rPr>
              <a:t>gírelo en sentido contrario </a:t>
            </a:r>
            <a:r>
              <a:rPr sz="900" dirty="0">
                <a:solidFill>
                  <a:srgbClr val="231F20"/>
                </a:solidFill>
                <a:latin typeface="Arial Narrow"/>
                <a:cs typeface="Arial Narrow"/>
              </a:rPr>
              <a:t>a </a:t>
            </a:r>
            <a:r>
              <a:rPr sz="900" spc="-5" dirty="0">
                <a:solidFill>
                  <a:srgbClr val="231F20"/>
                </a:solidFill>
                <a:latin typeface="Arial Narrow"/>
                <a:cs typeface="Arial Narrow"/>
              </a:rPr>
              <a:t>las agujas del </a:t>
            </a:r>
            <a:r>
              <a:rPr sz="900" dirty="0">
                <a:solidFill>
                  <a:srgbClr val="231F20"/>
                </a:solidFill>
                <a:latin typeface="Arial Narrow"/>
                <a:cs typeface="Arial Narrow"/>
              </a:rPr>
              <a:t>reloj </a:t>
            </a:r>
            <a:r>
              <a:rPr sz="900" spc="-5" dirty="0">
                <a:solidFill>
                  <a:srgbClr val="231F20"/>
                </a:solidFill>
                <a:latin typeface="Arial Narrow"/>
                <a:cs typeface="Arial Narrow"/>
              </a:rPr>
              <a:t>90 grados para que salga </a:t>
            </a:r>
            <a:r>
              <a:rPr sz="900" dirty="0">
                <a:solidFill>
                  <a:srgbClr val="231F20"/>
                </a:solidFill>
                <a:latin typeface="Arial Narrow"/>
                <a:cs typeface="Arial Narrow"/>
              </a:rPr>
              <a:t>y </a:t>
            </a:r>
            <a:r>
              <a:rPr sz="900" spc="-5" dirty="0">
                <a:solidFill>
                  <a:srgbClr val="231F20"/>
                </a:solidFill>
                <a:latin typeface="Arial Narrow"/>
                <a:cs typeface="Arial Narrow"/>
              </a:rPr>
              <a:t>esté en posición</a:t>
            </a:r>
            <a:r>
              <a:rPr sz="900" spc="-20" dirty="0">
                <a:solidFill>
                  <a:srgbClr val="231F20"/>
                </a:solidFill>
                <a:latin typeface="Arial Narrow"/>
                <a:cs typeface="Arial Narrow"/>
              </a:rPr>
              <a:t> </a:t>
            </a:r>
            <a:r>
              <a:rPr sz="900" dirty="0">
                <a:solidFill>
                  <a:srgbClr val="231F20"/>
                </a:solidFill>
                <a:latin typeface="Arial Narrow"/>
                <a:cs typeface="Arial Narrow"/>
              </a:rPr>
              <a:t>«FUERA».</a:t>
            </a:r>
            <a:endParaRPr sz="900">
              <a:latin typeface="Arial Narrow"/>
              <a:cs typeface="Arial Narrow"/>
            </a:endParaRPr>
          </a:p>
          <a:p>
            <a:pPr marL="168910" indent="-156845">
              <a:lnSpc>
                <a:spcPct val="100000"/>
              </a:lnSpc>
              <a:spcBef>
                <a:spcPts val="120"/>
              </a:spcBef>
              <a:buAutoNum type="arabicPeriod"/>
              <a:tabLst>
                <a:tab pos="169545" algn="l"/>
              </a:tabLst>
            </a:pPr>
            <a:r>
              <a:rPr sz="900" dirty="0">
                <a:solidFill>
                  <a:srgbClr val="231F20"/>
                </a:solidFill>
                <a:latin typeface="Arial Narrow"/>
                <a:cs typeface="Arial Narrow"/>
              </a:rPr>
              <a:t>Conecte </a:t>
            </a:r>
            <a:r>
              <a:rPr sz="900" spc="-5" dirty="0">
                <a:solidFill>
                  <a:srgbClr val="231F20"/>
                </a:solidFill>
                <a:latin typeface="Arial Narrow"/>
                <a:cs typeface="Arial Narrow"/>
              </a:rPr>
              <a:t>la boquilla de la bomba al </a:t>
            </a:r>
            <a:r>
              <a:rPr sz="900" dirty="0">
                <a:solidFill>
                  <a:srgbClr val="231F20"/>
                </a:solidFill>
                <a:latin typeface="Arial Narrow"/>
                <a:cs typeface="Arial Narrow"/>
              </a:rPr>
              <a:t>receptáculo </a:t>
            </a:r>
            <a:r>
              <a:rPr sz="900" spc="-5" dirty="0">
                <a:solidFill>
                  <a:srgbClr val="231F20"/>
                </a:solidFill>
                <a:latin typeface="Arial Narrow"/>
                <a:cs typeface="Arial Narrow"/>
              </a:rPr>
              <a:t>de la válvula del spa </a:t>
            </a:r>
            <a:r>
              <a:rPr sz="900" dirty="0">
                <a:solidFill>
                  <a:srgbClr val="231F20"/>
                </a:solidFill>
                <a:latin typeface="Arial Narrow"/>
                <a:cs typeface="Arial Narrow"/>
              </a:rPr>
              <a:t>y </a:t>
            </a:r>
            <a:r>
              <a:rPr sz="900" spc="-5" dirty="0">
                <a:solidFill>
                  <a:srgbClr val="231F20"/>
                </a:solidFill>
                <a:latin typeface="Arial Narrow"/>
                <a:cs typeface="Arial Narrow"/>
              </a:rPr>
              <a:t>apriétela en el sentido de las agujas del</a:t>
            </a:r>
            <a:r>
              <a:rPr sz="900" spc="-15" dirty="0">
                <a:solidFill>
                  <a:srgbClr val="231F20"/>
                </a:solidFill>
                <a:latin typeface="Arial Narrow"/>
                <a:cs typeface="Arial Narrow"/>
              </a:rPr>
              <a:t> </a:t>
            </a:r>
            <a:r>
              <a:rPr sz="900" dirty="0">
                <a:solidFill>
                  <a:srgbClr val="231F20"/>
                </a:solidFill>
                <a:latin typeface="Arial Narrow"/>
                <a:cs typeface="Arial Narrow"/>
              </a:rPr>
              <a:t>reloj.</a:t>
            </a:r>
            <a:endParaRPr sz="900">
              <a:latin typeface="Arial Narrow"/>
              <a:cs typeface="Arial Narrow"/>
            </a:endParaRPr>
          </a:p>
          <a:p>
            <a:pPr marL="168910" marR="5080" indent="-156845">
              <a:lnSpc>
                <a:spcPct val="111100"/>
              </a:lnSpc>
              <a:buAutoNum type="arabicPeriod"/>
              <a:tabLst>
                <a:tab pos="169545" algn="l"/>
              </a:tabLst>
            </a:pPr>
            <a:r>
              <a:rPr sz="900" dirty="0">
                <a:solidFill>
                  <a:srgbClr val="231F20"/>
                </a:solidFill>
                <a:latin typeface="Arial Narrow"/>
                <a:cs typeface="Arial Narrow"/>
              </a:rPr>
              <a:t>Empiece a </a:t>
            </a:r>
            <a:r>
              <a:rPr sz="900" spc="-5" dirty="0">
                <a:solidFill>
                  <a:srgbClr val="231F20"/>
                </a:solidFill>
                <a:latin typeface="Arial Narrow"/>
                <a:cs typeface="Arial Narrow"/>
              </a:rPr>
              <a:t>bombear aire </a:t>
            </a:r>
            <a:r>
              <a:rPr sz="900" dirty="0">
                <a:solidFill>
                  <a:srgbClr val="231F20"/>
                </a:solidFill>
                <a:latin typeface="Arial Narrow"/>
                <a:cs typeface="Arial Narrow"/>
              </a:rPr>
              <a:t>a </a:t>
            </a:r>
            <a:r>
              <a:rPr sz="900" spc="-5" dirty="0">
                <a:solidFill>
                  <a:srgbClr val="231F20"/>
                </a:solidFill>
                <a:latin typeface="Arial Narrow"/>
                <a:cs typeface="Arial Narrow"/>
              </a:rPr>
              <a:t>la bañera del spa deslizando el pistón de la bomba hacia arriba </a:t>
            </a:r>
            <a:r>
              <a:rPr sz="900" dirty="0">
                <a:solidFill>
                  <a:srgbClr val="231F20"/>
                </a:solidFill>
                <a:latin typeface="Arial Narrow"/>
                <a:cs typeface="Arial Narrow"/>
              </a:rPr>
              <a:t>y </a:t>
            </a:r>
            <a:r>
              <a:rPr sz="900" spc="-5" dirty="0">
                <a:solidFill>
                  <a:srgbClr val="231F20"/>
                </a:solidFill>
                <a:latin typeface="Arial Narrow"/>
                <a:cs typeface="Arial Narrow"/>
              </a:rPr>
              <a:t>hacia abajo. </a:t>
            </a:r>
            <a:r>
              <a:rPr sz="900" dirty="0">
                <a:solidFill>
                  <a:srgbClr val="231F20"/>
                </a:solidFill>
                <a:latin typeface="Arial Narrow"/>
                <a:cs typeface="Arial Narrow"/>
              </a:rPr>
              <a:t>Infle </a:t>
            </a:r>
            <a:r>
              <a:rPr sz="900" spc="-5" dirty="0">
                <a:solidFill>
                  <a:srgbClr val="231F20"/>
                </a:solidFill>
                <a:latin typeface="Arial Narrow"/>
                <a:cs typeface="Arial Narrow"/>
              </a:rPr>
              <a:t>el spa hasta 12 </a:t>
            </a:r>
            <a:r>
              <a:rPr sz="900" dirty="0">
                <a:solidFill>
                  <a:srgbClr val="231F20"/>
                </a:solidFill>
                <a:latin typeface="Arial Narrow"/>
                <a:cs typeface="Arial Narrow"/>
              </a:rPr>
              <a:t>PSI (solo </a:t>
            </a:r>
            <a:r>
              <a:rPr sz="900" spc="-5" dirty="0">
                <a:solidFill>
                  <a:srgbClr val="231F20"/>
                </a:solidFill>
                <a:latin typeface="Arial Narrow"/>
                <a:cs typeface="Arial Narrow"/>
              </a:rPr>
              <a:t>la bañera del  spa, no la cámara</a:t>
            </a:r>
            <a:r>
              <a:rPr sz="900" spc="-10" dirty="0">
                <a:solidFill>
                  <a:srgbClr val="231F20"/>
                </a:solidFill>
                <a:latin typeface="Arial Narrow"/>
                <a:cs typeface="Arial Narrow"/>
              </a:rPr>
              <a:t> </a:t>
            </a:r>
            <a:r>
              <a:rPr sz="900" spc="-5" dirty="0">
                <a:solidFill>
                  <a:srgbClr val="231F20"/>
                </a:solidFill>
                <a:latin typeface="Arial Narrow"/>
                <a:cs typeface="Arial Narrow"/>
              </a:rPr>
              <a:t>inflable).</a:t>
            </a:r>
            <a:endParaRPr sz="900">
              <a:latin typeface="Arial Narrow"/>
              <a:cs typeface="Arial Narrow"/>
            </a:endParaRPr>
          </a:p>
          <a:p>
            <a:pPr marL="168910" indent="-156845">
              <a:lnSpc>
                <a:spcPct val="100000"/>
              </a:lnSpc>
              <a:spcBef>
                <a:spcPts val="120"/>
              </a:spcBef>
              <a:buAutoNum type="arabicPeriod"/>
              <a:tabLst>
                <a:tab pos="169545" algn="l"/>
              </a:tabLst>
            </a:pPr>
            <a:r>
              <a:rPr sz="900" dirty="0">
                <a:solidFill>
                  <a:srgbClr val="231F20"/>
                </a:solidFill>
                <a:latin typeface="Arial Narrow"/>
                <a:cs typeface="Arial Narrow"/>
              </a:rPr>
              <a:t>Ponga </a:t>
            </a:r>
            <a:r>
              <a:rPr sz="900" spc="-5" dirty="0">
                <a:solidFill>
                  <a:srgbClr val="231F20"/>
                </a:solidFill>
                <a:latin typeface="Arial Narrow"/>
                <a:cs typeface="Arial Narrow"/>
              </a:rPr>
              <a:t>la </a:t>
            </a:r>
            <a:r>
              <a:rPr sz="900" dirty="0">
                <a:solidFill>
                  <a:srgbClr val="231F20"/>
                </a:solidFill>
                <a:latin typeface="Arial Narrow"/>
                <a:cs typeface="Arial Narrow"/>
              </a:rPr>
              <a:t>tapa </a:t>
            </a:r>
            <a:r>
              <a:rPr sz="900" spc="-5" dirty="0">
                <a:solidFill>
                  <a:srgbClr val="231F20"/>
                </a:solidFill>
                <a:latin typeface="Arial Narrow"/>
                <a:cs typeface="Arial Narrow"/>
              </a:rPr>
              <a:t>en </a:t>
            </a:r>
            <a:r>
              <a:rPr sz="900" dirty="0">
                <a:solidFill>
                  <a:srgbClr val="231F20"/>
                </a:solidFill>
                <a:latin typeface="Arial Narrow"/>
                <a:cs typeface="Arial Narrow"/>
              </a:rPr>
              <a:t>forma </a:t>
            </a:r>
            <a:r>
              <a:rPr sz="900" spc="-5" dirty="0">
                <a:solidFill>
                  <a:srgbClr val="231F20"/>
                </a:solidFill>
                <a:latin typeface="Arial Narrow"/>
                <a:cs typeface="Arial Narrow"/>
              </a:rPr>
              <a:t>de </a:t>
            </a:r>
            <a:r>
              <a:rPr sz="900" dirty="0">
                <a:solidFill>
                  <a:srgbClr val="231F20"/>
                </a:solidFill>
                <a:latin typeface="Arial Narrow"/>
                <a:cs typeface="Arial Narrow"/>
              </a:rPr>
              <a:t>U </a:t>
            </a:r>
            <a:r>
              <a:rPr sz="900" spc="-5" dirty="0">
                <a:solidFill>
                  <a:srgbClr val="231F20"/>
                </a:solidFill>
                <a:latin typeface="Arial Narrow"/>
                <a:cs typeface="Arial Narrow"/>
              </a:rPr>
              <a:t>en el cuadro de mandos del</a:t>
            </a:r>
            <a:r>
              <a:rPr sz="900" spc="-20"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p>
            <a:pPr marL="12700">
              <a:lnSpc>
                <a:spcPct val="100000"/>
              </a:lnSpc>
              <a:spcBef>
                <a:spcPts val="120"/>
              </a:spcBef>
            </a:pPr>
            <a:r>
              <a:rPr sz="900" b="1" dirty="0">
                <a:solidFill>
                  <a:srgbClr val="231F20"/>
                </a:solidFill>
                <a:latin typeface="Arial Narrow"/>
                <a:cs typeface="Arial Narrow"/>
              </a:rPr>
              <a:t>NOTA: </a:t>
            </a:r>
            <a:r>
              <a:rPr sz="900" spc="-5" dirty="0">
                <a:solidFill>
                  <a:srgbClr val="231F20"/>
                </a:solidFill>
                <a:latin typeface="Arial Narrow"/>
                <a:cs typeface="Arial Narrow"/>
              </a:rPr>
              <a:t>la </a:t>
            </a:r>
            <a:r>
              <a:rPr sz="900" dirty="0">
                <a:solidFill>
                  <a:srgbClr val="231F20"/>
                </a:solidFill>
                <a:latin typeface="Arial Narrow"/>
                <a:cs typeface="Arial Narrow"/>
              </a:rPr>
              <a:t>tapa </a:t>
            </a:r>
            <a:r>
              <a:rPr sz="900" spc="-5" dirty="0">
                <a:solidFill>
                  <a:srgbClr val="231F20"/>
                </a:solidFill>
                <a:latin typeface="Arial Narrow"/>
                <a:cs typeface="Arial Narrow"/>
              </a:rPr>
              <a:t>en </a:t>
            </a:r>
            <a:r>
              <a:rPr sz="900" dirty="0">
                <a:solidFill>
                  <a:srgbClr val="231F20"/>
                </a:solidFill>
                <a:latin typeface="Arial Narrow"/>
                <a:cs typeface="Arial Narrow"/>
              </a:rPr>
              <a:t>forma </a:t>
            </a:r>
            <a:r>
              <a:rPr sz="900" spc="-5" dirty="0">
                <a:solidFill>
                  <a:srgbClr val="231F20"/>
                </a:solidFill>
                <a:latin typeface="Arial Narrow"/>
                <a:cs typeface="Arial Narrow"/>
              </a:rPr>
              <a:t>de </a:t>
            </a:r>
            <a:r>
              <a:rPr sz="900" dirty="0">
                <a:solidFill>
                  <a:srgbClr val="231F20"/>
                </a:solidFill>
                <a:latin typeface="Arial Narrow"/>
                <a:cs typeface="Arial Narrow"/>
              </a:rPr>
              <a:t>U </a:t>
            </a:r>
            <a:r>
              <a:rPr sz="900" spc="-5" dirty="0">
                <a:solidFill>
                  <a:srgbClr val="231F20"/>
                </a:solidFill>
                <a:latin typeface="Arial Narrow"/>
                <a:cs typeface="Arial Narrow"/>
              </a:rPr>
              <a:t>debe instalarse antes de utilizar el</a:t>
            </a:r>
            <a:r>
              <a:rPr sz="900" spc="-20"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p>
            <a:pPr marL="12700">
              <a:lnSpc>
                <a:spcPct val="100000"/>
              </a:lnSpc>
              <a:spcBef>
                <a:spcPts val="120"/>
              </a:spcBef>
            </a:pPr>
            <a:r>
              <a:rPr sz="900" b="1" dirty="0">
                <a:solidFill>
                  <a:srgbClr val="231F20"/>
                </a:solidFill>
                <a:latin typeface="Arial Narrow"/>
                <a:cs typeface="Arial Narrow"/>
              </a:rPr>
              <a:t>ATENCIÓN: </a:t>
            </a:r>
            <a:r>
              <a:rPr sz="900" spc="-5" dirty="0">
                <a:solidFill>
                  <a:srgbClr val="231F20"/>
                </a:solidFill>
                <a:latin typeface="Arial Narrow"/>
                <a:cs typeface="Arial Narrow"/>
              </a:rPr>
              <a:t>no se siente ni se apoye en la unidad de control del spa ni la cubra ni ponga ningún objeto</a:t>
            </a:r>
            <a:r>
              <a:rPr sz="900" spc="-10" dirty="0">
                <a:solidFill>
                  <a:srgbClr val="231F20"/>
                </a:solidFill>
                <a:latin typeface="Arial Narrow"/>
                <a:cs typeface="Arial Narrow"/>
              </a:rPr>
              <a:t> </a:t>
            </a:r>
            <a:r>
              <a:rPr sz="900" dirty="0">
                <a:solidFill>
                  <a:srgbClr val="231F20"/>
                </a:solidFill>
                <a:latin typeface="Arial Narrow"/>
                <a:cs typeface="Arial Narrow"/>
              </a:rPr>
              <a:t>encima.</a:t>
            </a:r>
            <a:endParaRPr sz="900">
              <a:latin typeface="Arial Narrow"/>
              <a:cs typeface="Arial Narrow"/>
            </a:endParaRPr>
          </a:p>
        </p:txBody>
      </p:sp>
      <p:sp>
        <p:nvSpPr>
          <p:cNvPr id="5" name="object 5"/>
          <p:cNvSpPr/>
          <p:nvPr/>
        </p:nvSpPr>
        <p:spPr>
          <a:xfrm>
            <a:off x="601802"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 name="object 6"/>
          <p:cNvSpPr/>
          <p:nvPr/>
        </p:nvSpPr>
        <p:spPr>
          <a:xfrm>
            <a:off x="573455"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 name="object 7"/>
          <p:cNvSpPr/>
          <p:nvPr/>
        </p:nvSpPr>
        <p:spPr>
          <a:xfrm>
            <a:off x="545211"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 name="object 8"/>
          <p:cNvSpPr/>
          <p:nvPr/>
        </p:nvSpPr>
        <p:spPr>
          <a:xfrm>
            <a:off x="686943"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 name="object 9"/>
          <p:cNvSpPr/>
          <p:nvPr/>
        </p:nvSpPr>
        <p:spPr>
          <a:xfrm>
            <a:off x="658583" y="185667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0" name="object 10"/>
          <p:cNvSpPr/>
          <p:nvPr/>
        </p:nvSpPr>
        <p:spPr>
          <a:xfrm>
            <a:off x="630351"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 name="object 11"/>
          <p:cNvSpPr/>
          <p:nvPr/>
        </p:nvSpPr>
        <p:spPr>
          <a:xfrm>
            <a:off x="772071"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 name="object 12"/>
          <p:cNvSpPr/>
          <p:nvPr/>
        </p:nvSpPr>
        <p:spPr>
          <a:xfrm>
            <a:off x="743724"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 name="object 13"/>
          <p:cNvSpPr/>
          <p:nvPr/>
        </p:nvSpPr>
        <p:spPr>
          <a:xfrm>
            <a:off x="715479"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 name="object 14"/>
          <p:cNvSpPr/>
          <p:nvPr/>
        </p:nvSpPr>
        <p:spPr>
          <a:xfrm>
            <a:off x="857211"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 name="object 15"/>
          <p:cNvSpPr/>
          <p:nvPr/>
        </p:nvSpPr>
        <p:spPr>
          <a:xfrm>
            <a:off x="828852"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 name="object 16"/>
          <p:cNvSpPr/>
          <p:nvPr/>
        </p:nvSpPr>
        <p:spPr>
          <a:xfrm>
            <a:off x="800620"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 name="object 17"/>
          <p:cNvSpPr/>
          <p:nvPr/>
        </p:nvSpPr>
        <p:spPr>
          <a:xfrm>
            <a:off x="942352"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 name="object 18"/>
          <p:cNvSpPr/>
          <p:nvPr/>
        </p:nvSpPr>
        <p:spPr>
          <a:xfrm>
            <a:off x="914006"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 name="object 19"/>
          <p:cNvSpPr/>
          <p:nvPr/>
        </p:nvSpPr>
        <p:spPr>
          <a:xfrm>
            <a:off x="885748"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 name="object 20"/>
          <p:cNvSpPr/>
          <p:nvPr/>
        </p:nvSpPr>
        <p:spPr>
          <a:xfrm>
            <a:off x="1027480"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 name="object 21"/>
          <p:cNvSpPr/>
          <p:nvPr/>
        </p:nvSpPr>
        <p:spPr>
          <a:xfrm>
            <a:off x="999134"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 name="object 22"/>
          <p:cNvSpPr/>
          <p:nvPr/>
        </p:nvSpPr>
        <p:spPr>
          <a:xfrm>
            <a:off x="970889"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3" name="object 23"/>
          <p:cNvSpPr/>
          <p:nvPr/>
        </p:nvSpPr>
        <p:spPr>
          <a:xfrm>
            <a:off x="1112621"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4" name="object 24"/>
          <p:cNvSpPr/>
          <p:nvPr/>
        </p:nvSpPr>
        <p:spPr>
          <a:xfrm>
            <a:off x="1084275"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5" name="object 25"/>
          <p:cNvSpPr/>
          <p:nvPr/>
        </p:nvSpPr>
        <p:spPr>
          <a:xfrm>
            <a:off x="1056017"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6" name="object 26"/>
          <p:cNvSpPr/>
          <p:nvPr/>
        </p:nvSpPr>
        <p:spPr>
          <a:xfrm>
            <a:off x="1197762"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7" name="object 27"/>
          <p:cNvSpPr/>
          <p:nvPr/>
        </p:nvSpPr>
        <p:spPr>
          <a:xfrm>
            <a:off x="1169403"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8" name="object 28"/>
          <p:cNvSpPr/>
          <p:nvPr/>
        </p:nvSpPr>
        <p:spPr>
          <a:xfrm>
            <a:off x="1141145" y="185667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9" name="object 29"/>
          <p:cNvSpPr/>
          <p:nvPr/>
        </p:nvSpPr>
        <p:spPr>
          <a:xfrm>
            <a:off x="1282877"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0" name="object 30"/>
          <p:cNvSpPr/>
          <p:nvPr/>
        </p:nvSpPr>
        <p:spPr>
          <a:xfrm>
            <a:off x="1254544"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1" name="object 31"/>
          <p:cNvSpPr/>
          <p:nvPr/>
        </p:nvSpPr>
        <p:spPr>
          <a:xfrm>
            <a:off x="1226286"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2" name="object 32"/>
          <p:cNvSpPr/>
          <p:nvPr/>
        </p:nvSpPr>
        <p:spPr>
          <a:xfrm>
            <a:off x="1368005" y="185667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3" name="object 33"/>
          <p:cNvSpPr/>
          <p:nvPr/>
        </p:nvSpPr>
        <p:spPr>
          <a:xfrm>
            <a:off x="1339672"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4" name="object 34"/>
          <p:cNvSpPr/>
          <p:nvPr/>
        </p:nvSpPr>
        <p:spPr>
          <a:xfrm>
            <a:off x="1311427" y="185667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5" name="object 35"/>
          <p:cNvSpPr/>
          <p:nvPr/>
        </p:nvSpPr>
        <p:spPr>
          <a:xfrm>
            <a:off x="1453159"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6" name="object 36"/>
          <p:cNvSpPr/>
          <p:nvPr/>
        </p:nvSpPr>
        <p:spPr>
          <a:xfrm>
            <a:off x="1424813"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7" name="object 37"/>
          <p:cNvSpPr/>
          <p:nvPr/>
        </p:nvSpPr>
        <p:spPr>
          <a:xfrm>
            <a:off x="1396568"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8" name="object 38"/>
          <p:cNvSpPr/>
          <p:nvPr/>
        </p:nvSpPr>
        <p:spPr>
          <a:xfrm>
            <a:off x="1538287" y="185667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9" name="object 39"/>
          <p:cNvSpPr/>
          <p:nvPr/>
        </p:nvSpPr>
        <p:spPr>
          <a:xfrm>
            <a:off x="1509953"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0" name="object 40"/>
          <p:cNvSpPr/>
          <p:nvPr/>
        </p:nvSpPr>
        <p:spPr>
          <a:xfrm>
            <a:off x="1481696"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1" name="object 41"/>
          <p:cNvSpPr/>
          <p:nvPr/>
        </p:nvSpPr>
        <p:spPr>
          <a:xfrm>
            <a:off x="1623428"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2" name="object 42"/>
          <p:cNvSpPr/>
          <p:nvPr/>
        </p:nvSpPr>
        <p:spPr>
          <a:xfrm>
            <a:off x="1595094"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3" name="object 43"/>
          <p:cNvSpPr/>
          <p:nvPr/>
        </p:nvSpPr>
        <p:spPr>
          <a:xfrm>
            <a:off x="1566837"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4" name="object 44"/>
          <p:cNvSpPr/>
          <p:nvPr/>
        </p:nvSpPr>
        <p:spPr>
          <a:xfrm>
            <a:off x="1708556"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5" name="object 45"/>
          <p:cNvSpPr/>
          <p:nvPr/>
        </p:nvSpPr>
        <p:spPr>
          <a:xfrm>
            <a:off x="1680222"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6" name="object 46"/>
          <p:cNvSpPr/>
          <p:nvPr/>
        </p:nvSpPr>
        <p:spPr>
          <a:xfrm>
            <a:off x="1651965"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7" name="object 47"/>
          <p:cNvSpPr/>
          <p:nvPr/>
        </p:nvSpPr>
        <p:spPr>
          <a:xfrm>
            <a:off x="1793697"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8" name="object 48"/>
          <p:cNvSpPr/>
          <p:nvPr/>
        </p:nvSpPr>
        <p:spPr>
          <a:xfrm>
            <a:off x="1765363"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9" name="object 49"/>
          <p:cNvSpPr/>
          <p:nvPr/>
        </p:nvSpPr>
        <p:spPr>
          <a:xfrm>
            <a:off x="1737105"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0" name="object 50"/>
          <p:cNvSpPr/>
          <p:nvPr/>
        </p:nvSpPr>
        <p:spPr>
          <a:xfrm>
            <a:off x="1878825"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1" name="object 51"/>
          <p:cNvSpPr/>
          <p:nvPr/>
        </p:nvSpPr>
        <p:spPr>
          <a:xfrm>
            <a:off x="1850491"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2" name="object 52"/>
          <p:cNvSpPr/>
          <p:nvPr/>
        </p:nvSpPr>
        <p:spPr>
          <a:xfrm>
            <a:off x="1822234"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3" name="object 53"/>
          <p:cNvSpPr/>
          <p:nvPr/>
        </p:nvSpPr>
        <p:spPr>
          <a:xfrm>
            <a:off x="1963966"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4" name="object 54"/>
          <p:cNvSpPr/>
          <p:nvPr/>
        </p:nvSpPr>
        <p:spPr>
          <a:xfrm>
            <a:off x="1935619"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5" name="object 55"/>
          <p:cNvSpPr/>
          <p:nvPr/>
        </p:nvSpPr>
        <p:spPr>
          <a:xfrm>
            <a:off x="1907374"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6" name="object 56"/>
          <p:cNvSpPr/>
          <p:nvPr/>
        </p:nvSpPr>
        <p:spPr>
          <a:xfrm>
            <a:off x="2049106"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7" name="object 57"/>
          <p:cNvSpPr/>
          <p:nvPr/>
        </p:nvSpPr>
        <p:spPr>
          <a:xfrm>
            <a:off x="2020760"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8" name="object 58"/>
          <p:cNvSpPr/>
          <p:nvPr/>
        </p:nvSpPr>
        <p:spPr>
          <a:xfrm>
            <a:off x="1992515"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9" name="object 59"/>
          <p:cNvSpPr/>
          <p:nvPr/>
        </p:nvSpPr>
        <p:spPr>
          <a:xfrm>
            <a:off x="2134247"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0" name="object 60"/>
          <p:cNvSpPr/>
          <p:nvPr/>
        </p:nvSpPr>
        <p:spPr>
          <a:xfrm>
            <a:off x="2105901"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1" name="object 61"/>
          <p:cNvSpPr/>
          <p:nvPr/>
        </p:nvSpPr>
        <p:spPr>
          <a:xfrm>
            <a:off x="2077656"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2" name="object 62"/>
          <p:cNvSpPr/>
          <p:nvPr/>
        </p:nvSpPr>
        <p:spPr>
          <a:xfrm>
            <a:off x="2219375"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3" name="object 63"/>
          <p:cNvSpPr/>
          <p:nvPr/>
        </p:nvSpPr>
        <p:spPr>
          <a:xfrm>
            <a:off x="2191042"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4" name="object 64"/>
          <p:cNvSpPr/>
          <p:nvPr/>
        </p:nvSpPr>
        <p:spPr>
          <a:xfrm>
            <a:off x="2162784"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5" name="object 65"/>
          <p:cNvSpPr/>
          <p:nvPr/>
        </p:nvSpPr>
        <p:spPr>
          <a:xfrm>
            <a:off x="2304516"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6" name="object 66"/>
          <p:cNvSpPr/>
          <p:nvPr/>
        </p:nvSpPr>
        <p:spPr>
          <a:xfrm>
            <a:off x="2276170"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7" name="object 67"/>
          <p:cNvSpPr/>
          <p:nvPr/>
        </p:nvSpPr>
        <p:spPr>
          <a:xfrm>
            <a:off x="2247925"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8" name="object 68"/>
          <p:cNvSpPr/>
          <p:nvPr/>
        </p:nvSpPr>
        <p:spPr>
          <a:xfrm>
            <a:off x="2389644"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9" name="object 69"/>
          <p:cNvSpPr/>
          <p:nvPr/>
        </p:nvSpPr>
        <p:spPr>
          <a:xfrm>
            <a:off x="2361310"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0" name="object 70"/>
          <p:cNvSpPr/>
          <p:nvPr/>
        </p:nvSpPr>
        <p:spPr>
          <a:xfrm>
            <a:off x="2333053"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1" name="object 71"/>
          <p:cNvSpPr/>
          <p:nvPr/>
        </p:nvSpPr>
        <p:spPr>
          <a:xfrm>
            <a:off x="2474785"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2" name="object 72"/>
          <p:cNvSpPr/>
          <p:nvPr/>
        </p:nvSpPr>
        <p:spPr>
          <a:xfrm>
            <a:off x="2446426" y="185667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73" name="object 73"/>
          <p:cNvSpPr/>
          <p:nvPr/>
        </p:nvSpPr>
        <p:spPr>
          <a:xfrm>
            <a:off x="2418194"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4" name="object 74"/>
          <p:cNvSpPr/>
          <p:nvPr/>
        </p:nvSpPr>
        <p:spPr>
          <a:xfrm>
            <a:off x="2559913"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5" name="object 75"/>
          <p:cNvSpPr/>
          <p:nvPr/>
        </p:nvSpPr>
        <p:spPr>
          <a:xfrm>
            <a:off x="2531579"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6" name="object 76"/>
          <p:cNvSpPr/>
          <p:nvPr/>
        </p:nvSpPr>
        <p:spPr>
          <a:xfrm>
            <a:off x="2503335"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7" name="object 77"/>
          <p:cNvSpPr/>
          <p:nvPr/>
        </p:nvSpPr>
        <p:spPr>
          <a:xfrm>
            <a:off x="2645067"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8" name="object 78"/>
          <p:cNvSpPr/>
          <p:nvPr/>
        </p:nvSpPr>
        <p:spPr>
          <a:xfrm>
            <a:off x="2616707"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9" name="object 79"/>
          <p:cNvSpPr/>
          <p:nvPr/>
        </p:nvSpPr>
        <p:spPr>
          <a:xfrm>
            <a:off x="2588463"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0" name="object 80"/>
          <p:cNvSpPr/>
          <p:nvPr/>
        </p:nvSpPr>
        <p:spPr>
          <a:xfrm>
            <a:off x="2730195"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1" name="object 81"/>
          <p:cNvSpPr/>
          <p:nvPr/>
        </p:nvSpPr>
        <p:spPr>
          <a:xfrm>
            <a:off x="2701848"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2" name="object 82"/>
          <p:cNvSpPr/>
          <p:nvPr/>
        </p:nvSpPr>
        <p:spPr>
          <a:xfrm>
            <a:off x="2673604"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3" name="object 83"/>
          <p:cNvSpPr/>
          <p:nvPr/>
        </p:nvSpPr>
        <p:spPr>
          <a:xfrm>
            <a:off x="2815323"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4" name="object 84"/>
          <p:cNvSpPr/>
          <p:nvPr/>
        </p:nvSpPr>
        <p:spPr>
          <a:xfrm>
            <a:off x="2786976"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5" name="object 85"/>
          <p:cNvSpPr/>
          <p:nvPr/>
        </p:nvSpPr>
        <p:spPr>
          <a:xfrm>
            <a:off x="2758732"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6" name="object 86"/>
          <p:cNvSpPr/>
          <p:nvPr/>
        </p:nvSpPr>
        <p:spPr>
          <a:xfrm>
            <a:off x="2900464"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7" name="object 87"/>
          <p:cNvSpPr/>
          <p:nvPr/>
        </p:nvSpPr>
        <p:spPr>
          <a:xfrm>
            <a:off x="2872117"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8" name="object 88"/>
          <p:cNvSpPr/>
          <p:nvPr/>
        </p:nvSpPr>
        <p:spPr>
          <a:xfrm>
            <a:off x="2843872"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9" name="object 89"/>
          <p:cNvSpPr/>
          <p:nvPr/>
        </p:nvSpPr>
        <p:spPr>
          <a:xfrm>
            <a:off x="2985592"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0" name="object 90"/>
          <p:cNvSpPr/>
          <p:nvPr/>
        </p:nvSpPr>
        <p:spPr>
          <a:xfrm>
            <a:off x="2957245"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1" name="object 91"/>
          <p:cNvSpPr/>
          <p:nvPr/>
        </p:nvSpPr>
        <p:spPr>
          <a:xfrm>
            <a:off x="2929001"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2" name="object 92"/>
          <p:cNvSpPr/>
          <p:nvPr/>
        </p:nvSpPr>
        <p:spPr>
          <a:xfrm>
            <a:off x="3070732"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3" name="object 93"/>
          <p:cNvSpPr/>
          <p:nvPr/>
        </p:nvSpPr>
        <p:spPr>
          <a:xfrm>
            <a:off x="3042386"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4" name="object 94"/>
          <p:cNvSpPr/>
          <p:nvPr/>
        </p:nvSpPr>
        <p:spPr>
          <a:xfrm>
            <a:off x="3014141"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5" name="object 95"/>
          <p:cNvSpPr/>
          <p:nvPr/>
        </p:nvSpPr>
        <p:spPr>
          <a:xfrm>
            <a:off x="3155873"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6" name="object 96"/>
          <p:cNvSpPr/>
          <p:nvPr/>
        </p:nvSpPr>
        <p:spPr>
          <a:xfrm>
            <a:off x="3127527"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7" name="object 97"/>
          <p:cNvSpPr/>
          <p:nvPr/>
        </p:nvSpPr>
        <p:spPr>
          <a:xfrm>
            <a:off x="3099269" y="185667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8" name="object 98"/>
          <p:cNvSpPr/>
          <p:nvPr/>
        </p:nvSpPr>
        <p:spPr>
          <a:xfrm>
            <a:off x="3241014"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9" name="object 99"/>
          <p:cNvSpPr/>
          <p:nvPr/>
        </p:nvSpPr>
        <p:spPr>
          <a:xfrm>
            <a:off x="3212668"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0" name="object 100"/>
          <p:cNvSpPr/>
          <p:nvPr/>
        </p:nvSpPr>
        <p:spPr>
          <a:xfrm>
            <a:off x="3184410"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1" name="object 101"/>
          <p:cNvSpPr/>
          <p:nvPr/>
        </p:nvSpPr>
        <p:spPr>
          <a:xfrm>
            <a:off x="3326129"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2" name="object 102"/>
          <p:cNvSpPr/>
          <p:nvPr/>
        </p:nvSpPr>
        <p:spPr>
          <a:xfrm>
            <a:off x="3297796"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3" name="object 103"/>
          <p:cNvSpPr/>
          <p:nvPr/>
        </p:nvSpPr>
        <p:spPr>
          <a:xfrm>
            <a:off x="3269538"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4" name="object 104"/>
          <p:cNvSpPr/>
          <p:nvPr/>
        </p:nvSpPr>
        <p:spPr>
          <a:xfrm>
            <a:off x="3411270"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5" name="object 105"/>
          <p:cNvSpPr/>
          <p:nvPr/>
        </p:nvSpPr>
        <p:spPr>
          <a:xfrm>
            <a:off x="3382936"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6" name="object 106"/>
          <p:cNvSpPr/>
          <p:nvPr/>
        </p:nvSpPr>
        <p:spPr>
          <a:xfrm>
            <a:off x="3354679"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7" name="object 107"/>
          <p:cNvSpPr/>
          <p:nvPr/>
        </p:nvSpPr>
        <p:spPr>
          <a:xfrm>
            <a:off x="3496398"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8" name="object 108"/>
          <p:cNvSpPr/>
          <p:nvPr/>
        </p:nvSpPr>
        <p:spPr>
          <a:xfrm>
            <a:off x="3468065"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9" name="object 109"/>
          <p:cNvSpPr/>
          <p:nvPr/>
        </p:nvSpPr>
        <p:spPr>
          <a:xfrm>
            <a:off x="3439807"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0" name="object 110"/>
          <p:cNvSpPr/>
          <p:nvPr/>
        </p:nvSpPr>
        <p:spPr>
          <a:xfrm>
            <a:off x="3581539"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1" name="object 111"/>
          <p:cNvSpPr/>
          <p:nvPr/>
        </p:nvSpPr>
        <p:spPr>
          <a:xfrm>
            <a:off x="3553205"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2" name="object 112"/>
          <p:cNvSpPr/>
          <p:nvPr/>
        </p:nvSpPr>
        <p:spPr>
          <a:xfrm>
            <a:off x="3524948"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3" name="object 113"/>
          <p:cNvSpPr/>
          <p:nvPr/>
        </p:nvSpPr>
        <p:spPr>
          <a:xfrm>
            <a:off x="3666680"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4" name="object 114"/>
          <p:cNvSpPr/>
          <p:nvPr/>
        </p:nvSpPr>
        <p:spPr>
          <a:xfrm>
            <a:off x="3638334"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5" name="object 115"/>
          <p:cNvSpPr/>
          <p:nvPr/>
        </p:nvSpPr>
        <p:spPr>
          <a:xfrm>
            <a:off x="3610089"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6" name="object 116"/>
          <p:cNvSpPr/>
          <p:nvPr/>
        </p:nvSpPr>
        <p:spPr>
          <a:xfrm>
            <a:off x="3751821"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7" name="object 117"/>
          <p:cNvSpPr/>
          <p:nvPr/>
        </p:nvSpPr>
        <p:spPr>
          <a:xfrm>
            <a:off x="3723475"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8" name="object 118"/>
          <p:cNvSpPr/>
          <p:nvPr/>
        </p:nvSpPr>
        <p:spPr>
          <a:xfrm>
            <a:off x="3695230"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9" name="object 119"/>
          <p:cNvSpPr/>
          <p:nvPr/>
        </p:nvSpPr>
        <p:spPr>
          <a:xfrm>
            <a:off x="3836949"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0" name="object 120"/>
          <p:cNvSpPr/>
          <p:nvPr/>
        </p:nvSpPr>
        <p:spPr>
          <a:xfrm>
            <a:off x="3808615"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1" name="object 121"/>
          <p:cNvSpPr/>
          <p:nvPr/>
        </p:nvSpPr>
        <p:spPr>
          <a:xfrm>
            <a:off x="3780358"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2" name="object 122"/>
          <p:cNvSpPr/>
          <p:nvPr/>
        </p:nvSpPr>
        <p:spPr>
          <a:xfrm>
            <a:off x="3922090"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3" name="object 123"/>
          <p:cNvSpPr/>
          <p:nvPr/>
        </p:nvSpPr>
        <p:spPr>
          <a:xfrm>
            <a:off x="3893743"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4" name="object 124"/>
          <p:cNvSpPr/>
          <p:nvPr/>
        </p:nvSpPr>
        <p:spPr>
          <a:xfrm>
            <a:off x="3865498"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5" name="object 125"/>
          <p:cNvSpPr/>
          <p:nvPr/>
        </p:nvSpPr>
        <p:spPr>
          <a:xfrm>
            <a:off x="4007218"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6" name="object 126"/>
          <p:cNvSpPr/>
          <p:nvPr/>
        </p:nvSpPr>
        <p:spPr>
          <a:xfrm>
            <a:off x="3978884"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7" name="object 127"/>
          <p:cNvSpPr/>
          <p:nvPr/>
        </p:nvSpPr>
        <p:spPr>
          <a:xfrm>
            <a:off x="3950627"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8" name="object 128"/>
          <p:cNvSpPr/>
          <p:nvPr/>
        </p:nvSpPr>
        <p:spPr>
          <a:xfrm>
            <a:off x="4092359"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9" name="object 129"/>
          <p:cNvSpPr/>
          <p:nvPr/>
        </p:nvSpPr>
        <p:spPr>
          <a:xfrm>
            <a:off x="4064012"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0" name="object 130"/>
          <p:cNvSpPr/>
          <p:nvPr/>
        </p:nvSpPr>
        <p:spPr>
          <a:xfrm>
            <a:off x="4035768"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1" name="object 131"/>
          <p:cNvSpPr/>
          <p:nvPr/>
        </p:nvSpPr>
        <p:spPr>
          <a:xfrm>
            <a:off x="4177487"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2" name="object 132"/>
          <p:cNvSpPr/>
          <p:nvPr/>
        </p:nvSpPr>
        <p:spPr>
          <a:xfrm>
            <a:off x="4149153"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3" name="object 133"/>
          <p:cNvSpPr/>
          <p:nvPr/>
        </p:nvSpPr>
        <p:spPr>
          <a:xfrm>
            <a:off x="4120908"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4" name="object 134"/>
          <p:cNvSpPr/>
          <p:nvPr/>
        </p:nvSpPr>
        <p:spPr>
          <a:xfrm>
            <a:off x="4262628"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5" name="object 135"/>
          <p:cNvSpPr/>
          <p:nvPr/>
        </p:nvSpPr>
        <p:spPr>
          <a:xfrm>
            <a:off x="4234294"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6" name="object 136"/>
          <p:cNvSpPr/>
          <p:nvPr/>
        </p:nvSpPr>
        <p:spPr>
          <a:xfrm>
            <a:off x="4206049"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7" name="object 137"/>
          <p:cNvSpPr/>
          <p:nvPr/>
        </p:nvSpPr>
        <p:spPr>
          <a:xfrm>
            <a:off x="4347768"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8" name="object 138"/>
          <p:cNvSpPr/>
          <p:nvPr/>
        </p:nvSpPr>
        <p:spPr>
          <a:xfrm>
            <a:off x="4319435"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9" name="object 139"/>
          <p:cNvSpPr/>
          <p:nvPr/>
        </p:nvSpPr>
        <p:spPr>
          <a:xfrm>
            <a:off x="4291177"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0" name="object 140"/>
          <p:cNvSpPr/>
          <p:nvPr/>
        </p:nvSpPr>
        <p:spPr>
          <a:xfrm>
            <a:off x="4432909"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1" name="object 141"/>
          <p:cNvSpPr/>
          <p:nvPr/>
        </p:nvSpPr>
        <p:spPr>
          <a:xfrm>
            <a:off x="4404550"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2" name="object 142"/>
          <p:cNvSpPr/>
          <p:nvPr/>
        </p:nvSpPr>
        <p:spPr>
          <a:xfrm>
            <a:off x="4376305"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3" name="object 143"/>
          <p:cNvSpPr/>
          <p:nvPr/>
        </p:nvSpPr>
        <p:spPr>
          <a:xfrm>
            <a:off x="4518037"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4" name="object 144"/>
          <p:cNvSpPr/>
          <p:nvPr/>
        </p:nvSpPr>
        <p:spPr>
          <a:xfrm>
            <a:off x="4489691"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5" name="object 145"/>
          <p:cNvSpPr/>
          <p:nvPr/>
        </p:nvSpPr>
        <p:spPr>
          <a:xfrm>
            <a:off x="4461446"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6" name="object 146"/>
          <p:cNvSpPr/>
          <p:nvPr/>
        </p:nvSpPr>
        <p:spPr>
          <a:xfrm>
            <a:off x="4603165"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7" name="object 147"/>
          <p:cNvSpPr/>
          <p:nvPr/>
        </p:nvSpPr>
        <p:spPr>
          <a:xfrm>
            <a:off x="4574819"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8" name="object 148"/>
          <p:cNvSpPr/>
          <p:nvPr/>
        </p:nvSpPr>
        <p:spPr>
          <a:xfrm>
            <a:off x="4546574"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9" name="object 149"/>
          <p:cNvSpPr/>
          <p:nvPr/>
        </p:nvSpPr>
        <p:spPr>
          <a:xfrm>
            <a:off x="4688306"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0" name="object 150"/>
          <p:cNvSpPr/>
          <p:nvPr/>
        </p:nvSpPr>
        <p:spPr>
          <a:xfrm>
            <a:off x="4659960"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1" name="object 151"/>
          <p:cNvSpPr/>
          <p:nvPr/>
        </p:nvSpPr>
        <p:spPr>
          <a:xfrm>
            <a:off x="4631715"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2" name="object 152"/>
          <p:cNvSpPr/>
          <p:nvPr/>
        </p:nvSpPr>
        <p:spPr>
          <a:xfrm>
            <a:off x="4773447"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3" name="object 153"/>
          <p:cNvSpPr/>
          <p:nvPr/>
        </p:nvSpPr>
        <p:spPr>
          <a:xfrm>
            <a:off x="4745101"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4" name="object 154"/>
          <p:cNvSpPr/>
          <p:nvPr/>
        </p:nvSpPr>
        <p:spPr>
          <a:xfrm>
            <a:off x="4716856"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5" name="object 155"/>
          <p:cNvSpPr/>
          <p:nvPr/>
        </p:nvSpPr>
        <p:spPr>
          <a:xfrm>
            <a:off x="4858588"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6" name="object 156"/>
          <p:cNvSpPr/>
          <p:nvPr/>
        </p:nvSpPr>
        <p:spPr>
          <a:xfrm>
            <a:off x="4830241"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7" name="object 157"/>
          <p:cNvSpPr/>
          <p:nvPr/>
        </p:nvSpPr>
        <p:spPr>
          <a:xfrm>
            <a:off x="4801996"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8" name="object 158"/>
          <p:cNvSpPr/>
          <p:nvPr/>
        </p:nvSpPr>
        <p:spPr>
          <a:xfrm>
            <a:off x="4943716"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9" name="object 159"/>
          <p:cNvSpPr/>
          <p:nvPr/>
        </p:nvSpPr>
        <p:spPr>
          <a:xfrm>
            <a:off x="4915369"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0" name="object 160"/>
          <p:cNvSpPr/>
          <p:nvPr/>
        </p:nvSpPr>
        <p:spPr>
          <a:xfrm>
            <a:off x="4887112"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1" name="object 161"/>
          <p:cNvSpPr/>
          <p:nvPr/>
        </p:nvSpPr>
        <p:spPr>
          <a:xfrm>
            <a:off x="5028856"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2" name="object 162"/>
          <p:cNvSpPr/>
          <p:nvPr/>
        </p:nvSpPr>
        <p:spPr>
          <a:xfrm>
            <a:off x="5000510"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3" name="object 163"/>
          <p:cNvSpPr/>
          <p:nvPr/>
        </p:nvSpPr>
        <p:spPr>
          <a:xfrm>
            <a:off x="4972253"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4" name="object 164"/>
          <p:cNvSpPr/>
          <p:nvPr/>
        </p:nvSpPr>
        <p:spPr>
          <a:xfrm>
            <a:off x="5113985"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5" name="object 165"/>
          <p:cNvSpPr/>
          <p:nvPr/>
        </p:nvSpPr>
        <p:spPr>
          <a:xfrm>
            <a:off x="5085638"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6" name="object 166"/>
          <p:cNvSpPr/>
          <p:nvPr/>
        </p:nvSpPr>
        <p:spPr>
          <a:xfrm>
            <a:off x="5057381"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7" name="object 167"/>
          <p:cNvSpPr/>
          <p:nvPr/>
        </p:nvSpPr>
        <p:spPr>
          <a:xfrm>
            <a:off x="5199126"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8" name="object 168"/>
          <p:cNvSpPr/>
          <p:nvPr/>
        </p:nvSpPr>
        <p:spPr>
          <a:xfrm>
            <a:off x="5170766" y="185667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9" name="object 169"/>
          <p:cNvSpPr/>
          <p:nvPr/>
        </p:nvSpPr>
        <p:spPr>
          <a:xfrm>
            <a:off x="5142522"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0" name="object 170"/>
          <p:cNvSpPr/>
          <p:nvPr/>
        </p:nvSpPr>
        <p:spPr>
          <a:xfrm>
            <a:off x="5284254"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1" name="object 171"/>
          <p:cNvSpPr/>
          <p:nvPr/>
        </p:nvSpPr>
        <p:spPr>
          <a:xfrm>
            <a:off x="5255920"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2" name="object 172"/>
          <p:cNvSpPr/>
          <p:nvPr/>
        </p:nvSpPr>
        <p:spPr>
          <a:xfrm>
            <a:off x="5227663"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3" name="object 173"/>
          <p:cNvSpPr/>
          <p:nvPr/>
        </p:nvSpPr>
        <p:spPr>
          <a:xfrm>
            <a:off x="5369394"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4" name="object 174"/>
          <p:cNvSpPr/>
          <p:nvPr/>
        </p:nvSpPr>
        <p:spPr>
          <a:xfrm>
            <a:off x="5341048"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5" name="object 175"/>
          <p:cNvSpPr/>
          <p:nvPr/>
        </p:nvSpPr>
        <p:spPr>
          <a:xfrm>
            <a:off x="5312803"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6" name="object 176"/>
          <p:cNvSpPr/>
          <p:nvPr/>
        </p:nvSpPr>
        <p:spPr>
          <a:xfrm>
            <a:off x="5454522"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7" name="object 177"/>
          <p:cNvSpPr/>
          <p:nvPr/>
        </p:nvSpPr>
        <p:spPr>
          <a:xfrm>
            <a:off x="5426189"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8" name="object 178"/>
          <p:cNvSpPr/>
          <p:nvPr/>
        </p:nvSpPr>
        <p:spPr>
          <a:xfrm>
            <a:off x="5397931"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9" name="object 179"/>
          <p:cNvSpPr/>
          <p:nvPr/>
        </p:nvSpPr>
        <p:spPr>
          <a:xfrm>
            <a:off x="5539663"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0" name="object 180"/>
          <p:cNvSpPr/>
          <p:nvPr/>
        </p:nvSpPr>
        <p:spPr>
          <a:xfrm>
            <a:off x="5511317"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1" name="object 181"/>
          <p:cNvSpPr/>
          <p:nvPr/>
        </p:nvSpPr>
        <p:spPr>
          <a:xfrm>
            <a:off x="5483072"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2" name="object 182"/>
          <p:cNvSpPr/>
          <p:nvPr/>
        </p:nvSpPr>
        <p:spPr>
          <a:xfrm>
            <a:off x="5624791"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3" name="object 183"/>
          <p:cNvSpPr/>
          <p:nvPr/>
        </p:nvSpPr>
        <p:spPr>
          <a:xfrm>
            <a:off x="5596458"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4" name="object 184"/>
          <p:cNvSpPr/>
          <p:nvPr/>
        </p:nvSpPr>
        <p:spPr>
          <a:xfrm>
            <a:off x="5568200"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5" name="object 185"/>
          <p:cNvSpPr/>
          <p:nvPr/>
        </p:nvSpPr>
        <p:spPr>
          <a:xfrm>
            <a:off x="5709932"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6" name="object 186"/>
          <p:cNvSpPr/>
          <p:nvPr/>
        </p:nvSpPr>
        <p:spPr>
          <a:xfrm>
            <a:off x="5681586"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7" name="object 187"/>
          <p:cNvSpPr/>
          <p:nvPr/>
        </p:nvSpPr>
        <p:spPr>
          <a:xfrm>
            <a:off x="5653341"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8" name="object 188"/>
          <p:cNvSpPr/>
          <p:nvPr/>
        </p:nvSpPr>
        <p:spPr>
          <a:xfrm>
            <a:off x="5795073"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9" name="object 189"/>
          <p:cNvSpPr/>
          <p:nvPr/>
        </p:nvSpPr>
        <p:spPr>
          <a:xfrm>
            <a:off x="5766727"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0" name="object 190"/>
          <p:cNvSpPr/>
          <p:nvPr/>
        </p:nvSpPr>
        <p:spPr>
          <a:xfrm>
            <a:off x="5738482"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1" name="object 191"/>
          <p:cNvSpPr/>
          <p:nvPr/>
        </p:nvSpPr>
        <p:spPr>
          <a:xfrm>
            <a:off x="5880214"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2" name="object 192"/>
          <p:cNvSpPr/>
          <p:nvPr/>
        </p:nvSpPr>
        <p:spPr>
          <a:xfrm>
            <a:off x="5851868"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3" name="object 193"/>
          <p:cNvSpPr/>
          <p:nvPr/>
        </p:nvSpPr>
        <p:spPr>
          <a:xfrm>
            <a:off x="5823610"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4" name="object 194"/>
          <p:cNvSpPr/>
          <p:nvPr/>
        </p:nvSpPr>
        <p:spPr>
          <a:xfrm>
            <a:off x="5965342"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5" name="object 195"/>
          <p:cNvSpPr/>
          <p:nvPr/>
        </p:nvSpPr>
        <p:spPr>
          <a:xfrm>
            <a:off x="5937008"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6" name="object 196"/>
          <p:cNvSpPr/>
          <p:nvPr/>
        </p:nvSpPr>
        <p:spPr>
          <a:xfrm>
            <a:off x="5908751"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7" name="object 197"/>
          <p:cNvSpPr/>
          <p:nvPr/>
        </p:nvSpPr>
        <p:spPr>
          <a:xfrm>
            <a:off x="6050470"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8" name="object 198"/>
          <p:cNvSpPr/>
          <p:nvPr/>
        </p:nvSpPr>
        <p:spPr>
          <a:xfrm>
            <a:off x="6022136"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9" name="object 199"/>
          <p:cNvSpPr/>
          <p:nvPr/>
        </p:nvSpPr>
        <p:spPr>
          <a:xfrm>
            <a:off x="5993879"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0" name="object 200"/>
          <p:cNvSpPr/>
          <p:nvPr/>
        </p:nvSpPr>
        <p:spPr>
          <a:xfrm>
            <a:off x="6135611"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1" name="object 201"/>
          <p:cNvSpPr/>
          <p:nvPr/>
        </p:nvSpPr>
        <p:spPr>
          <a:xfrm>
            <a:off x="6107277"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2" name="object 202"/>
          <p:cNvSpPr/>
          <p:nvPr/>
        </p:nvSpPr>
        <p:spPr>
          <a:xfrm>
            <a:off x="6079020"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3" name="object 203"/>
          <p:cNvSpPr/>
          <p:nvPr/>
        </p:nvSpPr>
        <p:spPr>
          <a:xfrm>
            <a:off x="6220739"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4" name="object 204"/>
          <p:cNvSpPr/>
          <p:nvPr/>
        </p:nvSpPr>
        <p:spPr>
          <a:xfrm>
            <a:off x="6192405"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5" name="object 205"/>
          <p:cNvSpPr/>
          <p:nvPr/>
        </p:nvSpPr>
        <p:spPr>
          <a:xfrm>
            <a:off x="6164148"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6" name="object 206"/>
          <p:cNvSpPr/>
          <p:nvPr/>
        </p:nvSpPr>
        <p:spPr>
          <a:xfrm>
            <a:off x="6305880"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7" name="object 207"/>
          <p:cNvSpPr/>
          <p:nvPr/>
        </p:nvSpPr>
        <p:spPr>
          <a:xfrm>
            <a:off x="6277546"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8" name="object 208"/>
          <p:cNvSpPr/>
          <p:nvPr/>
        </p:nvSpPr>
        <p:spPr>
          <a:xfrm>
            <a:off x="6249289"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9" name="object 209"/>
          <p:cNvSpPr/>
          <p:nvPr/>
        </p:nvSpPr>
        <p:spPr>
          <a:xfrm>
            <a:off x="6391021"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0" name="object 210"/>
          <p:cNvSpPr/>
          <p:nvPr/>
        </p:nvSpPr>
        <p:spPr>
          <a:xfrm>
            <a:off x="6362674"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1" name="object 211"/>
          <p:cNvSpPr/>
          <p:nvPr/>
        </p:nvSpPr>
        <p:spPr>
          <a:xfrm>
            <a:off x="6334429"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2" name="object 212"/>
          <p:cNvSpPr/>
          <p:nvPr/>
        </p:nvSpPr>
        <p:spPr>
          <a:xfrm>
            <a:off x="6476161"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3" name="object 213"/>
          <p:cNvSpPr/>
          <p:nvPr/>
        </p:nvSpPr>
        <p:spPr>
          <a:xfrm>
            <a:off x="6447815"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4" name="object 214"/>
          <p:cNvSpPr/>
          <p:nvPr/>
        </p:nvSpPr>
        <p:spPr>
          <a:xfrm>
            <a:off x="6419570"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5" name="object 215"/>
          <p:cNvSpPr/>
          <p:nvPr/>
        </p:nvSpPr>
        <p:spPr>
          <a:xfrm>
            <a:off x="6561290"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6" name="object 216"/>
          <p:cNvSpPr/>
          <p:nvPr/>
        </p:nvSpPr>
        <p:spPr>
          <a:xfrm>
            <a:off x="6532943"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7" name="object 217"/>
          <p:cNvSpPr/>
          <p:nvPr/>
        </p:nvSpPr>
        <p:spPr>
          <a:xfrm>
            <a:off x="6504699"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8" name="object 218"/>
          <p:cNvSpPr/>
          <p:nvPr/>
        </p:nvSpPr>
        <p:spPr>
          <a:xfrm>
            <a:off x="6646430"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9" name="object 219"/>
          <p:cNvSpPr/>
          <p:nvPr/>
        </p:nvSpPr>
        <p:spPr>
          <a:xfrm>
            <a:off x="6618071" y="185667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0" name="object 220"/>
          <p:cNvSpPr/>
          <p:nvPr/>
        </p:nvSpPr>
        <p:spPr>
          <a:xfrm>
            <a:off x="6589839"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1" name="object 221"/>
          <p:cNvSpPr/>
          <p:nvPr/>
        </p:nvSpPr>
        <p:spPr>
          <a:xfrm>
            <a:off x="6731558"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2" name="object 222"/>
          <p:cNvSpPr/>
          <p:nvPr/>
        </p:nvSpPr>
        <p:spPr>
          <a:xfrm>
            <a:off x="6703212"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3" name="object 223"/>
          <p:cNvSpPr/>
          <p:nvPr/>
        </p:nvSpPr>
        <p:spPr>
          <a:xfrm>
            <a:off x="6674967"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4" name="object 224"/>
          <p:cNvSpPr/>
          <p:nvPr/>
        </p:nvSpPr>
        <p:spPr>
          <a:xfrm>
            <a:off x="6816699"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5" name="object 225"/>
          <p:cNvSpPr/>
          <p:nvPr/>
        </p:nvSpPr>
        <p:spPr>
          <a:xfrm>
            <a:off x="6788353"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6" name="object 226"/>
          <p:cNvSpPr/>
          <p:nvPr/>
        </p:nvSpPr>
        <p:spPr>
          <a:xfrm>
            <a:off x="6760108"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7" name="object 227"/>
          <p:cNvSpPr/>
          <p:nvPr/>
        </p:nvSpPr>
        <p:spPr>
          <a:xfrm>
            <a:off x="6901827"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8" name="object 228"/>
          <p:cNvSpPr/>
          <p:nvPr/>
        </p:nvSpPr>
        <p:spPr>
          <a:xfrm>
            <a:off x="6873481"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9" name="object 229"/>
          <p:cNvSpPr/>
          <p:nvPr/>
        </p:nvSpPr>
        <p:spPr>
          <a:xfrm>
            <a:off x="6845236"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30" name="object 230"/>
          <p:cNvSpPr/>
          <p:nvPr/>
        </p:nvSpPr>
        <p:spPr>
          <a:xfrm>
            <a:off x="6986981" y="185667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31" name="object 231"/>
          <p:cNvSpPr/>
          <p:nvPr/>
        </p:nvSpPr>
        <p:spPr>
          <a:xfrm>
            <a:off x="6958621" y="185667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32" name="object 232"/>
          <p:cNvSpPr/>
          <p:nvPr/>
        </p:nvSpPr>
        <p:spPr>
          <a:xfrm>
            <a:off x="6930376" y="185667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33" name="object 233"/>
          <p:cNvSpPr txBox="1"/>
          <p:nvPr/>
        </p:nvSpPr>
        <p:spPr>
          <a:xfrm>
            <a:off x="526045" y="1239234"/>
            <a:ext cx="2785745" cy="586740"/>
          </a:xfrm>
          <a:prstGeom prst="rect">
            <a:avLst/>
          </a:prstGeom>
        </p:spPr>
        <p:txBody>
          <a:bodyPr vert="horz" wrap="square" lIns="0" tIns="67945" rIns="0" bIns="0" rtlCol="0">
            <a:spAutoFit/>
          </a:bodyPr>
          <a:lstStyle/>
          <a:p>
            <a:pPr marL="12700">
              <a:lnSpc>
                <a:spcPct val="100000"/>
              </a:lnSpc>
              <a:spcBef>
                <a:spcPts val="535"/>
              </a:spcBef>
            </a:pPr>
            <a:r>
              <a:rPr sz="1600" b="1" dirty="0">
                <a:solidFill>
                  <a:srgbClr val="231F20"/>
                </a:solidFill>
                <a:latin typeface="Arial Narrow"/>
                <a:cs typeface="Arial Narrow"/>
              </a:rPr>
              <a:t>CONFIGURACIÓN DEL SPA</a:t>
            </a:r>
            <a:r>
              <a:rPr sz="1600" b="1" spc="-90" dirty="0">
                <a:solidFill>
                  <a:srgbClr val="231F20"/>
                </a:solidFill>
                <a:latin typeface="Arial Narrow"/>
                <a:cs typeface="Arial Narrow"/>
              </a:rPr>
              <a:t> </a:t>
            </a:r>
            <a:r>
              <a:rPr sz="1600" b="1" spc="-5" dirty="0">
                <a:solidFill>
                  <a:srgbClr val="231F20"/>
                </a:solidFill>
                <a:latin typeface="Arial Narrow"/>
                <a:cs typeface="Arial Narrow"/>
              </a:rPr>
              <a:t>MONO</a:t>
            </a:r>
            <a:endParaRPr sz="1600">
              <a:latin typeface="Arial Narrow"/>
              <a:cs typeface="Arial Narrow"/>
            </a:endParaRPr>
          </a:p>
          <a:p>
            <a:pPr marL="12700">
              <a:lnSpc>
                <a:spcPct val="100000"/>
              </a:lnSpc>
              <a:spcBef>
                <a:spcPts val="380"/>
              </a:spcBef>
            </a:pPr>
            <a:r>
              <a:rPr sz="1400" b="1" spc="-5" dirty="0">
                <a:solidFill>
                  <a:srgbClr val="231F20"/>
                </a:solidFill>
                <a:latin typeface="Arial Narrow"/>
                <a:cs typeface="Arial Narrow"/>
              </a:rPr>
              <a:t>MONTAJE </a:t>
            </a:r>
            <a:r>
              <a:rPr sz="1400" b="1" dirty="0">
                <a:solidFill>
                  <a:srgbClr val="231F20"/>
                </a:solidFill>
                <a:latin typeface="Arial Narrow"/>
                <a:cs typeface="Arial Narrow"/>
              </a:rPr>
              <a:t>-</a:t>
            </a:r>
            <a:r>
              <a:rPr sz="1400" b="1" spc="-5" dirty="0">
                <a:solidFill>
                  <a:srgbClr val="231F20"/>
                </a:solidFill>
                <a:latin typeface="Arial Narrow"/>
                <a:cs typeface="Arial Narrow"/>
              </a:rPr>
              <a:t> MONO</a:t>
            </a:r>
            <a:endParaRPr sz="1400">
              <a:latin typeface="Arial Narrow"/>
              <a:cs typeface="Arial Narrow"/>
            </a:endParaRPr>
          </a:p>
        </p:txBody>
      </p:sp>
      <p:sp>
        <p:nvSpPr>
          <p:cNvPr id="234" name="object 234"/>
          <p:cNvSpPr/>
          <p:nvPr/>
        </p:nvSpPr>
        <p:spPr>
          <a:xfrm>
            <a:off x="676286" y="3546759"/>
            <a:ext cx="1720855" cy="887554"/>
          </a:xfrm>
          <a:prstGeom prst="rect">
            <a:avLst/>
          </a:prstGeom>
          <a:blipFill>
            <a:blip r:embed="rId2" cstate="print"/>
            <a:stretch>
              <a:fillRect/>
            </a:stretch>
          </a:blipFill>
        </p:spPr>
        <p:txBody>
          <a:bodyPr wrap="square" lIns="0" tIns="0" rIns="0" bIns="0" rtlCol="0"/>
          <a:lstStyle/>
          <a:p>
            <a:endParaRPr/>
          </a:p>
        </p:txBody>
      </p:sp>
      <p:sp>
        <p:nvSpPr>
          <p:cNvPr id="235" name="object 235"/>
          <p:cNvSpPr/>
          <p:nvPr/>
        </p:nvSpPr>
        <p:spPr>
          <a:xfrm>
            <a:off x="5085156" y="3952125"/>
            <a:ext cx="1686532" cy="798334"/>
          </a:xfrm>
          <a:prstGeom prst="rect">
            <a:avLst/>
          </a:prstGeom>
          <a:blipFill>
            <a:blip r:embed="rId3" cstate="print"/>
            <a:stretch>
              <a:fillRect/>
            </a:stretch>
          </a:blipFill>
        </p:spPr>
        <p:txBody>
          <a:bodyPr wrap="square" lIns="0" tIns="0" rIns="0" bIns="0" rtlCol="0"/>
          <a:lstStyle/>
          <a:p>
            <a:endParaRPr/>
          </a:p>
        </p:txBody>
      </p:sp>
      <p:sp>
        <p:nvSpPr>
          <p:cNvPr id="236" name="object 236"/>
          <p:cNvSpPr/>
          <p:nvPr/>
        </p:nvSpPr>
        <p:spPr>
          <a:xfrm>
            <a:off x="5004709" y="3135680"/>
            <a:ext cx="1860809" cy="699610"/>
          </a:xfrm>
          <a:prstGeom prst="rect">
            <a:avLst/>
          </a:prstGeom>
          <a:blipFill>
            <a:blip r:embed="rId4" cstate="print"/>
            <a:stretch>
              <a:fillRect/>
            </a:stretch>
          </a:blipFill>
        </p:spPr>
        <p:txBody>
          <a:bodyPr wrap="square" lIns="0" tIns="0" rIns="0" bIns="0" rtlCol="0"/>
          <a:lstStyle/>
          <a:p>
            <a:endParaRPr/>
          </a:p>
        </p:txBody>
      </p:sp>
      <p:sp>
        <p:nvSpPr>
          <p:cNvPr id="237" name="object 237"/>
          <p:cNvSpPr/>
          <p:nvPr/>
        </p:nvSpPr>
        <p:spPr>
          <a:xfrm>
            <a:off x="713223" y="6988514"/>
            <a:ext cx="1237987" cy="1084620"/>
          </a:xfrm>
          <a:prstGeom prst="rect">
            <a:avLst/>
          </a:prstGeom>
          <a:blipFill>
            <a:blip r:embed="rId5" cstate="print"/>
            <a:stretch>
              <a:fillRect/>
            </a:stretch>
          </a:blipFill>
        </p:spPr>
        <p:txBody>
          <a:bodyPr wrap="square" lIns="0" tIns="0" rIns="0" bIns="0" rtlCol="0"/>
          <a:lstStyle/>
          <a:p>
            <a:endParaRPr/>
          </a:p>
        </p:txBody>
      </p:sp>
      <p:sp>
        <p:nvSpPr>
          <p:cNvPr id="238" name="object 238"/>
          <p:cNvSpPr/>
          <p:nvPr/>
        </p:nvSpPr>
        <p:spPr>
          <a:xfrm>
            <a:off x="1304496" y="8370148"/>
            <a:ext cx="1516883" cy="1292096"/>
          </a:xfrm>
          <a:prstGeom prst="rect">
            <a:avLst/>
          </a:prstGeom>
          <a:blipFill>
            <a:blip r:embed="rId6" cstate="print"/>
            <a:stretch>
              <a:fillRect/>
            </a:stretch>
          </a:blipFill>
        </p:spPr>
        <p:txBody>
          <a:bodyPr wrap="square" lIns="0" tIns="0" rIns="0" bIns="0" rtlCol="0"/>
          <a:lstStyle/>
          <a:p>
            <a:endParaRPr/>
          </a:p>
        </p:txBody>
      </p:sp>
      <p:sp>
        <p:nvSpPr>
          <p:cNvPr id="239" name="object 239"/>
          <p:cNvSpPr/>
          <p:nvPr/>
        </p:nvSpPr>
        <p:spPr>
          <a:xfrm>
            <a:off x="3500487" y="3877245"/>
            <a:ext cx="245745" cy="157480"/>
          </a:xfrm>
          <a:custGeom>
            <a:avLst/>
            <a:gdLst/>
            <a:ahLst/>
            <a:cxnLst/>
            <a:rect l="l" t="t" r="r" b="b"/>
            <a:pathLst>
              <a:path w="245745" h="157479">
                <a:moveTo>
                  <a:pt x="0" y="0"/>
                </a:moveTo>
                <a:lnTo>
                  <a:pt x="245516" y="157086"/>
                </a:lnTo>
              </a:path>
            </a:pathLst>
          </a:custGeom>
          <a:ln w="7048">
            <a:solidFill>
              <a:srgbClr val="58595B"/>
            </a:solidFill>
          </a:ln>
        </p:spPr>
        <p:txBody>
          <a:bodyPr wrap="square" lIns="0" tIns="0" rIns="0" bIns="0" rtlCol="0"/>
          <a:lstStyle/>
          <a:p>
            <a:endParaRPr/>
          </a:p>
        </p:txBody>
      </p:sp>
      <p:sp>
        <p:nvSpPr>
          <p:cNvPr id="240" name="object 240"/>
          <p:cNvSpPr/>
          <p:nvPr/>
        </p:nvSpPr>
        <p:spPr>
          <a:xfrm>
            <a:off x="3003500" y="3567864"/>
            <a:ext cx="276225" cy="290195"/>
          </a:xfrm>
          <a:custGeom>
            <a:avLst/>
            <a:gdLst/>
            <a:ahLst/>
            <a:cxnLst/>
            <a:rect l="l" t="t" r="r" b="b"/>
            <a:pathLst>
              <a:path w="276225" h="290195">
                <a:moveTo>
                  <a:pt x="4216" y="177500"/>
                </a:moveTo>
                <a:lnTo>
                  <a:pt x="0" y="131040"/>
                </a:lnTo>
                <a:lnTo>
                  <a:pt x="9420" y="87498"/>
                </a:lnTo>
                <a:lnTo>
                  <a:pt x="30814" y="49749"/>
                </a:lnTo>
                <a:lnTo>
                  <a:pt x="62519" y="20664"/>
                </a:lnTo>
                <a:lnTo>
                  <a:pt x="102870" y="3117"/>
                </a:lnTo>
                <a:lnTo>
                  <a:pt x="146939" y="0"/>
                </a:lnTo>
                <a:lnTo>
                  <a:pt x="188598" y="11137"/>
                </a:lnTo>
                <a:lnTo>
                  <a:pt x="225071" y="34734"/>
                </a:lnTo>
                <a:lnTo>
                  <a:pt x="253584" y="68994"/>
                </a:lnTo>
                <a:lnTo>
                  <a:pt x="271361" y="112121"/>
                </a:lnTo>
                <a:lnTo>
                  <a:pt x="275596" y="158587"/>
                </a:lnTo>
                <a:lnTo>
                  <a:pt x="266160" y="202143"/>
                </a:lnTo>
                <a:lnTo>
                  <a:pt x="244726" y="239905"/>
                </a:lnTo>
                <a:lnTo>
                  <a:pt x="212967" y="268995"/>
                </a:lnTo>
                <a:lnTo>
                  <a:pt x="172555" y="286530"/>
                </a:lnTo>
                <a:lnTo>
                  <a:pt x="128469" y="289665"/>
                </a:lnTo>
                <a:lnTo>
                  <a:pt x="86791" y="278544"/>
                </a:lnTo>
                <a:lnTo>
                  <a:pt x="50322" y="254953"/>
                </a:lnTo>
                <a:lnTo>
                  <a:pt x="21864" y="220676"/>
                </a:lnTo>
                <a:lnTo>
                  <a:pt x="4216" y="177500"/>
                </a:lnTo>
              </a:path>
            </a:pathLst>
          </a:custGeom>
          <a:ln w="4699">
            <a:solidFill>
              <a:srgbClr val="231F20"/>
            </a:solidFill>
          </a:ln>
        </p:spPr>
        <p:txBody>
          <a:bodyPr wrap="square" lIns="0" tIns="0" rIns="0" bIns="0" rtlCol="0"/>
          <a:lstStyle/>
          <a:p>
            <a:endParaRPr/>
          </a:p>
        </p:txBody>
      </p:sp>
      <p:sp>
        <p:nvSpPr>
          <p:cNvPr id="241" name="object 241"/>
          <p:cNvSpPr/>
          <p:nvPr/>
        </p:nvSpPr>
        <p:spPr>
          <a:xfrm>
            <a:off x="3003200" y="3550553"/>
            <a:ext cx="298450" cy="323215"/>
          </a:xfrm>
          <a:custGeom>
            <a:avLst/>
            <a:gdLst/>
            <a:ahLst/>
            <a:cxnLst/>
            <a:rect l="l" t="t" r="r" b="b"/>
            <a:pathLst>
              <a:path w="298450" h="323214">
                <a:moveTo>
                  <a:pt x="4962" y="196566"/>
                </a:moveTo>
                <a:lnTo>
                  <a:pt x="0" y="144769"/>
                </a:lnTo>
                <a:lnTo>
                  <a:pt x="9808" y="96329"/>
                </a:lnTo>
                <a:lnTo>
                  <a:pt x="32619" y="54442"/>
                </a:lnTo>
                <a:lnTo>
                  <a:pt x="66663" y="22302"/>
                </a:lnTo>
                <a:lnTo>
                  <a:pt x="110169" y="3107"/>
                </a:lnTo>
                <a:lnTo>
                  <a:pt x="157822" y="0"/>
                </a:lnTo>
                <a:lnTo>
                  <a:pt x="202986" y="12764"/>
                </a:lnTo>
                <a:lnTo>
                  <a:pt x="242644" y="39370"/>
                </a:lnTo>
                <a:lnTo>
                  <a:pt x="273781" y="77789"/>
                </a:lnTo>
                <a:lnTo>
                  <a:pt x="293379" y="125992"/>
                </a:lnTo>
                <a:lnTo>
                  <a:pt x="298343" y="177811"/>
                </a:lnTo>
                <a:lnTo>
                  <a:pt x="288500" y="226271"/>
                </a:lnTo>
                <a:lnTo>
                  <a:pt x="265635" y="268174"/>
                </a:lnTo>
                <a:lnTo>
                  <a:pt x="231530" y="300321"/>
                </a:lnTo>
                <a:lnTo>
                  <a:pt x="187969" y="319515"/>
                </a:lnTo>
                <a:lnTo>
                  <a:pt x="140310" y="322641"/>
                </a:lnTo>
                <a:lnTo>
                  <a:pt x="95131" y="309894"/>
                </a:lnTo>
                <a:lnTo>
                  <a:pt x="55482" y="283289"/>
                </a:lnTo>
                <a:lnTo>
                  <a:pt x="24410" y="244841"/>
                </a:lnTo>
                <a:lnTo>
                  <a:pt x="4962" y="196566"/>
                </a:lnTo>
              </a:path>
            </a:pathLst>
          </a:custGeom>
          <a:ln w="18808">
            <a:solidFill>
              <a:srgbClr val="231F20"/>
            </a:solidFill>
          </a:ln>
        </p:spPr>
        <p:txBody>
          <a:bodyPr wrap="square" lIns="0" tIns="0" rIns="0" bIns="0" rtlCol="0"/>
          <a:lstStyle/>
          <a:p>
            <a:endParaRPr/>
          </a:p>
        </p:txBody>
      </p:sp>
      <p:sp>
        <p:nvSpPr>
          <p:cNvPr id="242" name="object 242"/>
          <p:cNvSpPr/>
          <p:nvPr/>
        </p:nvSpPr>
        <p:spPr>
          <a:xfrm>
            <a:off x="2981830" y="3523258"/>
            <a:ext cx="339725" cy="368300"/>
          </a:xfrm>
          <a:custGeom>
            <a:avLst/>
            <a:gdLst/>
            <a:ahLst/>
            <a:cxnLst/>
            <a:rect l="l" t="t" r="r" b="b"/>
            <a:pathLst>
              <a:path w="339725" h="368300">
                <a:moveTo>
                  <a:pt x="5919" y="224066"/>
                </a:moveTo>
                <a:lnTo>
                  <a:pt x="0" y="174851"/>
                </a:lnTo>
                <a:lnTo>
                  <a:pt x="5975" y="127868"/>
                </a:lnTo>
                <a:lnTo>
                  <a:pt x="22678" y="85218"/>
                </a:lnTo>
                <a:lnTo>
                  <a:pt x="48941" y="48999"/>
                </a:lnTo>
                <a:lnTo>
                  <a:pt x="83596" y="21312"/>
                </a:lnTo>
                <a:lnTo>
                  <a:pt x="125476" y="4254"/>
                </a:lnTo>
                <a:lnTo>
                  <a:pt x="170706" y="0"/>
                </a:lnTo>
                <a:lnTo>
                  <a:pt x="214367" y="8533"/>
                </a:lnTo>
                <a:lnTo>
                  <a:pt x="254477" y="28522"/>
                </a:lnTo>
                <a:lnTo>
                  <a:pt x="289049" y="58632"/>
                </a:lnTo>
                <a:lnTo>
                  <a:pt x="316099" y="97528"/>
                </a:lnTo>
                <a:lnTo>
                  <a:pt x="333642" y="143878"/>
                </a:lnTo>
                <a:lnTo>
                  <a:pt x="339563" y="193108"/>
                </a:lnTo>
                <a:lnTo>
                  <a:pt x="333570" y="240109"/>
                </a:lnTo>
                <a:lnTo>
                  <a:pt x="316834" y="282778"/>
                </a:lnTo>
                <a:lnTo>
                  <a:pt x="290526" y="319012"/>
                </a:lnTo>
                <a:lnTo>
                  <a:pt x="255818" y="346709"/>
                </a:lnTo>
                <a:lnTo>
                  <a:pt x="213881" y="363766"/>
                </a:lnTo>
                <a:lnTo>
                  <a:pt x="168643" y="368030"/>
                </a:lnTo>
                <a:lnTo>
                  <a:pt x="124967" y="359509"/>
                </a:lnTo>
                <a:lnTo>
                  <a:pt x="84854" y="339526"/>
                </a:lnTo>
                <a:lnTo>
                  <a:pt x="50307" y="309408"/>
                </a:lnTo>
                <a:lnTo>
                  <a:pt x="23328" y="270479"/>
                </a:lnTo>
                <a:lnTo>
                  <a:pt x="5919" y="224066"/>
                </a:lnTo>
              </a:path>
            </a:pathLst>
          </a:custGeom>
          <a:ln w="4699">
            <a:solidFill>
              <a:srgbClr val="231F20"/>
            </a:solidFill>
          </a:ln>
        </p:spPr>
        <p:txBody>
          <a:bodyPr wrap="square" lIns="0" tIns="0" rIns="0" bIns="0" rtlCol="0"/>
          <a:lstStyle/>
          <a:p>
            <a:endParaRPr/>
          </a:p>
        </p:txBody>
      </p:sp>
      <p:sp>
        <p:nvSpPr>
          <p:cNvPr id="243" name="object 243"/>
          <p:cNvSpPr/>
          <p:nvPr/>
        </p:nvSpPr>
        <p:spPr>
          <a:xfrm>
            <a:off x="2982284" y="3512742"/>
            <a:ext cx="355600" cy="394335"/>
          </a:xfrm>
          <a:custGeom>
            <a:avLst/>
            <a:gdLst/>
            <a:ahLst/>
            <a:cxnLst/>
            <a:rect l="l" t="t" r="r" b="b"/>
            <a:pathLst>
              <a:path w="355600" h="394335">
                <a:moveTo>
                  <a:pt x="6494" y="238774"/>
                </a:moveTo>
                <a:lnTo>
                  <a:pt x="0" y="186069"/>
                </a:lnTo>
                <a:lnTo>
                  <a:pt x="5951" y="135824"/>
                </a:lnTo>
                <a:lnTo>
                  <a:pt x="23144" y="90279"/>
                </a:lnTo>
                <a:lnTo>
                  <a:pt x="50374" y="51678"/>
                </a:lnTo>
                <a:lnTo>
                  <a:pt x="86437" y="22260"/>
                </a:lnTo>
                <a:lnTo>
                  <a:pt x="130129" y="4269"/>
                </a:lnTo>
                <a:lnTo>
                  <a:pt x="177392" y="0"/>
                </a:lnTo>
                <a:lnTo>
                  <a:pt x="223103" y="9410"/>
                </a:lnTo>
                <a:lnTo>
                  <a:pt x="265176" y="31059"/>
                </a:lnTo>
                <a:lnTo>
                  <a:pt x="301526" y="63508"/>
                </a:lnTo>
                <a:lnTo>
                  <a:pt x="330069" y="105316"/>
                </a:lnTo>
                <a:lnTo>
                  <a:pt x="348721" y="155043"/>
                </a:lnTo>
                <a:lnTo>
                  <a:pt x="355233" y="207767"/>
                </a:lnTo>
                <a:lnTo>
                  <a:pt x="349264" y="258029"/>
                </a:lnTo>
                <a:lnTo>
                  <a:pt x="332028" y="303587"/>
                </a:lnTo>
                <a:lnTo>
                  <a:pt x="304740" y="342197"/>
                </a:lnTo>
                <a:lnTo>
                  <a:pt x="268611" y="371615"/>
                </a:lnTo>
                <a:lnTo>
                  <a:pt x="224858" y="389599"/>
                </a:lnTo>
                <a:lnTo>
                  <a:pt x="177581" y="393879"/>
                </a:lnTo>
                <a:lnTo>
                  <a:pt x="131855" y="384482"/>
                </a:lnTo>
                <a:lnTo>
                  <a:pt x="89782" y="362840"/>
                </a:lnTo>
                <a:lnTo>
                  <a:pt x="53463" y="330387"/>
                </a:lnTo>
                <a:lnTo>
                  <a:pt x="25000" y="288554"/>
                </a:lnTo>
                <a:lnTo>
                  <a:pt x="6494" y="238774"/>
                </a:lnTo>
              </a:path>
            </a:pathLst>
          </a:custGeom>
          <a:ln w="4698">
            <a:solidFill>
              <a:srgbClr val="231F20"/>
            </a:solidFill>
          </a:ln>
        </p:spPr>
        <p:txBody>
          <a:bodyPr wrap="square" lIns="0" tIns="0" rIns="0" bIns="0" rtlCol="0"/>
          <a:lstStyle/>
          <a:p>
            <a:endParaRPr/>
          </a:p>
        </p:txBody>
      </p:sp>
      <p:sp>
        <p:nvSpPr>
          <p:cNvPr id="244" name="object 244"/>
          <p:cNvSpPr/>
          <p:nvPr/>
        </p:nvSpPr>
        <p:spPr>
          <a:xfrm>
            <a:off x="3121733" y="3506748"/>
            <a:ext cx="239395" cy="405130"/>
          </a:xfrm>
          <a:custGeom>
            <a:avLst/>
            <a:gdLst/>
            <a:ahLst/>
            <a:cxnLst/>
            <a:rect l="l" t="t" r="r" b="b"/>
            <a:pathLst>
              <a:path w="239395" h="405129">
                <a:moveTo>
                  <a:pt x="36956" y="400163"/>
                </a:moveTo>
                <a:lnTo>
                  <a:pt x="70255" y="405064"/>
                </a:lnTo>
                <a:lnTo>
                  <a:pt x="101807" y="401910"/>
                </a:lnTo>
                <a:lnTo>
                  <a:pt x="131175" y="391590"/>
                </a:lnTo>
                <a:lnTo>
                  <a:pt x="181611" y="353023"/>
                </a:lnTo>
                <a:lnTo>
                  <a:pt x="218064" y="296499"/>
                </a:lnTo>
                <a:lnTo>
                  <a:pt x="237036" y="229152"/>
                </a:lnTo>
                <a:lnTo>
                  <a:pt x="238873" y="193650"/>
                </a:lnTo>
                <a:lnTo>
                  <a:pt x="235028" y="158117"/>
                </a:lnTo>
                <a:lnTo>
                  <a:pt x="208543" y="90528"/>
                </a:lnTo>
                <a:lnTo>
                  <a:pt x="185027" y="60255"/>
                </a:lnTo>
                <a:lnTo>
                  <a:pt x="154080" y="33519"/>
                </a:lnTo>
                <a:lnTo>
                  <a:pt x="115265" y="11212"/>
                </a:lnTo>
                <a:lnTo>
                  <a:pt x="69892" y="0"/>
                </a:lnTo>
                <a:lnTo>
                  <a:pt x="33310" y="195"/>
                </a:lnTo>
                <a:lnTo>
                  <a:pt x="8889" y="5172"/>
                </a:lnTo>
                <a:lnTo>
                  <a:pt x="0" y="8304"/>
                </a:lnTo>
              </a:path>
            </a:pathLst>
          </a:custGeom>
          <a:ln w="4699">
            <a:solidFill>
              <a:srgbClr val="231F20"/>
            </a:solidFill>
          </a:ln>
        </p:spPr>
        <p:txBody>
          <a:bodyPr wrap="square" lIns="0" tIns="0" rIns="0" bIns="0" rtlCol="0"/>
          <a:lstStyle/>
          <a:p>
            <a:endParaRPr/>
          </a:p>
        </p:txBody>
      </p:sp>
      <p:sp>
        <p:nvSpPr>
          <p:cNvPr id="245" name="object 245"/>
          <p:cNvSpPr/>
          <p:nvPr/>
        </p:nvSpPr>
        <p:spPr>
          <a:xfrm>
            <a:off x="3247377" y="3523032"/>
            <a:ext cx="124460" cy="361950"/>
          </a:xfrm>
          <a:custGeom>
            <a:avLst/>
            <a:gdLst/>
            <a:ahLst/>
            <a:cxnLst/>
            <a:rect l="l" t="t" r="r" b="b"/>
            <a:pathLst>
              <a:path w="124460" h="361950">
                <a:moveTo>
                  <a:pt x="28155" y="361784"/>
                </a:moveTo>
                <a:lnTo>
                  <a:pt x="78000" y="322262"/>
                </a:lnTo>
                <a:lnTo>
                  <a:pt x="98838" y="289560"/>
                </a:lnTo>
                <a:lnTo>
                  <a:pt x="114609" y="250606"/>
                </a:lnTo>
                <a:lnTo>
                  <a:pt x="123554" y="207181"/>
                </a:lnTo>
                <a:lnTo>
                  <a:pt x="123914" y="161069"/>
                </a:lnTo>
                <a:lnTo>
                  <a:pt x="113932" y="114050"/>
                </a:lnTo>
                <a:lnTo>
                  <a:pt x="91848" y="67907"/>
                </a:lnTo>
                <a:lnTo>
                  <a:pt x="55905" y="24422"/>
                </a:lnTo>
                <a:lnTo>
                  <a:pt x="16965" y="4281"/>
                </a:lnTo>
                <a:lnTo>
                  <a:pt x="4615" y="842"/>
                </a:lnTo>
                <a:lnTo>
                  <a:pt x="0" y="0"/>
                </a:lnTo>
              </a:path>
            </a:pathLst>
          </a:custGeom>
          <a:ln w="4699">
            <a:solidFill>
              <a:srgbClr val="231F20"/>
            </a:solidFill>
          </a:ln>
        </p:spPr>
        <p:txBody>
          <a:bodyPr wrap="square" lIns="0" tIns="0" rIns="0" bIns="0" rtlCol="0"/>
          <a:lstStyle/>
          <a:p>
            <a:endParaRPr/>
          </a:p>
        </p:txBody>
      </p:sp>
      <p:sp>
        <p:nvSpPr>
          <p:cNvPr id="246" name="object 246"/>
          <p:cNvSpPr/>
          <p:nvPr/>
        </p:nvSpPr>
        <p:spPr>
          <a:xfrm>
            <a:off x="3261197" y="3524789"/>
            <a:ext cx="122555" cy="355600"/>
          </a:xfrm>
          <a:custGeom>
            <a:avLst/>
            <a:gdLst/>
            <a:ahLst/>
            <a:cxnLst/>
            <a:rect l="l" t="t" r="r" b="b"/>
            <a:pathLst>
              <a:path w="122554" h="355600">
                <a:moveTo>
                  <a:pt x="24841" y="355295"/>
                </a:moveTo>
                <a:lnTo>
                  <a:pt x="75010" y="316561"/>
                </a:lnTo>
                <a:lnTo>
                  <a:pt x="96195" y="284694"/>
                </a:lnTo>
                <a:lnTo>
                  <a:pt x="112379" y="246730"/>
                </a:lnTo>
                <a:lnTo>
                  <a:pt x="121762" y="204348"/>
                </a:lnTo>
                <a:lnTo>
                  <a:pt x="122540" y="159226"/>
                </a:lnTo>
                <a:lnTo>
                  <a:pt x="112915" y="113040"/>
                </a:lnTo>
                <a:lnTo>
                  <a:pt x="91083" y="67470"/>
                </a:lnTo>
                <a:lnTo>
                  <a:pt x="55245" y="24193"/>
                </a:lnTo>
                <a:lnTo>
                  <a:pt x="16616" y="4181"/>
                </a:lnTo>
                <a:lnTo>
                  <a:pt x="4504" y="812"/>
                </a:lnTo>
                <a:lnTo>
                  <a:pt x="0" y="0"/>
                </a:lnTo>
              </a:path>
            </a:pathLst>
          </a:custGeom>
          <a:ln w="4699">
            <a:solidFill>
              <a:srgbClr val="231F20"/>
            </a:solidFill>
          </a:ln>
        </p:spPr>
        <p:txBody>
          <a:bodyPr wrap="square" lIns="0" tIns="0" rIns="0" bIns="0" rtlCol="0"/>
          <a:lstStyle/>
          <a:p>
            <a:endParaRPr/>
          </a:p>
        </p:txBody>
      </p:sp>
      <p:sp>
        <p:nvSpPr>
          <p:cNvPr id="247" name="object 247"/>
          <p:cNvSpPr/>
          <p:nvPr/>
        </p:nvSpPr>
        <p:spPr>
          <a:xfrm>
            <a:off x="3268085" y="3524797"/>
            <a:ext cx="125095" cy="353695"/>
          </a:xfrm>
          <a:custGeom>
            <a:avLst/>
            <a:gdLst/>
            <a:ahLst/>
            <a:cxnLst/>
            <a:rect l="l" t="t" r="r" b="b"/>
            <a:pathLst>
              <a:path w="125095" h="353695">
                <a:moveTo>
                  <a:pt x="21958" y="353682"/>
                </a:moveTo>
                <a:lnTo>
                  <a:pt x="77096" y="313474"/>
                </a:lnTo>
                <a:lnTo>
                  <a:pt x="99218" y="281463"/>
                </a:lnTo>
                <a:lnTo>
                  <a:pt x="115597" y="243630"/>
                </a:lnTo>
                <a:lnTo>
                  <a:pt x="124650" y="201561"/>
                </a:lnTo>
                <a:lnTo>
                  <a:pt x="124792" y="156842"/>
                </a:lnTo>
                <a:lnTo>
                  <a:pt x="114440" y="111061"/>
                </a:lnTo>
                <a:lnTo>
                  <a:pt x="92010" y="65803"/>
                </a:lnTo>
                <a:lnTo>
                  <a:pt x="55918" y="22656"/>
                </a:lnTo>
                <a:lnTo>
                  <a:pt x="17662" y="2832"/>
                </a:lnTo>
                <a:lnTo>
                  <a:pt x="4876" y="354"/>
                </a:lnTo>
                <a:lnTo>
                  <a:pt x="0" y="0"/>
                </a:lnTo>
              </a:path>
            </a:pathLst>
          </a:custGeom>
          <a:ln w="4699">
            <a:solidFill>
              <a:srgbClr val="231F20"/>
            </a:solidFill>
          </a:ln>
        </p:spPr>
        <p:txBody>
          <a:bodyPr wrap="square" lIns="0" tIns="0" rIns="0" bIns="0" rtlCol="0"/>
          <a:lstStyle/>
          <a:p>
            <a:endParaRPr/>
          </a:p>
        </p:txBody>
      </p:sp>
      <p:sp>
        <p:nvSpPr>
          <p:cNvPr id="248" name="object 248"/>
          <p:cNvSpPr/>
          <p:nvPr/>
        </p:nvSpPr>
        <p:spPr>
          <a:xfrm>
            <a:off x="3279406" y="3525670"/>
            <a:ext cx="121920" cy="348615"/>
          </a:xfrm>
          <a:custGeom>
            <a:avLst/>
            <a:gdLst/>
            <a:ahLst/>
            <a:cxnLst/>
            <a:rect l="l" t="t" r="r" b="b"/>
            <a:pathLst>
              <a:path w="121920" h="348614">
                <a:moveTo>
                  <a:pt x="20497" y="348449"/>
                </a:moveTo>
                <a:lnTo>
                  <a:pt x="71304" y="310282"/>
                </a:lnTo>
                <a:lnTo>
                  <a:pt x="93156" y="279003"/>
                </a:lnTo>
                <a:lnTo>
                  <a:pt x="110130" y="241735"/>
                </a:lnTo>
                <a:lnTo>
                  <a:pt x="120340" y="200085"/>
                </a:lnTo>
                <a:lnTo>
                  <a:pt x="121904" y="155658"/>
                </a:lnTo>
                <a:lnTo>
                  <a:pt x="112938" y="110061"/>
                </a:lnTo>
                <a:lnTo>
                  <a:pt x="91558" y="64899"/>
                </a:lnTo>
                <a:lnTo>
                  <a:pt x="55879" y="21780"/>
                </a:lnTo>
                <a:lnTo>
                  <a:pt x="16952" y="2960"/>
                </a:lnTo>
                <a:lnTo>
                  <a:pt x="4611" y="429"/>
                </a:lnTo>
                <a:lnTo>
                  <a:pt x="0" y="0"/>
                </a:lnTo>
              </a:path>
            </a:pathLst>
          </a:custGeom>
          <a:ln w="4698">
            <a:solidFill>
              <a:srgbClr val="231F20"/>
            </a:solidFill>
          </a:ln>
        </p:spPr>
        <p:txBody>
          <a:bodyPr wrap="square" lIns="0" tIns="0" rIns="0" bIns="0" rtlCol="0"/>
          <a:lstStyle/>
          <a:p>
            <a:endParaRPr/>
          </a:p>
        </p:txBody>
      </p:sp>
      <p:sp>
        <p:nvSpPr>
          <p:cNvPr id="249" name="object 249"/>
          <p:cNvSpPr/>
          <p:nvPr/>
        </p:nvSpPr>
        <p:spPr>
          <a:xfrm>
            <a:off x="3129235" y="3439249"/>
            <a:ext cx="234950" cy="69850"/>
          </a:xfrm>
          <a:custGeom>
            <a:avLst/>
            <a:gdLst/>
            <a:ahLst/>
            <a:cxnLst/>
            <a:rect l="l" t="t" r="r" b="b"/>
            <a:pathLst>
              <a:path w="234950" h="69850">
                <a:moveTo>
                  <a:pt x="0" y="69466"/>
                </a:moveTo>
                <a:lnTo>
                  <a:pt x="162891" y="3958"/>
                </a:lnTo>
                <a:lnTo>
                  <a:pt x="234761" y="0"/>
                </a:lnTo>
              </a:path>
            </a:pathLst>
          </a:custGeom>
          <a:ln w="4699">
            <a:solidFill>
              <a:srgbClr val="231F20"/>
            </a:solidFill>
          </a:ln>
        </p:spPr>
        <p:txBody>
          <a:bodyPr wrap="square" lIns="0" tIns="0" rIns="0" bIns="0" rtlCol="0"/>
          <a:lstStyle/>
          <a:p>
            <a:endParaRPr/>
          </a:p>
        </p:txBody>
      </p:sp>
      <p:sp>
        <p:nvSpPr>
          <p:cNvPr id="250" name="object 250"/>
          <p:cNvSpPr/>
          <p:nvPr/>
        </p:nvSpPr>
        <p:spPr>
          <a:xfrm>
            <a:off x="3167411" y="3458653"/>
            <a:ext cx="302260" cy="464184"/>
          </a:xfrm>
          <a:custGeom>
            <a:avLst/>
            <a:gdLst/>
            <a:ahLst/>
            <a:cxnLst/>
            <a:rect l="l" t="t" r="r" b="b"/>
            <a:pathLst>
              <a:path w="302260" h="464185">
                <a:moveTo>
                  <a:pt x="227848" y="0"/>
                </a:moveTo>
                <a:lnTo>
                  <a:pt x="261784" y="50501"/>
                </a:lnTo>
                <a:lnTo>
                  <a:pt x="299224" y="212393"/>
                </a:lnTo>
                <a:lnTo>
                  <a:pt x="302204" y="260055"/>
                </a:lnTo>
                <a:lnTo>
                  <a:pt x="296885" y="303600"/>
                </a:lnTo>
                <a:lnTo>
                  <a:pt x="284021" y="342682"/>
                </a:lnTo>
                <a:lnTo>
                  <a:pt x="264367" y="376955"/>
                </a:lnTo>
                <a:lnTo>
                  <a:pt x="238676" y="406073"/>
                </a:lnTo>
                <a:lnTo>
                  <a:pt x="207702" y="429692"/>
                </a:lnTo>
                <a:lnTo>
                  <a:pt x="172201" y="447466"/>
                </a:lnTo>
                <a:lnTo>
                  <a:pt x="132926" y="459049"/>
                </a:lnTo>
                <a:lnTo>
                  <a:pt x="90631" y="464095"/>
                </a:lnTo>
                <a:lnTo>
                  <a:pt x="46071" y="462260"/>
                </a:lnTo>
                <a:lnTo>
                  <a:pt x="0" y="453198"/>
                </a:lnTo>
              </a:path>
            </a:pathLst>
          </a:custGeom>
          <a:ln w="4699">
            <a:solidFill>
              <a:srgbClr val="231F20"/>
            </a:solidFill>
          </a:ln>
        </p:spPr>
        <p:txBody>
          <a:bodyPr wrap="square" lIns="0" tIns="0" rIns="0" bIns="0" rtlCol="0"/>
          <a:lstStyle/>
          <a:p>
            <a:endParaRPr/>
          </a:p>
        </p:txBody>
      </p:sp>
      <p:sp>
        <p:nvSpPr>
          <p:cNvPr id="251" name="object 251"/>
          <p:cNvSpPr/>
          <p:nvPr/>
        </p:nvSpPr>
        <p:spPr>
          <a:xfrm>
            <a:off x="3124052" y="3601678"/>
            <a:ext cx="153159" cy="218109"/>
          </a:xfrm>
          <a:prstGeom prst="rect">
            <a:avLst/>
          </a:prstGeom>
          <a:blipFill>
            <a:blip r:embed="rId7" cstate="print"/>
            <a:stretch>
              <a:fillRect/>
            </a:stretch>
          </a:blipFill>
        </p:spPr>
        <p:txBody>
          <a:bodyPr wrap="square" lIns="0" tIns="0" rIns="0" bIns="0" rtlCol="0"/>
          <a:lstStyle/>
          <a:p>
            <a:endParaRPr/>
          </a:p>
        </p:txBody>
      </p:sp>
      <p:sp>
        <p:nvSpPr>
          <p:cNvPr id="252" name="object 252"/>
          <p:cNvSpPr/>
          <p:nvPr/>
        </p:nvSpPr>
        <p:spPr>
          <a:xfrm>
            <a:off x="2927949" y="3405158"/>
            <a:ext cx="596265" cy="596265"/>
          </a:xfrm>
          <a:custGeom>
            <a:avLst/>
            <a:gdLst/>
            <a:ahLst/>
            <a:cxnLst/>
            <a:rect l="l" t="t" r="r" b="b"/>
            <a:pathLst>
              <a:path w="596264" h="596264">
                <a:moveTo>
                  <a:pt x="595655" y="297827"/>
                </a:moveTo>
                <a:lnTo>
                  <a:pt x="591757" y="346138"/>
                </a:lnTo>
                <a:lnTo>
                  <a:pt x="580471" y="391967"/>
                </a:lnTo>
                <a:lnTo>
                  <a:pt x="562410" y="434701"/>
                </a:lnTo>
                <a:lnTo>
                  <a:pt x="538189" y="473727"/>
                </a:lnTo>
                <a:lnTo>
                  <a:pt x="508420" y="508431"/>
                </a:lnTo>
                <a:lnTo>
                  <a:pt x="473717" y="538201"/>
                </a:lnTo>
                <a:lnTo>
                  <a:pt x="434693" y="562423"/>
                </a:lnTo>
                <a:lnTo>
                  <a:pt x="391961" y="580483"/>
                </a:lnTo>
                <a:lnTo>
                  <a:pt x="346134" y="591769"/>
                </a:lnTo>
                <a:lnTo>
                  <a:pt x="297827" y="595668"/>
                </a:lnTo>
                <a:lnTo>
                  <a:pt x="249514" y="591769"/>
                </a:lnTo>
                <a:lnTo>
                  <a:pt x="203684" y="580483"/>
                </a:lnTo>
                <a:lnTo>
                  <a:pt x="160951" y="562423"/>
                </a:lnTo>
                <a:lnTo>
                  <a:pt x="121927" y="538201"/>
                </a:lnTo>
                <a:lnTo>
                  <a:pt x="87225" y="508431"/>
                </a:lnTo>
                <a:lnTo>
                  <a:pt x="57458" y="473727"/>
                </a:lnTo>
                <a:lnTo>
                  <a:pt x="33239" y="434701"/>
                </a:lnTo>
                <a:lnTo>
                  <a:pt x="15181" y="391967"/>
                </a:lnTo>
                <a:lnTo>
                  <a:pt x="3897" y="346138"/>
                </a:lnTo>
                <a:lnTo>
                  <a:pt x="0" y="297827"/>
                </a:lnTo>
                <a:lnTo>
                  <a:pt x="3897" y="249520"/>
                </a:lnTo>
                <a:lnTo>
                  <a:pt x="15181" y="203694"/>
                </a:lnTo>
                <a:lnTo>
                  <a:pt x="33239" y="160962"/>
                </a:lnTo>
                <a:lnTo>
                  <a:pt x="57458" y="121937"/>
                </a:lnTo>
                <a:lnTo>
                  <a:pt x="87225" y="87234"/>
                </a:lnTo>
                <a:lnTo>
                  <a:pt x="121927" y="57465"/>
                </a:lnTo>
                <a:lnTo>
                  <a:pt x="160951" y="33244"/>
                </a:lnTo>
                <a:lnTo>
                  <a:pt x="203684" y="15184"/>
                </a:lnTo>
                <a:lnTo>
                  <a:pt x="249514" y="3898"/>
                </a:lnTo>
                <a:lnTo>
                  <a:pt x="297827" y="0"/>
                </a:lnTo>
                <a:lnTo>
                  <a:pt x="346134" y="3898"/>
                </a:lnTo>
                <a:lnTo>
                  <a:pt x="391961" y="15184"/>
                </a:lnTo>
                <a:lnTo>
                  <a:pt x="434693" y="33244"/>
                </a:lnTo>
                <a:lnTo>
                  <a:pt x="473717" y="57465"/>
                </a:lnTo>
                <a:lnTo>
                  <a:pt x="508420" y="87234"/>
                </a:lnTo>
                <a:lnTo>
                  <a:pt x="538189" y="121937"/>
                </a:lnTo>
                <a:lnTo>
                  <a:pt x="562410" y="160962"/>
                </a:lnTo>
                <a:lnTo>
                  <a:pt x="580471" y="203694"/>
                </a:lnTo>
                <a:lnTo>
                  <a:pt x="591757" y="249520"/>
                </a:lnTo>
                <a:lnTo>
                  <a:pt x="595655" y="297827"/>
                </a:lnTo>
                <a:close/>
              </a:path>
            </a:pathLst>
          </a:custGeom>
          <a:ln w="7048">
            <a:solidFill>
              <a:srgbClr val="231F20"/>
            </a:solidFill>
          </a:ln>
        </p:spPr>
        <p:txBody>
          <a:bodyPr wrap="square" lIns="0" tIns="0" rIns="0" bIns="0" rtlCol="0"/>
          <a:lstStyle/>
          <a:p>
            <a:endParaRPr/>
          </a:p>
        </p:txBody>
      </p:sp>
      <p:sp>
        <p:nvSpPr>
          <p:cNvPr id="253" name="object 253"/>
          <p:cNvSpPr/>
          <p:nvPr/>
        </p:nvSpPr>
        <p:spPr>
          <a:xfrm>
            <a:off x="3630239" y="3660621"/>
            <a:ext cx="873125" cy="767080"/>
          </a:xfrm>
          <a:custGeom>
            <a:avLst/>
            <a:gdLst/>
            <a:ahLst/>
            <a:cxnLst/>
            <a:rect l="l" t="t" r="r" b="b"/>
            <a:pathLst>
              <a:path w="873125" h="767079">
                <a:moveTo>
                  <a:pt x="79933" y="13473"/>
                </a:moveTo>
                <a:lnTo>
                  <a:pt x="122810" y="9375"/>
                </a:lnTo>
                <a:lnTo>
                  <a:pt x="173390" y="6074"/>
                </a:lnTo>
                <a:lnTo>
                  <a:pt x="230018" y="3527"/>
                </a:lnTo>
                <a:lnTo>
                  <a:pt x="291037" y="1693"/>
                </a:lnTo>
                <a:lnTo>
                  <a:pt x="354792" y="531"/>
                </a:lnTo>
                <a:lnTo>
                  <a:pt x="419626" y="0"/>
                </a:lnTo>
                <a:lnTo>
                  <a:pt x="483882" y="57"/>
                </a:lnTo>
                <a:lnTo>
                  <a:pt x="545906" y="662"/>
                </a:lnTo>
                <a:lnTo>
                  <a:pt x="604040" y="1773"/>
                </a:lnTo>
                <a:lnTo>
                  <a:pt x="656629" y="3349"/>
                </a:lnTo>
                <a:lnTo>
                  <a:pt x="702016" y="5349"/>
                </a:lnTo>
                <a:lnTo>
                  <a:pt x="764562" y="10452"/>
                </a:lnTo>
                <a:lnTo>
                  <a:pt x="830403" y="53998"/>
                </a:lnTo>
                <a:lnTo>
                  <a:pt x="858623" y="104199"/>
                </a:lnTo>
                <a:lnTo>
                  <a:pt x="870271" y="146907"/>
                </a:lnTo>
                <a:lnTo>
                  <a:pt x="872553" y="164959"/>
                </a:lnTo>
                <a:lnTo>
                  <a:pt x="871060" y="376357"/>
                </a:lnTo>
                <a:lnTo>
                  <a:pt x="870562" y="491312"/>
                </a:lnTo>
                <a:lnTo>
                  <a:pt x="871060" y="549862"/>
                </a:lnTo>
                <a:lnTo>
                  <a:pt x="872553" y="592047"/>
                </a:lnTo>
                <a:lnTo>
                  <a:pt x="867291" y="657874"/>
                </a:lnTo>
                <a:lnTo>
                  <a:pt x="857439" y="707139"/>
                </a:lnTo>
                <a:lnTo>
                  <a:pt x="841518" y="740953"/>
                </a:lnTo>
                <a:lnTo>
                  <a:pt x="818051" y="760427"/>
                </a:lnTo>
                <a:lnTo>
                  <a:pt x="785558" y="766672"/>
                </a:lnTo>
                <a:lnTo>
                  <a:pt x="574382" y="766672"/>
                </a:lnTo>
                <a:lnTo>
                  <a:pt x="575547" y="749837"/>
                </a:lnTo>
                <a:lnTo>
                  <a:pt x="575935" y="734580"/>
                </a:lnTo>
                <a:lnTo>
                  <a:pt x="574382" y="674076"/>
                </a:lnTo>
                <a:lnTo>
                  <a:pt x="546626" y="630086"/>
                </a:lnTo>
                <a:lnTo>
                  <a:pt x="480499" y="596687"/>
                </a:lnTo>
                <a:lnTo>
                  <a:pt x="439758" y="589414"/>
                </a:lnTo>
                <a:lnTo>
                  <a:pt x="397475" y="591334"/>
                </a:lnTo>
                <a:lnTo>
                  <a:pt x="356336" y="604630"/>
                </a:lnTo>
                <a:lnTo>
                  <a:pt x="319025" y="631484"/>
                </a:lnTo>
                <a:lnTo>
                  <a:pt x="288226" y="674076"/>
                </a:lnTo>
                <a:lnTo>
                  <a:pt x="288226" y="766672"/>
                </a:lnTo>
                <a:lnTo>
                  <a:pt x="106692" y="766672"/>
                </a:lnTo>
                <a:lnTo>
                  <a:pt x="48554" y="761710"/>
                </a:lnTo>
                <a:lnTo>
                  <a:pt x="18060" y="742742"/>
                </a:lnTo>
                <a:lnTo>
                  <a:pt x="5210" y="694184"/>
                </a:lnTo>
                <a:lnTo>
                  <a:pt x="0" y="600454"/>
                </a:lnTo>
                <a:lnTo>
                  <a:pt x="0" y="160742"/>
                </a:lnTo>
                <a:lnTo>
                  <a:pt x="1248" y="89797"/>
                </a:lnTo>
                <a:lnTo>
                  <a:pt x="9991" y="50808"/>
                </a:lnTo>
                <a:lnTo>
                  <a:pt x="33722" y="29969"/>
                </a:lnTo>
                <a:lnTo>
                  <a:pt x="79933" y="13473"/>
                </a:lnTo>
                <a:close/>
              </a:path>
            </a:pathLst>
          </a:custGeom>
          <a:ln w="7048">
            <a:solidFill>
              <a:srgbClr val="231F20"/>
            </a:solidFill>
          </a:ln>
        </p:spPr>
        <p:txBody>
          <a:bodyPr wrap="square" lIns="0" tIns="0" rIns="0" bIns="0" rtlCol="0"/>
          <a:lstStyle/>
          <a:p>
            <a:endParaRPr/>
          </a:p>
        </p:txBody>
      </p:sp>
      <p:sp>
        <p:nvSpPr>
          <p:cNvPr id="254" name="object 254"/>
          <p:cNvSpPr/>
          <p:nvPr/>
        </p:nvSpPr>
        <p:spPr>
          <a:xfrm>
            <a:off x="3661792" y="4380997"/>
            <a:ext cx="257175" cy="153670"/>
          </a:xfrm>
          <a:custGeom>
            <a:avLst/>
            <a:gdLst/>
            <a:ahLst/>
            <a:cxnLst/>
            <a:rect l="l" t="t" r="r" b="b"/>
            <a:pathLst>
              <a:path w="257175" h="153670">
                <a:moveTo>
                  <a:pt x="0" y="0"/>
                </a:moveTo>
                <a:lnTo>
                  <a:pt x="3714" y="40764"/>
                </a:lnTo>
                <a:lnTo>
                  <a:pt x="7986" y="85207"/>
                </a:lnTo>
                <a:lnTo>
                  <a:pt x="24118" y="133167"/>
                </a:lnTo>
                <a:lnTo>
                  <a:pt x="75012" y="152299"/>
                </a:lnTo>
                <a:lnTo>
                  <a:pt x="86258" y="153581"/>
                </a:lnTo>
                <a:lnTo>
                  <a:pt x="256679" y="153581"/>
                </a:lnTo>
                <a:lnTo>
                  <a:pt x="256679" y="46291"/>
                </a:lnTo>
              </a:path>
            </a:pathLst>
          </a:custGeom>
          <a:ln w="7048">
            <a:solidFill>
              <a:srgbClr val="231F20"/>
            </a:solidFill>
          </a:ln>
        </p:spPr>
        <p:txBody>
          <a:bodyPr wrap="square" lIns="0" tIns="0" rIns="0" bIns="0" rtlCol="0"/>
          <a:lstStyle/>
          <a:p>
            <a:endParaRPr/>
          </a:p>
        </p:txBody>
      </p:sp>
      <p:sp>
        <p:nvSpPr>
          <p:cNvPr id="255" name="object 255"/>
          <p:cNvSpPr/>
          <p:nvPr/>
        </p:nvSpPr>
        <p:spPr>
          <a:xfrm>
            <a:off x="4204618" y="4414842"/>
            <a:ext cx="258445" cy="120014"/>
          </a:xfrm>
          <a:custGeom>
            <a:avLst/>
            <a:gdLst/>
            <a:ahLst/>
            <a:cxnLst/>
            <a:rect l="l" t="t" r="r" b="b"/>
            <a:pathLst>
              <a:path w="258445" h="120014">
                <a:moveTo>
                  <a:pt x="0" y="12446"/>
                </a:moveTo>
                <a:lnTo>
                  <a:pt x="0" y="119735"/>
                </a:lnTo>
                <a:lnTo>
                  <a:pt x="81086" y="118549"/>
                </a:lnTo>
                <a:lnTo>
                  <a:pt x="128052" y="118154"/>
                </a:lnTo>
                <a:lnTo>
                  <a:pt x="158843" y="118549"/>
                </a:lnTo>
                <a:lnTo>
                  <a:pt x="191401" y="119735"/>
                </a:lnTo>
                <a:lnTo>
                  <a:pt x="223982" y="118000"/>
                </a:lnTo>
                <a:lnTo>
                  <a:pt x="244347" y="110537"/>
                </a:lnTo>
                <a:lnTo>
                  <a:pt x="254845" y="98736"/>
                </a:lnTo>
                <a:lnTo>
                  <a:pt x="257822" y="83985"/>
                </a:lnTo>
                <a:lnTo>
                  <a:pt x="257822" y="0"/>
                </a:lnTo>
              </a:path>
            </a:pathLst>
          </a:custGeom>
          <a:ln w="7048">
            <a:solidFill>
              <a:srgbClr val="231F20"/>
            </a:solidFill>
          </a:ln>
        </p:spPr>
        <p:txBody>
          <a:bodyPr wrap="square" lIns="0" tIns="0" rIns="0" bIns="0" rtlCol="0"/>
          <a:lstStyle/>
          <a:p>
            <a:endParaRPr/>
          </a:p>
        </p:txBody>
      </p:sp>
      <p:sp>
        <p:nvSpPr>
          <p:cNvPr id="256" name="object 256"/>
          <p:cNvSpPr/>
          <p:nvPr/>
        </p:nvSpPr>
        <p:spPr>
          <a:xfrm>
            <a:off x="3661788" y="3742194"/>
            <a:ext cx="24765" cy="24765"/>
          </a:xfrm>
          <a:custGeom>
            <a:avLst/>
            <a:gdLst/>
            <a:ahLst/>
            <a:cxnLst/>
            <a:rect l="l" t="t" r="r" b="b"/>
            <a:pathLst>
              <a:path w="24764" h="24764">
                <a:moveTo>
                  <a:pt x="24472" y="12230"/>
                </a:moveTo>
                <a:lnTo>
                  <a:pt x="24472" y="18986"/>
                </a:lnTo>
                <a:lnTo>
                  <a:pt x="18999" y="24460"/>
                </a:lnTo>
                <a:lnTo>
                  <a:pt x="12255" y="24460"/>
                </a:lnTo>
                <a:lnTo>
                  <a:pt x="5486" y="24460"/>
                </a:lnTo>
                <a:lnTo>
                  <a:pt x="0" y="18986"/>
                </a:lnTo>
                <a:lnTo>
                  <a:pt x="0" y="12230"/>
                </a:lnTo>
                <a:lnTo>
                  <a:pt x="0" y="5473"/>
                </a:lnTo>
                <a:lnTo>
                  <a:pt x="5486" y="0"/>
                </a:lnTo>
                <a:lnTo>
                  <a:pt x="12255" y="0"/>
                </a:lnTo>
                <a:lnTo>
                  <a:pt x="18999" y="0"/>
                </a:lnTo>
                <a:lnTo>
                  <a:pt x="24472" y="5473"/>
                </a:lnTo>
                <a:lnTo>
                  <a:pt x="24472" y="12230"/>
                </a:lnTo>
                <a:close/>
              </a:path>
            </a:pathLst>
          </a:custGeom>
          <a:ln w="7048">
            <a:solidFill>
              <a:srgbClr val="231F20"/>
            </a:solidFill>
          </a:ln>
        </p:spPr>
        <p:txBody>
          <a:bodyPr wrap="square" lIns="0" tIns="0" rIns="0" bIns="0" rtlCol="0"/>
          <a:lstStyle/>
          <a:p>
            <a:endParaRPr/>
          </a:p>
        </p:txBody>
      </p:sp>
      <p:sp>
        <p:nvSpPr>
          <p:cNvPr id="257" name="object 257"/>
          <p:cNvSpPr/>
          <p:nvPr/>
        </p:nvSpPr>
        <p:spPr>
          <a:xfrm>
            <a:off x="3686257" y="4330555"/>
            <a:ext cx="24765" cy="24765"/>
          </a:xfrm>
          <a:custGeom>
            <a:avLst/>
            <a:gdLst/>
            <a:ahLst/>
            <a:cxnLst/>
            <a:rect l="l" t="t" r="r" b="b"/>
            <a:pathLst>
              <a:path w="24764" h="24764">
                <a:moveTo>
                  <a:pt x="24498" y="12230"/>
                </a:moveTo>
                <a:lnTo>
                  <a:pt x="24498" y="18986"/>
                </a:lnTo>
                <a:lnTo>
                  <a:pt x="18986" y="24460"/>
                </a:lnTo>
                <a:lnTo>
                  <a:pt x="12255" y="24460"/>
                </a:lnTo>
                <a:lnTo>
                  <a:pt x="5499" y="24460"/>
                </a:lnTo>
                <a:lnTo>
                  <a:pt x="0" y="18986"/>
                </a:lnTo>
                <a:lnTo>
                  <a:pt x="0" y="12230"/>
                </a:lnTo>
                <a:lnTo>
                  <a:pt x="0" y="5473"/>
                </a:lnTo>
                <a:lnTo>
                  <a:pt x="5499" y="0"/>
                </a:lnTo>
                <a:lnTo>
                  <a:pt x="12255" y="0"/>
                </a:lnTo>
                <a:lnTo>
                  <a:pt x="18986" y="0"/>
                </a:lnTo>
                <a:lnTo>
                  <a:pt x="24498" y="5473"/>
                </a:lnTo>
                <a:lnTo>
                  <a:pt x="24498" y="12230"/>
                </a:lnTo>
                <a:close/>
              </a:path>
            </a:pathLst>
          </a:custGeom>
          <a:ln w="7048">
            <a:solidFill>
              <a:srgbClr val="231F20"/>
            </a:solidFill>
          </a:ln>
        </p:spPr>
        <p:txBody>
          <a:bodyPr wrap="square" lIns="0" tIns="0" rIns="0" bIns="0" rtlCol="0"/>
          <a:lstStyle/>
          <a:p>
            <a:endParaRPr/>
          </a:p>
        </p:txBody>
      </p:sp>
      <p:sp>
        <p:nvSpPr>
          <p:cNvPr id="258" name="object 258"/>
          <p:cNvSpPr/>
          <p:nvPr/>
        </p:nvSpPr>
        <p:spPr>
          <a:xfrm>
            <a:off x="4018060" y="4282113"/>
            <a:ext cx="97155" cy="97155"/>
          </a:xfrm>
          <a:custGeom>
            <a:avLst/>
            <a:gdLst/>
            <a:ahLst/>
            <a:cxnLst/>
            <a:rect l="l" t="t" r="r" b="b"/>
            <a:pathLst>
              <a:path w="97154" h="97154">
                <a:moveTo>
                  <a:pt x="96888" y="48412"/>
                </a:moveTo>
                <a:lnTo>
                  <a:pt x="93079" y="67277"/>
                </a:lnTo>
                <a:lnTo>
                  <a:pt x="82694" y="82677"/>
                </a:lnTo>
                <a:lnTo>
                  <a:pt x="67297" y="93057"/>
                </a:lnTo>
                <a:lnTo>
                  <a:pt x="48450" y="96862"/>
                </a:lnTo>
                <a:lnTo>
                  <a:pt x="29596" y="93057"/>
                </a:lnTo>
                <a:lnTo>
                  <a:pt x="14195" y="82677"/>
                </a:lnTo>
                <a:lnTo>
                  <a:pt x="3809" y="67277"/>
                </a:lnTo>
                <a:lnTo>
                  <a:pt x="0" y="48412"/>
                </a:lnTo>
                <a:lnTo>
                  <a:pt x="3809" y="29569"/>
                </a:lnTo>
                <a:lnTo>
                  <a:pt x="14195" y="14181"/>
                </a:lnTo>
                <a:lnTo>
                  <a:pt x="29596" y="3805"/>
                </a:lnTo>
                <a:lnTo>
                  <a:pt x="48450" y="0"/>
                </a:lnTo>
                <a:lnTo>
                  <a:pt x="67297" y="3805"/>
                </a:lnTo>
                <a:lnTo>
                  <a:pt x="82694" y="14181"/>
                </a:lnTo>
                <a:lnTo>
                  <a:pt x="93079" y="29569"/>
                </a:lnTo>
                <a:lnTo>
                  <a:pt x="96888" y="48412"/>
                </a:lnTo>
                <a:close/>
              </a:path>
            </a:pathLst>
          </a:custGeom>
          <a:ln w="4699">
            <a:solidFill>
              <a:srgbClr val="231F20"/>
            </a:solidFill>
          </a:ln>
        </p:spPr>
        <p:txBody>
          <a:bodyPr wrap="square" lIns="0" tIns="0" rIns="0" bIns="0" rtlCol="0"/>
          <a:lstStyle/>
          <a:p>
            <a:endParaRPr/>
          </a:p>
        </p:txBody>
      </p:sp>
      <p:sp>
        <p:nvSpPr>
          <p:cNvPr id="259" name="object 259"/>
          <p:cNvSpPr/>
          <p:nvPr/>
        </p:nvSpPr>
        <p:spPr>
          <a:xfrm>
            <a:off x="4059308" y="3678520"/>
            <a:ext cx="24765" cy="24765"/>
          </a:xfrm>
          <a:custGeom>
            <a:avLst/>
            <a:gdLst/>
            <a:ahLst/>
            <a:cxnLst/>
            <a:rect l="l" t="t" r="r" b="b"/>
            <a:pathLst>
              <a:path w="24764" h="24764">
                <a:moveTo>
                  <a:pt x="24460" y="12242"/>
                </a:moveTo>
                <a:lnTo>
                  <a:pt x="24460" y="18986"/>
                </a:lnTo>
                <a:lnTo>
                  <a:pt x="18999" y="24485"/>
                </a:lnTo>
                <a:lnTo>
                  <a:pt x="12242" y="24485"/>
                </a:lnTo>
                <a:lnTo>
                  <a:pt x="5486" y="24485"/>
                </a:lnTo>
                <a:lnTo>
                  <a:pt x="0" y="18986"/>
                </a:lnTo>
                <a:lnTo>
                  <a:pt x="0" y="12242"/>
                </a:lnTo>
                <a:lnTo>
                  <a:pt x="0" y="5486"/>
                </a:lnTo>
                <a:lnTo>
                  <a:pt x="5486" y="0"/>
                </a:lnTo>
                <a:lnTo>
                  <a:pt x="12242" y="0"/>
                </a:lnTo>
                <a:lnTo>
                  <a:pt x="18999" y="0"/>
                </a:lnTo>
                <a:lnTo>
                  <a:pt x="24460" y="5486"/>
                </a:lnTo>
                <a:lnTo>
                  <a:pt x="24460" y="12242"/>
                </a:lnTo>
                <a:close/>
              </a:path>
            </a:pathLst>
          </a:custGeom>
          <a:ln w="7048">
            <a:solidFill>
              <a:srgbClr val="231F20"/>
            </a:solidFill>
          </a:ln>
        </p:spPr>
        <p:txBody>
          <a:bodyPr wrap="square" lIns="0" tIns="0" rIns="0" bIns="0" rtlCol="0"/>
          <a:lstStyle/>
          <a:p>
            <a:endParaRPr/>
          </a:p>
        </p:txBody>
      </p:sp>
      <p:sp>
        <p:nvSpPr>
          <p:cNvPr id="260" name="object 260"/>
          <p:cNvSpPr/>
          <p:nvPr/>
        </p:nvSpPr>
        <p:spPr>
          <a:xfrm>
            <a:off x="4445877" y="3762180"/>
            <a:ext cx="24765" cy="24765"/>
          </a:xfrm>
          <a:custGeom>
            <a:avLst/>
            <a:gdLst/>
            <a:ahLst/>
            <a:cxnLst/>
            <a:rect l="l" t="t" r="r" b="b"/>
            <a:pathLst>
              <a:path w="24764" h="24764">
                <a:moveTo>
                  <a:pt x="24472" y="12230"/>
                </a:moveTo>
                <a:lnTo>
                  <a:pt x="24472" y="18986"/>
                </a:lnTo>
                <a:lnTo>
                  <a:pt x="18986" y="24460"/>
                </a:lnTo>
                <a:lnTo>
                  <a:pt x="12217" y="24460"/>
                </a:lnTo>
                <a:lnTo>
                  <a:pt x="5473" y="24460"/>
                </a:lnTo>
                <a:lnTo>
                  <a:pt x="0" y="18986"/>
                </a:lnTo>
                <a:lnTo>
                  <a:pt x="0" y="12230"/>
                </a:lnTo>
                <a:lnTo>
                  <a:pt x="0" y="5473"/>
                </a:lnTo>
                <a:lnTo>
                  <a:pt x="5473" y="0"/>
                </a:lnTo>
                <a:lnTo>
                  <a:pt x="12217" y="0"/>
                </a:lnTo>
                <a:lnTo>
                  <a:pt x="18986" y="0"/>
                </a:lnTo>
                <a:lnTo>
                  <a:pt x="24472" y="5473"/>
                </a:lnTo>
                <a:lnTo>
                  <a:pt x="24472" y="12230"/>
                </a:lnTo>
                <a:close/>
              </a:path>
            </a:pathLst>
          </a:custGeom>
          <a:ln w="7048">
            <a:solidFill>
              <a:srgbClr val="231F20"/>
            </a:solidFill>
          </a:ln>
        </p:spPr>
        <p:txBody>
          <a:bodyPr wrap="square" lIns="0" tIns="0" rIns="0" bIns="0" rtlCol="0"/>
          <a:lstStyle/>
          <a:p>
            <a:endParaRPr/>
          </a:p>
        </p:txBody>
      </p:sp>
      <p:sp>
        <p:nvSpPr>
          <p:cNvPr id="261" name="object 261"/>
          <p:cNvSpPr/>
          <p:nvPr/>
        </p:nvSpPr>
        <p:spPr>
          <a:xfrm>
            <a:off x="4406971" y="4342790"/>
            <a:ext cx="24765" cy="24765"/>
          </a:xfrm>
          <a:custGeom>
            <a:avLst/>
            <a:gdLst/>
            <a:ahLst/>
            <a:cxnLst/>
            <a:rect l="l" t="t" r="r" b="b"/>
            <a:pathLst>
              <a:path w="24764" h="24764">
                <a:moveTo>
                  <a:pt x="24472" y="12230"/>
                </a:moveTo>
                <a:lnTo>
                  <a:pt x="24472" y="18986"/>
                </a:lnTo>
                <a:lnTo>
                  <a:pt x="18986" y="24447"/>
                </a:lnTo>
                <a:lnTo>
                  <a:pt x="12230" y="24447"/>
                </a:lnTo>
                <a:lnTo>
                  <a:pt x="5486" y="24447"/>
                </a:lnTo>
                <a:lnTo>
                  <a:pt x="0" y="18986"/>
                </a:lnTo>
                <a:lnTo>
                  <a:pt x="0" y="12230"/>
                </a:lnTo>
                <a:lnTo>
                  <a:pt x="0" y="5461"/>
                </a:lnTo>
                <a:lnTo>
                  <a:pt x="5486" y="0"/>
                </a:lnTo>
                <a:lnTo>
                  <a:pt x="12230" y="0"/>
                </a:lnTo>
                <a:lnTo>
                  <a:pt x="18986" y="0"/>
                </a:lnTo>
                <a:lnTo>
                  <a:pt x="24472" y="5461"/>
                </a:lnTo>
                <a:lnTo>
                  <a:pt x="24472" y="12230"/>
                </a:lnTo>
                <a:close/>
              </a:path>
            </a:pathLst>
          </a:custGeom>
          <a:ln w="7048">
            <a:solidFill>
              <a:srgbClr val="231F20"/>
            </a:solidFill>
          </a:ln>
        </p:spPr>
        <p:txBody>
          <a:bodyPr wrap="square" lIns="0" tIns="0" rIns="0" bIns="0" rtlCol="0"/>
          <a:lstStyle/>
          <a:p>
            <a:endParaRPr/>
          </a:p>
        </p:txBody>
      </p:sp>
      <p:sp>
        <p:nvSpPr>
          <p:cNvPr id="262" name="object 262"/>
          <p:cNvSpPr/>
          <p:nvPr/>
        </p:nvSpPr>
        <p:spPr>
          <a:xfrm>
            <a:off x="4009641" y="4273680"/>
            <a:ext cx="114300" cy="114300"/>
          </a:xfrm>
          <a:custGeom>
            <a:avLst/>
            <a:gdLst/>
            <a:ahLst/>
            <a:cxnLst/>
            <a:rect l="l" t="t" r="r" b="b"/>
            <a:pathLst>
              <a:path w="114300" h="114300">
                <a:moveTo>
                  <a:pt x="113715" y="56845"/>
                </a:moveTo>
                <a:lnTo>
                  <a:pt x="109248" y="78986"/>
                </a:lnTo>
                <a:lnTo>
                  <a:pt x="97064" y="97062"/>
                </a:lnTo>
                <a:lnTo>
                  <a:pt x="78991" y="109248"/>
                </a:lnTo>
                <a:lnTo>
                  <a:pt x="56857" y="113715"/>
                </a:lnTo>
                <a:lnTo>
                  <a:pt x="34740" y="109248"/>
                </a:lnTo>
                <a:lnTo>
                  <a:pt x="16665" y="97062"/>
                </a:lnTo>
                <a:lnTo>
                  <a:pt x="4472" y="78986"/>
                </a:lnTo>
                <a:lnTo>
                  <a:pt x="0" y="56845"/>
                </a:lnTo>
                <a:lnTo>
                  <a:pt x="4472" y="34723"/>
                </a:lnTo>
                <a:lnTo>
                  <a:pt x="16665" y="16654"/>
                </a:lnTo>
                <a:lnTo>
                  <a:pt x="34740" y="4469"/>
                </a:lnTo>
                <a:lnTo>
                  <a:pt x="56857" y="0"/>
                </a:lnTo>
                <a:lnTo>
                  <a:pt x="78991" y="4469"/>
                </a:lnTo>
                <a:lnTo>
                  <a:pt x="97064" y="16654"/>
                </a:lnTo>
                <a:lnTo>
                  <a:pt x="109248" y="34723"/>
                </a:lnTo>
                <a:lnTo>
                  <a:pt x="113715" y="56845"/>
                </a:lnTo>
                <a:close/>
              </a:path>
            </a:pathLst>
          </a:custGeom>
          <a:ln w="4699">
            <a:solidFill>
              <a:srgbClr val="231F20"/>
            </a:solidFill>
          </a:ln>
        </p:spPr>
        <p:txBody>
          <a:bodyPr wrap="square" lIns="0" tIns="0" rIns="0" bIns="0" rtlCol="0"/>
          <a:lstStyle/>
          <a:p>
            <a:endParaRPr/>
          </a:p>
        </p:txBody>
      </p:sp>
      <p:sp>
        <p:nvSpPr>
          <p:cNvPr id="263" name="object 263"/>
          <p:cNvSpPr/>
          <p:nvPr/>
        </p:nvSpPr>
        <p:spPr>
          <a:xfrm>
            <a:off x="4049107" y="4313139"/>
            <a:ext cx="34925" cy="34925"/>
          </a:xfrm>
          <a:custGeom>
            <a:avLst/>
            <a:gdLst/>
            <a:ahLst/>
            <a:cxnLst/>
            <a:rect l="l" t="t" r="r" b="b"/>
            <a:pathLst>
              <a:path w="34925" h="34925">
                <a:moveTo>
                  <a:pt x="34810" y="17411"/>
                </a:moveTo>
                <a:lnTo>
                  <a:pt x="34810" y="27025"/>
                </a:lnTo>
                <a:lnTo>
                  <a:pt x="27000" y="34797"/>
                </a:lnTo>
                <a:lnTo>
                  <a:pt x="17398" y="34797"/>
                </a:lnTo>
                <a:lnTo>
                  <a:pt x="7785" y="34797"/>
                </a:lnTo>
                <a:lnTo>
                  <a:pt x="0" y="27025"/>
                </a:lnTo>
                <a:lnTo>
                  <a:pt x="0" y="17411"/>
                </a:lnTo>
                <a:lnTo>
                  <a:pt x="0" y="7797"/>
                </a:lnTo>
                <a:lnTo>
                  <a:pt x="7785" y="0"/>
                </a:lnTo>
                <a:lnTo>
                  <a:pt x="17398" y="0"/>
                </a:lnTo>
                <a:lnTo>
                  <a:pt x="27000" y="0"/>
                </a:lnTo>
                <a:lnTo>
                  <a:pt x="34810" y="7797"/>
                </a:lnTo>
                <a:lnTo>
                  <a:pt x="34810" y="17411"/>
                </a:lnTo>
                <a:close/>
              </a:path>
            </a:pathLst>
          </a:custGeom>
          <a:ln w="7048">
            <a:solidFill>
              <a:srgbClr val="231F20"/>
            </a:solidFill>
          </a:ln>
        </p:spPr>
        <p:txBody>
          <a:bodyPr wrap="square" lIns="0" tIns="0" rIns="0" bIns="0" rtlCol="0"/>
          <a:lstStyle/>
          <a:p>
            <a:endParaRPr/>
          </a:p>
        </p:txBody>
      </p:sp>
      <p:sp>
        <p:nvSpPr>
          <p:cNvPr id="264" name="object 264"/>
          <p:cNvSpPr/>
          <p:nvPr/>
        </p:nvSpPr>
        <p:spPr>
          <a:xfrm>
            <a:off x="4063619" y="4282122"/>
            <a:ext cx="3175" cy="31115"/>
          </a:xfrm>
          <a:custGeom>
            <a:avLst/>
            <a:gdLst/>
            <a:ahLst/>
            <a:cxnLst/>
            <a:rect l="l" t="t" r="r" b="b"/>
            <a:pathLst>
              <a:path w="3175" h="31114">
                <a:moveTo>
                  <a:pt x="2882" y="31013"/>
                </a:moveTo>
                <a:lnTo>
                  <a:pt x="0" y="31013"/>
                </a:lnTo>
                <a:lnTo>
                  <a:pt x="0" y="0"/>
                </a:lnTo>
                <a:lnTo>
                  <a:pt x="2882" y="0"/>
                </a:lnTo>
                <a:lnTo>
                  <a:pt x="2882" y="31013"/>
                </a:lnTo>
                <a:close/>
              </a:path>
            </a:pathLst>
          </a:custGeom>
          <a:solidFill>
            <a:srgbClr val="231F20"/>
          </a:solidFill>
        </p:spPr>
        <p:txBody>
          <a:bodyPr wrap="square" lIns="0" tIns="0" rIns="0" bIns="0" rtlCol="0"/>
          <a:lstStyle/>
          <a:p>
            <a:endParaRPr/>
          </a:p>
        </p:txBody>
      </p:sp>
      <p:sp>
        <p:nvSpPr>
          <p:cNvPr id="265" name="object 265"/>
          <p:cNvSpPr/>
          <p:nvPr/>
        </p:nvSpPr>
        <p:spPr>
          <a:xfrm>
            <a:off x="4063619" y="4347934"/>
            <a:ext cx="3175" cy="31115"/>
          </a:xfrm>
          <a:custGeom>
            <a:avLst/>
            <a:gdLst/>
            <a:ahLst/>
            <a:cxnLst/>
            <a:rect l="l" t="t" r="r" b="b"/>
            <a:pathLst>
              <a:path w="3175" h="31114">
                <a:moveTo>
                  <a:pt x="2882" y="31051"/>
                </a:moveTo>
                <a:lnTo>
                  <a:pt x="0" y="31051"/>
                </a:lnTo>
                <a:lnTo>
                  <a:pt x="0" y="0"/>
                </a:lnTo>
                <a:lnTo>
                  <a:pt x="2882" y="0"/>
                </a:lnTo>
                <a:lnTo>
                  <a:pt x="2882" y="31051"/>
                </a:lnTo>
                <a:close/>
              </a:path>
            </a:pathLst>
          </a:custGeom>
          <a:solidFill>
            <a:srgbClr val="231F20"/>
          </a:solidFill>
        </p:spPr>
        <p:txBody>
          <a:bodyPr wrap="square" lIns="0" tIns="0" rIns="0" bIns="0" rtlCol="0"/>
          <a:lstStyle/>
          <a:p>
            <a:endParaRPr/>
          </a:p>
        </p:txBody>
      </p:sp>
      <p:sp>
        <p:nvSpPr>
          <p:cNvPr id="266" name="object 266"/>
          <p:cNvSpPr/>
          <p:nvPr/>
        </p:nvSpPr>
        <p:spPr>
          <a:xfrm>
            <a:off x="4083913" y="4329125"/>
            <a:ext cx="31115" cy="3175"/>
          </a:xfrm>
          <a:custGeom>
            <a:avLst/>
            <a:gdLst/>
            <a:ahLst/>
            <a:cxnLst/>
            <a:rect l="l" t="t" r="r" b="b"/>
            <a:pathLst>
              <a:path w="31114" h="3175">
                <a:moveTo>
                  <a:pt x="0" y="0"/>
                </a:moveTo>
                <a:lnTo>
                  <a:pt x="31026" y="0"/>
                </a:lnTo>
                <a:lnTo>
                  <a:pt x="31026" y="2844"/>
                </a:lnTo>
                <a:lnTo>
                  <a:pt x="0" y="2844"/>
                </a:lnTo>
                <a:lnTo>
                  <a:pt x="0" y="0"/>
                </a:lnTo>
                <a:close/>
              </a:path>
            </a:pathLst>
          </a:custGeom>
          <a:solidFill>
            <a:srgbClr val="231F20"/>
          </a:solidFill>
        </p:spPr>
        <p:txBody>
          <a:bodyPr wrap="square" lIns="0" tIns="0" rIns="0" bIns="0" rtlCol="0"/>
          <a:lstStyle/>
          <a:p>
            <a:endParaRPr/>
          </a:p>
        </p:txBody>
      </p:sp>
      <p:sp>
        <p:nvSpPr>
          <p:cNvPr id="267" name="object 267"/>
          <p:cNvSpPr/>
          <p:nvPr/>
        </p:nvSpPr>
        <p:spPr>
          <a:xfrm>
            <a:off x="4018064" y="4329125"/>
            <a:ext cx="31115" cy="3175"/>
          </a:xfrm>
          <a:custGeom>
            <a:avLst/>
            <a:gdLst/>
            <a:ahLst/>
            <a:cxnLst/>
            <a:rect l="l" t="t" r="r" b="b"/>
            <a:pathLst>
              <a:path w="31114" h="3175">
                <a:moveTo>
                  <a:pt x="0" y="0"/>
                </a:moveTo>
                <a:lnTo>
                  <a:pt x="31026" y="0"/>
                </a:lnTo>
                <a:lnTo>
                  <a:pt x="31026" y="2844"/>
                </a:lnTo>
                <a:lnTo>
                  <a:pt x="0" y="2844"/>
                </a:lnTo>
                <a:lnTo>
                  <a:pt x="0" y="0"/>
                </a:lnTo>
                <a:close/>
              </a:path>
            </a:pathLst>
          </a:custGeom>
          <a:solidFill>
            <a:srgbClr val="231F20"/>
          </a:solidFill>
        </p:spPr>
        <p:txBody>
          <a:bodyPr wrap="square" lIns="0" tIns="0" rIns="0" bIns="0" rtlCol="0"/>
          <a:lstStyle/>
          <a:p>
            <a:endParaRPr/>
          </a:p>
        </p:txBody>
      </p:sp>
      <p:sp>
        <p:nvSpPr>
          <p:cNvPr id="268" name="object 268"/>
          <p:cNvSpPr/>
          <p:nvPr/>
        </p:nvSpPr>
        <p:spPr>
          <a:xfrm>
            <a:off x="3695113" y="4096039"/>
            <a:ext cx="102235" cy="102235"/>
          </a:xfrm>
          <a:custGeom>
            <a:avLst/>
            <a:gdLst/>
            <a:ahLst/>
            <a:cxnLst/>
            <a:rect l="l" t="t" r="r" b="b"/>
            <a:pathLst>
              <a:path w="102235" h="102235">
                <a:moveTo>
                  <a:pt x="101777" y="50863"/>
                </a:moveTo>
                <a:lnTo>
                  <a:pt x="97776" y="70673"/>
                </a:lnTo>
                <a:lnTo>
                  <a:pt x="86868" y="86853"/>
                </a:lnTo>
                <a:lnTo>
                  <a:pt x="70691" y="97764"/>
                </a:lnTo>
                <a:lnTo>
                  <a:pt x="50888" y="101765"/>
                </a:lnTo>
                <a:lnTo>
                  <a:pt x="31091" y="97764"/>
                </a:lnTo>
                <a:lnTo>
                  <a:pt x="14914" y="86853"/>
                </a:lnTo>
                <a:lnTo>
                  <a:pt x="4002" y="70673"/>
                </a:lnTo>
                <a:lnTo>
                  <a:pt x="0" y="50863"/>
                </a:lnTo>
                <a:lnTo>
                  <a:pt x="4002" y="31064"/>
                </a:lnTo>
                <a:lnTo>
                  <a:pt x="14914" y="14897"/>
                </a:lnTo>
                <a:lnTo>
                  <a:pt x="31091" y="3996"/>
                </a:lnTo>
                <a:lnTo>
                  <a:pt x="50888" y="0"/>
                </a:lnTo>
                <a:lnTo>
                  <a:pt x="70691" y="3996"/>
                </a:lnTo>
                <a:lnTo>
                  <a:pt x="86868" y="14897"/>
                </a:lnTo>
                <a:lnTo>
                  <a:pt x="97776" y="31064"/>
                </a:lnTo>
                <a:lnTo>
                  <a:pt x="101777" y="50863"/>
                </a:lnTo>
                <a:close/>
              </a:path>
            </a:pathLst>
          </a:custGeom>
          <a:ln w="7048">
            <a:solidFill>
              <a:srgbClr val="231F20"/>
            </a:solidFill>
          </a:ln>
        </p:spPr>
        <p:txBody>
          <a:bodyPr wrap="square" lIns="0" tIns="0" rIns="0" bIns="0" rtlCol="0"/>
          <a:lstStyle/>
          <a:p>
            <a:endParaRPr/>
          </a:p>
        </p:txBody>
      </p:sp>
      <p:sp>
        <p:nvSpPr>
          <p:cNvPr id="269" name="object 269"/>
          <p:cNvSpPr/>
          <p:nvPr/>
        </p:nvSpPr>
        <p:spPr>
          <a:xfrm>
            <a:off x="3666468" y="4066705"/>
            <a:ext cx="160020" cy="160020"/>
          </a:xfrm>
          <a:custGeom>
            <a:avLst/>
            <a:gdLst/>
            <a:ahLst/>
            <a:cxnLst/>
            <a:rect l="l" t="t" r="r" b="b"/>
            <a:pathLst>
              <a:path w="160020" h="160020">
                <a:moveTo>
                  <a:pt x="159753" y="79857"/>
                </a:moveTo>
                <a:lnTo>
                  <a:pt x="153472" y="110946"/>
                </a:lnTo>
                <a:lnTo>
                  <a:pt x="136350" y="136324"/>
                </a:lnTo>
                <a:lnTo>
                  <a:pt x="110965" y="153431"/>
                </a:lnTo>
                <a:lnTo>
                  <a:pt x="79895" y="159702"/>
                </a:lnTo>
                <a:lnTo>
                  <a:pt x="48815" y="153431"/>
                </a:lnTo>
                <a:lnTo>
                  <a:pt x="23417" y="136324"/>
                </a:lnTo>
                <a:lnTo>
                  <a:pt x="6284" y="110946"/>
                </a:lnTo>
                <a:lnTo>
                  <a:pt x="0" y="79857"/>
                </a:lnTo>
                <a:lnTo>
                  <a:pt x="6284" y="48777"/>
                </a:lnTo>
                <a:lnTo>
                  <a:pt x="23417" y="23393"/>
                </a:lnTo>
                <a:lnTo>
                  <a:pt x="48815" y="6276"/>
                </a:lnTo>
                <a:lnTo>
                  <a:pt x="79895" y="0"/>
                </a:lnTo>
                <a:lnTo>
                  <a:pt x="110965" y="6276"/>
                </a:lnTo>
                <a:lnTo>
                  <a:pt x="136350" y="23393"/>
                </a:lnTo>
                <a:lnTo>
                  <a:pt x="153472" y="48777"/>
                </a:lnTo>
                <a:lnTo>
                  <a:pt x="159753" y="79857"/>
                </a:lnTo>
                <a:close/>
              </a:path>
            </a:pathLst>
          </a:custGeom>
          <a:ln w="7048">
            <a:solidFill>
              <a:srgbClr val="231F20"/>
            </a:solidFill>
          </a:ln>
        </p:spPr>
        <p:txBody>
          <a:bodyPr wrap="square" lIns="0" tIns="0" rIns="0" bIns="0" rtlCol="0"/>
          <a:lstStyle/>
          <a:p>
            <a:endParaRPr/>
          </a:p>
        </p:txBody>
      </p:sp>
      <p:sp>
        <p:nvSpPr>
          <p:cNvPr id="270" name="object 270"/>
          <p:cNvSpPr/>
          <p:nvPr/>
        </p:nvSpPr>
        <p:spPr>
          <a:xfrm>
            <a:off x="3759137" y="4096841"/>
            <a:ext cx="10795" cy="29209"/>
          </a:xfrm>
          <a:custGeom>
            <a:avLst/>
            <a:gdLst/>
            <a:ahLst/>
            <a:cxnLst/>
            <a:rect l="l" t="t" r="r" b="b"/>
            <a:pathLst>
              <a:path w="10795" h="29210">
                <a:moveTo>
                  <a:pt x="0" y="0"/>
                </a:moveTo>
                <a:lnTo>
                  <a:pt x="0" y="24320"/>
                </a:lnTo>
                <a:lnTo>
                  <a:pt x="5245" y="29057"/>
                </a:lnTo>
                <a:lnTo>
                  <a:pt x="10502" y="24320"/>
                </a:lnTo>
              </a:path>
            </a:pathLst>
          </a:custGeom>
          <a:ln w="7048">
            <a:solidFill>
              <a:srgbClr val="231F20"/>
            </a:solidFill>
          </a:ln>
        </p:spPr>
        <p:txBody>
          <a:bodyPr wrap="square" lIns="0" tIns="0" rIns="0" bIns="0" rtlCol="0"/>
          <a:lstStyle/>
          <a:p>
            <a:endParaRPr/>
          </a:p>
        </p:txBody>
      </p:sp>
      <p:sp>
        <p:nvSpPr>
          <p:cNvPr id="271" name="object 271"/>
          <p:cNvSpPr/>
          <p:nvPr/>
        </p:nvSpPr>
        <p:spPr>
          <a:xfrm>
            <a:off x="3753453" y="4101306"/>
            <a:ext cx="32384" cy="57785"/>
          </a:xfrm>
          <a:custGeom>
            <a:avLst/>
            <a:gdLst/>
            <a:ahLst/>
            <a:cxnLst/>
            <a:rect l="l" t="t" r="r" b="b"/>
            <a:pathLst>
              <a:path w="32385" h="57785">
                <a:moveTo>
                  <a:pt x="15047" y="0"/>
                </a:moveTo>
                <a:lnTo>
                  <a:pt x="15435" y="3696"/>
                </a:lnTo>
                <a:lnTo>
                  <a:pt x="15243" y="11901"/>
                </a:lnTo>
                <a:lnTo>
                  <a:pt x="14953" y="21490"/>
                </a:lnTo>
                <a:lnTo>
                  <a:pt x="15047" y="29337"/>
                </a:lnTo>
                <a:lnTo>
                  <a:pt x="3658" y="32698"/>
                </a:lnTo>
                <a:lnTo>
                  <a:pt x="0" y="40671"/>
                </a:lnTo>
                <a:lnTo>
                  <a:pt x="2630" y="49750"/>
                </a:lnTo>
                <a:lnTo>
                  <a:pt x="10107" y="56426"/>
                </a:lnTo>
                <a:lnTo>
                  <a:pt x="20790" y="57658"/>
                </a:lnTo>
                <a:lnTo>
                  <a:pt x="29714" y="52930"/>
                </a:lnTo>
                <a:lnTo>
                  <a:pt x="32054" y="43178"/>
                </a:lnTo>
                <a:lnTo>
                  <a:pt x="22985" y="29337"/>
                </a:lnTo>
                <a:lnTo>
                  <a:pt x="22985" y="4889"/>
                </a:lnTo>
              </a:path>
            </a:pathLst>
          </a:custGeom>
          <a:ln w="7048">
            <a:solidFill>
              <a:srgbClr val="231F20"/>
            </a:solidFill>
          </a:ln>
        </p:spPr>
        <p:txBody>
          <a:bodyPr wrap="square" lIns="0" tIns="0" rIns="0" bIns="0" rtlCol="0"/>
          <a:lstStyle/>
          <a:p>
            <a:endParaRPr/>
          </a:p>
        </p:txBody>
      </p:sp>
      <p:sp>
        <p:nvSpPr>
          <p:cNvPr id="272" name="object 272"/>
          <p:cNvSpPr/>
          <p:nvPr/>
        </p:nvSpPr>
        <p:spPr>
          <a:xfrm>
            <a:off x="4338880" y="3809793"/>
            <a:ext cx="102235" cy="102235"/>
          </a:xfrm>
          <a:custGeom>
            <a:avLst/>
            <a:gdLst/>
            <a:ahLst/>
            <a:cxnLst/>
            <a:rect l="l" t="t" r="r" b="b"/>
            <a:pathLst>
              <a:path w="102235" h="102235">
                <a:moveTo>
                  <a:pt x="101815" y="50863"/>
                </a:moveTo>
                <a:lnTo>
                  <a:pt x="97809" y="70671"/>
                </a:lnTo>
                <a:lnTo>
                  <a:pt x="86890" y="86847"/>
                </a:lnTo>
                <a:lnTo>
                  <a:pt x="70708" y="97753"/>
                </a:lnTo>
                <a:lnTo>
                  <a:pt x="50914" y="101752"/>
                </a:lnTo>
                <a:lnTo>
                  <a:pt x="31102" y="97753"/>
                </a:lnTo>
                <a:lnTo>
                  <a:pt x="14917" y="86847"/>
                </a:lnTo>
                <a:lnTo>
                  <a:pt x="4003" y="70671"/>
                </a:lnTo>
                <a:lnTo>
                  <a:pt x="0" y="50863"/>
                </a:lnTo>
                <a:lnTo>
                  <a:pt x="4003" y="31059"/>
                </a:lnTo>
                <a:lnTo>
                  <a:pt x="14917" y="14892"/>
                </a:lnTo>
                <a:lnTo>
                  <a:pt x="31102" y="3995"/>
                </a:lnTo>
                <a:lnTo>
                  <a:pt x="50914" y="0"/>
                </a:lnTo>
                <a:lnTo>
                  <a:pt x="70708" y="3995"/>
                </a:lnTo>
                <a:lnTo>
                  <a:pt x="86890" y="14892"/>
                </a:lnTo>
                <a:lnTo>
                  <a:pt x="97809" y="31059"/>
                </a:lnTo>
                <a:lnTo>
                  <a:pt x="101815" y="50863"/>
                </a:lnTo>
                <a:close/>
              </a:path>
            </a:pathLst>
          </a:custGeom>
          <a:ln w="7048">
            <a:solidFill>
              <a:srgbClr val="231F20"/>
            </a:solidFill>
          </a:ln>
        </p:spPr>
        <p:txBody>
          <a:bodyPr wrap="square" lIns="0" tIns="0" rIns="0" bIns="0" rtlCol="0"/>
          <a:lstStyle/>
          <a:p>
            <a:endParaRPr/>
          </a:p>
        </p:txBody>
      </p:sp>
      <p:sp>
        <p:nvSpPr>
          <p:cNvPr id="273" name="object 273"/>
          <p:cNvSpPr/>
          <p:nvPr/>
        </p:nvSpPr>
        <p:spPr>
          <a:xfrm>
            <a:off x="4310276" y="3780458"/>
            <a:ext cx="160020" cy="160020"/>
          </a:xfrm>
          <a:custGeom>
            <a:avLst/>
            <a:gdLst/>
            <a:ahLst/>
            <a:cxnLst/>
            <a:rect l="l" t="t" r="r" b="b"/>
            <a:pathLst>
              <a:path w="160020" h="160020">
                <a:moveTo>
                  <a:pt x="159715" y="79844"/>
                </a:moveTo>
                <a:lnTo>
                  <a:pt x="153440" y="110932"/>
                </a:lnTo>
                <a:lnTo>
                  <a:pt x="136326" y="136320"/>
                </a:lnTo>
                <a:lnTo>
                  <a:pt x="110943" y="153438"/>
                </a:lnTo>
                <a:lnTo>
                  <a:pt x="79857" y="159715"/>
                </a:lnTo>
                <a:lnTo>
                  <a:pt x="48788" y="153438"/>
                </a:lnTo>
                <a:lnTo>
                  <a:pt x="23402" y="136320"/>
                </a:lnTo>
                <a:lnTo>
                  <a:pt x="6280" y="110932"/>
                </a:lnTo>
                <a:lnTo>
                  <a:pt x="0" y="79844"/>
                </a:lnTo>
                <a:lnTo>
                  <a:pt x="6280" y="48766"/>
                </a:lnTo>
                <a:lnTo>
                  <a:pt x="23402" y="23387"/>
                </a:lnTo>
                <a:lnTo>
                  <a:pt x="48788" y="6274"/>
                </a:lnTo>
                <a:lnTo>
                  <a:pt x="79857" y="0"/>
                </a:lnTo>
                <a:lnTo>
                  <a:pt x="110943" y="6274"/>
                </a:lnTo>
                <a:lnTo>
                  <a:pt x="136326" y="23387"/>
                </a:lnTo>
                <a:lnTo>
                  <a:pt x="153440" y="48766"/>
                </a:lnTo>
                <a:lnTo>
                  <a:pt x="159715" y="79844"/>
                </a:lnTo>
                <a:close/>
              </a:path>
            </a:pathLst>
          </a:custGeom>
          <a:ln w="7048">
            <a:solidFill>
              <a:srgbClr val="231F20"/>
            </a:solidFill>
          </a:ln>
        </p:spPr>
        <p:txBody>
          <a:bodyPr wrap="square" lIns="0" tIns="0" rIns="0" bIns="0" rtlCol="0"/>
          <a:lstStyle/>
          <a:p>
            <a:endParaRPr/>
          </a:p>
        </p:txBody>
      </p:sp>
      <p:sp>
        <p:nvSpPr>
          <p:cNvPr id="274" name="object 274"/>
          <p:cNvSpPr/>
          <p:nvPr/>
        </p:nvSpPr>
        <p:spPr>
          <a:xfrm>
            <a:off x="4356992" y="3810656"/>
            <a:ext cx="36830" cy="45085"/>
          </a:xfrm>
          <a:custGeom>
            <a:avLst/>
            <a:gdLst/>
            <a:ahLst/>
            <a:cxnLst/>
            <a:rect l="l" t="t" r="r" b="b"/>
            <a:pathLst>
              <a:path w="36829" h="45085">
                <a:moveTo>
                  <a:pt x="0" y="11112"/>
                </a:moveTo>
                <a:lnTo>
                  <a:pt x="0" y="43497"/>
                </a:lnTo>
                <a:lnTo>
                  <a:pt x="17211" y="44750"/>
                </a:lnTo>
                <a:lnTo>
                  <a:pt x="26723" y="44992"/>
                </a:lnTo>
                <a:lnTo>
                  <a:pt x="31936" y="44069"/>
                </a:lnTo>
                <a:lnTo>
                  <a:pt x="36245" y="41821"/>
                </a:lnTo>
                <a:lnTo>
                  <a:pt x="36245" y="0"/>
                </a:lnTo>
              </a:path>
            </a:pathLst>
          </a:custGeom>
          <a:ln w="7048">
            <a:solidFill>
              <a:srgbClr val="231F20"/>
            </a:solidFill>
          </a:ln>
        </p:spPr>
        <p:txBody>
          <a:bodyPr wrap="square" lIns="0" tIns="0" rIns="0" bIns="0" rtlCol="0"/>
          <a:lstStyle/>
          <a:p>
            <a:endParaRPr/>
          </a:p>
        </p:txBody>
      </p:sp>
      <p:sp>
        <p:nvSpPr>
          <p:cNvPr id="275" name="object 275"/>
          <p:cNvSpPr/>
          <p:nvPr/>
        </p:nvSpPr>
        <p:spPr>
          <a:xfrm>
            <a:off x="4348251" y="3854108"/>
            <a:ext cx="48895" cy="46355"/>
          </a:xfrm>
          <a:custGeom>
            <a:avLst/>
            <a:gdLst/>
            <a:ahLst/>
            <a:cxnLst/>
            <a:rect l="l" t="t" r="r" b="b"/>
            <a:pathLst>
              <a:path w="48895" h="46354">
                <a:moveTo>
                  <a:pt x="21069" y="0"/>
                </a:moveTo>
                <a:lnTo>
                  <a:pt x="21021" y="2720"/>
                </a:lnTo>
                <a:lnTo>
                  <a:pt x="20950" y="2293"/>
                </a:lnTo>
                <a:lnTo>
                  <a:pt x="20938" y="2155"/>
                </a:lnTo>
                <a:lnTo>
                  <a:pt x="21069" y="5740"/>
                </a:lnTo>
                <a:lnTo>
                  <a:pt x="2502" y="13915"/>
                </a:lnTo>
                <a:lnTo>
                  <a:pt x="0" y="26506"/>
                </a:lnTo>
                <a:lnTo>
                  <a:pt x="7574" y="38728"/>
                </a:lnTo>
                <a:lnTo>
                  <a:pt x="19240" y="45796"/>
                </a:lnTo>
                <a:lnTo>
                  <a:pt x="36093" y="43686"/>
                </a:lnTo>
                <a:lnTo>
                  <a:pt x="48142" y="32631"/>
                </a:lnTo>
                <a:lnTo>
                  <a:pt x="48576" y="18144"/>
                </a:lnTo>
                <a:lnTo>
                  <a:pt x="30581" y="5740"/>
                </a:lnTo>
                <a:lnTo>
                  <a:pt x="30581" y="635"/>
                </a:lnTo>
              </a:path>
            </a:pathLst>
          </a:custGeom>
          <a:ln w="7048">
            <a:solidFill>
              <a:srgbClr val="231F20"/>
            </a:solidFill>
          </a:ln>
        </p:spPr>
        <p:txBody>
          <a:bodyPr wrap="square" lIns="0" tIns="0" rIns="0" bIns="0" rtlCol="0"/>
          <a:lstStyle/>
          <a:p>
            <a:endParaRPr/>
          </a:p>
        </p:txBody>
      </p:sp>
      <p:sp>
        <p:nvSpPr>
          <p:cNvPr id="276" name="object 276"/>
          <p:cNvSpPr/>
          <p:nvPr/>
        </p:nvSpPr>
        <p:spPr>
          <a:xfrm>
            <a:off x="3646932" y="4047401"/>
            <a:ext cx="200660" cy="198755"/>
          </a:xfrm>
          <a:custGeom>
            <a:avLst/>
            <a:gdLst/>
            <a:ahLst/>
            <a:cxnLst/>
            <a:rect l="l" t="t" r="r" b="b"/>
            <a:pathLst>
              <a:path w="200660" h="198754">
                <a:moveTo>
                  <a:pt x="200545" y="198323"/>
                </a:moveTo>
                <a:lnTo>
                  <a:pt x="0" y="198323"/>
                </a:lnTo>
                <a:lnTo>
                  <a:pt x="0" y="0"/>
                </a:lnTo>
                <a:lnTo>
                  <a:pt x="200545" y="0"/>
                </a:lnTo>
                <a:lnTo>
                  <a:pt x="200545" y="198323"/>
                </a:lnTo>
                <a:close/>
              </a:path>
            </a:pathLst>
          </a:custGeom>
          <a:ln w="6350">
            <a:solidFill>
              <a:srgbClr val="231F20"/>
            </a:solidFill>
          </a:ln>
        </p:spPr>
        <p:txBody>
          <a:bodyPr wrap="square" lIns="0" tIns="0" rIns="0" bIns="0" rtlCol="0"/>
          <a:lstStyle/>
          <a:p>
            <a:endParaRPr/>
          </a:p>
        </p:txBody>
      </p:sp>
      <p:sp>
        <p:nvSpPr>
          <p:cNvPr id="277" name="object 277"/>
          <p:cNvSpPr/>
          <p:nvPr/>
        </p:nvSpPr>
        <p:spPr>
          <a:xfrm>
            <a:off x="3971264" y="4232808"/>
            <a:ext cx="200660" cy="198755"/>
          </a:xfrm>
          <a:custGeom>
            <a:avLst/>
            <a:gdLst/>
            <a:ahLst/>
            <a:cxnLst/>
            <a:rect l="l" t="t" r="r" b="b"/>
            <a:pathLst>
              <a:path w="200660" h="198754">
                <a:moveTo>
                  <a:pt x="200545" y="198323"/>
                </a:moveTo>
                <a:lnTo>
                  <a:pt x="0" y="198323"/>
                </a:lnTo>
                <a:lnTo>
                  <a:pt x="0" y="0"/>
                </a:lnTo>
                <a:lnTo>
                  <a:pt x="200545" y="0"/>
                </a:lnTo>
                <a:lnTo>
                  <a:pt x="200545" y="198323"/>
                </a:lnTo>
                <a:close/>
              </a:path>
            </a:pathLst>
          </a:custGeom>
          <a:ln w="6350">
            <a:solidFill>
              <a:srgbClr val="231F20"/>
            </a:solidFill>
          </a:ln>
        </p:spPr>
        <p:txBody>
          <a:bodyPr wrap="square" lIns="0" tIns="0" rIns="0" bIns="0" rtlCol="0"/>
          <a:lstStyle/>
          <a:p>
            <a:endParaRPr/>
          </a:p>
        </p:txBody>
      </p:sp>
      <p:sp>
        <p:nvSpPr>
          <p:cNvPr id="278" name="object 278"/>
          <p:cNvSpPr/>
          <p:nvPr/>
        </p:nvSpPr>
        <p:spPr>
          <a:xfrm>
            <a:off x="4294314" y="3766655"/>
            <a:ext cx="187960" cy="182880"/>
          </a:xfrm>
          <a:custGeom>
            <a:avLst/>
            <a:gdLst/>
            <a:ahLst/>
            <a:cxnLst/>
            <a:rect l="l" t="t" r="r" b="b"/>
            <a:pathLst>
              <a:path w="187960" h="182879">
                <a:moveTo>
                  <a:pt x="187947" y="182473"/>
                </a:moveTo>
                <a:lnTo>
                  <a:pt x="0" y="182473"/>
                </a:lnTo>
                <a:lnTo>
                  <a:pt x="0" y="0"/>
                </a:lnTo>
                <a:lnTo>
                  <a:pt x="187947" y="0"/>
                </a:lnTo>
                <a:lnTo>
                  <a:pt x="187947" y="182473"/>
                </a:lnTo>
                <a:close/>
              </a:path>
            </a:pathLst>
          </a:custGeom>
          <a:ln w="6349">
            <a:solidFill>
              <a:srgbClr val="231F20"/>
            </a:solidFill>
          </a:ln>
        </p:spPr>
        <p:txBody>
          <a:bodyPr wrap="square" lIns="0" tIns="0" rIns="0" bIns="0" rtlCol="0"/>
          <a:lstStyle/>
          <a:p>
            <a:endParaRPr/>
          </a:p>
        </p:txBody>
      </p:sp>
      <p:sp>
        <p:nvSpPr>
          <p:cNvPr id="279" name="object 279"/>
          <p:cNvSpPr/>
          <p:nvPr/>
        </p:nvSpPr>
        <p:spPr>
          <a:xfrm>
            <a:off x="3055313" y="3876201"/>
            <a:ext cx="124244" cy="195313"/>
          </a:xfrm>
          <a:prstGeom prst="rect">
            <a:avLst/>
          </a:prstGeom>
          <a:blipFill>
            <a:blip r:embed="rId8" cstate="print"/>
            <a:stretch>
              <a:fillRect/>
            </a:stretch>
          </a:blipFill>
        </p:spPr>
        <p:txBody>
          <a:bodyPr wrap="square" lIns="0" tIns="0" rIns="0" bIns="0" rtlCol="0"/>
          <a:lstStyle/>
          <a:p>
            <a:endParaRPr/>
          </a:p>
        </p:txBody>
      </p:sp>
      <p:sp>
        <p:nvSpPr>
          <p:cNvPr id="280" name="object 280"/>
          <p:cNvSpPr/>
          <p:nvPr/>
        </p:nvSpPr>
        <p:spPr>
          <a:xfrm>
            <a:off x="2689296" y="7277541"/>
            <a:ext cx="565150" cy="452120"/>
          </a:xfrm>
          <a:custGeom>
            <a:avLst/>
            <a:gdLst/>
            <a:ahLst/>
            <a:cxnLst/>
            <a:rect l="l" t="t" r="r" b="b"/>
            <a:pathLst>
              <a:path w="565150" h="452120">
                <a:moveTo>
                  <a:pt x="168947" y="25119"/>
                </a:moveTo>
                <a:lnTo>
                  <a:pt x="86155" y="59658"/>
                </a:lnTo>
                <a:lnTo>
                  <a:pt x="41247" y="92116"/>
                </a:lnTo>
                <a:lnTo>
                  <a:pt x="18644" y="141346"/>
                </a:lnTo>
                <a:lnTo>
                  <a:pt x="2768" y="226198"/>
                </a:lnTo>
                <a:lnTo>
                  <a:pt x="0" y="268026"/>
                </a:lnTo>
                <a:lnTo>
                  <a:pt x="5607" y="306549"/>
                </a:lnTo>
                <a:lnTo>
                  <a:pt x="40843" y="372154"/>
                </a:lnTo>
                <a:lnTo>
                  <a:pt x="69916" y="398474"/>
                </a:lnTo>
                <a:lnTo>
                  <a:pt x="106258" y="419963"/>
                </a:lnTo>
                <a:lnTo>
                  <a:pt x="149590" y="436241"/>
                </a:lnTo>
                <a:lnTo>
                  <a:pt x="199637" y="446925"/>
                </a:lnTo>
                <a:lnTo>
                  <a:pt x="256120" y="451636"/>
                </a:lnTo>
                <a:lnTo>
                  <a:pt x="304937" y="449563"/>
                </a:lnTo>
                <a:lnTo>
                  <a:pt x="351512" y="441080"/>
                </a:lnTo>
                <a:lnTo>
                  <a:pt x="395193" y="426783"/>
                </a:lnTo>
                <a:lnTo>
                  <a:pt x="435326" y="407269"/>
                </a:lnTo>
                <a:lnTo>
                  <a:pt x="471260" y="383133"/>
                </a:lnTo>
                <a:lnTo>
                  <a:pt x="502340" y="354971"/>
                </a:lnTo>
                <a:lnTo>
                  <a:pt x="527914" y="323380"/>
                </a:lnTo>
                <a:lnTo>
                  <a:pt x="547330" y="288954"/>
                </a:lnTo>
                <a:lnTo>
                  <a:pt x="559935" y="252291"/>
                </a:lnTo>
                <a:lnTo>
                  <a:pt x="565075" y="213986"/>
                </a:lnTo>
                <a:lnTo>
                  <a:pt x="562099" y="174635"/>
                </a:lnTo>
                <a:lnTo>
                  <a:pt x="550354" y="134834"/>
                </a:lnTo>
                <a:lnTo>
                  <a:pt x="526288" y="91934"/>
                </a:lnTo>
                <a:lnTo>
                  <a:pt x="494474" y="58281"/>
                </a:lnTo>
                <a:lnTo>
                  <a:pt x="456645" y="33068"/>
                </a:lnTo>
                <a:lnTo>
                  <a:pt x="414533" y="15488"/>
                </a:lnTo>
                <a:lnTo>
                  <a:pt x="369871" y="4734"/>
                </a:lnTo>
                <a:lnTo>
                  <a:pt x="324391" y="0"/>
                </a:lnTo>
                <a:lnTo>
                  <a:pt x="279826" y="478"/>
                </a:lnTo>
                <a:lnTo>
                  <a:pt x="237908" y="5362"/>
                </a:lnTo>
                <a:lnTo>
                  <a:pt x="200371" y="13844"/>
                </a:lnTo>
                <a:lnTo>
                  <a:pt x="168947" y="25119"/>
                </a:lnTo>
                <a:close/>
              </a:path>
            </a:pathLst>
          </a:custGeom>
          <a:ln w="6350">
            <a:solidFill>
              <a:srgbClr val="231F20"/>
            </a:solidFill>
          </a:ln>
        </p:spPr>
        <p:txBody>
          <a:bodyPr wrap="square" lIns="0" tIns="0" rIns="0" bIns="0" rtlCol="0"/>
          <a:lstStyle/>
          <a:p>
            <a:endParaRPr/>
          </a:p>
        </p:txBody>
      </p:sp>
      <p:sp>
        <p:nvSpPr>
          <p:cNvPr id="281" name="object 281"/>
          <p:cNvSpPr/>
          <p:nvPr/>
        </p:nvSpPr>
        <p:spPr>
          <a:xfrm>
            <a:off x="2689296" y="7280322"/>
            <a:ext cx="565150" cy="452120"/>
          </a:xfrm>
          <a:custGeom>
            <a:avLst/>
            <a:gdLst/>
            <a:ahLst/>
            <a:cxnLst/>
            <a:rect l="l" t="t" r="r" b="b"/>
            <a:pathLst>
              <a:path w="565150" h="452120">
                <a:moveTo>
                  <a:pt x="168947" y="25103"/>
                </a:moveTo>
                <a:lnTo>
                  <a:pt x="86155" y="59650"/>
                </a:lnTo>
                <a:lnTo>
                  <a:pt x="41247" y="92113"/>
                </a:lnTo>
                <a:lnTo>
                  <a:pt x="18644" y="141348"/>
                </a:lnTo>
                <a:lnTo>
                  <a:pt x="2768" y="226208"/>
                </a:lnTo>
                <a:lnTo>
                  <a:pt x="0" y="268029"/>
                </a:lnTo>
                <a:lnTo>
                  <a:pt x="5607" y="306547"/>
                </a:lnTo>
                <a:lnTo>
                  <a:pt x="40843" y="372147"/>
                </a:lnTo>
                <a:lnTo>
                  <a:pt x="69916" y="398466"/>
                </a:lnTo>
                <a:lnTo>
                  <a:pt x="106258" y="419954"/>
                </a:lnTo>
                <a:lnTo>
                  <a:pt x="149590" y="436231"/>
                </a:lnTo>
                <a:lnTo>
                  <a:pt x="199637" y="446913"/>
                </a:lnTo>
                <a:lnTo>
                  <a:pt x="256120" y="451620"/>
                </a:lnTo>
                <a:lnTo>
                  <a:pt x="304937" y="449553"/>
                </a:lnTo>
                <a:lnTo>
                  <a:pt x="351512" y="441074"/>
                </a:lnTo>
                <a:lnTo>
                  <a:pt x="395193" y="426780"/>
                </a:lnTo>
                <a:lnTo>
                  <a:pt x="435326" y="407268"/>
                </a:lnTo>
                <a:lnTo>
                  <a:pt x="471260" y="383133"/>
                </a:lnTo>
                <a:lnTo>
                  <a:pt x="502340" y="354972"/>
                </a:lnTo>
                <a:lnTo>
                  <a:pt x="527914" y="323380"/>
                </a:lnTo>
                <a:lnTo>
                  <a:pt x="547330" y="288954"/>
                </a:lnTo>
                <a:lnTo>
                  <a:pt x="559935" y="252290"/>
                </a:lnTo>
                <a:lnTo>
                  <a:pt x="565075" y="213984"/>
                </a:lnTo>
                <a:lnTo>
                  <a:pt x="562099" y="174633"/>
                </a:lnTo>
                <a:lnTo>
                  <a:pt x="550354" y="134831"/>
                </a:lnTo>
                <a:lnTo>
                  <a:pt x="526288" y="91932"/>
                </a:lnTo>
                <a:lnTo>
                  <a:pt x="494474" y="58279"/>
                </a:lnTo>
                <a:lnTo>
                  <a:pt x="456645" y="33067"/>
                </a:lnTo>
                <a:lnTo>
                  <a:pt x="414533" y="15488"/>
                </a:lnTo>
                <a:lnTo>
                  <a:pt x="369871" y="4734"/>
                </a:lnTo>
                <a:lnTo>
                  <a:pt x="324391" y="0"/>
                </a:lnTo>
                <a:lnTo>
                  <a:pt x="279826" y="476"/>
                </a:lnTo>
                <a:lnTo>
                  <a:pt x="237908" y="5357"/>
                </a:lnTo>
                <a:lnTo>
                  <a:pt x="200371" y="13835"/>
                </a:lnTo>
                <a:lnTo>
                  <a:pt x="168947" y="25103"/>
                </a:lnTo>
                <a:close/>
              </a:path>
            </a:pathLst>
          </a:custGeom>
          <a:ln w="6350">
            <a:solidFill>
              <a:srgbClr val="231F20"/>
            </a:solidFill>
          </a:ln>
        </p:spPr>
        <p:txBody>
          <a:bodyPr wrap="square" lIns="0" tIns="0" rIns="0" bIns="0" rtlCol="0"/>
          <a:lstStyle/>
          <a:p>
            <a:endParaRPr/>
          </a:p>
        </p:txBody>
      </p:sp>
      <p:sp>
        <p:nvSpPr>
          <p:cNvPr id="282" name="object 282"/>
          <p:cNvSpPr/>
          <p:nvPr/>
        </p:nvSpPr>
        <p:spPr>
          <a:xfrm>
            <a:off x="2731454" y="7300807"/>
            <a:ext cx="487045" cy="379095"/>
          </a:xfrm>
          <a:custGeom>
            <a:avLst/>
            <a:gdLst/>
            <a:ahLst/>
            <a:cxnLst/>
            <a:rect l="l" t="t" r="r" b="b"/>
            <a:pathLst>
              <a:path w="487044" h="379095">
                <a:moveTo>
                  <a:pt x="144449" y="21419"/>
                </a:moveTo>
                <a:lnTo>
                  <a:pt x="68462" y="57339"/>
                </a:lnTo>
                <a:lnTo>
                  <a:pt x="28086" y="86948"/>
                </a:lnTo>
                <a:lnTo>
                  <a:pt x="9779" y="126114"/>
                </a:lnTo>
                <a:lnTo>
                  <a:pt x="0" y="190710"/>
                </a:lnTo>
                <a:lnTo>
                  <a:pt x="385" y="227858"/>
                </a:lnTo>
                <a:lnTo>
                  <a:pt x="10506" y="264991"/>
                </a:lnTo>
                <a:lnTo>
                  <a:pt x="30550" y="300061"/>
                </a:lnTo>
                <a:lnTo>
                  <a:pt x="60703" y="331019"/>
                </a:lnTo>
                <a:lnTo>
                  <a:pt x="101153" y="355817"/>
                </a:lnTo>
                <a:lnTo>
                  <a:pt x="152086" y="372404"/>
                </a:lnTo>
                <a:lnTo>
                  <a:pt x="213690" y="378733"/>
                </a:lnTo>
                <a:lnTo>
                  <a:pt x="261107" y="375235"/>
                </a:lnTo>
                <a:lnTo>
                  <a:pt x="307324" y="364526"/>
                </a:lnTo>
                <a:lnTo>
                  <a:pt x="351025" y="347395"/>
                </a:lnTo>
                <a:lnTo>
                  <a:pt x="390894" y="324628"/>
                </a:lnTo>
                <a:lnTo>
                  <a:pt x="425616" y="297013"/>
                </a:lnTo>
                <a:lnTo>
                  <a:pt x="453875" y="265338"/>
                </a:lnTo>
                <a:lnTo>
                  <a:pt x="474356" y="230391"/>
                </a:lnTo>
                <a:lnTo>
                  <a:pt x="485742" y="192958"/>
                </a:lnTo>
                <a:lnTo>
                  <a:pt x="486719" y="153827"/>
                </a:lnTo>
                <a:lnTo>
                  <a:pt x="475970" y="113786"/>
                </a:lnTo>
                <a:lnTo>
                  <a:pt x="448703" y="69889"/>
                </a:lnTo>
                <a:lnTo>
                  <a:pt x="411504" y="37889"/>
                </a:lnTo>
                <a:lnTo>
                  <a:pt x="367315" y="16458"/>
                </a:lnTo>
                <a:lnTo>
                  <a:pt x="319077" y="4271"/>
                </a:lnTo>
                <a:lnTo>
                  <a:pt x="269731" y="0"/>
                </a:lnTo>
                <a:lnTo>
                  <a:pt x="222217" y="2318"/>
                </a:lnTo>
                <a:lnTo>
                  <a:pt x="179476" y="9900"/>
                </a:lnTo>
                <a:lnTo>
                  <a:pt x="144449" y="21419"/>
                </a:lnTo>
                <a:close/>
              </a:path>
            </a:pathLst>
          </a:custGeom>
          <a:ln w="6350">
            <a:solidFill>
              <a:srgbClr val="231F20"/>
            </a:solidFill>
          </a:ln>
        </p:spPr>
        <p:txBody>
          <a:bodyPr wrap="square" lIns="0" tIns="0" rIns="0" bIns="0" rtlCol="0"/>
          <a:lstStyle/>
          <a:p>
            <a:endParaRPr/>
          </a:p>
        </p:txBody>
      </p:sp>
      <p:sp>
        <p:nvSpPr>
          <p:cNvPr id="283" name="object 283"/>
          <p:cNvSpPr/>
          <p:nvPr/>
        </p:nvSpPr>
        <p:spPr>
          <a:xfrm>
            <a:off x="2735189" y="7377853"/>
            <a:ext cx="468630" cy="215900"/>
          </a:xfrm>
          <a:custGeom>
            <a:avLst/>
            <a:gdLst/>
            <a:ahLst/>
            <a:cxnLst/>
            <a:rect l="l" t="t" r="r" b="b"/>
            <a:pathLst>
              <a:path w="468630" h="215900">
                <a:moveTo>
                  <a:pt x="37465" y="23461"/>
                </a:moveTo>
                <a:lnTo>
                  <a:pt x="80379" y="6926"/>
                </a:lnTo>
                <a:lnTo>
                  <a:pt x="110882" y="0"/>
                </a:lnTo>
                <a:lnTo>
                  <a:pt x="143555" y="1410"/>
                </a:lnTo>
                <a:lnTo>
                  <a:pt x="192977" y="9885"/>
                </a:lnTo>
                <a:lnTo>
                  <a:pt x="247411" y="22141"/>
                </a:lnTo>
                <a:lnTo>
                  <a:pt x="292650" y="34399"/>
                </a:lnTo>
                <a:lnTo>
                  <a:pt x="339588" y="44614"/>
                </a:lnTo>
                <a:lnTo>
                  <a:pt x="399123" y="50741"/>
                </a:lnTo>
                <a:lnTo>
                  <a:pt x="431235" y="50826"/>
                </a:lnTo>
                <a:lnTo>
                  <a:pt x="448277" y="51423"/>
                </a:lnTo>
                <a:lnTo>
                  <a:pt x="455954" y="53045"/>
                </a:lnTo>
                <a:lnTo>
                  <a:pt x="459969" y="56202"/>
                </a:lnTo>
                <a:lnTo>
                  <a:pt x="464687" y="66397"/>
                </a:lnTo>
                <a:lnTo>
                  <a:pt x="468475" y="86728"/>
                </a:lnTo>
                <a:lnTo>
                  <a:pt x="468009" y="114043"/>
                </a:lnTo>
                <a:lnTo>
                  <a:pt x="459969" y="145191"/>
                </a:lnTo>
                <a:lnTo>
                  <a:pt x="455407" y="167338"/>
                </a:lnTo>
                <a:lnTo>
                  <a:pt x="450765" y="179355"/>
                </a:lnTo>
                <a:lnTo>
                  <a:pt x="443231" y="185412"/>
                </a:lnTo>
                <a:lnTo>
                  <a:pt x="429997" y="189679"/>
                </a:lnTo>
                <a:lnTo>
                  <a:pt x="396637" y="204022"/>
                </a:lnTo>
                <a:lnTo>
                  <a:pt x="377667" y="211512"/>
                </a:lnTo>
                <a:lnTo>
                  <a:pt x="366021" y="214584"/>
                </a:lnTo>
                <a:lnTo>
                  <a:pt x="354635" y="215676"/>
                </a:lnTo>
                <a:lnTo>
                  <a:pt x="338027" y="215154"/>
                </a:lnTo>
                <a:lnTo>
                  <a:pt x="317167" y="212234"/>
                </a:lnTo>
                <a:lnTo>
                  <a:pt x="294606" y="207714"/>
                </a:lnTo>
                <a:lnTo>
                  <a:pt x="272898" y="202391"/>
                </a:lnTo>
                <a:lnTo>
                  <a:pt x="241865" y="193374"/>
                </a:lnTo>
                <a:lnTo>
                  <a:pt x="196953" y="181287"/>
                </a:lnTo>
                <a:lnTo>
                  <a:pt x="149148" y="172263"/>
                </a:lnTo>
                <a:lnTo>
                  <a:pt x="109436" y="172432"/>
                </a:lnTo>
                <a:lnTo>
                  <a:pt x="101239" y="174475"/>
                </a:lnTo>
                <a:lnTo>
                  <a:pt x="94912" y="175156"/>
                </a:lnTo>
                <a:lnTo>
                  <a:pt x="55906" y="168773"/>
                </a:lnTo>
                <a:lnTo>
                  <a:pt x="16830" y="160434"/>
                </a:lnTo>
                <a:lnTo>
                  <a:pt x="0" y="140067"/>
                </a:lnTo>
                <a:lnTo>
                  <a:pt x="1372" y="118317"/>
                </a:lnTo>
                <a:lnTo>
                  <a:pt x="6381" y="89625"/>
                </a:lnTo>
                <a:lnTo>
                  <a:pt x="15737" y="62055"/>
                </a:lnTo>
                <a:lnTo>
                  <a:pt x="26934" y="38902"/>
                </a:lnTo>
                <a:lnTo>
                  <a:pt x="37465" y="23461"/>
                </a:lnTo>
                <a:close/>
              </a:path>
            </a:pathLst>
          </a:custGeom>
          <a:ln w="6350">
            <a:solidFill>
              <a:srgbClr val="231F20"/>
            </a:solidFill>
          </a:ln>
        </p:spPr>
        <p:txBody>
          <a:bodyPr wrap="square" lIns="0" tIns="0" rIns="0" bIns="0" rtlCol="0"/>
          <a:lstStyle/>
          <a:p>
            <a:endParaRPr/>
          </a:p>
        </p:txBody>
      </p:sp>
      <p:sp>
        <p:nvSpPr>
          <p:cNvPr id="284" name="object 284"/>
          <p:cNvSpPr/>
          <p:nvPr/>
        </p:nvSpPr>
        <p:spPr>
          <a:xfrm>
            <a:off x="2737643" y="7494939"/>
            <a:ext cx="440690" cy="67945"/>
          </a:xfrm>
          <a:custGeom>
            <a:avLst/>
            <a:gdLst/>
            <a:ahLst/>
            <a:cxnLst/>
            <a:rect l="l" t="t" r="r" b="b"/>
            <a:pathLst>
              <a:path w="440689" h="67945">
                <a:moveTo>
                  <a:pt x="0" y="28967"/>
                </a:moveTo>
                <a:lnTo>
                  <a:pt x="39014" y="11268"/>
                </a:lnTo>
                <a:lnTo>
                  <a:pt x="63039" y="2478"/>
                </a:lnTo>
                <a:lnTo>
                  <a:pt x="81992" y="0"/>
                </a:lnTo>
                <a:lnTo>
                  <a:pt x="105791" y="1231"/>
                </a:lnTo>
                <a:lnTo>
                  <a:pt x="137721" y="5139"/>
                </a:lnTo>
                <a:lnTo>
                  <a:pt x="172762" y="11737"/>
                </a:lnTo>
                <a:lnTo>
                  <a:pt x="208373" y="20015"/>
                </a:lnTo>
                <a:lnTo>
                  <a:pt x="242011" y="28967"/>
                </a:lnTo>
                <a:lnTo>
                  <a:pt x="287475" y="38289"/>
                </a:lnTo>
                <a:lnTo>
                  <a:pt x="345549" y="46449"/>
                </a:lnTo>
                <a:lnTo>
                  <a:pt x="399225" y="52085"/>
                </a:lnTo>
                <a:lnTo>
                  <a:pt x="431495" y="53834"/>
                </a:lnTo>
                <a:lnTo>
                  <a:pt x="437719" y="52438"/>
                </a:lnTo>
                <a:lnTo>
                  <a:pt x="440331" y="53432"/>
                </a:lnTo>
                <a:lnTo>
                  <a:pt x="439814" y="58129"/>
                </a:lnTo>
                <a:lnTo>
                  <a:pt x="436651" y="67842"/>
                </a:lnTo>
              </a:path>
            </a:pathLst>
          </a:custGeom>
          <a:ln w="6349">
            <a:solidFill>
              <a:srgbClr val="231F20"/>
            </a:solidFill>
          </a:ln>
        </p:spPr>
        <p:txBody>
          <a:bodyPr wrap="square" lIns="0" tIns="0" rIns="0" bIns="0" rtlCol="0"/>
          <a:lstStyle/>
          <a:p>
            <a:endParaRPr/>
          </a:p>
        </p:txBody>
      </p:sp>
      <p:sp>
        <p:nvSpPr>
          <p:cNvPr id="285" name="object 285"/>
          <p:cNvSpPr/>
          <p:nvPr/>
        </p:nvSpPr>
        <p:spPr>
          <a:xfrm>
            <a:off x="2775607" y="7509970"/>
            <a:ext cx="97790" cy="29845"/>
          </a:xfrm>
          <a:custGeom>
            <a:avLst/>
            <a:gdLst/>
            <a:ahLst/>
            <a:cxnLst/>
            <a:rect l="l" t="t" r="r" b="b"/>
            <a:pathLst>
              <a:path w="97789" h="29845">
                <a:moveTo>
                  <a:pt x="0" y="19405"/>
                </a:moveTo>
                <a:lnTo>
                  <a:pt x="10300" y="9970"/>
                </a:lnTo>
                <a:lnTo>
                  <a:pt x="21112" y="5126"/>
                </a:lnTo>
                <a:lnTo>
                  <a:pt x="39074" y="3341"/>
                </a:lnTo>
                <a:lnTo>
                  <a:pt x="70827" y="3086"/>
                </a:lnTo>
                <a:lnTo>
                  <a:pt x="84531" y="134"/>
                </a:lnTo>
                <a:lnTo>
                  <a:pt x="91876" y="0"/>
                </a:lnTo>
                <a:lnTo>
                  <a:pt x="95361" y="3446"/>
                </a:lnTo>
                <a:lnTo>
                  <a:pt x="97485" y="11239"/>
                </a:lnTo>
                <a:lnTo>
                  <a:pt x="97485" y="29718"/>
                </a:lnTo>
                <a:lnTo>
                  <a:pt x="61747" y="29718"/>
                </a:lnTo>
                <a:lnTo>
                  <a:pt x="55742" y="29567"/>
                </a:lnTo>
                <a:lnTo>
                  <a:pt x="50863" y="28965"/>
                </a:lnTo>
                <a:lnTo>
                  <a:pt x="45070" y="27682"/>
                </a:lnTo>
                <a:lnTo>
                  <a:pt x="36322" y="25488"/>
                </a:lnTo>
                <a:lnTo>
                  <a:pt x="25799" y="23257"/>
                </a:lnTo>
                <a:lnTo>
                  <a:pt x="16122" y="21756"/>
                </a:lnTo>
                <a:lnTo>
                  <a:pt x="7464" y="20600"/>
                </a:lnTo>
                <a:lnTo>
                  <a:pt x="0" y="19405"/>
                </a:lnTo>
                <a:close/>
              </a:path>
            </a:pathLst>
          </a:custGeom>
          <a:ln w="6350">
            <a:solidFill>
              <a:srgbClr val="231F20"/>
            </a:solidFill>
          </a:ln>
        </p:spPr>
        <p:txBody>
          <a:bodyPr wrap="square" lIns="0" tIns="0" rIns="0" bIns="0" rtlCol="0"/>
          <a:lstStyle/>
          <a:p>
            <a:endParaRPr/>
          </a:p>
        </p:txBody>
      </p:sp>
      <p:sp>
        <p:nvSpPr>
          <p:cNvPr id="286" name="object 286"/>
          <p:cNvSpPr/>
          <p:nvPr/>
        </p:nvSpPr>
        <p:spPr>
          <a:xfrm>
            <a:off x="3044634" y="7549630"/>
            <a:ext cx="99695" cy="32384"/>
          </a:xfrm>
          <a:custGeom>
            <a:avLst/>
            <a:gdLst/>
            <a:ahLst/>
            <a:cxnLst/>
            <a:rect l="l" t="t" r="r" b="b"/>
            <a:pathLst>
              <a:path w="99694" h="32384">
                <a:moveTo>
                  <a:pt x="99669" y="13144"/>
                </a:moveTo>
                <a:lnTo>
                  <a:pt x="79046" y="24142"/>
                </a:lnTo>
                <a:lnTo>
                  <a:pt x="66371" y="29692"/>
                </a:lnTo>
                <a:lnTo>
                  <a:pt x="56423" y="31489"/>
                </a:lnTo>
                <a:lnTo>
                  <a:pt x="43980" y="31229"/>
                </a:lnTo>
                <a:lnTo>
                  <a:pt x="20496" y="32249"/>
                </a:lnTo>
                <a:lnTo>
                  <a:pt x="8129" y="31392"/>
                </a:lnTo>
                <a:lnTo>
                  <a:pt x="2794" y="27580"/>
                </a:lnTo>
                <a:lnTo>
                  <a:pt x="406" y="19735"/>
                </a:lnTo>
                <a:lnTo>
                  <a:pt x="0" y="0"/>
                </a:lnTo>
                <a:lnTo>
                  <a:pt x="17170" y="2650"/>
                </a:lnTo>
                <a:lnTo>
                  <a:pt x="26970" y="4011"/>
                </a:lnTo>
                <a:lnTo>
                  <a:pt x="33066" y="4513"/>
                </a:lnTo>
                <a:lnTo>
                  <a:pt x="39128" y="4584"/>
                </a:lnTo>
                <a:lnTo>
                  <a:pt x="44773" y="4970"/>
                </a:lnTo>
                <a:lnTo>
                  <a:pt x="48847" y="6091"/>
                </a:lnTo>
                <a:lnTo>
                  <a:pt x="53830" y="7890"/>
                </a:lnTo>
                <a:lnTo>
                  <a:pt x="62204" y="10312"/>
                </a:lnTo>
                <a:lnTo>
                  <a:pt x="72909" y="12035"/>
                </a:lnTo>
                <a:lnTo>
                  <a:pt x="82975" y="12419"/>
                </a:lnTo>
                <a:lnTo>
                  <a:pt x="92022" y="12457"/>
                </a:lnTo>
                <a:lnTo>
                  <a:pt x="99669" y="13144"/>
                </a:lnTo>
                <a:close/>
              </a:path>
            </a:pathLst>
          </a:custGeom>
          <a:ln w="6350">
            <a:solidFill>
              <a:srgbClr val="231F20"/>
            </a:solidFill>
          </a:ln>
        </p:spPr>
        <p:txBody>
          <a:bodyPr wrap="square" lIns="0" tIns="0" rIns="0" bIns="0" rtlCol="0"/>
          <a:lstStyle/>
          <a:p>
            <a:endParaRPr/>
          </a:p>
        </p:txBody>
      </p:sp>
      <p:sp>
        <p:nvSpPr>
          <p:cNvPr id="287" name="object 287"/>
          <p:cNvSpPr/>
          <p:nvPr/>
        </p:nvSpPr>
        <p:spPr>
          <a:xfrm>
            <a:off x="3174066" y="7433215"/>
            <a:ext cx="28575" cy="116839"/>
          </a:xfrm>
          <a:custGeom>
            <a:avLst/>
            <a:gdLst/>
            <a:ahLst/>
            <a:cxnLst/>
            <a:rect l="l" t="t" r="r" b="b"/>
            <a:pathLst>
              <a:path w="28575" h="116840">
                <a:moveTo>
                  <a:pt x="19723" y="0"/>
                </a:moveTo>
                <a:lnTo>
                  <a:pt x="27794" y="41909"/>
                </a:lnTo>
                <a:lnTo>
                  <a:pt x="28430" y="68006"/>
                </a:lnTo>
                <a:lnTo>
                  <a:pt x="19782" y="89205"/>
                </a:lnTo>
                <a:lnTo>
                  <a:pt x="0" y="116420"/>
                </a:lnTo>
              </a:path>
            </a:pathLst>
          </a:custGeom>
          <a:ln w="6350">
            <a:solidFill>
              <a:srgbClr val="231F20"/>
            </a:solidFill>
          </a:ln>
        </p:spPr>
        <p:txBody>
          <a:bodyPr wrap="square" lIns="0" tIns="0" rIns="0" bIns="0" rtlCol="0"/>
          <a:lstStyle/>
          <a:p>
            <a:endParaRPr/>
          </a:p>
        </p:txBody>
      </p:sp>
      <p:sp>
        <p:nvSpPr>
          <p:cNvPr id="288" name="object 288"/>
          <p:cNvSpPr/>
          <p:nvPr/>
        </p:nvSpPr>
        <p:spPr>
          <a:xfrm>
            <a:off x="2824336" y="7554824"/>
            <a:ext cx="263525" cy="88900"/>
          </a:xfrm>
          <a:custGeom>
            <a:avLst/>
            <a:gdLst/>
            <a:ahLst/>
            <a:cxnLst/>
            <a:rect l="l" t="t" r="r" b="b"/>
            <a:pathLst>
              <a:path w="263525" h="88900">
                <a:moveTo>
                  <a:pt x="0" y="0"/>
                </a:moveTo>
                <a:lnTo>
                  <a:pt x="14691" y="46329"/>
                </a:lnTo>
                <a:lnTo>
                  <a:pt x="32423" y="70978"/>
                </a:lnTo>
                <a:lnTo>
                  <a:pt x="64747" y="82233"/>
                </a:lnTo>
                <a:lnTo>
                  <a:pt x="123215" y="88379"/>
                </a:lnTo>
                <a:lnTo>
                  <a:pt x="187458" y="84670"/>
                </a:lnTo>
                <a:lnTo>
                  <a:pt x="230822" y="68251"/>
                </a:lnTo>
                <a:lnTo>
                  <a:pt x="255346" y="50244"/>
                </a:lnTo>
                <a:lnTo>
                  <a:pt x="263067" y="41770"/>
                </a:lnTo>
              </a:path>
            </a:pathLst>
          </a:custGeom>
          <a:ln w="6350">
            <a:solidFill>
              <a:srgbClr val="231F20"/>
            </a:solidFill>
          </a:ln>
        </p:spPr>
        <p:txBody>
          <a:bodyPr wrap="square" lIns="0" tIns="0" rIns="0" bIns="0" rtlCol="0"/>
          <a:lstStyle/>
          <a:p>
            <a:endParaRPr/>
          </a:p>
        </p:txBody>
      </p:sp>
      <p:sp>
        <p:nvSpPr>
          <p:cNvPr id="289" name="object 289"/>
          <p:cNvSpPr/>
          <p:nvPr/>
        </p:nvSpPr>
        <p:spPr>
          <a:xfrm>
            <a:off x="2824336" y="7559481"/>
            <a:ext cx="263525" cy="88900"/>
          </a:xfrm>
          <a:custGeom>
            <a:avLst/>
            <a:gdLst/>
            <a:ahLst/>
            <a:cxnLst/>
            <a:rect l="l" t="t" r="r" b="b"/>
            <a:pathLst>
              <a:path w="263525" h="88900">
                <a:moveTo>
                  <a:pt x="0" y="0"/>
                </a:moveTo>
                <a:lnTo>
                  <a:pt x="14691" y="46336"/>
                </a:lnTo>
                <a:lnTo>
                  <a:pt x="32423" y="70989"/>
                </a:lnTo>
                <a:lnTo>
                  <a:pt x="64747" y="82245"/>
                </a:lnTo>
                <a:lnTo>
                  <a:pt x="123215" y="88391"/>
                </a:lnTo>
                <a:lnTo>
                  <a:pt x="187458" y="84681"/>
                </a:lnTo>
                <a:lnTo>
                  <a:pt x="230822" y="68257"/>
                </a:lnTo>
                <a:lnTo>
                  <a:pt x="255346" y="50246"/>
                </a:lnTo>
                <a:lnTo>
                  <a:pt x="263067" y="41770"/>
                </a:lnTo>
              </a:path>
            </a:pathLst>
          </a:custGeom>
          <a:ln w="6350">
            <a:solidFill>
              <a:srgbClr val="231F20"/>
            </a:solidFill>
          </a:ln>
        </p:spPr>
        <p:txBody>
          <a:bodyPr wrap="square" lIns="0" tIns="0" rIns="0" bIns="0" rtlCol="0"/>
          <a:lstStyle/>
          <a:p>
            <a:endParaRPr/>
          </a:p>
        </p:txBody>
      </p:sp>
      <p:sp>
        <p:nvSpPr>
          <p:cNvPr id="290" name="object 290"/>
          <p:cNvSpPr/>
          <p:nvPr/>
        </p:nvSpPr>
        <p:spPr>
          <a:xfrm>
            <a:off x="2959446" y="7290807"/>
            <a:ext cx="298246" cy="155018"/>
          </a:xfrm>
          <a:prstGeom prst="rect">
            <a:avLst/>
          </a:prstGeom>
          <a:blipFill>
            <a:blip r:embed="rId9" cstate="print"/>
            <a:stretch>
              <a:fillRect/>
            </a:stretch>
          </a:blipFill>
        </p:spPr>
        <p:txBody>
          <a:bodyPr wrap="square" lIns="0" tIns="0" rIns="0" bIns="0" rtlCol="0"/>
          <a:lstStyle/>
          <a:p>
            <a:endParaRPr/>
          </a:p>
        </p:txBody>
      </p:sp>
      <p:sp>
        <p:nvSpPr>
          <p:cNvPr id="291" name="object 291"/>
          <p:cNvSpPr/>
          <p:nvPr/>
        </p:nvSpPr>
        <p:spPr>
          <a:xfrm>
            <a:off x="2448847" y="7110966"/>
            <a:ext cx="1032510" cy="855980"/>
          </a:xfrm>
          <a:custGeom>
            <a:avLst/>
            <a:gdLst/>
            <a:ahLst/>
            <a:cxnLst/>
            <a:rect l="l" t="t" r="r" b="b"/>
            <a:pathLst>
              <a:path w="1032510" h="855979">
                <a:moveTo>
                  <a:pt x="9408" y="482566"/>
                </a:moveTo>
                <a:lnTo>
                  <a:pt x="20548" y="528821"/>
                </a:lnTo>
                <a:lnTo>
                  <a:pt x="36311" y="572554"/>
                </a:lnTo>
                <a:lnTo>
                  <a:pt x="56452" y="613629"/>
                </a:lnTo>
                <a:lnTo>
                  <a:pt x="80723" y="651908"/>
                </a:lnTo>
                <a:lnTo>
                  <a:pt x="108878" y="687255"/>
                </a:lnTo>
                <a:lnTo>
                  <a:pt x="140669" y="719533"/>
                </a:lnTo>
                <a:lnTo>
                  <a:pt x="175849" y="748605"/>
                </a:lnTo>
                <a:lnTo>
                  <a:pt x="214172" y="774335"/>
                </a:lnTo>
                <a:lnTo>
                  <a:pt x="255390" y="796585"/>
                </a:lnTo>
                <a:lnTo>
                  <a:pt x="299257" y="815219"/>
                </a:lnTo>
                <a:lnTo>
                  <a:pt x="345526" y="830099"/>
                </a:lnTo>
                <a:lnTo>
                  <a:pt x="393949" y="841090"/>
                </a:lnTo>
                <a:lnTo>
                  <a:pt x="444280" y="848054"/>
                </a:lnTo>
                <a:lnTo>
                  <a:pt x="496273" y="850855"/>
                </a:lnTo>
                <a:lnTo>
                  <a:pt x="549679" y="849355"/>
                </a:lnTo>
                <a:lnTo>
                  <a:pt x="601795" y="843579"/>
                </a:lnTo>
                <a:lnTo>
                  <a:pt x="652112" y="833658"/>
                </a:lnTo>
                <a:lnTo>
                  <a:pt x="700387" y="819823"/>
                </a:lnTo>
                <a:lnTo>
                  <a:pt x="746377" y="802306"/>
                </a:lnTo>
                <a:lnTo>
                  <a:pt x="789841" y="781339"/>
                </a:lnTo>
                <a:lnTo>
                  <a:pt x="830535" y="757151"/>
                </a:lnTo>
                <a:lnTo>
                  <a:pt x="868217" y="729975"/>
                </a:lnTo>
                <a:lnTo>
                  <a:pt x="902645" y="700043"/>
                </a:lnTo>
                <a:lnTo>
                  <a:pt x="933577" y="667584"/>
                </a:lnTo>
                <a:lnTo>
                  <a:pt x="960769" y="632831"/>
                </a:lnTo>
                <a:lnTo>
                  <a:pt x="983979" y="596015"/>
                </a:lnTo>
                <a:lnTo>
                  <a:pt x="1002966" y="557367"/>
                </a:lnTo>
                <a:lnTo>
                  <a:pt x="1017486" y="517118"/>
                </a:lnTo>
                <a:lnTo>
                  <a:pt x="1027297" y="475500"/>
                </a:lnTo>
                <a:lnTo>
                  <a:pt x="1032156" y="432744"/>
                </a:lnTo>
                <a:lnTo>
                  <a:pt x="1031822" y="389081"/>
                </a:lnTo>
                <a:lnTo>
                  <a:pt x="1025876" y="344071"/>
                </a:lnTo>
                <a:lnTo>
                  <a:pt x="1014510" y="300807"/>
                </a:lnTo>
                <a:lnTo>
                  <a:pt x="998031" y="259510"/>
                </a:lnTo>
                <a:lnTo>
                  <a:pt x="976743" y="220401"/>
                </a:lnTo>
                <a:lnTo>
                  <a:pt x="950953" y="183699"/>
                </a:lnTo>
                <a:lnTo>
                  <a:pt x="920967" y="149626"/>
                </a:lnTo>
                <a:lnTo>
                  <a:pt x="887089" y="118402"/>
                </a:lnTo>
                <a:lnTo>
                  <a:pt x="849625" y="90248"/>
                </a:lnTo>
                <a:lnTo>
                  <a:pt x="808882" y="65384"/>
                </a:lnTo>
                <a:lnTo>
                  <a:pt x="765165" y="44030"/>
                </a:lnTo>
                <a:lnTo>
                  <a:pt x="718779" y="26408"/>
                </a:lnTo>
                <a:lnTo>
                  <a:pt x="607692" y="3956"/>
                </a:lnTo>
                <a:lnTo>
                  <a:pt x="536155" y="0"/>
                </a:lnTo>
                <a:lnTo>
                  <a:pt x="485481" y="580"/>
                </a:lnTo>
                <a:lnTo>
                  <a:pt x="466240" y="1668"/>
                </a:lnTo>
                <a:lnTo>
                  <a:pt x="457487" y="2148"/>
                </a:lnTo>
                <a:lnTo>
                  <a:pt x="382101" y="16112"/>
                </a:lnTo>
                <a:lnTo>
                  <a:pt x="330442" y="31761"/>
                </a:lnTo>
                <a:lnTo>
                  <a:pt x="281506" y="51640"/>
                </a:lnTo>
                <a:lnTo>
                  <a:pt x="235596" y="75456"/>
                </a:lnTo>
                <a:lnTo>
                  <a:pt x="193016" y="102920"/>
                </a:lnTo>
                <a:lnTo>
                  <a:pt x="154070" y="133738"/>
                </a:lnTo>
                <a:lnTo>
                  <a:pt x="119062" y="167621"/>
                </a:lnTo>
                <a:lnTo>
                  <a:pt x="88296" y="204276"/>
                </a:lnTo>
                <a:lnTo>
                  <a:pt x="62075" y="243412"/>
                </a:lnTo>
                <a:lnTo>
                  <a:pt x="21163" y="307338"/>
                </a:lnTo>
                <a:lnTo>
                  <a:pt x="2099" y="354430"/>
                </a:lnTo>
                <a:lnTo>
                  <a:pt x="0" y="407894"/>
                </a:lnTo>
                <a:lnTo>
                  <a:pt x="9980" y="490935"/>
                </a:lnTo>
                <a:lnTo>
                  <a:pt x="19022" y="534327"/>
                </a:lnTo>
                <a:lnTo>
                  <a:pt x="33162" y="575897"/>
                </a:lnTo>
                <a:lnTo>
                  <a:pt x="52106" y="615435"/>
                </a:lnTo>
                <a:lnTo>
                  <a:pt x="75561" y="652728"/>
                </a:lnTo>
                <a:lnTo>
                  <a:pt x="103235" y="687565"/>
                </a:lnTo>
                <a:lnTo>
                  <a:pt x="134835" y="719735"/>
                </a:lnTo>
                <a:lnTo>
                  <a:pt x="170066" y="749025"/>
                </a:lnTo>
                <a:lnTo>
                  <a:pt x="208637" y="775226"/>
                </a:lnTo>
                <a:lnTo>
                  <a:pt x="250255" y="798124"/>
                </a:lnTo>
                <a:lnTo>
                  <a:pt x="294625" y="817508"/>
                </a:lnTo>
                <a:lnTo>
                  <a:pt x="341456" y="833167"/>
                </a:lnTo>
                <a:lnTo>
                  <a:pt x="390454" y="844890"/>
                </a:lnTo>
                <a:lnTo>
                  <a:pt x="441326" y="852464"/>
                </a:lnTo>
                <a:lnTo>
                  <a:pt x="493779" y="855678"/>
                </a:lnTo>
                <a:lnTo>
                  <a:pt x="547520" y="854321"/>
                </a:lnTo>
                <a:lnTo>
                  <a:pt x="602509" y="848097"/>
                </a:lnTo>
                <a:lnTo>
                  <a:pt x="655476" y="837266"/>
                </a:lnTo>
                <a:lnTo>
                  <a:pt x="706134" y="822099"/>
                </a:lnTo>
                <a:lnTo>
                  <a:pt x="754199" y="802870"/>
                </a:lnTo>
                <a:lnTo>
                  <a:pt x="799385" y="779849"/>
                </a:lnTo>
                <a:lnTo>
                  <a:pt x="841407" y="753311"/>
                </a:lnTo>
                <a:lnTo>
                  <a:pt x="879980" y="723527"/>
                </a:lnTo>
                <a:lnTo>
                  <a:pt x="914817" y="690769"/>
                </a:lnTo>
                <a:lnTo>
                  <a:pt x="945634" y="655310"/>
                </a:lnTo>
                <a:lnTo>
                  <a:pt x="972145" y="617422"/>
                </a:lnTo>
                <a:lnTo>
                  <a:pt x="994065" y="577378"/>
                </a:lnTo>
                <a:lnTo>
                  <a:pt x="1011108" y="535449"/>
                </a:lnTo>
              </a:path>
            </a:pathLst>
          </a:custGeom>
          <a:ln w="6350">
            <a:solidFill>
              <a:srgbClr val="231F20"/>
            </a:solidFill>
          </a:ln>
        </p:spPr>
        <p:txBody>
          <a:bodyPr wrap="square" lIns="0" tIns="0" rIns="0" bIns="0" rtlCol="0"/>
          <a:lstStyle/>
          <a:p>
            <a:endParaRPr/>
          </a:p>
        </p:txBody>
      </p:sp>
      <p:sp>
        <p:nvSpPr>
          <p:cNvPr id="292" name="object 292"/>
          <p:cNvSpPr/>
          <p:nvPr/>
        </p:nvSpPr>
        <p:spPr>
          <a:xfrm>
            <a:off x="2871241" y="7772693"/>
            <a:ext cx="196837" cy="83286"/>
          </a:xfrm>
          <a:prstGeom prst="rect">
            <a:avLst/>
          </a:prstGeom>
          <a:blipFill>
            <a:blip r:embed="rId10" cstate="print"/>
            <a:stretch>
              <a:fillRect/>
            </a:stretch>
          </a:blipFill>
        </p:spPr>
        <p:txBody>
          <a:bodyPr wrap="square" lIns="0" tIns="0" rIns="0" bIns="0" rtlCol="0"/>
          <a:lstStyle/>
          <a:p>
            <a:endParaRPr/>
          </a:p>
        </p:txBody>
      </p:sp>
      <p:sp>
        <p:nvSpPr>
          <p:cNvPr id="293" name="object 293"/>
          <p:cNvSpPr/>
          <p:nvPr/>
        </p:nvSpPr>
        <p:spPr>
          <a:xfrm>
            <a:off x="2841249" y="7151905"/>
            <a:ext cx="202311" cy="98772"/>
          </a:xfrm>
          <a:prstGeom prst="rect">
            <a:avLst/>
          </a:prstGeom>
          <a:blipFill>
            <a:blip r:embed="rId11" cstate="print"/>
            <a:stretch>
              <a:fillRect/>
            </a:stretch>
          </a:blipFill>
        </p:spPr>
        <p:txBody>
          <a:bodyPr wrap="square" lIns="0" tIns="0" rIns="0" bIns="0" rtlCol="0"/>
          <a:lstStyle/>
          <a:p>
            <a:endParaRPr/>
          </a:p>
        </p:txBody>
      </p:sp>
      <p:sp>
        <p:nvSpPr>
          <p:cNvPr id="294" name="object 294"/>
          <p:cNvSpPr/>
          <p:nvPr/>
        </p:nvSpPr>
        <p:spPr>
          <a:xfrm>
            <a:off x="5675910" y="7136686"/>
            <a:ext cx="1113327" cy="856850"/>
          </a:xfrm>
          <a:prstGeom prst="rect">
            <a:avLst/>
          </a:prstGeom>
          <a:blipFill>
            <a:blip r:embed="rId12" cstate="print"/>
            <a:stretch>
              <a:fillRect/>
            </a:stretch>
          </a:blipFill>
        </p:spPr>
        <p:txBody>
          <a:bodyPr wrap="square" lIns="0" tIns="0" rIns="0" bIns="0" rtlCol="0"/>
          <a:lstStyle/>
          <a:p>
            <a:endParaRPr/>
          </a:p>
        </p:txBody>
      </p:sp>
      <p:sp>
        <p:nvSpPr>
          <p:cNvPr id="295" name="object 295"/>
          <p:cNvSpPr txBox="1"/>
          <p:nvPr/>
        </p:nvSpPr>
        <p:spPr>
          <a:xfrm>
            <a:off x="6247326" y="6909234"/>
            <a:ext cx="165100" cy="208279"/>
          </a:xfrm>
          <a:prstGeom prst="rect">
            <a:avLst/>
          </a:prstGeom>
        </p:spPr>
        <p:txBody>
          <a:bodyPr vert="horz" wrap="square" lIns="0" tIns="12700" rIns="0" bIns="0" rtlCol="0">
            <a:spAutoFit/>
          </a:bodyPr>
          <a:lstStyle/>
          <a:p>
            <a:pPr>
              <a:lnSpc>
                <a:spcPct val="100000"/>
              </a:lnSpc>
              <a:spcBef>
                <a:spcPts val="100"/>
              </a:spcBef>
            </a:pPr>
            <a:r>
              <a:rPr sz="1200" dirty="0">
                <a:solidFill>
                  <a:srgbClr val="231F20"/>
                </a:solidFill>
                <a:latin typeface="PMingLiU"/>
                <a:cs typeface="PMingLiU"/>
              </a:rPr>
              <a:t>①</a:t>
            </a:r>
            <a:endParaRPr sz="1200">
              <a:latin typeface="PMingLiU"/>
              <a:cs typeface="PMingLiU"/>
            </a:endParaRPr>
          </a:p>
        </p:txBody>
      </p:sp>
      <p:sp>
        <p:nvSpPr>
          <p:cNvPr id="296" name="object 296"/>
          <p:cNvSpPr/>
          <p:nvPr/>
        </p:nvSpPr>
        <p:spPr>
          <a:xfrm>
            <a:off x="2694292" y="3226829"/>
            <a:ext cx="2002155" cy="1402715"/>
          </a:xfrm>
          <a:custGeom>
            <a:avLst/>
            <a:gdLst/>
            <a:ahLst/>
            <a:cxnLst/>
            <a:rect l="l" t="t" r="r" b="b"/>
            <a:pathLst>
              <a:path w="2002154" h="1402714">
                <a:moveTo>
                  <a:pt x="2002104" y="1402219"/>
                </a:moveTo>
                <a:lnTo>
                  <a:pt x="0" y="1402219"/>
                </a:lnTo>
                <a:lnTo>
                  <a:pt x="0" y="0"/>
                </a:lnTo>
                <a:lnTo>
                  <a:pt x="2002104" y="0"/>
                </a:lnTo>
                <a:lnTo>
                  <a:pt x="2002104" y="1402219"/>
                </a:lnTo>
                <a:close/>
              </a:path>
            </a:pathLst>
          </a:custGeom>
          <a:ln w="7086">
            <a:solidFill>
              <a:srgbClr val="231F20"/>
            </a:solidFill>
          </a:ln>
        </p:spPr>
        <p:txBody>
          <a:bodyPr wrap="square" lIns="0" tIns="0" rIns="0" bIns="0" rtlCol="0"/>
          <a:lstStyle/>
          <a:p>
            <a:endParaRPr/>
          </a:p>
        </p:txBody>
      </p:sp>
      <p:sp>
        <p:nvSpPr>
          <p:cNvPr id="297" name="object 297"/>
          <p:cNvSpPr/>
          <p:nvPr/>
        </p:nvSpPr>
        <p:spPr>
          <a:xfrm>
            <a:off x="541070" y="3226829"/>
            <a:ext cx="2002155" cy="1402715"/>
          </a:xfrm>
          <a:custGeom>
            <a:avLst/>
            <a:gdLst/>
            <a:ahLst/>
            <a:cxnLst/>
            <a:rect l="l" t="t" r="r" b="b"/>
            <a:pathLst>
              <a:path w="2002155" h="1402714">
                <a:moveTo>
                  <a:pt x="2002104" y="1402219"/>
                </a:moveTo>
                <a:lnTo>
                  <a:pt x="0" y="1402219"/>
                </a:lnTo>
                <a:lnTo>
                  <a:pt x="0" y="0"/>
                </a:lnTo>
                <a:lnTo>
                  <a:pt x="2002104" y="0"/>
                </a:lnTo>
                <a:lnTo>
                  <a:pt x="2002104" y="1402219"/>
                </a:lnTo>
                <a:close/>
              </a:path>
            </a:pathLst>
          </a:custGeom>
          <a:ln w="7086">
            <a:solidFill>
              <a:srgbClr val="231F20"/>
            </a:solidFill>
          </a:ln>
        </p:spPr>
        <p:txBody>
          <a:bodyPr wrap="square" lIns="0" tIns="0" rIns="0" bIns="0" rtlCol="0"/>
          <a:lstStyle/>
          <a:p>
            <a:endParaRPr/>
          </a:p>
        </p:txBody>
      </p:sp>
      <p:sp>
        <p:nvSpPr>
          <p:cNvPr id="298" name="object 298"/>
          <p:cNvSpPr/>
          <p:nvPr/>
        </p:nvSpPr>
        <p:spPr>
          <a:xfrm>
            <a:off x="541058" y="6793624"/>
            <a:ext cx="1558925" cy="1402715"/>
          </a:xfrm>
          <a:custGeom>
            <a:avLst/>
            <a:gdLst/>
            <a:ahLst/>
            <a:cxnLst/>
            <a:rect l="l" t="t" r="r" b="b"/>
            <a:pathLst>
              <a:path w="1558925" h="1402715">
                <a:moveTo>
                  <a:pt x="1558645" y="1402219"/>
                </a:moveTo>
                <a:lnTo>
                  <a:pt x="0" y="1402219"/>
                </a:lnTo>
                <a:lnTo>
                  <a:pt x="0" y="0"/>
                </a:lnTo>
                <a:lnTo>
                  <a:pt x="1558645" y="0"/>
                </a:lnTo>
                <a:lnTo>
                  <a:pt x="1558645" y="1402219"/>
                </a:lnTo>
                <a:close/>
              </a:path>
            </a:pathLst>
          </a:custGeom>
          <a:ln w="6248">
            <a:solidFill>
              <a:srgbClr val="231F20"/>
            </a:solidFill>
          </a:ln>
        </p:spPr>
        <p:txBody>
          <a:bodyPr wrap="square" lIns="0" tIns="0" rIns="0" bIns="0" rtlCol="0"/>
          <a:lstStyle/>
          <a:p>
            <a:endParaRPr/>
          </a:p>
        </p:txBody>
      </p:sp>
      <p:sp>
        <p:nvSpPr>
          <p:cNvPr id="299" name="object 299"/>
          <p:cNvSpPr/>
          <p:nvPr/>
        </p:nvSpPr>
        <p:spPr>
          <a:xfrm>
            <a:off x="541058" y="8315083"/>
            <a:ext cx="3201035" cy="1402715"/>
          </a:xfrm>
          <a:custGeom>
            <a:avLst/>
            <a:gdLst/>
            <a:ahLst/>
            <a:cxnLst/>
            <a:rect l="l" t="t" r="r" b="b"/>
            <a:pathLst>
              <a:path w="3201035" h="1402715">
                <a:moveTo>
                  <a:pt x="3200552" y="1402219"/>
                </a:moveTo>
                <a:lnTo>
                  <a:pt x="0" y="1402219"/>
                </a:lnTo>
                <a:lnTo>
                  <a:pt x="0" y="0"/>
                </a:lnTo>
                <a:lnTo>
                  <a:pt x="3200552" y="0"/>
                </a:lnTo>
                <a:lnTo>
                  <a:pt x="3200552" y="1402219"/>
                </a:lnTo>
                <a:close/>
              </a:path>
            </a:pathLst>
          </a:custGeom>
          <a:ln w="6350">
            <a:solidFill>
              <a:srgbClr val="231F20"/>
            </a:solidFill>
          </a:ln>
        </p:spPr>
        <p:txBody>
          <a:bodyPr wrap="square" lIns="0" tIns="0" rIns="0" bIns="0" rtlCol="0"/>
          <a:lstStyle/>
          <a:p>
            <a:endParaRPr/>
          </a:p>
        </p:txBody>
      </p:sp>
      <p:sp>
        <p:nvSpPr>
          <p:cNvPr id="300" name="object 300"/>
          <p:cNvSpPr/>
          <p:nvPr/>
        </p:nvSpPr>
        <p:spPr>
          <a:xfrm>
            <a:off x="2182952" y="6793624"/>
            <a:ext cx="1558925" cy="1402715"/>
          </a:xfrm>
          <a:custGeom>
            <a:avLst/>
            <a:gdLst/>
            <a:ahLst/>
            <a:cxnLst/>
            <a:rect l="l" t="t" r="r" b="b"/>
            <a:pathLst>
              <a:path w="1558925" h="1402715">
                <a:moveTo>
                  <a:pt x="1558658" y="1402219"/>
                </a:moveTo>
                <a:lnTo>
                  <a:pt x="0" y="1402219"/>
                </a:lnTo>
                <a:lnTo>
                  <a:pt x="0" y="0"/>
                </a:lnTo>
                <a:lnTo>
                  <a:pt x="1558658" y="0"/>
                </a:lnTo>
                <a:lnTo>
                  <a:pt x="1558658" y="1402219"/>
                </a:lnTo>
                <a:close/>
              </a:path>
            </a:pathLst>
          </a:custGeom>
          <a:ln w="6248">
            <a:solidFill>
              <a:srgbClr val="231F20"/>
            </a:solidFill>
          </a:ln>
        </p:spPr>
        <p:txBody>
          <a:bodyPr wrap="square" lIns="0" tIns="0" rIns="0" bIns="0" rtlCol="0"/>
          <a:lstStyle/>
          <a:p>
            <a:endParaRPr/>
          </a:p>
        </p:txBody>
      </p:sp>
      <p:sp>
        <p:nvSpPr>
          <p:cNvPr id="301" name="object 301"/>
          <p:cNvSpPr/>
          <p:nvPr/>
        </p:nvSpPr>
        <p:spPr>
          <a:xfrm>
            <a:off x="3824846" y="6793624"/>
            <a:ext cx="1558925" cy="1402715"/>
          </a:xfrm>
          <a:custGeom>
            <a:avLst/>
            <a:gdLst/>
            <a:ahLst/>
            <a:cxnLst/>
            <a:rect l="l" t="t" r="r" b="b"/>
            <a:pathLst>
              <a:path w="1558925" h="1402715">
                <a:moveTo>
                  <a:pt x="1558658" y="1402219"/>
                </a:moveTo>
                <a:lnTo>
                  <a:pt x="0" y="1402219"/>
                </a:lnTo>
                <a:lnTo>
                  <a:pt x="0" y="0"/>
                </a:lnTo>
                <a:lnTo>
                  <a:pt x="1558658" y="0"/>
                </a:lnTo>
                <a:lnTo>
                  <a:pt x="1558658" y="1402219"/>
                </a:lnTo>
                <a:close/>
              </a:path>
            </a:pathLst>
          </a:custGeom>
          <a:ln w="6248">
            <a:solidFill>
              <a:srgbClr val="231F20"/>
            </a:solidFill>
          </a:ln>
        </p:spPr>
        <p:txBody>
          <a:bodyPr wrap="square" lIns="0" tIns="0" rIns="0" bIns="0" rtlCol="0"/>
          <a:lstStyle/>
          <a:p>
            <a:endParaRPr/>
          </a:p>
        </p:txBody>
      </p:sp>
      <p:sp>
        <p:nvSpPr>
          <p:cNvPr id="302" name="object 302"/>
          <p:cNvSpPr/>
          <p:nvPr/>
        </p:nvSpPr>
        <p:spPr>
          <a:xfrm>
            <a:off x="3824846" y="8315083"/>
            <a:ext cx="1558925" cy="1402715"/>
          </a:xfrm>
          <a:custGeom>
            <a:avLst/>
            <a:gdLst/>
            <a:ahLst/>
            <a:cxnLst/>
            <a:rect l="l" t="t" r="r" b="b"/>
            <a:pathLst>
              <a:path w="1558925" h="1402715">
                <a:moveTo>
                  <a:pt x="1558658" y="1402219"/>
                </a:moveTo>
                <a:lnTo>
                  <a:pt x="0" y="1402219"/>
                </a:lnTo>
                <a:lnTo>
                  <a:pt x="0" y="0"/>
                </a:lnTo>
                <a:lnTo>
                  <a:pt x="1558658" y="0"/>
                </a:lnTo>
                <a:lnTo>
                  <a:pt x="1558658" y="1402219"/>
                </a:lnTo>
                <a:close/>
              </a:path>
            </a:pathLst>
          </a:custGeom>
          <a:ln w="6248">
            <a:solidFill>
              <a:srgbClr val="231F20"/>
            </a:solidFill>
          </a:ln>
        </p:spPr>
        <p:txBody>
          <a:bodyPr wrap="square" lIns="0" tIns="0" rIns="0" bIns="0" rtlCol="0"/>
          <a:lstStyle/>
          <a:p>
            <a:endParaRPr/>
          </a:p>
        </p:txBody>
      </p:sp>
      <p:sp>
        <p:nvSpPr>
          <p:cNvPr id="303" name="object 303"/>
          <p:cNvSpPr/>
          <p:nvPr/>
        </p:nvSpPr>
        <p:spPr>
          <a:xfrm>
            <a:off x="5466765" y="6793624"/>
            <a:ext cx="1558925" cy="1402715"/>
          </a:xfrm>
          <a:custGeom>
            <a:avLst/>
            <a:gdLst/>
            <a:ahLst/>
            <a:cxnLst/>
            <a:rect l="l" t="t" r="r" b="b"/>
            <a:pathLst>
              <a:path w="1558925" h="1402715">
                <a:moveTo>
                  <a:pt x="1558645" y="1402219"/>
                </a:moveTo>
                <a:lnTo>
                  <a:pt x="0" y="1402219"/>
                </a:lnTo>
                <a:lnTo>
                  <a:pt x="0" y="0"/>
                </a:lnTo>
                <a:lnTo>
                  <a:pt x="1558645" y="0"/>
                </a:lnTo>
                <a:lnTo>
                  <a:pt x="1558645" y="1402219"/>
                </a:lnTo>
                <a:close/>
              </a:path>
            </a:pathLst>
          </a:custGeom>
          <a:ln w="6248">
            <a:solidFill>
              <a:srgbClr val="231F20"/>
            </a:solidFill>
          </a:ln>
        </p:spPr>
        <p:txBody>
          <a:bodyPr wrap="square" lIns="0" tIns="0" rIns="0" bIns="0" rtlCol="0"/>
          <a:lstStyle/>
          <a:p>
            <a:endParaRPr/>
          </a:p>
        </p:txBody>
      </p:sp>
      <p:graphicFrame>
        <p:nvGraphicFramePr>
          <p:cNvPr id="304" name="object 304"/>
          <p:cNvGraphicFramePr>
            <a:graphicFrameLocks noGrp="1"/>
          </p:cNvGraphicFramePr>
          <p:nvPr/>
        </p:nvGraphicFramePr>
        <p:xfrm>
          <a:off x="4857394" y="2996235"/>
          <a:ext cx="2177415" cy="1858645"/>
        </p:xfrm>
        <a:graphic>
          <a:graphicData uri="http://schemas.openxmlformats.org/drawingml/2006/table">
            <a:tbl>
              <a:tblPr firstRow="1" bandRow="1">
                <a:tableStyleId>{2D5ABB26-0587-4C30-8999-92F81FD0307C}</a:tableStyleId>
              </a:tblPr>
              <a:tblGrid>
                <a:gridCol w="191770">
                  <a:extLst>
                    <a:ext uri="{9D8B030D-6E8A-4147-A177-3AD203B41FA5}">
                      <a16:colId xmlns:a16="http://schemas.microsoft.com/office/drawing/2014/main" val="20000"/>
                    </a:ext>
                  </a:extLst>
                </a:gridCol>
                <a:gridCol w="879475">
                  <a:extLst>
                    <a:ext uri="{9D8B030D-6E8A-4147-A177-3AD203B41FA5}">
                      <a16:colId xmlns:a16="http://schemas.microsoft.com/office/drawing/2014/main" val="20001"/>
                    </a:ext>
                  </a:extLst>
                </a:gridCol>
                <a:gridCol w="140969">
                  <a:extLst>
                    <a:ext uri="{9D8B030D-6E8A-4147-A177-3AD203B41FA5}">
                      <a16:colId xmlns:a16="http://schemas.microsoft.com/office/drawing/2014/main" val="20002"/>
                    </a:ext>
                  </a:extLst>
                </a:gridCol>
                <a:gridCol w="272415">
                  <a:extLst>
                    <a:ext uri="{9D8B030D-6E8A-4147-A177-3AD203B41FA5}">
                      <a16:colId xmlns:a16="http://schemas.microsoft.com/office/drawing/2014/main" val="20003"/>
                    </a:ext>
                  </a:extLst>
                </a:gridCol>
                <a:gridCol w="198754">
                  <a:extLst>
                    <a:ext uri="{9D8B030D-6E8A-4147-A177-3AD203B41FA5}">
                      <a16:colId xmlns:a16="http://schemas.microsoft.com/office/drawing/2014/main" val="20004"/>
                    </a:ext>
                  </a:extLst>
                </a:gridCol>
                <a:gridCol w="480059">
                  <a:extLst>
                    <a:ext uri="{9D8B030D-6E8A-4147-A177-3AD203B41FA5}">
                      <a16:colId xmlns:a16="http://schemas.microsoft.com/office/drawing/2014/main" val="20005"/>
                    </a:ext>
                  </a:extLst>
                </a:gridCol>
              </a:tblGrid>
              <a:tr h="182029">
                <a:tc>
                  <a:txBody>
                    <a:bodyPr/>
                    <a:lstStyle/>
                    <a:p>
                      <a:pPr marL="55880">
                        <a:lnSpc>
                          <a:spcPct val="100000"/>
                        </a:lnSpc>
                        <a:spcBef>
                          <a:spcPts val="145"/>
                        </a:spcBef>
                      </a:pPr>
                      <a:r>
                        <a:rPr sz="900" dirty="0">
                          <a:solidFill>
                            <a:srgbClr val="FFFFFF"/>
                          </a:solidFill>
                          <a:latin typeface="Arial Narrow"/>
                          <a:cs typeface="Arial Narrow"/>
                        </a:rPr>
                        <a:t>3.</a:t>
                      </a:r>
                      <a:endParaRPr sz="900">
                        <a:latin typeface="Arial Narrow"/>
                        <a:cs typeface="Arial Narrow"/>
                      </a:endParaRPr>
                    </a:p>
                  </a:txBody>
                  <a:tcPr marL="0" marR="0" marT="18415" marB="0">
                    <a:lnL w="9525">
                      <a:solidFill>
                        <a:srgbClr val="231F20"/>
                      </a:solidFill>
                      <a:prstDash val="solid"/>
                    </a:lnL>
                    <a:lnT w="9525">
                      <a:solidFill>
                        <a:srgbClr val="231F20"/>
                      </a:solidFill>
                      <a:prstDash val="solid"/>
                    </a:lnT>
                    <a:solidFill>
                      <a:srgbClr val="5A595C"/>
                    </a:solidFill>
                  </a:tcPr>
                </a:tc>
                <a:tc gridSpan="5">
                  <a:txBody>
                    <a:bodyPr/>
                    <a:lstStyle/>
                    <a:p>
                      <a:pPr>
                        <a:lnSpc>
                          <a:spcPct val="100000"/>
                        </a:lnSpc>
                      </a:pPr>
                      <a:endParaRPr sz="900">
                        <a:latin typeface="Times New Roman"/>
                        <a:cs typeface="Times New Roman"/>
                      </a:endParaRPr>
                    </a:p>
                  </a:txBody>
                  <a:tcPr marL="0" marR="0" marT="0" marB="0">
                    <a:lnR w="9525">
                      <a:solidFill>
                        <a:srgbClr val="231F20"/>
                      </a:solidFill>
                      <a:prstDash val="solid"/>
                    </a:lnR>
                    <a:lnT w="9525">
                      <a:solidFill>
                        <a:srgbClr val="231F20"/>
                      </a:solidFill>
                      <a:prstDash val="solid"/>
                    </a:lnT>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667941">
                <a:tc gridSpan="2">
                  <a:txBody>
                    <a:bodyPr/>
                    <a:lstStyle/>
                    <a:p>
                      <a:pPr>
                        <a:lnSpc>
                          <a:spcPct val="100000"/>
                        </a:lnSpc>
                      </a:pPr>
                      <a:endParaRPr sz="700">
                        <a:latin typeface="Times New Roman"/>
                        <a:cs typeface="Times New Roman"/>
                      </a:endParaRPr>
                    </a:p>
                    <a:p>
                      <a:pPr>
                        <a:lnSpc>
                          <a:spcPct val="100000"/>
                        </a:lnSpc>
                        <a:spcBef>
                          <a:spcPts val="15"/>
                        </a:spcBef>
                      </a:pPr>
                      <a:endParaRPr sz="900">
                        <a:latin typeface="Times New Roman"/>
                        <a:cs typeface="Times New Roman"/>
                      </a:endParaRPr>
                    </a:p>
                    <a:p>
                      <a:pPr marR="8255" algn="r">
                        <a:lnSpc>
                          <a:spcPct val="100000"/>
                        </a:lnSpc>
                        <a:spcBef>
                          <a:spcPts val="5"/>
                        </a:spcBef>
                      </a:pPr>
                      <a:r>
                        <a:rPr sz="600" b="1" dirty="0">
                          <a:solidFill>
                            <a:srgbClr val="58595B"/>
                          </a:solidFill>
                          <a:latin typeface="Arial Narrow"/>
                          <a:cs typeface="Arial Narrow"/>
                        </a:rPr>
                        <a:t>3</a:t>
                      </a:r>
                      <a:endParaRPr sz="600">
                        <a:latin typeface="Arial Narrow"/>
                        <a:cs typeface="Arial Narrow"/>
                      </a:endParaRPr>
                    </a:p>
                  </a:txBody>
                  <a:tcPr marL="0" marR="0" marT="0" marB="0">
                    <a:lnL w="9525">
                      <a:solidFill>
                        <a:srgbClr val="231F20"/>
                      </a:solidFill>
                      <a:prstDash val="solid"/>
                    </a:lnL>
                    <a:lnB w="9525">
                      <a:solidFill>
                        <a:srgbClr val="231F20"/>
                      </a:solidFill>
                      <a:prstDash val="solid"/>
                    </a:lnB>
                  </a:tcPr>
                </a:tc>
                <a:tc hMerge="1">
                  <a:txBody>
                    <a:bodyPr/>
                    <a:lstStyle/>
                    <a:p>
                      <a:endParaRPr/>
                    </a:p>
                  </a:txBody>
                  <a:tcPr marL="0" marR="0" marT="0" marB="0"/>
                </a:tc>
                <a:tc>
                  <a:txBody>
                    <a:bodyPr/>
                    <a:lstStyle/>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marL="15875">
                        <a:lnSpc>
                          <a:spcPct val="100000"/>
                        </a:lnSpc>
                        <a:spcBef>
                          <a:spcPts val="530"/>
                        </a:spcBef>
                      </a:pPr>
                      <a:r>
                        <a:rPr sz="600" b="1" dirty="0">
                          <a:solidFill>
                            <a:srgbClr val="58595B"/>
                          </a:solidFill>
                          <a:latin typeface="Arial Narrow"/>
                          <a:cs typeface="Arial Narrow"/>
                        </a:rPr>
                        <a:t>1</a:t>
                      </a:r>
                      <a:endParaRPr sz="600">
                        <a:latin typeface="Arial Narrow"/>
                        <a:cs typeface="Arial Narrow"/>
                      </a:endParaRPr>
                    </a:p>
                  </a:txBody>
                  <a:tcPr marL="0" marR="0" marT="0" marB="0">
                    <a:lnB w="9525">
                      <a:solidFill>
                        <a:srgbClr val="231F20"/>
                      </a:solidFill>
                      <a:prstDash val="solid"/>
                    </a:lnB>
                  </a:tcPr>
                </a:tc>
                <a:tc>
                  <a:txBody>
                    <a:bodyPr/>
                    <a:lstStyle/>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marL="89535">
                        <a:lnSpc>
                          <a:spcPct val="100000"/>
                        </a:lnSpc>
                        <a:spcBef>
                          <a:spcPts val="434"/>
                        </a:spcBef>
                      </a:pPr>
                      <a:r>
                        <a:rPr sz="600" b="1" dirty="0">
                          <a:solidFill>
                            <a:srgbClr val="58595B"/>
                          </a:solidFill>
                          <a:latin typeface="Arial Narrow"/>
                          <a:cs typeface="Arial Narrow"/>
                        </a:rPr>
                        <a:t>2</a:t>
                      </a:r>
                      <a:endParaRPr sz="600">
                        <a:latin typeface="Arial Narrow"/>
                        <a:cs typeface="Arial Narrow"/>
                      </a:endParaRPr>
                    </a:p>
                  </a:txBody>
                  <a:tcPr marL="0" marR="0" marT="0" marB="0">
                    <a:lnB w="9525">
                      <a:solidFill>
                        <a:srgbClr val="231F20"/>
                      </a:solidFill>
                      <a:prstDash val="solid"/>
                    </a:lnB>
                  </a:tcPr>
                </a:tc>
                <a:tc>
                  <a:txBody>
                    <a:bodyPr/>
                    <a:lstStyle/>
                    <a:p>
                      <a:pPr>
                        <a:lnSpc>
                          <a:spcPct val="100000"/>
                        </a:lnSpc>
                        <a:spcBef>
                          <a:spcPts val="45"/>
                        </a:spcBef>
                      </a:pPr>
                      <a:endParaRPr sz="750">
                        <a:latin typeface="Times New Roman"/>
                        <a:cs typeface="Times New Roman"/>
                      </a:endParaRPr>
                    </a:p>
                    <a:p>
                      <a:pPr algn="r">
                        <a:lnSpc>
                          <a:spcPct val="100000"/>
                        </a:lnSpc>
                      </a:pPr>
                      <a:r>
                        <a:rPr sz="600" b="1" dirty="0">
                          <a:solidFill>
                            <a:srgbClr val="58595B"/>
                          </a:solidFill>
                          <a:latin typeface="Arial Narrow"/>
                          <a:cs typeface="Arial Narrow"/>
                        </a:rPr>
                        <a:t>3</a:t>
                      </a:r>
                      <a:endParaRPr sz="600">
                        <a:latin typeface="Arial Narrow"/>
                        <a:cs typeface="Arial Narrow"/>
                      </a:endParaRPr>
                    </a:p>
                    <a:p>
                      <a:pPr marR="8255" algn="r">
                        <a:lnSpc>
                          <a:spcPct val="100000"/>
                        </a:lnSpc>
                        <a:spcBef>
                          <a:spcPts val="340"/>
                        </a:spcBef>
                      </a:pPr>
                      <a:r>
                        <a:rPr sz="600" b="1" dirty="0">
                          <a:solidFill>
                            <a:srgbClr val="58595B"/>
                          </a:solidFill>
                          <a:latin typeface="Arial Narrow"/>
                          <a:cs typeface="Arial Narrow"/>
                        </a:rPr>
                        <a:t>2</a:t>
                      </a:r>
                      <a:endParaRPr sz="600">
                        <a:latin typeface="Arial Narrow"/>
                        <a:cs typeface="Arial Narrow"/>
                      </a:endParaRPr>
                    </a:p>
                  </a:txBody>
                  <a:tcPr marL="0" marR="0" marT="5715" marB="0">
                    <a:lnB w="9525">
                      <a:solidFill>
                        <a:srgbClr val="231F20"/>
                      </a:solidFill>
                      <a:prstDash val="solid"/>
                    </a:lnB>
                  </a:tcPr>
                </a:tc>
                <a:tc>
                  <a:txBody>
                    <a:bodyPr/>
                    <a:lstStyle/>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a:lnSpc>
                          <a:spcPct val="100000"/>
                        </a:lnSpc>
                      </a:pPr>
                      <a:endParaRPr sz="700">
                        <a:latin typeface="Times New Roman"/>
                        <a:cs typeface="Times New Roman"/>
                      </a:endParaRPr>
                    </a:p>
                    <a:p>
                      <a:pPr marL="5715">
                        <a:lnSpc>
                          <a:spcPct val="100000"/>
                        </a:lnSpc>
                        <a:spcBef>
                          <a:spcPts val="405"/>
                        </a:spcBef>
                      </a:pPr>
                      <a:r>
                        <a:rPr sz="600" b="1" dirty="0">
                          <a:solidFill>
                            <a:srgbClr val="58595B"/>
                          </a:solidFill>
                          <a:latin typeface="Arial Narrow"/>
                          <a:cs typeface="Arial Narrow"/>
                        </a:rPr>
                        <a:t>1</a:t>
                      </a:r>
                      <a:endParaRPr sz="600">
                        <a:latin typeface="Arial Narrow"/>
                        <a:cs typeface="Arial Narrow"/>
                      </a:endParaRPr>
                    </a:p>
                  </a:txBody>
                  <a:tcPr marL="0" marR="0" marT="0" marB="0">
                    <a:lnR w="9525">
                      <a:solidFill>
                        <a:srgbClr val="231F20"/>
                      </a:solidFill>
                      <a:prstDash val="solid"/>
                    </a:lnR>
                    <a:lnB w="9525">
                      <a:solidFill>
                        <a:srgbClr val="231F20"/>
                      </a:solidFill>
                      <a:prstDash val="solid"/>
                    </a:lnB>
                  </a:tcPr>
                </a:tc>
                <a:extLst>
                  <a:ext uri="{0D108BD9-81ED-4DB2-BD59-A6C34878D82A}">
                    <a16:rowId xmlns:a16="http://schemas.microsoft.com/office/drawing/2014/main" val="10001"/>
                  </a:ext>
                </a:extLst>
              </a:tr>
            </a:tbl>
          </a:graphicData>
        </a:graphic>
      </p:graphicFrame>
      <p:sp>
        <p:nvSpPr>
          <p:cNvPr id="305" name="object 305"/>
          <p:cNvSpPr txBox="1"/>
          <p:nvPr/>
        </p:nvSpPr>
        <p:spPr>
          <a:xfrm>
            <a:off x="544614" y="3230372"/>
            <a:ext cx="192405" cy="179070"/>
          </a:xfrm>
          <a:prstGeom prst="rect">
            <a:avLst/>
          </a:prstGeom>
          <a:solidFill>
            <a:srgbClr val="5A595C"/>
          </a:solidFill>
        </p:spPr>
        <p:txBody>
          <a:bodyPr vert="horz" wrap="square" lIns="0" tIns="14604" rIns="0" bIns="0" rtlCol="0">
            <a:spAutoFit/>
          </a:bodyPr>
          <a:lstStyle/>
          <a:p>
            <a:pPr marL="55880">
              <a:lnSpc>
                <a:spcPct val="100000"/>
              </a:lnSpc>
              <a:spcBef>
                <a:spcPts val="114"/>
              </a:spcBef>
            </a:pPr>
            <a:r>
              <a:rPr sz="900" dirty="0">
                <a:solidFill>
                  <a:srgbClr val="FFFFFF"/>
                </a:solidFill>
                <a:latin typeface="Arial Narrow"/>
                <a:cs typeface="Arial Narrow"/>
              </a:rPr>
              <a:t>1.</a:t>
            </a:r>
            <a:endParaRPr sz="900">
              <a:latin typeface="Arial Narrow"/>
              <a:cs typeface="Arial Narrow"/>
            </a:endParaRPr>
          </a:p>
        </p:txBody>
      </p:sp>
      <p:sp>
        <p:nvSpPr>
          <p:cNvPr id="306" name="object 306"/>
          <p:cNvSpPr txBox="1"/>
          <p:nvPr/>
        </p:nvSpPr>
        <p:spPr>
          <a:xfrm>
            <a:off x="544182" y="6796747"/>
            <a:ext cx="189230" cy="179070"/>
          </a:xfrm>
          <a:prstGeom prst="rect">
            <a:avLst/>
          </a:prstGeom>
          <a:solidFill>
            <a:srgbClr val="5A595C"/>
          </a:solidFill>
        </p:spPr>
        <p:txBody>
          <a:bodyPr vert="horz" wrap="square" lIns="0" tIns="15240" rIns="0" bIns="0" rtlCol="0">
            <a:spAutoFit/>
          </a:bodyPr>
          <a:lstStyle/>
          <a:p>
            <a:pPr marL="52705">
              <a:lnSpc>
                <a:spcPct val="100000"/>
              </a:lnSpc>
              <a:spcBef>
                <a:spcPts val="120"/>
              </a:spcBef>
            </a:pPr>
            <a:r>
              <a:rPr sz="900" dirty="0">
                <a:solidFill>
                  <a:srgbClr val="FFFFFF"/>
                </a:solidFill>
                <a:latin typeface="Arial Narrow"/>
                <a:cs typeface="Arial Narrow"/>
              </a:rPr>
              <a:t>1.</a:t>
            </a:r>
            <a:endParaRPr sz="900">
              <a:latin typeface="Arial Narrow"/>
              <a:cs typeface="Arial Narrow"/>
            </a:endParaRPr>
          </a:p>
        </p:txBody>
      </p:sp>
      <p:sp>
        <p:nvSpPr>
          <p:cNvPr id="307" name="object 307"/>
          <p:cNvSpPr txBox="1"/>
          <p:nvPr/>
        </p:nvSpPr>
        <p:spPr>
          <a:xfrm>
            <a:off x="544233" y="8318258"/>
            <a:ext cx="189230" cy="179070"/>
          </a:xfrm>
          <a:prstGeom prst="rect">
            <a:avLst/>
          </a:prstGeom>
          <a:solidFill>
            <a:srgbClr val="5A595C"/>
          </a:solidFill>
        </p:spPr>
        <p:txBody>
          <a:bodyPr vert="horz" wrap="square" lIns="0" tIns="15240" rIns="0" bIns="0" rtlCol="0">
            <a:spAutoFit/>
          </a:bodyPr>
          <a:lstStyle/>
          <a:p>
            <a:pPr marL="52705">
              <a:lnSpc>
                <a:spcPct val="100000"/>
              </a:lnSpc>
              <a:spcBef>
                <a:spcPts val="120"/>
              </a:spcBef>
            </a:pPr>
            <a:r>
              <a:rPr sz="900" dirty="0">
                <a:solidFill>
                  <a:srgbClr val="FFFFFF"/>
                </a:solidFill>
                <a:latin typeface="Arial Narrow"/>
                <a:cs typeface="Arial Narrow"/>
              </a:rPr>
              <a:t>5.</a:t>
            </a:r>
            <a:endParaRPr sz="900">
              <a:latin typeface="Arial Narrow"/>
              <a:cs typeface="Arial Narrow"/>
            </a:endParaRPr>
          </a:p>
        </p:txBody>
      </p:sp>
      <p:sp>
        <p:nvSpPr>
          <p:cNvPr id="308" name="object 308"/>
          <p:cNvSpPr txBox="1"/>
          <p:nvPr/>
        </p:nvSpPr>
        <p:spPr>
          <a:xfrm>
            <a:off x="3827970" y="8318208"/>
            <a:ext cx="186690" cy="179070"/>
          </a:xfrm>
          <a:prstGeom prst="rect">
            <a:avLst/>
          </a:prstGeom>
          <a:solidFill>
            <a:srgbClr val="5A595C"/>
          </a:solidFill>
        </p:spPr>
        <p:txBody>
          <a:bodyPr vert="horz" wrap="square" lIns="0" tIns="15240" rIns="0" bIns="0" rtlCol="0">
            <a:spAutoFit/>
          </a:bodyPr>
          <a:lstStyle/>
          <a:p>
            <a:pPr marL="50165">
              <a:lnSpc>
                <a:spcPct val="100000"/>
              </a:lnSpc>
              <a:spcBef>
                <a:spcPts val="120"/>
              </a:spcBef>
            </a:pPr>
            <a:r>
              <a:rPr sz="900" dirty="0">
                <a:solidFill>
                  <a:srgbClr val="FFFFFF"/>
                </a:solidFill>
                <a:latin typeface="Arial Narrow"/>
                <a:cs typeface="Arial Narrow"/>
              </a:rPr>
              <a:t>6.</a:t>
            </a:r>
            <a:endParaRPr sz="900">
              <a:latin typeface="Arial Narrow"/>
              <a:cs typeface="Arial Narrow"/>
            </a:endParaRPr>
          </a:p>
        </p:txBody>
      </p:sp>
      <p:sp>
        <p:nvSpPr>
          <p:cNvPr id="309" name="object 309"/>
          <p:cNvSpPr txBox="1"/>
          <p:nvPr/>
        </p:nvSpPr>
        <p:spPr>
          <a:xfrm>
            <a:off x="2186076" y="6796747"/>
            <a:ext cx="189230" cy="179070"/>
          </a:xfrm>
          <a:prstGeom prst="rect">
            <a:avLst/>
          </a:prstGeom>
          <a:solidFill>
            <a:srgbClr val="5A595C"/>
          </a:solidFill>
        </p:spPr>
        <p:txBody>
          <a:bodyPr vert="horz" wrap="square" lIns="0" tIns="15240" rIns="0" bIns="0" rtlCol="0">
            <a:spAutoFit/>
          </a:bodyPr>
          <a:lstStyle/>
          <a:p>
            <a:pPr marL="52705">
              <a:lnSpc>
                <a:spcPct val="100000"/>
              </a:lnSpc>
              <a:spcBef>
                <a:spcPts val="120"/>
              </a:spcBef>
            </a:pPr>
            <a:r>
              <a:rPr sz="900" dirty="0">
                <a:solidFill>
                  <a:srgbClr val="FFFFFF"/>
                </a:solidFill>
                <a:latin typeface="Arial Narrow"/>
                <a:cs typeface="Arial Narrow"/>
              </a:rPr>
              <a:t>2.</a:t>
            </a:r>
            <a:endParaRPr sz="900">
              <a:latin typeface="Arial Narrow"/>
              <a:cs typeface="Arial Narrow"/>
            </a:endParaRPr>
          </a:p>
        </p:txBody>
      </p:sp>
      <p:sp>
        <p:nvSpPr>
          <p:cNvPr id="310" name="object 310"/>
          <p:cNvSpPr txBox="1"/>
          <p:nvPr/>
        </p:nvSpPr>
        <p:spPr>
          <a:xfrm>
            <a:off x="3827970" y="6796747"/>
            <a:ext cx="186690" cy="179070"/>
          </a:xfrm>
          <a:prstGeom prst="rect">
            <a:avLst/>
          </a:prstGeom>
          <a:solidFill>
            <a:srgbClr val="5A595C"/>
          </a:solidFill>
        </p:spPr>
        <p:txBody>
          <a:bodyPr vert="horz" wrap="square" lIns="0" tIns="15240" rIns="0" bIns="0" rtlCol="0">
            <a:spAutoFit/>
          </a:bodyPr>
          <a:lstStyle/>
          <a:p>
            <a:pPr marL="50165">
              <a:lnSpc>
                <a:spcPct val="100000"/>
              </a:lnSpc>
              <a:spcBef>
                <a:spcPts val="120"/>
              </a:spcBef>
            </a:pPr>
            <a:r>
              <a:rPr sz="900" dirty="0">
                <a:solidFill>
                  <a:srgbClr val="FFFFFF"/>
                </a:solidFill>
                <a:latin typeface="Arial Narrow"/>
                <a:cs typeface="Arial Narrow"/>
              </a:rPr>
              <a:t>3.</a:t>
            </a:r>
            <a:endParaRPr sz="900">
              <a:latin typeface="Arial Narrow"/>
              <a:cs typeface="Arial Narrow"/>
            </a:endParaRPr>
          </a:p>
        </p:txBody>
      </p:sp>
      <p:sp>
        <p:nvSpPr>
          <p:cNvPr id="311" name="object 311"/>
          <p:cNvSpPr txBox="1"/>
          <p:nvPr/>
        </p:nvSpPr>
        <p:spPr>
          <a:xfrm>
            <a:off x="5469890" y="6796747"/>
            <a:ext cx="191135" cy="179070"/>
          </a:xfrm>
          <a:prstGeom prst="rect">
            <a:avLst/>
          </a:prstGeom>
          <a:solidFill>
            <a:srgbClr val="5A595C"/>
          </a:solidFill>
        </p:spPr>
        <p:txBody>
          <a:bodyPr vert="horz" wrap="square" lIns="0" tIns="15240" rIns="0" bIns="0" rtlCol="0">
            <a:spAutoFit/>
          </a:bodyPr>
          <a:lstStyle/>
          <a:p>
            <a:pPr marL="53975">
              <a:lnSpc>
                <a:spcPct val="100000"/>
              </a:lnSpc>
              <a:spcBef>
                <a:spcPts val="120"/>
              </a:spcBef>
            </a:pPr>
            <a:r>
              <a:rPr sz="900" dirty="0">
                <a:solidFill>
                  <a:srgbClr val="FFFFFF"/>
                </a:solidFill>
                <a:latin typeface="Arial Narrow"/>
                <a:cs typeface="Arial Narrow"/>
              </a:rPr>
              <a:t>4.</a:t>
            </a:r>
            <a:endParaRPr sz="900">
              <a:latin typeface="Arial Narrow"/>
              <a:cs typeface="Arial Narrow"/>
            </a:endParaRPr>
          </a:p>
        </p:txBody>
      </p:sp>
      <p:sp>
        <p:nvSpPr>
          <p:cNvPr id="312" name="object 312"/>
          <p:cNvSpPr txBox="1"/>
          <p:nvPr/>
        </p:nvSpPr>
        <p:spPr>
          <a:xfrm>
            <a:off x="2697835" y="3230372"/>
            <a:ext cx="188595" cy="179070"/>
          </a:xfrm>
          <a:prstGeom prst="rect">
            <a:avLst/>
          </a:prstGeom>
          <a:solidFill>
            <a:srgbClr val="5A595C"/>
          </a:solidFill>
        </p:spPr>
        <p:txBody>
          <a:bodyPr vert="horz" wrap="square" lIns="0" tIns="14604" rIns="0" bIns="0" rtlCol="0">
            <a:spAutoFit/>
          </a:bodyPr>
          <a:lstStyle/>
          <a:p>
            <a:pPr marL="52069">
              <a:lnSpc>
                <a:spcPct val="100000"/>
              </a:lnSpc>
              <a:spcBef>
                <a:spcPts val="114"/>
              </a:spcBef>
            </a:pPr>
            <a:r>
              <a:rPr sz="900" dirty="0">
                <a:solidFill>
                  <a:srgbClr val="FFFFFF"/>
                </a:solidFill>
                <a:latin typeface="Arial Narrow"/>
                <a:cs typeface="Arial Narrow"/>
              </a:rPr>
              <a:t>2.</a:t>
            </a:r>
            <a:endParaRPr sz="900">
              <a:latin typeface="Arial Narrow"/>
              <a:cs typeface="Arial Narrow"/>
            </a:endParaRPr>
          </a:p>
        </p:txBody>
      </p:sp>
      <p:sp>
        <p:nvSpPr>
          <p:cNvPr id="313" name="object 313"/>
          <p:cNvSpPr/>
          <p:nvPr/>
        </p:nvSpPr>
        <p:spPr>
          <a:xfrm>
            <a:off x="4086956" y="8698674"/>
            <a:ext cx="2540" cy="300355"/>
          </a:xfrm>
          <a:custGeom>
            <a:avLst/>
            <a:gdLst/>
            <a:ahLst/>
            <a:cxnLst/>
            <a:rect l="l" t="t" r="r" b="b"/>
            <a:pathLst>
              <a:path w="2539" h="300354">
                <a:moveTo>
                  <a:pt x="0" y="0"/>
                </a:moveTo>
                <a:lnTo>
                  <a:pt x="2362" y="299999"/>
                </a:lnTo>
              </a:path>
            </a:pathLst>
          </a:custGeom>
          <a:ln w="24015">
            <a:solidFill>
              <a:srgbClr val="231F20"/>
            </a:solidFill>
          </a:ln>
        </p:spPr>
        <p:txBody>
          <a:bodyPr wrap="square" lIns="0" tIns="0" rIns="0" bIns="0" rtlCol="0"/>
          <a:lstStyle/>
          <a:p>
            <a:endParaRPr/>
          </a:p>
        </p:txBody>
      </p:sp>
      <p:sp>
        <p:nvSpPr>
          <p:cNvPr id="314" name="object 314"/>
          <p:cNvSpPr/>
          <p:nvPr/>
        </p:nvSpPr>
        <p:spPr>
          <a:xfrm>
            <a:off x="4053309" y="8987883"/>
            <a:ext cx="72390" cy="62865"/>
          </a:xfrm>
          <a:custGeom>
            <a:avLst/>
            <a:gdLst/>
            <a:ahLst/>
            <a:cxnLst/>
            <a:rect l="l" t="t" r="r" b="b"/>
            <a:pathLst>
              <a:path w="72389" h="62865">
                <a:moveTo>
                  <a:pt x="71843" y="0"/>
                </a:moveTo>
                <a:lnTo>
                  <a:pt x="0" y="571"/>
                </a:lnTo>
                <a:lnTo>
                  <a:pt x="36410" y="62484"/>
                </a:lnTo>
                <a:lnTo>
                  <a:pt x="71843" y="0"/>
                </a:lnTo>
                <a:close/>
              </a:path>
            </a:pathLst>
          </a:custGeom>
          <a:solidFill>
            <a:srgbClr val="231F20"/>
          </a:solidFill>
        </p:spPr>
        <p:txBody>
          <a:bodyPr wrap="square" lIns="0" tIns="0" rIns="0" bIns="0" rtlCol="0"/>
          <a:lstStyle/>
          <a:p>
            <a:endParaRPr/>
          </a:p>
        </p:txBody>
      </p:sp>
      <p:sp>
        <p:nvSpPr>
          <p:cNvPr id="315" name="object 315"/>
          <p:cNvSpPr/>
          <p:nvPr/>
        </p:nvSpPr>
        <p:spPr>
          <a:xfrm>
            <a:off x="4185449" y="8374932"/>
            <a:ext cx="977372" cy="1281023"/>
          </a:xfrm>
          <a:prstGeom prst="rect">
            <a:avLst/>
          </a:prstGeom>
          <a:blipFill>
            <a:blip r:embed="rId13" cstate="print"/>
            <a:stretch>
              <a:fillRect/>
            </a:stretch>
          </a:blipFill>
        </p:spPr>
        <p:txBody>
          <a:bodyPr wrap="square" lIns="0" tIns="0" rIns="0" bIns="0" rtlCol="0"/>
          <a:lstStyle/>
          <a:p>
            <a:endParaRPr/>
          </a:p>
        </p:txBody>
      </p:sp>
      <p:sp>
        <p:nvSpPr>
          <p:cNvPr id="316" name="object 316"/>
          <p:cNvSpPr/>
          <p:nvPr/>
        </p:nvSpPr>
        <p:spPr>
          <a:xfrm>
            <a:off x="5960628" y="3786644"/>
            <a:ext cx="89814" cy="219303"/>
          </a:xfrm>
          <a:prstGeom prst="rect">
            <a:avLst/>
          </a:prstGeom>
          <a:blipFill>
            <a:blip r:embed="rId14" cstate="print"/>
            <a:stretch>
              <a:fillRect/>
            </a:stretch>
          </a:blipFill>
        </p:spPr>
        <p:txBody>
          <a:bodyPr wrap="square" lIns="0" tIns="0" rIns="0" bIns="0" rtlCol="0"/>
          <a:lstStyle/>
          <a:p>
            <a:endParaRPr/>
          </a:p>
        </p:txBody>
      </p:sp>
      <p:sp>
        <p:nvSpPr>
          <p:cNvPr id="317" name="object 317"/>
          <p:cNvSpPr/>
          <p:nvPr/>
        </p:nvSpPr>
        <p:spPr>
          <a:xfrm>
            <a:off x="4032730" y="6955252"/>
            <a:ext cx="1082014" cy="1066642"/>
          </a:xfrm>
          <a:prstGeom prst="rect">
            <a:avLst/>
          </a:prstGeom>
          <a:blipFill>
            <a:blip r:embed="rId15" cstate="print"/>
            <a:stretch>
              <a:fillRect/>
            </a:stretch>
          </a:blipFill>
        </p:spPr>
        <p:txBody>
          <a:bodyPr wrap="square" lIns="0" tIns="0" rIns="0" bIns="0" rtlCol="0"/>
          <a:lstStyle/>
          <a:p>
            <a:endParaRPr/>
          </a:p>
        </p:txBody>
      </p:sp>
      <p:sp>
        <p:nvSpPr>
          <p:cNvPr id="318" name="object 318"/>
          <p:cNvSpPr txBox="1"/>
          <p:nvPr/>
        </p:nvSpPr>
        <p:spPr>
          <a:xfrm>
            <a:off x="4675230" y="7043055"/>
            <a:ext cx="165100" cy="208279"/>
          </a:xfrm>
          <a:prstGeom prst="rect">
            <a:avLst/>
          </a:prstGeom>
        </p:spPr>
        <p:txBody>
          <a:bodyPr vert="horz" wrap="square" lIns="0" tIns="12700" rIns="0" bIns="0" rtlCol="0">
            <a:spAutoFit/>
          </a:bodyPr>
          <a:lstStyle/>
          <a:p>
            <a:pPr>
              <a:lnSpc>
                <a:spcPct val="100000"/>
              </a:lnSpc>
              <a:spcBef>
                <a:spcPts val="100"/>
              </a:spcBef>
            </a:pPr>
            <a:r>
              <a:rPr sz="1200" dirty="0">
                <a:solidFill>
                  <a:srgbClr val="231F20"/>
                </a:solidFill>
                <a:latin typeface="PMingLiU"/>
                <a:cs typeface="PMingLiU"/>
              </a:rPr>
              <a:t>①</a:t>
            </a:r>
            <a:endParaRPr sz="1200">
              <a:latin typeface="PMingLiU"/>
              <a:cs typeface="PMingLiU"/>
            </a:endParaRPr>
          </a:p>
        </p:txBody>
      </p:sp>
      <p:sp>
        <p:nvSpPr>
          <p:cNvPr id="319" name="object 319"/>
          <p:cNvSpPr txBox="1">
            <a:spLocks noGrp="1"/>
          </p:cNvSpPr>
          <p:nvPr>
            <p:ph type="sldNum" sz="quarter" idx="7"/>
          </p:nvPr>
        </p:nvSpPr>
        <p:spPr>
          <a:prstGeom prst="rect">
            <a:avLst/>
          </a:prstGeom>
        </p:spPr>
        <p:txBody>
          <a:bodyPr vert="horz" wrap="square" lIns="0" tIns="6985" rIns="0" bIns="0" rtlCol="0">
            <a:spAutoFit/>
          </a:bodyPr>
          <a:lstStyle/>
          <a:p>
            <a:pPr marL="37465">
              <a:lnSpc>
                <a:spcPct val="100000"/>
              </a:lnSpc>
              <a:spcBef>
                <a:spcPts val="55"/>
              </a:spcBef>
            </a:pPr>
            <a:r>
              <a:rPr dirty="0"/>
              <a:t>10</a:t>
            </a: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879969" y="1844840"/>
            <a:ext cx="2160437" cy="1089033"/>
          </a:xfrm>
          <a:prstGeom prst="rect">
            <a:avLst/>
          </a:prstGeom>
          <a:blipFill>
            <a:blip r:embed="rId2" cstate="print"/>
            <a:stretch>
              <a:fillRect/>
            </a:stretch>
          </a:blipFill>
        </p:spPr>
        <p:txBody>
          <a:bodyPr wrap="square" lIns="0" tIns="0" rIns="0" bIns="0" rtlCol="0"/>
          <a:lstStyle/>
          <a:p>
            <a:endParaRPr/>
          </a:p>
        </p:txBody>
      </p:sp>
      <p:sp>
        <p:nvSpPr>
          <p:cNvPr id="3" name="object 3"/>
          <p:cNvSpPr txBox="1"/>
          <p:nvPr/>
        </p:nvSpPr>
        <p:spPr>
          <a:xfrm>
            <a:off x="521357" y="3048439"/>
            <a:ext cx="5838825" cy="1040765"/>
          </a:xfrm>
          <a:prstGeom prst="rect">
            <a:avLst/>
          </a:prstGeom>
        </p:spPr>
        <p:txBody>
          <a:bodyPr vert="horz" wrap="square" lIns="0" tIns="90170" rIns="0" bIns="0" rtlCol="0">
            <a:spAutoFit/>
          </a:bodyPr>
          <a:lstStyle/>
          <a:p>
            <a:pPr marL="12700">
              <a:lnSpc>
                <a:spcPct val="100000"/>
              </a:lnSpc>
              <a:spcBef>
                <a:spcPts val="710"/>
              </a:spcBef>
            </a:pPr>
            <a:r>
              <a:rPr sz="1200" b="1" spc="-5" dirty="0">
                <a:solidFill>
                  <a:srgbClr val="231F20"/>
                </a:solidFill>
                <a:latin typeface="Arial Narrow"/>
                <a:cs typeface="Arial Narrow"/>
              </a:rPr>
              <a:t>Instalar el cartucho </a:t>
            </a:r>
            <a:r>
              <a:rPr sz="1200" b="1" dirty="0">
                <a:solidFill>
                  <a:srgbClr val="231F20"/>
                </a:solidFill>
                <a:latin typeface="Arial Narrow"/>
                <a:cs typeface="Arial Narrow"/>
              </a:rPr>
              <a:t>del</a:t>
            </a:r>
            <a:r>
              <a:rPr sz="1200" b="1" spc="-5" dirty="0">
                <a:solidFill>
                  <a:srgbClr val="231F20"/>
                </a:solidFill>
                <a:latin typeface="Arial Narrow"/>
                <a:cs typeface="Arial Narrow"/>
              </a:rPr>
              <a:t> </a:t>
            </a:r>
            <a:r>
              <a:rPr sz="1200" b="1" dirty="0">
                <a:solidFill>
                  <a:srgbClr val="231F20"/>
                </a:solidFill>
                <a:latin typeface="Arial Narrow"/>
                <a:cs typeface="Arial Narrow"/>
              </a:rPr>
              <a:t>filtro</a:t>
            </a:r>
            <a:endParaRPr sz="1200">
              <a:latin typeface="Arial Narrow"/>
              <a:cs typeface="Arial Narrow"/>
            </a:endParaRPr>
          </a:p>
          <a:p>
            <a:pPr marL="168910" indent="-156845">
              <a:lnSpc>
                <a:spcPct val="100000"/>
              </a:lnSpc>
              <a:spcBef>
                <a:spcPts val="459"/>
              </a:spcBef>
              <a:buAutoNum type="arabicPeriod"/>
              <a:tabLst>
                <a:tab pos="169545" algn="l"/>
              </a:tabLst>
            </a:pPr>
            <a:r>
              <a:rPr sz="900" dirty="0">
                <a:solidFill>
                  <a:srgbClr val="231F20"/>
                </a:solidFill>
                <a:latin typeface="Arial Narrow"/>
                <a:cs typeface="Arial Narrow"/>
              </a:rPr>
              <a:t>Coloque </a:t>
            </a:r>
            <a:r>
              <a:rPr sz="900" spc="-5" dirty="0">
                <a:solidFill>
                  <a:srgbClr val="231F20"/>
                </a:solidFill>
                <a:latin typeface="Arial Narrow"/>
                <a:cs typeface="Arial Narrow"/>
              </a:rPr>
              <a:t>la base del cartucho del </a:t>
            </a:r>
            <a:r>
              <a:rPr sz="900" dirty="0">
                <a:solidFill>
                  <a:srgbClr val="231F20"/>
                </a:solidFill>
                <a:latin typeface="Arial Narrow"/>
                <a:cs typeface="Arial Narrow"/>
              </a:rPr>
              <a:t>filtro </a:t>
            </a:r>
            <a:r>
              <a:rPr sz="900" spc="-5" dirty="0">
                <a:solidFill>
                  <a:srgbClr val="231F20"/>
                </a:solidFill>
                <a:latin typeface="Arial Narrow"/>
                <a:cs typeface="Arial Narrow"/>
              </a:rPr>
              <a:t>en la </a:t>
            </a:r>
            <a:r>
              <a:rPr sz="900" dirty="0">
                <a:solidFill>
                  <a:srgbClr val="231F20"/>
                </a:solidFill>
                <a:latin typeface="Arial Narrow"/>
                <a:cs typeface="Arial Narrow"/>
              </a:rPr>
              <a:t>rejilla </a:t>
            </a:r>
            <a:r>
              <a:rPr sz="900" spc="-5" dirty="0">
                <a:solidFill>
                  <a:srgbClr val="231F20"/>
                </a:solidFill>
                <a:latin typeface="Arial Narrow"/>
                <a:cs typeface="Arial Narrow"/>
              </a:rPr>
              <a:t>de entrada de la bañera del spa </a:t>
            </a:r>
            <a:r>
              <a:rPr sz="900" dirty="0">
                <a:solidFill>
                  <a:srgbClr val="231F20"/>
                </a:solidFill>
                <a:latin typeface="Arial Narrow"/>
                <a:cs typeface="Arial Narrow"/>
              </a:rPr>
              <a:t>(posición </a:t>
            </a:r>
            <a:r>
              <a:rPr sz="900" spc="-5" dirty="0">
                <a:solidFill>
                  <a:srgbClr val="231F20"/>
                </a:solidFill>
                <a:latin typeface="Arial Narrow"/>
                <a:cs typeface="Arial Narrow"/>
              </a:rPr>
              <a:t>superior) </a:t>
            </a:r>
            <a:r>
              <a:rPr sz="900" dirty="0">
                <a:solidFill>
                  <a:srgbClr val="231F20"/>
                </a:solidFill>
                <a:latin typeface="Arial Narrow"/>
                <a:cs typeface="Arial Narrow"/>
              </a:rPr>
              <a:t>y </a:t>
            </a:r>
            <a:r>
              <a:rPr sz="900" spc="-5" dirty="0">
                <a:solidFill>
                  <a:srgbClr val="231F20"/>
                </a:solidFill>
                <a:latin typeface="Arial Narrow"/>
                <a:cs typeface="Arial Narrow"/>
              </a:rPr>
              <a:t>gírela ligeramente para</a:t>
            </a:r>
            <a:r>
              <a:rPr sz="900" spc="-25" dirty="0">
                <a:solidFill>
                  <a:srgbClr val="231F20"/>
                </a:solidFill>
                <a:latin typeface="Arial Narrow"/>
                <a:cs typeface="Arial Narrow"/>
              </a:rPr>
              <a:t> </a:t>
            </a:r>
            <a:r>
              <a:rPr sz="900" spc="-5" dirty="0">
                <a:solidFill>
                  <a:srgbClr val="231F20"/>
                </a:solidFill>
                <a:latin typeface="Arial Narrow"/>
                <a:cs typeface="Arial Narrow"/>
              </a:rPr>
              <a:t>sujetarla.</a:t>
            </a:r>
            <a:endParaRPr sz="900">
              <a:latin typeface="Arial Narrow"/>
              <a:cs typeface="Arial Narrow"/>
            </a:endParaRPr>
          </a:p>
          <a:p>
            <a:pPr marL="12700">
              <a:lnSpc>
                <a:spcPct val="100000"/>
              </a:lnSpc>
              <a:spcBef>
                <a:spcPts val="20"/>
              </a:spcBef>
            </a:pPr>
            <a:r>
              <a:rPr sz="900" b="1" dirty="0">
                <a:solidFill>
                  <a:srgbClr val="231F20"/>
                </a:solidFill>
                <a:latin typeface="Arial Narrow"/>
                <a:cs typeface="Arial Narrow"/>
              </a:rPr>
              <a:t>NOTA: </a:t>
            </a:r>
            <a:r>
              <a:rPr sz="900" spc="-5" dirty="0">
                <a:solidFill>
                  <a:srgbClr val="231F20"/>
                </a:solidFill>
                <a:latin typeface="Arial Narrow"/>
                <a:cs typeface="Arial Narrow"/>
              </a:rPr>
              <a:t>la base del cartucho del </a:t>
            </a:r>
            <a:r>
              <a:rPr sz="900" dirty="0">
                <a:solidFill>
                  <a:srgbClr val="231F20"/>
                </a:solidFill>
                <a:latin typeface="Arial Narrow"/>
                <a:cs typeface="Arial Narrow"/>
              </a:rPr>
              <a:t>filtro </a:t>
            </a:r>
            <a:r>
              <a:rPr sz="900" spc="-5" dirty="0">
                <a:solidFill>
                  <a:srgbClr val="231F20"/>
                </a:solidFill>
                <a:latin typeface="Arial Narrow"/>
                <a:cs typeface="Arial Narrow"/>
              </a:rPr>
              <a:t>está diseñada para enroscarla </a:t>
            </a:r>
            <a:r>
              <a:rPr sz="900" dirty="0">
                <a:solidFill>
                  <a:srgbClr val="231F20"/>
                </a:solidFill>
                <a:latin typeface="Arial Narrow"/>
                <a:cs typeface="Arial Narrow"/>
              </a:rPr>
              <a:t>y </a:t>
            </a:r>
            <a:r>
              <a:rPr sz="900" spc="-5" dirty="0">
                <a:solidFill>
                  <a:srgbClr val="231F20"/>
                </a:solidFill>
                <a:latin typeface="Arial Narrow"/>
                <a:cs typeface="Arial Narrow"/>
              </a:rPr>
              <a:t>desenroscarla. </a:t>
            </a:r>
            <a:r>
              <a:rPr sz="900" dirty="0">
                <a:solidFill>
                  <a:srgbClr val="231F20"/>
                </a:solidFill>
                <a:latin typeface="Arial Narrow"/>
                <a:cs typeface="Arial Narrow"/>
              </a:rPr>
              <a:t>No </a:t>
            </a:r>
            <a:r>
              <a:rPr sz="900" spc="-5" dirty="0">
                <a:solidFill>
                  <a:srgbClr val="231F20"/>
                </a:solidFill>
                <a:latin typeface="Arial Narrow"/>
                <a:cs typeface="Arial Narrow"/>
              </a:rPr>
              <a:t>haga </a:t>
            </a:r>
            <a:r>
              <a:rPr sz="900" dirty="0">
                <a:solidFill>
                  <a:srgbClr val="231F20"/>
                </a:solidFill>
                <a:latin typeface="Arial Narrow"/>
                <a:cs typeface="Arial Narrow"/>
              </a:rPr>
              <a:t>fuerza </a:t>
            </a:r>
            <a:r>
              <a:rPr sz="900" spc="-5" dirty="0">
                <a:solidFill>
                  <a:srgbClr val="231F20"/>
                </a:solidFill>
                <a:latin typeface="Arial Narrow"/>
                <a:cs typeface="Arial Narrow"/>
              </a:rPr>
              <a:t>nunca, ya que podría causar</a:t>
            </a:r>
            <a:r>
              <a:rPr sz="900" spc="-35" dirty="0">
                <a:solidFill>
                  <a:srgbClr val="231F20"/>
                </a:solidFill>
                <a:latin typeface="Arial Narrow"/>
                <a:cs typeface="Arial Narrow"/>
              </a:rPr>
              <a:t> </a:t>
            </a:r>
            <a:r>
              <a:rPr sz="900" dirty="0">
                <a:solidFill>
                  <a:srgbClr val="231F20"/>
                </a:solidFill>
                <a:latin typeface="Arial Narrow"/>
                <a:cs typeface="Arial Narrow"/>
              </a:rPr>
              <a:t>daños.</a:t>
            </a:r>
            <a:endParaRPr sz="900">
              <a:latin typeface="Arial Narrow"/>
              <a:cs typeface="Arial Narrow"/>
            </a:endParaRPr>
          </a:p>
          <a:p>
            <a:pPr marL="168910" indent="-156845">
              <a:lnSpc>
                <a:spcPct val="100000"/>
              </a:lnSpc>
              <a:spcBef>
                <a:spcPts val="20"/>
              </a:spcBef>
              <a:buAutoNum type="arabicPeriod" startAt="2"/>
              <a:tabLst>
                <a:tab pos="169545" algn="l"/>
              </a:tabLst>
            </a:pPr>
            <a:r>
              <a:rPr sz="900" dirty="0">
                <a:solidFill>
                  <a:srgbClr val="231F20"/>
                </a:solidFill>
                <a:latin typeface="Arial Narrow"/>
                <a:cs typeface="Arial Narrow"/>
              </a:rPr>
              <a:t>Ponga </a:t>
            </a:r>
            <a:r>
              <a:rPr sz="900" spc="-5" dirty="0">
                <a:solidFill>
                  <a:srgbClr val="231F20"/>
                </a:solidFill>
                <a:latin typeface="Arial Narrow"/>
                <a:cs typeface="Arial Narrow"/>
              </a:rPr>
              <a:t>la cubierta de malla en el cartucho del </a:t>
            </a:r>
            <a:r>
              <a:rPr sz="900" dirty="0">
                <a:solidFill>
                  <a:srgbClr val="231F20"/>
                </a:solidFill>
                <a:latin typeface="Arial Narrow"/>
                <a:cs typeface="Arial Narrow"/>
              </a:rPr>
              <a:t>filtro y </a:t>
            </a:r>
            <a:r>
              <a:rPr sz="900" spc="-5" dirty="0">
                <a:solidFill>
                  <a:srgbClr val="231F20"/>
                </a:solidFill>
                <a:latin typeface="Arial Narrow"/>
                <a:cs typeface="Arial Narrow"/>
              </a:rPr>
              <a:t>luego sujete el cartucho del </a:t>
            </a:r>
            <a:r>
              <a:rPr sz="900" dirty="0">
                <a:solidFill>
                  <a:srgbClr val="231F20"/>
                </a:solidFill>
                <a:latin typeface="Arial Narrow"/>
                <a:cs typeface="Arial Narrow"/>
              </a:rPr>
              <a:t>filtro a </a:t>
            </a:r>
            <a:r>
              <a:rPr sz="900" spc="-5" dirty="0">
                <a:solidFill>
                  <a:srgbClr val="231F20"/>
                </a:solidFill>
                <a:latin typeface="Arial Narrow"/>
                <a:cs typeface="Arial Narrow"/>
              </a:rPr>
              <a:t>la</a:t>
            </a:r>
            <a:r>
              <a:rPr sz="900" spc="-35" dirty="0">
                <a:solidFill>
                  <a:srgbClr val="231F20"/>
                </a:solidFill>
                <a:latin typeface="Arial Narrow"/>
                <a:cs typeface="Arial Narrow"/>
              </a:rPr>
              <a:t> </a:t>
            </a:r>
            <a:r>
              <a:rPr sz="900" dirty="0">
                <a:solidFill>
                  <a:srgbClr val="231F20"/>
                </a:solidFill>
                <a:latin typeface="Arial Narrow"/>
                <a:cs typeface="Arial Narrow"/>
              </a:rPr>
              <a:t>base.</a:t>
            </a:r>
            <a:endParaRPr sz="900">
              <a:latin typeface="Arial Narrow"/>
              <a:cs typeface="Arial Narrow"/>
            </a:endParaRPr>
          </a:p>
          <a:p>
            <a:pPr marL="12700">
              <a:lnSpc>
                <a:spcPct val="100000"/>
              </a:lnSpc>
              <a:spcBef>
                <a:spcPts val="20"/>
              </a:spcBef>
            </a:pPr>
            <a:r>
              <a:rPr sz="900" b="1" dirty="0">
                <a:solidFill>
                  <a:srgbClr val="231F20"/>
                </a:solidFill>
                <a:latin typeface="Arial Narrow"/>
                <a:cs typeface="Arial Narrow"/>
              </a:rPr>
              <a:t>NOTA: </a:t>
            </a:r>
            <a:r>
              <a:rPr sz="900" spc="-5" dirty="0">
                <a:solidFill>
                  <a:srgbClr val="231F20"/>
                </a:solidFill>
                <a:latin typeface="Arial Narrow"/>
                <a:cs typeface="Arial Narrow"/>
              </a:rPr>
              <a:t>infle la bañera del spa primero, antes de instalar el cartucho del</a:t>
            </a:r>
            <a:r>
              <a:rPr sz="900" spc="-10" dirty="0">
                <a:solidFill>
                  <a:srgbClr val="231F20"/>
                </a:solidFill>
                <a:latin typeface="Arial Narrow"/>
                <a:cs typeface="Arial Narrow"/>
              </a:rPr>
              <a:t> </a:t>
            </a:r>
            <a:r>
              <a:rPr sz="900" dirty="0">
                <a:solidFill>
                  <a:srgbClr val="231F20"/>
                </a:solidFill>
                <a:latin typeface="Arial Narrow"/>
                <a:cs typeface="Arial Narrow"/>
              </a:rPr>
              <a:t>filtro.</a:t>
            </a:r>
            <a:endParaRPr sz="900">
              <a:latin typeface="Arial Narrow"/>
              <a:cs typeface="Arial Narrow"/>
            </a:endParaRPr>
          </a:p>
          <a:p>
            <a:pPr marL="12700">
              <a:lnSpc>
                <a:spcPct val="100000"/>
              </a:lnSpc>
              <a:spcBef>
                <a:spcPts val="20"/>
              </a:spcBef>
            </a:pPr>
            <a:r>
              <a:rPr sz="900" b="1" dirty="0">
                <a:solidFill>
                  <a:srgbClr val="231F20"/>
                </a:solidFill>
                <a:latin typeface="Arial Narrow"/>
                <a:cs typeface="Arial Narrow"/>
              </a:rPr>
              <a:t>NOTA: </a:t>
            </a:r>
            <a:r>
              <a:rPr sz="900" spc="-5" dirty="0">
                <a:solidFill>
                  <a:srgbClr val="231F20"/>
                </a:solidFill>
                <a:latin typeface="Arial Narrow"/>
                <a:cs typeface="Arial Narrow"/>
              </a:rPr>
              <a:t>utilice siempre un cartucho de </a:t>
            </a:r>
            <a:r>
              <a:rPr sz="900" dirty="0">
                <a:solidFill>
                  <a:srgbClr val="231F20"/>
                </a:solidFill>
                <a:latin typeface="Arial Narrow"/>
                <a:cs typeface="Arial Narrow"/>
              </a:rPr>
              <a:t>filtro </a:t>
            </a:r>
            <a:r>
              <a:rPr sz="900" spc="-5" dirty="0">
                <a:solidFill>
                  <a:srgbClr val="231F20"/>
                </a:solidFill>
                <a:latin typeface="Arial Narrow"/>
                <a:cs typeface="Arial Narrow"/>
              </a:rPr>
              <a:t>cuando el spa esté en uso </a:t>
            </a:r>
            <a:r>
              <a:rPr sz="900" dirty="0">
                <a:solidFill>
                  <a:srgbClr val="231F20"/>
                </a:solidFill>
                <a:latin typeface="Arial Narrow"/>
                <a:cs typeface="Arial Narrow"/>
              </a:rPr>
              <a:t>y </a:t>
            </a:r>
            <a:r>
              <a:rPr sz="900" spc="-5" dirty="0">
                <a:solidFill>
                  <a:srgbClr val="231F20"/>
                </a:solidFill>
                <a:latin typeface="Arial Narrow"/>
                <a:cs typeface="Arial Narrow"/>
              </a:rPr>
              <a:t>lleno de</a:t>
            </a:r>
            <a:r>
              <a:rPr sz="900" spc="-25" dirty="0">
                <a:solidFill>
                  <a:srgbClr val="231F20"/>
                </a:solidFill>
                <a:latin typeface="Arial Narrow"/>
                <a:cs typeface="Arial Narrow"/>
              </a:rPr>
              <a:t> </a:t>
            </a:r>
            <a:r>
              <a:rPr sz="900" dirty="0">
                <a:solidFill>
                  <a:srgbClr val="231F20"/>
                </a:solidFill>
                <a:latin typeface="Arial Narrow"/>
                <a:cs typeface="Arial Narrow"/>
              </a:rPr>
              <a:t>agua.</a:t>
            </a:r>
            <a:endParaRPr sz="900">
              <a:latin typeface="Arial Narrow"/>
              <a:cs typeface="Arial Narrow"/>
            </a:endParaRPr>
          </a:p>
        </p:txBody>
      </p:sp>
      <p:sp>
        <p:nvSpPr>
          <p:cNvPr id="4" name="object 4"/>
          <p:cNvSpPr txBox="1"/>
          <p:nvPr/>
        </p:nvSpPr>
        <p:spPr>
          <a:xfrm>
            <a:off x="521357" y="5695074"/>
            <a:ext cx="6407785" cy="2959100"/>
          </a:xfrm>
          <a:prstGeom prst="rect">
            <a:avLst/>
          </a:prstGeom>
        </p:spPr>
        <p:txBody>
          <a:bodyPr vert="horz" wrap="square" lIns="0" tIns="90170" rIns="0" bIns="0" rtlCol="0">
            <a:spAutoFit/>
          </a:bodyPr>
          <a:lstStyle/>
          <a:p>
            <a:pPr marL="12700">
              <a:lnSpc>
                <a:spcPct val="100000"/>
              </a:lnSpc>
              <a:spcBef>
                <a:spcPts val="710"/>
              </a:spcBef>
            </a:pPr>
            <a:r>
              <a:rPr sz="1200" b="1" dirty="0">
                <a:solidFill>
                  <a:srgbClr val="231F20"/>
                </a:solidFill>
                <a:latin typeface="Arial Narrow"/>
                <a:cs typeface="Arial Narrow"/>
              </a:rPr>
              <a:t>Llenar de </a:t>
            </a:r>
            <a:r>
              <a:rPr sz="1200" b="1" spc="-5" dirty="0">
                <a:solidFill>
                  <a:srgbClr val="231F20"/>
                </a:solidFill>
                <a:latin typeface="Arial Narrow"/>
                <a:cs typeface="Arial Narrow"/>
              </a:rPr>
              <a:t>agua el</a:t>
            </a:r>
            <a:r>
              <a:rPr sz="1200" b="1" spc="-10" dirty="0">
                <a:solidFill>
                  <a:srgbClr val="231F20"/>
                </a:solidFill>
                <a:latin typeface="Arial Narrow"/>
                <a:cs typeface="Arial Narrow"/>
              </a:rPr>
              <a:t> </a:t>
            </a:r>
            <a:r>
              <a:rPr sz="1200" b="1" spc="-5" dirty="0">
                <a:solidFill>
                  <a:srgbClr val="231F20"/>
                </a:solidFill>
                <a:latin typeface="Arial Narrow"/>
                <a:cs typeface="Arial Narrow"/>
              </a:rPr>
              <a:t>spa</a:t>
            </a:r>
            <a:endParaRPr sz="1200">
              <a:latin typeface="Arial Narrow"/>
              <a:cs typeface="Arial Narrow"/>
            </a:endParaRPr>
          </a:p>
          <a:p>
            <a:pPr marL="168910" marR="2313305" indent="-156845">
              <a:lnSpc>
                <a:spcPct val="101800"/>
              </a:lnSpc>
              <a:spcBef>
                <a:spcPts val="440"/>
              </a:spcBef>
              <a:buAutoNum type="arabicPeriod"/>
              <a:tabLst>
                <a:tab pos="169545" algn="l"/>
              </a:tabLst>
            </a:pPr>
            <a:r>
              <a:rPr sz="900" dirty="0">
                <a:solidFill>
                  <a:srgbClr val="231F20"/>
                </a:solidFill>
                <a:latin typeface="Arial Narrow"/>
                <a:cs typeface="Arial Narrow"/>
              </a:rPr>
              <a:t>Antes </a:t>
            </a:r>
            <a:r>
              <a:rPr sz="900" spc="-5" dirty="0">
                <a:solidFill>
                  <a:srgbClr val="231F20"/>
                </a:solidFill>
                <a:latin typeface="Arial Narrow"/>
                <a:cs typeface="Arial Narrow"/>
              </a:rPr>
              <a:t>de llenar el spa de agua, asegúrese de que la </a:t>
            </a:r>
            <a:r>
              <a:rPr sz="900" dirty="0">
                <a:solidFill>
                  <a:srgbClr val="231F20"/>
                </a:solidFill>
                <a:latin typeface="Arial Narrow"/>
                <a:cs typeface="Arial Narrow"/>
              </a:rPr>
              <a:t>tapa </a:t>
            </a:r>
            <a:r>
              <a:rPr sz="900" spc="-5" dirty="0">
                <a:solidFill>
                  <a:srgbClr val="231F20"/>
                </a:solidFill>
                <a:latin typeface="Arial Narrow"/>
                <a:cs typeface="Arial Narrow"/>
              </a:rPr>
              <a:t>de la válvula de vaciado inferior esté  bien</a:t>
            </a:r>
            <a:r>
              <a:rPr sz="900" spc="-10" dirty="0">
                <a:solidFill>
                  <a:srgbClr val="231F20"/>
                </a:solidFill>
                <a:latin typeface="Arial Narrow"/>
                <a:cs typeface="Arial Narrow"/>
              </a:rPr>
              <a:t> </a:t>
            </a:r>
            <a:r>
              <a:rPr sz="900" spc="-5" dirty="0">
                <a:solidFill>
                  <a:srgbClr val="231F20"/>
                </a:solidFill>
                <a:latin typeface="Arial Narrow"/>
                <a:cs typeface="Arial Narrow"/>
              </a:rPr>
              <a:t>cerrada.</a:t>
            </a:r>
            <a:endParaRPr sz="900">
              <a:latin typeface="Arial Narrow"/>
              <a:cs typeface="Arial Narrow"/>
            </a:endParaRPr>
          </a:p>
          <a:p>
            <a:pPr marL="168910" marR="2277110" indent="-156845">
              <a:lnSpc>
                <a:spcPct val="101800"/>
              </a:lnSpc>
              <a:spcBef>
                <a:spcPts val="5"/>
              </a:spcBef>
              <a:buAutoNum type="arabicPeriod"/>
              <a:tabLst>
                <a:tab pos="169545" algn="l"/>
              </a:tabLst>
            </a:pPr>
            <a:r>
              <a:rPr sz="900" spc="-5" dirty="0">
                <a:solidFill>
                  <a:srgbClr val="231F20"/>
                </a:solidFill>
                <a:latin typeface="Arial Narrow"/>
                <a:cs typeface="Arial Narrow"/>
              </a:rPr>
              <a:t>Llene de agua la bañera del spa hasta un nivel situado entre las marcas MIN </a:t>
            </a:r>
            <a:r>
              <a:rPr sz="900" dirty="0">
                <a:solidFill>
                  <a:srgbClr val="231F20"/>
                </a:solidFill>
                <a:latin typeface="Arial Narrow"/>
                <a:cs typeface="Arial Narrow"/>
              </a:rPr>
              <a:t>y </a:t>
            </a:r>
            <a:r>
              <a:rPr sz="900" spc="-5" dirty="0">
                <a:solidFill>
                  <a:srgbClr val="231F20"/>
                </a:solidFill>
                <a:latin typeface="Arial Narrow"/>
                <a:cs typeface="Arial Narrow"/>
              </a:rPr>
              <a:t>MAX del interior  de la pared del</a:t>
            </a:r>
            <a:r>
              <a:rPr sz="900" spc="-10"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p>
            <a:pPr marL="12700">
              <a:lnSpc>
                <a:spcPct val="100000"/>
              </a:lnSpc>
              <a:spcBef>
                <a:spcPts val="20"/>
              </a:spcBef>
            </a:pPr>
            <a:r>
              <a:rPr sz="900" b="1" dirty="0">
                <a:solidFill>
                  <a:srgbClr val="231F20"/>
                </a:solidFill>
                <a:latin typeface="Arial Narrow"/>
                <a:cs typeface="Arial Narrow"/>
              </a:rPr>
              <a:t>ADVERTENCIA:</a:t>
            </a:r>
            <a:endParaRPr sz="900">
              <a:latin typeface="Arial Narrow"/>
              <a:cs typeface="Arial Narrow"/>
            </a:endParaRPr>
          </a:p>
          <a:p>
            <a:pPr marL="12700">
              <a:lnSpc>
                <a:spcPct val="100000"/>
              </a:lnSpc>
              <a:spcBef>
                <a:spcPts val="15"/>
              </a:spcBef>
            </a:pPr>
            <a:r>
              <a:rPr sz="900" dirty="0">
                <a:solidFill>
                  <a:srgbClr val="231F20"/>
                </a:solidFill>
                <a:latin typeface="Arial Narrow"/>
                <a:cs typeface="Arial Narrow"/>
              </a:rPr>
              <a:t>No </a:t>
            </a:r>
            <a:r>
              <a:rPr sz="900" spc="-5" dirty="0">
                <a:solidFill>
                  <a:srgbClr val="231F20"/>
                </a:solidFill>
                <a:latin typeface="Arial Narrow"/>
                <a:cs typeface="Arial Narrow"/>
              </a:rPr>
              <a:t>llene demasiado el</a:t>
            </a:r>
            <a:r>
              <a:rPr sz="900" spc="-10"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p>
            <a:pPr marL="12700">
              <a:lnSpc>
                <a:spcPct val="100000"/>
              </a:lnSpc>
              <a:spcBef>
                <a:spcPts val="20"/>
              </a:spcBef>
            </a:pPr>
            <a:r>
              <a:rPr sz="900" dirty="0">
                <a:solidFill>
                  <a:srgbClr val="231F20"/>
                </a:solidFill>
                <a:latin typeface="Arial Narrow"/>
                <a:cs typeface="Arial Narrow"/>
              </a:rPr>
              <a:t>No </a:t>
            </a:r>
            <a:r>
              <a:rPr sz="900" spc="-5" dirty="0">
                <a:solidFill>
                  <a:srgbClr val="231F20"/>
                </a:solidFill>
                <a:latin typeface="Arial Narrow"/>
                <a:cs typeface="Arial Narrow"/>
              </a:rPr>
              <a:t>ponga el spa en </a:t>
            </a:r>
            <a:r>
              <a:rPr sz="900" dirty="0">
                <a:solidFill>
                  <a:srgbClr val="231F20"/>
                </a:solidFill>
                <a:latin typeface="Arial Narrow"/>
                <a:cs typeface="Arial Narrow"/>
              </a:rPr>
              <a:t>funcionamiento </a:t>
            </a:r>
            <a:r>
              <a:rPr sz="900" spc="-5" dirty="0">
                <a:solidFill>
                  <a:srgbClr val="231F20"/>
                </a:solidFill>
                <a:latin typeface="Arial Narrow"/>
                <a:cs typeface="Arial Narrow"/>
              </a:rPr>
              <a:t>hasta que el agua llegue </a:t>
            </a:r>
            <a:r>
              <a:rPr sz="900" dirty="0">
                <a:solidFill>
                  <a:srgbClr val="231F20"/>
                </a:solidFill>
                <a:latin typeface="Arial Narrow"/>
                <a:cs typeface="Arial Narrow"/>
              </a:rPr>
              <a:t>a </a:t>
            </a:r>
            <a:r>
              <a:rPr sz="900" spc="-5" dirty="0">
                <a:solidFill>
                  <a:srgbClr val="231F20"/>
                </a:solidFill>
                <a:latin typeface="Arial Narrow"/>
                <a:cs typeface="Arial Narrow"/>
              </a:rPr>
              <a:t>la línea</a:t>
            </a:r>
            <a:r>
              <a:rPr sz="900" spc="-20" dirty="0">
                <a:solidFill>
                  <a:srgbClr val="231F20"/>
                </a:solidFill>
                <a:latin typeface="Arial Narrow"/>
                <a:cs typeface="Arial Narrow"/>
              </a:rPr>
              <a:t> </a:t>
            </a:r>
            <a:r>
              <a:rPr sz="900" spc="-5" dirty="0">
                <a:solidFill>
                  <a:srgbClr val="231F20"/>
                </a:solidFill>
                <a:latin typeface="Arial Narrow"/>
                <a:cs typeface="Arial Narrow"/>
              </a:rPr>
              <a:t>MIN.</a:t>
            </a:r>
            <a:endParaRPr sz="900">
              <a:latin typeface="Arial Narrow"/>
              <a:cs typeface="Arial Narrow"/>
            </a:endParaRPr>
          </a:p>
          <a:p>
            <a:pPr marL="12700" marR="2293620">
              <a:lnSpc>
                <a:spcPct val="101800"/>
              </a:lnSpc>
              <a:spcBef>
                <a:spcPts val="5"/>
              </a:spcBef>
            </a:pPr>
            <a:r>
              <a:rPr sz="900" dirty="0">
                <a:solidFill>
                  <a:srgbClr val="231F20"/>
                </a:solidFill>
                <a:latin typeface="Arial Narrow"/>
                <a:cs typeface="Arial Narrow"/>
              </a:rPr>
              <a:t>No </a:t>
            </a:r>
            <a:r>
              <a:rPr sz="900" spc="-5" dirty="0">
                <a:solidFill>
                  <a:srgbClr val="231F20"/>
                </a:solidFill>
                <a:latin typeface="Arial Narrow"/>
                <a:cs typeface="Arial Narrow"/>
              </a:rPr>
              <a:t>mueva nunca la bañera del spa con agua en su interior ni con el cuadro de mandos conectado,  ya que podría dañar la bañera </a:t>
            </a:r>
            <a:r>
              <a:rPr sz="900" dirty="0">
                <a:solidFill>
                  <a:srgbClr val="231F20"/>
                </a:solidFill>
                <a:latin typeface="Arial Narrow"/>
                <a:cs typeface="Arial Narrow"/>
              </a:rPr>
              <a:t>o </a:t>
            </a:r>
            <a:r>
              <a:rPr sz="900" spc="-5" dirty="0">
                <a:solidFill>
                  <a:srgbClr val="231F20"/>
                </a:solidFill>
                <a:latin typeface="Arial Narrow"/>
                <a:cs typeface="Arial Narrow"/>
              </a:rPr>
              <a:t>el cuadro de</a:t>
            </a:r>
            <a:r>
              <a:rPr sz="900" spc="-20" dirty="0">
                <a:solidFill>
                  <a:srgbClr val="231F20"/>
                </a:solidFill>
                <a:latin typeface="Arial Narrow"/>
                <a:cs typeface="Arial Narrow"/>
              </a:rPr>
              <a:t> </a:t>
            </a:r>
            <a:r>
              <a:rPr sz="900" spc="-5" dirty="0">
                <a:solidFill>
                  <a:srgbClr val="231F20"/>
                </a:solidFill>
                <a:latin typeface="Arial Narrow"/>
                <a:cs typeface="Arial Narrow"/>
              </a:rPr>
              <a:t>mandos.</a:t>
            </a:r>
            <a:endParaRPr sz="900">
              <a:latin typeface="Arial Narrow"/>
              <a:cs typeface="Arial Narrow"/>
            </a:endParaRPr>
          </a:p>
          <a:p>
            <a:pPr marL="12700" marR="2387600">
              <a:lnSpc>
                <a:spcPct val="101800"/>
              </a:lnSpc>
            </a:pPr>
            <a:r>
              <a:rPr sz="900" dirty="0">
                <a:solidFill>
                  <a:srgbClr val="231F20"/>
                </a:solidFill>
                <a:latin typeface="Arial Narrow"/>
                <a:cs typeface="Arial Narrow"/>
              </a:rPr>
              <a:t>No </a:t>
            </a:r>
            <a:r>
              <a:rPr sz="900" spc="-5" dirty="0">
                <a:solidFill>
                  <a:srgbClr val="231F20"/>
                </a:solidFill>
                <a:latin typeface="Arial Narrow"/>
                <a:cs typeface="Arial Narrow"/>
              </a:rPr>
              <a:t>vierta nunca agua con una </a:t>
            </a:r>
            <a:r>
              <a:rPr sz="900" dirty="0">
                <a:solidFill>
                  <a:srgbClr val="231F20"/>
                </a:solidFill>
                <a:latin typeface="Arial Narrow"/>
                <a:cs typeface="Arial Narrow"/>
              </a:rPr>
              <a:t>temperatura </a:t>
            </a:r>
            <a:r>
              <a:rPr sz="900" spc="-5" dirty="0">
                <a:solidFill>
                  <a:srgbClr val="231F20"/>
                </a:solidFill>
                <a:latin typeface="Arial Narrow"/>
                <a:cs typeface="Arial Narrow"/>
              </a:rPr>
              <a:t>superior </a:t>
            </a:r>
            <a:r>
              <a:rPr sz="900" dirty="0">
                <a:solidFill>
                  <a:srgbClr val="231F20"/>
                </a:solidFill>
                <a:latin typeface="Arial Narrow"/>
                <a:cs typeface="Arial Narrow"/>
              </a:rPr>
              <a:t>a </a:t>
            </a:r>
            <a:r>
              <a:rPr sz="900" spc="-5" dirty="0">
                <a:solidFill>
                  <a:srgbClr val="231F20"/>
                </a:solidFill>
                <a:latin typeface="Arial Narrow"/>
                <a:cs typeface="Arial Narrow"/>
              </a:rPr>
              <a:t>40 </a:t>
            </a:r>
            <a:r>
              <a:rPr sz="900" dirty="0">
                <a:solidFill>
                  <a:srgbClr val="231F20"/>
                </a:solidFill>
                <a:latin typeface="Arial Narrow"/>
                <a:cs typeface="Arial Narrow"/>
              </a:rPr>
              <a:t>°C (104 °F) </a:t>
            </a:r>
            <a:r>
              <a:rPr sz="900" spc="-5" dirty="0">
                <a:solidFill>
                  <a:srgbClr val="231F20"/>
                </a:solidFill>
                <a:latin typeface="Arial Narrow"/>
                <a:cs typeface="Arial Narrow"/>
              </a:rPr>
              <a:t>en el spa directamente. Le  </a:t>
            </a:r>
            <a:r>
              <a:rPr sz="900" dirty="0">
                <a:solidFill>
                  <a:srgbClr val="231F20"/>
                </a:solidFill>
                <a:latin typeface="Arial Narrow"/>
                <a:cs typeface="Arial Narrow"/>
              </a:rPr>
              <a:t>recomendamos </a:t>
            </a:r>
            <a:r>
              <a:rPr sz="900" spc="-5" dirty="0">
                <a:solidFill>
                  <a:srgbClr val="231F20"/>
                </a:solidFill>
                <a:latin typeface="Arial Narrow"/>
                <a:cs typeface="Arial Narrow"/>
              </a:rPr>
              <a:t>que llene la bañera del spa con agua </a:t>
            </a:r>
            <a:r>
              <a:rPr sz="900" dirty="0">
                <a:solidFill>
                  <a:srgbClr val="231F20"/>
                </a:solidFill>
                <a:latin typeface="Arial Narrow"/>
                <a:cs typeface="Arial Narrow"/>
              </a:rPr>
              <a:t>tibia </a:t>
            </a:r>
            <a:r>
              <a:rPr sz="900" spc="-5" dirty="0">
                <a:solidFill>
                  <a:srgbClr val="231F20"/>
                </a:solidFill>
                <a:latin typeface="Arial Narrow"/>
                <a:cs typeface="Arial Narrow"/>
              </a:rPr>
              <a:t>para calentarla más </a:t>
            </a:r>
            <a:r>
              <a:rPr sz="900" dirty="0">
                <a:solidFill>
                  <a:srgbClr val="231F20"/>
                </a:solidFill>
                <a:latin typeface="Arial Narrow"/>
                <a:cs typeface="Arial Narrow"/>
              </a:rPr>
              <a:t>rápidamente y  </a:t>
            </a:r>
            <a:r>
              <a:rPr sz="900" spc="-5" dirty="0">
                <a:solidFill>
                  <a:srgbClr val="231F20"/>
                </a:solidFill>
                <a:latin typeface="Arial Narrow"/>
                <a:cs typeface="Arial Narrow"/>
              </a:rPr>
              <a:t>ahorrar</a:t>
            </a:r>
            <a:r>
              <a:rPr sz="900" spc="-10" dirty="0">
                <a:solidFill>
                  <a:srgbClr val="231F20"/>
                </a:solidFill>
                <a:latin typeface="Arial Narrow"/>
                <a:cs typeface="Arial Narrow"/>
              </a:rPr>
              <a:t> </a:t>
            </a:r>
            <a:r>
              <a:rPr sz="900" dirty="0">
                <a:solidFill>
                  <a:srgbClr val="231F20"/>
                </a:solidFill>
                <a:latin typeface="Arial Narrow"/>
                <a:cs typeface="Arial Narrow"/>
              </a:rPr>
              <a:t>energía.</a:t>
            </a:r>
            <a:endParaRPr sz="900">
              <a:latin typeface="Arial Narrow"/>
              <a:cs typeface="Arial Narrow"/>
            </a:endParaRPr>
          </a:p>
          <a:p>
            <a:pPr marL="12700">
              <a:lnSpc>
                <a:spcPct val="100000"/>
              </a:lnSpc>
              <a:spcBef>
                <a:spcPts val="825"/>
              </a:spcBef>
            </a:pPr>
            <a:r>
              <a:rPr sz="1200" b="1" dirty="0">
                <a:solidFill>
                  <a:srgbClr val="231F20"/>
                </a:solidFill>
                <a:latin typeface="Arial Narrow"/>
                <a:cs typeface="Arial Narrow"/>
              </a:rPr>
              <a:t>Calentar </a:t>
            </a:r>
            <a:r>
              <a:rPr sz="1200" b="1" spc="-5" dirty="0">
                <a:solidFill>
                  <a:srgbClr val="231F20"/>
                </a:solidFill>
                <a:latin typeface="Arial Narrow"/>
                <a:cs typeface="Arial Narrow"/>
              </a:rPr>
              <a:t>el</a:t>
            </a:r>
            <a:r>
              <a:rPr sz="1200" b="1" spc="-10" dirty="0">
                <a:solidFill>
                  <a:srgbClr val="231F20"/>
                </a:solidFill>
                <a:latin typeface="Arial Narrow"/>
                <a:cs typeface="Arial Narrow"/>
              </a:rPr>
              <a:t> </a:t>
            </a:r>
            <a:r>
              <a:rPr sz="1200" b="1" spc="-5" dirty="0">
                <a:solidFill>
                  <a:srgbClr val="231F20"/>
                </a:solidFill>
                <a:latin typeface="Arial Narrow"/>
                <a:cs typeface="Arial Narrow"/>
              </a:rPr>
              <a:t>agua</a:t>
            </a:r>
            <a:endParaRPr sz="1200">
              <a:latin typeface="Arial Narrow"/>
              <a:cs typeface="Arial Narrow"/>
            </a:endParaRPr>
          </a:p>
          <a:p>
            <a:pPr marL="168910" indent="-156845">
              <a:lnSpc>
                <a:spcPct val="100000"/>
              </a:lnSpc>
              <a:spcBef>
                <a:spcPts val="459"/>
              </a:spcBef>
              <a:buAutoNum type="arabicPeriod"/>
              <a:tabLst>
                <a:tab pos="169545" algn="l"/>
              </a:tabLst>
            </a:pPr>
            <a:r>
              <a:rPr sz="900" dirty="0">
                <a:solidFill>
                  <a:srgbClr val="231F20"/>
                </a:solidFill>
                <a:latin typeface="Arial Narrow"/>
                <a:cs typeface="Arial Narrow"/>
              </a:rPr>
              <a:t>Ponga </a:t>
            </a:r>
            <a:r>
              <a:rPr sz="900" spc="-5" dirty="0">
                <a:solidFill>
                  <a:srgbClr val="231F20"/>
                </a:solidFill>
                <a:latin typeface="Arial Narrow"/>
                <a:cs typeface="Arial Narrow"/>
              </a:rPr>
              <a:t>la cámara de aire del spa </a:t>
            </a:r>
            <a:r>
              <a:rPr sz="900" dirty="0">
                <a:solidFill>
                  <a:srgbClr val="231F20"/>
                </a:solidFill>
                <a:latin typeface="Arial Narrow"/>
                <a:cs typeface="Arial Narrow"/>
              </a:rPr>
              <a:t>y </a:t>
            </a:r>
            <a:r>
              <a:rPr sz="900" spc="-5" dirty="0">
                <a:solidFill>
                  <a:srgbClr val="231F20"/>
                </a:solidFill>
                <a:latin typeface="Arial Narrow"/>
                <a:cs typeface="Arial Narrow"/>
              </a:rPr>
              <a:t>la </a:t>
            </a:r>
            <a:r>
              <a:rPr sz="900" dirty="0">
                <a:solidFill>
                  <a:srgbClr val="231F20"/>
                </a:solidFill>
                <a:latin typeface="Arial Narrow"/>
                <a:cs typeface="Arial Narrow"/>
              </a:rPr>
              <a:t>tapa </a:t>
            </a:r>
            <a:r>
              <a:rPr sz="900" spc="-5" dirty="0">
                <a:solidFill>
                  <a:srgbClr val="231F20"/>
                </a:solidFill>
                <a:latin typeface="Arial Narrow"/>
                <a:cs typeface="Arial Narrow"/>
              </a:rPr>
              <a:t>del spa sobre la bañera del spa </a:t>
            </a:r>
            <a:r>
              <a:rPr sz="900" dirty="0">
                <a:solidFill>
                  <a:srgbClr val="231F20"/>
                </a:solidFill>
                <a:latin typeface="Arial Narrow"/>
                <a:cs typeface="Arial Narrow"/>
              </a:rPr>
              <a:t>y </a:t>
            </a:r>
            <a:r>
              <a:rPr sz="900" spc="-5" dirty="0">
                <a:solidFill>
                  <a:srgbClr val="231F20"/>
                </a:solidFill>
                <a:latin typeface="Arial Narrow"/>
                <a:cs typeface="Arial Narrow"/>
              </a:rPr>
              <a:t>asegúrese de que las hebillas de la </a:t>
            </a:r>
            <a:r>
              <a:rPr sz="900" dirty="0">
                <a:solidFill>
                  <a:srgbClr val="231F20"/>
                </a:solidFill>
                <a:latin typeface="Arial Narrow"/>
                <a:cs typeface="Arial Narrow"/>
              </a:rPr>
              <a:t>tapa </a:t>
            </a:r>
            <a:r>
              <a:rPr sz="900" spc="-5" dirty="0">
                <a:solidFill>
                  <a:srgbClr val="231F20"/>
                </a:solidFill>
                <a:latin typeface="Arial Narrow"/>
                <a:cs typeface="Arial Narrow"/>
              </a:rPr>
              <a:t>estén</a:t>
            </a:r>
            <a:r>
              <a:rPr sz="900" spc="-20" dirty="0">
                <a:solidFill>
                  <a:srgbClr val="231F20"/>
                </a:solidFill>
                <a:latin typeface="Arial Narrow"/>
                <a:cs typeface="Arial Narrow"/>
              </a:rPr>
              <a:t> </a:t>
            </a:r>
            <a:r>
              <a:rPr sz="900" dirty="0">
                <a:solidFill>
                  <a:srgbClr val="231F20"/>
                </a:solidFill>
                <a:latin typeface="Arial Narrow"/>
                <a:cs typeface="Arial Narrow"/>
              </a:rPr>
              <a:t>abrochadas.</a:t>
            </a:r>
            <a:endParaRPr sz="900">
              <a:latin typeface="Arial Narrow"/>
              <a:cs typeface="Arial Narrow"/>
            </a:endParaRPr>
          </a:p>
          <a:p>
            <a:pPr marL="168910" marR="5080" indent="-156845">
              <a:lnSpc>
                <a:spcPct val="111100"/>
              </a:lnSpc>
              <a:buAutoNum type="arabicPeriod"/>
              <a:tabLst>
                <a:tab pos="169545" algn="l"/>
              </a:tabLst>
            </a:pPr>
            <a:r>
              <a:rPr sz="900" dirty="0">
                <a:solidFill>
                  <a:srgbClr val="231F20"/>
                </a:solidFill>
                <a:latin typeface="Arial Narrow"/>
                <a:cs typeface="Arial Narrow"/>
              </a:rPr>
              <a:t>Asegúrese </a:t>
            </a:r>
            <a:r>
              <a:rPr sz="900" spc="-5" dirty="0">
                <a:solidFill>
                  <a:srgbClr val="231F20"/>
                </a:solidFill>
                <a:latin typeface="Arial Narrow"/>
                <a:cs typeface="Arial Narrow"/>
              </a:rPr>
              <a:t>de que el spa esté conectado </a:t>
            </a:r>
            <a:r>
              <a:rPr sz="900" dirty="0">
                <a:solidFill>
                  <a:srgbClr val="231F20"/>
                </a:solidFill>
                <a:latin typeface="Arial Narrow"/>
                <a:cs typeface="Arial Narrow"/>
              </a:rPr>
              <a:t>a </a:t>
            </a:r>
            <a:r>
              <a:rPr sz="900" spc="-5" dirty="0">
                <a:solidFill>
                  <a:srgbClr val="231F20"/>
                </a:solidFill>
                <a:latin typeface="Arial Narrow"/>
                <a:cs typeface="Arial Narrow"/>
              </a:rPr>
              <a:t>un enchufe eléctrico </a:t>
            </a:r>
            <a:r>
              <a:rPr sz="900" dirty="0">
                <a:solidFill>
                  <a:srgbClr val="231F20"/>
                </a:solidFill>
                <a:latin typeface="Arial Narrow"/>
                <a:cs typeface="Arial Narrow"/>
              </a:rPr>
              <a:t>y </a:t>
            </a:r>
            <a:r>
              <a:rPr sz="900" spc="-5" dirty="0">
                <a:solidFill>
                  <a:srgbClr val="231F20"/>
                </a:solidFill>
                <a:latin typeface="Arial Narrow"/>
                <a:cs typeface="Arial Narrow"/>
              </a:rPr>
              <a:t>consulte la sección </a:t>
            </a:r>
            <a:r>
              <a:rPr sz="900" dirty="0">
                <a:solidFill>
                  <a:srgbClr val="231F20"/>
                </a:solidFill>
                <a:latin typeface="Arial Narrow"/>
                <a:cs typeface="Arial Narrow"/>
              </a:rPr>
              <a:t>«PANEL DE CONTROL TODO EN </a:t>
            </a:r>
            <a:r>
              <a:rPr sz="900" spc="-5" dirty="0">
                <a:solidFill>
                  <a:srgbClr val="231F20"/>
                </a:solidFill>
                <a:latin typeface="Arial Narrow"/>
                <a:cs typeface="Arial Narrow"/>
              </a:rPr>
              <a:t>UNO» para más información  sobre su</a:t>
            </a:r>
            <a:r>
              <a:rPr sz="900" spc="-10" dirty="0">
                <a:solidFill>
                  <a:srgbClr val="231F20"/>
                </a:solidFill>
                <a:latin typeface="Arial Narrow"/>
                <a:cs typeface="Arial Narrow"/>
              </a:rPr>
              <a:t> </a:t>
            </a:r>
            <a:r>
              <a:rPr sz="900" dirty="0">
                <a:solidFill>
                  <a:srgbClr val="231F20"/>
                </a:solidFill>
                <a:latin typeface="Arial Narrow"/>
                <a:cs typeface="Arial Narrow"/>
              </a:rPr>
              <a:t>funcionamiento.</a:t>
            </a:r>
            <a:endParaRPr sz="900">
              <a:latin typeface="Arial Narrow"/>
              <a:cs typeface="Arial Narrow"/>
            </a:endParaRPr>
          </a:p>
          <a:p>
            <a:pPr marL="12700">
              <a:lnSpc>
                <a:spcPct val="100000"/>
              </a:lnSpc>
              <a:spcBef>
                <a:spcPts val="120"/>
              </a:spcBef>
            </a:pPr>
            <a:r>
              <a:rPr sz="900" b="1" dirty="0">
                <a:solidFill>
                  <a:srgbClr val="231F20"/>
                </a:solidFill>
                <a:latin typeface="Arial Narrow"/>
                <a:cs typeface="Arial Narrow"/>
              </a:rPr>
              <a:t>NOTA: </a:t>
            </a:r>
            <a:r>
              <a:rPr sz="900" spc="-5" dirty="0">
                <a:solidFill>
                  <a:srgbClr val="231F20"/>
                </a:solidFill>
                <a:latin typeface="Arial Narrow"/>
                <a:cs typeface="Arial Narrow"/>
              </a:rPr>
              <a:t>mantenga siempre la cubierta del spa puesta para minimizar la pérdida de calor al calentar el</a:t>
            </a:r>
            <a:r>
              <a:rPr sz="900" spc="-10" dirty="0">
                <a:solidFill>
                  <a:srgbClr val="231F20"/>
                </a:solidFill>
                <a:latin typeface="Arial Narrow"/>
                <a:cs typeface="Arial Narrow"/>
              </a:rPr>
              <a:t> </a:t>
            </a:r>
            <a:r>
              <a:rPr sz="900" dirty="0">
                <a:solidFill>
                  <a:srgbClr val="231F20"/>
                </a:solidFill>
                <a:latin typeface="Arial Narrow"/>
                <a:cs typeface="Arial Narrow"/>
              </a:rPr>
              <a:t>agua.</a:t>
            </a:r>
            <a:endParaRPr sz="900">
              <a:latin typeface="Arial Narrow"/>
              <a:cs typeface="Arial Narrow"/>
            </a:endParaRPr>
          </a:p>
        </p:txBody>
      </p:sp>
      <p:sp>
        <p:nvSpPr>
          <p:cNvPr id="5" name="object 5"/>
          <p:cNvSpPr/>
          <p:nvPr/>
        </p:nvSpPr>
        <p:spPr>
          <a:xfrm>
            <a:off x="6318653" y="6259125"/>
            <a:ext cx="690778" cy="690778"/>
          </a:xfrm>
          <a:prstGeom prst="rect">
            <a:avLst/>
          </a:prstGeom>
          <a:blipFill>
            <a:blip r:embed="rId3" cstate="print"/>
            <a:stretch>
              <a:fillRect/>
            </a:stretch>
          </a:blipFill>
        </p:spPr>
        <p:txBody>
          <a:bodyPr wrap="square" lIns="0" tIns="0" rIns="0" bIns="0" rtlCol="0"/>
          <a:lstStyle/>
          <a:p>
            <a:endParaRPr/>
          </a:p>
        </p:txBody>
      </p:sp>
      <p:sp>
        <p:nvSpPr>
          <p:cNvPr id="6" name="object 6"/>
          <p:cNvSpPr/>
          <p:nvPr/>
        </p:nvSpPr>
        <p:spPr>
          <a:xfrm>
            <a:off x="4760231" y="6317131"/>
            <a:ext cx="659392" cy="667487"/>
          </a:xfrm>
          <a:prstGeom prst="rect">
            <a:avLst/>
          </a:prstGeom>
          <a:blipFill>
            <a:blip r:embed="rId4" cstate="print"/>
            <a:stretch>
              <a:fillRect/>
            </a:stretch>
          </a:blipFill>
        </p:spPr>
        <p:txBody>
          <a:bodyPr wrap="square" lIns="0" tIns="0" rIns="0" bIns="0" rtlCol="0"/>
          <a:lstStyle/>
          <a:p>
            <a:endParaRPr/>
          </a:p>
        </p:txBody>
      </p:sp>
      <p:sp>
        <p:nvSpPr>
          <p:cNvPr id="7" name="object 7"/>
          <p:cNvSpPr/>
          <p:nvPr/>
        </p:nvSpPr>
        <p:spPr>
          <a:xfrm>
            <a:off x="5069040" y="6597715"/>
            <a:ext cx="125155" cy="113044"/>
          </a:xfrm>
          <a:prstGeom prst="rect">
            <a:avLst/>
          </a:prstGeom>
          <a:blipFill>
            <a:blip r:embed="rId5" cstate="print"/>
            <a:stretch>
              <a:fillRect/>
            </a:stretch>
          </a:blipFill>
        </p:spPr>
        <p:txBody>
          <a:bodyPr wrap="square" lIns="0" tIns="0" rIns="0" bIns="0" rtlCol="0"/>
          <a:lstStyle/>
          <a:p>
            <a:endParaRPr/>
          </a:p>
        </p:txBody>
      </p:sp>
      <p:sp>
        <p:nvSpPr>
          <p:cNvPr id="8" name="object 8"/>
          <p:cNvSpPr/>
          <p:nvPr/>
        </p:nvSpPr>
        <p:spPr>
          <a:xfrm>
            <a:off x="4716321" y="6304728"/>
            <a:ext cx="1902284" cy="1345785"/>
          </a:xfrm>
          <a:prstGeom prst="rect">
            <a:avLst/>
          </a:prstGeom>
          <a:blipFill>
            <a:blip r:embed="rId6" cstate="print"/>
            <a:stretch>
              <a:fillRect/>
            </a:stretch>
          </a:blipFill>
        </p:spPr>
        <p:txBody>
          <a:bodyPr wrap="square" lIns="0" tIns="0" rIns="0" bIns="0" rtlCol="0"/>
          <a:lstStyle/>
          <a:p>
            <a:endParaRPr/>
          </a:p>
        </p:txBody>
      </p:sp>
      <p:sp>
        <p:nvSpPr>
          <p:cNvPr id="9" name="object 9"/>
          <p:cNvSpPr/>
          <p:nvPr/>
        </p:nvSpPr>
        <p:spPr>
          <a:xfrm>
            <a:off x="4190202" y="2271791"/>
            <a:ext cx="157410" cy="107425"/>
          </a:xfrm>
          <a:prstGeom prst="rect">
            <a:avLst/>
          </a:prstGeom>
          <a:blipFill>
            <a:blip r:embed="rId7" cstate="print"/>
            <a:stretch>
              <a:fillRect/>
            </a:stretch>
          </a:blipFill>
        </p:spPr>
        <p:txBody>
          <a:bodyPr wrap="square" lIns="0" tIns="0" rIns="0" bIns="0" rtlCol="0"/>
          <a:lstStyle/>
          <a:p>
            <a:endParaRPr/>
          </a:p>
        </p:txBody>
      </p:sp>
      <p:sp>
        <p:nvSpPr>
          <p:cNvPr id="10" name="object 10"/>
          <p:cNvSpPr/>
          <p:nvPr/>
        </p:nvSpPr>
        <p:spPr>
          <a:xfrm>
            <a:off x="4309901" y="2235576"/>
            <a:ext cx="379095" cy="206375"/>
          </a:xfrm>
          <a:custGeom>
            <a:avLst/>
            <a:gdLst/>
            <a:ahLst/>
            <a:cxnLst/>
            <a:rect l="l" t="t" r="r" b="b"/>
            <a:pathLst>
              <a:path w="379095" h="206375">
                <a:moveTo>
                  <a:pt x="0" y="131422"/>
                </a:moveTo>
                <a:lnTo>
                  <a:pt x="104802" y="160649"/>
                </a:lnTo>
                <a:lnTo>
                  <a:pt x="191061" y="149178"/>
                </a:lnTo>
                <a:lnTo>
                  <a:pt x="249570" y="123137"/>
                </a:lnTo>
                <a:lnTo>
                  <a:pt x="271119" y="108651"/>
                </a:lnTo>
                <a:lnTo>
                  <a:pt x="310447" y="95798"/>
                </a:lnTo>
                <a:lnTo>
                  <a:pt x="334708" y="97226"/>
                </a:lnTo>
                <a:lnTo>
                  <a:pt x="346996" y="104367"/>
                </a:lnTo>
                <a:lnTo>
                  <a:pt x="350405" y="108651"/>
                </a:lnTo>
                <a:lnTo>
                  <a:pt x="352950" y="142239"/>
                </a:lnTo>
                <a:lnTo>
                  <a:pt x="329993" y="153490"/>
                </a:lnTo>
                <a:lnTo>
                  <a:pt x="301546" y="152694"/>
                </a:lnTo>
                <a:lnTo>
                  <a:pt x="287616" y="150142"/>
                </a:lnTo>
                <a:lnTo>
                  <a:pt x="286943" y="150472"/>
                </a:lnTo>
                <a:lnTo>
                  <a:pt x="286270" y="150777"/>
                </a:lnTo>
                <a:lnTo>
                  <a:pt x="285597" y="151095"/>
                </a:lnTo>
                <a:lnTo>
                  <a:pt x="124757" y="206265"/>
                </a:lnTo>
                <a:lnTo>
                  <a:pt x="40143" y="199791"/>
                </a:lnTo>
                <a:lnTo>
                  <a:pt x="7303" y="168731"/>
                </a:lnTo>
                <a:lnTo>
                  <a:pt x="1790" y="150142"/>
                </a:lnTo>
                <a:lnTo>
                  <a:pt x="1767" y="118183"/>
                </a:lnTo>
                <a:lnTo>
                  <a:pt x="11918" y="91906"/>
                </a:lnTo>
                <a:lnTo>
                  <a:pt x="24032" y="74097"/>
                </a:lnTo>
                <a:lnTo>
                  <a:pt x="29895" y="67541"/>
                </a:lnTo>
                <a:lnTo>
                  <a:pt x="120278" y="30929"/>
                </a:lnTo>
                <a:lnTo>
                  <a:pt x="194551" y="21270"/>
                </a:lnTo>
                <a:lnTo>
                  <a:pt x="244869" y="25245"/>
                </a:lnTo>
                <a:lnTo>
                  <a:pt x="263385" y="29530"/>
                </a:lnTo>
                <a:lnTo>
                  <a:pt x="306525" y="7253"/>
                </a:lnTo>
                <a:lnTo>
                  <a:pt x="349033" y="7924"/>
                </a:lnTo>
                <a:lnTo>
                  <a:pt x="375287" y="49312"/>
                </a:lnTo>
                <a:lnTo>
                  <a:pt x="378873" y="77730"/>
                </a:lnTo>
                <a:lnTo>
                  <a:pt x="376847" y="101133"/>
                </a:lnTo>
              </a:path>
            </a:pathLst>
          </a:custGeom>
          <a:ln w="6096">
            <a:solidFill>
              <a:srgbClr val="231F20"/>
            </a:solidFill>
          </a:ln>
        </p:spPr>
        <p:txBody>
          <a:bodyPr wrap="square" lIns="0" tIns="0" rIns="0" bIns="0" rtlCol="0"/>
          <a:lstStyle/>
          <a:p>
            <a:endParaRPr/>
          </a:p>
        </p:txBody>
      </p:sp>
      <p:sp>
        <p:nvSpPr>
          <p:cNvPr id="11" name="object 11"/>
          <p:cNvSpPr/>
          <p:nvPr/>
        </p:nvSpPr>
        <p:spPr>
          <a:xfrm>
            <a:off x="4311682" y="2287343"/>
            <a:ext cx="387985" cy="198120"/>
          </a:xfrm>
          <a:custGeom>
            <a:avLst/>
            <a:gdLst/>
            <a:ahLst/>
            <a:cxnLst/>
            <a:rect l="l" t="t" r="r" b="b"/>
            <a:pathLst>
              <a:path w="387985" h="198119">
                <a:moveTo>
                  <a:pt x="3873" y="56884"/>
                </a:moveTo>
                <a:lnTo>
                  <a:pt x="62190" y="108107"/>
                </a:lnTo>
                <a:lnTo>
                  <a:pt x="106984" y="123193"/>
                </a:lnTo>
                <a:lnTo>
                  <a:pt x="161075" y="100352"/>
                </a:lnTo>
                <a:lnTo>
                  <a:pt x="247281" y="37796"/>
                </a:lnTo>
                <a:lnTo>
                  <a:pt x="301013" y="8545"/>
                </a:lnTo>
                <a:lnTo>
                  <a:pt x="332235" y="0"/>
                </a:lnTo>
                <a:lnTo>
                  <a:pt x="352927" y="13245"/>
                </a:lnTo>
                <a:lnTo>
                  <a:pt x="375069" y="49366"/>
                </a:lnTo>
                <a:lnTo>
                  <a:pt x="387632" y="91665"/>
                </a:lnTo>
                <a:lnTo>
                  <a:pt x="384705" y="113725"/>
                </a:lnTo>
                <a:lnTo>
                  <a:pt x="359885" y="122709"/>
                </a:lnTo>
                <a:lnTo>
                  <a:pt x="306768" y="125782"/>
                </a:lnTo>
                <a:lnTo>
                  <a:pt x="303377" y="159192"/>
                </a:lnTo>
                <a:lnTo>
                  <a:pt x="285208" y="177799"/>
                </a:lnTo>
                <a:lnTo>
                  <a:pt x="236929" y="188327"/>
                </a:lnTo>
                <a:lnTo>
                  <a:pt x="143205" y="197499"/>
                </a:lnTo>
                <a:lnTo>
                  <a:pt x="98755" y="197251"/>
                </a:lnTo>
                <a:lnTo>
                  <a:pt x="55851" y="190266"/>
                </a:lnTo>
                <a:lnTo>
                  <a:pt x="22543" y="174642"/>
                </a:lnTo>
                <a:lnTo>
                  <a:pt x="6883" y="148477"/>
                </a:lnTo>
                <a:lnTo>
                  <a:pt x="6883" y="122607"/>
                </a:lnTo>
                <a:lnTo>
                  <a:pt x="0" y="98375"/>
                </a:lnTo>
                <a:lnTo>
                  <a:pt x="52693" y="139801"/>
                </a:lnTo>
                <a:lnTo>
                  <a:pt x="97220" y="153036"/>
                </a:lnTo>
                <a:lnTo>
                  <a:pt x="157846" y="137562"/>
                </a:lnTo>
                <a:lnTo>
                  <a:pt x="258838" y="92863"/>
                </a:lnTo>
                <a:lnTo>
                  <a:pt x="269967" y="85007"/>
                </a:lnTo>
                <a:lnTo>
                  <a:pt x="275570" y="79635"/>
                </a:lnTo>
                <a:lnTo>
                  <a:pt x="277355" y="74270"/>
                </a:lnTo>
                <a:lnTo>
                  <a:pt x="277025" y="66435"/>
                </a:lnTo>
                <a:lnTo>
                  <a:pt x="272605" y="56351"/>
                </a:lnTo>
              </a:path>
            </a:pathLst>
          </a:custGeom>
          <a:ln w="6096">
            <a:solidFill>
              <a:srgbClr val="231F20"/>
            </a:solidFill>
          </a:ln>
        </p:spPr>
        <p:txBody>
          <a:bodyPr wrap="square" lIns="0" tIns="0" rIns="0" bIns="0" rtlCol="0"/>
          <a:lstStyle/>
          <a:p>
            <a:endParaRPr/>
          </a:p>
        </p:txBody>
      </p:sp>
      <p:sp>
        <p:nvSpPr>
          <p:cNvPr id="12" name="object 12"/>
          <p:cNvSpPr/>
          <p:nvPr/>
        </p:nvSpPr>
        <p:spPr>
          <a:xfrm>
            <a:off x="4397064" y="2297544"/>
            <a:ext cx="121920" cy="41910"/>
          </a:xfrm>
          <a:custGeom>
            <a:avLst/>
            <a:gdLst/>
            <a:ahLst/>
            <a:cxnLst/>
            <a:rect l="l" t="t" r="r" b="b"/>
            <a:pathLst>
              <a:path w="121920" h="41910">
                <a:moveTo>
                  <a:pt x="0" y="41909"/>
                </a:moveTo>
                <a:lnTo>
                  <a:pt x="32526" y="12197"/>
                </a:lnTo>
                <a:lnTo>
                  <a:pt x="56046" y="0"/>
                </a:lnTo>
                <a:lnTo>
                  <a:pt x="81969" y="3251"/>
                </a:lnTo>
                <a:lnTo>
                  <a:pt x="121704" y="19888"/>
                </a:lnTo>
              </a:path>
            </a:pathLst>
          </a:custGeom>
          <a:ln w="6095">
            <a:solidFill>
              <a:srgbClr val="231F20"/>
            </a:solidFill>
          </a:ln>
        </p:spPr>
        <p:txBody>
          <a:bodyPr wrap="square" lIns="0" tIns="0" rIns="0" bIns="0" rtlCol="0"/>
          <a:lstStyle/>
          <a:p>
            <a:endParaRPr/>
          </a:p>
        </p:txBody>
      </p:sp>
      <p:sp>
        <p:nvSpPr>
          <p:cNvPr id="13" name="object 13"/>
          <p:cNvSpPr/>
          <p:nvPr/>
        </p:nvSpPr>
        <p:spPr>
          <a:xfrm>
            <a:off x="4293452" y="2419043"/>
            <a:ext cx="352425" cy="133985"/>
          </a:xfrm>
          <a:custGeom>
            <a:avLst/>
            <a:gdLst/>
            <a:ahLst/>
            <a:cxnLst/>
            <a:rect l="l" t="t" r="r" b="b"/>
            <a:pathLst>
              <a:path w="352425" h="133985">
                <a:moveTo>
                  <a:pt x="29533" y="30010"/>
                </a:moveTo>
                <a:lnTo>
                  <a:pt x="8077" y="48048"/>
                </a:lnTo>
                <a:lnTo>
                  <a:pt x="0" y="60734"/>
                </a:lnTo>
                <a:lnTo>
                  <a:pt x="4466" y="74072"/>
                </a:lnTo>
                <a:lnTo>
                  <a:pt x="41077" y="109392"/>
                </a:lnTo>
                <a:lnTo>
                  <a:pt x="115407" y="130350"/>
                </a:lnTo>
                <a:lnTo>
                  <a:pt x="162248" y="133835"/>
                </a:lnTo>
                <a:lnTo>
                  <a:pt x="210838" y="131221"/>
                </a:lnTo>
                <a:lnTo>
                  <a:pt x="257651" y="121435"/>
                </a:lnTo>
                <a:lnTo>
                  <a:pt x="299158" y="103399"/>
                </a:lnTo>
                <a:lnTo>
                  <a:pt x="331834" y="76038"/>
                </a:lnTo>
                <a:lnTo>
                  <a:pt x="352151" y="38277"/>
                </a:lnTo>
                <a:lnTo>
                  <a:pt x="349801" y="25051"/>
                </a:lnTo>
                <a:lnTo>
                  <a:pt x="345460" y="14695"/>
                </a:lnTo>
                <a:lnTo>
                  <a:pt x="338226" y="6561"/>
                </a:lnTo>
                <a:lnTo>
                  <a:pt x="327196" y="0"/>
                </a:lnTo>
              </a:path>
            </a:pathLst>
          </a:custGeom>
          <a:ln w="6096">
            <a:solidFill>
              <a:srgbClr val="231F20"/>
            </a:solidFill>
          </a:ln>
        </p:spPr>
        <p:txBody>
          <a:bodyPr wrap="square" lIns="0" tIns="0" rIns="0" bIns="0" rtlCol="0"/>
          <a:lstStyle/>
          <a:p>
            <a:endParaRPr/>
          </a:p>
        </p:txBody>
      </p:sp>
      <p:sp>
        <p:nvSpPr>
          <p:cNvPr id="14" name="object 14"/>
          <p:cNvSpPr/>
          <p:nvPr/>
        </p:nvSpPr>
        <p:spPr>
          <a:xfrm>
            <a:off x="4295062" y="2461706"/>
            <a:ext cx="368300" cy="238125"/>
          </a:xfrm>
          <a:custGeom>
            <a:avLst/>
            <a:gdLst/>
            <a:ahLst/>
            <a:cxnLst/>
            <a:rect l="l" t="t" r="r" b="b"/>
            <a:pathLst>
              <a:path w="368300" h="238125">
                <a:moveTo>
                  <a:pt x="8104" y="24269"/>
                </a:moveTo>
                <a:lnTo>
                  <a:pt x="2406" y="76490"/>
                </a:lnTo>
                <a:lnTo>
                  <a:pt x="0" y="106133"/>
                </a:lnTo>
                <a:lnTo>
                  <a:pt x="430" y="124214"/>
                </a:lnTo>
                <a:lnTo>
                  <a:pt x="3240" y="141744"/>
                </a:lnTo>
                <a:lnTo>
                  <a:pt x="4927" y="164636"/>
                </a:lnTo>
                <a:lnTo>
                  <a:pt x="36844" y="202985"/>
                </a:lnTo>
                <a:lnTo>
                  <a:pt x="96340" y="228526"/>
                </a:lnTo>
                <a:lnTo>
                  <a:pt x="170838" y="237785"/>
                </a:lnTo>
                <a:lnTo>
                  <a:pt x="209784" y="235222"/>
                </a:lnTo>
                <a:lnTo>
                  <a:pt x="247765" y="227286"/>
                </a:lnTo>
                <a:lnTo>
                  <a:pt x="314543" y="193555"/>
                </a:lnTo>
                <a:lnTo>
                  <a:pt x="358598" y="133116"/>
                </a:lnTo>
                <a:lnTo>
                  <a:pt x="368174" y="91795"/>
                </a:lnTo>
                <a:lnTo>
                  <a:pt x="350546" y="0"/>
                </a:lnTo>
              </a:path>
            </a:pathLst>
          </a:custGeom>
          <a:ln w="6096">
            <a:solidFill>
              <a:srgbClr val="231F20"/>
            </a:solidFill>
          </a:ln>
        </p:spPr>
        <p:txBody>
          <a:bodyPr wrap="square" lIns="0" tIns="0" rIns="0" bIns="0" rtlCol="0"/>
          <a:lstStyle/>
          <a:p>
            <a:endParaRPr/>
          </a:p>
        </p:txBody>
      </p:sp>
      <p:sp>
        <p:nvSpPr>
          <p:cNvPr id="15" name="object 15"/>
          <p:cNvSpPr/>
          <p:nvPr/>
        </p:nvSpPr>
        <p:spPr>
          <a:xfrm>
            <a:off x="4164926" y="2498687"/>
            <a:ext cx="623570" cy="370205"/>
          </a:xfrm>
          <a:custGeom>
            <a:avLst/>
            <a:gdLst/>
            <a:ahLst/>
            <a:cxnLst/>
            <a:rect l="l" t="t" r="r" b="b"/>
            <a:pathLst>
              <a:path w="623570" h="370205">
                <a:moveTo>
                  <a:pt x="134358" y="29121"/>
                </a:moveTo>
                <a:lnTo>
                  <a:pt x="88739" y="59940"/>
                </a:lnTo>
                <a:lnTo>
                  <a:pt x="53325" y="89982"/>
                </a:lnTo>
                <a:lnTo>
                  <a:pt x="27430" y="119130"/>
                </a:lnTo>
                <a:lnTo>
                  <a:pt x="1454" y="174278"/>
                </a:lnTo>
                <a:lnTo>
                  <a:pt x="0" y="200045"/>
                </a:lnTo>
                <a:lnTo>
                  <a:pt x="5319" y="224453"/>
                </a:lnTo>
                <a:lnTo>
                  <a:pt x="33534" y="268723"/>
                </a:lnTo>
                <a:lnTo>
                  <a:pt x="80610" y="306158"/>
                </a:lnTo>
                <a:lnTo>
                  <a:pt x="141054" y="335825"/>
                </a:lnTo>
                <a:lnTo>
                  <a:pt x="209376" y="356794"/>
                </a:lnTo>
                <a:lnTo>
                  <a:pt x="280086" y="368133"/>
                </a:lnTo>
                <a:lnTo>
                  <a:pt x="314621" y="369900"/>
                </a:lnTo>
                <a:lnTo>
                  <a:pt x="347693" y="368911"/>
                </a:lnTo>
                <a:lnTo>
                  <a:pt x="444722" y="352616"/>
                </a:lnTo>
                <a:lnTo>
                  <a:pt x="498837" y="336314"/>
                </a:lnTo>
                <a:lnTo>
                  <a:pt x="541885" y="316693"/>
                </a:lnTo>
                <a:lnTo>
                  <a:pt x="574789" y="294307"/>
                </a:lnTo>
                <a:lnTo>
                  <a:pt x="613855" y="243448"/>
                </a:lnTo>
                <a:lnTo>
                  <a:pt x="623418" y="188159"/>
                </a:lnTo>
                <a:lnTo>
                  <a:pt x="619443" y="160235"/>
                </a:lnTo>
                <a:lnTo>
                  <a:pt x="598591" y="106591"/>
                </a:lnTo>
                <a:lnTo>
                  <a:pt x="566692" y="59569"/>
                </a:lnTo>
                <a:lnTo>
                  <a:pt x="531126" y="23590"/>
                </a:lnTo>
                <a:lnTo>
                  <a:pt x="499275" y="3076"/>
                </a:lnTo>
                <a:lnTo>
                  <a:pt x="487050" y="0"/>
                </a:lnTo>
              </a:path>
            </a:pathLst>
          </a:custGeom>
          <a:ln w="6096">
            <a:solidFill>
              <a:srgbClr val="231F20"/>
            </a:solidFill>
          </a:ln>
        </p:spPr>
        <p:txBody>
          <a:bodyPr wrap="square" lIns="0" tIns="0" rIns="0" bIns="0" rtlCol="0"/>
          <a:lstStyle/>
          <a:p>
            <a:endParaRPr/>
          </a:p>
        </p:txBody>
      </p:sp>
      <p:sp>
        <p:nvSpPr>
          <p:cNvPr id="16" name="object 16"/>
          <p:cNvSpPr/>
          <p:nvPr/>
        </p:nvSpPr>
        <p:spPr>
          <a:xfrm>
            <a:off x="4253867" y="2304968"/>
            <a:ext cx="19050" cy="23495"/>
          </a:xfrm>
          <a:custGeom>
            <a:avLst/>
            <a:gdLst/>
            <a:ahLst/>
            <a:cxnLst/>
            <a:rect l="l" t="t" r="r" b="b"/>
            <a:pathLst>
              <a:path w="19050" h="23494">
                <a:moveTo>
                  <a:pt x="19050" y="0"/>
                </a:moveTo>
                <a:lnTo>
                  <a:pt x="0" y="22910"/>
                </a:lnTo>
              </a:path>
            </a:pathLst>
          </a:custGeom>
          <a:ln w="6096">
            <a:solidFill>
              <a:srgbClr val="231F20"/>
            </a:solidFill>
          </a:ln>
        </p:spPr>
        <p:txBody>
          <a:bodyPr wrap="square" lIns="0" tIns="0" rIns="0" bIns="0" rtlCol="0"/>
          <a:lstStyle/>
          <a:p>
            <a:endParaRPr/>
          </a:p>
        </p:txBody>
      </p:sp>
      <p:sp>
        <p:nvSpPr>
          <p:cNvPr id="17" name="object 17"/>
          <p:cNvSpPr/>
          <p:nvPr/>
        </p:nvSpPr>
        <p:spPr>
          <a:xfrm>
            <a:off x="4286919" y="2308027"/>
            <a:ext cx="13970" cy="25400"/>
          </a:xfrm>
          <a:custGeom>
            <a:avLst/>
            <a:gdLst/>
            <a:ahLst/>
            <a:cxnLst/>
            <a:rect l="l" t="t" r="r" b="b"/>
            <a:pathLst>
              <a:path w="13970" h="25400">
                <a:moveTo>
                  <a:pt x="13754" y="0"/>
                </a:moveTo>
                <a:lnTo>
                  <a:pt x="0" y="24828"/>
                </a:lnTo>
              </a:path>
            </a:pathLst>
          </a:custGeom>
          <a:ln w="6096">
            <a:solidFill>
              <a:srgbClr val="231F20"/>
            </a:solidFill>
          </a:ln>
        </p:spPr>
        <p:txBody>
          <a:bodyPr wrap="square" lIns="0" tIns="0" rIns="0" bIns="0" rtlCol="0"/>
          <a:lstStyle/>
          <a:p>
            <a:endParaRPr/>
          </a:p>
        </p:txBody>
      </p:sp>
      <p:sp>
        <p:nvSpPr>
          <p:cNvPr id="18" name="object 18"/>
          <p:cNvSpPr/>
          <p:nvPr/>
        </p:nvSpPr>
        <p:spPr>
          <a:xfrm>
            <a:off x="4281394" y="2346337"/>
            <a:ext cx="5715" cy="18415"/>
          </a:xfrm>
          <a:custGeom>
            <a:avLst/>
            <a:gdLst/>
            <a:ahLst/>
            <a:cxnLst/>
            <a:rect l="l" t="t" r="r" b="b"/>
            <a:pathLst>
              <a:path w="5714" h="18414">
                <a:moveTo>
                  <a:pt x="5524" y="0"/>
                </a:moveTo>
                <a:lnTo>
                  <a:pt x="0" y="17907"/>
                </a:lnTo>
              </a:path>
            </a:pathLst>
          </a:custGeom>
          <a:ln w="6096">
            <a:solidFill>
              <a:srgbClr val="231F20"/>
            </a:solidFill>
          </a:ln>
        </p:spPr>
        <p:txBody>
          <a:bodyPr wrap="square" lIns="0" tIns="0" rIns="0" bIns="0" rtlCol="0"/>
          <a:lstStyle/>
          <a:p>
            <a:endParaRPr/>
          </a:p>
        </p:txBody>
      </p:sp>
      <p:sp>
        <p:nvSpPr>
          <p:cNvPr id="19" name="object 19"/>
          <p:cNvSpPr/>
          <p:nvPr/>
        </p:nvSpPr>
        <p:spPr>
          <a:xfrm>
            <a:off x="4386573" y="2276506"/>
            <a:ext cx="138455" cy="79842"/>
          </a:xfrm>
          <a:prstGeom prst="rect">
            <a:avLst/>
          </a:prstGeom>
          <a:blipFill>
            <a:blip r:embed="rId8" cstate="print"/>
            <a:stretch>
              <a:fillRect/>
            </a:stretch>
          </a:blipFill>
        </p:spPr>
        <p:txBody>
          <a:bodyPr wrap="square" lIns="0" tIns="0" rIns="0" bIns="0" rtlCol="0"/>
          <a:lstStyle/>
          <a:p>
            <a:endParaRPr/>
          </a:p>
        </p:txBody>
      </p:sp>
      <p:sp>
        <p:nvSpPr>
          <p:cNvPr id="20" name="object 20"/>
          <p:cNvSpPr/>
          <p:nvPr/>
        </p:nvSpPr>
        <p:spPr>
          <a:xfrm>
            <a:off x="4356910" y="1847049"/>
            <a:ext cx="612140" cy="501650"/>
          </a:xfrm>
          <a:custGeom>
            <a:avLst/>
            <a:gdLst/>
            <a:ahLst/>
            <a:cxnLst/>
            <a:rect l="l" t="t" r="r" b="b"/>
            <a:pathLst>
              <a:path w="612139" h="501650">
                <a:moveTo>
                  <a:pt x="600412" y="0"/>
                </a:moveTo>
                <a:lnTo>
                  <a:pt x="421371" y="0"/>
                </a:lnTo>
                <a:lnTo>
                  <a:pt x="399098" y="48613"/>
                </a:lnTo>
                <a:lnTo>
                  <a:pt x="306397" y="152256"/>
                </a:lnTo>
                <a:lnTo>
                  <a:pt x="141264" y="292527"/>
                </a:lnTo>
                <a:lnTo>
                  <a:pt x="110103" y="317302"/>
                </a:lnTo>
                <a:lnTo>
                  <a:pt x="77330" y="341379"/>
                </a:lnTo>
                <a:lnTo>
                  <a:pt x="42918" y="364648"/>
                </a:lnTo>
                <a:lnTo>
                  <a:pt x="6834" y="387002"/>
                </a:lnTo>
                <a:lnTo>
                  <a:pt x="0" y="466362"/>
                </a:lnTo>
                <a:lnTo>
                  <a:pt x="24165" y="501580"/>
                </a:lnTo>
                <a:lnTo>
                  <a:pt x="103130" y="500543"/>
                </a:lnTo>
                <a:lnTo>
                  <a:pt x="260695" y="471139"/>
                </a:lnTo>
                <a:lnTo>
                  <a:pt x="456307" y="356431"/>
                </a:lnTo>
                <a:lnTo>
                  <a:pt x="558105" y="272992"/>
                </a:lnTo>
                <a:lnTo>
                  <a:pt x="599021" y="180140"/>
                </a:lnTo>
                <a:lnTo>
                  <a:pt x="611989" y="37193"/>
                </a:lnTo>
                <a:lnTo>
                  <a:pt x="600412" y="0"/>
                </a:lnTo>
                <a:close/>
              </a:path>
            </a:pathLst>
          </a:custGeom>
          <a:solidFill>
            <a:srgbClr val="FFFFFF"/>
          </a:solidFill>
        </p:spPr>
        <p:txBody>
          <a:bodyPr wrap="square" lIns="0" tIns="0" rIns="0" bIns="0" rtlCol="0"/>
          <a:lstStyle/>
          <a:p>
            <a:endParaRPr/>
          </a:p>
        </p:txBody>
      </p:sp>
      <p:sp>
        <p:nvSpPr>
          <p:cNvPr id="21" name="object 21"/>
          <p:cNvSpPr/>
          <p:nvPr/>
        </p:nvSpPr>
        <p:spPr>
          <a:xfrm>
            <a:off x="4356910" y="1847049"/>
            <a:ext cx="612140" cy="501650"/>
          </a:xfrm>
          <a:custGeom>
            <a:avLst/>
            <a:gdLst/>
            <a:ahLst/>
            <a:cxnLst/>
            <a:rect l="l" t="t" r="r" b="b"/>
            <a:pathLst>
              <a:path w="612139" h="501650">
                <a:moveTo>
                  <a:pt x="421371" y="0"/>
                </a:moveTo>
                <a:lnTo>
                  <a:pt x="399098" y="48613"/>
                </a:lnTo>
                <a:lnTo>
                  <a:pt x="306397" y="152256"/>
                </a:lnTo>
                <a:lnTo>
                  <a:pt x="141264" y="292527"/>
                </a:lnTo>
                <a:lnTo>
                  <a:pt x="110103" y="317302"/>
                </a:lnTo>
                <a:lnTo>
                  <a:pt x="77330" y="341379"/>
                </a:lnTo>
                <a:lnTo>
                  <a:pt x="42918" y="364648"/>
                </a:lnTo>
                <a:lnTo>
                  <a:pt x="6834" y="387002"/>
                </a:lnTo>
                <a:lnTo>
                  <a:pt x="0" y="466362"/>
                </a:lnTo>
                <a:lnTo>
                  <a:pt x="24165" y="501580"/>
                </a:lnTo>
                <a:lnTo>
                  <a:pt x="103130" y="500543"/>
                </a:lnTo>
                <a:lnTo>
                  <a:pt x="260695" y="471139"/>
                </a:lnTo>
                <a:lnTo>
                  <a:pt x="456307" y="356431"/>
                </a:lnTo>
                <a:lnTo>
                  <a:pt x="558105" y="272992"/>
                </a:lnTo>
                <a:lnTo>
                  <a:pt x="599021" y="180140"/>
                </a:lnTo>
                <a:lnTo>
                  <a:pt x="611989" y="37193"/>
                </a:lnTo>
                <a:lnTo>
                  <a:pt x="600412" y="0"/>
                </a:lnTo>
                <a:lnTo>
                  <a:pt x="421371" y="0"/>
                </a:lnTo>
              </a:path>
            </a:pathLst>
          </a:custGeom>
          <a:ln w="6096">
            <a:solidFill>
              <a:srgbClr val="231F20"/>
            </a:solidFill>
          </a:ln>
        </p:spPr>
        <p:txBody>
          <a:bodyPr wrap="square" lIns="0" tIns="0" rIns="0" bIns="0" rtlCol="0"/>
          <a:lstStyle/>
          <a:p>
            <a:endParaRPr/>
          </a:p>
        </p:txBody>
      </p:sp>
      <p:sp>
        <p:nvSpPr>
          <p:cNvPr id="22" name="object 22"/>
          <p:cNvSpPr/>
          <p:nvPr/>
        </p:nvSpPr>
        <p:spPr>
          <a:xfrm>
            <a:off x="4372486" y="2156542"/>
            <a:ext cx="158915" cy="95326"/>
          </a:xfrm>
          <a:prstGeom prst="rect">
            <a:avLst/>
          </a:prstGeom>
          <a:blipFill>
            <a:blip r:embed="rId9" cstate="print"/>
            <a:stretch>
              <a:fillRect/>
            </a:stretch>
          </a:blipFill>
        </p:spPr>
        <p:txBody>
          <a:bodyPr wrap="square" lIns="0" tIns="0" rIns="0" bIns="0" rtlCol="0"/>
          <a:lstStyle/>
          <a:p>
            <a:endParaRPr/>
          </a:p>
        </p:txBody>
      </p:sp>
      <p:sp>
        <p:nvSpPr>
          <p:cNvPr id="23" name="object 23"/>
          <p:cNvSpPr/>
          <p:nvPr/>
        </p:nvSpPr>
        <p:spPr>
          <a:xfrm>
            <a:off x="4925221" y="1940228"/>
            <a:ext cx="174031" cy="178790"/>
          </a:xfrm>
          <a:prstGeom prst="rect">
            <a:avLst/>
          </a:prstGeom>
          <a:blipFill>
            <a:blip r:embed="rId10" cstate="print"/>
            <a:stretch>
              <a:fillRect/>
            </a:stretch>
          </a:blipFill>
        </p:spPr>
        <p:txBody>
          <a:bodyPr wrap="square" lIns="0" tIns="0" rIns="0" bIns="0" rtlCol="0"/>
          <a:lstStyle/>
          <a:p>
            <a:endParaRPr/>
          </a:p>
        </p:txBody>
      </p:sp>
      <p:sp>
        <p:nvSpPr>
          <p:cNvPr id="24" name="object 24"/>
          <p:cNvSpPr/>
          <p:nvPr/>
        </p:nvSpPr>
        <p:spPr>
          <a:xfrm>
            <a:off x="4583112" y="2216127"/>
            <a:ext cx="513715" cy="285115"/>
          </a:xfrm>
          <a:custGeom>
            <a:avLst/>
            <a:gdLst/>
            <a:ahLst/>
            <a:cxnLst/>
            <a:rect l="l" t="t" r="r" b="b"/>
            <a:pathLst>
              <a:path w="513714" h="285114">
                <a:moveTo>
                  <a:pt x="513092" y="0"/>
                </a:moveTo>
                <a:lnTo>
                  <a:pt x="43953" y="196463"/>
                </a:lnTo>
                <a:lnTo>
                  <a:pt x="12937" y="226945"/>
                </a:lnTo>
                <a:lnTo>
                  <a:pt x="0" y="246338"/>
                </a:lnTo>
                <a:lnTo>
                  <a:pt x="2799" y="262952"/>
                </a:lnTo>
                <a:lnTo>
                  <a:pt x="18997" y="285097"/>
                </a:lnTo>
                <a:lnTo>
                  <a:pt x="85275" y="276426"/>
                </a:lnTo>
                <a:lnTo>
                  <a:pt x="130981" y="268833"/>
                </a:lnTo>
                <a:lnTo>
                  <a:pt x="177365" y="258084"/>
                </a:lnTo>
                <a:lnTo>
                  <a:pt x="245679" y="239948"/>
                </a:lnTo>
                <a:lnTo>
                  <a:pt x="361209" y="164780"/>
                </a:lnTo>
                <a:lnTo>
                  <a:pt x="427680" y="124235"/>
                </a:lnTo>
                <a:lnTo>
                  <a:pt x="470257" y="104374"/>
                </a:lnTo>
                <a:lnTo>
                  <a:pt x="513092" y="91560"/>
                </a:lnTo>
                <a:lnTo>
                  <a:pt x="513092" y="0"/>
                </a:lnTo>
                <a:close/>
              </a:path>
            </a:pathLst>
          </a:custGeom>
          <a:solidFill>
            <a:srgbClr val="FFFFFF"/>
          </a:solidFill>
        </p:spPr>
        <p:txBody>
          <a:bodyPr wrap="square" lIns="0" tIns="0" rIns="0" bIns="0" rtlCol="0"/>
          <a:lstStyle/>
          <a:p>
            <a:endParaRPr/>
          </a:p>
        </p:txBody>
      </p:sp>
      <p:sp>
        <p:nvSpPr>
          <p:cNvPr id="25" name="object 25"/>
          <p:cNvSpPr/>
          <p:nvPr/>
        </p:nvSpPr>
        <p:spPr>
          <a:xfrm>
            <a:off x="4583112" y="2216127"/>
            <a:ext cx="513715" cy="285115"/>
          </a:xfrm>
          <a:custGeom>
            <a:avLst/>
            <a:gdLst/>
            <a:ahLst/>
            <a:cxnLst/>
            <a:rect l="l" t="t" r="r" b="b"/>
            <a:pathLst>
              <a:path w="513714" h="285114">
                <a:moveTo>
                  <a:pt x="43953" y="196463"/>
                </a:moveTo>
                <a:lnTo>
                  <a:pt x="12937" y="226945"/>
                </a:lnTo>
                <a:lnTo>
                  <a:pt x="0" y="246338"/>
                </a:lnTo>
                <a:lnTo>
                  <a:pt x="2799" y="262952"/>
                </a:lnTo>
                <a:lnTo>
                  <a:pt x="18997" y="285097"/>
                </a:lnTo>
                <a:lnTo>
                  <a:pt x="85275" y="276426"/>
                </a:lnTo>
                <a:lnTo>
                  <a:pt x="130981" y="268833"/>
                </a:lnTo>
                <a:lnTo>
                  <a:pt x="177365" y="258084"/>
                </a:lnTo>
                <a:lnTo>
                  <a:pt x="245679" y="239948"/>
                </a:lnTo>
                <a:lnTo>
                  <a:pt x="361209" y="164780"/>
                </a:lnTo>
                <a:lnTo>
                  <a:pt x="427680" y="124235"/>
                </a:lnTo>
                <a:lnTo>
                  <a:pt x="470257" y="104374"/>
                </a:lnTo>
                <a:lnTo>
                  <a:pt x="513092" y="91560"/>
                </a:lnTo>
                <a:lnTo>
                  <a:pt x="513092" y="0"/>
                </a:lnTo>
                <a:lnTo>
                  <a:pt x="43953" y="196463"/>
                </a:lnTo>
              </a:path>
            </a:pathLst>
          </a:custGeom>
          <a:ln w="6096">
            <a:solidFill>
              <a:srgbClr val="231F20"/>
            </a:solidFill>
          </a:ln>
        </p:spPr>
        <p:txBody>
          <a:bodyPr wrap="square" lIns="0" tIns="0" rIns="0" bIns="0" rtlCol="0"/>
          <a:lstStyle/>
          <a:p>
            <a:endParaRPr/>
          </a:p>
        </p:txBody>
      </p:sp>
      <p:sp>
        <p:nvSpPr>
          <p:cNvPr id="26" name="object 26"/>
          <p:cNvSpPr/>
          <p:nvPr/>
        </p:nvSpPr>
        <p:spPr>
          <a:xfrm>
            <a:off x="4660254" y="2291401"/>
            <a:ext cx="44450" cy="58419"/>
          </a:xfrm>
          <a:custGeom>
            <a:avLst/>
            <a:gdLst/>
            <a:ahLst/>
            <a:cxnLst/>
            <a:rect l="l" t="t" r="r" b="b"/>
            <a:pathLst>
              <a:path w="44450" h="58419">
                <a:moveTo>
                  <a:pt x="0" y="0"/>
                </a:moveTo>
                <a:lnTo>
                  <a:pt x="44018" y="58089"/>
                </a:lnTo>
              </a:path>
            </a:pathLst>
          </a:custGeom>
          <a:ln w="6096">
            <a:solidFill>
              <a:srgbClr val="231F20"/>
            </a:solidFill>
          </a:ln>
        </p:spPr>
        <p:txBody>
          <a:bodyPr wrap="square" lIns="0" tIns="0" rIns="0" bIns="0" rtlCol="0"/>
          <a:lstStyle/>
          <a:p>
            <a:endParaRPr/>
          </a:p>
        </p:txBody>
      </p:sp>
      <p:sp>
        <p:nvSpPr>
          <p:cNvPr id="27" name="object 27"/>
          <p:cNvSpPr/>
          <p:nvPr/>
        </p:nvSpPr>
        <p:spPr>
          <a:xfrm>
            <a:off x="4739782" y="2205092"/>
            <a:ext cx="169421" cy="77875"/>
          </a:xfrm>
          <a:prstGeom prst="rect">
            <a:avLst/>
          </a:prstGeom>
          <a:blipFill>
            <a:blip r:embed="rId11" cstate="print"/>
            <a:stretch>
              <a:fillRect/>
            </a:stretch>
          </a:blipFill>
        </p:spPr>
        <p:txBody>
          <a:bodyPr wrap="square" lIns="0" tIns="0" rIns="0" bIns="0" rtlCol="0"/>
          <a:lstStyle/>
          <a:p>
            <a:endParaRPr/>
          </a:p>
        </p:txBody>
      </p:sp>
      <p:sp>
        <p:nvSpPr>
          <p:cNvPr id="28" name="object 28"/>
          <p:cNvSpPr/>
          <p:nvPr/>
        </p:nvSpPr>
        <p:spPr>
          <a:xfrm>
            <a:off x="4853334" y="2350332"/>
            <a:ext cx="245919" cy="90032"/>
          </a:xfrm>
          <a:prstGeom prst="rect">
            <a:avLst/>
          </a:prstGeom>
          <a:blipFill>
            <a:blip r:embed="rId12" cstate="print"/>
            <a:stretch>
              <a:fillRect/>
            </a:stretch>
          </a:blipFill>
        </p:spPr>
        <p:txBody>
          <a:bodyPr wrap="square" lIns="0" tIns="0" rIns="0" bIns="0" rtlCol="0"/>
          <a:lstStyle/>
          <a:p>
            <a:endParaRPr/>
          </a:p>
        </p:txBody>
      </p:sp>
      <p:sp>
        <p:nvSpPr>
          <p:cNvPr id="29" name="object 29"/>
          <p:cNvSpPr/>
          <p:nvPr/>
        </p:nvSpPr>
        <p:spPr>
          <a:xfrm>
            <a:off x="4687480" y="2102693"/>
            <a:ext cx="401320" cy="284480"/>
          </a:xfrm>
          <a:custGeom>
            <a:avLst/>
            <a:gdLst/>
            <a:ahLst/>
            <a:cxnLst/>
            <a:rect l="l" t="t" r="r" b="b"/>
            <a:pathLst>
              <a:path w="401320" h="284480">
                <a:moveTo>
                  <a:pt x="65522" y="210081"/>
                </a:moveTo>
                <a:lnTo>
                  <a:pt x="20907" y="238022"/>
                </a:lnTo>
                <a:lnTo>
                  <a:pt x="33451" y="243535"/>
                </a:lnTo>
                <a:lnTo>
                  <a:pt x="24941" y="256103"/>
                </a:lnTo>
                <a:lnTo>
                  <a:pt x="10758" y="277666"/>
                </a:lnTo>
                <a:lnTo>
                  <a:pt x="7921" y="284008"/>
                </a:lnTo>
                <a:lnTo>
                  <a:pt x="33451" y="250913"/>
                </a:lnTo>
                <a:lnTo>
                  <a:pt x="65522" y="210081"/>
                </a:lnTo>
                <a:close/>
              </a:path>
              <a:path w="401320" h="284480">
                <a:moveTo>
                  <a:pt x="13030" y="236881"/>
                </a:moveTo>
                <a:lnTo>
                  <a:pt x="7159" y="241033"/>
                </a:lnTo>
                <a:lnTo>
                  <a:pt x="0" y="251117"/>
                </a:lnTo>
                <a:lnTo>
                  <a:pt x="20907" y="238022"/>
                </a:lnTo>
                <a:lnTo>
                  <a:pt x="20749" y="237952"/>
                </a:lnTo>
                <a:lnTo>
                  <a:pt x="13030" y="236881"/>
                </a:lnTo>
                <a:close/>
              </a:path>
              <a:path w="401320" h="284480">
                <a:moveTo>
                  <a:pt x="118981" y="176601"/>
                </a:moveTo>
                <a:lnTo>
                  <a:pt x="101326" y="180103"/>
                </a:lnTo>
                <a:lnTo>
                  <a:pt x="70290" y="204010"/>
                </a:lnTo>
                <a:lnTo>
                  <a:pt x="65522" y="210081"/>
                </a:lnTo>
                <a:lnTo>
                  <a:pt x="118981" y="176601"/>
                </a:lnTo>
                <a:close/>
              </a:path>
              <a:path w="401320" h="284480">
                <a:moveTo>
                  <a:pt x="249010" y="95166"/>
                </a:moveTo>
                <a:lnTo>
                  <a:pt x="118981" y="176601"/>
                </a:lnTo>
                <a:lnTo>
                  <a:pt x="143440" y="171748"/>
                </a:lnTo>
                <a:lnTo>
                  <a:pt x="213512" y="171500"/>
                </a:lnTo>
                <a:lnTo>
                  <a:pt x="249010" y="95166"/>
                </a:lnTo>
                <a:close/>
              </a:path>
              <a:path w="401320" h="284480">
                <a:moveTo>
                  <a:pt x="400964" y="0"/>
                </a:moveTo>
                <a:lnTo>
                  <a:pt x="328291" y="18767"/>
                </a:lnTo>
                <a:lnTo>
                  <a:pt x="284540" y="42887"/>
                </a:lnTo>
                <a:lnTo>
                  <a:pt x="252138" y="88439"/>
                </a:lnTo>
                <a:lnTo>
                  <a:pt x="249010" y="95166"/>
                </a:lnTo>
                <a:lnTo>
                  <a:pt x="400964" y="0"/>
                </a:lnTo>
                <a:close/>
              </a:path>
            </a:pathLst>
          </a:custGeom>
          <a:solidFill>
            <a:srgbClr val="FFFFFF"/>
          </a:solidFill>
        </p:spPr>
        <p:txBody>
          <a:bodyPr wrap="square" lIns="0" tIns="0" rIns="0" bIns="0" rtlCol="0"/>
          <a:lstStyle/>
          <a:p>
            <a:endParaRPr/>
          </a:p>
        </p:txBody>
      </p:sp>
      <p:sp>
        <p:nvSpPr>
          <p:cNvPr id="30" name="object 30"/>
          <p:cNvSpPr/>
          <p:nvPr/>
        </p:nvSpPr>
        <p:spPr>
          <a:xfrm>
            <a:off x="4687480" y="2102693"/>
            <a:ext cx="401320" cy="284480"/>
          </a:xfrm>
          <a:custGeom>
            <a:avLst/>
            <a:gdLst/>
            <a:ahLst/>
            <a:cxnLst/>
            <a:rect l="l" t="t" r="r" b="b"/>
            <a:pathLst>
              <a:path w="401320" h="284480">
                <a:moveTo>
                  <a:pt x="400964" y="0"/>
                </a:moveTo>
                <a:lnTo>
                  <a:pt x="328291" y="18767"/>
                </a:lnTo>
                <a:lnTo>
                  <a:pt x="284540" y="42887"/>
                </a:lnTo>
                <a:lnTo>
                  <a:pt x="252138" y="88439"/>
                </a:lnTo>
                <a:lnTo>
                  <a:pt x="213512" y="171500"/>
                </a:lnTo>
                <a:lnTo>
                  <a:pt x="143440" y="171748"/>
                </a:lnTo>
                <a:lnTo>
                  <a:pt x="101326" y="180103"/>
                </a:lnTo>
                <a:lnTo>
                  <a:pt x="70290" y="204010"/>
                </a:lnTo>
                <a:lnTo>
                  <a:pt x="33451" y="250913"/>
                </a:lnTo>
                <a:lnTo>
                  <a:pt x="7921" y="284008"/>
                </a:lnTo>
                <a:lnTo>
                  <a:pt x="10758" y="277666"/>
                </a:lnTo>
                <a:lnTo>
                  <a:pt x="24941" y="256103"/>
                </a:lnTo>
                <a:lnTo>
                  <a:pt x="33451" y="243535"/>
                </a:lnTo>
                <a:lnTo>
                  <a:pt x="20749" y="237952"/>
                </a:lnTo>
                <a:lnTo>
                  <a:pt x="13030" y="236881"/>
                </a:lnTo>
                <a:lnTo>
                  <a:pt x="7159" y="241033"/>
                </a:lnTo>
                <a:lnTo>
                  <a:pt x="0" y="251117"/>
                </a:lnTo>
              </a:path>
            </a:pathLst>
          </a:custGeom>
          <a:ln w="6096">
            <a:solidFill>
              <a:srgbClr val="231F20"/>
            </a:solidFill>
          </a:ln>
        </p:spPr>
        <p:txBody>
          <a:bodyPr wrap="square" lIns="0" tIns="0" rIns="0" bIns="0" rtlCol="0"/>
          <a:lstStyle/>
          <a:p>
            <a:endParaRPr/>
          </a:p>
        </p:txBody>
      </p:sp>
      <p:sp>
        <p:nvSpPr>
          <p:cNvPr id="31" name="object 31"/>
          <p:cNvSpPr/>
          <p:nvPr/>
        </p:nvSpPr>
        <p:spPr>
          <a:xfrm>
            <a:off x="4269972" y="1962112"/>
            <a:ext cx="50800" cy="248285"/>
          </a:xfrm>
          <a:custGeom>
            <a:avLst/>
            <a:gdLst/>
            <a:ahLst/>
            <a:cxnLst/>
            <a:rect l="l" t="t" r="r" b="b"/>
            <a:pathLst>
              <a:path w="50800" h="248285">
                <a:moveTo>
                  <a:pt x="0" y="130987"/>
                </a:moveTo>
                <a:lnTo>
                  <a:pt x="25209" y="247891"/>
                </a:lnTo>
                <a:lnTo>
                  <a:pt x="47849" y="142849"/>
                </a:lnTo>
                <a:lnTo>
                  <a:pt x="17716" y="142849"/>
                </a:lnTo>
                <a:lnTo>
                  <a:pt x="0" y="130987"/>
                </a:lnTo>
                <a:close/>
              </a:path>
              <a:path w="50800" h="248285">
                <a:moveTo>
                  <a:pt x="31800" y="0"/>
                </a:moveTo>
                <a:lnTo>
                  <a:pt x="17716" y="0"/>
                </a:lnTo>
                <a:lnTo>
                  <a:pt x="17716" y="142849"/>
                </a:lnTo>
                <a:lnTo>
                  <a:pt x="31800" y="142849"/>
                </a:lnTo>
                <a:lnTo>
                  <a:pt x="31800" y="0"/>
                </a:lnTo>
                <a:close/>
              </a:path>
              <a:path w="50800" h="248285">
                <a:moveTo>
                  <a:pt x="50406" y="130987"/>
                </a:moveTo>
                <a:lnTo>
                  <a:pt x="31800" y="142849"/>
                </a:lnTo>
                <a:lnTo>
                  <a:pt x="47849" y="142849"/>
                </a:lnTo>
                <a:lnTo>
                  <a:pt x="50406" y="130987"/>
                </a:lnTo>
                <a:close/>
              </a:path>
            </a:pathLst>
          </a:custGeom>
          <a:solidFill>
            <a:srgbClr val="58595B"/>
          </a:solidFill>
        </p:spPr>
        <p:txBody>
          <a:bodyPr wrap="square" lIns="0" tIns="0" rIns="0" bIns="0" rtlCol="0"/>
          <a:lstStyle/>
          <a:p>
            <a:endParaRPr/>
          </a:p>
        </p:txBody>
      </p:sp>
      <p:sp>
        <p:nvSpPr>
          <p:cNvPr id="32" name="object 32"/>
          <p:cNvSpPr/>
          <p:nvPr/>
        </p:nvSpPr>
        <p:spPr>
          <a:xfrm>
            <a:off x="6035426" y="2351129"/>
            <a:ext cx="253365" cy="280035"/>
          </a:xfrm>
          <a:custGeom>
            <a:avLst/>
            <a:gdLst/>
            <a:ahLst/>
            <a:cxnLst/>
            <a:rect l="l" t="t" r="r" b="b"/>
            <a:pathLst>
              <a:path w="253364" h="280035">
                <a:moveTo>
                  <a:pt x="95423" y="42125"/>
                </a:moveTo>
                <a:lnTo>
                  <a:pt x="84785" y="20222"/>
                </a:lnTo>
                <a:lnTo>
                  <a:pt x="78043" y="8532"/>
                </a:lnTo>
                <a:lnTo>
                  <a:pt x="72320" y="3108"/>
                </a:lnTo>
                <a:lnTo>
                  <a:pt x="64740" y="0"/>
                </a:lnTo>
                <a:lnTo>
                  <a:pt x="26158" y="13315"/>
                </a:lnTo>
                <a:lnTo>
                  <a:pt x="6590" y="25276"/>
                </a:lnTo>
                <a:lnTo>
                  <a:pt x="0" y="42651"/>
                </a:lnTo>
                <a:lnTo>
                  <a:pt x="351" y="72212"/>
                </a:lnTo>
                <a:lnTo>
                  <a:pt x="13057" y="87736"/>
                </a:lnTo>
                <a:lnTo>
                  <a:pt x="20802" y="95586"/>
                </a:lnTo>
                <a:lnTo>
                  <a:pt x="26745" y="98169"/>
                </a:lnTo>
                <a:lnTo>
                  <a:pt x="34044" y="97891"/>
                </a:lnTo>
                <a:lnTo>
                  <a:pt x="11528" y="190213"/>
                </a:lnTo>
                <a:lnTo>
                  <a:pt x="16416" y="234678"/>
                </a:lnTo>
                <a:lnTo>
                  <a:pt x="59861" y="243608"/>
                </a:lnTo>
                <a:lnTo>
                  <a:pt x="153017" y="229323"/>
                </a:lnTo>
                <a:lnTo>
                  <a:pt x="165475" y="260822"/>
                </a:lnTo>
                <a:lnTo>
                  <a:pt x="175287" y="276144"/>
                </a:lnTo>
                <a:lnTo>
                  <a:pt x="187547" y="279628"/>
                </a:lnTo>
                <a:lnTo>
                  <a:pt x="207348" y="275615"/>
                </a:lnTo>
                <a:lnTo>
                  <a:pt x="234730" y="276175"/>
                </a:lnTo>
                <a:lnTo>
                  <a:pt x="248523" y="271095"/>
                </a:lnTo>
                <a:lnTo>
                  <a:pt x="252927" y="255636"/>
                </a:lnTo>
                <a:lnTo>
                  <a:pt x="252141" y="225056"/>
                </a:lnTo>
                <a:lnTo>
                  <a:pt x="241465" y="201926"/>
                </a:lnTo>
                <a:lnTo>
                  <a:pt x="233786" y="189315"/>
                </a:lnTo>
                <a:lnTo>
                  <a:pt x="225398" y="182815"/>
                </a:lnTo>
                <a:lnTo>
                  <a:pt x="212593" y="178015"/>
                </a:lnTo>
                <a:lnTo>
                  <a:pt x="221357" y="95389"/>
                </a:lnTo>
                <a:lnTo>
                  <a:pt x="212072" y="53692"/>
                </a:lnTo>
                <a:lnTo>
                  <a:pt x="173756" y="40184"/>
                </a:lnTo>
                <a:lnTo>
                  <a:pt x="95423" y="42125"/>
                </a:lnTo>
                <a:close/>
              </a:path>
            </a:pathLst>
          </a:custGeom>
          <a:ln w="4813">
            <a:solidFill>
              <a:srgbClr val="231F20"/>
            </a:solidFill>
          </a:ln>
        </p:spPr>
        <p:txBody>
          <a:bodyPr wrap="square" lIns="0" tIns="0" rIns="0" bIns="0" rtlCol="0"/>
          <a:lstStyle/>
          <a:p>
            <a:endParaRPr/>
          </a:p>
        </p:txBody>
      </p:sp>
      <p:sp>
        <p:nvSpPr>
          <p:cNvPr id="33" name="object 33"/>
          <p:cNvSpPr/>
          <p:nvPr/>
        </p:nvSpPr>
        <p:spPr>
          <a:xfrm>
            <a:off x="6066563" y="2390849"/>
            <a:ext cx="165610" cy="172259"/>
          </a:xfrm>
          <a:prstGeom prst="rect">
            <a:avLst/>
          </a:prstGeom>
          <a:blipFill>
            <a:blip r:embed="rId13" cstate="print"/>
            <a:stretch>
              <a:fillRect/>
            </a:stretch>
          </a:blipFill>
        </p:spPr>
        <p:txBody>
          <a:bodyPr wrap="square" lIns="0" tIns="0" rIns="0" bIns="0" rtlCol="0"/>
          <a:lstStyle/>
          <a:p>
            <a:endParaRPr/>
          </a:p>
        </p:txBody>
      </p:sp>
      <p:sp>
        <p:nvSpPr>
          <p:cNvPr id="34" name="object 34"/>
          <p:cNvSpPr/>
          <p:nvPr/>
        </p:nvSpPr>
        <p:spPr>
          <a:xfrm>
            <a:off x="5969565" y="2300167"/>
            <a:ext cx="335915" cy="357505"/>
          </a:xfrm>
          <a:custGeom>
            <a:avLst/>
            <a:gdLst/>
            <a:ahLst/>
            <a:cxnLst/>
            <a:rect l="l" t="t" r="r" b="b"/>
            <a:pathLst>
              <a:path w="335914" h="357505">
                <a:moveTo>
                  <a:pt x="312308" y="267205"/>
                </a:moveTo>
                <a:lnTo>
                  <a:pt x="335352" y="133820"/>
                </a:lnTo>
                <a:lnTo>
                  <a:pt x="327260" y="62236"/>
                </a:lnTo>
                <a:lnTo>
                  <a:pt x="273837" y="28043"/>
                </a:lnTo>
                <a:lnTo>
                  <a:pt x="160886" y="6829"/>
                </a:lnTo>
                <a:lnTo>
                  <a:pt x="87345" y="0"/>
                </a:lnTo>
                <a:lnTo>
                  <a:pt x="47954" y="6007"/>
                </a:lnTo>
                <a:lnTo>
                  <a:pt x="29323" y="32308"/>
                </a:lnTo>
                <a:lnTo>
                  <a:pt x="18061" y="86357"/>
                </a:lnTo>
                <a:lnTo>
                  <a:pt x="0" y="181323"/>
                </a:lnTo>
                <a:lnTo>
                  <a:pt x="5963" y="238628"/>
                </a:lnTo>
                <a:lnTo>
                  <a:pt x="46738" y="281358"/>
                </a:lnTo>
                <a:lnTo>
                  <a:pt x="133111" y="332597"/>
                </a:lnTo>
                <a:lnTo>
                  <a:pt x="189369" y="351930"/>
                </a:lnTo>
                <a:lnTo>
                  <a:pt x="220415" y="357295"/>
                </a:lnTo>
                <a:lnTo>
                  <a:pt x="237315" y="347720"/>
                </a:lnTo>
                <a:lnTo>
                  <a:pt x="251132" y="322234"/>
                </a:lnTo>
              </a:path>
            </a:pathLst>
          </a:custGeom>
          <a:ln w="4813">
            <a:solidFill>
              <a:srgbClr val="231F20"/>
            </a:solidFill>
          </a:ln>
        </p:spPr>
        <p:txBody>
          <a:bodyPr wrap="square" lIns="0" tIns="0" rIns="0" bIns="0" rtlCol="0"/>
          <a:lstStyle/>
          <a:p>
            <a:endParaRPr/>
          </a:p>
        </p:txBody>
      </p:sp>
      <p:sp>
        <p:nvSpPr>
          <p:cNvPr id="35" name="object 35"/>
          <p:cNvSpPr/>
          <p:nvPr/>
        </p:nvSpPr>
        <p:spPr>
          <a:xfrm>
            <a:off x="5461273" y="1839496"/>
            <a:ext cx="1182370" cy="404495"/>
          </a:xfrm>
          <a:custGeom>
            <a:avLst/>
            <a:gdLst/>
            <a:ahLst/>
            <a:cxnLst/>
            <a:rect l="l" t="t" r="r" b="b"/>
            <a:pathLst>
              <a:path w="1182370" h="404494">
                <a:moveTo>
                  <a:pt x="0" y="404304"/>
                </a:moveTo>
                <a:lnTo>
                  <a:pt x="440005" y="331293"/>
                </a:lnTo>
                <a:lnTo>
                  <a:pt x="709788" y="264841"/>
                </a:lnTo>
                <a:lnTo>
                  <a:pt x="920152" y="167044"/>
                </a:lnTo>
                <a:lnTo>
                  <a:pt x="1181900" y="0"/>
                </a:lnTo>
              </a:path>
            </a:pathLst>
          </a:custGeom>
          <a:ln w="4813">
            <a:solidFill>
              <a:srgbClr val="231F20"/>
            </a:solidFill>
          </a:ln>
        </p:spPr>
        <p:txBody>
          <a:bodyPr wrap="square" lIns="0" tIns="0" rIns="0" bIns="0" rtlCol="0"/>
          <a:lstStyle/>
          <a:p>
            <a:endParaRPr/>
          </a:p>
        </p:txBody>
      </p:sp>
      <p:sp>
        <p:nvSpPr>
          <p:cNvPr id="36" name="object 36"/>
          <p:cNvSpPr/>
          <p:nvPr/>
        </p:nvSpPr>
        <p:spPr>
          <a:xfrm>
            <a:off x="6237973" y="2667260"/>
            <a:ext cx="478790" cy="196215"/>
          </a:xfrm>
          <a:custGeom>
            <a:avLst/>
            <a:gdLst/>
            <a:ahLst/>
            <a:cxnLst/>
            <a:rect l="l" t="t" r="r" b="b"/>
            <a:pathLst>
              <a:path w="478790" h="196214">
                <a:moveTo>
                  <a:pt x="478218" y="0"/>
                </a:moveTo>
                <a:lnTo>
                  <a:pt x="304654" y="87912"/>
                </a:lnTo>
                <a:lnTo>
                  <a:pt x="196984" y="137612"/>
                </a:lnTo>
                <a:lnTo>
                  <a:pt x="110377" y="167454"/>
                </a:lnTo>
                <a:lnTo>
                  <a:pt x="0" y="195795"/>
                </a:lnTo>
              </a:path>
            </a:pathLst>
          </a:custGeom>
          <a:ln w="4813">
            <a:solidFill>
              <a:srgbClr val="231F20"/>
            </a:solidFill>
          </a:ln>
        </p:spPr>
        <p:txBody>
          <a:bodyPr wrap="square" lIns="0" tIns="0" rIns="0" bIns="0" rtlCol="0"/>
          <a:lstStyle/>
          <a:p>
            <a:endParaRPr/>
          </a:p>
        </p:txBody>
      </p:sp>
      <p:sp>
        <p:nvSpPr>
          <p:cNvPr id="37" name="object 37"/>
          <p:cNvSpPr/>
          <p:nvPr/>
        </p:nvSpPr>
        <p:spPr>
          <a:xfrm>
            <a:off x="5902571" y="2230776"/>
            <a:ext cx="421005" cy="436880"/>
          </a:xfrm>
          <a:custGeom>
            <a:avLst/>
            <a:gdLst/>
            <a:ahLst/>
            <a:cxnLst/>
            <a:rect l="l" t="t" r="r" b="b"/>
            <a:pathLst>
              <a:path w="421004" h="436880">
                <a:moveTo>
                  <a:pt x="318122" y="391629"/>
                </a:moveTo>
                <a:lnTo>
                  <a:pt x="300766" y="412826"/>
                </a:lnTo>
                <a:lnTo>
                  <a:pt x="273964" y="426669"/>
                </a:lnTo>
                <a:lnTo>
                  <a:pt x="242266" y="434206"/>
                </a:lnTo>
                <a:lnTo>
                  <a:pt x="210223" y="436486"/>
                </a:lnTo>
                <a:lnTo>
                  <a:pt x="162020" y="430722"/>
                </a:lnTo>
                <a:lnTo>
                  <a:pt x="117772" y="414303"/>
                </a:lnTo>
                <a:lnTo>
                  <a:pt x="78739" y="388539"/>
                </a:lnTo>
                <a:lnTo>
                  <a:pt x="46183" y="354740"/>
                </a:lnTo>
                <a:lnTo>
                  <a:pt x="21367" y="314217"/>
                </a:lnTo>
                <a:lnTo>
                  <a:pt x="5552" y="268279"/>
                </a:lnTo>
                <a:lnTo>
                  <a:pt x="0" y="218236"/>
                </a:lnTo>
                <a:lnTo>
                  <a:pt x="5552" y="168194"/>
                </a:lnTo>
                <a:lnTo>
                  <a:pt x="21367" y="122258"/>
                </a:lnTo>
                <a:lnTo>
                  <a:pt x="46183" y="81737"/>
                </a:lnTo>
                <a:lnTo>
                  <a:pt x="78739" y="47942"/>
                </a:lnTo>
                <a:lnTo>
                  <a:pt x="117772" y="22180"/>
                </a:lnTo>
                <a:lnTo>
                  <a:pt x="162020" y="5763"/>
                </a:lnTo>
                <a:lnTo>
                  <a:pt x="210223" y="0"/>
                </a:lnTo>
                <a:lnTo>
                  <a:pt x="258425" y="5763"/>
                </a:lnTo>
                <a:lnTo>
                  <a:pt x="302674" y="22180"/>
                </a:lnTo>
                <a:lnTo>
                  <a:pt x="341707" y="47942"/>
                </a:lnTo>
                <a:lnTo>
                  <a:pt x="374262" y="81737"/>
                </a:lnTo>
                <a:lnTo>
                  <a:pt x="399078" y="122258"/>
                </a:lnTo>
                <a:lnTo>
                  <a:pt x="414894" y="168194"/>
                </a:lnTo>
                <a:lnTo>
                  <a:pt x="420446" y="218236"/>
                </a:lnTo>
                <a:lnTo>
                  <a:pt x="417774" y="251384"/>
                </a:lnTo>
                <a:lnTo>
                  <a:pt x="410367" y="285216"/>
                </a:lnTo>
                <a:lnTo>
                  <a:pt x="399138" y="317352"/>
                </a:lnTo>
                <a:lnTo>
                  <a:pt x="385000" y="345414"/>
                </a:lnTo>
              </a:path>
            </a:pathLst>
          </a:custGeom>
          <a:ln w="4813">
            <a:solidFill>
              <a:srgbClr val="231F20"/>
            </a:solidFill>
          </a:ln>
        </p:spPr>
        <p:txBody>
          <a:bodyPr wrap="square" lIns="0" tIns="0" rIns="0" bIns="0" rtlCol="0"/>
          <a:lstStyle/>
          <a:p>
            <a:endParaRPr/>
          </a:p>
        </p:txBody>
      </p:sp>
      <p:sp>
        <p:nvSpPr>
          <p:cNvPr id="38" name="object 38"/>
          <p:cNvSpPr/>
          <p:nvPr/>
        </p:nvSpPr>
        <p:spPr>
          <a:xfrm>
            <a:off x="1056214" y="4219422"/>
            <a:ext cx="1565109" cy="1337424"/>
          </a:xfrm>
          <a:prstGeom prst="rect">
            <a:avLst/>
          </a:prstGeom>
          <a:blipFill>
            <a:blip r:embed="rId14" cstate="print"/>
            <a:stretch>
              <a:fillRect/>
            </a:stretch>
          </a:blipFill>
        </p:spPr>
        <p:txBody>
          <a:bodyPr wrap="square" lIns="0" tIns="0" rIns="0" bIns="0" rtlCol="0"/>
          <a:lstStyle/>
          <a:p>
            <a:endParaRPr/>
          </a:p>
        </p:txBody>
      </p:sp>
      <p:sp>
        <p:nvSpPr>
          <p:cNvPr id="39" name="object 39"/>
          <p:cNvSpPr/>
          <p:nvPr/>
        </p:nvSpPr>
        <p:spPr>
          <a:xfrm>
            <a:off x="5881043" y="4618898"/>
            <a:ext cx="397284" cy="404998"/>
          </a:xfrm>
          <a:prstGeom prst="rect">
            <a:avLst/>
          </a:prstGeom>
          <a:blipFill>
            <a:blip r:embed="rId15" cstate="print"/>
            <a:stretch>
              <a:fillRect/>
            </a:stretch>
          </a:blipFill>
        </p:spPr>
        <p:txBody>
          <a:bodyPr wrap="square" lIns="0" tIns="0" rIns="0" bIns="0" rtlCol="0"/>
          <a:lstStyle/>
          <a:p>
            <a:endParaRPr/>
          </a:p>
        </p:txBody>
      </p:sp>
      <p:sp>
        <p:nvSpPr>
          <p:cNvPr id="40" name="object 40"/>
          <p:cNvSpPr/>
          <p:nvPr/>
        </p:nvSpPr>
        <p:spPr>
          <a:xfrm>
            <a:off x="4939677" y="4230192"/>
            <a:ext cx="1537138" cy="1337320"/>
          </a:xfrm>
          <a:prstGeom prst="rect">
            <a:avLst/>
          </a:prstGeom>
          <a:blipFill>
            <a:blip r:embed="rId16" cstate="print"/>
            <a:stretch>
              <a:fillRect/>
            </a:stretch>
          </a:blipFill>
        </p:spPr>
        <p:txBody>
          <a:bodyPr wrap="square" lIns="0" tIns="0" rIns="0" bIns="0" rtlCol="0"/>
          <a:lstStyle/>
          <a:p>
            <a:endParaRPr/>
          </a:p>
        </p:txBody>
      </p:sp>
      <p:sp>
        <p:nvSpPr>
          <p:cNvPr id="41" name="object 41"/>
          <p:cNvSpPr/>
          <p:nvPr/>
        </p:nvSpPr>
        <p:spPr>
          <a:xfrm>
            <a:off x="3809581" y="4663176"/>
            <a:ext cx="66040" cy="726440"/>
          </a:xfrm>
          <a:custGeom>
            <a:avLst/>
            <a:gdLst/>
            <a:ahLst/>
            <a:cxnLst/>
            <a:rect l="l" t="t" r="r" b="b"/>
            <a:pathLst>
              <a:path w="66039" h="726439">
                <a:moveTo>
                  <a:pt x="2032" y="0"/>
                </a:moveTo>
                <a:lnTo>
                  <a:pt x="38121" y="62103"/>
                </a:lnTo>
                <a:lnTo>
                  <a:pt x="47598" y="106468"/>
                </a:lnTo>
                <a:lnTo>
                  <a:pt x="55368" y="160230"/>
                </a:lnTo>
                <a:lnTo>
                  <a:pt x="61176" y="221925"/>
                </a:lnTo>
                <a:lnTo>
                  <a:pt x="64764" y="290093"/>
                </a:lnTo>
                <a:lnTo>
                  <a:pt x="65874" y="363270"/>
                </a:lnTo>
                <a:lnTo>
                  <a:pt x="64357" y="436449"/>
                </a:lnTo>
                <a:lnTo>
                  <a:pt x="60391" y="504601"/>
                </a:lnTo>
                <a:lnTo>
                  <a:pt x="54241" y="566268"/>
                </a:lnTo>
                <a:lnTo>
                  <a:pt x="46172" y="619990"/>
                </a:lnTo>
                <a:lnTo>
                  <a:pt x="36448" y="664306"/>
                </a:lnTo>
                <a:lnTo>
                  <a:pt x="13097" y="718883"/>
                </a:lnTo>
                <a:lnTo>
                  <a:pt x="0" y="726224"/>
                </a:lnTo>
              </a:path>
            </a:pathLst>
          </a:custGeom>
          <a:ln w="5918">
            <a:solidFill>
              <a:srgbClr val="231F20"/>
            </a:solidFill>
          </a:ln>
        </p:spPr>
        <p:txBody>
          <a:bodyPr wrap="square" lIns="0" tIns="0" rIns="0" bIns="0" rtlCol="0"/>
          <a:lstStyle/>
          <a:p>
            <a:endParaRPr/>
          </a:p>
        </p:txBody>
      </p:sp>
      <p:sp>
        <p:nvSpPr>
          <p:cNvPr id="42" name="object 42"/>
          <p:cNvSpPr/>
          <p:nvPr/>
        </p:nvSpPr>
        <p:spPr>
          <a:xfrm>
            <a:off x="3796038" y="4670499"/>
            <a:ext cx="48260" cy="711200"/>
          </a:xfrm>
          <a:custGeom>
            <a:avLst/>
            <a:gdLst/>
            <a:ahLst/>
            <a:cxnLst/>
            <a:rect l="l" t="t" r="r" b="b"/>
            <a:pathLst>
              <a:path w="48260" h="711200">
                <a:moveTo>
                  <a:pt x="1435" y="0"/>
                </a:moveTo>
                <a:lnTo>
                  <a:pt x="22624" y="54700"/>
                </a:lnTo>
                <a:lnTo>
                  <a:pt x="31329" y="99067"/>
                </a:lnTo>
                <a:lnTo>
                  <a:pt x="38460" y="152831"/>
                </a:lnTo>
                <a:lnTo>
                  <a:pt x="43783" y="214528"/>
                </a:lnTo>
                <a:lnTo>
                  <a:pt x="47065" y="282698"/>
                </a:lnTo>
                <a:lnTo>
                  <a:pt x="48069" y="355879"/>
                </a:lnTo>
                <a:lnTo>
                  <a:pt x="46671" y="428584"/>
                </a:lnTo>
                <a:lnTo>
                  <a:pt x="43057" y="496339"/>
                </a:lnTo>
                <a:lnTo>
                  <a:pt x="37463" y="557714"/>
                </a:lnTo>
                <a:lnTo>
                  <a:pt x="30125" y="611277"/>
                </a:lnTo>
                <a:lnTo>
                  <a:pt x="21278" y="655599"/>
                </a:lnTo>
                <a:lnTo>
                  <a:pt x="11158" y="689248"/>
                </a:lnTo>
                <a:lnTo>
                  <a:pt x="0" y="710793"/>
                </a:lnTo>
              </a:path>
            </a:pathLst>
          </a:custGeom>
          <a:ln w="5918">
            <a:solidFill>
              <a:srgbClr val="231F20"/>
            </a:solidFill>
          </a:ln>
        </p:spPr>
        <p:txBody>
          <a:bodyPr wrap="square" lIns="0" tIns="0" rIns="0" bIns="0" rtlCol="0"/>
          <a:lstStyle/>
          <a:p>
            <a:endParaRPr/>
          </a:p>
        </p:txBody>
      </p:sp>
      <p:sp>
        <p:nvSpPr>
          <p:cNvPr id="43" name="object 43"/>
          <p:cNvSpPr/>
          <p:nvPr/>
        </p:nvSpPr>
        <p:spPr>
          <a:xfrm>
            <a:off x="3724864" y="4663098"/>
            <a:ext cx="73025" cy="726440"/>
          </a:xfrm>
          <a:custGeom>
            <a:avLst/>
            <a:gdLst/>
            <a:ahLst/>
            <a:cxnLst/>
            <a:rect l="l" t="t" r="r" b="b"/>
            <a:pathLst>
              <a:path w="73025" h="726439">
                <a:moveTo>
                  <a:pt x="71170" y="718197"/>
                </a:moveTo>
                <a:lnTo>
                  <a:pt x="67081" y="723493"/>
                </a:lnTo>
                <a:lnTo>
                  <a:pt x="62915" y="726262"/>
                </a:lnTo>
                <a:lnTo>
                  <a:pt x="58597" y="726262"/>
                </a:lnTo>
                <a:lnTo>
                  <a:pt x="25443" y="664130"/>
                </a:lnTo>
                <a:lnTo>
                  <a:pt x="16744" y="619761"/>
                </a:lnTo>
                <a:lnTo>
                  <a:pt x="9615" y="565998"/>
                </a:lnTo>
                <a:lnTo>
                  <a:pt x="4291" y="504304"/>
                </a:lnTo>
                <a:lnTo>
                  <a:pt x="1007" y="436139"/>
                </a:lnTo>
                <a:lnTo>
                  <a:pt x="0" y="362965"/>
                </a:lnTo>
                <a:lnTo>
                  <a:pt x="1411" y="289783"/>
                </a:lnTo>
                <a:lnTo>
                  <a:pt x="5074" y="221627"/>
                </a:lnTo>
                <a:lnTo>
                  <a:pt x="10743" y="159958"/>
                </a:lnTo>
                <a:lnTo>
                  <a:pt x="18175" y="106235"/>
                </a:lnTo>
                <a:lnTo>
                  <a:pt x="27124" y="61918"/>
                </a:lnTo>
                <a:lnTo>
                  <a:pt x="48595" y="7340"/>
                </a:lnTo>
                <a:lnTo>
                  <a:pt x="60629" y="0"/>
                </a:lnTo>
                <a:lnTo>
                  <a:pt x="62318" y="0"/>
                </a:lnTo>
                <a:lnTo>
                  <a:pt x="72605" y="7404"/>
                </a:lnTo>
              </a:path>
            </a:pathLst>
          </a:custGeom>
          <a:ln w="5918">
            <a:solidFill>
              <a:srgbClr val="231F20"/>
            </a:solidFill>
          </a:ln>
        </p:spPr>
        <p:txBody>
          <a:bodyPr wrap="square" lIns="0" tIns="0" rIns="0" bIns="0" rtlCol="0"/>
          <a:lstStyle/>
          <a:p>
            <a:endParaRPr/>
          </a:p>
        </p:txBody>
      </p:sp>
      <p:sp>
        <p:nvSpPr>
          <p:cNvPr id="44" name="object 44"/>
          <p:cNvSpPr/>
          <p:nvPr/>
        </p:nvSpPr>
        <p:spPr>
          <a:xfrm>
            <a:off x="4182634" y="4664277"/>
            <a:ext cx="133350" cy="726440"/>
          </a:xfrm>
          <a:custGeom>
            <a:avLst/>
            <a:gdLst/>
            <a:ahLst/>
            <a:cxnLst/>
            <a:rect l="l" t="t" r="r" b="b"/>
            <a:pathLst>
              <a:path w="133350" h="726439">
                <a:moveTo>
                  <a:pt x="1320" y="28422"/>
                </a:moveTo>
                <a:lnTo>
                  <a:pt x="10159" y="16223"/>
                </a:lnTo>
                <a:lnTo>
                  <a:pt x="19353" y="7296"/>
                </a:lnTo>
                <a:lnTo>
                  <a:pt x="28868" y="1826"/>
                </a:lnTo>
                <a:lnTo>
                  <a:pt x="38671" y="0"/>
                </a:lnTo>
                <a:lnTo>
                  <a:pt x="57934" y="7424"/>
                </a:lnTo>
                <a:lnTo>
                  <a:pt x="91994" y="62151"/>
                </a:lnTo>
                <a:lnTo>
                  <a:pt x="106030" y="106530"/>
                </a:lnTo>
                <a:lnTo>
                  <a:pt x="117563" y="160305"/>
                </a:lnTo>
                <a:lnTo>
                  <a:pt x="126212" y="222013"/>
                </a:lnTo>
                <a:lnTo>
                  <a:pt x="131597" y="290193"/>
                </a:lnTo>
                <a:lnTo>
                  <a:pt x="133337" y="363385"/>
                </a:lnTo>
                <a:lnTo>
                  <a:pt x="131185" y="436560"/>
                </a:lnTo>
                <a:lnTo>
                  <a:pt x="125416" y="504705"/>
                </a:lnTo>
                <a:lnTo>
                  <a:pt x="116420" y="566360"/>
                </a:lnTo>
                <a:lnTo>
                  <a:pt x="104586" y="620067"/>
                </a:lnTo>
                <a:lnTo>
                  <a:pt x="90301" y="664367"/>
                </a:lnTo>
                <a:lnTo>
                  <a:pt x="55939" y="718911"/>
                </a:lnTo>
                <a:lnTo>
                  <a:pt x="36639" y="726236"/>
                </a:lnTo>
                <a:lnTo>
                  <a:pt x="27017" y="724396"/>
                </a:lnTo>
                <a:lnTo>
                  <a:pt x="17672" y="719031"/>
                </a:lnTo>
                <a:lnTo>
                  <a:pt x="8650" y="710315"/>
                </a:lnTo>
                <a:lnTo>
                  <a:pt x="0" y="698423"/>
                </a:lnTo>
              </a:path>
            </a:pathLst>
          </a:custGeom>
          <a:ln w="5918">
            <a:solidFill>
              <a:srgbClr val="231F20"/>
            </a:solidFill>
          </a:ln>
        </p:spPr>
        <p:txBody>
          <a:bodyPr wrap="square" lIns="0" tIns="0" rIns="0" bIns="0" rtlCol="0"/>
          <a:lstStyle/>
          <a:p>
            <a:endParaRPr/>
          </a:p>
        </p:txBody>
      </p:sp>
      <p:sp>
        <p:nvSpPr>
          <p:cNvPr id="45" name="object 45"/>
          <p:cNvSpPr/>
          <p:nvPr/>
        </p:nvSpPr>
        <p:spPr>
          <a:xfrm>
            <a:off x="4201396" y="4670610"/>
            <a:ext cx="78740" cy="713740"/>
          </a:xfrm>
          <a:custGeom>
            <a:avLst/>
            <a:gdLst/>
            <a:ahLst/>
            <a:cxnLst/>
            <a:rect l="l" t="t" r="r" b="b"/>
            <a:pathLst>
              <a:path w="78739" h="713739">
                <a:moveTo>
                  <a:pt x="2006" y="0"/>
                </a:moveTo>
                <a:lnTo>
                  <a:pt x="32689" y="44353"/>
                </a:lnTo>
                <a:lnTo>
                  <a:pt x="45810" y="80272"/>
                </a:lnTo>
                <a:lnTo>
                  <a:pt x="57102" y="124009"/>
                </a:lnTo>
                <a:lnTo>
                  <a:pt x="66302" y="174553"/>
                </a:lnTo>
                <a:lnTo>
                  <a:pt x="73147" y="230896"/>
                </a:lnTo>
                <a:lnTo>
                  <a:pt x="77376" y="292030"/>
                </a:lnTo>
                <a:lnTo>
                  <a:pt x="78727" y="356946"/>
                </a:lnTo>
                <a:lnTo>
                  <a:pt x="77021" y="421848"/>
                </a:lnTo>
                <a:lnTo>
                  <a:pt x="72453" y="482952"/>
                </a:lnTo>
                <a:lnTo>
                  <a:pt x="65293" y="539252"/>
                </a:lnTo>
                <a:lnTo>
                  <a:pt x="55808" y="589740"/>
                </a:lnTo>
                <a:lnTo>
                  <a:pt x="44268" y="633409"/>
                </a:lnTo>
                <a:lnTo>
                  <a:pt x="30940" y="669253"/>
                </a:lnTo>
                <a:lnTo>
                  <a:pt x="16095" y="696263"/>
                </a:lnTo>
                <a:lnTo>
                  <a:pt x="0" y="713435"/>
                </a:lnTo>
              </a:path>
            </a:pathLst>
          </a:custGeom>
          <a:ln w="5918">
            <a:solidFill>
              <a:srgbClr val="231F20"/>
            </a:solidFill>
          </a:ln>
        </p:spPr>
        <p:txBody>
          <a:bodyPr wrap="square" lIns="0" tIns="0" rIns="0" bIns="0" rtlCol="0"/>
          <a:lstStyle/>
          <a:p>
            <a:endParaRPr/>
          </a:p>
        </p:txBody>
      </p:sp>
      <p:sp>
        <p:nvSpPr>
          <p:cNvPr id="46" name="object 46"/>
          <p:cNvSpPr/>
          <p:nvPr/>
        </p:nvSpPr>
        <p:spPr>
          <a:xfrm>
            <a:off x="3762050" y="4861749"/>
            <a:ext cx="49530" cy="328930"/>
          </a:xfrm>
          <a:custGeom>
            <a:avLst/>
            <a:gdLst/>
            <a:ahLst/>
            <a:cxnLst/>
            <a:rect l="l" t="t" r="r" b="b"/>
            <a:pathLst>
              <a:path w="49529" h="328929">
                <a:moveTo>
                  <a:pt x="24904" y="0"/>
                </a:moveTo>
                <a:lnTo>
                  <a:pt x="34406" y="12956"/>
                </a:lnTo>
                <a:lnTo>
                  <a:pt x="42089" y="48223"/>
                </a:lnTo>
                <a:lnTo>
                  <a:pt x="47184" y="100514"/>
                </a:lnTo>
                <a:lnTo>
                  <a:pt x="48920" y="164541"/>
                </a:lnTo>
                <a:lnTo>
                  <a:pt x="46811" y="228531"/>
                </a:lnTo>
                <a:lnTo>
                  <a:pt x="41430" y="280784"/>
                </a:lnTo>
                <a:lnTo>
                  <a:pt x="33568" y="316006"/>
                </a:lnTo>
                <a:lnTo>
                  <a:pt x="24015" y="328904"/>
                </a:lnTo>
                <a:lnTo>
                  <a:pt x="14523" y="315959"/>
                </a:lnTo>
                <a:lnTo>
                  <a:pt x="6845" y="280693"/>
                </a:lnTo>
                <a:lnTo>
                  <a:pt x="1748" y="228404"/>
                </a:lnTo>
                <a:lnTo>
                  <a:pt x="0" y="164388"/>
                </a:lnTo>
                <a:lnTo>
                  <a:pt x="2112" y="100373"/>
                </a:lnTo>
                <a:lnTo>
                  <a:pt x="7499" y="48113"/>
                </a:lnTo>
                <a:lnTo>
                  <a:pt x="15362" y="12894"/>
                </a:lnTo>
                <a:lnTo>
                  <a:pt x="24904" y="0"/>
                </a:lnTo>
                <a:close/>
              </a:path>
            </a:pathLst>
          </a:custGeom>
          <a:ln w="5918">
            <a:solidFill>
              <a:srgbClr val="231F20"/>
            </a:solidFill>
          </a:ln>
        </p:spPr>
        <p:txBody>
          <a:bodyPr wrap="square" lIns="0" tIns="0" rIns="0" bIns="0" rtlCol="0"/>
          <a:lstStyle/>
          <a:p>
            <a:endParaRPr/>
          </a:p>
        </p:txBody>
      </p:sp>
      <p:sp>
        <p:nvSpPr>
          <p:cNvPr id="47" name="object 47"/>
          <p:cNvSpPr/>
          <p:nvPr/>
        </p:nvSpPr>
        <p:spPr>
          <a:xfrm>
            <a:off x="3834631" y="5361732"/>
            <a:ext cx="384810" cy="1270"/>
          </a:xfrm>
          <a:custGeom>
            <a:avLst/>
            <a:gdLst/>
            <a:ahLst/>
            <a:cxnLst/>
            <a:rect l="l" t="t" r="r" b="b"/>
            <a:pathLst>
              <a:path w="384810" h="1270">
                <a:moveTo>
                  <a:pt x="0" y="0"/>
                </a:moveTo>
                <a:lnTo>
                  <a:pt x="384771" y="1092"/>
                </a:lnTo>
              </a:path>
            </a:pathLst>
          </a:custGeom>
          <a:ln w="5918">
            <a:solidFill>
              <a:srgbClr val="231F20"/>
            </a:solidFill>
          </a:ln>
        </p:spPr>
        <p:txBody>
          <a:bodyPr wrap="square" lIns="0" tIns="0" rIns="0" bIns="0" rtlCol="0"/>
          <a:lstStyle/>
          <a:p>
            <a:endParaRPr/>
          </a:p>
        </p:txBody>
      </p:sp>
      <p:sp>
        <p:nvSpPr>
          <p:cNvPr id="48" name="object 48"/>
          <p:cNvSpPr/>
          <p:nvPr/>
        </p:nvSpPr>
        <p:spPr>
          <a:xfrm>
            <a:off x="3853929" y="5310243"/>
            <a:ext cx="388620" cy="1270"/>
          </a:xfrm>
          <a:custGeom>
            <a:avLst/>
            <a:gdLst/>
            <a:ahLst/>
            <a:cxnLst/>
            <a:rect l="l" t="t" r="r" b="b"/>
            <a:pathLst>
              <a:path w="388620" h="1270">
                <a:moveTo>
                  <a:pt x="0" y="0"/>
                </a:moveTo>
                <a:lnTo>
                  <a:pt x="388124" y="1079"/>
                </a:lnTo>
              </a:path>
            </a:pathLst>
          </a:custGeom>
          <a:ln w="5918">
            <a:solidFill>
              <a:srgbClr val="231F20"/>
            </a:solidFill>
          </a:ln>
        </p:spPr>
        <p:txBody>
          <a:bodyPr wrap="square" lIns="0" tIns="0" rIns="0" bIns="0" rtlCol="0"/>
          <a:lstStyle/>
          <a:p>
            <a:endParaRPr/>
          </a:p>
        </p:txBody>
      </p:sp>
      <p:sp>
        <p:nvSpPr>
          <p:cNvPr id="49" name="object 49"/>
          <p:cNvSpPr/>
          <p:nvPr/>
        </p:nvSpPr>
        <p:spPr>
          <a:xfrm>
            <a:off x="3857426" y="5258680"/>
            <a:ext cx="399415" cy="1270"/>
          </a:xfrm>
          <a:custGeom>
            <a:avLst/>
            <a:gdLst/>
            <a:ahLst/>
            <a:cxnLst/>
            <a:rect l="l" t="t" r="r" b="b"/>
            <a:pathLst>
              <a:path w="399414" h="1270">
                <a:moveTo>
                  <a:pt x="0" y="0"/>
                </a:moveTo>
                <a:lnTo>
                  <a:pt x="399326" y="1104"/>
                </a:lnTo>
              </a:path>
            </a:pathLst>
          </a:custGeom>
          <a:ln w="5918">
            <a:solidFill>
              <a:srgbClr val="231F20"/>
            </a:solidFill>
          </a:ln>
        </p:spPr>
        <p:txBody>
          <a:bodyPr wrap="square" lIns="0" tIns="0" rIns="0" bIns="0" rtlCol="0"/>
          <a:lstStyle/>
          <a:p>
            <a:endParaRPr/>
          </a:p>
        </p:txBody>
      </p:sp>
      <p:sp>
        <p:nvSpPr>
          <p:cNvPr id="50" name="object 50"/>
          <p:cNvSpPr/>
          <p:nvPr/>
        </p:nvSpPr>
        <p:spPr>
          <a:xfrm>
            <a:off x="3864669" y="5207123"/>
            <a:ext cx="402590" cy="1270"/>
          </a:xfrm>
          <a:custGeom>
            <a:avLst/>
            <a:gdLst/>
            <a:ahLst/>
            <a:cxnLst/>
            <a:rect l="l" t="t" r="r" b="b"/>
            <a:pathLst>
              <a:path w="402589" h="1270">
                <a:moveTo>
                  <a:pt x="0" y="0"/>
                </a:moveTo>
                <a:lnTo>
                  <a:pt x="402577" y="1104"/>
                </a:lnTo>
              </a:path>
            </a:pathLst>
          </a:custGeom>
          <a:ln w="5918">
            <a:solidFill>
              <a:srgbClr val="231F20"/>
            </a:solidFill>
          </a:ln>
        </p:spPr>
        <p:txBody>
          <a:bodyPr wrap="square" lIns="0" tIns="0" rIns="0" bIns="0" rtlCol="0"/>
          <a:lstStyle/>
          <a:p>
            <a:endParaRPr/>
          </a:p>
        </p:txBody>
      </p:sp>
      <p:sp>
        <p:nvSpPr>
          <p:cNvPr id="51" name="object 51"/>
          <p:cNvSpPr/>
          <p:nvPr/>
        </p:nvSpPr>
        <p:spPr>
          <a:xfrm>
            <a:off x="3869853" y="5155574"/>
            <a:ext cx="401320" cy="1270"/>
          </a:xfrm>
          <a:custGeom>
            <a:avLst/>
            <a:gdLst/>
            <a:ahLst/>
            <a:cxnLst/>
            <a:rect l="l" t="t" r="r" b="b"/>
            <a:pathLst>
              <a:path w="401320" h="1270">
                <a:moveTo>
                  <a:pt x="0" y="0"/>
                </a:moveTo>
                <a:lnTo>
                  <a:pt x="400989" y="1104"/>
                </a:lnTo>
              </a:path>
            </a:pathLst>
          </a:custGeom>
          <a:ln w="5918">
            <a:solidFill>
              <a:srgbClr val="231F20"/>
            </a:solidFill>
          </a:ln>
        </p:spPr>
        <p:txBody>
          <a:bodyPr wrap="square" lIns="0" tIns="0" rIns="0" bIns="0" rtlCol="0"/>
          <a:lstStyle/>
          <a:p>
            <a:endParaRPr/>
          </a:p>
        </p:txBody>
      </p:sp>
      <p:sp>
        <p:nvSpPr>
          <p:cNvPr id="52" name="object 52"/>
          <p:cNvSpPr/>
          <p:nvPr/>
        </p:nvSpPr>
        <p:spPr>
          <a:xfrm>
            <a:off x="3872433" y="5103991"/>
            <a:ext cx="401955" cy="1270"/>
          </a:xfrm>
          <a:custGeom>
            <a:avLst/>
            <a:gdLst/>
            <a:ahLst/>
            <a:cxnLst/>
            <a:rect l="l" t="t" r="r" b="b"/>
            <a:pathLst>
              <a:path w="401954" h="1270">
                <a:moveTo>
                  <a:pt x="0" y="0"/>
                </a:moveTo>
                <a:lnTo>
                  <a:pt x="401840" y="1143"/>
                </a:lnTo>
              </a:path>
            </a:pathLst>
          </a:custGeom>
          <a:ln w="5918">
            <a:solidFill>
              <a:srgbClr val="231F20"/>
            </a:solidFill>
          </a:ln>
        </p:spPr>
        <p:txBody>
          <a:bodyPr wrap="square" lIns="0" tIns="0" rIns="0" bIns="0" rtlCol="0"/>
          <a:lstStyle/>
          <a:p>
            <a:endParaRPr/>
          </a:p>
        </p:txBody>
      </p:sp>
      <p:sp>
        <p:nvSpPr>
          <p:cNvPr id="53" name="object 53"/>
          <p:cNvSpPr/>
          <p:nvPr/>
        </p:nvSpPr>
        <p:spPr>
          <a:xfrm>
            <a:off x="3876005" y="5052460"/>
            <a:ext cx="403225" cy="1270"/>
          </a:xfrm>
          <a:custGeom>
            <a:avLst/>
            <a:gdLst/>
            <a:ahLst/>
            <a:cxnLst/>
            <a:rect l="l" t="t" r="r" b="b"/>
            <a:pathLst>
              <a:path w="403225" h="1270">
                <a:moveTo>
                  <a:pt x="0" y="0"/>
                </a:moveTo>
                <a:lnTo>
                  <a:pt x="403072" y="1117"/>
                </a:lnTo>
              </a:path>
            </a:pathLst>
          </a:custGeom>
          <a:ln w="5918">
            <a:solidFill>
              <a:srgbClr val="231F20"/>
            </a:solidFill>
          </a:ln>
        </p:spPr>
        <p:txBody>
          <a:bodyPr wrap="square" lIns="0" tIns="0" rIns="0" bIns="0" rtlCol="0"/>
          <a:lstStyle/>
          <a:p>
            <a:endParaRPr/>
          </a:p>
        </p:txBody>
      </p:sp>
      <p:sp>
        <p:nvSpPr>
          <p:cNvPr id="54" name="object 54"/>
          <p:cNvSpPr/>
          <p:nvPr/>
        </p:nvSpPr>
        <p:spPr>
          <a:xfrm>
            <a:off x="3872731" y="5000885"/>
            <a:ext cx="404495" cy="1270"/>
          </a:xfrm>
          <a:custGeom>
            <a:avLst/>
            <a:gdLst/>
            <a:ahLst/>
            <a:cxnLst/>
            <a:rect l="l" t="t" r="r" b="b"/>
            <a:pathLst>
              <a:path w="404495" h="1270">
                <a:moveTo>
                  <a:pt x="0" y="0"/>
                </a:moveTo>
                <a:lnTo>
                  <a:pt x="403999" y="1117"/>
                </a:lnTo>
              </a:path>
            </a:pathLst>
          </a:custGeom>
          <a:ln w="5918">
            <a:solidFill>
              <a:srgbClr val="231F20"/>
            </a:solidFill>
          </a:ln>
        </p:spPr>
        <p:txBody>
          <a:bodyPr wrap="square" lIns="0" tIns="0" rIns="0" bIns="0" rtlCol="0"/>
          <a:lstStyle/>
          <a:p>
            <a:endParaRPr/>
          </a:p>
        </p:txBody>
      </p:sp>
      <p:sp>
        <p:nvSpPr>
          <p:cNvPr id="55" name="object 55"/>
          <p:cNvSpPr/>
          <p:nvPr/>
        </p:nvSpPr>
        <p:spPr>
          <a:xfrm>
            <a:off x="3870424" y="4949309"/>
            <a:ext cx="404495" cy="1270"/>
          </a:xfrm>
          <a:custGeom>
            <a:avLst/>
            <a:gdLst/>
            <a:ahLst/>
            <a:cxnLst/>
            <a:rect l="l" t="t" r="r" b="b"/>
            <a:pathLst>
              <a:path w="404495" h="1270">
                <a:moveTo>
                  <a:pt x="0" y="0"/>
                </a:moveTo>
                <a:lnTo>
                  <a:pt x="404317" y="1130"/>
                </a:lnTo>
              </a:path>
            </a:pathLst>
          </a:custGeom>
          <a:ln w="5918">
            <a:solidFill>
              <a:srgbClr val="231F20"/>
            </a:solidFill>
          </a:ln>
        </p:spPr>
        <p:txBody>
          <a:bodyPr wrap="square" lIns="0" tIns="0" rIns="0" bIns="0" rtlCol="0"/>
          <a:lstStyle/>
          <a:p>
            <a:endParaRPr/>
          </a:p>
        </p:txBody>
      </p:sp>
      <p:sp>
        <p:nvSpPr>
          <p:cNvPr id="56" name="object 56"/>
          <p:cNvSpPr/>
          <p:nvPr/>
        </p:nvSpPr>
        <p:spPr>
          <a:xfrm>
            <a:off x="3868836" y="4897728"/>
            <a:ext cx="403225" cy="1270"/>
          </a:xfrm>
          <a:custGeom>
            <a:avLst/>
            <a:gdLst/>
            <a:ahLst/>
            <a:cxnLst/>
            <a:rect l="l" t="t" r="r" b="b"/>
            <a:pathLst>
              <a:path w="403225" h="1270">
                <a:moveTo>
                  <a:pt x="0" y="0"/>
                </a:moveTo>
                <a:lnTo>
                  <a:pt x="402755" y="1143"/>
                </a:lnTo>
              </a:path>
            </a:pathLst>
          </a:custGeom>
          <a:ln w="5918">
            <a:solidFill>
              <a:srgbClr val="231F20"/>
            </a:solidFill>
          </a:ln>
        </p:spPr>
        <p:txBody>
          <a:bodyPr wrap="square" lIns="0" tIns="0" rIns="0" bIns="0" rtlCol="0"/>
          <a:lstStyle/>
          <a:p>
            <a:endParaRPr/>
          </a:p>
        </p:txBody>
      </p:sp>
      <p:sp>
        <p:nvSpPr>
          <p:cNvPr id="57" name="object 57"/>
          <p:cNvSpPr/>
          <p:nvPr/>
        </p:nvSpPr>
        <p:spPr>
          <a:xfrm>
            <a:off x="3867199" y="4846184"/>
            <a:ext cx="401320" cy="1270"/>
          </a:xfrm>
          <a:custGeom>
            <a:avLst/>
            <a:gdLst/>
            <a:ahLst/>
            <a:cxnLst/>
            <a:rect l="l" t="t" r="r" b="b"/>
            <a:pathLst>
              <a:path w="401320" h="1270">
                <a:moveTo>
                  <a:pt x="0" y="0"/>
                </a:moveTo>
                <a:lnTo>
                  <a:pt x="401091" y="1092"/>
                </a:lnTo>
              </a:path>
            </a:pathLst>
          </a:custGeom>
          <a:ln w="5918">
            <a:solidFill>
              <a:srgbClr val="231F20"/>
            </a:solidFill>
          </a:ln>
        </p:spPr>
        <p:txBody>
          <a:bodyPr wrap="square" lIns="0" tIns="0" rIns="0" bIns="0" rtlCol="0"/>
          <a:lstStyle/>
          <a:p>
            <a:endParaRPr/>
          </a:p>
        </p:txBody>
      </p:sp>
      <p:sp>
        <p:nvSpPr>
          <p:cNvPr id="58" name="object 58"/>
          <p:cNvSpPr/>
          <p:nvPr/>
        </p:nvSpPr>
        <p:spPr>
          <a:xfrm>
            <a:off x="3861271" y="4794572"/>
            <a:ext cx="396875" cy="1270"/>
          </a:xfrm>
          <a:custGeom>
            <a:avLst/>
            <a:gdLst/>
            <a:ahLst/>
            <a:cxnLst/>
            <a:rect l="l" t="t" r="r" b="b"/>
            <a:pathLst>
              <a:path w="396875" h="1270">
                <a:moveTo>
                  <a:pt x="0" y="0"/>
                </a:moveTo>
                <a:lnTo>
                  <a:pt x="396748" y="1117"/>
                </a:lnTo>
              </a:path>
            </a:pathLst>
          </a:custGeom>
          <a:ln w="5918">
            <a:solidFill>
              <a:srgbClr val="231F20"/>
            </a:solidFill>
          </a:ln>
        </p:spPr>
        <p:txBody>
          <a:bodyPr wrap="square" lIns="0" tIns="0" rIns="0" bIns="0" rtlCol="0"/>
          <a:lstStyle/>
          <a:p>
            <a:endParaRPr/>
          </a:p>
        </p:txBody>
      </p:sp>
      <p:sp>
        <p:nvSpPr>
          <p:cNvPr id="59" name="object 59"/>
          <p:cNvSpPr/>
          <p:nvPr/>
        </p:nvSpPr>
        <p:spPr>
          <a:xfrm>
            <a:off x="3855839" y="4743009"/>
            <a:ext cx="387985" cy="1270"/>
          </a:xfrm>
          <a:custGeom>
            <a:avLst/>
            <a:gdLst/>
            <a:ahLst/>
            <a:cxnLst/>
            <a:rect l="l" t="t" r="r" b="b"/>
            <a:pathLst>
              <a:path w="387985" h="1270">
                <a:moveTo>
                  <a:pt x="0" y="0"/>
                </a:moveTo>
                <a:lnTo>
                  <a:pt x="387794" y="1066"/>
                </a:lnTo>
              </a:path>
            </a:pathLst>
          </a:custGeom>
          <a:ln w="5918">
            <a:solidFill>
              <a:srgbClr val="231F20"/>
            </a:solidFill>
          </a:ln>
        </p:spPr>
        <p:txBody>
          <a:bodyPr wrap="square" lIns="0" tIns="0" rIns="0" bIns="0" rtlCol="0"/>
          <a:lstStyle/>
          <a:p>
            <a:endParaRPr/>
          </a:p>
        </p:txBody>
      </p:sp>
      <p:sp>
        <p:nvSpPr>
          <p:cNvPr id="60" name="object 60"/>
          <p:cNvSpPr/>
          <p:nvPr/>
        </p:nvSpPr>
        <p:spPr>
          <a:xfrm>
            <a:off x="3838897" y="4691391"/>
            <a:ext cx="389255" cy="1270"/>
          </a:xfrm>
          <a:custGeom>
            <a:avLst/>
            <a:gdLst/>
            <a:ahLst/>
            <a:cxnLst/>
            <a:rect l="l" t="t" r="r" b="b"/>
            <a:pathLst>
              <a:path w="389254" h="1270">
                <a:moveTo>
                  <a:pt x="0" y="0"/>
                </a:moveTo>
                <a:lnTo>
                  <a:pt x="388861" y="1079"/>
                </a:lnTo>
              </a:path>
            </a:pathLst>
          </a:custGeom>
          <a:ln w="5918">
            <a:solidFill>
              <a:srgbClr val="231F20"/>
            </a:solidFill>
          </a:ln>
        </p:spPr>
        <p:txBody>
          <a:bodyPr wrap="square" lIns="0" tIns="0" rIns="0" bIns="0" rtlCol="0"/>
          <a:lstStyle/>
          <a:p>
            <a:endParaRPr/>
          </a:p>
        </p:txBody>
      </p:sp>
      <p:sp>
        <p:nvSpPr>
          <p:cNvPr id="61" name="object 61"/>
          <p:cNvSpPr/>
          <p:nvPr/>
        </p:nvSpPr>
        <p:spPr>
          <a:xfrm>
            <a:off x="3784624" y="5389401"/>
            <a:ext cx="26034" cy="0"/>
          </a:xfrm>
          <a:custGeom>
            <a:avLst/>
            <a:gdLst/>
            <a:ahLst/>
            <a:cxnLst/>
            <a:rect l="l" t="t" r="r" b="b"/>
            <a:pathLst>
              <a:path w="26035">
                <a:moveTo>
                  <a:pt x="25946" y="0"/>
                </a:moveTo>
                <a:lnTo>
                  <a:pt x="0" y="0"/>
                </a:lnTo>
              </a:path>
            </a:pathLst>
          </a:custGeom>
          <a:ln w="5918">
            <a:solidFill>
              <a:srgbClr val="231F20"/>
            </a:solidFill>
          </a:ln>
        </p:spPr>
        <p:txBody>
          <a:bodyPr wrap="square" lIns="0" tIns="0" rIns="0" bIns="0" rtlCol="0"/>
          <a:lstStyle/>
          <a:p>
            <a:endParaRPr/>
          </a:p>
        </p:txBody>
      </p:sp>
      <p:sp>
        <p:nvSpPr>
          <p:cNvPr id="62" name="object 62"/>
          <p:cNvSpPr/>
          <p:nvPr/>
        </p:nvSpPr>
        <p:spPr>
          <a:xfrm>
            <a:off x="3786508" y="4663176"/>
            <a:ext cx="27305" cy="0"/>
          </a:xfrm>
          <a:custGeom>
            <a:avLst/>
            <a:gdLst/>
            <a:ahLst/>
            <a:cxnLst/>
            <a:rect l="l" t="t" r="r" b="b"/>
            <a:pathLst>
              <a:path w="27304">
                <a:moveTo>
                  <a:pt x="27012" y="0"/>
                </a:moveTo>
                <a:lnTo>
                  <a:pt x="0" y="0"/>
                </a:lnTo>
              </a:path>
            </a:pathLst>
          </a:custGeom>
          <a:ln w="5918">
            <a:solidFill>
              <a:srgbClr val="231F20"/>
            </a:solidFill>
          </a:ln>
        </p:spPr>
        <p:txBody>
          <a:bodyPr wrap="square" lIns="0" tIns="0" rIns="0" bIns="0" rtlCol="0"/>
          <a:lstStyle/>
          <a:p>
            <a:endParaRPr/>
          </a:p>
        </p:txBody>
      </p:sp>
      <p:sp>
        <p:nvSpPr>
          <p:cNvPr id="63" name="object 63"/>
          <p:cNvSpPr/>
          <p:nvPr/>
        </p:nvSpPr>
        <p:spPr>
          <a:xfrm>
            <a:off x="3776712" y="4876837"/>
            <a:ext cx="19685" cy="0"/>
          </a:xfrm>
          <a:custGeom>
            <a:avLst/>
            <a:gdLst/>
            <a:ahLst/>
            <a:cxnLst/>
            <a:rect l="l" t="t" r="r" b="b"/>
            <a:pathLst>
              <a:path w="19685">
                <a:moveTo>
                  <a:pt x="0" y="0"/>
                </a:moveTo>
                <a:lnTo>
                  <a:pt x="19316" y="0"/>
                </a:lnTo>
              </a:path>
            </a:pathLst>
          </a:custGeom>
          <a:ln w="5918">
            <a:solidFill>
              <a:srgbClr val="231F20"/>
            </a:solidFill>
          </a:ln>
        </p:spPr>
        <p:txBody>
          <a:bodyPr wrap="square" lIns="0" tIns="0" rIns="0" bIns="0" rtlCol="0"/>
          <a:lstStyle/>
          <a:p>
            <a:endParaRPr/>
          </a:p>
        </p:txBody>
      </p:sp>
      <p:sp>
        <p:nvSpPr>
          <p:cNvPr id="64" name="object 64"/>
          <p:cNvSpPr/>
          <p:nvPr/>
        </p:nvSpPr>
        <p:spPr>
          <a:xfrm>
            <a:off x="3771360" y="4898876"/>
            <a:ext cx="31115" cy="0"/>
          </a:xfrm>
          <a:custGeom>
            <a:avLst/>
            <a:gdLst/>
            <a:ahLst/>
            <a:cxnLst/>
            <a:rect l="l" t="t" r="r" b="b"/>
            <a:pathLst>
              <a:path w="31114">
                <a:moveTo>
                  <a:pt x="30975" y="0"/>
                </a:moveTo>
                <a:lnTo>
                  <a:pt x="0" y="0"/>
                </a:lnTo>
              </a:path>
            </a:pathLst>
          </a:custGeom>
          <a:ln w="5918">
            <a:solidFill>
              <a:srgbClr val="231F20"/>
            </a:solidFill>
          </a:ln>
        </p:spPr>
        <p:txBody>
          <a:bodyPr wrap="square" lIns="0" tIns="0" rIns="0" bIns="0" rtlCol="0"/>
          <a:lstStyle/>
          <a:p>
            <a:endParaRPr/>
          </a:p>
        </p:txBody>
      </p:sp>
      <p:sp>
        <p:nvSpPr>
          <p:cNvPr id="65" name="object 65"/>
          <p:cNvSpPr/>
          <p:nvPr/>
        </p:nvSpPr>
        <p:spPr>
          <a:xfrm>
            <a:off x="3767706" y="4923532"/>
            <a:ext cx="38735" cy="0"/>
          </a:xfrm>
          <a:custGeom>
            <a:avLst/>
            <a:gdLst/>
            <a:ahLst/>
            <a:cxnLst/>
            <a:rect l="l" t="t" r="r" b="b"/>
            <a:pathLst>
              <a:path w="38735">
                <a:moveTo>
                  <a:pt x="38176" y="0"/>
                </a:moveTo>
                <a:lnTo>
                  <a:pt x="0" y="0"/>
                </a:lnTo>
              </a:path>
            </a:pathLst>
          </a:custGeom>
          <a:ln w="5918">
            <a:solidFill>
              <a:srgbClr val="231F20"/>
            </a:solidFill>
          </a:ln>
        </p:spPr>
        <p:txBody>
          <a:bodyPr wrap="square" lIns="0" tIns="0" rIns="0" bIns="0" rtlCol="0"/>
          <a:lstStyle/>
          <a:p>
            <a:endParaRPr/>
          </a:p>
        </p:txBody>
      </p:sp>
      <p:sp>
        <p:nvSpPr>
          <p:cNvPr id="66" name="object 66"/>
          <p:cNvSpPr/>
          <p:nvPr/>
        </p:nvSpPr>
        <p:spPr>
          <a:xfrm>
            <a:off x="3765027" y="4950445"/>
            <a:ext cx="43815" cy="0"/>
          </a:xfrm>
          <a:custGeom>
            <a:avLst/>
            <a:gdLst/>
            <a:ahLst/>
            <a:cxnLst/>
            <a:rect l="l" t="t" r="r" b="b"/>
            <a:pathLst>
              <a:path w="43814">
                <a:moveTo>
                  <a:pt x="43434" y="0"/>
                </a:moveTo>
                <a:lnTo>
                  <a:pt x="0" y="0"/>
                </a:lnTo>
              </a:path>
            </a:pathLst>
          </a:custGeom>
          <a:ln w="5918">
            <a:solidFill>
              <a:srgbClr val="231F20"/>
            </a:solidFill>
          </a:ln>
        </p:spPr>
        <p:txBody>
          <a:bodyPr wrap="square" lIns="0" tIns="0" rIns="0" bIns="0" rtlCol="0"/>
          <a:lstStyle/>
          <a:p>
            <a:endParaRPr/>
          </a:p>
        </p:txBody>
      </p:sp>
      <p:sp>
        <p:nvSpPr>
          <p:cNvPr id="67" name="object 67"/>
          <p:cNvSpPr/>
          <p:nvPr/>
        </p:nvSpPr>
        <p:spPr>
          <a:xfrm>
            <a:off x="3762045" y="4975653"/>
            <a:ext cx="48260" cy="0"/>
          </a:xfrm>
          <a:custGeom>
            <a:avLst/>
            <a:gdLst/>
            <a:ahLst/>
            <a:cxnLst/>
            <a:rect l="l" t="t" r="r" b="b"/>
            <a:pathLst>
              <a:path w="48260">
                <a:moveTo>
                  <a:pt x="47878" y="0"/>
                </a:moveTo>
                <a:lnTo>
                  <a:pt x="0" y="0"/>
                </a:lnTo>
              </a:path>
            </a:pathLst>
          </a:custGeom>
          <a:ln w="5918">
            <a:solidFill>
              <a:srgbClr val="231F20"/>
            </a:solidFill>
          </a:ln>
        </p:spPr>
        <p:txBody>
          <a:bodyPr wrap="square" lIns="0" tIns="0" rIns="0" bIns="0" rtlCol="0"/>
          <a:lstStyle/>
          <a:p>
            <a:endParaRPr/>
          </a:p>
        </p:txBody>
      </p:sp>
      <p:sp>
        <p:nvSpPr>
          <p:cNvPr id="68" name="object 68"/>
          <p:cNvSpPr/>
          <p:nvPr/>
        </p:nvSpPr>
        <p:spPr>
          <a:xfrm>
            <a:off x="3761157" y="5000885"/>
            <a:ext cx="50165" cy="0"/>
          </a:xfrm>
          <a:custGeom>
            <a:avLst/>
            <a:gdLst/>
            <a:ahLst/>
            <a:cxnLst/>
            <a:rect l="l" t="t" r="r" b="b"/>
            <a:pathLst>
              <a:path w="50164">
                <a:moveTo>
                  <a:pt x="49834" y="0"/>
                </a:moveTo>
                <a:lnTo>
                  <a:pt x="0" y="0"/>
                </a:lnTo>
              </a:path>
            </a:pathLst>
          </a:custGeom>
          <a:ln w="5918">
            <a:solidFill>
              <a:srgbClr val="231F20"/>
            </a:solidFill>
          </a:ln>
        </p:spPr>
        <p:txBody>
          <a:bodyPr wrap="square" lIns="0" tIns="0" rIns="0" bIns="0" rtlCol="0"/>
          <a:lstStyle/>
          <a:p>
            <a:endParaRPr/>
          </a:p>
        </p:txBody>
      </p:sp>
      <p:sp>
        <p:nvSpPr>
          <p:cNvPr id="69" name="object 69"/>
          <p:cNvSpPr/>
          <p:nvPr/>
        </p:nvSpPr>
        <p:spPr>
          <a:xfrm>
            <a:off x="3762047" y="5026285"/>
            <a:ext cx="49530" cy="0"/>
          </a:xfrm>
          <a:custGeom>
            <a:avLst/>
            <a:gdLst/>
            <a:ahLst/>
            <a:cxnLst/>
            <a:rect l="l" t="t" r="r" b="b"/>
            <a:pathLst>
              <a:path w="49529">
                <a:moveTo>
                  <a:pt x="48920" y="0"/>
                </a:moveTo>
                <a:lnTo>
                  <a:pt x="0" y="0"/>
                </a:lnTo>
              </a:path>
            </a:pathLst>
          </a:custGeom>
          <a:ln w="5918">
            <a:solidFill>
              <a:srgbClr val="231F20"/>
            </a:solidFill>
          </a:ln>
        </p:spPr>
        <p:txBody>
          <a:bodyPr wrap="square" lIns="0" tIns="0" rIns="0" bIns="0" rtlCol="0"/>
          <a:lstStyle/>
          <a:p>
            <a:endParaRPr/>
          </a:p>
        </p:txBody>
      </p:sp>
      <p:sp>
        <p:nvSpPr>
          <p:cNvPr id="70" name="object 70"/>
          <p:cNvSpPr/>
          <p:nvPr/>
        </p:nvSpPr>
        <p:spPr>
          <a:xfrm>
            <a:off x="3761157" y="5052460"/>
            <a:ext cx="50165" cy="0"/>
          </a:xfrm>
          <a:custGeom>
            <a:avLst/>
            <a:gdLst/>
            <a:ahLst/>
            <a:cxnLst/>
            <a:rect l="l" t="t" r="r" b="b"/>
            <a:pathLst>
              <a:path w="50164">
                <a:moveTo>
                  <a:pt x="49834" y="0"/>
                </a:moveTo>
                <a:lnTo>
                  <a:pt x="0" y="0"/>
                </a:lnTo>
              </a:path>
            </a:pathLst>
          </a:custGeom>
          <a:ln w="5918">
            <a:solidFill>
              <a:srgbClr val="231F20"/>
            </a:solidFill>
          </a:ln>
        </p:spPr>
        <p:txBody>
          <a:bodyPr wrap="square" lIns="0" tIns="0" rIns="0" bIns="0" rtlCol="0"/>
          <a:lstStyle/>
          <a:p>
            <a:endParaRPr/>
          </a:p>
        </p:txBody>
      </p:sp>
      <p:sp>
        <p:nvSpPr>
          <p:cNvPr id="71" name="object 71"/>
          <p:cNvSpPr/>
          <p:nvPr/>
        </p:nvSpPr>
        <p:spPr>
          <a:xfrm>
            <a:off x="3761158" y="5078238"/>
            <a:ext cx="50165" cy="0"/>
          </a:xfrm>
          <a:custGeom>
            <a:avLst/>
            <a:gdLst/>
            <a:ahLst/>
            <a:cxnLst/>
            <a:rect l="l" t="t" r="r" b="b"/>
            <a:pathLst>
              <a:path w="50164">
                <a:moveTo>
                  <a:pt x="49809" y="0"/>
                </a:moveTo>
                <a:lnTo>
                  <a:pt x="0" y="0"/>
                </a:lnTo>
              </a:path>
            </a:pathLst>
          </a:custGeom>
          <a:ln w="5918">
            <a:solidFill>
              <a:srgbClr val="231F20"/>
            </a:solidFill>
          </a:ln>
        </p:spPr>
        <p:txBody>
          <a:bodyPr wrap="square" lIns="0" tIns="0" rIns="0" bIns="0" rtlCol="0"/>
          <a:lstStyle/>
          <a:p>
            <a:endParaRPr/>
          </a:p>
        </p:txBody>
      </p:sp>
      <p:sp>
        <p:nvSpPr>
          <p:cNvPr id="72" name="object 72"/>
          <p:cNvSpPr/>
          <p:nvPr/>
        </p:nvSpPr>
        <p:spPr>
          <a:xfrm>
            <a:off x="3762054" y="5105133"/>
            <a:ext cx="44450" cy="0"/>
          </a:xfrm>
          <a:custGeom>
            <a:avLst/>
            <a:gdLst/>
            <a:ahLst/>
            <a:cxnLst/>
            <a:rect l="l" t="t" r="r" b="b"/>
            <a:pathLst>
              <a:path w="44450">
                <a:moveTo>
                  <a:pt x="43827" y="0"/>
                </a:moveTo>
                <a:lnTo>
                  <a:pt x="0" y="0"/>
                </a:lnTo>
              </a:path>
            </a:pathLst>
          </a:custGeom>
          <a:ln w="5918">
            <a:solidFill>
              <a:srgbClr val="231F20"/>
            </a:solidFill>
          </a:ln>
        </p:spPr>
        <p:txBody>
          <a:bodyPr wrap="square" lIns="0" tIns="0" rIns="0" bIns="0" rtlCol="0"/>
          <a:lstStyle/>
          <a:p>
            <a:endParaRPr/>
          </a:p>
        </p:txBody>
      </p:sp>
      <p:sp>
        <p:nvSpPr>
          <p:cNvPr id="73" name="object 73"/>
          <p:cNvSpPr/>
          <p:nvPr/>
        </p:nvSpPr>
        <p:spPr>
          <a:xfrm>
            <a:off x="3767702" y="5135797"/>
            <a:ext cx="36830" cy="0"/>
          </a:xfrm>
          <a:custGeom>
            <a:avLst/>
            <a:gdLst/>
            <a:ahLst/>
            <a:cxnLst/>
            <a:rect l="l" t="t" r="r" b="b"/>
            <a:pathLst>
              <a:path w="36829">
                <a:moveTo>
                  <a:pt x="36741" y="0"/>
                </a:moveTo>
                <a:lnTo>
                  <a:pt x="0" y="0"/>
                </a:lnTo>
              </a:path>
            </a:pathLst>
          </a:custGeom>
          <a:ln w="5918">
            <a:solidFill>
              <a:srgbClr val="231F20"/>
            </a:solidFill>
          </a:ln>
        </p:spPr>
        <p:txBody>
          <a:bodyPr wrap="square" lIns="0" tIns="0" rIns="0" bIns="0" rtlCol="0"/>
          <a:lstStyle/>
          <a:p>
            <a:endParaRPr/>
          </a:p>
        </p:txBody>
      </p:sp>
      <p:sp>
        <p:nvSpPr>
          <p:cNvPr id="74" name="object 74"/>
          <p:cNvSpPr/>
          <p:nvPr/>
        </p:nvSpPr>
        <p:spPr>
          <a:xfrm>
            <a:off x="3771352" y="5161731"/>
            <a:ext cx="29209" cy="0"/>
          </a:xfrm>
          <a:custGeom>
            <a:avLst/>
            <a:gdLst/>
            <a:ahLst/>
            <a:cxnLst/>
            <a:rect l="l" t="t" r="r" b="b"/>
            <a:pathLst>
              <a:path w="29210">
                <a:moveTo>
                  <a:pt x="28651" y="0"/>
                </a:moveTo>
                <a:lnTo>
                  <a:pt x="0" y="0"/>
                </a:lnTo>
              </a:path>
            </a:pathLst>
          </a:custGeom>
          <a:ln w="5918">
            <a:solidFill>
              <a:srgbClr val="231F20"/>
            </a:solidFill>
          </a:ln>
        </p:spPr>
        <p:txBody>
          <a:bodyPr wrap="square" lIns="0" tIns="0" rIns="0" bIns="0" rtlCol="0"/>
          <a:lstStyle/>
          <a:p>
            <a:endParaRPr/>
          </a:p>
        </p:txBody>
      </p:sp>
      <p:sp>
        <p:nvSpPr>
          <p:cNvPr id="75" name="object 75"/>
          <p:cNvSpPr/>
          <p:nvPr/>
        </p:nvSpPr>
        <p:spPr>
          <a:xfrm>
            <a:off x="3780028" y="5203520"/>
            <a:ext cx="11430" cy="9525"/>
          </a:xfrm>
          <a:custGeom>
            <a:avLst/>
            <a:gdLst/>
            <a:ahLst/>
            <a:cxnLst/>
            <a:rect l="l" t="t" r="r" b="b"/>
            <a:pathLst>
              <a:path w="11429" h="9525">
                <a:moveTo>
                  <a:pt x="11290" y="9398"/>
                </a:moveTo>
                <a:lnTo>
                  <a:pt x="0" y="9398"/>
                </a:lnTo>
                <a:lnTo>
                  <a:pt x="0" y="0"/>
                </a:lnTo>
                <a:lnTo>
                  <a:pt x="11290" y="0"/>
                </a:lnTo>
                <a:lnTo>
                  <a:pt x="11290" y="9398"/>
                </a:lnTo>
                <a:close/>
              </a:path>
            </a:pathLst>
          </a:custGeom>
          <a:ln w="3810">
            <a:solidFill>
              <a:srgbClr val="231F20"/>
            </a:solidFill>
          </a:ln>
        </p:spPr>
        <p:txBody>
          <a:bodyPr wrap="square" lIns="0" tIns="0" rIns="0" bIns="0" rtlCol="0"/>
          <a:lstStyle/>
          <a:p>
            <a:endParaRPr/>
          </a:p>
        </p:txBody>
      </p:sp>
      <p:sp>
        <p:nvSpPr>
          <p:cNvPr id="76" name="object 76"/>
          <p:cNvSpPr/>
          <p:nvPr/>
        </p:nvSpPr>
        <p:spPr>
          <a:xfrm>
            <a:off x="3780028" y="4837900"/>
            <a:ext cx="11430" cy="9525"/>
          </a:xfrm>
          <a:custGeom>
            <a:avLst/>
            <a:gdLst/>
            <a:ahLst/>
            <a:cxnLst/>
            <a:rect l="l" t="t" r="r" b="b"/>
            <a:pathLst>
              <a:path w="11429" h="9525">
                <a:moveTo>
                  <a:pt x="11290" y="9385"/>
                </a:moveTo>
                <a:lnTo>
                  <a:pt x="0" y="9385"/>
                </a:lnTo>
                <a:lnTo>
                  <a:pt x="0" y="0"/>
                </a:lnTo>
                <a:lnTo>
                  <a:pt x="11290" y="0"/>
                </a:lnTo>
                <a:lnTo>
                  <a:pt x="11290" y="9385"/>
                </a:lnTo>
                <a:close/>
              </a:path>
            </a:pathLst>
          </a:custGeom>
          <a:ln w="3810">
            <a:solidFill>
              <a:srgbClr val="231F20"/>
            </a:solidFill>
          </a:ln>
        </p:spPr>
        <p:txBody>
          <a:bodyPr wrap="square" lIns="0" tIns="0" rIns="0" bIns="0" rtlCol="0"/>
          <a:lstStyle/>
          <a:p>
            <a:endParaRPr/>
          </a:p>
        </p:txBody>
      </p:sp>
      <p:sp>
        <p:nvSpPr>
          <p:cNvPr id="77" name="object 77"/>
          <p:cNvSpPr/>
          <p:nvPr/>
        </p:nvSpPr>
        <p:spPr>
          <a:xfrm>
            <a:off x="3822103" y="5009591"/>
            <a:ext cx="9525" cy="28575"/>
          </a:xfrm>
          <a:custGeom>
            <a:avLst/>
            <a:gdLst/>
            <a:ahLst/>
            <a:cxnLst/>
            <a:rect l="l" t="t" r="r" b="b"/>
            <a:pathLst>
              <a:path w="9525" h="28575">
                <a:moveTo>
                  <a:pt x="9448" y="28409"/>
                </a:moveTo>
                <a:lnTo>
                  <a:pt x="0" y="28409"/>
                </a:lnTo>
                <a:lnTo>
                  <a:pt x="0" y="0"/>
                </a:lnTo>
                <a:lnTo>
                  <a:pt x="9448" y="0"/>
                </a:lnTo>
                <a:lnTo>
                  <a:pt x="9448" y="28409"/>
                </a:lnTo>
                <a:close/>
              </a:path>
            </a:pathLst>
          </a:custGeom>
          <a:ln w="3810">
            <a:solidFill>
              <a:srgbClr val="231F20"/>
            </a:solidFill>
          </a:ln>
        </p:spPr>
        <p:txBody>
          <a:bodyPr wrap="square" lIns="0" tIns="0" rIns="0" bIns="0" rtlCol="0"/>
          <a:lstStyle/>
          <a:p>
            <a:endParaRPr/>
          </a:p>
        </p:txBody>
      </p:sp>
      <p:sp>
        <p:nvSpPr>
          <p:cNvPr id="78" name="object 78"/>
          <p:cNvSpPr/>
          <p:nvPr/>
        </p:nvSpPr>
        <p:spPr>
          <a:xfrm>
            <a:off x="3740480" y="5009591"/>
            <a:ext cx="9525" cy="28575"/>
          </a:xfrm>
          <a:custGeom>
            <a:avLst/>
            <a:gdLst/>
            <a:ahLst/>
            <a:cxnLst/>
            <a:rect l="l" t="t" r="r" b="b"/>
            <a:pathLst>
              <a:path w="9525" h="28575">
                <a:moveTo>
                  <a:pt x="9423" y="28409"/>
                </a:moveTo>
                <a:lnTo>
                  <a:pt x="0" y="28409"/>
                </a:lnTo>
                <a:lnTo>
                  <a:pt x="0" y="0"/>
                </a:lnTo>
                <a:lnTo>
                  <a:pt x="9423" y="0"/>
                </a:lnTo>
                <a:lnTo>
                  <a:pt x="9423" y="28409"/>
                </a:lnTo>
                <a:close/>
              </a:path>
            </a:pathLst>
          </a:custGeom>
          <a:ln w="3809">
            <a:solidFill>
              <a:srgbClr val="231F20"/>
            </a:solidFill>
          </a:ln>
        </p:spPr>
        <p:txBody>
          <a:bodyPr wrap="square" lIns="0" tIns="0" rIns="0" bIns="0" rtlCol="0"/>
          <a:lstStyle/>
          <a:p>
            <a:endParaRPr/>
          </a:p>
        </p:txBody>
      </p:sp>
      <p:sp>
        <p:nvSpPr>
          <p:cNvPr id="79" name="object 79"/>
          <p:cNvSpPr/>
          <p:nvPr/>
        </p:nvSpPr>
        <p:spPr>
          <a:xfrm>
            <a:off x="3820453" y="4923206"/>
            <a:ext cx="13335" cy="29845"/>
          </a:xfrm>
          <a:custGeom>
            <a:avLst/>
            <a:gdLst/>
            <a:ahLst/>
            <a:cxnLst/>
            <a:rect l="l" t="t" r="r" b="b"/>
            <a:pathLst>
              <a:path w="13335" h="29845">
                <a:moveTo>
                  <a:pt x="12750" y="28219"/>
                </a:moveTo>
                <a:lnTo>
                  <a:pt x="3365" y="29336"/>
                </a:lnTo>
                <a:lnTo>
                  <a:pt x="0" y="1130"/>
                </a:lnTo>
                <a:lnTo>
                  <a:pt x="9385" y="0"/>
                </a:lnTo>
                <a:lnTo>
                  <a:pt x="12750" y="28219"/>
                </a:lnTo>
                <a:close/>
              </a:path>
            </a:pathLst>
          </a:custGeom>
          <a:ln w="3810">
            <a:solidFill>
              <a:srgbClr val="231F20"/>
            </a:solidFill>
          </a:ln>
        </p:spPr>
        <p:txBody>
          <a:bodyPr wrap="square" lIns="0" tIns="0" rIns="0" bIns="0" rtlCol="0"/>
          <a:lstStyle/>
          <a:p>
            <a:endParaRPr/>
          </a:p>
        </p:txBody>
      </p:sp>
      <p:sp>
        <p:nvSpPr>
          <p:cNvPr id="80" name="object 80"/>
          <p:cNvSpPr/>
          <p:nvPr/>
        </p:nvSpPr>
        <p:spPr>
          <a:xfrm>
            <a:off x="3744654" y="4923496"/>
            <a:ext cx="10795" cy="29209"/>
          </a:xfrm>
          <a:custGeom>
            <a:avLst/>
            <a:gdLst/>
            <a:ahLst/>
            <a:cxnLst/>
            <a:rect l="l" t="t" r="r" b="b"/>
            <a:pathLst>
              <a:path w="10795" h="29210">
                <a:moveTo>
                  <a:pt x="9410" y="28752"/>
                </a:moveTo>
                <a:lnTo>
                  <a:pt x="0" y="28397"/>
                </a:lnTo>
                <a:lnTo>
                  <a:pt x="1079" y="0"/>
                </a:lnTo>
                <a:lnTo>
                  <a:pt x="10490" y="355"/>
                </a:lnTo>
                <a:lnTo>
                  <a:pt x="9410" y="28752"/>
                </a:lnTo>
                <a:close/>
              </a:path>
            </a:pathLst>
          </a:custGeom>
          <a:ln w="3810">
            <a:solidFill>
              <a:srgbClr val="231F20"/>
            </a:solidFill>
          </a:ln>
        </p:spPr>
        <p:txBody>
          <a:bodyPr wrap="square" lIns="0" tIns="0" rIns="0" bIns="0" rtlCol="0"/>
          <a:lstStyle/>
          <a:p>
            <a:endParaRPr/>
          </a:p>
        </p:txBody>
      </p:sp>
      <p:sp>
        <p:nvSpPr>
          <p:cNvPr id="81" name="object 81"/>
          <p:cNvSpPr/>
          <p:nvPr/>
        </p:nvSpPr>
        <p:spPr>
          <a:xfrm>
            <a:off x="3742568" y="5101039"/>
            <a:ext cx="13335" cy="29845"/>
          </a:xfrm>
          <a:custGeom>
            <a:avLst/>
            <a:gdLst/>
            <a:ahLst/>
            <a:cxnLst/>
            <a:rect l="l" t="t" r="r" b="b"/>
            <a:pathLst>
              <a:path w="13335" h="29845">
                <a:moveTo>
                  <a:pt x="0" y="1117"/>
                </a:moveTo>
                <a:lnTo>
                  <a:pt x="9385" y="0"/>
                </a:lnTo>
                <a:lnTo>
                  <a:pt x="12750" y="28206"/>
                </a:lnTo>
                <a:lnTo>
                  <a:pt x="3365" y="29337"/>
                </a:lnTo>
                <a:lnTo>
                  <a:pt x="0" y="1117"/>
                </a:lnTo>
                <a:close/>
              </a:path>
            </a:pathLst>
          </a:custGeom>
          <a:ln w="3810">
            <a:solidFill>
              <a:srgbClr val="231F20"/>
            </a:solidFill>
          </a:ln>
        </p:spPr>
        <p:txBody>
          <a:bodyPr wrap="square" lIns="0" tIns="0" rIns="0" bIns="0" rtlCol="0"/>
          <a:lstStyle/>
          <a:p>
            <a:endParaRPr/>
          </a:p>
        </p:txBody>
      </p:sp>
      <p:sp>
        <p:nvSpPr>
          <p:cNvPr id="82" name="object 82"/>
          <p:cNvSpPr/>
          <p:nvPr/>
        </p:nvSpPr>
        <p:spPr>
          <a:xfrm>
            <a:off x="3820628" y="5101332"/>
            <a:ext cx="10795" cy="29209"/>
          </a:xfrm>
          <a:custGeom>
            <a:avLst/>
            <a:gdLst/>
            <a:ahLst/>
            <a:cxnLst/>
            <a:rect l="l" t="t" r="r" b="b"/>
            <a:pathLst>
              <a:path w="10795" h="29210">
                <a:moveTo>
                  <a:pt x="1079" y="0"/>
                </a:moveTo>
                <a:lnTo>
                  <a:pt x="10490" y="355"/>
                </a:lnTo>
                <a:lnTo>
                  <a:pt x="9410" y="28752"/>
                </a:lnTo>
                <a:lnTo>
                  <a:pt x="0" y="28397"/>
                </a:lnTo>
                <a:lnTo>
                  <a:pt x="1079" y="0"/>
                </a:lnTo>
                <a:close/>
              </a:path>
            </a:pathLst>
          </a:custGeom>
          <a:ln w="3810">
            <a:solidFill>
              <a:srgbClr val="231F20"/>
            </a:solidFill>
          </a:ln>
        </p:spPr>
        <p:txBody>
          <a:bodyPr wrap="square" lIns="0" tIns="0" rIns="0" bIns="0" rtlCol="0"/>
          <a:lstStyle/>
          <a:p>
            <a:endParaRPr/>
          </a:p>
        </p:txBody>
      </p:sp>
      <p:sp>
        <p:nvSpPr>
          <p:cNvPr id="83" name="object 83"/>
          <p:cNvSpPr/>
          <p:nvPr/>
        </p:nvSpPr>
        <p:spPr>
          <a:xfrm>
            <a:off x="3986262" y="4664595"/>
            <a:ext cx="10795" cy="23495"/>
          </a:xfrm>
          <a:custGeom>
            <a:avLst/>
            <a:gdLst/>
            <a:ahLst/>
            <a:cxnLst/>
            <a:rect l="l" t="t" r="r" b="b"/>
            <a:pathLst>
              <a:path w="10795" h="23495">
                <a:moveTo>
                  <a:pt x="0" y="0"/>
                </a:moveTo>
                <a:lnTo>
                  <a:pt x="3594" y="0"/>
                </a:lnTo>
                <a:lnTo>
                  <a:pt x="7048" y="8166"/>
                </a:lnTo>
                <a:lnTo>
                  <a:pt x="10198" y="23063"/>
                </a:lnTo>
              </a:path>
            </a:pathLst>
          </a:custGeom>
          <a:ln w="4965">
            <a:solidFill>
              <a:srgbClr val="231F20"/>
            </a:solidFill>
          </a:ln>
        </p:spPr>
        <p:txBody>
          <a:bodyPr wrap="square" lIns="0" tIns="0" rIns="0" bIns="0" rtlCol="0"/>
          <a:lstStyle/>
          <a:p>
            <a:endParaRPr/>
          </a:p>
        </p:txBody>
      </p:sp>
      <p:sp>
        <p:nvSpPr>
          <p:cNvPr id="84" name="object 84"/>
          <p:cNvSpPr/>
          <p:nvPr/>
        </p:nvSpPr>
        <p:spPr>
          <a:xfrm>
            <a:off x="3983208" y="5362382"/>
            <a:ext cx="12065" cy="31115"/>
          </a:xfrm>
          <a:custGeom>
            <a:avLst/>
            <a:gdLst/>
            <a:ahLst/>
            <a:cxnLst/>
            <a:rect l="l" t="t" r="r" b="b"/>
            <a:pathLst>
              <a:path w="12064" h="31114">
                <a:moveTo>
                  <a:pt x="11734" y="0"/>
                </a:moveTo>
                <a:lnTo>
                  <a:pt x="8963" y="13131"/>
                </a:lnTo>
                <a:lnTo>
                  <a:pt x="6081" y="22766"/>
                </a:lnTo>
                <a:lnTo>
                  <a:pt x="3092" y="28698"/>
                </a:lnTo>
                <a:lnTo>
                  <a:pt x="0" y="30721"/>
                </a:lnTo>
              </a:path>
            </a:pathLst>
          </a:custGeom>
          <a:ln w="4965">
            <a:solidFill>
              <a:srgbClr val="231F20"/>
            </a:solidFill>
          </a:ln>
        </p:spPr>
        <p:txBody>
          <a:bodyPr wrap="square" lIns="0" tIns="0" rIns="0" bIns="0" rtlCol="0"/>
          <a:lstStyle/>
          <a:p>
            <a:endParaRPr/>
          </a:p>
        </p:txBody>
      </p:sp>
      <p:sp>
        <p:nvSpPr>
          <p:cNvPr id="85" name="object 85"/>
          <p:cNvSpPr/>
          <p:nvPr/>
        </p:nvSpPr>
        <p:spPr>
          <a:xfrm>
            <a:off x="3245290" y="4649667"/>
            <a:ext cx="737920" cy="754637"/>
          </a:xfrm>
          <a:prstGeom prst="rect">
            <a:avLst/>
          </a:prstGeom>
          <a:blipFill>
            <a:blip r:embed="rId17" cstate="print"/>
            <a:stretch>
              <a:fillRect/>
            </a:stretch>
          </a:blipFill>
        </p:spPr>
        <p:txBody>
          <a:bodyPr wrap="square" lIns="0" tIns="0" rIns="0" bIns="0" rtlCol="0"/>
          <a:lstStyle/>
          <a:p>
            <a:endParaRPr/>
          </a:p>
        </p:txBody>
      </p:sp>
      <p:sp>
        <p:nvSpPr>
          <p:cNvPr id="86" name="object 86"/>
          <p:cNvSpPr/>
          <p:nvPr/>
        </p:nvSpPr>
        <p:spPr>
          <a:xfrm>
            <a:off x="3352482" y="4664595"/>
            <a:ext cx="60960" cy="728980"/>
          </a:xfrm>
          <a:custGeom>
            <a:avLst/>
            <a:gdLst/>
            <a:ahLst/>
            <a:cxnLst/>
            <a:rect l="l" t="t" r="r" b="b"/>
            <a:pathLst>
              <a:path w="60960" h="728979">
                <a:moveTo>
                  <a:pt x="60740" y="0"/>
                </a:moveTo>
                <a:lnTo>
                  <a:pt x="15185" y="261557"/>
                </a:lnTo>
                <a:lnTo>
                  <a:pt x="0" y="424629"/>
                </a:lnTo>
                <a:lnTo>
                  <a:pt x="15185" y="557514"/>
                </a:lnTo>
                <a:lnTo>
                  <a:pt x="60740" y="728510"/>
                </a:lnTo>
              </a:path>
            </a:pathLst>
          </a:custGeom>
          <a:ln w="4965">
            <a:solidFill>
              <a:srgbClr val="231F20"/>
            </a:solidFill>
          </a:ln>
        </p:spPr>
        <p:txBody>
          <a:bodyPr wrap="square" lIns="0" tIns="0" rIns="0" bIns="0" rtlCol="0"/>
          <a:lstStyle/>
          <a:p>
            <a:endParaRPr/>
          </a:p>
        </p:txBody>
      </p:sp>
      <p:sp>
        <p:nvSpPr>
          <p:cNvPr id="87" name="object 87"/>
          <p:cNvSpPr/>
          <p:nvPr/>
        </p:nvSpPr>
        <p:spPr>
          <a:xfrm>
            <a:off x="3245278" y="4649667"/>
            <a:ext cx="738505" cy="755015"/>
          </a:xfrm>
          <a:custGeom>
            <a:avLst/>
            <a:gdLst/>
            <a:ahLst/>
            <a:cxnLst/>
            <a:rect l="l" t="t" r="r" b="b"/>
            <a:pathLst>
              <a:path w="738504" h="755014">
                <a:moveTo>
                  <a:pt x="737933" y="743435"/>
                </a:moveTo>
                <a:lnTo>
                  <a:pt x="462451" y="751836"/>
                </a:lnTo>
                <a:lnTo>
                  <a:pt x="311250" y="754637"/>
                </a:lnTo>
                <a:lnTo>
                  <a:pt x="230893" y="751836"/>
                </a:lnTo>
                <a:lnTo>
                  <a:pt x="167944" y="743435"/>
                </a:lnTo>
                <a:lnTo>
                  <a:pt x="167347" y="743435"/>
                </a:lnTo>
                <a:lnTo>
                  <a:pt x="67610" y="658688"/>
                </a:lnTo>
                <a:lnTo>
                  <a:pt x="18556" y="536754"/>
                </a:lnTo>
                <a:lnTo>
                  <a:pt x="1765" y="426915"/>
                </a:lnTo>
                <a:lnTo>
                  <a:pt x="0" y="379187"/>
                </a:lnTo>
                <a:lnTo>
                  <a:pt x="7779" y="300599"/>
                </a:lnTo>
                <a:lnTo>
                  <a:pt x="22708" y="233024"/>
                </a:lnTo>
                <a:lnTo>
                  <a:pt x="42854" y="175847"/>
                </a:lnTo>
                <a:lnTo>
                  <a:pt x="66283" y="128453"/>
                </a:lnTo>
                <a:lnTo>
                  <a:pt x="91063" y="90229"/>
                </a:lnTo>
                <a:lnTo>
                  <a:pt x="115260" y="60561"/>
                </a:lnTo>
                <a:lnTo>
                  <a:pt x="154173" y="24431"/>
                </a:lnTo>
                <a:lnTo>
                  <a:pt x="165023" y="16741"/>
                </a:lnTo>
                <a:lnTo>
                  <a:pt x="165963" y="15560"/>
                </a:lnTo>
                <a:lnTo>
                  <a:pt x="166979" y="14925"/>
                </a:lnTo>
                <a:lnTo>
                  <a:pt x="167944" y="14925"/>
                </a:lnTo>
                <a:lnTo>
                  <a:pt x="303973" y="3731"/>
                </a:lnTo>
                <a:lnTo>
                  <a:pt x="408690" y="0"/>
                </a:lnTo>
                <a:lnTo>
                  <a:pt x="535531" y="3731"/>
                </a:lnTo>
                <a:lnTo>
                  <a:pt x="737933" y="14925"/>
                </a:lnTo>
                <a:lnTo>
                  <a:pt x="703564" y="201580"/>
                </a:lnTo>
                <a:lnTo>
                  <a:pt x="692108" y="339685"/>
                </a:lnTo>
                <a:lnTo>
                  <a:pt x="703564" y="497537"/>
                </a:lnTo>
                <a:lnTo>
                  <a:pt x="737933" y="743435"/>
                </a:lnTo>
                <a:close/>
              </a:path>
            </a:pathLst>
          </a:custGeom>
          <a:ln w="5918">
            <a:solidFill>
              <a:srgbClr val="231F20"/>
            </a:solidFill>
          </a:ln>
        </p:spPr>
        <p:txBody>
          <a:bodyPr wrap="square" lIns="0" tIns="0" rIns="0" bIns="0" rtlCol="0"/>
          <a:lstStyle/>
          <a:p>
            <a:endParaRPr/>
          </a:p>
        </p:txBody>
      </p:sp>
      <p:sp>
        <p:nvSpPr>
          <p:cNvPr id="88" name="object 88"/>
          <p:cNvSpPr/>
          <p:nvPr/>
        </p:nvSpPr>
        <p:spPr>
          <a:xfrm>
            <a:off x="3925604" y="4663101"/>
            <a:ext cx="46990" cy="730885"/>
          </a:xfrm>
          <a:custGeom>
            <a:avLst/>
            <a:gdLst/>
            <a:ahLst/>
            <a:cxnLst/>
            <a:rect l="l" t="t" r="r" b="b"/>
            <a:pathLst>
              <a:path w="46989" h="730885">
                <a:moveTo>
                  <a:pt x="46767" y="0"/>
                </a:moveTo>
                <a:lnTo>
                  <a:pt x="11691" y="216165"/>
                </a:lnTo>
                <a:lnTo>
                  <a:pt x="0" y="364296"/>
                </a:lnTo>
                <a:lnTo>
                  <a:pt x="11691" y="512860"/>
                </a:lnTo>
                <a:lnTo>
                  <a:pt x="46767" y="730326"/>
                </a:lnTo>
              </a:path>
            </a:pathLst>
          </a:custGeom>
          <a:ln w="5918">
            <a:solidFill>
              <a:srgbClr val="231F20"/>
            </a:solidFill>
          </a:ln>
        </p:spPr>
        <p:txBody>
          <a:bodyPr wrap="square" lIns="0" tIns="0" rIns="0" bIns="0" rtlCol="0"/>
          <a:lstStyle/>
          <a:p>
            <a:endParaRPr/>
          </a:p>
        </p:txBody>
      </p:sp>
      <p:sp>
        <p:nvSpPr>
          <p:cNvPr id="89" name="object 89"/>
          <p:cNvSpPr/>
          <p:nvPr/>
        </p:nvSpPr>
        <p:spPr>
          <a:xfrm>
            <a:off x="3786856" y="4469767"/>
            <a:ext cx="333375" cy="130810"/>
          </a:xfrm>
          <a:custGeom>
            <a:avLst/>
            <a:gdLst/>
            <a:ahLst/>
            <a:cxnLst/>
            <a:rect l="l" t="t" r="r" b="b"/>
            <a:pathLst>
              <a:path w="333375" h="130810">
                <a:moveTo>
                  <a:pt x="224726" y="0"/>
                </a:moveTo>
                <a:lnTo>
                  <a:pt x="224802" y="44424"/>
                </a:lnTo>
                <a:lnTo>
                  <a:pt x="0" y="44424"/>
                </a:lnTo>
                <a:lnTo>
                  <a:pt x="0" y="86220"/>
                </a:lnTo>
                <a:lnTo>
                  <a:pt x="224878" y="86220"/>
                </a:lnTo>
                <a:lnTo>
                  <a:pt x="224955" y="130632"/>
                </a:lnTo>
                <a:lnTo>
                  <a:pt x="332981" y="65150"/>
                </a:lnTo>
                <a:lnTo>
                  <a:pt x="224726" y="0"/>
                </a:lnTo>
                <a:close/>
              </a:path>
            </a:pathLst>
          </a:custGeom>
          <a:solidFill>
            <a:srgbClr val="58595B"/>
          </a:solidFill>
        </p:spPr>
        <p:txBody>
          <a:bodyPr wrap="square" lIns="0" tIns="0" rIns="0" bIns="0" rtlCol="0"/>
          <a:lstStyle/>
          <a:p>
            <a:endParaRPr/>
          </a:p>
        </p:txBody>
      </p:sp>
      <p:sp>
        <p:nvSpPr>
          <p:cNvPr id="90" name="object 90"/>
          <p:cNvSpPr/>
          <p:nvPr/>
        </p:nvSpPr>
        <p:spPr>
          <a:xfrm>
            <a:off x="4485123" y="8852499"/>
            <a:ext cx="17780" cy="14604"/>
          </a:xfrm>
          <a:custGeom>
            <a:avLst/>
            <a:gdLst/>
            <a:ahLst/>
            <a:cxnLst/>
            <a:rect l="l" t="t" r="r" b="b"/>
            <a:pathLst>
              <a:path w="17779" h="14604">
                <a:moveTo>
                  <a:pt x="0" y="7878"/>
                </a:moveTo>
                <a:lnTo>
                  <a:pt x="2821" y="9245"/>
                </a:lnTo>
                <a:lnTo>
                  <a:pt x="16564" y="14057"/>
                </a:lnTo>
                <a:lnTo>
                  <a:pt x="17364" y="0"/>
                </a:lnTo>
              </a:path>
            </a:pathLst>
          </a:custGeom>
          <a:ln w="3797">
            <a:solidFill>
              <a:srgbClr val="070403"/>
            </a:solidFill>
          </a:ln>
        </p:spPr>
        <p:txBody>
          <a:bodyPr wrap="square" lIns="0" tIns="0" rIns="0" bIns="0" rtlCol="0"/>
          <a:lstStyle/>
          <a:p>
            <a:endParaRPr/>
          </a:p>
        </p:txBody>
      </p:sp>
      <p:sp>
        <p:nvSpPr>
          <p:cNvPr id="91" name="object 91"/>
          <p:cNvSpPr/>
          <p:nvPr/>
        </p:nvSpPr>
        <p:spPr>
          <a:xfrm>
            <a:off x="4501689" y="8866566"/>
            <a:ext cx="3175" cy="109220"/>
          </a:xfrm>
          <a:custGeom>
            <a:avLst/>
            <a:gdLst/>
            <a:ahLst/>
            <a:cxnLst/>
            <a:rect l="l" t="t" r="r" b="b"/>
            <a:pathLst>
              <a:path w="3175" h="109220">
                <a:moveTo>
                  <a:pt x="2717" y="109004"/>
                </a:moveTo>
                <a:lnTo>
                  <a:pt x="0" y="0"/>
                </a:lnTo>
              </a:path>
            </a:pathLst>
          </a:custGeom>
          <a:ln w="3797">
            <a:solidFill>
              <a:srgbClr val="070403"/>
            </a:solidFill>
          </a:ln>
        </p:spPr>
        <p:txBody>
          <a:bodyPr wrap="square" lIns="0" tIns="0" rIns="0" bIns="0" rtlCol="0"/>
          <a:lstStyle/>
          <a:p>
            <a:endParaRPr/>
          </a:p>
        </p:txBody>
      </p:sp>
      <p:sp>
        <p:nvSpPr>
          <p:cNvPr id="92" name="object 92"/>
          <p:cNvSpPr/>
          <p:nvPr/>
        </p:nvSpPr>
        <p:spPr>
          <a:xfrm>
            <a:off x="4722785" y="8820932"/>
            <a:ext cx="13335" cy="168275"/>
          </a:xfrm>
          <a:custGeom>
            <a:avLst/>
            <a:gdLst/>
            <a:ahLst/>
            <a:cxnLst/>
            <a:rect l="l" t="t" r="r" b="b"/>
            <a:pathLst>
              <a:path w="13335" h="168275">
                <a:moveTo>
                  <a:pt x="5939" y="0"/>
                </a:moveTo>
                <a:lnTo>
                  <a:pt x="3246" y="30530"/>
                </a:lnTo>
                <a:lnTo>
                  <a:pt x="5697" y="89840"/>
                </a:lnTo>
                <a:lnTo>
                  <a:pt x="10637" y="137686"/>
                </a:lnTo>
                <a:lnTo>
                  <a:pt x="13334" y="157350"/>
                </a:lnTo>
                <a:lnTo>
                  <a:pt x="13334" y="167789"/>
                </a:lnTo>
                <a:lnTo>
                  <a:pt x="0" y="165262"/>
                </a:lnTo>
              </a:path>
            </a:pathLst>
          </a:custGeom>
          <a:ln w="3797">
            <a:solidFill>
              <a:srgbClr val="070403"/>
            </a:solidFill>
          </a:ln>
        </p:spPr>
        <p:txBody>
          <a:bodyPr wrap="square" lIns="0" tIns="0" rIns="0" bIns="0" rtlCol="0"/>
          <a:lstStyle/>
          <a:p>
            <a:endParaRPr/>
          </a:p>
        </p:txBody>
      </p:sp>
      <p:sp>
        <p:nvSpPr>
          <p:cNvPr id="93" name="object 93"/>
          <p:cNvSpPr/>
          <p:nvPr/>
        </p:nvSpPr>
        <p:spPr>
          <a:xfrm>
            <a:off x="4603425" y="9026880"/>
            <a:ext cx="426084" cy="612775"/>
          </a:xfrm>
          <a:custGeom>
            <a:avLst/>
            <a:gdLst/>
            <a:ahLst/>
            <a:cxnLst/>
            <a:rect l="l" t="t" r="r" b="b"/>
            <a:pathLst>
              <a:path w="426085" h="612775">
                <a:moveTo>
                  <a:pt x="425461" y="0"/>
                </a:moveTo>
                <a:lnTo>
                  <a:pt x="410122" y="9784"/>
                </a:lnTo>
                <a:lnTo>
                  <a:pt x="379818" y="32322"/>
                </a:lnTo>
                <a:lnTo>
                  <a:pt x="361497" y="52416"/>
                </a:lnTo>
                <a:lnTo>
                  <a:pt x="341242" y="70331"/>
                </a:lnTo>
                <a:lnTo>
                  <a:pt x="325221" y="86501"/>
                </a:lnTo>
                <a:lnTo>
                  <a:pt x="314689" y="98202"/>
                </a:lnTo>
                <a:lnTo>
                  <a:pt x="310900" y="102708"/>
                </a:lnTo>
                <a:lnTo>
                  <a:pt x="276331" y="137354"/>
                </a:lnTo>
                <a:lnTo>
                  <a:pt x="204423" y="238268"/>
                </a:lnTo>
                <a:lnTo>
                  <a:pt x="140644" y="299482"/>
                </a:lnTo>
                <a:lnTo>
                  <a:pt x="113761" y="338042"/>
                </a:lnTo>
                <a:lnTo>
                  <a:pt x="95361" y="358930"/>
                </a:lnTo>
                <a:lnTo>
                  <a:pt x="76949" y="369380"/>
                </a:lnTo>
                <a:lnTo>
                  <a:pt x="50030" y="376622"/>
                </a:lnTo>
                <a:lnTo>
                  <a:pt x="35673" y="381834"/>
                </a:lnTo>
                <a:lnTo>
                  <a:pt x="28778" y="384548"/>
                </a:lnTo>
                <a:lnTo>
                  <a:pt x="23885" y="389264"/>
                </a:lnTo>
                <a:lnTo>
                  <a:pt x="15536" y="400485"/>
                </a:lnTo>
                <a:lnTo>
                  <a:pt x="8094" y="428262"/>
                </a:lnTo>
                <a:lnTo>
                  <a:pt x="16149" y="445327"/>
                </a:lnTo>
                <a:lnTo>
                  <a:pt x="31238" y="453922"/>
                </a:lnTo>
                <a:lnTo>
                  <a:pt x="44899" y="456289"/>
                </a:lnTo>
                <a:lnTo>
                  <a:pt x="63241" y="454205"/>
                </a:lnTo>
                <a:lnTo>
                  <a:pt x="191152" y="376622"/>
                </a:lnTo>
                <a:lnTo>
                  <a:pt x="313605" y="264976"/>
                </a:lnTo>
                <a:lnTo>
                  <a:pt x="213129" y="362848"/>
                </a:lnTo>
                <a:lnTo>
                  <a:pt x="148588" y="419830"/>
                </a:lnTo>
                <a:lnTo>
                  <a:pt x="92038" y="457843"/>
                </a:lnTo>
                <a:lnTo>
                  <a:pt x="15536" y="498808"/>
                </a:lnTo>
                <a:lnTo>
                  <a:pt x="0" y="547710"/>
                </a:lnTo>
                <a:lnTo>
                  <a:pt x="15200" y="567229"/>
                </a:lnTo>
                <a:lnTo>
                  <a:pt x="39897" y="569814"/>
                </a:lnTo>
                <a:lnTo>
                  <a:pt x="52849" y="567909"/>
                </a:lnTo>
                <a:lnTo>
                  <a:pt x="204423" y="456289"/>
                </a:lnTo>
                <a:lnTo>
                  <a:pt x="218687" y="446701"/>
                </a:lnTo>
                <a:lnTo>
                  <a:pt x="228712" y="439358"/>
                </a:lnTo>
                <a:lnTo>
                  <a:pt x="239242" y="430526"/>
                </a:lnTo>
                <a:lnTo>
                  <a:pt x="255020" y="416474"/>
                </a:lnTo>
                <a:lnTo>
                  <a:pt x="277496" y="396844"/>
                </a:lnTo>
                <a:lnTo>
                  <a:pt x="300951" y="376961"/>
                </a:lnTo>
                <a:lnTo>
                  <a:pt x="319409" y="361560"/>
                </a:lnTo>
                <a:lnTo>
                  <a:pt x="326890" y="355374"/>
                </a:lnTo>
                <a:lnTo>
                  <a:pt x="318965" y="373866"/>
                </a:lnTo>
                <a:lnTo>
                  <a:pt x="207078" y="477523"/>
                </a:lnTo>
                <a:lnTo>
                  <a:pt x="100677" y="570525"/>
                </a:lnTo>
                <a:lnTo>
                  <a:pt x="84029" y="584802"/>
                </a:lnTo>
                <a:lnTo>
                  <a:pt x="77650" y="594827"/>
                </a:lnTo>
                <a:lnTo>
                  <a:pt x="80794" y="605337"/>
                </a:lnTo>
                <a:lnTo>
                  <a:pt x="86021" y="612236"/>
                </a:lnTo>
              </a:path>
            </a:pathLst>
          </a:custGeom>
          <a:ln w="3797">
            <a:solidFill>
              <a:srgbClr val="070403"/>
            </a:solidFill>
          </a:ln>
        </p:spPr>
        <p:txBody>
          <a:bodyPr wrap="square" lIns="0" tIns="0" rIns="0" bIns="0" rtlCol="0"/>
          <a:lstStyle/>
          <a:p>
            <a:endParaRPr/>
          </a:p>
        </p:txBody>
      </p:sp>
      <p:sp>
        <p:nvSpPr>
          <p:cNvPr id="94" name="object 94"/>
          <p:cNvSpPr/>
          <p:nvPr/>
        </p:nvSpPr>
        <p:spPr>
          <a:xfrm>
            <a:off x="4788877" y="9409426"/>
            <a:ext cx="235438" cy="214099"/>
          </a:xfrm>
          <a:prstGeom prst="rect">
            <a:avLst/>
          </a:prstGeom>
          <a:blipFill>
            <a:blip r:embed="rId18" cstate="print"/>
            <a:stretch>
              <a:fillRect/>
            </a:stretch>
          </a:blipFill>
        </p:spPr>
        <p:txBody>
          <a:bodyPr wrap="square" lIns="0" tIns="0" rIns="0" bIns="0" rtlCol="0"/>
          <a:lstStyle/>
          <a:p>
            <a:endParaRPr/>
          </a:p>
        </p:txBody>
      </p:sp>
      <p:sp>
        <p:nvSpPr>
          <p:cNvPr id="95" name="object 95"/>
          <p:cNvSpPr/>
          <p:nvPr/>
        </p:nvSpPr>
        <p:spPr>
          <a:xfrm>
            <a:off x="4525159" y="8818996"/>
            <a:ext cx="191770" cy="267335"/>
          </a:xfrm>
          <a:custGeom>
            <a:avLst/>
            <a:gdLst/>
            <a:ahLst/>
            <a:cxnLst/>
            <a:rect l="l" t="t" r="r" b="b"/>
            <a:pathLst>
              <a:path w="191770" h="267334">
                <a:moveTo>
                  <a:pt x="191298" y="0"/>
                </a:moveTo>
                <a:lnTo>
                  <a:pt x="190332" y="2403"/>
                </a:lnTo>
                <a:lnTo>
                  <a:pt x="170896" y="60838"/>
                </a:lnTo>
                <a:lnTo>
                  <a:pt x="150023" y="94814"/>
                </a:lnTo>
                <a:lnTo>
                  <a:pt x="111930" y="159183"/>
                </a:lnTo>
                <a:lnTo>
                  <a:pt x="75341" y="221558"/>
                </a:lnTo>
                <a:lnTo>
                  <a:pt x="58983" y="249547"/>
                </a:lnTo>
                <a:lnTo>
                  <a:pt x="32752" y="262914"/>
                </a:lnTo>
                <a:lnTo>
                  <a:pt x="18204" y="267087"/>
                </a:lnTo>
                <a:lnTo>
                  <a:pt x="10113" y="261815"/>
                </a:lnTo>
                <a:lnTo>
                  <a:pt x="3256" y="246842"/>
                </a:lnTo>
                <a:lnTo>
                  <a:pt x="0" y="224882"/>
                </a:lnTo>
                <a:lnTo>
                  <a:pt x="3237" y="202424"/>
                </a:lnTo>
                <a:lnTo>
                  <a:pt x="8474" y="184938"/>
                </a:lnTo>
                <a:lnTo>
                  <a:pt x="11219" y="177894"/>
                </a:lnTo>
                <a:lnTo>
                  <a:pt x="32593" y="143286"/>
                </a:lnTo>
                <a:lnTo>
                  <a:pt x="88371" y="28961"/>
                </a:lnTo>
                <a:lnTo>
                  <a:pt x="98023" y="41"/>
                </a:lnTo>
              </a:path>
            </a:pathLst>
          </a:custGeom>
          <a:ln w="3797">
            <a:solidFill>
              <a:srgbClr val="070403"/>
            </a:solidFill>
          </a:ln>
        </p:spPr>
        <p:txBody>
          <a:bodyPr wrap="square" lIns="0" tIns="0" rIns="0" bIns="0" rtlCol="0"/>
          <a:lstStyle/>
          <a:p>
            <a:endParaRPr/>
          </a:p>
        </p:txBody>
      </p:sp>
      <p:sp>
        <p:nvSpPr>
          <p:cNvPr id="96" name="object 96"/>
          <p:cNvSpPr/>
          <p:nvPr/>
        </p:nvSpPr>
        <p:spPr>
          <a:xfrm>
            <a:off x="4584143" y="8822077"/>
            <a:ext cx="20955" cy="81915"/>
          </a:xfrm>
          <a:custGeom>
            <a:avLst/>
            <a:gdLst/>
            <a:ahLst/>
            <a:cxnLst/>
            <a:rect l="l" t="t" r="r" b="b"/>
            <a:pathLst>
              <a:path w="20954" h="81915">
                <a:moveTo>
                  <a:pt x="20948" y="0"/>
                </a:moveTo>
                <a:lnTo>
                  <a:pt x="13500" y="23252"/>
                </a:lnTo>
                <a:lnTo>
                  <a:pt x="0" y="81761"/>
                </a:lnTo>
              </a:path>
            </a:pathLst>
          </a:custGeom>
          <a:ln w="3797">
            <a:solidFill>
              <a:srgbClr val="070403"/>
            </a:solidFill>
          </a:ln>
        </p:spPr>
        <p:txBody>
          <a:bodyPr wrap="square" lIns="0" tIns="0" rIns="0" bIns="0" rtlCol="0"/>
          <a:lstStyle/>
          <a:p>
            <a:endParaRPr/>
          </a:p>
        </p:txBody>
      </p:sp>
      <p:sp>
        <p:nvSpPr>
          <p:cNvPr id="97" name="object 97"/>
          <p:cNvSpPr/>
          <p:nvPr/>
        </p:nvSpPr>
        <p:spPr>
          <a:xfrm>
            <a:off x="4573649" y="8946266"/>
            <a:ext cx="154940" cy="255270"/>
          </a:xfrm>
          <a:custGeom>
            <a:avLst/>
            <a:gdLst/>
            <a:ahLst/>
            <a:cxnLst/>
            <a:rect l="l" t="t" r="r" b="b"/>
            <a:pathLst>
              <a:path w="154939" h="255270">
                <a:moveTo>
                  <a:pt x="0" y="130327"/>
                </a:moveTo>
                <a:lnTo>
                  <a:pt x="15976" y="188722"/>
                </a:lnTo>
                <a:lnTo>
                  <a:pt x="13258" y="199402"/>
                </a:lnTo>
                <a:lnTo>
                  <a:pt x="29248" y="241922"/>
                </a:lnTo>
                <a:lnTo>
                  <a:pt x="42443" y="241922"/>
                </a:lnTo>
                <a:lnTo>
                  <a:pt x="47853" y="255181"/>
                </a:lnTo>
                <a:lnTo>
                  <a:pt x="66535" y="252590"/>
                </a:lnTo>
                <a:lnTo>
                  <a:pt x="58674" y="217970"/>
                </a:lnTo>
                <a:lnTo>
                  <a:pt x="63919" y="209994"/>
                </a:lnTo>
                <a:lnTo>
                  <a:pt x="53263" y="167513"/>
                </a:lnTo>
                <a:lnTo>
                  <a:pt x="45313" y="156870"/>
                </a:lnTo>
                <a:lnTo>
                  <a:pt x="34582" y="106299"/>
                </a:lnTo>
                <a:lnTo>
                  <a:pt x="154368" y="55892"/>
                </a:lnTo>
                <a:lnTo>
                  <a:pt x="149472" y="34144"/>
                </a:lnTo>
                <a:lnTo>
                  <a:pt x="145348" y="21350"/>
                </a:lnTo>
                <a:lnTo>
                  <a:pt x="139752" y="12521"/>
                </a:lnTo>
                <a:lnTo>
                  <a:pt x="130441" y="2667"/>
                </a:lnTo>
                <a:lnTo>
                  <a:pt x="125145" y="0"/>
                </a:lnTo>
                <a:lnTo>
                  <a:pt x="125145" y="5334"/>
                </a:lnTo>
                <a:lnTo>
                  <a:pt x="127723" y="18707"/>
                </a:lnTo>
                <a:lnTo>
                  <a:pt x="58674" y="45237"/>
                </a:lnTo>
              </a:path>
            </a:pathLst>
          </a:custGeom>
          <a:ln w="3797">
            <a:solidFill>
              <a:srgbClr val="070403"/>
            </a:solidFill>
          </a:ln>
        </p:spPr>
        <p:txBody>
          <a:bodyPr wrap="square" lIns="0" tIns="0" rIns="0" bIns="0" rtlCol="0"/>
          <a:lstStyle/>
          <a:p>
            <a:endParaRPr/>
          </a:p>
        </p:txBody>
      </p:sp>
      <p:sp>
        <p:nvSpPr>
          <p:cNvPr id="98" name="object 98"/>
          <p:cNvSpPr/>
          <p:nvPr/>
        </p:nvSpPr>
        <p:spPr>
          <a:xfrm>
            <a:off x="4626917" y="9010116"/>
            <a:ext cx="125730" cy="186055"/>
          </a:xfrm>
          <a:custGeom>
            <a:avLst/>
            <a:gdLst/>
            <a:ahLst/>
            <a:cxnLst/>
            <a:rect l="l" t="t" r="r" b="b"/>
            <a:pathLst>
              <a:path w="125729" h="186054">
                <a:moveTo>
                  <a:pt x="95770" y="0"/>
                </a:moveTo>
                <a:lnTo>
                  <a:pt x="111759" y="69087"/>
                </a:lnTo>
                <a:lnTo>
                  <a:pt x="117157" y="74421"/>
                </a:lnTo>
                <a:lnTo>
                  <a:pt x="125183" y="116941"/>
                </a:lnTo>
                <a:lnTo>
                  <a:pt x="119849" y="124879"/>
                </a:lnTo>
                <a:lnTo>
                  <a:pt x="111759" y="146138"/>
                </a:lnTo>
                <a:lnTo>
                  <a:pt x="95770" y="148856"/>
                </a:lnTo>
                <a:lnTo>
                  <a:pt x="90614" y="116941"/>
                </a:lnTo>
                <a:lnTo>
                  <a:pt x="82410" y="114223"/>
                </a:lnTo>
                <a:lnTo>
                  <a:pt x="74447" y="74421"/>
                </a:lnTo>
                <a:lnTo>
                  <a:pt x="74447" y="66471"/>
                </a:lnTo>
                <a:lnTo>
                  <a:pt x="78843" y="59673"/>
                </a:lnTo>
                <a:lnTo>
                  <a:pt x="79755" y="52422"/>
                </a:lnTo>
                <a:lnTo>
                  <a:pt x="76686" y="40232"/>
                </a:lnTo>
                <a:lnTo>
                  <a:pt x="69138" y="18618"/>
                </a:lnTo>
                <a:lnTo>
                  <a:pt x="61112" y="18618"/>
                </a:lnTo>
                <a:lnTo>
                  <a:pt x="53251" y="23939"/>
                </a:lnTo>
                <a:lnTo>
                  <a:pt x="82410" y="172719"/>
                </a:lnTo>
                <a:lnTo>
                  <a:pt x="58546" y="183362"/>
                </a:lnTo>
                <a:lnTo>
                  <a:pt x="21412" y="31813"/>
                </a:lnTo>
                <a:lnTo>
                  <a:pt x="58546" y="183362"/>
                </a:lnTo>
                <a:lnTo>
                  <a:pt x="45199" y="186016"/>
                </a:lnTo>
                <a:lnTo>
                  <a:pt x="26542" y="156679"/>
                </a:lnTo>
                <a:lnTo>
                  <a:pt x="0" y="45110"/>
                </a:lnTo>
              </a:path>
            </a:pathLst>
          </a:custGeom>
          <a:ln w="3797">
            <a:solidFill>
              <a:srgbClr val="070403"/>
            </a:solidFill>
          </a:ln>
        </p:spPr>
        <p:txBody>
          <a:bodyPr wrap="square" lIns="0" tIns="0" rIns="0" bIns="0" rtlCol="0"/>
          <a:lstStyle/>
          <a:p>
            <a:endParaRPr/>
          </a:p>
        </p:txBody>
      </p:sp>
      <p:sp>
        <p:nvSpPr>
          <p:cNvPr id="99" name="object 99"/>
          <p:cNvSpPr/>
          <p:nvPr/>
        </p:nvSpPr>
        <p:spPr>
          <a:xfrm>
            <a:off x="4610943" y="9034056"/>
            <a:ext cx="69850" cy="26670"/>
          </a:xfrm>
          <a:custGeom>
            <a:avLst/>
            <a:gdLst/>
            <a:ahLst/>
            <a:cxnLst/>
            <a:rect l="l" t="t" r="r" b="b"/>
            <a:pathLst>
              <a:path w="69850" h="26670">
                <a:moveTo>
                  <a:pt x="0" y="26568"/>
                </a:moveTo>
                <a:lnTo>
                  <a:pt x="61163" y="2616"/>
                </a:lnTo>
                <a:lnTo>
                  <a:pt x="69227" y="0"/>
                </a:lnTo>
              </a:path>
            </a:pathLst>
          </a:custGeom>
          <a:ln w="3797">
            <a:solidFill>
              <a:srgbClr val="070403"/>
            </a:solidFill>
          </a:ln>
        </p:spPr>
        <p:txBody>
          <a:bodyPr wrap="square" lIns="0" tIns="0" rIns="0" bIns="0" rtlCol="0"/>
          <a:lstStyle/>
          <a:p>
            <a:endParaRPr/>
          </a:p>
        </p:txBody>
      </p:sp>
      <p:sp>
        <p:nvSpPr>
          <p:cNvPr id="100" name="object 100"/>
          <p:cNvSpPr/>
          <p:nvPr/>
        </p:nvSpPr>
        <p:spPr>
          <a:xfrm>
            <a:off x="4656273" y="9036677"/>
            <a:ext cx="21590" cy="34925"/>
          </a:xfrm>
          <a:custGeom>
            <a:avLst/>
            <a:gdLst/>
            <a:ahLst/>
            <a:cxnLst/>
            <a:rect l="l" t="t" r="r" b="b"/>
            <a:pathLst>
              <a:path w="21589" h="34925">
                <a:moveTo>
                  <a:pt x="0" y="34594"/>
                </a:moveTo>
                <a:lnTo>
                  <a:pt x="21183" y="26568"/>
                </a:lnTo>
                <a:lnTo>
                  <a:pt x="15836" y="0"/>
                </a:lnTo>
              </a:path>
            </a:pathLst>
          </a:custGeom>
          <a:ln w="3797">
            <a:solidFill>
              <a:srgbClr val="070403"/>
            </a:solidFill>
          </a:ln>
        </p:spPr>
        <p:txBody>
          <a:bodyPr wrap="square" lIns="0" tIns="0" rIns="0" bIns="0" rtlCol="0"/>
          <a:lstStyle/>
          <a:p>
            <a:endParaRPr/>
          </a:p>
        </p:txBody>
      </p:sp>
      <p:sp>
        <p:nvSpPr>
          <p:cNvPr id="101" name="object 101"/>
          <p:cNvSpPr/>
          <p:nvPr/>
        </p:nvSpPr>
        <p:spPr>
          <a:xfrm>
            <a:off x="4656273" y="9071267"/>
            <a:ext cx="26670" cy="24130"/>
          </a:xfrm>
          <a:custGeom>
            <a:avLst/>
            <a:gdLst/>
            <a:ahLst/>
            <a:cxnLst/>
            <a:rect l="l" t="t" r="r" b="b"/>
            <a:pathLst>
              <a:path w="26670" h="24129">
                <a:moveTo>
                  <a:pt x="0" y="10566"/>
                </a:moveTo>
                <a:lnTo>
                  <a:pt x="23901" y="0"/>
                </a:lnTo>
                <a:lnTo>
                  <a:pt x="26504" y="13271"/>
                </a:lnTo>
                <a:lnTo>
                  <a:pt x="5181" y="23952"/>
                </a:lnTo>
              </a:path>
            </a:pathLst>
          </a:custGeom>
          <a:ln w="3797">
            <a:solidFill>
              <a:srgbClr val="070403"/>
            </a:solidFill>
          </a:ln>
        </p:spPr>
        <p:txBody>
          <a:bodyPr wrap="square" lIns="0" tIns="0" rIns="0" bIns="0" rtlCol="0"/>
          <a:lstStyle/>
          <a:p>
            <a:endParaRPr/>
          </a:p>
        </p:txBody>
      </p:sp>
      <p:sp>
        <p:nvSpPr>
          <p:cNvPr id="102" name="object 102"/>
          <p:cNvSpPr/>
          <p:nvPr/>
        </p:nvSpPr>
        <p:spPr>
          <a:xfrm>
            <a:off x="4507123" y="8970199"/>
            <a:ext cx="24130" cy="40005"/>
          </a:xfrm>
          <a:custGeom>
            <a:avLst/>
            <a:gdLst/>
            <a:ahLst/>
            <a:cxnLst/>
            <a:rect l="l" t="t" r="r" b="b"/>
            <a:pathLst>
              <a:path w="24129" h="40004">
                <a:moveTo>
                  <a:pt x="0" y="0"/>
                </a:moveTo>
                <a:lnTo>
                  <a:pt x="3730" y="15280"/>
                </a:lnTo>
                <a:lnTo>
                  <a:pt x="11938" y="27997"/>
                </a:lnTo>
                <a:lnTo>
                  <a:pt x="20145" y="36693"/>
                </a:lnTo>
                <a:lnTo>
                  <a:pt x="23876" y="39916"/>
                </a:lnTo>
              </a:path>
            </a:pathLst>
          </a:custGeom>
          <a:ln w="3797">
            <a:solidFill>
              <a:srgbClr val="070403"/>
            </a:solidFill>
          </a:ln>
        </p:spPr>
        <p:txBody>
          <a:bodyPr wrap="square" lIns="0" tIns="0" rIns="0" bIns="0" rtlCol="0"/>
          <a:lstStyle/>
          <a:p>
            <a:endParaRPr/>
          </a:p>
        </p:txBody>
      </p:sp>
      <p:sp>
        <p:nvSpPr>
          <p:cNvPr id="103" name="object 103"/>
          <p:cNvSpPr/>
          <p:nvPr/>
        </p:nvSpPr>
        <p:spPr>
          <a:xfrm>
            <a:off x="4664174" y="9092383"/>
            <a:ext cx="24130" cy="24130"/>
          </a:xfrm>
          <a:custGeom>
            <a:avLst/>
            <a:gdLst/>
            <a:ahLst/>
            <a:cxnLst/>
            <a:rect l="l" t="t" r="r" b="b"/>
            <a:pathLst>
              <a:path w="24129" h="24129">
                <a:moveTo>
                  <a:pt x="0" y="10756"/>
                </a:moveTo>
                <a:lnTo>
                  <a:pt x="21297" y="0"/>
                </a:lnTo>
                <a:lnTo>
                  <a:pt x="23850" y="13284"/>
                </a:lnTo>
                <a:lnTo>
                  <a:pt x="2717" y="23863"/>
                </a:lnTo>
              </a:path>
            </a:pathLst>
          </a:custGeom>
          <a:ln w="3797">
            <a:solidFill>
              <a:srgbClr val="070403"/>
            </a:solidFill>
          </a:ln>
        </p:spPr>
        <p:txBody>
          <a:bodyPr wrap="square" lIns="0" tIns="0" rIns="0" bIns="0" rtlCol="0"/>
          <a:lstStyle/>
          <a:p>
            <a:endParaRPr/>
          </a:p>
        </p:txBody>
      </p:sp>
      <p:sp>
        <p:nvSpPr>
          <p:cNvPr id="104" name="object 104"/>
          <p:cNvSpPr/>
          <p:nvPr/>
        </p:nvSpPr>
        <p:spPr>
          <a:xfrm>
            <a:off x="4680061" y="9164235"/>
            <a:ext cx="21590" cy="19050"/>
          </a:xfrm>
          <a:custGeom>
            <a:avLst/>
            <a:gdLst/>
            <a:ahLst/>
            <a:cxnLst/>
            <a:rect l="l" t="t" r="r" b="b"/>
            <a:pathLst>
              <a:path w="21589" h="19050">
                <a:moveTo>
                  <a:pt x="0" y="5270"/>
                </a:moveTo>
                <a:lnTo>
                  <a:pt x="18618" y="0"/>
                </a:lnTo>
                <a:lnTo>
                  <a:pt x="21310" y="10591"/>
                </a:lnTo>
                <a:lnTo>
                  <a:pt x="2717" y="18516"/>
                </a:lnTo>
              </a:path>
            </a:pathLst>
          </a:custGeom>
          <a:ln w="3797">
            <a:solidFill>
              <a:srgbClr val="070403"/>
            </a:solidFill>
          </a:ln>
        </p:spPr>
        <p:txBody>
          <a:bodyPr wrap="square" lIns="0" tIns="0" rIns="0" bIns="0" rtlCol="0"/>
          <a:lstStyle/>
          <a:p>
            <a:endParaRPr/>
          </a:p>
        </p:txBody>
      </p:sp>
      <p:sp>
        <p:nvSpPr>
          <p:cNvPr id="105" name="object 105"/>
          <p:cNvSpPr/>
          <p:nvPr/>
        </p:nvSpPr>
        <p:spPr>
          <a:xfrm>
            <a:off x="4674729" y="9140301"/>
            <a:ext cx="24130" cy="19050"/>
          </a:xfrm>
          <a:custGeom>
            <a:avLst/>
            <a:gdLst/>
            <a:ahLst/>
            <a:cxnLst/>
            <a:rect l="l" t="t" r="r" b="b"/>
            <a:pathLst>
              <a:path w="24129" h="19050">
                <a:moveTo>
                  <a:pt x="0" y="8039"/>
                </a:moveTo>
                <a:lnTo>
                  <a:pt x="21336" y="0"/>
                </a:lnTo>
                <a:lnTo>
                  <a:pt x="24066" y="10642"/>
                </a:lnTo>
                <a:lnTo>
                  <a:pt x="2730" y="18669"/>
                </a:lnTo>
              </a:path>
            </a:pathLst>
          </a:custGeom>
          <a:ln w="3797">
            <a:solidFill>
              <a:srgbClr val="070403"/>
            </a:solidFill>
          </a:ln>
        </p:spPr>
        <p:txBody>
          <a:bodyPr wrap="square" lIns="0" tIns="0" rIns="0" bIns="0" rtlCol="0"/>
          <a:lstStyle/>
          <a:p>
            <a:endParaRPr/>
          </a:p>
        </p:txBody>
      </p:sp>
      <p:sp>
        <p:nvSpPr>
          <p:cNvPr id="106" name="object 106"/>
          <p:cNvSpPr/>
          <p:nvPr/>
        </p:nvSpPr>
        <p:spPr>
          <a:xfrm>
            <a:off x="4669370" y="9116245"/>
            <a:ext cx="24130" cy="21590"/>
          </a:xfrm>
          <a:custGeom>
            <a:avLst/>
            <a:gdLst/>
            <a:ahLst/>
            <a:cxnLst/>
            <a:rect l="l" t="t" r="r" b="b"/>
            <a:pathLst>
              <a:path w="24129" h="21590">
                <a:moveTo>
                  <a:pt x="0" y="8089"/>
                </a:moveTo>
                <a:lnTo>
                  <a:pt x="21424" y="0"/>
                </a:lnTo>
                <a:lnTo>
                  <a:pt x="24053" y="13347"/>
                </a:lnTo>
                <a:lnTo>
                  <a:pt x="2743" y="21462"/>
                </a:lnTo>
              </a:path>
            </a:pathLst>
          </a:custGeom>
          <a:ln w="3797">
            <a:solidFill>
              <a:srgbClr val="070403"/>
            </a:solidFill>
          </a:ln>
        </p:spPr>
        <p:txBody>
          <a:bodyPr wrap="square" lIns="0" tIns="0" rIns="0" bIns="0" rtlCol="0"/>
          <a:lstStyle/>
          <a:p>
            <a:endParaRPr/>
          </a:p>
        </p:txBody>
      </p:sp>
      <p:sp>
        <p:nvSpPr>
          <p:cNvPr id="107" name="object 107"/>
          <p:cNvSpPr/>
          <p:nvPr/>
        </p:nvSpPr>
        <p:spPr>
          <a:xfrm>
            <a:off x="4709331" y="9020643"/>
            <a:ext cx="34925" cy="120014"/>
          </a:xfrm>
          <a:custGeom>
            <a:avLst/>
            <a:gdLst/>
            <a:ahLst/>
            <a:cxnLst/>
            <a:rect l="l" t="t" r="r" b="b"/>
            <a:pathLst>
              <a:path w="34925" h="120015">
                <a:moveTo>
                  <a:pt x="0" y="2743"/>
                </a:moveTo>
                <a:lnTo>
                  <a:pt x="5384" y="0"/>
                </a:lnTo>
                <a:lnTo>
                  <a:pt x="13360" y="34582"/>
                </a:lnTo>
                <a:lnTo>
                  <a:pt x="13360" y="58572"/>
                </a:lnTo>
                <a:lnTo>
                  <a:pt x="18618" y="77203"/>
                </a:lnTo>
                <a:lnTo>
                  <a:pt x="31965" y="85026"/>
                </a:lnTo>
                <a:lnTo>
                  <a:pt x="34607" y="111594"/>
                </a:lnTo>
                <a:lnTo>
                  <a:pt x="26720" y="119659"/>
                </a:lnTo>
                <a:lnTo>
                  <a:pt x="24104" y="87655"/>
                </a:lnTo>
                <a:lnTo>
                  <a:pt x="13360" y="82499"/>
                </a:lnTo>
                <a:lnTo>
                  <a:pt x="5384" y="58572"/>
                </a:lnTo>
                <a:lnTo>
                  <a:pt x="5384" y="37198"/>
                </a:lnTo>
                <a:lnTo>
                  <a:pt x="0" y="2743"/>
                </a:lnTo>
              </a:path>
            </a:pathLst>
          </a:custGeom>
          <a:ln w="3797">
            <a:solidFill>
              <a:srgbClr val="070403"/>
            </a:solidFill>
          </a:ln>
        </p:spPr>
        <p:txBody>
          <a:bodyPr wrap="square" lIns="0" tIns="0" rIns="0" bIns="0" rtlCol="0"/>
          <a:lstStyle/>
          <a:p>
            <a:endParaRPr/>
          </a:p>
        </p:txBody>
      </p:sp>
      <p:sp>
        <p:nvSpPr>
          <p:cNvPr id="108" name="object 108"/>
          <p:cNvSpPr/>
          <p:nvPr/>
        </p:nvSpPr>
        <p:spPr>
          <a:xfrm>
            <a:off x="4602330" y="9276505"/>
            <a:ext cx="180820" cy="147426"/>
          </a:xfrm>
          <a:prstGeom prst="rect">
            <a:avLst/>
          </a:prstGeom>
          <a:blipFill>
            <a:blip r:embed="rId19" cstate="print"/>
            <a:stretch>
              <a:fillRect/>
            </a:stretch>
          </a:blipFill>
        </p:spPr>
        <p:txBody>
          <a:bodyPr wrap="square" lIns="0" tIns="0" rIns="0" bIns="0" rtlCol="0"/>
          <a:lstStyle/>
          <a:p>
            <a:endParaRPr/>
          </a:p>
        </p:txBody>
      </p:sp>
      <p:sp>
        <p:nvSpPr>
          <p:cNvPr id="109" name="object 109"/>
          <p:cNvSpPr/>
          <p:nvPr/>
        </p:nvSpPr>
        <p:spPr>
          <a:xfrm>
            <a:off x="4617004" y="9483263"/>
            <a:ext cx="60960" cy="37465"/>
          </a:xfrm>
          <a:custGeom>
            <a:avLst/>
            <a:gdLst/>
            <a:ahLst/>
            <a:cxnLst/>
            <a:rect l="l" t="t" r="r" b="b"/>
            <a:pathLst>
              <a:path w="60960" h="37465">
                <a:moveTo>
                  <a:pt x="60452" y="5168"/>
                </a:moveTo>
                <a:lnTo>
                  <a:pt x="37138" y="5088"/>
                </a:lnTo>
                <a:lnTo>
                  <a:pt x="23530" y="4522"/>
                </a:lnTo>
                <a:lnTo>
                  <a:pt x="14375" y="2988"/>
                </a:lnTo>
                <a:lnTo>
                  <a:pt x="4420" y="0"/>
                </a:lnTo>
                <a:lnTo>
                  <a:pt x="0" y="7988"/>
                </a:lnTo>
                <a:lnTo>
                  <a:pt x="491" y="20524"/>
                </a:lnTo>
                <a:lnTo>
                  <a:pt x="2946" y="32091"/>
                </a:lnTo>
                <a:lnTo>
                  <a:pt x="4420" y="37172"/>
                </a:lnTo>
              </a:path>
            </a:pathLst>
          </a:custGeom>
          <a:ln w="3797">
            <a:solidFill>
              <a:srgbClr val="070403"/>
            </a:solidFill>
          </a:ln>
        </p:spPr>
        <p:txBody>
          <a:bodyPr wrap="square" lIns="0" tIns="0" rIns="0" bIns="0" rtlCol="0"/>
          <a:lstStyle/>
          <a:p>
            <a:endParaRPr/>
          </a:p>
        </p:txBody>
      </p:sp>
      <p:sp>
        <p:nvSpPr>
          <p:cNvPr id="110" name="object 110"/>
          <p:cNvSpPr/>
          <p:nvPr/>
        </p:nvSpPr>
        <p:spPr>
          <a:xfrm>
            <a:off x="4634830" y="9597336"/>
            <a:ext cx="7620" cy="41275"/>
          </a:xfrm>
          <a:custGeom>
            <a:avLst/>
            <a:gdLst/>
            <a:ahLst/>
            <a:cxnLst/>
            <a:rect l="l" t="t" r="r" b="b"/>
            <a:pathLst>
              <a:path w="7620" h="41275">
                <a:moveTo>
                  <a:pt x="0" y="0"/>
                </a:moveTo>
                <a:lnTo>
                  <a:pt x="7232" y="41268"/>
                </a:lnTo>
              </a:path>
            </a:pathLst>
          </a:custGeom>
          <a:ln w="3797">
            <a:solidFill>
              <a:srgbClr val="070403"/>
            </a:solidFill>
          </a:ln>
        </p:spPr>
        <p:txBody>
          <a:bodyPr wrap="square" lIns="0" tIns="0" rIns="0" bIns="0" rtlCol="0"/>
          <a:lstStyle/>
          <a:p>
            <a:endParaRPr/>
          </a:p>
        </p:txBody>
      </p:sp>
      <p:sp>
        <p:nvSpPr>
          <p:cNvPr id="111" name="object 111"/>
          <p:cNvSpPr/>
          <p:nvPr/>
        </p:nvSpPr>
        <p:spPr>
          <a:xfrm>
            <a:off x="4738674" y="9533718"/>
            <a:ext cx="3175" cy="32384"/>
          </a:xfrm>
          <a:custGeom>
            <a:avLst/>
            <a:gdLst/>
            <a:ahLst/>
            <a:cxnLst/>
            <a:rect l="l" t="t" r="r" b="b"/>
            <a:pathLst>
              <a:path w="3175" h="32384">
                <a:moveTo>
                  <a:pt x="1308" y="-1898"/>
                </a:moveTo>
                <a:lnTo>
                  <a:pt x="1308" y="33724"/>
                </a:lnTo>
              </a:path>
            </a:pathLst>
          </a:custGeom>
          <a:ln w="6413">
            <a:solidFill>
              <a:srgbClr val="070403"/>
            </a:solidFill>
          </a:ln>
        </p:spPr>
        <p:txBody>
          <a:bodyPr wrap="square" lIns="0" tIns="0" rIns="0" bIns="0" rtlCol="0"/>
          <a:lstStyle/>
          <a:p>
            <a:endParaRPr/>
          </a:p>
        </p:txBody>
      </p:sp>
      <p:sp>
        <p:nvSpPr>
          <p:cNvPr id="112" name="object 112"/>
          <p:cNvSpPr/>
          <p:nvPr/>
        </p:nvSpPr>
        <p:spPr>
          <a:xfrm>
            <a:off x="4685469" y="8901155"/>
            <a:ext cx="13335" cy="45720"/>
          </a:xfrm>
          <a:custGeom>
            <a:avLst/>
            <a:gdLst/>
            <a:ahLst/>
            <a:cxnLst/>
            <a:rect l="l" t="t" r="r" b="b"/>
            <a:pathLst>
              <a:path w="13335" h="45720">
                <a:moveTo>
                  <a:pt x="0" y="0"/>
                </a:moveTo>
                <a:lnTo>
                  <a:pt x="13322" y="45237"/>
                </a:lnTo>
              </a:path>
            </a:pathLst>
          </a:custGeom>
          <a:ln w="3797">
            <a:solidFill>
              <a:srgbClr val="070403"/>
            </a:solidFill>
          </a:ln>
        </p:spPr>
        <p:txBody>
          <a:bodyPr wrap="square" lIns="0" tIns="0" rIns="0" bIns="0" rtlCol="0"/>
          <a:lstStyle/>
          <a:p>
            <a:endParaRPr/>
          </a:p>
        </p:txBody>
      </p:sp>
      <p:sp>
        <p:nvSpPr>
          <p:cNvPr id="113" name="object 113"/>
          <p:cNvSpPr/>
          <p:nvPr/>
        </p:nvSpPr>
        <p:spPr>
          <a:xfrm>
            <a:off x="4487279" y="9112438"/>
            <a:ext cx="55880" cy="259079"/>
          </a:xfrm>
          <a:custGeom>
            <a:avLst/>
            <a:gdLst/>
            <a:ahLst/>
            <a:cxnLst/>
            <a:rect l="l" t="t" r="r" b="b"/>
            <a:pathLst>
              <a:path w="55879" h="259079">
                <a:moveTo>
                  <a:pt x="21221" y="182791"/>
                </a:moveTo>
                <a:lnTo>
                  <a:pt x="52705" y="258914"/>
                </a:lnTo>
                <a:lnTo>
                  <a:pt x="54992" y="188645"/>
                </a:lnTo>
                <a:lnTo>
                  <a:pt x="34658" y="188645"/>
                </a:lnTo>
                <a:lnTo>
                  <a:pt x="21221" y="182791"/>
                </a:lnTo>
                <a:close/>
              </a:path>
              <a:path w="55879" h="259079">
                <a:moveTo>
                  <a:pt x="9550" y="0"/>
                </a:moveTo>
                <a:lnTo>
                  <a:pt x="0" y="1739"/>
                </a:lnTo>
                <a:lnTo>
                  <a:pt x="34658" y="188645"/>
                </a:lnTo>
                <a:lnTo>
                  <a:pt x="54992" y="188645"/>
                </a:lnTo>
                <a:lnTo>
                  <a:pt x="55048" y="186931"/>
                </a:lnTo>
                <a:lnTo>
                  <a:pt x="44234" y="186931"/>
                </a:lnTo>
                <a:lnTo>
                  <a:pt x="9550" y="0"/>
                </a:lnTo>
                <a:close/>
              </a:path>
              <a:path w="55879" h="259079">
                <a:moveTo>
                  <a:pt x="55384" y="176593"/>
                </a:moveTo>
                <a:lnTo>
                  <a:pt x="44234" y="186931"/>
                </a:lnTo>
                <a:lnTo>
                  <a:pt x="55048" y="186931"/>
                </a:lnTo>
                <a:lnTo>
                  <a:pt x="55384" y="176593"/>
                </a:lnTo>
                <a:close/>
              </a:path>
            </a:pathLst>
          </a:custGeom>
          <a:solidFill>
            <a:srgbClr val="58595B"/>
          </a:solidFill>
        </p:spPr>
        <p:txBody>
          <a:bodyPr wrap="square" lIns="0" tIns="0" rIns="0" bIns="0" rtlCol="0"/>
          <a:lstStyle/>
          <a:p>
            <a:endParaRPr/>
          </a:p>
        </p:txBody>
      </p:sp>
      <p:sp>
        <p:nvSpPr>
          <p:cNvPr id="114" name="object 114"/>
          <p:cNvSpPr/>
          <p:nvPr/>
        </p:nvSpPr>
        <p:spPr>
          <a:xfrm>
            <a:off x="4258221" y="8816311"/>
            <a:ext cx="824230" cy="824230"/>
          </a:xfrm>
          <a:custGeom>
            <a:avLst/>
            <a:gdLst/>
            <a:ahLst/>
            <a:cxnLst/>
            <a:rect l="l" t="t" r="r" b="b"/>
            <a:pathLst>
              <a:path w="824229" h="824229">
                <a:moveTo>
                  <a:pt x="823874" y="411962"/>
                </a:moveTo>
                <a:lnTo>
                  <a:pt x="821103" y="460003"/>
                </a:lnTo>
                <a:lnTo>
                  <a:pt x="812996" y="506417"/>
                </a:lnTo>
                <a:lnTo>
                  <a:pt x="799862" y="550895"/>
                </a:lnTo>
                <a:lnTo>
                  <a:pt x="782009" y="593127"/>
                </a:lnTo>
                <a:lnTo>
                  <a:pt x="759748" y="632805"/>
                </a:lnTo>
                <a:lnTo>
                  <a:pt x="733386" y="669618"/>
                </a:lnTo>
                <a:lnTo>
                  <a:pt x="703233" y="703259"/>
                </a:lnTo>
                <a:lnTo>
                  <a:pt x="669598" y="733417"/>
                </a:lnTo>
                <a:lnTo>
                  <a:pt x="632790" y="759784"/>
                </a:lnTo>
                <a:lnTo>
                  <a:pt x="593117" y="782050"/>
                </a:lnTo>
                <a:lnTo>
                  <a:pt x="550889" y="799906"/>
                </a:lnTo>
                <a:lnTo>
                  <a:pt x="506414" y="813044"/>
                </a:lnTo>
                <a:lnTo>
                  <a:pt x="460003" y="821153"/>
                </a:lnTo>
                <a:lnTo>
                  <a:pt x="411962" y="823925"/>
                </a:lnTo>
                <a:lnTo>
                  <a:pt x="363916" y="821153"/>
                </a:lnTo>
                <a:lnTo>
                  <a:pt x="317499" y="813044"/>
                </a:lnTo>
                <a:lnTo>
                  <a:pt x="273019" y="799906"/>
                </a:lnTo>
                <a:lnTo>
                  <a:pt x="230786" y="782050"/>
                </a:lnTo>
                <a:lnTo>
                  <a:pt x="191108" y="759784"/>
                </a:lnTo>
                <a:lnTo>
                  <a:pt x="154295" y="733417"/>
                </a:lnTo>
                <a:lnTo>
                  <a:pt x="120656" y="703259"/>
                </a:lnTo>
                <a:lnTo>
                  <a:pt x="90499" y="669618"/>
                </a:lnTo>
                <a:lnTo>
                  <a:pt x="64134" y="632805"/>
                </a:lnTo>
                <a:lnTo>
                  <a:pt x="41870" y="593127"/>
                </a:lnTo>
                <a:lnTo>
                  <a:pt x="24015" y="550895"/>
                </a:lnTo>
                <a:lnTo>
                  <a:pt x="10879" y="506417"/>
                </a:lnTo>
                <a:lnTo>
                  <a:pt x="2771" y="460003"/>
                </a:lnTo>
                <a:lnTo>
                  <a:pt x="0" y="411962"/>
                </a:lnTo>
                <a:lnTo>
                  <a:pt x="2771" y="363916"/>
                </a:lnTo>
                <a:lnTo>
                  <a:pt x="10879" y="317499"/>
                </a:lnTo>
                <a:lnTo>
                  <a:pt x="24015" y="273019"/>
                </a:lnTo>
                <a:lnTo>
                  <a:pt x="41870" y="230786"/>
                </a:lnTo>
                <a:lnTo>
                  <a:pt x="64134" y="191108"/>
                </a:lnTo>
                <a:lnTo>
                  <a:pt x="90499" y="154295"/>
                </a:lnTo>
                <a:lnTo>
                  <a:pt x="120656" y="120656"/>
                </a:lnTo>
                <a:lnTo>
                  <a:pt x="154295" y="90499"/>
                </a:lnTo>
                <a:lnTo>
                  <a:pt x="191108" y="64134"/>
                </a:lnTo>
                <a:lnTo>
                  <a:pt x="230786" y="41870"/>
                </a:lnTo>
                <a:lnTo>
                  <a:pt x="273019" y="24015"/>
                </a:lnTo>
                <a:lnTo>
                  <a:pt x="317499" y="10879"/>
                </a:lnTo>
                <a:lnTo>
                  <a:pt x="363916" y="2771"/>
                </a:lnTo>
                <a:lnTo>
                  <a:pt x="411962" y="0"/>
                </a:lnTo>
                <a:lnTo>
                  <a:pt x="460003" y="2771"/>
                </a:lnTo>
                <a:lnTo>
                  <a:pt x="506414" y="10879"/>
                </a:lnTo>
                <a:lnTo>
                  <a:pt x="550889" y="24015"/>
                </a:lnTo>
                <a:lnTo>
                  <a:pt x="593117" y="41870"/>
                </a:lnTo>
                <a:lnTo>
                  <a:pt x="632790" y="64134"/>
                </a:lnTo>
                <a:lnTo>
                  <a:pt x="669598" y="90499"/>
                </a:lnTo>
                <a:lnTo>
                  <a:pt x="703233" y="120656"/>
                </a:lnTo>
                <a:lnTo>
                  <a:pt x="733386" y="154295"/>
                </a:lnTo>
                <a:lnTo>
                  <a:pt x="759748" y="191108"/>
                </a:lnTo>
                <a:lnTo>
                  <a:pt x="782009" y="230786"/>
                </a:lnTo>
                <a:lnTo>
                  <a:pt x="799862" y="273019"/>
                </a:lnTo>
                <a:lnTo>
                  <a:pt x="812996" y="317499"/>
                </a:lnTo>
                <a:lnTo>
                  <a:pt x="821103" y="363916"/>
                </a:lnTo>
                <a:lnTo>
                  <a:pt x="823874" y="411962"/>
                </a:lnTo>
                <a:close/>
              </a:path>
            </a:pathLst>
          </a:custGeom>
          <a:ln w="3797">
            <a:solidFill>
              <a:srgbClr val="231F20"/>
            </a:solidFill>
          </a:ln>
        </p:spPr>
        <p:txBody>
          <a:bodyPr wrap="square" lIns="0" tIns="0" rIns="0" bIns="0" rtlCol="0"/>
          <a:lstStyle/>
          <a:p>
            <a:endParaRPr/>
          </a:p>
        </p:txBody>
      </p:sp>
      <p:sp>
        <p:nvSpPr>
          <p:cNvPr id="115" name="object 115"/>
          <p:cNvSpPr txBox="1"/>
          <p:nvPr/>
        </p:nvSpPr>
        <p:spPr>
          <a:xfrm>
            <a:off x="538543" y="8749081"/>
            <a:ext cx="6482080" cy="967740"/>
          </a:xfrm>
          <a:prstGeom prst="rect">
            <a:avLst/>
          </a:prstGeom>
          <a:ln w="5270">
            <a:solidFill>
              <a:srgbClr val="231F20"/>
            </a:solidFill>
          </a:ln>
        </p:spPr>
        <p:txBody>
          <a:bodyPr vert="horz" wrap="square" lIns="0" tIns="0" rIns="0" bIns="0" rtlCol="0">
            <a:spAutoFit/>
          </a:bodyPr>
          <a:lstStyle/>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marR="248285" algn="r">
              <a:lnSpc>
                <a:spcPct val="100000"/>
              </a:lnSpc>
              <a:spcBef>
                <a:spcPts val="885"/>
              </a:spcBef>
              <a:tabLst>
                <a:tab pos="1381125" algn="l"/>
              </a:tabLst>
            </a:pPr>
            <a:r>
              <a:rPr sz="1000" b="1" dirty="0">
                <a:solidFill>
                  <a:srgbClr val="231F20"/>
                </a:solidFill>
                <a:latin typeface="Arial Narrow"/>
                <a:cs typeface="Arial Narrow"/>
              </a:rPr>
              <a:t>Cerrar	Abrir</a:t>
            </a:r>
            <a:endParaRPr sz="1000">
              <a:latin typeface="Arial Narrow"/>
              <a:cs typeface="Arial Narrow"/>
            </a:endParaRPr>
          </a:p>
        </p:txBody>
      </p:sp>
      <p:sp>
        <p:nvSpPr>
          <p:cNvPr id="116" name="object 116"/>
          <p:cNvSpPr/>
          <p:nvPr/>
        </p:nvSpPr>
        <p:spPr>
          <a:xfrm>
            <a:off x="5666080" y="8817238"/>
            <a:ext cx="822045" cy="822083"/>
          </a:xfrm>
          <a:prstGeom prst="rect">
            <a:avLst/>
          </a:prstGeom>
          <a:blipFill>
            <a:blip r:embed="rId20" cstate="print"/>
            <a:stretch>
              <a:fillRect/>
            </a:stretch>
          </a:blipFill>
        </p:spPr>
        <p:txBody>
          <a:bodyPr wrap="square" lIns="0" tIns="0" rIns="0" bIns="0" rtlCol="0"/>
          <a:lstStyle/>
          <a:p>
            <a:endParaRPr/>
          </a:p>
        </p:txBody>
      </p:sp>
      <p:sp>
        <p:nvSpPr>
          <p:cNvPr id="117" name="object 117"/>
          <p:cNvSpPr/>
          <p:nvPr/>
        </p:nvSpPr>
        <p:spPr>
          <a:xfrm>
            <a:off x="3267322" y="8921862"/>
            <a:ext cx="895985" cy="19685"/>
          </a:xfrm>
          <a:custGeom>
            <a:avLst/>
            <a:gdLst/>
            <a:ahLst/>
            <a:cxnLst/>
            <a:rect l="l" t="t" r="r" b="b"/>
            <a:pathLst>
              <a:path w="895985" h="19684">
                <a:moveTo>
                  <a:pt x="0" y="0"/>
                </a:moveTo>
                <a:lnTo>
                  <a:pt x="311061" y="13349"/>
                </a:lnTo>
                <a:lnTo>
                  <a:pt x="483814" y="19359"/>
                </a:lnTo>
                <a:lnTo>
                  <a:pt x="580417" y="19432"/>
                </a:lnTo>
                <a:lnTo>
                  <a:pt x="663028" y="14973"/>
                </a:lnTo>
                <a:lnTo>
                  <a:pt x="732359" y="10372"/>
                </a:lnTo>
                <a:lnTo>
                  <a:pt x="787852" y="6590"/>
                </a:lnTo>
                <a:lnTo>
                  <a:pt x="831964" y="3610"/>
                </a:lnTo>
                <a:lnTo>
                  <a:pt x="867151" y="1418"/>
                </a:lnTo>
                <a:lnTo>
                  <a:pt x="895870" y="0"/>
                </a:lnTo>
              </a:path>
            </a:pathLst>
          </a:custGeom>
          <a:ln w="3492">
            <a:solidFill>
              <a:srgbClr val="070403"/>
            </a:solidFill>
          </a:ln>
        </p:spPr>
        <p:txBody>
          <a:bodyPr wrap="square" lIns="0" tIns="0" rIns="0" bIns="0" rtlCol="0"/>
          <a:lstStyle/>
          <a:p>
            <a:endParaRPr/>
          </a:p>
        </p:txBody>
      </p:sp>
      <p:sp>
        <p:nvSpPr>
          <p:cNvPr id="118" name="object 118"/>
          <p:cNvSpPr/>
          <p:nvPr/>
        </p:nvSpPr>
        <p:spPr>
          <a:xfrm>
            <a:off x="3637620" y="8936911"/>
            <a:ext cx="163195" cy="274320"/>
          </a:xfrm>
          <a:custGeom>
            <a:avLst/>
            <a:gdLst/>
            <a:ahLst/>
            <a:cxnLst/>
            <a:rect l="l" t="t" r="r" b="b"/>
            <a:pathLst>
              <a:path w="163195" h="274320">
                <a:moveTo>
                  <a:pt x="0" y="0"/>
                </a:moveTo>
                <a:lnTo>
                  <a:pt x="7776" y="150469"/>
                </a:lnTo>
                <a:lnTo>
                  <a:pt x="11823" y="228638"/>
                </a:lnTo>
                <a:lnTo>
                  <a:pt x="13970" y="268909"/>
                </a:lnTo>
                <a:lnTo>
                  <a:pt x="32173" y="274062"/>
                </a:lnTo>
                <a:lnTo>
                  <a:pt x="44432" y="273242"/>
                </a:lnTo>
                <a:lnTo>
                  <a:pt x="49987" y="272567"/>
                </a:lnTo>
                <a:lnTo>
                  <a:pt x="141846" y="271513"/>
                </a:lnTo>
                <a:lnTo>
                  <a:pt x="154217" y="272909"/>
                </a:lnTo>
                <a:lnTo>
                  <a:pt x="160518" y="272349"/>
                </a:lnTo>
                <a:lnTo>
                  <a:pt x="162709" y="268911"/>
                </a:lnTo>
                <a:lnTo>
                  <a:pt x="162750" y="261670"/>
                </a:lnTo>
                <a:lnTo>
                  <a:pt x="160723" y="216004"/>
                </a:lnTo>
                <a:lnTo>
                  <a:pt x="156784" y="127833"/>
                </a:lnTo>
                <a:lnTo>
                  <a:pt x="152945" y="42027"/>
                </a:lnTo>
                <a:lnTo>
                  <a:pt x="151218" y="3454"/>
                </a:lnTo>
              </a:path>
            </a:pathLst>
          </a:custGeom>
          <a:ln w="3492">
            <a:solidFill>
              <a:srgbClr val="070403"/>
            </a:solidFill>
          </a:ln>
        </p:spPr>
        <p:txBody>
          <a:bodyPr wrap="square" lIns="0" tIns="0" rIns="0" bIns="0" rtlCol="0"/>
          <a:lstStyle/>
          <a:p>
            <a:endParaRPr/>
          </a:p>
        </p:txBody>
      </p:sp>
      <p:sp>
        <p:nvSpPr>
          <p:cNvPr id="119" name="object 119"/>
          <p:cNvSpPr/>
          <p:nvPr/>
        </p:nvSpPr>
        <p:spPr>
          <a:xfrm>
            <a:off x="3617636" y="9177632"/>
            <a:ext cx="212725" cy="386715"/>
          </a:xfrm>
          <a:custGeom>
            <a:avLst/>
            <a:gdLst/>
            <a:ahLst/>
            <a:cxnLst/>
            <a:rect l="l" t="t" r="r" b="b"/>
            <a:pathLst>
              <a:path w="212725" h="386715">
                <a:moveTo>
                  <a:pt x="31330" y="3530"/>
                </a:moveTo>
                <a:lnTo>
                  <a:pt x="14456" y="10561"/>
                </a:lnTo>
                <a:lnTo>
                  <a:pt x="5970" y="17202"/>
                </a:lnTo>
                <a:lnTo>
                  <a:pt x="3297" y="27319"/>
                </a:lnTo>
                <a:lnTo>
                  <a:pt x="3860" y="44780"/>
                </a:lnTo>
                <a:lnTo>
                  <a:pt x="20511" y="85919"/>
                </a:lnTo>
                <a:lnTo>
                  <a:pt x="39674" y="100749"/>
                </a:lnTo>
                <a:lnTo>
                  <a:pt x="46456" y="110667"/>
                </a:lnTo>
                <a:lnTo>
                  <a:pt x="40195" y="116967"/>
                </a:lnTo>
                <a:lnTo>
                  <a:pt x="40195" y="120345"/>
                </a:lnTo>
                <a:lnTo>
                  <a:pt x="40195" y="123723"/>
                </a:lnTo>
                <a:lnTo>
                  <a:pt x="32880" y="124231"/>
                </a:lnTo>
                <a:lnTo>
                  <a:pt x="33477" y="129489"/>
                </a:lnTo>
                <a:lnTo>
                  <a:pt x="28765" y="137579"/>
                </a:lnTo>
                <a:lnTo>
                  <a:pt x="25637" y="147281"/>
                </a:lnTo>
                <a:lnTo>
                  <a:pt x="23639" y="161807"/>
                </a:lnTo>
                <a:lnTo>
                  <a:pt x="23191" y="177462"/>
                </a:lnTo>
                <a:lnTo>
                  <a:pt x="24714" y="190550"/>
                </a:lnTo>
                <a:lnTo>
                  <a:pt x="17900" y="188104"/>
                </a:lnTo>
                <a:lnTo>
                  <a:pt x="2227" y="232760"/>
                </a:lnTo>
                <a:lnTo>
                  <a:pt x="0" y="259969"/>
                </a:lnTo>
                <a:lnTo>
                  <a:pt x="542" y="277028"/>
                </a:lnTo>
                <a:lnTo>
                  <a:pt x="3380" y="325568"/>
                </a:lnTo>
                <a:lnTo>
                  <a:pt x="15540" y="368225"/>
                </a:lnTo>
                <a:lnTo>
                  <a:pt x="34734" y="386321"/>
                </a:lnTo>
                <a:lnTo>
                  <a:pt x="35242" y="382143"/>
                </a:lnTo>
                <a:lnTo>
                  <a:pt x="54584" y="381622"/>
                </a:lnTo>
                <a:lnTo>
                  <a:pt x="175412" y="373278"/>
                </a:lnTo>
                <a:lnTo>
                  <a:pt x="184035" y="373278"/>
                </a:lnTo>
                <a:lnTo>
                  <a:pt x="185343" y="367792"/>
                </a:lnTo>
                <a:lnTo>
                  <a:pt x="197091" y="364401"/>
                </a:lnTo>
                <a:lnTo>
                  <a:pt x="198932" y="356552"/>
                </a:lnTo>
                <a:lnTo>
                  <a:pt x="200357" y="351974"/>
                </a:lnTo>
                <a:lnTo>
                  <a:pt x="209661" y="297398"/>
                </a:lnTo>
                <a:lnTo>
                  <a:pt x="210448" y="263795"/>
                </a:lnTo>
                <a:lnTo>
                  <a:pt x="210400" y="258152"/>
                </a:lnTo>
                <a:lnTo>
                  <a:pt x="209372" y="255803"/>
                </a:lnTo>
                <a:lnTo>
                  <a:pt x="209478" y="248772"/>
                </a:lnTo>
                <a:lnTo>
                  <a:pt x="202115" y="207414"/>
                </a:lnTo>
                <a:lnTo>
                  <a:pt x="196037" y="190284"/>
                </a:lnTo>
                <a:lnTo>
                  <a:pt x="186905" y="190284"/>
                </a:lnTo>
                <a:lnTo>
                  <a:pt x="192392" y="176974"/>
                </a:lnTo>
                <a:lnTo>
                  <a:pt x="178900" y="129253"/>
                </a:lnTo>
                <a:lnTo>
                  <a:pt x="177228" y="123723"/>
                </a:lnTo>
                <a:lnTo>
                  <a:pt x="175945" y="114592"/>
                </a:lnTo>
                <a:lnTo>
                  <a:pt x="171488" y="114592"/>
                </a:lnTo>
                <a:lnTo>
                  <a:pt x="180244" y="100382"/>
                </a:lnTo>
                <a:lnTo>
                  <a:pt x="185720" y="91973"/>
                </a:lnTo>
                <a:lnTo>
                  <a:pt x="190217" y="86059"/>
                </a:lnTo>
                <a:lnTo>
                  <a:pt x="196037" y="79336"/>
                </a:lnTo>
                <a:lnTo>
                  <a:pt x="202747" y="71937"/>
                </a:lnTo>
                <a:lnTo>
                  <a:pt x="208041" y="65344"/>
                </a:lnTo>
                <a:lnTo>
                  <a:pt x="211378" y="58309"/>
                </a:lnTo>
                <a:lnTo>
                  <a:pt x="212216" y="49580"/>
                </a:lnTo>
                <a:lnTo>
                  <a:pt x="210815" y="37470"/>
                </a:lnTo>
                <a:lnTo>
                  <a:pt x="206594" y="23128"/>
                </a:lnTo>
                <a:lnTo>
                  <a:pt x="197815" y="9616"/>
                </a:lnTo>
                <a:lnTo>
                  <a:pt x="182740" y="0"/>
                </a:lnTo>
              </a:path>
            </a:pathLst>
          </a:custGeom>
          <a:ln w="3492">
            <a:solidFill>
              <a:srgbClr val="070403"/>
            </a:solidFill>
          </a:ln>
        </p:spPr>
        <p:txBody>
          <a:bodyPr wrap="square" lIns="0" tIns="0" rIns="0" bIns="0" rtlCol="0"/>
          <a:lstStyle/>
          <a:p>
            <a:endParaRPr/>
          </a:p>
        </p:txBody>
      </p:sp>
      <p:sp>
        <p:nvSpPr>
          <p:cNvPr id="120" name="object 120"/>
          <p:cNvSpPr/>
          <p:nvPr/>
        </p:nvSpPr>
        <p:spPr>
          <a:xfrm>
            <a:off x="3615856" y="9196830"/>
            <a:ext cx="213918" cy="364686"/>
          </a:xfrm>
          <a:prstGeom prst="rect">
            <a:avLst/>
          </a:prstGeom>
          <a:blipFill>
            <a:blip r:embed="rId21" cstate="print"/>
            <a:stretch>
              <a:fillRect/>
            </a:stretch>
          </a:blipFill>
        </p:spPr>
        <p:txBody>
          <a:bodyPr wrap="square" lIns="0" tIns="0" rIns="0" bIns="0" rtlCol="0"/>
          <a:lstStyle/>
          <a:p>
            <a:endParaRPr/>
          </a:p>
        </p:txBody>
      </p:sp>
      <p:sp>
        <p:nvSpPr>
          <p:cNvPr id="121" name="object 121"/>
          <p:cNvSpPr/>
          <p:nvPr/>
        </p:nvSpPr>
        <p:spPr>
          <a:xfrm>
            <a:off x="2152050" y="8925459"/>
            <a:ext cx="1040041" cy="616889"/>
          </a:xfrm>
          <a:prstGeom prst="rect">
            <a:avLst/>
          </a:prstGeom>
          <a:blipFill>
            <a:blip r:embed="rId22" cstate="print"/>
            <a:stretch>
              <a:fillRect/>
            </a:stretch>
          </a:blipFill>
        </p:spPr>
        <p:txBody>
          <a:bodyPr wrap="square" lIns="0" tIns="0" rIns="0" bIns="0" rtlCol="0"/>
          <a:lstStyle/>
          <a:p>
            <a:endParaRPr/>
          </a:p>
        </p:txBody>
      </p:sp>
      <p:sp>
        <p:nvSpPr>
          <p:cNvPr id="122" name="object 122"/>
          <p:cNvSpPr/>
          <p:nvPr/>
        </p:nvSpPr>
        <p:spPr>
          <a:xfrm>
            <a:off x="1795647" y="9108702"/>
            <a:ext cx="291465" cy="114300"/>
          </a:xfrm>
          <a:custGeom>
            <a:avLst/>
            <a:gdLst/>
            <a:ahLst/>
            <a:cxnLst/>
            <a:rect l="l" t="t" r="r" b="b"/>
            <a:pathLst>
              <a:path w="291464" h="114300">
                <a:moveTo>
                  <a:pt x="196494" y="0"/>
                </a:moveTo>
                <a:lnTo>
                  <a:pt x="196557" y="38836"/>
                </a:lnTo>
                <a:lnTo>
                  <a:pt x="0" y="38836"/>
                </a:lnTo>
                <a:lnTo>
                  <a:pt x="0" y="75374"/>
                </a:lnTo>
                <a:lnTo>
                  <a:pt x="196608" y="75374"/>
                </a:lnTo>
                <a:lnTo>
                  <a:pt x="196684" y="114211"/>
                </a:lnTo>
                <a:lnTo>
                  <a:pt x="291134" y="56959"/>
                </a:lnTo>
                <a:lnTo>
                  <a:pt x="196494" y="0"/>
                </a:lnTo>
                <a:close/>
              </a:path>
            </a:pathLst>
          </a:custGeom>
          <a:solidFill>
            <a:srgbClr val="58595B"/>
          </a:solidFill>
        </p:spPr>
        <p:txBody>
          <a:bodyPr wrap="square" lIns="0" tIns="0" rIns="0" bIns="0" rtlCol="0"/>
          <a:lstStyle/>
          <a:p>
            <a:endParaRPr/>
          </a:p>
        </p:txBody>
      </p:sp>
      <p:sp>
        <p:nvSpPr>
          <p:cNvPr id="123" name="object 123"/>
          <p:cNvSpPr/>
          <p:nvPr/>
        </p:nvSpPr>
        <p:spPr>
          <a:xfrm>
            <a:off x="630926" y="9023212"/>
            <a:ext cx="1098550" cy="534035"/>
          </a:xfrm>
          <a:custGeom>
            <a:avLst/>
            <a:gdLst/>
            <a:ahLst/>
            <a:cxnLst/>
            <a:rect l="l" t="t" r="r" b="b"/>
            <a:pathLst>
              <a:path w="1098550" h="534034">
                <a:moveTo>
                  <a:pt x="14293" y="19888"/>
                </a:moveTo>
                <a:lnTo>
                  <a:pt x="0" y="74029"/>
                </a:lnTo>
                <a:lnTo>
                  <a:pt x="433" y="124428"/>
                </a:lnTo>
                <a:lnTo>
                  <a:pt x="1729" y="187975"/>
                </a:lnTo>
                <a:lnTo>
                  <a:pt x="3854" y="251990"/>
                </a:lnTo>
                <a:lnTo>
                  <a:pt x="6774" y="303796"/>
                </a:lnTo>
                <a:lnTo>
                  <a:pt x="6805" y="313226"/>
                </a:lnTo>
                <a:lnTo>
                  <a:pt x="18939" y="374061"/>
                </a:lnTo>
                <a:lnTo>
                  <a:pt x="56072" y="419337"/>
                </a:lnTo>
                <a:lnTo>
                  <a:pt x="117849" y="458256"/>
                </a:lnTo>
                <a:lnTo>
                  <a:pt x="157108" y="475071"/>
                </a:lnTo>
                <a:lnTo>
                  <a:pt x="201484" y="489982"/>
                </a:lnTo>
                <a:lnTo>
                  <a:pt x="250630" y="502887"/>
                </a:lnTo>
                <a:lnTo>
                  <a:pt x="304197" y="513680"/>
                </a:lnTo>
                <a:lnTo>
                  <a:pt x="361837" y="522256"/>
                </a:lnTo>
                <a:lnTo>
                  <a:pt x="423203" y="528511"/>
                </a:lnTo>
                <a:lnTo>
                  <a:pt x="487946" y="532341"/>
                </a:lnTo>
                <a:lnTo>
                  <a:pt x="555719" y="533641"/>
                </a:lnTo>
                <a:lnTo>
                  <a:pt x="623721" y="532122"/>
                </a:lnTo>
                <a:lnTo>
                  <a:pt x="689091" y="527687"/>
                </a:lnTo>
                <a:lnTo>
                  <a:pt x="751347" y="520518"/>
                </a:lnTo>
                <a:lnTo>
                  <a:pt x="810005" y="510799"/>
                </a:lnTo>
                <a:lnTo>
                  <a:pt x="864585" y="498712"/>
                </a:lnTo>
                <a:lnTo>
                  <a:pt x="914604" y="484440"/>
                </a:lnTo>
                <a:lnTo>
                  <a:pt x="959580" y="468166"/>
                </a:lnTo>
                <a:lnTo>
                  <a:pt x="999029" y="450072"/>
                </a:lnTo>
                <a:lnTo>
                  <a:pt x="1032470" y="430341"/>
                </a:lnTo>
                <a:lnTo>
                  <a:pt x="1079400" y="386702"/>
                </a:lnTo>
                <a:lnTo>
                  <a:pt x="1096510" y="338709"/>
                </a:lnTo>
                <a:lnTo>
                  <a:pt x="1096543" y="331854"/>
                </a:lnTo>
                <a:lnTo>
                  <a:pt x="1096382" y="325170"/>
                </a:lnTo>
                <a:lnTo>
                  <a:pt x="1096037" y="318649"/>
                </a:lnTo>
                <a:lnTo>
                  <a:pt x="1095520" y="312280"/>
                </a:lnTo>
                <a:lnTo>
                  <a:pt x="1097029" y="263139"/>
                </a:lnTo>
                <a:lnTo>
                  <a:pt x="1097879" y="197750"/>
                </a:lnTo>
                <a:lnTo>
                  <a:pt x="1097944" y="130397"/>
                </a:lnTo>
                <a:lnTo>
                  <a:pt x="1097101" y="75366"/>
                </a:lnTo>
                <a:lnTo>
                  <a:pt x="1095228" y="46939"/>
                </a:lnTo>
                <a:lnTo>
                  <a:pt x="1092271" y="33347"/>
                </a:lnTo>
                <a:lnTo>
                  <a:pt x="1089379" y="20926"/>
                </a:lnTo>
                <a:lnTo>
                  <a:pt x="1085659" y="9777"/>
                </a:lnTo>
                <a:lnTo>
                  <a:pt x="1080216" y="0"/>
                </a:lnTo>
              </a:path>
            </a:pathLst>
          </a:custGeom>
          <a:ln w="5549">
            <a:solidFill>
              <a:srgbClr val="242021"/>
            </a:solidFill>
          </a:ln>
        </p:spPr>
        <p:txBody>
          <a:bodyPr wrap="square" lIns="0" tIns="0" rIns="0" bIns="0" rtlCol="0"/>
          <a:lstStyle/>
          <a:p>
            <a:endParaRPr/>
          </a:p>
        </p:txBody>
      </p:sp>
      <p:sp>
        <p:nvSpPr>
          <p:cNvPr id="124" name="object 124"/>
          <p:cNvSpPr/>
          <p:nvPr/>
        </p:nvSpPr>
        <p:spPr>
          <a:xfrm>
            <a:off x="645220" y="8926529"/>
            <a:ext cx="1071880" cy="234315"/>
          </a:xfrm>
          <a:custGeom>
            <a:avLst/>
            <a:gdLst/>
            <a:ahLst/>
            <a:cxnLst/>
            <a:rect l="l" t="t" r="r" b="b"/>
            <a:pathLst>
              <a:path w="1071880" h="234315">
                <a:moveTo>
                  <a:pt x="1071511" y="113868"/>
                </a:moveTo>
                <a:lnTo>
                  <a:pt x="1029409" y="160571"/>
                </a:lnTo>
                <a:lnTo>
                  <a:pt x="959879" y="187185"/>
                </a:lnTo>
                <a:lnTo>
                  <a:pt x="914590" y="198707"/>
                </a:lnTo>
                <a:lnTo>
                  <a:pt x="863136" y="208848"/>
                </a:lnTo>
                <a:lnTo>
                  <a:pt x="806156" y="217466"/>
                </a:lnTo>
                <a:lnTo>
                  <a:pt x="744288" y="224417"/>
                </a:lnTo>
                <a:lnTo>
                  <a:pt x="678170" y="229559"/>
                </a:lnTo>
                <a:lnTo>
                  <a:pt x="608440" y="232749"/>
                </a:lnTo>
                <a:lnTo>
                  <a:pt x="535736" y="233845"/>
                </a:lnTo>
                <a:lnTo>
                  <a:pt x="463044" y="232749"/>
                </a:lnTo>
                <a:lnTo>
                  <a:pt x="393323" y="229559"/>
                </a:lnTo>
                <a:lnTo>
                  <a:pt x="327212" y="224417"/>
                </a:lnTo>
                <a:lnTo>
                  <a:pt x="265349" y="217466"/>
                </a:lnTo>
                <a:lnTo>
                  <a:pt x="208372" y="208848"/>
                </a:lnTo>
                <a:lnTo>
                  <a:pt x="156921" y="198707"/>
                </a:lnTo>
                <a:lnTo>
                  <a:pt x="111633" y="187185"/>
                </a:lnTo>
                <a:lnTo>
                  <a:pt x="73148" y="174426"/>
                </a:lnTo>
                <a:lnTo>
                  <a:pt x="19138" y="145765"/>
                </a:lnTo>
                <a:lnTo>
                  <a:pt x="0" y="113868"/>
                </a:lnTo>
                <a:lnTo>
                  <a:pt x="4891" y="97706"/>
                </a:lnTo>
                <a:lnTo>
                  <a:pt x="42103" y="68119"/>
                </a:lnTo>
                <a:lnTo>
                  <a:pt x="111633" y="42848"/>
                </a:lnTo>
                <a:lnTo>
                  <a:pt x="156921" y="32083"/>
                </a:lnTo>
                <a:lnTo>
                  <a:pt x="208372" y="22698"/>
                </a:lnTo>
                <a:lnTo>
                  <a:pt x="265349" y="14795"/>
                </a:lnTo>
                <a:lnTo>
                  <a:pt x="327212" y="8472"/>
                </a:lnTo>
                <a:lnTo>
                  <a:pt x="393323" y="3832"/>
                </a:lnTo>
                <a:lnTo>
                  <a:pt x="463044" y="974"/>
                </a:lnTo>
                <a:lnTo>
                  <a:pt x="535736" y="0"/>
                </a:lnTo>
                <a:lnTo>
                  <a:pt x="608440" y="974"/>
                </a:lnTo>
                <a:lnTo>
                  <a:pt x="678170" y="3832"/>
                </a:lnTo>
                <a:lnTo>
                  <a:pt x="744288" y="8472"/>
                </a:lnTo>
                <a:lnTo>
                  <a:pt x="806156" y="14795"/>
                </a:lnTo>
                <a:lnTo>
                  <a:pt x="863136" y="22698"/>
                </a:lnTo>
                <a:lnTo>
                  <a:pt x="914590" y="32083"/>
                </a:lnTo>
                <a:lnTo>
                  <a:pt x="959879" y="42848"/>
                </a:lnTo>
                <a:lnTo>
                  <a:pt x="998364" y="54894"/>
                </a:lnTo>
                <a:lnTo>
                  <a:pt x="1052373" y="82423"/>
                </a:lnTo>
                <a:lnTo>
                  <a:pt x="1071511" y="113868"/>
                </a:lnTo>
                <a:close/>
              </a:path>
            </a:pathLst>
          </a:custGeom>
          <a:ln w="5778">
            <a:solidFill>
              <a:srgbClr val="242021"/>
            </a:solidFill>
          </a:ln>
        </p:spPr>
        <p:txBody>
          <a:bodyPr wrap="square" lIns="0" tIns="0" rIns="0" bIns="0" rtlCol="0"/>
          <a:lstStyle/>
          <a:p>
            <a:endParaRPr/>
          </a:p>
        </p:txBody>
      </p:sp>
      <p:sp>
        <p:nvSpPr>
          <p:cNvPr id="125" name="object 125"/>
          <p:cNvSpPr/>
          <p:nvPr/>
        </p:nvSpPr>
        <p:spPr>
          <a:xfrm>
            <a:off x="646248" y="8926528"/>
            <a:ext cx="1071880" cy="123825"/>
          </a:xfrm>
          <a:custGeom>
            <a:avLst/>
            <a:gdLst/>
            <a:ahLst/>
            <a:cxnLst/>
            <a:rect l="l" t="t" r="r" b="b"/>
            <a:pathLst>
              <a:path w="1071880" h="123825">
                <a:moveTo>
                  <a:pt x="0" y="115506"/>
                </a:moveTo>
                <a:lnTo>
                  <a:pt x="21409" y="79954"/>
                </a:lnTo>
                <a:lnTo>
                  <a:pt x="77944" y="51005"/>
                </a:lnTo>
                <a:lnTo>
                  <a:pt x="117516" y="38987"/>
                </a:lnTo>
                <a:lnTo>
                  <a:pt x="163629" y="28597"/>
                </a:lnTo>
                <a:lnTo>
                  <a:pt x="215537" y="19826"/>
                </a:lnTo>
                <a:lnTo>
                  <a:pt x="272491" y="12668"/>
                </a:lnTo>
                <a:lnTo>
                  <a:pt x="333745" y="7114"/>
                </a:lnTo>
                <a:lnTo>
                  <a:pt x="398552" y="3156"/>
                </a:lnTo>
                <a:lnTo>
                  <a:pt x="466165" y="787"/>
                </a:lnTo>
                <a:lnTo>
                  <a:pt x="535838" y="0"/>
                </a:lnTo>
                <a:lnTo>
                  <a:pt x="608520" y="906"/>
                </a:lnTo>
                <a:lnTo>
                  <a:pt x="678193" y="3608"/>
                </a:lnTo>
                <a:lnTo>
                  <a:pt x="744231" y="8080"/>
                </a:lnTo>
                <a:lnTo>
                  <a:pt x="806007" y="14294"/>
                </a:lnTo>
                <a:lnTo>
                  <a:pt x="862896" y="22225"/>
                </a:lnTo>
                <a:lnTo>
                  <a:pt x="914269" y="31846"/>
                </a:lnTo>
                <a:lnTo>
                  <a:pt x="959502" y="43132"/>
                </a:lnTo>
                <a:lnTo>
                  <a:pt x="997967" y="56054"/>
                </a:lnTo>
                <a:lnTo>
                  <a:pt x="1052090" y="86708"/>
                </a:lnTo>
                <a:lnTo>
                  <a:pt x="1071626" y="123596"/>
                </a:lnTo>
              </a:path>
            </a:pathLst>
          </a:custGeom>
          <a:ln w="6019">
            <a:solidFill>
              <a:srgbClr val="242021"/>
            </a:solidFill>
          </a:ln>
        </p:spPr>
        <p:txBody>
          <a:bodyPr wrap="square" lIns="0" tIns="0" rIns="0" bIns="0" rtlCol="0"/>
          <a:lstStyle/>
          <a:p>
            <a:endParaRPr/>
          </a:p>
        </p:txBody>
      </p:sp>
      <p:sp>
        <p:nvSpPr>
          <p:cNvPr id="126" name="object 126"/>
          <p:cNvSpPr/>
          <p:nvPr/>
        </p:nvSpPr>
        <p:spPr>
          <a:xfrm>
            <a:off x="761927" y="8961251"/>
            <a:ext cx="840105" cy="131445"/>
          </a:xfrm>
          <a:custGeom>
            <a:avLst/>
            <a:gdLst/>
            <a:ahLst/>
            <a:cxnLst/>
            <a:rect l="l" t="t" r="r" b="b"/>
            <a:pathLst>
              <a:path w="840105" h="131445">
                <a:moveTo>
                  <a:pt x="839685" y="65620"/>
                </a:moveTo>
                <a:lnTo>
                  <a:pt x="782372" y="98725"/>
                </a:lnTo>
                <a:lnTo>
                  <a:pt x="740955" y="107880"/>
                </a:lnTo>
                <a:lnTo>
                  <a:pt x="690355" y="115786"/>
                </a:lnTo>
                <a:lnTo>
                  <a:pt x="631759" y="122259"/>
                </a:lnTo>
                <a:lnTo>
                  <a:pt x="566351" y="127111"/>
                </a:lnTo>
                <a:lnTo>
                  <a:pt x="495315" y="130159"/>
                </a:lnTo>
                <a:lnTo>
                  <a:pt x="419836" y="131216"/>
                </a:lnTo>
                <a:lnTo>
                  <a:pt x="344375" y="130159"/>
                </a:lnTo>
                <a:lnTo>
                  <a:pt x="273349" y="127111"/>
                </a:lnTo>
                <a:lnTo>
                  <a:pt x="207945" y="122259"/>
                </a:lnTo>
                <a:lnTo>
                  <a:pt x="149348" y="115786"/>
                </a:lnTo>
                <a:lnTo>
                  <a:pt x="98746" y="107880"/>
                </a:lnTo>
                <a:lnTo>
                  <a:pt x="57324" y="98725"/>
                </a:lnTo>
                <a:lnTo>
                  <a:pt x="6764" y="77409"/>
                </a:lnTo>
                <a:lnTo>
                  <a:pt x="0" y="65620"/>
                </a:lnTo>
                <a:lnTo>
                  <a:pt x="6764" y="53824"/>
                </a:lnTo>
                <a:lnTo>
                  <a:pt x="57324" y="32498"/>
                </a:lnTo>
                <a:lnTo>
                  <a:pt x="98746" y="23340"/>
                </a:lnTo>
                <a:lnTo>
                  <a:pt x="149348" y="15431"/>
                </a:lnTo>
                <a:lnTo>
                  <a:pt x="207945" y="8958"/>
                </a:lnTo>
                <a:lnTo>
                  <a:pt x="273349" y="4104"/>
                </a:lnTo>
                <a:lnTo>
                  <a:pt x="344375" y="1057"/>
                </a:lnTo>
                <a:lnTo>
                  <a:pt x="419836" y="0"/>
                </a:lnTo>
                <a:lnTo>
                  <a:pt x="495315" y="1057"/>
                </a:lnTo>
                <a:lnTo>
                  <a:pt x="566351" y="4104"/>
                </a:lnTo>
                <a:lnTo>
                  <a:pt x="631759" y="8958"/>
                </a:lnTo>
                <a:lnTo>
                  <a:pt x="690355" y="15431"/>
                </a:lnTo>
                <a:lnTo>
                  <a:pt x="740955" y="23340"/>
                </a:lnTo>
                <a:lnTo>
                  <a:pt x="782372" y="32498"/>
                </a:lnTo>
                <a:lnTo>
                  <a:pt x="832922" y="53824"/>
                </a:lnTo>
                <a:lnTo>
                  <a:pt x="839685" y="65620"/>
                </a:lnTo>
                <a:close/>
              </a:path>
            </a:pathLst>
          </a:custGeom>
          <a:ln w="6108">
            <a:solidFill>
              <a:srgbClr val="242021"/>
            </a:solidFill>
          </a:ln>
        </p:spPr>
        <p:txBody>
          <a:bodyPr wrap="square" lIns="0" tIns="0" rIns="0" bIns="0" rtlCol="0"/>
          <a:lstStyle/>
          <a:p>
            <a:endParaRPr/>
          </a:p>
        </p:txBody>
      </p:sp>
      <p:sp>
        <p:nvSpPr>
          <p:cNvPr id="127" name="object 127"/>
          <p:cNvSpPr/>
          <p:nvPr/>
        </p:nvSpPr>
        <p:spPr>
          <a:xfrm>
            <a:off x="777219" y="8954311"/>
            <a:ext cx="789940" cy="137795"/>
          </a:xfrm>
          <a:custGeom>
            <a:avLst/>
            <a:gdLst/>
            <a:ahLst/>
            <a:cxnLst/>
            <a:rect l="l" t="t" r="r" b="b"/>
            <a:pathLst>
              <a:path w="789940" h="137795">
                <a:moveTo>
                  <a:pt x="789432" y="65125"/>
                </a:moveTo>
                <a:lnTo>
                  <a:pt x="736226" y="100422"/>
                </a:lnTo>
                <a:lnTo>
                  <a:pt x="697466" y="110411"/>
                </a:lnTo>
                <a:lnTo>
                  <a:pt x="650048" y="119169"/>
                </a:lnTo>
                <a:lnTo>
                  <a:pt x="595085" y="126492"/>
                </a:lnTo>
                <a:lnTo>
                  <a:pt x="533689" y="132174"/>
                </a:lnTo>
                <a:lnTo>
                  <a:pt x="466973" y="136010"/>
                </a:lnTo>
                <a:lnTo>
                  <a:pt x="396049" y="137795"/>
                </a:lnTo>
                <a:lnTo>
                  <a:pt x="325074" y="137374"/>
                </a:lnTo>
                <a:lnTo>
                  <a:pt x="258231" y="134823"/>
                </a:lnTo>
                <a:lnTo>
                  <a:pt x="196641" y="130323"/>
                </a:lnTo>
                <a:lnTo>
                  <a:pt x="141420" y="124059"/>
                </a:lnTo>
                <a:lnTo>
                  <a:pt x="93687" y="116214"/>
                </a:lnTo>
                <a:lnTo>
                  <a:pt x="54560" y="106971"/>
                </a:lnTo>
                <a:lnTo>
                  <a:pt x="6598" y="85028"/>
                </a:lnTo>
                <a:lnTo>
                  <a:pt x="0" y="72694"/>
                </a:lnTo>
                <a:lnTo>
                  <a:pt x="6122" y="60245"/>
                </a:lnTo>
                <a:lnTo>
                  <a:pt x="53221" y="37388"/>
                </a:lnTo>
                <a:lnTo>
                  <a:pt x="91976" y="27394"/>
                </a:lnTo>
                <a:lnTo>
                  <a:pt x="139385" y="18630"/>
                </a:lnTo>
                <a:lnTo>
                  <a:pt x="194339" y="11303"/>
                </a:lnTo>
                <a:lnTo>
                  <a:pt x="255726" y="5618"/>
                </a:lnTo>
                <a:lnTo>
                  <a:pt x="322435" y="1781"/>
                </a:lnTo>
                <a:lnTo>
                  <a:pt x="393357" y="0"/>
                </a:lnTo>
                <a:lnTo>
                  <a:pt x="464335" y="427"/>
                </a:lnTo>
                <a:lnTo>
                  <a:pt x="531178" y="2985"/>
                </a:lnTo>
                <a:lnTo>
                  <a:pt x="592769" y="7489"/>
                </a:lnTo>
                <a:lnTo>
                  <a:pt x="647989" y="13756"/>
                </a:lnTo>
                <a:lnTo>
                  <a:pt x="695722" y="21603"/>
                </a:lnTo>
                <a:lnTo>
                  <a:pt x="734850" y="30847"/>
                </a:lnTo>
                <a:lnTo>
                  <a:pt x="782822" y="52792"/>
                </a:lnTo>
                <a:lnTo>
                  <a:pt x="789432" y="65125"/>
                </a:lnTo>
                <a:close/>
              </a:path>
            </a:pathLst>
          </a:custGeom>
          <a:ln w="4279">
            <a:solidFill>
              <a:srgbClr val="0B0C0C"/>
            </a:solidFill>
          </a:ln>
        </p:spPr>
        <p:txBody>
          <a:bodyPr wrap="square" lIns="0" tIns="0" rIns="0" bIns="0" rtlCol="0"/>
          <a:lstStyle/>
          <a:p>
            <a:endParaRPr/>
          </a:p>
        </p:txBody>
      </p:sp>
      <p:sp>
        <p:nvSpPr>
          <p:cNvPr id="128" name="object 128"/>
          <p:cNvSpPr/>
          <p:nvPr/>
        </p:nvSpPr>
        <p:spPr>
          <a:xfrm>
            <a:off x="829551" y="8958055"/>
            <a:ext cx="684530" cy="105410"/>
          </a:xfrm>
          <a:custGeom>
            <a:avLst/>
            <a:gdLst/>
            <a:ahLst/>
            <a:cxnLst/>
            <a:rect l="l" t="t" r="r" b="b"/>
            <a:pathLst>
              <a:path w="684530" h="105409">
                <a:moveTo>
                  <a:pt x="684415" y="49276"/>
                </a:moveTo>
                <a:lnTo>
                  <a:pt x="650089" y="72738"/>
                </a:lnTo>
                <a:lnTo>
                  <a:pt x="609885" y="82891"/>
                </a:lnTo>
                <a:lnTo>
                  <a:pt x="557051" y="91545"/>
                </a:lnTo>
                <a:lnTo>
                  <a:pt x="493634" y="98364"/>
                </a:lnTo>
                <a:lnTo>
                  <a:pt x="421682" y="103012"/>
                </a:lnTo>
                <a:lnTo>
                  <a:pt x="343242" y="105156"/>
                </a:lnTo>
                <a:lnTo>
                  <a:pt x="264742" y="104521"/>
                </a:lnTo>
                <a:lnTo>
                  <a:pt x="192628" y="101257"/>
                </a:lnTo>
                <a:lnTo>
                  <a:pt x="128962" y="95660"/>
                </a:lnTo>
                <a:lnTo>
                  <a:pt x="75804" y="88026"/>
                </a:lnTo>
                <a:lnTo>
                  <a:pt x="35217" y="78652"/>
                </a:lnTo>
                <a:lnTo>
                  <a:pt x="0" y="55867"/>
                </a:lnTo>
                <a:lnTo>
                  <a:pt x="8800" y="43722"/>
                </a:lnTo>
                <a:lnTo>
                  <a:pt x="74533" y="22256"/>
                </a:lnTo>
                <a:lnTo>
                  <a:pt x="127371" y="13605"/>
                </a:lnTo>
                <a:lnTo>
                  <a:pt x="190795" y="6789"/>
                </a:lnTo>
                <a:lnTo>
                  <a:pt x="262757" y="2142"/>
                </a:lnTo>
                <a:lnTo>
                  <a:pt x="341210" y="0"/>
                </a:lnTo>
                <a:lnTo>
                  <a:pt x="419696" y="634"/>
                </a:lnTo>
                <a:lnTo>
                  <a:pt x="491798" y="3898"/>
                </a:lnTo>
                <a:lnTo>
                  <a:pt x="555456" y="9494"/>
                </a:lnTo>
                <a:lnTo>
                  <a:pt x="608608" y="17126"/>
                </a:lnTo>
                <a:lnTo>
                  <a:pt x="649193" y="26498"/>
                </a:lnTo>
                <a:lnTo>
                  <a:pt x="684415" y="49276"/>
                </a:lnTo>
                <a:close/>
              </a:path>
            </a:pathLst>
          </a:custGeom>
          <a:ln w="4279">
            <a:solidFill>
              <a:srgbClr val="0B0C0C"/>
            </a:solidFill>
          </a:ln>
        </p:spPr>
        <p:txBody>
          <a:bodyPr wrap="square" lIns="0" tIns="0" rIns="0" bIns="0" rtlCol="0"/>
          <a:lstStyle/>
          <a:p>
            <a:endParaRPr/>
          </a:p>
        </p:txBody>
      </p:sp>
      <p:sp>
        <p:nvSpPr>
          <p:cNvPr id="129" name="object 129"/>
          <p:cNvSpPr/>
          <p:nvPr/>
        </p:nvSpPr>
        <p:spPr>
          <a:xfrm>
            <a:off x="900108" y="8960418"/>
            <a:ext cx="543560" cy="72390"/>
          </a:xfrm>
          <a:custGeom>
            <a:avLst/>
            <a:gdLst/>
            <a:ahLst/>
            <a:cxnLst/>
            <a:rect l="l" t="t" r="r" b="b"/>
            <a:pathLst>
              <a:path w="543560" h="72390">
                <a:moveTo>
                  <a:pt x="543064" y="33426"/>
                </a:moveTo>
                <a:lnTo>
                  <a:pt x="506323" y="51956"/>
                </a:lnTo>
                <a:lnTo>
                  <a:pt x="464002" y="59650"/>
                </a:lnTo>
                <a:lnTo>
                  <a:pt x="409155" y="65806"/>
                </a:lnTo>
                <a:lnTo>
                  <a:pt x="344365" y="70057"/>
                </a:lnTo>
                <a:lnTo>
                  <a:pt x="272211" y="72034"/>
                </a:lnTo>
                <a:lnTo>
                  <a:pt x="200023" y="71449"/>
                </a:lnTo>
                <a:lnTo>
                  <a:pt x="135101" y="68446"/>
                </a:lnTo>
                <a:lnTo>
                  <a:pt x="80041" y="63346"/>
                </a:lnTo>
                <a:lnTo>
                  <a:pt x="37440" y="56466"/>
                </a:lnTo>
                <a:lnTo>
                  <a:pt x="0" y="38646"/>
                </a:lnTo>
                <a:lnTo>
                  <a:pt x="9527" y="28977"/>
                </a:lnTo>
                <a:lnTo>
                  <a:pt x="79065" y="12403"/>
                </a:lnTo>
                <a:lnTo>
                  <a:pt x="133910" y="6237"/>
                </a:lnTo>
                <a:lnTo>
                  <a:pt x="198696" y="1979"/>
                </a:lnTo>
                <a:lnTo>
                  <a:pt x="270840" y="0"/>
                </a:lnTo>
                <a:lnTo>
                  <a:pt x="343037" y="596"/>
                </a:lnTo>
                <a:lnTo>
                  <a:pt x="407964" y="3608"/>
                </a:lnTo>
                <a:lnTo>
                  <a:pt x="463026" y="8716"/>
                </a:lnTo>
                <a:lnTo>
                  <a:pt x="505626" y="15602"/>
                </a:lnTo>
                <a:lnTo>
                  <a:pt x="543064" y="33426"/>
                </a:lnTo>
                <a:close/>
              </a:path>
            </a:pathLst>
          </a:custGeom>
          <a:ln w="4279">
            <a:solidFill>
              <a:srgbClr val="0B0C0C"/>
            </a:solidFill>
          </a:ln>
        </p:spPr>
        <p:txBody>
          <a:bodyPr wrap="square" lIns="0" tIns="0" rIns="0" bIns="0" rtlCol="0"/>
          <a:lstStyle/>
          <a:p>
            <a:endParaRPr/>
          </a:p>
        </p:txBody>
      </p:sp>
      <p:sp>
        <p:nvSpPr>
          <p:cNvPr id="130" name="object 130"/>
          <p:cNvSpPr/>
          <p:nvPr/>
        </p:nvSpPr>
        <p:spPr>
          <a:xfrm>
            <a:off x="975906" y="8964363"/>
            <a:ext cx="391795" cy="52069"/>
          </a:xfrm>
          <a:custGeom>
            <a:avLst/>
            <a:gdLst/>
            <a:ahLst/>
            <a:cxnLst/>
            <a:rect l="l" t="t" r="r" b="b"/>
            <a:pathLst>
              <a:path w="391794" h="52070">
                <a:moveTo>
                  <a:pt x="391477" y="24104"/>
                </a:moveTo>
                <a:lnTo>
                  <a:pt x="376309" y="34339"/>
                </a:lnTo>
                <a:lnTo>
                  <a:pt x="334532" y="42991"/>
                </a:lnTo>
                <a:lnTo>
                  <a:pt x="272421" y="49159"/>
                </a:lnTo>
                <a:lnTo>
                  <a:pt x="196253" y="51942"/>
                </a:lnTo>
                <a:lnTo>
                  <a:pt x="120009" y="50634"/>
                </a:lnTo>
                <a:lnTo>
                  <a:pt x="57678" y="45662"/>
                </a:lnTo>
                <a:lnTo>
                  <a:pt x="15571" y="37805"/>
                </a:lnTo>
                <a:lnTo>
                  <a:pt x="0" y="27838"/>
                </a:lnTo>
                <a:lnTo>
                  <a:pt x="15168" y="17589"/>
                </a:lnTo>
                <a:lnTo>
                  <a:pt x="56956" y="8932"/>
                </a:lnTo>
                <a:lnTo>
                  <a:pt x="119075" y="2769"/>
                </a:lnTo>
                <a:lnTo>
                  <a:pt x="195237" y="0"/>
                </a:lnTo>
                <a:lnTo>
                  <a:pt x="271485" y="1298"/>
                </a:lnTo>
                <a:lnTo>
                  <a:pt x="333814" y="6270"/>
                </a:lnTo>
                <a:lnTo>
                  <a:pt x="375915" y="14133"/>
                </a:lnTo>
                <a:lnTo>
                  <a:pt x="391477" y="24104"/>
                </a:lnTo>
                <a:close/>
              </a:path>
            </a:pathLst>
          </a:custGeom>
          <a:ln w="4279">
            <a:solidFill>
              <a:srgbClr val="0B0C0C"/>
            </a:solidFill>
          </a:ln>
        </p:spPr>
        <p:txBody>
          <a:bodyPr wrap="square" lIns="0" tIns="0" rIns="0" bIns="0" rtlCol="0"/>
          <a:lstStyle/>
          <a:p>
            <a:endParaRPr/>
          </a:p>
        </p:txBody>
      </p:sp>
      <p:sp>
        <p:nvSpPr>
          <p:cNvPr id="131" name="object 131"/>
          <p:cNvSpPr/>
          <p:nvPr/>
        </p:nvSpPr>
        <p:spPr>
          <a:xfrm>
            <a:off x="680355" y="9239020"/>
            <a:ext cx="3175" cy="10160"/>
          </a:xfrm>
          <a:custGeom>
            <a:avLst/>
            <a:gdLst/>
            <a:ahLst/>
            <a:cxnLst/>
            <a:rect l="l" t="t" r="r" b="b"/>
            <a:pathLst>
              <a:path w="3175" h="10159">
                <a:moveTo>
                  <a:pt x="3149" y="0"/>
                </a:moveTo>
                <a:lnTo>
                  <a:pt x="0" y="4787"/>
                </a:lnTo>
                <a:lnTo>
                  <a:pt x="1295" y="9829"/>
                </a:lnTo>
              </a:path>
            </a:pathLst>
          </a:custGeom>
          <a:ln w="3175">
            <a:solidFill>
              <a:srgbClr val="242021"/>
            </a:solidFill>
          </a:ln>
        </p:spPr>
        <p:txBody>
          <a:bodyPr wrap="square" lIns="0" tIns="0" rIns="0" bIns="0" rtlCol="0"/>
          <a:lstStyle/>
          <a:p>
            <a:endParaRPr/>
          </a:p>
        </p:txBody>
      </p:sp>
      <p:sp>
        <p:nvSpPr>
          <p:cNvPr id="132" name="object 132"/>
          <p:cNvSpPr/>
          <p:nvPr/>
        </p:nvSpPr>
        <p:spPr>
          <a:xfrm>
            <a:off x="677396" y="9233643"/>
            <a:ext cx="40640" cy="44450"/>
          </a:xfrm>
          <a:custGeom>
            <a:avLst/>
            <a:gdLst/>
            <a:ahLst/>
            <a:cxnLst/>
            <a:rect l="l" t="t" r="r" b="b"/>
            <a:pathLst>
              <a:path w="40640" h="44450">
                <a:moveTo>
                  <a:pt x="40525" y="22021"/>
                </a:moveTo>
                <a:lnTo>
                  <a:pt x="38933" y="30604"/>
                </a:lnTo>
                <a:lnTo>
                  <a:pt x="34591" y="37612"/>
                </a:lnTo>
                <a:lnTo>
                  <a:pt x="28149" y="42336"/>
                </a:lnTo>
                <a:lnTo>
                  <a:pt x="20256" y="44069"/>
                </a:lnTo>
                <a:lnTo>
                  <a:pt x="12371" y="42336"/>
                </a:lnTo>
                <a:lnTo>
                  <a:pt x="5932" y="37612"/>
                </a:lnTo>
                <a:lnTo>
                  <a:pt x="1591" y="30604"/>
                </a:lnTo>
                <a:lnTo>
                  <a:pt x="0" y="22021"/>
                </a:lnTo>
                <a:lnTo>
                  <a:pt x="1591" y="13448"/>
                </a:lnTo>
                <a:lnTo>
                  <a:pt x="5932" y="6448"/>
                </a:lnTo>
                <a:lnTo>
                  <a:pt x="12371" y="1729"/>
                </a:lnTo>
                <a:lnTo>
                  <a:pt x="20256" y="0"/>
                </a:lnTo>
                <a:lnTo>
                  <a:pt x="28149" y="1729"/>
                </a:lnTo>
                <a:lnTo>
                  <a:pt x="34591" y="6448"/>
                </a:lnTo>
                <a:lnTo>
                  <a:pt x="38933" y="13448"/>
                </a:lnTo>
                <a:lnTo>
                  <a:pt x="40525" y="22021"/>
                </a:lnTo>
                <a:close/>
              </a:path>
            </a:pathLst>
          </a:custGeom>
          <a:ln w="3175">
            <a:solidFill>
              <a:srgbClr val="242021"/>
            </a:solidFill>
          </a:ln>
        </p:spPr>
        <p:txBody>
          <a:bodyPr wrap="square" lIns="0" tIns="0" rIns="0" bIns="0" rtlCol="0"/>
          <a:lstStyle/>
          <a:p>
            <a:endParaRPr/>
          </a:p>
        </p:txBody>
      </p:sp>
      <p:sp>
        <p:nvSpPr>
          <p:cNvPr id="133" name="object 133"/>
          <p:cNvSpPr/>
          <p:nvPr/>
        </p:nvSpPr>
        <p:spPr>
          <a:xfrm>
            <a:off x="673025" y="9230535"/>
            <a:ext cx="50165" cy="53975"/>
          </a:xfrm>
          <a:custGeom>
            <a:avLst/>
            <a:gdLst/>
            <a:ahLst/>
            <a:cxnLst/>
            <a:rect l="l" t="t" r="r" b="b"/>
            <a:pathLst>
              <a:path w="50165" h="53975">
                <a:moveTo>
                  <a:pt x="49758" y="26784"/>
                </a:moveTo>
                <a:lnTo>
                  <a:pt x="47803" y="37213"/>
                </a:lnTo>
                <a:lnTo>
                  <a:pt x="42473" y="45731"/>
                </a:lnTo>
                <a:lnTo>
                  <a:pt x="34569" y="51474"/>
                </a:lnTo>
                <a:lnTo>
                  <a:pt x="24891" y="53581"/>
                </a:lnTo>
                <a:lnTo>
                  <a:pt x="15200" y="51474"/>
                </a:lnTo>
                <a:lnTo>
                  <a:pt x="7288" y="45731"/>
                </a:lnTo>
                <a:lnTo>
                  <a:pt x="1955" y="37213"/>
                </a:lnTo>
                <a:lnTo>
                  <a:pt x="0" y="26784"/>
                </a:lnTo>
                <a:lnTo>
                  <a:pt x="1955" y="16357"/>
                </a:lnTo>
                <a:lnTo>
                  <a:pt x="7288" y="7843"/>
                </a:lnTo>
                <a:lnTo>
                  <a:pt x="15200" y="2104"/>
                </a:lnTo>
                <a:lnTo>
                  <a:pt x="24891" y="0"/>
                </a:lnTo>
                <a:lnTo>
                  <a:pt x="34569" y="2104"/>
                </a:lnTo>
                <a:lnTo>
                  <a:pt x="42473" y="7843"/>
                </a:lnTo>
                <a:lnTo>
                  <a:pt x="47803" y="16357"/>
                </a:lnTo>
                <a:lnTo>
                  <a:pt x="49758" y="26784"/>
                </a:lnTo>
                <a:close/>
              </a:path>
            </a:pathLst>
          </a:custGeom>
          <a:ln w="3175">
            <a:solidFill>
              <a:srgbClr val="242021"/>
            </a:solidFill>
          </a:ln>
        </p:spPr>
        <p:txBody>
          <a:bodyPr wrap="square" lIns="0" tIns="0" rIns="0" bIns="0" rtlCol="0"/>
          <a:lstStyle/>
          <a:p>
            <a:endParaRPr/>
          </a:p>
        </p:txBody>
      </p:sp>
      <p:sp>
        <p:nvSpPr>
          <p:cNvPr id="134" name="object 134"/>
          <p:cNvSpPr/>
          <p:nvPr/>
        </p:nvSpPr>
        <p:spPr>
          <a:xfrm>
            <a:off x="677296" y="9226643"/>
            <a:ext cx="38100" cy="36830"/>
          </a:xfrm>
          <a:custGeom>
            <a:avLst/>
            <a:gdLst/>
            <a:ahLst/>
            <a:cxnLst/>
            <a:rect l="l" t="t" r="r" b="b"/>
            <a:pathLst>
              <a:path w="38100" h="36829">
                <a:moveTo>
                  <a:pt x="5092" y="0"/>
                </a:moveTo>
                <a:lnTo>
                  <a:pt x="1701" y="9093"/>
                </a:lnTo>
                <a:lnTo>
                  <a:pt x="6210" y="12382"/>
                </a:lnTo>
                <a:lnTo>
                  <a:pt x="15481" y="18745"/>
                </a:lnTo>
                <a:lnTo>
                  <a:pt x="4343" y="22212"/>
                </a:lnTo>
                <a:lnTo>
                  <a:pt x="0" y="25133"/>
                </a:lnTo>
                <a:lnTo>
                  <a:pt x="3771" y="32359"/>
                </a:lnTo>
                <a:lnTo>
                  <a:pt x="2489" y="27292"/>
                </a:lnTo>
                <a:lnTo>
                  <a:pt x="8153" y="28587"/>
                </a:lnTo>
                <a:lnTo>
                  <a:pt x="31838" y="29286"/>
                </a:lnTo>
                <a:lnTo>
                  <a:pt x="32067" y="34645"/>
                </a:lnTo>
                <a:lnTo>
                  <a:pt x="34556" y="36791"/>
                </a:lnTo>
                <a:lnTo>
                  <a:pt x="36055" y="23990"/>
                </a:lnTo>
                <a:lnTo>
                  <a:pt x="24041" y="24295"/>
                </a:lnTo>
                <a:lnTo>
                  <a:pt x="27787" y="17754"/>
                </a:lnTo>
                <a:lnTo>
                  <a:pt x="28562" y="13843"/>
                </a:lnTo>
                <a:lnTo>
                  <a:pt x="34467" y="10579"/>
                </a:lnTo>
                <a:lnTo>
                  <a:pt x="37515" y="12484"/>
                </a:lnTo>
                <a:lnTo>
                  <a:pt x="38061" y="2768"/>
                </a:lnTo>
                <a:lnTo>
                  <a:pt x="32943" y="800"/>
                </a:lnTo>
                <a:lnTo>
                  <a:pt x="32740" y="4470"/>
                </a:lnTo>
                <a:lnTo>
                  <a:pt x="34556" y="9067"/>
                </a:lnTo>
                <a:lnTo>
                  <a:pt x="31153" y="9334"/>
                </a:lnTo>
                <a:lnTo>
                  <a:pt x="7391" y="10147"/>
                </a:lnTo>
                <a:lnTo>
                  <a:pt x="8051" y="7289"/>
                </a:lnTo>
                <a:lnTo>
                  <a:pt x="11010" y="3898"/>
                </a:lnTo>
                <a:lnTo>
                  <a:pt x="5092" y="0"/>
                </a:lnTo>
                <a:close/>
              </a:path>
            </a:pathLst>
          </a:custGeom>
          <a:ln w="3175">
            <a:solidFill>
              <a:srgbClr val="242021"/>
            </a:solidFill>
          </a:ln>
        </p:spPr>
        <p:txBody>
          <a:bodyPr wrap="square" lIns="0" tIns="0" rIns="0" bIns="0" rtlCol="0"/>
          <a:lstStyle/>
          <a:p>
            <a:endParaRPr/>
          </a:p>
        </p:txBody>
      </p:sp>
      <p:sp>
        <p:nvSpPr>
          <p:cNvPr id="135" name="object 135"/>
          <p:cNvSpPr/>
          <p:nvPr/>
        </p:nvSpPr>
        <p:spPr>
          <a:xfrm>
            <a:off x="692075" y="9239052"/>
            <a:ext cx="6350" cy="6350"/>
          </a:xfrm>
          <a:custGeom>
            <a:avLst/>
            <a:gdLst/>
            <a:ahLst/>
            <a:cxnLst/>
            <a:rect l="l" t="t" r="r" b="b"/>
            <a:pathLst>
              <a:path w="6350" h="6350">
                <a:moveTo>
                  <a:pt x="5867" y="2908"/>
                </a:moveTo>
                <a:lnTo>
                  <a:pt x="5791" y="4597"/>
                </a:lnTo>
                <a:lnTo>
                  <a:pt x="4406" y="6045"/>
                </a:lnTo>
                <a:lnTo>
                  <a:pt x="2819" y="6172"/>
                </a:lnTo>
                <a:lnTo>
                  <a:pt x="1219" y="6299"/>
                </a:lnTo>
                <a:lnTo>
                  <a:pt x="0" y="5041"/>
                </a:lnTo>
                <a:lnTo>
                  <a:pt x="114" y="3378"/>
                </a:lnTo>
                <a:lnTo>
                  <a:pt x="215" y="1689"/>
                </a:lnTo>
                <a:lnTo>
                  <a:pt x="1562" y="253"/>
                </a:lnTo>
                <a:lnTo>
                  <a:pt x="3162" y="114"/>
                </a:lnTo>
                <a:lnTo>
                  <a:pt x="4724" y="0"/>
                </a:lnTo>
                <a:lnTo>
                  <a:pt x="5969" y="1244"/>
                </a:lnTo>
                <a:lnTo>
                  <a:pt x="5867" y="2908"/>
                </a:lnTo>
                <a:close/>
              </a:path>
            </a:pathLst>
          </a:custGeom>
          <a:ln w="3175">
            <a:solidFill>
              <a:srgbClr val="242021"/>
            </a:solidFill>
          </a:ln>
        </p:spPr>
        <p:txBody>
          <a:bodyPr wrap="square" lIns="0" tIns="0" rIns="0" bIns="0" rtlCol="0"/>
          <a:lstStyle/>
          <a:p>
            <a:endParaRPr/>
          </a:p>
        </p:txBody>
      </p:sp>
      <p:sp>
        <p:nvSpPr>
          <p:cNvPr id="136" name="object 136"/>
          <p:cNvSpPr/>
          <p:nvPr/>
        </p:nvSpPr>
        <p:spPr>
          <a:xfrm>
            <a:off x="709709" y="9239007"/>
            <a:ext cx="6350" cy="11430"/>
          </a:xfrm>
          <a:custGeom>
            <a:avLst/>
            <a:gdLst/>
            <a:ahLst/>
            <a:cxnLst/>
            <a:rect l="l" t="t" r="r" b="b"/>
            <a:pathLst>
              <a:path w="6350" h="11429">
                <a:moveTo>
                  <a:pt x="1168" y="0"/>
                </a:moveTo>
                <a:lnTo>
                  <a:pt x="5880" y="9093"/>
                </a:lnTo>
                <a:lnTo>
                  <a:pt x="0" y="11277"/>
                </a:lnTo>
              </a:path>
            </a:pathLst>
          </a:custGeom>
          <a:ln w="3175">
            <a:solidFill>
              <a:srgbClr val="242021"/>
            </a:solidFill>
          </a:ln>
        </p:spPr>
        <p:txBody>
          <a:bodyPr wrap="square" lIns="0" tIns="0" rIns="0" bIns="0" rtlCol="0"/>
          <a:lstStyle/>
          <a:p>
            <a:endParaRPr/>
          </a:p>
        </p:txBody>
      </p:sp>
      <p:sp>
        <p:nvSpPr>
          <p:cNvPr id="137" name="object 137"/>
          <p:cNvSpPr/>
          <p:nvPr/>
        </p:nvSpPr>
        <p:spPr>
          <a:xfrm>
            <a:off x="683341" y="9226010"/>
            <a:ext cx="1905" cy="7620"/>
          </a:xfrm>
          <a:custGeom>
            <a:avLst/>
            <a:gdLst/>
            <a:ahLst/>
            <a:cxnLst/>
            <a:rect l="l" t="t" r="r" b="b"/>
            <a:pathLst>
              <a:path w="1904" h="7620">
                <a:moveTo>
                  <a:pt x="1701" y="0"/>
                </a:moveTo>
                <a:lnTo>
                  <a:pt x="0" y="2298"/>
                </a:lnTo>
                <a:lnTo>
                  <a:pt x="1282" y="7124"/>
                </a:lnTo>
              </a:path>
            </a:pathLst>
          </a:custGeom>
          <a:ln w="3175">
            <a:solidFill>
              <a:srgbClr val="242021"/>
            </a:solidFill>
          </a:ln>
        </p:spPr>
        <p:txBody>
          <a:bodyPr wrap="square" lIns="0" tIns="0" rIns="0" bIns="0" rtlCol="0"/>
          <a:lstStyle/>
          <a:p>
            <a:endParaRPr/>
          </a:p>
        </p:txBody>
      </p:sp>
      <p:sp>
        <p:nvSpPr>
          <p:cNvPr id="138" name="object 138"/>
          <p:cNvSpPr/>
          <p:nvPr/>
        </p:nvSpPr>
        <p:spPr>
          <a:xfrm>
            <a:off x="709716" y="9229571"/>
            <a:ext cx="3175" cy="1905"/>
          </a:xfrm>
          <a:custGeom>
            <a:avLst/>
            <a:gdLst/>
            <a:ahLst/>
            <a:cxnLst/>
            <a:rect l="l" t="t" r="r" b="b"/>
            <a:pathLst>
              <a:path w="3175" h="1904">
                <a:moveTo>
                  <a:pt x="317" y="1536"/>
                </a:moveTo>
                <a:lnTo>
                  <a:pt x="0" y="88"/>
                </a:lnTo>
                <a:lnTo>
                  <a:pt x="2933" y="0"/>
                </a:lnTo>
              </a:path>
            </a:pathLst>
          </a:custGeom>
          <a:ln w="3175">
            <a:solidFill>
              <a:srgbClr val="242021"/>
            </a:solidFill>
          </a:ln>
        </p:spPr>
        <p:txBody>
          <a:bodyPr wrap="square" lIns="0" tIns="0" rIns="0" bIns="0" rtlCol="0"/>
          <a:lstStyle/>
          <a:p>
            <a:endParaRPr/>
          </a:p>
        </p:txBody>
      </p:sp>
      <p:sp>
        <p:nvSpPr>
          <p:cNvPr id="139" name="object 139"/>
          <p:cNvSpPr/>
          <p:nvPr/>
        </p:nvSpPr>
        <p:spPr>
          <a:xfrm>
            <a:off x="680467" y="9257685"/>
            <a:ext cx="29209" cy="9525"/>
          </a:xfrm>
          <a:custGeom>
            <a:avLst/>
            <a:gdLst/>
            <a:ahLst/>
            <a:cxnLst/>
            <a:rect l="l" t="t" r="r" b="b"/>
            <a:pathLst>
              <a:path w="29209" h="9525">
                <a:moveTo>
                  <a:pt x="0" y="0"/>
                </a:moveTo>
                <a:lnTo>
                  <a:pt x="228" y="3733"/>
                </a:lnTo>
                <a:lnTo>
                  <a:pt x="9720" y="8075"/>
                </a:lnTo>
                <a:lnTo>
                  <a:pt x="15870" y="9507"/>
                </a:lnTo>
                <a:lnTo>
                  <a:pt x="21365" y="8018"/>
                </a:lnTo>
                <a:lnTo>
                  <a:pt x="28892" y="3594"/>
                </a:lnTo>
                <a:lnTo>
                  <a:pt x="28829" y="1828"/>
                </a:lnTo>
              </a:path>
            </a:pathLst>
          </a:custGeom>
          <a:ln w="3175">
            <a:solidFill>
              <a:srgbClr val="242021"/>
            </a:solidFill>
          </a:ln>
        </p:spPr>
        <p:txBody>
          <a:bodyPr wrap="square" lIns="0" tIns="0" rIns="0" bIns="0" rtlCol="0"/>
          <a:lstStyle/>
          <a:p>
            <a:endParaRPr/>
          </a:p>
        </p:txBody>
      </p:sp>
      <p:sp>
        <p:nvSpPr>
          <p:cNvPr id="140" name="object 140"/>
          <p:cNvSpPr/>
          <p:nvPr/>
        </p:nvSpPr>
        <p:spPr>
          <a:xfrm>
            <a:off x="680467" y="9225911"/>
            <a:ext cx="34925" cy="3175"/>
          </a:xfrm>
          <a:custGeom>
            <a:avLst/>
            <a:gdLst/>
            <a:ahLst/>
            <a:cxnLst/>
            <a:rect l="l" t="t" r="r" b="b"/>
            <a:pathLst>
              <a:path w="34925" h="3175">
                <a:moveTo>
                  <a:pt x="-1390" y="1301"/>
                </a:moveTo>
                <a:lnTo>
                  <a:pt x="36277" y="1301"/>
                </a:lnTo>
              </a:path>
            </a:pathLst>
          </a:custGeom>
          <a:ln w="5384">
            <a:solidFill>
              <a:srgbClr val="242021"/>
            </a:solidFill>
          </a:ln>
        </p:spPr>
        <p:txBody>
          <a:bodyPr wrap="square" lIns="0" tIns="0" rIns="0" bIns="0" rtlCol="0"/>
          <a:lstStyle/>
          <a:p>
            <a:endParaRPr/>
          </a:p>
        </p:txBody>
      </p:sp>
      <p:sp>
        <p:nvSpPr>
          <p:cNvPr id="141" name="object 141"/>
          <p:cNvSpPr/>
          <p:nvPr/>
        </p:nvSpPr>
        <p:spPr>
          <a:xfrm>
            <a:off x="1178247" y="9283048"/>
            <a:ext cx="3175" cy="10160"/>
          </a:xfrm>
          <a:custGeom>
            <a:avLst/>
            <a:gdLst/>
            <a:ahLst/>
            <a:cxnLst/>
            <a:rect l="l" t="t" r="r" b="b"/>
            <a:pathLst>
              <a:path w="3175" h="10159">
                <a:moveTo>
                  <a:pt x="3162" y="0"/>
                </a:moveTo>
                <a:lnTo>
                  <a:pt x="0" y="4787"/>
                </a:lnTo>
                <a:lnTo>
                  <a:pt x="1295" y="9829"/>
                </a:lnTo>
              </a:path>
            </a:pathLst>
          </a:custGeom>
          <a:ln w="3175">
            <a:solidFill>
              <a:srgbClr val="242021"/>
            </a:solidFill>
          </a:ln>
        </p:spPr>
        <p:txBody>
          <a:bodyPr wrap="square" lIns="0" tIns="0" rIns="0" bIns="0" rtlCol="0"/>
          <a:lstStyle/>
          <a:p>
            <a:endParaRPr/>
          </a:p>
        </p:txBody>
      </p:sp>
      <p:sp>
        <p:nvSpPr>
          <p:cNvPr id="142" name="object 142"/>
          <p:cNvSpPr/>
          <p:nvPr/>
        </p:nvSpPr>
        <p:spPr>
          <a:xfrm>
            <a:off x="1175288" y="9277659"/>
            <a:ext cx="40640" cy="44450"/>
          </a:xfrm>
          <a:custGeom>
            <a:avLst/>
            <a:gdLst/>
            <a:ahLst/>
            <a:cxnLst/>
            <a:rect l="l" t="t" r="r" b="b"/>
            <a:pathLst>
              <a:path w="40640" h="44450">
                <a:moveTo>
                  <a:pt x="40525" y="22034"/>
                </a:moveTo>
                <a:lnTo>
                  <a:pt x="38933" y="30615"/>
                </a:lnTo>
                <a:lnTo>
                  <a:pt x="34591" y="37618"/>
                </a:lnTo>
                <a:lnTo>
                  <a:pt x="28149" y="42338"/>
                </a:lnTo>
                <a:lnTo>
                  <a:pt x="20256" y="44068"/>
                </a:lnTo>
                <a:lnTo>
                  <a:pt x="12371" y="42338"/>
                </a:lnTo>
                <a:lnTo>
                  <a:pt x="5932" y="37618"/>
                </a:lnTo>
                <a:lnTo>
                  <a:pt x="1591" y="30615"/>
                </a:lnTo>
                <a:lnTo>
                  <a:pt x="0" y="22034"/>
                </a:lnTo>
                <a:lnTo>
                  <a:pt x="1591" y="13458"/>
                </a:lnTo>
                <a:lnTo>
                  <a:pt x="5932" y="6454"/>
                </a:lnTo>
                <a:lnTo>
                  <a:pt x="12371" y="1731"/>
                </a:lnTo>
                <a:lnTo>
                  <a:pt x="20256" y="0"/>
                </a:lnTo>
                <a:lnTo>
                  <a:pt x="28149" y="1731"/>
                </a:lnTo>
                <a:lnTo>
                  <a:pt x="34591" y="6454"/>
                </a:lnTo>
                <a:lnTo>
                  <a:pt x="38933" y="13458"/>
                </a:lnTo>
                <a:lnTo>
                  <a:pt x="40525" y="22034"/>
                </a:lnTo>
                <a:close/>
              </a:path>
            </a:pathLst>
          </a:custGeom>
          <a:ln w="3175">
            <a:solidFill>
              <a:srgbClr val="242021"/>
            </a:solidFill>
          </a:ln>
        </p:spPr>
        <p:txBody>
          <a:bodyPr wrap="square" lIns="0" tIns="0" rIns="0" bIns="0" rtlCol="0"/>
          <a:lstStyle/>
          <a:p>
            <a:endParaRPr/>
          </a:p>
        </p:txBody>
      </p:sp>
      <p:sp>
        <p:nvSpPr>
          <p:cNvPr id="143" name="object 143"/>
          <p:cNvSpPr/>
          <p:nvPr/>
        </p:nvSpPr>
        <p:spPr>
          <a:xfrm>
            <a:off x="1170917" y="9274557"/>
            <a:ext cx="50165" cy="53975"/>
          </a:xfrm>
          <a:custGeom>
            <a:avLst/>
            <a:gdLst/>
            <a:ahLst/>
            <a:cxnLst/>
            <a:rect l="l" t="t" r="r" b="b"/>
            <a:pathLst>
              <a:path w="50165" h="53975">
                <a:moveTo>
                  <a:pt x="49758" y="26784"/>
                </a:moveTo>
                <a:lnTo>
                  <a:pt x="47803" y="37213"/>
                </a:lnTo>
                <a:lnTo>
                  <a:pt x="42473" y="45731"/>
                </a:lnTo>
                <a:lnTo>
                  <a:pt x="34569" y="51474"/>
                </a:lnTo>
                <a:lnTo>
                  <a:pt x="24892" y="53581"/>
                </a:lnTo>
                <a:lnTo>
                  <a:pt x="15200" y="51474"/>
                </a:lnTo>
                <a:lnTo>
                  <a:pt x="7288" y="45731"/>
                </a:lnTo>
                <a:lnTo>
                  <a:pt x="1955" y="37213"/>
                </a:lnTo>
                <a:lnTo>
                  <a:pt x="0" y="26784"/>
                </a:lnTo>
                <a:lnTo>
                  <a:pt x="1955" y="16357"/>
                </a:lnTo>
                <a:lnTo>
                  <a:pt x="7288" y="7843"/>
                </a:lnTo>
                <a:lnTo>
                  <a:pt x="15200" y="2104"/>
                </a:lnTo>
                <a:lnTo>
                  <a:pt x="24892" y="0"/>
                </a:lnTo>
                <a:lnTo>
                  <a:pt x="34569" y="2104"/>
                </a:lnTo>
                <a:lnTo>
                  <a:pt x="42473" y="7843"/>
                </a:lnTo>
                <a:lnTo>
                  <a:pt x="47803" y="16357"/>
                </a:lnTo>
                <a:lnTo>
                  <a:pt x="49758" y="26784"/>
                </a:lnTo>
                <a:close/>
              </a:path>
            </a:pathLst>
          </a:custGeom>
          <a:ln w="3175">
            <a:solidFill>
              <a:srgbClr val="242021"/>
            </a:solidFill>
          </a:ln>
        </p:spPr>
        <p:txBody>
          <a:bodyPr wrap="square" lIns="0" tIns="0" rIns="0" bIns="0" rtlCol="0"/>
          <a:lstStyle/>
          <a:p>
            <a:endParaRPr/>
          </a:p>
        </p:txBody>
      </p:sp>
      <p:sp>
        <p:nvSpPr>
          <p:cNvPr id="144" name="object 144"/>
          <p:cNvSpPr/>
          <p:nvPr/>
        </p:nvSpPr>
        <p:spPr>
          <a:xfrm>
            <a:off x="1175188" y="9270665"/>
            <a:ext cx="38100" cy="36830"/>
          </a:xfrm>
          <a:custGeom>
            <a:avLst/>
            <a:gdLst/>
            <a:ahLst/>
            <a:cxnLst/>
            <a:rect l="l" t="t" r="r" b="b"/>
            <a:pathLst>
              <a:path w="38100" h="36829">
                <a:moveTo>
                  <a:pt x="5092" y="0"/>
                </a:moveTo>
                <a:lnTo>
                  <a:pt x="1701" y="9093"/>
                </a:lnTo>
                <a:lnTo>
                  <a:pt x="6222" y="12382"/>
                </a:lnTo>
                <a:lnTo>
                  <a:pt x="15481" y="18745"/>
                </a:lnTo>
                <a:lnTo>
                  <a:pt x="4343" y="22212"/>
                </a:lnTo>
                <a:lnTo>
                  <a:pt x="0" y="25133"/>
                </a:lnTo>
                <a:lnTo>
                  <a:pt x="3771" y="32359"/>
                </a:lnTo>
                <a:lnTo>
                  <a:pt x="2501" y="27304"/>
                </a:lnTo>
                <a:lnTo>
                  <a:pt x="8153" y="28587"/>
                </a:lnTo>
                <a:lnTo>
                  <a:pt x="31838" y="29286"/>
                </a:lnTo>
                <a:lnTo>
                  <a:pt x="32067" y="34645"/>
                </a:lnTo>
                <a:lnTo>
                  <a:pt x="34556" y="36804"/>
                </a:lnTo>
                <a:lnTo>
                  <a:pt x="36055" y="23990"/>
                </a:lnTo>
                <a:lnTo>
                  <a:pt x="24041" y="24307"/>
                </a:lnTo>
                <a:lnTo>
                  <a:pt x="27787" y="17754"/>
                </a:lnTo>
                <a:lnTo>
                  <a:pt x="28562" y="13842"/>
                </a:lnTo>
                <a:lnTo>
                  <a:pt x="34467" y="10579"/>
                </a:lnTo>
                <a:lnTo>
                  <a:pt x="37515" y="12484"/>
                </a:lnTo>
                <a:lnTo>
                  <a:pt x="38061" y="2755"/>
                </a:lnTo>
                <a:lnTo>
                  <a:pt x="32943" y="800"/>
                </a:lnTo>
                <a:lnTo>
                  <a:pt x="32740" y="4470"/>
                </a:lnTo>
                <a:lnTo>
                  <a:pt x="34556" y="9067"/>
                </a:lnTo>
                <a:lnTo>
                  <a:pt x="31153" y="9334"/>
                </a:lnTo>
                <a:lnTo>
                  <a:pt x="7391" y="10147"/>
                </a:lnTo>
                <a:lnTo>
                  <a:pt x="8051" y="7302"/>
                </a:lnTo>
                <a:lnTo>
                  <a:pt x="11010" y="3886"/>
                </a:lnTo>
                <a:lnTo>
                  <a:pt x="5092" y="0"/>
                </a:lnTo>
                <a:close/>
              </a:path>
            </a:pathLst>
          </a:custGeom>
          <a:ln w="3175">
            <a:solidFill>
              <a:srgbClr val="242021"/>
            </a:solidFill>
          </a:ln>
        </p:spPr>
        <p:txBody>
          <a:bodyPr wrap="square" lIns="0" tIns="0" rIns="0" bIns="0" rtlCol="0"/>
          <a:lstStyle/>
          <a:p>
            <a:endParaRPr/>
          </a:p>
        </p:txBody>
      </p:sp>
      <p:sp>
        <p:nvSpPr>
          <p:cNvPr id="145" name="object 145"/>
          <p:cNvSpPr/>
          <p:nvPr/>
        </p:nvSpPr>
        <p:spPr>
          <a:xfrm>
            <a:off x="1189967" y="9283067"/>
            <a:ext cx="6350" cy="6350"/>
          </a:xfrm>
          <a:custGeom>
            <a:avLst/>
            <a:gdLst/>
            <a:ahLst/>
            <a:cxnLst/>
            <a:rect l="l" t="t" r="r" b="b"/>
            <a:pathLst>
              <a:path w="6350" h="6350">
                <a:moveTo>
                  <a:pt x="5867" y="2921"/>
                </a:moveTo>
                <a:lnTo>
                  <a:pt x="5791" y="4597"/>
                </a:lnTo>
                <a:lnTo>
                  <a:pt x="4406" y="6057"/>
                </a:lnTo>
                <a:lnTo>
                  <a:pt x="2819" y="6172"/>
                </a:lnTo>
                <a:lnTo>
                  <a:pt x="1219" y="6311"/>
                </a:lnTo>
                <a:lnTo>
                  <a:pt x="0" y="5054"/>
                </a:lnTo>
                <a:lnTo>
                  <a:pt x="114" y="3390"/>
                </a:lnTo>
                <a:lnTo>
                  <a:pt x="215" y="1701"/>
                </a:lnTo>
                <a:lnTo>
                  <a:pt x="1562" y="266"/>
                </a:lnTo>
                <a:lnTo>
                  <a:pt x="3162" y="114"/>
                </a:lnTo>
                <a:lnTo>
                  <a:pt x="4724" y="0"/>
                </a:lnTo>
                <a:lnTo>
                  <a:pt x="5969" y="1244"/>
                </a:lnTo>
                <a:lnTo>
                  <a:pt x="5867" y="2921"/>
                </a:lnTo>
                <a:close/>
              </a:path>
            </a:pathLst>
          </a:custGeom>
          <a:ln w="3175">
            <a:solidFill>
              <a:srgbClr val="242021"/>
            </a:solidFill>
          </a:ln>
        </p:spPr>
        <p:txBody>
          <a:bodyPr wrap="square" lIns="0" tIns="0" rIns="0" bIns="0" rtlCol="0"/>
          <a:lstStyle/>
          <a:p>
            <a:endParaRPr/>
          </a:p>
        </p:txBody>
      </p:sp>
      <p:sp>
        <p:nvSpPr>
          <p:cNvPr id="146" name="object 146"/>
          <p:cNvSpPr/>
          <p:nvPr/>
        </p:nvSpPr>
        <p:spPr>
          <a:xfrm>
            <a:off x="1207601" y="9283036"/>
            <a:ext cx="6350" cy="11430"/>
          </a:xfrm>
          <a:custGeom>
            <a:avLst/>
            <a:gdLst/>
            <a:ahLst/>
            <a:cxnLst/>
            <a:rect l="l" t="t" r="r" b="b"/>
            <a:pathLst>
              <a:path w="6350" h="11429">
                <a:moveTo>
                  <a:pt x="1168" y="0"/>
                </a:moveTo>
                <a:lnTo>
                  <a:pt x="5880" y="9093"/>
                </a:lnTo>
                <a:lnTo>
                  <a:pt x="0" y="11277"/>
                </a:lnTo>
              </a:path>
            </a:pathLst>
          </a:custGeom>
          <a:ln w="3175">
            <a:solidFill>
              <a:srgbClr val="242021"/>
            </a:solidFill>
          </a:ln>
        </p:spPr>
        <p:txBody>
          <a:bodyPr wrap="square" lIns="0" tIns="0" rIns="0" bIns="0" rtlCol="0"/>
          <a:lstStyle/>
          <a:p>
            <a:endParaRPr/>
          </a:p>
        </p:txBody>
      </p:sp>
      <p:sp>
        <p:nvSpPr>
          <p:cNvPr id="147" name="object 147"/>
          <p:cNvSpPr/>
          <p:nvPr/>
        </p:nvSpPr>
        <p:spPr>
          <a:xfrm>
            <a:off x="1181233" y="9270038"/>
            <a:ext cx="1905" cy="7620"/>
          </a:xfrm>
          <a:custGeom>
            <a:avLst/>
            <a:gdLst/>
            <a:ahLst/>
            <a:cxnLst/>
            <a:rect l="l" t="t" r="r" b="b"/>
            <a:pathLst>
              <a:path w="1905" h="7620">
                <a:moveTo>
                  <a:pt x="1701" y="0"/>
                </a:moveTo>
                <a:lnTo>
                  <a:pt x="0" y="2286"/>
                </a:lnTo>
                <a:lnTo>
                  <a:pt x="1295" y="7124"/>
                </a:lnTo>
              </a:path>
            </a:pathLst>
          </a:custGeom>
          <a:ln w="3175">
            <a:solidFill>
              <a:srgbClr val="242021"/>
            </a:solidFill>
          </a:ln>
        </p:spPr>
        <p:txBody>
          <a:bodyPr wrap="square" lIns="0" tIns="0" rIns="0" bIns="0" rtlCol="0"/>
          <a:lstStyle/>
          <a:p>
            <a:endParaRPr/>
          </a:p>
        </p:txBody>
      </p:sp>
      <p:sp>
        <p:nvSpPr>
          <p:cNvPr id="148" name="object 148"/>
          <p:cNvSpPr/>
          <p:nvPr/>
        </p:nvSpPr>
        <p:spPr>
          <a:xfrm>
            <a:off x="1207608" y="9273599"/>
            <a:ext cx="3175" cy="1905"/>
          </a:xfrm>
          <a:custGeom>
            <a:avLst/>
            <a:gdLst/>
            <a:ahLst/>
            <a:cxnLst/>
            <a:rect l="l" t="t" r="r" b="b"/>
            <a:pathLst>
              <a:path w="3175" h="1904">
                <a:moveTo>
                  <a:pt x="317" y="1536"/>
                </a:moveTo>
                <a:lnTo>
                  <a:pt x="0" y="88"/>
                </a:lnTo>
                <a:lnTo>
                  <a:pt x="2946" y="0"/>
                </a:lnTo>
              </a:path>
            </a:pathLst>
          </a:custGeom>
          <a:ln w="3175">
            <a:solidFill>
              <a:srgbClr val="242021"/>
            </a:solidFill>
          </a:ln>
        </p:spPr>
        <p:txBody>
          <a:bodyPr wrap="square" lIns="0" tIns="0" rIns="0" bIns="0" rtlCol="0"/>
          <a:lstStyle/>
          <a:p>
            <a:endParaRPr/>
          </a:p>
        </p:txBody>
      </p:sp>
      <p:sp>
        <p:nvSpPr>
          <p:cNvPr id="149" name="object 149"/>
          <p:cNvSpPr/>
          <p:nvPr/>
        </p:nvSpPr>
        <p:spPr>
          <a:xfrm>
            <a:off x="1178359" y="9301702"/>
            <a:ext cx="29209" cy="9525"/>
          </a:xfrm>
          <a:custGeom>
            <a:avLst/>
            <a:gdLst/>
            <a:ahLst/>
            <a:cxnLst/>
            <a:rect l="l" t="t" r="r" b="b"/>
            <a:pathLst>
              <a:path w="29209" h="9525">
                <a:moveTo>
                  <a:pt x="0" y="0"/>
                </a:moveTo>
                <a:lnTo>
                  <a:pt x="228" y="3746"/>
                </a:lnTo>
                <a:lnTo>
                  <a:pt x="9727" y="8087"/>
                </a:lnTo>
                <a:lnTo>
                  <a:pt x="15879" y="9520"/>
                </a:lnTo>
                <a:lnTo>
                  <a:pt x="21372" y="8030"/>
                </a:lnTo>
                <a:lnTo>
                  <a:pt x="28892" y="3606"/>
                </a:lnTo>
                <a:lnTo>
                  <a:pt x="28829" y="1828"/>
                </a:lnTo>
              </a:path>
            </a:pathLst>
          </a:custGeom>
          <a:ln w="3175">
            <a:solidFill>
              <a:srgbClr val="242021"/>
            </a:solidFill>
          </a:ln>
        </p:spPr>
        <p:txBody>
          <a:bodyPr wrap="square" lIns="0" tIns="0" rIns="0" bIns="0" rtlCol="0"/>
          <a:lstStyle/>
          <a:p>
            <a:endParaRPr/>
          </a:p>
        </p:txBody>
      </p:sp>
      <p:sp>
        <p:nvSpPr>
          <p:cNvPr id="150" name="object 150"/>
          <p:cNvSpPr/>
          <p:nvPr/>
        </p:nvSpPr>
        <p:spPr>
          <a:xfrm>
            <a:off x="1178359" y="9269939"/>
            <a:ext cx="34925" cy="3175"/>
          </a:xfrm>
          <a:custGeom>
            <a:avLst/>
            <a:gdLst/>
            <a:ahLst/>
            <a:cxnLst/>
            <a:rect l="l" t="t" r="r" b="b"/>
            <a:pathLst>
              <a:path w="34925" h="3175">
                <a:moveTo>
                  <a:pt x="-1390" y="1295"/>
                </a:moveTo>
                <a:lnTo>
                  <a:pt x="36277" y="1295"/>
                </a:lnTo>
              </a:path>
            </a:pathLst>
          </a:custGeom>
          <a:ln w="5372">
            <a:solidFill>
              <a:srgbClr val="242021"/>
            </a:solidFill>
          </a:ln>
        </p:spPr>
        <p:txBody>
          <a:bodyPr wrap="square" lIns="0" tIns="0" rIns="0" bIns="0" rtlCol="0"/>
          <a:lstStyle/>
          <a:p>
            <a:endParaRPr/>
          </a:p>
        </p:txBody>
      </p:sp>
      <p:sp>
        <p:nvSpPr>
          <p:cNvPr id="151" name="object 151"/>
          <p:cNvSpPr/>
          <p:nvPr/>
        </p:nvSpPr>
        <p:spPr>
          <a:xfrm>
            <a:off x="1698724" y="9214265"/>
            <a:ext cx="3175" cy="8890"/>
          </a:xfrm>
          <a:custGeom>
            <a:avLst/>
            <a:gdLst/>
            <a:ahLst/>
            <a:cxnLst/>
            <a:rect l="l" t="t" r="r" b="b"/>
            <a:pathLst>
              <a:path w="3175" h="8890">
                <a:moveTo>
                  <a:pt x="0" y="0"/>
                </a:moveTo>
                <a:lnTo>
                  <a:pt x="2781" y="4203"/>
                </a:lnTo>
                <a:lnTo>
                  <a:pt x="1651" y="8636"/>
                </a:lnTo>
              </a:path>
            </a:pathLst>
          </a:custGeom>
          <a:ln w="3175">
            <a:solidFill>
              <a:srgbClr val="242021"/>
            </a:solidFill>
          </a:ln>
        </p:spPr>
        <p:txBody>
          <a:bodyPr wrap="square" lIns="0" tIns="0" rIns="0" bIns="0" rtlCol="0"/>
          <a:lstStyle/>
          <a:p>
            <a:endParaRPr/>
          </a:p>
        </p:txBody>
      </p:sp>
      <p:sp>
        <p:nvSpPr>
          <p:cNvPr id="152" name="object 152"/>
          <p:cNvSpPr/>
          <p:nvPr/>
        </p:nvSpPr>
        <p:spPr>
          <a:xfrm>
            <a:off x="1668499" y="9209533"/>
            <a:ext cx="36195" cy="38735"/>
          </a:xfrm>
          <a:custGeom>
            <a:avLst/>
            <a:gdLst/>
            <a:ahLst/>
            <a:cxnLst/>
            <a:rect l="l" t="t" r="r" b="b"/>
            <a:pathLst>
              <a:path w="36194" h="38734">
                <a:moveTo>
                  <a:pt x="0" y="19342"/>
                </a:moveTo>
                <a:lnTo>
                  <a:pt x="1399" y="26884"/>
                </a:lnTo>
                <a:lnTo>
                  <a:pt x="5214" y="33040"/>
                </a:lnTo>
                <a:lnTo>
                  <a:pt x="10871" y="37188"/>
                </a:lnTo>
                <a:lnTo>
                  <a:pt x="17792" y="38709"/>
                </a:lnTo>
                <a:lnTo>
                  <a:pt x="24729" y="37188"/>
                </a:lnTo>
                <a:lnTo>
                  <a:pt x="30392" y="33040"/>
                </a:lnTo>
                <a:lnTo>
                  <a:pt x="34210" y="26884"/>
                </a:lnTo>
                <a:lnTo>
                  <a:pt x="35610" y="19342"/>
                </a:lnTo>
                <a:lnTo>
                  <a:pt x="34210" y="11813"/>
                </a:lnTo>
                <a:lnTo>
                  <a:pt x="30392" y="5665"/>
                </a:lnTo>
                <a:lnTo>
                  <a:pt x="24729" y="1520"/>
                </a:lnTo>
                <a:lnTo>
                  <a:pt x="17792" y="0"/>
                </a:lnTo>
                <a:lnTo>
                  <a:pt x="10871" y="1520"/>
                </a:lnTo>
                <a:lnTo>
                  <a:pt x="5214" y="5665"/>
                </a:lnTo>
                <a:lnTo>
                  <a:pt x="1399" y="11813"/>
                </a:lnTo>
                <a:lnTo>
                  <a:pt x="0" y="19342"/>
                </a:lnTo>
                <a:close/>
              </a:path>
            </a:pathLst>
          </a:custGeom>
          <a:ln w="3175">
            <a:solidFill>
              <a:srgbClr val="242021"/>
            </a:solidFill>
          </a:ln>
        </p:spPr>
        <p:txBody>
          <a:bodyPr wrap="square" lIns="0" tIns="0" rIns="0" bIns="0" rtlCol="0"/>
          <a:lstStyle/>
          <a:p>
            <a:endParaRPr/>
          </a:p>
        </p:txBody>
      </p:sp>
      <p:sp>
        <p:nvSpPr>
          <p:cNvPr id="153" name="object 153"/>
          <p:cNvSpPr/>
          <p:nvPr/>
        </p:nvSpPr>
        <p:spPr>
          <a:xfrm>
            <a:off x="1664233" y="9206799"/>
            <a:ext cx="43815" cy="47625"/>
          </a:xfrm>
          <a:custGeom>
            <a:avLst/>
            <a:gdLst/>
            <a:ahLst/>
            <a:cxnLst/>
            <a:rect l="l" t="t" r="r" b="b"/>
            <a:pathLst>
              <a:path w="43814" h="47625">
                <a:moveTo>
                  <a:pt x="0" y="23533"/>
                </a:moveTo>
                <a:lnTo>
                  <a:pt x="1718" y="32693"/>
                </a:lnTo>
                <a:lnTo>
                  <a:pt x="6403" y="40178"/>
                </a:lnTo>
                <a:lnTo>
                  <a:pt x="13351" y="45226"/>
                </a:lnTo>
                <a:lnTo>
                  <a:pt x="21856" y="47078"/>
                </a:lnTo>
                <a:lnTo>
                  <a:pt x="30365" y="45226"/>
                </a:lnTo>
                <a:lnTo>
                  <a:pt x="37307" y="40178"/>
                </a:lnTo>
                <a:lnTo>
                  <a:pt x="41986" y="32693"/>
                </a:lnTo>
                <a:lnTo>
                  <a:pt x="43700" y="23533"/>
                </a:lnTo>
                <a:lnTo>
                  <a:pt x="41986" y="14375"/>
                </a:lnTo>
                <a:lnTo>
                  <a:pt x="37307" y="6894"/>
                </a:lnTo>
                <a:lnTo>
                  <a:pt x="30365" y="1850"/>
                </a:lnTo>
                <a:lnTo>
                  <a:pt x="21856" y="0"/>
                </a:lnTo>
                <a:lnTo>
                  <a:pt x="13351" y="1850"/>
                </a:lnTo>
                <a:lnTo>
                  <a:pt x="6403" y="6894"/>
                </a:lnTo>
                <a:lnTo>
                  <a:pt x="1718" y="14375"/>
                </a:lnTo>
                <a:lnTo>
                  <a:pt x="0" y="23533"/>
                </a:lnTo>
                <a:close/>
              </a:path>
            </a:pathLst>
          </a:custGeom>
          <a:ln w="3175">
            <a:solidFill>
              <a:srgbClr val="242021"/>
            </a:solidFill>
          </a:ln>
        </p:spPr>
        <p:txBody>
          <a:bodyPr wrap="square" lIns="0" tIns="0" rIns="0" bIns="0" rtlCol="0"/>
          <a:lstStyle/>
          <a:p>
            <a:endParaRPr/>
          </a:p>
        </p:txBody>
      </p:sp>
      <p:sp>
        <p:nvSpPr>
          <p:cNvPr id="154" name="object 154"/>
          <p:cNvSpPr/>
          <p:nvPr/>
        </p:nvSpPr>
        <p:spPr>
          <a:xfrm>
            <a:off x="1670759" y="9203387"/>
            <a:ext cx="33655" cy="32384"/>
          </a:xfrm>
          <a:custGeom>
            <a:avLst/>
            <a:gdLst/>
            <a:ahLst/>
            <a:cxnLst/>
            <a:rect l="l" t="t" r="r" b="b"/>
            <a:pathLst>
              <a:path w="33655" h="32384">
                <a:moveTo>
                  <a:pt x="28968" y="0"/>
                </a:moveTo>
                <a:lnTo>
                  <a:pt x="31927" y="7988"/>
                </a:lnTo>
                <a:lnTo>
                  <a:pt x="27965" y="10871"/>
                </a:lnTo>
                <a:lnTo>
                  <a:pt x="19824" y="16459"/>
                </a:lnTo>
                <a:lnTo>
                  <a:pt x="29616" y="19507"/>
                </a:lnTo>
                <a:lnTo>
                  <a:pt x="33439" y="22072"/>
                </a:lnTo>
                <a:lnTo>
                  <a:pt x="30111" y="28422"/>
                </a:lnTo>
                <a:lnTo>
                  <a:pt x="31242" y="23977"/>
                </a:lnTo>
                <a:lnTo>
                  <a:pt x="26263" y="25120"/>
                </a:lnTo>
                <a:lnTo>
                  <a:pt x="5448" y="25717"/>
                </a:lnTo>
                <a:lnTo>
                  <a:pt x="5270" y="30429"/>
                </a:lnTo>
                <a:lnTo>
                  <a:pt x="3073" y="32321"/>
                </a:lnTo>
                <a:lnTo>
                  <a:pt x="1752" y="21069"/>
                </a:lnTo>
                <a:lnTo>
                  <a:pt x="12306" y="21348"/>
                </a:lnTo>
                <a:lnTo>
                  <a:pt x="9017" y="15595"/>
                </a:lnTo>
                <a:lnTo>
                  <a:pt x="8356" y="12153"/>
                </a:lnTo>
                <a:lnTo>
                  <a:pt x="3162" y="9283"/>
                </a:lnTo>
                <a:lnTo>
                  <a:pt x="495" y="10960"/>
                </a:lnTo>
                <a:lnTo>
                  <a:pt x="0" y="2413"/>
                </a:lnTo>
                <a:lnTo>
                  <a:pt x="4483" y="711"/>
                </a:lnTo>
                <a:lnTo>
                  <a:pt x="4673" y="3924"/>
                </a:lnTo>
                <a:lnTo>
                  <a:pt x="3073" y="7962"/>
                </a:lnTo>
                <a:lnTo>
                  <a:pt x="6057" y="8204"/>
                </a:lnTo>
                <a:lnTo>
                  <a:pt x="26949" y="8915"/>
                </a:lnTo>
                <a:lnTo>
                  <a:pt x="26352" y="6400"/>
                </a:lnTo>
                <a:lnTo>
                  <a:pt x="23761" y="3416"/>
                </a:lnTo>
                <a:lnTo>
                  <a:pt x="28968" y="0"/>
                </a:lnTo>
                <a:close/>
              </a:path>
            </a:pathLst>
          </a:custGeom>
          <a:ln w="3175">
            <a:solidFill>
              <a:srgbClr val="242021"/>
            </a:solidFill>
          </a:ln>
        </p:spPr>
        <p:txBody>
          <a:bodyPr wrap="square" lIns="0" tIns="0" rIns="0" bIns="0" rtlCol="0"/>
          <a:lstStyle/>
          <a:p>
            <a:endParaRPr/>
          </a:p>
        </p:txBody>
      </p:sp>
      <p:sp>
        <p:nvSpPr>
          <p:cNvPr id="155" name="object 155"/>
          <p:cNvSpPr/>
          <p:nvPr/>
        </p:nvSpPr>
        <p:spPr>
          <a:xfrm>
            <a:off x="1685960" y="9214279"/>
            <a:ext cx="5715" cy="5715"/>
          </a:xfrm>
          <a:custGeom>
            <a:avLst/>
            <a:gdLst/>
            <a:ahLst/>
            <a:cxnLst/>
            <a:rect l="l" t="t" r="r" b="b"/>
            <a:pathLst>
              <a:path w="5714" h="5715">
                <a:moveTo>
                  <a:pt x="88" y="2565"/>
                </a:moveTo>
                <a:lnTo>
                  <a:pt x="165" y="4038"/>
                </a:lnTo>
                <a:lnTo>
                  <a:pt x="1384" y="5321"/>
                </a:lnTo>
                <a:lnTo>
                  <a:pt x="2781" y="5435"/>
                </a:lnTo>
                <a:lnTo>
                  <a:pt x="4178" y="5537"/>
                </a:lnTo>
                <a:lnTo>
                  <a:pt x="5245" y="4432"/>
                </a:lnTo>
                <a:lnTo>
                  <a:pt x="5156" y="2971"/>
                </a:lnTo>
                <a:lnTo>
                  <a:pt x="5080" y="1498"/>
                </a:lnTo>
                <a:lnTo>
                  <a:pt x="3873" y="228"/>
                </a:lnTo>
                <a:lnTo>
                  <a:pt x="2476" y="114"/>
                </a:lnTo>
                <a:lnTo>
                  <a:pt x="1104" y="0"/>
                </a:lnTo>
                <a:lnTo>
                  <a:pt x="0" y="1092"/>
                </a:lnTo>
                <a:lnTo>
                  <a:pt x="88" y="2565"/>
                </a:lnTo>
                <a:close/>
              </a:path>
            </a:pathLst>
          </a:custGeom>
          <a:ln w="3175">
            <a:solidFill>
              <a:srgbClr val="242021"/>
            </a:solidFill>
          </a:ln>
        </p:spPr>
        <p:txBody>
          <a:bodyPr wrap="square" lIns="0" tIns="0" rIns="0" bIns="0" rtlCol="0"/>
          <a:lstStyle/>
          <a:p>
            <a:endParaRPr/>
          </a:p>
        </p:txBody>
      </p:sp>
      <p:sp>
        <p:nvSpPr>
          <p:cNvPr id="156" name="object 156"/>
          <p:cNvSpPr/>
          <p:nvPr/>
        </p:nvSpPr>
        <p:spPr>
          <a:xfrm>
            <a:off x="1670560" y="9214253"/>
            <a:ext cx="5715" cy="10160"/>
          </a:xfrm>
          <a:custGeom>
            <a:avLst/>
            <a:gdLst/>
            <a:ahLst/>
            <a:cxnLst/>
            <a:rect l="l" t="t" r="r" b="b"/>
            <a:pathLst>
              <a:path w="5714" h="10159">
                <a:moveTo>
                  <a:pt x="4140" y="0"/>
                </a:moveTo>
                <a:lnTo>
                  <a:pt x="0" y="7975"/>
                </a:lnTo>
                <a:lnTo>
                  <a:pt x="5156" y="9893"/>
                </a:lnTo>
              </a:path>
            </a:pathLst>
          </a:custGeom>
          <a:ln w="3175">
            <a:solidFill>
              <a:srgbClr val="242021"/>
            </a:solidFill>
          </a:ln>
        </p:spPr>
        <p:txBody>
          <a:bodyPr wrap="square" lIns="0" tIns="0" rIns="0" bIns="0" rtlCol="0"/>
          <a:lstStyle/>
          <a:p>
            <a:endParaRPr/>
          </a:p>
        </p:txBody>
      </p:sp>
      <p:sp>
        <p:nvSpPr>
          <p:cNvPr id="157" name="object 157"/>
          <p:cNvSpPr/>
          <p:nvPr/>
        </p:nvSpPr>
        <p:spPr>
          <a:xfrm>
            <a:off x="1697384" y="9202830"/>
            <a:ext cx="1905" cy="6350"/>
          </a:xfrm>
          <a:custGeom>
            <a:avLst/>
            <a:gdLst/>
            <a:ahLst/>
            <a:cxnLst/>
            <a:rect l="l" t="t" r="r" b="b"/>
            <a:pathLst>
              <a:path w="1905" h="6350">
                <a:moveTo>
                  <a:pt x="0" y="0"/>
                </a:moveTo>
                <a:lnTo>
                  <a:pt x="1498" y="2019"/>
                </a:lnTo>
                <a:lnTo>
                  <a:pt x="368" y="6261"/>
                </a:lnTo>
              </a:path>
            </a:pathLst>
          </a:custGeom>
          <a:ln w="3175">
            <a:solidFill>
              <a:srgbClr val="242021"/>
            </a:solidFill>
          </a:ln>
        </p:spPr>
        <p:txBody>
          <a:bodyPr wrap="square" lIns="0" tIns="0" rIns="0" bIns="0" rtlCol="0"/>
          <a:lstStyle/>
          <a:p>
            <a:endParaRPr/>
          </a:p>
        </p:txBody>
      </p:sp>
      <p:sp>
        <p:nvSpPr>
          <p:cNvPr id="158" name="object 158"/>
          <p:cNvSpPr/>
          <p:nvPr/>
        </p:nvSpPr>
        <p:spPr>
          <a:xfrm>
            <a:off x="1673120" y="9205961"/>
            <a:ext cx="3175" cy="1905"/>
          </a:xfrm>
          <a:custGeom>
            <a:avLst/>
            <a:gdLst/>
            <a:ahLst/>
            <a:cxnLst/>
            <a:rect l="l" t="t" r="r" b="b"/>
            <a:pathLst>
              <a:path w="3175" h="1904">
                <a:moveTo>
                  <a:pt x="2311" y="1346"/>
                </a:moveTo>
                <a:lnTo>
                  <a:pt x="2590" y="76"/>
                </a:lnTo>
                <a:lnTo>
                  <a:pt x="0" y="0"/>
                </a:lnTo>
              </a:path>
            </a:pathLst>
          </a:custGeom>
          <a:ln w="3175">
            <a:solidFill>
              <a:srgbClr val="242021"/>
            </a:solidFill>
          </a:ln>
        </p:spPr>
        <p:txBody>
          <a:bodyPr wrap="square" lIns="0" tIns="0" rIns="0" bIns="0" rtlCol="0"/>
          <a:lstStyle/>
          <a:p>
            <a:endParaRPr/>
          </a:p>
        </p:txBody>
      </p:sp>
      <p:sp>
        <p:nvSpPr>
          <p:cNvPr id="159" name="object 159"/>
          <p:cNvSpPr/>
          <p:nvPr/>
        </p:nvSpPr>
        <p:spPr>
          <a:xfrm>
            <a:off x="1676027" y="9230648"/>
            <a:ext cx="25400" cy="8890"/>
          </a:xfrm>
          <a:custGeom>
            <a:avLst/>
            <a:gdLst/>
            <a:ahLst/>
            <a:cxnLst/>
            <a:rect l="l" t="t" r="r" b="b"/>
            <a:pathLst>
              <a:path w="25400" h="8890">
                <a:moveTo>
                  <a:pt x="25374" y="0"/>
                </a:moveTo>
                <a:lnTo>
                  <a:pt x="25184" y="3289"/>
                </a:lnTo>
                <a:lnTo>
                  <a:pt x="16839" y="7102"/>
                </a:lnTo>
                <a:lnTo>
                  <a:pt x="11434" y="8359"/>
                </a:lnTo>
                <a:lnTo>
                  <a:pt x="6608" y="7050"/>
                </a:lnTo>
                <a:lnTo>
                  <a:pt x="0" y="3162"/>
                </a:lnTo>
                <a:lnTo>
                  <a:pt x="63" y="1600"/>
                </a:lnTo>
              </a:path>
            </a:pathLst>
          </a:custGeom>
          <a:ln w="3175">
            <a:solidFill>
              <a:srgbClr val="242021"/>
            </a:solidFill>
          </a:ln>
        </p:spPr>
        <p:txBody>
          <a:bodyPr wrap="square" lIns="0" tIns="0" rIns="0" bIns="0" rtlCol="0"/>
          <a:lstStyle/>
          <a:p>
            <a:endParaRPr/>
          </a:p>
        </p:txBody>
      </p:sp>
      <p:sp>
        <p:nvSpPr>
          <p:cNvPr id="160" name="object 160"/>
          <p:cNvSpPr/>
          <p:nvPr/>
        </p:nvSpPr>
        <p:spPr>
          <a:xfrm>
            <a:off x="1670757" y="9202744"/>
            <a:ext cx="31115" cy="2540"/>
          </a:xfrm>
          <a:custGeom>
            <a:avLst/>
            <a:gdLst/>
            <a:ahLst/>
            <a:cxnLst/>
            <a:rect l="l" t="t" r="r" b="b"/>
            <a:pathLst>
              <a:path w="31114" h="2540">
                <a:moveTo>
                  <a:pt x="-1219" y="1143"/>
                </a:moveTo>
                <a:lnTo>
                  <a:pt x="31864" y="1143"/>
                </a:lnTo>
              </a:path>
            </a:pathLst>
          </a:custGeom>
          <a:ln w="4724">
            <a:solidFill>
              <a:srgbClr val="242021"/>
            </a:solidFill>
          </a:ln>
        </p:spPr>
        <p:txBody>
          <a:bodyPr wrap="square" lIns="0" tIns="0" rIns="0" bIns="0" rtlCol="0"/>
          <a:lstStyle/>
          <a:p>
            <a:endParaRPr/>
          </a:p>
        </p:txBody>
      </p:sp>
      <p:sp>
        <p:nvSpPr>
          <p:cNvPr id="161" name="object 161"/>
          <p:cNvSpPr/>
          <p:nvPr/>
        </p:nvSpPr>
        <p:spPr>
          <a:xfrm>
            <a:off x="540130" y="1754543"/>
            <a:ext cx="2870835" cy="1217295"/>
          </a:xfrm>
          <a:custGeom>
            <a:avLst/>
            <a:gdLst/>
            <a:ahLst/>
            <a:cxnLst/>
            <a:rect l="l" t="t" r="r" b="b"/>
            <a:pathLst>
              <a:path w="2870835" h="1217295">
                <a:moveTo>
                  <a:pt x="2870758" y="1216964"/>
                </a:moveTo>
                <a:lnTo>
                  <a:pt x="0" y="1216964"/>
                </a:lnTo>
                <a:lnTo>
                  <a:pt x="0" y="0"/>
                </a:lnTo>
                <a:lnTo>
                  <a:pt x="2870758" y="0"/>
                </a:lnTo>
                <a:lnTo>
                  <a:pt x="2870758" y="1216964"/>
                </a:lnTo>
                <a:close/>
              </a:path>
            </a:pathLst>
          </a:custGeom>
          <a:ln w="6350">
            <a:solidFill>
              <a:srgbClr val="231F20"/>
            </a:solidFill>
          </a:ln>
        </p:spPr>
        <p:txBody>
          <a:bodyPr wrap="square" lIns="0" tIns="0" rIns="0" bIns="0" rtlCol="0"/>
          <a:lstStyle/>
          <a:p>
            <a:endParaRPr/>
          </a:p>
        </p:txBody>
      </p:sp>
      <p:sp>
        <p:nvSpPr>
          <p:cNvPr id="162" name="object 162"/>
          <p:cNvSpPr/>
          <p:nvPr/>
        </p:nvSpPr>
        <p:spPr>
          <a:xfrm>
            <a:off x="3658006" y="1754543"/>
            <a:ext cx="3362325" cy="1217295"/>
          </a:xfrm>
          <a:custGeom>
            <a:avLst/>
            <a:gdLst/>
            <a:ahLst/>
            <a:cxnLst/>
            <a:rect l="l" t="t" r="r" b="b"/>
            <a:pathLst>
              <a:path w="3362325" h="1217295">
                <a:moveTo>
                  <a:pt x="3362058" y="1216964"/>
                </a:moveTo>
                <a:lnTo>
                  <a:pt x="0" y="1216964"/>
                </a:lnTo>
                <a:lnTo>
                  <a:pt x="0" y="0"/>
                </a:lnTo>
                <a:lnTo>
                  <a:pt x="3362058" y="0"/>
                </a:lnTo>
                <a:lnTo>
                  <a:pt x="3362058" y="1216964"/>
                </a:lnTo>
                <a:close/>
              </a:path>
            </a:pathLst>
          </a:custGeom>
          <a:ln w="6350">
            <a:solidFill>
              <a:srgbClr val="231F20"/>
            </a:solidFill>
          </a:ln>
        </p:spPr>
        <p:txBody>
          <a:bodyPr wrap="square" lIns="0" tIns="0" rIns="0" bIns="0" rtlCol="0"/>
          <a:lstStyle/>
          <a:p>
            <a:endParaRPr/>
          </a:p>
        </p:txBody>
      </p:sp>
      <p:sp>
        <p:nvSpPr>
          <p:cNvPr id="163" name="object 163"/>
          <p:cNvSpPr/>
          <p:nvPr/>
        </p:nvSpPr>
        <p:spPr>
          <a:xfrm>
            <a:off x="3659251" y="1754543"/>
            <a:ext cx="192405" cy="182245"/>
          </a:xfrm>
          <a:custGeom>
            <a:avLst/>
            <a:gdLst/>
            <a:ahLst/>
            <a:cxnLst/>
            <a:rect l="l" t="t" r="r" b="b"/>
            <a:pathLst>
              <a:path w="192404" h="182244">
                <a:moveTo>
                  <a:pt x="192062" y="182016"/>
                </a:moveTo>
                <a:lnTo>
                  <a:pt x="0" y="182016"/>
                </a:lnTo>
                <a:lnTo>
                  <a:pt x="0" y="0"/>
                </a:lnTo>
                <a:lnTo>
                  <a:pt x="192062" y="0"/>
                </a:lnTo>
                <a:lnTo>
                  <a:pt x="192062" y="182016"/>
                </a:lnTo>
                <a:close/>
              </a:path>
            </a:pathLst>
          </a:custGeom>
          <a:solidFill>
            <a:srgbClr val="5A595C"/>
          </a:solidFill>
        </p:spPr>
        <p:txBody>
          <a:bodyPr wrap="square" lIns="0" tIns="0" rIns="0" bIns="0" rtlCol="0"/>
          <a:lstStyle/>
          <a:p>
            <a:endParaRPr/>
          </a:p>
        </p:txBody>
      </p:sp>
      <p:sp>
        <p:nvSpPr>
          <p:cNvPr id="164" name="object 164"/>
          <p:cNvSpPr txBox="1"/>
          <p:nvPr/>
        </p:nvSpPr>
        <p:spPr>
          <a:xfrm>
            <a:off x="521357" y="412458"/>
            <a:ext cx="6511290" cy="1511300"/>
          </a:xfrm>
          <a:prstGeom prst="rect">
            <a:avLst/>
          </a:prstGeom>
        </p:spPr>
        <p:txBody>
          <a:bodyPr vert="horz" wrap="square" lIns="0" tIns="90170" rIns="0" bIns="0" rtlCol="0">
            <a:spAutoFit/>
          </a:bodyPr>
          <a:lstStyle/>
          <a:p>
            <a:pPr marL="12700">
              <a:lnSpc>
                <a:spcPct val="100000"/>
              </a:lnSpc>
              <a:spcBef>
                <a:spcPts val="710"/>
              </a:spcBef>
            </a:pPr>
            <a:r>
              <a:rPr sz="1200" b="1" spc="-5" dirty="0">
                <a:solidFill>
                  <a:srgbClr val="231F20"/>
                </a:solidFill>
                <a:latin typeface="Arial Narrow"/>
                <a:cs typeface="Arial Narrow"/>
              </a:rPr>
              <a:t>Inflar la cámara </a:t>
            </a:r>
            <a:r>
              <a:rPr sz="1200" b="1" dirty="0">
                <a:solidFill>
                  <a:srgbClr val="231F20"/>
                </a:solidFill>
                <a:latin typeface="Arial Narrow"/>
                <a:cs typeface="Arial Narrow"/>
              </a:rPr>
              <a:t>de </a:t>
            </a:r>
            <a:r>
              <a:rPr sz="1200" b="1" spc="-5" dirty="0">
                <a:solidFill>
                  <a:srgbClr val="231F20"/>
                </a:solidFill>
                <a:latin typeface="Arial Narrow"/>
                <a:cs typeface="Arial Narrow"/>
              </a:rPr>
              <a:t>aire </a:t>
            </a:r>
            <a:r>
              <a:rPr sz="1200" b="1" dirty="0">
                <a:solidFill>
                  <a:srgbClr val="231F20"/>
                </a:solidFill>
                <a:latin typeface="Arial Narrow"/>
                <a:cs typeface="Arial Narrow"/>
              </a:rPr>
              <a:t>del</a:t>
            </a:r>
            <a:r>
              <a:rPr sz="1200" b="1" spc="-5" dirty="0">
                <a:solidFill>
                  <a:srgbClr val="231F20"/>
                </a:solidFill>
                <a:latin typeface="Arial Narrow"/>
                <a:cs typeface="Arial Narrow"/>
              </a:rPr>
              <a:t> spa</a:t>
            </a:r>
            <a:endParaRPr sz="1200">
              <a:latin typeface="Arial Narrow"/>
              <a:cs typeface="Arial Narrow"/>
            </a:endParaRPr>
          </a:p>
          <a:p>
            <a:pPr marL="168910" indent="-156845">
              <a:lnSpc>
                <a:spcPct val="100000"/>
              </a:lnSpc>
              <a:spcBef>
                <a:spcPts val="459"/>
              </a:spcBef>
              <a:buAutoNum type="arabicPeriod"/>
              <a:tabLst>
                <a:tab pos="169545" algn="l"/>
              </a:tabLst>
            </a:pPr>
            <a:r>
              <a:rPr sz="900" dirty="0">
                <a:solidFill>
                  <a:srgbClr val="231F20"/>
                </a:solidFill>
                <a:latin typeface="Arial Narrow"/>
                <a:cs typeface="Arial Narrow"/>
              </a:rPr>
              <a:t>Abra </a:t>
            </a:r>
            <a:r>
              <a:rPr sz="900" spc="-5" dirty="0">
                <a:solidFill>
                  <a:srgbClr val="231F20"/>
                </a:solidFill>
                <a:latin typeface="Arial Narrow"/>
                <a:cs typeface="Arial Narrow"/>
              </a:rPr>
              <a:t>la válvula de inflado </a:t>
            </a:r>
            <a:r>
              <a:rPr sz="900" dirty="0">
                <a:solidFill>
                  <a:srgbClr val="231F20"/>
                </a:solidFill>
                <a:latin typeface="Arial Narrow"/>
                <a:cs typeface="Arial Narrow"/>
              </a:rPr>
              <a:t>e </a:t>
            </a:r>
            <a:r>
              <a:rPr sz="900" spc="-5" dirty="0">
                <a:solidFill>
                  <a:srgbClr val="231F20"/>
                </a:solidFill>
                <a:latin typeface="Arial Narrow"/>
                <a:cs typeface="Arial Narrow"/>
              </a:rPr>
              <a:t>inserte la manguera de inflado en la</a:t>
            </a:r>
            <a:r>
              <a:rPr sz="900" spc="-15" dirty="0">
                <a:solidFill>
                  <a:srgbClr val="231F20"/>
                </a:solidFill>
                <a:latin typeface="Arial Narrow"/>
                <a:cs typeface="Arial Narrow"/>
              </a:rPr>
              <a:t> </a:t>
            </a:r>
            <a:r>
              <a:rPr sz="900" spc="-5" dirty="0">
                <a:solidFill>
                  <a:srgbClr val="231F20"/>
                </a:solidFill>
                <a:latin typeface="Arial Narrow"/>
                <a:cs typeface="Arial Narrow"/>
              </a:rPr>
              <a:t>válvula.</a:t>
            </a:r>
            <a:endParaRPr sz="900">
              <a:latin typeface="Arial Narrow"/>
              <a:cs typeface="Arial Narrow"/>
            </a:endParaRPr>
          </a:p>
          <a:p>
            <a:pPr marL="168910" indent="-156845">
              <a:lnSpc>
                <a:spcPct val="100000"/>
              </a:lnSpc>
              <a:spcBef>
                <a:spcPts val="20"/>
              </a:spcBef>
              <a:buAutoNum type="arabicPeriod"/>
              <a:tabLst>
                <a:tab pos="169545" algn="l"/>
              </a:tabLst>
            </a:pPr>
            <a:r>
              <a:rPr sz="900" dirty="0">
                <a:solidFill>
                  <a:srgbClr val="231F20"/>
                </a:solidFill>
                <a:latin typeface="Arial Narrow"/>
                <a:cs typeface="Arial Narrow"/>
              </a:rPr>
              <a:t>Deslice </a:t>
            </a:r>
            <a:r>
              <a:rPr sz="900" spc="-5" dirty="0">
                <a:solidFill>
                  <a:srgbClr val="231F20"/>
                </a:solidFill>
                <a:latin typeface="Arial Narrow"/>
                <a:cs typeface="Arial Narrow"/>
              </a:rPr>
              <a:t>el pistón de la bomba hacia arriba </a:t>
            </a:r>
            <a:r>
              <a:rPr sz="900" dirty="0">
                <a:solidFill>
                  <a:srgbClr val="231F20"/>
                </a:solidFill>
                <a:latin typeface="Arial Narrow"/>
                <a:cs typeface="Arial Narrow"/>
              </a:rPr>
              <a:t>y </a:t>
            </a:r>
            <a:r>
              <a:rPr sz="900" spc="-5" dirty="0">
                <a:solidFill>
                  <a:srgbClr val="231F20"/>
                </a:solidFill>
                <a:latin typeface="Arial Narrow"/>
                <a:cs typeface="Arial Narrow"/>
              </a:rPr>
              <a:t>hacia abajo para inflar la cámara hasta que esté </a:t>
            </a:r>
            <a:r>
              <a:rPr sz="900" dirty="0">
                <a:solidFill>
                  <a:srgbClr val="231F20"/>
                </a:solidFill>
                <a:latin typeface="Arial Narrow"/>
                <a:cs typeface="Arial Narrow"/>
              </a:rPr>
              <a:t>firme </a:t>
            </a:r>
            <a:r>
              <a:rPr sz="900" spc="-5" dirty="0">
                <a:solidFill>
                  <a:srgbClr val="231F20"/>
                </a:solidFill>
                <a:latin typeface="Arial Narrow"/>
                <a:cs typeface="Arial Narrow"/>
              </a:rPr>
              <a:t>al </a:t>
            </a:r>
            <a:r>
              <a:rPr sz="900" dirty="0">
                <a:solidFill>
                  <a:srgbClr val="231F20"/>
                </a:solidFill>
                <a:latin typeface="Arial Narrow"/>
                <a:cs typeface="Arial Narrow"/>
              </a:rPr>
              <a:t>tacto </a:t>
            </a:r>
            <a:r>
              <a:rPr sz="900" spc="-5" dirty="0">
                <a:solidFill>
                  <a:srgbClr val="231F20"/>
                </a:solidFill>
                <a:latin typeface="Arial Narrow"/>
                <a:cs typeface="Arial Narrow"/>
              </a:rPr>
              <a:t>pero no</a:t>
            </a:r>
            <a:r>
              <a:rPr sz="900" spc="-25" dirty="0">
                <a:solidFill>
                  <a:srgbClr val="231F20"/>
                </a:solidFill>
                <a:latin typeface="Arial Narrow"/>
                <a:cs typeface="Arial Narrow"/>
              </a:rPr>
              <a:t> </a:t>
            </a:r>
            <a:r>
              <a:rPr sz="900" dirty="0">
                <a:solidFill>
                  <a:srgbClr val="231F20"/>
                </a:solidFill>
                <a:latin typeface="Arial Narrow"/>
                <a:cs typeface="Arial Narrow"/>
              </a:rPr>
              <a:t>dura.</a:t>
            </a:r>
            <a:endParaRPr sz="900">
              <a:latin typeface="Arial Narrow"/>
              <a:cs typeface="Arial Narrow"/>
            </a:endParaRPr>
          </a:p>
          <a:p>
            <a:pPr marL="168910" indent="-156845">
              <a:lnSpc>
                <a:spcPct val="100000"/>
              </a:lnSpc>
              <a:spcBef>
                <a:spcPts val="20"/>
              </a:spcBef>
              <a:buAutoNum type="arabicPeriod"/>
              <a:tabLst>
                <a:tab pos="169545" algn="l"/>
              </a:tabLst>
            </a:pPr>
            <a:r>
              <a:rPr sz="900" dirty="0">
                <a:solidFill>
                  <a:srgbClr val="231F20"/>
                </a:solidFill>
                <a:latin typeface="Arial Narrow"/>
                <a:cs typeface="Arial Narrow"/>
              </a:rPr>
              <a:t>Desconecte </a:t>
            </a:r>
            <a:r>
              <a:rPr sz="900" spc="-5" dirty="0">
                <a:solidFill>
                  <a:srgbClr val="231F20"/>
                </a:solidFill>
                <a:latin typeface="Arial Narrow"/>
                <a:cs typeface="Arial Narrow"/>
              </a:rPr>
              <a:t>la manguera de inflado de la válvula, cierre la válvula de inflado </a:t>
            </a:r>
            <a:r>
              <a:rPr sz="900" dirty="0">
                <a:solidFill>
                  <a:srgbClr val="231F20"/>
                </a:solidFill>
                <a:latin typeface="Arial Narrow"/>
                <a:cs typeface="Arial Narrow"/>
              </a:rPr>
              <a:t>y </a:t>
            </a:r>
            <a:r>
              <a:rPr sz="900" spc="-5" dirty="0">
                <a:solidFill>
                  <a:srgbClr val="231F20"/>
                </a:solidFill>
                <a:latin typeface="Arial Narrow"/>
                <a:cs typeface="Arial Narrow"/>
              </a:rPr>
              <a:t>apriétela hacia</a:t>
            </a:r>
            <a:r>
              <a:rPr sz="900" spc="-15" dirty="0">
                <a:solidFill>
                  <a:srgbClr val="231F20"/>
                </a:solidFill>
                <a:latin typeface="Arial Narrow"/>
                <a:cs typeface="Arial Narrow"/>
              </a:rPr>
              <a:t> </a:t>
            </a:r>
            <a:r>
              <a:rPr sz="900" spc="-5" dirty="0">
                <a:solidFill>
                  <a:srgbClr val="231F20"/>
                </a:solidFill>
                <a:latin typeface="Arial Narrow"/>
                <a:cs typeface="Arial Narrow"/>
              </a:rPr>
              <a:t>dentro.</a:t>
            </a:r>
            <a:endParaRPr sz="900">
              <a:latin typeface="Arial Narrow"/>
              <a:cs typeface="Arial Narrow"/>
            </a:endParaRPr>
          </a:p>
          <a:p>
            <a:pPr marL="12700">
              <a:lnSpc>
                <a:spcPct val="100000"/>
              </a:lnSpc>
              <a:spcBef>
                <a:spcPts val="20"/>
              </a:spcBef>
            </a:pPr>
            <a:r>
              <a:rPr sz="900" b="1" dirty="0">
                <a:solidFill>
                  <a:srgbClr val="231F20"/>
                </a:solidFill>
                <a:latin typeface="Arial Narrow"/>
                <a:cs typeface="Arial Narrow"/>
              </a:rPr>
              <a:t>NOTA: </a:t>
            </a:r>
            <a:r>
              <a:rPr sz="900" spc="-5" dirty="0">
                <a:solidFill>
                  <a:srgbClr val="231F20"/>
                </a:solidFill>
                <a:latin typeface="Arial Narrow"/>
                <a:cs typeface="Arial Narrow"/>
              </a:rPr>
              <a:t>si </a:t>
            </a:r>
            <a:r>
              <a:rPr sz="900" dirty="0">
                <a:solidFill>
                  <a:srgbClr val="231F20"/>
                </a:solidFill>
                <a:latin typeface="Arial Narrow"/>
                <a:cs typeface="Arial Narrow"/>
              </a:rPr>
              <a:t>tiene </a:t>
            </a:r>
            <a:r>
              <a:rPr sz="900" spc="-5" dirty="0">
                <a:solidFill>
                  <a:srgbClr val="231F20"/>
                </a:solidFill>
                <a:latin typeface="Arial Narrow"/>
                <a:cs typeface="Arial Narrow"/>
              </a:rPr>
              <a:t>que añadir algo de aire </a:t>
            </a:r>
            <a:r>
              <a:rPr sz="900" dirty="0">
                <a:solidFill>
                  <a:srgbClr val="231F20"/>
                </a:solidFill>
                <a:latin typeface="Arial Narrow"/>
                <a:cs typeface="Arial Narrow"/>
              </a:rPr>
              <a:t>a </a:t>
            </a:r>
            <a:r>
              <a:rPr sz="900" spc="-5" dirty="0">
                <a:solidFill>
                  <a:srgbClr val="231F20"/>
                </a:solidFill>
                <a:latin typeface="Arial Narrow"/>
                <a:cs typeface="Arial Narrow"/>
              </a:rPr>
              <a:t>la pared de la bañera del spa </a:t>
            </a:r>
            <a:r>
              <a:rPr sz="900" dirty="0">
                <a:solidFill>
                  <a:srgbClr val="231F20"/>
                </a:solidFill>
                <a:latin typeface="Arial Narrow"/>
                <a:cs typeface="Arial Narrow"/>
              </a:rPr>
              <a:t>o a </a:t>
            </a:r>
            <a:r>
              <a:rPr sz="900" spc="-5" dirty="0">
                <a:solidFill>
                  <a:srgbClr val="231F20"/>
                </a:solidFill>
                <a:latin typeface="Arial Narrow"/>
                <a:cs typeface="Arial Narrow"/>
              </a:rPr>
              <a:t>la cámara de aire después de haberlas instalado, consulte la sección</a:t>
            </a:r>
            <a:r>
              <a:rPr sz="900" spc="-10" dirty="0">
                <a:solidFill>
                  <a:srgbClr val="231F20"/>
                </a:solidFill>
                <a:latin typeface="Arial Narrow"/>
                <a:cs typeface="Arial Narrow"/>
              </a:rPr>
              <a:t> </a:t>
            </a:r>
            <a:r>
              <a:rPr sz="900" spc="-5" dirty="0">
                <a:solidFill>
                  <a:srgbClr val="231F20"/>
                </a:solidFill>
                <a:latin typeface="Arial Narrow"/>
                <a:cs typeface="Arial Narrow"/>
              </a:rPr>
              <a:t>anterior,</a:t>
            </a:r>
            <a:endParaRPr sz="900">
              <a:latin typeface="Arial Narrow"/>
              <a:cs typeface="Arial Narrow"/>
            </a:endParaRPr>
          </a:p>
          <a:p>
            <a:pPr marL="12700" marR="5080">
              <a:lnSpc>
                <a:spcPct val="101800"/>
              </a:lnSpc>
            </a:pPr>
            <a:r>
              <a:rPr sz="900" spc="-5" dirty="0">
                <a:solidFill>
                  <a:srgbClr val="231F20"/>
                </a:solidFill>
                <a:latin typeface="Arial Narrow"/>
                <a:cs typeface="Arial Narrow"/>
              </a:rPr>
              <a:t>«Inflar la pared de la bañera del spa», </a:t>
            </a:r>
            <a:r>
              <a:rPr sz="900" dirty="0">
                <a:solidFill>
                  <a:srgbClr val="231F20"/>
                </a:solidFill>
                <a:latin typeface="Arial Narrow"/>
                <a:cs typeface="Arial Narrow"/>
              </a:rPr>
              <a:t>o </a:t>
            </a:r>
            <a:r>
              <a:rPr sz="900" spc="-5" dirty="0">
                <a:solidFill>
                  <a:srgbClr val="231F20"/>
                </a:solidFill>
                <a:latin typeface="Arial Narrow"/>
                <a:cs typeface="Arial Narrow"/>
              </a:rPr>
              <a:t>lea de nuevo esta sección, «Inflar la cámara de aire del spa». La cámara de aire está preinstalada dentro de la </a:t>
            </a:r>
            <a:r>
              <a:rPr sz="900" dirty="0">
                <a:solidFill>
                  <a:srgbClr val="231F20"/>
                </a:solidFill>
                <a:latin typeface="Arial Narrow"/>
                <a:cs typeface="Arial Narrow"/>
              </a:rPr>
              <a:t>tapa  </a:t>
            </a:r>
            <a:r>
              <a:rPr sz="900" spc="-5" dirty="0">
                <a:solidFill>
                  <a:srgbClr val="231F20"/>
                </a:solidFill>
                <a:latin typeface="Arial Narrow"/>
                <a:cs typeface="Arial Narrow"/>
              </a:rPr>
              <a:t>del spa en los modelos MONO. </a:t>
            </a:r>
            <a:r>
              <a:rPr sz="900" dirty="0">
                <a:solidFill>
                  <a:srgbClr val="231F20"/>
                </a:solidFill>
                <a:latin typeface="Arial Narrow"/>
                <a:cs typeface="Arial Narrow"/>
              </a:rPr>
              <a:t>Si tiene </a:t>
            </a:r>
            <a:r>
              <a:rPr sz="900" spc="-5" dirty="0">
                <a:solidFill>
                  <a:srgbClr val="231F20"/>
                </a:solidFill>
                <a:latin typeface="Arial Narrow"/>
                <a:cs typeface="Arial Narrow"/>
              </a:rPr>
              <a:t>que volver </a:t>
            </a:r>
            <a:r>
              <a:rPr sz="900" dirty="0">
                <a:solidFill>
                  <a:srgbClr val="231F20"/>
                </a:solidFill>
                <a:latin typeface="Arial Narrow"/>
                <a:cs typeface="Arial Narrow"/>
              </a:rPr>
              <a:t>a </a:t>
            </a:r>
            <a:r>
              <a:rPr sz="900" spc="-5" dirty="0">
                <a:solidFill>
                  <a:srgbClr val="231F20"/>
                </a:solidFill>
                <a:latin typeface="Arial Narrow"/>
                <a:cs typeface="Arial Narrow"/>
              </a:rPr>
              <a:t>instalarla, coloque la cámara de aire sin inflar en el borde de la </a:t>
            </a:r>
            <a:r>
              <a:rPr sz="900" dirty="0">
                <a:solidFill>
                  <a:srgbClr val="231F20"/>
                </a:solidFill>
                <a:latin typeface="Arial Narrow"/>
                <a:cs typeface="Arial Narrow"/>
              </a:rPr>
              <a:t>tapa </a:t>
            </a:r>
            <a:r>
              <a:rPr sz="900" spc="-5" dirty="0">
                <a:solidFill>
                  <a:srgbClr val="231F20"/>
                </a:solidFill>
                <a:latin typeface="Arial Narrow"/>
                <a:cs typeface="Arial Narrow"/>
              </a:rPr>
              <a:t>del spa antes de inflar la</a:t>
            </a:r>
            <a:r>
              <a:rPr sz="900" spc="5" dirty="0">
                <a:solidFill>
                  <a:srgbClr val="231F20"/>
                </a:solidFill>
                <a:latin typeface="Arial Narrow"/>
                <a:cs typeface="Arial Narrow"/>
              </a:rPr>
              <a:t> </a:t>
            </a:r>
            <a:r>
              <a:rPr sz="900" spc="-5" dirty="0">
                <a:solidFill>
                  <a:srgbClr val="231F20"/>
                </a:solidFill>
                <a:latin typeface="Arial Narrow"/>
                <a:cs typeface="Arial Narrow"/>
              </a:rPr>
              <a:t>cámara.</a:t>
            </a:r>
            <a:endParaRPr sz="900">
              <a:latin typeface="Arial Narrow"/>
              <a:cs typeface="Arial Narrow"/>
            </a:endParaRPr>
          </a:p>
          <a:p>
            <a:pPr>
              <a:lnSpc>
                <a:spcPct val="100000"/>
              </a:lnSpc>
              <a:spcBef>
                <a:spcPts val="25"/>
              </a:spcBef>
            </a:pPr>
            <a:endParaRPr sz="1300">
              <a:latin typeface="Times New Roman"/>
              <a:cs typeface="Times New Roman"/>
            </a:endParaRPr>
          </a:p>
          <a:p>
            <a:pPr marL="58419">
              <a:lnSpc>
                <a:spcPct val="100000"/>
              </a:lnSpc>
              <a:spcBef>
                <a:spcPts val="5"/>
              </a:spcBef>
              <a:tabLst>
                <a:tab pos="3193415" algn="l"/>
              </a:tabLst>
            </a:pPr>
            <a:r>
              <a:rPr sz="900" dirty="0">
                <a:solidFill>
                  <a:srgbClr val="FFFFFF"/>
                </a:solidFill>
                <a:latin typeface="Arial Narrow"/>
                <a:cs typeface="Arial Narrow"/>
              </a:rPr>
              <a:t>1-2.	3.</a:t>
            </a:r>
            <a:endParaRPr sz="900">
              <a:latin typeface="Arial Narrow"/>
              <a:cs typeface="Arial Narrow"/>
            </a:endParaRPr>
          </a:p>
        </p:txBody>
      </p:sp>
      <p:sp>
        <p:nvSpPr>
          <p:cNvPr id="165" name="object 165"/>
          <p:cNvSpPr txBox="1"/>
          <p:nvPr/>
        </p:nvSpPr>
        <p:spPr>
          <a:xfrm>
            <a:off x="538543" y="4222420"/>
            <a:ext cx="6482080" cy="1402715"/>
          </a:xfrm>
          <a:prstGeom prst="rect">
            <a:avLst/>
          </a:prstGeom>
          <a:ln w="6350">
            <a:solidFill>
              <a:srgbClr val="231F20"/>
            </a:solidFill>
          </a:ln>
        </p:spPr>
        <p:txBody>
          <a:bodyPr vert="horz" wrap="square" lIns="0" tIns="91440" rIns="0" bIns="0" rtlCol="0">
            <a:spAutoFit/>
          </a:bodyPr>
          <a:lstStyle/>
          <a:p>
            <a:pPr marL="2569845">
              <a:lnSpc>
                <a:spcPts val="960"/>
              </a:lnSpc>
              <a:spcBef>
                <a:spcPts val="720"/>
              </a:spcBef>
            </a:pPr>
            <a:r>
              <a:rPr sz="900" dirty="0">
                <a:solidFill>
                  <a:srgbClr val="231F20"/>
                </a:solidFill>
                <a:latin typeface="Arial Narrow"/>
                <a:cs typeface="Arial Narrow"/>
              </a:rPr>
              <a:t>Cubierta </a:t>
            </a:r>
            <a:r>
              <a:rPr sz="900" spc="-5" dirty="0">
                <a:solidFill>
                  <a:srgbClr val="231F20"/>
                </a:solidFill>
                <a:latin typeface="Arial Narrow"/>
                <a:cs typeface="Arial Narrow"/>
              </a:rPr>
              <a:t>de</a:t>
            </a:r>
            <a:r>
              <a:rPr sz="900" spc="-10" dirty="0">
                <a:solidFill>
                  <a:srgbClr val="231F20"/>
                </a:solidFill>
                <a:latin typeface="Arial Narrow"/>
                <a:cs typeface="Arial Narrow"/>
              </a:rPr>
              <a:t> </a:t>
            </a:r>
            <a:r>
              <a:rPr sz="900" spc="-5" dirty="0">
                <a:solidFill>
                  <a:srgbClr val="231F20"/>
                </a:solidFill>
                <a:latin typeface="Arial Narrow"/>
                <a:cs typeface="Arial Narrow"/>
              </a:rPr>
              <a:t>malla</a:t>
            </a:r>
            <a:endParaRPr sz="900">
              <a:latin typeface="Arial Narrow"/>
              <a:cs typeface="Arial Narrow"/>
            </a:endParaRPr>
          </a:p>
          <a:p>
            <a:pPr marL="1566545">
              <a:lnSpc>
                <a:spcPts val="960"/>
              </a:lnSpc>
            </a:pPr>
            <a:r>
              <a:rPr sz="900" dirty="0">
                <a:solidFill>
                  <a:srgbClr val="231F20"/>
                </a:solidFill>
                <a:latin typeface="Arial Narrow"/>
                <a:cs typeface="Arial Narrow"/>
              </a:rPr>
              <a:t>Base</a:t>
            </a:r>
            <a:endParaRPr sz="900">
              <a:latin typeface="Arial Narrow"/>
              <a:cs typeface="Arial Narrow"/>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spcBef>
                <a:spcPts val="5"/>
              </a:spcBef>
            </a:pPr>
            <a:endParaRPr sz="1000">
              <a:latin typeface="Times New Roman"/>
              <a:cs typeface="Times New Roman"/>
            </a:endParaRPr>
          </a:p>
          <a:p>
            <a:pPr marL="710565" algn="ctr">
              <a:lnSpc>
                <a:spcPct val="100000"/>
              </a:lnSpc>
            </a:pPr>
            <a:r>
              <a:rPr sz="900" dirty="0">
                <a:solidFill>
                  <a:srgbClr val="231F20"/>
                </a:solidFill>
                <a:latin typeface="Arial Narrow"/>
                <a:cs typeface="Arial Narrow"/>
              </a:rPr>
              <a:t>Cartucho</a:t>
            </a:r>
            <a:endParaRPr sz="900">
              <a:latin typeface="Arial Narrow"/>
              <a:cs typeface="Arial Narrow"/>
            </a:endParaRPr>
          </a:p>
        </p:txBody>
      </p:sp>
      <p:sp>
        <p:nvSpPr>
          <p:cNvPr id="166" name="object 166"/>
          <p:cNvSpPr/>
          <p:nvPr/>
        </p:nvSpPr>
        <p:spPr>
          <a:xfrm>
            <a:off x="3498651" y="4446358"/>
            <a:ext cx="0" cy="241300"/>
          </a:xfrm>
          <a:custGeom>
            <a:avLst/>
            <a:gdLst/>
            <a:ahLst/>
            <a:cxnLst/>
            <a:rect l="l" t="t" r="r" b="b"/>
            <a:pathLst>
              <a:path h="241300">
                <a:moveTo>
                  <a:pt x="0" y="241300"/>
                </a:moveTo>
                <a:lnTo>
                  <a:pt x="0" y="0"/>
                </a:lnTo>
              </a:path>
            </a:pathLst>
          </a:custGeom>
          <a:ln w="5918">
            <a:solidFill>
              <a:srgbClr val="231F20"/>
            </a:solidFill>
          </a:ln>
        </p:spPr>
        <p:txBody>
          <a:bodyPr wrap="square" lIns="0" tIns="0" rIns="0" bIns="0" rtlCol="0"/>
          <a:lstStyle/>
          <a:p>
            <a:endParaRPr/>
          </a:p>
        </p:txBody>
      </p:sp>
      <p:sp>
        <p:nvSpPr>
          <p:cNvPr id="167" name="object 167"/>
          <p:cNvSpPr/>
          <p:nvPr/>
        </p:nvSpPr>
        <p:spPr>
          <a:xfrm>
            <a:off x="4143176" y="5190671"/>
            <a:ext cx="0" cy="241300"/>
          </a:xfrm>
          <a:custGeom>
            <a:avLst/>
            <a:gdLst/>
            <a:ahLst/>
            <a:cxnLst/>
            <a:rect l="l" t="t" r="r" b="b"/>
            <a:pathLst>
              <a:path h="241300">
                <a:moveTo>
                  <a:pt x="0" y="241300"/>
                </a:moveTo>
                <a:lnTo>
                  <a:pt x="0" y="0"/>
                </a:lnTo>
              </a:path>
            </a:pathLst>
          </a:custGeom>
          <a:ln w="5918">
            <a:solidFill>
              <a:srgbClr val="231F20"/>
            </a:solidFill>
          </a:ln>
        </p:spPr>
        <p:txBody>
          <a:bodyPr wrap="square" lIns="0" tIns="0" rIns="0" bIns="0" rtlCol="0"/>
          <a:lstStyle/>
          <a:p>
            <a:endParaRPr/>
          </a:p>
        </p:txBody>
      </p:sp>
      <p:sp>
        <p:nvSpPr>
          <p:cNvPr id="168" name="object 168"/>
          <p:cNvSpPr/>
          <p:nvPr/>
        </p:nvSpPr>
        <p:spPr>
          <a:xfrm>
            <a:off x="5341032" y="1755943"/>
            <a:ext cx="0" cy="66675"/>
          </a:xfrm>
          <a:custGeom>
            <a:avLst/>
            <a:gdLst/>
            <a:ahLst/>
            <a:cxnLst/>
            <a:rect l="l" t="t" r="r" b="b"/>
            <a:pathLst>
              <a:path h="66675">
                <a:moveTo>
                  <a:pt x="0" y="0"/>
                </a:moveTo>
                <a:lnTo>
                  <a:pt x="0" y="66052"/>
                </a:lnTo>
              </a:path>
            </a:pathLst>
          </a:custGeom>
          <a:ln w="6350">
            <a:solidFill>
              <a:srgbClr val="231F20"/>
            </a:solidFill>
          </a:ln>
        </p:spPr>
        <p:txBody>
          <a:bodyPr wrap="square" lIns="0" tIns="0" rIns="0" bIns="0" rtlCol="0"/>
          <a:lstStyle/>
          <a:p>
            <a:endParaRPr/>
          </a:p>
        </p:txBody>
      </p:sp>
      <p:sp>
        <p:nvSpPr>
          <p:cNvPr id="169" name="object 169"/>
          <p:cNvSpPr/>
          <p:nvPr/>
        </p:nvSpPr>
        <p:spPr>
          <a:xfrm>
            <a:off x="5341032" y="1942386"/>
            <a:ext cx="0" cy="902969"/>
          </a:xfrm>
          <a:custGeom>
            <a:avLst/>
            <a:gdLst/>
            <a:ahLst/>
            <a:cxnLst/>
            <a:rect l="l" t="t" r="r" b="b"/>
            <a:pathLst>
              <a:path h="902969">
                <a:moveTo>
                  <a:pt x="0" y="0"/>
                </a:moveTo>
                <a:lnTo>
                  <a:pt x="0" y="902868"/>
                </a:lnTo>
              </a:path>
            </a:pathLst>
          </a:custGeom>
          <a:ln w="6350">
            <a:solidFill>
              <a:srgbClr val="231F20"/>
            </a:solidFill>
            <a:prstDash val="lgDash"/>
          </a:ln>
        </p:spPr>
        <p:txBody>
          <a:bodyPr wrap="square" lIns="0" tIns="0" rIns="0" bIns="0" rtlCol="0"/>
          <a:lstStyle/>
          <a:p>
            <a:endParaRPr/>
          </a:p>
        </p:txBody>
      </p:sp>
      <p:sp>
        <p:nvSpPr>
          <p:cNvPr id="170" name="object 170"/>
          <p:cNvSpPr/>
          <p:nvPr/>
        </p:nvSpPr>
        <p:spPr>
          <a:xfrm>
            <a:off x="5341032" y="2905454"/>
            <a:ext cx="0" cy="66675"/>
          </a:xfrm>
          <a:custGeom>
            <a:avLst/>
            <a:gdLst/>
            <a:ahLst/>
            <a:cxnLst/>
            <a:rect l="l" t="t" r="r" b="b"/>
            <a:pathLst>
              <a:path h="66675">
                <a:moveTo>
                  <a:pt x="0" y="0"/>
                </a:moveTo>
                <a:lnTo>
                  <a:pt x="0" y="66052"/>
                </a:lnTo>
              </a:path>
            </a:pathLst>
          </a:custGeom>
          <a:ln w="6350">
            <a:solidFill>
              <a:srgbClr val="231F20"/>
            </a:solidFill>
          </a:ln>
        </p:spPr>
        <p:txBody>
          <a:bodyPr wrap="square" lIns="0" tIns="0" rIns="0" bIns="0" rtlCol="0"/>
          <a:lstStyle/>
          <a:p>
            <a:endParaRPr/>
          </a:p>
        </p:txBody>
      </p:sp>
      <p:sp>
        <p:nvSpPr>
          <p:cNvPr id="171" name="object 171"/>
          <p:cNvSpPr txBox="1">
            <a:spLocks noGrp="1"/>
          </p:cNvSpPr>
          <p:nvPr>
            <p:ph type="sldNum" sz="quarter" idx="7"/>
          </p:nvPr>
        </p:nvSpPr>
        <p:spPr>
          <a:prstGeom prst="rect">
            <a:avLst/>
          </a:prstGeom>
        </p:spPr>
        <p:txBody>
          <a:bodyPr vert="horz" wrap="square" lIns="0" tIns="6985" rIns="0" bIns="0" rtlCol="0">
            <a:spAutoFit/>
          </a:bodyPr>
          <a:lstStyle/>
          <a:p>
            <a:pPr marL="37465">
              <a:lnSpc>
                <a:spcPct val="100000"/>
              </a:lnSpc>
              <a:spcBef>
                <a:spcPts val="55"/>
              </a:spcBef>
            </a:pPr>
            <a:r>
              <a:rPr dirty="0"/>
              <a:t>11</a:t>
            </a: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34367" y="1045164"/>
            <a:ext cx="6344920" cy="2310130"/>
          </a:xfrm>
          <a:prstGeom prst="rect">
            <a:avLst/>
          </a:prstGeom>
        </p:spPr>
        <p:txBody>
          <a:bodyPr vert="horz" wrap="square" lIns="0" tIns="90170" rIns="0" bIns="0" rtlCol="0">
            <a:spAutoFit/>
          </a:bodyPr>
          <a:lstStyle/>
          <a:p>
            <a:pPr marL="12700">
              <a:lnSpc>
                <a:spcPct val="100000"/>
              </a:lnSpc>
              <a:spcBef>
                <a:spcPts val="710"/>
              </a:spcBef>
            </a:pPr>
            <a:r>
              <a:rPr sz="1200" b="1" spc="-5" dirty="0">
                <a:solidFill>
                  <a:srgbClr val="231F20"/>
                </a:solidFill>
                <a:latin typeface="Arial Narrow"/>
                <a:cs typeface="Arial Narrow"/>
              </a:rPr>
              <a:t>Montar la </a:t>
            </a:r>
            <a:r>
              <a:rPr sz="1200" b="1" dirty="0">
                <a:solidFill>
                  <a:srgbClr val="231F20"/>
                </a:solidFill>
                <a:latin typeface="Arial Narrow"/>
                <a:cs typeface="Arial Narrow"/>
              </a:rPr>
              <a:t>bañera del</a:t>
            </a:r>
            <a:r>
              <a:rPr sz="1200" b="1" spc="-5" dirty="0">
                <a:solidFill>
                  <a:srgbClr val="231F20"/>
                </a:solidFill>
                <a:latin typeface="Arial Narrow"/>
                <a:cs typeface="Arial Narrow"/>
              </a:rPr>
              <a:t> spa</a:t>
            </a:r>
            <a:endParaRPr sz="1200">
              <a:latin typeface="Arial Narrow"/>
              <a:cs typeface="Arial Narrow"/>
            </a:endParaRPr>
          </a:p>
          <a:p>
            <a:pPr marL="168910" indent="-156845">
              <a:lnSpc>
                <a:spcPct val="100000"/>
              </a:lnSpc>
              <a:spcBef>
                <a:spcPts val="459"/>
              </a:spcBef>
              <a:buAutoNum type="arabicPeriod"/>
              <a:tabLst>
                <a:tab pos="169545" algn="l"/>
              </a:tabLst>
            </a:pPr>
            <a:r>
              <a:rPr sz="900" dirty="0">
                <a:solidFill>
                  <a:srgbClr val="231F20"/>
                </a:solidFill>
                <a:latin typeface="Arial Narrow"/>
                <a:cs typeface="Arial Narrow"/>
              </a:rPr>
              <a:t>Saque </a:t>
            </a:r>
            <a:r>
              <a:rPr sz="900" spc="-5" dirty="0">
                <a:solidFill>
                  <a:srgbClr val="231F20"/>
                </a:solidFill>
                <a:latin typeface="Arial Narrow"/>
                <a:cs typeface="Arial Narrow"/>
              </a:rPr>
              <a:t>la alfombrilla de espuma </a:t>
            </a:r>
            <a:r>
              <a:rPr sz="900" dirty="0">
                <a:solidFill>
                  <a:srgbClr val="231F20"/>
                </a:solidFill>
                <a:latin typeface="Arial Narrow"/>
                <a:cs typeface="Arial Narrow"/>
              </a:rPr>
              <a:t>y </a:t>
            </a:r>
            <a:r>
              <a:rPr sz="900" spc="-5" dirty="0">
                <a:solidFill>
                  <a:srgbClr val="231F20"/>
                </a:solidFill>
                <a:latin typeface="Arial Narrow"/>
                <a:cs typeface="Arial Narrow"/>
              </a:rPr>
              <a:t>extiéndala en la zona</a:t>
            </a:r>
            <a:r>
              <a:rPr sz="900" spc="-15" dirty="0">
                <a:solidFill>
                  <a:srgbClr val="231F20"/>
                </a:solidFill>
                <a:latin typeface="Arial Narrow"/>
                <a:cs typeface="Arial Narrow"/>
              </a:rPr>
              <a:t> </a:t>
            </a:r>
            <a:r>
              <a:rPr sz="900" spc="-5" dirty="0">
                <a:solidFill>
                  <a:srgbClr val="231F20"/>
                </a:solidFill>
                <a:latin typeface="Arial Narrow"/>
                <a:cs typeface="Arial Narrow"/>
              </a:rPr>
              <a:t>despejada.</a:t>
            </a:r>
            <a:endParaRPr sz="900">
              <a:latin typeface="Arial Narrow"/>
              <a:cs typeface="Arial Narrow"/>
            </a:endParaRPr>
          </a:p>
          <a:p>
            <a:pPr marL="168910" indent="-156845">
              <a:lnSpc>
                <a:spcPct val="100000"/>
              </a:lnSpc>
              <a:spcBef>
                <a:spcPts val="120"/>
              </a:spcBef>
              <a:buAutoNum type="arabicPeriod"/>
              <a:tabLst>
                <a:tab pos="169545" algn="l"/>
              </a:tabLst>
            </a:pPr>
            <a:r>
              <a:rPr sz="900" dirty="0">
                <a:solidFill>
                  <a:srgbClr val="231F20"/>
                </a:solidFill>
                <a:latin typeface="Arial Narrow"/>
                <a:cs typeface="Arial Narrow"/>
              </a:rPr>
              <a:t>Ponga </a:t>
            </a:r>
            <a:r>
              <a:rPr sz="900" spc="-5" dirty="0">
                <a:solidFill>
                  <a:srgbClr val="231F20"/>
                </a:solidFill>
                <a:latin typeface="Arial Narrow"/>
                <a:cs typeface="Arial Narrow"/>
              </a:rPr>
              <a:t>el «panel abierto» hacia la esquina donde piense instalar el cuadro de mandos</a:t>
            </a:r>
            <a:r>
              <a:rPr sz="900" spc="-10" dirty="0">
                <a:solidFill>
                  <a:srgbClr val="231F20"/>
                </a:solidFill>
                <a:latin typeface="Arial Narrow"/>
                <a:cs typeface="Arial Narrow"/>
              </a:rPr>
              <a:t> </a:t>
            </a:r>
            <a:r>
              <a:rPr sz="900" dirty="0">
                <a:solidFill>
                  <a:srgbClr val="231F20"/>
                </a:solidFill>
                <a:latin typeface="Arial Narrow"/>
                <a:cs typeface="Arial Narrow"/>
              </a:rPr>
              <a:t>externo.</a:t>
            </a:r>
            <a:endParaRPr sz="900">
              <a:latin typeface="Arial Narrow"/>
              <a:cs typeface="Arial Narrow"/>
            </a:endParaRPr>
          </a:p>
          <a:p>
            <a:pPr marL="168910" indent="-156845">
              <a:lnSpc>
                <a:spcPct val="100000"/>
              </a:lnSpc>
              <a:spcBef>
                <a:spcPts val="120"/>
              </a:spcBef>
              <a:buAutoNum type="arabicPeriod"/>
              <a:tabLst>
                <a:tab pos="169545" algn="l"/>
              </a:tabLst>
            </a:pPr>
            <a:r>
              <a:rPr sz="900" dirty="0">
                <a:solidFill>
                  <a:srgbClr val="231F20"/>
                </a:solidFill>
                <a:latin typeface="Arial Narrow"/>
                <a:cs typeface="Arial Narrow"/>
              </a:rPr>
              <a:t>Conecte </a:t>
            </a:r>
            <a:r>
              <a:rPr sz="900" spc="-5" dirty="0">
                <a:solidFill>
                  <a:srgbClr val="231F20"/>
                </a:solidFill>
                <a:latin typeface="Arial Narrow"/>
                <a:cs typeface="Arial Narrow"/>
              </a:rPr>
              <a:t>dos paneles entre sí deslizando un </a:t>
            </a:r>
            <a:r>
              <a:rPr sz="900" dirty="0">
                <a:solidFill>
                  <a:srgbClr val="231F20"/>
                </a:solidFill>
                <a:latin typeface="Arial Narrow"/>
                <a:cs typeface="Arial Narrow"/>
              </a:rPr>
              <a:t>travesaño </a:t>
            </a:r>
            <a:r>
              <a:rPr sz="900" spc="-5" dirty="0">
                <a:solidFill>
                  <a:srgbClr val="231F20"/>
                </a:solidFill>
                <a:latin typeface="Arial Narrow"/>
                <a:cs typeface="Arial Narrow"/>
              </a:rPr>
              <a:t>de esquina entre ellos </a:t>
            </a:r>
            <a:r>
              <a:rPr sz="900" dirty="0">
                <a:solidFill>
                  <a:srgbClr val="231F20"/>
                </a:solidFill>
                <a:latin typeface="Arial Narrow"/>
                <a:cs typeface="Arial Narrow"/>
              </a:rPr>
              <a:t>y </a:t>
            </a:r>
            <a:r>
              <a:rPr sz="900" spc="-5" dirty="0">
                <a:solidFill>
                  <a:srgbClr val="231F20"/>
                </a:solidFill>
                <a:latin typeface="Arial Narrow"/>
                <a:cs typeface="Arial Narrow"/>
              </a:rPr>
              <a:t>luego haga lo mismo con los paneles</a:t>
            </a:r>
            <a:r>
              <a:rPr sz="900" spc="-25" dirty="0">
                <a:solidFill>
                  <a:srgbClr val="231F20"/>
                </a:solidFill>
                <a:latin typeface="Arial Narrow"/>
                <a:cs typeface="Arial Narrow"/>
              </a:rPr>
              <a:t> </a:t>
            </a:r>
            <a:r>
              <a:rPr sz="900" dirty="0">
                <a:solidFill>
                  <a:srgbClr val="231F20"/>
                </a:solidFill>
                <a:latin typeface="Arial Narrow"/>
                <a:cs typeface="Arial Narrow"/>
              </a:rPr>
              <a:t>restantes.</a:t>
            </a:r>
            <a:endParaRPr sz="900">
              <a:latin typeface="Arial Narrow"/>
              <a:cs typeface="Arial Narrow"/>
            </a:endParaRPr>
          </a:p>
          <a:p>
            <a:pPr marL="168910" indent="-156845">
              <a:lnSpc>
                <a:spcPct val="100000"/>
              </a:lnSpc>
              <a:spcBef>
                <a:spcPts val="120"/>
              </a:spcBef>
              <a:buAutoNum type="arabicPeriod"/>
              <a:tabLst>
                <a:tab pos="169545" algn="l"/>
              </a:tabLst>
            </a:pPr>
            <a:r>
              <a:rPr sz="900" dirty="0">
                <a:solidFill>
                  <a:srgbClr val="231F20"/>
                </a:solidFill>
                <a:latin typeface="Arial Narrow"/>
                <a:cs typeface="Arial Narrow"/>
              </a:rPr>
              <a:t>Coloque </a:t>
            </a:r>
            <a:r>
              <a:rPr sz="900" spc="-5" dirty="0">
                <a:solidFill>
                  <a:srgbClr val="231F20"/>
                </a:solidFill>
                <a:latin typeface="Arial Narrow"/>
                <a:cs typeface="Arial Narrow"/>
              </a:rPr>
              <a:t>los </a:t>
            </a:r>
            <a:r>
              <a:rPr sz="900" dirty="0">
                <a:solidFill>
                  <a:srgbClr val="231F20"/>
                </a:solidFill>
                <a:latin typeface="Arial Narrow"/>
                <a:cs typeface="Arial Narrow"/>
              </a:rPr>
              <a:t>travesaños </a:t>
            </a:r>
            <a:r>
              <a:rPr sz="900" spc="-5" dirty="0">
                <a:solidFill>
                  <a:srgbClr val="231F20"/>
                </a:solidFill>
                <a:latin typeface="Arial Narrow"/>
                <a:cs typeface="Arial Narrow"/>
              </a:rPr>
              <a:t>de esponja encima de los paneles de madera con el lado más corto en el interior de la bañera del</a:t>
            </a:r>
            <a:r>
              <a:rPr sz="900" spc="-10"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p>
            <a:pPr marL="168910" indent="-156845">
              <a:lnSpc>
                <a:spcPct val="100000"/>
              </a:lnSpc>
              <a:spcBef>
                <a:spcPts val="120"/>
              </a:spcBef>
              <a:buAutoNum type="arabicPeriod"/>
              <a:tabLst>
                <a:tab pos="169545" algn="l"/>
              </a:tabLst>
            </a:pPr>
            <a:r>
              <a:rPr sz="900" dirty="0">
                <a:solidFill>
                  <a:srgbClr val="231F20"/>
                </a:solidFill>
                <a:latin typeface="Arial Narrow"/>
                <a:cs typeface="Arial Narrow"/>
              </a:rPr>
              <a:t>Extienda </a:t>
            </a:r>
            <a:r>
              <a:rPr sz="900" spc="-5" dirty="0">
                <a:solidFill>
                  <a:srgbClr val="231F20"/>
                </a:solidFill>
                <a:latin typeface="Arial Narrow"/>
                <a:cs typeface="Arial Narrow"/>
              </a:rPr>
              <a:t>el </a:t>
            </a:r>
            <a:r>
              <a:rPr sz="900" dirty="0">
                <a:solidFill>
                  <a:srgbClr val="231F20"/>
                </a:solidFill>
                <a:latin typeface="Arial Narrow"/>
                <a:cs typeface="Arial Narrow"/>
              </a:rPr>
              <a:t>revestimiento </a:t>
            </a:r>
            <a:r>
              <a:rPr sz="900" spc="-5" dirty="0">
                <a:solidFill>
                  <a:srgbClr val="231F20"/>
                </a:solidFill>
                <a:latin typeface="Arial Narrow"/>
                <a:cs typeface="Arial Narrow"/>
              </a:rPr>
              <a:t>del spa en el interior de las paredes </a:t>
            </a:r>
            <a:r>
              <a:rPr sz="900" dirty="0">
                <a:solidFill>
                  <a:srgbClr val="231F20"/>
                </a:solidFill>
                <a:latin typeface="Arial Narrow"/>
                <a:cs typeface="Arial Narrow"/>
              </a:rPr>
              <a:t>y </a:t>
            </a:r>
            <a:r>
              <a:rPr sz="900" spc="-5" dirty="0">
                <a:solidFill>
                  <a:srgbClr val="231F20"/>
                </a:solidFill>
                <a:latin typeface="Arial Narrow"/>
                <a:cs typeface="Arial Narrow"/>
              </a:rPr>
              <a:t>asegúrese de que los </a:t>
            </a:r>
            <a:r>
              <a:rPr sz="900" dirty="0">
                <a:solidFill>
                  <a:srgbClr val="231F20"/>
                </a:solidFill>
                <a:latin typeface="Arial Narrow"/>
                <a:cs typeface="Arial Narrow"/>
              </a:rPr>
              <a:t>tubos </a:t>
            </a:r>
            <a:r>
              <a:rPr sz="900" spc="-5" dirty="0">
                <a:solidFill>
                  <a:srgbClr val="231F20"/>
                </a:solidFill>
                <a:latin typeface="Arial Narrow"/>
                <a:cs typeface="Arial Narrow"/>
              </a:rPr>
              <a:t>pasen por los agujeros del</a:t>
            </a:r>
            <a:r>
              <a:rPr sz="900" spc="-20" dirty="0">
                <a:solidFill>
                  <a:srgbClr val="231F20"/>
                </a:solidFill>
                <a:latin typeface="Arial Narrow"/>
                <a:cs typeface="Arial Narrow"/>
              </a:rPr>
              <a:t> </a:t>
            </a:r>
            <a:r>
              <a:rPr sz="900" dirty="0">
                <a:solidFill>
                  <a:srgbClr val="231F20"/>
                </a:solidFill>
                <a:latin typeface="Arial Narrow"/>
                <a:cs typeface="Arial Narrow"/>
              </a:rPr>
              <a:t>panel.</a:t>
            </a:r>
            <a:endParaRPr sz="900">
              <a:latin typeface="Arial Narrow"/>
              <a:cs typeface="Arial Narrow"/>
            </a:endParaRPr>
          </a:p>
          <a:p>
            <a:pPr marL="168910" marR="5080" indent="-156845">
              <a:lnSpc>
                <a:spcPct val="111100"/>
              </a:lnSpc>
              <a:buAutoNum type="arabicPeriod"/>
              <a:tabLst>
                <a:tab pos="169545" algn="l"/>
              </a:tabLst>
            </a:pPr>
            <a:r>
              <a:rPr sz="900" dirty="0">
                <a:solidFill>
                  <a:srgbClr val="231F20"/>
                </a:solidFill>
                <a:latin typeface="Arial Narrow"/>
                <a:cs typeface="Arial Narrow"/>
              </a:rPr>
              <a:t>Estire </a:t>
            </a:r>
            <a:r>
              <a:rPr sz="900" spc="-5" dirty="0">
                <a:solidFill>
                  <a:srgbClr val="231F20"/>
                </a:solidFill>
                <a:latin typeface="Arial Narrow"/>
                <a:cs typeface="Arial Narrow"/>
              </a:rPr>
              <a:t>el borde superior del </a:t>
            </a:r>
            <a:r>
              <a:rPr sz="900" dirty="0">
                <a:solidFill>
                  <a:srgbClr val="231F20"/>
                </a:solidFill>
                <a:latin typeface="Arial Narrow"/>
                <a:cs typeface="Arial Narrow"/>
              </a:rPr>
              <a:t>revestimiento </a:t>
            </a:r>
            <a:r>
              <a:rPr sz="900" spc="-5" dirty="0">
                <a:solidFill>
                  <a:srgbClr val="231F20"/>
                </a:solidFill>
                <a:latin typeface="Arial Narrow"/>
                <a:cs typeface="Arial Narrow"/>
              </a:rPr>
              <a:t>del spa por encima de los </a:t>
            </a:r>
            <a:r>
              <a:rPr sz="900" dirty="0">
                <a:solidFill>
                  <a:srgbClr val="231F20"/>
                </a:solidFill>
                <a:latin typeface="Arial Narrow"/>
                <a:cs typeface="Arial Narrow"/>
              </a:rPr>
              <a:t>travesaños </a:t>
            </a:r>
            <a:r>
              <a:rPr sz="900" spc="-5" dirty="0">
                <a:solidFill>
                  <a:srgbClr val="231F20"/>
                </a:solidFill>
                <a:latin typeface="Arial Narrow"/>
                <a:cs typeface="Arial Narrow"/>
              </a:rPr>
              <a:t>de esponja. </a:t>
            </a:r>
            <a:r>
              <a:rPr sz="900" dirty="0">
                <a:solidFill>
                  <a:srgbClr val="231F20"/>
                </a:solidFill>
                <a:latin typeface="Arial Narrow"/>
                <a:cs typeface="Arial Narrow"/>
              </a:rPr>
              <a:t>Enganche </a:t>
            </a:r>
            <a:r>
              <a:rPr sz="900" spc="-5" dirty="0">
                <a:solidFill>
                  <a:srgbClr val="231F20"/>
                </a:solidFill>
                <a:latin typeface="Arial Narrow"/>
                <a:cs typeface="Arial Narrow"/>
              </a:rPr>
              <a:t>las hebillas plateadas del borde en los cierres  metálicos de los </a:t>
            </a:r>
            <a:r>
              <a:rPr sz="900" dirty="0">
                <a:solidFill>
                  <a:srgbClr val="231F20"/>
                </a:solidFill>
                <a:latin typeface="Arial Narrow"/>
                <a:cs typeface="Arial Narrow"/>
              </a:rPr>
              <a:t>travesaños </a:t>
            </a:r>
            <a:r>
              <a:rPr sz="900" spc="-5" dirty="0">
                <a:solidFill>
                  <a:srgbClr val="231F20"/>
                </a:solidFill>
                <a:latin typeface="Arial Narrow"/>
                <a:cs typeface="Arial Narrow"/>
              </a:rPr>
              <a:t>de las</a:t>
            </a:r>
            <a:r>
              <a:rPr sz="900" spc="-15" dirty="0">
                <a:solidFill>
                  <a:srgbClr val="231F20"/>
                </a:solidFill>
                <a:latin typeface="Arial Narrow"/>
                <a:cs typeface="Arial Narrow"/>
              </a:rPr>
              <a:t> </a:t>
            </a:r>
            <a:r>
              <a:rPr sz="900" dirty="0">
                <a:solidFill>
                  <a:srgbClr val="231F20"/>
                </a:solidFill>
                <a:latin typeface="Arial Narrow"/>
                <a:cs typeface="Arial Narrow"/>
              </a:rPr>
              <a:t>esquinas.</a:t>
            </a:r>
            <a:endParaRPr sz="900">
              <a:latin typeface="Arial Narrow"/>
              <a:cs typeface="Arial Narrow"/>
            </a:endParaRPr>
          </a:p>
          <a:p>
            <a:pPr marL="168910" indent="-156845">
              <a:lnSpc>
                <a:spcPct val="100000"/>
              </a:lnSpc>
              <a:spcBef>
                <a:spcPts val="120"/>
              </a:spcBef>
              <a:buAutoNum type="arabicPeriod"/>
              <a:tabLst>
                <a:tab pos="169545" algn="l"/>
              </a:tabLst>
            </a:pPr>
            <a:r>
              <a:rPr sz="900" dirty="0">
                <a:solidFill>
                  <a:srgbClr val="231F20"/>
                </a:solidFill>
                <a:latin typeface="Arial Narrow"/>
                <a:cs typeface="Arial Narrow"/>
              </a:rPr>
              <a:t>Asegúrese </a:t>
            </a:r>
            <a:r>
              <a:rPr sz="900" spc="-5" dirty="0">
                <a:solidFill>
                  <a:srgbClr val="231F20"/>
                </a:solidFill>
                <a:latin typeface="Arial Narrow"/>
                <a:cs typeface="Arial Narrow"/>
              </a:rPr>
              <a:t>de que </a:t>
            </a:r>
            <a:r>
              <a:rPr sz="900" dirty="0">
                <a:solidFill>
                  <a:srgbClr val="231F20"/>
                </a:solidFill>
                <a:latin typeface="Arial Narrow"/>
                <a:cs typeface="Arial Narrow"/>
              </a:rPr>
              <a:t>todas </a:t>
            </a:r>
            <a:r>
              <a:rPr sz="900" spc="-5" dirty="0">
                <a:solidFill>
                  <a:srgbClr val="231F20"/>
                </a:solidFill>
                <a:latin typeface="Arial Narrow"/>
                <a:cs typeface="Arial Narrow"/>
              </a:rPr>
              <a:t>las arandelas de sellado de goma estén en su</a:t>
            </a:r>
            <a:r>
              <a:rPr sz="900" spc="-15" dirty="0">
                <a:solidFill>
                  <a:srgbClr val="231F20"/>
                </a:solidFill>
                <a:latin typeface="Arial Narrow"/>
                <a:cs typeface="Arial Narrow"/>
              </a:rPr>
              <a:t> </a:t>
            </a:r>
            <a:r>
              <a:rPr sz="900" spc="-5" dirty="0">
                <a:solidFill>
                  <a:srgbClr val="231F20"/>
                </a:solidFill>
                <a:latin typeface="Arial Narrow"/>
                <a:cs typeface="Arial Narrow"/>
              </a:rPr>
              <a:t>lugar.</a:t>
            </a:r>
            <a:endParaRPr sz="900">
              <a:latin typeface="Arial Narrow"/>
              <a:cs typeface="Arial Narrow"/>
            </a:endParaRPr>
          </a:p>
          <a:p>
            <a:pPr marL="168910" indent="-156845">
              <a:lnSpc>
                <a:spcPct val="100000"/>
              </a:lnSpc>
              <a:spcBef>
                <a:spcPts val="120"/>
              </a:spcBef>
              <a:buAutoNum type="arabicPeriod"/>
              <a:tabLst>
                <a:tab pos="169545" algn="l"/>
              </a:tabLst>
            </a:pPr>
            <a:r>
              <a:rPr sz="900" dirty="0">
                <a:solidFill>
                  <a:srgbClr val="231F20"/>
                </a:solidFill>
                <a:latin typeface="Arial Narrow"/>
                <a:cs typeface="Arial Narrow"/>
              </a:rPr>
              <a:t>Conecte </a:t>
            </a:r>
            <a:r>
              <a:rPr sz="900" spc="-5" dirty="0">
                <a:solidFill>
                  <a:srgbClr val="231F20"/>
                </a:solidFill>
                <a:latin typeface="Arial Narrow"/>
                <a:cs typeface="Arial Narrow"/>
              </a:rPr>
              <a:t>el cuadro de mandos al spa alineando los números </a:t>
            </a:r>
            <a:r>
              <a:rPr sz="900" dirty="0">
                <a:solidFill>
                  <a:srgbClr val="231F20"/>
                </a:solidFill>
                <a:latin typeface="Arial Narrow"/>
                <a:cs typeface="Arial Narrow"/>
              </a:rPr>
              <a:t>(1 </a:t>
            </a:r>
            <a:r>
              <a:rPr sz="900" spc="-5" dirty="0">
                <a:solidFill>
                  <a:srgbClr val="231F20"/>
                </a:solidFill>
                <a:latin typeface="Arial Narrow"/>
                <a:cs typeface="Arial Narrow"/>
              </a:rPr>
              <a:t>con 1, </a:t>
            </a:r>
            <a:r>
              <a:rPr sz="900" dirty="0">
                <a:solidFill>
                  <a:srgbClr val="231F20"/>
                </a:solidFill>
                <a:latin typeface="Arial Narrow"/>
                <a:cs typeface="Arial Narrow"/>
              </a:rPr>
              <a:t>2 </a:t>
            </a:r>
            <a:r>
              <a:rPr sz="900" spc="-5" dirty="0">
                <a:solidFill>
                  <a:srgbClr val="231F20"/>
                </a:solidFill>
                <a:latin typeface="Arial Narrow"/>
                <a:cs typeface="Arial Narrow"/>
              </a:rPr>
              <a:t>con </a:t>
            </a:r>
            <a:r>
              <a:rPr sz="900" dirty="0">
                <a:solidFill>
                  <a:srgbClr val="231F20"/>
                </a:solidFill>
                <a:latin typeface="Arial Narrow"/>
                <a:cs typeface="Arial Narrow"/>
              </a:rPr>
              <a:t>2 y 3 </a:t>
            </a:r>
            <a:r>
              <a:rPr sz="900" spc="-5" dirty="0">
                <a:solidFill>
                  <a:srgbClr val="231F20"/>
                </a:solidFill>
                <a:latin typeface="Arial Narrow"/>
                <a:cs typeface="Arial Narrow"/>
              </a:rPr>
              <a:t>con 3). </a:t>
            </a:r>
            <a:r>
              <a:rPr sz="900" dirty="0">
                <a:solidFill>
                  <a:srgbClr val="231F20"/>
                </a:solidFill>
                <a:latin typeface="Arial Narrow"/>
                <a:cs typeface="Arial Narrow"/>
              </a:rPr>
              <a:t>Apriete </a:t>
            </a:r>
            <a:r>
              <a:rPr sz="900" spc="-5" dirty="0">
                <a:solidFill>
                  <a:srgbClr val="231F20"/>
                </a:solidFill>
                <a:latin typeface="Arial Narrow"/>
                <a:cs typeface="Arial Narrow"/>
              </a:rPr>
              <a:t>bien los conectores </a:t>
            </a:r>
            <a:r>
              <a:rPr sz="900" dirty="0">
                <a:solidFill>
                  <a:srgbClr val="231F20"/>
                </a:solidFill>
                <a:latin typeface="Arial Narrow"/>
                <a:cs typeface="Arial Narrow"/>
              </a:rPr>
              <a:t>a</a:t>
            </a:r>
            <a:r>
              <a:rPr sz="900" spc="-35" dirty="0">
                <a:solidFill>
                  <a:srgbClr val="231F20"/>
                </a:solidFill>
                <a:latin typeface="Arial Narrow"/>
                <a:cs typeface="Arial Narrow"/>
              </a:rPr>
              <a:t> </a:t>
            </a:r>
            <a:r>
              <a:rPr sz="900" spc="-5" dirty="0">
                <a:solidFill>
                  <a:srgbClr val="231F20"/>
                </a:solidFill>
                <a:latin typeface="Arial Narrow"/>
                <a:cs typeface="Arial Narrow"/>
              </a:rPr>
              <a:t>mano.</a:t>
            </a:r>
            <a:endParaRPr sz="900">
              <a:latin typeface="Arial Narrow"/>
              <a:cs typeface="Arial Narrow"/>
            </a:endParaRPr>
          </a:p>
          <a:p>
            <a:pPr marL="168910">
              <a:lnSpc>
                <a:spcPct val="100000"/>
              </a:lnSpc>
              <a:spcBef>
                <a:spcPts val="120"/>
              </a:spcBef>
            </a:pPr>
            <a:r>
              <a:rPr sz="900" b="1" dirty="0">
                <a:solidFill>
                  <a:srgbClr val="231F20"/>
                </a:solidFill>
                <a:latin typeface="Arial Narrow"/>
                <a:cs typeface="Arial Narrow"/>
              </a:rPr>
              <a:t>NOTA: </a:t>
            </a:r>
            <a:r>
              <a:rPr sz="900" dirty="0">
                <a:solidFill>
                  <a:srgbClr val="231F20"/>
                </a:solidFill>
                <a:latin typeface="Arial Narrow"/>
                <a:cs typeface="Arial Narrow"/>
              </a:rPr>
              <a:t>No </a:t>
            </a:r>
            <a:r>
              <a:rPr sz="900" spc="-5" dirty="0">
                <a:solidFill>
                  <a:srgbClr val="231F20"/>
                </a:solidFill>
                <a:latin typeface="Arial Narrow"/>
                <a:cs typeface="Arial Narrow"/>
              </a:rPr>
              <a:t>use herramientas para</a:t>
            </a:r>
            <a:r>
              <a:rPr sz="900" spc="-10" dirty="0">
                <a:solidFill>
                  <a:srgbClr val="231F20"/>
                </a:solidFill>
                <a:latin typeface="Arial Narrow"/>
                <a:cs typeface="Arial Narrow"/>
              </a:rPr>
              <a:t> </a:t>
            </a:r>
            <a:r>
              <a:rPr sz="900" dirty="0">
                <a:solidFill>
                  <a:srgbClr val="231F20"/>
                </a:solidFill>
                <a:latin typeface="Arial Narrow"/>
                <a:cs typeface="Arial Narrow"/>
              </a:rPr>
              <a:t>apretarlos</a:t>
            </a:r>
            <a:r>
              <a:rPr sz="900" dirty="0">
                <a:solidFill>
                  <a:srgbClr val="231F20"/>
                </a:solidFill>
                <a:latin typeface="PMingLiU"/>
                <a:cs typeface="PMingLiU"/>
              </a:rPr>
              <a:t>.</a:t>
            </a:r>
            <a:endParaRPr sz="900">
              <a:latin typeface="PMingLiU"/>
              <a:cs typeface="PMingLiU"/>
            </a:endParaRPr>
          </a:p>
          <a:p>
            <a:pPr marL="168910" indent="-156845">
              <a:lnSpc>
                <a:spcPct val="100000"/>
              </a:lnSpc>
              <a:spcBef>
                <a:spcPts val="120"/>
              </a:spcBef>
              <a:buAutoNum type="arabicPeriod" startAt="9"/>
              <a:tabLst>
                <a:tab pos="169545" algn="l"/>
              </a:tabLst>
            </a:pPr>
            <a:r>
              <a:rPr sz="900" dirty="0">
                <a:solidFill>
                  <a:srgbClr val="231F20"/>
                </a:solidFill>
                <a:latin typeface="Arial Narrow"/>
                <a:cs typeface="Arial Narrow"/>
              </a:rPr>
              <a:t>Ponga </a:t>
            </a:r>
            <a:r>
              <a:rPr sz="900" spc="-5" dirty="0">
                <a:solidFill>
                  <a:srgbClr val="231F20"/>
                </a:solidFill>
                <a:latin typeface="Arial Narrow"/>
                <a:cs typeface="Arial Narrow"/>
              </a:rPr>
              <a:t>la </a:t>
            </a:r>
            <a:r>
              <a:rPr sz="900" dirty="0">
                <a:solidFill>
                  <a:srgbClr val="231F20"/>
                </a:solidFill>
                <a:latin typeface="Arial Narrow"/>
                <a:cs typeface="Arial Narrow"/>
              </a:rPr>
              <a:t>tapa </a:t>
            </a:r>
            <a:r>
              <a:rPr sz="900" spc="-5" dirty="0">
                <a:solidFill>
                  <a:srgbClr val="231F20"/>
                </a:solidFill>
                <a:latin typeface="Arial Narrow"/>
                <a:cs typeface="Arial Narrow"/>
              </a:rPr>
              <a:t>en </a:t>
            </a:r>
            <a:r>
              <a:rPr sz="900" dirty="0">
                <a:solidFill>
                  <a:srgbClr val="231F20"/>
                </a:solidFill>
                <a:latin typeface="Arial Narrow"/>
                <a:cs typeface="Arial Narrow"/>
              </a:rPr>
              <a:t>forma </a:t>
            </a:r>
            <a:r>
              <a:rPr sz="900" spc="-5" dirty="0">
                <a:solidFill>
                  <a:srgbClr val="231F20"/>
                </a:solidFill>
                <a:latin typeface="Arial Narrow"/>
                <a:cs typeface="Arial Narrow"/>
              </a:rPr>
              <a:t>de </a:t>
            </a:r>
            <a:r>
              <a:rPr sz="900" dirty="0">
                <a:solidFill>
                  <a:srgbClr val="231F20"/>
                </a:solidFill>
                <a:latin typeface="Arial Narrow"/>
                <a:cs typeface="Arial Narrow"/>
              </a:rPr>
              <a:t>U </a:t>
            </a:r>
            <a:r>
              <a:rPr sz="900" spc="-5" dirty="0">
                <a:solidFill>
                  <a:srgbClr val="231F20"/>
                </a:solidFill>
                <a:latin typeface="Arial Narrow"/>
                <a:cs typeface="Arial Narrow"/>
              </a:rPr>
              <a:t>en el cuadro de mandos del</a:t>
            </a:r>
            <a:r>
              <a:rPr sz="900" spc="-20"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p>
            <a:pPr marL="168910">
              <a:lnSpc>
                <a:spcPct val="100000"/>
              </a:lnSpc>
              <a:spcBef>
                <a:spcPts val="120"/>
              </a:spcBef>
            </a:pPr>
            <a:r>
              <a:rPr sz="900" b="1" dirty="0">
                <a:solidFill>
                  <a:srgbClr val="231F20"/>
                </a:solidFill>
                <a:latin typeface="Arial Narrow"/>
                <a:cs typeface="Arial Narrow"/>
              </a:rPr>
              <a:t>NOTA: </a:t>
            </a:r>
            <a:r>
              <a:rPr sz="900" spc="-5" dirty="0">
                <a:solidFill>
                  <a:srgbClr val="231F20"/>
                </a:solidFill>
                <a:latin typeface="Arial Narrow"/>
                <a:cs typeface="Arial Narrow"/>
              </a:rPr>
              <a:t>la </a:t>
            </a:r>
            <a:r>
              <a:rPr sz="900" dirty="0">
                <a:solidFill>
                  <a:srgbClr val="231F20"/>
                </a:solidFill>
                <a:latin typeface="Arial Narrow"/>
                <a:cs typeface="Arial Narrow"/>
              </a:rPr>
              <a:t>tapa </a:t>
            </a:r>
            <a:r>
              <a:rPr sz="900" spc="-5" dirty="0">
                <a:solidFill>
                  <a:srgbClr val="231F20"/>
                </a:solidFill>
                <a:latin typeface="Arial Narrow"/>
                <a:cs typeface="Arial Narrow"/>
              </a:rPr>
              <a:t>en </a:t>
            </a:r>
            <a:r>
              <a:rPr sz="900" dirty="0">
                <a:solidFill>
                  <a:srgbClr val="231F20"/>
                </a:solidFill>
                <a:latin typeface="Arial Narrow"/>
                <a:cs typeface="Arial Narrow"/>
              </a:rPr>
              <a:t>forma </a:t>
            </a:r>
            <a:r>
              <a:rPr sz="900" spc="-5" dirty="0">
                <a:solidFill>
                  <a:srgbClr val="231F20"/>
                </a:solidFill>
                <a:latin typeface="Arial Narrow"/>
                <a:cs typeface="Arial Narrow"/>
              </a:rPr>
              <a:t>de </a:t>
            </a:r>
            <a:r>
              <a:rPr sz="900" dirty="0">
                <a:solidFill>
                  <a:srgbClr val="231F20"/>
                </a:solidFill>
                <a:latin typeface="Arial Narrow"/>
                <a:cs typeface="Arial Narrow"/>
              </a:rPr>
              <a:t>U </a:t>
            </a:r>
            <a:r>
              <a:rPr sz="900" spc="-5" dirty="0">
                <a:solidFill>
                  <a:srgbClr val="231F20"/>
                </a:solidFill>
                <a:latin typeface="Arial Narrow"/>
                <a:cs typeface="Arial Narrow"/>
              </a:rPr>
              <a:t>debe instalarse antes de utilizar el</a:t>
            </a:r>
            <a:r>
              <a:rPr sz="900" spc="-20"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p>
            <a:pPr marL="168910">
              <a:lnSpc>
                <a:spcPct val="100000"/>
              </a:lnSpc>
              <a:spcBef>
                <a:spcPts val="120"/>
              </a:spcBef>
            </a:pPr>
            <a:r>
              <a:rPr sz="900" b="1" dirty="0">
                <a:solidFill>
                  <a:srgbClr val="231F20"/>
                </a:solidFill>
                <a:latin typeface="Arial Narrow"/>
                <a:cs typeface="Arial Narrow"/>
              </a:rPr>
              <a:t>ATENCIÓN: </a:t>
            </a:r>
            <a:r>
              <a:rPr sz="900" spc="-5" dirty="0">
                <a:solidFill>
                  <a:srgbClr val="231F20"/>
                </a:solidFill>
                <a:latin typeface="Arial Narrow"/>
                <a:cs typeface="Arial Narrow"/>
              </a:rPr>
              <a:t>no se siente ni se apoye en la unidad de control del spa ni la cubra ni ponga ningún objeto</a:t>
            </a:r>
            <a:r>
              <a:rPr sz="900" spc="-10" dirty="0">
                <a:solidFill>
                  <a:srgbClr val="231F20"/>
                </a:solidFill>
                <a:latin typeface="Arial Narrow"/>
                <a:cs typeface="Arial Narrow"/>
              </a:rPr>
              <a:t> </a:t>
            </a:r>
            <a:r>
              <a:rPr sz="900" dirty="0">
                <a:solidFill>
                  <a:srgbClr val="231F20"/>
                </a:solidFill>
                <a:latin typeface="Arial Narrow"/>
                <a:cs typeface="Arial Narrow"/>
              </a:rPr>
              <a:t>encima.</a:t>
            </a:r>
            <a:endParaRPr sz="900">
              <a:latin typeface="Arial Narrow"/>
              <a:cs typeface="Arial Narrow"/>
            </a:endParaRPr>
          </a:p>
        </p:txBody>
      </p:sp>
      <p:sp>
        <p:nvSpPr>
          <p:cNvPr id="3" name="object 3"/>
          <p:cNvSpPr/>
          <p:nvPr/>
        </p:nvSpPr>
        <p:spPr>
          <a:xfrm>
            <a:off x="595502"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 name="object 4"/>
          <p:cNvSpPr/>
          <p:nvPr/>
        </p:nvSpPr>
        <p:spPr>
          <a:xfrm>
            <a:off x="567156"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 name="object 5"/>
          <p:cNvSpPr/>
          <p:nvPr/>
        </p:nvSpPr>
        <p:spPr>
          <a:xfrm>
            <a:off x="538899"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 name="object 6"/>
          <p:cNvSpPr/>
          <p:nvPr/>
        </p:nvSpPr>
        <p:spPr>
          <a:xfrm>
            <a:off x="680643"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 name="object 7"/>
          <p:cNvSpPr/>
          <p:nvPr/>
        </p:nvSpPr>
        <p:spPr>
          <a:xfrm>
            <a:off x="652284"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 name="object 8"/>
          <p:cNvSpPr/>
          <p:nvPr/>
        </p:nvSpPr>
        <p:spPr>
          <a:xfrm>
            <a:off x="624027"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 name="object 9"/>
          <p:cNvSpPr/>
          <p:nvPr/>
        </p:nvSpPr>
        <p:spPr>
          <a:xfrm>
            <a:off x="765771"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 name="object 10"/>
          <p:cNvSpPr/>
          <p:nvPr/>
        </p:nvSpPr>
        <p:spPr>
          <a:xfrm>
            <a:off x="737425"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 name="object 11"/>
          <p:cNvSpPr/>
          <p:nvPr/>
        </p:nvSpPr>
        <p:spPr>
          <a:xfrm>
            <a:off x="709168"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 name="object 12"/>
          <p:cNvSpPr/>
          <p:nvPr/>
        </p:nvSpPr>
        <p:spPr>
          <a:xfrm>
            <a:off x="850900"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3" name="object 13"/>
          <p:cNvSpPr/>
          <p:nvPr/>
        </p:nvSpPr>
        <p:spPr>
          <a:xfrm>
            <a:off x="822566"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 name="object 14"/>
          <p:cNvSpPr/>
          <p:nvPr/>
        </p:nvSpPr>
        <p:spPr>
          <a:xfrm>
            <a:off x="794321"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 name="object 15"/>
          <p:cNvSpPr/>
          <p:nvPr/>
        </p:nvSpPr>
        <p:spPr>
          <a:xfrm>
            <a:off x="936040"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 name="object 16"/>
          <p:cNvSpPr/>
          <p:nvPr/>
        </p:nvSpPr>
        <p:spPr>
          <a:xfrm>
            <a:off x="907707"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 name="object 17"/>
          <p:cNvSpPr/>
          <p:nvPr/>
        </p:nvSpPr>
        <p:spPr>
          <a:xfrm>
            <a:off x="879449"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 name="object 18"/>
          <p:cNvSpPr/>
          <p:nvPr/>
        </p:nvSpPr>
        <p:spPr>
          <a:xfrm>
            <a:off x="1021181"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 name="object 19"/>
          <p:cNvSpPr/>
          <p:nvPr/>
        </p:nvSpPr>
        <p:spPr>
          <a:xfrm>
            <a:off x="992835"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 name="object 20"/>
          <p:cNvSpPr/>
          <p:nvPr/>
        </p:nvSpPr>
        <p:spPr>
          <a:xfrm>
            <a:off x="964577"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 name="object 21"/>
          <p:cNvSpPr/>
          <p:nvPr/>
        </p:nvSpPr>
        <p:spPr>
          <a:xfrm>
            <a:off x="1106309"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 name="object 22"/>
          <p:cNvSpPr/>
          <p:nvPr/>
        </p:nvSpPr>
        <p:spPr>
          <a:xfrm>
            <a:off x="1077975"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3" name="object 23"/>
          <p:cNvSpPr/>
          <p:nvPr/>
        </p:nvSpPr>
        <p:spPr>
          <a:xfrm>
            <a:off x="1049718"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4" name="object 24"/>
          <p:cNvSpPr/>
          <p:nvPr/>
        </p:nvSpPr>
        <p:spPr>
          <a:xfrm>
            <a:off x="1191437"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5" name="object 25"/>
          <p:cNvSpPr/>
          <p:nvPr/>
        </p:nvSpPr>
        <p:spPr>
          <a:xfrm>
            <a:off x="1163104"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6" name="object 26"/>
          <p:cNvSpPr/>
          <p:nvPr/>
        </p:nvSpPr>
        <p:spPr>
          <a:xfrm>
            <a:off x="1134859"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7" name="object 27"/>
          <p:cNvSpPr/>
          <p:nvPr/>
        </p:nvSpPr>
        <p:spPr>
          <a:xfrm>
            <a:off x="1276578"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8" name="object 28"/>
          <p:cNvSpPr/>
          <p:nvPr/>
        </p:nvSpPr>
        <p:spPr>
          <a:xfrm>
            <a:off x="1248244"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9" name="object 29"/>
          <p:cNvSpPr/>
          <p:nvPr/>
        </p:nvSpPr>
        <p:spPr>
          <a:xfrm>
            <a:off x="1219987"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0" name="object 30"/>
          <p:cNvSpPr/>
          <p:nvPr/>
        </p:nvSpPr>
        <p:spPr>
          <a:xfrm>
            <a:off x="1361719"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1" name="object 31"/>
          <p:cNvSpPr/>
          <p:nvPr/>
        </p:nvSpPr>
        <p:spPr>
          <a:xfrm>
            <a:off x="1333372"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2" name="object 32"/>
          <p:cNvSpPr/>
          <p:nvPr/>
        </p:nvSpPr>
        <p:spPr>
          <a:xfrm>
            <a:off x="130512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3" name="object 33"/>
          <p:cNvSpPr/>
          <p:nvPr/>
        </p:nvSpPr>
        <p:spPr>
          <a:xfrm>
            <a:off x="1446860"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4" name="object 34"/>
          <p:cNvSpPr/>
          <p:nvPr/>
        </p:nvSpPr>
        <p:spPr>
          <a:xfrm>
            <a:off x="1418526"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5" name="object 35"/>
          <p:cNvSpPr/>
          <p:nvPr/>
        </p:nvSpPr>
        <p:spPr>
          <a:xfrm>
            <a:off x="1390269"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6" name="object 36"/>
          <p:cNvSpPr/>
          <p:nvPr/>
        </p:nvSpPr>
        <p:spPr>
          <a:xfrm>
            <a:off x="153198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7" name="object 37"/>
          <p:cNvSpPr/>
          <p:nvPr/>
        </p:nvSpPr>
        <p:spPr>
          <a:xfrm>
            <a:off x="1503654"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8" name="object 38"/>
          <p:cNvSpPr/>
          <p:nvPr/>
        </p:nvSpPr>
        <p:spPr>
          <a:xfrm>
            <a:off x="1475397"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9" name="object 39"/>
          <p:cNvSpPr/>
          <p:nvPr/>
        </p:nvSpPr>
        <p:spPr>
          <a:xfrm>
            <a:off x="1617129"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0" name="object 40"/>
          <p:cNvSpPr/>
          <p:nvPr/>
        </p:nvSpPr>
        <p:spPr>
          <a:xfrm>
            <a:off x="1588795"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1" name="object 41"/>
          <p:cNvSpPr/>
          <p:nvPr/>
        </p:nvSpPr>
        <p:spPr>
          <a:xfrm>
            <a:off x="1560537"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2" name="object 42"/>
          <p:cNvSpPr/>
          <p:nvPr/>
        </p:nvSpPr>
        <p:spPr>
          <a:xfrm>
            <a:off x="1702257"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3" name="object 43"/>
          <p:cNvSpPr/>
          <p:nvPr/>
        </p:nvSpPr>
        <p:spPr>
          <a:xfrm>
            <a:off x="1673923"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4" name="object 44"/>
          <p:cNvSpPr/>
          <p:nvPr/>
        </p:nvSpPr>
        <p:spPr>
          <a:xfrm>
            <a:off x="1645666"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5" name="object 45"/>
          <p:cNvSpPr/>
          <p:nvPr/>
        </p:nvSpPr>
        <p:spPr>
          <a:xfrm>
            <a:off x="178739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6" name="object 46"/>
          <p:cNvSpPr/>
          <p:nvPr/>
        </p:nvSpPr>
        <p:spPr>
          <a:xfrm>
            <a:off x="1759051"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7" name="object 47"/>
          <p:cNvSpPr/>
          <p:nvPr/>
        </p:nvSpPr>
        <p:spPr>
          <a:xfrm>
            <a:off x="1730806"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8" name="object 48"/>
          <p:cNvSpPr/>
          <p:nvPr/>
        </p:nvSpPr>
        <p:spPr>
          <a:xfrm>
            <a:off x="1872526"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9" name="object 49"/>
          <p:cNvSpPr/>
          <p:nvPr/>
        </p:nvSpPr>
        <p:spPr>
          <a:xfrm>
            <a:off x="1844192"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0" name="object 50"/>
          <p:cNvSpPr/>
          <p:nvPr/>
        </p:nvSpPr>
        <p:spPr>
          <a:xfrm>
            <a:off x="1815947"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1" name="object 51"/>
          <p:cNvSpPr/>
          <p:nvPr/>
        </p:nvSpPr>
        <p:spPr>
          <a:xfrm>
            <a:off x="1957666"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2" name="object 52"/>
          <p:cNvSpPr/>
          <p:nvPr/>
        </p:nvSpPr>
        <p:spPr>
          <a:xfrm>
            <a:off x="1929333"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3" name="object 53"/>
          <p:cNvSpPr/>
          <p:nvPr/>
        </p:nvSpPr>
        <p:spPr>
          <a:xfrm>
            <a:off x="190108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4" name="object 54"/>
          <p:cNvSpPr/>
          <p:nvPr/>
        </p:nvSpPr>
        <p:spPr>
          <a:xfrm>
            <a:off x="2042807"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5" name="object 55"/>
          <p:cNvSpPr/>
          <p:nvPr/>
        </p:nvSpPr>
        <p:spPr>
          <a:xfrm>
            <a:off x="2014461"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6" name="object 56"/>
          <p:cNvSpPr/>
          <p:nvPr/>
        </p:nvSpPr>
        <p:spPr>
          <a:xfrm>
            <a:off x="1986216"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7" name="object 57"/>
          <p:cNvSpPr/>
          <p:nvPr/>
        </p:nvSpPr>
        <p:spPr>
          <a:xfrm>
            <a:off x="212794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8" name="object 58"/>
          <p:cNvSpPr/>
          <p:nvPr/>
        </p:nvSpPr>
        <p:spPr>
          <a:xfrm>
            <a:off x="2099589"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9" name="object 59"/>
          <p:cNvSpPr/>
          <p:nvPr/>
        </p:nvSpPr>
        <p:spPr>
          <a:xfrm>
            <a:off x="2071357"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0" name="object 60"/>
          <p:cNvSpPr/>
          <p:nvPr/>
        </p:nvSpPr>
        <p:spPr>
          <a:xfrm>
            <a:off x="2213076"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1" name="object 61"/>
          <p:cNvSpPr/>
          <p:nvPr/>
        </p:nvSpPr>
        <p:spPr>
          <a:xfrm>
            <a:off x="2184730"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2" name="object 62"/>
          <p:cNvSpPr/>
          <p:nvPr/>
        </p:nvSpPr>
        <p:spPr>
          <a:xfrm>
            <a:off x="2156485"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3" name="object 63"/>
          <p:cNvSpPr/>
          <p:nvPr/>
        </p:nvSpPr>
        <p:spPr>
          <a:xfrm>
            <a:off x="2298217"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4" name="object 64"/>
          <p:cNvSpPr/>
          <p:nvPr/>
        </p:nvSpPr>
        <p:spPr>
          <a:xfrm>
            <a:off x="2269858"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65" name="object 65"/>
          <p:cNvSpPr/>
          <p:nvPr/>
        </p:nvSpPr>
        <p:spPr>
          <a:xfrm>
            <a:off x="2241626"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6" name="object 66"/>
          <p:cNvSpPr/>
          <p:nvPr/>
        </p:nvSpPr>
        <p:spPr>
          <a:xfrm>
            <a:off x="2383345"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7" name="object 67"/>
          <p:cNvSpPr/>
          <p:nvPr/>
        </p:nvSpPr>
        <p:spPr>
          <a:xfrm>
            <a:off x="2354999"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8" name="object 68"/>
          <p:cNvSpPr/>
          <p:nvPr/>
        </p:nvSpPr>
        <p:spPr>
          <a:xfrm>
            <a:off x="2326754"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9" name="object 69"/>
          <p:cNvSpPr/>
          <p:nvPr/>
        </p:nvSpPr>
        <p:spPr>
          <a:xfrm>
            <a:off x="2468486"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0" name="object 70"/>
          <p:cNvSpPr/>
          <p:nvPr/>
        </p:nvSpPr>
        <p:spPr>
          <a:xfrm>
            <a:off x="2440127"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1" name="object 71"/>
          <p:cNvSpPr/>
          <p:nvPr/>
        </p:nvSpPr>
        <p:spPr>
          <a:xfrm>
            <a:off x="2411882"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72" name="object 72"/>
          <p:cNvSpPr/>
          <p:nvPr/>
        </p:nvSpPr>
        <p:spPr>
          <a:xfrm>
            <a:off x="2553627"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3" name="object 73"/>
          <p:cNvSpPr/>
          <p:nvPr/>
        </p:nvSpPr>
        <p:spPr>
          <a:xfrm>
            <a:off x="2525280"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4" name="object 74"/>
          <p:cNvSpPr/>
          <p:nvPr/>
        </p:nvSpPr>
        <p:spPr>
          <a:xfrm>
            <a:off x="2497023"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5" name="object 75"/>
          <p:cNvSpPr/>
          <p:nvPr/>
        </p:nvSpPr>
        <p:spPr>
          <a:xfrm>
            <a:off x="2638755"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6" name="object 76"/>
          <p:cNvSpPr/>
          <p:nvPr/>
        </p:nvSpPr>
        <p:spPr>
          <a:xfrm>
            <a:off x="2610408"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77" name="object 77"/>
          <p:cNvSpPr/>
          <p:nvPr/>
        </p:nvSpPr>
        <p:spPr>
          <a:xfrm>
            <a:off x="2582164"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8" name="object 78"/>
          <p:cNvSpPr/>
          <p:nvPr/>
        </p:nvSpPr>
        <p:spPr>
          <a:xfrm>
            <a:off x="2723895"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9" name="object 79"/>
          <p:cNvSpPr/>
          <p:nvPr/>
        </p:nvSpPr>
        <p:spPr>
          <a:xfrm>
            <a:off x="2695549"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0" name="object 80"/>
          <p:cNvSpPr/>
          <p:nvPr/>
        </p:nvSpPr>
        <p:spPr>
          <a:xfrm>
            <a:off x="2667292"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1" name="object 81"/>
          <p:cNvSpPr/>
          <p:nvPr/>
        </p:nvSpPr>
        <p:spPr>
          <a:xfrm>
            <a:off x="2809036"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2" name="object 82"/>
          <p:cNvSpPr/>
          <p:nvPr/>
        </p:nvSpPr>
        <p:spPr>
          <a:xfrm>
            <a:off x="2780677"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3" name="object 83"/>
          <p:cNvSpPr/>
          <p:nvPr/>
        </p:nvSpPr>
        <p:spPr>
          <a:xfrm>
            <a:off x="2752420"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4" name="object 84"/>
          <p:cNvSpPr/>
          <p:nvPr/>
        </p:nvSpPr>
        <p:spPr>
          <a:xfrm>
            <a:off x="2894152"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5" name="object 85"/>
          <p:cNvSpPr/>
          <p:nvPr/>
        </p:nvSpPr>
        <p:spPr>
          <a:xfrm>
            <a:off x="286581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6" name="object 86"/>
          <p:cNvSpPr/>
          <p:nvPr/>
        </p:nvSpPr>
        <p:spPr>
          <a:xfrm>
            <a:off x="2837560"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7" name="object 87"/>
          <p:cNvSpPr/>
          <p:nvPr/>
        </p:nvSpPr>
        <p:spPr>
          <a:xfrm>
            <a:off x="2979280"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8" name="object 88"/>
          <p:cNvSpPr/>
          <p:nvPr/>
        </p:nvSpPr>
        <p:spPr>
          <a:xfrm>
            <a:off x="2950946"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9" name="object 89"/>
          <p:cNvSpPr/>
          <p:nvPr/>
        </p:nvSpPr>
        <p:spPr>
          <a:xfrm>
            <a:off x="2922701"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0" name="object 90"/>
          <p:cNvSpPr/>
          <p:nvPr/>
        </p:nvSpPr>
        <p:spPr>
          <a:xfrm>
            <a:off x="3064433"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1" name="object 91"/>
          <p:cNvSpPr/>
          <p:nvPr/>
        </p:nvSpPr>
        <p:spPr>
          <a:xfrm>
            <a:off x="3036087"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2" name="object 92"/>
          <p:cNvSpPr/>
          <p:nvPr/>
        </p:nvSpPr>
        <p:spPr>
          <a:xfrm>
            <a:off x="3007842"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3" name="object 93"/>
          <p:cNvSpPr/>
          <p:nvPr/>
        </p:nvSpPr>
        <p:spPr>
          <a:xfrm>
            <a:off x="3149561"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4" name="object 94"/>
          <p:cNvSpPr/>
          <p:nvPr/>
        </p:nvSpPr>
        <p:spPr>
          <a:xfrm>
            <a:off x="312122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5" name="object 95"/>
          <p:cNvSpPr/>
          <p:nvPr/>
        </p:nvSpPr>
        <p:spPr>
          <a:xfrm>
            <a:off x="3092970"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6" name="object 96"/>
          <p:cNvSpPr/>
          <p:nvPr/>
        </p:nvSpPr>
        <p:spPr>
          <a:xfrm>
            <a:off x="3234702"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7" name="object 97"/>
          <p:cNvSpPr/>
          <p:nvPr/>
        </p:nvSpPr>
        <p:spPr>
          <a:xfrm>
            <a:off x="3206356"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8" name="object 98"/>
          <p:cNvSpPr/>
          <p:nvPr/>
        </p:nvSpPr>
        <p:spPr>
          <a:xfrm>
            <a:off x="3178111"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9" name="object 99"/>
          <p:cNvSpPr/>
          <p:nvPr/>
        </p:nvSpPr>
        <p:spPr>
          <a:xfrm>
            <a:off x="3319830"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0" name="object 100"/>
          <p:cNvSpPr/>
          <p:nvPr/>
        </p:nvSpPr>
        <p:spPr>
          <a:xfrm>
            <a:off x="3291497"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1" name="object 101"/>
          <p:cNvSpPr/>
          <p:nvPr/>
        </p:nvSpPr>
        <p:spPr>
          <a:xfrm>
            <a:off x="3263239"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02" name="object 102"/>
          <p:cNvSpPr/>
          <p:nvPr/>
        </p:nvSpPr>
        <p:spPr>
          <a:xfrm>
            <a:off x="3404971"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3" name="object 103"/>
          <p:cNvSpPr/>
          <p:nvPr/>
        </p:nvSpPr>
        <p:spPr>
          <a:xfrm>
            <a:off x="337663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4" name="object 104"/>
          <p:cNvSpPr/>
          <p:nvPr/>
        </p:nvSpPr>
        <p:spPr>
          <a:xfrm>
            <a:off x="3348380"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5" name="object 105"/>
          <p:cNvSpPr/>
          <p:nvPr/>
        </p:nvSpPr>
        <p:spPr>
          <a:xfrm>
            <a:off x="3490099"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06" name="object 106"/>
          <p:cNvSpPr/>
          <p:nvPr/>
        </p:nvSpPr>
        <p:spPr>
          <a:xfrm>
            <a:off x="3461765"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7" name="object 107"/>
          <p:cNvSpPr/>
          <p:nvPr/>
        </p:nvSpPr>
        <p:spPr>
          <a:xfrm>
            <a:off x="343350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8" name="object 108"/>
          <p:cNvSpPr/>
          <p:nvPr/>
        </p:nvSpPr>
        <p:spPr>
          <a:xfrm>
            <a:off x="3575253"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9" name="object 109"/>
          <p:cNvSpPr/>
          <p:nvPr/>
        </p:nvSpPr>
        <p:spPr>
          <a:xfrm>
            <a:off x="3546893"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0" name="object 110"/>
          <p:cNvSpPr/>
          <p:nvPr/>
        </p:nvSpPr>
        <p:spPr>
          <a:xfrm>
            <a:off x="3518661"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1" name="object 111"/>
          <p:cNvSpPr/>
          <p:nvPr/>
        </p:nvSpPr>
        <p:spPr>
          <a:xfrm>
            <a:off x="3660381"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2" name="object 112"/>
          <p:cNvSpPr/>
          <p:nvPr/>
        </p:nvSpPr>
        <p:spPr>
          <a:xfrm>
            <a:off x="3632047"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3" name="object 113"/>
          <p:cNvSpPr/>
          <p:nvPr/>
        </p:nvSpPr>
        <p:spPr>
          <a:xfrm>
            <a:off x="3603790"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4" name="object 114"/>
          <p:cNvSpPr/>
          <p:nvPr/>
        </p:nvSpPr>
        <p:spPr>
          <a:xfrm>
            <a:off x="3745522"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5" name="object 115"/>
          <p:cNvSpPr/>
          <p:nvPr/>
        </p:nvSpPr>
        <p:spPr>
          <a:xfrm>
            <a:off x="371718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6" name="object 116"/>
          <p:cNvSpPr/>
          <p:nvPr/>
        </p:nvSpPr>
        <p:spPr>
          <a:xfrm>
            <a:off x="3688931"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7" name="object 117"/>
          <p:cNvSpPr/>
          <p:nvPr/>
        </p:nvSpPr>
        <p:spPr>
          <a:xfrm>
            <a:off x="3830650"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8" name="object 118"/>
          <p:cNvSpPr/>
          <p:nvPr/>
        </p:nvSpPr>
        <p:spPr>
          <a:xfrm>
            <a:off x="3802316"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9" name="object 119"/>
          <p:cNvSpPr/>
          <p:nvPr/>
        </p:nvSpPr>
        <p:spPr>
          <a:xfrm>
            <a:off x="3774059"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0" name="object 120"/>
          <p:cNvSpPr/>
          <p:nvPr/>
        </p:nvSpPr>
        <p:spPr>
          <a:xfrm>
            <a:off x="3915790"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1" name="object 121"/>
          <p:cNvSpPr/>
          <p:nvPr/>
        </p:nvSpPr>
        <p:spPr>
          <a:xfrm>
            <a:off x="3887431"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2" name="object 122"/>
          <p:cNvSpPr/>
          <p:nvPr/>
        </p:nvSpPr>
        <p:spPr>
          <a:xfrm>
            <a:off x="3859186"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3" name="object 123"/>
          <p:cNvSpPr/>
          <p:nvPr/>
        </p:nvSpPr>
        <p:spPr>
          <a:xfrm>
            <a:off x="400091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4" name="object 124"/>
          <p:cNvSpPr/>
          <p:nvPr/>
        </p:nvSpPr>
        <p:spPr>
          <a:xfrm>
            <a:off x="3972585"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5" name="object 125"/>
          <p:cNvSpPr/>
          <p:nvPr/>
        </p:nvSpPr>
        <p:spPr>
          <a:xfrm>
            <a:off x="3944327"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6" name="object 126"/>
          <p:cNvSpPr/>
          <p:nvPr/>
        </p:nvSpPr>
        <p:spPr>
          <a:xfrm>
            <a:off x="4086047"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7" name="object 127"/>
          <p:cNvSpPr/>
          <p:nvPr/>
        </p:nvSpPr>
        <p:spPr>
          <a:xfrm>
            <a:off x="4057700"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28" name="object 128"/>
          <p:cNvSpPr/>
          <p:nvPr/>
        </p:nvSpPr>
        <p:spPr>
          <a:xfrm>
            <a:off x="402946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9" name="object 129"/>
          <p:cNvSpPr/>
          <p:nvPr/>
        </p:nvSpPr>
        <p:spPr>
          <a:xfrm>
            <a:off x="4171200"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0" name="object 130"/>
          <p:cNvSpPr/>
          <p:nvPr/>
        </p:nvSpPr>
        <p:spPr>
          <a:xfrm>
            <a:off x="4142854"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1" name="object 131"/>
          <p:cNvSpPr/>
          <p:nvPr/>
        </p:nvSpPr>
        <p:spPr>
          <a:xfrm>
            <a:off x="4114609"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2" name="object 132"/>
          <p:cNvSpPr/>
          <p:nvPr/>
        </p:nvSpPr>
        <p:spPr>
          <a:xfrm>
            <a:off x="4256341"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3" name="object 133"/>
          <p:cNvSpPr/>
          <p:nvPr/>
        </p:nvSpPr>
        <p:spPr>
          <a:xfrm>
            <a:off x="4227982"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4" name="object 134"/>
          <p:cNvSpPr/>
          <p:nvPr/>
        </p:nvSpPr>
        <p:spPr>
          <a:xfrm>
            <a:off x="4199737"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5" name="object 135"/>
          <p:cNvSpPr/>
          <p:nvPr/>
        </p:nvSpPr>
        <p:spPr>
          <a:xfrm>
            <a:off x="4341469"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6" name="object 136"/>
          <p:cNvSpPr/>
          <p:nvPr/>
        </p:nvSpPr>
        <p:spPr>
          <a:xfrm>
            <a:off x="4313123"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7" name="object 137"/>
          <p:cNvSpPr/>
          <p:nvPr/>
        </p:nvSpPr>
        <p:spPr>
          <a:xfrm>
            <a:off x="428487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8" name="object 138"/>
          <p:cNvSpPr/>
          <p:nvPr/>
        </p:nvSpPr>
        <p:spPr>
          <a:xfrm>
            <a:off x="4426597"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9" name="object 139"/>
          <p:cNvSpPr/>
          <p:nvPr/>
        </p:nvSpPr>
        <p:spPr>
          <a:xfrm>
            <a:off x="4398251"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0" name="object 140"/>
          <p:cNvSpPr/>
          <p:nvPr/>
        </p:nvSpPr>
        <p:spPr>
          <a:xfrm>
            <a:off x="4370019"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1" name="object 141"/>
          <p:cNvSpPr/>
          <p:nvPr/>
        </p:nvSpPr>
        <p:spPr>
          <a:xfrm>
            <a:off x="4511738"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2" name="object 142"/>
          <p:cNvSpPr/>
          <p:nvPr/>
        </p:nvSpPr>
        <p:spPr>
          <a:xfrm>
            <a:off x="4483392"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3" name="object 143"/>
          <p:cNvSpPr/>
          <p:nvPr/>
        </p:nvSpPr>
        <p:spPr>
          <a:xfrm>
            <a:off x="4455134"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4" name="object 144"/>
          <p:cNvSpPr/>
          <p:nvPr/>
        </p:nvSpPr>
        <p:spPr>
          <a:xfrm>
            <a:off x="4596879"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5" name="object 145"/>
          <p:cNvSpPr/>
          <p:nvPr/>
        </p:nvSpPr>
        <p:spPr>
          <a:xfrm>
            <a:off x="4568520"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6" name="object 146"/>
          <p:cNvSpPr/>
          <p:nvPr/>
        </p:nvSpPr>
        <p:spPr>
          <a:xfrm>
            <a:off x="4540275"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7" name="object 147"/>
          <p:cNvSpPr/>
          <p:nvPr/>
        </p:nvSpPr>
        <p:spPr>
          <a:xfrm>
            <a:off x="4682020"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8" name="object 148"/>
          <p:cNvSpPr/>
          <p:nvPr/>
        </p:nvSpPr>
        <p:spPr>
          <a:xfrm>
            <a:off x="4653660"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9" name="object 149"/>
          <p:cNvSpPr/>
          <p:nvPr/>
        </p:nvSpPr>
        <p:spPr>
          <a:xfrm>
            <a:off x="4625416"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0" name="object 150"/>
          <p:cNvSpPr/>
          <p:nvPr/>
        </p:nvSpPr>
        <p:spPr>
          <a:xfrm>
            <a:off x="4767135"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1" name="object 151"/>
          <p:cNvSpPr/>
          <p:nvPr/>
        </p:nvSpPr>
        <p:spPr>
          <a:xfrm>
            <a:off x="4738801"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2" name="object 152"/>
          <p:cNvSpPr/>
          <p:nvPr/>
        </p:nvSpPr>
        <p:spPr>
          <a:xfrm>
            <a:off x="4710544"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53" name="object 153"/>
          <p:cNvSpPr/>
          <p:nvPr/>
        </p:nvSpPr>
        <p:spPr>
          <a:xfrm>
            <a:off x="4852276"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4" name="object 154"/>
          <p:cNvSpPr/>
          <p:nvPr/>
        </p:nvSpPr>
        <p:spPr>
          <a:xfrm>
            <a:off x="4823942"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5" name="object 155"/>
          <p:cNvSpPr/>
          <p:nvPr/>
        </p:nvSpPr>
        <p:spPr>
          <a:xfrm>
            <a:off x="4795685"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6" name="object 156"/>
          <p:cNvSpPr/>
          <p:nvPr/>
        </p:nvSpPr>
        <p:spPr>
          <a:xfrm>
            <a:off x="4937404"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57" name="object 157"/>
          <p:cNvSpPr/>
          <p:nvPr/>
        </p:nvSpPr>
        <p:spPr>
          <a:xfrm>
            <a:off x="4909070"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8" name="object 158"/>
          <p:cNvSpPr/>
          <p:nvPr/>
        </p:nvSpPr>
        <p:spPr>
          <a:xfrm>
            <a:off x="4880813"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9" name="object 159"/>
          <p:cNvSpPr/>
          <p:nvPr/>
        </p:nvSpPr>
        <p:spPr>
          <a:xfrm>
            <a:off x="5022545"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0" name="object 160"/>
          <p:cNvSpPr/>
          <p:nvPr/>
        </p:nvSpPr>
        <p:spPr>
          <a:xfrm>
            <a:off x="4994198"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1" name="object 161"/>
          <p:cNvSpPr/>
          <p:nvPr/>
        </p:nvSpPr>
        <p:spPr>
          <a:xfrm>
            <a:off x="4965953"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2" name="object 162"/>
          <p:cNvSpPr/>
          <p:nvPr/>
        </p:nvSpPr>
        <p:spPr>
          <a:xfrm>
            <a:off x="5107673"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3" name="object 163"/>
          <p:cNvSpPr/>
          <p:nvPr/>
        </p:nvSpPr>
        <p:spPr>
          <a:xfrm>
            <a:off x="5079339"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4" name="object 164"/>
          <p:cNvSpPr/>
          <p:nvPr/>
        </p:nvSpPr>
        <p:spPr>
          <a:xfrm>
            <a:off x="5051081"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5" name="object 165"/>
          <p:cNvSpPr/>
          <p:nvPr/>
        </p:nvSpPr>
        <p:spPr>
          <a:xfrm>
            <a:off x="5192814"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6" name="object 166"/>
          <p:cNvSpPr/>
          <p:nvPr/>
        </p:nvSpPr>
        <p:spPr>
          <a:xfrm>
            <a:off x="5164480"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7" name="object 167"/>
          <p:cNvSpPr/>
          <p:nvPr/>
        </p:nvSpPr>
        <p:spPr>
          <a:xfrm>
            <a:off x="5136235"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8" name="object 168"/>
          <p:cNvSpPr/>
          <p:nvPr/>
        </p:nvSpPr>
        <p:spPr>
          <a:xfrm>
            <a:off x="5277954"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9" name="object 169"/>
          <p:cNvSpPr/>
          <p:nvPr/>
        </p:nvSpPr>
        <p:spPr>
          <a:xfrm>
            <a:off x="5249621"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0" name="object 170"/>
          <p:cNvSpPr/>
          <p:nvPr/>
        </p:nvSpPr>
        <p:spPr>
          <a:xfrm>
            <a:off x="5221363"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1" name="object 171"/>
          <p:cNvSpPr/>
          <p:nvPr/>
        </p:nvSpPr>
        <p:spPr>
          <a:xfrm>
            <a:off x="5363095"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2" name="object 172"/>
          <p:cNvSpPr/>
          <p:nvPr/>
        </p:nvSpPr>
        <p:spPr>
          <a:xfrm>
            <a:off x="5334749"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3" name="object 173"/>
          <p:cNvSpPr/>
          <p:nvPr/>
        </p:nvSpPr>
        <p:spPr>
          <a:xfrm>
            <a:off x="5306504"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4" name="object 174"/>
          <p:cNvSpPr/>
          <p:nvPr/>
        </p:nvSpPr>
        <p:spPr>
          <a:xfrm>
            <a:off x="5448223"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5" name="object 175"/>
          <p:cNvSpPr/>
          <p:nvPr/>
        </p:nvSpPr>
        <p:spPr>
          <a:xfrm>
            <a:off x="5419890"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6" name="object 176"/>
          <p:cNvSpPr/>
          <p:nvPr/>
        </p:nvSpPr>
        <p:spPr>
          <a:xfrm>
            <a:off x="5391632"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7" name="object 177"/>
          <p:cNvSpPr/>
          <p:nvPr/>
        </p:nvSpPr>
        <p:spPr>
          <a:xfrm>
            <a:off x="5533364"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8" name="object 178"/>
          <p:cNvSpPr/>
          <p:nvPr/>
        </p:nvSpPr>
        <p:spPr>
          <a:xfrm>
            <a:off x="5505018"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9" name="object 179"/>
          <p:cNvSpPr/>
          <p:nvPr/>
        </p:nvSpPr>
        <p:spPr>
          <a:xfrm>
            <a:off x="5476773"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0" name="object 180"/>
          <p:cNvSpPr/>
          <p:nvPr/>
        </p:nvSpPr>
        <p:spPr>
          <a:xfrm>
            <a:off x="5618492"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1" name="object 181"/>
          <p:cNvSpPr/>
          <p:nvPr/>
        </p:nvSpPr>
        <p:spPr>
          <a:xfrm>
            <a:off x="5590159"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2" name="object 182"/>
          <p:cNvSpPr/>
          <p:nvPr/>
        </p:nvSpPr>
        <p:spPr>
          <a:xfrm>
            <a:off x="5561901"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3" name="object 183"/>
          <p:cNvSpPr/>
          <p:nvPr/>
        </p:nvSpPr>
        <p:spPr>
          <a:xfrm>
            <a:off x="5703633"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4" name="object 184"/>
          <p:cNvSpPr/>
          <p:nvPr/>
        </p:nvSpPr>
        <p:spPr>
          <a:xfrm>
            <a:off x="5675286"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5" name="object 185"/>
          <p:cNvSpPr/>
          <p:nvPr/>
        </p:nvSpPr>
        <p:spPr>
          <a:xfrm>
            <a:off x="5647042"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6" name="object 186"/>
          <p:cNvSpPr/>
          <p:nvPr/>
        </p:nvSpPr>
        <p:spPr>
          <a:xfrm>
            <a:off x="5788774"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7" name="object 187"/>
          <p:cNvSpPr/>
          <p:nvPr/>
        </p:nvSpPr>
        <p:spPr>
          <a:xfrm>
            <a:off x="5760427"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8" name="object 188"/>
          <p:cNvSpPr/>
          <p:nvPr/>
        </p:nvSpPr>
        <p:spPr>
          <a:xfrm>
            <a:off x="5732183"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9" name="object 189"/>
          <p:cNvSpPr/>
          <p:nvPr/>
        </p:nvSpPr>
        <p:spPr>
          <a:xfrm>
            <a:off x="5873902"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0" name="object 190"/>
          <p:cNvSpPr/>
          <p:nvPr/>
        </p:nvSpPr>
        <p:spPr>
          <a:xfrm>
            <a:off x="5845568"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1" name="object 191"/>
          <p:cNvSpPr/>
          <p:nvPr/>
        </p:nvSpPr>
        <p:spPr>
          <a:xfrm>
            <a:off x="5817323"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2" name="object 192"/>
          <p:cNvSpPr/>
          <p:nvPr/>
        </p:nvSpPr>
        <p:spPr>
          <a:xfrm>
            <a:off x="5959043"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3" name="object 193"/>
          <p:cNvSpPr/>
          <p:nvPr/>
        </p:nvSpPr>
        <p:spPr>
          <a:xfrm>
            <a:off x="5930709"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4" name="object 194"/>
          <p:cNvSpPr/>
          <p:nvPr/>
        </p:nvSpPr>
        <p:spPr>
          <a:xfrm>
            <a:off x="5902452"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5" name="object 195"/>
          <p:cNvSpPr/>
          <p:nvPr/>
        </p:nvSpPr>
        <p:spPr>
          <a:xfrm>
            <a:off x="6044184"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6" name="object 196"/>
          <p:cNvSpPr/>
          <p:nvPr/>
        </p:nvSpPr>
        <p:spPr>
          <a:xfrm>
            <a:off x="6015825"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7" name="object 197"/>
          <p:cNvSpPr/>
          <p:nvPr/>
        </p:nvSpPr>
        <p:spPr>
          <a:xfrm>
            <a:off x="5987580"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8" name="object 198"/>
          <p:cNvSpPr/>
          <p:nvPr/>
        </p:nvSpPr>
        <p:spPr>
          <a:xfrm>
            <a:off x="6129311"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9" name="object 199"/>
          <p:cNvSpPr/>
          <p:nvPr/>
        </p:nvSpPr>
        <p:spPr>
          <a:xfrm>
            <a:off x="6100965"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0" name="object 200"/>
          <p:cNvSpPr/>
          <p:nvPr/>
        </p:nvSpPr>
        <p:spPr>
          <a:xfrm>
            <a:off x="6072720"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1" name="object 201"/>
          <p:cNvSpPr/>
          <p:nvPr/>
        </p:nvSpPr>
        <p:spPr>
          <a:xfrm>
            <a:off x="6214440"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2" name="object 202"/>
          <p:cNvSpPr/>
          <p:nvPr/>
        </p:nvSpPr>
        <p:spPr>
          <a:xfrm>
            <a:off x="6186093"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3" name="object 203"/>
          <p:cNvSpPr/>
          <p:nvPr/>
        </p:nvSpPr>
        <p:spPr>
          <a:xfrm>
            <a:off x="6157848"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4" name="object 204"/>
          <p:cNvSpPr/>
          <p:nvPr/>
        </p:nvSpPr>
        <p:spPr>
          <a:xfrm>
            <a:off x="6299580"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5" name="object 205"/>
          <p:cNvSpPr/>
          <p:nvPr/>
        </p:nvSpPr>
        <p:spPr>
          <a:xfrm>
            <a:off x="6271234"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6" name="object 206"/>
          <p:cNvSpPr/>
          <p:nvPr/>
        </p:nvSpPr>
        <p:spPr>
          <a:xfrm>
            <a:off x="6243002"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7" name="object 207"/>
          <p:cNvSpPr/>
          <p:nvPr/>
        </p:nvSpPr>
        <p:spPr>
          <a:xfrm>
            <a:off x="6384721"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8" name="object 208"/>
          <p:cNvSpPr/>
          <p:nvPr/>
        </p:nvSpPr>
        <p:spPr>
          <a:xfrm>
            <a:off x="6356375"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9" name="object 209"/>
          <p:cNvSpPr/>
          <p:nvPr/>
        </p:nvSpPr>
        <p:spPr>
          <a:xfrm>
            <a:off x="6328118"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0" name="object 210"/>
          <p:cNvSpPr/>
          <p:nvPr/>
        </p:nvSpPr>
        <p:spPr>
          <a:xfrm>
            <a:off x="6469862"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1" name="object 211"/>
          <p:cNvSpPr/>
          <p:nvPr/>
        </p:nvSpPr>
        <p:spPr>
          <a:xfrm>
            <a:off x="6441503"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2" name="object 212"/>
          <p:cNvSpPr/>
          <p:nvPr/>
        </p:nvSpPr>
        <p:spPr>
          <a:xfrm>
            <a:off x="6413258"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3" name="object 213"/>
          <p:cNvSpPr/>
          <p:nvPr/>
        </p:nvSpPr>
        <p:spPr>
          <a:xfrm>
            <a:off x="6554990"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4" name="object 214"/>
          <p:cNvSpPr/>
          <p:nvPr/>
        </p:nvSpPr>
        <p:spPr>
          <a:xfrm>
            <a:off x="6526644"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5" name="object 215"/>
          <p:cNvSpPr/>
          <p:nvPr/>
        </p:nvSpPr>
        <p:spPr>
          <a:xfrm>
            <a:off x="6498386"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6" name="object 216"/>
          <p:cNvSpPr/>
          <p:nvPr/>
        </p:nvSpPr>
        <p:spPr>
          <a:xfrm>
            <a:off x="6640131"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7" name="object 217"/>
          <p:cNvSpPr/>
          <p:nvPr/>
        </p:nvSpPr>
        <p:spPr>
          <a:xfrm>
            <a:off x="6611784"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8" name="object 218"/>
          <p:cNvSpPr/>
          <p:nvPr/>
        </p:nvSpPr>
        <p:spPr>
          <a:xfrm>
            <a:off x="6583527"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9" name="object 219"/>
          <p:cNvSpPr/>
          <p:nvPr/>
        </p:nvSpPr>
        <p:spPr>
          <a:xfrm>
            <a:off x="6725246" y="102146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0" name="object 220"/>
          <p:cNvSpPr/>
          <p:nvPr/>
        </p:nvSpPr>
        <p:spPr>
          <a:xfrm>
            <a:off x="6696912"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1" name="object 221"/>
          <p:cNvSpPr/>
          <p:nvPr/>
        </p:nvSpPr>
        <p:spPr>
          <a:xfrm>
            <a:off x="6668655"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2" name="object 222"/>
          <p:cNvSpPr/>
          <p:nvPr/>
        </p:nvSpPr>
        <p:spPr>
          <a:xfrm>
            <a:off x="6810387"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3" name="object 223"/>
          <p:cNvSpPr/>
          <p:nvPr/>
        </p:nvSpPr>
        <p:spPr>
          <a:xfrm>
            <a:off x="6782041"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4" name="object 224"/>
          <p:cNvSpPr/>
          <p:nvPr/>
        </p:nvSpPr>
        <p:spPr>
          <a:xfrm>
            <a:off x="6753809"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5" name="object 225"/>
          <p:cNvSpPr/>
          <p:nvPr/>
        </p:nvSpPr>
        <p:spPr>
          <a:xfrm>
            <a:off x="6895528"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6" name="object 226"/>
          <p:cNvSpPr/>
          <p:nvPr/>
        </p:nvSpPr>
        <p:spPr>
          <a:xfrm>
            <a:off x="6867194"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7" name="object 227"/>
          <p:cNvSpPr/>
          <p:nvPr/>
        </p:nvSpPr>
        <p:spPr>
          <a:xfrm>
            <a:off x="6838937"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8" name="object 228"/>
          <p:cNvSpPr/>
          <p:nvPr/>
        </p:nvSpPr>
        <p:spPr>
          <a:xfrm>
            <a:off x="6980669"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9" name="object 229"/>
          <p:cNvSpPr/>
          <p:nvPr/>
        </p:nvSpPr>
        <p:spPr>
          <a:xfrm>
            <a:off x="6952335" y="102146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30" name="object 230"/>
          <p:cNvSpPr/>
          <p:nvPr/>
        </p:nvSpPr>
        <p:spPr>
          <a:xfrm>
            <a:off x="6924078" y="102146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31" name="object 231"/>
          <p:cNvSpPr txBox="1"/>
          <p:nvPr/>
        </p:nvSpPr>
        <p:spPr>
          <a:xfrm>
            <a:off x="519744" y="404017"/>
            <a:ext cx="3072130" cy="586740"/>
          </a:xfrm>
          <a:prstGeom prst="rect">
            <a:avLst/>
          </a:prstGeom>
        </p:spPr>
        <p:txBody>
          <a:bodyPr vert="horz" wrap="square" lIns="0" tIns="67945" rIns="0" bIns="0" rtlCol="0">
            <a:spAutoFit/>
          </a:bodyPr>
          <a:lstStyle/>
          <a:p>
            <a:pPr marL="12700">
              <a:lnSpc>
                <a:spcPct val="100000"/>
              </a:lnSpc>
              <a:spcBef>
                <a:spcPts val="535"/>
              </a:spcBef>
            </a:pPr>
            <a:r>
              <a:rPr sz="1600" b="1" dirty="0">
                <a:solidFill>
                  <a:srgbClr val="231F20"/>
                </a:solidFill>
                <a:latin typeface="Arial Narrow"/>
                <a:cs typeface="Arial Narrow"/>
              </a:rPr>
              <a:t>CONFIGURACIÓN DEL SPA</a:t>
            </a:r>
            <a:r>
              <a:rPr sz="1600" b="1" spc="-95" dirty="0">
                <a:solidFill>
                  <a:srgbClr val="231F20"/>
                </a:solidFill>
                <a:latin typeface="Arial Narrow"/>
                <a:cs typeface="Arial Narrow"/>
              </a:rPr>
              <a:t> </a:t>
            </a:r>
            <a:r>
              <a:rPr sz="1600" b="1" dirty="0">
                <a:solidFill>
                  <a:srgbClr val="231F20"/>
                </a:solidFill>
                <a:latin typeface="Arial Narrow"/>
                <a:cs typeface="Arial Narrow"/>
              </a:rPr>
              <a:t>TUSCANY</a:t>
            </a:r>
            <a:endParaRPr sz="1600">
              <a:latin typeface="Arial Narrow"/>
              <a:cs typeface="Arial Narrow"/>
            </a:endParaRPr>
          </a:p>
          <a:p>
            <a:pPr marL="12700">
              <a:lnSpc>
                <a:spcPct val="100000"/>
              </a:lnSpc>
              <a:spcBef>
                <a:spcPts val="380"/>
              </a:spcBef>
            </a:pPr>
            <a:r>
              <a:rPr sz="1400" b="1" spc="-5" dirty="0">
                <a:solidFill>
                  <a:srgbClr val="231F20"/>
                </a:solidFill>
                <a:latin typeface="Arial Narrow"/>
                <a:cs typeface="Arial Narrow"/>
              </a:rPr>
              <a:t>MONTAJE </a:t>
            </a:r>
            <a:r>
              <a:rPr sz="1400" b="1" dirty="0">
                <a:solidFill>
                  <a:srgbClr val="231F20"/>
                </a:solidFill>
                <a:latin typeface="Arial Narrow"/>
                <a:cs typeface="Arial Narrow"/>
              </a:rPr>
              <a:t>-</a:t>
            </a:r>
            <a:r>
              <a:rPr sz="1400" b="1" spc="-5" dirty="0">
                <a:solidFill>
                  <a:srgbClr val="231F20"/>
                </a:solidFill>
                <a:latin typeface="Arial Narrow"/>
                <a:cs typeface="Arial Narrow"/>
              </a:rPr>
              <a:t> </a:t>
            </a:r>
            <a:r>
              <a:rPr sz="1400" b="1" dirty="0">
                <a:solidFill>
                  <a:srgbClr val="231F20"/>
                </a:solidFill>
                <a:latin typeface="Arial Narrow"/>
                <a:cs typeface="Arial Narrow"/>
              </a:rPr>
              <a:t>TUSCANY</a:t>
            </a:r>
            <a:endParaRPr sz="1400">
              <a:latin typeface="Arial Narrow"/>
              <a:cs typeface="Arial Narrow"/>
            </a:endParaRPr>
          </a:p>
        </p:txBody>
      </p:sp>
      <p:sp>
        <p:nvSpPr>
          <p:cNvPr id="232" name="object 232"/>
          <p:cNvSpPr/>
          <p:nvPr/>
        </p:nvSpPr>
        <p:spPr>
          <a:xfrm>
            <a:off x="1407529" y="7351409"/>
            <a:ext cx="994410" cy="532130"/>
          </a:xfrm>
          <a:custGeom>
            <a:avLst/>
            <a:gdLst/>
            <a:ahLst/>
            <a:cxnLst/>
            <a:rect l="l" t="t" r="r" b="b"/>
            <a:pathLst>
              <a:path w="994410" h="532129">
                <a:moveTo>
                  <a:pt x="0" y="0"/>
                </a:moveTo>
                <a:lnTo>
                  <a:pt x="118402" y="268096"/>
                </a:lnTo>
                <a:lnTo>
                  <a:pt x="496523" y="406674"/>
                </a:lnTo>
                <a:lnTo>
                  <a:pt x="713784" y="480321"/>
                </a:lnTo>
                <a:lnTo>
                  <a:pt x="852283" y="513747"/>
                </a:lnTo>
                <a:lnTo>
                  <a:pt x="994117" y="531660"/>
                </a:lnTo>
              </a:path>
            </a:pathLst>
          </a:custGeom>
          <a:ln w="7340">
            <a:solidFill>
              <a:srgbClr val="070908"/>
            </a:solidFill>
          </a:ln>
        </p:spPr>
        <p:txBody>
          <a:bodyPr wrap="square" lIns="0" tIns="0" rIns="0" bIns="0" rtlCol="0"/>
          <a:lstStyle/>
          <a:p>
            <a:endParaRPr/>
          </a:p>
        </p:txBody>
      </p:sp>
      <p:sp>
        <p:nvSpPr>
          <p:cNvPr id="233" name="object 233"/>
          <p:cNvSpPr/>
          <p:nvPr/>
        </p:nvSpPr>
        <p:spPr>
          <a:xfrm>
            <a:off x="1941450" y="7431838"/>
            <a:ext cx="458470" cy="203835"/>
          </a:xfrm>
          <a:custGeom>
            <a:avLst/>
            <a:gdLst/>
            <a:ahLst/>
            <a:cxnLst/>
            <a:rect l="l" t="t" r="r" b="b"/>
            <a:pathLst>
              <a:path w="458469" h="203834">
                <a:moveTo>
                  <a:pt x="0" y="0"/>
                </a:moveTo>
                <a:lnTo>
                  <a:pt x="458000" y="203276"/>
                </a:lnTo>
              </a:path>
            </a:pathLst>
          </a:custGeom>
          <a:ln w="7340">
            <a:solidFill>
              <a:srgbClr val="070908"/>
            </a:solidFill>
          </a:ln>
        </p:spPr>
        <p:txBody>
          <a:bodyPr wrap="square" lIns="0" tIns="0" rIns="0" bIns="0" rtlCol="0"/>
          <a:lstStyle/>
          <a:p>
            <a:endParaRPr/>
          </a:p>
        </p:txBody>
      </p:sp>
      <p:sp>
        <p:nvSpPr>
          <p:cNvPr id="234" name="object 234"/>
          <p:cNvSpPr/>
          <p:nvPr/>
        </p:nvSpPr>
        <p:spPr>
          <a:xfrm>
            <a:off x="1896785" y="7525610"/>
            <a:ext cx="507365" cy="227965"/>
          </a:xfrm>
          <a:custGeom>
            <a:avLst/>
            <a:gdLst/>
            <a:ahLst/>
            <a:cxnLst/>
            <a:rect l="l" t="t" r="r" b="b"/>
            <a:pathLst>
              <a:path w="507364" h="227965">
                <a:moveTo>
                  <a:pt x="507136" y="227901"/>
                </a:moveTo>
                <a:lnTo>
                  <a:pt x="0" y="0"/>
                </a:lnTo>
              </a:path>
            </a:pathLst>
          </a:custGeom>
          <a:ln w="7340">
            <a:solidFill>
              <a:srgbClr val="070908"/>
            </a:solidFill>
          </a:ln>
        </p:spPr>
        <p:txBody>
          <a:bodyPr wrap="square" lIns="0" tIns="0" rIns="0" bIns="0" rtlCol="0"/>
          <a:lstStyle/>
          <a:p>
            <a:endParaRPr/>
          </a:p>
        </p:txBody>
      </p:sp>
      <p:sp>
        <p:nvSpPr>
          <p:cNvPr id="235" name="object 235"/>
          <p:cNvSpPr/>
          <p:nvPr/>
        </p:nvSpPr>
        <p:spPr>
          <a:xfrm>
            <a:off x="1999568" y="7302220"/>
            <a:ext cx="395605" cy="170180"/>
          </a:xfrm>
          <a:custGeom>
            <a:avLst/>
            <a:gdLst/>
            <a:ahLst/>
            <a:cxnLst/>
            <a:rect l="l" t="t" r="r" b="b"/>
            <a:pathLst>
              <a:path w="395605" h="170179">
                <a:moveTo>
                  <a:pt x="0" y="0"/>
                </a:moveTo>
                <a:lnTo>
                  <a:pt x="207246" y="96908"/>
                </a:lnTo>
                <a:lnTo>
                  <a:pt x="317517" y="146900"/>
                </a:lnTo>
                <a:lnTo>
                  <a:pt x="367883" y="165899"/>
                </a:lnTo>
                <a:lnTo>
                  <a:pt x="395414" y="169824"/>
                </a:lnTo>
              </a:path>
            </a:pathLst>
          </a:custGeom>
          <a:ln w="7340">
            <a:solidFill>
              <a:srgbClr val="070908"/>
            </a:solidFill>
          </a:ln>
        </p:spPr>
        <p:txBody>
          <a:bodyPr wrap="square" lIns="0" tIns="0" rIns="0" bIns="0" rtlCol="0"/>
          <a:lstStyle/>
          <a:p>
            <a:endParaRPr/>
          </a:p>
        </p:txBody>
      </p:sp>
      <p:sp>
        <p:nvSpPr>
          <p:cNvPr id="236" name="object 236"/>
          <p:cNvSpPr/>
          <p:nvPr/>
        </p:nvSpPr>
        <p:spPr>
          <a:xfrm>
            <a:off x="1843163" y="7434033"/>
            <a:ext cx="49530" cy="102870"/>
          </a:xfrm>
          <a:custGeom>
            <a:avLst/>
            <a:gdLst/>
            <a:ahLst/>
            <a:cxnLst/>
            <a:rect l="l" t="t" r="r" b="b"/>
            <a:pathLst>
              <a:path w="49530" h="102870">
                <a:moveTo>
                  <a:pt x="49161" y="0"/>
                </a:moveTo>
                <a:lnTo>
                  <a:pt x="0" y="102793"/>
                </a:lnTo>
              </a:path>
            </a:pathLst>
          </a:custGeom>
          <a:ln w="7340">
            <a:solidFill>
              <a:srgbClr val="070908"/>
            </a:solidFill>
          </a:ln>
        </p:spPr>
        <p:txBody>
          <a:bodyPr wrap="square" lIns="0" tIns="0" rIns="0" bIns="0" rtlCol="0"/>
          <a:lstStyle/>
          <a:p>
            <a:endParaRPr/>
          </a:p>
        </p:txBody>
      </p:sp>
      <p:sp>
        <p:nvSpPr>
          <p:cNvPr id="237" name="object 237"/>
          <p:cNvSpPr/>
          <p:nvPr/>
        </p:nvSpPr>
        <p:spPr>
          <a:xfrm>
            <a:off x="1782852" y="7420631"/>
            <a:ext cx="58419" cy="102870"/>
          </a:xfrm>
          <a:custGeom>
            <a:avLst/>
            <a:gdLst/>
            <a:ahLst/>
            <a:cxnLst/>
            <a:rect l="l" t="t" r="r" b="b"/>
            <a:pathLst>
              <a:path w="58419" h="102870">
                <a:moveTo>
                  <a:pt x="58064" y="0"/>
                </a:moveTo>
                <a:lnTo>
                  <a:pt x="0" y="102806"/>
                </a:lnTo>
              </a:path>
            </a:pathLst>
          </a:custGeom>
          <a:ln w="7340">
            <a:solidFill>
              <a:srgbClr val="070908"/>
            </a:solidFill>
          </a:ln>
        </p:spPr>
        <p:txBody>
          <a:bodyPr wrap="square" lIns="0" tIns="0" rIns="0" bIns="0" rtlCol="0"/>
          <a:lstStyle/>
          <a:p>
            <a:endParaRPr/>
          </a:p>
        </p:txBody>
      </p:sp>
      <p:sp>
        <p:nvSpPr>
          <p:cNvPr id="238" name="object 238"/>
          <p:cNvSpPr/>
          <p:nvPr/>
        </p:nvSpPr>
        <p:spPr>
          <a:xfrm>
            <a:off x="1740432" y="7393812"/>
            <a:ext cx="31750" cy="107314"/>
          </a:xfrm>
          <a:custGeom>
            <a:avLst/>
            <a:gdLst/>
            <a:ahLst/>
            <a:cxnLst/>
            <a:rect l="l" t="t" r="r" b="b"/>
            <a:pathLst>
              <a:path w="31750" h="107315">
                <a:moveTo>
                  <a:pt x="31254" y="0"/>
                </a:moveTo>
                <a:lnTo>
                  <a:pt x="0" y="107238"/>
                </a:lnTo>
              </a:path>
            </a:pathLst>
          </a:custGeom>
          <a:ln w="7340">
            <a:solidFill>
              <a:srgbClr val="070908"/>
            </a:solidFill>
          </a:ln>
        </p:spPr>
        <p:txBody>
          <a:bodyPr wrap="square" lIns="0" tIns="0" rIns="0" bIns="0" rtlCol="0"/>
          <a:lstStyle/>
          <a:p>
            <a:endParaRPr/>
          </a:p>
        </p:txBody>
      </p:sp>
      <p:sp>
        <p:nvSpPr>
          <p:cNvPr id="239" name="object 239"/>
          <p:cNvSpPr/>
          <p:nvPr/>
        </p:nvSpPr>
        <p:spPr>
          <a:xfrm>
            <a:off x="1704643" y="7360332"/>
            <a:ext cx="27305" cy="74295"/>
          </a:xfrm>
          <a:custGeom>
            <a:avLst/>
            <a:gdLst/>
            <a:ahLst/>
            <a:cxnLst/>
            <a:rect l="l" t="t" r="r" b="b"/>
            <a:pathLst>
              <a:path w="27305" h="74295">
                <a:moveTo>
                  <a:pt x="26822" y="0"/>
                </a:moveTo>
                <a:lnTo>
                  <a:pt x="0" y="73685"/>
                </a:lnTo>
              </a:path>
            </a:pathLst>
          </a:custGeom>
          <a:ln w="7340">
            <a:solidFill>
              <a:srgbClr val="070908"/>
            </a:solidFill>
          </a:ln>
        </p:spPr>
        <p:txBody>
          <a:bodyPr wrap="square" lIns="0" tIns="0" rIns="0" bIns="0" rtlCol="0"/>
          <a:lstStyle/>
          <a:p>
            <a:endParaRPr/>
          </a:p>
        </p:txBody>
      </p:sp>
      <p:sp>
        <p:nvSpPr>
          <p:cNvPr id="240" name="object 240"/>
          <p:cNvSpPr/>
          <p:nvPr/>
        </p:nvSpPr>
        <p:spPr>
          <a:xfrm>
            <a:off x="1641002" y="6798679"/>
            <a:ext cx="436880" cy="768350"/>
          </a:xfrm>
          <a:custGeom>
            <a:avLst/>
            <a:gdLst/>
            <a:ahLst/>
            <a:cxnLst/>
            <a:rect l="l" t="t" r="r" b="b"/>
            <a:pathLst>
              <a:path w="436880" h="768350">
                <a:moveTo>
                  <a:pt x="246857" y="0"/>
                </a:moveTo>
                <a:lnTo>
                  <a:pt x="204414" y="403059"/>
                </a:lnTo>
                <a:lnTo>
                  <a:pt x="112796" y="463334"/>
                </a:lnTo>
                <a:lnTo>
                  <a:pt x="92679" y="494601"/>
                </a:lnTo>
                <a:lnTo>
                  <a:pt x="41321" y="586232"/>
                </a:lnTo>
                <a:lnTo>
                  <a:pt x="5608" y="635330"/>
                </a:lnTo>
                <a:lnTo>
                  <a:pt x="704" y="650816"/>
                </a:lnTo>
                <a:lnTo>
                  <a:pt x="0" y="658537"/>
                </a:lnTo>
                <a:lnTo>
                  <a:pt x="4331" y="660799"/>
                </a:lnTo>
                <a:lnTo>
                  <a:pt x="14536" y="659904"/>
                </a:lnTo>
                <a:lnTo>
                  <a:pt x="29736" y="655148"/>
                </a:lnTo>
                <a:lnTo>
                  <a:pt x="45777" y="646803"/>
                </a:lnTo>
                <a:lnTo>
                  <a:pt x="58472" y="638864"/>
                </a:lnTo>
                <a:lnTo>
                  <a:pt x="63634" y="635330"/>
                </a:lnTo>
                <a:lnTo>
                  <a:pt x="63914" y="666447"/>
                </a:lnTo>
                <a:lnTo>
                  <a:pt x="65871" y="683104"/>
                </a:lnTo>
                <a:lnTo>
                  <a:pt x="71184" y="690955"/>
                </a:lnTo>
                <a:lnTo>
                  <a:pt x="81529" y="695655"/>
                </a:lnTo>
                <a:lnTo>
                  <a:pt x="99436" y="702348"/>
                </a:lnTo>
                <a:lnTo>
                  <a:pt x="90829" y="712847"/>
                </a:lnTo>
                <a:lnTo>
                  <a:pt x="89352" y="719143"/>
                </a:lnTo>
                <a:lnTo>
                  <a:pt x="96257" y="723754"/>
                </a:lnTo>
                <a:lnTo>
                  <a:pt x="112796" y="729195"/>
                </a:lnTo>
                <a:lnTo>
                  <a:pt x="129588" y="732280"/>
                </a:lnTo>
                <a:lnTo>
                  <a:pt x="138210" y="730337"/>
                </a:lnTo>
                <a:lnTo>
                  <a:pt x="141387" y="726715"/>
                </a:lnTo>
                <a:lnTo>
                  <a:pt x="141841" y="724763"/>
                </a:lnTo>
                <a:lnTo>
                  <a:pt x="149923" y="738982"/>
                </a:lnTo>
                <a:lnTo>
                  <a:pt x="156108" y="746505"/>
                </a:lnTo>
                <a:lnTo>
                  <a:pt x="163538" y="749838"/>
                </a:lnTo>
                <a:lnTo>
                  <a:pt x="175356" y="751484"/>
                </a:lnTo>
                <a:lnTo>
                  <a:pt x="188025" y="750370"/>
                </a:lnTo>
                <a:lnTo>
                  <a:pt x="196294" y="745678"/>
                </a:lnTo>
                <a:lnTo>
                  <a:pt x="200793" y="740556"/>
                </a:lnTo>
                <a:lnTo>
                  <a:pt x="202153" y="738149"/>
                </a:lnTo>
                <a:lnTo>
                  <a:pt x="198563" y="756197"/>
                </a:lnTo>
                <a:lnTo>
                  <a:pt x="198532" y="765233"/>
                </a:lnTo>
                <a:lnTo>
                  <a:pt x="203109" y="767976"/>
                </a:lnTo>
                <a:lnTo>
                  <a:pt x="213342" y="767143"/>
                </a:lnTo>
                <a:lnTo>
                  <a:pt x="227860" y="756086"/>
                </a:lnTo>
                <a:lnTo>
                  <a:pt x="242376" y="733917"/>
                </a:lnTo>
                <a:lnTo>
                  <a:pt x="253542" y="712161"/>
                </a:lnTo>
                <a:lnTo>
                  <a:pt x="258008" y="702348"/>
                </a:lnTo>
                <a:lnTo>
                  <a:pt x="296006" y="624154"/>
                </a:lnTo>
                <a:lnTo>
                  <a:pt x="351886" y="530352"/>
                </a:lnTo>
                <a:lnTo>
                  <a:pt x="364486" y="448476"/>
                </a:lnTo>
                <a:lnTo>
                  <a:pt x="369147" y="403036"/>
                </a:lnTo>
                <a:lnTo>
                  <a:pt x="366286" y="377695"/>
                </a:lnTo>
                <a:lnTo>
                  <a:pt x="356319" y="356120"/>
                </a:lnTo>
                <a:lnTo>
                  <a:pt x="436722" y="0"/>
                </a:lnTo>
              </a:path>
            </a:pathLst>
          </a:custGeom>
          <a:ln w="7340">
            <a:solidFill>
              <a:srgbClr val="070908"/>
            </a:solidFill>
          </a:ln>
        </p:spPr>
        <p:txBody>
          <a:bodyPr wrap="square" lIns="0" tIns="0" rIns="0" bIns="0" rtlCol="0"/>
          <a:lstStyle/>
          <a:p>
            <a:endParaRPr/>
          </a:p>
        </p:txBody>
      </p:sp>
      <p:sp>
        <p:nvSpPr>
          <p:cNvPr id="241" name="object 241"/>
          <p:cNvSpPr/>
          <p:nvPr/>
        </p:nvSpPr>
        <p:spPr>
          <a:xfrm>
            <a:off x="1322660" y="6798338"/>
            <a:ext cx="511809" cy="421640"/>
          </a:xfrm>
          <a:custGeom>
            <a:avLst/>
            <a:gdLst/>
            <a:ahLst/>
            <a:cxnLst/>
            <a:rect l="l" t="t" r="r" b="b"/>
            <a:pathLst>
              <a:path w="511810" h="421640">
                <a:moveTo>
                  <a:pt x="0" y="0"/>
                </a:moveTo>
                <a:lnTo>
                  <a:pt x="252425" y="338620"/>
                </a:lnTo>
                <a:lnTo>
                  <a:pt x="404368" y="358698"/>
                </a:lnTo>
                <a:lnTo>
                  <a:pt x="511568" y="421220"/>
                </a:lnTo>
              </a:path>
            </a:pathLst>
          </a:custGeom>
          <a:ln w="7340">
            <a:solidFill>
              <a:srgbClr val="070908"/>
            </a:solidFill>
          </a:ln>
        </p:spPr>
        <p:txBody>
          <a:bodyPr wrap="square" lIns="0" tIns="0" rIns="0" bIns="0" rtlCol="0"/>
          <a:lstStyle/>
          <a:p>
            <a:endParaRPr/>
          </a:p>
        </p:txBody>
      </p:sp>
      <p:sp>
        <p:nvSpPr>
          <p:cNvPr id="242" name="object 242"/>
          <p:cNvSpPr/>
          <p:nvPr/>
        </p:nvSpPr>
        <p:spPr>
          <a:xfrm>
            <a:off x="1072379" y="6938956"/>
            <a:ext cx="450215" cy="419100"/>
          </a:xfrm>
          <a:custGeom>
            <a:avLst/>
            <a:gdLst/>
            <a:ahLst/>
            <a:cxnLst/>
            <a:rect l="l" t="t" r="r" b="b"/>
            <a:pathLst>
              <a:path w="450215" h="419100">
                <a:moveTo>
                  <a:pt x="62509" y="0"/>
                </a:moveTo>
                <a:lnTo>
                  <a:pt x="263677" y="126466"/>
                </a:lnTo>
                <a:lnTo>
                  <a:pt x="281027" y="128441"/>
                </a:lnTo>
                <a:lnTo>
                  <a:pt x="293558" y="133981"/>
                </a:lnTo>
                <a:lnTo>
                  <a:pt x="328460" y="173329"/>
                </a:lnTo>
                <a:lnTo>
                  <a:pt x="354712" y="208266"/>
                </a:lnTo>
                <a:lnTo>
                  <a:pt x="377610" y="241504"/>
                </a:lnTo>
                <a:lnTo>
                  <a:pt x="399948" y="276123"/>
                </a:lnTo>
                <a:lnTo>
                  <a:pt x="434460" y="304845"/>
                </a:lnTo>
                <a:lnTo>
                  <a:pt x="449922" y="321400"/>
                </a:lnTo>
                <a:lnTo>
                  <a:pt x="449897" y="332071"/>
                </a:lnTo>
                <a:lnTo>
                  <a:pt x="437946" y="343141"/>
                </a:lnTo>
                <a:lnTo>
                  <a:pt x="421534" y="353137"/>
                </a:lnTo>
                <a:lnTo>
                  <a:pt x="407219" y="357681"/>
                </a:lnTo>
                <a:lnTo>
                  <a:pt x="397095" y="358870"/>
                </a:lnTo>
                <a:lnTo>
                  <a:pt x="393255" y="358800"/>
                </a:lnTo>
                <a:lnTo>
                  <a:pt x="299427" y="251536"/>
                </a:lnTo>
                <a:lnTo>
                  <a:pt x="274866" y="224726"/>
                </a:lnTo>
                <a:lnTo>
                  <a:pt x="335152" y="334251"/>
                </a:lnTo>
                <a:lnTo>
                  <a:pt x="397700" y="392277"/>
                </a:lnTo>
                <a:lnTo>
                  <a:pt x="387091" y="407776"/>
                </a:lnTo>
                <a:lnTo>
                  <a:pt x="379833" y="415736"/>
                </a:lnTo>
                <a:lnTo>
                  <a:pt x="372577" y="418668"/>
                </a:lnTo>
                <a:lnTo>
                  <a:pt x="361975" y="419087"/>
                </a:lnTo>
                <a:lnTo>
                  <a:pt x="341184" y="411415"/>
                </a:lnTo>
                <a:lnTo>
                  <a:pt x="312840" y="394538"/>
                </a:lnTo>
                <a:lnTo>
                  <a:pt x="287842" y="377660"/>
                </a:lnTo>
                <a:lnTo>
                  <a:pt x="277088" y="369989"/>
                </a:lnTo>
                <a:lnTo>
                  <a:pt x="262679" y="375116"/>
                </a:lnTo>
                <a:lnTo>
                  <a:pt x="253920" y="377524"/>
                </a:lnTo>
                <a:lnTo>
                  <a:pt x="247252" y="377845"/>
                </a:lnTo>
                <a:lnTo>
                  <a:pt x="239115" y="376707"/>
                </a:lnTo>
                <a:lnTo>
                  <a:pt x="212305" y="347624"/>
                </a:lnTo>
                <a:lnTo>
                  <a:pt x="172059" y="229209"/>
                </a:lnTo>
                <a:lnTo>
                  <a:pt x="0" y="123507"/>
                </a:lnTo>
              </a:path>
            </a:pathLst>
          </a:custGeom>
          <a:ln w="7340">
            <a:solidFill>
              <a:srgbClr val="070908"/>
            </a:solidFill>
          </a:ln>
        </p:spPr>
        <p:txBody>
          <a:bodyPr wrap="square" lIns="0" tIns="0" rIns="0" bIns="0" rtlCol="0"/>
          <a:lstStyle/>
          <a:p>
            <a:endParaRPr/>
          </a:p>
        </p:txBody>
      </p:sp>
      <p:sp>
        <p:nvSpPr>
          <p:cNvPr id="243" name="object 243"/>
          <p:cNvSpPr/>
          <p:nvPr/>
        </p:nvSpPr>
        <p:spPr>
          <a:xfrm>
            <a:off x="1454472" y="7317872"/>
            <a:ext cx="205740" cy="93980"/>
          </a:xfrm>
          <a:custGeom>
            <a:avLst/>
            <a:gdLst/>
            <a:ahLst/>
            <a:cxnLst/>
            <a:rect l="l" t="t" r="r" b="b"/>
            <a:pathLst>
              <a:path w="205739" h="93979">
                <a:moveTo>
                  <a:pt x="0" y="0"/>
                </a:moveTo>
                <a:lnTo>
                  <a:pt x="102473" y="49236"/>
                </a:lnTo>
                <a:lnTo>
                  <a:pt x="158035" y="75423"/>
                </a:lnTo>
                <a:lnTo>
                  <a:pt x="185951" y="87359"/>
                </a:lnTo>
                <a:lnTo>
                  <a:pt x="205486" y="93840"/>
                </a:lnTo>
              </a:path>
            </a:pathLst>
          </a:custGeom>
          <a:ln w="7340">
            <a:solidFill>
              <a:srgbClr val="070908"/>
            </a:solidFill>
          </a:ln>
        </p:spPr>
        <p:txBody>
          <a:bodyPr wrap="square" lIns="0" tIns="0" rIns="0" bIns="0" rtlCol="0"/>
          <a:lstStyle/>
          <a:p>
            <a:endParaRPr/>
          </a:p>
        </p:txBody>
      </p:sp>
      <p:sp>
        <p:nvSpPr>
          <p:cNvPr id="244" name="object 244"/>
          <p:cNvSpPr/>
          <p:nvPr/>
        </p:nvSpPr>
        <p:spPr>
          <a:xfrm>
            <a:off x="1322660" y="7324587"/>
            <a:ext cx="125095" cy="748665"/>
          </a:xfrm>
          <a:custGeom>
            <a:avLst/>
            <a:gdLst/>
            <a:ahLst/>
            <a:cxnLst/>
            <a:rect l="l" t="t" r="r" b="b"/>
            <a:pathLst>
              <a:path w="125094" h="748665">
                <a:moveTo>
                  <a:pt x="0" y="0"/>
                </a:moveTo>
                <a:lnTo>
                  <a:pt x="40220" y="527215"/>
                </a:lnTo>
                <a:lnTo>
                  <a:pt x="125095" y="748411"/>
                </a:lnTo>
              </a:path>
            </a:pathLst>
          </a:custGeom>
          <a:ln w="7340">
            <a:solidFill>
              <a:srgbClr val="070908"/>
            </a:solidFill>
          </a:ln>
        </p:spPr>
        <p:txBody>
          <a:bodyPr wrap="square" lIns="0" tIns="0" rIns="0" bIns="0" rtlCol="0"/>
          <a:lstStyle/>
          <a:p>
            <a:endParaRPr/>
          </a:p>
        </p:txBody>
      </p:sp>
      <p:sp>
        <p:nvSpPr>
          <p:cNvPr id="245" name="object 245"/>
          <p:cNvSpPr/>
          <p:nvPr/>
        </p:nvSpPr>
        <p:spPr>
          <a:xfrm>
            <a:off x="1601912" y="7652989"/>
            <a:ext cx="6985" cy="407034"/>
          </a:xfrm>
          <a:custGeom>
            <a:avLst/>
            <a:gdLst/>
            <a:ahLst/>
            <a:cxnLst/>
            <a:rect l="l" t="t" r="r" b="b"/>
            <a:pathLst>
              <a:path w="6984" h="407034">
                <a:moveTo>
                  <a:pt x="0" y="0"/>
                </a:moveTo>
                <a:lnTo>
                  <a:pt x="6667" y="406552"/>
                </a:lnTo>
              </a:path>
            </a:pathLst>
          </a:custGeom>
          <a:ln w="7340">
            <a:solidFill>
              <a:srgbClr val="070908"/>
            </a:solidFill>
          </a:ln>
        </p:spPr>
        <p:txBody>
          <a:bodyPr wrap="square" lIns="0" tIns="0" rIns="0" bIns="0" rtlCol="0"/>
          <a:lstStyle/>
          <a:p>
            <a:endParaRPr/>
          </a:p>
        </p:txBody>
      </p:sp>
      <p:sp>
        <p:nvSpPr>
          <p:cNvPr id="246" name="object 246"/>
          <p:cNvSpPr/>
          <p:nvPr/>
        </p:nvSpPr>
        <p:spPr>
          <a:xfrm>
            <a:off x="1450962" y="7434634"/>
            <a:ext cx="27305" cy="641350"/>
          </a:xfrm>
          <a:custGeom>
            <a:avLst/>
            <a:gdLst/>
            <a:ahLst/>
            <a:cxnLst/>
            <a:rect l="l" t="t" r="r" b="b"/>
            <a:pathLst>
              <a:path w="27305" h="641350">
                <a:moveTo>
                  <a:pt x="0" y="0"/>
                </a:moveTo>
                <a:lnTo>
                  <a:pt x="26835" y="641248"/>
                </a:lnTo>
              </a:path>
            </a:pathLst>
          </a:custGeom>
          <a:ln w="7340">
            <a:solidFill>
              <a:srgbClr val="070908"/>
            </a:solidFill>
          </a:ln>
        </p:spPr>
        <p:txBody>
          <a:bodyPr wrap="square" lIns="0" tIns="0" rIns="0" bIns="0" rtlCol="0"/>
          <a:lstStyle/>
          <a:p>
            <a:endParaRPr/>
          </a:p>
        </p:txBody>
      </p:sp>
      <p:sp>
        <p:nvSpPr>
          <p:cNvPr id="247" name="object 247"/>
          <p:cNvSpPr/>
          <p:nvPr/>
        </p:nvSpPr>
        <p:spPr>
          <a:xfrm>
            <a:off x="1382650" y="7334684"/>
            <a:ext cx="39370" cy="675640"/>
          </a:xfrm>
          <a:custGeom>
            <a:avLst/>
            <a:gdLst/>
            <a:ahLst/>
            <a:cxnLst/>
            <a:rect l="l" t="t" r="r" b="b"/>
            <a:pathLst>
              <a:path w="39369" h="675640">
                <a:moveTo>
                  <a:pt x="0" y="0"/>
                </a:moveTo>
                <a:lnTo>
                  <a:pt x="39052" y="675449"/>
                </a:lnTo>
              </a:path>
            </a:pathLst>
          </a:custGeom>
          <a:ln w="7340">
            <a:solidFill>
              <a:srgbClr val="070908"/>
            </a:solidFill>
          </a:ln>
        </p:spPr>
        <p:txBody>
          <a:bodyPr wrap="square" lIns="0" tIns="0" rIns="0" bIns="0" rtlCol="0"/>
          <a:lstStyle/>
          <a:p>
            <a:endParaRPr/>
          </a:p>
        </p:txBody>
      </p:sp>
      <p:sp>
        <p:nvSpPr>
          <p:cNvPr id="248" name="object 248"/>
          <p:cNvSpPr/>
          <p:nvPr/>
        </p:nvSpPr>
        <p:spPr>
          <a:xfrm>
            <a:off x="2036439" y="7264773"/>
            <a:ext cx="355600" cy="43815"/>
          </a:xfrm>
          <a:custGeom>
            <a:avLst/>
            <a:gdLst/>
            <a:ahLst/>
            <a:cxnLst/>
            <a:rect l="l" t="t" r="r" b="b"/>
            <a:pathLst>
              <a:path w="355600" h="43815">
                <a:moveTo>
                  <a:pt x="0" y="43573"/>
                </a:moveTo>
                <a:lnTo>
                  <a:pt x="152476" y="3378"/>
                </a:lnTo>
                <a:lnTo>
                  <a:pt x="263055" y="0"/>
                </a:lnTo>
                <a:lnTo>
                  <a:pt x="355180" y="13474"/>
                </a:lnTo>
              </a:path>
            </a:pathLst>
          </a:custGeom>
          <a:ln w="7340">
            <a:solidFill>
              <a:srgbClr val="070908"/>
            </a:solidFill>
          </a:ln>
        </p:spPr>
        <p:txBody>
          <a:bodyPr wrap="square" lIns="0" tIns="0" rIns="0" bIns="0" rtlCol="0"/>
          <a:lstStyle/>
          <a:p>
            <a:endParaRPr/>
          </a:p>
        </p:txBody>
      </p:sp>
      <p:sp>
        <p:nvSpPr>
          <p:cNvPr id="249" name="object 249"/>
          <p:cNvSpPr/>
          <p:nvPr/>
        </p:nvSpPr>
        <p:spPr>
          <a:xfrm>
            <a:off x="2007927" y="7187523"/>
            <a:ext cx="390525" cy="57785"/>
          </a:xfrm>
          <a:custGeom>
            <a:avLst/>
            <a:gdLst/>
            <a:ahLst/>
            <a:cxnLst/>
            <a:rect l="l" t="t" r="r" b="b"/>
            <a:pathLst>
              <a:path w="390525" h="57784">
                <a:moveTo>
                  <a:pt x="0" y="57194"/>
                </a:moveTo>
                <a:lnTo>
                  <a:pt x="120308" y="23300"/>
                </a:lnTo>
                <a:lnTo>
                  <a:pt x="189560" y="6067"/>
                </a:lnTo>
                <a:lnTo>
                  <a:pt x="233989" y="155"/>
                </a:lnTo>
                <a:lnTo>
                  <a:pt x="279831" y="222"/>
                </a:lnTo>
                <a:lnTo>
                  <a:pt x="326796" y="502"/>
                </a:lnTo>
                <a:lnTo>
                  <a:pt x="358992" y="0"/>
                </a:lnTo>
                <a:lnTo>
                  <a:pt x="379246" y="440"/>
                </a:lnTo>
                <a:lnTo>
                  <a:pt x="390385" y="3549"/>
                </a:lnTo>
              </a:path>
            </a:pathLst>
          </a:custGeom>
          <a:ln w="7340">
            <a:solidFill>
              <a:srgbClr val="070908"/>
            </a:solidFill>
          </a:ln>
        </p:spPr>
        <p:txBody>
          <a:bodyPr wrap="square" lIns="0" tIns="0" rIns="0" bIns="0" rtlCol="0"/>
          <a:lstStyle/>
          <a:p>
            <a:endParaRPr/>
          </a:p>
        </p:txBody>
      </p:sp>
      <p:sp>
        <p:nvSpPr>
          <p:cNvPr id="250" name="object 250"/>
          <p:cNvSpPr/>
          <p:nvPr/>
        </p:nvSpPr>
        <p:spPr>
          <a:xfrm>
            <a:off x="1596571" y="7929147"/>
            <a:ext cx="83573" cy="128600"/>
          </a:xfrm>
          <a:prstGeom prst="rect">
            <a:avLst/>
          </a:prstGeom>
          <a:blipFill>
            <a:blip r:embed="rId2" cstate="print"/>
            <a:stretch>
              <a:fillRect/>
            </a:stretch>
          </a:blipFill>
        </p:spPr>
        <p:txBody>
          <a:bodyPr wrap="square" lIns="0" tIns="0" rIns="0" bIns="0" rtlCol="0"/>
          <a:lstStyle/>
          <a:p>
            <a:endParaRPr/>
          </a:p>
        </p:txBody>
      </p:sp>
      <p:sp>
        <p:nvSpPr>
          <p:cNvPr id="251" name="object 251"/>
          <p:cNvSpPr/>
          <p:nvPr/>
        </p:nvSpPr>
        <p:spPr>
          <a:xfrm>
            <a:off x="1521541" y="7381106"/>
            <a:ext cx="51435" cy="682625"/>
          </a:xfrm>
          <a:custGeom>
            <a:avLst/>
            <a:gdLst/>
            <a:ahLst/>
            <a:cxnLst/>
            <a:rect l="l" t="t" r="r" b="b"/>
            <a:pathLst>
              <a:path w="51434" h="682625">
                <a:moveTo>
                  <a:pt x="51051" y="0"/>
                </a:moveTo>
                <a:lnTo>
                  <a:pt x="18155" y="80689"/>
                </a:lnTo>
                <a:lnTo>
                  <a:pt x="2535" y="132880"/>
                </a:lnTo>
                <a:lnTo>
                  <a:pt x="0" y="179336"/>
                </a:lnTo>
                <a:lnTo>
                  <a:pt x="6359" y="242824"/>
                </a:lnTo>
                <a:lnTo>
                  <a:pt x="14805" y="682586"/>
                </a:lnTo>
              </a:path>
            </a:pathLst>
          </a:custGeom>
          <a:ln w="7340">
            <a:solidFill>
              <a:srgbClr val="070908"/>
            </a:solidFill>
          </a:ln>
        </p:spPr>
        <p:txBody>
          <a:bodyPr wrap="square" lIns="0" tIns="0" rIns="0" bIns="0" rtlCol="0"/>
          <a:lstStyle/>
          <a:p>
            <a:endParaRPr/>
          </a:p>
        </p:txBody>
      </p:sp>
      <p:sp>
        <p:nvSpPr>
          <p:cNvPr id="252" name="object 252"/>
          <p:cNvSpPr/>
          <p:nvPr/>
        </p:nvSpPr>
        <p:spPr>
          <a:xfrm>
            <a:off x="2287761" y="7865170"/>
            <a:ext cx="20320" cy="201295"/>
          </a:xfrm>
          <a:custGeom>
            <a:avLst/>
            <a:gdLst/>
            <a:ahLst/>
            <a:cxnLst/>
            <a:rect l="l" t="t" r="r" b="b"/>
            <a:pathLst>
              <a:path w="20319" h="201295">
                <a:moveTo>
                  <a:pt x="10052" y="-3670"/>
                </a:moveTo>
                <a:lnTo>
                  <a:pt x="10052" y="204774"/>
                </a:lnTo>
              </a:path>
            </a:pathLst>
          </a:custGeom>
          <a:ln w="27444">
            <a:solidFill>
              <a:srgbClr val="070908"/>
            </a:solidFill>
          </a:ln>
        </p:spPr>
        <p:txBody>
          <a:bodyPr wrap="square" lIns="0" tIns="0" rIns="0" bIns="0" rtlCol="0"/>
          <a:lstStyle/>
          <a:p>
            <a:endParaRPr/>
          </a:p>
        </p:txBody>
      </p:sp>
      <p:sp>
        <p:nvSpPr>
          <p:cNvPr id="253" name="object 253"/>
          <p:cNvSpPr/>
          <p:nvPr/>
        </p:nvSpPr>
        <p:spPr>
          <a:xfrm>
            <a:off x="2077727" y="7807131"/>
            <a:ext cx="20320" cy="268605"/>
          </a:xfrm>
          <a:custGeom>
            <a:avLst/>
            <a:gdLst/>
            <a:ahLst/>
            <a:cxnLst/>
            <a:rect l="l" t="t" r="r" b="b"/>
            <a:pathLst>
              <a:path w="20319" h="268604">
                <a:moveTo>
                  <a:pt x="0" y="268071"/>
                </a:moveTo>
                <a:lnTo>
                  <a:pt x="20104" y="0"/>
                </a:lnTo>
              </a:path>
            </a:pathLst>
          </a:custGeom>
          <a:ln w="7340">
            <a:solidFill>
              <a:srgbClr val="070908"/>
            </a:solidFill>
          </a:ln>
        </p:spPr>
        <p:txBody>
          <a:bodyPr wrap="square" lIns="0" tIns="0" rIns="0" bIns="0" rtlCol="0"/>
          <a:lstStyle/>
          <a:p>
            <a:endParaRPr/>
          </a:p>
        </p:txBody>
      </p:sp>
      <p:sp>
        <p:nvSpPr>
          <p:cNvPr id="254" name="object 254"/>
          <p:cNvSpPr/>
          <p:nvPr/>
        </p:nvSpPr>
        <p:spPr>
          <a:xfrm>
            <a:off x="1887865" y="7749064"/>
            <a:ext cx="15875" cy="324485"/>
          </a:xfrm>
          <a:custGeom>
            <a:avLst/>
            <a:gdLst/>
            <a:ahLst/>
            <a:cxnLst/>
            <a:rect l="l" t="t" r="r" b="b"/>
            <a:pathLst>
              <a:path w="15875" h="324484">
                <a:moveTo>
                  <a:pt x="15659" y="0"/>
                </a:moveTo>
                <a:lnTo>
                  <a:pt x="0" y="323926"/>
                </a:lnTo>
              </a:path>
            </a:pathLst>
          </a:custGeom>
          <a:ln w="7340">
            <a:solidFill>
              <a:srgbClr val="070908"/>
            </a:solidFill>
          </a:ln>
        </p:spPr>
        <p:txBody>
          <a:bodyPr wrap="square" lIns="0" tIns="0" rIns="0" bIns="0" rtlCol="0"/>
          <a:lstStyle/>
          <a:p>
            <a:endParaRPr/>
          </a:p>
        </p:txBody>
      </p:sp>
      <p:sp>
        <p:nvSpPr>
          <p:cNvPr id="255" name="object 255"/>
          <p:cNvSpPr/>
          <p:nvPr/>
        </p:nvSpPr>
        <p:spPr>
          <a:xfrm>
            <a:off x="1711382" y="7688702"/>
            <a:ext cx="5080" cy="377825"/>
          </a:xfrm>
          <a:custGeom>
            <a:avLst/>
            <a:gdLst/>
            <a:ahLst/>
            <a:cxnLst/>
            <a:rect l="l" t="t" r="r" b="b"/>
            <a:pathLst>
              <a:path w="5080" h="377825">
                <a:moveTo>
                  <a:pt x="4457" y="0"/>
                </a:moveTo>
                <a:lnTo>
                  <a:pt x="0" y="377571"/>
                </a:lnTo>
              </a:path>
            </a:pathLst>
          </a:custGeom>
          <a:ln w="7340">
            <a:solidFill>
              <a:srgbClr val="070908"/>
            </a:solidFill>
          </a:ln>
        </p:spPr>
        <p:txBody>
          <a:bodyPr wrap="square" lIns="0" tIns="0" rIns="0" bIns="0" rtlCol="0"/>
          <a:lstStyle/>
          <a:p>
            <a:endParaRPr/>
          </a:p>
        </p:txBody>
      </p:sp>
      <p:sp>
        <p:nvSpPr>
          <p:cNvPr id="256" name="object 256"/>
          <p:cNvSpPr/>
          <p:nvPr/>
        </p:nvSpPr>
        <p:spPr>
          <a:xfrm>
            <a:off x="3769692" y="3952825"/>
            <a:ext cx="0" cy="798195"/>
          </a:xfrm>
          <a:custGeom>
            <a:avLst/>
            <a:gdLst/>
            <a:ahLst/>
            <a:cxnLst/>
            <a:rect l="l" t="t" r="r" b="b"/>
            <a:pathLst>
              <a:path h="798195">
                <a:moveTo>
                  <a:pt x="0" y="0"/>
                </a:moveTo>
                <a:lnTo>
                  <a:pt x="0" y="797598"/>
                </a:lnTo>
              </a:path>
            </a:pathLst>
          </a:custGeom>
          <a:ln w="6591">
            <a:solidFill>
              <a:srgbClr val="231F20"/>
            </a:solidFill>
          </a:ln>
        </p:spPr>
        <p:txBody>
          <a:bodyPr wrap="square" lIns="0" tIns="0" rIns="0" bIns="0" rtlCol="0"/>
          <a:lstStyle/>
          <a:p>
            <a:endParaRPr/>
          </a:p>
        </p:txBody>
      </p:sp>
      <p:sp>
        <p:nvSpPr>
          <p:cNvPr id="257" name="object 257"/>
          <p:cNvSpPr/>
          <p:nvPr/>
        </p:nvSpPr>
        <p:spPr>
          <a:xfrm>
            <a:off x="3766123" y="3952825"/>
            <a:ext cx="3810" cy="0"/>
          </a:xfrm>
          <a:custGeom>
            <a:avLst/>
            <a:gdLst/>
            <a:ahLst/>
            <a:cxnLst/>
            <a:rect l="l" t="t" r="r" b="b"/>
            <a:pathLst>
              <a:path w="3810">
                <a:moveTo>
                  <a:pt x="3568" y="0"/>
                </a:moveTo>
                <a:lnTo>
                  <a:pt x="0" y="0"/>
                </a:lnTo>
              </a:path>
            </a:pathLst>
          </a:custGeom>
          <a:ln w="6591">
            <a:solidFill>
              <a:srgbClr val="231F20"/>
            </a:solidFill>
          </a:ln>
        </p:spPr>
        <p:txBody>
          <a:bodyPr wrap="square" lIns="0" tIns="0" rIns="0" bIns="0" rtlCol="0"/>
          <a:lstStyle/>
          <a:p>
            <a:endParaRPr/>
          </a:p>
        </p:txBody>
      </p:sp>
      <p:sp>
        <p:nvSpPr>
          <p:cNvPr id="258" name="object 258"/>
          <p:cNvSpPr/>
          <p:nvPr/>
        </p:nvSpPr>
        <p:spPr>
          <a:xfrm>
            <a:off x="3766096" y="4744584"/>
            <a:ext cx="3810" cy="6350"/>
          </a:xfrm>
          <a:custGeom>
            <a:avLst/>
            <a:gdLst/>
            <a:ahLst/>
            <a:cxnLst/>
            <a:rect l="l" t="t" r="r" b="b"/>
            <a:pathLst>
              <a:path w="3810" h="6350">
                <a:moveTo>
                  <a:pt x="0" y="0"/>
                </a:moveTo>
                <a:lnTo>
                  <a:pt x="1765" y="2705"/>
                </a:lnTo>
                <a:lnTo>
                  <a:pt x="3098" y="4445"/>
                </a:lnTo>
                <a:lnTo>
                  <a:pt x="3492" y="4902"/>
                </a:lnTo>
                <a:lnTo>
                  <a:pt x="3492" y="5765"/>
                </a:lnTo>
              </a:path>
            </a:pathLst>
          </a:custGeom>
          <a:ln w="6591">
            <a:solidFill>
              <a:srgbClr val="231F20"/>
            </a:solidFill>
          </a:ln>
        </p:spPr>
        <p:txBody>
          <a:bodyPr wrap="square" lIns="0" tIns="0" rIns="0" bIns="0" rtlCol="0"/>
          <a:lstStyle/>
          <a:p>
            <a:endParaRPr/>
          </a:p>
        </p:txBody>
      </p:sp>
      <p:sp>
        <p:nvSpPr>
          <p:cNvPr id="259" name="object 259"/>
          <p:cNvSpPr/>
          <p:nvPr/>
        </p:nvSpPr>
        <p:spPr>
          <a:xfrm>
            <a:off x="3683469" y="3952825"/>
            <a:ext cx="83185" cy="0"/>
          </a:xfrm>
          <a:custGeom>
            <a:avLst/>
            <a:gdLst/>
            <a:ahLst/>
            <a:cxnLst/>
            <a:rect l="l" t="t" r="r" b="b"/>
            <a:pathLst>
              <a:path w="83185">
                <a:moveTo>
                  <a:pt x="82626" y="0"/>
                </a:moveTo>
                <a:lnTo>
                  <a:pt x="0" y="0"/>
                </a:lnTo>
              </a:path>
            </a:pathLst>
          </a:custGeom>
          <a:ln w="6591">
            <a:solidFill>
              <a:srgbClr val="231F20"/>
            </a:solidFill>
          </a:ln>
        </p:spPr>
        <p:txBody>
          <a:bodyPr wrap="square" lIns="0" tIns="0" rIns="0" bIns="0" rtlCol="0"/>
          <a:lstStyle/>
          <a:p>
            <a:endParaRPr/>
          </a:p>
        </p:txBody>
      </p:sp>
      <p:sp>
        <p:nvSpPr>
          <p:cNvPr id="260" name="object 260"/>
          <p:cNvSpPr/>
          <p:nvPr/>
        </p:nvSpPr>
        <p:spPr>
          <a:xfrm>
            <a:off x="3683476" y="4790535"/>
            <a:ext cx="33655" cy="0"/>
          </a:xfrm>
          <a:custGeom>
            <a:avLst/>
            <a:gdLst/>
            <a:ahLst/>
            <a:cxnLst/>
            <a:rect l="l" t="t" r="r" b="b"/>
            <a:pathLst>
              <a:path w="33654">
                <a:moveTo>
                  <a:pt x="33134" y="0"/>
                </a:moveTo>
                <a:lnTo>
                  <a:pt x="0" y="0"/>
                </a:lnTo>
              </a:path>
            </a:pathLst>
          </a:custGeom>
          <a:ln w="6591">
            <a:solidFill>
              <a:srgbClr val="231F20"/>
            </a:solidFill>
          </a:ln>
        </p:spPr>
        <p:txBody>
          <a:bodyPr wrap="square" lIns="0" tIns="0" rIns="0" bIns="0" rtlCol="0"/>
          <a:lstStyle/>
          <a:p>
            <a:endParaRPr/>
          </a:p>
        </p:txBody>
      </p:sp>
      <p:sp>
        <p:nvSpPr>
          <p:cNvPr id="261" name="object 261"/>
          <p:cNvSpPr/>
          <p:nvPr/>
        </p:nvSpPr>
        <p:spPr>
          <a:xfrm>
            <a:off x="3716610" y="4735354"/>
            <a:ext cx="49530" cy="55244"/>
          </a:xfrm>
          <a:custGeom>
            <a:avLst/>
            <a:gdLst/>
            <a:ahLst/>
            <a:cxnLst/>
            <a:rect l="l" t="t" r="r" b="b"/>
            <a:pathLst>
              <a:path w="49529" h="55245">
                <a:moveTo>
                  <a:pt x="0" y="55180"/>
                </a:moveTo>
                <a:lnTo>
                  <a:pt x="0" y="24281"/>
                </a:lnTo>
                <a:lnTo>
                  <a:pt x="6407" y="10029"/>
                </a:lnTo>
                <a:lnTo>
                  <a:pt x="18483" y="1469"/>
                </a:lnTo>
                <a:lnTo>
                  <a:pt x="33023" y="0"/>
                </a:lnTo>
                <a:lnTo>
                  <a:pt x="46824" y="7022"/>
                </a:lnTo>
                <a:lnTo>
                  <a:pt x="49479" y="9232"/>
                </a:lnTo>
              </a:path>
            </a:pathLst>
          </a:custGeom>
          <a:ln w="6591">
            <a:solidFill>
              <a:srgbClr val="231F20"/>
            </a:solidFill>
          </a:ln>
        </p:spPr>
        <p:txBody>
          <a:bodyPr wrap="square" lIns="0" tIns="0" rIns="0" bIns="0" rtlCol="0"/>
          <a:lstStyle/>
          <a:p>
            <a:endParaRPr/>
          </a:p>
        </p:txBody>
      </p:sp>
      <p:sp>
        <p:nvSpPr>
          <p:cNvPr id="262" name="object 262"/>
          <p:cNvSpPr/>
          <p:nvPr/>
        </p:nvSpPr>
        <p:spPr>
          <a:xfrm>
            <a:off x="3682150" y="3952830"/>
            <a:ext cx="1905" cy="838200"/>
          </a:xfrm>
          <a:custGeom>
            <a:avLst/>
            <a:gdLst/>
            <a:ahLst/>
            <a:cxnLst/>
            <a:rect l="l" t="t" r="r" b="b"/>
            <a:pathLst>
              <a:path w="1904" h="838200">
                <a:moveTo>
                  <a:pt x="660" y="-3295"/>
                </a:moveTo>
                <a:lnTo>
                  <a:pt x="660" y="841000"/>
                </a:lnTo>
              </a:path>
            </a:pathLst>
          </a:custGeom>
          <a:ln w="7912">
            <a:solidFill>
              <a:srgbClr val="231F20"/>
            </a:solidFill>
          </a:ln>
        </p:spPr>
        <p:txBody>
          <a:bodyPr wrap="square" lIns="0" tIns="0" rIns="0" bIns="0" rtlCol="0"/>
          <a:lstStyle/>
          <a:p>
            <a:endParaRPr/>
          </a:p>
        </p:txBody>
      </p:sp>
      <p:sp>
        <p:nvSpPr>
          <p:cNvPr id="263" name="object 263"/>
          <p:cNvSpPr/>
          <p:nvPr/>
        </p:nvSpPr>
        <p:spPr>
          <a:xfrm>
            <a:off x="3682150" y="3952825"/>
            <a:ext cx="1905" cy="0"/>
          </a:xfrm>
          <a:custGeom>
            <a:avLst/>
            <a:gdLst/>
            <a:ahLst/>
            <a:cxnLst/>
            <a:rect l="l" t="t" r="r" b="b"/>
            <a:pathLst>
              <a:path w="1904">
                <a:moveTo>
                  <a:pt x="660" y="-3295"/>
                </a:moveTo>
                <a:lnTo>
                  <a:pt x="660" y="3295"/>
                </a:lnTo>
              </a:path>
            </a:pathLst>
          </a:custGeom>
          <a:ln w="3175">
            <a:solidFill>
              <a:srgbClr val="231F20"/>
            </a:solidFill>
          </a:ln>
        </p:spPr>
        <p:txBody>
          <a:bodyPr wrap="square" lIns="0" tIns="0" rIns="0" bIns="0" rtlCol="0"/>
          <a:lstStyle/>
          <a:p>
            <a:endParaRPr/>
          </a:p>
        </p:txBody>
      </p:sp>
      <p:sp>
        <p:nvSpPr>
          <p:cNvPr id="264" name="object 264"/>
          <p:cNvSpPr/>
          <p:nvPr/>
        </p:nvSpPr>
        <p:spPr>
          <a:xfrm>
            <a:off x="3769643" y="4750351"/>
            <a:ext cx="1270" cy="1270"/>
          </a:xfrm>
          <a:custGeom>
            <a:avLst/>
            <a:gdLst/>
            <a:ahLst/>
            <a:cxnLst/>
            <a:rect l="l" t="t" r="r" b="b"/>
            <a:pathLst>
              <a:path w="1270" h="1270">
                <a:moveTo>
                  <a:pt x="0" y="0"/>
                </a:moveTo>
                <a:lnTo>
                  <a:pt x="457" y="0"/>
                </a:lnTo>
                <a:lnTo>
                  <a:pt x="457" y="495"/>
                </a:lnTo>
                <a:lnTo>
                  <a:pt x="901" y="914"/>
                </a:lnTo>
                <a:lnTo>
                  <a:pt x="901" y="1257"/>
                </a:lnTo>
              </a:path>
            </a:pathLst>
          </a:custGeom>
          <a:ln w="6591">
            <a:solidFill>
              <a:srgbClr val="231F20"/>
            </a:solidFill>
          </a:ln>
        </p:spPr>
        <p:txBody>
          <a:bodyPr wrap="square" lIns="0" tIns="0" rIns="0" bIns="0" rtlCol="0"/>
          <a:lstStyle/>
          <a:p>
            <a:endParaRPr/>
          </a:p>
        </p:txBody>
      </p:sp>
      <p:sp>
        <p:nvSpPr>
          <p:cNvPr id="265" name="object 265"/>
          <p:cNvSpPr/>
          <p:nvPr/>
        </p:nvSpPr>
        <p:spPr>
          <a:xfrm>
            <a:off x="3773164" y="4763201"/>
            <a:ext cx="0" cy="38100"/>
          </a:xfrm>
          <a:custGeom>
            <a:avLst/>
            <a:gdLst/>
            <a:ahLst/>
            <a:cxnLst/>
            <a:rect l="l" t="t" r="r" b="b"/>
            <a:pathLst>
              <a:path h="38100">
                <a:moveTo>
                  <a:pt x="0" y="0"/>
                </a:moveTo>
                <a:lnTo>
                  <a:pt x="0" y="37514"/>
                </a:lnTo>
              </a:path>
            </a:pathLst>
          </a:custGeom>
          <a:ln w="6591">
            <a:solidFill>
              <a:srgbClr val="231F20"/>
            </a:solidFill>
          </a:ln>
        </p:spPr>
        <p:txBody>
          <a:bodyPr wrap="square" lIns="0" tIns="0" rIns="0" bIns="0" rtlCol="0"/>
          <a:lstStyle/>
          <a:p>
            <a:endParaRPr/>
          </a:p>
        </p:txBody>
      </p:sp>
      <p:sp>
        <p:nvSpPr>
          <p:cNvPr id="266" name="object 266"/>
          <p:cNvSpPr/>
          <p:nvPr/>
        </p:nvSpPr>
        <p:spPr>
          <a:xfrm>
            <a:off x="3770548" y="4751611"/>
            <a:ext cx="3175" cy="12065"/>
          </a:xfrm>
          <a:custGeom>
            <a:avLst/>
            <a:gdLst/>
            <a:ahLst/>
            <a:cxnLst/>
            <a:rect l="l" t="t" r="r" b="b"/>
            <a:pathLst>
              <a:path w="3175" h="12064">
                <a:moveTo>
                  <a:pt x="0" y="0"/>
                </a:moveTo>
                <a:lnTo>
                  <a:pt x="1282" y="3606"/>
                </a:lnTo>
                <a:lnTo>
                  <a:pt x="2184" y="7620"/>
                </a:lnTo>
                <a:lnTo>
                  <a:pt x="2616" y="11595"/>
                </a:lnTo>
              </a:path>
            </a:pathLst>
          </a:custGeom>
          <a:ln w="6591">
            <a:solidFill>
              <a:srgbClr val="231F20"/>
            </a:solidFill>
          </a:ln>
        </p:spPr>
        <p:txBody>
          <a:bodyPr wrap="square" lIns="0" tIns="0" rIns="0" bIns="0" rtlCol="0"/>
          <a:lstStyle/>
          <a:p>
            <a:endParaRPr/>
          </a:p>
        </p:txBody>
      </p:sp>
      <p:sp>
        <p:nvSpPr>
          <p:cNvPr id="267" name="object 267"/>
          <p:cNvSpPr/>
          <p:nvPr/>
        </p:nvSpPr>
        <p:spPr>
          <a:xfrm>
            <a:off x="3288902" y="3952830"/>
            <a:ext cx="0" cy="838200"/>
          </a:xfrm>
          <a:custGeom>
            <a:avLst/>
            <a:gdLst/>
            <a:ahLst/>
            <a:cxnLst/>
            <a:rect l="l" t="t" r="r" b="b"/>
            <a:pathLst>
              <a:path h="838200">
                <a:moveTo>
                  <a:pt x="0" y="837704"/>
                </a:moveTo>
                <a:lnTo>
                  <a:pt x="0" y="0"/>
                </a:lnTo>
              </a:path>
            </a:pathLst>
          </a:custGeom>
          <a:ln w="6591">
            <a:solidFill>
              <a:srgbClr val="231F20"/>
            </a:solidFill>
          </a:ln>
        </p:spPr>
        <p:txBody>
          <a:bodyPr wrap="square" lIns="0" tIns="0" rIns="0" bIns="0" rtlCol="0"/>
          <a:lstStyle/>
          <a:p>
            <a:endParaRPr/>
          </a:p>
        </p:txBody>
      </p:sp>
      <p:sp>
        <p:nvSpPr>
          <p:cNvPr id="268" name="object 268"/>
          <p:cNvSpPr/>
          <p:nvPr/>
        </p:nvSpPr>
        <p:spPr>
          <a:xfrm>
            <a:off x="3284914" y="4790535"/>
            <a:ext cx="4445" cy="0"/>
          </a:xfrm>
          <a:custGeom>
            <a:avLst/>
            <a:gdLst/>
            <a:ahLst/>
            <a:cxnLst/>
            <a:rect l="l" t="t" r="r" b="b"/>
            <a:pathLst>
              <a:path w="4445">
                <a:moveTo>
                  <a:pt x="3987" y="0"/>
                </a:moveTo>
                <a:lnTo>
                  <a:pt x="0" y="0"/>
                </a:lnTo>
              </a:path>
            </a:pathLst>
          </a:custGeom>
          <a:ln w="6591">
            <a:solidFill>
              <a:srgbClr val="231F20"/>
            </a:solidFill>
          </a:ln>
        </p:spPr>
        <p:txBody>
          <a:bodyPr wrap="square" lIns="0" tIns="0" rIns="0" bIns="0" rtlCol="0"/>
          <a:lstStyle/>
          <a:p>
            <a:endParaRPr/>
          </a:p>
        </p:txBody>
      </p:sp>
      <p:sp>
        <p:nvSpPr>
          <p:cNvPr id="269" name="object 269"/>
          <p:cNvSpPr/>
          <p:nvPr/>
        </p:nvSpPr>
        <p:spPr>
          <a:xfrm>
            <a:off x="3284914" y="3952825"/>
            <a:ext cx="4445" cy="0"/>
          </a:xfrm>
          <a:custGeom>
            <a:avLst/>
            <a:gdLst/>
            <a:ahLst/>
            <a:cxnLst/>
            <a:rect l="l" t="t" r="r" b="b"/>
            <a:pathLst>
              <a:path w="4445">
                <a:moveTo>
                  <a:pt x="3987" y="0"/>
                </a:moveTo>
                <a:lnTo>
                  <a:pt x="0" y="0"/>
                </a:lnTo>
              </a:path>
            </a:pathLst>
          </a:custGeom>
          <a:ln w="6591">
            <a:solidFill>
              <a:srgbClr val="231F20"/>
            </a:solidFill>
          </a:ln>
        </p:spPr>
        <p:txBody>
          <a:bodyPr wrap="square" lIns="0" tIns="0" rIns="0" bIns="0" rtlCol="0"/>
          <a:lstStyle/>
          <a:p>
            <a:endParaRPr/>
          </a:p>
        </p:txBody>
      </p:sp>
      <p:sp>
        <p:nvSpPr>
          <p:cNvPr id="270" name="object 270"/>
          <p:cNvSpPr/>
          <p:nvPr/>
        </p:nvSpPr>
        <p:spPr>
          <a:xfrm>
            <a:off x="3202333" y="4790535"/>
            <a:ext cx="83185" cy="0"/>
          </a:xfrm>
          <a:custGeom>
            <a:avLst/>
            <a:gdLst/>
            <a:ahLst/>
            <a:cxnLst/>
            <a:rect l="l" t="t" r="r" b="b"/>
            <a:pathLst>
              <a:path w="83185">
                <a:moveTo>
                  <a:pt x="82600" y="0"/>
                </a:moveTo>
                <a:lnTo>
                  <a:pt x="0" y="0"/>
                </a:lnTo>
              </a:path>
            </a:pathLst>
          </a:custGeom>
          <a:ln w="6591">
            <a:solidFill>
              <a:srgbClr val="231F20"/>
            </a:solidFill>
          </a:ln>
        </p:spPr>
        <p:txBody>
          <a:bodyPr wrap="square" lIns="0" tIns="0" rIns="0" bIns="0" rtlCol="0"/>
          <a:lstStyle/>
          <a:p>
            <a:endParaRPr/>
          </a:p>
        </p:txBody>
      </p:sp>
      <p:sp>
        <p:nvSpPr>
          <p:cNvPr id="271" name="object 271"/>
          <p:cNvSpPr/>
          <p:nvPr/>
        </p:nvSpPr>
        <p:spPr>
          <a:xfrm>
            <a:off x="3202333" y="3952825"/>
            <a:ext cx="83185" cy="0"/>
          </a:xfrm>
          <a:custGeom>
            <a:avLst/>
            <a:gdLst/>
            <a:ahLst/>
            <a:cxnLst/>
            <a:rect l="l" t="t" r="r" b="b"/>
            <a:pathLst>
              <a:path w="83185">
                <a:moveTo>
                  <a:pt x="82600" y="0"/>
                </a:moveTo>
                <a:lnTo>
                  <a:pt x="0" y="0"/>
                </a:lnTo>
              </a:path>
            </a:pathLst>
          </a:custGeom>
          <a:ln w="6591">
            <a:solidFill>
              <a:srgbClr val="231F20"/>
            </a:solidFill>
          </a:ln>
        </p:spPr>
        <p:txBody>
          <a:bodyPr wrap="square" lIns="0" tIns="0" rIns="0" bIns="0" rtlCol="0"/>
          <a:lstStyle/>
          <a:p>
            <a:endParaRPr/>
          </a:p>
        </p:txBody>
      </p:sp>
      <p:sp>
        <p:nvSpPr>
          <p:cNvPr id="272" name="object 272"/>
          <p:cNvSpPr/>
          <p:nvPr/>
        </p:nvSpPr>
        <p:spPr>
          <a:xfrm>
            <a:off x="3201441" y="3952830"/>
            <a:ext cx="0" cy="838200"/>
          </a:xfrm>
          <a:custGeom>
            <a:avLst/>
            <a:gdLst/>
            <a:ahLst/>
            <a:cxnLst/>
            <a:rect l="l" t="t" r="r" b="b"/>
            <a:pathLst>
              <a:path h="838200">
                <a:moveTo>
                  <a:pt x="0" y="837704"/>
                </a:moveTo>
                <a:lnTo>
                  <a:pt x="0" y="0"/>
                </a:lnTo>
              </a:path>
            </a:pathLst>
          </a:custGeom>
          <a:ln w="6591">
            <a:solidFill>
              <a:srgbClr val="231F20"/>
            </a:solidFill>
          </a:ln>
        </p:spPr>
        <p:txBody>
          <a:bodyPr wrap="square" lIns="0" tIns="0" rIns="0" bIns="0" rtlCol="0"/>
          <a:lstStyle/>
          <a:p>
            <a:endParaRPr/>
          </a:p>
        </p:txBody>
      </p:sp>
      <p:sp>
        <p:nvSpPr>
          <p:cNvPr id="273" name="object 273"/>
          <p:cNvSpPr/>
          <p:nvPr/>
        </p:nvSpPr>
        <p:spPr>
          <a:xfrm>
            <a:off x="3201446" y="4790535"/>
            <a:ext cx="1270" cy="0"/>
          </a:xfrm>
          <a:custGeom>
            <a:avLst/>
            <a:gdLst/>
            <a:ahLst/>
            <a:cxnLst/>
            <a:rect l="l" t="t" r="r" b="b"/>
            <a:pathLst>
              <a:path w="1269">
                <a:moveTo>
                  <a:pt x="431" y="-3295"/>
                </a:moveTo>
                <a:lnTo>
                  <a:pt x="431" y="3295"/>
                </a:lnTo>
              </a:path>
            </a:pathLst>
          </a:custGeom>
          <a:ln w="3175">
            <a:solidFill>
              <a:srgbClr val="231F20"/>
            </a:solidFill>
          </a:ln>
        </p:spPr>
        <p:txBody>
          <a:bodyPr wrap="square" lIns="0" tIns="0" rIns="0" bIns="0" rtlCol="0"/>
          <a:lstStyle/>
          <a:p>
            <a:endParaRPr/>
          </a:p>
        </p:txBody>
      </p:sp>
      <p:sp>
        <p:nvSpPr>
          <p:cNvPr id="274" name="object 274"/>
          <p:cNvSpPr/>
          <p:nvPr/>
        </p:nvSpPr>
        <p:spPr>
          <a:xfrm>
            <a:off x="3201446" y="3952825"/>
            <a:ext cx="1270" cy="0"/>
          </a:xfrm>
          <a:custGeom>
            <a:avLst/>
            <a:gdLst/>
            <a:ahLst/>
            <a:cxnLst/>
            <a:rect l="l" t="t" r="r" b="b"/>
            <a:pathLst>
              <a:path w="1269">
                <a:moveTo>
                  <a:pt x="431" y="-3295"/>
                </a:moveTo>
                <a:lnTo>
                  <a:pt x="431" y="3295"/>
                </a:lnTo>
              </a:path>
            </a:pathLst>
          </a:custGeom>
          <a:ln w="3175">
            <a:solidFill>
              <a:srgbClr val="231F20"/>
            </a:solidFill>
          </a:ln>
        </p:spPr>
        <p:txBody>
          <a:bodyPr wrap="square" lIns="0" tIns="0" rIns="0" bIns="0" rtlCol="0"/>
          <a:lstStyle/>
          <a:p>
            <a:endParaRPr/>
          </a:p>
        </p:txBody>
      </p:sp>
      <p:sp>
        <p:nvSpPr>
          <p:cNvPr id="275" name="object 275"/>
          <p:cNvSpPr/>
          <p:nvPr/>
        </p:nvSpPr>
        <p:spPr>
          <a:xfrm>
            <a:off x="3773165" y="4790535"/>
            <a:ext cx="8255" cy="0"/>
          </a:xfrm>
          <a:custGeom>
            <a:avLst/>
            <a:gdLst/>
            <a:ahLst/>
            <a:cxnLst/>
            <a:rect l="l" t="t" r="r" b="b"/>
            <a:pathLst>
              <a:path w="8254">
                <a:moveTo>
                  <a:pt x="0" y="0"/>
                </a:moveTo>
                <a:lnTo>
                  <a:pt x="7962" y="0"/>
                </a:lnTo>
              </a:path>
            </a:pathLst>
          </a:custGeom>
          <a:ln w="6591">
            <a:solidFill>
              <a:srgbClr val="231F20"/>
            </a:solidFill>
          </a:ln>
        </p:spPr>
        <p:txBody>
          <a:bodyPr wrap="square" lIns="0" tIns="0" rIns="0" bIns="0" rtlCol="0"/>
          <a:lstStyle/>
          <a:p>
            <a:endParaRPr/>
          </a:p>
        </p:txBody>
      </p:sp>
      <p:sp>
        <p:nvSpPr>
          <p:cNvPr id="276" name="object 276"/>
          <p:cNvSpPr/>
          <p:nvPr/>
        </p:nvSpPr>
        <p:spPr>
          <a:xfrm>
            <a:off x="3773165" y="4800718"/>
            <a:ext cx="95885" cy="0"/>
          </a:xfrm>
          <a:custGeom>
            <a:avLst/>
            <a:gdLst/>
            <a:ahLst/>
            <a:cxnLst/>
            <a:rect l="l" t="t" r="r" b="b"/>
            <a:pathLst>
              <a:path w="95885">
                <a:moveTo>
                  <a:pt x="0" y="0"/>
                </a:moveTo>
                <a:lnTo>
                  <a:pt x="95478" y="0"/>
                </a:lnTo>
              </a:path>
            </a:pathLst>
          </a:custGeom>
          <a:ln w="6591">
            <a:solidFill>
              <a:srgbClr val="231F20"/>
            </a:solidFill>
          </a:ln>
        </p:spPr>
        <p:txBody>
          <a:bodyPr wrap="square" lIns="0" tIns="0" rIns="0" bIns="0" rtlCol="0"/>
          <a:lstStyle/>
          <a:p>
            <a:endParaRPr/>
          </a:p>
        </p:txBody>
      </p:sp>
      <p:sp>
        <p:nvSpPr>
          <p:cNvPr id="277" name="object 277"/>
          <p:cNvSpPr/>
          <p:nvPr/>
        </p:nvSpPr>
        <p:spPr>
          <a:xfrm>
            <a:off x="3716610" y="4791432"/>
            <a:ext cx="0" cy="8890"/>
          </a:xfrm>
          <a:custGeom>
            <a:avLst/>
            <a:gdLst/>
            <a:ahLst/>
            <a:cxnLst/>
            <a:rect l="l" t="t" r="r" b="b"/>
            <a:pathLst>
              <a:path h="8889">
                <a:moveTo>
                  <a:pt x="-3295" y="4413"/>
                </a:moveTo>
                <a:lnTo>
                  <a:pt x="3295" y="4413"/>
                </a:lnTo>
              </a:path>
            </a:pathLst>
          </a:custGeom>
          <a:ln w="8826">
            <a:solidFill>
              <a:srgbClr val="231F20"/>
            </a:solidFill>
          </a:ln>
        </p:spPr>
        <p:txBody>
          <a:bodyPr wrap="square" lIns="0" tIns="0" rIns="0" bIns="0" rtlCol="0"/>
          <a:lstStyle/>
          <a:p>
            <a:endParaRPr/>
          </a:p>
        </p:txBody>
      </p:sp>
      <p:sp>
        <p:nvSpPr>
          <p:cNvPr id="278" name="object 278"/>
          <p:cNvSpPr/>
          <p:nvPr/>
        </p:nvSpPr>
        <p:spPr>
          <a:xfrm>
            <a:off x="3716610" y="4790621"/>
            <a:ext cx="0" cy="1270"/>
          </a:xfrm>
          <a:custGeom>
            <a:avLst/>
            <a:gdLst/>
            <a:ahLst/>
            <a:cxnLst/>
            <a:rect l="l" t="t" r="r" b="b"/>
            <a:pathLst>
              <a:path h="1270">
                <a:moveTo>
                  <a:pt x="-3295" y="419"/>
                </a:moveTo>
                <a:lnTo>
                  <a:pt x="3295" y="419"/>
                </a:lnTo>
              </a:path>
            </a:pathLst>
          </a:custGeom>
          <a:ln w="3175">
            <a:solidFill>
              <a:srgbClr val="231F20"/>
            </a:solidFill>
          </a:ln>
        </p:spPr>
        <p:txBody>
          <a:bodyPr wrap="square" lIns="0" tIns="0" rIns="0" bIns="0" rtlCol="0"/>
          <a:lstStyle/>
          <a:p>
            <a:endParaRPr/>
          </a:p>
        </p:txBody>
      </p:sp>
      <p:sp>
        <p:nvSpPr>
          <p:cNvPr id="279" name="object 279"/>
          <p:cNvSpPr/>
          <p:nvPr/>
        </p:nvSpPr>
        <p:spPr>
          <a:xfrm>
            <a:off x="3296443" y="4800718"/>
            <a:ext cx="420370" cy="0"/>
          </a:xfrm>
          <a:custGeom>
            <a:avLst/>
            <a:gdLst/>
            <a:ahLst/>
            <a:cxnLst/>
            <a:rect l="l" t="t" r="r" b="b"/>
            <a:pathLst>
              <a:path w="420370">
                <a:moveTo>
                  <a:pt x="0" y="0"/>
                </a:moveTo>
                <a:lnTo>
                  <a:pt x="420166" y="0"/>
                </a:lnTo>
              </a:path>
            </a:pathLst>
          </a:custGeom>
          <a:ln w="6591">
            <a:solidFill>
              <a:srgbClr val="231F20"/>
            </a:solidFill>
          </a:ln>
        </p:spPr>
        <p:txBody>
          <a:bodyPr wrap="square" lIns="0" tIns="0" rIns="0" bIns="0" rtlCol="0"/>
          <a:lstStyle/>
          <a:p>
            <a:endParaRPr/>
          </a:p>
        </p:txBody>
      </p:sp>
      <p:sp>
        <p:nvSpPr>
          <p:cNvPr id="280" name="object 280"/>
          <p:cNvSpPr/>
          <p:nvPr/>
        </p:nvSpPr>
        <p:spPr>
          <a:xfrm>
            <a:off x="3767423" y="4746407"/>
            <a:ext cx="3175" cy="5715"/>
          </a:xfrm>
          <a:custGeom>
            <a:avLst/>
            <a:gdLst/>
            <a:ahLst/>
            <a:cxnLst/>
            <a:rect l="l" t="t" r="r" b="b"/>
            <a:pathLst>
              <a:path w="3175" h="5714">
                <a:moveTo>
                  <a:pt x="0" y="0"/>
                </a:moveTo>
                <a:lnTo>
                  <a:pt x="0" y="368"/>
                </a:lnTo>
                <a:lnTo>
                  <a:pt x="2171" y="3073"/>
                </a:lnTo>
                <a:lnTo>
                  <a:pt x="3073" y="5283"/>
                </a:lnTo>
              </a:path>
            </a:pathLst>
          </a:custGeom>
          <a:ln w="6591">
            <a:solidFill>
              <a:srgbClr val="231F20"/>
            </a:solidFill>
          </a:ln>
        </p:spPr>
        <p:txBody>
          <a:bodyPr wrap="square" lIns="0" tIns="0" rIns="0" bIns="0" rtlCol="0"/>
          <a:lstStyle/>
          <a:p>
            <a:endParaRPr/>
          </a:p>
        </p:txBody>
      </p:sp>
      <p:sp>
        <p:nvSpPr>
          <p:cNvPr id="281" name="object 281"/>
          <p:cNvSpPr/>
          <p:nvPr/>
        </p:nvSpPr>
        <p:spPr>
          <a:xfrm>
            <a:off x="3094979" y="4790535"/>
            <a:ext cx="11430" cy="0"/>
          </a:xfrm>
          <a:custGeom>
            <a:avLst/>
            <a:gdLst/>
            <a:ahLst/>
            <a:cxnLst/>
            <a:rect l="l" t="t" r="r" b="b"/>
            <a:pathLst>
              <a:path w="11430">
                <a:moveTo>
                  <a:pt x="0" y="0"/>
                </a:moveTo>
                <a:lnTo>
                  <a:pt x="10998" y="0"/>
                </a:lnTo>
              </a:path>
            </a:pathLst>
          </a:custGeom>
          <a:ln w="6591">
            <a:solidFill>
              <a:srgbClr val="231F20"/>
            </a:solidFill>
          </a:ln>
        </p:spPr>
        <p:txBody>
          <a:bodyPr wrap="square" lIns="0" tIns="0" rIns="0" bIns="0" rtlCol="0"/>
          <a:lstStyle/>
          <a:p>
            <a:endParaRPr/>
          </a:p>
        </p:txBody>
      </p:sp>
      <p:sp>
        <p:nvSpPr>
          <p:cNvPr id="282" name="object 282"/>
          <p:cNvSpPr/>
          <p:nvPr/>
        </p:nvSpPr>
        <p:spPr>
          <a:xfrm>
            <a:off x="3189907" y="4790535"/>
            <a:ext cx="12065" cy="0"/>
          </a:xfrm>
          <a:custGeom>
            <a:avLst/>
            <a:gdLst/>
            <a:ahLst/>
            <a:cxnLst/>
            <a:rect l="l" t="t" r="r" b="b"/>
            <a:pathLst>
              <a:path w="12064">
                <a:moveTo>
                  <a:pt x="0" y="0"/>
                </a:moveTo>
                <a:lnTo>
                  <a:pt x="11531" y="0"/>
                </a:lnTo>
              </a:path>
            </a:pathLst>
          </a:custGeom>
          <a:ln w="6591">
            <a:solidFill>
              <a:srgbClr val="231F20"/>
            </a:solidFill>
          </a:ln>
        </p:spPr>
        <p:txBody>
          <a:bodyPr wrap="square" lIns="0" tIns="0" rIns="0" bIns="0" rtlCol="0"/>
          <a:lstStyle/>
          <a:p>
            <a:endParaRPr/>
          </a:p>
        </p:txBody>
      </p:sp>
      <p:sp>
        <p:nvSpPr>
          <p:cNvPr id="283" name="object 283"/>
          <p:cNvSpPr/>
          <p:nvPr/>
        </p:nvSpPr>
        <p:spPr>
          <a:xfrm>
            <a:off x="3284959" y="4790535"/>
            <a:ext cx="298450" cy="0"/>
          </a:xfrm>
          <a:custGeom>
            <a:avLst/>
            <a:gdLst/>
            <a:ahLst/>
            <a:cxnLst/>
            <a:rect l="l" t="t" r="r" b="b"/>
            <a:pathLst>
              <a:path w="298450">
                <a:moveTo>
                  <a:pt x="0" y="0"/>
                </a:moveTo>
                <a:lnTo>
                  <a:pt x="298221" y="0"/>
                </a:lnTo>
              </a:path>
            </a:pathLst>
          </a:custGeom>
          <a:ln w="6591">
            <a:solidFill>
              <a:srgbClr val="231F20"/>
            </a:solidFill>
          </a:ln>
        </p:spPr>
        <p:txBody>
          <a:bodyPr wrap="square" lIns="0" tIns="0" rIns="0" bIns="0" rtlCol="0"/>
          <a:lstStyle/>
          <a:p>
            <a:endParaRPr/>
          </a:p>
        </p:txBody>
      </p:sp>
      <p:sp>
        <p:nvSpPr>
          <p:cNvPr id="284" name="object 284"/>
          <p:cNvSpPr/>
          <p:nvPr/>
        </p:nvSpPr>
        <p:spPr>
          <a:xfrm>
            <a:off x="3011003" y="4800718"/>
            <a:ext cx="285750" cy="0"/>
          </a:xfrm>
          <a:custGeom>
            <a:avLst/>
            <a:gdLst/>
            <a:ahLst/>
            <a:cxnLst/>
            <a:rect l="l" t="t" r="r" b="b"/>
            <a:pathLst>
              <a:path w="285750">
                <a:moveTo>
                  <a:pt x="0" y="0"/>
                </a:moveTo>
                <a:lnTo>
                  <a:pt x="285445" y="0"/>
                </a:lnTo>
              </a:path>
            </a:pathLst>
          </a:custGeom>
          <a:ln w="6591">
            <a:solidFill>
              <a:srgbClr val="231F20"/>
            </a:solidFill>
          </a:ln>
        </p:spPr>
        <p:txBody>
          <a:bodyPr wrap="square" lIns="0" tIns="0" rIns="0" bIns="0" rtlCol="0"/>
          <a:lstStyle/>
          <a:p>
            <a:endParaRPr/>
          </a:p>
        </p:txBody>
      </p:sp>
      <p:sp>
        <p:nvSpPr>
          <p:cNvPr id="285" name="object 285"/>
          <p:cNvSpPr/>
          <p:nvPr/>
        </p:nvSpPr>
        <p:spPr>
          <a:xfrm>
            <a:off x="3380412" y="3952825"/>
            <a:ext cx="3810" cy="837565"/>
          </a:xfrm>
          <a:custGeom>
            <a:avLst/>
            <a:gdLst/>
            <a:ahLst/>
            <a:cxnLst/>
            <a:rect l="l" t="t" r="r" b="b"/>
            <a:pathLst>
              <a:path w="3810" h="837564">
                <a:moveTo>
                  <a:pt x="1746" y="-3295"/>
                </a:moveTo>
                <a:lnTo>
                  <a:pt x="1746" y="840708"/>
                </a:lnTo>
              </a:path>
            </a:pathLst>
          </a:custGeom>
          <a:ln w="10083">
            <a:solidFill>
              <a:srgbClr val="231F20"/>
            </a:solidFill>
          </a:ln>
        </p:spPr>
        <p:txBody>
          <a:bodyPr wrap="square" lIns="0" tIns="0" rIns="0" bIns="0" rtlCol="0"/>
          <a:lstStyle/>
          <a:p>
            <a:endParaRPr/>
          </a:p>
        </p:txBody>
      </p:sp>
      <p:sp>
        <p:nvSpPr>
          <p:cNvPr id="286" name="object 286"/>
          <p:cNvSpPr/>
          <p:nvPr/>
        </p:nvSpPr>
        <p:spPr>
          <a:xfrm>
            <a:off x="3297756" y="3952825"/>
            <a:ext cx="83185" cy="0"/>
          </a:xfrm>
          <a:custGeom>
            <a:avLst/>
            <a:gdLst/>
            <a:ahLst/>
            <a:cxnLst/>
            <a:rect l="l" t="t" r="r" b="b"/>
            <a:pathLst>
              <a:path w="83185">
                <a:moveTo>
                  <a:pt x="82613" y="0"/>
                </a:moveTo>
                <a:lnTo>
                  <a:pt x="0" y="0"/>
                </a:lnTo>
              </a:path>
            </a:pathLst>
          </a:custGeom>
          <a:ln w="6591">
            <a:solidFill>
              <a:srgbClr val="231F20"/>
            </a:solidFill>
          </a:ln>
        </p:spPr>
        <p:txBody>
          <a:bodyPr wrap="square" lIns="0" tIns="0" rIns="0" bIns="0" rtlCol="0"/>
          <a:lstStyle/>
          <a:p>
            <a:endParaRPr/>
          </a:p>
        </p:txBody>
      </p:sp>
      <p:sp>
        <p:nvSpPr>
          <p:cNvPr id="287" name="object 287"/>
          <p:cNvSpPr/>
          <p:nvPr/>
        </p:nvSpPr>
        <p:spPr>
          <a:xfrm>
            <a:off x="3296443" y="3952825"/>
            <a:ext cx="0" cy="837565"/>
          </a:xfrm>
          <a:custGeom>
            <a:avLst/>
            <a:gdLst/>
            <a:ahLst/>
            <a:cxnLst/>
            <a:rect l="l" t="t" r="r" b="b"/>
            <a:pathLst>
              <a:path h="837564">
                <a:moveTo>
                  <a:pt x="0" y="837412"/>
                </a:moveTo>
                <a:lnTo>
                  <a:pt x="0" y="0"/>
                </a:lnTo>
              </a:path>
            </a:pathLst>
          </a:custGeom>
          <a:ln w="6591">
            <a:solidFill>
              <a:srgbClr val="231F20"/>
            </a:solidFill>
          </a:ln>
        </p:spPr>
        <p:txBody>
          <a:bodyPr wrap="square" lIns="0" tIns="0" rIns="0" bIns="0" rtlCol="0"/>
          <a:lstStyle/>
          <a:p>
            <a:endParaRPr/>
          </a:p>
        </p:txBody>
      </p:sp>
      <p:sp>
        <p:nvSpPr>
          <p:cNvPr id="288" name="object 288"/>
          <p:cNvSpPr/>
          <p:nvPr/>
        </p:nvSpPr>
        <p:spPr>
          <a:xfrm>
            <a:off x="3296437" y="3952825"/>
            <a:ext cx="1905" cy="0"/>
          </a:xfrm>
          <a:custGeom>
            <a:avLst/>
            <a:gdLst/>
            <a:ahLst/>
            <a:cxnLst/>
            <a:rect l="l" t="t" r="r" b="b"/>
            <a:pathLst>
              <a:path w="1904">
                <a:moveTo>
                  <a:pt x="660" y="-3295"/>
                </a:moveTo>
                <a:lnTo>
                  <a:pt x="660" y="3295"/>
                </a:lnTo>
              </a:path>
            </a:pathLst>
          </a:custGeom>
          <a:ln w="3175">
            <a:solidFill>
              <a:srgbClr val="231F20"/>
            </a:solidFill>
          </a:ln>
        </p:spPr>
        <p:txBody>
          <a:bodyPr wrap="square" lIns="0" tIns="0" rIns="0" bIns="0" rtlCol="0"/>
          <a:lstStyle/>
          <a:p>
            <a:endParaRPr/>
          </a:p>
        </p:txBody>
      </p:sp>
      <p:sp>
        <p:nvSpPr>
          <p:cNvPr id="289" name="object 289"/>
          <p:cNvSpPr/>
          <p:nvPr/>
        </p:nvSpPr>
        <p:spPr>
          <a:xfrm>
            <a:off x="3570864" y="3952825"/>
            <a:ext cx="3810" cy="837565"/>
          </a:xfrm>
          <a:custGeom>
            <a:avLst/>
            <a:gdLst/>
            <a:ahLst/>
            <a:cxnLst/>
            <a:rect l="l" t="t" r="r" b="b"/>
            <a:pathLst>
              <a:path w="3810" h="837564">
                <a:moveTo>
                  <a:pt x="1720" y="-3295"/>
                </a:moveTo>
                <a:lnTo>
                  <a:pt x="1720" y="840708"/>
                </a:lnTo>
              </a:path>
            </a:pathLst>
          </a:custGeom>
          <a:ln w="10033">
            <a:solidFill>
              <a:srgbClr val="231F20"/>
            </a:solidFill>
          </a:ln>
        </p:spPr>
        <p:txBody>
          <a:bodyPr wrap="square" lIns="0" tIns="0" rIns="0" bIns="0" rtlCol="0"/>
          <a:lstStyle/>
          <a:p>
            <a:endParaRPr/>
          </a:p>
        </p:txBody>
      </p:sp>
      <p:sp>
        <p:nvSpPr>
          <p:cNvPr id="290" name="object 290"/>
          <p:cNvSpPr/>
          <p:nvPr/>
        </p:nvSpPr>
        <p:spPr>
          <a:xfrm>
            <a:off x="3488207" y="3952825"/>
            <a:ext cx="83185" cy="0"/>
          </a:xfrm>
          <a:custGeom>
            <a:avLst/>
            <a:gdLst/>
            <a:ahLst/>
            <a:cxnLst/>
            <a:rect l="l" t="t" r="r" b="b"/>
            <a:pathLst>
              <a:path w="83185">
                <a:moveTo>
                  <a:pt x="82588" y="0"/>
                </a:moveTo>
                <a:lnTo>
                  <a:pt x="0" y="0"/>
                </a:lnTo>
              </a:path>
            </a:pathLst>
          </a:custGeom>
          <a:ln w="6591">
            <a:solidFill>
              <a:srgbClr val="231F20"/>
            </a:solidFill>
          </a:ln>
        </p:spPr>
        <p:txBody>
          <a:bodyPr wrap="square" lIns="0" tIns="0" rIns="0" bIns="0" rtlCol="0"/>
          <a:lstStyle/>
          <a:p>
            <a:endParaRPr/>
          </a:p>
        </p:txBody>
      </p:sp>
      <p:sp>
        <p:nvSpPr>
          <p:cNvPr id="291" name="object 291"/>
          <p:cNvSpPr/>
          <p:nvPr/>
        </p:nvSpPr>
        <p:spPr>
          <a:xfrm>
            <a:off x="3486868" y="3952825"/>
            <a:ext cx="0" cy="837565"/>
          </a:xfrm>
          <a:custGeom>
            <a:avLst/>
            <a:gdLst/>
            <a:ahLst/>
            <a:cxnLst/>
            <a:rect l="l" t="t" r="r" b="b"/>
            <a:pathLst>
              <a:path h="837564">
                <a:moveTo>
                  <a:pt x="0" y="837412"/>
                </a:moveTo>
                <a:lnTo>
                  <a:pt x="0" y="0"/>
                </a:lnTo>
              </a:path>
            </a:pathLst>
          </a:custGeom>
          <a:ln w="6591">
            <a:solidFill>
              <a:srgbClr val="231F20"/>
            </a:solidFill>
          </a:ln>
        </p:spPr>
        <p:txBody>
          <a:bodyPr wrap="square" lIns="0" tIns="0" rIns="0" bIns="0" rtlCol="0"/>
          <a:lstStyle/>
          <a:p>
            <a:endParaRPr/>
          </a:p>
        </p:txBody>
      </p:sp>
      <p:sp>
        <p:nvSpPr>
          <p:cNvPr id="292" name="object 292"/>
          <p:cNvSpPr/>
          <p:nvPr/>
        </p:nvSpPr>
        <p:spPr>
          <a:xfrm>
            <a:off x="3486875" y="3952825"/>
            <a:ext cx="1905" cy="0"/>
          </a:xfrm>
          <a:custGeom>
            <a:avLst/>
            <a:gdLst/>
            <a:ahLst/>
            <a:cxnLst/>
            <a:rect l="l" t="t" r="r" b="b"/>
            <a:pathLst>
              <a:path w="1904">
                <a:moveTo>
                  <a:pt x="666" y="-3295"/>
                </a:moveTo>
                <a:lnTo>
                  <a:pt x="666" y="3295"/>
                </a:lnTo>
              </a:path>
            </a:pathLst>
          </a:custGeom>
          <a:ln w="3175">
            <a:solidFill>
              <a:srgbClr val="231F20"/>
            </a:solidFill>
          </a:ln>
        </p:spPr>
        <p:txBody>
          <a:bodyPr wrap="square" lIns="0" tIns="0" rIns="0" bIns="0" rtlCol="0"/>
          <a:lstStyle/>
          <a:p>
            <a:endParaRPr/>
          </a:p>
        </p:txBody>
      </p:sp>
      <p:sp>
        <p:nvSpPr>
          <p:cNvPr id="293" name="object 293"/>
          <p:cNvSpPr/>
          <p:nvPr/>
        </p:nvSpPr>
        <p:spPr>
          <a:xfrm>
            <a:off x="3475377" y="3952825"/>
            <a:ext cx="4445" cy="837565"/>
          </a:xfrm>
          <a:custGeom>
            <a:avLst/>
            <a:gdLst/>
            <a:ahLst/>
            <a:cxnLst/>
            <a:rect l="l" t="t" r="r" b="b"/>
            <a:pathLst>
              <a:path w="4445" h="837564">
                <a:moveTo>
                  <a:pt x="1993" y="-3295"/>
                </a:moveTo>
                <a:lnTo>
                  <a:pt x="1993" y="840708"/>
                </a:lnTo>
              </a:path>
            </a:pathLst>
          </a:custGeom>
          <a:ln w="10579">
            <a:solidFill>
              <a:srgbClr val="231F20"/>
            </a:solidFill>
          </a:ln>
        </p:spPr>
        <p:txBody>
          <a:bodyPr wrap="square" lIns="0" tIns="0" rIns="0" bIns="0" rtlCol="0"/>
          <a:lstStyle/>
          <a:p>
            <a:endParaRPr/>
          </a:p>
        </p:txBody>
      </p:sp>
      <p:sp>
        <p:nvSpPr>
          <p:cNvPr id="294" name="object 294"/>
          <p:cNvSpPr/>
          <p:nvPr/>
        </p:nvSpPr>
        <p:spPr>
          <a:xfrm>
            <a:off x="3392759" y="3952825"/>
            <a:ext cx="83185" cy="0"/>
          </a:xfrm>
          <a:custGeom>
            <a:avLst/>
            <a:gdLst/>
            <a:ahLst/>
            <a:cxnLst/>
            <a:rect l="l" t="t" r="r" b="b"/>
            <a:pathLst>
              <a:path w="83185">
                <a:moveTo>
                  <a:pt x="82613" y="0"/>
                </a:moveTo>
                <a:lnTo>
                  <a:pt x="0" y="0"/>
                </a:lnTo>
              </a:path>
            </a:pathLst>
          </a:custGeom>
          <a:ln w="6591">
            <a:solidFill>
              <a:srgbClr val="231F20"/>
            </a:solidFill>
          </a:ln>
        </p:spPr>
        <p:txBody>
          <a:bodyPr wrap="square" lIns="0" tIns="0" rIns="0" bIns="0" rtlCol="0"/>
          <a:lstStyle/>
          <a:p>
            <a:endParaRPr/>
          </a:p>
        </p:txBody>
      </p:sp>
      <p:sp>
        <p:nvSpPr>
          <p:cNvPr id="295" name="object 295"/>
          <p:cNvSpPr/>
          <p:nvPr/>
        </p:nvSpPr>
        <p:spPr>
          <a:xfrm>
            <a:off x="3391396" y="3952825"/>
            <a:ext cx="0" cy="837565"/>
          </a:xfrm>
          <a:custGeom>
            <a:avLst/>
            <a:gdLst/>
            <a:ahLst/>
            <a:cxnLst/>
            <a:rect l="l" t="t" r="r" b="b"/>
            <a:pathLst>
              <a:path h="837564">
                <a:moveTo>
                  <a:pt x="0" y="837412"/>
                </a:moveTo>
                <a:lnTo>
                  <a:pt x="0" y="0"/>
                </a:lnTo>
              </a:path>
            </a:pathLst>
          </a:custGeom>
          <a:ln w="6591">
            <a:solidFill>
              <a:srgbClr val="231F20"/>
            </a:solidFill>
          </a:ln>
        </p:spPr>
        <p:txBody>
          <a:bodyPr wrap="square" lIns="0" tIns="0" rIns="0" bIns="0" rtlCol="0"/>
          <a:lstStyle/>
          <a:p>
            <a:endParaRPr/>
          </a:p>
        </p:txBody>
      </p:sp>
      <p:sp>
        <p:nvSpPr>
          <p:cNvPr id="296" name="object 296"/>
          <p:cNvSpPr/>
          <p:nvPr/>
        </p:nvSpPr>
        <p:spPr>
          <a:xfrm>
            <a:off x="3391427" y="3952825"/>
            <a:ext cx="1905" cy="0"/>
          </a:xfrm>
          <a:custGeom>
            <a:avLst/>
            <a:gdLst/>
            <a:ahLst/>
            <a:cxnLst/>
            <a:rect l="l" t="t" r="r" b="b"/>
            <a:pathLst>
              <a:path w="1904">
                <a:moveTo>
                  <a:pt x="666" y="-3295"/>
                </a:moveTo>
                <a:lnTo>
                  <a:pt x="666" y="3295"/>
                </a:lnTo>
              </a:path>
            </a:pathLst>
          </a:custGeom>
          <a:ln w="3175">
            <a:solidFill>
              <a:srgbClr val="231F20"/>
            </a:solidFill>
          </a:ln>
        </p:spPr>
        <p:txBody>
          <a:bodyPr wrap="square" lIns="0" tIns="0" rIns="0" bIns="0" rtlCol="0"/>
          <a:lstStyle/>
          <a:p>
            <a:endParaRPr/>
          </a:p>
        </p:txBody>
      </p:sp>
      <p:sp>
        <p:nvSpPr>
          <p:cNvPr id="297" name="object 297"/>
          <p:cNvSpPr/>
          <p:nvPr/>
        </p:nvSpPr>
        <p:spPr>
          <a:xfrm>
            <a:off x="3584540" y="3952830"/>
            <a:ext cx="86360" cy="838200"/>
          </a:xfrm>
          <a:custGeom>
            <a:avLst/>
            <a:gdLst/>
            <a:ahLst/>
            <a:cxnLst/>
            <a:rect l="l" t="t" r="r" b="b"/>
            <a:pathLst>
              <a:path w="86360" h="838200">
                <a:moveTo>
                  <a:pt x="86131" y="837704"/>
                </a:moveTo>
                <a:lnTo>
                  <a:pt x="86131" y="0"/>
                </a:lnTo>
                <a:lnTo>
                  <a:pt x="0" y="0"/>
                </a:lnTo>
              </a:path>
            </a:pathLst>
          </a:custGeom>
          <a:ln w="6591">
            <a:solidFill>
              <a:srgbClr val="231F20"/>
            </a:solidFill>
          </a:ln>
        </p:spPr>
        <p:txBody>
          <a:bodyPr wrap="square" lIns="0" tIns="0" rIns="0" bIns="0" rtlCol="0"/>
          <a:lstStyle/>
          <a:p>
            <a:endParaRPr/>
          </a:p>
        </p:txBody>
      </p:sp>
      <p:sp>
        <p:nvSpPr>
          <p:cNvPr id="298" name="object 298"/>
          <p:cNvSpPr/>
          <p:nvPr/>
        </p:nvSpPr>
        <p:spPr>
          <a:xfrm>
            <a:off x="3583185" y="4790535"/>
            <a:ext cx="99060" cy="0"/>
          </a:xfrm>
          <a:custGeom>
            <a:avLst/>
            <a:gdLst/>
            <a:ahLst/>
            <a:cxnLst/>
            <a:rect l="l" t="t" r="r" b="b"/>
            <a:pathLst>
              <a:path w="99060">
                <a:moveTo>
                  <a:pt x="98971" y="0"/>
                </a:moveTo>
                <a:lnTo>
                  <a:pt x="0" y="0"/>
                </a:lnTo>
              </a:path>
            </a:pathLst>
          </a:custGeom>
          <a:ln w="6591">
            <a:solidFill>
              <a:srgbClr val="231F20"/>
            </a:solidFill>
          </a:ln>
        </p:spPr>
        <p:txBody>
          <a:bodyPr wrap="square" lIns="0" tIns="0" rIns="0" bIns="0" rtlCol="0"/>
          <a:lstStyle/>
          <a:p>
            <a:endParaRPr/>
          </a:p>
        </p:txBody>
      </p:sp>
      <p:sp>
        <p:nvSpPr>
          <p:cNvPr id="299" name="object 299"/>
          <p:cNvSpPr/>
          <p:nvPr/>
        </p:nvSpPr>
        <p:spPr>
          <a:xfrm>
            <a:off x="3583185" y="3952830"/>
            <a:ext cx="0" cy="838200"/>
          </a:xfrm>
          <a:custGeom>
            <a:avLst/>
            <a:gdLst/>
            <a:ahLst/>
            <a:cxnLst/>
            <a:rect l="l" t="t" r="r" b="b"/>
            <a:pathLst>
              <a:path h="838200">
                <a:moveTo>
                  <a:pt x="0" y="837704"/>
                </a:moveTo>
                <a:lnTo>
                  <a:pt x="0" y="0"/>
                </a:lnTo>
              </a:path>
            </a:pathLst>
          </a:custGeom>
          <a:ln w="6591">
            <a:solidFill>
              <a:srgbClr val="231F20"/>
            </a:solidFill>
          </a:ln>
        </p:spPr>
        <p:txBody>
          <a:bodyPr wrap="square" lIns="0" tIns="0" rIns="0" bIns="0" rtlCol="0"/>
          <a:lstStyle/>
          <a:p>
            <a:endParaRPr/>
          </a:p>
        </p:txBody>
      </p:sp>
      <p:sp>
        <p:nvSpPr>
          <p:cNvPr id="300" name="object 300"/>
          <p:cNvSpPr/>
          <p:nvPr/>
        </p:nvSpPr>
        <p:spPr>
          <a:xfrm>
            <a:off x="3583192" y="3952825"/>
            <a:ext cx="1905" cy="0"/>
          </a:xfrm>
          <a:custGeom>
            <a:avLst/>
            <a:gdLst/>
            <a:ahLst/>
            <a:cxnLst/>
            <a:rect l="l" t="t" r="r" b="b"/>
            <a:pathLst>
              <a:path w="1904">
                <a:moveTo>
                  <a:pt x="666" y="-3295"/>
                </a:moveTo>
                <a:lnTo>
                  <a:pt x="666" y="3295"/>
                </a:lnTo>
              </a:path>
            </a:pathLst>
          </a:custGeom>
          <a:ln w="3175">
            <a:solidFill>
              <a:srgbClr val="231F20"/>
            </a:solidFill>
          </a:ln>
        </p:spPr>
        <p:txBody>
          <a:bodyPr wrap="square" lIns="0" tIns="0" rIns="0" bIns="0" rtlCol="0"/>
          <a:lstStyle/>
          <a:p>
            <a:endParaRPr/>
          </a:p>
        </p:txBody>
      </p:sp>
      <p:sp>
        <p:nvSpPr>
          <p:cNvPr id="301" name="object 301"/>
          <p:cNvSpPr/>
          <p:nvPr/>
        </p:nvSpPr>
        <p:spPr>
          <a:xfrm>
            <a:off x="3189911" y="3952830"/>
            <a:ext cx="3810" cy="838200"/>
          </a:xfrm>
          <a:custGeom>
            <a:avLst/>
            <a:gdLst/>
            <a:ahLst/>
            <a:cxnLst/>
            <a:rect l="l" t="t" r="r" b="b"/>
            <a:pathLst>
              <a:path w="3810" h="838200">
                <a:moveTo>
                  <a:pt x="1784" y="-3295"/>
                </a:moveTo>
                <a:lnTo>
                  <a:pt x="1784" y="841000"/>
                </a:lnTo>
              </a:path>
            </a:pathLst>
          </a:custGeom>
          <a:ln w="10160">
            <a:solidFill>
              <a:srgbClr val="231F20"/>
            </a:solidFill>
          </a:ln>
        </p:spPr>
        <p:txBody>
          <a:bodyPr wrap="square" lIns="0" tIns="0" rIns="0" bIns="0" rtlCol="0"/>
          <a:lstStyle/>
          <a:p>
            <a:endParaRPr/>
          </a:p>
        </p:txBody>
      </p:sp>
      <p:sp>
        <p:nvSpPr>
          <p:cNvPr id="302" name="object 302"/>
          <p:cNvSpPr/>
          <p:nvPr/>
        </p:nvSpPr>
        <p:spPr>
          <a:xfrm>
            <a:off x="3189911" y="4790535"/>
            <a:ext cx="3810" cy="0"/>
          </a:xfrm>
          <a:custGeom>
            <a:avLst/>
            <a:gdLst/>
            <a:ahLst/>
            <a:cxnLst/>
            <a:rect l="l" t="t" r="r" b="b"/>
            <a:pathLst>
              <a:path w="3810">
                <a:moveTo>
                  <a:pt x="3568" y="0"/>
                </a:moveTo>
                <a:lnTo>
                  <a:pt x="0" y="0"/>
                </a:lnTo>
              </a:path>
            </a:pathLst>
          </a:custGeom>
          <a:ln w="6591">
            <a:solidFill>
              <a:srgbClr val="231F20"/>
            </a:solidFill>
          </a:ln>
        </p:spPr>
        <p:txBody>
          <a:bodyPr wrap="square" lIns="0" tIns="0" rIns="0" bIns="0" rtlCol="0"/>
          <a:lstStyle/>
          <a:p>
            <a:endParaRPr/>
          </a:p>
        </p:txBody>
      </p:sp>
      <p:sp>
        <p:nvSpPr>
          <p:cNvPr id="303" name="object 303"/>
          <p:cNvSpPr/>
          <p:nvPr/>
        </p:nvSpPr>
        <p:spPr>
          <a:xfrm>
            <a:off x="3107395" y="3952825"/>
            <a:ext cx="82550" cy="0"/>
          </a:xfrm>
          <a:custGeom>
            <a:avLst/>
            <a:gdLst/>
            <a:ahLst/>
            <a:cxnLst/>
            <a:rect l="l" t="t" r="r" b="b"/>
            <a:pathLst>
              <a:path w="82550">
                <a:moveTo>
                  <a:pt x="82511" y="0"/>
                </a:moveTo>
                <a:lnTo>
                  <a:pt x="0" y="0"/>
                </a:lnTo>
              </a:path>
            </a:pathLst>
          </a:custGeom>
          <a:ln w="6591">
            <a:solidFill>
              <a:srgbClr val="231F20"/>
            </a:solidFill>
          </a:ln>
        </p:spPr>
        <p:txBody>
          <a:bodyPr wrap="square" lIns="0" tIns="0" rIns="0" bIns="0" rtlCol="0"/>
          <a:lstStyle/>
          <a:p>
            <a:endParaRPr/>
          </a:p>
        </p:txBody>
      </p:sp>
      <p:sp>
        <p:nvSpPr>
          <p:cNvPr id="304" name="object 304"/>
          <p:cNvSpPr/>
          <p:nvPr/>
        </p:nvSpPr>
        <p:spPr>
          <a:xfrm>
            <a:off x="3107395" y="4790535"/>
            <a:ext cx="82550" cy="0"/>
          </a:xfrm>
          <a:custGeom>
            <a:avLst/>
            <a:gdLst/>
            <a:ahLst/>
            <a:cxnLst/>
            <a:rect l="l" t="t" r="r" b="b"/>
            <a:pathLst>
              <a:path w="82550">
                <a:moveTo>
                  <a:pt x="82511" y="0"/>
                </a:moveTo>
                <a:lnTo>
                  <a:pt x="0" y="0"/>
                </a:lnTo>
              </a:path>
            </a:pathLst>
          </a:custGeom>
          <a:ln w="6591">
            <a:solidFill>
              <a:srgbClr val="231F20"/>
            </a:solidFill>
          </a:ln>
        </p:spPr>
        <p:txBody>
          <a:bodyPr wrap="square" lIns="0" tIns="0" rIns="0" bIns="0" rtlCol="0"/>
          <a:lstStyle/>
          <a:p>
            <a:endParaRPr/>
          </a:p>
        </p:txBody>
      </p:sp>
      <p:sp>
        <p:nvSpPr>
          <p:cNvPr id="305" name="object 305"/>
          <p:cNvSpPr/>
          <p:nvPr/>
        </p:nvSpPr>
        <p:spPr>
          <a:xfrm>
            <a:off x="3105980" y="3952830"/>
            <a:ext cx="0" cy="838200"/>
          </a:xfrm>
          <a:custGeom>
            <a:avLst/>
            <a:gdLst/>
            <a:ahLst/>
            <a:cxnLst/>
            <a:rect l="l" t="t" r="r" b="b"/>
            <a:pathLst>
              <a:path h="838200">
                <a:moveTo>
                  <a:pt x="0" y="837704"/>
                </a:moveTo>
                <a:lnTo>
                  <a:pt x="0" y="0"/>
                </a:lnTo>
              </a:path>
            </a:pathLst>
          </a:custGeom>
          <a:ln w="6591">
            <a:solidFill>
              <a:srgbClr val="231F20"/>
            </a:solidFill>
          </a:ln>
        </p:spPr>
        <p:txBody>
          <a:bodyPr wrap="square" lIns="0" tIns="0" rIns="0" bIns="0" rtlCol="0"/>
          <a:lstStyle/>
          <a:p>
            <a:endParaRPr/>
          </a:p>
        </p:txBody>
      </p:sp>
      <p:sp>
        <p:nvSpPr>
          <p:cNvPr id="306" name="object 306"/>
          <p:cNvSpPr/>
          <p:nvPr/>
        </p:nvSpPr>
        <p:spPr>
          <a:xfrm>
            <a:off x="3105986" y="3952825"/>
            <a:ext cx="1905" cy="0"/>
          </a:xfrm>
          <a:custGeom>
            <a:avLst/>
            <a:gdLst/>
            <a:ahLst/>
            <a:cxnLst/>
            <a:rect l="l" t="t" r="r" b="b"/>
            <a:pathLst>
              <a:path w="1905">
                <a:moveTo>
                  <a:pt x="660" y="-3295"/>
                </a:moveTo>
                <a:lnTo>
                  <a:pt x="660" y="3295"/>
                </a:lnTo>
              </a:path>
            </a:pathLst>
          </a:custGeom>
          <a:ln w="3175">
            <a:solidFill>
              <a:srgbClr val="231F20"/>
            </a:solidFill>
          </a:ln>
        </p:spPr>
        <p:txBody>
          <a:bodyPr wrap="square" lIns="0" tIns="0" rIns="0" bIns="0" rtlCol="0"/>
          <a:lstStyle/>
          <a:p>
            <a:endParaRPr/>
          </a:p>
        </p:txBody>
      </p:sp>
      <p:sp>
        <p:nvSpPr>
          <p:cNvPr id="307" name="object 307"/>
          <p:cNvSpPr/>
          <p:nvPr/>
        </p:nvSpPr>
        <p:spPr>
          <a:xfrm>
            <a:off x="3105986" y="4790535"/>
            <a:ext cx="1905" cy="0"/>
          </a:xfrm>
          <a:custGeom>
            <a:avLst/>
            <a:gdLst/>
            <a:ahLst/>
            <a:cxnLst/>
            <a:rect l="l" t="t" r="r" b="b"/>
            <a:pathLst>
              <a:path w="1905">
                <a:moveTo>
                  <a:pt x="660" y="-3295"/>
                </a:moveTo>
                <a:lnTo>
                  <a:pt x="660" y="3295"/>
                </a:lnTo>
              </a:path>
            </a:pathLst>
          </a:custGeom>
          <a:ln w="3175">
            <a:solidFill>
              <a:srgbClr val="231F20"/>
            </a:solidFill>
          </a:ln>
        </p:spPr>
        <p:txBody>
          <a:bodyPr wrap="square" lIns="0" tIns="0" rIns="0" bIns="0" rtlCol="0"/>
          <a:lstStyle/>
          <a:p>
            <a:endParaRPr/>
          </a:p>
        </p:txBody>
      </p:sp>
      <p:sp>
        <p:nvSpPr>
          <p:cNvPr id="308" name="object 308"/>
          <p:cNvSpPr/>
          <p:nvPr/>
        </p:nvSpPr>
        <p:spPr>
          <a:xfrm>
            <a:off x="3098415" y="3952830"/>
            <a:ext cx="0" cy="838200"/>
          </a:xfrm>
          <a:custGeom>
            <a:avLst/>
            <a:gdLst/>
            <a:ahLst/>
            <a:cxnLst/>
            <a:rect l="l" t="t" r="r" b="b"/>
            <a:pathLst>
              <a:path h="838200">
                <a:moveTo>
                  <a:pt x="0" y="837704"/>
                </a:moveTo>
                <a:lnTo>
                  <a:pt x="0" y="0"/>
                </a:lnTo>
              </a:path>
            </a:pathLst>
          </a:custGeom>
          <a:ln w="6591">
            <a:solidFill>
              <a:srgbClr val="231F20"/>
            </a:solidFill>
          </a:ln>
        </p:spPr>
        <p:txBody>
          <a:bodyPr wrap="square" lIns="0" tIns="0" rIns="0" bIns="0" rtlCol="0"/>
          <a:lstStyle/>
          <a:p>
            <a:endParaRPr/>
          </a:p>
        </p:txBody>
      </p:sp>
      <p:sp>
        <p:nvSpPr>
          <p:cNvPr id="309" name="object 309"/>
          <p:cNvSpPr/>
          <p:nvPr/>
        </p:nvSpPr>
        <p:spPr>
          <a:xfrm>
            <a:off x="3094973" y="4790535"/>
            <a:ext cx="3810" cy="0"/>
          </a:xfrm>
          <a:custGeom>
            <a:avLst/>
            <a:gdLst/>
            <a:ahLst/>
            <a:cxnLst/>
            <a:rect l="l" t="t" r="r" b="b"/>
            <a:pathLst>
              <a:path w="3810">
                <a:moveTo>
                  <a:pt x="3441" y="0"/>
                </a:moveTo>
                <a:lnTo>
                  <a:pt x="0" y="0"/>
                </a:lnTo>
              </a:path>
            </a:pathLst>
          </a:custGeom>
          <a:ln w="6591">
            <a:solidFill>
              <a:srgbClr val="231F20"/>
            </a:solidFill>
          </a:ln>
        </p:spPr>
        <p:txBody>
          <a:bodyPr wrap="square" lIns="0" tIns="0" rIns="0" bIns="0" rtlCol="0"/>
          <a:lstStyle/>
          <a:p>
            <a:endParaRPr/>
          </a:p>
        </p:txBody>
      </p:sp>
      <p:sp>
        <p:nvSpPr>
          <p:cNvPr id="310" name="object 310"/>
          <p:cNvSpPr/>
          <p:nvPr/>
        </p:nvSpPr>
        <p:spPr>
          <a:xfrm>
            <a:off x="3094973" y="3952825"/>
            <a:ext cx="3810" cy="0"/>
          </a:xfrm>
          <a:custGeom>
            <a:avLst/>
            <a:gdLst/>
            <a:ahLst/>
            <a:cxnLst/>
            <a:rect l="l" t="t" r="r" b="b"/>
            <a:pathLst>
              <a:path w="3810">
                <a:moveTo>
                  <a:pt x="3441" y="0"/>
                </a:moveTo>
                <a:lnTo>
                  <a:pt x="0" y="0"/>
                </a:lnTo>
              </a:path>
            </a:pathLst>
          </a:custGeom>
          <a:ln w="6591">
            <a:solidFill>
              <a:srgbClr val="231F20"/>
            </a:solidFill>
          </a:ln>
        </p:spPr>
        <p:txBody>
          <a:bodyPr wrap="square" lIns="0" tIns="0" rIns="0" bIns="0" rtlCol="0"/>
          <a:lstStyle/>
          <a:p>
            <a:endParaRPr/>
          </a:p>
        </p:txBody>
      </p:sp>
      <p:sp>
        <p:nvSpPr>
          <p:cNvPr id="311" name="object 311"/>
          <p:cNvSpPr/>
          <p:nvPr/>
        </p:nvSpPr>
        <p:spPr>
          <a:xfrm>
            <a:off x="3011883" y="4790535"/>
            <a:ext cx="83185" cy="0"/>
          </a:xfrm>
          <a:custGeom>
            <a:avLst/>
            <a:gdLst/>
            <a:ahLst/>
            <a:cxnLst/>
            <a:rect l="l" t="t" r="r" b="b"/>
            <a:pathLst>
              <a:path w="83185">
                <a:moveTo>
                  <a:pt x="83096" y="0"/>
                </a:moveTo>
                <a:lnTo>
                  <a:pt x="0" y="0"/>
                </a:lnTo>
              </a:path>
            </a:pathLst>
          </a:custGeom>
          <a:ln w="6591">
            <a:solidFill>
              <a:srgbClr val="231F20"/>
            </a:solidFill>
          </a:ln>
        </p:spPr>
        <p:txBody>
          <a:bodyPr wrap="square" lIns="0" tIns="0" rIns="0" bIns="0" rtlCol="0"/>
          <a:lstStyle/>
          <a:p>
            <a:endParaRPr/>
          </a:p>
        </p:txBody>
      </p:sp>
      <p:sp>
        <p:nvSpPr>
          <p:cNvPr id="312" name="object 312"/>
          <p:cNvSpPr/>
          <p:nvPr/>
        </p:nvSpPr>
        <p:spPr>
          <a:xfrm>
            <a:off x="3011883" y="3952825"/>
            <a:ext cx="83185" cy="0"/>
          </a:xfrm>
          <a:custGeom>
            <a:avLst/>
            <a:gdLst/>
            <a:ahLst/>
            <a:cxnLst/>
            <a:rect l="l" t="t" r="r" b="b"/>
            <a:pathLst>
              <a:path w="83185">
                <a:moveTo>
                  <a:pt x="83096" y="0"/>
                </a:moveTo>
                <a:lnTo>
                  <a:pt x="0" y="0"/>
                </a:lnTo>
              </a:path>
            </a:pathLst>
          </a:custGeom>
          <a:ln w="6591">
            <a:solidFill>
              <a:srgbClr val="231F20"/>
            </a:solidFill>
          </a:ln>
        </p:spPr>
        <p:txBody>
          <a:bodyPr wrap="square" lIns="0" tIns="0" rIns="0" bIns="0" rtlCol="0"/>
          <a:lstStyle/>
          <a:p>
            <a:endParaRPr/>
          </a:p>
        </p:txBody>
      </p:sp>
      <p:sp>
        <p:nvSpPr>
          <p:cNvPr id="313" name="object 313"/>
          <p:cNvSpPr/>
          <p:nvPr/>
        </p:nvSpPr>
        <p:spPr>
          <a:xfrm>
            <a:off x="3011003" y="3943518"/>
            <a:ext cx="0" cy="857250"/>
          </a:xfrm>
          <a:custGeom>
            <a:avLst/>
            <a:gdLst/>
            <a:ahLst/>
            <a:cxnLst/>
            <a:rect l="l" t="t" r="r" b="b"/>
            <a:pathLst>
              <a:path h="857250">
                <a:moveTo>
                  <a:pt x="0" y="0"/>
                </a:moveTo>
                <a:lnTo>
                  <a:pt x="0" y="857200"/>
                </a:lnTo>
              </a:path>
            </a:pathLst>
          </a:custGeom>
          <a:ln w="6591">
            <a:solidFill>
              <a:srgbClr val="231F20"/>
            </a:solidFill>
          </a:ln>
        </p:spPr>
        <p:txBody>
          <a:bodyPr wrap="square" lIns="0" tIns="0" rIns="0" bIns="0" rtlCol="0"/>
          <a:lstStyle/>
          <a:p>
            <a:endParaRPr/>
          </a:p>
        </p:txBody>
      </p:sp>
      <p:sp>
        <p:nvSpPr>
          <p:cNvPr id="314" name="object 314"/>
          <p:cNvSpPr/>
          <p:nvPr/>
        </p:nvSpPr>
        <p:spPr>
          <a:xfrm>
            <a:off x="3011443" y="4787239"/>
            <a:ext cx="0" cy="6985"/>
          </a:xfrm>
          <a:custGeom>
            <a:avLst/>
            <a:gdLst/>
            <a:ahLst/>
            <a:cxnLst/>
            <a:rect l="l" t="t" r="r" b="b"/>
            <a:pathLst>
              <a:path h="6985">
                <a:moveTo>
                  <a:pt x="0" y="0"/>
                </a:moveTo>
                <a:lnTo>
                  <a:pt x="0" y="6591"/>
                </a:lnTo>
              </a:path>
            </a:pathLst>
          </a:custGeom>
          <a:ln w="3175">
            <a:solidFill>
              <a:srgbClr val="231F20"/>
            </a:solidFill>
          </a:ln>
        </p:spPr>
        <p:txBody>
          <a:bodyPr wrap="square" lIns="0" tIns="0" rIns="0" bIns="0" rtlCol="0"/>
          <a:lstStyle/>
          <a:p>
            <a:endParaRPr/>
          </a:p>
        </p:txBody>
      </p:sp>
      <p:sp>
        <p:nvSpPr>
          <p:cNvPr id="315" name="object 315"/>
          <p:cNvSpPr/>
          <p:nvPr/>
        </p:nvSpPr>
        <p:spPr>
          <a:xfrm>
            <a:off x="3011443" y="3949530"/>
            <a:ext cx="0" cy="6985"/>
          </a:xfrm>
          <a:custGeom>
            <a:avLst/>
            <a:gdLst/>
            <a:ahLst/>
            <a:cxnLst/>
            <a:rect l="l" t="t" r="r" b="b"/>
            <a:pathLst>
              <a:path h="6985">
                <a:moveTo>
                  <a:pt x="0" y="0"/>
                </a:moveTo>
                <a:lnTo>
                  <a:pt x="0" y="6591"/>
                </a:lnTo>
              </a:path>
            </a:pathLst>
          </a:custGeom>
          <a:ln w="3175">
            <a:solidFill>
              <a:srgbClr val="231F20"/>
            </a:solidFill>
          </a:ln>
        </p:spPr>
        <p:txBody>
          <a:bodyPr wrap="square" lIns="0" tIns="0" rIns="0" bIns="0" rtlCol="0"/>
          <a:lstStyle/>
          <a:p>
            <a:endParaRPr/>
          </a:p>
        </p:txBody>
      </p:sp>
      <p:sp>
        <p:nvSpPr>
          <p:cNvPr id="316" name="object 316"/>
          <p:cNvSpPr/>
          <p:nvPr/>
        </p:nvSpPr>
        <p:spPr>
          <a:xfrm>
            <a:off x="3868144" y="4790535"/>
            <a:ext cx="635" cy="0"/>
          </a:xfrm>
          <a:custGeom>
            <a:avLst/>
            <a:gdLst/>
            <a:ahLst/>
            <a:cxnLst/>
            <a:rect l="l" t="t" r="r" b="b"/>
            <a:pathLst>
              <a:path w="635">
                <a:moveTo>
                  <a:pt x="444" y="0"/>
                </a:moveTo>
                <a:lnTo>
                  <a:pt x="0" y="0"/>
                </a:lnTo>
              </a:path>
            </a:pathLst>
          </a:custGeom>
          <a:ln w="6591">
            <a:solidFill>
              <a:srgbClr val="231F20"/>
            </a:solidFill>
          </a:ln>
        </p:spPr>
        <p:txBody>
          <a:bodyPr wrap="square" lIns="0" tIns="0" rIns="0" bIns="0" rtlCol="0"/>
          <a:lstStyle/>
          <a:p>
            <a:endParaRPr/>
          </a:p>
        </p:txBody>
      </p:sp>
      <p:sp>
        <p:nvSpPr>
          <p:cNvPr id="317" name="object 317"/>
          <p:cNvSpPr/>
          <p:nvPr/>
        </p:nvSpPr>
        <p:spPr>
          <a:xfrm>
            <a:off x="3868366" y="3942698"/>
            <a:ext cx="0" cy="858519"/>
          </a:xfrm>
          <a:custGeom>
            <a:avLst/>
            <a:gdLst/>
            <a:ahLst/>
            <a:cxnLst/>
            <a:rect l="l" t="t" r="r" b="b"/>
            <a:pathLst>
              <a:path h="858520">
                <a:moveTo>
                  <a:pt x="0" y="0"/>
                </a:moveTo>
                <a:lnTo>
                  <a:pt x="0" y="858019"/>
                </a:lnTo>
              </a:path>
            </a:pathLst>
          </a:custGeom>
          <a:ln w="7035">
            <a:solidFill>
              <a:srgbClr val="231F20"/>
            </a:solidFill>
          </a:ln>
        </p:spPr>
        <p:txBody>
          <a:bodyPr wrap="square" lIns="0" tIns="0" rIns="0" bIns="0" rtlCol="0"/>
          <a:lstStyle/>
          <a:p>
            <a:endParaRPr/>
          </a:p>
        </p:txBody>
      </p:sp>
      <p:sp>
        <p:nvSpPr>
          <p:cNvPr id="318" name="object 318"/>
          <p:cNvSpPr/>
          <p:nvPr/>
        </p:nvSpPr>
        <p:spPr>
          <a:xfrm>
            <a:off x="3782454" y="4790535"/>
            <a:ext cx="85725" cy="0"/>
          </a:xfrm>
          <a:custGeom>
            <a:avLst/>
            <a:gdLst/>
            <a:ahLst/>
            <a:cxnLst/>
            <a:rect l="l" t="t" r="r" b="b"/>
            <a:pathLst>
              <a:path w="85725">
                <a:moveTo>
                  <a:pt x="85699" y="0"/>
                </a:moveTo>
                <a:lnTo>
                  <a:pt x="0" y="0"/>
                </a:lnTo>
              </a:path>
            </a:pathLst>
          </a:custGeom>
          <a:ln w="6591">
            <a:solidFill>
              <a:srgbClr val="231F20"/>
            </a:solidFill>
          </a:ln>
        </p:spPr>
        <p:txBody>
          <a:bodyPr wrap="square" lIns="0" tIns="0" rIns="0" bIns="0" rtlCol="0"/>
          <a:lstStyle/>
          <a:p>
            <a:endParaRPr/>
          </a:p>
        </p:txBody>
      </p:sp>
      <p:sp>
        <p:nvSpPr>
          <p:cNvPr id="319" name="object 319"/>
          <p:cNvSpPr/>
          <p:nvPr/>
        </p:nvSpPr>
        <p:spPr>
          <a:xfrm>
            <a:off x="3782454" y="3952825"/>
            <a:ext cx="85725" cy="0"/>
          </a:xfrm>
          <a:custGeom>
            <a:avLst/>
            <a:gdLst/>
            <a:ahLst/>
            <a:cxnLst/>
            <a:rect l="l" t="t" r="r" b="b"/>
            <a:pathLst>
              <a:path w="85725">
                <a:moveTo>
                  <a:pt x="85699" y="0"/>
                </a:moveTo>
                <a:lnTo>
                  <a:pt x="0" y="0"/>
                </a:lnTo>
              </a:path>
            </a:pathLst>
          </a:custGeom>
          <a:ln w="6591">
            <a:solidFill>
              <a:srgbClr val="231F20"/>
            </a:solidFill>
          </a:ln>
        </p:spPr>
        <p:txBody>
          <a:bodyPr wrap="square" lIns="0" tIns="0" rIns="0" bIns="0" rtlCol="0"/>
          <a:lstStyle/>
          <a:p>
            <a:endParaRPr/>
          </a:p>
        </p:txBody>
      </p:sp>
      <p:sp>
        <p:nvSpPr>
          <p:cNvPr id="320" name="object 320"/>
          <p:cNvSpPr/>
          <p:nvPr/>
        </p:nvSpPr>
        <p:spPr>
          <a:xfrm>
            <a:off x="3781134" y="4790535"/>
            <a:ext cx="1905" cy="0"/>
          </a:xfrm>
          <a:custGeom>
            <a:avLst/>
            <a:gdLst/>
            <a:ahLst/>
            <a:cxnLst/>
            <a:rect l="l" t="t" r="r" b="b"/>
            <a:pathLst>
              <a:path w="1904">
                <a:moveTo>
                  <a:pt x="660" y="-3295"/>
                </a:moveTo>
                <a:lnTo>
                  <a:pt x="660" y="3295"/>
                </a:lnTo>
              </a:path>
            </a:pathLst>
          </a:custGeom>
          <a:ln w="3175">
            <a:solidFill>
              <a:srgbClr val="231F20"/>
            </a:solidFill>
          </a:ln>
        </p:spPr>
        <p:txBody>
          <a:bodyPr wrap="square" lIns="0" tIns="0" rIns="0" bIns="0" rtlCol="0"/>
          <a:lstStyle/>
          <a:p>
            <a:endParaRPr/>
          </a:p>
        </p:txBody>
      </p:sp>
      <p:sp>
        <p:nvSpPr>
          <p:cNvPr id="321" name="object 321"/>
          <p:cNvSpPr/>
          <p:nvPr/>
        </p:nvSpPr>
        <p:spPr>
          <a:xfrm>
            <a:off x="3781134" y="3952825"/>
            <a:ext cx="1905" cy="0"/>
          </a:xfrm>
          <a:custGeom>
            <a:avLst/>
            <a:gdLst/>
            <a:ahLst/>
            <a:cxnLst/>
            <a:rect l="l" t="t" r="r" b="b"/>
            <a:pathLst>
              <a:path w="1904">
                <a:moveTo>
                  <a:pt x="660" y="-3295"/>
                </a:moveTo>
                <a:lnTo>
                  <a:pt x="660" y="3295"/>
                </a:lnTo>
              </a:path>
            </a:pathLst>
          </a:custGeom>
          <a:ln w="3175">
            <a:solidFill>
              <a:srgbClr val="231F20"/>
            </a:solidFill>
          </a:ln>
        </p:spPr>
        <p:txBody>
          <a:bodyPr wrap="square" lIns="0" tIns="0" rIns="0" bIns="0" rtlCol="0"/>
          <a:lstStyle/>
          <a:p>
            <a:endParaRPr/>
          </a:p>
        </p:txBody>
      </p:sp>
      <p:sp>
        <p:nvSpPr>
          <p:cNvPr id="322" name="object 322"/>
          <p:cNvSpPr/>
          <p:nvPr/>
        </p:nvSpPr>
        <p:spPr>
          <a:xfrm>
            <a:off x="3781127" y="3952830"/>
            <a:ext cx="0" cy="838200"/>
          </a:xfrm>
          <a:custGeom>
            <a:avLst/>
            <a:gdLst/>
            <a:ahLst/>
            <a:cxnLst/>
            <a:rect l="l" t="t" r="r" b="b"/>
            <a:pathLst>
              <a:path h="838200">
                <a:moveTo>
                  <a:pt x="0" y="837704"/>
                </a:moveTo>
                <a:lnTo>
                  <a:pt x="0" y="0"/>
                </a:lnTo>
              </a:path>
            </a:pathLst>
          </a:custGeom>
          <a:ln w="6591">
            <a:solidFill>
              <a:srgbClr val="231F20"/>
            </a:solidFill>
          </a:ln>
        </p:spPr>
        <p:txBody>
          <a:bodyPr wrap="square" lIns="0" tIns="0" rIns="0" bIns="0" rtlCol="0"/>
          <a:lstStyle/>
          <a:p>
            <a:endParaRPr/>
          </a:p>
        </p:txBody>
      </p:sp>
      <p:sp>
        <p:nvSpPr>
          <p:cNvPr id="323" name="object 323"/>
          <p:cNvSpPr/>
          <p:nvPr/>
        </p:nvSpPr>
        <p:spPr>
          <a:xfrm>
            <a:off x="3766065" y="3952825"/>
            <a:ext cx="15240" cy="0"/>
          </a:xfrm>
          <a:custGeom>
            <a:avLst/>
            <a:gdLst/>
            <a:ahLst/>
            <a:cxnLst/>
            <a:rect l="l" t="t" r="r" b="b"/>
            <a:pathLst>
              <a:path w="15239">
                <a:moveTo>
                  <a:pt x="15062" y="0"/>
                </a:moveTo>
                <a:lnTo>
                  <a:pt x="0" y="0"/>
                </a:lnTo>
              </a:path>
            </a:pathLst>
          </a:custGeom>
          <a:ln w="6591">
            <a:solidFill>
              <a:srgbClr val="231F20"/>
            </a:solidFill>
          </a:ln>
        </p:spPr>
        <p:txBody>
          <a:bodyPr wrap="square" lIns="0" tIns="0" rIns="0" bIns="0" rtlCol="0"/>
          <a:lstStyle/>
          <a:p>
            <a:endParaRPr/>
          </a:p>
        </p:txBody>
      </p:sp>
      <p:sp>
        <p:nvSpPr>
          <p:cNvPr id="324" name="object 324"/>
          <p:cNvSpPr/>
          <p:nvPr/>
        </p:nvSpPr>
        <p:spPr>
          <a:xfrm>
            <a:off x="3667081" y="3952825"/>
            <a:ext cx="15240" cy="0"/>
          </a:xfrm>
          <a:custGeom>
            <a:avLst/>
            <a:gdLst/>
            <a:ahLst/>
            <a:cxnLst/>
            <a:rect l="l" t="t" r="r" b="b"/>
            <a:pathLst>
              <a:path w="15239">
                <a:moveTo>
                  <a:pt x="15074" y="0"/>
                </a:moveTo>
                <a:lnTo>
                  <a:pt x="0" y="0"/>
                </a:lnTo>
              </a:path>
            </a:pathLst>
          </a:custGeom>
          <a:ln w="6591">
            <a:solidFill>
              <a:srgbClr val="231F20"/>
            </a:solidFill>
          </a:ln>
        </p:spPr>
        <p:txBody>
          <a:bodyPr wrap="square" lIns="0" tIns="0" rIns="0" bIns="0" rtlCol="0"/>
          <a:lstStyle/>
          <a:p>
            <a:endParaRPr/>
          </a:p>
        </p:txBody>
      </p:sp>
      <p:sp>
        <p:nvSpPr>
          <p:cNvPr id="325" name="object 325"/>
          <p:cNvSpPr/>
          <p:nvPr/>
        </p:nvSpPr>
        <p:spPr>
          <a:xfrm>
            <a:off x="3570790" y="3952825"/>
            <a:ext cx="12700" cy="0"/>
          </a:xfrm>
          <a:custGeom>
            <a:avLst/>
            <a:gdLst/>
            <a:ahLst/>
            <a:cxnLst/>
            <a:rect l="l" t="t" r="r" b="b"/>
            <a:pathLst>
              <a:path w="12700">
                <a:moveTo>
                  <a:pt x="12395" y="0"/>
                </a:moveTo>
                <a:lnTo>
                  <a:pt x="0" y="0"/>
                </a:lnTo>
              </a:path>
            </a:pathLst>
          </a:custGeom>
          <a:ln w="6591">
            <a:solidFill>
              <a:srgbClr val="231F20"/>
            </a:solidFill>
          </a:ln>
        </p:spPr>
        <p:txBody>
          <a:bodyPr wrap="square" lIns="0" tIns="0" rIns="0" bIns="0" rtlCol="0"/>
          <a:lstStyle/>
          <a:p>
            <a:endParaRPr/>
          </a:p>
        </p:txBody>
      </p:sp>
      <p:sp>
        <p:nvSpPr>
          <p:cNvPr id="326" name="object 326"/>
          <p:cNvSpPr/>
          <p:nvPr/>
        </p:nvSpPr>
        <p:spPr>
          <a:xfrm>
            <a:off x="3475375" y="3952825"/>
            <a:ext cx="12065" cy="0"/>
          </a:xfrm>
          <a:custGeom>
            <a:avLst/>
            <a:gdLst/>
            <a:ahLst/>
            <a:cxnLst/>
            <a:rect l="l" t="t" r="r" b="b"/>
            <a:pathLst>
              <a:path w="12064">
                <a:moveTo>
                  <a:pt x="11493" y="0"/>
                </a:moveTo>
                <a:lnTo>
                  <a:pt x="0" y="0"/>
                </a:lnTo>
              </a:path>
            </a:pathLst>
          </a:custGeom>
          <a:ln w="6591">
            <a:solidFill>
              <a:srgbClr val="231F20"/>
            </a:solidFill>
          </a:ln>
        </p:spPr>
        <p:txBody>
          <a:bodyPr wrap="square" lIns="0" tIns="0" rIns="0" bIns="0" rtlCol="0"/>
          <a:lstStyle/>
          <a:p>
            <a:endParaRPr/>
          </a:p>
        </p:txBody>
      </p:sp>
      <p:sp>
        <p:nvSpPr>
          <p:cNvPr id="327" name="object 327"/>
          <p:cNvSpPr/>
          <p:nvPr/>
        </p:nvSpPr>
        <p:spPr>
          <a:xfrm>
            <a:off x="3380373" y="3952825"/>
            <a:ext cx="12065" cy="0"/>
          </a:xfrm>
          <a:custGeom>
            <a:avLst/>
            <a:gdLst/>
            <a:ahLst/>
            <a:cxnLst/>
            <a:rect l="l" t="t" r="r" b="b"/>
            <a:pathLst>
              <a:path w="12064">
                <a:moveTo>
                  <a:pt x="11518" y="0"/>
                </a:moveTo>
                <a:lnTo>
                  <a:pt x="0" y="0"/>
                </a:lnTo>
              </a:path>
            </a:pathLst>
          </a:custGeom>
          <a:ln w="6591">
            <a:solidFill>
              <a:srgbClr val="231F20"/>
            </a:solidFill>
          </a:ln>
        </p:spPr>
        <p:txBody>
          <a:bodyPr wrap="square" lIns="0" tIns="0" rIns="0" bIns="0" rtlCol="0"/>
          <a:lstStyle/>
          <a:p>
            <a:endParaRPr/>
          </a:p>
        </p:txBody>
      </p:sp>
      <p:sp>
        <p:nvSpPr>
          <p:cNvPr id="328" name="object 328"/>
          <p:cNvSpPr/>
          <p:nvPr/>
        </p:nvSpPr>
        <p:spPr>
          <a:xfrm>
            <a:off x="3284912" y="3952825"/>
            <a:ext cx="12065" cy="0"/>
          </a:xfrm>
          <a:custGeom>
            <a:avLst/>
            <a:gdLst/>
            <a:ahLst/>
            <a:cxnLst/>
            <a:rect l="l" t="t" r="r" b="b"/>
            <a:pathLst>
              <a:path w="12064">
                <a:moveTo>
                  <a:pt x="11531" y="0"/>
                </a:moveTo>
                <a:lnTo>
                  <a:pt x="0" y="0"/>
                </a:lnTo>
              </a:path>
            </a:pathLst>
          </a:custGeom>
          <a:ln w="6591">
            <a:solidFill>
              <a:srgbClr val="231F20"/>
            </a:solidFill>
          </a:ln>
        </p:spPr>
        <p:txBody>
          <a:bodyPr wrap="square" lIns="0" tIns="0" rIns="0" bIns="0" rtlCol="0"/>
          <a:lstStyle/>
          <a:p>
            <a:endParaRPr/>
          </a:p>
        </p:txBody>
      </p:sp>
      <p:sp>
        <p:nvSpPr>
          <p:cNvPr id="329" name="object 329"/>
          <p:cNvSpPr/>
          <p:nvPr/>
        </p:nvSpPr>
        <p:spPr>
          <a:xfrm>
            <a:off x="3189909" y="3952825"/>
            <a:ext cx="12065" cy="0"/>
          </a:xfrm>
          <a:custGeom>
            <a:avLst/>
            <a:gdLst/>
            <a:ahLst/>
            <a:cxnLst/>
            <a:rect l="l" t="t" r="r" b="b"/>
            <a:pathLst>
              <a:path w="12064">
                <a:moveTo>
                  <a:pt x="11531" y="0"/>
                </a:moveTo>
                <a:lnTo>
                  <a:pt x="0" y="0"/>
                </a:lnTo>
              </a:path>
            </a:pathLst>
          </a:custGeom>
          <a:ln w="6591">
            <a:solidFill>
              <a:srgbClr val="231F20"/>
            </a:solidFill>
          </a:ln>
        </p:spPr>
        <p:txBody>
          <a:bodyPr wrap="square" lIns="0" tIns="0" rIns="0" bIns="0" rtlCol="0"/>
          <a:lstStyle/>
          <a:p>
            <a:endParaRPr/>
          </a:p>
        </p:txBody>
      </p:sp>
      <p:sp>
        <p:nvSpPr>
          <p:cNvPr id="330" name="object 330"/>
          <p:cNvSpPr/>
          <p:nvPr/>
        </p:nvSpPr>
        <p:spPr>
          <a:xfrm>
            <a:off x="3094982" y="3952825"/>
            <a:ext cx="11430" cy="0"/>
          </a:xfrm>
          <a:custGeom>
            <a:avLst/>
            <a:gdLst/>
            <a:ahLst/>
            <a:cxnLst/>
            <a:rect l="l" t="t" r="r" b="b"/>
            <a:pathLst>
              <a:path w="11430">
                <a:moveTo>
                  <a:pt x="10998" y="0"/>
                </a:moveTo>
                <a:lnTo>
                  <a:pt x="0" y="0"/>
                </a:lnTo>
              </a:path>
            </a:pathLst>
          </a:custGeom>
          <a:ln w="6591">
            <a:solidFill>
              <a:srgbClr val="231F20"/>
            </a:solidFill>
          </a:ln>
        </p:spPr>
        <p:txBody>
          <a:bodyPr wrap="square" lIns="0" tIns="0" rIns="0" bIns="0" rtlCol="0"/>
          <a:lstStyle/>
          <a:p>
            <a:endParaRPr/>
          </a:p>
        </p:txBody>
      </p:sp>
      <p:sp>
        <p:nvSpPr>
          <p:cNvPr id="331" name="object 331"/>
          <p:cNvSpPr/>
          <p:nvPr/>
        </p:nvSpPr>
        <p:spPr>
          <a:xfrm>
            <a:off x="3011008" y="3942698"/>
            <a:ext cx="857885" cy="1270"/>
          </a:xfrm>
          <a:custGeom>
            <a:avLst/>
            <a:gdLst/>
            <a:ahLst/>
            <a:cxnLst/>
            <a:rect l="l" t="t" r="r" b="b"/>
            <a:pathLst>
              <a:path w="857885" h="1270">
                <a:moveTo>
                  <a:pt x="-3295" y="406"/>
                </a:moveTo>
                <a:lnTo>
                  <a:pt x="860875" y="406"/>
                </a:lnTo>
              </a:path>
            </a:pathLst>
          </a:custGeom>
          <a:ln w="7404">
            <a:solidFill>
              <a:srgbClr val="231F20"/>
            </a:solidFill>
          </a:ln>
        </p:spPr>
        <p:txBody>
          <a:bodyPr wrap="square" lIns="0" tIns="0" rIns="0" bIns="0" rtlCol="0"/>
          <a:lstStyle/>
          <a:p>
            <a:endParaRPr/>
          </a:p>
        </p:txBody>
      </p:sp>
      <p:sp>
        <p:nvSpPr>
          <p:cNvPr id="332" name="object 332"/>
          <p:cNvSpPr/>
          <p:nvPr/>
        </p:nvSpPr>
        <p:spPr>
          <a:xfrm>
            <a:off x="3881859" y="4024399"/>
            <a:ext cx="1270" cy="0"/>
          </a:xfrm>
          <a:custGeom>
            <a:avLst/>
            <a:gdLst/>
            <a:ahLst/>
            <a:cxnLst/>
            <a:rect l="l" t="t" r="r" b="b"/>
            <a:pathLst>
              <a:path w="1270">
                <a:moveTo>
                  <a:pt x="444" y="-3295"/>
                </a:moveTo>
                <a:lnTo>
                  <a:pt x="444" y="3295"/>
                </a:lnTo>
              </a:path>
            </a:pathLst>
          </a:custGeom>
          <a:ln w="3175">
            <a:solidFill>
              <a:srgbClr val="231F20"/>
            </a:solidFill>
          </a:ln>
        </p:spPr>
        <p:txBody>
          <a:bodyPr wrap="square" lIns="0" tIns="0" rIns="0" bIns="0" rtlCol="0"/>
          <a:lstStyle/>
          <a:p>
            <a:endParaRPr/>
          </a:p>
        </p:txBody>
      </p:sp>
      <p:sp>
        <p:nvSpPr>
          <p:cNvPr id="333" name="object 333"/>
          <p:cNvSpPr/>
          <p:nvPr/>
        </p:nvSpPr>
        <p:spPr>
          <a:xfrm>
            <a:off x="3881859" y="4719444"/>
            <a:ext cx="1270" cy="0"/>
          </a:xfrm>
          <a:custGeom>
            <a:avLst/>
            <a:gdLst/>
            <a:ahLst/>
            <a:cxnLst/>
            <a:rect l="l" t="t" r="r" b="b"/>
            <a:pathLst>
              <a:path w="1270">
                <a:moveTo>
                  <a:pt x="444" y="-3295"/>
                </a:moveTo>
                <a:lnTo>
                  <a:pt x="444" y="3295"/>
                </a:lnTo>
              </a:path>
            </a:pathLst>
          </a:custGeom>
          <a:ln w="3175">
            <a:solidFill>
              <a:srgbClr val="231F20"/>
            </a:solidFill>
          </a:ln>
        </p:spPr>
        <p:txBody>
          <a:bodyPr wrap="square" lIns="0" tIns="0" rIns="0" bIns="0" rtlCol="0"/>
          <a:lstStyle/>
          <a:p>
            <a:endParaRPr/>
          </a:p>
        </p:txBody>
      </p:sp>
      <p:sp>
        <p:nvSpPr>
          <p:cNvPr id="334" name="object 334"/>
          <p:cNvSpPr/>
          <p:nvPr/>
        </p:nvSpPr>
        <p:spPr>
          <a:xfrm>
            <a:off x="3882751" y="4024399"/>
            <a:ext cx="0" cy="695325"/>
          </a:xfrm>
          <a:custGeom>
            <a:avLst/>
            <a:gdLst/>
            <a:ahLst/>
            <a:cxnLst/>
            <a:rect l="l" t="t" r="r" b="b"/>
            <a:pathLst>
              <a:path h="695325">
                <a:moveTo>
                  <a:pt x="0" y="0"/>
                </a:moveTo>
                <a:lnTo>
                  <a:pt x="0" y="695045"/>
                </a:lnTo>
              </a:path>
            </a:pathLst>
          </a:custGeom>
          <a:ln w="6591">
            <a:solidFill>
              <a:srgbClr val="231F20"/>
            </a:solidFill>
          </a:ln>
        </p:spPr>
        <p:txBody>
          <a:bodyPr wrap="square" lIns="0" tIns="0" rIns="0" bIns="0" rtlCol="0"/>
          <a:lstStyle/>
          <a:p>
            <a:endParaRPr/>
          </a:p>
        </p:txBody>
      </p:sp>
      <p:sp>
        <p:nvSpPr>
          <p:cNvPr id="335" name="object 335"/>
          <p:cNvSpPr/>
          <p:nvPr/>
        </p:nvSpPr>
        <p:spPr>
          <a:xfrm>
            <a:off x="3876960" y="4024399"/>
            <a:ext cx="5080" cy="0"/>
          </a:xfrm>
          <a:custGeom>
            <a:avLst/>
            <a:gdLst/>
            <a:ahLst/>
            <a:cxnLst/>
            <a:rect l="l" t="t" r="r" b="b"/>
            <a:pathLst>
              <a:path w="5079">
                <a:moveTo>
                  <a:pt x="0" y="0"/>
                </a:moveTo>
                <a:lnTo>
                  <a:pt x="4902" y="0"/>
                </a:lnTo>
              </a:path>
            </a:pathLst>
          </a:custGeom>
          <a:ln w="6591">
            <a:solidFill>
              <a:srgbClr val="231F20"/>
            </a:solidFill>
          </a:ln>
        </p:spPr>
        <p:txBody>
          <a:bodyPr wrap="square" lIns="0" tIns="0" rIns="0" bIns="0" rtlCol="0"/>
          <a:lstStyle/>
          <a:p>
            <a:endParaRPr/>
          </a:p>
        </p:txBody>
      </p:sp>
      <p:sp>
        <p:nvSpPr>
          <p:cNvPr id="336" name="object 336"/>
          <p:cNvSpPr/>
          <p:nvPr/>
        </p:nvSpPr>
        <p:spPr>
          <a:xfrm>
            <a:off x="3876960" y="4719444"/>
            <a:ext cx="5080" cy="0"/>
          </a:xfrm>
          <a:custGeom>
            <a:avLst/>
            <a:gdLst/>
            <a:ahLst/>
            <a:cxnLst/>
            <a:rect l="l" t="t" r="r" b="b"/>
            <a:pathLst>
              <a:path w="5079">
                <a:moveTo>
                  <a:pt x="0" y="0"/>
                </a:moveTo>
                <a:lnTo>
                  <a:pt x="4902" y="0"/>
                </a:lnTo>
              </a:path>
            </a:pathLst>
          </a:custGeom>
          <a:ln w="6591">
            <a:solidFill>
              <a:srgbClr val="231F20"/>
            </a:solidFill>
          </a:ln>
        </p:spPr>
        <p:txBody>
          <a:bodyPr wrap="square" lIns="0" tIns="0" rIns="0" bIns="0" rtlCol="0"/>
          <a:lstStyle/>
          <a:p>
            <a:endParaRPr/>
          </a:p>
        </p:txBody>
      </p:sp>
      <p:sp>
        <p:nvSpPr>
          <p:cNvPr id="337" name="object 337"/>
          <p:cNvSpPr/>
          <p:nvPr/>
        </p:nvSpPr>
        <p:spPr>
          <a:xfrm>
            <a:off x="3876154" y="4024399"/>
            <a:ext cx="1270" cy="0"/>
          </a:xfrm>
          <a:custGeom>
            <a:avLst/>
            <a:gdLst/>
            <a:ahLst/>
            <a:cxnLst/>
            <a:rect l="l" t="t" r="r" b="b"/>
            <a:pathLst>
              <a:path w="1270">
                <a:moveTo>
                  <a:pt x="400" y="-3295"/>
                </a:moveTo>
                <a:lnTo>
                  <a:pt x="400" y="3295"/>
                </a:lnTo>
              </a:path>
            </a:pathLst>
          </a:custGeom>
          <a:ln w="3175">
            <a:solidFill>
              <a:srgbClr val="231F20"/>
            </a:solidFill>
          </a:ln>
        </p:spPr>
        <p:txBody>
          <a:bodyPr wrap="square" lIns="0" tIns="0" rIns="0" bIns="0" rtlCol="0"/>
          <a:lstStyle/>
          <a:p>
            <a:endParaRPr/>
          </a:p>
        </p:txBody>
      </p:sp>
      <p:sp>
        <p:nvSpPr>
          <p:cNvPr id="338" name="object 338"/>
          <p:cNvSpPr/>
          <p:nvPr/>
        </p:nvSpPr>
        <p:spPr>
          <a:xfrm>
            <a:off x="3876154" y="4024399"/>
            <a:ext cx="1270" cy="695325"/>
          </a:xfrm>
          <a:custGeom>
            <a:avLst/>
            <a:gdLst/>
            <a:ahLst/>
            <a:cxnLst/>
            <a:rect l="l" t="t" r="r" b="b"/>
            <a:pathLst>
              <a:path w="1270" h="695325">
                <a:moveTo>
                  <a:pt x="400" y="-3295"/>
                </a:moveTo>
                <a:lnTo>
                  <a:pt x="400" y="698341"/>
                </a:lnTo>
              </a:path>
            </a:pathLst>
          </a:custGeom>
          <a:ln w="7391">
            <a:solidFill>
              <a:srgbClr val="231F20"/>
            </a:solidFill>
          </a:ln>
        </p:spPr>
        <p:txBody>
          <a:bodyPr wrap="square" lIns="0" tIns="0" rIns="0" bIns="0" rtlCol="0"/>
          <a:lstStyle/>
          <a:p>
            <a:endParaRPr/>
          </a:p>
        </p:txBody>
      </p:sp>
      <p:sp>
        <p:nvSpPr>
          <p:cNvPr id="339" name="object 339"/>
          <p:cNvSpPr/>
          <p:nvPr/>
        </p:nvSpPr>
        <p:spPr>
          <a:xfrm>
            <a:off x="3873921" y="4024399"/>
            <a:ext cx="2540" cy="0"/>
          </a:xfrm>
          <a:custGeom>
            <a:avLst/>
            <a:gdLst/>
            <a:ahLst/>
            <a:cxnLst/>
            <a:rect l="l" t="t" r="r" b="b"/>
            <a:pathLst>
              <a:path w="2539">
                <a:moveTo>
                  <a:pt x="1117" y="-3295"/>
                </a:moveTo>
                <a:lnTo>
                  <a:pt x="1117" y="3295"/>
                </a:lnTo>
              </a:path>
            </a:pathLst>
          </a:custGeom>
          <a:ln w="3175">
            <a:solidFill>
              <a:srgbClr val="231F20"/>
            </a:solidFill>
          </a:ln>
        </p:spPr>
        <p:txBody>
          <a:bodyPr wrap="square" lIns="0" tIns="0" rIns="0" bIns="0" rtlCol="0"/>
          <a:lstStyle/>
          <a:p>
            <a:endParaRPr/>
          </a:p>
        </p:txBody>
      </p:sp>
      <p:sp>
        <p:nvSpPr>
          <p:cNvPr id="340" name="object 340"/>
          <p:cNvSpPr/>
          <p:nvPr/>
        </p:nvSpPr>
        <p:spPr>
          <a:xfrm>
            <a:off x="3873921" y="4719444"/>
            <a:ext cx="2540" cy="0"/>
          </a:xfrm>
          <a:custGeom>
            <a:avLst/>
            <a:gdLst/>
            <a:ahLst/>
            <a:cxnLst/>
            <a:rect l="l" t="t" r="r" b="b"/>
            <a:pathLst>
              <a:path w="2539">
                <a:moveTo>
                  <a:pt x="1117" y="-3295"/>
                </a:moveTo>
                <a:lnTo>
                  <a:pt x="1117" y="3295"/>
                </a:lnTo>
              </a:path>
            </a:pathLst>
          </a:custGeom>
          <a:ln w="3175">
            <a:solidFill>
              <a:srgbClr val="231F20"/>
            </a:solidFill>
          </a:ln>
        </p:spPr>
        <p:txBody>
          <a:bodyPr wrap="square" lIns="0" tIns="0" rIns="0" bIns="0" rtlCol="0"/>
          <a:lstStyle/>
          <a:p>
            <a:endParaRPr/>
          </a:p>
        </p:txBody>
      </p:sp>
      <p:sp>
        <p:nvSpPr>
          <p:cNvPr id="341" name="object 341"/>
          <p:cNvSpPr/>
          <p:nvPr/>
        </p:nvSpPr>
        <p:spPr>
          <a:xfrm>
            <a:off x="3868589" y="4024399"/>
            <a:ext cx="3175" cy="0"/>
          </a:xfrm>
          <a:custGeom>
            <a:avLst/>
            <a:gdLst/>
            <a:ahLst/>
            <a:cxnLst/>
            <a:rect l="l" t="t" r="r" b="b"/>
            <a:pathLst>
              <a:path w="3175">
                <a:moveTo>
                  <a:pt x="1346" y="-3295"/>
                </a:moveTo>
                <a:lnTo>
                  <a:pt x="1346" y="3295"/>
                </a:lnTo>
              </a:path>
            </a:pathLst>
          </a:custGeom>
          <a:ln w="3175">
            <a:solidFill>
              <a:srgbClr val="231F20"/>
            </a:solidFill>
          </a:ln>
        </p:spPr>
        <p:txBody>
          <a:bodyPr wrap="square" lIns="0" tIns="0" rIns="0" bIns="0" rtlCol="0"/>
          <a:lstStyle/>
          <a:p>
            <a:endParaRPr/>
          </a:p>
        </p:txBody>
      </p:sp>
      <p:sp>
        <p:nvSpPr>
          <p:cNvPr id="342" name="object 342"/>
          <p:cNvSpPr/>
          <p:nvPr/>
        </p:nvSpPr>
        <p:spPr>
          <a:xfrm>
            <a:off x="3868589" y="4719444"/>
            <a:ext cx="3175" cy="0"/>
          </a:xfrm>
          <a:custGeom>
            <a:avLst/>
            <a:gdLst/>
            <a:ahLst/>
            <a:cxnLst/>
            <a:rect l="l" t="t" r="r" b="b"/>
            <a:pathLst>
              <a:path w="3175">
                <a:moveTo>
                  <a:pt x="1346" y="-3295"/>
                </a:moveTo>
                <a:lnTo>
                  <a:pt x="1346" y="3295"/>
                </a:lnTo>
              </a:path>
            </a:pathLst>
          </a:custGeom>
          <a:ln w="3175">
            <a:solidFill>
              <a:srgbClr val="231F20"/>
            </a:solidFill>
          </a:ln>
        </p:spPr>
        <p:txBody>
          <a:bodyPr wrap="square" lIns="0" tIns="0" rIns="0" bIns="0" rtlCol="0"/>
          <a:lstStyle/>
          <a:p>
            <a:endParaRPr/>
          </a:p>
        </p:txBody>
      </p:sp>
      <p:sp>
        <p:nvSpPr>
          <p:cNvPr id="343" name="object 343"/>
          <p:cNvSpPr/>
          <p:nvPr/>
        </p:nvSpPr>
        <p:spPr>
          <a:xfrm>
            <a:off x="3871279" y="4024399"/>
            <a:ext cx="3175" cy="0"/>
          </a:xfrm>
          <a:custGeom>
            <a:avLst/>
            <a:gdLst/>
            <a:ahLst/>
            <a:cxnLst/>
            <a:rect l="l" t="t" r="r" b="b"/>
            <a:pathLst>
              <a:path w="3175">
                <a:moveTo>
                  <a:pt x="1320" y="-3295"/>
                </a:moveTo>
                <a:lnTo>
                  <a:pt x="1320" y="3295"/>
                </a:lnTo>
              </a:path>
            </a:pathLst>
          </a:custGeom>
          <a:ln w="3175">
            <a:solidFill>
              <a:srgbClr val="231F20"/>
            </a:solidFill>
          </a:ln>
        </p:spPr>
        <p:txBody>
          <a:bodyPr wrap="square" lIns="0" tIns="0" rIns="0" bIns="0" rtlCol="0"/>
          <a:lstStyle/>
          <a:p>
            <a:endParaRPr/>
          </a:p>
        </p:txBody>
      </p:sp>
      <p:sp>
        <p:nvSpPr>
          <p:cNvPr id="344" name="object 344"/>
          <p:cNvSpPr/>
          <p:nvPr/>
        </p:nvSpPr>
        <p:spPr>
          <a:xfrm>
            <a:off x="3871279" y="4719444"/>
            <a:ext cx="3175" cy="0"/>
          </a:xfrm>
          <a:custGeom>
            <a:avLst/>
            <a:gdLst/>
            <a:ahLst/>
            <a:cxnLst/>
            <a:rect l="l" t="t" r="r" b="b"/>
            <a:pathLst>
              <a:path w="3175">
                <a:moveTo>
                  <a:pt x="1320" y="-3295"/>
                </a:moveTo>
                <a:lnTo>
                  <a:pt x="1320" y="3295"/>
                </a:lnTo>
              </a:path>
            </a:pathLst>
          </a:custGeom>
          <a:ln w="3175">
            <a:solidFill>
              <a:srgbClr val="231F20"/>
            </a:solidFill>
          </a:ln>
        </p:spPr>
        <p:txBody>
          <a:bodyPr wrap="square" lIns="0" tIns="0" rIns="0" bIns="0" rtlCol="0"/>
          <a:lstStyle/>
          <a:p>
            <a:endParaRPr/>
          </a:p>
        </p:txBody>
      </p:sp>
      <p:sp>
        <p:nvSpPr>
          <p:cNvPr id="345" name="object 345"/>
          <p:cNvSpPr/>
          <p:nvPr/>
        </p:nvSpPr>
        <p:spPr>
          <a:xfrm>
            <a:off x="3621934" y="4416457"/>
            <a:ext cx="102488" cy="102539"/>
          </a:xfrm>
          <a:prstGeom prst="rect">
            <a:avLst/>
          </a:prstGeom>
          <a:blipFill>
            <a:blip r:embed="rId3" cstate="print"/>
            <a:stretch>
              <a:fillRect/>
            </a:stretch>
          </a:blipFill>
        </p:spPr>
        <p:txBody>
          <a:bodyPr wrap="square" lIns="0" tIns="0" rIns="0" bIns="0" rtlCol="0"/>
          <a:lstStyle/>
          <a:p>
            <a:endParaRPr/>
          </a:p>
        </p:txBody>
      </p:sp>
      <p:sp>
        <p:nvSpPr>
          <p:cNvPr id="346" name="object 346"/>
          <p:cNvSpPr/>
          <p:nvPr/>
        </p:nvSpPr>
        <p:spPr>
          <a:xfrm>
            <a:off x="3479493" y="4663233"/>
            <a:ext cx="102539" cy="102501"/>
          </a:xfrm>
          <a:prstGeom prst="rect">
            <a:avLst/>
          </a:prstGeom>
          <a:blipFill>
            <a:blip r:embed="rId4" cstate="print"/>
            <a:stretch>
              <a:fillRect/>
            </a:stretch>
          </a:blipFill>
        </p:spPr>
        <p:txBody>
          <a:bodyPr wrap="square" lIns="0" tIns="0" rIns="0" bIns="0" rtlCol="0"/>
          <a:lstStyle/>
          <a:p>
            <a:endParaRPr/>
          </a:p>
        </p:txBody>
      </p:sp>
      <p:sp>
        <p:nvSpPr>
          <p:cNvPr id="347" name="object 347"/>
          <p:cNvSpPr/>
          <p:nvPr/>
        </p:nvSpPr>
        <p:spPr>
          <a:xfrm>
            <a:off x="3335477" y="4557293"/>
            <a:ext cx="102539" cy="102489"/>
          </a:xfrm>
          <a:prstGeom prst="rect">
            <a:avLst/>
          </a:prstGeom>
          <a:blipFill>
            <a:blip r:embed="rId5" cstate="print"/>
            <a:stretch>
              <a:fillRect/>
            </a:stretch>
          </a:blipFill>
        </p:spPr>
        <p:txBody>
          <a:bodyPr wrap="square" lIns="0" tIns="0" rIns="0" bIns="0" rtlCol="0"/>
          <a:lstStyle/>
          <a:p>
            <a:endParaRPr/>
          </a:p>
        </p:txBody>
      </p:sp>
      <p:sp>
        <p:nvSpPr>
          <p:cNvPr id="348" name="object 348"/>
          <p:cNvSpPr/>
          <p:nvPr/>
        </p:nvSpPr>
        <p:spPr>
          <a:xfrm>
            <a:off x="4559466" y="3896623"/>
            <a:ext cx="36830" cy="235585"/>
          </a:xfrm>
          <a:custGeom>
            <a:avLst/>
            <a:gdLst/>
            <a:ahLst/>
            <a:cxnLst/>
            <a:rect l="l" t="t" r="r" b="b"/>
            <a:pathLst>
              <a:path w="36829" h="235585">
                <a:moveTo>
                  <a:pt x="35364" y="72847"/>
                </a:moveTo>
                <a:lnTo>
                  <a:pt x="15163" y="72847"/>
                </a:lnTo>
                <a:lnTo>
                  <a:pt x="0" y="234581"/>
                </a:lnTo>
                <a:lnTo>
                  <a:pt x="9829" y="235534"/>
                </a:lnTo>
                <a:lnTo>
                  <a:pt x="25019" y="73774"/>
                </a:lnTo>
                <a:lnTo>
                  <a:pt x="35475" y="73774"/>
                </a:lnTo>
                <a:lnTo>
                  <a:pt x="35364" y="72847"/>
                </a:lnTo>
                <a:close/>
              </a:path>
              <a:path w="36829" h="235585">
                <a:moveTo>
                  <a:pt x="35475" y="73774"/>
                </a:moveTo>
                <a:lnTo>
                  <a:pt x="25019" y="73774"/>
                </a:lnTo>
                <a:lnTo>
                  <a:pt x="36601" y="83197"/>
                </a:lnTo>
                <a:lnTo>
                  <a:pt x="35475" y="73774"/>
                </a:lnTo>
                <a:close/>
              </a:path>
              <a:path w="36829" h="235585">
                <a:moveTo>
                  <a:pt x="26657" y="0"/>
                </a:moveTo>
                <a:lnTo>
                  <a:pt x="1447" y="79895"/>
                </a:lnTo>
                <a:lnTo>
                  <a:pt x="15163" y="72847"/>
                </a:lnTo>
                <a:lnTo>
                  <a:pt x="35364" y="72847"/>
                </a:lnTo>
                <a:lnTo>
                  <a:pt x="26657" y="0"/>
                </a:lnTo>
                <a:close/>
              </a:path>
            </a:pathLst>
          </a:custGeom>
          <a:solidFill>
            <a:srgbClr val="58595B"/>
          </a:solidFill>
        </p:spPr>
        <p:txBody>
          <a:bodyPr wrap="square" lIns="0" tIns="0" rIns="0" bIns="0" rtlCol="0"/>
          <a:lstStyle/>
          <a:p>
            <a:endParaRPr/>
          </a:p>
        </p:txBody>
      </p:sp>
      <p:sp>
        <p:nvSpPr>
          <p:cNvPr id="349" name="object 349"/>
          <p:cNvSpPr/>
          <p:nvPr/>
        </p:nvSpPr>
        <p:spPr>
          <a:xfrm>
            <a:off x="5663778" y="4403278"/>
            <a:ext cx="248920" cy="405130"/>
          </a:xfrm>
          <a:custGeom>
            <a:avLst/>
            <a:gdLst/>
            <a:ahLst/>
            <a:cxnLst/>
            <a:rect l="l" t="t" r="r" b="b"/>
            <a:pathLst>
              <a:path w="248920" h="405129">
                <a:moveTo>
                  <a:pt x="0" y="0"/>
                </a:moveTo>
                <a:lnTo>
                  <a:pt x="2616" y="335661"/>
                </a:lnTo>
                <a:lnTo>
                  <a:pt x="236791" y="404609"/>
                </a:lnTo>
                <a:lnTo>
                  <a:pt x="248475" y="53314"/>
                </a:lnTo>
                <a:lnTo>
                  <a:pt x="0" y="0"/>
                </a:lnTo>
                <a:close/>
              </a:path>
            </a:pathLst>
          </a:custGeom>
          <a:ln w="6591">
            <a:solidFill>
              <a:srgbClr val="070908"/>
            </a:solidFill>
          </a:ln>
        </p:spPr>
        <p:txBody>
          <a:bodyPr wrap="square" lIns="0" tIns="0" rIns="0" bIns="0" rtlCol="0"/>
          <a:lstStyle/>
          <a:p>
            <a:endParaRPr/>
          </a:p>
        </p:txBody>
      </p:sp>
      <p:sp>
        <p:nvSpPr>
          <p:cNvPr id="350" name="object 350"/>
          <p:cNvSpPr/>
          <p:nvPr/>
        </p:nvSpPr>
        <p:spPr>
          <a:xfrm>
            <a:off x="5264425" y="4396803"/>
            <a:ext cx="291465" cy="355600"/>
          </a:xfrm>
          <a:custGeom>
            <a:avLst/>
            <a:gdLst/>
            <a:ahLst/>
            <a:cxnLst/>
            <a:rect l="l" t="t" r="r" b="b"/>
            <a:pathLst>
              <a:path w="291464" h="355600">
                <a:moveTo>
                  <a:pt x="288798" y="327825"/>
                </a:moveTo>
                <a:lnTo>
                  <a:pt x="291401" y="0"/>
                </a:lnTo>
                <a:lnTo>
                  <a:pt x="0" y="14325"/>
                </a:lnTo>
                <a:lnTo>
                  <a:pt x="18211" y="355130"/>
                </a:lnTo>
                <a:lnTo>
                  <a:pt x="288798" y="327825"/>
                </a:lnTo>
                <a:close/>
              </a:path>
            </a:pathLst>
          </a:custGeom>
          <a:ln w="6591">
            <a:solidFill>
              <a:srgbClr val="070908"/>
            </a:solidFill>
          </a:ln>
        </p:spPr>
        <p:txBody>
          <a:bodyPr wrap="square" lIns="0" tIns="0" rIns="0" bIns="0" rtlCol="0"/>
          <a:lstStyle/>
          <a:p>
            <a:endParaRPr/>
          </a:p>
        </p:txBody>
      </p:sp>
      <p:sp>
        <p:nvSpPr>
          <p:cNvPr id="351" name="object 351"/>
          <p:cNvSpPr/>
          <p:nvPr/>
        </p:nvSpPr>
        <p:spPr>
          <a:xfrm>
            <a:off x="6032633" y="4287186"/>
            <a:ext cx="10795" cy="148590"/>
          </a:xfrm>
          <a:custGeom>
            <a:avLst/>
            <a:gdLst/>
            <a:ahLst/>
            <a:cxnLst/>
            <a:rect l="l" t="t" r="r" b="b"/>
            <a:pathLst>
              <a:path w="10795" h="148589">
                <a:moveTo>
                  <a:pt x="5353" y="-3295"/>
                </a:moveTo>
                <a:lnTo>
                  <a:pt x="5353" y="151606"/>
                </a:lnTo>
              </a:path>
            </a:pathLst>
          </a:custGeom>
          <a:ln w="17297">
            <a:solidFill>
              <a:srgbClr val="070908"/>
            </a:solidFill>
          </a:ln>
        </p:spPr>
        <p:txBody>
          <a:bodyPr wrap="square" lIns="0" tIns="0" rIns="0" bIns="0" rtlCol="0"/>
          <a:lstStyle/>
          <a:p>
            <a:endParaRPr/>
          </a:p>
        </p:txBody>
      </p:sp>
      <p:sp>
        <p:nvSpPr>
          <p:cNvPr id="352" name="object 352"/>
          <p:cNvSpPr/>
          <p:nvPr/>
        </p:nvSpPr>
        <p:spPr>
          <a:xfrm>
            <a:off x="5948697" y="4280339"/>
            <a:ext cx="5715" cy="123189"/>
          </a:xfrm>
          <a:custGeom>
            <a:avLst/>
            <a:gdLst/>
            <a:ahLst/>
            <a:cxnLst/>
            <a:rect l="l" t="t" r="r" b="b"/>
            <a:pathLst>
              <a:path w="5714" h="123189">
                <a:moveTo>
                  <a:pt x="0" y="0"/>
                </a:moveTo>
                <a:lnTo>
                  <a:pt x="5207" y="122936"/>
                </a:lnTo>
              </a:path>
            </a:pathLst>
          </a:custGeom>
          <a:ln w="6591">
            <a:solidFill>
              <a:srgbClr val="070908"/>
            </a:solidFill>
          </a:ln>
        </p:spPr>
        <p:txBody>
          <a:bodyPr wrap="square" lIns="0" tIns="0" rIns="0" bIns="0" rtlCol="0"/>
          <a:lstStyle/>
          <a:p>
            <a:endParaRPr/>
          </a:p>
        </p:txBody>
      </p:sp>
      <p:sp>
        <p:nvSpPr>
          <p:cNvPr id="353" name="object 353"/>
          <p:cNvSpPr/>
          <p:nvPr/>
        </p:nvSpPr>
        <p:spPr>
          <a:xfrm>
            <a:off x="5926249" y="4281320"/>
            <a:ext cx="15240" cy="109855"/>
          </a:xfrm>
          <a:custGeom>
            <a:avLst/>
            <a:gdLst/>
            <a:ahLst/>
            <a:cxnLst/>
            <a:rect l="l" t="t" r="r" b="b"/>
            <a:pathLst>
              <a:path w="15239" h="109854">
                <a:moveTo>
                  <a:pt x="0" y="0"/>
                </a:moveTo>
                <a:lnTo>
                  <a:pt x="14643" y="109245"/>
                </a:lnTo>
              </a:path>
            </a:pathLst>
          </a:custGeom>
          <a:ln w="6591">
            <a:solidFill>
              <a:srgbClr val="070908"/>
            </a:solidFill>
          </a:ln>
        </p:spPr>
        <p:txBody>
          <a:bodyPr wrap="square" lIns="0" tIns="0" rIns="0" bIns="0" rtlCol="0"/>
          <a:lstStyle/>
          <a:p>
            <a:endParaRPr/>
          </a:p>
        </p:txBody>
      </p:sp>
      <p:sp>
        <p:nvSpPr>
          <p:cNvPr id="354" name="object 354"/>
          <p:cNvSpPr/>
          <p:nvPr/>
        </p:nvSpPr>
        <p:spPr>
          <a:xfrm>
            <a:off x="5820605" y="4286224"/>
            <a:ext cx="20320" cy="86360"/>
          </a:xfrm>
          <a:custGeom>
            <a:avLst/>
            <a:gdLst/>
            <a:ahLst/>
            <a:cxnLst/>
            <a:rect l="l" t="t" r="r" b="b"/>
            <a:pathLst>
              <a:path w="20320" h="86360">
                <a:moveTo>
                  <a:pt x="0" y="0"/>
                </a:moveTo>
                <a:lnTo>
                  <a:pt x="19812" y="85826"/>
                </a:lnTo>
              </a:path>
            </a:pathLst>
          </a:custGeom>
          <a:ln w="6591">
            <a:solidFill>
              <a:srgbClr val="070908"/>
            </a:solidFill>
          </a:ln>
        </p:spPr>
        <p:txBody>
          <a:bodyPr wrap="square" lIns="0" tIns="0" rIns="0" bIns="0" rtlCol="0"/>
          <a:lstStyle/>
          <a:p>
            <a:endParaRPr/>
          </a:p>
        </p:txBody>
      </p:sp>
      <p:sp>
        <p:nvSpPr>
          <p:cNvPr id="355" name="object 355"/>
          <p:cNvSpPr/>
          <p:nvPr/>
        </p:nvSpPr>
        <p:spPr>
          <a:xfrm>
            <a:off x="5938310" y="4279723"/>
            <a:ext cx="24130" cy="2540"/>
          </a:xfrm>
          <a:custGeom>
            <a:avLst/>
            <a:gdLst/>
            <a:ahLst/>
            <a:cxnLst/>
            <a:rect l="l" t="t" r="r" b="b"/>
            <a:pathLst>
              <a:path w="24129" h="2539">
                <a:moveTo>
                  <a:pt x="-3295" y="977"/>
                </a:moveTo>
                <a:lnTo>
                  <a:pt x="27374" y="977"/>
                </a:lnTo>
              </a:path>
            </a:pathLst>
          </a:custGeom>
          <a:ln w="8547">
            <a:solidFill>
              <a:srgbClr val="070908"/>
            </a:solidFill>
          </a:ln>
        </p:spPr>
        <p:txBody>
          <a:bodyPr wrap="square" lIns="0" tIns="0" rIns="0" bIns="0" rtlCol="0"/>
          <a:lstStyle/>
          <a:p>
            <a:endParaRPr/>
          </a:p>
        </p:txBody>
      </p:sp>
      <p:sp>
        <p:nvSpPr>
          <p:cNvPr id="356" name="object 356"/>
          <p:cNvSpPr/>
          <p:nvPr/>
        </p:nvSpPr>
        <p:spPr>
          <a:xfrm>
            <a:off x="5808217" y="4176303"/>
            <a:ext cx="132715" cy="118110"/>
          </a:xfrm>
          <a:custGeom>
            <a:avLst/>
            <a:gdLst/>
            <a:ahLst/>
            <a:cxnLst/>
            <a:rect l="l" t="t" r="r" b="b"/>
            <a:pathLst>
              <a:path w="132714" h="118110">
                <a:moveTo>
                  <a:pt x="2565" y="0"/>
                </a:moveTo>
                <a:lnTo>
                  <a:pt x="0" y="103416"/>
                </a:lnTo>
                <a:lnTo>
                  <a:pt x="19426" y="113446"/>
                </a:lnTo>
                <a:lnTo>
                  <a:pt x="33489" y="117940"/>
                </a:lnTo>
                <a:lnTo>
                  <a:pt x="49020" y="117930"/>
                </a:lnTo>
                <a:lnTo>
                  <a:pt x="98797" y="109984"/>
                </a:lnTo>
                <a:lnTo>
                  <a:pt x="132041" y="73533"/>
                </a:lnTo>
                <a:lnTo>
                  <a:pt x="132676" y="66954"/>
                </a:lnTo>
              </a:path>
            </a:pathLst>
          </a:custGeom>
          <a:ln w="6591">
            <a:solidFill>
              <a:srgbClr val="070908"/>
            </a:solidFill>
          </a:ln>
        </p:spPr>
        <p:txBody>
          <a:bodyPr wrap="square" lIns="0" tIns="0" rIns="0" bIns="0" rtlCol="0"/>
          <a:lstStyle/>
          <a:p>
            <a:endParaRPr/>
          </a:p>
        </p:txBody>
      </p:sp>
      <p:sp>
        <p:nvSpPr>
          <p:cNvPr id="357" name="object 357"/>
          <p:cNvSpPr/>
          <p:nvPr/>
        </p:nvSpPr>
        <p:spPr>
          <a:xfrm>
            <a:off x="5792260" y="3990211"/>
            <a:ext cx="123825" cy="226695"/>
          </a:xfrm>
          <a:custGeom>
            <a:avLst/>
            <a:gdLst/>
            <a:ahLst/>
            <a:cxnLst/>
            <a:rect l="l" t="t" r="r" b="b"/>
            <a:pathLst>
              <a:path w="123825" h="226695">
                <a:moveTo>
                  <a:pt x="95329" y="0"/>
                </a:moveTo>
                <a:lnTo>
                  <a:pt x="32246" y="84875"/>
                </a:lnTo>
                <a:lnTo>
                  <a:pt x="2949" y="132411"/>
                </a:lnTo>
                <a:lnTo>
                  <a:pt x="0" y="159928"/>
                </a:lnTo>
                <a:lnTo>
                  <a:pt x="15954" y="184746"/>
                </a:lnTo>
                <a:lnTo>
                  <a:pt x="79708" y="225082"/>
                </a:lnTo>
                <a:lnTo>
                  <a:pt x="123282" y="226352"/>
                </a:lnTo>
              </a:path>
            </a:pathLst>
          </a:custGeom>
          <a:ln w="6591">
            <a:solidFill>
              <a:srgbClr val="070908"/>
            </a:solidFill>
          </a:ln>
        </p:spPr>
        <p:txBody>
          <a:bodyPr wrap="square" lIns="0" tIns="0" rIns="0" bIns="0" rtlCol="0"/>
          <a:lstStyle/>
          <a:p>
            <a:endParaRPr/>
          </a:p>
        </p:txBody>
      </p:sp>
      <p:sp>
        <p:nvSpPr>
          <p:cNvPr id="358" name="object 358"/>
          <p:cNvSpPr/>
          <p:nvPr/>
        </p:nvSpPr>
        <p:spPr>
          <a:xfrm>
            <a:off x="6008554" y="4166517"/>
            <a:ext cx="47625" cy="120014"/>
          </a:xfrm>
          <a:custGeom>
            <a:avLst/>
            <a:gdLst/>
            <a:ahLst/>
            <a:cxnLst/>
            <a:rect l="l" t="t" r="r" b="b"/>
            <a:pathLst>
              <a:path w="47625" h="120014">
                <a:moveTo>
                  <a:pt x="47498" y="0"/>
                </a:moveTo>
                <a:lnTo>
                  <a:pt x="47498" y="119049"/>
                </a:lnTo>
                <a:lnTo>
                  <a:pt x="0" y="119710"/>
                </a:lnTo>
              </a:path>
            </a:pathLst>
          </a:custGeom>
          <a:ln w="6591">
            <a:solidFill>
              <a:srgbClr val="070908"/>
            </a:solidFill>
          </a:ln>
        </p:spPr>
        <p:txBody>
          <a:bodyPr wrap="square" lIns="0" tIns="0" rIns="0" bIns="0" rtlCol="0"/>
          <a:lstStyle/>
          <a:p>
            <a:endParaRPr/>
          </a:p>
        </p:txBody>
      </p:sp>
      <p:sp>
        <p:nvSpPr>
          <p:cNvPr id="359" name="object 359"/>
          <p:cNvSpPr/>
          <p:nvPr/>
        </p:nvSpPr>
        <p:spPr>
          <a:xfrm>
            <a:off x="5946758" y="3905032"/>
            <a:ext cx="60960" cy="240029"/>
          </a:xfrm>
          <a:custGeom>
            <a:avLst/>
            <a:gdLst/>
            <a:ahLst/>
            <a:cxnLst/>
            <a:rect l="l" t="t" r="r" b="b"/>
            <a:pathLst>
              <a:path w="60960" h="240029">
                <a:moveTo>
                  <a:pt x="60502" y="0"/>
                </a:moveTo>
                <a:lnTo>
                  <a:pt x="0" y="68326"/>
                </a:lnTo>
                <a:lnTo>
                  <a:pt x="24777" y="239979"/>
                </a:lnTo>
              </a:path>
            </a:pathLst>
          </a:custGeom>
          <a:ln w="6591">
            <a:solidFill>
              <a:srgbClr val="070908"/>
            </a:solidFill>
          </a:ln>
        </p:spPr>
        <p:txBody>
          <a:bodyPr wrap="square" lIns="0" tIns="0" rIns="0" bIns="0" rtlCol="0"/>
          <a:lstStyle/>
          <a:p>
            <a:endParaRPr/>
          </a:p>
        </p:txBody>
      </p:sp>
      <p:sp>
        <p:nvSpPr>
          <p:cNvPr id="360" name="object 360"/>
          <p:cNvSpPr/>
          <p:nvPr/>
        </p:nvSpPr>
        <p:spPr>
          <a:xfrm>
            <a:off x="5886254" y="3812635"/>
            <a:ext cx="93345" cy="358140"/>
          </a:xfrm>
          <a:custGeom>
            <a:avLst/>
            <a:gdLst/>
            <a:ahLst/>
            <a:cxnLst/>
            <a:rect l="l" t="t" r="r" b="b"/>
            <a:pathLst>
              <a:path w="93345" h="358139">
                <a:moveTo>
                  <a:pt x="93014" y="0"/>
                </a:moveTo>
                <a:lnTo>
                  <a:pt x="74331" y="18117"/>
                </a:lnTo>
                <a:lnTo>
                  <a:pt x="63090" y="30256"/>
                </a:lnTo>
                <a:lnTo>
                  <a:pt x="54777" y="41907"/>
                </a:lnTo>
                <a:lnTo>
                  <a:pt x="44881" y="58559"/>
                </a:lnTo>
                <a:lnTo>
                  <a:pt x="31182" y="80679"/>
                </a:lnTo>
                <a:lnTo>
                  <a:pt x="16830" y="103633"/>
                </a:lnTo>
                <a:lnTo>
                  <a:pt x="5283" y="125351"/>
                </a:lnTo>
                <a:lnTo>
                  <a:pt x="0" y="143764"/>
                </a:lnTo>
                <a:lnTo>
                  <a:pt x="3311" y="169987"/>
                </a:lnTo>
                <a:lnTo>
                  <a:pt x="12596" y="216858"/>
                </a:lnTo>
                <a:lnTo>
                  <a:pt x="24794" y="271512"/>
                </a:lnTo>
                <a:lnTo>
                  <a:pt x="36842" y="321081"/>
                </a:lnTo>
                <a:lnTo>
                  <a:pt x="48281" y="355178"/>
                </a:lnTo>
                <a:lnTo>
                  <a:pt x="49453" y="357822"/>
                </a:lnTo>
              </a:path>
            </a:pathLst>
          </a:custGeom>
          <a:ln w="6591">
            <a:solidFill>
              <a:srgbClr val="070908"/>
            </a:solidFill>
          </a:ln>
        </p:spPr>
        <p:txBody>
          <a:bodyPr wrap="square" lIns="0" tIns="0" rIns="0" bIns="0" rtlCol="0"/>
          <a:lstStyle/>
          <a:p>
            <a:endParaRPr/>
          </a:p>
        </p:txBody>
      </p:sp>
      <p:sp>
        <p:nvSpPr>
          <p:cNvPr id="361" name="object 361"/>
          <p:cNvSpPr/>
          <p:nvPr/>
        </p:nvSpPr>
        <p:spPr>
          <a:xfrm>
            <a:off x="5943465" y="3707785"/>
            <a:ext cx="356523" cy="248401"/>
          </a:xfrm>
          <a:prstGeom prst="rect">
            <a:avLst/>
          </a:prstGeom>
          <a:blipFill>
            <a:blip r:embed="rId6" cstate="print"/>
            <a:stretch>
              <a:fillRect/>
            </a:stretch>
          </a:blipFill>
        </p:spPr>
        <p:txBody>
          <a:bodyPr wrap="square" lIns="0" tIns="0" rIns="0" bIns="0" rtlCol="0"/>
          <a:lstStyle/>
          <a:p>
            <a:endParaRPr/>
          </a:p>
        </p:txBody>
      </p:sp>
      <p:sp>
        <p:nvSpPr>
          <p:cNvPr id="362" name="object 362"/>
          <p:cNvSpPr/>
          <p:nvPr/>
        </p:nvSpPr>
        <p:spPr>
          <a:xfrm>
            <a:off x="6002583" y="4261762"/>
            <a:ext cx="6350" cy="151130"/>
          </a:xfrm>
          <a:custGeom>
            <a:avLst/>
            <a:gdLst/>
            <a:ahLst/>
            <a:cxnLst/>
            <a:rect l="l" t="t" r="r" b="b"/>
            <a:pathLst>
              <a:path w="6350" h="151129">
                <a:moveTo>
                  <a:pt x="5867" y="0"/>
                </a:moveTo>
                <a:lnTo>
                  <a:pt x="0" y="150939"/>
                </a:lnTo>
              </a:path>
            </a:pathLst>
          </a:custGeom>
          <a:ln w="6591">
            <a:solidFill>
              <a:srgbClr val="070908"/>
            </a:solidFill>
          </a:ln>
        </p:spPr>
        <p:txBody>
          <a:bodyPr wrap="square" lIns="0" tIns="0" rIns="0" bIns="0" rtlCol="0"/>
          <a:lstStyle/>
          <a:p>
            <a:endParaRPr/>
          </a:p>
        </p:txBody>
      </p:sp>
      <p:sp>
        <p:nvSpPr>
          <p:cNvPr id="363" name="object 363"/>
          <p:cNvSpPr/>
          <p:nvPr/>
        </p:nvSpPr>
        <p:spPr>
          <a:xfrm>
            <a:off x="5945101" y="4214497"/>
            <a:ext cx="43815" cy="483870"/>
          </a:xfrm>
          <a:custGeom>
            <a:avLst/>
            <a:gdLst/>
            <a:ahLst/>
            <a:cxnLst/>
            <a:rect l="l" t="t" r="r" b="b"/>
            <a:pathLst>
              <a:path w="43814" h="483870">
                <a:moveTo>
                  <a:pt x="11099" y="192024"/>
                </a:moveTo>
                <a:lnTo>
                  <a:pt x="0" y="483641"/>
                </a:lnTo>
                <a:lnTo>
                  <a:pt x="20091" y="483641"/>
                </a:lnTo>
                <a:lnTo>
                  <a:pt x="43205" y="11074"/>
                </a:lnTo>
                <a:lnTo>
                  <a:pt x="19113" y="0"/>
                </a:lnTo>
                <a:lnTo>
                  <a:pt x="11099" y="192024"/>
                </a:lnTo>
                <a:close/>
              </a:path>
            </a:pathLst>
          </a:custGeom>
          <a:ln w="6591">
            <a:solidFill>
              <a:srgbClr val="070908"/>
            </a:solidFill>
          </a:ln>
        </p:spPr>
        <p:txBody>
          <a:bodyPr wrap="square" lIns="0" tIns="0" rIns="0" bIns="0" rtlCol="0"/>
          <a:lstStyle/>
          <a:p>
            <a:endParaRPr/>
          </a:p>
        </p:txBody>
      </p:sp>
      <p:sp>
        <p:nvSpPr>
          <p:cNvPr id="364" name="object 364"/>
          <p:cNvSpPr/>
          <p:nvPr/>
        </p:nvSpPr>
        <p:spPr>
          <a:xfrm>
            <a:off x="5597214" y="4343227"/>
            <a:ext cx="32384" cy="431800"/>
          </a:xfrm>
          <a:custGeom>
            <a:avLst/>
            <a:gdLst/>
            <a:ahLst/>
            <a:cxnLst/>
            <a:rect l="l" t="t" r="r" b="b"/>
            <a:pathLst>
              <a:path w="32385" h="431800">
                <a:moveTo>
                  <a:pt x="0" y="1003"/>
                </a:moveTo>
                <a:lnTo>
                  <a:pt x="27178" y="0"/>
                </a:lnTo>
                <a:lnTo>
                  <a:pt x="32169" y="431304"/>
                </a:lnTo>
                <a:lnTo>
                  <a:pt x="5029" y="430301"/>
                </a:lnTo>
                <a:lnTo>
                  <a:pt x="0" y="1003"/>
                </a:lnTo>
                <a:close/>
              </a:path>
            </a:pathLst>
          </a:custGeom>
          <a:ln w="6591">
            <a:solidFill>
              <a:srgbClr val="070908"/>
            </a:solidFill>
          </a:ln>
        </p:spPr>
        <p:txBody>
          <a:bodyPr wrap="square" lIns="0" tIns="0" rIns="0" bIns="0" rtlCol="0"/>
          <a:lstStyle/>
          <a:p>
            <a:endParaRPr/>
          </a:p>
        </p:txBody>
      </p:sp>
      <p:sp>
        <p:nvSpPr>
          <p:cNvPr id="365" name="object 365"/>
          <p:cNvSpPr/>
          <p:nvPr/>
        </p:nvSpPr>
        <p:spPr>
          <a:xfrm>
            <a:off x="5185940" y="4363367"/>
            <a:ext cx="56515" cy="459105"/>
          </a:xfrm>
          <a:custGeom>
            <a:avLst/>
            <a:gdLst/>
            <a:ahLst/>
            <a:cxnLst/>
            <a:rect l="l" t="t" r="r" b="b"/>
            <a:pathLst>
              <a:path w="56514" h="459104">
                <a:moveTo>
                  <a:pt x="0" y="3975"/>
                </a:moveTo>
                <a:lnTo>
                  <a:pt x="29184" y="0"/>
                </a:lnTo>
                <a:lnTo>
                  <a:pt x="56349" y="448398"/>
                </a:lnTo>
                <a:lnTo>
                  <a:pt x="25158" y="458482"/>
                </a:lnTo>
                <a:lnTo>
                  <a:pt x="0" y="3975"/>
                </a:lnTo>
                <a:close/>
              </a:path>
            </a:pathLst>
          </a:custGeom>
          <a:ln w="6591">
            <a:solidFill>
              <a:srgbClr val="070908"/>
            </a:solidFill>
          </a:ln>
        </p:spPr>
        <p:txBody>
          <a:bodyPr wrap="square" lIns="0" tIns="0" rIns="0" bIns="0" rtlCol="0"/>
          <a:lstStyle/>
          <a:p>
            <a:endParaRPr/>
          </a:p>
        </p:txBody>
      </p:sp>
      <p:sp>
        <p:nvSpPr>
          <p:cNvPr id="366" name="object 366"/>
          <p:cNvSpPr/>
          <p:nvPr/>
        </p:nvSpPr>
        <p:spPr>
          <a:xfrm>
            <a:off x="5959190" y="4413856"/>
            <a:ext cx="217804" cy="385445"/>
          </a:xfrm>
          <a:custGeom>
            <a:avLst/>
            <a:gdLst/>
            <a:ahLst/>
            <a:cxnLst/>
            <a:rect l="l" t="t" r="r" b="b"/>
            <a:pathLst>
              <a:path w="217804" h="385445">
                <a:moveTo>
                  <a:pt x="43357" y="584"/>
                </a:moveTo>
                <a:lnTo>
                  <a:pt x="217639" y="156781"/>
                </a:lnTo>
                <a:lnTo>
                  <a:pt x="0" y="384848"/>
                </a:lnTo>
                <a:lnTo>
                  <a:pt x="20942" y="0"/>
                </a:lnTo>
                <a:lnTo>
                  <a:pt x="43357" y="584"/>
                </a:lnTo>
                <a:close/>
              </a:path>
            </a:pathLst>
          </a:custGeom>
          <a:ln w="6591">
            <a:solidFill>
              <a:srgbClr val="070908"/>
            </a:solidFill>
          </a:ln>
        </p:spPr>
        <p:txBody>
          <a:bodyPr wrap="square" lIns="0" tIns="0" rIns="0" bIns="0" rtlCol="0"/>
          <a:lstStyle/>
          <a:p>
            <a:endParaRPr/>
          </a:p>
        </p:txBody>
      </p:sp>
      <p:sp>
        <p:nvSpPr>
          <p:cNvPr id="367" name="object 367"/>
          <p:cNvSpPr/>
          <p:nvPr/>
        </p:nvSpPr>
        <p:spPr>
          <a:xfrm>
            <a:off x="5624388" y="4343226"/>
            <a:ext cx="332105" cy="511175"/>
          </a:xfrm>
          <a:custGeom>
            <a:avLst/>
            <a:gdLst/>
            <a:ahLst/>
            <a:cxnLst/>
            <a:rect l="l" t="t" r="r" b="b"/>
            <a:pathLst>
              <a:path w="332104" h="511175">
                <a:moveTo>
                  <a:pt x="0" y="0"/>
                </a:moveTo>
                <a:lnTo>
                  <a:pt x="5003" y="431304"/>
                </a:lnTo>
                <a:lnTo>
                  <a:pt x="246329" y="504748"/>
                </a:lnTo>
                <a:lnTo>
                  <a:pt x="310730" y="510768"/>
                </a:lnTo>
                <a:lnTo>
                  <a:pt x="331812" y="63296"/>
                </a:lnTo>
                <a:lnTo>
                  <a:pt x="0" y="0"/>
                </a:lnTo>
                <a:close/>
              </a:path>
            </a:pathLst>
          </a:custGeom>
          <a:ln w="6591">
            <a:solidFill>
              <a:srgbClr val="070908"/>
            </a:solidFill>
          </a:ln>
        </p:spPr>
        <p:txBody>
          <a:bodyPr wrap="square" lIns="0" tIns="0" rIns="0" bIns="0" rtlCol="0"/>
          <a:lstStyle/>
          <a:p>
            <a:endParaRPr/>
          </a:p>
        </p:txBody>
      </p:sp>
      <p:sp>
        <p:nvSpPr>
          <p:cNvPr id="368" name="object 368"/>
          <p:cNvSpPr/>
          <p:nvPr/>
        </p:nvSpPr>
        <p:spPr>
          <a:xfrm>
            <a:off x="5215122" y="4344261"/>
            <a:ext cx="387350" cy="467995"/>
          </a:xfrm>
          <a:custGeom>
            <a:avLst/>
            <a:gdLst/>
            <a:ahLst/>
            <a:cxnLst/>
            <a:rect l="l" t="t" r="r" b="b"/>
            <a:pathLst>
              <a:path w="387350" h="467995">
                <a:moveTo>
                  <a:pt x="0" y="19100"/>
                </a:moveTo>
                <a:lnTo>
                  <a:pt x="382092" y="0"/>
                </a:lnTo>
                <a:lnTo>
                  <a:pt x="387121" y="429272"/>
                </a:lnTo>
                <a:lnTo>
                  <a:pt x="27165" y="467512"/>
                </a:lnTo>
                <a:lnTo>
                  <a:pt x="0" y="19100"/>
                </a:lnTo>
                <a:close/>
              </a:path>
            </a:pathLst>
          </a:custGeom>
          <a:ln w="6591">
            <a:solidFill>
              <a:srgbClr val="070908"/>
            </a:solidFill>
          </a:ln>
        </p:spPr>
        <p:txBody>
          <a:bodyPr wrap="square" lIns="0" tIns="0" rIns="0" bIns="0" rtlCol="0"/>
          <a:lstStyle/>
          <a:p>
            <a:endParaRPr/>
          </a:p>
        </p:txBody>
      </p:sp>
      <p:sp>
        <p:nvSpPr>
          <p:cNvPr id="369" name="object 369"/>
          <p:cNvSpPr/>
          <p:nvPr/>
        </p:nvSpPr>
        <p:spPr>
          <a:xfrm>
            <a:off x="5086436" y="4433737"/>
            <a:ext cx="83820" cy="399415"/>
          </a:xfrm>
          <a:custGeom>
            <a:avLst/>
            <a:gdLst/>
            <a:ahLst/>
            <a:cxnLst/>
            <a:rect l="l" t="t" r="r" b="b"/>
            <a:pathLst>
              <a:path w="83820" h="399414">
                <a:moveTo>
                  <a:pt x="0" y="24129"/>
                </a:moveTo>
                <a:lnTo>
                  <a:pt x="63322" y="0"/>
                </a:lnTo>
                <a:lnTo>
                  <a:pt x="83426" y="355904"/>
                </a:lnTo>
                <a:lnTo>
                  <a:pt x="4267" y="399186"/>
                </a:lnTo>
              </a:path>
            </a:pathLst>
          </a:custGeom>
          <a:ln w="6591">
            <a:solidFill>
              <a:srgbClr val="070908"/>
            </a:solidFill>
          </a:ln>
        </p:spPr>
        <p:txBody>
          <a:bodyPr wrap="square" lIns="0" tIns="0" rIns="0" bIns="0" rtlCol="0"/>
          <a:lstStyle/>
          <a:p>
            <a:endParaRPr/>
          </a:p>
        </p:txBody>
      </p:sp>
      <p:sp>
        <p:nvSpPr>
          <p:cNvPr id="370" name="object 370"/>
          <p:cNvSpPr/>
          <p:nvPr/>
        </p:nvSpPr>
        <p:spPr>
          <a:xfrm>
            <a:off x="5088395" y="4367339"/>
            <a:ext cx="123189" cy="483234"/>
          </a:xfrm>
          <a:custGeom>
            <a:avLst/>
            <a:gdLst/>
            <a:ahLst/>
            <a:cxnLst/>
            <a:rect l="l" t="t" r="r" b="b"/>
            <a:pathLst>
              <a:path w="123189" h="483235">
                <a:moveTo>
                  <a:pt x="0" y="28194"/>
                </a:moveTo>
                <a:lnTo>
                  <a:pt x="97548" y="0"/>
                </a:lnTo>
                <a:lnTo>
                  <a:pt x="122707" y="454482"/>
                </a:lnTo>
                <a:lnTo>
                  <a:pt x="69392" y="482676"/>
                </a:lnTo>
              </a:path>
            </a:pathLst>
          </a:custGeom>
          <a:ln w="6591">
            <a:solidFill>
              <a:srgbClr val="070908"/>
            </a:solidFill>
          </a:ln>
        </p:spPr>
        <p:txBody>
          <a:bodyPr wrap="square" lIns="0" tIns="0" rIns="0" bIns="0" rtlCol="0"/>
          <a:lstStyle/>
          <a:p>
            <a:endParaRPr/>
          </a:p>
        </p:txBody>
      </p:sp>
      <p:sp>
        <p:nvSpPr>
          <p:cNvPr id="371" name="object 371"/>
          <p:cNvSpPr/>
          <p:nvPr/>
        </p:nvSpPr>
        <p:spPr>
          <a:xfrm>
            <a:off x="5918374" y="4570655"/>
            <a:ext cx="276860" cy="273685"/>
          </a:xfrm>
          <a:custGeom>
            <a:avLst/>
            <a:gdLst/>
            <a:ahLst/>
            <a:cxnLst/>
            <a:rect l="l" t="t" r="r" b="b"/>
            <a:pathLst>
              <a:path w="276860" h="273685">
                <a:moveTo>
                  <a:pt x="258457" y="0"/>
                </a:moveTo>
                <a:lnTo>
                  <a:pt x="0" y="272199"/>
                </a:lnTo>
                <a:lnTo>
                  <a:pt x="22548" y="273032"/>
                </a:lnTo>
                <a:lnTo>
                  <a:pt x="30321" y="273136"/>
                </a:lnTo>
                <a:lnTo>
                  <a:pt x="40868" y="273151"/>
                </a:lnTo>
                <a:lnTo>
                  <a:pt x="159043" y="146581"/>
                </a:lnTo>
                <a:lnTo>
                  <a:pt x="240034" y="58297"/>
                </a:lnTo>
                <a:lnTo>
                  <a:pt x="276313" y="15506"/>
                </a:lnTo>
                <a:lnTo>
                  <a:pt x="275158" y="9550"/>
                </a:lnTo>
                <a:lnTo>
                  <a:pt x="258457" y="0"/>
                </a:lnTo>
                <a:close/>
              </a:path>
            </a:pathLst>
          </a:custGeom>
          <a:solidFill>
            <a:srgbClr val="FFFFFF"/>
          </a:solidFill>
        </p:spPr>
        <p:txBody>
          <a:bodyPr wrap="square" lIns="0" tIns="0" rIns="0" bIns="0" rtlCol="0"/>
          <a:lstStyle/>
          <a:p>
            <a:endParaRPr/>
          </a:p>
        </p:txBody>
      </p:sp>
      <p:sp>
        <p:nvSpPr>
          <p:cNvPr id="372" name="object 372"/>
          <p:cNvSpPr/>
          <p:nvPr/>
        </p:nvSpPr>
        <p:spPr>
          <a:xfrm>
            <a:off x="5918374" y="4570655"/>
            <a:ext cx="276860" cy="273685"/>
          </a:xfrm>
          <a:custGeom>
            <a:avLst/>
            <a:gdLst/>
            <a:ahLst/>
            <a:cxnLst/>
            <a:rect l="l" t="t" r="r" b="b"/>
            <a:pathLst>
              <a:path w="276860" h="273685">
                <a:moveTo>
                  <a:pt x="0" y="272199"/>
                </a:moveTo>
                <a:lnTo>
                  <a:pt x="258457" y="0"/>
                </a:lnTo>
                <a:lnTo>
                  <a:pt x="275158" y="9550"/>
                </a:lnTo>
                <a:lnTo>
                  <a:pt x="240034" y="58297"/>
                </a:lnTo>
                <a:lnTo>
                  <a:pt x="159043" y="146581"/>
                </a:lnTo>
                <a:lnTo>
                  <a:pt x="77826" y="233739"/>
                </a:lnTo>
                <a:lnTo>
                  <a:pt x="40868" y="273151"/>
                </a:lnTo>
                <a:lnTo>
                  <a:pt x="30321" y="273136"/>
                </a:lnTo>
                <a:lnTo>
                  <a:pt x="22548" y="273032"/>
                </a:lnTo>
                <a:lnTo>
                  <a:pt x="13718" y="272749"/>
                </a:lnTo>
                <a:lnTo>
                  <a:pt x="0" y="272199"/>
                </a:lnTo>
                <a:close/>
              </a:path>
            </a:pathLst>
          </a:custGeom>
          <a:ln w="6591">
            <a:solidFill>
              <a:srgbClr val="070908"/>
            </a:solidFill>
          </a:ln>
        </p:spPr>
        <p:txBody>
          <a:bodyPr wrap="square" lIns="0" tIns="0" rIns="0" bIns="0" rtlCol="0"/>
          <a:lstStyle/>
          <a:p>
            <a:endParaRPr/>
          </a:p>
        </p:txBody>
      </p:sp>
      <p:sp>
        <p:nvSpPr>
          <p:cNvPr id="373" name="object 373"/>
          <p:cNvSpPr/>
          <p:nvPr/>
        </p:nvSpPr>
        <p:spPr>
          <a:xfrm>
            <a:off x="6173254" y="4588576"/>
            <a:ext cx="19685" cy="261620"/>
          </a:xfrm>
          <a:custGeom>
            <a:avLst/>
            <a:gdLst/>
            <a:ahLst/>
            <a:cxnLst/>
            <a:rect l="l" t="t" r="r" b="b"/>
            <a:pathLst>
              <a:path w="19685" h="261620">
                <a:moveTo>
                  <a:pt x="19075" y="0"/>
                </a:moveTo>
                <a:lnTo>
                  <a:pt x="0" y="261480"/>
                </a:lnTo>
              </a:path>
            </a:pathLst>
          </a:custGeom>
          <a:ln w="6591">
            <a:solidFill>
              <a:srgbClr val="070908"/>
            </a:solidFill>
          </a:ln>
        </p:spPr>
        <p:txBody>
          <a:bodyPr wrap="square" lIns="0" tIns="0" rIns="0" bIns="0" rtlCol="0"/>
          <a:lstStyle/>
          <a:p>
            <a:endParaRPr/>
          </a:p>
        </p:txBody>
      </p:sp>
      <p:sp>
        <p:nvSpPr>
          <p:cNvPr id="374" name="object 374"/>
          <p:cNvSpPr/>
          <p:nvPr/>
        </p:nvSpPr>
        <p:spPr>
          <a:xfrm>
            <a:off x="5978168" y="4180773"/>
            <a:ext cx="77228" cy="97331"/>
          </a:xfrm>
          <a:prstGeom prst="rect">
            <a:avLst/>
          </a:prstGeom>
          <a:blipFill>
            <a:blip r:embed="rId7" cstate="print"/>
            <a:stretch>
              <a:fillRect/>
            </a:stretch>
          </a:blipFill>
        </p:spPr>
        <p:txBody>
          <a:bodyPr wrap="square" lIns="0" tIns="0" rIns="0" bIns="0" rtlCol="0"/>
          <a:lstStyle/>
          <a:p>
            <a:endParaRPr/>
          </a:p>
        </p:txBody>
      </p:sp>
      <p:sp>
        <p:nvSpPr>
          <p:cNvPr id="375" name="object 375"/>
          <p:cNvSpPr/>
          <p:nvPr/>
        </p:nvSpPr>
        <p:spPr>
          <a:xfrm>
            <a:off x="5908532" y="3911558"/>
            <a:ext cx="269875" cy="356870"/>
          </a:xfrm>
          <a:custGeom>
            <a:avLst/>
            <a:gdLst/>
            <a:ahLst/>
            <a:cxnLst/>
            <a:rect l="l" t="t" r="r" b="b"/>
            <a:pathLst>
              <a:path w="269875" h="356870">
                <a:moveTo>
                  <a:pt x="101690" y="298576"/>
                </a:moveTo>
                <a:lnTo>
                  <a:pt x="83750" y="298576"/>
                </a:lnTo>
                <a:lnTo>
                  <a:pt x="88970" y="302488"/>
                </a:lnTo>
                <a:lnTo>
                  <a:pt x="91014" y="338999"/>
                </a:lnTo>
                <a:lnTo>
                  <a:pt x="93184" y="355638"/>
                </a:lnTo>
                <a:lnTo>
                  <a:pt x="96819" y="356427"/>
                </a:lnTo>
                <a:lnTo>
                  <a:pt x="103257" y="345389"/>
                </a:lnTo>
                <a:lnTo>
                  <a:pt x="102781" y="337553"/>
                </a:lnTo>
                <a:lnTo>
                  <a:pt x="101879" y="320319"/>
                </a:lnTo>
                <a:lnTo>
                  <a:pt x="101339" y="303083"/>
                </a:lnTo>
                <a:lnTo>
                  <a:pt x="101690" y="298576"/>
                </a:lnTo>
                <a:close/>
              </a:path>
              <a:path w="269875" h="356870">
                <a:moveTo>
                  <a:pt x="101949" y="295249"/>
                </a:moveTo>
                <a:lnTo>
                  <a:pt x="68142" y="295249"/>
                </a:lnTo>
                <a:lnTo>
                  <a:pt x="64263" y="300641"/>
                </a:lnTo>
                <a:lnTo>
                  <a:pt x="55627" y="312989"/>
                </a:lnTo>
                <a:lnTo>
                  <a:pt x="46737" y="326555"/>
                </a:lnTo>
                <a:lnTo>
                  <a:pt x="42094" y="335597"/>
                </a:lnTo>
                <a:lnTo>
                  <a:pt x="40824" y="342112"/>
                </a:lnTo>
                <a:lnTo>
                  <a:pt x="55162" y="335597"/>
                </a:lnTo>
                <a:lnTo>
                  <a:pt x="83750" y="298576"/>
                </a:lnTo>
                <a:lnTo>
                  <a:pt x="101690" y="298576"/>
                </a:lnTo>
                <a:lnTo>
                  <a:pt x="101949" y="295249"/>
                </a:lnTo>
                <a:close/>
              </a:path>
              <a:path w="269875" h="356870">
                <a:moveTo>
                  <a:pt x="110131" y="280974"/>
                </a:moveTo>
                <a:lnTo>
                  <a:pt x="56432" y="280974"/>
                </a:lnTo>
                <a:lnTo>
                  <a:pt x="35618" y="302488"/>
                </a:lnTo>
                <a:lnTo>
                  <a:pt x="27350" y="312253"/>
                </a:lnTo>
                <a:lnTo>
                  <a:pt x="20694" y="324548"/>
                </a:lnTo>
                <a:lnTo>
                  <a:pt x="18053" y="337553"/>
                </a:lnTo>
                <a:lnTo>
                  <a:pt x="29102" y="334327"/>
                </a:lnTo>
                <a:lnTo>
                  <a:pt x="68142" y="295249"/>
                </a:lnTo>
                <a:lnTo>
                  <a:pt x="101949" y="295249"/>
                </a:lnTo>
                <a:lnTo>
                  <a:pt x="103341" y="294670"/>
                </a:lnTo>
                <a:lnTo>
                  <a:pt x="105705" y="290620"/>
                </a:lnTo>
                <a:lnTo>
                  <a:pt x="110131" y="280974"/>
                </a:lnTo>
                <a:close/>
              </a:path>
              <a:path w="269875" h="356870">
                <a:moveTo>
                  <a:pt x="125013" y="256946"/>
                </a:moveTo>
                <a:lnTo>
                  <a:pt x="50565" y="256946"/>
                </a:lnTo>
                <a:lnTo>
                  <a:pt x="41778" y="267740"/>
                </a:lnTo>
                <a:lnTo>
                  <a:pt x="36276" y="272622"/>
                </a:lnTo>
                <a:lnTo>
                  <a:pt x="35807" y="272636"/>
                </a:lnTo>
                <a:lnTo>
                  <a:pt x="17701" y="291885"/>
                </a:lnTo>
                <a:lnTo>
                  <a:pt x="2208" y="309762"/>
                </a:lnTo>
                <a:lnTo>
                  <a:pt x="0" y="316185"/>
                </a:lnTo>
                <a:lnTo>
                  <a:pt x="6991" y="316763"/>
                </a:lnTo>
                <a:lnTo>
                  <a:pt x="8878" y="323883"/>
                </a:lnTo>
                <a:lnTo>
                  <a:pt x="14657" y="322529"/>
                </a:lnTo>
                <a:lnTo>
                  <a:pt x="28963" y="309344"/>
                </a:lnTo>
                <a:lnTo>
                  <a:pt x="35730" y="302355"/>
                </a:lnTo>
                <a:lnTo>
                  <a:pt x="39516" y="297884"/>
                </a:lnTo>
                <a:lnTo>
                  <a:pt x="51205" y="285954"/>
                </a:lnTo>
                <a:lnTo>
                  <a:pt x="56432" y="280974"/>
                </a:lnTo>
                <a:lnTo>
                  <a:pt x="110131" y="280974"/>
                </a:lnTo>
                <a:lnTo>
                  <a:pt x="110750" y="279626"/>
                </a:lnTo>
                <a:lnTo>
                  <a:pt x="120186" y="258216"/>
                </a:lnTo>
                <a:lnTo>
                  <a:pt x="123224" y="257534"/>
                </a:lnTo>
                <a:lnTo>
                  <a:pt x="125013" y="256946"/>
                </a:lnTo>
                <a:close/>
              </a:path>
              <a:path w="269875" h="356870">
                <a:moveTo>
                  <a:pt x="56432" y="280974"/>
                </a:moveTo>
                <a:lnTo>
                  <a:pt x="51205" y="285954"/>
                </a:lnTo>
                <a:lnTo>
                  <a:pt x="39516" y="297884"/>
                </a:lnTo>
                <a:lnTo>
                  <a:pt x="35730" y="302355"/>
                </a:lnTo>
                <a:lnTo>
                  <a:pt x="56432" y="280974"/>
                </a:lnTo>
                <a:close/>
              </a:path>
              <a:path w="269875" h="356870">
                <a:moveTo>
                  <a:pt x="269779" y="0"/>
                </a:moveTo>
                <a:lnTo>
                  <a:pt x="254666" y="48852"/>
                </a:lnTo>
                <a:lnTo>
                  <a:pt x="236315" y="89705"/>
                </a:lnTo>
                <a:lnTo>
                  <a:pt x="211245" y="123545"/>
                </a:lnTo>
                <a:lnTo>
                  <a:pt x="176612" y="154290"/>
                </a:lnTo>
                <a:lnTo>
                  <a:pt x="160496" y="162623"/>
                </a:lnTo>
                <a:lnTo>
                  <a:pt x="144888" y="190563"/>
                </a:lnTo>
                <a:lnTo>
                  <a:pt x="81819" y="231546"/>
                </a:lnTo>
                <a:lnTo>
                  <a:pt x="72015" y="232181"/>
                </a:lnTo>
                <a:lnTo>
                  <a:pt x="55431" y="235769"/>
                </a:lnTo>
                <a:lnTo>
                  <a:pt x="46448" y="238933"/>
                </a:lnTo>
                <a:lnTo>
                  <a:pt x="41960" y="243441"/>
                </a:lnTo>
                <a:lnTo>
                  <a:pt x="38855" y="251066"/>
                </a:lnTo>
                <a:lnTo>
                  <a:pt x="16097" y="262737"/>
                </a:lnTo>
                <a:lnTo>
                  <a:pt x="25863" y="269278"/>
                </a:lnTo>
                <a:lnTo>
                  <a:pt x="31743" y="272750"/>
                </a:lnTo>
                <a:lnTo>
                  <a:pt x="35807" y="272636"/>
                </a:lnTo>
                <a:lnTo>
                  <a:pt x="50565" y="256946"/>
                </a:lnTo>
                <a:lnTo>
                  <a:pt x="125013" y="256946"/>
                </a:lnTo>
                <a:lnTo>
                  <a:pt x="180092" y="232181"/>
                </a:lnTo>
                <a:lnTo>
                  <a:pt x="222458" y="199436"/>
                </a:lnTo>
                <a:lnTo>
                  <a:pt x="250260" y="114465"/>
                </a:lnTo>
                <a:lnTo>
                  <a:pt x="269779" y="0"/>
                </a:lnTo>
                <a:close/>
              </a:path>
              <a:path w="269875" h="356870">
                <a:moveTo>
                  <a:pt x="50565" y="256946"/>
                </a:moveTo>
                <a:lnTo>
                  <a:pt x="35807" y="272636"/>
                </a:lnTo>
                <a:lnTo>
                  <a:pt x="36276" y="272622"/>
                </a:lnTo>
                <a:lnTo>
                  <a:pt x="41778" y="267740"/>
                </a:lnTo>
                <a:lnTo>
                  <a:pt x="50565" y="256946"/>
                </a:lnTo>
                <a:close/>
              </a:path>
            </a:pathLst>
          </a:custGeom>
          <a:solidFill>
            <a:srgbClr val="FFFFFF"/>
          </a:solidFill>
        </p:spPr>
        <p:txBody>
          <a:bodyPr wrap="square" lIns="0" tIns="0" rIns="0" bIns="0" rtlCol="0"/>
          <a:lstStyle/>
          <a:p>
            <a:endParaRPr/>
          </a:p>
        </p:txBody>
      </p:sp>
      <p:sp>
        <p:nvSpPr>
          <p:cNvPr id="376" name="object 376"/>
          <p:cNvSpPr/>
          <p:nvPr/>
        </p:nvSpPr>
        <p:spPr>
          <a:xfrm>
            <a:off x="5595500" y="4334032"/>
            <a:ext cx="29845" cy="10795"/>
          </a:xfrm>
          <a:custGeom>
            <a:avLst/>
            <a:gdLst/>
            <a:ahLst/>
            <a:cxnLst/>
            <a:rect l="l" t="t" r="r" b="b"/>
            <a:pathLst>
              <a:path w="29845" h="10795">
                <a:moveTo>
                  <a:pt x="1714" y="10223"/>
                </a:moveTo>
                <a:lnTo>
                  <a:pt x="0" y="0"/>
                </a:lnTo>
                <a:lnTo>
                  <a:pt x="29260" y="0"/>
                </a:lnTo>
                <a:lnTo>
                  <a:pt x="28892" y="9220"/>
                </a:lnTo>
              </a:path>
            </a:pathLst>
          </a:custGeom>
          <a:ln w="6591">
            <a:solidFill>
              <a:srgbClr val="070908"/>
            </a:solidFill>
          </a:ln>
        </p:spPr>
        <p:txBody>
          <a:bodyPr wrap="square" lIns="0" tIns="0" rIns="0" bIns="0" rtlCol="0"/>
          <a:lstStyle/>
          <a:p>
            <a:endParaRPr/>
          </a:p>
        </p:txBody>
      </p:sp>
      <p:sp>
        <p:nvSpPr>
          <p:cNvPr id="377" name="object 377"/>
          <p:cNvSpPr/>
          <p:nvPr/>
        </p:nvSpPr>
        <p:spPr>
          <a:xfrm>
            <a:off x="5177886" y="4354559"/>
            <a:ext cx="37465" cy="13335"/>
          </a:xfrm>
          <a:custGeom>
            <a:avLst/>
            <a:gdLst/>
            <a:ahLst/>
            <a:cxnLst/>
            <a:rect l="l" t="t" r="r" b="b"/>
            <a:pathLst>
              <a:path w="37464" h="13335">
                <a:moveTo>
                  <a:pt x="37236" y="8826"/>
                </a:moveTo>
                <a:lnTo>
                  <a:pt x="28333" y="0"/>
                </a:lnTo>
                <a:lnTo>
                  <a:pt x="0" y="2882"/>
                </a:lnTo>
                <a:lnTo>
                  <a:pt x="8051" y="12788"/>
                </a:lnTo>
              </a:path>
            </a:pathLst>
          </a:custGeom>
          <a:ln w="6591">
            <a:solidFill>
              <a:srgbClr val="070908"/>
            </a:solidFill>
          </a:ln>
        </p:spPr>
        <p:txBody>
          <a:bodyPr wrap="square" lIns="0" tIns="0" rIns="0" bIns="0" rtlCol="0"/>
          <a:lstStyle/>
          <a:p>
            <a:endParaRPr/>
          </a:p>
        </p:txBody>
      </p:sp>
      <p:sp>
        <p:nvSpPr>
          <p:cNvPr id="378" name="object 378"/>
          <p:cNvSpPr/>
          <p:nvPr/>
        </p:nvSpPr>
        <p:spPr>
          <a:xfrm>
            <a:off x="5980900" y="4480393"/>
            <a:ext cx="144780" cy="248920"/>
          </a:xfrm>
          <a:custGeom>
            <a:avLst/>
            <a:gdLst/>
            <a:ahLst/>
            <a:cxnLst/>
            <a:rect l="l" t="t" r="r" b="b"/>
            <a:pathLst>
              <a:path w="144779" h="248920">
                <a:moveTo>
                  <a:pt x="144754" y="144017"/>
                </a:moveTo>
                <a:lnTo>
                  <a:pt x="0" y="0"/>
                </a:lnTo>
                <a:lnTo>
                  <a:pt x="52755" y="51955"/>
                </a:lnTo>
                <a:lnTo>
                  <a:pt x="44894" y="248818"/>
                </a:lnTo>
              </a:path>
            </a:pathLst>
          </a:custGeom>
          <a:ln w="6591">
            <a:solidFill>
              <a:srgbClr val="070908"/>
            </a:solidFill>
          </a:ln>
        </p:spPr>
        <p:txBody>
          <a:bodyPr wrap="square" lIns="0" tIns="0" rIns="0" bIns="0" rtlCol="0"/>
          <a:lstStyle/>
          <a:p>
            <a:endParaRPr/>
          </a:p>
        </p:txBody>
      </p:sp>
      <p:sp>
        <p:nvSpPr>
          <p:cNvPr id="379" name="object 379"/>
          <p:cNvSpPr/>
          <p:nvPr/>
        </p:nvSpPr>
        <p:spPr>
          <a:xfrm>
            <a:off x="5980162" y="4413851"/>
            <a:ext cx="183515" cy="172085"/>
          </a:xfrm>
          <a:custGeom>
            <a:avLst/>
            <a:gdLst/>
            <a:ahLst/>
            <a:cxnLst/>
            <a:rect l="l" t="t" r="r" b="b"/>
            <a:pathLst>
              <a:path w="183514" h="172085">
                <a:moveTo>
                  <a:pt x="0" y="0"/>
                </a:moveTo>
                <a:lnTo>
                  <a:pt x="183172" y="171907"/>
                </a:lnTo>
              </a:path>
            </a:pathLst>
          </a:custGeom>
          <a:ln w="6591">
            <a:solidFill>
              <a:srgbClr val="070908"/>
            </a:solidFill>
          </a:ln>
        </p:spPr>
        <p:txBody>
          <a:bodyPr wrap="square" lIns="0" tIns="0" rIns="0" bIns="0" rtlCol="0"/>
          <a:lstStyle/>
          <a:p>
            <a:endParaRPr/>
          </a:p>
        </p:txBody>
      </p:sp>
      <p:sp>
        <p:nvSpPr>
          <p:cNvPr id="380" name="object 380"/>
          <p:cNvSpPr/>
          <p:nvPr/>
        </p:nvSpPr>
        <p:spPr>
          <a:xfrm>
            <a:off x="5084229" y="4334040"/>
            <a:ext cx="872490" cy="73025"/>
          </a:xfrm>
          <a:custGeom>
            <a:avLst/>
            <a:gdLst/>
            <a:ahLst/>
            <a:cxnLst/>
            <a:rect l="l" t="t" r="r" b="b"/>
            <a:pathLst>
              <a:path w="872489" h="73025">
                <a:moveTo>
                  <a:pt x="0" y="48767"/>
                </a:moveTo>
                <a:lnTo>
                  <a:pt x="93662" y="23393"/>
                </a:lnTo>
                <a:lnTo>
                  <a:pt x="121983" y="20485"/>
                </a:lnTo>
                <a:lnTo>
                  <a:pt x="511276" y="0"/>
                </a:lnTo>
                <a:lnTo>
                  <a:pt x="540537" y="0"/>
                </a:lnTo>
                <a:lnTo>
                  <a:pt x="867435" y="58483"/>
                </a:lnTo>
                <a:lnTo>
                  <a:pt x="871969" y="72542"/>
                </a:lnTo>
              </a:path>
            </a:pathLst>
          </a:custGeom>
          <a:ln w="6591">
            <a:solidFill>
              <a:srgbClr val="070908"/>
            </a:solidFill>
          </a:ln>
        </p:spPr>
        <p:txBody>
          <a:bodyPr wrap="square" lIns="0" tIns="0" rIns="0" bIns="0" rtlCol="0"/>
          <a:lstStyle/>
          <a:p>
            <a:endParaRPr/>
          </a:p>
        </p:txBody>
      </p:sp>
      <p:sp>
        <p:nvSpPr>
          <p:cNvPr id="381" name="object 381"/>
          <p:cNvSpPr/>
          <p:nvPr/>
        </p:nvSpPr>
        <p:spPr>
          <a:xfrm>
            <a:off x="5120356" y="4450128"/>
            <a:ext cx="21590" cy="351790"/>
          </a:xfrm>
          <a:custGeom>
            <a:avLst/>
            <a:gdLst/>
            <a:ahLst/>
            <a:cxnLst/>
            <a:rect l="l" t="t" r="r" b="b"/>
            <a:pathLst>
              <a:path w="21589" h="351789">
                <a:moveTo>
                  <a:pt x="0" y="0"/>
                </a:moveTo>
                <a:lnTo>
                  <a:pt x="21450" y="351256"/>
                </a:lnTo>
              </a:path>
            </a:pathLst>
          </a:custGeom>
          <a:ln w="6591">
            <a:solidFill>
              <a:srgbClr val="070908"/>
            </a:solidFill>
          </a:ln>
        </p:spPr>
        <p:txBody>
          <a:bodyPr wrap="square" lIns="0" tIns="0" rIns="0" bIns="0" rtlCol="0"/>
          <a:lstStyle/>
          <a:p>
            <a:endParaRPr/>
          </a:p>
        </p:txBody>
      </p:sp>
      <p:sp>
        <p:nvSpPr>
          <p:cNvPr id="382" name="object 382"/>
          <p:cNvSpPr/>
          <p:nvPr/>
        </p:nvSpPr>
        <p:spPr>
          <a:xfrm>
            <a:off x="5972711" y="3978520"/>
            <a:ext cx="98319" cy="139280"/>
          </a:xfrm>
          <a:prstGeom prst="rect">
            <a:avLst/>
          </a:prstGeom>
          <a:blipFill>
            <a:blip r:embed="rId8" cstate="print"/>
            <a:stretch>
              <a:fillRect/>
            </a:stretch>
          </a:blipFill>
        </p:spPr>
        <p:txBody>
          <a:bodyPr wrap="square" lIns="0" tIns="0" rIns="0" bIns="0" rtlCol="0"/>
          <a:lstStyle/>
          <a:p>
            <a:endParaRPr/>
          </a:p>
        </p:txBody>
      </p:sp>
      <p:sp>
        <p:nvSpPr>
          <p:cNvPr id="383" name="object 383"/>
          <p:cNvSpPr/>
          <p:nvPr/>
        </p:nvSpPr>
        <p:spPr>
          <a:xfrm>
            <a:off x="6099587" y="3757356"/>
            <a:ext cx="176589" cy="279772"/>
          </a:xfrm>
          <a:prstGeom prst="rect">
            <a:avLst/>
          </a:prstGeom>
          <a:blipFill>
            <a:blip r:embed="rId9" cstate="print"/>
            <a:stretch>
              <a:fillRect/>
            </a:stretch>
          </a:blipFill>
        </p:spPr>
        <p:txBody>
          <a:bodyPr wrap="square" lIns="0" tIns="0" rIns="0" bIns="0" rtlCol="0"/>
          <a:lstStyle/>
          <a:p>
            <a:endParaRPr/>
          </a:p>
        </p:txBody>
      </p:sp>
      <p:sp>
        <p:nvSpPr>
          <p:cNvPr id="384" name="object 384"/>
          <p:cNvSpPr/>
          <p:nvPr/>
        </p:nvSpPr>
        <p:spPr>
          <a:xfrm>
            <a:off x="5908532" y="3911570"/>
            <a:ext cx="269875" cy="356870"/>
          </a:xfrm>
          <a:custGeom>
            <a:avLst/>
            <a:gdLst/>
            <a:ahLst/>
            <a:cxnLst/>
            <a:rect l="l" t="t" r="r" b="b"/>
            <a:pathLst>
              <a:path w="269875" h="356870">
                <a:moveTo>
                  <a:pt x="250260" y="114452"/>
                </a:moveTo>
                <a:lnTo>
                  <a:pt x="234890" y="168998"/>
                </a:lnTo>
                <a:lnTo>
                  <a:pt x="206384" y="216820"/>
                </a:lnTo>
                <a:lnTo>
                  <a:pt x="151765" y="246405"/>
                </a:lnTo>
                <a:lnTo>
                  <a:pt x="120186" y="258203"/>
                </a:lnTo>
                <a:lnTo>
                  <a:pt x="110750" y="279650"/>
                </a:lnTo>
                <a:lnTo>
                  <a:pt x="105708" y="290663"/>
                </a:lnTo>
                <a:lnTo>
                  <a:pt x="103352" y="294720"/>
                </a:lnTo>
                <a:lnTo>
                  <a:pt x="101974" y="295300"/>
                </a:lnTo>
                <a:lnTo>
                  <a:pt x="101350" y="303128"/>
                </a:lnTo>
                <a:lnTo>
                  <a:pt x="101882" y="320351"/>
                </a:lnTo>
                <a:lnTo>
                  <a:pt x="102782" y="337573"/>
                </a:lnTo>
                <a:lnTo>
                  <a:pt x="103257" y="345401"/>
                </a:lnTo>
                <a:lnTo>
                  <a:pt x="96819" y="356425"/>
                </a:lnTo>
                <a:lnTo>
                  <a:pt x="93184" y="355628"/>
                </a:lnTo>
                <a:lnTo>
                  <a:pt x="91014" y="338986"/>
                </a:lnTo>
                <a:lnTo>
                  <a:pt x="88970" y="302475"/>
                </a:lnTo>
                <a:lnTo>
                  <a:pt x="83750" y="298589"/>
                </a:lnTo>
                <a:lnTo>
                  <a:pt x="55162" y="335622"/>
                </a:lnTo>
                <a:lnTo>
                  <a:pt x="40824" y="342112"/>
                </a:lnTo>
                <a:lnTo>
                  <a:pt x="64263" y="300688"/>
                </a:lnTo>
                <a:lnTo>
                  <a:pt x="68142" y="295300"/>
                </a:lnTo>
                <a:lnTo>
                  <a:pt x="29102" y="334352"/>
                </a:lnTo>
                <a:lnTo>
                  <a:pt x="18053" y="337553"/>
                </a:lnTo>
                <a:lnTo>
                  <a:pt x="20694" y="324535"/>
                </a:lnTo>
                <a:lnTo>
                  <a:pt x="27361" y="312241"/>
                </a:lnTo>
                <a:lnTo>
                  <a:pt x="39525" y="297872"/>
                </a:lnTo>
                <a:lnTo>
                  <a:pt x="51209" y="285941"/>
                </a:lnTo>
                <a:lnTo>
                  <a:pt x="56432" y="280962"/>
                </a:lnTo>
                <a:lnTo>
                  <a:pt x="28963" y="309332"/>
                </a:lnTo>
                <a:lnTo>
                  <a:pt x="14657" y="322518"/>
                </a:lnTo>
                <a:lnTo>
                  <a:pt x="8878" y="323876"/>
                </a:lnTo>
                <a:lnTo>
                  <a:pt x="6991" y="316763"/>
                </a:lnTo>
                <a:lnTo>
                  <a:pt x="0" y="316178"/>
                </a:lnTo>
                <a:lnTo>
                  <a:pt x="2208" y="309753"/>
                </a:lnTo>
                <a:lnTo>
                  <a:pt x="17701" y="291878"/>
                </a:lnTo>
                <a:lnTo>
                  <a:pt x="50565" y="256946"/>
                </a:lnTo>
                <a:lnTo>
                  <a:pt x="41778" y="267733"/>
                </a:lnTo>
                <a:lnTo>
                  <a:pt x="38855" y="251079"/>
                </a:lnTo>
                <a:lnTo>
                  <a:pt x="41960" y="243454"/>
                </a:lnTo>
                <a:lnTo>
                  <a:pt x="46452" y="238942"/>
                </a:lnTo>
                <a:lnTo>
                  <a:pt x="55441" y="235771"/>
                </a:lnTo>
                <a:lnTo>
                  <a:pt x="72040" y="232168"/>
                </a:lnTo>
                <a:lnTo>
                  <a:pt x="81819" y="231546"/>
                </a:lnTo>
                <a:lnTo>
                  <a:pt x="144888" y="190550"/>
                </a:lnTo>
                <a:lnTo>
                  <a:pt x="160547" y="162636"/>
                </a:lnTo>
                <a:lnTo>
                  <a:pt x="168640" y="159461"/>
                </a:lnTo>
                <a:lnTo>
                  <a:pt x="176622" y="154335"/>
                </a:lnTo>
                <a:lnTo>
                  <a:pt x="211271" y="123583"/>
                </a:lnTo>
                <a:lnTo>
                  <a:pt x="236325" y="89716"/>
                </a:lnTo>
                <a:lnTo>
                  <a:pt x="254670" y="48852"/>
                </a:lnTo>
                <a:lnTo>
                  <a:pt x="265942" y="14457"/>
                </a:lnTo>
                <a:lnTo>
                  <a:pt x="269779" y="0"/>
                </a:lnTo>
              </a:path>
            </a:pathLst>
          </a:custGeom>
          <a:ln w="6591">
            <a:solidFill>
              <a:srgbClr val="070908"/>
            </a:solidFill>
          </a:ln>
        </p:spPr>
        <p:txBody>
          <a:bodyPr wrap="square" lIns="0" tIns="0" rIns="0" bIns="0" rtlCol="0"/>
          <a:lstStyle/>
          <a:p>
            <a:endParaRPr/>
          </a:p>
        </p:txBody>
      </p:sp>
      <p:sp>
        <p:nvSpPr>
          <p:cNvPr id="385" name="object 385"/>
          <p:cNvSpPr/>
          <p:nvPr/>
        </p:nvSpPr>
        <p:spPr>
          <a:xfrm>
            <a:off x="3028975" y="4088920"/>
            <a:ext cx="1033780" cy="100330"/>
          </a:xfrm>
          <a:custGeom>
            <a:avLst/>
            <a:gdLst/>
            <a:ahLst/>
            <a:cxnLst/>
            <a:rect l="l" t="t" r="r" b="b"/>
            <a:pathLst>
              <a:path w="1033779" h="100329">
                <a:moveTo>
                  <a:pt x="0" y="100114"/>
                </a:moveTo>
                <a:lnTo>
                  <a:pt x="1033348" y="0"/>
                </a:lnTo>
              </a:path>
            </a:pathLst>
          </a:custGeom>
          <a:ln w="6591">
            <a:solidFill>
              <a:srgbClr val="58595B"/>
            </a:solidFill>
          </a:ln>
        </p:spPr>
        <p:txBody>
          <a:bodyPr wrap="square" lIns="0" tIns="0" rIns="0" bIns="0" rtlCol="0"/>
          <a:lstStyle/>
          <a:p>
            <a:endParaRPr/>
          </a:p>
        </p:txBody>
      </p:sp>
      <p:sp>
        <p:nvSpPr>
          <p:cNvPr id="386" name="object 386"/>
          <p:cNvSpPr/>
          <p:nvPr/>
        </p:nvSpPr>
        <p:spPr>
          <a:xfrm>
            <a:off x="1586781" y="7559723"/>
            <a:ext cx="1287780" cy="15240"/>
          </a:xfrm>
          <a:custGeom>
            <a:avLst/>
            <a:gdLst/>
            <a:ahLst/>
            <a:cxnLst/>
            <a:rect l="l" t="t" r="r" b="b"/>
            <a:pathLst>
              <a:path w="1287780" h="15240">
                <a:moveTo>
                  <a:pt x="0" y="15100"/>
                </a:moveTo>
                <a:lnTo>
                  <a:pt x="1287183" y="0"/>
                </a:lnTo>
              </a:path>
            </a:pathLst>
          </a:custGeom>
          <a:ln w="7619">
            <a:solidFill>
              <a:srgbClr val="58595B"/>
            </a:solidFill>
          </a:ln>
        </p:spPr>
        <p:txBody>
          <a:bodyPr wrap="square" lIns="0" tIns="0" rIns="0" bIns="0" rtlCol="0"/>
          <a:lstStyle/>
          <a:p>
            <a:endParaRPr/>
          </a:p>
        </p:txBody>
      </p:sp>
      <p:sp>
        <p:nvSpPr>
          <p:cNvPr id="387" name="object 387"/>
          <p:cNvSpPr/>
          <p:nvPr/>
        </p:nvSpPr>
        <p:spPr>
          <a:xfrm>
            <a:off x="4447758" y="3923869"/>
            <a:ext cx="29845" cy="31750"/>
          </a:xfrm>
          <a:custGeom>
            <a:avLst/>
            <a:gdLst/>
            <a:ahLst/>
            <a:cxnLst/>
            <a:rect l="l" t="t" r="r" b="b"/>
            <a:pathLst>
              <a:path w="29845" h="31750">
                <a:moveTo>
                  <a:pt x="29425" y="15735"/>
                </a:moveTo>
                <a:lnTo>
                  <a:pt x="29425" y="24510"/>
                </a:lnTo>
                <a:lnTo>
                  <a:pt x="22910" y="31534"/>
                </a:lnTo>
                <a:lnTo>
                  <a:pt x="14757" y="31534"/>
                </a:lnTo>
                <a:lnTo>
                  <a:pt x="6616" y="31534"/>
                </a:lnTo>
                <a:lnTo>
                  <a:pt x="0" y="24510"/>
                </a:lnTo>
                <a:lnTo>
                  <a:pt x="0" y="15735"/>
                </a:lnTo>
                <a:lnTo>
                  <a:pt x="0" y="7124"/>
                </a:lnTo>
                <a:lnTo>
                  <a:pt x="6616" y="0"/>
                </a:lnTo>
                <a:lnTo>
                  <a:pt x="14757" y="0"/>
                </a:lnTo>
                <a:lnTo>
                  <a:pt x="22910" y="0"/>
                </a:lnTo>
                <a:lnTo>
                  <a:pt x="29425" y="7124"/>
                </a:lnTo>
                <a:lnTo>
                  <a:pt x="29425" y="15735"/>
                </a:lnTo>
              </a:path>
            </a:pathLst>
          </a:custGeom>
          <a:ln w="6591">
            <a:solidFill>
              <a:srgbClr val="090A0A"/>
            </a:solidFill>
          </a:ln>
        </p:spPr>
        <p:txBody>
          <a:bodyPr wrap="square" lIns="0" tIns="0" rIns="0" bIns="0" rtlCol="0"/>
          <a:lstStyle/>
          <a:p>
            <a:endParaRPr/>
          </a:p>
        </p:txBody>
      </p:sp>
      <p:sp>
        <p:nvSpPr>
          <p:cNvPr id="388" name="object 388"/>
          <p:cNvSpPr/>
          <p:nvPr/>
        </p:nvSpPr>
        <p:spPr>
          <a:xfrm>
            <a:off x="4387710" y="4234998"/>
            <a:ext cx="114094" cy="145586"/>
          </a:xfrm>
          <a:prstGeom prst="rect">
            <a:avLst/>
          </a:prstGeom>
          <a:blipFill>
            <a:blip r:embed="rId10" cstate="print"/>
            <a:stretch>
              <a:fillRect/>
            </a:stretch>
          </a:blipFill>
        </p:spPr>
        <p:txBody>
          <a:bodyPr wrap="square" lIns="0" tIns="0" rIns="0" bIns="0" rtlCol="0"/>
          <a:lstStyle/>
          <a:p>
            <a:endParaRPr/>
          </a:p>
        </p:txBody>
      </p:sp>
      <p:sp>
        <p:nvSpPr>
          <p:cNvPr id="389" name="object 389"/>
          <p:cNvSpPr/>
          <p:nvPr/>
        </p:nvSpPr>
        <p:spPr>
          <a:xfrm>
            <a:off x="4488754" y="3736339"/>
            <a:ext cx="57785" cy="714375"/>
          </a:xfrm>
          <a:custGeom>
            <a:avLst/>
            <a:gdLst/>
            <a:ahLst/>
            <a:cxnLst/>
            <a:rect l="l" t="t" r="r" b="b"/>
            <a:pathLst>
              <a:path w="57785" h="714375">
                <a:moveTo>
                  <a:pt x="0" y="713838"/>
                </a:moveTo>
                <a:lnTo>
                  <a:pt x="57211" y="0"/>
                </a:lnTo>
              </a:path>
            </a:pathLst>
          </a:custGeom>
          <a:ln w="6591">
            <a:solidFill>
              <a:srgbClr val="090A0A"/>
            </a:solidFill>
          </a:ln>
        </p:spPr>
        <p:txBody>
          <a:bodyPr wrap="square" lIns="0" tIns="0" rIns="0" bIns="0" rtlCol="0"/>
          <a:lstStyle/>
          <a:p>
            <a:endParaRPr/>
          </a:p>
        </p:txBody>
      </p:sp>
      <p:sp>
        <p:nvSpPr>
          <p:cNvPr id="390" name="object 390"/>
          <p:cNvSpPr/>
          <p:nvPr/>
        </p:nvSpPr>
        <p:spPr>
          <a:xfrm>
            <a:off x="4338614" y="3735066"/>
            <a:ext cx="45085" cy="695325"/>
          </a:xfrm>
          <a:custGeom>
            <a:avLst/>
            <a:gdLst/>
            <a:ahLst/>
            <a:cxnLst/>
            <a:rect l="l" t="t" r="r" b="b"/>
            <a:pathLst>
              <a:path w="45085" h="695325">
                <a:moveTo>
                  <a:pt x="44697" y="0"/>
                </a:moveTo>
                <a:lnTo>
                  <a:pt x="0" y="694806"/>
                </a:lnTo>
              </a:path>
            </a:pathLst>
          </a:custGeom>
          <a:ln w="6591">
            <a:solidFill>
              <a:srgbClr val="090A0A"/>
            </a:solidFill>
          </a:ln>
        </p:spPr>
        <p:txBody>
          <a:bodyPr wrap="square" lIns="0" tIns="0" rIns="0" bIns="0" rtlCol="0"/>
          <a:lstStyle/>
          <a:p>
            <a:endParaRPr/>
          </a:p>
        </p:txBody>
      </p:sp>
      <p:sp>
        <p:nvSpPr>
          <p:cNvPr id="391" name="object 391"/>
          <p:cNvSpPr/>
          <p:nvPr/>
        </p:nvSpPr>
        <p:spPr>
          <a:xfrm>
            <a:off x="4377404" y="3735903"/>
            <a:ext cx="1905" cy="74930"/>
          </a:xfrm>
          <a:custGeom>
            <a:avLst/>
            <a:gdLst/>
            <a:ahLst/>
            <a:cxnLst/>
            <a:rect l="l" t="t" r="r" b="b"/>
            <a:pathLst>
              <a:path w="1904" h="74929">
                <a:moveTo>
                  <a:pt x="906" y="-3295"/>
                </a:moveTo>
                <a:lnTo>
                  <a:pt x="906" y="77765"/>
                </a:lnTo>
              </a:path>
            </a:pathLst>
          </a:custGeom>
          <a:ln w="8403">
            <a:solidFill>
              <a:srgbClr val="090A0A"/>
            </a:solidFill>
          </a:ln>
        </p:spPr>
        <p:txBody>
          <a:bodyPr wrap="square" lIns="0" tIns="0" rIns="0" bIns="0" rtlCol="0"/>
          <a:lstStyle/>
          <a:p>
            <a:endParaRPr/>
          </a:p>
        </p:txBody>
      </p:sp>
      <p:sp>
        <p:nvSpPr>
          <p:cNvPr id="392" name="object 392"/>
          <p:cNvSpPr/>
          <p:nvPr/>
        </p:nvSpPr>
        <p:spPr>
          <a:xfrm>
            <a:off x="4098449" y="3725842"/>
            <a:ext cx="726440" cy="726440"/>
          </a:xfrm>
          <a:custGeom>
            <a:avLst/>
            <a:gdLst/>
            <a:ahLst/>
            <a:cxnLst/>
            <a:rect l="l" t="t" r="r" b="b"/>
            <a:pathLst>
              <a:path w="726439" h="726439">
                <a:moveTo>
                  <a:pt x="726147" y="363080"/>
                </a:moveTo>
                <a:lnTo>
                  <a:pt x="722833" y="412345"/>
                </a:lnTo>
                <a:lnTo>
                  <a:pt x="713178" y="459596"/>
                </a:lnTo>
                <a:lnTo>
                  <a:pt x="697616" y="504402"/>
                </a:lnTo>
                <a:lnTo>
                  <a:pt x="676578" y="546330"/>
                </a:lnTo>
                <a:lnTo>
                  <a:pt x="650498" y="584945"/>
                </a:lnTo>
                <a:lnTo>
                  <a:pt x="619807" y="619817"/>
                </a:lnTo>
                <a:lnTo>
                  <a:pt x="584939" y="650511"/>
                </a:lnTo>
                <a:lnTo>
                  <a:pt x="546325" y="676595"/>
                </a:lnTo>
                <a:lnTo>
                  <a:pt x="504398" y="697636"/>
                </a:lnTo>
                <a:lnTo>
                  <a:pt x="459591" y="713201"/>
                </a:lnTo>
                <a:lnTo>
                  <a:pt x="412337" y="722858"/>
                </a:lnTo>
                <a:lnTo>
                  <a:pt x="363067" y="726173"/>
                </a:lnTo>
                <a:lnTo>
                  <a:pt x="313800" y="722858"/>
                </a:lnTo>
                <a:lnTo>
                  <a:pt x="266548" y="713201"/>
                </a:lnTo>
                <a:lnTo>
                  <a:pt x="221743" y="697636"/>
                </a:lnTo>
                <a:lnTo>
                  <a:pt x="179818" y="676595"/>
                </a:lnTo>
                <a:lnTo>
                  <a:pt x="141206" y="650511"/>
                </a:lnTo>
                <a:lnTo>
                  <a:pt x="106338" y="619817"/>
                </a:lnTo>
                <a:lnTo>
                  <a:pt x="75648" y="584945"/>
                </a:lnTo>
                <a:lnTo>
                  <a:pt x="49568" y="546330"/>
                </a:lnTo>
                <a:lnTo>
                  <a:pt x="28531" y="504402"/>
                </a:lnTo>
                <a:lnTo>
                  <a:pt x="12968" y="459596"/>
                </a:lnTo>
                <a:lnTo>
                  <a:pt x="3314" y="412345"/>
                </a:lnTo>
                <a:lnTo>
                  <a:pt x="0" y="363080"/>
                </a:lnTo>
                <a:lnTo>
                  <a:pt x="3314" y="313815"/>
                </a:lnTo>
                <a:lnTo>
                  <a:pt x="12968" y="266564"/>
                </a:lnTo>
                <a:lnTo>
                  <a:pt x="28531" y="221759"/>
                </a:lnTo>
                <a:lnTo>
                  <a:pt x="49568" y="179833"/>
                </a:lnTo>
                <a:lnTo>
                  <a:pt x="75648" y="141219"/>
                </a:lnTo>
                <a:lnTo>
                  <a:pt x="106338" y="106349"/>
                </a:lnTo>
                <a:lnTo>
                  <a:pt x="141206" y="75657"/>
                </a:lnTo>
                <a:lnTo>
                  <a:pt x="179818" y="49574"/>
                </a:lnTo>
                <a:lnTo>
                  <a:pt x="221743" y="28534"/>
                </a:lnTo>
                <a:lnTo>
                  <a:pt x="266548" y="12970"/>
                </a:lnTo>
                <a:lnTo>
                  <a:pt x="313800" y="3314"/>
                </a:lnTo>
                <a:lnTo>
                  <a:pt x="363067" y="0"/>
                </a:lnTo>
                <a:lnTo>
                  <a:pt x="412337" y="3314"/>
                </a:lnTo>
                <a:lnTo>
                  <a:pt x="459591" y="12970"/>
                </a:lnTo>
                <a:lnTo>
                  <a:pt x="504398" y="28534"/>
                </a:lnTo>
                <a:lnTo>
                  <a:pt x="546325" y="49574"/>
                </a:lnTo>
                <a:lnTo>
                  <a:pt x="584939" y="75657"/>
                </a:lnTo>
                <a:lnTo>
                  <a:pt x="619807" y="106349"/>
                </a:lnTo>
                <a:lnTo>
                  <a:pt x="650498" y="141219"/>
                </a:lnTo>
                <a:lnTo>
                  <a:pt x="676578" y="179833"/>
                </a:lnTo>
                <a:lnTo>
                  <a:pt x="697616" y="221759"/>
                </a:lnTo>
                <a:lnTo>
                  <a:pt x="713178" y="266564"/>
                </a:lnTo>
                <a:lnTo>
                  <a:pt x="722833" y="313815"/>
                </a:lnTo>
                <a:lnTo>
                  <a:pt x="726147" y="363080"/>
                </a:lnTo>
                <a:close/>
              </a:path>
            </a:pathLst>
          </a:custGeom>
          <a:ln w="6591">
            <a:solidFill>
              <a:srgbClr val="131111"/>
            </a:solidFill>
            <a:prstDash val="sysDot"/>
          </a:ln>
        </p:spPr>
        <p:txBody>
          <a:bodyPr wrap="square" lIns="0" tIns="0" rIns="0" bIns="0" rtlCol="0"/>
          <a:lstStyle/>
          <a:p>
            <a:endParaRPr/>
          </a:p>
        </p:txBody>
      </p:sp>
      <p:sp>
        <p:nvSpPr>
          <p:cNvPr id="393" name="object 393"/>
          <p:cNvSpPr txBox="1"/>
          <p:nvPr/>
        </p:nvSpPr>
        <p:spPr>
          <a:xfrm>
            <a:off x="4026308" y="4495480"/>
            <a:ext cx="870585" cy="159385"/>
          </a:xfrm>
          <a:prstGeom prst="rect">
            <a:avLst/>
          </a:prstGeom>
        </p:spPr>
        <p:txBody>
          <a:bodyPr vert="horz" wrap="square" lIns="0" tIns="15875" rIns="0" bIns="0" rtlCol="0">
            <a:spAutoFit/>
          </a:bodyPr>
          <a:lstStyle/>
          <a:p>
            <a:pPr>
              <a:lnSpc>
                <a:spcPct val="100000"/>
              </a:lnSpc>
              <a:spcBef>
                <a:spcPts val="125"/>
              </a:spcBef>
            </a:pPr>
            <a:r>
              <a:rPr sz="850" spc="10" dirty="0">
                <a:solidFill>
                  <a:srgbClr val="231F20"/>
                </a:solidFill>
                <a:latin typeface="Arial Narrow"/>
                <a:cs typeface="Arial Narrow"/>
              </a:rPr>
              <a:t>Este </a:t>
            </a:r>
            <a:r>
              <a:rPr sz="850" spc="5" dirty="0">
                <a:solidFill>
                  <a:srgbClr val="231F20"/>
                </a:solidFill>
                <a:latin typeface="Arial Narrow"/>
                <a:cs typeface="Arial Narrow"/>
              </a:rPr>
              <a:t>lado hacia</a:t>
            </a:r>
            <a:r>
              <a:rPr sz="850" spc="-50" dirty="0">
                <a:solidFill>
                  <a:srgbClr val="231F20"/>
                </a:solidFill>
                <a:latin typeface="Arial Narrow"/>
                <a:cs typeface="Arial Narrow"/>
              </a:rPr>
              <a:t> </a:t>
            </a:r>
            <a:r>
              <a:rPr sz="850" spc="5" dirty="0">
                <a:solidFill>
                  <a:srgbClr val="231F20"/>
                </a:solidFill>
                <a:latin typeface="Arial Narrow"/>
                <a:cs typeface="Arial Narrow"/>
              </a:rPr>
              <a:t>fuera</a:t>
            </a:r>
            <a:endParaRPr sz="850">
              <a:latin typeface="Arial Narrow"/>
              <a:cs typeface="Arial Narrow"/>
            </a:endParaRPr>
          </a:p>
        </p:txBody>
      </p:sp>
      <p:sp>
        <p:nvSpPr>
          <p:cNvPr id="394" name="object 394"/>
          <p:cNvSpPr/>
          <p:nvPr/>
        </p:nvSpPr>
        <p:spPr>
          <a:xfrm>
            <a:off x="3503078" y="3837332"/>
            <a:ext cx="124801" cy="253891"/>
          </a:xfrm>
          <a:prstGeom prst="rect">
            <a:avLst/>
          </a:prstGeom>
          <a:blipFill>
            <a:blip r:embed="rId11" cstate="print"/>
            <a:stretch>
              <a:fillRect/>
            </a:stretch>
          </a:blipFill>
        </p:spPr>
        <p:txBody>
          <a:bodyPr wrap="square" lIns="0" tIns="0" rIns="0" bIns="0" rtlCol="0"/>
          <a:lstStyle/>
          <a:p>
            <a:endParaRPr/>
          </a:p>
        </p:txBody>
      </p:sp>
      <p:sp>
        <p:nvSpPr>
          <p:cNvPr id="395" name="object 395"/>
          <p:cNvSpPr/>
          <p:nvPr/>
        </p:nvSpPr>
        <p:spPr>
          <a:xfrm>
            <a:off x="2873939" y="3817946"/>
            <a:ext cx="136210" cy="225634"/>
          </a:xfrm>
          <a:prstGeom prst="rect">
            <a:avLst/>
          </a:prstGeom>
          <a:blipFill>
            <a:blip r:embed="rId12" cstate="print"/>
            <a:stretch>
              <a:fillRect/>
            </a:stretch>
          </a:blipFill>
        </p:spPr>
        <p:txBody>
          <a:bodyPr wrap="square" lIns="0" tIns="0" rIns="0" bIns="0" rtlCol="0"/>
          <a:lstStyle/>
          <a:p>
            <a:endParaRPr/>
          </a:p>
        </p:txBody>
      </p:sp>
      <p:sp>
        <p:nvSpPr>
          <p:cNvPr id="396" name="object 396"/>
          <p:cNvSpPr/>
          <p:nvPr/>
        </p:nvSpPr>
        <p:spPr>
          <a:xfrm>
            <a:off x="2929954" y="4040286"/>
            <a:ext cx="16510" cy="754380"/>
          </a:xfrm>
          <a:custGeom>
            <a:avLst/>
            <a:gdLst/>
            <a:ahLst/>
            <a:cxnLst/>
            <a:rect l="l" t="t" r="r" b="b"/>
            <a:pathLst>
              <a:path w="16510" h="754379">
                <a:moveTo>
                  <a:pt x="0" y="0"/>
                </a:moveTo>
                <a:lnTo>
                  <a:pt x="16319" y="753986"/>
                </a:lnTo>
              </a:path>
            </a:pathLst>
          </a:custGeom>
          <a:ln w="6591">
            <a:solidFill>
              <a:srgbClr val="231F20"/>
            </a:solidFill>
          </a:ln>
        </p:spPr>
        <p:txBody>
          <a:bodyPr wrap="square" lIns="0" tIns="0" rIns="0" bIns="0" rtlCol="0"/>
          <a:lstStyle/>
          <a:p>
            <a:endParaRPr/>
          </a:p>
        </p:txBody>
      </p:sp>
      <p:sp>
        <p:nvSpPr>
          <p:cNvPr id="397" name="object 397"/>
          <p:cNvSpPr/>
          <p:nvPr/>
        </p:nvSpPr>
        <p:spPr>
          <a:xfrm>
            <a:off x="2946275" y="4794268"/>
            <a:ext cx="67945" cy="6985"/>
          </a:xfrm>
          <a:custGeom>
            <a:avLst/>
            <a:gdLst/>
            <a:ahLst/>
            <a:cxnLst/>
            <a:rect l="l" t="t" r="r" b="b"/>
            <a:pathLst>
              <a:path w="67944" h="6985">
                <a:moveTo>
                  <a:pt x="-3295" y="3225"/>
                </a:moveTo>
                <a:lnTo>
                  <a:pt x="71151" y="3225"/>
                </a:lnTo>
              </a:path>
            </a:pathLst>
          </a:custGeom>
          <a:ln w="13042">
            <a:solidFill>
              <a:srgbClr val="231F20"/>
            </a:solidFill>
          </a:ln>
        </p:spPr>
        <p:txBody>
          <a:bodyPr wrap="square" lIns="0" tIns="0" rIns="0" bIns="0" rtlCol="0"/>
          <a:lstStyle/>
          <a:p>
            <a:endParaRPr/>
          </a:p>
        </p:txBody>
      </p:sp>
      <p:sp>
        <p:nvSpPr>
          <p:cNvPr id="398" name="object 398"/>
          <p:cNvSpPr/>
          <p:nvPr/>
        </p:nvSpPr>
        <p:spPr>
          <a:xfrm>
            <a:off x="3006849" y="4027158"/>
            <a:ext cx="7620" cy="774065"/>
          </a:xfrm>
          <a:custGeom>
            <a:avLst/>
            <a:gdLst/>
            <a:ahLst/>
            <a:cxnLst/>
            <a:rect l="l" t="t" r="r" b="b"/>
            <a:pathLst>
              <a:path w="7619" h="774064">
                <a:moveTo>
                  <a:pt x="0" y="0"/>
                </a:moveTo>
                <a:lnTo>
                  <a:pt x="7277" y="773557"/>
                </a:lnTo>
              </a:path>
            </a:pathLst>
          </a:custGeom>
          <a:ln w="6591">
            <a:solidFill>
              <a:srgbClr val="231F20"/>
            </a:solidFill>
          </a:ln>
        </p:spPr>
        <p:txBody>
          <a:bodyPr wrap="square" lIns="0" tIns="0" rIns="0" bIns="0" rtlCol="0"/>
          <a:lstStyle/>
          <a:p>
            <a:endParaRPr/>
          </a:p>
        </p:txBody>
      </p:sp>
      <p:sp>
        <p:nvSpPr>
          <p:cNvPr id="399" name="object 399"/>
          <p:cNvSpPr/>
          <p:nvPr/>
        </p:nvSpPr>
        <p:spPr>
          <a:xfrm>
            <a:off x="2963208" y="4027162"/>
            <a:ext cx="12065" cy="767715"/>
          </a:xfrm>
          <a:custGeom>
            <a:avLst/>
            <a:gdLst/>
            <a:ahLst/>
            <a:cxnLst/>
            <a:rect l="l" t="t" r="r" b="b"/>
            <a:pathLst>
              <a:path w="12064" h="767714">
                <a:moveTo>
                  <a:pt x="11518" y="767105"/>
                </a:moveTo>
                <a:lnTo>
                  <a:pt x="0" y="0"/>
                </a:lnTo>
              </a:path>
            </a:pathLst>
          </a:custGeom>
          <a:ln w="6591">
            <a:solidFill>
              <a:srgbClr val="231F20"/>
            </a:solidFill>
          </a:ln>
        </p:spPr>
        <p:txBody>
          <a:bodyPr wrap="square" lIns="0" tIns="0" rIns="0" bIns="0" rtlCol="0"/>
          <a:lstStyle/>
          <a:p>
            <a:endParaRPr/>
          </a:p>
        </p:txBody>
      </p:sp>
      <p:sp>
        <p:nvSpPr>
          <p:cNvPr id="400" name="object 400"/>
          <p:cNvSpPr/>
          <p:nvPr/>
        </p:nvSpPr>
        <p:spPr>
          <a:xfrm>
            <a:off x="2938127" y="3992649"/>
            <a:ext cx="19685" cy="802005"/>
          </a:xfrm>
          <a:custGeom>
            <a:avLst/>
            <a:gdLst/>
            <a:ahLst/>
            <a:cxnLst/>
            <a:rect l="l" t="t" r="r" b="b"/>
            <a:pathLst>
              <a:path w="19685" h="802004">
                <a:moveTo>
                  <a:pt x="0" y="0"/>
                </a:moveTo>
                <a:lnTo>
                  <a:pt x="19392" y="801624"/>
                </a:lnTo>
              </a:path>
            </a:pathLst>
          </a:custGeom>
          <a:ln w="6591">
            <a:solidFill>
              <a:srgbClr val="231F20"/>
            </a:solidFill>
          </a:ln>
        </p:spPr>
        <p:txBody>
          <a:bodyPr wrap="square" lIns="0" tIns="0" rIns="0" bIns="0" rtlCol="0"/>
          <a:lstStyle/>
          <a:p>
            <a:endParaRPr/>
          </a:p>
        </p:txBody>
      </p:sp>
      <p:sp>
        <p:nvSpPr>
          <p:cNvPr id="401" name="object 401"/>
          <p:cNvSpPr/>
          <p:nvPr/>
        </p:nvSpPr>
        <p:spPr>
          <a:xfrm>
            <a:off x="558490" y="5537962"/>
            <a:ext cx="715010" cy="100330"/>
          </a:xfrm>
          <a:custGeom>
            <a:avLst/>
            <a:gdLst/>
            <a:ahLst/>
            <a:cxnLst/>
            <a:rect l="l" t="t" r="r" b="b"/>
            <a:pathLst>
              <a:path w="715010" h="100329">
                <a:moveTo>
                  <a:pt x="0" y="0"/>
                </a:moveTo>
                <a:lnTo>
                  <a:pt x="693813" y="93395"/>
                </a:lnTo>
                <a:lnTo>
                  <a:pt x="714756" y="100076"/>
                </a:lnTo>
              </a:path>
            </a:pathLst>
          </a:custGeom>
          <a:ln w="5372">
            <a:solidFill>
              <a:srgbClr val="231F20"/>
            </a:solidFill>
          </a:ln>
        </p:spPr>
        <p:txBody>
          <a:bodyPr wrap="square" lIns="0" tIns="0" rIns="0" bIns="0" rtlCol="0"/>
          <a:lstStyle/>
          <a:p>
            <a:endParaRPr/>
          </a:p>
        </p:txBody>
      </p:sp>
      <p:sp>
        <p:nvSpPr>
          <p:cNvPr id="402" name="object 402"/>
          <p:cNvSpPr/>
          <p:nvPr/>
        </p:nvSpPr>
        <p:spPr>
          <a:xfrm>
            <a:off x="1669074" y="5757097"/>
            <a:ext cx="259079" cy="255904"/>
          </a:xfrm>
          <a:custGeom>
            <a:avLst/>
            <a:gdLst/>
            <a:ahLst/>
            <a:cxnLst/>
            <a:rect l="l" t="t" r="r" b="b"/>
            <a:pathLst>
              <a:path w="259080" h="255904">
                <a:moveTo>
                  <a:pt x="74968" y="192580"/>
                </a:moveTo>
                <a:lnTo>
                  <a:pt x="158851" y="247215"/>
                </a:lnTo>
                <a:lnTo>
                  <a:pt x="187130" y="255523"/>
                </a:lnTo>
                <a:lnTo>
                  <a:pt x="206006" y="247771"/>
                </a:lnTo>
                <a:lnTo>
                  <a:pt x="216548" y="235014"/>
                </a:lnTo>
                <a:lnTo>
                  <a:pt x="219824" y="228305"/>
                </a:lnTo>
                <a:lnTo>
                  <a:pt x="250342" y="138071"/>
                </a:lnTo>
                <a:lnTo>
                  <a:pt x="258928" y="85145"/>
                </a:lnTo>
                <a:lnTo>
                  <a:pt x="241909" y="47843"/>
                </a:lnTo>
                <a:lnTo>
                  <a:pt x="217984" y="25759"/>
                </a:lnTo>
                <a:lnTo>
                  <a:pt x="205854" y="18488"/>
                </a:lnTo>
                <a:lnTo>
                  <a:pt x="131811" y="0"/>
                </a:lnTo>
                <a:lnTo>
                  <a:pt x="80395" y="12606"/>
                </a:lnTo>
                <a:lnTo>
                  <a:pt x="50418" y="35460"/>
                </a:lnTo>
                <a:lnTo>
                  <a:pt x="40690" y="47711"/>
                </a:lnTo>
                <a:lnTo>
                  <a:pt x="0" y="162163"/>
                </a:lnTo>
                <a:lnTo>
                  <a:pt x="8526" y="203064"/>
                </a:lnTo>
                <a:lnTo>
                  <a:pt x="54158" y="228048"/>
                </a:lnTo>
                <a:lnTo>
                  <a:pt x="91516" y="116342"/>
                </a:lnTo>
                <a:lnTo>
                  <a:pt x="94466" y="101533"/>
                </a:lnTo>
                <a:lnTo>
                  <a:pt x="105638" y="97790"/>
                </a:lnTo>
                <a:lnTo>
                  <a:pt x="134203" y="106187"/>
                </a:lnTo>
                <a:lnTo>
                  <a:pt x="189331" y="127797"/>
                </a:lnTo>
              </a:path>
            </a:pathLst>
          </a:custGeom>
          <a:ln w="5372">
            <a:solidFill>
              <a:srgbClr val="231F20"/>
            </a:solidFill>
          </a:ln>
        </p:spPr>
        <p:txBody>
          <a:bodyPr wrap="square" lIns="0" tIns="0" rIns="0" bIns="0" rtlCol="0"/>
          <a:lstStyle/>
          <a:p>
            <a:endParaRPr/>
          </a:p>
        </p:txBody>
      </p:sp>
      <p:sp>
        <p:nvSpPr>
          <p:cNvPr id="403" name="object 403"/>
          <p:cNvSpPr/>
          <p:nvPr/>
        </p:nvSpPr>
        <p:spPr>
          <a:xfrm>
            <a:off x="1827931" y="5884891"/>
            <a:ext cx="30480" cy="120014"/>
          </a:xfrm>
          <a:custGeom>
            <a:avLst/>
            <a:gdLst/>
            <a:ahLst/>
            <a:cxnLst/>
            <a:rect l="l" t="t" r="r" b="b"/>
            <a:pathLst>
              <a:path w="30480" h="120014">
                <a:moveTo>
                  <a:pt x="0" y="119418"/>
                </a:moveTo>
                <a:lnTo>
                  <a:pt x="30467" y="0"/>
                </a:lnTo>
              </a:path>
            </a:pathLst>
          </a:custGeom>
          <a:ln w="5372">
            <a:solidFill>
              <a:srgbClr val="231F20"/>
            </a:solidFill>
          </a:ln>
        </p:spPr>
        <p:txBody>
          <a:bodyPr wrap="square" lIns="0" tIns="0" rIns="0" bIns="0" rtlCol="0"/>
          <a:lstStyle/>
          <a:p>
            <a:endParaRPr/>
          </a:p>
        </p:txBody>
      </p:sp>
      <p:sp>
        <p:nvSpPr>
          <p:cNvPr id="404" name="object 404"/>
          <p:cNvSpPr/>
          <p:nvPr/>
        </p:nvSpPr>
        <p:spPr>
          <a:xfrm>
            <a:off x="1267636" y="5486618"/>
            <a:ext cx="419734" cy="485140"/>
          </a:xfrm>
          <a:custGeom>
            <a:avLst/>
            <a:gdLst/>
            <a:ahLst/>
            <a:cxnLst/>
            <a:rect l="l" t="t" r="r" b="b"/>
            <a:pathLst>
              <a:path w="419735" h="485139">
                <a:moveTo>
                  <a:pt x="419454" y="484700"/>
                </a:moveTo>
                <a:lnTo>
                  <a:pt x="25334" y="183494"/>
                </a:lnTo>
                <a:lnTo>
                  <a:pt x="7576" y="170596"/>
                </a:lnTo>
                <a:lnTo>
                  <a:pt x="0" y="159750"/>
                </a:lnTo>
                <a:lnTo>
                  <a:pt x="9421" y="120642"/>
                </a:lnTo>
                <a:lnTo>
                  <a:pt x="31105" y="59774"/>
                </a:lnTo>
                <a:lnTo>
                  <a:pt x="59942" y="20870"/>
                </a:lnTo>
                <a:lnTo>
                  <a:pt x="105090" y="0"/>
                </a:lnTo>
                <a:lnTo>
                  <a:pt x="141023" y="5435"/>
                </a:lnTo>
                <a:lnTo>
                  <a:pt x="192416" y="37050"/>
                </a:lnTo>
              </a:path>
            </a:pathLst>
          </a:custGeom>
          <a:ln w="5372">
            <a:solidFill>
              <a:srgbClr val="231F20"/>
            </a:solidFill>
          </a:ln>
        </p:spPr>
        <p:txBody>
          <a:bodyPr wrap="square" lIns="0" tIns="0" rIns="0" bIns="0" rtlCol="0"/>
          <a:lstStyle/>
          <a:p>
            <a:endParaRPr/>
          </a:p>
        </p:txBody>
      </p:sp>
      <p:sp>
        <p:nvSpPr>
          <p:cNvPr id="405" name="object 405"/>
          <p:cNvSpPr/>
          <p:nvPr/>
        </p:nvSpPr>
        <p:spPr>
          <a:xfrm>
            <a:off x="1541066" y="5582766"/>
            <a:ext cx="54610" cy="29845"/>
          </a:xfrm>
          <a:custGeom>
            <a:avLst/>
            <a:gdLst/>
            <a:ahLst/>
            <a:cxnLst/>
            <a:rect l="l" t="t" r="r" b="b"/>
            <a:pathLst>
              <a:path w="54609" h="29845">
                <a:moveTo>
                  <a:pt x="0" y="0"/>
                </a:moveTo>
                <a:lnTo>
                  <a:pt x="54292" y="29540"/>
                </a:lnTo>
              </a:path>
            </a:pathLst>
          </a:custGeom>
          <a:ln w="5372">
            <a:solidFill>
              <a:srgbClr val="231F20"/>
            </a:solidFill>
          </a:ln>
        </p:spPr>
        <p:txBody>
          <a:bodyPr wrap="square" lIns="0" tIns="0" rIns="0" bIns="0" rtlCol="0"/>
          <a:lstStyle/>
          <a:p>
            <a:endParaRPr/>
          </a:p>
        </p:txBody>
      </p:sp>
      <p:sp>
        <p:nvSpPr>
          <p:cNvPr id="406" name="object 406"/>
          <p:cNvSpPr/>
          <p:nvPr/>
        </p:nvSpPr>
        <p:spPr>
          <a:xfrm>
            <a:off x="1710705" y="5685693"/>
            <a:ext cx="164465" cy="90170"/>
          </a:xfrm>
          <a:custGeom>
            <a:avLst/>
            <a:gdLst/>
            <a:ahLst/>
            <a:cxnLst/>
            <a:rect l="l" t="t" r="r" b="b"/>
            <a:pathLst>
              <a:path w="164464" h="90170">
                <a:moveTo>
                  <a:pt x="0" y="0"/>
                </a:moveTo>
                <a:lnTo>
                  <a:pt x="164223" y="89890"/>
                </a:lnTo>
              </a:path>
            </a:pathLst>
          </a:custGeom>
          <a:ln w="5372">
            <a:solidFill>
              <a:srgbClr val="231F20"/>
            </a:solidFill>
          </a:ln>
        </p:spPr>
        <p:txBody>
          <a:bodyPr wrap="square" lIns="0" tIns="0" rIns="0" bIns="0" rtlCol="0"/>
          <a:lstStyle/>
          <a:p>
            <a:endParaRPr/>
          </a:p>
        </p:txBody>
      </p:sp>
      <p:sp>
        <p:nvSpPr>
          <p:cNvPr id="407" name="object 407"/>
          <p:cNvSpPr/>
          <p:nvPr/>
        </p:nvSpPr>
        <p:spPr>
          <a:xfrm>
            <a:off x="1372864" y="5431240"/>
            <a:ext cx="222885" cy="296545"/>
          </a:xfrm>
          <a:custGeom>
            <a:avLst/>
            <a:gdLst/>
            <a:ahLst/>
            <a:cxnLst/>
            <a:rect l="l" t="t" r="r" b="b"/>
            <a:pathLst>
              <a:path w="222884" h="296545">
                <a:moveTo>
                  <a:pt x="200272" y="0"/>
                </a:moveTo>
                <a:lnTo>
                  <a:pt x="201827" y="9356"/>
                </a:lnTo>
                <a:lnTo>
                  <a:pt x="200282" y="18178"/>
                </a:lnTo>
                <a:lnTo>
                  <a:pt x="193493" y="27598"/>
                </a:lnTo>
                <a:lnTo>
                  <a:pt x="179317" y="38747"/>
                </a:lnTo>
                <a:lnTo>
                  <a:pt x="159419" y="50108"/>
                </a:lnTo>
                <a:lnTo>
                  <a:pt x="137858" y="60532"/>
                </a:lnTo>
                <a:lnTo>
                  <a:pt x="116059" y="71707"/>
                </a:lnTo>
                <a:lnTo>
                  <a:pt x="95446" y="85318"/>
                </a:lnTo>
                <a:lnTo>
                  <a:pt x="73835" y="100890"/>
                </a:lnTo>
                <a:lnTo>
                  <a:pt x="51687" y="115152"/>
                </a:lnTo>
                <a:lnTo>
                  <a:pt x="34423" y="125568"/>
                </a:lnTo>
                <a:lnTo>
                  <a:pt x="27463" y="129603"/>
                </a:lnTo>
                <a:lnTo>
                  <a:pt x="13506" y="153926"/>
                </a:lnTo>
                <a:lnTo>
                  <a:pt x="6338" y="169314"/>
                </a:lnTo>
                <a:lnTo>
                  <a:pt x="3698" y="182319"/>
                </a:lnTo>
                <a:lnTo>
                  <a:pt x="3321" y="199491"/>
                </a:lnTo>
                <a:lnTo>
                  <a:pt x="5108" y="213437"/>
                </a:lnTo>
                <a:lnTo>
                  <a:pt x="9042" y="216244"/>
                </a:lnTo>
                <a:lnTo>
                  <a:pt x="12975" y="213691"/>
                </a:lnTo>
                <a:lnTo>
                  <a:pt x="14763" y="211556"/>
                </a:lnTo>
                <a:lnTo>
                  <a:pt x="3393" y="247684"/>
                </a:lnTo>
                <a:lnTo>
                  <a:pt x="0" y="264691"/>
                </a:lnTo>
                <a:lnTo>
                  <a:pt x="4941" y="267047"/>
                </a:lnTo>
                <a:lnTo>
                  <a:pt x="18573" y="259219"/>
                </a:lnTo>
                <a:lnTo>
                  <a:pt x="20446" y="286588"/>
                </a:lnTo>
                <a:lnTo>
                  <a:pt x="23982" y="295959"/>
                </a:lnTo>
                <a:lnTo>
                  <a:pt x="31802" y="287553"/>
                </a:lnTo>
                <a:lnTo>
                  <a:pt x="46526" y="261594"/>
                </a:lnTo>
                <a:lnTo>
                  <a:pt x="48431" y="247116"/>
                </a:lnTo>
                <a:lnTo>
                  <a:pt x="57133" y="254255"/>
                </a:lnTo>
                <a:lnTo>
                  <a:pt x="63276" y="254123"/>
                </a:lnTo>
                <a:lnTo>
                  <a:pt x="69778" y="244462"/>
                </a:lnTo>
                <a:lnTo>
                  <a:pt x="79559" y="223011"/>
                </a:lnTo>
                <a:lnTo>
                  <a:pt x="97557" y="191281"/>
                </a:lnTo>
                <a:lnTo>
                  <a:pt x="126809" y="162607"/>
                </a:lnTo>
                <a:lnTo>
                  <a:pt x="167377" y="152388"/>
                </a:lnTo>
                <a:lnTo>
                  <a:pt x="219322" y="176022"/>
                </a:lnTo>
                <a:lnTo>
                  <a:pt x="222497" y="183603"/>
                </a:lnTo>
              </a:path>
            </a:pathLst>
          </a:custGeom>
          <a:ln w="5372">
            <a:solidFill>
              <a:srgbClr val="231F20"/>
            </a:solidFill>
          </a:ln>
        </p:spPr>
        <p:txBody>
          <a:bodyPr wrap="square" lIns="0" tIns="0" rIns="0" bIns="0" rtlCol="0"/>
          <a:lstStyle/>
          <a:p>
            <a:endParaRPr/>
          </a:p>
        </p:txBody>
      </p:sp>
      <p:sp>
        <p:nvSpPr>
          <p:cNvPr id="408" name="object 408"/>
          <p:cNvSpPr/>
          <p:nvPr/>
        </p:nvSpPr>
        <p:spPr>
          <a:xfrm>
            <a:off x="1374395" y="5544817"/>
            <a:ext cx="118817" cy="166611"/>
          </a:xfrm>
          <a:prstGeom prst="rect">
            <a:avLst/>
          </a:prstGeom>
          <a:blipFill>
            <a:blip r:embed="rId13" cstate="print"/>
            <a:stretch>
              <a:fillRect/>
            </a:stretch>
          </a:blipFill>
        </p:spPr>
        <p:txBody>
          <a:bodyPr wrap="square" lIns="0" tIns="0" rIns="0" bIns="0" rtlCol="0"/>
          <a:lstStyle/>
          <a:p>
            <a:endParaRPr/>
          </a:p>
        </p:txBody>
      </p:sp>
      <p:sp>
        <p:nvSpPr>
          <p:cNvPr id="409" name="object 409"/>
          <p:cNvSpPr/>
          <p:nvPr/>
        </p:nvSpPr>
        <p:spPr>
          <a:xfrm>
            <a:off x="1519694" y="5547500"/>
            <a:ext cx="327660" cy="244475"/>
          </a:xfrm>
          <a:custGeom>
            <a:avLst/>
            <a:gdLst/>
            <a:ahLst/>
            <a:cxnLst/>
            <a:rect l="l" t="t" r="r" b="b"/>
            <a:pathLst>
              <a:path w="327660" h="244475">
                <a:moveTo>
                  <a:pt x="279266" y="0"/>
                </a:moveTo>
                <a:lnTo>
                  <a:pt x="239049" y="24330"/>
                </a:lnTo>
                <a:lnTo>
                  <a:pt x="195776" y="40259"/>
                </a:lnTo>
                <a:lnTo>
                  <a:pt x="181859" y="43648"/>
                </a:lnTo>
                <a:lnTo>
                  <a:pt x="171697" y="47775"/>
                </a:lnTo>
                <a:lnTo>
                  <a:pt x="165468" y="51262"/>
                </a:lnTo>
                <a:lnTo>
                  <a:pt x="163353" y="52730"/>
                </a:lnTo>
                <a:lnTo>
                  <a:pt x="147574" y="56085"/>
                </a:lnTo>
                <a:lnTo>
                  <a:pt x="135794" y="60991"/>
                </a:lnTo>
                <a:lnTo>
                  <a:pt x="128423" y="65421"/>
                </a:lnTo>
                <a:lnTo>
                  <a:pt x="125875" y="67348"/>
                </a:lnTo>
                <a:lnTo>
                  <a:pt x="81604" y="67065"/>
                </a:lnTo>
                <a:lnTo>
                  <a:pt x="58124" y="71316"/>
                </a:lnTo>
                <a:lnTo>
                  <a:pt x="47869" y="77720"/>
                </a:lnTo>
                <a:lnTo>
                  <a:pt x="43274" y="83896"/>
                </a:lnTo>
                <a:lnTo>
                  <a:pt x="39097" y="89114"/>
                </a:lnTo>
                <a:lnTo>
                  <a:pt x="34587" y="94543"/>
                </a:lnTo>
                <a:lnTo>
                  <a:pt x="28944" y="100675"/>
                </a:lnTo>
                <a:lnTo>
                  <a:pt x="21367" y="108000"/>
                </a:lnTo>
                <a:lnTo>
                  <a:pt x="13980" y="118021"/>
                </a:lnTo>
                <a:lnTo>
                  <a:pt x="9183" y="129528"/>
                </a:lnTo>
                <a:lnTo>
                  <a:pt x="6588" y="139010"/>
                </a:lnTo>
                <a:lnTo>
                  <a:pt x="5809" y="142951"/>
                </a:lnTo>
                <a:lnTo>
                  <a:pt x="0" y="166274"/>
                </a:lnTo>
                <a:lnTo>
                  <a:pt x="2709" y="171745"/>
                </a:lnTo>
                <a:lnTo>
                  <a:pt x="8397" y="168400"/>
                </a:lnTo>
                <a:lnTo>
                  <a:pt x="11524" y="165277"/>
                </a:lnTo>
                <a:lnTo>
                  <a:pt x="6910" y="193726"/>
                </a:lnTo>
                <a:lnTo>
                  <a:pt x="5571" y="209751"/>
                </a:lnTo>
                <a:lnTo>
                  <a:pt x="7684" y="219239"/>
                </a:lnTo>
                <a:lnTo>
                  <a:pt x="13429" y="228079"/>
                </a:lnTo>
                <a:lnTo>
                  <a:pt x="19889" y="233384"/>
                </a:lnTo>
                <a:lnTo>
                  <a:pt x="24221" y="231424"/>
                </a:lnTo>
                <a:lnTo>
                  <a:pt x="26652" y="226841"/>
                </a:lnTo>
                <a:lnTo>
                  <a:pt x="27412" y="224282"/>
                </a:lnTo>
                <a:lnTo>
                  <a:pt x="28546" y="239300"/>
                </a:lnTo>
                <a:lnTo>
                  <a:pt x="31768" y="244373"/>
                </a:lnTo>
                <a:lnTo>
                  <a:pt x="39638" y="239558"/>
                </a:lnTo>
                <a:lnTo>
                  <a:pt x="54717" y="224917"/>
                </a:lnTo>
                <a:lnTo>
                  <a:pt x="59175" y="213474"/>
                </a:lnTo>
                <a:lnTo>
                  <a:pt x="66765" y="219722"/>
                </a:lnTo>
                <a:lnTo>
                  <a:pt x="72273" y="220546"/>
                </a:lnTo>
                <a:lnTo>
                  <a:pt x="78379" y="214815"/>
                </a:lnTo>
                <a:lnTo>
                  <a:pt x="87762" y="201396"/>
                </a:lnTo>
                <a:lnTo>
                  <a:pt x="101467" y="180395"/>
                </a:lnTo>
                <a:lnTo>
                  <a:pt x="122143" y="157757"/>
                </a:lnTo>
                <a:lnTo>
                  <a:pt x="154851" y="141137"/>
                </a:lnTo>
                <a:lnTo>
                  <a:pt x="204653" y="138188"/>
                </a:lnTo>
                <a:lnTo>
                  <a:pt x="257595" y="137489"/>
                </a:lnTo>
                <a:lnTo>
                  <a:pt x="295996" y="127592"/>
                </a:lnTo>
                <a:lnTo>
                  <a:pt x="319383" y="116087"/>
                </a:lnTo>
                <a:lnTo>
                  <a:pt x="327284" y="110566"/>
                </a:lnTo>
              </a:path>
            </a:pathLst>
          </a:custGeom>
          <a:ln w="5372">
            <a:solidFill>
              <a:srgbClr val="231F20"/>
            </a:solidFill>
          </a:ln>
        </p:spPr>
        <p:txBody>
          <a:bodyPr wrap="square" lIns="0" tIns="0" rIns="0" bIns="0" rtlCol="0"/>
          <a:lstStyle/>
          <a:p>
            <a:endParaRPr/>
          </a:p>
        </p:txBody>
      </p:sp>
      <p:sp>
        <p:nvSpPr>
          <p:cNvPr id="410" name="object 410"/>
          <p:cNvSpPr/>
          <p:nvPr/>
        </p:nvSpPr>
        <p:spPr>
          <a:xfrm>
            <a:off x="1642974" y="5465204"/>
            <a:ext cx="26034" cy="149860"/>
          </a:xfrm>
          <a:custGeom>
            <a:avLst/>
            <a:gdLst/>
            <a:ahLst/>
            <a:cxnLst/>
            <a:rect l="l" t="t" r="r" b="b"/>
            <a:pathLst>
              <a:path w="26035" h="149860">
                <a:moveTo>
                  <a:pt x="25946" y="0"/>
                </a:moveTo>
                <a:lnTo>
                  <a:pt x="10896" y="63836"/>
                </a:lnTo>
                <a:lnTo>
                  <a:pt x="3176" y="100687"/>
                </a:lnTo>
                <a:lnTo>
                  <a:pt x="355" y="124567"/>
                </a:lnTo>
                <a:lnTo>
                  <a:pt x="0" y="149491"/>
                </a:lnTo>
              </a:path>
            </a:pathLst>
          </a:custGeom>
          <a:ln w="5372">
            <a:solidFill>
              <a:srgbClr val="231F20"/>
            </a:solidFill>
          </a:ln>
        </p:spPr>
        <p:txBody>
          <a:bodyPr wrap="square" lIns="0" tIns="0" rIns="0" bIns="0" rtlCol="0"/>
          <a:lstStyle/>
          <a:p>
            <a:endParaRPr/>
          </a:p>
        </p:txBody>
      </p:sp>
      <p:sp>
        <p:nvSpPr>
          <p:cNvPr id="411" name="object 411"/>
          <p:cNvSpPr/>
          <p:nvPr/>
        </p:nvSpPr>
        <p:spPr>
          <a:xfrm>
            <a:off x="1796274" y="5580074"/>
            <a:ext cx="115646" cy="153250"/>
          </a:xfrm>
          <a:prstGeom prst="rect">
            <a:avLst/>
          </a:prstGeom>
          <a:blipFill>
            <a:blip r:embed="rId14" cstate="print"/>
            <a:stretch>
              <a:fillRect/>
            </a:stretch>
          </a:blipFill>
        </p:spPr>
        <p:txBody>
          <a:bodyPr wrap="square" lIns="0" tIns="0" rIns="0" bIns="0" rtlCol="0"/>
          <a:lstStyle/>
          <a:p>
            <a:endParaRPr/>
          </a:p>
        </p:txBody>
      </p:sp>
      <p:sp>
        <p:nvSpPr>
          <p:cNvPr id="412" name="object 412"/>
          <p:cNvSpPr/>
          <p:nvPr/>
        </p:nvSpPr>
        <p:spPr>
          <a:xfrm>
            <a:off x="1573782" y="5642799"/>
            <a:ext cx="92075" cy="114935"/>
          </a:xfrm>
          <a:custGeom>
            <a:avLst/>
            <a:gdLst/>
            <a:ahLst/>
            <a:cxnLst/>
            <a:rect l="l" t="t" r="r" b="b"/>
            <a:pathLst>
              <a:path w="92075" h="114935">
                <a:moveTo>
                  <a:pt x="0" y="114312"/>
                </a:moveTo>
                <a:lnTo>
                  <a:pt x="12422" y="74791"/>
                </a:lnTo>
                <a:lnTo>
                  <a:pt x="40665" y="30505"/>
                </a:lnTo>
                <a:lnTo>
                  <a:pt x="73459" y="9294"/>
                </a:lnTo>
                <a:lnTo>
                  <a:pt x="86317" y="2532"/>
                </a:lnTo>
                <a:lnTo>
                  <a:pt x="91490" y="0"/>
                </a:lnTo>
              </a:path>
            </a:pathLst>
          </a:custGeom>
          <a:ln w="5372">
            <a:solidFill>
              <a:srgbClr val="231F20"/>
            </a:solidFill>
          </a:ln>
        </p:spPr>
        <p:txBody>
          <a:bodyPr wrap="square" lIns="0" tIns="0" rIns="0" bIns="0" rtlCol="0"/>
          <a:lstStyle/>
          <a:p>
            <a:endParaRPr/>
          </a:p>
        </p:txBody>
      </p:sp>
      <p:sp>
        <p:nvSpPr>
          <p:cNvPr id="413" name="object 413"/>
          <p:cNvSpPr/>
          <p:nvPr/>
        </p:nvSpPr>
        <p:spPr>
          <a:xfrm>
            <a:off x="1547105" y="5631400"/>
            <a:ext cx="88265" cy="135890"/>
          </a:xfrm>
          <a:custGeom>
            <a:avLst/>
            <a:gdLst/>
            <a:ahLst/>
            <a:cxnLst/>
            <a:rect l="l" t="t" r="r" b="b"/>
            <a:pathLst>
              <a:path w="88264" h="135889">
                <a:moveTo>
                  <a:pt x="0" y="135280"/>
                </a:moveTo>
                <a:lnTo>
                  <a:pt x="774" y="96937"/>
                </a:lnTo>
                <a:lnTo>
                  <a:pt x="11613" y="56936"/>
                </a:lnTo>
                <a:lnTo>
                  <a:pt x="47200" y="17128"/>
                </a:lnTo>
                <a:lnTo>
                  <a:pt x="81802" y="1107"/>
                </a:lnTo>
                <a:lnTo>
                  <a:pt x="87668" y="0"/>
                </a:lnTo>
              </a:path>
            </a:pathLst>
          </a:custGeom>
          <a:ln w="5372">
            <a:solidFill>
              <a:srgbClr val="231F20"/>
            </a:solidFill>
          </a:ln>
        </p:spPr>
        <p:txBody>
          <a:bodyPr wrap="square" lIns="0" tIns="0" rIns="0" bIns="0" rtlCol="0"/>
          <a:lstStyle/>
          <a:p>
            <a:endParaRPr/>
          </a:p>
        </p:txBody>
      </p:sp>
      <p:sp>
        <p:nvSpPr>
          <p:cNvPr id="414" name="object 414"/>
          <p:cNvSpPr/>
          <p:nvPr/>
        </p:nvSpPr>
        <p:spPr>
          <a:xfrm>
            <a:off x="1531640" y="5631400"/>
            <a:ext cx="56515" cy="77470"/>
          </a:xfrm>
          <a:custGeom>
            <a:avLst/>
            <a:gdLst/>
            <a:ahLst/>
            <a:cxnLst/>
            <a:rect l="l" t="t" r="r" b="b"/>
            <a:pathLst>
              <a:path w="56515" h="77470">
                <a:moveTo>
                  <a:pt x="197" y="77342"/>
                </a:moveTo>
                <a:lnTo>
                  <a:pt x="0" y="41951"/>
                </a:lnTo>
                <a:lnTo>
                  <a:pt x="5760" y="22097"/>
                </a:lnTo>
                <a:lnTo>
                  <a:pt x="22721" y="10531"/>
                </a:lnTo>
                <a:lnTo>
                  <a:pt x="56128" y="0"/>
                </a:lnTo>
              </a:path>
            </a:pathLst>
          </a:custGeom>
          <a:ln w="5372">
            <a:solidFill>
              <a:srgbClr val="231F20"/>
            </a:solidFill>
          </a:ln>
        </p:spPr>
        <p:txBody>
          <a:bodyPr wrap="square" lIns="0" tIns="0" rIns="0" bIns="0" rtlCol="0"/>
          <a:lstStyle/>
          <a:p>
            <a:endParaRPr/>
          </a:p>
        </p:txBody>
      </p:sp>
      <p:sp>
        <p:nvSpPr>
          <p:cNvPr id="415" name="object 415"/>
          <p:cNvSpPr/>
          <p:nvPr/>
        </p:nvSpPr>
        <p:spPr>
          <a:xfrm>
            <a:off x="1525501" y="5688465"/>
            <a:ext cx="7620" cy="27305"/>
          </a:xfrm>
          <a:custGeom>
            <a:avLst/>
            <a:gdLst/>
            <a:ahLst/>
            <a:cxnLst/>
            <a:rect l="l" t="t" r="r" b="b"/>
            <a:pathLst>
              <a:path w="7619" h="27304">
                <a:moveTo>
                  <a:pt x="0" y="1990"/>
                </a:moveTo>
                <a:lnTo>
                  <a:pt x="5093" y="0"/>
                </a:lnTo>
                <a:lnTo>
                  <a:pt x="7126" y="1928"/>
                </a:lnTo>
                <a:lnTo>
                  <a:pt x="6399" y="10107"/>
                </a:lnTo>
                <a:lnTo>
                  <a:pt x="3213" y="26869"/>
                </a:lnTo>
              </a:path>
            </a:pathLst>
          </a:custGeom>
          <a:ln w="5372">
            <a:solidFill>
              <a:srgbClr val="231F20"/>
            </a:solidFill>
          </a:ln>
        </p:spPr>
        <p:txBody>
          <a:bodyPr wrap="square" lIns="0" tIns="0" rIns="0" bIns="0" rtlCol="0"/>
          <a:lstStyle/>
          <a:p>
            <a:endParaRPr/>
          </a:p>
        </p:txBody>
      </p:sp>
      <p:sp>
        <p:nvSpPr>
          <p:cNvPr id="416" name="object 416"/>
          <p:cNvSpPr/>
          <p:nvPr/>
        </p:nvSpPr>
        <p:spPr>
          <a:xfrm>
            <a:off x="1530647" y="5738959"/>
            <a:ext cx="15875" cy="36830"/>
          </a:xfrm>
          <a:custGeom>
            <a:avLst/>
            <a:gdLst/>
            <a:ahLst/>
            <a:cxnLst/>
            <a:rect l="l" t="t" r="r" b="b"/>
            <a:pathLst>
              <a:path w="15875" h="36829">
                <a:moveTo>
                  <a:pt x="0" y="2321"/>
                </a:moveTo>
                <a:lnTo>
                  <a:pt x="9517" y="0"/>
                </a:lnTo>
                <a:lnTo>
                  <a:pt x="14271" y="2799"/>
                </a:lnTo>
                <a:lnTo>
                  <a:pt x="15687" y="13935"/>
                </a:lnTo>
                <a:lnTo>
                  <a:pt x="15189" y="36624"/>
                </a:lnTo>
              </a:path>
            </a:pathLst>
          </a:custGeom>
          <a:ln w="5372">
            <a:solidFill>
              <a:srgbClr val="231F20"/>
            </a:solidFill>
          </a:ln>
        </p:spPr>
        <p:txBody>
          <a:bodyPr wrap="square" lIns="0" tIns="0" rIns="0" bIns="0" rtlCol="0"/>
          <a:lstStyle/>
          <a:p>
            <a:endParaRPr/>
          </a:p>
        </p:txBody>
      </p:sp>
      <p:sp>
        <p:nvSpPr>
          <p:cNvPr id="417" name="object 417"/>
          <p:cNvSpPr/>
          <p:nvPr/>
        </p:nvSpPr>
        <p:spPr>
          <a:xfrm>
            <a:off x="1548717" y="5743717"/>
            <a:ext cx="11430" cy="75565"/>
          </a:xfrm>
          <a:custGeom>
            <a:avLst/>
            <a:gdLst/>
            <a:ahLst/>
            <a:cxnLst/>
            <a:rect l="l" t="t" r="r" b="b"/>
            <a:pathLst>
              <a:path w="11430" h="75564">
                <a:moveTo>
                  <a:pt x="0" y="0"/>
                </a:moveTo>
                <a:lnTo>
                  <a:pt x="6395" y="2672"/>
                </a:lnTo>
                <a:lnTo>
                  <a:pt x="9682" y="7662"/>
                </a:lnTo>
                <a:lnTo>
                  <a:pt x="10899" y="18661"/>
                </a:lnTo>
                <a:lnTo>
                  <a:pt x="11087" y="39357"/>
                </a:lnTo>
                <a:lnTo>
                  <a:pt x="11087" y="75069"/>
                </a:lnTo>
              </a:path>
            </a:pathLst>
          </a:custGeom>
          <a:ln w="5372">
            <a:solidFill>
              <a:srgbClr val="231F20"/>
            </a:solidFill>
          </a:ln>
        </p:spPr>
        <p:txBody>
          <a:bodyPr wrap="square" lIns="0" tIns="0" rIns="0" bIns="0" rtlCol="0"/>
          <a:lstStyle/>
          <a:p>
            <a:endParaRPr/>
          </a:p>
        </p:txBody>
      </p:sp>
      <p:sp>
        <p:nvSpPr>
          <p:cNvPr id="418" name="object 418"/>
          <p:cNvSpPr/>
          <p:nvPr/>
        </p:nvSpPr>
        <p:spPr>
          <a:xfrm>
            <a:off x="1578870" y="5730638"/>
            <a:ext cx="24765" cy="30480"/>
          </a:xfrm>
          <a:custGeom>
            <a:avLst/>
            <a:gdLst/>
            <a:ahLst/>
            <a:cxnLst/>
            <a:rect l="l" t="t" r="r" b="b"/>
            <a:pathLst>
              <a:path w="24765" h="30479">
                <a:moveTo>
                  <a:pt x="4127" y="0"/>
                </a:moveTo>
                <a:lnTo>
                  <a:pt x="19607" y="11460"/>
                </a:lnTo>
                <a:lnTo>
                  <a:pt x="24337" y="18440"/>
                </a:lnTo>
                <a:lnTo>
                  <a:pt x="17931" y="23781"/>
                </a:lnTo>
                <a:lnTo>
                  <a:pt x="0" y="30327"/>
                </a:lnTo>
              </a:path>
            </a:pathLst>
          </a:custGeom>
          <a:ln w="5372">
            <a:solidFill>
              <a:srgbClr val="231F20"/>
            </a:solidFill>
          </a:ln>
        </p:spPr>
        <p:txBody>
          <a:bodyPr wrap="square" lIns="0" tIns="0" rIns="0" bIns="0" rtlCol="0"/>
          <a:lstStyle/>
          <a:p>
            <a:endParaRPr/>
          </a:p>
        </p:txBody>
      </p:sp>
      <p:sp>
        <p:nvSpPr>
          <p:cNvPr id="419" name="object 419"/>
          <p:cNvSpPr/>
          <p:nvPr/>
        </p:nvSpPr>
        <p:spPr>
          <a:xfrm>
            <a:off x="1740768" y="5956517"/>
            <a:ext cx="31750" cy="342265"/>
          </a:xfrm>
          <a:custGeom>
            <a:avLst/>
            <a:gdLst/>
            <a:ahLst/>
            <a:cxnLst/>
            <a:rect l="l" t="t" r="r" b="b"/>
            <a:pathLst>
              <a:path w="31750" h="342264">
                <a:moveTo>
                  <a:pt x="0" y="0"/>
                </a:moveTo>
                <a:lnTo>
                  <a:pt x="31229" y="23660"/>
                </a:lnTo>
                <a:lnTo>
                  <a:pt x="15608" y="341947"/>
                </a:lnTo>
              </a:path>
            </a:pathLst>
          </a:custGeom>
          <a:ln w="5372">
            <a:solidFill>
              <a:srgbClr val="231F20"/>
            </a:solidFill>
          </a:ln>
        </p:spPr>
        <p:txBody>
          <a:bodyPr wrap="square" lIns="0" tIns="0" rIns="0" bIns="0" rtlCol="0"/>
          <a:lstStyle/>
          <a:p>
            <a:endParaRPr/>
          </a:p>
        </p:txBody>
      </p:sp>
      <p:sp>
        <p:nvSpPr>
          <p:cNvPr id="420" name="object 420"/>
          <p:cNvSpPr/>
          <p:nvPr/>
        </p:nvSpPr>
        <p:spPr>
          <a:xfrm>
            <a:off x="1214179" y="5634018"/>
            <a:ext cx="46990" cy="13335"/>
          </a:xfrm>
          <a:custGeom>
            <a:avLst/>
            <a:gdLst/>
            <a:ahLst/>
            <a:cxnLst/>
            <a:rect l="l" t="t" r="r" b="b"/>
            <a:pathLst>
              <a:path w="46990" h="13335">
                <a:moveTo>
                  <a:pt x="46443" y="0"/>
                </a:moveTo>
                <a:lnTo>
                  <a:pt x="0" y="13093"/>
                </a:lnTo>
              </a:path>
            </a:pathLst>
          </a:custGeom>
          <a:ln w="5372">
            <a:solidFill>
              <a:srgbClr val="231F20"/>
            </a:solidFill>
          </a:ln>
        </p:spPr>
        <p:txBody>
          <a:bodyPr wrap="square" lIns="0" tIns="0" rIns="0" bIns="0" rtlCol="0"/>
          <a:lstStyle/>
          <a:p>
            <a:endParaRPr/>
          </a:p>
        </p:txBody>
      </p:sp>
      <p:sp>
        <p:nvSpPr>
          <p:cNvPr id="421" name="object 421"/>
          <p:cNvSpPr/>
          <p:nvPr/>
        </p:nvSpPr>
        <p:spPr>
          <a:xfrm>
            <a:off x="544518" y="5555117"/>
            <a:ext cx="669925" cy="92075"/>
          </a:xfrm>
          <a:custGeom>
            <a:avLst/>
            <a:gdLst/>
            <a:ahLst/>
            <a:cxnLst/>
            <a:rect l="l" t="t" r="r" b="b"/>
            <a:pathLst>
              <a:path w="669925" h="92075">
                <a:moveTo>
                  <a:pt x="669658" y="91998"/>
                </a:moveTo>
                <a:lnTo>
                  <a:pt x="0" y="0"/>
                </a:lnTo>
              </a:path>
            </a:pathLst>
          </a:custGeom>
          <a:ln w="5372">
            <a:solidFill>
              <a:srgbClr val="231F20"/>
            </a:solidFill>
          </a:ln>
        </p:spPr>
        <p:txBody>
          <a:bodyPr wrap="square" lIns="0" tIns="0" rIns="0" bIns="0" rtlCol="0"/>
          <a:lstStyle/>
          <a:p>
            <a:endParaRPr/>
          </a:p>
        </p:txBody>
      </p:sp>
      <p:sp>
        <p:nvSpPr>
          <p:cNvPr id="422" name="object 422"/>
          <p:cNvSpPr/>
          <p:nvPr/>
        </p:nvSpPr>
        <p:spPr>
          <a:xfrm>
            <a:off x="552127" y="5571994"/>
            <a:ext cx="671195" cy="88265"/>
          </a:xfrm>
          <a:custGeom>
            <a:avLst/>
            <a:gdLst/>
            <a:ahLst/>
            <a:cxnLst/>
            <a:rect l="l" t="t" r="r" b="b"/>
            <a:pathLst>
              <a:path w="671194" h="88264">
                <a:moveTo>
                  <a:pt x="0" y="0"/>
                </a:moveTo>
                <a:lnTo>
                  <a:pt x="670928" y="88214"/>
                </a:lnTo>
              </a:path>
            </a:pathLst>
          </a:custGeom>
          <a:ln w="5372">
            <a:solidFill>
              <a:srgbClr val="231F20"/>
            </a:solidFill>
          </a:ln>
        </p:spPr>
        <p:txBody>
          <a:bodyPr wrap="square" lIns="0" tIns="0" rIns="0" bIns="0" rtlCol="0"/>
          <a:lstStyle/>
          <a:p>
            <a:endParaRPr/>
          </a:p>
        </p:txBody>
      </p:sp>
      <p:sp>
        <p:nvSpPr>
          <p:cNvPr id="423" name="object 423"/>
          <p:cNvSpPr/>
          <p:nvPr/>
        </p:nvSpPr>
        <p:spPr>
          <a:xfrm>
            <a:off x="1214179" y="5660206"/>
            <a:ext cx="8890" cy="493395"/>
          </a:xfrm>
          <a:custGeom>
            <a:avLst/>
            <a:gdLst/>
            <a:ahLst/>
            <a:cxnLst/>
            <a:rect l="l" t="t" r="r" b="b"/>
            <a:pathLst>
              <a:path w="8890" h="493395">
                <a:moveTo>
                  <a:pt x="8877" y="0"/>
                </a:moveTo>
                <a:lnTo>
                  <a:pt x="0" y="492785"/>
                </a:lnTo>
              </a:path>
            </a:pathLst>
          </a:custGeom>
          <a:ln w="5372">
            <a:solidFill>
              <a:srgbClr val="231F20"/>
            </a:solidFill>
          </a:ln>
        </p:spPr>
        <p:txBody>
          <a:bodyPr wrap="square" lIns="0" tIns="0" rIns="0" bIns="0" rtlCol="0"/>
          <a:lstStyle/>
          <a:p>
            <a:endParaRPr/>
          </a:p>
        </p:txBody>
      </p:sp>
      <p:sp>
        <p:nvSpPr>
          <p:cNvPr id="424" name="object 424"/>
          <p:cNvSpPr/>
          <p:nvPr/>
        </p:nvSpPr>
        <p:spPr>
          <a:xfrm>
            <a:off x="895214" y="5961640"/>
            <a:ext cx="779780" cy="328930"/>
          </a:xfrm>
          <a:custGeom>
            <a:avLst/>
            <a:gdLst/>
            <a:ahLst/>
            <a:cxnLst/>
            <a:rect l="l" t="t" r="r" b="b"/>
            <a:pathLst>
              <a:path w="779780" h="328929">
                <a:moveTo>
                  <a:pt x="0" y="328307"/>
                </a:moveTo>
                <a:lnTo>
                  <a:pt x="779208" y="0"/>
                </a:lnTo>
              </a:path>
            </a:pathLst>
          </a:custGeom>
          <a:ln w="5372">
            <a:solidFill>
              <a:srgbClr val="231F20"/>
            </a:solidFill>
          </a:ln>
        </p:spPr>
        <p:txBody>
          <a:bodyPr wrap="square" lIns="0" tIns="0" rIns="0" bIns="0" rtlCol="0"/>
          <a:lstStyle/>
          <a:p>
            <a:endParaRPr/>
          </a:p>
        </p:txBody>
      </p:sp>
      <p:sp>
        <p:nvSpPr>
          <p:cNvPr id="425" name="object 425"/>
          <p:cNvSpPr/>
          <p:nvPr/>
        </p:nvSpPr>
        <p:spPr>
          <a:xfrm>
            <a:off x="1021022" y="5980181"/>
            <a:ext cx="751205" cy="318770"/>
          </a:xfrm>
          <a:custGeom>
            <a:avLst/>
            <a:gdLst/>
            <a:ahLst/>
            <a:cxnLst/>
            <a:rect l="l" t="t" r="r" b="b"/>
            <a:pathLst>
              <a:path w="751205" h="318770">
                <a:moveTo>
                  <a:pt x="0" y="318287"/>
                </a:moveTo>
                <a:lnTo>
                  <a:pt x="750976" y="0"/>
                </a:lnTo>
              </a:path>
            </a:pathLst>
          </a:custGeom>
          <a:ln w="5372">
            <a:solidFill>
              <a:srgbClr val="231F20"/>
            </a:solidFill>
          </a:ln>
        </p:spPr>
        <p:txBody>
          <a:bodyPr wrap="square" lIns="0" tIns="0" rIns="0" bIns="0" rtlCol="0"/>
          <a:lstStyle/>
          <a:p>
            <a:endParaRPr/>
          </a:p>
        </p:txBody>
      </p:sp>
      <p:sp>
        <p:nvSpPr>
          <p:cNvPr id="426" name="object 426"/>
          <p:cNvSpPr/>
          <p:nvPr/>
        </p:nvSpPr>
        <p:spPr>
          <a:xfrm>
            <a:off x="1732615" y="5993426"/>
            <a:ext cx="8255" cy="356870"/>
          </a:xfrm>
          <a:custGeom>
            <a:avLst/>
            <a:gdLst/>
            <a:ahLst/>
            <a:cxnLst/>
            <a:rect l="l" t="t" r="r" b="b"/>
            <a:pathLst>
              <a:path w="8255" h="356870">
                <a:moveTo>
                  <a:pt x="8153" y="0"/>
                </a:moveTo>
                <a:lnTo>
                  <a:pt x="0" y="356514"/>
                </a:lnTo>
              </a:path>
            </a:pathLst>
          </a:custGeom>
          <a:ln w="5372">
            <a:solidFill>
              <a:srgbClr val="231F20"/>
            </a:solidFill>
          </a:ln>
        </p:spPr>
        <p:txBody>
          <a:bodyPr wrap="square" lIns="0" tIns="0" rIns="0" bIns="0" rtlCol="0"/>
          <a:lstStyle/>
          <a:p>
            <a:endParaRPr/>
          </a:p>
        </p:txBody>
      </p:sp>
      <p:sp>
        <p:nvSpPr>
          <p:cNvPr id="427" name="object 427"/>
          <p:cNvSpPr/>
          <p:nvPr/>
        </p:nvSpPr>
        <p:spPr>
          <a:xfrm>
            <a:off x="1655947" y="6034800"/>
            <a:ext cx="0" cy="315595"/>
          </a:xfrm>
          <a:custGeom>
            <a:avLst/>
            <a:gdLst/>
            <a:ahLst/>
            <a:cxnLst/>
            <a:rect l="l" t="t" r="r" b="b"/>
            <a:pathLst>
              <a:path h="315595">
                <a:moveTo>
                  <a:pt x="0" y="0"/>
                </a:moveTo>
                <a:lnTo>
                  <a:pt x="0" y="315137"/>
                </a:lnTo>
              </a:path>
            </a:pathLst>
          </a:custGeom>
          <a:ln w="5372">
            <a:solidFill>
              <a:srgbClr val="231F20"/>
            </a:solidFill>
          </a:ln>
        </p:spPr>
        <p:txBody>
          <a:bodyPr wrap="square" lIns="0" tIns="0" rIns="0" bIns="0" rtlCol="0"/>
          <a:lstStyle/>
          <a:p>
            <a:endParaRPr/>
          </a:p>
        </p:txBody>
      </p:sp>
      <p:sp>
        <p:nvSpPr>
          <p:cNvPr id="428" name="object 428"/>
          <p:cNvSpPr/>
          <p:nvPr/>
        </p:nvSpPr>
        <p:spPr>
          <a:xfrm>
            <a:off x="1559806" y="6066544"/>
            <a:ext cx="8890" cy="277495"/>
          </a:xfrm>
          <a:custGeom>
            <a:avLst/>
            <a:gdLst/>
            <a:ahLst/>
            <a:cxnLst/>
            <a:rect l="l" t="t" r="r" b="b"/>
            <a:pathLst>
              <a:path w="8890" h="277495">
                <a:moveTo>
                  <a:pt x="8420" y="0"/>
                </a:moveTo>
                <a:lnTo>
                  <a:pt x="0" y="277037"/>
                </a:lnTo>
              </a:path>
            </a:pathLst>
          </a:custGeom>
          <a:ln w="5372">
            <a:solidFill>
              <a:srgbClr val="231F20"/>
            </a:solidFill>
          </a:ln>
        </p:spPr>
        <p:txBody>
          <a:bodyPr wrap="square" lIns="0" tIns="0" rIns="0" bIns="0" rtlCol="0"/>
          <a:lstStyle/>
          <a:p>
            <a:endParaRPr/>
          </a:p>
        </p:txBody>
      </p:sp>
      <p:sp>
        <p:nvSpPr>
          <p:cNvPr id="429" name="object 429"/>
          <p:cNvSpPr/>
          <p:nvPr/>
        </p:nvSpPr>
        <p:spPr>
          <a:xfrm>
            <a:off x="1460672" y="6111421"/>
            <a:ext cx="1905" cy="238760"/>
          </a:xfrm>
          <a:custGeom>
            <a:avLst/>
            <a:gdLst/>
            <a:ahLst/>
            <a:cxnLst/>
            <a:rect l="l" t="t" r="r" b="b"/>
            <a:pathLst>
              <a:path w="1905" h="238760">
                <a:moveTo>
                  <a:pt x="1638" y="0"/>
                </a:moveTo>
                <a:lnTo>
                  <a:pt x="0" y="238518"/>
                </a:lnTo>
              </a:path>
            </a:pathLst>
          </a:custGeom>
          <a:ln w="5372">
            <a:solidFill>
              <a:srgbClr val="231F20"/>
            </a:solidFill>
          </a:ln>
        </p:spPr>
        <p:txBody>
          <a:bodyPr wrap="square" lIns="0" tIns="0" rIns="0" bIns="0" rtlCol="0"/>
          <a:lstStyle/>
          <a:p>
            <a:endParaRPr/>
          </a:p>
        </p:txBody>
      </p:sp>
      <p:sp>
        <p:nvSpPr>
          <p:cNvPr id="430" name="object 430"/>
          <p:cNvSpPr/>
          <p:nvPr/>
        </p:nvSpPr>
        <p:spPr>
          <a:xfrm>
            <a:off x="1359020" y="6159562"/>
            <a:ext cx="4445" cy="176530"/>
          </a:xfrm>
          <a:custGeom>
            <a:avLst/>
            <a:gdLst/>
            <a:ahLst/>
            <a:cxnLst/>
            <a:rect l="l" t="t" r="r" b="b"/>
            <a:pathLst>
              <a:path w="4444" h="176529">
                <a:moveTo>
                  <a:pt x="3822" y="0"/>
                </a:moveTo>
                <a:lnTo>
                  <a:pt x="0" y="176403"/>
                </a:lnTo>
              </a:path>
            </a:pathLst>
          </a:custGeom>
          <a:ln w="5372">
            <a:solidFill>
              <a:srgbClr val="231F20"/>
            </a:solidFill>
          </a:ln>
        </p:spPr>
        <p:txBody>
          <a:bodyPr wrap="square" lIns="0" tIns="0" rIns="0" bIns="0" rtlCol="0"/>
          <a:lstStyle/>
          <a:p>
            <a:endParaRPr/>
          </a:p>
        </p:txBody>
      </p:sp>
      <p:sp>
        <p:nvSpPr>
          <p:cNvPr id="431" name="object 431"/>
          <p:cNvSpPr/>
          <p:nvPr/>
        </p:nvSpPr>
        <p:spPr>
          <a:xfrm>
            <a:off x="1247204" y="6205072"/>
            <a:ext cx="0" cy="126364"/>
          </a:xfrm>
          <a:custGeom>
            <a:avLst/>
            <a:gdLst/>
            <a:ahLst/>
            <a:cxnLst/>
            <a:rect l="l" t="t" r="r" b="b"/>
            <a:pathLst>
              <a:path h="126364">
                <a:moveTo>
                  <a:pt x="0" y="0"/>
                </a:moveTo>
                <a:lnTo>
                  <a:pt x="0" y="125806"/>
                </a:lnTo>
              </a:path>
            </a:pathLst>
          </a:custGeom>
          <a:ln w="5372">
            <a:solidFill>
              <a:srgbClr val="231F20"/>
            </a:solidFill>
          </a:ln>
        </p:spPr>
        <p:txBody>
          <a:bodyPr wrap="square" lIns="0" tIns="0" rIns="0" bIns="0" rtlCol="0"/>
          <a:lstStyle/>
          <a:p>
            <a:endParaRPr/>
          </a:p>
        </p:txBody>
      </p:sp>
      <p:sp>
        <p:nvSpPr>
          <p:cNvPr id="432" name="object 432"/>
          <p:cNvSpPr/>
          <p:nvPr/>
        </p:nvSpPr>
        <p:spPr>
          <a:xfrm>
            <a:off x="1122701" y="6255227"/>
            <a:ext cx="635" cy="88900"/>
          </a:xfrm>
          <a:custGeom>
            <a:avLst/>
            <a:gdLst/>
            <a:ahLst/>
            <a:cxnLst/>
            <a:rect l="l" t="t" r="r" b="b"/>
            <a:pathLst>
              <a:path w="634" h="88900">
                <a:moveTo>
                  <a:pt x="368" y="0"/>
                </a:moveTo>
                <a:lnTo>
                  <a:pt x="0" y="88353"/>
                </a:lnTo>
              </a:path>
            </a:pathLst>
          </a:custGeom>
          <a:ln w="5372">
            <a:solidFill>
              <a:srgbClr val="231F20"/>
            </a:solidFill>
          </a:ln>
        </p:spPr>
        <p:txBody>
          <a:bodyPr wrap="square" lIns="0" tIns="0" rIns="0" bIns="0" rtlCol="0"/>
          <a:lstStyle/>
          <a:p>
            <a:endParaRPr/>
          </a:p>
        </p:txBody>
      </p:sp>
      <p:sp>
        <p:nvSpPr>
          <p:cNvPr id="433" name="object 433"/>
          <p:cNvSpPr/>
          <p:nvPr/>
        </p:nvSpPr>
        <p:spPr>
          <a:xfrm>
            <a:off x="1273246" y="5680274"/>
            <a:ext cx="382905" cy="289560"/>
          </a:xfrm>
          <a:custGeom>
            <a:avLst/>
            <a:gdLst/>
            <a:ahLst/>
            <a:cxnLst/>
            <a:rect l="l" t="t" r="r" b="b"/>
            <a:pathLst>
              <a:path w="382905" h="289560">
                <a:moveTo>
                  <a:pt x="382701" y="289153"/>
                </a:moveTo>
                <a:lnTo>
                  <a:pt x="0" y="0"/>
                </a:lnTo>
              </a:path>
            </a:pathLst>
          </a:custGeom>
          <a:ln w="5372">
            <a:solidFill>
              <a:srgbClr val="231F20"/>
            </a:solidFill>
          </a:ln>
        </p:spPr>
        <p:txBody>
          <a:bodyPr wrap="square" lIns="0" tIns="0" rIns="0" bIns="0" rtlCol="0"/>
          <a:lstStyle/>
          <a:p>
            <a:endParaRPr/>
          </a:p>
        </p:txBody>
      </p:sp>
      <p:sp>
        <p:nvSpPr>
          <p:cNvPr id="434" name="object 434"/>
          <p:cNvSpPr/>
          <p:nvPr/>
        </p:nvSpPr>
        <p:spPr>
          <a:xfrm>
            <a:off x="1223057" y="5658071"/>
            <a:ext cx="43815" cy="478155"/>
          </a:xfrm>
          <a:custGeom>
            <a:avLst/>
            <a:gdLst/>
            <a:ahLst/>
            <a:cxnLst/>
            <a:rect l="l" t="t" r="r" b="b"/>
            <a:pathLst>
              <a:path w="43815" h="478154">
                <a:moveTo>
                  <a:pt x="37566" y="477913"/>
                </a:moveTo>
                <a:lnTo>
                  <a:pt x="43205" y="2133"/>
                </a:lnTo>
                <a:lnTo>
                  <a:pt x="27787" y="0"/>
                </a:lnTo>
                <a:lnTo>
                  <a:pt x="0" y="0"/>
                </a:lnTo>
              </a:path>
            </a:pathLst>
          </a:custGeom>
          <a:ln w="5372">
            <a:solidFill>
              <a:srgbClr val="231F20"/>
            </a:solidFill>
          </a:ln>
        </p:spPr>
        <p:txBody>
          <a:bodyPr wrap="square" lIns="0" tIns="0" rIns="0" bIns="0" rtlCol="0"/>
          <a:lstStyle/>
          <a:p>
            <a:endParaRPr/>
          </a:p>
        </p:txBody>
      </p:sp>
      <p:sp>
        <p:nvSpPr>
          <p:cNvPr id="435" name="object 435"/>
          <p:cNvSpPr/>
          <p:nvPr/>
        </p:nvSpPr>
        <p:spPr>
          <a:xfrm>
            <a:off x="1227509" y="5638035"/>
            <a:ext cx="36830" cy="13970"/>
          </a:xfrm>
          <a:custGeom>
            <a:avLst/>
            <a:gdLst/>
            <a:ahLst/>
            <a:cxnLst/>
            <a:rect l="l" t="t" r="r" b="b"/>
            <a:pathLst>
              <a:path w="36830" h="13970">
                <a:moveTo>
                  <a:pt x="0" y="9080"/>
                </a:moveTo>
                <a:lnTo>
                  <a:pt x="9880" y="7137"/>
                </a:lnTo>
                <a:lnTo>
                  <a:pt x="13817" y="13436"/>
                </a:lnTo>
                <a:lnTo>
                  <a:pt x="36703" y="4762"/>
                </a:lnTo>
                <a:lnTo>
                  <a:pt x="25247" y="4762"/>
                </a:lnTo>
                <a:lnTo>
                  <a:pt x="22872" y="0"/>
                </a:lnTo>
              </a:path>
            </a:pathLst>
          </a:custGeom>
          <a:ln w="5372">
            <a:solidFill>
              <a:srgbClr val="231F20"/>
            </a:solidFill>
          </a:ln>
        </p:spPr>
        <p:txBody>
          <a:bodyPr wrap="square" lIns="0" tIns="0" rIns="0" bIns="0" rtlCol="0"/>
          <a:lstStyle/>
          <a:p>
            <a:endParaRPr/>
          </a:p>
        </p:txBody>
      </p:sp>
      <p:sp>
        <p:nvSpPr>
          <p:cNvPr id="436" name="object 436"/>
          <p:cNvSpPr/>
          <p:nvPr/>
        </p:nvSpPr>
        <p:spPr>
          <a:xfrm>
            <a:off x="1251818" y="5648998"/>
            <a:ext cx="27305" cy="9525"/>
          </a:xfrm>
          <a:custGeom>
            <a:avLst/>
            <a:gdLst/>
            <a:ahLst/>
            <a:cxnLst/>
            <a:rect l="l" t="t" r="r" b="b"/>
            <a:pathLst>
              <a:path w="27305" h="9525">
                <a:moveTo>
                  <a:pt x="0" y="2476"/>
                </a:moveTo>
                <a:lnTo>
                  <a:pt x="12395" y="0"/>
                </a:lnTo>
                <a:lnTo>
                  <a:pt x="27165" y="4737"/>
                </a:lnTo>
                <a:lnTo>
                  <a:pt x="8801" y="9067"/>
                </a:lnTo>
                <a:lnTo>
                  <a:pt x="0" y="2476"/>
                </a:lnTo>
                <a:close/>
              </a:path>
            </a:pathLst>
          </a:custGeom>
          <a:ln w="5372">
            <a:solidFill>
              <a:srgbClr val="231F20"/>
            </a:solidFill>
          </a:ln>
        </p:spPr>
        <p:txBody>
          <a:bodyPr wrap="square" lIns="0" tIns="0" rIns="0" bIns="0" rtlCol="0"/>
          <a:lstStyle/>
          <a:p>
            <a:endParaRPr/>
          </a:p>
        </p:txBody>
      </p:sp>
      <p:sp>
        <p:nvSpPr>
          <p:cNvPr id="437" name="object 437"/>
          <p:cNvSpPr/>
          <p:nvPr/>
        </p:nvSpPr>
        <p:spPr>
          <a:xfrm>
            <a:off x="1272874" y="5745807"/>
            <a:ext cx="306070" cy="256540"/>
          </a:xfrm>
          <a:custGeom>
            <a:avLst/>
            <a:gdLst/>
            <a:ahLst/>
            <a:cxnLst/>
            <a:rect l="l" t="t" r="r" b="b"/>
            <a:pathLst>
              <a:path w="306069" h="256539">
                <a:moveTo>
                  <a:pt x="305993" y="256095"/>
                </a:moveTo>
                <a:lnTo>
                  <a:pt x="0" y="0"/>
                </a:lnTo>
              </a:path>
            </a:pathLst>
          </a:custGeom>
          <a:ln w="5372">
            <a:solidFill>
              <a:srgbClr val="231F20"/>
            </a:solidFill>
          </a:ln>
        </p:spPr>
        <p:txBody>
          <a:bodyPr wrap="square" lIns="0" tIns="0" rIns="0" bIns="0" rtlCol="0"/>
          <a:lstStyle/>
          <a:p>
            <a:endParaRPr/>
          </a:p>
        </p:txBody>
      </p:sp>
      <p:sp>
        <p:nvSpPr>
          <p:cNvPr id="438" name="object 438"/>
          <p:cNvSpPr/>
          <p:nvPr/>
        </p:nvSpPr>
        <p:spPr>
          <a:xfrm>
            <a:off x="1298032" y="5787694"/>
            <a:ext cx="262255" cy="225425"/>
          </a:xfrm>
          <a:custGeom>
            <a:avLst/>
            <a:gdLst/>
            <a:ahLst/>
            <a:cxnLst/>
            <a:rect l="l" t="t" r="r" b="b"/>
            <a:pathLst>
              <a:path w="262255" h="225425">
                <a:moveTo>
                  <a:pt x="261772" y="225005"/>
                </a:moveTo>
                <a:lnTo>
                  <a:pt x="0" y="0"/>
                </a:lnTo>
              </a:path>
            </a:pathLst>
          </a:custGeom>
          <a:ln w="5372">
            <a:solidFill>
              <a:srgbClr val="231F20"/>
            </a:solidFill>
          </a:ln>
        </p:spPr>
        <p:txBody>
          <a:bodyPr wrap="square" lIns="0" tIns="0" rIns="0" bIns="0" rtlCol="0"/>
          <a:lstStyle/>
          <a:p>
            <a:endParaRPr/>
          </a:p>
        </p:txBody>
      </p:sp>
      <p:sp>
        <p:nvSpPr>
          <p:cNvPr id="439" name="object 439"/>
          <p:cNvSpPr/>
          <p:nvPr/>
        </p:nvSpPr>
        <p:spPr>
          <a:xfrm>
            <a:off x="1298028" y="5787696"/>
            <a:ext cx="0" cy="338455"/>
          </a:xfrm>
          <a:custGeom>
            <a:avLst/>
            <a:gdLst/>
            <a:ahLst/>
            <a:cxnLst/>
            <a:rect l="l" t="t" r="r" b="b"/>
            <a:pathLst>
              <a:path h="338454">
                <a:moveTo>
                  <a:pt x="0" y="0"/>
                </a:moveTo>
                <a:lnTo>
                  <a:pt x="0" y="338112"/>
                </a:lnTo>
              </a:path>
            </a:pathLst>
          </a:custGeom>
          <a:ln w="5372">
            <a:solidFill>
              <a:srgbClr val="231F20"/>
            </a:solidFill>
          </a:ln>
        </p:spPr>
        <p:txBody>
          <a:bodyPr wrap="square" lIns="0" tIns="0" rIns="0" bIns="0" rtlCol="0"/>
          <a:lstStyle/>
          <a:p>
            <a:endParaRPr/>
          </a:p>
        </p:txBody>
      </p:sp>
      <p:sp>
        <p:nvSpPr>
          <p:cNvPr id="440" name="object 440"/>
          <p:cNvSpPr/>
          <p:nvPr/>
        </p:nvSpPr>
        <p:spPr>
          <a:xfrm>
            <a:off x="1346078" y="5831216"/>
            <a:ext cx="3175" cy="269240"/>
          </a:xfrm>
          <a:custGeom>
            <a:avLst/>
            <a:gdLst/>
            <a:ahLst/>
            <a:cxnLst/>
            <a:rect l="l" t="t" r="r" b="b"/>
            <a:pathLst>
              <a:path w="3175" h="269239">
                <a:moveTo>
                  <a:pt x="2552" y="0"/>
                </a:moveTo>
                <a:lnTo>
                  <a:pt x="0" y="268770"/>
                </a:lnTo>
              </a:path>
            </a:pathLst>
          </a:custGeom>
          <a:ln w="5372">
            <a:solidFill>
              <a:srgbClr val="231F20"/>
            </a:solidFill>
          </a:ln>
        </p:spPr>
        <p:txBody>
          <a:bodyPr wrap="square" lIns="0" tIns="0" rIns="0" bIns="0" rtlCol="0"/>
          <a:lstStyle/>
          <a:p>
            <a:endParaRPr/>
          </a:p>
        </p:txBody>
      </p:sp>
      <p:sp>
        <p:nvSpPr>
          <p:cNvPr id="441" name="object 441"/>
          <p:cNvSpPr/>
          <p:nvPr/>
        </p:nvSpPr>
        <p:spPr>
          <a:xfrm>
            <a:off x="558483" y="5665659"/>
            <a:ext cx="660400" cy="92075"/>
          </a:xfrm>
          <a:custGeom>
            <a:avLst/>
            <a:gdLst/>
            <a:ahLst/>
            <a:cxnLst/>
            <a:rect l="l" t="t" r="r" b="b"/>
            <a:pathLst>
              <a:path w="660400" h="92075">
                <a:moveTo>
                  <a:pt x="660120" y="91452"/>
                </a:moveTo>
                <a:lnTo>
                  <a:pt x="0" y="0"/>
                </a:lnTo>
              </a:path>
            </a:pathLst>
          </a:custGeom>
          <a:ln w="5372">
            <a:solidFill>
              <a:srgbClr val="231F20"/>
            </a:solidFill>
          </a:ln>
        </p:spPr>
        <p:txBody>
          <a:bodyPr wrap="square" lIns="0" tIns="0" rIns="0" bIns="0" rtlCol="0"/>
          <a:lstStyle/>
          <a:p>
            <a:endParaRPr/>
          </a:p>
        </p:txBody>
      </p:sp>
      <p:sp>
        <p:nvSpPr>
          <p:cNvPr id="442" name="object 442"/>
          <p:cNvSpPr/>
          <p:nvPr/>
        </p:nvSpPr>
        <p:spPr>
          <a:xfrm>
            <a:off x="558483" y="5640565"/>
            <a:ext cx="660400" cy="88265"/>
          </a:xfrm>
          <a:custGeom>
            <a:avLst/>
            <a:gdLst/>
            <a:ahLst/>
            <a:cxnLst/>
            <a:rect l="l" t="t" r="r" b="b"/>
            <a:pathLst>
              <a:path w="660400" h="88264">
                <a:moveTo>
                  <a:pt x="660120" y="88163"/>
                </a:moveTo>
                <a:lnTo>
                  <a:pt x="0" y="0"/>
                </a:lnTo>
              </a:path>
            </a:pathLst>
          </a:custGeom>
          <a:ln w="5372">
            <a:solidFill>
              <a:srgbClr val="231F20"/>
            </a:solidFill>
          </a:ln>
        </p:spPr>
        <p:txBody>
          <a:bodyPr wrap="square" lIns="0" tIns="0" rIns="0" bIns="0" rtlCol="0"/>
          <a:lstStyle/>
          <a:p>
            <a:endParaRPr/>
          </a:p>
        </p:txBody>
      </p:sp>
      <p:sp>
        <p:nvSpPr>
          <p:cNvPr id="443" name="object 443"/>
          <p:cNvSpPr/>
          <p:nvPr/>
        </p:nvSpPr>
        <p:spPr>
          <a:xfrm>
            <a:off x="1123069" y="5745812"/>
            <a:ext cx="0" cy="448945"/>
          </a:xfrm>
          <a:custGeom>
            <a:avLst/>
            <a:gdLst/>
            <a:ahLst/>
            <a:cxnLst/>
            <a:rect l="l" t="t" r="r" b="b"/>
            <a:pathLst>
              <a:path h="448945">
                <a:moveTo>
                  <a:pt x="0" y="0"/>
                </a:moveTo>
                <a:lnTo>
                  <a:pt x="0" y="448424"/>
                </a:lnTo>
              </a:path>
            </a:pathLst>
          </a:custGeom>
          <a:ln w="5372">
            <a:solidFill>
              <a:srgbClr val="231F20"/>
            </a:solidFill>
          </a:ln>
        </p:spPr>
        <p:txBody>
          <a:bodyPr wrap="square" lIns="0" tIns="0" rIns="0" bIns="0" rtlCol="0"/>
          <a:lstStyle/>
          <a:p>
            <a:endParaRPr/>
          </a:p>
        </p:txBody>
      </p:sp>
      <p:sp>
        <p:nvSpPr>
          <p:cNvPr id="444" name="object 444"/>
          <p:cNvSpPr/>
          <p:nvPr/>
        </p:nvSpPr>
        <p:spPr>
          <a:xfrm>
            <a:off x="1146097" y="5748034"/>
            <a:ext cx="7620" cy="436245"/>
          </a:xfrm>
          <a:custGeom>
            <a:avLst/>
            <a:gdLst/>
            <a:ahLst/>
            <a:cxnLst/>
            <a:rect l="l" t="t" r="r" b="b"/>
            <a:pathLst>
              <a:path w="7619" h="436245">
                <a:moveTo>
                  <a:pt x="7035" y="0"/>
                </a:moveTo>
                <a:lnTo>
                  <a:pt x="0" y="436206"/>
                </a:lnTo>
              </a:path>
            </a:pathLst>
          </a:custGeom>
          <a:ln w="5372">
            <a:solidFill>
              <a:srgbClr val="231F20"/>
            </a:solidFill>
          </a:ln>
        </p:spPr>
        <p:txBody>
          <a:bodyPr wrap="square" lIns="0" tIns="0" rIns="0" bIns="0" rtlCol="0"/>
          <a:lstStyle/>
          <a:p>
            <a:endParaRPr/>
          </a:p>
        </p:txBody>
      </p:sp>
      <p:sp>
        <p:nvSpPr>
          <p:cNvPr id="445" name="object 445"/>
          <p:cNvSpPr/>
          <p:nvPr/>
        </p:nvSpPr>
        <p:spPr>
          <a:xfrm>
            <a:off x="1195083" y="5754384"/>
            <a:ext cx="4445" cy="405765"/>
          </a:xfrm>
          <a:custGeom>
            <a:avLst/>
            <a:gdLst/>
            <a:ahLst/>
            <a:cxnLst/>
            <a:rect l="l" t="t" r="r" b="b"/>
            <a:pathLst>
              <a:path w="4444" h="405764">
                <a:moveTo>
                  <a:pt x="3962" y="0"/>
                </a:moveTo>
                <a:lnTo>
                  <a:pt x="0" y="405180"/>
                </a:lnTo>
              </a:path>
            </a:pathLst>
          </a:custGeom>
          <a:ln w="5372">
            <a:solidFill>
              <a:srgbClr val="231F20"/>
            </a:solidFill>
          </a:ln>
        </p:spPr>
        <p:txBody>
          <a:bodyPr wrap="square" lIns="0" tIns="0" rIns="0" bIns="0" rtlCol="0"/>
          <a:lstStyle/>
          <a:p>
            <a:endParaRPr/>
          </a:p>
        </p:txBody>
      </p:sp>
      <p:sp>
        <p:nvSpPr>
          <p:cNvPr id="446" name="object 446"/>
          <p:cNvSpPr/>
          <p:nvPr/>
        </p:nvSpPr>
        <p:spPr>
          <a:xfrm>
            <a:off x="2204709" y="5501264"/>
            <a:ext cx="1479550" cy="357505"/>
          </a:xfrm>
          <a:custGeom>
            <a:avLst/>
            <a:gdLst/>
            <a:ahLst/>
            <a:cxnLst/>
            <a:rect l="l" t="t" r="r" b="b"/>
            <a:pathLst>
              <a:path w="1479550" h="357504">
                <a:moveTo>
                  <a:pt x="18907" y="155308"/>
                </a:moveTo>
                <a:lnTo>
                  <a:pt x="170189" y="66827"/>
                </a:lnTo>
                <a:lnTo>
                  <a:pt x="511552" y="7950"/>
                </a:lnTo>
                <a:lnTo>
                  <a:pt x="897556" y="0"/>
                </a:lnTo>
                <a:lnTo>
                  <a:pt x="1266059" y="33172"/>
                </a:lnTo>
                <a:lnTo>
                  <a:pt x="1479432" y="145668"/>
                </a:lnTo>
                <a:lnTo>
                  <a:pt x="1479432" y="205854"/>
                </a:lnTo>
                <a:lnTo>
                  <a:pt x="1167139" y="357504"/>
                </a:lnTo>
                <a:lnTo>
                  <a:pt x="395170" y="357504"/>
                </a:lnTo>
                <a:lnTo>
                  <a:pt x="18907" y="231000"/>
                </a:lnTo>
                <a:lnTo>
                  <a:pt x="4726" y="206843"/>
                </a:lnTo>
                <a:lnTo>
                  <a:pt x="0" y="190906"/>
                </a:lnTo>
                <a:lnTo>
                  <a:pt x="4726" y="176093"/>
                </a:lnTo>
                <a:lnTo>
                  <a:pt x="18907" y="155308"/>
                </a:lnTo>
                <a:close/>
              </a:path>
            </a:pathLst>
          </a:custGeom>
          <a:ln w="5372">
            <a:solidFill>
              <a:srgbClr val="070908"/>
            </a:solidFill>
          </a:ln>
        </p:spPr>
        <p:txBody>
          <a:bodyPr wrap="square" lIns="0" tIns="0" rIns="0" bIns="0" rtlCol="0"/>
          <a:lstStyle/>
          <a:p>
            <a:endParaRPr/>
          </a:p>
        </p:txBody>
      </p:sp>
      <p:sp>
        <p:nvSpPr>
          <p:cNvPr id="447" name="object 447"/>
          <p:cNvSpPr/>
          <p:nvPr/>
        </p:nvSpPr>
        <p:spPr>
          <a:xfrm>
            <a:off x="2248842" y="5745330"/>
            <a:ext cx="46990" cy="439420"/>
          </a:xfrm>
          <a:custGeom>
            <a:avLst/>
            <a:gdLst/>
            <a:ahLst/>
            <a:cxnLst/>
            <a:rect l="l" t="t" r="r" b="b"/>
            <a:pathLst>
              <a:path w="46989" h="439420">
                <a:moveTo>
                  <a:pt x="0" y="0"/>
                </a:moveTo>
                <a:lnTo>
                  <a:pt x="46545" y="438873"/>
                </a:lnTo>
              </a:path>
            </a:pathLst>
          </a:custGeom>
          <a:ln w="5372">
            <a:solidFill>
              <a:srgbClr val="070908"/>
            </a:solidFill>
          </a:ln>
        </p:spPr>
        <p:txBody>
          <a:bodyPr wrap="square" lIns="0" tIns="0" rIns="0" bIns="0" rtlCol="0"/>
          <a:lstStyle/>
          <a:p>
            <a:endParaRPr/>
          </a:p>
        </p:txBody>
      </p:sp>
      <p:sp>
        <p:nvSpPr>
          <p:cNvPr id="448" name="object 448"/>
          <p:cNvSpPr/>
          <p:nvPr/>
        </p:nvSpPr>
        <p:spPr>
          <a:xfrm>
            <a:off x="2295389" y="6184199"/>
            <a:ext cx="357505" cy="200025"/>
          </a:xfrm>
          <a:custGeom>
            <a:avLst/>
            <a:gdLst/>
            <a:ahLst/>
            <a:cxnLst/>
            <a:rect l="l" t="t" r="r" b="b"/>
            <a:pathLst>
              <a:path w="357505" h="200025">
                <a:moveTo>
                  <a:pt x="0" y="0"/>
                </a:moveTo>
                <a:lnTo>
                  <a:pt x="356882" y="199783"/>
                </a:lnTo>
              </a:path>
            </a:pathLst>
          </a:custGeom>
          <a:ln w="5372">
            <a:solidFill>
              <a:srgbClr val="070908"/>
            </a:solidFill>
          </a:ln>
        </p:spPr>
        <p:txBody>
          <a:bodyPr wrap="square" lIns="0" tIns="0" rIns="0" bIns="0" rtlCol="0"/>
          <a:lstStyle/>
          <a:p>
            <a:endParaRPr/>
          </a:p>
        </p:txBody>
      </p:sp>
      <p:sp>
        <p:nvSpPr>
          <p:cNvPr id="449" name="object 449"/>
          <p:cNvSpPr/>
          <p:nvPr/>
        </p:nvSpPr>
        <p:spPr>
          <a:xfrm>
            <a:off x="2652265" y="6383987"/>
            <a:ext cx="669290" cy="0"/>
          </a:xfrm>
          <a:custGeom>
            <a:avLst/>
            <a:gdLst/>
            <a:ahLst/>
            <a:cxnLst/>
            <a:rect l="l" t="t" r="r" b="b"/>
            <a:pathLst>
              <a:path w="669289">
                <a:moveTo>
                  <a:pt x="0" y="0"/>
                </a:moveTo>
                <a:lnTo>
                  <a:pt x="669150" y="0"/>
                </a:lnTo>
              </a:path>
            </a:pathLst>
          </a:custGeom>
          <a:ln w="5372">
            <a:solidFill>
              <a:srgbClr val="070908"/>
            </a:solidFill>
          </a:ln>
        </p:spPr>
        <p:txBody>
          <a:bodyPr wrap="square" lIns="0" tIns="0" rIns="0" bIns="0" rtlCol="0"/>
          <a:lstStyle/>
          <a:p>
            <a:endParaRPr/>
          </a:p>
        </p:txBody>
      </p:sp>
      <p:sp>
        <p:nvSpPr>
          <p:cNvPr id="450" name="object 450"/>
          <p:cNvSpPr/>
          <p:nvPr/>
        </p:nvSpPr>
        <p:spPr>
          <a:xfrm>
            <a:off x="3321422" y="6166741"/>
            <a:ext cx="281305" cy="217804"/>
          </a:xfrm>
          <a:custGeom>
            <a:avLst/>
            <a:gdLst/>
            <a:ahLst/>
            <a:cxnLst/>
            <a:rect l="l" t="t" r="r" b="b"/>
            <a:pathLst>
              <a:path w="281304" h="217804">
                <a:moveTo>
                  <a:pt x="0" y="217246"/>
                </a:moveTo>
                <a:lnTo>
                  <a:pt x="281254" y="0"/>
                </a:lnTo>
              </a:path>
            </a:pathLst>
          </a:custGeom>
          <a:ln w="5372">
            <a:solidFill>
              <a:srgbClr val="070908"/>
            </a:solidFill>
          </a:ln>
        </p:spPr>
        <p:txBody>
          <a:bodyPr wrap="square" lIns="0" tIns="0" rIns="0" bIns="0" rtlCol="0"/>
          <a:lstStyle/>
          <a:p>
            <a:endParaRPr/>
          </a:p>
        </p:txBody>
      </p:sp>
      <p:sp>
        <p:nvSpPr>
          <p:cNvPr id="451" name="object 451"/>
          <p:cNvSpPr/>
          <p:nvPr/>
        </p:nvSpPr>
        <p:spPr>
          <a:xfrm>
            <a:off x="3602670" y="5720890"/>
            <a:ext cx="53340" cy="446405"/>
          </a:xfrm>
          <a:custGeom>
            <a:avLst/>
            <a:gdLst/>
            <a:ahLst/>
            <a:cxnLst/>
            <a:rect l="l" t="t" r="r" b="b"/>
            <a:pathLst>
              <a:path w="53339" h="446404">
                <a:moveTo>
                  <a:pt x="0" y="445846"/>
                </a:moveTo>
                <a:lnTo>
                  <a:pt x="53111" y="0"/>
                </a:lnTo>
              </a:path>
            </a:pathLst>
          </a:custGeom>
          <a:ln w="5372">
            <a:solidFill>
              <a:srgbClr val="070908"/>
            </a:solidFill>
          </a:ln>
        </p:spPr>
        <p:txBody>
          <a:bodyPr wrap="square" lIns="0" tIns="0" rIns="0" bIns="0" rtlCol="0"/>
          <a:lstStyle/>
          <a:p>
            <a:endParaRPr/>
          </a:p>
        </p:txBody>
      </p:sp>
      <p:sp>
        <p:nvSpPr>
          <p:cNvPr id="452" name="object 452"/>
          <p:cNvSpPr/>
          <p:nvPr/>
        </p:nvSpPr>
        <p:spPr>
          <a:xfrm>
            <a:off x="2354738" y="5563639"/>
            <a:ext cx="1329690" cy="182245"/>
          </a:xfrm>
          <a:custGeom>
            <a:avLst/>
            <a:gdLst/>
            <a:ahLst/>
            <a:cxnLst/>
            <a:rect l="l" t="t" r="r" b="b"/>
            <a:pathLst>
              <a:path w="1329689" h="182245">
                <a:moveTo>
                  <a:pt x="1084033" y="39293"/>
                </a:moveTo>
                <a:lnTo>
                  <a:pt x="747483" y="0"/>
                </a:lnTo>
                <a:lnTo>
                  <a:pt x="375259" y="9296"/>
                </a:lnTo>
                <a:lnTo>
                  <a:pt x="51117" y="65112"/>
                </a:lnTo>
                <a:lnTo>
                  <a:pt x="0" y="104686"/>
                </a:lnTo>
                <a:lnTo>
                  <a:pt x="260489" y="181686"/>
                </a:lnTo>
                <a:lnTo>
                  <a:pt x="983208" y="173697"/>
                </a:lnTo>
                <a:lnTo>
                  <a:pt x="1231366" y="94589"/>
                </a:lnTo>
                <a:lnTo>
                  <a:pt x="1272510" y="77339"/>
                </a:lnTo>
                <a:lnTo>
                  <a:pt x="1296436" y="70413"/>
                </a:lnTo>
                <a:lnTo>
                  <a:pt x="1312335" y="72752"/>
                </a:lnTo>
                <a:lnTo>
                  <a:pt x="1329397" y="83299"/>
                </a:lnTo>
              </a:path>
            </a:pathLst>
          </a:custGeom>
          <a:ln w="5372">
            <a:solidFill>
              <a:srgbClr val="070908"/>
            </a:solidFill>
          </a:ln>
        </p:spPr>
        <p:txBody>
          <a:bodyPr wrap="square" lIns="0" tIns="0" rIns="0" bIns="0" rtlCol="0"/>
          <a:lstStyle/>
          <a:p>
            <a:endParaRPr/>
          </a:p>
        </p:txBody>
      </p:sp>
      <p:sp>
        <p:nvSpPr>
          <p:cNvPr id="453" name="object 453"/>
          <p:cNvSpPr/>
          <p:nvPr/>
        </p:nvSpPr>
        <p:spPr>
          <a:xfrm>
            <a:off x="3436646" y="5534218"/>
            <a:ext cx="121920" cy="133350"/>
          </a:xfrm>
          <a:custGeom>
            <a:avLst/>
            <a:gdLst/>
            <a:ahLst/>
            <a:cxnLst/>
            <a:rect l="l" t="t" r="r" b="b"/>
            <a:pathLst>
              <a:path w="121920" h="133350">
                <a:moveTo>
                  <a:pt x="34125" y="215"/>
                </a:moveTo>
                <a:lnTo>
                  <a:pt x="13001" y="0"/>
                </a:lnTo>
                <a:lnTo>
                  <a:pt x="2626" y="7063"/>
                </a:lnTo>
                <a:lnTo>
                  <a:pt x="0" y="27829"/>
                </a:lnTo>
                <a:lnTo>
                  <a:pt x="2121" y="68719"/>
                </a:lnTo>
                <a:lnTo>
                  <a:pt x="121438" y="132955"/>
                </a:lnTo>
              </a:path>
            </a:pathLst>
          </a:custGeom>
          <a:ln w="5372">
            <a:solidFill>
              <a:srgbClr val="070908"/>
            </a:solidFill>
          </a:ln>
        </p:spPr>
        <p:txBody>
          <a:bodyPr wrap="square" lIns="0" tIns="0" rIns="0" bIns="0" rtlCol="0"/>
          <a:lstStyle/>
          <a:p>
            <a:endParaRPr/>
          </a:p>
        </p:txBody>
      </p:sp>
      <p:sp>
        <p:nvSpPr>
          <p:cNvPr id="454" name="object 454"/>
          <p:cNvSpPr/>
          <p:nvPr/>
        </p:nvSpPr>
        <p:spPr>
          <a:xfrm>
            <a:off x="3102222" y="5501011"/>
            <a:ext cx="13970" cy="62865"/>
          </a:xfrm>
          <a:custGeom>
            <a:avLst/>
            <a:gdLst/>
            <a:ahLst/>
            <a:cxnLst/>
            <a:rect l="l" t="t" r="r" b="b"/>
            <a:pathLst>
              <a:path w="13969" h="62864">
                <a:moveTo>
                  <a:pt x="0" y="62623"/>
                </a:moveTo>
                <a:lnTo>
                  <a:pt x="2211" y="25337"/>
                </a:lnTo>
                <a:lnTo>
                  <a:pt x="4403" y="6412"/>
                </a:lnTo>
                <a:lnTo>
                  <a:pt x="7886" y="0"/>
                </a:lnTo>
                <a:lnTo>
                  <a:pt x="13970" y="254"/>
                </a:lnTo>
              </a:path>
            </a:pathLst>
          </a:custGeom>
          <a:ln w="5372">
            <a:solidFill>
              <a:srgbClr val="070908"/>
            </a:solidFill>
          </a:ln>
        </p:spPr>
        <p:txBody>
          <a:bodyPr wrap="square" lIns="0" tIns="0" rIns="0" bIns="0" rtlCol="0"/>
          <a:lstStyle/>
          <a:p>
            <a:endParaRPr/>
          </a:p>
        </p:txBody>
      </p:sp>
      <p:sp>
        <p:nvSpPr>
          <p:cNvPr id="455" name="object 455"/>
          <p:cNvSpPr/>
          <p:nvPr/>
        </p:nvSpPr>
        <p:spPr>
          <a:xfrm>
            <a:off x="2716262" y="5509221"/>
            <a:ext cx="20955" cy="64135"/>
          </a:xfrm>
          <a:custGeom>
            <a:avLst/>
            <a:gdLst/>
            <a:ahLst/>
            <a:cxnLst/>
            <a:rect l="l" t="t" r="r" b="b"/>
            <a:pathLst>
              <a:path w="20955" h="64135">
                <a:moveTo>
                  <a:pt x="13741" y="63715"/>
                </a:moveTo>
                <a:lnTo>
                  <a:pt x="19891" y="35538"/>
                </a:lnTo>
                <a:lnTo>
                  <a:pt x="20510" y="19508"/>
                </a:lnTo>
                <a:lnTo>
                  <a:pt x="14309" y="9653"/>
                </a:lnTo>
                <a:lnTo>
                  <a:pt x="0" y="0"/>
                </a:lnTo>
              </a:path>
            </a:pathLst>
          </a:custGeom>
          <a:ln w="5372">
            <a:solidFill>
              <a:srgbClr val="070908"/>
            </a:solidFill>
          </a:ln>
        </p:spPr>
        <p:txBody>
          <a:bodyPr wrap="square" lIns="0" tIns="0" rIns="0" bIns="0" rtlCol="0"/>
          <a:lstStyle/>
          <a:p>
            <a:endParaRPr/>
          </a:p>
        </p:txBody>
      </p:sp>
      <p:sp>
        <p:nvSpPr>
          <p:cNvPr id="456" name="object 456"/>
          <p:cNvSpPr/>
          <p:nvPr/>
        </p:nvSpPr>
        <p:spPr>
          <a:xfrm>
            <a:off x="2374903" y="5568088"/>
            <a:ext cx="43180" cy="59690"/>
          </a:xfrm>
          <a:custGeom>
            <a:avLst/>
            <a:gdLst/>
            <a:ahLst/>
            <a:cxnLst/>
            <a:rect l="l" t="t" r="r" b="b"/>
            <a:pathLst>
              <a:path w="43180" h="59689">
                <a:moveTo>
                  <a:pt x="38988" y="59283"/>
                </a:moveTo>
                <a:lnTo>
                  <a:pt x="42666" y="37126"/>
                </a:lnTo>
                <a:lnTo>
                  <a:pt x="39830" y="23564"/>
                </a:lnTo>
                <a:lnTo>
                  <a:pt x="26826" y="13042"/>
                </a:lnTo>
                <a:lnTo>
                  <a:pt x="0" y="0"/>
                </a:lnTo>
              </a:path>
            </a:pathLst>
          </a:custGeom>
          <a:ln w="5372">
            <a:solidFill>
              <a:srgbClr val="070908"/>
            </a:solidFill>
          </a:ln>
        </p:spPr>
        <p:txBody>
          <a:bodyPr wrap="square" lIns="0" tIns="0" rIns="0" bIns="0" rtlCol="0"/>
          <a:lstStyle/>
          <a:p>
            <a:endParaRPr/>
          </a:p>
        </p:txBody>
      </p:sp>
      <p:sp>
        <p:nvSpPr>
          <p:cNvPr id="457" name="object 457"/>
          <p:cNvSpPr/>
          <p:nvPr/>
        </p:nvSpPr>
        <p:spPr>
          <a:xfrm>
            <a:off x="2240235" y="5646849"/>
            <a:ext cx="105410" cy="20320"/>
          </a:xfrm>
          <a:custGeom>
            <a:avLst/>
            <a:gdLst/>
            <a:ahLst/>
            <a:cxnLst/>
            <a:rect l="l" t="t" r="r" b="b"/>
            <a:pathLst>
              <a:path w="105410" h="20320">
                <a:moveTo>
                  <a:pt x="0" y="0"/>
                </a:moveTo>
                <a:lnTo>
                  <a:pt x="44948" y="7968"/>
                </a:lnTo>
                <a:lnTo>
                  <a:pt x="70881" y="12741"/>
                </a:lnTo>
                <a:lnTo>
                  <a:pt x="87657" y="16223"/>
                </a:lnTo>
                <a:lnTo>
                  <a:pt x="105130" y="20320"/>
                </a:lnTo>
              </a:path>
            </a:pathLst>
          </a:custGeom>
          <a:ln w="5372">
            <a:solidFill>
              <a:srgbClr val="070908"/>
            </a:solidFill>
          </a:ln>
        </p:spPr>
        <p:txBody>
          <a:bodyPr wrap="square" lIns="0" tIns="0" rIns="0" bIns="0" rtlCol="0"/>
          <a:lstStyle/>
          <a:p>
            <a:endParaRPr/>
          </a:p>
        </p:txBody>
      </p:sp>
      <p:sp>
        <p:nvSpPr>
          <p:cNvPr id="458" name="object 458"/>
          <p:cNvSpPr/>
          <p:nvPr/>
        </p:nvSpPr>
        <p:spPr>
          <a:xfrm>
            <a:off x="2579565" y="5745325"/>
            <a:ext cx="36195" cy="113664"/>
          </a:xfrm>
          <a:custGeom>
            <a:avLst/>
            <a:gdLst/>
            <a:ahLst/>
            <a:cxnLst/>
            <a:rect l="l" t="t" r="r" b="b"/>
            <a:pathLst>
              <a:path w="36194" h="113664">
                <a:moveTo>
                  <a:pt x="20312" y="113449"/>
                </a:moveTo>
                <a:lnTo>
                  <a:pt x="3878" y="54104"/>
                </a:lnTo>
                <a:lnTo>
                  <a:pt x="0" y="22505"/>
                </a:lnTo>
                <a:lnTo>
                  <a:pt x="10116" y="8016"/>
                </a:lnTo>
                <a:lnTo>
                  <a:pt x="35666" y="0"/>
                </a:lnTo>
              </a:path>
            </a:pathLst>
          </a:custGeom>
          <a:ln w="5372">
            <a:solidFill>
              <a:srgbClr val="070908"/>
            </a:solidFill>
          </a:ln>
        </p:spPr>
        <p:txBody>
          <a:bodyPr wrap="square" lIns="0" tIns="0" rIns="0" bIns="0" rtlCol="0"/>
          <a:lstStyle/>
          <a:p>
            <a:endParaRPr/>
          </a:p>
        </p:txBody>
      </p:sp>
      <p:sp>
        <p:nvSpPr>
          <p:cNvPr id="459" name="object 459"/>
          <p:cNvSpPr/>
          <p:nvPr/>
        </p:nvSpPr>
        <p:spPr>
          <a:xfrm>
            <a:off x="3337942" y="5737330"/>
            <a:ext cx="38100" cy="121920"/>
          </a:xfrm>
          <a:custGeom>
            <a:avLst/>
            <a:gdLst/>
            <a:ahLst/>
            <a:cxnLst/>
            <a:rect l="l" t="t" r="r" b="b"/>
            <a:pathLst>
              <a:path w="38100" h="121920">
                <a:moveTo>
                  <a:pt x="0" y="0"/>
                </a:moveTo>
                <a:lnTo>
                  <a:pt x="26545" y="3304"/>
                </a:lnTo>
                <a:lnTo>
                  <a:pt x="37820" y="17057"/>
                </a:lnTo>
                <a:lnTo>
                  <a:pt x="36008" y="52644"/>
                </a:lnTo>
                <a:lnTo>
                  <a:pt x="23291" y="121450"/>
                </a:lnTo>
              </a:path>
            </a:pathLst>
          </a:custGeom>
          <a:ln w="5372">
            <a:solidFill>
              <a:srgbClr val="070908"/>
            </a:solidFill>
          </a:ln>
        </p:spPr>
        <p:txBody>
          <a:bodyPr wrap="square" lIns="0" tIns="0" rIns="0" bIns="0" rtlCol="0"/>
          <a:lstStyle/>
          <a:p>
            <a:endParaRPr/>
          </a:p>
        </p:txBody>
      </p:sp>
      <p:sp>
        <p:nvSpPr>
          <p:cNvPr id="460" name="object 460"/>
          <p:cNvSpPr/>
          <p:nvPr/>
        </p:nvSpPr>
        <p:spPr>
          <a:xfrm>
            <a:off x="2590316" y="5858774"/>
            <a:ext cx="36195" cy="511175"/>
          </a:xfrm>
          <a:custGeom>
            <a:avLst/>
            <a:gdLst/>
            <a:ahLst/>
            <a:cxnLst/>
            <a:rect l="l" t="t" r="r" b="b"/>
            <a:pathLst>
              <a:path w="36194" h="511175">
                <a:moveTo>
                  <a:pt x="0" y="0"/>
                </a:moveTo>
                <a:lnTo>
                  <a:pt x="36106" y="510730"/>
                </a:lnTo>
              </a:path>
            </a:pathLst>
          </a:custGeom>
          <a:ln w="5372">
            <a:solidFill>
              <a:srgbClr val="070908"/>
            </a:solidFill>
          </a:ln>
        </p:spPr>
        <p:txBody>
          <a:bodyPr wrap="square" lIns="0" tIns="0" rIns="0" bIns="0" rtlCol="0"/>
          <a:lstStyle/>
          <a:p>
            <a:endParaRPr/>
          </a:p>
        </p:txBody>
      </p:sp>
      <p:sp>
        <p:nvSpPr>
          <p:cNvPr id="461" name="object 461"/>
          <p:cNvSpPr/>
          <p:nvPr/>
        </p:nvSpPr>
        <p:spPr>
          <a:xfrm>
            <a:off x="2658667" y="5858779"/>
            <a:ext cx="25400" cy="525780"/>
          </a:xfrm>
          <a:custGeom>
            <a:avLst/>
            <a:gdLst/>
            <a:ahLst/>
            <a:cxnLst/>
            <a:rect l="l" t="t" r="r" b="b"/>
            <a:pathLst>
              <a:path w="25400" h="525779">
                <a:moveTo>
                  <a:pt x="24790" y="525208"/>
                </a:moveTo>
                <a:lnTo>
                  <a:pt x="0" y="0"/>
                </a:lnTo>
              </a:path>
            </a:pathLst>
          </a:custGeom>
          <a:ln w="5372">
            <a:solidFill>
              <a:srgbClr val="070908"/>
            </a:solidFill>
          </a:ln>
        </p:spPr>
        <p:txBody>
          <a:bodyPr wrap="square" lIns="0" tIns="0" rIns="0" bIns="0" rtlCol="0"/>
          <a:lstStyle/>
          <a:p>
            <a:endParaRPr/>
          </a:p>
        </p:txBody>
      </p:sp>
      <p:sp>
        <p:nvSpPr>
          <p:cNvPr id="462" name="object 462"/>
          <p:cNvSpPr/>
          <p:nvPr/>
        </p:nvSpPr>
        <p:spPr>
          <a:xfrm>
            <a:off x="3297647" y="5858774"/>
            <a:ext cx="24130" cy="525780"/>
          </a:xfrm>
          <a:custGeom>
            <a:avLst/>
            <a:gdLst/>
            <a:ahLst/>
            <a:cxnLst/>
            <a:rect l="l" t="t" r="r" b="b"/>
            <a:pathLst>
              <a:path w="24129" h="525779">
                <a:moveTo>
                  <a:pt x="23774" y="0"/>
                </a:moveTo>
                <a:lnTo>
                  <a:pt x="0" y="525208"/>
                </a:lnTo>
              </a:path>
            </a:pathLst>
          </a:custGeom>
          <a:ln w="5372">
            <a:solidFill>
              <a:srgbClr val="070908"/>
            </a:solidFill>
          </a:ln>
        </p:spPr>
        <p:txBody>
          <a:bodyPr wrap="square" lIns="0" tIns="0" rIns="0" bIns="0" rtlCol="0"/>
          <a:lstStyle/>
          <a:p>
            <a:endParaRPr/>
          </a:p>
        </p:txBody>
      </p:sp>
      <p:sp>
        <p:nvSpPr>
          <p:cNvPr id="463" name="object 463"/>
          <p:cNvSpPr/>
          <p:nvPr/>
        </p:nvSpPr>
        <p:spPr>
          <a:xfrm>
            <a:off x="3345148" y="5854953"/>
            <a:ext cx="34925" cy="511175"/>
          </a:xfrm>
          <a:custGeom>
            <a:avLst/>
            <a:gdLst/>
            <a:ahLst/>
            <a:cxnLst/>
            <a:rect l="l" t="t" r="r" b="b"/>
            <a:pathLst>
              <a:path w="34925" h="511175">
                <a:moveTo>
                  <a:pt x="0" y="510692"/>
                </a:moveTo>
                <a:lnTo>
                  <a:pt x="34582" y="0"/>
                </a:lnTo>
              </a:path>
            </a:pathLst>
          </a:custGeom>
          <a:ln w="5372">
            <a:solidFill>
              <a:srgbClr val="070908"/>
            </a:solidFill>
          </a:ln>
        </p:spPr>
        <p:txBody>
          <a:bodyPr wrap="square" lIns="0" tIns="0" rIns="0" bIns="0" rtlCol="0"/>
          <a:lstStyle/>
          <a:p>
            <a:endParaRPr/>
          </a:p>
        </p:txBody>
      </p:sp>
      <p:sp>
        <p:nvSpPr>
          <p:cNvPr id="464" name="object 464"/>
          <p:cNvSpPr/>
          <p:nvPr/>
        </p:nvSpPr>
        <p:spPr>
          <a:xfrm>
            <a:off x="2616081" y="5870776"/>
            <a:ext cx="15875" cy="38735"/>
          </a:xfrm>
          <a:custGeom>
            <a:avLst/>
            <a:gdLst/>
            <a:ahLst/>
            <a:cxnLst/>
            <a:rect l="l" t="t" r="r" b="b"/>
            <a:pathLst>
              <a:path w="15875" h="38735">
                <a:moveTo>
                  <a:pt x="15620" y="30327"/>
                </a:moveTo>
                <a:lnTo>
                  <a:pt x="15620" y="34645"/>
                </a:lnTo>
                <a:lnTo>
                  <a:pt x="12128" y="38150"/>
                </a:lnTo>
                <a:lnTo>
                  <a:pt x="7823" y="38150"/>
                </a:lnTo>
                <a:lnTo>
                  <a:pt x="3492" y="38150"/>
                </a:lnTo>
                <a:lnTo>
                  <a:pt x="0" y="34645"/>
                </a:lnTo>
                <a:lnTo>
                  <a:pt x="0" y="30327"/>
                </a:lnTo>
                <a:lnTo>
                  <a:pt x="0" y="7823"/>
                </a:lnTo>
                <a:lnTo>
                  <a:pt x="0" y="3517"/>
                </a:lnTo>
                <a:lnTo>
                  <a:pt x="3492" y="0"/>
                </a:lnTo>
                <a:lnTo>
                  <a:pt x="7823" y="0"/>
                </a:lnTo>
                <a:lnTo>
                  <a:pt x="12128" y="0"/>
                </a:lnTo>
                <a:lnTo>
                  <a:pt x="15620" y="3517"/>
                </a:lnTo>
                <a:lnTo>
                  <a:pt x="15620" y="7823"/>
                </a:lnTo>
                <a:lnTo>
                  <a:pt x="15620" y="30327"/>
                </a:lnTo>
                <a:close/>
              </a:path>
            </a:pathLst>
          </a:custGeom>
          <a:ln w="5372">
            <a:solidFill>
              <a:srgbClr val="070908"/>
            </a:solidFill>
          </a:ln>
        </p:spPr>
        <p:txBody>
          <a:bodyPr wrap="square" lIns="0" tIns="0" rIns="0" bIns="0" rtlCol="0"/>
          <a:lstStyle/>
          <a:p>
            <a:endParaRPr/>
          </a:p>
        </p:txBody>
      </p:sp>
      <p:sp>
        <p:nvSpPr>
          <p:cNvPr id="465" name="object 465"/>
          <p:cNvSpPr/>
          <p:nvPr/>
        </p:nvSpPr>
        <p:spPr>
          <a:xfrm>
            <a:off x="2610290" y="5883564"/>
            <a:ext cx="27940" cy="10160"/>
          </a:xfrm>
          <a:custGeom>
            <a:avLst/>
            <a:gdLst/>
            <a:ahLst/>
            <a:cxnLst/>
            <a:rect l="l" t="t" r="r" b="b"/>
            <a:pathLst>
              <a:path w="27939" h="10160">
                <a:moveTo>
                  <a:pt x="27762" y="4851"/>
                </a:moveTo>
                <a:lnTo>
                  <a:pt x="27762" y="7518"/>
                </a:lnTo>
                <a:lnTo>
                  <a:pt x="25577" y="9702"/>
                </a:lnTo>
                <a:lnTo>
                  <a:pt x="22910" y="9702"/>
                </a:lnTo>
                <a:lnTo>
                  <a:pt x="4851" y="9702"/>
                </a:lnTo>
                <a:lnTo>
                  <a:pt x="2184" y="9702"/>
                </a:lnTo>
                <a:lnTo>
                  <a:pt x="0" y="7518"/>
                </a:lnTo>
                <a:lnTo>
                  <a:pt x="0" y="4851"/>
                </a:lnTo>
                <a:lnTo>
                  <a:pt x="0" y="2159"/>
                </a:lnTo>
                <a:lnTo>
                  <a:pt x="2184" y="0"/>
                </a:lnTo>
                <a:lnTo>
                  <a:pt x="4851" y="0"/>
                </a:lnTo>
                <a:lnTo>
                  <a:pt x="22910" y="0"/>
                </a:lnTo>
                <a:lnTo>
                  <a:pt x="25577" y="0"/>
                </a:lnTo>
                <a:lnTo>
                  <a:pt x="27762" y="2159"/>
                </a:lnTo>
                <a:lnTo>
                  <a:pt x="27762" y="4851"/>
                </a:lnTo>
                <a:close/>
              </a:path>
            </a:pathLst>
          </a:custGeom>
          <a:ln w="5372">
            <a:solidFill>
              <a:srgbClr val="070908"/>
            </a:solidFill>
          </a:ln>
        </p:spPr>
        <p:txBody>
          <a:bodyPr wrap="square" lIns="0" tIns="0" rIns="0" bIns="0" rtlCol="0"/>
          <a:lstStyle/>
          <a:p>
            <a:endParaRPr/>
          </a:p>
        </p:txBody>
      </p:sp>
      <p:sp>
        <p:nvSpPr>
          <p:cNvPr id="466" name="object 466"/>
          <p:cNvSpPr/>
          <p:nvPr/>
        </p:nvSpPr>
        <p:spPr>
          <a:xfrm>
            <a:off x="3344757" y="5870776"/>
            <a:ext cx="15875" cy="38735"/>
          </a:xfrm>
          <a:custGeom>
            <a:avLst/>
            <a:gdLst/>
            <a:ahLst/>
            <a:cxnLst/>
            <a:rect l="l" t="t" r="r" b="b"/>
            <a:pathLst>
              <a:path w="15875" h="38735">
                <a:moveTo>
                  <a:pt x="15633" y="30327"/>
                </a:moveTo>
                <a:lnTo>
                  <a:pt x="15633" y="34645"/>
                </a:lnTo>
                <a:lnTo>
                  <a:pt x="12128" y="38150"/>
                </a:lnTo>
                <a:lnTo>
                  <a:pt x="7823" y="38150"/>
                </a:lnTo>
                <a:lnTo>
                  <a:pt x="3505" y="38150"/>
                </a:lnTo>
                <a:lnTo>
                  <a:pt x="0" y="34645"/>
                </a:lnTo>
                <a:lnTo>
                  <a:pt x="0" y="30327"/>
                </a:lnTo>
                <a:lnTo>
                  <a:pt x="0" y="7823"/>
                </a:lnTo>
                <a:lnTo>
                  <a:pt x="0" y="3517"/>
                </a:lnTo>
                <a:lnTo>
                  <a:pt x="3505" y="0"/>
                </a:lnTo>
                <a:lnTo>
                  <a:pt x="7823" y="0"/>
                </a:lnTo>
                <a:lnTo>
                  <a:pt x="12128" y="0"/>
                </a:lnTo>
                <a:lnTo>
                  <a:pt x="15633" y="3517"/>
                </a:lnTo>
                <a:lnTo>
                  <a:pt x="15633" y="7823"/>
                </a:lnTo>
                <a:lnTo>
                  <a:pt x="15633" y="30327"/>
                </a:lnTo>
                <a:close/>
              </a:path>
            </a:pathLst>
          </a:custGeom>
          <a:ln w="5372">
            <a:solidFill>
              <a:srgbClr val="070908"/>
            </a:solidFill>
          </a:ln>
        </p:spPr>
        <p:txBody>
          <a:bodyPr wrap="square" lIns="0" tIns="0" rIns="0" bIns="0" rtlCol="0"/>
          <a:lstStyle/>
          <a:p>
            <a:endParaRPr/>
          </a:p>
        </p:txBody>
      </p:sp>
      <p:sp>
        <p:nvSpPr>
          <p:cNvPr id="467" name="object 467"/>
          <p:cNvSpPr/>
          <p:nvPr/>
        </p:nvSpPr>
        <p:spPr>
          <a:xfrm>
            <a:off x="3338978" y="5883564"/>
            <a:ext cx="27940" cy="10160"/>
          </a:xfrm>
          <a:custGeom>
            <a:avLst/>
            <a:gdLst/>
            <a:ahLst/>
            <a:cxnLst/>
            <a:rect l="l" t="t" r="r" b="b"/>
            <a:pathLst>
              <a:path w="27939" h="10160">
                <a:moveTo>
                  <a:pt x="27736" y="4851"/>
                </a:moveTo>
                <a:lnTo>
                  <a:pt x="27736" y="7518"/>
                </a:lnTo>
                <a:lnTo>
                  <a:pt x="25565" y="9702"/>
                </a:lnTo>
                <a:lnTo>
                  <a:pt x="22898" y="9702"/>
                </a:lnTo>
                <a:lnTo>
                  <a:pt x="4838" y="9702"/>
                </a:lnTo>
                <a:lnTo>
                  <a:pt x="2159" y="9702"/>
                </a:lnTo>
                <a:lnTo>
                  <a:pt x="0" y="7518"/>
                </a:lnTo>
                <a:lnTo>
                  <a:pt x="0" y="4851"/>
                </a:lnTo>
                <a:lnTo>
                  <a:pt x="0" y="2159"/>
                </a:lnTo>
                <a:lnTo>
                  <a:pt x="2159" y="0"/>
                </a:lnTo>
                <a:lnTo>
                  <a:pt x="4838" y="0"/>
                </a:lnTo>
                <a:lnTo>
                  <a:pt x="22898" y="0"/>
                </a:lnTo>
                <a:lnTo>
                  <a:pt x="25565" y="0"/>
                </a:lnTo>
                <a:lnTo>
                  <a:pt x="27736" y="2159"/>
                </a:lnTo>
                <a:lnTo>
                  <a:pt x="27736" y="4851"/>
                </a:lnTo>
                <a:close/>
              </a:path>
            </a:pathLst>
          </a:custGeom>
          <a:ln w="5372">
            <a:solidFill>
              <a:srgbClr val="070908"/>
            </a:solidFill>
          </a:ln>
        </p:spPr>
        <p:txBody>
          <a:bodyPr wrap="square" lIns="0" tIns="0" rIns="0" bIns="0" rtlCol="0"/>
          <a:lstStyle/>
          <a:p>
            <a:endParaRPr/>
          </a:p>
        </p:txBody>
      </p:sp>
      <p:sp>
        <p:nvSpPr>
          <p:cNvPr id="468" name="object 468"/>
          <p:cNvSpPr/>
          <p:nvPr/>
        </p:nvSpPr>
        <p:spPr>
          <a:xfrm>
            <a:off x="2605763" y="6000412"/>
            <a:ext cx="48895" cy="62865"/>
          </a:xfrm>
          <a:custGeom>
            <a:avLst/>
            <a:gdLst/>
            <a:ahLst/>
            <a:cxnLst/>
            <a:rect l="l" t="t" r="r" b="b"/>
            <a:pathLst>
              <a:path w="48894" h="62864">
                <a:moveTo>
                  <a:pt x="10312" y="16981"/>
                </a:moveTo>
                <a:lnTo>
                  <a:pt x="7070" y="8414"/>
                </a:lnTo>
                <a:lnTo>
                  <a:pt x="7616" y="4211"/>
                </a:lnTo>
                <a:lnTo>
                  <a:pt x="13416" y="3162"/>
                </a:lnTo>
                <a:lnTo>
                  <a:pt x="25933" y="4053"/>
                </a:lnTo>
                <a:lnTo>
                  <a:pt x="25933" y="16981"/>
                </a:lnTo>
                <a:lnTo>
                  <a:pt x="28875" y="20577"/>
                </a:lnTo>
                <a:lnTo>
                  <a:pt x="30518" y="20410"/>
                </a:lnTo>
                <a:lnTo>
                  <a:pt x="31455" y="15252"/>
                </a:lnTo>
                <a:lnTo>
                  <a:pt x="32283" y="3875"/>
                </a:lnTo>
                <a:lnTo>
                  <a:pt x="41235" y="0"/>
                </a:lnTo>
                <a:lnTo>
                  <a:pt x="45700" y="1352"/>
                </a:lnTo>
                <a:lnTo>
                  <a:pt x="47013" y="10313"/>
                </a:lnTo>
                <a:lnTo>
                  <a:pt x="46507" y="29262"/>
                </a:lnTo>
                <a:lnTo>
                  <a:pt x="48450" y="47360"/>
                </a:lnTo>
                <a:lnTo>
                  <a:pt x="38747" y="48020"/>
                </a:lnTo>
                <a:lnTo>
                  <a:pt x="33028" y="58921"/>
                </a:lnTo>
                <a:lnTo>
                  <a:pt x="29236" y="62555"/>
                </a:lnTo>
                <a:lnTo>
                  <a:pt x="25676" y="58921"/>
                </a:lnTo>
                <a:lnTo>
                  <a:pt x="20650" y="48020"/>
                </a:lnTo>
                <a:lnTo>
                  <a:pt x="14602" y="49479"/>
                </a:lnTo>
                <a:lnTo>
                  <a:pt x="11509" y="48076"/>
                </a:lnTo>
                <a:lnTo>
                  <a:pt x="10402" y="42107"/>
                </a:lnTo>
                <a:lnTo>
                  <a:pt x="10312" y="29872"/>
                </a:lnTo>
                <a:lnTo>
                  <a:pt x="0" y="20207"/>
                </a:lnTo>
                <a:lnTo>
                  <a:pt x="10312" y="16981"/>
                </a:lnTo>
                <a:close/>
              </a:path>
            </a:pathLst>
          </a:custGeom>
          <a:ln w="5372">
            <a:solidFill>
              <a:srgbClr val="070908"/>
            </a:solidFill>
          </a:ln>
        </p:spPr>
        <p:txBody>
          <a:bodyPr wrap="square" lIns="0" tIns="0" rIns="0" bIns="0" rtlCol="0"/>
          <a:lstStyle/>
          <a:p>
            <a:endParaRPr/>
          </a:p>
        </p:txBody>
      </p:sp>
      <p:sp>
        <p:nvSpPr>
          <p:cNvPr id="469" name="object 469"/>
          <p:cNvSpPr/>
          <p:nvPr/>
        </p:nvSpPr>
        <p:spPr>
          <a:xfrm>
            <a:off x="2618656" y="6030286"/>
            <a:ext cx="10795" cy="17145"/>
          </a:xfrm>
          <a:custGeom>
            <a:avLst/>
            <a:gdLst/>
            <a:ahLst/>
            <a:cxnLst/>
            <a:rect l="l" t="t" r="r" b="b"/>
            <a:pathLst>
              <a:path w="10794" h="17145">
                <a:moveTo>
                  <a:pt x="0" y="0"/>
                </a:moveTo>
                <a:lnTo>
                  <a:pt x="10668" y="5207"/>
                </a:lnTo>
                <a:lnTo>
                  <a:pt x="10160" y="16852"/>
                </a:lnTo>
              </a:path>
            </a:pathLst>
          </a:custGeom>
          <a:ln w="5372">
            <a:solidFill>
              <a:srgbClr val="070908"/>
            </a:solidFill>
          </a:ln>
        </p:spPr>
        <p:txBody>
          <a:bodyPr wrap="square" lIns="0" tIns="0" rIns="0" bIns="0" rtlCol="0"/>
          <a:lstStyle/>
          <a:p>
            <a:endParaRPr/>
          </a:p>
        </p:txBody>
      </p:sp>
      <p:sp>
        <p:nvSpPr>
          <p:cNvPr id="470" name="object 470"/>
          <p:cNvSpPr/>
          <p:nvPr/>
        </p:nvSpPr>
        <p:spPr>
          <a:xfrm>
            <a:off x="2611831" y="6020557"/>
            <a:ext cx="42545" cy="32384"/>
          </a:xfrm>
          <a:custGeom>
            <a:avLst/>
            <a:gdLst/>
            <a:ahLst/>
            <a:cxnLst/>
            <a:rect l="l" t="t" r="r" b="b"/>
            <a:pathLst>
              <a:path w="42544" h="32385">
                <a:moveTo>
                  <a:pt x="29768" y="32270"/>
                </a:moveTo>
                <a:lnTo>
                  <a:pt x="25705" y="24681"/>
                </a:lnTo>
                <a:lnTo>
                  <a:pt x="24793" y="19804"/>
                </a:lnTo>
                <a:lnTo>
                  <a:pt x="27429" y="15523"/>
                </a:lnTo>
                <a:lnTo>
                  <a:pt x="34010" y="9728"/>
                </a:lnTo>
                <a:lnTo>
                  <a:pt x="42379" y="10007"/>
                </a:lnTo>
                <a:lnTo>
                  <a:pt x="33959" y="0"/>
                </a:lnTo>
                <a:lnTo>
                  <a:pt x="34850" y="4336"/>
                </a:lnTo>
                <a:lnTo>
                  <a:pt x="31610" y="5781"/>
                </a:lnTo>
                <a:lnTo>
                  <a:pt x="21054" y="4336"/>
                </a:lnTo>
                <a:lnTo>
                  <a:pt x="0" y="0"/>
                </a:lnTo>
              </a:path>
            </a:pathLst>
          </a:custGeom>
          <a:ln w="5372">
            <a:solidFill>
              <a:srgbClr val="070908"/>
            </a:solidFill>
          </a:ln>
        </p:spPr>
        <p:txBody>
          <a:bodyPr wrap="square" lIns="0" tIns="0" rIns="0" bIns="0" rtlCol="0"/>
          <a:lstStyle/>
          <a:p>
            <a:endParaRPr/>
          </a:p>
        </p:txBody>
      </p:sp>
      <p:sp>
        <p:nvSpPr>
          <p:cNvPr id="471" name="object 471"/>
          <p:cNvSpPr/>
          <p:nvPr/>
        </p:nvSpPr>
        <p:spPr>
          <a:xfrm>
            <a:off x="2644514" y="6030282"/>
            <a:ext cx="4445" cy="18415"/>
          </a:xfrm>
          <a:custGeom>
            <a:avLst/>
            <a:gdLst/>
            <a:ahLst/>
            <a:cxnLst/>
            <a:rect l="l" t="t" r="r" b="b"/>
            <a:pathLst>
              <a:path w="4444" h="18414">
                <a:moveTo>
                  <a:pt x="0" y="18148"/>
                </a:moveTo>
                <a:lnTo>
                  <a:pt x="3937" y="7048"/>
                </a:lnTo>
                <a:lnTo>
                  <a:pt x="1320" y="0"/>
                </a:lnTo>
              </a:path>
            </a:pathLst>
          </a:custGeom>
          <a:ln w="5372">
            <a:solidFill>
              <a:srgbClr val="070908"/>
            </a:solidFill>
          </a:ln>
        </p:spPr>
        <p:txBody>
          <a:bodyPr wrap="square" lIns="0" tIns="0" rIns="0" bIns="0" rtlCol="0"/>
          <a:lstStyle/>
          <a:p>
            <a:endParaRPr/>
          </a:p>
        </p:txBody>
      </p:sp>
      <p:sp>
        <p:nvSpPr>
          <p:cNvPr id="472" name="object 472"/>
          <p:cNvSpPr/>
          <p:nvPr/>
        </p:nvSpPr>
        <p:spPr>
          <a:xfrm>
            <a:off x="3312250" y="5999261"/>
            <a:ext cx="46355" cy="57785"/>
          </a:xfrm>
          <a:custGeom>
            <a:avLst/>
            <a:gdLst/>
            <a:ahLst/>
            <a:cxnLst/>
            <a:rect l="l" t="t" r="r" b="b"/>
            <a:pathLst>
              <a:path w="46354" h="57785">
                <a:moveTo>
                  <a:pt x="9791" y="15602"/>
                </a:moveTo>
                <a:lnTo>
                  <a:pt x="6714" y="7722"/>
                </a:lnTo>
                <a:lnTo>
                  <a:pt x="7227" y="3856"/>
                </a:lnTo>
                <a:lnTo>
                  <a:pt x="12715" y="2888"/>
                </a:lnTo>
                <a:lnTo>
                  <a:pt x="24561" y="3702"/>
                </a:lnTo>
                <a:lnTo>
                  <a:pt x="24561" y="15602"/>
                </a:lnTo>
                <a:lnTo>
                  <a:pt x="29349" y="21825"/>
                </a:lnTo>
                <a:lnTo>
                  <a:pt x="30568" y="3549"/>
                </a:lnTo>
                <a:lnTo>
                  <a:pt x="39030" y="0"/>
                </a:lnTo>
                <a:lnTo>
                  <a:pt x="43251" y="1249"/>
                </a:lnTo>
                <a:lnTo>
                  <a:pt x="44493" y="9488"/>
                </a:lnTo>
                <a:lnTo>
                  <a:pt x="44018" y="26905"/>
                </a:lnTo>
                <a:lnTo>
                  <a:pt x="45859" y="43554"/>
                </a:lnTo>
                <a:lnTo>
                  <a:pt x="36703" y="44139"/>
                </a:lnTo>
                <a:lnTo>
                  <a:pt x="31270" y="54176"/>
                </a:lnTo>
                <a:lnTo>
                  <a:pt x="27674" y="57521"/>
                </a:lnTo>
                <a:lnTo>
                  <a:pt x="24310" y="54176"/>
                </a:lnTo>
                <a:lnTo>
                  <a:pt x="19570" y="44139"/>
                </a:lnTo>
                <a:lnTo>
                  <a:pt x="9677" y="46971"/>
                </a:lnTo>
                <a:lnTo>
                  <a:pt x="9791" y="27476"/>
                </a:lnTo>
                <a:lnTo>
                  <a:pt x="0" y="18573"/>
                </a:lnTo>
                <a:lnTo>
                  <a:pt x="9791" y="15602"/>
                </a:lnTo>
                <a:close/>
              </a:path>
            </a:pathLst>
          </a:custGeom>
          <a:ln w="5372">
            <a:solidFill>
              <a:srgbClr val="070908"/>
            </a:solidFill>
          </a:ln>
        </p:spPr>
        <p:txBody>
          <a:bodyPr wrap="square" lIns="0" tIns="0" rIns="0" bIns="0" rtlCol="0"/>
          <a:lstStyle/>
          <a:p>
            <a:endParaRPr/>
          </a:p>
        </p:txBody>
      </p:sp>
      <p:sp>
        <p:nvSpPr>
          <p:cNvPr id="473" name="object 473"/>
          <p:cNvSpPr/>
          <p:nvPr/>
        </p:nvSpPr>
        <p:spPr>
          <a:xfrm>
            <a:off x="3324472" y="6026739"/>
            <a:ext cx="10160" cy="15875"/>
          </a:xfrm>
          <a:custGeom>
            <a:avLst/>
            <a:gdLst/>
            <a:ahLst/>
            <a:cxnLst/>
            <a:rect l="l" t="t" r="r" b="b"/>
            <a:pathLst>
              <a:path w="10160" h="15875">
                <a:moveTo>
                  <a:pt x="0" y="0"/>
                </a:moveTo>
                <a:lnTo>
                  <a:pt x="10071" y="4775"/>
                </a:lnTo>
                <a:lnTo>
                  <a:pt x="9639" y="15468"/>
                </a:lnTo>
              </a:path>
            </a:pathLst>
          </a:custGeom>
          <a:ln w="5372">
            <a:solidFill>
              <a:srgbClr val="070908"/>
            </a:solidFill>
          </a:ln>
        </p:spPr>
        <p:txBody>
          <a:bodyPr wrap="square" lIns="0" tIns="0" rIns="0" bIns="0" rtlCol="0"/>
          <a:lstStyle/>
          <a:p>
            <a:endParaRPr/>
          </a:p>
        </p:txBody>
      </p:sp>
      <p:sp>
        <p:nvSpPr>
          <p:cNvPr id="474" name="object 474"/>
          <p:cNvSpPr/>
          <p:nvPr/>
        </p:nvSpPr>
        <p:spPr>
          <a:xfrm>
            <a:off x="3317983" y="6017790"/>
            <a:ext cx="40640" cy="29845"/>
          </a:xfrm>
          <a:custGeom>
            <a:avLst/>
            <a:gdLst/>
            <a:ahLst/>
            <a:cxnLst/>
            <a:rect l="l" t="t" r="r" b="b"/>
            <a:pathLst>
              <a:path w="40639" h="29845">
                <a:moveTo>
                  <a:pt x="28219" y="29667"/>
                </a:moveTo>
                <a:lnTo>
                  <a:pt x="24359" y="22685"/>
                </a:lnTo>
                <a:lnTo>
                  <a:pt x="23488" y="18200"/>
                </a:lnTo>
                <a:lnTo>
                  <a:pt x="25979" y="14270"/>
                </a:lnTo>
                <a:lnTo>
                  <a:pt x="32207" y="8953"/>
                </a:lnTo>
                <a:lnTo>
                  <a:pt x="40119" y="9182"/>
                </a:lnTo>
                <a:lnTo>
                  <a:pt x="32181" y="0"/>
                </a:lnTo>
                <a:lnTo>
                  <a:pt x="33000" y="3979"/>
                </a:lnTo>
                <a:lnTo>
                  <a:pt x="29921" y="5305"/>
                </a:lnTo>
                <a:lnTo>
                  <a:pt x="19926" y="3979"/>
                </a:lnTo>
                <a:lnTo>
                  <a:pt x="0" y="0"/>
                </a:lnTo>
              </a:path>
            </a:pathLst>
          </a:custGeom>
          <a:ln w="5372">
            <a:solidFill>
              <a:srgbClr val="070908"/>
            </a:solidFill>
          </a:ln>
        </p:spPr>
        <p:txBody>
          <a:bodyPr wrap="square" lIns="0" tIns="0" rIns="0" bIns="0" rtlCol="0"/>
          <a:lstStyle/>
          <a:p>
            <a:endParaRPr/>
          </a:p>
        </p:txBody>
      </p:sp>
      <p:sp>
        <p:nvSpPr>
          <p:cNvPr id="475" name="object 475"/>
          <p:cNvSpPr/>
          <p:nvPr/>
        </p:nvSpPr>
        <p:spPr>
          <a:xfrm>
            <a:off x="3353791" y="6036690"/>
            <a:ext cx="3175" cy="12700"/>
          </a:xfrm>
          <a:custGeom>
            <a:avLst/>
            <a:gdLst/>
            <a:ahLst/>
            <a:cxnLst/>
            <a:rect l="l" t="t" r="r" b="b"/>
            <a:pathLst>
              <a:path w="3175" h="12700">
                <a:moveTo>
                  <a:pt x="0" y="12509"/>
                </a:moveTo>
                <a:lnTo>
                  <a:pt x="2730" y="4864"/>
                </a:lnTo>
                <a:lnTo>
                  <a:pt x="927" y="0"/>
                </a:lnTo>
              </a:path>
            </a:pathLst>
          </a:custGeom>
          <a:ln w="5372">
            <a:solidFill>
              <a:srgbClr val="070908"/>
            </a:solidFill>
          </a:ln>
        </p:spPr>
        <p:txBody>
          <a:bodyPr wrap="square" lIns="0" tIns="0" rIns="0" bIns="0" rtlCol="0"/>
          <a:lstStyle/>
          <a:p>
            <a:endParaRPr/>
          </a:p>
        </p:txBody>
      </p:sp>
      <p:sp>
        <p:nvSpPr>
          <p:cNvPr id="476" name="object 476"/>
          <p:cNvSpPr/>
          <p:nvPr/>
        </p:nvSpPr>
        <p:spPr>
          <a:xfrm>
            <a:off x="2292798" y="5755532"/>
            <a:ext cx="32384" cy="445770"/>
          </a:xfrm>
          <a:custGeom>
            <a:avLst/>
            <a:gdLst/>
            <a:ahLst/>
            <a:cxnLst/>
            <a:rect l="l" t="t" r="r" b="b"/>
            <a:pathLst>
              <a:path w="32385" h="445770">
                <a:moveTo>
                  <a:pt x="32194" y="445236"/>
                </a:moveTo>
                <a:lnTo>
                  <a:pt x="0" y="0"/>
                </a:lnTo>
              </a:path>
            </a:pathLst>
          </a:custGeom>
          <a:ln w="5372">
            <a:solidFill>
              <a:srgbClr val="070908"/>
            </a:solidFill>
          </a:ln>
        </p:spPr>
        <p:txBody>
          <a:bodyPr wrap="square" lIns="0" tIns="0" rIns="0" bIns="0" rtlCol="0"/>
          <a:lstStyle/>
          <a:p>
            <a:endParaRPr/>
          </a:p>
        </p:txBody>
      </p:sp>
      <p:sp>
        <p:nvSpPr>
          <p:cNvPr id="477" name="object 477"/>
          <p:cNvSpPr/>
          <p:nvPr/>
        </p:nvSpPr>
        <p:spPr>
          <a:xfrm>
            <a:off x="2324992" y="5766339"/>
            <a:ext cx="29845" cy="451484"/>
          </a:xfrm>
          <a:custGeom>
            <a:avLst/>
            <a:gdLst/>
            <a:ahLst/>
            <a:cxnLst/>
            <a:rect l="l" t="t" r="r" b="b"/>
            <a:pathLst>
              <a:path w="29844" h="451485">
                <a:moveTo>
                  <a:pt x="0" y="0"/>
                </a:moveTo>
                <a:lnTo>
                  <a:pt x="29743" y="451078"/>
                </a:lnTo>
              </a:path>
            </a:pathLst>
          </a:custGeom>
          <a:ln w="5372">
            <a:solidFill>
              <a:srgbClr val="070908"/>
            </a:solidFill>
          </a:ln>
        </p:spPr>
        <p:txBody>
          <a:bodyPr wrap="square" lIns="0" tIns="0" rIns="0" bIns="0" rtlCol="0"/>
          <a:lstStyle/>
          <a:p>
            <a:endParaRPr/>
          </a:p>
        </p:txBody>
      </p:sp>
      <p:sp>
        <p:nvSpPr>
          <p:cNvPr id="478" name="object 478"/>
          <p:cNvSpPr/>
          <p:nvPr/>
        </p:nvSpPr>
        <p:spPr>
          <a:xfrm>
            <a:off x="2354733" y="5783114"/>
            <a:ext cx="40005" cy="457200"/>
          </a:xfrm>
          <a:custGeom>
            <a:avLst/>
            <a:gdLst/>
            <a:ahLst/>
            <a:cxnLst/>
            <a:rect l="l" t="t" r="r" b="b"/>
            <a:pathLst>
              <a:path w="40005" h="457200">
                <a:moveTo>
                  <a:pt x="0" y="0"/>
                </a:moveTo>
                <a:lnTo>
                  <a:pt x="39916" y="456641"/>
                </a:lnTo>
              </a:path>
            </a:pathLst>
          </a:custGeom>
          <a:ln w="5372">
            <a:solidFill>
              <a:srgbClr val="070908"/>
            </a:solidFill>
          </a:ln>
        </p:spPr>
        <p:txBody>
          <a:bodyPr wrap="square" lIns="0" tIns="0" rIns="0" bIns="0" rtlCol="0"/>
          <a:lstStyle/>
          <a:p>
            <a:endParaRPr/>
          </a:p>
        </p:txBody>
      </p:sp>
      <p:sp>
        <p:nvSpPr>
          <p:cNvPr id="479" name="object 479"/>
          <p:cNvSpPr/>
          <p:nvPr/>
        </p:nvSpPr>
        <p:spPr>
          <a:xfrm>
            <a:off x="2394644" y="5789767"/>
            <a:ext cx="33655" cy="468630"/>
          </a:xfrm>
          <a:custGeom>
            <a:avLst/>
            <a:gdLst/>
            <a:ahLst/>
            <a:cxnLst/>
            <a:rect l="l" t="t" r="r" b="b"/>
            <a:pathLst>
              <a:path w="33655" h="468629">
                <a:moveTo>
                  <a:pt x="0" y="0"/>
                </a:moveTo>
                <a:lnTo>
                  <a:pt x="33070" y="468503"/>
                </a:lnTo>
              </a:path>
            </a:pathLst>
          </a:custGeom>
          <a:ln w="5372">
            <a:solidFill>
              <a:srgbClr val="070908"/>
            </a:solidFill>
          </a:ln>
        </p:spPr>
        <p:txBody>
          <a:bodyPr wrap="square" lIns="0" tIns="0" rIns="0" bIns="0" rtlCol="0"/>
          <a:lstStyle/>
          <a:p>
            <a:endParaRPr/>
          </a:p>
        </p:txBody>
      </p:sp>
      <p:sp>
        <p:nvSpPr>
          <p:cNvPr id="480" name="object 480"/>
          <p:cNvSpPr/>
          <p:nvPr/>
        </p:nvSpPr>
        <p:spPr>
          <a:xfrm>
            <a:off x="2431169" y="5802052"/>
            <a:ext cx="43180" cy="473709"/>
          </a:xfrm>
          <a:custGeom>
            <a:avLst/>
            <a:gdLst/>
            <a:ahLst/>
            <a:cxnLst/>
            <a:rect l="l" t="t" r="r" b="b"/>
            <a:pathLst>
              <a:path w="43180" h="473710">
                <a:moveTo>
                  <a:pt x="0" y="0"/>
                </a:moveTo>
                <a:lnTo>
                  <a:pt x="42646" y="473303"/>
                </a:lnTo>
              </a:path>
            </a:pathLst>
          </a:custGeom>
          <a:ln w="5372">
            <a:solidFill>
              <a:srgbClr val="070908"/>
            </a:solidFill>
          </a:ln>
        </p:spPr>
        <p:txBody>
          <a:bodyPr wrap="square" lIns="0" tIns="0" rIns="0" bIns="0" rtlCol="0"/>
          <a:lstStyle/>
          <a:p>
            <a:endParaRPr/>
          </a:p>
        </p:txBody>
      </p:sp>
      <p:sp>
        <p:nvSpPr>
          <p:cNvPr id="481" name="object 481"/>
          <p:cNvSpPr/>
          <p:nvPr/>
        </p:nvSpPr>
        <p:spPr>
          <a:xfrm>
            <a:off x="2473821" y="5816389"/>
            <a:ext cx="36830" cy="488315"/>
          </a:xfrm>
          <a:custGeom>
            <a:avLst/>
            <a:gdLst/>
            <a:ahLst/>
            <a:cxnLst/>
            <a:rect l="l" t="t" r="r" b="b"/>
            <a:pathLst>
              <a:path w="36830" h="488314">
                <a:moveTo>
                  <a:pt x="0" y="0"/>
                </a:moveTo>
                <a:lnTo>
                  <a:pt x="36741" y="488264"/>
                </a:lnTo>
              </a:path>
            </a:pathLst>
          </a:custGeom>
          <a:ln w="5372">
            <a:solidFill>
              <a:srgbClr val="070908"/>
            </a:solidFill>
          </a:ln>
        </p:spPr>
        <p:txBody>
          <a:bodyPr wrap="square" lIns="0" tIns="0" rIns="0" bIns="0" rtlCol="0"/>
          <a:lstStyle/>
          <a:p>
            <a:endParaRPr/>
          </a:p>
        </p:txBody>
      </p:sp>
      <p:sp>
        <p:nvSpPr>
          <p:cNvPr id="482" name="object 482"/>
          <p:cNvSpPr/>
          <p:nvPr/>
        </p:nvSpPr>
        <p:spPr>
          <a:xfrm>
            <a:off x="2510556" y="5828741"/>
            <a:ext cx="32384" cy="494030"/>
          </a:xfrm>
          <a:custGeom>
            <a:avLst/>
            <a:gdLst/>
            <a:ahLst/>
            <a:cxnLst/>
            <a:rect l="l" t="t" r="r" b="b"/>
            <a:pathLst>
              <a:path w="32385" h="494029">
                <a:moveTo>
                  <a:pt x="0" y="0"/>
                </a:moveTo>
                <a:lnTo>
                  <a:pt x="32372" y="494030"/>
                </a:lnTo>
              </a:path>
            </a:pathLst>
          </a:custGeom>
          <a:ln w="5372">
            <a:solidFill>
              <a:srgbClr val="070908"/>
            </a:solidFill>
          </a:ln>
        </p:spPr>
        <p:txBody>
          <a:bodyPr wrap="square" lIns="0" tIns="0" rIns="0" bIns="0" rtlCol="0"/>
          <a:lstStyle/>
          <a:p>
            <a:endParaRPr/>
          </a:p>
        </p:txBody>
      </p:sp>
      <p:sp>
        <p:nvSpPr>
          <p:cNvPr id="483" name="object 483"/>
          <p:cNvSpPr/>
          <p:nvPr/>
        </p:nvSpPr>
        <p:spPr>
          <a:xfrm>
            <a:off x="2553840" y="5843284"/>
            <a:ext cx="36830" cy="506095"/>
          </a:xfrm>
          <a:custGeom>
            <a:avLst/>
            <a:gdLst/>
            <a:ahLst/>
            <a:cxnLst/>
            <a:rect l="l" t="t" r="r" b="b"/>
            <a:pathLst>
              <a:path w="36830" h="506095">
                <a:moveTo>
                  <a:pt x="0" y="0"/>
                </a:moveTo>
                <a:lnTo>
                  <a:pt x="36474" y="506018"/>
                </a:lnTo>
              </a:path>
            </a:pathLst>
          </a:custGeom>
          <a:ln w="5372">
            <a:solidFill>
              <a:srgbClr val="070908"/>
            </a:solidFill>
          </a:ln>
        </p:spPr>
        <p:txBody>
          <a:bodyPr wrap="square" lIns="0" tIns="0" rIns="0" bIns="0" rtlCol="0"/>
          <a:lstStyle/>
          <a:p>
            <a:endParaRPr/>
          </a:p>
        </p:txBody>
      </p:sp>
      <p:sp>
        <p:nvSpPr>
          <p:cNvPr id="484" name="object 484"/>
          <p:cNvSpPr/>
          <p:nvPr/>
        </p:nvSpPr>
        <p:spPr>
          <a:xfrm>
            <a:off x="2732558" y="5858774"/>
            <a:ext cx="17145" cy="525780"/>
          </a:xfrm>
          <a:custGeom>
            <a:avLst/>
            <a:gdLst/>
            <a:ahLst/>
            <a:cxnLst/>
            <a:rect l="l" t="t" r="r" b="b"/>
            <a:pathLst>
              <a:path w="17144" h="525779">
                <a:moveTo>
                  <a:pt x="0" y="0"/>
                </a:moveTo>
                <a:lnTo>
                  <a:pt x="16687" y="525208"/>
                </a:lnTo>
              </a:path>
            </a:pathLst>
          </a:custGeom>
          <a:ln w="5372">
            <a:solidFill>
              <a:srgbClr val="070908"/>
            </a:solidFill>
          </a:ln>
        </p:spPr>
        <p:txBody>
          <a:bodyPr wrap="square" lIns="0" tIns="0" rIns="0" bIns="0" rtlCol="0"/>
          <a:lstStyle/>
          <a:p>
            <a:endParaRPr/>
          </a:p>
        </p:txBody>
      </p:sp>
      <p:sp>
        <p:nvSpPr>
          <p:cNvPr id="485" name="object 485"/>
          <p:cNvSpPr/>
          <p:nvPr/>
        </p:nvSpPr>
        <p:spPr>
          <a:xfrm>
            <a:off x="2803550" y="5858774"/>
            <a:ext cx="12065" cy="525780"/>
          </a:xfrm>
          <a:custGeom>
            <a:avLst/>
            <a:gdLst/>
            <a:ahLst/>
            <a:cxnLst/>
            <a:rect l="l" t="t" r="r" b="b"/>
            <a:pathLst>
              <a:path w="12064" h="525779">
                <a:moveTo>
                  <a:pt x="0" y="0"/>
                </a:moveTo>
                <a:lnTo>
                  <a:pt x="11633" y="525208"/>
                </a:lnTo>
              </a:path>
            </a:pathLst>
          </a:custGeom>
          <a:ln w="5372">
            <a:solidFill>
              <a:srgbClr val="070908"/>
            </a:solidFill>
          </a:ln>
        </p:spPr>
        <p:txBody>
          <a:bodyPr wrap="square" lIns="0" tIns="0" rIns="0" bIns="0" rtlCol="0"/>
          <a:lstStyle/>
          <a:p>
            <a:endParaRPr/>
          </a:p>
        </p:txBody>
      </p:sp>
      <p:sp>
        <p:nvSpPr>
          <p:cNvPr id="486" name="object 486"/>
          <p:cNvSpPr/>
          <p:nvPr/>
        </p:nvSpPr>
        <p:spPr>
          <a:xfrm>
            <a:off x="2877268" y="5858774"/>
            <a:ext cx="8255" cy="525780"/>
          </a:xfrm>
          <a:custGeom>
            <a:avLst/>
            <a:gdLst/>
            <a:ahLst/>
            <a:cxnLst/>
            <a:rect l="l" t="t" r="r" b="b"/>
            <a:pathLst>
              <a:path w="8255" h="525779">
                <a:moveTo>
                  <a:pt x="0" y="0"/>
                </a:moveTo>
                <a:lnTo>
                  <a:pt x="7759" y="525208"/>
                </a:lnTo>
              </a:path>
            </a:pathLst>
          </a:custGeom>
          <a:ln w="5372">
            <a:solidFill>
              <a:srgbClr val="070908"/>
            </a:solidFill>
          </a:ln>
        </p:spPr>
        <p:txBody>
          <a:bodyPr wrap="square" lIns="0" tIns="0" rIns="0" bIns="0" rtlCol="0"/>
          <a:lstStyle/>
          <a:p>
            <a:endParaRPr/>
          </a:p>
        </p:txBody>
      </p:sp>
      <p:sp>
        <p:nvSpPr>
          <p:cNvPr id="487" name="object 487"/>
          <p:cNvSpPr/>
          <p:nvPr/>
        </p:nvSpPr>
        <p:spPr>
          <a:xfrm>
            <a:off x="2948284" y="5858774"/>
            <a:ext cx="0" cy="525780"/>
          </a:xfrm>
          <a:custGeom>
            <a:avLst/>
            <a:gdLst/>
            <a:ahLst/>
            <a:cxnLst/>
            <a:rect l="l" t="t" r="r" b="b"/>
            <a:pathLst>
              <a:path h="525779">
                <a:moveTo>
                  <a:pt x="0" y="0"/>
                </a:moveTo>
                <a:lnTo>
                  <a:pt x="0" y="525208"/>
                </a:lnTo>
              </a:path>
            </a:pathLst>
          </a:custGeom>
          <a:ln w="5372">
            <a:solidFill>
              <a:srgbClr val="070908"/>
            </a:solidFill>
          </a:ln>
        </p:spPr>
        <p:txBody>
          <a:bodyPr wrap="square" lIns="0" tIns="0" rIns="0" bIns="0" rtlCol="0"/>
          <a:lstStyle/>
          <a:p>
            <a:endParaRPr/>
          </a:p>
        </p:txBody>
      </p:sp>
      <p:sp>
        <p:nvSpPr>
          <p:cNvPr id="488" name="object 488"/>
          <p:cNvSpPr/>
          <p:nvPr/>
        </p:nvSpPr>
        <p:spPr>
          <a:xfrm>
            <a:off x="3019430" y="5858774"/>
            <a:ext cx="13335" cy="511175"/>
          </a:xfrm>
          <a:custGeom>
            <a:avLst/>
            <a:gdLst/>
            <a:ahLst/>
            <a:cxnLst/>
            <a:rect l="l" t="t" r="r" b="b"/>
            <a:pathLst>
              <a:path w="13335" h="511175">
                <a:moveTo>
                  <a:pt x="13017" y="0"/>
                </a:moveTo>
                <a:lnTo>
                  <a:pt x="0" y="510730"/>
                </a:lnTo>
              </a:path>
            </a:pathLst>
          </a:custGeom>
          <a:ln w="5372">
            <a:solidFill>
              <a:srgbClr val="070908"/>
            </a:solidFill>
          </a:ln>
        </p:spPr>
        <p:txBody>
          <a:bodyPr wrap="square" lIns="0" tIns="0" rIns="0" bIns="0" rtlCol="0"/>
          <a:lstStyle/>
          <a:p>
            <a:endParaRPr/>
          </a:p>
        </p:txBody>
      </p:sp>
      <p:sp>
        <p:nvSpPr>
          <p:cNvPr id="489" name="object 489"/>
          <p:cNvSpPr/>
          <p:nvPr/>
        </p:nvSpPr>
        <p:spPr>
          <a:xfrm>
            <a:off x="3084796" y="5858774"/>
            <a:ext cx="24765" cy="511175"/>
          </a:xfrm>
          <a:custGeom>
            <a:avLst/>
            <a:gdLst/>
            <a:ahLst/>
            <a:cxnLst/>
            <a:rect l="l" t="t" r="r" b="b"/>
            <a:pathLst>
              <a:path w="24764" h="511175">
                <a:moveTo>
                  <a:pt x="24396" y="0"/>
                </a:moveTo>
                <a:lnTo>
                  <a:pt x="0" y="510730"/>
                </a:lnTo>
              </a:path>
            </a:pathLst>
          </a:custGeom>
          <a:ln w="5372">
            <a:solidFill>
              <a:srgbClr val="070908"/>
            </a:solidFill>
          </a:ln>
        </p:spPr>
        <p:txBody>
          <a:bodyPr wrap="square" lIns="0" tIns="0" rIns="0" bIns="0" rtlCol="0"/>
          <a:lstStyle/>
          <a:p>
            <a:endParaRPr/>
          </a:p>
        </p:txBody>
      </p:sp>
      <p:sp>
        <p:nvSpPr>
          <p:cNvPr id="490" name="object 490"/>
          <p:cNvSpPr/>
          <p:nvPr/>
        </p:nvSpPr>
        <p:spPr>
          <a:xfrm>
            <a:off x="3168199" y="5858774"/>
            <a:ext cx="21590" cy="525780"/>
          </a:xfrm>
          <a:custGeom>
            <a:avLst/>
            <a:gdLst/>
            <a:ahLst/>
            <a:cxnLst/>
            <a:rect l="l" t="t" r="r" b="b"/>
            <a:pathLst>
              <a:path w="21589" h="525779">
                <a:moveTo>
                  <a:pt x="21336" y="0"/>
                </a:moveTo>
                <a:lnTo>
                  <a:pt x="0" y="525208"/>
                </a:lnTo>
              </a:path>
            </a:pathLst>
          </a:custGeom>
          <a:ln w="5372">
            <a:solidFill>
              <a:srgbClr val="070908"/>
            </a:solidFill>
          </a:ln>
        </p:spPr>
        <p:txBody>
          <a:bodyPr wrap="square" lIns="0" tIns="0" rIns="0" bIns="0" rtlCol="0"/>
          <a:lstStyle/>
          <a:p>
            <a:endParaRPr/>
          </a:p>
        </p:txBody>
      </p:sp>
      <p:sp>
        <p:nvSpPr>
          <p:cNvPr id="491" name="object 491"/>
          <p:cNvSpPr/>
          <p:nvPr/>
        </p:nvSpPr>
        <p:spPr>
          <a:xfrm>
            <a:off x="3236098" y="5858774"/>
            <a:ext cx="25400" cy="525780"/>
          </a:xfrm>
          <a:custGeom>
            <a:avLst/>
            <a:gdLst/>
            <a:ahLst/>
            <a:cxnLst/>
            <a:rect l="l" t="t" r="r" b="b"/>
            <a:pathLst>
              <a:path w="25400" h="525779">
                <a:moveTo>
                  <a:pt x="25209" y="0"/>
                </a:moveTo>
                <a:lnTo>
                  <a:pt x="0" y="525208"/>
                </a:lnTo>
              </a:path>
            </a:pathLst>
          </a:custGeom>
          <a:ln w="5372">
            <a:solidFill>
              <a:srgbClr val="070908"/>
            </a:solidFill>
          </a:ln>
        </p:spPr>
        <p:txBody>
          <a:bodyPr wrap="square" lIns="0" tIns="0" rIns="0" bIns="0" rtlCol="0"/>
          <a:lstStyle/>
          <a:p>
            <a:endParaRPr/>
          </a:p>
        </p:txBody>
      </p:sp>
      <p:sp>
        <p:nvSpPr>
          <p:cNvPr id="492" name="object 492"/>
          <p:cNvSpPr/>
          <p:nvPr/>
        </p:nvSpPr>
        <p:spPr>
          <a:xfrm>
            <a:off x="3379723" y="5837466"/>
            <a:ext cx="36195" cy="498475"/>
          </a:xfrm>
          <a:custGeom>
            <a:avLst/>
            <a:gdLst/>
            <a:ahLst/>
            <a:cxnLst/>
            <a:rect l="l" t="t" r="r" b="b"/>
            <a:pathLst>
              <a:path w="36195" h="498475">
                <a:moveTo>
                  <a:pt x="36029" y="0"/>
                </a:moveTo>
                <a:lnTo>
                  <a:pt x="0" y="498233"/>
                </a:lnTo>
              </a:path>
            </a:pathLst>
          </a:custGeom>
          <a:ln w="5372">
            <a:solidFill>
              <a:srgbClr val="070908"/>
            </a:solidFill>
          </a:ln>
        </p:spPr>
        <p:txBody>
          <a:bodyPr wrap="square" lIns="0" tIns="0" rIns="0" bIns="0" rtlCol="0"/>
          <a:lstStyle/>
          <a:p>
            <a:endParaRPr/>
          </a:p>
        </p:txBody>
      </p:sp>
      <p:sp>
        <p:nvSpPr>
          <p:cNvPr id="493" name="object 493"/>
          <p:cNvSpPr/>
          <p:nvPr/>
        </p:nvSpPr>
        <p:spPr>
          <a:xfrm>
            <a:off x="3424129" y="5814987"/>
            <a:ext cx="38100" cy="490220"/>
          </a:xfrm>
          <a:custGeom>
            <a:avLst/>
            <a:gdLst/>
            <a:ahLst/>
            <a:cxnLst/>
            <a:rect l="l" t="t" r="r" b="b"/>
            <a:pathLst>
              <a:path w="38100" h="490220">
                <a:moveTo>
                  <a:pt x="37934" y="0"/>
                </a:moveTo>
                <a:lnTo>
                  <a:pt x="0" y="489673"/>
                </a:lnTo>
              </a:path>
            </a:pathLst>
          </a:custGeom>
          <a:ln w="5372">
            <a:solidFill>
              <a:srgbClr val="070908"/>
            </a:solidFill>
          </a:ln>
        </p:spPr>
        <p:txBody>
          <a:bodyPr wrap="square" lIns="0" tIns="0" rIns="0" bIns="0" rtlCol="0"/>
          <a:lstStyle/>
          <a:p>
            <a:endParaRPr/>
          </a:p>
        </p:txBody>
      </p:sp>
      <p:sp>
        <p:nvSpPr>
          <p:cNvPr id="494" name="object 494"/>
          <p:cNvSpPr/>
          <p:nvPr/>
        </p:nvSpPr>
        <p:spPr>
          <a:xfrm>
            <a:off x="3462060" y="5798051"/>
            <a:ext cx="36195" cy="477520"/>
          </a:xfrm>
          <a:custGeom>
            <a:avLst/>
            <a:gdLst/>
            <a:ahLst/>
            <a:cxnLst/>
            <a:rect l="l" t="t" r="r" b="b"/>
            <a:pathLst>
              <a:path w="36195" h="477520">
                <a:moveTo>
                  <a:pt x="36144" y="0"/>
                </a:moveTo>
                <a:lnTo>
                  <a:pt x="0" y="477304"/>
                </a:lnTo>
              </a:path>
            </a:pathLst>
          </a:custGeom>
          <a:ln w="5372">
            <a:solidFill>
              <a:srgbClr val="070908"/>
            </a:solidFill>
          </a:ln>
        </p:spPr>
        <p:txBody>
          <a:bodyPr wrap="square" lIns="0" tIns="0" rIns="0" bIns="0" rtlCol="0"/>
          <a:lstStyle/>
          <a:p>
            <a:endParaRPr/>
          </a:p>
        </p:txBody>
      </p:sp>
      <p:sp>
        <p:nvSpPr>
          <p:cNvPr id="495" name="object 495"/>
          <p:cNvSpPr/>
          <p:nvPr/>
        </p:nvSpPr>
        <p:spPr>
          <a:xfrm>
            <a:off x="3498204" y="5776075"/>
            <a:ext cx="44450" cy="464184"/>
          </a:xfrm>
          <a:custGeom>
            <a:avLst/>
            <a:gdLst/>
            <a:ahLst/>
            <a:cxnLst/>
            <a:rect l="l" t="t" r="r" b="b"/>
            <a:pathLst>
              <a:path w="44450" h="464185">
                <a:moveTo>
                  <a:pt x="43941" y="0"/>
                </a:moveTo>
                <a:lnTo>
                  <a:pt x="0" y="463677"/>
                </a:lnTo>
              </a:path>
            </a:pathLst>
          </a:custGeom>
          <a:ln w="5372">
            <a:solidFill>
              <a:srgbClr val="070908"/>
            </a:solidFill>
          </a:ln>
        </p:spPr>
        <p:txBody>
          <a:bodyPr wrap="square" lIns="0" tIns="0" rIns="0" bIns="0" rtlCol="0"/>
          <a:lstStyle/>
          <a:p>
            <a:endParaRPr/>
          </a:p>
        </p:txBody>
      </p:sp>
      <p:sp>
        <p:nvSpPr>
          <p:cNvPr id="496" name="object 496"/>
          <p:cNvSpPr/>
          <p:nvPr/>
        </p:nvSpPr>
        <p:spPr>
          <a:xfrm>
            <a:off x="3542146" y="5755537"/>
            <a:ext cx="42545" cy="458470"/>
          </a:xfrm>
          <a:custGeom>
            <a:avLst/>
            <a:gdLst/>
            <a:ahLst/>
            <a:cxnLst/>
            <a:rect l="l" t="t" r="r" b="b"/>
            <a:pathLst>
              <a:path w="42545" h="458470">
                <a:moveTo>
                  <a:pt x="42303" y="0"/>
                </a:moveTo>
                <a:lnTo>
                  <a:pt x="0" y="457949"/>
                </a:lnTo>
              </a:path>
            </a:pathLst>
          </a:custGeom>
          <a:ln w="5372">
            <a:solidFill>
              <a:srgbClr val="070908"/>
            </a:solidFill>
          </a:ln>
        </p:spPr>
        <p:txBody>
          <a:bodyPr wrap="square" lIns="0" tIns="0" rIns="0" bIns="0" rtlCol="0"/>
          <a:lstStyle/>
          <a:p>
            <a:endParaRPr/>
          </a:p>
        </p:txBody>
      </p:sp>
      <p:sp>
        <p:nvSpPr>
          <p:cNvPr id="497" name="object 497"/>
          <p:cNvSpPr/>
          <p:nvPr/>
        </p:nvSpPr>
        <p:spPr>
          <a:xfrm>
            <a:off x="3584452" y="5737330"/>
            <a:ext cx="38100" cy="447040"/>
          </a:xfrm>
          <a:custGeom>
            <a:avLst/>
            <a:gdLst/>
            <a:ahLst/>
            <a:cxnLst/>
            <a:rect l="l" t="t" r="r" b="b"/>
            <a:pathLst>
              <a:path w="38100" h="447039">
                <a:moveTo>
                  <a:pt x="37490" y="0"/>
                </a:moveTo>
                <a:lnTo>
                  <a:pt x="0" y="446874"/>
                </a:lnTo>
              </a:path>
            </a:pathLst>
          </a:custGeom>
          <a:ln w="5372">
            <a:solidFill>
              <a:srgbClr val="070908"/>
            </a:solidFill>
          </a:ln>
        </p:spPr>
        <p:txBody>
          <a:bodyPr wrap="square" lIns="0" tIns="0" rIns="0" bIns="0" rtlCol="0"/>
          <a:lstStyle/>
          <a:p>
            <a:endParaRPr/>
          </a:p>
        </p:txBody>
      </p:sp>
      <p:sp>
        <p:nvSpPr>
          <p:cNvPr id="498" name="object 498"/>
          <p:cNvSpPr/>
          <p:nvPr/>
        </p:nvSpPr>
        <p:spPr>
          <a:xfrm>
            <a:off x="1532414" y="4386066"/>
            <a:ext cx="108800" cy="108851"/>
          </a:xfrm>
          <a:prstGeom prst="rect">
            <a:avLst/>
          </a:prstGeom>
          <a:blipFill>
            <a:blip r:embed="rId15" cstate="print"/>
            <a:stretch>
              <a:fillRect/>
            </a:stretch>
          </a:blipFill>
        </p:spPr>
        <p:txBody>
          <a:bodyPr wrap="square" lIns="0" tIns="0" rIns="0" bIns="0" rtlCol="0"/>
          <a:lstStyle/>
          <a:p>
            <a:endParaRPr/>
          </a:p>
        </p:txBody>
      </p:sp>
      <p:sp>
        <p:nvSpPr>
          <p:cNvPr id="499" name="object 499"/>
          <p:cNvSpPr/>
          <p:nvPr/>
        </p:nvSpPr>
        <p:spPr>
          <a:xfrm>
            <a:off x="1381776" y="4647091"/>
            <a:ext cx="108826" cy="108826"/>
          </a:xfrm>
          <a:prstGeom prst="rect">
            <a:avLst/>
          </a:prstGeom>
          <a:blipFill>
            <a:blip r:embed="rId16" cstate="print"/>
            <a:stretch>
              <a:fillRect/>
            </a:stretch>
          </a:blipFill>
        </p:spPr>
        <p:txBody>
          <a:bodyPr wrap="square" lIns="0" tIns="0" rIns="0" bIns="0" rtlCol="0"/>
          <a:lstStyle/>
          <a:p>
            <a:endParaRPr/>
          </a:p>
        </p:txBody>
      </p:sp>
      <p:sp>
        <p:nvSpPr>
          <p:cNvPr id="500" name="object 500"/>
          <p:cNvSpPr/>
          <p:nvPr/>
        </p:nvSpPr>
        <p:spPr>
          <a:xfrm>
            <a:off x="1229426" y="4535038"/>
            <a:ext cx="108851" cy="108800"/>
          </a:xfrm>
          <a:prstGeom prst="rect">
            <a:avLst/>
          </a:prstGeom>
          <a:blipFill>
            <a:blip r:embed="rId17" cstate="print"/>
            <a:stretch>
              <a:fillRect/>
            </a:stretch>
          </a:blipFill>
        </p:spPr>
        <p:txBody>
          <a:bodyPr wrap="square" lIns="0" tIns="0" rIns="0" bIns="0" rtlCol="0"/>
          <a:lstStyle/>
          <a:p>
            <a:endParaRPr/>
          </a:p>
        </p:txBody>
      </p:sp>
      <p:sp>
        <p:nvSpPr>
          <p:cNvPr id="501" name="object 501"/>
          <p:cNvSpPr/>
          <p:nvPr/>
        </p:nvSpPr>
        <p:spPr>
          <a:xfrm>
            <a:off x="1688914" y="3827176"/>
            <a:ext cx="0" cy="843915"/>
          </a:xfrm>
          <a:custGeom>
            <a:avLst/>
            <a:gdLst/>
            <a:ahLst/>
            <a:cxnLst/>
            <a:rect l="l" t="t" r="r" b="b"/>
            <a:pathLst>
              <a:path h="843914">
                <a:moveTo>
                  <a:pt x="0" y="0"/>
                </a:moveTo>
                <a:lnTo>
                  <a:pt x="0" y="843699"/>
                </a:lnTo>
              </a:path>
            </a:pathLst>
          </a:custGeom>
          <a:ln w="7353">
            <a:solidFill>
              <a:srgbClr val="231F20"/>
            </a:solidFill>
          </a:ln>
        </p:spPr>
        <p:txBody>
          <a:bodyPr wrap="square" lIns="0" tIns="0" rIns="0" bIns="0" rtlCol="0"/>
          <a:lstStyle/>
          <a:p>
            <a:endParaRPr/>
          </a:p>
        </p:txBody>
      </p:sp>
      <p:sp>
        <p:nvSpPr>
          <p:cNvPr id="502" name="object 502"/>
          <p:cNvSpPr/>
          <p:nvPr/>
        </p:nvSpPr>
        <p:spPr>
          <a:xfrm>
            <a:off x="1685155" y="3827176"/>
            <a:ext cx="3810" cy="0"/>
          </a:xfrm>
          <a:custGeom>
            <a:avLst/>
            <a:gdLst/>
            <a:ahLst/>
            <a:cxnLst/>
            <a:rect l="l" t="t" r="r" b="b"/>
            <a:pathLst>
              <a:path w="3810">
                <a:moveTo>
                  <a:pt x="3759" y="0"/>
                </a:moveTo>
                <a:lnTo>
                  <a:pt x="0" y="0"/>
                </a:lnTo>
              </a:path>
            </a:pathLst>
          </a:custGeom>
          <a:ln w="7353">
            <a:solidFill>
              <a:srgbClr val="231F20"/>
            </a:solidFill>
          </a:ln>
        </p:spPr>
        <p:txBody>
          <a:bodyPr wrap="square" lIns="0" tIns="0" rIns="0" bIns="0" rtlCol="0"/>
          <a:lstStyle/>
          <a:p>
            <a:endParaRPr/>
          </a:p>
        </p:txBody>
      </p:sp>
      <p:sp>
        <p:nvSpPr>
          <p:cNvPr id="503" name="object 503"/>
          <p:cNvSpPr/>
          <p:nvPr/>
        </p:nvSpPr>
        <p:spPr>
          <a:xfrm>
            <a:off x="1685131" y="4664695"/>
            <a:ext cx="3810" cy="6350"/>
          </a:xfrm>
          <a:custGeom>
            <a:avLst/>
            <a:gdLst/>
            <a:ahLst/>
            <a:cxnLst/>
            <a:rect l="l" t="t" r="r" b="b"/>
            <a:pathLst>
              <a:path w="3810" h="6350">
                <a:moveTo>
                  <a:pt x="0" y="0"/>
                </a:moveTo>
                <a:lnTo>
                  <a:pt x="1854" y="2870"/>
                </a:lnTo>
                <a:lnTo>
                  <a:pt x="3263" y="4699"/>
                </a:lnTo>
                <a:lnTo>
                  <a:pt x="3682" y="5194"/>
                </a:lnTo>
                <a:lnTo>
                  <a:pt x="3682" y="6096"/>
                </a:lnTo>
              </a:path>
            </a:pathLst>
          </a:custGeom>
          <a:ln w="7353">
            <a:solidFill>
              <a:srgbClr val="231F20"/>
            </a:solidFill>
          </a:ln>
        </p:spPr>
        <p:txBody>
          <a:bodyPr wrap="square" lIns="0" tIns="0" rIns="0" bIns="0" rtlCol="0"/>
          <a:lstStyle/>
          <a:p>
            <a:endParaRPr/>
          </a:p>
        </p:txBody>
      </p:sp>
      <p:sp>
        <p:nvSpPr>
          <p:cNvPr id="504" name="object 504"/>
          <p:cNvSpPr/>
          <p:nvPr/>
        </p:nvSpPr>
        <p:spPr>
          <a:xfrm>
            <a:off x="1597717" y="3827176"/>
            <a:ext cx="87630" cy="0"/>
          </a:xfrm>
          <a:custGeom>
            <a:avLst/>
            <a:gdLst/>
            <a:ahLst/>
            <a:cxnLst/>
            <a:rect l="l" t="t" r="r" b="b"/>
            <a:pathLst>
              <a:path w="87630">
                <a:moveTo>
                  <a:pt x="87414" y="0"/>
                </a:moveTo>
                <a:lnTo>
                  <a:pt x="0" y="0"/>
                </a:lnTo>
              </a:path>
            </a:pathLst>
          </a:custGeom>
          <a:ln w="7353">
            <a:solidFill>
              <a:srgbClr val="231F20"/>
            </a:solidFill>
          </a:ln>
        </p:spPr>
        <p:txBody>
          <a:bodyPr wrap="square" lIns="0" tIns="0" rIns="0" bIns="0" rtlCol="0"/>
          <a:lstStyle/>
          <a:p>
            <a:endParaRPr/>
          </a:p>
        </p:txBody>
      </p:sp>
      <p:sp>
        <p:nvSpPr>
          <p:cNvPr id="505" name="object 505"/>
          <p:cNvSpPr/>
          <p:nvPr/>
        </p:nvSpPr>
        <p:spPr>
          <a:xfrm>
            <a:off x="1597715" y="4713300"/>
            <a:ext cx="35560" cy="0"/>
          </a:xfrm>
          <a:custGeom>
            <a:avLst/>
            <a:gdLst/>
            <a:ahLst/>
            <a:cxnLst/>
            <a:rect l="l" t="t" r="r" b="b"/>
            <a:pathLst>
              <a:path w="35560">
                <a:moveTo>
                  <a:pt x="35064" y="0"/>
                </a:moveTo>
                <a:lnTo>
                  <a:pt x="0" y="0"/>
                </a:lnTo>
              </a:path>
            </a:pathLst>
          </a:custGeom>
          <a:ln w="7353">
            <a:solidFill>
              <a:srgbClr val="231F20"/>
            </a:solidFill>
          </a:ln>
        </p:spPr>
        <p:txBody>
          <a:bodyPr wrap="square" lIns="0" tIns="0" rIns="0" bIns="0" rtlCol="0"/>
          <a:lstStyle/>
          <a:p>
            <a:endParaRPr/>
          </a:p>
        </p:txBody>
      </p:sp>
      <p:sp>
        <p:nvSpPr>
          <p:cNvPr id="506" name="object 506"/>
          <p:cNvSpPr/>
          <p:nvPr/>
        </p:nvSpPr>
        <p:spPr>
          <a:xfrm>
            <a:off x="1632780" y="4654934"/>
            <a:ext cx="52705" cy="58419"/>
          </a:xfrm>
          <a:custGeom>
            <a:avLst/>
            <a:gdLst/>
            <a:ahLst/>
            <a:cxnLst/>
            <a:rect l="l" t="t" r="r" b="b"/>
            <a:pathLst>
              <a:path w="52705" h="58420">
                <a:moveTo>
                  <a:pt x="0" y="58366"/>
                </a:moveTo>
                <a:lnTo>
                  <a:pt x="0" y="25688"/>
                </a:lnTo>
                <a:lnTo>
                  <a:pt x="6762" y="10612"/>
                </a:lnTo>
                <a:lnTo>
                  <a:pt x="19531" y="1555"/>
                </a:lnTo>
                <a:lnTo>
                  <a:pt x="34916" y="0"/>
                </a:lnTo>
                <a:lnTo>
                  <a:pt x="49530" y="7426"/>
                </a:lnTo>
                <a:lnTo>
                  <a:pt x="52349" y="9763"/>
                </a:lnTo>
              </a:path>
            </a:pathLst>
          </a:custGeom>
          <a:ln w="7353">
            <a:solidFill>
              <a:srgbClr val="231F20"/>
            </a:solidFill>
          </a:ln>
        </p:spPr>
        <p:txBody>
          <a:bodyPr wrap="square" lIns="0" tIns="0" rIns="0" bIns="0" rtlCol="0"/>
          <a:lstStyle/>
          <a:p>
            <a:endParaRPr/>
          </a:p>
        </p:txBody>
      </p:sp>
      <p:sp>
        <p:nvSpPr>
          <p:cNvPr id="507" name="object 507"/>
          <p:cNvSpPr/>
          <p:nvPr/>
        </p:nvSpPr>
        <p:spPr>
          <a:xfrm>
            <a:off x="1596322" y="3827183"/>
            <a:ext cx="1905" cy="886460"/>
          </a:xfrm>
          <a:custGeom>
            <a:avLst/>
            <a:gdLst/>
            <a:ahLst/>
            <a:cxnLst/>
            <a:rect l="l" t="t" r="r" b="b"/>
            <a:pathLst>
              <a:path w="1905" h="886460">
                <a:moveTo>
                  <a:pt x="698" y="-3676"/>
                </a:moveTo>
                <a:lnTo>
                  <a:pt x="698" y="889793"/>
                </a:lnTo>
              </a:path>
            </a:pathLst>
          </a:custGeom>
          <a:ln w="8750">
            <a:solidFill>
              <a:srgbClr val="231F20"/>
            </a:solidFill>
          </a:ln>
        </p:spPr>
        <p:txBody>
          <a:bodyPr wrap="square" lIns="0" tIns="0" rIns="0" bIns="0" rtlCol="0"/>
          <a:lstStyle/>
          <a:p>
            <a:endParaRPr/>
          </a:p>
        </p:txBody>
      </p:sp>
      <p:sp>
        <p:nvSpPr>
          <p:cNvPr id="508" name="object 508"/>
          <p:cNvSpPr/>
          <p:nvPr/>
        </p:nvSpPr>
        <p:spPr>
          <a:xfrm>
            <a:off x="1596322" y="3827176"/>
            <a:ext cx="1905" cy="0"/>
          </a:xfrm>
          <a:custGeom>
            <a:avLst/>
            <a:gdLst/>
            <a:ahLst/>
            <a:cxnLst/>
            <a:rect l="l" t="t" r="r" b="b"/>
            <a:pathLst>
              <a:path w="1905">
                <a:moveTo>
                  <a:pt x="698" y="-3676"/>
                </a:moveTo>
                <a:lnTo>
                  <a:pt x="698" y="3676"/>
                </a:lnTo>
              </a:path>
            </a:pathLst>
          </a:custGeom>
          <a:ln w="3175">
            <a:solidFill>
              <a:srgbClr val="231F20"/>
            </a:solidFill>
          </a:ln>
        </p:spPr>
        <p:txBody>
          <a:bodyPr wrap="square" lIns="0" tIns="0" rIns="0" bIns="0" rtlCol="0"/>
          <a:lstStyle/>
          <a:p>
            <a:endParaRPr/>
          </a:p>
        </p:txBody>
      </p:sp>
      <p:sp>
        <p:nvSpPr>
          <p:cNvPr id="509" name="object 509"/>
          <p:cNvSpPr/>
          <p:nvPr/>
        </p:nvSpPr>
        <p:spPr>
          <a:xfrm>
            <a:off x="1688889" y="4670790"/>
            <a:ext cx="1270" cy="1905"/>
          </a:xfrm>
          <a:custGeom>
            <a:avLst/>
            <a:gdLst/>
            <a:ahLst/>
            <a:cxnLst/>
            <a:rect l="l" t="t" r="r" b="b"/>
            <a:pathLst>
              <a:path w="1269" h="1904">
                <a:moveTo>
                  <a:pt x="0" y="0"/>
                </a:moveTo>
                <a:lnTo>
                  <a:pt x="469" y="0"/>
                </a:lnTo>
                <a:lnTo>
                  <a:pt x="469" y="533"/>
                </a:lnTo>
                <a:lnTo>
                  <a:pt x="927" y="977"/>
                </a:lnTo>
                <a:lnTo>
                  <a:pt x="927" y="1333"/>
                </a:lnTo>
              </a:path>
            </a:pathLst>
          </a:custGeom>
          <a:ln w="7353">
            <a:solidFill>
              <a:srgbClr val="231F20"/>
            </a:solidFill>
          </a:ln>
        </p:spPr>
        <p:txBody>
          <a:bodyPr wrap="square" lIns="0" tIns="0" rIns="0" bIns="0" rtlCol="0"/>
          <a:lstStyle/>
          <a:p>
            <a:endParaRPr/>
          </a:p>
        </p:txBody>
      </p:sp>
      <p:sp>
        <p:nvSpPr>
          <p:cNvPr id="510" name="object 510"/>
          <p:cNvSpPr/>
          <p:nvPr/>
        </p:nvSpPr>
        <p:spPr>
          <a:xfrm>
            <a:off x="1692572" y="4684390"/>
            <a:ext cx="0" cy="40005"/>
          </a:xfrm>
          <a:custGeom>
            <a:avLst/>
            <a:gdLst/>
            <a:ahLst/>
            <a:cxnLst/>
            <a:rect l="l" t="t" r="r" b="b"/>
            <a:pathLst>
              <a:path h="40004">
                <a:moveTo>
                  <a:pt x="0" y="0"/>
                </a:moveTo>
                <a:lnTo>
                  <a:pt x="0" y="39686"/>
                </a:lnTo>
              </a:path>
            </a:pathLst>
          </a:custGeom>
          <a:ln w="7353">
            <a:solidFill>
              <a:srgbClr val="231F20"/>
            </a:solidFill>
          </a:ln>
        </p:spPr>
        <p:txBody>
          <a:bodyPr wrap="square" lIns="0" tIns="0" rIns="0" bIns="0" rtlCol="0"/>
          <a:lstStyle/>
          <a:p>
            <a:endParaRPr/>
          </a:p>
        </p:txBody>
      </p:sp>
      <p:sp>
        <p:nvSpPr>
          <p:cNvPr id="511" name="object 511"/>
          <p:cNvSpPr/>
          <p:nvPr/>
        </p:nvSpPr>
        <p:spPr>
          <a:xfrm>
            <a:off x="1689818" y="4672124"/>
            <a:ext cx="3175" cy="12700"/>
          </a:xfrm>
          <a:custGeom>
            <a:avLst/>
            <a:gdLst/>
            <a:ahLst/>
            <a:cxnLst/>
            <a:rect l="l" t="t" r="r" b="b"/>
            <a:pathLst>
              <a:path w="3175" h="12700">
                <a:moveTo>
                  <a:pt x="0" y="0"/>
                </a:moveTo>
                <a:lnTo>
                  <a:pt x="1371" y="3810"/>
                </a:lnTo>
                <a:lnTo>
                  <a:pt x="2311" y="8064"/>
                </a:lnTo>
                <a:lnTo>
                  <a:pt x="2755" y="12268"/>
                </a:lnTo>
              </a:path>
            </a:pathLst>
          </a:custGeom>
          <a:ln w="7353">
            <a:solidFill>
              <a:srgbClr val="231F20"/>
            </a:solidFill>
          </a:ln>
        </p:spPr>
        <p:txBody>
          <a:bodyPr wrap="square" lIns="0" tIns="0" rIns="0" bIns="0" rtlCol="0"/>
          <a:lstStyle/>
          <a:p>
            <a:endParaRPr/>
          </a:p>
        </p:txBody>
      </p:sp>
      <p:sp>
        <p:nvSpPr>
          <p:cNvPr id="512" name="object 512"/>
          <p:cNvSpPr/>
          <p:nvPr/>
        </p:nvSpPr>
        <p:spPr>
          <a:xfrm>
            <a:off x="1180343" y="3827183"/>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13" name="object 513"/>
          <p:cNvSpPr/>
          <p:nvPr/>
        </p:nvSpPr>
        <p:spPr>
          <a:xfrm>
            <a:off x="1176101" y="4713300"/>
            <a:ext cx="4445" cy="0"/>
          </a:xfrm>
          <a:custGeom>
            <a:avLst/>
            <a:gdLst/>
            <a:ahLst/>
            <a:cxnLst/>
            <a:rect l="l" t="t" r="r" b="b"/>
            <a:pathLst>
              <a:path w="4444">
                <a:moveTo>
                  <a:pt x="4241" y="0"/>
                </a:moveTo>
                <a:lnTo>
                  <a:pt x="0" y="0"/>
                </a:lnTo>
              </a:path>
            </a:pathLst>
          </a:custGeom>
          <a:ln w="7353">
            <a:solidFill>
              <a:srgbClr val="231F20"/>
            </a:solidFill>
          </a:ln>
        </p:spPr>
        <p:txBody>
          <a:bodyPr wrap="square" lIns="0" tIns="0" rIns="0" bIns="0" rtlCol="0"/>
          <a:lstStyle/>
          <a:p>
            <a:endParaRPr/>
          </a:p>
        </p:txBody>
      </p:sp>
      <p:sp>
        <p:nvSpPr>
          <p:cNvPr id="514" name="object 514"/>
          <p:cNvSpPr/>
          <p:nvPr/>
        </p:nvSpPr>
        <p:spPr>
          <a:xfrm>
            <a:off x="1176101" y="3827176"/>
            <a:ext cx="4445" cy="0"/>
          </a:xfrm>
          <a:custGeom>
            <a:avLst/>
            <a:gdLst/>
            <a:ahLst/>
            <a:cxnLst/>
            <a:rect l="l" t="t" r="r" b="b"/>
            <a:pathLst>
              <a:path w="4444">
                <a:moveTo>
                  <a:pt x="4241" y="0"/>
                </a:moveTo>
                <a:lnTo>
                  <a:pt x="0" y="0"/>
                </a:lnTo>
              </a:path>
            </a:pathLst>
          </a:custGeom>
          <a:ln w="7353">
            <a:solidFill>
              <a:srgbClr val="231F20"/>
            </a:solidFill>
          </a:ln>
        </p:spPr>
        <p:txBody>
          <a:bodyPr wrap="square" lIns="0" tIns="0" rIns="0" bIns="0" rtlCol="0"/>
          <a:lstStyle/>
          <a:p>
            <a:endParaRPr/>
          </a:p>
        </p:txBody>
      </p:sp>
      <p:sp>
        <p:nvSpPr>
          <p:cNvPr id="515" name="object 515"/>
          <p:cNvSpPr/>
          <p:nvPr/>
        </p:nvSpPr>
        <p:spPr>
          <a:xfrm>
            <a:off x="1088763" y="4713300"/>
            <a:ext cx="87630" cy="0"/>
          </a:xfrm>
          <a:custGeom>
            <a:avLst/>
            <a:gdLst/>
            <a:ahLst/>
            <a:cxnLst/>
            <a:rect l="l" t="t" r="r" b="b"/>
            <a:pathLst>
              <a:path w="87630">
                <a:moveTo>
                  <a:pt x="87375" y="0"/>
                </a:moveTo>
                <a:lnTo>
                  <a:pt x="0" y="0"/>
                </a:lnTo>
              </a:path>
            </a:pathLst>
          </a:custGeom>
          <a:ln w="7353">
            <a:solidFill>
              <a:srgbClr val="231F20"/>
            </a:solidFill>
          </a:ln>
        </p:spPr>
        <p:txBody>
          <a:bodyPr wrap="square" lIns="0" tIns="0" rIns="0" bIns="0" rtlCol="0"/>
          <a:lstStyle/>
          <a:p>
            <a:endParaRPr/>
          </a:p>
        </p:txBody>
      </p:sp>
      <p:sp>
        <p:nvSpPr>
          <p:cNvPr id="516" name="object 516"/>
          <p:cNvSpPr/>
          <p:nvPr/>
        </p:nvSpPr>
        <p:spPr>
          <a:xfrm>
            <a:off x="1088763" y="3827176"/>
            <a:ext cx="87630" cy="0"/>
          </a:xfrm>
          <a:custGeom>
            <a:avLst/>
            <a:gdLst/>
            <a:ahLst/>
            <a:cxnLst/>
            <a:rect l="l" t="t" r="r" b="b"/>
            <a:pathLst>
              <a:path w="87630">
                <a:moveTo>
                  <a:pt x="87375" y="0"/>
                </a:moveTo>
                <a:lnTo>
                  <a:pt x="0" y="0"/>
                </a:lnTo>
              </a:path>
            </a:pathLst>
          </a:custGeom>
          <a:ln w="7353">
            <a:solidFill>
              <a:srgbClr val="231F20"/>
            </a:solidFill>
          </a:ln>
        </p:spPr>
        <p:txBody>
          <a:bodyPr wrap="square" lIns="0" tIns="0" rIns="0" bIns="0" rtlCol="0"/>
          <a:lstStyle/>
          <a:p>
            <a:endParaRPr/>
          </a:p>
        </p:txBody>
      </p:sp>
      <p:sp>
        <p:nvSpPr>
          <p:cNvPr id="517" name="object 517"/>
          <p:cNvSpPr/>
          <p:nvPr/>
        </p:nvSpPr>
        <p:spPr>
          <a:xfrm>
            <a:off x="1087835" y="3827183"/>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18" name="object 518"/>
          <p:cNvSpPr/>
          <p:nvPr/>
        </p:nvSpPr>
        <p:spPr>
          <a:xfrm>
            <a:off x="1087837" y="4713300"/>
            <a:ext cx="1270" cy="0"/>
          </a:xfrm>
          <a:custGeom>
            <a:avLst/>
            <a:gdLst/>
            <a:ahLst/>
            <a:cxnLst/>
            <a:rect l="l" t="t" r="r" b="b"/>
            <a:pathLst>
              <a:path w="1269">
                <a:moveTo>
                  <a:pt x="463" y="-3676"/>
                </a:moveTo>
                <a:lnTo>
                  <a:pt x="463" y="3676"/>
                </a:lnTo>
              </a:path>
            </a:pathLst>
          </a:custGeom>
          <a:ln w="3175">
            <a:solidFill>
              <a:srgbClr val="231F20"/>
            </a:solidFill>
          </a:ln>
        </p:spPr>
        <p:txBody>
          <a:bodyPr wrap="square" lIns="0" tIns="0" rIns="0" bIns="0" rtlCol="0"/>
          <a:lstStyle/>
          <a:p>
            <a:endParaRPr/>
          </a:p>
        </p:txBody>
      </p:sp>
      <p:sp>
        <p:nvSpPr>
          <p:cNvPr id="519" name="object 519"/>
          <p:cNvSpPr/>
          <p:nvPr/>
        </p:nvSpPr>
        <p:spPr>
          <a:xfrm>
            <a:off x="1087837" y="3827176"/>
            <a:ext cx="1270" cy="0"/>
          </a:xfrm>
          <a:custGeom>
            <a:avLst/>
            <a:gdLst/>
            <a:ahLst/>
            <a:cxnLst/>
            <a:rect l="l" t="t" r="r" b="b"/>
            <a:pathLst>
              <a:path w="1269">
                <a:moveTo>
                  <a:pt x="463" y="-3676"/>
                </a:moveTo>
                <a:lnTo>
                  <a:pt x="463" y="3676"/>
                </a:lnTo>
              </a:path>
            </a:pathLst>
          </a:custGeom>
          <a:ln w="3175">
            <a:solidFill>
              <a:srgbClr val="231F20"/>
            </a:solidFill>
          </a:ln>
        </p:spPr>
        <p:txBody>
          <a:bodyPr wrap="square" lIns="0" tIns="0" rIns="0" bIns="0" rtlCol="0"/>
          <a:lstStyle/>
          <a:p>
            <a:endParaRPr/>
          </a:p>
        </p:txBody>
      </p:sp>
      <p:sp>
        <p:nvSpPr>
          <p:cNvPr id="520" name="object 520"/>
          <p:cNvSpPr/>
          <p:nvPr/>
        </p:nvSpPr>
        <p:spPr>
          <a:xfrm>
            <a:off x="1692572" y="4713300"/>
            <a:ext cx="8890" cy="0"/>
          </a:xfrm>
          <a:custGeom>
            <a:avLst/>
            <a:gdLst/>
            <a:ahLst/>
            <a:cxnLst/>
            <a:rect l="l" t="t" r="r" b="b"/>
            <a:pathLst>
              <a:path w="8889">
                <a:moveTo>
                  <a:pt x="0" y="0"/>
                </a:moveTo>
                <a:lnTo>
                  <a:pt x="8445" y="0"/>
                </a:lnTo>
              </a:path>
            </a:pathLst>
          </a:custGeom>
          <a:ln w="7353">
            <a:solidFill>
              <a:srgbClr val="231F20"/>
            </a:solidFill>
          </a:ln>
        </p:spPr>
        <p:txBody>
          <a:bodyPr wrap="square" lIns="0" tIns="0" rIns="0" bIns="0" rtlCol="0"/>
          <a:lstStyle/>
          <a:p>
            <a:endParaRPr/>
          </a:p>
        </p:txBody>
      </p:sp>
      <p:sp>
        <p:nvSpPr>
          <p:cNvPr id="521" name="object 521"/>
          <p:cNvSpPr/>
          <p:nvPr/>
        </p:nvSpPr>
        <p:spPr>
          <a:xfrm>
            <a:off x="1692572" y="4724077"/>
            <a:ext cx="101600" cy="0"/>
          </a:xfrm>
          <a:custGeom>
            <a:avLst/>
            <a:gdLst/>
            <a:ahLst/>
            <a:cxnLst/>
            <a:rect l="l" t="t" r="r" b="b"/>
            <a:pathLst>
              <a:path w="101600">
                <a:moveTo>
                  <a:pt x="0" y="0"/>
                </a:moveTo>
                <a:lnTo>
                  <a:pt x="101041" y="0"/>
                </a:lnTo>
              </a:path>
            </a:pathLst>
          </a:custGeom>
          <a:ln w="7353">
            <a:solidFill>
              <a:srgbClr val="231F20"/>
            </a:solidFill>
          </a:ln>
        </p:spPr>
        <p:txBody>
          <a:bodyPr wrap="square" lIns="0" tIns="0" rIns="0" bIns="0" rtlCol="0"/>
          <a:lstStyle/>
          <a:p>
            <a:endParaRPr/>
          </a:p>
        </p:txBody>
      </p:sp>
      <p:sp>
        <p:nvSpPr>
          <p:cNvPr id="522" name="object 522"/>
          <p:cNvSpPr/>
          <p:nvPr/>
        </p:nvSpPr>
        <p:spPr>
          <a:xfrm>
            <a:off x="1632780" y="4714259"/>
            <a:ext cx="0" cy="9525"/>
          </a:xfrm>
          <a:custGeom>
            <a:avLst/>
            <a:gdLst/>
            <a:ahLst/>
            <a:cxnLst/>
            <a:rect l="l" t="t" r="r" b="b"/>
            <a:pathLst>
              <a:path h="9525">
                <a:moveTo>
                  <a:pt x="-3676" y="4667"/>
                </a:moveTo>
                <a:lnTo>
                  <a:pt x="3676" y="4667"/>
                </a:lnTo>
              </a:path>
            </a:pathLst>
          </a:custGeom>
          <a:ln w="9334">
            <a:solidFill>
              <a:srgbClr val="231F20"/>
            </a:solidFill>
          </a:ln>
        </p:spPr>
        <p:txBody>
          <a:bodyPr wrap="square" lIns="0" tIns="0" rIns="0" bIns="0" rtlCol="0"/>
          <a:lstStyle/>
          <a:p>
            <a:endParaRPr/>
          </a:p>
        </p:txBody>
      </p:sp>
      <p:sp>
        <p:nvSpPr>
          <p:cNvPr id="523" name="object 523"/>
          <p:cNvSpPr/>
          <p:nvPr/>
        </p:nvSpPr>
        <p:spPr>
          <a:xfrm>
            <a:off x="1632780" y="4713390"/>
            <a:ext cx="0" cy="1270"/>
          </a:xfrm>
          <a:custGeom>
            <a:avLst/>
            <a:gdLst/>
            <a:ahLst/>
            <a:cxnLst/>
            <a:rect l="l" t="t" r="r" b="b"/>
            <a:pathLst>
              <a:path h="1270">
                <a:moveTo>
                  <a:pt x="-3676" y="444"/>
                </a:moveTo>
                <a:lnTo>
                  <a:pt x="3676" y="444"/>
                </a:lnTo>
              </a:path>
            </a:pathLst>
          </a:custGeom>
          <a:ln w="3175">
            <a:solidFill>
              <a:srgbClr val="231F20"/>
            </a:solidFill>
          </a:ln>
        </p:spPr>
        <p:txBody>
          <a:bodyPr wrap="square" lIns="0" tIns="0" rIns="0" bIns="0" rtlCol="0"/>
          <a:lstStyle/>
          <a:p>
            <a:endParaRPr/>
          </a:p>
        </p:txBody>
      </p:sp>
      <p:sp>
        <p:nvSpPr>
          <p:cNvPr id="524" name="object 524"/>
          <p:cNvSpPr/>
          <p:nvPr/>
        </p:nvSpPr>
        <p:spPr>
          <a:xfrm>
            <a:off x="1188330" y="4724077"/>
            <a:ext cx="444500" cy="0"/>
          </a:xfrm>
          <a:custGeom>
            <a:avLst/>
            <a:gdLst/>
            <a:ahLst/>
            <a:cxnLst/>
            <a:rect l="l" t="t" r="r" b="b"/>
            <a:pathLst>
              <a:path w="444500">
                <a:moveTo>
                  <a:pt x="0" y="0"/>
                </a:moveTo>
                <a:lnTo>
                  <a:pt x="444449" y="0"/>
                </a:lnTo>
              </a:path>
            </a:pathLst>
          </a:custGeom>
          <a:ln w="7353">
            <a:solidFill>
              <a:srgbClr val="231F20"/>
            </a:solidFill>
          </a:ln>
        </p:spPr>
        <p:txBody>
          <a:bodyPr wrap="square" lIns="0" tIns="0" rIns="0" bIns="0" rtlCol="0"/>
          <a:lstStyle/>
          <a:p>
            <a:endParaRPr/>
          </a:p>
        </p:txBody>
      </p:sp>
      <p:sp>
        <p:nvSpPr>
          <p:cNvPr id="525" name="object 525"/>
          <p:cNvSpPr/>
          <p:nvPr/>
        </p:nvSpPr>
        <p:spPr>
          <a:xfrm>
            <a:off x="1686507" y="4666617"/>
            <a:ext cx="3810" cy="5715"/>
          </a:xfrm>
          <a:custGeom>
            <a:avLst/>
            <a:gdLst/>
            <a:ahLst/>
            <a:cxnLst/>
            <a:rect l="l" t="t" r="r" b="b"/>
            <a:pathLst>
              <a:path w="3810" h="5714">
                <a:moveTo>
                  <a:pt x="0" y="0"/>
                </a:moveTo>
                <a:lnTo>
                  <a:pt x="0" y="406"/>
                </a:lnTo>
                <a:lnTo>
                  <a:pt x="2311" y="3263"/>
                </a:lnTo>
                <a:lnTo>
                  <a:pt x="3276" y="5588"/>
                </a:lnTo>
              </a:path>
            </a:pathLst>
          </a:custGeom>
          <a:ln w="7353">
            <a:solidFill>
              <a:srgbClr val="231F20"/>
            </a:solidFill>
          </a:ln>
        </p:spPr>
        <p:txBody>
          <a:bodyPr wrap="square" lIns="0" tIns="0" rIns="0" bIns="0" rtlCol="0"/>
          <a:lstStyle/>
          <a:p>
            <a:endParaRPr/>
          </a:p>
        </p:txBody>
      </p:sp>
      <p:sp>
        <p:nvSpPr>
          <p:cNvPr id="526" name="object 526"/>
          <p:cNvSpPr/>
          <p:nvPr/>
        </p:nvSpPr>
        <p:spPr>
          <a:xfrm>
            <a:off x="975183" y="4713300"/>
            <a:ext cx="12065" cy="0"/>
          </a:xfrm>
          <a:custGeom>
            <a:avLst/>
            <a:gdLst/>
            <a:ahLst/>
            <a:cxnLst/>
            <a:rect l="l" t="t" r="r" b="b"/>
            <a:pathLst>
              <a:path w="12065">
                <a:moveTo>
                  <a:pt x="0" y="0"/>
                </a:moveTo>
                <a:lnTo>
                  <a:pt x="11684" y="0"/>
                </a:lnTo>
              </a:path>
            </a:pathLst>
          </a:custGeom>
          <a:ln w="7353">
            <a:solidFill>
              <a:srgbClr val="231F20"/>
            </a:solidFill>
          </a:ln>
        </p:spPr>
        <p:txBody>
          <a:bodyPr wrap="square" lIns="0" tIns="0" rIns="0" bIns="0" rtlCol="0"/>
          <a:lstStyle/>
          <a:p>
            <a:endParaRPr/>
          </a:p>
        </p:txBody>
      </p:sp>
      <p:sp>
        <p:nvSpPr>
          <p:cNvPr id="527" name="object 527"/>
          <p:cNvSpPr/>
          <p:nvPr/>
        </p:nvSpPr>
        <p:spPr>
          <a:xfrm>
            <a:off x="1075642" y="4713300"/>
            <a:ext cx="12700" cy="0"/>
          </a:xfrm>
          <a:custGeom>
            <a:avLst/>
            <a:gdLst/>
            <a:ahLst/>
            <a:cxnLst/>
            <a:rect l="l" t="t" r="r" b="b"/>
            <a:pathLst>
              <a:path w="12700">
                <a:moveTo>
                  <a:pt x="0" y="0"/>
                </a:moveTo>
                <a:lnTo>
                  <a:pt x="12192" y="0"/>
                </a:lnTo>
              </a:path>
            </a:pathLst>
          </a:custGeom>
          <a:ln w="7353">
            <a:solidFill>
              <a:srgbClr val="231F20"/>
            </a:solidFill>
          </a:ln>
        </p:spPr>
        <p:txBody>
          <a:bodyPr wrap="square" lIns="0" tIns="0" rIns="0" bIns="0" rtlCol="0"/>
          <a:lstStyle/>
          <a:p>
            <a:endParaRPr/>
          </a:p>
        </p:txBody>
      </p:sp>
      <p:sp>
        <p:nvSpPr>
          <p:cNvPr id="528" name="object 528"/>
          <p:cNvSpPr/>
          <p:nvPr/>
        </p:nvSpPr>
        <p:spPr>
          <a:xfrm>
            <a:off x="1176163" y="4713300"/>
            <a:ext cx="315595" cy="0"/>
          </a:xfrm>
          <a:custGeom>
            <a:avLst/>
            <a:gdLst/>
            <a:ahLst/>
            <a:cxnLst/>
            <a:rect l="l" t="t" r="r" b="b"/>
            <a:pathLst>
              <a:path w="315594">
                <a:moveTo>
                  <a:pt x="0" y="0"/>
                </a:moveTo>
                <a:lnTo>
                  <a:pt x="315493" y="0"/>
                </a:lnTo>
              </a:path>
            </a:pathLst>
          </a:custGeom>
          <a:ln w="7353">
            <a:solidFill>
              <a:srgbClr val="231F20"/>
            </a:solidFill>
          </a:ln>
        </p:spPr>
        <p:txBody>
          <a:bodyPr wrap="square" lIns="0" tIns="0" rIns="0" bIns="0" rtlCol="0"/>
          <a:lstStyle/>
          <a:p>
            <a:endParaRPr/>
          </a:p>
        </p:txBody>
      </p:sp>
      <p:sp>
        <p:nvSpPr>
          <p:cNvPr id="529" name="object 529"/>
          <p:cNvSpPr/>
          <p:nvPr/>
        </p:nvSpPr>
        <p:spPr>
          <a:xfrm>
            <a:off x="886407" y="4713390"/>
            <a:ext cx="0" cy="1270"/>
          </a:xfrm>
          <a:custGeom>
            <a:avLst/>
            <a:gdLst/>
            <a:ahLst/>
            <a:cxnLst/>
            <a:rect l="l" t="t" r="r" b="b"/>
            <a:pathLst>
              <a:path h="1270">
                <a:moveTo>
                  <a:pt x="-3676" y="444"/>
                </a:moveTo>
                <a:lnTo>
                  <a:pt x="3676" y="444"/>
                </a:lnTo>
              </a:path>
            </a:pathLst>
          </a:custGeom>
          <a:ln w="3175">
            <a:solidFill>
              <a:srgbClr val="231F20"/>
            </a:solidFill>
          </a:ln>
        </p:spPr>
        <p:txBody>
          <a:bodyPr wrap="square" lIns="0" tIns="0" rIns="0" bIns="0" rtlCol="0"/>
          <a:lstStyle/>
          <a:p>
            <a:endParaRPr/>
          </a:p>
        </p:txBody>
      </p:sp>
      <p:sp>
        <p:nvSpPr>
          <p:cNvPr id="530" name="object 530"/>
          <p:cNvSpPr/>
          <p:nvPr/>
        </p:nvSpPr>
        <p:spPr>
          <a:xfrm>
            <a:off x="886407" y="4714259"/>
            <a:ext cx="0" cy="9525"/>
          </a:xfrm>
          <a:custGeom>
            <a:avLst/>
            <a:gdLst/>
            <a:ahLst/>
            <a:cxnLst/>
            <a:rect l="l" t="t" r="r" b="b"/>
            <a:pathLst>
              <a:path h="9525">
                <a:moveTo>
                  <a:pt x="-3676" y="4667"/>
                </a:moveTo>
                <a:lnTo>
                  <a:pt x="3676" y="4667"/>
                </a:lnTo>
              </a:path>
            </a:pathLst>
          </a:custGeom>
          <a:ln w="9334">
            <a:solidFill>
              <a:srgbClr val="231F20"/>
            </a:solidFill>
          </a:ln>
        </p:spPr>
        <p:txBody>
          <a:bodyPr wrap="square" lIns="0" tIns="0" rIns="0" bIns="0" rtlCol="0"/>
          <a:lstStyle/>
          <a:p>
            <a:endParaRPr/>
          </a:p>
        </p:txBody>
      </p:sp>
      <p:sp>
        <p:nvSpPr>
          <p:cNvPr id="531" name="object 531"/>
          <p:cNvSpPr/>
          <p:nvPr/>
        </p:nvSpPr>
        <p:spPr>
          <a:xfrm>
            <a:off x="886407" y="4724077"/>
            <a:ext cx="302260" cy="0"/>
          </a:xfrm>
          <a:custGeom>
            <a:avLst/>
            <a:gdLst/>
            <a:ahLst/>
            <a:cxnLst/>
            <a:rect l="l" t="t" r="r" b="b"/>
            <a:pathLst>
              <a:path w="302259">
                <a:moveTo>
                  <a:pt x="0" y="0"/>
                </a:moveTo>
                <a:lnTo>
                  <a:pt x="301917" y="0"/>
                </a:lnTo>
              </a:path>
            </a:pathLst>
          </a:custGeom>
          <a:ln w="7353">
            <a:solidFill>
              <a:srgbClr val="231F20"/>
            </a:solidFill>
          </a:ln>
        </p:spPr>
        <p:txBody>
          <a:bodyPr wrap="square" lIns="0" tIns="0" rIns="0" bIns="0" rtlCol="0"/>
          <a:lstStyle/>
          <a:p>
            <a:endParaRPr/>
          </a:p>
        </p:txBody>
      </p:sp>
      <p:sp>
        <p:nvSpPr>
          <p:cNvPr id="532" name="object 532"/>
          <p:cNvSpPr/>
          <p:nvPr/>
        </p:nvSpPr>
        <p:spPr>
          <a:xfrm>
            <a:off x="886407" y="4723595"/>
            <a:ext cx="0" cy="635"/>
          </a:xfrm>
          <a:custGeom>
            <a:avLst/>
            <a:gdLst/>
            <a:ahLst/>
            <a:cxnLst/>
            <a:rect l="l" t="t" r="r" b="b"/>
            <a:pathLst>
              <a:path h="635">
                <a:moveTo>
                  <a:pt x="-3676" y="241"/>
                </a:moveTo>
                <a:lnTo>
                  <a:pt x="3676" y="241"/>
                </a:lnTo>
              </a:path>
            </a:pathLst>
          </a:custGeom>
          <a:ln w="7353">
            <a:solidFill>
              <a:srgbClr val="231F20"/>
            </a:solidFill>
          </a:ln>
        </p:spPr>
        <p:txBody>
          <a:bodyPr wrap="square" lIns="0" tIns="0" rIns="0" bIns="0" rtlCol="0"/>
          <a:lstStyle/>
          <a:p>
            <a:endParaRPr/>
          </a:p>
        </p:txBody>
      </p:sp>
      <p:sp>
        <p:nvSpPr>
          <p:cNvPr id="533" name="object 533"/>
          <p:cNvSpPr/>
          <p:nvPr/>
        </p:nvSpPr>
        <p:spPr>
          <a:xfrm>
            <a:off x="1277143" y="3827176"/>
            <a:ext cx="3810" cy="885825"/>
          </a:xfrm>
          <a:custGeom>
            <a:avLst/>
            <a:gdLst/>
            <a:ahLst/>
            <a:cxnLst/>
            <a:rect l="l" t="t" r="r" b="b"/>
            <a:pathLst>
              <a:path w="3809" h="885825">
                <a:moveTo>
                  <a:pt x="1847" y="-3676"/>
                </a:moveTo>
                <a:lnTo>
                  <a:pt x="1847" y="889488"/>
                </a:lnTo>
              </a:path>
            </a:pathLst>
          </a:custGeom>
          <a:ln w="11049">
            <a:solidFill>
              <a:srgbClr val="231F20"/>
            </a:solidFill>
          </a:ln>
        </p:spPr>
        <p:txBody>
          <a:bodyPr wrap="square" lIns="0" tIns="0" rIns="0" bIns="0" rtlCol="0"/>
          <a:lstStyle/>
          <a:p>
            <a:endParaRPr/>
          </a:p>
        </p:txBody>
      </p:sp>
      <p:sp>
        <p:nvSpPr>
          <p:cNvPr id="534" name="object 534"/>
          <p:cNvSpPr/>
          <p:nvPr/>
        </p:nvSpPr>
        <p:spPr>
          <a:xfrm>
            <a:off x="1189730" y="3827176"/>
            <a:ext cx="87630" cy="0"/>
          </a:xfrm>
          <a:custGeom>
            <a:avLst/>
            <a:gdLst/>
            <a:ahLst/>
            <a:cxnLst/>
            <a:rect l="l" t="t" r="r" b="b"/>
            <a:pathLst>
              <a:path w="87630">
                <a:moveTo>
                  <a:pt x="87375" y="0"/>
                </a:moveTo>
                <a:lnTo>
                  <a:pt x="0" y="0"/>
                </a:lnTo>
              </a:path>
            </a:pathLst>
          </a:custGeom>
          <a:ln w="7353">
            <a:solidFill>
              <a:srgbClr val="231F20"/>
            </a:solidFill>
          </a:ln>
        </p:spPr>
        <p:txBody>
          <a:bodyPr wrap="square" lIns="0" tIns="0" rIns="0" bIns="0" rtlCol="0"/>
          <a:lstStyle/>
          <a:p>
            <a:endParaRPr/>
          </a:p>
        </p:txBody>
      </p:sp>
      <p:sp>
        <p:nvSpPr>
          <p:cNvPr id="535" name="object 535"/>
          <p:cNvSpPr/>
          <p:nvPr/>
        </p:nvSpPr>
        <p:spPr>
          <a:xfrm>
            <a:off x="1188330" y="3827176"/>
            <a:ext cx="0" cy="885825"/>
          </a:xfrm>
          <a:custGeom>
            <a:avLst/>
            <a:gdLst/>
            <a:ahLst/>
            <a:cxnLst/>
            <a:rect l="l" t="t" r="r" b="b"/>
            <a:pathLst>
              <a:path h="885825">
                <a:moveTo>
                  <a:pt x="0" y="885812"/>
                </a:moveTo>
                <a:lnTo>
                  <a:pt x="0" y="0"/>
                </a:lnTo>
              </a:path>
            </a:pathLst>
          </a:custGeom>
          <a:ln w="7353">
            <a:solidFill>
              <a:srgbClr val="231F20"/>
            </a:solidFill>
          </a:ln>
        </p:spPr>
        <p:txBody>
          <a:bodyPr wrap="square" lIns="0" tIns="0" rIns="0" bIns="0" rtlCol="0"/>
          <a:lstStyle/>
          <a:p>
            <a:endParaRPr/>
          </a:p>
        </p:txBody>
      </p:sp>
      <p:sp>
        <p:nvSpPr>
          <p:cNvPr id="536" name="object 536"/>
          <p:cNvSpPr/>
          <p:nvPr/>
        </p:nvSpPr>
        <p:spPr>
          <a:xfrm>
            <a:off x="1188335" y="3827176"/>
            <a:ext cx="1905" cy="0"/>
          </a:xfrm>
          <a:custGeom>
            <a:avLst/>
            <a:gdLst/>
            <a:ahLst/>
            <a:cxnLst/>
            <a:rect l="l" t="t" r="r" b="b"/>
            <a:pathLst>
              <a:path w="1905">
                <a:moveTo>
                  <a:pt x="698" y="-3676"/>
                </a:moveTo>
                <a:lnTo>
                  <a:pt x="698" y="3676"/>
                </a:lnTo>
              </a:path>
            </a:pathLst>
          </a:custGeom>
          <a:ln w="3175">
            <a:solidFill>
              <a:srgbClr val="231F20"/>
            </a:solidFill>
          </a:ln>
        </p:spPr>
        <p:txBody>
          <a:bodyPr wrap="square" lIns="0" tIns="0" rIns="0" bIns="0" rtlCol="0"/>
          <a:lstStyle/>
          <a:p>
            <a:endParaRPr/>
          </a:p>
        </p:txBody>
      </p:sp>
      <p:sp>
        <p:nvSpPr>
          <p:cNvPr id="537" name="object 537"/>
          <p:cNvSpPr/>
          <p:nvPr/>
        </p:nvSpPr>
        <p:spPr>
          <a:xfrm>
            <a:off x="1478583" y="3827176"/>
            <a:ext cx="3810" cy="885825"/>
          </a:xfrm>
          <a:custGeom>
            <a:avLst/>
            <a:gdLst/>
            <a:ahLst/>
            <a:cxnLst/>
            <a:rect l="l" t="t" r="r" b="b"/>
            <a:pathLst>
              <a:path w="3809" h="885825">
                <a:moveTo>
                  <a:pt x="1835" y="-3676"/>
                </a:moveTo>
                <a:lnTo>
                  <a:pt x="1835" y="889488"/>
                </a:lnTo>
              </a:path>
            </a:pathLst>
          </a:custGeom>
          <a:ln w="11023">
            <a:solidFill>
              <a:srgbClr val="231F20"/>
            </a:solidFill>
          </a:ln>
        </p:spPr>
        <p:txBody>
          <a:bodyPr wrap="square" lIns="0" tIns="0" rIns="0" bIns="0" rtlCol="0"/>
          <a:lstStyle/>
          <a:p>
            <a:endParaRPr/>
          </a:p>
        </p:txBody>
      </p:sp>
      <p:sp>
        <p:nvSpPr>
          <p:cNvPr id="538" name="object 538"/>
          <p:cNvSpPr/>
          <p:nvPr/>
        </p:nvSpPr>
        <p:spPr>
          <a:xfrm>
            <a:off x="1391169" y="3827176"/>
            <a:ext cx="87630" cy="0"/>
          </a:xfrm>
          <a:custGeom>
            <a:avLst/>
            <a:gdLst/>
            <a:ahLst/>
            <a:cxnLst/>
            <a:rect l="l" t="t" r="r" b="b"/>
            <a:pathLst>
              <a:path w="87630">
                <a:moveTo>
                  <a:pt x="87363" y="0"/>
                </a:moveTo>
                <a:lnTo>
                  <a:pt x="0" y="0"/>
                </a:lnTo>
              </a:path>
            </a:pathLst>
          </a:custGeom>
          <a:ln w="7353">
            <a:solidFill>
              <a:srgbClr val="231F20"/>
            </a:solidFill>
          </a:ln>
        </p:spPr>
        <p:txBody>
          <a:bodyPr wrap="square" lIns="0" tIns="0" rIns="0" bIns="0" rtlCol="0"/>
          <a:lstStyle/>
          <a:p>
            <a:endParaRPr/>
          </a:p>
        </p:txBody>
      </p:sp>
      <p:sp>
        <p:nvSpPr>
          <p:cNvPr id="539" name="object 539"/>
          <p:cNvSpPr/>
          <p:nvPr/>
        </p:nvSpPr>
        <p:spPr>
          <a:xfrm>
            <a:off x="1389731" y="3827176"/>
            <a:ext cx="0" cy="885825"/>
          </a:xfrm>
          <a:custGeom>
            <a:avLst/>
            <a:gdLst/>
            <a:ahLst/>
            <a:cxnLst/>
            <a:rect l="l" t="t" r="r" b="b"/>
            <a:pathLst>
              <a:path h="885825">
                <a:moveTo>
                  <a:pt x="0" y="885812"/>
                </a:moveTo>
                <a:lnTo>
                  <a:pt x="0" y="0"/>
                </a:lnTo>
              </a:path>
            </a:pathLst>
          </a:custGeom>
          <a:ln w="7353">
            <a:solidFill>
              <a:srgbClr val="231F20"/>
            </a:solidFill>
          </a:ln>
        </p:spPr>
        <p:txBody>
          <a:bodyPr wrap="square" lIns="0" tIns="0" rIns="0" bIns="0" rtlCol="0"/>
          <a:lstStyle/>
          <a:p>
            <a:endParaRPr/>
          </a:p>
        </p:txBody>
      </p:sp>
      <p:sp>
        <p:nvSpPr>
          <p:cNvPr id="540" name="object 540"/>
          <p:cNvSpPr/>
          <p:nvPr/>
        </p:nvSpPr>
        <p:spPr>
          <a:xfrm>
            <a:off x="1389735" y="3827176"/>
            <a:ext cx="1905" cy="0"/>
          </a:xfrm>
          <a:custGeom>
            <a:avLst/>
            <a:gdLst/>
            <a:ahLst/>
            <a:cxnLst/>
            <a:rect l="l" t="t" r="r" b="b"/>
            <a:pathLst>
              <a:path w="1905">
                <a:moveTo>
                  <a:pt x="717" y="-3676"/>
                </a:moveTo>
                <a:lnTo>
                  <a:pt x="717" y="3676"/>
                </a:lnTo>
              </a:path>
            </a:pathLst>
          </a:custGeom>
          <a:ln w="3175">
            <a:solidFill>
              <a:srgbClr val="231F20"/>
            </a:solidFill>
          </a:ln>
        </p:spPr>
        <p:txBody>
          <a:bodyPr wrap="square" lIns="0" tIns="0" rIns="0" bIns="0" rtlCol="0"/>
          <a:lstStyle/>
          <a:p>
            <a:endParaRPr/>
          </a:p>
        </p:txBody>
      </p:sp>
      <p:sp>
        <p:nvSpPr>
          <p:cNvPr id="541" name="object 541"/>
          <p:cNvSpPr/>
          <p:nvPr/>
        </p:nvSpPr>
        <p:spPr>
          <a:xfrm>
            <a:off x="1377565" y="3827176"/>
            <a:ext cx="4445" cy="885825"/>
          </a:xfrm>
          <a:custGeom>
            <a:avLst/>
            <a:gdLst/>
            <a:ahLst/>
            <a:cxnLst/>
            <a:rect l="l" t="t" r="r" b="b"/>
            <a:pathLst>
              <a:path w="4444" h="885825">
                <a:moveTo>
                  <a:pt x="2120" y="-3676"/>
                </a:moveTo>
                <a:lnTo>
                  <a:pt x="2120" y="889488"/>
                </a:lnTo>
              </a:path>
            </a:pathLst>
          </a:custGeom>
          <a:ln w="11595">
            <a:solidFill>
              <a:srgbClr val="231F20"/>
            </a:solidFill>
          </a:ln>
        </p:spPr>
        <p:txBody>
          <a:bodyPr wrap="square" lIns="0" tIns="0" rIns="0" bIns="0" rtlCol="0"/>
          <a:lstStyle/>
          <a:p>
            <a:endParaRPr/>
          </a:p>
        </p:txBody>
      </p:sp>
      <p:sp>
        <p:nvSpPr>
          <p:cNvPr id="542" name="object 542"/>
          <p:cNvSpPr/>
          <p:nvPr/>
        </p:nvSpPr>
        <p:spPr>
          <a:xfrm>
            <a:off x="1290227" y="3827176"/>
            <a:ext cx="87630" cy="0"/>
          </a:xfrm>
          <a:custGeom>
            <a:avLst/>
            <a:gdLst/>
            <a:ahLst/>
            <a:cxnLst/>
            <a:rect l="l" t="t" r="r" b="b"/>
            <a:pathLst>
              <a:path w="87630">
                <a:moveTo>
                  <a:pt x="87337" y="0"/>
                </a:moveTo>
                <a:lnTo>
                  <a:pt x="0" y="0"/>
                </a:lnTo>
              </a:path>
            </a:pathLst>
          </a:custGeom>
          <a:ln w="7353">
            <a:solidFill>
              <a:srgbClr val="231F20"/>
            </a:solidFill>
          </a:ln>
        </p:spPr>
        <p:txBody>
          <a:bodyPr wrap="square" lIns="0" tIns="0" rIns="0" bIns="0" rtlCol="0"/>
          <a:lstStyle/>
          <a:p>
            <a:endParaRPr/>
          </a:p>
        </p:txBody>
      </p:sp>
      <p:sp>
        <p:nvSpPr>
          <p:cNvPr id="543" name="object 543"/>
          <p:cNvSpPr/>
          <p:nvPr/>
        </p:nvSpPr>
        <p:spPr>
          <a:xfrm>
            <a:off x="1288752" y="3827176"/>
            <a:ext cx="0" cy="885825"/>
          </a:xfrm>
          <a:custGeom>
            <a:avLst/>
            <a:gdLst/>
            <a:ahLst/>
            <a:cxnLst/>
            <a:rect l="l" t="t" r="r" b="b"/>
            <a:pathLst>
              <a:path h="885825">
                <a:moveTo>
                  <a:pt x="0" y="885812"/>
                </a:moveTo>
                <a:lnTo>
                  <a:pt x="0" y="0"/>
                </a:lnTo>
              </a:path>
            </a:pathLst>
          </a:custGeom>
          <a:ln w="7353">
            <a:solidFill>
              <a:srgbClr val="231F20"/>
            </a:solidFill>
          </a:ln>
        </p:spPr>
        <p:txBody>
          <a:bodyPr wrap="square" lIns="0" tIns="0" rIns="0" bIns="0" rtlCol="0"/>
          <a:lstStyle/>
          <a:p>
            <a:endParaRPr/>
          </a:p>
        </p:txBody>
      </p:sp>
      <p:sp>
        <p:nvSpPr>
          <p:cNvPr id="544" name="object 544"/>
          <p:cNvSpPr/>
          <p:nvPr/>
        </p:nvSpPr>
        <p:spPr>
          <a:xfrm>
            <a:off x="1288818" y="3827176"/>
            <a:ext cx="1905" cy="0"/>
          </a:xfrm>
          <a:custGeom>
            <a:avLst/>
            <a:gdLst/>
            <a:ahLst/>
            <a:cxnLst/>
            <a:rect l="l" t="t" r="r" b="b"/>
            <a:pathLst>
              <a:path w="1905">
                <a:moveTo>
                  <a:pt x="685" y="-3676"/>
                </a:moveTo>
                <a:lnTo>
                  <a:pt x="685" y="3676"/>
                </a:lnTo>
              </a:path>
            </a:pathLst>
          </a:custGeom>
          <a:ln w="3175">
            <a:solidFill>
              <a:srgbClr val="231F20"/>
            </a:solidFill>
          </a:ln>
        </p:spPr>
        <p:txBody>
          <a:bodyPr wrap="square" lIns="0" tIns="0" rIns="0" bIns="0" rtlCol="0"/>
          <a:lstStyle/>
          <a:p>
            <a:endParaRPr/>
          </a:p>
        </p:txBody>
      </p:sp>
      <p:sp>
        <p:nvSpPr>
          <p:cNvPr id="545" name="object 545"/>
          <p:cNvSpPr/>
          <p:nvPr/>
        </p:nvSpPr>
        <p:spPr>
          <a:xfrm>
            <a:off x="1493066" y="3827183"/>
            <a:ext cx="91440" cy="886460"/>
          </a:xfrm>
          <a:custGeom>
            <a:avLst/>
            <a:gdLst/>
            <a:ahLst/>
            <a:cxnLst/>
            <a:rect l="l" t="t" r="r" b="b"/>
            <a:pathLst>
              <a:path w="91440" h="886460">
                <a:moveTo>
                  <a:pt x="91097" y="886117"/>
                </a:moveTo>
                <a:lnTo>
                  <a:pt x="91097" y="0"/>
                </a:lnTo>
                <a:lnTo>
                  <a:pt x="0" y="0"/>
                </a:lnTo>
              </a:path>
            </a:pathLst>
          </a:custGeom>
          <a:ln w="7353">
            <a:solidFill>
              <a:srgbClr val="231F20"/>
            </a:solidFill>
          </a:ln>
        </p:spPr>
        <p:txBody>
          <a:bodyPr wrap="square" lIns="0" tIns="0" rIns="0" bIns="0" rtlCol="0"/>
          <a:lstStyle/>
          <a:p>
            <a:endParaRPr/>
          </a:p>
        </p:txBody>
      </p:sp>
      <p:sp>
        <p:nvSpPr>
          <p:cNvPr id="546" name="object 546"/>
          <p:cNvSpPr/>
          <p:nvPr/>
        </p:nvSpPr>
        <p:spPr>
          <a:xfrm>
            <a:off x="1491656" y="4713300"/>
            <a:ext cx="104775" cy="0"/>
          </a:xfrm>
          <a:custGeom>
            <a:avLst/>
            <a:gdLst/>
            <a:ahLst/>
            <a:cxnLst/>
            <a:rect l="l" t="t" r="r" b="b"/>
            <a:pathLst>
              <a:path w="104775">
                <a:moveTo>
                  <a:pt x="104660" y="0"/>
                </a:moveTo>
                <a:lnTo>
                  <a:pt x="0" y="0"/>
                </a:lnTo>
              </a:path>
            </a:pathLst>
          </a:custGeom>
          <a:ln w="7353">
            <a:solidFill>
              <a:srgbClr val="231F20"/>
            </a:solidFill>
          </a:ln>
        </p:spPr>
        <p:txBody>
          <a:bodyPr wrap="square" lIns="0" tIns="0" rIns="0" bIns="0" rtlCol="0"/>
          <a:lstStyle/>
          <a:p>
            <a:endParaRPr/>
          </a:p>
        </p:txBody>
      </p:sp>
      <p:sp>
        <p:nvSpPr>
          <p:cNvPr id="547" name="object 547"/>
          <p:cNvSpPr/>
          <p:nvPr/>
        </p:nvSpPr>
        <p:spPr>
          <a:xfrm>
            <a:off x="1491654" y="3827183"/>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48" name="object 548"/>
          <p:cNvSpPr/>
          <p:nvPr/>
        </p:nvSpPr>
        <p:spPr>
          <a:xfrm>
            <a:off x="1491659" y="3827176"/>
            <a:ext cx="1905" cy="0"/>
          </a:xfrm>
          <a:custGeom>
            <a:avLst/>
            <a:gdLst/>
            <a:ahLst/>
            <a:cxnLst/>
            <a:rect l="l" t="t" r="r" b="b"/>
            <a:pathLst>
              <a:path w="1905">
                <a:moveTo>
                  <a:pt x="685" y="-3676"/>
                </a:moveTo>
                <a:lnTo>
                  <a:pt x="685" y="3676"/>
                </a:lnTo>
              </a:path>
            </a:pathLst>
          </a:custGeom>
          <a:ln w="3175">
            <a:solidFill>
              <a:srgbClr val="231F20"/>
            </a:solidFill>
          </a:ln>
        </p:spPr>
        <p:txBody>
          <a:bodyPr wrap="square" lIns="0" tIns="0" rIns="0" bIns="0" rtlCol="0"/>
          <a:lstStyle/>
          <a:p>
            <a:endParaRPr/>
          </a:p>
        </p:txBody>
      </p:sp>
      <p:sp>
        <p:nvSpPr>
          <p:cNvPr id="549" name="object 549"/>
          <p:cNvSpPr/>
          <p:nvPr/>
        </p:nvSpPr>
        <p:spPr>
          <a:xfrm>
            <a:off x="1075641" y="3827183"/>
            <a:ext cx="3810" cy="886460"/>
          </a:xfrm>
          <a:custGeom>
            <a:avLst/>
            <a:gdLst/>
            <a:ahLst/>
            <a:cxnLst/>
            <a:rect l="l" t="t" r="r" b="b"/>
            <a:pathLst>
              <a:path w="3809" h="886460">
                <a:moveTo>
                  <a:pt x="1873" y="-3676"/>
                </a:moveTo>
                <a:lnTo>
                  <a:pt x="1873" y="889793"/>
                </a:lnTo>
              </a:path>
            </a:pathLst>
          </a:custGeom>
          <a:ln w="11099">
            <a:solidFill>
              <a:srgbClr val="231F20"/>
            </a:solidFill>
          </a:ln>
        </p:spPr>
        <p:txBody>
          <a:bodyPr wrap="square" lIns="0" tIns="0" rIns="0" bIns="0" rtlCol="0"/>
          <a:lstStyle/>
          <a:p>
            <a:endParaRPr/>
          </a:p>
        </p:txBody>
      </p:sp>
      <p:sp>
        <p:nvSpPr>
          <p:cNvPr id="550" name="object 550"/>
          <p:cNvSpPr/>
          <p:nvPr/>
        </p:nvSpPr>
        <p:spPr>
          <a:xfrm>
            <a:off x="1075641" y="4713300"/>
            <a:ext cx="3810" cy="0"/>
          </a:xfrm>
          <a:custGeom>
            <a:avLst/>
            <a:gdLst/>
            <a:ahLst/>
            <a:cxnLst/>
            <a:rect l="l" t="t" r="r" b="b"/>
            <a:pathLst>
              <a:path w="3809">
                <a:moveTo>
                  <a:pt x="3746" y="0"/>
                </a:moveTo>
                <a:lnTo>
                  <a:pt x="0" y="0"/>
                </a:lnTo>
              </a:path>
            </a:pathLst>
          </a:custGeom>
          <a:ln w="7353">
            <a:solidFill>
              <a:srgbClr val="231F20"/>
            </a:solidFill>
          </a:ln>
        </p:spPr>
        <p:txBody>
          <a:bodyPr wrap="square" lIns="0" tIns="0" rIns="0" bIns="0" rtlCol="0"/>
          <a:lstStyle/>
          <a:p>
            <a:endParaRPr/>
          </a:p>
        </p:txBody>
      </p:sp>
      <p:sp>
        <p:nvSpPr>
          <p:cNvPr id="551" name="object 551"/>
          <p:cNvSpPr/>
          <p:nvPr/>
        </p:nvSpPr>
        <p:spPr>
          <a:xfrm>
            <a:off x="988330" y="3827176"/>
            <a:ext cx="87630" cy="0"/>
          </a:xfrm>
          <a:custGeom>
            <a:avLst/>
            <a:gdLst/>
            <a:ahLst/>
            <a:cxnLst/>
            <a:rect l="l" t="t" r="r" b="b"/>
            <a:pathLst>
              <a:path w="87630">
                <a:moveTo>
                  <a:pt x="87312" y="0"/>
                </a:moveTo>
                <a:lnTo>
                  <a:pt x="0" y="0"/>
                </a:lnTo>
              </a:path>
            </a:pathLst>
          </a:custGeom>
          <a:ln w="7353">
            <a:solidFill>
              <a:srgbClr val="231F20"/>
            </a:solidFill>
          </a:ln>
        </p:spPr>
        <p:txBody>
          <a:bodyPr wrap="square" lIns="0" tIns="0" rIns="0" bIns="0" rtlCol="0"/>
          <a:lstStyle/>
          <a:p>
            <a:endParaRPr/>
          </a:p>
        </p:txBody>
      </p:sp>
      <p:sp>
        <p:nvSpPr>
          <p:cNvPr id="552" name="object 552"/>
          <p:cNvSpPr/>
          <p:nvPr/>
        </p:nvSpPr>
        <p:spPr>
          <a:xfrm>
            <a:off x="988330" y="4713300"/>
            <a:ext cx="87630" cy="0"/>
          </a:xfrm>
          <a:custGeom>
            <a:avLst/>
            <a:gdLst/>
            <a:ahLst/>
            <a:cxnLst/>
            <a:rect l="l" t="t" r="r" b="b"/>
            <a:pathLst>
              <a:path w="87630">
                <a:moveTo>
                  <a:pt x="87312" y="0"/>
                </a:moveTo>
                <a:lnTo>
                  <a:pt x="0" y="0"/>
                </a:lnTo>
              </a:path>
            </a:pathLst>
          </a:custGeom>
          <a:ln w="7353">
            <a:solidFill>
              <a:srgbClr val="231F20"/>
            </a:solidFill>
          </a:ln>
        </p:spPr>
        <p:txBody>
          <a:bodyPr wrap="square" lIns="0" tIns="0" rIns="0" bIns="0" rtlCol="0"/>
          <a:lstStyle/>
          <a:p>
            <a:endParaRPr/>
          </a:p>
        </p:txBody>
      </p:sp>
      <p:sp>
        <p:nvSpPr>
          <p:cNvPr id="553" name="object 553"/>
          <p:cNvSpPr/>
          <p:nvPr/>
        </p:nvSpPr>
        <p:spPr>
          <a:xfrm>
            <a:off x="986867" y="3827183"/>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54" name="object 554"/>
          <p:cNvSpPr/>
          <p:nvPr/>
        </p:nvSpPr>
        <p:spPr>
          <a:xfrm>
            <a:off x="986871" y="3827176"/>
            <a:ext cx="1905" cy="0"/>
          </a:xfrm>
          <a:custGeom>
            <a:avLst/>
            <a:gdLst/>
            <a:ahLst/>
            <a:cxnLst/>
            <a:rect l="l" t="t" r="r" b="b"/>
            <a:pathLst>
              <a:path w="1905">
                <a:moveTo>
                  <a:pt x="698" y="-3676"/>
                </a:moveTo>
                <a:lnTo>
                  <a:pt x="698" y="3676"/>
                </a:lnTo>
              </a:path>
            </a:pathLst>
          </a:custGeom>
          <a:ln w="3175">
            <a:solidFill>
              <a:srgbClr val="231F20"/>
            </a:solidFill>
          </a:ln>
        </p:spPr>
        <p:txBody>
          <a:bodyPr wrap="square" lIns="0" tIns="0" rIns="0" bIns="0" rtlCol="0"/>
          <a:lstStyle/>
          <a:p>
            <a:endParaRPr/>
          </a:p>
        </p:txBody>
      </p:sp>
      <p:sp>
        <p:nvSpPr>
          <p:cNvPr id="555" name="object 555"/>
          <p:cNvSpPr/>
          <p:nvPr/>
        </p:nvSpPr>
        <p:spPr>
          <a:xfrm>
            <a:off x="986871" y="4713300"/>
            <a:ext cx="1905" cy="0"/>
          </a:xfrm>
          <a:custGeom>
            <a:avLst/>
            <a:gdLst/>
            <a:ahLst/>
            <a:cxnLst/>
            <a:rect l="l" t="t" r="r" b="b"/>
            <a:pathLst>
              <a:path w="1905">
                <a:moveTo>
                  <a:pt x="698" y="-3676"/>
                </a:moveTo>
                <a:lnTo>
                  <a:pt x="698" y="3676"/>
                </a:lnTo>
              </a:path>
            </a:pathLst>
          </a:custGeom>
          <a:ln w="3175">
            <a:solidFill>
              <a:srgbClr val="231F20"/>
            </a:solidFill>
          </a:ln>
        </p:spPr>
        <p:txBody>
          <a:bodyPr wrap="square" lIns="0" tIns="0" rIns="0" bIns="0" rtlCol="0"/>
          <a:lstStyle/>
          <a:p>
            <a:endParaRPr/>
          </a:p>
        </p:txBody>
      </p:sp>
      <p:sp>
        <p:nvSpPr>
          <p:cNvPr id="556" name="object 556"/>
          <p:cNvSpPr/>
          <p:nvPr/>
        </p:nvSpPr>
        <p:spPr>
          <a:xfrm>
            <a:off x="978842" y="3827183"/>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57" name="object 557"/>
          <p:cNvSpPr/>
          <p:nvPr/>
        </p:nvSpPr>
        <p:spPr>
          <a:xfrm>
            <a:off x="975184" y="4713300"/>
            <a:ext cx="3810" cy="0"/>
          </a:xfrm>
          <a:custGeom>
            <a:avLst/>
            <a:gdLst/>
            <a:ahLst/>
            <a:cxnLst/>
            <a:rect l="l" t="t" r="r" b="b"/>
            <a:pathLst>
              <a:path w="3809">
                <a:moveTo>
                  <a:pt x="1828" y="-3676"/>
                </a:moveTo>
                <a:lnTo>
                  <a:pt x="1828" y="3676"/>
                </a:lnTo>
              </a:path>
            </a:pathLst>
          </a:custGeom>
          <a:ln w="3657">
            <a:solidFill>
              <a:srgbClr val="231F20"/>
            </a:solidFill>
          </a:ln>
        </p:spPr>
        <p:txBody>
          <a:bodyPr wrap="square" lIns="0" tIns="0" rIns="0" bIns="0" rtlCol="0"/>
          <a:lstStyle/>
          <a:p>
            <a:endParaRPr/>
          </a:p>
        </p:txBody>
      </p:sp>
      <p:sp>
        <p:nvSpPr>
          <p:cNvPr id="558" name="object 558"/>
          <p:cNvSpPr/>
          <p:nvPr/>
        </p:nvSpPr>
        <p:spPr>
          <a:xfrm>
            <a:off x="975184" y="3827176"/>
            <a:ext cx="3810" cy="0"/>
          </a:xfrm>
          <a:custGeom>
            <a:avLst/>
            <a:gdLst/>
            <a:ahLst/>
            <a:cxnLst/>
            <a:rect l="l" t="t" r="r" b="b"/>
            <a:pathLst>
              <a:path w="3809">
                <a:moveTo>
                  <a:pt x="1828" y="-3676"/>
                </a:moveTo>
                <a:lnTo>
                  <a:pt x="1828" y="3676"/>
                </a:lnTo>
              </a:path>
            </a:pathLst>
          </a:custGeom>
          <a:ln w="3657">
            <a:solidFill>
              <a:srgbClr val="231F20"/>
            </a:solidFill>
          </a:ln>
        </p:spPr>
        <p:txBody>
          <a:bodyPr wrap="square" lIns="0" tIns="0" rIns="0" bIns="0" rtlCol="0"/>
          <a:lstStyle/>
          <a:p>
            <a:endParaRPr/>
          </a:p>
        </p:txBody>
      </p:sp>
      <p:sp>
        <p:nvSpPr>
          <p:cNvPr id="559" name="object 559"/>
          <p:cNvSpPr/>
          <p:nvPr/>
        </p:nvSpPr>
        <p:spPr>
          <a:xfrm>
            <a:off x="887299" y="4713300"/>
            <a:ext cx="88265" cy="0"/>
          </a:xfrm>
          <a:custGeom>
            <a:avLst/>
            <a:gdLst/>
            <a:ahLst/>
            <a:cxnLst/>
            <a:rect l="l" t="t" r="r" b="b"/>
            <a:pathLst>
              <a:path w="88265">
                <a:moveTo>
                  <a:pt x="87884" y="0"/>
                </a:moveTo>
                <a:lnTo>
                  <a:pt x="0" y="0"/>
                </a:lnTo>
              </a:path>
            </a:pathLst>
          </a:custGeom>
          <a:ln w="7353">
            <a:solidFill>
              <a:srgbClr val="231F20"/>
            </a:solidFill>
          </a:ln>
        </p:spPr>
        <p:txBody>
          <a:bodyPr wrap="square" lIns="0" tIns="0" rIns="0" bIns="0" rtlCol="0"/>
          <a:lstStyle/>
          <a:p>
            <a:endParaRPr/>
          </a:p>
        </p:txBody>
      </p:sp>
      <p:sp>
        <p:nvSpPr>
          <p:cNvPr id="560" name="object 560"/>
          <p:cNvSpPr/>
          <p:nvPr/>
        </p:nvSpPr>
        <p:spPr>
          <a:xfrm>
            <a:off x="887299" y="3827176"/>
            <a:ext cx="88265" cy="0"/>
          </a:xfrm>
          <a:custGeom>
            <a:avLst/>
            <a:gdLst/>
            <a:ahLst/>
            <a:cxnLst/>
            <a:rect l="l" t="t" r="r" b="b"/>
            <a:pathLst>
              <a:path w="88265">
                <a:moveTo>
                  <a:pt x="87884" y="0"/>
                </a:moveTo>
                <a:lnTo>
                  <a:pt x="0" y="0"/>
                </a:lnTo>
              </a:path>
            </a:pathLst>
          </a:custGeom>
          <a:ln w="7353">
            <a:solidFill>
              <a:srgbClr val="231F20"/>
            </a:solidFill>
          </a:ln>
        </p:spPr>
        <p:txBody>
          <a:bodyPr wrap="square" lIns="0" tIns="0" rIns="0" bIns="0" rtlCol="0"/>
          <a:lstStyle/>
          <a:p>
            <a:endParaRPr/>
          </a:p>
        </p:txBody>
      </p:sp>
      <p:sp>
        <p:nvSpPr>
          <p:cNvPr id="561" name="object 561"/>
          <p:cNvSpPr/>
          <p:nvPr/>
        </p:nvSpPr>
        <p:spPr>
          <a:xfrm>
            <a:off x="886407" y="3827183"/>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62" name="object 562"/>
          <p:cNvSpPr/>
          <p:nvPr/>
        </p:nvSpPr>
        <p:spPr>
          <a:xfrm>
            <a:off x="886854" y="4709623"/>
            <a:ext cx="0" cy="7620"/>
          </a:xfrm>
          <a:custGeom>
            <a:avLst/>
            <a:gdLst/>
            <a:ahLst/>
            <a:cxnLst/>
            <a:rect l="l" t="t" r="r" b="b"/>
            <a:pathLst>
              <a:path h="7620">
                <a:moveTo>
                  <a:pt x="0" y="0"/>
                </a:moveTo>
                <a:lnTo>
                  <a:pt x="0" y="7353"/>
                </a:lnTo>
              </a:path>
            </a:pathLst>
          </a:custGeom>
          <a:ln w="3175">
            <a:solidFill>
              <a:srgbClr val="231F20"/>
            </a:solidFill>
          </a:ln>
        </p:spPr>
        <p:txBody>
          <a:bodyPr wrap="square" lIns="0" tIns="0" rIns="0" bIns="0" rtlCol="0"/>
          <a:lstStyle/>
          <a:p>
            <a:endParaRPr/>
          </a:p>
        </p:txBody>
      </p:sp>
      <p:sp>
        <p:nvSpPr>
          <p:cNvPr id="563" name="object 563"/>
          <p:cNvSpPr/>
          <p:nvPr/>
        </p:nvSpPr>
        <p:spPr>
          <a:xfrm>
            <a:off x="886854" y="3823500"/>
            <a:ext cx="0" cy="7620"/>
          </a:xfrm>
          <a:custGeom>
            <a:avLst/>
            <a:gdLst/>
            <a:ahLst/>
            <a:cxnLst/>
            <a:rect l="l" t="t" r="r" b="b"/>
            <a:pathLst>
              <a:path h="7620">
                <a:moveTo>
                  <a:pt x="0" y="0"/>
                </a:moveTo>
                <a:lnTo>
                  <a:pt x="0" y="7353"/>
                </a:lnTo>
              </a:path>
            </a:pathLst>
          </a:custGeom>
          <a:ln w="3175">
            <a:solidFill>
              <a:srgbClr val="231F20"/>
            </a:solidFill>
          </a:ln>
        </p:spPr>
        <p:txBody>
          <a:bodyPr wrap="square" lIns="0" tIns="0" rIns="0" bIns="0" rtlCol="0"/>
          <a:lstStyle/>
          <a:p>
            <a:endParaRPr/>
          </a:p>
        </p:txBody>
      </p:sp>
      <p:sp>
        <p:nvSpPr>
          <p:cNvPr id="564" name="object 564"/>
          <p:cNvSpPr/>
          <p:nvPr/>
        </p:nvSpPr>
        <p:spPr>
          <a:xfrm>
            <a:off x="1793071" y="4713300"/>
            <a:ext cx="635" cy="0"/>
          </a:xfrm>
          <a:custGeom>
            <a:avLst/>
            <a:gdLst/>
            <a:ahLst/>
            <a:cxnLst/>
            <a:rect l="l" t="t" r="r" b="b"/>
            <a:pathLst>
              <a:path w="635">
                <a:moveTo>
                  <a:pt x="444" y="0"/>
                </a:moveTo>
                <a:lnTo>
                  <a:pt x="0" y="0"/>
                </a:lnTo>
              </a:path>
            </a:pathLst>
          </a:custGeom>
          <a:ln w="7353">
            <a:solidFill>
              <a:srgbClr val="231F20"/>
            </a:solidFill>
          </a:ln>
        </p:spPr>
        <p:txBody>
          <a:bodyPr wrap="square" lIns="0" tIns="0" rIns="0" bIns="0" rtlCol="0"/>
          <a:lstStyle/>
          <a:p>
            <a:endParaRPr/>
          </a:p>
        </p:txBody>
      </p:sp>
      <p:sp>
        <p:nvSpPr>
          <p:cNvPr id="565" name="object 565"/>
          <p:cNvSpPr/>
          <p:nvPr/>
        </p:nvSpPr>
        <p:spPr>
          <a:xfrm>
            <a:off x="1793293" y="3816462"/>
            <a:ext cx="0" cy="908050"/>
          </a:xfrm>
          <a:custGeom>
            <a:avLst/>
            <a:gdLst/>
            <a:ahLst/>
            <a:cxnLst/>
            <a:rect l="l" t="t" r="r" b="b"/>
            <a:pathLst>
              <a:path h="908050">
                <a:moveTo>
                  <a:pt x="0" y="0"/>
                </a:moveTo>
                <a:lnTo>
                  <a:pt x="0" y="907615"/>
                </a:lnTo>
              </a:path>
            </a:pathLst>
          </a:custGeom>
          <a:ln w="7797">
            <a:solidFill>
              <a:srgbClr val="231F20"/>
            </a:solidFill>
          </a:ln>
        </p:spPr>
        <p:txBody>
          <a:bodyPr wrap="square" lIns="0" tIns="0" rIns="0" bIns="0" rtlCol="0"/>
          <a:lstStyle/>
          <a:p>
            <a:endParaRPr/>
          </a:p>
        </p:txBody>
      </p:sp>
      <p:sp>
        <p:nvSpPr>
          <p:cNvPr id="566" name="object 566"/>
          <p:cNvSpPr/>
          <p:nvPr/>
        </p:nvSpPr>
        <p:spPr>
          <a:xfrm>
            <a:off x="1702428" y="4713300"/>
            <a:ext cx="90805" cy="0"/>
          </a:xfrm>
          <a:custGeom>
            <a:avLst/>
            <a:gdLst/>
            <a:ahLst/>
            <a:cxnLst/>
            <a:rect l="l" t="t" r="r" b="b"/>
            <a:pathLst>
              <a:path w="90805">
                <a:moveTo>
                  <a:pt x="90665" y="0"/>
                </a:moveTo>
                <a:lnTo>
                  <a:pt x="0" y="0"/>
                </a:lnTo>
              </a:path>
            </a:pathLst>
          </a:custGeom>
          <a:ln w="7353">
            <a:solidFill>
              <a:srgbClr val="231F20"/>
            </a:solidFill>
          </a:ln>
        </p:spPr>
        <p:txBody>
          <a:bodyPr wrap="square" lIns="0" tIns="0" rIns="0" bIns="0" rtlCol="0"/>
          <a:lstStyle/>
          <a:p>
            <a:endParaRPr/>
          </a:p>
        </p:txBody>
      </p:sp>
      <p:sp>
        <p:nvSpPr>
          <p:cNvPr id="567" name="object 567"/>
          <p:cNvSpPr/>
          <p:nvPr/>
        </p:nvSpPr>
        <p:spPr>
          <a:xfrm>
            <a:off x="1702428" y="3827176"/>
            <a:ext cx="90805" cy="0"/>
          </a:xfrm>
          <a:custGeom>
            <a:avLst/>
            <a:gdLst/>
            <a:ahLst/>
            <a:cxnLst/>
            <a:rect l="l" t="t" r="r" b="b"/>
            <a:pathLst>
              <a:path w="90805">
                <a:moveTo>
                  <a:pt x="90665" y="0"/>
                </a:moveTo>
                <a:lnTo>
                  <a:pt x="0" y="0"/>
                </a:lnTo>
              </a:path>
            </a:pathLst>
          </a:custGeom>
          <a:ln w="7353">
            <a:solidFill>
              <a:srgbClr val="231F20"/>
            </a:solidFill>
          </a:ln>
        </p:spPr>
        <p:txBody>
          <a:bodyPr wrap="square" lIns="0" tIns="0" rIns="0" bIns="0" rtlCol="0"/>
          <a:lstStyle/>
          <a:p>
            <a:endParaRPr/>
          </a:p>
        </p:txBody>
      </p:sp>
      <p:sp>
        <p:nvSpPr>
          <p:cNvPr id="568" name="object 568"/>
          <p:cNvSpPr/>
          <p:nvPr/>
        </p:nvSpPr>
        <p:spPr>
          <a:xfrm>
            <a:off x="1701022" y="4713300"/>
            <a:ext cx="1905" cy="0"/>
          </a:xfrm>
          <a:custGeom>
            <a:avLst/>
            <a:gdLst/>
            <a:ahLst/>
            <a:cxnLst/>
            <a:rect l="l" t="t" r="r" b="b"/>
            <a:pathLst>
              <a:path w="1905">
                <a:moveTo>
                  <a:pt x="704" y="-3676"/>
                </a:moveTo>
                <a:lnTo>
                  <a:pt x="704" y="3676"/>
                </a:lnTo>
              </a:path>
            </a:pathLst>
          </a:custGeom>
          <a:ln w="3175">
            <a:solidFill>
              <a:srgbClr val="231F20"/>
            </a:solidFill>
          </a:ln>
        </p:spPr>
        <p:txBody>
          <a:bodyPr wrap="square" lIns="0" tIns="0" rIns="0" bIns="0" rtlCol="0"/>
          <a:lstStyle/>
          <a:p>
            <a:endParaRPr/>
          </a:p>
        </p:txBody>
      </p:sp>
      <p:sp>
        <p:nvSpPr>
          <p:cNvPr id="569" name="object 569"/>
          <p:cNvSpPr/>
          <p:nvPr/>
        </p:nvSpPr>
        <p:spPr>
          <a:xfrm>
            <a:off x="1701022" y="3827176"/>
            <a:ext cx="1905" cy="0"/>
          </a:xfrm>
          <a:custGeom>
            <a:avLst/>
            <a:gdLst/>
            <a:ahLst/>
            <a:cxnLst/>
            <a:rect l="l" t="t" r="r" b="b"/>
            <a:pathLst>
              <a:path w="1905">
                <a:moveTo>
                  <a:pt x="704" y="-3676"/>
                </a:moveTo>
                <a:lnTo>
                  <a:pt x="704" y="3676"/>
                </a:lnTo>
              </a:path>
            </a:pathLst>
          </a:custGeom>
          <a:ln w="3175">
            <a:solidFill>
              <a:srgbClr val="231F20"/>
            </a:solidFill>
          </a:ln>
        </p:spPr>
        <p:txBody>
          <a:bodyPr wrap="square" lIns="0" tIns="0" rIns="0" bIns="0" rtlCol="0"/>
          <a:lstStyle/>
          <a:p>
            <a:endParaRPr/>
          </a:p>
        </p:txBody>
      </p:sp>
      <p:sp>
        <p:nvSpPr>
          <p:cNvPr id="570" name="object 570"/>
          <p:cNvSpPr/>
          <p:nvPr/>
        </p:nvSpPr>
        <p:spPr>
          <a:xfrm>
            <a:off x="1701019" y="3827183"/>
            <a:ext cx="0" cy="886460"/>
          </a:xfrm>
          <a:custGeom>
            <a:avLst/>
            <a:gdLst/>
            <a:ahLst/>
            <a:cxnLst/>
            <a:rect l="l" t="t" r="r" b="b"/>
            <a:pathLst>
              <a:path h="886460">
                <a:moveTo>
                  <a:pt x="0" y="886117"/>
                </a:moveTo>
                <a:lnTo>
                  <a:pt x="0" y="0"/>
                </a:lnTo>
              </a:path>
            </a:pathLst>
          </a:custGeom>
          <a:ln w="7353">
            <a:solidFill>
              <a:srgbClr val="231F20"/>
            </a:solidFill>
          </a:ln>
        </p:spPr>
        <p:txBody>
          <a:bodyPr wrap="square" lIns="0" tIns="0" rIns="0" bIns="0" rtlCol="0"/>
          <a:lstStyle/>
          <a:p>
            <a:endParaRPr/>
          </a:p>
        </p:txBody>
      </p:sp>
      <p:sp>
        <p:nvSpPr>
          <p:cNvPr id="571" name="object 571"/>
          <p:cNvSpPr/>
          <p:nvPr/>
        </p:nvSpPr>
        <p:spPr>
          <a:xfrm>
            <a:off x="886407" y="3826731"/>
            <a:ext cx="0" cy="635"/>
          </a:xfrm>
          <a:custGeom>
            <a:avLst/>
            <a:gdLst/>
            <a:ahLst/>
            <a:cxnLst/>
            <a:rect l="l" t="t" r="r" b="b"/>
            <a:pathLst>
              <a:path h="635">
                <a:moveTo>
                  <a:pt x="-3676" y="222"/>
                </a:moveTo>
                <a:lnTo>
                  <a:pt x="3676" y="222"/>
                </a:lnTo>
              </a:path>
            </a:pathLst>
          </a:custGeom>
          <a:ln w="7353">
            <a:solidFill>
              <a:srgbClr val="231F20"/>
            </a:solidFill>
          </a:ln>
        </p:spPr>
        <p:txBody>
          <a:bodyPr wrap="square" lIns="0" tIns="0" rIns="0" bIns="0" rtlCol="0"/>
          <a:lstStyle/>
          <a:p>
            <a:endParaRPr/>
          </a:p>
        </p:txBody>
      </p:sp>
      <p:sp>
        <p:nvSpPr>
          <p:cNvPr id="572" name="object 572"/>
          <p:cNvSpPr/>
          <p:nvPr/>
        </p:nvSpPr>
        <p:spPr>
          <a:xfrm>
            <a:off x="1685067" y="3827176"/>
            <a:ext cx="16510" cy="0"/>
          </a:xfrm>
          <a:custGeom>
            <a:avLst/>
            <a:gdLst/>
            <a:ahLst/>
            <a:cxnLst/>
            <a:rect l="l" t="t" r="r" b="b"/>
            <a:pathLst>
              <a:path w="16510">
                <a:moveTo>
                  <a:pt x="15951" y="0"/>
                </a:moveTo>
                <a:lnTo>
                  <a:pt x="0" y="0"/>
                </a:lnTo>
              </a:path>
            </a:pathLst>
          </a:custGeom>
          <a:ln w="7353">
            <a:solidFill>
              <a:srgbClr val="231F20"/>
            </a:solidFill>
          </a:ln>
        </p:spPr>
        <p:txBody>
          <a:bodyPr wrap="square" lIns="0" tIns="0" rIns="0" bIns="0" rtlCol="0"/>
          <a:lstStyle/>
          <a:p>
            <a:endParaRPr/>
          </a:p>
        </p:txBody>
      </p:sp>
      <p:sp>
        <p:nvSpPr>
          <p:cNvPr id="573" name="object 573"/>
          <p:cNvSpPr/>
          <p:nvPr/>
        </p:nvSpPr>
        <p:spPr>
          <a:xfrm>
            <a:off x="1580353" y="3827176"/>
            <a:ext cx="16510" cy="0"/>
          </a:xfrm>
          <a:custGeom>
            <a:avLst/>
            <a:gdLst/>
            <a:ahLst/>
            <a:cxnLst/>
            <a:rect l="l" t="t" r="r" b="b"/>
            <a:pathLst>
              <a:path w="16509">
                <a:moveTo>
                  <a:pt x="15963" y="0"/>
                </a:moveTo>
                <a:lnTo>
                  <a:pt x="0" y="0"/>
                </a:lnTo>
              </a:path>
            </a:pathLst>
          </a:custGeom>
          <a:ln w="7353">
            <a:solidFill>
              <a:srgbClr val="231F20"/>
            </a:solidFill>
          </a:ln>
        </p:spPr>
        <p:txBody>
          <a:bodyPr wrap="square" lIns="0" tIns="0" rIns="0" bIns="0" rtlCol="0"/>
          <a:lstStyle/>
          <a:p>
            <a:endParaRPr/>
          </a:p>
        </p:txBody>
      </p:sp>
      <p:sp>
        <p:nvSpPr>
          <p:cNvPr id="574" name="object 574"/>
          <p:cNvSpPr/>
          <p:nvPr/>
        </p:nvSpPr>
        <p:spPr>
          <a:xfrm>
            <a:off x="1478535" y="3827176"/>
            <a:ext cx="13335" cy="0"/>
          </a:xfrm>
          <a:custGeom>
            <a:avLst/>
            <a:gdLst/>
            <a:ahLst/>
            <a:cxnLst/>
            <a:rect l="l" t="t" r="r" b="b"/>
            <a:pathLst>
              <a:path w="13334">
                <a:moveTo>
                  <a:pt x="13119" y="0"/>
                </a:moveTo>
                <a:lnTo>
                  <a:pt x="0" y="0"/>
                </a:lnTo>
              </a:path>
            </a:pathLst>
          </a:custGeom>
          <a:ln w="7353">
            <a:solidFill>
              <a:srgbClr val="231F20"/>
            </a:solidFill>
          </a:ln>
        </p:spPr>
        <p:txBody>
          <a:bodyPr wrap="square" lIns="0" tIns="0" rIns="0" bIns="0" rtlCol="0"/>
          <a:lstStyle/>
          <a:p>
            <a:endParaRPr/>
          </a:p>
        </p:txBody>
      </p:sp>
      <p:sp>
        <p:nvSpPr>
          <p:cNvPr id="575" name="object 575"/>
          <p:cNvSpPr/>
          <p:nvPr/>
        </p:nvSpPr>
        <p:spPr>
          <a:xfrm>
            <a:off x="1377565" y="3827176"/>
            <a:ext cx="12700" cy="0"/>
          </a:xfrm>
          <a:custGeom>
            <a:avLst/>
            <a:gdLst/>
            <a:ahLst/>
            <a:cxnLst/>
            <a:rect l="l" t="t" r="r" b="b"/>
            <a:pathLst>
              <a:path w="12700">
                <a:moveTo>
                  <a:pt x="12166" y="0"/>
                </a:moveTo>
                <a:lnTo>
                  <a:pt x="0" y="0"/>
                </a:lnTo>
              </a:path>
            </a:pathLst>
          </a:custGeom>
          <a:ln w="7353">
            <a:solidFill>
              <a:srgbClr val="231F20"/>
            </a:solidFill>
          </a:ln>
        </p:spPr>
        <p:txBody>
          <a:bodyPr wrap="square" lIns="0" tIns="0" rIns="0" bIns="0" rtlCol="0"/>
          <a:lstStyle/>
          <a:p>
            <a:endParaRPr/>
          </a:p>
        </p:txBody>
      </p:sp>
      <p:sp>
        <p:nvSpPr>
          <p:cNvPr id="576" name="object 576"/>
          <p:cNvSpPr/>
          <p:nvPr/>
        </p:nvSpPr>
        <p:spPr>
          <a:xfrm>
            <a:off x="1277105" y="3827176"/>
            <a:ext cx="12700" cy="0"/>
          </a:xfrm>
          <a:custGeom>
            <a:avLst/>
            <a:gdLst/>
            <a:ahLst/>
            <a:cxnLst/>
            <a:rect l="l" t="t" r="r" b="b"/>
            <a:pathLst>
              <a:path w="12700">
                <a:moveTo>
                  <a:pt x="12191" y="0"/>
                </a:moveTo>
                <a:lnTo>
                  <a:pt x="0" y="0"/>
                </a:lnTo>
              </a:path>
            </a:pathLst>
          </a:custGeom>
          <a:ln w="7353">
            <a:solidFill>
              <a:srgbClr val="231F20"/>
            </a:solidFill>
          </a:ln>
        </p:spPr>
        <p:txBody>
          <a:bodyPr wrap="square" lIns="0" tIns="0" rIns="0" bIns="0" rtlCol="0"/>
          <a:lstStyle/>
          <a:p>
            <a:endParaRPr/>
          </a:p>
        </p:txBody>
      </p:sp>
      <p:sp>
        <p:nvSpPr>
          <p:cNvPr id="577" name="object 577"/>
          <p:cNvSpPr/>
          <p:nvPr/>
        </p:nvSpPr>
        <p:spPr>
          <a:xfrm>
            <a:off x="1176100" y="3827176"/>
            <a:ext cx="12700" cy="0"/>
          </a:xfrm>
          <a:custGeom>
            <a:avLst/>
            <a:gdLst/>
            <a:ahLst/>
            <a:cxnLst/>
            <a:rect l="l" t="t" r="r" b="b"/>
            <a:pathLst>
              <a:path w="12700">
                <a:moveTo>
                  <a:pt x="12230" y="0"/>
                </a:moveTo>
                <a:lnTo>
                  <a:pt x="0" y="0"/>
                </a:lnTo>
              </a:path>
            </a:pathLst>
          </a:custGeom>
          <a:ln w="7353">
            <a:solidFill>
              <a:srgbClr val="231F20"/>
            </a:solidFill>
          </a:ln>
        </p:spPr>
        <p:txBody>
          <a:bodyPr wrap="square" lIns="0" tIns="0" rIns="0" bIns="0" rtlCol="0"/>
          <a:lstStyle/>
          <a:p>
            <a:endParaRPr/>
          </a:p>
        </p:txBody>
      </p:sp>
      <p:sp>
        <p:nvSpPr>
          <p:cNvPr id="578" name="object 578"/>
          <p:cNvSpPr/>
          <p:nvPr/>
        </p:nvSpPr>
        <p:spPr>
          <a:xfrm>
            <a:off x="1075642" y="3827176"/>
            <a:ext cx="12700" cy="0"/>
          </a:xfrm>
          <a:custGeom>
            <a:avLst/>
            <a:gdLst/>
            <a:ahLst/>
            <a:cxnLst/>
            <a:rect l="l" t="t" r="r" b="b"/>
            <a:pathLst>
              <a:path w="12700">
                <a:moveTo>
                  <a:pt x="12191" y="0"/>
                </a:moveTo>
                <a:lnTo>
                  <a:pt x="0" y="0"/>
                </a:lnTo>
              </a:path>
            </a:pathLst>
          </a:custGeom>
          <a:ln w="7353">
            <a:solidFill>
              <a:srgbClr val="231F20"/>
            </a:solidFill>
          </a:ln>
        </p:spPr>
        <p:txBody>
          <a:bodyPr wrap="square" lIns="0" tIns="0" rIns="0" bIns="0" rtlCol="0"/>
          <a:lstStyle/>
          <a:p>
            <a:endParaRPr/>
          </a:p>
        </p:txBody>
      </p:sp>
      <p:sp>
        <p:nvSpPr>
          <p:cNvPr id="579" name="object 579"/>
          <p:cNvSpPr/>
          <p:nvPr/>
        </p:nvSpPr>
        <p:spPr>
          <a:xfrm>
            <a:off x="975183" y="3827176"/>
            <a:ext cx="12065" cy="0"/>
          </a:xfrm>
          <a:custGeom>
            <a:avLst/>
            <a:gdLst/>
            <a:ahLst/>
            <a:cxnLst/>
            <a:rect l="l" t="t" r="r" b="b"/>
            <a:pathLst>
              <a:path w="12065">
                <a:moveTo>
                  <a:pt x="11684" y="0"/>
                </a:moveTo>
                <a:lnTo>
                  <a:pt x="0" y="0"/>
                </a:lnTo>
              </a:path>
            </a:pathLst>
          </a:custGeom>
          <a:ln w="7353">
            <a:solidFill>
              <a:srgbClr val="231F20"/>
            </a:solidFill>
          </a:ln>
        </p:spPr>
        <p:txBody>
          <a:bodyPr wrap="square" lIns="0" tIns="0" rIns="0" bIns="0" rtlCol="0"/>
          <a:lstStyle/>
          <a:p>
            <a:endParaRPr/>
          </a:p>
        </p:txBody>
      </p:sp>
      <p:sp>
        <p:nvSpPr>
          <p:cNvPr id="580" name="object 580"/>
          <p:cNvSpPr/>
          <p:nvPr/>
        </p:nvSpPr>
        <p:spPr>
          <a:xfrm>
            <a:off x="886407" y="3817329"/>
            <a:ext cx="0" cy="9525"/>
          </a:xfrm>
          <a:custGeom>
            <a:avLst/>
            <a:gdLst/>
            <a:ahLst/>
            <a:cxnLst/>
            <a:rect l="l" t="t" r="r" b="b"/>
            <a:pathLst>
              <a:path h="9525">
                <a:moveTo>
                  <a:pt x="-3676" y="4699"/>
                </a:moveTo>
                <a:lnTo>
                  <a:pt x="3676" y="4699"/>
                </a:lnTo>
              </a:path>
            </a:pathLst>
          </a:custGeom>
          <a:ln w="9398">
            <a:solidFill>
              <a:srgbClr val="231F20"/>
            </a:solidFill>
          </a:ln>
        </p:spPr>
        <p:txBody>
          <a:bodyPr wrap="square" lIns="0" tIns="0" rIns="0" bIns="0" rtlCol="0"/>
          <a:lstStyle/>
          <a:p>
            <a:endParaRPr/>
          </a:p>
        </p:txBody>
      </p:sp>
      <p:sp>
        <p:nvSpPr>
          <p:cNvPr id="581" name="object 581"/>
          <p:cNvSpPr/>
          <p:nvPr/>
        </p:nvSpPr>
        <p:spPr>
          <a:xfrm>
            <a:off x="886405" y="3816462"/>
            <a:ext cx="907415" cy="1270"/>
          </a:xfrm>
          <a:custGeom>
            <a:avLst/>
            <a:gdLst/>
            <a:ahLst/>
            <a:cxnLst/>
            <a:rect l="l" t="t" r="r" b="b"/>
            <a:pathLst>
              <a:path w="907414" h="1270">
                <a:moveTo>
                  <a:pt x="-3676" y="431"/>
                </a:moveTo>
                <a:lnTo>
                  <a:pt x="910786" y="431"/>
                </a:lnTo>
              </a:path>
            </a:pathLst>
          </a:custGeom>
          <a:ln w="8216">
            <a:solidFill>
              <a:srgbClr val="231F20"/>
            </a:solidFill>
          </a:ln>
        </p:spPr>
        <p:txBody>
          <a:bodyPr wrap="square" lIns="0" tIns="0" rIns="0" bIns="0" rtlCol="0"/>
          <a:lstStyle/>
          <a:p>
            <a:endParaRPr/>
          </a:p>
        </p:txBody>
      </p:sp>
      <p:sp>
        <p:nvSpPr>
          <p:cNvPr id="582" name="object 582"/>
          <p:cNvSpPr/>
          <p:nvPr/>
        </p:nvSpPr>
        <p:spPr>
          <a:xfrm>
            <a:off x="872359" y="3902893"/>
            <a:ext cx="5715" cy="0"/>
          </a:xfrm>
          <a:custGeom>
            <a:avLst/>
            <a:gdLst/>
            <a:ahLst/>
            <a:cxnLst/>
            <a:rect l="l" t="t" r="r" b="b"/>
            <a:pathLst>
              <a:path w="5715">
                <a:moveTo>
                  <a:pt x="5143" y="0"/>
                </a:moveTo>
                <a:lnTo>
                  <a:pt x="0" y="0"/>
                </a:lnTo>
              </a:path>
            </a:pathLst>
          </a:custGeom>
          <a:ln w="7353">
            <a:solidFill>
              <a:srgbClr val="231F20"/>
            </a:solidFill>
          </a:ln>
        </p:spPr>
        <p:txBody>
          <a:bodyPr wrap="square" lIns="0" tIns="0" rIns="0" bIns="0" rtlCol="0"/>
          <a:lstStyle/>
          <a:p>
            <a:endParaRPr/>
          </a:p>
        </p:txBody>
      </p:sp>
      <p:sp>
        <p:nvSpPr>
          <p:cNvPr id="583" name="object 583"/>
          <p:cNvSpPr/>
          <p:nvPr/>
        </p:nvSpPr>
        <p:spPr>
          <a:xfrm>
            <a:off x="872359" y="4638104"/>
            <a:ext cx="5715" cy="0"/>
          </a:xfrm>
          <a:custGeom>
            <a:avLst/>
            <a:gdLst/>
            <a:ahLst/>
            <a:cxnLst/>
            <a:rect l="l" t="t" r="r" b="b"/>
            <a:pathLst>
              <a:path w="5715">
                <a:moveTo>
                  <a:pt x="5143" y="0"/>
                </a:moveTo>
                <a:lnTo>
                  <a:pt x="0" y="0"/>
                </a:lnTo>
              </a:path>
            </a:pathLst>
          </a:custGeom>
          <a:ln w="7353">
            <a:solidFill>
              <a:srgbClr val="231F20"/>
            </a:solidFill>
          </a:ln>
        </p:spPr>
        <p:txBody>
          <a:bodyPr wrap="square" lIns="0" tIns="0" rIns="0" bIns="0" rtlCol="0"/>
          <a:lstStyle/>
          <a:p>
            <a:endParaRPr/>
          </a:p>
        </p:txBody>
      </p:sp>
      <p:sp>
        <p:nvSpPr>
          <p:cNvPr id="584" name="object 584"/>
          <p:cNvSpPr/>
          <p:nvPr/>
        </p:nvSpPr>
        <p:spPr>
          <a:xfrm>
            <a:off x="877506" y="3902889"/>
            <a:ext cx="1270" cy="735330"/>
          </a:xfrm>
          <a:custGeom>
            <a:avLst/>
            <a:gdLst/>
            <a:ahLst/>
            <a:cxnLst/>
            <a:rect l="l" t="t" r="r" b="b"/>
            <a:pathLst>
              <a:path w="1269" h="735329">
                <a:moveTo>
                  <a:pt x="457" y="-3676"/>
                </a:moveTo>
                <a:lnTo>
                  <a:pt x="457" y="738892"/>
                </a:lnTo>
              </a:path>
            </a:pathLst>
          </a:custGeom>
          <a:ln w="8267">
            <a:solidFill>
              <a:srgbClr val="231F20"/>
            </a:solidFill>
          </a:ln>
        </p:spPr>
        <p:txBody>
          <a:bodyPr wrap="square" lIns="0" tIns="0" rIns="0" bIns="0" rtlCol="0"/>
          <a:lstStyle/>
          <a:p>
            <a:endParaRPr/>
          </a:p>
        </p:txBody>
      </p:sp>
      <p:sp>
        <p:nvSpPr>
          <p:cNvPr id="585" name="object 585"/>
          <p:cNvSpPr/>
          <p:nvPr/>
        </p:nvSpPr>
        <p:spPr>
          <a:xfrm>
            <a:off x="877506" y="4638104"/>
            <a:ext cx="1270" cy="0"/>
          </a:xfrm>
          <a:custGeom>
            <a:avLst/>
            <a:gdLst/>
            <a:ahLst/>
            <a:cxnLst/>
            <a:rect l="l" t="t" r="r" b="b"/>
            <a:pathLst>
              <a:path w="1269">
                <a:moveTo>
                  <a:pt x="457" y="-3676"/>
                </a:moveTo>
                <a:lnTo>
                  <a:pt x="457" y="3676"/>
                </a:lnTo>
              </a:path>
            </a:pathLst>
          </a:custGeom>
          <a:ln w="3175">
            <a:solidFill>
              <a:srgbClr val="231F20"/>
            </a:solidFill>
          </a:ln>
        </p:spPr>
        <p:txBody>
          <a:bodyPr wrap="square" lIns="0" tIns="0" rIns="0" bIns="0" rtlCol="0"/>
          <a:lstStyle/>
          <a:p>
            <a:endParaRPr/>
          </a:p>
        </p:txBody>
      </p:sp>
      <p:sp>
        <p:nvSpPr>
          <p:cNvPr id="586" name="object 586"/>
          <p:cNvSpPr/>
          <p:nvPr/>
        </p:nvSpPr>
        <p:spPr>
          <a:xfrm>
            <a:off x="871425" y="3902889"/>
            <a:ext cx="0" cy="735330"/>
          </a:xfrm>
          <a:custGeom>
            <a:avLst/>
            <a:gdLst/>
            <a:ahLst/>
            <a:cxnLst/>
            <a:rect l="l" t="t" r="r" b="b"/>
            <a:pathLst>
              <a:path h="735329">
                <a:moveTo>
                  <a:pt x="0" y="735215"/>
                </a:moveTo>
                <a:lnTo>
                  <a:pt x="0" y="0"/>
                </a:lnTo>
              </a:path>
            </a:pathLst>
          </a:custGeom>
          <a:ln w="7353">
            <a:solidFill>
              <a:srgbClr val="231F20"/>
            </a:solidFill>
          </a:ln>
        </p:spPr>
        <p:txBody>
          <a:bodyPr wrap="square" lIns="0" tIns="0" rIns="0" bIns="0" rtlCol="0"/>
          <a:lstStyle/>
          <a:p>
            <a:endParaRPr/>
          </a:p>
        </p:txBody>
      </p:sp>
      <p:sp>
        <p:nvSpPr>
          <p:cNvPr id="587" name="object 587"/>
          <p:cNvSpPr/>
          <p:nvPr/>
        </p:nvSpPr>
        <p:spPr>
          <a:xfrm>
            <a:off x="871429" y="3902893"/>
            <a:ext cx="1270" cy="0"/>
          </a:xfrm>
          <a:custGeom>
            <a:avLst/>
            <a:gdLst/>
            <a:ahLst/>
            <a:cxnLst/>
            <a:rect l="l" t="t" r="r" b="b"/>
            <a:pathLst>
              <a:path w="1269">
                <a:moveTo>
                  <a:pt x="463" y="-3676"/>
                </a:moveTo>
                <a:lnTo>
                  <a:pt x="463" y="3676"/>
                </a:lnTo>
              </a:path>
            </a:pathLst>
          </a:custGeom>
          <a:ln w="3175">
            <a:solidFill>
              <a:srgbClr val="231F20"/>
            </a:solidFill>
          </a:ln>
        </p:spPr>
        <p:txBody>
          <a:bodyPr wrap="square" lIns="0" tIns="0" rIns="0" bIns="0" rtlCol="0"/>
          <a:lstStyle/>
          <a:p>
            <a:endParaRPr/>
          </a:p>
        </p:txBody>
      </p:sp>
      <p:sp>
        <p:nvSpPr>
          <p:cNvPr id="588" name="object 588"/>
          <p:cNvSpPr/>
          <p:nvPr/>
        </p:nvSpPr>
        <p:spPr>
          <a:xfrm>
            <a:off x="871429" y="4638104"/>
            <a:ext cx="1270" cy="0"/>
          </a:xfrm>
          <a:custGeom>
            <a:avLst/>
            <a:gdLst/>
            <a:ahLst/>
            <a:cxnLst/>
            <a:rect l="l" t="t" r="r" b="b"/>
            <a:pathLst>
              <a:path w="1269">
                <a:moveTo>
                  <a:pt x="463" y="-3676"/>
                </a:moveTo>
                <a:lnTo>
                  <a:pt x="463" y="3676"/>
                </a:lnTo>
              </a:path>
            </a:pathLst>
          </a:custGeom>
          <a:ln w="3175">
            <a:solidFill>
              <a:srgbClr val="231F20"/>
            </a:solidFill>
          </a:ln>
        </p:spPr>
        <p:txBody>
          <a:bodyPr wrap="square" lIns="0" tIns="0" rIns="0" bIns="0" rtlCol="0"/>
          <a:lstStyle/>
          <a:p>
            <a:endParaRPr/>
          </a:p>
        </p:txBody>
      </p:sp>
      <p:sp>
        <p:nvSpPr>
          <p:cNvPr id="589" name="object 589"/>
          <p:cNvSpPr/>
          <p:nvPr/>
        </p:nvSpPr>
        <p:spPr>
          <a:xfrm>
            <a:off x="878466" y="3902893"/>
            <a:ext cx="2540" cy="0"/>
          </a:xfrm>
          <a:custGeom>
            <a:avLst/>
            <a:gdLst/>
            <a:ahLst/>
            <a:cxnLst/>
            <a:rect l="l" t="t" r="r" b="b"/>
            <a:pathLst>
              <a:path w="2540">
                <a:moveTo>
                  <a:pt x="1143" y="-3676"/>
                </a:moveTo>
                <a:lnTo>
                  <a:pt x="1143" y="3676"/>
                </a:lnTo>
              </a:path>
            </a:pathLst>
          </a:custGeom>
          <a:ln w="3175">
            <a:solidFill>
              <a:srgbClr val="231F20"/>
            </a:solidFill>
          </a:ln>
        </p:spPr>
        <p:txBody>
          <a:bodyPr wrap="square" lIns="0" tIns="0" rIns="0" bIns="0" rtlCol="0"/>
          <a:lstStyle/>
          <a:p>
            <a:endParaRPr/>
          </a:p>
        </p:txBody>
      </p:sp>
      <p:sp>
        <p:nvSpPr>
          <p:cNvPr id="590" name="object 590"/>
          <p:cNvSpPr/>
          <p:nvPr/>
        </p:nvSpPr>
        <p:spPr>
          <a:xfrm>
            <a:off x="878466" y="4638104"/>
            <a:ext cx="2540" cy="0"/>
          </a:xfrm>
          <a:custGeom>
            <a:avLst/>
            <a:gdLst/>
            <a:ahLst/>
            <a:cxnLst/>
            <a:rect l="l" t="t" r="r" b="b"/>
            <a:pathLst>
              <a:path w="2540">
                <a:moveTo>
                  <a:pt x="1143" y="-3676"/>
                </a:moveTo>
                <a:lnTo>
                  <a:pt x="1143" y="3676"/>
                </a:lnTo>
              </a:path>
            </a:pathLst>
          </a:custGeom>
          <a:ln w="3175">
            <a:solidFill>
              <a:srgbClr val="231F20"/>
            </a:solidFill>
          </a:ln>
        </p:spPr>
        <p:txBody>
          <a:bodyPr wrap="square" lIns="0" tIns="0" rIns="0" bIns="0" rtlCol="0"/>
          <a:lstStyle/>
          <a:p>
            <a:endParaRPr/>
          </a:p>
        </p:txBody>
      </p:sp>
      <p:sp>
        <p:nvSpPr>
          <p:cNvPr id="591" name="object 591"/>
          <p:cNvSpPr/>
          <p:nvPr/>
        </p:nvSpPr>
        <p:spPr>
          <a:xfrm>
            <a:off x="883550" y="3902893"/>
            <a:ext cx="3175" cy="0"/>
          </a:xfrm>
          <a:custGeom>
            <a:avLst/>
            <a:gdLst/>
            <a:ahLst/>
            <a:cxnLst/>
            <a:rect l="l" t="t" r="r" b="b"/>
            <a:pathLst>
              <a:path w="3175">
                <a:moveTo>
                  <a:pt x="1428" y="-3676"/>
                </a:moveTo>
                <a:lnTo>
                  <a:pt x="1428" y="3676"/>
                </a:lnTo>
              </a:path>
            </a:pathLst>
          </a:custGeom>
          <a:ln w="3175">
            <a:solidFill>
              <a:srgbClr val="231F20"/>
            </a:solidFill>
          </a:ln>
        </p:spPr>
        <p:txBody>
          <a:bodyPr wrap="square" lIns="0" tIns="0" rIns="0" bIns="0" rtlCol="0"/>
          <a:lstStyle/>
          <a:p>
            <a:endParaRPr/>
          </a:p>
        </p:txBody>
      </p:sp>
      <p:sp>
        <p:nvSpPr>
          <p:cNvPr id="592" name="object 592"/>
          <p:cNvSpPr/>
          <p:nvPr/>
        </p:nvSpPr>
        <p:spPr>
          <a:xfrm>
            <a:off x="883550" y="4638104"/>
            <a:ext cx="3175" cy="0"/>
          </a:xfrm>
          <a:custGeom>
            <a:avLst/>
            <a:gdLst/>
            <a:ahLst/>
            <a:cxnLst/>
            <a:rect l="l" t="t" r="r" b="b"/>
            <a:pathLst>
              <a:path w="3175">
                <a:moveTo>
                  <a:pt x="1428" y="-3676"/>
                </a:moveTo>
                <a:lnTo>
                  <a:pt x="1428" y="3676"/>
                </a:lnTo>
              </a:path>
            </a:pathLst>
          </a:custGeom>
          <a:ln w="3175">
            <a:solidFill>
              <a:srgbClr val="231F20"/>
            </a:solidFill>
          </a:ln>
        </p:spPr>
        <p:txBody>
          <a:bodyPr wrap="square" lIns="0" tIns="0" rIns="0" bIns="0" rtlCol="0"/>
          <a:lstStyle/>
          <a:p>
            <a:endParaRPr/>
          </a:p>
        </p:txBody>
      </p:sp>
      <p:sp>
        <p:nvSpPr>
          <p:cNvPr id="593" name="object 593"/>
          <p:cNvSpPr/>
          <p:nvPr/>
        </p:nvSpPr>
        <p:spPr>
          <a:xfrm>
            <a:off x="880697" y="3902893"/>
            <a:ext cx="3175" cy="0"/>
          </a:xfrm>
          <a:custGeom>
            <a:avLst/>
            <a:gdLst/>
            <a:ahLst/>
            <a:cxnLst/>
            <a:rect l="l" t="t" r="r" b="b"/>
            <a:pathLst>
              <a:path w="3175">
                <a:moveTo>
                  <a:pt x="1428" y="-3676"/>
                </a:moveTo>
                <a:lnTo>
                  <a:pt x="1428" y="3676"/>
                </a:lnTo>
              </a:path>
            </a:pathLst>
          </a:custGeom>
          <a:ln w="3175">
            <a:solidFill>
              <a:srgbClr val="231F20"/>
            </a:solidFill>
          </a:ln>
        </p:spPr>
        <p:txBody>
          <a:bodyPr wrap="square" lIns="0" tIns="0" rIns="0" bIns="0" rtlCol="0"/>
          <a:lstStyle/>
          <a:p>
            <a:endParaRPr/>
          </a:p>
        </p:txBody>
      </p:sp>
      <p:sp>
        <p:nvSpPr>
          <p:cNvPr id="594" name="object 594"/>
          <p:cNvSpPr/>
          <p:nvPr/>
        </p:nvSpPr>
        <p:spPr>
          <a:xfrm>
            <a:off x="880697" y="4638104"/>
            <a:ext cx="3175" cy="0"/>
          </a:xfrm>
          <a:custGeom>
            <a:avLst/>
            <a:gdLst/>
            <a:ahLst/>
            <a:cxnLst/>
            <a:rect l="l" t="t" r="r" b="b"/>
            <a:pathLst>
              <a:path w="3175">
                <a:moveTo>
                  <a:pt x="1428" y="-3676"/>
                </a:moveTo>
                <a:lnTo>
                  <a:pt x="1428" y="3676"/>
                </a:lnTo>
              </a:path>
            </a:pathLst>
          </a:custGeom>
          <a:ln w="3175">
            <a:solidFill>
              <a:srgbClr val="231F20"/>
            </a:solidFill>
          </a:ln>
        </p:spPr>
        <p:txBody>
          <a:bodyPr wrap="square" lIns="0" tIns="0" rIns="0" bIns="0" rtlCol="0"/>
          <a:lstStyle/>
          <a:p>
            <a:endParaRPr/>
          </a:p>
        </p:txBody>
      </p:sp>
      <p:sp>
        <p:nvSpPr>
          <p:cNvPr id="595" name="object 595"/>
          <p:cNvSpPr/>
          <p:nvPr/>
        </p:nvSpPr>
        <p:spPr>
          <a:xfrm>
            <a:off x="1807566" y="3902893"/>
            <a:ext cx="1270" cy="0"/>
          </a:xfrm>
          <a:custGeom>
            <a:avLst/>
            <a:gdLst/>
            <a:ahLst/>
            <a:cxnLst/>
            <a:rect l="l" t="t" r="r" b="b"/>
            <a:pathLst>
              <a:path w="1269">
                <a:moveTo>
                  <a:pt x="463" y="-3676"/>
                </a:moveTo>
                <a:lnTo>
                  <a:pt x="463" y="3676"/>
                </a:lnTo>
              </a:path>
            </a:pathLst>
          </a:custGeom>
          <a:ln w="3175">
            <a:solidFill>
              <a:srgbClr val="231F20"/>
            </a:solidFill>
          </a:ln>
        </p:spPr>
        <p:txBody>
          <a:bodyPr wrap="square" lIns="0" tIns="0" rIns="0" bIns="0" rtlCol="0"/>
          <a:lstStyle/>
          <a:p>
            <a:endParaRPr/>
          </a:p>
        </p:txBody>
      </p:sp>
      <p:sp>
        <p:nvSpPr>
          <p:cNvPr id="596" name="object 596"/>
          <p:cNvSpPr/>
          <p:nvPr/>
        </p:nvSpPr>
        <p:spPr>
          <a:xfrm>
            <a:off x="1807566" y="4638104"/>
            <a:ext cx="1270" cy="0"/>
          </a:xfrm>
          <a:custGeom>
            <a:avLst/>
            <a:gdLst/>
            <a:ahLst/>
            <a:cxnLst/>
            <a:rect l="l" t="t" r="r" b="b"/>
            <a:pathLst>
              <a:path w="1269">
                <a:moveTo>
                  <a:pt x="463" y="-3676"/>
                </a:moveTo>
                <a:lnTo>
                  <a:pt x="463" y="3676"/>
                </a:lnTo>
              </a:path>
            </a:pathLst>
          </a:custGeom>
          <a:ln w="3175">
            <a:solidFill>
              <a:srgbClr val="231F20"/>
            </a:solidFill>
          </a:ln>
        </p:spPr>
        <p:txBody>
          <a:bodyPr wrap="square" lIns="0" tIns="0" rIns="0" bIns="0" rtlCol="0"/>
          <a:lstStyle/>
          <a:p>
            <a:endParaRPr/>
          </a:p>
        </p:txBody>
      </p:sp>
      <p:sp>
        <p:nvSpPr>
          <p:cNvPr id="597" name="object 597"/>
          <p:cNvSpPr/>
          <p:nvPr/>
        </p:nvSpPr>
        <p:spPr>
          <a:xfrm>
            <a:off x="1808497" y="3902893"/>
            <a:ext cx="0" cy="735330"/>
          </a:xfrm>
          <a:custGeom>
            <a:avLst/>
            <a:gdLst/>
            <a:ahLst/>
            <a:cxnLst/>
            <a:rect l="l" t="t" r="r" b="b"/>
            <a:pathLst>
              <a:path h="735329">
                <a:moveTo>
                  <a:pt x="0" y="0"/>
                </a:moveTo>
                <a:lnTo>
                  <a:pt x="0" y="735215"/>
                </a:lnTo>
              </a:path>
            </a:pathLst>
          </a:custGeom>
          <a:ln w="7353">
            <a:solidFill>
              <a:srgbClr val="231F20"/>
            </a:solidFill>
          </a:ln>
        </p:spPr>
        <p:txBody>
          <a:bodyPr wrap="square" lIns="0" tIns="0" rIns="0" bIns="0" rtlCol="0"/>
          <a:lstStyle/>
          <a:p>
            <a:endParaRPr/>
          </a:p>
        </p:txBody>
      </p:sp>
      <p:sp>
        <p:nvSpPr>
          <p:cNvPr id="598" name="object 598"/>
          <p:cNvSpPr/>
          <p:nvPr/>
        </p:nvSpPr>
        <p:spPr>
          <a:xfrm>
            <a:off x="1802408" y="3902893"/>
            <a:ext cx="5715" cy="0"/>
          </a:xfrm>
          <a:custGeom>
            <a:avLst/>
            <a:gdLst/>
            <a:ahLst/>
            <a:cxnLst/>
            <a:rect l="l" t="t" r="r" b="b"/>
            <a:pathLst>
              <a:path w="5714">
                <a:moveTo>
                  <a:pt x="0" y="0"/>
                </a:moveTo>
                <a:lnTo>
                  <a:pt x="5156" y="0"/>
                </a:lnTo>
              </a:path>
            </a:pathLst>
          </a:custGeom>
          <a:ln w="7353">
            <a:solidFill>
              <a:srgbClr val="231F20"/>
            </a:solidFill>
          </a:ln>
        </p:spPr>
        <p:txBody>
          <a:bodyPr wrap="square" lIns="0" tIns="0" rIns="0" bIns="0" rtlCol="0"/>
          <a:lstStyle/>
          <a:p>
            <a:endParaRPr/>
          </a:p>
        </p:txBody>
      </p:sp>
      <p:sp>
        <p:nvSpPr>
          <p:cNvPr id="599" name="object 599"/>
          <p:cNvSpPr/>
          <p:nvPr/>
        </p:nvSpPr>
        <p:spPr>
          <a:xfrm>
            <a:off x="1802408" y="4638104"/>
            <a:ext cx="5715" cy="0"/>
          </a:xfrm>
          <a:custGeom>
            <a:avLst/>
            <a:gdLst/>
            <a:ahLst/>
            <a:cxnLst/>
            <a:rect l="l" t="t" r="r" b="b"/>
            <a:pathLst>
              <a:path w="5714">
                <a:moveTo>
                  <a:pt x="0" y="0"/>
                </a:moveTo>
                <a:lnTo>
                  <a:pt x="5156" y="0"/>
                </a:lnTo>
              </a:path>
            </a:pathLst>
          </a:custGeom>
          <a:ln w="7353">
            <a:solidFill>
              <a:srgbClr val="231F20"/>
            </a:solidFill>
          </a:ln>
        </p:spPr>
        <p:txBody>
          <a:bodyPr wrap="square" lIns="0" tIns="0" rIns="0" bIns="0" rtlCol="0"/>
          <a:lstStyle/>
          <a:p>
            <a:endParaRPr/>
          </a:p>
        </p:txBody>
      </p:sp>
      <p:sp>
        <p:nvSpPr>
          <p:cNvPr id="600" name="object 600"/>
          <p:cNvSpPr/>
          <p:nvPr/>
        </p:nvSpPr>
        <p:spPr>
          <a:xfrm>
            <a:off x="1801515" y="3902893"/>
            <a:ext cx="1270" cy="0"/>
          </a:xfrm>
          <a:custGeom>
            <a:avLst/>
            <a:gdLst/>
            <a:ahLst/>
            <a:cxnLst/>
            <a:rect l="l" t="t" r="r" b="b"/>
            <a:pathLst>
              <a:path w="1269">
                <a:moveTo>
                  <a:pt x="444" y="-3676"/>
                </a:moveTo>
                <a:lnTo>
                  <a:pt x="444" y="3676"/>
                </a:lnTo>
              </a:path>
            </a:pathLst>
          </a:custGeom>
          <a:ln w="3175">
            <a:solidFill>
              <a:srgbClr val="231F20"/>
            </a:solidFill>
          </a:ln>
        </p:spPr>
        <p:txBody>
          <a:bodyPr wrap="square" lIns="0" tIns="0" rIns="0" bIns="0" rtlCol="0"/>
          <a:lstStyle/>
          <a:p>
            <a:endParaRPr/>
          </a:p>
        </p:txBody>
      </p:sp>
      <p:sp>
        <p:nvSpPr>
          <p:cNvPr id="601" name="object 601"/>
          <p:cNvSpPr/>
          <p:nvPr/>
        </p:nvSpPr>
        <p:spPr>
          <a:xfrm>
            <a:off x="1801515" y="3902893"/>
            <a:ext cx="1270" cy="735330"/>
          </a:xfrm>
          <a:custGeom>
            <a:avLst/>
            <a:gdLst/>
            <a:ahLst/>
            <a:cxnLst/>
            <a:rect l="l" t="t" r="r" b="b"/>
            <a:pathLst>
              <a:path w="1269" h="735329">
                <a:moveTo>
                  <a:pt x="444" y="-3676"/>
                </a:moveTo>
                <a:lnTo>
                  <a:pt x="444" y="738892"/>
                </a:lnTo>
              </a:path>
            </a:pathLst>
          </a:custGeom>
          <a:ln w="8242">
            <a:solidFill>
              <a:srgbClr val="231F20"/>
            </a:solidFill>
          </a:ln>
        </p:spPr>
        <p:txBody>
          <a:bodyPr wrap="square" lIns="0" tIns="0" rIns="0" bIns="0" rtlCol="0"/>
          <a:lstStyle/>
          <a:p>
            <a:endParaRPr/>
          </a:p>
        </p:txBody>
      </p:sp>
      <p:sp>
        <p:nvSpPr>
          <p:cNvPr id="602" name="object 602"/>
          <p:cNvSpPr/>
          <p:nvPr/>
        </p:nvSpPr>
        <p:spPr>
          <a:xfrm>
            <a:off x="1799170" y="3902893"/>
            <a:ext cx="2540" cy="0"/>
          </a:xfrm>
          <a:custGeom>
            <a:avLst/>
            <a:gdLst/>
            <a:ahLst/>
            <a:cxnLst/>
            <a:rect l="l" t="t" r="r" b="b"/>
            <a:pathLst>
              <a:path w="2539">
                <a:moveTo>
                  <a:pt x="1174" y="-3676"/>
                </a:moveTo>
                <a:lnTo>
                  <a:pt x="1174" y="3676"/>
                </a:lnTo>
              </a:path>
            </a:pathLst>
          </a:custGeom>
          <a:ln w="3175">
            <a:solidFill>
              <a:srgbClr val="231F20"/>
            </a:solidFill>
          </a:ln>
        </p:spPr>
        <p:txBody>
          <a:bodyPr wrap="square" lIns="0" tIns="0" rIns="0" bIns="0" rtlCol="0"/>
          <a:lstStyle/>
          <a:p>
            <a:endParaRPr/>
          </a:p>
        </p:txBody>
      </p:sp>
      <p:sp>
        <p:nvSpPr>
          <p:cNvPr id="603" name="object 603"/>
          <p:cNvSpPr/>
          <p:nvPr/>
        </p:nvSpPr>
        <p:spPr>
          <a:xfrm>
            <a:off x="1799170" y="4638104"/>
            <a:ext cx="2540" cy="0"/>
          </a:xfrm>
          <a:custGeom>
            <a:avLst/>
            <a:gdLst/>
            <a:ahLst/>
            <a:cxnLst/>
            <a:rect l="l" t="t" r="r" b="b"/>
            <a:pathLst>
              <a:path w="2539">
                <a:moveTo>
                  <a:pt x="1174" y="-3676"/>
                </a:moveTo>
                <a:lnTo>
                  <a:pt x="1174" y="3676"/>
                </a:lnTo>
              </a:path>
            </a:pathLst>
          </a:custGeom>
          <a:ln w="3175">
            <a:solidFill>
              <a:srgbClr val="231F20"/>
            </a:solidFill>
          </a:ln>
        </p:spPr>
        <p:txBody>
          <a:bodyPr wrap="square" lIns="0" tIns="0" rIns="0" bIns="0" rtlCol="0"/>
          <a:lstStyle/>
          <a:p>
            <a:endParaRPr/>
          </a:p>
        </p:txBody>
      </p:sp>
      <p:sp>
        <p:nvSpPr>
          <p:cNvPr id="604" name="object 604"/>
          <p:cNvSpPr/>
          <p:nvPr/>
        </p:nvSpPr>
        <p:spPr>
          <a:xfrm>
            <a:off x="1793515" y="3902893"/>
            <a:ext cx="3175" cy="0"/>
          </a:xfrm>
          <a:custGeom>
            <a:avLst/>
            <a:gdLst/>
            <a:ahLst/>
            <a:cxnLst/>
            <a:rect l="l" t="t" r="r" b="b"/>
            <a:pathLst>
              <a:path w="3175">
                <a:moveTo>
                  <a:pt x="1428" y="-3676"/>
                </a:moveTo>
                <a:lnTo>
                  <a:pt x="1428" y="3676"/>
                </a:lnTo>
              </a:path>
            </a:pathLst>
          </a:custGeom>
          <a:ln w="3175">
            <a:solidFill>
              <a:srgbClr val="231F20"/>
            </a:solidFill>
          </a:ln>
        </p:spPr>
        <p:txBody>
          <a:bodyPr wrap="square" lIns="0" tIns="0" rIns="0" bIns="0" rtlCol="0"/>
          <a:lstStyle/>
          <a:p>
            <a:endParaRPr/>
          </a:p>
        </p:txBody>
      </p:sp>
      <p:sp>
        <p:nvSpPr>
          <p:cNvPr id="605" name="object 605"/>
          <p:cNvSpPr/>
          <p:nvPr/>
        </p:nvSpPr>
        <p:spPr>
          <a:xfrm>
            <a:off x="1793515" y="4638104"/>
            <a:ext cx="3175" cy="0"/>
          </a:xfrm>
          <a:custGeom>
            <a:avLst/>
            <a:gdLst/>
            <a:ahLst/>
            <a:cxnLst/>
            <a:rect l="l" t="t" r="r" b="b"/>
            <a:pathLst>
              <a:path w="3175">
                <a:moveTo>
                  <a:pt x="1428" y="-3676"/>
                </a:moveTo>
                <a:lnTo>
                  <a:pt x="1428" y="3676"/>
                </a:lnTo>
              </a:path>
            </a:pathLst>
          </a:custGeom>
          <a:ln w="3175">
            <a:solidFill>
              <a:srgbClr val="231F20"/>
            </a:solidFill>
          </a:ln>
        </p:spPr>
        <p:txBody>
          <a:bodyPr wrap="square" lIns="0" tIns="0" rIns="0" bIns="0" rtlCol="0"/>
          <a:lstStyle/>
          <a:p>
            <a:endParaRPr/>
          </a:p>
        </p:txBody>
      </p:sp>
      <p:sp>
        <p:nvSpPr>
          <p:cNvPr id="606" name="object 606"/>
          <p:cNvSpPr/>
          <p:nvPr/>
        </p:nvSpPr>
        <p:spPr>
          <a:xfrm>
            <a:off x="1796368" y="3902893"/>
            <a:ext cx="3175" cy="0"/>
          </a:xfrm>
          <a:custGeom>
            <a:avLst/>
            <a:gdLst/>
            <a:ahLst/>
            <a:cxnLst/>
            <a:rect l="l" t="t" r="r" b="b"/>
            <a:pathLst>
              <a:path w="3175">
                <a:moveTo>
                  <a:pt x="1403" y="-3676"/>
                </a:moveTo>
                <a:lnTo>
                  <a:pt x="1403" y="3676"/>
                </a:lnTo>
              </a:path>
            </a:pathLst>
          </a:custGeom>
          <a:ln w="3175">
            <a:solidFill>
              <a:srgbClr val="231F20"/>
            </a:solidFill>
          </a:ln>
        </p:spPr>
        <p:txBody>
          <a:bodyPr wrap="square" lIns="0" tIns="0" rIns="0" bIns="0" rtlCol="0"/>
          <a:lstStyle/>
          <a:p>
            <a:endParaRPr/>
          </a:p>
        </p:txBody>
      </p:sp>
      <p:sp>
        <p:nvSpPr>
          <p:cNvPr id="607" name="object 607"/>
          <p:cNvSpPr/>
          <p:nvPr/>
        </p:nvSpPr>
        <p:spPr>
          <a:xfrm>
            <a:off x="1796368" y="4638104"/>
            <a:ext cx="3175" cy="0"/>
          </a:xfrm>
          <a:custGeom>
            <a:avLst/>
            <a:gdLst/>
            <a:ahLst/>
            <a:cxnLst/>
            <a:rect l="l" t="t" r="r" b="b"/>
            <a:pathLst>
              <a:path w="3175">
                <a:moveTo>
                  <a:pt x="1403" y="-3676"/>
                </a:moveTo>
                <a:lnTo>
                  <a:pt x="1403" y="3676"/>
                </a:lnTo>
              </a:path>
            </a:pathLst>
          </a:custGeom>
          <a:ln w="3175">
            <a:solidFill>
              <a:srgbClr val="231F20"/>
            </a:solidFill>
          </a:ln>
        </p:spPr>
        <p:txBody>
          <a:bodyPr wrap="square" lIns="0" tIns="0" rIns="0" bIns="0" rtlCol="0"/>
          <a:lstStyle/>
          <a:p>
            <a:endParaRPr/>
          </a:p>
        </p:txBody>
      </p:sp>
      <p:sp>
        <p:nvSpPr>
          <p:cNvPr id="608" name="object 608"/>
          <p:cNvSpPr/>
          <p:nvPr/>
        </p:nvSpPr>
        <p:spPr>
          <a:xfrm>
            <a:off x="859965" y="4375848"/>
            <a:ext cx="7620" cy="8890"/>
          </a:xfrm>
          <a:custGeom>
            <a:avLst/>
            <a:gdLst/>
            <a:ahLst/>
            <a:cxnLst/>
            <a:rect l="l" t="t" r="r" b="b"/>
            <a:pathLst>
              <a:path w="7619" h="8889">
                <a:moveTo>
                  <a:pt x="7183" y="8575"/>
                </a:moveTo>
                <a:lnTo>
                  <a:pt x="1466" y="7526"/>
                </a:lnTo>
                <a:lnTo>
                  <a:pt x="0" y="5628"/>
                </a:lnTo>
                <a:lnTo>
                  <a:pt x="1695" y="3997"/>
                </a:lnTo>
                <a:lnTo>
                  <a:pt x="3041" y="3304"/>
                </a:lnTo>
                <a:lnTo>
                  <a:pt x="7298" y="0"/>
                </a:lnTo>
              </a:path>
            </a:pathLst>
          </a:custGeom>
          <a:ln w="5308">
            <a:solidFill>
              <a:srgbClr val="231F20"/>
            </a:solidFill>
          </a:ln>
        </p:spPr>
        <p:txBody>
          <a:bodyPr wrap="square" lIns="0" tIns="0" rIns="0" bIns="0" rtlCol="0"/>
          <a:lstStyle/>
          <a:p>
            <a:endParaRPr/>
          </a:p>
        </p:txBody>
      </p:sp>
      <p:sp>
        <p:nvSpPr>
          <p:cNvPr id="609" name="object 609"/>
          <p:cNvSpPr/>
          <p:nvPr/>
        </p:nvSpPr>
        <p:spPr>
          <a:xfrm>
            <a:off x="804104" y="4214878"/>
            <a:ext cx="65405" cy="170815"/>
          </a:xfrm>
          <a:custGeom>
            <a:avLst/>
            <a:gdLst/>
            <a:ahLst/>
            <a:cxnLst/>
            <a:rect l="l" t="t" r="r" b="b"/>
            <a:pathLst>
              <a:path w="65405" h="170814">
                <a:moveTo>
                  <a:pt x="63175" y="159739"/>
                </a:moveTo>
                <a:lnTo>
                  <a:pt x="49555" y="160820"/>
                </a:lnTo>
                <a:lnTo>
                  <a:pt x="40701" y="158953"/>
                </a:lnTo>
                <a:lnTo>
                  <a:pt x="36872" y="158932"/>
                </a:lnTo>
                <a:lnTo>
                  <a:pt x="37280" y="161300"/>
                </a:lnTo>
                <a:lnTo>
                  <a:pt x="41135" y="166598"/>
                </a:lnTo>
                <a:lnTo>
                  <a:pt x="42379" y="170307"/>
                </a:lnTo>
                <a:lnTo>
                  <a:pt x="29552" y="168783"/>
                </a:lnTo>
                <a:lnTo>
                  <a:pt x="16789" y="167220"/>
                </a:lnTo>
                <a:lnTo>
                  <a:pt x="15697" y="169773"/>
                </a:lnTo>
                <a:lnTo>
                  <a:pt x="22478" y="162852"/>
                </a:lnTo>
                <a:lnTo>
                  <a:pt x="27952" y="158686"/>
                </a:lnTo>
                <a:lnTo>
                  <a:pt x="13842" y="159575"/>
                </a:lnTo>
                <a:lnTo>
                  <a:pt x="5689" y="164045"/>
                </a:lnTo>
                <a:lnTo>
                  <a:pt x="0" y="161455"/>
                </a:lnTo>
                <a:lnTo>
                  <a:pt x="1358" y="159740"/>
                </a:lnTo>
                <a:lnTo>
                  <a:pt x="2730" y="157988"/>
                </a:lnTo>
                <a:lnTo>
                  <a:pt x="533" y="150863"/>
                </a:lnTo>
                <a:lnTo>
                  <a:pt x="6311" y="152031"/>
                </a:lnTo>
                <a:lnTo>
                  <a:pt x="12090" y="153225"/>
                </a:lnTo>
                <a:lnTo>
                  <a:pt x="15493" y="156210"/>
                </a:lnTo>
                <a:lnTo>
                  <a:pt x="17119" y="146723"/>
                </a:lnTo>
                <a:lnTo>
                  <a:pt x="23926" y="135763"/>
                </a:lnTo>
                <a:lnTo>
                  <a:pt x="12509" y="140576"/>
                </a:lnTo>
                <a:lnTo>
                  <a:pt x="3987" y="143560"/>
                </a:lnTo>
                <a:lnTo>
                  <a:pt x="9270" y="133527"/>
                </a:lnTo>
                <a:lnTo>
                  <a:pt x="11950" y="122936"/>
                </a:lnTo>
                <a:lnTo>
                  <a:pt x="18376" y="128104"/>
                </a:lnTo>
                <a:lnTo>
                  <a:pt x="23494" y="131699"/>
                </a:lnTo>
                <a:lnTo>
                  <a:pt x="25730" y="121539"/>
                </a:lnTo>
                <a:lnTo>
                  <a:pt x="31470" y="110680"/>
                </a:lnTo>
                <a:lnTo>
                  <a:pt x="21272" y="115684"/>
                </a:lnTo>
                <a:lnTo>
                  <a:pt x="11023" y="120713"/>
                </a:lnTo>
                <a:lnTo>
                  <a:pt x="17856" y="107848"/>
                </a:lnTo>
                <a:lnTo>
                  <a:pt x="19443" y="95415"/>
                </a:lnTo>
                <a:lnTo>
                  <a:pt x="28816" y="104546"/>
                </a:lnTo>
                <a:lnTo>
                  <a:pt x="31089" y="104152"/>
                </a:lnTo>
                <a:lnTo>
                  <a:pt x="33375" y="97739"/>
                </a:lnTo>
                <a:lnTo>
                  <a:pt x="35661" y="91300"/>
                </a:lnTo>
                <a:lnTo>
                  <a:pt x="36944" y="88531"/>
                </a:lnTo>
                <a:lnTo>
                  <a:pt x="28117" y="91643"/>
                </a:lnTo>
                <a:lnTo>
                  <a:pt x="20891" y="94894"/>
                </a:lnTo>
                <a:lnTo>
                  <a:pt x="25768" y="84594"/>
                </a:lnTo>
                <a:lnTo>
                  <a:pt x="27622" y="72898"/>
                </a:lnTo>
                <a:lnTo>
                  <a:pt x="36474" y="79032"/>
                </a:lnTo>
                <a:lnTo>
                  <a:pt x="39014" y="82232"/>
                </a:lnTo>
                <a:lnTo>
                  <a:pt x="41782" y="73875"/>
                </a:lnTo>
                <a:lnTo>
                  <a:pt x="44513" y="65493"/>
                </a:lnTo>
                <a:lnTo>
                  <a:pt x="44513" y="63754"/>
                </a:lnTo>
                <a:lnTo>
                  <a:pt x="36118" y="67132"/>
                </a:lnTo>
                <a:lnTo>
                  <a:pt x="29578" y="71602"/>
                </a:lnTo>
                <a:lnTo>
                  <a:pt x="34023" y="60007"/>
                </a:lnTo>
                <a:lnTo>
                  <a:pt x="38493" y="48425"/>
                </a:lnTo>
                <a:lnTo>
                  <a:pt x="40500" y="53492"/>
                </a:lnTo>
                <a:lnTo>
                  <a:pt x="43865" y="54521"/>
                </a:lnTo>
                <a:lnTo>
                  <a:pt x="47294" y="55549"/>
                </a:lnTo>
                <a:lnTo>
                  <a:pt x="48171" y="53225"/>
                </a:lnTo>
                <a:lnTo>
                  <a:pt x="49860" y="47561"/>
                </a:lnTo>
                <a:lnTo>
                  <a:pt x="51587" y="41884"/>
                </a:lnTo>
                <a:lnTo>
                  <a:pt x="51828" y="40081"/>
                </a:lnTo>
                <a:lnTo>
                  <a:pt x="44780" y="43307"/>
                </a:lnTo>
                <a:lnTo>
                  <a:pt x="37350" y="47155"/>
                </a:lnTo>
                <a:lnTo>
                  <a:pt x="42303" y="36474"/>
                </a:lnTo>
                <a:lnTo>
                  <a:pt x="47218" y="25793"/>
                </a:lnTo>
                <a:lnTo>
                  <a:pt x="49009" y="28460"/>
                </a:lnTo>
                <a:lnTo>
                  <a:pt x="51612" y="31242"/>
                </a:lnTo>
                <a:lnTo>
                  <a:pt x="54241" y="34061"/>
                </a:lnTo>
                <a:lnTo>
                  <a:pt x="56565" y="28905"/>
                </a:lnTo>
                <a:lnTo>
                  <a:pt x="57467" y="23964"/>
                </a:lnTo>
                <a:lnTo>
                  <a:pt x="58369" y="19037"/>
                </a:lnTo>
                <a:lnTo>
                  <a:pt x="60159" y="15430"/>
                </a:lnTo>
                <a:lnTo>
                  <a:pt x="51854" y="19532"/>
                </a:lnTo>
                <a:lnTo>
                  <a:pt x="46558" y="21615"/>
                </a:lnTo>
                <a:lnTo>
                  <a:pt x="49695" y="12801"/>
                </a:lnTo>
                <a:lnTo>
                  <a:pt x="52831" y="3962"/>
                </a:lnTo>
                <a:lnTo>
                  <a:pt x="54203" y="3429"/>
                </a:lnTo>
                <a:lnTo>
                  <a:pt x="59448" y="7607"/>
                </a:lnTo>
                <a:lnTo>
                  <a:pt x="63271" y="9398"/>
                </a:lnTo>
                <a:lnTo>
                  <a:pt x="65227" y="177"/>
                </a:lnTo>
                <a:lnTo>
                  <a:pt x="65322" y="0"/>
                </a:lnTo>
              </a:path>
            </a:pathLst>
          </a:custGeom>
          <a:ln w="5308">
            <a:solidFill>
              <a:srgbClr val="231F20"/>
            </a:solidFill>
          </a:ln>
        </p:spPr>
        <p:txBody>
          <a:bodyPr wrap="square" lIns="0" tIns="0" rIns="0" bIns="0" rtlCol="0"/>
          <a:lstStyle/>
          <a:p>
            <a:endParaRPr/>
          </a:p>
        </p:txBody>
      </p:sp>
      <p:sp>
        <p:nvSpPr>
          <p:cNvPr id="610" name="object 610"/>
          <p:cNvSpPr/>
          <p:nvPr/>
        </p:nvSpPr>
        <p:spPr>
          <a:xfrm>
            <a:off x="857583" y="4193796"/>
            <a:ext cx="12065" cy="18415"/>
          </a:xfrm>
          <a:custGeom>
            <a:avLst/>
            <a:gdLst/>
            <a:ahLst/>
            <a:cxnLst/>
            <a:rect l="l" t="t" r="r" b="b"/>
            <a:pathLst>
              <a:path w="12065" h="18414">
                <a:moveTo>
                  <a:pt x="11939" y="13888"/>
                </a:moveTo>
                <a:lnTo>
                  <a:pt x="5346" y="17386"/>
                </a:lnTo>
                <a:lnTo>
                  <a:pt x="0" y="18275"/>
                </a:lnTo>
                <a:lnTo>
                  <a:pt x="4305" y="9131"/>
                </a:lnTo>
                <a:lnTo>
                  <a:pt x="8610" y="0"/>
                </a:lnTo>
                <a:lnTo>
                  <a:pt x="9220" y="2273"/>
                </a:lnTo>
                <a:lnTo>
                  <a:pt x="12069" y="4191"/>
                </a:lnTo>
              </a:path>
            </a:pathLst>
          </a:custGeom>
          <a:ln w="5308">
            <a:solidFill>
              <a:srgbClr val="231F20"/>
            </a:solidFill>
          </a:ln>
        </p:spPr>
        <p:txBody>
          <a:bodyPr wrap="square" lIns="0" tIns="0" rIns="0" bIns="0" rtlCol="0"/>
          <a:lstStyle/>
          <a:p>
            <a:endParaRPr/>
          </a:p>
        </p:txBody>
      </p:sp>
      <p:sp>
        <p:nvSpPr>
          <p:cNvPr id="611" name="object 611"/>
          <p:cNvSpPr/>
          <p:nvPr/>
        </p:nvSpPr>
        <p:spPr>
          <a:xfrm>
            <a:off x="863514" y="4169831"/>
            <a:ext cx="6985" cy="21590"/>
          </a:xfrm>
          <a:custGeom>
            <a:avLst/>
            <a:gdLst/>
            <a:ahLst/>
            <a:cxnLst/>
            <a:rect l="l" t="t" r="r" b="b"/>
            <a:pathLst>
              <a:path w="6984" h="21589">
                <a:moveTo>
                  <a:pt x="6276" y="17905"/>
                </a:moveTo>
                <a:lnTo>
                  <a:pt x="6045" y="18021"/>
                </a:lnTo>
                <a:lnTo>
                  <a:pt x="0" y="21564"/>
                </a:lnTo>
                <a:lnTo>
                  <a:pt x="5791" y="9753"/>
                </a:lnTo>
                <a:lnTo>
                  <a:pt x="5918" y="0"/>
                </a:lnTo>
                <a:lnTo>
                  <a:pt x="6512" y="345"/>
                </a:lnTo>
              </a:path>
            </a:pathLst>
          </a:custGeom>
          <a:ln w="5308">
            <a:solidFill>
              <a:srgbClr val="231F20"/>
            </a:solidFill>
          </a:ln>
        </p:spPr>
        <p:txBody>
          <a:bodyPr wrap="square" lIns="0" tIns="0" rIns="0" bIns="0" rtlCol="0"/>
          <a:lstStyle/>
          <a:p>
            <a:endParaRPr/>
          </a:p>
        </p:txBody>
      </p:sp>
      <p:sp>
        <p:nvSpPr>
          <p:cNvPr id="612" name="object 612"/>
          <p:cNvSpPr/>
          <p:nvPr/>
        </p:nvSpPr>
        <p:spPr>
          <a:xfrm>
            <a:off x="1810354" y="4153551"/>
            <a:ext cx="4445" cy="6985"/>
          </a:xfrm>
          <a:custGeom>
            <a:avLst/>
            <a:gdLst/>
            <a:ahLst/>
            <a:cxnLst/>
            <a:rect l="l" t="t" r="r" b="b"/>
            <a:pathLst>
              <a:path w="4444" h="6985">
                <a:moveTo>
                  <a:pt x="21" y="50"/>
                </a:moveTo>
                <a:lnTo>
                  <a:pt x="2079" y="203"/>
                </a:lnTo>
                <a:lnTo>
                  <a:pt x="3908" y="0"/>
                </a:lnTo>
                <a:lnTo>
                  <a:pt x="1507" y="4127"/>
                </a:lnTo>
                <a:lnTo>
                  <a:pt x="0" y="6722"/>
                </a:lnTo>
              </a:path>
            </a:pathLst>
          </a:custGeom>
          <a:ln w="5308">
            <a:solidFill>
              <a:srgbClr val="231F20"/>
            </a:solidFill>
          </a:ln>
        </p:spPr>
        <p:txBody>
          <a:bodyPr wrap="square" lIns="0" tIns="0" rIns="0" bIns="0" rtlCol="0"/>
          <a:lstStyle/>
          <a:p>
            <a:endParaRPr/>
          </a:p>
        </p:txBody>
      </p:sp>
      <p:sp>
        <p:nvSpPr>
          <p:cNvPr id="613" name="object 613"/>
          <p:cNvSpPr/>
          <p:nvPr/>
        </p:nvSpPr>
        <p:spPr>
          <a:xfrm>
            <a:off x="1809620" y="4157920"/>
            <a:ext cx="74295" cy="240665"/>
          </a:xfrm>
          <a:custGeom>
            <a:avLst/>
            <a:gdLst/>
            <a:ahLst/>
            <a:cxnLst/>
            <a:rect l="l" t="t" r="r" b="b"/>
            <a:pathLst>
              <a:path w="74294" h="240664">
                <a:moveTo>
                  <a:pt x="729" y="3759"/>
                </a:moveTo>
                <a:lnTo>
                  <a:pt x="7372" y="2641"/>
                </a:lnTo>
                <a:lnTo>
                  <a:pt x="11855" y="3746"/>
                </a:lnTo>
                <a:lnTo>
                  <a:pt x="15538" y="0"/>
                </a:lnTo>
                <a:lnTo>
                  <a:pt x="22726" y="25"/>
                </a:lnTo>
                <a:lnTo>
                  <a:pt x="23818" y="5829"/>
                </a:lnTo>
                <a:lnTo>
                  <a:pt x="24885" y="11607"/>
                </a:lnTo>
                <a:lnTo>
                  <a:pt x="21164" y="11633"/>
                </a:lnTo>
                <a:lnTo>
                  <a:pt x="15601" y="8483"/>
                </a:lnTo>
                <a:lnTo>
                  <a:pt x="12439" y="7531"/>
                </a:lnTo>
                <a:lnTo>
                  <a:pt x="13887" y="14566"/>
                </a:lnTo>
                <a:lnTo>
                  <a:pt x="15411" y="21602"/>
                </a:lnTo>
                <a:lnTo>
                  <a:pt x="18878" y="22250"/>
                </a:lnTo>
                <a:lnTo>
                  <a:pt x="23158" y="19303"/>
                </a:lnTo>
                <a:lnTo>
                  <a:pt x="26968" y="17068"/>
                </a:lnTo>
                <a:lnTo>
                  <a:pt x="28403" y="26301"/>
                </a:lnTo>
                <a:lnTo>
                  <a:pt x="29838" y="35534"/>
                </a:lnTo>
                <a:lnTo>
                  <a:pt x="25457" y="33400"/>
                </a:lnTo>
                <a:lnTo>
                  <a:pt x="22713" y="32092"/>
                </a:lnTo>
                <a:lnTo>
                  <a:pt x="19996" y="30784"/>
                </a:lnTo>
                <a:lnTo>
                  <a:pt x="17570" y="30568"/>
                </a:lnTo>
                <a:lnTo>
                  <a:pt x="19780" y="38582"/>
                </a:lnTo>
                <a:lnTo>
                  <a:pt x="21951" y="46545"/>
                </a:lnTo>
                <a:lnTo>
                  <a:pt x="22180" y="45478"/>
                </a:lnTo>
                <a:lnTo>
                  <a:pt x="26523" y="43522"/>
                </a:lnTo>
                <a:lnTo>
                  <a:pt x="30841" y="41567"/>
                </a:lnTo>
                <a:lnTo>
                  <a:pt x="31870" y="44589"/>
                </a:lnTo>
                <a:lnTo>
                  <a:pt x="32861" y="49606"/>
                </a:lnTo>
                <a:lnTo>
                  <a:pt x="33889" y="54622"/>
                </a:lnTo>
                <a:lnTo>
                  <a:pt x="34512" y="58788"/>
                </a:lnTo>
                <a:lnTo>
                  <a:pt x="27641" y="55410"/>
                </a:lnTo>
                <a:lnTo>
                  <a:pt x="20796" y="52057"/>
                </a:lnTo>
                <a:lnTo>
                  <a:pt x="25063" y="61747"/>
                </a:lnTo>
                <a:lnTo>
                  <a:pt x="24377" y="70307"/>
                </a:lnTo>
                <a:lnTo>
                  <a:pt x="31705" y="66878"/>
                </a:lnTo>
                <a:lnTo>
                  <a:pt x="39096" y="63449"/>
                </a:lnTo>
                <a:lnTo>
                  <a:pt x="38055" y="70497"/>
                </a:lnTo>
                <a:lnTo>
                  <a:pt x="38563" y="72504"/>
                </a:lnTo>
                <a:lnTo>
                  <a:pt x="39071" y="74523"/>
                </a:lnTo>
                <a:lnTo>
                  <a:pt x="42944" y="82613"/>
                </a:lnTo>
                <a:lnTo>
                  <a:pt x="33254" y="78320"/>
                </a:lnTo>
                <a:lnTo>
                  <a:pt x="28238" y="74752"/>
                </a:lnTo>
                <a:lnTo>
                  <a:pt x="30092" y="84632"/>
                </a:lnTo>
                <a:lnTo>
                  <a:pt x="31946" y="94513"/>
                </a:lnTo>
                <a:lnTo>
                  <a:pt x="37191" y="89534"/>
                </a:lnTo>
                <a:lnTo>
                  <a:pt x="41776" y="86118"/>
                </a:lnTo>
                <a:lnTo>
                  <a:pt x="44024" y="95097"/>
                </a:lnTo>
                <a:lnTo>
                  <a:pt x="46285" y="104063"/>
                </a:lnTo>
                <a:lnTo>
                  <a:pt x="44570" y="104216"/>
                </a:lnTo>
                <a:lnTo>
                  <a:pt x="36391" y="100634"/>
                </a:lnTo>
                <a:lnTo>
                  <a:pt x="33331" y="99034"/>
                </a:lnTo>
                <a:lnTo>
                  <a:pt x="35731" y="107924"/>
                </a:lnTo>
                <a:lnTo>
                  <a:pt x="38157" y="116839"/>
                </a:lnTo>
                <a:lnTo>
                  <a:pt x="36137" y="114896"/>
                </a:lnTo>
                <a:lnTo>
                  <a:pt x="42843" y="112445"/>
                </a:lnTo>
                <a:lnTo>
                  <a:pt x="49536" y="109981"/>
                </a:lnTo>
                <a:lnTo>
                  <a:pt x="49460" y="119672"/>
                </a:lnTo>
                <a:lnTo>
                  <a:pt x="54209" y="130467"/>
                </a:lnTo>
                <a:lnTo>
                  <a:pt x="43592" y="125221"/>
                </a:lnTo>
                <a:lnTo>
                  <a:pt x="37687" y="121323"/>
                </a:lnTo>
                <a:lnTo>
                  <a:pt x="40912" y="131965"/>
                </a:lnTo>
                <a:lnTo>
                  <a:pt x="44151" y="142608"/>
                </a:lnTo>
                <a:lnTo>
                  <a:pt x="45192" y="138544"/>
                </a:lnTo>
                <a:lnTo>
                  <a:pt x="48964" y="136601"/>
                </a:lnTo>
                <a:lnTo>
                  <a:pt x="52736" y="134670"/>
                </a:lnTo>
                <a:lnTo>
                  <a:pt x="53562" y="137756"/>
                </a:lnTo>
                <a:lnTo>
                  <a:pt x="54819" y="144081"/>
                </a:lnTo>
                <a:lnTo>
                  <a:pt x="56064" y="150406"/>
                </a:lnTo>
                <a:lnTo>
                  <a:pt x="56584" y="152412"/>
                </a:lnTo>
                <a:lnTo>
                  <a:pt x="48355" y="149009"/>
                </a:lnTo>
                <a:lnTo>
                  <a:pt x="42919" y="146126"/>
                </a:lnTo>
                <a:lnTo>
                  <a:pt x="45434" y="155803"/>
                </a:lnTo>
                <a:lnTo>
                  <a:pt x="47910" y="165480"/>
                </a:lnTo>
                <a:lnTo>
                  <a:pt x="48418" y="163753"/>
                </a:lnTo>
                <a:lnTo>
                  <a:pt x="53447" y="161645"/>
                </a:lnTo>
                <a:lnTo>
                  <a:pt x="58438" y="159550"/>
                </a:lnTo>
                <a:lnTo>
                  <a:pt x="58121" y="163207"/>
                </a:lnTo>
                <a:lnTo>
                  <a:pt x="59442" y="167919"/>
                </a:lnTo>
                <a:lnTo>
                  <a:pt x="60750" y="172643"/>
                </a:lnTo>
                <a:lnTo>
                  <a:pt x="62287" y="178307"/>
                </a:lnTo>
                <a:lnTo>
                  <a:pt x="54222" y="174218"/>
                </a:lnTo>
                <a:lnTo>
                  <a:pt x="47567" y="170497"/>
                </a:lnTo>
                <a:lnTo>
                  <a:pt x="50730" y="180378"/>
                </a:lnTo>
                <a:lnTo>
                  <a:pt x="53943" y="190258"/>
                </a:lnTo>
                <a:lnTo>
                  <a:pt x="52787" y="188417"/>
                </a:lnTo>
                <a:lnTo>
                  <a:pt x="57194" y="186524"/>
                </a:lnTo>
                <a:lnTo>
                  <a:pt x="61613" y="184607"/>
                </a:lnTo>
                <a:lnTo>
                  <a:pt x="64230" y="184823"/>
                </a:lnTo>
                <a:lnTo>
                  <a:pt x="65093" y="193408"/>
                </a:lnTo>
                <a:lnTo>
                  <a:pt x="65982" y="202018"/>
                </a:lnTo>
                <a:lnTo>
                  <a:pt x="65208" y="202056"/>
                </a:lnTo>
                <a:lnTo>
                  <a:pt x="59124" y="199529"/>
                </a:lnTo>
                <a:lnTo>
                  <a:pt x="53066" y="197002"/>
                </a:lnTo>
                <a:lnTo>
                  <a:pt x="54552" y="202653"/>
                </a:lnTo>
                <a:lnTo>
                  <a:pt x="56013" y="206540"/>
                </a:lnTo>
                <a:lnTo>
                  <a:pt x="57461" y="210438"/>
                </a:lnTo>
                <a:lnTo>
                  <a:pt x="57372" y="214795"/>
                </a:lnTo>
                <a:lnTo>
                  <a:pt x="64623" y="210883"/>
                </a:lnTo>
                <a:lnTo>
                  <a:pt x="71837" y="206984"/>
                </a:lnTo>
                <a:lnTo>
                  <a:pt x="71570" y="218236"/>
                </a:lnTo>
                <a:lnTo>
                  <a:pt x="73979" y="225679"/>
                </a:lnTo>
                <a:lnTo>
                  <a:pt x="73885" y="228676"/>
                </a:lnTo>
                <a:lnTo>
                  <a:pt x="70481" y="227691"/>
                </a:lnTo>
                <a:lnTo>
                  <a:pt x="62960" y="223189"/>
                </a:lnTo>
                <a:lnTo>
                  <a:pt x="56927" y="219062"/>
                </a:lnTo>
                <a:lnTo>
                  <a:pt x="60521" y="230390"/>
                </a:lnTo>
                <a:lnTo>
                  <a:pt x="68116" y="235432"/>
                </a:lnTo>
                <a:lnTo>
                  <a:pt x="65512" y="239737"/>
                </a:lnTo>
                <a:lnTo>
                  <a:pt x="59899" y="239610"/>
                </a:lnTo>
                <a:lnTo>
                  <a:pt x="54260" y="239471"/>
                </a:lnTo>
                <a:lnTo>
                  <a:pt x="49320" y="240525"/>
                </a:lnTo>
                <a:lnTo>
                  <a:pt x="53206" y="233311"/>
                </a:lnTo>
                <a:lnTo>
                  <a:pt x="56343" y="229641"/>
                </a:lnTo>
                <a:lnTo>
                  <a:pt x="40036" y="230873"/>
                </a:lnTo>
                <a:lnTo>
                  <a:pt x="32492" y="230708"/>
                </a:lnTo>
                <a:lnTo>
                  <a:pt x="30651" y="232829"/>
                </a:lnTo>
                <a:lnTo>
                  <a:pt x="35998" y="237540"/>
                </a:lnTo>
                <a:lnTo>
                  <a:pt x="39985" y="239902"/>
                </a:lnTo>
                <a:lnTo>
                  <a:pt x="24352" y="238975"/>
                </a:lnTo>
                <a:lnTo>
                  <a:pt x="8743" y="238023"/>
                </a:lnTo>
                <a:lnTo>
                  <a:pt x="12337" y="238721"/>
                </a:lnTo>
                <a:lnTo>
                  <a:pt x="15411" y="232778"/>
                </a:lnTo>
                <a:lnTo>
                  <a:pt x="16821" y="230009"/>
                </a:lnTo>
                <a:lnTo>
                  <a:pt x="4870" y="230555"/>
                </a:lnTo>
                <a:lnTo>
                  <a:pt x="0" y="230773"/>
                </a:lnTo>
              </a:path>
            </a:pathLst>
          </a:custGeom>
          <a:ln w="5308">
            <a:solidFill>
              <a:srgbClr val="231F20"/>
            </a:solidFill>
          </a:ln>
        </p:spPr>
        <p:txBody>
          <a:bodyPr wrap="square" lIns="0" tIns="0" rIns="0" bIns="0" rtlCol="0"/>
          <a:lstStyle/>
          <a:p>
            <a:endParaRPr/>
          </a:p>
        </p:txBody>
      </p:sp>
      <p:sp>
        <p:nvSpPr>
          <p:cNvPr id="614" name="object 614"/>
          <p:cNvSpPr/>
          <p:nvPr/>
        </p:nvSpPr>
        <p:spPr>
          <a:xfrm>
            <a:off x="730303" y="4372838"/>
            <a:ext cx="137160" cy="253365"/>
          </a:xfrm>
          <a:custGeom>
            <a:avLst/>
            <a:gdLst/>
            <a:ahLst/>
            <a:cxnLst/>
            <a:rect l="l" t="t" r="r" b="b"/>
            <a:pathLst>
              <a:path w="137159" h="253364">
                <a:moveTo>
                  <a:pt x="130432" y="251180"/>
                </a:moveTo>
                <a:lnTo>
                  <a:pt x="116188" y="251180"/>
                </a:lnTo>
                <a:lnTo>
                  <a:pt x="131910" y="252958"/>
                </a:lnTo>
                <a:lnTo>
                  <a:pt x="130432" y="251180"/>
                </a:lnTo>
                <a:close/>
              </a:path>
              <a:path w="137159" h="253364">
                <a:moveTo>
                  <a:pt x="122297" y="239953"/>
                </a:moveTo>
                <a:lnTo>
                  <a:pt x="72462" y="239953"/>
                </a:lnTo>
                <a:lnTo>
                  <a:pt x="65794" y="244703"/>
                </a:lnTo>
                <a:lnTo>
                  <a:pt x="64307" y="245410"/>
                </a:lnTo>
                <a:lnTo>
                  <a:pt x="62511" y="247015"/>
                </a:lnTo>
                <a:lnTo>
                  <a:pt x="64133" y="248989"/>
                </a:lnTo>
                <a:lnTo>
                  <a:pt x="73262" y="250482"/>
                </a:lnTo>
                <a:lnTo>
                  <a:pt x="92071" y="251879"/>
                </a:lnTo>
                <a:lnTo>
                  <a:pt x="87206" y="247294"/>
                </a:lnTo>
                <a:lnTo>
                  <a:pt x="82317" y="243130"/>
                </a:lnTo>
                <a:lnTo>
                  <a:pt x="81669" y="241180"/>
                </a:lnTo>
                <a:lnTo>
                  <a:pt x="86146" y="240938"/>
                </a:lnTo>
                <a:lnTo>
                  <a:pt x="122965" y="240938"/>
                </a:lnTo>
                <a:lnTo>
                  <a:pt x="122297" y="239953"/>
                </a:lnTo>
                <a:close/>
              </a:path>
              <a:path w="137159" h="253364">
                <a:moveTo>
                  <a:pt x="123450" y="241652"/>
                </a:moveTo>
                <a:lnTo>
                  <a:pt x="107256" y="241652"/>
                </a:lnTo>
                <a:lnTo>
                  <a:pt x="111822" y="241987"/>
                </a:lnTo>
                <a:lnTo>
                  <a:pt x="111250" y="243277"/>
                </a:lnTo>
                <a:lnTo>
                  <a:pt x="106460" y="245897"/>
                </a:lnTo>
                <a:lnTo>
                  <a:pt x="100890" y="249708"/>
                </a:lnTo>
                <a:lnTo>
                  <a:pt x="100046" y="251529"/>
                </a:lnTo>
                <a:lnTo>
                  <a:pt x="104842" y="251855"/>
                </a:lnTo>
                <a:lnTo>
                  <a:pt x="116188" y="251180"/>
                </a:lnTo>
                <a:lnTo>
                  <a:pt x="130432" y="251180"/>
                </a:lnTo>
                <a:lnTo>
                  <a:pt x="127643" y="247827"/>
                </a:lnTo>
                <a:lnTo>
                  <a:pt x="123450" y="241652"/>
                </a:lnTo>
                <a:close/>
              </a:path>
              <a:path w="137159" h="253364">
                <a:moveTo>
                  <a:pt x="133787" y="239102"/>
                </a:moveTo>
                <a:lnTo>
                  <a:pt x="31098" y="239102"/>
                </a:lnTo>
                <a:lnTo>
                  <a:pt x="25103" y="243332"/>
                </a:lnTo>
                <a:lnTo>
                  <a:pt x="21209" y="247015"/>
                </a:lnTo>
                <a:lnTo>
                  <a:pt x="20968" y="248386"/>
                </a:lnTo>
                <a:lnTo>
                  <a:pt x="24802" y="248729"/>
                </a:lnTo>
                <a:lnTo>
                  <a:pt x="33130" y="249326"/>
                </a:lnTo>
                <a:lnTo>
                  <a:pt x="47443" y="250850"/>
                </a:lnTo>
                <a:lnTo>
                  <a:pt x="45989" y="247068"/>
                </a:lnTo>
                <a:lnTo>
                  <a:pt x="41581" y="241727"/>
                </a:lnTo>
                <a:lnTo>
                  <a:pt x="41075" y="239326"/>
                </a:lnTo>
                <a:lnTo>
                  <a:pt x="133784" y="239326"/>
                </a:lnTo>
                <a:lnTo>
                  <a:pt x="133787" y="239102"/>
                </a:lnTo>
                <a:close/>
              </a:path>
              <a:path w="137159" h="253364">
                <a:moveTo>
                  <a:pt x="351" y="231203"/>
                </a:moveTo>
                <a:lnTo>
                  <a:pt x="2942" y="238429"/>
                </a:lnTo>
                <a:lnTo>
                  <a:pt x="1456" y="240207"/>
                </a:lnTo>
                <a:lnTo>
                  <a:pt x="0" y="241896"/>
                </a:lnTo>
                <a:lnTo>
                  <a:pt x="6384" y="244576"/>
                </a:lnTo>
                <a:lnTo>
                  <a:pt x="15375" y="240030"/>
                </a:lnTo>
                <a:lnTo>
                  <a:pt x="31098" y="239102"/>
                </a:lnTo>
                <a:lnTo>
                  <a:pt x="133787" y="239102"/>
                </a:lnTo>
                <a:lnTo>
                  <a:pt x="133821" y="236601"/>
                </a:lnTo>
                <a:lnTo>
                  <a:pt x="17166" y="236601"/>
                </a:lnTo>
                <a:lnTo>
                  <a:pt x="13331" y="233565"/>
                </a:lnTo>
                <a:lnTo>
                  <a:pt x="351" y="231203"/>
                </a:lnTo>
                <a:close/>
              </a:path>
              <a:path w="137159" h="253364">
                <a:moveTo>
                  <a:pt x="133776" y="239915"/>
                </a:moveTo>
                <a:lnTo>
                  <a:pt x="122271" y="239915"/>
                </a:lnTo>
                <a:lnTo>
                  <a:pt x="133748" y="242026"/>
                </a:lnTo>
                <a:lnTo>
                  <a:pt x="133776" y="239915"/>
                </a:lnTo>
                <a:close/>
              </a:path>
              <a:path w="137159" h="253364">
                <a:moveTo>
                  <a:pt x="122965" y="240938"/>
                </a:moveTo>
                <a:lnTo>
                  <a:pt x="86146" y="240938"/>
                </a:lnTo>
                <a:lnTo>
                  <a:pt x="96630" y="241896"/>
                </a:lnTo>
                <a:lnTo>
                  <a:pt x="107256" y="241652"/>
                </a:lnTo>
                <a:lnTo>
                  <a:pt x="123450" y="241652"/>
                </a:lnTo>
                <a:lnTo>
                  <a:pt x="122965" y="240938"/>
                </a:lnTo>
                <a:close/>
              </a:path>
              <a:path w="137159" h="253364">
                <a:moveTo>
                  <a:pt x="133784" y="239326"/>
                </a:moveTo>
                <a:lnTo>
                  <a:pt x="41075" y="239326"/>
                </a:lnTo>
                <a:lnTo>
                  <a:pt x="45363" y="239338"/>
                </a:lnTo>
                <a:lnTo>
                  <a:pt x="55317" y="241211"/>
                </a:lnTo>
                <a:lnTo>
                  <a:pt x="72462" y="239953"/>
                </a:lnTo>
                <a:lnTo>
                  <a:pt x="122297" y="239953"/>
                </a:lnTo>
                <a:lnTo>
                  <a:pt x="133776" y="239915"/>
                </a:lnTo>
                <a:lnTo>
                  <a:pt x="133784" y="239326"/>
                </a:lnTo>
                <a:close/>
              </a:path>
              <a:path w="137159" h="253364">
                <a:moveTo>
                  <a:pt x="134072" y="217851"/>
                </a:moveTo>
                <a:lnTo>
                  <a:pt x="23713" y="217851"/>
                </a:lnTo>
                <a:lnTo>
                  <a:pt x="22890" y="220619"/>
                </a:lnTo>
                <a:lnTo>
                  <a:pt x="18779" y="226974"/>
                </a:lnTo>
                <a:lnTo>
                  <a:pt x="17166" y="236601"/>
                </a:lnTo>
                <a:lnTo>
                  <a:pt x="133821" y="236601"/>
                </a:lnTo>
                <a:lnTo>
                  <a:pt x="134072" y="217851"/>
                </a:lnTo>
                <a:close/>
              </a:path>
              <a:path w="137159" h="253364">
                <a:moveTo>
                  <a:pt x="12569" y="202844"/>
                </a:moveTo>
                <a:lnTo>
                  <a:pt x="9775" y="213614"/>
                </a:lnTo>
                <a:lnTo>
                  <a:pt x="4085" y="223799"/>
                </a:lnTo>
                <a:lnTo>
                  <a:pt x="13521" y="220738"/>
                </a:lnTo>
                <a:lnTo>
                  <a:pt x="20754" y="218085"/>
                </a:lnTo>
                <a:lnTo>
                  <a:pt x="23713" y="217851"/>
                </a:lnTo>
                <a:lnTo>
                  <a:pt x="134072" y="217851"/>
                </a:lnTo>
                <a:lnTo>
                  <a:pt x="134155" y="211747"/>
                </a:lnTo>
                <a:lnTo>
                  <a:pt x="25650" y="211747"/>
                </a:lnTo>
                <a:lnTo>
                  <a:pt x="19833" y="208102"/>
                </a:lnTo>
                <a:lnTo>
                  <a:pt x="12569" y="202844"/>
                </a:lnTo>
                <a:close/>
              </a:path>
              <a:path w="137159" h="253364">
                <a:moveTo>
                  <a:pt x="134441" y="190398"/>
                </a:moveTo>
                <a:lnTo>
                  <a:pt x="34159" y="190398"/>
                </a:lnTo>
                <a:lnTo>
                  <a:pt x="27948" y="201434"/>
                </a:lnTo>
                <a:lnTo>
                  <a:pt x="25650" y="211747"/>
                </a:lnTo>
                <a:lnTo>
                  <a:pt x="134155" y="211747"/>
                </a:lnTo>
                <a:lnTo>
                  <a:pt x="134441" y="190398"/>
                </a:lnTo>
                <a:close/>
              </a:path>
              <a:path w="137159" h="253364">
                <a:moveTo>
                  <a:pt x="20379" y="174967"/>
                </a:moveTo>
                <a:lnTo>
                  <a:pt x="18842" y="187553"/>
                </a:lnTo>
                <a:lnTo>
                  <a:pt x="17871" y="189515"/>
                </a:lnTo>
                <a:lnTo>
                  <a:pt x="16583" y="193447"/>
                </a:lnTo>
                <a:lnTo>
                  <a:pt x="17423" y="196420"/>
                </a:lnTo>
                <a:lnTo>
                  <a:pt x="22830" y="195503"/>
                </a:lnTo>
                <a:lnTo>
                  <a:pt x="34159" y="190398"/>
                </a:lnTo>
                <a:lnTo>
                  <a:pt x="134441" y="190398"/>
                </a:lnTo>
                <a:lnTo>
                  <a:pt x="134525" y="184200"/>
                </a:lnTo>
                <a:lnTo>
                  <a:pt x="31047" y="184200"/>
                </a:lnTo>
                <a:lnTo>
                  <a:pt x="20379" y="174967"/>
                </a:lnTo>
                <a:close/>
              </a:path>
              <a:path w="137159" h="253364">
                <a:moveTo>
                  <a:pt x="134743" y="167932"/>
                </a:moveTo>
                <a:lnTo>
                  <a:pt x="39861" y="167932"/>
                </a:lnTo>
                <a:lnTo>
                  <a:pt x="38464" y="170738"/>
                </a:lnTo>
                <a:lnTo>
                  <a:pt x="33600" y="183781"/>
                </a:lnTo>
                <a:lnTo>
                  <a:pt x="31047" y="184200"/>
                </a:lnTo>
                <a:lnTo>
                  <a:pt x="134525" y="184200"/>
                </a:lnTo>
                <a:lnTo>
                  <a:pt x="134743" y="167932"/>
                </a:lnTo>
                <a:close/>
              </a:path>
              <a:path w="137159" h="253364">
                <a:moveTo>
                  <a:pt x="29053" y="152107"/>
                </a:moveTo>
                <a:lnTo>
                  <a:pt x="27250" y="163969"/>
                </a:lnTo>
                <a:lnTo>
                  <a:pt x="21992" y="174421"/>
                </a:lnTo>
                <a:lnTo>
                  <a:pt x="30018" y="171119"/>
                </a:lnTo>
                <a:lnTo>
                  <a:pt x="39861" y="167932"/>
                </a:lnTo>
                <a:lnTo>
                  <a:pt x="134743" y="167932"/>
                </a:lnTo>
                <a:lnTo>
                  <a:pt x="134829" y="161556"/>
                </a:lnTo>
                <a:lnTo>
                  <a:pt x="42020" y="161556"/>
                </a:lnTo>
                <a:lnTo>
                  <a:pt x="39112" y="158292"/>
                </a:lnTo>
                <a:lnTo>
                  <a:pt x="29053" y="152107"/>
                </a:lnTo>
                <a:close/>
              </a:path>
              <a:path w="137159" h="253364">
                <a:moveTo>
                  <a:pt x="135081" y="142798"/>
                </a:moveTo>
                <a:lnTo>
                  <a:pt x="47824" y="142798"/>
                </a:lnTo>
                <a:lnTo>
                  <a:pt x="47849" y="144564"/>
                </a:lnTo>
                <a:lnTo>
                  <a:pt x="44915" y="153073"/>
                </a:lnTo>
                <a:lnTo>
                  <a:pt x="42020" y="161556"/>
                </a:lnTo>
                <a:lnTo>
                  <a:pt x="134829" y="161556"/>
                </a:lnTo>
                <a:lnTo>
                  <a:pt x="135081" y="142798"/>
                </a:lnTo>
                <a:close/>
              </a:path>
              <a:path w="137159" h="253364">
                <a:moveTo>
                  <a:pt x="40750" y="127279"/>
                </a:moveTo>
                <a:lnTo>
                  <a:pt x="31225" y="150774"/>
                </a:lnTo>
                <a:lnTo>
                  <a:pt x="38477" y="146253"/>
                </a:lnTo>
                <a:lnTo>
                  <a:pt x="47824" y="142798"/>
                </a:lnTo>
                <a:lnTo>
                  <a:pt x="135081" y="142798"/>
                </a:lnTo>
                <a:lnTo>
                  <a:pt x="135193" y="134467"/>
                </a:lnTo>
                <a:lnTo>
                  <a:pt x="50757" y="134467"/>
                </a:lnTo>
                <a:lnTo>
                  <a:pt x="43061" y="132384"/>
                </a:lnTo>
                <a:lnTo>
                  <a:pt x="40750" y="127279"/>
                </a:lnTo>
                <a:close/>
              </a:path>
              <a:path w="137159" h="253364">
                <a:moveTo>
                  <a:pt x="135404" y="118770"/>
                </a:moveTo>
                <a:lnTo>
                  <a:pt x="55558" y="118770"/>
                </a:lnTo>
                <a:lnTo>
                  <a:pt x="55329" y="120599"/>
                </a:lnTo>
                <a:lnTo>
                  <a:pt x="53501" y="126365"/>
                </a:lnTo>
                <a:lnTo>
                  <a:pt x="51710" y="132105"/>
                </a:lnTo>
                <a:lnTo>
                  <a:pt x="50757" y="134467"/>
                </a:lnTo>
                <a:lnTo>
                  <a:pt x="135193" y="134467"/>
                </a:lnTo>
                <a:lnTo>
                  <a:pt x="135404" y="118770"/>
                </a:lnTo>
                <a:close/>
              </a:path>
              <a:path w="137159" h="253364">
                <a:moveTo>
                  <a:pt x="50122" y="104305"/>
                </a:moveTo>
                <a:lnTo>
                  <a:pt x="39429" y="125971"/>
                </a:lnTo>
                <a:lnTo>
                  <a:pt x="47697" y="122072"/>
                </a:lnTo>
                <a:lnTo>
                  <a:pt x="55558" y="118770"/>
                </a:lnTo>
                <a:lnTo>
                  <a:pt x="135404" y="118770"/>
                </a:lnTo>
                <a:lnTo>
                  <a:pt x="135486" y="112649"/>
                </a:lnTo>
                <a:lnTo>
                  <a:pt x="58098" y="112649"/>
                </a:lnTo>
                <a:lnTo>
                  <a:pt x="52142" y="106984"/>
                </a:lnTo>
                <a:lnTo>
                  <a:pt x="50122" y="104305"/>
                </a:lnTo>
                <a:close/>
              </a:path>
              <a:path w="137159" h="253364">
                <a:moveTo>
                  <a:pt x="135740" y="93776"/>
                </a:moveTo>
                <a:lnTo>
                  <a:pt x="64359" y="93776"/>
                </a:lnTo>
                <a:lnTo>
                  <a:pt x="62429" y="97434"/>
                </a:lnTo>
                <a:lnTo>
                  <a:pt x="60638" y="107454"/>
                </a:lnTo>
                <a:lnTo>
                  <a:pt x="58098" y="112649"/>
                </a:lnTo>
                <a:lnTo>
                  <a:pt x="135486" y="112649"/>
                </a:lnTo>
                <a:lnTo>
                  <a:pt x="135740" y="93776"/>
                </a:lnTo>
                <a:close/>
              </a:path>
              <a:path w="137159" h="253364">
                <a:moveTo>
                  <a:pt x="57450" y="81610"/>
                </a:moveTo>
                <a:lnTo>
                  <a:pt x="55914" y="82156"/>
                </a:lnTo>
                <a:lnTo>
                  <a:pt x="52624" y="91122"/>
                </a:lnTo>
                <a:lnTo>
                  <a:pt x="49246" y="100076"/>
                </a:lnTo>
                <a:lnTo>
                  <a:pt x="55139" y="97942"/>
                </a:lnTo>
                <a:lnTo>
                  <a:pt x="64359" y="93776"/>
                </a:lnTo>
                <a:lnTo>
                  <a:pt x="135740" y="93776"/>
                </a:lnTo>
                <a:lnTo>
                  <a:pt x="135822" y="87642"/>
                </a:lnTo>
                <a:lnTo>
                  <a:pt x="67737" y="87642"/>
                </a:lnTo>
                <a:lnTo>
                  <a:pt x="63419" y="85852"/>
                </a:lnTo>
                <a:lnTo>
                  <a:pt x="57450" y="81610"/>
                </a:lnTo>
                <a:close/>
              </a:path>
              <a:path w="137159" h="253364">
                <a:moveTo>
                  <a:pt x="136087" y="67970"/>
                </a:moveTo>
                <a:lnTo>
                  <a:pt x="75675" y="67970"/>
                </a:lnTo>
                <a:lnTo>
                  <a:pt x="69757" y="78270"/>
                </a:lnTo>
                <a:lnTo>
                  <a:pt x="67737" y="87642"/>
                </a:lnTo>
                <a:lnTo>
                  <a:pt x="135822" y="87642"/>
                </a:lnTo>
                <a:lnTo>
                  <a:pt x="136087" y="67970"/>
                </a:lnTo>
                <a:close/>
              </a:path>
              <a:path w="137159" h="253364">
                <a:moveTo>
                  <a:pt x="65782" y="56743"/>
                </a:moveTo>
                <a:lnTo>
                  <a:pt x="56523" y="75285"/>
                </a:lnTo>
                <a:lnTo>
                  <a:pt x="62480" y="74383"/>
                </a:lnTo>
                <a:lnTo>
                  <a:pt x="75675" y="67970"/>
                </a:lnTo>
                <a:lnTo>
                  <a:pt x="136087" y="67970"/>
                </a:lnTo>
                <a:lnTo>
                  <a:pt x="136122" y="65328"/>
                </a:lnTo>
                <a:lnTo>
                  <a:pt x="77085" y="65328"/>
                </a:lnTo>
                <a:lnTo>
                  <a:pt x="66518" y="59042"/>
                </a:lnTo>
                <a:lnTo>
                  <a:pt x="65782" y="56743"/>
                </a:lnTo>
                <a:close/>
              </a:path>
              <a:path w="137159" h="253364">
                <a:moveTo>
                  <a:pt x="136360" y="47663"/>
                </a:moveTo>
                <a:lnTo>
                  <a:pt x="76081" y="47663"/>
                </a:lnTo>
                <a:lnTo>
                  <a:pt x="78837" y="48412"/>
                </a:lnTo>
                <a:lnTo>
                  <a:pt x="75929" y="58343"/>
                </a:lnTo>
                <a:lnTo>
                  <a:pt x="77085" y="65328"/>
                </a:lnTo>
                <a:lnTo>
                  <a:pt x="136122" y="65328"/>
                </a:lnTo>
                <a:lnTo>
                  <a:pt x="136360" y="47663"/>
                </a:lnTo>
                <a:close/>
              </a:path>
              <a:path w="137159" h="253364">
                <a:moveTo>
                  <a:pt x="68944" y="32423"/>
                </a:moveTo>
                <a:lnTo>
                  <a:pt x="68995" y="42316"/>
                </a:lnTo>
                <a:lnTo>
                  <a:pt x="62734" y="54305"/>
                </a:lnTo>
                <a:lnTo>
                  <a:pt x="69503" y="50711"/>
                </a:lnTo>
                <a:lnTo>
                  <a:pt x="76081" y="47663"/>
                </a:lnTo>
                <a:lnTo>
                  <a:pt x="136360" y="47663"/>
                </a:lnTo>
                <a:lnTo>
                  <a:pt x="136485" y="38315"/>
                </a:lnTo>
                <a:lnTo>
                  <a:pt x="80310" y="38315"/>
                </a:lnTo>
                <a:lnTo>
                  <a:pt x="68944" y="32423"/>
                </a:lnTo>
                <a:close/>
              </a:path>
              <a:path w="137159" h="253364">
                <a:moveTo>
                  <a:pt x="136686" y="23380"/>
                </a:moveTo>
                <a:lnTo>
                  <a:pt x="86965" y="23380"/>
                </a:lnTo>
                <a:lnTo>
                  <a:pt x="86025" y="24853"/>
                </a:lnTo>
                <a:lnTo>
                  <a:pt x="84552" y="30708"/>
                </a:lnTo>
                <a:lnTo>
                  <a:pt x="83142" y="36550"/>
                </a:lnTo>
                <a:lnTo>
                  <a:pt x="80310" y="38315"/>
                </a:lnTo>
                <a:lnTo>
                  <a:pt x="136485" y="38315"/>
                </a:lnTo>
                <a:lnTo>
                  <a:pt x="136686" y="23380"/>
                </a:lnTo>
                <a:close/>
              </a:path>
              <a:path w="137159" h="253364">
                <a:moveTo>
                  <a:pt x="79708" y="11894"/>
                </a:moveTo>
                <a:lnTo>
                  <a:pt x="73592" y="28625"/>
                </a:lnTo>
                <a:lnTo>
                  <a:pt x="77859" y="26339"/>
                </a:lnTo>
                <a:lnTo>
                  <a:pt x="86965" y="23380"/>
                </a:lnTo>
                <a:lnTo>
                  <a:pt x="136686" y="23380"/>
                </a:lnTo>
                <a:lnTo>
                  <a:pt x="136805" y="14541"/>
                </a:lnTo>
                <a:lnTo>
                  <a:pt x="88299" y="14541"/>
                </a:lnTo>
                <a:lnTo>
                  <a:pt x="79708" y="11894"/>
                </a:lnTo>
                <a:close/>
              </a:path>
              <a:path w="137159" h="253364">
                <a:moveTo>
                  <a:pt x="105469" y="0"/>
                </a:moveTo>
                <a:lnTo>
                  <a:pt x="91778" y="228"/>
                </a:lnTo>
                <a:lnTo>
                  <a:pt x="87359" y="4673"/>
                </a:lnTo>
                <a:lnTo>
                  <a:pt x="92071" y="8115"/>
                </a:lnTo>
                <a:lnTo>
                  <a:pt x="93264" y="11023"/>
                </a:lnTo>
                <a:lnTo>
                  <a:pt x="88299" y="14541"/>
                </a:lnTo>
                <a:lnTo>
                  <a:pt x="136805" y="14541"/>
                </a:lnTo>
                <a:lnTo>
                  <a:pt x="136888" y="8305"/>
                </a:lnTo>
                <a:lnTo>
                  <a:pt x="121884" y="8297"/>
                </a:lnTo>
                <a:lnTo>
                  <a:pt x="117725" y="7937"/>
                </a:lnTo>
                <a:lnTo>
                  <a:pt x="107590" y="7454"/>
                </a:lnTo>
                <a:lnTo>
                  <a:pt x="98560" y="6858"/>
                </a:lnTo>
                <a:lnTo>
                  <a:pt x="105634" y="1333"/>
                </a:lnTo>
                <a:lnTo>
                  <a:pt x="105469" y="0"/>
                </a:lnTo>
                <a:close/>
              </a:path>
              <a:path w="137159" h="253364">
                <a:moveTo>
                  <a:pt x="80133" y="10731"/>
                </a:moveTo>
                <a:lnTo>
                  <a:pt x="79396" y="11798"/>
                </a:lnTo>
                <a:lnTo>
                  <a:pt x="79708" y="11894"/>
                </a:lnTo>
                <a:lnTo>
                  <a:pt x="80133" y="10731"/>
                </a:lnTo>
                <a:close/>
              </a:path>
              <a:path w="137159" h="253364">
                <a:moveTo>
                  <a:pt x="119706" y="520"/>
                </a:moveTo>
                <a:lnTo>
                  <a:pt x="118855" y="533"/>
                </a:lnTo>
                <a:lnTo>
                  <a:pt x="121979" y="8305"/>
                </a:lnTo>
                <a:lnTo>
                  <a:pt x="136889" y="8297"/>
                </a:lnTo>
                <a:lnTo>
                  <a:pt x="131631" y="8204"/>
                </a:lnTo>
                <a:lnTo>
                  <a:pt x="136928" y="5401"/>
                </a:lnTo>
                <a:lnTo>
                  <a:pt x="136987" y="992"/>
                </a:lnTo>
                <a:lnTo>
                  <a:pt x="134133" y="838"/>
                </a:lnTo>
                <a:lnTo>
                  <a:pt x="119706" y="520"/>
                </a:lnTo>
                <a:close/>
              </a:path>
            </a:pathLst>
          </a:custGeom>
          <a:solidFill>
            <a:srgbClr val="FFFFFF"/>
          </a:solidFill>
        </p:spPr>
        <p:txBody>
          <a:bodyPr wrap="square" lIns="0" tIns="0" rIns="0" bIns="0" rtlCol="0"/>
          <a:lstStyle/>
          <a:p>
            <a:endParaRPr/>
          </a:p>
        </p:txBody>
      </p:sp>
      <p:sp>
        <p:nvSpPr>
          <p:cNvPr id="615" name="object 615"/>
          <p:cNvSpPr/>
          <p:nvPr/>
        </p:nvSpPr>
        <p:spPr>
          <a:xfrm>
            <a:off x="817662" y="4372838"/>
            <a:ext cx="50165" cy="8890"/>
          </a:xfrm>
          <a:custGeom>
            <a:avLst/>
            <a:gdLst/>
            <a:ahLst/>
            <a:cxnLst/>
            <a:rect l="l" t="t" r="r" b="b"/>
            <a:pathLst>
              <a:path w="50165" h="8889">
                <a:moveTo>
                  <a:pt x="4711" y="8115"/>
                </a:moveTo>
                <a:lnTo>
                  <a:pt x="0" y="4673"/>
                </a:lnTo>
                <a:lnTo>
                  <a:pt x="4419" y="228"/>
                </a:lnTo>
                <a:lnTo>
                  <a:pt x="11252" y="114"/>
                </a:lnTo>
                <a:lnTo>
                  <a:pt x="18110" y="0"/>
                </a:lnTo>
                <a:lnTo>
                  <a:pt x="18275" y="1333"/>
                </a:lnTo>
                <a:lnTo>
                  <a:pt x="11201" y="6858"/>
                </a:lnTo>
                <a:lnTo>
                  <a:pt x="15709" y="7162"/>
                </a:lnTo>
                <a:lnTo>
                  <a:pt x="20231" y="7454"/>
                </a:lnTo>
                <a:lnTo>
                  <a:pt x="30365" y="7937"/>
                </a:lnTo>
                <a:lnTo>
                  <a:pt x="34620" y="8305"/>
                </a:lnTo>
                <a:lnTo>
                  <a:pt x="33070" y="4432"/>
                </a:lnTo>
                <a:lnTo>
                  <a:pt x="31495" y="533"/>
                </a:lnTo>
                <a:lnTo>
                  <a:pt x="32346" y="520"/>
                </a:lnTo>
                <a:lnTo>
                  <a:pt x="39535" y="673"/>
                </a:lnTo>
                <a:lnTo>
                  <a:pt x="46774" y="838"/>
                </a:lnTo>
                <a:lnTo>
                  <a:pt x="49627" y="992"/>
                </a:lnTo>
              </a:path>
            </a:pathLst>
          </a:custGeom>
          <a:ln w="5308">
            <a:solidFill>
              <a:srgbClr val="231F20"/>
            </a:solidFill>
          </a:ln>
        </p:spPr>
        <p:txBody>
          <a:bodyPr wrap="square" lIns="0" tIns="0" rIns="0" bIns="0" rtlCol="0"/>
          <a:lstStyle/>
          <a:p>
            <a:endParaRPr/>
          </a:p>
        </p:txBody>
      </p:sp>
      <p:sp>
        <p:nvSpPr>
          <p:cNvPr id="616" name="object 616"/>
          <p:cNvSpPr/>
          <p:nvPr/>
        </p:nvSpPr>
        <p:spPr>
          <a:xfrm>
            <a:off x="861934" y="4378240"/>
            <a:ext cx="5715" cy="3175"/>
          </a:xfrm>
          <a:custGeom>
            <a:avLst/>
            <a:gdLst/>
            <a:ahLst/>
            <a:cxnLst/>
            <a:rect l="l" t="t" r="r" b="b"/>
            <a:pathLst>
              <a:path w="5715" h="3175">
                <a:moveTo>
                  <a:pt x="5296" y="0"/>
                </a:moveTo>
                <a:lnTo>
                  <a:pt x="0" y="2803"/>
                </a:lnTo>
                <a:lnTo>
                  <a:pt x="5257" y="2896"/>
                </a:lnTo>
              </a:path>
            </a:pathLst>
          </a:custGeom>
          <a:ln w="5308">
            <a:solidFill>
              <a:srgbClr val="231F20"/>
            </a:solidFill>
          </a:ln>
        </p:spPr>
        <p:txBody>
          <a:bodyPr wrap="square" lIns="0" tIns="0" rIns="0" bIns="0" rtlCol="0"/>
          <a:lstStyle/>
          <a:p>
            <a:endParaRPr/>
          </a:p>
        </p:txBody>
      </p:sp>
      <p:sp>
        <p:nvSpPr>
          <p:cNvPr id="617" name="object 617"/>
          <p:cNvSpPr/>
          <p:nvPr/>
        </p:nvSpPr>
        <p:spPr>
          <a:xfrm>
            <a:off x="730248" y="4380954"/>
            <a:ext cx="133985" cy="245110"/>
          </a:xfrm>
          <a:custGeom>
            <a:avLst/>
            <a:gdLst/>
            <a:ahLst/>
            <a:cxnLst/>
            <a:rect l="l" t="t" r="r" b="b"/>
            <a:pathLst>
              <a:path w="133984" h="245110">
                <a:moveTo>
                  <a:pt x="133802" y="233911"/>
                </a:moveTo>
                <a:lnTo>
                  <a:pt x="122326" y="231800"/>
                </a:lnTo>
                <a:lnTo>
                  <a:pt x="127698" y="239712"/>
                </a:lnTo>
                <a:lnTo>
                  <a:pt x="131965" y="244843"/>
                </a:lnTo>
                <a:lnTo>
                  <a:pt x="116243" y="243065"/>
                </a:lnTo>
                <a:lnTo>
                  <a:pt x="104896" y="243739"/>
                </a:lnTo>
                <a:lnTo>
                  <a:pt x="100101" y="243414"/>
                </a:lnTo>
                <a:lnTo>
                  <a:pt x="100944" y="241593"/>
                </a:lnTo>
                <a:lnTo>
                  <a:pt x="106514" y="237782"/>
                </a:lnTo>
                <a:lnTo>
                  <a:pt x="111304" y="235162"/>
                </a:lnTo>
                <a:lnTo>
                  <a:pt x="111877" y="233872"/>
                </a:lnTo>
                <a:lnTo>
                  <a:pt x="107311" y="233536"/>
                </a:lnTo>
                <a:lnTo>
                  <a:pt x="96685" y="233781"/>
                </a:lnTo>
                <a:lnTo>
                  <a:pt x="86200" y="232822"/>
                </a:lnTo>
                <a:lnTo>
                  <a:pt x="81724" y="233065"/>
                </a:lnTo>
                <a:lnTo>
                  <a:pt x="82372" y="235015"/>
                </a:lnTo>
                <a:lnTo>
                  <a:pt x="87261" y="239179"/>
                </a:lnTo>
                <a:lnTo>
                  <a:pt x="92125" y="243763"/>
                </a:lnTo>
                <a:lnTo>
                  <a:pt x="73317" y="242366"/>
                </a:lnTo>
                <a:lnTo>
                  <a:pt x="64188" y="240874"/>
                </a:lnTo>
                <a:lnTo>
                  <a:pt x="62506" y="238953"/>
                </a:lnTo>
                <a:lnTo>
                  <a:pt x="64362" y="237294"/>
                </a:lnTo>
                <a:lnTo>
                  <a:pt x="65849" y="236588"/>
                </a:lnTo>
                <a:lnTo>
                  <a:pt x="72516" y="231838"/>
                </a:lnTo>
                <a:lnTo>
                  <a:pt x="55371" y="233095"/>
                </a:lnTo>
                <a:lnTo>
                  <a:pt x="45418" y="231223"/>
                </a:lnTo>
                <a:lnTo>
                  <a:pt x="41130" y="231211"/>
                </a:lnTo>
                <a:lnTo>
                  <a:pt x="41636" y="233611"/>
                </a:lnTo>
                <a:lnTo>
                  <a:pt x="46062" y="238975"/>
                </a:lnTo>
                <a:lnTo>
                  <a:pt x="47497" y="242735"/>
                </a:lnTo>
                <a:lnTo>
                  <a:pt x="33185" y="241211"/>
                </a:lnTo>
                <a:lnTo>
                  <a:pt x="24856" y="240613"/>
                </a:lnTo>
                <a:lnTo>
                  <a:pt x="21023" y="240271"/>
                </a:lnTo>
                <a:lnTo>
                  <a:pt x="21263" y="238900"/>
                </a:lnTo>
                <a:lnTo>
                  <a:pt x="25158" y="235216"/>
                </a:lnTo>
                <a:lnTo>
                  <a:pt x="31153" y="230987"/>
                </a:lnTo>
                <a:lnTo>
                  <a:pt x="15430" y="231914"/>
                </a:lnTo>
                <a:lnTo>
                  <a:pt x="6438" y="236461"/>
                </a:lnTo>
                <a:lnTo>
                  <a:pt x="0" y="233845"/>
                </a:lnTo>
                <a:lnTo>
                  <a:pt x="1511" y="232092"/>
                </a:lnTo>
                <a:lnTo>
                  <a:pt x="2997" y="230314"/>
                </a:lnTo>
                <a:lnTo>
                  <a:pt x="406" y="223088"/>
                </a:lnTo>
                <a:lnTo>
                  <a:pt x="6896" y="224282"/>
                </a:lnTo>
                <a:lnTo>
                  <a:pt x="13385" y="225450"/>
                </a:lnTo>
                <a:lnTo>
                  <a:pt x="17221" y="228485"/>
                </a:lnTo>
                <a:lnTo>
                  <a:pt x="18834" y="218859"/>
                </a:lnTo>
                <a:lnTo>
                  <a:pt x="22945" y="212503"/>
                </a:lnTo>
                <a:lnTo>
                  <a:pt x="23768" y="209735"/>
                </a:lnTo>
                <a:lnTo>
                  <a:pt x="20809" y="209970"/>
                </a:lnTo>
                <a:lnTo>
                  <a:pt x="13576" y="212623"/>
                </a:lnTo>
                <a:lnTo>
                  <a:pt x="4140" y="215684"/>
                </a:lnTo>
                <a:lnTo>
                  <a:pt x="9829" y="205498"/>
                </a:lnTo>
                <a:lnTo>
                  <a:pt x="12623" y="194729"/>
                </a:lnTo>
                <a:lnTo>
                  <a:pt x="19888" y="199986"/>
                </a:lnTo>
                <a:lnTo>
                  <a:pt x="25704" y="203631"/>
                </a:lnTo>
                <a:lnTo>
                  <a:pt x="28003" y="193319"/>
                </a:lnTo>
                <a:lnTo>
                  <a:pt x="34213" y="182283"/>
                </a:lnTo>
                <a:lnTo>
                  <a:pt x="22885" y="187388"/>
                </a:lnTo>
                <a:lnTo>
                  <a:pt x="17477" y="188305"/>
                </a:lnTo>
                <a:lnTo>
                  <a:pt x="16638" y="185332"/>
                </a:lnTo>
                <a:lnTo>
                  <a:pt x="17925" y="181400"/>
                </a:lnTo>
                <a:lnTo>
                  <a:pt x="18897" y="179438"/>
                </a:lnTo>
                <a:lnTo>
                  <a:pt x="20434" y="166852"/>
                </a:lnTo>
                <a:lnTo>
                  <a:pt x="31102" y="176085"/>
                </a:lnTo>
                <a:lnTo>
                  <a:pt x="33654" y="175666"/>
                </a:lnTo>
                <a:lnTo>
                  <a:pt x="36067" y="169164"/>
                </a:lnTo>
                <a:lnTo>
                  <a:pt x="38519" y="162623"/>
                </a:lnTo>
                <a:lnTo>
                  <a:pt x="39916" y="159816"/>
                </a:lnTo>
                <a:lnTo>
                  <a:pt x="30073" y="163004"/>
                </a:lnTo>
                <a:lnTo>
                  <a:pt x="22047" y="166306"/>
                </a:lnTo>
                <a:lnTo>
                  <a:pt x="27304" y="155854"/>
                </a:lnTo>
                <a:lnTo>
                  <a:pt x="29108" y="143992"/>
                </a:lnTo>
                <a:lnTo>
                  <a:pt x="39166" y="150177"/>
                </a:lnTo>
                <a:lnTo>
                  <a:pt x="42075" y="153441"/>
                </a:lnTo>
                <a:lnTo>
                  <a:pt x="44970" y="144957"/>
                </a:lnTo>
                <a:lnTo>
                  <a:pt x="47904" y="136448"/>
                </a:lnTo>
                <a:lnTo>
                  <a:pt x="47878" y="134683"/>
                </a:lnTo>
                <a:lnTo>
                  <a:pt x="38531" y="138137"/>
                </a:lnTo>
                <a:lnTo>
                  <a:pt x="31280" y="142659"/>
                </a:lnTo>
                <a:lnTo>
                  <a:pt x="36042" y="130911"/>
                </a:lnTo>
                <a:lnTo>
                  <a:pt x="40805" y="119164"/>
                </a:lnTo>
                <a:lnTo>
                  <a:pt x="43116" y="124269"/>
                </a:lnTo>
                <a:lnTo>
                  <a:pt x="46964" y="125310"/>
                </a:lnTo>
                <a:lnTo>
                  <a:pt x="50812" y="126352"/>
                </a:lnTo>
                <a:lnTo>
                  <a:pt x="51765" y="123990"/>
                </a:lnTo>
                <a:lnTo>
                  <a:pt x="53555" y="118249"/>
                </a:lnTo>
                <a:lnTo>
                  <a:pt x="55384" y="112483"/>
                </a:lnTo>
                <a:lnTo>
                  <a:pt x="55613" y="110655"/>
                </a:lnTo>
                <a:lnTo>
                  <a:pt x="47751" y="113957"/>
                </a:lnTo>
                <a:lnTo>
                  <a:pt x="39484" y="117855"/>
                </a:lnTo>
                <a:lnTo>
                  <a:pt x="44818" y="107022"/>
                </a:lnTo>
                <a:lnTo>
                  <a:pt x="50177" y="96189"/>
                </a:lnTo>
                <a:lnTo>
                  <a:pt x="52196" y="98869"/>
                </a:lnTo>
                <a:lnTo>
                  <a:pt x="55168" y="101688"/>
                </a:lnTo>
                <a:lnTo>
                  <a:pt x="58153" y="104533"/>
                </a:lnTo>
                <a:lnTo>
                  <a:pt x="60693" y="99339"/>
                </a:lnTo>
                <a:lnTo>
                  <a:pt x="61594" y="94335"/>
                </a:lnTo>
                <a:lnTo>
                  <a:pt x="62483" y="89319"/>
                </a:lnTo>
                <a:lnTo>
                  <a:pt x="64414" y="85661"/>
                </a:lnTo>
                <a:lnTo>
                  <a:pt x="55194" y="89827"/>
                </a:lnTo>
                <a:lnTo>
                  <a:pt x="49301" y="91960"/>
                </a:lnTo>
                <a:lnTo>
                  <a:pt x="52679" y="83007"/>
                </a:lnTo>
                <a:lnTo>
                  <a:pt x="55968" y="74041"/>
                </a:lnTo>
                <a:lnTo>
                  <a:pt x="57505" y="73494"/>
                </a:lnTo>
                <a:lnTo>
                  <a:pt x="63474" y="77736"/>
                </a:lnTo>
                <a:lnTo>
                  <a:pt x="67792" y="79527"/>
                </a:lnTo>
                <a:lnTo>
                  <a:pt x="69811" y="70154"/>
                </a:lnTo>
                <a:lnTo>
                  <a:pt x="75730" y="59855"/>
                </a:lnTo>
                <a:lnTo>
                  <a:pt x="62534" y="66268"/>
                </a:lnTo>
                <a:lnTo>
                  <a:pt x="56578" y="67170"/>
                </a:lnTo>
                <a:lnTo>
                  <a:pt x="61213" y="57899"/>
                </a:lnTo>
                <a:lnTo>
                  <a:pt x="65836" y="48628"/>
                </a:lnTo>
                <a:lnTo>
                  <a:pt x="66573" y="50927"/>
                </a:lnTo>
                <a:lnTo>
                  <a:pt x="71843" y="54063"/>
                </a:lnTo>
                <a:lnTo>
                  <a:pt x="77139" y="57213"/>
                </a:lnTo>
                <a:lnTo>
                  <a:pt x="75984" y="50228"/>
                </a:lnTo>
                <a:lnTo>
                  <a:pt x="77444" y="45262"/>
                </a:lnTo>
                <a:lnTo>
                  <a:pt x="78892" y="40297"/>
                </a:lnTo>
                <a:lnTo>
                  <a:pt x="76136" y="39547"/>
                </a:lnTo>
                <a:lnTo>
                  <a:pt x="69557" y="42595"/>
                </a:lnTo>
                <a:lnTo>
                  <a:pt x="62788" y="46189"/>
                </a:lnTo>
                <a:lnTo>
                  <a:pt x="69049" y="34201"/>
                </a:lnTo>
                <a:lnTo>
                  <a:pt x="68999" y="24307"/>
                </a:lnTo>
                <a:lnTo>
                  <a:pt x="80365" y="30200"/>
                </a:lnTo>
                <a:lnTo>
                  <a:pt x="83197" y="28435"/>
                </a:lnTo>
                <a:lnTo>
                  <a:pt x="84607" y="22593"/>
                </a:lnTo>
                <a:lnTo>
                  <a:pt x="86080" y="16738"/>
                </a:lnTo>
                <a:lnTo>
                  <a:pt x="87020" y="15265"/>
                </a:lnTo>
                <a:lnTo>
                  <a:pt x="77914" y="18224"/>
                </a:lnTo>
                <a:lnTo>
                  <a:pt x="73647" y="20510"/>
                </a:lnTo>
                <a:lnTo>
                  <a:pt x="76923" y="11569"/>
                </a:lnTo>
                <a:lnTo>
                  <a:pt x="80187" y="2616"/>
                </a:lnTo>
                <a:lnTo>
                  <a:pt x="79451" y="3682"/>
                </a:lnTo>
                <a:lnTo>
                  <a:pt x="88353" y="6426"/>
                </a:lnTo>
                <a:lnTo>
                  <a:pt x="93319" y="2908"/>
                </a:lnTo>
                <a:lnTo>
                  <a:pt x="92125" y="0"/>
                </a:lnTo>
              </a:path>
            </a:pathLst>
          </a:custGeom>
          <a:ln w="5308">
            <a:solidFill>
              <a:srgbClr val="231F20"/>
            </a:solidFill>
          </a:ln>
        </p:spPr>
        <p:txBody>
          <a:bodyPr wrap="square" lIns="0" tIns="0" rIns="0" bIns="0" rtlCol="0"/>
          <a:lstStyle/>
          <a:p>
            <a:endParaRPr/>
          </a:p>
        </p:txBody>
      </p:sp>
      <p:sp>
        <p:nvSpPr>
          <p:cNvPr id="618" name="object 618"/>
          <p:cNvSpPr/>
          <p:nvPr/>
        </p:nvSpPr>
        <p:spPr>
          <a:xfrm>
            <a:off x="1808833" y="4385390"/>
            <a:ext cx="127000" cy="250190"/>
          </a:xfrm>
          <a:custGeom>
            <a:avLst/>
            <a:gdLst/>
            <a:ahLst/>
            <a:cxnLst/>
            <a:rect l="l" t="t" r="r" b="b"/>
            <a:pathLst>
              <a:path w="127000" h="250189">
                <a:moveTo>
                  <a:pt x="111496" y="238734"/>
                </a:moveTo>
                <a:lnTo>
                  <a:pt x="107117" y="238734"/>
                </a:lnTo>
                <a:lnTo>
                  <a:pt x="103561" y="242455"/>
                </a:lnTo>
                <a:lnTo>
                  <a:pt x="99053" y="249783"/>
                </a:lnTo>
                <a:lnTo>
                  <a:pt x="104603" y="248703"/>
                </a:lnTo>
                <a:lnTo>
                  <a:pt x="117357" y="248703"/>
                </a:lnTo>
                <a:lnTo>
                  <a:pt x="120148" y="244589"/>
                </a:lnTo>
                <a:lnTo>
                  <a:pt x="111740" y="239483"/>
                </a:lnTo>
                <a:lnTo>
                  <a:pt x="111496" y="238734"/>
                </a:lnTo>
                <a:close/>
              </a:path>
              <a:path w="127000" h="250189">
                <a:moveTo>
                  <a:pt x="100855" y="239178"/>
                </a:moveTo>
                <a:lnTo>
                  <a:pt x="62972" y="239178"/>
                </a:lnTo>
                <a:lnTo>
                  <a:pt x="61325" y="242010"/>
                </a:lnTo>
                <a:lnTo>
                  <a:pt x="58962" y="245394"/>
                </a:lnTo>
                <a:lnTo>
                  <a:pt x="58453" y="247043"/>
                </a:lnTo>
                <a:lnTo>
                  <a:pt x="61861" y="247734"/>
                </a:lnTo>
                <a:lnTo>
                  <a:pt x="88677" y="249173"/>
                </a:lnTo>
                <a:lnTo>
                  <a:pt x="84232" y="246786"/>
                </a:lnTo>
                <a:lnTo>
                  <a:pt x="78377" y="242010"/>
                </a:lnTo>
                <a:lnTo>
                  <a:pt x="80460" y="239877"/>
                </a:lnTo>
                <a:lnTo>
                  <a:pt x="91015" y="239877"/>
                </a:lnTo>
                <a:lnTo>
                  <a:pt x="100855" y="239178"/>
                </a:lnTo>
                <a:close/>
              </a:path>
              <a:path w="127000" h="250189">
                <a:moveTo>
                  <a:pt x="117357" y="248703"/>
                </a:moveTo>
                <a:lnTo>
                  <a:pt x="104603" y="248703"/>
                </a:lnTo>
                <a:lnTo>
                  <a:pt x="117176" y="248970"/>
                </a:lnTo>
                <a:lnTo>
                  <a:pt x="117357" y="248703"/>
                </a:lnTo>
                <a:close/>
              </a:path>
              <a:path w="127000" h="250189">
                <a:moveTo>
                  <a:pt x="13" y="244167"/>
                </a:moveTo>
                <a:lnTo>
                  <a:pt x="0" y="248472"/>
                </a:lnTo>
                <a:lnTo>
                  <a:pt x="3968" y="248856"/>
                </a:lnTo>
                <a:lnTo>
                  <a:pt x="1445" y="245394"/>
                </a:lnTo>
                <a:lnTo>
                  <a:pt x="13" y="244167"/>
                </a:lnTo>
                <a:close/>
              </a:path>
              <a:path w="127000" h="250189">
                <a:moveTo>
                  <a:pt x="43344" y="247662"/>
                </a:moveTo>
                <a:lnTo>
                  <a:pt x="15931" y="247662"/>
                </a:lnTo>
                <a:lnTo>
                  <a:pt x="43821" y="248589"/>
                </a:lnTo>
                <a:lnTo>
                  <a:pt x="43344" y="247662"/>
                </a:lnTo>
                <a:close/>
              </a:path>
              <a:path w="127000" h="250189">
                <a:moveTo>
                  <a:pt x="36627" y="239153"/>
                </a:moveTo>
                <a:lnTo>
                  <a:pt x="22129" y="239153"/>
                </a:lnTo>
                <a:lnTo>
                  <a:pt x="20427" y="241566"/>
                </a:lnTo>
                <a:lnTo>
                  <a:pt x="14674" y="248018"/>
                </a:lnTo>
                <a:lnTo>
                  <a:pt x="15931" y="247662"/>
                </a:lnTo>
                <a:lnTo>
                  <a:pt x="43344" y="247662"/>
                </a:lnTo>
                <a:lnTo>
                  <a:pt x="42386" y="245795"/>
                </a:lnTo>
                <a:lnTo>
                  <a:pt x="38096" y="240321"/>
                </a:lnTo>
                <a:lnTo>
                  <a:pt x="36302" y="240321"/>
                </a:lnTo>
                <a:lnTo>
                  <a:pt x="36627" y="239153"/>
                </a:lnTo>
                <a:close/>
              </a:path>
              <a:path w="127000" h="250189">
                <a:moveTo>
                  <a:pt x="36772" y="238632"/>
                </a:moveTo>
                <a:lnTo>
                  <a:pt x="36302" y="240321"/>
                </a:lnTo>
                <a:lnTo>
                  <a:pt x="38039" y="240249"/>
                </a:lnTo>
                <a:lnTo>
                  <a:pt x="36772" y="238632"/>
                </a:lnTo>
                <a:close/>
              </a:path>
              <a:path w="127000" h="250189">
                <a:moveTo>
                  <a:pt x="38039" y="240249"/>
                </a:moveTo>
                <a:lnTo>
                  <a:pt x="36302" y="240321"/>
                </a:lnTo>
                <a:lnTo>
                  <a:pt x="38096" y="240321"/>
                </a:lnTo>
                <a:close/>
              </a:path>
              <a:path w="127000" h="250189">
                <a:moveTo>
                  <a:pt x="111463" y="238632"/>
                </a:moveTo>
                <a:lnTo>
                  <a:pt x="36772" y="238632"/>
                </a:lnTo>
                <a:lnTo>
                  <a:pt x="38039" y="240249"/>
                </a:lnTo>
                <a:lnTo>
                  <a:pt x="62972" y="239178"/>
                </a:lnTo>
                <a:lnTo>
                  <a:pt x="100855" y="239178"/>
                </a:lnTo>
                <a:lnTo>
                  <a:pt x="107117" y="238734"/>
                </a:lnTo>
                <a:lnTo>
                  <a:pt x="111496" y="238734"/>
                </a:lnTo>
                <a:close/>
              </a:path>
              <a:path w="127000" h="250189">
                <a:moveTo>
                  <a:pt x="91015" y="239877"/>
                </a:moveTo>
                <a:lnTo>
                  <a:pt x="80460" y="239877"/>
                </a:lnTo>
                <a:lnTo>
                  <a:pt x="88868" y="240029"/>
                </a:lnTo>
                <a:lnTo>
                  <a:pt x="91015" y="239877"/>
                </a:lnTo>
                <a:close/>
              </a:path>
              <a:path w="127000" h="250189">
                <a:moveTo>
                  <a:pt x="14581" y="7403"/>
                </a:moveTo>
                <a:lnTo>
                  <a:pt x="1804" y="7407"/>
                </a:lnTo>
                <a:lnTo>
                  <a:pt x="818" y="7518"/>
                </a:lnTo>
                <a:lnTo>
                  <a:pt x="770" y="8470"/>
                </a:lnTo>
                <a:lnTo>
                  <a:pt x="28" y="239455"/>
                </a:lnTo>
                <a:lnTo>
                  <a:pt x="22129" y="239153"/>
                </a:lnTo>
                <a:lnTo>
                  <a:pt x="36627" y="239153"/>
                </a:lnTo>
                <a:lnTo>
                  <a:pt x="36772" y="238632"/>
                </a:lnTo>
                <a:lnTo>
                  <a:pt x="111463" y="238632"/>
                </a:lnTo>
                <a:lnTo>
                  <a:pt x="107994" y="227977"/>
                </a:lnTo>
                <a:lnTo>
                  <a:pt x="124625" y="227977"/>
                </a:lnTo>
                <a:lnTo>
                  <a:pt x="124339" y="227126"/>
                </a:lnTo>
                <a:lnTo>
                  <a:pt x="124504" y="223672"/>
                </a:lnTo>
                <a:lnTo>
                  <a:pt x="108578" y="223672"/>
                </a:lnTo>
                <a:lnTo>
                  <a:pt x="108756" y="219239"/>
                </a:lnTo>
                <a:lnTo>
                  <a:pt x="107194" y="215277"/>
                </a:lnTo>
                <a:lnTo>
                  <a:pt x="105682" y="211353"/>
                </a:lnTo>
                <a:lnTo>
                  <a:pt x="104120" y="205600"/>
                </a:lnTo>
                <a:lnTo>
                  <a:pt x="117987" y="205600"/>
                </a:lnTo>
                <a:lnTo>
                  <a:pt x="117357" y="198767"/>
                </a:lnTo>
                <a:lnTo>
                  <a:pt x="105212" y="198767"/>
                </a:lnTo>
                <a:lnTo>
                  <a:pt x="103968" y="196925"/>
                </a:lnTo>
                <a:lnTo>
                  <a:pt x="104522" y="196708"/>
                </a:lnTo>
                <a:lnTo>
                  <a:pt x="98494" y="178739"/>
                </a:lnTo>
                <a:lnTo>
                  <a:pt x="112579" y="178739"/>
                </a:lnTo>
                <a:lnTo>
                  <a:pt x="111119" y="173634"/>
                </a:lnTo>
                <a:lnTo>
                  <a:pt x="98977" y="173634"/>
                </a:lnTo>
                <a:lnTo>
                  <a:pt x="96399" y="163804"/>
                </a:lnTo>
                <a:lnTo>
                  <a:pt x="93782" y="153999"/>
                </a:lnTo>
                <a:lnTo>
                  <a:pt x="107543" y="153999"/>
                </a:lnTo>
                <a:lnTo>
                  <a:pt x="106842" y="150418"/>
                </a:lnTo>
                <a:lnTo>
                  <a:pt x="95218" y="150418"/>
                </a:lnTo>
                <a:lnTo>
                  <a:pt x="91827" y="139623"/>
                </a:lnTo>
                <a:lnTo>
                  <a:pt x="88398" y="128866"/>
                </a:lnTo>
                <a:lnTo>
                  <a:pt x="102468" y="128866"/>
                </a:lnTo>
                <a:lnTo>
                  <a:pt x="101669" y="127152"/>
                </a:lnTo>
                <a:lnTo>
                  <a:pt x="101750" y="124294"/>
                </a:lnTo>
                <a:lnTo>
                  <a:pt x="89045" y="124294"/>
                </a:lnTo>
                <a:lnTo>
                  <a:pt x="86836" y="122338"/>
                </a:lnTo>
                <a:lnTo>
                  <a:pt x="88357" y="121832"/>
                </a:lnTo>
                <a:lnTo>
                  <a:pt x="83991" y="106222"/>
                </a:lnTo>
                <a:lnTo>
                  <a:pt x="97131" y="106222"/>
                </a:lnTo>
                <a:lnTo>
                  <a:pt x="95975" y="101663"/>
                </a:lnTo>
                <a:lnTo>
                  <a:pt x="82556" y="101663"/>
                </a:lnTo>
                <a:lnTo>
                  <a:pt x="78796" y="81622"/>
                </a:lnTo>
                <a:lnTo>
                  <a:pt x="91112" y="81622"/>
                </a:lnTo>
                <a:lnTo>
                  <a:pt x="90976" y="81355"/>
                </a:lnTo>
                <a:lnTo>
                  <a:pt x="90430" y="79311"/>
                </a:lnTo>
                <a:lnTo>
                  <a:pt x="89909" y="77253"/>
                </a:lnTo>
                <a:lnTo>
                  <a:pt x="89937" y="77101"/>
                </a:lnTo>
                <a:lnTo>
                  <a:pt x="74555" y="77101"/>
                </a:lnTo>
                <a:lnTo>
                  <a:pt x="75507" y="68427"/>
                </a:lnTo>
                <a:lnTo>
                  <a:pt x="70910" y="58597"/>
                </a:lnTo>
                <a:lnTo>
                  <a:pt x="85052" y="58597"/>
                </a:lnTo>
                <a:lnTo>
                  <a:pt x="83921" y="52996"/>
                </a:lnTo>
                <a:lnTo>
                  <a:pt x="72370" y="52996"/>
                </a:lnTo>
                <a:lnTo>
                  <a:pt x="67760" y="36804"/>
                </a:lnTo>
                <a:lnTo>
                  <a:pt x="80673" y="36804"/>
                </a:lnTo>
                <a:lnTo>
                  <a:pt x="79418" y="28358"/>
                </a:lnTo>
                <a:lnTo>
                  <a:pt x="69386" y="28358"/>
                </a:lnTo>
                <a:lnTo>
                  <a:pt x="65487" y="27685"/>
                </a:lnTo>
                <a:lnTo>
                  <a:pt x="62452" y="13423"/>
                </a:lnTo>
                <a:lnTo>
                  <a:pt x="75635" y="13423"/>
                </a:lnTo>
                <a:lnTo>
                  <a:pt x="74960" y="9778"/>
                </a:lnTo>
                <a:lnTo>
                  <a:pt x="48367" y="9778"/>
                </a:lnTo>
                <a:lnTo>
                  <a:pt x="49079" y="8699"/>
                </a:lnTo>
                <a:lnTo>
                  <a:pt x="36340" y="8699"/>
                </a:lnTo>
                <a:lnTo>
                  <a:pt x="13074" y="7518"/>
                </a:lnTo>
                <a:lnTo>
                  <a:pt x="14581" y="7403"/>
                </a:lnTo>
                <a:close/>
              </a:path>
              <a:path w="127000" h="250189">
                <a:moveTo>
                  <a:pt x="124625" y="227977"/>
                </a:moveTo>
                <a:lnTo>
                  <a:pt x="107994" y="227977"/>
                </a:lnTo>
                <a:lnTo>
                  <a:pt x="114649" y="232155"/>
                </a:lnTo>
                <a:lnTo>
                  <a:pt x="122944" y="236720"/>
                </a:lnTo>
                <a:lnTo>
                  <a:pt x="126718" y="237718"/>
                </a:lnTo>
                <a:lnTo>
                  <a:pt x="126880" y="234677"/>
                </a:lnTo>
                <a:lnTo>
                  <a:pt x="124625" y="227977"/>
                </a:lnTo>
                <a:close/>
              </a:path>
              <a:path w="127000" h="250189">
                <a:moveTo>
                  <a:pt x="124885" y="215709"/>
                </a:moveTo>
                <a:lnTo>
                  <a:pt x="108578" y="223672"/>
                </a:lnTo>
                <a:lnTo>
                  <a:pt x="124504" y="223672"/>
                </a:lnTo>
                <a:lnTo>
                  <a:pt x="124885" y="215709"/>
                </a:lnTo>
                <a:close/>
              </a:path>
              <a:path w="127000" h="250189">
                <a:moveTo>
                  <a:pt x="117987" y="205600"/>
                </a:moveTo>
                <a:lnTo>
                  <a:pt x="104120" y="205600"/>
                </a:lnTo>
                <a:lnTo>
                  <a:pt x="117582" y="210718"/>
                </a:lnTo>
                <a:lnTo>
                  <a:pt x="118446" y="210692"/>
                </a:lnTo>
                <a:lnTo>
                  <a:pt x="117987" y="205600"/>
                </a:lnTo>
                <a:close/>
              </a:path>
              <a:path w="127000" h="250189">
                <a:moveTo>
                  <a:pt x="104522" y="196708"/>
                </a:moveTo>
                <a:lnTo>
                  <a:pt x="103968" y="196925"/>
                </a:lnTo>
                <a:lnTo>
                  <a:pt x="105212" y="198767"/>
                </a:lnTo>
                <a:lnTo>
                  <a:pt x="104522" y="196708"/>
                </a:lnTo>
                <a:close/>
              </a:path>
              <a:path w="127000" h="250189">
                <a:moveTo>
                  <a:pt x="113925" y="193027"/>
                </a:moveTo>
                <a:lnTo>
                  <a:pt x="104522" y="196708"/>
                </a:lnTo>
                <a:lnTo>
                  <a:pt x="105212" y="198767"/>
                </a:lnTo>
                <a:lnTo>
                  <a:pt x="117357" y="198767"/>
                </a:lnTo>
                <a:lnTo>
                  <a:pt x="116833" y="193217"/>
                </a:lnTo>
                <a:lnTo>
                  <a:pt x="113925" y="193027"/>
                </a:lnTo>
                <a:close/>
              </a:path>
              <a:path w="127000" h="250189">
                <a:moveTo>
                  <a:pt x="112579" y="178739"/>
                </a:moveTo>
                <a:lnTo>
                  <a:pt x="98494" y="178739"/>
                </a:lnTo>
                <a:lnTo>
                  <a:pt x="105886" y="182498"/>
                </a:lnTo>
                <a:lnTo>
                  <a:pt x="114801" y="186626"/>
                </a:lnTo>
                <a:lnTo>
                  <a:pt x="113201" y="180885"/>
                </a:lnTo>
                <a:lnTo>
                  <a:pt x="112579" y="178739"/>
                </a:lnTo>
                <a:close/>
              </a:path>
              <a:path w="127000" h="250189">
                <a:moveTo>
                  <a:pt x="110902" y="167601"/>
                </a:moveTo>
                <a:lnTo>
                  <a:pt x="99586" y="171881"/>
                </a:lnTo>
                <a:lnTo>
                  <a:pt x="98977" y="173634"/>
                </a:lnTo>
                <a:lnTo>
                  <a:pt x="111119" y="173634"/>
                </a:lnTo>
                <a:lnTo>
                  <a:pt x="110458" y="171284"/>
                </a:lnTo>
                <a:lnTo>
                  <a:pt x="110902" y="167601"/>
                </a:lnTo>
                <a:close/>
              </a:path>
              <a:path w="127000" h="250189">
                <a:moveTo>
                  <a:pt x="107543" y="153999"/>
                </a:moveTo>
                <a:lnTo>
                  <a:pt x="93782" y="153999"/>
                </a:lnTo>
                <a:lnTo>
                  <a:pt x="99790" y="156908"/>
                </a:lnTo>
                <a:lnTo>
                  <a:pt x="108959" y="160349"/>
                </a:lnTo>
                <a:lnTo>
                  <a:pt x="108400" y="158317"/>
                </a:lnTo>
                <a:lnTo>
                  <a:pt x="107543" y="153999"/>
                </a:lnTo>
                <a:close/>
              </a:path>
              <a:path w="127000" h="250189">
                <a:moveTo>
                  <a:pt x="104997" y="142354"/>
                </a:moveTo>
                <a:lnTo>
                  <a:pt x="96500" y="146303"/>
                </a:lnTo>
                <a:lnTo>
                  <a:pt x="95218" y="150418"/>
                </a:lnTo>
                <a:lnTo>
                  <a:pt x="106842" y="150418"/>
                </a:lnTo>
                <a:lnTo>
                  <a:pt x="105898" y="145503"/>
                </a:lnTo>
                <a:lnTo>
                  <a:pt x="104997" y="142354"/>
                </a:lnTo>
                <a:close/>
              </a:path>
              <a:path w="127000" h="250189">
                <a:moveTo>
                  <a:pt x="102468" y="128866"/>
                </a:moveTo>
                <a:lnTo>
                  <a:pt x="88398" y="128866"/>
                </a:lnTo>
                <a:lnTo>
                  <a:pt x="94976" y="132803"/>
                </a:lnTo>
                <a:lnTo>
                  <a:pt x="106762" y="138086"/>
                </a:lnTo>
                <a:lnTo>
                  <a:pt x="102468" y="128866"/>
                </a:lnTo>
                <a:close/>
              </a:path>
              <a:path w="127000" h="250189">
                <a:moveTo>
                  <a:pt x="88357" y="121832"/>
                </a:moveTo>
                <a:lnTo>
                  <a:pt x="86836" y="122338"/>
                </a:lnTo>
                <a:lnTo>
                  <a:pt x="89045" y="124294"/>
                </a:lnTo>
                <a:lnTo>
                  <a:pt x="88357" y="121832"/>
                </a:lnTo>
                <a:close/>
              </a:path>
              <a:path w="127000" h="250189">
                <a:moveTo>
                  <a:pt x="101949" y="117309"/>
                </a:moveTo>
                <a:lnTo>
                  <a:pt x="88357" y="121832"/>
                </a:lnTo>
                <a:lnTo>
                  <a:pt x="89045" y="124294"/>
                </a:lnTo>
                <a:lnTo>
                  <a:pt x="101750" y="124294"/>
                </a:lnTo>
                <a:lnTo>
                  <a:pt x="101949" y="117309"/>
                </a:lnTo>
                <a:close/>
              </a:path>
              <a:path w="127000" h="250189">
                <a:moveTo>
                  <a:pt x="97131" y="106222"/>
                </a:moveTo>
                <a:lnTo>
                  <a:pt x="83991" y="106222"/>
                </a:lnTo>
                <a:lnTo>
                  <a:pt x="87407" y="107848"/>
                </a:lnTo>
                <a:lnTo>
                  <a:pt x="96513" y="111480"/>
                </a:lnTo>
                <a:lnTo>
                  <a:pt x="98418" y="111315"/>
                </a:lnTo>
                <a:lnTo>
                  <a:pt x="97131" y="106222"/>
                </a:lnTo>
                <a:close/>
              </a:path>
              <a:path w="127000" h="250189">
                <a:moveTo>
                  <a:pt x="93757" y="93103"/>
                </a:moveTo>
                <a:lnTo>
                  <a:pt x="88525" y="96595"/>
                </a:lnTo>
                <a:lnTo>
                  <a:pt x="82556" y="101663"/>
                </a:lnTo>
                <a:lnTo>
                  <a:pt x="95975" y="101663"/>
                </a:lnTo>
                <a:lnTo>
                  <a:pt x="93757" y="93103"/>
                </a:lnTo>
                <a:close/>
              </a:path>
              <a:path w="127000" h="250189">
                <a:moveTo>
                  <a:pt x="91112" y="81622"/>
                </a:moveTo>
                <a:lnTo>
                  <a:pt x="78796" y="81622"/>
                </a:lnTo>
                <a:lnTo>
                  <a:pt x="84359" y="85216"/>
                </a:lnTo>
                <a:lnTo>
                  <a:pt x="95154" y="89534"/>
                </a:lnTo>
                <a:lnTo>
                  <a:pt x="91112" y="81622"/>
                </a:lnTo>
                <a:close/>
              </a:path>
              <a:path w="127000" h="250189">
                <a:moveTo>
                  <a:pt x="91217" y="70129"/>
                </a:moveTo>
                <a:lnTo>
                  <a:pt x="74555" y="77101"/>
                </a:lnTo>
                <a:lnTo>
                  <a:pt x="89937" y="77101"/>
                </a:lnTo>
                <a:lnTo>
                  <a:pt x="91217" y="70129"/>
                </a:lnTo>
                <a:close/>
              </a:path>
              <a:path w="127000" h="250189">
                <a:moveTo>
                  <a:pt x="85052" y="58597"/>
                </a:moveTo>
                <a:lnTo>
                  <a:pt x="70910" y="58597"/>
                </a:lnTo>
                <a:lnTo>
                  <a:pt x="86162" y="65392"/>
                </a:lnTo>
                <a:lnTo>
                  <a:pt x="85578" y="61162"/>
                </a:lnTo>
                <a:lnTo>
                  <a:pt x="85052" y="58597"/>
                </a:lnTo>
                <a:close/>
              </a:path>
              <a:path w="127000" h="250189">
                <a:moveTo>
                  <a:pt x="82454" y="47904"/>
                </a:moveTo>
                <a:lnTo>
                  <a:pt x="72624" y="51917"/>
                </a:lnTo>
                <a:lnTo>
                  <a:pt x="72370" y="52996"/>
                </a:lnTo>
                <a:lnTo>
                  <a:pt x="83921" y="52996"/>
                </a:lnTo>
                <a:lnTo>
                  <a:pt x="83521" y="50990"/>
                </a:lnTo>
                <a:lnTo>
                  <a:pt x="82454" y="47904"/>
                </a:lnTo>
                <a:close/>
              </a:path>
              <a:path w="127000" h="250189">
                <a:moveTo>
                  <a:pt x="80673" y="36804"/>
                </a:moveTo>
                <a:lnTo>
                  <a:pt x="67760" y="36804"/>
                </a:lnTo>
                <a:lnTo>
                  <a:pt x="70453" y="37007"/>
                </a:lnTo>
                <a:lnTo>
                  <a:pt x="76549" y="39636"/>
                </a:lnTo>
                <a:lnTo>
                  <a:pt x="81425" y="41808"/>
                </a:lnTo>
                <a:lnTo>
                  <a:pt x="80673" y="36804"/>
                </a:lnTo>
                <a:close/>
              </a:path>
              <a:path w="127000" h="250189">
                <a:moveTo>
                  <a:pt x="78644" y="23075"/>
                </a:moveTo>
                <a:lnTo>
                  <a:pt x="74288" y="25323"/>
                </a:lnTo>
                <a:lnTo>
                  <a:pt x="69386" y="28358"/>
                </a:lnTo>
                <a:lnTo>
                  <a:pt x="79418" y="28358"/>
                </a:lnTo>
                <a:lnTo>
                  <a:pt x="78644" y="23075"/>
                </a:lnTo>
                <a:close/>
              </a:path>
              <a:path w="127000" h="250189">
                <a:moveTo>
                  <a:pt x="75635" y="13423"/>
                </a:moveTo>
                <a:lnTo>
                  <a:pt x="62452" y="13423"/>
                </a:lnTo>
                <a:lnTo>
                  <a:pt x="66033" y="14376"/>
                </a:lnTo>
                <a:lnTo>
                  <a:pt x="72205" y="17563"/>
                </a:lnTo>
                <a:lnTo>
                  <a:pt x="76396" y="17538"/>
                </a:lnTo>
                <a:lnTo>
                  <a:pt x="75635" y="13423"/>
                </a:lnTo>
                <a:close/>
              </a:path>
              <a:path w="127000" h="250189">
                <a:moveTo>
                  <a:pt x="56889" y="8470"/>
                </a:moveTo>
                <a:lnTo>
                  <a:pt x="48367" y="9778"/>
                </a:lnTo>
                <a:lnTo>
                  <a:pt x="74960" y="9778"/>
                </a:lnTo>
                <a:lnTo>
                  <a:pt x="74927" y="9600"/>
                </a:lnTo>
                <a:lnTo>
                  <a:pt x="61905" y="9600"/>
                </a:lnTo>
                <a:lnTo>
                  <a:pt x="56889" y="8470"/>
                </a:lnTo>
                <a:close/>
              </a:path>
              <a:path w="127000" h="250189">
                <a:moveTo>
                  <a:pt x="66122" y="5765"/>
                </a:moveTo>
                <a:lnTo>
                  <a:pt x="61905" y="9600"/>
                </a:lnTo>
                <a:lnTo>
                  <a:pt x="74927" y="9600"/>
                </a:lnTo>
                <a:lnTo>
                  <a:pt x="74224" y="5803"/>
                </a:lnTo>
                <a:lnTo>
                  <a:pt x="66122" y="5765"/>
                </a:lnTo>
                <a:close/>
              </a:path>
              <a:path w="127000" h="250189">
                <a:moveTo>
                  <a:pt x="30727" y="177"/>
                </a:moveTo>
                <a:lnTo>
                  <a:pt x="29762" y="1079"/>
                </a:lnTo>
                <a:lnTo>
                  <a:pt x="36010" y="7607"/>
                </a:lnTo>
                <a:lnTo>
                  <a:pt x="36340" y="8699"/>
                </a:lnTo>
                <a:lnTo>
                  <a:pt x="49079" y="8699"/>
                </a:lnTo>
                <a:lnTo>
                  <a:pt x="51149" y="5562"/>
                </a:lnTo>
                <a:lnTo>
                  <a:pt x="53819" y="1574"/>
                </a:lnTo>
                <a:lnTo>
                  <a:pt x="51860" y="1574"/>
                </a:lnTo>
                <a:lnTo>
                  <a:pt x="30727" y="177"/>
                </a:lnTo>
                <a:close/>
              </a:path>
              <a:path w="127000" h="250189">
                <a:moveTo>
                  <a:pt x="773" y="7469"/>
                </a:moveTo>
                <a:close/>
              </a:path>
              <a:path w="127000" h="250189">
                <a:moveTo>
                  <a:pt x="797" y="0"/>
                </a:moveTo>
                <a:lnTo>
                  <a:pt x="774" y="7407"/>
                </a:lnTo>
                <a:lnTo>
                  <a:pt x="14581" y="7403"/>
                </a:lnTo>
                <a:lnTo>
                  <a:pt x="14915" y="7378"/>
                </a:lnTo>
                <a:lnTo>
                  <a:pt x="18459" y="1206"/>
                </a:lnTo>
                <a:lnTo>
                  <a:pt x="15398" y="495"/>
                </a:lnTo>
                <a:lnTo>
                  <a:pt x="797" y="0"/>
                </a:lnTo>
                <a:close/>
              </a:path>
              <a:path w="127000" h="250189">
                <a:moveTo>
                  <a:pt x="53955" y="1371"/>
                </a:moveTo>
                <a:lnTo>
                  <a:pt x="51860" y="1574"/>
                </a:lnTo>
                <a:lnTo>
                  <a:pt x="53819" y="1574"/>
                </a:lnTo>
                <a:lnTo>
                  <a:pt x="53955" y="1371"/>
                </a:lnTo>
                <a:close/>
              </a:path>
            </a:pathLst>
          </a:custGeom>
          <a:solidFill>
            <a:srgbClr val="FFFFFF"/>
          </a:solidFill>
        </p:spPr>
        <p:txBody>
          <a:bodyPr wrap="square" lIns="0" tIns="0" rIns="0" bIns="0" rtlCol="0"/>
          <a:lstStyle/>
          <a:p>
            <a:endParaRPr/>
          </a:p>
        </p:txBody>
      </p:sp>
      <p:sp>
        <p:nvSpPr>
          <p:cNvPr id="619" name="object 619"/>
          <p:cNvSpPr/>
          <p:nvPr/>
        </p:nvSpPr>
        <p:spPr>
          <a:xfrm>
            <a:off x="1809607" y="4392794"/>
            <a:ext cx="1270" cy="635"/>
          </a:xfrm>
          <a:custGeom>
            <a:avLst/>
            <a:gdLst/>
            <a:ahLst/>
            <a:cxnLst/>
            <a:rect l="l" t="t" r="r" b="b"/>
            <a:pathLst>
              <a:path w="1269" h="635">
                <a:moveTo>
                  <a:pt x="0" y="3"/>
                </a:moveTo>
                <a:lnTo>
                  <a:pt x="1061" y="0"/>
                </a:lnTo>
                <a:lnTo>
                  <a:pt x="45" y="114"/>
                </a:lnTo>
              </a:path>
            </a:pathLst>
          </a:custGeom>
          <a:ln w="5308">
            <a:solidFill>
              <a:srgbClr val="231F20"/>
            </a:solidFill>
          </a:ln>
        </p:spPr>
        <p:txBody>
          <a:bodyPr wrap="square" lIns="0" tIns="0" rIns="0" bIns="0" rtlCol="0"/>
          <a:lstStyle/>
          <a:p>
            <a:endParaRPr/>
          </a:p>
        </p:txBody>
      </p:sp>
      <p:sp>
        <p:nvSpPr>
          <p:cNvPr id="620" name="object 620"/>
          <p:cNvSpPr/>
          <p:nvPr/>
        </p:nvSpPr>
        <p:spPr>
          <a:xfrm>
            <a:off x="1808862" y="4385390"/>
            <a:ext cx="127000" cy="250190"/>
          </a:xfrm>
          <a:custGeom>
            <a:avLst/>
            <a:gdLst/>
            <a:ahLst/>
            <a:cxnLst/>
            <a:rect l="l" t="t" r="r" b="b"/>
            <a:pathLst>
              <a:path w="127000" h="250189">
                <a:moveTo>
                  <a:pt x="769" y="0"/>
                </a:moveTo>
                <a:lnTo>
                  <a:pt x="6225" y="190"/>
                </a:lnTo>
                <a:lnTo>
                  <a:pt x="15369" y="495"/>
                </a:lnTo>
                <a:lnTo>
                  <a:pt x="18430" y="1206"/>
                </a:lnTo>
                <a:lnTo>
                  <a:pt x="16665" y="4279"/>
                </a:lnTo>
                <a:lnTo>
                  <a:pt x="14887" y="7378"/>
                </a:lnTo>
                <a:lnTo>
                  <a:pt x="13045" y="7518"/>
                </a:lnTo>
                <a:lnTo>
                  <a:pt x="24678" y="8115"/>
                </a:lnTo>
                <a:lnTo>
                  <a:pt x="36311" y="8699"/>
                </a:lnTo>
                <a:lnTo>
                  <a:pt x="35981" y="7607"/>
                </a:lnTo>
                <a:lnTo>
                  <a:pt x="32857" y="4330"/>
                </a:lnTo>
                <a:lnTo>
                  <a:pt x="29733" y="1079"/>
                </a:lnTo>
                <a:lnTo>
                  <a:pt x="30698" y="177"/>
                </a:lnTo>
                <a:lnTo>
                  <a:pt x="41264" y="876"/>
                </a:lnTo>
                <a:lnTo>
                  <a:pt x="51831" y="1574"/>
                </a:lnTo>
                <a:lnTo>
                  <a:pt x="53926" y="1371"/>
                </a:lnTo>
                <a:lnTo>
                  <a:pt x="51120" y="5562"/>
                </a:lnTo>
                <a:lnTo>
                  <a:pt x="48338" y="9778"/>
                </a:lnTo>
                <a:lnTo>
                  <a:pt x="56860" y="8470"/>
                </a:lnTo>
                <a:lnTo>
                  <a:pt x="61877" y="9600"/>
                </a:lnTo>
                <a:lnTo>
                  <a:pt x="66093" y="5765"/>
                </a:lnTo>
                <a:lnTo>
                  <a:pt x="74196" y="5803"/>
                </a:lnTo>
                <a:lnTo>
                  <a:pt x="75288" y="11658"/>
                </a:lnTo>
                <a:lnTo>
                  <a:pt x="76367" y="17538"/>
                </a:lnTo>
                <a:lnTo>
                  <a:pt x="72176" y="17563"/>
                </a:lnTo>
                <a:lnTo>
                  <a:pt x="66004" y="14376"/>
                </a:lnTo>
                <a:lnTo>
                  <a:pt x="62423" y="13423"/>
                </a:lnTo>
                <a:lnTo>
                  <a:pt x="63921" y="20548"/>
                </a:lnTo>
                <a:lnTo>
                  <a:pt x="65458" y="27685"/>
                </a:lnTo>
                <a:lnTo>
                  <a:pt x="69357" y="28358"/>
                </a:lnTo>
                <a:lnTo>
                  <a:pt x="74259" y="25323"/>
                </a:lnTo>
                <a:lnTo>
                  <a:pt x="78615" y="23075"/>
                </a:lnTo>
                <a:lnTo>
                  <a:pt x="79987" y="32435"/>
                </a:lnTo>
                <a:lnTo>
                  <a:pt x="81396" y="41808"/>
                </a:lnTo>
                <a:lnTo>
                  <a:pt x="76520" y="39636"/>
                </a:lnTo>
                <a:lnTo>
                  <a:pt x="73484" y="38328"/>
                </a:lnTo>
                <a:lnTo>
                  <a:pt x="70424" y="37007"/>
                </a:lnTo>
                <a:lnTo>
                  <a:pt x="67731" y="36804"/>
                </a:lnTo>
                <a:lnTo>
                  <a:pt x="70030" y="44894"/>
                </a:lnTo>
                <a:lnTo>
                  <a:pt x="72341" y="52996"/>
                </a:lnTo>
                <a:lnTo>
                  <a:pt x="72595" y="51917"/>
                </a:lnTo>
                <a:lnTo>
                  <a:pt x="77510" y="49923"/>
                </a:lnTo>
                <a:lnTo>
                  <a:pt x="82425" y="47904"/>
                </a:lnTo>
                <a:lnTo>
                  <a:pt x="83492" y="50990"/>
                </a:lnTo>
                <a:lnTo>
                  <a:pt x="84508" y="56082"/>
                </a:lnTo>
                <a:lnTo>
                  <a:pt x="85549" y="61162"/>
                </a:lnTo>
                <a:lnTo>
                  <a:pt x="86134" y="65392"/>
                </a:lnTo>
                <a:lnTo>
                  <a:pt x="78475" y="62001"/>
                </a:lnTo>
                <a:lnTo>
                  <a:pt x="70881" y="58597"/>
                </a:lnTo>
                <a:lnTo>
                  <a:pt x="75478" y="68427"/>
                </a:lnTo>
                <a:lnTo>
                  <a:pt x="74526" y="77101"/>
                </a:lnTo>
                <a:lnTo>
                  <a:pt x="82844" y="73608"/>
                </a:lnTo>
                <a:lnTo>
                  <a:pt x="91188" y="70129"/>
                </a:lnTo>
                <a:lnTo>
                  <a:pt x="89880" y="77253"/>
                </a:lnTo>
                <a:lnTo>
                  <a:pt x="90401" y="79311"/>
                </a:lnTo>
                <a:lnTo>
                  <a:pt x="90947" y="81355"/>
                </a:lnTo>
                <a:lnTo>
                  <a:pt x="95125" y="89534"/>
                </a:lnTo>
                <a:lnTo>
                  <a:pt x="84330" y="85216"/>
                </a:lnTo>
                <a:lnTo>
                  <a:pt x="78768" y="81622"/>
                </a:lnTo>
                <a:lnTo>
                  <a:pt x="80634" y="91642"/>
                </a:lnTo>
                <a:lnTo>
                  <a:pt x="82527" y="101663"/>
                </a:lnTo>
                <a:lnTo>
                  <a:pt x="88496" y="96595"/>
                </a:lnTo>
                <a:lnTo>
                  <a:pt x="93728" y="93103"/>
                </a:lnTo>
                <a:lnTo>
                  <a:pt x="96090" y="102222"/>
                </a:lnTo>
                <a:lnTo>
                  <a:pt x="98389" y="111315"/>
                </a:lnTo>
                <a:lnTo>
                  <a:pt x="96484" y="111480"/>
                </a:lnTo>
                <a:lnTo>
                  <a:pt x="87378" y="107848"/>
                </a:lnTo>
                <a:lnTo>
                  <a:pt x="83962" y="106222"/>
                </a:lnTo>
                <a:lnTo>
                  <a:pt x="86489" y="115252"/>
                </a:lnTo>
                <a:lnTo>
                  <a:pt x="89016" y="124294"/>
                </a:lnTo>
                <a:lnTo>
                  <a:pt x="86807" y="122338"/>
                </a:lnTo>
                <a:lnTo>
                  <a:pt x="94376" y="119824"/>
                </a:lnTo>
                <a:lnTo>
                  <a:pt x="101920" y="117309"/>
                </a:lnTo>
                <a:lnTo>
                  <a:pt x="101640" y="127152"/>
                </a:lnTo>
                <a:lnTo>
                  <a:pt x="106733" y="138086"/>
                </a:lnTo>
                <a:lnTo>
                  <a:pt x="94947" y="132803"/>
                </a:lnTo>
                <a:lnTo>
                  <a:pt x="88369" y="128866"/>
                </a:lnTo>
                <a:lnTo>
                  <a:pt x="91798" y="139623"/>
                </a:lnTo>
                <a:lnTo>
                  <a:pt x="95189" y="150418"/>
                </a:lnTo>
                <a:lnTo>
                  <a:pt x="96471" y="146303"/>
                </a:lnTo>
                <a:lnTo>
                  <a:pt x="100751" y="144322"/>
                </a:lnTo>
                <a:lnTo>
                  <a:pt x="104968" y="142354"/>
                </a:lnTo>
                <a:lnTo>
                  <a:pt x="105869" y="145503"/>
                </a:lnTo>
                <a:lnTo>
                  <a:pt x="107101" y="151917"/>
                </a:lnTo>
                <a:lnTo>
                  <a:pt x="108371" y="158317"/>
                </a:lnTo>
                <a:lnTo>
                  <a:pt x="108930" y="160349"/>
                </a:lnTo>
                <a:lnTo>
                  <a:pt x="99761" y="156908"/>
                </a:lnTo>
                <a:lnTo>
                  <a:pt x="93754" y="153999"/>
                </a:lnTo>
                <a:lnTo>
                  <a:pt x="96370" y="163804"/>
                </a:lnTo>
                <a:lnTo>
                  <a:pt x="98948" y="173634"/>
                </a:lnTo>
                <a:lnTo>
                  <a:pt x="99557" y="171881"/>
                </a:lnTo>
                <a:lnTo>
                  <a:pt x="105234" y="169747"/>
                </a:lnTo>
                <a:lnTo>
                  <a:pt x="110873" y="167601"/>
                </a:lnTo>
                <a:lnTo>
                  <a:pt x="110429" y="171284"/>
                </a:lnTo>
                <a:lnTo>
                  <a:pt x="111788" y="176110"/>
                </a:lnTo>
                <a:lnTo>
                  <a:pt x="113172" y="180885"/>
                </a:lnTo>
                <a:lnTo>
                  <a:pt x="114772" y="186626"/>
                </a:lnTo>
                <a:lnTo>
                  <a:pt x="105857" y="182498"/>
                </a:lnTo>
                <a:lnTo>
                  <a:pt x="98465" y="178739"/>
                </a:lnTo>
                <a:lnTo>
                  <a:pt x="101818" y="188759"/>
                </a:lnTo>
                <a:lnTo>
                  <a:pt x="118417" y="210692"/>
                </a:lnTo>
                <a:lnTo>
                  <a:pt x="117553" y="210718"/>
                </a:lnTo>
                <a:lnTo>
                  <a:pt x="110797" y="208165"/>
                </a:lnTo>
                <a:lnTo>
                  <a:pt x="104091" y="205600"/>
                </a:lnTo>
                <a:lnTo>
                  <a:pt x="105653" y="211353"/>
                </a:lnTo>
                <a:lnTo>
                  <a:pt x="107165" y="215277"/>
                </a:lnTo>
                <a:lnTo>
                  <a:pt x="108727" y="219239"/>
                </a:lnTo>
                <a:lnTo>
                  <a:pt x="108549" y="223672"/>
                </a:lnTo>
                <a:lnTo>
                  <a:pt x="116728" y="219671"/>
                </a:lnTo>
                <a:lnTo>
                  <a:pt x="124856" y="215709"/>
                </a:lnTo>
                <a:lnTo>
                  <a:pt x="124310" y="227126"/>
                </a:lnTo>
                <a:lnTo>
                  <a:pt x="126852" y="234677"/>
                </a:lnTo>
                <a:lnTo>
                  <a:pt x="126689" y="237718"/>
                </a:lnTo>
                <a:lnTo>
                  <a:pt x="122915" y="236720"/>
                </a:lnTo>
                <a:lnTo>
                  <a:pt x="114620" y="232155"/>
                </a:lnTo>
                <a:lnTo>
                  <a:pt x="107965" y="227977"/>
                </a:lnTo>
                <a:lnTo>
                  <a:pt x="111711" y="239483"/>
                </a:lnTo>
                <a:lnTo>
                  <a:pt x="120119" y="244589"/>
                </a:lnTo>
                <a:lnTo>
                  <a:pt x="117147" y="248970"/>
                </a:lnTo>
                <a:lnTo>
                  <a:pt x="110848" y="248843"/>
                </a:lnTo>
                <a:lnTo>
                  <a:pt x="104574" y="248703"/>
                </a:lnTo>
                <a:lnTo>
                  <a:pt x="99024" y="249783"/>
                </a:lnTo>
                <a:lnTo>
                  <a:pt x="103533" y="242455"/>
                </a:lnTo>
                <a:lnTo>
                  <a:pt x="107089" y="238734"/>
                </a:lnTo>
                <a:lnTo>
                  <a:pt x="88839" y="240029"/>
                </a:lnTo>
                <a:lnTo>
                  <a:pt x="80431" y="239877"/>
                </a:lnTo>
                <a:lnTo>
                  <a:pt x="78348" y="242010"/>
                </a:lnTo>
                <a:lnTo>
                  <a:pt x="84203" y="246786"/>
                </a:lnTo>
                <a:lnTo>
                  <a:pt x="88648" y="249173"/>
                </a:lnTo>
                <a:lnTo>
                  <a:pt x="71211" y="248259"/>
                </a:lnTo>
                <a:lnTo>
                  <a:pt x="61832" y="247734"/>
                </a:lnTo>
                <a:lnTo>
                  <a:pt x="58424" y="247043"/>
                </a:lnTo>
                <a:lnTo>
                  <a:pt x="58933" y="245394"/>
                </a:lnTo>
                <a:lnTo>
                  <a:pt x="61305" y="241998"/>
                </a:lnTo>
                <a:lnTo>
                  <a:pt x="62943" y="239178"/>
                </a:lnTo>
                <a:lnTo>
                  <a:pt x="49621" y="239763"/>
                </a:lnTo>
                <a:lnTo>
                  <a:pt x="36273" y="240321"/>
                </a:lnTo>
                <a:lnTo>
                  <a:pt x="36743" y="238632"/>
                </a:lnTo>
                <a:lnTo>
                  <a:pt x="42357" y="245795"/>
                </a:lnTo>
                <a:lnTo>
                  <a:pt x="43792" y="248589"/>
                </a:lnTo>
                <a:lnTo>
                  <a:pt x="29847" y="248132"/>
                </a:lnTo>
                <a:lnTo>
                  <a:pt x="15903" y="247662"/>
                </a:lnTo>
                <a:lnTo>
                  <a:pt x="14645" y="248018"/>
                </a:lnTo>
                <a:lnTo>
                  <a:pt x="20398" y="241566"/>
                </a:lnTo>
                <a:lnTo>
                  <a:pt x="22100" y="239153"/>
                </a:lnTo>
                <a:lnTo>
                  <a:pt x="8752" y="239331"/>
                </a:lnTo>
                <a:lnTo>
                  <a:pt x="0" y="239455"/>
                </a:lnTo>
              </a:path>
            </a:pathLst>
          </a:custGeom>
          <a:ln w="5308">
            <a:solidFill>
              <a:srgbClr val="231F20"/>
            </a:solidFill>
          </a:ln>
        </p:spPr>
        <p:txBody>
          <a:bodyPr wrap="square" lIns="0" tIns="0" rIns="0" bIns="0" rtlCol="0"/>
          <a:lstStyle/>
          <a:p>
            <a:endParaRPr/>
          </a:p>
        </p:txBody>
      </p:sp>
      <p:sp>
        <p:nvSpPr>
          <p:cNvPr id="621" name="object 621"/>
          <p:cNvSpPr/>
          <p:nvPr/>
        </p:nvSpPr>
        <p:spPr>
          <a:xfrm>
            <a:off x="1808833" y="4629558"/>
            <a:ext cx="4445" cy="5080"/>
          </a:xfrm>
          <a:custGeom>
            <a:avLst/>
            <a:gdLst/>
            <a:ahLst/>
            <a:cxnLst/>
            <a:rect l="l" t="t" r="r" b="b"/>
            <a:pathLst>
              <a:path w="4444" h="5079">
                <a:moveTo>
                  <a:pt x="13" y="0"/>
                </a:moveTo>
                <a:lnTo>
                  <a:pt x="1453" y="1234"/>
                </a:lnTo>
                <a:lnTo>
                  <a:pt x="3968" y="4688"/>
                </a:lnTo>
                <a:lnTo>
                  <a:pt x="0" y="4305"/>
                </a:lnTo>
              </a:path>
            </a:pathLst>
          </a:custGeom>
          <a:ln w="5308">
            <a:solidFill>
              <a:srgbClr val="231F20"/>
            </a:solidFill>
          </a:ln>
        </p:spPr>
        <p:txBody>
          <a:bodyPr wrap="square" lIns="0" tIns="0" rIns="0" bIns="0" rtlCol="0"/>
          <a:lstStyle/>
          <a:p>
            <a:endParaRPr/>
          </a:p>
        </p:txBody>
      </p:sp>
      <p:sp>
        <p:nvSpPr>
          <p:cNvPr id="622" name="object 622"/>
          <p:cNvSpPr/>
          <p:nvPr/>
        </p:nvSpPr>
        <p:spPr>
          <a:xfrm>
            <a:off x="660796" y="4612984"/>
            <a:ext cx="479425" cy="257810"/>
          </a:xfrm>
          <a:custGeom>
            <a:avLst/>
            <a:gdLst/>
            <a:ahLst/>
            <a:cxnLst/>
            <a:rect l="l" t="t" r="r" b="b"/>
            <a:pathLst>
              <a:path w="479425" h="257810">
                <a:moveTo>
                  <a:pt x="411911" y="247649"/>
                </a:moveTo>
                <a:lnTo>
                  <a:pt x="392950" y="247649"/>
                </a:lnTo>
                <a:lnTo>
                  <a:pt x="390169" y="250189"/>
                </a:lnTo>
                <a:lnTo>
                  <a:pt x="386335" y="253999"/>
                </a:lnTo>
                <a:lnTo>
                  <a:pt x="385178" y="255269"/>
                </a:lnTo>
                <a:lnTo>
                  <a:pt x="388669" y="256539"/>
                </a:lnTo>
                <a:lnTo>
                  <a:pt x="417601" y="257809"/>
                </a:lnTo>
                <a:lnTo>
                  <a:pt x="413600" y="255269"/>
                </a:lnTo>
                <a:lnTo>
                  <a:pt x="408851" y="250189"/>
                </a:lnTo>
                <a:lnTo>
                  <a:pt x="411911" y="247649"/>
                </a:lnTo>
                <a:close/>
              </a:path>
              <a:path w="479425" h="257810">
                <a:moveTo>
                  <a:pt x="446460" y="241299"/>
                </a:moveTo>
                <a:lnTo>
                  <a:pt x="49984" y="241299"/>
                </a:lnTo>
                <a:lnTo>
                  <a:pt x="60972" y="242569"/>
                </a:lnTo>
                <a:lnTo>
                  <a:pt x="142458" y="242569"/>
                </a:lnTo>
                <a:lnTo>
                  <a:pt x="152869" y="243839"/>
                </a:lnTo>
                <a:lnTo>
                  <a:pt x="271056" y="243839"/>
                </a:lnTo>
                <a:lnTo>
                  <a:pt x="285381" y="246379"/>
                </a:lnTo>
                <a:lnTo>
                  <a:pt x="364337" y="246379"/>
                </a:lnTo>
                <a:lnTo>
                  <a:pt x="364949" y="247649"/>
                </a:lnTo>
                <a:lnTo>
                  <a:pt x="438396" y="247649"/>
                </a:lnTo>
                <a:lnTo>
                  <a:pt x="439088" y="248919"/>
                </a:lnTo>
                <a:lnTo>
                  <a:pt x="436384" y="251459"/>
                </a:lnTo>
                <a:lnTo>
                  <a:pt x="428815" y="257809"/>
                </a:lnTo>
                <a:lnTo>
                  <a:pt x="448995" y="257809"/>
                </a:lnTo>
                <a:lnTo>
                  <a:pt x="453859" y="253999"/>
                </a:lnTo>
                <a:lnTo>
                  <a:pt x="446481" y="247649"/>
                </a:lnTo>
                <a:lnTo>
                  <a:pt x="446460" y="241299"/>
                </a:lnTo>
                <a:close/>
              </a:path>
              <a:path w="479425" h="257810">
                <a:moveTo>
                  <a:pt x="232829" y="253999"/>
                </a:moveTo>
                <a:lnTo>
                  <a:pt x="216573" y="253999"/>
                </a:lnTo>
                <a:lnTo>
                  <a:pt x="234480" y="256539"/>
                </a:lnTo>
                <a:lnTo>
                  <a:pt x="232829" y="253999"/>
                </a:lnTo>
                <a:close/>
              </a:path>
              <a:path w="479425" h="257810">
                <a:moveTo>
                  <a:pt x="317449" y="246379"/>
                </a:moveTo>
                <a:lnTo>
                  <a:pt x="300794" y="246379"/>
                </a:lnTo>
                <a:lnTo>
                  <a:pt x="299364" y="248919"/>
                </a:lnTo>
                <a:lnTo>
                  <a:pt x="292544" y="253999"/>
                </a:lnTo>
                <a:lnTo>
                  <a:pt x="298373" y="253999"/>
                </a:lnTo>
                <a:lnTo>
                  <a:pt x="309054" y="255269"/>
                </a:lnTo>
                <a:lnTo>
                  <a:pt x="324713" y="256539"/>
                </a:lnTo>
                <a:lnTo>
                  <a:pt x="323164" y="252729"/>
                </a:lnTo>
                <a:lnTo>
                  <a:pt x="317449" y="246379"/>
                </a:lnTo>
                <a:close/>
              </a:path>
              <a:path w="479425" h="257810">
                <a:moveTo>
                  <a:pt x="364337" y="246379"/>
                </a:moveTo>
                <a:lnTo>
                  <a:pt x="348107" y="246379"/>
                </a:lnTo>
                <a:lnTo>
                  <a:pt x="345376" y="248919"/>
                </a:lnTo>
                <a:lnTo>
                  <a:pt x="340861" y="252729"/>
                </a:lnTo>
                <a:lnTo>
                  <a:pt x="340472" y="255269"/>
                </a:lnTo>
                <a:lnTo>
                  <a:pt x="344538" y="255269"/>
                </a:lnTo>
                <a:lnTo>
                  <a:pt x="353390" y="256539"/>
                </a:lnTo>
                <a:lnTo>
                  <a:pt x="368566" y="256539"/>
                </a:lnTo>
                <a:lnTo>
                  <a:pt x="368007" y="253999"/>
                </a:lnTo>
                <a:lnTo>
                  <a:pt x="364949" y="247649"/>
                </a:lnTo>
                <a:lnTo>
                  <a:pt x="363245" y="247649"/>
                </a:lnTo>
                <a:lnTo>
                  <a:pt x="364337" y="246379"/>
                </a:lnTo>
                <a:close/>
              </a:path>
              <a:path w="479425" h="257810">
                <a:moveTo>
                  <a:pt x="271056" y="243839"/>
                </a:moveTo>
                <a:lnTo>
                  <a:pt x="160794" y="243839"/>
                </a:lnTo>
                <a:lnTo>
                  <a:pt x="164485" y="246379"/>
                </a:lnTo>
                <a:lnTo>
                  <a:pt x="162471" y="248919"/>
                </a:lnTo>
                <a:lnTo>
                  <a:pt x="159641" y="251459"/>
                </a:lnTo>
                <a:lnTo>
                  <a:pt x="161971" y="252729"/>
                </a:lnTo>
                <a:lnTo>
                  <a:pt x="171919" y="252729"/>
                </a:lnTo>
                <a:lnTo>
                  <a:pt x="177558" y="253999"/>
                </a:lnTo>
                <a:lnTo>
                  <a:pt x="189877" y="255269"/>
                </a:lnTo>
                <a:lnTo>
                  <a:pt x="182943" y="245109"/>
                </a:lnTo>
                <a:lnTo>
                  <a:pt x="272004" y="245109"/>
                </a:lnTo>
                <a:lnTo>
                  <a:pt x="271056" y="243839"/>
                </a:lnTo>
                <a:close/>
              </a:path>
              <a:path w="479425" h="257810">
                <a:moveTo>
                  <a:pt x="228473" y="245109"/>
                </a:moveTo>
                <a:lnTo>
                  <a:pt x="215112" y="245109"/>
                </a:lnTo>
                <a:lnTo>
                  <a:pt x="208889" y="247649"/>
                </a:lnTo>
                <a:lnTo>
                  <a:pt x="201780" y="252729"/>
                </a:lnTo>
                <a:lnTo>
                  <a:pt x="200210" y="253999"/>
                </a:lnTo>
                <a:lnTo>
                  <a:pt x="204901" y="255269"/>
                </a:lnTo>
                <a:lnTo>
                  <a:pt x="216573" y="253999"/>
                </a:lnTo>
                <a:lnTo>
                  <a:pt x="232829" y="253999"/>
                </a:lnTo>
                <a:lnTo>
                  <a:pt x="231178" y="251459"/>
                </a:lnTo>
                <a:lnTo>
                  <a:pt x="229014" y="246379"/>
                </a:lnTo>
                <a:lnTo>
                  <a:pt x="226021" y="246379"/>
                </a:lnTo>
                <a:lnTo>
                  <a:pt x="228473" y="245109"/>
                </a:lnTo>
                <a:close/>
              </a:path>
              <a:path w="479425" h="257810">
                <a:moveTo>
                  <a:pt x="272004" y="245109"/>
                </a:moveTo>
                <a:lnTo>
                  <a:pt x="228473" y="245109"/>
                </a:lnTo>
                <a:lnTo>
                  <a:pt x="229014" y="246379"/>
                </a:lnTo>
                <a:lnTo>
                  <a:pt x="258897" y="246379"/>
                </a:lnTo>
                <a:lnTo>
                  <a:pt x="258049" y="247649"/>
                </a:lnTo>
                <a:lnTo>
                  <a:pt x="252818" y="250189"/>
                </a:lnTo>
                <a:lnTo>
                  <a:pt x="250652" y="252729"/>
                </a:lnTo>
                <a:lnTo>
                  <a:pt x="254169" y="253999"/>
                </a:lnTo>
                <a:lnTo>
                  <a:pt x="259903" y="255269"/>
                </a:lnTo>
                <a:lnTo>
                  <a:pt x="264388" y="253999"/>
                </a:lnTo>
                <a:lnTo>
                  <a:pt x="277411" y="253999"/>
                </a:lnTo>
                <a:lnTo>
                  <a:pt x="276745" y="251459"/>
                </a:lnTo>
                <a:lnTo>
                  <a:pt x="272004" y="245109"/>
                </a:lnTo>
                <a:close/>
              </a:path>
              <a:path w="479425" h="257810">
                <a:moveTo>
                  <a:pt x="277411" y="253999"/>
                </a:moveTo>
                <a:lnTo>
                  <a:pt x="264388" y="253999"/>
                </a:lnTo>
                <a:lnTo>
                  <a:pt x="274062" y="255269"/>
                </a:lnTo>
                <a:lnTo>
                  <a:pt x="277743" y="255269"/>
                </a:lnTo>
                <a:lnTo>
                  <a:pt x="277411" y="253999"/>
                </a:lnTo>
                <a:close/>
              </a:path>
              <a:path w="479425" h="257810">
                <a:moveTo>
                  <a:pt x="137726" y="242569"/>
                </a:moveTo>
                <a:lnTo>
                  <a:pt x="118196" y="242569"/>
                </a:lnTo>
                <a:lnTo>
                  <a:pt x="123232" y="243839"/>
                </a:lnTo>
                <a:lnTo>
                  <a:pt x="122618" y="245109"/>
                </a:lnTo>
                <a:lnTo>
                  <a:pt x="117373" y="247649"/>
                </a:lnTo>
                <a:lnTo>
                  <a:pt x="111320" y="251459"/>
                </a:lnTo>
                <a:lnTo>
                  <a:pt x="110432" y="252729"/>
                </a:lnTo>
                <a:lnTo>
                  <a:pt x="128219" y="252729"/>
                </a:lnTo>
                <a:lnTo>
                  <a:pt x="145542" y="253999"/>
                </a:lnTo>
                <a:lnTo>
                  <a:pt x="140766" y="248919"/>
                </a:lnTo>
                <a:lnTo>
                  <a:pt x="137541" y="245109"/>
                </a:lnTo>
                <a:lnTo>
                  <a:pt x="137726" y="242569"/>
                </a:lnTo>
                <a:close/>
              </a:path>
              <a:path w="479425" h="257810">
                <a:moveTo>
                  <a:pt x="446455" y="240029"/>
                </a:moveTo>
                <a:lnTo>
                  <a:pt x="34277" y="240029"/>
                </a:lnTo>
                <a:lnTo>
                  <a:pt x="27711" y="245109"/>
                </a:lnTo>
                <a:lnTo>
                  <a:pt x="23504" y="248919"/>
                </a:lnTo>
                <a:lnTo>
                  <a:pt x="23271" y="250189"/>
                </a:lnTo>
                <a:lnTo>
                  <a:pt x="27502" y="250189"/>
                </a:lnTo>
                <a:lnTo>
                  <a:pt x="36690" y="251459"/>
                </a:lnTo>
                <a:lnTo>
                  <a:pt x="52476" y="252729"/>
                </a:lnTo>
                <a:lnTo>
                  <a:pt x="50825" y="248919"/>
                </a:lnTo>
                <a:lnTo>
                  <a:pt x="45861" y="243839"/>
                </a:lnTo>
                <a:lnTo>
                  <a:pt x="45264" y="241299"/>
                </a:lnTo>
                <a:lnTo>
                  <a:pt x="446460" y="241299"/>
                </a:lnTo>
                <a:lnTo>
                  <a:pt x="446455" y="240029"/>
                </a:lnTo>
                <a:close/>
              </a:path>
              <a:path w="479425" h="257810">
                <a:moveTo>
                  <a:pt x="90012" y="242569"/>
                </a:moveTo>
                <a:lnTo>
                  <a:pt x="76577" y="242569"/>
                </a:lnTo>
                <a:lnTo>
                  <a:pt x="76485" y="243839"/>
                </a:lnTo>
                <a:lnTo>
                  <a:pt x="72580" y="246379"/>
                </a:lnTo>
                <a:lnTo>
                  <a:pt x="70954" y="246379"/>
                </a:lnTo>
                <a:lnTo>
                  <a:pt x="68938" y="248919"/>
                </a:lnTo>
                <a:lnTo>
                  <a:pt x="70823" y="250189"/>
                </a:lnTo>
                <a:lnTo>
                  <a:pt x="80899" y="251459"/>
                </a:lnTo>
                <a:lnTo>
                  <a:pt x="92825" y="252729"/>
                </a:lnTo>
                <a:lnTo>
                  <a:pt x="98396" y="252729"/>
                </a:lnTo>
                <a:lnTo>
                  <a:pt x="99047" y="251459"/>
                </a:lnTo>
                <a:lnTo>
                  <a:pt x="96215" y="248919"/>
                </a:lnTo>
                <a:lnTo>
                  <a:pt x="90760" y="245109"/>
                </a:lnTo>
                <a:lnTo>
                  <a:pt x="90012" y="242569"/>
                </a:lnTo>
                <a:close/>
              </a:path>
              <a:path w="479425" h="257810">
                <a:moveTo>
                  <a:pt x="432871" y="247649"/>
                </a:moveTo>
                <a:lnTo>
                  <a:pt x="411911" y="247649"/>
                </a:lnTo>
                <a:lnTo>
                  <a:pt x="421081" y="248919"/>
                </a:lnTo>
                <a:lnTo>
                  <a:pt x="432871" y="247649"/>
                </a:lnTo>
                <a:close/>
              </a:path>
              <a:path w="479425" h="257810">
                <a:moveTo>
                  <a:pt x="348107" y="246379"/>
                </a:moveTo>
                <a:lnTo>
                  <a:pt x="317449" y="246379"/>
                </a:lnTo>
                <a:lnTo>
                  <a:pt x="318617" y="247649"/>
                </a:lnTo>
                <a:lnTo>
                  <a:pt x="348107" y="246379"/>
                </a:lnTo>
                <a:close/>
              </a:path>
              <a:path w="479425" h="257810">
                <a:moveTo>
                  <a:pt x="364337" y="246379"/>
                </a:moveTo>
                <a:lnTo>
                  <a:pt x="363245" y="247649"/>
                </a:lnTo>
                <a:lnTo>
                  <a:pt x="364949" y="247649"/>
                </a:lnTo>
                <a:lnTo>
                  <a:pt x="364337" y="246379"/>
                </a:lnTo>
                <a:close/>
              </a:path>
              <a:path w="479425" h="257810">
                <a:moveTo>
                  <a:pt x="203" y="232409"/>
                </a:moveTo>
                <a:lnTo>
                  <a:pt x="3225" y="240029"/>
                </a:lnTo>
                <a:lnTo>
                  <a:pt x="0" y="243839"/>
                </a:lnTo>
                <a:lnTo>
                  <a:pt x="7175" y="246379"/>
                </a:lnTo>
                <a:lnTo>
                  <a:pt x="16979" y="241299"/>
                </a:lnTo>
                <a:lnTo>
                  <a:pt x="34277" y="240029"/>
                </a:lnTo>
                <a:lnTo>
                  <a:pt x="446455" y="240029"/>
                </a:lnTo>
                <a:lnTo>
                  <a:pt x="446451" y="238759"/>
                </a:lnTo>
                <a:lnTo>
                  <a:pt x="18834" y="238759"/>
                </a:lnTo>
                <a:lnTo>
                  <a:pt x="14579" y="234949"/>
                </a:lnTo>
                <a:lnTo>
                  <a:pt x="203" y="232409"/>
                </a:lnTo>
                <a:close/>
              </a:path>
              <a:path w="479425" h="257810">
                <a:moveTo>
                  <a:pt x="228473" y="245109"/>
                </a:moveTo>
                <a:lnTo>
                  <a:pt x="226021" y="246379"/>
                </a:lnTo>
                <a:lnTo>
                  <a:pt x="229014" y="246379"/>
                </a:lnTo>
                <a:lnTo>
                  <a:pt x="228473" y="245109"/>
                </a:lnTo>
                <a:close/>
              </a:path>
              <a:path w="479425" h="257810">
                <a:moveTo>
                  <a:pt x="464743" y="236219"/>
                </a:moveTo>
                <a:lnTo>
                  <a:pt x="446443" y="236219"/>
                </a:lnTo>
                <a:lnTo>
                  <a:pt x="452259" y="241299"/>
                </a:lnTo>
                <a:lnTo>
                  <a:pt x="459734" y="245109"/>
                </a:lnTo>
                <a:lnTo>
                  <a:pt x="463526" y="246379"/>
                </a:lnTo>
                <a:lnTo>
                  <a:pt x="464805" y="243839"/>
                </a:lnTo>
                <a:lnTo>
                  <a:pt x="464743" y="236219"/>
                </a:lnTo>
                <a:close/>
              </a:path>
              <a:path w="479425" h="257810">
                <a:moveTo>
                  <a:pt x="118196" y="242569"/>
                </a:moveTo>
                <a:lnTo>
                  <a:pt x="94934" y="242569"/>
                </a:lnTo>
                <a:lnTo>
                  <a:pt x="106489" y="243839"/>
                </a:lnTo>
                <a:lnTo>
                  <a:pt x="118196" y="242569"/>
                </a:lnTo>
                <a:close/>
              </a:path>
              <a:path w="479425" h="257810">
                <a:moveTo>
                  <a:pt x="449834" y="219709"/>
                </a:moveTo>
                <a:lnTo>
                  <a:pt x="25687" y="219709"/>
                </a:lnTo>
                <a:lnTo>
                  <a:pt x="24840" y="222249"/>
                </a:lnTo>
                <a:lnTo>
                  <a:pt x="20447" y="228599"/>
                </a:lnTo>
                <a:lnTo>
                  <a:pt x="18834" y="238759"/>
                </a:lnTo>
                <a:lnTo>
                  <a:pt x="446451" y="238759"/>
                </a:lnTo>
                <a:lnTo>
                  <a:pt x="446443" y="236219"/>
                </a:lnTo>
                <a:lnTo>
                  <a:pt x="464743" y="236219"/>
                </a:lnTo>
                <a:lnTo>
                  <a:pt x="466305" y="232409"/>
                </a:lnTo>
                <a:lnTo>
                  <a:pt x="448614" y="232409"/>
                </a:lnTo>
                <a:lnTo>
                  <a:pt x="450405" y="227329"/>
                </a:lnTo>
                <a:lnTo>
                  <a:pt x="449834" y="219709"/>
                </a:lnTo>
                <a:close/>
              </a:path>
              <a:path w="479425" h="257810">
                <a:moveTo>
                  <a:pt x="469430" y="224789"/>
                </a:moveTo>
                <a:lnTo>
                  <a:pt x="448614" y="232409"/>
                </a:lnTo>
                <a:lnTo>
                  <a:pt x="466305" y="232409"/>
                </a:lnTo>
                <a:lnTo>
                  <a:pt x="469430" y="224789"/>
                </a:lnTo>
                <a:close/>
              </a:path>
              <a:path w="479425" h="257810">
                <a:moveTo>
                  <a:pt x="13055" y="204469"/>
                </a:moveTo>
                <a:lnTo>
                  <a:pt x="10248" y="214629"/>
                </a:lnTo>
                <a:lnTo>
                  <a:pt x="4127" y="224789"/>
                </a:lnTo>
                <a:lnTo>
                  <a:pt x="14516" y="222249"/>
                </a:lnTo>
                <a:lnTo>
                  <a:pt x="22431" y="219709"/>
                </a:lnTo>
                <a:lnTo>
                  <a:pt x="449834" y="219709"/>
                </a:lnTo>
                <a:lnTo>
                  <a:pt x="450151" y="213359"/>
                </a:lnTo>
                <a:lnTo>
                  <a:pt x="27660" y="213359"/>
                </a:lnTo>
                <a:lnTo>
                  <a:pt x="21183" y="209549"/>
                </a:lnTo>
                <a:lnTo>
                  <a:pt x="13055" y="204469"/>
                </a:lnTo>
                <a:close/>
              </a:path>
              <a:path w="479425" h="257810">
                <a:moveTo>
                  <a:pt x="453694" y="191769"/>
                </a:moveTo>
                <a:lnTo>
                  <a:pt x="36639" y="191769"/>
                </a:lnTo>
                <a:lnTo>
                  <a:pt x="29984" y="203199"/>
                </a:lnTo>
                <a:lnTo>
                  <a:pt x="27660" y="213359"/>
                </a:lnTo>
                <a:lnTo>
                  <a:pt x="450151" y="213359"/>
                </a:lnTo>
                <a:lnTo>
                  <a:pt x="463156" y="219709"/>
                </a:lnTo>
                <a:lnTo>
                  <a:pt x="464121" y="218439"/>
                </a:lnTo>
                <a:lnTo>
                  <a:pt x="467225" y="207009"/>
                </a:lnTo>
                <a:lnTo>
                  <a:pt x="453847" y="207009"/>
                </a:lnTo>
                <a:lnTo>
                  <a:pt x="453148" y="204469"/>
                </a:lnTo>
                <a:lnTo>
                  <a:pt x="453819" y="204262"/>
                </a:lnTo>
                <a:lnTo>
                  <a:pt x="453694" y="191769"/>
                </a:lnTo>
                <a:close/>
              </a:path>
              <a:path w="479425" h="257810">
                <a:moveTo>
                  <a:pt x="453819" y="204262"/>
                </a:moveTo>
                <a:lnTo>
                  <a:pt x="453148" y="204469"/>
                </a:lnTo>
                <a:lnTo>
                  <a:pt x="453847" y="207009"/>
                </a:lnTo>
                <a:lnTo>
                  <a:pt x="453819" y="204262"/>
                </a:lnTo>
                <a:close/>
              </a:path>
              <a:path w="479425" h="257810">
                <a:moveTo>
                  <a:pt x="465455" y="200659"/>
                </a:moveTo>
                <a:lnTo>
                  <a:pt x="453819" y="204262"/>
                </a:lnTo>
                <a:lnTo>
                  <a:pt x="453847" y="207009"/>
                </a:lnTo>
                <a:lnTo>
                  <a:pt x="467225" y="207009"/>
                </a:lnTo>
                <a:lnTo>
                  <a:pt x="468604" y="201929"/>
                </a:lnTo>
                <a:lnTo>
                  <a:pt x="465455" y="200659"/>
                </a:lnTo>
                <a:close/>
              </a:path>
              <a:path w="479425" h="257810">
                <a:moveTo>
                  <a:pt x="22439" y="179069"/>
                </a:moveTo>
                <a:lnTo>
                  <a:pt x="20707" y="181609"/>
                </a:lnTo>
                <a:lnTo>
                  <a:pt x="19697" y="189229"/>
                </a:lnTo>
                <a:lnTo>
                  <a:pt x="18663" y="190499"/>
                </a:lnTo>
                <a:lnTo>
                  <a:pt x="17319" y="194309"/>
                </a:lnTo>
                <a:lnTo>
                  <a:pt x="18304" y="198119"/>
                </a:lnTo>
                <a:lnTo>
                  <a:pt x="24257" y="196849"/>
                </a:lnTo>
                <a:lnTo>
                  <a:pt x="36639" y="191769"/>
                </a:lnTo>
                <a:lnTo>
                  <a:pt x="453694" y="191769"/>
                </a:lnTo>
                <a:lnTo>
                  <a:pt x="453644" y="186689"/>
                </a:lnTo>
                <a:lnTo>
                  <a:pt x="469141" y="186689"/>
                </a:lnTo>
                <a:lnTo>
                  <a:pt x="469193" y="185419"/>
                </a:lnTo>
                <a:lnTo>
                  <a:pt x="33096" y="185419"/>
                </a:lnTo>
                <a:lnTo>
                  <a:pt x="26150" y="180339"/>
                </a:lnTo>
                <a:lnTo>
                  <a:pt x="22439" y="179069"/>
                </a:lnTo>
                <a:close/>
              </a:path>
              <a:path w="479425" h="257810">
                <a:moveTo>
                  <a:pt x="469141" y="186689"/>
                </a:moveTo>
                <a:lnTo>
                  <a:pt x="453644" y="186689"/>
                </a:lnTo>
                <a:lnTo>
                  <a:pt x="460400" y="190499"/>
                </a:lnTo>
                <a:lnTo>
                  <a:pt x="468757" y="194309"/>
                </a:lnTo>
                <a:lnTo>
                  <a:pt x="469036" y="189229"/>
                </a:lnTo>
                <a:lnTo>
                  <a:pt x="469141" y="186689"/>
                </a:lnTo>
                <a:close/>
              </a:path>
              <a:path w="479425" h="257810">
                <a:moveTo>
                  <a:pt x="456769" y="168909"/>
                </a:moveTo>
                <a:lnTo>
                  <a:pt x="42443" y="168909"/>
                </a:lnTo>
                <a:lnTo>
                  <a:pt x="40982" y="171449"/>
                </a:lnTo>
                <a:lnTo>
                  <a:pt x="35839" y="185419"/>
                </a:lnTo>
                <a:lnTo>
                  <a:pt x="469193" y="185419"/>
                </a:lnTo>
                <a:lnTo>
                  <a:pt x="469350" y="181609"/>
                </a:lnTo>
                <a:lnTo>
                  <a:pt x="455968" y="181609"/>
                </a:lnTo>
                <a:lnTo>
                  <a:pt x="456769" y="168909"/>
                </a:lnTo>
                <a:close/>
              </a:path>
              <a:path w="479425" h="257810">
                <a:moveTo>
                  <a:pt x="471258" y="175259"/>
                </a:moveTo>
                <a:lnTo>
                  <a:pt x="457276" y="179069"/>
                </a:lnTo>
                <a:lnTo>
                  <a:pt x="455968" y="181609"/>
                </a:lnTo>
                <a:lnTo>
                  <a:pt x="469350" y="181609"/>
                </a:lnTo>
                <a:lnTo>
                  <a:pt x="469455" y="179069"/>
                </a:lnTo>
                <a:lnTo>
                  <a:pt x="471258" y="175259"/>
                </a:lnTo>
                <a:close/>
              </a:path>
              <a:path w="479425" h="257810">
                <a:moveTo>
                  <a:pt x="30187" y="152399"/>
                </a:moveTo>
                <a:lnTo>
                  <a:pt x="28422" y="165099"/>
                </a:lnTo>
                <a:lnTo>
                  <a:pt x="22885" y="175259"/>
                </a:lnTo>
                <a:lnTo>
                  <a:pt x="31673" y="172719"/>
                </a:lnTo>
                <a:lnTo>
                  <a:pt x="42443" y="168909"/>
                </a:lnTo>
                <a:lnTo>
                  <a:pt x="456769" y="168909"/>
                </a:lnTo>
                <a:lnTo>
                  <a:pt x="457170" y="162559"/>
                </a:lnTo>
                <a:lnTo>
                  <a:pt x="44716" y="162559"/>
                </a:lnTo>
                <a:lnTo>
                  <a:pt x="41478" y="158749"/>
                </a:lnTo>
                <a:lnTo>
                  <a:pt x="30187" y="152399"/>
                </a:lnTo>
                <a:close/>
              </a:path>
              <a:path w="479425" h="257810">
                <a:moveTo>
                  <a:pt x="472490" y="161289"/>
                </a:moveTo>
                <a:lnTo>
                  <a:pt x="457250" y="161289"/>
                </a:lnTo>
                <a:lnTo>
                  <a:pt x="462826" y="163829"/>
                </a:lnTo>
                <a:lnTo>
                  <a:pt x="471716" y="167639"/>
                </a:lnTo>
                <a:lnTo>
                  <a:pt x="471830" y="166369"/>
                </a:lnTo>
                <a:lnTo>
                  <a:pt x="472490" y="161289"/>
                </a:lnTo>
                <a:close/>
              </a:path>
              <a:path w="479425" h="257810">
                <a:moveTo>
                  <a:pt x="460260" y="143509"/>
                </a:moveTo>
                <a:lnTo>
                  <a:pt x="50749" y="143509"/>
                </a:lnTo>
                <a:lnTo>
                  <a:pt x="50787" y="144779"/>
                </a:lnTo>
                <a:lnTo>
                  <a:pt x="44716" y="162559"/>
                </a:lnTo>
                <a:lnTo>
                  <a:pt x="457170" y="162559"/>
                </a:lnTo>
                <a:lnTo>
                  <a:pt x="457250" y="161289"/>
                </a:lnTo>
                <a:lnTo>
                  <a:pt x="472490" y="161289"/>
                </a:lnTo>
                <a:lnTo>
                  <a:pt x="472986" y="157479"/>
                </a:lnTo>
                <a:lnTo>
                  <a:pt x="460121" y="157479"/>
                </a:lnTo>
                <a:lnTo>
                  <a:pt x="460260" y="143509"/>
                </a:lnTo>
                <a:close/>
              </a:path>
              <a:path w="479425" h="257810">
                <a:moveTo>
                  <a:pt x="473798" y="149859"/>
                </a:moveTo>
                <a:lnTo>
                  <a:pt x="463003" y="153669"/>
                </a:lnTo>
                <a:lnTo>
                  <a:pt x="460121" y="157479"/>
                </a:lnTo>
                <a:lnTo>
                  <a:pt x="472986" y="157479"/>
                </a:lnTo>
                <a:lnTo>
                  <a:pt x="473646" y="152399"/>
                </a:lnTo>
                <a:lnTo>
                  <a:pt x="473798" y="149859"/>
                </a:lnTo>
                <a:close/>
              </a:path>
              <a:path w="479425" h="257810">
                <a:moveTo>
                  <a:pt x="42583" y="128269"/>
                </a:moveTo>
                <a:lnTo>
                  <a:pt x="37617" y="139699"/>
                </a:lnTo>
                <a:lnTo>
                  <a:pt x="32588" y="151129"/>
                </a:lnTo>
                <a:lnTo>
                  <a:pt x="40487" y="147319"/>
                </a:lnTo>
                <a:lnTo>
                  <a:pt x="50749" y="143509"/>
                </a:lnTo>
                <a:lnTo>
                  <a:pt x="460260" y="143509"/>
                </a:lnTo>
                <a:lnTo>
                  <a:pt x="460336" y="135889"/>
                </a:lnTo>
                <a:lnTo>
                  <a:pt x="475761" y="135889"/>
                </a:lnTo>
                <a:lnTo>
                  <a:pt x="475576" y="134619"/>
                </a:lnTo>
                <a:lnTo>
                  <a:pt x="53822" y="134619"/>
                </a:lnTo>
                <a:lnTo>
                  <a:pt x="45275" y="133349"/>
                </a:lnTo>
                <a:lnTo>
                  <a:pt x="42583" y="128269"/>
                </a:lnTo>
                <a:close/>
              </a:path>
              <a:path w="479425" h="257810">
                <a:moveTo>
                  <a:pt x="475761" y="135889"/>
                </a:moveTo>
                <a:lnTo>
                  <a:pt x="460336" y="135889"/>
                </a:lnTo>
                <a:lnTo>
                  <a:pt x="466115" y="139699"/>
                </a:lnTo>
                <a:lnTo>
                  <a:pt x="477240" y="146049"/>
                </a:lnTo>
                <a:lnTo>
                  <a:pt x="475761" y="135889"/>
                </a:lnTo>
                <a:close/>
              </a:path>
              <a:path w="479425" h="257810">
                <a:moveTo>
                  <a:pt x="463208" y="119379"/>
                </a:moveTo>
                <a:lnTo>
                  <a:pt x="58762" y="119379"/>
                </a:lnTo>
                <a:lnTo>
                  <a:pt x="58547" y="120649"/>
                </a:lnTo>
                <a:lnTo>
                  <a:pt x="54800" y="133349"/>
                </a:lnTo>
                <a:lnTo>
                  <a:pt x="53822" y="134619"/>
                </a:lnTo>
                <a:lnTo>
                  <a:pt x="475576" y="134619"/>
                </a:lnTo>
                <a:lnTo>
                  <a:pt x="477005" y="130809"/>
                </a:lnTo>
                <a:lnTo>
                  <a:pt x="462635" y="130809"/>
                </a:lnTo>
                <a:lnTo>
                  <a:pt x="460895" y="129539"/>
                </a:lnTo>
                <a:lnTo>
                  <a:pt x="462726" y="129036"/>
                </a:lnTo>
                <a:lnTo>
                  <a:pt x="463208" y="119379"/>
                </a:lnTo>
                <a:close/>
              </a:path>
              <a:path w="479425" h="257810">
                <a:moveTo>
                  <a:pt x="462726" y="129036"/>
                </a:moveTo>
                <a:lnTo>
                  <a:pt x="460895" y="129539"/>
                </a:lnTo>
                <a:lnTo>
                  <a:pt x="462635" y="130809"/>
                </a:lnTo>
                <a:lnTo>
                  <a:pt x="462726" y="129036"/>
                </a:lnTo>
                <a:close/>
              </a:path>
              <a:path w="479425" h="257810">
                <a:moveTo>
                  <a:pt x="479386" y="124459"/>
                </a:moveTo>
                <a:lnTo>
                  <a:pt x="462726" y="129036"/>
                </a:lnTo>
                <a:lnTo>
                  <a:pt x="462635" y="130809"/>
                </a:lnTo>
                <a:lnTo>
                  <a:pt x="477005" y="130809"/>
                </a:lnTo>
                <a:lnTo>
                  <a:pt x="479386" y="124459"/>
                </a:lnTo>
                <a:close/>
              </a:path>
              <a:path w="479425" h="257810">
                <a:moveTo>
                  <a:pt x="52438" y="104139"/>
                </a:moveTo>
                <a:lnTo>
                  <a:pt x="41109" y="126999"/>
                </a:lnTo>
                <a:lnTo>
                  <a:pt x="50165" y="123189"/>
                </a:lnTo>
                <a:lnTo>
                  <a:pt x="58762" y="119379"/>
                </a:lnTo>
                <a:lnTo>
                  <a:pt x="463208" y="119379"/>
                </a:lnTo>
                <a:lnTo>
                  <a:pt x="463499" y="113029"/>
                </a:lnTo>
                <a:lnTo>
                  <a:pt x="61468" y="113029"/>
                </a:lnTo>
                <a:lnTo>
                  <a:pt x="54762" y="107949"/>
                </a:lnTo>
                <a:lnTo>
                  <a:pt x="52438" y="104139"/>
                </a:lnTo>
                <a:close/>
              </a:path>
              <a:path w="479425" h="257810">
                <a:moveTo>
                  <a:pt x="202026" y="93979"/>
                </a:moveTo>
                <a:lnTo>
                  <a:pt x="68021" y="93979"/>
                </a:lnTo>
                <a:lnTo>
                  <a:pt x="65951" y="97789"/>
                </a:lnTo>
                <a:lnTo>
                  <a:pt x="65087" y="102869"/>
                </a:lnTo>
                <a:lnTo>
                  <a:pt x="64185" y="107949"/>
                </a:lnTo>
                <a:lnTo>
                  <a:pt x="61468" y="113029"/>
                </a:lnTo>
                <a:lnTo>
                  <a:pt x="463499" y="113029"/>
                </a:lnTo>
                <a:lnTo>
                  <a:pt x="466674" y="114299"/>
                </a:lnTo>
                <a:lnTo>
                  <a:pt x="475437" y="118109"/>
                </a:lnTo>
                <a:lnTo>
                  <a:pt x="477634" y="118109"/>
                </a:lnTo>
                <a:lnTo>
                  <a:pt x="478096" y="111759"/>
                </a:lnTo>
                <a:lnTo>
                  <a:pt x="201787" y="111759"/>
                </a:lnTo>
                <a:lnTo>
                  <a:pt x="202026" y="93979"/>
                </a:lnTo>
                <a:close/>
              </a:path>
              <a:path w="479425" h="257810">
                <a:moveTo>
                  <a:pt x="60096" y="81279"/>
                </a:moveTo>
                <a:lnTo>
                  <a:pt x="58394" y="82549"/>
                </a:lnTo>
                <a:lnTo>
                  <a:pt x="51396" y="100329"/>
                </a:lnTo>
                <a:lnTo>
                  <a:pt x="57899" y="97789"/>
                </a:lnTo>
                <a:lnTo>
                  <a:pt x="68021" y="93979"/>
                </a:lnTo>
                <a:lnTo>
                  <a:pt x="202026" y="93979"/>
                </a:lnTo>
                <a:lnTo>
                  <a:pt x="202112" y="87629"/>
                </a:lnTo>
                <a:lnTo>
                  <a:pt x="71602" y="87629"/>
                </a:lnTo>
                <a:lnTo>
                  <a:pt x="66763" y="86359"/>
                </a:lnTo>
                <a:lnTo>
                  <a:pt x="60096" y="81279"/>
                </a:lnTo>
                <a:close/>
              </a:path>
              <a:path w="479425" h="257810">
                <a:moveTo>
                  <a:pt x="202351" y="69849"/>
                </a:moveTo>
                <a:lnTo>
                  <a:pt x="77387" y="69849"/>
                </a:lnTo>
                <a:lnTo>
                  <a:pt x="77086" y="72389"/>
                </a:lnTo>
                <a:lnTo>
                  <a:pt x="73634" y="78739"/>
                </a:lnTo>
                <a:lnTo>
                  <a:pt x="71602" y="87629"/>
                </a:lnTo>
                <a:lnTo>
                  <a:pt x="202112" y="87629"/>
                </a:lnTo>
                <a:lnTo>
                  <a:pt x="202351" y="69849"/>
                </a:lnTo>
                <a:close/>
              </a:path>
              <a:path w="479425" h="257810">
                <a:moveTo>
                  <a:pt x="68757" y="57149"/>
                </a:moveTo>
                <a:lnTo>
                  <a:pt x="58915" y="74929"/>
                </a:lnTo>
                <a:lnTo>
                  <a:pt x="65481" y="74929"/>
                </a:lnTo>
                <a:lnTo>
                  <a:pt x="73773" y="71119"/>
                </a:lnTo>
                <a:lnTo>
                  <a:pt x="77387" y="69849"/>
                </a:lnTo>
                <a:lnTo>
                  <a:pt x="202351" y="69849"/>
                </a:lnTo>
                <a:lnTo>
                  <a:pt x="202419" y="64769"/>
                </a:lnTo>
                <a:lnTo>
                  <a:pt x="81457" y="64769"/>
                </a:lnTo>
                <a:lnTo>
                  <a:pt x="69659" y="59689"/>
                </a:lnTo>
                <a:lnTo>
                  <a:pt x="68757" y="57149"/>
                </a:lnTo>
                <a:close/>
              </a:path>
              <a:path w="479425" h="257810">
                <a:moveTo>
                  <a:pt x="202658" y="46989"/>
                </a:moveTo>
                <a:lnTo>
                  <a:pt x="79997" y="46989"/>
                </a:lnTo>
                <a:lnTo>
                  <a:pt x="83083" y="48259"/>
                </a:lnTo>
                <a:lnTo>
                  <a:pt x="80022" y="58419"/>
                </a:lnTo>
                <a:lnTo>
                  <a:pt x="81457" y="64769"/>
                </a:lnTo>
                <a:lnTo>
                  <a:pt x="202419" y="64769"/>
                </a:lnTo>
                <a:lnTo>
                  <a:pt x="202658" y="46989"/>
                </a:lnTo>
                <a:close/>
              </a:path>
              <a:path w="479425" h="257810">
                <a:moveTo>
                  <a:pt x="71729" y="31749"/>
                </a:moveTo>
                <a:lnTo>
                  <a:pt x="72034" y="41909"/>
                </a:lnTo>
                <a:lnTo>
                  <a:pt x="65341" y="54609"/>
                </a:lnTo>
                <a:lnTo>
                  <a:pt x="72758" y="50799"/>
                </a:lnTo>
                <a:lnTo>
                  <a:pt x="79997" y="46989"/>
                </a:lnTo>
                <a:lnTo>
                  <a:pt x="202658" y="46989"/>
                </a:lnTo>
                <a:lnTo>
                  <a:pt x="202778" y="38099"/>
                </a:lnTo>
                <a:lnTo>
                  <a:pt x="84467" y="38099"/>
                </a:lnTo>
                <a:lnTo>
                  <a:pt x="71729" y="31749"/>
                </a:lnTo>
                <a:close/>
              </a:path>
              <a:path w="479425" h="257810">
                <a:moveTo>
                  <a:pt x="202983" y="22859"/>
                </a:moveTo>
                <a:lnTo>
                  <a:pt x="91516" y="22859"/>
                </a:lnTo>
                <a:lnTo>
                  <a:pt x="90512" y="24129"/>
                </a:lnTo>
                <a:lnTo>
                  <a:pt x="87566" y="36829"/>
                </a:lnTo>
                <a:lnTo>
                  <a:pt x="84467" y="38099"/>
                </a:lnTo>
                <a:lnTo>
                  <a:pt x="202778" y="38099"/>
                </a:lnTo>
                <a:lnTo>
                  <a:pt x="202983" y="22859"/>
                </a:lnTo>
                <a:close/>
              </a:path>
              <a:path w="479425" h="257810">
                <a:moveTo>
                  <a:pt x="83163" y="11512"/>
                </a:moveTo>
                <a:lnTo>
                  <a:pt x="80213" y="19049"/>
                </a:lnTo>
                <a:lnTo>
                  <a:pt x="76809" y="27939"/>
                </a:lnTo>
                <a:lnTo>
                  <a:pt x="81483" y="26669"/>
                </a:lnTo>
                <a:lnTo>
                  <a:pt x="91516" y="22859"/>
                </a:lnTo>
                <a:lnTo>
                  <a:pt x="202983" y="22859"/>
                </a:lnTo>
                <a:lnTo>
                  <a:pt x="203103" y="13969"/>
                </a:lnTo>
                <a:lnTo>
                  <a:pt x="92798" y="13969"/>
                </a:lnTo>
                <a:lnTo>
                  <a:pt x="83163" y="11512"/>
                </a:lnTo>
                <a:close/>
              </a:path>
              <a:path w="479425" h="257810">
                <a:moveTo>
                  <a:pt x="111556" y="0"/>
                </a:moveTo>
                <a:lnTo>
                  <a:pt x="96342" y="0"/>
                </a:lnTo>
                <a:lnTo>
                  <a:pt x="91554" y="3809"/>
                </a:lnTo>
                <a:lnTo>
                  <a:pt x="96862" y="7619"/>
                </a:lnTo>
                <a:lnTo>
                  <a:pt x="98221" y="10159"/>
                </a:lnTo>
                <a:lnTo>
                  <a:pt x="92798" y="13969"/>
                </a:lnTo>
                <a:lnTo>
                  <a:pt x="203103" y="13969"/>
                </a:lnTo>
                <a:lnTo>
                  <a:pt x="203154" y="10159"/>
                </a:lnTo>
                <a:lnTo>
                  <a:pt x="171704" y="10159"/>
                </a:lnTo>
                <a:lnTo>
                  <a:pt x="163004" y="7619"/>
                </a:lnTo>
                <a:lnTo>
                  <a:pt x="114071" y="7619"/>
                </a:lnTo>
                <a:lnTo>
                  <a:pt x="109054" y="6349"/>
                </a:lnTo>
                <a:lnTo>
                  <a:pt x="104025" y="6349"/>
                </a:lnTo>
                <a:lnTo>
                  <a:pt x="111747" y="1269"/>
                </a:lnTo>
                <a:lnTo>
                  <a:pt x="111556" y="0"/>
                </a:lnTo>
                <a:close/>
              </a:path>
              <a:path w="479425" h="257810">
                <a:moveTo>
                  <a:pt x="83693" y="10159"/>
                </a:moveTo>
                <a:lnTo>
                  <a:pt x="82842" y="11429"/>
                </a:lnTo>
                <a:lnTo>
                  <a:pt x="83163" y="11512"/>
                </a:lnTo>
                <a:lnTo>
                  <a:pt x="83693" y="10159"/>
                </a:lnTo>
                <a:close/>
              </a:path>
              <a:path w="479425" h="257810">
                <a:moveTo>
                  <a:pt x="163068" y="0"/>
                </a:moveTo>
                <a:lnTo>
                  <a:pt x="167627" y="3809"/>
                </a:lnTo>
                <a:lnTo>
                  <a:pt x="171704" y="10159"/>
                </a:lnTo>
                <a:lnTo>
                  <a:pt x="203154" y="10159"/>
                </a:lnTo>
                <a:lnTo>
                  <a:pt x="203171" y="8889"/>
                </a:lnTo>
                <a:lnTo>
                  <a:pt x="190842" y="8889"/>
                </a:lnTo>
                <a:lnTo>
                  <a:pt x="183972" y="7619"/>
                </a:lnTo>
                <a:lnTo>
                  <a:pt x="186042" y="6349"/>
                </a:lnTo>
                <a:lnTo>
                  <a:pt x="193179" y="1269"/>
                </a:lnTo>
                <a:lnTo>
                  <a:pt x="187744" y="1269"/>
                </a:lnTo>
                <a:lnTo>
                  <a:pt x="163068" y="0"/>
                </a:lnTo>
                <a:close/>
              </a:path>
              <a:path w="479425" h="257810">
                <a:moveTo>
                  <a:pt x="143383" y="0"/>
                </a:moveTo>
                <a:lnTo>
                  <a:pt x="126453" y="0"/>
                </a:lnTo>
                <a:lnTo>
                  <a:pt x="128244" y="3809"/>
                </a:lnTo>
                <a:lnTo>
                  <a:pt x="130073" y="7619"/>
                </a:lnTo>
                <a:lnTo>
                  <a:pt x="140766" y="7619"/>
                </a:lnTo>
                <a:lnTo>
                  <a:pt x="150571" y="2539"/>
                </a:lnTo>
                <a:lnTo>
                  <a:pt x="151498" y="1269"/>
                </a:lnTo>
                <a:lnTo>
                  <a:pt x="143383" y="0"/>
                </a:lnTo>
                <a:close/>
              </a:path>
            </a:pathLst>
          </a:custGeom>
          <a:solidFill>
            <a:srgbClr val="FFFFFF"/>
          </a:solidFill>
        </p:spPr>
        <p:txBody>
          <a:bodyPr wrap="square" lIns="0" tIns="0" rIns="0" bIns="0" rtlCol="0"/>
          <a:lstStyle/>
          <a:p>
            <a:endParaRPr/>
          </a:p>
        </p:txBody>
      </p:sp>
      <p:sp>
        <p:nvSpPr>
          <p:cNvPr id="623" name="object 623"/>
          <p:cNvSpPr/>
          <p:nvPr/>
        </p:nvSpPr>
        <p:spPr>
          <a:xfrm>
            <a:off x="752350" y="4611854"/>
            <a:ext cx="111760" cy="10795"/>
          </a:xfrm>
          <a:custGeom>
            <a:avLst/>
            <a:gdLst/>
            <a:ahLst/>
            <a:cxnLst/>
            <a:rect l="l" t="t" r="r" b="b"/>
            <a:pathLst>
              <a:path w="111759" h="10795">
                <a:moveTo>
                  <a:pt x="5308" y="8216"/>
                </a:moveTo>
                <a:lnTo>
                  <a:pt x="0" y="4737"/>
                </a:lnTo>
                <a:lnTo>
                  <a:pt x="4787" y="253"/>
                </a:lnTo>
                <a:lnTo>
                  <a:pt x="12407" y="126"/>
                </a:lnTo>
                <a:lnTo>
                  <a:pt x="20002" y="0"/>
                </a:lnTo>
                <a:lnTo>
                  <a:pt x="20192" y="1358"/>
                </a:lnTo>
                <a:lnTo>
                  <a:pt x="12471" y="6934"/>
                </a:lnTo>
                <a:lnTo>
                  <a:pt x="17500" y="7200"/>
                </a:lnTo>
                <a:lnTo>
                  <a:pt x="22517" y="7505"/>
                </a:lnTo>
                <a:lnTo>
                  <a:pt x="33756" y="7975"/>
                </a:lnTo>
                <a:lnTo>
                  <a:pt x="38519" y="8343"/>
                </a:lnTo>
                <a:lnTo>
                  <a:pt x="36690" y="4444"/>
                </a:lnTo>
                <a:lnTo>
                  <a:pt x="34899" y="546"/>
                </a:lnTo>
                <a:lnTo>
                  <a:pt x="35813" y="507"/>
                </a:lnTo>
                <a:lnTo>
                  <a:pt x="43814" y="622"/>
                </a:lnTo>
                <a:lnTo>
                  <a:pt x="51828" y="774"/>
                </a:lnTo>
                <a:lnTo>
                  <a:pt x="59943" y="1168"/>
                </a:lnTo>
                <a:lnTo>
                  <a:pt x="59486" y="2298"/>
                </a:lnTo>
                <a:lnTo>
                  <a:pt x="59016" y="3441"/>
                </a:lnTo>
                <a:lnTo>
                  <a:pt x="49212" y="8216"/>
                </a:lnTo>
                <a:lnTo>
                  <a:pt x="60337" y="8369"/>
                </a:lnTo>
                <a:lnTo>
                  <a:pt x="71450" y="8521"/>
                </a:lnTo>
                <a:lnTo>
                  <a:pt x="80149" y="10325"/>
                </a:lnTo>
                <a:lnTo>
                  <a:pt x="76072" y="4749"/>
                </a:lnTo>
                <a:lnTo>
                  <a:pt x="71513" y="939"/>
                </a:lnTo>
                <a:lnTo>
                  <a:pt x="83845" y="1155"/>
                </a:lnTo>
                <a:lnTo>
                  <a:pt x="96189" y="1396"/>
                </a:lnTo>
                <a:lnTo>
                  <a:pt x="101625" y="1930"/>
                </a:lnTo>
                <a:lnTo>
                  <a:pt x="94488" y="6286"/>
                </a:lnTo>
                <a:lnTo>
                  <a:pt x="92417" y="8750"/>
                </a:lnTo>
                <a:lnTo>
                  <a:pt x="99288" y="8991"/>
                </a:lnTo>
                <a:lnTo>
                  <a:pt x="105336" y="9270"/>
                </a:lnTo>
                <a:lnTo>
                  <a:pt x="111580" y="9270"/>
                </a:lnTo>
              </a:path>
            </a:pathLst>
          </a:custGeom>
          <a:ln w="5308">
            <a:solidFill>
              <a:srgbClr val="231F20"/>
            </a:solidFill>
          </a:ln>
        </p:spPr>
        <p:txBody>
          <a:bodyPr wrap="square" lIns="0" tIns="0" rIns="0" bIns="0" rtlCol="0"/>
          <a:lstStyle/>
          <a:p>
            <a:endParaRPr/>
          </a:p>
        </p:txBody>
      </p:sp>
      <p:sp>
        <p:nvSpPr>
          <p:cNvPr id="624" name="object 624"/>
          <p:cNvSpPr/>
          <p:nvPr/>
        </p:nvSpPr>
        <p:spPr>
          <a:xfrm>
            <a:off x="660796" y="4620071"/>
            <a:ext cx="479425" cy="250825"/>
          </a:xfrm>
          <a:custGeom>
            <a:avLst/>
            <a:gdLst/>
            <a:ahLst/>
            <a:cxnLst/>
            <a:rect l="l" t="t" r="r" b="b"/>
            <a:pathLst>
              <a:path w="479425" h="250825">
                <a:moveTo>
                  <a:pt x="478096" y="103999"/>
                </a:moveTo>
                <a:lnTo>
                  <a:pt x="477634" y="110591"/>
                </a:lnTo>
                <a:lnTo>
                  <a:pt x="475437" y="110705"/>
                </a:lnTo>
                <a:lnTo>
                  <a:pt x="466674" y="106959"/>
                </a:lnTo>
                <a:lnTo>
                  <a:pt x="463499" y="105257"/>
                </a:lnTo>
                <a:lnTo>
                  <a:pt x="463092" y="114439"/>
                </a:lnTo>
                <a:lnTo>
                  <a:pt x="462635" y="123609"/>
                </a:lnTo>
                <a:lnTo>
                  <a:pt x="460895" y="121602"/>
                </a:lnTo>
                <a:lnTo>
                  <a:pt x="470154" y="119138"/>
                </a:lnTo>
                <a:lnTo>
                  <a:pt x="479386" y="116674"/>
                </a:lnTo>
                <a:lnTo>
                  <a:pt x="475576" y="126631"/>
                </a:lnTo>
                <a:lnTo>
                  <a:pt x="477240" y="137756"/>
                </a:lnTo>
                <a:lnTo>
                  <a:pt x="466115" y="132283"/>
                </a:lnTo>
                <a:lnTo>
                  <a:pt x="460336" y="128206"/>
                </a:lnTo>
                <a:lnTo>
                  <a:pt x="460222" y="139166"/>
                </a:lnTo>
                <a:lnTo>
                  <a:pt x="460121" y="150114"/>
                </a:lnTo>
                <a:lnTo>
                  <a:pt x="463003" y="145961"/>
                </a:lnTo>
                <a:lnTo>
                  <a:pt x="468426" y="143992"/>
                </a:lnTo>
                <a:lnTo>
                  <a:pt x="473798" y="142049"/>
                </a:lnTo>
                <a:lnTo>
                  <a:pt x="473646" y="145249"/>
                </a:lnTo>
                <a:lnTo>
                  <a:pt x="472732" y="151726"/>
                </a:lnTo>
                <a:lnTo>
                  <a:pt x="471830" y="158242"/>
                </a:lnTo>
                <a:lnTo>
                  <a:pt x="471716" y="160324"/>
                </a:lnTo>
                <a:lnTo>
                  <a:pt x="462826" y="156730"/>
                </a:lnTo>
                <a:lnTo>
                  <a:pt x="457250" y="153720"/>
                </a:lnTo>
                <a:lnTo>
                  <a:pt x="456615" y="163690"/>
                </a:lnTo>
                <a:lnTo>
                  <a:pt x="455968" y="173647"/>
                </a:lnTo>
                <a:lnTo>
                  <a:pt x="457276" y="171881"/>
                </a:lnTo>
                <a:lnTo>
                  <a:pt x="464273" y="169760"/>
                </a:lnTo>
                <a:lnTo>
                  <a:pt x="471258" y="167652"/>
                </a:lnTo>
                <a:lnTo>
                  <a:pt x="469455" y="171399"/>
                </a:lnTo>
                <a:lnTo>
                  <a:pt x="469252" y="176263"/>
                </a:lnTo>
                <a:lnTo>
                  <a:pt x="469036" y="181127"/>
                </a:lnTo>
                <a:lnTo>
                  <a:pt x="468757" y="186944"/>
                </a:lnTo>
                <a:lnTo>
                  <a:pt x="460400" y="182676"/>
                </a:lnTo>
                <a:lnTo>
                  <a:pt x="453644" y="178803"/>
                </a:lnTo>
                <a:lnTo>
                  <a:pt x="453732" y="188963"/>
                </a:lnTo>
                <a:lnTo>
                  <a:pt x="453847" y="199148"/>
                </a:lnTo>
                <a:lnTo>
                  <a:pt x="453148" y="197256"/>
                </a:lnTo>
                <a:lnTo>
                  <a:pt x="459295" y="195338"/>
                </a:lnTo>
                <a:lnTo>
                  <a:pt x="465455" y="193408"/>
                </a:lnTo>
                <a:lnTo>
                  <a:pt x="468604" y="193662"/>
                </a:lnTo>
                <a:lnTo>
                  <a:pt x="466356" y="202501"/>
                </a:lnTo>
                <a:lnTo>
                  <a:pt x="464121" y="211340"/>
                </a:lnTo>
                <a:lnTo>
                  <a:pt x="463156" y="211366"/>
                </a:lnTo>
                <a:lnTo>
                  <a:pt x="456628" y="208711"/>
                </a:lnTo>
                <a:lnTo>
                  <a:pt x="450151" y="206070"/>
                </a:lnTo>
                <a:lnTo>
                  <a:pt x="449834" y="211886"/>
                </a:lnTo>
                <a:lnTo>
                  <a:pt x="450126" y="215887"/>
                </a:lnTo>
                <a:lnTo>
                  <a:pt x="450405" y="219900"/>
                </a:lnTo>
                <a:lnTo>
                  <a:pt x="448614" y="224370"/>
                </a:lnTo>
                <a:lnTo>
                  <a:pt x="459041" y="220421"/>
                </a:lnTo>
                <a:lnTo>
                  <a:pt x="469430" y="216484"/>
                </a:lnTo>
                <a:lnTo>
                  <a:pt x="464743" y="228028"/>
                </a:lnTo>
                <a:lnTo>
                  <a:pt x="464805" y="235707"/>
                </a:lnTo>
                <a:lnTo>
                  <a:pt x="463526" y="238788"/>
                </a:lnTo>
                <a:lnTo>
                  <a:pt x="459734" y="237740"/>
                </a:lnTo>
                <a:lnTo>
                  <a:pt x="452259" y="233032"/>
                </a:lnTo>
                <a:lnTo>
                  <a:pt x="446443" y="228752"/>
                </a:lnTo>
                <a:lnTo>
                  <a:pt x="446481" y="240423"/>
                </a:lnTo>
                <a:lnTo>
                  <a:pt x="453859" y="245656"/>
                </a:lnTo>
                <a:lnTo>
                  <a:pt x="448995" y="250063"/>
                </a:lnTo>
                <a:lnTo>
                  <a:pt x="442125" y="249872"/>
                </a:lnTo>
                <a:lnTo>
                  <a:pt x="435292" y="249682"/>
                </a:lnTo>
                <a:lnTo>
                  <a:pt x="428815" y="250723"/>
                </a:lnTo>
                <a:lnTo>
                  <a:pt x="436384" y="243344"/>
                </a:lnTo>
                <a:lnTo>
                  <a:pt x="439088" y="241203"/>
                </a:lnTo>
                <a:lnTo>
                  <a:pt x="438396" y="240218"/>
                </a:lnTo>
                <a:lnTo>
                  <a:pt x="432871" y="240146"/>
                </a:lnTo>
                <a:lnTo>
                  <a:pt x="421081" y="240741"/>
                </a:lnTo>
                <a:lnTo>
                  <a:pt x="411911" y="240512"/>
                </a:lnTo>
                <a:lnTo>
                  <a:pt x="408851" y="242671"/>
                </a:lnTo>
                <a:lnTo>
                  <a:pt x="413600" y="247561"/>
                </a:lnTo>
                <a:lnTo>
                  <a:pt x="417601" y="250012"/>
                </a:lnTo>
                <a:lnTo>
                  <a:pt x="398780" y="248907"/>
                </a:lnTo>
                <a:lnTo>
                  <a:pt x="388669" y="248294"/>
                </a:lnTo>
                <a:lnTo>
                  <a:pt x="385178" y="247565"/>
                </a:lnTo>
                <a:lnTo>
                  <a:pt x="386335" y="245901"/>
                </a:lnTo>
                <a:lnTo>
                  <a:pt x="390169" y="242481"/>
                </a:lnTo>
                <a:lnTo>
                  <a:pt x="392950" y="239649"/>
                </a:lnTo>
                <a:lnTo>
                  <a:pt x="378117" y="240106"/>
                </a:lnTo>
                <a:lnTo>
                  <a:pt x="363245" y="240538"/>
                </a:lnTo>
                <a:lnTo>
                  <a:pt x="364337" y="238861"/>
                </a:lnTo>
                <a:lnTo>
                  <a:pt x="368007" y="246151"/>
                </a:lnTo>
                <a:lnTo>
                  <a:pt x="368566" y="248996"/>
                </a:lnTo>
                <a:lnTo>
                  <a:pt x="353390" y="248399"/>
                </a:lnTo>
                <a:lnTo>
                  <a:pt x="344538" y="248003"/>
                </a:lnTo>
                <a:lnTo>
                  <a:pt x="340472" y="247229"/>
                </a:lnTo>
                <a:lnTo>
                  <a:pt x="340861" y="245357"/>
                </a:lnTo>
                <a:lnTo>
                  <a:pt x="345376" y="241668"/>
                </a:lnTo>
                <a:lnTo>
                  <a:pt x="348107" y="239217"/>
                </a:lnTo>
                <a:lnTo>
                  <a:pt x="333375" y="239280"/>
                </a:lnTo>
                <a:lnTo>
                  <a:pt x="318617" y="239356"/>
                </a:lnTo>
                <a:lnTo>
                  <a:pt x="317449" y="239039"/>
                </a:lnTo>
                <a:lnTo>
                  <a:pt x="323164" y="245338"/>
                </a:lnTo>
                <a:lnTo>
                  <a:pt x="324713" y="248881"/>
                </a:lnTo>
                <a:lnTo>
                  <a:pt x="309054" y="247294"/>
                </a:lnTo>
                <a:lnTo>
                  <a:pt x="298373" y="246837"/>
                </a:lnTo>
                <a:lnTo>
                  <a:pt x="292544" y="246621"/>
                </a:lnTo>
                <a:lnTo>
                  <a:pt x="299364" y="241668"/>
                </a:lnTo>
                <a:lnTo>
                  <a:pt x="300794" y="239208"/>
                </a:lnTo>
                <a:lnTo>
                  <a:pt x="297127" y="238609"/>
                </a:lnTo>
                <a:lnTo>
                  <a:pt x="291715" y="238869"/>
                </a:lnTo>
                <a:lnTo>
                  <a:pt x="287909" y="238988"/>
                </a:lnTo>
                <a:lnTo>
                  <a:pt x="285381" y="238633"/>
                </a:lnTo>
                <a:lnTo>
                  <a:pt x="271056" y="236232"/>
                </a:lnTo>
                <a:lnTo>
                  <a:pt x="276745" y="243408"/>
                </a:lnTo>
                <a:lnTo>
                  <a:pt x="277743" y="246952"/>
                </a:lnTo>
                <a:lnTo>
                  <a:pt x="274062" y="247732"/>
                </a:lnTo>
                <a:lnTo>
                  <a:pt x="268633" y="247197"/>
                </a:lnTo>
                <a:lnTo>
                  <a:pt x="264388" y="246799"/>
                </a:lnTo>
                <a:lnTo>
                  <a:pt x="259903" y="247038"/>
                </a:lnTo>
                <a:lnTo>
                  <a:pt x="254169" y="246853"/>
                </a:lnTo>
                <a:lnTo>
                  <a:pt x="250652" y="245434"/>
                </a:lnTo>
                <a:lnTo>
                  <a:pt x="252818" y="241973"/>
                </a:lnTo>
                <a:lnTo>
                  <a:pt x="258049" y="239834"/>
                </a:lnTo>
                <a:lnTo>
                  <a:pt x="258897" y="238723"/>
                </a:lnTo>
                <a:lnTo>
                  <a:pt x="254556" y="238281"/>
                </a:lnTo>
                <a:lnTo>
                  <a:pt x="244221" y="238150"/>
                </a:lnTo>
                <a:lnTo>
                  <a:pt x="226021" y="238036"/>
                </a:lnTo>
                <a:lnTo>
                  <a:pt x="228473" y="236956"/>
                </a:lnTo>
                <a:lnTo>
                  <a:pt x="231178" y="243674"/>
                </a:lnTo>
                <a:lnTo>
                  <a:pt x="234480" y="248272"/>
                </a:lnTo>
                <a:lnTo>
                  <a:pt x="216573" y="246075"/>
                </a:lnTo>
                <a:lnTo>
                  <a:pt x="204901" y="247131"/>
                </a:lnTo>
                <a:lnTo>
                  <a:pt x="200210" y="246859"/>
                </a:lnTo>
                <a:lnTo>
                  <a:pt x="201780" y="244696"/>
                </a:lnTo>
                <a:lnTo>
                  <a:pt x="208889" y="240080"/>
                </a:lnTo>
                <a:lnTo>
                  <a:pt x="215112" y="237655"/>
                </a:lnTo>
                <a:lnTo>
                  <a:pt x="199136" y="237236"/>
                </a:lnTo>
                <a:lnTo>
                  <a:pt x="183184" y="236842"/>
                </a:lnTo>
                <a:lnTo>
                  <a:pt x="182943" y="237070"/>
                </a:lnTo>
                <a:lnTo>
                  <a:pt x="186410" y="242138"/>
                </a:lnTo>
                <a:lnTo>
                  <a:pt x="189877" y="247230"/>
                </a:lnTo>
                <a:lnTo>
                  <a:pt x="177558" y="246049"/>
                </a:lnTo>
                <a:lnTo>
                  <a:pt x="171919" y="245605"/>
                </a:lnTo>
                <a:lnTo>
                  <a:pt x="166912" y="245557"/>
                </a:lnTo>
                <a:lnTo>
                  <a:pt x="161971" y="245438"/>
                </a:lnTo>
                <a:lnTo>
                  <a:pt x="159641" y="244317"/>
                </a:lnTo>
                <a:lnTo>
                  <a:pt x="162471" y="241261"/>
                </a:lnTo>
                <a:lnTo>
                  <a:pt x="164485" y="238083"/>
                </a:lnTo>
                <a:lnTo>
                  <a:pt x="160794" y="236748"/>
                </a:lnTo>
                <a:lnTo>
                  <a:pt x="155541" y="236502"/>
                </a:lnTo>
                <a:lnTo>
                  <a:pt x="152869" y="236588"/>
                </a:lnTo>
                <a:lnTo>
                  <a:pt x="142458" y="234965"/>
                </a:lnTo>
                <a:lnTo>
                  <a:pt x="137726" y="234940"/>
                </a:lnTo>
                <a:lnTo>
                  <a:pt x="137541" y="236977"/>
                </a:lnTo>
                <a:lnTo>
                  <a:pt x="140766" y="241541"/>
                </a:lnTo>
                <a:lnTo>
                  <a:pt x="145542" y="246672"/>
                </a:lnTo>
                <a:lnTo>
                  <a:pt x="128219" y="244919"/>
                </a:lnTo>
                <a:lnTo>
                  <a:pt x="115726" y="245622"/>
                </a:lnTo>
                <a:lnTo>
                  <a:pt x="110432" y="245305"/>
                </a:lnTo>
                <a:lnTo>
                  <a:pt x="111320" y="243471"/>
                </a:lnTo>
                <a:lnTo>
                  <a:pt x="117373" y="239623"/>
                </a:lnTo>
                <a:lnTo>
                  <a:pt x="122618" y="236982"/>
                </a:lnTo>
                <a:lnTo>
                  <a:pt x="123232" y="235683"/>
                </a:lnTo>
                <a:lnTo>
                  <a:pt x="118196" y="235351"/>
                </a:lnTo>
                <a:lnTo>
                  <a:pt x="106489" y="235610"/>
                </a:lnTo>
                <a:lnTo>
                  <a:pt x="94934" y="234659"/>
                </a:lnTo>
                <a:lnTo>
                  <a:pt x="90012" y="234908"/>
                </a:lnTo>
                <a:lnTo>
                  <a:pt x="90760" y="236867"/>
                </a:lnTo>
                <a:lnTo>
                  <a:pt x="96215" y="241046"/>
                </a:lnTo>
                <a:lnTo>
                  <a:pt x="99047" y="243704"/>
                </a:lnTo>
                <a:lnTo>
                  <a:pt x="98396" y="244932"/>
                </a:lnTo>
                <a:lnTo>
                  <a:pt x="92825" y="245035"/>
                </a:lnTo>
                <a:lnTo>
                  <a:pt x="80899" y="244322"/>
                </a:lnTo>
                <a:lnTo>
                  <a:pt x="70823" y="242820"/>
                </a:lnTo>
                <a:lnTo>
                  <a:pt x="68938" y="240877"/>
                </a:lnTo>
                <a:lnTo>
                  <a:pt x="70954" y="239196"/>
                </a:lnTo>
                <a:lnTo>
                  <a:pt x="72580" y="238480"/>
                </a:lnTo>
                <a:lnTo>
                  <a:pt x="76485" y="235725"/>
                </a:lnTo>
                <a:lnTo>
                  <a:pt x="76577" y="234443"/>
                </a:lnTo>
                <a:lnTo>
                  <a:pt x="71769" y="234306"/>
                </a:lnTo>
                <a:lnTo>
                  <a:pt x="60972" y="234988"/>
                </a:lnTo>
                <a:lnTo>
                  <a:pt x="49984" y="233123"/>
                </a:lnTo>
                <a:lnTo>
                  <a:pt x="45264" y="233121"/>
                </a:lnTo>
                <a:lnTo>
                  <a:pt x="45861" y="235538"/>
                </a:lnTo>
                <a:lnTo>
                  <a:pt x="50825" y="240931"/>
                </a:lnTo>
                <a:lnTo>
                  <a:pt x="52476" y="244716"/>
                </a:lnTo>
                <a:lnTo>
                  <a:pt x="36690" y="243179"/>
                </a:lnTo>
                <a:lnTo>
                  <a:pt x="27502" y="242607"/>
                </a:lnTo>
                <a:lnTo>
                  <a:pt x="23271" y="242276"/>
                </a:lnTo>
                <a:lnTo>
                  <a:pt x="23504" y="240895"/>
                </a:lnTo>
                <a:lnTo>
                  <a:pt x="27711" y="237172"/>
                </a:lnTo>
                <a:lnTo>
                  <a:pt x="34277" y="232905"/>
                </a:lnTo>
                <a:lnTo>
                  <a:pt x="16979" y="233883"/>
                </a:lnTo>
                <a:lnTo>
                  <a:pt x="7175" y="238467"/>
                </a:lnTo>
                <a:lnTo>
                  <a:pt x="0" y="235826"/>
                </a:lnTo>
                <a:lnTo>
                  <a:pt x="1600" y="234073"/>
                </a:lnTo>
                <a:lnTo>
                  <a:pt x="3225" y="232283"/>
                </a:lnTo>
                <a:lnTo>
                  <a:pt x="203" y="225018"/>
                </a:lnTo>
                <a:lnTo>
                  <a:pt x="7391" y="226186"/>
                </a:lnTo>
                <a:lnTo>
                  <a:pt x="14579" y="227355"/>
                </a:lnTo>
                <a:lnTo>
                  <a:pt x="18834" y="230416"/>
                </a:lnTo>
                <a:lnTo>
                  <a:pt x="20447" y="220713"/>
                </a:lnTo>
                <a:lnTo>
                  <a:pt x="24840" y="214293"/>
                </a:lnTo>
                <a:lnTo>
                  <a:pt x="25687" y="211501"/>
                </a:lnTo>
                <a:lnTo>
                  <a:pt x="22431" y="211749"/>
                </a:lnTo>
                <a:lnTo>
                  <a:pt x="14516" y="214452"/>
                </a:lnTo>
                <a:lnTo>
                  <a:pt x="4127" y="217538"/>
                </a:lnTo>
                <a:lnTo>
                  <a:pt x="10248" y="207264"/>
                </a:lnTo>
                <a:lnTo>
                  <a:pt x="13055" y="196418"/>
                </a:lnTo>
                <a:lnTo>
                  <a:pt x="21183" y="201676"/>
                </a:lnTo>
                <a:lnTo>
                  <a:pt x="27660" y="205320"/>
                </a:lnTo>
                <a:lnTo>
                  <a:pt x="29984" y="194932"/>
                </a:lnTo>
                <a:lnTo>
                  <a:pt x="36639" y="183807"/>
                </a:lnTo>
                <a:lnTo>
                  <a:pt x="24257" y="188976"/>
                </a:lnTo>
                <a:lnTo>
                  <a:pt x="18304" y="189911"/>
                </a:lnTo>
                <a:lnTo>
                  <a:pt x="17319" y="186918"/>
                </a:lnTo>
                <a:lnTo>
                  <a:pt x="18663" y="182953"/>
                </a:lnTo>
                <a:lnTo>
                  <a:pt x="19697" y="180975"/>
                </a:lnTo>
                <a:lnTo>
                  <a:pt x="20707" y="173785"/>
                </a:lnTo>
                <a:lnTo>
                  <a:pt x="22439" y="171032"/>
                </a:lnTo>
                <a:lnTo>
                  <a:pt x="26150" y="172397"/>
                </a:lnTo>
                <a:lnTo>
                  <a:pt x="33096" y="177558"/>
                </a:lnTo>
                <a:lnTo>
                  <a:pt x="35839" y="177152"/>
                </a:lnTo>
                <a:lnTo>
                  <a:pt x="38417" y="170573"/>
                </a:lnTo>
                <a:lnTo>
                  <a:pt x="40982" y="163995"/>
                </a:lnTo>
                <a:lnTo>
                  <a:pt x="42443" y="161163"/>
                </a:lnTo>
                <a:lnTo>
                  <a:pt x="31673" y="164388"/>
                </a:lnTo>
                <a:lnTo>
                  <a:pt x="22885" y="167728"/>
                </a:lnTo>
                <a:lnTo>
                  <a:pt x="28422" y="157175"/>
                </a:lnTo>
                <a:lnTo>
                  <a:pt x="30187" y="145237"/>
                </a:lnTo>
                <a:lnTo>
                  <a:pt x="41478" y="151447"/>
                </a:lnTo>
                <a:lnTo>
                  <a:pt x="44716" y="154736"/>
                </a:lnTo>
                <a:lnTo>
                  <a:pt x="47764" y="146164"/>
                </a:lnTo>
                <a:lnTo>
                  <a:pt x="50787" y="137591"/>
                </a:lnTo>
                <a:lnTo>
                  <a:pt x="50749" y="135813"/>
                </a:lnTo>
                <a:lnTo>
                  <a:pt x="40487" y="139319"/>
                </a:lnTo>
                <a:lnTo>
                  <a:pt x="32588" y="143891"/>
                </a:lnTo>
                <a:lnTo>
                  <a:pt x="37617" y="132029"/>
                </a:lnTo>
                <a:lnTo>
                  <a:pt x="42583" y="120180"/>
                </a:lnTo>
                <a:lnTo>
                  <a:pt x="45275" y="125323"/>
                </a:lnTo>
                <a:lnTo>
                  <a:pt x="49517" y="126364"/>
                </a:lnTo>
                <a:lnTo>
                  <a:pt x="53822" y="127406"/>
                </a:lnTo>
                <a:lnTo>
                  <a:pt x="54800" y="125031"/>
                </a:lnTo>
                <a:lnTo>
                  <a:pt x="56680" y="119214"/>
                </a:lnTo>
                <a:lnTo>
                  <a:pt x="58547" y="113449"/>
                </a:lnTo>
                <a:lnTo>
                  <a:pt x="58762" y="111582"/>
                </a:lnTo>
                <a:lnTo>
                  <a:pt x="50165" y="114909"/>
                </a:lnTo>
                <a:lnTo>
                  <a:pt x="41109" y="118884"/>
                </a:lnTo>
                <a:lnTo>
                  <a:pt x="46774" y="107950"/>
                </a:lnTo>
                <a:lnTo>
                  <a:pt x="52438" y="97015"/>
                </a:lnTo>
                <a:lnTo>
                  <a:pt x="54762" y="99733"/>
                </a:lnTo>
                <a:lnTo>
                  <a:pt x="58102" y="102565"/>
                </a:lnTo>
                <a:lnTo>
                  <a:pt x="61468" y="105422"/>
                </a:lnTo>
                <a:lnTo>
                  <a:pt x="64185" y="100152"/>
                </a:lnTo>
                <a:lnTo>
                  <a:pt x="65087" y="95097"/>
                </a:lnTo>
                <a:lnTo>
                  <a:pt x="65951" y="90068"/>
                </a:lnTo>
                <a:lnTo>
                  <a:pt x="68021" y="86360"/>
                </a:lnTo>
                <a:lnTo>
                  <a:pt x="57899" y="90589"/>
                </a:lnTo>
                <a:lnTo>
                  <a:pt x="51396" y="92748"/>
                </a:lnTo>
                <a:lnTo>
                  <a:pt x="54902" y="83705"/>
                </a:lnTo>
                <a:lnTo>
                  <a:pt x="58394" y="74676"/>
                </a:lnTo>
                <a:lnTo>
                  <a:pt x="60096" y="74117"/>
                </a:lnTo>
                <a:lnTo>
                  <a:pt x="66763" y="78371"/>
                </a:lnTo>
                <a:lnTo>
                  <a:pt x="71602" y="80175"/>
                </a:lnTo>
                <a:lnTo>
                  <a:pt x="73634" y="70726"/>
                </a:lnTo>
                <a:lnTo>
                  <a:pt x="77086" y="64828"/>
                </a:lnTo>
                <a:lnTo>
                  <a:pt x="77387" y="62455"/>
                </a:lnTo>
                <a:lnTo>
                  <a:pt x="73773" y="63239"/>
                </a:lnTo>
                <a:lnTo>
                  <a:pt x="65481" y="66814"/>
                </a:lnTo>
                <a:lnTo>
                  <a:pt x="58915" y="67741"/>
                </a:lnTo>
                <a:lnTo>
                  <a:pt x="63830" y="58407"/>
                </a:lnTo>
                <a:lnTo>
                  <a:pt x="68757" y="49047"/>
                </a:lnTo>
                <a:lnTo>
                  <a:pt x="69659" y="51358"/>
                </a:lnTo>
                <a:lnTo>
                  <a:pt x="75552" y="54521"/>
                </a:lnTo>
                <a:lnTo>
                  <a:pt x="81457" y="57683"/>
                </a:lnTo>
                <a:lnTo>
                  <a:pt x="80022" y="50660"/>
                </a:lnTo>
                <a:lnTo>
                  <a:pt x="81559" y="45631"/>
                </a:lnTo>
                <a:lnTo>
                  <a:pt x="83083" y="40627"/>
                </a:lnTo>
                <a:lnTo>
                  <a:pt x="79997" y="39878"/>
                </a:lnTo>
                <a:lnTo>
                  <a:pt x="72758" y="42964"/>
                </a:lnTo>
                <a:lnTo>
                  <a:pt x="65341" y="46583"/>
                </a:lnTo>
                <a:lnTo>
                  <a:pt x="72034" y="34505"/>
                </a:lnTo>
                <a:lnTo>
                  <a:pt x="71729" y="24536"/>
                </a:lnTo>
                <a:lnTo>
                  <a:pt x="84467" y="30429"/>
                </a:lnTo>
                <a:lnTo>
                  <a:pt x="87566" y="28651"/>
                </a:lnTo>
                <a:lnTo>
                  <a:pt x="89027" y="22758"/>
                </a:lnTo>
                <a:lnTo>
                  <a:pt x="90512" y="16852"/>
                </a:lnTo>
                <a:lnTo>
                  <a:pt x="91516" y="15367"/>
                </a:lnTo>
                <a:lnTo>
                  <a:pt x="81483" y="18376"/>
                </a:lnTo>
                <a:lnTo>
                  <a:pt x="76809" y="20688"/>
                </a:lnTo>
                <a:lnTo>
                  <a:pt x="80213" y="11658"/>
                </a:lnTo>
                <a:lnTo>
                  <a:pt x="83693" y="2641"/>
                </a:lnTo>
                <a:lnTo>
                  <a:pt x="82842" y="3708"/>
                </a:lnTo>
                <a:lnTo>
                  <a:pt x="92798" y="6464"/>
                </a:lnTo>
                <a:lnTo>
                  <a:pt x="98221" y="2908"/>
                </a:lnTo>
                <a:lnTo>
                  <a:pt x="96862" y="0"/>
                </a:lnTo>
              </a:path>
            </a:pathLst>
          </a:custGeom>
          <a:ln w="5308">
            <a:solidFill>
              <a:srgbClr val="231F20"/>
            </a:solidFill>
          </a:ln>
        </p:spPr>
        <p:txBody>
          <a:bodyPr wrap="square" lIns="0" tIns="0" rIns="0" bIns="0" rtlCol="0"/>
          <a:lstStyle/>
          <a:p>
            <a:endParaRPr/>
          </a:p>
        </p:txBody>
      </p:sp>
      <p:sp>
        <p:nvSpPr>
          <p:cNvPr id="625" name="object 625"/>
          <p:cNvSpPr/>
          <p:nvPr/>
        </p:nvSpPr>
        <p:spPr>
          <a:xfrm>
            <a:off x="1520224" y="4622932"/>
            <a:ext cx="468630" cy="251460"/>
          </a:xfrm>
          <a:custGeom>
            <a:avLst/>
            <a:gdLst/>
            <a:ahLst/>
            <a:cxnLst/>
            <a:rect l="l" t="t" r="r" b="b"/>
            <a:pathLst>
              <a:path w="468630" h="251460">
                <a:moveTo>
                  <a:pt x="149644" y="248920"/>
                </a:moveTo>
                <a:lnTo>
                  <a:pt x="134988" y="248920"/>
                </a:lnTo>
                <a:lnTo>
                  <a:pt x="152895" y="251460"/>
                </a:lnTo>
                <a:lnTo>
                  <a:pt x="149644" y="248920"/>
                </a:lnTo>
                <a:close/>
              </a:path>
              <a:path w="468630" h="251460">
                <a:moveTo>
                  <a:pt x="310299" y="240030"/>
                </a:moveTo>
                <a:lnTo>
                  <a:pt x="174409" y="240030"/>
                </a:lnTo>
                <a:lnTo>
                  <a:pt x="168033" y="245110"/>
                </a:lnTo>
                <a:lnTo>
                  <a:pt x="161594" y="251460"/>
                </a:lnTo>
                <a:lnTo>
                  <a:pt x="173240" y="248920"/>
                </a:lnTo>
                <a:lnTo>
                  <a:pt x="194881" y="248920"/>
                </a:lnTo>
                <a:lnTo>
                  <a:pt x="187109" y="241300"/>
                </a:lnTo>
                <a:lnTo>
                  <a:pt x="302888" y="241300"/>
                </a:lnTo>
                <a:lnTo>
                  <a:pt x="310299" y="240030"/>
                </a:lnTo>
                <a:close/>
              </a:path>
              <a:path w="468630" h="251460">
                <a:moveTo>
                  <a:pt x="194881" y="248920"/>
                </a:moveTo>
                <a:lnTo>
                  <a:pt x="173240" y="248920"/>
                </a:lnTo>
                <a:lnTo>
                  <a:pt x="184696" y="250190"/>
                </a:lnTo>
                <a:lnTo>
                  <a:pt x="197472" y="251460"/>
                </a:lnTo>
                <a:lnTo>
                  <a:pt x="194881" y="248920"/>
                </a:lnTo>
                <a:close/>
              </a:path>
              <a:path w="468630" h="251460">
                <a:moveTo>
                  <a:pt x="234518" y="241300"/>
                </a:moveTo>
                <a:lnTo>
                  <a:pt x="219506" y="241300"/>
                </a:lnTo>
                <a:lnTo>
                  <a:pt x="214109" y="243840"/>
                </a:lnTo>
                <a:lnTo>
                  <a:pt x="208545" y="248920"/>
                </a:lnTo>
                <a:lnTo>
                  <a:pt x="207698" y="250190"/>
                </a:lnTo>
                <a:lnTo>
                  <a:pt x="223786" y="250190"/>
                </a:lnTo>
                <a:lnTo>
                  <a:pt x="242481" y="251460"/>
                </a:lnTo>
                <a:lnTo>
                  <a:pt x="237629" y="247650"/>
                </a:lnTo>
                <a:lnTo>
                  <a:pt x="234728" y="243840"/>
                </a:lnTo>
                <a:lnTo>
                  <a:pt x="234518" y="241300"/>
                </a:lnTo>
                <a:close/>
              </a:path>
              <a:path w="468630" h="251460">
                <a:moveTo>
                  <a:pt x="451366" y="240030"/>
                </a:moveTo>
                <a:lnTo>
                  <a:pt x="310299" y="240030"/>
                </a:lnTo>
                <a:lnTo>
                  <a:pt x="305168" y="243840"/>
                </a:lnTo>
                <a:lnTo>
                  <a:pt x="300012" y="248920"/>
                </a:lnTo>
                <a:lnTo>
                  <a:pt x="305904" y="248920"/>
                </a:lnTo>
                <a:lnTo>
                  <a:pt x="316737" y="250190"/>
                </a:lnTo>
                <a:lnTo>
                  <a:pt x="332917" y="251460"/>
                </a:lnTo>
                <a:lnTo>
                  <a:pt x="330199" y="247650"/>
                </a:lnTo>
                <a:lnTo>
                  <a:pt x="322402" y="241300"/>
                </a:lnTo>
                <a:lnTo>
                  <a:pt x="451802" y="241300"/>
                </a:lnTo>
                <a:lnTo>
                  <a:pt x="451366" y="240030"/>
                </a:lnTo>
                <a:close/>
              </a:path>
              <a:path w="468630" h="251460">
                <a:moveTo>
                  <a:pt x="369201" y="241300"/>
                </a:moveTo>
                <a:lnTo>
                  <a:pt x="353085" y="241300"/>
                </a:lnTo>
                <a:lnTo>
                  <a:pt x="351180" y="243840"/>
                </a:lnTo>
                <a:lnTo>
                  <a:pt x="344728" y="250190"/>
                </a:lnTo>
                <a:lnTo>
                  <a:pt x="361505" y="250190"/>
                </a:lnTo>
                <a:lnTo>
                  <a:pt x="376808" y="251460"/>
                </a:lnTo>
                <a:lnTo>
                  <a:pt x="375323" y="247650"/>
                </a:lnTo>
                <a:lnTo>
                  <a:pt x="370425" y="242570"/>
                </a:lnTo>
                <a:lnTo>
                  <a:pt x="368706" y="242570"/>
                </a:lnTo>
                <a:lnTo>
                  <a:pt x="369201" y="241300"/>
                </a:lnTo>
                <a:close/>
              </a:path>
              <a:path w="468630" h="251460">
                <a:moveTo>
                  <a:pt x="446684" y="241300"/>
                </a:moveTo>
                <a:lnTo>
                  <a:pt x="398094" y="241300"/>
                </a:lnTo>
                <a:lnTo>
                  <a:pt x="396239" y="243840"/>
                </a:lnTo>
                <a:lnTo>
                  <a:pt x="393554" y="247650"/>
                </a:lnTo>
                <a:lnTo>
                  <a:pt x="392961" y="248920"/>
                </a:lnTo>
                <a:lnTo>
                  <a:pt x="396709" y="250190"/>
                </a:lnTo>
                <a:lnTo>
                  <a:pt x="426211" y="251460"/>
                </a:lnTo>
                <a:lnTo>
                  <a:pt x="421373" y="248920"/>
                </a:lnTo>
                <a:lnTo>
                  <a:pt x="414997" y="243840"/>
                </a:lnTo>
                <a:lnTo>
                  <a:pt x="417322" y="242570"/>
                </a:lnTo>
                <a:lnTo>
                  <a:pt x="426580" y="242570"/>
                </a:lnTo>
                <a:lnTo>
                  <a:pt x="446684" y="241300"/>
                </a:lnTo>
                <a:close/>
              </a:path>
              <a:path w="468630" h="251460">
                <a:moveTo>
                  <a:pt x="451802" y="241300"/>
                </a:moveTo>
                <a:lnTo>
                  <a:pt x="446684" y="241300"/>
                </a:lnTo>
                <a:lnTo>
                  <a:pt x="442709" y="245110"/>
                </a:lnTo>
                <a:lnTo>
                  <a:pt x="437616" y="251460"/>
                </a:lnTo>
                <a:lnTo>
                  <a:pt x="457606" y="251460"/>
                </a:lnTo>
                <a:lnTo>
                  <a:pt x="460971" y="246380"/>
                </a:lnTo>
                <a:lnTo>
                  <a:pt x="451802" y="241300"/>
                </a:lnTo>
                <a:close/>
              </a:path>
              <a:path w="468630" h="251460">
                <a:moveTo>
                  <a:pt x="26377" y="247650"/>
                </a:moveTo>
                <a:lnTo>
                  <a:pt x="25971" y="250190"/>
                </a:lnTo>
                <a:lnTo>
                  <a:pt x="27793" y="247760"/>
                </a:lnTo>
                <a:lnTo>
                  <a:pt x="26377" y="247650"/>
                </a:lnTo>
                <a:close/>
              </a:path>
              <a:path w="468630" h="251460">
                <a:moveTo>
                  <a:pt x="47893" y="238760"/>
                </a:moveTo>
                <a:lnTo>
                  <a:pt x="36817" y="238760"/>
                </a:lnTo>
                <a:lnTo>
                  <a:pt x="31686" y="242570"/>
                </a:lnTo>
                <a:lnTo>
                  <a:pt x="27793" y="247760"/>
                </a:lnTo>
                <a:lnTo>
                  <a:pt x="58991" y="250190"/>
                </a:lnTo>
                <a:lnTo>
                  <a:pt x="56083" y="246380"/>
                </a:lnTo>
                <a:lnTo>
                  <a:pt x="49302" y="241300"/>
                </a:lnTo>
                <a:lnTo>
                  <a:pt x="47893" y="238760"/>
                </a:lnTo>
                <a:close/>
              </a:path>
              <a:path w="468630" h="251460">
                <a:moveTo>
                  <a:pt x="145891" y="238760"/>
                </a:moveTo>
                <a:lnTo>
                  <a:pt x="82727" y="238760"/>
                </a:lnTo>
                <a:lnTo>
                  <a:pt x="77050" y="243840"/>
                </a:lnTo>
                <a:lnTo>
                  <a:pt x="75664" y="243840"/>
                </a:lnTo>
                <a:lnTo>
                  <a:pt x="74209" y="246380"/>
                </a:lnTo>
                <a:lnTo>
                  <a:pt x="76740" y="247650"/>
                </a:lnTo>
                <a:lnTo>
                  <a:pt x="87312" y="248920"/>
                </a:lnTo>
                <a:lnTo>
                  <a:pt x="99529" y="250190"/>
                </a:lnTo>
                <a:lnTo>
                  <a:pt x="105087" y="250190"/>
                </a:lnTo>
                <a:lnTo>
                  <a:pt x="105323" y="248920"/>
                </a:lnTo>
                <a:lnTo>
                  <a:pt x="101574" y="246380"/>
                </a:lnTo>
                <a:lnTo>
                  <a:pt x="94720" y="241300"/>
                </a:lnTo>
                <a:lnTo>
                  <a:pt x="93321" y="240030"/>
                </a:lnTo>
                <a:lnTo>
                  <a:pt x="141139" y="240030"/>
                </a:lnTo>
                <a:lnTo>
                  <a:pt x="145891" y="238760"/>
                </a:lnTo>
                <a:close/>
              </a:path>
              <a:path w="468630" h="251460">
                <a:moveTo>
                  <a:pt x="141139" y="240030"/>
                </a:moveTo>
                <a:lnTo>
                  <a:pt x="126860" y="240030"/>
                </a:lnTo>
                <a:lnTo>
                  <a:pt x="126680" y="241300"/>
                </a:lnTo>
                <a:lnTo>
                  <a:pt x="122313" y="243840"/>
                </a:lnTo>
                <a:lnTo>
                  <a:pt x="117553" y="247650"/>
                </a:lnTo>
                <a:lnTo>
                  <a:pt x="117287" y="250190"/>
                </a:lnTo>
                <a:lnTo>
                  <a:pt x="122703" y="250190"/>
                </a:lnTo>
                <a:lnTo>
                  <a:pt x="134988" y="248920"/>
                </a:lnTo>
                <a:lnTo>
                  <a:pt x="149644" y="248920"/>
                </a:lnTo>
                <a:lnTo>
                  <a:pt x="146392" y="246380"/>
                </a:lnTo>
                <a:lnTo>
                  <a:pt x="141634" y="241300"/>
                </a:lnTo>
                <a:lnTo>
                  <a:pt x="141139" y="240030"/>
                </a:lnTo>
                <a:close/>
              </a:path>
              <a:path w="468630" h="251460">
                <a:moveTo>
                  <a:pt x="283913" y="241300"/>
                </a:moveTo>
                <a:lnTo>
                  <a:pt x="263690" y="241300"/>
                </a:lnTo>
                <a:lnTo>
                  <a:pt x="263221" y="242570"/>
                </a:lnTo>
                <a:lnTo>
                  <a:pt x="258711" y="245110"/>
                </a:lnTo>
                <a:lnTo>
                  <a:pt x="257712" y="248920"/>
                </a:lnTo>
                <a:lnTo>
                  <a:pt x="261699" y="250190"/>
                </a:lnTo>
                <a:lnTo>
                  <a:pt x="285317" y="250190"/>
                </a:lnTo>
                <a:lnTo>
                  <a:pt x="283121" y="246380"/>
                </a:lnTo>
                <a:lnTo>
                  <a:pt x="280832" y="242570"/>
                </a:lnTo>
                <a:lnTo>
                  <a:pt x="283913" y="241300"/>
                </a:lnTo>
                <a:close/>
              </a:path>
              <a:path w="468630" h="251460">
                <a:moveTo>
                  <a:pt x="0" y="231140"/>
                </a:moveTo>
                <a:lnTo>
                  <a:pt x="5460" y="238760"/>
                </a:lnTo>
                <a:lnTo>
                  <a:pt x="3454" y="241300"/>
                </a:lnTo>
                <a:lnTo>
                  <a:pt x="11468" y="243840"/>
                </a:lnTo>
                <a:lnTo>
                  <a:pt x="19773" y="240030"/>
                </a:lnTo>
                <a:lnTo>
                  <a:pt x="36817" y="238760"/>
                </a:lnTo>
                <a:lnTo>
                  <a:pt x="450930" y="238760"/>
                </a:lnTo>
                <a:lnTo>
                  <a:pt x="450058" y="236220"/>
                </a:lnTo>
                <a:lnTo>
                  <a:pt x="20497" y="236220"/>
                </a:lnTo>
                <a:lnTo>
                  <a:pt x="15189" y="233680"/>
                </a:lnTo>
                <a:lnTo>
                  <a:pt x="0" y="231140"/>
                </a:lnTo>
                <a:close/>
              </a:path>
              <a:path w="468630" h="251460">
                <a:moveTo>
                  <a:pt x="302888" y="241300"/>
                </a:moveTo>
                <a:lnTo>
                  <a:pt x="292811" y="241300"/>
                </a:lnTo>
                <a:lnTo>
                  <a:pt x="295478" y="242570"/>
                </a:lnTo>
                <a:lnTo>
                  <a:pt x="302888" y="241300"/>
                </a:lnTo>
                <a:close/>
              </a:path>
              <a:path w="468630" h="251460">
                <a:moveTo>
                  <a:pt x="369201" y="241300"/>
                </a:moveTo>
                <a:lnTo>
                  <a:pt x="368706" y="242570"/>
                </a:lnTo>
                <a:lnTo>
                  <a:pt x="370357" y="242498"/>
                </a:lnTo>
                <a:lnTo>
                  <a:pt x="369201" y="241300"/>
                </a:lnTo>
                <a:close/>
              </a:path>
              <a:path w="468630" h="251460">
                <a:moveTo>
                  <a:pt x="370357" y="242498"/>
                </a:moveTo>
                <a:lnTo>
                  <a:pt x="368706" y="242570"/>
                </a:lnTo>
                <a:lnTo>
                  <a:pt x="370425" y="242570"/>
                </a:lnTo>
                <a:close/>
              </a:path>
              <a:path w="468630" h="251460">
                <a:moveTo>
                  <a:pt x="398094" y="241300"/>
                </a:moveTo>
                <a:lnTo>
                  <a:pt x="369201" y="241300"/>
                </a:lnTo>
                <a:lnTo>
                  <a:pt x="370357" y="242498"/>
                </a:lnTo>
                <a:lnTo>
                  <a:pt x="398094" y="241300"/>
                </a:lnTo>
                <a:close/>
              </a:path>
              <a:path w="468630" h="251460">
                <a:moveTo>
                  <a:pt x="450930" y="238760"/>
                </a:moveTo>
                <a:lnTo>
                  <a:pt x="145891" y="238760"/>
                </a:lnTo>
                <a:lnTo>
                  <a:pt x="156870" y="241300"/>
                </a:lnTo>
                <a:lnTo>
                  <a:pt x="174409" y="240030"/>
                </a:lnTo>
                <a:lnTo>
                  <a:pt x="451366" y="240030"/>
                </a:lnTo>
                <a:lnTo>
                  <a:pt x="450930" y="238760"/>
                </a:lnTo>
                <a:close/>
              </a:path>
              <a:path w="468630" h="251460">
                <a:moveTo>
                  <a:pt x="82727" y="238760"/>
                </a:moveTo>
                <a:lnTo>
                  <a:pt x="52620" y="238760"/>
                </a:lnTo>
                <a:lnTo>
                  <a:pt x="64249" y="240030"/>
                </a:lnTo>
                <a:lnTo>
                  <a:pt x="82727" y="238760"/>
                </a:lnTo>
                <a:close/>
              </a:path>
              <a:path w="468630" h="251460">
                <a:moveTo>
                  <a:pt x="466364" y="229870"/>
                </a:moveTo>
                <a:lnTo>
                  <a:pt x="447878" y="229870"/>
                </a:lnTo>
                <a:lnTo>
                  <a:pt x="455104" y="233680"/>
                </a:lnTo>
                <a:lnTo>
                  <a:pt x="464167" y="238760"/>
                </a:lnTo>
                <a:lnTo>
                  <a:pt x="468315" y="240030"/>
                </a:lnTo>
                <a:lnTo>
                  <a:pt x="468563" y="236220"/>
                </a:lnTo>
                <a:lnTo>
                  <a:pt x="466364" y="229870"/>
                </a:lnTo>
                <a:close/>
              </a:path>
              <a:path w="468630" h="251460">
                <a:moveTo>
                  <a:pt x="446688" y="215900"/>
                </a:moveTo>
                <a:lnTo>
                  <a:pt x="23063" y="215900"/>
                </a:lnTo>
                <a:lnTo>
                  <a:pt x="18872" y="226060"/>
                </a:lnTo>
                <a:lnTo>
                  <a:pt x="20497" y="236220"/>
                </a:lnTo>
                <a:lnTo>
                  <a:pt x="450058" y="236220"/>
                </a:lnTo>
                <a:lnTo>
                  <a:pt x="447878" y="229870"/>
                </a:lnTo>
                <a:lnTo>
                  <a:pt x="466364" y="229870"/>
                </a:lnTo>
                <a:lnTo>
                  <a:pt x="465924" y="228600"/>
                </a:lnTo>
                <a:lnTo>
                  <a:pt x="466097" y="226060"/>
                </a:lnTo>
                <a:lnTo>
                  <a:pt x="448602" y="226060"/>
                </a:lnTo>
                <a:lnTo>
                  <a:pt x="448881" y="220980"/>
                </a:lnTo>
                <a:lnTo>
                  <a:pt x="446688" y="215900"/>
                </a:lnTo>
                <a:close/>
              </a:path>
              <a:path w="468630" h="251460">
                <a:moveTo>
                  <a:pt x="466699" y="217170"/>
                </a:moveTo>
                <a:lnTo>
                  <a:pt x="457657" y="222250"/>
                </a:lnTo>
                <a:lnTo>
                  <a:pt x="448602" y="226060"/>
                </a:lnTo>
                <a:lnTo>
                  <a:pt x="466097" y="226060"/>
                </a:lnTo>
                <a:lnTo>
                  <a:pt x="466699" y="217170"/>
                </a:lnTo>
                <a:close/>
              </a:path>
              <a:path w="468630" h="251460">
                <a:moveTo>
                  <a:pt x="3301" y="201930"/>
                </a:moveTo>
                <a:lnTo>
                  <a:pt x="4102" y="213360"/>
                </a:lnTo>
                <a:lnTo>
                  <a:pt x="1422" y="223520"/>
                </a:lnTo>
                <a:lnTo>
                  <a:pt x="10807" y="219710"/>
                </a:lnTo>
                <a:lnTo>
                  <a:pt x="23063" y="215900"/>
                </a:lnTo>
                <a:lnTo>
                  <a:pt x="446688" y="215900"/>
                </a:lnTo>
                <a:lnTo>
                  <a:pt x="445592" y="213360"/>
                </a:lnTo>
                <a:lnTo>
                  <a:pt x="444947" y="210820"/>
                </a:lnTo>
                <a:lnTo>
                  <a:pt x="20942" y="210820"/>
                </a:lnTo>
                <a:lnTo>
                  <a:pt x="13195" y="207010"/>
                </a:lnTo>
                <a:lnTo>
                  <a:pt x="3301" y="201930"/>
                </a:lnTo>
                <a:close/>
              </a:path>
              <a:path w="468630" h="251460">
                <a:moveTo>
                  <a:pt x="459243" y="207010"/>
                </a:moveTo>
                <a:lnTo>
                  <a:pt x="443979" y="207010"/>
                </a:lnTo>
                <a:lnTo>
                  <a:pt x="458736" y="212090"/>
                </a:lnTo>
                <a:lnTo>
                  <a:pt x="459689" y="212090"/>
                </a:lnTo>
                <a:lnTo>
                  <a:pt x="459243" y="207010"/>
                </a:lnTo>
                <a:close/>
              </a:path>
              <a:path w="468630" h="251460">
                <a:moveTo>
                  <a:pt x="441366" y="189230"/>
                </a:moveTo>
                <a:lnTo>
                  <a:pt x="22694" y="189230"/>
                </a:lnTo>
                <a:lnTo>
                  <a:pt x="19761" y="200660"/>
                </a:lnTo>
                <a:lnTo>
                  <a:pt x="20942" y="210820"/>
                </a:lnTo>
                <a:lnTo>
                  <a:pt x="444947" y="210820"/>
                </a:lnTo>
                <a:lnTo>
                  <a:pt x="443979" y="207010"/>
                </a:lnTo>
                <a:lnTo>
                  <a:pt x="459243" y="207010"/>
                </a:lnTo>
                <a:lnTo>
                  <a:pt x="458686" y="200660"/>
                </a:lnTo>
                <a:lnTo>
                  <a:pt x="445376" y="200660"/>
                </a:lnTo>
                <a:lnTo>
                  <a:pt x="443991" y="198120"/>
                </a:lnTo>
                <a:lnTo>
                  <a:pt x="444430" y="197968"/>
                </a:lnTo>
                <a:lnTo>
                  <a:pt x="441366" y="189230"/>
                </a:lnTo>
                <a:close/>
              </a:path>
              <a:path w="468630" h="251460">
                <a:moveTo>
                  <a:pt x="4195" y="177800"/>
                </a:moveTo>
                <a:lnTo>
                  <a:pt x="3386" y="180340"/>
                </a:lnTo>
                <a:lnTo>
                  <a:pt x="4787" y="186690"/>
                </a:lnTo>
                <a:lnTo>
                  <a:pt x="1320" y="200660"/>
                </a:lnTo>
                <a:lnTo>
                  <a:pt x="22694" y="189230"/>
                </a:lnTo>
                <a:lnTo>
                  <a:pt x="441366" y="189230"/>
                </a:lnTo>
                <a:lnTo>
                  <a:pt x="439600" y="184150"/>
                </a:lnTo>
                <a:lnTo>
                  <a:pt x="17043" y="184150"/>
                </a:lnTo>
                <a:lnTo>
                  <a:pt x="8365" y="179070"/>
                </a:lnTo>
                <a:lnTo>
                  <a:pt x="4195" y="177800"/>
                </a:lnTo>
                <a:close/>
              </a:path>
              <a:path w="468630" h="251460">
                <a:moveTo>
                  <a:pt x="444430" y="197968"/>
                </a:moveTo>
                <a:lnTo>
                  <a:pt x="443991" y="198120"/>
                </a:lnTo>
                <a:lnTo>
                  <a:pt x="445376" y="200660"/>
                </a:lnTo>
                <a:lnTo>
                  <a:pt x="444430" y="197968"/>
                </a:lnTo>
                <a:close/>
              </a:path>
              <a:path w="468630" h="251460">
                <a:moveTo>
                  <a:pt x="455028" y="194310"/>
                </a:moveTo>
                <a:lnTo>
                  <a:pt x="444430" y="197968"/>
                </a:lnTo>
                <a:lnTo>
                  <a:pt x="445376" y="200660"/>
                </a:lnTo>
                <a:lnTo>
                  <a:pt x="458686" y="200660"/>
                </a:lnTo>
                <a:lnTo>
                  <a:pt x="458241" y="195580"/>
                </a:lnTo>
                <a:lnTo>
                  <a:pt x="455028" y="194310"/>
                </a:lnTo>
                <a:close/>
              </a:path>
              <a:path w="468630" h="251460">
                <a:moveTo>
                  <a:pt x="453770" y="180340"/>
                </a:moveTo>
                <a:lnTo>
                  <a:pt x="438276" y="180340"/>
                </a:lnTo>
                <a:lnTo>
                  <a:pt x="446366" y="184150"/>
                </a:lnTo>
                <a:lnTo>
                  <a:pt x="456120" y="187960"/>
                </a:lnTo>
                <a:lnTo>
                  <a:pt x="454482" y="182880"/>
                </a:lnTo>
                <a:lnTo>
                  <a:pt x="453770" y="180340"/>
                </a:lnTo>
                <a:close/>
              </a:path>
              <a:path w="468630" h="251460">
                <a:moveTo>
                  <a:pt x="436889" y="167640"/>
                </a:moveTo>
                <a:lnTo>
                  <a:pt x="20942" y="167640"/>
                </a:lnTo>
                <a:lnTo>
                  <a:pt x="20421" y="170180"/>
                </a:lnTo>
                <a:lnTo>
                  <a:pt x="19710" y="182880"/>
                </a:lnTo>
                <a:lnTo>
                  <a:pt x="17043" y="184150"/>
                </a:lnTo>
                <a:lnTo>
                  <a:pt x="439600" y="184150"/>
                </a:lnTo>
                <a:lnTo>
                  <a:pt x="438276" y="180340"/>
                </a:lnTo>
                <a:lnTo>
                  <a:pt x="453770" y="180340"/>
                </a:lnTo>
                <a:lnTo>
                  <a:pt x="452348" y="175260"/>
                </a:lnTo>
                <a:lnTo>
                  <a:pt x="438899" y="175260"/>
                </a:lnTo>
                <a:lnTo>
                  <a:pt x="436889" y="167640"/>
                </a:lnTo>
                <a:close/>
              </a:path>
              <a:path w="468630" h="251460">
                <a:moveTo>
                  <a:pt x="452196" y="168910"/>
                </a:moveTo>
                <a:lnTo>
                  <a:pt x="439623" y="173990"/>
                </a:lnTo>
                <a:lnTo>
                  <a:pt x="438899" y="175260"/>
                </a:lnTo>
                <a:lnTo>
                  <a:pt x="452348" y="175260"/>
                </a:lnTo>
                <a:lnTo>
                  <a:pt x="451637" y="172720"/>
                </a:lnTo>
                <a:lnTo>
                  <a:pt x="452196" y="168910"/>
                </a:lnTo>
                <a:close/>
              </a:path>
              <a:path w="468630" h="251460">
                <a:moveTo>
                  <a:pt x="3352" y="151130"/>
                </a:moveTo>
                <a:lnTo>
                  <a:pt x="5587" y="163830"/>
                </a:lnTo>
                <a:lnTo>
                  <a:pt x="3568" y="173990"/>
                </a:lnTo>
                <a:lnTo>
                  <a:pt x="11226" y="170180"/>
                </a:lnTo>
                <a:lnTo>
                  <a:pt x="20942" y="167640"/>
                </a:lnTo>
                <a:lnTo>
                  <a:pt x="436889" y="167640"/>
                </a:lnTo>
                <a:lnTo>
                  <a:pt x="435214" y="161290"/>
                </a:lnTo>
                <a:lnTo>
                  <a:pt x="21081" y="161290"/>
                </a:lnTo>
                <a:lnTo>
                  <a:pt x="16725" y="157480"/>
                </a:lnTo>
                <a:lnTo>
                  <a:pt x="3352" y="151130"/>
                </a:lnTo>
                <a:close/>
              </a:path>
              <a:path w="468630" h="251460">
                <a:moveTo>
                  <a:pt x="432053" y="142240"/>
                </a:moveTo>
                <a:lnTo>
                  <a:pt x="20802" y="142240"/>
                </a:lnTo>
                <a:lnTo>
                  <a:pt x="21462" y="143510"/>
                </a:lnTo>
                <a:lnTo>
                  <a:pt x="21081" y="161290"/>
                </a:lnTo>
                <a:lnTo>
                  <a:pt x="435214" y="161290"/>
                </a:lnTo>
                <a:lnTo>
                  <a:pt x="433539" y="154940"/>
                </a:lnTo>
                <a:lnTo>
                  <a:pt x="448607" y="154940"/>
                </a:lnTo>
                <a:lnTo>
                  <a:pt x="448101" y="152400"/>
                </a:lnTo>
                <a:lnTo>
                  <a:pt x="435203" y="152400"/>
                </a:lnTo>
                <a:lnTo>
                  <a:pt x="432053" y="142240"/>
                </a:lnTo>
                <a:close/>
              </a:path>
              <a:path w="468630" h="251460">
                <a:moveTo>
                  <a:pt x="448607" y="154940"/>
                </a:moveTo>
                <a:lnTo>
                  <a:pt x="433539" y="154940"/>
                </a:lnTo>
                <a:lnTo>
                  <a:pt x="440143" y="158750"/>
                </a:lnTo>
                <a:lnTo>
                  <a:pt x="450189" y="161290"/>
                </a:lnTo>
                <a:lnTo>
                  <a:pt x="449618" y="160020"/>
                </a:lnTo>
                <a:lnTo>
                  <a:pt x="448607" y="154940"/>
                </a:lnTo>
                <a:close/>
              </a:path>
              <a:path w="468630" h="251460">
                <a:moveTo>
                  <a:pt x="446163" y="143510"/>
                </a:moveTo>
                <a:lnTo>
                  <a:pt x="441451" y="146050"/>
                </a:lnTo>
                <a:lnTo>
                  <a:pt x="436702" y="147320"/>
                </a:lnTo>
                <a:lnTo>
                  <a:pt x="435203" y="152400"/>
                </a:lnTo>
                <a:lnTo>
                  <a:pt x="448101" y="152400"/>
                </a:lnTo>
                <a:lnTo>
                  <a:pt x="447090" y="147320"/>
                </a:lnTo>
                <a:lnTo>
                  <a:pt x="446163" y="143510"/>
                </a:lnTo>
                <a:close/>
              </a:path>
              <a:path w="468630" h="251460">
                <a:moveTo>
                  <a:pt x="7416" y="127000"/>
                </a:moveTo>
                <a:lnTo>
                  <a:pt x="5283" y="149860"/>
                </a:lnTo>
                <a:lnTo>
                  <a:pt x="11696" y="146050"/>
                </a:lnTo>
                <a:lnTo>
                  <a:pt x="20802" y="142240"/>
                </a:lnTo>
                <a:lnTo>
                  <a:pt x="432053" y="142240"/>
                </a:lnTo>
                <a:lnTo>
                  <a:pt x="429298" y="133350"/>
                </a:lnTo>
                <a:lnTo>
                  <a:pt x="21069" y="133350"/>
                </a:lnTo>
                <a:lnTo>
                  <a:pt x="11836" y="132080"/>
                </a:lnTo>
                <a:lnTo>
                  <a:pt x="7416" y="127000"/>
                </a:lnTo>
                <a:close/>
              </a:path>
              <a:path w="468630" h="251460">
                <a:moveTo>
                  <a:pt x="443395" y="129540"/>
                </a:moveTo>
                <a:lnTo>
                  <a:pt x="428116" y="129540"/>
                </a:lnTo>
                <a:lnTo>
                  <a:pt x="435254" y="134620"/>
                </a:lnTo>
                <a:lnTo>
                  <a:pt x="448170" y="139700"/>
                </a:lnTo>
                <a:lnTo>
                  <a:pt x="443395" y="129540"/>
                </a:lnTo>
                <a:close/>
              </a:path>
              <a:path w="468630" h="251460">
                <a:moveTo>
                  <a:pt x="426625" y="118110"/>
                </a:moveTo>
                <a:lnTo>
                  <a:pt x="20777" y="118110"/>
                </a:lnTo>
                <a:lnTo>
                  <a:pt x="21170" y="119380"/>
                </a:lnTo>
                <a:lnTo>
                  <a:pt x="21177" y="132080"/>
                </a:lnTo>
                <a:lnTo>
                  <a:pt x="21069" y="133350"/>
                </a:lnTo>
                <a:lnTo>
                  <a:pt x="429298" y="133350"/>
                </a:lnTo>
                <a:lnTo>
                  <a:pt x="428116" y="129540"/>
                </a:lnTo>
                <a:lnTo>
                  <a:pt x="443395" y="129540"/>
                </a:lnTo>
                <a:lnTo>
                  <a:pt x="442798" y="128270"/>
                </a:lnTo>
                <a:lnTo>
                  <a:pt x="442922" y="125730"/>
                </a:lnTo>
                <a:lnTo>
                  <a:pt x="428878" y="125730"/>
                </a:lnTo>
                <a:lnTo>
                  <a:pt x="426453" y="123190"/>
                </a:lnTo>
                <a:lnTo>
                  <a:pt x="427990" y="122726"/>
                </a:lnTo>
                <a:lnTo>
                  <a:pt x="426625" y="118110"/>
                </a:lnTo>
                <a:close/>
              </a:path>
              <a:path w="468630" h="251460">
                <a:moveTo>
                  <a:pt x="9575" y="104140"/>
                </a:moveTo>
                <a:lnTo>
                  <a:pt x="7569" y="114300"/>
                </a:lnTo>
                <a:lnTo>
                  <a:pt x="5511" y="125730"/>
                </a:lnTo>
                <a:lnTo>
                  <a:pt x="20777" y="118110"/>
                </a:lnTo>
                <a:lnTo>
                  <a:pt x="426625" y="118110"/>
                </a:lnTo>
                <a:lnTo>
                  <a:pt x="426250" y="116840"/>
                </a:lnTo>
                <a:lnTo>
                  <a:pt x="424948" y="111760"/>
                </a:lnTo>
                <a:lnTo>
                  <a:pt x="21412" y="111760"/>
                </a:lnTo>
                <a:lnTo>
                  <a:pt x="12801" y="106680"/>
                </a:lnTo>
                <a:lnTo>
                  <a:pt x="9575" y="104140"/>
                </a:lnTo>
                <a:close/>
              </a:path>
              <a:path w="468630" h="251460">
                <a:moveTo>
                  <a:pt x="427990" y="122726"/>
                </a:moveTo>
                <a:lnTo>
                  <a:pt x="426453" y="123190"/>
                </a:lnTo>
                <a:lnTo>
                  <a:pt x="428878" y="125730"/>
                </a:lnTo>
                <a:lnTo>
                  <a:pt x="427990" y="122726"/>
                </a:lnTo>
                <a:close/>
              </a:path>
              <a:path w="468630" h="251460">
                <a:moveTo>
                  <a:pt x="443293" y="118110"/>
                </a:moveTo>
                <a:lnTo>
                  <a:pt x="427990" y="122726"/>
                </a:lnTo>
                <a:lnTo>
                  <a:pt x="428878" y="125730"/>
                </a:lnTo>
                <a:lnTo>
                  <a:pt x="442922" y="125730"/>
                </a:lnTo>
                <a:lnTo>
                  <a:pt x="443293" y="118110"/>
                </a:lnTo>
                <a:close/>
              </a:path>
              <a:path w="468630" h="251460">
                <a:moveTo>
                  <a:pt x="437936" y="106680"/>
                </a:moveTo>
                <a:lnTo>
                  <a:pt x="423646" y="106680"/>
                </a:lnTo>
                <a:lnTo>
                  <a:pt x="427342" y="109220"/>
                </a:lnTo>
                <a:lnTo>
                  <a:pt x="437362" y="113030"/>
                </a:lnTo>
                <a:lnTo>
                  <a:pt x="439496" y="113030"/>
                </a:lnTo>
                <a:lnTo>
                  <a:pt x="437936" y="106680"/>
                </a:lnTo>
                <a:close/>
              </a:path>
              <a:path w="468630" h="251460">
                <a:moveTo>
                  <a:pt x="288620" y="7620"/>
                </a:moveTo>
                <a:lnTo>
                  <a:pt x="288319" y="101600"/>
                </a:lnTo>
                <a:lnTo>
                  <a:pt x="21641" y="101600"/>
                </a:lnTo>
                <a:lnTo>
                  <a:pt x="22377" y="106680"/>
                </a:lnTo>
                <a:lnTo>
                  <a:pt x="21412" y="111760"/>
                </a:lnTo>
                <a:lnTo>
                  <a:pt x="424948" y="111760"/>
                </a:lnTo>
                <a:lnTo>
                  <a:pt x="423646" y="106680"/>
                </a:lnTo>
                <a:lnTo>
                  <a:pt x="437936" y="106680"/>
                </a:lnTo>
                <a:lnTo>
                  <a:pt x="437001" y="102870"/>
                </a:lnTo>
                <a:lnTo>
                  <a:pt x="422135" y="102870"/>
                </a:lnTo>
                <a:lnTo>
                  <a:pt x="421959" y="101600"/>
                </a:lnTo>
                <a:lnTo>
                  <a:pt x="418350" y="82550"/>
                </a:lnTo>
                <a:lnTo>
                  <a:pt x="431812" y="82550"/>
                </a:lnTo>
                <a:lnTo>
                  <a:pt x="430733" y="77470"/>
                </a:lnTo>
                <a:lnTo>
                  <a:pt x="413715" y="77470"/>
                </a:lnTo>
                <a:lnTo>
                  <a:pt x="414934" y="68580"/>
                </a:lnTo>
                <a:lnTo>
                  <a:pt x="410070" y="59690"/>
                </a:lnTo>
                <a:lnTo>
                  <a:pt x="425729" y="59690"/>
                </a:lnTo>
                <a:lnTo>
                  <a:pt x="424427" y="53340"/>
                </a:lnTo>
                <a:lnTo>
                  <a:pt x="411746" y="53340"/>
                </a:lnTo>
                <a:lnTo>
                  <a:pt x="409384" y="45720"/>
                </a:lnTo>
                <a:lnTo>
                  <a:pt x="406958" y="36830"/>
                </a:lnTo>
                <a:lnTo>
                  <a:pt x="421255" y="36830"/>
                </a:lnTo>
                <a:lnTo>
                  <a:pt x="420662" y="33020"/>
                </a:lnTo>
                <a:lnTo>
                  <a:pt x="420152" y="29210"/>
                </a:lnTo>
                <a:lnTo>
                  <a:pt x="408965" y="29210"/>
                </a:lnTo>
                <a:lnTo>
                  <a:pt x="404634" y="27940"/>
                </a:lnTo>
                <a:lnTo>
                  <a:pt x="401573" y="13970"/>
                </a:lnTo>
                <a:lnTo>
                  <a:pt x="416288" y="13970"/>
                </a:lnTo>
                <a:lnTo>
                  <a:pt x="415861" y="11430"/>
                </a:lnTo>
                <a:lnTo>
                  <a:pt x="415588" y="10160"/>
                </a:lnTo>
                <a:lnTo>
                  <a:pt x="385991" y="10160"/>
                </a:lnTo>
                <a:lnTo>
                  <a:pt x="387045" y="8890"/>
                </a:lnTo>
                <a:lnTo>
                  <a:pt x="295973" y="8890"/>
                </a:lnTo>
                <a:lnTo>
                  <a:pt x="288620" y="7620"/>
                </a:lnTo>
                <a:close/>
              </a:path>
              <a:path w="468630" h="251460">
                <a:moveTo>
                  <a:pt x="434682" y="93980"/>
                </a:moveTo>
                <a:lnTo>
                  <a:pt x="428828" y="97790"/>
                </a:lnTo>
                <a:lnTo>
                  <a:pt x="423351" y="101600"/>
                </a:lnTo>
                <a:lnTo>
                  <a:pt x="422135" y="102870"/>
                </a:lnTo>
                <a:lnTo>
                  <a:pt x="437001" y="102870"/>
                </a:lnTo>
                <a:lnTo>
                  <a:pt x="436689" y="101600"/>
                </a:lnTo>
                <a:lnTo>
                  <a:pt x="434682" y="93980"/>
                </a:lnTo>
                <a:close/>
              </a:path>
              <a:path w="468630" h="251460">
                <a:moveTo>
                  <a:pt x="431812" y="82550"/>
                </a:moveTo>
                <a:lnTo>
                  <a:pt x="418350" y="82550"/>
                </a:lnTo>
                <a:lnTo>
                  <a:pt x="424433" y="86360"/>
                </a:lnTo>
                <a:lnTo>
                  <a:pt x="436270" y="90170"/>
                </a:lnTo>
                <a:lnTo>
                  <a:pt x="431812" y="82550"/>
                </a:lnTo>
                <a:close/>
              </a:path>
              <a:path w="468630" h="251460">
                <a:moveTo>
                  <a:pt x="432320" y="71120"/>
                </a:moveTo>
                <a:lnTo>
                  <a:pt x="413715" y="77470"/>
                </a:lnTo>
                <a:lnTo>
                  <a:pt x="430733" y="77470"/>
                </a:lnTo>
                <a:lnTo>
                  <a:pt x="432320" y="71120"/>
                </a:lnTo>
                <a:close/>
              </a:path>
              <a:path w="468630" h="251460">
                <a:moveTo>
                  <a:pt x="425729" y="59690"/>
                </a:moveTo>
                <a:lnTo>
                  <a:pt x="410070" y="59690"/>
                </a:lnTo>
                <a:lnTo>
                  <a:pt x="426821" y="66040"/>
                </a:lnTo>
                <a:lnTo>
                  <a:pt x="426250" y="62230"/>
                </a:lnTo>
                <a:lnTo>
                  <a:pt x="425729" y="59690"/>
                </a:lnTo>
                <a:close/>
              </a:path>
              <a:path w="468630" h="251460">
                <a:moveTo>
                  <a:pt x="423049" y="48260"/>
                </a:moveTo>
                <a:lnTo>
                  <a:pt x="417550" y="50800"/>
                </a:lnTo>
                <a:lnTo>
                  <a:pt x="412064" y="52070"/>
                </a:lnTo>
                <a:lnTo>
                  <a:pt x="411746" y="53340"/>
                </a:lnTo>
                <a:lnTo>
                  <a:pt x="424427" y="53340"/>
                </a:lnTo>
                <a:lnTo>
                  <a:pt x="424167" y="52070"/>
                </a:lnTo>
                <a:lnTo>
                  <a:pt x="423049" y="48260"/>
                </a:lnTo>
                <a:close/>
              </a:path>
              <a:path w="468630" h="251460">
                <a:moveTo>
                  <a:pt x="421255" y="36830"/>
                </a:moveTo>
                <a:lnTo>
                  <a:pt x="406958" y="36830"/>
                </a:lnTo>
                <a:lnTo>
                  <a:pt x="409981" y="38100"/>
                </a:lnTo>
                <a:lnTo>
                  <a:pt x="416674" y="40640"/>
                </a:lnTo>
                <a:lnTo>
                  <a:pt x="422046" y="41910"/>
                </a:lnTo>
                <a:lnTo>
                  <a:pt x="421255" y="36830"/>
                </a:lnTo>
                <a:close/>
              </a:path>
              <a:path w="468630" h="251460">
                <a:moveTo>
                  <a:pt x="419303" y="22860"/>
                </a:moveTo>
                <a:lnTo>
                  <a:pt x="414439" y="25400"/>
                </a:lnTo>
                <a:lnTo>
                  <a:pt x="408965" y="29210"/>
                </a:lnTo>
                <a:lnTo>
                  <a:pt x="420152" y="29210"/>
                </a:lnTo>
                <a:lnTo>
                  <a:pt x="419303" y="22860"/>
                </a:lnTo>
                <a:close/>
              </a:path>
              <a:path w="468630" h="251460">
                <a:moveTo>
                  <a:pt x="416288" y="13970"/>
                </a:moveTo>
                <a:lnTo>
                  <a:pt x="401573" y="13970"/>
                </a:lnTo>
                <a:lnTo>
                  <a:pt x="405485" y="15240"/>
                </a:lnTo>
                <a:lnTo>
                  <a:pt x="412305" y="17780"/>
                </a:lnTo>
                <a:lnTo>
                  <a:pt x="416928" y="17780"/>
                </a:lnTo>
                <a:lnTo>
                  <a:pt x="416288" y="13970"/>
                </a:lnTo>
                <a:close/>
              </a:path>
              <a:path w="468630" h="251460">
                <a:moveTo>
                  <a:pt x="395465" y="8890"/>
                </a:moveTo>
                <a:lnTo>
                  <a:pt x="385991" y="10160"/>
                </a:lnTo>
                <a:lnTo>
                  <a:pt x="401040" y="10160"/>
                </a:lnTo>
                <a:lnTo>
                  <a:pt x="395465" y="8890"/>
                </a:lnTo>
                <a:close/>
              </a:path>
              <a:path w="468630" h="251460">
                <a:moveTo>
                  <a:pt x="414769" y="6350"/>
                </a:moveTo>
                <a:lnTo>
                  <a:pt x="405777" y="6350"/>
                </a:lnTo>
                <a:lnTo>
                  <a:pt x="401040" y="10160"/>
                </a:lnTo>
                <a:lnTo>
                  <a:pt x="415588" y="10160"/>
                </a:lnTo>
                <a:lnTo>
                  <a:pt x="414769" y="6350"/>
                </a:lnTo>
                <a:close/>
              </a:path>
              <a:path w="468630" h="251460">
                <a:moveTo>
                  <a:pt x="313143" y="0"/>
                </a:moveTo>
                <a:lnTo>
                  <a:pt x="288646" y="0"/>
                </a:lnTo>
                <a:lnTo>
                  <a:pt x="288636" y="2540"/>
                </a:lnTo>
                <a:lnTo>
                  <a:pt x="289636" y="3810"/>
                </a:lnTo>
                <a:lnTo>
                  <a:pt x="295973" y="8890"/>
                </a:lnTo>
                <a:lnTo>
                  <a:pt x="359778" y="8890"/>
                </a:lnTo>
                <a:lnTo>
                  <a:pt x="346862" y="7620"/>
                </a:lnTo>
                <a:lnTo>
                  <a:pt x="308444" y="7620"/>
                </a:lnTo>
                <a:lnTo>
                  <a:pt x="309244" y="5080"/>
                </a:lnTo>
                <a:lnTo>
                  <a:pt x="313143" y="0"/>
                </a:lnTo>
                <a:close/>
              </a:path>
              <a:path w="468630" h="251460">
                <a:moveTo>
                  <a:pt x="366623" y="0"/>
                </a:moveTo>
                <a:lnTo>
                  <a:pt x="365531" y="1270"/>
                </a:lnTo>
                <a:lnTo>
                  <a:pt x="368896" y="5080"/>
                </a:lnTo>
                <a:lnTo>
                  <a:pt x="372313" y="7620"/>
                </a:lnTo>
                <a:lnTo>
                  <a:pt x="372643" y="8890"/>
                </a:lnTo>
                <a:lnTo>
                  <a:pt x="387045" y="8890"/>
                </a:lnTo>
                <a:lnTo>
                  <a:pt x="389153" y="6350"/>
                </a:lnTo>
                <a:lnTo>
                  <a:pt x="392341" y="1270"/>
                </a:lnTo>
                <a:lnTo>
                  <a:pt x="390042" y="1270"/>
                </a:lnTo>
                <a:lnTo>
                  <a:pt x="366623" y="0"/>
                </a:lnTo>
                <a:close/>
              </a:path>
              <a:path w="468630" h="251460">
                <a:moveTo>
                  <a:pt x="329285" y="0"/>
                </a:moveTo>
                <a:lnTo>
                  <a:pt x="325437" y="0"/>
                </a:lnTo>
                <a:lnTo>
                  <a:pt x="333247" y="7620"/>
                </a:lnTo>
                <a:lnTo>
                  <a:pt x="348907" y="7620"/>
                </a:lnTo>
                <a:lnTo>
                  <a:pt x="352932" y="1270"/>
                </a:lnTo>
                <a:lnTo>
                  <a:pt x="349592" y="1270"/>
                </a:lnTo>
                <a:lnTo>
                  <a:pt x="329285" y="0"/>
                </a:lnTo>
                <a:close/>
              </a:path>
            </a:pathLst>
          </a:custGeom>
          <a:solidFill>
            <a:srgbClr val="FFFFFF"/>
          </a:solidFill>
        </p:spPr>
        <p:txBody>
          <a:bodyPr wrap="square" lIns="0" tIns="0" rIns="0" bIns="0" rtlCol="0"/>
          <a:lstStyle/>
          <a:p>
            <a:endParaRPr/>
          </a:p>
        </p:txBody>
      </p:sp>
      <p:sp>
        <p:nvSpPr>
          <p:cNvPr id="626" name="object 626"/>
          <p:cNvSpPr/>
          <p:nvPr/>
        </p:nvSpPr>
        <p:spPr>
          <a:xfrm>
            <a:off x="1942183" y="4724070"/>
            <a:ext cx="1905" cy="1270"/>
          </a:xfrm>
          <a:custGeom>
            <a:avLst/>
            <a:gdLst/>
            <a:ahLst/>
            <a:cxnLst/>
            <a:rect l="l" t="t" r="r" b="b"/>
            <a:pathLst>
              <a:path w="1905" h="1270">
                <a:moveTo>
                  <a:pt x="0" y="0"/>
                </a:moveTo>
                <a:lnTo>
                  <a:pt x="175" y="932"/>
                </a:lnTo>
                <a:lnTo>
                  <a:pt x="1391" y="0"/>
                </a:lnTo>
              </a:path>
            </a:pathLst>
          </a:custGeom>
          <a:ln w="5308">
            <a:solidFill>
              <a:srgbClr val="231F20"/>
            </a:solidFill>
          </a:ln>
        </p:spPr>
        <p:txBody>
          <a:bodyPr wrap="square" lIns="0" tIns="0" rIns="0" bIns="0" rtlCol="0"/>
          <a:lstStyle/>
          <a:p>
            <a:endParaRPr/>
          </a:p>
        </p:txBody>
      </p:sp>
      <p:sp>
        <p:nvSpPr>
          <p:cNvPr id="627" name="object 627"/>
          <p:cNvSpPr/>
          <p:nvPr/>
        </p:nvSpPr>
        <p:spPr>
          <a:xfrm>
            <a:off x="1520224" y="4724070"/>
            <a:ext cx="468630" cy="150495"/>
          </a:xfrm>
          <a:custGeom>
            <a:avLst/>
            <a:gdLst/>
            <a:ahLst/>
            <a:cxnLst/>
            <a:rect l="l" t="t" r="r" b="b"/>
            <a:pathLst>
              <a:path w="468630" h="150495">
                <a:moveTo>
                  <a:pt x="436689" y="0"/>
                </a:moveTo>
                <a:lnTo>
                  <a:pt x="437070" y="1465"/>
                </a:lnTo>
                <a:lnTo>
                  <a:pt x="439496" y="10647"/>
                </a:lnTo>
                <a:lnTo>
                  <a:pt x="437362" y="10787"/>
                </a:lnTo>
                <a:lnTo>
                  <a:pt x="427342" y="7180"/>
                </a:lnTo>
                <a:lnTo>
                  <a:pt x="423646" y="5529"/>
                </a:lnTo>
                <a:lnTo>
                  <a:pt x="426250" y="14648"/>
                </a:lnTo>
                <a:lnTo>
                  <a:pt x="428878" y="23753"/>
                </a:lnTo>
                <a:lnTo>
                  <a:pt x="426453" y="21772"/>
                </a:lnTo>
                <a:lnTo>
                  <a:pt x="434873" y="19232"/>
                </a:lnTo>
                <a:lnTo>
                  <a:pt x="443293" y="16692"/>
                </a:lnTo>
                <a:lnTo>
                  <a:pt x="442798" y="26598"/>
                </a:lnTo>
                <a:lnTo>
                  <a:pt x="448170" y="37635"/>
                </a:lnTo>
                <a:lnTo>
                  <a:pt x="435254" y="32313"/>
                </a:lnTo>
                <a:lnTo>
                  <a:pt x="428116" y="28351"/>
                </a:lnTo>
                <a:lnTo>
                  <a:pt x="431660" y="39197"/>
                </a:lnTo>
                <a:lnTo>
                  <a:pt x="435203" y="50106"/>
                </a:lnTo>
                <a:lnTo>
                  <a:pt x="436702" y="45915"/>
                </a:lnTo>
                <a:lnTo>
                  <a:pt x="441451" y="43934"/>
                </a:lnTo>
                <a:lnTo>
                  <a:pt x="446163" y="41940"/>
                </a:lnTo>
                <a:lnTo>
                  <a:pt x="447090" y="45089"/>
                </a:lnTo>
                <a:lnTo>
                  <a:pt x="448348" y="51579"/>
                </a:lnTo>
                <a:lnTo>
                  <a:pt x="449618" y="58043"/>
                </a:lnTo>
                <a:lnTo>
                  <a:pt x="450189" y="60101"/>
                </a:lnTo>
                <a:lnTo>
                  <a:pt x="440143" y="56634"/>
                </a:lnTo>
                <a:lnTo>
                  <a:pt x="433539" y="53700"/>
                </a:lnTo>
                <a:lnTo>
                  <a:pt x="436219" y="63593"/>
                </a:lnTo>
                <a:lnTo>
                  <a:pt x="438899" y="73487"/>
                </a:lnTo>
                <a:lnTo>
                  <a:pt x="439623" y="71734"/>
                </a:lnTo>
                <a:lnTo>
                  <a:pt x="445922" y="69550"/>
                </a:lnTo>
                <a:lnTo>
                  <a:pt x="452196" y="67391"/>
                </a:lnTo>
                <a:lnTo>
                  <a:pt x="451637" y="71112"/>
                </a:lnTo>
                <a:lnTo>
                  <a:pt x="453047" y="75963"/>
                </a:lnTo>
                <a:lnTo>
                  <a:pt x="454482" y="80776"/>
                </a:lnTo>
                <a:lnTo>
                  <a:pt x="456120" y="86568"/>
                </a:lnTo>
                <a:lnTo>
                  <a:pt x="446366" y="82415"/>
                </a:lnTo>
                <a:lnTo>
                  <a:pt x="438276" y="78630"/>
                </a:lnTo>
                <a:lnTo>
                  <a:pt x="441807" y="88727"/>
                </a:lnTo>
                <a:lnTo>
                  <a:pt x="445376" y="98823"/>
                </a:lnTo>
                <a:lnTo>
                  <a:pt x="443991" y="96969"/>
                </a:lnTo>
                <a:lnTo>
                  <a:pt x="449516" y="95000"/>
                </a:lnTo>
                <a:lnTo>
                  <a:pt x="455028" y="93019"/>
                </a:lnTo>
                <a:lnTo>
                  <a:pt x="458241" y="93235"/>
                </a:lnTo>
                <a:lnTo>
                  <a:pt x="458965" y="102024"/>
                </a:lnTo>
                <a:lnTo>
                  <a:pt x="459689" y="110825"/>
                </a:lnTo>
                <a:lnTo>
                  <a:pt x="458736" y="110863"/>
                </a:lnTo>
                <a:lnTo>
                  <a:pt x="451345" y="108310"/>
                </a:lnTo>
                <a:lnTo>
                  <a:pt x="443979" y="105745"/>
                </a:lnTo>
                <a:lnTo>
                  <a:pt x="445592" y="111510"/>
                </a:lnTo>
                <a:lnTo>
                  <a:pt x="447230" y="115498"/>
                </a:lnTo>
                <a:lnTo>
                  <a:pt x="448881" y="119486"/>
                </a:lnTo>
                <a:lnTo>
                  <a:pt x="448602" y="123931"/>
                </a:lnTo>
                <a:lnTo>
                  <a:pt x="457657" y="119918"/>
                </a:lnTo>
                <a:lnTo>
                  <a:pt x="466699" y="115879"/>
                </a:lnTo>
                <a:lnTo>
                  <a:pt x="465924" y="127385"/>
                </a:lnTo>
                <a:lnTo>
                  <a:pt x="468563" y="135009"/>
                </a:lnTo>
                <a:lnTo>
                  <a:pt x="468315" y="138082"/>
                </a:lnTo>
                <a:lnTo>
                  <a:pt x="464167" y="137083"/>
                </a:lnTo>
                <a:lnTo>
                  <a:pt x="455104" y="132491"/>
                </a:lnTo>
                <a:lnTo>
                  <a:pt x="447878" y="128300"/>
                </a:lnTo>
                <a:lnTo>
                  <a:pt x="451802" y="139882"/>
                </a:lnTo>
                <a:lnTo>
                  <a:pt x="460971" y="145026"/>
                </a:lnTo>
                <a:lnTo>
                  <a:pt x="457606" y="149445"/>
                </a:lnTo>
                <a:lnTo>
                  <a:pt x="450659" y="149318"/>
                </a:lnTo>
                <a:lnTo>
                  <a:pt x="443788" y="149204"/>
                </a:lnTo>
                <a:lnTo>
                  <a:pt x="437616" y="150322"/>
                </a:lnTo>
                <a:lnTo>
                  <a:pt x="442709" y="142905"/>
                </a:lnTo>
                <a:lnTo>
                  <a:pt x="446684" y="139146"/>
                </a:lnTo>
                <a:lnTo>
                  <a:pt x="426580" y="140479"/>
                </a:lnTo>
                <a:lnTo>
                  <a:pt x="417322" y="140327"/>
                </a:lnTo>
                <a:lnTo>
                  <a:pt x="414997" y="142498"/>
                </a:lnTo>
                <a:lnTo>
                  <a:pt x="421373" y="147299"/>
                </a:lnTo>
                <a:lnTo>
                  <a:pt x="426211" y="149699"/>
                </a:lnTo>
                <a:lnTo>
                  <a:pt x="407047" y="148798"/>
                </a:lnTo>
                <a:lnTo>
                  <a:pt x="396709" y="148296"/>
                </a:lnTo>
                <a:lnTo>
                  <a:pt x="392961" y="147601"/>
                </a:lnTo>
                <a:lnTo>
                  <a:pt x="393554" y="145929"/>
                </a:lnTo>
                <a:lnTo>
                  <a:pt x="396239" y="142498"/>
                </a:lnTo>
                <a:lnTo>
                  <a:pt x="398094" y="139666"/>
                </a:lnTo>
                <a:lnTo>
                  <a:pt x="383387" y="140263"/>
                </a:lnTo>
                <a:lnTo>
                  <a:pt x="368706" y="140873"/>
                </a:lnTo>
                <a:lnTo>
                  <a:pt x="369201" y="139171"/>
                </a:lnTo>
                <a:lnTo>
                  <a:pt x="375323" y="146397"/>
                </a:lnTo>
                <a:lnTo>
                  <a:pt x="376808" y="149191"/>
                </a:lnTo>
                <a:lnTo>
                  <a:pt x="361505" y="148747"/>
                </a:lnTo>
                <a:lnTo>
                  <a:pt x="346113" y="148328"/>
                </a:lnTo>
                <a:lnTo>
                  <a:pt x="344728" y="148658"/>
                </a:lnTo>
                <a:lnTo>
                  <a:pt x="351180" y="142156"/>
                </a:lnTo>
                <a:lnTo>
                  <a:pt x="353085" y="139717"/>
                </a:lnTo>
                <a:lnTo>
                  <a:pt x="338366" y="139933"/>
                </a:lnTo>
                <a:lnTo>
                  <a:pt x="323672" y="140124"/>
                </a:lnTo>
                <a:lnTo>
                  <a:pt x="322402" y="139844"/>
                </a:lnTo>
                <a:lnTo>
                  <a:pt x="330199" y="146042"/>
                </a:lnTo>
                <a:lnTo>
                  <a:pt x="332917" y="149534"/>
                </a:lnTo>
                <a:lnTo>
                  <a:pt x="316737" y="148112"/>
                </a:lnTo>
                <a:lnTo>
                  <a:pt x="305904" y="147756"/>
                </a:lnTo>
                <a:lnTo>
                  <a:pt x="300012" y="147617"/>
                </a:lnTo>
                <a:lnTo>
                  <a:pt x="305168" y="142638"/>
                </a:lnTo>
                <a:lnTo>
                  <a:pt x="310299" y="137647"/>
                </a:lnTo>
                <a:lnTo>
                  <a:pt x="295478" y="140441"/>
                </a:lnTo>
                <a:lnTo>
                  <a:pt x="292811" y="140098"/>
                </a:lnTo>
                <a:lnTo>
                  <a:pt x="289020" y="139667"/>
                </a:lnTo>
                <a:lnTo>
                  <a:pt x="283913" y="139571"/>
                </a:lnTo>
                <a:lnTo>
                  <a:pt x="280832" y="140866"/>
                </a:lnTo>
                <a:lnTo>
                  <a:pt x="283121" y="144607"/>
                </a:lnTo>
                <a:lnTo>
                  <a:pt x="285317" y="148101"/>
                </a:lnTo>
                <a:lnTo>
                  <a:pt x="281900" y="148907"/>
                </a:lnTo>
                <a:lnTo>
                  <a:pt x="276289" y="148430"/>
                </a:lnTo>
                <a:lnTo>
                  <a:pt x="271906" y="148074"/>
                </a:lnTo>
                <a:lnTo>
                  <a:pt x="267491" y="148365"/>
                </a:lnTo>
                <a:lnTo>
                  <a:pt x="261699" y="148244"/>
                </a:lnTo>
                <a:lnTo>
                  <a:pt x="257712" y="146872"/>
                </a:lnTo>
                <a:lnTo>
                  <a:pt x="258711" y="143413"/>
                </a:lnTo>
                <a:lnTo>
                  <a:pt x="263221" y="141241"/>
                </a:lnTo>
                <a:lnTo>
                  <a:pt x="263690" y="140131"/>
                </a:lnTo>
                <a:lnTo>
                  <a:pt x="259186" y="139739"/>
                </a:lnTo>
                <a:lnTo>
                  <a:pt x="248780" y="139717"/>
                </a:lnTo>
                <a:lnTo>
                  <a:pt x="238651" y="139687"/>
                </a:lnTo>
                <a:lnTo>
                  <a:pt x="234518" y="140058"/>
                </a:lnTo>
                <a:lnTo>
                  <a:pt x="234728" y="141666"/>
                </a:lnTo>
                <a:lnTo>
                  <a:pt x="237629" y="145343"/>
                </a:lnTo>
                <a:lnTo>
                  <a:pt x="242481" y="149852"/>
                </a:lnTo>
                <a:lnTo>
                  <a:pt x="223786" y="147871"/>
                </a:lnTo>
                <a:lnTo>
                  <a:pt x="212476" y="149021"/>
                </a:lnTo>
                <a:lnTo>
                  <a:pt x="207698" y="148791"/>
                </a:lnTo>
                <a:lnTo>
                  <a:pt x="208545" y="146628"/>
                </a:lnTo>
                <a:lnTo>
                  <a:pt x="214109" y="141978"/>
                </a:lnTo>
                <a:lnTo>
                  <a:pt x="219506" y="139514"/>
                </a:lnTo>
                <a:lnTo>
                  <a:pt x="203377" y="139260"/>
                </a:lnTo>
                <a:lnTo>
                  <a:pt x="187274" y="139019"/>
                </a:lnTo>
                <a:lnTo>
                  <a:pt x="187109" y="139260"/>
                </a:lnTo>
                <a:lnTo>
                  <a:pt x="192290" y="144276"/>
                </a:lnTo>
                <a:lnTo>
                  <a:pt x="197472" y="149280"/>
                </a:lnTo>
                <a:lnTo>
                  <a:pt x="184696" y="148239"/>
                </a:lnTo>
                <a:lnTo>
                  <a:pt x="178930" y="147845"/>
                </a:lnTo>
                <a:lnTo>
                  <a:pt x="173240" y="147464"/>
                </a:lnTo>
                <a:lnTo>
                  <a:pt x="161594" y="149458"/>
                </a:lnTo>
                <a:lnTo>
                  <a:pt x="168033" y="143641"/>
                </a:lnTo>
                <a:lnTo>
                  <a:pt x="174409" y="137812"/>
                </a:lnTo>
                <a:lnTo>
                  <a:pt x="156870" y="139095"/>
                </a:lnTo>
                <a:lnTo>
                  <a:pt x="145891" y="137602"/>
                </a:lnTo>
                <a:lnTo>
                  <a:pt x="141139" y="137626"/>
                </a:lnTo>
                <a:lnTo>
                  <a:pt x="141634" y="139640"/>
                </a:lnTo>
                <a:lnTo>
                  <a:pt x="146392" y="144111"/>
                </a:lnTo>
                <a:lnTo>
                  <a:pt x="152895" y="149191"/>
                </a:lnTo>
                <a:lnTo>
                  <a:pt x="134988" y="147617"/>
                </a:lnTo>
                <a:lnTo>
                  <a:pt x="122703" y="148451"/>
                </a:lnTo>
                <a:lnTo>
                  <a:pt x="117287" y="148193"/>
                </a:lnTo>
                <a:lnTo>
                  <a:pt x="117553" y="146361"/>
                </a:lnTo>
                <a:lnTo>
                  <a:pt x="122313" y="142473"/>
                </a:lnTo>
                <a:lnTo>
                  <a:pt x="126680" y="139798"/>
                </a:lnTo>
                <a:lnTo>
                  <a:pt x="126860" y="138504"/>
                </a:lnTo>
                <a:lnTo>
                  <a:pt x="121706" y="138230"/>
                </a:lnTo>
                <a:lnTo>
                  <a:pt x="110070" y="138612"/>
                </a:lnTo>
                <a:lnTo>
                  <a:pt x="98172" y="137791"/>
                </a:lnTo>
                <a:lnTo>
                  <a:pt x="93321" y="138090"/>
                </a:lnTo>
                <a:lnTo>
                  <a:pt x="94720" y="140025"/>
                </a:lnTo>
                <a:lnTo>
                  <a:pt x="101574" y="144111"/>
                </a:lnTo>
                <a:lnTo>
                  <a:pt x="105323" y="146714"/>
                </a:lnTo>
                <a:lnTo>
                  <a:pt x="105087" y="147932"/>
                </a:lnTo>
                <a:lnTo>
                  <a:pt x="99529" y="148081"/>
                </a:lnTo>
                <a:lnTo>
                  <a:pt x="87312" y="147477"/>
                </a:lnTo>
                <a:lnTo>
                  <a:pt x="76740" y="146113"/>
                </a:lnTo>
                <a:lnTo>
                  <a:pt x="74209" y="144215"/>
                </a:lnTo>
                <a:lnTo>
                  <a:pt x="75664" y="142528"/>
                </a:lnTo>
                <a:lnTo>
                  <a:pt x="77050" y="141800"/>
                </a:lnTo>
                <a:lnTo>
                  <a:pt x="82727" y="136974"/>
                </a:lnTo>
                <a:lnTo>
                  <a:pt x="64249" y="138473"/>
                </a:lnTo>
                <a:lnTo>
                  <a:pt x="52620" y="136737"/>
                </a:lnTo>
                <a:lnTo>
                  <a:pt x="47893" y="136782"/>
                </a:lnTo>
                <a:lnTo>
                  <a:pt x="49302" y="139167"/>
                </a:lnTo>
                <a:lnTo>
                  <a:pt x="56083" y="144454"/>
                </a:lnTo>
                <a:lnTo>
                  <a:pt x="58991" y="148188"/>
                </a:lnTo>
                <a:lnTo>
                  <a:pt x="42671" y="146867"/>
                </a:lnTo>
                <a:lnTo>
                  <a:pt x="26377" y="145508"/>
                </a:lnTo>
                <a:lnTo>
                  <a:pt x="25971" y="148086"/>
                </a:lnTo>
                <a:lnTo>
                  <a:pt x="31686" y="140962"/>
                </a:lnTo>
                <a:lnTo>
                  <a:pt x="36817" y="136669"/>
                </a:lnTo>
                <a:lnTo>
                  <a:pt x="19773" y="137799"/>
                </a:lnTo>
                <a:lnTo>
                  <a:pt x="11468" y="142473"/>
                </a:lnTo>
                <a:lnTo>
                  <a:pt x="3454" y="139920"/>
                </a:lnTo>
                <a:lnTo>
                  <a:pt x="4457" y="138155"/>
                </a:lnTo>
                <a:lnTo>
                  <a:pt x="5460" y="136364"/>
                </a:lnTo>
                <a:lnTo>
                  <a:pt x="0" y="129214"/>
                </a:lnTo>
                <a:lnTo>
                  <a:pt x="7569" y="130281"/>
                </a:lnTo>
                <a:lnTo>
                  <a:pt x="15189" y="131373"/>
                </a:lnTo>
                <a:lnTo>
                  <a:pt x="20497" y="134358"/>
                </a:lnTo>
                <a:lnTo>
                  <a:pt x="18872" y="124718"/>
                </a:lnTo>
                <a:lnTo>
                  <a:pt x="23063" y="113504"/>
                </a:lnTo>
                <a:lnTo>
                  <a:pt x="10807" y="118572"/>
                </a:lnTo>
                <a:lnTo>
                  <a:pt x="1422" y="121747"/>
                </a:lnTo>
                <a:lnTo>
                  <a:pt x="4102" y="111485"/>
                </a:lnTo>
                <a:lnTo>
                  <a:pt x="3301" y="100715"/>
                </a:lnTo>
                <a:lnTo>
                  <a:pt x="13195" y="105846"/>
                </a:lnTo>
                <a:lnTo>
                  <a:pt x="20942" y="109402"/>
                </a:lnTo>
                <a:lnTo>
                  <a:pt x="19761" y="99077"/>
                </a:lnTo>
                <a:lnTo>
                  <a:pt x="22694" y="87965"/>
                </a:lnTo>
                <a:lnTo>
                  <a:pt x="12026" y="93235"/>
                </a:lnTo>
                <a:lnTo>
                  <a:pt x="1320" y="98506"/>
                </a:lnTo>
                <a:lnTo>
                  <a:pt x="4787" y="85348"/>
                </a:lnTo>
                <a:lnTo>
                  <a:pt x="3386" y="78207"/>
                </a:lnTo>
                <a:lnTo>
                  <a:pt x="4195" y="75460"/>
                </a:lnTo>
                <a:lnTo>
                  <a:pt x="8365" y="76778"/>
                </a:lnTo>
                <a:lnTo>
                  <a:pt x="17043" y="81831"/>
                </a:lnTo>
                <a:lnTo>
                  <a:pt x="19710" y="81386"/>
                </a:lnTo>
                <a:lnTo>
                  <a:pt x="20078" y="74833"/>
                </a:lnTo>
                <a:lnTo>
                  <a:pt x="20421" y="68280"/>
                </a:lnTo>
                <a:lnTo>
                  <a:pt x="20942" y="65473"/>
                </a:lnTo>
                <a:lnTo>
                  <a:pt x="11226" y="68788"/>
                </a:lnTo>
                <a:lnTo>
                  <a:pt x="3568" y="72179"/>
                </a:lnTo>
                <a:lnTo>
                  <a:pt x="5587" y="61688"/>
                </a:lnTo>
                <a:lnTo>
                  <a:pt x="3352" y="49827"/>
                </a:lnTo>
                <a:lnTo>
                  <a:pt x="16725" y="55859"/>
                </a:lnTo>
                <a:lnTo>
                  <a:pt x="21081" y="59072"/>
                </a:lnTo>
                <a:lnTo>
                  <a:pt x="21259" y="50550"/>
                </a:lnTo>
                <a:lnTo>
                  <a:pt x="21462" y="42016"/>
                </a:lnTo>
                <a:lnTo>
                  <a:pt x="20802" y="40263"/>
                </a:lnTo>
                <a:lnTo>
                  <a:pt x="11696" y="43819"/>
                </a:lnTo>
                <a:lnTo>
                  <a:pt x="5283" y="48455"/>
                </a:lnTo>
                <a:lnTo>
                  <a:pt x="6388" y="36631"/>
                </a:lnTo>
                <a:lnTo>
                  <a:pt x="7416" y="24833"/>
                </a:lnTo>
                <a:lnTo>
                  <a:pt x="11836" y="29938"/>
                </a:lnTo>
                <a:lnTo>
                  <a:pt x="16433" y="30904"/>
                </a:lnTo>
                <a:lnTo>
                  <a:pt x="21069" y="31894"/>
                </a:lnTo>
                <a:lnTo>
                  <a:pt x="21285" y="29519"/>
                </a:lnTo>
                <a:lnTo>
                  <a:pt x="21221" y="23741"/>
                </a:lnTo>
                <a:lnTo>
                  <a:pt x="21170" y="17975"/>
                </a:lnTo>
                <a:lnTo>
                  <a:pt x="20777" y="16159"/>
                </a:lnTo>
                <a:lnTo>
                  <a:pt x="13220" y="19550"/>
                </a:lnTo>
                <a:lnTo>
                  <a:pt x="5511" y="23588"/>
                </a:lnTo>
                <a:lnTo>
                  <a:pt x="7569" y="12666"/>
                </a:lnTo>
                <a:lnTo>
                  <a:pt x="9575" y="1770"/>
                </a:lnTo>
                <a:lnTo>
                  <a:pt x="12801" y="4437"/>
                </a:lnTo>
                <a:lnTo>
                  <a:pt x="17119" y="7231"/>
                </a:lnTo>
                <a:lnTo>
                  <a:pt x="21412" y="9999"/>
                </a:lnTo>
                <a:lnTo>
                  <a:pt x="22377" y="4754"/>
                </a:lnTo>
                <a:lnTo>
                  <a:pt x="21641" y="0"/>
                </a:lnTo>
              </a:path>
            </a:pathLst>
          </a:custGeom>
          <a:ln w="5308">
            <a:solidFill>
              <a:srgbClr val="231F20"/>
            </a:solidFill>
          </a:ln>
        </p:spPr>
        <p:txBody>
          <a:bodyPr wrap="square" lIns="0" tIns="0" rIns="0" bIns="0" rtlCol="0"/>
          <a:lstStyle/>
          <a:p>
            <a:endParaRPr/>
          </a:p>
        </p:txBody>
      </p:sp>
      <p:sp>
        <p:nvSpPr>
          <p:cNvPr id="628" name="object 628"/>
          <p:cNvSpPr/>
          <p:nvPr/>
        </p:nvSpPr>
        <p:spPr>
          <a:xfrm>
            <a:off x="1806189" y="4619507"/>
            <a:ext cx="153378" cy="107217"/>
          </a:xfrm>
          <a:prstGeom prst="rect">
            <a:avLst/>
          </a:prstGeom>
          <a:blipFill>
            <a:blip r:embed="rId18" cstate="print"/>
            <a:stretch>
              <a:fillRect/>
            </a:stretch>
          </a:blipFill>
        </p:spPr>
        <p:txBody>
          <a:bodyPr wrap="square" lIns="0" tIns="0" rIns="0" bIns="0" rtlCol="0"/>
          <a:lstStyle/>
          <a:p>
            <a:endParaRPr/>
          </a:p>
        </p:txBody>
      </p:sp>
      <p:sp>
        <p:nvSpPr>
          <p:cNvPr id="629" name="object 629"/>
          <p:cNvSpPr/>
          <p:nvPr/>
        </p:nvSpPr>
        <p:spPr>
          <a:xfrm>
            <a:off x="1098824" y="4724070"/>
            <a:ext cx="468630" cy="147955"/>
          </a:xfrm>
          <a:custGeom>
            <a:avLst/>
            <a:gdLst/>
            <a:ahLst/>
            <a:cxnLst/>
            <a:rect l="l" t="t" r="r" b="b"/>
            <a:pathLst>
              <a:path w="468630" h="147954">
                <a:moveTo>
                  <a:pt x="237790" y="145554"/>
                </a:moveTo>
                <a:lnTo>
                  <a:pt x="221183" y="145554"/>
                </a:lnTo>
                <a:lnTo>
                  <a:pt x="239560" y="147446"/>
                </a:lnTo>
                <a:lnTo>
                  <a:pt x="237790" y="145554"/>
                </a:lnTo>
                <a:close/>
              </a:path>
              <a:path w="468630" h="147954">
                <a:moveTo>
                  <a:pt x="148412" y="145706"/>
                </a:moveTo>
                <a:lnTo>
                  <a:pt x="132422" y="145706"/>
                </a:lnTo>
                <a:lnTo>
                  <a:pt x="150114" y="147192"/>
                </a:lnTo>
                <a:lnTo>
                  <a:pt x="148412" y="145706"/>
                </a:lnTo>
                <a:close/>
              </a:path>
              <a:path w="468630" h="147954">
                <a:moveTo>
                  <a:pt x="193457" y="145719"/>
                </a:moveTo>
                <a:lnTo>
                  <a:pt x="176364" y="145719"/>
                </a:lnTo>
                <a:lnTo>
                  <a:pt x="182067" y="146075"/>
                </a:lnTo>
                <a:lnTo>
                  <a:pt x="194678" y="147078"/>
                </a:lnTo>
                <a:lnTo>
                  <a:pt x="193457" y="145719"/>
                </a:lnTo>
                <a:close/>
              </a:path>
              <a:path w="468630" h="147954">
                <a:moveTo>
                  <a:pt x="449864" y="135750"/>
                </a:moveTo>
                <a:lnTo>
                  <a:pt x="445020" y="135750"/>
                </a:lnTo>
                <a:lnTo>
                  <a:pt x="440499" y="139534"/>
                </a:lnTo>
                <a:lnTo>
                  <a:pt x="434454" y="147002"/>
                </a:lnTo>
                <a:lnTo>
                  <a:pt x="440728" y="145859"/>
                </a:lnTo>
                <a:lnTo>
                  <a:pt x="454630" y="145859"/>
                </a:lnTo>
                <a:lnTo>
                  <a:pt x="458482" y="141579"/>
                </a:lnTo>
                <a:lnTo>
                  <a:pt x="450075" y="136512"/>
                </a:lnTo>
                <a:lnTo>
                  <a:pt x="449980" y="136318"/>
                </a:lnTo>
                <a:lnTo>
                  <a:pt x="449864" y="135750"/>
                </a:lnTo>
                <a:close/>
              </a:path>
              <a:path w="468630" h="147954">
                <a:moveTo>
                  <a:pt x="298632" y="136842"/>
                </a:moveTo>
                <a:lnTo>
                  <a:pt x="185864" y="136842"/>
                </a:lnTo>
                <a:lnTo>
                  <a:pt x="217982" y="137159"/>
                </a:lnTo>
                <a:lnTo>
                  <a:pt x="212280" y="139674"/>
                </a:lnTo>
                <a:lnTo>
                  <a:pt x="206068" y="144359"/>
                </a:lnTo>
                <a:lnTo>
                  <a:pt x="204925" y="146534"/>
                </a:lnTo>
                <a:lnTo>
                  <a:pt x="209685" y="146748"/>
                </a:lnTo>
                <a:lnTo>
                  <a:pt x="221183" y="145554"/>
                </a:lnTo>
                <a:lnTo>
                  <a:pt x="237790" y="145554"/>
                </a:lnTo>
                <a:lnTo>
                  <a:pt x="235343" y="142938"/>
                </a:lnTo>
                <a:lnTo>
                  <a:pt x="232978" y="139344"/>
                </a:lnTo>
                <a:lnTo>
                  <a:pt x="232927" y="137648"/>
                </a:lnTo>
                <a:lnTo>
                  <a:pt x="237108" y="137255"/>
                </a:lnTo>
                <a:lnTo>
                  <a:pt x="281701" y="137207"/>
                </a:lnTo>
                <a:lnTo>
                  <a:pt x="282368" y="136939"/>
                </a:lnTo>
                <a:lnTo>
                  <a:pt x="298119" y="136939"/>
                </a:lnTo>
                <a:lnTo>
                  <a:pt x="298632" y="136842"/>
                </a:lnTo>
                <a:close/>
              </a:path>
              <a:path w="468630" h="147954">
                <a:moveTo>
                  <a:pt x="449688" y="134886"/>
                </a:moveTo>
                <a:lnTo>
                  <a:pt x="308991" y="134886"/>
                </a:lnTo>
                <a:lnTo>
                  <a:pt x="297332" y="144932"/>
                </a:lnTo>
                <a:lnTo>
                  <a:pt x="314020" y="145351"/>
                </a:lnTo>
                <a:lnTo>
                  <a:pt x="329996" y="146697"/>
                </a:lnTo>
                <a:lnTo>
                  <a:pt x="327723" y="143217"/>
                </a:lnTo>
                <a:lnTo>
                  <a:pt x="320725" y="137032"/>
                </a:lnTo>
                <a:lnTo>
                  <a:pt x="337355" y="137032"/>
                </a:lnTo>
                <a:lnTo>
                  <a:pt x="351434" y="136753"/>
                </a:lnTo>
                <a:lnTo>
                  <a:pt x="367332" y="136753"/>
                </a:lnTo>
                <a:lnTo>
                  <a:pt x="367601" y="136131"/>
                </a:lnTo>
                <a:lnTo>
                  <a:pt x="439636" y="136131"/>
                </a:lnTo>
                <a:lnTo>
                  <a:pt x="445020" y="135750"/>
                </a:lnTo>
                <a:lnTo>
                  <a:pt x="449864" y="135750"/>
                </a:lnTo>
                <a:lnTo>
                  <a:pt x="449688" y="134886"/>
                </a:lnTo>
                <a:close/>
              </a:path>
              <a:path w="468630" h="147954">
                <a:moveTo>
                  <a:pt x="49012" y="135165"/>
                </a:moveTo>
                <a:lnTo>
                  <a:pt x="35750" y="135165"/>
                </a:lnTo>
                <a:lnTo>
                  <a:pt x="30000" y="139534"/>
                </a:lnTo>
                <a:lnTo>
                  <a:pt x="26577" y="143217"/>
                </a:lnTo>
                <a:lnTo>
                  <a:pt x="26579" y="144627"/>
                </a:lnTo>
                <a:lnTo>
                  <a:pt x="30898" y="144897"/>
                </a:lnTo>
                <a:lnTo>
                  <a:pt x="40259" y="145338"/>
                </a:lnTo>
                <a:lnTo>
                  <a:pt x="56387" y="146621"/>
                </a:lnTo>
                <a:lnTo>
                  <a:pt x="54007" y="142938"/>
                </a:lnTo>
                <a:lnTo>
                  <a:pt x="53885" y="142809"/>
                </a:lnTo>
                <a:lnTo>
                  <a:pt x="47894" y="137578"/>
                </a:lnTo>
                <a:lnTo>
                  <a:pt x="46810" y="135196"/>
                </a:lnTo>
                <a:lnTo>
                  <a:pt x="49012" y="135165"/>
                </a:lnTo>
                <a:close/>
              </a:path>
              <a:path w="468630" h="147954">
                <a:moveTo>
                  <a:pt x="140007" y="136332"/>
                </a:moveTo>
                <a:lnTo>
                  <a:pt x="120422" y="136332"/>
                </a:lnTo>
                <a:lnTo>
                  <a:pt x="125539" y="136585"/>
                </a:lnTo>
                <a:lnTo>
                  <a:pt x="125189" y="137880"/>
                </a:lnTo>
                <a:lnTo>
                  <a:pt x="120472" y="140576"/>
                </a:lnTo>
                <a:lnTo>
                  <a:pt x="115193" y="144506"/>
                </a:lnTo>
                <a:lnTo>
                  <a:pt x="114679" y="146351"/>
                </a:lnTo>
                <a:lnTo>
                  <a:pt x="120048" y="146591"/>
                </a:lnTo>
                <a:lnTo>
                  <a:pt x="132422" y="145706"/>
                </a:lnTo>
                <a:lnTo>
                  <a:pt x="148412" y="145706"/>
                </a:lnTo>
                <a:lnTo>
                  <a:pt x="144180" y="141985"/>
                </a:lnTo>
                <a:lnTo>
                  <a:pt x="140237" y="137748"/>
                </a:lnTo>
                <a:lnTo>
                  <a:pt x="140116" y="137312"/>
                </a:lnTo>
                <a:lnTo>
                  <a:pt x="140007" y="136332"/>
                </a:lnTo>
                <a:close/>
              </a:path>
              <a:path w="468630" h="147954">
                <a:moveTo>
                  <a:pt x="434251" y="136512"/>
                </a:moveTo>
                <a:lnTo>
                  <a:pt x="396405" y="136512"/>
                </a:lnTo>
                <a:lnTo>
                  <a:pt x="393846" y="139674"/>
                </a:lnTo>
                <a:lnTo>
                  <a:pt x="391015" y="142809"/>
                </a:lnTo>
                <a:lnTo>
                  <a:pt x="390406" y="144068"/>
                </a:lnTo>
                <a:lnTo>
                  <a:pt x="390296" y="144506"/>
                </a:lnTo>
                <a:lnTo>
                  <a:pt x="393849" y="145171"/>
                </a:lnTo>
                <a:lnTo>
                  <a:pt x="409197" y="145861"/>
                </a:lnTo>
                <a:lnTo>
                  <a:pt x="423113" y="146456"/>
                </a:lnTo>
                <a:lnTo>
                  <a:pt x="418630" y="144068"/>
                </a:lnTo>
                <a:lnTo>
                  <a:pt x="413033" y="139344"/>
                </a:lnTo>
                <a:lnTo>
                  <a:pt x="415531" y="137096"/>
                </a:lnTo>
                <a:lnTo>
                  <a:pt x="425995" y="137096"/>
                </a:lnTo>
                <a:lnTo>
                  <a:pt x="434251" y="136512"/>
                </a:lnTo>
                <a:close/>
              </a:path>
              <a:path w="468630" h="147954">
                <a:moveTo>
                  <a:pt x="139968" y="135988"/>
                </a:moveTo>
                <a:lnTo>
                  <a:pt x="73648" y="135988"/>
                </a:lnTo>
                <a:lnTo>
                  <a:pt x="78501" y="136050"/>
                </a:lnTo>
                <a:lnTo>
                  <a:pt x="78551" y="137426"/>
                </a:lnTo>
                <a:lnTo>
                  <a:pt x="75323" y="140118"/>
                </a:lnTo>
                <a:lnTo>
                  <a:pt x="73836" y="140855"/>
                </a:lnTo>
                <a:lnTo>
                  <a:pt x="72147" y="142555"/>
                </a:lnTo>
                <a:lnTo>
                  <a:pt x="74418" y="144453"/>
                </a:lnTo>
                <a:lnTo>
                  <a:pt x="84810" y="145783"/>
                </a:lnTo>
                <a:lnTo>
                  <a:pt x="96920" y="146329"/>
                </a:lnTo>
                <a:lnTo>
                  <a:pt x="102490" y="146151"/>
                </a:lnTo>
                <a:lnTo>
                  <a:pt x="102818" y="145171"/>
                </a:lnTo>
                <a:lnTo>
                  <a:pt x="102863" y="144897"/>
                </a:lnTo>
                <a:lnTo>
                  <a:pt x="99529" y="142328"/>
                </a:lnTo>
                <a:lnTo>
                  <a:pt x="93205" y="138249"/>
                </a:lnTo>
                <a:lnTo>
                  <a:pt x="92060" y="136318"/>
                </a:lnTo>
                <a:lnTo>
                  <a:pt x="96949" y="135995"/>
                </a:lnTo>
                <a:lnTo>
                  <a:pt x="139969" y="135995"/>
                </a:lnTo>
                <a:close/>
              </a:path>
              <a:path w="468630" h="147954">
                <a:moveTo>
                  <a:pt x="282335" y="145541"/>
                </a:moveTo>
                <a:lnTo>
                  <a:pt x="269189" y="145541"/>
                </a:lnTo>
                <a:lnTo>
                  <a:pt x="273524" y="145861"/>
                </a:lnTo>
                <a:lnTo>
                  <a:pt x="279066" y="146307"/>
                </a:lnTo>
                <a:lnTo>
                  <a:pt x="282335" y="145541"/>
                </a:lnTo>
                <a:close/>
              </a:path>
              <a:path w="468630" h="147954">
                <a:moveTo>
                  <a:pt x="373564" y="145440"/>
                </a:moveTo>
                <a:lnTo>
                  <a:pt x="343331" y="145440"/>
                </a:lnTo>
                <a:lnTo>
                  <a:pt x="373849" y="146164"/>
                </a:lnTo>
                <a:lnTo>
                  <a:pt x="373564" y="145440"/>
                </a:lnTo>
                <a:close/>
              </a:path>
              <a:path w="468630" h="147954">
                <a:moveTo>
                  <a:pt x="454630" y="145859"/>
                </a:moveTo>
                <a:lnTo>
                  <a:pt x="440728" y="145859"/>
                </a:lnTo>
                <a:lnTo>
                  <a:pt x="454482" y="146024"/>
                </a:lnTo>
                <a:lnTo>
                  <a:pt x="454630" y="145859"/>
                </a:lnTo>
                <a:close/>
              </a:path>
              <a:path w="468630" h="147954">
                <a:moveTo>
                  <a:pt x="281701" y="137207"/>
                </a:moveTo>
                <a:lnTo>
                  <a:pt x="257609" y="137207"/>
                </a:lnTo>
                <a:lnTo>
                  <a:pt x="262056" y="137578"/>
                </a:lnTo>
                <a:lnTo>
                  <a:pt x="261443" y="138693"/>
                </a:lnTo>
                <a:lnTo>
                  <a:pt x="256654" y="140893"/>
                </a:lnTo>
                <a:lnTo>
                  <a:pt x="255182" y="144370"/>
                </a:lnTo>
                <a:lnTo>
                  <a:pt x="258983" y="145732"/>
                </a:lnTo>
                <a:lnTo>
                  <a:pt x="264753" y="145837"/>
                </a:lnTo>
                <a:lnTo>
                  <a:pt x="269189" y="145541"/>
                </a:lnTo>
                <a:lnTo>
                  <a:pt x="282335" y="145541"/>
                </a:lnTo>
                <a:lnTo>
                  <a:pt x="282594" y="145481"/>
                </a:lnTo>
                <a:lnTo>
                  <a:pt x="279109" y="138249"/>
                </a:lnTo>
                <a:lnTo>
                  <a:pt x="281701" y="137207"/>
                </a:lnTo>
                <a:close/>
              </a:path>
              <a:path w="468630" h="147954">
                <a:moveTo>
                  <a:pt x="367332" y="136753"/>
                </a:moveTo>
                <a:lnTo>
                  <a:pt x="351434" y="136753"/>
                </a:lnTo>
                <a:lnTo>
                  <a:pt x="349156" y="139255"/>
                </a:lnTo>
                <a:lnTo>
                  <a:pt x="341896" y="145770"/>
                </a:lnTo>
                <a:lnTo>
                  <a:pt x="343331" y="145440"/>
                </a:lnTo>
                <a:lnTo>
                  <a:pt x="373564" y="145440"/>
                </a:lnTo>
                <a:lnTo>
                  <a:pt x="372745" y="143357"/>
                </a:lnTo>
                <a:lnTo>
                  <a:pt x="368812" y="137832"/>
                </a:lnTo>
                <a:lnTo>
                  <a:pt x="366864" y="137832"/>
                </a:lnTo>
                <a:lnTo>
                  <a:pt x="367332" y="136753"/>
                </a:lnTo>
                <a:close/>
              </a:path>
              <a:path w="468630" h="147954">
                <a:moveTo>
                  <a:pt x="185794" y="136924"/>
                </a:moveTo>
                <a:lnTo>
                  <a:pt x="158104" y="136924"/>
                </a:lnTo>
                <a:lnTo>
                  <a:pt x="163409" y="137099"/>
                </a:lnTo>
                <a:lnTo>
                  <a:pt x="167369" y="138374"/>
                </a:lnTo>
                <a:lnTo>
                  <a:pt x="165970" y="141579"/>
                </a:lnTo>
                <a:lnTo>
                  <a:pt x="163770" y="144627"/>
                </a:lnTo>
                <a:lnTo>
                  <a:pt x="166333" y="145703"/>
                </a:lnTo>
                <a:lnTo>
                  <a:pt x="171320" y="145747"/>
                </a:lnTo>
                <a:lnTo>
                  <a:pt x="193457" y="145719"/>
                </a:lnTo>
                <a:lnTo>
                  <a:pt x="185753" y="137185"/>
                </a:lnTo>
                <a:lnTo>
                  <a:pt x="185794" y="136924"/>
                </a:lnTo>
                <a:close/>
              </a:path>
              <a:path w="468630" h="147954">
                <a:moveTo>
                  <a:pt x="0" y="127838"/>
                </a:moveTo>
                <a:lnTo>
                  <a:pt x="4378" y="134886"/>
                </a:lnTo>
                <a:lnTo>
                  <a:pt x="4374" y="135131"/>
                </a:lnTo>
                <a:lnTo>
                  <a:pt x="1930" y="138582"/>
                </a:lnTo>
                <a:lnTo>
                  <a:pt x="9651" y="141096"/>
                </a:lnTo>
                <a:lnTo>
                  <a:pt x="18567" y="136397"/>
                </a:lnTo>
                <a:lnTo>
                  <a:pt x="35750" y="135165"/>
                </a:lnTo>
                <a:lnTo>
                  <a:pt x="49012" y="135165"/>
                </a:lnTo>
                <a:lnTo>
                  <a:pt x="51547" y="135131"/>
                </a:lnTo>
                <a:lnTo>
                  <a:pt x="307695" y="135131"/>
                </a:lnTo>
                <a:lnTo>
                  <a:pt x="308991" y="134886"/>
                </a:lnTo>
                <a:lnTo>
                  <a:pt x="449688" y="134886"/>
                </a:lnTo>
                <a:lnTo>
                  <a:pt x="449285" y="132905"/>
                </a:lnTo>
                <a:lnTo>
                  <a:pt x="19761" y="132905"/>
                </a:lnTo>
                <a:lnTo>
                  <a:pt x="14846" y="129958"/>
                </a:lnTo>
                <a:lnTo>
                  <a:pt x="0" y="127838"/>
                </a:lnTo>
                <a:close/>
              </a:path>
              <a:path w="468630" h="147954">
                <a:moveTo>
                  <a:pt x="367601" y="136131"/>
                </a:moveTo>
                <a:lnTo>
                  <a:pt x="366864" y="137832"/>
                </a:lnTo>
                <a:lnTo>
                  <a:pt x="368752" y="137748"/>
                </a:lnTo>
                <a:lnTo>
                  <a:pt x="367601" y="136131"/>
                </a:lnTo>
                <a:close/>
              </a:path>
              <a:path w="468630" h="147954">
                <a:moveTo>
                  <a:pt x="368752" y="137748"/>
                </a:moveTo>
                <a:lnTo>
                  <a:pt x="366864" y="137832"/>
                </a:lnTo>
                <a:lnTo>
                  <a:pt x="368812" y="137832"/>
                </a:lnTo>
                <a:close/>
              </a:path>
              <a:path w="468630" h="147954">
                <a:moveTo>
                  <a:pt x="298119" y="136939"/>
                </a:moveTo>
                <a:lnTo>
                  <a:pt x="282368" y="136939"/>
                </a:lnTo>
                <a:lnTo>
                  <a:pt x="287461" y="137012"/>
                </a:lnTo>
                <a:lnTo>
                  <a:pt x="291185" y="137426"/>
                </a:lnTo>
                <a:lnTo>
                  <a:pt x="293789" y="137756"/>
                </a:lnTo>
                <a:lnTo>
                  <a:pt x="298119" y="136939"/>
                </a:lnTo>
                <a:close/>
              </a:path>
              <a:path w="468630" h="147954">
                <a:moveTo>
                  <a:pt x="439636" y="136131"/>
                </a:moveTo>
                <a:lnTo>
                  <a:pt x="367601" y="136131"/>
                </a:lnTo>
                <a:lnTo>
                  <a:pt x="368752" y="137748"/>
                </a:lnTo>
                <a:lnTo>
                  <a:pt x="396405" y="136512"/>
                </a:lnTo>
                <a:lnTo>
                  <a:pt x="434251" y="136512"/>
                </a:lnTo>
                <a:lnTo>
                  <a:pt x="439636" y="136131"/>
                </a:lnTo>
                <a:close/>
              </a:path>
              <a:path w="468630" h="147954">
                <a:moveTo>
                  <a:pt x="337355" y="137032"/>
                </a:moveTo>
                <a:lnTo>
                  <a:pt x="320725" y="137032"/>
                </a:lnTo>
                <a:lnTo>
                  <a:pt x="321983" y="137312"/>
                </a:lnTo>
                <a:lnTo>
                  <a:pt x="337355" y="137032"/>
                </a:lnTo>
                <a:close/>
              </a:path>
              <a:path w="468630" h="147954">
                <a:moveTo>
                  <a:pt x="425995" y="137096"/>
                </a:moveTo>
                <a:lnTo>
                  <a:pt x="415531" y="137096"/>
                </a:lnTo>
                <a:lnTo>
                  <a:pt x="424738" y="137185"/>
                </a:lnTo>
                <a:lnTo>
                  <a:pt x="425995" y="137096"/>
                </a:lnTo>
                <a:close/>
              </a:path>
              <a:path w="468630" h="147954">
                <a:moveTo>
                  <a:pt x="305232" y="135596"/>
                </a:moveTo>
                <a:lnTo>
                  <a:pt x="144679" y="135596"/>
                </a:lnTo>
                <a:lnTo>
                  <a:pt x="155448" y="137045"/>
                </a:lnTo>
                <a:lnTo>
                  <a:pt x="158104" y="136924"/>
                </a:lnTo>
                <a:lnTo>
                  <a:pt x="185794" y="136924"/>
                </a:lnTo>
                <a:lnTo>
                  <a:pt x="298699" y="136829"/>
                </a:lnTo>
                <a:lnTo>
                  <a:pt x="305232" y="135596"/>
                </a:lnTo>
                <a:close/>
              </a:path>
              <a:path w="468630" h="147954">
                <a:moveTo>
                  <a:pt x="307695" y="135131"/>
                </a:moveTo>
                <a:lnTo>
                  <a:pt x="51547" y="135131"/>
                </a:lnTo>
                <a:lnTo>
                  <a:pt x="62953" y="136829"/>
                </a:lnTo>
                <a:lnTo>
                  <a:pt x="73648" y="135988"/>
                </a:lnTo>
                <a:lnTo>
                  <a:pt x="139968" y="135988"/>
                </a:lnTo>
                <a:lnTo>
                  <a:pt x="139930" y="135642"/>
                </a:lnTo>
                <a:lnTo>
                  <a:pt x="305232" y="135596"/>
                </a:lnTo>
                <a:lnTo>
                  <a:pt x="307695" y="135131"/>
                </a:lnTo>
                <a:close/>
              </a:path>
              <a:path w="468630" h="147954">
                <a:moveTo>
                  <a:pt x="139969" y="135995"/>
                </a:moveTo>
                <a:lnTo>
                  <a:pt x="96949" y="135995"/>
                </a:lnTo>
                <a:lnTo>
                  <a:pt x="108737" y="136766"/>
                </a:lnTo>
                <a:lnTo>
                  <a:pt x="120422" y="136332"/>
                </a:lnTo>
                <a:lnTo>
                  <a:pt x="140007" y="136332"/>
                </a:lnTo>
                <a:lnTo>
                  <a:pt x="139969" y="135995"/>
                </a:lnTo>
                <a:close/>
              </a:path>
              <a:path w="468630" h="147954">
                <a:moveTo>
                  <a:pt x="465997" y="124866"/>
                </a:moveTo>
                <a:lnTo>
                  <a:pt x="447649" y="124866"/>
                </a:lnTo>
                <a:lnTo>
                  <a:pt x="454304" y="129044"/>
                </a:lnTo>
                <a:lnTo>
                  <a:pt x="462756" y="133614"/>
                </a:lnTo>
                <a:lnTo>
                  <a:pt x="466769" y="134599"/>
                </a:lnTo>
                <a:lnTo>
                  <a:pt x="467420" y="131514"/>
                </a:lnTo>
                <a:lnTo>
                  <a:pt x="465997" y="124866"/>
                </a:lnTo>
                <a:close/>
              </a:path>
              <a:path w="468630" h="147954">
                <a:moveTo>
                  <a:pt x="448714" y="111988"/>
                </a:moveTo>
                <a:lnTo>
                  <a:pt x="25120" y="111988"/>
                </a:lnTo>
                <a:lnTo>
                  <a:pt x="19392" y="123266"/>
                </a:lnTo>
                <a:lnTo>
                  <a:pt x="19761" y="132905"/>
                </a:lnTo>
                <a:lnTo>
                  <a:pt x="449285" y="132905"/>
                </a:lnTo>
                <a:lnTo>
                  <a:pt x="447649" y="124866"/>
                </a:lnTo>
                <a:lnTo>
                  <a:pt x="465997" y="124866"/>
                </a:lnTo>
                <a:lnTo>
                  <a:pt x="465908" y="123266"/>
                </a:lnTo>
                <a:lnTo>
                  <a:pt x="466472" y="120472"/>
                </a:lnTo>
                <a:lnTo>
                  <a:pt x="448957" y="120472"/>
                </a:lnTo>
                <a:lnTo>
                  <a:pt x="449821" y="116014"/>
                </a:lnTo>
                <a:lnTo>
                  <a:pt x="448714" y="111988"/>
                </a:lnTo>
                <a:close/>
              </a:path>
              <a:path w="468630" h="147954">
                <a:moveTo>
                  <a:pt x="468122" y="112305"/>
                </a:moveTo>
                <a:lnTo>
                  <a:pt x="448957" y="120472"/>
                </a:lnTo>
                <a:lnTo>
                  <a:pt x="466472" y="120472"/>
                </a:lnTo>
                <a:lnTo>
                  <a:pt x="468122" y="112305"/>
                </a:lnTo>
                <a:close/>
              </a:path>
              <a:path w="468630" h="147954">
                <a:moveTo>
                  <a:pt x="7111" y="99263"/>
                </a:moveTo>
                <a:lnTo>
                  <a:pt x="6426" y="110070"/>
                </a:lnTo>
                <a:lnTo>
                  <a:pt x="2387" y="120357"/>
                </a:lnTo>
                <a:lnTo>
                  <a:pt x="12192" y="117131"/>
                </a:lnTo>
                <a:lnTo>
                  <a:pt x="25120" y="111988"/>
                </a:lnTo>
                <a:lnTo>
                  <a:pt x="448714" y="111988"/>
                </a:lnTo>
                <a:lnTo>
                  <a:pt x="447624" y="108026"/>
                </a:lnTo>
                <a:lnTo>
                  <a:pt x="447604" y="107886"/>
                </a:lnTo>
                <a:lnTo>
                  <a:pt x="23545" y="107886"/>
                </a:lnTo>
                <a:lnTo>
                  <a:pt x="16319" y="104355"/>
                </a:lnTo>
                <a:lnTo>
                  <a:pt x="7111" y="99263"/>
                </a:lnTo>
                <a:close/>
              </a:path>
              <a:path w="468630" h="147954">
                <a:moveTo>
                  <a:pt x="447186" y="86385"/>
                </a:moveTo>
                <a:lnTo>
                  <a:pt x="28232" y="86385"/>
                </a:lnTo>
                <a:lnTo>
                  <a:pt x="23761" y="97535"/>
                </a:lnTo>
                <a:lnTo>
                  <a:pt x="23545" y="107886"/>
                </a:lnTo>
                <a:lnTo>
                  <a:pt x="447604" y="107886"/>
                </a:lnTo>
                <a:lnTo>
                  <a:pt x="446811" y="102234"/>
                </a:lnTo>
                <a:lnTo>
                  <a:pt x="462057" y="102234"/>
                </a:lnTo>
                <a:lnTo>
                  <a:pt x="462417" y="95287"/>
                </a:lnTo>
                <a:lnTo>
                  <a:pt x="449110" y="95287"/>
                </a:lnTo>
                <a:lnTo>
                  <a:pt x="447979" y="93433"/>
                </a:lnTo>
                <a:lnTo>
                  <a:pt x="448658" y="93196"/>
                </a:lnTo>
                <a:lnTo>
                  <a:pt x="447186" y="86385"/>
                </a:lnTo>
                <a:close/>
              </a:path>
              <a:path w="468630" h="147954">
                <a:moveTo>
                  <a:pt x="462057" y="102234"/>
                </a:moveTo>
                <a:lnTo>
                  <a:pt x="446811" y="102234"/>
                </a:lnTo>
                <a:lnTo>
                  <a:pt x="460819" y="107327"/>
                </a:lnTo>
                <a:lnTo>
                  <a:pt x="461797" y="107264"/>
                </a:lnTo>
                <a:lnTo>
                  <a:pt x="462057" y="102234"/>
                </a:lnTo>
                <a:close/>
              </a:path>
              <a:path w="468630" h="147954">
                <a:moveTo>
                  <a:pt x="11439" y="73926"/>
                </a:moveTo>
                <a:lnTo>
                  <a:pt x="10252" y="76688"/>
                </a:lnTo>
                <a:lnTo>
                  <a:pt x="10667" y="83845"/>
                </a:lnTo>
                <a:lnTo>
                  <a:pt x="5410" y="97040"/>
                </a:lnTo>
                <a:lnTo>
                  <a:pt x="28232" y="86385"/>
                </a:lnTo>
                <a:lnTo>
                  <a:pt x="447186" y="86385"/>
                </a:lnTo>
                <a:lnTo>
                  <a:pt x="445878" y="80238"/>
                </a:lnTo>
                <a:lnTo>
                  <a:pt x="23393" y="80238"/>
                </a:lnTo>
                <a:lnTo>
                  <a:pt x="15422" y="75222"/>
                </a:lnTo>
                <a:lnTo>
                  <a:pt x="11439" y="73926"/>
                </a:lnTo>
                <a:close/>
              </a:path>
              <a:path w="468630" h="147954">
                <a:moveTo>
                  <a:pt x="448658" y="93196"/>
                </a:moveTo>
                <a:lnTo>
                  <a:pt x="447979" y="93433"/>
                </a:lnTo>
                <a:lnTo>
                  <a:pt x="449110" y="95287"/>
                </a:lnTo>
                <a:lnTo>
                  <a:pt x="448658" y="93196"/>
                </a:lnTo>
                <a:close/>
              </a:path>
              <a:path w="468630" h="147954">
                <a:moveTo>
                  <a:pt x="459549" y="89433"/>
                </a:moveTo>
                <a:lnTo>
                  <a:pt x="448658" y="93196"/>
                </a:lnTo>
                <a:lnTo>
                  <a:pt x="449110" y="95287"/>
                </a:lnTo>
                <a:lnTo>
                  <a:pt x="462417" y="95287"/>
                </a:lnTo>
                <a:lnTo>
                  <a:pt x="462711" y="89611"/>
                </a:lnTo>
                <a:lnTo>
                  <a:pt x="459549" y="89433"/>
                </a:lnTo>
                <a:close/>
              </a:path>
              <a:path w="468630" h="147954">
                <a:moveTo>
                  <a:pt x="460316" y="75056"/>
                </a:moveTo>
                <a:lnTo>
                  <a:pt x="444779" y="75056"/>
                </a:lnTo>
                <a:lnTo>
                  <a:pt x="452310" y="78816"/>
                </a:lnTo>
                <a:lnTo>
                  <a:pt x="461518" y="82930"/>
                </a:lnTo>
                <a:lnTo>
                  <a:pt x="460316" y="75056"/>
                </a:lnTo>
                <a:close/>
              </a:path>
              <a:path w="468630" h="147954">
                <a:moveTo>
                  <a:pt x="445281" y="63830"/>
                </a:moveTo>
                <a:lnTo>
                  <a:pt x="29514" y="63830"/>
                </a:lnTo>
                <a:lnTo>
                  <a:pt x="28625" y="66649"/>
                </a:lnTo>
                <a:lnTo>
                  <a:pt x="26136" y="79781"/>
                </a:lnTo>
                <a:lnTo>
                  <a:pt x="23393" y="80238"/>
                </a:lnTo>
                <a:lnTo>
                  <a:pt x="445878" y="80238"/>
                </a:lnTo>
                <a:lnTo>
                  <a:pt x="444779" y="75056"/>
                </a:lnTo>
                <a:lnTo>
                  <a:pt x="460316" y="75056"/>
                </a:lnTo>
                <a:lnTo>
                  <a:pt x="459512" y="69900"/>
                </a:lnTo>
                <a:lnTo>
                  <a:pt x="446112" y="69900"/>
                </a:lnTo>
                <a:lnTo>
                  <a:pt x="445281" y="63830"/>
                </a:lnTo>
                <a:close/>
              </a:path>
              <a:path w="468630" h="147954">
                <a:moveTo>
                  <a:pt x="14058" y="48209"/>
                </a:moveTo>
                <a:lnTo>
                  <a:pt x="14681" y="60083"/>
                </a:lnTo>
                <a:lnTo>
                  <a:pt x="11201" y="70624"/>
                </a:lnTo>
                <a:lnTo>
                  <a:pt x="19342" y="67182"/>
                </a:lnTo>
                <a:lnTo>
                  <a:pt x="29514" y="63830"/>
                </a:lnTo>
                <a:lnTo>
                  <a:pt x="445281" y="63830"/>
                </a:lnTo>
                <a:lnTo>
                  <a:pt x="444410" y="57403"/>
                </a:lnTo>
                <a:lnTo>
                  <a:pt x="30518" y="57403"/>
                </a:lnTo>
                <a:lnTo>
                  <a:pt x="26568" y="54190"/>
                </a:lnTo>
                <a:lnTo>
                  <a:pt x="14058" y="48209"/>
                </a:lnTo>
                <a:close/>
              </a:path>
              <a:path w="468630" h="147954">
                <a:moveTo>
                  <a:pt x="460171" y="63703"/>
                </a:moveTo>
                <a:lnTo>
                  <a:pt x="447040" y="68122"/>
                </a:lnTo>
                <a:lnTo>
                  <a:pt x="446112" y="69900"/>
                </a:lnTo>
                <a:lnTo>
                  <a:pt x="459512" y="69900"/>
                </a:lnTo>
                <a:lnTo>
                  <a:pt x="459235" y="68122"/>
                </a:lnTo>
                <a:lnTo>
                  <a:pt x="459204" y="67182"/>
                </a:lnTo>
                <a:lnTo>
                  <a:pt x="460171" y="63703"/>
                </a:lnTo>
                <a:close/>
              </a:path>
              <a:path w="468630" h="147954">
                <a:moveTo>
                  <a:pt x="444058" y="38518"/>
                </a:moveTo>
                <a:lnTo>
                  <a:pt x="32816" y="38518"/>
                </a:lnTo>
                <a:lnTo>
                  <a:pt x="33185" y="40296"/>
                </a:lnTo>
                <a:lnTo>
                  <a:pt x="31876" y="48856"/>
                </a:lnTo>
                <a:lnTo>
                  <a:pt x="30518" y="57403"/>
                </a:lnTo>
                <a:lnTo>
                  <a:pt x="444410" y="57403"/>
                </a:lnTo>
                <a:lnTo>
                  <a:pt x="443433" y="50075"/>
                </a:lnTo>
                <a:lnTo>
                  <a:pt x="458630" y="50075"/>
                </a:lnTo>
                <a:lnTo>
                  <a:pt x="458408" y="46418"/>
                </a:lnTo>
                <a:lnTo>
                  <a:pt x="445579" y="46418"/>
                </a:lnTo>
                <a:lnTo>
                  <a:pt x="444058" y="38518"/>
                </a:lnTo>
                <a:close/>
              </a:path>
              <a:path w="468630" h="147954">
                <a:moveTo>
                  <a:pt x="458630" y="50075"/>
                </a:moveTo>
                <a:lnTo>
                  <a:pt x="443433" y="50075"/>
                </a:lnTo>
                <a:lnTo>
                  <a:pt x="449605" y="52971"/>
                </a:lnTo>
                <a:lnTo>
                  <a:pt x="459155" y="56375"/>
                </a:lnTo>
                <a:lnTo>
                  <a:pt x="458889" y="54330"/>
                </a:lnTo>
                <a:lnTo>
                  <a:pt x="458630" y="50075"/>
                </a:lnTo>
                <a:close/>
              </a:path>
              <a:path w="468630" h="147954">
                <a:moveTo>
                  <a:pt x="21475" y="23113"/>
                </a:moveTo>
                <a:lnTo>
                  <a:pt x="16167" y="46824"/>
                </a:lnTo>
                <a:lnTo>
                  <a:pt x="23164" y="42151"/>
                </a:lnTo>
                <a:lnTo>
                  <a:pt x="32816" y="38518"/>
                </a:lnTo>
                <a:lnTo>
                  <a:pt x="444058" y="38518"/>
                </a:lnTo>
                <a:lnTo>
                  <a:pt x="442471" y="30136"/>
                </a:lnTo>
                <a:lnTo>
                  <a:pt x="34201" y="30136"/>
                </a:lnTo>
                <a:lnTo>
                  <a:pt x="25184" y="28206"/>
                </a:lnTo>
                <a:lnTo>
                  <a:pt x="21475" y="23113"/>
                </a:lnTo>
                <a:close/>
              </a:path>
              <a:path w="468630" h="147954">
                <a:moveTo>
                  <a:pt x="457631" y="38176"/>
                </a:moveTo>
                <a:lnTo>
                  <a:pt x="447611" y="42227"/>
                </a:lnTo>
                <a:lnTo>
                  <a:pt x="445579" y="46418"/>
                </a:lnTo>
                <a:lnTo>
                  <a:pt x="458408" y="46418"/>
                </a:lnTo>
                <a:lnTo>
                  <a:pt x="458101" y="41363"/>
                </a:lnTo>
                <a:lnTo>
                  <a:pt x="457631" y="38176"/>
                </a:lnTo>
                <a:close/>
              </a:path>
              <a:path w="468630" h="147954">
                <a:moveTo>
                  <a:pt x="456992" y="24637"/>
                </a:moveTo>
                <a:lnTo>
                  <a:pt x="441439" y="24637"/>
                </a:lnTo>
                <a:lnTo>
                  <a:pt x="448017" y="28587"/>
                </a:lnTo>
                <a:lnTo>
                  <a:pt x="460197" y="33858"/>
                </a:lnTo>
                <a:lnTo>
                  <a:pt x="456992" y="24637"/>
                </a:lnTo>
                <a:close/>
              </a:path>
              <a:path w="468630" h="147954">
                <a:moveTo>
                  <a:pt x="441969" y="14363"/>
                </a:moveTo>
                <a:lnTo>
                  <a:pt x="36042" y="14363"/>
                </a:lnTo>
                <a:lnTo>
                  <a:pt x="36207" y="16192"/>
                </a:lnTo>
                <a:lnTo>
                  <a:pt x="34721" y="27774"/>
                </a:lnTo>
                <a:lnTo>
                  <a:pt x="34201" y="30136"/>
                </a:lnTo>
                <a:lnTo>
                  <a:pt x="442471" y="30136"/>
                </a:lnTo>
                <a:lnTo>
                  <a:pt x="441439" y="24637"/>
                </a:lnTo>
                <a:lnTo>
                  <a:pt x="456992" y="24637"/>
                </a:lnTo>
                <a:lnTo>
                  <a:pt x="456361" y="22821"/>
                </a:lnTo>
                <a:lnTo>
                  <a:pt x="456870" y="20015"/>
                </a:lnTo>
                <a:lnTo>
                  <a:pt x="442810" y="20015"/>
                </a:lnTo>
                <a:lnTo>
                  <a:pt x="440677" y="18059"/>
                </a:lnTo>
                <a:lnTo>
                  <a:pt x="442441" y="17535"/>
                </a:lnTo>
                <a:lnTo>
                  <a:pt x="441969" y="14363"/>
                </a:lnTo>
                <a:close/>
              </a:path>
              <a:path w="468630" h="147954">
                <a:moveTo>
                  <a:pt x="26780" y="0"/>
                </a:moveTo>
                <a:lnTo>
                  <a:pt x="23291" y="10921"/>
                </a:lnTo>
                <a:lnTo>
                  <a:pt x="19748" y="21869"/>
                </a:lnTo>
                <a:lnTo>
                  <a:pt x="28028" y="17805"/>
                </a:lnTo>
                <a:lnTo>
                  <a:pt x="36042" y="14363"/>
                </a:lnTo>
                <a:lnTo>
                  <a:pt x="441969" y="14363"/>
                </a:lnTo>
                <a:lnTo>
                  <a:pt x="441040" y="8191"/>
                </a:lnTo>
                <a:lnTo>
                  <a:pt x="37515" y="8191"/>
                </a:lnTo>
                <a:lnTo>
                  <a:pt x="29679" y="2628"/>
                </a:lnTo>
                <a:lnTo>
                  <a:pt x="26780" y="0"/>
                </a:lnTo>
                <a:close/>
              </a:path>
              <a:path w="468630" h="147954">
                <a:moveTo>
                  <a:pt x="442441" y="17535"/>
                </a:moveTo>
                <a:lnTo>
                  <a:pt x="440677" y="18059"/>
                </a:lnTo>
                <a:lnTo>
                  <a:pt x="442810" y="20015"/>
                </a:lnTo>
                <a:lnTo>
                  <a:pt x="442441" y="17535"/>
                </a:lnTo>
                <a:close/>
              </a:path>
              <a:path w="468630" h="147954">
                <a:moveTo>
                  <a:pt x="458165" y="12864"/>
                </a:moveTo>
                <a:lnTo>
                  <a:pt x="442441" y="17535"/>
                </a:lnTo>
                <a:lnTo>
                  <a:pt x="442810" y="20015"/>
                </a:lnTo>
                <a:lnTo>
                  <a:pt x="456870" y="20015"/>
                </a:lnTo>
                <a:lnTo>
                  <a:pt x="458165" y="12864"/>
                </a:lnTo>
                <a:close/>
              </a:path>
              <a:path w="468630" h="147954">
                <a:moveTo>
                  <a:pt x="454370" y="0"/>
                </a:moveTo>
                <a:lnTo>
                  <a:pt x="39125" y="0"/>
                </a:lnTo>
                <a:lnTo>
                  <a:pt x="39192" y="2933"/>
                </a:lnTo>
                <a:lnTo>
                  <a:pt x="37515" y="8191"/>
                </a:lnTo>
                <a:lnTo>
                  <a:pt x="441040" y="8191"/>
                </a:lnTo>
                <a:lnTo>
                  <a:pt x="440055" y="1752"/>
                </a:lnTo>
                <a:lnTo>
                  <a:pt x="454584" y="1752"/>
                </a:lnTo>
                <a:lnTo>
                  <a:pt x="454370" y="0"/>
                </a:lnTo>
                <a:close/>
              </a:path>
              <a:path w="468630" h="147954">
                <a:moveTo>
                  <a:pt x="454584" y="1752"/>
                </a:moveTo>
                <a:lnTo>
                  <a:pt x="440055" y="1752"/>
                </a:lnTo>
                <a:lnTo>
                  <a:pt x="443560" y="3390"/>
                </a:lnTo>
                <a:lnTo>
                  <a:pt x="453059" y="6984"/>
                </a:lnTo>
                <a:lnTo>
                  <a:pt x="455206" y="6819"/>
                </a:lnTo>
                <a:lnTo>
                  <a:pt x="454584" y="1752"/>
                </a:lnTo>
                <a:close/>
              </a:path>
            </a:pathLst>
          </a:custGeom>
          <a:solidFill>
            <a:srgbClr val="FFFFFF"/>
          </a:solidFill>
        </p:spPr>
        <p:txBody>
          <a:bodyPr wrap="square" lIns="0" tIns="0" rIns="0" bIns="0" rtlCol="0"/>
          <a:lstStyle/>
          <a:p>
            <a:endParaRPr/>
          </a:p>
        </p:txBody>
      </p:sp>
      <p:sp>
        <p:nvSpPr>
          <p:cNvPr id="630" name="object 630"/>
          <p:cNvSpPr/>
          <p:nvPr/>
        </p:nvSpPr>
        <p:spPr>
          <a:xfrm>
            <a:off x="1098824" y="4724070"/>
            <a:ext cx="468630" cy="147955"/>
          </a:xfrm>
          <a:custGeom>
            <a:avLst/>
            <a:gdLst/>
            <a:ahLst/>
            <a:cxnLst/>
            <a:rect l="l" t="t" r="r" b="b"/>
            <a:pathLst>
              <a:path w="468630" h="147954">
                <a:moveTo>
                  <a:pt x="454370" y="0"/>
                </a:moveTo>
                <a:lnTo>
                  <a:pt x="455206" y="6819"/>
                </a:lnTo>
                <a:lnTo>
                  <a:pt x="453059" y="6984"/>
                </a:lnTo>
                <a:lnTo>
                  <a:pt x="443560" y="3390"/>
                </a:lnTo>
                <a:lnTo>
                  <a:pt x="440055" y="1752"/>
                </a:lnTo>
                <a:lnTo>
                  <a:pt x="441452" y="10883"/>
                </a:lnTo>
                <a:lnTo>
                  <a:pt x="442810" y="20015"/>
                </a:lnTo>
                <a:lnTo>
                  <a:pt x="440677" y="18059"/>
                </a:lnTo>
                <a:lnTo>
                  <a:pt x="449427" y="15455"/>
                </a:lnTo>
                <a:lnTo>
                  <a:pt x="458165" y="12864"/>
                </a:lnTo>
                <a:lnTo>
                  <a:pt x="456361" y="22821"/>
                </a:lnTo>
                <a:lnTo>
                  <a:pt x="460197" y="33858"/>
                </a:lnTo>
                <a:lnTo>
                  <a:pt x="448017" y="28587"/>
                </a:lnTo>
                <a:lnTo>
                  <a:pt x="441439" y="24637"/>
                </a:lnTo>
                <a:lnTo>
                  <a:pt x="443484" y="35534"/>
                </a:lnTo>
                <a:lnTo>
                  <a:pt x="445579" y="46418"/>
                </a:lnTo>
                <a:lnTo>
                  <a:pt x="447611" y="42227"/>
                </a:lnTo>
                <a:lnTo>
                  <a:pt x="452640" y="40208"/>
                </a:lnTo>
                <a:lnTo>
                  <a:pt x="457631" y="38176"/>
                </a:lnTo>
                <a:lnTo>
                  <a:pt x="458101" y="41363"/>
                </a:lnTo>
                <a:lnTo>
                  <a:pt x="458482" y="47840"/>
                </a:lnTo>
                <a:lnTo>
                  <a:pt x="458889" y="54330"/>
                </a:lnTo>
                <a:lnTo>
                  <a:pt x="459155" y="56375"/>
                </a:lnTo>
                <a:lnTo>
                  <a:pt x="449605" y="52971"/>
                </a:lnTo>
                <a:lnTo>
                  <a:pt x="443433" y="50075"/>
                </a:lnTo>
                <a:lnTo>
                  <a:pt x="444753" y="59981"/>
                </a:lnTo>
                <a:lnTo>
                  <a:pt x="446112" y="69900"/>
                </a:lnTo>
                <a:lnTo>
                  <a:pt x="447040" y="68122"/>
                </a:lnTo>
                <a:lnTo>
                  <a:pt x="453631" y="65912"/>
                </a:lnTo>
                <a:lnTo>
                  <a:pt x="460171" y="63703"/>
                </a:lnTo>
                <a:lnTo>
                  <a:pt x="459130" y="67449"/>
                </a:lnTo>
                <a:lnTo>
                  <a:pt x="459879" y="72300"/>
                </a:lnTo>
                <a:lnTo>
                  <a:pt x="460641" y="77139"/>
                </a:lnTo>
                <a:lnTo>
                  <a:pt x="461518" y="82930"/>
                </a:lnTo>
                <a:lnTo>
                  <a:pt x="452310" y="78816"/>
                </a:lnTo>
                <a:lnTo>
                  <a:pt x="444779" y="75056"/>
                </a:lnTo>
                <a:lnTo>
                  <a:pt x="446925" y="85178"/>
                </a:lnTo>
                <a:lnTo>
                  <a:pt x="462711" y="89611"/>
                </a:lnTo>
                <a:lnTo>
                  <a:pt x="462254" y="98450"/>
                </a:lnTo>
                <a:lnTo>
                  <a:pt x="461797" y="107264"/>
                </a:lnTo>
                <a:lnTo>
                  <a:pt x="460819" y="107327"/>
                </a:lnTo>
                <a:lnTo>
                  <a:pt x="453783" y="104774"/>
                </a:lnTo>
                <a:lnTo>
                  <a:pt x="446811" y="102234"/>
                </a:lnTo>
                <a:lnTo>
                  <a:pt x="447624" y="108026"/>
                </a:lnTo>
                <a:lnTo>
                  <a:pt x="448716" y="112026"/>
                </a:lnTo>
                <a:lnTo>
                  <a:pt x="449821" y="116014"/>
                </a:lnTo>
                <a:lnTo>
                  <a:pt x="448957" y="120472"/>
                </a:lnTo>
                <a:lnTo>
                  <a:pt x="458533" y="116395"/>
                </a:lnTo>
                <a:lnTo>
                  <a:pt x="468122" y="112305"/>
                </a:lnTo>
                <a:lnTo>
                  <a:pt x="465785" y="123875"/>
                </a:lnTo>
                <a:lnTo>
                  <a:pt x="467420" y="131514"/>
                </a:lnTo>
                <a:lnTo>
                  <a:pt x="466769" y="134599"/>
                </a:lnTo>
                <a:lnTo>
                  <a:pt x="462756" y="133614"/>
                </a:lnTo>
                <a:lnTo>
                  <a:pt x="454304" y="129044"/>
                </a:lnTo>
                <a:lnTo>
                  <a:pt x="447649" y="124866"/>
                </a:lnTo>
                <a:lnTo>
                  <a:pt x="450011" y="136474"/>
                </a:lnTo>
                <a:lnTo>
                  <a:pt x="458482" y="141579"/>
                </a:lnTo>
                <a:lnTo>
                  <a:pt x="454482" y="146024"/>
                </a:lnTo>
                <a:lnTo>
                  <a:pt x="447598" y="145960"/>
                </a:lnTo>
                <a:lnTo>
                  <a:pt x="440728" y="145859"/>
                </a:lnTo>
                <a:lnTo>
                  <a:pt x="434454" y="147002"/>
                </a:lnTo>
                <a:lnTo>
                  <a:pt x="440499" y="139534"/>
                </a:lnTo>
                <a:lnTo>
                  <a:pt x="445020" y="135750"/>
                </a:lnTo>
                <a:lnTo>
                  <a:pt x="424738" y="137185"/>
                </a:lnTo>
                <a:lnTo>
                  <a:pt x="415531" y="137096"/>
                </a:lnTo>
                <a:lnTo>
                  <a:pt x="412927" y="139255"/>
                </a:lnTo>
                <a:lnTo>
                  <a:pt x="418630" y="144068"/>
                </a:lnTo>
                <a:lnTo>
                  <a:pt x="423113" y="146456"/>
                </a:lnTo>
                <a:lnTo>
                  <a:pt x="404101" y="145643"/>
                </a:lnTo>
                <a:lnTo>
                  <a:pt x="393849" y="145171"/>
                </a:lnTo>
                <a:lnTo>
                  <a:pt x="390202" y="144489"/>
                </a:lnTo>
                <a:lnTo>
                  <a:pt x="391015" y="142809"/>
                </a:lnTo>
                <a:lnTo>
                  <a:pt x="394144" y="139344"/>
                </a:lnTo>
                <a:lnTo>
                  <a:pt x="396405" y="136512"/>
                </a:lnTo>
                <a:lnTo>
                  <a:pt x="381647" y="137172"/>
                </a:lnTo>
                <a:lnTo>
                  <a:pt x="366864" y="137832"/>
                </a:lnTo>
                <a:lnTo>
                  <a:pt x="367601" y="136131"/>
                </a:lnTo>
                <a:lnTo>
                  <a:pt x="372745" y="143357"/>
                </a:lnTo>
                <a:lnTo>
                  <a:pt x="373849" y="146164"/>
                </a:lnTo>
                <a:lnTo>
                  <a:pt x="358559" y="145808"/>
                </a:lnTo>
                <a:lnTo>
                  <a:pt x="343331" y="145440"/>
                </a:lnTo>
                <a:lnTo>
                  <a:pt x="341896" y="145770"/>
                </a:lnTo>
                <a:lnTo>
                  <a:pt x="349199" y="139217"/>
                </a:lnTo>
                <a:lnTo>
                  <a:pt x="351434" y="136753"/>
                </a:lnTo>
                <a:lnTo>
                  <a:pt x="336715" y="137045"/>
                </a:lnTo>
                <a:lnTo>
                  <a:pt x="321983" y="137312"/>
                </a:lnTo>
                <a:lnTo>
                  <a:pt x="320725" y="137032"/>
                </a:lnTo>
                <a:lnTo>
                  <a:pt x="327723" y="143217"/>
                </a:lnTo>
                <a:lnTo>
                  <a:pt x="329996" y="146697"/>
                </a:lnTo>
                <a:lnTo>
                  <a:pt x="314020" y="145351"/>
                </a:lnTo>
                <a:lnTo>
                  <a:pt x="303250" y="145059"/>
                </a:lnTo>
                <a:lnTo>
                  <a:pt x="297332" y="144932"/>
                </a:lnTo>
                <a:lnTo>
                  <a:pt x="303161" y="139915"/>
                </a:lnTo>
                <a:lnTo>
                  <a:pt x="308991" y="134886"/>
                </a:lnTo>
                <a:lnTo>
                  <a:pt x="293789" y="137756"/>
                </a:lnTo>
                <a:lnTo>
                  <a:pt x="291185" y="137426"/>
                </a:lnTo>
                <a:lnTo>
                  <a:pt x="287461" y="137012"/>
                </a:lnTo>
                <a:lnTo>
                  <a:pt x="282368" y="136939"/>
                </a:lnTo>
                <a:lnTo>
                  <a:pt x="279109" y="138249"/>
                </a:lnTo>
                <a:lnTo>
                  <a:pt x="280885" y="141985"/>
                </a:lnTo>
                <a:lnTo>
                  <a:pt x="282594" y="145481"/>
                </a:lnTo>
                <a:lnTo>
                  <a:pt x="279066" y="146307"/>
                </a:lnTo>
                <a:lnTo>
                  <a:pt x="273524" y="145861"/>
                </a:lnTo>
                <a:lnTo>
                  <a:pt x="269189" y="145541"/>
                </a:lnTo>
                <a:lnTo>
                  <a:pt x="264753" y="145837"/>
                </a:lnTo>
                <a:lnTo>
                  <a:pt x="258983" y="145732"/>
                </a:lnTo>
                <a:lnTo>
                  <a:pt x="255182" y="144370"/>
                </a:lnTo>
                <a:lnTo>
                  <a:pt x="256654" y="140893"/>
                </a:lnTo>
                <a:lnTo>
                  <a:pt x="261443" y="138693"/>
                </a:lnTo>
                <a:lnTo>
                  <a:pt x="262056" y="137578"/>
                </a:lnTo>
                <a:lnTo>
                  <a:pt x="257609" y="137207"/>
                </a:lnTo>
                <a:lnTo>
                  <a:pt x="247218" y="137236"/>
                </a:lnTo>
                <a:lnTo>
                  <a:pt x="237108" y="137255"/>
                </a:lnTo>
                <a:lnTo>
                  <a:pt x="232927" y="137648"/>
                </a:lnTo>
                <a:lnTo>
                  <a:pt x="232923" y="139261"/>
                </a:lnTo>
                <a:lnTo>
                  <a:pt x="235343" y="142938"/>
                </a:lnTo>
                <a:lnTo>
                  <a:pt x="239560" y="147446"/>
                </a:lnTo>
                <a:lnTo>
                  <a:pt x="221183" y="145554"/>
                </a:lnTo>
                <a:lnTo>
                  <a:pt x="209685" y="146748"/>
                </a:lnTo>
                <a:lnTo>
                  <a:pt x="204925" y="146534"/>
                </a:lnTo>
                <a:lnTo>
                  <a:pt x="206068" y="144359"/>
                </a:lnTo>
                <a:lnTo>
                  <a:pt x="212280" y="139674"/>
                </a:lnTo>
                <a:lnTo>
                  <a:pt x="217982" y="137159"/>
                </a:lnTo>
                <a:lnTo>
                  <a:pt x="201917" y="137007"/>
                </a:lnTo>
                <a:lnTo>
                  <a:pt x="185864" y="136842"/>
                </a:lnTo>
                <a:lnTo>
                  <a:pt x="185661" y="137083"/>
                </a:lnTo>
                <a:lnTo>
                  <a:pt x="190169" y="142062"/>
                </a:lnTo>
                <a:lnTo>
                  <a:pt x="194678" y="147078"/>
                </a:lnTo>
                <a:lnTo>
                  <a:pt x="182067" y="146075"/>
                </a:lnTo>
                <a:lnTo>
                  <a:pt x="176364" y="145719"/>
                </a:lnTo>
                <a:lnTo>
                  <a:pt x="171320" y="145747"/>
                </a:lnTo>
                <a:lnTo>
                  <a:pt x="166333" y="145703"/>
                </a:lnTo>
                <a:lnTo>
                  <a:pt x="163768" y="144626"/>
                </a:lnTo>
                <a:lnTo>
                  <a:pt x="165989" y="141554"/>
                </a:lnTo>
                <a:lnTo>
                  <a:pt x="167369" y="138374"/>
                </a:lnTo>
                <a:lnTo>
                  <a:pt x="163409" y="137099"/>
                </a:lnTo>
                <a:lnTo>
                  <a:pt x="158104" y="136924"/>
                </a:lnTo>
                <a:lnTo>
                  <a:pt x="155448" y="137045"/>
                </a:lnTo>
                <a:lnTo>
                  <a:pt x="144679" y="135596"/>
                </a:lnTo>
                <a:lnTo>
                  <a:pt x="139930" y="135642"/>
                </a:lnTo>
                <a:lnTo>
                  <a:pt x="140155" y="137659"/>
                </a:lnTo>
                <a:lnTo>
                  <a:pt x="144310" y="142125"/>
                </a:lnTo>
                <a:lnTo>
                  <a:pt x="150114" y="147192"/>
                </a:lnTo>
                <a:lnTo>
                  <a:pt x="132422" y="145706"/>
                </a:lnTo>
                <a:lnTo>
                  <a:pt x="120048" y="146591"/>
                </a:lnTo>
                <a:lnTo>
                  <a:pt x="114679" y="146351"/>
                </a:lnTo>
                <a:lnTo>
                  <a:pt x="115193" y="144506"/>
                </a:lnTo>
                <a:lnTo>
                  <a:pt x="120472" y="140576"/>
                </a:lnTo>
                <a:lnTo>
                  <a:pt x="125189" y="137880"/>
                </a:lnTo>
                <a:lnTo>
                  <a:pt x="125539" y="136585"/>
                </a:lnTo>
                <a:lnTo>
                  <a:pt x="120422" y="136332"/>
                </a:lnTo>
                <a:lnTo>
                  <a:pt x="108737" y="136766"/>
                </a:lnTo>
                <a:lnTo>
                  <a:pt x="96949" y="135995"/>
                </a:lnTo>
                <a:lnTo>
                  <a:pt x="92060" y="136318"/>
                </a:lnTo>
                <a:lnTo>
                  <a:pt x="93208" y="138255"/>
                </a:lnTo>
                <a:lnTo>
                  <a:pt x="99529" y="142328"/>
                </a:lnTo>
                <a:lnTo>
                  <a:pt x="102900" y="144925"/>
                </a:lnTo>
                <a:lnTo>
                  <a:pt x="102490" y="146151"/>
                </a:lnTo>
                <a:lnTo>
                  <a:pt x="96920" y="146329"/>
                </a:lnTo>
                <a:lnTo>
                  <a:pt x="84810" y="145783"/>
                </a:lnTo>
                <a:lnTo>
                  <a:pt x="74418" y="144453"/>
                </a:lnTo>
                <a:lnTo>
                  <a:pt x="72147" y="142555"/>
                </a:lnTo>
                <a:lnTo>
                  <a:pt x="73836" y="140855"/>
                </a:lnTo>
                <a:lnTo>
                  <a:pt x="75323" y="140118"/>
                </a:lnTo>
                <a:lnTo>
                  <a:pt x="78673" y="137324"/>
                </a:lnTo>
                <a:lnTo>
                  <a:pt x="78501" y="136050"/>
                </a:lnTo>
                <a:lnTo>
                  <a:pt x="73648" y="135988"/>
                </a:lnTo>
                <a:lnTo>
                  <a:pt x="62953" y="136829"/>
                </a:lnTo>
                <a:lnTo>
                  <a:pt x="51547" y="135131"/>
                </a:lnTo>
                <a:lnTo>
                  <a:pt x="46810" y="135196"/>
                </a:lnTo>
                <a:lnTo>
                  <a:pt x="47900" y="137592"/>
                </a:lnTo>
                <a:lnTo>
                  <a:pt x="53975" y="142887"/>
                </a:lnTo>
                <a:lnTo>
                  <a:pt x="56387" y="146621"/>
                </a:lnTo>
                <a:lnTo>
                  <a:pt x="40259" y="145338"/>
                </a:lnTo>
                <a:lnTo>
                  <a:pt x="30898" y="144897"/>
                </a:lnTo>
                <a:lnTo>
                  <a:pt x="26579" y="144627"/>
                </a:lnTo>
                <a:lnTo>
                  <a:pt x="26544" y="143252"/>
                </a:lnTo>
                <a:lnTo>
                  <a:pt x="30035" y="139496"/>
                </a:lnTo>
                <a:lnTo>
                  <a:pt x="35750" y="135165"/>
                </a:lnTo>
                <a:lnTo>
                  <a:pt x="18567" y="136397"/>
                </a:lnTo>
                <a:lnTo>
                  <a:pt x="9651" y="141096"/>
                </a:lnTo>
                <a:lnTo>
                  <a:pt x="1930" y="138582"/>
                </a:lnTo>
                <a:lnTo>
                  <a:pt x="3200" y="136804"/>
                </a:lnTo>
                <a:lnTo>
                  <a:pt x="4457" y="135013"/>
                </a:lnTo>
                <a:lnTo>
                  <a:pt x="0" y="127838"/>
                </a:lnTo>
                <a:lnTo>
                  <a:pt x="7391" y="128892"/>
                </a:lnTo>
                <a:lnTo>
                  <a:pt x="14846" y="129958"/>
                </a:lnTo>
                <a:lnTo>
                  <a:pt x="19761" y="132905"/>
                </a:lnTo>
                <a:lnTo>
                  <a:pt x="19392" y="123266"/>
                </a:lnTo>
                <a:lnTo>
                  <a:pt x="25120" y="111988"/>
                </a:lnTo>
                <a:lnTo>
                  <a:pt x="12192" y="117131"/>
                </a:lnTo>
                <a:lnTo>
                  <a:pt x="2387" y="120357"/>
                </a:lnTo>
                <a:lnTo>
                  <a:pt x="6426" y="110070"/>
                </a:lnTo>
                <a:lnTo>
                  <a:pt x="7111" y="99263"/>
                </a:lnTo>
                <a:lnTo>
                  <a:pt x="16319" y="104355"/>
                </a:lnTo>
                <a:lnTo>
                  <a:pt x="23545" y="107886"/>
                </a:lnTo>
                <a:lnTo>
                  <a:pt x="23761" y="97535"/>
                </a:lnTo>
                <a:lnTo>
                  <a:pt x="28232" y="86385"/>
                </a:lnTo>
                <a:lnTo>
                  <a:pt x="16840" y="91706"/>
                </a:lnTo>
                <a:lnTo>
                  <a:pt x="5410" y="97040"/>
                </a:lnTo>
                <a:lnTo>
                  <a:pt x="10667" y="83845"/>
                </a:lnTo>
                <a:lnTo>
                  <a:pt x="10252" y="76688"/>
                </a:lnTo>
                <a:lnTo>
                  <a:pt x="11439" y="73926"/>
                </a:lnTo>
                <a:lnTo>
                  <a:pt x="15422" y="75222"/>
                </a:lnTo>
                <a:lnTo>
                  <a:pt x="23393" y="80238"/>
                </a:lnTo>
                <a:lnTo>
                  <a:pt x="26136" y="79781"/>
                </a:lnTo>
                <a:lnTo>
                  <a:pt x="27355" y="73228"/>
                </a:lnTo>
                <a:lnTo>
                  <a:pt x="28625" y="66649"/>
                </a:lnTo>
                <a:lnTo>
                  <a:pt x="29514" y="63830"/>
                </a:lnTo>
                <a:lnTo>
                  <a:pt x="19342" y="67182"/>
                </a:lnTo>
                <a:lnTo>
                  <a:pt x="11201" y="70624"/>
                </a:lnTo>
                <a:lnTo>
                  <a:pt x="14681" y="60083"/>
                </a:lnTo>
                <a:lnTo>
                  <a:pt x="14058" y="48209"/>
                </a:lnTo>
                <a:lnTo>
                  <a:pt x="26568" y="54190"/>
                </a:lnTo>
                <a:lnTo>
                  <a:pt x="30518" y="57403"/>
                </a:lnTo>
                <a:lnTo>
                  <a:pt x="31876" y="48856"/>
                </a:lnTo>
                <a:lnTo>
                  <a:pt x="33185" y="40296"/>
                </a:lnTo>
                <a:lnTo>
                  <a:pt x="32816" y="38518"/>
                </a:lnTo>
                <a:lnTo>
                  <a:pt x="23164" y="42151"/>
                </a:lnTo>
                <a:lnTo>
                  <a:pt x="16167" y="46824"/>
                </a:lnTo>
                <a:lnTo>
                  <a:pt x="18846" y="34988"/>
                </a:lnTo>
                <a:lnTo>
                  <a:pt x="21475" y="23113"/>
                </a:lnTo>
                <a:lnTo>
                  <a:pt x="25184" y="28206"/>
                </a:lnTo>
                <a:lnTo>
                  <a:pt x="29705" y="29159"/>
                </a:lnTo>
                <a:lnTo>
                  <a:pt x="34201" y="30136"/>
                </a:lnTo>
                <a:lnTo>
                  <a:pt x="34721" y="27774"/>
                </a:lnTo>
                <a:lnTo>
                  <a:pt x="35471" y="21958"/>
                </a:lnTo>
                <a:lnTo>
                  <a:pt x="36207" y="16192"/>
                </a:lnTo>
                <a:lnTo>
                  <a:pt x="36042" y="14363"/>
                </a:lnTo>
                <a:lnTo>
                  <a:pt x="28028" y="17805"/>
                </a:lnTo>
                <a:lnTo>
                  <a:pt x="19748" y="21869"/>
                </a:lnTo>
                <a:lnTo>
                  <a:pt x="23291" y="10921"/>
                </a:lnTo>
                <a:lnTo>
                  <a:pt x="26780" y="0"/>
                </a:lnTo>
              </a:path>
            </a:pathLst>
          </a:custGeom>
          <a:ln w="5308">
            <a:solidFill>
              <a:srgbClr val="231F20"/>
            </a:solidFill>
          </a:ln>
        </p:spPr>
        <p:txBody>
          <a:bodyPr wrap="square" lIns="0" tIns="0" rIns="0" bIns="0" rtlCol="0"/>
          <a:lstStyle/>
          <a:p>
            <a:endParaRPr/>
          </a:p>
        </p:txBody>
      </p:sp>
      <p:sp>
        <p:nvSpPr>
          <p:cNvPr id="631" name="object 631"/>
          <p:cNvSpPr/>
          <p:nvPr/>
        </p:nvSpPr>
        <p:spPr>
          <a:xfrm>
            <a:off x="1125622" y="4724070"/>
            <a:ext cx="12700" cy="8255"/>
          </a:xfrm>
          <a:custGeom>
            <a:avLst/>
            <a:gdLst/>
            <a:ahLst/>
            <a:cxnLst/>
            <a:rect l="l" t="t" r="r" b="b"/>
            <a:pathLst>
              <a:path w="12700" h="8254">
                <a:moveTo>
                  <a:pt x="0" y="0"/>
                </a:moveTo>
                <a:lnTo>
                  <a:pt x="2881" y="2628"/>
                </a:lnTo>
                <a:lnTo>
                  <a:pt x="6780" y="5397"/>
                </a:lnTo>
                <a:lnTo>
                  <a:pt x="10717" y="8191"/>
                </a:lnTo>
                <a:lnTo>
                  <a:pt x="12393" y="2933"/>
                </a:lnTo>
                <a:lnTo>
                  <a:pt x="12327" y="0"/>
                </a:lnTo>
              </a:path>
            </a:pathLst>
          </a:custGeom>
          <a:ln w="5308">
            <a:solidFill>
              <a:srgbClr val="231F20"/>
            </a:solidFill>
          </a:ln>
        </p:spPr>
        <p:txBody>
          <a:bodyPr wrap="square" lIns="0" tIns="0" rIns="0" bIns="0" rtlCol="0"/>
          <a:lstStyle/>
          <a:p>
            <a:endParaRPr/>
          </a:p>
        </p:txBody>
      </p:sp>
      <p:sp>
        <p:nvSpPr>
          <p:cNvPr id="632" name="object 632"/>
          <p:cNvSpPr/>
          <p:nvPr/>
        </p:nvSpPr>
        <p:spPr>
          <a:xfrm>
            <a:off x="4774665" y="6999656"/>
            <a:ext cx="1682750" cy="407034"/>
          </a:xfrm>
          <a:custGeom>
            <a:avLst/>
            <a:gdLst/>
            <a:ahLst/>
            <a:cxnLst/>
            <a:rect l="l" t="t" r="r" b="b"/>
            <a:pathLst>
              <a:path w="1682750" h="407034">
                <a:moveTo>
                  <a:pt x="21507" y="176644"/>
                </a:moveTo>
                <a:lnTo>
                  <a:pt x="193579" y="75996"/>
                </a:lnTo>
                <a:lnTo>
                  <a:pt x="581818" y="9042"/>
                </a:lnTo>
                <a:lnTo>
                  <a:pt x="1020845" y="0"/>
                </a:lnTo>
                <a:lnTo>
                  <a:pt x="1439957" y="37731"/>
                </a:lnTo>
                <a:lnTo>
                  <a:pt x="1682642" y="165671"/>
                </a:lnTo>
                <a:lnTo>
                  <a:pt x="1682642" y="234149"/>
                </a:lnTo>
                <a:lnTo>
                  <a:pt x="1327461" y="406603"/>
                </a:lnTo>
                <a:lnTo>
                  <a:pt x="449472" y="406603"/>
                </a:lnTo>
                <a:lnTo>
                  <a:pt x="21507" y="262737"/>
                </a:lnTo>
                <a:lnTo>
                  <a:pt x="5376" y="235267"/>
                </a:lnTo>
                <a:lnTo>
                  <a:pt x="0" y="217143"/>
                </a:lnTo>
                <a:lnTo>
                  <a:pt x="5376" y="200292"/>
                </a:lnTo>
                <a:lnTo>
                  <a:pt x="21507" y="176644"/>
                </a:lnTo>
                <a:close/>
              </a:path>
            </a:pathLst>
          </a:custGeom>
          <a:ln w="7543">
            <a:solidFill>
              <a:srgbClr val="070908"/>
            </a:solidFill>
          </a:ln>
        </p:spPr>
        <p:txBody>
          <a:bodyPr wrap="square" lIns="0" tIns="0" rIns="0" bIns="0" rtlCol="0"/>
          <a:lstStyle/>
          <a:p>
            <a:endParaRPr/>
          </a:p>
        </p:txBody>
      </p:sp>
      <p:sp>
        <p:nvSpPr>
          <p:cNvPr id="633" name="object 633"/>
          <p:cNvSpPr/>
          <p:nvPr/>
        </p:nvSpPr>
        <p:spPr>
          <a:xfrm>
            <a:off x="4824859" y="7277248"/>
            <a:ext cx="53340" cy="499745"/>
          </a:xfrm>
          <a:custGeom>
            <a:avLst/>
            <a:gdLst/>
            <a:ahLst/>
            <a:cxnLst/>
            <a:rect l="l" t="t" r="r" b="b"/>
            <a:pathLst>
              <a:path w="53339" h="499745">
                <a:moveTo>
                  <a:pt x="0" y="0"/>
                </a:moveTo>
                <a:lnTo>
                  <a:pt x="52933" y="499148"/>
                </a:lnTo>
              </a:path>
            </a:pathLst>
          </a:custGeom>
          <a:ln w="7543">
            <a:solidFill>
              <a:srgbClr val="070908"/>
            </a:solidFill>
          </a:ln>
        </p:spPr>
        <p:txBody>
          <a:bodyPr wrap="square" lIns="0" tIns="0" rIns="0" bIns="0" rtlCol="0"/>
          <a:lstStyle/>
          <a:p>
            <a:endParaRPr/>
          </a:p>
        </p:txBody>
      </p:sp>
      <p:sp>
        <p:nvSpPr>
          <p:cNvPr id="634" name="object 634"/>
          <p:cNvSpPr/>
          <p:nvPr/>
        </p:nvSpPr>
        <p:spPr>
          <a:xfrm>
            <a:off x="4877791" y="7776393"/>
            <a:ext cx="406400" cy="227329"/>
          </a:xfrm>
          <a:custGeom>
            <a:avLst/>
            <a:gdLst/>
            <a:ahLst/>
            <a:cxnLst/>
            <a:rect l="l" t="t" r="r" b="b"/>
            <a:pathLst>
              <a:path w="406400" h="227329">
                <a:moveTo>
                  <a:pt x="0" y="0"/>
                </a:moveTo>
                <a:lnTo>
                  <a:pt x="405904" y="227215"/>
                </a:lnTo>
              </a:path>
            </a:pathLst>
          </a:custGeom>
          <a:ln w="7543">
            <a:solidFill>
              <a:srgbClr val="070908"/>
            </a:solidFill>
          </a:ln>
        </p:spPr>
        <p:txBody>
          <a:bodyPr wrap="square" lIns="0" tIns="0" rIns="0" bIns="0" rtlCol="0"/>
          <a:lstStyle/>
          <a:p>
            <a:endParaRPr/>
          </a:p>
        </p:txBody>
      </p:sp>
      <p:sp>
        <p:nvSpPr>
          <p:cNvPr id="635" name="object 635"/>
          <p:cNvSpPr/>
          <p:nvPr/>
        </p:nvSpPr>
        <p:spPr>
          <a:xfrm>
            <a:off x="5283696" y="8003605"/>
            <a:ext cx="761365" cy="0"/>
          </a:xfrm>
          <a:custGeom>
            <a:avLst/>
            <a:gdLst/>
            <a:ahLst/>
            <a:cxnLst/>
            <a:rect l="l" t="t" r="r" b="b"/>
            <a:pathLst>
              <a:path w="761364">
                <a:moveTo>
                  <a:pt x="0" y="0"/>
                </a:moveTo>
                <a:lnTo>
                  <a:pt x="761072" y="0"/>
                </a:lnTo>
              </a:path>
            </a:pathLst>
          </a:custGeom>
          <a:ln w="7543">
            <a:solidFill>
              <a:srgbClr val="070908"/>
            </a:solidFill>
          </a:ln>
        </p:spPr>
        <p:txBody>
          <a:bodyPr wrap="square" lIns="0" tIns="0" rIns="0" bIns="0" rtlCol="0"/>
          <a:lstStyle/>
          <a:p>
            <a:endParaRPr/>
          </a:p>
        </p:txBody>
      </p:sp>
      <p:sp>
        <p:nvSpPr>
          <p:cNvPr id="636" name="object 636"/>
          <p:cNvSpPr/>
          <p:nvPr/>
        </p:nvSpPr>
        <p:spPr>
          <a:xfrm>
            <a:off x="6044765" y="7756552"/>
            <a:ext cx="320040" cy="247650"/>
          </a:xfrm>
          <a:custGeom>
            <a:avLst/>
            <a:gdLst/>
            <a:ahLst/>
            <a:cxnLst/>
            <a:rect l="l" t="t" r="r" b="b"/>
            <a:pathLst>
              <a:path w="320039" h="247650">
                <a:moveTo>
                  <a:pt x="0" y="247053"/>
                </a:moveTo>
                <a:lnTo>
                  <a:pt x="319874" y="0"/>
                </a:lnTo>
              </a:path>
            </a:pathLst>
          </a:custGeom>
          <a:ln w="7543">
            <a:solidFill>
              <a:srgbClr val="070908"/>
            </a:solidFill>
          </a:ln>
        </p:spPr>
        <p:txBody>
          <a:bodyPr wrap="square" lIns="0" tIns="0" rIns="0" bIns="0" rtlCol="0"/>
          <a:lstStyle/>
          <a:p>
            <a:endParaRPr/>
          </a:p>
        </p:txBody>
      </p:sp>
      <p:sp>
        <p:nvSpPr>
          <p:cNvPr id="637" name="object 637"/>
          <p:cNvSpPr/>
          <p:nvPr/>
        </p:nvSpPr>
        <p:spPr>
          <a:xfrm>
            <a:off x="6364646" y="7249451"/>
            <a:ext cx="60960" cy="507365"/>
          </a:xfrm>
          <a:custGeom>
            <a:avLst/>
            <a:gdLst/>
            <a:ahLst/>
            <a:cxnLst/>
            <a:rect l="l" t="t" r="r" b="b"/>
            <a:pathLst>
              <a:path w="60960" h="507365">
                <a:moveTo>
                  <a:pt x="0" y="507098"/>
                </a:moveTo>
                <a:lnTo>
                  <a:pt x="60413" y="0"/>
                </a:lnTo>
              </a:path>
            </a:pathLst>
          </a:custGeom>
          <a:ln w="7543">
            <a:solidFill>
              <a:srgbClr val="070908"/>
            </a:solidFill>
          </a:ln>
        </p:spPr>
        <p:txBody>
          <a:bodyPr wrap="square" lIns="0" tIns="0" rIns="0" bIns="0" rtlCol="0"/>
          <a:lstStyle/>
          <a:p>
            <a:endParaRPr/>
          </a:p>
        </p:txBody>
      </p:sp>
      <p:sp>
        <p:nvSpPr>
          <p:cNvPr id="638" name="object 638"/>
          <p:cNvSpPr/>
          <p:nvPr/>
        </p:nvSpPr>
        <p:spPr>
          <a:xfrm>
            <a:off x="5201030" y="7277251"/>
            <a:ext cx="40640" cy="129539"/>
          </a:xfrm>
          <a:custGeom>
            <a:avLst/>
            <a:gdLst/>
            <a:ahLst/>
            <a:cxnLst/>
            <a:rect l="l" t="t" r="r" b="b"/>
            <a:pathLst>
              <a:path w="40639" h="129540">
                <a:moveTo>
                  <a:pt x="23109" y="129006"/>
                </a:moveTo>
                <a:lnTo>
                  <a:pt x="4415" y="61518"/>
                </a:lnTo>
                <a:lnTo>
                  <a:pt x="0" y="25584"/>
                </a:lnTo>
                <a:lnTo>
                  <a:pt x="11498" y="9109"/>
                </a:lnTo>
                <a:lnTo>
                  <a:pt x="40546" y="0"/>
                </a:lnTo>
              </a:path>
            </a:pathLst>
          </a:custGeom>
          <a:ln w="7543">
            <a:solidFill>
              <a:srgbClr val="070908"/>
            </a:solidFill>
          </a:ln>
        </p:spPr>
        <p:txBody>
          <a:bodyPr wrap="square" lIns="0" tIns="0" rIns="0" bIns="0" rtlCol="0"/>
          <a:lstStyle/>
          <a:p>
            <a:endParaRPr/>
          </a:p>
        </p:txBody>
      </p:sp>
      <p:sp>
        <p:nvSpPr>
          <p:cNvPr id="639" name="object 639"/>
          <p:cNvSpPr/>
          <p:nvPr/>
        </p:nvSpPr>
        <p:spPr>
          <a:xfrm>
            <a:off x="6063567" y="7268139"/>
            <a:ext cx="43180" cy="138430"/>
          </a:xfrm>
          <a:custGeom>
            <a:avLst/>
            <a:gdLst/>
            <a:ahLst/>
            <a:cxnLst/>
            <a:rect l="l" t="t" r="r" b="b"/>
            <a:pathLst>
              <a:path w="43179" h="138429">
                <a:moveTo>
                  <a:pt x="0" y="0"/>
                </a:moveTo>
                <a:lnTo>
                  <a:pt x="30188" y="3758"/>
                </a:lnTo>
                <a:lnTo>
                  <a:pt x="43008" y="19397"/>
                </a:lnTo>
                <a:lnTo>
                  <a:pt x="40940" y="59866"/>
                </a:lnTo>
                <a:lnTo>
                  <a:pt x="26466" y="138112"/>
                </a:lnTo>
              </a:path>
            </a:pathLst>
          </a:custGeom>
          <a:ln w="7543">
            <a:solidFill>
              <a:srgbClr val="070908"/>
            </a:solidFill>
          </a:ln>
        </p:spPr>
        <p:txBody>
          <a:bodyPr wrap="square" lIns="0" tIns="0" rIns="0" bIns="0" rtlCol="0"/>
          <a:lstStyle/>
          <a:p>
            <a:endParaRPr/>
          </a:p>
        </p:txBody>
      </p:sp>
      <p:sp>
        <p:nvSpPr>
          <p:cNvPr id="640" name="object 640"/>
          <p:cNvSpPr/>
          <p:nvPr/>
        </p:nvSpPr>
        <p:spPr>
          <a:xfrm>
            <a:off x="5213213" y="7406258"/>
            <a:ext cx="41275" cy="581025"/>
          </a:xfrm>
          <a:custGeom>
            <a:avLst/>
            <a:gdLst/>
            <a:ahLst/>
            <a:cxnLst/>
            <a:rect l="l" t="t" r="r" b="b"/>
            <a:pathLst>
              <a:path w="41275" h="581025">
                <a:moveTo>
                  <a:pt x="0" y="0"/>
                </a:moveTo>
                <a:lnTo>
                  <a:pt x="41084" y="580898"/>
                </a:lnTo>
              </a:path>
            </a:pathLst>
          </a:custGeom>
          <a:ln w="7543">
            <a:solidFill>
              <a:srgbClr val="070908"/>
            </a:solidFill>
          </a:ln>
        </p:spPr>
        <p:txBody>
          <a:bodyPr wrap="square" lIns="0" tIns="0" rIns="0" bIns="0" rtlCol="0"/>
          <a:lstStyle/>
          <a:p>
            <a:endParaRPr/>
          </a:p>
        </p:txBody>
      </p:sp>
      <p:sp>
        <p:nvSpPr>
          <p:cNvPr id="641" name="object 641"/>
          <p:cNvSpPr/>
          <p:nvPr/>
        </p:nvSpPr>
        <p:spPr>
          <a:xfrm>
            <a:off x="5290946" y="7406260"/>
            <a:ext cx="28575" cy="597535"/>
          </a:xfrm>
          <a:custGeom>
            <a:avLst/>
            <a:gdLst/>
            <a:ahLst/>
            <a:cxnLst/>
            <a:rect l="l" t="t" r="r" b="b"/>
            <a:pathLst>
              <a:path w="28575" h="597534">
                <a:moveTo>
                  <a:pt x="28232" y="597344"/>
                </a:moveTo>
                <a:lnTo>
                  <a:pt x="0" y="0"/>
                </a:lnTo>
              </a:path>
            </a:pathLst>
          </a:custGeom>
          <a:ln w="7543">
            <a:solidFill>
              <a:srgbClr val="070908"/>
            </a:solidFill>
          </a:ln>
        </p:spPr>
        <p:txBody>
          <a:bodyPr wrap="square" lIns="0" tIns="0" rIns="0" bIns="0" rtlCol="0"/>
          <a:lstStyle/>
          <a:p>
            <a:endParaRPr/>
          </a:p>
        </p:txBody>
      </p:sp>
      <p:sp>
        <p:nvSpPr>
          <p:cNvPr id="642" name="object 642"/>
          <p:cNvSpPr/>
          <p:nvPr/>
        </p:nvSpPr>
        <p:spPr>
          <a:xfrm>
            <a:off x="6017714" y="7406258"/>
            <a:ext cx="27305" cy="597535"/>
          </a:xfrm>
          <a:custGeom>
            <a:avLst/>
            <a:gdLst/>
            <a:ahLst/>
            <a:cxnLst/>
            <a:rect l="l" t="t" r="r" b="b"/>
            <a:pathLst>
              <a:path w="27304" h="597534">
                <a:moveTo>
                  <a:pt x="27050" y="0"/>
                </a:moveTo>
                <a:lnTo>
                  <a:pt x="0" y="597344"/>
                </a:lnTo>
              </a:path>
            </a:pathLst>
          </a:custGeom>
          <a:ln w="7543">
            <a:solidFill>
              <a:srgbClr val="070908"/>
            </a:solidFill>
          </a:ln>
        </p:spPr>
        <p:txBody>
          <a:bodyPr wrap="square" lIns="0" tIns="0" rIns="0" bIns="0" rtlCol="0"/>
          <a:lstStyle/>
          <a:p>
            <a:endParaRPr/>
          </a:p>
        </p:txBody>
      </p:sp>
      <p:sp>
        <p:nvSpPr>
          <p:cNvPr id="643" name="object 643"/>
          <p:cNvSpPr/>
          <p:nvPr/>
        </p:nvSpPr>
        <p:spPr>
          <a:xfrm>
            <a:off x="6071765" y="7401921"/>
            <a:ext cx="39370" cy="581025"/>
          </a:xfrm>
          <a:custGeom>
            <a:avLst/>
            <a:gdLst/>
            <a:ahLst/>
            <a:cxnLst/>
            <a:rect l="l" t="t" r="r" b="b"/>
            <a:pathLst>
              <a:path w="39370" h="581025">
                <a:moveTo>
                  <a:pt x="0" y="580847"/>
                </a:moveTo>
                <a:lnTo>
                  <a:pt x="39306" y="0"/>
                </a:lnTo>
              </a:path>
            </a:pathLst>
          </a:custGeom>
          <a:ln w="7543">
            <a:solidFill>
              <a:srgbClr val="070908"/>
            </a:solidFill>
          </a:ln>
        </p:spPr>
        <p:txBody>
          <a:bodyPr wrap="square" lIns="0" tIns="0" rIns="0" bIns="0" rtlCol="0"/>
          <a:lstStyle/>
          <a:p>
            <a:endParaRPr/>
          </a:p>
        </p:txBody>
      </p:sp>
      <p:sp>
        <p:nvSpPr>
          <p:cNvPr id="644" name="object 644"/>
          <p:cNvSpPr/>
          <p:nvPr/>
        </p:nvSpPr>
        <p:spPr>
          <a:xfrm>
            <a:off x="5233734" y="7567376"/>
            <a:ext cx="52705" cy="71755"/>
          </a:xfrm>
          <a:custGeom>
            <a:avLst/>
            <a:gdLst/>
            <a:ahLst/>
            <a:cxnLst/>
            <a:rect l="l" t="t" r="r" b="b"/>
            <a:pathLst>
              <a:path w="52704" h="71754">
                <a:moveTo>
                  <a:pt x="8810" y="19304"/>
                </a:moveTo>
                <a:lnTo>
                  <a:pt x="5116" y="9565"/>
                </a:lnTo>
                <a:lnTo>
                  <a:pt x="5735" y="4784"/>
                </a:lnTo>
                <a:lnTo>
                  <a:pt x="12334" y="3580"/>
                </a:lnTo>
                <a:lnTo>
                  <a:pt x="26577" y="4572"/>
                </a:lnTo>
                <a:lnTo>
                  <a:pt x="26577" y="19304"/>
                </a:lnTo>
                <a:lnTo>
                  <a:pt x="29919" y="23386"/>
                </a:lnTo>
                <a:lnTo>
                  <a:pt x="31786" y="23194"/>
                </a:lnTo>
                <a:lnTo>
                  <a:pt x="32855" y="17334"/>
                </a:lnTo>
                <a:lnTo>
                  <a:pt x="33804" y="4406"/>
                </a:lnTo>
                <a:lnTo>
                  <a:pt x="43972" y="0"/>
                </a:lnTo>
                <a:lnTo>
                  <a:pt x="49044" y="1536"/>
                </a:lnTo>
                <a:lnTo>
                  <a:pt x="50534" y="11722"/>
                </a:lnTo>
                <a:lnTo>
                  <a:pt x="49958" y="33261"/>
                </a:lnTo>
                <a:lnTo>
                  <a:pt x="52181" y="53860"/>
                </a:lnTo>
                <a:lnTo>
                  <a:pt x="41144" y="54597"/>
                </a:lnTo>
                <a:lnTo>
                  <a:pt x="34644" y="67005"/>
                </a:lnTo>
                <a:lnTo>
                  <a:pt x="30333" y="71142"/>
                </a:lnTo>
                <a:lnTo>
                  <a:pt x="26285" y="67005"/>
                </a:lnTo>
                <a:lnTo>
                  <a:pt x="20570" y="54597"/>
                </a:lnTo>
                <a:lnTo>
                  <a:pt x="13679" y="56268"/>
                </a:lnTo>
                <a:lnTo>
                  <a:pt x="10156" y="54676"/>
                </a:lnTo>
                <a:lnTo>
                  <a:pt x="8901" y="47889"/>
                </a:lnTo>
                <a:lnTo>
                  <a:pt x="8810" y="33972"/>
                </a:lnTo>
                <a:lnTo>
                  <a:pt x="2202" y="27556"/>
                </a:lnTo>
                <a:lnTo>
                  <a:pt x="0" y="23890"/>
                </a:lnTo>
                <a:lnTo>
                  <a:pt x="2202" y="21597"/>
                </a:lnTo>
                <a:lnTo>
                  <a:pt x="8810" y="19304"/>
                </a:lnTo>
                <a:close/>
              </a:path>
            </a:pathLst>
          </a:custGeom>
          <a:ln w="7543">
            <a:solidFill>
              <a:srgbClr val="070908"/>
            </a:solidFill>
          </a:ln>
        </p:spPr>
        <p:txBody>
          <a:bodyPr wrap="square" lIns="0" tIns="0" rIns="0" bIns="0" rtlCol="0"/>
          <a:lstStyle/>
          <a:p>
            <a:endParaRPr/>
          </a:p>
        </p:txBody>
      </p:sp>
      <p:sp>
        <p:nvSpPr>
          <p:cNvPr id="645" name="object 645"/>
          <p:cNvSpPr/>
          <p:nvPr/>
        </p:nvSpPr>
        <p:spPr>
          <a:xfrm>
            <a:off x="5245484" y="7601346"/>
            <a:ext cx="12700" cy="19685"/>
          </a:xfrm>
          <a:custGeom>
            <a:avLst/>
            <a:gdLst/>
            <a:ahLst/>
            <a:cxnLst/>
            <a:rect l="l" t="t" r="r" b="b"/>
            <a:pathLst>
              <a:path w="12700" h="19684">
                <a:moveTo>
                  <a:pt x="0" y="0"/>
                </a:moveTo>
                <a:lnTo>
                  <a:pt x="12090" y="5930"/>
                </a:lnTo>
                <a:lnTo>
                  <a:pt x="11557" y="19151"/>
                </a:lnTo>
              </a:path>
            </a:pathLst>
          </a:custGeom>
          <a:ln w="7543">
            <a:solidFill>
              <a:srgbClr val="070908"/>
            </a:solidFill>
          </a:ln>
        </p:spPr>
        <p:txBody>
          <a:bodyPr wrap="square" lIns="0" tIns="0" rIns="0" bIns="0" rtlCol="0"/>
          <a:lstStyle/>
          <a:p>
            <a:endParaRPr/>
          </a:p>
        </p:txBody>
      </p:sp>
      <p:sp>
        <p:nvSpPr>
          <p:cNvPr id="646" name="object 646"/>
          <p:cNvSpPr/>
          <p:nvPr/>
        </p:nvSpPr>
        <p:spPr>
          <a:xfrm>
            <a:off x="5237695" y="7590292"/>
            <a:ext cx="48260" cy="36830"/>
          </a:xfrm>
          <a:custGeom>
            <a:avLst/>
            <a:gdLst/>
            <a:ahLst/>
            <a:cxnLst/>
            <a:rect l="l" t="t" r="r" b="b"/>
            <a:pathLst>
              <a:path w="48260" h="36829">
                <a:moveTo>
                  <a:pt x="33883" y="36690"/>
                </a:moveTo>
                <a:lnTo>
                  <a:pt x="29250" y="28060"/>
                </a:lnTo>
                <a:lnTo>
                  <a:pt x="28206" y="22512"/>
                </a:lnTo>
                <a:lnTo>
                  <a:pt x="31201" y="17643"/>
                </a:lnTo>
                <a:lnTo>
                  <a:pt x="38684" y="11049"/>
                </a:lnTo>
                <a:lnTo>
                  <a:pt x="48221" y="11341"/>
                </a:lnTo>
                <a:lnTo>
                  <a:pt x="38646" y="0"/>
                </a:lnTo>
                <a:lnTo>
                  <a:pt x="39649" y="4922"/>
                </a:lnTo>
                <a:lnTo>
                  <a:pt x="35958" y="6562"/>
                </a:lnTo>
                <a:lnTo>
                  <a:pt x="23949" y="4922"/>
                </a:lnTo>
                <a:lnTo>
                  <a:pt x="0" y="0"/>
                </a:lnTo>
              </a:path>
            </a:pathLst>
          </a:custGeom>
          <a:ln w="7543">
            <a:solidFill>
              <a:srgbClr val="070908"/>
            </a:solidFill>
          </a:ln>
        </p:spPr>
        <p:txBody>
          <a:bodyPr wrap="square" lIns="0" tIns="0" rIns="0" bIns="0" rtlCol="0"/>
          <a:lstStyle/>
          <a:p>
            <a:endParaRPr/>
          </a:p>
        </p:txBody>
      </p:sp>
      <p:sp>
        <p:nvSpPr>
          <p:cNvPr id="647" name="object 647"/>
          <p:cNvSpPr/>
          <p:nvPr/>
        </p:nvSpPr>
        <p:spPr>
          <a:xfrm>
            <a:off x="5274877" y="7601347"/>
            <a:ext cx="5080" cy="20955"/>
          </a:xfrm>
          <a:custGeom>
            <a:avLst/>
            <a:gdLst/>
            <a:ahLst/>
            <a:cxnLst/>
            <a:rect l="l" t="t" r="r" b="b"/>
            <a:pathLst>
              <a:path w="5079" h="20954">
                <a:moveTo>
                  <a:pt x="0" y="20624"/>
                </a:moveTo>
                <a:lnTo>
                  <a:pt x="4470" y="8013"/>
                </a:lnTo>
                <a:lnTo>
                  <a:pt x="1498" y="0"/>
                </a:lnTo>
              </a:path>
            </a:pathLst>
          </a:custGeom>
          <a:ln w="7543">
            <a:solidFill>
              <a:srgbClr val="070908"/>
            </a:solidFill>
          </a:ln>
        </p:spPr>
        <p:txBody>
          <a:bodyPr wrap="square" lIns="0" tIns="0" rIns="0" bIns="0" rtlCol="0"/>
          <a:lstStyle/>
          <a:p>
            <a:endParaRPr/>
          </a:p>
        </p:txBody>
      </p:sp>
      <p:sp>
        <p:nvSpPr>
          <p:cNvPr id="648" name="object 648"/>
          <p:cNvSpPr/>
          <p:nvPr/>
        </p:nvSpPr>
        <p:spPr>
          <a:xfrm>
            <a:off x="6037116" y="7566056"/>
            <a:ext cx="49530" cy="66040"/>
          </a:xfrm>
          <a:custGeom>
            <a:avLst/>
            <a:gdLst/>
            <a:ahLst/>
            <a:cxnLst/>
            <a:rect l="l" t="t" r="r" b="b"/>
            <a:pathLst>
              <a:path w="49529" h="66040">
                <a:moveTo>
                  <a:pt x="8343" y="17753"/>
                </a:moveTo>
                <a:lnTo>
                  <a:pt x="4856" y="8783"/>
                </a:lnTo>
                <a:lnTo>
                  <a:pt x="5446" y="4384"/>
                </a:lnTo>
                <a:lnTo>
                  <a:pt x="11692" y="3288"/>
                </a:lnTo>
                <a:lnTo>
                  <a:pt x="25171" y="4227"/>
                </a:lnTo>
                <a:lnTo>
                  <a:pt x="25171" y="17753"/>
                </a:lnTo>
                <a:lnTo>
                  <a:pt x="28328" y="21518"/>
                </a:lnTo>
                <a:lnTo>
                  <a:pt x="30091" y="21345"/>
                </a:lnTo>
                <a:lnTo>
                  <a:pt x="31098" y="15951"/>
                </a:lnTo>
                <a:lnTo>
                  <a:pt x="31991" y="4049"/>
                </a:lnTo>
                <a:lnTo>
                  <a:pt x="41617" y="0"/>
                </a:lnTo>
                <a:lnTo>
                  <a:pt x="46420" y="1416"/>
                </a:lnTo>
                <a:lnTo>
                  <a:pt x="47834" y="10788"/>
                </a:lnTo>
                <a:lnTo>
                  <a:pt x="47294" y="30605"/>
                </a:lnTo>
                <a:lnTo>
                  <a:pt x="49390" y="49515"/>
                </a:lnTo>
                <a:lnTo>
                  <a:pt x="38938" y="50201"/>
                </a:lnTo>
                <a:lnTo>
                  <a:pt x="32776" y="61617"/>
                </a:lnTo>
                <a:lnTo>
                  <a:pt x="28694" y="65422"/>
                </a:lnTo>
                <a:lnTo>
                  <a:pt x="24866" y="61617"/>
                </a:lnTo>
                <a:lnTo>
                  <a:pt x="19469" y="50201"/>
                </a:lnTo>
                <a:lnTo>
                  <a:pt x="12965" y="51734"/>
                </a:lnTo>
                <a:lnTo>
                  <a:pt x="9639" y="50269"/>
                </a:lnTo>
                <a:lnTo>
                  <a:pt x="8446" y="44031"/>
                </a:lnTo>
                <a:lnTo>
                  <a:pt x="8343" y="31240"/>
                </a:lnTo>
                <a:lnTo>
                  <a:pt x="2085" y="25336"/>
                </a:lnTo>
                <a:lnTo>
                  <a:pt x="0" y="21963"/>
                </a:lnTo>
                <a:lnTo>
                  <a:pt x="2085" y="19857"/>
                </a:lnTo>
                <a:lnTo>
                  <a:pt x="8343" y="17753"/>
                </a:lnTo>
                <a:close/>
              </a:path>
            </a:pathLst>
          </a:custGeom>
          <a:ln w="7543">
            <a:solidFill>
              <a:srgbClr val="070908"/>
            </a:solidFill>
          </a:ln>
        </p:spPr>
        <p:txBody>
          <a:bodyPr wrap="square" lIns="0" tIns="0" rIns="0" bIns="0" rtlCol="0"/>
          <a:lstStyle/>
          <a:p>
            <a:endParaRPr/>
          </a:p>
        </p:txBody>
      </p:sp>
      <p:sp>
        <p:nvSpPr>
          <p:cNvPr id="649" name="object 649"/>
          <p:cNvSpPr/>
          <p:nvPr/>
        </p:nvSpPr>
        <p:spPr>
          <a:xfrm>
            <a:off x="6048238" y="7597304"/>
            <a:ext cx="12065" cy="17780"/>
          </a:xfrm>
          <a:custGeom>
            <a:avLst/>
            <a:gdLst/>
            <a:ahLst/>
            <a:cxnLst/>
            <a:rect l="l" t="t" r="r" b="b"/>
            <a:pathLst>
              <a:path w="12064" h="17779">
                <a:moveTo>
                  <a:pt x="0" y="0"/>
                </a:moveTo>
                <a:lnTo>
                  <a:pt x="11455" y="5422"/>
                </a:lnTo>
                <a:lnTo>
                  <a:pt x="10960" y="17602"/>
                </a:lnTo>
              </a:path>
            </a:pathLst>
          </a:custGeom>
          <a:ln w="7543">
            <a:solidFill>
              <a:srgbClr val="070908"/>
            </a:solidFill>
          </a:ln>
        </p:spPr>
        <p:txBody>
          <a:bodyPr wrap="square" lIns="0" tIns="0" rIns="0" bIns="0" rtlCol="0"/>
          <a:lstStyle/>
          <a:p>
            <a:endParaRPr/>
          </a:p>
        </p:txBody>
      </p:sp>
      <p:sp>
        <p:nvSpPr>
          <p:cNvPr id="650" name="object 650"/>
          <p:cNvSpPr/>
          <p:nvPr/>
        </p:nvSpPr>
        <p:spPr>
          <a:xfrm>
            <a:off x="6040877" y="7587111"/>
            <a:ext cx="45720" cy="34290"/>
          </a:xfrm>
          <a:custGeom>
            <a:avLst/>
            <a:gdLst/>
            <a:ahLst/>
            <a:cxnLst/>
            <a:rect l="l" t="t" r="r" b="b"/>
            <a:pathLst>
              <a:path w="45720" h="34290">
                <a:moveTo>
                  <a:pt x="32067" y="33756"/>
                </a:moveTo>
                <a:lnTo>
                  <a:pt x="27673" y="25816"/>
                </a:lnTo>
                <a:lnTo>
                  <a:pt x="26681" y="20715"/>
                </a:lnTo>
                <a:lnTo>
                  <a:pt x="29515" y="16245"/>
                </a:lnTo>
                <a:lnTo>
                  <a:pt x="36601" y="10198"/>
                </a:lnTo>
                <a:lnTo>
                  <a:pt x="45631" y="10464"/>
                </a:lnTo>
                <a:lnTo>
                  <a:pt x="36563" y="0"/>
                </a:lnTo>
                <a:lnTo>
                  <a:pt x="37513" y="4543"/>
                </a:lnTo>
                <a:lnTo>
                  <a:pt x="34021" y="6057"/>
                </a:lnTo>
                <a:lnTo>
                  <a:pt x="22659" y="4543"/>
                </a:lnTo>
                <a:lnTo>
                  <a:pt x="0" y="0"/>
                </a:lnTo>
              </a:path>
            </a:pathLst>
          </a:custGeom>
          <a:ln w="7543">
            <a:solidFill>
              <a:srgbClr val="070908"/>
            </a:solidFill>
          </a:ln>
        </p:spPr>
        <p:txBody>
          <a:bodyPr wrap="square" lIns="0" tIns="0" rIns="0" bIns="0" rtlCol="0"/>
          <a:lstStyle/>
          <a:p>
            <a:endParaRPr/>
          </a:p>
        </p:txBody>
      </p:sp>
      <p:sp>
        <p:nvSpPr>
          <p:cNvPr id="651" name="object 651"/>
          <p:cNvSpPr/>
          <p:nvPr/>
        </p:nvSpPr>
        <p:spPr>
          <a:xfrm>
            <a:off x="6081600" y="7608622"/>
            <a:ext cx="3175" cy="14604"/>
          </a:xfrm>
          <a:custGeom>
            <a:avLst/>
            <a:gdLst/>
            <a:ahLst/>
            <a:cxnLst/>
            <a:rect l="l" t="t" r="r" b="b"/>
            <a:pathLst>
              <a:path w="3175" h="14604">
                <a:moveTo>
                  <a:pt x="0" y="14236"/>
                </a:moveTo>
                <a:lnTo>
                  <a:pt x="3073" y="5537"/>
                </a:lnTo>
                <a:lnTo>
                  <a:pt x="1041" y="0"/>
                </a:lnTo>
              </a:path>
            </a:pathLst>
          </a:custGeom>
          <a:ln w="7543">
            <a:solidFill>
              <a:srgbClr val="070908"/>
            </a:solidFill>
          </a:ln>
        </p:spPr>
        <p:txBody>
          <a:bodyPr wrap="square" lIns="0" tIns="0" rIns="0" bIns="0" rtlCol="0"/>
          <a:lstStyle/>
          <a:p>
            <a:endParaRPr/>
          </a:p>
        </p:txBody>
      </p:sp>
      <p:sp>
        <p:nvSpPr>
          <p:cNvPr id="652" name="object 652"/>
          <p:cNvSpPr/>
          <p:nvPr/>
        </p:nvSpPr>
        <p:spPr>
          <a:xfrm>
            <a:off x="4874850" y="7288858"/>
            <a:ext cx="36830" cy="506730"/>
          </a:xfrm>
          <a:custGeom>
            <a:avLst/>
            <a:gdLst/>
            <a:ahLst/>
            <a:cxnLst/>
            <a:rect l="l" t="t" r="r" b="b"/>
            <a:pathLst>
              <a:path w="36829" h="506729">
                <a:moveTo>
                  <a:pt x="36614" y="506361"/>
                </a:moveTo>
                <a:lnTo>
                  <a:pt x="0" y="0"/>
                </a:lnTo>
              </a:path>
            </a:pathLst>
          </a:custGeom>
          <a:ln w="7543">
            <a:solidFill>
              <a:srgbClr val="070908"/>
            </a:solidFill>
          </a:ln>
        </p:spPr>
        <p:txBody>
          <a:bodyPr wrap="square" lIns="0" tIns="0" rIns="0" bIns="0" rtlCol="0"/>
          <a:lstStyle/>
          <a:p>
            <a:endParaRPr/>
          </a:p>
        </p:txBody>
      </p:sp>
      <p:sp>
        <p:nvSpPr>
          <p:cNvPr id="653" name="object 653"/>
          <p:cNvSpPr/>
          <p:nvPr/>
        </p:nvSpPr>
        <p:spPr>
          <a:xfrm>
            <a:off x="4911464" y="7301147"/>
            <a:ext cx="34290" cy="513080"/>
          </a:xfrm>
          <a:custGeom>
            <a:avLst/>
            <a:gdLst/>
            <a:ahLst/>
            <a:cxnLst/>
            <a:rect l="l" t="t" r="r" b="b"/>
            <a:pathLst>
              <a:path w="34289" h="513079">
                <a:moveTo>
                  <a:pt x="0" y="0"/>
                </a:moveTo>
                <a:lnTo>
                  <a:pt x="33807" y="513029"/>
                </a:lnTo>
              </a:path>
            </a:pathLst>
          </a:custGeom>
          <a:ln w="7543">
            <a:solidFill>
              <a:srgbClr val="070908"/>
            </a:solidFill>
          </a:ln>
        </p:spPr>
        <p:txBody>
          <a:bodyPr wrap="square" lIns="0" tIns="0" rIns="0" bIns="0" rtlCol="0"/>
          <a:lstStyle/>
          <a:p>
            <a:endParaRPr/>
          </a:p>
        </p:txBody>
      </p:sp>
      <p:sp>
        <p:nvSpPr>
          <p:cNvPr id="654" name="object 654"/>
          <p:cNvSpPr/>
          <p:nvPr/>
        </p:nvSpPr>
        <p:spPr>
          <a:xfrm>
            <a:off x="4945273" y="7320191"/>
            <a:ext cx="45720" cy="519430"/>
          </a:xfrm>
          <a:custGeom>
            <a:avLst/>
            <a:gdLst/>
            <a:ahLst/>
            <a:cxnLst/>
            <a:rect l="l" t="t" r="r" b="b"/>
            <a:pathLst>
              <a:path w="45720" h="519429">
                <a:moveTo>
                  <a:pt x="0" y="0"/>
                </a:moveTo>
                <a:lnTo>
                  <a:pt x="45402" y="519391"/>
                </a:lnTo>
              </a:path>
            </a:pathLst>
          </a:custGeom>
          <a:ln w="7543">
            <a:solidFill>
              <a:srgbClr val="070908"/>
            </a:solidFill>
          </a:ln>
        </p:spPr>
        <p:txBody>
          <a:bodyPr wrap="square" lIns="0" tIns="0" rIns="0" bIns="0" rtlCol="0"/>
          <a:lstStyle/>
          <a:p>
            <a:endParaRPr/>
          </a:p>
        </p:txBody>
      </p:sp>
      <p:sp>
        <p:nvSpPr>
          <p:cNvPr id="655" name="object 655"/>
          <p:cNvSpPr/>
          <p:nvPr/>
        </p:nvSpPr>
        <p:spPr>
          <a:xfrm>
            <a:off x="4990678" y="7327794"/>
            <a:ext cx="38100" cy="533400"/>
          </a:xfrm>
          <a:custGeom>
            <a:avLst/>
            <a:gdLst/>
            <a:ahLst/>
            <a:cxnLst/>
            <a:rect l="l" t="t" r="r" b="b"/>
            <a:pathLst>
              <a:path w="38100" h="533400">
                <a:moveTo>
                  <a:pt x="0" y="0"/>
                </a:moveTo>
                <a:lnTo>
                  <a:pt x="37592" y="532841"/>
                </a:lnTo>
              </a:path>
            </a:pathLst>
          </a:custGeom>
          <a:ln w="7543">
            <a:solidFill>
              <a:srgbClr val="070908"/>
            </a:solidFill>
          </a:ln>
        </p:spPr>
        <p:txBody>
          <a:bodyPr wrap="square" lIns="0" tIns="0" rIns="0" bIns="0" rtlCol="0"/>
          <a:lstStyle/>
          <a:p>
            <a:endParaRPr/>
          </a:p>
        </p:txBody>
      </p:sp>
      <p:sp>
        <p:nvSpPr>
          <p:cNvPr id="656" name="object 656"/>
          <p:cNvSpPr/>
          <p:nvPr/>
        </p:nvSpPr>
        <p:spPr>
          <a:xfrm>
            <a:off x="5032250" y="7341765"/>
            <a:ext cx="48895" cy="538480"/>
          </a:xfrm>
          <a:custGeom>
            <a:avLst/>
            <a:gdLst/>
            <a:ahLst/>
            <a:cxnLst/>
            <a:rect l="l" t="t" r="r" b="b"/>
            <a:pathLst>
              <a:path w="48895" h="538479">
                <a:moveTo>
                  <a:pt x="0" y="0"/>
                </a:moveTo>
                <a:lnTo>
                  <a:pt x="48475" y="538314"/>
                </a:lnTo>
              </a:path>
            </a:pathLst>
          </a:custGeom>
          <a:ln w="7543">
            <a:solidFill>
              <a:srgbClr val="070908"/>
            </a:solidFill>
          </a:ln>
        </p:spPr>
        <p:txBody>
          <a:bodyPr wrap="square" lIns="0" tIns="0" rIns="0" bIns="0" rtlCol="0"/>
          <a:lstStyle/>
          <a:p>
            <a:endParaRPr/>
          </a:p>
        </p:txBody>
      </p:sp>
      <p:sp>
        <p:nvSpPr>
          <p:cNvPr id="657" name="object 657"/>
          <p:cNvSpPr/>
          <p:nvPr/>
        </p:nvSpPr>
        <p:spPr>
          <a:xfrm>
            <a:off x="5080731" y="7358062"/>
            <a:ext cx="41910" cy="555625"/>
          </a:xfrm>
          <a:custGeom>
            <a:avLst/>
            <a:gdLst/>
            <a:ahLst/>
            <a:cxnLst/>
            <a:rect l="l" t="t" r="r" b="b"/>
            <a:pathLst>
              <a:path w="41910" h="555625">
                <a:moveTo>
                  <a:pt x="0" y="0"/>
                </a:moveTo>
                <a:lnTo>
                  <a:pt x="41808" y="555358"/>
                </a:lnTo>
              </a:path>
            </a:pathLst>
          </a:custGeom>
          <a:ln w="7543">
            <a:solidFill>
              <a:srgbClr val="070908"/>
            </a:solidFill>
          </a:ln>
        </p:spPr>
        <p:txBody>
          <a:bodyPr wrap="square" lIns="0" tIns="0" rIns="0" bIns="0" rtlCol="0"/>
          <a:lstStyle/>
          <a:p>
            <a:endParaRPr/>
          </a:p>
        </p:txBody>
      </p:sp>
      <p:sp>
        <p:nvSpPr>
          <p:cNvPr id="658" name="object 658"/>
          <p:cNvSpPr/>
          <p:nvPr/>
        </p:nvSpPr>
        <p:spPr>
          <a:xfrm>
            <a:off x="5122540" y="7372107"/>
            <a:ext cx="36830" cy="561975"/>
          </a:xfrm>
          <a:custGeom>
            <a:avLst/>
            <a:gdLst/>
            <a:ahLst/>
            <a:cxnLst/>
            <a:rect l="l" t="t" r="r" b="b"/>
            <a:pathLst>
              <a:path w="36829" h="561975">
                <a:moveTo>
                  <a:pt x="0" y="0"/>
                </a:moveTo>
                <a:lnTo>
                  <a:pt x="36817" y="561911"/>
                </a:lnTo>
              </a:path>
            </a:pathLst>
          </a:custGeom>
          <a:ln w="7543">
            <a:solidFill>
              <a:srgbClr val="070908"/>
            </a:solidFill>
          </a:ln>
        </p:spPr>
        <p:txBody>
          <a:bodyPr wrap="square" lIns="0" tIns="0" rIns="0" bIns="0" rtlCol="0"/>
          <a:lstStyle/>
          <a:p>
            <a:endParaRPr/>
          </a:p>
        </p:txBody>
      </p:sp>
      <p:sp>
        <p:nvSpPr>
          <p:cNvPr id="659" name="object 659"/>
          <p:cNvSpPr/>
          <p:nvPr/>
        </p:nvSpPr>
        <p:spPr>
          <a:xfrm>
            <a:off x="5171752" y="7388659"/>
            <a:ext cx="41910" cy="575945"/>
          </a:xfrm>
          <a:custGeom>
            <a:avLst/>
            <a:gdLst/>
            <a:ahLst/>
            <a:cxnLst/>
            <a:rect l="l" t="t" r="r" b="b"/>
            <a:pathLst>
              <a:path w="41910" h="575945">
                <a:moveTo>
                  <a:pt x="0" y="0"/>
                </a:moveTo>
                <a:lnTo>
                  <a:pt x="41465" y="575500"/>
                </a:lnTo>
              </a:path>
            </a:pathLst>
          </a:custGeom>
          <a:ln w="7543">
            <a:solidFill>
              <a:srgbClr val="070908"/>
            </a:solidFill>
          </a:ln>
        </p:spPr>
        <p:txBody>
          <a:bodyPr wrap="square" lIns="0" tIns="0" rIns="0" bIns="0" rtlCol="0"/>
          <a:lstStyle/>
          <a:p>
            <a:endParaRPr/>
          </a:p>
        </p:txBody>
      </p:sp>
      <p:sp>
        <p:nvSpPr>
          <p:cNvPr id="660" name="object 660"/>
          <p:cNvSpPr/>
          <p:nvPr/>
        </p:nvSpPr>
        <p:spPr>
          <a:xfrm>
            <a:off x="5375001" y="7406258"/>
            <a:ext cx="19050" cy="597535"/>
          </a:xfrm>
          <a:custGeom>
            <a:avLst/>
            <a:gdLst/>
            <a:ahLst/>
            <a:cxnLst/>
            <a:rect l="l" t="t" r="r" b="b"/>
            <a:pathLst>
              <a:path w="19050" h="597534">
                <a:moveTo>
                  <a:pt x="0" y="0"/>
                </a:moveTo>
                <a:lnTo>
                  <a:pt x="18999" y="597344"/>
                </a:lnTo>
              </a:path>
            </a:pathLst>
          </a:custGeom>
          <a:ln w="7543">
            <a:solidFill>
              <a:srgbClr val="070908"/>
            </a:solidFill>
          </a:ln>
        </p:spPr>
        <p:txBody>
          <a:bodyPr wrap="square" lIns="0" tIns="0" rIns="0" bIns="0" rtlCol="0"/>
          <a:lstStyle/>
          <a:p>
            <a:endParaRPr/>
          </a:p>
        </p:txBody>
      </p:sp>
      <p:sp>
        <p:nvSpPr>
          <p:cNvPr id="661" name="object 661"/>
          <p:cNvSpPr/>
          <p:nvPr/>
        </p:nvSpPr>
        <p:spPr>
          <a:xfrm>
            <a:off x="5455779" y="7406258"/>
            <a:ext cx="13335" cy="597535"/>
          </a:xfrm>
          <a:custGeom>
            <a:avLst/>
            <a:gdLst/>
            <a:ahLst/>
            <a:cxnLst/>
            <a:rect l="l" t="t" r="r" b="b"/>
            <a:pathLst>
              <a:path w="13335" h="597534">
                <a:moveTo>
                  <a:pt x="0" y="0"/>
                </a:moveTo>
                <a:lnTo>
                  <a:pt x="13220" y="597344"/>
                </a:lnTo>
              </a:path>
            </a:pathLst>
          </a:custGeom>
          <a:ln w="7543">
            <a:solidFill>
              <a:srgbClr val="070908"/>
            </a:solidFill>
          </a:ln>
        </p:spPr>
        <p:txBody>
          <a:bodyPr wrap="square" lIns="0" tIns="0" rIns="0" bIns="0" rtlCol="0"/>
          <a:lstStyle/>
          <a:p>
            <a:endParaRPr/>
          </a:p>
        </p:txBody>
      </p:sp>
      <p:sp>
        <p:nvSpPr>
          <p:cNvPr id="662" name="object 662"/>
          <p:cNvSpPr/>
          <p:nvPr/>
        </p:nvSpPr>
        <p:spPr>
          <a:xfrm>
            <a:off x="5539581" y="7406258"/>
            <a:ext cx="8890" cy="597535"/>
          </a:xfrm>
          <a:custGeom>
            <a:avLst/>
            <a:gdLst/>
            <a:ahLst/>
            <a:cxnLst/>
            <a:rect l="l" t="t" r="r" b="b"/>
            <a:pathLst>
              <a:path w="8889" h="597534">
                <a:moveTo>
                  <a:pt x="0" y="0"/>
                </a:moveTo>
                <a:lnTo>
                  <a:pt x="8826" y="597344"/>
                </a:lnTo>
              </a:path>
            </a:pathLst>
          </a:custGeom>
          <a:ln w="7543">
            <a:solidFill>
              <a:srgbClr val="070908"/>
            </a:solidFill>
          </a:ln>
        </p:spPr>
        <p:txBody>
          <a:bodyPr wrap="square" lIns="0" tIns="0" rIns="0" bIns="0" rtlCol="0"/>
          <a:lstStyle/>
          <a:p>
            <a:endParaRPr/>
          </a:p>
        </p:txBody>
      </p:sp>
      <p:sp>
        <p:nvSpPr>
          <p:cNvPr id="663" name="object 663"/>
          <p:cNvSpPr/>
          <p:nvPr/>
        </p:nvSpPr>
        <p:spPr>
          <a:xfrm>
            <a:off x="5620358" y="7406258"/>
            <a:ext cx="0" cy="597535"/>
          </a:xfrm>
          <a:custGeom>
            <a:avLst/>
            <a:gdLst/>
            <a:ahLst/>
            <a:cxnLst/>
            <a:rect l="l" t="t" r="r" b="b"/>
            <a:pathLst>
              <a:path h="597534">
                <a:moveTo>
                  <a:pt x="0" y="0"/>
                </a:moveTo>
                <a:lnTo>
                  <a:pt x="0" y="597344"/>
                </a:lnTo>
              </a:path>
            </a:pathLst>
          </a:custGeom>
          <a:ln w="7543">
            <a:solidFill>
              <a:srgbClr val="070908"/>
            </a:solidFill>
          </a:ln>
        </p:spPr>
        <p:txBody>
          <a:bodyPr wrap="square" lIns="0" tIns="0" rIns="0" bIns="0" rtlCol="0"/>
          <a:lstStyle/>
          <a:p>
            <a:endParaRPr/>
          </a:p>
        </p:txBody>
      </p:sp>
      <p:sp>
        <p:nvSpPr>
          <p:cNvPr id="664" name="object 664"/>
          <p:cNvSpPr/>
          <p:nvPr/>
        </p:nvSpPr>
        <p:spPr>
          <a:xfrm>
            <a:off x="5701296" y="7406258"/>
            <a:ext cx="15240" cy="581025"/>
          </a:xfrm>
          <a:custGeom>
            <a:avLst/>
            <a:gdLst/>
            <a:ahLst/>
            <a:cxnLst/>
            <a:rect l="l" t="t" r="r" b="b"/>
            <a:pathLst>
              <a:path w="15239" h="581025">
                <a:moveTo>
                  <a:pt x="14782" y="0"/>
                </a:moveTo>
                <a:lnTo>
                  <a:pt x="0" y="580898"/>
                </a:lnTo>
              </a:path>
            </a:pathLst>
          </a:custGeom>
          <a:ln w="7543">
            <a:solidFill>
              <a:srgbClr val="070908"/>
            </a:solidFill>
          </a:ln>
        </p:spPr>
        <p:txBody>
          <a:bodyPr wrap="square" lIns="0" tIns="0" rIns="0" bIns="0" rtlCol="0"/>
          <a:lstStyle/>
          <a:p>
            <a:endParaRPr/>
          </a:p>
        </p:txBody>
      </p:sp>
      <p:sp>
        <p:nvSpPr>
          <p:cNvPr id="665" name="object 665"/>
          <p:cNvSpPr/>
          <p:nvPr/>
        </p:nvSpPr>
        <p:spPr>
          <a:xfrm>
            <a:off x="5775629" y="7406258"/>
            <a:ext cx="27940" cy="581025"/>
          </a:xfrm>
          <a:custGeom>
            <a:avLst/>
            <a:gdLst/>
            <a:ahLst/>
            <a:cxnLst/>
            <a:rect l="l" t="t" r="r" b="b"/>
            <a:pathLst>
              <a:path w="27939" h="581025">
                <a:moveTo>
                  <a:pt x="27762" y="0"/>
                </a:moveTo>
                <a:lnTo>
                  <a:pt x="0" y="580898"/>
                </a:lnTo>
              </a:path>
            </a:pathLst>
          </a:custGeom>
          <a:ln w="7543">
            <a:solidFill>
              <a:srgbClr val="070908"/>
            </a:solidFill>
          </a:ln>
        </p:spPr>
        <p:txBody>
          <a:bodyPr wrap="square" lIns="0" tIns="0" rIns="0" bIns="0" rtlCol="0"/>
          <a:lstStyle/>
          <a:p>
            <a:endParaRPr/>
          </a:p>
        </p:txBody>
      </p:sp>
      <p:sp>
        <p:nvSpPr>
          <p:cNvPr id="666" name="object 666"/>
          <p:cNvSpPr/>
          <p:nvPr/>
        </p:nvSpPr>
        <p:spPr>
          <a:xfrm>
            <a:off x="5870489" y="7406258"/>
            <a:ext cx="24765" cy="597535"/>
          </a:xfrm>
          <a:custGeom>
            <a:avLst/>
            <a:gdLst/>
            <a:ahLst/>
            <a:cxnLst/>
            <a:rect l="l" t="t" r="r" b="b"/>
            <a:pathLst>
              <a:path w="24764" h="597534">
                <a:moveTo>
                  <a:pt x="24269" y="0"/>
                </a:moveTo>
                <a:lnTo>
                  <a:pt x="0" y="597344"/>
                </a:lnTo>
              </a:path>
            </a:pathLst>
          </a:custGeom>
          <a:ln w="7543">
            <a:solidFill>
              <a:srgbClr val="070908"/>
            </a:solidFill>
          </a:ln>
        </p:spPr>
        <p:txBody>
          <a:bodyPr wrap="square" lIns="0" tIns="0" rIns="0" bIns="0" rtlCol="0"/>
          <a:lstStyle/>
          <a:p>
            <a:endParaRPr/>
          </a:p>
        </p:txBody>
      </p:sp>
      <p:sp>
        <p:nvSpPr>
          <p:cNvPr id="667" name="object 667"/>
          <p:cNvSpPr/>
          <p:nvPr/>
        </p:nvSpPr>
        <p:spPr>
          <a:xfrm>
            <a:off x="5947702" y="7406258"/>
            <a:ext cx="29209" cy="597535"/>
          </a:xfrm>
          <a:custGeom>
            <a:avLst/>
            <a:gdLst/>
            <a:ahLst/>
            <a:cxnLst/>
            <a:rect l="l" t="t" r="r" b="b"/>
            <a:pathLst>
              <a:path w="29210" h="597534">
                <a:moveTo>
                  <a:pt x="28689" y="0"/>
                </a:moveTo>
                <a:lnTo>
                  <a:pt x="0" y="597344"/>
                </a:lnTo>
              </a:path>
            </a:pathLst>
          </a:custGeom>
          <a:ln w="7543">
            <a:solidFill>
              <a:srgbClr val="070908"/>
            </a:solidFill>
          </a:ln>
        </p:spPr>
        <p:txBody>
          <a:bodyPr wrap="square" lIns="0" tIns="0" rIns="0" bIns="0" rtlCol="0"/>
          <a:lstStyle/>
          <a:p>
            <a:endParaRPr/>
          </a:p>
        </p:txBody>
      </p:sp>
      <p:sp>
        <p:nvSpPr>
          <p:cNvPr id="668" name="object 668"/>
          <p:cNvSpPr/>
          <p:nvPr/>
        </p:nvSpPr>
        <p:spPr>
          <a:xfrm>
            <a:off x="6111063" y="7382023"/>
            <a:ext cx="41275" cy="567055"/>
          </a:xfrm>
          <a:custGeom>
            <a:avLst/>
            <a:gdLst/>
            <a:ahLst/>
            <a:cxnLst/>
            <a:rect l="l" t="t" r="r" b="b"/>
            <a:pathLst>
              <a:path w="41275" h="567054">
                <a:moveTo>
                  <a:pt x="40982" y="0"/>
                </a:moveTo>
                <a:lnTo>
                  <a:pt x="0" y="566699"/>
                </a:lnTo>
              </a:path>
            </a:pathLst>
          </a:custGeom>
          <a:ln w="7543">
            <a:solidFill>
              <a:srgbClr val="070908"/>
            </a:solidFill>
          </a:ln>
        </p:spPr>
        <p:txBody>
          <a:bodyPr wrap="square" lIns="0" tIns="0" rIns="0" bIns="0" rtlCol="0"/>
          <a:lstStyle/>
          <a:p>
            <a:endParaRPr/>
          </a:p>
        </p:txBody>
      </p:sp>
      <p:sp>
        <p:nvSpPr>
          <p:cNvPr id="669" name="object 669"/>
          <p:cNvSpPr/>
          <p:nvPr/>
        </p:nvSpPr>
        <p:spPr>
          <a:xfrm>
            <a:off x="6161577" y="7356475"/>
            <a:ext cx="43180" cy="557530"/>
          </a:xfrm>
          <a:custGeom>
            <a:avLst/>
            <a:gdLst/>
            <a:ahLst/>
            <a:cxnLst/>
            <a:rect l="l" t="t" r="r" b="b"/>
            <a:pathLst>
              <a:path w="43179" h="557529">
                <a:moveTo>
                  <a:pt x="43129" y="0"/>
                </a:moveTo>
                <a:lnTo>
                  <a:pt x="0" y="556945"/>
                </a:lnTo>
              </a:path>
            </a:pathLst>
          </a:custGeom>
          <a:ln w="7543">
            <a:solidFill>
              <a:srgbClr val="070908"/>
            </a:solidFill>
          </a:ln>
        </p:spPr>
        <p:txBody>
          <a:bodyPr wrap="square" lIns="0" tIns="0" rIns="0" bIns="0" rtlCol="0"/>
          <a:lstStyle/>
          <a:p>
            <a:endParaRPr/>
          </a:p>
        </p:txBody>
      </p:sp>
      <p:sp>
        <p:nvSpPr>
          <p:cNvPr id="670" name="object 670"/>
          <p:cNvSpPr/>
          <p:nvPr/>
        </p:nvSpPr>
        <p:spPr>
          <a:xfrm>
            <a:off x="6204709" y="7337201"/>
            <a:ext cx="41275" cy="542925"/>
          </a:xfrm>
          <a:custGeom>
            <a:avLst/>
            <a:gdLst/>
            <a:ahLst/>
            <a:cxnLst/>
            <a:rect l="l" t="t" r="r" b="b"/>
            <a:pathLst>
              <a:path w="41275" h="542925">
                <a:moveTo>
                  <a:pt x="41135" y="0"/>
                </a:moveTo>
                <a:lnTo>
                  <a:pt x="0" y="542874"/>
                </a:lnTo>
              </a:path>
            </a:pathLst>
          </a:custGeom>
          <a:ln w="7543">
            <a:solidFill>
              <a:srgbClr val="070908"/>
            </a:solidFill>
          </a:ln>
        </p:spPr>
        <p:txBody>
          <a:bodyPr wrap="square" lIns="0" tIns="0" rIns="0" bIns="0" rtlCol="0"/>
          <a:lstStyle/>
          <a:p>
            <a:endParaRPr/>
          </a:p>
        </p:txBody>
      </p:sp>
      <p:sp>
        <p:nvSpPr>
          <p:cNvPr id="671" name="object 671"/>
          <p:cNvSpPr/>
          <p:nvPr/>
        </p:nvSpPr>
        <p:spPr>
          <a:xfrm>
            <a:off x="6245839" y="7312204"/>
            <a:ext cx="50165" cy="527685"/>
          </a:xfrm>
          <a:custGeom>
            <a:avLst/>
            <a:gdLst/>
            <a:ahLst/>
            <a:cxnLst/>
            <a:rect l="l" t="t" r="r" b="b"/>
            <a:pathLst>
              <a:path w="50164" h="527684">
                <a:moveTo>
                  <a:pt x="49974" y="0"/>
                </a:moveTo>
                <a:lnTo>
                  <a:pt x="0" y="527380"/>
                </a:lnTo>
              </a:path>
            </a:pathLst>
          </a:custGeom>
          <a:ln w="7543">
            <a:solidFill>
              <a:srgbClr val="070908"/>
            </a:solidFill>
          </a:ln>
        </p:spPr>
        <p:txBody>
          <a:bodyPr wrap="square" lIns="0" tIns="0" rIns="0" bIns="0" rtlCol="0"/>
          <a:lstStyle/>
          <a:p>
            <a:endParaRPr/>
          </a:p>
        </p:txBody>
      </p:sp>
      <p:sp>
        <p:nvSpPr>
          <p:cNvPr id="672" name="object 672"/>
          <p:cNvSpPr/>
          <p:nvPr/>
        </p:nvSpPr>
        <p:spPr>
          <a:xfrm>
            <a:off x="6295815" y="7288858"/>
            <a:ext cx="48260" cy="521334"/>
          </a:xfrm>
          <a:custGeom>
            <a:avLst/>
            <a:gdLst/>
            <a:ahLst/>
            <a:cxnLst/>
            <a:rect l="l" t="t" r="r" b="b"/>
            <a:pathLst>
              <a:path w="48260" h="521334">
                <a:moveTo>
                  <a:pt x="48120" y="0"/>
                </a:moveTo>
                <a:lnTo>
                  <a:pt x="0" y="520852"/>
                </a:lnTo>
              </a:path>
            </a:pathLst>
          </a:custGeom>
          <a:ln w="7543">
            <a:solidFill>
              <a:srgbClr val="070908"/>
            </a:solidFill>
          </a:ln>
        </p:spPr>
        <p:txBody>
          <a:bodyPr wrap="square" lIns="0" tIns="0" rIns="0" bIns="0" rtlCol="0"/>
          <a:lstStyle/>
          <a:p>
            <a:endParaRPr/>
          </a:p>
        </p:txBody>
      </p:sp>
      <p:sp>
        <p:nvSpPr>
          <p:cNvPr id="673" name="object 673"/>
          <p:cNvSpPr/>
          <p:nvPr/>
        </p:nvSpPr>
        <p:spPr>
          <a:xfrm>
            <a:off x="6343940" y="7268139"/>
            <a:ext cx="43180" cy="508634"/>
          </a:xfrm>
          <a:custGeom>
            <a:avLst/>
            <a:gdLst/>
            <a:ahLst/>
            <a:cxnLst/>
            <a:rect l="l" t="t" r="r" b="b"/>
            <a:pathLst>
              <a:path w="43179" h="508634">
                <a:moveTo>
                  <a:pt x="42633" y="0"/>
                </a:moveTo>
                <a:lnTo>
                  <a:pt x="0" y="508254"/>
                </a:lnTo>
              </a:path>
            </a:pathLst>
          </a:custGeom>
          <a:ln w="7543">
            <a:solidFill>
              <a:srgbClr val="070908"/>
            </a:solidFill>
          </a:ln>
        </p:spPr>
        <p:txBody>
          <a:bodyPr wrap="square" lIns="0" tIns="0" rIns="0" bIns="0" rtlCol="0"/>
          <a:lstStyle/>
          <a:p>
            <a:endParaRPr/>
          </a:p>
        </p:txBody>
      </p:sp>
      <p:sp>
        <p:nvSpPr>
          <p:cNvPr id="674" name="object 674"/>
          <p:cNvSpPr/>
          <p:nvPr/>
        </p:nvSpPr>
        <p:spPr>
          <a:xfrm>
            <a:off x="4764327" y="7070581"/>
            <a:ext cx="1693545" cy="405765"/>
          </a:xfrm>
          <a:custGeom>
            <a:avLst/>
            <a:gdLst/>
            <a:ahLst/>
            <a:cxnLst/>
            <a:rect l="l" t="t" r="r" b="b"/>
            <a:pathLst>
              <a:path w="1693545" h="405765">
                <a:moveTo>
                  <a:pt x="50746" y="94640"/>
                </a:moveTo>
                <a:lnTo>
                  <a:pt x="14345" y="104536"/>
                </a:lnTo>
                <a:lnTo>
                  <a:pt x="0" y="121994"/>
                </a:lnTo>
                <a:lnTo>
                  <a:pt x="5718" y="159757"/>
                </a:lnTo>
                <a:lnTo>
                  <a:pt x="29511" y="230568"/>
                </a:lnTo>
                <a:lnTo>
                  <a:pt x="481161" y="405206"/>
                </a:lnTo>
                <a:lnTo>
                  <a:pt x="1315869" y="405206"/>
                </a:lnTo>
                <a:lnTo>
                  <a:pt x="1692983" y="218274"/>
                </a:lnTo>
                <a:lnTo>
                  <a:pt x="1692983" y="206667"/>
                </a:lnTo>
                <a:lnTo>
                  <a:pt x="477250" y="206667"/>
                </a:lnTo>
                <a:lnTo>
                  <a:pt x="180946" y="119087"/>
                </a:lnTo>
                <a:lnTo>
                  <a:pt x="182653" y="117767"/>
                </a:lnTo>
                <a:lnTo>
                  <a:pt x="170316" y="117767"/>
                </a:lnTo>
                <a:lnTo>
                  <a:pt x="150438" y="113098"/>
                </a:lnTo>
                <a:lnTo>
                  <a:pt x="131357" y="109132"/>
                </a:lnTo>
                <a:lnTo>
                  <a:pt x="50746" y="94640"/>
                </a:lnTo>
                <a:close/>
              </a:path>
              <a:path w="1693545" h="405765">
                <a:moveTo>
                  <a:pt x="1655491" y="80100"/>
                </a:moveTo>
                <a:lnTo>
                  <a:pt x="1628280" y="87982"/>
                </a:lnTo>
                <a:lnTo>
                  <a:pt x="1581489" y="107607"/>
                </a:lnTo>
                <a:lnTo>
                  <a:pt x="1299244" y="197561"/>
                </a:lnTo>
                <a:lnTo>
                  <a:pt x="477250" y="206667"/>
                </a:lnTo>
                <a:lnTo>
                  <a:pt x="1692983" y="206667"/>
                </a:lnTo>
                <a:lnTo>
                  <a:pt x="1692983" y="94741"/>
                </a:lnTo>
                <a:lnTo>
                  <a:pt x="1673574" y="82755"/>
                </a:lnTo>
                <a:lnTo>
                  <a:pt x="1655491" y="80100"/>
                </a:lnTo>
                <a:close/>
              </a:path>
              <a:path w="1693545" h="405765">
                <a:moveTo>
                  <a:pt x="183667" y="116982"/>
                </a:moveTo>
                <a:lnTo>
                  <a:pt x="170316" y="117767"/>
                </a:lnTo>
                <a:lnTo>
                  <a:pt x="182653" y="117767"/>
                </a:lnTo>
                <a:lnTo>
                  <a:pt x="183667" y="116982"/>
                </a:lnTo>
                <a:close/>
              </a:path>
              <a:path w="1693545" h="405765">
                <a:moveTo>
                  <a:pt x="1031122" y="0"/>
                </a:moveTo>
                <a:lnTo>
                  <a:pt x="607780" y="10591"/>
                </a:lnTo>
                <a:lnTo>
                  <a:pt x="239112" y="74091"/>
                </a:lnTo>
                <a:lnTo>
                  <a:pt x="183667" y="116982"/>
                </a:lnTo>
                <a:lnTo>
                  <a:pt x="1413900" y="44716"/>
                </a:lnTo>
                <a:lnTo>
                  <a:pt x="1031122" y="0"/>
                </a:lnTo>
                <a:close/>
              </a:path>
            </a:pathLst>
          </a:custGeom>
          <a:solidFill>
            <a:srgbClr val="FFFFFF"/>
          </a:solidFill>
        </p:spPr>
        <p:txBody>
          <a:bodyPr wrap="square" lIns="0" tIns="0" rIns="0" bIns="0" rtlCol="0"/>
          <a:lstStyle/>
          <a:p>
            <a:endParaRPr/>
          </a:p>
        </p:txBody>
      </p:sp>
      <p:sp>
        <p:nvSpPr>
          <p:cNvPr id="675" name="object 675"/>
          <p:cNvSpPr/>
          <p:nvPr/>
        </p:nvSpPr>
        <p:spPr>
          <a:xfrm>
            <a:off x="4764327" y="7070581"/>
            <a:ext cx="1693545" cy="405765"/>
          </a:xfrm>
          <a:custGeom>
            <a:avLst/>
            <a:gdLst/>
            <a:ahLst/>
            <a:cxnLst/>
            <a:rect l="l" t="t" r="r" b="b"/>
            <a:pathLst>
              <a:path w="1693545" h="405765">
                <a:moveTo>
                  <a:pt x="1413900" y="44716"/>
                </a:moveTo>
                <a:lnTo>
                  <a:pt x="1031122" y="0"/>
                </a:lnTo>
                <a:lnTo>
                  <a:pt x="607780" y="10591"/>
                </a:lnTo>
                <a:lnTo>
                  <a:pt x="239112" y="74091"/>
                </a:lnTo>
                <a:lnTo>
                  <a:pt x="180946" y="119087"/>
                </a:lnTo>
                <a:lnTo>
                  <a:pt x="477250" y="206667"/>
                </a:lnTo>
                <a:lnTo>
                  <a:pt x="1299244" y="197561"/>
                </a:lnTo>
                <a:lnTo>
                  <a:pt x="1581489" y="107607"/>
                </a:lnTo>
                <a:lnTo>
                  <a:pt x="1628280" y="87982"/>
                </a:lnTo>
                <a:lnTo>
                  <a:pt x="1655491" y="80100"/>
                </a:lnTo>
                <a:lnTo>
                  <a:pt x="1673574" y="82755"/>
                </a:lnTo>
                <a:lnTo>
                  <a:pt x="1692983" y="94741"/>
                </a:lnTo>
                <a:lnTo>
                  <a:pt x="1692983" y="218274"/>
                </a:lnTo>
                <a:lnTo>
                  <a:pt x="1315869" y="405206"/>
                </a:lnTo>
                <a:lnTo>
                  <a:pt x="481161" y="405206"/>
                </a:lnTo>
                <a:lnTo>
                  <a:pt x="29511" y="230568"/>
                </a:lnTo>
                <a:lnTo>
                  <a:pt x="5718" y="159757"/>
                </a:lnTo>
                <a:lnTo>
                  <a:pt x="0" y="121994"/>
                </a:lnTo>
                <a:lnTo>
                  <a:pt x="14345" y="104536"/>
                </a:lnTo>
                <a:lnTo>
                  <a:pt x="101863" y="103702"/>
                </a:lnTo>
                <a:lnTo>
                  <a:pt x="150438" y="113098"/>
                </a:lnTo>
                <a:lnTo>
                  <a:pt x="170316" y="117767"/>
                </a:lnTo>
              </a:path>
            </a:pathLst>
          </a:custGeom>
          <a:ln w="7543">
            <a:solidFill>
              <a:srgbClr val="070908"/>
            </a:solidFill>
          </a:ln>
        </p:spPr>
        <p:txBody>
          <a:bodyPr wrap="square" lIns="0" tIns="0" rIns="0" bIns="0" rtlCol="0"/>
          <a:lstStyle/>
          <a:p>
            <a:endParaRPr/>
          </a:p>
        </p:txBody>
      </p:sp>
      <p:sp>
        <p:nvSpPr>
          <p:cNvPr id="676" name="object 676"/>
          <p:cNvSpPr/>
          <p:nvPr/>
        </p:nvSpPr>
        <p:spPr>
          <a:xfrm>
            <a:off x="6183151" y="7119404"/>
            <a:ext cx="163195" cy="59055"/>
          </a:xfrm>
          <a:custGeom>
            <a:avLst/>
            <a:gdLst/>
            <a:ahLst/>
            <a:cxnLst/>
            <a:rect l="l" t="t" r="r" b="b"/>
            <a:pathLst>
              <a:path w="163195" h="59054">
                <a:moveTo>
                  <a:pt x="0" y="0"/>
                </a:moveTo>
                <a:lnTo>
                  <a:pt x="162674" y="58775"/>
                </a:lnTo>
              </a:path>
            </a:pathLst>
          </a:custGeom>
          <a:ln w="7543">
            <a:solidFill>
              <a:srgbClr val="070908"/>
            </a:solidFill>
          </a:ln>
        </p:spPr>
        <p:txBody>
          <a:bodyPr wrap="square" lIns="0" tIns="0" rIns="0" bIns="0" rtlCol="0"/>
          <a:lstStyle/>
          <a:p>
            <a:endParaRPr/>
          </a:p>
        </p:txBody>
      </p:sp>
      <p:sp>
        <p:nvSpPr>
          <p:cNvPr id="677" name="object 677"/>
          <p:cNvSpPr/>
          <p:nvPr/>
        </p:nvSpPr>
        <p:spPr>
          <a:xfrm>
            <a:off x="5242549" y="7419936"/>
            <a:ext cx="17780" cy="43815"/>
          </a:xfrm>
          <a:custGeom>
            <a:avLst/>
            <a:gdLst/>
            <a:ahLst/>
            <a:cxnLst/>
            <a:rect l="l" t="t" r="r" b="b"/>
            <a:pathLst>
              <a:path w="17779" h="43815">
                <a:moveTo>
                  <a:pt x="17767" y="34480"/>
                </a:moveTo>
                <a:lnTo>
                  <a:pt x="17767" y="39370"/>
                </a:lnTo>
                <a:lnTo>
                  <a:pt x="13792" y="43370"/>
                </a:lnTo>
                <a:lnTo>
                  <a:pt x="8890" y="43370"/>
                </a:lnTo>
                <a:lnTo>
                  <a:pt x="3975" y="43370"/>
                </a:lnTo>
                <a:lnTo>
                  <a:pt x="0" y="39370"/>
                </a:lnTo>
                <a:lnTo>
                  <a:pt x="0" y="34480"/>
                </a:lnTo>
                <a:lnTo>
                  <a:pt x="0" y="8890"/>
                </a:lnTo>
                <a:lnTo>
                  <a:pt x="0" y="3975"/>
                </a:lnTo>
                <a:lnTo>
                  <a:pt x="3975" y="0"/>
                </a:lnTo>
                <a:lnTo>
                  <a:pt x="8890" y="0"/>
                </a:lnTo>
                <a:lnTo>
                  <a:pt x="13792" y="0"/>
                </a:lnTo>
                <a:lnTo>
                  <a:pt x="17767" y="3975"/>
                </a:lnTo>
                <a:lnTo>
                  <a:pt x="17767" y="8890"/>
                </a:lnTo>
                <a:lnTo>
                  <a:pt x="17767" y="34480"/>
                </a:lnTo>
                <a:close/>
              </a:path>
            </a:pathLst>
          </a:custGeom>
          <a:ln w="7543">
            <a:solidFill>
              <a:srgbClr val="070908"/>
            </a:solidFill>
          </a:ln>
        </p:spPr>
        <p:txBody>
          <a:bodyPr wrap="square" lIns="0" tIns="0" rIns="0" bIns="0" rtlCol="0"/>
          <a:lstStyle/>
          <a:p>
            <a:endParaRPr/>
          </a:p>
        </p:txBody>
      </p:sp>
      <p:sp>
        <p:nvSpPr>
          <p:cNvPr id="678" name="object 678"/>
          <p:cNvSpPr/>
          <p:nvPr/>
        </p:nvSpPr>
        <p:spPr>
          <a:xfrm>
            <a:off x="5235976" y="7434462"/>
            <a:ext cx="31750" cy="11430"/>
          </a:xfrm>
          <a:custGeom>
            <a:avLst/>
            <a:gdLst/>
            <a:ahLst/>
            <a:cxnLst/>
            <a:rect l="l" t="t" r="r" b="b"/>
            <a:pathLst>
              <a:path w="31750" h="11429">
                <a:moveTo>
                  <a:pt x="31559" y="5511"/>
                </a:moveTo>
                <a:lnTo>
                  <a:pt x="31559" y="8572"/>
                </a:lnTo>
                <a:lnTo>
                  <a:pt x="29095" y="11036"/>
                </a:lnTo>
                <a:lnTo>
                  <a:pt x="26022" y="11036"/>
                </a:lnTo>
                <a:lnTo>
                  <a:pt x="5511" y="11036"/>
                </a:lnTo>
                <a:lnTo>
                  <a:pt x="2476" y="11036"/>
                </a:lnTo>
                <a:lnTo>
                  <a:pt x="0" y="8572"/>
                </a:lnTo>
                <a:lnTo>
                  <a:pt x="0" y="5511"/>
                </a:lnTo>
                <a:lnTo>
                  <a:pt x="0" y="2476"/>
                </a:lnTo>
                <a:lnTo>
                  <a:pt x="2476" y="0"/>
                </a:lnTo>
                <a:lnTo>
                  <a:pt x="5511" y="0"/>
                </a:lnTo>
                <a:lnTo>
                  <a:pt x="26022" y="0"/>
                </a:lnTo>
                <a:lnTo>
                  <a:pt x="29095" y="0"/>
                </a:lnTo>
                <a:lnTo>
                  <a:pt x="31559" y="2476"/>
                </a:lnTo>
                <a:lnTo>
                  <a:pt x="31559" y="5511"/>
                </a:lnTo>
                <a:close/>
              </a:path>
            </a:pathLst>
          </a:custGeom>
          <a:ln w="7543">
            <a:solidFill>
              <a:srgbClr val="070908"/>
            </a:solidFill>
          </a:ln>
        </p:spPr>
        <p:txBody>
          <a:bodyPr wrap="square" lIns="0" tIns="0" rIns="0" bIns="0" rtlCol="0"/>
          <a:lstStyle/>
          <a:p>
            <a:endParaRPr/>
          </a:p>
        </p:txBody>
      </p:sp>
      <p:sp>
        <p:nvSpPr>
          <p:cNvPr id="679" name="object 679"/>
          <p:cNvSpPr/>
          <p:nvPr/>
        </p:nvSpPr>
        <p:spPr>
          <a:xfrm>
            <a:off x="6071299" y="7419936"/>
            <a:ext cx="18415" cy="43815"/>
          </a:xfrm>
          <a:custGeom>
            <a:avLst/>
            <a:gdLst/>
            <a:ahLst/>
            <a:cxnLst/>
            <a:rect l="l" t="t" r="r" b="b"/>
            <a:pathLst>
              <a:path w="18414" h="43815">
                <a:moveTo>
                  <a:pt x="17792" y="34480"/>
                </a:moveTo>
                <a:lnTo>
                  <a:pt x="17792" y="39370"/>
                </a:lnTo>
                <a:lnTo>
                  <a:pt x="13804" y="43370"/>
                </a:lnTo>
                <a:lnTo>
                  <a:pt x="8902" y="43370"/>
                </a:lnTo>
                <a:lnTo>
                  <a:pt x="4000" y="43370"/>
                </a:lnTo>
                <a:lnTo>
                  <a:pt x="0" y="39370"/>
                </a:lnTo>
                <a:lnTo>
                  <a:pt x="0" y="34480"/>
                </a:lnTo>
                <a:lnTo>
                  <a:pt x="0" y="8890"/>
                </a:lnTo>
                <a:lnTo>
                  <a:pt x="0" y="3975"/>
                </a:lnTo>
                <a:lnTo>
                  <a:pt x="4000" y="0"/>
                </a:lnTo>
                <a:lnTo>
                  <a:pt x="8902" y="0"/>
                </a:lnTo>
                <a:lnTo>
                  <a:pt x="13804" y="0"/>
                </a:lnTo>
                <a:lnTo>
                  <a:pt x="17792" y="3975"/>
                </a:lnTo>
                <a:lnTo>
                  <a:pt x="17792" y="8890"/>
                </a:lnTo>
                <a:lnTo>
                  <a:pt x="17792" y="34480"/>
                </a:lnTo>
                <a:close/>
              </a:path>
            </a:pathLst>
          </a:custGeom>
          <a:ln w="7543">
            <a:solidFill>
              <a:srgbClr val="070908"/>
            </a:solidFill>
          </a:ln>
        </p:spPr>
        <p:txBody>
          <a:bodyPr wrap="square" lIns="0" tIns="0" rIns="0" bIns="0" rtlCol="0"/>
          <a:lstStyle/>
          <a:p>
            <a:endParaRPr/>
          </a:p>
        </p:txBody>
      </p:sp>
      <p:sp>
        <p:nvSpPr>
          <p:cNvPr id="680" name="object 680"/>
          <p:cNvSpPr/>
          <p:nvPr/>
        </p:nvSpPr>
        <p:spPr>
          <a:xfrm>
            <a:off x="6064739" y="7434462"/>
            <a:ext cx="31750" cy="11430"/>
          </a:xfrm>
          <a:custGeom>
            <a:avLst/>
            <a:gdLst/>
            <a:ahLst/>
            <a:cxnLst/>
            <a:rect l="l" t="t" r="r" b="b"/>
            <a:pathLst>
              <a:path w="31750" h="11429">
                <a:moveTo>
                  <a:pt x="31546" y="5511"/>
                </a:moveTo>
                <a:lnTo>
                  <a:pt x="31546" y="8572"/>
                </a:lnTo>
                <a:lnTo>
                  <a:pt x="29095" y="11036"/>
                </a:lnTo>
                <a:lnTo>
                  <a:pt x="26034" y="11036"/>
                </a:lnTo>
                <a:lnTo>
                  <a:pt x="5511" y="11036"/>
                </a:lnTo>
                <a:lnTo>
                  <a:pt x="2476" y="11036"/>
                </a:lnTo>
                <a:lnTo>
                  <a:pt x="0" y="8572"/>
                </a:lnTo>
                <a:lnTo>
                  <a:pt x="0" y="5511"/>
                </a:lnTo>
                <a:lnTo>
                  <a:pt x="0" y="2476"/>
                </a:lnTo>
                <a:lnTo>
                  <a:pt x="2476" y="0"/>
                </a:lnTo>
                <a:lnTo>
                  <a:pt x="5511" y="0"/>
                </a:lnTo>
                <a:lnTo>
                  <a:pt x="26034" y="0"/>
                </a:lnTo>
                <a:lnTo>
                  <a:pt x="29095" y="0"/>
                </a:lnTo>
                <a:lnTo>
                  <a:pt x="31546" y="2476"/>
                </a:lnTo>
                <a:lnTo>
                  <a:pt x="31546" y="5511"/>
                </a:lnTo>
                <a:close/>
              </a:path>
            </a:pathLst>
          </a:custGeom>
          <a:ln w="7543">
            <a:solidFill>
              <a:srgbClr val="070908"/>
            </a:solidFill>
          </a:ln>
        </p:spPr>
        <p:txBody>
          <a:bodyPr wrap="square" lIns="0" tIns="0" rIns="0" bIns="0" rtlCol="0"/>
          <a:lstStyle/>
          <a:p>
            <a:endParaRPr/>
          </a:p>
        </p:txBody>
      </p:sp>
      <p:sp>
        <p:nvSpPr>
          <p:cNvPr id="681" name="object 681"/>
          <p:cNvSpPr/>
          <p:nvPr/>
        </p:nvSpPr>
        <p:spPr>
          <a:xfrm>
            <a:off x="2965437" y="7337936"/>
            <a:ext cx="786765" cy="579755"/>
          </a:xfrm>
          <a:custGeom>
            <a:avLst/>
            <a:gdLst/>
            <a:ahLst/>
            <a:cxnLst/>
            <a:rect l="l" t="t" r="r" b="b"/>
            <a:pathLst>
              <a:path w="786764" h="579754">
                <a:moveTo>
                  <a:pt x="0" y="0"/>
                </a:moveTo>
                <a:lnTo>
                  <a:pt x="42539" y="86346"/>
                </a:lnTo>
                <a:lnTo>
                  <a:pt x="142616" y="195215"/>
                </a:lnTo>
                <a:lnTo>
                  <a:pt x="318572" y="342083"/>
                </a:lnTo>
                <a:lnTo>
                  <a:pt x="511686" y="481960"/>
                </a:lnTo>
                <a:lnTo>
                  <a:pt x="642290" y="550706"/>
                </a:lnTo>
                <a:lnTo>
                  <a:pt x="716309" y="573494"/>
                </a:lnTo>
                <a:lnTo>
                  <a:pt x="739666" y="575496"/>
                </a:lnTo>
                <a:lnTo>
                  <a:pt x="786567" y="579613"/>
                </a:lnTo>
              </a:path>
            </a:pathLst>
          </a:custGeom>
          <a:ln w="7340">
            <a:solidFill>
              <a:srgbClr val="131111"/>
            </a:solidFill>
          </a:ln>
        </p:spPr>
        <p:txBody>
          <a:bodyPr wrap="square" lIns="0" tIns="0" rIns="0" bIns="0" rtlCol="0"/>
          <a:lstStyle/>
          <a:p>
            <a:endParaRPr/>
          </a:p>
        </p:txBody>
      </p:sp>
      <p:sp>
        <p:nvSpPr>
          <p:cNvPr id="682" name="object 682"/>
          <p:cNvSpPr/>
          <p:nvPr/>
        </p:nvSpPr>
        <p:spPr>
          <a:xfrm>
            <a:off x="3067006" y="7169040"/>
            <a:ext cx="878840" cy="433070"/>
          </a:xfrm>
          <a:custGeom>
            <a:avLst/>
            <a:gdLst/>
            <a:ahLst/>
            <a:cxnLst/>
            <a:rect l="l" t="t" r="r" b="b"/>
            <a:pathLst>
              <a:path w="878839" h="433070">
                <a:moveTo>
                  <a:pt x="0" y="0"/>
                </a:moveTo>
                <a:lnTo>
                  <a:pt x="13478" y="20353"/>
                </a:lnTo>
                <a:lnTo>
                  <a:pt x="82271" y="80224"/>
                </a:lnTo>
                <a:lnTo>
                  <a:pt x="193615" y="150179"/>
                </a:lnTo>
                <a:lnTo>
                  <a:pt x="275133" y="200860"/>
                </a:lnTo>
                <a:lnTo>
                  <a:pt x="333454" y="239776"/>
                </a:lnTo>
                <a:lnTo>
                  <a:pt x="373450" y="269202"/>
                </a:lnTo>
                <a:lnTo>
                  <a:pt x="399994" y="291413"/>
                </a:lnTo>
                <a:lnTo>
                  <a:pt x="417961" y="308685"/>
                </a:lnTo>
                <a:lnTo>
                  <a:pt x="432222" y="323293"/>
                </a:lnTo>
                <a:lnTo>
                  <a:pt x="451167" y="337820"/>
                </a:lnTo>
                <a:lnTo>
                  <a:pt x="480830" y="352152"/>
                </a:lnTo>
                <a:lnTo>
                  <a:pt x="522580" y="364534"/>
                </a:lnTo>
                <a:lnTo>
                  <a:pt x="577780" y="373211"/>
                </a:lnTo>
                <a:lnTo>
                  <a:pt x="647798" y="376428"/>
                </a:lnTo>
                <a:lnTo>
                  <a:pt x="734000" y="372429"/>
                </a:lnTo>
                <a:lnTo>
                  <a:pt x="856749" y="424949"/>
                </a:lnTo>
                <a:lnTo>
                  <a:pt x="878315" y="432857"/>
                </a:lnTo>
              </a:path>
            </a:pathLst>
          </a:custGeom>
          <a:ln w="7340">
            <a:solidFill>
              <a:srgbClr val="131111"/>
            </a:solidFill>
            <a:prstDash val="sysDot"/>
          </a:ln>
        </p:spPr>
        <p:txBody>
          <a:bodyPr wrap="square" lIns="0" tIns="0" rIns="0" bIns="0" rtlCol="0"/>
          <a:lstStyle/>
          <a:p>
            <a:endParaRPr/>
          </a:p>
        </p:txBody>
      </p:sp>
      <p:sp>
        <p:nvSpPr>
          <p:cNvPr id="683" name="object 683"/>
          <p:cNvSpPr/>
          <p:nvPr/>
        </p:nvSpPr>
        <p:spPr>
          <a:xfrm>
            <a:off x="3231674" y="7391753"/>
            <a:ext cx="141605" cy="288290"/>
          </a:xfrm>
          <a:custGeom>
            <a:avLst/>
            <a:gdLst/>
            <a:ahLst/>
            <a:cxnLst/>
            <a:rect l="l" t="t" r="r" b="b"/>
            <a:pathLst>
              <a:path w="141604" h="288290">
                <a:moveTo>
                  <a:pt x="12457" y="113828"/>
                </a:moveTo>
                <a:lnTo>
                  <a:pt x="654" y="46166"/>
                </a:lnTo>
                <a:lnTo>
                  <a:pt x="0" y="11774"/>
                </a:lnTo>
                <a:lnTo>
                  <a:pt x="13444" y="0"/>
                </a:lnTo>
                <a:lnTo>
                  <a:pt x="73638" y="14800"/>
                </a:lnTo>
                <a:lnTo>
                  <a:pt x="98431" y="48668"/>
                </a:lnTo>
                <a:lnTo>
                  <a:pt x="117814" y="93150"/>
                </a:lnTo>
                <a:lnTo>
                  <a:pt x="131281" y="139603"/>
                </a:lnTo>
                <a:lnTo>
                  <a:pt x="138326" y="179385"/>
                </a:lnTo>
                <a:lnTo>
                  <a:pt x="141419" y="222524"/>
                </a:lnTo>
                <a:lnTo>
                  <a:pt x="138768" y="261537"/>
                </a:lnTo>
                <a:lnTo>
                  <a:pt x="126282" y="286693"/>
                </a:lnTo>
                <a:lnTo>
                  <a:pt x="99871" y="288263"/>
                </a:lnTo>
                <a:lnTo>
                  <a:pt x="71581" y="267486"/>
                </a:lnTo>
                <a:lnTo>
                  <a:pt x="54527" y="239310"/>
                </a:lnTo>
                <a:lnTo>
                  <a:pt x="46162" y="214507"/>
                </a:lnTo>
                <a:lnTo>
                  <a:pt x="43940" y="203846"/>
                </a:lnTo>
              </a:path>
            </a:pathLst>
          </a:custGeom>
          <a:ln w="7340">
            <a:solidFill>
              <a:srgbClr val="131111"/>
            </a:solidFill>
          </a:ln>
        </p:spPr>
        <p:txBody>
          <a:bodyPr wrap="square" lIns="0" tIns="0" rIns="0" bIns="0" rtlCol="0"/>
          <a:lstStyle/>
          <a:p>
            <a:endParaRPr/>
          </a:p>
        </p:txBody>
      </p:sp>
      <p:sp>
        <p:nvSpPr>
          <p:cNvPr id="684" name="object 684"/>
          <p:cNvSpPr/>
          <p:nvPr/>
        </p:nvSpPr>
        <p:spPr>
          <a:xfrm>
            <a:off x="3188441" y="7453882"/>
            <a:ext cx="158133" cy="170519"/>
          </a:xfrm>
          <a:prstGeom prst="rect">
            <a:avLst/>
          </a:prstGeom>
          <a:blipFill>
            <a:blip r:embed="rId19" cstate="print"/>
            <a:stretch>
              <a:fillRect/>
            </a:stretch>
          </a:blipFill>
        </p:spPr>
        <p:txBody>
          <a:bodyPr wrap="square" lIns="0" tIns="0" rIns="0" bIns="0" rtlCol="0"/>
          <a:lstStyle/>
          <a:p>
            <a:endParaRPr/>
          </a:p>
        </p:txBody>
      </p:sp>
      <p:sp>
        <p:nvSpPr>
          <p:cNvPr id="685" name="object 685"/>
          <p:cNvSpPr/>
          <p:nvPr/>
        </p:nvSpPr>
        <p:spPr>
          <a:xfrm>
            <a:off x="3265302" y="7380034"/>
            <a:ext cx="131445" cy="302895"/>
          </a:xfrm>
          <a:custGeom>
            <a:avLst/>
            <a:gdLst/>
            <a:ahLst/>
            <a:cxnLst/>
            <a:rect l="l" t="t" r="r" b="b"/>
            <a:pathLst>
              <a:path w="131445" h="302895">
                <a:moveTo>
                  <a:pt x="0" y="11823"/>
                </a:moveTo>
                <a:lnTo>
                  <a:pt x="49911" y="0"/>
                </a:lnTo>
                <a:lnTo>
                  <a:pt x="84861" y="22671"/>
                </a:lnTo>
                <a:lnTo>
                  <a:pt x="115595" y="87612"/>
                </a:lnTo>
                <a:lnTo>
                  <a:pt x="125564" y="159854"/>
                </a:lnTo>
                <a:lnTo>
                  <a:pt x="131408" y="233371"/>
                </a:lnTo>
                <a:lnTo>
                  <a:pt x="129071" y="274205"/>
                </a:lnTo>
                <a:lnTo>
                  <a:pt x="123812" y="291789"/>
                </a:lnTo>
                <a:lnTo>
                  <a:pt x="120891" y="295554"/>
                </a:lnTo>
                <a:lnTo>
                  <a:pt x="87325" y="302818"/>
                </a:lnTo>
              </a:path>
            </a:pathLst>
          </a:custGeom>
          <a:ln w="7340">
            <a:solidFill>
              <a:srgbClr val="131111"/>
            </a:solidFill>
          </a:ln>
        </p:spPr>
        <p:txBody>
          <a:bodyPr wrap="square" lIns="0" tIns="0" rIns="0" bIns="0" rtlCol="0"/>
          <a:lstStyle/>
          <a:p>
            <a:endParaRPr/>
          </a:p>
        </p:txBody>
      </p:sp>
      <p:sp>
        <p:nvSpPr>
          <p:cNvPr id="686" name="object 686"/>
          <p:cNvSpPr/>
          <p:nvPr/>
        </p:nvSpPr>
        <p:spPr>
          <a:xfrm>
            <a:off x="3361642" y="7740544"/>
            <a:ext cx="0" cy="274320"/>
          </a:xfrm>
          <a:custGeom>
            <a:avLst/>
            <a:gdLst/>
            <a:ahLst/>
            <a:cxnLst/>
            <a:rect l="l" t="t" r="r" b="b"/>
            <a:pathLst>
              <a:path h="274320">
                <a:moveTo>
                  <a:pt x="0" y="0"/>
                </a:moveTo>
                <a:lnTo>
                  <a:pt x="0" y="273989"/>
                </a:lnTo>
              </a:path>
            </a:pathLst>
          </a:custGeom>
          <a:ln w="7340">
            <a:solidFill>
              <a:srgbClr val="131111"/>
            </a:solidFill>
          </a:ln>
        </p:spPr>
        <p:txBody>
          <a:bodyPr wrap="square" lIns="0" tIns="0" rIns="0" bIns="0" rtlCol="0"/>
          <a:lstStyle/>
          <a:p>
            <a:endParaRPr/>
          </a:p>
        </p:txBody>
      </p:sp>
      <p:sp>
        <p:nvSpPr>
          <p:cNvPr id="687" name="object 687"/>
          <p:cNvSpPr/>
          <p:nvPr/>
        </p:nvSpPr>
        <p:spPr>
          <a:xfrm>
            <a:off x="3239690" y="7642113"/>
            <a:ext cx="0" cy="337820"/>
          </a:xfrm>
          <a:custGeom>
            <a:avLst/>
            <a:gdLst/>
            <a:ahLst/>
            <a:cxnLst/>
            <a:rect l="l" t="t" r="r" b="b"/>
            <a:pathLst>
              <a:path h="337820">
                <a:moveTo>
                  <a:pt x="0" y="0"/>
                </a:moveTo>
                <a:lnTo>
                  <a:pt x="0" y="337456"/>
                </a:lnTo>
              </a:path>
            </a:pathLst>
          </a:custGeom>
          <a:ln w="7340">
            <a:solidFill>
              <a:srgbClr val="131111"/>
            </a:solidFill>
          </a:ln>
        </p:spPr>
        <p:txBody>
          <a:bodyPr wrap="square" lIns="0" tIns="0" rIns="0" bIns="0" rtlCol="0"/>
          <a:lstStyle/>
          <a:p>
            <a:endParaRPr/>
          </a:p>
        </p:txBody>
      </p:sp>
      <p:sp>
        <p:nvSpPr>
          <p:cNvPr id="688" name="object 688"/>
          <p:cNvSpPr/>
          <p:nvPr/>
        </p:nvSpPr>
        <p:spPr>
          <a:xfrm>
            <a:off x="3102823" y="7887885"/>
            <a:ext cx="2540" cy="3810"/>
          </a:xfrm>
          <a:custGeom>
            <a:avLst/>
            <a:gdLst/>
            <a:ahLst/>
            <a:cxnLst/>
            <a:rect l="l" t="t" r="r" b="b"/>
            <a:pathLst>
              <a:path w="2539" h="3809">
                <a:moveTo>
                  <a:pt x="0" y="3810"/>
                </a:moveTo>
                <a:lnTo>
                  <a:pt x="2350" y="3810"/>
                </a:lnTo>
                <a:lnTo>
                  <a:pt x="2350" y="0"/>
                </a:lnTo>
                <a:lnTo>
                  <a:pt x="0" y="0"/>
                </a:lnTo>
                <a:lnTo>
                  <a:pt x="0" y="3810"/>
                </a:lnTo>
                <a:close/>
              </a:path>
            </a:pathLst>
          </a:custGeom>
          <a:solidFill>
            <a:srgbClr val="131111"/>
          </a:solidFill>
        </p:spPr>
        <p:txBody>
          <a:bodyPr wrap="square" lIns="0" tIns="0" rIns="0" bIns="0" rtlCol="0"/>
          <a:lstStyle/>
          <a:p>
            <a:endParaRPr/>
          </a:p>
        </p:txBody>
      </p:sp>
      <p:sp>
        <p:nvSpPr>
          <p:cNvPr id="689" name="object 689"/>
          <p:cNvSpPr/>
          <p:nvPr/>
        </p:nvSpPr>
        <p:spPr>
          <a:xfrm>
            <a:off x="3101503" y="7495454"/>
            <a:ext cx="0" cy="392430"/>
          </a:xfrm>
          <a:custGeom>
            <a:avLst/>
            <a:gdLst/>
            <a:ahLst/>
            <a:cxnLst/>
            <a:rect l="l" t="t" r="r" b="b"/>
            <a:pathLst>
              <a:path h="392429">
                <a:moveTo>
                  <a:pt x="0" y="0"/>
                </a:moveTo>
                <a:lnTo>
                  <a:pt x="0" y="392430"/>
                </a:lnTo>
              </a:path>
            </a:pathLst>
          </a:custGeom>
          <a:ln w="7340">
            <a:solidFill>
              <a:srgbClr val="131111"/>
            </a:solidFill>
          </a:ln>
        </p:spPr>
        <p:txBody>
          <a:bodyPr wrap="square" lIns="0" tIns="0" rIns="0" bIns="0" rtlCol="0"/>
          <a:lstStyle/>
          <a:p>
            <a:endParaRPr/>
          </a:p>
        </p:txBody>
      </p:sp>
      <p:sp>
        <p:nvSpPr>
          <p:cNvPr id="690" name="object 690"/>
          <p:cNvSpPr/>
          <p:nvPr/>
        </p:nvSpPr>
        <p:spPr>
          <a:xfrm>
            <a:off x="3001379" y="7351638"/>
            <a:ext cx="0" cy="417830"/>
          </a:xfrm>
          <a:custGeom>
            <a:avLst/>
            <a:gdLst/>
            <a:ahLst/>
            <a:cxnLst/>
            <a:rect l="l" t="t" r="r" b="b"/>
            <a:pathLst>
              <a:path h="417829">
                <a:moveTo>
                  <a:pt x="0" y="0"/>
                </a:moveTo>
                <a:lnTo>
                  <a:pt x="0" y="417795"/>
                </a:lnTo>
              </a:path>
            </a:pathLst>
          </a:custGeom>
          <a:ln w="7340">
            <a:solidFill>
              <a:srgbClr val="131111"/>
            </a:solidFill>
          </a:ln>
        </p:spPr>
        <p:txBody>
          <a:bodyPr wrap="square" lIns="0" tIns="0" rIns="0" bIns="0" rtlCol="0"/>
          <a:lstStyle/>
          <a:p>
            <a:endParaRPr/>
          </a:p>
        </p:txBody>
      </p:sp>
      <p:sp>
        <p:nvSpPr>
          <p:cNvPr id="691" name="object 691"/>
          <p:cNvSpPr/>
          <p:nvPr/>
        </p:nvSpPr>
        <p:spPr>
          <a:xfrm>
            <a:off x="3588134" y="7864109"/>
            <a:ext cx="0" cy="137160"/>
          </a:xfrm>
          <a:custGeom>
            <a:avLst/>
            <a:gdLst/>
            <a:ahLst/>
            <a:cxnLst/>
            <a:rect l="l" t="t" r="r" b="b"/>
            <a:pathLst>
              <a:path h="137159">
                <a:moveTo>
                  <a:pt x="0" y="0"/>
                </a:moveTo>
                <a:lnTo>
                  <a:pt x="0" y="137160"/>
                </a:lnTo>
              </a:path>
            </a:pathLst>
          </a:custGeom>
          <a:ln w="7340">
            <a:solidFill>
              <a:srgbClr val="131111"/>
            </a:solidFill>
          </a:ln>
        </p:spPr>
        <p:txBody>
          <a:bodyPr wrap="square" lIns="0" tIns="0" rIns="0" bIns="0" rtlCol="0"/>
          <a:lstStyle/>
          <a:p>
            <a:endParaRPr/>
          </a:p>
        </p:txBody>
      </p:sp>
      <p:sp>
        <p:nvSpPr>
          <p:cNvPr id="692" name="object 692"/>
          <p:cNvSpPr/>
          <p:nvPr/>
        </p:nvSpPr>
        <p:spPr>
          <a:xfrm>
            <a:off x="3161285" y="7088278"/>
            <a:ext cx="147320" cy="253365"/>
          </a:xfrm>
          <a:custGeom>
            <a:avLst/>
            <a:gdLst/>
            <a:ahLst/>
            <a:cxnLst/>
            <a:rect l="l" t="t" r="r" b="b"/>
            <a:pathLst>
              <a:path w="147320" h="253365">
                <a:moveTo>
                  <a:pt x="147114" y="253114"/>
                </a:moveTo>
                <a:lnTo>
                  <a:pt x="29833" y="58234"/>
                </a:lnTo>
                <a:lnTo>
                  <a:pt x="0" y="0"/>
                </a:lnTo>
              </a:path>
            </a:pathLst>
          </a:custGeom>
          <a:ln w="7340">
            <a:solidFill>
              <a:srgbClr val="131111"/>
            </a:solidFill>
          </a:ln>
        </p:spPr>
        <p:txBody>
          <a:bodyPr wrap="square" lIns="0" tIns="0" rIns="0" bIns="0" rtlCol="0"/>
          <a:lstStyle/>
          <a:p>
            <a:endParaRPr/>
          </a:p>
        </p:txBody>
      </p:sp>
      <p:sp>
        <p:nvSpPr>
          <p:cNvPr id="693" name="object 693"/>
          <p:cNvSpPr/>
          <p:nvPr/>
        </p:nvSpPr>
        <p:spPr>
          <a:xfrm>
            <a:off x="3510030" y="7006863"/>
            <a:ext cx="284480" cy="451484"/>
          </a:xfrm>
          <a:custGeom>
            <a:avLst/>
            <a:gdLst/>
            <a:ahLst/>
            <a:cxnLst/>
            <a:rect l="l" t="t" r="r" b="b"/>
            <a:pathLst>
              <a:path w="284479" h="451484">
                <a:moveTo>
                  <a:pt x="0" y="0"/>
                </a:moveTo>
                <a:lnTo>
                  <a:pt x="79913" y="200203"/>
                </a:lnTo>
                <a:lnTo>
                  <a:pt x="145723" y="337983"/>
                </a:lnTo>
                <a:lnTo>
                  <a:pt x="204187" y="405887"/>
                </a:lnTo>
                <a:lnTo>
                  <a:pt x="283984" y="451381"/>
                </a:lnTo>
              </a:path>
            </a:pathLst>
          </a:custGeom>
          <a:ln w="7340">
            <a:solidFill>
              <a:srgbClr val="131111"/>
            </a:solidFill>
          </a:ln>
        </p:spPr>
        <p:txBody>
          <a:bodyPr wrap="square" lIns="0" tIns="0" rIns="0" bIns="0" rtlCol="0"/>
          <a:lstStyle/>
          <a:p>
            <a:endParaRPr/>
          </a:p>
        </p:txBody>
      </p:sp>
      <p:sp>
        <p:nvSpPr>
          <p:cNvPr id="694" name="object 694"/>
          <p:cNvSpPr/>
          <p:nvPr/>
        </p:nvSpPr>
        <p:spPr>
          <a:xfrm>
            <a:off x="3641055" y="7595295"/>
            <a:ext cx="80645" cy="343535"/>
          </a:xfrm>
          <a:custGeom>
            <a:avLst/>
            <a:gdLst/>
            <a:ahLst/>
            <a:cxnLst/>
            <a:rect l="l" t="t" r="r" b="b"/>
            <a:pathLst>
              <a:path w="80645" h="343534">
                <a:moveTo>
                  <a:pt x="0" y="0"/>
                </a:moveTo>
                <a:lnTo>
                  <a:pt x="80429" y="326872"/>
                </a:lnTo>
                <a:lnTo>
                  <a:pt x="80429" y="343379"/>
                </a:lnTo>
              </a:path>
            </a:pathLst>
          </a:custGeom>
          <a:ln w="7340">
            <a:solidFill>
              <a:srgbClr val="131111"/>
            </a:solidFill>
          </a:ln>
        </p:spPr>
        <p:txBody>
          <a:bodyPr wrap="square" lIns="0" tIns="0" rIns="0" bIns="0" rtlCol="0"/>
          <a:lstStyle/>
          <a:p>
            <a:endParaRPr/>
          </a:p>
        </p:txBody>
      </p:sp>
      <p:sp>
        <p:nvSpPr>
          <p:cNvPr id="695" name="object 695"/>
          <p:cNvSpPr/>
          <p:nvPr/>
        </p:nvSpPr>
        <p:spPr>
          <a:xfrm>
            <a:off x="2934572" y="7002104"/>
            <a:ext cx="1019175" cy="1019175"/>
          </a:xfrm>
          <a:custGeom>
            <a:avLst/>
            <a:gdLst/>
            <a:ahLst/>
            <a:cxnLst/>
            <a:rect l="l" t="t" r="r" b="b"/>
            <a:pathLst>
              <a:path w="1019175" h="1019175">
                <a:moveTo>
                  <a:pt x="1018997" y="509498"/>
                </a:moveTo>
                <a:lnTo>
                  <a:pt x="1016664" y="558567"/>
                </a:lnTo>
                <a:lnTo>
                  <a:pt x="1009810" y="606317"/>
                </a:lnTo>
                <a:lnTo>
                  <a:pt x="998647" y="652534"/>
                </a:lnTo>
                <a:lnTo>
                  <a:pt x="983388" y="697005"/>
                </a:lnTo>
                <a:lnTo>
                  <a:pt x="964248" y="739515"/>
                </a:lnTo>
                <a:lnTo>
                  <a:pt x="941440" y="779852"/>
                </a:lnTo>
                <a:lnTo>
                  <a:pt x="915177" y="817801"/>
                </a:lnTo>
                <a:lnTo>
                  <a:pt x="885673" y="853150"/>
                </a:lnTo>
                <a:lnTo>
                  <a:pt x="853141" y="885685"/>
                </a:lnTo>
                <a:lnTo>
                  <a:pt x="817795" y="915192"/>
                </a:lnTo>
                <a:lnTo>
                  <a:pt x="779848" y="941457"/>
                </a:lnTo>
                <a:lnTo>
                  <a:pt x="739514" y="964268"/>
                </a:lnTo>
                <a:lnTo>
                  <a:pt x="697007" y="983410"/>
                </a:lnTo>
                <a:lnTo>
                  <a:pt x="652539" y="998670"/>
                </a:lnTo>
                <a:lnTo>
                  <a:pt x="606325" y="1009834"/>
                </a:lnTo>
                <a:lnTo>
                  <a:pt x="558578" y="1016690"/>
                </a:lnTo>
                <a:lnTo>
                  <a:pt x="509511" y="1019022"/>
                </a:lnTo>
                <a:lnTo>
                  <a:pt x="460442" y="1016690"/>
                </a:lnTo>
                <a:lnTo>
                  <a:pt x="412692" y="1009834"/>
                </a:lnTo>
                <a:lnTo>
                  <a:pt x="366476" y="998670"/>
                </a:lnTo>
                <a:lnTo>
                  <a:pt x="322006" y="983410"/>
                </a:lnTo>
                <a:lnTo>
                  <a:pt x="279497" y="964268"/>
                </a:lnTo>
                <a:lnTo>
                  <a:pt x="239161" y="941457"/>
                </a:lnTo>
                <a:lnTo>
                  <a:pt x="201212" y="915192"/>
                </a:lnTo>
                <a:lnTo>
                  <a:pt x="165864" y="885685"/>
                </a:lnTo>
                <a:lnTo>
                  <a:pt x="133331" y="853150"/>
                </a:lnTo>
                <a:lnTo>
                  <a:pt x="103825" y="817801"/>
                </a:lnTo>
                <a:lnTo>
                  <a:pt x="77561" y="779852"/>
                </a:lnTo>
                <a:lnTo>
                  <a:pt x="54751" y="739515"/>
                </a:lnTo>
                <a:lnTo>
                  <a:pt x="35610" y="697005"/>
                </a:lnTo>
                <a:lnTo>
                  <a:pt x="20351" y="652534"/>
                </a:lnTo>
                <a:lnTo>
                  <a:pt x="9187" y="606317"/>
                </a:lnTo>
                <a:lnTo>
                  <a:pt x="2332" y="558567"/>
                </a:lnTo>
                <a:lnTo>
                  <a:pt x="0" y="509498"/>
                </a:lnTo>
                <a:lnTo>
                  <a:pt x="2332" y="460433"/>
                </a:lnTo>
                <a:lnTo>
                  <a:pt x="9187" y="412687"/>
                </a:lnTo>
                <a:lnTo>
                  <a:pt x="20351" y="366473"/>
                </a:lnTo>
                <a:lnTo>
                  <a:pt x="35610" y="322006"/>
                </a:lnTo>
                <a:lnTo>
                  <a:pt x="54751" y="279498"/>
                </a:lnTo>
                <a:lnTo>
                  <a:pt x="77561" y="239163"/>
                </a:lnTo>
                <a:lnTo>
                  <a:pt x="103825" y="201215"/>
                </a:lnTo>
                <a:lnTo>
                  <a:pt x="133331" y="165867"/>
                </a:lnTo>
                <a:lnTo>
                  <a:pt x="165864" y="133334"/>
                </a:lnTo>
                <a:lnTo>
                  <a:pt x="201212" y="103828"/>
                </a:lnTo>
                <a:lnTo>
                  <a:pt x="239161" y="77563"/>
                </a:lnTo>
                <a:lnTo>
                  <a:pt x="279497" y="54753"/>
                </a:lnTo>
                <a:lnTo>
                  <a:pt x="322006" y="35611"/>
                </a:lnTo>
                <a:lnTo>
                  <a:pt x="366476" y="20352"/>
                </a:lnTo>
                <a:lnTo>
                  <a:pt x="412692" y="9187"/>
                </a:lnTo>
                <a:lnTo>
                  <a:pt x="460442" y="2332"/>
                </a:lnTo>
                <a:lnTo>
                  <a:pt x="509511" y="0"/>
                </a:lnTo>
                <a:lnTo>
                  <a:pt x="558578" y="2332"/>
                </a:lnTo>
                <a:lnTo>
                  <a:pt x="606325" y="9187"/>
                </a:lnTo>
                <a:lnTo>
                  <a:pt x="652539" y="20352"/>
                </a:lnTo>
                <a:lnTo>
                  <a:pt x="697007" y="35611"/>
                </a:lnTo>
                <a:lnTo>
                  <a:pt x="739514" y="54753"/>
                </a:lnTo>
                <a:lnTo>
                  <a:pt x="779848" y="77563"/>
                </a:lnTo>
                <a:lnTo>
                  <a:pt x="817795" y="103828"/>
                </a:lnTo>
                <a:lnTo>
                  <a:pt x="853141" y="133334"/>
                </a:lnTo>
                <a:lnTo>
                  <a:pt x="885673" y="165867"/>
                </a:lnTo>
                <a:lnTo>
                  <a:pt x="915177" y="201215"/>
                </a:lnTo>
                <a:lnTo>
                  <a:pt x="941440" y="239163"/>
                </a:lnTo>
                <a:lnTo>
                  <a:pt x="964248" y="279498"/>
                </a:lnTo>
                <a:lnTo>
                  <a:pt x="983388" y="322006"/>
                </a:lnTo>
                <a:lnTo>
                  <a:pt x="998647" y="366473"/>
                </a:lnTo>
                <a:lnTo>
                  <a:pt x="1009810" y="412687"/>
                </a:lnTo>
                <a:lnTo>
                  <a:pt x="1016664" y="460433"/>
                </a:lnTo>
                <a:lnTo>
                  <a:pt x="1018997" y="509498"/>
                </a:lnTo>
                <a:close/>
              </a:path>
            </a:pathLst>
          </a:custGeom>
          <a:ln w="7340">
            <a:solidFill>
              <a:srgbClr val="131111"/>
            </a:solidFill>
            <a:prstDash val="sysDot"/>
          </a:ln>
        </p:spPr>
        <p:txBody>
          <a:bodyPr wrap="square" lIns="0" tIns="0" rIns="0" bIns="0" rtlCol="0"/>
          <a:lstStyle/>
          <a:p>
            <a:endParaRPr/>
          </a:p>
        </p:txBody>
      </p:sp>
      <p:sp>
        <p:nvSpPr>
          <p:cNvPr id="696" name="object 696"/>
          <p:cNvSpPr/>
          <p:nvPr/>
        </p:nvSpPr>
        <p:spPr>
          <a:xfrm>
            <a:off x="4048805" y="5331345"/>
            <a:ext cx="2753666" cy="1083077"/>
          </a:xfrm>
          <a:prstGeom prst="rect">
            <a:avLst/>
          </a:prstGeom>
          <a:blipFill>
            <a:blip r:embed="rId20" cstate="print"/>
            <a:stretch>
              <a:fillRect/>
            </a:stretch>
          </a:blipFill>
        </p:spPr>
        <p:txBody>
          <a:bodyPr wrap="square" lIns="0" tIns="0" rIns="0" bIns="0" rtlCol="0"/>
          <a:lstStyle/>
          <a:p>
            <a:endParaRPr/>
          </a:p>
        </p:txBody>
      </p:sp>
      <p:sp>
        <p:nvSpPr>
          <p:cNvPr id="697" name="object 697"/>
          <p:cNvSpPr/>
          <p:nvPr/>
        </p:nvSpPr>
        <p:spPr>
          <a:xfrm>
            <a:off x="5485159" y="8844186"/>
            <a:ext cx="2540" cy="244475"/>
          </a:xfrm>
          <a:custGeom>
            <a:avLst/>
            <a:gdLst/>
            <a:ahLst/>
            <a:cxnLst/>
            <a:rect l="l" t="t" r="r" b="b"/>
            <a:pathLst>
              <a:path w="2539" h="244475">
                <a:moveTo>
                  <a:pt x="0" y="0"/>
                </a:moveTo>
                <a:lnTo>
                  <a:pt x="1917" y="244233"/>
                </a:lnTo>
              </a:path>
            </a:pathLst>
          </a:custGeom>
          <a:ln w="19545">
            <a:solidFill>
              <a:srgbClr val="231F20"/>
            </a:solidFill>
          </a:ln>
        </p:spPr>
        <p:txBody>
          <a:bodyPr wrap="square" lIns="0" tIns="0" rIns="0" bIns="0" rtlCol="0"/>
          <a:lstStyle/>
          <a:p>
            <a:endParaRPr/>
          </a:p>
        </p:txBody>
      </p:sp>
      <p:sp>
        <p:nvSpPr>
          <p:cNvPr id="698" name="object 698"/>
          <p:cNvSpPr/>
          <p:nvPr/>
        </p:nvSpPr>
        <p:spPr>
          <a:xfrm>
            <a:off x="5457775" y="9079632"/>
            <a:ext cx="59055" cy="51435"/>
          </a:xfrm>
          <a:custGeom>
            <a:avLst/>
            <a:gdLst/>
            <a:ahLst/>
            <a:cxnLst/>
            <a:rect l="l" t="t" r="r" b="b"/>
            <a:pathLst>
              <a:path w="59054" h="51434">
                <a:moveTo>
                  <a:pt x="58483" y="0"/>
                </a:moveTo>
                <a:lnTo>
                  <a:pt x="0" y="457"/>
                </a:lnTo>
                <a:lnTo>
                  <a:pt x="29641" y="50876"/>
                </a:lnTo>
                <a:lnTo>
                  <a:pt x="58483" y="0"/>
                </a:lnTo>
                <a:close/>
              </a:path>
            </a:pathLst>
          </a:custGeom>
          <a:solidFill>
            <a:srgbClr val="231F20"/>
          </a:solidFill>
        </p:spPr>
        <p:txBody>
          <a:bodyPr wrap="square" lIns="0" tIns="0" rIns="0" bIns="0" rtlCol="0"/>
          <a:lstStyle/>
          <a:p>
            <a:endParaRPr/>
          </a:p>
        </p:txBody>
      </p:sp>
      <p:sp>
        <p:nvSpPr>
          <p:cNvPr id="699" name="object 699"/>
          <p:cNvSpPr/>
          <p:nvPr/>
        </p:nvSpPr>
        <p:spPr>
          <a:xfrm>
            <a:off x="5642127" y="8413586"/>
            <a:ext cx="795943" cy="1224126"/>
          </a:xfrm>
          <a:prstGeom prst="rect">
            <a:avLst/>
          </a:prstGeom>
          <a:blipFill>
            <a:blip r:embed="rId21" cstate="print"/>
            <a:stretch>
              <a:fillRect/>
            </a:stretch>
          </a:blipFill>
        </p:spPr>
        <p:txBody>
          <a:bodyPr wrap="square" lIns="0" tIns="0" rIns="0" bIns="0" rtlCol="0"/>
          <a:lstStyle/>
          <a:p>
            <a:endParaRPr/>
          </a:p>
        </p:txBody>
      </p:sp>
      <p:sp>
        <p:nvSpPr>
          <p:cNvPr id="700" name="object 700"/>
          <p:cNvSpPr/>
          <p:nvPr/>
        </p:nvSpPr>
        <p:spPr>
          <a:xfrm>
            <a:off x="1351470" y="8970999"/>
            <a:ext cx="243204" cy="155575"/>
          </a:xfrm>
          <a:custGeom>
            <a:avLst/>
            <a:gdLst/>
            <a:ahLst/>
            <a:cxnLst/>
            <a:rect l="l" t="t" r="r" b="b"/>
            <a:pathLst>
              <a:path w="243205" h="155575">
                <a:moveTo>
                  <a:pt x="0" y="0"/>
                </a:moveTo>
                <a:lnTo>
                  <a:pt x="242836" y="155371"/>
                </a:lnTo>
              </a:path>
            </a:pathLst>
          </a:custGeom>
          <a:ln w="6972">
            <a:solidFill>
              <a:srgbClr val="58595B"/>
            </a:solidFill>
          </a:ln>
        </p:spPr>
        <p:txBody>
          <a:bodyPr wrap="square" lIns="0" tIns="0" rIns="0" bIns="0" rtlCol="0"/>
          <a:lstStyle/>
          <a:p>
            <a:endParaRPr/>
          </a:p>
        </p:txBody>
      </p:sp>
      <p:sp>
        <p:nvSpPr>
          <p:cNvPr id="701" name="object 701"/>
          <p:cNvSpPr/>
          <p:nvPr/>
        </p:nvSpPr>
        <p:spPr>
          <a:xfrm>
            <a:off x="859910" y="8664994"/>
            <a:ext cx="273050" cy="287020"/>
          </a:xfrm>
          <a:custGeom>
            <a:avLst/>
            <a:gdLst/>
            <a:ahLst/>
            <a:cxnLst/>
            <a:rect l="l" t="t" r="r" b="b"/>
            <a:pathLst>
              <a:path w="273050" h="287020">
                <a:moveTo>
                  <a:pt x="4186" y="175563"/>
                </a:moveTo>
                <a:lnTo>
                  <a:pt x="0" y="129613"/>
                </a:lnTo>
                <a:lnTo>
                  <a:pt x="9309" y="86547"/>
                </a:lnTo>
                <a:lnTo>
                  <a:pt x="30468" y="49207"/>
                </a:lnTo>
                <a:lnTo>
                  <a:pt x="61829" y="20438"/>
                </a:lnTo>
                <a:lnTo>
                  <a:pt x="101747" y="3085"/>
                </a:lnTo>
                <a:lnTo>
                  <a:pt x="145335" y="0"/>
                </a:lnTo>
                <a:lnTo>
                  <a:pt x="186543" y="11017"/>
                </a:lnTo>
                <a:lnTo>
                  <a:pt x="222626" y="34359"/>
                </a:lnTo>
                <a:lnTo>
                  <a:pt x="250834" y="68248"/>
                </a:lnTo>
                <a:lnTo>
                  <a:pt x="268422" y="110908"/>
                </a:lnTo>
                <a:lnTo>
                  <a:pt x="272604" y="156863"/>
                </a:lnTo>
                <a:lnTo>
                  <a:pt x="263267" y="199941"/>
                </a:lnTo>
                <a:lnTo>
                  <a:pt x="242065" y="237291"/>
                </a:lnTo>
                <a:lnTo>
                  <a:pt x="210648" y="266065"/>
                </a:lnTo>
                <a:lnTo>
                  <a:pt x="170670" y="283412"/>
                </a:lnTo>
                <a:lnTo>
                  <a:pt x="127064" y="286510"/>
                </a:lnTo>
                <a:lnTo>
                  <a:pt x="85843" y="275509"/>
                </a:lnTo>
                <a:lnTo>
                  <a:pt x="49777" y="252174"/>
                </a:lnTo>
                <a:lnTo>
                  <a:pt x="21635" y="218270"/>
                </a:lnTo>
                <a:lnTo>
                  <a:pt x="4186" y="175563"/>
                </a:lnTo>
              </a:path>
            </a:pathLst>
          </a:custGeom>
          <a:ln w="4648">
            <a:solidFill>
              <a:srgbClr val="231F20"/>
            </a:solidFill>
          </a:ln>
        </p:spPr>
        <p:txBody>
          <a:bodyPr wrap="square" lIns="0" tIns="0" rIns="0" bIns="0" rtlCol="0"/>
          <a:lstStyle/>
          <a:p>
            <a:endParaRPr/>
          </a:p>
        </p:txBody>
      </p:sp>
      <p:sp>
        <p:nvSpPr>
          <p:cNvPr id="702" name="object 702"/>
          <p:cNvSpPr/>
          <p:nvPr/>
        </p:nvSpPr>
        <p:spPr>
          <a:xfrm>
            <a:off x="859613" y="8647877"/>
            <a:ext cx="295275" cy="319405"/>
          </a:xfrm>
          <a:custGeom>
            <a:avLst/>
            <a:gdLst/>
            <a:ahLst/>
            <a:cxnLst/>
            <a:rect l="l" t="t" r="r" b="b"/>
            <a:pathLst>
              <a:path w="295275" h="319404">
                <a:moveTo>
                  <a:pt x="4916" y="194416"/>
                </a:moveTo>
                <a:lnTo>
                  <a:pt x="0" y="143185"/>
                </a:lnTo>
                <a:lnTo>
                  <a:pt x="9701" y="95274"/>
                </a:lnTo>
                <a:lnTo>
                  <a:pt x="32267" y="53844"/>
                </a:lnTo>
                <a:lnTo>
                  <a:pt x="65944" y="22055"/>
                </a:lnTo>
                <a:lnTo>
                  <a:pt x="108979" y="3065"/>
                </a:lnTo>
                <a:lnTo>
                  <a:pt x="156114" y="0"/>
                </a:lnTo>
                <a:lnTo>
                  <a:pt x="200782" y="12629"/>
                </a:lnTo>
                <a:lnTo>
                  <a:pt x="240004" y="38944"/>
                </a:lnTo>
                <a:lnTo>
                  <a:pt x="270798" y="76939"/>
                </a:lnTo>
                <a:lnTo>
                  <a:pt x="290183" y="124604"/>
                </a:lnTo>
                <a:lnTo>
                  <a:pt x="295095" y="175864"/>
                </a:lnTo>
                <a:lnTo>
                  <a:pt x="285360" y="223798"/>
                </a:lnTo>
                <a:lnTo>
                  <a:pt x="262745" y="265245"/>
                </a:lnTo>
                <a:lnTo>
                  <a:pt x="229017" y="297043"/>
                </a:lnTo>
                <a:lnTo>
                  <a:pt x="185941" y="316031"/>
                </a:lnTo>
                <a:lnTo>
                  <a:pt x="138793" y="319117"/>
                </a:lnTo>
                <a:lnTo>
                  <a:pt x="94102" y="306507"/>
                </a:lnTo>
                <a:lnTo>
                  <a:pt x="54884" y="280192"/>
                </a:lnTo>
                <a:lnTo>
                  <a:pt x="24151" y="242165"/>
                </a:lnTo>
                <a:lnTo>
                  <a:pt x="4916" y="194416"/>
                </a:lnTo>
              </a:path>
            </a:pathLst>
          </a:custGeom>
          <a:ln w="18605">
            <a:solidFill>
              <a:srgbClr val="231F20"/>
            </a:solidFill>
          </a:ln>
        </p:spPr>
        <p:txBody>
          <a:bodyPr wrap="square" lIns="0" tIns="0" rIns="0" bIns="0" rtlCol="0"/>
          <a:lstStyle/>
          <a:p>
            <a:endParaRPr/>
          </a:p>
        </p:txBody>
      </p:sp>
      <p:sp>
        <p:nvSpPr>
          <p:cNvPr id="703" name="object 703"/>
          <p:cNvSpPr/>
          <p:nvPr/>
        </p:nvSpPr>
        <p:spPr>
          <a:xfrm>
            <a:off x="838476" y="8620872"/>
            <a:ext cx="335915" cy="364490"/>
          </a:xfrm>
          <a:custGeom>
            <a:avLst/>
            <a:gdLst/>
            <a:ahLst/>
            <a:cxnLst/>
            <a:rect l="l" t="t" r="r" b="b"/>
            <a:pathLst>
              <a:path w="335915" h="364490">
                <a:moveTo>
                  <a:pt x="5850" y="221632"/>
                </a:moveTo>
                <a:lnTo>
                  <a:pt x="0" y="172952"/>
                </a:lnTo>
                <a:lnTo>
                  <a:pt x="5912" y="126480"/>
                </a:lnTo>
                <a:lnTo>
                  <a:pt x="22434" y="84293"/>
                </a:lnTo>
                <a:lnTo>
                  <a:pt x="48412" y="48467"/>
                </a:lnTo>
                <a:lnTo>
                  <a:pt x="82694" y="21080"/>
                </a:lnTo>
                <a:lnTo>
                  <a:pt x="124125" y="4208"/>
                </a:lnTo>
                <a:lnTo>
                  <a:pt x="168850" y="0"/>
                </a:lnTo>
                <a:lnTo>
                  <a:pt x="212027" y="8440"/>
                </a:lnTo>
                <a:lnTo>
                  <a:pt x="251695" y="28210"/>
                </a:lnTo>
                <a:lnTo>
                  <a:pt x="285887" y="57990"/>
                </a:lnTo>
                <a:lnTo>
                  <a:pt x="312641" y="96463"/>
                </a:lnTo>
                <a:lnTo>
                  <a:pt x="329992" y="142308"/>
                </a:lnTo>
                <a:lnTo>
                  <a:pt x="335854" y="191008"/>
                </a:lnTo>
                <a:lnTo>
                  <a:pt x="329931" y="237499"/>
                </a:lnTo>
                <a:lnTo>
                  <a:pt x="313382" y="279703"/>
                </a:lnTo>
                <a:lnTo>
                  <a:pt x="287363" y="315540"/>
                </a:lnTo>
                <a:lnTo>
                  <a:pt x="253033" y="342930"/>
                </a:lnTo>
                <a:lnTo>
                  <a:pt x="211551" y="359795"/>
                </a:lnTo>
                <a:lnTo>
                  <a:pt x="166807" y="364014"/>
                </a:lnTo>
                <a:lnTo>
                  <a:pt x="123607" y="355587"/>
                </a:lnTo>
                <a:lnTo>
                  <a:pt x="83931" y="335824"/>
                </a:lnTo>
                <a:lnTo>
                  <a:pt x="49759" y="306037"/>
                </a:lnTo>
                <a:lnTo>
                  <a:pt x="23072" y="267536"/>
                </a:lnTo>
                <a:lnTo>
                  <a:pt x="5850" y="221632"/>
                </a:lnTo>
              </a:path>
            </a:pathLst>
          </a:custGeom>
          <a:ln w="4648">
            <a:solidFill>
              <a:srgbClr val="231F20"/>
            </a:solidFill>
          </a:ln>
        </p:spPr>
        <p:txBody>
          <a:bodyPr wrap="square" lIns="0" tIns="0" rIns="0" bIns="0" rtlCol="0"/>
          <a:lstStyle/>
          <a:p>
            <a:endParaRPr/>
          </a:p>
        </p:txBody>
      </p:sp>
      <p:sp>
        <p:nvSpPr>
          <p:cNvPr id="704" name="object 704"/>
          <p:cNvSpPr/>
          <p:nvPr/>
        </p:nvSpPr>
        <p:spPr>
          <a:xfrm>
            <a:off x="838922" y="8610475"/>
            <a:ext cx="351790" cy="389890"/>
          </a:xfrm>
          <a:custGeom>
            <a:avLst/>
            <a:gdLst/>
            <a:ahLst/>
            <a:cxnLst/>
            <a:rect l="l" t="t" r="r" b="b"/>
            <a:pathLst>
              <a:path w="351790" h="389890">
                <a:moveTo>
                  <a:pt x="6421" y="236165"/>
                </a:moveTo>
                <a:lnTo>
                  <a:pt x="0" y="184038"/>
                </a:lnTo>
                <a:lnTo>
                  <a:pt x="5887" y="134340"/>
                </a:lnTo>
                <a:lnTo>
                  <a:pt x="22893" y="89290"/>
                </a:lnTo>
                <a:lnTo>
                  <a:pt x="49826" y="51107"/>
                </a:lnTo>
                <a:lnTo>
                  <a:pt x="85495" y="22008"/>
                </a:lnTo>
                <a:lnTo>
                  <a:pt x="128709" y="4213"/>
                </a:lnTo>
                <a:lnTo>
                  <a:pt x="175464" y="0"/>
                </a:lnTo>
                <a:lnTo>
                  <a:pt x="220678" y="9310"/>
                </a:lnTo>
                <a:lnTo>
                  <a:pt x="262293" y="30722"/>
                </a:lnTo>
                <a:lnTo>
                  <a:pt x="298246" y="62814"/>
                </a:lnTo>
                <a:lnTo>
                  <a:pt x="326477" y="104164"/>
                </a:lnTo>
                <a:lnTo>
                  <a:pt x="344927" y="153349"/>
                </a:lnTo>
                <a:lnTo>
                  <a:pt x="351361" y="205499"/>
                </a:lnTo>
                <a:lnTo>
                  <a:pt x="345455" y="255213"/>
                </a:lnTo>
                <a:lnTo>
                  <a:pt x="328409" y="300273"/>
                </a:lnTo>
                <a:lnTo>
                  <a:pt x="301421" y="338462"/>
                </a:lnTo>
                <a:lnTo>
                  <a:pt x="265693" y="367561"/>
                </a:lnTo>
                <a:lnTo>
                  <a:pt x="222423" y="385352"/>
                </a:lnTo>
                <a:lnTo>
                  <a:pt x="175658" y="389585"/>
                </a:lnTo>
                <a:lnTo>
                  <a:pt x="130428" y="380290"/>
                </a:lnTo>
                <a:lnTo>
                  <a:pt x="88809" y="358884"/>
                </a:lnTo>
                <a:lnTo>
                  <a:pt x="52882" y="326784"/>
                </a:lnTo>
                <a:lnTo>
                  <a:pt x="24727" y="285405"/>
                </a:lnTo>
                <a:lnTo>
                  <a:pt x="6421" y="236165"/>
                </a:lnTo>
              </a:path>
            </a:pathLst>
          </a:custGeom>
          <a:ln w="4648">
            <a:solidFill>
              <a:srgbClr val="231F20"/>
            </a:solidFill>
          </a:ln>
        </p:spPr>
        <p:txBody>
          <a:bodyPr wrap="square" lIns="0" tIns="0" rIns="0" bIns="0" rtlCol="0"/>
          <a:lstStyle/>
          <a:p>
            <a:endParaRPr/>
          </a:p>
        </p:txBody>
      </p:sp>
      <p:sp>
        <p:nvSpPr>
          <p:cNvPr id="705" name="object 705"/>
          <p:cNvSpPr/>
          <p:nvPr/>
        </p:nvSpPr>
        <p:spPr>
          <a:xfrm>
            <a:off x="976857" y="8604544"/>
            <a:ext cx="236220" cy="400685"/>
          </a:xfrm>
          <a:custGeom>
            <a:avLst/>
            <a:gdLst/>
            <a:ahLst/>
            <a:cxnLst/>
            <a:rect l="l" t="t" r="r" b="b"/>
            <a:pathLst>
              <a:path w="236219" h="400684">
                <a:moveTo>
                  <a:pt x="36550" y="395799"/>
                </a:moveTo>
                <a:lnTo>
                  <a:pt x="71626" y="400676"/>
                </a:lnTo>
                <a:lnTo>
                  <a:pt x="104703" y="396554"/>
                </a:lnTo>
                <a:lnTo>
                  <a:pt x="135257" y="384503"/>
                </a:lnTo>
                <a:lnTo>
                  <a:pt x="186694" y="340896"/>
                </a:lnTo>
                <a:lnTo>
                  <a:pt x="221739" y="278421"/>
                </a:lnTo>
                <a:lnTo>
                  <a:pt x="236193" y="205639"/>
                </a:lnTo>
                <a:lnTo>
                  <a:pt x="234386" y="168059"/>
                </a:lnTo>
                <a:lnTo>
                  <a:pt x="210080" y="95874"/>
                </a:lnTo>
                <a:lnTo>
                  <a:pt x="186532" y="63410"/>
                </a:lnTo>
                <a:lnTo>
                  <a:pt x="154687" y="34792"/>
                </a:lnTo>
                <a:lnTo>
                  <a:pt x="114020" y="11091"/>
                </a:lnTo>
                <a:lnTo>
                  <a:pt x="69131" y="0"/>
                </a:lnTo>
                <a:lnTo>
                  <a:pt x="32945" y="191"/>
                </a:lnTo>
                <a:lnTo>
                  <a:pt x="8791" y="5111"/>
                </a:lnTo>
                <a:lnTo>
                  <a:pt x="0" y="8208"/>
                </a:lnTo>
              </a:path>
            </a:pathLst>
          </a:custGeom>
          <a:ln w="4648">
            <a:solidFill>
              <a:srgbClr val="231F20"/>
            </a:solidFill>
          </a:ln>
        </p:spPr>
        <p:txBody>
          <a:bodyPr wrap="square" lIns="0" tIns="0" rIns="0" bIns="0" rtlCol="0"/>
          <a:lstStyle/>
          <a:p>
            <a:endParaRPr/>
          </a:p>
        </p:txBody>
      </p:sp>
      <p:sp>
        <p:nvSpPr>
          <p:cNvPr id="706" name="object 706"/>
          <p:cNvSpPr/>
          <p:nvPr/>
        </p:nvSpPr>
        <p:spPr>
          <a:xfrm>
            <a:off x="1101134" y="8620642"/>
            <a:ext cx="122555" cy="358140"/>
          </a:xfrm>
          <a:custGeom>
            <a:avLst/>
            <a:gdLst/>
            <a:ahLst/>
            <a:cxnLst/>
            <a:rect l="l" t="t" r="r" b="b"/>
            <a:pathLst>
              <a:path w="122555" h="358140">
                <a:moveTo>
                  <a:pt x="27851" y="357847"/>
                </a:moveTo>
                <a:lnTo>
                  <a:pt x="77154" y="318757"/>
                </a:lnTo>
                <a:lnTo>
                  <a:pt x="97763" y="286411"/>
                </a:lnTo>
                <a:lnTo>
                  <a:pt x="113360" y="247883"/>
                </a:lnTo>
                <a:lnTo>
                  <a:pt x="122205" y="204933"/>
                </a:lnTo>
                <a:lnTo>
                  <a:pt x="122560" y="159324"/>
                </a:lnTo>
                <a:lnTo>
                  <a:pt x="112685" y="112819"/>
                </a:lnTo>
                <a:lnTo>
                  <a:pt x="90844" y="67179"/>
                </a:lnTo>
                <a:lnTo>
                  <a:pt x="55295" y="24168"/>
                </a:lnTo>
                <a:lnTo>
                  <a:pt x="16779" y="4240"/>
                </a:lnTo>
                <a:lnTo>
                  <a:pt x="4564" y="834"/>
                </a:lnTo>
                <a:lnTo>
                  <a:pt x="0" y="0"/>
                </a:lnTo>
              </a:path>
            </a:pathLst>
          </a:custGeom>
          <a:ln w="4648">
            <a:solidFill>
              <a:srgbClr val="231F20"/>
            </a:solidFill>
          </a:ln>
        </p:spPr>
        <p:txBody>
          <a:bodyPr wrap="square" lIns="0" tIns="0" rIns="0" bIns="0" rtlCol="0"/>
          <a:lstStyle/>
          <a:p>
            <a:endParaRPr/>
          </a:p>
        </p:txBody>
      </p:sp>
      <p:sp>
        <p:nvSpPr>
          <p:cNvPr id="707" name="object 707"/>
          <p:cNvSpPr/>
          <p:nvPr/>
        </p:nvSpPr>
        <p:spPr>
          <a:xfrm>
            <a:off x="1114790" y="8622400"/>
            <a:ext cx="121285" cy="351790"/>
          </a:xfrm>
          <a:custGeom>
            <a:avLst/>
            <a:gdLst/>
            <a:ahLst/>
            <a:cxnLst/>
            <a:rect l="l" t="t" r="r" b="b"/>
            <a:pathLst>
              <a:path w="121284" h="351790">
                <a:moveTo>
                  <a:pt x="24587" y="351408"/>
                </a:moveTo>
                <a:lnTo>
                  <a:pt x="74207" y="313096"/>
                </a:lnTo>
                <a:lnTo>
                  <a:pt x="111167" y="244026"/>
                </a:lnTo>
                <a:lnTo>
                  <a:pt x="120445" y="202106"/>
                </a:lnTo>
                <a:lnTo>
                  <a:pt x="121213" y="157475"/>
                </a:lnTo>
                <a:lnTo>
                  <a:pt x="111688" y="111793"/>
                </a:lnTo>
                <a:lnTo>
                  <a:pt x="90090" y="66719"/>
                </a:lnTo>
                <a:lnTo>
                  <a:pt x="54635" y="23914"/>
                </a:lnTo>
                <a:lnTo>
                  <a:pt x="16440" y="4132"/>
                </a:lnTo>
                <a:lnTo>
                  <a:pt x="4457" y="802"/>
                </a:lnTo>
                <a:lnTo>
                  <a:pt x="0" y="0"/>
                </a:lnTo>
              </a:path>
            </a:pathLst>
          </a:custGeom>
          <a:ln w="4648">
            <a:solidFill>
              <a:srgbClr val="231F20"/>
            </a:solidFill>
          </a:ln>
        </p:spPr>
        <p:txBody>
          <a:bodyPr wrap="square" lIns="0" tIns="0" rIns="0" bIns="0" rtlCol="0"/>
          <a:lstStyle/>
          <a:p>
            <a:endParaRPr/>
          </a:p>
        </p:txBody>
      </p:sp>
      <p:sp>
        <p:nvSpPr>
          <p:cNvPr id="708" name="object 708"/>
          <p:cNvSpPr/>
          <p:nvPr/>
        </p:nvSpPr>
        <p:spPr>
          <a:xfrm>
            <a:off x="1121618" y="8622393"/>
            <a:ext cx="123825" cy="349885"/>
          </a:xfrm>
          <a:custGeom>
            <a:avLst/>
            <a:gdLst/>
            <a:ahLst/>
            <a:cxnLst/>
            <a:rect l="l" t="t" r="r" b="b"/>
            <a:pathLst>
              <a:path w="123825" h="349884">
                <a:moveTo>
                  <a:pt x="21716" y="349834"/>
                </a:moveTo>
                <a:lnTo>
                  <a:pt x="76255" y="310063"/>
                </a:lnTo>
                <a:lnTo>
                  <a:pt x="98136" y="278401"/>
                </a:lnTo>
                <a:lnTo>
                  <a:pt x="114337" y="240980"/>
                </a:lnTo>
                <a:lnTo>
                  <a:pt x="123291" y="199369"/>
                </a:lnTo>
                <a:lnTo>
                  <a:pt x="123431" y="155138"/>
                </a:lnTo>
                <a:lnTo>
                  <a:pt x="113192" y="109856"/>
                </a:lnTo>
                <a:lnTo>
                  <a:pt x="91006" y="65092"/>
                </a:lnTo>
                <a:lnTo>
                  <a:pt x="55308" y="22415"/>
                </a:lnTo>
                <a:lnTo>
                  <a:pt x="17472" y="2801"/>
                </a:lnTo>
                <a:lnTo>
                  <a:pt x="4823" y="350"/>
                </a:lnTo>
                <a:lnTo>
                  <a:pt x="0" y="0"/>
                </a:lnTo>
              </a:path>
            </a:pathLst>
          </a:custGeom>
          <a:ln w="4648">
            <a:solidFill>
              <a:srgbClr val="231F20"/>
            </a:solidFill>
          </a:ln>
        </p:spPr>
        <p:txBody>
          <a:bodyPr wrap="square" lIns="0" tIns="0" rIns="0" bIns="0" rtlCol="0"/>
          <a:lstStyle/>
          <a:p>
            <a:endParaRPr/>
          </a:p>
        </p:txBody>
      </p:sp>
      <p:sp>
        <p:nvSpPr>
          <p:cNvPr id="709" name="object 709"/>
          <p:cNvSpPr/>
          <p:nvPr/>
        </p:nvSpPr>
        <p:spPr>
          <a:xfrm>
            <a:off x="1132800" y="8623258"/>
            <a:ext cx="120650" cy="344805"/>
          </a:xfrm>
          <a:custGeom>
            <a:avLst/>
            <a:gdLst/>
            <a:ahLst/>
            <a:cxnLst/>
            <a:rect l="l" t="t" r="r" b="b"/>
            <a:pathLst>
              <a:path w="120650" h="344804">
                <a:moveTo>
                  <a:pt x="20281" y="344652"/>
                </a:moveTo>
                <a:lnTo>
                  <a:pt x="70537" y="306901"/>
                </a:lnTo>
                <a:lnTo>
                  <a:pt x="108938" y="239104"/>
                </a:lnTo>
                <a:lnTo>
                  <a:pt x="119036" y="197909"/>
                </a:lnTo>
                <a:lnTo>
                  <a:pt x="120582" y="153968"/>
                </a:lnTo>
                <a:lnTo>
                  <a:pt x="111714" y="108869"/>
                </a:lnTo>
                <a:lnTo>
                  <a:pt x="90568" y="64200"/>
                </a:lnTo>
                <a:lnTo>
                  <a:pt x="55283" y="21551"/>
                </a:lnTo>
                <a:lnTo>
                  <a:pt x="16773" y="2932"/>
                </a:lnTo>
                <a:lnTo>
                  <a:pt x="4562" y="426"/>
                </a:lnTo>
                <a:lnTo>
                  <a:pt x="0" y="0"/>
                </a:lnTo>
              </a:path>
            </a:pathLst>
          </a:custGeom>
          <a:ln w="4648">
            <a:solidFill>
              <a:srgbClr val="231F20"/>
            </a:solidFill>
          </a:ln>
        </p:spPr>
        <p:txBody>
          <a:bodyPr wrap="square" lIns="0" tIns="0" rIns="0" bIns="0" rtlCol="0"/>
          <a:lstStyle/>
          <a:p>
            <a:endParaRPr/>
          </a:p>
        </p:txBody>
      </p:sp>
      <p:sp>
        <p:nvSpPr>
          <p:cNvPr id="710" name="object 710"/>
          <p:cNvSpPr/>
          <p:nvPr/>
        </p:nvSpPr>
        <p:spPr>
          <a:xfrm>
            <a:off x="984275" y="8537786"/>
            <a:ext cx="232410" cy="69215"/>
          </a:xfrm>
          <a:custGeom>
            <a:avLst/>
            <a:gdLst/>
            <a:ahLst/>
            <a:cxnLst/>
            <a:rect l="l" t="t" r="r" b="b"/>
            <a:pathLst>
              <a:path w="232409" h="69215">
                <a:moveTo>
                  <a:pt x="0" y="68707"/>
                </a:moveTo>
                <a:lnTo>
                  <a:pt x="161112" y="3915"/>
                </a:lnTo>
                <a:lnTo>
                  <a:pt x="232204" y="0"/>
                </a:lnTo>
              </a:path>
            </a:pathLst>
          </a:custGeom>
          <a:ln w="4648">
            <a:solidFill>
              <a:srgbClr val="231F20"/>
            </a:solidFill>
          </a:ln>
        </p:spPr>
        <p:txBody>
          <a:bodyPr wrap="square" lIns="0" tIns="0" rIns="0" bIns="0" rtlCol="0"/>
          <a:lstStyle/>
          <a:p>
            <a:endParaRPr/>
          </a:p>
        </p:txBody>
      </p:sp>
      <p:sp>
        <p:nvSpPr>
          <p:cNvPr id="711" name="object 711"/>
          <p:cNvSpPr/>
          <p:nvPr/>
        </p:nvSpPr>
        <p:spPr>
          <a:xfrm>
            <a:off x="1022045" y="8556968"/>
            <a:ext cx="299085" cy="459105"/>
          </a:xfrm>
          <a:custGeom>
            <a:avLst/>
            <a:gdLst/>
            <a:ahLst/>
            <a:cxnLst/>
            <a:rect l="l" t="t" r="r" b="b"/>
            <a:pathLst>
              <a:path w="299084" h="459104">
                <a:moveTo>
                  <a:pt x="225341" y="0"/>
                </a:moveTo>
                <a:lnTo>
                  <a:pt x="258915" y="49963"/>
                </a:lnTo>
                <a:lnTo>
                  <a:pt x="295948" y="210091"/>
                </a:lnTo>
                <a:lnTo>
                  <a:pt x="298896" y="257232"/>
                </a:lnTo>
                <a:lnTo>
                  <a:pt x="293635" y="300299"/>
                </a:lnTo>
                <a:lnTo>
                  <a:pt x="280911" y="338953"/>
                </a:lnTo>
                <a:lnTo>
                  <a:pt x="261471" y="372850"/>
                </a:lnTo>
                <a:lnTo>
                  <a:pt x="236061" y="401650"/>
                </a:lnTo>
                <a:lnTo>
                  <a:pt x="205425" y="425010"/>
                </a:lnTo>
                <a:lnTo>
                  <a:pt x="170312" y="442589"/>
                </a:lnTo>
                <a:lnTo>
                  <a:pt x="131467" y="454044"/>
                </a:lnTo>
                <a:lnTo>
                  <a:pt x="89635" y="459035"/>
                </a:lnTo>
                <a:lnTo>
                  <a:pt x="45564" y="457219"/>
                </a:lnTo>
                <a:lnTo>
                  <a:pt x="0" y="448254"/>
                </a:lnTo>
              </a:path>
            </a:pathLst>
          </a:custGeom>
          <a:ln w="4648">
            <a:solidFill>
              <a:srgbClr val="231F20"/>
            </a:solidFill>
          </a:ln>
        </p:spPr>
        <p:txBody>
          <a:bodyPr wrap="square" lIns="0" tIns="0" rIns="0" bIns="0" rtlCol="0"/>
          <a:lstStyle/>
          <a:p>
            <a:endParaRPr/>
          </a:p>
        </p:txBody>
      </p:sp>
      <p:sp>
        <p:nvSpPr>
          <p:cNvPr id="712" name="object 712"/>
          <p:cNvSpPr/>
          <p:nvPr/>
        </p:nvSpPr>
        <p:spPr>
          <a:xfrm>
            <a:off x="979153" y="8698441"/>
            <a:ext cx="151496" cy="215722"/>
          </a:xfrm>
          <a:prstGeom prst="rect">
            <a:avLst/>
          </a:prstGeom>
          <a:blipFill>
            <a:blip r:embed="rId22" cstate="print"/>
            <a:stretch>
              <a:fillRect/>
            </a:stretch>
          </a:blipFill>
        </p:spPr>
        <p:txBody>
          <a:bodyPr wrap="square" lIns="0" tIns="0" rIns="0" bIns="0" rtlCol="0"/>
          <a:lstStyle/>
          <a:p>
            <a:endParaRPr/>
          </a:p>
        </p:txBody>
      </p:sp>
      <p:sp>
        <p:nvSpPr>
          <p:cNvPr id="713" name="object 713"/>
          <p:cNvSpPr/>
          <p:nvPr/>
        </p:nvSpPr>
        <p:spPr>
          <a:xfrm>
            <a:off x="785174" y="8504067"/>
            <a:ext cx="589280" cy="589280"/>
          </a:xfrm>
          <a:custGeom>
            <a:avLst/>
            <a:gdLst/>
            <a:ahLst/>
            <a:cxnLst/>
            <a:rect l="l" t="t" r="r" b="b"/>
            <a:pathLst>
              <a:path w="589280" h="589279">
                <a:moveTo>
                  <a:pt x="589165" y="294576"/>
                </a:moveTo>
                <a:lnTo>
                  <a:pt x="585310" y="342361"/>
                </a:lnTo>
                <a:lnTo>
                  <a:pt x="574147" y="387690"/>
                </a:lnTo>
                <a:lnTo>
                  <a:pt x="556285" y="429958"/>
                </a:lnTo>
                <a:lnTo>
                  <a:pt x="532328" y="468558"/>
                </a:lnTo>
                <a:lnTo>
                  <a:pt x="502885" y="502883"/>
                </a:lnTo>
                <a:lnTo>
                  <a:pt x="468560" y="532327"/>
                </a:lnTo>
                <a:lnTo>
                  <a:pt x="429962" y="556284"/>
                </a:lnTo>
                <a:lnTo>
                  <a:pt x="387696" y="574147"/>
                </a:lnTo>
                <a:lnTo>
                  <a:pt x="342370" y="585310"/>
                </a:lnTo>
                <a:lnTo>
                  <a:pt x="294589" y="589165"/>
                </a:lnTo>
                <a:lnTo>
                  <a:pt x="246801" y="585310"/>
                </a:lnTo>
                <a:lnTo>
                  <a:pt x="201470" y="574147"/>
                </a:lnTo>
                <a:lnTo>
                  <a:pt x="159201" y="556284"/>
                </a:lnTo>
                <a:lnTo>
                  <a:pt x="120602" y="532327"/>
                </a:lnTo>
                <a:lnTo>
                  <a:pt x="86277" y="502883"/>
                </a:lnTo>
                <a:lnTo>
                  <a:pt x="56834" y="468558"/>
                </a:lnTo>
                <a:lnTo>
                  <a:pt x="32878" y="429958"/>
                </a:lnTo>
                <a:lnTo>
                  <a:pt x="15016" y="387690"/>
                </a:lnTo>
                <a:lnTo>
                  <a:pt x="3855" y="342361"/>
                </a:lnTo>
                <a:lnTo>
                  <a:pt x="0" y="294576"/>
                </a:lnTo>
                <a:lnTo>
                  <a:pt x="3855" y="246795"/>
                </a:lnTo>
                <a:lnTo>
                  <a:pt x="15016" y="201468"/>
                </a:lnTo>
                <a:lnTo>
                  <a:pt x="32878" y="159203"/>
                </a:lnTo>
                <a:lnTo>
                  <a:pt x="56834" y="120604"/>
                </a:lnTo>
                <a:lnTo>
                  <a:pt x="86277" y="86280"/>
                </a:lnTo>
                <a:lnTo>
                  <a:pt x="120602" y="56837"/>
                </a:lnTo>
                <a:lnTo>
                  <a:pt x="159201" y="32880"/>
                </a:lnTo>
                <a:lnTo>
                  <a:pt x="201470" y="15018"/>
                </a:lnTo>
                <a:lnTo>
                  <a:pt x="246801" y="3855"/>
                </a:lnTo>
                <a:lnTo>
                  <a:pt x="294589" y="0"/>
                </a:lnTo>
                <a:lnTo>
                  <a:pt x="342370" y="3855"/>
                </a:lnTo>
                <a:lnTo>
                  <a:pt x="387696" y="15018"/>
                </a:lnTo>
                <a:lnTo>
                  <a:pt x="429962" y="32880"/>
                </a:lnTo>
                <a:lnTo>
                  <a:pt x="468560" y="56837"/>
                </a:lnTo>
                <a:lnTo>
                  <a:pt x="502885" y="86280"/>
                </a:lnTo>
                <a:lnTo>
                  <a:pt x="532328" y="120604"/>
                </a:lnTo>
                <a:lnTo>
                  <a:pt x="556285" y="159203"/>
                </a:lnTo>
                <a:lnTo>
                  <a:pt x="574147" y="201468"/>
                </a:lnTo>
                <a:lnTo>
                  <a:pt x="585310" y="246795"/>
                </a:lnTo>
                <a:lnTo>
                  <a:pt x="589165" y="294576"/>
                </a:lnTo>
                <a:close/>
              </a:path>
            </a:pathLst>
          </a:custGeom>
          <a:ln w="6972">
            <a:solidFill>
              <a:srgbClr val="231F20"/>
            </a:solidFill>
          </a:ln>
        </p:spPr>
        <p:txBody>
          <a:bodyPr wrap="square" lIns="0" tIns="0" rIns="0" bIns="0" rtlCol="0"/>
          <a:lstStyle/>
          <a:p>
            <a:endParaRPr/>
          </a:p>
        </p:txBody>
      </p:sp>
      <p:sp>
        <p:nvSpPr>
          <p:cNvPr id="714" name="object 714"/>
          <p:cNvSpPr/>
          <p:nvPr/>
        </p:nvSpPr>
        <p:spPr>
          <a:xfrm>
            <a:off x="1479805" y="8756743"/>
            <a:ext cx="863600" cy="758825"/>
          </a:xfrm>
          <a:custGeom>
            <a:avLst/>
            <a:gdLst/>
            <a:ahLst/>
            <a:cxnLst/>
            <a:rect l="l" t="t" r="r" b="b"/>
            <a:pathLst>
              <a:path w="863600" h="758825">
                <a:moveTo>
                  <a:pt x="79070" y="13325"/>
                </a:moveTo>
                <a:lnTo>
                  <a:pt x="121477" y="9272"/>
                </a:lnTo>
                <a:lnTo>
                  <a:pt x="171503" y="6006"/>
                </a:lnTo>
                <a:lnTo>
                  <a:pt x="227512" y="3487"/>
                </a:lnTo>
                <a:lnTo>
                  <a:pt x="287865" y="1674"/>
                </a:lnTo>
                <a:lnTo>
                  <a:pt x="350923" y="525"/>
                </a:lnTo>
                <a:lnTo>
                  <a:pt x="415048" y="0"/>
                </a:lnTo>
                <a:lnTo>
                  <a:pt x="478604" y="57"/>
                </a:lnTo>
                <a:lnTo>
                  <a:pt x="539951" y="655"/>
                </a:lnTo>
                <a:lnTo>
                  <a:pt x="597451" y="1755"/>
                </a:lnTo>
                <a:lnTo>
                  <a:pt x="649467" y="3313"/>
                </a:lnTo>
                <a:lnTo>
                  <a:pt x="694360" y="5291"/>
                </a:lnTo>
                <a:lnTo>
                  <a:pt x="756227" y="10338"/>
                </a:lnTo>
                <a:lnTo>
                  <a:pt x="821357" y="53410"/>
                </a:lnTo>
                <a:lnTo>
                  <a:pt x="849268" y="103063"/>
                </a:lnTo>
                <a:lnTo>
                  <a:pt x="860786" y="145306"/>
                </a:lnTo>
                <a:lnTo>
                  <a:pt x="863041" y="163160"/>
                </a:lnTo>
                <a:lnTo>
                  <a:pt x="861562" y="372257"/>
                </a:lnTo>
                <a:lnTo>
                  <a:pt x="861069" y="485959"/>
                </a:lnTo>
                <a:lnTo>
                  <a:pt x="861562" y="543868"/>
                </a:lnTo>
                <a:lnTo>
                  <a:pt x="863041" y="585587"/>
                </a:lnTo>
                <a:lnTo>
                  <a:pt x="857841" y="650697"/>
                </a:lnTo>
                <a:lnTo>
                  <a:pt x="848097" y="699422"/>
                </a:lnTo>
                <a:lnTo>
                  <a:pt x="832349" y="732863"/>
                </a:lnTo>
                <a:lnTo>
                  <a:pt x="809136" y="752120"/>
                </a:lnTo>
                <a:lnTo>
                  <a:pt x="776998" y="758294"/>
                </a:lnTo>
                <a:lnTo>
                  <a:pt x="568121" y="758294"/>
                </a:lnTo>
                <a:lnTo>
                  <a:pt x="569271" y="741647"/>
                </a:lnTo>
                <a:lnTo>
                  <a:pt x="569655" y="726559"/>
                </a:lnTo>
                <a:lnTo>
                  <a:pt x="568121" y="666715"/>
                </a:lnTo>
                <a:lnTo>
                  <a:pt x="540675" y="623204"/>
                </a:lnTo>
                <a:lnTo>
                  <a:pt x="475275" y="590170"/>
                </a:lnTo>
                <a:lnTo>
                  <a:pt x="434979" y="582976"/>
                </a:lnTo>
                <a:lnTo>
                  <a:pt x="393160" y="584876"/>
                </a:lnTo>
                <a:lnTo>
                  <a:pt x="352473" y="598027"/>
                </a:lnTo>
                <a:lnTo>
                  <a:pt x="315573" y="624587"/>
                </a:lnTo>
                <a:lnTo>
                  <a:pt x="285115" y="666715"/>
                </a:lnTo>
                <a:lnTo>
                  <a:pt x="285115" y="758294"/>
                </a:lnTo>
                <a:lnTo>
                  <a:pt x="105549" y="758294"/>
                </a:lnTo>
                <a:lnTo>
                  <a:pt x="48043" y="753389"/>
                </a:lnTo>
                <a:lnTo>
                  <a:pt x="17880" y="734629"/>
                </a:lnTo>
                <a:lnTo>
                  <a:pt x="5163" y="686601"/>
                </a:lnTo>
                <a:lnTo>
                  <a:pt x="0" y="593893"/>
                </a:lnTo>
                <a:lnTo>
                  <a:pt x="0" y="158981"/>
                </a:lnTo>
                <a:lnTo>
                  <a:pt x="1235" y="88818"/>
                </a:lnTo>
                <a:lnTo>
                  <a:pt x="9883" y="50258"/>
                </a:lnTo>
                <a:lnTo>
                  <a:pt x="33357" y="29645"/>
                </a:lnTo>
                <a:lnTo>
                  <a:pt x="79070" y="13325"/>
                </a:lnTo>
                <a:close/>
              </a:path>
            </a:pathLst>
          </a:custGeom>
          <a:ln w="6972">
            <a:solidFill>
              <a:srgbClr val="231F20"/>
            </a:solidFill>
          </a:ln>
        </p:spPr>
        <p:txBody>
          <a:bodyPr wrap="square" lIns="0" tIns="0" rIns="0" bIns="0" rtlCol="0"/>
          <a:lstStyle/>
          <a:p>
            <a:endParaRPr/>
          </a:p>
        </p:txBody>
      </p:sp>
      <p:sp>
        <p:nvSpPr>
          <p:cNvPr id="715" name="object 715"/>
          <p:cNvSpPr/>
          <p:nvPr/>
        </p:nvSpPr>
        <p:spPr>
          <a:xfrm>
            <a:off x="1511014" y="9469263"/>
            <a:ext cx="254000" cy="152400"/>
          </a:xfrm>
          <a:custGeom>
            <a:avLst/>
            <a:gdLst/>
            <a:ahLst/>
            <a:cxnLst/>
            <a:rect l="l" t="t" r="r" b="b"/>
            <a:pathLst>
              <a:path w="254000" h="152400">
                <a:moveTo>
                  <a:pt x="0" y="0"/>
                </a:moveTo>
                <a:lnTo>
                  <a:pt x="3677" y="40316"/>
                </a:lnTo>
                <a:lnTo>
                  <a:pt x="7908" y="84274"/>
                </a:lnTo>
                <a:lnTo>
                  <a:pt x="23866" y="131711"/>
                </a:lnTo>
                <a:lnTo>
                  <a:pt x="74207" y="150636"/>
                </a:lnTo>
                <a:lnTo>
                  <a:pt x="85331" y="151904"/>
                </a:lnTo>
                <a:lnTo>
                  <a:pt x="253898" y="151904"/>
                </a:lnTo>
                <a:lnTo>
                  <a:pt x="253898" y="45770"/>
                </a:lnTo>
              </a:path>
            </a:pathLst>
          </a:custGeom>
          <a:ln w="6972">
            <a:solidFill>
              <a:srgbClr val="231F20"/>
            </a:solidFill>
          </a:ln>
        </p:spPr>
        <p:txBody>
          <a:bodyPr wrap="square" lIns="0" tIns="0" rIns="0" bIns="0" rtlCol="0"/>
          <a:lstStyle/>
          <a:p>
            <a:endParaRPr/>
          </a:p>
        </p:txBody>
      </p:sp>
      <p:sp>
        <p:nvSpPr>
          <p:cNvPr id="716" name="object 716"/>
          <p:cNvSpPr/>
          <p:nvPr/>
        </p:nvSpPr>
        <p:spPr>
          <a:xfrm>
            <a:off x="2047924" y="9502722"/>
            <a:ext cx="255270" cy="118745"/>
          </a:xfrm>
          <a:custGeom>
            <a:avLst/>
            <a:gdLst/>
            <a:ahLst/>
            <a:cxnLst/>
            <a:rect l="l" t="t" r="r" b="b"/>
            <a:pathLst>
              <a:path w="255269" h="118745">
                <a:moveTo>
                  <a:pt x="0" y="12318"/>
                </a:moveTo>
                <a:lnTo>
                  <a:pt x="0" y="118440"/>
                </a:lnTo>
                <a:lnTo>
                  <a:pt x="80196" y="117268"/>
                </a:lnTo>
                <a:lnTo>
                  <a:pt x="126649" y="116878"/>
                </a:lnTo>
                <a:lnTo>
                  <a:pt x="157107" y="117268"/>
                </a:lnTo>
                <a:lnTo>
                  <a:pt x="189318" y="118440"/>
                </a:lnTo>
                <a:lnTo>
                  <a:pt x="221545" y="116723"/>
                </a:lnTo>
                <a:lnTo>
                  <a:pt x="241688" y="109343"/>
                </a:lnTo>
                <a:lnTo>
                  <a:pt x="252071" y="97673"/>
                </a:lnTo>
                <a:lnTo>
                  <a:pt x="255015" y="83083"/>
                </a:lnTo>
                <a:lnTo>
                  <a:pt x="255015" y="0"/>
                </a:lnTo>
              </a:path>
            </a:pathLst>
          </a:custGeom>
          <a:ln w="6972">
            <a:solidFill>
              <a:srgbClr val="231F20"/>
            </a:solidFill>
          </a:ln>
        </p:spPr>
        <p:txBody>
          <a:bodyPr wrap="square" lIns="0" tIns="0" rIns="0" bIns="0" rtlCol="0"/>
          <a:lstStyle/>
          <a:p>
            <a:endParaRPr/>
          </a:p>
        </p:txBody>
      </p:sp>
      <p:sp>
        <p:nvSpPr>
          <p:cNvPr id="717" name="object 717"/>
          <p:cNvSpPr/>
          <p:nvPr/>
        </p:nvSpPr>
        <p:spPr>
          <a:xfrm>
            <a:off x="1511018" y="8837428"/>
            <a:ext cx="24765" cy="24765"/>
          </a:xfrm>
          <a:custGeom>
            <a:avLst/>
            <a:gdLst/>
            <a:ahLst/>
            <a:cxnLst/>
            <a:rect l="l" t="t" r="r" b="b"/>
            <a:pathLst>
              <a:path w="24765" h="24765">
                <a:moveTo>
                  <a:pt x="24218" y="12090"/>
                </a:moveTo>
                <a:lnTo>
                  <a:pt x="24218" y="18770"/>
                </a:lnTo>
                <a:lnTo>
                  <a:pt x="18795" y="24180"/>
                </a:lnTo>
                <a:lnTo>
                  <a:pt x="12128" y="24180"/>
                </a:lnTo>
                <a:lnTo>
                  <a:pt x="5435" y="24180"/>
                </a:lnTo>
                <a:lnTo>
                  <a:pt x="0" y="18770"/>
                </a:lnTo>
                <a:lnTo>
                  <a:pt x="0" y="12090"/>
                </a:lnTo>
                <a:lnTo>
                  <a:pt x="0" y="5410"/>
                </a:lnTo>
                <a:lnTo>
                  <a:pt x="5435" y="0"/>
                </a:lnTo>
                <a:lnTo>
                  <a:pt x="12128" y="0"/>
                </a:lnTo>
                <a:lnTo>
                  <a:pt x="18795" y="0"/>
                </a:lnTo>
                <a:lnTo>
                  <a:pt x="24218" y="5410"/>
                </a:lnTo>
                <a:lnTo>
                  <a:pt x="24218" y="12090"/>
                </a:lnTo>
                <a:close/>
              </a:path>
            </a:pathLst>
          </a:custGeom>
          <a:ln w="6972">
            <a:solidFill>
              <a:srgbClr val="231F20"/>
            </a:solidFill>
          </a:ln>
        </p:spPr>
        <p:txBody>
          <a:bodyPr wrap="square" lIns="0" tIns="0" rIns="0" bIns="0" rtlCol="0"/>
          <a:lstStyle/>
          <a:p>
            <a:endParaRPr/>
          </a:p>
        </p:txBody>
      </p:sp>
      <p:sp>
        <p:nvSpPr>
          <p:cNvPr id="718" name="object 718"/>
          <p:cNvSpPr/>
          <p:nvPr/>
        </p:nvSpPr>
        <p:spPr>
          <a:xfrm>
            <a:off x="1535239" y="9419370"/>
            <a:ext cx="24765" cy="24765"/>
          </a:xfrm>
          <a:custGeom>
            <a:avLst/>
            <a:gdLst/>
            <a:ahLst/>
            <a:cxnLst/>
            <a:rect l="l" t="t" r="r" b="b"/>
            <a:pathLst>
              <a:path w="24765" h="24765">
                <a:moveTo>
                  <a:pt x="24206" y="12090"/>
                </a:moveTo>
                <a:lnTo>
                  <a:pt x="24206" y="18770"/>
                </a:lnTo>
                <a:lnTo>
                  <a:pt x="18757" y="24193"/>
                </a:lnTo>
                <a:lnTo>
                  <a:pt x="12103" y="24193"/>
                </a:lnTo>
                <a:lnTo>
                  <a:pt x="5422" y="24193"/>
                </a:lnTo>
                <a:lnTo>
                  <a:pt x="0" y="18770"/>
                </a:lnTo>
                <a:lnTo>
                  <a:pt x="0" y="12090"/>
                </a:lnTo>
                <a:lnTo>
                  <a:pt x="0" y="5410"/>
                </a:lnTo>
                <a:lnTo>
                  <a:pt x="5422" y="0"/>
                </a:lnTo>
                <a:lnTo>
                  <a:pt x="12103" y="0"/>
                </a:lnTo>
                <a:lnTo>
                  <a:pt x="18757" y="0"/>
                </a:lnTo>
                <a:lnTo>
                  <a:pt x="24206" y="5410"/>
                </a:lnTo>
                <a:lnTo>
                  <a:pt x="24206" y="12090"/>
                </a:lnTo>
                <a:close/>
              </a:path>
            </a:pathLst>
          </a:custGeom>
          <a:ln w="6972">
            <a:solidFill>
              <a:srgbClr val="231F20"/>
            </a:solidFill>
          </a:ln>
        </p:spPr>
        <p:txBody>
          <a:bodyPr wrap="square" lIns="0" tIns="0" rIns="0" bIns="0" rtlCol="0"/>
          <a:lstStyle/>
          <a:p>
            <a:endParaRPr/>
          </a:p>
        </p:txBody>
      </p:sp>
      <p:sp>
        <p:nvSpPr>
          <p:cNvPr id="719" name="object 719"/>
          <p:cNvSpPr/>
          <p:nvPr/>
        </p:nvSpPr>
        <p:spPr>
          <a:xfrm>
            <a:off x="1863413" y="9371465"/>
            <a:ext cx="95885" cy="95885"/>
          </a:xfrm>
          <a:custGeom>
            <a:avLst/>
            <a:gdLst/>
            <a:ahLst/>
            <a:cxnLst/>
            <a:rect l="l" t="t" r="r" b="b"/>
            <a:pathLst>
              <a:path w="95885" h="95884">
                <a:moveTo>
                  <a:pt x="95834" y="47878"/>
                </a:moveTo>
                <a:lnTo>
                  <a:pt x="92065" y="66537"/>
                </a:lnTo>
                <a:lnTo>
                  <a:pt x="81791" y="81767"/>
                </a:lnTo>
                <a:lnTo>
                  <a:pt x="66559" y="92032"/>
                </a:lnTo>
                <a:lnTo>
                  <a:pt x="47917" y="95796"/>
                </a:lnTo>
                <a:lnTo>
                  <a:pt x="29275" y="92032"/>
                </a:lnTo>
                <a:lnTo>
                  <a:pt x="14043" y="81767"/>
                </a:lnTo>
                <a:lnTo>
                  <a:pt x="3768" y="66537"/>
                </a:lnTo>
                <a:lnTo>
                  <a:pt x="0" y="47878"/>
                </a:lnTo>
                <a:lnTo>
                  <a:pt x="3768" y="29237"/>
                </a:lnTo>
                <a:lnTo>
                  <a:pt x="14043" y="14019"/>
                </a:lnTo>
                <a:lnTo>
                  <a:pt x="29275" y="3760"/>
                </a:lnTo>
                <a:lnTo>
                  <a:pt x="47917" y="0"/>
                </a:lnTo>
                <a:lnTo>
                  <a:pt x="66559" y="3760"/>
                </a:lnTo>
                <a:lnTo>
                  <a:pt x="81791" y="14019"/>
                </a:lnTo>
                <a:lnTo>
                  <a:pt x="92065" y="29237"/>
                </a:lnTo>
                <a:lnTo>
                  <a:pt x="95834" y="47878"/>
                </a:lnTo>
                <a:close/>
              </a:path>
            </a:pathLst>
          </a:custGeom>
          <a:ln w="4648">
            <a:solidFill>
              <a:srgbClr val="231F20"/>
            </a:solidFill>
          </a:ln>
        </p:spPr>
        <p:txBody>
          <a:bodyPr wrap="square" lIns="0" tIns="0" rIns="0" bIns="0" rtlCol="0"/>
          <a:lstStyle/>
          <a:p>
            <a:endParaRPr/>
          </a:p>
        </p:txBody>
      </p:sp>
      <p:sp>
        <p:nvSpPr>
          <p:cNvPr id="720" name="object 720"/>
          <p:cNvSpPr/>
          <p:nvPr/>
        </p:nvSpPr>
        <p:spPr>
          <a:xfrm>
            <a:off x="1904210" y="8774449"/>
            <a:ext cx="24765" cy="24765"/>
          </a:xfrm>
          <a:custGeom>
            <a:avLst/>
            <a:gdLst/>
            <a:ahLst/>
            <a:cxnLst/>
            <a:rect l="l" t="t" r="r" b="b"/>
            <a:pathLst>
              <a:path w="24764" h="24765">
                <a:moveTo>
                  <a:pt x="24193" y="12103"/>
                </a:moveTo>
                <a:lnTo>
                  <a:pt x="24193" y="18783"/>
                </a:lnTo>
                <a:lnTo>
                  <a:pt x="18796" y="24218"/>
                </a:lnTo>
                <a:lnTo>
                  <a:pt x="12103" y="24218"/>
                </a:lnTo>
                <a:lnTo>
                  <a:pt x="5410" y="24218"/>
                </a:lnTo>
                <a:lnTo>
                  <a:pt x="0" y="18783"/>
                </a:lnTo>
                <a:lnTo>
                  <a:pt x="0" y="12103"/>
                </a:lnTo>
                <a:lnTo>
                  <a:pt x="0" y="5422"/>
                </a:lnTo>
                <a:lnTo>
                  <a:pt x="5410" y="0"/>
                </a:lnTo>
                <a:lnTo>
                  <a:pt x="12103" y="0"/>
                </a:lnTo>
                <a:lnTo>
                  <a:pt x="18796" y="0"/>
                </a:lnTo>
                <a:lnTo>
                  <a:pt x="24193" y="5422"/>
                </a:lnTo>
                <a:lnTo>
                  <a:pt x="24193" y="12103"/>
                </a:lnTo>
                <a:close/>
              </a:path>
            </a:pathLst>
          </a:custGeom>
          <a:ln w="6972">
            <a:solidFill>
              <a:srgbClr val="231F20"/>
            </a:solidFill>
          </a:ln>
        </p:spPr>
        <p:txBody>
          <a:bodyPr wrap="square" lIns="0" tIns="0" rIns="0" bIns="0" rtlCol="0"/>
          <a:lstStyle/>
          <a:p>
            <a:endParaRPr/>
          </a:p>
        </p:txBody>
      </p:sp>
      <p:sp>
        <p:nvSpPr>
          <p:cNvPr id="721" name="object 721"/>
          <p:cNvSpPr/>
          <p:nvPr/>
        </p:nvSpPr>
        <p:spPr>
          <a:xfrm>
            <a:off x="2286561" y="8857184"/>
            <a:ext cx="24765" cy="24765"/>
          </a:xfrm>
          <a:custGeom>
            <a:avLst/>
            <a:gdLst/>
            <a:ahLst/>
            <a:cxnLst/>
            <a:rect l="l" t="t" r="r" b="b"/>
            <a:pathLst>
              <a:path w="24764" h="24765">
                <a:moveTo>
                  <a:pt x="24206" y="12103"/>
                </a:moveTo>
                <a:lnTo>
                  <a:pt x="24206" y="18783"/>
                </a:lnTo>
                <a:lnTo>
                  <a:pt x="18783" y="24206"/>
                </a:lnTo>
                <a:lnTo>
                  <a:pt x="12077" y="24206"/>
                </a:lnTo>
                <a:lnTo>
                  <a:pt x="5410" y="24206"/>
                </a:lnTo>
                <a:lnTo>
                  <a:pt x="0" y="18783"/>
                </a:lnTo>
                <a:lnTo>
                  <a:pt x="0" y="12103"/>
                </a:lnTo>
                <a:lnTo>
                  <a:pt x="0" y="5422"/>
                </a:lnTo>
                <a:lnTo>
                  <a:pt x="5410" y="0"/>
                </a:lnTo>
                <a:lnTo>
                  <a:pt x="12077" y="0"/>
                </a:lnTo>
                <a:lnTo>
                  <a:pt x="18783" y="0"/>
                </a:lnTo>
                <a:lnTo>
                  <a:pt x="24206" y="5422"/>
                </a:lnTo>
                <a:lnTo>
                  <a:pt x="24206" y="12103"/>
                </a:lnTo>
                <a:close/>
              </a:path>
            </a:pathLst>
          </a:custGeom>
          <a:ln w="6972">
            <a:solidFill>
              <a:srgbClr val="231F20"/>
            </a:solidFill>
          </a:ln>
        </p:spPr>
        <p:txBody>
          <a:bodyPr wrap="square" lIns="0" tIns="0" rIns="0" bIns="0" rtlCol="0"/>
          <a:lstStyle/>
          <a:p>
            <a:endParaRPr/>
          </a:p>
        </p:txBody>
      </p:sp>
      <p:sp>
        <p:nvSpPr>
          <p:cNvPr id="722" name="object 722"/>
          <p:cNvSpPr/>
          <p:nvPr/>
        </p:nvSpPr>
        <p:spPr>
          <a:xfrm>
            <a:off x="2248076" y="9431463"/>
            <a:ext cx="24765" cy="24765"/>
          </a:xfrm>
          <a:custGeom>
            <a:avLst/>
            <a:gdLst/>
            <a:ahLst/>
            <a:cxnLst/>
            <a:rect l="l" t="t" r="r" b="b"/>
            <a:pathLst>
              <a:path w="24764" h="24765">
                <a:moveTo>
                  <a:pt x="24193" y="12103"/>
                </a:moveTo>
                <a:lnTo>
                  <a:pt x="24193" y="18783"/>
                </a:lnTo>
                <a:lnTo>
                  <a:pt x="18783" y="24193"/>
                </a:lnTo>
                <a:lnTo>
                  <a:pt x="12103" y="24193"/>
                </a:lnTo>
                <a:lnTo>
                  <a:pt x="5410" y="24193"/>
                </a:lnTo>
                <a:lnTo>
                  <a:pt x="0" y="18783"/>
                </a:lnTo>
                <a:lnTo>
                  <a:pt x="0" y="12103"/>
                </a:lnTo>
                <a:lnTo>
                  <a:pt x="0" y="5422"/>
                </a:lnTo>
                <a:lnTo>
                  <a:pt x="5410" y="0"/>
                </a:lnTo>
                <a:lnTo>
                  <a:pt x="12103" y="0"/>
                </a:lnTo>
                <a:lnTo>
                  <a:pt x="18783" y="0"/>
                </a:lnTo>
                <a:lnTo>
                  <a:pt x="24193" y="5422"/>
                </a:lnTo>
                <a:lnTo>
                  <a:pt x="24193" y="12103"/>
                </a:lnTo>
                <a:close/>
              </a:path>
            </a:pathLst>
          </a:custGeom>
          <a:ln w="6972">
            <a:solidFill>
              <a:srgbClr val="231F20"/>
            </a:solidFill>
          </a:ln>
        </p:spPr>
        <p:txBody>
          <a:bodyPr wrap="square" lIns="0" tIns="0" rIns="0" bIns="0" rtlCol="0"/>
          <a:lstStyle/>
          <a:p>
            <a:endParaRPr/>
          </a:p>
        </p:txBody>
      </p:sp>
      <p:sp>
        <p:nvSpPr>
          <p:cNvPr id="723" name="object 723"/>
          <p:cNvSpPr/>
          <p:nvPr/>
        </p:nvSpPr>
        <p:spPr>
          <a:xfrm>
            <a:off x="1855099" y="9363120"/>
            <a:ext cx="113030" cy="113030"/>
          </a:xfrm>
          <a:custGeom>
            <a:avLst/>
            <a:gdLst/>
            <a:ahLst/>
            <a:cxnLst/>
            <a:rect l="l" t="t" r="r" b="b"/>
            <a:pathLst>
              <a:path w="113030" h="113029">
                <a:moveTo>
                  <a:pt x="112458" y="56222"/>
                </a:moveTo>
                <a:lnTo>
                  <a:pt x="108040" y="78116"/>
                </a:lnTo>
                <a:lnTo>
                  <a:pt x="95989" y="95996"/>
                </a:lnTo>
                <a:lnTo>
                  <a:pt x="78114" y="108050"/>
                </a:lnTo>
                <a:lnTo>
                  <a:pt x="56222" y="112471"/>
                </a:lnTo>
                <a:lnTo>
                  <a:pt x="34348" y="108050"/>
                </a:lnTo>
                <a:lnTo>
                  <a:pt x="16476" y="95996"/>
                </a:lnTo>
                <a:lnTo>
                  <a:pt x="4421" y="78116"/>
                </a:lnTo>
                <a:lnTo>
                  <a:pt x="0" y="56222"/>
                </a:lnTo>
                <a:lnTo>
                  <a:pt x="4421" y="34343"/>
                </a:lnTo>
                <a:lnTo>
                  <a:pt x="16476" y="16471"/>
                </a:lnTo>
                <a:lnTo>
                  <a:pt x="34348" y="4419"/>
                </a:lnTo>
                <a:lnTo>
                  <a:pt x="56222" y="0"/>
                </a:lnTo>
                <a:lnTo>
                  <a:pt x="78114" y="4419"/>
                </a:lnTo>
                <a:lnTo>
                  <a:pt x="95989" y="16471"/>
                </a:lnTo>
                <a:lnTo>
                  <a:pt x="108040" y="34343"/>
                </a:lnTo>
                <a:lnTo>
                  <a:pt x="112458" y="56222"/>
                </a:lnTo>
                <a:close/>
              </a:path>
            </a:pathLst>
          </a:custGeom>
          <a:ln w="4648">
            <a:solidFill>
              <a:srgbClr val="231F20"/>
            </a:solidFill>
          </a:ln>
        </p:spPr>
        <p:txBody>
          <a:bodyPr wrap="square" lIns="0" tIns="0" rIns="0" bIns="0" rtlCol="0"/>
          <a:lstStyle/>
          <a:p>
            <a:endParaRPr/>
          </a:p>
        </p:txBody>
      </p:sp>
      <p:sp>
        <p:nvSpPr>
          <p:cNvPr id="724" name="object 724"/>
          <p:cNvSpPr/>
          <p:nvPr/>
        </p:nvSpPr>
        <p:spPr>
          <a:xfrm>
            <a:off x="1894109" y="9402147"/>
            <a:ext cx="34925" cy="34925"/>
          </a:xfrm>
          <a:custGeom>
            <a:avLst/>
            <a:gdLst/>
            <a:ahLst/>
            <a:cxnLst/>
            <a:rect l="l" t="t" r="r" b="b"/>
            <a:pathLst>
              <a:path w="34925" h="34925">
                <a:moveTo>
                  <a:pt x="34442" y="17221"/>
                </a:moveTo>
                <a:lnTo>
                  <a:pt x="34442" y="26720"/>
                </a:lnTo>
                <a:lnTo>
                  <a:pt x="26720" y="34417"/>
                </a:lnTo>
                <a:lnTo>
                  <a:pt x="17221" y="34417"/>
                </a:lnTo>
                <a:lnTo>
                  <a:pt x="7708" y="34417"/>
                </a:lnTo>
                <a:lnTo>
                  <a:pt x="0" y="26720"/>
                </a:lnTo>
                <a:lnTo>
                  <a:pt x="0" y="17221"/>
                </a:lnTo>
                <a:lnTo>
                  <a:pt x="0" y="7708"/>
                </a:lnTo>
                <a:lnTo>
                  <a:pt x="7708" y="0"/>
                </a:lnTo>
                <a:lnTo>
                  <a:pt x="17221" y="0"/>
                </a:lnTo>
                <a:lnTo>
                  <a:pt x="26720" y="0"/>
                </a:lnTo>
                <a:lnTo>
                  <a:pt x="34442" y="7708"/>
                </a:lnTo>
                <a:lnTo>
                  <a:pt x="34442" y="17221"/>
                </a:lnTo>
                <a:close/>
              </a:path>
            </a:pathLst>
          </a:custGeom>
          <a:ln w="6972">
            <a:solidFill>
              <a:srgbClr val="231F20"/>
            </a:solidFill>
          </a:ln>
        </p:spPr>
        <p:txBody>
          <a:bodyPr wrap="square" lIns="0" tIns="0" rIns="0" bIns="0" rtlCol="0"/>
          <a:lstStyle/>
          <a:p>
            <a:endParaRPr/>
          </a:p>
        </p:txBody>
      </p:sp>
      <p:sp>
        <p:nvSpPr>
          <p:cNvPr id="725" name="object 725"/>
          <p:cNvSpPr/>
          <p:nvPr/>
        </p:nvSpPr>
        <p:spPr>
          <a:xfrm>
            <a:off x="1908467" y="9371469"/>
            <a:ext cx="3175" cy="31115"/>
          </a:xfrm>
          <a:custGeom>
            <a:avLst/>
            <a:gdLst/>
            <a:ahLst/>
            <a:cxnLst/>
            <a:rect l="l" t="t" r="r" b="b"/>
            <a:pathLst>
              <a:path w="3175" h="31115">
                <a:moveTo>
                  <a:pt x="2857" y="30683"/>
                </a:moveTo>
                <a:lnTo>
                  <a:pt x="0" y="30683"/>
                </a:lnTo>
                <a:lnTo>
                  <a:pt x="0" y="0"/>
                </a:lnTo>
                <a:lnTo>
                  <a:pt x="2857" y="0"/>
                </a:lnTo>
                <a:lnTo>
                  <a:pt x="2857" y="30683"/>
                </a:lnTo>
                <a:close/>
              </a:path>
            </a:pathLst>
          </a:custGeom>
          <a:solidFill>
            <a:srgbClr val="231F20"/>
          </a:solidFill>
        </p:spPr>
        <p:txBody>
          <a:bodyPr wrap="square" lIns="0" tIns="0" rIns="0" bIns="0" rtlCol="0"/>
          <a:lstStyle/>
          <a:p>
            <a:endParaRPr/>
          </a:p>
        </p:txBody>
      </p:sp>
      <p:sp>
        <p:nvSpPr>
          <p:cNvPr id="726" name="object 726"/>
          <p:cNvSpPr/>
          <p:nvPr/>
        </p:nvSpPr>
        <p:spPr>
          <a:xfrm>
            <a:off x="1908467" y="9436557"/>
            <a:ext cx="3175" cy="31115"/>
          </a:xfrm>
          <a:custGeom>
            <a:avLst/>
            <a:gdLst/>
            <a:ahLst/>
            <a:cxnLst/>
            <a:rect l="l" t="t" r="r" b="b"/>
            <a:pathLst>
              <a:path w="3175" h="31115">
                <a:moveTo>
                  <a:pt x="2857" y="30708"/>
                </a:moveTo>
                <a:lnTo>
                  <a:pt x="0" y="30708"/>
                </a:lnTo>
                <a:lnTo>
                  <a:pt x="0" y="0"/>
                </a:lnTo>
                <a:lnTo>
                  <a:pt x="2857" y="0"/>
                </a:lnTo>
                <a:lnTo>
                  <a:pt x="2857" y="30708"/>
                </a:lnTo>
                <a:close/>
              </a:path>
            </a:pathLst>
          </a:custGeom>
          <a:solidFill>
            <a:srgbClr val="231F20"/>
          </a:solidFill>
        </p:spPr>
        <p:txBody>
          <a:bodyPr wrap="square" lIns="0" tIns="0" rIns="0" bIns="0" rtlCol="0"/>
          <a:lstStyle/>
          <a:p>
            <a:endParaRPr/>
          </a:p>
        </p:txBody>
      </p:sp>
      <p:sp>
        <p:nvSpPr>
          <p:cNvPr id="727" name="object 727"/>
          <p:cNvSpPr/>
          <p:nvPr/>
        </p:nvSpPr>
        <p:spPr>
          <a:xfrm>
            <a:off x="1928545" y="9417952"/>
            <a:ext cx="31115" cy="3175"/>
          </a:xfrm>
          <a:custGeom>
            <a:avLst/>
            <a:gdLst/>
            <a:ahLst/>
            <a:cxnLst/>
            <a:rect l="l" t="t" r="r" b="b"/>
            <a:pathLst>
              <a:path w="31114" h="3175">
                <a:moveTo>
                  <a:pt x="0" y="0"/>
                </a:moveTo>
                <a:lnTo>
                  <a:pt x="30695" y="0"/>
                </a:lnTo>
                <a:lnTo>
                  <a:pt x="30695" y="2819"/>
                </a:lnTo>
                <a:lnTo>
                  <a:pt x="0" y="2819"/>
                </a:lnTo>
                <a:lnTo>
                  <a:pt x="0" y="0"/>
                </a:lnTo>
                <a:close/>
              </a:path>
            </a:pathLst>
          </a:custGeom>
          <a:solidFill>
            <a:srgbClr val="231F20"/>
          </a:solidFill>
        </p:spPr>
        <p:txBody>
          <a:bodyPr wrap="square" lIns="0" tIns="0" rIns="0" bIns="0" rtlCol="0"/>
          <a:lstStyle/>
          <a:p>
            <a:endParaRPr/>
          </a:p>
        </p:txBody>
      </p:sp>
      <p:sp>
        <p:nvSpPr>
          <p:cNvPr id="728" name="object 728"/>
          <p:cNvSpPr/>
          <p:nvPr/>
        </p:nvSpPr>
        <p:spPr>
          <a:xfrm>
            <a:off x="1863420" y="9417952"/>
            <a:ext cx="31115" cy="3175"/>
          </a:xfrm>
          <a:custGeom>
            <a:avLst/>
            <a:gdLst/>
            <a:ahLst/>
            <a:cxnLst/>
            <a:rect l="l" t="t" r="r" b="b"/>
            <a:pathLst>
              <a:path w="31114" h="3175">
                <a:moveTo>
                  <a:pt x="0" y="0"/>
                </a:moveTo>
                <a:lnTo>
                  <a:pt x="30683" y="0"/>
                </a:lnTo>
                <a:lnTo>
                  <a:pt x="30683" y="2819"/>
                </a:lnTo>
                <a:lnTo>
                  <a:pt x="0" y="2819"/>
                </a:lnTo>
                <a:lnTo>
                  <a:pt x="0" y="0"/>
                </a:lnTo>
                <a:close/>
              </a:path>
            </a:pathLst>
          </a:custGeom>
          <a:solidFill>
            <a:srgbClr val="231F20"/>
          </a:solidFill>
        </p:spPr>
        <p:txBody>
          <a:bodyPr wrap="square" lIns="0" tIns="0" rIns="0" bIns="0" rtlCol="0"/>
          <a:lstStyle/>
          <a:p>
            <a:endParaRPr/>
          </a:p>
        </p:txBody>
      </p:sp>
      <p:sp>
        <p:nvSpPr>
          <p:cNvPr id="729" name="object 729"/>
          <p:cNvSpPr/>
          <p:nvPr/>
        </p:nvSpPr>
        <p:spPr>
          <a:xfrm>
            <a:off x="1543977" y="9187407"/>
            <a:ext cx="100965" cy="100965"/>
          </a:xfrm>
          <a:custGeom>
            <a:avLst/>
            <a:gdLst/>
            <a:ahLst/>
            <a:cxnLst/>
            <a:rect l="l" t="t" r="r" b="b"/>
            <a:pathLst>
              <a:path w="100964" h="100965">
                <a:moveTo>
                  <a:pt x="100672" y="50304"/>
                </a:moveTo>
                <a:lnTo>
                  <a:pt x="96716" y="69900"/>
                </a:lnTo>
                <a:lnTo>
                  <a:pt x="85926" y="85907"/>
                </a:lnTo>
                <a:lnTo>
                  <a:pt x="69924" y="96701"/>
                </a:lnTo>
                <a:lnTo>
                  <a:pt x="50330" y="100660"/>
                </a:lnTo>
                <a:lnTo>
                  <a:pt x="30753" y="96701"/>
                </a:lnTo>
                <a:lnTo>
                  <a:pt x="14754" y="85907"/>
                </a:lnTo>
                <a:lnTo>
                  <a:pt x="3960" y="69900"/>
                </a:lnTo>
                <a:lnTo>
                  <a:pt x="0" y="50304"/>
                </a:lnTo>
                <a:lnTo>
                  <a:pt x="3960" y="30721"/>
                </a:lnTo>
                <a:lnTo>
                  <a:pt x="14754" y="14731"/>
                </a:lnTo>
                <a:lnTo>
                  <a:pt x="30753" y="3952"/>
                </a:lnTo>
                <a:lnTo>
                  <a:pt x="50330" y="0"/>
                </a:lnTo>
                <a:lnTo>
                  <a:pt x="69924" y="3952"/>
                </a:lnTo>
                <a:lnTo>
                  <a:pt x="85926" y="14731"/>
                </a:lnTo>
                <a:lnTo>
                  <a:pt x="96716" y="30721"/>
                </a:lnTo>
                <a:lnTo>
                  <a:pt x="100672" y="50304"/>
                </a:lnTo>
                <a:close/>
              </a:path>
            </a:pathLst>
          </a:custGeom>
          <a:ln w="6972">
            <a:solidFill>
              <a:srgbClr val="231F20"/>
            </a:solidFill>
          </a:ln>
        </p:spPr>
        <p:txBody>
          <a:bodyPr wrap="square" lIns="0" tIns="0" rIns="0" bIns="0" rtlCol="0"/>
          <a:lstStyle/>
          <a:p>
            <a:endParaRPr/>
          </a:p>
        </p:txBody>
      </p:sp>
      <p:sp>
        <p:nvSpPr>
          <p:cNvPr id="730" name="object 730"/>
          <p:cNvSpPr/>
          <p:nvPr/>
        </p:nvSpPr>
        <p:spPr>
          <a:xfrm>
            <a:off x="1515671" y="9158396"/>
            <a:ext cx="158115" cy="158115"/>
          </a:xfrm>
          <a:custGeom>
            <a:avLst/>
            <a:gdLst/>
            <a:ahLst/>
            <a:cxnLst/>
            <a:rect l="l" t="t" r="r" b="b"/>
            <a:pathLst>
              <a:path w="158114" h="158115">
                <a:moveTo>
                  <a:pt x="158000" y="78993"/>
                </a:moveTo>
                <a:lnTo>
                  <a:pt x="151787" y="109742"/>
                </a:lnTo>
                <a:lnTo>
                  <a:pt x="134847" y="134842"/>
                </a:lnTo>
                <a:lnTo>
                  <a:pt x="109732" y="151760"/>
                </a:lnTo>
                <a:lnTo>
                  <a:pt x="78994" y="157962"/>
                </a:lnTo>
                <a:lnTo>
                  <a:pt x="48263" y="151760"/>
                </a:lnTo>
                <a:lnTo>
                  <a:pt x="23152" y="134842"/>
                </a:lnTo>
                <a:lnTo>
                  <a:pt x="6213" y="109742"/>
                </a:lnTo>
                <a:lnTo>
                  <a:pt x="0" y="78993"/>
                </a:lnTo>
                <a:lnTo>
                  <a:pt x="6213" y="48247"/>
                </a:lnTo>
                <a:lnTo>
                  <a:pt x="23152" y="23137"/>
                </a:lnTo>
                <a:lnTo>
                  <a:pt x="48263" y="6208"/>
                </a:lnTo>
                <a:lnTo>
                  <a:pt x="78994" y="0"/>
                </a:lnTo>
                <a:lnTo>
                  <a:pt x="109732" y="6208"/>
                </a:lnTo>
                <a:lnTo>
                  <a:pt x="134847" y="23137"/>
                </a:lnTo>
                <a:lnTo>
                  <a:pt x="151787" y="48247"/>
                </a:lnTo>
                <a:lnTo>
                  <a:pt x="158000" y="78993"/>
                </a:lnTo>
                <a:close/>
              </a:path>
            </a:pathLst>
          </a:custGeom>
          <a:ln w="6972">
            <a:solidFill>
              <a:srgbClr val="231F20"/>
            </a:solidFill>
          </a:ln>
        </p:spPr>
        <p:txBody>
          <a:bodyPr wrap="square" lIns="0" tIns="0" rIns="0" bIns="0" rtlCol="0"/>
          <a:lstStyle/>
          <a:p>
            <a:endParaRPr/>
          </a:p>
        </p:txBody>
      </p:sp>
      <p:sp>
        <p:nvSpPr>
          <p:cNvPr id="731" name="object 731"/>
          <p:cNvSpPr/>
          <p:nvPr/>
        </p:nvSpPr>
        <p:spPr>
          <a:xfrm>
            <a:off x="1607306" y="9188201"/>
            <a:ext cx="10795" cy="29209"/>
          </a:xfrm>
          <a:custGeom>
            <a:avLst/>
            <a:gdLst/>
            <a:ahLst/>
            <a:cxnLst/>
            <a:rect l="l" t="t" r="r" b="b"/>
            <a:pathLst>
              <a:path w="10794" h="29209">
                <a:moveTo>
                  <a:pt x="0" y="0"/>
                </a:moveTo>
                <a:lnTo>
                  <a:pt x="0" y="24053"/>
                </a:lnTo>
                <a:lnTo>
                  <a:pt x="5194" y="28752"/>
                </a:lnTo>
                <a:lnTo>
                  <a:pt x="10375" y="24053"/>
                </a:lnTo>
              </a:path>
            </a:pathLst>
          </a:custGeom>
          <a:ln w="6972">
            <a:solidFill>
              <a:srgbClr val="231F20"/>
            </a:solidFill>
          </a:ln>
        </p:spPr>
        <p:txBody>
          <a:bodyPr wrap="square" lIns="0" tIns="0" rIns="0" bIns="0" rtlCol="0"/>
          <a:lstStyle/>
          <a:p>
            <a:endParaRPr/>
          </a:p>
        </p:txBody>
      </p:sp>
      <p:sp>
        <p:nvSpPr>
          <p:cNvPr id="732" name="object 732"/>
          <p:cNvSpPr/>
          <p:nvPr/>
        </p:nvSpPr>
        <p:spPr>
          <a:xfrm>
            <a:off x="1601687" y="9192617"/>
            <a:ext cx="31750" cy="57150"/>
          </a:xfrm>
          <a:custGeom>
            <a:avLst/>
            <a:gdLst/>
            <a:ahLst/>
            <a:cxnLst/>
            <a:rect l="l" t="t" r="r" b="b"/>
            <a:pathLst>
              <a:path w="31750" h="57150">
                <a:moveTo>
                  <a:pt x="14884" y="0"/>
                </a:moveTo>
                <a:lnTo>
                  <a:pt x="15266" y="3653"/>
                </a:lnTo>
                <a:lnTo>
                  <a:pt x="15074" y="11769"/>
                </a:lnTo>
                <a:lnTo>
                  <a:pt x="14787" y="21252"/>
                </a:lnTo>
                <a:lnTo>
                  <a:pt x="14884" y="29006"/>
                </a:lnTo>
                <a:lnTo>
                  <a:pt x="3615" y="32333"/>
                </a:lnTo>
                <a:lnTo>
                  <a:pt x="0" y="40225"/>
                </a:lnTo>
                <a:lnTo>
                  <a:pt x="2604" y="49211"/>
                </a:lnTo>
                <a:lnTo>
                  <a:pt x="9994" y="55816"/>
                </a:lnTo>
                <a:lnTo>
                  <a:pt x="20561" y="57033"/>
                </a:lnTo>
                <a:lnTo>
                  <a:pt x="29384" y="52350"/>
                </a:lnTo>
                <a:lnTo>
                  <a:pt x="31697" y="42698"/>
                </a:lnTo>
                <a:lnTo>
                  <a:pt x="22732" y="29006"/>
                </a:lnTo>
                <a:lnTo>
                  <a:pt x="22732" y="4825"/>
                </a:lnTo>
              </a:path>
            </a:pathLst>
          </a:custGeom>
          <a:ln w="6972">
            <a:solidFill>
              <a:srgbClr val="231F20"/>
            </a:solidFill>
          </a:ln>
        </p:spPr>
        <p:txBody>
          <a:bodyPr wrap="square" lIns="0" tIns="0" rIns="0" bIns="0" rtlCol="0"/>
          <a:lstStyle/>
          <a:p>
            <a:endParaRPr/>
          </a:p>
        </p:txBody>
      </p:sp>
      <p:sp>
        <p:nvSpPr>
          <p:cNvPr id="733" name="object 733"/>
          <p:cNvSpPr/>
          <p:nvPr/>
        </p:nvSpPr>
        <p:spPr>
          <a:xfrm>
            <a:off x="2180724" y="8904292"/>
            <a:ext cx="100965" cy="100965"/>
          </a:xfrm>
          <a:custGeom>
            <a:avLst/>
            <a:gdLst/>
            <a:ahLst/>
            <a:cxnLst/>
            <a:rect l="l" t="t" r="r" b="b"/>
            <a:pathLst>
              <a:path w="100964" h="100965">
                <a:moveTo>
                  <a:pt x="100698" y="50304"/>
                </a:moveTo>
                <a:lnTo>
                  <a:pt x="96738" y="69897"/>
                </a:lnTo>
                <a:lnTo>
                  <a:pt x="85942" y="85894"/>
                </a:lnTo>
                <a:lnTo>
                  <a:pt x="69939" y="96680"/>
                </a:lnTo>
                <a:lnTo>
                  <a:pt x="50355" y="100634"/>
                </a:lnTo>
                <a:lnTo>
                  <a:pt x="30764" y="96680"/>
                </a:lnTo>
                <a:lnTo>
                  <a:pt x="14757" y="85894"/>
                </a:lnTo>
                <a:lnTo>
                  <a:pt x="3960" y="69897"/>
                </a:lnTo>
                <a:lnTo>
                  <a:pt x="0" y="50304"/>
                </a:lnTo>
                <a:lnTo>
                  <a:pt x="3960" y="30716"/>
                </a:lnTo>
                <a:lnTo>
                  <a:pt x="14757" y="14727"/>
                </a:lnTo>
                <a:lnTo>
                  <a:pt x="30764" y="3950"/>
                </a:lnTo>
                <a:lnTo>
                  <a:pt x="50355" y="0"/>
                </a:lnTo>
                <a:lnTo>
                  <a:pt x="69939" y="3950"/>
                </a:lnTo>
                <a:lnTo>
                  <a:pt x="85942" y="14727"/>
                </a:lnTo>
                <a:lnTo>
                  <a:pt x="96738" y="30716"/>
                </a:lnTo>
                <a:lnTo>
                  <a:pt x="100698" y="50304"/>
                </a:lnTo>
                <a:close/>
              </a:path>
            </a:pathLst>
          </a:custGeom>
          <a:ln w="6972">
            <a:solidFill>
              <a:srgbClr val="231F20"/>
            </a:solidFill>
          </a:ln>
        </p:spPr>
        <p:txBody>
          <a:bodyPr wrap="square" lIns="0" tIns="0" rIns="0" bIns="0" rtlCol="0"/>
          <a:lstStyle/>
          <a:p>
            <a:endParaRPr/>
          </a:p>
        </p:txBody>
      </p:sp>
      <p:sp>
        <p:nvSpPr>
          <p:cNvPr id="734" name="object 734"/>
          <p:cNvSpPr/>
          <p:nvPr/>
        </p:nvSpPr>
        <p:spPr>
          <a:xfrm>
            <a:off x="2152432" y="8875262"/>
            <a:ext cx="158115" cy="158115"/>
          </a:xfrm>
          <a:custGeom>
            <a:avLst/>
            <a:gdLst/>
            <a:ahLst/>
            <a:cxnLst/>
            <a:rect l="l" t="t" r="r" b="b"/>
            <a:pathLst>
              <a:path w="158114" h="158115">
                <a:moveTo>
                  <a:pt x="157962" y="78981"/>
                </a:moveTo>
                <a:lnTo>
                  <a:pt x="151756" y="109728"/>
                </a:lnTo>
                <a:lnTo>
                  <a:pt x="134831" y="134837"/>
                </a:lnTo>
                <a:lnTo>
                  <a:pt x="109726" y="151767"/>
                </a:lnTo>
                <a:lnTo>
                  <a:pt x="78981" y="157975"/>
                </a:lnTo>
                <a:lnTo>
                  <a:pt x="48252" y="151767"/>
                </a:lnTo>
                <a:lnTo>
                  <a:pt x="23145" y="134837"/>
                </a:lnTo>
                <a:lnTo>
                  <a:pt x="6211" y="109728"/>
                </a:lnTo>
                <a:lnTo>
                  <a:pt x="0" y="78981"/>
                </a:lnTo>
                <a:lnTo>
                  <a:pt x="6211" y="48236"/>
                </a:lnTo>
                <a:lnTo>
                  <a:pt x="23145" y="23131"/>
                </a:lnTo>
                <a:lnTo>
                  <a:pt x="48252" y="6206"/>
                </a:lnTo>
                <a:lnTo>
                  <a:pt x="78981" y="0"/>
                </a:lnTo>
                <a:lnTo>
                  <a:pt x="109726" y="6206"/>
                </a:lnTo>
                <a:lnTo>
                  <a:pt x="134831" y="23131"/>
                </a:lnTo>
                <a:lnTo>
                  <a:pt x="151756" y="48236"/>
                </a:lnTo>
                <a:lnTo>
                  <a:pt x="157962" y="78981"/>
                </a:lnTo>
                <a:close/>
              </a:path>
            </a:pathLst>
          </a:custGeom>
          <a:ln w="6972">
            <a:solidFill>
              <a:srgbClr val="231F20"/>
            </a:solidFill>
          </a:ln>
        </p:spPr>
        <p:txBody>
          <a:bodyPr wrap="square" lIns="0" tIns="0" rIns="0" bIns="0" rtlCol="0"/>
          <a:lstStyle/>
          <a:p>
            <a:endParaRPr/>
          </a:p>
        </p:txBody>
      </p:sp>
      <p:sp>
        <p:nvSpPr>
          <p:cNvPr id="735" name="object 735"/>
          <p:cNvSpPr/>
          <p:nvPr/>
        </p:nvSpPr>
        <p:spPr>
          <a:xfrm>
            <a:off x="2198637" y="8905146"/>
            <a:ext cx="36195" cy="45085"/>
          </a:xfrm>
          <a:custGeom>
            <a:avLst/>
            <a:gdLst/>
            <a:ahLst/>
            <a:cxnLst/>
            <a:rect l="l" t="t" r="r" b="b"/>
            <a:pathLst>
              <a:path w="36194" h="45084">
                <a:moveTo>
                  <a:pt x="0" y="10985"/>
                </a:moveTo>
                <a:lnTo>
                  <a:pt x="0" y="43014"/>
                </a:lnTo>
                <a:lnTo>
                  <a:pt x="17026" y="44260"/>
                </a:lnTo>
                <a:lnTo>
                  <a:pt x="26436" y="44503"/>
                </a:lnTo>
                <a:lnTo>
                  <a:pt x="31591" y="43589"/>
                </a:lnTo>
                <a:lnTo>
                  <a:pt x="35852" y="41363"/>
                </a:lnTo>
                <a:lnTo>
                  <a:pt x="35852" y="0"/>
                </a:lnTo>
              </a:path>
            </a:pathLst>
          </a:custGeom>
          <a:ln w="6972">
            <a:solidFill>
              <a:srgbClr val="231F20"/>
            </a:solidFill>
          </a:ln>
        </p:spPr>
        <p:txBody>
          <a:bodyPr wrap="square" lIns="0" tIns="0" rIns="0" bIns="0" rtlCol="0"/>
          <a:lstStyle/>
          <a:p>
            <a:endParaRPr/>
          </a:p>
        </p:txBody>
      </p:sp>
      <p:sp>
        <p:nvSpPr>
          <p:cNvPr id="736" name="object 736"/>
          <p:cNvSpPr/>
          <p:nvPr/>
        </p:nvSpPr>
        <p:spPr>
          <a:xfrm>
            <a:off x="2189994" y="8948116"/>
            <a:ext cx="48260" cy="45720"/>
          </a:xfrm>
          <a:custGeom>
            <a:avLst/>
            <a:gdLst/>
            <a:ahLst/>
            <a:cxnLst/>
            <a:rect l="l" t="t" r="r" b="b"/>
            <a:pathLst>
              <a:path w="48260" h="45720">
                <a:moveTo>
                  <a:pt x="20823" y="0"/>
                </a:moveTo>
                <a:lnTo>
                  <a:pt x="20782" y="2692"/>
                </a:lnTo>
                <a:lnTo>
                  <a:pt x="20713" y="2271"/>
                </a:lnTo>
                <a:lnTo>
                  <a:pt x="20700" y="2134"/>
                </a:lnTo>
                <a:lnTo>
                  <a:pt x="20823" y="5676"/>
                </a:lnTo>
                <a:lnTo>
                  <a:pt x="2473" y="13759"/>
                </a:lnTo>
                <a:lnTo>
                  <a:pt x="0" y="26217"/>
                </a:lnTo>
                <a:lnTo>
                  <a:pt x="7487" y="38311"/>
                </a:lnTo>
                <a:lnTo>
                  <a:pt x="19019" y="45300"/>
                </a:lnTo>
                <a:lnTo>
                  <a:pt x="35691" y="43217"/>
                </a:lnTo>
                <a:lnTo>
                  <a:pt x="47612" y="32280"/>
                </a:lnTo>
                <a:lnTo>
                  <a:pt x="48043" y="17947"/>
                </a:lnTo>
                <a:lnTo>
                  <a:pt x="30246" y="5676"/>
                </a:lnTo>
                <a:lnTo>
                  <a:pt x="30246" y="635"/>
                </a:lnTo>
              </a:path>
            </a:pathLst>
          </a:custGeom>
          <a:ln w="6972">
            <a:solidFill>
              <a:srgbClr val="231F20"/>
            </a:solidFill>
          </a:ln>
        </p:spPr>
        <p:txBody>
          <a:bodyPr wrap="square" lIns="0" tIns="0" rIns="0" bIns="0" rtlCol="0"/>
          <a:lstStyle/>
          <a:p>
            <a:endParaRPr/>
          </a:p>
        </p:txBody>
      </p:sp>
      <p:sp>
        <p:nvSpPr>
          <p:cNvPr id="737" name="object 737"/>
          <p:cNvSpPr/>
          <p:nvPr/>
        </p:nvSpPr>
        <p:spPr>
          <a:xfrm>
            <a:off x="1496313" y="9139301"/>
            <a:ext cx="198755" cy="196215"/>
          </a:xfrm>
          <a:custGeom>
            <a:avLst/>
            <a:gdLst/>
            <a:ahLst/>
            <a:cxnLst/>
            <a:rect l="l" t="t" r="r" b="b"/>
            <a:pathLst>
              <a:path w="198755" h="196215">
                <a:moveTo>
                  <a:pt x="198386" y="196164"/>
                </a:moveTo>
                <a:lnTo>
                  <a:pt x="0" y="196164"/>
                </a:lnTo>
                <a:lnTo>
                  <a:pt x="0" y="0"/>
                </a:lnTo>
                <a:lnTo>
                  <a:pt x="198386" y="0"/>
                </a:lnTo>
                <a:lnTo>
                  <a:pt x="198386" y="196164"/>
                </a:lnTo>
                <a:close/>
              </a:path>
            </a:pathLst>
          </a:custGeom>
          <a:ln w="6350">
            <a:solidFill>
              <a:srgbClr val="231F20"/>
            </a:solidFill>
          </a:ln>
        </p:spPr>
        <p:txBody>
          <a:bodyPr wrap="square" lIns="0" tIns="0" rIns="0" bIns="0" rtlCol="0"/>
          <a:lstStyle/>
          <a:p>
            <a:endParaRPr/>
          </a:p>
        </p:txBody>
      </p:sp>
      <p:sp>
        <p:nvSpPr>
          <p:cNvPr id="738" name="object 738"/>
          <p:cNvSpPr/>
          <p:nvPr/>
        </p:nvSpPr>
        <p:spPr>
          <a:xfrm>
            <a:off x="2136648" y="8861615"/>
            <a:ext cx="186055" cy="180975"/>
          </a:xfrm>
          <a:custGeom>
            <a:avLst/>
            <a:gdLst/>
            <a:ahLst/>
            <a:cxnLst/>
            <a:rect l="l" t="t" r="r" b="b"/>
            <a:pathLst>
              <a:path w="186055" h="180975">
                <a:moveTo>
                  <a:pt x="185889" y="180479"/>
                </a:moveTo>
                <a:lnTo>
                  <a:pt x="0" y="180479"/>
                </a:lnTo>
                <a:lnTo>
                  <a:pt x="0" y="0"/>
                </a:lnTo>
                <a:lnTo>
                  <a:pt x="185889" y="0"/>
                </a:lnTo>
                <a:lnTo>
                  <a:pt x="185889" y="180479"/>
                </a:lnTo>
                <a:close/>
              </a:path>
            </a:pathLst>
          </a:custGeom>
          <a:ln w="6350">
            <a:solidFill>
              <a:srgbClr val="231F20"/>
            </a:solidFill>
          </a:ln>
        </p:spPr>
        <p:txBody>
          <a:bodyPr wrap="square" lIns="0" tIns="0" rIns="0" bIns="0" rtlCol="0"/>
          <a:lstStyle/>
          <a:p>
            <a:endParaRPr/>
          </a:p>
        </p:txBody>
      </p:sp>
      <p:sp>
        <p:nvSpPr>
          <p:cNvPr id="739" name="object 739"/>
          <p:cNvSpPr/>
          <p:nvPr/>
        </p:nvSpPr>
        <p:spPr>
          <a:xfrm>
            <a:off x="1818373" y="9322231"/>
            <a:ext cx="186055" cy="180975"/>
          </a:xfrm>
          <a:custGeom>
            <a:avLst/>
            <a:gdLst/>
            <a:ahLst/>
            <a:cxnLst/>
            <a:rect l="l" t="t" r="r" b="b"/>
            <a:pathLst>
              <a:path w="186055" h="180975">
                <a:moveTo>
                  <a:pt x="185889" y="180479"/>
                </a:moveTo>
                <a:lnTo>
                  <a:pt x="0" y="180479"/>
                </a:lnTo>
                <a:lnTo>
                  <a:pt x="0" y="0"/>
                </a:lnTo>
                <a:lnTo>
                  <a:pt x="185889" y="0"/>
                </a:lnTo>
                <a:lnTo>
                  <a:pt x="185889" y="180479"/>
                </a:lnTo>
                <a:close/>
              </a:path>
            </a:pathLst>
          </a:custGeom>
          <a:ln w="6350">
            <a:solidFill>
              <a:srgbClr val="231F20"/>
            </a:solidFill>
          </a:ln>
        </p:spPr>
        <p:txBody>
          <a:bodyPr wrap="square" lIns="0" tIns="0" rIns="0" bIns="0" rtlCol="0"/>
          <a:lstStyle/>
          <a:p>
            <a:endParaRPr/>
          </a:p>
        </p:txBody>
      </p:sp>
      <p:sp>
        <p:nvSpPr>
          <p:cNvPr id="740" name="object 740"/>
          <p:cNvSpPr/>
          <p:nvPr/>
        </p:nvSpPr>
        <p:spPr>
          <a:xfrm>
            <a:off x="911160" y="8969961"/>
            <a:ext cx="122897" cy="193205"/>
          </a:xfrm>
          <a:prstGeom prst="rect">
            <a:avLst/>
          </a:prstGeom>
          <a:blipFill>
            <a:blip r:embed="rId23" cstate="print"/>
            <a:stretch>
              <a:fillRect/>
            </a:stretch>
          </a:blipFill>
        </p:spPr>
        <p:txBody>
          <a:bodyPr wrap="square" lIns="0" tIns="0" rIns="0" bIns="0" rtlCol="0"/>
          <a:lstStyle/>
          <a:p>
            <a:endParaRPr/>
          </a:p>
        </p:txBody>
      </p:sp>
      <p:sp>
        <p:nvSpPr>
          <p:cNvPr id="741" name="object 741"/>
          <p:cNvSpPr/>
          <p:nvPr/>
        </p:nvSpPr>
        <p:spPr>
          <a:xfrm>
            <a:off x="545198" y="3569157"/>
            <a:ext cx="1558925" cy="1402715"/>
          </a:xfrm>
          <a:custGeom>
            <a:avLst/>
            <a:gdLst/>
            <a:ahLst/>
            <a:cxnLst/>
            <a:rect l="l" t="t" r="r" b="b"/>
            <a:pathLst>
              <a:path w="1558925" h="1402714">
                <a:moveTo>
                  <a:pt x="1558645" y="1402219"/>
                </a:moveTo>
                <a:lnTo>
                  <a:pt x="0" y="1402219"/>
                </a:lnTo>
                <a:lnTo>
                  <a:pt x="0" y="0"/>
                </a:lnTo>
                <a:lnTo>
                  <a:pt x="1558645" y="0"/>
                </a:lnTo>
                <a:lnTo>
                  <a:pt x="1558645" y="1402219"/>
                </a:lnTo>
                <a:close/>
              </a:path>
            </a:pathLst>
          </a:custGeom>
          <a:ln w="6248">
            <a:solidFill>
              <a:srgbClr val="231F20"/>
            </a:solidFill>
          </a:ln>
        </p:spPr>
        <p:txBody>
          <a:bodyPr wrap="square" lIns="0" tIns="0" rIns="0" bIns="0" rtlCol="0"/>
          <a:lstStyle/>
          <a:p>
            <a:endParaRPr/>
          </a:p>
        </p:txBody>
      </p:sp>
      <p:sp>
        <p:nvSpPr>
          <p:cNvPr id="742" name="object 742"/>
          <p:cNvSpPr/>
          <p:nvPr/>
        </p:nvSpPr>
        <p:spPr>
          <a:xfrm>
            <a:off x="545198" y="5154307"/>
            <a:ext cx="3185795" cy="1402715"/>
          </a:xfrm>
          <a:custGeom>
            <a:avLst/>
            <a:gdLst/>
            <a:ahLst/>
            <a:cxnLst/>
            <a:rect l="l" t="t" r="r" b="b"/>
            <a:pathLst>
              <a:path w="3185795" h="1402715">
                <a:moveTo>
                  <a:pt x="3185744" y="1402207"/>
                </a:moveTo>
                <a:lnTo>
                  <a:pt x="0" y="1402207"/>
                </a:lnTo>
                <a:lnTo>
                  <a:pt x="0" y="0"/>
                </a:lnTo>
                <a:lnTo>
                  <a:pt x="3185744" y="0"/>
                </a:lnTo>
                <a:lnTo>
                  <a:pt x="3185744" y="1402207"/>
                </a:lnTo>
                <a:close/>
              </a:path>
            </a:pathLst>
          </a:custGeom>
          <a:ln w="6350">
            <a:solidFill>
              <a:srgbClr val="231F20"/>
            </a:solidFill>
          </a:ln>
        </p:spPr>
        <p:txBody>
          <a:bodyPr wrap="square" lIns="0" tIns="0" rIns="0" bIns="0" rtlCol="0"/>
          <a:lstStyle/>
          <a:p>
            <a:endParaRPr/>
          </a:p>
        </p:txBody>
      </p:sp>
      <p:sp>
        <p:nvSpPr>
          <p:cNvPr id="743" name="object 743"/>
          <p:cNvSpPr/>
          <p:nvPr/>
        </p:nvSpPr>
        <p:spPr>
          <a:xfrm>
            <a:off x="545198" y="6739445"/>
            <a:ext cx="6478905" cy="1402715"/>
          </a:xfrm>
          <a:custGeom>
            <a:avLst/>
            <a:gdLst/>
            <a:ahLst/>
            <a:cxnLst/>
            <a:rect l="l" t="t" r="r" b="b"/>
            <a:pathLst>
              <a:path w="6478905" h="1402715">
                <a:moveTo>
                  <a:pt x="6478841" y="1402207"/>
                </a:moveTo>
                <a:lnTo>
                  <a:pt x="0" y="1402207"/>
                </a:lnTo>
                <a:lnTo>
                  <a:pt x="0" y="0"/>
                </a:lnTo>
                <a:lnTo>
                  <a:pt x="6478841" y="0"/>
                </a:lnTo>
                <a:lnTo>
                  <a:pt x="6478841" y="1402207"/>
                </a:lnTo>
                <a:close/>
              </a:path>
            </a:pathLst>
          </a:custGeom>
          <a:ln w="6349">
            <a:solidFill>
              <a:srgbClr val="231F20"/>
            </a:solidFill>
          </a:ln>
        </p:spPr>
        <p:txBody>
          <a:bodyPr wrap="square" lIns="0" tIns="0" rIns="0" bIns="0" rtlCol="0"/>
          <a:lstStyle/>
          <a:p>
            <a:endParaRPr/>
          </a:p>
        </p:txBody>
      </p:sp>
      <p:sp>
        <p:nvSpPr>
          <p:cNvPr id="744" name="object 744"/>
          <p:cNvSpPr/>
          <p:nvPr/>
        </p:nvSpPr>
        <p:spPr>
          <a:xfrm>
            <a:off x="545198" y="8324583"/>
            <a:ext cx="2085339" cy="1402715"/>
          </a:xfrm>
          <a:custGeom>
            <a:avLst/>
            <a:gdLst/>
            <a:ahLst/>
            <a:cxnLst/>
            <a:rect l="l" t="t" r="r" b="b"/>
            <a:pathLst>
              <a:path w="2085339" h="1402715">
                <a:moveTo>
                  <a:pt x="2085149" y="1402219"/>
                </a:moveTo>
                <a:lnTo>
                  <a:pt x="0" y="1402219"/>
                </a:lnTo>
                <a:lnTo>
                  <a:pt x="0" y="0"/>
                </a:lnTo>
                <a:lnTo>
                  <a:pt x="2085149" y="0"/>
                </a:lnTo>
                <a:lnTo>
                  <a:pt x="2085149" y="1402219"/>
                </a:lnTo>
                <a:close/>
              </a:path>
            </a:pathLst>
          </a:custGeom>
          <a:ln w="7226">
            <a:solidFill>
              <a:srgbClr val="231F20"/>
            </a:solidFill>
          </a:ln>
        </p:spPr>
        <p:txBody>
          <a:bodyPr wrap="square" lIns="0" tIns="0" rIns="0" bIns="0" rtlCol="0"/>
          <a:lstStyle/>
          <a:p>
            <a:endParaRPr/>
          </a:p>
        </p:txBody>
      </p:sp>
      <p:sp>
        <p:nvSpPr>
          <p:cNvPr id="745" name="object 745"/>
          <p:cNvSpPr/>
          <p:nvPr/>
        </p:nvSpPr>
        <p:spPr>
          <a:xfrm>
            <a:off x="2185276" y="3569157"/>
            <a:ext cx="4834890" cy="1402715"/>
          </a:xfrm>
          <a:custGeom>
            <a:avLst/>
            <a:gdLst/>
            <a:ahLst/>
            <a:cxnLst/>
            <a:rect l="l" t="t" r="r" b="b"/>
            <a:pathLst>
              <a:path w="4834890" h="1402714">
                <a:moveTo>
                  <a:pt x="4834788" y="1402219"/>
                </a:moveTo>
                <a:lnTo>
                  <a:pt x="0" y="1402219"/>
                </a:lnTo>
                <a:lnTo>
                  <a:pt x="0" y="0"/>
                </a:lnTo>
                <a:lnTo>
                  <a:pt x="4834788" y="0"/>
                </a:lnTo>
                <a:lnTo>
                  <a:pt x="4834788" y="1402219"/>
                </a:lnTo>
                <a:close/>
              </a:path>
            </a:pathLst>
          </a:custGeom>
          <a:ln w="6350">
            <a:solidFill>
              <a:srgbClr val="231F20"/>
            </a:solidFill>
          </a:ln>
        </p:spPr>
        <p:txBody>
          <a:bodyPr wrap="square" lIns="0" tIns="0" rIns="0" bIns="0" rtlCol="0"/>
          <a:lstStyle/>
          <a:p>
            <a:endParaRPr/>
          </a:p>
        </p:txBody>
      </p:sp>
      <p:sp>
        <p:nvSpPr>
          <p:cNvPr id="746" name="object 746"/>
          <p:cNvSpPr/>
          <p:nvPr/>
        </p:nvSpPr>
        <p:spPr>
          <a:xfrm>
            <a:off x="2739275" y="8324583"/>
            <a:ext cx="2085339" cy="1402715"/>
          </a:xfrm>
          <a:custGeom>
            <a:avLst/>
            <a:gdLst/>
            <a:ahLst/>
            <a:cxnLst/>
            <a:rect l="l" t="t" r="r" b="b"/>
            <a:pathLst>
              <a:path w="2085339" h="1402715">
                <a:moveTo>
                  <a:pt x="2085149" y="1402219"/>
                </a:moveTo>
                <a:lnTo>
                  <a:pt x="0" y="1402219"/>
                </a:lnTo>
                <a:lnTo>
                  <a:pt x="0" y="0"/>
                </a:lnTo>
                <a:lnTo>
                  <a:pt x="2085149" y="0"/>
                </a:lnTo>
                <a:lnTo>
                  <a:pt x="2085149" y="1402219"/>
                </a:lnTo>
                <a:close/>
              </a:path>
            </a:pathLst>
          </a:custGeom>
          <a:ln w="7226">
            <a:solidFill>
              <a:srgbClr val="231F20"/>
            </a:solidFill>
          </a:ln>
        </p:spPr>
        <p:txBody>
          <a:bodyPr wrap="square" lIns="0" tIns="0" rIns="0" bIns="0" rtlCol="0"/>
          <a:lstStyle/>
          <a:p>
            <a:endParaRPr/>
          </a:p>
        </p:txBody>
      </p:sp>
      <p:sp>
        <p:nvSpPr>
          <p:cNvPr id="747" name="object 747"/>
          <p:cNvSpPr/>
          <p:nvPr/>
        </p:nvSpPr>
        <p:spPr>
          <a:xfrm>
            <a:off x="4933365" y="8324583"/>
            <a:ext cx="2085339" cy="1402715"/>
          </a:xfrm>
          <a:custGeom>
            <a:avLst/>
            <a:gdLst/>
            <a:ahLst/>
            <a:cxnLst/>
            <a:rect l="l" t="t" r="r" b="b"/>
            <a:pathLst>
              <a:path w="2085340" h="1402715">
                <a:moveTo>
                  <a:pt x="2085149" y="1402219"/>
                </a:moveTo>
                <a:lnTo>
                  <a:pt x="0" y="1402219"/>
                </a:lnTo>
                <a:lnTo>
                  <a:pt x="0" y="0"/>
                </a:lnTo>
                <a:lnTo>
                  <a:pt x="2085149" y="0"/>
                </a:lnTo>
                <a:lnTo>
                  <a:pt x="2085149" y="1402219"/>
                </a:lnTo>
                <a:close/>
              </a:path>
            </a:pathLst>
          </a:custGeom>
          <a:ln w="7226">
            <a:solidFill>
              <a:srgbClr val="231F20"/>
            </a:solidFill>
          </a:ln>
        </p:spPr>
        <p:txBody>
          <a:bodyPr wrap="square" lIns="0" tIns="0" rIns="0" bIns="0" rtlCol="0"/>
          <a:lstStyle/>
          <a:p>
            <a:endParaRPr/>
          </a:p>
        </p:txBody>
      </p:sp>
      <p:sp>
        <p:nvSpPr>
          <p:cNvPr id="748" name="object 748"/>
          <p:cNvSpPr txBox="1"/>
          <p:nvPr/>
        </p:nvSpPr>
        <p:spPr>
          <a:xfrm>
            <a:off x="2188451" y="3572332"/>
            <a:ext cx="189230" cy="179070"/>
          </a:xfrm>
          <a:prstGeom prst="rect">
            <a:avLst/>
          </a:prstGeom>
          <a:solidFill>
            <a:srgbClr val="5A595C"/>
          </a:solidFill>
        </p:spPr>
        <p:txBody>
          <a:bodyPr vert="horz" wrap="square" lIns="0" tIns="15240" rIns="0" bIns="0" rtlCol="0">
            <a:spAutoFit/>
          </a:bodyPr>
          <a:lstStyle/>
          <a:p>
            <a:pPr marL="52069">
              <a:lnSpc>
                <a:spcPct val="100000"/>
              </a:lnSpc>
              <a:spcBef>
                <a:spcPts val="120"/>
              </a:spcBef>
            </a:pPr>
            <a:r>
              <a:rPr sz="900" dirty="0">
                <a:solidFill>
                  <a:srgbClr val="FFFFFF"/>
                </a:solidFill>
                <a:latin typeface="Arial Narrow"/>
                <a:cs typeface="Arial Narrow"/>
              </a:rPr>
              <a:t>3.</a:t>
            </a:r>
            <a:endParaRPr sz="900">
              <a:latin typeface="Arial Narrow"/>
              <a:cs typeface="Arial Narrow"/>
            </a:endParaRPr>
          </a:p>
        </p:txBody>
      </p:sp>
      <p:sp>
        <p:nvSpPr>
          <p:cNvPr id="749" name="object 749"/>
          <p:cNvSpPr txBox="1"/>
          <p:nvPr/>
        </p:nvSpPr>
        <p:spPr>
          <a:xfrm>
            <a:off x="548373" y="5157482"/>
            <a:ext cx="188595" cy="179070"/>
          </a:xfrm>
          <a:prstGeom prst="rect">
            <a:avLst/>
          </a:prstGeom>
          <a:solidFill>
            <a:srgbClr val="5A595C"/>
          </a:solidFill>
        </p:spPr>
        <p:txBody>
          <a:bodyPr vert="horz" wrap="square" lIns="0" tIns="15240" rIns="0" bIns="0" rtlCol="0">
            <a:spAutoFit/>
          </a:bodyPr>
          <a:lstStyle/>
          <a:p>
            <a:pPr marL="51435">
              <a:lnSpc>
                <a:spcPct val="100000"/>
              </a:lnSpc>
              <a:spcBef>
                <a:spcPts val="120"/>
              </a:spcBef>
            </a:pPr>
            <a:r>
              <a:rPr sz="900" dirty="0">
                <a:solidFill>
                  <a:srgbClr val="FFFFFF"/>
                </a:solidFill>
                <a:latin typeface="Arial Narrow"/>
                <a:cs typeface="Arial Narrow"/>
              </a:rPr>
              <a:t>4.</a:t>
            </a:r>
            <a:endParaRPr sz="900">
              <a:latin typeface="Arial Narrow"/>
              <a:cs typeface="Arial Narrow"/>
            </a:endParaRPr>
          </a:p>
        </p:txBody>
      </p:sp>
      <p:sp>
        <p:nvSpPr>
          <p:cNvPr id="750" name="object 750"/>
          <p:cNvSpPr txBox="1"/>
          <p:nvPr/>
        </p:nvSpPr>
        <p:spPr>
          <a:xfrm>
            <a:off x="548373" y="6742620"/>
            <a:ext cx="188595" cy="179070"/>
          </a:xfrm>
          <a:prstGeom prst="rect">
            <a:avLst/>
          </a:prstGeom>
          <a:solidFill>
            <a:srgbClr val="5A595C"/>
          </a:solidFill>
        </p:spPr>
        <p:txBody>
          <a:bodyPr vert="horz" wrap="square" lIns="0" tIns="15240" rIns="0" bIns="0" rtlCol="0">
            <a:spAutoFit/>
          </a:bodyPr>
          <a:lstStyle/>
          <a:p>
            <a:pPr marL="51435">
              <a:lnSpc>
                <a:spcPct val="100000"/>
              </a:lnSpc>
              <a:spcBef>
                <a:spcPts val="120"/>
              </a:spcBef>
            </a:pPr>
            <a:r>
              <a:rPr sz="900" dirty="0">
                <a:solidFill>
                  <a:srgbClr val="FFFFFF"/>
                </a:solidFill>
                <a:latin typeface="Arial Narrow"/>
                <a:cs typeface="Arial Narrow"/>
              </a:rPr>
              <a:t>6.</a:t>
            </a:r>
            <a:endParaRPr sz="900">
              <a:latin typeface="Arial Narrow"/>
              <a:cs typeface="Arial Narrow"/>
            </a:endParaRPr>
          </a:p>
        </p:txBody>
      </p:sp>
      <p:sp>
        <p:nvSpPr>
          <p:cNvPr id="751" name="object 751"/>
          <p:cNvSpPr txBox="1"/>
          <p:nvPr/>
        </p:nvSpPr>
        <p:spPr>
          <a:xfrm>
            <a:off x="548811" y="8328197"/>
            <a:ext cx="187960" cy="179705"/>
          </a:xfrm>
          <a:prstGeom prst="rect">
            <a:avLst/>
          </a:prstGeom>
          <a:solidFill>
            <a:srgbClr val="5A595C"/>
          </a:solidFill>
        </p:spPr>
        <p:txBody>
          <a:bodyPr vert="horz" wrap="square" lIns="0" tIns="15875" rIns="0" bIns="0" rtlCol="0">
            <a:spAutoFit/>
          </a:bodyPr>
          <a:lstStyle/>
          <a:p>
            <a:pPr marL="51435">
              <a:lnSpc>
                <a:spcPct val="100000"/>
              </a:lnSpc>
              <a:spcBef>
                <a:spcPts val="125"/>
              </a:spcBef>
            </a:pPr>
            <a:r>
              <a:rPr sz="900" dirty="0">
                <a:solidFill>
                  <a:srgbClr val="FFFFFF"/>
                </a:solidFill>
                <a:latin typeface="Arial Narrow"/>
                <a:cs typeface="Arial Narrow"/>
              </a:rPr>
              <a:t>7.</a:t>
            </a:r>
            <a:endParaRPr sz="900">
              <a:latin typeface="Arial Narrow"/>
              <a:cs typeface="Arial Narrow"/>
            </a:endParaRPr>
          </a:p>
        </p:txBody>
      </p:sp>
      <p:sp>
        <p:nvSpPr>
          <p:cNvPr id="752" name="object 752"/>
          <p:cNvSpPr txBox="1"/>
          <p:nvPr/>
        </p:nvSpPr>
        <p:spPr>
          <a:xfrm>
            <a:off x="2742888" y="8328197"/>
            <a:ext cx="190500" cy="179705"/>
          </a:xfrm>
          <a:prstGeom prst="rect">
            <a:avLst/>
          </a:prstGeom>
          <a:solidFill>
            <a:srgbClr val="5A595C"/>
          </a:solidFill>
        </p:spPr>
        <p:txBody>
          <a:bodyPr vert="horz" wrap="square" lIns="0" tIns="15875" rIns="0" bIns="0" rtlCol="0">
            <a:spAutoFit/>
          </a:bodyPr>
          <a:lstStyle/>
          <a:p>
            <a:pPr marL="53340">
              <a:lnSpc>
                <a:spcPct val="100000"/>
              </a:lnSpc>
              <a:spcBef>
                <a:spcPts val="125"/>
              </a:spcBef>
            </a:pPr>
            <a:r>
              <a:rPr sz="900" dirty="0">
                <a:solidFill>
                  <a:srgbClr val="FFFFFF"/>
                </a:solidFill>
                <a:latin typeface="Arial Narrow"/>
                <a:cs typeface="Arial Narrow"/>
              </a:rPr>
              <a:t>8.</a:t>
            </a:r>
            <a:endParaRPr sz="900">
              <a:latin typeface="Arial Narrow"/>
              <a:cs typeface="Arial Narrow"/>
            </a:endParaRPr>
          </a:p>
        </p:txBody>
      </p:sp>
      <p:sp>
        <p:nvSpPr>
          <p:cNvPr id="753" name="object 753"/>
          <p:cNvSpPr txBox="1"/>
          <p:nvPr/>
        </p:nvSpPr>
        <p:spPr>
          <a:xfrm>
            <a:off x="4936978" y="8328197"/>
            <a:ext cx="188595" cy="179705"/>
          </a:xfrm>
          <a:prstGeom prst="rect">
            <a:avLst/>
          </a:prstGeom>
          <a:solidFill>
            <a:srgbClr val="5A595C"/>
          </a:solidFill>
        </p:spPr>
        <p:txBody>
          <a:bodyPr vert="horz" wrap="square" lIns="0" tIns="15875" rIns="0" bIns="0" rtlCol="0">
            <a:spAutoFit/>
          </a:bodyPr>
          <a:lstStyle/>
          <a:p>
            <a:pPr marL="52069">
              <a:lnSpc>
                <a:spcPct val="100000"/>
              </a:lnSpc>
              <a:spcBef>
                <a:spcPts val="125"/>
              </a:spcBef>
            </a:pPr>
            <a:r>
              <a:rPr sz="900" dirty="0">
                <a:solidFill>
                  <a:srgbClr val="FFFFFF"/>
                </a:solidFill>
                <a:latin typeface="Arial Narrow"/>
                <a:cs typeface="Arial Narrow"/>
              </a:rPr>
              <a:t>9.</a:t>
            </a:r>
            <a:endParaRPr sz="900">
              <a:latin typeface="Arial Narrow"/>
              <a:cs typeface="Arial Narrow"/>
            </a:endParaRPr>
          </a:p>
        </p:txBody>
      </p:sp>
      <p:sp>
        <p:nvSpPr>
          <p:cNvPr id="754" name="object 754"/>
          <p:cNvSpPr/>
          <p:nvPr/>
        </p:nvSpPr>
        <p:spPr>
          <a:xfrm>
            <a:off x="3832771" y="5154307"/>
            <a:ext cx="3185795" cy="1402715"/>
          </a:xfrm>
          <a:custGeom>
            <a:avLst/>
            <a:gdLst/>
            <a:ahLst/>
            <a:cxnLst/>
            <a:rect l="l" t="t" r="r" b="b"/>
            <a:pathLst>
              <a:path w="3185795" h="1402715">
                <a:moveTo>
                  <a:pt x="3185744" y="1402207"/>
                </a:moveTo>
                <a:lnTo>
                  <a:pt x="0" y="1402207"/>
                </a:lnTo>
                <a:lnTo>
                  <a:pt x="0" y="0"/>
                </a:lnTo>
                <a:lnTo>
                  <a:pt x="3185744" y="0"/>
                </a:lnTo>
                <a:lnTo>
                  <a:pt x="3185744" y="1402207"/>
                </a:lnTo>
                <a:close/>
              </a:path>
            </a:pathLst>
          </a:custGeom>
          <a:ln w="6350">
            <a:solidFill>
              <a:srgbClr val="231F20"/>
            </a:solidFill>
          </a:ln>
        </p:spPr>
        <p:txBody>
          <a:bodyPr wrap="square" lIns="0" tIns="0" rIns="0" bIns="0" rtlCol="0"/>
          <a:lstStyle/>
          <a:p>
            <a:endParaRPr/>
          </a:p>
        </p:txBody>
      </p:sp>
      <p:sp>
        <p:nvSpPr>
          <p:cNvPr id="755" name="object 755"/>
          <p:cNvSpPr txBox="1"/>
          <p:nvPr/>
        </p:nvSpPr>
        <p:spPr>
          <a:xfrm>
            <a:off x="3835946" y="5157482"/>
            <a:ext cx="188595" cy="179070"/>
          </a:xfrm>
          <a:prstGeom prst="rect">
            <a:avLst/>
          </a:prstGeom>
          <a:solidFill>
            <a:srgbClr val="5A595C"/>
          </a:solidFill>
        </p:spPr>
        <p:txBody>
          <a:bodyPr vert="horz" wrap="square" lIns="0" tIns="15240" rIns="0" bIns="0" rtlCol="0">
            <a:spAutoFit/>
          </a:bodyPr>
          <a:lstStyle/>
          <a:p>
            <a:pPr marL="51435">
              <a:lnSpc>
                <a:spcPct val="100000"/>
              </a:lnSpc>
              <a:spcBef>
                <a:spcPts val="120"/>
              </a:spcBef>
            </a:pPr>
            <a:r>
              <a:rPr sz="900" dirty="0">
                <a:solidFill>
                  <a:srgbClr val="FFFFFF"/>
                </a:solidFill>
                <a:latin typeface="Arial Narrow"/>
                <a:cs typeface="Arial Narrow"/>
              </a:rPr>
              <a:t>5.</a:t>
            </a:r>
            <a:endParaRPr sz="900">
              <a:latin typeface="Arial Narrow"/>
              <a:cs typeface="Arial Narrow"/>
            </a:endParaRPr>
          </a:p>
        </p:txBody>
      </p:sp>
      <p:sp>
        <p:nvSpPr>
          <p:cNvPr id="756" name="object 756"/>
          <p:cNvSpPr txBox="1"/>
          <p:nvPr/>
        </p:nvSpPr>
        <p:spPr>
          <a:xfrm>
            <a:off x="548322" y="3572281"/>
            <a:ext cx="236854" cy="179070"/>
          </a:xfrm>
          <a:prstGeom prst="rect">
            <a:avLst/>
          </a:prstGeom>
          <a:solidFill>
            <a:srgbClr val="5A595C"/>
          </a:solidFill>
        </p:spPr>
        <p:txBody>
          <a:bodyPr vert="horz" wrap="square" lIns="0" tIns="15240" rIns="0" bIns="0" rtlCol="0">
            <a:spAutoFit/>
          </a:bodyPr>
          <a:lstStyle/>
          <a:p>
            <a:pPr marL="34290">
              <a:lnSpc>
                <a:spcPct val="100000"/>
              </a:lnSpc>
              <a:spcBef>
                <a:spcPts val="120"/>
              </a:spcBef>
            </a:pPr>
            <a:r>
              <a:rPr sz="900" dirty="0">
                <a:solidFill>
                  <a:srgbClr val="FFFFFF"/>
                </a:solidFill>
                <a:latin typeface="Arial Narrow"/>
                <a:cs typeface="Arial Narrow"/>
              </a:rPr>
              <a:t>1-2.</a:t>
            </a:r>
            <a:endParaRPr sz="900">
              <a:latin typeface="Arial Narrow"/>
              <a:cs typeface="Arial Narrow"/>
            </a:endParaRPr>
          </a:p>
        </p:txBody>
      </p:sp>
      <p:sp>
        <p:nvSpPr>
          <p:cNvPr id="757" name="object 757"/>
          <p:cNvSpPr/>
          <p:nvPr/>
        </p:nvSpPr>
        <p:spPr>
          <a:xfrm>
            <a:off x="1942678" y="5967956"/>
            <a:ext cx="424180" cy="112395"/>
          </a:xfrm>
          <a:custGeom>
            <a:avLst/>
            <a:gdLst/>
            <a:ahLst/>
            <a:cxnLst/>
            <a:rect l="l" t="t" r="r" b="b"/>
            <a:pathLst>
              <a:path w="424180" h="112395">
                <a:moveTo>
                  <a:pt x="330606" y="0"/>
                </a:moveTo>
                <a:lnTo>
                  <a:pt x="330669" y="38201"/>
                </a:lnTo>
                <a:lnTo>
                  <a:pt x="0" y="38201"/>
                </a:lnTo>
                <a:lnTo>
                  <a:pt x="0" y="74155"/>
                </a:lnTo>
                <a:lnTo>
                  <a:pt x="330733" y="74155"/>
                </a:lnTo>
                <a:lnTo>
                  <a:pt x="330796" y="112356"/>
                </a:lnTo>
                <a:lnTo>
                  <a:pt x="423710" y="56032"/>
                </a:lnTo>
                <a:lnTo>
                  <a:pt x="330606" y="0"/>
                </a:lnTo>
                <a:close/>
              </a:path>
            </a:pathLst>
          </a:custGeom>
          <a:solidFill>
            <a:srgbClr val="58595B"/>
          </a:solidFill>
        </p:spPr>
        <p:txBody>
          <a:bodyPr wrap="square" lIns="0" tIns="0" rIns="0" bIns="0" rtlCol="0"/>
          <a:lstStyle/>
          <a:p>
            <a:endParaRPr/>
          </a:p>
        </p:txBody>
      </p:sp>
      <p:sp>
        <p:nvSpPr>
          <p:cNvPr id="758" name="object 758"/>
          <p:cNvSpPr/>
          <p:nvPr/>
        </p:nvSpPr>
        <p:spPr>
          <a:xfrm>
            <a:off x="4215543" y="7445460"/>
            <a:ext cx="424180" cy="112395"/>
          </a:xfrm>
          <a:custGeom>
            <a:avLst/>
            <a:gdLst/>
            <a:ahLst/>
            <a:cxnLst/>
            <a:rect l="l" t="t" r="r" b="b"/>
            <a:pathLst>
              <a:path w="424179" h="112395">
                <a:moveTo>
                  <a:pt x="330606" y="0"/>
                </a:moveTo>
                <a:lnTo>
                  <a:pt x="330669" y="38201"/>
                </a:lnTo>
                <a:lnTo>
                  <a:pt x="0" y="38201"/>
                </a:lnTo>
                <a:lnTo>
                  <a:pt x="0" y="74155"/>
                </a:lnTo>
                <a:lnTo>
                  <a:pt x="330733" y="74155"/>
                </a:lnTo>
                <a:lnTo>
                  <a:pt x="330796" y="112356"/>
                </a:lnTo>
                <a:lnTo>
                  <a:pt x="423710" y="56032"/>
                </a:lnTo>
                <a:lnTo>
                  <a:pt x="330606" y="0"/>
                </a:lnTo>
                <a:close/>
              </a:path>
            </a:pathLst>
          </a:custGeom>
          <a:solidFill>
            <a:srgbClr val="58595B"/>
          </a:solidFill>
        </p:spPr>
        <p:txBody>
          <a:bodyPr wrap="square" lIns="0" tIns="0" rIns="0" bIns="0" rtlCol="0"/>
          <a:lstStyle/>
          <a:p>
            <a:endParaRPr/>
          </a:p>
        </p:txBody>
      </p:sp>
      <p:sp>
        <p:nvSpPr>
          <p:cNvPr id="759" name="object 759"/>
          <p:cNvSpPr/>
          <p:nvPr/>
        </p:nvSpPr>
        <p:spPr>
          <a:xfrm>
            <a:off x="2996595" y="8454698"/>
            <a:ext cx="1645192" cy="1188553"/>
          </a:xfrm>
          <a:prstGeom prst="rect">
            <a:avLst/>
          </a:prstGeom>
          <a:blipFill>
            <a:blip r:embed="rId24" cstate="print"/>
            <a:stretch>
              <a:fillRect/>
            </a:stretch>
          </a:blipFill>
        </p:spPr>
        <p:txBody>
          <a:bodyPr wrap="square" lIns="0" tIns="0" rIns="0" bIns="0" rtlCol="0"/>
          <a:lstStyle/>
          <a:p>
            <a:endParaRPr/>
          </a:p>
        </p:txBody>
      </p:sp>
      <p:sp>
        <p:nvSpPr>
          <p:cNvPr id="760" name="object 760"/>
          <p:cNvSpPr txBox="1"/>
          <p:nvPr/>
        </p:nvSpPr>
        <p:spPr>
          <a:xfrm>
            <a:off x="3787166" y="9165319"/>
            <a:ext cx="47625" cy="116839"/>
          </a:xfrm>
          <a:prstGeom prst="rect">
            <a:avLst/>
          </a:prstGeom>
        </p:spPr>
        <p:txBody>
          <a:bodyPr vert="horz" wrap="square" lIns="0" tIns="12700" rIns="0" bIns="0" rtlCol="0">
            <a:spAutoFit/>
          </a:bodyPr>
          <a:lstStyle/>
          <a:p>
            <a:pPr>
              <a:lnSpc>
                <a:spcPct val="100000"/>
              </a:lnSpc>
              <a:spcBef>
                <a:spcPts val="100"/>
              </a:spcBef>
            </a:pPr>
            <a:r>
              <a:rPr sz="600" b="1" dirty="0">
                <a:solidFill>
                  <a:srgbClr val="58595B"/>
                </a:solidFill>
                <a:latin typeface="Arial Narrow"/>
                <a:cs typeface="Arial Narrow"/>
              </a:rPr>
              <a:t>1</a:t>
            </a:r>
            <a:endParaRPr sz="600">
              <a:latin typeface="Arial Narrow"/>
              <a:cs typeface="Arial Narrow"/>
            </a:endParaRPr>
          </a:p>
        </p:txBody>
      </p:sp>
      <p:sp>
        <p:nvSpPr>
          <p:cNvPr id="766" name="object 766"/>
          <p:cNvSpPr txBox="1">
            <a:spLocks noGrp="1"/>
          </p:cNvSpPr>
          <p:nvPr>
            <p:ph type="sldNum" sz="quarter" idx="7"/>
          </p:nvPr>
        </p:nvSpPr>
        <p:spPr>
          <a:prstGeom prst="rect">
            <a:avLst/>
          </a:prstGeom>
        </p:spPr>
        <p:txBody>
          <a:bodyPr vert="horz" wrap="square" lIns="0" tIns="6985" rIns="0" bIns="0" rtlCol="0">
            <a:spAutoFit/>
          </a:bodyPr>
          <a:lstStyle/>
          <a:p>
            <a:pPr marL="37465">
              <a:lnSpc>
                <a:spcPct val="100000"/>
              </a:lnSpc>
              <a:spcBef>
                <a:spcPts val="55"/>
              </a:spcBef>
            </a:pPr>
            <a:r>
              <a:rPr dirty="0"/>
              <a:t>12</a:t>
            </a:r>
          </a:p>
        </p:txBody>
      </p:sp>
      <p:sp>
        <p:nvSpPr>
          <p:cNvPr id="761" name="object 761"/>
          <p:cNvSpPr txBox="1"/>
          <p:nvPr/>
        </p:nvSpPr>
        <p:spPr>
          <a:xfrm>
            <a:off x="4241318" y="9133696"/>
            <a:ext cx="47625" cy="116839"/>
          </a:xfrm>
          <a:prstGeom prst="rect">
            <a:avLst/>
          </a:prstGeom>
        </p:spPr>
        <p:txBody>
          <a:bodyPr vert="horz" wrap="square" lIns="0" tIns="12700" rIns="0" bIns="0" rtlCol="0">
            <a:spAutoFit/>
          </a:bodyPr>
          <a:lstStyle/>
          <a:p>
            <a:pPr>
              <a:lnSpc>
                <a:spcPct val="100000"/>
              </a:lnSpc>
              <a:spcBef>
                <a:spcPts val="100"/>
              </a:spcBef>
            </a:pPr>
            <a:r>
              <a:rPr sz="600" b="1" dirty="0">
                <a:solidFill>
                  <a:srgbClr val="58595B"/>
                </a:solidFill>
                <a:latin typeface="Arial Narrow"/>
                <a:cs typeface="Arial Narrow"/>
              </a:rPr>
              <a:t>1</a:t>
            </a:r>
            <a:endParaRPr sz="600">
              <a:latin typeface="Arial Narrow"/>
              <a:cs typeface="Arial Narrow"/>
            </a:endParaRPr>
          </a:p>
        </p:txBody>
      </p:sp>
      <p:sp>
        <p:nvSpPr>
          <p:cNvPr id="762" name="object 762"/>
          <p:cNvSpPr txBox="1"/>
          <p:nvPr/>
        </p:nvSpPr>
        <p:spPr>
          <a:xfrm>
            <a:off x="3849955" y="9001870"/>
            <a:ext cx="47625" cy="116839"/>
          </a:xfrm>
          <a:prstGeom prst="rect">
            <a:avLst/>
          </a:prstGeom>
        </p:spPr>
        <p:txBody>
          <a:bodyPr vert="horz" wrap="square" lIns="0" tIns="12700" rIns="0" bIns="0" rtlCol="0">
            <a:spAutoFit/>
          </a:bodyPr>
          <a:lstStyle/>
          <a:p>
            <a:pPr>
              <a:lnSpc>
                <a:spcPct val="100000"/>
              </a:lnSpc>
              <a:spcBef>
                <a:spcPts val="100"/>
              </a:spcBef>
            </a:pPr>
            <a:r>
              <a:rPr sz="600" b="1" dirty="0">
                <a:solidFill>
                  <a:srgbClr val="58595B"/>
                </a:solidFill>
                <a:latin typeface="Arial Narrow"/>
                <a:cs typeface="Arial Narrow"/>
              </a:rPr>
              <a:t>2</a:t>
            </a:r>
            <a:endParaRPr sz="600">
              <a:latin typeface="Arial Narrow"/>
              <a:cs typeface="Arial Narrow"/>
            </a:endParaRPr>
          </a:p>
        </p:txBody>
      </p:sp>
      <p:sp>
        <p:nvSpPr>
          <p:cNvPr id="763" name="object 763"/>
          <p:cNvSpPr txBox="1"/>
          <p:nvPr/>
        </p:nvSpPr>
        <p:spPr>
          <a:xfrm>
            <a:off x="4168014" y="9001870"/>
            <a:ext cx="47625" cy="116839"/>
          </a:xfrm>
          <a:prstGeom prst="rect">
            <a:avLst/>
          </a:prstGeom>
        </p:spPr>
        <p:txBody>
          <a:bodyPr vert="horz" wrap="square" lIns="0" tIns="12700" rIns="0" bIns="0" rtlCol="0">
            <a:spAutoFit/>
          </a:bodyPr>
          <a:lstStyle/>
          <a:p>
            <a:pPr>
              <a:lnSpc>
                <a:spcPct val="100000"/>
              </a:lnSpc>
              <a:spcBef>
                <a:spcPts val="100"/>
              </a:spcBef>
            </a:pPr>
            <a:r>
              <a:rPr sz="600" b="1" dirty="0">
                <a:solidFill>
                  <a:srgbClr val="58595B"/>
                </a:solidFill>
                <a:latin typeface="Arial Narrow"/>
                <a:cs typeface="Arial Narrow"/>
              </a:rPr>
              <a:t>2</a:t>
            </a:r>
            <a:endParaRPr sz="600">
              <a:latin typeface="Arial Narrow"/>
              <a:cs typeface="Arial Narrow"/>
            </a:endParaRPr>
          </a:p>
        </p:txBody>
      </p:sp>
      <p:sp>
        <p:nvSpPr>
          <p:cNvPr id="764" name="object 764"/>
          <p:cNvSpPr txBox="1"/>
          <p:nvPr/>
        </p:nvSpPr>
        <p:spPr>
          <a:xfrm>
            <a:off x="3851936" y="8802074"/>
            <a:ext cx="47625" cy="116839"/>
          </a:xfrm>
          <a:prstGeom prst="rect">
            <a:avLst/>
          </a:prstGeom>
        </p:spPr>
        <p:txBody>
          <a:bodyPr vert="horz" wrap="square" lIns="0" tIns="12700" rIns="0" bIns="0" rtlCol="0">
            <a:spAutoFit/>
          </a:bodyPr>
          <a:lstStyle/>
          <a:p>
            <a:pPr>
              <a:lnSpc>
                <a:spcPct val="100000"/>
              </a:lnSpc>
              <a:spcBef>
                <a:spcPts val="100"/>
              </a:spcBef>
            </a:pPr>
            <a:r>
              <a:rPr sz="600" b="1" dirty="0">
                <a:solidFill>
                  <a:srgbClr val="58595B"/>
                </a:solidFill>
                <a:latin typeface="Arial Narrow"/>
                <a:cs typeface="Arial Narrow"/>
              </a:rPr>
              <a:t>3</a:t>
            </a:r>
            <a:endParaRPr sz="600">
              <a:latin typeface="Arial Narrow"/>
              <a:cs typeface="Arial Narrow"/>
            </a:endParaRPr>
          </a:p>
        </p:txBody>
      </p:sp>
      <p:sp>
        <p:nvSpPr>
          <p:cNvPr id="765" name="object 765"/>
          <p:cNvSpPr txBox="1"/>
          <p:nvPr/>
        </p:nvSpPr>
        <p:spPr>
          <a:xfrm>
            <a:off x="4207333" y="8802684"/>
            <a:ext cx="47625" cy="116839"/>
          </a:xfrm>
          <a:prstGeom prst="rect">
            <a:avLst/>
          </a:prstGeom>
        </p:spPr>
        <p:txBody>
          <a:bodyPr vert="horz" wrap="square" lIns="0" tIns="12700" rIns="0" bIns="0" rtlCol="0">
            <a:spAutoFit/>
          </a:bodyPr>
          <a:lstStyle/>
          <a:p>
            <a:pPr>
              <a:lnSpc>
                <a:spcPct val="100000"/>
              </a:lnSpc>
              <a:spcBef>
                <a:spcPts val="100"/>
              </a:spcBef>
            </a:pPr>
            <a:r>
              <a:rPr sz="600" b="1" dirty="0">
                <a:solidFill>
                  <a:srgbClr val="58595B"/>
                </a:solidFill>
                <a:latin typeface="Arial Narrow"/>
                <a:cs typeface="Arial Narrow"/>
              </a:rPr>
              <a:t>3</a:t>
            </a:r>
            <a:endParaRPr sz="600">
              <a:latin typeface="Arial Narrow"/>
              <a:cs typeface="Arial Narrow"/>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31322" y="3332844"/>
            <a:ext cx="6492240" cy="1193165"/>
          </a:xfrm>
          <a:prstGeom prst="rect">
            <a:avLst/>
          </a:prstGeom>
        </p:spPr>
        <p:txBody>
          <a:bodyPr vert="horz" wrap="square" lIns="0" tIns="90170" rIns="0" bIns="0" rtlCol="0">
            <a:spAutoFit/>
          </a:bodyPr>
          <a:lstStyle/>
          <a:p>
            <a:pPr marL="12700">
              <a:lnSpc>
                <a:spcPct val="100000"/>
              </a:lnSpc>
              <a:spcBef>
                <a:spcPts val="710"/>
              </a:spcBef>
            </a:pPr>
            <a:r>
              <a:rPr sz="1200" b="1" spc="-5" dirty="0">
                <a:solidFill>
                  <a:srgbClr val="231F20"/>
                </a:solidFill>
                <a:latin typeface="Arial Narrow"/>
                <a:cs typeface="Arial Narrow"/>
              </a:rPr>
              <a:t>Instalar el cartucho </a:t>
            </a:r>
            <a:r>
              <a:rPr sz="1200" b="1" dirty="0">
                <a:solidFill>
                  <a:srgbClr val="231F20"/>
                </a:solidFill>
                <a:latin typeface="Arial Narrow"/>
                <a:cs typeface="Arial Narrow"/>
              </a:rPr>
              <a:t>del</a:t>
            </a:r>
            <a:r>
              <a:rPr sz="1200" b="1" spc="-5" dirty="0">
                <a:solidFill>
                  <a:srgbClr val="231F20"/>
                </a:solidFill>
                <a:latin typeface="Arial Narrow"/>
                <a:cs typeface="Arial Narrow"/>
              </a:rPr>
              <a:t> </a:t>
            </a:r>
            <a:r>
              <a:rPr sz="1200" b="1" dirty="0">
                <a:solidFill>
                  <a:srgbClr val="231F20"/>
                </a:solidFill>
                <a:latin typeface="Arial Narrow"/>
                <a:cs typeface="Arial Narrow"/>
              </a:rPr>
              <a:t>filtro</a:t>
            </a:r>
            <a:endParaRPr sz="1200">
              <a:latin typeface="Arial Narrow"/>
              <a:cs typeface="Arial Narrow"/>
            </a:endParaRPr>
          </a:p>
          <a:p>
            <a:pPr marL="168910" marR="5080" indent="-156845">
              <a:lnSpc>
                <a:spcPct val="129700"/>
              </a:lnSpc>
              <a:spcBef>
                <a:spcPts val="140"/>
              </a:spcBef>
              <a:buAutoNum type="arabicPeriod"/>
              <a:tabLst>
                <a:tab pos="169545" algn="l"/>
              </a:tabLst>
            </a:pPr>
            <a:r>
              <a:rPr sz="900" dirty="0">
                <a:solidFill>
                  <a:srgbClr val="231F20"/>
                </a:solidFill>
                <a:latin typeface="Arial Narrow"/>
                <a:cs typeface="Arial Narrow"/>
              </a:rPr>
              <a:t>Coloque </a:t>
            </a:r>
            <a:r>
              <a:rPr sz="900" spc="-5" dirty="0">
                <a:solidFill>
                  <a:srgbClr val="231F20"/>
                </a:solidFill>
                <a:latin typeface="Arial Narrow"/>
                <a:cs typeface="Arial Narrow"/>
              </a:rPr>
              <a:t>la base del cartucho del </a:t>
            </a:r>
            <a:r>
              <a:rPr sz="900" dirty="0">
                <a:solidFill>
                  <a:srgbClr val="231F20"/>
                </a:solidFill>
                <a:latin typeface="Arial Narrow"/>
                <a:cs typeface="Arial Narrow"/>
              </a:rPr>
              <a:t>filtro </a:t>
            </a:r>
            <a:r>
              <a:rPr sz="900" spc="-5" dirty="0">
                <a:solidFill>
                  <a:srgbClr val="231F20"/>
                </a:solidFill>
                <a:latin typeface="Arial Narrow"/>
                <a:cs typeface="Arial Narrow"/>
              </a:rPr>
              <a:t>en la </a:t>
            </a:r>
            <a:r>
              <a:rPr sz="900" dirty="0">
                <a:solidFill>
                  <a:srgbClr val="231F20"/>
                </a:solidFill>
                <a:latin typeface="Arial Narrow"/>
                <a:cs typeface="Arial Narrow"/>
              </a:rPr>
              <a:t>rejilla </a:t>
            </a:r>
            <a:r>
              <a:rPr sz="900" spc="-5" dirty="0">
                <a:solidFill>
                  <a:srgbClr val="231F20"/>
                </a:solidFill>
                <a:latin typeface="Arial Narrow"/>
                <a:cs typeface="Arial Narrow"/>
              </a:rPr>
              <a:t>de entrada de la bañera del spa </a:t>
            </a:r>
            <a:r>
              <a:rPr sz="900" dirty="0">
                <a:solidFill>
                  <a:srgbClr val="231F20"/>
                </a:solidFill>
                <a:latin typeface="Arial Narrow"/>
                <a:cs typeface="Arial Narrow"/>
              </a:rPr>
              <a:t>(posición </a:t>
            </a:r>
            <a:r>
              <a:rPr sz="900" spc="-5" dirty="0">
                <a:solidFill>
                  <a:srgbClr val="231F20"/>
                </a:solidFill>
                <a:latin typeface="Arial Narrow"/>
                <a:cs typeface="Arial Narrow"/>
              </a:rPr>
              <a:t>superior) </a:t>
            </a:r>
            <a:r>
              <a:rPr sz="900" dirty="0">
                <a:solidFill>
                  <a:srgbClr val="231F20"/>
                </a:solidFill>
                <a:latin typeface="Arial Narrow"/>
                <a:cs typeface="Arial Narrow"/>
              </a:rPr>
              <a:t>y </a:t>
            </a:r>
            <a:r>
              <a:rPr sz="900" spc="-5" dirty="0">
                <a:solidFill>
                  <a:srgbClr val="231F20"/>
                </a:solidFill>
                <a:latin typeface="Arial Narrow"/>
                <a:cs typeface="Arial Narrow"/>
              </a:rPr>
              <a:t>gírela ligeramente para sujetarla. </a:t>
            </a:r>
            <a:r>
              <a:rPr sz="900" b="1" dirty="0">
                <a:solidFill>
                  <a:srgbClr val="231F20"/>
                </a:solidFill>
                <a:latin typeface="Arial Narrow"/>
                <a:cs typeface="Arial Narrow"/>
              </a:rPr>
              <a:t>NOTA: </a:t>
            </a:r>
            <a:r>
              <a:rPr sz="900" spc="-5" dirty="0">
                <a:solidFill>
                  <a:srgbClr val="231F20"/>
                </a:solidFill>
                <a:latin typeface="Arial Narrow"/>
                <a:cs typeface="Arial Narrow"/>
              </a:rPr>
              <a:t>la base  del cartucho del </a:t>
            </a:r>
            <a:r>
              <a:rPr sz="900" dirty="0">
                <a:solidFill>
                  <a:srgbClr val="231F20"/>
                </a:solidFill>
                <a:latin typeface="Arial Narrow"/>
                <a:cs typeface="Arial Narrow"/>
              </a:rPr>
              <a:t>filtro </a:t>
            </a:r>
            <a:r>
              <a:rPr sz="900" spc="-5" dirty="0">
                <a:solidFill>
                  <a:srgbClr val="231F20"/>
                </a:solidFill>
                <a:latin typeface="Arial Narrow"/>
                <a:cs typeface="Arial Narrow"/>
              </a:rPr>
              <a:t>está diseñada para enroscarla </a:t>
            </a:r>
            <a:r>
              <a:rPr sz="900" dirty="0">
                <a:solidFill>
                  <a:srgbClr val="231F20"/>
                </a:solidFill>
                <a:latin typeface="Arial Narrow"/>
                <a:cs typeface="Arial Narrow"/>
              </a:rPr>
              <a:t>y </a:t>
            </a:r>
            <a:r>
              <a:rPr sz="900" spc="-5" dirty="0">
                <a:solidFill>
                  <a:srgbClr val="231F20"/>
                </a:solidFill>
                <a:latin typeface="Arial Narrow"/>
                <a:cs typeface="Arial Narrow"/>
              </a:rPr>
              <a:t>desenroscarla. </a:t>
            </a:r>
            <a:r>
              <a:rPr sz="900" dirty="0">
                <a:solidFill>
                  <a:srgbClr val="231F20"/>
                </a:solidFill>
                <a:latin typeface="Arial Narrow"/>
                <a:cs typeface="Arial Narrow"/>
              </a:rPr>
              <a:t>No </a:t>
            </a:r>
            <a:r>
              <a:rPr sz="900" spc="-5" dirty="0">
                <a:solidFill>
                  <a:srgbClr val="231F20"/>
                </a:solidFill>
                <a:latin typeface="Arial Narrow"/>
                <a:cs typeface="Arial Narrow"/>
              </a:rPr>
              <a:t>haga </a:t>
            </a:r>
            <a:r>
              <a:rPr sz="900" dirty="0">
                <a:solidFill>
                  <a:srgbClr val="231F20"/>
                </a:solidFill>
                <a:latin typeface="Arial Narrow"/>
                <a:cs typeface="Arial Narrow"/>
              </a:rPr>
              <a:t>fuerza </a:t>
            </a:r>
            <a:r>
              <a:rPr sz="900" spc="-5" dirty="0">
                <a:solidFill>
                  <a:srgbClr val="231F20"/>
                </a:solidFill>
                <a:latin typeface="Arial Narrow"/>
                <a:cs typeface="Arial Narrow"/>
              </a:rPr>
              <a:t>nunca, ya que podría causar</a:t>
            </a:r>
            <a:r>
              <a:rPr sz="900" spc="-30" dirty="0">
                <a:solidFill>
                  <a:srgbClr val="231F20"/>
                </a:solidFill>
                <a:latin typeface="Arial Narrow"/>
                <a:cs typeface="Arial Narrow"/>
              </a:rPr>
              <a:t> </a:t>
            </a:r>
            <a:r>
              <a:rPr sz="900" dirty="0">
                <a:solidFill>
                  <a:srgbClr val="231F20"/>
                </a:solidFill>
                <a:latin typeface="Arial Narrow"/>
                <a:cs typeface="Arial Narrow"/>
              </a:rPr>
              <a:t>daños.</a:t>
            </a:r>
            <a:endParaRPr sz="900">
              <a:latin typeface="Arial Narrow"/>
              <a:cs typeface="Arial Narrow"/>
            </a:endParaRPr>
          </a:p>
          <a:p>
            <a:pPr marL="168910" indent="-156845">
              <a:lnSpc>
                <a:spcPct val="100000"/>
              </a:lnSpc>
              <a:spcBef>
                <a:spcPts val="320"/>
              </a:spcBef>
              <a:buAutoNum type="arabicPeriod"/>
              <a:tabLst>
                <a:tab pos="169545" algn="l"/>
              </a:tabLst>
            </a:pPr>
            <a:r>
              <a:rPr sz="900" dirty="0">
                <a:solidFill>
                  <a:srgbClr val="231F20"/>
                </a:solidFill>
                <a:latin typeface="Arial Narrow"/>
                <a:cs typeface="Arial Narrow"/>
              </a:rPr>
              <a:t>Ponga </a:t>
            </a:r>
            <a:r>
              <a:rPr sz="900" spc="-5" dirty="0">
                <a:solidFill>
                  <a:srgbClr val="231F20"/>
                </a:solidFill>
                <a:latin typeface="Arial Narrow"/>
                <a:cs typeface="Arial Narrow"/>
              </a:rPr>
              <a:t>la cubierta de malla en el cartucho del </a:t>
            </a:r>
            <a:r>
              <a:rPr sz="900" dirty="0">
                <a:solidFill>
                  <a:srgbClr val="231F20"/>
                </a:solidFill>
                <a:latin typeface="Arial Narrow"/>
                <a:cs typeface="Arial Narrow"/>
              </a:rPr>
              <a:t>filtro y </a:t>
            </a:r>
            <a:r>
              <a:rPr sz="900" spc="-5" dirty="0">
                <a:solidFill>
                  <a:srgbClr val="231F20"/>
                </a:solidFill>
                <a:latin typeface="Arial Narrow"/>
                <a:cs typeface="Arial Narrow"/>
              </a:rPr>
              <a:t>luego sujete el cartucho del </a:t>
            </a:r>
            <a:r>
              <a:rPr sz="900" dirty="0">
                <a:solidFill>
                  <a:srgbClr val="231F20"/>
                </a:solidFill>
                <a:latin typeface="Arial Narrow"/>
                <a:cs typeface="Arial Narrow"/>
              </a:rPr>
              <a:t>filtro a </a:t>
            </a:r>
            <a:r>
              <a:rPr sz="900" spc="-5" dirty="0">
                <a:solidFill>
                  <a:srgbClr val="231F20"/>
                </a:solidFill>
                <a:latin typeface="Arial Narrow"/>
                <a:cs typeface="Arial Narrow"/>
              </a:rPr>
              <a:t>la</a:t>
            </a:r>
            <a:r>
              <a:rPr sz="900" spc="-30" dirty="0">
                <a:solidFill>
                  <a:srgbClr val="231F20"/>
                </a:solidFill>
                <a:latin typeface="Arial Narrow"/>
                <a:cs typeface="Arial Narrow"/>
              </a:rPr>
              <a:t> </a:t>
            </a:r>
            <a:r>
              <a:rPr sz="900" dirty="0">
                <a:solidFill>
                  <a:srgbClr val="231F20"/>
                </a:solidFill>
                <a:latin typeface="Arial Narrow"/>
                <a:cs typeface="Arial Narrow"/>
              </a:rPr>
              <a:t>base.</a:t>
            </a:r>
            <a:endParaRPr sz="900">
              <a:latin typeface="Arial Narrow"/>
              <a:cs typeface="Arial Narrow"/>
            </a:endParaRPr>
          </a:p>
          <a:p>
            <a:pPr marL="12700">
              <a:lnSpc>
                <a:spcPct val="100000"/>
              </a:lnSpc>
              <a:spcBef>
                <a:spcPts val="320"/>
              </a:spcBef>
            </a:pPr>
            <a:r>
              <a:rPr sz="900" b="1" dirty="0">
                <a:solidFill>
                  <a:srgbClr val="231F20"/>
                </a:solidFill>
                <a:latin typeface="Arial Narrow"/>
                <a:cs typeface="Arial Narrow"/>
              </a:rPr>
              <a:t>NOTA: </a:t>
            </a:r>
            <a:r>
              <a:rPr sz="900" spc="-5" dirty="0">
                <a:solidFill>
                  <a:srgbClr val="231F20"/>
                </a:solidFill>
                <a:latin typeface="Arial Narrow"/>
                <a:cs typeface="Arial Narrow"/>
              </a:rPr>
              <a:t>infle la bañera del spa primero, antes de instalar el cartucho del</a:t>
            </a:r>
            <a:r>
              <a:rPr sz="900" spc="-10" dirty="0">
                <a:solidFill>
                  <a:srgbClr val="231F20"/>
                </a:solidFill>
                <a:latin typeface="Arial Narrow"/>
                <a:cs typeface="Arial Narrow"/>
              </a:rPr>
              <a:t> </a:t>
            </a:r>
            <a:r>
              <a:rPr sz="900" dirty="0">
                <a:solidFill>
                  <a:srgbClr val="231F20"/>
                </a:solidFill>
                <a:latin typeface="Arial Narrow"/>
                <a:cs typeface="Arial Narrow"/>
              </a:rPr>
              <a:t>filtro.</a:t>
            </a:r>
            <a:endParaRPr sz="900">
              <a:latin typeface="Arial Narrow"/>
              <a:cs typeface="Arial Narrow"/>
            </a:endParaRPr>
          </a:p>
          <a:p>
            <a:pPr marL="12700">
              <a:lnSpc>
                <a:spcPct val="100000"/>
              </a:lnSpc>
              <a:spcBef>
                <a:spcPts val="320"/>
              </a:spcBef>
            </a:pPr>
            <a:r>
              <a:rPr sz="900" b="1" dirty="0">
                <a:solidFill>
                  <a:srgbClr val="231F20"/>
                </a:solidFill>
                <a:latin typeface="Arial Narrow"/>
                <a:cs typeface="Arial Narrow"/>
              </a:rPr>
              <a:t>NOTE: </a:t>
            </a:r>
            <a:r>
              <a:rPr sz="900" spc="-5" dirty="0">
                <a:solidFill>
                  <a:srgbClr val="231F20"/>
                </a:solidFill>
                <a:latin typeface="Arial Narrow"/>
                <a:cs typeface="Arial Narrow"/>
              </a:rPr>
              <a:t>utilice siempre un cartucho de </a:t>
            </a:r>
            <a:r>
              <a:rPr sz="900" dirty="0">
                <a:solidFill>
                  <a:srgbClr val="231F20"/>
                </a:solidFill>
                <a:latin typeface="Arial Narrow"/>
                <a:cs typeface="Arial Narrow"/>
              </a:rPr>
              <a:t>filtro </a:t>
            </a:r>
            <a:r>
              <a:rPr sz="900" spc="-5" dirty="0">
                <a:solidFill>
                  <a:srgbClr val="231F20"/>
                </a:solidFill>
                <a:latin typeface="Arial Narrow"/>
                <a:cs typeface="Arial Narrow"/>
              </a:rPr>
              <a:t>cuando el spa esté en uso </a:t>
            </a:r>
            <a:r>
              <a:rPr sz="900" dirty="0">
                <a:solidFill>
                  <a:srgbClr val="231F20"/>
                </a:solidFill>
                <a:latin typeface="Arial Narrow"/>
                <a:cs typeface="Arial Narrow"/>
              </a:rPr>
              <a:t>y </a:t>
            </a:r>
            <a:r>
              <a:rPr sz="900" spc="-5" dirty="0">
                <a:solidFill>
                  <a:srgbClr val="231F20"/>
                </a:solidFill>
                <a:latin typeface="Arial Narrow"/>
                <a:cs typeface="Arial Narrow"/>
              </a:rPr>
              <a:t>lleno de</a:t>
            </a:r>
            <a:r>
              <a:rPr sz="900" spc="-20" dirty="0">
                <a:solidFill>
                  <a:srgbClr val="231F20"/>
                </a:solidFill>
                <a:latin typeface="Arial Narrow"/>
                <a:cs typeface="Arial Narrow"/>
              </a:rPr>
              <a:t> </a:t>
            </a:r>
            <a:r>
              <a:rPr sz="900" dirty="0">
                <a:solidFill>
                  <a:srgbClr val="231F20"/>
                </a:solidFill>
                <a:latin typeface="Arial Narrow"/>
                <a:cs typeface="Arial Narrow"/>
              </a:rPr>
              <a:t>agua.</a:t>
            </a:r>
            <a:endParaRPr sz="900">
              <a:latin typeface="Arial Narrow"/>
              <a:cs typeface="Arial Narrow"/>
            </a:endParaRPr>
          </a:p>
        </p:txBody>
      </p:sp>
      <p:sp>
        <p:nvSpPr>
          <p:cNvPr id="3" name="object 3"/>
          <p:cNvSpPr txBox="1"/>
          <p:nvPr/>
        </p:nvSpPr>
        <p:spPr>
          <a:xfrm>
            <a:off x="531322" y="6271747"/>
            <a:ext cx="6422390" cy="3472179"/>
          </a:xfrm>
          <a:prstGeom prst="rect">
            <a:avLst/>
          </a:prstGeom>
        </p:spPr>
        <p:txBody>
          <a:bodyPr vert="horz" wrap="square" lIns="0" tIns="90170" rIns="0" bIns="0" rtlCol="0">
            <a:spAutoFit/>
          </a:bodyPr>
          <a:lstStyle/>
          <a:p>
            <a:pPr marL="12700">
              <a:lnSpc>
                <a:spcPct val="100000"/>
              </a:lnSpc>
              <a:spcBef>
                <a:spcPts val="710"/>
              </a:spcBef>
            </a:pPr>
            <a:r>
              <a:rPr sz="1200" b="1" dirty="0">
                <a:solidFill>
                  <a:srgbClr val="231F20"/>
                </a:solidFill>
                <a:latin typeface="Arial Narrow"/>
                <a:cs typeface="Arial Narrow"/>
              </a:rPr>
              <a:t>Llenar de </a:t>
            </a:r>
            <a:r>
              <a:rPr sz="1200" b="1" spc="-5" dirty="0">
                <a:solidFill>
                  <a:srgbClr val="231F20"/>
                </a:solidFill>
                <a:latin typeface="Arial Narrow"/>
                <a:cs typeface="Arial Narrow"/>
              </a:rPr>
              <a:t>agua el</a:t>
            </a:r>
            <a:r>
              <a:rPr sz="1200" b="1" spc="-10" dirty="0">
                <a:solidFill>
                  <a:srgbClr val="231F20"/>
                </a:solidFill>
                <a:latin typeface="Arial Narrow"/>
                <a:cs typeface="Arial Narrow"/>
              </a:rPr>
              <a:t> </a:t>
            </a:r>
            <a:r>
              <a:rPr sz="1200" b="1" spc="-5" dirty="0">
                <a:solidFill>
                  <a:srgbClr val="231F20"/>
                </a:solidFill>
                <a:latin typeface="Arial Narrow"/>
                <a:cs typeface="Arial Narrow"/>
              </a:rPr>
              <a:t>spa</a:t>
            </a:r>
            <a:endParaRPr sz="1200">
              <a:latin typeface="Arial Narrow"/>
              <a:cs typeface="Arial Narrow"/>
            </a:endParaRPr>
          </a:p>
          <a:p>
            <a:pPr marL="168910" marR="2843530" indent="-156845">
              <a:lnSpc>
                <a:spcPct val="111100"/>
              </a:lnSpc>
              <a:spcBef>
                <a:spcPts val="340"/>
              </a:spcBef>
              <a:buAutoNum type="arabicPeriod"/>
              <a:tabLst>
                <a:tab pos="169545" algn="l"/>
              </a:tabLst>
            </a:pPr>
            <a:r>
              <a:rPr sz="900" dirty="0">
                <a:solidFill>
                  <a:srgbClr val="231F20"/>
                </a:solidFill>
                <a:latin typeface="Arial Narrow"/>
                <a:cs typeface="Arial Narrow"/>
              </a:rPr>
              <a:t>Antes </a:t>
            </a:r>
            <a:r>
              <a:rPr sz="900" spc="-5" dirty="0">
                <a:solidFill>
                  <a:srgbClr val="231F20"/>
                </a:solidFill>
                <a:latin typeface="Arial Narrow"/>
                <a:cs typeface="Arial Narrow"/>
              </a:rPr>
              <a:t>de llenar el spa de agua, asegúrese de que la </a:t>
            </a:r>
            <a:r>
              <a:rPr sz="900" dirty="0">
                <a:solidFill>
                  <a:srgbClr val="231F20"/>
                </a:solidFill>
                <a:latin typeface="Arial Narrow"/>
                <a:cs typeface="Arial Narrow"/>
              </a:rPr>
              <a:t>tapa </a:t>
            </a:r>
            <a:r>
              <a:rPr sz="900" spc="-5" dirty="0">
                <a:solidFill>
                  <a:srgbClr val="231F20"/>
                </a:solidFill>
                <a:latin typeface="Arial Narrow"/>
                <a:cs typeface="Arial Narrow"/>
              </a:rPr>
              <a:t>de la válvula de vaciado  inferior esté bien</a:t>
            </a:r>
            <a:r>
              <a:rPr sz="900" spc="-10" dirty="0">
                <a:solidFill>
                  <a:srgbClr val="231F20"/>
                </a:solidFill>
                <a:latin typeface="Arial Narrow"/>
                <a:cs typeface="Arial Narrow"/>
              </a:rPr>
              <a:t> </a:t>
            </a:r>
            <a:r>
              <a:rPr sz="900" spc="-5" dirty="0">
                <a:solidFill>
                  <a:srgbClr val="231F20"/>
                </a:solidFill>
                <a:latin typeface="Arial Narrow"/>
                <a:cs typeface="Arial Narrow"/>
              </a:rPr>
              <a:t>cerrada.</a:t>
            </a:r>
            <a:endParaRPr sz="900">
              <a:latin typeface="Arial Narrow"/>
              <a:cs typeface="Arial Narrow"/>
            </a:endParaRPr>
          </a:p>
          <a:p>
            <a:pPr marL="168910" marR="2755265" indent="-156845">
              <a:lnSpc>
                <a:spcPct val="111100"/>
              </a:lnSpc>
              <a:buAutoNum type="arabicPeriod"/>
              <a:tabLst>
                <a:tab pos="169545" algn="l"/>
              </a:tabLst>
            </a:pPr>
            <a:r>
              <a:rPr sz="900" spc="-5" dirty="0">
                <a:solidFill>
                  <a:srgbClr val="231F20"/>
                </a:solidFill>
                <a:latin typeface="Arial Narrow"/>
                <a:cs typeface="Arial Narrow"/>
              </a:rPr>
              <a:t>Llene de agua la bañera del spa hasta un nivel situado entre las marcas MIN </a:t>
            </a:r>
            <a:r>
              <a:rPr sz="900" dirty="0">
                <a:solidFill>
                  <a:srgbClr val="231F20"/>
                </a:solidFill>
                <a:latin typeface="Arial Narrow"/>
                <a:cs typeface="Arial Narrow"/>
              </a:rPr>
              <a:t>y </a:t>
            </a:r>
            <a:r>
              <a:rPr sz="900" spc="-5" dirty="0">
                <a:solidFill>
                  <a:srgbClr val="231F20"/>
                </a:solidFill>
                <a:latin typeface="Arial Narrow"/>
                <a:cs typeface="Arial Narrow"/>
              </a:rPr>
              <a:t>MAX  del interior de la pared del</a:t>
            </a:r>
            <a:r>
              <a:rPr sz="900" spc="-10"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p>
            <a:pPr marL="12700">
              <a:lnSpc>
                <a:spcPct val="100000"/>
              </a:lnSpc>
              <a:spcBef>
                <a:spcPts val="520"/>
              </a:spcBef>
            </a:pPr>
            <a:r>
              <a:rPr sz="900" b="1" dirty="0">
                <a:solidFill>
                  <a:srgbClr val="231F20"/>
                </a:solidFill>
                <a:latin typeface="Arial Narrow"/>
                <a:cs typeface="Arial Narrow"/>
              </a:rPr>
              <a:t>ADVERTENCIA:</a:t>
            </a:r>
            <a:endParaRPr sz="900">
              <a:latin typeface="Arial Narrow"/>
              <a:cs typeface="Arial Narrow"/>
            </a:endParaRPr>
          </a:p>
          <a:p>
            <a:pPr marL="12700">
              <a:lnSpc>
                <a:spcPct val="100000"/>
              </a:lnSpc>
              <a:spcBef>
                <a:spcPts val="320"/>
              </a:spcBef>
            </a:pPr>
            <a:r>
              <a:rPr sz="900" dirty="0">
                <a:solidFill>
                  <a:srgbClr val="231F20"/>
                </a:solidFill>
                <a:latin typeface="Arial Narrow"/>
                <a:cs typeface="Arial Narrow"/>
              </a:rPr>
              <a:t>No </a:t>
            </a:r>
            <a:r>
              <a:rPr sz="900" spc="-5" dirty="0">
                <a:solidFill>
                  <a:srgbClr val="231F20"/>
                </a:solidFill>
                <a:latin typeface="Arial Narrow"/>
                <a:cs typeface="Arial Narrow"/>
              </a:rPr>
              <a:t>llene demasiado el</a:t>
            </a:r>
            <a:r>
              <a:rPr sz="900" spc="-10"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p>
            <a:pPr marL="12700">
              <a:lnSpc>
                <a:spcPct val="100000"/>
              </a:lnSpc>
              <a:spcBef>
                <a:spcPts val="120"/>
              </a:spcBef>
            </a:pPr>
            <a:r>
              <a:rPr sz="900" dirty="0">
                <a:solidFill>
                  <a:srgbClr val="231F20"/>
                </a:solidFill>
                <a:latin typeface="Arial Narrow"/>
                <a:cs typeface="Arial Narrow"/>
              </a:rPr>
              <a:t>No </a:t>
            </a:r>
            <a:r>
              <a:rPr sz="900" spc="-5" dirty="0">
                <a:solidFill>
                  <a:srgbClr val="231F20"/>
                </a:solidFill>
                <a:latin typeface="Arial Narrow"/>
                <a:cs typeface="Arial Narrow"/>
              </a:rPr>
              <a:t>ponga el spa en </a:t>
            </a:r>
            <a:r>
              <a:rPr sz="900" dirty="0">
                <a:solidFill>
                  <a:srgbClr val="231F20"/>
                </a:solidFill>
                <a:latin typeface="Arial Narrow"/>
                <a:cs typeface="Arial Narrow"/>
              </a:rPr>
              <a:t>funcionamiento </a:t>
            </a:r>
            <a:r>
              <a:rPr sz="900" spc="-5" dirty="0">
                <a:solidFill>
                  <a:srgbClr val="231F20"/>
                </a:solidFill>
                <a:latin typeface="Arial Narrow"/>
                <a:cs typeface="Arial Narrow"/>
              </a:rPr>
              <a:t>hasta que el agua llegue </a:t>
            </a:r>
            <a:r>
              <a:rPr sz="900" dirty="0">
                <a:solidFill>
                  <a:srgbClr val="231F20"/>
                </a:solidFill>
                <a:latin typeface="Arial Narrow"/>
                <a:cs typeface="Arial Narrow"/>
              </a:rPr>
              <a:t>a </a:t>
            </a:r>
            <a:r>
              <a:rPr sz="900" spc="-5" dirty="0">
                <a:solidFill>
                  <a:srgbClr val="231F20"/>
                </a:solidFill>
                <a:latin typeface="Arial Narrow"/>
                <a:cs typeface="Arial Narrow"/>
              </a:rPr>
              <a:t>la línea</a:t>
            </a:r>
            <a:r>
              <a:rPr sz="900" spc="-20" dirty="0">
                <a:solidFill>
                  <a:srgbClr val="231F20"/>
                </a:solidFill>
                <a:latin typeface="Arial Narrow"/>
                <a:cs typeface="Arial Narrow"/>
              </a:rPr>
              <a:t> </a:t>
            </a:r>
            <a:r>
              <a:rPr sz="900" spc="-5" dirty="0">
                <a:solidFill>
                  <a:srgbClr val="231F20"/>
                </a:solidFill>
                <a:latin typeface="Arial Narrow"/>
                <a:cs typeface="Arial Narrow"/>
              </a:rPr>
              <a:t>MIN.</a:t>
            </a:r>
            <a:endParaRPr sz="900">
              <a:latin typeface="Arial Narrow"/>
              <a:cs typeface="Arial Narrow"/>
            </a:endParaRPr>
          </a:p>
          <a:p>
            <a:pPr marL="12700" marR="2791460">
              <a:lnSpc>
                <a:spcPct val="111100"/>
              </a:lnSpc>
            </a:pPr>
            <a:r>
              <a:rPr sz="900" dirty="0">
                <a:solidFill>
                  <a:srgbClr val="231F20"/>
                </a:solidFill>
                <a:latin typeface="Arial Narrow"/>
                <a:cs typeface="Arial Narrow"/>
              </a:rPr>
              <a:t>No </a:t>
            </a:r>
            <a:r>
              <a:rPr sz="900" spc="-5" dirty="0">
                <a:solidFill>
                  <a:srgbClr val="231F20"/>
                </a:solidFill>
                <a:latin typeface="Arial Narrow"/>
                <a:cs typeface="Arial Narrow"/>
              </a:rPr>
              <a:t>mueva nunca la bañera del spa con agua en su interior ni con el cuadro de mandos  conectado, ya que podría dañar la bañera </a:t>
            </a:r>
            <a:r>
              <a:rPr sz="900" dirty="0">
                <a:solidFill>
                  <a:srgbClr val="231F20"/>
                </a:solidFill>
                <a:latin typeface="Arial Narrow"/>
                <a:cs typeface="Arial Narrow"/>
              </a:rPr>
              <a:t>o </a:t>
            </a:r>
            <a:r>
              <a:rPr sz="900" spc="-5" dirty="0">
                <a:solidFill>
                  <a:srgbClr val="231F20"/>
                </a:solidFill>
                <a:latin typeface="Arial Narrow"/>
                <a:cs typeface="Arial Narrow"/>
              </a:rPr>
              <a:t>el cuadro de</a:t>
            </a:r>
            <a:r>
              <a:rPr sz="900" spc="-25" dirty="0">
                <a:solidFill>
                  <a:srgbClr val="231F20"/>
                </a:solidFill>
                <a:latin typeface="Arial Narrow"/>
                <a:cs typeface="Arial Narrow"/>
              </a:rPr>
              <a:t> </a:t>
            </a:r>
            <a:r>
              <a:rPr sz="900" spc="-5" dirty="0">
                <a:solidFill>
                  <a:srgbClr val="231F20"/>
                </a:solidFill>
                <a:latin typeface="Arial Narrow"/>
                <a:cs typeface="Arial Narrow"/>
              </a:rPr>
              <a:t>mandos.</a:t>
            </a:r>
            <a:endParaRPr sz="900">
              <a:latin typeface="Arial Narrow"/>
              <a:cs typeface="Arial Narrow"/>
            </a:endParaRPr>
          </a:p>
          <a:p>
            <a:pPr marL="12700" marR="2703195">
              <a:lnSpc>
                <a:spcPct val="111100"/>
              </a:lnSpc>
            </a:pPr>
            <a:r>
              <a:rPr sz="900" dirty="0">
                <a:solidFill>
                  <a:srgbClr val="231F20"/>
                </a:solidFill>
                <a:latin typeface="Arial Narrow"/>
                <a:cs typeface="Arial Narrow"/>
              </a:rPr>
              <a:t>No </a:t>
            </a:r>
            <a:r>
              <a:rPr sz="900" spc="-5" dirty="0">
                <a:solidFill>
                  <a:srgbClr val="231F20"/>
                </a:solidFill>
                <a:latin typeface="Arial Narrow"/>
                <a:cs typeface="Arial Narrow"/>
              </a:rPr>
              <a:t>vierta nunca agua con una </a:t>
            </a:r>
            <a:r>
              <a:rPr sz="900" dirty="0">
                <a:solidFill>
                  <a:srgbClr val="231F20"/>
                </a:solidFill>
                <a:latin typeface="Arial Narrow"/>
                <a:cs typeface="Arial Narrow"/>
              </a:rPr>
              <a:t>temperatura </a:t>
            </a:r>
            <a:r>
              <a:rPr sz="900" spc="-5" dirty="0">
                <a:solidFill>
                  <a:srgbClr val="231F20"/>
                </a:solidFill>
                <a:latin typeface="Arial Narrow"/>
                <a:cs typeface="Arial Narrow"/>
              </a:rPr>
              <a:t>superior </a:t>
            </a:r>
            <a:r>
              <a:rPr sz="900" dirty="0">
                <a:solidFill>
                  <a:srgbClr val="231F20"/>
                </a:solidFill>
                <a:latin typeface="Arial Narrow"/>
                <a:cs typeface="Arial Narrow"/>
              </a:rPr>
              <a:t>a 40°C (104°F) </a:t>
            </a:r>
            <a:r>
              <a:rPr sz="900" spc="-5" dirty="0">
                <a:solidFill>
                  <a:srgbClr val="231F20"/>
                </a:solidFill>
                <a:latin typeface="Arial Narrow"/>
                <a:cs typeface="Arial Narrow"/>
              </a:rPr>
              <a:t>en el spa </a:t>
            </a:r>
            <a:r>
              <a:rPr sz="900" dirty="0">
                <a:solidFill>
                  <a:srgbClr val="231F20"/>
                </a:solidFill>
                <a:latin typeface="Arial Narrow"/>
                <a:cs typeface="Arial Narrow"/>
              </a:rPr>
              <a:t>directa-  </a:t>
            </a:r>
            <a:r>
              <a:rPr sz="900" spc="-5" dirty="0">
                <a:solidFill>
                  <a:srgbClr val="231F20"/>
                </a:solidFill>
                <a:latin typeface="Arial Narrow"/>
                <a:cs typeface="Arial Narrow"/>
              </a:rPr>
              <a:t>mente. Le </a:t>
            </a:r>
            <a:r>
              <a:rPr sz="900" dirty="0">
                <a:solidFill>
                  <a:srgbClr val="231F20"/>
                </a:solidFill>
                <a:latin typeface="Arial Narrow"/>
                <a:cs typeface="Arial Narrow"/>
              </a:rPr>
              <a:t>recomendamos </a:t>
            </a:r>
            <a:r>
              <a:rPr sz="900" spc="-5" dirty="0">
                <a:solidFill>
                  <a:srgbClr val="231F20"/>
                </a:solidFill>
                <a:latin typeface="Arial Narrow"/>
                <a:cs typeface="Arial Narrow"/>
              </a:rPr>
              <a:t>que llene la bañera del spa con agua </a:t>
            </a:r>
            <a:r>
              <a:rPr sz="900" dirty="0">
                <a:solidFill>
                  <a:srgbClr val="231F20"/>
                </a:solidFill>
                <a:latin typeface="Arial Narrow"/>
                <a:cs typeface="Arial Narrow"/>
              </a:rPr>
              <a:t>tibia </a:t>
            </a:r>
            <a:r>
              <a:rPr sz="900" spc="-5" dirty="0">
                <a:solidFill>
                  <a:srgbClr val="231F20"/>
                </a:solidFill>
                <a:latin typeface="Arial Narrow"/>
                <a:cs typeface="Arial Narrow"/>
              </a:rPr>
              <a:t>para calentarla más  </a:t>
            </a:r>
            <a:r>
              <a:rPr sz="900" dirty="0">
                <a:solidFill>
                  <a:srgbClr val="231F20"/>
                </a:solidFill>
                <a:latin typeface="Arial Narrow"/>
                <a:cs typeface="Arial Narrow"/>
              </a:rPr>
              <a:t>rápidamente y </a:t>
            </a:r>
            <a:r>
              <a:rPr sz="900" spc="-5" dirty="0">
                <a:solidFill>
                  <a:srgbClr val="231F20"/>
                </a:solidFill>
                <a:latin typeface="Arial Narrow"/>
                <a:cs typeface="Arial Narrow"/>
              </a:rPr>
              <a:t>ahorrar</a:t>
            </a:r>
            <a:r>
              <a:rPr sz="900" spc="-15" dirty="0">
                <a:solidFill>
                  <a:srgbClr val="231F20"/>
                </a:solidFill>
                <a:latin typeface="Arial Narrow"/>
                <a:cs typeface="Arial Narrow"/>
              </a:rPr>
              <a:t> </a:t>
            </a:r>
            <a:r>
              <a:rPr sz="900" dirty="0">
                <a:solidFill>
                  <a:srgbClr val="231F20"/>
                </a:solidFill>
                <a:latin typeface="Arial Narrow"/>
                <a:cs typeface="Arial Narrow"/>
              </a:rPr>
              <a:t>energía.</a:t>
            </a:r>
            <a:endParaRPr sz="900">
              <a:latin typeface="Arial Narrow"/>
              <a:cs typeface="Arial Narrow"/>
            </a:endParaRPr>
          </a:p>
          <a:p>
            <a:pPr>
              <a:lnSpc>
                <a:spcPct val="100000"/>
              </a:lnSpc>
            </a:pPr>
            <a:endParaRPr sz="1000">
              <a:latin typeface="Times New Roman"/>
              <a:cs typeface="Times New Roman"/>
            </a:endParaRPr>
          </a:p>
          <a:p>
            <a:pPr marL="12700">
              <a:lnSpc>
                <a:spcPct val="100000"/>
              </a:lnSpc>
              <a:spcBef>
                <a:spcPts val="815"/>
              </a:spcBef>
            </a:pPr>
            <a:r>
              <a:rPr sz="1200" b="1" dirty="0">
                <a:solidFill>
                  <a:srgbClr val="231F20"/>
                </a:solidFill>
                <a:latin typeface="Arial Narrow"/>
                <a:cs typeface="Arial Narrow"/>
              </a:rPr>
              <a:t>Calentar </a:t>
            </a:r>
            <a:r>
              <a:rPr sz="1200" b="1" spc="-5" dirty="0">
                <a:solidFill>
                  <a:srgbClr val="231F20"/>
                </a:solidFill>
                <a:latin typeface="Arial Narrow"/>
                <a:cs typeface="Arial Narrow"/>
              </a:rPr>
              <a:t>el</a:t>
            </a:r>
            <a:r>
              <a:rPr sz="1200" b="1" spc="-10" dirty="0">
                <a:solidFill>
                  <a:srgbClr val="231F20"/>
                </a:solidFill>
                <a:latin typeface="Arial Narrow"/>
                <a:cs typeface="Arial Narrow"/>
              </a:rPr>
              <a:t> </a:t>
            </a:r>
            <a:r>
              <a:rPr sz="1200" b="1" spc="-5" dirty="0">
                <a:solidFill>
                  <a:srgbClr val="231F20"/>
                </a:solidFill>
                <a:latin typeface="Arial Narrow"/>
                <a:cs typeface="Arial Narrow"/>
              </a:rPr>
              <a:t>agua</a:t>
            </a:r>
            <a:endParaRPr sz="1200">
              <a:latin typeface="Arial Narrow"/>
              <a:cs typeface="Arial Narrow"/>
            </a:endParaRPr>
          </a:p>
          <a:p>
            <a:pPr marL="168910" marR="5080" indent="-156845">
              <a:lnSpc>
                <a:spcPct val="111100"/>
              </a:lnSpc>
              <a:spcBef>
                <a:spcPts val="340"/>
              </a:spcBef>
              <a:buAutoNum type="arabicPeriod"/>
              <a:tabLst>
                <a:tab pos="169545" algn="l"/>
              </a:tabLst>
            </a:pPr>
            <a:r>
              <a:rPr sz="900" dirty="0">
                <a:solidFill>
                  <a:srgbClr val="231F20"/>
                </a:solidFill>
                <a:latin typeface="Arial Narrow"/>
                <a:cs typeface="Arial Narrow"/>
              </a:rPr>
              <a:t>Ponga </a:t>
            </a:r>
            <a:r>
              <a:rPr sz="900" spc="-5" dirty="0">
                <a:solidFill>
                  <a:srgbClr val="231F20"/>
                </a:solidFill>
                <a:latin typeface="Arial Narrow"/>
                <a:cs typeface="Arial Narrow"/>
              </a:rPr>
              <a:t>la cámara de aire </a:t>
            </a:r>
            <a:r>
              <a:rPr sz="900" dirty="0">
                <a:solidFill>
                  <a:srgbClr val="231F20"/>
                </a:solidFill>
                <a:latin typeface="Arial Narrow"/>
                <a:cs typeface="Arial Narrow"/>
              </a:rPr>
              <a:t>y </a:t>
            </a:r>
            <a:r>
              <a:rPr sz="900" spc="-5" dirty="0">
                <a:solidFill>
                  <a:srgbClr val="231F20"/>
                </a:solidFill>
                <a:latin typeface="Arial Narrow"/>
                <a:cs typeface="Arial Narrow"/>
              </a:rPr>
              <a:t>la </a:t>
            </a:r>
            <a:r>
              <a:rPr sz="900" dirty="0">
                <a:solidFill>
                  <a:srgbClr val="231F20"/>
                </a:solidFill>
                <a:latin typeface="Arial Narrow"/>
                <a:cs typeface="Arial Narrow"/>
              </a:rPr>
              <a:t>tapa </a:t>
            </a:r>
            <a:r>
              <a:rPr sz="900" spc="-5" dirty="0">
                <a:solidFill>
                  <a:srgbClr val="231F20"/>
                </a:solidFill>
                <a:latin typeface="Arial Narrow"/>
                <a:cs typeface="Arial Narrow"/>
              </a:rPr>
              <a:t>del spa sobre la bañera del spa </a:t>
            </a:r>
            <a:r>
              <a:rPr sz="900" dirty="0">
                <a:solidFill>
                  <a:srgbClr val="231F20"/>
                </a:solidFill>
                <a:latin typeface="Arial Narrow"/>
                <a:cs typeface="Arial Narrow"/>
              </a:rPr>
              <a:t>y </a:t>
            </a:r>
            <a:r>
              <a:rPr sz="900" spc="-5" dirty="0">
                <a:solidFill>
                  <a:srgbClr val="231F20"/>
                </a:solidFill>
                <a:latin typeface="Arial Narrow"/>
                <a:cs typeface="Arial Narrow"/>
              </a:rPr>
              <a:t>asegúrese de que las hebillas de la </a:t>
            </a:r>
            <a:r>
              <a:rPr sz="900" dirty="0">
                <a:solidFill>
                  <a:srgbClr val="231F20"/>
                </a:solidFill>
                <a:latin typeface="Arial Narrow"/>
                <a:cs typeface="Arial Narrow"/>
              </a:rPr>
              <a:t>tapa </a:t>
            </a:r>
            <a:r>
              <a:rPr sz="900" spc="-5" dirty="0">
                <a:solidFill>
                  <a:srgbClr val="231F20"/>
                </a:solidFill>
                <a:latin typeface="Arial Narrow"/>
                <a:cs typeface="Arial Narrow"/>
              </a:rPr>
              <a:t>estén cerradas utilizando la llave incluida  después de apretar bien las correas de las</a:t>
            </a:r>
            <a:r>
              <a:rPr sz="900" spc="-10" dirty="0">
                <a:solidFill>
                  <a:srgbClr val="231F20"/>
                </a:solidFill>
                <a:latin typeface="Arial Narrow"/>
                <a:cs typeface="Arial Narrow"/>
              </a:rPr>
              <a:t> </a:t>
            </a:r>
            <a:r>
              <a:rPr sz="900" dirty="0">
                <a:solidFill>
                  <a:srgbClr val="231F20"/>
                </a:solidFill>
                <a:latin typeface="Arial Narrow"/>
                <a:cs typeface="Arial Narrow"/>
              </a:rPr>
              <a:t>hebillas.</a:t>
            </a:r>
            <a:endParaRPr sz="900">
              <a:latin typeface="Arial Narrow"/>
              <a:cs typeface="Arial Narrow"/>
            </a:endParaRPr>
          </a:p>
          <a:p>
            <a:pPr marL="168910" marR="20320" indent="-156845">
              <a:lnSpc>
                <a:spcPct val="111100"/>
              </a:lnSpc>
              <a:buAutoNum type="arabicPeriod"/>
              <a:tabLst>
                <a:tab pos="169545" algn="l"/>
              </a:tabLst>
            </a:pPr>
            <a:r>
              <a:rPr sz="900" dirty="0">
                <a:solidFill>
                  <a:srgbClr val="231F20"/>
                </a:solidFill>
                <a:latin typeface="Arial Narrow"/>
                <a:cs typeface="Arial Narrow"/>
              </a:rPr>
              <a:t>Asegúrese </a:t>
            </a:r>
            <a:r>
              <a:rPr sz="900" spc="-5" dirty="0">
                <a:solidFill>
                  <a:srgbClr val="231F20"/>
                </a:solidFill>
                <a:latin typeface="Arial Narrow"/>
                <a:cs typeface="Arial Narrow"/>
              </a:rPr>
              <a:t>de que el spa esté conectado </a:t>
            </a:r>
            <a:r>
              <a:rPr sz="900" dirty="0">
                <a:solidFill>
                  <a:srgbClr val="231F20"/>
                </a:solidFill>
                <a:latin typeface="Arial Narrow"/>
                <a:cs typeface="Arial Narrow"/>
              </a:rPr>
              <a:t>a </a:t>
            </a:r>
            <a:r>
              <a:rPr sz="900" spc="-5" dirty="0">
                <a:solidFill>
                  <a:srgbClr val="231F20"/>
                </a:solidFill>
                <a:latin typeface="Arial Narrow"/>
                <a:cs typeface="Arial Narrow"/>
              </a:rPr>
              <a:t>un enchufe eléctrico </a:t>
            </a:r>
            <a:r>
              <a:rPr sz="900" dirty="0">
                <a:solidFill>
                  <a:srgbClr val="231F20"/>
                </a:solidFill>
                <a:latin typeface="Arial Narrow"/>
                <a:cs typeface="Arial Narrow"/>
              </a:rPr>
              <a:t>y </a:t>
            </a:r>
            <a:r>
              <a:rPr sz="900" spc="-5" dirty="0">
                <a:solidFill>
                  <a:srgbClr val="231F20"/>
                </a:solidFill>
                <a:latin typeface="Arial Narrow"/>
                <a:cs typeface="Arial Narrow"/>
              </a:rPr>
              <a:t>consulte la sección «PANEL </a:t>
            </a:r>
            <a:r>
              <a:rPr sz="900" dirty="0">
                <a:solidFill>
                  <a:srgbClr val="231F20"/>
                </a:solidFill>
                <a:latin typeface="Arial Narrow"/>
                <a:cs typeface="Arial Narrow"/>
              </a:rPr>
              <a:t>DE CONTROL TODO EN UNO» </a:t>
            </a:r>
            <a:r>
              <a:rPr sz="900" spc="-5" dirty="0">
                <a:solidFill>
                  <a:srgbClr val="231F20"/>
                </a:solidFill>
                <a:latin typeface="Arial Narrow"/>
                <a:cs typeface="Arial Narrow"/>
              </a:rPr>
              <a:t>para más información  sobre su</a:t>
            </a:r>
            <a:r>
              <a:rPr sz="900" spc="-10" dirty="0">
                <a:solidFill>
                  <a:srgbClr val="231F20"/>
                </a:solidFill>
                <a:latin typeface="Arial Narrow"/>
                <a:cs typeface="Arial Narrow"/>
              </a:rPr>
              <a:t> </a:t>
            </a:r>
            <a:r>
              <a:rPr sz="900" dirty="0">
                <a:solidFill>
                  <a:srgbClr val="231F20"/>
                </a:solidFill>
                <a:latin typeface="Arial Narrow"/>
                <a:cs typeface="Arial Narrow"/>
              </a:rPr>
              <a:t>funcionamiento.</a:t>
            </a:r>
            <a:endParaRPr sz="900">
              <a:latin typeface="Arial Narrow"/>
              <a:cs typeface="Arial Narrow"/>
            </a:endParaRPr>
          </a:p>
          <a:p>
            <a:pPr marL="12700">
              <a:lnSpc>
                <a:spcPct val="100000"/>
              </a:lnSpc>
              <a:spcBef>
                <a:spcPts val="120"/>
              </a:spcBef>
            </a:pPr>
            <a:r>
              <a:rPr sz="900" b="1" dirty="0">
                <a:solidFill>
                  <a:srgbClr val="231F20"/>
                </a:solidFill>
                <a:latin typeface="Arial Narrow"/>
                <a:cs typeface="Arial Narrow"/>
              </a:rPr>
              <a:t>NOTA: </a:t>
            </a:r>
            <a:r>
              <a:rPr sz="900" spc="-5" dirty="0">
                <a:solidFill>
                  <a:srgbClr val="231F20"/>
                </a:solidFill>
                <a:latin typeface="Arial Narrow"/>
                <a:cs typeface="Arial Narrow"/>
              </a:rPr>
              <a:t>mantenga siempre la cubierta del spa puesta para minimizar la pérdida de calor al calentar el</a:t>
            </a:r>
            <a:r>
              <a:rPr sz="900" spc="-10" dirty="0">
                <a:solidFill>
                  <a:srgbClr val="231F20"/>
                </a:solidFill>
                <a:latin typeface="Arial Narrow"/>
                <a:cs typeface="Arial Narrow"/>
              </a:rPr>
              <a:t> </a:t>
            </a:r>
            <a:r>
              <a:rPr sz="900" dirty="0">
                <a:solidFill>
                  <a:srgbClr val="231F20"/>
                </a:solidFill>
                <a:latin typeface="Arial Narrow"/>
                <a:cs typeface="Arial Narrow"/>
              </a:rPr>
              <a:t>agua.</a:t>
            </a:r>
            <a:endParaRPr sz="900">
              <a:latin typeface="Arial Narrow"/>
              <a:cs typeface="Arial Narrow"/>
            </a:endParaRPr>
          </a:p>
        </p:txBody>
      </p:sp>
      <p:sp>
        <p:nvSpPr>
          <p:cNvPr id="4" name="object 4"/>
          <p:cNvSpPr/>
          <p:nvPr/>
        </p:nvSpPr>
        <p:spPr>
          <a:xfrm>
            <a:off x="4470676" y="6868141"/>
            <a:ext cx="638735" cy="646210"/>
          </a:xfrm>
          <a:prstGeom prst="rect">
            <a:avLst/>
          </a:prstGeom>
          <a:blipFill>
            <a:blip r:embed="rId2" cstate="print"/>
            <a:stretch>
              <a:fillRect/>
            </a:stretch>
          </a:blipFill>
        </p:spPr>
        <p:txBody>
          <a:bodyPr wrap="square" lIns="0" tIns="0" rIns="0" bIns="0" rtlCol="0"/>
          <a:lstStyle/>
          <a:p>
            <a:endParaRPr/>
          </a:p>
        </p:txBody>
      </p:sp>
      <p:sp>
        <p:nvSpPr>
          <p:cNvPr id="5" name="object 5"/>
          <p:cNvSpPr/>
          <p:nvPr/>
        </p:nvSpPr>
        <p:spPr>
          <a:xfrm>
            <a:off x="4769739" y="7139558"/>
            <a:ext cx="121250" cy="109516"/>
          </a:xfrm>
          <a:prstGeom prst="rect">
            <a:avLst/>
          </a:prstGeom>
          <a:blipFill>
            <a:blip r:embed="rId3" cstate="print"/>
            <a:stretch>
              <a:fillRect/>
            </a:stretch>
          </a:blipFill>
        </p:spPr>
        <p:txBody>
          <a:bodyPr wrap="square" lIns="0" tIns="0" rIns="0" bIns="0" rtlCol="0"/>
          <a:lstStyle/>
          <a:p>
            <a:endParaRPr/>
          </a:p>
        </p:txBody>
      </p:sp>
      <p:sp>
        <p:nvSpPr>
          <p:cNvPr id="6" name="object 6"/>
          <p:cNvSpPr/>
          <p:nvPr/>
        </p:nvSpPr>
        <p:spPr>
          <a:xfrm>
            <a:off x="4428035" y="6855713"/>
            <a:ext cx="770816" cy="825660"/>
          </a:xfrm>
          <a:prstGeom prst="rect">
            <a:avLst/>
          </a:prstGeom>
          <a:blipFill>
            <a:blip r:embed="rId4" cstate="print"/>
            <a:stretch>
              <a:fillRect/>
            </a:stretch>
          </a:blipFill>
        </p:spPr>
        <p:txBody>
          <a:bodyPr wrap="square" lIns="0" tIns="0" rIns="0" bIns="0" rtlCol="0"/>
          <a:lstStyle/>
          <a:p>
            <a:endParaRPr/>
          </a:p>
        </p:txBody>
      </p:sp>
      <p:sp>
        <p:nvSpPr>
          <p:cNvPr id="7" name="object 7"/>
          <p:cNvSpPr/>
          <p:nvPr/>
        </p:nvSpPr>
        <p:spPr>
          <a:xfrm>
            <a:off x="911043" y="4716170"/>
            <a:ext cx="1765691" cy="1416247"/>
          </a:xfrm>
          <a:prstGeom prst="rect">
            <a:avLst/>
          </a:prstGeom>
          <a:blipFill>
            <a:blip r:embed="rId5" cstate="print"/>
            <a:stretch>
              <a:fillRect/>
            </a:stretch>
          </a:blipFill>
        </p:spPr>
        <p:txBody>
          <a:bodyPr wrap="square" lIns="0" tIns="0" rIns="0" bIns="0" rtlCol="0"/>
          <a:lstStyle/>
          <a:p>
            <a:endParaRPr/>
          </a:p>
        </p:txBody>
      </p:sp>
      <p:sp>
        <p:nvSpPr>
          <p:cNvPr id="8" name="object 8"/>
          <p:cNvSpPr/>
          <p:nvPr/>
        </p:nvSpPr>
        <p:spPr>
          <a:xfrm>
            <a:off x="5915641" y="5170334"/>
            <a:ext cx="402054" cy="409875"/>
          </a:xfrm>
          <a:prstGeom prst="rect">
            <a:avLst/>
          </a:prstGeom>
          <a:blipFill>
            <a:blip r:embed="rId6" cstate="print"/>
            <a:stretch>
              <a:fillRect/>
            </a:stretch>
          </a:blipFill>
        </p:spPr>
        <p:txBody>
          <a:bodyPr wrap="square" lIns="0" tIns="0" rIns="0" bIns="0" rtlCol="0"/>
          <a:lstStyle/>
          <a:p>
            <a:endParaRPr/>
          </a:p>
        </p:txBody>
      </p:sp>
      <p:sp>
        <p:nvSpPr>
          <p:cNvPr id="9" name="object 9"/>
          <p:cNvSpPr/>
          <p:nvPr/>
        </p:nvSpPr>
        <p:spPr>
          <a:xfrm>
            <a:off x="4923411" y="4716691"/>
            <a:ext cx="1595161" cy="1414970"/>
          </a:xfrm>
          <a:prstGeom prst="rect">
            <a:avLst/>
          </a:prstGeom>
          <a:blipFill>
            <a:blip r:embed="rId7" cstate="print"/>
            <a:stretch>
              <a:fillRect/>
            </a:stretch>
          </a:blipFill>
        </p:spPr>
        <p:txBody>
          <a:bodyPr wrap="square" lIns="0" tIns="0" rIns="0" bIns="0" rtlCol="0"/>
          <a:lstStyle/>
          <a:p>
            <a:endParaRPr/>
          </a:p>
        </p:txBody>
      </p:sp>
      <p:sp>
        <p:nvSpPr>
          <p:cNvPr id="10" name="object 10"/>
          <p:cNvSpPr/>
          <p:nvPr/>
        </p:nvSpPr>
        <p:spPr>
          <a:xfrm>
            <a:off x="3819776" y="5132349"/>
            <a:ext cx="71755" cy="791210"/>
          </a:xfrm>
          <a:custGeom>
            <a:avLst/>
            <a:gdLst/>
            <a:ahLst/>
            <a:cxnLst/>
            <a:rect l="l" t="t" r="r" b="b"/>
            <a:pathLst>
              <a:path w="71754" h="791210">
                <a:moveTo>
                  <a:pt x="2209" y="0"/>
                </a:moveTo>
                <a:lnTo>
                  <a:pt x="37705" y="54070"/>
                </a:lnTo>
                <a:lnTo>
                  <a:pt x="47455" y="93105"/>
                </a:lnTo>
                <a:lnTo>
                  <a:pt x="55835" y="140782"/>
                </a:lnTo>
                <a:lnTo>
                  <a:pt x="62649" y="195983"/>
                </a:lnTo>
                <a:lnTo>
                  <a:pt x="67701" y="257591"/>
                </a:lnTo>
                <a:lnTo>
                  <a:pt x="70793" y="324487"/>
                </a:lnTo>
                <a:lnTo>
                  <a:pt x="71729" y="395554"/>
                </a:lnTo>
                <a:lnTo>
                  <a:pt x="70396" y="466618"/>
                </a:lnTo>
                <a:lnTo>
                  <a:pt x="66932" y="533499"/>
                </a:lnTo>
                <a:lnTo>
                  <a:pt x="61537" y="595080"/>
                </a:lnTo>
                <a:lnTo>
                  <a:pt x="54416" y="650245"/>
                </a:lnTo>
                <a:lnTo>
                  <a:pt x="45770" y="697878"/>
                </a:lnTo>
                <a:lnTo>
                  <a:pt x="35803" y="736861"/>
                </a:lnTo>
                <a:lnTo>
                  <a:pt x="12715" y="784415"/>
                </a:lnTo>
                <a:lnTo>
                  <a:pt x="0" y="790752"/>
                </a:lnTo>
              </a:path>
            </a:pathLst>
          </a:custGeom>
          <a:ln w="6451">
            <a:solidFill>
              <a:srgbClr val="231F20"/>
            </a:solidFill>
          </a:ln>
        </p:spPr>
        <p:txBody>
          <a:bodyPr wrap="square" lIns="0" tIns="0" rIns="0" bIns="0" rtlCol="0"/>
          <a:lstStyle/>
          <a:p>
            <a:endParaRPr/>
          </a:p>
        </p:txBody>
      </p:sp>
      <p:sp>
        <p:nvSpPr>
          <p:cNvPr id="11" name="object 11"/>
          <p:cNvSpPr/>
          <p:nvPr/>
        </p:nvSpPr>
        <p:spPr>
          <a:xfrm>
            <a:off x="3805026" y="5140318"/>
            <a:ext cx="52705" cy="774065"/>
          </a:xfrm>
          <a:custGeom>
            <a:avLst/>
            <a:gdLst/>
            <a:ahLst/>
            <a:cxnLst/>
            <a:rect l="l" t="t" r="r" b="b"/>
            <a:pathLst>
              <a:path w="52704" h="774064">
                <a:moveTo>
                  <a:pt x="1562" y="0"/>
                </a:moveTo>
                <a:lnTo>
                  <a:pt x="22029" y="49271"/>
                </a:lnTo>
                <a:lnTo>
                  <a:pt x="30748" y="88472"/>
                </a:lnTo>
                <a:lnTo>
                  <a:pt x="38228" y="135964"/>
                </a:lnTo>
                <a:lnTo>
                  <a:pt x="44299" y="190680"/>
                </a:lnTo>
                <a:lnTo>
                  <a:pt x="48791" y="251554"/>
                </a:lnTo>
                <a:lnTo>
                  <a:pt x="51531" y="317521"/>
                </a:lnTo>
                <a:lnTo>
                  <a:pt x="52349" y="387515"/>
                </a:lnTo>
                <a:lnTo>
                  <a:pt x="51151" y="457045"/>
                </a:lnTo>
                <a:lnTo>
                  <a:pt x="48082" y="522599"/>
                </a:lnTo>
                <a:lnTo>
                  <a:pt x="43314" y="583133"/>
                </a:lnTo>
                <a:lnTo>
                  <a:pt x="37018" y="637601"/>
                </a:lnTo>
                <a:lnTo>
                  <a:pt x="29367" y="684962"/>
                </a:lnTo>
                <a:lnTo>
                  <a:pt x="20532" y="724169"/>
                </a:lnTo>
                <a:lnTo>
                  <a:pt x="10686" y="754180"/>
                </a:lnTo>
                <a:lnTo>
                  <a:pt x="0" y="773950"/>
                </a:lnTo>
              </a:path>
            </a:pathLst>
          </a:custGeom>
          <a:ln w="6451">
            <a:solidFill>
              <a:srgbClr val="231F20"/>
            </a:solidFill>
          </a:ln>
        </p:spPr>
        <p:txBody>
          <a:bodyPr wrap="square" lIns="0" tIns="0" rIns="0" bIns="0" rtlCol="0"/>
          <a:lstStyle/>
          <a:p>
            <a:endParaRPr/>
          </a:p>
        </p:txBody>
      </p:sp>
      <p:sp>
        <p:nvSpPr>
          <p:cNvPr id="12" name="object 12"/>
          <p:cNvSpPr/>
          <p:nvPr/>
        </p:nvSpPr>
        <p:spPr>
          <a:xfrm>
            <a:off x="3727531" y="5132272"/>
            <a:ext cx="79375" cy="791210"/>
          </a:xfrm>
          <a:custGeom>
            <a:avLst/>
            <a:gdLst/>
            <a:ahLst/>
            <a:cxnLst/>
            <a:rect l="l" t="t" r="r" b="b"/>
            <a:pathLst>
              <a:path w="79375" h="791210">
                <a:moveTo>
                  <a:pt x="77495" y="782002"/>
                </a:moveTo>
                <a:lnTo>
                  <a:pt x="73037" y="787768"/>
                </a:lnTo>
                <a:lnTo>
                  <a:pt x="68503" y="790778"/>
                </a:lnTo>
                <a:lnTo>
                  <a:pt x="63804" y="790778"/>
                </a:lnTo>
                <a:lnTo>
                  <a:pt x="31198" y="736689"/>
                </a:lnTo>
                <a:lnTo>
                  <a:pt x="22248" y="697652"/>
                </a:lnTo>
                <a:lnTo>
                  <a:pt x="14557" y="649974"/>
                </a:lnTo>
                <a:lnTo>
                  <a:pt x="8306" y="594773"/>
                </a:lnTo>
                <a:lnTo>
                  <a:pt x="3676" y="533167"/>
                </a:lnTo>
                <a:lnTo>
                  <a:pt x="847" y="466274"/>
                </a:lnTo>
                <a:lnTo>
                  <a:pt x="0" y="395211"/>
                </a:lnTo>
                <a:lnTo>
                  <a:pt x="1241" y="324139"/>
                </a:lnTo>
                <a:lnTo>
                  <a:pt x="4442" y="257252"/>
                </a:lnTo>
                <a:lnTo>
                  <a:pt x="9415" y="195667"/>
                </a:lnTo>
                <a:lnTo>
                  <a:pt x="15975" y="140499"/>
                </a:lnTo>
                <a:lnTo>
                  <a:pt x="23933" y="92866"/>
                </a:lnTo>
                <a:lnTo>
                  <a:pt x="33103" y="53883"/>
                </a:lnTo>
                <a:lnTo>
                  <a:pt x="54331" y="6333"/>
                </a:lnTo>
                <a:lnTo>
                  <a:pt x="66014" y="0"/>
                </a:lnTo>
                <a:lnTo>
                  <a:pt x="67856" y="0"/>
                </a:lnTo>
                <a:lnTo>
                  <a:pt x="79057" y="8051"/>
                </a:lnTo>
              </a:path>
            </a:pathLst>
          </a:custGeom>
          <a:ln w="6451">
            <a:solidFill>
              <a:srgbClr val="231F20"/>
            </a:solidFill>
          </a:ln>
        </p:spPr>
        <p:txBody>
          <a:bodyPr wrap="square" lIns="0" tIns="0" rIns="0" bIns="0" rtlCol="0"/>
          <a:lstStyle/>
          <a:p>
            <a:endParaRPr/>
          </a:p>
        </p:txBody>
      </p:sp>
      <p:sp>
        <p:nvSpPr>
          <p:cNvPr id="13" name="object 13"/>
          <p:cNvSpPr/>
          <p:nvPr/>
        </p:nvSpPr>
        <p:spPr>
          <a:xfrm>
            <a:off x="4225978" y="5133547"/>
            <a:ext cx="145415" cy="791210"/>
          </a:xfrm>
          <a:custGeom>
            <a:avLst/>
            <a:gdLst/>
            <a:ahLst/>
            <a:cxnLst/>
            <a:rect l="l" t="t" r="r" b="b"/>
            <a:pathLst>
              <a:path w="145414" h="791210">
                <a:moveTo>
                  <a:pt x="1435" y="30949"/>
                </a:moveTo>
                <a:lnTo>
                  <a:pt x="11061" y="17666"/>
                </a:lnTo>
                <a:lnTo>
                  <a:pt x="21074" y="7950"/>
                </a:lnTo>
                <a:lnTo>
                  <a:pt x="31437" y="1996"/>
                </a:lnTo>
                <a:lnTo>
                  <a:pt x="42113" y="0"/>
                </a:lnTo>
                <a:lnTo>
                  <a:pt x="60816" y="6419"/>
                </a:lnTo>
                <a:lnTo>
                  <a:pt x="94534" y="54120"/>
                </a:lnTo>
                <a:lnTo>
                  <a:pt x="108965" y="93167"/>
                </a:lnTo>
                <a:lnTo>
                  <a:pt x="121388" y="140856"/>
                </a:lnTo>
                <a:lnTo>
                  <a:pt x="131512" y="196069"/>
                </a:lnTo>
                <a:lnTo>
                  <a:pt x="139046" y="257689"/>
                </a:lnTo>
                <a:lnTo>
                  <a:pt x="143696" y="324598"/>
                </a:lnTo>
                <a:lnTo>
                  <a:pt x="145173" y="395681"/>
                </a:lnTo>
                <a:lnTo>
                  <a:pt x="143293" y="466746"/>
                </a:lnTo>
                <a:lnTo>
                  <a:pt x="138265" y="533621"/>
                </a:lnTo>
                <a:lnTo>
                  <a:pt x="130386" y="595192"/>
                </a:lnTo>
                <a:lnTo>
                  <a:pt x="119953" y="650343"/>
                </a:lnTo>
                <a:lnTo>
                  <a:pt x="107265" y="697960"/>
                </a:lnTo>
                <a:lnTo>
                  <a:pt x="92617" y="736927"/>
                </a:lnTo>
                <a:lnTo>
                  <a:pt x="58632" y="784451"/>
                </a:lnTo>
                <a:lnTo>
                  <a:pt x="39890" y="790778"/>
                </a:lnTo>
                <a:lnTo>
                  <a:pt x="29414" y="788767"/>
                </a:lnTo>
                <a:lnTo>
                  <a:pt x="19240" y="782918"/>
                </a:lnTo>
                <a:lnTo>
                  <a:pt x="9419" y="773424"/>
                </a:lnTo>
                <a:lnTo>
                  <a:pt x="0" y="760476"/>
                </a:lnTo>
              </a:path>
            </a:pathLst>
          </a:custGeom>
          <a:ln w="6451">
            <a:solidFill>
              <a:srgbClr val="231F20"/>
            </a:solidFill>
          </a:ln>
        </p:spPr>
        <p:txBody>
          <a:bodyPr wrap="square" lIns="0" tIns="0" rIns="0" bIns="0" rtlCol="0"/>
          <a:lstStyle/>
          <a:p>
            <a:endParaRPr/>
          </a:p>
        </p:txBody>
      </p:sp>
      <p:sp>
        <p:nvSpPr>
          <p:cNvPr id="14" name="object 14"/>
          <p:cNvSpPr/>
          <p:nvPr/>
        </p:nvSpPr>
        <p:spPr>
          <a:xfrm>
            <a:off x="4246406" y="5140443"/>
            <a:ext cx="85725" cy="777240"/>
          </a:xfrm>
          <a:custGeom>
            <a:avLst/>
            <a:gdLst/>
            <a:ahLst/>
            <a:cxnLst/>
            <a:rect l="l" t="t" r="r" b="b"/>
            <a:pathLst>
              <a:path w="85725" h="777239">
                <a:moveTo>
                  <a:pt x="2184" y="0"/>
                </a:moveTo>
                <a:lnTo>
                  <a:pt x="35588" y="48299"/>
                </a:lnTo>
                <a:lnTo>
                  <a:pt x="49875" y="87410"/>
                </a:lnTo>
                <a:lnTo>
                  <a:pt x="62171" y="135032"/>
                </a:lnTo>
                <a:lnTo>
                  <a:pt x="72190" y="190067"/>
                </a:lnTo>
                <a:lnTo>
                  <a:pt x="79645" y="251417"/>
                </a:lnTo>
                <a:lnTo>
                  <a:pt x="84252" y="317984"/>
                </a:lnTo>
                <a:lnTo>
                  <a:pt x="85725" y="388670"/>
                </a:lnTo>
                <a:lnTo>
                  <a:pt x="83865" y="459335"/>
                </a:lnTo>
                <a:lnTo>
                  <a:pt x="78890" y="525866"/>
                </a:lnTo>
                <a:lnTo>
                  <a:pt x="71092" y="587167"/>
                </a:lnTo>
                <a:lnTo>
                  <a:pt x="60764" y="642140"/>
                </a:lnTo>
                <a:lnTo>
                  <a:pt x="48199" y="689690"/>
                </a:lnTo>
                <a:lnTo>
                  <a:pt x="33688" y="728720"/>
                </a:lnTo>
                <a:lnTo>
                  <a:pt x="17524" y="758133"/>
                </a:lnTo>
                <a:lnTo>
                  <a:pt x="0" y="776833"/>
                </a:lnTo>
              </a:path>
            </a:pathLst>
          </a:custGeom>
          <a:ln w="6451">
            <a:solidFill>
              <a:srgbClr val="231F20"/>
            </a:solidFill>
          </a:ln>
        </p:spPr>
        <p:txBody>
          <a:bodyPr wrap="square" lIns="0" tIns="0" rIns="0" bIns="0" rtlCol="0"/>
          <a:lstStyle/>
          <a:p>
            <a:endParaRPr/>
          </a:p>
        </p:txBody>
      </p:sp>
      <p:sp>
        <p:nvSpPr>
          <p:cNvPr id="15" name="object 15"/>
          <p:cNvSpPr/>
          <p:nvPr/>
        </p:nvSpPr>
        <p:spPr>
          <a:xfrm>
            <a:off x="3768027" y="5348565"/>
            <a:ext cx="53340" cy="358140"/>
          </a:xfrm>
          <a:custGeom>
            <a:avLst/>
            <a:gdLst/>
            <a:ahLst/>
            <a:cxnLst/>
            <a:rect l="l" t="t" r="r" b="b"/>
            <a:pathLst>
              <a:path w="53339" h="358139">
                <a:moveTo>
                  <a:pt x="27114" y="0"/>
                </a:moveTo>
                <a:lnTo>
                  <a:pt x="37461" y="14105"/>
                </a:lnTo>
                <a:lnTo>
                  <a:pt x="45827" y="52506"/>
                </a:lnTo>
                <a:lnTo>
                  <a:pt x="51374" y="109440"/>
                </a:lnTo>
                <a:lnTo>
                  <a:pt x="53263" y="179146"/>
                </a:lnTo>
                <a:lnTo>
                  <a:pt x="50968" y="248833"/>
                </a:lnTo>
                <a:lnTo>
                  <a:pt x="45110" y="305731"/>
                </a:lnTo>
                <a:lnTo>
                  <a:pt x="36547" y="344082"/>
                </a:lnTo>
                <a:lnTo>
                  <a:pt x="26136" y="358127"/>
                </a:lnTo>
                <a:lnTo>
                  <a:pt x="15803" y="344032"/>
                </a:lnTo>
                <a:lnTo>
                  <a:pt x="7443" y="305633"/>
                </a:lnTo>
                <a:lnTo>
                  <a:pt x="1896" y="248701"/>
                </a:lnTo>
                <a:lnTo>
                  <a:pt x="0" y="179006"/>
                </a:lnTo>
                <a:lnTo>
                  <a:pt x="2293" y="109299"/>
                </a:lnTo>
                <a:lnTo>
                  <a:pt x="8156" y="52393"/>
                </a:lnTo>
                <a:lnTo>
                  <a:pt x="16719" y="14043"/>
                </a:lnTo>
                <a:lnTo>
                  <a:pt x="27114" y="0"/>
                </a:lnTo>
                <a:close/>
              </a:path>
            </a:pathLst>
          </a:custGeom>
          <a:ln w="6451">
            <a:solidFill>
              <a:srgbClr val="231F20"/>
            </a:solidFill>
          </a:ln>
        </p:spPr>
        <p:txBody>
          <a:bodyPr wrap="square" lIns="0" tIns="0" rIns="0" bIns="0" rtlCol="0"/>
          <a:lstStyle/>
          <a:p>
            <a:endParaRPr/>
          </a:p>
        </p:txBody>
      </p:sp>
      <p:sp>
        <p:nvSpPr>
          <p:cNvPr id="16" name="object 16"/>
          <p:cNvSpPr/>
          <p:nvPr/>
        </p:nvSpPr>
        <p:spPr>
          <a:xfrm>
            <a:off x="3847052" y="5892979"/>
            <a:ext cx="419100" cy="1270"/>
          </a:xfrm>
          <a:custGeom>
            <a:avLst/>
            <a:gdLst/>
            <a:ahLst/>
            <a:cxnLst/>
            <a:rect l="l" t="t" r="r" b="b"/>
            <a:pathLst>
              <a:path w="419100" h="1270">
                <a:moveTo>
                  <a:pt x="0" y="0"/>
                </a:moveTo>
                <a:lnTo>
                  <a:pt x="418960" y="1181"/>
                </a:lnTo>
              </a:path>
            </a:pathLst>
          </a:custGeom>
          <a:ln w="6451">
            <a:solidFill>
              <a:srgbClr val="231F20"/>
            </a:solidFill>
          </a:ln>
        </p:spPr>
        <p:txBody>
          <a:bodyPr wrap="square" lIns="0" tIns="0" rIns="0" bIns="0" rtlCol="0"/>
          <a:lstStyle/>
          <a:p>
            <a:endParaRPr/>
          </a:p>
        </p:txBody>
      </p:sp>
      <p:sp>
        <p:nvSpPr>
          <p:cNvPr id="17" name="object 17"/>
          <p:cNvSpPr/>
          <p:nvPr/>
        </p:nvSpPr>
        <p:spPr>
          <a:xfrm>
            <a:off x="3868061" y="5836908"/>
            <a:ext cx="422909" cy="1270"/>
          </a:xfrm>
          <a:custGeom>
            <a:avLst/>
            <a:gdLst/>
            <a:ahLst/>
            <a:cxnLst/>
            <a:rect l="l" t="t" r="r" b="b"/>
            <a:pathLst>
              <a:path w="422910" h="1270">
                <a:moveTo>
                  <a:pt x="0" y="0"/>
                </a:moveTo>
                <a:lnTo>
                  <a:pt x="422605" y="1181"/>
                </a:lnTo>
              </a:path>
            </a:pathLst>
          </a:custGeom>
          <a:ln w="6451">
            <a:solidFill>
              <a:srgbClr val="231F20"/>
            </a:solidFill>
          </a:ln>
        </p:spPr>
        <p:txBody>
          <a:bodyPr wrap="square" lIns="0" tIns="0" rIns="0" bIns="0" rtlCol="0"/>
          <a:lstStyle/>
          <a:p>
            <a:endParaRPr/>
          </a:p>
        </p:txBody>
      </p:sp>
      <p:sp>
        <p:nvSpPr>
          <p:cNvPr id="18" name="object 18"/>
          <p:cNvSpPr/>
          <p:nvPr/>
        </p:nvSpPr>
        <p:spPr>
          <a:xfrm>
            <a:off x="3871869" y="5780763"/>
            <a:ext cx="434975" cy="1270"/>
          </a:xfrm>
          <a:custGeom>
            <a:avLst/>
            <a:gdLst/>
            <a:ahLst/>
            <a:cxnLst/>
            <a:rect l="l" t="t" r="r" b="b"/>
            <a:pathLst>
              <a:path w="434975" h="1270">
                <a:moveTo>
                  <a:pt x="0" y="0"/>
                </a:moveTo>
                <a:lnTo>
                  <a:pt x="434809" y="1206"/>
                </a:lnTo>
              </a:path>
            </a:pathLst>
          </a:custGeom>
          <a:ln w="6451">
            <a:solidFill>
              <a:srgbClr val="231F20"/>
            </a:solidFill>
          </a:ln>
        </p:spPr>
        <p:txBody>
          <a:bodyPr wrap="square" lIns="0" tIns="0" rIns="0" bIns="0" rtlCol="0"/>
          <a:lstStyle/>
          <a:p>
            <a:endParaRPr/>
          </a:p>
        </p:txBody>
      </p:sp>
      <p:sp>
        <p:nvSpPr>
          <p:cNvPr id="19" name="object 19"/>
          <p:cNvSpPr/>
          <p:nvPr/>
        </p:nvSpPr>
        <p:spPr>
          <a:xfrm>
            <a:off x="3879757" y="5724630"/>
            <a:ext cx="438784" cy="1270"/>
          </a:xfrm>
          <a:custGeom>
            <a:avLst/>
            <a:gdLst/>
            <a:ahLst/>
            <a:cxnLst/>
            <a:rect l="l" t="t" r="r" b="b"/>
            <a:pathLst>
              <a:path w="438785" h="1270">
                <a:moveTo>
                  <a:pt x="0" y="0"/>
                </a:moveTo>
                <a:lnTo>
                  <a:pt x="438353" y="1206"/>
                </a:lnTo>
              </a:path>
            </a:pathLst>
          </a:custGeom>
          <a:ln w="6451">
            <a:solidFill>
              <a:srgbClr val="231F20"/>
            </a:solidFill>
          </a:ln>
        </p:spPr>
        <p:txBody>
          <a:bodyPr wrap="square" lIns="0" tIns="0" rIns="0" bIns="0" rtlCol="0"/>
          <a:lstStyle/>
          <a:p>
            <a:endParaRPr/>
          </a:p>
        </p:txBody>
      </p:sp>
      <p:sp>
        <p:nvSpPr>
          <p:cNvPr id="20" name="object 20"/>
          <p:cNvSpPr/>
          <p:nvPr/>
        </p:nvSpPr>
        <p:spPr>
          <a:xfrm>
            <a:off x="3885406" y="5668497"/>
            <a:ext cx="436880" cy="1270"/>
          </a:xfrm>
          <a:custGeom>
            <a:avLst/>
            <a:gdLst/>
            <a:ahLst/>
            <a:cxnLst/>
            <a:rect l="l" t="t" r="r" b="b"/>
            <a:pathLst>
              <a:path w="436879" h="1270">
                <a:moveTo>
                  <a:pt x="0" y="0"/>
                </a:moveTo>
                <a:lnTo>
                  <a:pt x="436613" y="1206"/>
                </a:lnTo>
              </a:path>
            </a:pathLst>
          </a:custGeom>
          <a:ln w="6451">
            <a:solidFill>
              <a:srgbClr val="231F20"/>
            </a:solidFill>
          </a:ln>
        </p:spPr>
        <p:txBody>
          <a:bodyPr wrap="square" lIns="0" tIns="0" rIns="0" bIns="0" rtlCol="0"/>
          <a:lstStyle/>
          <a:p>
            <a:endParaRPr/>
          </a:p>
        </p:txBody>
      </p:sp>
      <p:sp>
        <p:nvSpPr>
          <p:cNvPr id="21" name="object 21"/>
          <p:cNvSpPr/>
          <p:nvPr/>
        </p:nvSpPr>
        <p:spPr>
          <a:xfrm>
            <a:off x="3888209" y="5612333"/>
            <a:ext cx="438150" cy="1270"/>
          </a:xfrm>
          <a:custGeom>
            <a:avLst/>
            <a:gdLst/>
            <a:ahLst/>
            <a:cxnLst/>
            <a:rect l="l" t="t" r="r" b="b"/>
            <a:pathLst>
              <a:path w="438150" h="1270">
                <a:moveTo>
                  <a:pt x="0" y="0"/>
                </a:moveTo>
                <a:lnTo>
                  <a:pt x="437540" y="1244"/>
                </a:lnTo>
              </a:path>
            </a:pathLst>
          </a:custGeom>
          <a:ln w="6451">
            <a:solidFill>
              <a:srgbClr val="231F20"/>
            </a:solidFill>
          </a:ln>
        </p:spPr>
        <p:txBody>
          <a:bodyPr wrap="square" lIns="0" tIns="0" rIns="0" bIns="0" rtlCol="0"/>
          <a:lstStyle/>
          <a:p>
            <a:endParaRPr/>
          </a:p>
        </p:txBody>
      </p:sp>
      <p:sp>
        <p:nvSpPr>
          <p:cNvPr id="22" name="object 22"/>
          <p:cNvSpPr/>
          <p:nvPr/>
        </p:nvSpPr>
        <p:spPr>
          <a:xfrm>
            <a:off x="3892103" y="5556224"/>
            <a:ext cx="439420" cy="1270"/>
          </a:xfrm>
          <a:custGeom>
            <a:avLst/>
            <a:gdLst/>
            <a:ahLst/>
            <a:cxnLst/>
            <a:rect l="l" t="t" r="r" b="b"/>
            <a:pathLst>
              <a:path w="439420" h="1270">
                <a:moveTo>
                  <a:pt x="0" y="0"/>
                </a:moveTo>
                <a:lnTo>
                  <a:pt x="438886" y="1219"/>
                </a:lnTo>
              </a:path>
            </a:pathLst>
          </a:custGeom>
          <a:ln w="6451">
            <a:solidFill>
              <a:srgbClr val="231F20"/>
            </a:solidFill>
          </a:ln>
        </p:spPr>
        <p:txBody>
          <a:bodyPr wrap="square" lIns="0" tIns="0" rIns="0" bIns="0" rtlCol="0"/>
          <a:lstStyle/>
          <a:p>
            <a:endParaRPr/>
          </a:p>
        </p:txBody>
      </p:sp>
      <p:sp>
        <p:nvSpPr>
          <p:cNvPr id="23" name="object 23"/>
          <p:cNvSpPr/>
          <p:nvPr/>
        </p:nvSpPr>
        <p:spPr>
          <a:xfrm>
            <a:off x="3888538" y="5500061"/>
            <a:ext cx="440055" cy="1270"/>
          </a:xfrm>
          <a:custGeom>
            <a:avLst/>
            <a:gdLst/>
            <a:ahLst/>
            <a:cxnLst/>
            <a:rect l="l" t="t" r="r" b="b"/>
            <a:pathLst>
              <a:path w="440054" h="1270">
                <a:moveTo>
                  <a:pt x="0" y="0"/>
                </a:moveTo>
                <a:lnTo>
                  <a:pt x="439889" y="1231"/>
                </a:lnTo>
              </a:path>
            </a:pathLst>
          </a:custGeom>
          <a:ln w="6451">
            <a:solidFill>
              <a:srgbClr val="231F20"/>
            </a:solidFill>
          </a:ln>
        </p:spPr>
        <p:txBody>
          <a:bodyPr wrap="square" lIns="0" tIns="0" rIns="0" bIns="0" rtlCol="0"/>
          <a:lstStyle/>
          <a:p>
            <a:endParaRPr/>
          </a:p>
        </p:txBody>
      </p:sp>
      <p:sp>
        <p:nvSpPr>
          <p:cNvPr id="24" name="object 24"/>
          <p:cNvSpPr/>
          <p:nvPr/>
        </p:nvSpPr>
        <p:spPr>
          <a:xfrm>
            <a:off x="3886025" y="5443903"/>
            <a:ext cx="440690" cy="1270"/>
          </a:xfrm>
          <a:custGeom>
            <a:avLst/>
            <a:gdLst/>
            <a:ahLst/>
            <a:cxnLst/>
            <a:rect l="l" t="t" r="r" b="b"/>
            <a:pathLst>
              <a:path w="440689" h="1270">
                <a:moveTo>
                  <a:pt x="0" y="0"/>
                </a:moveTo>
                <a:lnTo>
                  <a:pt x="440245" y="1244"/>
                </a:lnTo>
              </a:path>
            </a:pathLst>
          </a:custGeom>
          <a:ln w="6451">
            <a:solidFill>
              <a:srgbClr val="231F20"/>
            </a:solidFill>
          </a:ln>
        </p:spPr>
        <p:txBody>
          <a:bodyPr wrap="square" lIns="0" tIns="0" rIns="0" bIns="0" rtlCol="0"/>
          <a:lstStyle/>
          <a:p>
            <a:endParaRPr/>
          </a:p>
        </p:txBody>
      </p:sp>
      <p:sp>
        <p:nvSpPr>
          <p:cNvPr id="25" name="object 25"/>
          <p:cNvSpPr/>
          <p:nvPr/>
        </p:nvSpPr>
        <p:spPr>
          <a:xfrm>
            <a:off x="3884296" y="5387745"/>
            <a:ext cx="438784" cy="1270"/>
          </a:xfrm>
          <a:custGeom>
            <a:avLst/>
            <a:gdLst/>
            <a:ahLst/>
            <a:cxnLst/>
            <a:rect l="l" t="t" r="r" b="b"/>
            <a:pathLst>
              <a:path w="438785" h="1270">
                <a:moveTo>
                  <a:pt x="0" y="0"/>
                </a:moveTo>
                <a:lnTo>
                  <a:pt x="438543" y="1244"/>
                </a:lnTo>
              </a:path>
            </a:pathLst>
          </a:custGeom>
          <a:ln w="6451">
            <a:solidFill>
              <a:srgbClr val="231F20"/>
            </a:solidFill>
          </a:ln>
        </p:spPr>
        <p:txBody>
          <a:bodyPr wrap="square" lIns="0" tIns="0" rIns="0" bIns="0" rtlCol="0"/>
          <a:lstStyle/>
          <a:p>
            <a:endParaRPr/>
          </a:p>
        </p:txBody>
      </p:sp>
      <p:sp>
        <p:nvSpPr>
          <p:cNvPr id="26" name="object 26"/>
          <p:cNvSpPr/>
          <p:nvPr/>
        </p:nvSpPr>
        <p:spPr>
          <a:xfrm>
            <a:off x="3882510" y="5331612"/>
            <a:ext cx="436880" cy="1270"/>
          </a:xfrm>
          <a:custGeom>
            <a:avLst/>
            <a:gdLst/>
            <a:ahLst/>
            <a:cxnLst/>
            <a:rect l="l" t="t" r="r" b="b"/>
            <a:pathLst>
              <a:path w="436879" h="1270">
                <a:moveTo>
                  <a:pt x="0" y="0"/>
                </a:moveTo>
                <a:lnTo>
                  <a:pt x="436727" y="1206"/>
                </a:lnTo>
              </a:path>
            </a:pathLst>
          </a:custGeom>
          <a:ln w="6451">
            <a:solidFill>
              <a:srgbClr val="231F20"/>
            </a:solidFill>
          </a:ln>
        </p:spPr>
        <p:txBody>
          <a:bodyPr wrap="square" lIns="0" tIns="0" rIns="0" bIns="0" rtlCol="0"/>
          <a:lstStyle/>
          <a:p>
            <a:endParaRPr/>
          </a:p>
        </p:txBody>
      </p:sp>
      <p:sp>
        <p:nvSpPr>
          <p:cNvPr id="27" name="object 27"/>
          <p:cNvSpPr/>
          <p:nvPr/>
        </p:nvSpPr>
        <p:spPr>
          <a:xfrm>
            <a:off x="3876061" y="5275417"/>
            <a:ext cx="432434" cy="1270"/>
          </a:xfrm>
          <a:custGeom>
            <a:avLst/>
            <a:gdLst/>
            <a:ahLst/>
            <a:cxnLst/>
            <a:rect l="l" t="t" r="r" b="b"/>
            <a:pathLst>
              <a:path w="432435" h="1270">
                <a:moveTo>
                  <a:pt x="0" y="0"/>
                </a:moveTo>
                <a:lnTo>
                  <a:pt x="432003" y="1231"/>
                </a:lnTo>
              </a:path>
            </a:pathLst>
          </a:custGeom>
          <a:ln w="6451">
            <a:solidFill>
              <a:srgbClr val="231F20"/>
            </a:solidFill>
          </a:ln>
        </p:spPr>
        <p:txBody>
          <a:bodyPr wrap="square" lIns="0" tIns="0" rIns="0" bIns="0" rtlCol="0"/>
          <a:lstStyle/>
          <a:p>
            <a:endParaRPr/>
          </a:p>
        </p:txBody>
      </p:sp>
      <p:sp>
        <p:nvSpPr>
          <p:cNvPr id="28" name="object 28"/>
          <p:cNvSpPr/>
          <p:nvPr/>
        </p:nvSpPr>
        <p:spPr>
          <a:xfrm>
            <a:off x="3870144" y="5219272"/>
            <a:ext cx="422275" cy="1270"/>
          </a:xfrm>
          <a:custGeom>
            <a:avLst/>
            <a:gdLst/>
            <a:ahLst/>
            <a:cxnLst/>
            <a:rect l="l" t="t" r="r" b="b"/>
            <a:pathLst>
              <a:path w="422275" h="1270">
                <a:moveTo>
                  <a:pt x="0" y="0"/>
                </a:moveTo>
                <a:lnTo>
                  <a:pt x="422249" y="1168"/>
                </a:lnTo>
              </a:path>
            </a:pathLst>
          </a:custGeom>
          <a:ln w="6451">
            <a:solidFill>
              <a:srgbClr val="231F20"/>
            </a:solidFill>
          </a:ln>
        </p:spPr>
        <p:txBody>
          <a:bodyPr wrap="square" lIns="0" tIns="0" rIns="0" bIns="0" rtlCol="0"/>
          <a:lstStyle/>
          <a:p>
            <a:endParaRPr/>
          </a:p>
        </p:txBody>
      </p:sp>
      <p:sp>
        <p:nvSpPr>
          <p:cNvPr id="29" name="object 29"/>
          <p:cNvSpPr/>
          <p:nvPr/>
        </p:nvSpPr>
        <p:spPr>
          <a:xfrm>
            <a:off x="3851696" y="5163070"/>
            <a:ext cx="423545" cy="1270"/>
          </a:xfrm>
          <a:custGeom>
            <a:avLst/>
            <a:gdLst/>
            <a:ahLst/>
            <a:cxnLst/>
            <a:rect l="l" t="t" r="r" b="b"/>
            <a:pathLst>
              <a:path w="423545" h="1270">
                <a:moveTo>
                  <a:pt x="0" y="0"/>
                </a:moveTo>
                <a:lnTo>
                  <a:pt x="423418" y="1181"/>
                </a:lnTo>
              </a:path>
            </a:pathLst>
          </a:custGeom>
          <a:ln w="6451">
            <a:solidFill>
              <a:srgbClr val="231F20"/>
            </a:solidFill>
          </a:ln>
        </p:spPr>
        <p:txBody>
          <a:bodyPr wrap="square" lIns="0" tIns="0" rIns="0" bIns="0" rtlCol="0"/>
          <a:lstStyle/>
          <a:p>
            <a:endParaRPr/>
          </a:p>
        </p:txBody>
      </p:sp>
      <p:sp>
        <p:nvSpPr>
          <p:cNvPr id="30" name="object 30"/>
          <p:cNvSpPr/>
          <p:nvPr/>
        </p:nvSpPr>
        <p:spPr>
          <a:xfrm>
            <a:off x="3792594" y="5923105"/>
            <a:ext cx="28575" cy="0"/>
          </a:xfrm>
          <a:custGeom>
            <a:avLst/>
            <a:gdLst/>
            <a:ahLst/>
            <a:cxnLst/>
            <a:rect l="l" t="t" r="r" b="b"/>
            <a:pathLst>
              <a:path w="28575">
                <a:moveTo>
                  <a:pt x="28257" y="0"/>
                </a:moveTo>
                <a:lnTo>
                  <a:pt x="0" y="0"/>
                </a:lnTo>
              </a:path>
            </a:pathLst>
          </a:custGeom>
          <a:ln w="6451">
            <a:solidFill>
              <a:srgbClr val="231F20"/>
            </a:solidFill>
          </a:ln>
        </p:spPr>
        <p:txBody>
          <a:bodyPr wrap="square" lIns="0" tIns="0" rIns="0" bIns="0" rtlCol="0"/>
          <a:lstStyle/>
          <a:p>
            <a:endParaRPr/>
          </a:p>
        </p:txBody>
      </p:sp>
      <p:sp>
        <p:nvSpPr>
          <p:cNvPr id="31" name="object 31"/>
          <p:cNvSpPr/>
          <p:nvPr/>
        </p:nvSpPr>
        <p:spPr>
          <a:xfrm>
            <a:off x="3794650" y="5132349"/>
            <a:ext cx="29845" cy="0"/>
          </a:xfrm>
          <a:custGeom>
            <a:avLst/>
            <a:gdLst/>
            <a:ahLst/>
            <a:cxnLst/>
            <a:rect l="l" t="t" r="r" b="b"/>
            <a:pathLst>
              <a:path w="29845">
                <a:moveTo>
                  <a:pt x="29413" y="0"/>
                </a:moveTo>
                <a:lnTo>
                  <a:pt x="0" y="0"/>
                </a:lnTo>
              </a:path>
            </a:pathLst>
          </a:custGeom>
          <a:ln w="6451">
            <a:solidFill>
              <a:srgbClr val="231F20"/>
            </a:solidFill>
          </a:ln>
        </p:spPr>
        <p:txBody>
          <a:bodyPr wrap="square" lIns="0" tIns="0" rIns="0" bIns="0" rtlCol="0"/>
          <a:lstStyle/>
          <a:p>
            <a:endParaRPr/>
          </a:p>
        </p:txBody>
      </p:sp>
      <p:sp>
        <p:nvSpPr>
          <p:cNvPr id="32" name="object 32"/>
          <p:cNvSpPr/>
          <p:nvPr/>
        </p:nvSpPr>
        <p:spPr>
          <a:xfrm>
            <a:off x="3783986" y="5364993"/>
            <a:ext cx="21590" cy="0"/>
          </a:xfrm>
          <a:custGeom>
            <a:avLst/>
            <a:gdLst/>
            <a:ahLst/>
            <a:cxnLst/>
            <a:rect l="l" t="t" r="r" b="b"/>
            <a:pathLst>
              <a:path w="21589">
                <a:moveTo>
                  <a:pt x="0" y="0"/>
                </a:moveTo>
                <a:lnTo>
                  <a:pt x="21043" y="0"/>
                </a:lnTo>
              </a:path>
            </a:pathLst>
          </a:custGeom>
          <a:ln w="6451">
            <a:solidFill>
              <a:srgbClr val="231F20"/>
            </a:solidFill>
          </a:ln>
        </p:spPr>
        <p:txBody>
          <a:bodyPr wrap="square" lIns="0" tIns="0" rIns="0" bIns="0" rtlCol="0"/>
          <a:lstStyle/>
          <a:p>
            <a:endParaRPr/>
          </a:p>
        </p:txBody>
      </p:sp>
      <p:sp>
        <p:nvSpPr>
          <p:cNvPr id="33" name="object 33"/>
          <p:cNvSpPr/>
          <p:nvPr/>
        </p:nvSpPr>
        <p:spPr>
          <a:xfrm>
            <a:off x="3778153" y="5388992"/>
            <a:ext cx="34290" cy="0"/>
          </a:xfrm>
          <a:custGeom>
            <a:avLst/>
            <a:gdLst/>
            <a:ahLst/>
            <a:cxnLst/>
            <a:rect l="l" t="t" r="r" b="b"/>
            <a:pathLst>
              <a:path w="34289">
                <a:moveTo>
                  <a:pt x="33731" y="0"/>
                </a:moveTo>
                <a:lnTo>
                  <a:pt x="0" y="0"/>
                </a:lnTo>
              </a:path>
            </a:pathLst>
          </a:custGeom>
          <a:ln w="6451">
            <a:solidFill>
              <a:srgbClr val="231F20"/>
            </a:solidFill>
          </a:ln>
        </p:spPr>
        <p:txBody>
          <a:bodyPr wrap="square" lIns="0" tIns="0" rIns="0" bIns="0" rtlCol="0"/>
          <a:lstStyle/>
          <a:p>
            <a:endParaRPr/>
          </a:p>
        </p:txBody>
      </p:sp>
      <p:sp>
        <p:nvSpPr>
          <p:cNvPr id="34" name="object 34"/>
          <p:cNvSpPr/>
          <p:nvPr/>
        </p:nvSpPr>
        <p:spPr>
          <a:xfrm>
            <a:off x="3774180" y="5415836"/>
            <a:ext cx="41910" cy="0"/>
          </a:xfrm>
          <a:custGeom>
            <a:avLst/>
            <a:gdLst/>
            <a:ahLst/>
            <a:cxnLst/>
            <a:rect l="l" t="t" r="r" b="b"/>
            <a:pathLst>
              <a:path w="41910">
                <a:moveTo>
                  <a:pt x="41567" y="0"/>
                </a:moveTo>
                <a:lnTo>
                  <a:pt x="0" y="0"/>
                </a:lnTo>
              </a:path>
            </a:pathLst>
          </a:custGeom>
          <a:ln w="6451">
            <a:solidFill>
              <a:srgbClr val="231F20"/>
            </a:solidFill>
          </a:ln>
        </p:spPr>
        <p:txBody>
          <a:bodyPr wrap="square" lIns="0" tIns="0" rIns="0" bIns="0" rtlCol="0"/>
          <a:lstStyle/>
          <a:p>
            <a:endParaRPr/>
          </a:p>
        </p:txBody>
      </p:sp>
      <p:sp>
        <p:nvSpPr>
          <p:cNvPr id="35" name="object 35"/>
          <p:cNvSpPr/>
          <p:nvPr/>
        </p:nvSpPr>
        <p:spPr>
          <a:xfrm>
            <a:off x="3771262" y="5445149"/>
            <a:ext cx="47625" cy="0"/>
          </a:xfrm>
          <a:custGeom>
            <a:avLst/>
            <a:gdLst/>
            <a:ahLst/>
            <a:cxnLst/>
            <a:rect l="l" t="t" r="r" b="b"/>
            <a:pathLst>
              <a:path w="47625">
                <a:moveTo>
                  <a:pt x="47294" y="0"/>
                </a:moveTo>
                <a:lnTo>
                  <a:pt x="0" y="0"/>
                </a:lnTo>
              </a:path>
            </a:pathLst>
          </a:custGeom>
          <a:ln w="6451">
            <a:solidFill>
              <a:srgbClr val="231F20"/>
            </a:solidFill>
          </a:ln>
        </p:spPr>
        <p:txBody>
          <a:bodyPr wrap="square" lIns="0" tIns="0" rIns="0" bIns="0" rtlCol="0"/>
          <a:lstStyle/>
          <a:p>
            <a:endParaRPr/>
          </a:p>
        </p:txBody>
      </p:sp>
      <p:sp>
        <p:nvSpPr>
          <p:cNvPr id="36" name="object 36"/>
          <p:cNvSpPr/>
          <p:nvPr/>
        </p:nvSpPr>
        <p:spPr>
          <a:xfrm>
            <a:off x="3768030" y="5472596"/>
            <a:ext cx="52705" cy="0"/>
          </a:xfrm>
          <a:custGeom>
            <a:avLst/>
            <a:gdLst/>
            <a:ahLst/>
            <a:cxnLst/>
            <a:rect l="l" t="t" r="r" b="b"/>
            <a:pathLst>
              <a:path w="52704">
                <a:moveTo>
                  <a:pt x="52120" y="0"/>
                </a:moveTo>
                <a:lnTo>
                  <a:pt x="0" y="0"/>
                </a:lnTo>
              </a:path>
            </a:pathLst>
          </a:custGeom>
          <a:ln w="6451">
            <a:solidFill>
              <a:srgbClr val="231F20"/>
            </a:solidFill>
          </a:ln>
        </p:spPr>
        <p:txBody>
          <a:bodyPr wrap="square" lIns="0" tIns="0" rIns="0" bIns="0" rtlCol="0"/>
          <a:lstStyle/>
          <a:p>
            <a:endParaRPr/>
          </a:p>
        </p:txBody>
      </p:sp>
      <p:sp>
        <p:nvSpPr>
          <p:cNvPr id="37" name="object 37"/>
          <p:cNvSpPr/>
          <p:nvPr/>
        </p:nvSpPr>
        <p:spPr>
          <a:xfrm>
            <a:off x="3767056" y="5500061"/>
            <a:ext cx="54610" cy="0"/>
          </a:xfrm>
          <a:custGeom>
            <a:avLst/>
            <a:gdLst/>
            <a:ahLst/>
            <a:cxnLst/>
            <a:rect l="l" t="t" r="r" b="b"/>
            <a:pathLst>
              <a:path w="54610">
                <a:moveTo>
                  <a:pt x="54254" y="0"/>
                </a:moveTo>
                <a:lnTo>
                  <a:pt x="0" y="0"/>
                </a:lnTo>
              </a:path>
            </a:pathLst>
          </a:custGeom>
          <a:ln w="6451">
            <a:solidFill>
              <a:srgbClr val="231F20"/>
            </a:solidFill>
          </a:ln>
        </p:spPr>
        <p:txBody>
          <a:bodyPr wrap="square" lIns="0" tIns="0" rIns="0" bIns="0" rtlCol="0"/>
          <a:lstStyle/>
          <a:p>
            <a:endParaRPr/>
          </a:p>
        </p:txBody>
      </p:sp>
      <p:sp>
        <p:nvSpPr>
          <p:cNvPr id="38" name="object 38"/>
          <p:cNvSpPr/>
          <p:nvPr/>
        </p:nvSpPr>
        <p:spPr>
          <a:xfrm>
            <a:off x="3768022" y="5527718"/>
            <a:ext cx="53340" cy="0"/>
          </a:xfrm>
          <a:custGeom>
            <a:avLst/>
            <a:gdLst/>
            <a:ahLst/>
            <a:cxnLst/>
            <a:rect l="l" t="t" r="r" b="b"/>
            <a:pathLst>
              <a:path w="53339">
                <a:moveTo>
                  <a:pt x="53263" y="0"/>
                </a:moveTo>
                <a:lnTo>
                  <a:pt x="0" y="0"/>
                </a:lnTo>
              </a:path>
            </a:pathLst>
          </a:custGeom>
          <a:ln w="6451">
            <a:solidFill>
              <a:srgbClr val="231F20"/>
            </a:solidFill>
          </a:ln>
        </p:spPr>
        <p:txBody>
          <a:bodyPr wrap="square" lIns="0" tIns="0" rIns="0" bIns="0" rtlCol="0"/>
          <a:lstStyle/>
          <a:p>
            <a:endParaRPr/>
          </a:p>
        </p:txBody>
      </p:sp>
      <p:sp>
        <p:nvSpPr>
          <p:cNvPr id="39" name="object 39"/>
          <p:cNvSpPr/>
          <p:nvPr/>
        </p:nvSpPr>
        <p:spPr>
          <a:xfrm>
            <a:off x="3767056" y="5556224"/>
            <a:ext cx="54610" cy="0"/>
          </a:xfrm>
          <a:custGeom>
            <a:avLst/>
            <a:gdLst/>
            <a:ahLst/>
            <a:cxnLst/>
            <a:rect l="l" t="t" r="r" b="b"/>
            <a:pathLst>
              <a:path w="54610">
                <a:moveTo>
                  <a:pt x="54254" y="0"/>
                </a:moveTo>
                <a:lnTo>
                  <a:pt x="0" y="0"/>
                </a:lnTo>
              </a:path>
            </a:pathLst>
          </a:custGeom>
          <a:ln w="6451">
            <a:solidFill>
              <a:srgbClr val="231F20"/>
            </a:solidFill>
          </a:ln>
        </p:spPr>
        <p:txBody>
          <a:bodyPr wrap="square" lIns="0" tIns="0" rIns="0" bIns="0" rtlCol="0"/>
          <a:lstStyle/>
          <a:p>
            <a:endParaRPr/>
          </a:p>
        </p:txBody>
      </p:sp>
      <p:sp>
        <p:nvSpPr>
          <p:cNvPr id="40" name="object 40"/>
          <p:cNvSpPr/>
          <p:nvPr/>
        </p:nvSpPr>
        <p:spPr>
          <a:xfrm>
            <a:off x="3767044" y="5584292"/>
            <a:ext cx="54610" cy="0"/>
          </a:xfrm>
          <a:custGeom>
            <a:avLst/>
            <a:gdLst/>
            <a:ahLst/>
            <a:cxnLst/>
            <a:rect l="l" t="t" r="r" b="b"/>
            <a:pathLst>
              <a:path w="54610">
                <a:moveTo>
                  <a:pt x="54241" y="0"/>
                </a:moveTo>
                <a:lnTo>
                  <a:pt x="0" y="0"/>
                </a:lnTo>
              </a:path>
            </a:pathLst>
          </a:custGeom>
          <a:ln w="6451">
            <a:solidFill>
              <a:srgbClr val="231F20"/>
            </a:solidFill>
          </a:ln>
        </p:spPr>
        <p:txBody>
          <a:bodyPr wrap="square" lIns="0" tIns="0" rIns="0" bIns="0" rtlCol="0"/>
          <a:lstStyle/>
          <a:p>
            <a:endParaRPr/>
          </a:p>
        </p:txBody>
      </p:sp>
      <p:sp>
        <p:nvSpPr>
          <p:cNvPr id="41" name="object 41"/>
          <p:cNvSpPr/>
          <p:nvPr/>
        </p:nvSpPr>
        <p:spPr>
          <a:xfrm>
            <a:off x="3768021" y="5613579"/>
            <a:ext cx="48260" cy="0"/>
          </a:xfrm>
          <a:custGeom>
            <a:avLst/>
            <a:gdLst/>
            <a:ahLst/>
            <a:cxnLst/>
            <a:rect l="l" t="t" r="r" b="b"/>
            <a:pathLst>
              <a:path w="48260">
                <a:moveTo>
                  <a:pt x="47726" y="0"/>
                </a:moveTo>
                <a:lnTo>
                  <a:pt x="0" y="0"/>
                </a:lnTo>
              </a:path>
            </a:pathLst>
          </a:custGeom>
          <a:ln w="6451">
            <a:solidFill>
              <a:srgbClr val="231F20"/>
            </a:solidFill>
          </a:ln>
        </p:spPr>
        <p:txBody>
          <a:bodyPr wrap="square" lIns="0" tIns="0" rIns="0" bIns="0" rtlCol="0"/>
          <a:lstStyle/>
          <a:p>
            <a:endParaRPr/>
          </a:p>
        </p:txBody>
      </p:sp>
      <p:sp>
        <p:nvSpPr>
          <p:cNvPr id="42" name="object 42"/>
          <p:cNvSpPr/>
          <p:nvPr/>
        </p:nvSpPr>
        <p:spPr>
          <a:xfrm>
            <a:off x="3774187" y="5646966"/>
            <a:ext cx="40005" cy="0"/>
          </a:xfrm>
          <a:custGeom>
            <a:avLst/>
            <a:gdLst/>
            <a:ahLst/>
            <a:cxnLst/>
            <a:rect l="l" t="t" r="r" b="b"/>
            <a:pathLst>
              <a:path w="40004">
                <a:moveTo>
                  <a:pt x="39992" y="0"/>
                </a:moveTo>
                <a:lnTo>
                  <a:pt x="0" y="0"/>
                </a:lnTo>
              </a:path>
            </a:pathLst>
          </a:custGeom>
          <a:ln w="6451">
            <a:solidFill>
              <a:srgbClr val="231F20"/>
            </a:solidFill>
          </a:ln>
        </p:spPr>
        <p:txBody>
          <a:bodyPr wrap="square" lIns="0" tIns="0" rIns="0" bIns="0" rtlCol="0"/>
          <a:lstStyle/>
          <a:p>
            <a:endParaRPr/>
          </a:p>
        </p:txBody>
      </p:sp>
      <p:sp>
        <p:nvSpPr>
          <p:cNvPr id="43" name="object 43"/>
          <p:cNvSpPr/>
          <p:nvPr/>
        </p:nvSpPr>
        <p:spPr>
          <a:xfrm>
            <a:off x="3778144" y="5675200"/>
            <a:ext cx="31750" cy="0"/>
          </a:xfrm>
          <a:custGeom>
            <a:avLst/>
            <a:gdLst/>
            <a:ahLst/>
            <a:cxnLst/>
            <a:rect l="l" t="t" r="r" b="b"/>
            <a:pathLst>
              <a:path w="31750">
                <a:moveTo>
                  <a:pt x="31203" y="0"/>
                </a:moveTo>
                <a:lnTo>
                  <a:pt x="0" y="0"/>
                </a:lnTo>
              </a:path>
            </a:pathLst>
          </a:custGeom>
          <a:ln w="6451">
            <a:solidFill>
              <a:srgbClr val="231F20"/>
            </a:solidFill>
          </a:ln>
        </p:spPr>
        <p:txBody>
          <a:bodyPr wrap="square" lIns="0" tIns="0" rIns="0" bIns="0" rtlCol="0"/>
          <a:lstStyle/>
          <a:p>
            <a:endParaRPr/>
          </a:p>
        </p:txBody>
      </p:sp>
      <p:sp>
        <p:nvSpPr>
          <p:cNvPr id="44" name="object 44"/>
          <p:cNvSpPr/>
          <p:nvPr/>
        </p:nvSpPr>
        <p:spPr>
          <a:xfrm>
            <a:off x="3787609" y="5720702"/>
            <a:ext cx="12700" cy="10795"/>
          </a:xfrm>
          <a:custGeom>
            <a:avLst/>
            <a:gdLst/>
            <a:ahLst/>
            <a:cxnLst/>
            <a:rect l="l" t="t" r="r" b="b"/>
            <a:pathLst>
              <a:path w="12700" h="10795">
                <a:moveTo>
                  <a:pt x="12280" y="10236"/>
                </a:moveTo>
                <a:lnTo>
                  <a:pt x="0" y="10236"/>
                </a:lnTo>
                <a:lnTo>
                  <a:pt x="0" y="0"/>
                </a:lnTo>
                <a:lnTo>
                  <a:pt x="12280" y="0"/>
                </a:lnTo>
                <a:lnTo>
                  <a:pt x="12280" y="10236"/>
                </a:lnTo>
                <a:close/>
              </a:path>
            </a:pathLst>
          </a:custGeom>
          <a:ln w="4152">
            <a:solidFill>
              <a:srgbClr val="231F20"/>
            </a:solidFill>
          </a:ln>
        </p:spPr>
        <p:txBody>
          <a:bodyPr wrap="square" lIns="0" tIns="0" rIns="0" bIns="0" rtlCol="0"/>
          <a:lstStyle/>
          <a:p>
            <a:endParaRPr/>
          </a:p>
        </p:txBody>
      </p:sp>
      <p:sp>
        <p:nvSpPr>
          <p:cNvPr id="45" name="object 45"/>
          <p:cNvSpPr/>
          <p:nvPr/>
        </p:nvSpPr>
        <p:spPr>
          <a:xfrm>
            <a:off x="3787609" y="5322595"/>
            <a:ext cx="12700" cy="10795"/>
          </a:xfrm>
          <a:custGeom>
            <a:avLst/>
            <a:gdLst/>
            <a:ahLst/>
            <a:cxnLst/>
            <a:rect l="l" t="t" r="r" b="b"/>
            <a:pathLst>
              <a:path w="12700" h="10795">
                <a:moveTo>
                  <a:pt x="12280" y="10223"/>
                </a:moveTo>
                <a:lnTo>
                  <a:pt x="0" y="10223"/>
                </a:lnTo>
                <a:lnTo>
                  <a:pt x="0" y="0"/>
                </a:lnTo>
                <a:lnTo>
                  <a:pt x="12280" y="0"/>
                </a:lnTo>
                <a:lnTo>
                  <a:pt x="12280" y="10223"/>
                </a:lnTo>
                <a:close/>
              </a:path>
            </a:pathLst>
          </a:custGeom>
          <a:ln w="4152">
            <a:solidFill>
              <a:srgbClr val="231F20"/>
            </a:solidFill>
          </a:ln>
        </p:spPr>
        <p:txBody>
          <a:bodyPr wrap="square" lIns="0" tIns="0" rIns="0" bIns="0" rtlCol="0"/>
          <a:lstStyle/>
          <a:p>
            <a:endParaRPr/>
          </a:p>
        </p:txBody>
      </p:sp>
      <p:sp>
        <p:nvSpPr>
          <p:cNvPr id="46" name="object 46"/>
          <p:cNvSpPr/>
          <p:nvPr/>
        </p:nvSpPr>
        <p:spPr>
          <a:xfrm>
            <a:off x="3833405" y="5509539"/>
            <a:ext cx="10795" cy="31115"/>
          </a:xfrm>
          <a:custGeom>
            <a:avLst/>
            <a:gdLst/>
            <a:ahLst/>
            <a:cxnLst/>
            <a:rect l="l" t="t" r="r" b="b"/>
            <a:pathLst>
              <a:path w="10795" h="31114">
                <a:moveTo>
                  <a:pt x="10299" y="30937"/>
                </a:moveTo>
                <a:lnTo>
                  <a:pt x="0" y="30937"/>
                </a:lnTo>
                <a:lnTo>
                  <a:pt x="0" y="0"/>
                </a:lnTo>
                <a:lnTo>
                  <a:pt x="10299" y="0"/>
                </a:lnTo>
                <a:lnTo>
                  <a:pt x="10299" y="30937"/>
                </a:lnTo>
                <a:close/>
              </a:path>
            </a:pathLst>
          </a:custGeom>
          <a:ln w="4152">
            <a:solidFill>
              <a:srgbClr val="231F20"/>
            </a:solidFill>
          </a:ln>
        </p:spPr>
        <p:txBody>
          <a:bodyPr wrap="square" lIns="0" tIns="0" rIns="0" bIns="0" rtlCol="0"/>
          <a:lstStyle/>
          <a:p>
            <a:endParaRPr/>
          </a:p>
        </p:txBody>
      </p:sp>
      <p:sp>
        <p:nvSpPr>
          <p:cNvPr id="47" name="object 47"/>
          <p:cNvSpPr/>
          <p:nvPr/>
        </p:nvSpPr>
        <p:spPr>
          <a:xfrm>
            <a:off x="3744531" y="5509539"/>
            <a:ext cx="10795" cy="31115"/>
          </a:xfrm>
          <a:custGeom>
            <a:avLst/>
            <a:gdLst/>
            <a:ahLst/>
            <a:cxnLst/>
            <a:rect l="l" t="t" r="r" b="b"/>
            <a:pathLst>
              <a:path w="10795" h="31114">
                <a:moveTo>
                  <a:pt x="10261" y="30937"/>
                </a:moveTo>
                <a:lnTo>
                  <a:pt x="0" y="30937"/>
                </a:lnTo>
                <a:lnTo>
                  <a:pt x="0" y="0"/>
                </a:lnTo>
                <a:lnTo>
                  <a:pt x="10261" y="0"/>
                </a:lnTo>
                <a:lnTo>
                  <a:pt x="10261" y="30937"/>
                </a:lnTo>
                <a:close/>
              </a:path>
            </a:pathLst>
          </a:custGeom>
          <a:ln w="4152">
            <a:solidFill>
              <a:srgbClr val="231F20"/>
            </a:solidFill>
          </a:ln>
        </p:spPr>
        <p:txBody>
          <a:bodyPr wrap="square" lIns="0" tIns="0" rIns="0" bIns="0" rtlCol="0"/>
          <a:lstStyle/>
          <a:p>
            <a:endParaRPr/>
          </a:p>
        </p:txBody>
      </p:sp>
      <p:sp>
        <p:nvSpPr>
          <p:cNvPr id="48" name="object 48"/>
          <p:cNvSpPr/>
          <p:nvPr/>
        </p:nvSpPr>
        <p:spPr>
          <a:xfrm>
            <a:off x="3831614" y="5415495"/>
            <a:ext cx="13970" cy="32384"/>
          </a:xfrm>
          <a:custGeom>
            <a:avLst/>
            <a:gdLst/>
            <a:ahLst/>
            <a:cxnLst/>
            <a:rect l="l" t="t" r="r" b="b"/>
            <a:pathLst>
              <a:path w="13970" h="32385">
                <a:moveTo>
                  <a:pt x="13881" y="30721"/>
                </a:moveTo>
                <a:lnTo>
                  <a:pt x="3657" y="31927"/>
                </a:lnTo>
                <a:lnTo>
                  <a:pt x="0" y="1206"/>
                </a:lnTo>
                <a:lnTo>
                  <a:pt x="10223" y="0"/>
                </a:lnTo>
                <a:lnTo>
                  <a:pt x="13881" y="30721"/>
                </a:lnTo>
                <a:close/>
              </a:path>
            </a:pathLst>
          </a:custGeom>
          <a:ln w="4152">
            <a:solidFill>
              <a:srgbClr val="231F20"/>
            </a:solidFill>
          </a:ln>
        </p:spPr>
        <p:txBody>
          <a:bodyPr wrap="square" lIns="0" tIns="0" rIns="0" bIns="0" rtlCol="0"/>
          <a:lstStyle/>
          <a:p>
            <a:endParaRPr/>
          </a:p>
        </p:txBody>
      </p:sp>
      <p:sp>
        <p:nvSpPr>
          <p:cNvPr id="49" name="object 49"/>
          <p:cNvSpPr/>
          <p:nvPr/>
        </p:nvSpPr>
        <p:spPr>
          <a:xfrm>
            <a:off x="3749075" y="5415809"/>
            <a:ext cx="11430" cy="31750"/>
          </a:xfrm>
          <a:custGeom>
            <a:avLst/>
            <a:gdLst/>
            <a:ahLst/>
            <a:cxnLst/>
            <a:rect l="l" t="t" r="r" b="b"/>
            <a:pathLst>
              <a:path w="11429" h="31750">
                <a:moveTo>
                  <a:pt x="10248" y="31292"/>
                </a:moveTo>
                <a:lnTo>
                  <a:pt x="0" y="30911"/>
                </a:lnTo>
                <a:lnTo>
                  <a:pt x="1181" y="0"/>
                </a:lnTo>
                <a:lnTo>
                  <a:pt x="11430" y="380"/>
                </a:lnTo>
                <a:lnTo>
                  <a:pt x="10248" y="31292"/>
                </a:lnTo>
                <a:close/>
              </a:path>
            </a:pathLst>
          </a:custGeom>
          <a:ln w="4152">
            <a:solidFill>
              <a:srgbClr val="231F20"/>
            </a:solidFill>
          </a:ln>
        </p:spPr>
        <p:txBody>
          <a:bodyPr wrap="square" lIns="0" tIns="0" rIns="0" bIns="0" rtlCol="0"/>
          <a:lstStyle/>
          <a:p>
            <a:endParaRPr/>
          </a:p>
        </p:txBody>
      </p:sp>
      <p:sp>
        <p:nvSpPr>
          <p:cNvPr id="50" name="object 50"/>
          <p:cNvSpPr/>
          <p:nvPr/>
        </p:nvSpPr>
        <p:spPr>
          <a:xfrm>
            <a:off x="3746810" y="5609124"/>
            <a:ext cx="13970" cy="32384"/>
          </a:xfrm>
          <a:custGeom>
            <a:avLst/>
            <a:gdLst/>
            <a:ahLst/>
            <a:cxnLst/>
            <a:rect l="l" t="t" r="r" b="b"/>
            <a:pathLst>
              <a:path w="13970" h="32385">
                <a:moveTo>
                  <a:pt x="0" y="1206"/>
                </a:moveTo>
                <a:lnTo>
                  <a:pt x="10223" y="0"/>
                </a:lnTo>
                <a:lnTo>
                  <a:pt x="13881" y="30708"/>
                </a:lnTo>
                <a:lnTo>
                  <a:pt x="3657" y="31927"/>
                </a:lnTo>
                <a:lnTo>
                  <a:pt x="0" y="1206"/>
                </a:lnTo>
                <a:close/>
              </a:path>
            </a:pathLst>
          </a:custGeom>
          <a:ln w="4152">
            <a:solidFill>
              <a:srgbClr val="231F20"/>
            </a:solidFill>
          </a:ln>
        </p:spPr>
        <p:txBody>
          <a:bodyPr wrap="square" lIns="0" tIns="0" rIns="0" bIns="0" rtlCol="0"/>
          <a:lstStyle/>
          <a:p>
            <a:endParaRPr/>
          </a:p>
        </p:txBody>
      </p:sp>
      <p:sp>
        <p:nvSpPr>
          <p:cNvPr id="51" name="object 51"/>
          <p:cNvSpPr/>
          <p:nvPr/>
        </p:nvSpPr>
        <p:spPr>
          <a:xfrm>
            <a:off x="3831800" y="5609437"/>
            <a:ext cx="11430" cy="31750"/>
          </a:xfrm>
          <a:custGeom>
            <a:avLst/>
            <a:gdLst/>
            <a:ahLst/>
            <a:cxnLst/>
            <a:rect l="l" t="t" r="r" b="b"/>
            <a:pathLst>
              <a:path w="11429" h="31750">
                <a:moveTo>
                  <a:pt x="1181" y="0"/>
                </a:moveTo>
                <a:lnTo>
                  <a:pt x="11430" y="381"/>
                </a:lnTo>
                <a:lnTo>
                  <a:pt x="10248" y="31305"/>
                </a:lnTo>
                <a:lnTo>
                  <a:pt x="0" y="30924"/>
                </a:lnTo>
                <a:lnTo>
                  <a:pt x="1181" y="0"/>
                </a:lnTo>
                <a:close/>
              </a:path>
            </a:pathLst>
          </a:custGeom>
          <a:ln w="4152">
            <a:solidFill>
              <a:srgbClr val="231F20"/>
            </a:solidFill>
          </a:ln>
        </p:spPr>
        <p:txBody>
          <a:bodyPr wrap="square" lIns="0" tIns="0" rIns="0" bIns="0" rtlCol="0"/>
          <a:lstStyle/>
          <a:p>
            <a:endParaRPr/>
          </a:p>
        </p:txBody>
      </p:sp>
      <p:sp>
        <p:nvSpPr>
          <p:cNvPr id="52" name="object 52"/>
          <p:cNvSpPr/>
          <p:nvPr/>
        </p:nvSpPr>
        <p:spPr>
          <a:xfrm>
            <a:off x="4012152" y="5133893"/>
            <a:ext cx="11430" cy="25400"/>
          </a:xfrm>
          <a:custGeom>
            <a:avLst/>
            <a:gdLst/>
            <a:ahLst/>
            <a:cxnLst/>
            <a:rect l="l" t="t" r="r" b="b"/>
            <a:pathLst>
              <a:path w="11429" h="25400">
                <a:moveTo>
                  <a:pt x="0" y="0"/>
                </a:moveTo>
                <a:lnTo>
                  <a:pt x="2907" y="1642"/>
                </a:lnTo>
                <a:lnTo>
                  <a:pt x="5737" y="6473"/>
                </a:lnTo>
                <a:lnTo>
                  <a:pt x="8476" y="14348"/>
                </a:lnTo>
                <a:lnTo>
                  <a:pt x="11112" y="25120"/>
                </a:lnTo>
              </a:path>
            </a:pathLst>
          </a:custGeom>
          <a:ln w="5410">
            <a:solidFill>
              <a:srgbClr val="231F20"/>
            </a:solidFill>
          </a:ln>
        </p:spPr>
        <p:txBody>
          <a:bodyPr wrap="square" lIns="0" tIns="0" rIns="0" bIns="0" rtlCol="0"/>
          <a:lstStyle/>
          <a:p>
            <a:endParaRPr/>
          </a:p>
        </p:txBody>
      </p:sp>
      <p:sp>
        <p:nvSpPr>
          <p:cNvPr id="53" name="object 53"/>
          <p:cNvSpPr/>
          <p:nvPr/>
        </p:nvSpPr>
        <p:spPr>
          <a:xfrm>
            <a:off x="4008832" y="5893680"/>
            <a:ext cx="13335" cy="33655"/>
          </a:xfrm>
          <a:custGeom>
            <a:avLst/>
            <a:gdLst/>
            <a:ahLst/>
            <a:cxnLst/>
            <a:rect l="l" t="t" r="r" b="b"/>
            <a:pathLst>
              <a:path w="13335" h="33654">
                <a:moveTo>
                  <a:pt x="12776" y="0"/>
                </a:moveTo>
                <a:lnTo>
                  <a:pt x="9756" y="14302"/>
                </a:lnTo>
                <a:lnTo>
                  <a:pt x="6621" y="24793"/>
                </a:lnTo>
                <a:lnTo>
                  <a:pt x="3369" y="31250"/>
                </a:lnTo>
                <a:lnTo>
                  <a:pt x="0" y="33451"/>
                </a:lnTo>
              </a:path>
            </a:pathLst>
          </a:custGeom>
          <a:ln w="5410">
            <a:solidFill>
              <a:srgbClr val="231F20"/>
            </a:solidFill>
          </a:ln>
        </p:spPr>
        <p:txBody>
          <a:bodyPr wrap="square" lIns="0" tIns="0" rIns="0" bIns="0" rtlCol="0"/>
          <a:lstStyle/>
          <a:p>
            <a:endParaRPr/>
          </a:p>
        </p:txBody>
      </p:sp>
      <p:sp>
        <p:nvSpPr>
          <p:cNvPr id="54" name="object 54"/>
          <p:cNvSpPr/>
          <p:nvPr/>
        </p:nvSpPr>
        <p:spPr>
          <a:xfrm>
            <a:off x="3205355" y="5117634"/>
            <a:ext cx="803478" cy="821693"/>
          </a:xfrm>
          <a:prstGeom prst="rect">
            <a:avLst/>
          </a:prstGeom>
          <a:blipFill>
            <a:blip r:embed="rId8" cstate="print"/>
            <a:stretch>
              <a:fillRect/>
            </a:stretch>
          </a:blipFill>
        </p:spPr>
        <p:txBody>
          <a:bodyPr wrap="square" lIns="0" tIns="0" rIns="0" bIns="0" rtlCol="0"/>
          <a:lstStyle/>
          <a:p>
            <a:endParaRPr/>
          </a:p>
        </p:txBody>
      </p:sp>
      <p:sp>
        <p:nvSpPr>
          <p:cNvPr id="55" name="object 55"/>
          <p:cNvSpPr/>
          <p:nvPr/>
        </p:nvSpPr>
        <p:spPr>
          <a:xfrm>
            <a:off x="3322060" y="5133893"/>
            <a:ext cx="66675" cy="793750"/>
          </a:xfrm>
          <a:custGeom>
            <a:avLst/>
            <a:gdLst/>
            <a:ahLst/>
            <a:cxnLst/>
            <a:rect l="l" t="t" r="r" b="b"/>
            <a:pathLst>
              <a:path w="66675" h="793750">
                <a:moveTo>
                  <a:pt x="66141" y="0"/>
                </a:moveTo>
                <a:lnTo>
                  <a:pt x="16535" y="284792"/>
                </a:lnTo>
                <a:lnTo>
                  <a:pt x="0" y="462353"/>
                </a:lnTo>
                <a:lnTo>
                  <a:pt x="16535" y="607047"/>
                </a:lnTo>
                <a:lnTo>
                  <a:pt x="66141" y="793242"/>
                </a:lnTo>
              </a:path>
            </a:pathLst>
          </a:custGeom>
          <a:ln w="5410">
            <a:solidFill>
              <a:srgbClr val="231F20"/>
            </a:solidFill>
          </a:ln>
        </p:spPr>
        <p:txBody>
          <a:bodyPr wrap="square" lIns="0" tIns="0" rIns="0" bIns="0" rtlCol="0"/>
          <a:lstStyle/>
          <a:p>
            <a:endParaRPr/>
          </a:p>
        </p:txBody>
      </p:sp>
      <p:sp>
        <p:nvSpPr>
          <p:cNvPr id="56" name="object 56"/>
          <p:cNvSpPr/>
          <p:nvPr/>
        </p:nvSpPr>
        <p:spPr>
          <a:xfrm>
            <a:off x="3205317" y="5117634"/>
            <a:ext cx="803910" cy="821690"/>
          </a:xfrm>
          <a:custGeom>
            <a:avLst/>
            <a:gdLst/>
            <a:ahLst/>
            <a:cxnLst/>
            <a:rect l="l" t="t" r="r" b="b"/>
            <a:pathLst>
              <a:path w="803910" h="821689">
                <a:moveTo>
                  <a:pt x="803516" y="809501"/>
                </a:moveTo>
                <a:lnTo>
                  <a:pt x="503554" y="818645"/>
                </a:lnTo>
                <a:lnTo>
                  <a:pt x="338916" y="821693"/>
                </a:lnTo>
                <a:lnTo>
                  <a:pt x="251420" y="818645"/>
                </a:lnTo>
                <a:lnTo>
                  <a:pt x="182880" y="809501"/>
                </a:lnTo>
                <a:lnTo>
                  <a:pt x="182232" y="809501"/>
                </a:lnTo>
                <a:lnTo>
                  <a:pt x="73627" y="717221"/>
                </a:lnTo>
                <a:lnTo>
                  <a:pt x="20212" y="584455"/>
                </a:lnTo>
                <a:lnTo>
                  <a:pt x="1925" y="464859"/>
                </a:lnTo>
                <a:lnTo>
                  <a:pt x="0" y="412892"/>
                </a:lnTo>
                <a:lnTo>
                  <a:pt x="8475" y="327320"/>
                </a:lnTo>
                <a:lnTo>
                  <a:pt x="24735" y="253739"/>
                </a:lnTo>
                <a:lnTo>
                  <a:pt x="46674" y="191480"/>
                </a:lnTo>
                <a:lnTo>
                  <a:pt x="72187" y="139874"/>
                </a:lnTo>
                <a:lnTo>
                  <a:pt x="99169" y="98253"/>
                </a:lnTo>
                <a:lnTo>
                  <a:pt x="125516" y="65946"/>
                </a:lnTo>
                <a:lnTo>
                  <a:pt x="167882" y="26603"/>
                </a:lnTo>
                <a:lnTo>
                  <a:pt x="179692" y="18227"/>
                </a:lnTo>
                <a:lnTo>
                  <a:pt x="180721" y="16944"/>
                </a:lnTo>
                <a:lnTo>
                  <a:pt x="181825" y="16259"/>
                </a:lnTo>
                <a:lnTo>
                  <a:pt x="182880" y="16259"/>
                </a:lnTo>
                <a:lnTo>
                  <a:pt x="330994" y="4064"/>
                </a:lnTo>
                <a:lnTo>
                  <a:pt x="445015" y="0"/>
                </a:lnTo>
                <a:lnTo>
                  <a:pt x="583128" y="4064"/>
                </a:lnTo>
                <a:lnTo>
                  <a:pt x="803516" y="16259"/>
                </a:lnTo>
                <a:lnTo>
                  <a:pt x="766097" y="219498"/>
                </a:lnTo>
                <a:lnTo>
                  <a:pt x="753624" y="369874"/>
                </a:lnTo>
                <a:lnTo>
                  <a:pt x="766097" y="541753"/>
                </a:lnTo>
                <a:lnTo>
                  <a:pt x="803516" y="809501"/>
                </a:lnTo>
                <a:close/>
              </a:path>
            </a:pathLst>
          </a:custGeom>
          <a:ln w="6451">
            <a:solidFill>
              <a:srgbClr val="231F20"/>
            </a:solidFill>
          </a:ln>
        </p:spPr>
        <p:txBody>
          <a:bodyPr wrap="square" lIns="0" tIns="0" rIns="0" bIns="0" rtlCol="0"/>
          <a:lstStyle/>
          <a:p>
            <a:endParaRPr/>
          </a:p>
        </p:txBody>
      </p:sp>
      <p:sp>
        <p:nvSpPr>
          <p:cNvPr id="57" name="object 57"/>
          <p:cNvSpPr/>
          <p:nvPr/>
        </p:nvSpPr>
        <p:spPr>
          <a:xfrm>
            <a:off x="3946107" y="5132269"/>
            <a:ext cx="51435" cy="795655"/>
          </a:xfrm>
          <a:custGeom>
            <a:avLst/>
            <a:gdLst/>
            <a:ahLst/>
            <a:cxnLst/>
            <a:rect l="l" t="t" r="r" b="b"/>
            <a:pathLst>
              <a:path w="51435" h="795654">
                <a:moveTo>
                  <a:pt x="50920" y="0"/>
                </a:moveTo>
                <a:lnTo>
                  <a:pt x="12730" y="235374"/>
                </a:lnTo>
                <a:lnTo>
                  <a:pt x="0" y="396668"/>
                </a:lnTo>
                <a:lnTo>
                  <a:pt x="12730" y="558434"/>
                </a:lnTo>
                <a:lnTo>
                  <a:pt x="50920" y="795223"/>
                </a:lnTo>
              </a:path>
            </a:pathLst>
          </a:custGeom>
          <a:ln w="6451">
            <a:solidFill>
              <a:srgbClr val="231F20"/>
            </a:solidFill>
          </a:ln>
        </p:spPr>
        <p:txBody>
          <a:bodyPr wrap="square" lIns="0" tIns="0" rIns="0" bIns="0" rtlCol="0"/>
          <a:lstStyle/>
          <a:p>
            <a:endParaRPr/>
          </a:p>
        </p:txBody>
      </p:sp>
      <p:sp>
        <p:nvSpPr>
          <p:cNvPr id="58" name="object 58"/>
          <p:cNvSpPr/>
          <p:nvPr/>
        </p:nvSpPr>
        <p:spPr>
          <a:xfrm>
            <a:off x="3795030" y="4921759"/>
            <a:ext cx="362585" cy="142240"/>
          </a:xfrm>
          <a:custGeom>
            <a:avLst/>
            <a:gdLst/>
            <a:ahLst/>
            <a:cxnLst/>
            <a:rect l="l" t="t" r="r" b="b"/>
            <a:pathLst>
              <a:path w="362585" h="142239">
                <a:moveTo>
                  <a:pt x="244703" y="0"/>
                </a:moveTo>
                <a:lnTo>
                  <a:pt x="244779" y="48374"/>
                </a:lnTo>
                <a:lnTo>
                  <a:pt x="0" y="48374"/>
                </a:lnTo>
                <a:lnTo>
                  <a:pt x="0" y="93878"/>
                </a:lnTo>
                <a:lnTo>
                  <a:pt x="244856" y="93878"/>
                </a:lnTo>
                <a:lnTo>
                  <a:pt x="244944" y="142239"/>
                </a:lnTo>
                <a:lnTo>
                  <a:pt x="362559" y="70942"/>
                </a:lnTo>
                <a:lnTo>
                  <a:pt x="244703" y="0"/>
                </a:lnTo>
                <a:close/>
              </a:path>
            </a:pathLst>
          </a:custGeom>
          <a:solidFill>
            <a:srgbClr val="58595B"/>
          </a:solidFill>
        </p:spPr>
        <p:txBody>
          <a:bodyPr wrap="square" lIns="0" tIns="0" rIns="0" bIns="0" rtlCol="0"/>
          <a:lstStyle/>
          <a:p>
            <a:endParaRPr/>
          </a:p>
        </p:txBody>
      </p:sp>
      <p:sp>
        <p:nvSpPr>
          <p:cNvPr id="59" name="object 59"/>
          <p:cNvSpPr/>
          <p:nvPr/>
        </p:nvSpPr>
        <p:spPr>
          <a:xfrm>
            <a:off x="1099454" y="1816734"/>
            <a:ext cx="1693548" cy="1304664"/>
          </a:xfrm>
          <a:prstGeom prst="rect">
            <a:avLst/>
          </a:prstGeom>
          <a:blipFill>
            <a:blip r:embed="rId9" cstate="print"/>
            <a:stretch>
              <a:fillRect/>
            </a:stretch>
          </a:blipFill>
        </p:spPr>
        <p:txBody>
          <a:bodyPr wrap="square" lIns="0" tIns="0" rIns="0" bIns="0" rtlCol="0"/>
          <a:lstStyle/>
          <a:p>
            <a:endParaRPr/>
          </a:p>
        </p:txBody>
      </p:sp>
      <p:sp>
        <p:nvSpPr>
          <p:cNvPr id="60" name="object 60"/>
          <p:cNvSpPr/>
          <p:nvPr/>
        </p:nvSpPr>
        <p:spPr>
          <a:xfrm>
            <a:off x="4910244" y="7298184"/>
            <a:ext cx="2109107" cy="938466"/>
          </a:xfrm>
          <a:prstGeom prst="rect">
            <a:avLst/>
          </a:prstGeom>
          <a:blipFill>
            <a:blip r:embed="rId10" cstate="print"/>
            <a:stretch>
              <a:fillRect/>
            </a:stretch>
          </a:blipFill>
        </p:spPr>
        <p:txBody>
          <a:bodyPr wrap="square" lIns="0" tIns="0" rIns="0" bIns="0" rtlCol="0"/>
          <a:lstStyle/>
          <a:p>
            <a:endParaRPr/>
          </a:p>
        </p:txBody>
      </p:sp>
      <p:sp>
        <p:nvSpPr>
          <p:cNvPr id="61" name="object 61"/>
          <p:cNvSpPr/>
          <p:nvPr/>
        </p:nvSpPr>
        <p:spPr>
          <a:xfrm>
            <a:off x="539267" y="4726952"/>
            <a:ext cx="6482080" cy="1402715"/>
          </a:xfrm>
          <a:custGeom>
            <a:avLst/>
            <a:gdLst/>
            <a:ahLst/>
            <a:cxnLst/>
            <a:rect l="l" t="t" r="r" b="b"/>
            <a:pathLst>
              <a:path w="6482080" h="1402714">
                <a:moveTo>
                  <a:pt x="6481521" y="1402219"/>
                </a:moveTo>
                <a:lnTo>
                  <a:pt x="0" y="1402219"/>
                </a:lnTo>
                <a:lnTo>
                  <a:pt x="0" y="0"/>
                </a:lnTo>
                <a:lnTo>
                  <a:pt x="6481521" y="0"/>
                </a:lnTo>
                <a:lnTo>
                  <a:pt x="6481521" y="1402219"/>
                </a:lnTo>
                <a:close/>
              </a:path>
            </a:pathLst>
          </a:custGeom>
          <a:ln w="6349">
            <a:solidFill>
              <a:srgbClr val="231F20"/>
            </a:solidFill>
          </a:ln>
        </p:spPr>
        <p:txBody>
          <a:bodyPr wrap="square" lIns="0" tIns="0" rIns="0" bIns="0" rtlCol="0"/>
          <a:lstStyle/>
          <a:p>
            <a:endParaRPr/>
          </a:p>
        </p:txBody>
      </p:sp>
      <p:sp>
        <p:nvSpPr>
          <p:cNvPr id="62" name="object 62"/>
          <p:cNvSpPr/>
          <p:nvPr/>
        </p:nvSpPr>
        <p:spPr>
          <a:xfrm>
            <a:off x="4057578" y="2364126"/>
            <a:ext cx="181574" cy="123917"/>
          </a:xfrm>
          <a:prstGeom prst="rect">
            <a:avLst/>
          </a:prstGeom>
          <a:blipFill>
            <a:blip r:embed="rId11" cstate="print"/>
            <a:stretch>
              <a:fillRect/>
            </a:stretch>
          </a:blipFill>
        </p:spPr>
        <p:txBody>
          <a:bodyPr wrap="square" lIns="0" tIns="0" rIns="0" bIns="0" rtlCol="0"/>
          <a:lstStyle/>
          <a:p>
            <a:endParaRPr/>
          </a:p>
        </p:txBody>
      </p:sp>
      <p:sp>
        <p:nvSpPr>
          <p:cNvPr id="63" name="object 63"/>
          <p:cNvSpPr/>
          <p:nvPr/>
        </p:nvSpPr>
        <p:spPr>
          <a:xfrm>
            <a:off x="4195657" y="2322348"/>
            <a:ext cx="437515" cy="238125"/>
          </a:xfrm>
          <a:custGeom>
            <a:avLst/>
            <a:gdLst/>
            <a:ahLst/>
            <a:cxnLst/>
            <a:rect l="l" t="t" r="r" b="b"/>
            <a:pathLst>
              <a:path w="437514" h="238125">
                <a:moveTo>
                  <a:pt x="0" y="151596"/>
                </a:moveTo>
                <a:lnTo>
                  <a:pt x="120890" y="185313"/>
                </a:lnTo>
                <a:lnTo>
                  <a:pt x="220391" y="172083"/>
                </a:lnTo>
                <a:lnTo>
                  <a:pt x="287880" y="142043"/>
                </a:lnTo>
                <a:lnTo>
                  <a:pt x="312737" y="125333"/>
                </a:lnTo>
                <a:lnTo>
                  <a:pt x="358109" y="110502"/>
                </a:lnTo>
                <a:lnTo>
                  <a:pt x="386097" y="112150"/>
                </a:lnTo>
                <a:lnTo>
                  <a:pt x="400271" y="120389"/>
                </a:lnTo>
                <a:lnTo>
                  <a:pt x="404202" y="125333"/>
                </a:lnTo>
                <a:lnTo>
                  <a:pt x="407145" y="164078"/>
                </a:lnTo>
                <a:lnTo>
                  <a:pt x="380668" y="177053"/>
                </a:lnTo>
                <a:lnTo>
                  <a:pt x="347854" y="176132"/>
                </a:lnTo>
                <a:lnTo>
                  <a:pt x="331787" y="173186"/>
                </a:lnTo>
                <a:lnTo>
                  <a:pt x="330987" y="173567"/>
                </a:lnTo>
                <a:lnTo>
                  <a:pt x="330225" y="173936"/>
                </a:lnTo>
                <a:lnTo>
                  <a:pt x="329450" y="174304"/>
                </a:lnTo>
                <a:lnTo>
                  <a:pt x="143910" y="237941"/>
                </a:lnTo>
                <a:lnTo>
                  <a:pt x="46301" y="230466"/>
                </a:lnTo>
                <a:lnTo>
                  <a:pt x="8417" y="194631"/>
                </a:lnTo>
                <a:lnTo>
                  <a:pt x="2057" y="173186"/>
                </a:lnTo>
                <a:lnTo>
                  <a:pt x="2033" y="136327"/>
                </a:lnTo>
                <a:lnTo>
                  <a:pt x="13744" y="106018"/>
                </a:lnTo>
                <a:lnTo>
                  <a:pt x="27717" y="85473"/>
                </a:lnTo>
                <a:lnTo>
                  <a:pt x="34480" y="77911"/>
                </a:lnTo>
                <a:lnTo>
                  <a:pt x="138744" y="35678"/>
                </a:lnTo>
                <a:lnTo>
                  <a:pt x="224426" y="24539"/>
                </a:lnTo>
                <a:lnTo>
                  <a:pt x="282473" y="29126"/>
                </a:lnTo>
                <a:lnTo>
                  <a:pt x="303834" y="34070"/>
                </a:lnTo>
                <a:lnTo>
                  <a:pt x="353590" y="8368"/>
                </a:lnTo>
                <a:lnTo>
                  <a:pt x="402620" y="9142"/>
                </a:lnTo>
                <a:lnTo>
                  <a:pt x="432904" y="56881"/>
                </a:lnTo>
                <a:lnTo>
                  <a:pt x="437042" y="89659"/>
                </a:lnTo>
                <a:lnTo>
                  <a:pt x="434708" y="116659"/>
                </a:lnTo>
              </a:path>
            </a:pathLst>
          </a:custGeom>
          <a:ln w="7023">
            <a:solidFill>
              <a:srgbClr val="231F20"/>
            </a:solidFill>
          </a:ln>
        </p:spPr>
        <p:txBody>
          <a:bodyPr wrap="square" lIns="0" tIns="0" rIns="0" bIns="0" rtlCol="0"/>
          <a:lstStyle/>
          <a:p>
            <a:endParaRPr/>
          </a:p>
        </p:txBody>
      </p:sp>
      <p:sp>
        <p:nvSpPr>
          <p:cNvPr id="64" name="object 64"/>
          <p:cNvSpPr/>
          <p:nvPr/>
        </p:nvSpPr>
        <p:spPr>
          <a:xfrm>
            <a:off x="4197710" y="2382061"/>
            <a:ext cx="447675" cy="227965"/>
          </a:xfrm>
          <a:custGeom>
            <a:avLst/>
            <a:gdLst/>
            <a:ahLst/>
            <a:cxnLst/>
            <a:rect l="l" t="t" r="r" b="b"/>
            <a:pathLst>
              <a:path w="447675" h="227964">
                <a:moveTo>
                  <a:pt x="4470" y="65614"/>
                </a:moveTo>
                <a:lnTo>
                  <a:pt x="71743" y="124706"/>
                </a:lnTo>
                <a:lnTo>
                  <a:pt x="123415" y="142111"/>
                </a:lnTo>
                <a:lnTo>
                  <a:pt x="185807" y="115765"/>
                </a:lnTo>
                <a:lnTo>
                  <a:pt x="285241" y="43605"/>
                </a:lnTo>
                <a:lnTo>
                  <a:pt x="347231" y="9859"/>
                </a:lnTo>
                <a:lnTo>
                  <a:pt x="383249" y="0"/>
                </a:lnTo>
                <a:lnTo>
                  <a:pt x="407116" y="15276"/>
                </a:lnTo>
                <a:lnTo>
                  <a:pt x="432650" y="56940"/>
                </a:lnTo>
                <a:lnTo>
                  <a:pt x="447150" y="105738"/>
                </a:lnTo>
                <a:lnTo>
                  <a:pt x="443777" y="131187"/>
                </a:lnTo>
                <a:lnTo>
                  <a:pt x="415146" y="141554"/>
                </a:lnTo>
                <a:lnTo>
                  <a:pt x="353872" y="145103"/>
                </a:lnTo>
                <a:lnTo>
                  <a:pt x="349960" y="183636"/>
                </a:lnTo>
                <a:lnTo>
                  <a:pt x="329001" y="205098"/>
                </a:lnTo>
                <a:lnTo>
                  <a:pt x="273307" y="217245"/>
                </a:lnTo>
                <a:lnTo>
                  <a:pt x="165188" y="227831"/>
                </a:lnTo>
                <a:lnTo>
                  <a:pt x="113913" y="227537"/>
                </a:lnTo>
                <a:lnTo>
                  <a:pt x="64422" y="219476"/>
                </a:lnTo>
                <a:lnTo>
                  <a:pt x="26001" y="201455"/>
                </a:lnTo>
                <a:lnTo>
                  <a:pt x="7937" y="171278"/>
                </a:lnTo>
                <a:lnTo>
                  <a:pt x="7937" y="141433"/>
                </a:lnTo>
                <a:lnTo>
                  <a:pt x="0" y="113480"/>
                </a:lnTo>
                <a:lnTo>
                  <a:pt x="60779" y="161265"/>
                </a:lnTo>
                <a:lnTo>
                  <a:pt x="112140" y="176531"/>
                </a:lnTo>
                <a:lnTo>
                  <a:pt x="182076" y="158681"/>
                </a:lnTo>
                <a:lnTo>
                  <a:pt x="298576" y="107118"/>
                </a:lnTo>
                <a:lnTo>
                  <a:pt x="311413" y="98055"/>
                </a:lnTo>
                <a:lnTo>
                  <a:pt x="317879" y="91859"/>
                </a:lnTo>
                <a:lnTo>
                  <a:pt x="319942" y="85672"/>
                </a:lnTo>
                <a:lnTo>
                  <a:pt x="319570" y="76638"/>
                </a:lnTo>
                <a:lnTo>
                  <a:pt x="314464" y="64992"/>
                </a:lnTo>
              </a:path>
            </a:pathLst>
          </a:custGeom>
          <a:ln w="7023">
            <a:solidFill>
              <a:srgbClr val="231F20"/>
            </a:solidFill>
          </a:ln>
        </p:spPr>
        <p:txBody>
          <a:bodyPr wrap="square" lIns="0" tIns="0" rIns="0" bIns="0" rtlCol="0"/>
          <a:lstStyle/>
          <a:p>
            <a:endParaRPr/>
          </a:p>
        </p:txBody>
      </p:sp>
      <p:sp>
        <p:nvSpPr>
          <p:cNvPr id="65" name="object 65"/>
          <p:cNvSpPr/>
          <p:nvPr/>
        </p:nvSpPr>
        <p:spPr>
          <a:xfrm>
            <a:off x="4296202" y="2393818"/>
            <a:ext cx="140970" cy="48895"/>
          </a:xfrm>
          <a:custGeom>
            <a:avLst/>
            <a:gdLst/>
            <a:ahLst/>
            <a:cxnLst/>
            <a:rect l="l" t="t" r="r" b="b"/>
            <a:pathLst>
              <a:path w="140970" h="48894">
                <a:moveTo>
                  <a:pt x="0" y="48352"/>
                </a:moveTo>
                <a:lnTo>
                  <a:pt x="37519" y="14072"/>
                </a:lnTo>
                <a:lnTo>
                  <a:pt x="64650" y="0"/>
                </a:lnTo>
                <a:lnTo>
                  <a:pt x="94556" y="3753"/>
                </a:lnTo>
                <a:lnTo>
                  <a:pt x="140398" y="22952"/>
                </a:lnTo>
              </a:path>
            </a:pathLst>
          </a:custGeom>
          <a:ln w="7023">
            <a:solidFill>
              <a:srgbClr val="231F20"/>
            </a:solidFill>
          </a:ln>
        </p:spPr>
        <p:txBody>
          <a:bodyPr wrap="square" lIns="0" tIns="0" rIns="0" bIns="0" rtlCol="0"/>
          <a:lstStyle/>
          <a:p>
            <a:endParaRPr/>
          </a:p>
        </p:txBody>
      </p:sp>
      <p:sp>
        <p:nvSpPr>
          <p:cNvPr id="66" name="object 66"/>
          <p:cNvSpPr/>
          <p:nvPr/>
        </p:nvSpPr>
        <p:spPr>
          <a:xfrm>
            <a:off x="4176673" y="2533979"/>
            <a:ext cx="406400" cy="154305"/>
          </a:xfrm>
          <a:custGeom>
            <a:avLst/>
            <a:gdLst/>
            <a:ahLst/>
            <a:cxnLst/>
            <a:rect l="l" t="t" r="r" b="b"/>
            <a:pathLst>
              <a:path w="406400" h="154305">
                <a:moveTo>
                  <a:pt x="34077" y="34620"/>
                </a:moveTo>
                <a:lnTo>
                  <a:pt x="9321" y="55427"/>
                </a:lnTo>
                <a:lnTo>
                  <a:pt x="0" y="70061"/>
                </a:lnTo>
                <a:lnTo>
                  <a:pt x="5152" y="85449"/>
                </a:lnTo>
                <a:lnTo>
                  <a:pt x="44323" y="124555"/>
                </a:lnTo>
                <a:lnTo>
                  <a:pt x="117921" y="147978"/>
                </a:lnTo>
                <a:lnTo>
                  <a:pt x="165081" y="153556"/>
                </a:lnTo>
                <a:lnTo>
                  <a:pt x="215193" y="153839"/>
                </a:lnTo>
                <a:lnTo>
                  <a:pt x="265292" y="147922"/>
                </a:lnTo>
                <a:lnTo>
                  <a:pt x="312411" y="134901"/>
                </a:lnTo>
                <a:lnTo>
                  <a:pt x="353586" y="113869"/>
                </a:lnTo>
                <a:lnTo>
                  <a:pt x="385850" y="83923"/>
                </a:lnTo>
                <a:lnTo>
                  <a:pt x="406238" y="44157"/>
                </a:lnTo>
                <a:lnTo>
                  <a:pt x="403529" y="28900"/>
                </a:lnTo>
                <a:lnTo>
                  <a:pt x="398519" y="16954"/>
                </a:lnTo>
                <a:lnTo>
                  <a:pt x="390171" y="7571"/>
                </a:lnTo>
                <a:lnTo>
                  <a:pt x="377447" y="0"/>
                </a:lnTo>
              </a:path>
            </a:pathLst>
          </a:custGeom>
          <a:ln w="7023">
            <a:solidFill>
              <a:srgbClr val="231F20"/>
            </a:solidFill>
          </a:ln>
        </p:spPr>
        <p:txBody>
          <a:bodyPr wrap="square" lIns="0" tIns="0" rIns="0" bIns="0" rtlCol="0"/>
          <a:lstStyle/>
          <a:p>
            <a:endParaRPr/>
          </a:p>
        </p:txBody>
      </p:sp>
      <p:sp>
        <p:nvSpPr>
          <p:cNvPr id="67" name="object 67"/>
          <p:cNvSpPr/>
          <p:nvPr/>
        </p:nvSpPr>
        <p:spPr>
          <a:xfrm>
            <a:off x="4178541" y="2583198"/>
            <a:ext cx="424815" cy="274320"/>
          </a:xfrm>
          <a:custGeom>
            <a:avLst/>
            <a:gdLst/>
            <a:ahLst/>
            <a:cxnLst/>
            <a:rect l="l" t="t" r="r" b="b"/>
            <a:pathLst>
              <a:path w="424814" h="274319">
                <a:moveTo>
                  <a:pt x="9339" y="27990"/>
                </a:moveTo>
                <a:lnTo>
                  <a:pt x="2772" y="88229"/>
                </a:lnTo>
                <a:lnTo>
                  <a:pt x="0" y="122424"/>
                </a:lnTo>
                <a:lnTo>
                  <a:pt x="497" y="143280"/>
                </a:lnTo>
                <a:lnTo>
                  <a:pt x="3738" y="163499"/>
                </a:lnTo>
                <a:lnTo>
                  <a:pt x="4769" y="186743"/>
                </a:lnTo>
                <a:lnTo>
                  <a:pt x="32736" y="226857"/>
                </a:lnTo>
                <a:lnTo>
                  <a:pt x="87141" y="256234"/>
                </a:lnTo>
                <a:lnTo>
                  <a:pt x="158268" y="272189"/>
                </a:lnTo>
                <a:lnTo>
                  <a:pt x="197065" y="274294"/>
                </a:lnTo>
                <a:lnTo>
                  <a:pt x="236398" y="272037"/>
                </a:lnTo>
                <a:lnTo>
                  <a:pt x="275052" y="265081"/>
                </a:lnTo>
                <a:lnTo>
                  <a:pt x="311813" y="253092"/>
                </a:lnTo>
                <a:lnTo>
                  <a:pt x="374793" y="212670"/>
                </a:lnTo>
                <a:lnTo>
                  <a:pt x="415622" y="148085"/>
                </a:lnTo>
                <a:lnTo>
                  <a:pt x="424692" y="105892"/>
                </a:lnTo>
                <a:lnTo>
                  <a:pt x="404360" y="0"/>
                </a:lnTo>
              </a:path>
            </a:pathLst>
          </a:custGeom>
          <a:ln w="7023">
            <a:solidFill>
              <a:srgbClr val="231F20"/>
            </a:solidFill>
          </a:ln>
        </p:spPr>
        <p:txBody>
          <a:bodyPr wrap="square" lIns="0" tIns="0" rIns="0" bIns="0" rtlCol="0"/>
          <a:lstStyle/>
          <a:p>
            <a:endParaRPr/>
          </a:p>
        </p:txBody>
      </p:sp>
      <p:sp>
        <p:nvSpPr>
          <p:cNvPr id="68" name="object 68"/>
          <p:cNvSpPr/>
          <p:nvPr/>
        </p:nvSpPr>
        <p:spPr>
          <a:xfrm>
            <a:off x="4028647" y="2625848"/>
            <a:ext cx="718820" cy="427355"/>
          </a:xfrm>
          <a:custGeom>
            <a:avLst/>
            <a:gdLst/>
            <a:ahLst/>
            <a:cxnLst/>
            <a:rect l="l" t="t" r="r" b="b"/>
            <a:pathLst>
              <a:path w="718820" h="427355">
                <a:moveTo>
                  <a:pt x="154756" y="33604"/>
                </a:moveTo>
                <a:lnTo>
                  <a:pt x="108311" y="64567"/>
                </a:lnTo>
                <a:lnTo>
                  <a:pt x="70846" y="94866"/>
                </a:lnTo>
                <a:lnTo>
                  <a:pt x="41840" y="124410"/>
                </a:lnTo>
                <a:lnTo>
                  <a:pt x="7124" y="180886"/>
                </a:lnTo>
                <a:lnTo>
                  <a:pt x="0" y="233288"/>
                </a:lnTo>
                <a:lnTo>
                  <a:pt x="5482" y="257741"/>
                </a:lnTo>
                <a:lnTo>
                  <a:pt x="31935" y="302708"/>
                </a:lnTo>
                <a:lnTo>
                  <a:pt x="75568" y="341837"/>
                </a:lnTo>
                <a:lnTo>
                  <a:pt x="132215" y="374421"/>
                </a:lnTo>
                <a:lnTo>
                  <a:pt x="197714" y="399753"/>
                </a:lnTo>
                <a:lnTo>
                  <a:pt x="267898" y="417129"/>
                </a:lnTo>
                <a:lnTo>
                  <a:pt x="338604" y="425840"/>
                </a:lnTo>
                <a:lnTo>
                  <a:pt x="372851" y="426726"/>
                </a:lnTo>
                <a:lnTo>
                  <a:pt x="405667" y="425182"/>
                </a:lnTo>
                <a:lnTo>
                  <a:pt x="505799" y="408422"/>
                </a:lnTo>
                <a:lnTo>
                  <a:pt x="563779" y="392057"/>
                </a:lnTo>
                <a:lnTo>
                  <a:pt x="611245" y="372489"/>
                </a:lnTo>
                <a:lnTo>
                  <a:pt x="648974" y="350182"/>
                </a:lnTo>
                <a:lnTo>
                  <a:pt x="698326" y="299211"/>
                </a:lnTo>
                <a:lnTo>
                  <a:pt x="718041" y="242861"/>
                </a:lnTo>
                <a:lnTo>
                  <a:pt x="718725" y="213832"/>
                </a:lnTo>
                <a:lnTo>
                  <a:pt x="714328" y="184851"/>
                </a:lnTo>
                <a:lnTo>
                  <a:pt x="693394" y="128898"/>
                </a:lnTo>
                <a:lnTo>
                  <a:pt x="661448" y="78718"/>
                </a:lnTo>
                <a:lnTo>
                  <a:pt x="624698" y="38030"/>
                </a:lnTo>
                <a:lnTo>
                  <a:pt x="589350" y="10552"/>
                </a:lnTo>
                <a:lnTo>
                  <a:pt x="574142" y="2927"/>
                </a:lnTo>
                <a:lnTo>
                  <a:pt x="561614" y="0"/>
                </a:lnTo>
              </a:path>
            </a:pathLst>
          </a:custGeom>
          <a:ln w="7023">
            <a:solidFill>
              <a:srgbClr val="231F20"/>
            </a:solidFill>
          </a:ln>
        </p:spPr>
        <p:txBody>
          <a:bodyPr wrap="square" lIns="0" tIns="0" rIns="0" bIns="0" rtlCol="0"/>
          <a:lstStyle/>
          <a:p>
            <a:endParaRPr/>
          </a:p>
        </p:txBody>
      </p:sp>
      <p:sp>
        <p:nvSpPr>
          <p:cNvPr id="69" name="object 69"/>
          <p:cNvSpPr/>
          <p:nvPr/>
        </p:nvSpPr>
        <p:spPr>
          <a:xfrm>
            <a:off x="4131021" y="2402395"/>
            <a:ext cx="22225" cy="26670"/>
          </a:xfrm>
          <a:custGeom>
            <a:avLst/>
            <a:gdLst/>
            <a:ahLst/>
            <a:cxnLst/>
            <a:rect l="l" t="t" r="r" b="b"/>
            <a:pathLst>
              <a:path w="22225" h="26669">
                <a:moveTo>
                  <a:pt x="21971" y="0"/>
                </a:moveTo>
                <a:lnTo>
                  <a:pt x="0" y="26428"/>
                </a:lnTo>
              </a:path>
            </a:pathLst>
          </a:custGeom>
          <a:ln w="7023">
            <a:solidFill>
              <a:srgbClr val="231F20"/>
            </a:solidFill>
          </a:ln>
        </p:spPr>
        <p:txBody>
          <a:bodyPr wrap="square" lIns="0" tIns="0" rIns="0" bIns="0" rtlCol="0"/>
          <a:lstStyle/>
          <a:p>
            <a:endParaRPr/>
          </a:p>
        </p:txBody>
      </p:sp>
      <p:sp>
        <p:nvSpPr>
          <p:cNvPr id="70" name="object 70"/>
          <p:cNvSpPr/>
          <p:nvPr/>
        </p:nvSpPr>
        <p:spPr>
          <a:xfrm>
            <a:off x="4169140" y="2405923"/>
            <a:ext cx="15875" cy="29209"/>
          </a:xfrm>
          <a:custGeom>
            <a:avLst/>
            <a:gdLst/>
            <a:ahLst/>
            <a:cxnLst/>
            <a:rect l="l" t="t" r="r" b="b"/>
            <a:pathLst>
              <a:path w="15875" h="29210">
                <a:moveTo>
                  <a:pt x="15875" y="0"/>
                </a:moveTo>
                <a:lnTo>
                  <a:pt x="0" y="28625"/>
                </a:lnTo>
              </a:path>
            </a:pathLst>
          </a:custGeom>
          <a:ln w="7023">
            <a:solidFill>
              <a:srgbClr val="231F20"/>
            </a:solidFill>
          </a:ln>
        </p:spPr>
        <p:txBody>
          <a:bodyPr wrap="square" lIns="0" tIns="0" rIns="0" bIns="0" rtlCol="0"/>
          <a:lstStyle/>
          <a:p>
            <a:endParaRPr/>
          </a:p>
        </p:txBody>
      </p:sp>
      <p:sp>
        <p:nvSpPr>
          <p:cNvPr id="71" name="object 71"/>
          <p:cNvSpPr/>
          <p:nvPr/>
        </p:nvSpPr>
        <p:spPr>
          <a:xfrm>
            <a:off x="4162778" y="2450113"/>
            <a:ext cx="6985" cy="20955"/>
          </a:xfrm>
          <a:custGeom>
            <a:avLst/>
            <a:gdLst/>
            <a:ahLst/>
            <a:cxnLst/>
            <a:rect l="l" t="t" r="r" b="b"/>
            <a:pathLst>
              <a:path w="6985" h="20955">
                <a:moveTo>
                  <a:pt x="6362" y="0"/>
                </a:moveTo>
                <a:lnTo>
                  <a:pt x="0" y="20650"/>
                </a:lnTo>
              </a:path>
            </a:pathLst>
          </a:custGeom>
          <a:ln w="7023">
            <a:solidFill>
              <a:srgbClr val="231F20"/>
            </a:solidFill>
          </a:ln>
        </p:spPr>
        <p:txBody>
          <a:bodyPr wrap="square" lIns="0" tIns="0" rIns="0" bIns="0" rtlCol="0"/>
          <a:lstStyle/>
          <a:p>
            <a:endParaRPr/>
          </a:p>
        </p:txBody>
      </p:sp>
      <p:sp>
        <p:nvSpPr>
          <p:cNvPr id="72" name="object 72"/>
          <p:cNvSpPr/>
          <p:nvPr/>
        </p:nvSpPr>
        <p:spPr>
          <a:xfrm>
            <a:off x="4284115" y="2369567"/>
            <a:ext cx="159689" cy="92094"/>
          </a:xfrm>
          <a:prstGeom prst="rect">
            <a:avLst/>
          </a:prstGeom>
          <a:blipFill>
            <a:blip r:embed="rId12" cstate="print"/>
            <a:stretch>
              <a:fillRect/>
            </a:stretch>
          </a:blipFill>
        </p:spPr>
        <p:txBody>
          <a:bodyPr wrap="square" lIns="0" tIns="0" rIns="0" bIns="0" rtlCol="0"/>
          <a:lstStyle/>
          <a:p>
            <a:endParaRPr/>
          </a:p>
        </p:txBody>
      </p:sp>
      <p:sp>
        <p:nvSpPr>
          <p:cNvPr id="73" name="object 73"/>
          <p:cNvSpPr/>
          <p:nvPr/>
        </p:nvSpPr>
        <p:spPr>
          <a:xfrm>
            <a:off x="4249881" y="1874152"/>
            <a:ext cx="706120" cy="579120"/>
          </a:xfrm>
          <a:custGeom>
            <a:avLst/>
            <a:gdLst/>
            <a:ahLst/>
            <a:cxnLst/>
            <a:rect l="l" t="t" r="r" b="b"/>
            <a:pathLst>
              <a:path w="706120" h="579119">
                <a:moveTo>
                  <a:pt x="692599" y="0"/>
                </a:moveTo>
                <a:lnTo>
                  <a:pt x="486074" y="0"/>
                </a:lnTo>
                <a:lnTo>
                  <a:pt x="460381" y="56078"/>
                </a:lnTo>
                <a:lnTo>
                  <a:pt x="353449" y="175636"/>
                </a:lnTo>
                <a:lnTo>
                  <a:pt x="162968" y="337448"/>
                </a:lnTo>
                <a:lnTo>
                  <a:pt x="127012" y="366031"/>
                </a:lnTo>
                <a:lnTo>
                  <a:pt x="89203" y="393806"/>
                </a:lnTo>
                <a:lnTo>
                  <a:pt x="49504" y="420650"/>
                </a:lnTo>
                <a:lnTo>
                  <a:pt x="7875" y="446440"/>
                </a:lnTo>
                <a:lnTo>
                  <a:pt x="0" y="537982"/>
                </a:lnTo>
                <a:lnTo>
                  <a:pt x="27878" y="578605"/>
                </a:lnTo>
                <a:lnTo>
                  <a:pt x="118964" y="577410"/>
                </a:lnTo>
                <a:lnTo>
                  <a:pt x="300712" y="543493"/>
                </a:lnTo>
                <a:lnTo>
                  <a:pt x="526371" y="411170"/>
                </a:lnTo>
                <a:lnTo>
                  <a:pt x="643804" y="314918"/>
                </a:lnTo>
                <a:lnTo>
                  <a:pt x="691002" y="207808"/>
                </a:lnTo>
                <a:lnTo>
                  <a:pt x="705956" y="42910"/>
                </a:lnTo>
                <a:lnTo>
                  <a:pt x="692599" y="0"/>
                </a:lnTo>
                <a:close/>
              </a:path>
            </a:pathLst>
          </a:custGeom>
          <a:solidFill>
            <a:srgbClr val="FFFFFF"/>
          </a:solidFill>
        </p:spPr>
        <p:txBody>
          <a:bodyPr wrap="square" lIns="0" tIns="0" rIns="0" bIns="0" rtlCol="0"/>
          <a:lstStyle/>
          <a:p>
            <a:endParaRPr/>
          </a:p>
        </p:txBody>
      </p:sp>
      <p:sp>
        <p:nvSpPr>
          <p:cNvPr id="74" name="object 74"/>
          <p:cNvSpPr/>
          <p:nvPr/>
        </p:nvSpPr>
        <p:spPr>
          <a:xfrm>
            <a:off x="4249881" y="1874152"/>
            <a:ext cx="706120" cy="579120"/>
          </a:xfrm>
          <a:custGeom>
            <a:avLst/>
            <a:gdLst/>
            <a:ahLst/>
            <a:cxnLst/>
            <a:rect l="l" t="t" r="r" b="b"/>
            <a:pathLst>
              <a:path w="706120" h="579119">
                <a:moveTo>
                  <a:pt x="486074" y="0"/>
                </a:moveTo>
                <a:lnTo>
                  <a:pt x="460381" y="56078"/>
                </a:lnTo>
                <a:lnTo>
                  <a:pt x="353449" y="175636"/>
                </a:lnTo>
                <a:lnTo>
                  <a:pt x="162968" y="337448"/>
                </a:lnTo>
                <a:lnTo>
                  <a:pt x="127012" y="366031"/>
                </a:lnTo>
                <a:lnTo>
                  <a:pt x="89203" y="393806"/>
                </a:lnTo>
                <a:lnTo>
                  <a:pt x="49504" y="420650"/>
                </a:lnTo>
                <a:lnTo>
                  <a:pt x="7875" y="446440"/>
                </a:lnTo>
                <a:lnTo>
                  <a:pt x="0" y="537982"/>
                </a:lnTo>
                <a:lnTo>
                  <a:pt x="27878" y="578605"/>
                </a:lnTo>
                <a:lnTo>
                  <a:pt x="118964" y="577410"/>
                </a:lnTo>
                <a:lnTo>
                  <a:pt x="300712" y="543493"/>
                </a:lnTo>
                <a:lnTo>
                  <a:pt x="526371" y="411170"/>
                </a:lnTo>
                <a:lnTo>
                  <a:pt x="643804" y="314918"/>
                </a:lnTo>
                <a:lnTo>
                  <a:pt x="691002" y="207808"/>
                </a:lnTo>
                <a:lnTo>
                  <a:pt x="705956" y="42910"/>
                </a:lnTo>
                <a:lnTo>
                  <a:pt x="692599" y="0"/>
                </a:lnTo>
                <a:lnTo>
                  <a:pt x="486074" y="0"/>
                </a:lnTo>
              </a:path>
            </a:pathLst>
          </a:custGeom>
          <a:ln w="7023">
            <a:solidFill>
              <a:srgbClr val="231F20"/>
            </a:solidFill>
          </a:ln>
        </p:spPr>
        <p:txBody>
          <a:bodyPr wrap="square" lIns="0" tIns="0" rIns="0" bIns="0" rtlCol="0"/>
          <a:lstStyle/>
          <a:p>
            <a:endParaRPr/>
          </a:p>
        </p:txBody>
      </p:sp>
      <p:sp>
        <p:nvSpPr>
          <p:cNvPr id="75" name="object 75"/>
          <p:cNvSpPr/>
          <p:nvPr/>
        </p:nvSpPr>
        <p:spPr>
          <a:xfrm>
            <a:off x="4267848" y="2231189"/>
            <a:ext cx="183302" cy="109943"/>
          </a:xfrm>
          <a:prstGeom prst="rect">
            <a:avLst/>
          </a:prstGeom>
          <a:blipFill>
            <a:blip r:embed="rId13" cstate="print"/>
            <a:stretch>
              <a:fillRect/>
            </a:stretch>
          </a:blipFill>
        </p:spPr>
        <p:txBody>
          <a:bodyPr wrap="square" lIns="0" tIns="0" rIns="0" bIns="0" rtlCol="0"/>
          <a:lstStyle/>
          <a:p>
            <a:endParaRPr/>
          </a:p>
        </p:txBody>
      </p:sp>
      <p:sp>
        <p:nvSpPr>
          <p:cNvPr id="76" name="object 76"/>
          <p:cNvSpPr/>
          <p:nvPr/>
        </p:nvSpPr>
        <p:spPr>
          <a:xfrm>
            <a:off x="4905453" y="1981656"/>
            <a:ext cx="200765" cy="206228"/>
          </a:xfrm>
          <a:prstGeom prst="rect">
            <a:avLst/>
          </a:prstGeom>
          <a:blipFill>
            <a:blip r:embed="rId14" cstate="print"/>
            <a:stretch>
              <a:fillRect/>
            </a:stretch>
          </a:blipFill>
        </p:spPr>
        <p:txBody>
          <a:bodyPr wrap="square" lIns="0" tIns="0" rIns="0" bIns="0" rtlCol="0"/>
          <a:lstStyle/>
          <a:p>
            <a:endParaRPr/>
          </a:p>
        </p:txBody>
      </p:sp>
      <p:sp>
        <p:nvSpPr>
          <p:cNvPr id="77" name="object 77"/>
          <p:cNvSpPr/>
          <p:nvPr/>
        </p:nvSpPr>
        <p:spPr>
          <a:xfrm>
            <a:off x="4510816" y="2299906"/>
            <a:ext cx="592455" cy="328930"/>
          </a:xfrm>
          <a:custGeom>
            <a:avLst/>
            <a:gdLst/>
            <a:ahLst/>
            <a:cxnLst/>
            <a:rect l="l" t="t" r="r" b="b"/>
            <a:pathLst>
              <a:path w="592454" h="328930">
                <a:moveTo>
                  <a:pt x="591890" y="0"/>
                </a:moveTo>
                <a:lnTo>
                  <a:pt x="50709" y="226636"/>
                </a:lnTo>
                <a:lnTo>
                  <a:pt x="14926" y="261795"/>
                </a:lnTo>
                <a:lnTo>
                  <a:pt x="0" y="284164"/>
                </a:lnTo>
                <a:lnTo>
                  <a:pt x="3230" y="303328"/>
                </a:lnTo>
                <a:lnTo>
                  <a:pt x="21918" y="328871"/>
                </a:lnTo>
                <a:lnTo>
                  <a:pt x="98370" y="318878"/>
                </a:lnTo>
                <a:lnTo>
                  <a:pt x="151091" y="310123"/>
                </a:lnTo>
                <a:lnTo>
                  <a:pt x="204596" y="297725"/>
                </a:lnTo>
                <a:lnTo>
                  <a:pt x="283398" y="276801"/>
                </a:lnTo>
                <a:lnTo>
                  <a:pt x="416667" y="190089"/>
                </a:lnTo>
                <a:lnTo>
                  <a:pt x="493344" y="143316"/>
                </a:lnTo>
                <a:lnTo>
                  <a:pt x="542458" y="120401"/>
                </a:lnTo>
                <a:lnTo>
                  <a:pt x="591890" y="105606"/>
                </a:lnTo>
                <a:lnTo>
                  <a:pt x="591890" y="0"/>
                </a:lnTo>
                <a:close/>
              </a:path>
            </a:pathLst>
          </a:custGeom>
          <a:solidFill>
            <a:srgbClr val="FFFFFF"/>
          </a:solidFill>
        </p:spPr>
        <p:txBody>
          <a:bodyPr wrap="square" lIns="0" tIns="0" rIns="0" bIns="0" rtlCol="0"/>
          <a:lstStyle/>
          <a:p>
            <a:endParaRPr/>
          </a:p>
        </p:txBody>
      </p:sp>
      <p:sp>
        <p:nvSpPr>
          <p:cNvPr id="78" name="object 78"/>
          <p:cNvSpPr/>
          <p:nvPr/>
        </p:nvSpPr>
        <p:spPr>
          <a:xfrm>
            <a:off x="4510816" y="2299906"/>
            <a:ext cx="592455" cy="328930"/>
          </a:xfrm>
          <a:custGeom>
            <a:avLst/>
            <a:gdLst/>
            <a:ahLst/>
            <a:cxnLst/>
            <a:rect l="l" t="t" r="r" b="b"/>
            <a:pathLst>
              <a:path w="592454" h="328930">
                <a:moveTo>
                  <a:pt x="50709" y="226636"/>
                </a:moveTo>
                <a:lnTo>
                  <a:pt x="14926" y="261795"/>
                </a:lnTo>
                <a:lnTo>
                  <a:pt x="0" y="284164"/>
                </a:lnTo>
                <a:lnTo>
                  <a:pt x="3230" y="303328"/>
                </a:lnTo>
                <a:lnTo>
                  <a:pt x="21918" y="328871"/>
                </a:lnTo>
                <a:lnTo>
                  <a:pt x="98370" y="318878"/>
                </a:lnTo>
                <a:lnTo>
                  <a:pt x="151091" y="310123"/>
                </a:lnTo>
                <a:lnTo>
                  <a:pt x="204596" y="297725"/>
                </a:lnTo>
                <a:lnTo>
                  <a:pt x="283398" y="276801"/>
                </a:lnTo>
                <a:lnTo>
                  <a:pt x="416667" y="190089"/>
                </a:lnTo>
                <a:lnTo>
                  <a:pt x="493344" y="143316"/>
                </a:lnTo>
                <a:lnTo>
                  <a:pt x="542458" y="120401"/>
                </a:lnTo>
                <a:lnTo>
                  <a:pt x="591890" y="105606"/>
                </a:lnTo>
                <a:lnTo>
                  <a:pt x="591890" y="0"/>
                </a:lnTo>
                <a:lnTo>
                  <a:pt x="50709" y="226636"/>
                </a:lnTo>
              </a:path>
            </a:pathLst>
          </a:custGeom>
          <a:ln w="7023">
            <a:solidFill>
              <a:srgbClr val="231F20"/>
            </a:solidFill>
          </a:ln>
        </p:spPr>
        <p:txBody>
          <a:bodyPr wrap="square" lIns="0" tIns="0" rIns="0" bIns="0" rtlCol="0"/>
          <a:lstStyle/>
          <a:p>
            <a:endParaRPr/>
          </a:p>
        </p:txBody>
      </p:sp>
      <p:sp>
        <p:nvSpPr>
          <p:cNvPr id="79" name="object 79"/>
          <p:cNvSpPr/>
          <p:nvPr/>
        </p:nvSpPr>
        <p:spPr>
          <a:xfrm>
            <a:off x="4599811" y="2386744"/>
            <a:ext cx="50800" cy="67310"/>
          </a:xfrm>
          <a:custGeom>
            <a:avLst/>
            <a:gdLst/>
            <a:ahLst/>
            <a:cxnLst/>
            <a:rect l="l" t="t" r="r" b="b"/>
            <a:pathLst>
              <a:path w="50800" h="67310">
                <a:moveTo>
                  <a:pt x="0" y="0"/>
                </a:moveTo>
                <a:lnTo>
                  <a:pt x="50761" y="67005"/>
                </a:lnTo>
              </a:path>
            </a:pathLst>
          </a:custGeom>
          <a:ln w="7023">
            <a:solidFill>
              <a:srgbClr val="231F20"/>
            </a:solidFill>
          </a:ln>
        </p:spPr>
        <p:txBody>
          <a:bodyPr wrap="square" lIns="0" tIns="0" rIns="0" bIns="0" rtlCol="0"/>
          <a:lstStyle/>
          <a:p>
            <a:endParaRPr/>
          </a:p>
        </p:txBody>
      </p:sp>
      <p:sp>
        <p:nvSpPr>
          <p:cNvPr id="80" name="object 80"/>
          <p:cNvSpPr/>
          <p:nvPr/>
        </p:nvSpPr>
        <p:spPr>
          <a:xfrm>
            <a:off x="4691550" y="2287182"/>
            <a:ext cx="195427" cy="89828"/>
          </a:xfrm>
          <a:prstGeom prst="rect">
            <a:avLst/>
          </a:prstGeom>
          <a:blipFill>
            <a:blip r:embed="rId15" cstate="print"/>
            <a:stretch>
              <a:fillRect/>
            </a:stretch>
          </a:blipFill>
        </p:spPr>
        <p:txBody>
          <a:bodyPr wrap="square" lIns="0" tIns="0" rIns="0" bIns="0" rtlCol="0"/>
          <a:lstStyle/>
          <a:p>
            <a:endParaRPr/>
          </a:p>
        </p:txBody>
      </p:sp>
      <p:sp>
        <p:nvSpPr>
          <p:cNvPr id="81" name="object 81"/>
          <p:cNvSpPr/>
          <p:nvPr/>
        </p:nvSpPr>
        <p:spPr>
          <a:xfrm>
            <a:off x="4826053" y="2458236"/>
            <a:ext cx="276860" cy="97155"/>
          </a:xfrm>
          <a:custGeom>
            <a:avLst/>
            <a:gdLst/>
            <a:ahLst/>
            <a:cxnLst/>
            <a:rect l="l" t="t" r="r" b="b"/>
            <a:pathLst>
              <a:path w="276860" h="97155">
                <a:moveTo>
                  <a:pt x="62260" y="75044"/>
                </a:moveTo>
                <a:lnTo>
                  <a:pt x="22977" y="87186"/>
                </a:lnTo>
                <a:lnTo>
                  <a:pt x="0" y="96837"/>
                </a:lnTo>
                <a:lnTo>
                  <a:pt x="62260" y="75044"/>
                </a:lnTo>
                <a:close/>
              </a:path>
              <a:path w="276860" h="97155">
                <a:moveTo>
                  <a:pt x="276654" y="58475"/>
                </a:moveTo>
                <a:lnTo>
                  <a:pt x="161200" y="58475"/>
                </a:lnTo>
                <a:lnTo>
                  <a:pt x="246049" y="71742"/>
                </a:lnTo>
                <a:lnTo>
                  <a:pt x="276654" y="76970"/>
                </a:lnTo>
                <a:lnTo>
                  <a:pt x="276654" y="58475"/>
                </a:lnTo>
                <a:close/>
              </a:path>
              <a:path w="276860" h="97155">
                <a:moveTo>
                  <a:pt x="276654" y="0"/>
                </a:moveTo>
                <a:lnTo>
                  <a:pt x="62260" y="75044"/>
                </a:lnTo>
                <a:lnTo>
                  <a:pt x="81776" y="69011"/>
                </a:lnTo>
                <a:lnTo>
                  <a:pt x="161200" y="58475"/>
                </a:lnTo>
                <a:lnTo>
                  <a:pt x="276654" y="58475"/>
                </a:lnTo>
                <a:lnTo>
                  <a:pt x="276654" y="0"/>
                </a:lnTo>
                <a:close/>
              </a:path>
            </a:pathLst>
          </a:custGeom>
          <a:solidFill>
            <a:srgbClr val="FFFFFF"/>
          </a:solidFill>
        </p:spPr>
        <p:txBody>
          <a:bodyPr wrap="square" lIns="0" tIns="0" rIns="0" bIns="0" rtlCol="0"/>
          <a:lstStyle/>
          <a:p>
            <a:endParaRPr/>
          </a:p>
        </p:txBody>
      </p:sp>
      <p:sp>
        <p:nvSpPr>
          <p:cNvPr id="82" name="object 82"/>
          <p:cNvSpPr/>
          <p:nvPr/>
        </p:nvSpPr>
        <p:spPr>
          <a:xfrm>
            <a:off x="4826053" y="2458236"/>
            <a:ext cx="276860" cy="97155"/>
          </a:xfrm>
          <a:custGeom>
            <a:avLst/>
            <a:gdLst/>
            <a:ahLst/>
            <a:cxnLst/>
            <a:rect l="l" t="t" r="r" b="b"/>
            <a:pathLst>
              <a:path w="276860" h="97155">
                <a:moveTo>
                  <a:pt x="276654" y="0"/>
                </a:moveTo>
                <a:lnTo>
                  <a:pt x="276654" y="76970"/>
                </a:lnTo>
                <a:lnTo>
                  <a:pt x="246049" y="71742"/>
                </a:lnTo>
                <a:lnTo>
                  <a:pt x="161200" y="58475"/>
                </a:lnTo>
                <a:lnTo>
                  <a:pt x="81776" y="69011"/>
                </a:lnTo>
                <a:lnTo>
                  <a:pt x="22977" y="87186"/>
                </a:lnTo>
                <a:lnTo>
                  <a:pt x="0" y="96837"/>
                </a:lnTo>
                <a:lnTo>
                  <a:pt x="276654" y="0"/>
                </a:lnTo>
              </a:path>
            </a:pathLst>
          </a:custGeom>
          <a:ln w="7023">
            <a:solidFill>
              <a:srgbClr val="231F20"/>
            </a:solidFill>
          </a:ln>
        </p:spPr>
        <p:txBody>
          <a:bodyPr wrap="square" lIns="0" tIns="0" rIns="0" bIns="0" rtlCol="0"/>
          <a:lstStyle/>
          <a:p>
            <a:endParaRPr/>
          </a:p>
        </p:txBody>
      </p:sp>
      <p:sp>
        <p:nvSpPr>
          <p:cNvPr id="83" name="object 83"/>
          <p:cNvSpPr/>
          <p:nvPr/>
        </p:nvSpPr>
        <p:spPr>
          <a:xfrm>
            <a:off x="4631201" y="2169058"/>
            <a:ext cx="462915" cy="327660"/>
          </a:xfrm>
          <a:custGeom>
            <a:avLst/>
            <a:gdLst/>
            <a:ahLst/>
            <a:cxnLst/>
            <a:rect l="l" t="t" r="r" b="b"/>
            <a:pathLst>
              <a:path w="462914" h="327660">
                <a:moveTo>
                  <a:pt x="75599" y="242339"/>
                </a:moveTo>
                <a:lnTo>
                  <a:pt x="24130" y="274574"/>
                </a:lnTo>
                <a:lnTo>
                  <a:pt x="38595" y="280936"/>
                </a:lnTo>
                <a:lnTo>
                  <a:pt x="28778" y="295435"/>
                </a:lnTo>
                <a:lnTo>
                  <a:pt x="12415" y="320309"/>
                </a:lnTo>
                <a:lnTo>
                  <a:pt x="9143" y="327624"/>
                </a:lnTo>
                <a:lnTo>
                  <a:pt x="38595" y="289445"/>
                </a:lnTo>
                <a:lnTo>
                  <a:pt x="75599" y="242339"/>
                </a:lnTo>
                <a:close/>
              </a:path>
              <a:path w="462914" h="327660">
                <a:moveTo>
                  <a:pt x="15044" y="273257"/>
                </a:moveTo>
                <a:lnTo>
                  <a:pt x="8268" y="278048"/>
                </a:lnTo>
                <a:lnTo>
                  <a:pt x="0" y="289687"/>
                </a:lnTo>
                <a:lnTo>
                  <a:pt x="24130" y="274574"/>
                </a:lnTo>
                <a:lnTo>
                  <a:pt x="23947" y="274494"/>
                </a:lnTo>
                <a:lnTo>
                  <a:pt x="15044" y="273257"/>
                </a:lnTo>
                <a:close/>
              </a:path>
              <a:path w="462914" h="327660">
                <a:moveTo>
                  <a:pt x="137255" y="203725"/>
                </a:moveTo>
                <a:lnTo>
                  <a:pt x="116900" y="207765"/>
                </a:lnTo>
                <a:lnTo>
                  <a:pt x="81095" y="235343"/>
                </a:lnTo>
                <a:lnTo>
                  <a:pt x="75599" y="242339"/>
                </a:lnTo>
                <a:lnTo>
                  <a:pt x="137255" y="203725"/>
                </a:lnTo>
                <a:close/>
              </a:path>
              <a:path w="462914" h="327660">
                <a:moveTo>
                  <a:pt x="287263" y="109777"/>
                </a:moveTo>
                <a:lnTo>
                  <a:pt x="137255" y="203725"/>
                </a:lnTo>
                <a:lnTo>
                  <a:pt x="165482" y="198123"/>
                </a:lnTo>
                <a:lnTo>
                  <a:pt x="246316" y="197827"/>
                </a:lnTo>
                <a:lnTo>
                  <a:pt x="287263" y="109777"/>
                </a:lnTo>
                <a:close/>
              </a:path>
              <a:path w="462914" h="327660">
                <a:moveTo>
                  <a:pt x="462546" y="0"/>
                </a:moveTo>
                <a:lnTo>
                  <a:pt x="378715" y="21650"/>
                </a:lnTo>
                <a:lnTo>
                  <a:pt x="328247" y="49474"/>
                </a:lnTo>
                <a:lnTo>
                  <a:pt x="290871" y="102018"/>
                </a:lnTo>
                <a:lnTo>
                  <a:pt x="287263" y="109777"/>
                </a:lnTo>
                <a:lnTo>
                  <a:pt x="462546" y="0"/>
                </a:lnTo>
                <a:close/>
              </a:path>
            </a:pathLst>
          </a:custGeom>
          <a:solidFill>
            <a:srgbClr val="FFFFFF"/>
          </a:solidFill>
        </p:spPr>
        <p:txBody>
          <a:bodyPr wrap="square" lIns="0" tIns="0" rIns="0" bIns="0" rtlCol="0"/>
          <a:lstStyle/>
          <a:p>
            <a:endParaRPr/>
          </a:p>
        </p:txBody>
      </p:sp>
      <p:sp>
        <p:nvSpPr>
          <p:cNvPr id="84" name="object 84"/>
          <p:cNvSpPr/>
          <p:nvPr/>
        </p:nvSpPr>
        <p:spPr>
          <a:xfrm>
            <a:off x="4631201" y="2169058"/>
            <a:ext cx="462915" cy="327660"/>
          </a:xfrm>
          <a:custGeom>
            <a:avLst/>
            <a:gdLst/>
            <a:ahLst/>
            <a:cxnLst/>
            <a:rect l="l" t="t" r="r" b="b"/>
            <a:pathLst>
              <a:path w="462914" h="327660">
                <a:moveTo>
                  <a:pt x="462546" y="0"/>
                </a:moveTo>
                <a:lnTo>
                  <a:pt x="378715" y="21650"/>
                </a:lnTo>
                <a:lnTo>
                  <a:pt x="328247" y="49474"/>
                </a:lnTo>
                <a:lnTo>
                  <a:pt x="290871" y="102018"/>
                </a:lnTo>
                <a:lnTo>
                  <a:pt x="246316" y="197827"/>
                </a:lnTo>
                <a:lnTo>
                  <a:pt x="165482" y="198123"/>
                </a:lnTo>
                <a:lnTo>
                  <a:pt x="116900" y="207765"/>
                </a:lnTo>
                <a:lnTo>
                  <a:pt x="81095" y="235343"/>
                </a:lnTo>
                <a:lnTo>
                  <a:pt x="38595" y="289445"/>
                </a:lnTo>
                <a:lnTo>
                  <a:pt x="9143" y="327624"/>
                </a:lnTo>
                <a:lnTo>
                  <a:pt x="12415" y="320309"/>
                </a:lnTo>
                <a:lnTo>
                  <a:pt x="28778" y="295435"/>
                </a:lnTo>
                <a:lnTo>
                  <a:pt x="38595" y="280936"/>
                </a:lnTo>
                <a:lnTo>
                  <a:pt x="23947" y="274494"/>
                </a:lnTo>
                <a:lnTo>
                  <a:pt x="15044" y="273257"/>
                </a:lnTo>
                <a:lnTo>
                  <a:pt x="8268" y="278048"/>
                </a:lnTo>
                <a:lnTo>
                  <a:pt x="0" y="289687"/>
                </a:lnTo>
              </a:path>
            </a:pathLst>
          </a:custGeom>
          <a:ln w="7023">
            <a:solidFill>
              <a:srgbClr val="231F20"/>
            </a:solidFill>
          </a:ln>
        </p:spPr>
        <p:txBody>
          <a:bodyPr wrap="square" lIns="0" tIns="0" rIns="0" bIns="0" rtlCol="0"/>
          <a:lstStyle/>
          <a:p>
            <a:endParaRPr/>
          </a:p>
        </p:txBody>
      </p:sp>
      <p:sp>
        <p:nvSpPr>
          <p:cNvPr id="85" name="object 85"/>
          <p:cNvSpPr/>
          <p:nvPr/>
        </p:nvSpPr>
        <p:spPr>
          <a:xfrm>
            <a:off x="4149611" y="2006891"/>
            <a:ext cx="58419" cy="286385"/>
          </a:xfrm>
          <a:custGeom>
            <a:avLst/>
            <a:gdLst/>
            <a:ahLst/>
            <a:cxnLst/>
            <a:rect l="l" t="t" r="r" b="b"/>
            <a:pathLst>
              <a:path w="58420" h="286385">
                <a:moveTo>
                  <a:pt x="0" y="151091"/>
                </a:moveTo>
                <a:lnTo>
                  <a:pt x="29070" y="285953"/>
                </a:lnTo>
                <a:lnTo>
                  <a:pt x="55189" y="164782"/>
                </a:lnTo>
                <a:lnTo>
                  <a:pt x="20421" y="164782"/>
                </a:lnTo>
                <a:lnTo>
                  <a:pt x="0" y="151091"/>
                </a:lnTo>
                <a:close/>
              </a:path>
              <a:path w="58420" h="286385">
                <a:moveTo>
                  <a:pt x="36664" y="0"/>
                </a:moveTo>
                <a:lnTo>
                  <a:pt x="20421" y="0"/>
                </a:lnTo>
                <a:lnTo>
                  <a:pt x="20421" y="164782"/>
                </a:lnTo>
                <a:lnTo>
                  <a:pt x="36664" y="164782"/>
                </a:lnTo>
                <a:lnTo>
                  <a:pt x="36664" y="0"/>
                </a:lnTo>
                <a:close/>
              </a:path>
              <a:path w="58420" h="286385">
                <a:moveTo>
                  <a:pt x="58140" y="151091"/>
                </a:moveTo>
                <a:lnTo>
                  <a:pt x="36664" y="164782"/>
                </a:lnTo>
                <a:lnTo>
                  <a:pt x="55189" y="164782"/>
                </a:lnTo>
                <a:lnTo>
                  <a:pt x="58140" y="151091"/>
                </a:lnTo>
                <a:close/>
              </a:path>
            </a:pathLst>
          </a:custGeom>
          <a:solidFill>
            <a:srgbClr val="58595B"/>
          </a:solidFill>
        </p:spPr>
        <p:txBody>
          <a:bodyPr wrap="square" lIns="0" tIns="0" rIns="0" bIns="0" rtlCol="0"/>
          <a:lstStyle/>
          <a:p>
            <a:endParaRPr/>
          </a:p>
        </p:txBody>
      </p:sp>
      <p:sp>
        <p:nvSpPr>
          <p:cNvPr id="86" name="object 86"/>
          <p:cNvSpPr/>
          <p:nvPr/>
        </p:nvSpPr>
        <p:spPr>
          <a:xfrm>
            <a:off x="6186131" y="2455641"/>
            <a:ext cx="292100" cy="322580"/>
          </a:xfrm>
          <a:custGeom>
            <a:avLst/>
            <a:gdLst/>
            <a:ahLst/>
            <a:cxnLst/>
            <a:rect l="l" t="t" r="r" b="b"/>
            <a:pathLst>
              <a:path w="292100" h="322580">
                <a:moveTo>
                  <a:pt x="110073" y="48590"/>
                </a:moveTo>
                <a:lnTo>
                  <a:pt x="97805" y="23320"/>
                </a:lnTo>
                <a:lnTo>
                  <a:pt x="90028" y="9836"/>
                </a:lnTo>
                <a:lnTo>
                  <a:pt x="83425" y="3581"/>
                </a:lnTo>
                <a:lnTo>
                  <a:pt x="74678" y="0"/>
                </a:lnTo>
                <a:lnTo>
                  <a:pt x="30177" y="15360"/>
                </a:lnTo>
                <a:lnTo>
                  <a:pt x="7605" y="29157"/>
                </a:lnTo>
                <a:lnTo>
                  <a:pt x="0" y="49200"/>
                </a:lnTo>
                <a:lnTo>
                  <a:pt x="396" y="83299"/>
                </a:lnTo>
                <a:lnTo>
                  <a:pt x="15055" y="101207"/>
                </a:lnTo>
                <a:lnTo>
                  <a:pt x="23991" y="110261"/>
                </a:lnTo>
                <a:lnTo>
                  <a:pt x="30848" y="113238"/>
                </a:lnTo>
                <a:lnTo>
                  <a:pt x="39271" y="112915"/>
                </a:lnTo>
                <a:lnTo>
                  <a:pt x="13298" y="219419"/>
                </a:lnTo>
                <a:lnTo>
                  <a:pt x="18937" y="270714"/>
                </a:lnTo>
                <a:lnTo>
                  <a:pt x="69055" y="281017"/>
                </a:lnTo>
                <a:lnTo>
                  <a:pt x="176520" y="264541"/>
                </a:lnTo>
                <a:lnTo>
                  <a:pt x="190886" y="300879"/>
                </a:lnTo>
                <a:lnTo>
                  <a:pt x="202204" y="318554"/>
                </a:lnTo>
                <a:lnTo>
                  <a:pt x="216348" y="322569"/>
                </a:lnTo>
                <a:lnTo>
                  <a:pt x="239194" y="317931"/>
                </a:lnTo>
                <a:lnTo>
                  <a:pt x="270777" y="318585"/>
                </a:lnTo>
                <a:lnTo>
                  <a:pt x="286684" y="312729"/>
                </a:lnTo>
                <a:lnTo>
                  <a:pt x="291760" y="294898"/>
                </a:lnTo>
                <a:lnTo>
                  <a:pt x="290845" y="259626"/>
                </a:lnTo>
                <a:lnTo>
                  <a:pt x="278531" y="232931"/>
                </a:lnTo>
                <a:lnTo>
                  <a:pt x="269676" y="218379"/>
                </a:lnTo>
                <a:lnTo>
                  <a:pt x="260004" y="210880"/>
                </a:lnTo>
                <a:lnTo>
                  <a:pt x="245239" y="205346"/>
                </a:lnTo>
                <a:lnTo>
                  <a:pt x="255350" y="110035"/>
                </a:lnTo>
                <a:lnTo>
                  <a:pt x="244641" y="61936"/>
                </a:lnTo>
                <a:lnTo>
                  <a:pt x="200439" y="46353"/>
                </a:lnTo>
                <a:lnTo>
                  <a:pt x="110073" y="48590"/>
                </a:lnTo>
                <a:close/>
              </a:path>
            </a:pathLst>
          </a:custGeom>
          <a:ln w="5549">
            <a:solidFill>
              <a:srgbClr val="231F20"/>
            </a:solidFill>
          </a:ln>
        </p:spPr>
        <p:txBody>
          <a:bodyPr wrap="square" lIns="0" tIns="0" rIns="0" bIns="0" rtlCol="0"/>
          <a:lstStyle/>
          <a:p>
            <a:endParaRPr/>
          </a:p>
        </p:txBody>
      </p:sp>
      <p:sp>
        <p:nvSpPr>
          <p:cNvPr id="87" name="object 87"/>
          <p:cNvSpPr/>
          <p:nvPr/>
        </p:nvSpPr>
        <p:spPr>
          <a:xfrm>
            <a:off x="6222056" y="2501457"/>
            <a:ext cx="191035" cy="198706"/>
          </a:xfrm>
          <a:prstGeom prst="rect">
            <a:avLst/>
          </a:prstGeom>
          <a:blipFill>
            <a:blip r:embed="rId16" cstate="print"/>
            <a:stretch>
              <a:fillRect/>
            </a:stretch>
          </a:blipFill>
        </p:spPr>
        <p:txBody>
          <a:bodyPr wrap="square" lIns="0" tIns="0" rIns="0" bIns="0" rtlCol="0"/>
          <a:lstStyle/>
          <a:p>
            <a:endParaRPr/>
          </a:p>
        </p:txBody>
      </p:sp>
      <p:sp>
        <p:nvSpPr>
          <p:cNvPr id="88" name="object 88"/>
          <p:cNvSpPr/>
          <p:nvPr/>
        </p:nvSpPr>
        <p:spPr>
          <a:xfrm>
            <a:off x="6110151" y="2396850"/>
            <a:ext cx="387350" cy="412750"/>
          </a:xfrm>
          <a:custGeom>
            <a:avLst/>
            <a:gdLst/>
            <a:ahLst/>
            <a:cxnLst/>
            <a:rect l="l" t="t" r="r" b="b"/>
            <a:pathLst>
              <a:path w="387350" h="412750">
                <a:moveTo>
                  <a:pt x="360269" y="308237"/>
                </a:moveTo>
                <a:lnTo>
                  <a:pt x="386850" y="154375"/>
                </a:lnTo>
                <a:lnTo>
                  <a:pt x="377515" y="71801"/>
                </a:lnTo>
                <a:lnTo>
                  <a:pt x="315888" y="32356"/>
                </a:lnTo>
                <a:lnTo>
                  <a:pt x="185593" y="7882"/>
                </a:lnTo>
                <a:lnTo>
                  <a:pt x="100758" y="0"/>
                </a:lnTo>
                <a:lnTo>
                  <a:pt x="55318" y="6928"/>
                </a:lnTo>
                <a:lnTo>
                  <a:pt x="33826" y="37266"/>
                </a:lnTo>
                <a:lnTo>
                  <a:pt x="20836" y="99614"/>
                </a:lnTo>
                <a:lnTo>
                  <a:pt x="0" y="209165"/>
                </a:lnTo>
                <a:lnTo>
                  <a:pt x="6880" y="275271"/>
                </a:lnTo>
                <a:lnTo>
                  <a:pt x="53920" y="324560"/>
                </a:lnTo>
                <a:lnTo>
                  <a:pt x="153563" y="383662"/>
                </a:lnTo>
                <a:lnTo>
                  <a:pt x="218455" y="405964"/>
                </a:lnTo>
                <a:lnTo>
                  <a:pt x="254266" y="412154"/>
                </a:lnTo>
                <a:lnTo>
                  <a:pt x="273759" y="401114"/>
                </a:lnTo>
                <a:lnTo>
                  <a:pt x="289695" y="371724"/>
                </a:lnTo>
              </a:path>
            </a:pathLst>
          </a:custGeom>
          <a:ln w="5549">
            <a:solidFill>
              <a:srgbClr val="231F20"/>
            </a:solidFill>
          </a:ln>
        </p:spPr>
        <p:txBody>
          <a:bodyPr wrap="square" lIns="0" tIns="0" rIns="0" bIns="0" rtlCol="0"/>
          <a:lstStyle/>
          <a:p>
            <a:endParaRPr/>
          </a:p>
        </p:txBody>
      </p:sp>
      <p:sp>
        <p:nvSpPr>
          <p:cNvPr id="89" name="object 89"/>
          <p:cNvSpPr/>
          <p:nvPr/>
        </p:nvSpPr>
        <p:spPr>
          <a:xfrm>
            <a:off x="5523811" y="1865438"/>
            <a:ext cx="1363980" cy="466725"/>
          </a:xfrm>
          <a:custGeom>
            <a:avLst/>
            <a:gdLst/>
            <a:ahLst/>
            <a:cxnLst/>
            <a:rect l="l" t="t" r="r" b="b"/>
            <a:pathLst>
              <a:path w="1363979" h="466725">
                <a:moveTo>
                  <a:pt x="0" y="466394"/>
                </a:moveTo>
                <a:lnTo>
                  <a:pt x="507563" y="382169"/>
                </a:lnTo>
                <a:lnTo>
                  <a:pt x="818770" y="305511"/>
                </a:lnTo>
                <a:lnTo>
                  <a:pt x="1061438" y="192696"/>
                </a:lnTo>
                <a:lnTo>
                  <a:pt x="1363383" y="0"/>
                </a:lnTo>
              </a:path>
            </a:pathLst>
          </a:custGeom>
          <a:ln w="5549">
            <a:solidFill>
              <a:srgbClr val="231F20"/>
            </a:solidFill>
          </a:ln>
        </p:spPr>
        <p:txBody>
          <a:bodyPr wrap="square" lIns="0" tIns="0" rIns="0" bIns="0" rtlCol="0"/>
          <a:lstStyle/>
          <a:p>
            <a:endParaRPr/>
          </a:p>
        </p:txBody>
      </p:sp>
      <p:sp>
        <p:nvSpPr>
          <p:cNvPr id="90" name="object 90"/>
          <p:cNvSpPr/>
          <p:nvPr/>
        </p:nvSpPr>
        <p:spPr>
          <a:xfrm>
            <a:off x="6419776" y="2820317"/>
            <a:ext cx="551815" cy="226060"/>
          </a:xfrm>
          <a:custGeom>
            <a:avLst/>
            <a:gdLst/>
            <a:ahLst/>
            <a:cxnLst/>
            <a:rect l="l" t="t" r="r" b="b"/>
            <a:pathLst>
              <a:path w="551815" h="226060">
                <a:moveTo>
                  <a:pt x="551649" y="0"/>
                </a:moveTo>
                <a:lnTo>
                  <a:pt x="351442" y="101412"/>
                </a:lnTo>
                <a:lnTo>
                  <a:pt x="227242" y="158742"/>
                </a:lnTo>
                <a:lnTo>
                  <a:pt x="127334" y="193161"/>
                </a:lnTo>
                <a:lnTo>
                  <a:pt x="0" y="225844"/>
                </a:lnTo>
              </a:path>
            </a:pathLst>
          </a:custGeom>
          <a:ln w="5549">
            <a:solidFill>
              <a:srgbClr val="231F20"/>
            </a:solidFill>
          </a:ln>
        </p:spPr>
        <p:txBody>
          <a:bodyPr wrap="square" lIns="0" tIns="0" rIns="0" bIns="0" rtlCol="0"/>
          <a:lstStyle/>
          <a:p>
            <a:endParaRPr/>
          </a:p>
        </p:txBody>
      </p:sp>
      <p:sp>
        <p:nvSpPr>
          <p:cNvPr id="91" name="object 91"/>
          <p:cNvSpPr/>
          <p:nvPr/>
        </p:nvSpPr>
        <p:spPr>
          <a:xfrm>
            <a:off x="6032872" y="2316797"/>
            <a:ext cx="485140" cy="503555"/>
          </a:xfrm>
          <a:custGeom>
            <a:avLst/>
            <a:gdLst/>
            <a:ahLst/>
            <a:cxnLst/>
            <a:rect l="l" t="t" r="r" b="b"/>
            <a:pathLst>
              <a:path w="485140" h="503555">
                <a:moveTo>
                  <a:pt x="366979" y="451777"/>
                </a:moveTo>
                <a:lnTo>
                  <a:pt x="346953" y="476224"/>
                </a:lnTo>
                <a:lnTo>
                  <a:pt x="316034" y="492191"/>
                </a:lnTo>
                <a:lnTo>
                  <a:pt x="279470" y="500886"/>
                </a:lnTo>
                <a:lnTo>
                  <a:pt x="242506" y="503516"/>
                </a:lnTo>
                <a:lnTo>
                  <a:pt x="193632" y="498402"/>
                </a:lnTo>
                <a:lnTo>
                  <a:pt x="148111" y="483733"/>
                </a:lnTo>
                <a:lnTo>
                  <a:pt x="106918" y="460521"/>
                </a:lnTo>
                <a:lnTo>
                  <a:pt x="71027" y="429780"/>
                </a:lnTo>
                <a:lnTo>
                  <a:pt x="41415" y="392522"/>
                </a:lnTo>
                <a:lnTo>
                  <a:pt x="19057" y="349758"/>
                </a:lnTo>
                <a:lnTo>
                  <a:pt x="4926" y="302501"/>
                </a:lnTo>
                <a:lnTo>
                  <a:pt x="0" y="251764"/>
                </a:lnTo>
                <a:lnTo>
                  <a:pt x="4926" y="201027"/>
                </a:lnTo>
                <a:lnTo>
                  <a:pt x="19057" y="153769"/>
                </a:lnTo>
                <a:lnTo>
                  <a:pt x="41415" y="111003"/>
                </a:lnTo>
                <a:lnTo>
                  <a:pt x="71027" y="73742"/>
                </a:lnTo>
                <a:lnTo>
                  <a:pt x="106918" y="42999"/>
                </a:lnTo>
                <a:lnTo>
                  <a:pt x="148111" y="19785"/>
                </a:lnTo>
                <a:lnTo>
                  <a:pt x="193632" y="5115"/>
                </a:lnTo>
                <a:lnTo>
                  <a:pt x="242506" y="0"/>
                </a:lnTo>
                <a:lnTo>
                  <a:pt x="291380" y="5115"/>
                </a:lnTo>
                <a:lnTo>
                  <a:pt x="336901" y="19785"/>
                </a:lnTo>
                <a:lnTo>
                  <a:pt x="378094" y="42999"/>
                </a:lnTo>
                <a:lnTo>
                  <a:pt x="413985" y="73742"/>
                </a:lnTo>
                <a:lnTo>
                  <a:pt x="443597" y="111003"/>
                </a:lnTo>
                <a:lnTo>
                  <a:pt x="465955" y="153769"/>
                </a:lnTo>
                <a:lnTo>
                  <a:pt x="480086" y="201027"/>
                </a:lnTo>
                <a:lnTo>
                  <a:pt x="485013" y="251764"/>
                </a:lnTo>
                <a:lnTo>
                  <a:pt x="481930" y="290002"/>
                </a:lnTo>
                <a:lnTo>
                  <a:pt x="473384" y="329028"/>
                </a:lnTo>
                <a:lnTo>
                  <a:pt x="460425" y="366096"/>
                </a:lnTo>
                <a:lnTo>
                  <a:pt x="444106" y="398462"/>
                </a:lnTo>
              </a:path>
            </a:pathLst>
          </a:custGeom>
          <a:ln w="5549">
            <a:solidFill>
              <a:srgbClr val="231F20"/>
            </a:solidFill>
          </a:ln>
        </p:spPr>
        <p:txBody>
          <a:bodyPr wrap="square" lIns="0" tIns="0" rIns="0" bIns="0" rtlCol="0"/>
          <a:lstStyle/>
          <a:p>
            <a:endParaRPr/>
          </a:p>
        </p:txBody>
      </p:sp>
      <p:sp>
        <p:nvSpPr>
          <p:cNvPr id="92" name="object 92"/>
          <p:cNvSpPr/>
          <p:nvPr/>
        </p:nvSpPr>
        <p:spPr>
          <a:xfrm>
            <a:off x="552132" y="1807184"/>
            <a:ext cx="2870835" cy="1402715"/>
          </a:xfrm>
          <a:custGeom>
            <a:avLst/>
            <a:gdLst/>
            <a:ahLst/>
            <a:cxnLst/>
            <a:rect l="l" t="t" r="r" b="b"/>
            <a:pathLst>
              <a:path w="2870835" h="1402714">
                <a:moveTo>
                  <a:pt x="2870758" y="1402219"/>
                </a:moveTo>
                <a:lnTo>
                  <a:pt x="0" y="1402219"/>
                </a:lnTo>
                <a:lnTo>
                  <a:pt x="0" y="0"/>
                </a:lnTo>
                <a:lnTo>
                  <a:pt x="2870758" y="0"/>
                </a:lnTo>
                <a:lnTo>
                  <a:pt x="2870758" y="1402219"/>
                </a:lnTo>
                <a:close/>
              </a:path>
            </a:pathLst>
          </a:custGeom>
          <a:ln w="6350">
            <a:solidFill>
              <a:srgbClr val="231F20"/>
            </a:solidFill>
          </a:ln>
        </p:spPr>
        <p:txBody>
          <a:bodyPr wrap="square" lIns="0" tIns="0" rIns="0" bIns="0" rtlCol="0"/>
          <a:lstStyle/>
          <a:p>
            <a:endParaRPr/>
          </a:p>
        </p:txBody>
      </p:sp>
      <p:sp>
        <p:nvSpPr>
          <p:cNvPr id="93" name="object 93"/>
          <p:cNvSpPr/>
          <p:nvPr/>
        </p:nvSpPr>
        <p:spPr>
          <a:xfrm>
            <a:off x="3670007" y="1807184"/>
            <a:ext cx="3362325" cy="1402715"/>
          </a:xfrm>
          <a:custGeom>
            <a:avLst/>
            <a:gdLst/>
            <a:ahLst/>
            <a:cxnLst/>
            <a:rect l="l" t="t" r="r" b="b"/>
            <a:pathLst>
              <a:path w="3362325" h="1402714">
                <a:moveTo>
                  <a:pt x="3362058" y="1402219"/>
                </a:moveTo>
                <a:lnTo>
                  <a:pt x="0" y="1402219"/>
                </a:lnTo>
                <a:lnTo>
                  <a:pt x="0" y="0"/>
                </a:lnTo>
                <a:lnTo>
                  <a:pt x="3362058" y="0"/>
                </a:lnTo>
                <a:lnTo>
                  <a:pt x="3362058" y="1402219"/>
                </a:lnTo>
                <a:close/>
              </a:path>
            </a:pathLst>
          </a:custGeom>
          <a:ln w="6349">
            <a:solidFill>
              <a:srgbClr val="231F20"/>
            </a:solidFill>
          </a:ln>
        </p:spPr>
        <p:txBody>
          <a:bodyPr wrap="square" lIns="0" tIns="0" rIns="0" bIns="0" rtlCol="0"/>
          <a:lstStyle/>
          <a:p>
            <a:endParaRPr/>
          </a:p>
        </p:txBody>
      </p:sp>
      <p:sp>
        <p:nvSpPr>
          <p:cNvPr id="94" name="object 94"/>
          <p:cNvSpPr/>
          <p:nvPr/>
        </p:nvSpPr>
        <p:spPr>
          <a:xfrm>
            <a:off x="3671252" y="1807184"/>
            <a:ext cx="192405" cy="182245"/>
          </a:xfrm>
          <a:custGeom>
            <a:avLst/>
            <a:gdLst/>
            <a:ahLst/>
            <a:cxnLst/>
            <a:rect l="l" t="t" r="r" b="b"/>
            <a:pathLst>
              <a:path w="192404" h="182244">
                <a:moveTo>
                  <a:pt x="192062" y="182016"/>
                </a:moveTo>
                <a:lnTo>
                  <a:pt x="0" y="182016"/>
                </a:lnTo>
                <a:lnTo>
                  <a:pt x="0" y="0"/>
                </a:lnTo>
                <a:lnTo>
                  <a:pt x="192062" y="0"/>
                </a:lnTo>
                <a:lnTo>
                  <a:pt x="192062" y="182016"/>
                </a:lnTo>
                <a:close/>
              </a:path>
            </a:pathLst>
          </a:custGeom>
          <a:solidFill>
            <a:srgbClr val="5A595C"/>
          </a:solidFill>
        </p:spPr>
        <p:txBody>
          <a:bodyPr wrap="square" lIns="0" tIns="0" rIns="0" bIns="0" rtlCol="0"/>
          <a:lstStyle/>
          <a:p>
            <a:endParaRPr/>
          </a:p>
        </p:txBody>
      </p:sp>
      <p:sp>
        <p:nvSpPr>
          <p:cNvPr id="95" name="object 95"/>
          <p:cNvSpPr txBox="1"/>
          <p:nvPr/>
        </p:nvSpPr>
        <p:spPr>
          <a:xfrm>
            <a:off x="531322" y="415520"/>
            <a:ext cx="6313170" cy="1560830"/>
          </a:xfrm>
          <a:prstGeom prst="rect">
            <a:avLst/>
          </a:prstGeom>
        </p:spPr>
        <p:txBody>
          <a:bodyPr vert="horz" wrap="square" lIns="0" tIns="90170" rIns="0" bIns="0" rtlCol="0">
            <a:spAutoFit/>
          </a:bodyPr>
          <a:lstStyle/>
          <a:p>
            <a:pPr marL="12700">
              <a:lnSpc>
                <a:spcPct val="100000"/>
              </a:lnSpc>
              <a:spcBef>
                <a:spcPts val="710"/>
              </a:spcBef>
            </a:pPr>
            <a:r>
              <a:rPr sz="1200" b="1" spc="-5" dirty="0">
                <a:solidFill>
                  <a:srgbClr val="231F20"/>
                </a:solidFill>
                <a:latin typeface="Arial Narrow"/>
                <a:cs typeface="Arial Narrow"/>
              </a:rPr>
              <a:t>Inflar la cámara </a:t>
            </a:r>
            <a:r>
              <a:rPr sz="1200" b="1" dirty="0">
                <a:solidFill>
                  <a:srgbClr val="231F20"/>
                </a:solidFill>
                <a:latin typeface="Arial Narrow"/>
                <a:cs typeface="Arial Narrow"/>
              </a:rPr>
              <a:t>de </a:t>
            </a:r>
            <a:r>
              <a:rPr sz="1200" b="1" spc="-5" dirty="0">
                <a:solidFill>
                  <a:srgbClr val="231F20"/>
                </a:solidFill>
                <a:latin typeface="Arial Narrow"/>
                <a:cs typeface="Arial Narrow"/>
              </a:rPr>
              <a:t>aire </a:t>
            </a:r>
            <a:r>
              <a:rPr sz="1200" b="1" dirty="0">
                <a:solidFill>
                  <a:srgbClr val="231F20"/>
                </a:solidFill>
                <a:latin typeface="Arial Narrow"/>
                <a:cs typeface="Arial Narrow"/>
              </a:rPr>
              <a:t>del</a:t>
            </a:r>
            <a:r>
              <a:rPr sz="1200" b="1" spc="-5" dirty="0">
                <a:solidFill>
                  <a:srgbClr val="231F20"/>
                </a:solidFill>
                <a:latin typeface="Arial Narrow"/>
                <a:cs typeface="Arial Narrow"/>
              </a:rPr>
              <a:t> spa</a:t>
            </a:r>
            <a:endParaRPr sz="1200">
              <a:latin typeface="Arial Narrow"/>
              <a:cs typeface="Arial Narrow"/>
            </a:endParaRPr>
          </a:p>
          <a:p>
            <a:pPr marL="168910" indent="-156845">
              <a:lnSpc>
                <a:spcPct val="100000"/>
              </a:lnSpc>
              <a:spcBef>
                <a:spcPts val="459"/>
              </a:spcBef>
              <a:buAutoNum type="arabicPeriod"/>
              <a:tabLst>
                <a:tab pos="169545" algn="l"/>
              </a:tabLst>
            </a:pPr>
            <a:r>
              <a:rPr sz="900" dirty="0">
                <a:solidFill>
                  <a:srgbClr val="231F20"/>
                </a:solidFill>
                <a:latin typeface="Arial Narrow"/>
                <a:cs typeface="Arial Narrow"/>
              </a:rPr>
              <a:t>Abra </a:t>
            </a:r>
            <a:r>
              <a:rPr sz="900" spc="-5" dirty="0">
                <a:solidFill>
                  <a:srgbClr val="231F20"/>
                </a:solidFill>
                <a:latin typeface="Arial Narrow"/>
                <a:cs typeface="Arial Narrow"/>
              </a:rPr>
              <a:t>la válvula de inflado </a:t>
            </a:r>
            <a:r>
              <a:rPr sz="900" dirty="0">
                <a:solidFill>
                  <a:srgbClr val="231F20"/>
                </a:solidFill>
                <a:latin typeface="Arial Narrow"/>
                <a:cs typeface="Arial Narrow"/>
              </a:rPr>
              <a:t>e </a:t>
            </a:r>
            <a:r>
              <a:rPr sz="900" spc="-5" dirty="0">
                <a:solidFill>
                  <a:srgbClr val="231F20"/>
                </a:solidFill>
                <a:latin typeface="Arial Narrow"/>
                <a:cs typeface="Arial Narrow"/>
              </a:rPr>
              <a:t>inserte la manguera de inflado en la</a:t>
            </a:r>
            <a:r>
              <a:rPr sz="900" spc="-15" dirty="0">
                <a:solidFill>
                  <a:srgbClr val="231F20"/>
                </a:solidFill>
                <a:latin typeface="Arial Narrow"/>
                <a:cs typeface="Arial Narrow"/>
              </a:rPr>
              <a:t> </a:t>
            </a:r>
            <a:r>
              <a:rPr sz="900" spc="-5" dirty="0">
                <a:solidFill>
                  <a:srgbClr val="231F20"/>
                </a:solidFill>
                <a:latin typeface="Arial Narrow"/>
                <a:cs typeface="Arial Narrow"/>
              </a:rPr>
              <a:t>válvula.</a:t>
            </a:r>
            <a:endParaRPr sz="900">
              <a:latin typeface="Arial Narrow"/>
              <a:cs typeface="Arial Narrow"/>
            </a:endParaRPr>
          </a:p>
          <a:p>
            <a:pPr marL="12700">
              <a:lnSpc>
                <a:spcPct val="100000"/>
              </a:lnSpc>
              <a:spcBef>
                <a:spcPts val="320"/>
              </a:spcBef>
            </a:pPr>
            <a:r>
              <a:rPr sz="900" b="1" dirty="0">
                <a:solidFill>
                  <a:srgbClr val="231F20"/>
                </a:solidFill>
                <a:latin typeface="Arial Narrow"/>
                <a:cs typeface="Arial Narrow"/>
              </a:rPr>
              <a:t>NOTA: </a:t>
            </a:r>
            <a:r>
              <a:rPr sz="900" dirty="0">
                <a:solidFill>
                  <a:srgbClr val="231F20"/>
                </a:solidFill>
                <a:latin typeface="Arial Narrow"/>
                <a:cs typeface="Arial Narrow"/>
              </a:rPr>
              <a:t>Asegúrese </a:t>
            </a:r>
            <a:r>
              <a:rPr sz="900" spc="-5" dirty="0">
                <a:solidFill>
                  <a:srgbClr val="231F20"/>
                </a:solidFill>
                <a:latin typeface="Arial Narrow"/>
                <a:cs typeface="Arial Narrow"/>
              </a:rPr>
              <a:t>de usar la boquilla</a:t>
            </a:r>
            <a:r>
              <a:rPr sz="900" spc="-10" dirty="0">
                <a:solidFill>
                  <a:srgbClr val="231F20"/>
                </a:solidFill>
                <a:latin typeface="Arial Narrow"/>
                <a:cs typeface="Arial Narrow"/>
              </a:rPr>
              <a:t> </a:t>
            </a:r>
            <a:r>
              <a:rPr sz="900" spc="-5" dirty="0">
                <a:solidFill>
                  <a:srgbClr val="231F20"/>
                </a:solidFill>
                <a:latin typeface="Arial Narrow"/>
                <a:cs typeface="Arial Narrow"/>
              </a:rPr>
              <a:t>correcta.</a:t>
            </a:r>
            <a:endParaRPr sz="900">
              <a:latin typeface="Arial Narrow"/>
              <a:cs typeface="Arial Narrow"/>
            </a:endParaRPr>
          </a:p>
          <a:p>
            <a:pPr marL="168910" indent="-156845">
              <a:lnSpc>
                <a:spcPct val="100000"/>
              </a:lnSpc>
              <a:spcBef>
                <a:spcPts val="325"/>
              </a:spcBef>
              <a:buAutoNum type="arabicPeriod" startAt="2"/>
              <a:tabLst>
                <a:tab pos="169545" algn="l"/>
              </a:tabLst>
            </a:pPr>
            <a:r>
              <a:rPr sz="900" dirty="0">
                <a:solidFill>
                  <a:srgbClr val="231F20"/>
                </a:solidFill>
                <a:latin typeface="Arial Narrow"/>
                <a:cs typeface="Arial Narrow"/>
              </a:rPr>
              <a:t>Utilice </a:t>
            </a:r>
            <a:r>
              <a:rPr sz="900" spc="-5" dirty="0">
                <a:solidFill>
                  <a:srgbClr val="231F20"/>
                </a:solidFill>
                <a:latin typeface="Arial Narrow"/>
                <a:cs typeface="Arial Narrow"/>
              </a:rPr>
              <a:t>la bomba de pie para inflar la cámara hasta que esté </a:t>
            </a:r>
            <a:r>
              <a:rPr sz="900" dirty="0">
                <a:solidFill>
                  <a:srgbClr val="231F20"/>
                </a:solidFill>
                <a:latin typeface="Arial Narrow"/>
                <a:cs typeface="Arial Narrow"/>
              </a:rPr>
              <a:t>firme </a:t>
            </a:r>
            <a:r>
              <a:rPr sz="900" spc="-5" dirty="0">
                <a:solidFill>
                  <a:srgbClr val="231F20"/>
                </a:solidFill>
                <a:latin typeface="Arial Narrow"/>
                <a:cs typeface="Arial Narrow"/>
              </a:rPr>
              <a:t>al </a:t>
            </a:r>
            <a:r>
              <a:rPr sz="900" dirty="0">
                <a:solidFill>
                  <a:srgbClr val="231F20"/>
                </a:solidFill>
                <a:latin typeface="Arial Narrow"/>
                <a:cs typeface="Arial Narrow"/>
              </a:rPr>
              <a:t>tacto </a:t>
            </a:r>
            <a:r>
              <a:rPr sz="900" spc="-5" dirty="0">
                <a:solidFill>
                  <a:srgbClr val="231F20"/>
                </a:solidFill>
                <a:latin typeface="Arial Narrow"/>
                <a:cs typeface="Arial Narrow"/>
              </a:rPr>
              <a:t>pero no</a:t>
            </a:r>
            <a:r>
              <a:rPr sz="900" spc="-20" dirty="0">
                <a:solidFill>
                  <a:srgbClr val="231F20"/>
                </a:solidFill>
                <a:latin typeface="Arial Narrow"/>
                <a:cs typeface="Arial Narrow"/>
              </a:rPr>
              <a:t> </a:t>
            </a:r>
            <a:r>
              <a:rPr sz="900" dirty="0">
                <a:solidFill>
                  <a:srgbClr val="231F20"/>
                </a:solidFill>
                <a:latin typeface="Arial Narrow"/>
                <a:cs typeface="Arial Narrow"/>
              </a:rPr>
              <a:t>dura.</a:t>
            </a:r>
            <a:endParaRPr sz="900">
              <a:latin typeface="Arial Narrow"/>
              <a:cs typeface="Arial Narrow"/>
            </a:endParaRPr>
          </a:p>
          <a:p>
            <a:pPr marL="168910" indent="-156845">
              <a:lnSpc>
                <a:spcPct val="100000"/>
              </a:lnSpc>
              <a:spcBef>
                <a:spcPts val="320"/>
              </a:spcBef>
              <a:buAutoNum type="arabicPeriod" startAt="2"/>
              <a:tabLst>
                <a:tab pos="169545" algn="l"/>
              </a:tabLst>
            </a:pPr>
            <a:r>
              <a:rPr sz="900" dirty="0">
                <a:solidFill>
                  <a:srgbClr val="231F20"/>
                </a:solidFill>
                <a:latin typeface="Arial Narrow"/>
                <a:cs typeface="Arial Narrow"/>
              </a:rPr>
              <a:t>Desconecte </a:t>
            </a:r>
            <a:r>
              <a:rPr sz="900" spc="-5" dirty="0">
                <a:solidFill>
                  <a:srgbClr val="231F20"/>
                </a:solidFill>
                <a:latin typeface="Arial Narrow"/>
                <a:cs typeface="Arial Narrow"/>
              </a:rPr>
              <a:t>la manguera de inflado de la válvula, cierre la válvula de inflado </a:t>
            </a:r>
            <a:r>
              <a:rPr sz="900" dirty="0">
                <a:solidFill>
                  <a:srgbClr val="231F20"/>
                </a:solidFill>
                <a:latin typeface="Arial Narrow"/>
                <a:cs typeface="Arial Narrow"/>
              </a:rPr>
              <a:t>y </a:t>
            </a:r>
            <a:r>
              <a:rPr sz="900" spc="-5" dirty="0">
                <a:solidFill>
                  <a:srgbClr val="231F20"/>
                </a:solidFill>
                <a:latin typeface="Arial Narrow"/>
                <a:cs typeface="Arial Narrow"/>
              </a:rPr>
              <a:t>apriétela hacia</a:t>
            </a:r>
            <a:r>
              <a:rPr sz="900" spc="-20" dirty="0">
                <a:solidFill>
                  <a:srgbClr val="231F20"/>
                </a:solidFill>
                <a:latin typeface="Arial Narrow"/>
                <a:cs typeface="Arial Narrow"/>
              </a:rPr>
              <a:t> </a:t>
            </a:r>
            <a:r>
              <a:rPr sz="900" dirty="0">
                <a:solidFill>
                  <a:srgbClr val="231F20"/>
                </a:solidFill>
                <a:latin typeface="Arial Narrow"/>
                <a:cs typeface="Arial Narrow"/>
              </a:rPr>
              <a:t>dentro.</a:t>
            </a:r>
            <a:endParaRPr sz="900">
              <a:latin typeface="Arial Narrow"/>
              <a:cs typeface="Arial Narrow"/>
            </a:endParaRPr>
          </a:p>
          <a:p>
            <a:pPr marL="12700">
              <a:lnSpc>
                <a:spcPct val="100000"/>
              </a:lnSpc>
              <a:spcBef>
                <a:spcPts val="320"/>
              </a:spcBef>
            </a:pPr>
            <a:r>
              <a:rPr sz="900" b="1" dirty="0">
                <a:solidFill>
                  <a:srgbClr val="231F20"/>
                </a:solidFill>
                <a:latin typeface="Arial Narrow"/>
                <a:cs typeface="Arial Narrow"/>
              </a:rPr>
              <a:t>NOTA: </a:t>
            </a:r>
            <a:r>
              <a:rPr sz="900" spc="-5" dirty="0">
                <a:solidFill>
                  <a:srgbClr val="231F20"/>
                </a:solidFill>
                <a:latin typeface="Arial Narrow"/>
                <a:cs typeface="Arial Narrow"/>
              </a:rPr>
              <a:t>si </a:t>
            </a:r>
            <a:r>
              <a:rPr sz="900" dirty="0">
                <a:solidFill>
                  <a:srgbClr val="231F20"/>
                </a:solidFill>
                <a:latin typeface="Arial Narrow"/>
                <a:cs typeface="Arial Narrow"/>
              </a:rPr>
              <a:t>tiene </a:t>
            </a:r>
            <a:r>
              <a:rPr sz="900" spc="-5" dirty="0">
                <a:solidFill>
                  <a:srgbClr val="231F20"/>
                </a:solidFill>
                <a:latin typeface="Arial Narrow"/>
                <a:cs typeface="Arial Narrow"/>
              </a:rPr>
              <a:t>que añadir algo de aire </a:t>
            </a:r>
            <a:r>
              <a:rPr sz="900" dirty="0">
                <a:solidFill>
                  <a:srgbClr val="231F20"/>
                </a:solidFill>
                <a:latin typeface="Arial Narrow"/>
                <a:cs typeface="Arial Narrow"/>
              </a:rPr>
              <a:t>a </a:t>
            </a:r>
            <a:r>
              <a:rPr sz="900" spc="-5" dirty="0">
                <a:solidFill>
                  <a:srgbClr val="231F20"/>
                </a:solidFill>
                <a:latin typeface="Arial Narrow"/>
                <a:cs typeface="Arial Narrow"/>
              </a:rPr>
              <a:t>la cámara de aire después de haberla instalado, lea de nuevo esta sección, «Inflar la cámara de aire del</a:t>
            </a:r>
            <a:r>
              <a:rPr sz="900" spc="5"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p>
            <a:pPr>
              <a:lnSpc>
                <a:spcPct val="100000"/>
              </a:lnSpc>
            </a:pPr>
            <a:endParaRPr sz="1000">
              <a:latin typeface="Times New Roman"/>
              <a:cs typeface="Times New Roman"/>
            </a:endParaRPr>
          </a:p>
          <a:p>
            <a:pPr marL="60325">
              <a:lnSpc>
                <a:spcPct val="100000"/>
              </a:lnSpc>
              <a:spcBef>
                <a:spcPts val="655"/>
              </a:spcBef>
              <a:tabLst>
                <a:tab pos="3195320" algn="l"/>
              </a:tabLst>
            </a:pPr>
            <a:r>
              <a:rPr sz="900" dirty="0">
                <a:solidFill>
                  <a:srgbClr val="FFFFFF"/>
                </a:solidFill>
                <a:latin typeface="Arial Narrow"/>
                <a:cs typeface="Arial Narrow"/>
              </a:rPr>
              <a:t>1-2.	3.</a:t>
            </a:r>
            <a:endParaRPr sz="900">
              <a:latin typeface="Arial Narrow"/>
              <a:cs typeface="Arial Narrow"/>
            </a:endParaRPr>
          </a:p>
        </p:txBody>
      </p:sp>
      <p:sp>
        <p:nvSpPr>
          <p:cNvPr id="96" name="object 96"/>
          <p:cNvSpPr/>
          <p:nvPr/>
        </p:nvSpPr>
        <p:spPr>
          <a:xfrm>
            <a:off x="5399775" y="1807182"/>
            <a:ext cx="0" cy="76200"/>
          </a:xfrm>
          <a:custGeom>
            <a:avLst/>
            <a:gdLst/>
            <a:ahLst/>
            <a:cxnLst/>
            <a:rect l="l" t="t" r="r" b="b"/>
            <a:pathLst>
              <a:path h="76200">
                <a:moveTo>
                  <a:pt x="0" y="0"/>
                </a:moveTo>
                <a:lnTo>
                  <a:pt x="0" y="76200"/>
                </a:lnTo>
              </a:path>
            </a:pathLst>
          </a:custGeom>
          <a:ln w="6350">
            <a:solidFill>
              <a:srgbClr val="231F20"/>
            </a:solidFill>
          </a:ln>
        </p:spPr>
        <p:txBody>
          <a:bodyPr wrap="square" lIns="0" tIns="0" rIns="0" bIns="0" rtlCol="0"/>
          <a:lstStyle/>
          <a:p>
            <a:endParaRPr/>
          </a:p>
        </p:txBody>
      </p:sp>
      <p:sp>
        <p:nvSpPr>
          <p:cNvPr id="97" name="object 97"/>
          <p:cNvSpPr/>
          <p:nvPr/>
        </p:nvSpPr>
        <p:spPr>
          <a:xfrm>
            <a:off x="5399775" y="2022251"/>
            <a:ext cx="0" cy="1042035"/>
          </a:xfrm>
          <a:custGeom>
            <a:avLst/>
            <a:gdLst/>
            <a:ahLst/>
            <a:cxnLst/>
            <a:rect l="l" t="t" r="r" b="b"/>
            <a:pathLst>
              <a:path h="1042035">
                <a:moveTo>
                  <a:pt x="0" y="0"/>
                </a:moveTo>
                <a:lnTo>
                  <a:pt x="0" y="1041514"/>
                </a:lnTo>
              </a:path>
            </a:pathLst>
          </a:custGeom>
          <a:ln w="6350">
            <a:solidFill>
              <a:srgbClr val="231F20"/>
            </a:solidFill>
            <a:prstDash val="lgDash"/>
          </a:ln>
        </p:spPr>
        <p:txBody>
          <a:bodyPr wrap="square" lIns="0" tIns="0" rIns="0" bIns="0" rtlCol="0"/>
          <a:lstStyle/>
          <a:p>
            <a:endParaRPr/>
          </a:p>
        </p:txBody>
      </p:sp>
      <p:sp>
        <p:nvSpPr>
          <p:cNvPr id="98" name="object 98"/>
          <p:cNvSpPr/>
          <p:nvPr/>
        </p:nvSpPr>
        <p:spPr>
          <a:xfrm>
            <a:off x="5399775" y="3133204"/>
            <a:ext cx="0" cy="76200"/>
          </a:xfrm>
          <a:custGeom>
            <a:avLst/>
            <a:gdLst/>
            <a:ahLst/>
            <a:cxnLst/>
            <a:rect l="l" t="t" r="r" b="b"/>
            <a:pathLst>
              <a:path h="76200">
                <a:moveTo>
                  <a:pt x="0" y="0"/>
                </a:moveTo>
                <a:lnTo>
                  <a:pt x="0" y="76200"/>
                </a:lnTo>
              </a:path>
            </a:pathLst>
          </a:custGeom>
          <a:ln w="6350">
            <a:solidFill>
              <a:srgbClr val="231F20"/>
            </a:solidFill>
          </a:ln>
        </p:spPr>
        <p:txBody>
          <a:bodyPr wrap="square" lIns="0" tIns="0" rIns="0" bIns="0" rtlCol="0"/>
          <a:lstStyle/>
          <a:p>
            <a:endParaRPr/>
          </a:p>
        </p:txBody>
      </p:sp>
      <p:sp>
        <p:nvSpPr>
          <p:cNvPr id="99" name="object 99"/>
          <p:cNvSpPr txBox="1">
            <a:spLocks noGrp="1"/>
          </p:cNvSpPr>
          <p:nvPr>
            <p:ph type="sldNum" sz="quarter" idx="7"/>
          </p:nvPr>
        </p:nvSpPr>
        <p:spPr>
          <a:prstGeom prst="rect">
            <a:avLst/>
          </a:prstGeom>
        </p:spPr>
        <p:txBody>
          <a:bodyPr vert="horz" wrap="square" lIns="0" tIns="6985" rIns="0" bIns="0" rtlCol="0">
            <a:spAutoFit/>
          </a:bodyPr>
          <a:lstStyle/>
          <a:p>
            <a:pPr marL="37465">
              <a:lnSpc>
                <a:spcPct val="100000"/>
              </a:lnSpc>
              <a:spcBef>
                <a:spcPts val="55"/>
              </a:spcBef>
            </a:pPr>
            <a:r>
              <a:rPr dirty="0"/>
              <a:t>13</a:t>
            </a: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35818" y="2139100"/>
            <a:ext cx="2961005" cy="269240"/>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PANEL DE CONTROL TODO EN</a:t>
            </a:r>
            <a:r>
              <a:rPr sz="1600" b="1" spc="-95" dirty="0">
                <a:solidFill>
                  <a:srgbClr val="231F20"/>
                </a:solidFill>
                <a:latin typeface="Arial Narrow"/>
                <a:cs typeface="Arial Narrow"/>
              </a:rPr>
              <a:t> </a:t>
            </a:r>
            <a:r>
              <a:rPr sz="1600" b="1" dirty="0">
                <a:solidFill>
                  <a:srgbClr val="231F20"/>
                </a:solidFill>
                <a:latin typeface="Arial Narrow"/>
                <a:cs typeface="Arial Narrow"/>
              </a:rPr>
              <a:t>UNO</a:t>
            </a:r>
            <a:endParaRPr sz="1600">
              <a:latin typeface="Arial Narrow"/>
              <a:cs typeface="Arial Narrow"/>
            </a:endParaRPr>
          </a:p>
        </p:txBody>
      </p:sp>
      <p:sp>
        <p:nvSpPr>
          <p:cNvPr id="3" name="object 3"/>
          <p:cNvSpPr/>
          <p:nvPr/>
        </p:nvSpPr>
        <p:spPr>
          <a:xfrm>
            <a:off x="611606"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 name="object 4"/>
          <p:cNvSpPr/>
          <p:nvPr/>
        </p:nvSpPr>
        <p:spPr>
          <a:xfrm>
            <a:off x="583260"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 name="object 5"/>
          <p:cNvSpPr/>
          <p:nvPr/>
        </p:nvSpPr>
        <p:spPr>
          <a:xfrm>
            <a:off x="554990"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 name="object 6"/>
          <p:cNvSpPr/>
          <p:nvPr/>
        </p:nvSpPr>
        <p:spPr>
          <a:xfrm>
            <a:off x="696798"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7" name="object 7"/>
          <p:cNvSpPr/>
          <p:nvPr/>
        </p:nvSpPr>
        <p:spPr>
          <a:xfrm>
            <a:off x="668439"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 name="object 8"/>
          <p:cNvSpPr/>
          <p:nvPr/>
        </p:nvSpPr>
        <p:spPr>
          <a:xfrm>
            <a:off x="640168"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 name="object 9"/>
          <p:cNvSpPr/>
          <p:nvPr/>
        </p:nvSpPr>
        <p:spPr>
          <a:xfrm>
            <a:off x="781989"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 name="object 10"/>
          <p:cNvSpPr/>
          <p:nvPr/>
        </p:nvSpPr>
        <p:spPr>
          <a:xfrm>
            <a:off x="753630"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 name="object 11"/>
          <p:cNvSpPr/>
          <p:nvPr/>
        </p:nvSpPr>
        <p:spPr>
          <a:xfrm>
            <a:off x="725360"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2" name="object 12"/>
          <p:cNvSpPr/>
          <p:nvPr/>
        </p:nvSpPr>
        <p:spPr>
          <a:xfrm>
            <a:off x="867168"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3" name="object 13"/>
          <p:cNvSpPr/>
          <p:nvPr/>
        </p:nvSpPr>
        <p:spPr>
          <a:xfrm>
            <a:off x="838822"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 name="object 14"/>
          <p:cNvSpPr/>
          <p:nvPr/>
        </p:nvSpPr>
        <p:spPr>
          <a:xfrm>
            <a:off x="810564" y="246771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 name="object 15"/>
          <p:cNvSpPr/>
          <p:nvPr/>
        </p:nvSpPr>
        <p:spPr>
          <a:xfrm>
            <a:off x="952360"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 name="object 16"/>
          <p:cNvSpPr/>
          <p:nvPr/>
        </p:nvSpPr>
        <p:spPr>
          <a:xfrm>
            <a:off x="924001"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 name="object 17"/>
          <p:cNvSpPr/>
          <p:nvPr/>
        </p:nvSpPr>
        <p:spPr>
          <a:xfrm>
            <a:off x="895730"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 name="object 18"/>
          <p:cNvSpPr/>
          <p:nvPr/>
        </p:nvSpPr>
        <p:spPr>
          <a:xfrm>
            <a:off x="1037551"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 name="object 19"/>
          <p:cNvSpPr/>
          <p:nvPr/>
        </p:nvSpPr>
        <p:spPr>
          <a:xfrm>
            <a:off x="1009192"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0" name="object 20"/>
          <p:cNvSpPr/>
          <p:nvPr/>
        </p:nvSpPr>
        <p:spPr>
          <a:xfrm>
            <a:off x="980922"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 name="object 21"/>
          <p:cNvSpPr/>
          <p:nvPr/>
        </p:nvSpPr>
        <p:spPr>
          <a:xfrm>
            <a:off x="1122730"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 name="object 22"/>
          <p:cNvSpPr/>
          <p:nvPr/>
        </p:nvSpPr>
        <p:spPr>
          <a:xfrm>
            <a:off x="1094384"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3" name="object 23"/>
          <p:cNvSpPr/>
          <p:nvPr/>
        </p:nvSpPr>
        <p:spPr>
          <a:xfrm>
            <a:off x="1066126" y="246771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4" name="object 24"/>
          <p:cNvSpPr/>
          <p:nvPr/>
        </p:nvSpPr>
        <p:spPr>
          <a:xfrm>
            <a:off x="1207922"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5" name="object 25"/>
          <p:cNvSpPr/>
          <p:nvPr/>
        </p:nvSpPr>
        <p:spPr>
          <a:xfrm>
            <a:off x="1179563"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6" name="object 26"/>
          <p:cNvSpPr/>
          <p:nvPr/>
        </p:nvSpPr>
        <p:spPr>
          <a:xfrm>
            <a:off x="1151293"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7" name="object 27"/>
          <p:cNvSpPr/>
          <p:nvPr/>
        </p:nvSpPr>
        <p:spPr>
          <a:xfrm>
            <a:off x="1293126"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8" name="object 28"/>
          <p:cNvSpPr/>
          <p:nvPr/>
        </p:nvSpPr>
        <p:spPr>
          <a:xfrm>
            <a:off x="1264754"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9" name="object 29"/>
          <p:cNvSpPr/>
          <p:nvPr/>
        </p:nvSpPr>
        <p:spPr>
          <a:xfrm>
            <a:off x="1236484"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0" name="object 30"/>
          <p:cNvSpPr/>
          <p:nvPr/>
        </p:nvSpPr>
        <p:spPr>
          <a:xfrm>
            <a:off x="1378292"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1" name="object 31"/>
          <p:cNvSpPr/>
          <p:nvPr/>
        </p:nvSpPr>
        <p:spPr>
          <a:xfrm>
            <a:off x="1349946"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2" name="object 32"/>
          <p:cNvSpPr/>
          <p:nvPr/>
        </p:nvSpPr>
        <p:spPr>
          <a:xfrm>
            <a:off x="1321688" y="246771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3" name="object 33"/>
          <p:cNvSpPr/>
          <p:nvPr/>
        </p:nvSpPr>
        <p:spPr>
          <a:xfrm>
            <a:off x="1463484"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4" name="object 34"/>
          <p:cNvSpPr/>
          <p:nvPr/>
        </p:nvSpPr>
        <p:spPr>
          <a:xfrm>
            <a:off x="1435125"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5" name="object 35"/>
          <p:cNvSpPr/>
          <p:nvPr/>
        </p:nvSpPr>
        <p:spPr>
          <a:xfrm>
            <a:off x="1406867"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6" name="object 36"/>
          <p:cNvSpPr/>
          <p:nvPr/>
        </p:nvSpPr>
        <p:spPr>
          <a:xfrm>
            <a:off x="1548688"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7" name="object 37"/>
          <p:cNvSpPr/>
          <p:nvPr/>
        </p:nvSpPr>
        <p:spPr>
          <a:xfrm>
            <a:off x="1520316"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8" name="object 38"/>
          <p:cNvSpPr/>
          <p:nvPr/>
        </p:nvSpPr>
        <p:spPr>
          <a:xfrm>
            <a:off x="1492046"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39" name="object 39"/>
          <p:cNvSpPr/>
          <p:nvPr/>
        </p:nvSpPr>
        <p:spPr>
          <a:xfrm>
            <a:off x="1633867" y="246771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0" name="object 40"/>
          <p:cNvSpPr/>
          <p:nvPr/>
        </p:nvSpPr>
        <p:spPr>
          <a:xfrm>
            <a:off x="1605508"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1" name="object 41"/>
          <p:cNvSpPr/>
          <p:nvPr/>
        </p:nvSpPr>
        <p:spPr>
          <a:xfrm>
            <a:off x="1577251"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2" name="object 42"/>
          <p:cNvSpPr/>
          <p:nvPr/>
        </p:nvSpPr>
        <p:spPr>
          <a:xfrm>
            <a:off x="1719046"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3" name="object 43"/>
          <p:cNvSpPr/>
          <p:nvPr/>
        </p:nvSpPr>
        <p:spPr>
          <a:xfrm>
            <a:off x="1690700" y="246771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4" name="object 44"/>
          <p:cNvSpPr/>
          <p:nvPr/>
        </p:nvSpPr>
        <p:spPr>
          <a:xfrm>
            <a:off x="1662429"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5" name="object 45"/>
          <p:cNvSpPr/>
          <p:nvPr/>
        </p:nvSpPr>
        <p:spPr>
          <a:xfrm>
            <a:off x="1804250"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6" name="object 46"/>
          <p:cNvSpPr/>
          <p:nvPr/>
        </p:nvSpPr>
        <p:spPr>
          <a:xfrm>
            <a:off x="1775879"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7" name="object 47"/>
          <p:cNvSpPr/>
          <p:nvPr/>
        </p:nvSpPr>
        <p:spPr>
          <a:xfrm>
            <a:off x="1747608"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8" name="object 48"/>
          <p:cNvSpPr/>
          <p:nvPr/>
        </p:nvSpPr>
        <p:spPr>
          <a:xfrm>
            <a:off x="1889429" y="246771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9" name="object 49"/>
          <p:cNvSpPr/>
          <p:nvPr/>
        </p:nvSpPr>
        <p:spPr>
          <a:xfrm>
            <a:off x="1861070"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50" name="object 50"/>
          <p:cNvSpPr/>
          <p:nvPr/>
        </p:nvSpPr>
        <p:spPr>
          <a:xfrm>
            <a:off x="1832800"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51" name="object 51"/>
          <p:cNvSpPr/>
          <p:nvPr/>
        </p:nvSpPr>
        <p:spPr>
          <a:xfrm>
            <a:off x="1974608"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52" name="object 52"/>
          <p:cNvSpPr/>
          <p:nvPr/>
        </p:nvSpPr>
        <p:spPr>
          <a:xfrm>
            <a:off x="1946262" y="246771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3" name="object 53"/>
          <p:cNvSpPr/>
          <p:nvPr/>
        </p:nvSpPr>
        <p:spPr>
          <a:xfrm>
            <a:off x="1917992"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4" name="object 54"/>
          <p:cNvSpPr/>
          <p:nvPr/>
        </p:nvSpPr>
        <p:spPr>
          <a:xfrm>
            <a:off x="2059800"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55" name="object 55"/>
          <p:cNvSpPr/>
          <p:nvPr/>
        </p:nvSpPr>
        <p:spPr>
          <a:xfrm>
            <a:off x="2031441"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6" name="object 56"/>
          <p:cNvSpPr/>
          <p:nvPr/>
        </p:nvSpPr>
        <p:spPr>
          <a:xfrm>
            <a:off x="2003170"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57" name="object 57"/>
          <p:cNvSpPr/>
          <p:nvPr/>
        </p:nvSpPr>
        <p:spPr>
          <a:xfrm>
            <a:off x="2145004" y="246771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8" name="object 58"/>
          <p:cNvSpPr/>
          <p:nvPr/>
        </p:nvSpPr>
        <p:spPr>
          <a:xfrm>
            <a:off x="2116632"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59" name="object 59"/>
          <p:cNvSpPr/>
          <p:nvPr/>
        </p:nvSpPr>
        <p:spPr>
          <a:xfrm>
            <a:off x="2088362"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60" name="object 60"/>
          <p:cNvSpPr/>
          <p:nvPr/>
        </p:nvSpPr>
        <p:spPr>
          <a:xfrm>
            <a:off x="2230170"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61" name="object 61"/>
          <p:cNvSpPr/>
          <p:nvPr/>
        </p:nvSpPr>
        <p:spPr>
          <a:xfrm>
            <a:off x="2201824"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2" name="object 62"/>
          <p:cNvSpPr/>
          <p:nvPr/>
        </p:nvSpPr>
        <p:spPr>
          <a:xfrm>
            <a:off x="2173554"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3" name="object 63"/>
          <p:cNvSpPr/>
          <p:nvPr/>
        </p:nvSpPr>
        <p:spPr>
          <a:xfrm>
            <a:off x="2315362"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64" name="object 64"/>
          <p:cNvSpPr/>
          <p:nvPr/>
        </p:nvSpPr>
        <p:spPr>
          <a:xfrm>
            <a:off x="2287003"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5" name="object 65"/>
          <p:cNvSpPr/>
          <p:nvPr/>
        </p:nvSpPr>
        <p:spPr>
          <a:xfrm>
            <a:off x="2258745"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6" name="object 66"/>
          <p:cNvSpPr/>
          <p:nvPr/>
        </p:nvSpPr>
        <p:spPr>
          <a:xfrm>
            <a:off x="2400566"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7" name="object 67"/>
          <p:cNvSpPr/>
          <p:nvPr/>
        </p:nvSpPr>
        <p:spPr>
          <a:xfrm>
            <a:off x="2372194"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68" name="object 68"/>
          <p:cNvSpPr/>
          <p:nvPr/>
        </p:nvSpPr>
        <p:spPr>
          <a:xfrm>
            <a:off x="2343924"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69" name="object 69"/>
          <p:cNvSpPr/>
          <p:nvPr/>
        </p:nvSpPr>
        <p:spPr>
          <a:xfrm>
            <a:off x="2485732"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70" name="object 70"/>
          <p:cNvSpPr/>
          <p:nvPr/>
        </p:nvSpPr>
        <p:spPr>
          <a:xfrm>
            <a:off x="2457386"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1" name="object 71"/>
          <p:cNvSpPr/>
          <p:nvPr/>
        </p:nvSpPr>
        <p:spPr>
          <a:xfrm>
            <a:off x="2429116"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2" name="object 72"/>
          <p:cNvSpPr/>
          <p:nvPr/>
        </p:nvSpPr>
        <p:spPr>
          <a:xfrm>
            <a:off x="2570924"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73" name="object 73"/>
          <p:cNvSpPr/>
          <p:nvPr/>
        </p:nvSpPr>
        <p:spPr>
          <a:xfrm>
            <a:off x="2542565"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4" name="object 74"/>
          <p:cNvSpPr/>
          <p:nvPr/>
        </p:nvSpPr>
        <p:spPr>
          <a:xfrm>
            <a:off x="2514307"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5" name="object 75"/>
          <p:cNvSpPr/>
          <p:nvPr/>
        </p:nvSpPr>
        <p:spPr>
          <a:xfrm>
            <a:off x="2656128"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6" name="object 76"/>
          <p:cNvSpPr/>
          <p:nvPr/>
        </p:nvSpPr>
        <p:spPr>
          <a:xfrm>
            <a:off x="2627757"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77" name="object 77"/>
          <p:cNvSpPr/>
          <p:nvPr/>
        </p:nvSpPr>
        <p:spPr>
          <a:xfrm>
            <a:off x="2599486"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78" name="object 78"/>
          <p:cNvSpPr/>
          <p:nvPr/>
        </p:nvSpPr>
        <p:spPr>
          <a:xfrm>
            <a:off x="2741307"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9" name="object 79"/>
          <p:cNvSpPr/>
          <p:nvPr/>
        </p:nvSpPr>
        <p:spPr>
          <a:xfrm>
            <a:off x="2712961"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0" name="object 80"/>
          <p:cNvSpPr/>
          <p:nvPr/>
        </p:nvSpPr>
        <p:spPr>
          <a:xfrm>
            <a:off x="2684691" y="246771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1" name="object 81"/>
          <p:cNvSpPr/>
          <p:nvPr/>
        </p:nvSpPr>
        <p:spPr>
          <a:xfrm>
            <a:off x="2826486"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82" name="object 82"/>
          <p:cNvSpPr/>
          <p:nvPr/>
        </p:nvSpPr>
        <p:spPr>
          <a:xfrm>
            <a:off x="2798127"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3" name="object 83"/>
          <p:cNvSpPr/>
          <p:nvPr/>
        </p:nvSpPr>
        <p:spPr>
          <a:xfrm>
            <a:off x="2769870"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4" name="object 84"/>
          <p:cNvSpPr/>
          <p:nvPr/>
        </p:nvSpPr>
        <p:spPr>
          <a:xfrm>
            <a:off x="2911690"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5" name="object 85"/>
          <p:cNvSpPr/>
          <p:nvPr/>
        </p:nvSpPr>
        <p:spPr>
          <a:xfrm>
            <a:off x="2883319"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86" name="object 86"/>
          <p:cNvSpPr/>
          <p:nvPr/>
        </p:nvSpPr>
        <p:spPr>
          <a:xfrm>
            <a:off x="2855048"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87" name="object 87"/>
          <p:cNvSpPr/>
          <p:nvPr/>
        </p:nvSpPr>
        <p:spPr>
          <a:xfrm>
            <a:off x="2996869"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8" name="object 88"/>
          <p:cNvSpPr/>
          <p:nvPr/>
        </p:nvSpPr>
        <p:spPr>
          <a:xfrm>
            <a:off x="2968510"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89" name="object 89"/>
          <p:cNvSpPr/>
          <p:nvPr/>
        </p:nvSpPr>
        <p:spPr>
          <a:xfrm>
            <a:off x="2940253"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0" name="object 90"/>
          <p:cNvSpPr/>
          <p:nvPr/>
        </p:nvSpPr>
        <p:spPr>
          <a:xfrm>
            <a:off x="3082048"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1" name="object 91"/>
          <p:cNvSpPr/>
          <p:nvPr/>
        </p:nvSpPr>
        <p:spPr>
          <a:xfrm>
            <a:off x="3053702"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2" name="object 92"/>
          <p:cNvSpPr/>
          <p:nvPr/>
        </p:nvSpPr>
        <p:spPr>
          <a:xfrm>
            <a:off x="3025432"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3" name="object 93"/>
          <p:cNvSpPr/>
          <p:nvPr/>
        </p:nvSpPr>
        <p:spPr>
          <a:xfrm>
            <a:off x="3167252"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4" name="object 94"/>
          <p:cNvSpPr/>
          <p:nvPr/>
        </p:nvSpPr>
        <p:spPr>
          <a:xfrm>
            <a:off x="3138881"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5" name="object 95"/>
          <p:cNvSpPr/>
          <p:nvPr/>
        </p:nvSpPr>
        <p:spPr>
          <a:xfrm>
            <a:off x="3110610"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6" name="object 96"/>
          <p:cNvSpPr/>
          <p:nvPr/>
        </p:nvSpPr>
        <p:spPr>
          <a:xfrm>
            <a:off x="3252431"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7" name="object 97"/>
          <p:cNvSpPr/>
          <p:nvPr/>
        </p:nvSpPr>
        <p:spPr>
          <a:xfrm>
            <a:off x="3224072"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8" name="object 98"/>
          <p:cNvSpPr/>
          <p:nvPr/>
        </p:nvSpPr>
        <p:spPr>
          <a:xfrm>
            <a:off x="3195815"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9" name="object 99"/>
          <p:cNvSpPr/>
          <p:nvPr/>
        </p:nvSpPr>
        <p:spPr>
          <a:xfrm>
            <a:off x="3337623"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00" name="object 100"/>
          <p:cNvSpPr/>
          <p:nvPr/>
        </p:nvSpPr>
        <p:spPr>
          <a:xfrm>
            <a:off x="3309264"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1" name="object 101"/>
          <p:cNvSpPr/>
          <p:nvPr/>
        </p:nvSpPr>
        <p:spPr>
          <a:xfrm>
            <a:off x="3280994"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2" name="object 102"/>
          <p:cNvSpPr/>
          <p:nvPr/>
        </p:nvSpPr>
        <p:spPr>
          <a:xfrm>
            <a:off x="3422815"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3" name="object 103"/>
          <p:cNvSpPr/>
          <p:nvPr/>
        </p:nvSpPr>
        <p:spPr>
          <a:xfrm>
            <a:off x="3394443"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4" name="object 104"/>
          <p:cNvSpPr/>
          <p:nvPr/>
        </p:nvSpPr>
        <p:spPr>
          <a:xfrm>
            <a:off x="3366185"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05" name="object 105"/>
          <p:cNvSpPr/>
          <p:nvPr/>
        </p:nvSpPr>
        <p:spPr>
          <a:xfrm>
            <a:off x="3508006" y="246771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6" name="object 106"/>
          <p:cNvSpPr/>
          <p:nvPr/>
        </p:nvSpPr>
        <p:spPr>
          <a:xfrm>
            <a:off x="3479634"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07" name="object 107"/>
          <p:cNvSpPr/>
          <p:nvPr/>
        </p:nvSpPr>
        <p:spPr>
          <a:xfrm>
            <a:off x="3451364"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08" name="object 108"/>
          <p:cNvSpPr/>
          <p:nvPr/>
        </p:nvSpPr>
        <p:spPr>
          <a:xfrm>
            <a:off x="3593185"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09" name="object 109"/>
          <p:cNvSpPr/>
          <p:nvPr/>
        </p:nvSpPr>
        <p:spPr>
          <a:xfrm>
            <a:off x="3564839"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0" name="object 110"/>
          <p:cNvSpPr/>
          <p:nvPr/>
        </p:nvSpPr>
        <p:spPr>
          <a:xfrm>
            <a:off x="3536556"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1" name="object 111"/>
          <p:cNvSpPr/>
          <p:nvPr/>
        </p:nvSpPr>
        <p:spPr>
          <a:xfrm>
            <a:off x="3678364"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2" name="object 112"/>
          <p:cNvSpPr/>
          <p:nvPr/>
        </p:nvSpPr>
        <p:spPr>
          <a:xfrm>
            <a:off x="3650005"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3" name="object 113"/>
          <p:cNvSpPr/>
          <p:nvPr/>
        </p:nvSpPr>
        <p:spPr>
          <a:xfrm>
            <a:off x="3621747"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4" name="object 114"/>
          <p:cNvSpPr/>
          <p:nvPr/>
        </p:nvSpPr>
        <p:spPr>
          <a:xfrm>
            <a:off x="3763568"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5" name="object 115"/>
          <p:cNvSpPr/>
          <p:nvPr/>
        </p:nvSpPr>
        <p:spPr>
          <a:xfrm>
            <a:off x="3735196"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6" name="object 116"/>
          <p:cNvSpPr/>
          <p:nvPr/>
        </p:nvSpPr>
        <p:spPr>
          <a:xfrm>
            <a:off x="3706926"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7" name="object 117"/>
          <p:cNvSpPr/>
          <p:nvPr/>
        </p:nvSpPr>
        <p:spPr>
          <a:xfrm>
            <a:off x="3848747"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8" name="object 118"/>
          <p:cNvSpPr/>
          <p:nvPr/>
        </p:nvSpPr>
        <p:spPr>
          <a:xfrm>
            <a:off x="3820401"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9" name="object 119"/>
          <p:cNvSpPr/>
          <p:nvPr/>
        </p:nvSpPr>
        <p:spPr>
          <a:xfrm>
            <a:off x="3792118"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0" name="object 120"/>
          <p:cNvSpPr/>
          <p:nvPr/>
        </p:nvSpPr>
        <p:spPr>
          <a:xfrm>
            <a:off x="3933926"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21" name="object 121"/>
          <p:cNvSpPr/>
          <p:nvPr/>
        </p:nvSpPr>
        <p:spPr>
          <a:xfrm>
            <a:off x="3905567"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2" name="object 122"/>
          <p:cNvSpPr/>
          <p:nvPr/>
        </p:nvSpPr>
        <p:spPr>
          <a:xfrm>
            <a:off x="3877309"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3" name="object 123"/>
          <p:cNvSpPr/>
          <p:nvPr/>
        </p:nvSpPr>
        <p:spPr>
          <a:xfrm>
            <a:off x="4019131"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4" name="object 124"/>
          <p:cNvSpPr/>
          <p:nvPr/>
        </p:nvSpPr>
        <p:spPr>
          <a:xfrm>
            <a:off x="3990759"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25" name="object 125"/>
          <p:cNvSpPr/>
          <p:nvPr/>
        </p:nvSpPr>
        <p:spPr>
          <a:xfrm>
            <a:off x="3962501"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26" name="object 126"/>
          <p:cNvSpPr/>
          <p:nvPr/>
        </p:nvSpPr>
        <p:spPr>
          <a:xfrm>
            <a:off x="4104309"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7" name="object 127"/>
          <p:cNvSpPr/>
          <p:nvPr/>
        </p:nvSpPr>
        <p:spPr>
          <a:xfrm>
            <a:off x="4075963"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8" name="object 128"/>
          <p:cNvSpPr/>
          <p:nvPr/>
        </p:nvSpPr>
        <p:spPr>
          <a:xfrm>
            <a:off x="4047693" y="246771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9" name="object 129"/>
          <p:cNvSpPr/>
          <p:nvPr/>
        </p:nvSpPr>
        <p:spPr>
          <a:xfrm>
            <a:off x="4189501"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30" name="object 130"/>
          <p:cNvSpPr/>
          <p:nvPr/>
        </p:nvSpPr>
        <p:spPr>
          <a:xfrm>
            <a:off x="4161142"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1" name="object 131"/>
          <p:cNvSpPr/>
          <p:nvPr/>
        </p:nvSpPr>
        <p:spPr>
          <a:xfrm>
            <a:off x="4132872"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2" name="object 132"/>
          <p:cNvSpPr/>
          <p:nvPr/>
        </p:nvSpPr>
        <p:spPr>
          <a:xfrm>
            <a:off x="4274692"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3" name="object 133"/>
          <p:cNvSpPr/>
          <p:nvPr/>
        </p:nvSpPr>
        <p:spPr>
          <a:xfrm>
            <a:off x="4246321"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34" name="object 134"/>
          <p:cNvSpPr/>
          <p:nvPr/>
        </p:nvSpPr>
        <p:spPr>
          <a:xfrm>
            <a:off x="4218063"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35" name="object 135"/>
          <p:cNvSpPr/>
          <p:nvPr/>
        </p:nvSpPr>
        <p:spPr>
          <a:xfrm>
            <a:off x="4359871"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6" name="object 136"/>
          <p:cNvSpPr/>
          <p:nvPr/>
        </p:nvSpPr>
        <p:spPr>
          <a:xfrm>
            <a:off x="4331512"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37" name="object 137"/>
          <p:cNvSpPr/>
          <p:nvPr/>
        </p:nvSpPr>
        <p:spPr>
          <a:xfrm>
            <a:off x="4303255" y="246771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8" name="object 138"/>
          <p:cNvSpPr/>
          <p:nvPr/>
        </p:nvSpPr>
        <p:spPr>
          <a:xfrm>
            <a:off x="4445063"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39" name="object 139"/>
          <p:cNvSpPr/>
          <p:nvPr/>
        </p:nvSpPr>
        <p:spPr>
          <a:xfrm>
            <a:off x="4416704"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0" name="object 140"/>
          <p:cNvSpPr/>
          <p:nvPr/>
        </p:nvSpPr>
        <p:spPr>
          <a:xfrm>
            <a:off x="4388434"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1" name="object 141"/>
          <p:cNvSpPr/>
          <p:nvPr/>
        </p:nvSpPr>
        <p:spPr>
          <a:xfrm>
            <a:off x="4530255"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2" name="object 142"/>
          <p:cNvSpPr/>
          <p:nvPr/>
        </p:nvSpPr>
        <p:spPr>
          <a:xfrm>
            <a:off x="4501883"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3" name="object 143"/>
          <p:cNvSpPr/>
          <p:nvPr/>
        </p:nvSpPr>
        <p:spPr>
          <a:xfrm>
            <a:off x="4473625"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4" name="object 144"/>
          <p:cNvSpPr/>
          <p:nvPr/>
        </p:nvSpPr>
        <p:spPr>
          <a:xfrm>
            <a:off x="4615434"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5" name="object 145"/>
          <p:cNvSpPr/>
          <p:nvPr/>
        </p:nvSpPr>
        <p:spPr>
          <a:xfrm>
            <a:off x="4587075"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6" name="object 146"/>
          <p:cNvSpPr/>
          <p:nvPr/>
        </p:nvSpPr>
        <p:spPr>
          <a:xfrm>
            <a:off x="4558817" y="246771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7" name="object 147"/>
          <p:cNvSpPr/>
          <p:nvPr/>
        </p:nvSpPr>
        <p:spPr>
          <a:xfrm>
            <a:off x="4700625"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8" name="object 148"/>
          <p:cNvSpPr/>
          <p:nvPr/>
        </p:nvSpPr>
        <p:spPr>
          <a:xfrm>
            <a:off x="4672266"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9" name="object 149"/>
          <p:cNvSpPr/>
          <p:nvPr/>
        </p:nvSpPr>
        <p:spPr>
          <a:xfrm>
            <a:off x="4643996"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0" name="object 150"/>
          <p:cNvSpPr/>
          <p:nvPr/>
        </p:nvSpPr>
        <p:spPr>
          <a:xfrm>
            <a:off x="4785817"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1" name="object 151"/>
          <p:cNvSpPr/>
          <p:nvPr/>
        </p:nvSpPr>
        <p:spPr>
          <a:xfrm>
            <a:off x="4757458"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2" name="object 152"/>
          <p:cNvSpPr/>
          <p:nvPr/>
        </p:nvSpPr>
        <p:spPr>
          <a:xfrm>
            <a:off x="4729188"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53" name="object 153"/>
          <p:cNvSpPr/>
          <p:nvPr/>
        </p:nvSpPr>
        <p:spPr>
          <a:xfrm>
            <a:off x="4871008" y="246771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4" name="object 154"/>
          <p:cNvSpPr/>
          <p:nvPr/>
        </p:nvSpPr>
        <p:spPr>
          <a:xfrm>
            <a:off x="4842636"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55" name="object 155"/>
          <p:cNvSpPr/>
          <p:nvPr/>
        </p:nvSpPr>
        <p:spPr>
          <a:xfrm>
            <a:off x="4814379"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6" name="object 156"/>
          <p:cNvSpPr/>
          <p:nvPr/>
        </p:nvSpPr>
        <p:spPr>
          <a:xfrm>
            <a:off x="4956187"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57" name="object 157"/>
          <p:cNvSpPr/>
          <p:nvPr/>
        </p:nvSpPr>
        <p:spPr>
          <a:xfrm>
            <a:off x="4927841" y="246771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8" name="object 158"/>
          <p:cNvSpPr/>
          <p:nvPr/>
        </p:nvSpPr>
        <p:spPr>
          <a:xfrm>
            <a:off x="4899558"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9" name="object 159"/>
          <p:cNvSpPr/>
          <p:nvPr/>
        </p:nvSpPr>
        <p:spPr>
          <a:xfrm>
            <a:off x="5041379"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0" name="object 160"/>
          <p:cNvSpPr/>
          <p:nvPr/>
        </p:nvSpPr>
        <p:spPr>
          <a:xfrm>
            <a:off x="5013020"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1" name="object 161"/>
          <p:cNvSpPr/>
          <p:nvPr/>
        </p:nvSpPr>
        <p:spPr>
          <a:xfrm>
            <a:off x="4984750"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2" name="object 162"/>
          <p:cNvSpPr/>
          <p:nvPr/>
        </p:nvSpPr>
        <p:spPr>
          <a:xfrm>
            <a:off x="5126570" y="246771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3" name="object 163"/>
          <p:cNvSpPr/>
          <p:nvPr/>
        </p:nvSpPr>
        <p:spPr>
          <a:xfrm>
            <a:off x="5098199"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4" name="object 164"/>
          <p:cNvSpPr/>
          <p:nvPr/>
        </p:nvSpPr>
        <p:spPr>
          <a:xfrm>
            <a:off x="5069941"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5" name="object 165"/>
          <p:cNvSpPr/>
          <p:nvPr/>
        </p:nvSpPr>
        <p:spPr>
          <a:xfrm>
            <a:off x="5211749"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6" name="object 166"/>
          <p:cNvSpPr/>
          <p:nvPr/>
        </p:nvSpPr>
        <p:spPr>
          <a:xfrm>
            <a:off x="5183403" y="246771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7" name="object 167"/>
          <p:cNvSpPr/>
          <p:nvPr/>
        </p:nvSpPr>
        <p:spPr>
          <a:xfrm>
            <a:off x="5155120"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8" name="object 168"/>
          <p:cNvSpPr/>
          <p:nvPr/>
        </p:nvSpPr>
        <p:spPr>
          <a:xfrm>
            <a:off x="5296941"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9" name="object 169"/>
          <p:cNvSpPr/>
          <p:nvPr/>
        </p:nvSpPr>
        <p:spPr>
          <a:xfrm>
            <a:off x="5268582"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0" name="object 170"/>
          <p:cNvSpPr/>
          <p:nvPr/>
        </p:nvSpPr>
        <p:spPr>
          <a:xfrm>
            <a:off x="5240311"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1" name="object 171"/>
          <p:cNvSpPr/>
          <p:nvPr/>
        </p:nvSpPr>
        <p:spPr>
          <a:xfrm>
            <a:off x="5382133" y="246771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2" name="object 172"/>
          <p:cNvSpPr/>
          <p:nvPr/>
        </p:nvSpPr>
        <p:spPr>
          <a:xfrm>
            <a:off x="5353761"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3" name="object 173"/>
          <p:cNvSpPr/>
          <p:nvPr/>
        </p:nvSpPr>
        <p:spPr>
          <a:xfrm>
            <a:off x="5325503"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4" name="object 174"/>
          <p:cNvSpPr/>
          <p:nvPr/>
        </p:nvSpPr>
        <p:spPr>
          <a:xfrm>
            <a:off x="5467312"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5" name="object 175"/>
          <p:cNvSpPr/>
          <p:nvPr/>
        </p:nvSpPr>
        <p:spPr>
          <a:xfrm>
            <a:off x="5438965" y="2467711"/>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6" name="object 176"/>
          <p:cNvSpPr/>
          <p:nvPr/>
        </p:nvSpPr>
        <p:spPr>
          <a:xfrm>
            <a:off x="5410682"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7" name="object 177"/>
          <p:cNvSpPr/>
          <p:nvPr/>
        </p:nvSpPr>
        <p:spPr>
          <a:xfrm>
            <a:off x="5552503"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8" name="object 178"/>
          <p:cNvSpPr/>
          <p:nvPr/>
        </p:nvSpPr>
        <p:spPr>
          <a:xfrm>
            <a:off x="5524144"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9" name="object 179"/>
          <p:cNvSpPr/>
          <p:nvPr/>
        </p:nvSpPr>
        <p:spPr>
          <a:xfrm>
            <a:off x="5495874"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0" name="object 180"/>
          <p:cNvSpPr/>
          <p:nvPr/>
        </p:nvSpPr>
        <p:spPr>
          <a:xfrm>
            <a:off x="5637695"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1" name="object 181"/>
          <p:cNvSpPr/>
          <p:nvPr/>
        </p:nvSpPr>
        <p:spPr>
          <a:xfrm>
            <a:off x="5609335"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82" name="object 182"/>
          <p:cNvSpPr/>
          <p:nvPr/>
        </p:nvSpPr>
        <p:spPr>
          <a:xfrm>
            <a:off x="5581065"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83" name="object 183"/>
          <p:cNvSpPr/>
          <p:nvPr/>
        </p:nvSpPr>
        <p:spPr>
          <a:xfrm>
            <a:off x="5722873"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4" name="object 184"/>
          <p:cNvSpPr/>
          <p:nvPr/>
        </p:nvSpPr>
        <p:spPr>
          <a:xfrm>
            <a:off x="5694527"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5" name="object 185"/>
          <p:cNvSpPr/>
          <p:nvPr/>
        </p:nvSpPr>
        <p:spPr>
          <a:xfrm>
            <a:off x="5666244"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6" name="object 186"/>
          <p:cNvSpPr/>
          <p:nvPr/>
        </p:nvSpPr>
        <p:spPr>
          <a:xfrm>
            <a:off x="5808065"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87" name="object 187"/>
          <p:cNvSpPr/>
          <p:nvPr/>
        </p:nvSpPr>
        <p:spPr>
          <a:xfrm>
            <a:off x="5779706"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8" name="object 188"/>
          <p:cNvSpPr/>
          <p:nvPr/>
        </p:nvSpPr>
        <p:spPr>
          <a:xfrm>
            <a:off x="5751436"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9" name="object 189"/>
          <p:cNvSpPr/>
          <p:nvPr/>
        </p:nvSpPr>
        <p:spPr>
          <a:xfrm>
            <a:off x="5893257"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0" name="object 190"/>
          <p:cNvSpPr/>
          <p:nvPr/>
        </p:nvSpPr>
        <p:spPr>
          <a:xfrm>
            <a:off x="5864898"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91" name="object 191"/>
          <p:cNvSpPr/>
          <p:nvPr/>
        </p:nvSpPr>
        <p:spPr>
          <a:xfrm>
            <a:off x="5836627"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92" name="object 192"/>
          <p:cNvSpPr/>
          <p:nvPr/>
        </p:nvSpPr>
        <p:spPr>
          <a:xfrm>
            <a:off x="5978436"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3" name="object 193"/>
          <p:cNvSpPr/>
          <p:nvPr/>
        </p:nvSpPr>
        <p:spPr>
          <a:xfrm>
            <a:off x="5950077"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94" name="object 194"/>
          <p:cNvSpPr/>
          <p:nvPr/>
        </p:nvSpPr>
        <p:spPr>
          <a:xfrm>
            <a:off x="5921819"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95" name="object 195"/>
          <p:cNvSpPr/>
          <p:nvPr/>
        </p:nvSpPr>
        <p:spPr>
          <a:xfrm>
            <a:off x="6063627"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96" name="object 196"/>
          <p:cNvSpPr/>
          <p:nvPr/>
        </p:nvSpPr>
        <p:spPr>
          <a:xfrm>
            <a:off x="6035268"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7" name="object 197"/>
          <p:cNvSpPr/>
          <p:nvPr/>
        </p:nvSpPr>
        <p:spPr>
          <a:xfrm>
            <a:off x="6006998"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8" name="object 198"/>
          <p:cNvSpPr/>
          <p:nvPr/>
        </p:nvSpPr>
        <p:spPr>
          <a:xfrm>
            <a:off x="6148819"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9" name="object 199"/>
          <p:cNvSpPr/>
          <p:nvPr/>
        </p:nvSpPr>
        <p:spPr>
          <a:xfrm>
            <a:off x="6120460"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00" name="object 200"/>
          <p:cNvSpPr/>
          <p:nvPr/>
        </p:nvSpPr>
        <p:spPr>
          <a:xfrm>
            <a:off x="6092190"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01" name="object 201"/>
          <p:cNvSpPr/>
          <p:nvPr/>
        </p:nvSpPr>
        <p:spPr>
          <a:xfrm>
            <a:off x="6233998"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2" name="object 202"/>
          <p:cNvSpPr/>
          <p:nvPr/>
        </p:nvSpPr>
        <p:spPr>
          <a:xfrm>
            <a:off x="6205639"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03" name="object 203"/>
          <p:cNvSpPr/>
          <p:nvPr/>
        </p:nvSpPr>
        <p:spPr>
          <a:xfrm>
            <a:off x="6177394"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4" name="object 204"/>
          <p:cNvSpPr/>
          <p:nvPr/>
        </p:nvSpPr>
        <p:spPr>
          <a:xfrm>
            <a:off x="6319189"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05" name="object 205"/>
          <p:cNvSpPr/>
          <p:nvPr/>
        </p:nvSpPr>
        <p:spPr>
          <a:xfrm>
            <a:off x="6290830"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6" name="object 206"/>
          <p:cNvSpPr/>
          <p:nvPr/>
        </p:nvSpPr>
        <p:spPr>
          <a:xfrm>
            <a:off x="6262560"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7" name="object 207"/>
          <p:cNvSpPr/>
          <p:nvPr/>
        </p:nvSpPr>
        <p:spPr>
          <a:xfrm>
            <a:off x="6404393"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8" name="object 208"/>
          <p:cNvSpPr/>
          <p:nvPr/>
        </p:nvSpPr>
        <p:spPr>
          <a:xfrm>
            <a:off x="6376022"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9" name="object 209"/>
          <p:cNvSpPr/>
          <p:nvPr/>
        </p:nvSpPr>
        <p:spPr>
          <a:xfrm>
            <a:off x="6347752"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0" name="object 210"/>
          <p:cNvSpPr/>
          <p:nvPr/>
        </p:nvSpPr>
        <p:spPr>
          <a:xfrm>
            <a:off x="6489560"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1" name="object 211"/>
          <p:cNvSpPr/>
          <p:nvPr/>
        </p:nvSpPr>
        <p:spPr>
          <a:xfrm>
            <a:off x="6461213"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2" name="object 212"/>
          <p:cNvSpPr/>
          <p:nvPr/>
        </p:nvSpPr>
        <p:spPr>
          <a:xfrm>
            <a:off x="6432943"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3" name="object 213"/>
          <p:cNvSpPr/>
          <p:nvPr/>
        </p:nvSpPr>
        <p:spPr>
          <a:xfrm>
            <a:off x="6574752"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4" name="object 214"/>
          <p:cNvSpPr/>
          <p:nvPr/>
        </p:nvSpPr>
        <p:spPr>
          <a:xfrm>
            <a:off x="6546392"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5" name="object 215"/>
          <p:cNvSpPr/>
          <p:nvPr/>
        </p:nvSpPr>
        <p:spPr>
          <a:xfrm>
            <a:off x="6518122"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6" name="object 216"/>
          <p:cNvSpPr/>
          <p:nvPr/>
        </p:nvSpPr>
        <p:spPr>
          <a:xfrm>
            <a:off x="6659956"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7" name="object 217"/>
          <p:cNvSpPr/>
          <p:nvPr/>
        </p:nvSpPr>
        <p:spPr>
          <a:xfrm>
            <a:off x="6631584"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8" name="object 218"/>
          <p:cNvSpPr/>
          <p:nvPr/>
        </p:nvSpPr>
        <p:spPr>
          <a:xfrm>
            <a:off x="6603313"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9" name="object 219"/>
          <p:cNvSpPr/>
          <p:nvPr/>
        </p:nvSpPr>
        <p:spPr>
          <a:xfrm>
            <a:off x="6745122"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0" name="object 220"/>
          <p:cNvSpPr/>
          <p:nvPr/>
        </p:nvSpPr>
        <p:spPr>
          <a:xfrm>
            <a:off x="6716776"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1" name="object 221"/>
          <p:cNvSpPr/>
          <p:nvPr/>
        </p:nvSpPr>
        <p:spPr>
          <a:xfrm>
            <a:off x="6688505"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2" name="object 222"/>
          <p:cNvSpPr/>
          <p:nvPr/>
        </p:nvSpPr>
        <p:spPr>
          <a:xfrm>
            <a:off x="6830314"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3" name="object 223"/>
          <p:cNvSpPr/>
          <p:nvPr/>
        </p:nvSpPr>
        <p:spPr>
          <a:xfrm>
            <a:off x="6801967"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4" name="object 224"/>
          <p:cNvSpPr/>
          <p:nvPr/>
        </p:nvSpPr>
        <p:spPr>
          <a:xfrm>
            <a:off x="6773697"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5" name="object 225"/>
          <p:cNvSpPr/>
          <p:nvPr/>
        </p:nvSpPr>
        <p:spPr>
          <a:xfrm>
            <a:off x="6915505"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6" name="object 226"/>
          <p:cNvSpPr/>
          <p:nvPr/>
        </p:nvSpPr>
        <p:spPr>
          <a:xfrm>
            <a:off x="6887146"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7" name="object 227"/>
          <p:cNvSpPr/>
          <p:nvPr/>
        </p:nvSpPr>
        <p:spPr>
          <a:xfrm>
            <a:off x="6858875"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8" name="object 228"/>
          <p:cNvSpPr/>
          <p:nvPr/>
        </p:nvSpPr>
        <p:spPr>
          <a:xfrm>
            <a:off x="7000709" y="2467711"/>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9" name="object 229"/>
          <p:cNvSpPr/>
          <p:nvPr/>
        </p:nvSpPr>
        <p:spPr>
          <a:xfrm>
            <a:off x="6972337"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30" name="object 230"/>
          <p:cNvSpPr/>
          <p:nvPr/>
        </p:nvSpPr>
        <p:spPr>
          <a:xfrm>
            <a:off x="6944067" y="2467711"/>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31" name="object 231"/>
          <p:cNvSpPr txBox="1"/>
          <p:nvPr/>
        </p:nvSpPr>
        <p:spPr>
          <a:xfrm>
            <a:off x="987797" y="5117962"/>
            <a:ext cx="5324475" cy="587375"/>
          </a:xfrm>
          <a:prstGeom prst="rect">
            <a:avLst/>
          </a:prstGeom>
        </p:spPr>
        <p:txBody>
          <a:bodyPr vert="horz" wrap="square" lIns="0" tIns="69215" rIns="0" bIns="0" rtlCol="0">
            <a:spAutoFit/>
          </a:bodyPr>
          <a:lstStyle/>
          <a:p>
            <a:pPr marL="12700">
              <a:lnSpc>
                <a:spcPct val="100000"/>
              </a:lnSpc>
              <a:spcBef>
                <a:spcPts val="545"/>
              </a:spcBef>
            </a:pPr>
            <a:r>
              <a:rPr sz="1000" b="1" dirty="0">
                <a:solidFill>
                  <a:srgbClr val="231F20"/>
                </a:solidFill>
                <a:latin typeface="Arial Narrow"/>
                <a:cs typeface="Arial Narrow"/>
              </a:rPr>
              <a:t>Pantalla</a:t>
            </a:r>
            <a:r>
              <a:rPr sz="1000" b="1" spc="-5" dirty="0">
                <a:solidFill>
                  <a:srgbClr val="231F20"/>
                </a:solidFill>
                <a:latin typeface="Arial Narrow"/>
                <a:cs typeface="Arial Narrow"/>
              </a:rPr>
              <a:t> </a:t>
            </a:r>
            <a:r>
              <a:rPr sz="1000" b="1" dirty="0">
                <a:solidFill>
                  <a:srgbClr val="231F20"/>
                </a:solidFill>
                <a:latin typeface="Arial Narrow"/>
                <a:cs typeface="Arial Narrow"/>
              </a:rPr>
              <a:t>LED</a:t>
            </a:r>
            <a:endParaRPr sz="1000">
              <a:latin typeface="Arial Narrow"/>
              <a:cs typeface="Arial Narrow"/>
            </a:endParaRPr>
          </a:p>
          <a:p>
            <a:pPr marL="12700">
              <a:lnSpc>
                <a:spcPct val="100000"/>
              </a:lnSpc>
              <a:spcBef>
                <a:spcPts val="400"/>
              </a:spcBef>
            </a:pPr>
            <a:r>
              <a:rPr sz="900" dirty="0">
                <a:solidFill>
                  <a:srgbClr val="231F20"/>
                </a:solidFill>
                <a:latin typeface="Arial Narrow"/>
                <a:cs typeface="Arial Narrow"/>
              </a:rPr>
              <a:t>Una </a:t>
            </a:r>
            <a:r>
              <a:rPr sz="900" spc="-5" dirty="0">
                <a:solidFill>
                  <a:srgbClr val="231F20"/>
                </a:solidFill>
                <a:latin typeface="Arial Narrow"/>
                <a:cs typeface="Arial Narrow"/>
              </a:rPr>
              <a:t>vez encendido, pulse </a:t>
            </a:r>
            <a:r>
              <a:rPr sz="900" dirty="0">
                <a:solidFill>
                  <a:srgbClr val="231F20"/>
                </a:solidFill>
                <a:latin typeface="Arial Narrow"/>
                <a:cs typeface="Arial Narrow"/>
              </a:rPr>
              <a:t>REINICIO </a:t>
            </a:r>
            <a:r>
              <a:rPr sz="900" spc="-5" dirty="0">
                <a:solidFill>
                  <a:srgbClr val="231F20"/>
                </a:solidFill>
                <a:latin typeface="Arial Narrow"/>
                <a:cs typeface="Arial Narrow"/>
              </a:rPr>
              <a:t>en el </a:t>
            </a:r>
            <a:r>
              <a:rPr sz="900" dirty="0">
                <a:solidFill>
                  <a:srgbClr val="231F20"/>
                </a:solidFill>
                <a:latin typeface="Arial Narrow"/>
                <a:cs typeface="Arial Narrow"/>
              </a:rPr>
              <a:t>PRCD. En </a:t>
            </a:r>
            <a:r>
              <a:rPr sz="900" spc="-5" dirty="0">
                <a:solidFill>
                  <a:srgbClr val="231F20"/>
                </a:solidFill>
                <a:latin typeface="Arial Narrow"/>
                <a:cs typeface="Arial Narrow"/>
              </a:rPr>
              <a:t>la pantalla LED aparece la </a:t>
            </a:r>
            <a:r>
              <a:rPr sz="900" dirty="0">
                <a:solidFill>
                  <a:srgbClr val="231F20"/>
                </a:solidFill>
                <a:latin typeface="Arial Narrow"/>
                <a:cs typeface="Arial Narrow"/>
              </a:rPr>
              <a:t>temperatura </a:t>
            </a:r>
            <a:r>
              <a:rPr sz="900" spc="-5" dirty="0">
                <a:solidFill>
                  <a:srgbClr val="231F20"/>
                </a:solidFill>
                <a:latin typeface="Arial Narrow"/>
                <a:cs typeface="Arial Narrow"/>
              </a:rPr>
              <a:t>actual del agua</a:t>
            </a:r>
            <a:r>
              <a:rPr sz="900" spc="-15" dirty="0">
                <a:solidFill>
                  <a:srgbClr val="231F20"/>
                </a:solidFill>
                <a:latin typeface="Arial Narrow"/>
                <a:cs typeface="Arial Narrow"/>
              </a:rPr>
              <a:t> </a:t>
            </a:r>
            <a:r>
              <a:rPr sz="900" dirty="0">
                <a:solidFill>
                  <a:srgbClr val="231F20"/>
                </a:solidFill>
                <a:latin typeface="Arial Narrow"/>
                <a:cs typeface="Arial Narrow"/>
              </a:rPr>
              <a:t>automáticamente.</a:t>
            </a:r>
            <a:endParaRPr sz="900">
              <a:latin typeface="Arial Narrow"/>
              <a:cs typeface="Arial Narrow"/>
            </a:endParaRPr>
          </a:p>
          <a:p>
            <a:pPr marL="12700">
              <a:lnSpc>
                <a:spcPct val="100000"/>
              </a:lnSpc>
              <a:spcBef>
                <a:spcPts val="219"/>
              </a:spcBef>
            </a:pPr>
            <a:r>
              <a:rPr sz="900" b="1" dirty="0">
                <a:solidFill>
                  <a:srgbClr val="231F20"/>
                </a:solidFill>
                <a:latin typeface="Arial Narrow"/>
                <a:cs typeface="Arial Narrow"/>
              </a:rPr>
              <a:t>NOTA: </a:t>
            </a:r>
            <a:r>
              <a:rPr sz="900" spc="-5" dirty="0">
                <a:solidFill>
                  <a:srgbClr val="231F20"/>
                </a:solidFill>
                <a:latin typeface="Arial Narrow"/>
                <a:cs typeface="Arial Narrow"/>
              </a:rPr>
              <a:t>la </a:t>
            </a:r>
            <a:r>
              <a:rPr sz="900" dirty="0">
                <a:solidFill>
                  <a:srgbClr val="231F20"/>
                </a:solidFill>
                <a:latin typeface="Arial Narrow"/>
                <a:cs typeface="Arial Narrow"/>
              </a:rPr>
              <a:t>temperatura real </a:t>
            </a:r>
            <a:r>
              <a:rPr sz="900" spc="-5" dirty="0">
                <a:solidFill>
                  <a:srgbClr val="231F20"/>
                </a:solidFill>
                <a:latin typeface="Arial Narrow"/>
                <a:cs typeface="Arial Narrow"/>
              </a:rPr>
              <a:t>del agua puede diferir de la </a:t>
            </a:r>
            <a:r>
              <a:rPr sz="900" dirty="0">
                <a:solidFill>
                  <a:srgbClr val="231F20"/>
                </a:solidFill>
                <a:latin typeface="Arial Narrow"/>
                <a:cs typeface="Arial Narrow"/>
              </a:rPr>
              <a:t>temperatura </a:t>
            </a:r>
            <a:r>
              <a:rPr sz="900" spc="-5" dirty="0">
                <a:solidFill>
                  <a:srgbClr val="231F20"/>
                </a:solidFill>
                <a:latin typeface="Arial Narrow"/>
                <a:cs typeface="Arial Narrow"/>
              </a:rPr>
              <a:t>que aparece en la pantalla LED en unos </a:t>
            </a:r>
            <a:r>
              <a:rPr sz="900" dirty="0">
                <a:solidFill>
                  <a:srgbClr val="231F20"/>
                </a:solidFill>
                <a:latin typeface="Arial Narrow"/>
                <a:cs typeface="Arial Narrow"/>
              </a:rPr>
              <a:t>1</a:t>
            </a:r>
            <a:r>
              <a:rPr sz="900" spc="-30" dirty="0">
                <a:solidFill>
                  <a:srgbClr val="231F20"/>
                </a:solidFill>
                <a:latin typeface="Arial Narrow"/>
                <a:cs typeface="Arial Narrow"/>
              </a:rPr>
              <a:t> </a:t>
            </a:r>
            <a:r>
              <a:rPr sz="900" dirty="0">
                <a:solidFill>
                  <a:srgbClr val="231F20"/>
                </a:solidFill>
                <a:latin typeface="Arial Narrow"/>
                <a:cs typeface="Arial Narrow"/>
              </a:rPr>
              <a:t>°C.</a:t>
            </a:r>
            <a:endParaRPr sz="900">
              <a:latin typeface="Arial Narrow"/>
              <a:cs typeface="Arial Narrow"/>
            </a:endParaRPr>
          </a:p>
        </p:txBody>
      </p:sp>
      <p:sp>
        <p:nvSpPr>
          <p:cNvPr id="232" name="object 232"/>
          <p:cNvSpPr txBox="1"/>
          <p:nvPr/>
        </p:nvSpPr>
        <p:spPr>
          <a:xfrm>
            <a:off x="1170219" y="7647947"/>
            <a:ext cx="3620135" cy="685800"/>
          </a:xfrm>
          <a:prstGeom prst="rect">
            <a:avLst/>
          </a:prstGeom>
        </p:spPr>
        <p:txBody>
          <a:bodyPr vert="horz" wrap="square" lIns="0" tIns="40640" rIns="0" bIns="0" rtlCol="0">
            <a:spAutoFit/>
          </a:bodyPr>
          <a:lstStyle/>
          <a:p>
            <a:pPr marL="12700">
              <a:lnSpc>
                <a:spcPct val="100000"/>
              </a:lnSpc>
              <a:spcBef>
                <a:spcPts val="320"/>
              </a:spcBef>
            </a:pPr>
            <a:r>
              <a:rPr sz="900" dirty="0">
                <a:solidFill>
                  <a:srgbClr val="231F20"/>
                </a:solidFill>
                <a:latin typeface="Arial Narrow"/>
                <a:cs typeface="Arial Narrow"/>
              </a:rPr>
              <a:t>Una temperatura </a:t>
            </a:r>
            <a:r>
              <a:rPr sz="900" spc="-5" dirty="0">
                <a:solidFill>
                  <a:srgbClr val="231F20"/>
                </a:solidFill>
                <a:latin typeface="Arial Narrow"/>
                <a:cs typeface="Arial Narrow"/>
              </a:rPr>
              <a:t>ambiente inferior </a:t>
            </a:r>
            <a:r>
              <a:rPr sz="900" dirty="0">
                <a:solidFill>
                  <a:srgbClr val="231F20"/>
                </a:solidFill>
                <a:latin typeface="Arial Narrow"/>
                <a:cs typeface="Arial Narrow"/>
              </a:rPr>
              <a:t>a </a:t>
            </a:r>
            <a:r>
              <a:rPr sz="900" spc="-5" dirty="0">
                <a:solidFill>
                  <a:srgbClr val="231F20"/>
                </a:solidFill>
                <a:latin typeface="Arial Narrow"/>
                <a:cs typeface="Arial Narrow"/>
              </a:rPr>
              <a:t>10 </a:t>
            </a:r>
            <a:r>
              <a:rPr sz="900" dirty="0">
                <a:solidFill>
                  <a:srgbClr val="231F20"/>
                </a:solidFill>
                <a:latin typeface="Arial Narrow"/>
                <a:cs typeface="Arial Narrow"/>
              </a:rPr>
              <a:t>°C (50</a:t>
            </a:r>
            <a:r>
              <a:rPr sz="900" spc="-25" dirty="0">
                <a:solidFill>
                  <a:srgbClr val="231F20"/>
                </a:solidFill>
                <a:latin typeface="Arial Narrow"/>
                <a:cs typeface="Arial Narrow"/>
              </a:rPr>
              <a:t> </a:t>
            </a:r>
            <a:r>
              <a:rPr sz="900" dirty="0">
                <a:solidFill>
                  <a:srgbClr val="231F20"/>
                </a:solidFill>
                <a:latin typeface="Arial Narrow"/>
                <a:cs typeface="Arial Narrow"/>
              </a:rPr>
              <a:t>°F).</a:t>
            </a:r>
            <a:endParaRPr sz="900">
              <a:latin typeface="Arial Narrow"/>
              <a:cs typeface="Arial Narrow"/>
            </a:endParaRPr>
          </a:p>
          <a:p>
            <a:pPr marL="12700">
              <a:lnSpc>
                <a:spcPct val="100000"/>
              </a:lnSpc>
              <a:spcBef>
                <a:spcPts val="219"/>
              </a:spcBef>
            </a:pPr>
            <a:r>
              <a:rPr sz="900" dirty="0">
                <a:solidFill>
                  <a:srgbClr val="231F20"/>
                </a:solidFill>
                <a:latin typeface="Arial Narrow"/>
                <a:cs typeface="Arial Narrow"/>
              </a:rPr>
              <a:t>Una </a:t>
            </a:r>
            <a:r>
              <a:rPr sz="900" spc="-5" dirty="0">
                <a:solidFill>
                  <a:srgbClr val="231F20"/>
                </a:solidFill>
                <a:latin typeface="Arial Narrow"/>
                <a:cs typeface="Arial Narrow"/>
              </a:rPr>
              <a:t>velocidad del viento al aire libre superior </a:t>
            </a:r>
            <a:r>
              <a:rPr sz="900" dirty="0">
                <a:solidFill>
                  <a:srgbClr val="231F20"/>
                </a:solidFill>
                <a:latin typeface="Arial Narrow"/>
                <a:cs typeface="Arial Narrow"/>
              </a:rPr>
              <a:t>a </a:t>
            </a:r>
            <a:r>
              <a:rPr sz="900" spc="-5" dirty="0">
                <a:solidFill>
                  <a:srgbClr val="231F20"/>
                </a:solidFill>
                <a:latin typeface="Arial Narrow"/>
                <a:cs typeface="Arial Narrow"/>
              </a:rPr>
              <a:t>3,5-5,4 m/s </a:t>
            </a:r>
            <a:r>
              <a:rPr sz="900" dirty="0">
                <a:solidFill>
                  <a:srgbClr val="231F20"/>
                </a:solidFill>
                <a:latin typeface="Arial Narrow"/>
                <a:cs typeface="Arial Narrow"/>
              </a:rPr>
              <a:t>(8-12</a:t>
            </a:r>
            <a:r>
              <a:rPr sz="900" spc="-25" dirty="0">
                <a:solidFill>
                  <a:srgbClr val="231F20"/>
                </a:solidFill>
                <a:latin typeface="Arial Narrow"/>
                <a:cs typeface="Arial Narrow"/>
              </a:rPr>
              <a:t> </a:t>
            </a:r>
            <a:r>
              <a:rPr sz="900" spc="-5" dirty="0">
                <a:solidFill>
                  <a:srgbClr val="231F20"/>
                </a:solidFill>
                <a:latin typeface="Arial Narrow"/>
                <a:cs typeface="Arial Narrow"/>
              </a:rPr>
              <a:t>m/h).</a:t>
            </a:r>
            <a:endParaRPr sz="900">
              <a:latin typeface="Arial Narrow"/>
              <a:cs typeface="Arial Narrow"/>
            </a:endParaRPr>
          </a:p>
          <a:p>
            <a:pPr marL="12700" marR="5080">
              <a:lnSpc>
                <a:spcPct val="120300"/>
              </a:lnSpc>
            </a:pPr>
            <a:r>
              <a:rPr sz="900" spc="-5" dirty="0">
                <a:solidFill>
                  <a:srgbClr val="231F20"/>
                </a:solidFill>
                <a:latin typeface="Arial Narrow"/>
                <a:cs typeface="Arial Narrow"/>
              </a:rPr>
              <a:t>Que la </a:t>
            </a:r>
            <a:r>
              <a:rPr sz="900" dirty="0">
                <a:solidFill>
                  <a:srgbClr val="231F20"/>
                </a:solidFill>
                <a:latin typeface="Arial Narrow"/>
                <a:cs typeface="Arial Narrow"/>
              </a:rPr>
              <a:t>función </a:t>
            </a:r>
            <a:r>
              <a:rPr sz="900" spc="-5" dirty="0">
                <a:solidFill>
                  <a:srgbClr val="231F20"/>
                </a:solidFill>
                <a:latin typeface="Arial Narrow"/>
                <a:cs typeface="Arial Narrow"/>
              </a:rPr>
              <a:t>de burbujas de aire esté activada cuando el calentador está </a:t>
            </a:r>
            <a:r>
              <a:rPr sz="900" dirty="0">
                <a:solidFill>
                  <a:srgbClr val="231F20"/>
                </a:solidFill>
                <a:latin typeface="Arial Narrow"/>
                <a:cs typeface="Arial Narrow"/>
              </a:rPr>
              <a:t>encendido.  </a:t>
            </a:r>
            <a:r>
              <a:rPr sz="900" spc="-5" dirty="0">
                <a:solidFill>
                  <a:srgbClr val="231F20"/>
                </a:solidFill>
                <a:latin typeface="Arial Narrow"/>
                <a:cs typeface="Arial Narrow"/>
              </a:rPr>
              <a:t>Que la cubierta del spa no esté bien colocada cuando el calentador está</a:t>
            </a:r>
            <a:r>
              <a:rPr sz="900" spc="-30" dirty="0">
                <a:solidFill>
                  <a:srgbClr val="231F20"/>
                </a:solidFill>
                <a:latin typeface="Arial Narrow"/>
                <a:cs typeface="Arial Narrow"/>
              </a:rPr>
              <a:t> </a:t>
            </a:r>
            <a:r>
              <a:rPr sz="900" dirty="0">
                <a:solidFill>
                  <a:srgbClr val="231F20"/>
                </a:solidFill>
                <a:latin typeface="Arial Narrow"/>
                <a:cs typeface="Arial Narrow"/>
              </a:rPr>
              <a:t>encendido.</a:t>
            </a:r>
            <a:endParaRPr sz="900">
              <a:latin typeface="Arial Narrow"/>
              <a:cs typeface="Arial Narrow"/>
            </a:endParaRPr>
          </a:p>
        </p:txBody>
      </p:sp>
      <p:sp>
        <p:nvSpPr>
          <p:cNvPr id="233" name="object 233"/>
          <p:cNvSpPr txBox="1"/>
          <p:nvPr/>
        </p:nvSpPr>
        <p:spPr>
          <a:xfrm>
            <a:off x="987797" y="8489106"/>
            <a:ext cx="551815" cy="177800"/>
          </a:xfrm>
          <a:prstGeom prst="rect">
            <a:avLst/>
          </a:prstGeom>
        </p:spPr>
        <p:txBody>
          <a:bodyPr vert="horz" wrap="square" lIns="0" tIns="12700" rIns="0" bIns="0" rtlCol="0">
            <a:spAutoFit/>
          </a:bodyPr>
          <a:lstStyle/>
          <a:p>
            <a:pPr marL="12700">
              <a:lnSpc>
                <a:spcPct val="100000"/>
              </a:lnSpc>
              <a:spcBef>
                <a:spcPts val="100"/>
              </a:spcBef>
            </a:pPr>
            <a:r>
              <a:rPr sz="1000" b="1" dirty="0">
                <a:solidFill>
                  <a:srgbClr val="231F20"/>
                </a:solidFill>
                <a:latin typeface="Arial Narrow"/>
                <a:cs typeface="Arial Narrow"/>
              </a:rPr>
              <a:t>FILTRADO</a:t>
            </a:r>
            <a:endParaRPr sz="1000">
              <a:latin typeface="Arial Narrow"/>
              <a:cs typeface="Arial Narrow"/>
            </a:endParaRPr>
          </a:p>
        </p:txBody>
      </p:sp>
      <p:sp>
        <p:nvSpPr>
          <p:cNvPr id="234" name="object 234"/>
          <p:cNvSpPr txBox="1"/>
          <p:nvPr/>
        </p:nvSpPr>
        <p:spPr>
          <a:xfrm>
            <a:off x="987797" y="8677105"/>
            <a:ext cx="5980430" cy="330200"/>
          </a:xfrm>
          <a:prstGeom prst="rect">
            <a:avLst/>
          </a:prstGeom>
        </p:spPr>
        <p:txBody>
          <a:bodyPr vert="horz" wrap="square" lIns="0" tIns="12700" rIns="0" bIns="0" rtlCol="0">
            <a:spAutoFit/>
          </a:bodyPr>
          <a:lstStyle/>
          <a:p>
            <a:pPr marL="12700" marR="5080">
              <a:lnSpc>
                <a:spcPct val="111100"/>
              </a:lnSpc>
              <a:spcBef>
                <a:spcPts val="100"/>
              </a:spcBef>
              <a:tabLst>
                <a:tab pos="893444" algn="l"/>
              </a:tabLst>
            </a:pPr>
            <a:r>
              <a:rPr sz="900" dirty="0">
                <a:solidFill>
                  <a:srgbClr val="231F20"/>
                </a:solidFill>
                <a:latin typeface="Arial Narrow"/>
                <a:cs typeface="Arial Narrow"/>
              </a:rPr>
              <a:t>Pulse </a:t>
            </a:r>
            <a:r>
              <a:rPr sz="900" spc="-5" dirty="0">
                <a:solidFill>
                  <a:srgbClr val="231F20"/>
                </a:solidFill>
                <a:latin typeface="Arial Narrow"/>
                <a:cs typeface="Arial Narrow"/>
              </a:rPr>
              <a:t>el </a:t>
            </a:r>
            <a:r>
              <a:rPr sz="900" dirty="0">
                <a:solidFill>
                  <a:srgbClr val="231F20"/>
                </a:solidFill>
                <a:latin typeface="Arial Narrow"/>
                <a:cs typeface="Arial Narrow"/>
              </a:rPr>
              <a:t>botón	</a:t>
            </a:r>
            <a:r>
              <a:rPr sz="900" b="1" dirty="0">
                <a:solidFill>
                  <a:srgbClr val="231F20"/>
                </a:solidFill>
                <a:latin typeface="Arial Narrow"/>
                <a:cs typeface="Arial Narrow"/>
              </a:rPr>
              <a:t>FILTRO </a:t>
            </a:r>
            <a:r>
              <a:rPr sz="900" spc="-5" dirty="0">
                <a:solidFill>
                  <a:srgbClr val="231F20"/>
                </a:solidFill>
                <a:latin typeface="Arial Narrow"/>
                <a:cs typeface="Arial Narrow"/>
              </a:rPr>
              <a:t>para activar </a:t>
            </a:r>
            <a:r>
              <a:rPr sz="900" dirty="0">
                <a:solidFill>
                  <a:srgbClr val="231F20"/>
                </a:solidFill>
                <a:latin typeface="Arial Narrow"/>
                <a:cs typeface="Arial Narrow"/>
              </a:rPr>
              <a:t>o </a:t>
            </a:r>
            <a:r>
              <a:rPr sz="900" spc="-5" dirty="0">
                <a:solidFill>
                  <a:srgbClr val="231F20"/>
                </a:solidFill>
                <a:latin typeface="Arial Narrow"/>
                <a:cs typeface="Arial Narrow"/>
              </a:rPr>
              <a:t>desactivar la </a:t>
            </a:r>
            <a:r>
              <a:rPr sz="900" dirty="0">
                <a:solidFill>
                  <a:srgbClr val="231F20"/>
                </a:solidFill>
                <a:latin typeface="Arial Narrow"/>
                <a:cs typeface="Arial Narrow"/>
              </a:rPr>
              <a:t>función. El </a:t>
            </a:r>
            <a:r>
              <a:rPr sz="900" spc="-5" dirty="0">
                <a:solidFill>
                  <a:srgbClr val="231F20"/>
                </a:solidFill>
                <a:latin typeface="Arial Narrow"/>
                <a:cs typeface="Arial Narrow"/>
              </a:rPr>
              <a:t>icono </a:t>
            </a:r>
            <a:r>
              <a:rPr sz="900" dirty="0">
                <a:solidFill>
                  <a:srgbClr val="231F20"/>
                </a:solidFill>
                <a:latin typeface="Arial Narrow"/>
                <a:cs typeface="Arial Narrow"/>
              </a:rPr>
              <a:t>FILTRO </a:t>
            </a:r>
            <a:r>
              <a:rPr sz="900" spc="-5" dirty="0">
                <a:solidFill>
                  <a:srgbClr val="231F20"/>
                </a:solidFill>
                <a:latin typeface="Arial Narrow"/>
                <a:cs typeface="Arial Narrow"/>
              </a:rPr>
              <a:t>que aparece en la pantalla LED significa que la </a:t>
            </a:r>
            <a:r>
              <a:rPr sz="900" dirty="0">
                <a:solidFill>
                  <a:srgbClr val="231F20"/>
                </a:solidFill>
                <a:latin typeface="Arial Narrow"/>
                <a:cs typeface="Arial Narrow"/>
              </a:rPr>
              <a:t>función </a:t>
            </a:r>
            <a:r>
              <a:rPr sz="900" spc="-5" dirty="0">
                <a:solidFill>
                  <a:srgbClr val="231F20"/>
                </a:solidFill>
                <a:latin typeface="Arial Narrow"/>
                <a:cs typeface="Arial Narrow"/>
              </a:rPr>
              <a:t>está  activada.</a:t>
            </a:r>
            <a:endParaRPr sz="900">
              <a:latin typeface="Arial Narrow"/>
              <a:cs typeface="Arial Narrow"/>
            </a:endParaRPr>
          </a:p>
        </p:txBody>
      </p:sp>
      <p:sp>
        <p:nvSpPr>
          <p:cNvPr id="235" name="object 235"/>
          <p:cNvSpPr txBox="1"/>
          <p:nvPr/>
        </p:nvSpPr>
        <p:spPr>
          <a:xfrm>
            <a:off x="987797" y="9009718"/>
            <a:ext cx="6015990" cy="746760"/>
          </a:xfrm>
          <a:prstGeom prst="rect">
            <a:avLst/>
          </a:prstGeom>
        </p:spPr>
        <p:txBody>
          <a:bodyPr vert="horz" wrap="square" lIns="0" tIns="25400" rIns="0" bIns="0" rtlCol="0">
            <a:spAutoFit/>
          </a:bodyPr>
          <a:lstStyle/>
          <a:p>
            <a:pPr marL="12700" marR="41275">
              <a:lnSpc>
                <a:spcPts val="1000"/>
              </a:lnSpc>
              <a:spcBef>
                <a:spcPts val="200"/>
              </a:spcBef>
            </a:pPr>
            <a:r>
              <a:rPr sz="900" b="1" dirty="0">
                <a:solidFill>
                  <a:srgbClr val="231F20"/>
                </a:solidFill>
                <a:latin typeface="Arial Narrow"/>
                <a:cs typeface="Arial Narrow"/>
              </a:rPr>
              <a:t>NOTA: </a:t>
            </a:r>
            <a:r>
              <a:rPr sz="900" spc="-5" dirty="0">
                <a:solidFill>
                  <a:srgbClr val="231F20"/>
                </a:solidFill>
                <a:latin typeface="Arial Narrow"/>
                <a:cs typeface="Arial Narrow"/>
              </a:rPr>
              <a:t>el sistema de </a:t>
            </a:r>
            <a:r>
              <a:rPr sz="900" dirty="0">
                <a:solidFill>
                  <a:srgbClr val="231F20"/>
                </a:solidFill>
                <a:latin typeface="Arial Narrow"/>
                <a:cs typeface="Arial Narrow"/>
              </a:rPr>
              <a:t>filtrado </a:t>
            </a:r>
            <a:r>
              <a:rPr sz="900" spc="-5" dirty="0">
                <a:solidFill>
                  <a:srgbClr val="231F20"/>
                </a:solidFill>
                <a:latin typeface="Arial Narrow"/>
                <a:cs typeface="Arial Narrow"/>
              </a:rPr>
              <a:t>se pondrá automáticamente en </a:t>
            </a:r>
            <a:r>
              <a:rPr sz="900" dirty="0">
                <a:solidFill>
                  <a:srgbClr val="231F20"/>
                </a:solidFill>
                <a:latin typeface="Arial Narrow"/>
                <a:cs typeface="Arial Narrow"/>
              </a:rPr>
              <a:t>funcionamiento </a:t>
            </a:r>
            <a:r>
              <a:rPr sz="900" spc="-5" dirty="0">
                <a:solidFill>
                  <a:srgbClr val="231F20"/>
                </a:solidFill>
                <a:latin typeface="Arial Narrow"/>
                <a:cs typeface="Arial Narrow"/>
              </a:rPr>
              <a:t>cuando se active el sistema de calentamiento </a:t>
            </a:r>
            <a:r>
              <a:rPr sz="900" dirty="0">
                <a:solidFill>
                  <a:srgbClr val="231F20"/>
                </a:solidFill>
                <a:latin typeface="Arial Narrow"/>
                <a:cs typeface="Arial Narrow"/>
              </a:rPr>
              <a:t>o </a:t>
            </a:r>
            <a:r>
              <a:rPr sz="900" spc="-5" dirty="0">
                <a:solidFill>
                  <a:srgbClr val="231F20"/>
                </a:solidFill>
                <a:latin typeface="Arial Narrow"/>
                <a:cs typeface="Arial Narrow"/>
              </a:rPr>
              <a:t>de OZONE </a:t>
            </a:r>
            <a:r>
              <a:rPr sz="900" dirty="0">
                <a:solidFill>
                  <a:srgbClr val="231F20"/>
                </a:solidFill>
                <a:latin typeface="Arial Narrow"/>
                <a:cs typeface="Arial Narrow"/>
              </a:rPr>
              <a:t>o </a:t>
            </a:r>
            <a:r>
              <a:rPr sz="900" spc="-5" dirty="0">
                <a:solidFill>
                  <a:srgbClr val="231F20"/>
                </a:solidFill>
                <a:latin typeface="Arial Narrow"/>
                <a:cs typeface="Arial Narrow"/>
              </a:rPr>
              <a:t>el de  desinfección</a:t>
            </a:r>
            <a:r>
              <a:rPr sz="900" spc="-10" dirty="0">
                <a:solidFill>
                  <a:srgbClr val="231F20"/>
                </a:solidFill>
                <a:latin typeface="Arial Narrow"/>
                <a:cs typeface="Arial Narrow"/>
              </a:rPr>
              <a:t> </a:t>
            </a:r>
            <a:r>
              <a:rPr sz="900" dirty="0">
                <a:solidFill>
                  <a:srgbClr val="231F20"/>
                </a:solidFill>
                <a:latin typeface="Arial Narrow"/>
                <a:cs typeface="Arial Narrow"/>
              </a:rPr>
              <a:t>UVC.</a:t>
            </a:r>
            <a:endParaRPr sz="900">
              <a:latin typeface="Arial Narrow"/>
              <a:cs typeface="Arial Narrow"/>
            </a:endParaRPr>
          </a:p>
          <a:p>
            <a:pPr marL="12700">
              <a:lnSpc>
                <a:spcPct val="100000"/>
              </a:lnSpc>
              <a:spcBef>
                <a:spcPts val="200"/>
              </a:spcBef>
            </a:pPr>
            <a:r>
              <a:rPr sz="900" b="1" dirty="0">
                <a:solidFill>
                  <a:srgbClr val="231F20"/>
                </a:solidFill>
                <a:latin typeface="Arial Narrow"/>
                <a:cs typeface="Arial Narrow"/>
              </a:rPr>
              <a:t>NOTA: </a:t>
            </a:r>
            <a:r>
              <a:rPr sz="900" spc="-5" dirty="0">
                <a:solidFill>
                  <a:srgbClr val="231F20"/>
                </a:solidFill>
                <a:latin typeface="Arial Narrow"/>
                <a:cs typeface="Arial Narrow"/>
              </a:rPr>
              <a:t>después de apagar el sistema de calentamiento, el sistema de </a:t>
            </a:r>
            <a:r>
              <a:rPr sz="900" dirty="0">
                <a:solidFill>
                  <a:srgbClr val="231F20"/>
                </a:solidFill>
                <a:latin typeface="Arial Narrow"/>
                <a:cs typeface="Arial Narrow"/>
              </a:rPr>
              <a:t>filtrado </a:t>
            </a:r>
            <a:r>
              <a:rPr sz="900" spc="-5" dirty="0">
                <a:solidFill>
                  <a:srgbClr val="231F20"/>
                </a:solidFill>
                <a:latin typeface="Arial Narrow"/>
                <a:cs typeface="Arial Narrow"/>
              </a:rPr>
              <a:t>se detendrá automáticamente en 30</a:t>
            </a:r>
            <a:r>
              <a:rPr sz="900" spc="-20" dirty="0">
                <a:solidFill>
                  <a:srgbClr val="231F20"/>
                </a:solidFill>
                <a:latin typeface="Arial Narrow"/>
                <a:cs typeface="Arial Narrow"/>
              </a:rPr>
              <a:t> </a:t>
            </a:r>
            <a:r>
              <a:rPr sz="900" spc="-5" dirty="0">
                <a:solidFill>
                  <a:srgbClr val="231F20"/>
                </a:solidFill>
                <a:latin typeface="Arial Narrow"/>
                <a:cs typeface="Arial Narrow"/>
              </a:rPr>
              <a:t>segundos.</a:t>
            </a:r>
            <a:endParaRPr sz="900">
              <a:latin typeface="Arial Narrow"/>
              <a:cs typeface="Arial Narrow"/>
            </a:endParaRPr>
          </a:p>
          <a:p>
            <a:pPr marL="12700" marR="5080">
              <a:lnSpc>
                <a:spcPts val="1000"/>
              </a:lnSpc>
              <a:spcBef>
                <a:spcPts val="320"/>
              </a:spcBef>
            </a:pPr>
            <a:r>
              <a:rPr sz="900" b="1" dirty="0">
                <a:solidFill>
                  <a:srgbClr val="231F20"/>
                </a:solidFill>
                <a:latin typeface="Arial Narrow"/>
                <a:cs typeface="Arial Narrow"/>
              </a:rPr>
              <a:t>Recordatorio de limpieza del </a:t>
            </a:r>
            <a:r>
              <a:rPr sz="900" b="1" spc="-5" dirty="0">
                <a:solidFill>
                  <a:srgbClr val="231F20"/>
                </a:solidFill>
                <a:latin typeface="Arial Narrow"/>
                <a:cs typeface="Arial Narrow"/>
              </a:rPr>
              <a:t>cartucho </a:t>
            </a:r>
            <a:r>
              <a:rPr sz="900" b="1" dirty="0">
                <a:solidFill>
                  <a:srgbClr val="231F20"/>
                </a:solidFill>
                <a:latin typeface="Arial Narrow"/>
                <a:cs typeface="Arial Narrow"/>
              </a:rPr>
              <a:t>del filtro: </a:t>
            </a:r>
            <a:r>
              <a:rPr sz="900" spc="-5" dirty="0">
                <a:solidFill>
                  <a:srgbClr val="231F20"/>
                </a:solidFill>
                <a:latin typeface="Arial Narrow"/>
                <a:cs typeface="Arial Narrow"/>
              </a:rPr>
              <a:t>cuando el icono </a:t>
            </a:r>
            <a:r>
              <a:rPr sz="900" dirty="0">
                <a:solidFill>
                  <a:srgbClr val="231F20"/>
                </a:solidFill>
                <a:latin typeface="Arial Narrow"/>
                <a:cs typeface="Arial Narrow"/>
              </a:rPr>
              <a:t>FILTRO </a:t>
            </a:r>
            <a:r>
              <a:rPr sz="900" spc="-5" dirty="0">
                <a:solidFill>
                  <a:srgbClr val="231F20"/>
                </a:solidFill>
                <a:latin typeface="Arial Narrow"/>
                <a:cs typeface="Arial Narrow"/>
              </a:rPr>
              <a:t>parpadea continuamente, hay que cambiar </a:t>
            </a:r>
            <a:r>
              <a:rPr sz="900" dirty="0">
                <a:solidFill>
                  <a:srgbClr val="231F20"/>
                </a:solidFill>
                <a:latin typeface="Arial Narrow"/>
                <a:cs typeface="Arial Narrow"/>
              </a:rPr>
              <a:t>o </a:t>
            </a:r>
            <a:r>
              <a:rPr sz="900" spc="-5" dirty="0">
                <a:solidFill>
                  <a:srgbClr val="231F20"/>
                </a:solidFill>
                <a:latin typeface="Arial Narrow"/>
                <a:cs typeface="Arial Narrow"/>
              </a:rPr>
              <a:t>limpiar el cartucho del  </a:t>
            </a:r>
            <a:r>
              <a:rPr sz="900" dirty="0">
                <a:solidFill>
                  <a:srgbClr val="231F20"/>
                </a:solidFill>
                <a:latin typeface="Arial Narrow"/>
                <a:cs typeface="Arial Narrow"/>
              </a:rPr>
              <a:t>filtro. Una </a:t>
            </a:r>
            <a:r>
              <a:rPr sz="900" spc="-5" dirty="0">
                <a:solidFill>
                  <a:srgbClr val="231F20"/>
                </a:solidFill>
                <a:latin typeface="Arial Narrow"/>
                <a:cs typeface="Arial Narrow"/>
              </a:rPr>
              <a:t>vez hecho esto, presione el botón </a:t>
            </a:r>
            <a:r>
              <a:rPr sz="900" dirty="0">
                <a:solidFill>
                  <a:srgbClr val="231F20"/>
                </a:solidFill>
                <a:latin typeface="Arial Narrow"/>
                <a:cs typeface="Arial Narrow"/>
              </a:rPr>
              <a:t>FILTRO </a:t>
            </a:r>
            <a:r>
              <a:rPr sz="900" spc="-5" dirty="0">
                <a:solidFill>
                  <a:srgbClr val="231F20"/>
                </a:solidFill>
                <a:latin typeface="Arial Narrow"/>
                <a:cs typeface="Arial Narrow"/>
              </a:rPr>
              <a:t>durante </a:t>
            </a:r>
            <a:r>
              <a:rPr sz="900" dirty="0">
                <a:solidFill>
                  <a:srgbClr val="231F20"/>
                </a:solidFill>
                <a:latin typeface="Arial Narrow"/>
                <a:cs typeface="Arial Narrow"/>
              </a:rPr>
              <a:t>3 </a:t>
            </a:r>
            <a:r>
              <a:rPr sz="900" spc="-5" dirty="0">
                <a:solidFill>
                  <a:srgbClr val="231F20"/>
                </a:solidFill>
                <a:latin typeface="Arial Narrow"/>
                <a:cs typeface="Arial Narrow"/>
              </a:rPr>
              <a:t>segundos para </a:t>
            </a:r>
            <a:r>
              <a:rPr sz="900" dirty="0">
                <a:solidFill>
                  <a:srgbClr val="231F20"/>
                </a:solidFill>
                <a:latin typeface="Arial Narrow"/>
                <a:cs typeface="Arial Narrow"/>
              </a:rPr>
              <a:t>restablecer </a:t>
            </a:r>
            <a:r>
              <a:rPr sz="900" spc="-5" dirty="0">
                <a:solidFill>
                  <a:srgbClr val="231F20"/>
                </a:solidFill>
                <a:latin typeface="Arial Narrow"/>
                <a:cs typeface="Arial Narrow"/>
              </a:rPr>
              <a:t>el</a:t>
            </a:r>
            <a:r>
              <a:rPr sz="900" spc="-20" dirty="0">
                <a:solidFill>
                  <a:srgbClr val="231F20"/>
                </a:solidFill>
                <a:latin typeface="Arial Narrow"/>
                <a:cs typeface="Arial Narrow"/>
              </a:rPr>
              <a:t> </a:t>
            </a:r>
            <a:r>
              <a:rPr sz="900" dirty="0">
                <a:solidFill>
                  <a:srgbClr val="231F20"/>
                </a:solidFill>
                <a:latin typeface="Arial Narrow"/>
                <a:cs typeface="Arial Narrow"/>
              </a:rPr>
              <a:t>recordatorio.</a:t>
            </a:r>
            <a:endParaRPr sz="900">
              <a:latin typeface="Arial Narrow"/>
              <a:cs typeface="Arial Narrow"/>
            </a:endParaRPr>
          </a:p>
        </p:txBody>
      </p:sp>
      <p:sp>
        <p:nvSpPr>
          <p:cNvPr id="236" name="object 236"/>
          <p:cNvSpPr/>
          <p:nvPr/>
        </p:nvSpPr>
        <p:spPr>
          <a:xfrm>
            <a:off x="551484" y="5225770"/>
            <a:ext cx="292735" cy="146685"/>
          </a:xfrm>
          <a:custGeom>
            <a:avLst/>
            <a:gdLst/>
            <a:ahLst/>
            <a:cxnLst/>
            <a:rect l="l" t="t" r="r" b="b"/>
            <a:pathLst>
              <a:path w="292734" h="146685">
                <a:moveTo>
                  <a:pt x="0" y="0"/>
                </a:moveTo>
                <a:lnTo>
                  <a:pt x="292430" y="0"/>
                </a:lnTo>
                <a:lnTo>
                  <a:pt x="292430" y="146227"/>
                </a:lnTo>
                <a:lnTo>
                  <a:pt x="0" y="146227"/>
                </a:lnTo>
                <a:lnTo>
                  <a:pt x="0" y="0"/>
                </a:lnTo>
                <a:close/>
              </a:path>
            </a:pathLst>
          </a:custGeom>
          <a:ln w="3175">
            <a:solidFill>
              <a:srgbClr val="231F20"/>
            </a:solidFill>
          </a:ln>
        </p:spPr>
        <p:txBody>
          <a:bodyPr wrap="square" lIns="0" tIns="0" rIns="0" bIns="0" rtlCol="0"/>
          <a:lstStyle/>
          <a:p>
            <a:endParaRPr/>
          </a:p>
        </p:txBody>
      </p:sp>
      <p:sp>
        <p:nvSpPr>
          <p:cNvPr id="237" name="object 237"/>
          <p:cNvSpPr txBox="1"/>
          <p:nvPr/>
        </p:nvSpPr>
        <p:spPr>
          <a:xfrm>
            <a:off x="846447" y="5207308"/>
            <a:ext cx="69850" cy="187960"/>
          </a:xfrm>
          <a:prstGeom prst="rect">
            <a:avLst/>
          </a:prstGeom>
        </p:spPr>
        <p:txBody>
          <a:bodyPr vert="horz" wrap="square" lIns="0" tIns="12065" rIns="0" bIns="0" rtlCol="0">
            <a:spAutoFit/>
          </a:bodyPr>
          <a:lstStyle/>
          <a:p>
            <a:pPr marL="12700">
              <a:lnSpc>
                <a:spcPct val="100000"/>
              </a:lnSpc>
              <a:spcBef>
                <a:spcPts val="95"/>
              </a:spcBef>
            </a:pPr>
            <a:r>
              <a:rPr sz="400" b="1" spc="-5" dirty="0">
                <a:solidFill>
                  <a:srgbClr val="231F20"/>
                </a:solidFill>
                <a:latin typeface="Calibri"/>
                <a:cs typeface="Calibri"/>
              </a:rPr>
              <a:t>°C</a:t>
            </a:r>
            <a:endParaRPr sz="400">
              <a:latin typeface="Calibri"/>
              <a:cs typeface="Calibri"/>
            </a:endParaRPr>
          </a:p>
          <a:p>
            <a:pPr marL="12700">
              <a:lnSpc>
                <a:spcPct val="100000"/>
              </a:lnSpc>
              <a:spcBef>
                <a:spcPts val="320"/>
              </a:spcBef>
            </a:pPr>
            <a:r>
              <a:rPr sz="400" b="1" dirty="0">
                <a:solidFill>
                  <a:srgbClr val="231F20"/>
                </a:solidFill>
                <a:latin typeface="Calibri"/>
                <a:cs typeface="Calibri"/>
              </a:rPr>
              <a:t>°F</a:t>
            </a:r>
            <a:endParaRPr sz="400">
              <a:latin typeface="Calibri"/>
              <a:cs typeface="Calibri"/>
            </a:endParaRPr>
          </a:p>
        </p:txBody>
      </p:sp>
      <p:sp>
        <p:nvSpPr>
          <p:cNvPr id="238" name="object 238"/>
          <p:cNvSpPr/>
          <p:nvPr/>
        </p:nvSpPr>
        <p:spPr>
          <a:xfrm>
            <a:off x="665405" y="806560"/>
            <a:ext cx="3377138" cy="908464"/>
          </a:xfrm>
          <a:prstGeom prst="rect">
            <a:avLst/>
          </a:prstGeom>
          <a:blipFill>
            <a:blip r:embed="rId2" cstate="print"/>
            <a:stretch>
              <a:fillRect/>
            </a:stretch>
          </a:blipFill>
        </p:spPr>
        <p:txBody>
          <a:bodyPr wrap="square" lIns="0" tIns="0" rIns="0" bIns="0" rtlCol="0"/>
          <a:lstStyle/>
          <a:p>
            <a:endParaRPr/>
          </a:p>
        </p:txBody>
      </p:sp>
      <p:sp>
        <p:nvSpPr>
          <p:cNvPr id="239" name="object 239"/>
          <p:cNvSpPr txBox="1"/>
          <p:nvPr/>
        </p:nvSpPr>
        <p:spPr>
          <a:xfrm>
            <a:off x="541553" y="540702"/>
            <a:ext cx="6482080" cy="1402715"/>
          </a:xfrm>
          <a:prstGeom prst="rect">
            <a:avLst/>
          </a:prstGeom>
          <a:ln w="6350">
            <a:solidFill>
              <a:srgbClr val="231F20"/>
            </a:solidFill>
          </a:ln>
        </p:spPr>
        <p:txBody>
          <a:bodyPr vert="horz" wrap="square" lIns="0" tIns="0" rIns="0" bIns="0" rtlCol="0">
            <a:spAutoFit/>
          </a:bodyPr>
          <a:lstStyle/>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a:lnSpc>
                <a:spcPct val="100000"/>
              </a:lnSpc>
            </a:pPr>
            <a:endParaRPr sz="900">
              <a:latin typeface="Times New Roman"/>
              <a:cs typeface="Times New Roman"/>
            </a:endParaRPr>
          </a:p>
          <a:p>
            <a:pPr marL="4147185">
              <a:lnSpc>
                <a:spcPct val="100000"/>
              </a:lnSpc>
              <a:spcBef>
                <a:spcPts val="580"/>
              </a:spcBef>
              <a:tabLst>
                <a:tab pos="5615940" algn="l"/>
              </a:tabLst>
            </a:pPr>
            <a:r>
              <a:rPr sz="800" b="1" dirty="0">
                <a:solidFill>
                  <a:srgbClr val="231F20"/>
                </a:solidFill>
                <a:latin typeface="Arial Narrow"/>
                <a:cs typeface="Arial Narrow"/>
              </a:rPr>
              <a:t>Cerrar	Abrir</a:t>
            </a:r>
            <a:endParaRPr sz="800">
              <a:latin typeface="Arial Narrow"/>
              <a:cs typeface="Arial Narrow"/>
            </a:endParaRPr>
          </a:p>
        </p:txBody>
      </p:sp>
      <p:sp>
        <p:nvSpPr>
          <p:cNvPr id="240" name="object 240"/>
          <p:cNvSpPr/>
          <p:nvPr/>
        </p:nvSpPr>
        <p:spPr>
          <a:xfrm>
            <a:off x="4244433" y="884026"/>
            <a:ext cx="329565" cy="194310"/>
          </a:xfrm>
          <a:custGeom>
            <a:avLst/>
            <a:gdLst/>
            <a:ahLst/>
            <a:cxnLst/>
            <a:rect l="l" t="t" r="r" b="b"/>
            <a:pathLst>
              <a:path w="329564" h="194309">
                <a:moveTo>
                  <a:pt x="8242" y="3936"/>
                </a:moveTo>
                <a:lnTo>
                  <a:pt x="0" y="147205"/>
                </a:lnTo>
                <a:lnTo>
                  <a:pt x="2997" y="165963"/>
                </a:lnTo>
                <a:lnTo>
                  <a:pt x="67537" y="171239"/>
                </a:lnTo>
                <a:lnTo>
                  <a:pt x="169043" y="180493"/>
                </a:lnTo>
                <a:lnTo>
                  <a:pt x="268158" y="189608"/>
                </a:lnTo>
                <a:lnTo>
                  <a:pt x="312775" y="193725"/>
                </a:lnTo>
                <a:lnTo>
                  <a:pt x="313197" y="180906"/>
                </a:lnTo>
                <a:lnTo>
                  <a:pt x="313337" y="172804"/>
                </a:lnTo>
                <a:lnTo>
                  <a:pt x="313197" y="165970"/>
                </a:lnTo>
                <a:lnTo>
                  <a:pt x="312775" y="156959"/>
                </a:lnTo>
                <a:lnTo>
                  <a:pt x="313796" y="143441"/>
                </a:lnTo>
                <a:lnTo>
                  <a:pt x="316996" y="127044"/>
                </a:lnTo>
                <a:lnTo>
                  <a:pt x="320899" y="110228"/>
                </a:lnTo>
                <a:lnTo>
                  <a:pt x="324027" y="95453"/>
                </a:lnTo>
                <a:lnTo>
                  <a:pt x="326117" y="73257"/>
                </a:lnTo>
                <a:lnTo>
                  <a:pt x="327779" y="41254"/>
                </a:lnTo>
                <a:lnTo>
                  <a:pt x="328876" y="12487"/>
                </a:lnTo>
                <a:lnTo>
                  <a:pt x="329272" y="0"/>
                </a:lnTo>
              </a:path>
            </a:pathLst>
          </a:custGeom>
          <a:ln w="6350">
            <a:solidFill>
              <a:srgbClr val="231F20"/>
            </a:solidFill>
          </a:ln>
        </p:spPr>
        <p:txBody>
          <a:bodyPr wrap="square" lIns="0" tIns="0" rIns="0" bIns="0" rtlCol="0"/>
          <a:lstStyle/>
          <a:p>
            <a:endParaRPr/>
          </a:p>
        </p:txBody>
      </p:sp>
      <p:sp>
        <p:nvSpPr>
          <p:cNvPr id="241" name="object 241"/>
          <p:cNvSpPr/>
          <p:nvPr/>
        </p:nvSpPr>
        <p:spPr>
          <a:xfrm>
            <a:off x="4583478" y="884033"/>
            <a:ext cx="5080" cy="88265"/>
          </a:xfrm>
          <a:custGeom>
            <a:avLst/>
            <a:gdLst/>
            <a:ahLst/>
            <a:cxnLst/>
            <a:rect l="l" t="t" r="r" b="b"/>
            <a:pathLst>
              <a:path w="5079" h="88265">
                <a:moveTo>
                  <a:pt x="4495" y="0"/>
                </a:moveTo>
                <a:lnTo>
                  <a:pt x="3582" y="39450"/>
                </a:lnTo>
                <a:lnTo>
                  <a:pt x="2809" y="61761"/>
                </a:lnTo>
                <a:lnTo>
                  <a:pt x="1756" y="75179"/>
                </a:lnTo>
                <a:lnTo>
                  <a:pt x="0" y="87947"/>
                </a:lnTo>
              </a:path>
            </a:pathLst>
          </a:custGeom>
          <a:ln w="6350">
            <a:solidFill>
              <a:srgbClr val="231F20"/>
            </a:solidFill>
          </a:ln>
        </p:spPr>
        <p:txBody>
          <a:bodyPr wrap="square" lIns="0" tIns="0" rIns="0" bIns="0" rtlCol="0"/>
          <a:lstStyle/>
          <a:p>
            <a:endParaRPr/>
          </a:p>
        </p:txBody>
      </p:sp>
      <p:sp>
        <p:nvSpPr>
          <p:cNvPr id="242" name="object 242"/>
          <p:cNvSpPr/>
          <p:nvPr/>
        </p:nvSpPr>
        <p:spPr>
          <a:xfrm>
            <a:off x="4160216" y="940997"/>
            <a:ext cx="507365" cy="635000"/>
          </a:xfrm>
          <a:custGeom>
            <a:avLst/>
            <a:gdLst/>
            <a:ahLst/>
            <a:cxnLst/>
            <a:rect l="l" t="t" r="r" b="b"/>
            <a:pathLst>
              <a:path w="507364" h="635000">
                <a:moveTo>
                  <a:pt x="413495" y="36976"/>
                </a:moveTo>
                <a:lnTo>
                  <a:pt x="419316" y="31919"/>
                </a:lnTo>
                <a:lnTo>
                  <a:pt x="423445" y="30233"/>
                </a:lnTo>
                <a:lnTo>
                  <a:pt x="427850" y="31919"/>
                </a:lnTo>
                <a:lnTo>
                  <a:pt x="459161" y="68871"/>
                </a:lnTo>
                <a:lnTo>
                  <a:pt x="485516" y="136760"/>
                </a:lnTo>
                <a:lnTo>
                  <a:pt x="495224" y="180042"/>
                </a:lnTo>
                <a:lnTo>
                  <a:pt x="503038" y="227129"/>
                </a:lnTo>
                <a:lnTo>
                  <a:pt x="507339" y="282094"/>
                </a:lnTo>
                <a:lnTo>
                  <a:pt x="506509" y="349015"/>
                </a:lnTo>
                <a:lnTo>
                  <a:pt x="501159" y="407749"/>
                </a:lnTo>
                <a:lnTo>
                  <a:pt x="491596" y="463492"/>
                </a:lnTo>
                <a:lnTo>
                  <a:pt x="478107" y="513797"/>
                </a:lnTo>
                <a:lnTo>
                  <a:pt x="460982" y="556214"/>
                </a:lnTo>
                <a:lnTo>
                  <a:pt x="413392" y="611336"/>
                </a:lnTo>
                <a:lnTo>
                  <a:pt x="372672" y="619734"/>
                </a:lnTo>
                <a:lnTo>
                  <a:pt x="366238" y="618306"/>
                </a:lnTo>
                <a:lnTo>
                  <a:pt x="350418" y="624858"/>
                </a:lnTo>
                <a:lnTo>
                  <a:pt x="340925" y="628526"/>
                </a:lnTo>
                <a:lnTo>
                  <a:pt x="333964" y="630647"/>
                </a:lnTo>
                <a:lnTo>
                  <a:pt x="325738" y="632556"/>
                </a:lnTo>
                <a:lnTo>
                  <a:pt x="304854" y="634452"/>
                </a:lnTo>
                <a:lnTo>
                  <a:pt x="266108" y="633676"/>
                </a:lnTo>
                <a:lnTo>
                  <a:pt x="214985" y="627276"/>
                </a:lnTo>
                <a:lnTo>
                  <a:pt x="156967" y="612299"/>
                </a:lnTo>
                <a:lnTo>
                  <a:pt x="123294" y="604377"/>
                </a:lnTo>
                <a:lnTo>
                  <a:pt x="81212" y="591293"/>
                </a:lnTo>
                <a:lnTo>
                  <a:pt x="47036" y="566826"/>
                </a:lnTo>
                <a:lnTo>
                  <a:pt x="41451" y="547889"/>
                </a:lnTo>
                <a:lnTo>
                  <a:pt x="42016" y="543189"/>
                </a:lnTo>
                <a:lnTo>
                  <a:pt x="61222" y="505542"/>
                </a:lnTo>
                <a:lnTo>
                  <a:pt x="63965" y="501288"/>
                </a:lnTo>
                <a:lnTo>
                  <a:pt x="47463" y="482634"/>
                </a:lnTo>
                <a:lnTo>
                  <a:pt x="38914" y="470165"/>
                </a:lnTo>
                <a:lnTo>
                  <a:pt x="35576" y="458256"/>
                </a:lnTo>
                <a:lnTo>
                  <a:pt x="34704" y="441281"/>
                </a:lnTo>
                <a:lnTo>
                  <a:pt x="35203" y="415658"/>
                </a:lnTo>
                <a:lnTo>
                  <a:pt x="37041" y="387085"/>
                </a:lnTo>
                <a:lnTo>
                  <a:pt x="39023" y="363859"/>
                </a:lnTo>
                <a:lnTo>
                  <a:pt x="39950" y="354273"/>
                </a:lnTo>
                <a:lnTo>
                  <a:pt x="18666" y="343311"/>
                </a:lnTo>
                <a:lnTo>
                  <a:pt x="7509" y="334109"/>
                </a:lnTo>
                <a:lnTo>
                  <a:pt x="2822" y="321673"/>
                </a:lnTo>
                <a:lnTo>
                  <a:pt x="948" y="301009"/>
                </a:lnTo>
                <a:lnTo>
                  <a:pt x="0" y="271251"/>
                </a:lnTo>
                <a:lnTo>
                  <a:pt x="105" y="240157"/>
                </a:lnTo>
                <a:lnTo>
                  <a:pt x="4327" y="194246"/>
                </a:lnTo>
                <a:lnTo>
                  <a:pt x="27961" y="171990"/>
                </a:lnTo>
                <a:lnTo>
                  <a:pt x="33206" y="39897"/>
                </a:lnTo>
                <a:lnTo>
                  <a:pt x="47083" y="16117"/>
                </a:lnTo>
                <a:lnTo>
                  <a:pt x="57022" y="4058"/>
                </a:lnTo>
                <a:lnTo>
                  <a:pt x="67803" y="0"/>
                </a:lnTo>
                <a:lnTo>
                  <a:pt x="84209" y="223"/>
                </a:lnTo>
              </a:path>
            </a:pathLst>
          </a:custGeom>
          <a:ln w="6350">
            <a:solidFill>
              <a:srgbClr val="231F20"/>
            </a:solidFill>
          </a:ln>
        </p:spPr>
        <p:txBody>
          <a:bodyPr wrap="square" lIns="0" tIns="0" rIns="0" bIns="0" rtlCol="0"/>
          <a:lstStyle/>
          <a:p>
            <a:endParaRPr/>
          </a:p>
        </p:txBody>
      </p:sp>
      <p:sp>
        <p:nvSpPr>
          <p:cNvPr id="243" name="object 243"/>
          <p:cNvSpPr/>
          <p:nvPr/>
        </p:nvSpPr>
        <p:spPr>
          <a:xfrm>
            <a:off x="4188171" y="952464"/>
            <a:ext cx="34925" cy="175895"/>
          </a:xfrm>
          <a:custGeom>
            <a:avLst/>
            <a:gdLst/>
            <a:ahLst/>
            <a:cxnLst/>
            <a:rect l="l" t="t" r="r" b="b"/>
            <a:pathLst>
              <a:path w="34925" h="175894">
                <a:moveTo>
                  <a:pt x="0" y="160527"/>
                </a:moveTo>
                <a:lnTo>
                  <a:pt x="2247" y="171030"/>
                </a:lnTo>
                <a:lnTo>
                  <a:pt x="9753" y="173278"/>
                </a:lnTo>
                <a:lnTo>
                  <a:pt x="17246" y="175526"/>
                </a:lnTo>
                <a:lnTo>
                  <a:pt x="34505" y="173278"/>
                </a:lnTo>
                <a:lnTo>
                  <a:pt x="34505" y="0"/>
                </a:lnTo>
              </a:path>
            </a:pathLst>
          </a:custGeom>
          <a:ln w="6350">
            <a:solidFill>
              <a:srgbClr val="231F20"/>
            </a:solidFill>
          </a:ln>
        </p:spPr>
        <p:txBody>
          <a:bodyPr wrap="square" lIns="0" tIns="0" rIns="0" bIns="0" rtlCol="0"/>
          <a:lstStyle/>
          <a:p>
            <a:endParaRPr/>
          </a:p>
        </p:txBody>
      </p:sp>
      <p:sp>
        <p:nvSpPr>
          <p:cNvPr id="244" name="object 244"/>
          <p:cNvSpPr/>
          <p:nvPr/>
        </p:nvSpPr>
        <p:spPr>
          <a:xfrm>
            <a:off x="4194162" y="1130244"/>
            <a:ext cx="464184" cy="66675"/>
          </a:xfrm>
          <a:custGeom>
            <a:avLst/>
            <a:gdLst/>
            <a:ahLst/>
            <a:cxnLst/>
            <a:rect l="l" t="t" r="r" b="b"/>
            <a:pathLst>
              <a:path w="464185" h="66675">
                <a:moveTo>
                  <a:pt x="0" y="0"/>
                </a:moveTo>
                <a:lnTo>
                  <a:pt x="41262" y="28498"/>
                </a:lnTo>
                <a:lnTo>
                  <a:pt x="99947" y="35523"/>
                </a:lnTo>
                <a:lnTo>
                  <a:pt x="199062" y="45850"/>
                </a:lnTo>
                <a:lnTo>
                  <a:pt x="292411" y="55191"/>
                </a:lnTo>
                <a:lnTo>
                  <a:pt x="333794" y="59258"/>
                </a:lnTo>
                <a:lnTo>
                  <a:pt x="372942" y="66464"/>
                </a:lnTo>
                <a:lnTo>
                  <a:pt x="395993" y="65428"/>
                </a:lnTo>
                <a:lnTo>
                  <a:pt x="411952" y="53055"/>
                </a:lnTo>
                <a:lnTo>
                  <a:pt x="429818" y="26250"/>
                </a:lnTo>
                <a:lnTo>
                  <a:pt x="463918" y="26504"/>
                </a:lnTo>
              </a:path>
            </a:pathLst>
          </a:custGeom>
          <a:ln w="6350">
            <a:solidFill>
              <a:srgbClr val="231F20"/>
            </a:solidFill>
          </a:ln>
        </p:spPr>
        <p:txBody>
          <a:bodyPr wrap="square" lIns="0" tIns="0" rIns="0" bIns="0" rtlCol="0"/>
          <a:lstStyle/>
          <a:p>
            <a:endParaRPr/>
          </a:p>
        </p:txBody>
      </p:sp>
      <p:sp>
        <p:nvSpPr>
          <p:cNvPr id="245" name="object 245"/>
          <p:cNvSpPr/>
          <p:nvPr/>
        </p:nvSpPr>
        <p:spPr>
          <a:xfrm>
            <a:off x="4162304" y="1141406"/>
            <a:ext cx="499109" cy="70485"/>
          </a:xfrm>
          <a:custGeom>
            <a:avLst/>
            <a:gdLst/>
            <a:ahLst/>
            <a:cxnLst/>
            <a:rect l="l" t="t" r="r" b="b"/>
            <a:pathLst>
              <a:path w="499110" h="70484">
                <a:moveTo>
                  <a:pt x="926" y="0"/>
                </a:moveTo>
                <a:lnTo>
                  <a:pt x="43116" y="22593"/>
                </a:lnTo>
                <a:lnTo>
                  <a:pt x="120582" y="32623"/>
                </a:lnTo>
                <a:lnTo>
                  <a:pt x="247136" y="47372"/>
                </a:lnTo>
                <a:lnTo>
                  <a:pt x="365254" y="60714"/>
                </a:lnTo>
                <a:lnTo>
                  <a:pt x="417410" y="66522"/>
                </a:lnTo>
                <a:lnTo>
                  <a:pt x="440991" y="70033"/>
                </a:lnTo>
                <a:lnTo>
                  <a:pt x="457325" y="65412"/>
                </a:lnTo>
                <a:lnTo>
                  <a:pt x="474037" y="47450"/>
                </a:lnTo>
                <a:lnTo>
                  <a:pt x="498754" y="10934"/>
                </a:lnTo>
              </a:path>
            </a:pathLst>
          </a:custGeom>
          <a:ln w="6350">
            <a:solidFill>
              <a:srgbClr val="231F20"/>
            </a:solidFill>
          </a:ln>
        </p:spPr>
        <p:txBody>
          <a:bodyPr wrap="square" lIns="0" tIns="0" rIns="0" bIns="0" rtlCol="0"/>
          <a:lstStyle/>
          <a:p>
            <a:endParaRPr/>
          </a:p>
        </p:txBody>
      </p:sp>
      <p:sp>
        <p:nvSpPr>
          <p:cNvPr id="246" name="object 246"/>
          <p:cNvSpPr/>
          <p:nvPr/>
        </p:nvSpPr>
        <p:spPr>
          <a:xfrm>
            <a:off x="4222675" y="1084491"/>
            <a:ext cx="335280" cy="63500"/>
          </a:xfrm>
          <a:custGeom>
            <a:avLst/>
            <a:gdLst/>
            <a:ahLst/>
            <a:cxnLst/>
            <a:rect l="l" t="t" r="r" b="b"/>
            <a:pathLst>
              <a:path w="335279" h="63500">
                <a:moveTo>
                  <a:pt x="0" y="0"/>
                </a:moveTo>
                <a:lnTo>
                  <a:pt x="28497" y="31459"/>
                </a:lnTo>
                <a:lnTo>
                  <a:pt x="93684" y="42404"/>
                </a:lnTo>
                <a:lnTo>
                  <a:pt x="176647" y="50747"/>
                </a:lnTo>
                <a:lnTo>
                  <a:pt x="256233" y="58707"/>
                </a:lnTo>
                <a:lnTo>
                  <a:pt x="302745" y="63262"/>
                </a:lnTo>
                <a:lnTo>
                  <a:pt x="310862" y="61879"/>
                </a:lnTo>
                <a:lnTo>
                  <a:pt x="320168" y="56560"/>
                </a:lnTo>
                <a:lnTo>
                  <a:pt x="334683" y="45758"/>
                </a:lnTo>
              </a:path>
            </a:pathLst>
          </a:custGeom>
          <a:ln w="6349">
            <a:solidFill>
              <a:srgbClr val="231F20"/>
            </a:solidFill>
          </a:ln>
        </p:spPr>
        <p:txBody>
          <a:bodyPr wrap="square" lIns="0" tIns="0" rIns="0" bIns="0" rtlCol="0"/>
          <a:lstStyle/>
          <a:p>
            <a:endParaRPr/>
          </a:p>
        </p:txBody>
      </p:sp>
      <p:sp>
        <p:nvSpPr>
          <p:cNvPr id="247" name="object 247"/>
          <p:cNvSpPr/>
          <p:nvPr/>
        </p:nvSpPr>
        <p:spPr>
          <a:xfrm>
            <a:off x="4245701" y="1036743"/>
            <a:ext cx="311785" cy="87630"/>
          </a:xfrm>
          <a:custGeom>
            <a:avLst/>
            <a:gdLst/>
            <a:ahLst/>
            <a:cxnLst/>
            <a:rect l="l" t="t" r="r" b="b"/>
            <a:pathLst>
              <a:path w="311785" h="87630">
                <a:moveTo>
                  <a:pt x="203" y="0"/>
                </a:moveTo>
                <a:lnTo>
                  <a:pt x="13716" y="35763"/>
                </a:lnTo>
                <a:lnTo>
                  <a:pt x="46105" y="57264"/>
                </a:lnTo>
                <a:lnTo>
                  <a:pt x="103943" y="64402"/>
                </a:lnTo>
                <a:lnTo>
                  <a:pt x="185867" y="73167"/>
                </a:lnTo>
                <a:lnTo>
                  <a:pt x="264414" y="81652"/>
                </a:lnTo>
                <a:lnTo>
                  <a:pt x="299504" y="85458"/>
                </a:lnTo>
                <a:lnTo>
                  <a:pt x="303542" y="87579"/>
                </a:lnTo>
                <a:lnTo>
                  <a:pt x="311645" y="78917"/>
                </a:lnTo>
              </a:path>
            </a:pathLst>
          </a:custGeom>
          <a:ln w="6350">
            <a:solidFill>
              <a:srgbClr val="231F20"/>
            </a:solidFill>
          </a:ln>
        </p:spPr>
        <p:txBody>
          <a:bodyPr wrap="square" lIns="0" tIns="0" rIns="0" bIns="0" rtlCol="0"/>
          <a:lstStyle/>
          <a:p>
            <a:endParaRPr/>
          </a:p>
        </p:txBody>
      </p:sp>
      <p:sp>
        <p:nvSpPr>
          <p:cNvPr id="248" name="object 248"/>
          <p:cNvSpPr/>
          <p:nvPr/>
        </p:nvSpPr>
        <p:spPr>
          <a:xfrm>
            <a:off x="4376576" y="1061151"/>
            <a:ext cx="0" cy="43180"/>
          </a:xfrm>
          <a:custGeom>
            <a:avLst/>
            <a:gdLst/>
            <a:ahLst/>
            <a:cxnLst/>
            <a:rect l="l" t="t" r="r" b="b"/>
            <a:pathLst>
              <a:path h="43180">
                <a:moveTo>
                  <a:pt x="0" y="0"/>
                </a:moveTo>
                <a:lnTo>
                  <a:pt x="0" y="42824"/>
                </a:lnTo>
              </a:path>
            </a:pathLst>
          </a:custGeom>
          <a:ln w="6350">
            <a:solidFill>
              <a:srgbClr val="231F20"/>
            </a:solidFill>
          </a:ln>
        </p:spPr>
        <p:txBody>
          <a:bodyPr wrap="square" lIns="0" tIns="0" rIns="0" bIns="0" rtlCol="0"/>
          <a:lstStyle/>
          <a:p>
            <a:endParaRPr/>
          </a:p>
        </p:txBody>
      </p:sp>
      <p:sp>
        <p:nvSpPr>
          <p:cNvPr id="249" name="object 249"/>
          <p:cNvSpPr/>
          <p:nvPr/>
        </p:nvSpPr>
        <p:spPr>
          <a:xfrm>
            <a:off x="4382442" y="1061151"/>
            <a:ext cx="0" cy="43180"/>
          </a:xfrm>
          <a:custGeom>
            <a:avLst/>
            <a:gdLst/>
            <a:ahLst/>
            <a:cxnLst/>
            <a:rect l="l" t="t" r="r" b="b"/>
            <a:pathLst>
              <a:path h="43180">
                <a:moveTo>
                  <a:pt x="0" y="0"/>
                </a:moveTo>
                <a:lnTo>
                  <a:pt x="0" y="42824"/>
                </a:lnTo>
              </a:path>
            </a:pathLst>
          </a:custGeom>
          <a:ln w="6350">
            <a:solidFill>
              <a:srgbClr val="231F20"/>
            </a:solidFill>
          </a:ln>
        </p:spPr>
        <p:txBody>
          <a:bodyPr wrap="square" lIns="0" tIns="0" rIns="0" bIns="0" rtlCol="0"/>
          <a:lstStyle/>
          <a:p>
            <a:endParaRPr/>
          </a:p>
        </p:txBody>
      </p:sp>
      <p:sp>
        <p:nvSpPr>
          <p:cNvPr id="250" name="object 250"/>
          <p:cNvSpPr/>
          <p:nvPr/>
        </p:nvSpPr>
        <p:spPr>
          <a:xfrm>
            <a:off x="4459696" y="1069405"/>
            <a:ext cx="0" cy="43180"/>
          </a:xfrm>
          <a:custGeom>
            <a:avLst/>
            <a:gdLst/>
            <a:ahLst/>
            <a:cxnLst/>
            <a:rect l="l" t="t" r="r" b="b"/>
            <a:pathLst>
              <a:path h="43180">
                <a:moveTo>
                  <a:pt x="0" y="0"/>
                </a:moveTo>
                <a:lnTo>
                  <a:pt x="0" y="42824"/>
                </a:lnTo>
              </a:path>
            </a:pathLst>
          </a:custGeom>
          <a:ln w="6350">
            <a:solidFill>
              <a:srgbClr val="231F20"/>
            </a:solidFill>
          </a:ln>
        </p:spPr>
        <p:txBody>
          <a:bodyPr wrap="square" lIns="0" tIns="0" rIns="0" bIns="0" rtlCol="0"/>
          <a:lstStyle/>
          <a:p>
            <a:endParaRPr/>
          </a:p>
        </p:txBody>
      </p:sp>
      <p:sp>
        <p:nvSpPr>
          <p:cNvPr id="251" name="object 251"/>
          <p:cNvSpPr/>
          <p:nvPr/>
        </p:nvSpPr>
        <p:spPr>
          <a:xfrm>
            <a:off x="4401597" y="1063637"/>
            <a:ext cx="45720" cy="38735"/>
          </a:xfrm>
          <a:custGeom>
            <a:avLst/>
            <a:gdLst/>
            <a:ahLst/>
            <a:cxnLst/>
            <a:rect l="l" t="t" r="r" b="b"/>
            <a:pathLst>
              <a:path w="45720" h="38734">
                <a:moveTo>
                  <a:pt x="2152" y="0"/>
                </a:moveTo>
                <a:lnTo>
                  <a:pt x="0" y="19294"/>
                </a:lnTo>
                <a:lnTo>
                  <a:pt x="840" y="29624"/>
                </a:lnTo>
                <a:lnTo>
                  <a:pt x="6077" y="34498"/>
                </a:lnTo>
                <a:lnTo>
                  <a:pt x="17112" y="37426"/>
                </a:lnTo>
                <a:lnTo>
                  <a:pt x="28172" y="38268"/>
                </a:lnTo>
                <a:lnTo>
                  <a:pt x="35858" y="36017"/>
                </a:lnTo>
                <a:lnTo>
                  <a:pt x="40733" y="31908"/>
                </a:lnTo>
                <a:lnTo>
                  <a:pt x="43363" y="27178"/>
                </a:lnTo>
                <a:lnTo>
                  <a:pt x="44582" y="23850"/>
                </a:lnTo>
                <a:lnTo>
                  <a:pt x="45344" y="3962"/>
                </a:lnTo>
              </a:path>
            </a:pathLst>
          </a:custGeom>
          <a:ln w="6350">
            <a:solidFill>
              <a:srgbClr val="231F20"/>
            </a:solidFill>
          </a:ln>
        </p:spPr>
        <p:txBody>
          <a:bodyPr wrap="square" lIns="0" tIns="0" rIns="0" bIns="0" rtlCol="0"/>
          <a:lstStyle/>
          <a:p>
            <a:endParaRPr/>
          </a:p>
        </p:txBody>
      </p:sp>
      <p:sp>
        <p:nvSpPr>
          <p:cNvPr id="252" name="object 252"/>
          <p:cNvSpPr/>
          <p:nvPr/>
        </p:nvSpPr>
        <p:spPr>
          <a:xfrm>
            <a:off x="4219674" y="1126740"/>
            <a:ext cx="0" cy="27305"/>
          </a:xfrm>
          <a:custGeom>
            <a:avLst/>
            <a:gdLst/>
            <a:ahLst/>
            <a:cxnLst/>
            <a:rect l="l" t="t" r="r" b="b"/>
            <a:pathLst>
              <a:path h="27305">
                <a:moveTo>
                  <a:pt x="0" y="0"/>
                </a:moveTo>
                <a:lnTo>
                  <a:pt x="0" y="27178"/>
                </a:lnTo>
              </a:path>
            </a:pathLst>
          </a:custGeom>
          <a:ln w="6350">
            <a:solidFill>
              <a:srgbClr val="231F20"/>
            </a:solidFill>
          </a:ln>
        </p:spPr>
        <p:txBody>
          <a:bodyPr wrap="square" lIns="0" tIns="0" rIns="0" bIns="0" rtlCol="0"/>
          <a:lstStyle/>
          <a:p>
            <a:endParaRPr/>
          </a:p>
        </p:txBody>
      </p:sp>
      <p:sp>
        <p:nvSpPr>
          <p:cNvPr id="253" name="object 253"/>
          <p:cNvSpPr/>
          <p:nvPr/>
        </p:nvSpPr>
        <p:spPr>
          <a:xfrm>
            <a:off x="4249204" y="1153218"/>
            <a:ext cx="125730" cy="21590"/>
          </a:xfrm>
          <a:custGeom>
            <a:avLst/>
            <a:gdLst/>
            <a:ahLst/>
            <a:cxnLst/>
            <a:rect l="l" t="t" r="r" b="b"/>
            <a:pathLst>
              <a:path w="125729" h="21590">
                <a:moveTo>
                  <a:pt x="0" y="7429"/>
                </a:moveTo>
                <a:lnTo>
                  <a:pt x="101" y="0"/>
                </a:lnTo>
                <a:lnTo>
                  <a:pt x="12090" y="698"/>
                </a:lnTo>
                <a:lnTo>
                  <a:pt x="34560" y="2691"/>
                </a:lnTo>
                <a:lnTo>
                  <a:pt x="72293" y="6381"/>
                </a:lnTo>
                <a:lnTo>
                  <a:pt x="107775" y="9938"/>
                </a:lnTo>
                <a:lnTo>
                  <a:pt x="123494" y="11531"/>
                </a:lnTo>
                <a:lnTo>
                  <a:pt x="125196" y="14287"/>
                </a:lnTo>
                <a:lnTo>
                  <a:pt x="125285" y="20967"/>
                </a:lnTo>
              </a:path>
            </a:pathLst>
          </a:custGeom>
          <a:ln w="6349">
            <a:solidFill>
              <a:srgbClr val="231F20"/>
            </a:solidFill>
          </a:ln>
        </p:spPr>
        <p:txBody>
          <a:bodyPr wrap="square" lIns="0" tIns="0" rIns="0" bIns="0" rtlCol="0"/>
          <a:lstStyle/>
          <a:p>
            <a:endParaRPr/>
          </a:p>
        </p:txBody>
      </p:sp>
      <p:sp>
        <p:nvSpPr>
          <p:cNvPr id="254" name="object 254"/>
          <p:cNvSpPr/>
          <p:nvPr/>
        </p:nvSpPr>
        <p:spPr>
          <a:xfrm>
            <a:off x="4347493" y="1162200"/>
            <a:ext cx="635" cy="9525"/>
          </a:xfrm>
          <a:custGeom>
            <a:avLst/>
            <a:gdLst/>
            <a:ahLst/>
            <a:cxnLst/>
            <a:rect l="l" t="t" r="r" b="b"/>
            <a:pathLst>
              <a:path w="635" h="9525">
                <a:moveTo>
                  <a:pt x="-3175" y="4603"/>
                </a:moveTo>
                <a:lnTo>
                  <a:pt x="3251" y="4603"/>
                </a:lnTo>
              </a:path>
            </a:pathLst>
          </a:custGeom>
          <a:ln w="9207">
            <a:solidFill>
              <a:srgbClr val="231F20"/>
            </a:solidFill>
          </a:ln>
        </p:spPr>
        <p:txBody>
          <a:bodyPr wrap="square" lIns="0" tIns="0" rIns="0" bIns="0" rtlCol="0"/>
          <a:lstStyle/>
          <a:p>
            <a:endParaRPr/>
          </a:p>
        </p:txBody>
      </p:sp>
      <p:sp>
        <p:nvSpPr>
          <p:cNvPr id="255" name="object 255"/>
          <p:cNvSpPr/>
          <p:nvPr/>
        </p:nvSpPr>
        <p:spPr>
          <a:xfrm>
            <a:off x="4405789" y="1170931"/>
            <a:ext cx="122555" cy="19050"/>
          </a:xfrm>
          <a:custGeom>
            <a:avLst/>
            <a:gdLst/>
            <a:ahLst/>
            <a:cxnLst/>
            <a:rect l="l" t="t" r="r" b="b"/>
            <a:pathLst>
              <a:path w="122554" h="19050">
                <a:moveTo>
                  <a:pt x="279" y="3886"/>
                </a:moveTo>
                <a:lnTo>
                  <a:pt x="0" y="0"/>
                </a:lnTo>
                <a:lnTo>
                  <a:pt x="6337" y="469"/>
                </a:lnTo>
                <a:lnTo>
                  <a:pt x="26038" y="2540"/>
                </a:lnTo>
                <a:lnTo>
                  <a:pt x="100216" y="11376"/>
                </a:lnTo>
                <a:lnTo>
                  <a:pt x="122173" y="18567"/>
                </a:lnTo>
              </a:path>
            </a:pathLst>
          </a:custGeom>
          <a:ln w="6350">
            <a:solidFill>
              <a:srgbClr val="231F20"/>
            </a:solidFill>
          </a:ln>
        </p:spPr>
        <p:txBody>
          <a:bodyPr wrap="square" lIns="0" tIns="0" rIns="0" bIns="0" rtlCol="0"/>
          <a:lstStyle/>
          <a:p>
            <a:endParaRPr/>
          </a:p>
        </p:txBody>
      </p:sp>
      <p:sp>
        <p:nvSpPr>
          <p:cNvPr id="256" name="object 256"/>
          <p:cNvSpPr/>
          <p:nvPr/>
        </p:nvSpPr>
        <p:spPr>
          <a:xfrm>
            <a:off x="4451784" y="1177010"/>
            <a:ext cx="1905" cy="6350"/>
          </a:xfrm>
          <a:custGeom>
            <a:avLst/>
            <a:gdLst/>
            <a:ahLst/>
            <a:cxnLst/>
            <a:rect l="l" t="t" r="r" b="b"/>
            <a:pathLst>
              <a:path w="1904" h="6350">
                <a:moveTo>
                  <a:pt x="0" y="5943"/>
                </a:moveTo>
                <a:lnTo>
                  <a:pt x="1511" y="0"/>
                </a:lnTo>
              </a:path>
            </a:pathLst>
          </a:custGeom>
          <a:ln w="6350">
            <a:solidFill>
              <a:srgbClr val="231F20"/>
            </a:solidFill>
          </a:ln>
        </p:spPr>
        <p:txBody>
          <a:bodyPr wrap="square" lIns="0" tIns="0" rIns="0" bIns="0" rtlCol="0"/>
          <a:lstStyle/>
          <a:p>
            <a:endParaRPr/>
          </a:p>
        </p:txBody>
      </p:sp>
      <p:sp>
        <p:nvSpPr>
          <p:cNvPr id="257" name="object 257"/>
          <p:cNvSpPr/>
          <p:nvPr/>
        </p:nvSpPr>
        <p:spPr>
          <a:xfrm>
            <a:off x="4554183" y="992810"/>
            <a:ext cx="72970" cy="181876"/>
          </a:xfrm>
          <a:prstGeom prst="rect">
            <a:avLst/>
          </a:prstGeom>
          <a:blipFill>
            <a:blip r:embed="rId3" cstate="print"/>
            <a:stretch>
              <a:fillRect/>
            </a:stretch>
          </a:blipFill>
        </p:spPr>
        <p:txBody>
          <a:bodyPr wrap="square" lIns="0" tIns="0" rIns="0" bIns="0" rtlCol="0"/>
          <a:lstStyle/>
          <a:p>
            <a:endParaRPr/>
          </a:p>
        </p:txBody>
      </p:sp>
      <p:sp>
        <p:nvSpPr>
          <p:cNvPr id="258" name="object 258"/>
          <p:cNvSpPr/>
          <p:nvPr/>
        </p:nvSpPr>
        <p:spPr>
          <a:xfrm>
            <a:off x="4196990" y="1292094"/>
            <a:ext cx="69367" cy="134614"/>
          </a:xfrm>
          <a:prstGeom prst="rect">
            <a:avLst/>
          </a:prstGeom>
          <a:blipFill>
            <a:blip r:embed="rId4" cstate="print"/>
            <a:stretch>
              <a:fillRect/>
            </a:stretch>
          </a:blipFill>
        </p:spPr>
        <p:txBody>
          <a:bodyPr wrap="square" lIns="0" tIns="0" rIns="0" bIns="0" rtlCol="0"/>
          <a:lstStyle/>
          <a:p>
            <a:endParaRPr/>
          </a:p>
        </p:txBody>
      </p:sp>
      <p:sp>
        <p:nvSpPr>
          <p:cNvPr id="259" name="object 259"/>
          <p:cNvSpPr/>
          <p:nvPr/>
        </p:nvSpPr>
        <p:spPr>
          <a:xfrm>
            <a:off x="4324685" y="1379088"/>
            <a:ext cx="114300" cy="56515"/>
          </a:xfrm>
          <a:custGeom>
            <a:avLst/>
            <a:gdLst/>
            <a:ahLst/>
            <a:cxnLst/>
            <a:rect l="l" t="t" r="r" b="b"/>
            <a:pathLst>
              <a:path w="114300" h="56515">
                <a:moveTo>
                  <a:pt x="0" y="27193"/>
                </a:moveTo>
                <a:lnTo>
                  <a:pt x="14179" y="8322"/>
                </a:lnTo>
                <a:lnTo>
                  <a:pt x="25712" y="0"/>
                </a:lnTo>
                <a:lnTo>
                  <a:pt x="40724" y="397"/>
                </a:lnTo>
                <a:lnTo>
                  <a:pt x="65341" y="7686"/>
                </a:lnTo>
                <a:lnTo>
                  <a:pt x="90633" y="21000"/>
                </a:lnTo>
                <a:lnTo>
                  <a:pt x="105402" y="37126"/>
                </a:lnTo>
                <a:lnTo>
                  <a:pt x="112309" y="50722"/>
                </a:lnTo>
                <a:lnTo>
                  <a:pt x="114020" y="56441"/>
                </a:lnTo>
              </a:path>
            </a:pathLst>
          </a:custGeom>
          <a:ln w="6350">
            <a:solidFill>
              <a:srgbClr val="231F20"/>
            </a:solidFill>
          </a:ln>
        </p:spPr>
        <p:txBody>
          <a:bodyPr wrap="square" lIns="0" tIns="0" rIns="0" bIns="0" rtlCol="0"/>
          <a:lstStyle/>
          <a:p>
            <a:endParaRPr/>
          </a:p>
        </p:txBody>
      </p:sp>
      <p:sp>
        <p:nvSpPr>
          <p:cNvPr id="260" name="object 260"/>
          <p:cNvSpPr/>
          <p:nvPr/>
        </p:nvSpPr>
        <p:spPr>
          <a:xfrm>
            <a:off x="4363690" y="1409530"/>
            <a:ext cx="50800" cy="22860"/>
          </a:xfrm>
          <a:custGeom>
            <a:avLst/>
            <a:gdLst/>
            <a:ahLst/>
            <a:cxnLst/>
            <a:rect l="l" t="t" r="r" b="b"/>
            <a:pathLst>
              <a:path w="50800" h="22859">
                <a:moveTo>
                  <a:pt x="0" y="7251"/>
                </a:moveTo>
                <a:lnTo>
                  <a:pt x="0" y="0"/>
                </a:lnTo>
                <a:lnTo>
                  <a:pt x="17101" y="2927"/>
                </a:lnTo>
                <a:lnTo>
                  <a:pt x="50380" y="14008"/>
                </a:lnTo>
                <a:lnTo>
                  <a:pt x="50380" y="22250"/>
                </a:lnTo>
              </a:path>
            </a:pathLst>
          </a:custGeom>
          <a:ln w="6350">
            <a:solidFill>
              <a:srgbClr val="231F20"/>
            </a:solidFill>
          </a:ln>
        </p:spPr>
        <p:txBody>
          <a:bodyPr wrap="square" lIns="0" tIns="0" rIns="0" bIns="0" rtlCol="0"/>
          <a:lstStyle/>
          <a:p>
            <a:endParaRPr/>
          </a:p>
        </p:txBody>
      </p:sp>
      <p:sp>
        <p:nvSpPr>
          <p:cNvPr id="261" name="object 261"/>
          <p:cNvSpPr/>
          <p:nvPr/>
        </p:nvSpPr>
        <p:spPr>
          <a:xfrm>
            <a:off x="4224176" y="1394281"/>
            <a:ext cx="263525" cy="173990"/>
          </a:xfrm>
          <a:custGeom>
            <a:avLst/>
            <a:gdLst/>
            <a:ahLst/>
            <a:cxnLst/>
            <a:rect l="l" t="t" r="r" b="b"/>
            <a:pathLst>
              <a:path w="263525" h="173990">
                <a:moveTo>
                  <a:pt x="0" y="48005"/>
                </a:moveTo>
                <a:lnTo>
                  <a:pt x="31496" y="6743"/>
                </a:lnTo>
                <a:lnTo>
                  <a:pt x="35242" y="0"/>
                </a:lnTo>
                <a:lnTo>
                  <a:pt x="103287" y="14500"/>
                </a:lnTo>
                <a:lnTo>
                  <a:pt x="150317" y="26377"/>
                </a:lnTo>
                <a:lnTo>
                  <a:pt x="253530" y="53251"/>
                </a:lnTo>
                <a:lnTo>
                  <a:pt x="263271" y="55498"/>
                </a:lnTo>
                <a:lnTo>
                  <a:pt x="263271" y="62255"/>
                </a:lnTo>
                <a:lnTo>
                  <a:pt x="262568" y="73186"/>
                </a:lnTo>
                <a:lnTo>
                  <a:pt x="258775" y="114007"/>
                </a:lnTo>
                <a:lnTo>
                  <a:pt x="222770" y="156768"/>
                </a:lnTo>
                <a:lnTo>
                  <a:pt x="209931" y="167271"/>
                </a:lnTo>
                <a:lnTo>
                  <a:pt x="200977" y="167271"/>
                </a:lnTo>
                <a:lnTo>
                  <a:pt x="170268" y="167271"/>
                </a:lnTo>
                <a:lnTo>
                  <a:pt x="168770" y="148513"/>
                </a:lnTo>
                <a:lnTo>
                  <a:pt x="174015" y="144017"/>
                </a:lnTo>
                <a:lnTo>
                  <a:pt x="181889" y="132765"/>
                </a:lnTo>
                <a:lnTo>
                  <a:pt x="100507" y="116268"/>
                </a:lnTo>
                <a:lnTo>
                  <a:pt x="90754" y="116268"/>
                </a:lnTo>
                <a:lnTo>
                  <a:pt x="128450" y="128638"/>
                </a:lnTo>
                <a:lnTo>
                  <a:pt x="158267" y="135762"/>
                </a:lnTo>
                <a:lnTo>
                  <a:pt x="159016" y="142506"/>
                </a:lnTo>
                <a:lnTo>
                  <a:pt x="158267" y="156768"/>
                </a:lnTo>
                <a:lnTo>
                  <a:pt x="155886" y="167241"/>
                </a:lnTo>
                <a:lnTo>
                  <a:pt x="153457" y="172354"/>
                </a:lnTo>
                <a:lnTo>
                  <a:pt x="149509" y="173567"/>
                </a:lnTo>
                <a:lnTo>
                  <a:pt x="142570" y="172338"/>
                </a:lnTo>
              </a:path>
            </a:pathLst>
          </a:custGeom>
          <a:ln w="6350">
            <a:solidFill>
              <a:srgbClr val="231F20"/>
            </a:solidFill>
          </a:ln>
        </p:spPr>
        <p:txBody>
          <a:bodyPr wrap="square" lIns="0" tIns="0" rIns="0" bIns="0" rtlCol="0"/>
          <a:lstStyle/>
          <a:p>
            <a:endParaRPr/>
          </a:p>
        </p:txBody>
      </p:sp>
      <p:sp>
        <p:nvSpPr>
          <p:cNvPr id="262" name="object 262"/>
          <p:cNvSpPr/>
          <p:nvPr/>
        </p:nvSpPr>
        <p:spPr>
          <a:xfrm>
            <a:off x="4223244" y="1451866"/>
            <a:ext cx="216006" cy="81730"/>
          </a:xfrm>
          <a:prstGeom prst="rect">
            <a:avLst/>
          </a:prstGeom>
          <a:blipFill>
            <a:blip r:embed="rId5" cstate="print"/>
            <a:stretch>
              <a:fillRect/>
            </a:stretch>
          </a:blipFill>
        </p:spPr>
        <p:txBody>
          <a:bodyPr wrap="square" lIns="0" tIns="0" rIns="0" bIns="0" rtlCol="0"/>
          <a:lstStyle/>
          <a:p>
            <a:endParaRPr/>
          </a:p>
        </p:txBody>
      </p:sp>
      <p:sp>
        <p:nvSpPr>
          <p:cNvPr id="263" name="object 263"/>
          <p:cNvSpPr/>
          <p:nvPr/>
        </p:nvSpPr>
        <p:spPr>
          <a:xfrm>
            <a:off x="4500728" y="1269756"/>
            <a:ext cx="167640" cy="289560"/>
          </a:xfrm>
          <a:custGeom>
            <a:avLst/>
            <a:gdLst/>
            <a:ahLst/>
            <a:cxnLst/>
            <a:rect l="l" t="t" r="r" b="b"/>
            <a:pathLst>
              <a:path w="167639" h="289559">
                <a:moveTo>
                  <a:pt x="25730" y="289547"/>
                </a:moveTo>
                <a:lnTo>
                  <a:pt x="17428" y="273072"/>
                </a:lnTo>
                <a:lnTo>
                  <a:pt x="12657" y="264380"/>
                </a:lnTo>
                <a:lnTo>
                  <a:pt x="9612" y="260591"/>
                </a:lnTo>
                <a:lnTo>
                  <a:pt x="6489" y="258825"/>
                </a:lnTo>
                <a:lnTo>
                  <a:pt x="3296" y="253184"/>
                </a:lnTo>
                <a:lnTo>
                  <a:pt x="1177" y="240638"/>
                </a:lnTo>
                <a:lnTo>
                  <a:pt x="92" y="222612"/>
                </a:lnTo>
                <a:lnTo>
                  <a:pt x="0" y="200532"/>
                </a:lnTo>
                <a:lnTo>
                  <a:pt x="802" y="173000"/>
                </a:lnTo>
                <a:lnTo>
                  <a:pt x="7656" y="115302"/>
                </a:lnTo>
                <a:lnTo>
                  <a:pt x="47064" y="78089"/>
                </a:lnTo>
                <a:lnTo>
                  <a:pt x="88011" y="62014"/>
                </a:lnTo>
                <a:lnTo>
                  <a:pt x="103832" y="57278"/>
                </a:lnTo>
                <a:lnTo>
                  <a:pt x="114076" y="51514"/>
                </a:lnTo>
                <a:lnTo>
                  <a:pt x="120288" y="46126"/>
                </a:lnTo>
                <a:lnTo>
                  <a:pt x="124015" y="42519"/>
                </a:lnTo>
                <a:lnTo>
                  <a:pt x="132448" y="34611"/>
                </a:lnTo>
                <a:lnTo>
                  <a:pt x="147113" y="20135"/>
                </a:lnTo>
                <a:lnTo>
                  <a:pt x="161030" y="6222"/>
                </a:lnTo>
                <a:lnTo>
                  <a:pt x="167220" y="0"/>
                </a:lnTo>
              </a:path>
            </a:pathLst>
          </a:custGeom>
          <a:ln w="6350">
            <a:solidFill>
              <a:srgbClr val="231F20"/>
            </a:solidFill>
          </a:ln>
        </p:spPr>
        <p:txBody>
          <a:bodyPr wrap="square" lIns="0" tIns="0" rIns="0" bIns="0" rtlCol="0"/>
          <a:lstStyle/>
          <a:p>
            <a:endParaRPr/>
          </a:p>
        </p:txBody>
      </p:sp>
      <p:sp>
        <p:nvSpPr>
          <p:cNvPr id="264" name="object 264"/>
          <p:cNvSpPr/>
          <p:nvPr/>
        </p:nvSpPr>
        <p:spPr>
          <a:xfrm>
            <a:off x="4497449" y="1325337"/>
            <a:ext cx="109819" cy="197954"/>
          </a:xfrm>
          <a:prstGeom prst="rect">
            <a:avLst/>
          </a:prstGeom>
          <a:blipFill>
            <a:blip r:embed="rId6" cstate="print"/>
            <a:stretch>
              <a:fillRect/>
            </a:stretch>
          </a:blipFill>
        </p:spPr>
        <p:txBody>
          <a:bodyPr wrap="square" lIns="0" tIns="0" rIns="0" bIns="0" rtlCol="0"/>
          <a:lstStyle/>
          <a:p>
            <a:endParaRPr/>
          </a:p>
        </p:txBody>
      </p:sp>
      <p:sp>
        <p:nvSpPr>
          <p:cNvPr id="265" name="object 265"/>
          <p:cNvSpPr/>
          <p:nvPr/>
        </p:nvSpPr>
        <p:spPr>
          <a:xfrm>
            <a:off x="4918524" y="913154"/>
            <a:ext cx="39370" cy="163195"/>
          </a:xfrm>
          <a:custGeom>
            <a:avLst/>
            <a:gdLst/>
            <a:ahLst/>
            <a:cxnLst/>
            <a:rect l="l" t="t" r="r" b="b"/>
            <a:pathLst>
              <a:path w="39370" h="163194">
                <a:moveTo>
                  <a:pt x="4622" y="23495"/>
                </a:moveTo>
                <a:lnTo>
                  <a:pt x="0" y="137261"/>
                </a:lnTo>
                <a:lnTo>
                  <a:pt x="0" y="155270"/>
                </a:lnTo>
                <a:lnTo>
                  <a:pt x="37706" y="162763"/>
                </a:lnTo>
                <a:lnTo>
                  <a:pt x="38950" y="0"/>
                </a:lnTo>
              </a:path>
            </a:pathLst>
          </a:custGeom>
          <a:ln w="6286">
            <a:solidFill>
              <a:srgbClr val="231F20"/>
            </a:solidFill>
          </a:ln>
        </p:spPr>
        <p:txBody>
          <a:bodyPr wrap="square" lIns="0" tIns="0" rIns="0" bIns="0" rtlCol="0"/>
          <a:lstStyle/>
          <a:p>
            <a:endParaRPr/>
          </a:p>
        </p:txBody>
      </p:sp>
      <p:sp>
        <p:nvSpPr>
          <p:cNvPr id="266" name="object 266"/>
          <p:cNvSpPr/>
          <p:nvPr/>
        </p:nvSpPr>
        <p:spPr>
          <a:xfrm>
            <a:off x="4951090" y="1075921"/>
            <a:ext cx="0" cy="24765"/>
          </a:xfrm>
          <a:custGeom>
            <a:avLst/>
            <a:gdLst/>
            <a:ahLst/>
            <a:cxnLst/>
            <a:rect l="l" t="t" r="r" b="b"/>
            <a:pathLst>
              <a:path h="24765">
                <a:moveTo>
                  <a:pt x="0" y="0"/>
                </a:moveTo>
                <a:lnTo>
                  <a:pt x="0" y="24752"/>
                </a:lnTo>
              </a:path>
            </a:pathLst>
          </a:custGeom>
          <a:ln w="6286">
            <a:solidFill>
              <a:srgbClr val="231F20"/>
            </a:solidFill>
          </a:ln>
        </p:spPr>
        <p:txBody>
          <a:bodyPr wrap="square" lIns="0" tIns="0" rIns="0" bIns="0" rtlCol="0"/>
          <a:lstStyle/>
          <a:p>
            <a:endParaRPr/>
          </a:p>
        </p:txBody>
      </p:sp>
      <p:sp>
        <p:nvSpPr>
          <p:cNvPr id="267" name="object 267"/>
          <p:cNvSpPr/>
          <p:nvPr/>
        </p:nvSpPr>
        <p:spPr>
          <a:xfrm>
            <a:off x="4986374" y="1100179"/>
            <a:ext cx="139700" cy="24130"/>
          </a:xfrm>
          <a:custGeom>
            <a:avLst/>
            <a:gdLst/>
            <a:ahLst/>
            <a:cxnLst/>
            <a:rect l="l" t="t" r="r" b="b"/>
            <a:pathLst>
              <a:path w="139700" h="24130">
                <a:moveTo>
                  <a:pt x="0" y="8496"/>
                </a:moveTo>
                <a:lnTo>
                  <a:pt x="2451" y="0"/>
                </a:lnTo>
                <a:lnTo>
                  <a:pt x="12268" y="495"/>
                </a:lnTo>
                <a:lnTo>
                  <a:pt x="35842" y="2734"/>
                </a:lnTo>
                <a:lnTo>
                  <a:pt x="78171" y="7177"/>
                </a:lnTo>
                <a:lnTo>
                  <a:pt x="118667" y="11527"/>
                </a:lnTo>
                <a:lnTo>
                  <a:pt x="136740" y="13487"/>
                </a:lnTo>
                <a:lnTo>
                  <a:pt x="138722" y="14985"/>
                </a:lnTo>
                <a:lnTo>
                  <a:pt x="139192" y="23990"/>
                </a:lnTo>
              </a:path>
            </a:pathLst>
          </a:custGeom>
          <a:ln w="6286">
            <a:solidFill>
              <a:srgbClr val="231F20"/>
            </a:solidFill>
          </a:ln>
        </p:spPr>
        <p:txBody>
          <a:bodyPr wrap="square" lIns="0" tIns="0" rIns="0" bIns="0" rtlCol="0"/>
          <a:lstStyle/>
          <a:p>
            <a:endParaRPr/>
          </a:p>
        </p:txBody>
      </p:sp>
      <p:sp>
        <p:nvSpPr>
          <p:cNvPr id="268" name="object 268"/>
          <p:cNvSpPr/>
          <p:nvPr/>
        </p:nvSpPr>
        <p:spPr>
          <a:xfrm>
            <a:off x="4957476" y="1022157"/>
            <a:ext cx="373380" cy="71755"/>
          </a:xfrm>
          <a:custGeom>
            <a:avLst/>
            <a:gdLst/>
            <a:ahLst/>
            <a:cxnLst/>
            <a:rect l="l" t="t" r="r" b="b"/>
            <a:pathLst>
              <a:path w="373379" h="71755">
                <a:moveTo>
                  <a:pt x="0" y="0"/>
                </a:moveTo>
                <a:lnTo>
                  <a:pt x="25603" y="33518"/>
                </a:lnTo>
                <a:lnTo>
                  <a:pt x="69629" y="43140"/>
                </a:lnTo>
                <a:lnTo>
                  <a:pt x="123671" y="49401"/>
                </a:lnTo>
                <a:lnTo>
                  <a:pt x="191301" y="57078"/>
                </a:lnTo>
                <a:lnTo>
                  <a:pt x="258564" y="64462"/>
                </a:lnTo>
                <a:lnTo>
                  <a:pt x="311505" y="69843"/>
                </a:lnTo>
                <a:lnTo>
                  <a:pt x="336169" y="71513"/>
                </a:lnTo>
                <a:lnTo>
                  <a:pt x="345701" y="68656"/>
                </a:lnTo>
                <a:lnTo>
                  <a:pt x="355831" y="62891"/>
                </a:lnTo>
                <a:lnTo>
                  <a:pt x="365319" y="55063"/>
                </a:lnTo>
                <a:lnTo>
                  <a:pt x="372922" y="46012"/>
                </a:lnTo>
              </a:path>
            </a:pathLst>
          </a:custGeom>
          <a:ln w="6286">
            <a:solidFill>
              <a:srgbClr val="231F20"/>
            </a:solidFill>
          </a:ln>
        </p:spPr>
        <p:txBody>
          <a:bodyPr wrap="square" lIns="0" tIns="0" rIns="0" bIns="0" rtlCol="0"/>
          <a:lstStyle/>
          <a:p>
            <a:endParaRPr/>
          </a:p>
        </p:txBody>
      </p:sp>
      <p:sp>
        <p:nvSpPr>
          <p:cNvPr id="269" name="object 269"/>
          <p:cNvSpPr/>
          <p:nvPr/>
        </p:nvSpPr>
        <p:spPr>
          <a:xfrm>
            <a:off x="4980621" y="901147"/>
            <a:ext cx="367030" cy="114300"/>
          </a:xfrm>
          <a:custGeom>
            <a:avLst/>
            <a:gdLst/>
            <a:ahLst/>
            <a:cxnLst/>
            <a:rect l="l" t="t" r="r" b="b"/>
            <a:pathLst>
              <a:path w="367029" h="114300">
                <a:moveTo>
                  <a:pt x="5753" y="0"/>
                </a:moveTo>
                <a:lnTo>
                  <a:pt x="1706" y="28795"/>
                </a:lnTo>
                <a:lnTo>
                  <a:pt x="0" y="44723"/>
                </a:lnTo>
                <a:lnTo>
                  <a:pt x="313" y="53478"/>
                </a:lnTo>
                <a:lnTo>
                  <a:pt x="22174" y="85509"/>
                </a:lnTo>
                <a:lnTo>
                  <a:pt x="122158" y="91505"/>
                </a:lnTo>
                <a:lnTo>
                  <a:pt x="195238" y="96472"/>
                </a:lnTo>
                <a:lnTo>
                  <a:pt x="248602" y="102006"/>
                </a:lnTo>
                <a:lnTo>
                  <a:pt x="283069" y="107050"/>
                </a:lnTo>
                <a:lnTo>
                  <a:pt x="313750" y="110828"/>
                </a:lnTo>
                <a:lnTo>
                  <a:pt x="335749" y="113198"/>
                </a:lnTo>
                <a:lnTo>
                  <a:pt x="344169" y="114020"/>
                </a:lnTo>
                <a:lnTo>
                  <a:pt x="348443" y="108545"/>
                </a:lnTo>
                <a:lnTo>
                  <a:pt x="350786" y="103984"/>
                </a:lnTo>
                <a:lnTo>
                  <a:pt x="352024" y="97875"/>
                </a:lnTo>
                <a:lnTo>
                  <a:pt x="352983" y="87757"/>
                </a:lnTo>
                <a:lnTo>
                  <a:pt x="353136" y="72228"/>
                </a:lnTo>
                <a:lnTo>
                  <a:pt x="352785" y="54406"/>
                </a:lnTo>
                <a:lnTo>
                  <a:pt x="354003" y="38633"/>
                </a:lnTo>
                <a:lnTo>
                  <a:pt x="358863" y="29248"/>
                </a:lnTo>
                <a:lnTo>
                  <a:pt x="367017" y="24003"/>
                </a:lnTo>
                <a:lnTo>
                  <a:pt x="366941" y="8001"/>
                </a:lnTo>
              </a:path>
            </a:pathLst>
          </a:custGeom>
          <a:ln w="6286">
            <a:solidFill>
              <a:srgbClr val="231F20"/>
            </a:solidFill>
          </a:ln>
        </p:spPr>
        <p:txBody>
          <a:bodyPr wrap="square" lIns="0" tIns="0" rIns="0" bIns="0" rtlCol="0"/>
          <a:lstStyle/>
          <a:p>
            <a:endParaRPr/>
          </a:p>
        </p:txBody>
      </p:sp>
      <p:sp>
        <p:nvSpPr>
          <p:cNvPr id="270" name="object 270"/>
          <p:cNvSpPr/>
          <p:nvPr/>
        </p:nvSpPr>
        <p:spPr>
          <a:xfrm>
            <a:off x="5321651" y="922844"/>
            <a:ext cx="72186" cy="199476"/>
          </a:xfrm>
          <a:prstGeom prst="rect">
            <a:avLst/>
          </a:prstGeom>
          <a:blipFill>
            <a:blip r:embed="rId7" cstate="print"/>
            <a:stretch>
              <a:fillRect/>
            </a:stretch>
          </a:blipFill>
        </p:spPr>
        <p:txBody>
          <a:bodyPr wrap="square" lIns="0" tIns="0" rIns="0" bIns="0" rtlCol="0"/>
          <a:lstStyle/>
          <a:p>
            <a:endParaRPr/>
          </a:p>
        </p:txBody>
      </p:sp>
      <p:sp>
        <p:nvSpPr>
          <p:cNvPr id="271" name="object 271"/>
          <p:cNvSpPr/>
          <p:nvPr/>
        </p:nvSpPr>
        <p:spPr>
          <a:xfrm>
            <a:off x="4881441" y="943154"/>
            <a:ext cx="554355" cy="628650"/>
          </a:xfrm>
          <a:custGeom>
            <a:avLst/>
            <a:gdLst/>
            <a:ahLst/>
            <a:cxnLst/>
            <a:rect l="l" t="t" r="r" b="b"/>
            <a:pathLst>
              <a:path w="554354" h="628650">
                <a:moveTo>
                  <a:pt x="515140" y="0"/>
                </a:moveTo>
                <a:lnTo>
                  <a:pt x="529109" y="43551"/>
                </a:lnTo>
                <a:lnTo>
                  <a:pt x="541254" y="100841"/>
                </a:lnTo>
                <a:lnTo>
                  <a:pt x="545036" y="141020"/>
                </a:lnTo>
                <a:lnTo>
                  <a:pt x="549456" y="190482"/>
                </a:lnTo>
                <a:lnTo>
                  <a:pt x="552921" y="239336"/>
                </a:lnTo>
                <a:lnTo>
                  <a:pt x="553906" y="290159"/>
                </a:lnTo>
                <a:lnTo>
                  <a:pt x="550890" y="345528"/>
                </a:lnTo>
                <a:lnTo>
                  <a:pt x="543780" y="393315"/>
                </a:lnTo>
                <a:lnTo>
                  <a:pt x="530853" y="448950"/>
                </a:lnTo>
                <a:lnTo>
                  <a:pt x="513102" y="504746"/>
                </a:lnTo>
                <a:lnTo>
                  <a:pt x="491519" y="553013"/>
                </a:lnTo>
                <a:lnTo>
                  <a:pt x="467096" y="586066"/>
                </a:lnTo>
                <a:lnTo>
                  <a:pt x="419442" y="610385"/>
                </a:lnTo>
                <a:lnTo>
                  <a:pt x="393106" y="615569"/>
                </a:lnTo>
                <a:lnTo>
                  <a:pt x="382563" y="620527"/>
                </a:lnTo>
                <a:lnTo>
                  <a:pt x="374964" y="623325"/>
                </a:lnTo>
                <a:lnTo>
                  <a:pt x="366631" y="624995"/>
                </a:lnTo>
                <a:lnTo>
                  <a:pt x="353888" y="626567"/>
                </a:lnTo>
                <a:lnTo>
                  <a:pt x="328847" y="628153"/>
                </a:lnTo>
                <a:lnTo>
                  <a:pt x="285264" y="628083"/>
                </a:lnTo>
                <a:lnTo>
                  <a:pt x="231660" y="623620"/>
                </a:lnTo>
                <a:lnTo>
                  <a:pt x="176553" y="612025"/>
                </a:lnTo>
                <a:lnTo>
                  <a:pt x="128463" y="590562"/>
                </a:lnTo>
                <a:lnTo>
                  <a:pt x="120627" y="583057"/>
                </a:lnTo>
                <a:lnTo>
                  <a:pt x="119154" y="573557"/>
                </a:lnTo>
                <a:lnTo>
                  <a:pt x="86626" y="552498"/>
                </a:lnTo>
                <a:lnTo>
                  <a:pt x="68433" y="534384"/>
                </a:lnTo>
                <a:lnTo>
                  <a:pt x="57961" y="509231"/>
                </a:lnTo>
                <a:lnTo>
                  <a:pt x="48593" y="467055"/>
                </a:lnTo>
                <a:lnTo>
                  <a:pt x="40084" y="454638"/>
                </a:lnTo>
                <a:lnTo>
                  <a:pt x="35766" y="442687"/>
                </a:lnTo>
                <a:lnTo>
                  <a:pt x="34305" y="424167"/>
                </a:lnTo>
                <a:lnTo>
                  <a:pt x="34369" y="392049"/>
                </a:lnTo>
                <a:lnTo>
                  <a:pt x="29530" y="374772"/>
                </a:lnTo>
                <a:lnTo>
                  <a:pt x="26946" y="362656"/>
                </a:lnTo>
                <a:lnTo>
                  <a:pt x="25743" y="349981"/>
                </a:lnTo>
                <a:lnTo>
                  <a:pt x="25047" y="331025"/>
                </a:lnTo>
                <a:lnTo>
                  <a:pt x="11705" y="317741"/>
                </a:lnTo>
                <a:lnTo>
                  <a:pt x="4655" y="309094"/>
                </a:lnTo>
                <a:lnTo>
                  <a:pt x="1556" y="301287"/>
                </a:lnTo>
                <a:lnTo>
                  <a:pt x="66" y="290525"/>
                </a:lnTo>
                <a:lnTo>
                  <a:pt x="0" y="262146"/>
                </a:lnTo>
                <a:lnTo>
                  <a:pt x="1773" y="217260"/>
                </a:lnTo>
                <a:lnTo>
                  <a:pt x="3915" y="175748"/>
                </a:lnTo>
                <a:lnTo>
                  <a:pt x="11537" y="134850"/>
                </a:lnTo>
                <a:lnTo>
                  <a:pt x="24585" y="116369"/>
                </a:lnTo>
                <a:lnTo>
                  <a:pt x="37074" y="112001"/>
                </a:lnTo>
              </a:path>
            </a:pathLst>
          </a:custGeom>
          <a:ln w="6286">
            <a:solidFill>
              <a:srgbClr val="231F20"/>
            </a:solidFill>
          </a:ln>
        </p:spPr>
        <p:txBody>
          <a:bodyPr wrap="square" lIns="0" tIns="0" rIns="0" bIns="0" rtlCol="0"/>
          <a:lstStyle/>
          <a:p>
            <a:endParaRPr/>
          </a:p>
        </p:txBody>
      </p:sp>
      <p:sp>
        <p:nvSpPr>
          <p:cNvPr id="272" name="object 272"/>
          <p:cNvSpPr/>
          <p:nvPr/>
        </p:nvSpPr>
        <p:spPr>
          <a:xfrm>
            <a:off x="4920692" y="1070167"/>
            <a:ext cx="466725" cy="71755"/>
          </a:xfrm>
          <a:custGeom>
            <a:avLst/>
            <a:gdLst/>
            <a:ahLst/>
            <a:cxnLst/>
            <a:rect l="l" t="t" r="r" b="b"/>
            <a:pathLst>
              <a:path w="466725" h="71755">
                <a:moveTo>
                  <a:pt x="0" y="0"/>
                </a:moveTo>
                <a:lnTo>
                  <a:pt x="32854" y="32512"/>
                </a:lnTo>
                <a:lnTo>
                  <a:pt x="92799" y="40355"/>
                </a:lnTo>
                <a:lnTo>
                  <a:pt x="192670" y="51765"/>
                </a:lnTo>
                <a:lnTo>
                  <a:pt x="286384" y="62051"/>
                </a:lnTo>
                <a:lnTo>
                  <a:pt x="327863" y="66522"/>
                </a:lnTo>
                <a:lnTo>
                  <a:pt x="414845" y="70510"/>
                </a:lnTo>
                <a:lnTo>
                  <a:pt x="439235" y="71469"/>
                </a:lnTo>
                <a:lnTo>
                  <a:pt x="452753" y="68845"/>
                </a:lnTo>
                <a:lnTo>
                  <a:pt x="460249" y="59989"/>
                </a:lnTo>
                <a:lnTo>
                  <a:pt x="466572" y="42252"/>
                </a:lnTo>
              </a:path>
            </a:pathLst>
          </a:custGeom>
          <a:ln w="6286">
            <a:solidFill>
              <a:srgbClr val="231F20"/>
            </a:solidFill>
          </a:ln>
        </p:spPr>
        <p:txBody>
          <a:bodyPr wrap="square" lIns="0" tIns="0" rIns="0" bIns="0" rtlCol="0"/>
          <a:lstStyle/>
          <a:p>
            <a:endParaRPr/>
          </a:p>
        </p:txBody>
      </p:sp>
      <p:sp>
        <p:nvSpPr>
          <p:cNvPr id="273" name="object 273"/>
          <p:cNvSpPr/>
          <p:nvPr/>
        </p:nvSpPr>
        <p:spPr>
          <a:xfrm>
            <a:off x="5160482" y="1119152"/>
            <a:ext cx="135890" cy="20320"/>
          </a:xfrm>
          <a:custGeom>
            <a:avLst/>
            <a:gdLst/>
            <a:ahLst/>
            <a:cxnLst/>
            <a:rect l="l" t="t" r="r" b="b"/>
            <a:pathLst>
              <a:path w="135889" h="20319">
                <a:moveTo>
                  <a:pt x="1422" y="8127"/>
                </a:moveTo>
                <a:lnTo>
                  <a:pt x="0" y="0"/>
                </a:lnTo>
                <a:lnTo>
                  <a:pt x="6731" y="25"/>
                </a:lnTo>
                <a:lnTo>
                  <a:pt x="28025" y="2120"/>
                </a:lnTo>
                <a:lnTo>
                  <a:pt x="70080" y="6716"/>
                </a:lnTo>
                <a:lnTo>
                  <a:pt x="111213" y="11310"/>
                </a:lnTo>
                <a:lnTo>
                  <a:pt x="129743" y="13398"/>
                </a:lnTo>
                <a:lnTo>
                  <a:pt x="134137" y="13893"/>
                </a:lnTo>
                <a:lnTo>
                  <a:pt x="135610" y="19710"/>
                </a:lnTo>
              </a:path>
            </a:pathLst>
          </a:custGeom>
          <a:ln w="6286">
            <a:solidFill>
              <a:srgbClr val="231F20"/>
            </a:solidFill>
          </a:ln>
        </p:spPr>
        <p:txBody>
          <a:bodyPr wrap="square" lIns="0" tIns="0" rIns="0" bIns="0" rtlCol="0"/>
          <a:lstStyle/>
          <a:p>
            <a:endParaRPr/>
          </a:p>
        </p:txBody>
      </p:sp>
      <p:sp>
        <p:nvSpPr>
          <p:cNvPr id="274" name="object 274"/>
          <p:cNvSpPr/>
          <p:nvPr/>
        </p:nvSpPr>
        <p:spPr>
          <a:xfrm>
            <a:off x="4881252" y="1213407"/>
            <a:ext cx="119380" cy="303530"/>
          </a:xfrm>
          <a:custGeom>
            <a:avLst/>
            <a:gdLst/>
            <a:ahLst/>
            <a:cxnLst/>
            <a:rect l="l" t="t" r="r" b="b"/>
            <a:pathLst>
              <a:path w="119379" h="303530">
                <a:moveTo>
                  <a:pt x="0" y="0"/>
                </a:moveTo>
                <a:lnTo>
                  <a:pt x="5115" y="10876"/>
                </a:lnTo>
                <a:lnTo>
                  <a:pt x="9680" y="17526"/>
                </a:lnTo>
                <a:lnTo>
                  <a:pt x="16269" y="22670"/>
                </a:lnTo>
                <a:lnTo>
                  <a:pt x="27457" y="29032"/>
                </a:lnTo>
                <a:lnTo>
                  <a:pt x="46790" y="42627"/>
                </a:lnTo>
                <a:lnTo>
                  <a:pt x="93092" y="88100"/>
                </a:lnTo>
                <a:lnTo>
                  <a:pt x="109928" y="149735"/>
                </a:lnTo>
                <a:lnTo>
                  <a:pt x="114530" y="215299"/>
                </a:lnTo>
                <a:lnTo>
                  <a:pt x="117982" y="276363"/>
                </a:lnTo>
                <a:lnTo>
                  <a:pt x="119341" y="303301"/>
                </a:lnTo>
              </a:path>
            </a:pathLst>
          </a:custGeom>
          <a:ln w="6286">
            <a:solidFill>
              <a:srgbClr val="231F20"/>
            </a:solidFill>
          </a:ln>
        </p:spPr>
        <p:txBody>
          <a:bodyPr wrap="square" lIns="0" tIns="0" rIns="0" bIns="0" rtlCol="0"/>
          <a:lstStyle/>
          <a:p>
            <a:endParaRPr/>
          </a:p>
        </p:txBody>
      </p:sp>
      <p:sp>
        <p:nvSpPr>
          <p:cNvPr id="275" name="object 275"/>
          <p:cNvSpPr/>
          <p:nvPr/>
        </p:nvSpPr>
        <p:spPr>
          <a:xfrm>
            <a:off x="5251161" y="1234209"/>
            <a:ext cx="184785" cy="332105"/>
          </a:xfrm>
          <a:custGeom>
            <a:avLst/>
            <a:gdLst/>
            <a:ahLst/>
            <a:cxnLst/>
            <a:rect l="l" t="t" r="r" b="b"/>
            <a:pathLst>
              <a:path w="184785" h="332105">
                <a:moveTo>
                  <a:pt x="2247" y="331977"/>
                </a:moveTo>
                <a:lnTo>
                  <a:pt x="561" y="324493"/>
                </a:lnTo>
                <a:lnTo>
                  <a:pt x="0" y="316014"/>
                </a:lnTo>
                <a:lnTo>
                  <a:pt x="561" y="301152"/>
                </a:lnTo>
                <a:lnTo>
                  <a:pt x="5597" y="232769"/>
                </a:lnTo>
                <a:lnTo>
                  <a:pt x="10031" y="185526"/>
                </a:lnTo>
                <a:lnTo>
                  <a:pt x="13901" y="146862"/>
                </a:lnTo>
                <a:lnTo>
                  <a:pt x="25151" y="107450"/>
                </a:lnTo>
                <a:lnTo>
                  <a:pt x="73634" y="77241"/>
                </a:lnTo>
                <a:lnTo>
                  <a:pt x="107479" y="65070"/>
                </a:lnTo>
                <a:lnTo>
                  <a:pt x="141133" y="48474"/>
                </a:lnTo>
                <a:lnTo>
                  <a:pt x="168669" y="26951"/>
                </a:lnTo>
                <a:lnTo>
                  <a:pt x="184162" y="0"/>
                </a:lnTo>
              </a:path>
            </a:pathLst>
          </a:custGeom>
          <a:ln w="6286">
            <a:solidFill>
              <a:srgbClr val="231F20"/>
            </a:solidFill>
          </a:ln>
        </p:spPr>
        <p:txBody>
          <a:bodyPr wrap="square" lIns="0" tIns="0" rIns="0" bIns="0" rtlCol="0"/>
          <a:lstStyle/>
          <a:p>
            <a:endParaRPr/>
          </a:p>
        </p:txBody>
      </p:sp>
      <p:sp>
        <p:nvSpPr>
          <p:cNvPr id="276" name="object 276"/>
          <p:cNvSpPr/>
          <p:nvPr/>
        </p:nvSpPr>
        <p:spPr>
          <a:xfrm>
            <a:off x="5249298" y="1294060"/>
            <a:ext cx="126605" cy="270026"/>
          </a:xfrm>
          <a:prstGeom prst="rect">
            <a:avLst/>
          </a:prstGeom>
          <a:blipFill>
            <a:blip r:embed="rId8" cstate="print"/>
            <a:stretch>
              <a:fillRect/>
            </a:stretch>
          </a:blipFill>
        </p:spPr>
        <p:txBody>
          <a:bodyPr wrap="square" lIns="0" tIns="0" rIns="0" bIns="0" rtlCol="0"/>
          <a:lstStyle/>
          <a:p>
            <a:endParaRPr/>
          </a:p>
        </p:txBody>
      </p:sp>
      <p:sp>
        <p:nvSpPr>
          <p:cNvPr id="277" name="object 277"/>
          <p:cNvSpPr/>
          <p:nvPr/>
        </p:nvSpPr>
        <p:spPr>
          <a:xfrm>
            <a:off x="4912662" y="1254249"/>
            <a:ext cx="84710" cy="181104"/>
          </a:xfrm>
          <a:prstGeom prst="rect">
            <a:avLst/>
          </a:prstGeom>
          <a:blipFill>
            <a:blip r:embed="rId9" cstate="print"/>
            <a:stretch>
              <a:fillRect/>
            </a:stretch>
          </a:blipFill>
        </p:spPr>
        <p:txBody>
          <a:bodyPr wrap="square" lIns="0" tIns="0" rIns="0" bIns="0" rtlCol="0"/>
          <a:lstStyle/>
          <a:p>
            <a:endParaRPr/>
          </a:p>
        </p:txBody>
      </p:sp>
      <p:sp>
        <p:nvSpPr>
          <p:cNvPr id="278" name="object 278"/>
          <p:cNvSpPr/>
          <p:nvPr/>
        </p:nvSpPr>
        <p:spPr>
          <a:xfrm>
            <a:off x="4961666" y="910022"/>
            <a:ext cx="93052" cy="115683"/>
          </a:xfrm>
          <a:prstGeom prst="rect">
            <a:avLst/>
          </a:prstGeom>
          <a:blipFill>
            <a:blip r:embed="rId10" cstate="print"/>
            <a:stretch>
              <a:fillRect/>
            </a:stretch>
          </a:blipFill>
        </p:spPr>
        <p:txBody>
          <a:bodyPr wrap="square" lIns="0" tIns="0" rIns="0" bIns="0" rtlCol="0"/>
          <a:lstStyle/>
          <a:p>
            <a:endParaRPr/>
          </a:p>
        </p:txBody>
      </p:sp>
      <p:sp>
        <p:nvSpPr>
          <p:cNvPr id="279" name="object 279"/>
          <p:cNvSpPr/>
          <p:nvPr/>
        </p:nvSpPr>
        <p:spPr>
          <a:xfrm>
            <a:off x="4970165" y="975897"/>
            <a:ext cx="363855" cy="91440"/>
          </a:xfrm>
          <a:custGeom>
            <a:avLst/>
            <a:gdLst/>
            <a:ahLst/>
            <a:cxnLst/>
            <a:rect l="l" t="t" r="r" b="b"/>
            <a:pathLst>
              <a:path w="363854" h="91440">
                <a:moveTo>
                  <a:pt x="0" y="0"/>
                </a:moveTo>
                <a:lnTo>
                  <a:pt x="19624" y="34967"/>
                </a:lnTo>
                <a:lnTo>
                  <a:pt x="56550" y="59352"/>
                </a:lnTo>
                <a:lnTo>
                  <a:pt x="96106" y="64282"/>
                </a:lnTo>
                <a:lnTo>
                  <a:pt x="140866" y="68944"/>
                </a:lnTo>
                <a:lnTo>
                  <a:pt x="149009" y="69773"/>
                </a:lnTo>
                <a:lnTo>
                  <a:pt x="273024" y="84277"/>
                </a:lnTo>
                <a:lnTo>
                  <a:pt x="308838" y="88848"/>
                </a:lnTo>
                <a:lnTo>
                  <a:pt x="328075" y="90839"/>
                </a:lnTo>
                <a:lnTo>
                  <a:pt x="337307" y="90674"/>
                </a:lnTo>
                <a:lnTo>
                  <a:pt x="343103" y="88773"/>
                </a:lnTo>
                <a:lnTo>
                  <a:pt x="349777" y="84403"/>
                </a:lnTo>
                <a:lnTo>
                  <a:pt x="356336" y="78206"/>
                </a:lnTo>
                <a:lnTo>
                  <a:pt x="361334" y="72667"/>
                </a:lnTo>
                <a:lnTo>
                  <a:pt x="363321" y="70269"/>
                </a:lnTo>
              </a:path>
            </a:pathLst>
          </a:custGeom>
          <a:ln w="6286">
            <a:solidFill>
              <a:srgbClr val="231F20"/>
            </a:solidFill>
          </a:ln>
        </p:spPr>
        <p:txBody>
          <a:bodyPr wrap="square" lIns="0" tIns="0" rIns="0" bIns="0" rtlCol="0"/>
          <a:lstStyle/>
          <a:p>
            <a:endParaRPr/>
          </a:p>
        </p:txBody>
      </p:sp>
      <p:sp>
        <p:nvSpPr>
          <p:cNvPr id="280" name="object 280"/>
          <p:cNvSpPr/>
          <p:nvPr/>
        </p:nvSpPr>
        <p:spPr>
          <a:xfrm>
            <a:off x="5119682" y="992504"/>
            <a:ext cx="101758" cy="65439"/>
          </a:xfrm>
          <a:prstGeom prst="rect">
            <a:avLst/>
          </a:prstGeom>
          <a:blipFill>
            <a:blip r:embed="rId11" cstate="print"/>
            <a:stretch>
              <a:fillRect/>
            </a:stretch>
          </a:blipFill>
        </p:spPr>
        <p:txBody>
          <a:bodyPr wrap="square" lIns="0" tIns="0" rIns="0" bIns="0" rtlCol="0"/>
          <a:lstStyle/>
          <a:p>
            <a:endParaRPr/>
          </a:p>
        </p:txBody>
      </p:sp>
      <p:sp>
        <p:nvSpPr>
          <p:cNvPr id="281" name="object 281"/>
          <p:cNvSpPr/>
          <p:nvPr/>
        </p:nvSpPr>
        <p:spPr>
          <a:xfrm>
            <a:off x="5057780" y="1352380"/>
            <a:ext cx="130708" cy="131940"/>
          </a:xfrm>
          <a:prstGeom prst="rect">
            <a:avLst/>
          </a:prstGeom>
          <a:blipFill>
            <a:blip r:embed="rId12" cstate="print"/>
            <a:stretch>
              <a:fillRect/>
            </a:stretch>
          </a:blipFill>
        </p:spPr>
        <p:txBody>
          <a:bodyPr wrap="square" lIns="0" tIns="0" rIns="0" bIns="0" rtlCol="0"/>
          <a:lstStyle/>
          <a:p>
            <a:endParaRPr/>
          </a:p>
        </p:txBody>
      </p:sp>
      <p:sp>
        <p:nvSpPr>
          <p:cNvPr id="282" name="object 282"/>
          <p:cNvSpPr/>
          <p:nvPr/>
        </p:nvSpPr>
        <p:spPr>
          <a:xfrm>
            <a:off x="5818725" y="858893"/>
            <a:ext cx="329565" cy="194310"/>
          </a:xfrm>
          <a:custGeom>
            <a:avLst/>
            <a:gdLst/>
            <a:ahLst/>
            <a:cxnLst/>
            <a:rect l="l" t="t" r="r" b="b"/>
            <a:pathLst>
              <a:path w="329564" h="194309">
                <a:moveTo>
                  <a:pt x="8242" y="3936"/>
                </a:moveTo>
                <a:lnTo>
                  <a:pt x="0" y="147205"/>
                </a:lnTo>
                <a:lnTo>
                  <a:pt x="2997" y="165963"/>
                </a:lnTo>
                <a:lnTo>
                  <a:pt x="67537" y="171249"/>
                </a:lnTo>
                <a:lnTo>
                  <a:pt x="169043" y="180500"/>
                </a:lnTo>
                <a:lnTo>
                  <a:pt x="268158" y="189610"/>
                </a:lnTo>
                <a:lnTo>
                  <a:pt x="312775" y="193725"/>
                </a:lnTo>
                <a:lnTo>
                  <a:pt x="313197" y="180906"/>
                </a:lnTo>
                <a:lnTo>
                  <a:pt x="313337" y="172804"/>
                </a:lnTo>
                <a:lnTo>
                  <a:pt x="313197" y="165970"/>
                </a:lnTo>
                <a:lnTo>
                  <a:pt x="312775" y="156959"/>
                </a:lnTo>
                <a:lnTo>
                  <a:pt x="313796" y="143446"/>
                </a:lnTo>
                <a:lnTo>
                  <a:pt x="316996" y="127049"/>
                </a:lnTo>
                <a:lnTo>
                  <a:pt x="320899" y="110230"/>
                </a:lnTo>
                <a:lnTo>
                  <a:pt x="324027" y="95453"/>
                </a:lnTo>
                <a:lnTo>
                  <a:pt x="326111" y="73262"/>
                </a:lnTo>
                <a:lnTo>
                  <a:pt x="327774" y="41259"/>
                </a:lnTo>
                <a:lnTo>
                  <a:pt x="328874" y="12489"/>
                </a:lnTo>
                <a:lnTo>
                  <a:pt x="329272" y="0"/>
                </a:lnTo>
              </a:path>
            </a:pathLst>
          </a:custGeom>
          <a:ln w="6350">
            <a:solidFill>
              <a:srgbClr val="231F20"/>
            </a:solidFill>
          </a:ln>
        </p:spPr>
        <p:txBody>
          <a:bodyPr wrap="square" lIns="0" tIns="0" rIns="0" bIns="0" rtlCol="0"/>
          <a:lstStyle/>
          <a:p>
            <a:endParaRPr/>
          </a:p>
        </p:txBody>
      </p:sp>
      <p:sp>
        <p:nvSpPr>
          <p:cNvPr id="283" name="object 283"/>
          <p:cNvSpPr/>
          <p:nvPr/>
        </p:nvSpPr>
        <p:spPr>
          <a:xfrm>
            <a:off x="6157757" y="858899"/>
            <a:ext cx="5080" cy="88265"/>
          </a:xfrm>
          <a:custGeom>
            <a:avLst/>
            <a:gdLst/>
            <a:ahLst/>
            <a:cxnLst/>
            <a:rect l="l" t="t" r="r" b="b"/>
            <a:pathLst>
              <a:path w="5079" h="88265">
                <a:moveTo>
                  <a:pt x="4495" y="0"/>
                </a:moveTo>
                <a:lnTo>
                  <a:pt x="3582" y="39450"/>
                </a:lnTo>
                <a:lnTo>
                  <a:pt x="2809" y="61761"/>
                </a:lnTo>
                <a:lnTo>
                  <a:pt x="1756" y="75179"/>
                </a:lnTo>
                <a:lnTo>
                  <a:pt x="0" y="87947"/>
                </a:lnTo>
              </a:path>
            </a:pathLst>
          </a:custGeom>
          <a:ln w="6350">
            <a:solidFill>
              <a:srgbClr val="231F20"/>
            </a:solidFill>
          </a:ln>
        </p:spPr>
        <p:txBody>
          <a:bodyPr wrap="square" lIns="0" tIns="0" rIns="0" bIns="0" rtlCol="0"/>
          <a:lstStyle/>
          <a:p>
            <a:endParaRPr/>
          </a:p>
        </p:txBody>
      </p:sp>
      <p:sp>
        <p:nvSpPr>
          <p:cNvPr id="284" name="object 284"/>
          <p:cNvSpPr/>
          <p:nvPr/>
        </p:nvSpPr>
        <p:spPr>
          <a:xfrm>
            <a:off x="5734515" y="915869"/>
            <a:ext cx="507365" cy="698500"/>
          </a:xfrm>
          <a:custGeom>
            <a:avLst/>
            <a:gdLst/>
            <a:ahLst/>
            <a:cxnLst/>
            <a:rect l="l" t="t" r="r" b="b"/>
            <a:pathLst>
              <a:path w="507364" h="698500">
                <a:moveTo>
                  <a:pt x="413487" y="36977"/>
                </a:moveTo>
                <a:lnTo>
                  <a:pt x="419302" y="31912"/>
                </a:lnTo>
                <a:lnTo>
                  <a:pt x="423427" y="30223"/>
                </a:lnTo>
                <a:lnTo>
                  <a:pt x="427830" y="31912"/>
                </a:lnTo>
                <a:lnTo>
                  <a:pt x="459145" y="68869"/>
                </a:lnTo>
                <a:lnTo>
                  <a:pt x="485496" y="136748"/>
                </a:lnTo>
                <a:lnTo>
                  <a:pt x="495211" y="180035"/>
                </a:lnTo>
                <a:lnTo>
                  <a:pt x="503027" y="227123"/>
                </a:lnTo>
                <a:lnTo>
                  <a:pt x="507326" y="282089"/>
                </a:lnTo>
                <a:lnTo>
                  <a:pt x="506489" y="349016"/>
                </a:lnTo>
                <a:lnTo>
                  <a:pt x="501141" y="407743"/>
                </a:lnTo>
                <a:lnTo>
                  <a:pt x="491580" y="463483"/>
                </a:lnTo>
                <a:lnTo>
                  <a:pt x="478093" y="513788"/>
                </a:lnTo>
                <a:lnTo>
                  <a:pt x="460966" y="556208"/>
                </a:lnTo>
                <a:lnTo>
                  <a:pt x="413381" y="611339"/>
                </a:lnTo>
                <a:lnTo>
                  <a:pt x="372675" y="619725"/>
                </a:lnTo>
                <a:lnTo>
                  <a:pt x="366243" y="618294"/>
                </a:lnTo>
                <a:lnTo>
                  <a:pt x="350416" y="624846"/>
                </a:lnTo>
                <a:lnTo>
                  <a:pt x="296850" y="633272"/>
                </a:lnTo>
                <a:lnTo>
                  <a:pt x="271883" y="632754"/>
                </a:lnTo>
                <a:lnTo>
                  <a:pt x="243460" y="631806"/>
                </a:lnTo>
                <a:lnTo>
                  <a:pt x="229367" y="647733"/>
                </a:lnTo>
                <a:lnTo>
                  <a:pt x="214154" y="665157"/>
                </a:lnTo>
                <a:lnTo>
                  <a:pt x="199618" y="682409"/>
                </a:lnTo>
                <a:lnTo>
                  <a:pt x="187554" y="697821"/>
                </a:lnTo>
                <a:lnTo>
                  <a:pt x="179721" y="698015"/>
                </a:lnTo>
                <a:lnTo>
                  <a:pt x="149624" y="658821"/>
                </a:lnTo>
                <a:lnTo>
                  <a:pt x="148197" y="610801"/>
                </a:lnTo>
                <a:lnTo>
                  <a:pt x="135901" y="605260"/>
                </a:lnTo>
                <a:lnTo>
                  <a:pt x="128601" y="600195"/>
                </a:lnTo>
                <a:lnTo>
                  <a:pt x="123415" y="592707"/>
                </a:lnTo>
                <a:lnTo>
                  <a:pt x="117463" y="579902"/>
                </a:lnTo>
                <a:lnTo>
                  <a:pt x="91008" y="558641"/>
                </a:lnTo>
                <a:lnTo>
                  <a:pt x="74708" y="535321"/>
                </a:lnTo>
                <a:lnTo>
                  <a:pt x="66467" y="516511"/>
                </a:lnTo>
                <a:lnTo>
                  <a:pt x="64186" y="508782"/>
                </a:lnTo>
                <a:lnTo>
                  <a:pt x="52045" y="485788"/>
                </a:lnTo>
                <a:lnTo>
                  <a:pt x="45735" y="471093"/>
                </a:lnTo>
                <a:lnTo>
                  <a:pt x="43218" y="458366"/>
                </a:lnTo>
                <a:lnTo>
                  <a:pt x="42457" y="441281"/>
                </a:lnTo>
                <a:lnTo>
                  <a:pt x="42474" y="415967"/>
                </a:lnTo>
                <a:lnTo>
                  <a:pt x="43243" y="388076"/>
                </a:lnTo>
                <a:lnTo>
                  <a:pt x="44152" y="365531"/>
                </a:lnTo>
                <a:lnTo>
                  <a:pt x="44590" y="356255"/>
                </a:lnTo>
                <a:lnTo>
                  <a:pt x="20620" y="344147"/>
                </a:lnTo>
                <a:lnTo>
                  <a:pt x="8084" y="334357"/>
                </a:lnTo>
                <a:lnTo>
                  <a:pt x="2892" y="321704"/>
                </a:lnTo>
                <a:lnTo>
                  <a:pt x="953" y="301010"/>
                </a:lnTo>
                <a:lnTo>
                  <a:pt x="0" y="271251"/>
                </a:lnTo>
                <a:lnTo>
                  <a:pt x="105" y="240157"/>
                </a:lnTo>
                <a:lnTo>
                  <a:pt x="4325" y="194247"/>
                </a:lnTo>
                <a:lnTo>
                  <a:pt x="27953" y="171990"/>
                </a:lnTo>
                <a:lnTo>
                  <a:pt x="33198" y="39885"/>
                </a:lnTo>
                <a:lnTo>
                  <a:pt x="47076" y="16112"/>
                </a:lnTo>
                <a:lnTo>
                  <a:pt x="57014" y="4057"/>
                </a:lnTo>
                <a:lnTo>
                  <a:pt x="67796" y="0"/>
                </a:lnTo>
                <a:lnTo>
                  <a:pt x="84202" y="223"/>
                </a:lnTo>
              </a:path>
            </a:pathLst>
          </a:custGeom>
          <a:ln w="6350">
            <a:solidFill>
              <a:srgbClr val="231F20"/>
            </a:solidFill>
          </a:ln>
        </p:spPr>
        <p:txBody>
          <a:bodyPr wrap="square" lIns="0" tIns="0" rIns="0" bIns="0" rtlCol="0"/>
          <a:lstStyle/>
          <a:p>
            <a:endParaRPr/>
          </a:p>
        </p:txBody>
      </p:sp>
      <p:sp>
        <p:nvSpPr>
          <p:cNvPr id="285" name="object 285"/>
          <p:cNvSpPr/>
          <p:nvPr/>
        </p:nvSpPr>
        <p:spPr>
          <a:xfrm>
            <a:off x="5762463" y="927337"/>
            <a:ext cx="34925" cy="175895"/>
          </a:xfrm>
          <a:custGeom>
            <a:avLst/>
            <a:gdLst/>
            <a:ahLst/>
            <a:cxnLst/>
            <a:rect l="l" t="t" r="r" b="b"/>
            <a:pathLst>
              <a:path w="34925" h="175894">
                <a:moveTo>
                  <a:pt x="0" y="160527"/>
                </a:moveTo>
                <a:lnTo>
                  <a:pt x="2247" y="171030"/>
                </a:lnTo>
                <a:lnTo>
                  <a:pt x="9753" y="173278"/>
                </a:lnTo>
                <a:lnTo>
                  <a:pt x="17246" y="175526"/>
                </a:lnTo>
                <a:lnTo>
                  <a:pt x="34505" y="173278"/>
                </a:lnTo>
                <a:lnTo>
                  <a:pt x="34505" y="0"/>
                </a:lnTo>
              </a:path>
            </a:pathLst>
          </a:custGeom>
          <a:ln w="6350">
            <a:solidFill>
              <a:srgbClr val="231F20"/>
            </a:solidFill>
          </a:ln>
        </p:spPr>
        <p:txBody>
          <a:bodyPr wrap="square" lIns="0" tIns="0" rIns="0" bIns="0" rtlCol="0"/>
          <a:lstStyle/>
          <a:p>
            <a:endParaRPr/>
          </a:p>
        </p:txBody>
      </p:sp>
      <p:sp>
        <p:nvSpPr>
          <p:cNvPr id="286" name="object 286"/>
          <p:cNvSpPr/>
          <p:nvPr/>
        </p:nvSpPr>
        <p:spPr>
          <a:xfrm>
            <a:off x="5768466" y="1105117"/>
            <a:ext cx="464184" cy="66675"/>
          </a:xfrm>
          <a:custGeom>
            <a:avLst/>
            <a:gdLst/>
            <a:ahLst/>
            <a:cxnLst/>
            <a:rect l="l" t="t" r="r" b="b"/>
            <a:pathLst>
              <a:path w="464185" h="66675">
                <a:moveTo>
                  <a:pt x="0" y="0"/>
                </a:moveTo>
                <a:lnTo>
                  <a:pt x="41249" y="28511"/>
                </a:lnTo>
                <a:lnTo>
                  <a:pt x="99934" y="35528"/>
                </a:lnTo>
                <a:lnTo>
                  <a:pt x="199050" y="45851"/>
                </a:lnTo>
                <a:lnTo>
                  <a:pt x="292398" y="55191"/>
                </a:lnTo>
                <a:lnTo>
                  <a:pt x="333781" y="59258"/>
                </a:lnTo>
                <a:lnTo>
                  <a:pt x="372929" y="66464"/>
                </a:lnTo>
                <a:lnTo>
                  <a:pt x="395979" y="65428"/>
                </a:lnTo>
                <a:lnTo>
                  <a:pt x="411934" y="53055"/>
                </a:lnTo>
                <a:lnTo>
                  <a:pt x="429793" y="26250"/>
                </a:lnTo>
                <a:lnTo>
                  <a:pt x="463892" y="26492"/>
                </a:lnTo>
              </a:path>
            </a:pathLst>
          </a:custGeom>
          <a:ln w="6350">
            <a:solidFill>
              <a:srgbClr val="231F20"/>
            </a:solidFill>
          </a:ln>
        </p:spPr>
        <p:txBody>
          <a:bodyPr wrap="square" lIns="0" tIns="0" rIns="0" bIns="0" rtlCol="0"/>
          <a:lstStyle/>
          <a:p>
            <a:endParaRPr/>
          </a:p>
        </p:txBody>
      </p:sp>
      <p:sp>
        <p:nvSpPr>
          <p:cNvPr id="287" name="object 287"/>
          <p:cNvSpPr/>
          <p:nvPr/>
        </p:nvSpPr>
        <p:spPr>
          <a:xfrm>
            <a:off x="5736595" y="1116279"/>
            <a:ext cx="499109" cy="70485"/>
          </a:xfrm>
          <a:custGeom>
            <a:avLst/>
            <a:gdLst/>
            <a:ahLst/>
            <a:cxnLst/>
            <a:rect l="l" t="t" r="r" b="b"/>
            <a:pathLst>
              <a:path w="499110" h="70484">
                <a:moveTo>
                  <a:pt x="926" y="0"/>
                </a:moveTo>
                <a:lnTo>
                  <a:pt x="43116" y="22593"/>
                </a:lnTo>
                <a:lnTo>
                  <a:pt x="120587" y="32623"/>
                </a:lnTo>
                <a:lnTo>
                  <a:pt x="247141" y="47372"/>
                </a:lnTo>
                <a:lnTo>
                  <a:pt x="365256" y="60714"/>
                </a:lnTo>
                <a:lnTo>
                  <a:pt x="417410" y="66522"/>
                </a:lnTo>
                <a:lnTo>
                  <a:pt x="440991" y="70033"/>
                </a:lnTo>
                <a:lnTo>
                  <a:pt x="457323" y="65414"/>
                </a:lnTo>
                <a:lnTo>
                  <a:pt x="474031" y="47455"/>
                </a:lnTo>
                <a:lnTo>
                  <a:pt x="498741" y="10947"/>
                </a:lnTo>
              </a:path>
            </a:pathLst>
          </a:custGeom>
          <a:ln w="6350">
            <a:solidFill>
              <a:srgbClr val="231F20"/>
            </a:solidFill>
          </a:ln>
        </p:spPr>
        <p:txBody>
          <a:bodyPr wrap="square" lIns="0" tIns="0" rIns="0" bIns="0" rtlCol="0"/>
          <a:lstStyle/>
          <a:p>
            <a:endParaRPr/>
          </a:p>
        </p:txBody>
      </p:sp>
      <p:sp>
        <p:nvSpPr>
          <p:cNvPr id="288" name="object 288"/>
          <p:cNvSpPr/>
          <p:nvPr/>
        </p:nvSpPr>
        <p:spPr>
          <a:xfrm>
            <a:off x="5796967" y="1059358"/>
            <a:ext cx="335280" cy="63500"/>
          </a:xfrm>
          <a:custGeom>
            <a:avLst/>
            <a:gdLst/>
            <a:ahLst/>
            <a:cxnLst/>
            <a:rect l="l" t="t" r="r" b="b"/>
            <a:pathLst>
              <a:path w="335279" h="63500">
                <a:moveTo>
                  <a:pt x="0" y="0"/>
                </a:moveTo>
                <a:lnTo>
                  <a:pt x="28498" y="31470"/>
                </a:lnTo>
                <a:lnTo>
                  <a:pt x="93690" y="42415"/>
                </a:lnTo>
                <a:lnTo>
                  <a:pt x="176649" y="50753"/>
                </a:lnTo>
                <a:lnTo>
                  <a:pt x="256233" y="58709"/>
                </a:lnTo>
                <a:lnTo>
                  <a:pt x="302745" y="63269"/>
                </a:lnTo>
                <a:lnTo>
                  <a:pt x="310862" y="61888"/>
                </a:lnTo>
                <a:lnTo>
                  <a:pt x="320168" y="56567"/>
                </a:lnTo>
                <a:lnTo>
                  <a:pt x="334683" y="45758"/>
                </a:lnTo>
              </a:path>
            </a:pathLst>
          </a:custGeom>
          <a:ln w="6350">
            <a:solidFill>
              <a:srgbClr val="231F20"/>
            </a:solidFill>
          </a:ln>
        </p:spPr>
        <p:txBody>
          <a:bodyPr wrap="square" lIns="0" tIns="0" rIns="0" bIns="0" rtlCol="0"/>
          <a:lstStyle/>
          <a:p>
            <a:endParaRPr/>
          </a:p>
        </p:txBody>
      </p:sp>
      <p:sp>
        <p:nvSpPr>
          <p:cNvPr id="289" name="object 289"/>
          <p:cNvSpPr/>
          <p:nvPr/>
        </p:nvSpPr>
        <p:spPr>
          <a:xfrm>
            <a:off x="5819990" y="1011622"/>
            <a:ext cx="311785" cy="87630"/>
          </a:xfrm>
          <a:custGeom>
            <a:avLst/>
            <a:gdLst/>
            <a:ahLst/>
            <a:cxnLst/>
            <a:rect l="l" t="t" r="r" b="b"/>
            <a:pathLst>
              <a:path w="311785" h="87630">
                <a:moveTo>
                  <a:pt x="181" y="0"/>
                </a:moveTo>
                <a:lnTo>
                  <a:pt x="13732" y="35750"/>
                </a:lnTo>
                <a:lnTo>
                  <a:pt x="46109" y="57256"/>
                </a:lnTo>
                <a:lnTo>
                  <a:pt x="103949" y="64391"/>
                </a:lnTo>
                <a:lnTo>
                  <a:pt x="185877" y="73161"/>
                </a:lnTo>
                <a:lnTo>
                  <a:pt x="264428" y="81650"/>
                </a:lnTo>
                <a:lnTo>
                  <a:pt x="299520" y="85458"/>
                </a:lnTo>
                <a:lnTo>
                  <a:pt x="303558" y="87579"/>
                </a:lnTo>
                <a:lnTo>
                  <a:pt x="311648" y="78905"/>
                </a:lnTo>
              </a:path>
            </a:pathLst>
          </a:custGeom>
          <a:ln w="6350">
            <a:solidFill>
              <a:srgbClr val="231F20"/>
            </a:solidFill>
          </a:ln>
        </p:spPr>
        <p:txBody>
          <a:bodyPr wrap="square" lIns="0" tIns="0" rIns="0" bIns="0" rtlCol="0"/>
          <a:lstStyle/>
          <a:p>
            <a:endParaRPr/>
          </a:p>
        </p:txBody>
      </p:sp>
      <p:sp>
        <p:nvSpPr>
          <p:cNvPr id="290" name="object 290"/>
          <p:cNvSpPr/>
          <p:nvPr/>
        </p:nvSpPr>
        <p:spPr>
          <a:xfrm>
            <a:off x="5950879" y="1036029"/>
            <a:ext cx="0" cy="43180"/>
          </a:xfrm>
          <a:custGeom>
            <a:avLst/>
            <a:gdLst/>
            <a:ahLst/>
            <a:cxnLst/>
            <a:rect l="l" t="t" r="r" b="b"/>
            <a:pathLst>
              <a:path h="43180">
                <a:moveTo>
                  <a:pt x="0" y="0"/>
                </a:moveTo>
                <a:lnTo>
                  <a:pt x="0" y="42824"/>
                </a:lnTo>
              </a:path>
            </a:pathLst>
          </a:custGeom>
          <a:ln w="6350">
            <a:solidFill>
              <a:srgbClr val="231F20"/>
            </a:solidFill>
          </a:ln>
        </p:spPr>
        <p:txBody>
          <a:bodyPr wrap="square" lIns="0" tIns="0" rIns="0" bIns="0" rtlCol="0"/>
          <a:lstStyle/>
          <a:p>
            <a:endParaRPr/>
          </a:p>
        </p:txBody>
      </p:sp>
      <p:sp>
        <p:nvSpPr>
          <p:cNvPr id="291" name="object 291"/>
          <p:cNvSpPr/>
          <p:nvPr/>
        </p:nvSpPr>
        <p:spPr>
          <a:xfrm>
            <a:off x="5956734" y="1036029"/>
            <a:ext cx="0" cy="43180"/>
          </a:xfrm>
          <a:custGeom>
            <a:avLst/>
            <a:gdLst/>
            <a:ahLst/>
            <a:cxnLst/>
            <a:rect l="l" t="t" r="r" b="b"/>
            <a:pathLst>
              <a:path h="43180">
                <a:moveTo>
                  <a:pt x="0" y="0"/>
                </a:moveTo>
                <a:lnTo>
                  <a:pt x="0" y="42824"/>
                </a:lnTo>
              </a:path>
            </a:pathLst>
          </a:custGeom>
          <a:ln w="6350">
            <a:solidFill>
              <a:srgbClr val="231F20"/>
            </a:solidFill>
          </a:ln>
        </p:spPr>
        <p:txBody>
          <a:bodyPr wrap="square" lIns="0" tIns="0" rIns="0" bIns="0" rtlCol="0"/>
          <a:lstStyle/>
          <a:p>
            <a:endParaRPr/>
          </a:p>
        </p:txBody>
      </p:sp>
      <p:sp>
        <p:nvSpPr>
          <p:cNvPr id="292" name="object 292"/>
          <p:cNvSpPr/>
          <p:nvPr/>
        </p:nvSpPr>
        <p:spPr>
          <a:xfrm>
            <a:off x="6034001" y="1044276"/>
            <a:ext cx="0" cy="43180"/>
          </a:xfrm>
          <a:custGeom>
            <a:avLst/>
            <a:gdLst/>
            <a:ahLst/>
            <a:cxnLst/>
            <a:rect l="l" t="t" r="r" b="b"/>
            <a:pathLst>
              <a:path h="43180">
                <a:moveTo>
                  <a:pt x="0" y="0"/>
                </a:moveTo>
                <a:lnTo>
                  <a:pt x="0" y="42824"/>
                </a:lnTo>
              </a:path>
            </a:pathLst>
          </a:custGeom>
          <a:ln w="6350">
            <a:solidFill>
              <a:srgbClr val="231F20"/>
            </a:solidFill>
          </a:ln>
        </p:spPr>
        <p:txBody>
          <a:bodyPr wrap="square" lIns="0" tIns="0" rIns="0" bIns="0" rtlCol="0"/>
          <a:lstStyle/>
          <a:p>
            <a:endParaRPr/>
          </a:p>
        </p:txBody>
      </p:sp>
      <p:sp>
        <p:nvSpPr>
          <p:cNvPr id="293" name="object 293"/>
          <p:cNvSpPr/>
          <p:nvPr/>
        </p:nvSpPr>
        <p:spPr>
          <a:xfrm>
            <a:off x="5975888" y="1038509"/>
            <a:ext cx="45720" cy="38735"/>
          </a:xfrm>
          <a:custGeom>
            <a:avLst/>
            <a:gdLst/>
            <a:ahLst/>
            <a:cxnLst/>
            <a:rect l="l" t="t" r="r" b="b"/>
            <a:pathLst>
              <a:path w="45720" h="38734">
                <a:moveTo>
                  <a:pt x="2152" y="0"/>
                </a:moveTo>
                <a:lnTo>
                  <a:pt x="0" y="19294"/>
                </a:lnTo>
                <a:lnTo>
                  <a:pt x="838" y="29624"/>
                </a:lnTo>
                <a:lnTo>
                  <a:pt x="6067" y="34498"/>
                </a:lnTo>
                <a:lnTo>
                  <a:pt x="17087" y="37426"/>
                </a:lnTo>
                <a:lnTo>
                  <a:pt x="28149" y="38268"/>
                </a:lnTo>
                <a:lnTo>
                  <a:pt x="35837" y="36017"/>
                </a:lnTo>
                <a:lnTo>
                  <a:pt x="40714" y="31908"/>
                </a:lnTo>
                <a:lnTo>
                  <a:pt x="43338" y="27178"/>
                </a:lnTo>
                <a:lnTo>
                  <a:pt x="44557" y="23850"/>
                </a:lnTo>
                <a:lnTo>
                  <a:pt x="45358" y="3962"/>
                </a:lnTo>
              </a:path>
            </a:pathLst>
          </a:custGeom>
          <a:ln w="6350">
            <a:solidFill>
              <a:srgbClr val="231F20"/>
            </a:solidFill>
          </a:ln>
        </p:spPr>
        <p:txBody>
          <a:bodyPr wrap="square" lIns="0" tIns="0" rIns="0" bIns="0" rtlCol="0"/>
          <a:lstStyle/>
          <a:p>
            <a:endParaRPr/>
          </a:p>
        </p:txBody>
      </p:sp>
      <p:sp>
        <p:nvSpPr>
          <p:cNvPr id="294" name="object 294"/>
          <p:cNvSpPr/>
          <p:nvPr/>
        </p:nvSpPr>
        <p:spPr>
          <a:xfrm>
            <a:off x="5793966" y="1101613"/>
            <a:ext cx="0" cy="27305"/>
          </a:xfrm>
          <a:custGeom>
            <a:avLst/>
            <a:gdLst/>
            <a:ahLst/>
            <a:cxnLst/>
            <a:rect l="l" t="t" r="r" b="b"/>
            <a:pathLst>
              <a:path h="27305">
                <a:moveTo>
                  <a:pt x="0" y="0"/>
                </a:moveTo>
                <a:lnTo>
                  <a:pt x="0" y="27178"/>
                </a:lnTo>
              </a:path>
            </a:pathLst>
          </a:custGeom>
          <a:ln w="6350">
            <a:solidFill>
              <a:srgbClr val="231F20"/>
            </a:solidFill>
          </a:ln>
        </p:spPr>
        <p:txBody>
          <a:bodyPr wrap="square" lIns="0" tIns="0" rIns="0" bIns="0" rtlCol="0"/>
          <a:lstStyle/>
          <a:p>
            <a:endParaRPr/>
          </a:p>
        </p:txBody>
      </p:sp>
      <p:sp>
        <p:nvSpPr>
          <p:cNvPr id="295" name="object 295"/>
          <p:cNvSpPr/>
          <p:nvPr/>
        </p:nvSpPr>
        <p:spPr>
          <a:xfrm>
            <a:off x="5823507" y="1128091"/>
            <a:ext cx="125730" cy="21590"/>
          </a:xfrm>
          <a:custGeom>
            <a:avLst/>
            <a:gdLst/>
            <a:ahLst/>
            <a:cxnLst/>
            <a:rect l="l" t="t" r="r" b="b"/>
            <a:pathLst>
              <a:path w="125729" h="21590">
                <a:moveTo>
                  <a:pt x="0" y="7429"/>
                </a:moveTo>
                <a:lnTo>
                  <a:pt x="88" y="0"/>
                </a:lnTo>
                <a:lnTo>
                  <a:pt x="12090" y="698"/>
                </a:lnTo>
                <a:lnTo>
                  <a:pt x="34558" y="2685"/>
                </a:lnTo>
                <a:lnTo>
                  <a:pt x="72286" y="6376"/>
                </a:lnTo>
                <a:lnTo>
                  <a:pt x="107764" y="9937"/>
                </a:lnTo>
                <a:lnTo>
                  <a:pt x="123482" y="11531"/>
                </a:lnTo>
                <a:lnTo>
                  <a:pt x="125183" y="14287"/>
                </a:lnTo>
                <a:lnTo>
                  <a:pt x="125260" y="20967"/>
                </a:lnTo>
              </a:path>
            </a:pathLst>
          </a:custGeom>
          <a:ln w="6349">
            <a:solidFill>
              <a:srgbClr val="231F20"/>
            </a:solidFill>
          </a:ln>
        </p:spPr>
        <p:txBody>
          <a:bodyPr wrap="square" lIns="0" tIns="0" rIns="0" bIns="0" rtlCol="0"/>
          <a:lstStyle/>
          <a:p>
            <a:endParaRPr/>
          </a:p>
        </p:txBody>
      </p:sp>
      <p:sp>
        <p:nvSpPr>
          <p:cNvPr id="296" name="object 296"/>
          <p:cNvSpPr/>
          <p:nvPr/>
        </p:nvSpPr>
        <p:spPr>
          <a:xfrm>
            <a:off x="5921783" y="1137079"/>
            <a:ext cx="635" cy="9525"/>
          </a:xfrm>
          <a:custGeom>
            <a:avLst/>
            <a:gdLst/>
            <a:ahLst/>
            <a:cxnLst/>
            <a:rect l="l" t="t" r="r" b="b"/>
            <a:pathLst>
              <a:path w="635" h="9525">
                <a:moveTo>
                  <a:pt x="-3175" y="4597"/>
                </a:moveTo>
                <a:lnTo>
                  <a:pt x="3225" y="4597"/>
                </a:lnTo>
              </a:path>
            </a:pathLst>
          </a:custGeom>
          <a:ln w="9194">
            <a:solidFill>
              <a:srgbClr val="231F20"/>
            </a:solidFill>
          </a:ln>
        </p:spPr>
        <p:txBody>
          <a:bodyPr wrap="square" lIns="0" tIns="0" rIns="0" bIns="0" rtlCol="0"/>
          <a:lstStyle/>
          <a:p>
            <a:endParaRPr/>
          </a:p>
        </p:txBody>
      </p:sp>
      <p:sp>
        <p:nvSpPr>
          <p:cNvPr id="297" name="object 297"/>
          <p:cNvSpPr/>
          <p:nvPr/>
        </p:nvSpPr>
        <p:spPr>
          <a:xfrm>
            <a:off x="5980093" y="1145810"/>
            <a:ext cx="122555" cy="19050"/>
          </a:xfrm>
          <a:custGeom>
            <a:avLst/>
            <a:gdLst/>
            <a:ahLst/>
            <a:cxnLst/>
            <a:rect l="l" t="t" r="r" b="b"/>
            <a:pathLst>
              <a:path w="122554" h="19050">
                <a:moveTo>
                  <a:pt x="266" y="3886"/>
                </a:moveTo>
                <a:lnTo>
                  <a:pt x="0" y="0"/>
                </a:lnTo>
                <a:lnTo>
                  <a:pt x="6324" y="457"/>
                </a:lnTo>
                <a:lnTo>
                  <a:pt x="26025" y="2527"/>
                </a:lnTo>
                <a:lnTo>
                  <a:pt x="100204" y="11369"/>
                </a:lnTo>
                <a:lnTo>
                  <a:pt x="122161" y="18554"/>
                </a:lnTo>
              </a:path>
            </a:pathLst>
          </a:custGeom>
          <a:ln w="6350">
            <a:solidFill>
              <a:srgbClr val="231F20"/>
            </a:solidFill>
          </a:ln>
        </p:spPr>
        <p:txBody>
          <a:bodyPr wrap="square" lIns="0" tIns="0" rIns="0" bIns="0" rtlCol="0"/>
          <a:lstStyle/>
          <a:p>
            <a:endParaRPr/>
          </a:p>
        </p:txBody>
      </p:sp>
      <p:sp>
        <p:nvSpPr>
          <p:cNvPr id="298" name="object 298"/>
          <p:cNvSpPr/>
          <p:nvPr/>
        </p:nvSpPr>
        <p:spPr>
          <a:xfrm>
            <a:off x="6026050" y="1151876"/>
            <a:ext cx="1905" cy="6350"/>
          </a:xfrm>
          <a:custGeom>
            <a:avLst/>
            <a:gdLst/>
            <a:ahLst/>
            <a:cxnLst/>
            <a:rect l="l" t="t" r="r" b="b"/>
            <a:pathLst>
              <a:path w="1904" h="6350">
                <a:moveTo>
                  <a:pt x="0" y="5956"/>
                </a:moveTo>
                <a:lnTo>
                  <a:pt x="1549" y="0"/>
                </a:lnTo>
              </a:path>
            </a:pathLst>
          </a:custGeom>
          <a:ln w="6350">
            <a:solidFill>
              <a:srgbClr val="231F20"/>
            </a:solidFill>
          </a:ln>
        </p:spPr>
        <p:txBody>
          <a:bodyPr wrap="square" lIns="0" tIns="0" rIns="0" bIns="0" rtlCol="0"/>
          <a:lstStyle/>
          <a:p>
            <a:endParaRPr/>
          </a:p>
        </p:txBody>
      </p:sp>
      <p:sp>
        <p:nvSpPr>
          <p:cNvPr id="299" name="object 299"/>
          <p:cNvSpPr/>
          <p:nvPr/>
        </p:nvSpPr>
        <p:spPr>
          <a:xfrm>
            <a:off x="6128475" y="967674"/>
            <a:ext cx="72957" cy="181886"/>
          </a:xfrm>
          <a:prstGeom prst="rect">
            <a:avLst/>
          </a:prstGeom>
          <a:blipFill>
            <a:blip r:embed="rId13" cstate="print"/>
            <a:stretch>
              <a:fillRect/>
            </a:stretch>
          </a:blipFill>
        </p:spPr>
        <p:txBody>
          <a:bodyPr wrap="square" lIns="0" tIns="0" rIns="0" bIns="0" rtlCol="0"/>
          <a:lstStyle/>
          <a:p>
            <a:endParaRPr/>
          </a:p>
        </p:txBody>
      </p:sp>
      <p:sp>
        <p:nvSpPr>
          <p:cNvPr id="300" name="object 300"/>
          <p:cNvSpPr/>
          <p:nvPr/>
        </p:nvSpPr>
        <p:spPr>
          <a:xfrm>
            <a:off x="5771293" y="1266961"/>
            <a:ext cx="82524" cy="231203"/>
          </a:xfrm>
          <a:prstGeom prst="rect">
            <a:avLst/>
          </a:prstGeom>
          <a:blipFill>
            <a:blip r:embed="rId14" cstate="print"/>
            <a:stretch>
              <a:fillRect/>
            </a:stretch>
          </a:blipFill>
        </p:spPr>
        <p:txBody>
          <a:bodyPr wrap="square" lIns="0" tIns="0" rIns="0" bIns="0" rtlCol="0"/>
          <a:lstStyle/>
          <a:p>
            <a:endParaRPr/>
          </a:p>
        </p:txBody>
      </p:sp>
      <p:sp>
        <p:nvSpPr>
          <p:cNvPr id="301" name="object 301"/>
          <p:cNvSpPr/>
          <p:nvPr/>
        </p:nvSpPr>
        <p:spPr>
          <a:xfrm>
            <a:off x="6074994" y="1244635"/>
            <a:ext cx="167640" cy="289560"/>
          </a:xfrm>
          <a:custGeom>
            <a:avLst/>
            <a:gdLst/>
            <a:ahLst/>
            <a:cxnLst/>
            <a:rect l="l" t="t" r="r" b="b"/>
            <a:pathLst>
              <a:path w="167639" h="289559">
                <a:moveTo>
                  <a:pt x="25768" y="289534"/>
                </a:moveTo>
                <a:lnTo>
                  <a:pt x="17445" y="273059"/>
                </a:lnTo>
                <a:lnTo>
                  <a:pt x="12665" y="264367"/>
                </a:lnTo>
                <a:lnTo>
                  <a:pt x="9623" y="260579"/>
                </a:lnTo>
                <a:lnTo>
                  <a:pt x="6515" y="258813"/>
                </a:lnTo>
                <a:lnTo>
                  <a:pt x="3312" y="253171"/>
                </a:lnTo>
                <a:lnTo>
                  <a:pt x="1195" y="240625"/>
                </a:lnTo>
                <a:lnTo>
                  <a:pt x="108" y="222599"/>
                </a:lnTo>
                <a:lnTo>
                  <a:pt x="0" y="200520"/>
                </a:lnTo>
                <a:lnTo>
                  <a:pt x="815" y="172988"/>
                </a:lnTo>
                <a:lnTo>
                  <a:pt x="7681" y="115290"/>
                </a:lnTo>
                <a:lnTo>
                  <a:pt x="47085" y="78078"/>
                </a:lnTo>
                <a:lnTo>
                  <a:pt x="88023" y="62014"/>
                </a:lnTo>
                <a:lnTo>
                  <a:pt x="103850" y="57271"/>
                </a:lnTo>
                <a:lnTo>
                  <a:pt x="114093" y="51503"/>
                </a:lnTo>
                <a:lnTo>
                  <a:pt x="120302" y="46113"/>
                </a:lnTo>
                <a:lnTo>
                  <a:pt x="124028" y="42506"/>
                </a:lnTo>
                <a:lnTo>
                  <a:pt x="132468" y="34600"/>
                </a:lnTo>
                <a:lnTo>
                  <a:pt x="147137" y="20129"/>
                </a:lnTo>
                <a:lnTo>
                  <a:pt x="161056" y="6220"/>
                </a:lnTo>
                <a:lnTo>
                  <a:pt x="167246" y="0"/>
                </a:lnTo>
              </a:path>
            </a:pathLst>
          </a:custGeom>
          <a:ln w="6350">
            <a:solidFill>
              <a:srgbClr val="231F20"/>
            </a:solidFill>
          </a:ln>
        </p:spPr>
        <p:txBody>
          <a:bodyPr wrap="square" lIns="0" tIns="0" rIns="0" bIns="0" rtlCol="0"/>
          <a:lstStyle/>
          <a:p>
            <a:endParaRPr/>
          </a:p>
        </p:txBody>
      </p:sp>
      <p:sp>
        <p:nvSpPr>
          <p:cNvPr id="302" name="object 302"/>
          <p:cNvSpPr/>
          <p:nvPr/>
        </p:nvSpPr>
        <p:spPr>
          <a:xfrm>
            <a:off x="6071742" y="1300204"/>
            <a:ext cx="109805" cy="197961"/>
          </a:xfrm>
          <a:prstGeom prst="rect">
            <a:avLst/>
          </a:prstGeom>
          <a:blipFill>
            <a:blip r:embed="rId15" cstate="print"/>
            <a:stretch>
              <a:fillRect/>
            </a:stretch>
          </a:blipFill>
        </p:spPr>
        <p:txBody>
          <a:bodyPr wrap="square" lIns="0" tIns="0" rIns="0" bIns="0" rtlCol="0"/>
          <a:lstStyle/>
          <a:p>
            <a:endParaRPr/>
          </a:p>
        </p:txBody>
      </p:sp>
      <p:sp>
        <p:nvSpPr>
          <p:cNvPr id="303" name="object 303"/>
          <p:cNvSpPr/>
          <p:nvPr/>
        </p:nvSpPr>
        <p:spPr>
          <a:xfrm>
            <a:off x="5796334" y="1406120"/>
            <a:ext cx="48895" cy="21590"/>
          </a:xfrm>
          <a:custGeom>
            <a:avLst/>
            <a:gdLst/>
            <a:ahLst/>
            <a:cxnLst/>
            <a:rect l="l" t="t" r="r" b="b"/>
            <a:pathLst>
              <a:path w="48895" h="21590">
                <a:moveTo>
                  <a:pt x="0" y="15163"/>
                </a:moveTo>
                <a:lnTo>
                  <a:pt x="11777" y="19630"/>
                </a:lnTo>
                <a:lnTo>
                  <a:pt x="18684" y="21366"/>
                </a:lnTo>
                <a:lnTo>
                  <a:pt x="23406" y="20594"/>
                </a:lnTo>
                <a:lnTo>
                  <a:pt x="28625" y="17538"/>
                </a:lnTo>
                <a:lnTo>
                  <a:pt x="34709" y="13526"/>
                </a:lnTo>
                <a:lnTo>
                  <a:pt x="40146" y="9502"/>
                </a:lnTo>
                <a:lnTo>
                  <a:pt x="44861" y="5112"/>
                </a:lnTo>
                <a:lnTo>
                  <a:pt x="48780" y="0"/>
                </a:lnTo>
              </a:path>
            </a:pathLst>
          </a:custGeom>
          <a:ln w="6350">
            <a:solidFill>
              <a:srgbClr val="231F20"/>
            </a:solidFill>
          </a:ln>
        </p:spPr>
        <p:txBody>
          <a:bodyPr wrap="square" lIns="0" tIns="0" rIns="0" bIns="0" rtlCol="0"/>
          <a:lstStyle/>
          <a:p>
            <a:endParaRPr/>
          </a:p>
        </p:txBody>
      </p:sp>
      <p:sp>
        <p:nvSpPr>
          <p:cNvPr id="304" name="object 304"/>
          <p:cNvSpPr/>
          <p:nvPr/>
        </p:nvSpPr>
        <p:spPr>
          <a:xfrm>
            <a:off x="5877305" y="1311702"/>
            <a:ext cx="147383" cy="305640"/>
          </a:xfrm>
          <a:prstGeom prst="rect">
            <a:avLst/>
          </a:prstGeom>
          <a:blipFill>
            <a:blip r:embed="rId16" cstate="print"/>
            <a:stretch>
              <a:fillRect/>
            </a:stretch>
          </a:blipFill>
        </p:spPr>
        <p:txBody>
          <a:bodyPr wrap="square" lIns="0" tIns="0" rIns="0" bIns="0" rtlCol="0"/>
          <a:lstStyle/>
          <a:p>
            <a:endParaRPr/>
          </a:p>
        </p:txBody>
      </p:sp>
      <p:sp>
        <p:nvSpPr>
          <p:cNvPr id="305" name="object 305"/>
          <p:cNvSpPr/>
          <p:nvPr/>
        </p:nvSpPr>
        <p:spPr>
          <a:xfrm>
            <a:off x="6494183" y="1016269"/>
            <a:ext cx="247982" cy="157413"/>
          </a:xfrm>
          <a:prstGeom prst="rect">
            <a:avLst/>
          </a:prstGeom>
          <a:blipFill>
            <a:blip r:embed="rId17" cstate="print"/>
            <a:stretch>
              <a:fillRect/>
            </a:stretch>
          </a:blipFill>
        </p:spPr>
        <p:txBody>
          <a:bodyPr wrap="square" lIns="0" tIns="0" rIns="0" bIns="0" rtlCol="0"/>
          <a:lstStyle/>
          <a:p>
            <a:endParaRPr/>
          </a:p>
        </p:txBody>
      </p:sp>
      <p:sp>
        <p:nvSpPr>
          <p:cNvPr id="306" name="object 306"/>
          <p:cNvSpPr/>
          <p:nvPr/>
        </p:nvSpPr>
        <p:spPr>
          <a:xfrm>
            <a:off x="6737225" y="1032952"/>
            <a:ext cx="70485" cy="532765"/>
          </a:xfrm>
          <a:custGeom>
            <a:avLst/>
            <a:gdLst/>
            <a:ahLst/>
            <a:cxnLst/>
            <a:rect l="l" t="t" r="r" b="b"/>
            <a:pathLst>
              <a:path w="70484" h="532765">
                <a:moveTo>
                  <a:pt x="0" y="249"/>
                </a:moveTo>
                <a:lnTo>
                  <a:pt x="37528" y="22208"/>
                </a:lnTo>
                <a:lnTo>
                  <a:pt x="45853" y="83926"/>
                </a:lnTo>
                <a:lnTo>
                  <a:pt x="49110" y="128367"/>
                </a:lnTo>
                <a:lnTo>
                  <a:pt x="41402" y="137803"/>
                </a:lnTo>
                <a:lnTo>
                  <a:pt x="29806" y="139010"/>
                </a:lnTo>
                <a:lnTo>
                  <a:pt x="31724" y="220188"/>
                </a:lnTo>
                <a:lnTo>
                  <a:pt x="42417" y="227721"/>
                </a:lnTo>
                <a:lnTo>
                  <a:pt x="48398" y="233253"/>
                </a:lnTo>
                <a:lnTo>
                  <a:pt x="60160" y="270263"/>
                </a:lnTo>
                <a:lnTo>
                  <a:pt x="70270" y="349366"/>
                </a:lnTo>
                <a:lnTo>
                  <a:pt x="68453" y="397074"/>
                </a:lnTo>
                <a:lnTo>
                  <a:pt x="61849" y="442952"/>
                </a:lnTo>
                <a:lnTo>
                  <a:pt x="53884" y="482848"/>
                </a:lnTo>
                <a:lnTo>
                  <a:pt x="44898" y="513683"/>
                </a:lnTo>
                <a:lnTo>
                  <a:pt x="35229" y="532379"/>
                </a:lnTo>
              </a:path>
            </a:pathLst>
          </a:custGeom>
          <a:ln w="6349">
            <a:solidFill>
              <a:srgbClr val="231F20"/>
            </a:solidFill>
          </a:ln>
        </p:spPr>
        <p:txBody>
          <a:bodyPr wrap="square" lIns="0" tIns="0" rIns="0" bIns="0" rtlCol="0"/>
          <a:lstStyle/>
          <a:p>
            <a:endParaRPr/>
          </a:p>
        </p:txBody>
      </p:sp>
      <p:sp>
        <p:nvSpPr>
          <p:cNvPr id="307" name="object 307"/>
          <p:cNvSpPr/>
          <p:nvPr/>
        </p:nvSpPr>
        <p:spPr>
          <a:xfrm>
            <a:off x="6737225" y="1064443"/>
            <a:ext cx="29845" cy="108585"/>
          </a:xfrm>
          <a:custGeom>
            <a:avLst/>
            <a:gdLst/>
            <a:ahLst/>
            <a:cxnLst/>
            <a:rect l="l" t="t" r="r" b="b"/>
            <a:pathLst>
              <a:path w="29845" h="108584">
                <a:moveTo>
                  <a:pt x="0" y="0"/>
                </a:moveTo>
                <a:lnTo>
                  <a:pt x="3252" y="5984"/>
                </a:lnTo>
                <a:lnTo>
                  <a:pt x="4922" y="12584"/>
                </a:lnTo>
                <a:lnTo>
                  <a:pt x="5538" y="23944"/>
                </a:lnTo>
                <a:lnTo>
                  <a:pt x="5626" y="44208"/>
                </a:lnTo>
                <a:lnTo>
                  <a:pt x="6080" y="68140"/>
                </a:lnTo>
                <a:lnTo>
                  <a:pt x="7080" y="86861"/>
                </a:lnTo>
                <a:lnTo>
                  <a:pt x="8079" y="99058"/>
                </a:lnTo>
                <a:lnTo>
                  <a:pt x="8534" y="103416"/>
                </a:lnTo>
                <a:lnTo>
                  <a:pt x="9740" y="108483"/>
                </a:lnTo>
                <a:lnTo>
                  <a:pt x="29806" y="107518"/>
                </a:lnTo>
              </a:path>
            </a:pathLst>
          </a:custGeom>
          <a:ln w="6350">
            <a:solidFill>
              <a:srgbClr val="231F20"/>
            </a:solidFill>
          </a:ln>
        </p:spPr>
        <p:txBody>
          <a:bodyPr wrap="square" lIns="0" tIns="0" rIns="0" bIns="0" rtlCol="0"/>
          <a:lstStyle/>
          <a:p>
            <a:endParaRPr/>
          </a:p>
        </p:txBody>
      </p:sp>
      <p:sp>
        <p:nvSpPr>
          <p:cNvPr id="308" name="object 308"/>
          <p:cNvSpPr/>
          <p:nvPr/>
        </p:nvSpPr>
        <p:spPr>
          <a:xfrm>
            <a:off x="6481714" y="1163842"/>
            <a:ext cx="51435" cy="286385"/>
          </a:xfrm>
          <a:custGeom>
            <a:avLst/>
            <a:gdLst/>
            <a:ahLst/>
            <a:cxnLst/>
            <a:rect l="l" t="t" r="r" b="b"/>
            <a:pathLst>
              <a:path w="51434" h="286384">
                <a:moveTo>
                  <a:pt x="38036" y="0"/>
                </a:moveTo>
                <a:lnTo>
                  <a:pt x="46570" y="10045"/>
                </a:lnTo>
                <a:lnTo>
                  <a:pt x="46570" y="20916"/>
                </a:lnTo>
                <a:lnTo>
                  <a:pt x="46655" y="32990"/>
                </a:lnTo>
                <a:lnTo>
                  <a:pt x="47164" y="50093"/>
                </a:lnTo>
                <a:lnTo>
                  <a:pt x="48478" y="68013"/>
                </a:lnTo>
                <a:lnTo>
                  <a:pt x="50977" y="82537"/>
                </a:lnTo>
                <a:lnTo>
                  <a:pt x="46832" y="91397"/>
                </a:lnTo>
                <a:lnTo>
                  <a:pt x="44102" y="99033"/>
                </a:lnTo>
                <a:lnTo>
                  <a:pt x="41574" y="109656"/>
                </a:lnTo>
                <a:lnTo>
                  <a:pt x="38036" y="127482"/>
                </a:lnTo>
                <a:lnTo>
                  <a:pt x="34264" y="145605"/>
                </a:lnTo>
                <a:lnTo>
                  <a:pt x="38036" y="149961"/>
                </a:lnTo>
                <a:lnTo>
                  <a:pt x="28892" y="147579"/>
                </a:lnTo>
                <a:lnTo>
                  <a:pt x="23512" y="147237"/>
                </a:lnTo>
                <a:lnTo>
                  <a:pt x="19796" y="149343"/>
                </a:lnTo>
                <a:lnTo>
                  <a:pt x="15646" y="154305"/>
                </a:lnTo>
                <a:lnTo>
                  <a:pt x="10701" y="159429"/>
                </a:lnTo>
                <a:lnTo>
                  <a:pt x="0" y="212931"/>
                </a:lnTo>
                <a:lnTo>
                  <a:pt x="2" y="234258"/>
                </a:lnTo>
                <a:lnTo>
                  <a:pt x="1638" y="249262"/>
                </a:lnTo>
                <a:lnTo>
                  <a:pt x="8356" y="259114"/>
                </a:lnTo>
                <a:lnTo>
                  <a:pt x="19880" y="268833"/>
                </a:lnTo>
                <a:lnTo>
                  <a:pt x="31383" y="278009"/>
                </a:lnTo>
                <a:lnTo>
                  <a:pt x="38036" y="286232"/>
                </a:lnTo>
              </a:path>
            </a:pathLst>
          </a:custGeom>
          <a:ln w="6350">
            <a:solidFill>
              <a:srgbClr val="231F20"/>
            </a:solidFill>
          </a:ln>
        </p:spPr>
        <p:txBody>
          <a:bodyPr wrap="square" lIns="0" tIns="0" rIns="0" bIns="0" rtlCol="0"/>
          <a:lstStyle/>
          <a:p>
            <a:endParaRPr/>
          </a:p>
        </p:txBody>
      </p:sp>
      <p:sp>
        <p:nvSpPr>
          <p:cNvPr id="309" name="object 309"/>
          <p:cNvSpPr/>
          <p:nvPr/>
        </p:nvSpPr>
        <p:spPr>
          <a:xfrm>
            <a:off x="6544088" y="1181149"/>
            <a:ext cx="252095" cy="208279"/>
          </a:xfrm>
          <a:custGeom>
            <a:avLst/>
            <a:gdLst/>
            <a:ahLst/>
            <a:cxnLst/>
            <a:rect l="l" t="t" r="r" b="b"/>
            <a:pathLst>
              <a:path w="252095" h="208280">
                <a:moveTo>
                  <a:pt x="24789" y="169608"/>
                </a:moveTo>
                <a:lnTo>
                  <a:pt x="23944" y="141274"/>
                </a:lnTo>
                <a:lnTo>
                  <a:pt x="18000" y="109269"/>
                </a:lnTo>
                <a:lnTo>
                  <a:pt x="10019" y="79709"/>
                </a:lnTo>
                <a:lnTo>
                  <a:pt x="3059" y="58712"/>
                </a:lnTo>
                <a:lnTo>
                  <a:pt x="0" y="41281"/>
                </a:lnTo>
                <a:lnTo>
                  <a:pt x="339" y="22017"/>
                </a:lnTo>
                <a:lnTo>
                  <a:pt x="2039" y="6421"/>
                </a:lnTo>
                <a:lnTo>
                  <a:pt x="3059" y="0"/>
                </a:lnTo>
                <a:lnTo>
                  <a:pt x="37133" y="0"/>
                </a:lnTo>
                <a:lnTo>
                  <a:pt x="66127" y="0"/>
                </a:lnTo>
                <a:lnTo>
                  <a:pt x="70458" y="3619"/>
                </a:lnTo>
                <a:lnTo>
                  <a:pt x="71906" y="16662"/>
                </a:lnTo>
                <a:lnTo>
                  <a:pt x="72738" y="28112"/>
                </a:lnTo>
                <a:lnTo>
                  <a:pt x="94478" y="59796"/>
                </a:lnTo>
                <a:lnTo>
                  <a:pt x="103935" y="59413"/>
                </a:lnTo>
                <a:lnTo>
                  <a:pt x="112507" y="59436"/>
                </a:lnTo>
                <a:lnTo>
                  <a:pt x="122655" y="60159"/>
                </a:lnTo>
                <a:lnTo>
                  <a:pt x="130630" y="57975"/>
                </a:lnTo>
                <a:lnTo>
                  <a:pt x="132078" y="49288"/>
                </a:lnTo>
                <a:lnTo>
                  <a:pt x="132694" y="37917"/>
                </a:lnTo>
                <a:lnTo>
                  <a:pt x="132626" y="21382"/>
                </a:lnTo>
                <a:lnTo>
                  <a:pt x="132283" y="6477"/>
                </a:lnTo>
                <a:lnTo>
                  <a:pt x="132078" y="0"/>
                </a:lnTo>
                <a:lnTo>
                  <a:pt x="181380" y="0"/>
                </a:lnTo>
                <a:lnTo>
                  <a:pt x="194765" y="7962"/>
                </a:lnTo>
                <a:lnTo>
                  <a:pt x="193140" y="14478"/>
                </a:lnTo>
                <a:lnTo>
                  <a:pt x="192288" y="26388"/>
                </a:lnTo>
                <a:lnTo>
                  <a:pt x="191252" y="69222"/>
                </a:lnTo>
                <a:lnTo>
                  <a:pt x="184910" y="103011"/>
                </a:lnTo>
                <a:lnTo>
                  <a:pt x="182432" y="113149"/>
                </a:lnTo>
                <a:lnTo>
                  <a:pt x="181380" y="125806"/>
                </a:lnTo>
                <a:lnTo>
                  <a:pt x="181344" y="139410"/>
                </a:lnTo>
                <a:lnTo>
                  <a:pt x="181645" y="151360"/>
                </a:lnTo>
                <a:lnTo>
                  <a:pt x="182896" y="161483"/>
                </a:lnTo>
                <a:lnTo>
                  <a:pt x="185710" y="169608"/>
                </a:lnTo>
                <a:lnTo>
                  <a:pt x="188568" y="178574"/>
                </a:lnTo>
                <a:lnTo>
                  <a:pt x="211756" y="207833"/>
                </a:lnTo>
                <a:lnTo>
                  <a:pt x="217531" y="205949"/>
                </a:lnTo>
                <a:lnTo>
                  <a:pt x="240542" y="166282"/>
                </a:lnTo>
                <a:lnTo>
                  <a:pt x="251699" y="125806"/>
                </a:lnTo>
                <a:lnTo>
                  <a:pt x="244714" y="93345"/>
                </a:lnTo>
                <a:lnTo>
                  <a:pt x="241057" y="87947"/>
                </a:lnTo>
                <a:lnTo>
                  <a:pt x="222947" y="88430"/>
                </a:lnTo>
              </a:path>
            </a:pathLst>
          </a:custGeom>
          <a:ln w="6349">
            <a:solidFill>
              <a:srgbClr val="231F20"/>
            </a:solidFill>
          </a:ln>
        </p:spPr>
        <p:txBody>
          <a:bodyPr wrap="square" lIns="0" tIns="0" rIns="0" bIns="0" rtlCol="0"/>
          <a:lstStyle/>
          <a:p>
            <a:endParaRPr/>
          </a:p>
        </p:txBody>
      </p:sp>
      <p:sp>
        <p:nvSpPr>
          <p:cNvPr id="310" name="object 310"/>
          <p:cNvSpPr/>
          <p:nvPr/>
        </p:nvSpPr>
        <p:spPr>
          <a:xfrm>
            <a:off x="6522252" y="1246379"/>
            <a:ext cx="22225" cy="95885"/>
          </a:xfrm>
          <a:custGeom>
            <a:avLst/>
            <a:gdLst/>
            <a:ahLst/>
            <a:cxnLst/>
            <a:rect l="l" t="t" r="r" b="b"/>
            <a:pathLst>
              <a:path w="22225" h="95884">
                <a:moveTo>
                  <a:pt x="10435" y="0"/>
                </a:moveTo>
                <a:lnTo>
                  <a:pt x="21661" y="38417"/>
                </a:lnTo>
                <a:lnTo>
                  <a:pt x="10435" y="31356"/>
                </a:lnTo>
                <a:lnTo>
                  <a:pt x="5304" y="31889"/>
                </a:lnTo>
                <a:lnTo>
                  <a:pt x="2240" y="38707"/>
                </a:lnTo>
                <a:lnTo>
                  <a:pt x="570" y="53760"/>
                </a:lnTo>
                <a:lnTo>
                  <a:pt x="0" y="70206"/>
                </a:lnTo>
                <a:lnTo>
                  <a:pt x="236" y="81203"/>
                </a:lnTo>
                <a:lnTo>
                  <a:pt x="973" y="89166"/>
                </a:lnTo>
                <a:lnTo>
                  <a:pt x="4605" y="95681"/>
                </a:lnTo>
              </a:path>
            </a:pathLst>
          </a:custGeom>
          <a:ln w="6350">
            <a:solidFill>
              <a:srgbClr val="231F20"/>
            </a:solidFill>
          </a:ln>
        </p:spPr>
        <p:txBody>
          <a:bodyPr wrap="square" lIns="0" tIns="0" rIns="0" bIns="0" rtlCol="0"/>
          <a:lstStyle/>
          <a:p>
            <a:endParaRPr/>
          </a:p>
        </p:txBody>
      </p:sp>
      <p:sp>
        <p:nvSpPr>
          <p:cNvPr id="311" name="object 311"/>
          <p:cNvSpPr/>
          <p:nvPr/>
        </p:nvSpPr>
        <p:spPr>
          <a:xfrm>
            <a:off x="6537820" y="1294216"/>
            <a:ext cx="19685" cy="57150"/>
          </a:xfrm>
          <a:custGeom>
            <a:avLst/>
            <a:gdLst/>
            <a:ahLst/>
            <a:cxnLst/>
            <a:rect l="l" t="t" r="r" b="b"/>
            <a:pathLst>
              <a:path w="19684" h="57150">
                <a:moveTo>
                  <a:pt x="10033" y="52200"/>
                </a:moveTo>
                <a:lnTo>
                  <a:pt x="0" y="13564"/>
                </a:lnTo>
                <a:lnTo>
                  <a:pt x="380" y="4810"/>
                </a:lnTo>
                <a:lnTo>
                  <a:pt x="1872" y="0"/>
                </a:lnTo>
                <a:lnTo>
                  <a:pt x="5080" y="16"/>
                </a:lnTo>
                <a:lnTo>
                  <a:pt x="10770" y="3635"/>
                </a:lnTo>
                <a:lnTo>
                  <a:pt x="17438" y="7267"/>
                </a:lnTo>
                <a:lnTo>
                  <a:pt x="18822" y="20310"/>
                </a:lnTo>
                <a:lnTo>
                  <a:pt x="19395" y="31480"/>
                </a:lnTo>
                <a:lnTo>
                  <a:pt x="19331" y="43323"/>
                </a:lnTo>
                <a:lnTo>
                  <a:pt x="19013" y="52718"/>
                </a:lnTo>
                <a:lnTo>
                  <a:pt x="18822" y="56543"/>
                </a:lnTo>
              </a:path>
            </a:pathLst>
          </a:custGeom>
          <a:ln w="6350">
            <a:solidFill>
              <a:srgbClr val="231F20"/>
            </a:solidFill>
          </a:ln>
        </p:spPr>
        <p:txBody>
          <a:bodyPr wrap="square" lIns="0" tIns="0" rIns="0" bIns="0" rtlCol="0"/>
          <a:lstStyle/>
          <a:p>
            <a:endParaRPr/>
          </a:p>
        </p:txBody>
      </p:sp>
      <p:sp>
        <p:nvSpPr>
          <p:cNvPr id="312" name="object 312"/>
          <p:cNvSpPr/>
          <p:nvPr/>
        </p:nvSpPr>
        <p:spPr>
          <a:xfrm>
            <a:off x="6752121" y="1172076"/>
            <a:ext cx="17145" cy="112395"/>
          </a:xfrm>
          <a:custGeom>
            <a:avLst/>
            <a:gdLst/>
            <a:ahLst/>
            <a:cxnLst/>
            <a:rect l="l" t="t" r="r" b="b"/>
            <a:pathLst>
              <a:path w="17145" h="112394">
                <a:moveTo>
                  <a:pt x="0" y="0"/>
                </a:moveTo>
                <a:lnTo>
                  <a:pt x="0" y="112090"/>
                </a:lnTo>
                <a:lnTo>
                  <a:pt x="14909" y="97510"/>
                </a:lnTo>
                <a:lnTo>
                  <a:pt x="16827" y="81064"/>
                </a:lnTo>
              </a:path>
            </a:pathLst>
          </a:custGeom>
          <a:ln w="6350">
            <a:solidFill>
              <a:srgbClr val="231F20"/>
            </a:solidFill>
          </a:ln>
        </p:spPr>
        <p:txBody>
          <a:bodyPr wrap="square" lIns="0" tIns="0" rIns="0" bIns="0" rtlCol="0"/>
          <a:lstStyle/>
          <a:p>
            <a:endParaRPr/>
          </a:p>
        </p:txBody>
      </p:sp>
      <p:sp>
        <p:nvSpPr>
          <p:cNvPr id="313" name="object 313"/>
          <p:cNvSpPr/>
          <p:nvPr/>
        </p:nvSpPr>
        <p:spPr>
          <a:xfrm>
            <a:off x="6730948" y="1281874"/>
            <a:ext cx="48895" cy="110489"/>
          </a:xfrm>
          <a:custGeom>
            <a:avLst/>
            <a:gdLst/>
            <a:ahLst/>
            <a:cxnLst/>
            <a:rect l="l" t="t" r="r" b="b"/>
            <a:pathLst>
              <a:path w="48895" h="110490">
                <a:moveTo>
                  <a:pt x="11909" y="104241"/>
                </a:moveTo>
                <a:lnTo>
                  <a:pt x="21332" y="109867"/>
                </a:lnTo>
                <a:lnTo>
                  <a:pt x="31924" y="104241"/>
                </a:lnTo>
                <a:lnTo>
                  <a:pt x="41726" y="74054"/>
                </a:lnTo>
                <a:lnTo>
                  <a:pt x="46759" y="57818"/>
                </a:lnTo>
                <a:lnTo>
                  <a:pt x="48613" y="49975"/>
                </a:lnTo>
                <a:lnTo>
                  <a:pt x="48878" y="44970"/>
                </a:lnTo>
                <a:lnTo>
                  <a:pt x="48001" y="36523"/>
                </a:lnTo>
                <a:lnTo>
                  <a:pt x="45745" y="24595"/>
                </a:lnTo>
                <a:lnTo>
                  <a:pt x="42674" y="12993"/>
                </a:lnTo>
                <a:lnTo>
                  <a:pt x="39353" y="5524"/>
                </a:lnTo>
                <a:lnTo>
                  <a:pt x="34997" y="0"/>
                </a:lnTo>
                <a:lnTo>
                  <a:pt x="21167" y="3200"/>
                </a:lnTo>
                <a:lnTo>
                  <a:pt x="10804" y="761"/>
                </a:lnTo>
                <a:lnTo>
                  <a:pt x="6282" y="12357"/>
                </a:lnTo>
                <a:lnTo>
                  <a:pt x="3237" y="21178"/>
                </a:lnTo>
                <a:lnTo>
                  <a:pt x="1056" y="30203"/>
                </a:lnTo>
                <a:lnTo>
                  <a:pt x="0" y="39367"/>
                </a:lnTo>
                <a:lnTo>
                  <a:pt x="326" y="48602"/>
                </a:lnTo>
                <a:lnTo>
                  <a:pt x="1211" y="58679"/>
                </a:lnTo>
                <a:lnTo>
                  <a:pt x="1760" y="68837"/>
                </a:lnTo>
                <a:lnTo>
                  <a:pt x="2039" y="76684"/>
                </a:lnTo>
                <a:lnTo>
                  <a:pt x="2117" y="79832"/>
                </a:lnTo>
              </a:path>
            </a:pathLst>
          </a:custGeom>
          <a:ln w="6350">
            <a:solidFill>
              <a:srgbClr val="231F20"/>
            </a:solidFill>
          </a:ln>
        </p:spPr>
        <p:txBody>
          <a:bodyPr wrap="square" lIns="0" tIns="0" rIns="0" bIns="0" rtlCol="0"/>
          <a:lstStyle/>
          <a:p>
            <a:endParaRPr/>
          </a:p>
        </p:txBody>
      </p:sp>
      <p:sp>
        <p:nvSpPr>
          <p:cNvPr id="314" name="object 314"/>
          <p:cNvSpPr/>
          <p:nvPr/>
        </p:nvSpPr>
        <p:spPr>
          <a:xfrm>
            <a:off x="6742856" y="1298502"/>
            <a:ext cx="20320" cy="77470"/>
          </a:xfrm>
          <a:custGeom>
            <a:avLst/>
            <a:gdLst/>
            <a:ahLst/>
            <a:cxnLst/>
            <a:rect l="l" t="t" r="r" b="b"/>
            <a:pathLst>
              <a:path w="20320" h="77469">
                <a:moveTo>
                  <a:pt x="0" y="68935"/>
                </a:moveTo>
                <a:lnTo>
                  <a:pt x="0" y="14566"/>
                </a:lnTo>
                <a:lnTo>
                  <a:pt x="1866" y="0"/>
                </a:lnTo>
                <a:lnTo>
                  <a:pt x="20307" y="23660"/>
                </a:lnTo>
                <a:lnTo>
                  <a:pt x="19384" y="38760"/>
                </a:lnTo>
                <a:lnTo>
                  <a:pt x="1560" y="77458"/>
                </a:lnTo>
                <a:lnTo>
                  <a:pt x="195" y="76618"/>
                </a:lnTo>
                <a:lnTo>
                  <a:pt x="0" y="71831"/>
                </a:lnTo>
              </a:path>
            </a:pathLst>
          </a:custGeom>
          <a:ln w="6350">
            <a:solidFill>
              <a:srgbClr val="231F20"/>
            </a:solidFill>
          </a:ln>
        </p:spPr>
        <p:txBody>
          <a:bodyPr wrap="square" lIns="0" tIns="0" rIns="0" bIns="0" rtlCol="0"/>
          <a:lstStyle/>
          <a:p>
            <a:endParaRPr/>
          </a:p>
        </p:txBody>
      </p:sp>
      <p:sp>
        <p:nvSpPr>
          <p:cNvPr id="315" name="object 315"/>
          <p:cNvSpPr/>
          <p:nvPr/>
        </p:nvSpPr>
        <p:spPr>
          <a:xfrm>
            <a:off x="6770303" y="1273233"/>
            <a:ext cx="17145" cy="14604"/>
          </a:xfrm>
          <a:custGeom>
            <a:avLst/>
            <a:gdLst/>
            <a:ahLst/>
            <a:cxnLst/>
            <a:rect l="l" t="t" r="r" b="b"/>
            <a:pathLst>
              <a:path w="17145" h="14605">
                <a:moveTo>
                  <a:pt x="0" y="14160"/>
                </a:moveTo>
                <a:lnTo>
                  <a:pt x="16992" y="0"/>
                </a:lnTo>
              </a:path>
            </a:pathLst>
          </a:custGeom>
          <a:ln w="6350">
            <a:solidFill>
              <a:srgbClr val="231F20"/>
            </a:solidFill>
          </a:ln>
        </p:spPr>
        <p:txBody>
          <a:bodyPr wrap="square" lIns="0" tIns="0" rIns="0" bIns="0" rtlCol="0"/>
          <a:lstStyle/>
          <a:p>
            <a:endParaRPr/>
          </a:p>
        </p:txBody>
      </p:sp>
      <p:sp>
        <p:nvSpPr>
          <p:cNvPr id="316" name="object 316"/>
          <p:cNvSpPr/>
          <p:nvPr/>
        </p:nvSpPr>
        <p:spPr>
          <a:xfrm>
            <a:off x="6506836" y="1318145"/>
            <a:ext cx="300355" cy="71120"/>
          </a:xfrm>
          <a:custGeom>
            <a:avLst/>
            <a:gdLst/>
            <a:ahLst/>
            <a:cxnLst/>
            <a:rect l="l" t="t" r="r" b="b"/>
            <a:pathLst>
              <a:path w="300354" h="71119">
                <a:moveTo>
                  <a:pt x="300227" y="54787"/>
                </a:moveTo>
                <a:lnTo>
                  <a:pt x="286536" y="64390"/>
                </a:lnTo>
                <a:lnTo>
                  <a:pt x="277802" y="69270"/>
                </a:lnTo>
                <a:lnTo>
                  <a:pt x="270274" y="70938"/>
                </a:lnTo>
                <a:lnTo>
                  <a:pt x="260197" y="70904"/>
                </a:lnTo>
                <a:lnTo>
                  <a:pt x="192181" y="62606"/>
                </a:lnTo>
                <a:lnTo>
                  <a:pt x="152666" y="54787"/>
                </a:lnTo>
                <a:lnTo>
                  <a:pt x="104590" y="44533"/>
                </a:lnTo>
                <a:lnTo>
                  <a:pt x="56584" y="33961"/>
                </a:lnTo>
                <a:lnTo>
                  <a:pt x="19228" y="24667"/>
                </a:lnTo>
                <a:lnTo>
                  <a:pt x="0" y="7251"/>
                </a:lnTo>
                <a:lnTo>
                  <a:pt x="12915" y="0"/>
                </a:lnTo>
              </a:path>
            </a:pathLst>
          </a:custGeom>
          <a:ln w="6350">
            <a:solidFill>
              <a:srgbClr val="231F20"/>
            </a:solidFill>
          </a:ln>
        </p:spPr>
        <p:txBody>
          <a:bodyPr wrap="square" lIns="0" tIns="0" rIns="0" bIns="0" rtlCol="0"/>
          <a:lstStyle/>
          <a:p>
            <a:endParaRPr/>
          </a:p>
        </p:txBody>
      </p:sp>
      <p:sp>
        <p:nvSpPr>
          <p:cNvPr id="317" name="object 317"/>
          <p:cNvSpPr/>
          <p:nvPr/>
        </p:nvSpPr>
        <p:spPr>
          <a:xfrm>
            <a:off x="6485241" y="1327589"/>
            <a:ext cx="321945" cy="72390"/>
          </a:xfrm>
          <a:custGeom>
            <a:avLst/>
            <a:gdLst/>
            <a:ahLst/>
            <a:cxnLst/>
            <a:rect l="l" t="t" r="r" b="b"/>
            <a:pathLst>
              <a:path w="321945" h="72390">
                <a:moveTo>
                  <a:pt x="2412" y="0"/>
                </a:moveTo>
                <a:lnTo>
                  <a:pt x="0" y="7601"/>
                </a:lnTo>
                <a:lnTo>
                  <a:pt x="207" y="11945"/>
                </a:lnTo>
                <a:lnTo>
                  <a:pt x="3946" y="14664"/>
                </a:lnTo>
                <a:lnTo>
                  <a:pt x="57065" y="27600"/>
                </a:lnTo>
                <a:lnTo>
                  <a:pt x="142033" y="45837"/>
                </a:lnTo>
                <a:lnTo>
                  <a:pt x="224329" y="63259"/>
                </a:lnTo>
                <a:lnTo>
                  <a:pt x="279785" y="71946"/>
                </a:lnTo>
                <a:lnTo>
                  <a:pt x="292272" y="70213"/>
                </a:lnTo>
                <a:lnTo>
                  <a:pt x="304390" y="63996"/>
                </a:lnTo>
                <a:lnTo>
                  <a:pt x="321817" y="51460"/>
                </a:lnTo>
              </a:path>
            </a:pathLst>
          </a:custGeom>
          <a:ln w="6350">
            <a:solidFill>
              <a:srgbClr val="231F20"/>
            </a:solidFill>
          </a:ln>
        </p:spPr>
        <p:txBody>
          <a:bodyPr wrap="square" lIns="0" tIns="0" rIns="0" bIns="0" rtlCol="0"/>
          <a:lstStyle/>
          <a:p>
            <a:endParaRPr/>
          </a:p>
        </p:txBody>
      </p:sp>
      <p:sp>
        <p:nvSpPr>
          <p:cNvPr id="318" name="object 318"/>
          <p:cNvSpPr/>
          <p:nvPr/>
        </p:nvSpPr>
        <p:spPr>
          <a:xfrm>
            <a:off x="6546366" y="1177968"/>
            <a:ext cx="192451" cy="182372"/>
          </a:xfrm>
          <a:prstGeom prst="rect">
            <a:avLst/>
          </a:prstGeom>
          <a:blipFill>
            <a:blip r:embed="rId18" cstate="print"/>
            <a:stretch>
              <a:fillRect/>
            </a:stretch>
          </a:blipFill>
        </p:spPr>
        <p:txBody>
          <a:bodyPr wrap="square" lIns="0" tIns="0" rIns="0" bIns="0" rtlCol="0"/>
          <a:lstStyle/>
          <a:p>
            <a:endParaRPr/>
          </a:p>
        </p:txBody>
      </p:sp>
      <p:sp>
        <p:nvSpPr>
          <p:cNvPr id="319" name="object 319"/>
          <p:cNvSpPr/>
          <p:nvPr/>
        </p:nvSpPr>
        <p:spPr>
          <a:xfrm>
            <a:off x="6730875" y="1441347"/>
            <a:ext cx="73660" cy="43815"/>
          </a:xfrm>
          <a:custGeom>
            <a:avLst/>
            <a:gdLst/>
            <a:ahLst/>
            <a:cxnLst/>
            <a:rect l="l" t="t" r="r" b="b"/>
            <a:pathLst>
              <a:path w="73659" h="43815">
                <a:moveTo>
                  <a:pt x="0" y="43535"/>
                </a:moveTo>
                <a:lnTo>
                  <a:pt x="19069" y="38618"/>
                </a:lnTo>
                <a:lnTo>
                  <a:pt x="31302" y="34109"/>
                </a:lnTo>
                <a:lnTo>
                  <a:pt x="41987" y="27422"/>
                </a:lnTo>
                <a:lnTo>
                  <a:pt x="56413" y="15976"/>
                </a:lnTo>
                <a:lnTo>
                  <a:pt x="73367" y="0"/>
                </a:lnTo>
              </a:path>
            </a:pathLst>
          </a:custGeom>
          <a:ln w="6350">
            <a:solidFill>
              <a:srgbClr val="231F20"/>
            </a:solidFill>
          </a:ln>
        </p:spPr>
        <p:txBody>
          <a:bodyPr wrap="square" lIns="0" tIns="0" rIns="0" bIns="0" rtlCol="0"/>
          <a:lstStyle/>
          <a:p>
            <a:endParaRPr/>
          </a:p>
        </p:txBody>
      </p:sp>
      <p:sp>
        <p:nvSpPr>
          <p:cNvPr id="320" name="object 320"/>
          <p:cNvSpPr/>
          <p:nvPr/>
        </p:nvSpPr>
        <p:spPr>
          <a:xfrm>
            <a:off x="6356215" y="846689"/>
            <a:ext cx="503622" cy="191674"/>
          </a:xfrm>
          <a:prstGeom prst="rect">
            <a:avLst/>
          </a:prstGeom>
          <a:blipFill>
            <a:blip r:embed="rId19" cstate="print"/>
            <a:stretch>
              <a:fillRect/>
            </a:stretch>
          </a:blipFill>
        </p:spPr>
        <p:txBody>
          <a:bodyPr wrap="square" lIns="0" tIns="0" rIns="0" bIns="0" rtlCol="0"/>
          <a:lstStyle/>
          <a:p>
            <a:endParaRPr/>
          </a:p>
        </p:txBody>
      </p:sp>
      <p:sp>
        <p:nvSpPr>
          <p:cNvPr id="321" name="object 321"/>
          <p:cNvSpPr/>
          <p:nvPr/>
        </p:nvSpPr>
        <p:spPr>
          <a:xfrm>
            <a:off x="6384329" y="1458853"/>
            <a:ext cx="440055" cy="118110"/>
          </a:xfrm>
          <a:custGeom>
            <a:avLst/>
            <a:gdLst/>
            <a:ahLst/>
            <a:cxnLst/>
            <a:rect l="l" t="t" r="r" b="b"/>
            <a:pathLst>
              <a:path w="440054" h="118109">
                <a:moveTo>
                  <a:pt x="0" y="102620"/>
                </a:moveTo>
                <a:lnTo>
                  <a:pt x="13487" y="95851"/>
                </a:lnTo>
                <a:lnTo>
                  <a:pt x="25967" y="85785"/>
                </a:lnTo>
                <a:lnTo>
                  <a:pt x="33650" y="80516"/>
                </a:lnTo>
                <a:lnTo>
                  <a:pt x="39706" y="78324"/>
                </a:lnTo>
                <a:lnTo>
                  <a:pt x="47307" y="77487"/>
                </a:lnTo>
                <a:lnTo>
                  <a:pt x="59746" y="69569"/>
                </a:lnTo>
                <a:lnTo>
                  <a:pt x="76534" y="51870"/>
                </a:lnTo>
                <a:lnTo>
                  <a:pt x="95140" y="31272"/>
                </a:lnTo>
                <a:lnTo>
                  <a:pt x="113030" y="14660"/>
                </a:lnTo>
                <a:lnTo>
                  <a:pt x="126708" y="4911"/>
                </a:lnTo>
                <a:lnTo>
                  <a:pt x="135396" y="120"/>
                </a:lnTo>
                <a:lnTo>
                  <a:pt x="140638" y="0"/>
                </a:lnTo>
                <a:lnTo>
                  <a:pt x="143979" y="4259"/>
                </a:lnTo>
                <a:lnTo>
                  <a:pt x="154283" y="40817"/>
                </a:lnTo>
                <a:lnTo>
                  <a:pt x="154241" y="52544"/>
                </a:lnTo>
                <a:lnTo>
                  <a:pt x="153856" y="62004"/>
                </a:lnTo>
                <a:lnTo>
                  <a:pt x="153619" y="65892"/>
                </a:lnTo>
                <a:lnTo>
                  <a:pt x="167536" y="64336"/>
                </a:lnTo>
                <a:lnTo>
                  <a:pt x="204901" y="55478"/>
                </a:lnTo>
                <a:lnTo>
                  <a:pt x="250969" y="41272"/>
                </a:lnTo>
                <a:lnTo>
                  <a:pt x="270886" y="35424"/>
                </a:lnTo>
                <a:lnTo>
                  <a:pt x="283235" y="33037"/>
                </a:lnTo>
                <a:lnTo>
                  <a:pt x="289738" y="32179"/>
                </a:lnTo>
                <a:lnTo>
                  <a:pt x="295724" y="30165"/>
                </a:lnTo>
                <a:lnTo>
                  <a:pt x="302450" y="27835"/>
                </a:lnTo>
                <a:lnTo>
                  <a:pt x="311175" y="26027"/>
                </a:lnTo>
                <a:lnTo>
                  <a:pt x="321538" y="24953"/>
                </a:lnTo>
                <a:lnTo>
                  <a:pt x="331612" y="25265"/>
                </a:lnTo>
                <a:lnTo>
                  <a:pt x="361434" y="61782"/>
                </a:lnTo>
                <a:lnTo>
                  <a:pt x="371017" y="106481"/>
                </a:lnTo>
                <a:lnTo>
                  <a:pt x="403138" y="105577"/>
                </a:lnTo>
                <a:lnTo>
                  <a:pt x="421001" y="106484"/>
                </a:lnTo>
                <a:lnTo>
                  <a:pt x="431050" y="110292"/>
                </a:lnTo>
                <a:lnTo>
                  <a:pt x="439724" y="118089"/>
                </a:lnTo>
              </a:path>
            </a:pathLst>
          </a:custGeom>
          <a:ln w="6350">
            <a:solidFill>
              <a:srgbClr val="231F20"/>
            </a:solidFill>
          </a:ln>
        </p:spPr>
        <p:txBody>
          <a:bodyPr wrap="square" lIns="0" tIns="0" rIns="0" bIns="0" rtlCol="0"/>
          <a:lstStyle/>
          <a:p>
            <a:endParaRPr/>
          </a:p>
        </p:txBody>
      </p:sp>
      <p:sp>
        <p:nvSpPr>
          <p:cNvPr id="322" name="object 322"/>
          <p:cNvSpPr/>
          <p:nvPr/>
        </p:nvSpPr>
        <p:spPr>
          <a:xfrm>
            <a:off x="6395889" y="1524744"/>
            <a:ext cx="142240" cy="47625"/>
          </a:xfrm>
          <a:custGeom>
            <a:avLst/>
            <a:gdLst/>
            <a:ahLst/>
            <a:cxnLst/>
            <a:rect l="l" t="t" r="r" b="b"/>
            <a:pathLst>
              <a:path w="142240" h="47625">
                <a:moveTo>
                  <a:pt x="0" y="47371"/>
                </a:moveTo>
                <a:lnTo>
                  <a:pt x="28850" y="35042"/>
                </a:lnTo>
                <a:lnTo>
                  <a:pt x="44926" y="28516"/>
                </a:lnTo>
                <a:lnTo>
                  <a:pt x="54038" y="25616"/>
                </a:lnTo>
                <a:lnTo>
                  <a:pt x="62001" y="24168"/>
                </a:lnTo>
                <a:lnTo>
                  <a:pt x="74108" y="21057"/>
                </a:lnTo>
                <a:lnTo>
                  <a:pt x="89182" y="15951"/>
                </a:lnTo>
                <a:lnTo>
                  <a:pt x="103299" y="10845"/>
                </a:lnTo>
                <a:lnTo>
                  <a:pt x="112534" y="7734"/>
                </a:lnTo>
                <a:lnTo>
                  <a:pt x="120229" y="5711"/>
                </a:lnTo>
                <a:lnTo>
                  <a:pt x="130036" y="3143"/>
                </a:lnTo>
                <a:lnTo>
                  <a:pt x="138475" y="937"/>
                </a:lnTo>
                <a:lnTo>
                  <a:pt x="142062" y="0"/>
                </a:lnTo>
              </a:path>
            </a:pathLst>
          </a:custGeom>
          <a:ln w="6350">
            <a:solidFill>
              <a:srgbClr val="231F20"/>
            </a:solidFill>
          </a:ln>
        </p:spPr>
        <p:txBody>
          <a:bodyPr wrap="square" lIns="0" tIns="0" rIns="0" bIns="0" rtlCol="0"/>
          <a:lstStyle/>
          <a:p>
            <a:endParaRPr/>
          </a:p>
        </p:txBody>
      </p:sp>
      <p:sp>
        <p:nvSpPr>
          <p:cNvPr id="323" name="object 323"/>
          <p:cNvSpPr/>
          <p:nvPr/>
        </p:nvSpPr>
        <p:spPr>
          <a:xfrm>
            <a:off x="6660009" y="1562166"/>
            <a:ext cx="98513" cy="72072"/>
          </a:xfrm>
          <a:prstGeom prst="rect">
            <a:avLst/>
          </a:prstGeom>
          <a:blipFill>
            <a:blip r:embed="rId20" cstate="print"/>
            <a:stretch>
              <a:fillRect/>
            </a:stretch>
          </a:blipFill>
        </p:spPr>
        <p:txBody>
          <a:bodyPr wrap="square" lIns="0" tIns="0" rIns="0" bIns="0" rtlCol="0"/>
          <a:lstStyle/>
          <a:p>
            <a:endParaRPr/>
          </a:p>
        </p:txBody>
      </p:sp>
      <p:sp>
        <p:nvSpPr>
          <p:cNvPr id="324" name="object 324"/>
          <p:cNvSpPr/>
          <p:nvPr/>
        </p:nvSpPr>
        <p:spPr>
          <a:xfrm>
            <a:off x="6532687" y="1593360"/>
            <a:ext cx="17145" cy="38100"/>
          </a:xfrm>
          <a:custGeom>
            <a:avLst/>
            <a:gdLst/>
            <a:ahLst/>
            <a:cxnLst/>
            <a:rect l="l" t="t" r="r" b="b"/>
            <a:pathLst>
              <a:path w="17145" h="38100">
                <a:moveTo>
                  <a:pt x="0" y="0"/>
                </a:moveTo>
                <a:lnTo>
                  <a:pt x="16852" y="37706"/>
                </a:lnTo>
              </a:path>
            </a:pathLst>
          </a:custGeom>
          <a:ln w="6350">
            <a:solidFill>
              <a:srgbClr val="231F20"/>
            </a:solidFill>
          </a:ln>
        </p:spPr>
        <p:txBody>
          <a:bodyPr wrap="square" lIns="0" tIns="0" rIns="0" bIns="0" rtlCol="0"/>
          <a:lstStyle/>
          <a:p>
            <a:endParaRPr/>
          </a:p>
        </p:txBody>
      </p:sp>
      <p:sp>
        <p:nvSpPr>
          <p:cNvPr id="325" name="object 325"/>
          <p:cNvSpPr/>
          <p:nvPr/>
        </p:nvSpPr>
        <p:spPr>
          <a:xfrm>
            <a:off x="6444555" y="1458354"/>
            <a:ext cx="82550" cy="74930"/>
          </a:xfrm>
          <a:custGeom>
            <a:avLst/>
            <a:gdLst/>
            <a:ahLst/>
            <a:cxnLst/>
            <a:rect l="l" t="t" r="r" b="b"/>
            <a:pathLst>
              <a:path w="82550" h="74930">
                <a:moveTo>
                  <a:pt x="0" y="69621"/>
                </a:moveTo>
                <a:lnTo>
                  <a:pt x="9927" y="73728"/>
                </a:lnTo>
                <a:lnTo>
                  <a:pt x="16409" y="74761"/>
                </a:lnTo>
                <a:lnTo>
                  <a:pt x="22304" y="72418"/>
                </a:lnTo>
                <a:lnTo>
                  <a:pt x="30467" y="66395"/>
                </a:lnTo>
                <a:lnTo>
                  <a:pt x="42238" y="57572"/>
                </a:lnTo>
                <a:lnTo>
                  <a:pt x="55286" y="47820"/>
                </a:lnTo>
                <a:lnTo>
                  <a:pt x="81397" y="16232"/>
                </a:lnTo>
                <a:lnTo>
                  <a:pt x="82275" y="7555"/>
                </a:lnTo>
                <a:lnTo>
                  <a:pt x="78117" y="0"/>
                </a:lnTo>
              </a:path>
            </a:pathLst>
          </a:custGeom>
          <a:ln w="6349">
            <a:solidFill>
              <a:srgbClr val="231F20"/>
            </a:solidFill>
          </a:ln>
        </p:spPr>
        <p:txBody>
          <a:bodyPr wrap="square" lIns="0" tIns="0" rIns="0" bIns="0" rtlCol="0"/>
          <a:lstStyle/>
          <a:p>
            <a:endParaRPr/>
          </a:p>
        </p:txBody>
      </p:sp>
      <p:sp>
        <p:nvSpPr>
          <p:cNvPr id="326" name="object 326"/>
          <p:cNvSpPr/>
          <p:nvPr/>
        </p:nvSpPr>
        <p:spPr>
          <a:xfrm>
            <a:off x="6549541" y="1601112"/>
            <a:ext cx="11430" cy="27940"/>
          </a:xfrm>
          <a:custGeom>
            <a:avLst/>
            <a:gdLst/>
            <a:ahLst/>
            <a:cxnLst/>
            <a:rect l="l" t="t" r="r" b="b"/>
            <a:pathLst>
              <a:path w="11429" h="27939">
                <a:moveTo>
                  <a:pt x="0" y="0"/>
                </a:moveTo>
                <a:lnTo>
                  <a:pt x="11137" y="27533"/>
                </a:lnTo>
              </a:path>
            </a:pathLst>
          </a:custGeom>
          <a:ln w="6350">
            <a:solidFill>
              <a:srgbClr val="231F20"/>
            </a:solidFill>
          </a:ln>
        </p:spPr>
        <p:txBody>
          <a:bodyPr wrap="square" lIns="0" tIns="0" rIns="0" bIns="0" rtlCol="0"/>
          <a:lstStyle/>
          <a:p>
            <a:endParaRPr/>
          </a:p>
        </p:txBody>
      </p:sp>
      <p:sp>
        <p:nvSpPr>
          <p:cNvPr id="327" name="object 327"/>
          <p:cNvSpPr/>
          <p:nvPr/>
        </p:nvSpPr>
        <p:spPr>
          <a:xfrm>
            <a:off x="6522231" y="1617525"/>
            <a:ext cx="5080" cy="11430"/>
          </a:xfrm>
          <a:custGeom>
            <a:avLst/>
            <a:gdLst/>
            <a:ahLst/>
            <a:cxnLst/>
            <a:rect l="l" t="t" r="r" b="b"/>
            <a:pathLst>
              <a:path w="5079" h="11430">
                <a:moveTo>
                  <a:pt x="0" y="0"/>
                </a:moveTo>
                <a:lnTo>
                  <a:pt x="4762" y="11112"/>
                </a:lnTo>
              </a:path>
            </a:pathLst>
          </a:custGeom>
          <a:ln w="6350">
            <a:solidFill>
              <a:srgbClr val="231F20"/>
            </a:solidFill>
          </a:ln>
        </p:spPr>
        <p:txBody>
          <a:bodyPr wrap="square" lIns="0" tIns="0" rIns="0" bIns="0" rtlCol="0"/>
          <a:lstStyle/>
          <a:p>
            <a:endParaRPr/>
          </a:p>
        </p:txBody>
      </p:sp>
      <p:sp>
        <p:nvSpPr>
          <p:cNvPr id="328" name="object 328"/>
          <p:cNvSpPr/>
          <p:nvPr/>
        </p:nvSpPr>
        <p:spPr>
          <a:xfrm>
            <a:off x="6569397" y="1497150"/>
            <a:ext cx="41275" cy="20955"/>
          </a:xfrm>
          <a:custGeom>
            <a:avLst/>
            <a:gdLst/>
            <a:ahLst/>
            <a:cxnLst/>
            <a:rect l="l" t="t" r="r" b="b"/>
            <a:pathLst>
              <a:path w="41275" h="20955">
                <a:moveTo>
                  <a:pt x="0" y="20493"/>
                </a:moveTo>
                <a:lnTo>
                  <a:pt x="6595" y="6078"/>
                </a:lnTo>
                <a:lnTo>
                  <a:pt x="13046" y="0"/>
                </a:lnTo>
                <a:lnTo>
                  <a:pt x="23177" y="1110"/>
                </a:lnTo>
                <a:lnTo>
                  <a:pt x="40817" y="8262"/>
                </a:lnTo>
              </a:path>
            </a:pathLst>
          </a:custGeom>
          <a:ln w="6350">
            <a:solidFill>
              <a:srgbClr val="231F20"/>
            </a:solidFill>
          </a:ln>
        </p:spPr>
        <p:txBody>
          <a:bodyPr wrap="square" lIns="0" tIns="0" rIns="0" bIns="0" rtlCol="0"/>
          <a:lstStyle/>
          <a:p>
            <a:endParaRPr/>
          </a:p>
        </p:txBody>
      </p:sp>
      <p:sp>
        <p:nvSpPr>
          <p:cNvPr id="329" name="object 329"/>
          <p:cNvSpPr txBox="1"/>
          <p:nvPr/>
        </p:nvSpPr>
        <p:spPr>
          <a:xfrm>
            <a:off x="1161430" y="3144805"/>
            <a:ext cx="755650" cy="162560"/>
          </a:xfrm>
          <a:prstGeom prst="rect">
            <a:avLst/>
          </a:prstGeom>
        </p:spPr>
        <p:txBody>
          <a:bodyPr vert="horz" wrap="square" lIns="0" tIns="12700" rIns="0" bIns="0" rtlCol="0">
            <a:spAutoFit/>
          </a:bodyPr>
          <a:lstStyle/>
          <a:p>
            <a:pPr marL="12700">
              <a:lnSpc>
                <a:spcPct val="100000"/>
              </a:lnSpc>
              <a:spcBef>
                <a:spcPts val="100"/>
              </a:spcBef>
            </a:pPr>
            <a:r>
              <a:rPr sz="900" dirty="0">
                <a:solidFill>
                  <a:srgbClr val="231F20"/>
                </a:solidFill>
                <a:latin typeface="Arial Narrow"/>
                <a:cs typeface="Arial Narrow"/>
              </a:rPr>
              <a:t>Botón</a:t>
            </a:r>
            <a:r>
              <a:rPr sz="900" spc="-70" dirty="0">
                <a:solidFill>
                  <a:srgbClr val="231F20"/>
                </a:solidFill>
                <a:latin typeface="Arial Narrow"/>
                <a:cs typeface="Arial Narrow"/>
              </a:rPr>
              <a:t> </a:t>
            </a:r>
            <a:r>
              <a:rPr sz="900" dirty="0">
                <a:solidFill>
                  <a:srgbClr val="231F20"/>
                </a:solidFill>
                <a:latin typeface="Arial Narrow"/>
                <a:cs typeface="Arial Narrow"/>
              </a:rPr>
              <a:t>Calentador</a:t>
            </a:r>
            <a:endParaRPr sz="900">
              <a:latin typeface="Arial Narrow"/>
              <a:cs typeface="Arial Narrow"/>
            </a:endParaRPr>
          </a:p>
        </p:txBody>
      </p:sp>
      <p:sp>
        <p:nvSpPr>
          <p:cNvPr id="330" name="object 330"/>
          <p:cNvSpPr txBox="1"/>
          <p:nvPr/>
        </p:nvSpPr>
        <p:spPr>
          <a:xfrm>
            <a:off x="1161430" y="2746813"/>
            <a:ext cx="572770" cy="162560"/>
          </a:xfrm>
          <a:prstGeom prst="rect">
            <a:avLst/>
          </a:prstGeom>
        </p:spPr>
        <p:txBody>
          <a:bodyPr vert="horz" wrap="square" lIns="0" tIns="12700" rIns="0" bIns="0" rtlCol="0">
            <a:spAutoFit/>
          </a:bodyPr>
          <a:lstStyle/>
          <a:p>
            <a:pPr marL="12700">
              <a:lnSpc>
                <a:spcPct val="100000"/>
              </a:lnSpc>
              <a:spcBef>
                <a:spcPts val="100"/>
              </a:spcBef>
            </a:pPr>
            <a:r>
              <a:rPr sz="900" dirty="0">
                <a:solidFill>
                  <a:srgbClr val="231F20"/>
                </a:solidFill>
                <a:latin typeface="Arial Narrow"/>
                <a:cs typeface="Arial Narrow"/>
              </a:rPr>
              <a:t>Pantalla</a:t>
            </a:r>
            <a:r>
              <a:rPr sz="900" spc="-70" dirty="0">
                <a:solidFill>
                  <a:srgbClr val="231F20"/>
                </a:solidFill>
                <a:latin typeface="Arial Narrow"/>
                <a:cs typeface="Arial Narrow"/>
              </a:rPr>
              <a:t> </a:t>
            </a:r>
            <a:r>
              <a:rPr sz="900" dirty="0">
                <a:solidFill>
                  <a:srgbClr val="231F20"/>
                </a:solidFill>
                <a:latin typeface="Arial Narrow"/>
                <a:cs typeface="Arial Narrow"/>
              </a:rPr>
              <a:t>LED</a:t>
            </a:r>
            <a:endParaRPr sz="900">
              <a:latin typeface="Arial Narrow"/>
              <a:cs typeface="Arial Narrow"/>
            </a:endParaRPr>
          </a:p>
        </p:txBody>
      </p:sp>
      <p:sp>
        <p:nvSpPr>
          <p:cNvPr id="331" name="object 331"/>
          <p:cNvSpPr/>
          <p:nvPr/>
        </p:nvSpPr>
        <p:spPr>
          <a:xfrm>
            <a:off x="1154899" y="3352136"/>
            <a:ext cx="1776095" cy="0"/>
          </a:xfrm>
          <a:custGeom>
            <a:avLst/>
            <a:gdLst/>
            <a:ahLst/>
            <a:cxnLst/>
            <a:rect l="l" t="t" r="r" b="b"/>
            <a:pathLst>
              <a:path w="1776095">
                <a:moveTo>
                  <a:pt x="1775599" y="0"/>
                </a:moveTo>
                <a:lnTo>
                  <a:pt x="0" y="0"/>
                </a:lnTo>
              </a:path>
            </a:pathLst>
          </a:custGeom>
          <a:ln w="6350">
            <a:solidFill>
              <a:srgbClr val="414042"/>
            </a:solidFill>
          </a:ln>
        </p:spPr>
        <p:txBody>
          <a:bodyPr wrap="square" lIns="0" tIns="0" rIns="0" bIns="0" rtlCol="0"/>
          <a:lstStyle/>
          <a:p>
            <a:endParaRPr/>
          </a:p>
        </p:txBody>
      </p:sp>
      <p:sp>
        <p:nvSpPr>
          <p:cNvPr id="332" name="object 332"/>
          <p:cNvSpPr/>
          <p:nvPr/>
        </p:nvSpPr>
        <p:spPr>
          <a:xfrm>
            <a:off x="1154907" y="2967552"/>
            <a:ext cx="2278380" cy="0"/>
          </a:xfrm>
          <a:custGeom>
            <a:avLst/>
            <a:gdLst/>
            <a:ahLst/>
            <a:cxnLst/>
            <a:rect l="l" t="t" r="r" b="b"/>
            <a:pathLst>
              <a:path w="2278379">
                <a:moveTo>
                  <a:pt x="2277999" y="0"/>
                </a:moveTo>
                <a:lnTo>
                  <a:pt x="0" y="0"/>
                </a:lnTo>
              </a:path>
            </a:pathLst>
          </a:custGeom>
          <a:ln w="6350">
            <a:solidFill>
              <a:srgbClr val="414042"/>
            </a:solidFill>
          </a:ln>
        </p:spPr>
        <p:txBody>
          <a:bodyPr wrap="square" lIns="0" tIns="0" rIns="0" bIns="0" rtlCol="0"/>
          <a:lstStyle/>
          <a:p>
            <a:endParaRPr/>
          </a:p>
        </p:txBody>
      </p:sp>
      <p:sp>
        <p:nvSpPr>
          <p:cNvPr id="333" name="object 333"/>
          <p:cNvSpPr txBox="1"/>
          <p:nvPr/>
        </p:nvSpPr>
        <p:spPr>
          <a:xfrm>
            <a:off x="1161430" y="3549854"/>
            <a:ext cx="1018540" cy="470534"/>
          </a:xfrm>
          <a:prstGeom prst="rect">
            <a:avLst/>
          </a:prstGeom>
        </p:spPr>
        <p:txBody>
          <a:bodyPr vert="horz" wrap="square" lIns="0" tIns="12700" rIns="0" bIns="0" rtlCol="0">
            <a:spAutoFit/>
          </a:bodyPr>
          <a:lstStyle/>
          <a:p>
            <a:pPr marL="12700">
              <a:lnSpc>
                <a:spcPts val="1070"/>
              </a:lnSpc>
              <a:spcBef>
                <a:spcPts val="100"/>
              </a:spcBef>
            </a:pPr>
            <a:r>
              <a:rPr sz="900" dirty="0">
                <a:solidFill>
                  <a:srgbClr val="231F20"/>
                </a:solidFill>
                <a:latin typeface="Arial Narrow"/>
                <a:cs typeface="Arial Narrow"/>
              </a:rPr>
              <a:t>Botón</a:t>
            </a:r>
            <a:r>
              <a:rPr sz="900" spc="-10" dirty="0">
                <a:solidFill>
                  <a:srgbClr val="231F20"/>
                </a:solidFill>
                <a:latin typeface="Arial Narrow"/>
                <a:cs typeface="Arial Narrow"/>
              </a:rPr>
              <a:t> </a:t>
            </a:r>
            <a:r>
              <a:rPr sz="900" dirty="0">
                <a:solidFill>
                  <a:srgbClr val="231F20"/>
                </a:solidFill>
                <a:latin typeface="Arial Narrow"/>
                <a:cs typeface="Arial Narrow"/>
              </a:rPr>
              <a:t>Burbujas</a:t>
            </a:r>
            <a:endParaRPr sz="900">
              <a:latin typeface="Arial Narrow"/>
              <a:cs typeface="Arial Narrow"/>
            </a:endParaRPr>
          </a:p>
          <a:p>
            <a:pPr marL="12700" marR="5080">
              <a:lnSpc>
                <a:spcPts val="800"/>
              </a:lnSpc>
              <a:spcBef>
                <a:spcPts val="50"/>
              </a:spcBef>
            </a:pPr>
            <a:r>
              <a:rPr sz="700" dirty="0">
                <a:solidFill>
                  <a:srgbClr val="231F20"/>
                </a:solidFill>
                <a:latin typeface="Arial Narrow"/>
                <a:cs typeface="Arial Narrow"/>
              </a:rPr>
              <a:t>- Ajuste </a:t>
            </a:r>
            <a:r>
              <a:rPr sz="700" spc="-5" dirty="0">
                <a:solidFill>
                  <a:srgbClr val="231F20"/>
                </a:solidFill>
                <a:latin typeface="Arial Narrow"/>
                <a:cs typeface="Arial Narrow"/>
              </a:rPr>
              <a:t>el nivel de </a:t>
            </a:r>
            <a:r>
              <a:rPr sz="700" dirty="0">
                <a:solidFill>
                  <a:srgbClr val="231F20"/>
                </a:solidFill>
                <a:latin typeface="Arial Narrow"/>
                <a:cs typeface="Arial Narrow"/>
              </a:rPr>
              <a:t>burbujas  </a:t>
            </a:r>
            <a:r>
              <a:rPr sz="700" spc="-5" dirty="0">
                <a:solidFill>
                  <a:srgbClr val="231F20"/>
                </a:solidFill>
                <a:latin typeface="Arial Narrow"/>
                <a:cs typeface="Arial Narrow"/>
              </a:rPr>
              <a:t>pulsando el botón </a:t>
            </a:r>
            <a:r>
              <a:rPr sz="700" dirty="0">
                <a:solidFill>
                  <a:srgbClr val="231F20"/>
                </a:solidFill>
                <a:latin typeface="Arial Narrow"/>
                <a:cs typeface="Arial Narrow"/>
              </a:rPr>
              <a:t>(L1: </a:t>
            </a:r>
            <a:r>
              <a:rPr sz="700" spc="-5" dirty="0">
                <a:solidFill>
                  <a:srgbClr val="231F20"/>
                </a:solidFill>
                <a:latin typeface="Arial Narrow"/>
                <a:cs typeface="Arial Narrow"/>
              </a:rPr>
              <a:t>300 </a:t>
            </a:r>
            <a:r>
              <a:rPr sz="700" dirty="0">
                <a:solidFill>
                  <a:srgbClr val="231F20"/>
                </a:solidFill>
                <a:latin typeface="Arial Narrow"/>
                <a:cs typeface="Arial Narrow"/>
              </a:rPr>
              <a:t>W,  </a:t>
            </a:r>
            <a:r>
              <a:rPr sz="700" spc="-5" dirty="0">
                <a:solidFill>
                  <a:srgbClr val="231F20"/>
                </a:solidFill>
                <a:latin typeface="Arial Narrow"/>
                <a:cs typeface="Arial Narrow"/>
              </a:rPr>
              <a:t>L2: 500 </a:t>
            </a:r>
            <a:r>
              <a:rPr sz="700" dirty="0">
                <a:solidFill>
                  <a:srgbClr val="231F20"/>
                </a:solidFill>
                <a:latin typeface="Arial Narrow"/>
                <a:cs typeface="Arial Narrow"/>
              </a:rPr>
              <a:t>W, </a:t>
            </a:r>
            <a:r>
              <a:rPr sz="700" spc="-5" dirty="0">
                <a:solidFill>
                  <a:srgbClr val="231F20"/>
                </a:solidFill>
                <a:latin typeface="Arial Narrow"/>
                <a:cs typeface="Arial Narrow"/>
              </a:rPr>
              <a:t>L3: 720</a:t>
            </a:r>
            <a:r>
              <a:rPr sz="700" spc="-30" dirty="0">
                <a:solidFill>
                  <a:srgbClr val="231F20"/>
                </a:solidFill>
                <a:latin typeface="Arial Narrow"/>
                <a:cs typeface="Arial Narrow"/>
              </a:rPr>
              <a:t> </a:t>
            </a:r>
            <a:r>
              <a:rPr sz="700" dirty="0">
                <a:solidFill>
                  <a:srgbClr val="231F20"/>
                </a:solidFill>
                <a:latin typeface="Arial Narrow"/>
                <a:cs typeface="Arial Narrow"/>
              </a:rPr>
              <a:t>W)</a:t>
            </a:r>
            <a:endParaRPr sz="700">
              <a:latin typeface="Arial Narrow"/>
              <a:cs typeface="Arial Narrow"/>
            </a:endParaRPr>
          </a:p>
        </p:txBody>
      </p:sp>
      <p:sp>
        <p:nvSpPr>
          <p:cNvPr id="334" name="object 334"/>
          <p:cNvSpPr txBox="1"/>
          <p:nvPr/>
        </p:nvSpPr>
        <p:spPr>
          <a:xfrm>
            <a:off x="3889499" y="4751207"/>
            <a:ext cx="536575" cy="162560"/>
          </a:xfrm>
          <a:prstGeom prst="rect">
            <a:avLst/>
          </a:prstGeom>
        </p:spPr>
        <p:txBody>
          <a:bodyPr vert="horz" wrap="square" lIns="0" tIns="12700" rIns="0" bIns="0" rtlCol="0">
            <a:spAutoFit/>
          </a:bodyPr>
          <a:lstStyle/>
          <a:p>
            <a:pPr marL="12700">
              <a:lnSpc>
                <a:spcPct val="100000"/>
              </a:lnSpc>
              <a:spcBef>
                <a:spcPts val="100"/>
              </a:spcBef>
            </a:pPr>
            <a:r>
              <a:rPr sz="900" dirty="0">
                <a:solidFill>
                  <a:srgbClr val="231F20"/>
                </a:solidFill>
                <a:latin typeface="Arial Narrow"/>
                <a:cs typeface="Arial Narrow"/>
              </a:rPr>
              <a:t>Botón</a:t>
            </a:r>
            <a:r>
              <a:rPr sz="900" spc="-70" dirty="0">
                <a:solidFill>
                  <a:srgbClr val="231F20"/>
                </a:solidFill>
                <a:latin typeface="Arial Narrow"/>
                <a:cs typeface="Arial Narrow"/>
              </a:rPr>
              <a:t> </a:t>
            </a:r>
            <a:r>
              <a:rPr sz="900" dirty="0">
                <a:solidFill>
                  <a:srgbClr val="231F20"/>
                </a:solidFill>
                <a:latin typeface="Arial Narrow"/>
                <a:cs typeface="Arial Narrow"/>
              </a:rPr>
              <a:t>Abajo</a:t>
            </a:r>
            <a:endParaRPr sz="900">
              <a:latin typeface="Arial Narrow"/>
              <a:cs typeface="Arial Narrow"/>
            </a:endParaRPr>
          </a:p>
        </p:txBody>
      </p:sp>
      <p:sp>
        <p:nvSpPr>
          <p:cNvPr id="335" name="object 335"/>
          <p:cNvSpPr txBox="1"/>
          <p:nvPr/>
        </p:nvSpPr>
        <p:spPr>
          <a:xfrm>
            <a:off x="5821969" y="3150664"/>
            <a:ext cx="505459" cy="162560"/>
          </a:xfrm>
          <a:prstGeom prst="rect">
            <a:avLst/>
          </a:prstGeom>
        </p:spPr>
        <p:txBody>
          <a:bodyPr vert="horz" wrap="square" lIns="0" tIns="12700" rIns="0" bIns="0" rtlCol="0">
            <a:spAutoFit/>
          </a:bodyPr>
          <a:lstStyle/>
          <a:p>
            <a:pPr marL="12700">
              <a:lnSpc>
                <a:spcPct val="100000"/>
              </a:lnSpc>
              <a:spcBef>
                <a:spcPts val="100"/>
              </a:spcBef>
            </a:pPr>
            <a:r>
              <a:rPr sz="900" dirty="0">
                <a:solidFill>
                  <a:srgbClr val="231F20"/>
                </a:solidFill>
                <a:latin typeface="Arial Narrow"/>
                <a:cs typeface="Arial Narrow"/>
              </a:rPr>
              <a:t>Botón</a:t>
            </a:r>
            <a:r>
              <a:rPr sz="900" spc="-70" dirty="0">
                <a:solidFill>
                  <a:srgbClr val="231F20"/>
                </a:solidFill>
                <a:latin typeface="Arial Narrow"/>
                <a:cs typeface="Arial Narrow"/>
              </a:rPr>
              <a:t> </a:t>
            </a:r>
            <a:r>
              <a:rPr sz="900" dirty="0">
                <a:solidFill>
                  <a:srgbClr val="231F20"/>
                </a:solidFill>
                <a:latin typeface="Arial Narrow"/>
                <a:cs typeface="Arial Narrow"/>
              </a:rPr>
              <a:t>Filtro</a:t>
            </a:r>
            <a:endParaRPr sz="900">
              <a:latin typeface="Arial Narrow"/>
              <a:cs typeface="Arial Narrow"/>
            </a:endParaRPr>
          </a:p>
        </p:txBody>
      </p:sp>
      <p:sp>
        <p:nvSpPr>
          <p:cNvPr id="336" name="object 336"/>
          <p:cNvSpPr txBox="1"/>
          <p:nvPr/>
        </p:nvSpPr>
        <p:spPr>
          <a:xfrm>
            <a:off x="5482041" y="3511623"/>
            <a:ext cx="843915" cy="162560"/>
          </a:xfrm>
          <a:prstGeom prst="rect">
            <a:avLst/>
          </a:prstGeom>
        </p:spPr>
        <p:txBody>
          <a:bodyPr vert="horz" wrap="square" lIns="0" tIns="12700" rIns="0" bIns="0" rtlCol="0">
            <a:spAutoFit/>
          </a:bodyPr>
          <a:lstStyle/>
          <a:p>
            <a:pPr marL="12700">
              <a:lnSpc>
                <a:spcPct val="100000"/>
              </a:lnSpc>
              <a:spcBef>
                <a:spcPts val="100"/>
              </a:spcBef>
            </a:pPr>
            <a:r>
              <a:rPr sz="900" dirty="0">
                <a:solidFill>
                  <a:srgbClr val="231F20"/>
                </a:solidFill>
                <a:latin typeface="Arial Narrow"/>
                <a:cs typeface="Arial Narrow"/>
              </a:rPr>
              <a:t>Botón</a:t>
            </a:r>
            <a:r>
              <a:rPr sz="900" spc="-70" dirty="0">
                <a:solidFill>
                  <a:srgbClr val="231F20"/>
                </a:solidFill>
                <a:latin typeface="Arial Narrow"/>
                <a:cs typeface="Arial Narrow"/>
              </a:rPr>
              <a:t> </a:t>
            </a:r>
            <a:r>
              <a:rPr sz="900" dirty="0">
                <a:solidFill>
                  <a:srgbClr val="231F20"/>
                </a:solidFill>
                <a:latin typeface="Arial Narrow"/>
                <a:cs typeface="Arial Narrow"/>
              </a:rPr>
              <a:t>Programador</a:t>
            </a:r>
            <a:endParaRPr sz="900">
              <a:latin typeface="Arial Narrow"/>
              <a:cs typeface="Arial Narrow"/>
            </a:endParaRPr>
          </a:p>
        </p:txBody>
      </p:sp>
      <p:sp>
        <p:nvSpPr>
          <p:cNvPr id="337" name="object 337"/>
          <p:cNvSpPr txBox="1"/>
          <p:nvPr/>
        </p:nvSpPr>
        <p:spPr>
          <a:xfrm>
            <a:off x="3233417" y="4751207"/>
            <a:ext cx="546735" cy="162560"/>
          </a:xfrm>
          <a:prstGeom prst="rect">
            <a:avLst/>
          </a:prstGeom>
        </p:spPr>
        <p:txBody>
          <a:bodyPr vert="horz" wrap="square" lIns="0" tIns="12700" rIns="0" bIns="0" rtlCol="0">
            <a:spAutoFit/>
          </a:bodyPr>
          <a:lstStyle/>
          <a:p>
            <a:pPr marL="12700">
              <a:lnSpc>
                <a:spcPct val="100000"/>
              </a:lnSpc>
              <a:spcBef>
                <a:spcPts val="100"/>
              </a:spcBef>
            </a:pPr>
            <a:r>
              <a:rPr sz="900" dirty="0">
                <a:solidFill>
                  <a:srgbClr val="231F20"/>
                </a:solidFill>
                <a:latin typeface="Arial Narrow"/>
                <a:cs typeface="Arial Narrow"/>
              </a:rPr>
              <a:t>Botón</a:t>
            </a:r>
            <a:r>
              <a:rPr sz="900" spc="-70" dirty="0">
                <a:solidFill>
                  <a:srgbClr val="231F20"/>
                </a:solidFill>
                <a:latin typeface="Arial Narrow"/>
                <a:cs typeface="Arial Narrow"/>
              </a:rPr>
              <a:t> </a:t>
            </a:r>
            <a:r>
              <a:rPr sz="900" dirty="0">
                <a:solidFill>
                  <a:srgbClr val="231F20"/>
                </a:solidFill>
                <a:latin typeface="Arial Narrow"/>
                <a:cs typeface="Arial Narrow"/>
              </a:rPr>
              <a:t>Arriba</a:t>
            </a:r>
            <a:endParaRPr sz="900">
              <a:latin typeface="Arial Narrow"/>
              <a:cs typeface="Arial Narrow"/>
            </a:endParaRPr>
          </a:p>
        </p:txBody>
      </p:sp>
      <p:sp>
        <p:nvSpPr>
          <p:cNvPr id="338" name="object 338"/>
          <p:cNvSpPr txBox="1"/>
          <p:nvPr/>
        </p:nvSpPr>
        <p:spPr>
          <a:xfrm>
            <a:off x="5832449" y="3941476"/>
            <a:ext cx="494665" cy="162560"/>
          </a:xfrm>
          <a:prstGeom prst="rect">
            <a:avLst/>
          </a:prstGeom>
        </p:spPr>
        <p:txBody>
          <a:bodyPr vert="horz" wrap="square" lIns="0" tIns="12700" rIns="0" bIns="0" rtlCol="0">
            <a:spAutoFit/>
          </a:bodyPr>
          <a:lstStyle/>
          <a:p>
            <a:pPr marL="12700">
              <a:lnSpc>
                <a:spcPct val="100000"/>
              </a:lnSpc>
              <a:spcBef>
                <a:spcPts val="100"/>
              </a:spcBef>
            </a:pPr>
            <a:r>
              <a:rPr sz="900" dirty="0">
                <a:solidFill>
                  <a:srgbClr val="231F20"/>
                </a:solidFill>
                <a:latin typeface="Arial Narrow"/>
                <a:cs typeface="Arial Narrow"/>
              </a:rPr>
              <a:t>Botón</a:t>
            </a:r>
            <a:r>
              <a:rPr sz="900" spc="-70" dirty="0">
                <a:solidFill>
                  <a:srgbClr val="231F20"/>
                </a:solidFill>
                <a:latin typeface="Arial Narrow"/>
                <a:cs typeface="Arial Narrow"/>
              </a:rPr>
              <a:t> </a:t>
            </a:r>
            <a:r>
              <a:rPr sz="900" dirty="0">
                <a:solidFill>
                  <a:srgbClr val="231F20"/>
                </a:solidFill>
                <a:latin typeface="Arial Narrow"/>
                <a:cs typeface="Arial Narrow"/>
              </a:rPr>
              <a:t>UVC</a:t>
            </a:r>
            <a:endParaRPr sz="900">
              <a:latin typeface="Arial Narrow"/>
              <a:cs typeface="Arial Narrow"/>
            </a:endParaRPr>
          </a:p>
        </p:txBody>
      </p:sp>
      <p:sp>
        <p:nvSpPr>
          <p:cNvPr id="339" name="object 339"/>
          <p:cNvSpPr txBox="1"/>
          <p:nvPr/>
        </p:nvSpPr>
        <p:spPr>
          <a:xfrm>
            <a:off x="1141920" y="4513891"/>
            <a:ext cx="640715" cy="162560"/>
          </a:xfrm>
          <a:prstGeom prst="rect">
            <a:avLst/>
          </a:prstGeom>
        </p:spPr>
        <p:txBody>
          <a:bodyPr vert="horz" wrap="square" lIns="0" tIns="12700" rIns="0" bIns="0" rtlCol="0">
            <a:spAutoFit/>
          </a:bodyPr>
          <a:lstStyle/>
          <a:p>
            <a:pPr marL="12700">
              <a:lnSpc>
                <a:spcPct val="100000"/>
              </a:lnSpc>
              <a:spcBef>
                <a:spcPts val="100"/>
              </a:spcBef>
            </a:pPr>
            <a:r>
              <a:rPr sz="900" dirty="0">
                <a:solidFill>
                  <a:srgbClr val="231F20"/>
                </a:solidFill>
                <a:latin typeface="Arial Narrow"/>
                <a:cs typeface="Arial Narrow"/>
              </a:rPr>
              <a:t>Botón</a:t>
            </a:r>
            <a:r>
              <a:rPr sz="900" spc="-65" dirty="0">
                <a:solidFill>
                  <a:srgbClr val="231F20"/>
                </a:solidFill>
                <a:latin typeface="Arial Narrow"/>
                <a:cs typeface="Arial Narrow"/>
              </a:rPr>
              <a:t> </a:t>
            </a:r>
            <a:r>
              <a:rPr sz="900" spc="-5" dirty="0">
                <a:solidFill>
                  <a:srgbClr val="231F20"/>
                </a:solidFill>
                <a:latin typeface="Arial Narrow"/>
                <a:cs typeface="Arial Narrow"/>
              </a:rPr>
              <a:t>OZONO</a:t>
            </a:r>
            <a:endParaRPr sz="900">
              <a:latin typeface="Arial Narrow"/>
              <a:cs typeface="Arial Narrow"/>
            </a:endParaRPr>
          </a:p>
        </p:txBody>
      </p:sp>
      <p:sp>
        <p:nvSpPr>
          <p:cNvPr id="340" name="object 340"/>
          <p:cNvSpPr/>
          <p:nvPr/>
        </p:nvSpPr>
        <p:spPr>
          <a:xfrm>
            <a:off x="1149286" y="2831930"/>
            <a:ext cx="5180435" cy="1920840"/>
          </a:xfrm>
          <a:prstGeom prst="rect">
            <a:avLst/>
          </a:prstGeom>
          <a:blipFill>
            <a:blip r:embed="rId21" cstate="print"/>
            <a:stretch>
              <a:fillRect/>
            </a:stretch>
          </a:blipFill>
        </p:spPr>
        <p:txBody>
          <a:bodyPr wrap="square" lIns="0" tIns="0" rIns="0" bIns="0" rtlCol="0"/>
          <a:lstStyle/>
          <a:p>
            <a:endParaRPr/>
          </a:p>
        </p:txBody>
      </p:sp>
      <p:sp>
        <p:nvSpPr>
          <p:cNvPr id="341" name="object 341"/>
          <p:cNvSpPr/>
          <p:nvPr/>
        </p:nvSpPr>
        <p:spPr>
          <a:xfrm>
            <a:off x="574466" y="5953378"/>
            <a:ext cx="286385" cy="287655"/>
          </a:xfrm>
          <a:custGeom>
            <a:avLst/>
            <a:gdLst/>
            <a:ahLst/>
            <a:cxnLst/>
            <a:rect l="l" t="t" r="r" b="b"/>
            <a:pathLst>
              <a:path w="286384" h="287654">
                <a:moveTo>
                  <a:pt x="283291" y="105092"/>
                </a:moveTo>
                <a:lnTo>
                  <a:pt x="272229" y="67233"/>
                </a:lnTo>
                <a:lnTo>
                  <a:pt x="245800" y="31648"/>
                </a:lnTo>
                <a:lnTo>
                  <a:pt x="209224" y="9905"/>
                </a:lnTo>
                <a:lnTo>
                  <a:pt x="170555" y="1376"/>
                </a:lnTo>
                <a:lnTo>
                  <a:pt x="143121" y="0"/>
                </a:lnTo>
                <a:lnTo>
                  <a:pt x="133957" y="139"/>
                </a:lnTo>
                <a:lnTo>
                  <a:pt x="94594" y="4737"/>
                </a:lnTo>
                <a:lnTo>
                  <a:pt x="88714" y="6337"/>
                </a:lnTo>
                <a:lnTo>
                  <a:pt x="82821" y="7937"/>
                </a:lnTo>
                <a:lnTo>
                  <a:pt x="47579" y="25879"/>
                </a:lnTo>
                <a:lnTo>
                  <a:pt x="17785" y="60261"/>
                </a:lnTo>
                <a:lnTo>
                  <a:pt x="9225" y="79959"/>
                </a:lnTo>
                <a:lnTo>
                  <a:pt x="6901" y="86753"/>
                </a:lnTo>
                <a:lnTo>
                  <a:pt x="297" y="129171"/>
                </a:lnTo>
                <a:lnTo>
                  <a:pt x="119" y="136309"/>
                </a:lnTo>
                <a:lnTo>
                  <a:pt x="119" y="143459"/>
                </a:lnTo>
                <a:lnTo>
                  <a:pt x="0" y="150733"/>
                </a:lnTo>
                <a:lnTo>
                  <a:pt x="5373" y="193890"/>
                </a:lnTo>
                <a:lnTo>
                  <a:pt x="22223" y="233937"/>
                </a:lnTo>
                <a:lnTo>
                  <a:pt x="52730" y="264648"/>
                </a:lnTo>
                <a:lnTo>
                  <a:pt x="92702" y="281656"/>
                </a:lnTo>
                <a:lnTo>
                  <a:pt x="135856" y="287099"/>
                </a:lnTo>
                <a:lnTo>
                  <a:pt x="143121" y="286956"/>
                </a:lnTo>
                <a:lnTo>
                  <a:pt x="150366" y="287099"/>
                </a:lnTo>
                <a:lnTo>
                  <a:pt x="193537" y="281656"/>
                </a:lnTo>
                <a:lnTo>
                  <a:pt x="233503" y="264648"/>
                </a:lnTo>
                <a:lnTo>
                  <a:pt x="264035" y="233937"/>
                </a:lnTo>
                <a:lnTo>
                  <a:pt x="280855" y="193890"/>
                </a:lnTo>
                <a:lnTo>
                  <a:pt x="286243" y="150733"/>
                </a:lnTo>
                <a:lnTo>
                  <a:pt x="286123" y="143459"/>
                </a:lnTo>
                <a:lnTo>
                  <a:pt x="285984" y="133849"/>
                </a:lnTo>
                <a:lnTo>
                  <a:pt x="285497" y="124228"/>
                </a:lnTo>
                <a:lnTo>
                  <a:pt x="284616" y="114630"/>
                </a:lnTo>
                <a:lnTo>
                  <a:pt x="283291" y="105092"/>
                </a:lnTo>
                <a:close/>
              </a:path>
            </a:pathLst>
          </a:custGeom>
          <a:ln w="3594">
            <a:solidFill>
              <a:srgbClr val="050100"/>
            </a:solidFill>
          </a:ln>
        </p:spPr>
        <p:txBody>
          <a:bodyPr wrap="square" lIns="0" tIns="0" rIns="0" bIns="0" rtlCol="0"/>
          <a:lstStyle/>
          <a:p>
            <a:endParaRPr/>
          </a:p>
        </p:txBody>
      </p:sp>
      <p:sp>
        <p:nvSpPr>
          <p:cNvPr id="342" name="object 342"/>
          <p:cNvSpPr txBox="1"/>
          <p:nvPr/>
        </p:nvSpPr>
        <p:spPr>
          <a:xfrm>
            <a:off x="654260" y="6123786"/>
            <a:ext cx="139065" cy="73660"/>
          </a:xfrm>
          <a:prstGeom prst="rect">
            <a:avLst/>
          </a:prstGeom>
        </p:spPr>
        <p:txBody>
          <a:bodyPr vert="horz" wrap="square" lIns="0" tIns="14605" rIns="0" bIns="0" rtlCol="0">
            <a:spAutoFit/>
          </a:bodyPr>
          <a:lstStyle/>
          <a:p>
            <a:pPr marL="12700">
              <a:lnSpc>
                <a:spcPct val="100000"/>
              </a:lnSpc>
              <a:spcBef>
                <a:spcPts val="115"/>
              </a:spcBef>
            </a:pPr>
            <a:r>
              <a:rPr sz="300" b="1" spc="-20" dirty="0">
                <a:solidFill>
                  <a:srgbClr val="231F20"/>
                </a:solidFill>
                <a:latin typeface="Calibri"/>
                <a:cs typeface="Calibri"/>
              </a:rPr>
              <a:t>HEATER</a:t>
            </a:r>
            <a:endParaRPr sz="300">
              <a:latin typeface="Calibri"/>
              <a:cs typeface="Calibri"/>
            </a:endParaRPr>
          </a:p>
        </p:txBody>
      </p:sp>
      <p:sp>
        <p:nvSpPr>
          <p:cNvPr id="343" name="object 343"/>
          <p:cNvSpPr/>
          <p:nvPr/>
        </p:nvSpPr>
        <p:spPr>
          <a:xfrm>
            <a:off x="675278" y="6006221"/>
            <a:ext cx="84404" cy="109232"/>
          </a:xfrm>
          <a:prstGeom prst="rect">
            <a:avLst/>
          </a:prstGeom>
          <a:blipFill>
            <a:blip r:embed="rId22" cstate="print"/>
            <a:stretch>
              <a:fillRect/>
            </a:stretch>
          </a:blipFill>
        </p:spPr>
        <p:txBody>
          <a:bodyPr wrap="square" lIns="0" tIns="0" rIns="0" bIns="0" rtlCol="0"/>
          <a:lstStyle/>
          <a:p>
            <a:endParaRPr/>
          </a:p>
        </p:txBody>
      </p:sp>
      <p:sp>
        <p:nvSpPr>
          <p:cNvPr id="344" name="object 344"/>
          <p:cNvSpPr/>
          <p:nvPr/>
        </p:nvSpPr>
        <p:spPr>
          <a:xfrm>
            <a:off x="1754900" y="6065123"/>
            <a:ext cx="162560" cy="163195"/>
          </a:xfrm>
          <a:custGeom>
            <a:avLst/>
            <a:gdLst/>
            <a:ahLst/>
            <a:cxnLst/>
            <a:rect l="l" t="t" r="r" b="b"/>
            <a:pathLst>
              <a:path w="162560" h="163195">
                <a:moveTo>
                  <a:pt x="160616" y="59537"/>
                </a:moveTo>
                <a:lnTo>
                  <a:pt x="152209" y="34137"/>
                </a:lnTo>
                <a:lnTo>
                  <a:pt x="149047" y="28041"/>
                </a:lnTo>
                <a:lnTo>
                  <a:pt x="144576" y="22504"/>
                </a:lnTo>
                <a:lnTo>
                  <a:pt x="139369" y="17932"/>
                </a:lnTo>
                <a:lnTo>
                  <a:pt x="134162" y="13347"/>
                </a:lnTo>
                <a:lnTo>
                  <a:pt x="128181" y="9677"/>
                </a:lnTo>
                <a:lnTo>
                  <a:pt x="121831" y="6972"/>
                </a:lnTo>
                <a:lnTo>
                  <a:pt x="118656" y="5613"/>
                </a:lnTo>
                <a:lnTo>
                  <a:pt x="115366" y="4495"/>
                </a:lnTo>
                <a:lnTo>
                  <a:pt x="112039" y="3594"/>
                </a:lnTo>
                <a:lnTo>
                  <a:pt x="108673" y="2679"/>
                </a:lnTo>
                <a:lnTo>
                  <a:pt x="105308" y="1981"/>
                </a:lnTo>
                <a:lnTo>
                  <a:pt x="101879" y="1447"/>
                </a:lnTo>
                <a:lnTo>
                  <a:pt x="95059" y="406"/>
                </a:lnTo>
                <a:lnTo>
                  <a:pt x="88112" y="0"/>
                </a:lnTo>
                <a:lnTo>
                  <a:pt x="81203" y="0"/>
                </a:lnTo>
                <a:lnTo>
                  <a:pt x="74269" y="0"/>
                </a:lnTo>
                <a:lnTo>
                  <a:pt x="50380" y="3594"/>
                </a:lnTo>
                <a:lnTo>
                  <a:pt x="47053" y="4495"/>
                </a:lnTo>
                <a:lnTo>
                  <a:pt x="43738" y="5613"/>
                </a:lnTo>
                <a:lnTo>
                  <a:pt x="40563" y="6972"/>
                </a:lnTo>
                <a:lnTo>
                  <a:pt x="34213" y="9677"/>
                </a:lnTo>
                <a:lnTo>
                  <a:pt x="10198" y="34137"/>
                </a:lnTo>
                <a:lnTo>
                  <a:pt x="8267" y="37718"/>
                </a:lnTo>
                <a:lnTo>
                  <a:pt x="190" y="77228"/>
                </a:lnTo>
                <a:lnTo>
                  <a:pt x="190" y="81279"/>
                </a:lnTo>
                <a:lnTo>
                  <a:pt x="0" y="86766"/>
                </a:lnTo>
                <a:lnTo>
                  <a:pt x="241" y="92265"/>
                </a:lnTo>
                <a:lnTo>
                  <a:pt x="914" y="97713"/>
                </a:lnTo>
                <a:lnTo>
                  <a:pt x="1574" y="103162"/>
                </a:lnTo>
                <a:lnTo>
                  <a:pt x="2666" y="108546"/>
                </a:lnTo>
                <a:lnTo>
                  <a:pt x="4292" y="113817"/>
                </a:lnTo>
                <a:lnTo>
                  <a:pt x="5867" y="119062"/>
                </a:lnTo>
                <a:lnTo>
                  <a:pt x="7937" y="124180"/>
                </a:lnTo>
                <a:lnTo>
                  <a:pt x="10617" y="128981"/>
                </a:lnTo>
                <a:lnTo>
                  <a:pt x="13246" y="133794"/>
                </a:lnTo>
                <a:lnTo>
                  <a:pt x="33527" y="152057"/>
                </a:lnTo>
                <a:lnTo>
                  <a:pt x="38315" y="154749"/>
                </a:lnTo>
                <a:lnTo>
                  <a:pt x="75717" y="162788"/>
                </a:lnTo>
                <a:lnTo>
                  <a:pt x="81203" y="162572"/>
                </a:lnTo>
                <a:lnTo>
                  <a:pt x="86664" y="162788"/>
                </a:lnTo>
                <a:lnTo>
                  <a:pt x="124078" y="154749"/>
                </a:lnTo>
                <a:lnTo>
                  <a:pt x="128879" y="152057"/>
                </a:lnTo>
                <a:lnTo>
                  <a:pt x="133667" y="149377"/>
                </a:lnTo>
                <a:lnTo>
                  <a:pt x="151815" y="128981"/>
                </a:lnTo>
                <a:lnTo>
                  <a:pt x="154495" y="124180"/>
                </a:lnTo>
                <a:lnTo>
                  <a:pt x="156540" y="119062"/>
                </a:lnTo>
                <a:lnTo>
                  <a:pt x="158127" y="113817"/>
                </a:lnTo>
                <a:lnTo>
                  <a:pt x="159727" y="108546"/>
                </a:lnTo>
                <a:lnTo>
                  <a:pt x="160832" y="103162"/>
                </a:lnTo>
                <a:lnTo>
                  <a:pt x="161505" y="97713"/>
                </a:lnTo>
                <a:lnTo>
                  <a:pt x="162191" y="92265"/>
                </a:lnTo>
                <a:lnTo>
                  <a:pt x="162420" y="86766"/>
                </a:lnTo>
                <a:lnTo>
                  <a:pt x="162217" y="81279"/>
                </a:lnTo>
                <a:lnTo>
                  <a:pt x="162229" y="74028"/>
                </a:lnTo>
                <a:lnTo>
                  <a:pt x="161797" y="66713"/>
                </a:lnTo>
                <a:lnTo>
                  <a:pt x="160616" y="59537"/>
                </a:lnTo>
                <a:close/>
              </a:path>
            </a:pathLst>
          </a:custGeom>
          <a:ln w="3175">
            <a:solidFill>
              <a:srgbClr val="050100"/>
            </a:solidFill>
          </a:ln>
        </p:spPr>
        <p:txBody>
          <a:bodyPr wrap="square" lIns="0" tIns="0" rIns="0" bIns="0" rtlCol="0"/>
          <a:lstStyle/>
          <a:p>
            <a:endParaRPr/>
          </a:p>
        </p:txBody>
      </p:sp>
      <p:sp>
        <p:nvSpPr>
          <p:cNvPr id="345" name="object 345"/>
          <p:cNvSpPr/>
          <p:nvPr/>
        </p:nvSpPr>
        <p:spPr>
          <a:xfrm>
            <a:off x="1812136" y="6095059"/>
            <a:ext cx="48260" cy="62230"/>
          </a:xfrm>
          <a:custGeom>
            <a:avLst/>
            <a:gdLst/>
            <a:ahLst/>
            <a:cxnLst/>
            <a:rect l="l" t="t" r="r" b="b"/>
            <a:pathLst>
              <a:path w="48260" h="62229">
                <a:moveTo>
                  <a:pt x="939" y="13131"/>
                </a:moveTo>
                <a:lnTo>
                  <a:pt x="2819" y="15252"/>
                </a:lnTo>
                <a:lnTo>
                  <a:pt x="5867" y="19964"/>
                </a:lnTo>
                <a:lnTo>
                  <a:pt x="4483" y="28905"/>
                </a:lnTo>
                <a:lnTo>
                  <a:pt x="0" y="35610"/>
                </a:lnTo>
                <a:lnTo>
                  <a:pt x="12" y="43281"/>
                </a:lnTo>
                <a:lnTo>
                  <a:pt x="1494" y="49921"/>
                </a:lnTo>
                <a:lnTo>
                  <a:pt x="5846" y="55889"/>
                </a:lnTo>
                <a:lnTo>
                  <a:pt x="12930" y="60205"/>
                </a:lnTo>
                <a:lnTo>
                  <a:pt x="22606" y="61887"/>
                </a:lnTo>
                <a:lnTo>
                  <a:pt x="33872" y="60720"/>
                </a:lnTo>
                <a:lnTo>
                  <a:pt x="38401" y="58775"/>
                </a:lnTo>
                <a:lnTo>
                  <a:pt x="14490" y="58775"/>
                </a:lnTo>
                <a:lnTo>
                  <a:pt x="5435" y="53276"/>
                </a:lnTo>
                <a:lnTo>
                  <a:pt x="2324" y="39039"/>
                </a:lnTo>
                <a:lnTo>
                  <a:pt x="6146" y="30949"/>
                </a:lnTo>
                <a:lnTo>
                  <a:pt x="8788" y="26441"/>
                </a:lnTo>
                <a:lnTo>
                  <a:pt x="14063" y="26441"/>
                </a:lnTo>
                <a:lnTo>
                  <a:pt x="12052" y="14287"/>
                </a:lnTo>
                <a:lnTo>
                  <a:pt x="939" y="13131"/>
                </a:lnTo>
                <a:close/>
              </a:path>
              <a:path w="48260" h="62229">
                <a:moveTo>
                  <a:pt x="42660" y="25412"/>
                </a:moveTo>
                <a:lnTo>
                  <a:pt x="39230" y="25412"/>
                </a:lnTo>
                <a:lnTo>
                  <a:pt x="39839" y="33324"/>
                </a:lnTo>
                <a:lnTo>
                  <a:pt x="45212" y="36144"/>
                </a:lnTo>
                <a:lnTo>
                  <a:pt x="44767" y="44919"/>
                </a:lnTo>
                <a:lnTo>
                  <a:pt x="43829" y="48768"/>
                </a:lnTo>
                <a:lnTo>
                  <a:pt x="40643" y="53319"/>
                </a:lnTo>
                <a:lnTo>
                  <a:pt x="34166" y="57133"/>
                </a:lnTo>
                <a:lnTo>
                  <a:pt x="23355" y="58775"/>
                </a:lnTo>
                <a:lnTo>
                  <a:pt x="38401" y="58775"/>
                </a:lnTo>
                <a:lnTo>
                  <a:pt x="41502" y="57443"/>
                </a:lnTo>
                <a:lnTo>
                  <a:pt x="45985" y="52559"/>
                </a:lnTo>
                <a:lnTo>
                  <a:pt x="47815" y="46570"/>
                </a:lnTo>
                <a:lnTo>
                  <a:pt x="47161" y="38427"/>
                </a:lnTo>
                <a:lnTo>
                  <a:pt x="44699" y="31837"/>
                </a:lnTo>
                <a:lnTo>
                  <a:pt x="42648" y="25559"/>
                </a:lnTo>
                <a:lnTo>
                  <a:pt x="42660" y="25412"/>
                </a:lnTo>
                <a:close/>
              </a:path>
              <a:path w="48260" h="62229">
                <a:moveTo>
                  <a:pt x="28843" y="8889"/>
                </a:moveTo>
                <a:lnTo>
                  <a:pt x="24955" y="8889"/>
                </a:lnTo>
                <a:lnTo>
                  <a:pt x="27322" y="15468"/>
                </a:lnTo>
                <a:lnTo>
                  <a:pt x="27402" y="21907"/>
                </a:lnTo>
                <a:lnTo>
                  <a:pt x="27529" y="24649"/>
                </a:lnTo>
                <a:lnTo>
                  <a:pt x="28304" y="32305"/>
                </a:lnTo>
                <a:lnTo>
                  <a:pt x="33007" y="40576"/>
                </a:lnTo>
                <a:lnTo>
                  <a:pt x="34460" y="31114"/>
                </a:lnTo>
                <a:lnTo>
                  <a:pt x="31788" y="31114"/>
                </a:lnTo>
                <a:lnTo>
                  <a:pt x="30989" y="25412"/>
                </a:lnTo>
                <a:lnTo>
                  <a:pt x="30872" y="16586"/>
                </a:lnTo>
                <a:lnTo>
                  <a:pt x="28843" y="8889"/>
                </a:lnTo>
                <a:close/>
              </a:path>
              <a:path w="48260" h="62229">
                <a:moveTo>
                  <a:pt x="14063" y="26441"/>
                </a:moveTo>
                <a:lnTo>
                  <a:pt x="8788" y="26441"/>
                </a:lnTo>
                <a:lnTo>
                  <a:pt x="11239" y="29578"/>
                </a:lnTo>
                <a:lnTo>
                  <a:pt x="10845" y="36144"/>
                </a:lnTo>
                <a:lnTo>
                  <a:pt x="12748" y="34748"/>
                </a:lnTo>
                <a:lnTo>
                  <a:pt x="17095" y="30151"/>
                </a:lnTo>
                <a:lnTo>
                  <a:pt x="18989" y="26796"/>
                </a:lnTo>
                <a:lnTo>
                  <a:pt x="14122" y="26796"/>
                </a:lnTo>
                <a:lnTo>
                  <a:pt x="14063" y="26441"/>
                </a:lnTo>
                <a:close/>
              </a:path>
              <a:path w="48260" h="62229">
                <a:moveTo>
                  <a:pt x="43230" y="18351"/>
                </a:moveTo>
                <a:lnTo>
                  <a:pt x="33997" y="21907"/>
                </a:lnTo>
                <a:lnTo>
                  <a:pt x="31788" y="31114"/>
                </a:lnTo>
                <a:lnTo>
                  <a:pt x="34460" y="31114"/>
                </a:lnTo>
                <a:lnTo>
                  <a:pt x="34848" y="28587"/>
                </a:lnTo>
                <a:lnTo>
                  <a:pt x="39230" y="25412"/>
                </a:lnTo>
                <a:lnTo>
                  <a:pt x="42660" y="25412"/>
                </a:lnTo>
                <a:lnTo>
                  <a:pt x="43230" y="18351"/>
                </a:lnTo>
                <a:close/>
              </a:path>
              <a:path w="48260" h="62229">
                <a:moveTo>
                  <a:pt x="20955" y="0"/>
                </a:moveTo>
                <a:lnTo>
                  <a:pt x="23055" y="7462"/>
                </a:lnTo>
                <a:lnTo>
                  <a:pt x="23044" y="12741"/>
                </a:lnTo>
                <a:lnTo>
                  <a:pt x="20277" y="18351"/>
                </a:lnTo>
                <a:lnTo>
                  <a:pt x="14122" y="26796"/>
                </a:lnTo>
                <a:lnTo>
                  <a:pt x="18989" y="26796"/>
                </a:lnTo>
                <a:lnTo>
                  <a:pt x="21845" y="21737"/>
                </a:lnTo>
                <a:lnTo>
                  <a:pt x="24955" y="8889"/>
                </a:lnTo>
                <a:lnTo>
                  <a:pt x="28843" y="8889"/>
                </a:lnTo>
                <a:lnTo>
                  <a:pt x="28610" y="8008"/>
                </a:lnTo>
                <a:lnTo>
                  <a:pt x="20955" y="0"/>
                </a:lnTo>
                <a:close/>
              </a:path>
            </a:pathLst>
          </a:custGeom>
          <a:solidFill>
            <a:srgbClr val="231F20"/>
          </a:solidFill>
        </p:spPr>
        <p:txBody>
          <a:bodyPr wrap="square" lIns="0" tIns="0" rIns="0" bIns="0" rtlCol="0"/>
          <a:lstStyle/>
          <a:p>
            <a:endParaRPr/>
          </a:p>
        </p:txBody>
      </p:sp>
      <p:sp>
        <p:nvSpPr>
          <p:cNvPr id="346" name="object 346"/>
          <p:cNvSpPr/>
          <p:nvPr/>
        </p:nvSpPr>
        <p:spPr>
          <a:xfrm>
            <a:off x="1896536" y="6579058"/>
            <a:ext cx="144145" cy="144145"/>
          </a:xfrm>
          <a:custGeom>
            <a:avLst/>
            <a:gdLst/>
            <a:ahLst/>
            <a:cxnLst/>
            <a:rect l="l" t="t" r="r" b="b"/>
            <a:pathLst>
              <a:path w="144144" h="144145">
                <a:moveTo>
                  <a:pt x="142011" y="52641"/>
                </a:moveTo>
                <a:lnTo>
                  <a:pt x="141338" y="48755"/>
                </a:lnTo>
                <a:lnTo>
                  <a:pt x="140436" y="44881"/>
                </a:lnTo>
                <a:lnTo>
                  <a:pt x="139217" y="41109"/>
                </a:lnTo>
                <a:lnTo>
                  <a:pt x="138010" y="37337"/>
                </a:lnTo>
                <a:lnTo>
                  <a:pt x="136461" y="33667"/>
                </a:lnTo>
                <a:lnTo>
                  <a:pt x="134581" y="30175"/>
                </a:lnTo>
                <a:lnTo>
                  <a:pt x="131787" y="24777"/>
                </a:lnTo>
                <a:lnTo>
                  <a:pt x="127825" y="19913"/>
                </a:lnTo>
                <a:lnTo>
                  <a:pt x="123228" y="15862"/>
                </a:lnTo>
                <a:lnTo>
                  <a:pt x="118630" y="11798"/>
                </a:lnTo>
                <a:lnTo>
                  <a:pt x="113334" y="8559"/>
                </a:lnTo>
                <a:lnTo>
                  <a:pt x="107721" y="6159"/>
                </a:lnTo>
                <a:lnTo>
                  <a:pt x="104914" y="4952"/>
                </a:lnTo>
                <a:lnTo>
                  <a:pt x="102006" y="3962"/>
                </a:lnTo>
                <a:lnTo>
                  <a:pt x="99059" y="3174"/>
                </a:lnTo>
                <a:lnTo>
                  <a:pt x="96100" y="2362"/>
                </a:lnTo>
                <a:lnTo>
                  <a:pt x="93103" y="1739"/>
                </a:lnTo>
                <a:lnTo>
                  <a:pt x="90081" y="1282"/>
                </a:lnTo>
                <a:lnTo>
                  <a:pt x="84061" y="342"/>
                </a:lnTo>
                <a:lnTo>
                  <a:pt x="77914" y="0"/>
                </a:lnTo>
                <a:lnTo>
                  <a:pt x="71805" y="0"/>
                </a:lnTo>
                <a:lnTo>
                  <a:pt x="65671" y="0"/>
                </a:lnTo>
                <a:lnTo>
                  <a:pt x="59575" y="342"/>
                </a:lnTo>
                <a:lnTo>
                  <a:pt x="53530" y="1282"/>
                </a:lnTo>
                <a:lnTo>
                  <a:pt x="50507" y="1739"/>
                </a:lnTo>
                <a:lnTo>
                  <a:pt x="47510" y="2362"/>
                </a:lnTo>
                <a:lnTo>
                  <a:pt x="44564" y="3174"/>
                </a:lnTo>
                <a:lnTo>
                  <a:pt x="41605" y="3962"/>
                </a:lnTo>
                <a:lnTo>
                  <a:pt x="38684" y="4952"/>
                </a:lnTo>
                <a:lnTo>
                  <a:pt x="35877" y="6159"/>
                </a:lnTo>
                <a:lnTo>
                  <a:pt x="30251" y="8559"/>
                </a:lnTo>
                <a:lnTo>
                  <a:pt x="24980" y="11798"/>
                </a:lnTo>
                <a:lnTo>
                  <a:pt x="20370" y="15862"/>
                </a:lnTo>
                <a:lnTo>
                  <a:pt x="15760" y="19913"/>
                </a:lnTo>
                <a:lnTo>
                  <a:pt x="11836" y="24777"/>
                </a:lnTo>
                <a:lnTo>
                  <a:pt x="9016" y="30175"/>
                </a:lnTo>
                <a:lnTo>
                  <a:pt x="7340" y="33337"/>
                </a:lnTo>
                <a:lnTo>
                  <a:pt x="2006" y="50444"/>
                </a:lnTo>
                <a:lnTo>
                  <a:pt x="1320" y="53974"/>
                </a:lnTo>
                <a:lnTo>
                  <a:pt x="888" y="57543"/>
                </a:lnTo>
                <a:lnTo>
                  <a:pt x="571" y="61112"/>
                </a:lnTo>
                <a:lnTo>
                  <a:pt x="266" y="64681"/>
                </a:lnTo>
                <a:lnTo>
                  <a:pt x="177" y="68275"/>
                </a:lnTo>
                <a:lnTo>
                  <a:pt x="177" y="71856"/>
                </a:lnTo>
                <a:lnTo>
                  <a:pt x="0" y="76695"/>
                </a:lnTo>
                <a:lnTo>
                  <a:pt x="3809" y="100622"/>
                </a:lnTo>
                <a:lnTo>
                  <a:pt x="5206" y="105270"/>
                </a:lnTo>
                <a:lnTo>
                  <a:pt x="7023" y="109778"/>
                </a:lnTo>
                <a:lnTo>
                  <a:pt x="9397" y="114033"/>
                </a:lnTo>
                <a:lnTo>
                  <a:pt x="11734" y="118287"/>
                </a:lnTo>
                <a:lnTo>
                  <a:pt x="29654" y="134416"/>
                </a:lnTo>
                <a:lnTo>
                  <a:pt x="33883" y="136791"/>
                </a:lnTo>
                <a:lnTo>
                  <a:pt x="38417" y="138658"/>
                </a:lnTo>
                <a:lnTo>
                  <a:pt x="43040" y="140068"/>
                </a:lnTo>
                <a:lnTo>
                  <a:pt x="47701" y="141490"/>
                </a:lnTo>
                <a:lnTo>
                  <a:pt x="52450" y="142481"/>
                </a:lnTo>
                <a:lnTo>
                  <a:pt x="57264" y="143078"/>
                </a:lnTo>
                <a:lnTo>
                  <a:pt x="62090" y="143687"/>
                </a:lnTo>
                <a:lnTo>
                  <a:pt x="66967" y="143903"/>
                </a:lnTo>
                <a:lnTo>
                  <a:pt x="71805" y="143713"/>
                </a:lnTo>
                <a:lnTo>
                  <a:pt x="76631" y="143903"/>
                </a:lnTo>
                <a:lnTo>
                  <a:pt x="81521" y="143687"/>
                </a:lnTo>
                <a:lnTo>
                  <a:pt x="86321" y="143078"/>
                </a:lnTo>
                <a:lnTo>
                  <a:pt x="91147" y="142481"/>
                </a:lnTo>
                <a:lnTo>
                  <a:pt x="95923" y="141490"/>
                </a:lnTo>
                <a:lnTo>
                  <a:pt x="100558" y="140068"/>
                </a:lnTo>
                <a:lnTo>
                  <a:pt x="105194" y="138658"/>
                </a:lnTo>
                <a:lnTo>
                  <a:pt x="134226" y="114033"/>
                </a:lnTo>
                <a:lnTo>
                  <a:pt x="136588" y="109791"/>
                </a:lnTo>
                <a:lnTo>
                  <a:pt x="142798" y="86385"/>
                </a:lnTo>
                <a:lnTo>
                  <a:pt x="143408" y="81572"/>
                </a:lnTo>
                <a:lnTo>
                  <a:pt x="143598" y="76695"/>
                </a:lnTo>
                <a:lnTo>
                  <a:pt x="143421" y="71856"/>
                </a:lnTo>
                <a:lnTo>
                  <a:pt x="143433" y="65430"/>
                </a:lnTo>
                <a:lnTo>
                  <a:pt x="143052" y="58978"/>
                </a:lnTo>
                <a:lnTo>
                  <a:pt x="142011" y="52641"/>
                </a:lnTo>
                <a:close/>
              </a:path>
            </a:pathLst>
          </a:custGeom>
          <a:ln w="3594">
            <a:solidFill>
              <a:srgbClr val="050100"/>
            </a:solidFill>
          </a:ln>
        </p:spPr>
        <p:txBody>
          <a:bodyPr wrap="square" lIns="0" tIns="0" rIns="0" bIns="0" rtlCol="0"/>
          <a:lstStyle/>
          <a:p>
            <a:endParaRPr/>
          </a:p>
        </p:txBody>
      </p:sp>
      <p:sp>
        <p:nvSpPr>
          <p:cNvPr id="347" name="object 347"/>
          <p:cNvSpPr/>
          <p:nvPr/>
        </p:nvSpPr>
        <p:spPr>
          <a:xfrm>
            <a:off x="1946100" y="6615291"/>
            <a:ext cx="45085" cy="38735"/>
          </a:xfrm>
          <a:custGeom>
            <a:avLst/>
            <a:gdLst/>
            <a:ahLst/>
            <a:cxnLst/>
            <a:rect l="l" t="t" r="r" b="b"/>
            <a:pathLst>
              <a:path w="45085" h="38734">
                <a:moveTo>
                  <a:pt x="22237" y="0"/>
                </a:moveTo>
                <a:lnTo>
                  <a:pt x="7404" y="25780"/>
                </a:lnTo>
                <a:lnTo>
                  <a:pt x="3721" y="32219"/>
                </a:lnTo>
                <a:lnTo>
                  <a:pt x="0" y="38658"/>
                </a:lnTo>
                <a:lnTo>
                  <a:pt x="5994" y="38658"/>
                </a:lnTo>
                <a:lnTo>
                  <a:pt x="20510" y="13385"/>
                </a:lnTo>
                <a:lnTo>
                  <a:pt x="22237" y="10413"/>
                </a:lnTo>
                <a:lnTo>
                  <a:pt x="28218" y="10413"/>
                </a:lnTo>
                <a:lnTo>
                  <a:pt x="22237" y="0"/>
                </a:lnTo>
                <a:close/>
              </a:path>
              <a:path w="45085" h="38734">
                <a:moveTo>
                  <a:pt x="28218" y="10413"/>
                </a:moveTo>
                <a:lnTo>
                  <a:pt x="22237" y="10413"/>
                </a:lnTo>
                <a:lnTo>
                  <a:pt x="38468" y="38658"/>
                </a:lnTo>
                <a:lnTo>
                  <a:pt x="44488" y="38658"/>
                </a:lnTo>
                <a:lnTo>
                  <a:pt x="40754" y="32219"/>
                </a:lnTo>
                <a:lnTo>
                  <a:pt x="33362" y="19329"/>
                </a:lnTo>
                <a:lnTo>
                  <a:pt x="28218" y="10413"/>
                </a:lnTo>
                <a:close/>
              </a:path>
            </a:pathLst>
          </a:custGeom>
          <a:solidFill>
            <a:srgbClr val="231F20"/>
          </a:solidFill>
        </p:spPr>
        <p:txBody>
          <a:bodyPr wrap="square" lIns="0" tIns="0" rIns="0" bIns="0" rtlCol="0"/>
          <a:lstStyle/>
          <a:p>
            <a:endParaRPr/>
          </a:p>
        </p:txBody>
      </p:sp>
      <p:sp>
        <p:nvSpPr>
          <p:cNvPr id="348" name="object 348"/>
          <p:cNvSpPr/>
          <p:nvPr/>
        </p:nvSpPr>
        <p:spPr>
          <a:xfrm>
            <a:off x="2593934" y="6579058"/>
            <a:ext cx="144145" cy="144145"/>
          </a:xfrm>
          <a:custGeom>
            <a:avLst/>
            <a:gdLst/>
            <a:ahLst/>
            <a:cxnLst/>
            <a:rect l="l" t="t" r="r" b="b"/>
            <a:pathLst>
              <a:path w="144144" h="144145">
                <a:moveTo>
                  <a:pt x="141986" y="52641"/>
                </a:moveTo>
                <a:lnTo>
                  <a:pt x="141363" y="48755"/>
                </a:lnTo>
                <a:lnTo>
                  <a:pt x="140436" y="44881"/>
                </a:lnTo>
                <a:lnTo>
                  <a:pt x="139204" y="41109"/>
                </a:lnTo>
                <a:lnTo>
                  <a:pt x="138010" y="37337"/>
                </a:lnTo>
                <a:lnTo>
                  <a:pt x="136461" y="33667"/>
                </a:lnTo>
                <a:lnTo>
                  <a:pt x="134594" y="30187"/>
                </a:lnTo>
                <a:lnTo>
                  <a:pt x="131749" y="24777"/>
                </a:lnTo>
                <a:lnTo>
                  <a:pt x="127863" y="19913"/>
                </a:lnTo>
                <a:lnTo>
                  <a:pt x="123240" y="15862"/>
                </a:lnTo>
                <a:lnTo>
                  <a:pt x="118643" y="11798"/>
                </a:lnTo>
                <a:lnTo>
                  <a:pt x="113334" y="8559"/>
                </a:lnTo>
                <a:lnTo>
                  <a:pt x="107721" y="6159"/>
                </a:lnTo>
                <a:lnTo>
                  <a:pt x="104902" y="4952"/>
                </a:lnTo>
                <a:lnTo>
                  <a:pt x="102019" y="3962"/>
                </a:lnTo>
                <a:lnTo>
                  <a:pt x="99060" y="3174"/>
                </a:lnTo>
                <a:lnTo>
                  <a:pt x="96113" y="2362"/>
                </a:lnTo>
                <a:lnTo>
                  <a:pt x="93091" y="1739"/>
                </a:lnTo>
                <a:lnTo>
                  <a:pt x="90068" y="1282"/>
                </a:lnTo>
                <a:lnTo>
                  <a:pt x="84048" y="355"/>
                </a:lnTo>
                <a:lnTo>
                  <a:pt x="77914" y="0"/>
                </a:lnTo>
                <a:lnTo>
                  <a:pt x="71818" y="0"/>
                </a:lnTo>
                <a:lnTo>
                  <a:pt x="65697" y="0"/>
                </a:lnTo>
                <a:lnTo>
                  <a:pt x="59563" y="355"/>
                </a:lnTo>
                <a:lnTo>
                  <a:pt x="53517" y="1282"/>
                </a:lnTo>
                <a:lnTo>
                  <a:pt x="50520" y="1739"/>
                </a:lnTo>
                <a:lnTo>
                  <a:pt x="47498" y="2362"/>
                </a:lnTo>
                <a:lnTo>
                  <a:pt x="44551" y="3174"/>
                </a:lnTo>
                <a:lnTo>
                  <a:pt x="41592" y="3962"/>
                </a:lnTo>
                <a:lnTo>
                  <a:pt x="38696" y="4952"/>
                </a:lnTo>
                <a:lnTo>
                  <a:pt x="35890" y="6159"/>
                </a:lnTo>
                <a:lnTo>
                  <a:pt x="30276" y="8559"/>
                </a:lnTo>
                <a:lnTo>
                  <a:pt x="24968" y="11798"/>
                </a:lnTo>
                <a:lnTo>
                  <a:pt x="20383" y="15862"/>
                </a:lnTo>
                <a:lnTo>
                  <a:pt x="15760" y="19913"/>
                </a:lnTo>
                <a:lnTo>
                  <a:pt x="11823" y="24777"/>
                </a:lnTo>
                <a:lnTo>
                  <a:pt x="9017" y="30187"/>
                </a:lnTo>
                <a:lnTo>
                  <a:pt x="7327" y="33337"/>
                </a:lnTo>
                <a:lnTo>
                  <a:pt x="2019" y="50444"/>
                </a:lnTo>
                <a:lnTo>
                  <a:pt x="1320" y="53987"/>
                </a:lnTo>
                <a:lnTo>
                  <a:pt x="863" y="57543"/>
                </a:lnTo>
                <a:lnTo>
                  <a:pt x="571" y="61112"/>
                </a:lnTo>
                <a:lnTo>
                  <a:pt x="279" y="64681"/>
                </a:lnTo>
                <a:lnTo>
                  <a:pt x="177" y="68275"/>
                </a:lnTo>
                <a:lnTo>
                  <a:pt x="177" y="71856"/>
                </a:lnTo>
                <a:lnTo>
                  <a:pt x="0" y="76707"/>
                </a:lnTo>
                <a:lnTo>
                  <a:pt x="9385" y="114033"/>
                </a:lnTo>
                <a:lnTo>
                  <a:pt x="11747" y="118287"/>
                </a:lnTo>
                <a:lnTo>
                  <a:pt x="14617" y="122262"/>
                </a:lnTo>
                <a:lnTo>
                  <a:pt x="18046" y="125704"/>
                </a:lnTo>
                <a:lnTo>
                  <a:pt x="21450" y="129146"/>
                </a:lnTo>
                <a:lnTo>
                  <a:pt x="25425" y="132054"/>
                </a:lnTo>
                <a:lnTo>
                  <a:pt x="29667" y="134416"/>
                </a:lnTo>
                <a:lnTo>
                  <a:pt x="33896" y="136791"/>
                </a:lnTo>
                <a:lnTo>
                  <a:pt x="57277" y="143078"/>
                </a:lnTo>
                <a:lnTo>
                  <a:pt x="62090" y="143687"/>
                </a:lnTo>
                <a:lnTo>
                  <a:pt x="66967" y="143903"/>
                </a:lnTo>
                <a:lnTo>
                  <a:pt x="71818" y="143713"/>
                </a:lnTo>
                <a:lnTo>
                  <a:pt x="76644" y="143903"/>
                </a:lnTo>
                <a:lnTo>
                  <a:pt x="81508" y="143687"/>
                </a:lnTo>
                <a:lnTo>
                  <a:pt x="86321" y="143078"/>
                </a:lnTo>
                <a:lnTo>
                  <a:pt x="91147" y="142481"/>
                </a:lnTo>
                <a:lnTo>
                  <a:pt x="113931" y="134416"/>
                </a:lnTo>
                <a:lnTo>
                  <a:pt x="118186" y="132054"/>
                </a:lnTo>
                <a:lnTo>
                  <a:pt x="139827" y="100622"/>
                </a:lnTo>
                <a:lnTo>
                  <a:pt x="143598" y="76707"/>
                </a:lnTo>
                <a:lnTo>
                  <a:pt x="143408" y="71856"/>
                </a:lnTo>
                <a:lnTo>
                  <a:pt x="143446" y="65443"/>
                </a:lnTo>
                <a:lnTo>
                  <a:pt x="143052" y="58991"/>
                </a:lnTo>
                <a:lnTo>
                  <a:pt x="141986" y="52641"/>
                </a:lnTo>
                <a:close/>
              </a:path>
            </a:pathLst>
          </a:custGeom>
          <a:ln w="3594">
            <a:solidFill>
              <a:srgbClr val="050100"/>
            </a:solidFill>
          </a:ln>
        </p:spPr>
        <p:txBody>
          <a:bodyPr wrap="square" lIns="0" tIns="0" rIns="0" bIns="0" rtlCol="0"/>
          <a:lstStyle/>
          <a:p>
            <a:endParaRPr/>
          </a:p>
        </p:txBody>
      </p:sp>
      <p:sp>
        <p:nvSpPr>
          <p:cNvPr id="349" name="object 349"/>
          <p:cNvSpPr txBox="1"/>
          <p:nvPr/>
        </p:nvSpPr>
        <p:spPr>
          <a:xfrm>
            <a:off x="987797" y="5802598"/>
            <a:ext cx="5938520" cy="1871345"/>
          </a:xfrm>
          <a:prstGeom prst="rect">
            <a:avLst/>
          </a:prstGeom>
        </p:spPr>
        <p:txBody>
          <a:bodyPr vert="horz" wrap="square" lIns="0" tIns="69850" rIns="0" bIns="0" rtlCol="0">
            <a:spAutoFit/>
          </a:bodyPr>
          <a:lstStyle/>
          <a:p>
            <a:pPr marL="12700">
              <a:lnSpc>
                <a:spcPct val="100000"/>
              </a:lnSpc>
              <a:spcBef>
                <a:spcPts val="550"/>
              </a:spcBef>
            </a:pPr>
            <a:r>
              <a:rPr sz="1000" b="1" dirty="0">
                <a:solidFill>
                  <a:srgbClr val="231F20"/>
                </a:solidFill>
                <a:latin typeface="Arial Narrow"/>
                <a:cs typeface="Arial Narrow"/>
              </a:rPr>
              <a:t>CALENTAR</a:t>
            </a:r>
            <a:endParaRPr sz="1000">
              <a:latin typeface="Arial Narrow"/>
              <a:cs typeface="Arial Narrow"/>
            </a:endParaRPr>
          </a:p>
          <a:p>
            <a:pPr marL="117475" marR="5080" indent="-117475">
              <a:lnSpc>
                <a:spcPct val="120000"/>
              </a:lnSpc>
              <a:spcBef>
                <a:spcPts val="195"/>
              </a:spcBef>
              <a:buAutoNum type="arabicPeriod"/>
              <a:tabLst>
                <a:tab pos="117475" algn="l"/>
                <a:tab pos="1023619" algn="l"/>
              </a:tabLst>
            </a:pPr>
            <a:r>
              <a:rPr sz="900" dirty="0">
                <a:solidFill>
                  <a:srgbClr val="231F20"/>
                </a:solidFill>
                <a:latin typeface="Arial Narrow"/>
                <a:cs typeface="Arial Narrow"/>
              </a:rPr>
              <a:t>Pulse </a:t>
            </a:r>
            <a:r>
              <a:rPr sz="900" spc="-5" dirty="0">
                <a:solidFill>
                  <a:srgbClr val="231F20"/>
                </a:solidFill>
                <a:latin typeface="Arial Narrow"/>
                <a:cs typeface="Arial Narrow"/>
              </a:rPr>
              <a:t>el</a:t>
            </a:r>
            <a:r>
              <a:rPr sz="900" dirty="0">
                <a:solidFill>
                  <a:srgbClr val="231F20"/>
                </a:solidFill>
                <a:latin typeface="Arial Narrow"/>
                <a:cs typeface="Arial Narrow"/>
              </a:rPr>
              <a:t> </a:t>
            </a:r>
            <a:r>
              <a:rPr sz="900" spc="-5" dirty="0">
                <a:solidFill>
                  <a:srgbClr val="231F20"/>
                </a:solidFill>
                <a:latin typeface="Arial Narrow"/>
                <a:cs typeface="Arial Narrow"/>
              </a:rPr>
              <a:t>botón   </a:t>
            </a:r>
            <a:r>
              <a:rPr sz="900" spc="55" dirty="0">
                <a:solidFill>
                  <a:srgbClr val="231F20"/>
                </a:solidFill>
                <a:latin typeface="Arial Narrow"/>
                <a:cs typeface="Arial Narrow"/>
              </a:rPr>
              <a:t> </a:t>
            </a:r>
            <a:r>
              <a:rPr sz="150" b="1" spc="-5" dirty="0">
                <a:solidFill>
                  <a:srgbClr val="231F20"/>
                </a:solidFill>
                <a:latin typeface="Calibri"/>
                <a:cs typeface="Calibri"/>
              </a:rPr>
              <a:t>HEATER	</a:t>
            </a:r>
            <a:r>
              <a:rPr sz="900" b="1" spc="-5" dirty="0">
                <a:solidFill>
                  <a:srgbClr val="231F20"/>
                </a:solidFill>
                <a:latin typeface="Arial Narrow"/>
                <a:cs typeface="Arial Narrow"/>
              </a:rPr>
              <a:t>CALENTADOR </a:t>
            </a:r>
            <a:r>
              <a:rPr sz="900" spc="-5" dirty="0">
                <a:solidFill>
                  <a:srgbClr val="231F20"/>
                </a:solidFill>
                <a:latin typeface="Arial Narrow"/>
                <a:cs typeface="Arial Narrow"/>
              </a:rPr>
              <a:t>para encender </a:t>
            </a:r>
            <a:r>
              <a:rPr sz="900" dirty="0">
                <a:solidFill>
                  <a:srgbClr val="231F20"/>
                </a:solidFill>
                <a:latin typeface="Arial Narrow"/>
                <a:cs typeface="Arial Narrow"/>
              </a:rPr>
              <a:t>o </a:t>
            </a:r>
            <a:r>
              <a:rPr sz="900" spc="-5" dirty="0">
                <a:solidFill>
                  <a:srgbClr val="231F20"/>
                </a:solidFill>
                <a:latin typeface="Arial Narrow"/>
                <a:cs typeface="Arial Narrow"/>
              </a:rPr>
              <a:t>apagar el sistema de calentamiento. </a:t>
            </a:r>
            <a:r>
              <a:rPr sz="900" dirty="0">
                <a:solidFill>
                  <a:srgbClr val="231F20"/>
                </a:solidFill>
                <a:latin typeface="Arial Narrow"/>
                <a:cs typeface="Arial Narrow"/>
              </a:rPr>
              <a:t>El </a:t>
            </a:r>
            <a:r>
              <a:rPr sz="900" spc="-5" dirty="0">
                <a:solidFill>
                  <a:srgbClr val="231F20"/>
                </a:solidFill>
                <a:latin typeface="Arial Narrow"/>
                <a:cs typeface="Arial Narrow"/>
              </a:rPr>
              <a:t>icono CALENTADOR que aparece en la  pantalla LED significa que el sistema de calefacción está activado. </a:t>
            </a:r>
            <a:r>
              <a:rPr sz="900" dirty="0">
                <a:solidFill>
                  <a:srgbClr val="231F20"/>
                </a:solidFill>
                <a:latin typeface="Arial Narrow"/>
                <a:cs typeface="Arial Narrow"/>
              </a:rPr>
              <a:t>Cuando </a:t>
            </a:r>
            <a:r>
              <a:rPr sz="900" spc="-5" dirty="0">
                <a:solidFill>
                  <a:srgbClr val="231F20"/>
                </a:solidFill>
                <a:latin typeface="Arial Narrow"/>
                <a:cs typeface="Arial Narrow"/>
              </a:rPr>
              <a:t>el icono CALENTADOR parpadea, significa que el spa está </a:t>
            </a:r>
            <a:r>
              <a:rPr sz="900" dirty="0">
                <a:solidFill>
                  <a:srgbClr val="231F20"/>
                </a:solidFill>
                <a:latin typeface="Arial Narrow"/>
                <a:cs typeface="Arial Narrow"/>
              </a:rPr>
              <a:t>a </a:t>
            </a:r>
            <a:r>
              <a:rPr sz="900" spc="-5" dirty="0">
                <a:solidFill>
                  <a:srgbClr val="231F20"/>
                </a:solidFill>
                <a:latin typeface="Arial Narrow"/>
                <a:cs typeface="Arial Narrow"/>
              </a:rPr>
              <a:t>la  </a:t>
            </a:r>
            <a:r>
              <a:rPr sz="900" dirty="0">
                <a:solidFill>
                  <a:srgbClr val="231F20"/>
                </a:solidFill>
                <a:latin typeface="Arial Narrow"/>
                <a:cs typeface="Arial Narrow"/>
              </a:rPr>
              <a:t>tempera tura </a:t>
            </a:r>
            <a:r>
              <a:rPr sz="900" spc="-5" dirty="0">
                <a:solidFill>
                  <a:srgbClr val="231F20"/>
                </a:solidFill>
                <a:latin typeface="Arial Narrow"/>
                <a:cs typeface="Arial Narrow"/>
              </a:rPr>
              <a:t>configurada </a:t>
            </a:r>
            <a:r>
              <a:rPr sz="900" dirty="0">
                <a:solidFill>
                  <a:srgbClr val="231F20"/>
                </a:solidFill>
                <a:latin typeface="Arial Narrow"/>
                <a:cs typeface="Arial Narrow"/>
              </a:rPr>
              <a:t>y </a:t>
            </a:r>
            <a:r>
              <a:rPr sz="900" spc="-5" dirty="0">
                <a:solidFill>
                  <a:srgbClr val="231F20"/>
                </a:solidFill>
                <a:latin typeface="Arial Narrow"/>
                <a:cs typeface="Arial Narrow"/>
              </a:rPr>
              <a:t>el sistema de calentamiento se pone en</a:t>
            </a:r>
            <a:r>
              <a:rPr sz="900" spc="-30" dirty="0">
                <a:solidFill>
                  <a:srgbClr val="231F20"/>
                </a:solidFill>
                <a:latin typeface="Arial Narrow"/>
                <a:cs typeface="Arial Narrow"/>
              </a:rPr>
              <a:t> </a:t>
            </a:r>
            <a:r>
              <a:rPr sz="900" dirty="0">
                <a:solidFill>
                  <a:srgbClr val="231F20"/>
                </a:solidFill>
                <a:latin typeface="Arial Narrow"/>
                <a:cs typeface="Arial Narrow"/>
              </a:rPr>
              <a:t>reposo.</a:t>
            </a:r>
            <a:endParaRPr sz="900">
              <a:latin typeface="Arial Narrow"/>
              <a:cs typeface="Arial Narrow"/>
            </a:endParaRPr>
          </a:p>
          <a:p>
            <a:pPr marL="142875" marR="109220" indent="-130810">
              <a:lnSpc>
                <a:spcPct val="116500"/>
              </a:lnSpc>
              <a:spcBef>
                <a:spcPts val="80"/>
              </a:spcBef>
              <a:buAutoNum type="arabicPeriod"/>
              <a:tabLst>
                <a:tab pos="143510" algn="l"/>
              </a:tabLst>
            </a:pPr>
            <a:r>
              <a:rPr sz="1350" baseline="3086" dirty="0">
                <a:solidFill>
                  <a:srgbClr val="231F20"/>
                </a:solidFill>
                <a:latin typeface="Arial Narrow"/>
                <a:cs typeface="Arial Narrow"/>
              </a:rPr>
              <a:t>Al </a:t>
            </a:r>
            <a:r>
              <a:rPr sz="1350" spc="-7" baseline="3086" dirty="0">
                <a:solidFill>
                  <a:srgbClr val="231F20"/>
                </a:solidFill>
                <a:latin typeface="Arial Narrow"/>
                <a:cs typeface="Arial Narrow"/>
              </a:rPr>
              <a:t>pulsar el botón </a:t>
            </a:r>
            <a:r>
              <a:rPr sz="150" b="1" spc="-15" dirty="0">
                <a:solidFill>
                  <a:srgbClr val="231F20"/>
                </a:solidFill>
                <a:latin typeface="Calibri"/>
                <a:cs typeface="Calibri"/>
              </a:rPr>
              <a:t>UP </a:t>
            </a:r>
            <a:r>
              <a:rPr sz="1350" b="1" spc="-7" baseline="3086" dirty="0">
                <a:solidFill>
                  <a:srgbClr val="231F20"/>
                </a:solidFill>
                <a:latin typeface="Arial Narrow"/>
                <a:cs typeface="Arial Narrow"/>
              </a:rPr>
              <a:t>ARRIBA </a:t>
            </a:r>
            <a:r>
              <a:rPr sz="1350" baseline="3086" dirty="0">
                <a:solidFill>
                  <a:srgbClr val="231F20"/>
                </a:solidFill>
                <a:latin typeface="Arial Narrow"/>
                <a:cs typeface="Arial Narrow"/>
              </a:rPr>
              <a:t>o </a:t>
            </a:r>
            <a:r>
              <a:rPr sz="150" b="1" spc="-20" dirty="0">
                <a:solidFill>
                  <a:srgbClr val="231F20"/>
                </a:solidFill>
                <a:latin typeface="Calibri"/>
                <a:cs typeface="Calibri"/>
              </a:rPr>
              <a:t>DOWN </a:t>
            </a:r>
            <a:r>
              <a:rPr sz="1350" b="1" baseline="3086" dirty="0">
                <a:solidFill>
                  <a:srgbClr val="231F20"/>
                </a:solidFill>
                <a:latin typeface="Arial Narrow"/>
                <a:cs typeface="Arial Narrow"/>
              </a:rPr>
              <a:t>ABAJO </a:t>
            </a:r>
            <a:r>
              <a:rPr sz="1350" spc="-7" baseline="3086" dirty="0">
                <a:solidFill>
                  <a:srgbClr val="231F20"/>
                </a:solidFill>
                <a:latin typeface="Arial Narrow"/>
                <a:cs typeface="Arial Narrow"/>
              </a:rPr>
              <a:t>puede ajustar el agua </a:t>
            </a:r>
            <a:r>
              <a:rPr sz="1350" baseline="3086" dirty="0">
                <a:solidFill>
                  <a:srgbClr val="231F20"/>
                </a:solidFill>
                <a:latin typeface="Arial Narrow"/>
                <a:cs typeface="Arial Narrow"/>
              </a:rPr>
              <a:t>a </a:t>
            </a:r>
            <a:r>
              <a:rPr sz="1350" spc="-7" baseline="3086" dirty="0">
                <a:solidFill>
                  <a:srgbClr val="231F20"/>
                </a:solidFill>
                <a:latin typeface="Arial Narrow"/>
                <a:cs typeface="Arial Narrow"/>
              </a:rPr>
              <a:t>la </a:t>
            </a:r>
            <a:r>
              <a:rPr sz="1350" baseline="3086" dirty="0">
                <a:solidFill>
                  <a:srgbClr val="231F20"/>
                </a:solidFill>
                <a:latin typeface="Arial Narrow"/>
                <a:cs typeface="Arial Narrow"/>
              </a:rPr>
              <a:t>temperatura </a:t>
            </a:r>
            <a:r>
              <a:rPr sz="1350" spc="-7" baseline="3086" dirty="0">
                <a:solidFill>
                  <a:srgbClr val="231F20"/>
                </a:solidFill>
                <a:latin typeface="Arial Narrow"/>
                <a:cs typeface="Arial Narrow"/>
              </a:rPr>
              <a:t>deseada </a:t>
            </a:r>
            <a:r>
              <a:rPr sz="1350" baseline="3086" dirty="0">
                <a:solidFill>
                  <a:srgbClr val="231F20"/>
                </a:solidFill>
                <a:latin typeface="Arial Narrow"/>
                <a:cs typeface="Arial Narrow"/>
              </a:rPr>
              <a:t>(de </a:t>
            </a:r>
            <a:r>
              <a:rPr sz="1350" spc="-7" baseline="3086" dirty="0">
                <a:solidFill>
                  <a:srgbClr val="231F20"/>
                </a:solidFill>
                <a:latin typeface="Arial Narrow"/>
                <a:cs typeface="Arial Narrow"/>
              </a:rPr>
              <a:t>20 </a:t>
            </a:r>
            <a:r>
              <a:rPr sz="1350" baseline="3086" dirty="0">
                <a:solidFill>
                  <a:srgbClr val="231F20"/>
                </a:solidFill>
                <a:latin typeface="Arial Narrow"/>
                <a:cs typeface="Arial Narrow"/>
              </a:rPr>
              <a:t>a </a:t>
            </a:r>
            <a:r>
              <a:rPr sz="1350" spc="-7" baseline="3086" dirty="0">
                <a:solidFill>
                  <a:srgbClr val="231F20"/>
                </a:solidFill>
                <a:latin typeface="Arial Narrow"/>
                <a:cs typeface="Arial Narrow"/>
              </a:rPr>
              <a:t>40 </a:t>
            </a:r>
            <a:r>
              <a:rPr sz="1350" baseline="3086" dirty="0">
                <a:solidFill>
                  <a:srgbClr val="231F20"/>
                </a:solidFill>
                <a:latin typeface="Arial Narrow"/>
                <a:cs typeface="Arial Narrow"/>
              </a:rPr>
              <a:t>°C ). </a:t>
            </a:r>
            <a:r>
              <a:rPr sz="1350" spc="-7" baseline="3086" dirty="0">
                <a:solidFill>
                  <a:srgbClr val="231F20"/>
                </a:solidFill>
                <a:latin typeface="Arial Narrow"/>
                <a:cs typeface="Arial Narrow"/>
              </a:rPr>
              <a:t>La nueva </a:t>
            </a:r>
            <a:r>
              <a:rPr sz="1350" baseline="3086" dirty="0">
                <a:solidFill>
                  <a:srgbClr val="231F20"/>
                </a:solidFill>
                <a:latin typeface="Arial Narrow"/>
                <a:cs typeface="Arial Narrow"/>
              </a:rPr>
              <a:t>temperatura </a:t>
            </a:r>
            <a:r>
              <a:rPr sz="900" dirty="0">
                <a:solidFill>
                  <a:srgbClr val="231F20"/>
                </a:solidFill>
                <a:latin typeface="Arial Narrow"/>
                <a:cs typeface="Arial Narrow"/>
              </a:rPr>
              <a:t> </a:t>
            </a:r>
            <a:r>
              <a:rPr sz="900" spc="-5" dirty="0">
                <a:solidFill>
                  <a:srgbClr val="231F20"/>
                </a:solidFill>
                <a:latin typeface="Arial Narrow"/>
                <a:cs typeface="Arial Narrow"/>
              </a:rPr>
              <a:t>deseada configurada permanecerá en la pantalla LED </a:t>
            </a:r>
            <a:r>
              <a:rPr sz="900" dirty="0">
                <a:solidFill>
                  <a:srgbClr val="231F20"/>
                </a:solidFill>
                <a:latin typeface="Arial Narrow"/>
                <a:cs typeface="Arial Narrow"/>
              </a:rPr>
              <a:t>3 </a:t>
            </a:r>
            <a:r>
              <a:rPr sz="900" spc="-5" dirty="0">
                <a:solidFill>
                  <a:srgbClr val="231F20"/>
                </a:solidFill>
                <a:latin typeface="Arial Narrow"/>
                <a:cs typeface="Arial Narrow"/>
              </a:rPr>
              <a:t>segundos para confirmar el nuevo</a:t>
            </a:r>
            <a:r>
              <a:rPr sz="900" spc="-10" dirty="0">
                <a:solidFill>
                  <a:srgbClr val="231F20"/>
                </a:solidFill>
                <a:latin typeface="Arial Narrow"/>
                <a:cs typeface="Arial Narrow"/>
              </a:rPr>
              <a:t> </a:t>
            </a:r>
            <a:r>
              <a:rPr sz="900" spc="-5" dirty="0">
                <a:solidFill>
                  <a:srgbClr val="231F20"/>
                </a:solidFill>
                <a:latin typeface="Arial Narrow"/>
                <a:cs typeface="Arial Narrow"/>
              </a:rPr>
              <a:t>valor.</a:t>
            </a:r>
            <a:endParaRPr sz="900">
              <a:latin typeface="Arial Narrow"/>
              <a:cs typeface="Arial Narrow"/>
            </a:endParaRPr>
          </a:p>
          <a:p>
            <a:pPr marL="12700">
              <a:lnSpc>
                <a:spcPct val="100000"/>
              </a:lnSpc>
              <a:spcBef>
                <a:spcPts val="220"/>
              </a:spcBef>
            </a:pPr>
            <a:r>
              <a:rPr sz="900" b="1" dirty="0">
                <a:solidFill>
                  <a:srgbClr val="231F20"/>
                </a:solidFill>
                <a:latin typeface="Arial Narrow"/>
                <a:cs typeface="Arial Narrow"/>
              </a:rPr>
              <a:t>NOTA: </a:t>
            </a:r>
            <a:r>
              <a:rPr sz="900" spc="-5" dirty="0">
                <a:solidFill>
                  <a:srgbClr val="231F20"/>
                </a:solidFill>
                <a:latin typeface="Arial Narrow"/>
                <a:cs typeface="Arial Narrow"/>
              </a:rPr>
              <a:t>la </a:t>
            </a:r>
            <a:r>
              <a:rPr sz="900" dirty="0">
                <a:solidFill>
                  <a:srgbClr val="231F20"/>
                </a:solidFill>
                <a:latin typeface="Arial Narrow"/>
                <a:cs typeface="Arial Narrow"/>
              </a:rPr>
              <a:t>temperatura </a:t>
            </a:r>
            <a:r>
              <a:rPr sz="900" spc="-5" dirty="0">
                <a:solidFill>
                  <a:srgbClr val="231F20"/>
                </a:solidFill>
                <a:latin typeface="Arial Narrow"/>
                <a:cs typeface="Arial Narrow"/>
              </a:rPr>
              <a:t>por defecto es 38</a:t>
            </a:r>
            <a:r>
              <a:rPr sz="900" spc="-15" dirty="0">
                <a:solidFill>
                  <a:srgbClr val="231F20"/>
                </a:solidFill>
                <a:latin typeface="Arial Narrow"/>
                <a:cs typeface="Arial Narrow"/>
              </a:rPr>
              <a:t> </a:t>
            </a:r>
            <a:r>
              <a:rPr sz="900" dirty="0">
                <a:solidFill>
                  <a:srgbClr val="231F20"/>
                </a:solidFill>
                <a:latin typeface="Arial Narrow"/>
                <a:cs typeface="Arial Narrow"/>
              </a:rPr>
              <a:t>°C.</a:t>
            </a:r>
            <a:endParaRPr sz="900">
              <a:latin typeface="Arial Narrow"/>
              <a:cs typeface="Arial Narrow"/>
            </a:endParaRPr>
          </a:p>
          <a:p>
            <a:pPr marL="12700">
              <a:lnSpc>
                <a:spcPct val="100000"/>
              </a:lnSpc>
              <a:spcBef>
                <a:spcPts val="220"/>
              </a:spcBef>
            </a:pPr>
            <a:r>
              <a:rPr sz="900" b="1" dirty="0">
                <a:solidFill>
                  <a:srgbClr val="231F20"/>
                </a:solidFill>
                <a:latin typeface="Arial Narrow"/>
                <a:cs typeface="Arial Narrow"/>
              </a:rPr>
              <a:t>NOTA: </a:t>
            </a:r>
            <a:r>
              <a:rPr sz="900" spc="-5" dirty="0">
                <a:solidFill>
                  <a:srgbClr val="231F20"/>
                </a:solidFill>
                <a:latin typeface="Arial Narrow"/>
                <a:cs typeface="Arial Narrow"/>
              </a:rPr>
              <a:t>si se enciende el sistema de calentamiento, el sistema de </a:t>
            </a:r>
            <a:r>
              <a:rPr sz="900" dirty="0">
                <a:solidFill>
                  <a:srgbClr val="231F20"/>
                </a:solidFill>
                <a:latin typeface="Arial Narrow"/>
                <a:cs typeface="Arial Narrow"/>
              </a:rPr>
              <a:t>filtrado </a:t>
            </a:r>
            <a:r>
              <a:rPr sz="900" spc="-5" dirty="0">
                <a:solidFill>
                  <a:srgbClr val="231F20"/>
                </a:solidFill>
                <a:latin typeface="Arial Narrow"/>
                <a:cs typeface="Arial Narrow"/>
              </a:rPr>
              <a:t>se iniciará</a:t>
            </a:r>
            <a:r>
              <a:rPr sz="900" spc="-20" dirty="0">
                <a:solidFill>
                  <a:srgbClr val="231F20"/>
                </a:solidFill>
                <a:latin typeface="Arial Narrow"/>
                <a:cs typeface="Arial Narrow"/>
              </a:rPr>
              <a:t> </a:t>
            </a:r>
            <a:r>
              <a:rPr sz="900" dirty="0">
                <a:solidFill>
                  <a:srgbClr val="231F20"/>
                </a:solidFill>
                <a:latin typeface="Arial Narrow"/>
                <a:cs typeface="Arial Narrow"/>
              </a:rPr>
              <a:t>automáticamente.</a:t>
            </a:r>
            <a:endParaRPr sz="900">
              <a:latin typeface="Arial Narrow"/>
              <a:cs typeface="Arial Narrow"/>
            </a:endParaRPr>
          </a:p>
          <a:p>
            <a:pPr marL="12700" marR="106045">
              <a:lnSpc>
                <a:spcPts val="1000"/>
              </a:lnSpc>
              <a:spcBef>
                <a:spcPts val="320"/>
              </a:spcBef>
            </a:pPr>
            <a:r>
              <a:rPr sz="900" b="1" dirty="0">
                <a:solidFill>
                  <a:srgbClr val="231F20"/>
                </a:solidFill>
                <a:latin typeface="Arial Narrow"/>
                <a:cs typeface="Arial Narrow"/>
              </a:rPr>
              <a:t>NOTA: </a:t>
            </a:r>
            <a:r>
              <a:rPr sz="900" spc="-5" dirty="0">
                <a:solidFill>
                  <a:srgbClr val="231F20"/>
                </a:solidFill>
                <a:latin typeface="Arial Narrow"/>
                <a:cs typeface="Arial Narrow"/>
              </a:rPr>
              <a:t>cuando la </a:t>
            </a:r>
            <a:r>
              <a:rPr sz="900" dirty="0">
                <a:solidFill>
                  <a:srgbClr val="231F20"/>
                </a:solidFill>
                <a:latin typeface="Arial Narrow"/>
                <a:cs typeface="Arial Narrow"/>
              </a:rPr>
              <a:t>temperatura </a:t>
            </a:r>
            <a:r>
              <a:rPr sz="900" spc="-5" dirty="0">
                <a:solidFill>
                  <a:srgbClr val="231F20"/>
                </a:solidFill>
                <a:latin typeface="Arial Narrow"/>
                <a:cs typeface="Arial Narrow"/>
              </a:rPr>
              <a:t>del agua esté por debajo de </a:t>
            </a:r>
            <a:r>
              <a:rPr sz="900" dirty="0">
                <a:solidFill>
                  <a:srgbClr val="231F20"/>
                </a:solidFill>
                <a:latin typeface="Arial Narrow"/>
                <a:cs typeface="Arial Narrow"/>
              </a:rPr>
              <a:t>1 °C (33,8 °F), </a:t>
            </a:r>
            <a:r>
              <a:rPr sz="900" spc="-5" dirty="0">
                <a:solidFill>
                  <a:srgbClr val="231F20"/>
                </a:solidFill>
                <a:latin typeface="Arial Narrow"/>
                <a:cs typeface="Arial Narrow"/>
              </a:rPr>
              <a:t>el sistema antihielo se activará automáticamente para calentar el  agua </a:t>
            </a:r>
            <a:r>
              <a:rPr sz="900" dirty="0">
                <a:solidFill>
                  <a:srgbClr val="231F20"/>
                </a:solidFill>
                <a:latin typeface="Arial Narrow"/>
                <a:cs typeface="Arial Narrow"/>
              </a:rPr>
              <a:t>a 3 °C (37,4</a:t>
            </a:r>
            <a:r>
              <a:rPr sz="900" spc="-15" dirty="0">
                <a:solidFill>
                  <a:srgbClr val="231F20"/>
                </a:solidFill>
                <a:latin typeface="Arial Narrow"/>
                <a:cs typeface="Arial Narrow"/>
              </a:rPr>
              <a:t> </a:t>
            </a:r>
            <a:r>
              <a:rPr sz="900" dirty="0">
                <a:solidFill>
                  <a:srgbClr val="231F20"/>
                </a:solidFill>
                <a:latin typeface="Arial Narrow"/>
                <a:cs typeface="Arial Narrow"/>
              </a:rPr>
              <a:t>°F).</a:t>
            </a:r>
            <a:endParaRPr sz="900">
              <a:latin typeface="Arial Narrow"/>
              <a:cs typeface="Arial Narrow"/>
            </a:endParaRPr>
          </a:p>
          <a:p>
            <a:pPr marL="12700">
              <a:lnSpc>
                <a:spcPct val="100000"/>
              </a:lnSpc>
              <a:spcBef>
                <a:spcPts val="200"/>
              </a:spcBef>
            </a:pPr>
            <a:r>
              <a:rPr sz="900" b="1" dirty="0">
                <a:solidFill>
                  <a:srgbClr val="231F20"/>
                </a:solidFill>
                <a:latin typeface="Arial Narrow"/>
                <a:cs typeface="Arial Narrow"/>
              </a:rPr>
              <a:t>IMPORTANTE: las </a:t>
            </a:r>
            <a:r>
              <a:rPr sz="900" b="1" spc="-5" dirty="0">
                <a:solidFill>
                  <a:srgbClr val="231F20"/>
                </a:solidFill>
                <a:latin typeface="Arial Narrow"/>
                <a:cs typeface="Arial Narrow"/>
              </a:rPr>
              <a:t>siguientes condiciones </a:t>
            </a:r>
            <a:r>
              <a:rPr sz="900" b="1" dirty="0">
                <a:solidFill>
                  <a:srgbClr val="231F20"/>
                </a:solidFill>
                <a:latin typeface="Arial Narrow"/>
                <a:cs typeface="Arial Narrow"/>
              </a:rPr>
              <a:t>harán que </a:t>
            </a:r>
            <a:r>
              <a:rPr sz="900" b="1" spc="-5" dirty="0">
                <a:solidFill>
                  <a:srgbClr val="231F20"/>
                </a:solidFill>
                <a:latin typeface="Arial Narrow"/>
                <a:cs typeface="Arial Narrow"/>
              </a:rPr>
              <a:t>se </a:t>
            </a:r>
            <a:r>
              <a:rPr sz="900" b="1" dirty="0">
                <a:solidFill>
                  <a:srgbClr val="231F20"/>
                </a:solidFill>
                <a:latin typeface="Arial Narrow"/>
                <a:cs typeface="Arial Narrow"/>
              </a:rPr>
              <a:t>ralentice </a:t>
            </a:r>
            <a:r>
              <a:rPr sz="900" b="1" spc="-5" dirty="0">
                <a:solidFill>
                  <a:srgbClr val="231F20"/>
                </a:solidFill>
                <a:latin typeface="Arial Narrow"/>
                <a:cs typeface="Arial Narrow"/>
              </a:rPr>
              <a:t>el calentamiento </a:t>
            </a:r>
            <a:r>
              <a:rPr sz="900" b="1" dirty="0">
                <a:solidFill>
                  <a:srgbClr val="231F20"/>
                </a:solidFill>
                <a:latin typeface="Arial Narrow"/>
                <a:cs typeface="Arial Narrow"/>
              </a:rPr>
              <a:t>del</a:t>
            </a:r>
            <a:r>
              <a:rPr sz="900" b="1" spc="-20" dirty="0">
                <a:solidFill>
                  <a:srgbClr val="231F20"/>
                </a:solidFill>
                <a:latin typeface="Arial Narrow"/>
                <a:cs typeface="Arial Narrow"/>
              </a:rPr>
              <a:t> </a:t>
            </a:r>
            <a:r>
              <a:rPr sz="900" b="1" dirty="0">
                <a:solidFill>
                  <a:srgbClr val="231F20"/>
                </a:solidFill>
                <a:latin typeface="Arial Narrow"/>
                <a:cs typeface="Arial Narrow"/>
              </a:rPr>
              <a:t>agua</a:t>
            </a:r>
            <a:endParaRPr sz="900">
              <a:latin typeface="Arial Narrow"/>
              <a:cs typeface="Arial Narrow"/>
            </a:endParaRPr>
          </a:p>
        </p:txBody>
      </p:sp>
      <p:sp>
        <p:nvSpPr>
          <p:cNvPr id="350" name="object 350"/>
          <p:cNvSpPr/>
          <p:nvPr/>
        </p:nvSpPr>
        <p:spPr>
          <a:xfrm>
            <a:off x="2644811" y="6615291"/>
            <a:ext cx="45085" cy="38735"/>
          </a:xfrm>
          <a:custGeom>
            <a:avLst/>
            <a:gdLst/>
            <a:ahLst/>
            <a:cxnLst/>
            <a:rect l="l" t="t" r="r" b="b"/>
            <a:pathLst>
              <a:path w="45085" h="38734">
                <a:moveTo>
                  <a:pt x="5981" y="0"/>
                </a:moveTo>
                <a:lnTo>
                  <a:pt x="0" y="0"/>
                </a:lnTo>
                <a:lnTo>
                  <a:pt x="3683" y="6451"/>
                </a:lnTo>
                <a:lnTo>
                  <a:pt x="7404" y="12890"/>
                </a:lnTo>
                <a:lnTo>
                  <a:pt x="11099" y="19342"/>
                </a:lnTo>
                <a:lnTo>
                  <a:pt x="15074" y="26187"/>
                </a:lnTo>
                <a:lnTo>
                  <a:pt x="18275" y="31826"/>
                </a:lnTo>
                <a:lnTo>
                  <a:pt x="22237" y="38658"/>
                </a:lnTo>
                <a:lnTo>
                  <a:pt x="28220" y="28257"/>
                </a:lnTo>
                <a:lnTo>
                  <a:pt x="22237" y="28257"/>
                </a:lnTo>
                <a:lnTo>
                  <a:pt x="5981" y="0"/>
                </a:lnTo>
                <a:close/>
              </a:path>
              <a:path w="45085" h="38734">
                <a:moveTo>
                  <a:pt x="44475" y="0"/>
                </a:moveTo>
                <a:lnTo>
                  <a:pt x="38481" y="0"/>
                </a:lnTo>
                <a:lnTo>
                  <a:pt x="27368" y="19342"/>
                </a:lnTo>
                <a:lnTo>
                  <a:pt x="23926" y="25272"/>
                </a:lnTo>
                <a:lnTo>
                  <a:pt x="22237" y="28257"/>
                </a:lnTo>
                <a:lnTo>
                  <a:pt x="28220" y="28257"/>
                </a:lnTo>
                <a:lnTo>
                  <a:pt x="44475" y="0"/>
                </a:lnTo>
                <a:close/>
              </a:path>
            </a:pathLst>
          </a:custGeom>
          <a:solidFill>
            <a:srgbClr val="231F20"/>
          </a:solidFill>
        </p:spPr>
        <p:txBody>
          <a:bodyPr wrap="square" lIns="0" tIns="0" rIns="0" bIns="0" rtlCol="0"/>
          <a:lstStyle/>
          <a:p>
            <a:endParaRPr/>
          </a:p>
        </p:txBody>
      </p:sp>
      <p:sp>
        <p:nvSpPr>
          <p:cNvPr id="351" name="object 351"/>
          <p:cNvSpPr/>
          <p:nvPr/>
        </p:nvSpPr>
        <p:spPr>
          <a:xfrm>
            <a:off x="545810" y="6300854"/>
            <a:ext cx="144145" cy="144145"/>
          </a:xfrm>
          <a:custGeom>
            <a:avLst/>
            <a:gdLst/>
            <a:ahLst/>
            <a:cxnLst/>
            <a:rect l="l" t="t" r="r" b="b"/>
            <a:pathLst>
              <a:path w="144145" h="144145">
                <a:moveTo>
                  <a:pt x="142011" y="52654"/>
                </a:moveTo>
                <a:lnTo>
                  <a:pt x="141338" y="48755"/>
                </a:lnTo>
                <a:lnTo>
                  <a:pt x="140436" y="44894"/>
                </a:lnTo>
                <a:lnTo>
                  <a:pt x="139217" y="41122"/>
                </a:lnTo>
                <a:lnTo>
                  <a:pt x="138010" y="37350"/>
                </a:lnTo>
                <a:lnTo>
                  <a:pt x="136461" y="33680"/>
                </a:lnTo>
                <a:lnTo>
                  <a:pt x="134581" y="30187"/>
                </a:lnTo>
                <a:lnTo>
                  <a:pt x="131787" y="24790"/>
                </a:lnTo>
                <a:lnTo>
                  <a:pt x="127825" y="19926"/>
                </a:lnTo>
                <a:lnTo>
                  <a:pt x="123228" y="15875"/>
                </a:lnTo>
                <a:lnTo>
                  <a:pt x="118630" y="11811"/>
                </a:lnTo>
                <a:lnTo>
                  <a:pt x="113334" y="8572"/>
                </a:lnTo>
                <a:lnTo>
                  <a:pt x="107721" y="6172"/>
                </a:lnTo>
                <a:lnTo>
                  <a:pt x="104914" y="4965"/>
                </a:lnTo>
                <a:lnTo>
                  <a:pt x="90081" y="1295"/>
                </a:lnTo>
                <a:lnTo>
                  <a:pt x="84061" y="355"/>
                </a:lnTo>
                <a:lnTo>
                  <a:pt x="77914" y="0"/>
                </a:lnTo>
                <a:lnTo>
                  <a:pt x="71805" y="0"/>
                </a:lnTo>
                <a:lnTo>
                  <a:pt x="65671" y="0"/>
                </a:lnTo>
                <a:lnTo>
                  <a:pt x="59575" y="355"/>
                </a:lnTo>
                <a:lnTo>
                  <a:pt x="53530" y="1295"/>
                </a:lnTo>
                <a:lnTo>
                  <a:pt x="50507" y="1752"/>
                </a:lnTo>
                <a:lnTo>
                  <a:pt x="47510" y="2374"/>
                </a:lnTo>
                <a:lnTo>
                  <a:pt x="44564" y="3175"/>
                </a:lnTo>
                <a:lnTo>
                  <a:pt x="41605" y="3975"/>
                </a:lnTo>
                <a:lnTo>
                  <a:pt x="38684" y="4965"/>
                </a:lnTo>
                <a:lnTo>
                  <a:pt x="35877" y="6172"/>
                </a:lnTo>
                <a:lnTo>
                  <a:pt x="30251" y="8572"/>
                </a:lnTo>
                <a:lnTo>
                  <a:pt x="24980" y="11811"/>
                </a:lnTo>
                <a:lnTo>
                  <a:pt x="20370" y="15875"/>
                </a:lnTo>
                <a:lnTo>
                  <a:pt x="15760" y="19926"/>
                </a:lnTo>
                <a:lnTo>
                  <a:pt x="11836" y="24790"/>
                </a:lnTo>
                <a:lnTo>
                  <a:pt x="9017" y="30187"/>
                </a:lnTo>
                <a:lnTo>
                  <a:pt x="7340" y="33337"/>
                </a:lnTo>
                <a:lnTo>
                  <a:pt x="2006" y="50457"/>
                </a:lnTo>
                <a:lnTo>
                  <a:pt x="1320" y="53975"/>
                </a:lnTo>
                <a:lnTo>
                  <a:pt x="889" y="57556"/>
                </a:lnTo>
                <a:lnTo>
                  <a:pt x="571" y="61125"/>
                </a:lnTo>
                <a:lnTo>
                  <a:pt x="266" y="64693"/>
                </a:lnTo>
                <a:lnTo>
                  <a:pt x="177" y="68287"/>
                </a:lnTo>
                <a:lnTo>
                  <a:pt x="177" y="71869"/>
                </a:lnTo>
                <a:lnTo>
                  <a:pt x="0" y="76708"/>
                </a:lnTo>
                <a:lnTo>
                  <a:pt x="3810" y="100622"/>
                </a:lnTo>
                <a:lnTo>
                  <a:pt x="5207" y="105283"/>
                </a:lnTo>
                <a:lnTo>
                  <a:pt x="7023" y="109791"/>
                </a:lnTo>
                <a:lnTo>
                  <a:pt x="9398" y="114046"/>
                </a:lnTo>
                <a:lnTo>
                  <a:pt x="11734" y="118300"/>
                </a:lnTo>
                <a:lnTo>
                  <a:pt x="29654" y="134429"/>
                </a:lnTo>
                <a:lnTo>
                  <a:pt x="33883" y="136804"/>
                </a:lnTo>
                <a:lnTo>
                  <a:pt x="57264" y="143090"/>
                </a:lnTo>
                <a:lnTo>
                  <a:pt x="62090" y="143700"/>
                </a:lnTo>
                <a:lnTo>
                  <a:pt x="66967" y="143916"/>
                </a:lnTo>
                <a:lnTo>
                  <a:pt x="71805" y="143725"/>
                </a:lnTo>
                <a:lnTo>
                  <a:pt x="76631" y="143916"/>
                </a:lnTo>
                <a:lnTo>
                  <a:pt x="81521" y="143700"/>
                </a:lnTo>
                <a:lnTo>
                  <a:pt x="86321" y="143090"/>
                </a:lnTo>
                <a:lnTo>
                  <a:pt x="91147" y="142494"/>
                </a:lnTo>
                <a:lnTo>
                  <a:pt x="95923" y="141503"/>
                </a:lnTo>
                <a:lnTo>
                  <a:pt x="100558" y="140081"/>
                </a:lnTo>
                <a:lnTo>
                  <a:pt x="105194" y="138658"/>
                </a:lnTo>
                <a:lnTo>
                  <a:pt x="134226" y="114046"/>
                </a:lnTo>
                <a:lnTo>
                  <a:pt x="136588" y="109804"/>
                </a:lnTo>
                <a:lnTo>
                  <a:pt x="138404" y="105283"/>
                </a:lnTo>
                <a:lnTo>
                  <a:pt x="139814" y="100622"/>
                </a:lnTo>
                <a:lnTo>
                  <a:pt x="141224" y="95986"/>
                </a:lnTo>
                <a:lnTo>
                  <a:pt x="142201" y="91211"/>
                </a:lnTo>
                <a:lnTo>
                  <a:pt x="142798" y="86398"/>
                </a:lnTo>
                <a:lnTo>
                  <a:pt x="143408" y="81572"/>
                </a:lnTo>
                <a:lnTo>
                  <a:pt x="143598" y="76708"/>
                </a:lnTo>
                <a:lnTo>
                  <a:pt x="143421" y="71869"/>
                </a:lnTo>
                <a:lnTo>
                  <a:pt x="143433" y="65443"/>
                </a:lnTo>
                <a:lnTo>
                  <a:pt x="143052" y="58991"/>
                </a:lnTo>
                <a:lnTo>
                  <a:pt x="142011" y="52654"/>
                </a:lnTo>
                <a:close/>
              </a:path>
            </a:pathLst>
          </a:custGeom>
          <a:ln w="3594">
            <a:solidFill>
              <a:srgbClr val="050100"/>
            </a:solidFill>
          </a:ln>
        </p:spPr>
        <p:txBody>
          <a:bodyPr wrap="square" lIns="0" tIns="0" rIns="0" bIns="0" rtlCol="0"/>
          <a:lstStyle/>
          <a:p>
            <a:endParaRPr/>
          </a:p>
        </p:txBody>
      </p:sp>
      <p:sp>
        <p:nvSpPr>
          <p:cNvPr id="352" name="object 352"/>
          <p:cNvSpPr txBox="1"/>
          <p:nvPr/>
        </p:nvSpPr>
        <p:spPr>
          <a:xfrm>
            <a:off x="595721" y="6379867"/>
            <a:ext cx="46355" cy="49530"/>
          </a:xfrm>
          <a:prstGeom prst="rect">
            <a:avLst/>
          </a:prstGeom>
        </p:spPr>
        <p:txBody>
          <a:bodyPr vert="horz" wrap="square" lIns="0" tIns="13335" rIns="0" bIns="0" rtlCol="0">
            <a:spAutoFit/>
          </a:bodyPr>
          <a:lstStyle/>
          <a:p>
            <a:pPr marL="12700">
              <a:lnSpc>
                <a:spcPct val="100000"/>
              </a:lnSpc>
              <a:spcBef>
                <a:spcPts val="105"/>
              </a:spcBef>
            </a:pPr>
            <a:r>
              <a:rPr sz="150" b="1" spc="-15" dirty="0">
                <a:solidFill>
                  <a:srgbClr val="231F20"/>
                </a:solidFill>
                <a:latin typeface="Calibri"/>
                <a:cs typeface="Calibri"/>
              </a:rPr>
              <a:t>UP</a:t>
            </a:r>
            <a:endParaRPr sz="150">
              <a:latin typeface="Calibri"/>
              <a:cs typeface="Calibri"/>
            </a:endParaRPr>
          </a:p>
        </p:txBody>
      </p:sp>
      <p:sp>
        <p:nvSpPr>
          <p:cNvPr id="353" name="object 353"/>
          <p:cNvSpPr/>
          <p:nvPr/>
        </p:nvSpPr>
        <p:spPr>
          <a:xfrm>
            <a:off x="595374" y="6337102"/>
            <a:ext cx="45085" cy="38735"/>
          </a:xfrm>
          <a:custGeom>
            <a:avLst/>
            <a:gdLst/>
            <a:ahLst/>
            <a:cxnLst/>
            <a:rect l="l" t="t" r="r" b="b"/>
            <a:pathLst>
              <a:path w="45084" h="38735">
                <a:moveTo>
                  <a:pt x="22237" y="0"/>
                </a:moveTo>
                <a:lnTo>
                  <a:pt x="15074" y="12471"/>
                </a:lnTo>
                <a:lnTo>
                  <a:pt x="11112" y="19316"/>
                </a:lnTo>
                <a:lnTo>
                  <a:pt x="3721" y="32219"/>
                </a:lnTo>
                <a:lnTo>
                  <a:pt x="0" y="38658"/>
                </a:lnTo>
                <a:lnTo>
                  <a:pt x="5994" y="38658"/>
                </a:lnTo>
                <a:lnTo>
                  <a:pt x="22237" y="10401"/>
                </a:lnTo>
                <a:lnTo>
                  <a:pt x="28211" y="10401"/>
                </a:lnTo>
                <a:lnTo>
                  <a:pt x="22237" y="0"/>
                </a:lnTo>
                <a:close/>
              </a:path>
              <a:path w="45084" h="38735">
                <a:moveTo>
                  <a:pt x="28211" y="10401"/>
                </a:moveTo>
                <a:lnTo>
                  <a:pt x="22237" y="10401"/>
                </a:lnTo>
                <a:lnTo>
                  <a:pt x="38468" y="38658"/>
                </a:lnTo>
                <a:lnTo>
                  <a:pt x="44488" y="38658"/>
                </a:lnTo>
                <a:lnTo>
                  <a:pt x="40754" y="32219"/>
                </a:lnTo>
                <a:lnTo>
                  <a:pt x="33362" y="19316"/>
                </a:lnTo>
                <a:lnTo>
                  <a:pt x="28211" y="10401"/>
                </a:lnTo>
                <a:close/>
              </a:path>
            </a:pathLst>
          </a:custGeom>
          <a:solidFill>
            <a:srgbClr val="231F20"/>
          </a:solidFill>
        </p:spPr>
        <p:txBody>
          <a:bodyPr wrap="square" lIns="0" tIns="0" rIns="0" bIns="0" rtlCol="0"/>
          <a:lstStyle/>
          <a:p>
            <a:endParaRPr/>
          </a:p>
        </p:txBody>
      </p:sp>
      <p:sp>
        <p:nvSpPr>
          <p:cNvPr id="354" name="object 354"/>
          <p:cNvSpPr/>
          <p:nvPr/>
        </p:nvSpPr>
        <p:spPr>
          <a:xfrm>
            <a:off x="771198" y="6300854"/>
            <a:ext cx="144145" cy="144145"/>
          </a:xfrm>
          <a:custGeom>
            <a:avLst/>
            <a:gdLst/>
            <a:ahLst/>
            <a:cxnLst/>
            <a:rect l="l" t="t" r="r" b="b"/>
            <a:pathLst>
              <a:path w="144144" h="144145">
                <a:moveTo>
                  <a:pt x="141986" y="52654"/>
                </a:moveTo>
                <a:lnTo>
                  <a:pt x="141363" y="48755"/>
                </a:lnTo>
                <a:lnTo>
                  <a:pt x="140436" y="44894"/>
                </a:lnTo>
                <a:lnTo>
                  <a:pt x="139204" y="41122"/>
                </a:lnTo>
                <a:lnTo>
                  <a:pt x="138010" y="37350"/>
                </a:lnTo>
                <a:lnTo>
                  <a:pt x="136461" y="33680"/>
                </a:lnTo>
                <a:lnTo>
                  <a:pt x="134594" y="30200"/>
                </a:lnTo>
                <a:lnTo>
                  <a:pt x="131749" y="24790"/>
                </a:lnTo>
                <a:lnTo>
                  <a:pt x="127863" y="19926"/>
                </a:lnTo>
                <a:lnTo>
                  <a:pt x="123240" y="15875"/>
                </a:lnTo>
                <a:lnTo>
                  <a:pt x="118643" y="11811"/>
                </a:lnTo>
                <a:lnTo>
                  <a:pt x="113334" y="8572"/>
                </a:lnTo>
                <a:lnTo>
                  <a:pt x="107721" y="6172"/>
                </a:lnTo>
                <a:lnTo>
                  <a:pt x="104902" y="4965"/>
                </a:lnTo>
                <a:lnTo>
                  <a:pt x="102019" y="3975"/>
                </a:lnTo>
                <a:lnTo>
                  <a:pt x="99060" y="3175"/>
                </a:lnTo>
                <a:lnTo>
                  <a:pt x="96113" y="2374"/>
                </a:lnTo>
                <a:lnTo>
                  <a:pt x="93091" y="1752"/>
                </a:lnTo>
                <a:lnTo>
                  <a:pt x="90068" y="1295"/>
                </a:lnTo>
                <a:lnTo>
                  <a:pt x="84048" y="368"/>
                </a:lnTo>
                <a:lnTo>
                  <a:pt x="77914" y="0"/>
                </a:lnTo>
                <a:lnTo>
                  <a:pt x="71818" y="0"/>
                </a:lnTo>
                <a:lnTo>
                  <a:pt x="65697" y="0"/>
                </a:lnTo>
                <a:lnTo>
                  <a:pt x="59562" y="368"/>
                </a:lnTo>
                <a:lnTo>
                  <a:pt x="53517" y="1295"/>
                </a:lnTo>
                <a:lnTo>
                  <a:pt x="50520" y="1752"/>
                </a:lnTo>
                <a:lnTo>
                  <a:pt x="47497" y="2374"/>
                </a:lnTo>
                <a:lnTo>
                  <a:pt x="44551" y="3175"/>
                </a:lnTo>
                <a:lnTo>
                  <a:pt x="41592" y="3975"/>
                </a:lnTo>
                <a:lnTo>
                  <a:pt x="38696" y="4965"/>
                </a:lnTo>
                <a:lnTo>
                  <a:pt x="35890" y="6172"/>
                </a:lnTo>
                <a:lnTo>
                  <a:pt x="30276" y="8572"/>
                </a:lnTo>
                <a:lnTo>
                  <a:pt x="24968" y="11811"/>
                </a:lnTo>
                <a:lnTo>
                  <a:pt x="20383" y="15875"/>
                </a:lnTo>
                <a:lnTo>
                  <a:pt x="15760" y="19926"/>
                </a:lnTo>
                <a:lnTo>
                  <a:pt x="11823" y="24790"/>
                </a:lnTo>
                <a:lnTo>
                  <a:pt x="9016" y="30200"/>
                </a:lnTo>
                <a:lnTo>
                  <a:pt x="7327" y="33337"/>
                </a:lnTo>
                <a:lnTo>
                  <a:pt x="2019" y="50457"/>
                </a:lnTo>
                <a:lnTo>
                  <a:pt x="1320" y="53987"/>
                </a:lnTo>
                <a:lnTo>
                  <a:pt x="863" y="57556"/>
                </a:lnTo>
                <a:lnTo>
                  <a:pt x="571" y="61125"/>
                </a:lnTo>
                <a:lnTo>
                  <a:pt x="279" y="64693"/>
                </a:lnTo>
                <a:lnTo>
                  <a:pt x="177" y="68287"/>
                </a:lnTo>
                <a:lnTo>
                  <a:pt x="177" y="71869"/>
                </a:lnTo>
                <a:lnTo>
                  <a:pt x="0" y="76720"/>
                </a:lnTo>
                <a:lnTo>
                  <a:pt x="9385" y="114046"/>
                </a:lnTo>
                <a:lnTo>
                  <a:pt x="11747" y="118300"/>
                </a:lnTo>
                <a:lnTo>
                  <a:pt x="14617" y="122275"/>
                </a:lnTo>
                <a:lnTo>
                  <a:pt x="18046" y="125717"/>
                </a:lnTo>
                <a:lnTo>
                  <a:pt x="21450" y="129159"/>
                </a:lnTo>
                <a:lnTo>
                  <a:pt x="25425" y="132067"/>
                </a:lnTo>
                <a:lnTo>
                  <a:pt x="29667" y="134429"/>
                </a:lnTo>
                <a:lnTo>
                  <a:pt x="33896" y="136804"/>
                </a:lnTo>
                <a:lnTo>
                  <a:pt x="57277" y="143090"/>
                </a:lnTo>
                <a:lnTo>
                  <a:pt x="62090" y="143700"/>
                </a:lnTo>
                <a:lnTo>
                  <a:pt x="66967" y="143916"/>
                </a:lnTo>
                <a:lnTo>
                  <a:pt x="71818" y="143725"/>
                </a:lnTo>
                <a:lnTo>
                  <a:pt x="76644" y="143916"/>
                </a:lnTo>
                <a:lnTo>
                  <a:pt x="81508" y="143700"/>
                </a:lnTo>
                <a:lnTo>
                  <a:pt x="86321" y="143090"/>
                </a:lnTo>
                <a:lnTo>
                  <a:pt x="91147" y="142494"/>
                </a:lnTo>
                <a:lnTo>
                  <a:pt x="113931" y="134429"/>
                </a:lnTo>
                <a:lnTo>
                  <a:pt x="118186" y="132067"/>
                </a:lnTo>
                <a:lnTo>
                  <a:pt x="139827" y="100622"/>
                </a:lnTo>
                <a:lnTo>
                  <a:pt x="141211" y="95986"/>
                </a:lnTo>
                <a:lnTo>
                  <a:pt x="142214" y="91211"/>
                </a:lnTo>
                <a:lnTo>
                  <a:pt x="142798" y="86410"/>
                </a:lnTo>
                <a:lnTo>
                  <a:pt x="143383" y="81572"/>
                </a:lnTo>
                <a:lnTo>
                  <a:pt x="143598" y="76720"/>
                </a:lnTo>
                <a:lnTo>
                  <a:pt x="143408" y="71869"/>
                </a:lnTo>
                <a:lnTo>
                  <a:pt x="143446" y="65455"/>
                </a:lnTo>
                <a:lnTo>
                  <a:pt x="143052" y="59004"/>
                </a:lnTo>
                <a:lnTo>
                  <a:pt x="141986" y="52654"/>
                </a:lnTo>
                <a:close/>
              </a:path>
            </a:pathLst>
          </a:custGeom>
          <a:ln w="3594">
            <a:solidFill>
              <a:srgbClr val="050100"/>
            </a:solidFill>
          </a:ln>
        </p:spPr>
        <p:txBody>
          <a:bodyPr wrap="square" lIns="0" tIns="0" rIns="0" bIns="0" rtlCol="0"/>
          <a:lstStyle/>
          <a:p>
            <a:endParaRPr/>
          </a:p>
        </p:txBody>
      </p:sp>
      <p:sp>
        <p:nvSpPr>
          <p:cNvPr id="355" name="object 355"/>
          <p:cNvSpPr txBox="1"/>
          <p:nvPr/>
        </p:nvSpPr>
        <p:spPr>
          <a:xfrm>
            <a:off x="810233" y="6379879"/>
            <a:ext cx="72390" cy="49530"/>
          </a:xfrm>
          <a:prstGeom prst="rect">
            <a:avLst/>
          </a:prstGeom>
        </p:spPr>
        <p:txBody>
          <a:bodyPr vert="horz" wrap="square" lIns="0" tIns="13335" rIns="0" bIns="0" rtlCol="0">
            <a:spAutoFit/>
          </a:bodyPr>
          <a:lstStyle/>
          <a:p>
            <a:pPr marL="12700">
              <a:lnSpc>
                <a:spcPct val="100000"/>
              </a:lnSpc>
              <a:spcBef>
                <a:spcPts val="105"/>
              </a:spcBef>
            </a:pPr>
            <a:r>
              <a:rPr sz="150" b="1" spc="-20" dirty="0">
                <a:solidFill>
                  <a:srgbClr val="231F20"/>
                </a:solidFill>
                <a:latin typeface="Calibri"/>
                <a:cs typeface="Calibri"/>
              </a:rPr>
              <a:t>DOWN</a:t>
            </a:r>
            <a:endParaRPr sz="150">
              <a:latin typeface="Calibri"/>
              <a:cs typeface="Calibri"/>
            </a:endParaRPr>
          </a:p>
        </p:txBody>
      </p:sp>
      <p:sp>
        <p:nvSpPr>
          <p:cNvPr id="356" name="object 356"/>
          <p:cNvSpPr/>
          <p:nvPr/>
        </p:nvSpPr>
        <p:spPr>
          <a:xfrm>
            <a:off x="822076" y="6337100"/>
            <a:ext cx="45085" cy="38735"/>
          </a:xfrm>
          <a:custGeom>
            <a:avLst/>
            <a:gdLst/>
            <a:ahLst/>
            <a:cxnLst/>
            <a:rect l="l" t="t" r="r" b="b"/>
            <a:pathLst>
              <a:path w="45084" h="38735">
                <a:moveTo>
                  <a:pt x="5981" y="0"/>
                </a:moveTo>
                <a:lnTo>
                  <a:pt x="0" y="0"/>
                </a:lnTo>
                <a:lnTo>
                  <a:pt x="3683" y="6451"/>
                </a:lnTo>
                <a:lnTo>
                  <a:pt x="11099" y="19329"/>
                </a:lnTo>
                <a:lnTo>
                  <a:pt x="15074" y="26187"/>
                </a:lnTo>
                <a:lnTo>
                  <a:pt x="18275" y="31826"/>
                </a:lnTo>
                <a:lnTo>
                  <a:pt x="22237" y="38658"/>
                </a:lnTo>
                <a:lnTo>
                  <a:pt x="28220" y="28257"/>
                </a:lnTo>
                <a:lnTo>
                  <a:pt x="22237" y="28257"/>
                </a:lnTo>
                <a:lnTo>
                  <a:pt x="5981" y="0"/>
                </a:lnTo>
                <a:close/>
              </a:path>
              <a:path w="45084" h="38735">
                <a:moveTo>
                  <a:pt x="44475" y="0"/>
                </a:moveTo>
                <a:lnTo>
                  <a:pt x="38481" y="0"/>
                </a:lnTo>
                <a:lnTo>
                  <a:pt x="31064" y="12915"/>
                </a:lnTo>
                <a:lnTo>
                  <a:pt x="23926" y="25272"/>
                </a:lnTo>
                <a:lnTo>
                  <a:pt x="22237" y="28257"/>
                </a:lnTo>
                <a:lnTo>
                  <a:pt x="28220" y="28257"/>
                </a:lnTo>
                <a:lnTo>
                  <a:pt x="44475" y="0"/>
                </a:lnTo>
                <a:close/>
              </a:path>
            </a:pathLst>
          </a:custGeom>
          <a:solidFill>
            <a:srgbClr val="231F20"/>
          </a:solidFill>
        </p:spPr>
        <p:txBody>
          <a:bodyPr wrap="square" lIns="0" tIns="0" rIns="0" bIns="0" rtlCol="0"/>
          <a:lstStyle/>
          <a:p>
            <a:endParaRPr/>
          </a:p>
        </p:txBody>
      </p:sp>
      <p:sp>
        <p:nvSpPr>
          <p:cNvPr id="357" name="object 357"/>
          <p:cNvSpPr txBox="1"/>
          <p:nvPr/>
        </p:nvSpPr>
        <p:spPr>
          <a:xfrm>
            <a:off x="572368" y="6469273"/>
            <a:ext cx="352425" cy="162560"/>
          </a:xfrm>
          <a:prstGeom prst="rect">
            <a:avLst/>
          </a:prstGeom>
        </p:spPr>
        <p:txBody>
          <a:bodyPr vert="horz" wrap="square" lIns="0" tIns="12700" rIns="0" bIns="0" rtlCol="0">
            <a:spAutoFit/>
          </a:bodyPr>
          <a:lstStyle/>
          <a:p>
            <a:pPr marL="12700">
              <a:lnSpc>
                <a:spcPct val="100000"/>
              </a:lnSpc>
              <a:spcBef>
                <a:spcPts val="100"/>
              </a:spcBef>
            </a:pPr>
            <a:r>
              <a:rPr sz="800" dirty="0">
                <a:solidFill>
                  <a:srgbClr val="231F20"/>
                </a:solidFill>
                <a:latin typeface="Arial Narrow"/>
                <a:cs typeface="Arial Narrow"/>
              </a:rPr>
              <a:t>20-40</a:t>
            </a:r>
            <a:r>
              <a:rPr sz="900" dirty="0">
                <a:solidFill>
                  <a:srgbClr val="231F20"/>
                </a:solidFill>
                <a:latin typeface="Arial Narrow"/>
                <a:cs typeface="Arial Narrow"/>
              </a:rPr>
              <a:t>°C</a:t>
            </a:r>
            <a:endParaRPr sz="900">
              <a:latin typeface="Arial Narrow"/>
              <a:cs typeface="Arial Narrow"/>
            </a:endParaRPr>
          </a:p>
        </p:txBody>
      </p:sp>
      <p:sp>
        <p:nvSpPr>
          <p:cNvPr id="358" name="object 358"/>
          <p:cNvSpPr/>
          <p:nvPr/>
        </p:nvSpPr>
        <p:spPr>
          <a:xfrm>
            <a:off x="538750" y="8489762"/>
            <a:ext cx="286385" cy="287655"/>
          </a:xfrm>
          <a:custGeom>
            <a:avLst/>
            <a:gdLst/>
            <a:ahLst/>
            <a:cxnLst/>
            <a:rect l="l" t="t" r="r" b="b"/>
            <a:pathLst>
              <a:path w="286384" h="287654">
                <a:moveTo>
                  <a:pt x="283238" y="105092"/>
                </a:moveTo>
                <a:lnTo>
                  <a:pt x="281994" y="97320"/>
                </a:lnTo>
                <a:lnTo>
                  <a:pt x="280139" y="89585"/>
                </a:lnTo>
                <a:lnTo>
                  <a:pt x="277688" y="82080"/>
                </a:lnTo>
                <a:lnTo>
                  <a:pt x="275275" y="74548"/>
                </a:lnTo>
                <a:lnTo>
                  <a:pt x="252459" y="38015"/>
                </a:lnTo>
                <a:lnTo>
                  <a:pt x="214823" y="12280"/>
                </a:lnTo>
                <a:lnTo>
                  <a:pt x="170526" y="1371"/>
                </a:lnTo>
                <a:lnTo>
                  <a:pt x="143119" y="0"/>
                </a:lnTo>
                <a:lnTo>
                  <a:pt x="133960" y="138"/>
                </a:lnTo>
                <a:lnTo>
                  <a:pt x="94580" y="4724"/>
                </a:lnTo>
                <a:lnTo>
                  <a:pt x="55157" y="20721"/>
                </a:lnTo>
                <a:lnTo>
                  <a:pt x="22364" y="52379"/>
                </a:lnTo>
                <a:lnTo>
                  <a:pt x="5134" y="93675"/>
                </a:lnTo>
                <a:lnTo>
                  <a:pt x="917" y="122008"/>
                </a:lnTo>
                <a:lnTo>
                  <a:pt x="320" y="129158"/>
                </a:lnTo>
                <a:lnTo>
                  <a:pt x="92" y="136296"/>
                </a:lnTo>
                <a:lnTo>
                  <a:pt x="117" y="143459"/>
                </a:lnTo>
                <a:lnTo>
                  <a:pt x="0" y="150720"/>
                </a:lnTo>
                <a:lnTo>
                  <a:pt x="5357" y="193890"/>
                </a:lnTo>
                <a:lnTo>
                  <a:pt x="22208" y="233919"/>
                </a:lnTo>
                <a:lnTo>
                  <a:pt x="52756" y="264630"/>
                </a:lnTo>
                <a:lnTo>
                  <a:pt x="92706" y="281643"/>
                </a:lnTo>
                <a:lnTo>
                  <a:pt x="135855" y="287096"/>
                </a:lnTo>
                <a:lnTo>
                  <a:pt x="143119" y="286956"/>
                </a:lnTo>
                <a:lnTo>
                  <a:pt x="150378" y="287096"/>
                </a:lnTo>
                <a:lnTo>
                  <a:pt x="193516" y="281643"/>
                </a:lnTo>
                <a:lnTo>
                  <a:pt x="233483" y="264630"/>
                </a:lnTo>
                <a:lnTo>
                  <a:pt x="264013" y="233919"/>
                </a:lnTo>
                <a:lnTo>
                  <a:pt x="280863" y="193890"/>
                </a:lnTo>
                <a:lnTo>
                  <a:pt x="286214" y="150720"/>
                </a:lnTo>
                <a:lnTo>
                  <a:pt x="286070" y="143459"/>
                </a:lnTo>
                <a:lnTo>
                  <a:pt x="285956" y="133849"/>
                </a:lnTo>
                <a:lnTo>
                  <a:pt x="285473" y="124228"/>
                </a:lnTo>
                <a:lnTo>
                  <a:pt x="284581" y="114630"/>
                </a:lnTo>
                <a:lnTo>
                  <a:pt x="283238" y="105092"/>
                </a:lnTo>
                <a:close/>
              </a:path>
            </a:pathLst>
          </a:custGeom>
          <a:ln w="3594">
            <a:solidFill>
              <a:srgbClr val="050100"/>
            </a:solidFill>
          </a:ln>
        </p:spPr>
        <p:txBody>
          <a:bodyPr wrap="square" lIns="0" tIns="0" rIns="0" bIns="0" rtlCol="0"/>
          <a:lstStyle/>
          <a:p>
            <a:endParaRPr/>
          </a:p>
        </p:txBody>
      </p:sp>
      <p:sp>
        <p:nvSpPr>
          <p:cNvPr id="359" name="object 359"/>
          <p:cNvSpPr txBox="1"/>
          <p:nvPr/>
        </p:nvSpPr>
        <p:spPr>
          <a:xfrm>
            <a:off x="619906" y="8660165"/>
            <a:ext cx="123825" cy="73660"/>
          </a:xfrm>
          <a:prstGeom prst="rect">
            <a:avLst/>
          </a:prstGeom>
        </p:spPr>
        <p:txBody>
          <a:bodyPr vert="horz" wrap="square" lIns="0" tIns="14605" rIns="0" bIns="0" rtlCol="0">
            <a:spAutoFit/>
          </a:bodyPr>
          <a:lstStyle/>
          <a:p>
            <a:pPr marL="12700">
              <a:lnSpc>
                <a:spcPct val="100000"/>
              </a:lnSpc>
              <a:spcBef>
                <a:spcPts val="115"/>
              </a:spcBef>
            </a:pPr>
            <a:r>
              <a:rPr sz="300" b="1" spc="-10" dirty="0">
                <a:solidFill>
                  <a:srgbClr val="231F20"/>
                </a:solidFill>
                <a:latin typeface="Calibri"/>
                <a:cs typeface="Calibri"/>
              </a:rPr>
              <a:t>FILTER</a:t>
            </a:r>
            <a:endParaRPr sz="300">
              <a:latin typeface="Calibri"/>
              <a:cs typeface="Calibri"/>
            </a:endParaRPr>
          </a:p>
        </p:txBody>
      </p:sp>
      <p:sp>
        <p:nvSpPr>
          <p:cNvPr id="360" name="object 360"/>
          <p:cNvSpPr/>
          <p:nvPr/>
        </p:nvSpPr>
        <p:spPr>
          <a:xfrm>
            <a:off x="633393" y="8560265"/>
            <a:ext cx="96946" cy="89073"/>
          </a:xfrm>
          <a:prstGeom prst="rect">
            <a:avLst/>
          </a:prstGeom>
          <a:blipFill>
            <a:blip r:embed="rId23" cstate="print"/>
            <a:stretch>
              <a:fillRect/>
            </a:stretch>
          </a:blipFill>
        </p:spPr>
        <p:txBody>
          <a:bodyPr wrap="square" lIns="0" tIns="0" rIns="0" bIns="0" rtlCol="0"/>
          <a:lstStyle/>
          <a:p>
            <a:endParaRPr/>
          </a:p>
        </p:txBody>
      </p:sp>
      <p:sp>
        <p:nvSpPr>
          <p:cNvPr id="361" name="object 361"/>
          <p:cNvSpPr/>
          <p:nvPr/>
        </p:nvSpPr>
        <p:spPr>
          <a:xfrm>
            <a:off x="1656020" y="8680656"/>
            <a:ext cx="171450" cy="171450"/>
          </a:xfrm>
          <a:custGeom>
            <a:avLst/>
            <a:gdLst/>
            <a:ahLst/>
            <a:cxnLst/>
            <a:rect l="l" t="t" r="r" b="b"/>
            <a:pathLst>
              <a:path w="171450" h="171450">
                <a:moveTo>
                  <a:pt x="168922" y="62623"/>
                </a:moveTo>
                <a:lnTo>
                  <a:pt x="168173" y="57988"/>
                </a:lnTo>
                <a:lnTo>
                  <a:pt x="167068" y="53378"/>
                </a:lnTo>
                <a:lnTo>
                  <a:pt x="165595" y="48894"/>
                </a:lnTo>
                <a:lnTo>
                  <a:pt x="164185" y="44424"/>
                </a:lnTo>
                <a:lnTo>
                  <a:pt x="162356" y="40055"/>
                </a:lnTo>
                <a:lnTo>
                  <a:pt x="160134" y="35902"/>
                </a:lnTo>
                <a:lnTo>
                  <a:pt x="156756" y="29489"/>
                </a:lnTo>
                <a:lnTo>
                  <a:pt x="152107" y="23672"/>
                </a:lnTo>
                <a:lnTo>
                  <a:pt x="146634" y="18859"/>
                </a:lnTo>
                <a:lnTo>
                  <a:pt x="141147" y="14033"/>
                </a:lnTo>
                <a:lnTo>
                  <a:pt x="99987" y="419"/>
                </a:lnTo>
                <a:lnTo>
                  <a:pt x="92697" y="0"/>
                </a:lnTo>
                <a:lnTo>
                  <a:pt x="85432" y="0"/>
                </a:lnTo>
                <a:lnTo>
                  <a:pt x="78168" y="0"/>
                </a:lnTo>
                <a:lnTo>
                  <a:pt x="36004" y="10172"/>
                </a:lnTo>
                <a:lnTo>
                  <a:pt x="24244" y="18859"/>
                </a:lnTo>
                <a:lnTo>
                  <a:pt x="18732" y="23672"/>
                </a:lnTo>
                <a:lnTo>
                  <a:pt x="14071" y="29489"/>
                </a:lnTo>
                <a:lnTo>
                  <a:pt x="10731" y="35902"/>
                </a:lnTo>
                <a:lnTo>
                  <a:pt x="8712" y="39662"/>
                </a:lnTo>
                <a:lnTo>
                  <a:pt x="2400" y="60007"/>
                </a:lnTo>
                <a:lnTo>
                  <a:pt x="1574" y="64211"/>
                </a:lnTo>
                <a:lnTo>
                  <a:pt x="1028" y="68452"/>
                </a:lnTo>
                <a:lnTo>
                  <a:pt x="685" y="72694"/>
                </a:lnTo>
                <a:lnTo>
                  <a:pt x="342" y="76961"/>
                </a:lnTo>
                <a:lnTo>
                  <a:pt x="203" y="81216"/>
                </a:lnTo>
                <a:lnTo>
                  <a:pt x="228" y="85483"/>
                </a:lnTo>
                <a:lnTo>
                  <a:pt x="0" y="91249"/>
                </a:lnTo>
                <a:lnTo>
                  <a:pt x="241" y="97027"/>
                </a:lnTo>
                <a:lnTo>
                  <a:pt x="965" y="102781"/>
                </a:lnTo>
                <a:lnTo>
                  <a:pt x="1676" y="108508"/>
                </a:lnTo>
                <a:lnTo>
                  <a:pt x="17373" y="145453"/>
                </a:lnTo>
                <a:lnTo>
                  <a:pt x="21475" y="149555"/>
                </a:lnTo>
                <a:lnTo>
                  <a:pt x="25526" y="153644"/>
                </a:lnTo>
                <a:lnTo>
                  <a:pt x="30251" y="157098"/>
                </a:lnTo>
                <a:lnTo>
                  <a:pt x="35305" y="159918"/>
                </a:lnTo>
                <a:lnTo>
                  <a:pt x="40335" y="162750"/>
                </a:lnTo>
                <a:lnTo>
                  <a:pt x="79667" y="171221"/>
                </a:lnTo>
                <a:lnTo>
                  <a:pt x="85432" y="170992"/>
                </a:lnTo>
                <a:lnTo>
                  <a:pt x="91185" y="171221"/>
                </a:lnTo>
                <a:lnTo>
                  <a:pt x="96964" y="170967"/>
                </a:lnTo>
                <a:lnTo>
                  <a:pt x="102692" y="170243"/>
                </a:lnTo>
                <a:lnTo>
                  <a:pt x="108432" y="169519"/>
                </a:lnTo>
                <a:lnTo>
                  <a:pt x="114122" y="168338"/>
                </a:lnTo>
                <a:lnTo>
                  <a:pt x="119608" y="166649"/>
                </a:lnTo>
                <a:lnTo>
                  <a:pt x="125120" y="164960"/>
                </a:lnTo>
                <a:lnTo>
                  <a:pt x="130517" y="162750"/>
                </a:lnTo>
                <a:lnTo>
                  <a:pt x="135547" y="159918"/>
                </a:lnTo>
                <a:lnTo>
                  <a:pt x="140601" y="157098"/>
                </a:lnTo>
                <a:lnTo>
                  <a:pt x="159689" y="135648"/>
                </a:lnTo>
                <a:lnTo>
                  <a:pt x="162496" y="130606"/>
                </a:lnTo>
                <a:lnTo>
                  <a:pt x="169875" y="102781"/>
                </a:lnTo>
                <a:lnTo>
                  <a:pt x="170599" y="97027"/>
                </a:lnTo>
                <a:lnTo>
                  <a:pt x="170840" y="91249"/>
                </a:lnTo>
                <a:lnTo>
                  <a:pt x="170611" y="85483"/>
                </a:lnTo>
                <a:lnTo>
                  <a:pt x="170649" y="77863"/>
                </a:lnTo>
                <a:lnTo>
                  <a:pt x="170179" y="70167"/>
                </a:lnTo>
                <a:lnTo>
                  <a:pt x="168922" y="62623"/>
                </a:lnTo>
                <a:close/>
              </a:path>
            </a:pathLst>
          </a:custGeom>
          <a:ln w="3594">
            <a:solidFill>
              <a:srgbClr val="050100"/>
            </a:solidFill>
          </a:ln>
        </p:spPr>
        <p:txBody>
          <a:bodyPr wrap="square" lIns="0" tIns="0" rIns="0" bIns="0" rtlCol="0"/>
          <a:lstStyle/>
          <a:p>
            <a:endParaRPr/>
          </a:p>
        </p:txBody>
      </p:sp>
      <p:sp>
        <p:nvSpPr>
          <p:cNvPr id="362" name="object 362"/>
          <p:cNvSpPr txBox="1"/>
          <p:nvPr/>
        </p:nvSpPr>
        <p:spPr>
          <a:xfrm>
            <a:off x="1699393" y="8777038"/>
            <a:ext cx="84455" cy="53975"/>
          </a:xfrm>
          <a:prstGeom prst="rect">
            <a:avLst/>
          </a:prstGeom>
        </p:spPr>
        <p:txBody>
          <a:bodyPr vert="horz" wrap="square" lIns="0" tIns="17145" rIns="0" bIns="0" rtlCol="0">
            <a:spAutoFit/>
          </a:bodyPr>
          <a:lstStyle/>
          <a:p>
            <a:pPr marL="12700">
              <a:lnSpc>
                <a:spcPct val="100000"/>
              </a:lnSpc>
              <a:spcBef>
                <a:spcPts val="135"/>
              </a:spcBef>
            </a:pPr>
            <a:r>
              <a:rPr sz="150" b="1" spc="5" dirty="0">
                <a:solidFill>
                  <a:srgbClr val="231F20"/>
                </a:solidFill>
                <a:latin typeface="Calibri"/>
                <a:cs typeface="Calibri"/>
              </a:rPr>
              <a:t>FILTER</a:t>
            </a:r>
            <a:endParaRPr sz="150">
              <a:latin typeface="Calibri"/>
              <a:cs typeface="Calibri"/>
            </a:endParaRPr>
          </a:p>
        </p:txBody>
      </p:sp>
      <p:sp>
        <p:nvSpPr>
          <p:cNvPr id="363" name="object 363"/>
          <p:cNvSpPr/>
          <p:nvPr/>
        </p:nvSpPr>
        <p:spPr>
          <a:xfrm>
            <a:off x="1712569" y="8766230"/>
            <a:ext cx="57785" cy="9525"/>
          </a:xfrm>
          <a:custGeom>
            <a:avLst/>
            <a:gdLst/>
            <a:ahLst/>
            <a:cxnLst/>
            <a:rect l="l" t="t" r="r" b="b"/>
            <a:pathLst>
              <a:path w="57785" h="9525">
                <a:moveTo>
                  <a:pt x="17643" y="4749"/>
                </a:moveTo>
                <a:lnTo>
                  <a:pt x="8077" y="4749"/>
                </a:lnTo>
                <a:lnTo>
                  <a:pt x="13893" y="8102"/>
                </a:lnTo>
                <a:lnTo>
                  <a:pt x="16382" y="9512"/>
                </a:lnTo>
                <a:lnTo>
                  <a:pt x="23520" y="9512"/>
                </a:lnTo>
                <a:lnTo>
                  <a:pt x="25996" y="8102"/>
                </a:lnTo>
                <a:lnTo>
                  <a:pt x="28155" y="6845"/>
                </a:lnTo>
                <a:lnTo>
                  <a:pt x="31816" y="4762"/>
                </a:lnTo>
                <a:lnTo>
                  <a:pt x="17643" y="4749"/>
                </a:lnTo>
                <a:close/>
              </a:path>
              <a:path w="57785" h="9525">
                <a:moveTo>
                  <a:pt x="46205" y="4749"/>
                </a:moveTo>
                <a:lnTo>
                  <a:pt x="36614" y="4749"/>
                </a:lnTo>
                <a:lnTo>
                  <a:pt x="40309" y="6845"/>
                </a:lnTo>
                <a:lnTo>
                  <a:pt x="42468" y="8102"/>
                </a:lnTo>
                <a:lnTo>
                  <a:pt x="44945" y="9512"/>
                </a:lnTo>
                <a:lnTo>
                  <a:pt x="52069" y="9512"/>
                </a:lnTo>
                <a:lnTo>
                  <a:pt x="57086" y="6654"/>
                </a:lnTo>
                <a:lnTo>
                  <a:pt x="57759" y="6337"/>
                </a:lnTo>
                <a:lnTo>
                  <a:pt x="57759" y="4762"/>
                </a:lnTo>
                <a:lnTo>
                  <a:pt x="46205" y="4749"/>
                </a:lnTo>
                <a:close/>
              </a:path>
              <a:path w="57785" h="9525">
                <a:moveTo>
                  <a:pt x="9347" y="0"/>
                </a:moveTo>
                <a:lnTo>
                  <a:pt x="3352" y="0"/>
                </a:lnTo>
                <a:lnTo>
                  <a:pt x="1625" y="596"/>
                </a:lnTo>
                <a:lnTo>
                  <a:pt x="0" y="1320"/>
                </a:lnTo>
                <a:lnTo>
                  <a:pt x="0" y="6654"/>
                </a:lnTo>
                <a:lnTo>
                  <a:pt x="1803" y="5613"/>
                </a:lnTo>
                <a:lnTo>
                  <a:pt x="3416" y="4749"/>
                </a:lnTo>
                <a:lnTo>
                  <a:pt x="17643" y="4749"/>
                </a:lnTo>
                <a:lnTo>
                  <a:pt x="15989" y="3822"/>
                </a:lnTo>
                <a:lnTo>
                  <a:pt x="14096" y="2705"/>
                </a:lnTo>
                <a:lnTo>
                  <a:pt x="11861" y="1447"/>
                </a:lnTo>
                <a:lnTo>
                  <a:pt x="9347" y="0"/>
                </a:lnTo>
                <a:close/>
              </a:path>
              <a:path w="57785" h="9525">
                <a:moveTo>
                  <a:pt x="37909" y="0"/>
                </a:moveTo>
                <a:lnTo>
                  <a:pt x="30581" y="0"/>
                </a:lnTo>
                <a:lnTo>
                  <a:pt x="25819" y="2705"/>
                </a:lnTo>
                <a:lnTo>
                  <a:pt x="22263" y="4762"/>
                </a:lnTo>
                <a:lnTo>
                  <a:pt x="31838" y="4749"/>
                </a:lnTo>
                <a:lnTo>
                  <a:pt x="46205" y="4749"/>
                </a:lnTo>
                <a:lnTo>
                  <a:pt x="44564" y="3822"/>
                </a:lnTo>
                <a:lnTo>
                  <a:pt x="42646" y="2705"/>
                </a:lnTo>
                <a:lnTo>
                  <a:pt x="40411" y="1447"/>
                </a:lnTo>
                <a:lnTo>
                  <a:pt x="37909" y="0"/>
                </a:lnTo>
                <a:close/>
              </a:path>
              <a:path w="57785" h="9525">
                <a:moveTo>
                  <a:pt x="57759" y="1028"/>
                </a:moveTo>
                <a:lnTo>
                  <a:pt x="56514" y="1523"/>
                </a:lnTo>
                <a:lnTo>
                  <a:pt x="54355" y="2705"/>
                </a:lnTo>
                <a:lnTo>
                  <a:pt x="52476" y="3822"/>
                </a:lnTo>
                <a:lnTo>
                  <a:pt x="50812" y="4762"/>
                </a:lnTo>
                <a:lnTo>
                  <a:pt x="57759" y="4762"/>
                </a:lnTo>
                <a:lnTo>
                  <a:pt x="57759" y="1028"/>
                </a:lnTo>
                <a:close/>
              </a:path>
            </a:pathLst>
          </a:custGeom>
          <a:solidFill>
            <a:srgbClr val="231F20"/>
          </a:solidFill>
        </p:spPr>
        <p:txBody>
          <a:bodyPr wrap="square" lIns="0" tIns="0" rIns="0" bIns="0" rtlCol="0"/>
          <a:lstStyle/>
          <a:p>
            <a:endParaRPr/>
          </a:p>
        </p:txBody>
      </p:sp>
      <p:sp>
        <p:nvSpPr>
          <p:cNvPr id="364" name="object 364"/>
          <p:cNvSpPr/>
          <p:nvPr/>
        </p:nvSpPr>
        <p:spPr>
          <a:xfrm>
            <a:off x="1712559" y="8753744"/>
            <a:ext cx="33020" cy="9525"/>
          </a:xfrm>
          <a:custGeom>
            <a:avLst/>
            <a:gdLst/>
            <a:ahLst/>
            <a:cxnLst/>
            <a:rect l="l" t="t" r="r" b="b"/>
            <a:pathLst>
              <a:path w="33019" h="9525">
                <a:moveTo>
                  <a:pt x="17634" y="4749"/>
                </a:moveTo>
                <a:lnTo>
                  <a:pt x="8089" y="4749"/>
                </a:lnTo>
                <a:lnTo>
                  <a:pt x="16395" y="9524"/>
                </a:lnTo>
                <a:lnTo>
                  <a:pt x="23533" y="9524"/>
                </a:lnTo>
                <a:lnTo>
                  <a:pt x="26022" y="8102"/>
                </a:lnTo>
                <a:lnTo>
                  <a:pt x="28168" y="6845"/>
                </a:lnTo>
                <a:lnTo>
                  <a:pt x="29768" y="5943"/>
                </a:lnTo>
                <a:lnTo>
                  <a:pt x="31267" y="5283"/>
                </a:lnTo>
                <a:lnTo>
                  <a:pt x="32994" y="5003"/>
                </a:lnTo>
                <a:lnTo>
                  <a:pt x="32945" y="4775"/>
                </a:lnTo>
                <a:lnTo>
                  <a:pt x="17678" y="4775"/>
                </a:lnTo>
                <a:close/>
              </a:path>
              <a:path w="33019" h="9525">
                <a:moveTo>
                  <a:pt x="9359" y="0"/>
                </a:moveTo>
                <a:lnTo>
                  <a:pt x="3365" y="0"/>
                </a:lnTo>
                <a:lnTo>
                  <a:pt x="1625" y="596"/>
                </a:lnTo>
                <a:lnTo>
                  <a:pt x="0" y="1333"/>
                </a:lnTo>
                <a:lnTo>
                  <a:pt x="0" y="6654"/>
                </a:lnTo>
                <a:lnTo>
                  <a:pt x="3429" y="4749"/>
                </a:lnTo>
                <a:lnTo>
                  <a:pt x="17634" y="4749"/>
                </a:lnTo>
                <a:lnTo>
                  <a:pt x="9359" y="0"/>
                </a:lnTo>
                <a:close/>
              </a:path>
              <a:path w="33019" h="9525">
                <a:moveTo>
                  <a:pt x="32004" y="406"/>
                </a:moveTo>
                <a:lnTo>
                  <a:pt x="29578" y="876"/>
                </a:lnTo>
                <a:lnTo>
                  <a:pt x="27533" y="1739"/>
                </a:lnTo>
                <a:lnTo>
                  <a:pt x="25831" y="2730"/>
                </a:lnTo>
                <a:lnTo>
                  <a:pt x="23888" y="3822"/>
                </a:lnTo>
                <a:lnTo>
                  <a:pt x="22263" y="4775"/>
                </a:lnTo>
                <a:lnTo>
                  <a:pt x="32945" y="4775"/>
                </a:lnTo>
                <a:lnTo>
                  <a:pt x="32004" y="406"/>
                </a:lnTo>
                <a:close/>
              </a:path>
            </a:pathLst>
          </a:custGeom>
          <a:solidFill>
            <a:srgbClr val="231F20"/>
          </a:solidFill>
        </p:spPr>
        <p:txBody>
          <a:bodyPr wrap="square" lIns="0" tIns="0" rIns="0" bIns="0" rtlCol="0"/>
          <a:lstStyle/>
          <a:p>
            <a:endParaRPr/>
          </a:p>
        </p:txBody>
      </p:sp>
      <p:sp>
        <p:nvSpPr>
          <p:cNvPr id="365" name="object 365"/>
          <p:cNvSpPr/>
          <p:nvPr/>
        </p:nvSpPr>
        <p:spPr>
          <a:xfrm>
            <a:off x="1712563" y="8728776"/>
            <a:ext cx="32384" cy="9525"/>
          </a:xfrm>
          <a:custGeom>
            <a:avLst/>
            <a:gdLst/>
            <a:ahLst/>
            <a:cxnLst/>
            <a:rect l="l" t="t" r="r" b="b"/>
            <a:pathLst>
              <a:path w="32385" h="9525">
                <a:moveTo>
                  <a:pt x="31838" y="444"/>
                </a:moveTo>
                <a:lnTo>
                  <a:pt x="29476" y="914"/>
                </a:lnTo>
                <a:lnTo>
                  <a:pt x="27470" y="1778"/>
                </a:lnTo>
                <a:lnTo>
                  <a:pt x="22263" y="4762"/>
                </a:lnTo>
                <a:lnTo>
                  <a:pt x="8089" y="4762"/>
                </a:lnTo>
                <a:lnTo>
                  <a:pt x="16383" y="9525"/>
                </a:lnTo>
                <a:lnTo>
                  <a:pt x="23533" y="9525"/>
                </a:lnTo>
                <a:lnTo>
                  <a:pt x="26022" y="8102"/>
                </a:lnTo>
                <a:lnTo>
                  <a:pt x="28168" y="6845"/>
                </a:lnTo>
                <a:lnTo>
                  <a:pt x="28790" y="6527"/>
                </a:lnTo>
                <a:lnTo>
                  <a:pt x="29337" y="6286"/>
                </a:lnTo>
                <a:lnTo>
                  <a:pt x="29895" y="5994"/>
                </a:lnTo>
                <a:lnTo>
                  <a:pt x="30353" y="5207"/>
                </a:lnTo>
                <a:lnTo>
                  <a:pt x="31000" y="4457"/>
                </a:lnTo>
                <a:lnTo>
                  <a:pt x="31165" y="3517"/>
                </a:lnTo>
                <a:lnTo>
                  <a:pt x="31838" y="444"/>
                </a:lnTo>
                <a:close/>
              </a:path>
              <a:path w="32385" h="9525">
                <a:moveTo>
                  <a:pt x="9359" y="0"/>
                </a:moveTo>
                <a:lnTo>
                  <a:pt x="3365" y="0"/>
                </a:lnTo>
                <a:lnTo>
                  <a:pt x="1625" y="622"/>
                </a:lnTo>
                <a:lnTo>
                  <a:pt x="0" y="1346"/>
                </a:lnTo>
                <a:lnTo>
                  <a:pt x="0" y="6642"/>
                </a:lnTo>
                <a:lnTo>
                  <a:pt x="1816" y="5626"/>
                </a:lnTo>
                <a:lnTo>
                  <a:pt x="3429" y="4762"/>
                </a:lnTo>
                <a:lnTo>
                  <a:pt x="17678" y="4762"/>
                </a:lnTo>
                <a:lnTo>
                  <a:pt x="16002" y="3822"/>
                </a:lnTo>
                <a:lnTo>
                  <a:pt x="9359" y="0"/>
                </a:lnTo>
                <a:close/>
              </a:path>
            </a:pathLst>
          </a:custGeom>
          <a:solidFill>
            <a:srgbClr val="231F20"/>
          </a:solidFill>
        </p:spPr>
        <p:txBody>
          <a:bodyPr wrap="square" lIns="0" tIns="0" rIns="0" bIns="0" rtlCol="0"/>
          <a:lstStyle/>
          <a:p>
            <a:endParaRPr/>
          </a:p>
        </p:txBody>
      </p:sp>
      <p:sp>
        <p:nvSpPr>
          <p:cNvPr id="366" name="object 366"/>
          <p:cNvSpPr/>
          <p:nvPr/>
        </p:nvSpPr>
        <p:spPr>
          <a:xfrm>
            <a:off x="1712563" y="8741265"/>
            <a:ext cx="29845" cy="9525"/>
          </a:xfrm>
          <a:custGeom>
            <a:avLst/>
            <a:gdLst/>
            <a:ahLst/>
            <a:cxnLst/>
            <a:rect l="l" t="t" r="r" b="b"/>
            <a:pathLst>
              <a:path w="29844" h="9525">
                <a:moveTo>
                  <a:pt x="25514" y="2870"/>
                </a:moveTo>
                <a:lnTo>
                  <a:pt x="23723" y="3898"/>
                </a:lnTo>
                <a:lnTo>
                  <a:pt x="22136" y="4749"/>
                </a:lnTo>
                <a:lnTo>
                  <a:pt x="8089" y="4749"/>
                </a:lnTo>
                <a:lnTo>
                  <a:pt x="16383" y="9512"/>
                </a:lnTo>
                <a:lnTo>
                  <a:pt x="23533" y="9512"/>
                </a:lnTo>
                <a:lnTo>
                  <a:pt x="26022" y="8102"/>
                </a:lnTo>
                <a:lnTo>
                  <a:pt x="28689" y="6553"/>
                </a:lnTo>
                <a:lnTo>
                  <a:pt x="29197" y="6337"/>
                </a:lnTo>
                <a:lnTo>
                  <a:pt x="29654" y="6083"/>
                </a:lnTo>
                <a:lnTo>
                  <a:pt x="28651" y="4635"/>
                </a:lnTo>
                <a:lnTo>
                  <a:pt x="27305" y="3403"/>
                </a:lnTo>
                <a:lnTo>
                  <a:pt x="25514" y="2870"/>
                </a:lnTo>
                <a:close/>
              </a:path>
              <a:path w="29844" h="9525">
                <a:moveTo>
                  <a:pt x="9359" y="0"/>
                </a:moveTo>
                <a:lnTo>
                  <a:pt x="3365" y="0"/>
                </a:lnTo>
                <a:lnTo>
                  <a:pt x="1625" y="596"/>
                </a:lnTo>
                <a:lnTo>
                  <a:pt x="0" y="1333"/>
                </a:lnTo>
                <a:lnTo>
                  <a:pt x="0" y="6654"/>
                </a:lnTo>
                <a:lnTo>
                  <a:pt x="1816" y="5626"/>
                </a:lnTo>
                <a:lnTo>
                  <a:pt x="3429" y="4749"/>
                </a:lnTo>
                <a:lnTo>
                  <a:pt x="17678" y="4749"/>
                </a:lnTo>
                <a:lnTo>
                  <a:pt x="16002" y="3810"/>
                </a:lnTo>
                <a:lnTo>
                  <a:pt x="14109" y="2692"/>
                </a:lnTo>
                <a:lnTo>
                  <a:pt x="11874" y="1447"/>
                </a:lnTo>
                <a:lnTo>
                  <a:pt x="9359" y="0"/>
                </a:lnTo>
                <a:close/>
              </a:path>
            </a:pathLst>
          </a:custGeom>
          <a:solidFill>
            <a:srgbClr val="231F20"/>
          </a:solidFill>
        </p:spPr>
        <p:txBody>
          <a:bodyPr wrap="square" lIns="0" tIns="0" rIns="0" bIns="0" rtlCol="0"/>
          <a:lstStyle/>
          <a:p>
            <a:endParaRPr/>
          </a:p>
        </p:txBody>
      </p:sp>
      <p:sp>
        <p:nvSpPr>
          <p:cNvPr id="367" name="object 367"/>
          <p:cNvSpPr/>
          <p:nvPr/>
        </p:nvSpPr>
        <p:spPr>
          <a:xfrm>
            <a:off x="1748929" y="8754312"/>
            <a:ext cx="21590" cy="9525"/>
          </a:xfrm>
          <a:custGeom>
            <a:avLst/>
            <a:gdLst/>
            <a:ahLst/>
            <a:cxnLst/>
            <a:rect l="l" t="t" r="r" b="b"/>
            <a:pathLst>
              <a:path w="21589" h="9525">
                <a:moveTo>
                  <a:pt x="1003" y="0"/>
                </a:moveTo>
                <a:lnTo>
                  <a:pt x="0" y="4597"/>
                </a:lnTo>
                <a:lnTo>
                  <a:pt x="1333" y="4978"/>
                </a:lnTo>
                <a:lnTo>
                  <a:pt x="2616" y="5524"/>
                </a:lnTo>
                <a:lnTo>
                  <a:pt x="3949" y="6273"/>
                </a:lnTo>
                <a:lnTo>
                  <a:pt x="6108" y="7543"/>
                </a:lnTo>
                <a:lnTo>
                  <a:pt x="8585" y="8953"/>
                </a:lnTo>
                <a:lnTo>
                  <a:pt x="15709" y="8953"/>
                </a:lnTo>
                <a:lnTo>
                  <a:pt x="20726" y="6083"/>
                </a:lnTo>
                <a:lnTo>
                  <a:pt x="21399" y="5778"/>
                </a:lnTo>
                <a:lnTo>
                  <a:pt x="21399" y="4203"/>
                </a:lnTo>
                <a:lnTo>
                  <a:pt x="9867" y="4203"/>
                </a:lnTo>
                <a:lnTo>
                  <a:pt x="4787" y="1282"/>
                </a:lnTo>
                <a:lnTo>
                  <a:pt x="2997" y="533"/>
                </a:lnTo>
                <a:lnTo>
                  <a:pt x="1003" y="0"/>
                </a:lnTo>
                <a:close/>
              </a:path>
              <a:path w="21589" h="9525">
                <a:moveTo>
                  <a:pt x="21399" y="469"/>
                </a:moveTo>
                <a:lnTo>
                  <a:pt x="20154" y="965"/>
                </a:lnTo>
                <a:lnTo>
                  <a:pt x="19037" y="1562"/>
                </a:lnTo>
                <a:lnTo>
                  <a:pt x="17995" y="2146"/>
                </a:lnTo>
                <a:lnTo>
                  <a:pt x="14452" y="4203"/>
                </a:lnTo>
                <a:lnTo>
                  <a:pt x="21399" y="4203"/>
                </a:lnTo>
                <a:lnTo>
                  <a:pt x="21399" y="469"/>
                </a:lnTo>
                <a:close/>
              </a:path>
            </a:pathLst>
          </a:custGeom>
          <a:solidFill>
            <a:srgbClr val="231F20"/>
          </a:solidFill>
        </p:spPr>
        <p:txBody>
          <a:bodyPr wrap="square" lIns="0" tIns="0" rIns="0" bIns="0" rtlCol="0"/>
          <a:lstStyle/>
          <a:p>
            <a:endParaRPr/>
          </a:p>
        </p:txBody>
      </p:sp>
      <p:sp>
        <p:nvSpPr>
          <p:cNvPr id="368" name="object 368"/>
          <p:cNvSpPr/>
          <p:nvPr/>
        </p:nvSpPr>
        <p:spPr>
          <a:xfrm>
            <a:off x="1750147" y="8729395"/>
            <a:ext cx="20320" cy="9525"/>
          </a:xfrm>
          <a:custGeom>
            <a:avLst/>
            <a:gdLst/>
            <a:ahLst/>
            <a:cxnLst/>
            <a:rect l="l" t="t" r="r" b="b"/>
            <a:pathLst>
              <a:path w="20319" h="9525">
                <a:moveTo>
                  <a:pt x="0" y="0"/>
                </a:moveTo>
                <a:lnTo>
                  <a:pt x="888" y="4076"/>
                </a:lnTo>
                <a:lnTo>
                  <a:pt x="2285" y="6019"/>
                </a:lnTo>
                <a:lnTo>
                  <a:pt x="2730" y="6222"/>
                </a:lnTo>
                <a:lnTo>
                  <a:pt x="7365" y="8902"/>
                </a:lnTo>
                <a:lnTo>
                  <a:pt x="14490" y="8902"/>
                </a:lnTo>
                <a:lnTo>
                  <a:pt x="19535" y="6019"/>
                </a:lnTo>
                <a:lnTo>
                  <a:pt x="20180" y="5727"/>
                </a:lnTo>
                <a:lnTo>
                  <a:pt x="20180" y="4140"/>
                </a:lnTo>
                <a:lnTo>
                  <a:pt x="8648" y="4140"/>
                </a:lnTo>
                <a:lnTo>
                  <a:pt x="5067" y="2108"/>
                </a:lnTo>
                <a:lnTo>
                  <a:pt x="3657" y="1282"/>
                </a:lnTo>
                <a:lnTo>
                  <a:pt x="1943" y="546"/>
                </a:lnTo>
                <a:lnTo>
                  <a:pt x="0" y="0"/>
                </a:lnTo>
                <a:close/>
              </a:path>
              <a:path w="20319" h="9525">
                <a:moveTo>
                  <a:pt x="20180" y="419"/>
                </a:moveTo>
                <a:lnTo>
                  <a:pt x="18935" y="927"/>
                </a:lnTo>
                <a:lnTo>
                  <a:pt x="17818" y="1511"/>
                </a:lnTo>
                <a:lnTo>
                  <a:pt x="13233" y="4140"/>
                </a:lnTo>
                <a:lnTo>
                  <a:pt x="20180" y="4140"/>
                </a:lnTo>
                <a:lnTo>
                  <a:pt x="20180" y="419"/>
                </a:lnTo>
                <a:close/>
              </a:path>
            </a:pathLst>
          </a:custGeom>
          <a:solidFill>
            <a:srgbClr val="231F20"/>
          </a:solidFill>
        </p:spPr>
        <p:txBody>
          <a:bodyPr wrap="square" lIns="0" tIns="0" rIns="0" bIns="0" rtlCol="0"/>
          <a:lstStyle/>
          <a:p>
            <a:endParaRPr/>
          </a:p>
        </p:txBody>
      </p:sp>
      <p:sp>
        <p:nvSpPr>
          <p:cNvPr id="369" name="object 369"/>
          <p:cNvSpPr/>
          <p:nvPr/>
        </p:nvSpPr>
        <p:spPr>
          <a:xfrm>
            <a:off x="1752172" y="8742294"/>
            <a:ext cx="18415" cy="8890"/>
          </a:xfrm>
          <a:custGeom>
            <a:avLst/>
            <a:gdLst/>
            <a:ahLst/>
            <a:cxnLst/>
            <a:rect l="l" t="t" r="r" b="b"/>
            <a:pathLst>
              <a:path w="18414" h="8890">
                <a:moveTo>
                  <a:pt x="3868" y="2108"/>
                </a:moveTo>
                <a:lnTo>
                  <a:pt x="2179" y="2743"/>
                </a:lnTo>
                <a:lnTo>
                  <a:pt x="871" y="3937"/>
                </a:lnTo>
                <a:lnTo>
                  <a:pt x="0" y="5308"/>
                </a:lnTo>
                <a:lnTo>
                  <a:pt x="40" y="5499"/>
                </a:lnTo>
                <a:lnTo>
                  <a:pt x="427" y="5664"/>
                </a:lnTo>
                <a:lnTo>
                  <a:pt x="5342" y="8483"/>
                </a:lnTo>
                <a:lnTo>
                  <a:pt x="12466" y="8483"/>
                </a:lnTo>
                <a:lnTo>
                  <a:pt x="17483" y="5626"/>
                </a:lnTo>
                <a:lnTo>
                  <a:pt x="18156" y="5308"/>
                </a:lnTo>
                <a:lnTo>
                  <a:pt x="18156" y="3721"/>
                </a:lnTo>
                <a:lnTo>
                  <a:pt x="6955" y="3721"/>
                </a:lnTo>
                <a:lnTo>
                  <a:pt x="5443" y="2984"/>
                </a:lnTo>
                <a:lnTo>
                  <a:pt x="3868" y="2108"/>
                </a:lnTo>
                <a:close/>
              </a:path>
              <a:path w="18414" h="8890">
                <a:moveTo>
                  <a:pt x="18156" y="0"/>
                </a:moveTo>
                <a:lnTo>
                  <a:pt x="16911" y="495"/>
                </a:lnTo>
                <a:lnTo>
                  <a:pt x="14752" y="1663"/>
                </a:lnTo>
                <a:lnTo>
                  <a:pt x="12873" y="2781"/>
                </a:lnTo>
                <a:lnTo>
                  <a:pt x="11209" y="3721"/>
                </a:lnTo>
                <a:lnTo>
                  <a:pt x="18156" y="3721"/>
                </a:lnTo>
                <a:lnTo>
                  <a:pt x="18156" y="0"/>
                </a:lnTo>
                <a:close/>
              </a:path>
            </a:pathLst>
          </a:custGeom>
          <a:solidFill>
            <a:srgbClr val="231F20"/>
          </a:solidFill>
        </p:spPr>
        <p:txBody>
          <a:bodyPr wrap="square" lIns="0" tIns="0" rIns="0" bIns="0" rtlCol="0"/>
          <a:lstStyle/>
          <a:p>
            <a:endParaRPr/>
          </a:p>
        </p:txBody>
      </p:sp>
      <p:sp>
        <p:nvSpPr>
          <p:cNvPr id="370" name="object 370"/>
          <p:cNvSpPr/>
          <p:nvPr/>
        </p:nvSpPr>
        <p:spPr>
          <a:xfrm>
            <a:off x="1733297" y="8722667"/>
            <a:ext cx="27940" cy="37465"/>
          </a:xfrm>
          <a:custGeom>
            <a:avLst/>
            <a:gdLst/>
            <a:ahLst/>
            <a:cxnLst/>
            <a:rect l="l" t="t" r="r" b="b"/>
            <a:pathLst>
              <a:path w="27939" h="37465">
                <a:moveTo>
                  <a:pt x="13944" y="0"/>
                </a:moveTo>
                <a:lnTo>
                  <a:pt x="11087" y="13436"/>
                </a:lnTo>
                <a:lnTo>
                  <a:pt x="8394" y="16268"/>
                </a:lnTo>
                <a:lnTo>
                  <a:pt x="0" y="18592"/>
                </a:lnTo>
                <a:lnTo>
                  <a:pt x="8394" y="20942"/>
                </a:lnTo>
                <a:lnTo>
                  <a:pt x="11087" y="23761"/>
                </a:lnTo>
                <a:lnTo>
                  <a:pt x="13944" y="37185"/>
                </a:lnTo>
                <a:lnTo>
                  <a:pt x="16852" y="23761"/>
                </a:lnTo>
                <a:lnTo>
                  <a:pt x="19494" y="20942"/>
                </a:lnTo>
                <a:lnTo>
                  <a:pt x="27940" y="18592"/>
                </a:lnTo>
                <a:lnTo>
                  <a:pt x="23012" y="17208"/>
                </a:lnTo>
                <a:lnTo>
                  <a:pt x="19494" y="16268"/>
                </a:lnTo>
                <a:lnTo>
                  <a:pt x="16852" y="13436"/>
                </a:lnTo>
                <a:lnTo>
                  <a:pt x="16103" y="9906"/>
                </a:lnTo>
                <a:lnTo>
                  <a:pt x="13944" y="0"/>
                </a:lnTo>
                <a:close/>
              </a:path>
            </a:pathLst>
          </a:custGeom>
          <a:solidFill>
            <a:srgbClr val="231F20"/>
          </a:solidFill>
        </p:spPr>
        <p:txBody>
          <a:bodyPr wrap="square" lIns="0" tIns="0" rIns="0" bIns="0" rtlCol="0"/>
          <a:lstStyle/>
          <a:p>
            <a:endParaRPr/>
          </a:p>
        </p:txBody>
      </p:sp>
      <p:sp>
        <p:nvSpPr>
          <p:cNvPr id="371" name="object 371"/>
          <p:cNvSpPr/>
          <p:nvPr/>
        </p:nvSpPr>
        <p:spPr>
          <a:xfrm>
            <a:off x="5614131" y="672653"/>
            <a:ext cx="0" cy="31750"/>
          </a:xfrm>
          <a:custGeom>
            <a:avLst/>
            <a:gdLst/>
            <a:ahLst/>
            <a:cxnLst/>
            <a:rect l="l" t="t" r="r" b="b"/>
            <a:pathLst>
              <a:path h="31750">
                <a:moveTo>
                  <a:pt x="0" y="0"/>
                </a:moveTo>
                <a:lnTo>
                  <a:pt x="0" y="31750"/>
                </a:lnTo>
              </a:path>
            </a:pathLst>
          </a:custGeom>
          <a:ln w="6350">
            <a:solidFill>
              <a:srgbClr val="231F20"/>
            </a:solidFill>
          </a:ln>
        </p:spPr>
        <p:txBody>
          <a:bodyPr wrap="square" lIns="0" tIns="0" rIns="0" bIns="0" rtlCol="0"/>
          <a:lstStyle/>
          <a:p>
            <a:endParaRPr/>
          </a:p>
        </p:txBody>
      </p:sp>
      <p:sp>
        <p:nvSpPr>
          <p:cNvPr id="372" name="object 372"/>
          <p:cNvSpPr/>
          <p:nvPr/>
        </p:nvSpPr>
        <p:spPr>
          <a:xfrm>
            <a:off x="5614131" y="768834"/>
            <a:ext cx="0" cy="998855"/>
          </a:xfrm>
          <a:custGeom>
            <a:avLst/>
            <a:gdLst/>
            <a:ahLst/>
            <a:cxnLst/>
            <a:rect l="l" t="t" r="r" b="b"/>
            <a:pathLst>
              <a:path h="998855">
                <a:moveTo>
                  <a:pt x="0" y="0"/>
                </a:moveTo>
                <a:lnTo>
                  <a:pt x="0" y="998728"/>
                </a:lnTo>
              </a:path>
            </a:pathLst>
          </a:custGeom>
          <a:ln w="6350">
            <a:solidFill>
              <a:srgbClr val="231F20"/>
            </a:solidFill>
            <a:prstDash val="dash"/>
          </a:ln>
        </p:spPr>
        <p:txBody>
          <a:bodyPr wrap="square" lIns="0" tIns="0" rIns="0" bIns="0" rtlCol="0"/>
          <a:lstStyle/>
          <a:p>
            <a:endParaRPr/>
          </a:p>
        </p:txBody>
      </p:sp>
      <p:sp>
        <p:nvSpPr>
          <p:cNvPr id="373" name="object 373"/>
          <p:cNvSpPr/>
          <p:nvPr/>
        </p:nvSpPr>
        <p:spPr>
          <a:xfrm>
            <a:off x="5614131" y="1799778"/>
            <a:ext cx="0" cy="31750"/>
          </a:xfrm>
          <a:custGeom>
            <a:avLst/>
            <a:gdLst/>
            <a:ahLst/>
            <a:cxnLst/>
            <a:rect l="l" t="t" r="r" b="b"/>
            <a:pathLst>
              <a:path h="31750">
                <a:moveTo>
                  <a:pt x="0" y="0"/>
                </a:moveTo>
                <a:lnTo>
                  <a:pt x="0" y="31750"/>
                </a:lnTo>
              </a:path>
            </a:pathLst>
          </a:custGeom>
          <a:ln w="6350">
            <a:solidFill>
              <a:srgbClr val="231F20"/>
            </a:solidFill>
          </a:ln>
        </p:spPr>
        <p:txBody>
          <a:bodyPr wrap="square" lIns="0" tIns="0" rIns="0" bIns="0" rtlCol="0"/>
          <a:lstStyle/>
          <a:p>
            <a:endParaRPr/>
          </a:p>
        </p:txBody>
      </p:sp>
      <p:sp>
        <p:nvSpPr>
          <p:cNvPr id="374" name="object 374"/>
          <p:cNvSpPr txBox="1"/>
          <p:nvPr/>
        </p:nvSpPr>
        <p:spPr>
          <a:xfrm>
            <a:off x="989459" y="7638365"/>
            <a:ext cx="94615" cy="685800"/>
          </a:xfrm>
          <a:prstGeom prst="rect">
            <a:avLst/>
          </a:prstGeom>
        </p:spPr>
        <p:txBody>
          <a:bodyPr vert="horz" wrap="square" lIns="0" tIns="40640" rIns="0" bIns="0" rtlCol="0">
            <a:spAutoFit/>
          </a:bodyPr>
          <a:lstStyle/>
          <a:p>
            <a:pPr marL="12700">
              <a:lnSpc>
                <a:spcPct val="100000"/>
              </a:lnSpc>
              <a:spcBef>
                <a:spcPts val="320"/>
              </a:spcBef>
            </a:pPr>
            <a:r>
              <a:rPr sz="900" dirty="0">
                <a:solidFill>
                  <a:srgbClr val="231F20"/>
                </a:solidFill>
                <a:latin typeface="Arial Narrow"/>
                <a:cs typeface="Arial Narrow"/>
              </a:rPr>
              <a:t>●</a:t>
            </a:r>
            <a:endParaRPr sz="900">
              <a:latin typeface="Arial Narrow"/>
              <a:cs typeface="Arial Narrow"/>
            </a:endParaRPr>
          </a:p>
          <a:p>
            <a:pPr marL="12700">
              <a:lnSpc>
                <a:spcPct val="100000"/>
              </a:lnSpc>
              <a:spcBef>
                <a:spcPts val="219"/>
              </a:spcBef>
            </a:pPr>
            <a:r>
              <a:rPr sz="900" dirty="0">
                <a:solidFill>
                  <a:srgbClr val="231F20"/>
                </a:solidFill>
                <a:latin typeface="Arial Narrow"/>
                <a:cs typeface="Arial Narrow"/>
              </a:rPr>
              <a:t>●</a:t>
            </a:r>
            <a:endParaRPr sz="900">
              <a:latin typeface="Arial Narrow"/>
              <a:cs typeface="Arial Narrow"/>
            </a:endParaRPr>
          </a:p>
          <a:p>
            <a:pPr marL="12700">
              <a:lnSpc>
                <a:spcPct val="100000"/>
              </a:lnSpc>
              <a:spcBef>
                <a:spcPts val="215"/>
              </a:spcBef>
            </a:pPr>
            <a:r>
              <a:rPr sz="900" dirty="0">
                <a:solidFill>
                  <a:srgbClr val="231F20"/>
                </a:solidFill>
                <a:latin typeface="Arial Narrow"/>
                <a:cs typeface="Arial Narrow"/>
              </a:rPr>
              <a:t>●</a:t>
            </a:r>
            <a:endParaRPr sz="900">
              <a:latin typeface="Arial Narrow"/>
              <a:cs typeface="Arial Narrow"/>
            </a:endParaRPr>
          </a:p>
          <a:p>
            <a:pPr marL="12700">
              <a:lnSpc>
                <a:spcPct val="100000"/>
              </a:lnSpc>
              <a:spcBef>
                <a:spcPts val="220"/>
              </a:spcBef>
            </a:pPr>
            <a:r>
              <a:rPr sz="900" dirty="0">
                <a:solidFill>
                  <a:srgbClr val="231F20"/>
                </a:solidFill>
                <a:latin typeface="Arial Narrow"/>
                <a:cs typeface="Arial Narrow"/>
              </a:rPr>
              <a:t>●</a:t>
            </a:r>
            <a:endParaRPr sz="900">
              <a:latin typeface="Arial Narrow"/>
              <a:cs typeface="Arial Narrow"/>
            </a:endParaRPr>
          </a:p>
        </p:txBody>
      </p:sp>
      <p:sp>
        <p:nvSpPr>
          <p:cNvPr id="375" name="object 375"/>
          <p:cNvSpPr txBox="1">
            <a:spLocks noGrp="1"/>
          </p:cNvSpPr>
          <p:nvPr>
            <p:ph type="sldNum" sz="quarter" idx="7"/>
          </p:nvPr>
        </p:nvSpPr>
        <p:spPr>
          <a:prstGeom prst="rect">
            <a:avLst/>
          </a:prstGeom>
        </p:spPr>
        <p:txBody>
          <a:bodyPr vert="horz" wrap="square" lIns="0" tIns="6985" rIns="0" bIns="0" rtlCol="0">
            <a:spAutoFit/>
          </a:bodyPr>
          <a:lstStyle/>
          <a:p>
            <a:pPr marL="37465">
              <a:lnSpc>
                <a:spcPct val="100000"/>
              </a:lnSpc>
              <a:spcBef>
                <a:spcPts val="55"/>
              </a:spcBef>
            </a:pPr>
            <a:r>
              <a:rPr dirty="0"/>
              <a:t>14</a:t>
            </a: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979152" y="490215"/>
            <a:ext cx="1240790" cy="177800"/>
          </a:xfrm>
          <a:prstGeom prst="rect">
            <a:avLst/>
          </a:prstGeom>
        </p:spPr>
        <p:txBody>
          <a:bodyPr vert="horz" wrap="square" lIns="0" tIns="12700" rIns="0" bIns="0" rtlCol="0">
            <a:spAutoFit/>
          </a:bodyPr>
          <a:lstStyle/>
          <a:p>
            <a:pPr marL="12700">
              <a:lnSpc>
                <a:spcPct val="100000"/>
              </a:lnSpc>
              <a:spcBef>
                <a:spcPts val="100"/>
              </a:spcBef>
            </a:pPr>
            <a:r>
              <a:rPr sz="1000" b="1" spc="-5" dirty="0">
                <a:solidFill>
                  <a:srgbClr val="231F20"/>
                </a:solidFill>
                <a:latin typeface="Arial Narrow"/>
                <a:cs typeface="Arial Narrow"/>
              </a:rPr>
              <a:t>MASAJE </a:t>
            </a:r>
            <a:r>
              <a:rPr sz="1000" b="1" dirty="0">
                <a:solidFill>
                  <a:srgbClr val="231F20"/>
                </a:solidFill>
                <a:latin typeface="Arial Narrow"/>
                <a:cs typeface="Arial Narrow"/>
              </a:rPr>
              <a:t>DE</a:t>
            </a:r>
            <a:r>
              <a:rPr sz="1000" b="1" spc="-75" dirty="0">
                <a:solidFill>
                  <a:srgbClr val="231F20"/>
                </a:solidFill>
                <a:latin typeface="Arial Narrow"/>
                <a:cs typeface="Arial Narrow"/>
              </a:rPr>
              <a:t> </a:t>
            </a:r>
            <a:r>
              <a:rPr sz="1000" b="1" dirty="0">
                <a:solidFill>
                  <a:srgbClr val="231F20"/>
                </a:solidFill>
                <a:latin typeface="Arial Narrow"/>
                <a:cs typeface="Arial Narrow"/>
              </a:rPr>
              <a:t>BURBUJAS</a:t>
            </a:r>
            <a:endParaRPr sz="1000">
              <a:latin typeface="Arial Narrow"/>
              <a:cs typeface="Arial Narrow"/>
            </a:endParaRPr>
          </a:p>
        </p:txBody>
      </p:sp>
      <p:sp>
        <p:nvSpPr>
          <p:cNvPr id="3" name="object 3"/>
          <p:cNvSpPr txBox="1"/>
          <p:nvPr/>
        </p:nvSpPr>
        <p:spPr>
          <a:xfrm>
            <a:off x="979152" y="693415"/>
            <a:ext cx="6006465" cy="162560"/>
          </a:xfrm>
          <a:prstGeom prst="rect">
            <a:avLst/>
          </a:prstGeom>
        </p:spPr>
        <p:txBody>
          <a:bodyPr vert="horz" wrap="square" lIns="0" tIns="12700" rIns="0" bIns="0" rtlCol="0">
            <a:spAutoFit/>
          </a:bodyPr>
          <a:lstStyle/>
          <a:p>
            <a:pPr marL="12700">
              <a:lnSpc>
                <a:spcPct val="100000"/>
              </a:lnSpc>
              <a:spcBef>
                <a:spcPts val="100"/>
              </a:spcBef>
              <a:tabLst>
                <a:tab pos="867410" algn="l"/>
              </a:tabLst>
            </a:pPr>
            <a:r>
              <a:rPr sz="900" dirty="0">
                <a:solidFill>
                  <a:srgbClr val="231F20"/>
                </a:solidFill>
                <a:latin typeface="Arial Narrow"/>
                <a:cs typeface="Arial Narrow"/>
              </a:rPr>
              <a:t>Pulse </a:t>
            </a:r>
            <a:r>
              <a:rPr sz="900" spc="-5" dirty="0">
                <a:solidFill>
                  <a:srgbClr val="231F20"/>
                </a:solidFill>
                <a:latin typeface="Arial Narrow"/>
                <a:cs typeface="Arial Narrow"/>
              </a:rPr>
              <a:t>el </a:t>
            </a:r>
            <a:r>
              <a:rPr sz="900" dirty="0">
                <a:solidFill>
                  <a:srgbClr val="231F20"/>
                </a:solidFill>
                <a:latin typeface="Arial Narrow"/>
                <a:cs typeface="Arial Narrow"/>
              </a:rPr>
              <a:t>botón	</a:t>
            </a:r>
            <a:r>
              <a:rPr sz="900" b="1" dirty="0">
                <a:solidFill>
                  <a:srgbClr val="231F20"/>
                </a:solidFill>
                <a:latin typeface="Arial Narrow"/>
                <a:cs typeface="Arial Narrow"/>
              </a:rPr>
              <a:t>BURBUJAS </a:t>
            </a:r>
            <a:r>
              <a:rPr sz="900" spc="-5" dirty="0">
                <a:solidFill>
                  <a:srgbClr val="231F20"/>
                </a:solidFill>
                <a:latin typeface="Arial Narrow"/>
                <a:cs typeface="Arial Narrow"/>
              </a:rPr>
              <a:t>para encender la </a:t>
            </a:r>
            <a:r>
              <a:rPr sz="900" dirty="0">
                <a:solidFill>
                  <a:srgbClr val="231F20"/>
                </a:solidFill>
                <a:latin typeface="Arial Narrow"/>
                <a:cs typeface="Arial Narrow"/>
              </a:rPr>
              <a:t>función. </a:t>
            </a:r>
            <a:r>
              <a:rPr sz="900" spc="-5" dirty="0">
                <a:solidFill>
                  <a:srgbClr val="231F20"/>
                </a:solidFill>
                <a:latin typeface="Arial Narrow"/>
                <a:cs typeface="Arial Narrow"/>
              </a:rPr>
              <a:t>Mantenga pulsado el botón </a:t>
            </a:r>
            <a:r>
              <a:rPr sz="900" dirty="0">
                <a:solidFill>
                  <a:srgbClr val="231F20"/>
                </a:solidFill>
                <a:latin typeface="Arial Narrow"/>
                <a:cs typeface="Arial Narrow"/>
              </a:rPr>
              <a:t>BURBUJAS </a:t>
            </a:r>
            <a:r>
              <a:rPr sz="900" spc="-5" dirty="0">
                <a:solidFill>
                  <a:srgbClr val="231F20"/>
                </a:solidFill>
                <a:latin typeface="Arial Narrow"/>
                <a:cs typeface="Arial Narrow"/>
              </a:rPr>
              <a:t>durante </a:t>
            </a:r>
            <a:r>
              <a:rPr sz="900" dirty="0">
                <a:solidFill>
                  <a:srgbClr val="231F20"/>
                </a:solidFill>
                <a:latin typeface="Arial Narrow"/>
                <a:cs typeface="Arial Narrow"/>
              </a:rPr>
              <a:t>3 </a:t>
            </a:r>
            <a:r>
              <a:rPr sz="900" spc="-5" dirty="0">
                <a:solidFill>
                  <a:srgbClr val="231F20"/>
                </a:solidFill>
                <a:latin typeface="Arial Narrow"/>
                <a:cs typeface="Arial Narrow"/>
              </a:rPr>
              <a:t>segundos para apagar la</a:t>
            </a:r>
            <a:r>
              <a:rPr sz="900" spc="-55" dirty="0">
                <a:solidFill>
                  <a:srgbClr val="231F20"/>
                </a:solidFill>
                <a:latin typeface="Arial Narrow"/>
                <a:cs typeface="Arial Narrow"/>
              </a:rPr>
              <a:t> </a:t>
            </a:r>
            <a:r>
              <a:rPr sz="900" dirty="0">
                <a:solidFill>
                  <a:srgbClr val="231F20"/>
                </a:solidFill>
                <a:latin typeface="Arial Narrow"/>
                <a:cs typeface="Arial Narrow"/>
              </a:rPr>
              <a:t>función.</a:t>
            </a:r>
            <a:endParaRPr sz="900">
              <a:latin typeface="Arial Narrow"/>
              <a:cs typeface="Arial Narrow"/>
            </a:endParaRPr>
          </a:p>
        </p:txBody>
      </p:sp>
      <p:sp>
        <p:nvSpPr>
          <p:cNvPr id="4" name="object 4"/>
          <p:cNvSpPr txBox="1"/>
          <p:nvPr/>
        </p:nvSpPr>
        <p:spPr>
          <a:xfrm>
            <a:off x="979152" y="883953"/>
            <a:ext cx="4619625" cy="162560"/>
          </a:xfrm>
          <a:prstGeom prst="rect">
            <a:avLst/>
          </a:prstGeom>
        </p:spPr>
        <p:txBody>
          <a:bodyPr vert="horz" wrap="square" lIns="0" tIns="12700" rIns="0" bIns="0" rtlCol="0">
            <a:spAutoFit/>
          </a:bodyPr>
          <a:lstStyle/>
          <a:p>
            <a:pPr marL="12700">
              <a:lnSpc>
                <a:spcPct val="100000"/>
              </a:lnSpc>
              <a:spcBef>
                <a:spcPts val="100"/>
              </a:spcBef>
            </a:pPr>
            <a:r>
              <a:rPr sz="900" spc="-5" dirty="0">
                <a:solidFill>
                  <a:srgbClr val="231F20"/>
                </a:solidFill>
                <a:latin typeface="Arial Narrow"/>
                <a:cs typeface="Arial Narrow"/>
              </a:rPr>
              <a:t>Las </a:t>
            </a:r>
            <a:r>
              <a:rPr sz="900" dirty="0">
                <a:solidFill>
                  <a:srgbClr val="231F20"/>
                </a:solidFill>
                <a:latin typeface="Arial Narrow"/>
                <a:cs typeface="Arial Narrow"/>
              </a:rPr>
              <a:t>BURBUJAS </a:t>
            </a:r>
            <a:r>
              <a:rPr sz="900" spc="-5" dirty="0">
                <a:solidFill>
                  <a:srgbClr val="231F20"/>
                </a:solidFill>
                <a:latin typeface="Arial Narrow"/>
                <a:cs typeface="Arial Narrow"/>
              </a:rPr>
              <a:t>se pueden configurar en </a:t>
            </a:r>
            <a:r>
              <a:rPr sz="900" dirty="0">
                <a:solidFill>
                  <a:srgbClr val="231F20"/>
                </a:solidFill>
                <a:latin typeface="Arial Narrow"/>
                <a:cs typeface="Arial Narrow"/>
              </a:rPr>
              <a:t>tres </a:t>
            </a:r>
            <a:r>
              <a:rPr sz="900" spc="-5" dirty="0">
                <a:solidFill>
                  <a:srgbClr val="231F20"/>
                </a:solidFill>
                <a:latin typeface="Arial Narrow"/>
                <a:cs typeface="Arial Narrow"/>
              </a:rPr>
              <a:t>niveles diferentes. La configuración predeterminada es el nivel</a:t>
            </a:r>
            <a:r>
              <a:rPr sz="900" spc="-50" dirty="0">
                <a:solidFill>
                  <a:srgbClr val="231F20"/>
                </a:solidFill>
                <a:latin typeface="Arial Narrow"/>
                <a:cs typeface="Arial Narrow"/>
              </a:rPr>
              <a:t> </a:t>
            </a:r>
            <a:r>
              <a:rPr sz="900" dirty="0">
                <a:solidFill>
                  <a:srgbClr val="231F20"/>
                </a:solidFill>
                <a:latin typeface="Arial Narrow"/>
                <a:cs typeface="Arial Narrow"/>
              </a:rPr>
              <a:t>2</a:t>
            </a:r>
            <a:endParaRPr sz="900">
              <a:latin typeface="Arial Narrow"/>
              <a:cs typeface="Arial Narrow"/>
            </a:endParaRPr>
          </a:p>
        </p:txBody>
      </p:sp>
      <p:sp>
        <p:nvSpPr>
          <p:cNvPr id="5" name="object 5"/>
          <p:cNvSpPr txBox="1"/>
          <p:nvPr/>
        </p:nvSpPr>
        <p:spPr>
          <a:xfrm>
            <a:off x="979152" y="1036315"/>
            <a:ext cx="4588510" cy="162560"/>
          </a:xfrm>
          <a:prstGeom prst="rect">
            <a:avLst/>
          </a:prstGeom>
        </p:spPr>
        <p:txBody>
          <a:bodyPr vert="horz" wrap="square" lIns="0" tIns="12700" rIns="0" bIns="0" rtlCol="0">
            <a:spAutoFit/>
          </a:bodyPr>
          <a:lstStyle/>
          <a:p>
            <a:pPr marL="12700">
              <a:lnSpc>
                <a:spcPct val="100000"/>
              </a:lnSpc>
              <a:spcBef>
                <a:spcPts val="100"/>
              </a:spcBef>
              <a:tabLst>
                <a:tab pos="2501900" algn="l"/>
              </a:tabLst>
            </a:pPr>
            <a:r>
              <a:rPr sz="900" dirty="0">
                <a:solidFill>
                  <a:srgbClr val="231F20"/>
                </a:solidFill>
                <a:latin typeface="Arial Narrow"/>
                <a:cs typeface="Arial Narrow"/>
              </a:rPr>
              <a:t>BURBUJAS </a:t>
            </a:r>
            <a:r>
              <a:rPr sz="900" spc="-5" dirty="0">
                <a:solidFill>
                  <a:srgbClr val="231F20"/>
                </a:solidFill>
                <a:latin typeface="Arial Narrow"/>
                <a:cs typeface="Arial Narrow"/>
              </a:rPr>
              <a:t>para cambiar la configuración al</a:t>
            </a:r>
            <a:r>
              <a:rPr sz="900" spc="5" dirty="0">
                <a:solidFill>
                  <a:srgbClr val="231F20"/>
                </a:solidFill>
                <a:latin typeface="Arial Narrow"/>
                <a:cs typeface="Arial Narrow"/>
              </a:rPr>
              <a:t> </a:t>
            </a:r>
            <a:r>
              <a:rPr sz="900" spc="-5" dirty="0">
                <a:solidFill>
                  <a:srgbClr val="231F20"/>
                </a:solidFill>
                <a:latin typeface="Arial Narrow"/>
                <a:cs typeface="Arial Narrow"/>
              </a:rPr>
              <a:t>nivel</a:t>
            </a:r>
            <a:r>
              <a:rPr sz="900" dirty="0">
                <a:solidFill>
                  <a:srgbClr val="231F20"/>
                </a:solidFill>
                <a:latin typeface="Arial Narrow"/>
                <a:cs typeface="Arial Narrow"/>
              </a:rPr>
              <a:t> 3	(720 W). Púlselo </a:t>
            </a:r>
            <a:r>
              <a:rPr sz="900" spc="-5" dirty="0">
                <a:solidFill>
                  <a:srgbClr val="231F20"/>
                </a:solidFill>
                <a:latin typeface="Arial Narrow"/>
                <a:cs typeface="Arial Narrow"/>
              </a:rPr>
              <a:t>de nuevo para cambiar al nivel</a:t>
            </a:r>
            <a:r>
              <a:rPr sz="900" spc="-70" dirty="0">
                <a:solidFill>
                  <a:srgbClr val="231F20"/>
                </a:solidFill>
                <a:latin typeface="Arial Narrow"/>
                <a:cs typeface="Arial Narrow"/>
              </a:rPr>
              <a:t> </a:t>
            </a:r>
            <a:r>
              <a:rPr sz="900" dirty="0">
                <a:solidFill>
                  <a:srgbClr val="231F20"/>
                </a:solidFill>
                <a:latin typeface="Arial Narrow"/>
                <a:cs typeface="Arial Narrow"/>
              </a:rPr>
              <a:t>1</a:t>
            </a:r>
            <a:endParaRPr sz="900">
              <a:latin typeface="Arial Narrow"/>
              <a:cs typeface="Arial Narrow"/>
            </a:endParaRPr>
          </a:p>
        </p:txBody>
      </p:sp>
      <p:sp>
        <p:nvSpPr>
          <p:cNvPr id="6" name="object 6"/>
          <p:cNvSpPr txBox="1"/>
          <p:nvPr/>
        </p:nvSpPr>
        <p:spPr>
          <a:xfrm>
            <a:off x="5880946" y="868751"/>
            <a:ext cx="1036319" cy="330200"/>
          </a:xfrm>
          <a:prstGeom prst="rect">
            <a:avLst/>
          </a:prstGeom>
        </p:spPr>
        <p:txBody>
          <a:bodyPr vert="horz" wrap="square" lIns="0" tIns="12700" rIns="0" bIns="0" rtlCol="0">
            <a:spAutoFit/>
          </a:bodyPr>
          <a:lstStyle/>
          <a:p>
            <a:pPr marL="12700" marR="5080" indent="31115">
              <a:lnSpc>
                <a:spcPct val="111100"/>
              </a:lnSpc>
              <a:spcBef>
                <a:spcPts val="100"/>
              </a:spcBef>
            </a:pPr>
            <a:r>
              <a:rPr sz="900" dirty="0">
                <a:solidFill>
                  <a:srgbClr val="231F20"/>
                </a:solidFill>
                <a:latin typeface="Arial Narrow"/>
                <a:cs typeface="Arial Narrow"/>
              </a:rPr>
              <a:t>(500 W). Pulse </a:t>
            </a:r>
            <a:r>
              <a:rPr sz="900" spc="-5" dirty="0">
                <a:solidFill>
                  <a:srgbClr val="231F20"/>
                </a:solidFill>
                <a:latin typeface="Arial Narrow"/>
                <a:cs typeface="Arial Narrow"/>
              </a:rPr>
              <a:t>el</a:t>
            </a:r>
            <a:r>
              <a:rPr sz="900" spc="-95" dirty="0">
                <a:solidFill>
                  <a:srgbClr val="231F20"/>
                </a:solidFill>
                <a:latin typeface="Arial Narrow"/>
                <a:cs typeface="Arial Narrow"/>
              </a:rPr>
              <a:t> </a:t>
            </a:r>
            <a:r>
              <a:rPr sz="900" spc="-5" dirty="0">
                <a:solidFill>
                  <a:srgbClr val="231F20"/>
                </a:solidFill>
                <a:latin typeface="Arial Narrow"/>
                <a:cs typeface="Arial Narrow"/>
              </a:rPr>
              <a:t>botón  </a:t>
            </a:r>
            <a:r>
              <a:rPr sz="900" dirty="0">
                <a:solidFill>
                  <a:srgbClr val="231F20"/>
                </a:solidFill>
                <a:latin typeface="Arial Narrow"/>
                <a:cs typeface="Arial Narrow"/>
              </a:rPr>
              <a:t>(300</a:t>
            </a:r>
            <a:r>
              <a:rPr sz="900" spc="-5" dirty="0">
                <a:solidFill>
                  <a:srgbClr val="231F20"/>
                </a:solidFill>
                <a:latin typeface="Arial Narrow"/>
                <a:cs typeface="Arial Narrow"/>
              </a:rPr>
              <a:t> </a:t>
            </a:r>
            <a:r>
              <a:rPr sz="900" dirty="0">
                <a:solidFill>
                  <a:srgbClr val="231F20"/>
                </a:solidFill>
                <a:latin typeface="Arial Narrow"/>
                <a:cs typeface="Arial Narrow"/>
              </a:rPr>
              <a:t>W).</a:t>
            </a:r>
            <a:endParaRPr sz="900">
              <a:latin typeface="Arial Narrow"/>
              <a:cs typeface="Arial Narrow"/>
            </a:endParaRPr>
          </a:p>
        </p:txBody>
      </p:sp>
      <p:sp>
        <p:nvSpPr>
          <p:cNvPr id="7" name="object 7"/>
          <p:cNvSpPr txBox="1"/>
          <p:nvPr/>
        </p:nvSpPr>
        <p:spPr>
          <a:xfrm>
            <a:off x="979152" y="1211651"/>
            <a:ext cx="5969000" cy="1193800"/>
          </a:xfrm>
          <a:prstGeom prst="rect">
            <a:avLst/>
          </a:prstGeom>
        </p:spPr>
        <p:txBody>
          <a:bodyPr vert="horz" wrap="square" lIns="0" tIns="12700" rIns="0" bIns="0" rtlCol="0">
            <a:spAutoFit/>
          </a:bodyPr>
          <a:lstStyle/>
          <a:p>
            <a:pPr marL="12700" marR="5080">
              <a:lnSpc>
                <a:spcPct val="111100"/>
              </a:lnSpc>
              <a:spcBef>
                <a:spcPts val="100"/>
              </a:spcBef>
            </a:pPr>
            <a:r>
              <a:rPr sz="900" b="1" dirty="0">
                <a:solidFill>
                  <a:srgbClr val="231F20"/>
                </a:solidFill>
                <a:latin typeface="Arial Narrow"/>
                <a:cs typeface="Arial Narrow"/>
              </a:rPr>
              <a:t>IMPORTANTE: </a:t>
            </a:r>
            <a:r>
              <a:rPr sz="900" spc="-5" dirty="0">
                <a:solidFill>
                  <a:srgbClr val="231F20"/>
                </a:solidFill>
                <a:latin typeface="Arial Narrow"/>
                <a:cs typeface="Arial Narrow"/>
              </a:rPr>
              <a:t>no encienda el sistema de masaje cuando esté puesta la cubierta. </a:t>
            </a:r>
            <a:r>
              <a:rPr sz="900" dirty="0">
                <a:solidFill>
                  <a:srgbClr val="231F20"/>
                </a:solidFill>
                <a:latin typeface="Arial Narrow"/>
                <a:cs typeface="Arial Narrow"/>
              </a:rPr>
              <a:t>Puede </a:t>
            </a:r>
            <a:r>
              <a:rPr sz="900" spc="-5" dirty="0">
                <a:solidFill>
                  <a:srgbClr val="231F20"/>
                </a:solidFill>
                <a:latin typeface="Arial Narrow"/>
                <a:cs typeface="Arial Narrow"/>
              </a:rPr>
              <a:t>acumularse aire en el interior del spa </a:t>
            </a:r>
            <a:r>
              <a:rPr sz="900" dirty="0">
                <a:solidFill>
                  <a:srgbClr val="231F20"/>
                </a:solidFill>
                <a:latin typeface="Arial Narrow"/>
                <a:cs typeface="Arial Narrow"/>
              </a:rPr>
              <a:t>y </a:t>
            </a:r>
            <a:r>
              <a:rPr sz="900" spc="-5" dirty="0">
                <a:solidFill>
                  <a:srgbClr val="231F20"/>
                </a:solidFill>
                <a:latin typeface="Arial Narrow"/>
                <a:cs typeface="Arial Narrow"/>
              </a:rPr>
              <a:t>causar daños  irreparables </a:t>
            </a:r>
            <a:r>
              <a:rPr sz="900" dirty="0">
                <a:solidFill>
                  <a:srgbClr val="231F20"/>
                </a:solidFill>
                <a:latin typeface="Arial Narrow"/>
                <a:cs typeface="Arial Narrow"/>
              </a:rPr>
              <a:t>y </a:t>
            </a:r>
            <a:r>
              <a:rPr sz="900" spc="-5" dirty="0">
                <a:solidFill>
                  <a:srgbClr val="231F20"/>
                </a:solidFill>
                <a:latin typeface="Arial Narrow"/>
                <a:cs typeface="Arial Narrow"/>
              </a:rPr>
              <a:t>lesiones</a:t>
            </a:r>
            <a:r>
              <a:rPr sz="900" spc="-15" dirty="0">
                <a:solidFill>
                  <a:srgbClr val="231F20"/>
                </a:solidFill>
                <a:latin typeface="Arial Narrow"/>
                <a:cs typeface="Arial Narrow"/>
              </a:rPr>
              <a:t> </a:t>
            </a:r>
            <a:r>
              <a:rPr sz="900" spc="-5" dirty="0">
                <a:solidFill>
                  <a:srgbClr val="231F20"/>
                </a:solidFill>
                <a:latin typeface="Arial Narrow"/>
                <a:cs typeface="Arial Narrow"/>
              </a:rPr>
              <a:t>corporales.</a:t>
            </a:r>
            <a:endParaRPr sz="900">
              <a:latin typeface="Arial Narrow"/>
              <a:cs typeface="Arial Narrow"/>
            </a:endParaRPr>
          </a:p>
          <a:p>
            <a:pPr marL="12700" marR="274955">
              <a:lnSpc>
                <a:spcPct val="111100"/>
              </a:lnSpc>
              <a:spcBef>
                <a:spcPts val="300"/>
              </a:spcBef>
            </a:pPr>
            <a:r>
              <a:rPr sz="900" b="1" dirty="0">
                <a:solidFill>
                  <a:srgbClr val="231F20"/>
                </a:solidFill>
                <a:latin typeface="Arial Narrow"/>
                <a:cs typeface="Arial Narrow"/>
              </a:rPr>
              <a:t>NOTA: </a:t>
            </a:r>
            <a:r>
              <a:rPr sz="900" spc="-5" dirty="0">
                <a:solidFill>
                  <a:srgbClr val="231F20"/>
                </a:solidFill>
                <a:latin typeface="Arial Narrow"/>
                <a:cs typeface="Arial Narrow"/>
              </a:rPr>
              <a:t>la </a:t>
            </a:r>
            <a:r>
              <a:rPr sz="900" dirty="0">
                <a:solidFill>
                  <a:srgbClr val="231F20"/>
                </a:solidFill>
                <a:latin typeface="Arial Narrow"/>
                <a:cs typeface="Arial Narrow"/>
              </a:rPr>
              <a:t>función </a:t>
            </a:r>
            <a:r>
              <a:rPr sz="900" spc="-5" dirty="0">
                <a:solidFill>
                  <a:srgbClr val="231F20"/>
                </a:solidFill>
                <a:latin typeface="Arial Narrow"/>
                <a:cs typeface="Arial Narrow"/>
              </a:rPr>
              <a:t>de masaje de burbujas se apagará automáticamente después de cada 20 minutos de </a:t>
            </a:r>
            <a:r>
              <a:rPr sz="900" dirty="0">
                <a:solidFill>
                  <a:srgbClr val="231F20"/>
                </a:solidFill>
                <a:latin typeface="Arial Narrow"/>
                <a:cs typeface="Arial Narrow"/>
              </a:rPr>
              <a:t>funcionamiento </a:t>
            </a:r>
            <a:r>
              <a:rPr sz="900" spc="-5" dirty="0">
                <a:solidFill>
                  <a:srgbClr val="231F20"/>
                </a:solidFill>
                <a:latin typeface="Arial Narrow"/>
                <a:cs typeface="Arial Narrow"/>
              </a:rPr>
              <a:t>como medida de  seguridad. </a:t>
            </a:r>
            <a:r>
              <a:rPr sz="900" dirty="0">
                <a:solidFill>
                  <a:srgbClr val="231F20"/>
                </a:solidFill>
                <a:latin typeface="Arial Narrow"/>
                <a:cs typeface="Arial Narrow"/>
              </a:rPr>
              <a:t>Se </a:t>
            </a:r>
            <a:r>
              <a:rPr sz="900" spc="-5" dirty="0">
                <a:solidFill>
                  <a:srgbClr val="231F20"/>
                </a:solidFill>
                <a:latin typeface="Arial Narrow"/>
                <a:cs typeface="Arial Narrow"/>
              </a:rPr>
              <a:t>puede </a:t>
            </a:r>
            <a:r>
              <a:rPr sz="900" dirty="0">
                <a:solidFill>
                  <a:srgbClr val="231F20"/>
                </a:solidFill>
                <a:latin typeface="Arial Narrow"/>
                <a:cs typeface="Arial Narrow"/>
              </a:rPr>
              <a:t>reactivar </a:t>
            </a:r>
            <a:r>
              <a:rPr sz="900" spc="-5" dirty="0">
                <a:solidFill>
                  <a:srgbClr val="231F20"/>
                </a:solidFill>
                <a:latin typeface="Arial Narrow"/>
                <a:cs typeface="Arial Narrow"/>
              </a:rPr>
              <a:t>pasados 10 minutos pulsando de nuevo el botón</a:t>
            </a:r>
            <a:r>
              <a:rPr sz="900" spc="-15" dirty="0">
                <a:solidFill>
                  <a:srgbClr val="231F20"/>
                </a:solidFill>
                <a:latin typeface="Arial Narrow"/>
                <a:cs typeface="Arial Narrow"/>
              </a:rPr>
              <a:t> </a:t>
            </a:r>
            <a:r>
              <a:rPr sz="900" dirty="0">
                <a:solidFill>
                  <a:srgbClr val="231F20"/>
                </a:solidFill>
                <a:latin typeface="Arial Narrow"/>
                <a:cs typeface="Arial Narrow"/>
              </a:rPr>
              <a:t>BURBUJAS.</a:t>
            </a:r>
            <a:endParaRPr sz="900">
              <a:latin typeface="Arial Narrow"/>
              <a:cs typeface="Arial Narrow"/>
            </a:endParaRPr>
          </a:p>
          <a:p>
            <a:pPr>
              <a:lnSpc>
                <a:spcPct val="100000"/>
              </a:lnSpc>
              <a:spcBef>
                <a:spcPts val="40"/>
              </a:spcBef>
            </a:pPr>
            <a:endParaRPr sz="1200">
              <a:latin typeface="Times New Roman"/>
              <a:cs typeface="Times New Roman"/>
            </a:endParaRPr>
          </a:p>
          <a:p>
            <a:pPr marL="12700">
              <a:lnSpc>
                <a:spcPct val="100000"/>
              </a:lnSpc>
            </a:pPr>
            <a:r>
              <a:rPr sz="1000" b="1" dirty="0">
                <a:solidFill>
                  <a:srgbClr val="231F20"/>
                </a:solidFill>
                <a:latin typeface="Arial Narrow"/>
                <a:cs typeface="Arial Narrow"/>
              </a:rPr>
              <a:t>PROGRAMADOR DE</a:t>
            </a:r>
            <a:r>
              <a:rPr sz="1000" b="1" spc="-5" dirty="0">
                <a:solidFill>
                  <a:srgbClr val="231F20"/>
                </a:solidFill>
                <a:latin typeface="Arial Narrow"/>
                <a:cs typeface="Arial Narrow"/>
              </a:rPr>
              <a:t> </a:t>
            </a:r>
            <a:r>
              <a:rPr sz="1000" b="1" dirty="0">
                <a:solidFill>
                  <a:srgbClr val="231F20"/>
                </a:solidFill>
                <a:latin typeface="Arial Narrow"/>
                <a:cs typeface="Arial Narrow"/>
              </a:rPr>
              <a:t>CALENTAMIENTO</a:t>
            </a:r>
            <a:endParaRPr sz="1000">
              <a:latin typeface="Arial Narrow"/>
              <a:cs typeface="Arial Narrow"/>
            </a:endParaRPr>
          </a:p>
          <a:p>
            <a:pPr marL="12700">
              <a:lnSpc>
                <a:spcPct val="100000"/>
              </a:lnSpc>
              <a:spcBef>
                <a:spcPts val="400"/>
              </a:spcBef>
            </a:pPr>
            <a:r>
              <a:rPr sz="900" dirty="0">
                <a:solidFill>
                  <a:srgbClr val="231F20"/>
                </a:solidFill>
                <a:latin typeface="Arial Narrow"/>
                <a:cs typeface="Arial Narrow"/>
              </a:rPr>
              <a:t>Para </a:t>
            </a:r>
            <a:r>
              <a:rPr sz="900" spc="-5" dirty="0">
                <a:solidFill>
                  <a:srgbClr val="231F20"/>
                </a:solidFill>
                <a:latin typeface="Arial Narrow"/>
                <a:cs typeface="Arial Narrow"/>
              </a:rPr>
              <a:t>establecer el número de horas </a:t>
            </a:r>
            <a:r>
              <a:rPr sz="900" dirty="0">
                <a:solidFill>
                  <a:srgbClr val="231F20"/>
                </a:solidFill>
                <a:latin typeface="Arial Narrow"/>
                <a:cs typeface="Arial Narrow"/>
              </a:rPr>
              <a:t>A </a:t>
            </a:r>
            <a:r>
              <a:rPr sz="900" spc="-5" dirty="0">
                <a:solidFill>
                  <a:srgbClr val="231F20"/>
                </a:solidFill>
                <a:latin typeface="Arial Narrow"/>
                <a:cs typeface="Arial Narrow"/>
              </a:rPr>
              <a:t>PARTIR </a:t>
            </a:r>
            <a:r>
              <a:rPr sz="900" dirty="0">
                <a:solidFill>
                  <a:srgbClr val="231F20"/>
                </a:solidFill>
                <a:latin typeface="Arial Narrow"/>
                <a:cs typeface="Arial Narrow"/>
              </a:rPr>
              <a:t>DE AHORA </a:t>
            </a:r>
            <a:r>
              <a:rPr sz="900" spc="-5" dirty="0">
                <a:solidFill>
                  <a:srgbClr val="231F20"/>
                </a:solidFill>
                <a:latin typeface="Arial Narrow"/>
                <a:cs typeface="Arial Narrow"/>
              </a:rPr>
              <a:t>en que se activará el calentador:</a:t>
            </a:r>
            <a:endParaRPr sz="900">
              <a:latin typeface="Arial Narrow"/>
              <a:cs typeface="Arial Narrow"/>
            </a:endParaRPr>
          </a:p>
        </p:txBody>
      </p:sp>
      <p:sp>
        <p:nvSpPr>
          <p:cNvPr id="8" name="object 8"/>
          <p:cNvSpPr txBox="1"/>
          <p:nvPr/>
        </p:nvSpPr>
        <p:spPr>
          <a:xfrm>
            <a:off x="979152" y="2433353"/>
            <a:ext cx="5917565" cy="162560"/>
          </a:xfrm>
          <a:prstGeom prst="rect">
            <a:avLst/>
          </a:prstGeom>
        </p:spPr>
        <p:txBody>
          <a:bodyPr vert="horz" wrap="square" lIns="0" tIns="12700" rIns="0" bIns="0" rtlCol="0">
            <a:spAutoFit/>
          </a:bodyPr>
          <a:lstStyle/>
          <a:p>
            <a:pPr marL="12700">
              <a:lnSpc>
                <a:spcPct val="100000"/>
              </a:lnSpc>
              <a:spcBef>
                <a:spcPts val="100"/>
              </a:spcBef>
              <a:tabLst>
                <a:tab pos="1049655" algn="l"/>
              </a:tabLst>
            </a:pPr>
            <a:r>
              <a:rPr sz="900" spc="-5" dirty="0">
                <a:solidFill>
                  <a:srgbClr val="231F20"/>
                </a:solidFill>
                <a:latin typeface="Arial Narrow"/>
                <a:cs typeface="Arial Narrow"/>
              </a:rPr>
              <a:t>1.   </a:t>
            </a:r>
            <a:r>
              <a:rPr sz="900" dirty="0">
                <a:solidFill>
                  <a:srgbClr val="231F20"/>
                </a:solidFill>
                <a:latin typeface="Arial Narrow"/>
                <a:cs typeface="Arial Narrow"/>
              </a:rPr>
              <a:t>Pulse</a:t>
            </a:r>
            <a:r>
              <a:rPr sz="900" spc="15" dirty="0">
                <a:solidFill>
                  <a:srgbClr val="231F20"/>
                </a:solidFill>
                <a:latin typeface="Arial Narrow"/>
                <a:cs typeface="Arial Narrow"/>
              </a:rPr>
              <a:t> </a:t>
            </a:r>
            <a:r>
              <a:rPr sz="900" spc="-5" dirty="0">
                <a:solidFill>
                  <a:srgbClr val="231F20"/>
                </a:solidFill>
                <a:latin typeface="Arial Narrow"/>
                <a:cs typeface="Arial Narrow"/>
              </a:rPr>
              <a:t>el botón	</a:t>
            </a:r>
            <a:r>
              <a:rPr sz="900" b="1" dirty="0">
                <a:solidFill>
                  <a:srgbClr val="231F20"/>
                </a:solidFill>
                <a:latin typeface="Arial Narrow"/>
                <a:cs typeface="Arial Narrow"/>
              </a:rPr>
              <a:t>PROGRAMADOR </a:t>
            </a:r>
            <a:r>
              <a:rPr sz="900" spc="-5" dirty="0">
                <a:solidFill>
                  <a:srgbClr val="231F20"/>
                </a:solidFill>
                <a:latin typeface="Arial Narrow"/>
                <a:cs typeface="Arial Narrow"/>
              </a:rPr>
              <a:t>para entrar en el modo de preconfiguración. </a:t>
            </a:r>
            <a:r>
              <a:rPr sz="900" dirty="0">
                <a:solidFill>
                  <a:srgbClr val="231F20"/>
                </a:solidFill>
                <a:latin typeface="Arial Narrow"/>
                <a:cs typeface="Arial Narrow"/>
              </a:rPr>
              <a:t>El </a:t>
            </a:r>
            <a:r>
              <a:rPr sz="900" spc="-5" dirty="0">
                <a:solidFill>
                  <a:srgbClr val="231F20"/>
                </a:solidFill>
                <a:latin typeface="Arial Narrow"/>
                <a:cs typeface="Arial Narrow"/>
              </a:rPr>
              <a:t>icono </a:t>
            </a:r>
            <a:r>
              <a:rPr sz="900" dirty="0">
                <a:solidFill>
                  <a:srgbClr val="231F20"/>
                </a:solidFill>
                <a:latin typeface="Arial Narrow"/>
                <a:cs typeface="Arial Narrow"/>
              </a:rPr>
              <a:t>PROGRAMADOR </a:t>
            </a:r>
            <a:r>
              <a:rPr sz="900" spc="-5" dirty="0">
                <a:solidFill>
                  <a:srgbClr val="231F20"/>
                </a:solidFill>
                <a:latin typeface="Arial Narrow"/>
                <a:cs typeface="Arial Narrow"/>
              </a:rPr>
              <a:t>se muestra en la</a:t>
            </a:r>
            <a:r>
              <a:rPr sz="900" spc="-40" dirty="0">
                <a:solidFill>
                  <a:srgbClr val="231F20"/>
                </a:solidFill>
                <a:latin typeface="Arial Narrow"/>
                <a:cs typeface="Arial Narrow"/>
              </a:rPr>
              <a:t> </a:t>
            </a:r>
            <a:r>
              <a:rPr sz="900" dirty="0">
                <a:solidFill>
                  <a:srgbClr val="231F20"/>
                </a:solidFill>
                <a:latin typeface="Arial Narrow"/>
                <a:cs typeface="Arial Narrow"/>
              </a:rPr>
              <a:t>pantalla.</a:t>
            </a:r>
            <a:endParaRPr sz="900">
              <a:latin typeface="Arial Narrow"/>
              <a:cs typeface="Arial Narrow"/>
            </a:endParaRPr>
          </a:p>
        </p:txBody>
      </p:sp>
      <p:sp>
        <p:nvSpPr>
          <p:cNvPr id="9" name="object 9"/>
          <p:cNvSpPr txBox="1"/>
          <p:nvPr/>
        </p:nvSpPr>
        <p:spPr>
          <a:xfrm>
            <a:off x="979152" y="2623891"/>
            <a:ext cx="5850255" cy="162560"/>
          </a:xfrm>
          <a:prstGeom prst="rect">
            <a:avLst/>
          </a:prstGeom>
        </p:spPr>
        <p:txBody>
          <a:bodyPr vert="horz" wrap="square" lIns="0" tIns="12700" rIns="0" bIns="0" rtlCol="0">
            <a:spAutoFit/>
          </a:bodyPr>
          <a:lstStyle/>
          <a:p>
            <a:pPr marL="12700">
              <a:lnSpc>
                <a:spcPct val="100000"/>
              </a:lnSpc>
              <a:spcBef>
                <a:spcPts val="100"/>
              </a:spcBef>
              <a:tabLst>
                <a:tab pos="1179830" algn="l"/>
                <a:tab pos="1908810" algn="l"/>
              </a:tabLst>
            </a:pPr>
            <a:r>
              <a:rPr sz="900" spc="-5" dirty="0">
                <a:solidFill>
                  <a:srgbClr val="231F20"/>
                </a:solidFill>
                <a:latin typeface="Arial Narrow"/>
                <a:cs typeface="Arial Narrow"/>
              </a:rPr>
              <a:t>2.   </a:t>
            </a:r>
            <a:r>
              <a:rPr sz="900" dirty="0">
                <a:solidFill>
                  <a:srgbClr val="231F20"/>
                </a:solidFill>
                <a:latin typeface="Arial Narrow"/>
                <a:cs typeface="Arial Narrow"/>
              </a:rPr>
              <a:t>Al </a:t>
            </a:r>
            <a:r>
              <a:rPr sz="900" spc="-5" dirty="0">
                <a:solidFill>
                  <a:srgbClr val="231F20"/>
                </a:solidFill>
                <a:latin typeface="Arial Narrow"/>
                <a:cs typeface="Arial Narrow"/>
              </a:rPr>
              <a:t>pulsar</a:t>
            </a:r>
            <a:r>
              <a:rPr sz="900" spc="15" dirty="0">
                <a:solidFill>
                  <a:srgbClr val="231F20"/>
                </a:solidFill>
                <a:latin typeface="Arial Narrow"/>
                <a:cs typeface="Arial Narrow"/>
              </a:rPr>
              <a:t> </a:t>
            </a:r>
            <a:r>
              <a:rPr sz="900" spc="-5" dirty="0">
                <a:solidFill>
                  <a:srgbClr val="231F20"/>
                </a:solidFill>
                <a:latin typeface="Arial Narrow"/>
                <a:cs typeface="Arial Narrow"/>
              </a:rPr>
              <a:t>el botón	</a:t>
            </a:r>
            <a:r>
              <a:rPr sz="900" b="1" spc="-5" dirty="0">
                <a:solidFill>
                  <a:srgbClr val="231F20"/>
                </a:solidFill>
                <a:latin typeface="Arial Narrow"/>
                <a:cs typeface="Arial Narrow"/>
              </a:rPr>
              <a:t>ARRIBA</a:t>
            </a:r>
            <a:r>
              <a:rPr sz="900" b="1" spc="10" dirty="0">
                <a:solidFill>
                  <a:srgbClr val="231F20"/>
                </a:solidFill>
                <a:latin typeface="Arial Narrow"/>
                <a:cs typeface="Arial Narrow"/>
              </a:rPr>
              <a:t> </a:t>
            </a:r>
            <a:r>
              <a:rPr sz="900" dirty="0">
                <a:solidFill>
                  <a:srgbClr val="231F20"/>
                </a:solidFill>
                <a:latin typeface="Arial Narrow"/>
                <a:cs typeface="Arial Narrow"/>
              </a:rPr>
              <a:t>o	</a:t>
            </a:r>
            <a:r>
              <a:rPr sz="900" b="1" dirty="0">
                <a:solidFill>
                  <a:srgbClr val="231F20"/>
                </a:solidFill>
                <a:latin typeface="Arial Narrow"/>
                <a:cs typeface="Arial Narrow"/>
              </a:rPr>
              <a:t>ABAJO </a:t>
            </a:r>
            <a:r>
              <a:rPr sz="900" dirty="0">
                <a:solidFill>
                  <a:srgbClr val="231F20"/>
                </a:solidFill>
                <a:latin typeface="Arial Narrow"/>
                <a:cs typeface="Arial Narrow"/>
              </a:rPr>
              <a:t>, </a:t>
            </a:r>
            <a:r>
              <a:rPr sz="900" spc="-5" dirty="0">
                <a:solidFill>
                  <a:srgbClr val="231F20"/>
                </a:solidFill>
                <a:latin typeface="Arial Narrow"/>
                <a:cs typeface="Arial Narrow"/>
              </a:rPr>
              <a:t>la pantalla LED empezará </a:t>
            </a:r>
            <a:r>
              <a:rPr sz="900" dirty="0">
                <a:solidFill>
                  <a:srgbClr val="231F20"/>
                </a:solidFill>
                <a:latin typeface="Arial Narrow"/>
                <a:cs typeface="Arial Narrow"/>
              </a:rPr>
              <a:t>a </a:t>
            </a:r>
            <a:r>
              <a:rPr sz="900" spc="-5" dirty="0">
                <a:solidFill>
                  <a:srgbClr val="231F20"/>
                </a:solidFill>
                <a:latin typeface="Arial Narrow"/>
                <a:cs typeface="Arial Narrow"/>
              </a:rPr>
              <a:t>parpadear. Mientras está </a:t>
            </a:r>
            <a:r>
              <a:rPr sz="900" dirty="0">
                <a:solidFill>
                  <a:srgbClr val="231F20"/>
                </a:solidFill>
                <a:latin typeface="Arial Narrow"/>
                <a:cs typeface="Arial Narrow"/>
              </a:rPr>
              <a:t>parpadeando, </a:t>
            </a:r>
            <a:r>
              <a:rPr sz="900" spc="-5" dirty="0">
                <a:solidFill>
                  <a:srgbClr val="231F20"/>
                </a:solidFill>
                <a:latin typeface="Arial Narrow"/>
                <a:cs typeface="Arial Narrow"/>
              </a:rPr>
              <a:t>puede ajustar</a:t>
            </a:r>
            <a:r>
              <a:rPr sz="900" spc="-65" dirty="0">
                <a:solidFill>
                  <a:srgbClr val="231F20"/>
                </a:solidFill>
                <a:latin typeface="Arial Narrow"/>
                <a:cs typeface="Arial Narrow"/>
              </a:rPr>
              <a:t> </a:t>
            </a:r>
            <a:r>
              <a:rPr sz="900" spc="-5" dirty="0">
                <a:solidFill>
                  <a:srgbClr val="231F20"/>
                </a:solidFill>
                <a:latin typeface="Arial Narrow"/>
                <a:cs typeface="Arial Narrow"/>
              </a:rPr>
              <a:t>el</a:t>
            </a:r>
            <a:endParaRPr sz="900">
              <a:latin typeface="Arial Narrow"/>
              <a:cs typeface="Arial Narrow"/>
            </a:endParaRPr>
          </a:p>
        </p:txBody>
      </p:sp>
      <p:sp>
        <p:nvSpPr>
          <p:cNvPr id="10" name="object 10"/>
          <p:cNvSpPr txBox="1"/>
          <p:nvPr/>
        </p:nvSpPr>
        <p:spPr>
          <a:xfrm>
            <a:off x="979152" y="2761051"/>
            <a:ext cx="5995670" cy="2667000"/>
          </a:xfrm>
          <a:prstGeom prst="rect">
            <a:avLst/>
          </a:prstGeom>
        </p:spPr>
        <p:txBody>
          <a:bodyPr vert="horz" wrap="square" lIns="0" tIns="12700" rIns="0" bIns="0" rtlCol="0">
            <a:spAutoFit/>
          </a:bodyPr>
          <a:lstStyle/>
          <a:p>
            <a:pPr marL="142875" marR="208279">
              <a:lnSpc>
                <a:spcPct val="138900"/>
              </a:lnSpc>
              <a:spcBef>
                <a:spcPts val="100"/>
              </a:spcBef>
            </a:pPr>
            <a:r>
              <a:rPr sz="900" spc="-5" dirty="0">
                <a:solidFill>
                  <a:srgbClr val="231F20"/>
                </a:solidFill>
                <a:latin typeface="Arial Narrow"/>
                <a:cs typeface="Arial Narrow"/>
              </a:rPr>
              <a:t>número de horas antes de la activación del calentador </a:t>
            </a:r>
            <a:r>
              <a:rPr sz="900" dirty="0">
                <a:solidFill>
                  <a:srgbClr val="231F20"/>
                </a:solidFill>
                <a:latin typeface="Arial Narrow"/>
                <a:cs typeface="Arial Narrow"/>
              </a:rPr>
              <a:t>(de 1 a </a:t>
            </a:r>
            <a:r>
              <a:rPr sz="900" spc="-5" dirty="0">
                <a:solidFill>
                  <a:srgbClr val="231F20"/>
                </a:solidFill>
                <a:latin typeface="Arial Narrow"/>
                <a:cs typeface="Arial Narrow"/>
              </a:rPr>
              <a:t>99 horas). La configuración del programador deseada permanecerá en la  pantalla LED </a:t>
            </a:r>
            <a:r>
              <a:rPr sz="900" dirty="0">
                <a:solidFill>
                  <a:srgbClr val="231F20"/>
                </a:solidFill>
                <a:latin typeface="Arial Narrow"/>
                <a:cs typeface="Arial Narrow"/>
              </a:rPr>
              <a:t>3 </a:t>
            </a:r>
            <a:r>
              <a:rPr sz="900" spc="-5" dirty="0">
                <a:solidFill>
                  <a:srgbClr val="231F20"/>
                </a:solidFill>
                <a:latin typeface="Arial Narrow"/>
                <a:cs typeface="Arial Narrow"/>
              </a:rPr>
              <a:t>segundos para confirmar el valor.</a:t>
            </a:r>
            <a:endParaRPr sz="900">
              <a:latin typeface="Arial Narrow"/>
              <a:cs typeface="Arial Narrow"/>
            </a:endParaRPr>
          </a:p>
          <a:p>
            <a:pPr marL="12700">
              <a:lnSpc>
                <a:spcPct val="100000"/>
              </a:lnSpc>
              <a:spcBef>
                <a:spcPts val="420"/>
              </a:spcBef>
            </a:pPr>
            <a:r>
              <a:rPr sz="900" dirty="0">
                <a:solidFill>
                  <a:srgbClr val="231F20"/>
                </a:solidFill>
                <a:latin typeface="Arial Narrow"/>
                <a:cs typeface="Arial Narrow"/>
              </a:rPr>
              <a:t>Para </a:t>
            </a:r>
            <a:r>
              <a:rPr sz="900" spc="-5" dirty="0">
                <a:solidFill>
                  <a:srgbClr val="231F20"/>
                </a:solidFill>
                <a:latin typeface="Arial Narrow"/>
                <a:cs typeface="Arial Narrow"/>
              </a:rPr>
              <a:t>modificar la configuración del programador: pulse el botón </a:t>
            </a:r>
            <a:r>
              <a:rPr sz="900" dirty="0">
                <a:solidFill>
                  <a:srgbClr val="231F20"/>
                </a:solidFill>
                <a:latin typeface="Arial Narrow"/>
                <a:cs typeface="Arial Narrow"/>
              </a:rPr>
              <a:t>Temporizador </a:t>
            </a:r>
            <a:r>
              <a:rPr sz="900" spc="-5" dirty="0">
                <a:solidFill>
                  <a:srgbClr val="231F20"/>
                </a:solidFill>
                <a:latin typeface="Arial Narrow"/>
                <a:cs typeface="Arial Narrow"/>
              </a:rPr>
              <a:t>de nuevo </a:t>
            </a:r>
            <a:r>
              <a:rPr sz="900" dirty="0">
                <a:solidFill>
                  <a:srgbClr val="231F20"/>
                </a:solidFill>
                <a:latin typeface="Arial Narrow"/>
                <a:cs typeface="Arial Narrow"/>
              </a:rPr>
              <a:t>y </a:t>
            </a:r>
            <a:r>
              <a:rPr sz="900" spc="-5" dirty="0">
                <a:solidFill>
                  <a:srgbClr val="231F20"/>
                </a:solidFill>
                <a:latin typeface="Arial Narrow"/>
                <a:cs typeface="Arial Narrow"/>
              </a:rPr>
              <a:t>utilice el botón </a:t>
            </a:r>
            <a:r>
              <a:rPr sz="900" dirty="0">
                <a:solidFill>
                  <a:srgbClr val="231F20"/>
                </a:solidFill>
                <a:latin typeface="Arial Narrow"/>
                <a:cs typeface="Arial Narrow"/>
              </a:rPr>
              <a:t>Arriba o Abajo </a:t>
            </a:r>
            <a:r>
              <a:rPr sz="900" spc="-5" dirty="0">
                <a:solidFill>
                  <a:srgbClr val="231F20"/>
                </a:solidFill>
                <a:latin typeface="Arial Narrow"/>
                <a:cs typeface="Arial Narrow"/>
              </a:rPr>
              <a:t>para</a:t>
            </a:r>
            <a:r>
              <a:rPr sz="900" spc="-35" dirty="0">
                <a:solidFill>
                  <a:srgbClr val="231F20"/>
                </a:solidFill>
                <a:latin typeface="Arial Narrow"/>
                <a:cs typeface="Arial Narrow"/>
              </a:rPr>
              <a:t> </a:t>
            </a:r>
            <a:r>
              <a:rPr sz="900" spc="-5" dirty="0">
                <a:solidFill>
                  <a:srgbClr val="231F20"/>
                </a:solidFill>
                <a:latin typeface="Arial Narrow"/>
                <a:cs typeface="Arial Narrow"/>
              </a:rPr>
              <a:t>configurarlo.</a:t>
            </a:r>
            <a:endParaRPr sz="900">
              <a:latin typeface="Arial Narrow"/>
              <a:cs typeface="Arial Narrow"/>
            </a:endParaRPr>
          </a:p>
          <a:p>
            <a:pPr marL="12700">
              <a:lnSpc>
                <a:spcPct val="100000"/>
              </a:lnSpc>
              <a:spcBef>
                <a:spcPts val="420"/>
              </a:spcBef>
            </a:pPr>
            <a:r>
              <a:rPr sz="900" b="1" dirty="0">
                <a:solidFill>
                  <a:srgbClr val="231F20"/>
                </a:solidFill>
                <a:latin typeface="Arial Narrow"/>
                <a:cs typeface="Arial Narrow"/>
              </a:rPr>
              <a:t>Cancelar la configuración: </a:t>
            </a:r>
            <a:r>
              <a:rPr sz="900" spc="-5" dirty="0">
                <a:solidFill>
                  <a:srgbClr val="231F20"/>
                </a:solidFill>
                <a:latin typeface="Arial Narrow"/>
                <a:cs typeface="Arial Narrow"/>
              </a:rPr>
              <a:t>pulse el botón </a:t>
            </a:r>
            <a:r>
              <a:rPr sz="900" dirty="0">
                <a:solidFill>
                  <a:srgbClr val="231F20"/>
                </a:solidFill>
                <a:latin typeface="Arial Narrow"/>
                <a:cs typeface="Arial Narrow"/>
              </a:rPr>
              <a:t>PROGRAMADOR </a:t>
            </a:r>
            <a:r>
              <a:rPr sz="900" spc="-5" dirty="0">
                <a:solidFill>
                  <a:srgbClr val="231F20"/>
                </a:solidFill>
                <a:latin typeface="Arial Narrow"/>
                <a:cs typeface="Arial Narrow"/>
              </a:rPr>
              <a:t>durante </a:t>
            </a:r>
            <a:r>
              <a:rPr sz="900" dirty="0">
                <a:solidFill>
                  <a:srgbClr val="231F20"/>
                </a:solidFill>
                <a:latin typeface="Arial Narrow"/>
                <a:cs typeface="Arial Narrow"/>
              </a:rPr>
              <a:t>3</a:t>
            </a:r>
            <a:r>
              <a:rPr sz="900" spc="-25" dirty="0">
                <a:solidFill>
                  <a:srgbClr val="231F20"/>
                </a:solidFill>
                <a:latin typeface="Arial Narrow"/>
                <a:cs typeface="Arial Narrow"/>
              </a:rPr>
              <a:t> </a:t>
            </a:r>
            <a:r>
              <a:rPr sz="900" spc="-5" dirty="0">
                <a:solidFill>
                  <a:srgbClr val="231F20"/>
                </a:solidFill>
                <a:latin typeface="Arial Narrow"/>
                <a:cs typeface="Arial Narrow"/>
              </a:rPr>
              <a:t>segundos.</a:t>
            </a:r>
            <a:endParaRPr sz="900">
              <a:latin typeface="Arial Narrow"/>
              <a:cs typeface="Arial Narrow"/>
            </a:endParaRPr>
          </a:p>
          <a:p>
            <a:pPr marL="12700">
              <a:lnSpc>
                <a:spcPct val="100000"/>
              </a:lnSpc>
              <a:spcBef>
                <a:spcPts val="420"/>
              </a:spcBef>
            </a:pPr>
            <a:r>
              <a:rPr sz="900" b="1" dirty="0">
                <a:solidFill>
                  <a:srgbClr val="231F20"/>
                </a:solidFill>
                <a:latin typeface="Arial Narrow"/>
                <a:cs typeface="Arial Narrow"/>
              </a:rPr>
              <a:t>NOTA: </a:t>
            </a:r>
            <a:r>
              <a:rPr sz="900" spc="-5" dirty="0">
                <a:solidFill>
                  <a:srgbClr val="231F20"/>
                </a:solidFill>
                <a:latin typeface="Arial Narrow"/>
                <a:cs typeface="Arial Narrow"/>
              </a:rPr>
              <a:t>activar el sistema de calentamiento </a:t>
            </a:r>
            <a:r>
              <a:rPr sz="900" dirty="0">
                <a:solidFill>
                  <a:srgbClr val="231F20"/>
                </a:solidFill>
                <a:latin typeface="Arial Narrow"/>
                <a:cs typeface="Arial Narrow"/>
              </a:rPr>
              <a:t>o reiniciar </a:t>
            </a:r>
            <a:r>
              <a:rPr sz="900" spc="-5" dirty="0">
                <a:solidFill>
                  <a:srgbClr val="231F20"/>
                </a:solidFill>
                <a:latin typeface="Arial Narrow"/>
                <a:cs typeface="Arial Narrow"/>
              </a:rPr>
              <a:t>el spa cancelará la configuración del</a:t>
            </a:r>
            <a:r>
              <a:rPr sz="900" spc="-20" dirty="0">
                <a:solidFill>
                  <a:srgbClr val="231F20"/>
                </a:solidFill>
                <a:latin typeface="Arial Narrow"/>
                <a:cs typeface="Arial Narrow"/>
              </a:rPr>
              <a:t> </a:t>
            </a:r>
            <a:r>
              <a:rPr sz="900" dirty="0">
                <a:solidFill>
                  <a:srgbClr val="231F20"/>
                </a:solidFill>
                <a:latin typeface="Arial Narrow"/>
                <a:cs typeface="Arial Narrow"/>
              </a:rPr>
              <a:t>programador.</a:t>
            </a:r>
            <a:endParaRPr sz="900">
              <a:latin typeface="Arial Narrow"/>
              <a:cs typeface="Arial Narrow"/>
            </a:endParaRPr>
          </a:p>
          <a:p>
            <a:pPr>
              <a:lnSpc>
                <a:spcPct val="100000"/>
              </a:lnSpc>
              <a:spcBef>
                <a:spcPts val="35"/>
              </a:spcBef>
            </a:pPr>
            <a:endParaRPr sz="1200">
              <a:latin typeface="Times New Roman"/>
              <a:cs typeface="Times New Roman"/>
            </a:endParaRPr>
          </a:p>
          <a:p>
            <a:pPr marL="12700">
              <a:lnSpc>
                <a:spcPct val="100000"/>
              </a:lnSpc>
              <a:spcBef>
                <a:spcPts val="5"/>
              </a:spcBef>
            </a:pPr>
            <a:r>
              <a:rPr sz="1000" b="1" dirty="0">
                <a:solidFill>
                  <a:srgbClr val="231F20"/>
                </a:solidFill>
                <a:latin typeface="Arial Narrow"/>
                <a:cs typeface="Arial Narrow"/>
              </a:rPr>
              <a:t>DESINFECTANTE</a:t>
            </a:r>
            <a:r>
              <a:rPr sz="1000" b="1" spc="-5" dirty="0">
                <a:solidFill>
                  <a:srgbClr val="231F20"/>
                </a:solidFill>
                <a:latin typeface="Arial Narrow"/>
                <a:cs typeface="Arial Narrow"/>
              </a:rPr>
              <a:t> </a:t>
            </a:r>
            <a:r>
              <a:rPr sz="1000" b="1" dirty="0">
                <a:solidFill>
                  <a:srgbClr val="231F20"/>
                </a:solidFill>
                <a:latin typeface="Arial Narrow"/>
                <a:cs typeface="Arial Narrow"/>
              </a:rPr>
              <a:t>UVC</a:t>
            </a:r>
            <a:endParaRPr sz="1000">
              <a:latin typeface="Arial Narrow"/>
              <a:cs typeface="Arial Narrow"/>
            </a:endParaRPr>
          </a:p>
          <a:p>
            <a:pPr marL="12700" marR="25400">
              <a:lnSpc>
                <a:spcPct val="111100"/>
              </a:lnSpc>
              <a:spcBef>
                <a:spcPts val="280"/>
              </a:spcBef>
              <a:tabLst>
                <a:tab pos="893444" algn="l"/>
              </a:tabLst>
            </a:pPr>
            <a:r>
              <a:rPr sz="900" dirty="0">
                <a:solidFill>
                  <a:srgbClr val="231F20"/>
                </a:solidFill>
                <a:latin typeface="Arial Narrow"/>
                <a:cs typeface="Arial Narrow"/>
              </a:rPr>
              <a:t>Pulse </a:t>
            </a:r>
            <a:r>
              <a:rPr sz="900" spc="-5" dirty="0">
                <a:solidFill>
                  <a:srgbClr val="231F20"/>
                </a:solidFill>
                <a:latin typeface="Arial Narrow"/>
                <a:cs typeface="Arial Narrow"/>
              </a:rPr>
              <a:t>el botón	</a:t>
            </a:r>
            <a:r>
              <a:rPr sz="900" b="1" dirty="0">
                <a:solidFill>
                  <a:srgbClr val="231F20"/>
                </a:solidFill>
                <a:latin typeface="Arial Narrow"/>
                <a:cs typeface="Arial Narrow"/>
              </a:rPr>
              <a:t>UVC </a:t>
            </a:r>
            <a:r>
              <a:rPr sz="900" spc="-5" dirty="0">
                <a:solidFill>
                  <a:srgbClr val="231F20"/>
                </a:solidFill>
                <a:latin typeface="Arial Narrow"/>
                <a:cs typeface="Arial Narrow"/>
              </a:rPr>
              <a:t>para encender </a:t>
            </a:r>
            <a:r>
              <a:rPr sz="900" dirty="0">
                <a:solidFill>
                  <a:srgbClr val="231F20"/>
                </a:solidFill>
                <a:latin typeface="Arial Narrow"/>
                <a:cs typeface="Arial Narrow"/>
              </a:rPr>
              <a:t>o </a:t>
            </a:r>
            <a:r>
              <a:rPr sz="900" spc="-5" dirty="0">
                <a:solidFill>
                  <a:srgbClr val="231F20"/>
                </a:solidFill>
                <a:latin typeface="Arial Narrow"/>
                <a:cs typeface="Arial Narrow"/>
              </a:rPr>
              <a:t>apagar el sistema de desinfección </a:t>
            </a:r>
            <a:r>
              <a:rPr sz="900" dirty="0">
                <a:solidFill>
                  <a:srgbClr val="231F20"/>
                </a:solidFill>
                <a:latin typeface="Arial Narrow"/>
                <a:cs typeface="Arial Narrow"/>
              </a:rPr>
              <a:t>UVC. El </a:t>
            </a:r>
            <a:r>
              <a:rPr sz="900" spc="-5" dirty="0">
                <a:solidFill>
                  <a:srgbClr val="231F20"/>
                </a:solidFill>
                <a:latin typeface="Arial Narrow"/>
                <a:cs typeface="Arial Narrow"/>
              </a:rPr>
              <a:t>icono </a:t>
            </a:r>
            <a:r>
              <a:rPr sz="900" dirty="0">
                <a:solidFill>
                  <a:srgbClr val="231F20"/>
                </a:solidFill>
                <a:latin typeface="Arial Narrow"/>
                <a:cs typeface="Arial Narrow"/>
              </a:rPr>
              <a:t>UVC </a:t>
            </a:r>
            <a:r>
              <a:rPr sz="900" spc="-5" dirty="0">
                <a:solidFill>
                  <a:srgbClr val="231F20"/>
                </a:solidFill>
                <a:latin typeface="Arial Narrow"/>
                <a:cs typeface="Arial Narrow"/>
              </a:rPr>
              <a:t>que aparece en la pantalla LED significa que  el sistema de desinfección </a:t>
            </a:r>
            <a:r>
              <a:rPr sz="900" dirty="0">
                <a:solidFill>
                  <a:srgbClr val="231F20"/>
                </a:solidFill>
                <a:latin typeface="Arial Narrow"/>
                <a:cs typeface="Arial Narrow"/>
              </a:rPr>
              <a:t>UVC </a:t>
            </a:r>
            <a:r>
              <a:rPr sz="900" spc="-5" dirty="0">
                <a:solidFill>
                  <a:srgbClr val="231F20"/>
                </a:solidFill>
                <a:latin typeface="Arial Narrow"/>
                <a:cs typeface="Arial Narrow"/>
              </a:rPr>
              <a:t>está</a:t>
            </a:r>
            <a:r>
              <a:rPr sz="900" spc="-10" dirty="0">
                <a:solidFill>
                  <a:srgbClr val="231F20"/>
                </a:solidFill>
                <a:latin typeface="Arial Narrow"/>
                <a:cs typeface="Arial Narrow"/>
              </a:rPr>
              <a:t> </a:t>
            </a:r>
            <a:r>
              <a:rPr sz="900" dirty="0">
                <a:solidFill>
                  <a:srgbClr val="231F20"/>
                </a:solidFill>
                <a:latin typeface="Arial Narrow"/>
                <a:cs typeface="Arial Narrow"/>
              </a:rPr>
              <a:t>activado.</a:t>
            </a:r>
            <a:endParaRPr sz="900">
              <a:latin typeface="Arial Narrow"/>
              <a:cs typeface="Arial Narrow"/>
            </a:endParaRPr>
          </a:p>
          <a:p>
            <a:pPr>
              <a:lnSpc>
                <a:spcPct val="100000"/>
              </a:lnSpc>
              <a:spcBef>
                <a:spcPts val="35"/>
              </a:spcBef>
            </a:pPr>
            <a:endParaRPr sz="1200">
              <a:latin typeface="Times New Roman"/>
              <a:cs typeface="Times New Roman"/>
            </a:endParaRPr>
          </a:p>
          <a:p>
            <a:pPr marL="12700">
              <a:lnSpc>
                <a:spcPct val="100000"/>
              </a:lnSpc>
              <a:spcBef>
                <a:spcPts val="5"/>
              </a:spcBef>
            </a:pPr>
            <a:r>
              <a:rPr sz="1000" b="1" spc="-5" dirty="0">
                <a:solidFill>
                  <a:srgbClr val="231F20"/>
                </a:solidFill>
                <a:latin typeface="Arial Narrow"/>
                <a:cs typeface="Arial Narrow"/>
              </a:rPr>
              <a:t>Ozono</a:t>
            </a:r>
            <a:endParaRPr sz="1000">
              <a:latin typeface="Arial Narrow"/>
              <a:cs typeface="Arial Narrow"/>
            </a:endParaRPr>
          </a:p>
          <a:p>
            <a:pPr marL="12700" marR="5080">
              <a:lnSpc>
                <a:spcPct val="111100"/>
              </a:lnSpc>
              <a:spcBef>
                <a:spcPts val="280"/>
              </a:spcBef>
              <a:tabLst>
                <a:tab pos="893444" algn="l"/>
              </a:tabLst>
            </a:pPr>
            <a:r>
              <a:rPr sz="900" dirty="0">
                <a:solidFill>
                  <a:srgbClr val="231F20"/>
                </a:solidFill>
                <a:latin typeface="Arial Narrow"/>
                <a:cs typeface="Arial Narrow"/>
              </a:rPr>
              <a:t>Pulse </a:t>
            </a:r>
            <a:r>
              <a:rPr sz="900" spc="-5" dirty="0">
                <a:solidFill>
                  <a:srgbClr val="231F20"/>
                </a:solidFill>
                <a:latin typeface="Arial Narrow"/>
                <a:cs typeface="Arial Narrow"/>
              </a:rPr>
              <a:t>el botón	</a:t>
            </a:r>
            <a:r>
              <a:rPr sz="900" b="1" spc="-5" dirty="0">
                <a:solidFill>
                  <a:srgbClr val="231F20"/>
                </a:solidFill>
                <a:latin typeface="Arial Narrow"/>
                <a:cs typeface="Arial Narrow"/>
              </a:rPr>
              <a:t>OZONO </a:t>
            </a:r>
            <a:r>
              <a:rPr sz="900" spc="-5" dirty="0">
                <a:solidFill>
                  <a:srgbClr val="231F20"/>
                </a:solidFill>
                <a:latin typeface="Arial Narrow"/>
                <a:cs typeface="Arial Narrow"/>
              </a:rPr>
              <a:t>para activar </a:t>
            </a:r>
            <a:r>
              <a:rPr sz="900" dirty="0">
                <a:solidFill>
                  <a:srgbClr val="231F20"/>
                </a:solidFill>
                <a:latin typeface="Arial Narrow"/>
                <a:cs typeface="Arial Narrow"/>
              </a:rPr>
              <a:t>o </a:t>
            </a:r>
            <a:r>
              <a:rPr sz="900" spc="-5" dirty="0">
                <a:solidFill>
                  <a:srgbClr val="231F20"/>
                </a:solidFill>
                <a:latin typeface="Arial Narrow"/>
                <a:cs typeface="Arial Narrow"/>
              </a:rPr>
              <a:t>desactivar la </a:t>
            </a:r>
            <a:r>
              <a:rPr sz="900" dirty="0">
                <a:solidFill>
                  <a:srgbClr val="231F20"/>
                </a:solidFill>
                <a:latin typeface="Arial Narrow"/>
                <a:cs typeface="Arial Narrow"/>
              </a:rPr>
              <a:t>función. El </a:t>
            </a:r>
            <a:r>
              <a:rPr sz="900" spc="-5" dirty="0">
                <a:solidFill>
                  <a:srgbClr val="231F20"/>
                </a:solidFill>
                <a:latin typeface="Arial Narrow"/>
                <a:cs typeface="Arial Narrow"/>
              </a:rPr>
              <a:t>icono OZONO que aparece en la pantalla LED significa que la </a:t>
            </a:r>
            <a:r>
              <a:rPr sz="900" dirty="0">
                <a:solidFill>
                  <a:srgbClr val="231F20"/>
                </a:solidFill>
                <a:latin typeface="Arial Narrow"/>
                <a:cs typeface="Arial Narrow"/>
              </a:rPr>
              <a:t>función </a:t>
            </a:r>
            <a:r>
              <a:rPr sz="900" spc="-5" dirty="0">
                <a:solidFill>
                  <a:srgbClr val="231F20"/>
                </a:solidFill>
                <a:latin typeface="Arial Narrow"/>
                <a:cs typeface="Arial Narrow"/>
              </a:rPr>
              <a:t>está  activada. </a:t>
            </a:r>
            <a:r>
              <a:rPr sz="900" dirty="0">
                <a:solidFill>
                  <a:srgbClr val="231F20"/>
                </a:solidFill>
                <a:latin typeface="Arial Narrow"/>
                <a:cs typeface="Arial Narrow"/>
              </a:rPr>
              <a:t>El </a:t>
            </a:r>
            <a:r>
              <a:rPr sz="900" spc="-5" dirty="0">
                <a:solidFill>
                  <a:srgbClr val="231F20"/>
                </a:solidFill>
                <a:latin typeface="Arial Narrow"/>
                <a:cs typeface="Arial Narrow"/>
              </a:rPr>
              <a:t>generador de ozono se apagará automáticamente después de </a:t>
            </a:r>
            <a:r>
              <a:rPr sz="900" dirty="0">
                <a:solidFill>
                  <a:srgbClr val="231F20"/>
                </a:solidFill>
                <a:latin typeface="Arial Narrow"/>
                <a:cs typeface="Arial Narrow"/>
              </a:rPr>
              <a:t>funcionar </a:t>
            </a:r>
            <a:r>
              <a:rPr sz="900" spc="-5" dirty="0">
                <a:solidFill>
                  <a:srgbClr val="231F20"/>
                </a:solidFill>
                <a:latin typeface="Arial Narrow"/>
                <a:cs typeface="Arial Narrow"/>
              </a:rPr>
              <a:t>durante </a:t>
            </a:r>
            <a:r>
              <a:rPr sz="900" dirty="0">
                <a:solidFill>
                  <a:srgbClr val="231F20"/>
                </a:solidFill>
                <a:latin typeface="Arial Narrow"/>
                <a:cs typeface="Arial Narrow"/>
              </a:rPr>
              <a:t>2</a:t>
            </a:r>
            <a:r>
              <a:rPr sz="900" spc="-15" dirty="0">
                <a:solidFill>
                  <a:srgbClr val="231F20"/>
                </a:solidFill>
                <a:latin typeface="Arial Narrow"/>
                <a:cs typeface="Arial Narrow"/>
              </a:rPr>
              <a:t> </a:t>
            </a:r>
            <a:r>
              <a:rPr sz="900" spc="-5" dirty="0">
                <a:solidFill>
                  <a:srgbClr val="231F20"/>
                </a:solidFill>
                <a:latin typeface="Arial Narrow"/>
                <a:cs typeface="Arial Narrow"/>
              </a:rPr>
              <a:t>horas.</a:t>
            </a:r>
            <a:endParaRPr sz="900">
              <a:latin typeface="Arial Narrow"/>
              <a:cs typeface="Arial Narrow"/>
            </a:endParaRPr>
          </a:p>
          <a:p>
            <a:pPr marL="12700" marR="244475">
              <a:lnSpc>
                <a:spcPct val="111100"/>
              </a:lnSpc>
              <a:spcBef>
                <a:spcPts val="300"/>
              </a:spcBef>
            </a:pPr>
            <a:r>
              <a:rPr sz="900" dirty="0">
                <a:solidFill>
                  <a:srgbClr val="231F20"/>
                </a:solidFill>
                <a:latin typeface="Arial Narrow"/>
                <a:cs typeface="Arial Narrow"/>
              </a:rPr>
              <a:t>NOTA: Por </a:t>
            </a:r>
            <a:r>
              <a:rPr sz="900" spc="-5" dirty="0">
                <a:solidFill>
                  <a:srgbClr val="231F20"/>
                </a:solidFill>
                <a:latin typeface="Arial Narrow"/>
                <a:cs typeface="Arial Narrow"/>
              </a:rPr>
              <a:t>su propia seguridad, no se bañe en el spa cuando esté activada la </a:t>
            </a:r>
            <a:r>
              <a:rPr sz="900" dirty="0">
                <a:solidFill>
                  <a:srgbClr val="231F20"/>
                </a:solidFill>
                <a:latin typeface="Arial Narrow"/>
                <a:cs typeface="Arial Narrow"/>
              </a:rPr>
              <a:t>función </a:t>
            </a:r>
            <a:r>
              <a:rPr sz="900" spc="-5" dirty="0">
                <a:solidFill>
                  <a:srgbClr val="231F20"/>
                </a:solidFill>
                <a:latin typeface="Arial Narrow"/>
                <a:cs typeface="Arial Narrow"/>
              </a:rPr>
              <a:t>OZONO. La </a:t>
            </a:r>
            <a:r>
              <a:rPr sz="900" dirty="0">
                <a:solidFill>
                  <a:srgbClr val="231F20"/>
                </a:solidFill>
                <a:latin typeface="Arial Narrow"/>
                <a:cs typeface="Arial Narrow"/>
              </a:rPr>
              <a:t>función </a:t>
            </a:r>
            <a:r>
              <a:rPr sz="900" spc="-5" dirty="0">
                <a:solidFill>
                  <a:srgbClr val="231F20"/>
                </a:solidFill>
                <a:latin typeface="Arial Narrow"/>
                <a:cs typeface="Arial Narrow"/>
              </a:rPr>
              <a:t>OZONO no se puede poner en  marcha cuando está activada la </a:t>
            </a:r>
            <a:r>
              <a:rPr sz="900" dirty="0">
                <a:solidFill>
                  <a:srgbClr val="231F20"/>
                </a:solidFill>
                <a:latin typeface="Arial Narrow"/>
                <a:cs typeface="Arial Narrow"/>
              </a:rPr>
              <a:t>función CHORRO o</a:t>
            </a:r>
            <a:r>
              <a:rPr sz="900" spc="-15" dirty="0">
                <a:solidFill>
                  <a:srgbClr val="231F20"/>
                </a:solidFill>
                <a:latin typeface="Arial Narrow"/>
                <a:cs typeface="Arial Narrow"/>
              </a:rPr>
              <a:t> </a:t>
            </a:r>
            <a:r>
              <a:rPr sz="900" dirty="0">
                <a:solidFill>
                  <a:srgbClr val="231F20"/>
                </a:solidFill>
                <a:latin typeface="Arial Narrow"/>
                <a:cs typeface="Arial Narrow"/>
              </a:rPr>
              <a:t>BURBUJAS.</a:t>
            </a:r>
            <a:endParaRPr sz="900">
              <a:latin typeface="Arial Narrow"/>
              <a:cs typeface="Arial Narrow"/>
            </a:endParaRPr>
          </a:p>
        </p:txBody>
      </p:sp>
      <p:sp>
        <p:nvSpPr>
          <p:cNvPr id="11" name="object 11"/>
          <p:cNvSpPr txBox="1"/>
          <p:nvPr/>
        </p:nvSpPr>
        <p:spPr>
          <a:xfrm>
            <a:off x="979152" y="5582915"/>
            <a:ext cx="1247140" cy="177800"/>
          </a:xfrm>
          <a:prstGeom prst="rect">
            <a:avLst/>
          </a:prstGeom>
        </p:spPr>
        <p:txBody>
          <a:bodyPr vert="horz" wrap="square" lIns="0" tIns="12700" rIns="0" bIns="0" rtlCol="0">
            <a:spAutoFit/>
          </a:bodyPr>
          <a:lstStyle/>
          <a:p>
            <a:pPr marL="12700">
              <a:lnSpc>
                <a:spcPct val="100000"/>
              </a:lnSpc>
              <a:spcBef>
                <a:spcPts val="100"/>
              </a:spcBef>
            </a:pPr>
            <a:r>
              <a:rPr sz="1000" b="1" dirty="0">
                <a:solidFill>
                  <a:srgbClr val="231F20"/>
                </a:solidFill>
                <a:latin typeface="Arial Narrow"/>
                <a:cs typeface="Arial Narrow"/>
              </a:rPr>
              <a:t>CIERRE DE</a:t>
            </a:r>
            <a:r>
              <a:rPr sz="1000" b="1" spc="-85" dirty="0">
                <a:solidFill>
                  <a:srgbClr val="231F20"/>
                </a:solidFill>
                <a:latin typeface="Arial Narrow"/>
                <a:cs typeface="Arial Narrow"/>
              </a:rPr>
              <a:t> </a:t>
            </a:r>
            <a:r>
              <a:rPr sz="1000" b="1" dirty="0">
                <a:solidFill>
                  <a:srgbClr val="231F20"/>
                </a:solidFill>
                <a:latin typeface="Arial Narrow"/>
                <a:cs typeface="Arial Narrow"/>
              </a:rPr>
              <a:t>SEGURIDAD</a:t>
            </a:r>
            <a:endParaRPr sz="1000">
              <a:latin typeface="Arial Narrow"/>
              <a:cs typeface="Arial Narrow"/>
            </a:endParaRPr>
          </a:p>
        </p:txBody>
      </p:sp>
      <p:sp>
        <p:nvSpPr>
          <p:cNvPr id="12" name="object 12"/>
          <p:cNvSpPr txBox="1"/>
          <p:nvPr/>
        </p:nvSpPr>
        <p:spPr>
          <a:xfrm>
            <a:off x="979152" y="5938477"/>
            <a:ext cx="3859529" cy="495934"/>
          </a:xfrm>
          <a:prstGeom prst="rect">
            <a:avLst/>
          </a:prstGeom>
        </p:spPr>
        <p:txBody>
          <a:bodyPr vert="horz" wrap="square" lIns="0" tIns="12700" rIns="0" bIns="0" rtlCol="0">
            <a:spAutoFit/>
          </a:bodyPr>
          <a:lstStyle/>
          <a:p>
            <a:pPr marL="12700">
              <a:lnSpc>
                <a:spcPct val="100000"/>
              </a:lnSpc>
              <a:spcBef>
                <a:spcPts val="100"/>
              </a:spcBef>
            </a:pPr>
            <a:r>
              <a:rPr sz="900" spc="-5" dirty="0">
                <a:solidFill>
                  <a:srgbClr val="231F20"/>
                </a:solidFill>
                <a:latin typeface="Arial Narrow"/>
                <a:cs typeface="Arial Narrow"/>
              </a:rPr>
              <a:t>bloqueo de seguridad, el mando se desactiva </a:t>
            </a:r>
            <a:r>
              <a:rPr sz="900" dirty="0">
                <a:solidFill>
                  <a:srgbClr val="231F20"/>
                </a:solidFill>
                <a:latin typeface="Arial Narrow"/>
                <a:cs typeface="Arial Narrow"/>
              </a:rPr>
              <a:t>y </a:t>
            </a:r>
            <a:r>
              <a:rPr sz="900" spc="-5" dirty="0">
                <a:solidFill>
                  <a:srgbClr val="231F20"/>
                </a:solidFill>
                <a:latin typeface="Arial Narrow"/>
                <a:cs typeface="Arial Narrow"/>
              </a:rPr>
              <a:t>el spa conserva </a:t>
            </a:r>
            <a:r>
              <a:rPr sz="900" dirty="0">
                <a:solidFill>
                  <a:srgbClr val="231F20"/>
                </a:solidFill>
                <a:latin typeface="Arial Narrow"/>
                <a:cs typeface="Arial Narrow"/>
              </a:rPr>
              <a:t>todos </a:t>
            </a:r>
            <a:r>
              <a:rPr sz="900" spc="-5" dirty="0">
                <a:solidFill>
                  <a:srgbClr val="231F20"/>
                </a:solidFill>
                <a:latin typeface="Arial Narrow"/>
                <a:cs typeface="Arial Narrow"/>
              </a:rPr>
              <a:t>los ajustes</a:t>
            </a:r>
            <a:r>
              <a:rPr sz="900" spc="-50" dirty="0">
                <a:solidFill>
                  <a:srgbClr val="231F20"/>
                </a:solidFill>
                <a:latin typeface="Arial Narrow"/>
                <a:cs typeface="Arial Narrow"/>
              </a:rPr>
              <a:t> </a:t>
            </a:r>
            <a:r>
              <a:rPr sz="900" dirty="0">
                <a:solidFill>
                  <a:srgbClr val="231F20"/>
                </a:solidFill>
                <a:latin typeface="Arial Narrow"/>
                <a:cs typeface="Arial Narrow"/>
              </a:rPr>
              <a:t>anteriores.</a:t>
            </a:r>
            <a:endParaRPr sz="900">
              <a:latin typeface="Arial Narrow"/>
              <a:cs typeface="Arial Narrow"/>
            </a:endParaRPr>
          </a:p>
          <a:p>
            <a:pPr>
              <a:lnSpc>
                <a:spcPct val="100000"/>
              </a:lnSpc>
              <a:spcBef>
                <a:spcPts val="40"/>
              </a:spcBef>
            </a:pPr>
            <a:endParaRPr sz="1200">
              <a:latin typeface="Times New Roman"/>
              <a:cs typeface="Times New Roman"/>
            </a:endParaRPr>
          </a:p>
          <a:p>
            <a:pPr marL="12700">
              <a:lnSpc>
                <a:spcPct val="100000"/>
              </a:lnSpc>
            </a:pPr>
            <a:r>
              <a:rPr sz="1000" b="1" dirty="0">
                <a:solidFill>
                  <a:srgbClr val="231F20"/>
                </a:solidFill>
                <a:latin typeface="Arial Narrow"/>
                <a:cs typeface="Arial Narrow"/>
              </a:rPr>
              <a:t>Botón de </a:t>
            </a:r>
            <a:r>
              <a:rPr sz="1000" b="1" spc="-5" dirty="0">
                <a:solidFill>
                  <a:srgbClr val="231F20"/>
                </a:solidFill>
                <a:latin typeface="Arial Narrow"/>
                <a:cs typeface="Arial Narrow"/>
              </a:rPr>
              <a:t>conmutación</a:t>
            </a:r>
            <a:r>
              <a:rPr sz="1000" b="1" spc="-10" dirty="0">
                <a:solidFill>
                  <a:srgbClr val="231F20"/>
                </a:solidFill>
                <a:latin typeface="Arial Narrow"/>
                <a:cs typeface="Arial Narrow"/>
              </a:rPr>
              <a:t> </a:t>
            </a:r>
            <a:r>
              <a:rPr sz="1000" b="1" dirty="0">
                <a:solidFill>
                  <a:srgbClr val="231F20"/>
                </a:solidFill>
                <a:latin typeface="Arial Narrow"/>
                <a:cs typeface="Arial Narrow"/>
              </a:rPr>
              <a:t>Celsius/Fahrenheit</a:t>
            </a:r>
            <a:endParaRPr sz="1000">
              <a:latin typeface="Arial Narrow"/>
              <a:cs typeface="Arial Narrow"/>
            </a:endParaRPr>
          </a:p>
        </p:txBody>
      </p:sp>
      <p:sp>
        <p:nvSpPr>
          <p:cNvPr id="13" name="object 13"/>
          <p:cNvSpPr txBox="1"/>
          <p:nvPr/>
        </p:nvSpPr>
        <p:spPr>
          <a:xfrm>
            <a:off x="979152" y="6459215"/>
            <a:ext cx="6038215" cy="162560"/>
          </a:xfrm>
          <a:prstGeom prst="rect">
            <a:avLst/>
          </a:prstGeom>
        </p:spPr>
        <p:txBody>
          <a:bodyPr vert="horz" wrap="square" lIns="0" tIns="12700" rIns="0" bIns="0" rtlCol="0">
            <a:spAutoFit/>
          </a:bodyPr>
          <a:lstStyle/>
          <a:p>
            <a:pPr marL="12700">
              <a:lnSpc>
                <a:spcPct val="100000"/>
              </a:lnSpc>
              <a:spcBef>
                <a:spcPts val="100"/>
              </a:spcBef>
              <a:tabLst>
                <a:tab pos="3706495" algn="l"/>
              </a:tabLst>
            </a:pPr>
            <a:r>
              <a:rPr sz="900" spc="-5" dirty="0">
                <a:solidFill>
                  <a:srgbClr val="231F20"/>
                </a:solidFill>
                <a:latin typeface="Arial Narrow"/>
                <a:cs typeface="Arial Narrow"/>
              </a:rPr>
              <a:t>la </a:t>
            </a:r>
            <a:r>
              <a:rPr sz="900" dirty="0">
                <a:solidFill>
                  <a:srgbClr val="231F20"/>
                </a:solidFill>
                <a:latin typeface="Arial Narrow"/>
                <a:cs typeface="Arial Narrow"/>
              </a:rPr>
              <a:t>temperatura </a:t>
            </a:r>
            <a:r>
              <a:rPr sz="900" spc="-5" dirty="0">
                <a:solidFill>
                  <a:srgbClr val="231F20"/>
                </a:solidFill>
                <a:latin typeface="Arial Narrow"/>
                <a:cs typeface="Arial Narrow"/>
              </a:rPr>
              <a:t>se puede visualizar en grados </a:t>
            </a:r>
            <a:r>
              <a:rPr sz="900" dirty="0">
                <a:solidFill>
                  <a:srgbClr val="231F20"/>
                </a:solidFill>
                <a:latin typeface="Arial Narrow"/>
                <a:cs typeface="Arial Narrow"/>
              </a:rPr>
              <a:t>Celsius o Fahrenheit. Pulse</a:t>
            </a:r>
            <a:r>
              <a:rPr sz="900" spc="20" dirty="0">
                <a:solidFill>
                  <a:srgbClr val="231F20"/>
                </a:solidFill>
                <a:latin typeface="Arial Narrow"/>
                <a:cs typeface="Arial Narrow"/>
              </a:rPr>
              <a:t> </a:t>
            </a:r>
            <a:r>
              <a:rPr sz="900" spc="-5" dirty="0">
                <a:solidFill>
                  <a:srgbClr val="231F20"/>
                </a:solidFill>
                <a:latin typeface="Arial Narrow"/>
                <a:cs typeface="Arial Narrow"/>
              </a:rPr>
              <a:t>el botón	</a:t>
            </a:r>
            <a:r>
              <a:rPr sz="900" b="1" dirty="0">
                <a:solidFill>
                  <a:srgbClr val="231F20"/>
                </a:solidFill>
                <a:latin typeface="Arial Narrow"/>
                <a:cs typeface="Arial Narrow"/>
              </a:rPr>
              <a:t>ABAJ</a:t>
            </a:r>
            <a:r>
              <a:rPr sz="900" dirty="0">
                <a:solidFill>
                  <a:srgbClr val="231F20"/>
                </a:solidFill>
                <a:latin typeface="Arial Narrow"/>
                <a:cs typeface="Arial Narrow"/>
              </a:rPr>
              <a:t>O </a:t>
            </a:r>
            <a:r>
              <a:rPr sz="900" spc="-5" dirty="0">
                <a:solidFill>
                  <a:srgbClr val="231F20"/>
                </a:solidFill>
                <a:latin typeface="Arial Narrow"/>
                <a:cs typeface="Arial Narrow"/>
              </a:rPr>
              <a:t>durante </a:t>
            </a:r>
            <a:r>
              <a:rPr sz="900" dirty="0">
                <a:solidFill>
                  <a:srgbClr val="231F20"/>
                </a:solidFill>
                <a:latin typeface="Arial Narrow"/>
                <a:cs typeface="Arial Narrow"/>
              </a:rPr>
              <a:t>3 </a:t>
            </a:r>
            <a:r>
              <a:rPr sz="900" spc="-5" dirty="0">
                <a:solidFill>
                  <a:srgbClr val="231F20"/>
                </a:solidFill>
                <a:latin typeface="Arial Narrow"/>
                <a:cs typeface="Arial Narrow"/>
              </a:rPr>
              <a:t>segundos para cambiar entre las</a:t>
            </a:r>
            <a:r>
              <a:rPr sz="900" spc="-70" dirty="0">
                <a:solidFill>
                  <a:srgbClr val="231F20"/>
                </a:solidFill>
                <a:latin typeface="Arial Narrow"/>
                <a:cs typeface="Arial Narrow"/>
              </a:rPr>
              <a:t> </a:t>
            </a:r>
            <a:r>
              <a:rPr sz="900" spc="-5" dirty="0">
                <a:solidFill>
                  <a:srgbClr val="231F20"/>
                </a:solidFill>
                <a:latin typeface="Arial Narrow"/>
                <a:cs typeface="Arial Narrow"/>
              </a:rPr>
              <a:t>dos</a:t>
            </a:r>
            <a:endParaRPr sz="900">
              <a:latin typeface="Arial Narrow"/>
              <a:cs typeface="Arial Narrow"/>
            </a:endParaRPr>
          </a:p>
        </p:txBody>
      </p:sp>
      <p:sp>
        <p:nvSpPr>
          <p:cNvPr id="14" name="object 14"/>
          <p:cNvSpPr txBox="1"/>
          <p:nvPr/>
        </p:nvSpPr>
        <p:spPr>
          <a:xfrm>
            <a:off x="979152" y="6611577"/>
            <a:ext cx="426720" cy="162560"/>
          </a:xfrm>
          <a:prstGeom prst="rect">
            <a:avLst/>
          </a:prstGeom>
        </p:spPr>
        <p:txBody>
          <a:bodyPr vert="horz" wrap="square" lIns="0" tIns="12700" rIns="0" bIns="0" rtlCol="0">
            <a:spAutoFit/>
          </a:bodyPr>
          <a:lstStyle/>
          <a:p>
            <a:pPr marL="12700">
              <a:lnSpc>
                <a:spcPct val="100000"/>
              </a:lnSpc>
              <a:spcBef>
                <a:spcPts val="100"/>
              </a:spcBef>
            </a:pPr>
            <a:r>
              <a:rPr sz="900" dirty="0">
                <a:solidFill>
                  <a:srgbClr val="231F20"/>
                </a:solidFill>
                <a:latin typeface="Arial Narrow"/>
                <a:cs typeface="Arial Narrow"/>
              </a:rPr>
              <a:t>opciones.</a:t>
            </a:r>
            <a:endParaRPr sz="900">
              <a:latin typeface="Arial Narrow"/>
              <a:cs typeface="Arial Narrow"/>
            </a:endParaRPr>
          </a:p>
        </p:txBody>
      </p:sp>
      <p:sp>
        <p:nvSpPr>
          <p:cNvPr id="15" name="object 15"/>
          <p:cNvSpPr/>
          <p:nvPr/>
        </p:nvSpPr>
        <p:spPr>
          <a:xfrm>
            <a:off x="544342" y="558884"/>
            <a:ext cx="286385" cy="287655"/>
          </a:xfrm>
          <a:custGeom>
            <a:avLst/>
            <a:gdLst/>
            <a:ahLst/>
            <a:cxnLst/>
            <a:rect l="l" t="t" r="r" b="b"/>
            <a:pathLst>
              <a:path w="286384" h="287655">
                <a:moveTo>
                  <a:pt x="283291" y="105130"/>
                </a:moveTo>
                <a:lnTo>
                  <a:pt x="272229" y="67233"/>
                </a:lnTo>
                <a:lnTo>
                  <a:pt x="245800" y="31686"/>
                </a:lnTo>
                <a:lnTo>
                  <a:pt x="209224" y="9931"/>
                </a:lnTo>
                <a:lnTo>
                  <a:pt x="170555" y="1403"/>
                </a:lnTo>
                <a:lnTo>
                  <a:pt x="143121" y="0"/>
                </a:lnTo>
                <a:lnTo>
                  <a:pt x="133957" y="142"/>
                </a:lnTo>
                <a:lnTo>
                  <a:pt x="94594" y="4762"/>
                </a:lnTo>
                <a:lnTo>
                  <a:pt x="88714" y="6350"/>
                </a:lnTo>
                <a:lnTo>
                  <a:pt x="82821" y="7937"/>
                </a:lnTo>
                <a:lnTo>
                  <a:pt x="47579" y="25918"/>
                </a:lnTo>
                <a:lnTo>
                  <a:pt x="17785" y="60299"/>
                </a:lnTo>
                <a:lnTo>
                  <a:pt x="9225" y="79959"/>
                </a:lnTo>
                <a:lnTo>
                  <a:pt x="6901" y="86753"/>
                </a:lnTo>
                <a:lnTo>
                  <a:pt x="906" y="122047"/>
                </a:lnTo>
                <a:lnTo>
                  <a:pt x="297" y="129184"/>
                </a:lnTo>
                <a:lnTo>
                  <a:pt x="119" y="136347"/>
                </a:lnTo>
                <a:lnTo>
                  <a:pt x="119" y="143484"/>
                </a:lnTo>
                <a:lnTo>
                  <a:pt x="0" y="150744"/>
                </a:lnTo>
                <a:lnTo>
                  <a:pt x="5373" y="193901"/>
                </a:lnTo>
                <a:lnTo>
                  <a:pt x="22223" y="233929"/>
                </a:lnTo>
                <a:lnTo>
                  <a:pt x="52730" y="264659"/>
                </a:lnTo>
                <a:lnTo>
                  <a:pt x="92702" y="281670"/>
                </a:lnTo>
                <a:lnTo>
                  <a:pt x="135856" y="287105"/>
                </a:lnTo>
                <a:lnTo>
                  <a:pt x="143121" y="286956"/>
                </a:lnTo>
                <a:lnTo>
                  <a:pt x="150366" y="287105"/>
                </a:lnTo>
                <a:lnTo>
                  <a:pt x="193537" y="281670"/>
                </a:lnTo>
                <a:lnTo>
                  <a:pt x="233503" y="264659"/>
                </a:lnTo>
                <a:lnTo>
                  <a:pt x="264035" y="233954"/>
                </a:lnTo>
                <a:lnTo>
                  <a:pt x="280855" y="193911"/>
                </a:lnTo>
                <a:lnTo>
                  <a:pt x="286243" y="150744"/>
                </a:lnTo>
                <a:lnTo>
                  <a:pt x="286123" y="143484"/>
                </a:lnTo>
                <a:lnTo>
                  <a:pt x="285984" y="133869"/>
                </a:lnTo>
                <a:lnTo>
                  <a:pt x="285497" y="124250"/>
                </a:lnTo>
                <a:lnTo>
                  <a:pt x="284616" y="114659"/>
                </a:lnTo>
                <a:lnTo>
                  <a:pt x="283291" y="105130"/>
                </a:lnTo>
                <a:close/>
              </a:path>
            </a:pathLst>
          </a:custGeom>
          <a:ln w="3594">
            <a:solidFill>
              <a:srgbClr val="050100"/>
            </a:solidFill>
          </a:ln>
        </p:spPr>
        <p:txBody>
          <a:bodyPr wrap="square" lIns="0" tIns="0" rIns="0" bIns="0" rtlCol="0"/>
          <a:lstStyle/>
          <a:p>
            <a:endParaRPr/>
          </a:p>
        </p:txBody>
      </p:sp>
      <p:sp>
        <p:nvSpPr>
          <p:cNvPr id="16" name="object 16"/>
          <p:cNvSpPr txBox="1"/>
          <p:nvPr/>
        </p:nvSpPr>
        <p:spPr>
          <a:xfrm>
            <a:off x="622411" y="729306"/>
            <a:ext cx="142240" cy="73660"/>
          </a:xfrm>
          <a:prstGeom prst="rect">
            <a:avLst/>
          </a:prstGeom>
        </p:spPr>
        <p:txBody>
          <a:bodyPr vert="horz" wrap="square" lIns="0" tIns="14605" rIns="0" bIns="0" rtlCol="0">
            <a:spAutoFit/>
          </a:bodyPr>
          <a:lstStyle/>
          <a:p>
            <a:pPr marL="12700">
              <a:lnSpc>
                <a:spcPct val="100000"/>
              </a:lnSpc>
              <a:spcBef>
                <a:spcPts val="115"/>
              </a:spcBef>
            </a:pPr>
            <a:r>
              <a:rPr sz="300" b="1" spc="-10" dirty="0">
                <a:solidFill>
                  <a:srgbClr val="231F20"/>
                </a:solidFill>
                <a:latin typeface="Calibri"/>
                <a:cs typeface="Calibri"/>
              </a:rPr>
              <a:t>BUBBLE</a:t>
            </a:r>
            <a:endParaRPr sz="300">
              <a:latin typeface="Calibri"/>
              <a:cs typeface="Calibri"/>
            </a:endParaRPr>
          </a:p>
        </p:txBody>
      </p:sp>
      <p:sp>
        <p:nvSpPr>
          <p:cNvPr id="17" name="object 17"/>
          <p:cNvSpPr/>
          <p:nvPr/>
        </p:nvSpPr>
        <p:spPr>
          <a:xfrm>
            <a:off x="641794" y="622324"/>
            <a:ext cx="91300" cy="105638"/>
          </a:xfrm>
          <a:prstGeom prst="rect">
            <a:avLst/>
          </a:prstGeom>
          <a:blipFill>
            <a:blip r:embed="rId2" cstate="print"/>
            <a:stretch>
              <a:fillRect/>
            </a:stretch>
          </a:blipFill>
        </p:spPr>
        <p:txBody>
          <a:bodyPr wrap="square" lIns="0" tIns="0" rIns="0" bIns="0" rtlCol="0"/>
          <a:lstStyle/>
          <a:p>
            <a:endParaRPr/>
          </a:p>
        </p:txBody>
      </p:sp>
      <p:sp>
        <p:nvSpPr>
          <p:cNvPr id="18" name="object 18"/>
          <p:cNvSpPr/>
          <p:nvPr/>
        </p:nvSpPr>
        <p:spPr>
          <a:xfrm>
            <a:off x="541133" y="2255921"/>
            <a:ext cx="286385" cy="287655"/>
          </a:xfrm>
          <a:custGeom>
            <a:avLst/>
            <a:gdLst/>
            <a:ahLst/>
            <a:cxnLst/>
            <a:rect l="l" t="t" r="r" b="b"/>
            <a:pathLst>
              <a:path w="286384" h="287655">
                <a:moveTo>
                  <a:pt x="283249" y="105143"/>
                </a:moveTo>
                <a:lnTo>
                  <a:pt x="282005" y="97345"/>
                </a:lnTo>
                <a:lnTo>
                  <a:pt x="280151" y="89636"/>
                </a:lnTo>
                <a:lnTo>
                  <a:pt x="277699" y="82080"/>
                </a:lnTo>
                <a:lnTo>
                  <a:pt x="275286" y="74561"/>
                </a:lnTo>
                <a:lnTo>
                  <a:pt x="252445" y="38061"/>
                </a:lnTo>
                <a:lnTo>
                  <a:pt x="214809" y="12331"/>
                </a:lnTo>
                <a:lnTo>
                  <a:pt x="170534" y="1409"/>
                </a:lnTo>
                <a:lnTo>
                  <a:pt x="143130" y="0"/>
                </a:lnTo>
                <a:lnTo>
                  <a:pt x="133971" y="144"/>
                </a:lnTo>
                <a:lnTo>
                  <a:pt x="94591" y="4762"/>
                </a:lnTo>
                <a:lnTo>
                  <a:pt x="55156" y="20772"/>
                </a:lnTo>
                <a:lnTo>
                  <a:pt x="22375" y="52407"/>
                </a:lnTo>
                <a:lnTo>
                  <a:pt x="5119" y="93713"/>
                </a:lnTo>
                <a:lnTo>
                  <a:pt x="903" y="122059"/>
                </a:lnTo>
                <a:lnTo>
                  <a:pt x="331" y="129184"/>
                </a:lnTo>
                <a:lnTo>
                  <a:pt x="103" y="136359"/>
                </a:lnTo>
                <a:lnTo>
                  <a:pt x="103" y="143484"/>
                </a:lnTo>
                <a:lnTo>
                  <a:pt x="0" y="150749"/>
                </a:lnTo>
                <a:lnTo>
                  <a:pt x="5368" y="193913"/>
                </a:lnTo>
                <a:lnTo>
                  <a:pt x="22197" y="233941"/>
                </a:lnTo>
                <a:lnTo>
                  <a:pt x="52742" y="264661"/>
                </a:lnTo>
                <a:lnTo>
                  <a:pt x="92696" y="281677"/>
                </a:lnTo>
                <a:lnTo>
                  <a:pt x="135851" y="287110"/>
                </a:lnTo>
                <a:lnTo>
                  <a:pt x="143130" y="286956"/>
                </a:lnTo>
                <a:lnTo>
                  <a:pt x="150378" y="287110"/>
                </a:lnTo>
                <a:lnTo>
                  <a:pt x="193527" y="281677"/>
                </a:lnTo>
                <a:lnTo>
                  <a:pt x="233493" y="264661"/>
                </a:lnTo>
                <a:lnTo>
                  <a:pt x="264010" y="233966"/>
                </a:lnTo>
                <a:lnTo>
                  <a:pt x="280864" y="193919"/>
                </a:lnTo>
                <a:lnTo>
                  <a:pt x="286211" y="150749"/>
                </a:lnTo>
                <a:lnTo>
                  <a:pt x="286081" y="143484"/>
                </a:lnTo>
                <a:lnTo>
                  <a:pt x="285968" y="133873"/>
                </a:lnTo>
                <a:lnTo>
                  <a:pt x="285485" y="124261"/>
                </a:lnTo>
                <a:lnTo>
                  <a:pt x="284592" y="114675"/>
                </a:lnTo>
                <a:lnTo>
                  <a:pt x="283249" y="105143"/>
                </a:lnTo>
                <a:close/>
              </a:path>
            </a:pathLst>
          </a:custGeom>
          <a:ln w="3594">
            <a:solidFill>
              <a:srgbClr val="050100"/>
            </a:solidFill>
          </a:ln>
        </p:spPr>
        <p:txBody>
          <a:bodyPr wrap="square" lIns="0" tIns="0" rIns="0" bIns="0" rtlCol="0"/>
          <a:lstStyle/>
          <a:p>
            <a:endParaRPr/>
          </a:p>
        </p:txBody>
      </p:sp>
      <p:sp>
        <p:nvSpPr>
          <p:cNvPr id="19" name="object 19"/>
          <p:cNvSpPr txBox="1"/>
          <p:nvPr/>
        </p:nvSpPr>
        <p:spPr>
          <a:xfrm>
            <a:off x="624668" y="2426357"/>
            <a:ext cx="119380" cy="73660"/>
          </a:xfrm>
          <a:prstGeom prst="rect">
            <a:avLst/>
          </a:prstGeom>
        </p:spPr>
        <p:txBody>
          <a:bodyPr vert="horz" wrap="square" lIns="0" tIns="14605" rIns="0" bIns="0" rtlCol="0">
            <a:spAutoFit/>
          </a:bodyPr>
          <a:lstStyle/>
          <a:p>
            <a:pPr marL="12700">
              <a:lnSpc>
                <a:spcPct val="100000"/>
              </a:lnSpc>
              <a:spcBef>
                <a:spcPts val="115"/>
              </a:spcBef>
            </a:pPr>
            <a:r>
              <a:rPr sz="300" b="1" spc="-15" dirty="0">
                <a:solidFill>
                  <a:srgbClr val="231F20"/>
                </a:solidFill>
                <a:latin typeface="Calibri"/>
                <a:cs typeface="Calibri"/>
              </a:rPr>
              <a:t>TIMER</a:t>
            </a:r>
            <a:endParaRPr sz="300">
              <a:latin typeface="Calibri"/>
              <a:cs typeface="Calibri"/>
            </a:endParaRPr>
          </a:p>
        </p:txBody>
      </p:sp>
      <p:sp>
        <p:nvSpPr>
          <p:cNvPr id="20" name="object 20"/>
          <p:cNvSpPr/>
          <p:nvPr/>
        </p:nvSpPr>
        <p:spPr>
          <a:xfrm>
            <a:off x="632326" y="2320292"/>
            <a:ext cx="103847" cy="103860"/>
          </a:xfrm>
          <a:prstGeom prst="rect">
            <a:avLst/>
          </a:prstGeom>
          <a:blipFill>
            <a:blip r:embed="rId3" cstate="print"/>
            <a:stretch>
              <a:fillRect/>
            </a:stretch>
          </a:blipFill>
        </p:spPr>
        <p:txBody>
          <a:bodyPr wrap="square" lIns="0" tIns="0" rIns="0" bIns="0" rtlCol="0"/>
          <a:lstStyle/>
          <a:p>
            <a:endParaRPr/>
          </a:p>
        </p:txBody>
      </p:sp>
      <p:sp>
        <p:nvSpPr>
          <p:cNvPr id="21" name="object 21"/>
          <p:cNvSpPr/>
          <p:nvPr/>
        </p:nvSpPr>
        <p:spPr>
          <a:xfrm>
            <a:off x="1954196" y="2634996"/>
            <a:ext cx="144145" cy="144145"/>
          </a:xfrm>
          <a:custGeom>
            <a:avLst/>
            <a:gdLst/>
            <a:ahLst/>
            <a:cxnLst/>
            <a:rect l="l" t="t" r="r" b="b"/>
            <a:pathLst>
              <a:path w="144144" h="144144">
                <a:moveTo>
                  <a:pt x="142011" y="52654"/>
                </a:moveTo>
                <a:lnTo>
                  <a:pt x="141338" y="48755"/>
                </a:lnTo>
                <a:lnTo>
                  <a:pt x="140436" y="44894"/>
                </a:lnTo>
                <a:lnTo>
                  <a:pt x="139217" y="41122"/>
                </a:lnTo>
                <a:lnTo>
                  <a:pt x="138010" y="37350"/>
                </a:lnTo>
                <a:lnTo>
                  <a:pt x="136461" y="33680"/>
                </a:lnTo>
                <a:lnTo>
                  <a:pt x="134581" y="30187"/>
                </a:lnTo>
                <a:lnTo>
                  <a:pt x="131787" y="24790"/>
                </a:lnTo>
                <a:lnTo>
                  <a:pt x="127825" y="19926"/>
                </a:lnTo>
                <a:lnTo>
                  <a:pt x="123228" y="15874"/>
                </a:lnTo>
                <a:lnTo>
                  <a:pt x="118630" y="11810"/>
                </a:lnTo>
                <a:lnTo>
                  <a:pt x="113334" y="8572"/>
                </a:lnTo>
                <a:lnTo>
                  <a:pt x="107721" y="6172"/>
                </a:lnTo>
                <a:lnTo>
                  <a:pt x="104914" y="4965"/>
                </a:lnTo>
                <a:lnTo>
                  <a:pt x="90081" y="1308"/>
                </a:lnTo>
                <a:lnTo>
                  <a:pt x="84061" y="355"/>
                </a:lnTo>
                <a:lnTo>
                  <a:pt x="77914" y="0"/>
                </a:lnTo>
                <a:lnTo>
                  <a:pt x="71805" y="0"/>
                </a:lnTo>
                <a:lnTo>
                  <a:pt x="65671" y="0"/>
                </a:lnTo>
                <a:lnTo>
                  <a:pt x="59575" y="355"/>
                </a:lnTo>
                <a:lnTo>
                  <a:pt x="53530" y="1308"/>
                </a:lnTo>
                <a:lnTo>
                  <a:pt x="50507" y="1752"/>
                </a:lnTo>
                <a:lnTo>
                  <a:pt x="47510" y="2374"/>
                </a:lnTo>
                <a:lnTo>
                  <a:pt x="44564" y="3174"/>
                </a:lnTo>
                <a:lnTo>
                  <a:pt x="41605" y="3975"/>
                </a:lnTo>
                <a:lnTo>
                  <a:pt x="38684" y="4965"/>
                </a:lnTo>
                <a:lnTo>
                  <a:pt x="35877" y="6172"/>
                </a:lnTo>
                <a:lnTo>
                  <a:pt x="30251" y="8572"/>
                </a:lnTo>
                <a:lnTo>
                  <a:pt x="24980" y="11810"/>
                </a:lnTo>
                <a:lnTo>
                  <a:pt x="20370" y="15874"/>
                </a:lnTo>
                <a:lnTo>
                  <a:pt x="15760" y="19926"/>
                </a:lnTo>
                <a:lnTo>
                  <a:pt x="11836" y="24790"/>
                </a:lnTo>
                <a:lnTo>
                  <a:pt x="9016" y="30187"/>
                </a:lnTo>
                <a:lnTo>
                  <a:pt x="7340" y="33337"/>
                </a:lnTo>
                <a:lnTo>
                  <a:pt x="2006" y="50457"/>
                </a:lnTo>
                <a:lnTo>
                  <a:pt x="1320" y="53974"/>
                </a:lnTo>
                <a:lnTo>
                  <a:pt x="888" y="57556"/>
                </a:lnTo>
                <a:lnTo>
                  <a:pt x="571" y="61125"/>
                </a:lnTo>
                <a:lnTo>
                  <a:pt x="266" y="64693"/>
                </a:lnTo>
                <a:lnTo>
                  <a:pt x="177" y="68287"/>
                </a:lnTo>
                <a:lnTo>
                  <a:pt x="177" y="71869"/>
                </a:lnTo>
                <a:lnTo>
                  <a:pt x="0" y="76707"/>
                </a:lnTo>
                <a:lnTo>
                  <a:pt x="3809" y="100622"/>
                </a:lnTo>
                <a:lnTo>
                  <a:pt x="5206" y="105282"/>
                </a:lnTo>
                <a:lnTo>
                  <a:pt x="7023" y="109791"/>
                </a:lnTo>
                <a:lnTo>
                  <a:pt x="9397" y="114045"/>
                </a:lnTo>
                <a:lnTo>
                  <a:pt x="11734" y="118300"/>
                </a:lnTo>
                <a:lnTo>
                  <a:pt x="29654" y="134429"/>
                </a:lnTo>
                <a:lnTo>
                  <a:pt x="33883" y="136804"/>
                </a:lnTo>
                <a:lnTo>
                  <a:pt x="57264" y="143090"/>
                </a:lnTo>
                <a:lnTo>
                  <a:pt x="62090" y="143700"/>
                </a:lnTo>
                <a:lnTo>
                  <a:pt x="66967" y="143916"/>
                </a:lnTo>
                <a:lnTo>
                  <a:pt x="71805" y="143725"/>
                </a:lnTo>
                <a:lnTo>
                  <a:pt x="76631" y="143916"/>
                </a:lnTo>
                <a:lnTo>
                  <a:pt x="81521" y="143700"/>
                </a:lnTo>
                <a:lnTo>
                  <a:pt x="86321" y="143090"/>
                </a:lnTo>
                <a:lnTo>
                  <a:pt x="91147" y="142493"/>
                </a:lnTo>
                <a:lnTo>
                  <a:pt x="95923" y="141503"/>
                </a:lnTo>
                <a:lnTo>
                  <a:pt x="100558" y="140080"/>
                </a:lnTo>
                <a:lnTo>
                  <a:pt x="105194" y="138658"/>
                </a:lnTo>
                <a:lnTo>
                  <a:pt x="134226" y="114045"/>
                </a:lnTo>
                <a:lnTo>
                  <a:pt x="136588" y="109804"/>
                </a:lnTo>
                <a:lnTo>
                  <a:pt x="138404" y="105282"/>
                </a:lnTo>
                <a:lnTo>
                  <a:pt x="139814" y="100622"/>
                </a:lnTo>
                <a:lnTo>
                  <a:pt x="141223" y="95986"/>
                </a:lnTo>
                <a:lnTo>
                  <a:pt x="142201" y="91211"/>
                </a:lnTo>
                <a:lnTo>
                  <a:pt x="142798" y="86398"/>
                </a:lnTo>
                <a:lnTo>
                  <a:pt x="143408" y="81572"/>
                </a:lnTo>
                <a:lnTo>
                  <a:pt x="143598" y="76707"/>
                </a:lnTo>
                <a:lnTo>
                  <a:pt x="143421" y="71869"/>
                </a:lnTo>
                <a:lnTo>
                  <a:pt x="143433" y="65443"/>
                </a:lnTo>
                <a:lnTo>
                  <a:pt x="143052" y="58991"/>
                </a:lnTo>
                <a:lnTo>
                  <a:pt x="142011" y="52654"/>
                </a:lnTo>
                <a:close/>
              </a:path>
            </a:pathLst>
          </a:custGeom>
          <a:ln w="3594">
            <a:solidFill>
              <a:srgbClr val="050100"/>
            </a:solidFill>
          </a:ln>
        </p:spPr>
        <p:txBody>
          <a:bodyPr wrap="square" lIns="0" tIns="0" rIns="0" bIns="0" rtlCol="0"/>
          <a:lstStyle/>
          <a:p>
            <a:endParaRPr/>
          </a:p>
        </p:txBody>
      </p:sp>
      <p:sp>
        <p:nvSpPr>
          <p:cNvPr id="22" name="object 22"/>
          <p:cNvSpPr/>
          <p:nvPr/>
        </p:nvSpPr>
        <p:spPr>
          <a:xfrm>
            <a:off x="2003759" y="2671242"/>
            <a:ext cx="45085" cy="38735"/>
          </a:xfrm>
          <a:custGeom>
            <a:avLst/>
            <a:gdLst/>
            <a:ahLst/>
            <a:cxnLst/>
            <a:rect l="l" t="t" r="r" b="b"/>
            <a:pathLst>
              <a:path w="45085" h="38735">
                <a:moveTo>
                  <a:pt x="22237" y="0"/>
                </a:moveTo>
                <a:lnTo>
                  <a:pt x="15074" y="12471"/>
                </a:lnTo>
                <a:lnTo>
                  <a:pt x="11112" y="19316"/>
                </a:lnTo>
                <a:lnTo>
                  <a:pt x="3721" y="32219"/>
                </a:lnTo>
                <a:lnTo>
                  <a:pt x="0" y="38658"/>
                </a:lnTo>
                <a:lnTo>
                  <a:pt x="5994" y="38658"/>
                </a:lnTo>
                <a:lnTo>
                  <a:pt x="22237" y="10401"/>
                </a:lnTo>
                <a:lnTo>
                  <a:pt x="28211" y="10401"/>
                </a:lnTo>
                <a:lnTo>
                  <a:pt x="22237" y="0"/>
                </a:lnTo>
                <a:close/>
              </a:path>
              <a:path w="45085" h="38735">
                <a:moveTo>
                  <a:pt x="28211" y="10401"/>
                </a:moveTo>
                <a:lnTo>
                  <a:pt x="22237" y="10401"/>
                </a:lnTo>
                <a:lnTo>
                  <a:pt x="38468" y="38658"/>
                </a:lnTo>
                <a:lnTo>
                  <a:pt x="44488" y="38658"/>
                </a:lnTo>
                <a:lnTo>
                  <a:pt x="40754" y="32219"/>
                </a:lnTo>
                <a:lnTo>
                  <a:pt x="33362" y="19316"/>
                </a:lnTo>
                <a:lnTo>
                  <a:pt x="28211" y="10401"/>
                </a:lnTo>
                <a:close/>
              </a:path>
            </a:pathLst>
          </a:custGeom>
          <a:solidFill>
            <a:srgbClr val="231F20"/>
          </a:solidFill>
        </p:spPr>
        <p:txBody>
          <a:bodyPr wrap="square" lIns="0" tIns="0" rIns="0" bIns="0" rtlCol="0"/>
          <a:lstStyle/>
          <a:p>
            <a:endParaRPr/>
          </a:p>
        </p:txBody>
      </p:sp>
      <p:sp>
        <p:nvSpPr>
          <p:cNvPr id="23" name="object 23"/>
          <p:cNvSpPr/>
          <p:nvPr/>
        </p:nvSpPr>
        <p:spPr>
          <a:xfrm>
            <a:off x="2675851" y="2634996"/>
            <a:ext cx="144145" cy="144145"/>
          </a:xfrm>
          <a:custGeom>
            <a:avLst/>
            <a:gdLst/>
            <a:ahLst/>
            <a:cxnLst/>
            <a:rect l="l" t="t" r="r" b="b"/>
            <a:pathLst>
              <a:path w="144144" h="144144">
                <a:moveTo>
                  <a:pt x="141986" y="52654"/>
                </a:moveTo>
                <a:lnTo>
                  <a:pt x="141363" y="48755"/>
                </a:lnTo>
                <a:lnTo>
                  <a:pt x="140436" y="44894"/>
                </a:lnTo>
                <a:lnTo>
                  <a:pt x="139204" y="41122"/>
                </a:lnTo>
                <a:lnTo>
                  <a:pt x="138010" y="37350"/>
                </a:lnTo>
                <a:lnTo>
                  <a:pt x="136461" y="33680"/>
                </a:lnTo>
                <a:lnTo>
                  <a:pt x="134594" y="30200"/>
                </a:lnTo>
                <a:lnTo>
                  <a:pt x="131749" y="24790"/>
                </a:lnTo>
                <a:lnTo>
                  <a:pt x="127863" y="19926"/>
                </a:lnTo>
                <a:lnTo>
                  <a:pt x="123240" y="15874"/>
                </a:lnTo>
                <a:lnTo>
                  <a:pt x="118643" y="11810"/>
                </a:lnTo>
                <a:lnTo>
                  <a:pt x="113334" y="8572"/>
                </a:lnTo>
                <a:lnTo>
                  <a:pt x="107721" y="6172"/>
                </a:lnTo>
                <a:lnTo>
                  <a:pt x="104902" y="4965"/>
                </a:lnTo>
                <a:lnTo>
                  <a:pt x="102019" y="3975"/>
                </a:lnTo>
                <a:lnTo>
                  <a:pt x="99060" y="3174"/>
                </a:lnTo>
                <a:lnTo>
                  <a:pt x="96113" y="2374"/>
                </a:lnTo>
                <a:lnTo>
                  <a:pt x="93091" y="1752"/>
                </a:lnTo>
                <a:lnTo>
                  <a:pt x="90068" y="1308"/>
                </a:lnTo>
                <a:lnTo>
                  <a:pt x="84048" y="368"/>
                </a:lnTo>
                <a:lnTo>
                  <a:pt x="77914" y="0"/>
                </a:lnTo>
                <a:lnTo>
                  <a:pt x="71818" y="0"/>
                </a:lnTo>
                <a:lnTo>
                  <a:pt x="65697" y="0"/>
                </a:lnTo>
                <a:lnTo>
                  <a:pt x="59563" y="368"/>
                </a:lnTo>
                <a:lnTo>
                  <a:pt x="53517" y="1308"/>
                </a:lnTo>
                <a:lnTo>
                  <a:pt x="50520" y="1752"/>
                </a:lnTo>
                <a:lnTo>
                  <a:pt x="47498" y="2374"/>
                </a:lnTo>
                <a:lnTo>
                  <a:pt x="44551" y="3174"/>
                </a:lnTo>
                <a:lnTo>
                  <a:pt x="41592" y="3975"/>
                </a:lnTo>
                <a:lnTo>
                  <a:pt x="38696" y="4965"/>
                </a:lnTo>
                <a:lnTo>
                  <a:pt x="35890" y="6172"/>
                </a:lnTo>
                <a:lnTo>
                  <a:pt x="30276" y="8572"/>
                </a:lnTo>
                <a:lnTo>
                  <a:pt x="24968" y="11810"/>
                </a:lnTo>
                <a:lnTo>
                  <a:pt x="20383" y="15874"/>
                </a:lnTo>
                <a:lnTo>
                  <a:pt x="15760" y="19926"/>
                </a:lnTo>
                <a:lnTo>
                  <a:pt x="11823" y="24790"/>
                </a:lnTo>
                <a:lnTo>
                  <a:pt x="9017" y="30200"/>
                </a:lnTo>
                <a:lnTo>
                  <a:pt x="7327" y="33337"/>
                </a:lnTo>
                <a:lnTo>
                  <a:pt x="2019" y="50457"/>
                </a:lnTo>
                <a:lnTo>
                  <a:pt x="1320" y="53987"/>
                </a:lnTo>
                <a:lnTo>
                  <a:pt x="863" y="57556"/>
                </a:lnTo>
                <a:lnTo>
                  <a:pt x="571" y="61125"/>
                </a:lnTo>
                <a:lnTo>
                  <a:pt x="279" y="64693"/>
                </a:lnTo>
                <a:lnTo>
                  <a:pt x="177" y="68287"/>
                </a:lnTo>
                <a:lnTo>
                  <a:pt x="177" y="71869"/>
                </a:lnTo>
                <a:lnTo>
                  <a:pt x="0" y="76720"/>
                </a:lnTo>
                <a:lnTo>
                  <a:pt x="9385" y="114045"/>
                </a:lnTo>
                <a:lnTo>
                  <a:pt x="11747" y="118300"/>
                </a:lnTo>
                <a:lnTo>
                  <a:pt x="14617" y="122275"/>
                </a:lnTo>
                <a:lnTo>
                  <a:pt x="18046" y="125717"/>
                </a:lnTo>
                <a:lnTo>
                  <a:pt x="21450" y="129158"/>
                </a:lnTo>
                <a:lnTo>
                  <a:pt x="25425" y="132067"/>
                </a:lnTo>
                <a:lnTo>
                  <a:pt x="29667" y="134429"/>
                </a:lnTo>
                <a:lnTo>
                  <a:pt x="33896" y="136804"/>
                </a:lnTo>
                <a:lnTo>
                  <a:pt x="57277" y="143090"/>
                </a:lnTo>
                <a:lnTo>
                  <a:pt x="62090" y="143700"/>
                </a:lnTo>
                <a:lnTo>
                  <a:pt x="66967" y="143916"/>
                </a:lnTo>
                <a:lnTo>
                  <a:pt x="71818" y="143725"/>
                </a:lnTo>
                <a:lnTo>
                  <a:pt x="76644" y="143916"/>
                </a:lnTo>
                <a:lnTo>
                  <a:pt x="81508" y="143700"/>
                </a:lnTo>
                <a:lnTo>
                  <a:pt x="86321" y="143090"/>
                </a:lnTo>
                <a:lnTo>
                  <a:pt x="91147" y="142493"/>
                </a:lnTo>
                <a:lnTo>
                  <a:pt x="113931" y="134429"/>
                </a:lnTo>
                <a:lnTo>
                  <a:pt x="118186" y="132067"/>
                </a:lnTo>
                <a:lnTo>
                  <a:pt x="139827" y="100622"/>
                </a:lnTo>
                <a:lnTo>
                  <a:pt x="141211" y="95986"/>
                </a:lnTo>
                <a:lnTo>
                  <a:pt x="142214" y="91211"/>
                </a:lnTo>
                <a:lnTo>
                  <a:pt x="142798" y="86410"/>
                </a:lnTo>
                <a:lnTo>
                  <a:pt x="143383" y="81572"/>
                </a:lnTo>
                <a:lnTo>
                  <a:pt x="143598" y="76720"/>
                </a:lnTo>
                <a:lnTo>
                  <a:pt x="143408" y="71869"/>
                </a:lnTo>
                <a:lnTo>
                  <a:pt x="143446" y="65455"/>
                </a:lnTo>
                <a:lnTo>
                  <a:pt x="143052" y="59004"/>
                </a:lnTo>
                <a:lnTo>
                  <a:pt x="141986" y="52654"/>
                </a:lnTo>
                <a:close/>
              </a:path>
            </a:pathLst>
          </a:custGeom>
          <a:ln w="3594">
            <a:solidFill>
              <a:srgbClr val="050100"/>
            </a:solidFill>
          </a:ln>
        </p:spPr>
        <p:txBody>
          <a:bodyPr wrap="square" lIns="0" tIns="0" rIns="0" bIns="0" rtlCol="0"/>
          <a:lstStyle/>
          <a:p>
            <a:endParaRPr/>
          </a:p>
        </p:txBody>
      </p:sp>
      <p:sp>
        <p:nvSpPr>
          <p:cNvPr id="24" name="object 24"/>
          <p:cNvSpPr txBox="1"/>
          <p:nvPr/>
        </p:nvSpPr>
        <p:spPr>
          <a:xfrm>
            <a:off x="2004106" y="2714032"/>
            <a:ext cx="782320" cy="49530"/>
          </a:xfrm>
          <a:prstGeom prst="rect">
            <a:avLst/>
          </a:prstGeom>
        </p:spPr>
        <p:txBody>
          <a:bodyPr vert="horz" wrap="square" lIns="0" tIns="13335" rIns="0" bIns="0" rtlCol="0">
            <a:spAutoFit/>
          </a:bodyPr>
          <a:lstStyle/>
          <a:p>
            <a:pPr marL="12700">
              <a:lnSpc>
                <a:spcPct val="100000"/>
              </a:lnSpc>
              <a:spcBef>
                <a:spcPts val="105"/>
              </a:spcBef>
              <a:tabLst>
                <a:tab pos="723265" algn="l"/>
              </a:tabLst>
            </a:pPr>
            <a:r>
              <a:rPr sz="150" b="1" spc="-15" dirty="0">
                <a:solidFill>
                  <a:srgbClr val="231F20"/>
                </a:solidFill>
                <a:latin typeface="Calibri"/>
                <a:cs typeface="Calibri"/>
              </a:rPr>
              <a:t>UP</a:t>
            </a:r>
            <a:r>
              <a:rPr sz="150" b="1" dirty="0">
                <a:solidFill>
                  <a:srgbClr val="231F20"/>
                </a:solidFill>
                <a:latin typeface="Calibri"/>
                <a:cs typeface="Calibri"/>
              </a:rPr>
              <a:t>	</a:t>
            </a:r>
            <a:r>
              <a:rPr sz="150" b="1" spc="-15" dirty="0">
                <a:solidFill>
                  <a:srgbClr val="231F20"/>
                </a:solidFill>
                <a:latin typeface="Calibri"/>
                <a:cs typeface="Calibri"/>
              </a:rPr>
              <a:t>D</a:t>
            </a:r>
            <a:r>
              <a:rPr sz="150" b="1" spc="-25" dirty="0">
                <a:solidFill>
                  <a:srgbClr val="231F20"/>
                </a:solidFill>
                <a:latin typeface="Calibri"/>
                <a:cs typeface="Calibri"/>
              </a:rPr>
              <a:t>OW</a:t>
            </a:r>
            <a:r>
              <a:rPr sz="150" b="1" spc="-20" dirty="0">
                <a:solidFill>
                  <a:srgbClr val="231F20"/>
                </a:solidFill>
                <a:latin typeface="Calibri"/>
                <a:cs typeface="Calibri"/>
              </a:rPr>
              <a:t>N</a:t>
            </a:r>
            <a:endParaRPr sz="150">
              <a:latin typeface="Calibri"/>
              <a:cs typeface="Calibri"/>
            </a:endParaRPr>
          </a:p>
        </p:txBody>
      </p:sp>
      <p:sp>
        <p:nvSpPr>
          <p:cNvPr id="25" name="object 25"/>
          <p:cNvSpPr/>
          <p:nvPr/>
        </p:nvSpPr>
        <p:spPr>
          <a:xfrm>
            <a:off x="2726729" y="2671240"/>
            <a:ext cx="45085" cy="38735"/>
          </a:xfrm>
          <a:custGeom>
            <a:avLst/>
            <a:gdLst/>
            <a:ahLst/>
            <a:cxnLst/>
            <a:rect l="l" t="t" r="r" b="b"/>
            <a:pathLst>
              <a:path w="45085" h="38735">
                <a:moveTo>
                  <a:pt x="5981" y="0"/>
                </a:moveTo>
                <a:lnTo>
                  <a:pt x="0" y="0"/>
                </a:lnTo>
                <a:lnTo>
                  <a:pt x="3683" y="6451"/>
                </a:lnTo>
                <a:lnTo>
                  <a:pt x="11099" y="19329"/>
                </a:lnTo>
                <a:lnTo>
                  <a:pt x="15074" y="26187"/>
                </a:lnTo>
                <a:lnTo>
                  <a:pt x="18275" y="31826"/>
                </a:lnTo>
                <a:lnTo>
                  <a:pt x="22237" y="38658"/>
                </a:lnTo>
                <a:lnTo>
                  <a:pt x="28220" y="28257"/>
                </a:lnTo>
                <a:lnTo>
                  <a:pt x="22237" y="28257"/>
                </a:lnTo>
                <a:lnTo>
                  <a:pt x="5981" y="0"/>
                </a:lnTo>
                <a:close/>
              </a:path>
              <a:path w="45085" h="38735">
                <a:moveTo>
                  <a:pt x="44475" y="0"/>
                </a:moveTo>
                <a:lnTo>
                  <a:pt x="38481" y="0"/>
                </a:lnTo>
                <a:lnTo>
                  <a:pt x="31064" y="12915"/>
                </a:lnTo>
                <a:lnTo>
                  <a:pt x="23926" y="25272"/>
                </a:lnTo>
                <a:lnTo>
                  <a:pt x="22237" y="28257"/>
                </a:lnTo>
                <a:lnTo>
                  <a:pt x="28220" y="28257"/>
                </a:lnTo>
                <a:lnTo>
                  <a:pt x="44475" y="0"/>
                </a:lnTo>
                <a:close/>
              </a:path>
            </a:pathLst>
          </a:custGeom>
          <a:solidFill>
            <a:srgbClr val="231F20"/>
          </a:solidFill>
        </p:spPr>
        <p:txBody>
          <a:bodyPr wrap="square" lIns="0" tIns="0" rIns="0" bIns="0" rtlCol="0"/>
          <a:lstStyle/>
          <a:p>
            <a:endParaRPr/>
          </a:p>
        </p:txBody>
      </p:sp>
      <p:sp>
        <p:nvSpPr>
          <p:cNvPr id="26" name="object 26"/>
          <p:cNvSpPr/>
          <p:nvPr/>
        </p:nvSpPr>
        <p:spPr>
          <a:xfrm>
            <a:off x="1804102" y="5789469"/>
            <a:ext cx="144145" cy="144145"/>
          </a:xfrm>
          <a:custGeom>
            <a:avLst/>
            <a:gdLst/>
            <a:ahLst/>
            <a:cxnLst/>
            <a:rect l="l" t="t" r="r" b="b"/>
            <a:pathLst>
              <a:path w="144144" h="144145">
                <a:moveTo>
                  <a:pt x="142011" y="52654"/>
                </a:moveTo>
                <a:lnTo>
                  <a:pt x="141338" y="48755"/>
                </a:lnTo>
                <a:lnTo>
                  <a:pt x="140436" y="44894"/>
                </a:lnTo>
                <a:lnTo>
                  <a:pt x="139217" y="41122"/>
                </a:lnTo>
                <a:lnTo>
                  <a:pt x="138010" y="37350"/>
                </a:lnTo>
                <a:lnTo>
                  <a:pt x="136461" y="33680"/>
                </a:lnTo>
                <a:lnTo>
                  <a:pt x="134581" y="30187"/>
                </a:lnTo>
                <a:lnTo>
                  <a:pt x="131787" y="24790"/>
                </a:lnTo>
                <a:lnTo>
                  <a:pt x="127825" y="19926"/>
                </a:lnTo>
                <a:lnTo>
                  <a:pt x="123228" y="15875"/>
                </a:lnTo>
                <a:lnTo>
                  <a:pt x="118630" y="11811"/>
                </a:lnTo>
                <a:lnTo>
                  <a:pt x="90081" y="1295"/>
                </a:lnTo>
                <a:lnTo>
                  <a:pt x="84061" y="355"/>
                </a:lnTo>
                <a:lnTo>
                  <a:pt x="77914" y="0"/>
                </a:lnTo>
                <a:lnTo>
                  <a:pt x="71805" y="0"/>
                </a:lnTo>
                <a:lnTo>
                  <a:pt x="65671" y="0"/>
                </a:lnTo>
                <a:lnTo>
                  <a:pt x="59575" y="355"/>
                </a:lnTo>
                <a:lnTo>
                  <a:pt x="53530" y="1295"/>
                </a:lnTo>
                <a:lnTo>
                  <a:pt x="50507" y="1752"/>
                </a:lnTo>
                <a:lnTo>
                  <a:pt x="47510" y="2374"/>
                </a:lnTo>
                <a:lnTo>
                  <a:pt x="44564" y="3175"/>
                </a:lnTo>
                <a:lnTo>
                  <a:pt x="41605" y="3975"/>
                </a:lnTo>
                <a:lnTo>
                  <a:pt x="20370" y="15875"/>
                </a:lnTo>
                <a:lnTo>
                  <a:pt x="15760" y="19926"/>
                </a:lnTo>
                <a:lnTo>
                  <a:pt x="11836" y="24790"/>
                </a:lnTo>
                <a:lnTo>
                  <a:pt x="9016" y="30187"/>
                </a:lnTo>
                <a:lnTo>
                  <a:pt x="7340" y="33337"/>
                </a:lnTo>
                <a:lnTo>
                  <a:pt x="2006" y="50469"/>
                </a:lnTo>
                <a:lnTo>
                  <a:pt x="1320" y="53975"/>
                </a:lnTo>
                <a:lnTo>
                  <a:pt x="888" y="57556"/>
                </a:lnTo>
                <a:lnTo>
                  <a:pt x="571" y="61125"/>
                </a:lnTo>
                <a:lnTo>
                  <a:pt x="266" y="64693"/>
                </a:lnTo>
                <a:lnTo>
                  <a:pt x="177" y="68287"/>
                </a:lnTo>
                <a:lnTo>
                  <a:pt x="177" y="71869"/>
                </a:lnTo>
                <a:lnTo>
                  <a:pt x="0" y="76708"/>
                </a:lnTo>
                <a:lnTo>
                  <a:pt x="3809" y="100622"/>
                </a:lnTo>
                <a:lnTo>
                  <a:pt x="5206" y="105283"/>
                </a:lnTo>
                <a:lnTo>
                  <a:pt x="7023" y="109791"/>
                </a:lnTo>
                <a:lnTo>
                  <a:pt x="9397" y="114046"/>
                </a:lnTo>
                <a:lnTo>
                  <a:pt x="11734" y="118300"/>
                </a:lnTo>
                <a:lnTo>
                  <a:pt x="29654" y="134429"/>
                </a:lnTo>
                <a:lnTo>
                  <a:pt x="33883" y="136804"/>
                </a:lnTo>
                <a:lnTo>
                  <a:pt x="57264" y="143090"/>
                </a:lnTo>
                <a:lnTo>
                  <a:pt x="62090" y="143700"/>
                </a:lnTo>
                <a:lnTo>
                  <a:pt x="66967" y="143916"/>
                </a:lnTo>
                <a:lnTo>
                  <a:pt x="71805" y="143725"/>
                </a:lnTo>
                <a:lnTo>
                  <a:pt x="76631" y="143916"/>
                </a:lnTo>
                <a:lnTo>
                  <a:pt x="81521" y="143700"/>
                </a:lnTo>
                <a:lnTo>
                  <a:pt x="86321" y="143090"/>
                </a:lnTo>
                <a:lnTo>
                  <a:pt x="91147" y="142494"/>
                </a:lnTo>
                <a:lnTo>
                  <a:pt x="95923" y="141503"/>
                </a:lnTo>
                <a:lnTo>
                  <a:pt x="100558" y="140081"/>
                </a:lnTo>
                <a:lnTo>
                  <a:pt x="105194" y="138658"/>
                </a:lnTo>
                <a:lnTo>
                  <a:pt x="134226" y="114046"/>
                </a:lnTo>
                <a:lnTo>
                  <a:pt x="136588" y="109804"/>
                </a:lnTo>
                <a:lnTo>
                  <a:pt x="138404" y="105283"/>
                </a:lnTo>
                <a:lnTo>
                  <a:pt x="139814" y="100622"/>
                </a:lnTo>
                <a:lnTo>
                  <a:pt x="141223" y="95999"/>
                </a:lnTo>
                <a:lnTo>
                  <a:pt x="142201" y="91224"/>
                </a:lnTo>
                <a:lnTo>
                  <a:pt x="142798" y="86398"/>
                </a:lnTo>
                <a:lnTo>
                  <a:pt x="143408" y="81572"/>
                </a:lnTo>
                <a:lnTo>
                  <a:pt x="143598" y="76708"/>
                </a:lnTo>
                <a:lnTo>
                  <a:pt x="143421" y="71869"/>
                </a:lnTo>
                <a:lnTo>
                  <a:pt x="143433" y="65443"/>
                </a:lnTo>
                <a:lnTo>
                  <a:pt x="143052" y="58991"/>
                </a:lnTo>
                <a:lnTo>
                  <a:pt x="142011" y="52654"/>
                </a:lnTo>
                <a:close/>
              </a:path>
            </a:pathLst>
          </a:custGeom>
          <a:ln w="3594">
            <a:solidFill>
              <a:srgbClr val="050100"/>
            </a:solidFill>
          </a:ln>
        </p:spPr>
        <p:txBody>
          <a:bodyPr wrap="square" lIns="0" tIns="0" rIns="0" bIns="0" rtlCol="0"/>
          <a:lstStyle/>
          <a:p>
            <a:endParaRPr/>
          </a:p>
        </p:txBody>
      </p:sp>
      <p:sp>
        <p:nvSpPr>
          <p:cNvPr id="27" name="object 27"/>
          <p:cNvSpPr/>
          <p:nvPr/>
        </p:nvSpPr>
        <p:spPr>
          <a:xfrm>
            <a:off x="1853666" y="5825716"/>
            <a:ext cx="45085" cy="38735"/>
          </a:xfrm>
          <a:custGeom>
            <a:avLst/>
            <a:gdLst/>
            <a:ahLst/>
            <a:cxnLst/>
            <a:rect l="l" t="t" r="r" b="b"/>
            <a:pathLst>
              <a:path w="45085" h="38735">
                <a:moveTo>
                  <a:pt x="22237" y="0"/>
                </a:moveTo>
                <a:lnTo>
                  <a:pt x="15074" y="12471"/>
                </a:lnTo>
                <a:lnTo>
                  <a:pt x="11112" y="19316"/>
                </a:lnTo>
                <a:lnTo>
                  <a:pt x="3721" y="32232"/>
                </a:lnTo>
                <a:lnTo>
                  <a:pt x="0" y="38658"/>
                </a:lnTo>
                <a:lnTo>
                  <a:pt x="5994" y="38658"/>
                </a:lnTo>
                <a:lnTo>
                  <a:pt x="22237" y="10401"/>
                </a:lnTo>
                <a:lnTo>
                  <a:pt x="28211" y="10401"/>
                </a:lnTo>
                <a:lnTo>
                  <a:pt x="22237" y="0"/>
                </a:lnTo>
                <a:close/>
              </a:path>
              <a:path w="45085" h="38735">
                <a:moveTo>
                  <a:pt x="28211" y="10401"/>
                </a:moveTo>
                <a:lnTo>
                  <a:pt x="22237" y="10401"/>
                </a:lnTo>
                <a:lnTo>
                  <a:pt x="38468" y="38658"/>
                </a:lnTo>
                <a:lnTo>
                  <a:pt x="44488" y="38658"/>
                </a:lnTo>
                <a:lnTo>
                  <a:pt x="40754" y="32232"/>
                </a:lnTo>
                <a:lnTo>
                  <a:pt x="33362" y="19316"/>
                </a:lnTo>
                <a:lnTo>
                  <a:pt x="28211" y="10401"/>
                </a:lnTo>
                <a:close/>
              </a:path>
            </a:pathLst>
          </a:custGeom>
          <a:solidFill>
            <a:srgbClr val="231F20"/>
          </a:solidFill>
        </p:spPr>
        <p:txBody>
          <a:bodyPr wrap="square" lIns="0" tIns="0" rIns="0" bIns="0" rtlCol="0"/>
          <a:lstStyle/>
          <a:p>
            <a:endParaRPr/>
          </a:p>
        </p:txBody>
      </p:sp>
      <p:sp>
        <p:nvSpPr>
          <p:cNvPr id="28" name="object 28"/>
          <p:cNvSpPr/>
          <p:nvPr/>
        </p:nvSpPr>
        <p:spPr>
          <a:xfrm>
            <a:off x="2515389" y="5789469"/>
            <a:ext cx="144145" cy="144145"/>
          </a:xfrm>
          <a:custGeom>
            <a:avLst/>
            <a:gdLst/>
            <a:ahLst/>
            <a:cxnLst/>
            <a:rect l="l" t="t" r="r" b="b"/>
            <a:pathLst>
              <a:path w="144144" h="144145">
                <a:moveTo>
                  <a:pt x="141986" y="52654"/>
                </a:moveTo>
                <a:lnTo>
                  <a:pt x="141363" y="48755"/>
                </a:lnTo>
                <a:lnTo>
                  <a:pt x="140436" y="44894"/>
                </a:lnTo>
                <a:lnTo>
                  <a:pt x="139204" y="41122"/>
                </a:lnTo>
                <a:lnTo>
                  <a:pt x="138010" y="37350"/>
                </a:lnTo>
                <a:lnTo>
                  <a:pt x="136461" y="33680"/>
                </a:lnTo>
                <a:lnTo>
                  <a:pt x="134594" y="30200"/>
                </a:lnTo>
                <a:lnTo>
                  <a:pt x="131749" y="24790"/>
                </a:lnTo>
                <a:lnTo>
                  <a:pt x="127863" y="19926"/>
                </a:lnTo>
                <a:lnTo>
                  <a:pt x="123240" y="15875"/>
                </a:lnTo>
                <a:lnTo>
                  <a:pt x="118643" y="11811"/>
                </a:lnTo>
                <a:lnTo>
                  <a:pt x="99060" y="3175"/>
                </a:lnTo>
                <a:lnTo>
                  <a:pt x="96113" y="2374"/>
                </a:lnTo>
                <a:lnTo>
                  <a:pt x="93091" y="1752"/>
                </a:lnTo>
                <a:lnTo>
                  <a:pt x="90068" y="1295"/>
                </a:lnTo>
                <a:lnTo>
                  <a:pt x="84048" y="368"/>
                </a:lnTo>
                <a:lnTo>
                  <a:pt x="77914" y="0"/>
                </a:lnTo>
                <a:lnTo>
                  <a:pt x="71818" y="0"/>
                </a:lnTo>
                <a:lnTo>
                  <a:pt x="65697" y="0"/>
                </a:lnTo>
                <a:lnTo>
                  <a:pt x="59563" y="368"/>
                </a:lnTo>
                <a:lnTo>
                  <a:pt x="53517" y="1295"/>
                </a:lnTo>
                <a:lnTo>
                  <a:pt x="50520" y="1752"/>
                </a:lnTo>
                <a:lnTo>
                  <a:pt x="47498" y="2374"/>
                </a:lnTo>
                <a:lnTo>
                  <a:pt x="44551" y="3175"/>
                </a:lnTo>
                <a:lnTo>
                  <a:pt x="41592" y="3975"/>
                </a:lnTo>
                <a:lnTo>
                  <a:pt x="20383" y="15875"/>
                </a:lnTo>
                <a:lnTo>
                  <a:pt x="15760" y="19926"/>
                </a:lnTo>
                <a:lnTo>
                  <a:pt x="11823" y="24790"/>
                </a:lnTo>
                <a:lnTo>
                  <a:pt x="9017" y="30200"/>
                </a:lnTo>
                <a:lnTo>
                  <a:pt x="7327" y="33337"/>
                </a:lnTo>
                <a:lnTo>
                  <a:pt x="2019" y="50469"/>
                </a:lnTo>
                <a:lnTo>
                  <a:pt x="1320" y="53987"/>
                </a:lnTo>
                <a:lnTo>
                  <a:pt x="863" y="57556"/>
                </a:lnTo>
                <a:lnTo>
                  <a:pt x="571" y="61125"/>
                </a:lnTo>
                <a:lnTo>
                  <a:pt x="279" y="64693"/>
                </a:lnTo>
                <a:lnTo>
                  <a:pt x="177" y="68287"/>
                </a:lnTo>
                <a:lnTo>
                  <a:pt x="177" y="71869"/>
                </a:lnTo>
                <a:lnTo>
                  <a:pt x="0" y="76720"/>
                </a:lnTo>
                <a:lnTo>
                  <a:pt x="9385" y="114046"/>
                </a:lnTo>
                <a:lnTo>
                  <a:pt x="11747" y="118300"/>
                </a:lnTo>
                <a:lnTo>
                  <a:pt x="14617" y="122275"/>
                </a:lnTo>
                <a:lnTo>
                  <a:pt x="18046" y="125717"/>
                </a:lnTo>
                <a:lnTo>
                  <a:pt x="21450" y="129159"/>
                </a:lnTo>
                <a:lnTo>
                  <a:pt x="25425" y="132067"/>
                </a:lnTo>
                <a:lnTo>
                  <a:pt x="29667" y="134429"/>
                </a:lnTo>
                <a:lnTo>
                  <a:pt x="33896" y="136804"/>
                </a:lnTo>
                <a:lnTo>
                  <a:pt x="57277" y="143090"/>
                </a:lnTo>
                <a:lnTo>
                  <a:pt x="62090" y="143700"/>
                </a:lnTo>
                <a:lnTo>
                  <a:pt x="66967" y="143916"/>
                </a:lnTo>
                <a:lnTo>
                  <a:pt x="71818" y="143725"/>
                </a:lnTo>
                <a:lnTo>
                  <a:pt x="76644" y="143916"/>
                </a:lnTo>
                <a:lnTo>
                  <a:pt x="81508" y="143700"/>
                </a:lnTo>
                <a:lnTo>
                  <a:pt x="86321" y="143090"/>
                </a:lnTo>
                <a:lnTo>
                  <a:pt x="91147" y="142494"/>
                </a:lnTo>
                <a:lnTo>
                  <a:pt x="113931" y="134429"/>
                </a:lnTo>
                <a:lnTo>
                  <a:pt x="118186" y="132067"/>
                </a:lnTo>
                <a:lnTo>
                  <a:pt x="139827" y="100622"/>
                </a:lnTo>
                <a:lnTo>
                  <a:pt x="141211" y="95999"/>
                </a:lnTo>
                <a:lnTo>
                  <a:pt x="142214" y="91224"/>
                </a:lnTo>
                <a:lnTo>
                  <a:pt x="142798" y="86410"/>
                </a:lnTo>
                <a:lnTo>
                  <a:pt x="143383" y="81572"/>
                </a:lnTo>
                <a:lnTo>
                  <a:pt x="143598" y="76720"/>
                </a:lnTo>
                <a:lnTo>
                  <a:pt x="143408" y="71869"/>
                </a:lnTo>
                <a:lnTo>
                  <a:pt x="143446" y="65455"/>
                </a:lnTo>
                <a:lnTo>
                  <a:pt x="143052" y="59004"/>
                </a:lnTo>
                <a:lnTo>
                  <a:pt x="141986" y="52654"/>
                </a:lnTo>
                <a:close/>
              </a:path>
            </a:pathLst>
          </a:custGeom>
          <a:ln w="3594">
            <a:solidFill>
              <a:srgbClr val="050100"/>
            </a:solidFill>
          </a:ln>
        </p:spPr>
        <p:txBody>
          <a:bodyPr wrap="square" lIns="0" tIns="0" rIns="0" bIns="0" rtlCol="0"/>
          <a:lstStyle/>
          <a:p>
            <a:endParaRPr/>
          </a:p>
        </p:txBody>
      </p:sp>
      <p:sp>
        <p:nvSpPr>
          <p:cNvPr id="29" name="object 29"/>
          <p:cNvSpPr txBox="1"/>
          <p:nvPr/>
        </p:nvSpPr>
        <p:spPr>
          <a:xfrm>
            <a:off x="953752" y="5786115"/>
            <a:ext cx="5932170" cy="162560"/>
          </a:xfrm>
          <a:prstGeom prst="rect">
            <a:avLst/>
          </a:prstGeom>
        </p:spPr>
        <p:txBody>
          <a:bodyPr vert="horz" wrap="square" lIns="0" tIns="12700" rIns="0" bIns="0" rtlCol="0">
            <a:spAutoFit/>
          </a:bodyPr>
          <a:lstStyle/>
          <a:p>
            <a:pPr marL="38100">
              <a:lnSpc>
                <a:spcPct val="100000"/>
              </a:lnSpc>
              <a:spcBef>
                <a:spcPts val="100"/>
              </a:spcBef>
              <a:tabLst>
                <a:tab pos="912494" algn="l"/>
                <a:tab pos="1064260" algn="l"/>
                <a:tab pos="1788160" algn="l"/>
              </a:tabLst>
            </a:pPr>
            <a:r>
              <a:rPr sz="900" dirty="0">
                <a:solidFill>
                  <a:srgbClr val="231F20"/>
                </a:solidFill>
                <a:latin typeface="Arial Narrow"/>
                <a:cs typeface="Arial Narrow"/>
              </a:rPr>
              <a:t>Pulse </a:t>
            </a:r>
            <a:r>
              <a:rPr sz="900" spc="-5" dirty="0">
                <a:solidFill>
                  <a:srgbClr val="231F20"/>
                </a:solidFill>
                <a:latin typeface="Arial Narrow"/>
                <a:cs typeface="Arial Narrow"/>
              </a:rPr>
              <a:t>los botones	</a:t>
            </a:r>
            <a:r>
              <a:rPr sz="225" b="1" spc="-22" baseline="37037" dirty="0">
                <a:solidFill>
                  <a:srgbClr val="231F20"/>
                </a:solidFill>
                <a:latin typeface="Calibri"/>
                <a:cs typeface="Calibri"/>
              </a:rPr>
              <a:t>UP	</a:t>
            </a:r>
            <a:r>
              <a:rPr sz="900" b="1" spc="-5" dirty="0">
                <a:solidFill>
                  <a:srgbClr val="231F20"/>
                </a:solidFill>
                <a:latin typeface="Arial Narrow"/>
                <a:cs typeface="Arial Narrow"/>
              </a:rPr>
              <a:t>ARRIBA</a:t>
            </a:r>
            <a:r>
              <a:rPr sz="900" b="1" spc="5" dirty="0">
                <a:solidFill>
                  <a:srgbClr val="231F20"/>
                </a:solidFill>
                <a:latin typeface="Arial Narrow"/>
                <a:cs typeface="Arial Narrow"/>
              </a:rPr>
              <a:t> </a:t>
            </a:r>
            <a:r>
              <a:rPr sz="900" dirty="0">
                <a:solidFill>
                  <a:srgbClr val="231F20"/>
                </a:solidFill>
                <a:latin typeface="Arial Narrow"/>
                <a:cs typeface="Arial Narrow"/>
              </a:rPr>
              <a:t>y   </a:t>
            </a:r>
            <a:r>
              <a:rPr sz="900" spc="70" dirty="0">
                <a:solidFill>
                  <a:srgbClr val="231F20"/>
                </a:solidFill>
                <a:latin typeface="Arial Narrow"/>
                <a:cs typeface="Arial Narrow"/>
              </a:rPr>
              <a:t> </a:t>
            </a:r>
            <a:r>
              <a:rPr sz="225" b="1" spc="-30" baseline="37037" dirty="0">
                <a:solidFill>
                  <a:srgbClr val="231F20"/>
                </a:solidFill>
                <a:latin typeface="Calibri"/>
                <a:cs typeface="Calibri"/>
              </a:rPr>
              <a:t>DOWN	</a:t>
            </a:r>
            <a:r>
              <a:rPr sz="900" b="1" dirty="0">
                <a:solidFill>
                  <a:srgbClr val="231F20"/>
                </a:solidFill>
                <a:latin typeface="Arial Narrow"/>
                <a:cs typeface="Arial Narrow"/>
              </a:rPr>
              <a:t>ABAJO </a:t>
            </a:r>
            <a:r>
              <a:rPr sz="900" spc="-5" dirty="0">
                <a:solidFill>
                  <a:srgbClr val="231F20"/>
                </a:solidFill>
                <a:latin typeface="Arial Narrow"/>
                <a:cs typeface="Arial Narrow"/>
              </a:rPr>
              <a:t>al mismo </a:t>
            </a:r>
            <a:r>
              <a:rPr sz="900" dirty="0">
                <a:solidFill>
                  <a:srgbClr val="231F20"/>
                </a:solidFill>
                <a:latin typeface="Arial Narrow"/>
                <a:cs typeface="Arial Narrow"/>
              </a:rPr>
              <a:t>tiempo </a:t>
            </a:r>
            <a:r>
              <a:rPr sz="900" spc="-5" dirty="0">
                <a:solidFill>
                  <a:srgbClr val="231F20"/>
                </a:solidFill>
                <a:latin typeface="Arial Narrow"/>
                <a:cs typeface="Arial Narrow"/>
              </a:rPr>
              <a:t>durante </a:t>
            </a:r>
            <a:r>
              <a:rPr sz="900" dirty="0">
                <a:solidFill>
                  <a:srgbClr val="231F20"/>
                </a:solidFill>
                <a:latin typeface="Arial Narrow"/>
                <a:cs typeface="Arial Narrow"/>
              </a:rPr>
              <a:t>3 </a:t>
            </a:r>
            <a:r>
              <a:rPr sz="900" spc="-5" dirty="0">
                <a:solidFill>
                  <a:srgbClr val="231F20"/>
                </a:solidFill>
                <a:latin typeface="Arial Narrow"/>
                <a:cs typeface="Arial Narrow"/>
              </a:rPr>
              <a:t>segundos para bloquear/desbloquear el mando. </a:t>
            </a:r>
            <a:r>
              <a:rPr sz="900" dirty="0">
                <a:solidFill>
                  <a:srgbClr val="231F20"/>
                </a:solidFill>
                <a:latin typeface="Arial Narrow"/>
                <a:cs typeface="Arial Narrow"/>
              </a:rPr>
              <a:t>En </a:t>
            </a:r>
            <a:r>
              <a:rPr sz="900" spc="-5" dirty="0">
                <a:solidFill>
                  <a:srgbClr val="231F20"/>
                </a:solidFill>
                <a:latin typeface="Arial Narrow"/>
                <a:cs typeface="Arial Narrow"/>
              </a:rPr>
              <a:t>el modo</a:t>
            </a:r>
            <a:r>
              <a:rPr sz="900" spc="5" dirty="0">
                <a:solidFill>
                  <a:srgbClr val="231F20"/>
                </a:solidFill>
                <a:latin typeface="Arial Narrow"/>
                <a:cs typeface="Arial Narrow"/>
              </a:rPr>
              <a:t> </a:t>
            </a:r>
            <a:r>
              <a:rPr sz="900" spc="-5" dirty="0">
                <a:solidFill>
                  <a:srgbClr val="231F20"/>
                </a:solidFill>
                <a:latin typeface="Arial Narrow"/>
                <a:cs typeface="Arial Narrow"/>
              </a:rPr>
              <a:t>de</a:t>
            </a:r>
            <a:endParaRPr sz="900">
              <a:latin typeface="Arial Narrow"/>
              <a:cs typeface="Arial Narrow"/>
            </a:endParaRPr>
          </a:p>
        </p:txBody>
      </p:sp>
      <p:sp>
        <p:nvSpPr>
          <p:cNvPr id="30" name="object 30"/>
          <p:cNvSpPr/>
          <p:nvPr/>
        </p:nvSpPr>
        <p:spPr>
          <a:xfrm>
            <a:off x="2566267" y="5825714"/>
            <a:ext cx="45085" cy="38735"/>
          </a:xfrm>
          <a:custGeom>
            <a:avLst/>
            <a:gdLst/>
            <a:ahLst/>
            <a:cxnLst/>
            <a:rect l="l" t="t" r="r" b="b"/>
            <a:pathLst>
              <a:path w="45085" h="38735">
                <a:moveTo>
                  <a:pt x="5981" y="0"/>
                </a:moveTo>
                <a:lnTo>
                  <a:pt x="0" y="0"/>
                </a:lnTo>
                <a:lnTo>
                  <a:pt x="3683" y="6451"/>
                </a:lnTo>
                <a:lnTo>
                  <a:pt x="11099" y="19329"/>
                </a:lnTo>
                <a:lnTo>
                  <a:pt x="15074" y="26187"/>
                </a:lnTo>
                <a:lnTo>
                  <a:pt x="18275" y="31826"/>
                </a:lnTo>
                <a:lnTo>
                  <a:pt x="22237" y="38658"/>
                </a:lnTo>
                <a:lnTo>
                  <a:pt x="28220" y="28257"/>
                </a:lnTo>
                <a:lnTo>
                  <a:pt x="22237" y="28257"/>
                </a:lnTo>
                <a:lnTo>
                  <a:pt x="5981" y="0"/>
                </a:lnTo>
                <a:close/>
              </a:path>
              <a:path w="45085" h="38735">
                <a:moveTo>
                  <a:pt x="44475" y="0"/>
                </a:moveTo>
                <a:lnTo>
                  <a:pt x="38481" y="0"/>
                </a:lnTo>
                <a:lnTo>
                  <a:pt x="31064" y="12915"/>
                </a:lnTo>
                <a:lnTo>
                  <a:pt x="23926" y="25272"/>
                </a:lnTo>
                <a:lnTo>
                  <a:pt x="22237" y="28257"/>
                </a:lnTo>
                <a:lnTo>
                  <a:pt x="28220" y="28257"/>
                </a:lnTo>
                <a:lnTo>
                  <a:pt x="44475" y="0"/>
                </a:lnTo>
                <a:close/>
              </a:path>
            </a:pathLst>
          </a:custGeom>
          <a:solidFill>
            <a:srgbClr val="231F20"/>
          </a:solidFill>
        </p:spPr>
        <p:txBody>
          <a:bodyPr wrap="square" lIns="0" tIns="0" rIns="0" bIns="0" rtlCol="0"/>
          <a:lstStyle/>
          <a:p>
            <a:endParaRPr/>
          </a:p>
        </p:txBody>
      </p:sp>
      <p:sp>
        <p:nvSpPr>
          <p:cNvPr id="31" name="object 31"/>
          <p:cNvSpPr/>
          <p:nvPr/>
        </p:nvSpPr>
        <p:spPr>
          <a:xfrm>
            <a:off x="4462682" y="6459066"/>
            <a:ext cx="144145" cy="144145"/>
          </a:xfrm>
          <a:custGeom>
            <a:avLst/>
            <a:gdLst/>
            <a:ahLst/>
            <a:cxnLst/>
            <a:rect l="l" t="t" r="r" b="b"/>
            <a:pathLst>
              <a:path w="144145" h="144145">
                <a:moveTo>
                  <a:pt x="141986" y="52641"/>
                </a:moveTo>
                <a:lnTo>
                  <a:pt x="141363" y="48742"/>
                </a:lnTo>
                <a:lnTo>
                  <a:pt x="140436" y="44881"/>
                </a:lnTo>
                <a:lnTo>
                  <a:pt x="139204" y="41109"/>
                </a:lnTo>
                <a:lnTo>
                  <a:pt x="138010" y="37337"/>
                </a:lnTo>
                <a:lnTo>
                  <a:pt x="136461" y="33667"/>
                </a:lnTo>
                <a:lnTo>
                  <a:pt x="134594" y="30200"/>
                </a:lnTo>
                <a:lnTo>
                  <a:pt x="131749" y="24777"/>
                </a:lnTo>
                <a:lnTo>
                  <a:pt x="127863" y="19913"/>
                </a:lnTo>
                <a:lnTo>
                  <a:pt x="123240" y="15862"/>
                </a:lnTo>
                <a:lnTo>
                  <a:pt x="118643" y="11798"/>
                </a:lnTo>
                <a:lnTo>
                  <a:pt x="113334" y="8559"/>
                </a:lnTo>
                <a:lnTo>
                  <a:pt x="107721" y="6159"/>
                </a:lnTo>
                <a:lnTo>
                  <a:pt x="104902" y="4952"/>
                </a:lnTo>
                <a:lnTo>
                  <a:pt x="102019" y="3962"/>
                </a:lnTo>
                <a:lnTo>
                  <a:pt x="99060" y="3174"/>
                </a:lnTo>
                <a:lnTo>
                  <a:pt x="96113" y="2362"/>
                </a:lnTo>
                <a:lnTo>
                  <a:pt x="93091" y="1739"/>
                </a:lnTo>
                <a:lnTo>
                  <a:pt x="90068" y="1282"/>
                </a:lnTo>
                <a:lnTo>
                  <a:pt x="84048" y="355"/>
                </a:lnTo>
                <a:lnTo>
                  <a:pt x="77914" y="0"/>
                </a:lnTo>
                <a:lnTo>
                  <a:pt x="71818" y="0"/>
                </a:lnTo>
                <a:lnTo>
                  <a:pt x="65697" y="0"/>
                </a:lnTo>
                <a:lnTo>
                  <a:pt x="59563" y="355"/>
                </a:lnTo>
                <a:lnTo>
                  <a:pt x="53517" y="1282"/>
                </a:lnTo>
                <a:lnTo>
                  <a:pt x="50520" y="1739"/>
                </a:lnTo>
                <a:lnTo>
                  <a:pt x="47498" y="2362"/>
                </a:lnTo>
                <a:lnTo>
                  <a:pt x="44551" y="3174"/>
                </a:lnTo>
                <a:lnTo>
                  <a:pt x="41592" y="3962"/>
                </a:lnTo>
                <a:lnTo>
                  <a:pt x="38696" y="4952"/>
                </a:lnTo>
                <a:lnTo>
                  <a:pt x="35890" y="6159"/>
                </a:lnTo>
                <a:lnTo>
                  <a:pt x="30276" y="8559"/>
                </a:lnTo>
                <a:lnTo>
                  <a:pt x="24968" y="11798"/>
                </a:lnTo>
                <a:lnTo>
                  <a:pt x="20383" y="15862"/>
                </a:lnTo>
                <a:lnTo>
                  <a:pt x="15760" y="19913"/>
                </a:lnTo>
                <a:lnTo>
                  <a:pt x="11823" y="24777"/>
                </a:lnTo>
                <a:lnTo>
                  <a:pt x="9017" y="30200"/>
                </a:lnTo>
                <a:lnTo>
                  <a:pt x="7327" y="33337"/>
                </a:lnTo>
                <a:lnTo>
                  <a:pt x="2019" y="50444"/>
                </a:lnTo>
                <a:lnTo>
                  <a:pt x="1320" y="53974"/>
                </a:lnTo>
                <a:lnTo>
                  <a:pt x="863" y="57543"/>
                </a:lnTo>
                <a:lnTo>
                  <a:pt x="571" y="61112"/>
                </a:lnTo>
                <a:lnTo>
                  <a:pt x="279" y="64681"/>
                </a:lnTo>
                <a:lnTo>
                  <a:pt x="177" y="68287"/>
                </a:lnTo>
                <a:lnTo>
                  <a:pt x="177" y="71856"/>
                </a:lnTo>
                <a:lnTo>
                  <a:pt x="0" y="76720"/>
                </a:lnTo>
                <a:lnTo>
                  <a:pt x="9385" y="114033"/>
                </a:lnTo>
                <a:lnTo>
                  <a:pt x="11747" y="118287"/>
                </a:lnTo>
                <a:lnTo>
                  <a:pt x="14617" y="122275"/>
                </a:lnTo>
                <a:lnTo>
                  <a:pt x="18046" y="125704"/>
                </a:lnTo>
                <a:lnTo>
                  <a:pt x="21450" y="129158"/>
                </a:lnTo>
                <a:lnTo>
                  <a:pt x="25425" y="132054"/>
                </a:lnTo>
                <a:lnTo>
                  <a:pt x="29667" y="134416"/>
                </a:lnTo>
                <a:lnTo>
                  <a:pt x="33896" y="136791"/>
                </a:lnTo>
                <a:lnTo>
                  <a:pt x="57277" y="143078"/>
                </a:lnTo>
                <a:lnTo>
                  <a:pt x="62090" y="143687"/>
                </a:lnTo>
                <a:lnTo>
                  <a:pt x="66967" y="143903"/>
                </a:lnTo>
                <a:lnTo>
                  <a:pt x="71818" y="143713"/>
                </a:lnTo>
                <a:lnTo>
                  <a:pt x="76644" y="143903"/>
                </a:lnTo>
                <a:lnTo>
                  <a:pt x="81508" y="143687"/>
                </a:lnTo>
                <a:lnTo>
                  <a:pt x="86321" y="143078"/>
                </a:lnTo>
                <a:lnTo>
                  <a:pt x="91147" y="142481"/>
                </a:lnTo>
                <a:lnTo>
                  <a:pt x="113931" y="134416"/>
                </a:lnTo>
                <a:lnTo>
                  <a:pt x="118186" y="132054"/>
                </a:lnTo>
                <a:lnTo>
                  <a:pt x="122161" y="129158"/>
                </a:lnTo>
                <a:lnTo>
                  <a:pt x="125577" y="125704"/>
                </a:lnTo>
                <a:lnTo>
                  <a:pt x="128981" y="122275"/>
                </a:lnTo>
                <a:lnTo>
                  <a:pt x="139827" y="100609"/>
                </a:lnTo>
                <a:lnTo>
                  <a:pt x="141211" y="95973"/>
                </a:lnTo>
                <a:lnTo>
                  <a:pt x="142214" y="91198"/>
                </a:lnTo>
                <a:lnTo>
                  <a:pt x="142798" y="86398"/>
                </a:lnTo>
                <a:lnTo>
                  <a:pt x="143383" y="81559"/>
                </a:lnTo>
                <a:lnTo>
                  <a:pt x="143598" y="76720"/>
                </a:lnTo>
                <a:lnTo>
                  <a:pt x="143408" y="71856"/>
                </a:lnTo>
                <a:lnTo>
                  <a:pt x="143446" y="65443"/>
                </a:lnTo>
                <a:lnTo>
                  <a:pt x="143052" y="58991"/>
                </a:lnTo>
                <a:lnTo>
                  <a:pt x="141986" y="52641"/>
                </a:lnTo>
                <a:close/>
              </a:path>
            </a:pathLst>
          </a:custGeom>
          <a:ln w="3594">
            <a:solidFill>
              <a:srgbClr val="050100"/>
            </a:solidFill>
          </a:ln>
        </p:spPr>
        <p:txBody>
          <a:bodyPr wrap="square" lIns="0" tIns="0" rIns="0" bIns="0" rtlCol="0"/>
          <a:lstStyle/>
          <a:p>
            <a:endParaRPr/>
          </a:p>
        </p:txBody>
      </p:sp>
      <p:sp>
        <p:nvSpPr>
          <p:cNvPr id="32" name="object 32"/>
          <p:cNvSpPr txBox="1"/>
          <p:nvPr/>
        </p:nvSpPr>
        <p:spPr>
          <a:xfrm>
            <a:off x="4501715" y="6538102"/>
            <a:ext cx="71120" cy="49530"/>
          </a:xfrm>
          <a:prstGeom prst="rect">
            <a:avLst/>
          </a:prstGeom>
        </p:spPr>
        <p:txBody>
          <a:bodyPr vert="horz" wrap="square" lIns="0" tIns="13335" rIns="0" bIns="0" rtlCol="0">
            <a:spAutoFit/>
          </a:bodyPr>
          <a:lstStyle/>
          <a:p>
            <a:pPr marL="12700">
              <a:lnSpc>
                <a:spcPct val="100000"/>
              </a:lnSpc>
              <a:spcBef>
                <a:spcPts val="105"/>
              </a:spcBef>
            </a:pPr>
            <a:r>
              <a:rPr sz="150" b="1" spc="-15" dirty="0">
                <a:solidFill>
                  <a:srgbClr val="231F20"/>
                </a:solidFill>
                <a:latin typeface="Calibri"/>
                <a:cs typeface="Calibri"/>
              </a:rPr>
              <a:t>D</a:t>
            </a:r>
            <a:r>
              <a:rPr sz="150" b="1" spc="-25" dirty="0">
                <a:solidFill>
                  <a:srgbClr val="231F20"/>
                </a:solidFill>
                <a:latin typeface="Calibri"/>
                <a:cs typeface="Calibri"/>
              </a:rPr>
              <a:t>OW</a:t>
            </a:r>
            <a:r>
              <a:rPr sz="150" b="1" spc="-20" dirty="0">
                <a:solidFill>
                  <a:srgbClr val="231F20"/>
                </a:solidFill>
                <a:latin typeface="Calibri"/>
                <a:cs typeface="Calibri"/>
              </a:rPr>
              <a:t>N</a:t>
            </a:r>
            <a:endParaRPr sz="150">
              <a:latin typeface="Calibri"/>
              <a:cs typeface="Calibri"/>
            </a:endParaRPr>
          </a:p>
        </p:txBody>
      </p:sp>
      <p:sp>
        <p:nvSpPr>
          <p:cNvPr id="33" name="object 33"/>
          <p:cNvSpPr/>
          <p:nvPr/>
        </p:nvSpPr>
        <p:spPr>
          <a:xfrm>
            <a:off x="4513559" y="6495298"/>
            <a:ext cx="45085" cy="38735"/>
          </a:xfrm>
          <a:custGeom>
            <a:avLst/>
            <a:gdLst/>
            <a:ahLst/>
            <a:cxnLst/>
            <a:rect l="l" t="t" r="r" b="b"/>
            <a:pathLst>
              <a:path w="45085" h="38734">
                <a:moveTo>
                  <a:pt x="5981" y="0"/>
                </a:moveTo>
                <a:lnTo>
                  <a:pt x="0" y="0"/>
                </a:lnTo>
                <a:lnTo>
                  <a:pt x="3682" y="6451"/>
                </a:lnTo>
                <a:lnTo>
                  <a:pt x="7404" y="12890"/>
                </a:lnTo>
                <a:lnTo>
                  <a:pt x="11099" y="19342"/>
                </a:lnTo>
                <a:lnTo>
                  <a:pt x="15074" y="26200"/>
                </a:lnTo>
                <a:lnTo>
                  <a:pt x="18275" y="31826"/>
                </a:lnTo>
                <a:lnTo>
                  <a:pt x="22237" y="38658"/>
                </a:lnTo>
                <a:lnTo>
                  <a:pt x="28220" y="28257"/>
                </a:lnTo>
                <a:lnTo>
                  <a:pt x="22237" y="28257"/>
                </a:lnTo>
                <a:lnTo>
                  <a:pt x="5981" y="0"/>
                </a:lnTo>
                <a:close/>
              </a:path>
              <a:path w="45085" h="38734">
                <a:moveTo>
                  <a:pt x="44475" y="0"/>
                </a:moveTo>
                <a:lnTo>
                  <a:pt x="38480" y="0"/>
                </a:lnTo>
                <a:lnTo>
                  <a:pt x="27368" y="19342"/>
                </a:lnTo>
                <a:lnTo>
                  <a:pt x="23926" y="25272"/>
                </a:lnTo>
                <a:lnTo>
                  <a:pt x="22237" y="28257"/>
                </a:lnTo>
                <a:lnTo>
                  <a:pt x="28220" y="28257"/>
                </a:lnTo>
                <a:lnTo>
                  <a:pt x="44475" y="0"/>
                </a:lnTo>
                <a:close/>
              </a:path>
            </a:pathLst>
          </a:custGeom>
          <a:solidFill>
            <a:srgbClr val="231F20"/>
          </a:solidFill>
        </p:spPr>
        <p:txBody>
          <a:bodyPr wrap="square" lIns="0" tIns="0" rIns="0" bIns="0" rtlCol="0"/>
          <a:lstStyle/>
          <a:p>
            <a:endParaRPr/>
          </a:p>
        </p:txBody>
      </p:sp>
      <p:sp>
        <p:nvSpPr>
          <p:cNvPr id="34" name="object 34"/>
          <p:cNvSpPr txBox="1"/>
          <p:nvPr/>
        </p:nvSpPr>
        <p:spPr>
          <a:xfrm>
            <a:off x="565175" y="2564135"/>
            <a:ext cx="252729" cy="147320"/>
          </a:xfrm>
          <a:prstGeom prst="rect">
            <a:avLst/>
          </a:prstGeom>
        </p:spPr>
        <p:txBody>
          <a:bodyPr vert="horz" wrap="square" lIns="0" tIns="12700" rIns="0" bIns="0" rtlCol="0">
            <a:spAutoFit/>
          </a:bodyPr>
          <a:lstStyle/>
          <a:p>
            <a:pPr marL="12700">
              <a:lnSpc>
                <a:spcPct val="100000"/>
              </a:lnSpc>
              <a:spcBef>
                <a:spcPts val="100"/>
              </a:spcBef>
            </a:pPr>
            <a:r>
              <a:rPr sz="800" dirty="0">
                <a:solidFill>
                  <a:srgbClr val="231F20"/>
                </a:solidFill>
                <a:latin typeface="Arial Narrow"/>
                <a:cs typeface="Arial Narrow"/>
              </a:rPr>
              <a:t>1-99H</a:t>
            </a:r>
            <a:endParaRPr sz="800">
              <a:latin typeface="Arial Narrow"/>
              <a:cs typeface="Arial Narrow"/>
            </a:endParaRPr>
          </a:p>
        </p:txBody>
      </p:sp>
      <p:sp>
        <p:nvSpPr>
          <p:cNvPr id="35" name="object 35"/>
          <p:cNvSpPr/>
          <p:nvPr/>
        </p:nvSpPr>
        <p:spPr>
          <a:xfrm>
            <a:off x="1799959" y="2419230"/>
            <a:ext cx="172720" cy="173355"/>
          </a:xfrm>
          <a:custGeom>
            <a:avLst/>
            <a:gdLst/>
            <a:ahLst/>
            <a:cxnLst/>
            <a:rect l="l" t="t" r="r" b="b"/>
            <a:pathLst>
              <a:path w="172719" h="173355">
                <a:moveTo>
                  <a:pt x="170624" y="63284"/>
                </a:moveTo>
                <a:lnTo>
                  <a:pt x="169875" y="58585"/>
                </a:lnTo>
                <a:lnTo>
                  <a:pt x="168757" y="53949"/>
                </a:lnTo>
                <a:lnTo>
                  <a:pt x="167271" y="49390"/>
                </a:lnTo>
                <a:lnTo>
                  <a:pt x="165823" y="44869"/>
                </a:lnTo>
                <a:lnTo>
                  <a:pt x="163982" y="40474"/>
                </a:lnTo>
                <a:lnTo>
                  <a:pt x="161721" y="36283"/>
                </a:lnTo>
                <a:lnTo>
                  <a:pt x="158318" y="29781"/>
                </a:lnTo>
                <a:lnTo>
                  <a:pt x="153631" y="23939"/>
                </a:lnTo>
                <a:lnTo>
                  <a:pt x="148094" y="19075"/>
                </a:lnTo>
                <a:lnTo>
                  <a:pt x="142570" y="14198"/>
                </a:lnTo>
                <a:lnTo>
                  <a:pt x="136182" y="10299"/>
                </a:lnTo>
                <a:lnTo>
                  <a:pt x="129425" y="7416"/>
                </a:lnTo>
                <a:lnTo>
                  <a:pt x="126047" y="5968"/>
                </a:lnTo>
                <a:lnTo>
                  <a:pt x="108229" y="1562"/>
                </a:lnTo>
                <a:lnTo>
                  <a:pt x="100990" y="431"/>
                </a:lnTo>
                <a:lnTo>
                  <a:pt x="93624" y="0"/>
                </a:lnTo>
                <a:lnTo>
                  <a:pt x="86283" y="0"/>
                </a:lnTo>
                <a:lnTo>
                  <a:pt x="78930" y="0"/>
                </a:lnTo>
                <a:lnTo>
                  <a:pt x="71564" y="431"/>
                </a:lnTo>
                <a:lnTo>
                  <a:pt x="64312" y="1562"/>
                </a:lnTo>
                <a:lnTo>
                  <a:pt x="60693" y="2108"/>
                </a:lnTo>
                <a:lnTo>
                  <a:pt x="24472" y="19075"/>
                </a:lnTo>
                <a:lnTo>
                  <a:pt x="18923" y="23939"/>
                </a:lnTo>
                <a:lnTo>
                  <a:pt x="14211" y="29781"/>
                </a:lnTo>
                <a:lnTo>
                  <a:pt x="10833" y="36283"/>
                </a:lnTo>
                <a:lnTo>
                  <a:pt x="8788" y="40068"/>
                </a:lnTo>
                <a:lnTo>
                  <a:pt x="2400" y="60642"/>
                </a:lnTo>
                <a:lnTo>
                  <a:pt x="1562" y="64871"/>
                </a:lnTo>
                <a:lnTo>
                  <a:pt x="1028" y="69164"/>
                </a:lnTo>
                <a:lnTo>
                  <a:pt x="673" y="73456"/>
                </a:lnTo>
                <a:lnTo>
                  <a:pt x="330" y="77749"/>
                </a:lnTo>
                <a:lnTo>
                  <a:pt x="203" y="82067"/>
                </a:lnTo>
                <a:lnTo>
                  <a:pt x="203" y="86359"/>
                </a:lnTo>
                <a:lnTo>
                  <a:pt x="0" y="92176"/>
                </a:lnTo>
                <a:lnTo>
                  <a:pt x="241" y="98031"/>
                </a:lnTo>
                <a:lnTo>
                  <a:pt x="965" y="103809"/>
                </a:lnTo>
                <a:lnTo>
                  <a:pt x="1689" y="109600"/>
                </a:lnTo>
                <a:lnTo>
                  <a:pt x="17538" y="146938"/>
                </a:lnTo>
                <a:lnTo>
                  <a:pt x="21666" y="151079"/>
                </a:lnTo>
                <a:lnTo>
                  <a:pt x="25768" y="155206"/>
                </a:lnTo>
                <a:lnTo>
                  <a:pt x="63030" y="171246"/>
                </a:lnTo>
                <a:lnTo>
                  <a:pt x="68821" y="171970"/>
                </a:lnTo>
                <a:lnTo>
                  <a:pt x="74587" y="172694"/>
                </a:lnTo>
                <a:lnTo>
                  <a:pt x="80441" y="172961"/>
                </a:lnTo>
                <a:lnTo>
                  <a:pt x="86283" y="172719"/>
                </a:lnTo>
                <a:lnTo>
                  <a:pt x="92087" y="172961"/>
                </a:lnTo>
                <a:lnTo>
                  <a:pt x="97942" y="172694"/>
                </a:lnTo>
                <a:lnTo>
                  <a:pt x="103720" y="171970"/>
                </a:lnTo>
                <a:lnTo>
                  <a:pt x="109524" y="171246"/>
                </a:lnTo>
                <a:lnTo>
                  <a:pt x="146786" y="155206"/>
                </a:lnTo>
                <a:lnTo>
                  <a:pt x="150876" y="151079"/>
                </a:lnTo>
                <a:lnTo>
                  <a:pt x="154978" y="146951"/>
                </a:lnTo>
                <a:lnTo>
                  <a:pt x="168021" y="120929"/>
                </a:lnTo>
                <a:lnTo>
                  <a:pt x="169697" y="115341"/>
                </a:lnTo>
                <a:lnTo>
                  <a:pt x="170878" y="109600"/>
                </a:lnTo>
                <a:lnTo>
                  <a:pt x="171589" y="103809"/>
                </a:lnTo>
                <a:lnTo>
                  <a:pt x="172300" y="98031"/>
                </a:lnTo>
                <a:lnTo>
                  <a:pt x="172542" y="92176"/>
                </a:lnTo>
                <a:lnTo>
                  <a:pt x="172326" y="86359"/>
                </a:lnTo>
                <a:lnTo>
                  <a:pt x="172377" y="78651"/>
                </a:lnTo>
                <a:lnTo>
                  <a:pt x="171894" y="70891"/>
                </a:lnTo>
                <a:lnTo>
                  <a:pt x="170624" y="63284"/>
                </a:lnTo>
                <a:close/>
              </a:path>
            </a:pathLst>
          </a:custGeom>
          <a:ln w="3594">
            <a:solidFill>
              <a:srgbClr val="050100"/>
            </a:solidFill>
          </a:ln>
        </p:spPr>
        <p:txBody>
          <a:bodyPr wrap="square" lIns="0" tIns="0" rIns="0" bIns="0" rtlCol="0"/>
          <a:lstStyle/>
          <a:p>
            <a:endParaRPr/>
          </a:p>
        </p:txBody>
      </p:sp>
      <p:sp>
        <p:nvSpPr>
          <p:cNvPr id="36" name="object 36"/>
          <p:cNvSpPr txBox="1"/>
          <p:nvPr/>
        </p:nvSpPr>
        <p:spPr>
          <a:xfrm>
            <a:off x="1845320" y="2516753"/>
            <a:ext cx="81915" cy="54610"/>
          </a:xfrm>
          <a:prstGeom prst="rect">
            <a:avLst/>
          </a:prstGeom>
        </p:spPr>
        <p:txBody>
          <a:bodyPr vert="horz" wrap="square" lIns="0" tIns="17780" rIns="0" bIns="0" rtlCol="0">
            <a:spAutoFit/>
          </a:bodyPr>
          <a:lstStyle/>
          <a:p>
            <a:pPr marL="12700">
              <a:lnSpc>
                <a:spcPct val="100000"/>
              </a:lnSpc>
              <a:spcBef>
                <a:spcPts val="140"/>
              </a:spcBef>
            </a:pPr>
            <a:r>
              <a:rPr sz="150" b="1" dirty="0">
                <a:solidFill>
                  <a:srgbClr val="231F20"/>
                </a:solidFill>
                <a:latin typeface="Calibri"/>
                <a:cs typeface="Calibri"/>
              </a:rPr>
              <a:t>TIMER</a:t>
            </a:r>
            <a:endParaRPr sz="150">
              <a:latin typeface="Calibri"/>
              <a:cs typeface="Calibri"/>
            </a:endParaRPr>
          </a:p>
        </p:txBody>
      </p:sp>
      <p:sp>
        <p:nvSpPr>
          <p:cNvPr id="37" name="object 37"/>
          <p:cNvSpPr/>
          <p:nvPr/>
        </p:nvSpPr>
        <p:spPr>
          <a:xfrm>
            <a:off x="1855088" y="2457964"/>
            <a:ext cx="62865" cy="62865"/>
          </a:xfrm>
          <a:custGeom>
            <a:avLst/>
            <a:gdLst/>
            <a:ahLst/>
            <a:cxnLst/>
            <a:rect l="l" t="t" r="r" b="b"/>
            <a:pathLst>
              <a:path w="62864" h="62864">
                <a:moveTo>
                  <a:pt x="35269" y="0"/>
                </a:moveTo>
                <a:lnTo>
                  <a:pt x="27039" y="0"/>
                </a:lnTo>
                <a:lnTo>
                  <a:pt x="22975" y="812"/>
                </a:lnTo>
                <a:lnTo>
                  <a:pt x="0" y="31800"/>
                </a:lnTo>
                <a:lnTo>
                  <a:pt x="2343" y="43414"/>
                </a:lnTo>
                <a:lnTo>
                  <a:pt x="9039" y="53352"/>
                </a:lnTo>
                <a:lnTo>
                  <a:pt x="18966" y="60052"/>
                </a:lnTo>
                <a:lnTo>
                  <a:pt x="31116" y="62509"/>
                </a:lnTo>
                <a:lnTo>
                  <a:pt x="43301" y="60052"/>
                </a:lnTo>
                <a:lnTo>
                  <a:pt x="47005" y="57556"/>
                </a:lnTo>
                <a:lnTo>
                  <a:pt x="30608" y="57556"/>
                </a:lnTo>
                <a:lnTo>
                  <a:pt x="26341" y="57480"/>
                </a:lnTo>
                <a:lnTo>
                  <a:pt x="22201" y="56349"/>
                </a:lnTo>
                <a:lnTo>
                  <a:pt x="18454" y="54292"/>
                </a:lnTo>
                <a:lnTo>
                  <a:pt x="18771" y="53759"/>
                </a:lnTo>
                <a:lnTo>
                  <a:pt x="17540" y="53759"/>
                </a:lnTo>
                <a:lnTo>
                  <a:pt x="13882" y="51562"/>
                </a:lnTo>
                <a:lnTo>
                  <a:pt x="10834" y="48514"/>
                </a:lnTo>
                <a:lnTo>
                  <a:pt x="8637" y="44869"/>
                </a:lnTo>
                <a:lnTo>
                  <a:pt x="9628" y="44310"/>
                </a:lnTo>
                <a:lnTo>
                  <a:pt x="10123" y="44005"/>
                </a:lnTo>
                <a:lnTo>
                  <a:pt x="8104" y="43929"/>
                </a:lnTo>
                <a:lnTo>
                  <a:pt x="6046" y="40208"/>
                </a:lnTo>
                <a:lnTo>
                  <a:pt x="4941" y="36055"/>
                </a:lnTo>
                <a:lnTo>
                  <a:pt x="4814" y="31800"/>
                </a:lnTo>
                <a:lnTo>
                  <a:pt x="6554" y="31800"/>
                </a:lnTo>
                <a:lnTo>
                  <a:pt x="6554" y="30708"/>
                </a:lnTo>
                <a:lnTo>
                  <a:pt x="4814" y="30708"/>
                </a:lnTo>
                <a:lnTo>
                  <a:pt x="4941" y="26454"/>
                </a:lnTo>
                <a:lnTo>
                  <a:pt x="6046" y="22288"/>
                </a:lnTo>
                <a:lnTo>
                  <a:pt x="8104" y="18567"/>
                </a:lnTo>
                <a:lnTo>
                  <a:pt x="10068" y="18567"/>
                </a:lnTo>
                <a:lnTo>
                  <a:pt x="9132" y="17932"/>
                </a:lnTo>
                <a:lnTo>
                  <a:pt x="8637" y="17627"/>
                </a:lnTo>
                <a:lnTo>
                  <a:pt x="10834" y="13995"/>
                </a:lnTo>
                <a:lnTo>
                  <a:pt x="13882" y="10934"/>
                </a:lnTo>
                <a:lnTo>
                  <a:pt x="17540" y="8750"/>
                </a:lnTo>
                <a:lnTo>
                  <a:pt x="18779" y="8750"/>
                </a:lnTo>
                <a:lnTo>
                  <a:pt x="18454" y="8204"/>
                </a:lnTo>
                <a:lnTo>
                  <a:pt x="22201" y="6146"/>
                </a:lnTo>
                <a:lnTo>
                  <a:pt x="26341" y="5041"/>
                </a:lnTo>
                <a:lnTo>
                  <a:pt x="30608" y="4953"/>
                </a:lnTo>
                <a:lnTo>
                  <a:pt x="48413" y="4953"/>
                </a:lnTo>
                <a:lnTo>
                  <a:pt x="46889" y="3937"/>
                </a:lnTo>
                <a:lnTo>
                  <a:pt x="39333" y="812"/>
                </a:lnTo>
                <a:lnTo>
                  <a:pt x="35269" y="0"/>
                </a:lnTo>
                <a:close/>
              </a:path>
              <a:path w="62864" h="62864">
                <a:moveTo>
                  <a:pt x="31675" y="55854"/>
                </a:moveTo>
                <a:lnTo>
                  <a:pt x="30608" y="55854"/>
                </a:lnTo>
                <a:lnTo>
                  <a:pt x="30608" y="57556"/>
                </a:lnTo>
                <a:lnTo>
                  <a:pt x="31675" y="57556"/>
                </a:lnTo>
                <a:lnTo>
                  <a:pt x="31675" y="55854"/>
                </a:lnTo>
                <a:close/>
              </a:path>
              <a:path w="62864" h="62864">
                <a:moveTo>
                  <a:pt x="43918" y="52285"/>
                </a:moveTo>
                <a:lnTo>
                  <a:pt x="42965" y="52819"/>
                </a:lnTo>
                <a:lnTo>
                  <a:pt x="43841" y="54292"/>
                </a:lnTo>
                <a:lnTo>
                  <a:pt x="40120" y="56349"/>
                </a:lnTo>
                <a:lnTo>
                  <a:pt x="35942" y="57480"/>
                </a:lnTo>
                <a:lnTo>
                  <a:pt x="31675" y="57556"/>
                </a:lnTo>
                <a:lnTo>
                  <a:pt x="47005" y="57556"/>
                </a:lnTo>
                <a:lnTo>
                  <a:pt x="52640" y="53759"/>
                </a:lnTo>
                <a:lnTo>
                  <a:pt x="44794" y="53759"/>
                </a:lnTo>
                <a:lnTo>
                  <a:pt x="44489" y="53276"/>
                </a:lnTo>
                <a:lnTo>
                  <a:pt x="43918" y="52285"/>
                </a:lnTo>
                <a:close/>
              </a:path>
              <a:path w="62864" h="62864">
                <a:moveTo>
                  <a:pt x="18378" y="52285"/>
                </a:moveTo>
                <a:lnTo>
                  <a:pt x="17540" y="53759"/>
                </a:lnTo>
                <a:lnTo>
                  <a:pt x="18771" y="53759"/>
                </a:lnTo>
                <a:lnTo>
                  <a:pt x="19330" y="52819"/>
                </a:lnTo>
                <a:lnTo>
                  <a:pt x="18378" y="52285"/>
                </a:lnTo>
                <a:close/>
              </a:path>
              <a:path w="62864" h="62864">
                <a:moveTo>
                  <a:pt x="52731" y="43091"/>
                </a:moveTo>
                <a:lnTo>
                  <a:pt x="52507" y="43414"/>
                </a:lnTo>
                <a:lnTo>
                  <a:pt x="52363" y="43713"/>
                </a:lnTo>
                <a:lnTo>
                  <a:pt x="52173" y="44005"/>
                </a:lnTo>
                <a:lnTo>
                  <a:pt x="53659" y="44869"/>
                </a:lnTo>
                <a:lnTo>
                  <a:pt x="51449" y="48514"/>
                </a:lnTo>
                <a:lnTo>
                  <a:pt x="48413" y="51562"/>
                </a:lnTo>
                <a:lnTo>
                  <a:pt x="44794" y="53759"/>
                </a:lnTo>
                <a:lnTo>
                  <a:pt x="52640" y="53759"/>
                </a:lnTo>
                <a:lnTo>
                  <a:pt x="53243" y="53352"/>
                </a:lnTo>
                <a:lnTo>
                  <a:pt x="59594" y="43929"/>
                </a:lnTo>
                <a:lnTo>
                  <a:pt x="54192" y="43929"/>
                </a:lnTo>
                <a:lnTo>
                  <a:pt x="53189" y="43370"/>
                </a:lnTo>
                <a:lnTo>
                  <a:pt x="52731" y="43091"/>
                </a:lnTo>
                <a:close/>
              </a:path>
              <a:path w="62864" h="62864">
                <a:moveTo>
                  <a:pt x="9564" y="43091"/>
                </a:moveTo>
                <a:lnTo>
                  <a:pt x="8104" y="43929"/>
                </a:lnTo>
                <a:lnTo>
                  <a:pt x="10070" y="43929"/>
                </a:lnTo>
                <a:lnTo>
                  <a:pt x="9920" y="43713"/>
                </a:lnTo>
                <a:lnTo>
                  <a:pt x="9762" y="43370"/>
                </a:lnTo>
                <a:lnTo>
                  <a:pt x="9564" y="43091"/>
                </a:lnTo>
                <a:close/>
              </a:path>
              <a:path w="62864" h="62864">
                <a:moveTo>
                  <a:pt x="59733" y="18567"/>
                </a:moveTo>
                <a:lnTo>
                  <a:pt x="54192" y="18567"/>
                </a:lnTo>
                <a:lnTo>
                  <a:pt x="56249" y="22288"/>
                </a:lnTo>
                <a:lnTo>
                  <a:pt x="57354" y="26454"/>
                </a:lnTo>
                <a:lnTo>
                  <a:pt x="57481" y="30708"/>
                </a:lnTo>
                <a:lnTo>
                  <a:pt x="55741" y="30708"/>
                </a:lnTo>
                <a:lnTo>
                  <a:pt x="55741" y="31800"/>
                </a:lnTo>
                <a:lnTo>
                  <a:pt x="57481" y="31800"/>
                </a:lnTo>
                <a:lnTo>
                  <a:pt x="57354" y="36055"/>
                </a:lnTo>
                <a:lnTo>
                  <a:pt x="56249" y="40208"/>
                </a:lnTo>
                <a:lnTo>
                  <a:pt x="54192" y="43929"/>
                </a:lnTo>
                <a:lnTo>
                  <a:pt x="59594" y="43929"/>
                </a:lnTo>
                <a:lnTo>
                  <a:pt x="59941" y="43414"/>
                </a:lnTo>
                <a:lnTo>
                  <a:pt x="62283" y="31800"/>
                </a:lnTo>
                <a:lnTo>
                  <a:pt x="62396" y="27139"/>
                </a:lnTo>
                <a:lnTo>
                  <a:pt x="61583" y="23075"/>
                </a:lnTo>
                <a:lnTo>
                  <a:pt x="59733" y="18567"/>
                </a:lnTo>
                <a:close/>
              </a:path>
              <a:path w="62864" h="62864">
                <a:moveTo>
                  <a:pt x="10068" y="18567"/>
                </a:moveTo>
                <a:lnTo>
                  <a:pt x="8104" y="18567"/>
                </a:lnTo>
                <a:lnTo>
                  <a:pt x="9564" y="19418"/>
                </a:lnTo>
                <a:lnTo>
                  <a:pt x="9771" y="19138"/>
                </a:lnTo>
                <a:lnTo>
                  <a:pt x="9920" y="18808"/>
                </a:lnTo>
                <a:lnTo>
                  <a:pt x="10068" y="18567"/>
                </a:lnTo>
                <a:close/>
              </a:path>
              <a:path w="62864" h="62864">
                <a:moveTo>
                  <a:pt x="52858" y="8750"/>
                </a:moveTo>
                <a:lnTo>
                  <a:pt x="44794" y="8750"/>
                </a:lnTo>
                <a:lnTo>
                  <a:pt x="48413" y="10934"/>
                </a:lnTo>
                <a:lnTo>
                  <a:pt x="51449" y="13995"/>
                </a:lnTo>
                <a:lnTo>
                  <a:pt x="53659" y="17627"/>
                </a:lnTo>
                <a:lnTo>
                  <a:pt x="53163" y="17932"/>
                </a:lnTo>
                <a:lnTo>
                  <a:pt x="52173" y="18478"/>
                </a:lnTo>
                <a:lnTo>
                  <a:pt x="52525" y="19138"/>
                </a:lnTo>
                <a:lnTo>
                  <a:pt x="52731" y="19418"/>
                </a:lnTo>
                <a:lnTo>
                  <a:pt x="54192" y="18567"/>
                </a:lnTo>
                <a:lnTo>
                  <a:pt x="59733" y="18567"/>
                </a:lnTo>
                <a:lnTo>
                  <a:pt x="58472" y="15494"/>
                </a:lnTo>
                <a:lnTo>
                  <a:pt x="56160" y="12052"/>
                </a:lnTo>
                <a:lnTo>
                  <a:pt x="52858" y="8750"/>
                </a:lnTo>
                <a:close/>
              </a:path>
              <a:path w="62864" h="62864">
                <a:moveTo>
                  <a:pt x="18779" y="8750"/>
                </a:moveTo>
                <a:lnTo>
                  <a:pt x="17540" y="8750"/>
                </a:lnTo>
                <a:lnTo>
                  <a:pt x="18378" y="10210"/>
                </a:lnTo>
                <a:lnTo>
                  <a:pt x="19330" y="9677"/>
                </a:lnTo>
                <a:lnTo>
                  <a:pt x="18779" y="8750"/>
                </a:lnTo>
                <a:close/>
              </a:path>
              <a:path w="62864" h="62864">
                <a:moveTo>
                  <a:pt x="48413" y="4953"/>
                </a:moveTo>
                <a:lnTo>
                  <a:pt x="31637" y="4953"/>
                </a:lnTo>
                <a:lnTo>
                  <a:pt x="35891" y="5041"/>
                </a:lnTo>
                <a:lnTo>
                  <a:pt x="40082" y="6146"/>
                </a:lnTo>
                <a:lnTo>
                  <a:pt x="43841" y="8204"/>
                </a:lnTo>
                <a:lnTo>
                  <a:pt x="42965" y="9677"/>
                </a:lnTo>
                <a:lnTo>
                  <a:pt x="43587" y="10045"/>
                </a:lnTo>
                <a:lnTo>
                  <a:pt x="43918" y="10210"/>
                </a:lnTo>
                <a:lnTo>
                  <a:pt x="44794" y="8750"/>
                </a:lnTo>
                <a:lnTo>
                  <a:pt x="52858" y="8750"/>
                </a:lnTo>
                <a:lnTo>
                  <a:pt x="50357" y="6248"/>
                </a:lnTo>
                <a:lnTo>
                  <a:pt x="48413" y="4953"/>
                </a:lnTo>
                <a:close/>
              </a:path>
              <a:path w="62864" h="62864">
                <a:moveTo>
                  <a:pt x="31637" y="4953"/>
                </a:moveTo>
                <a:lnTo>
                  <a:pt x="30608" y="4953"/>
                </a:lnTo>
                <a:lnTo>
                  <a:pt x="30608" y="6642"/>
                </a:lnTo>
                <a:lnTo>
                  <a:pt x="31675" y="6642"/>
                </a:lnTo>
                <a:lnTo>
                  <a:pt x="31637" y="4953"/>
                </a:lnTo>
                <a:close/>
              </a:path>
            </a:pathLst>
          </a:custGeom>
          <a:solidFill>
            <a:srgbClr val="231F20"/>
          </a:solidFill>
        </p:spPr>
        <p:txBody>
          <a:bodyPr wrap="square" lIns="0" tIns="0" rIns="0" bIns="0" rtlCol="0"/>
          <a:lstStyle/>
          <a:p>
            <a:endParaRPr/>
          </a:p>
        </p:txBody>
      </p:sp>
      <p:sp>
        <p:nvSpPr>
          <p:cNvPr id="38" name="object 38"/>
          <p:cNvSpPr/>
          <p:nvPr/>
        </p:nvSpPr>
        <p:spPr>
          <a:xfrm>
            <a:off x="1881891" y="2472854"/>
            <a:ext cx="8890" cy="20955"/>
          </a:xfrm>
          <a:custGeom>
            <a:avLst/>
            <a:gdLst/>
            <a:ahLst/>
            <a:cxnLst/>
            <a:rect l="l" t="t" r="r" b="b"/>
            <a:pathLst>
              <a:path w="8889" h="20955">
                <a:moveTo>
                  <a:pt x="3937" y="0"/>
                </a:moveTo>
                <a:lnTo>
                  <a:pt x="2908" y="2565"/>
                </a:lnTo>
                <a:lnTo>
                  <a:pt x="694" y="12776"/>
                </a:lnTo>
                <a:lnTo>
                  <a:pt x="152" y="15836"/>
                </a:lnTo>
                <a:lnTo>
                  <a:pt x="0" y="17335"/>
                </a:lnTo>
                <a:lnTo>
                  <a:pt x="355" y="18262"/>
                </a:lnTo>
                <a:lnTo>
                  <a:pt x="1739" y="20078"/>
                </a:lnTo>
                <a:lnTo>
                  <a:pt x="3009" y="20688"/>
                </a:lnTo>
                <a:lnTo>
                  <a:pt x="7708" y="20688"/>
                </a:lnTo>
                <a:lnTo>
                  <a:pt x="8801" y="19075"/>
                </a:lnTo>
                <a:lnTo>
                  <a:pt x="8559" y="15836"/>
                </a:lnTo>
                <a:lnTo>
                  <a:pt x="7944" y="12750"/>
                </a:lnTo>
                <a:lnTo>
                  <a:pt x="6756" y="7721"/>
                </a:lnTo>
                <a:lnTo>
                  <a:pt x="6197" y="5194"/>
                </a:lnTo>
                <a:lnTo>
                  <a:pt x="5538" y="2565"/>
                </a:lnTo>
                <a:lnTo>
                  <a:pt x="4660" y="152"/>
                </a:lnTo>
                <a:lnTo>
                  <a:pt x="3937" y="0"/>
                </a:lnTo>
                <a:close/>
              </a:path>
            </a:pathLst>
          </a:custGeom>
          <a:solidFill>
            <a:srgbClr val="231F20"/>
          </a:solidFill>
        </p:spPr>
        <p:txBody>
          <a:bodyPr wrap="square" lIns="0" tIns="0" rIns="0" bIns="0" rtlCol="0"/>
          <a:lstStyle/>
          <a:p>
            <a:endParaRPr/>
          </a:p>
        </p:txBody>
      </p:sp>
      <p:sp>
        <p:nvSpPr>
          <p:cNvPr id="39" name="object 39"/>
          <p:cNvSpPr/>
          <p:nvPr/>
        </p:nvSpPr>
        <p:spPr>
          <a:xfrm>
            <a:off x="1632286" y="702433"/>
            <a:ext cx="172720" cy="172720"/>
          </a:xfrm>
          <a:custGeom>
            <a:avLst/>
            <a:gdLst/>
            <a:ahLst/>
            <a:cxnLst/>
            <a:rect l="l" t="t" r="r" b="b"/>
            <a:pathLst>
              <a:path w="172719" h="172719">
                <a:moveTo>
                  <a:pt x="170294" y="63144"/>
                </a:moveTo>
                <a:lnTo>
                  <a:pt x="161378" y="36220"/>
                </a:lnTo>
                <a:lnTo>
                  <a:pt x="158026" y="29730"/>
                </a:lnTo>
                <a:lnTo>
                  <a:pt x="125806" y="5968"/>
                </a:lnTo>
                <a:lnTo>
                  <a:pt x="108026" y="1574"/>
                </a:lnTo>
                <a:lnTo>
                  <a:pt x="100787" y="431"/>
                </a:lnTo>
                <a:lnTo>
                  <a:pt x="93421" y="0"/>
                </a:lnTo>
                <a:lnTo>
                  <a:pt x="86105" y="0"/>
                </a:lnTo>
                <a:lnTo>
                  <a:pt x="78765" y="0"/>
                </a:lnTo>
                <a:lnTo>
                  <a:pt x="71437" y="431"/>
                </a:lnTo>
                <a:lnTo>
                  <a:pt x="64198" y="1574"/>
                </a:lnTo>
                <a:lnTo>
                  <a:pt x="60540" y="2108"/>
                </a:lnTo>
                <a:lnTo>
                  <a:pt x="56946" y="2857"/>
                </a:lnTo>
                <a:lnTo>
                  <a:pt x="53428" y="3809"/>
                </a:lnTo>
                <a:lnTo>
                  <a:pt x="49898" y="4762"/>
                </a:lnTo>
                <a:lnTo>
                  <a:pt x="46380" y="5968"/>
                </a:lnTo>
                <a:lnTo>
                  <a:pt x="43014" y="7404"/>
                </a:lnTo>
                <a:lnTo>
                  <a:pt x="36271" y="10261"/>
                </a:lnTo>
                <a:lnTo>
                  <a:pt x="29959" y="14173"/>
                </a:lnTo>
                <a:lnTo>
                  <a:pt x="24422" y="19037"/>
                </a:lnTo>
                <a:lnTo>
                  <a:pt x="18884" y="23901"/>
                </a:lnTo>
                <a:lnTo>
                  <a:pt x="14185" y="29730"/>
                </a:lnTo>
                <a:lnTo>
                  <a:pt x="10807" y="36220"/>
                </a:lnTo>
                <a:lnTo>
                  <a:pt x="8762" y="39992"/>
                </a:lnTo>
                <a:lnTo>
                  <a:pt x="7048" y="43954"/>
                </a:lnTo>
                <a:lnTo>
                  <a:pt x="5676" y="48031"/>
                </a:lnTo>
                <a:lnTo>
                  <a:pt x="4292" y="52108"/>
                </a:lnTo>
                <a:lnTo>
                  <a:pt x="685" y="73304"/>
                </a:lnTo>
                <a:lnTo>
                  <a:pt x="304" y="77596"/>
                </a:lnTo>
                <a:lnTo>
                  <a:pt x="203" y="81902"/>
                </a:lnTo>
                <a:lnTo>
                  <a:pt x="203" y="86182"/>
                </a:lnTo>
                <a:lnTo>
                  <a:pt x="0" y="91986"/>
                </a:lnTo>
                <a:lnTo>
                  <a:pt x="4546" y="120662"/>
                </a:lnTo>
                <a:lnTo>
                  <a:pt x="6222" y="126237"/>
                </a:lnTo>
                <a:lnTo>
                  <a:pt x="8407" y="131673"/>
                </a:lnTo>
                <a:lnTo>
                  <a:pt x="11277" y="136753"/>
                </a:lnTo>
                <a:lnTo>
                  <a:pt x="14058" y="141858"/>
                </a:lnTo>
                <a:lnTo>
                  <a:pt x="35559" y="161226"/>
                </a:lnTo>
                <a:lnTo>
                  <a:pt x="40627" y="164071"/>
                </a:lnTo>
                <a:lnTo>
                  <a:pt x="80289" y="172605"/>
                </a:lnTo>
                <a:lnTo>
                  <a:pt x="86105" y="172364"/>
                </a:lnTo>
                <a:lnTo>
                  <a:pt x="91884" y="172605"/>
                </a:lnTo>
                <a:lnTo>
                  <a:pt x="131559" y="164071"/>
                </a:lnTo>
                <a:lnTo>
                  <a:pt x="160972" y="136766"/>
                </a:lnTo>
                <a:lnTo>
                  <a:pt x="163791" y="131673"/>
                </a:lnTo>
                <a:lnTo>
                  <a:pt x="165976" y="126263"/>
                </a:lnTo>
                <a:lnTo>
                  <a:pt x="167665" y="120675"/>
                </a:lnTo>
                <a:lnTo>
                  <a:pt x="169367" y="115112"/>
                </a:lnTo>
                <a:lnTo>
                  <a:pt x="170522" y="109372"/>
                </a:lnTo>
                <a:lnTo>
                  <a:pt x="171246" y="103606"/>
                </a:lnTo>
                <a:lnTo>
                  <a:pt x="171970" y="97840"/>
                </a:lnTo>
                <a:lnTo>
                  <a:pt x="172199" y="91986"/>
                </a:lnTo>
                <a:lnTo>
                  <a:pt x="171996" y="86182"/>
                </a:lnTo>
                <a:lnTo>
                  <a:pt x="172008" y="78485"/>
                </a:lnTo>
                <a:lnTo>
                  <a:pt x="171538" y="70751"/>
                </a:lnTo>
                <a:lnTo>
                  <a:pt x="170294" y="63144"/>
                </a:lnTo>
                <a:close/>
              </a:path>
            </a:pathLst>
          </a:custGeom>
          <a:ln w="3594">
            <a:solidFill>
              <a:srgbClr val="050100"/>
            </a:solidFill>
          </a:ln>
        </p:spPr>
        <p:txBody>
          <a:bodyPr wrap="square" lIns="0" tIns="0" rIns="0" bIns="0" rtlCol="0"/>
          <a:lstStyle/>
          <a:p>
            <a:endParaRPr/>
          </a:p>
        </p:txBody>
      </p:sp>
      <p:sp>
        <p:nvSpPr>
          <p:cNvPr id="40" name="object 40"/>
          <p:cNvSpPr txBox="1"/>
          <p:nvPr/>
        </p:nvSpPr>
        <p:spPr>
          <a:xfrm>
            <a:off x="1674242" y="799729"/>
            <a:ext cx="95885" cy="54610"/>
          </a:xfrm>
          <a:prstGeom prst="rect">
            <a:avLst/>
          </a:prstGeom>
        </p:spPr>
        <p:txBody>
          <a:bodyPr vert="horz" wrap="square" lIns="0" tIns="17145" rIns="0" bIns="0" rtlCol="0">
            <a:spAutoFit/>
          </a:bodyPr>
          <a:lstStyle/>
          <a:p>
            <a:pPr marL="12700">
              <a:lnSpc>
                <a:spcPct val="100000"/>
              </a:lnSpc>
              <a:spcBef>
                <a:spcPts val="135"/>
              </a:spcBef>
            </a:pPr>
            <a:r>
              <a:rPr sz="150" b="1" spc="5" dirty="0">
                <a:solidFill>
                  <a:srgbClr val="231F20"/>
                </a:solidFill>
                <a:latin typeface="Calibri"/>
                <a:cs typeface="Calibri"/>
              </a:rPr>
              <a:t>BUBBLE</a:t>
            </a:r>
            <a:endParaRPr sz="150">
              <a:latin typeface="Calibri"/>
              <a:cs typeface="Calibri"/>
            </a:endParaRPr>
          </a:p>
        </p:txBody>
      </p:sp>
      <p:sp>
        <p:nvSpPr>
          <p:cNvPr id="41" name="object 41"/>
          <p:cNvSpPr/>
          <p:nvPr/>
        </p:nvSpPr>
        <p:spPr>
          <a:xfrm>
            <a:off x="1717605" y="745157"/>
            <a:ext cx="28575" cy="28575"/>
          </a:xfrm>
          <a:custGeom>
            <a:avLst/>
            <a:gdLst/>
            <a:ahLst/>
            <a:cxnLst/>
            <a:rect l="l" t="t" r="r" b="b"/>
            <a:pathLst>
              <a:path w="28575" h="28575">
                <a:moveTo>
                  <a:pt x="21894" y="0"/>
                </a:moveTo>
                <a:lnTo>
                  <a:pt x="6299" y="0"/>
                </a:lnTo>
                <a:lnTo>
                  <a:pt x="0" y="6324"/>
                </a:lnTo>
                <a:lnTo>
                  <a:pt x="0" y="21907"/>
                </a:lnTo>
                <a:lnTo>
                  <a:pt x="6299" y="28206"/>
                </a:lnTo>
                <a:lnTo>
                  <a:pt x="21894" y="28206"/>
                </a:lnTo>
                <a:lnTo>
                  <a:pt x="27851" y="22250"/>
                </a:lnTo>
                <a:lnTo>
                  <a:pt x="8966" y="22250"/>
                </a:lnTo>
                <a:lnTo>
                  <a:pt x="5029" y="18326"/>
                </a:lnTo>
                <a:lnTo>
                  <a:pt x="5029" y="8597"/>
                </a:lnTo>
                <a:lnTo>
                  <a:pt x="8966" y="4648"/>
                </a:lnTo>
                <a:lnTo>
                  <a:pt x="26524" y="4648"/>
                </a:lnTo>
                <a:lnTo>
                  <a:pt x="21894" y="0"/>
                </a:lnTo>
                <a:close/>
              </a:path>
              <a:path w="28575" h="28575">
                <a:moveTo>
                  <a:pt x="26524" y="4648"/>
                </a:moveTo>
                <a:lnTo>
                  <a:pt x="18681" y="4648"/>
                </a:lnTo>
                <a:lnTo>
                  <a:pt x="22605" y="8597"/>
                </a:lnTo>
                <a:lnTo>
                  <a:pt x="22605" y="18326"/>
                </a:lnTo>
                <a:lnTo>
                  <a:pt x="18681" y="22250"/>
                </a:lnTo>
                <a:lnTo>
                  <a:pt x="27851" y="22250"/>
                </a:lnTo>
                <a:lnTo>
                  <a:pt x="28193" y="21907"/>
                </a:lnTo>
                <a:lnTo>
                  <a:pt x="28193" y="6324"/>
                </a:lnTo>
                <a:lnTo>
                  <a:pt x="26524" y="4648"/>
                </a:lnTo>
                <a:close/>
              </a:path>
            </a:pathLst>
          </a:custGeom>
          <a:solidFill>
            <a:srgbClr val="231F20"/>
          </a:solidFill>
        </p:spPr>
        <p:txBody>
          <a:bodyPr wrap="square" lIns="0" tIns="0" rIns="0" bIns="0" rtlCol="0"/>
          <a:lstStyle/>
          <a:p>
            <a:endParaRPr/>
          </a:p>
        </p:txBody>
      </p:sp>
      <p:sp>
        <p:nvSpPr>
          <p:cNvPr id="42" name="object 42"/>
          <p:cNvSpPr/>
          <p:nvPr/>
        </p:nvSpPr>
        <p:spPr>
          <a:xfrm>
            <a:off x="1706413" y="783933"/>
            <a:ext cx="20320" cy="20320"/>
          </a:xfrm>
          <a:custGeom>
            <a:avLst/>
            <a:gdLst/>
            <a:ahLst/>
            <a:cxnLst/>
            <a:rect l="l" t="t" r="r" b="b"/>
            <a:pathLst>
              <a:path w="20319" h="20320">
                <a:moveTo>
                  <a:pt x="15557" y="0"/>
                </a:moveTo>
                <a:lnTo>
                  <a:pt x="4470" y="0"/>
                </a:lnTo>
                <a:lnTo>
                  <a:pt x="0" y="4483"/>
                </a:lnTo>
                <a:lnTo>
                  <a:pt x="0" y="15570"/>
                </a:lnTo>
                <a:lnTo>
                  <a:pt x="4470" y="20066"/>
                </a:lnTo>
                <a:lnTo>
                  <a:pt x="15557" y="20066"/>
                </a:lnTo>
                <a:lnTo>
                  <a:pt x="20065" y="15570"/>
                </a:lnTo>
                <a:lnTo>
                  <a:pt x="20065" y="15265"/>
                </a:lnTo>
                <a:lnTo>
                  <a:pt x="7124" y="15265"/>
                </a:lnTo>
                <a:lnTo>
                  <a:pt x="4787" y="12915"/>
                </a:lnTo>
                <a:lnTo>
                  <a:pt x="4787" y="7137"/>
                </a:lnTo>
                <a:lnTo>
                  <a:pt x="7124" y="4787"/>
                </a:lnTo>
                <a:lnTo>
                  <a:pt x="20065" y="4787"/>
                </a:lnTo>
                <a:lnTo>
                  <a:pt x="20065" y="4483"/>
                </a:lnTo>
                <a:lnTo>
                  <a:pt x="15557" y="0"/>
                </a:lnTo>
                <a:close/>
              </a:path>
              <a:path w="20319" h="20320">
                <a:moveTo>
                  <a:pt x="20065" y="4787"/>
                </a:moveTo>
                <a:lnTo>
                  <a:pt x="12903" y="4787"/>
                </a:lnTo>
                <a:lnTo>
                  <a:pt x="15252" y="7137"/>
                </a:lnTo>
                <a:lnTo>
                  <a:pt x="15252" y="12915"/>
                </a:lnTo>
                <a:lnTo>
                  <a:pt x="12903" y="15265"/>
                </a:lnTo>
                <a:lnTo>
                  <a:pt x="20065" y="15265"/>
                </a:lnTo>
                <a:lnTo>
                  <a:pt x="20065" y="4787"/>
                </a:lnTo>
                <a:close/>
              </a:path>
            </a:pathLst>
          </a:custGeom>
          <a:solidFill>
            <a:srgbClr val="231F20"/>
          </a:solidFill>
        </p:spPr>
        <p:txBody>
          <a:bodyPr wrap="square" lIns="0" tIns="0" rIns="0" bIns="0" rtlCol="0"/>
          <a:lstStyle/>
          <a:p>
            <a:endParaRPr/>
          </a:p>
        </p:txBody>
      </p:sp>
      <p:sp>
        <p:nvSpPr>
          <p:cNvPr id="43" name="object 43"/>
          <p:cNvSpPr/>
          <p:nvPr/>
        </p:nvSpPr>
        <p:spPr>
          <a:xfrm>
            <a:off x="1690955" y="758992"/>
            <a:ext cx="24130" cy="24130"/>
          </a:xfrm>
          <a:custGeom>
            <a:avLst/>
            <a:gdLst/>
            <a:ahLst/>
            <a:cxnLst/>
            <a:rect l="l" t="t" r="r" b="b"/>
            <a:pathLst>
              <a:path w="24130" h="24129">
                <a:moveTo>
                  <a:pt x="18389" y="0"/>
                </a:moveTo>
                <a:lnTo>
                  <a:pt x="5283" y="0"/>
                </a:lnTo>
                <a:lnTo>
                  <a:pt x="0" y="5295"/>
                </a:lnTo>
                <a:lnTo>
                  <a:pt x="0" y="18364"/>
                </a:lnTo>
                <a:lnTo>
                  <a:pt x="5283" y="23672"/>
                </a:lnTo>
                <a:lnTo>
                  <a:pt x="18389" y="23672"/>
                </a:lnTo>
                <a:lnTo>
                  <a:pt x="21991" y="20053"/>
                </a:lnTo>
                <a:lnTo>
                  <a:pt x="8394" y="20053"/>
                </a:lnTo>
                <a:lnTo>
                  <a:pt x="5041" y="16687"/>
                </a:lnTo>
                <a:lnTo>
                  <a:pt x="5041" y="8382"/>
                </a:lnTo>
                <a:lnTo>
                  <a:pt x="8394" y="5003"/>
                </a:lnTo>
                <a:lnTo>
                  <a:pt x="23381" y="5003"/>
                </a:lnTo>
                <a:lnTo>
                  <a:pt x="18389" y="0"/>
                </a:lnTo>
                <a:close/>
              </a:path>
              <a:path w="24130" h="24129">
                <a:moveTo>
                  <a:pt x="23381" y="5003"/>
                </a:moveTo>
                <a:lnTo>
                  <a:pt x="16713" y="5003"/>
                </a:lnTo>
                <a:lnTo>
                  <a:pt x="20091" y="8382"/>
                </a:lnTo>
                <a:lnTo>
                  <a:pt x="20091" y="16687"/>
                </a:lnTo>
                <a:lnTo>
                  <a:pt x="16713" y="20053"/>
                </a:lnTo>
                <a:lnTo>
                  <a:pt x="21991" y="20053"/>
                </a:lnTo>
                <a:lnTo>
                  <a:pt x="23672" y="18364"/>
                </a:lnTo>
                <a:lnTo>
                  <a:pt x="23672" y="5295"/>
                </a:lnTo>
                <a:lnTo>
                  <a:pt x="23381" y="5003"/>
                </a:lnTo>
                <a:close/>
              </a:path>
            </a:pathLst>
          </a:custGeom>
          <a:solidFill>
            <a:srgbClr val="231F20"/>
          </a:solidFill>
        </p:spPr>
        <p:txBody>
          <a:bodyPr wrap="square" lIns="0" tIns="0" rIns="0" bIns="0" rtlCol="0"/>
          <a:lstStyle/>
          <a:p>
            <a:endParaRPr/>
          </a:p>
        </p:txBody>
      </p:sp>
      <p:sp>
        <p:nvSpPr>
          <p:cNvPr id="44" name="object 44"/>
          <p:cNvSpPr/>
          <p:nvPr/>
        </p:nvSpPr>
        <p:spPr>
          <a:xfrm>
            <a:off x="625234" y="5804773"/>
            <a:ext cx="115887" cy="115887"/>
          </a:xfrm>
          <a:prstGeom prst="rect">
            <a:avLst/>
          </a:prstGeom>
          <a:blipFill>
            <a:blip r:embed="rId4" cstate="print"/>
            <a:stretch>
              <a:fillRect/>
            </a:stretch>
          </a:blipFill>
        </p:spPr>
        <p:txBody>
          <a:bodyPr wrap="square" lIns="0" tIns="0" rIns="0" bIns="0" rtlCol="0"/>
          <a:lstStyle/>
          <a:p>
            <a:endParaRPr/>
          </a:p>
        </p:txBody>
      </p:sp>
      <p:sp>
        <p:nvSpPr>
          <p:cNvPr id="45" name="object 45"/>
          <p:cNvSpPr/>
          <p:nvPr/>
        </p:nvSpPr>
        <p:spPr>
          <a:xfrm>
            <a:off x="544219" y="5623600"/>
            <a:ext cx="154940" cy="154940"/>
          </a:xfrm>
          <a:custGeom>
            <a:avLst/>
            <a:gdLst/>
            <a:ahLst/>
            <a:cxnLst/>
            <a:rect l="l" t="t" r="r" b="b"/>
            <a:pathLst>
              <a:path w="154940" h="154939">
                <a:moveTo>
                  <a:pt x="152768" y="56629"/>
                </a:moveTo>
                <a:lnTo>
                  <a:pt x="144767" y="32461"/>
                </a:lnTo>
                <a:lnTo>
                  <a:pt x="141770" y="26644"/>
                </a:lnTo>
                <a:lnTo>
                  <a:pt x="137502" y="21424"/>
                </a:lnTo>
                <a:lnTo>
                  <a:pt x="132562" y="17068"/>
                </a:lnTo>
                <a:lnTo>
                  <a:pt x="127622" y="12700"/>
                </a:lnTo>
                <a:lnTo>
                  <a:pt x="106552" y="3403"/>
                </a:lnTo>
                <a:lnTo>
                  <a:pt x="103365" y="2540"/>
                </a:lnTo>
                <a:lnTo>
                  <a:pt x="100152" y="1866"/>
                </a:lnTo>
                <a:lnTo>
                  <a:pt x="96913" y="1384"/>
                </a:lnTo>
                <a:lnTo>
                  <a:pt x="90423" y="368"/>
                </a:lnTo>
                <a:lnTo>
                  <a:pt x="83807" y="0"/>
                </a:lnTo>
                <a:lnTo>
                  <a:pt x="77241" y="0"/>
                </a:lnTo>
                <a:lnTo>
                  <a:pt x="70637" y="0"/>
                </a:lnTo>
                <a:lnTo>
                  <a:pt x="64084" y="368"/>
                </a:lnTo>
                <a:lnTo>
                  <a:pt x="57581" y="1384"/>
                </a:lnTo>
                <a:lnTo>
                  <a:pt x="54330" y="1866"/>
                </a:lnTo>
                <a:lnTo>
                  <a:pt x="51092" y="2540"/>
                </a:lnTo>
                <a:lnTo>
                  <a:pt x="47942" y="3403"/>
                </a:lnTo>
                <a:lnTo>
                  <a:pt x="44742" y="4254"/>
                </a:lnTo>
                <a:lnTo>
                  <a:pt x="21907" y="17068"/>
                </a:lnTo>
                <a:lnTo>
                  <a:pt x="16941" y="21424"/>
                </a:lnTo>
                <a:lnTo>
                  <a:pt x="12738" y="26644"/>
                </a:lnTo>
                <a:lnTo>
                  <a:pt x="9690" y="32461"/>
                </a:lnTo>
                <a:lnTo>
                  <a:pt x="7886" y="35864"/>
                </a:lnTo>
                <a:lnTo>
                  <a:pt x="6337" y="39420"/>
                </a:lnTo>
                <a:lnTo>
                  <a:pt x="5092" y="43078"/>
                </a:lnTo>
                <a:lnTo>
                  <a:pt x="3848" y="46723"/>
                </a:lnTo>
                <a:lnTo>
                  <a:pt x="2870" y="50495"/>
                </a:lnTo>
                <a:lnTo>
                  <a:pt x="2158" y="54267"/>
                </a:lnTo>
                <a:lnTo>
                  <a:pt x="1409" y="58051"/>
                </a:lnTo>
                <a:lnTo>
                  <a:pt x="952" y="61899"/>
                </a:lnTo>
                <a:lnTo>
                  <a:pt x="622" y="65747"/>
                </a:lnTo>
                <a:lnTo>
                  <a:pt x="279" y="69583"/>
                </a:lnTo>
                <a:lnTo>
                  <a:pt x="177" y="73456"/>
                </a:lnTo>
                <a:lnTo>
                  <a:pt x="177" y="77292"/>
                </a:lnTo>
                <a:lnTo>
                  <a:pt x="0" y="82499"/>
                </a:lnTo>
                <a:lnTo>
                  <a:pt x="4102" y="108229"/>
                </a:lnTo>
                <a:lnTo>
                  <a:pt x="5587" y="113245"/>
                </a:lnTo>
                <a:lnTo>
                  <a:pt x="7543" y="118097"/>
                </a:lnTo>
                <a:lnTo>
                  <a:pt x="10109" y="122669"/>
                </a:lnTo>
                <a:lnTo>
                  <a:pt x="12623" y="127254"/>
                </a:lnTo>
                <a:lnTo>
                  <a:pt x="46291" y="150685"/>
                </a:lnTo>
                <a:lnTo>
                  <a:pt x="72034" y="154800"/>
                </a:lnTo>
                <a:lnTo>
                  <a:pt x="77241" y="154597"/>
                </a:lnTo>
                <a:lnTo>
                  <a:pt x="82422" y="154800"/>
                </a:lnTo>
                <a:lnTo>
                  <a:pt x="87693" y="154571"/>
                </a:lnTo>
                <a:lnTo>
                  <a:pt x="92862" y="153924"/>
                </a:lnTo>
                <a:lnTo>
                  <a:pt x="98043" y="153276"/>
                </a:lnTo>
                <a:lnTo>
                  <a:pt x="103187" y="152209"/>
                </a:lnTo>
                <a:lnTo>
                  <a:pt x="108165" y="150685"/>
                </a:lnTo>
                <a:lnTo>
                  <a:pt x="113156" y="149161"/>
                </a:lnTo>
                <a:lnTo>
                  <a:pt x="144386" y="122669"/>
                </a:lnTo>
                <a:lnTo>
                  <a:pt x="146938" y="118110"/>
                </a:lnTo>
                <a:lnTo>
                  <a:pt x="148882" y="113245"/>
                </a:lnTo>
                <a:lnTo>
                  <a:pt x="150393" y="108229"/>
                </a:lnTo>
                <a:lnTo>
                  <a:pt x="151917" y="103238"/>
                </a:lnTo>
                <a:lnTo>
                  <a:pt x="152971" y="98107"/>
                </a:lnTo>
                <a:lnTo>
                  <a:pt x="153606" y="92925"/>
                </a:lnTo>
                <a:lnTo>
                  <a:pt x="154266" y="87744"/>
                </a:lnTo>
                <a:lnTo>
                  <a:pt x="154470" y="82499"/>
                </a:lnTo>
                <a:lnTo>
                  <a:pt x="154279" y="77292"/>
                </a:lnTo>
                <a:lnTo>
                  <a:pt x="154292" y="70383"/>
                </a:lnTo>
                <a:lnTo>
                  <a:pt x="153885" y="63449"/>
                </a:lnTo>
                <a:lnTo>
                  <a:pt x="152768" y="56629"/>
                </a:lnTo>
                <a:close/>
              </a:path>
            </a:pathLst>
          </a:custGeom>
          <a:ln w="3860">
            <a:solidFill>
              <a:srgbClr val="050100"/>
            </a:solidFill>
          </a:ln>
        </p:spPr>
        <p:txBody>
          <a:bodyPr wrap="square" lIns="0" tIns="0" rIns="0" bIns="0" rtlCol="0"/>
          <a:lstStyle/>
          <a:p>
            <a:endParaRPr/>
          </a:p>
        </p:txBody>
      </p:sp>
      <p:sp>
        <p:nvSpPr>
          <p:cNvPr id="46" name="object 46"/>
          <p:cNvSpPr/>
          <p:nvPr/>
        </p:nvSpPr>
        <p:spPr>
          <a:xfrm>
            <a:off x="597529" y="5662574"/>
            <a:ext cx="48260" cy="41910"/>
          </a:xfrm>
          <a:custGeom>
            <a:avLst/>
            <a:gdLst/>
            <a:ahLst/>
            <a:cxnLst/>
            <a:rect l="l" t="t" r="r" b="b"/>
            <a:pathLst>
              <a:path w="48259" h="41910">
                <a:moveTo>
                  <a:pt x="23926" y="0"/>
                </a:moveTo>
                <a:lnTo>
                  <a:pt x="7962" y="27749"/>
                </a:lnTo>
                <a:lnTo>
                  <a:pt x="4013" y="34658"/>
                </a:lnTo>
                <a:lnTo>
                  <a:pt x="0" y="41592"/>
                </a:lnTo>
                <a:lnTo>
                  <a:pt x="6451" y="41592"/>
                </a:lnTo>
                <a:lnTo>
                  <a:pt x="23926" y="11201"/>
                </a:lnTo>
                <a:lnTo>
                  <a:pt x="30372" y="11201"/>
                </a:lnTo>
                <a:lnTo>
                  <a:pt x="23926" y="0"/>
                </a:lnTo>
                <a:close/>
              </a:path>
              <a:path w="48259" h="41910">
                <a:moveTo>
                  <a:pt x="30372" y="11201"/>
                </a:moveTo>
                <a:lnTo>
                  <a:pt x="23926" y="11201"/>
                </a:lnTo>
                <a:lnTo>
                  <a:pt x="41389" y="41592"/>
                </a:lnTo>
                <a:lnTo>
                  <a:pt x="47866" y="41592"/>
                </a:lnTo>
                <a:lnTo>
                  <a:pt x="43840" y="34658"/>
                </a:lnTo>
                <a:lnTo>
                  <a:pt x="30372" y="11201"/>
                </a:lnTo>
                <a:close/>
              </a:path>
            </a:pathLst>
          </a:custGeom>
          <a:solidFill>
            <a:srgbClr val="231F20"/>
          </a:solidFill>
        </p:spPr>
        <p:txBody>
          <a:bodyPr wrap="square" lIns="0" tIns="0" rIns="0" bIns="0" rtlCol="0"/>
          <a:lstStyle/>
          <a:p>
            <a:endParaRPr/>
          </a:p>
        </p:txBody>
      </p:sp>
      <p:sp>
        <p:nvSpPr>
          <p:cNvPr id="47" name="object 47"/>
          <p:cNvSpPr/>
          <p:nvPr/>
        </p:nvSpPr>
        <p:spPr>
          <a:xfrm>
            <a:off x="783150" y="5623600"/>
            <a:ext cx="154940" cy="154940"/>
          </a:xfrm>
          <a:custGeom>
            <a:avLst/>
            <a:gdLst/>
            <a:ahLst/>
            <a:cxnLst/>
            <a:rect l="l" t="t" r="r" b="b"/>
            <a:pathLst>
              <a:path w="154940" h="154939">
                <a:moveTo>
                  <a:pt x="152730" y="56629"/>
                </a:moveTo>
                <a:lnTo>
                  <a:pt x="152057" y="52438"/>
                </a:lnTo>
                <a:lnTo>
                  <a:pt x="151066" y="48285"/>
                </a:lnTo>
                <a:lnTo>
                  <a:pt x="149745" y="44221"/>
                </a:lnTo>
                <a:lnTo>
                  <a:pt x="148450" y="40170"/>
                </a:lnTo>
                <a:lnTo>
                  <a:pt x="146786" y="36220"/>
                </a:lnTo>
                <a:lnTo>
                  <a:pt x="144779" y="32473"/>
                </a:lnTo>
                <a:lnTo>
                  <a:pt x="141719" y="26644"/>
                </a:lnTo>
                <a:lnTo>
                  <a:pt x="137540" y="21424"/>
                </a:lnTo>
                <a:lnTo>
                  <a:pt x="132562" y="17068"/>
                </a:lnTo>
                <a:lnTo>
                  <a:pt x="127609" y="12700"/>
                </a:lnTo>
                <a:lnTo>
                  <a:pt x="106552" y="3403"/>
                </a:lnTo>
                <a:lnTo>
                  <a:pt x="103377" y="2540"/>
                </a:lnTo>
                <a:lnTo>
                  <a:pt x="100126" y="1866"/>
                </a:lnTo>
                <a:lnTo>
                  <a:pt x="96888" y="1384"/>
                </a:lnTo>
                <a:lnTo>
                  <a:pt x="90411" y="381"/>
                </a:lnTo>
                <a:lnTo>
                  <a:pt x="83807" y="0"/>
                </a:lnTo>
                <a:lnTo>
                  <a:pt x="77241" y="0"/>
                </a:lnTo>
                <a:lnTo>
                  <a:pt x="70662" y="0"/>
                </a:lnTo>
                <a:lnTo>
                  <a:pt x="64058" y="381"/>
                </a:lnTo>
                <a:lnTo>
                  <a:pt x="57569" y="1384"/>
                </a:lnTo>
                <a:lnTo>
                  <a:pt x="54330" y="1866"/>
                </a:lnTo>
                <a:lnTo>
                  <a:pt x="51079" y="2540"/>
                </a:lnTo>
                <a:lnTo>
                  <a:pt x="47917" y="3403"/>
                </a:lnTo>
                <a:lnTo>
                  <a:pt x="44729" y="4254"/>
                </a:lnTo>
                <a:lnTo>
                  <a:pt x="21907" y="17068"/>
                </a:lnTo>
                <a:lnTo>
                  <a:pt x="16941" y="21424"/>
                </a:lnTo>
                <a:lnTo>
                  <a:pt x="12712" y="26644"/>
                </a:lnTo>
                <a:lnTo>
                  <a:pt x="9690" y="32473"/>
                </a:lnTo>
                <a:lnTo>
                  <a:pt x="7886" y="35864"/>
                </a:lnTo>
                <a:lnTo>
                  <a:pt x="2158" y="54267"/>
                </a:lnTo>
                <a:lnTo>
                  <a:pt x="1409" y="58077"/>
                </a:lnTo>
                <a:lnTo>
                  <a:pt x="914" y="61899"/>
                </a:lnTo>
                <a:lnTo>
                  <a:pt x="596" y="65747"/>
                </a:lnTo>
                <a:lnTo>
                  <a:pt x="279" y="69583"/>
                </a:lnTo>
                <a:lnTo>
                  <a:pt x="177" y="73456"/>
                </a:lnTo>
                <a:lnTo>
                  <a:pt x="177" y="77292"/>
                </a:lnTo>
                <a:lnTo>
                  <a:pt x="0" y="82511"/>
                </a:lnTo>
                <a:lnTo>
                  <a:pt x="4063" y="108229"/>
                </a:lnTo>
                <a:lnTo>
                  <a:pt x="5562" y="113245"/>
                </a:lnTo>
                <a:lnTo>
                  <a:pt x="7531" y="118097"/>
                </a:lnTo>
                <a:lnTo>
                  <a:pt x="10083" y="122669"/>
                </a:lnTo>
                <a:lnTo>
                  <a:pt x="12636" y="127254"/>
                </a:lnTo>
                <a:lnTo>
                  <a:pt x="15709" y="131533"/>
                </a:lnTo>
                <a:lnTo>
                  <a:pt x="19405" y="135229"/>
                </a:lnTo>
                <a:lnTo>
                  <a:pt x="23063" y="138938"/>
                </a:lnTo>
                <a:lnTo>
                  <a:pt x="61607" y="153924"/>
                </a:lnTo>
                <a:lnTo>
                  <a:pt x="66776" y="154571"/>
                </a:lnTo>
                <a:lnTo>
                  <a:pt x="72034" y="154800"/>
                </a:lnTo>
                <a:lnTo>
                  <a:pt x="77241" y="154597"/>
                </a:lnTo>
                <a:lnTo>
                  <a:pt x="82448" y="154800"/>
                </a:lnTo>
                <a:lnTo>
                  <a:pt x="87680" y="154571"/>
                </a:lnTo>
                <a:lnTo>
                  <a:pt x="92849" y="153924"/>
                </a:lnTo>
                <a:lnTo>
                  <a:pt x="98031" y="153276"/>
                </a:lnTo>
                <a:lnTo>
                  <a:pt x="103187" y="152209"/>
                </a:lnTo>
                <a:lnTo>
                  <a:pt x="108140" y="150685"/>
                </a:lnTo>
                <a:lnTo>
                  <a:pt x="113131" y="149161"/>
                </a:lnTo>
                <a:lnTo>
                  <a:pt x="118008" y="147154"/>
                </a:lnTo>
                <a:lnTo>
                  <a:pt x="122554" y="144614"/>
                </a:lnTo>
                <a:lnTo>
                  <a:pt x="127126" y="142062"/>
                </a:lnTo>
                <a:lnTo>
                  <a:pt x="150406" y="108229"/>
                </a:lnTo>
                <a:lnTo>
                  <a:pt x="151904" y="103238"/>
                </a:lnTo>
                <a:lnTo>
                  <a:pt x="152971" y="98107"/>
                </a:lnTo>
                <a:lnTo>
                  <a:pt x="153606" y="92951"/>
                </a:lnTo>
                <a:lnTo>
                  <a:pt x="154241" y="87744"/>
                </a:lnTo>
                <a:lnTo>
                  <a:pt x="154470" y="82511"/>
                </a:lnTo>
                <a:lnTo>
                  <a:pt x="154266" y="77292"/>
                </a:lnTo>
                <a:lnTo>
                  <a:pt x="154304" y="70396"/>
                </a:lnTo>
                <a:lnTo>
                  <a:pt x="153873" y="63461"/>
                </a:lnTo>
                <a:lnTo>
                  <a:pt x="152730" y="56629"/>
                </a:lnTo>
                <a:close/>
              </a:path>
            </a:pathLst>
          </a:custGeom>
          <a:ln w="3860">
            <a:solidFill>
              <a:srgbClr val="050100"/>
            </a:solidFill>
          </a:ln>
        </p:spPr>
        <p:txBody>
          <a:bodyPr wrap="square" lIns="0" tIns="0" rIns="0" bIns="0" rtlCol="0"/>
          <a:lstStyle/>
          <a:p>
            <a:endParaRPr/>
          </a:p>
        </p:txBody>
      </p:sp>
      <p:sp>
        <p:nvSpPr>
          <p:cNvPr id="48" name="object 48"/>
          <p:cNvSpPr/>
          <p:nvPr/>
        </p:nvSpPr>
        <p:spPr>
          <a:xfrm>
            <a:off x="837874" y="5662573"/>
            <a:ext cx="48260" cy="41910"/>
          </a:xfrm>
          <a:custGeom>
            <a:avLst/>
            <a:gdLst/>
            <a:ahLst/>
            <a:cxnLst/>
            <a:rect l="l" t="t" r="r" b="b"/>
            <a:pathLst>
              <a:path w="48259" h="41910">
                <a:moveTo>
                  <a:pt x="6426" y="0"/>
                </a:moveTo>
                <a:lnTo>
                  <a:pt x="0" y="0"/>
                </a:lnTo>
                <a:lnTo>
                  <a:pt x="3962" y="6946"/>
                </a:lnTo>
                <a:lnTo>
                  <a:pt x="16205" y="28168"/>
                </a:lnTo>
                <a:lnTo>
                  <a:pt x="19659" y="34239"/>
                </a:lnTo>
                <a:lnTo>
                  <a:pt x="23914" y="41592"/>
                </a:lnTo>
                <a:lnTo>
                  <a:pt x="30334" y="30403"/>
                </a:lnTo>
                <a:lnTo>
                  <a:pt x="23914" y="30403"/>
                </a:lnTo>
                <a:lnTo>
                  <a:pt x="20218" y="24002"/>
                </a:lnTo>
                <a:lnTo>
                  <a:pt x="14425" y="13868"/>
                </a:lnTo>
                <a:lnTo>
                  <a:pt x="6426" y="0"/>
                </a:lnTo>
                <a:close/>
              </a:path>
              <a:path w="48259" h="41910">
                <a:moveTo>
                  <a:pt x="47840" y="0"/>
                </a:moveTo>
                <a:lnTo>
                  <a:pt x="41401" y="0"/>
                </a:lnTo>
                <a:lnTo>
                  <a:pt x="23914" y="30403"/>
                </a:lnTo>
                <a:lnTo>
                  <a:pt x="30334" y="30403"/>
                </a:lnTo>
                <a:lnTo>
                  <a:pt x="35852" y="20789"/>
                </a:lnTo>
                <a:lnTo>
                  <a:pt x="39865" y="13868"/>
                </a:lnTo>
                <a:lnTo>
                  <a:pt x="43827" y="6946"/>
                </a:lnTo>
                <a:lnTo>
                  <a:pt x="47840" y="0"/>
                </a:lnTo>
                <a:close/>
              </a:path>
            </a:pathLst>
          </a:custGeom>
          <a:solidFill>
            <a:srgbClr val="231F20"/>
          </a:solidFill>
        </p:spPr>
        <p:txBody>
          <a:bodyPr wrap="square" lIns="0" tIns="0" rIns="0" bIns="0" rtlCol="0"/>
          <a:lstStyle/>
          <a:p>
            <a:endParaRPr/>
          </a:p>
        </p:txBody>
      </p:sp>
      <p:sp>
        <p:nvSpPr>
          <p:cNvPr id="49" name="object 49"/>
          <p:cNvSpPr/>
          <p:nvPr/>
        </p:nvSpPr>
        <p:spPr>
          <a:xfrm>
            <a:off x="560829" y="6623719"/>
            <a:ext cx="115887" cy="115887"/>
          </a:xfrm>
          <a:prstGeom prst="rect">
            <a:avLst/>
          </a:prstGeom>
          <a:blipFill>
            <a:blip r:embed="rId5" cstate="print"/>
            <a:stretch>
              <a:fillRect/>
            </a:stretch>
          </a:blipFill>
        </p:spPr>
        <p:txBody>
          <a:bodyPr wrap="square" lIns="0" tIns="0" rIns="0" bIns="0" rtlCol="0"/>
          <a:lstStyle/>
          <a:p>
            <a:endParaRPr/>
          </a:p>
        </p:txBody>
      </p:sp>
      <p:sp>
        <p:nvSpPr>
          <p:cNvPr id="50" name="object 50"/>
          <p:cNvSpPr txBox="1"/>
          <p:nvPr/>
        </p:nvSpPr>
        <p:spPr>
          <a:xfrm>
            <a:off x="692868" y="6617344"/>
            <a:ext cx="102870" cy="132080"/>
          </a:xfrm>
          <a:prstGeom prst="rect">
            <a:avLst/>
          </a:prstGeom>
        </p:spPr>
        <p:txBody>
          <a:bodyPr vert="horz" wrap="square" lIns="0" tIns="12700" rIns="0" bIns="0" rtlCol="0">
            <a:spAutoFit/>
          </a:bodyPr>
          <a:lstStyle/>
          <a:p>
            <a:pPr marL="12700">
              <a:lnSpc>
                <a:spcPct val="100000"/>
              </a:lnSpc>
              <a:spcBef>
                <a:spcPts val="100"/>
              </a:spcBef>
            </a:pPr>
            <a:r>
              <a:rPr sz="700" dirty="0">
                <a:solidFill>
                  <a:srgbClr val="231F20"/>
                </a:solidFill>
                <a:latin typeface="Arial Narrow"/>
                <a:cs typeface="Arial Narrow"/>
              </a:rPr>
              <a:t>3s</a:t>
            </a:r>
            <a:endParaRPr sz="700">
              <a:latin typeface="Arial Narrow"/>
              <a:cs typeface="Arial Narrow"/>
            </a:endParaRPr>
          </a:p>
        </p:txBody>
      </p:sp>
      <p:sp>
        <p:nvSpPr>
          <p:cNvPr id="51" name="object 51"/>
          <p:cNvSpPr/>
          <p:nvPr/>
        </p:nvSpPr>
        <p:spPr>
          <a:xfrm>
            <a:off x="538561" y="6291138"/>
            <a:ext cx="277495" cy="278765"/>
          </a:xfrm>
          <a:custGeom>
            <a:avLst/>
            <a:gdLst/>
            <a:ahLst/>
            <a:cxnLst/>
            <a:rect l="l" t="t" r="r" b="b"/>
            <a:pathLst>
              <a:path w="277494" h="278765">
                <a:moveTo>
                  <a:pt x="274449" y="101853"/>
                </a:moveTo>
                <a:lnTo>
                  <a:pt x="273242" y="94335"/>
                </a:lnTo>
                <a:lnTo>
                  <a:pt x="271464" y="86829"/>
                </a:lnTo>
                <a:lnTo>
                  <a:pt x="269077" y="79552"/>
                </a:lnTo>
                <a:lnTo>
                  <a:pt x="266753" y="72250"/>
                </a:lnTo>
                <a:lnTo>
                  <a:pt x="244618" y="36858"/>
                </a:lnTo>
                <a:lnTo>
                  <a:pt x="208155" y="11925"/>
                </a:lnTo>
                <a:lnTo>
                  <a:pt x="191416" y="6134"/>
                </a:lnTo>
                <a:lnTo>
                  <a:pt x="185714" y="4584"/>
                </a:lnTo>
                <a:lnTo>
                  <a:pt x="147557" y="139"/>
                </a:lnTo>
                <a:lnTo>
                  <a:pt x="138686" y="0"/>
                </a:lnTo>
                <a:lnTo>
                  <a:pt x="129816" y="139"/>
                </a:lnTo>
                <a:lnTo>
                  <a:pt x="91645" y="4584"/>
                </a:lnTo>
                <a:lnTo>
                  <a:pt x="85955" y="6134"/>
                </a:lnTo>
                <a:lnTo>
                  <a:pt x="80228" y="7670"/>
                </a:lnTo>
                <a:lnTo>
                  <a:pt x="46101" y="25107"/>
                </a:lnTo>
                <a:lnTo>
                  <a:pt x="17223" y="58419"/>
                </a:lnTo>
                <a:lnTo>
                  <a:pt x="3659" y="97612"/>
                </a:lnTo>
                <a:lnTo>
                  <a:pt x="2326" y="104457"/>
                </a:lnTo>
                <a:lnTo>
                  <a:pt x="1437" y="111328"/>
                </a:lnTo>
                <a:lnTo>
                  <a:pt x="865" y="118236"/>
                </a:lnTo>
                <a:lnTo>
                  <a:pt x="294" y="125145"/>
                </a:lnTo>
                <a:lnTo>
                  <a:pt x="116" y="132105"/>
                </a:lnTo>
                <a:lnTo>
                  <a:pt x="116" y="139026"/>
                </a:lnTo>
                <a:lnTo>
                  <a:pt x="0" y="146060"/>
                </a:lnTo>
                <a:lnTo>
                  <a:pt x="5211" y="187886"/>
                </a:lnTo>
                <a:lnTo>
                  <a:pt x="21536" y="226688"/>
                </a:lnTo>
                <a:lnTo>
                  <a:pt x="51122" y="256438"/>
                </a:lnTo>
                <a:lnTo>
                  <a:pt x="89837" y="272908"/>
                </a:lnTo>
                <a:lnTo>
                  <a:pt x="131648" y="278164"/>
                </a:lnTo>
                <a:lnTo>
                  <a:pt x="138686" y="278041"/>
                </a:lnTo>
                <a:lnTo>
                  <a:pt x="145720" y="278164"/>
                </a:lnTo>
                <a:lnTo>
                  <a:pt x="187520" y="272908"/>
                </a:lnTo>
                <a:lnTo>
                  <a:pt x="226251" y="256438"/>
                </a:lnTo>
                <a:lnTo>
                  <a:pt x="255815" y="226688"/>
                </a:lnTo>
                <a:lnTo>
                  <a:pt x="272143" y="187886"/>
                </a:lnTo>
                <a:lnTo>
                  <a:pt x="277342" y="146060"/>
                </a:lnTo>
                <a:lnTo>
                  <a:pt x="277217" y="139026"/>
                </a:lnTo>
                <a:lnTo>
                  <a:pt x="277105" y="129711"/>
                </a:lnTo>
                <a:lnTo>
                  <a:pt x="276629" y="120392"/>
                </a:lnTo>
                <a:lnTo>
                  <a:pt x="275755" y="111098"/>
                </a:lnTo>
                <a:lnTo>
                  <a:pt x="274449" y="101853"/>
                </a:lnTo>
                <a:close/>
              </a:path>
            </a:pathLst>
          </a:custGeom>
          <a:ln w="6946">
            <a:solidFill>
              <a:srgbClr val="050100"/>
            </a:solidFill>
          </a:ln>
        </p:spPr>
        <p:txBody>
          <a:bodyPr wrap="square" lIns="0" tIns="0" rIns="0" bIns="0" rtlCol="0"/>
          <a:lstStyle/>
          <a:p>
            <a:endParaRPr/>
          </a:p>
        </p:txBody>
      </p:sp>
      <p:sp>
        <p:nvSpPr>
          <p:cNvPr id="52" name="object 52"/>
          <p:cNvSpPr txBox="1"/>
          <p:nvPr/>
        </p:nvSpPr>
        <p:spPr>
          <a:xfrm>
            <a:off x="625722" y="6455896"/>
            <a:ext cx="116205" cy="72390"/>
          </a:xfrm>
          <a:prstGeom prst="rect">
            <a:avLst/>
          </a:prstGeom>
        </p:spPr>
        <p:txBody>
          <a:bodyPr vert="horz" wrap="square" lIns="0" tIns="13335" rIns="0" bIns="0" rtlCol="0">
            <a:spAutoFit/>
          </a:bodyPr>
          <a:lstStyle/>
          <a:p>
            <a:pPr marL="12700">
              <a:lnSpc>
                <a:spcPct val="100000"/>
              </a:lnSpc>
              <a:spcBef>
                <a:spcPts val="105"/>
              </a:spcBef>
            </a:pPr>
            <a:r>
              <a:rPr sz="300" b="1" spc="-40" dirty="0">
                <a:solidFill>
                  <a:srgbClr val="231F20"/>
                </a:solidFill>
                <a:latin typeface="Calibri"/>
                <a:cs typeface="Calibri"/>
              </a:rPr>
              <a:t>DOWN</a:t>
            </a:r>
            <a:endParaRPr sz="300">
              <a:latin typeface="Calibri"/>
              <a:cs typeface="Calibri"/>
            </a:endParaRPr>
          </a:p>
        </p:txBody>
      </p:sp>
      <p:sp>
        <p:nvSpPr>
          <p:cNvPr id="53" name="object 53"/>
          <p:cNvSpPr/>
          <p:nvPr/>
        </p:nvSpPr>
        <p:spPr>
          <a:xfrm>
            <a:off x="636757" y="6361238"/>
            <a:ext cx="86042" cy="74790"/>
          </a:xfrm>
          <a:prstGeom prst="rect">
            <a:avLst/>
          </a:prstGeom>
          <a:blipFill>
            <a:blip r:embed="rId6" cstate="print"/>
            <a:stretch>
              <a:fillRect/>
            </a:stretch>
          </a:blipFill>
        </p:spPr>
        <p:txBody>
          <a:bodyPr wrap="square" lIns="0" tIns="0" rIns="0" bIns="0" rtlCol="0"/>
          <a:lstStyle/>
          <a:p>
            <a:endParaRPr/>
          </a:p>
        </p:txBody>
      </p:sp>
      <p:sp>
        <p:nvSpPr>
          <p:cNvPr id="54" name="object 54"/>
          <p:cNvSpPr txBox="1"/>
          <p:nvPr/>
        </p:nvSpPr>
        <p:spPr>
          <a:xfrm>
            <a:off x="598859" y="5549031"/>
            <a:ext cx="302895" cy="381635"/>
          </a:xfrm>
          <a:prstGeom prst="rect">
            <a:avLst/>
          </a:prstGeom>
        </p:spPr>
        <p:txBody>
          <a:bodyPr vert="horz" wrap="square" lIns="0" tIns="73660" rIns="0" bIns="0" rtlCol="0">
            <a:spAutoFit/>
          </a:bodyPr>
          <a:lstStyle/>
          <a:p>
            <a:pPr marL="12700">
              <a:lnSpc>
                <a:spcPct val="100000"/>
              </a:lnSpc>
              <a:spcBef>
                <a:spcPts val="580"/>
              </a:spcBef>
            </a:pPr>
            <a:r>
              <a:rPr sz="150" b="1" spc="-10" dirty="0">
                <a:solidFill>
                  <a:srgbClr val="231F20"/>
                </a:solidFill>
                <a:latin typeface="Calibri"/>
                <a:cs typeface="Calibri"/>
              </a:rPr>
              <a:t>UP </a:t>
            </a:r>
            <a:r>
              <a:rPr sz="950" spc="5" dirty="0">
                <a:solidFill>
                  <a:srgbClr val="231F20"/>
                </a:solidFill>
                <a:latin typeface="Arial Narrow"/>
                <a:cs typeface="Arial Narrow"/>
              </a:rPr>
              <a:t>+</a:t>
            </a:r>
            <a:r>
              <a:rPr sz="950" spc="65" dirty="0">
                <a:solidFill>
                  <a:srgbClr val="231F20"/>
                </a:solidFill>
                <a:latin typeface="Arial Narrow"/>
                <a:cs typeface="Arial Narrow"/>
              </a:rPr>
              <a:t> </a:t>
            </a:r>
            <a:r>
              <a:rPr sz="150" b="1" spc="-15" dirty="0">
                <a:solidFill>
                  <a:srgbClr val="231F20"/>
                </a:solidFill>
                <a:latin typeface="Calibri"/>
                <a:cs typeface="Calibri"/>
              </a:rPr>
              <a:t>DOWN</a:t>
            </a:r>
            <a:endParaRPr sz="150">
              <a:latin typeface="Calibri"/>
              <a:cs typeface="Calibri"/>
            </a:endParaRPr>
          </a:p>
          <a:p>
            <a:pPr marL="170815">
              <a:lnSpc>
                <a:spcPct val="100000"/>
              </a:lnSpc>
              <a:spcBef>
                <a:spcPts val="340"/>
              </a:spcBef>
            </a:pPr>
            <a:r>
              <a:rPr sz="700" dirty="0">
                <a:solidFill>
                  <a:srgbClr val="231F20"/>
                </a:solidFill>
                <a:latin typeface="Arial Narrow"/>
                <a:cs typeface="Arial Narrow"/>
              </a:rPr>
              <a:t>3s</a:t>
            </a:r>
            <a:endParaRPr sz="700">
              <a:latin typeface="Arial Narrow"/>
              <a:cs typeface="Arial Narrow"/>
            </a:endParaRPr>
          </a:p>
        </p:txBody>
      </p:sp>
      <p:sp>
        <p:nvSpPr>
          <p:cNvPr id="55" name="object 55"/>
          <p:cNvSpPr/>
          <p:nvPr/>
        </p:nvSpPr>
        <p:spPr>
          <a:xfrm>
            <a:off x="540270" y="4618030"/>
            <a:ext cx="245109" cy="245745"/>
          </a:xfrm>
          <a:prstGeom prst="rect">
            <a:avLst/>
          </a:prstGeom>
          <a:blipFill>
            <a:blip r:embed="rId7" cstate="print"/>
            <a:stretch>
              <a:fillRect/>
            </a:stretch>
          </a:blipFill>
        </p:spPr>
        <p:txBody>
          <a:bodyPr wrap="square" lIns="0" tIns="0" rIns="0" bIns="0" rtlCol="0"/>
          <a:lstStyle/>
          <a:p>
            <a:endParaRPr/>
          </a:p>
        </p:txBody>
      </p:sp>
      <p:sp>
        <p:nvSpPr>
          <p:cNvPr id="56" name="object 56"/>
          <p:cNvSpPr/>
          <p:nvPr/>
        </p:nvSpPr>
        <p:spPr>
          <a:xfrm>
            <a:off x="1658781" y="4757132"/>
            <a:ext cx="147281" cy="147678"/>
          </a:xfrm>
          <a:prstGeom prst="rect">
            <a:avLst/>
          </a:prstGeom>
          <a:blipFill>
            <a:blip r:embed="rId8" cstate="print"/>
            <a:stretch>
              <a:fillRect/>
            </a:stretch>
          </a:blipFill>
        </p:spPr>
        <p:txBody>
          <a:bodyPr wrap="square" lIns="0" tIns="0" rIns="0" bIns="0" rtlCol="0"/>
          <a:lstStyle/>
          <a:p>
            <a:endParaRPr/>
          </a:p>
        </p:txBody>
      </p:sp>
      <p:sp>
        <p:nvSpPr>
          <p:cNvPr id="57" name="object 57"/>
          <p:cNvSpPr/>
          <p:nvPr/>
        </p:nvSpPr>
        <p:spPr>
          <a:xfrm>
            <a:off x="539005" y="3922157"/>
            <a:ext cx="245008" cy="245752"/>
          </a:xfrm>
          <a:prstGeom prst="rect">
            <a:avLst/>
          </a:prstGeom>
          <a:blipFill>
            <a:blip r:embed="rId9" cstate="print"/>
            <a:stretch>
              <a:fillRect/>
            </a:stretch>
          </a:blipFill>
        </p:spPr>
        <p:txBody>
          <a:bodyPr wrap="square" lIns="0" tIns="0" rIns="0" bIns="0" rtlCol="0"/>
          <a:lstStyle/>
          <a:p>
            <a:endParaRPr/>
          </a:p>
        </p:txBody>
      </p:sp>
      <p:sp>
        <p:nvSpPr>
          <p:cNvPr id="58" name="object 58"/>
          <p:cNvSpPr/>
          <p:nvPr/>
        </p:nvSpPr>
        <p:spPr>
          <a:xfrm>
            <a:off x="1654455" y="4096816"/>
            <a:ext cx="138188" cy="138603"/>
          </a:xfrm>
          <a:prstGeom prst="rect">
            <a:avLst/>
          </a:prstGeom>
          <a:blipFill>
            <a:blip r:embed="rId10" cstate="print"/>
            <a:stretch>
              <a:fillRect/>
            </a:stretch>
          </a:blipFill>
        </p:spPr>
        <p:txBody>
          <a:bodyPr wrap="square" lIns="0" tIns="0" rIns="0" bIns="0" rtlCol="0"/>
          <a:lstStyle/>
          <a:p>
            <a:endParaRPr/>
          </a:p>
        </p:txBody>
      </p:sp>
      <p:sp>
        <p:nvSpPr>
          <p:cNvPr id="59" name="object 59"/>
          <p:cNvSpPr/>
          <p:nvPr/>
        </p:nvSpPr>
        <p:spPr>
          <a:xfrm>
            <a:off x="5802151" y="873265"/>
            <a:ext cx="57150" cy="28575"/>
          </a:xfrm>
          <a:custGeom>
            <a:avLst/>
            <a:gdLst/>
            <a:ahLst/>
            <a:cxnLst/>
            <a:rect l="l" t="t" r="r" b="b"/>
            <a:pathLst>
              <a:path w="57150" h="28575">
                <a:moveTo>
                  <a:pt x="0" y="28397"/>
                </a:moveTo>
                <a:lnTo>
                  <a:pt x="0" y="0"/>
                </a:lnTo>
                <a:lnTo>
                  <a:pt x="8953" y="0"/>
                </a:lnTo>
                <a:lnTo>
                  <a:pt x="28651" y="0"/>
                </a:lnTo>
                <a:lnTo>
                  <a:pt x="48437" y="0"/>
                </a:lnTo>
                <a:lnTo>
                  <a:pt x="57150" y="0"/>
                </a:lnTo>
                <a:lnTo>
                  <a:pt x="57150" y="28397"/>
                </a:lnTo>
                <a:lnTo>
                  <a:pt x="48437" y="28397"/>
                </a:lnTo>
                <a:lnTo>
                  <a:pt x="28651" y="28397"/>
                </a:lnTo>
                <a:lnTo>
                  <a:pt x="8953" y="28397"/>
                </a:lnTo>
                <a:lnTo>
                  <a:pt x="0" y="28397"/>
                </a:lnTo>
                <a:close/>
              </a:path>
            </a:pathLst>
          </a:custGeom>
          <a:ln w="3175">
            <a:solidFill>
              <a:srgbClr val="231F20"/>
            </a:solidFill>
          </a:ln>
        </p:spPr>
        <p:txBody>
          <a:bodyPr wrap="square" lIns="0" tIns="0" rIns="0" bIns="0" rtlCol="0"/>
          <a:lstStyle/>
          <a:p>
            <a:endParaRPr/>
          </a:p>
        </p:txBody>
      </p:sp>
      <p:sp>
        <p:nvSpPr>
          <p:cNvPr id="60" name="object 60"/>
          <p:cNvSpPr/>
          <p:nvPr/>
        </p:nvSpPr>
        <p:spPr>
          <a:xfrm>
            <a:off x="5802151" y="873261"/>
            <a:ext cx="0" cy="28575"/>
          </a:xfrm>
          <a:custGeom>
            <a:avLst/>
            <a:gdLst/>
            <a:ahLst/>
            <a:cxnLst/>
            <a:rect l="l" t="t" r="r" b="b"/>
            <a:pathLst>
              <a:path h="28575">
                <a:moveTo>
                  <a:pt x="0" y="0"/>
                </a:moveTo>
                <a:lnTo>
                  <a:pt x="0" y="28397"/>
                </a:lnTo>
              </a:path>
            </a:pathLst>
          </a:custGeom>
          <a:ln w="3175">
            <a:solidFill>
              <a:srgbClr val="231F20"/>
            </a:solidFill>
          </a:ln>
        </p:spPr>
        <p:txBody>
          <a:bodyPr wrap="square" lIns="0" tIns="0" rIns="0" bIns="0" rtlCol="0"/>
          <a:lstStyle/>
          <a:p>
            <a:endParaRPr/>
          </a:p>
        </p:txBody>
      </p:sp>
      <p:sp>
        <p:nvSpPr>
          <p:cNvPr id="61" name="object 61"/>
          <p:cNvSpPr/>
          <p:nvPr/>
        </p:nvSpPr>
        <p:spPr>
          <a:xfrm>
            <a:off x="5802151" y="927723"/>
            <a:ext cx="57150" cy="28575"/>
          </a:xfrm>
          <a:custGeom>
            <a:avLst/>
            <a:gdLst/>
            <a:ahLst/>
            <a:cxnLst/>
            <a:rect l="l" t="t" r="r" b="b"/>
            <a:pathLst>
              <a:path w="57150" h="28575">
                <a:moveTo>
                  <a:pt x="0" y="28397"/>
                </a:moveTo>
                <a:lnTo>
                  <a:pt x="0" y="0"/>
                </a:lnTo>
                <a:lnTo>
                  <a:pt x="8953" y="0"/>
                </a:lnTo>
                <a:lnTo>
                  <a:pt x="28651" y="0"/>
                </a:lnTo>
                <a:lnTo>
                  <a:pt x="48437" y="0"/>
                </a:lnTo>
                <a:lnTo>
                  <a:pt x="57150" y="0"/>
                </a:lnTo>
                <a:lnTo>
                  <a:pt x="57150" y="28397"/>
                </a:lnTo>
                <a:lnTo>
                  <a:pt x="48437" y="28397"/>
                </a:lnTo>
                <a:lnTo>
                  <a:pt x="28651" y="28397"/>
                </a:lnTo>
                <a:lnTo>
                  <a:pt x="8953" y="28397"/>
                </a:lnTo>
                <a:lnTo>
                  <a:pt x="0" y="28397"/>
                </a:lnTo>
                <a:close/>
              </a:path>
            </a:pathLst>
          </a:custGeom>
          <a:ln w="3175">
            <a:solidFill>
              <a:srgbClr val="231F20"/>
            </a:solidFill>
          </a:ln>
        </p:spPr>
        <p:txBody>
          <a:bodyPr wrap="square" lIns="0" tIns="0" rIns="0" bIns="0" rtlCol="0"/>
          <a:lstStyle/>
          <a:p>
            <a:endParaRPr/>
          </a:p>
        </p:txBody>
      </p:sp>
      <p:sp>
        <p:nvSpPr>
          <p:cNvPr id="62" name="object 62"/>
          <p:cNvSpPr/>
          <p:nvPr/>
        </p:nvSpPr>
        <p:spPr>
          <a:xfrm>
            <a:off x="5802151" y="927720"/>
            <a:ext cx="0" cy="28575"/>
          </a:xfrm>
          <a:custGeom>
            <a:avLst/>
            <a:gdLst/>
            <a:ahLst/>
            <a:cxnLst/>
            <a:rect l="l" t="t" r="r" b="b"/>
            <a:pathLst>
              <a:path h="28575">
                <a:moveTo>
                  <a:pt x="0" y="0"/>
                </a:moveTo>
                <a:lnTo>
                  <a:pt x="0" y="28397"/>
                </a:lnTo>
              </a:path>
            </a:pathLst>
          </a:custGeom>
          <a:ln w="3175">
            <a:solidFill>
              <a:srgbClr val="231F20"/>
            </a:solidFill>
          </a:ln>
        </p:spPr>
        <p:txBody>
          <a:bodyPr wrap="square" lIns="0" tIns="0" rIns="0" bIns="0" rtlCol="0"/>
          <a:lstStyle/>
          <a:p>
            <a:endParaRPr/>
          </a:p>
        </p:txBody>
      </p:sp>
      <p:sp>
        <p:nvSpPr>
          <p:cNvPr id="63" name="object 63"/>
          <p:cNvSpPr/>
          <p:nvPr/>
        </p:nvSpPr>
        <p:spPr>
          <a:xfrm>
            <a:off x="5802151" y="981234"/>
            <a:ext cx="57150" cy="29209"/>
          </a:xfrm>
          <a:custGeom>
            <a:avLst/>
            <a:gdLst/>
            <a:ahLst/>
            <a:cxnLst/>
            <a:rect l="l" t="t" r="r" b="b"/>
            <a:pathLst>
              <a:path w="57150" h="29209">
                <a:moveTo>
                  <a:pt x="0" y="28689"/>
                </a:moveTo>
                <a:lnTo>
                  <a:pt x="0" y="0"/>
                </a:lnTo>
                <a:lnTo>
                  <a:pt x="8953" y="0"/>
                </a:lnTo>
                <a:lnTo>
                  <a:pt x="28651" y="0"/>
                </a:lnTo>
                <a:lnTo>
                  <a:pt x="48437" y="0"/>
                </a:lnTo>
                <a:lnTo>
                  <a:pt x="57150" y="0"/>
                </a:lnTo>
                <a:lnTo>
                  <a:pt x="57150" y="28689"/>
                </a:lnTo>
                <a:lnTo>
                  <a:pt x="48437" y="28689"/>
                </a:lnTo>
                <a:lnTo>
                  <a:pt x="28651" y="28689"/>
                </a:lnTo>
                <a:lnTo>
                  <a:pt x="8953" y="28689"/>
                </a:lnTo>
                <a:lnTo>
                  <a:pt x="0" y="28689"/>
                </a:lnTo>
                <a:close/>
              </a:path>
            </a:pathLst>
          </a:custGeom>
          <a:ln w="3175">
            <a:solidFill>
              <a:srgbClr val="231F20"/>
            </a:solidFill>
          </a:ln>
        </p:spPr>
        <p:txBody>
          <a:bodyPr wrap="square" lIns="0" tIns="0" rIns="0" bIns="0" rtlCol="0"/>
          <a:lstStyle/>
          <a:p>
            <a:endParaRPr/>
          </a:p>
        </p:txBody>
      </p:sp>
      <p:sp>
        <p:nvSpPr>
          <p:cNvPr id="64" name="object 64"/>
          <p:cNvSpPr/>
          <p:nvPr/>
        </p:nvSpPr>
        <p:spPr>
          <a:xfrm>
            <a:off x="5802151" y="981236"/>
            <a:ext cx="0" cy="29209"/>
          </a:xfrm>
          <a:custGeom>
            <a:avLst/>
            <a:gdLst/>
            <a:ahLst/>
            <a:cxnLst/>
            <a:rect l="l" t="t" r="r" b="b"/>
            <a:pathLst>
              <a:path h="29209">
                <a:moveTo>
                  <a:pt x="0" y="0"/>
                </a:moveTo>
                <a:lnTo>
                  <a:pt x="0" y="28689"/>
                </a:lnTo>
              </a:path>
            </a:pathLst>
          </a:custGeom>
          <a:ln w="3175">
            <a:solidFill>
              <a:srgbClr val="231F20"/>
            </a:solidFill>
          </a:ln>
        </p:spPr>
        <p:txBody>
          <a:bodyPr wrap="square" lIns="0" tIns="0" rIns="0" bIns="0" rtlCol="0"/>
          <a:lstStyle/>
          <a:p>
            <a:endParaRPr/>
          </a:p>
        </p:txBody>
      </p:sp>
      <p:sp>
        <p:nvSpPr>
          <p:cNvPr id="65" name="object 65"/>
          <p:cNvSpPr/>
          <p:nvPr/>
        </p:nvSpPr>
        <p:spPr>
          <a:xfrm>
            <a:off x="5717641" y="927723"/>
            <a:ext cx="57785" cy="28575"/>
          </a:xfrm>
          <a:custGeom>
            <a:avLst/>
            <a:gdLst/>
            <a:ahLst/>
            <a:cxnLst/>
            <a:rect l="l" t="t" r="r" b="b"/>
            <a:pathLst>
              <a:path w="57785" h="28575">
                <a:moveTo>
                  <a:pt x="0" y="28397"/>
                </a:moveTo>
                <a:lnTo>
                  <a:pt x="0" y="0"/>
                </a:lnTo>
                <a:lnTo>
                  <a:pt x="57480" y="0"/>
                </a:lnTo>
                <a:lnTo>
                  <a:pt x="57480" y="28397"/>
                </a:lnTo>
                <a:lnTo>
                  <a:pt x="0" y="28397"/>
                </a:lnTo>
                <a:close/>
              </a:path>
            </a:pathLst>
          </a:custGeom>
          <a:solidFill>
            <a:srgbClr val="231F20"/>
          </a:solidFill>
        </p:spPr>
        <p:txBody>
          <a:bodyPr wrap="square" lIns="0" tIns="0" rIns="0" bIns="0" rtlCol="0"/>
          <a:lstStyle/>
          <a:p>
            <a:endParaRPr/>
          </a:p>
        </p:txBody>
      </p:sp>
      <p:sp>
        <p:nvSpPr>
          <p:cNvPr id="66" name="object 66"/>
          <p:cNvSpPr/>
          <p:nvPr/>
        </p:nvSpPr>
        <p:spPr>
          <a:xfrm>
            <a:off x="5717641" y="927720"/>
            <a:ext cx="0" cy="28575"/>
          </a:xfrm>
          <a:custGeom>
            <a:avLst/>
            <a:gdLst/>
            <a:ahLst/>
            <a:cxnLst/>
            <a:rect l="l" t="t" r="r" b="b"/>
            <a:pathLst>
              <a:path h="28575">
                <a:moveTo>
                  <a:pt x="0" y="0"/>
                </a:moveTo>
                <a:lnTo>
                  <a:pt x="0" y="28397"/>
                </a:lnTo>
              </a:path>
            </a:pathLst>
          </a:custGeom>
          <a:solidFill>
            <a:srgbClr val="231F20"/>
          </a:solidFill>
        </p:spPr>
        <p:txBody>
          <a:bodyPr wrap="square" lIns="0" tIns="0" rIns="0" bIns="0" rtlCol="0"/>
          <a:lstStyle/>
          <a:p>
            <a:endParaRPr/>
          </a:p>
        </p:txBody>
      </p:sp>
      <p:sp>
        <p:nvSpPr>
          <p:cNvPr id="67" name="object 67"/>
          <p:cNvSpPr/>
          <p:nvPr/>
        </p:nvSpPr>
        <p:spPr>
          <a:xfrm>
            <a:off x="5717641" y="981234"/>
            <a:ext cx="57785" cy="29209"/>
          </a:xfrm>
          <a:custGeom>
            <a:avLst/>
            <a:gdLst/>
            <a:ahLst/>
            <a:cxnLst/>
            <a:rect l="l" t="t" r="r" b="b"/>
            <a:pathLst>
              <a:path w="57785" h="29209">
                <a:moveTo>
                  <a:pt x="0" y="28689"/>
                </a:moveTo>
                <a:lnTo>
                  <a:pt x="0" y="0"/>
                </a:lnTo>
                <a:lnTo>
                  <a:pt x="57480" y="0"/>
                </a:lnTo>
                <a:lnTo>
                  <a:pt x="57480" y="28689"/>
                </a:lnTo>
                <a:lnTo>
                  <a:pt x="0" y="28689"/>
                </a:lnTo>
                <a:close/>
              </a:path>
            </a:pathLst>
          </a:custGeom>
          <a:solidFill>
            <a:srgbClr val="231F20"/>
          </a:solidFill>
        </p:spPr>
        <p:txBody>
          <a:bodyPr wrap="square" lIns="0" tIns="0" rIns="0" bIns="0" rtlCol="0"/>
          <a:lstStyle/>
          <a:p>
            <a:endParaRPr/>
          </a:p>
        </p:txBody>
      </p:sp>
      <p:sp>
        <p:nvSpPr>
          <p:cNvPr id="68" name="object 68"/>
          <p:cNvSpPr/>
          <p:nvPr/>
        </p:nvSpPr>
        <p:spPr>
          <a:xfrm>
            <a:off x="5717641" y="981236"/>
            <a:ext cx="0" cy="29209"/>
          </a:xfrm>
          <a:custGeom>
            <a:avLst/>
            <a:gdLst/>
            <a:ahLst/>
            <a:cxnLst/>
            <a:rect l="l" t="t" r="r" b="b"/>
            <a:pathLst>
              <a:path h="29209">
                <a:moveTo>
                  <a:pt x="0" y="0"/>
                </a:moveTo>
                <a:lnTo>
                  <a:pt x="0" y="28689"/>
                </a:lnTo>
              </a:path>
            </a:pathLst>
          </a:custGeom>
          <a:solidFill>
            <a:srgbClr val="231F20"/>
          </a:solidFill>
        </p:spPr>
        <p:txBody>
          <a:bodyPr wrap="square" lIns="0" tIns="0" rIns="0" bIns="0" rtlCol="0"/>
          <a:lstStyle/>
          <a:p>
            <a:endParaRPr/>
          </a:p>
        </p:txBody>
      </p:sp>
      <p:sp>
        <p:nvSpPr>
          <p:cNvPr id="69" name="object 69"/>
          <p:cNvSpPr/>
          <p:nvPr/>
        </p:nvSpPr>
        <p:spPr>
          <a:xfrm>
            <a:off x="5632375" y="981234"/>
            <a:ext cx="58419" cy="29209"/>
          </a:xfrm>
          <a:custGeom>
            <a:avLst/>
            <a:gdLst/>
            <a:ahLst/>
            <a:cxnLst/>
            <a:rect l="l" t="t" r="r" b="b"/>
            <a:pathLst>
              <a:path w="58420" h="29209">
                <a:moveTo>
                  <a:pt x="0" y="28689"/>
                </a:moveTo>
                <a:lnTo>
                  <a:pt x="0" y="0"/>
                </a:lnTo>
                <a:lnTo>
                  <a:pt x="58077" y="0"/>
                </a:lnTo>
                <a:lnTo>
                  <a:pt x="58077" y="28689"/>
                </a:lnTo>
                <a:lnTo>
                  <a:pt x="0" y="28689"/>
                </a:lnTo>
                <a:close/>
              </a:path>
            </a:pathLst>
          </a:custGeom>
          <a:solidFill>
            <a:srgbClr val="231F20"/>
          </a:solidFill>
        </p:spPr>
        <p:txBody>
          <a:bodyPr wrap="square" lIns="0" tIns="0" rIns="0" bIns="0" rtlCol="0"/>
          <a:lstStyle/>
          <a:p>
            <a:endParaRPr/>
          </a:p>
        </p:txBody>
      </p:sp>
      <p:sp>
        <p:nvSpPr>
          <p:cNvPr id="70" name="object 70"/>
          <p:cNvSpPr/>
          <p:nvPr/>
        </p:nvSpPr>
        <p:spPr>
          <a:xfrm>
            <a:off x="3358902" y="1045546"/>
            <a:ext cx="57150" cy="28575"/>
          </a:xfrm>
          <a:custGeom>
            <a:avLst/>
            <a:gdLst/>
            <a:ahLst/>
            <a:cxnLst/>
            <a:rect l="l" t="t" r="r" b="b"/>
            <a:pathLst>
              <a:path w="57150" h="28575">
                <a:moveTo>
                  <a:pt x="0" y="28397"/>
                </a:moveTo>
                <a:lnTo>
                  <a:pt x="0" y="0"/>
                </a:lnTo>
                <a:lnTo>
                  <a:pt x="57150" y="0"/>
                </a:lnTo>
                <a:lnTo>
                  <a:pt x="57150" y="28397"/>
                </a:lnTo>
                <a:lnTo>
                  <a:pt x="0" y="28397"/>
                </a:lnTo>
                <a:close/>
              </a:path>
            </a:pathLst>
          </a:custGeom>
          <a:solidFill>
            <a:srgbClr val="231F20"/>
          </a:solidFill>
        </p:spPr>
        <p:txBody>
          <a:bodyPr wrap="square" lIns="0" tIns="0" rIns="0" bIns="0" rtlCol="0"/>
          <a:lstStyle/>
          <a:p>
            <a:endParaRPr/>
          </a:p>
        </p:txBody>
      </p:sp>
      <p:sp>
        <p:nvSpPr>
          <p:cNvPr id="71" name="object 71"/>
          <p:cNvSpPr/>
          <p:nvPr/>
        </p:nvSpPr>
        <p:spPr>
          <a:xfrm>
            <a:off x="3358902" y="1045541"/>
            <a:ext cx="0" cy="28575"/>
          </a:xfrm>
          <a:custGeom>
            <a:avLst/>
            <a:gdLst/>
            <a:ahLst/>
            <a:cxnLst/>
            <a:rect l="l" t="t" r="r" b="b"/>
            <a:pathLst>
              <a:path h="28575">
                <a:moveTo>
                  <a:pt x="0" y="0"/>
                </a:moveTo>
                <a:lnTo>
                  <a:pt x="0" y="28397"/>
                </a:lnTo>
              </a:path>
            </a:pathLst>
          </a:custGeom>
          <a:ln w="3175">
            <a:solidFill>
              <a:srgbClr val="231F20"/>
            </a:solidFill>
          </a:ln>
        </p:spPr>
        <p:txBody>
          <a:bodyPr wrap="square" lIns="0" tIns="0" rIns="0" bIns="0" rtlCol="0"/>
          <a:lstStyle/>
          <a:p>
            <a:endParaRPr/>
          </a:p>
        </p:txBody>
      </p:sp>
      <p:sp>
        <p:nvSpPr>
          <p:cNvPr id="72" name="object 72"/>
          <p:cNvSpPr/>
          <p:nvPr/>
        </p:nvSpPr>
        <p:spPr>
          <a:xfrm>
            <a:off x="3358902" y="1100005"/>
            <a:ext cx="57150" cy="28575"/>
          </a:xfrm>
          <a:custGeom>
            <a:avLst/>
            <a:gdLst/>
            <a:ahLst/>
            <a:cxnLst/>
            <a:rect l="l" t="t" r="r" b="b"/>
            <a:pathLst>
              <a:path w="57150" h="28575">
                <a:moveTo>
                  <a:pt x="0" y="28397"/>
                </a:moveTo>
                <a:lnTo>
                  <a:pt x="0" y="0"/>
                </a:lnTo>
                <a:lnTo>
                  <a:pt x="57150" y="0"/>
                </a:lnTo>
                <a:lnTo>
                  <a:pt x="57150" y="28397"/>
                </a:lnTo>
                <a:lnTo>
                  <a:pt x="0" y="28397"/>
                </a:lnTo>
                <a:close/>
              </a:path>
            </a:pathLst>
          </a:custGeom>
          <a:solidFill>
            <a:srgbClr val="231F20"/>
          </a:solidFill>
        </p:spPr>
        <p:txBody>
          <a:bodyPr wrap="square" lIns="0" tIns="0" rIns="0" bIns="0" rtlCol="0"/>
          <a:lstStyle/>
          <a:p>
            <a:endParaRPr/>
          </a:p>
        </p:txBody>
      </p:sp>
      <p:sp>
        <p:nvSpPr>
          <p:cNvPr id="73" name="object 73"/>
          <p:cNvSpPr/>
          <p:nvPr/>
        </p:nvSpPr>
        <p:spPr>
          <a:xfrm>
            <a:off x="3358902" y="1100000"/>
            <a:ext cx="0" cy="28575"/>
          </a:xfrm>
          <a:custGeom>
            <a:avLst/>
            <a:gdLst/>
            <a:ahLst/>
            <a:cxnLst/>
            <a:rect l="l" t="t" r="r" b="b"/>
            <a:pathLst>
              <a:path h="28575">
                <a:moveTo>
                  <a:pt x="0" y="0"/>
                </a:moveTo>
                <a:lnTo>
                  <a:pt x="0" y="28397"/>
                </a:lnTo>
              </a:path>
            </a:pathLst>
          </a:custGeom>
          <a:ln w="3175">
            <a:solidFill>
              <a:srgbClr val="231F20"/>
            </a:solidFill>
          </a:ln>
        </p:spPr>
        <p:txBody>
          <a:bodyPr wrap="square" lIns="0" tIns="0" rIns="0" bIns="0" rtlCol="0"/>
          <a:lstStyle/>
          <a:p>
            <a:endParaRPr/>
          </a:p>
        </p:txBody>
      </p:sp>
      <p:sp>
        <p:nvSpPr>
          <p:cNvPr id="74" name="object 74"/>
          <p:cNvSpPr/>
          <p:nvPr/>
        </p:nvSpPr>
        <p:spPr>
          <a:xfrm>
            <a:off x="3358902" y="1153514"/>
            <a:ext cx="57150" cy="29209"/>
          </a:xfrm>
          <a:custGeom>
            <a:avLst/>
            <a:gdLst/>
            <a:ahLst/>
            <a:cxnLst/>
            <a:rect l="l" t="t" r="r" b="b"/>
            <a:pathLst>
              <a:path w="57150" h="29209">
                <a:moveTo>
                  <a:pt x="0" y="28689"/>
                </a:moveTo>
                <a:lnTo>
                  <a:pt x="0" y="0"/>
                </a:lnTo>
                <a:lnTo>
                  <a:pt x="57150" y="0"/>
                </a:lnTo>
                <a:lnTo>
                  <a:pt x="57150" y="28689"/>
                </a:lnTo>
                <a:lnTo>
                  <a:pt x="0" y="28689"/>
                </a:lnTo>
                <a:close/>
              </a:path>
            </a:pathLst>
          </a:custGeom>
          <a:solidFill>
            <a:srgbClr val="231F20"/>
          </a:solidFill>
        </p:spPr>
        <p:txBody>
          <a:bodyPr wrap="square" lIns="0" tIns="0" rIns="0" bIns="0" rtlCol="0"/>
          <a:lstStyle/>
          <a:p>
            <a:endParaRPr/>
          </a:p>
        </p:txBody>
      </p:sp>
      <p:sp>
        <p:nvSpPr>
          <p:cNvPr id="75" name="object 75"/>
          <p:cNvSpPr/>
          <p:nvPr/>
        </p:nvSpPr>
        <p:spPr>
          <a:xfrm>
            <a:off x="3358902" y="1153517"/>
            <a:ext cx="0" cy="29209"/>
          </a:xfrm>
          <a:custGeom>
            <a:avLst/>
            <a:gdLst/>
            <a:ahLst/>
            <a:cxnLst/>
            <a:rect l="l" t="t" r="r" b="b"/>
            <a:pathLst>
              <a:path h="29209">
                <a:moveTo>
                  <a:pt x="0" y="0"/>
                </a:moveTo>
                <a:lnTo>
                  <a:pt x="0" y="28689"/>
                </a:lnTo>
              </a:path>
            </a:pathLst>
          </a:custGeom>
          <a:ln w="3175">
            <a:solidFill>
              <a:srgbClr val="231F20"/>
            </a:solidFill>
          </a:ln>
        </p:spPr>
        <p:txBody>
          <a:bodyPr wrap="square" lIns="0" tIns="0" rIns="0" bIns="0" rtlCol="0"/>
          <a:lstStyle/>
          <a:p>
            <a:endParaRPr/>
          </a:p>
        </p:txBody>
      </p:sp>
      <p:sp>
        <p:nvSpPr>
          <p:cNvPr id="76" name="object 76"/>
          <p:cNvSpPr/>
          <p:nvPr/>
        </p:nvSpPr>
        <p:spPr>
          <a:xfrm>
            <a:off x="3274392" y="1100005"/>
            <a:ext cx="57785" cy="28575"/>
          </a:xfrm>
          <a:custGeom>
            <a:avLst/>
            <a:gdLst/>
            <a:ahLst/>
            <a:cxnLst/>
            <a:rect l="l" t="t" r="r" b="b"/>
            <a:pathLst>
              <a:path w="57785" h="28575">
                <a:moveTo>
                  <a:pt x="0" y="28397"/>
                </a:moveTo>
                <a:lnTo>
                  <a:pt x="0" y="0"/>
                </a:lnTo>
                <a:lnTo>
                  <a:pt x="57480" y="0"/>
                </a:lnTo>
                <a:lnTo>
                  <a:pt x="57480" y="28397"/>
                </a:lnTo>
                <a:lnTo>
                  <a:pt x="0" y="28397"/>
                </a:lnTo>
                <a:close/>
              </a:path>
            </a:pathLst>
          </a:custGeom>
          <a:solidFill>
            <a:srgbClr val="231F20"/>
          </a:solidFill>
        </p:spPr>
        <p:txBody>
          <a:bodyPr wrap="square" lIns="0" tIns="0" rIns="0" bIns="0" rtlCol="0"/>
          <a:lstStyle/>
          <a:p>
            <a:endParaRPr/>
          </a:p>
        </p:txBody>
      </p:sp>
      <p:sp>
        <p:nvSpPr>
          <p:cNvPr id="77" name="object 77"/>
          <p:cNvSpPr/>
          <p:nvPr/>
        </p:nvSpPr>
        <p:spPr>
          <a:xfrm>
            <a:off x="3274392" y="1100000"/>
            <a:ext cx="0" cy="28575"/>
          </a:xfrm>
          <a:custGeom>
            <a:avLst/>
            <a:gdLst/>
            <a:ahLst/>
            <a:cxnLst/>
            <a:rect l="l" t="t" r="r" b="b"/>
            <a:pathLst>
              <a:path h="28575">
                <a:moveTo>
                  <a:pt x="0" y="0"/>
                </a:moveTo>
                <a:lnTo>
                  <a:pt x="0" y="28397"/>
                </a:lnTo>
              </a:path>
            </a:pathLst>
          </a:custGeom>
          <a:solidFill>
            <a:srgbClr val="231F20"/>
          </a:solidFill>
        </p:spPr>
        <p:txBody>
          <a:bodyPr wrap="square" lIns="0" tIns="0" rIns="0" bIns="0" rtlCol="0"/>
          <a:lstStyle/>
          <a:p>
            <a:endParaRPr/>
          </a:p>
        </p:txBody>
      </p:sp>
      <p:sp>
        <p:nvSpPr>
          <p:cNvPr id="78" name="object 78"/>
          <p:cNvSpPr/>
          <p:nvPr/>
        </p:nvSpPr>
        <p:spPr>
          <a:xfrm>
            <a:off x="3274392" y="1153514"/>
            <a:ext cx="57785" cy="29209"/>
          </a:xfrm>
          <a:custGeom>
            <a:avLst/>
            <a:gdLst/>
            <a:ahLst/>
            <a:cxnLst/>
            <a:rect l="l" t="t" r="r" b="b"/>
            <a:pathLst>
              <a:path w="57785" h="29209">
                <a:moveTo>
                  <a:pt x="0" y="28689"/>
                </a:moveTo>
                <a:lnTo>
                  <a:pt x="0" y="0"/>
                </a:lnTo>
                <a:lnTo>
                  <a:pt x="57480" y="0"/>
                </a:lnTo>
                <a:lnTo>
                  <a:pt x="57480" y="28689"/>
                </a:lnTo>
                <a:lnTo>
                  <a:pt x="0" y="28689"/>
                </a:lnTo>
                <a:close/>
              </a:path>
            </a:pathLst>
          </a:custGeom>
          <a:solidFill>
            <a:srgbClr val="231F20"/>
          </a:solidFill>
        </p:spPr>
        <p:txBody>
          <a:bodyPr wrap="square" lIns="0" tIns="0" rIns="0" bIns="0" rtlCol="0"/>
          <a:lstStyle/>
          <a:p>
            <a:endParaRPr/>
          </a:p>
        </p:txBody>
      </p:sp>
      <p:sp>
        <p:nvSpPr>
          <p:cNvPr id="79" name="object 79"/>
          <p:cNvSpPr/>
          <p:nvPr/>
        </p:nvSpPr>
        <p:spPr>
          <a:xfrm>
            <a:off x="3274392" y="1153517"/>
            <a:ext cx="0" cy="29209"/>
          </a:xfrm>
          <a:custGeom>
            <a:avLst/>
            <a:gdLst/>
            <a:ahLst/>
            <a:cxnLst/>
            <a:rect l="l" t="t" r="r" b="b"/>
            <a:pathLst>
              <a:path h="29209">
                <a:moveTo>
                  <a:pt x="0" y="0"/>
                </a:moveTo>
                <a:lnTo>
                  <a:pt x="0" y="28689"/>
                </a:lnTo>
              </a:path>
            </a:pathLst>
          </a:custGeom>
          <a:solidFill>
            <a:srgbClr val="231F20"/>
          </a:solidFill>
        </p:spPr>
        <p:txBody>
          <a:bodyPr wrap="square" lIns="0" tIns="0" rIns="0" bIns="0" rtlCol="0"/>
          <a:lstStyle/>
          <a:p>
            <a:endParaRPr/>
          </a:p>
        </p:txBody>
      </p:sp>
      <p:sp>
        <p:nvSpPr>
          <p:cNvPr id="80" name="object 80"/>
          <p:cNvSpPr/>
          <p:nvPr/>
        </p:nvSpPr>
        <p:spPr>
          <a:xfrm>
            <a:off x="3189126" y="1153514"/>
            <a:ext cx="58419" cy="29209"/>
          </a:xfrm>
          <a:custGeom>
            <a:avLst/>
            <a:gdLst/>
            <a:ahLst/>
            <a:cxnLst/>
            <a:rect l="l" t="t" r="r" b="b"/>
            <a:pathLst>
              <a:path w="58419" h="29209">
                <a:moveTo>
                  <a:pt x="0" y="28689"/>
                </a:moveTo>
                <a:lnTo>
                  <a:pt x="0" y="0"/>
                </a:lnTo>
                <a:lnTo>
                  <a:pt x="58077" y="0"/>
                </a:lnTo>
                <a:lnTo>
                  <a:pt x="58077" y="28689"/>
                </a:lnTo>
                <a:lnTo>
                  <a:pt x="0" y="28689"/>
                </a:lnTo>
                <a:close/>
              </a:path>
            </a:pathLst>
          </a:custGeom>
          <a:solidFill>
            <a:srgbClr val="231F20"/>
          </a:solidFill>
        </p:spPr>
        <p:txBody>
          <a:bodyPr wrap="square" lIns="0" tIns="0" rIns="0" bIns="0" rtlCol="0"/>
          <a:lstStyle/>
          <a:p>
            <a:endParaRPr/>
          </a:p>
        </p:txBody>
      </p:sp>
      <p:sp>
        <p:nvSpPr>
          <p:cNvPr id="81" name="object 81"/>
          <p:cNvSpPr/>
          <p:nvPr/>
        </p:nvSpPr>
        <p:spPr>
          <a:xfrm>
            <a:off x="5786673" y="1047362"/>
            <a:ext cx="57150" cy="28575"/>
          </a:xfrm>
          <a:custGeom>
            <a:avLst/>
            <a:gdLst/>
            <a:ahLst/>
            <a:cxnLst/>
            <a:rect l="l" t="t" r="r" b="b"/>
            <a:pathLst>
              <a:path w="57150" h="28575">
                <a:moveTo>
                  <a:pt x="0" y="28397"/>
                </a:moveTo>
                <a:lnTo>
                  <a:pt x="0" y="0"/>
                </a:lnTo>
                <a:lnTo>
                  <a:pt x="8953" y="0"/>
                </a:lnTo>
                <a:lnTo>
                  <a:pt x="28651" y="0"/>
                </a:lnTo>
                <a:lnTo>
                  <a:pt x="48437" y="0"/>
                </a:lnTo>
                <a:lnTo>
                  <a:pt x="57150" y="0"/>
                </a:lnTo>
                <a:lnTo>
                  <a:pt x="57150" y="28397"/>
                </a:lnTo>
                <a:lnTo>
                  <a:pt x="48437" y="28397"/>
                </a:lnTo>
                <a:lnTo>
                  <a:pt x="28651" y="28397"/>
                </a:lnTo>
                <a:lnTo>
                  <a:pt x="8953" y="28397"/>
                </a:lnTo>
                <a:lnTo>
                  <a:pt x="0" y="28397"/>
                </a:lnTo>
                <a:close/>
              </a:path>
            </a:pathLst>
          </a:custGeom>
          <a:ln w="3175">
            <a:solidFill>
              <a:srgbClr val="231F20"/>
            </a:solidFill>
          </a:ln>
        </p:spPr>
        <p:txBody>
          <a:bodyPr wrap="square" lIns="0" tIns="0" rIns="0" bIns="0" rtlCol="0"/>
          <a:lstStyle/>
          <a:p>
            <a:endParaRPr/>
          </a:p>
        </p:txBody>
      </p:sp>
      <p:sp>
        <p:nvSpPr>
          <p:cNvPr id="82" name="object 82"/>
          <p:cNvSpPr/>
          <p:nvPr/>
        </p:nvSpPr>
        <p:spPr>
          <a:xfrm>
            <a:off x="5786673" y="1047359"/>
            <a:ext cx="0" cy="28575"/>
          </a:xfrm>
          <a:custGeom>
            <a:avLst/>
            <a:gdLst/>
            <a:ahLst/>
            <a:cxnLst/>
            <a:rect l="l" t="t" r="r" b="b"/>
            <a:pathLst>
              <a:path h="28575">
                <a:moveTo>
                  <a:pt x="0" y="0"/>
                </a:moveTo>
                <a:lnTo>
                  <a:pt x="0" y="28397"/>
                </a:lnTo>
              </a:path>
            </a:pathLst>
          </a:custGeom>
          <a:ln w="3175">
            <a:solidFill>
              <a:srgbClr val="231F20"/>
            </a:solidFill>
          </a:ln>
        </p:spPr>
        <p:txBody>
          <a:bodyPr wrap="square" lIns="0" tIns="0" rIns="0" bIns="0" rtlCol="0"/>
          <a:lstStyle/>
          <a:p>
            <a:endParaRPr/>
          </a:p>
        </p:txBody>
      </p:sp>
      <p:sp>
        <p:nvSpPr>
          <p:cNvPr id="83" name="object 83"/>
          <p:cNvSpPr/>
          <p:nvPr/>
        </p:nvSpPr>
        <p:spPr>
          <a:xfrm>
            <a:off x="5786673" y="1101821"/>
            <a:ext cx="57150" cy="28575"/>
          </a:xfrm>
          <a:custGeom>
            <a:avLst/>
            <a:gdLst/>
            <a:ahLst/>
            <a:cxnLst/>
            <a:rect l="l" t="t" r="r" b="b"/>
            <a:pathLst>
              <a:path w="57150" h="28575">
                <a:moveTo>
                  <a:pt x="0" y="28397"/>
                </a:moveTo>
                <a:lnTo>
                  <a:pt x="0" y="0"/>
                </a:lnTo>
                <a:lnTo>
                  <a:pt x="8953" y="0"/>
                </a:lnTo>
                <a:lnTo>
                  <a:pt x="28651" y="0"/>
                </a:lnTo>
                <a:lnTo>
                  <a:pt x="48437" y="0"/>
                </a:lnTo>
                <a:lnTo>
                  <a:pt x="57150" y="0"/>
                </a:lnTo>
                <a:lnTo>
                  <a:pt x="57150" y="28397"/>
                </a:lnTo>
                <a:lnTo>
                  <a:pt x="48437" y="28397"/>
                </a:lnTo>
                <a:lnTo>
                  <a:pt x="28651" y="28397"/>
                </a:lnTo>
                <a:lnTo>
                  <a:pt x="8953" y="28397"/>
                </a:lnTo>
                <a:lnTo>
                  <a:pt x="0" y="28397"/>
                </a:lnTo>
                <a:close/>
              </a:path>
            </a:pathLst>
          </a:custGeom>
          <a:ln w="3175">
            <a:solidFill>
              <a:srgbClr val="231F20"/>
            </a:solidFill>
          </a:ln>
        </p:spPr>
        <p:txBody>
          <a:bodyPr wrap="square" lIns="0" tIns="0" rIns="0" bIns="0" rtlCol="0"/>
          <a:lstStyle/>
          <a:p>
            <a:endParaRPr/>
          </a:p>
        </p:txBody>
      </p:sp>
      <p:sp>
        <p:nvSpPr>
          <p:cNvPr id="84" name="object 84"/>
          <p:cNvSpPr/>
          <p:nvPr/>
        </p:nvSpPr>
        <p:spPr>
          <a:xfrm>
            <a:off x="5786673" y="1101818"/>
            <a:ext cx="0" cy="28575"/>
          </a:xfrm>
          <a:custGeom>
            <a:avLst/>
            <a:gdLst/>
            <a:ahLst/>
            <a:cxnLst/>
            <a:rect l="l" t="t" r="r" b="b"/>
            <a:pathLst>
              <a:path h="28575">
                <a:moveTo>
                  <a:pt x="0" y="0"/>
                </a:moveTo>
                <a:lnTo>
                  <a:pt x="0" y="28397"/>
                </a:lnTo>
              </a:path>
            </a:pathLst>
          </a:custGeom>
          <a:ln w="3175">
            <a:solidFill>
              <a:srgbClr val="231F20"/>
            </a:solidFill>
          </a:ln>
        </p:spPr>
        <p:txBody>
          <a:bodyPr wrap="square" lIns="0" tIns="0" rIns="0" bIns="0" rtlCol="0"/>
          <a:lstStyle/>
          <a:p>
            <a:endParaRPr/>
          </a:p>
        </p:txBody>
      </p:sp>
      <p:sp>
        <p:nvSpPr>
          <p:cNvPr id="85" name="object 85"/>
          <p:cNvSpPr/>
          <p:nvPr/>
        </p:nvSpPr>
        <p:spPr>
          <a:xfrm>
            <a:off x="5786673" y="1155331"/>
            <a:ext cx="57150" cy="29209"/>
          </a:xfrm>
          <a:custGeom>
            <a:avLst/>
            <a:gdLst/>
            <a:ahLst/>
            <a:cxnLst/>
            <a:rect l="l" t="t" r="r" b="b"/>
            <a:pathLst>
              <a:path w="57150" h="29209">
                <a:moveTo>
                  <a:pt x="0" y="28689"/>
                </a:moveTo>
                <a:lnTo>
                  <a:pt x="0" y="0"/>
                </a:lnTo>
                <a:lnTo>
                  <a:pt x="8953" y="0"/>
                </a:lnTo>
                <a:lnTo>
                  <a:pt x="28651" y="0"/>
                </a:lnTo>
                <a:lnTo>
                  <a:pt x="48437" y="0"/>
                </a:lnTo>
                <a:lnTo>
                  <a:pt x="57150" y="0"/>
                </a:lnTo>
                <a:lnTo>
                  <a:pt x="57150" y="28689"/>
                </a:lnTo>
                <a:lnTo>
                  <a:pt x="48437" y="28689"/>
                </a:lnTo>
                <a:lnTo>
                  <a:pt x="28651" y="28689"/>
                </a:lnTo>
                <a:lnTo>
                  <a:pt x="8953" y="28689"/>
                </a:lnTo>
                <a:lnTo>
                  <a:pt x="0" y="28689"/>
                </a:lnTo>
                <a:close/>
              </a:path>
            </a:pathLst>
          </a:custGeom>
          <a:ln w="3175">
            <a:solidFill>
              <a:srgbClr val="231F20"/>
            </a:solidFill>
          </a:ln>
        </p:spPr>
        <p:txBody>
          <a:bodyPr wrap="square" lIns="0" tIns="0" rIns="0" bIns="0" rtlCol="0"/>
          <a:lstStyle/>
          <a:p>
            <a:endParaRPr/>
          </a:p>
        </p:txBody>
      </p:sp>
      <p:sp>
        <p:nvSpPr>
          <p:cNvPr id="86" name="object 86"/>
          <p:cNvSpPr/>
          <p:nvPr/>
        </p:nvSpPr>
        <p:spPr>
          <a:xfrm>
            <a:off x="5786673" y="1155334"/>
            <a:ext cx="0" cy="29209"/>
          </a:xfrm>
          <a:custGeom>
            <a:avLst/>
            <a:gdLst/>
            <a:ahLst/>
            <a:cxnLst/>
            <a:rect l="l" t="t" r="r" b="b"/>
            <a:pathLst>
              <a:path h="29209">
                <a:moveTo>
                  <a:pt x="0" y="0"/>
                </a:moveTo>
                <a:lnTo>
                  <a:pt x="0" y="28689"/>
                </a:lnTo>
              </a:path>
            </a:pathLst>
          </a:custGeom>
          <a:ln w="3175">
            <a:solidFill>
              <a:srgbClr val="231F20"/>
            </a:solidFill>
          </a:ln>
        </p:spPr>
        <p:txBody>
          <a:bodyPr wrap="square" lIns="0" tIns="0" rIns="0" bIns="0" rtlCol="0"/>
          <a:lstStyle/>
          <a:p>
            <a:endParaRPr/>
          </a:p>
        </p:txBody>
      </p:sp>
      <p:sp>
        <p:nvSpPr>
          <p:cNvPr id="87" name="object 87"/>
          <p:cNvSpPr/>
          <p:nvPr/>
        </p:nvSpPr>
        <p:spPr>
          <a:xfrm>
            <a:off x="5702163" y="1101821"/>
            <a:ext cx="57785" cy="28575"/>
          </a:xfrm>
          <a:custGeom>
            <a:avLst/>
            <a:gdLst/>
            <a:ahLst/>
            <a:cxnLst/>
            <a:rect l="l" t="t" r="r" b="b"/>
            <a:pathLst>
              <a:path w="57785" h="28575">
                <a:moveTo>
                  <a:pt x="0" y="28397"/>
                </a:moveTo>
                <a:lnTo>
                  <a:pt x="0" y="0"/>
                </a:lnTo>
                <a:lnTo>
                  <a:pt x="8953" y="0"/>
                </a:lnTo>
                <a:lnTo>
                  <a:pt x="28752" y="0"/>
                </a:lnTo>
                <a:lnTo>
                  <a:pt x="48272" y="0"/>
                </a:lnTo>
                <a:lnTo>
                  <a:pt x="57480" y="0"/>
                </a:lnTo>
                <a:lnTo>
                  <a:pt x="57480" y="28397"/>
                </a:lnTo>
                <a:lnTo>
                  <a:pt x="48272" y="28397"/>
                </a:lnTo>
                <a:lnTo>
                  <a:pt x="28752" y="28397"/>
                </a:lnTo>
                <a:lnTo>
                  <a:pt x="8953" y="28397"/>
                </a:lnTo>
                <a:lnTo>
                  <a:pt x="0" y="28397"/>
                </a:lnTo>
                <a:close/>
              </a:path>
            </a:pathLst>
          </a:custGeom>
          <a:ln w="3175">
            <a:solidFill>
              <a:srgbClr val="231F20"/>
            </a:solidFill>
          </a:ln>
        </p:spPr>
        <p:txBody>
          <a:bodyPr wrap="square" lIns="0" tIns="0" rIns="0" bIns="0" rtlCol="0"/>
          <a:lstStyle/>
          <a:p>
            <a:endParaRPr/>
          </a:p>
        </p:txBody>
      </p:sp>
      <p:sp>
        <p:nvSpPr>
          <p:cNvPr id="88" name="object 88"/>
          <p:cNvSpPr/>
          <p:nvPr/>
        </p:nvSpPr>
        <p:spPr>
          <a:xfrm>
            <a:off x="5702163" y="1101818"/>
            <a:ext cx="0" cy="28575"/>
          </a:xfrm>
          <a:custGeom>
            <a:avLst/>
            <a:gdLst/>
            <a:ahLst/>
            <a:cxnLst/>
            <a:rect l="l" t="t" r="r" b="b"/>
            <a:pathLst>
              <a:path h="28575">
                <a:moveTo>
                  <a:pt x="0" y="0"/>
                </a:moveTo>
                <a:lnTo>
                  <a:pt x="0" y="28397"/>
                </a:lnTo>
              </a:path>
            </a:pathLst>
          </a:custGeom>
          <a:solidFill>
            <a:srgbClr val="231F20"/>
          </a:solidFill>
        </p:spPr>
        <p:txBody>
          <a:bodyPr wrap="square" lIns="0" tIns="0" rIns="0" bIns="0" rtlCol="0"/>
          <a:lstStyle/>
          <a:p>
            <a:endParaRPr/>
          </a:p>
        </p:txBody>
      </p:sp>
      <p:sp>
        <p:nvSpPr>
          <p:cNvPr id="89" name="object 89"/>
          <p:cNvSpPr/>
          <p:nvPr/>
        </p:nvSpPr>
        <p:spPr>
          <a:xfrm>
            <a:off x="5702163" y="1155331"/>
            <a:ext cx="57785" cy="29209"/>
          </a:xfrm>
          <a:custGeom>
            <a:avLst/>
            <a:gdLst/>
            <a:ahLst/>
            <a:cxnLst/>
            <a:rect l="l" t="t" r="r" b="b"/>
            <a:pathLst>
              <a:path w="57785" h="29209">
                <a:moveTo>
                  <a:pt x="0" y="28689"/>
                </a:moveTo>
                <a:lnTo>
                  <a:pt x="0" y="0"/>
                </a:lnTo>
                <a:lnTo>
                  <a:pt x="8953" y="0"/>
                </a:lnTo>
                <a:lnTo>
                  <a:pt x="28752" y="0"/>
                </a:lnTo>
                <a:lnTo>
                  <a:pt x="48272" y="0"/>
                </a:lnTo>
                <a:lnTo>
                  <a:pt x="57480" y="0"/>
                </a:lnTo>
                <a:lnTo>
                  <a:pt x="57480" y="28689"/>
                </a:lnTo>
                <a:lnTo>
                  <a:pt x="48272" y="28689"/>
                </a:lnTo>
                <a:lnTo>
                  <a:pt x="28752" y="28689"/>
                </a:lnTo>
                <a:lnTo>
                  <a:pt x="8953" y="28689"/>
                </a:lnTo>
                <a:lnTo>
                  <a:pt x="0" y="28689"/>
                </a:lnTo>
                <a:close/>
              </a:path>
            </a:pathLst>
          </a:custGeom>
          <a:ln w="3175">
            <a:solidFill>
              <a:srgbClr val="231F20"/>
            </a:solidFill>
          </a:ln>
        </p:spPr>
        <p:txBody>
          <a:bodyPr wrap="square" lIns="0" tIns="0" rIns="0" bIns="0" rtlCol="0"/>
          <a:lstStyle/>
          <a:p>
            <a:endParaRPr/>
          </a:p>
        </p:txBody>
      </p:sp>
      <p:sp>
        <p:nvSpPr>
          <p:cNvPr id="90" name="object 90"/>
          <p:cNvSpPr/>
          <p:nvPr/>
        </p:nvSpPr>
        <p:spPr>
          <a:xfrm>
            <a:off x="5702163" y="1155334"/>
            <a:ext cx="0" cy="29209"/>
          </a:xfrm>
          <a:custGeom>
            <a:avLst/>
            <a:gdLst/>
            <a:ahLst/>
            <a:cxnLst/>
            <a:rect l="l" t="t" r="r" b="b"/>
            <a:pathLst>
              <a:path h="29209">
                <a:moveTo>
                  <a:pt x="0" y="0"/>
                </a:moveTo>
                <a:lnTo>
                  <a:pt x="0" y="28689"/>
                </a:lnTo>
              </a:path>
            </a:pathLst>
          </a:custGeom>
          <a:solidFill>
            <a:srgbClr val="231F20"/>
          </a:solidFill>
        </p:spPr>
        <p:txBody>
          <a:bodyPr wrap="square" lIns="0" tIns="0" rIns="0" bIns="0" rtlCol="0"/>
          <a:lstStyle/>
          <a:p>
            <a:endParaRPr/>
          </a:p>
        </p:txBody>
      </p:sp>
      <p:sp>
        <p:nvSpPr>
          <p:cNvPr id="91" name="object 91"/>
          <p:cNvSpPr/>
          <p:nvPr/>
        </p:nvSpPr>
        <p:spPr>
          <a:xfrm>
            <a:off x="5616897" y="1155331"/>
            <a:ext cx="58419" cy="29209"/>
          </a:xfrm>
          <a:custGeom>
            <a:avLst/>
            <a:gdLst/>
            <a:ahLst/>
            <a:cxnLst/>
            <a:rect l="l" t="t" r="r" b="b"/>
            <a:pathLst>
              <a:path w="58420" h="29209">
                <a:moveTo>
                  <a:pt x="0" y="28689"/>
                </a:moveTo>
                <a:lnTo>
                  <a:pt x="0" y="0"/>
                </a:lnTo>
                <a:lnTo>
                  <a:pt x="58077" y="0"/>
                </a:lnTo>
                <a:lnTo>
                  <a:pt x="58077" y="28689"/>
                </a:lnTo>
                <a:lnTo>
                  <a:pt x="0" y="28689"/>
                </a:lnTo>
                <a:close/>
              </a:path>
            </a:pathLst>
          </a:custGeom>
          <a:solidFill>
            <a:srgbClr val="231F20"/>
          </a:solidFill>
        </p:spPr>
        <p:txBody>
          <a:bodyPr wrap="square" lIns="0" tIns="0" rIns="0" bIns="0" rtlCol="0"/>
          <a:lstStyle/>
          <a:p>
            <a:endParaRPr/>
          </a:p>
        </p:txBody>
      </p:sp>
      <p:sp>
        <p:nvSpPr>
          <p:cNvPr id="92" name="object 92"/>
          <p:cNvSpPr txBox="1">
            <a:spLocks noGrp="1"/>
          </p:cNvSpPr>
          <p:nvPr>
            <p:ph type="sldNum" sz="quarter" idx="7"/>
          </p:nvPr>
        </p:nvSpPr>
        <p:spPr>
          <a:prstGeom prst="rect">
            <a:avLst/>
          </a:prstGeom>
        </p:spPr>
        <p:txBody>
          <a:bodyPr vert="horz" wrap="square" lIns="0" tIns="6985" rIns="0" bIns="0" rtlCol="0">
            <a:spAutoFit/>
          </a:bodyPr>
          <a:lstStyle/>
          <a:p>
            <a:pPr marL="37465">
              <a:lnSpc>
                <a:spcPct val="100000"/>
              </a:lnSpc>
              <a:spcBef>
                <a:spcPts val="55"/>
              </a:spcBef>
            </a:pPr>
            <a:r>
              <a:rPr dirty="0"/>
              <a:t>15</a:t>
            </a: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29567" y="450626"/>
            <a:ext cx="3589020" cy="269240"/>
          </a:xfrm>
          <a:prstGeom prst="rect">
            <a:avLst/>
          </a:prstGeom>
        </p:spPr>
        <p:txBody>
          <a:bodyPr vert="horz" wrap="square" lIns="0" tIns="12700" rIns="0" bIns="0" rtlCol="0">
            <a:spAutoFit/>
          </a:bodyPr>
          <a:lstStyle/>
          <a:p>
            <a:pPr marL="12700">
              <a:lnSpc>
                <a:spcPct val="100000"/>
              </a:lnSpc>
              <a:spcBef>
                <a:spcPts val="100"/>
              </a:spcBef>
            </a:pPr>
            <a:r>
              <a:rPr sz="1600" b="1" spc="-5" dirty="0">
                <a:solidFill>
                  <a:srgbClr val="231F20"/>
                </a:solidFill>
                <a:latin typeface="Arial Narrow"/>
                <a:cs typeface="Arial Narrow"/>
              </a:rPr>
              <a:t>MANTENIMIENTO </a:t>
            </a:r>
            <a:r>
              <a:rPr sz="1600" b="1" dirty="0">
                <a:solidFill>
                  <a:srgbClr val="231F20"/>
                </a:solidFill>
                <a:latin typeface="Arial Narrow"/>
                <a:cs typeface="Arial Narrow"/>
              </a:rPr>
              <a:t>Y PRODUCTOS</a:t>
            </a:r>
            <a:r>
              <a:rPr sz="1600" b="1" spc="-85" dirty="0">
                <a:solidFill>
                  <a:srgbClr val="231F20"/>
                </a:solidFill>
                <a:latin typeface="Arial Narrow"/>
                <a:cs typeface="Arial Narrow"/>
              </a:rPr>
              <a:t> </a:t>
            </a:r>
            <a:r>
              <a:rPr sz="1600" b="1" spc="-5" dirty="0">
                <a:solidFill>
                  <a:srgbClr val="231F20"/>
                </a:solidFill>
                <a:latin typeface="Arial Narrow"/>
                <a:cs typeface="Arial Narrow"/>
              </a:rPr>
              <a:t>QUÍMICOS</a:t>
            </a:r>
            <a:endParaRPr sz="1600">
              <a:latin typeface="Arial Narrow"/>
              <a:cs typeface="Arial Narrow"/>
            </a:endParaRPr>
          </a:p>
        </p:txBody>
      </p:sp>
      <p:sp>
        <p:nvSpPr>
          <p:cNvPr id="3" name="object 3"/>
          <p:cNvSpPr/>
          <p:nvPr/>
        </p:nvSpPr>
        <p:spPr>
          <a:xfrm>
            <a:off x="605332"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 name="object 4"/>
          <p:cNvSpPr/>
          <p:nvPr/>
        </p:nvSpPr>
        <p:spPr>
          <a:xfrm>
            <a:off x="576986"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 name="object 5"/>
          <p:cNvSpPr/>
          <p:nvPr/>
        </p:nvSpPr>
        <p:spPr>
          <a:xfrm>
            <a:off x="548728"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 name="object 6"/>
          <p:cNvSpPr/>
          <p:nvPr/>
        </p:nvSpPr>
        <p:spPr>
          <a:xfrm>
            <a:off x="690460"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 name="object 7"/>
          <p:cNvSpPr/>
          <p:nvPr/>
        </p:nvSpPr>
        <p:spPr>
          <a:xfrm>
            <a:off x="662114"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 name="object 8"/>
          <p:cNvSpPr/>
          <p:nvPr/>
        </p:nvSpPr>
        <p:spPr>
          <a:xfrm>
            <a:off x="633856" y="81734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 name="object 9"/>
          <p:cNvSpPr/>
          <p:nvPr/>
        </p:nvSpPr>
        <p:spPr>
          <a:xfrm>
            <a:off x="775588"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 name="object 10"/>
          <p:cNvSpPr/>
          <p:nvPr/>
        </p:nvSpPr>
        <p:spPr>
          <a:xfrm>
            <a:off x="747268"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 name="object 11"/>
          <p:cNvSpPr/>
          <p:nvPr/>
        </p:nvSpPr>
        <p:spPr>
          <a:xfrm>
            <a:off x="719010"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 name="object 12"/>
          <p:cNvSpPr/>
          <p:nvPr/>
        </p:nvSpPr>
        <p:spPr>
          <a:xfrm>
            <a:off x="860729" y="81734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3" name="object 13"/>
          <p:cNvSpPr/>
          <p:nvPr/>
        </p:nvSpPr>
        <p:spPr>
          <a:xfrm>
            <a:off x="832396"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 name="object 14"/>
          <p:cNvSpPr/>
          <p:nvPr/>
        </p:nvSpPr>
        <p:spPr>
          <a:xfrm>
            <a:off x="804151"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 name="object 15"/>
          <p:cNvSpPr/>
          <p:nvPr/>
        </p:nvSpPr>
        <p:spPr>
          <a:xfrm>
            <a:off x="945883"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 name="object 16"/>
          <p:cNvSpPr/>
          <p:nvPr/>
        </p:nvSpPr>
        <p:spPr>
          <a:xfrm>
            <a:off x="917524"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 name="object 17"/>
          <p:cNvSpPr/>
          <p:nvPr/>
        </p:nvSpPr>
        <p:spPr>
          <a:xfrm>
            <a:off x="889279"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 name="object 18"/>
          <p:cNvSpPr/>
          <p:nvPr/>
        </p:nvSpPr>
        <p:spPr>
          <a:xfrm>
            <a:off x="1031011"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 name="object 19"/>
          <p:cNvSpPr/>
          <p:nvPr/>
        </p:nvSpPr>
        <p:spPr>
          <a:xfrm>
            <a:off x="1002652"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 name="object 20"/>
          <p:cNvSpPr/>
          <p:nvPr/>
        </p:nvSpPr>
        <p:spPr>
          <a:xfrm>
            <a:off x="974407" y="81734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 name="object 21"/>
          <p:cNvSpPr/>
          <p:nvPr/>
        </p:nvSpPr>
        <p:spPr>
          <a:xfrm>
            <a:off x="1116139"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 name="object 22"/>
          <p:cNvSpPr/>
          <p:nvPr/>
        </p:nvSpPr>
        <p:spPr>
          <a:xfrm>
            <a:off x="1087805"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3" name="object 23"/>
          <p:cNvSpPr/>
          <p:nvPr/>
        </p:nvSpPr>
        <p:spPr>
          <a:xfrm>
            <a:off x="1059561"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4" name="object 24"/>
          <p:cNvSpPr/>
          <p:nvPr/>
        </p:nvSpPr>
        <p:spPr>
          <a:xfrm>
            <a:off x="1201267"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5" name="object 25"/>
          <p:cNvSpPr/>
          <p:nvPr/>
        </p:nvSpPr>
        <p:spPr>
          <a:xfrm>
            <a:off x="1172933"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6" name="object 26"/>
          <p:cNvSpPr/>
          <p:nvPr/>
        </p:nvSpPr>
        <p:spPr>
          <a:xfrm>
            <a:off x="1144689"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7" name="object 27"/>
          <p:cNvSpPr/>
          <p:nvPr/>
        </p:nvSpPr>
        <p:spPr>
          <a:xfrm>
            <a:off x="1286421"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8" name="object 28"/>
          <p:cNvSpPr/>
          <p:nvPr/>
        </p:nvSpPr>
        <p:spPr>
          <a:xfrm>
            <a:off x="1258061"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9" name="object 29"/>
          <p:cNvSpPr/>
          <p:nvPr/>
        </p:nvSpPr>
        <p:spPr>
          <a:xfrm>
            <a:off x="1229804"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0" name="object 30"/>
          <p:cNvSpPr/>
          <p:nvPr/>
        </p:nvSpPr>
        <p:spPr>
          <a:xfrm>
            <a:off x="1371549"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1" name="object 31"/>
          <p:cNvSpPr/>
          <p:nvPr/>
        </p:nvSpPr>
        <p:spPr>
          <a:xfrm>
            <a:off x="1343202"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2" name="object 32"/>
          <p:cNvSpPr/>
          <p:nvPr/>
        </p:nvSpPr>
        <p:spPr>
          <a:xfrm>
            <a:off x="1314945"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3" name="object 33"/>
          <p:cNvSpPr/>
          <p:nvPr/>
        </p:nvSpPr>
        <p:spPr>
          <a:xfrm>
            <a:off x="1456689"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4" name="object 34"/>
          <p:cNvSpPr/>
          <p:nvPr/>
        </p:nvSpPr>
        <p:spPr>
          <a:xfrm>
            <a:off x="1428356"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5" name="object 35"/>
          <p:cNvSpPr/>
          <p:nvPr/>
        </p:nvSpPr>
        <p:spPr>
          <a:xfrm>
            <a:off x="1400098"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6" name="object 36"/>
          <p:cNvSpPr/>
          <p:nvPr/>
        </p:nvSpPr>
        <p:spPr>
          <a:xfrm>
            <a:off x="1541805"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7" name="object 37"/>
          <p:cNvSpPr/>
          <p:nvPr/>
        </p:nvSpPr>
        <p:spPr>
          <a:xfrm>
            <a:off x="1513484"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8" name="object 38"/>
          <p:cNvSpPr/>
          <p:nvPr/>
        </p:nvSpPr>
        <p:spPr>
          <a:xfrm>
            <a:off x="1485226"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9" name="object 39"/>
          <p:cNvSpPr/>
          <p:nvPr/>
        </p:nvSpPr>
        <p:spPr>
          <a:xfrm>
            <a:off x="1626971"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0" name="object 40"/>
          <p:cNvSpPr/>
          <p:nvPr/>
        </p:nvSpPr>
        <p:spPr>
          <a:xfrm>
            <a:off x="1598612"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1" name="object 41"/>
          <p:cNvSpPr/>
          <p:nvPr/>
        </p:nvSpPr>
        <p:spPr>
          <a:xfrm>
            <a:off x="1570355"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2" name="object 42"/>
          <p:cNvSpPr/>
          <p:nvPr/>
        </p:nvSpPr>
        <p:spPr>
          <a:xfrm>
            <a:off x="1712086"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3" name="object 43"/>
          <p:cNvSpPr/>
          <p:nvPr/>
        </p:nvSpPr>
        <p:spPr>
          <a:xfrm>
            <a:off x="1683740"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4" name="object 44"/>
          <p:cNvSpPr/>
          <p:nvPr/>
        </p:nvSpPr>
        <p:spPr>
          <a:xfrm>
            <a:off x="1655483"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5" name="object 45"/>
          <p:cNvSpPr/>
          <p:nvPr/>
        </p:nvSpPr>
        <p:spPr>
          <a:xfrm>
            <a:off x="1797215"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6" name="object 46"/>
          <p:cNvSpPr/>
          <p:nvPr/>
        </p:nvSpPr>
        <p:spPr>
          <a:xfrm>
            <a:off x="1768868" y="81734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7" name="object 47"/>
          <p:cNvSpPr/>
          <p:nvPr/>
        </p:nvSpPr>
        <p:spPr>
          <a:xfrm>
            <a:off x="1740636"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8" name="object 48"/>
          <p:cNvSpPr/>
          <p:nvPr/>
        </p:nvSpPr>
        <p:spPr>
          <a:xfrm>
            <a:off x="1882343"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9" name="object 49"/>
          <p:cNvSpPr/>
          <p:nvPr/>
        </p:nvSpPr>
        <p:spPr>
          <a:xfrm>
            <a:off x="1854022"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0" name="object 50"/>
          <p:cNvSpPr/>
          <p:nvPr/>
        </p:nvSpPr>
        <p:spPr>
          <a:xfrm>
            <a:off x="1825764"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1" name="object 51"/>
          <p:cNvSpPr/>
          <p:nvPr/>
        </p:nvSpPr>
        <p:spPr>
          <a:xfrm>
            <a:off x="1967496"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2" name="object 52"/>
          <p:cNvSpPr/>
          <p:nvPr/>
        </p:nvSpPr>
        <p:spPr>
          <a:xfrm>
            <a:off x="1939150"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3" name="object 53"/>
          <p:cNvSpPr/>
          <p:nvPr/>
        </p:nvSpPr>
        <p:spPr>
          <a:xfrm>
            <a:off x="1910905"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4" name="object 54"/>
          <p:cNvSpPr/>
          <p:nvPr/>
        </p:nvSpPr>
        <p:spPr>
          <a:xfrm>
            <a:off x="2052637"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5" name="object 55"/>
          <p:cNvSpPr/>
          <p:nvPr/>
        </p:nvSpPr>
        <p:spPr>
          <a:xfrm>
            <a:off x="2024291"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6" name="object 56"/>
          <p:cNvSpPr/>
          <p:nvPr/>
        </p:nvSpPr>
        <p:spPr>
          <a:xfrm>
            <a:off x="1996033"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7" name="object 57"/>
          <p:cNvSpPr/>
          <p:nvPr/>
        </p:nvSpPr>
        <p:spPr>
          <a:xfrm>
            <a:off x="2137765"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8" name="object 58"/>
          <p:cNvSpPr/>
          <p:nvPr/>
        </p:nvSpPr>
        <p:spPr>
          <a:xfrm>
            <a:off x="2109419"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9" name="object 59"/>
          <p:cNvSpPr/>
          <p:nvPr/>
        </p:nvSpPr>
        <p:spPr>
          <a:xfrm>
            <a:off x="2081187"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0" name="object 60"/>
          <p:cNvSpPr/>
          <p:nvPr/>
        </p:nvSpPr>
        <p:spPr>
          <a:xfrm>
            <a:off x="2222893"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1" name="object 61"/>
          <p:cNvSpPr/>
          <p:nvPr/>
        </p:nvSpPr>
        <p:spPr>
          <a:xfrm>
            <a:off x="2194572"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2" name="object 62"/>
          <p:cNvSpPr/>
          <p:nvPr/>
        </p:nvSpPr>
        <p:spPr>
          <a:xfrm>
            <a:off x="2166315"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3" name="object 63"/>
          <p:cNvSpPr/>
          <p:nvPr/>
        </p:nvSpPr>
        <p:spPr>
          <a:xfrm>
            <a:off x="2308047"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4" name="object 64"/>
          <p:cNvSpPr/>
          <p:nvPr/>
        </p:nvSpPr>
        <p:spPr>
          <a:xfrm>
            <a:off x="2279700"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5" name="object 65"/>
          <p:cNvSpPr/>
          <p:nvPr/>
        </p:nvSpPr>
        <p:spPr>
          <a:xfrm>
            <a:off x="2251443"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6" name="object 66"/>
          <p:cNvSpPr/>
          <p:nvPr/>
        </p:nvSpPr>
        <p:spPr>
          <a:xfrm>
            <a:off x="2393175"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7" name="object 67"/>
          <p:cNvSpPr/>
          <p:nvPr/>
        </p:nvSpPr>
        <p:spPr>
          <a:xfrm>
            <a:off x="2364828"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8" name="object 68"/>
          <p:cNvSpPr/>
          <p:nvPr/>
        </p:nvSpPr>
        <p:spPr>
          <a:xfrm>
            <a:off x="2336571"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9" name="object 69"/>
          <p:cNvSpPr/>
          <p:nvPr/>
        </p:nvSpPr>
        <p:spPr>
          <a:xfrm>
            <a:off x="2478316"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0" name="object 70"/>
          <p:cNvSpPr/>
          <p:nvPr/>
        </p:nvSpPr>
        <p:spPr>
          <a:xfrm>
            <a:off x="2449957"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1" name="object 71"/>
          <p:cNvSpPr/>
          <p:nvPr/>
        </p:nvSpPr>
        <p:spPr>
          <a:xfrm>
            <a:off x="2421712" y="81734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72" name="object 72"/>
          <p:cNvSpPr/>
          <p:nvPr/>
        </p:nvSpPr>
        <p:spPr>
          <a:xfrm>
            <a:off x="2563444"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3" name="object 73"/>
          <p:cNvSpPr/>
          <p:nvPr/>
        </p:nvSpPr>
        <p:spPr>
          <a:xfrm>
            <a:off x="2535110"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4" name="object 74"/>
          <p:cNvSpPr/>
          <p:nvPr/>
        </p:nvSpPr>
        <p:spPr>
          <a:xfrm>
            <a:off x="2506865"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5" name="object 75"/>
          <p:cNvSpPr/>
          <p:nvPr/>
        </p:nvSpPr>
        <p:spPr>
          <a:xfrm>
            <a:off x="2648572" y="81734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76" name="object 76"/>
          <p:cNvSpPr/>
          <p:nvPr/>
        </p:nvSpPr>
        <p:spPr>
          <a:xfrm>
            <a:off x="2620251"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7" name="object 77"/>
          <p:cNvSpPr/>
          <p:nvPr/>
        </p:nvSpPr>
        <p:spPr>
          <a:xfrm>
            <a:off x="2591993"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8" name="object 78"/>
          <p:cNvSpPr/>
          <p:nvPr/>
        </p:nvSpPr>
        <p:spPr>
          <a:xfrm>
            <a:off x="2733725"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9" name="object 79"/>
          <p:cNvSpPr/>
          <p:nvPr/>
        </p:nvSpPr>
        <p:spPr>
          <a:xfrm>
            <a:off x="2705379"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0" name="object 80"/>
          <p:cNvSpPr/>
          <p:nvPr/>
        </p:nvSpPr>
        <p:spPr>
          <a:xfrm>
            <a:off x="2677121"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1" name="object 81"/>
          <p:cNvSpPr/>
          <p:nvPr/>
        </p:nvSpPr>
        <p:spPr>
          <a:xfrm>
            <a:off x="2818853"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2" name="object 82"/>
          <p:cNvSpPr/>
          <p:nvPr/>
        </p:nvSpPr>
        <p:spPr>
          <a:xfrm>
            <a:off x="2790494"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3" name="object 83"/>
          <p:cNvSpPr/>
          <p:nvPr/>
        </p:nvSpPr>
        <p:spPr>
          <a:xfrm>
            <a:off x="2762250"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4" name="object 84"/>
          <p:cNvSpPr/>
          <p:nvPr/>
        </p:nvSpPr>
        <p:spPr>
          <a:xfrm>
            <a:off x="2903982"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5" name="object 85"/>
          <p:cNvSpPr/>
          <p:nvPr/>
        </p:nvSpPr>
        <p:spPr>
          <a:xfrm>
            <a:off x="2875660"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6" name="object 86"/>
          <p:cNvSpPr/>
          <p:nvPr/>
        </p:nvSpPr>
        <p:spPr>
          <a:xfrm>
            <a:off x="2847403"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7" name="object 87"/>
          <p:cNvSpPr/>
          <p:nvPr/>
        </p:nvSpPr>
        <p:spPr>
          <a:xfrm>
            <a:off x="2989110"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8" name="object 88"/>
          <p:cNvSpPr/>
          <p:nvPr/>
        </p:nvSpPr>
        <p:spPr>
          <a:xfrm>
            <a:off x="2960776"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9" name="object 89"/>
          <p:cNvSpPr/>
          <p:nvPr/>
        </p:nvSpPr>
        <p:spPr>
          <a:xfrm>
            <a:off x="2932531"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0" name="object 90"/>
          <p:cNvSpPr/>
          <p:nvPr/>
        </p:nvSpPr>
        <p:spPr>
          <a:xfrm>
            <a:off x="3074263"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1" name="object 91"/>
          <p:cNvSpPr/>
          <p:nvPr/>
        </p:nvSpPr>
        <p:spPr>
          <a:xfrm>
            <a:off x="3045917"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2" name="object 92"/>
          <p:cNvSpPr/>
          <p:nvPr/>
        </p:nvSpPr>
        <p:spPr>
          <a:xfrm>
            <a:off x="3017672"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3" name="object 93"/>
          <p:cNvSpPr/>
          <p:nvPr/>
        </p:nvSpPr>
        <p:spPr>
          <a:xfrm>
            <a:off x="3159404"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4" name="object 94"/>
          <p:cNvSpPr/>
          <p:nvPr/>
        </p:nvSpPr>
        <p:spPr>
          <a:xfrm>
            <a:off x="3131045"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5" name="object 95"/>
          <p:cNvSpPr/>
          <p:nvPr/>
        </p:nvSpPr>
        <p:spPr>
          <a:xfrm>
            <a:off x="3102787"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6" name="object 96"/>
          <p:cNvSpPr/>
          <p:nvPr/>
        </p:nvSpPr>
        <p:spPr>
          <a:xfrm>
            <a:off x="3244532"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7" name="object 97"/>
          <p:cNvSpPr/>
          <p:nvPr/>
        </p:nvSpPr>
        <p:spPr>
          <a:xfrm>
            <a:off x="3216173" y="81734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98" name="object 98"/>
          <p:cNvSpPr/>
          <p:nvPr/>
        </p:nvSpPr>
        <p:spPr>
          <a:xfrm>
            <a:off x="3187954"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9" name="object 99"/>
          <p:cNvSpPr/>
          <p:nvPr/>
        </p:nvSpPr>
        <p:spPr>
          <a:xfrm>
            <a:off x="3329660"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0" name="object 100"/>
          <p:cNvSpPr/>
          <p:nvPr/>
        </p:nvSpPr>
        <p:spPr>
          <a:xfrm>
            <a:off x="3301326"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1" name="object 101"/>
          <p:cNvSpPr/>
          <p:nvPr/>
        </p:nvSpPr>
        <p:spPr>
          <a:xfrm>
            <a:off x="3273069"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2" name="object 102"/>
          <p:cNvSpPr/>
          <p:nvPr/>
        </p:nvSpPr>
        <p:spPr>
          <a:xfrm>
            <a:off x="3414814"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3" name="object 103"/>
          <p:cNvSpPr/>
          <p:nvPr/>
        </p:nvSpPr>
        <p:spPr>
          <a:xfrm>
            <a:off x="3386454"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4" name="object 104"/>
          <p:cNvSpPr/>
          <p:nvPr/>
        </p:nvSpPr>
        <p:spPr>
          <a:xfrm>
            <a:off x="3358197"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5" name="object 105"/>
          <p:cNvSpPr/>
          <p:nvPr/>
        </p:nvSpPr>
        <p:spPr>
          <a:xfrm>
            <a:off x="3499942"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6" name="object 106"/>
          <p:cNvSpPr/>
          <p:nvPr/>
        </p:nvSpPr>
        <p:spPr>
          <a:xfrm>
            <a:off x="3471583"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7" name="object 107"/>
          <p:cNvSpPr/>
          <p:nvPr/>
        </p:nvSpPr>
        <p:spPr>
          <a:xfrm>
            <a:off x="3443338"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8" name="object 108"/>
          <p:cNvSpPr/>
          <p:nvPr/>
        </p:nvSpPr>
        <p:spPr>
          <a:xfrm>
            <a:off x="3585070"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9" name="object 109"/>
          <p:cNvSpPr/>
          <p:nvPr/>
        </p:nvSpPr>
        <p:spPr>
          <a:xfrm>
            <a:off x="3556723" y="817346"/>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110" name="object 110"/>
          <p:cNvSpPr/>
          <p:nvPr/>
        </p:nvSpPr>
        <p:spPr>
          <a:xfrm>
            <a:off x="3528491"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1" name="object 111"/>
          <p:cNvSpPr/>
          <p:nvPr/>
        </p:nvSpPr>
        <p:spPr>
          <a:xfrm>
            <a:off x="3670198"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2" name="object 112"/>
          <p:cNvSpPr/>
          <p:nvPr/>
        </p:nvSpPr>
        <p:spPr>
          <a:xfrm>
            <a:off x="3641877"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3" name="object 113"/>
          <p:cNvSpPr/>
          <p:nvPr/>
        </p:nvSpPr>
        <p:spPr>
          <a:xfrm>
            <a:off x="3613619"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4" name="object 114"/>
          <p:cNvSpPr/>
          <p:nvPr/>
        </p:nvSpPr>
        <p:spPr>
          <a:xfrm>
            <a:off x="3755364"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5" name="object 115"/>
          <p:cNvSpPr/>
          <p:nvPr/>
        </p:nvSpPr>
        <p:spPr>
          <a:xfrm>
            <a:off x="3727005"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6" name="object 116"/>
          <p:cNvSpPr/>
          <p:nvPr/>
        </p:nvSpPr>
        <p:spPr>
          <a:xfrm>
            <a:off x="3698747"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7" name="object 117"/>
          <p:cNvSpPr/>
          <p:nvPr/>
        </p:nvSpPr>
        <p:spPr>
          <a:xfrm>
            <a:off x="3840479"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8" name="object 118"/>
          <p:cNvSpPr/>
          <p:nvPr/>
        </p:nvSpPr>
        <p:spPr>
          <a:xfrm>
            <a:off x="3812133"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9" name="object 119"/>
          <p:cNvSpPr/>
          <p:nvPr/>
        </p:nvSpPr>
        <p:spPr>
          <a:xfrm>
            <a:off x="3783876"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0" name="object 120"/>
          <p:cNvSpPr/>
          <p:nvPr/>
        </p:nvSpPr>
        <p:spPr>
          <a:xfrm>
            <a:off x="3925608"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1" name="object 121"/>
          <p:cNvSpPr/>
          <p:nvPr/>
        </p:nvSpPr>
        <p:spPr>
          <a:xfrm>
            <a:off x="3897261"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2" name="object 122"/>
          <p:cNvSpPr/>
          <p:nvPr/>
        </p:nvSpPr>
        <p:spPr>
          <a:xfrm>
            <a:off x="3869004" y="81734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23" name="object 123"/>
          <p:cNvSpPr/>
          <p:nvPr/>
        </p:nvSpPr>
        <p:spPr>
          <a:xfrm>
            <a:off x="4010736"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4" name="object 124"/>
          <p:cNvSpPr/>
          <p:nvPr/>
        </p:nvSpPr>
        <p:spPr>
          <a:xfrm>
            <a:off x="3982415"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5" name="object 125"/>
          <p:cNvSpPr/>
          <p:nvPr/>
        </p:nvSpPr>
        <p:spPr>
          <a:xfrm>
            <a:off x="3954157"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6" name="object 126"/>
          <p:cNvSpPr/>
          <p:nvPr/>
        </p:nvSpPr>
        <p:spPr>
          <a:xfrm>
            <a:off x="4095877" y="817346"/>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127" name="object 127"/>
          <p:cNvSpPr/>
          <p:nvPr/>
        </p:nvSpPr>
        <p:spPr>
          <a:xfrm>
            <a:off x="4067543"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8" name="object 128"/>
          <p:cNvSpPr/>
          <p:nvPr/>
        </p:nvSpPr>
        <p:spPr>
          <a:xfrm>
            <a:off x="4039298"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9" name="object 129"/>
          <p:cNvSpPr/>
          <p:nvPr/>
        </p:nvSpPr>
        <p:spPr>
          <a:xfrm>
            <a:off x="4181030"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0" name="object 130"/>
          <p:cNvSpPr/>
          <p:nvPr/>
        </p:nvSpPr>
        <p:spPr>
          <a:xfrm>
            <a:off x="4152684"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1" name="object 131"/>
          <p:cNvSpPr/>
          <p:nvPr/>
        </p:nvSpPr>
        <p:spPr>
          <a:xfrm>
            <a:off x="4124426"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2" name="object 132"/>
          <p:cNvSpPr/>
          <p:nvPr/>
        </p:nvSpPr>
        <p:spPr>
          <a:xfrm>
            <a:off x="4266158"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3" name="object 133"/>
          <p:cNvSpPr/>
          <p:nvPr/>
        </p:nvSpPr>
        <p:spPr>
          <a:xfrm>
            <a:off x="4237812"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4" name="object 134"/>
          <p:cNvSpPr/>
          <p:nvPr/>
        </p:nvSpPr>
        <p:spPr>
          <a:xfrm>
            <a:off x="4209554" y="81734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35" name="object 135"/>
          <p:cNvSpPr/>
          <p:nvPr/>
        </p:nvSpPr>
        <p:spPr>
          <a:xfrm>
            <a:off x="4351286"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6" name="object 136"/>
          <p:cNvSpPr/>
          <p:nvPr/>
        </p:nvSpPr>
        <p:spPr>
          <a:xfrm>
            <a:off x="4322965"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7" name="object 137"/>
          <p:cNvSpPr/>
          <p:nvPr/>
        </p:nvSpPr>
        <p:spPr>
          <a:xfrm>
            <a:off x="4294708"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8" name="object 138"/>
          <p:cNvSpPr/>
          <p:nvPr/>
        </p:nvSpPr>
        <p:spPr>
          <a:xfrm>
            <a:off x="4436414"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9" name="object 139"/>
          <p:cNvSpPr/>
          <p:nvPr/>
        </p:nvSpPr>
        <p:spPr>
          <a:xfrm>
            <a:off x="4408093"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0" name="object 140"/>
          <p:cNvSpPr/>
          <p:nvPr/>
        </p:nvSpPr>
        <p:spPr>
          <a:xfrm>
            <a:off x="4379836"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1" name="object 141"/>
          <p:cNvSpPr/>
          <p:nvPr/>
        </p:nvSpPr>
        <p:spPr>
          <a:xfrm>
            <a:off x="4521568"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2" name="object 142"/>
          <p:cNvSpPr/>
          <p:nvPr/>
        </p:nvSpPr>
        <p:spPr>
          <a:xfrm>
            <a:off x="4493221"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3" name="object 143"/>
          <p:cNvSpPr/>
          <p:nvPr/>
        </p:nvSpPr>
        <p:spPr>
          <a:xfrm>
            <a:off x="4464964"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4" name="object 144"/>
          <p:cNvSpPr/>
          <p:nvPr/>
        </p:nvSpPr>
        <p:spPr>
          <a:xfrm>
            <a:off x="4606696"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5" name="object 145"/>
          <p:cNvSpPr/>
          <p:nvPr/>
        </p:nvSpPr>
        <p:spPr>
          <a:xfrm>
            <a:off x="4578350"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6" name="object 146"/>
          <p:cNvSpPr/>
          <p:nvPr/>
        </p:nvSpPr>
        <p:spPr>
          <a:xfrm>
            <a:off x="4550105"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7" name="object 147"/>
          <p:cNvSpPr/>
          <p:nvPr/>
        </p:nvSpPr>
        <p:spPr>
          <a:xfrm>
            <a:off x="4691837"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8" name="object 148"/>
          <p:cNvSpPr/>
          <p:nvPr/>
        </p:nvSpPr>
        <p:spPr>
          <a:xfrm>
            <a:off x="4663503"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9" name="object 149"/>
          <p:cNvSpPr/>
          <p:nvPr/>
        </p:nvSpPr>
        <p:spPr>
          <a:xfrm>
            <a:off x="4635258"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0" name="object 150"/>
          <p:cNvSpPr/>
          <p:nvPr/>
        </p:nvSpPr>
        <p:spPr>
          <a:xfrm>
            <a:off x="4776965"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1" name="object 151"/>
          <p:cNvSpPr/>
          <p:nvPr/>
        </p:nvSpPr>
        <p:spPr>
          <a:xfrm>
            <a:off x="4748644"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2" name="object 152"/>
          <p:cNvSpPr/>
          <p:nvPr/>
        </p:nvSpPr>
        <p:spPr>
          <a:xfrm>
            <a:off x="4720386"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3" name="object 153"/>
          <p:cNvSpPr/>
          <p:nvPr/>
        </p:nvSpPr>
        <p:spPr>
          <a:xfrm>
            <a:off x="4862118"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4" name="object 154"/>
          <p:cNvSpPr/>
          <p:nvPr/>
        </p:nvSpPr>
        <p:spPr>
          <a:xfrm>
            <a:off x="4833759"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5" name="object 155"/>
          <p:cNvSpPr/>
          <p:nvPr/>
        </p:nvSpPr>
        <p:spPr>
          <a:xfrm>
            <a:off x="4805514"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6" name="object 156"/>
          <p:cNvSpPr/>
          <p:nvPr/>
        </p:nvSpPr>
        <p:spPr>
          <a:xfrm>
            <a:off x="4947246"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7" name="object 157"/>
          <p:cNvSpPr/>
          <p:nvPr/>
        </p:nvSpPr>
        <p:spPr>
          <a:xfrm>
            <a:off x="4918887"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8" name="object 158"/>
          <p:cNvSpPr/>
          <p:nvPr/>
        </p:nvSpPr>
        <p:spPr>
          <a:xfrm>
            <a:off x="4890642"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9" name="object 159"/>
          <p:cNvSpPr/>
          <p:nvPr/>
        </p:nvSpPr>
        <p:spPr>
          <a:xfrm>
            <a:off x="5032375"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0" name="object 160"/>
          <p:cNvSpPr/>
          <p:nvPr/>
        </p:nvSpPr>
        <p:spPr>
          <a:xfrm>
            <a:off x="5004015" y="81734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1" name="object 161"/>
          <p:cNvSpPr/>
          <p:nvPr/>
        </p:nvSpPr>
        <p:spPr>
          <a:xfrm>
            <a:off x="4975796"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2" name="object 162"/>
          <p:cNvSpPr/>
          <p:nvPr/>
        </p:nvSpPr>
        <p:spPr>
          <a:xfrm>
            <a:off x="5117503"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3" name="object 163"/>
          <p:cNvSpPr/>
          <p:nvPr/>
        </p:nvSpPr>
        <p:spPr>
          <a:xfrm>
            <a:off x="5089169"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4" name="object 164"/>
          <p:cNvSpPr/>
          <p:nvPr/>
        </p:nvSpPr>
        <p:spPr>
          <a:xfrm>
            <a:off x="5060924"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5" name="object 165"/>
          <p:cNvSpPr/>
          <p:nvPr/>
        </p:nvSpPr>
        <p:spPr>
          <a:xfrm>
            <a:off x="5202656"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6" name="object 166"/>
          <p:cNvSpPr/>
          <p:nvPr/>
        </p:nvSpPr>
        <p:spPr>
          <a:xfrm>
            <a:off x="5174310"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7" name="object 167"/>
          <p:cNvSpPr/>
          <p:nvPr/>
        </p:nvSpPr>
        <p:spPr>
          <a:xfrm>
            <a:off x="5146065"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8" name="object 168"/>
          <p:cNvSpPr/>
          <p:nvPr/>
        </p:nvSpPr>
        <p:spPr>
          <a:xfrm>
            <a:off x="5287797"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9" name="object 169"/>
          <p:cNvSpPr/>
          <p:nvPr/>
        </p:nvSpPr>
        <p:spPr>
          <a:xfrm>
            <a:off x="5259438"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0" name="object 170"/>
          <p:cNvSpPr/>
          <p:nvPr/>
        </p:nvSpPr>
        <p:spPr>
          <a:xfrm>
            <a:off x="5231180"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1" name="object 171"/>
          <p:cNvSpPr/>
          <p:nvPr/>
        </p:nvSpPr>
        <p:spPr>
          <a:xfrm>
            <a:off x="5372925"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2" name="object 172"/>
          <p:cNvSpPr/>
          <p:nvPr/>
        </p:nvSpPr>
        <p:spPr>
          <a:xfrm>
            <a:off x="5344566"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3" name="object 173"/>
          <p:cNvSpPr/>
          <p:nvPr/>
        </p:nvSpPr>
        <p:spPr>
          <a:xfrm>
            <a:off x="5316346"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4" name="object 174"/>
          <p:cNvSpPr/>
          <p:nvPr/>
        </p:nvSpPr>
        <p:spPr>
          <a:xfrm>
            <a:off x="5458053"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5" name="object 175"/>
          <p:cNvSpPr/>
          <p:nvPr/>
        </p:nvSpPr>
        <p:spPr>
          <a:xfrm>
            <a:off x="5429719"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6" name="object 176"/>
          <p:cNvSpPr/>
          <p:nvPr/>
        </p:nvSpPr>
        <p:spPr>
          <a:xfrm>
            <a:off x="5401462"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7" name="object 177"/>
          <p:cNvSpPr/>
          <p:nvPr/>
        </p:nvSpPr>
        <p:spPr>
          <a:xfrm>
            <a:off x="5543206"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8" name="object 178"/>
          <p:cNvSpPr/>
          <p:nvPr/>
        </p:nvSpPr>
        <p:spPr>
          <a:xfrm>
            <a:off x="5514847"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9" name="object 179"/>
          <p:cNvSpPr/>
          <p:nvPr/>
        </p:nvSpPr>
        <p:spPr>
          <a:xfrm>
            <a:off x="5486590"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0" name="object 180"/>
          <p:cNvSpPr/>
          <p:nvPr/>
        </p:nvSpPr>
        <p:spPr>
          <a:xfrm>
            <a:off x="5628335"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1" name="object 181"/>
          <p:cNvSpPr/>
          <p:nvPr/>
        </p:nvSpPr>
        <p:spPr>
          <a:xfrm>
            <a:off x="5599976"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2" name="object 182"/>
          <p:cNvSpPr/>
          <p:nvPr/>
        </p:nvSpPr>
        <p:spPr>
          <a:xfrm>
            <a:off x="5571731"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3" name="object 183"/>
          <p:cNvSpPr/>
          <p:nvPr/>
        </p:nvSpPr>
        <p:spPr>
          <a:xfrm>
            <a:off x="5713463"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4" name="object 184"/>
          <p:cNvSpPr/>
          <p:nvPr/>
        </p:nvSpPr>
        <p:spPr>
          <a:xfrm>
            <a:off x="5685104"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5" name="object 185"/>
          <p:cNvSpPr/>
          <p:nvPr/>
        </p:nvSpPr>
        <p:spPr>
          <a:xfrm>
            <a:off x="5656859" y="81734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86" name="object 186"/>
          <p:cNvSpPr/>
          <p:nvPr/>
        </p:nvSpPr>
        <p:spPr>
          <a:xfrm>
            <a:off x="5798591"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7" name="object 187"/>
          <p:cNvSpPr/>
          <p:nvPr/>
        </p:nvSpPr>
        <p:spPr>
          <a:xfrm>
            <a:off x="5770270"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8" name="object 188"/>
          <p:cNvSpPr/>
          <p:nvPr/>
        </p:nvSpPr>
        <p:spPr>
          <a:xfrm>
            <a:off x="5742013"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9" name="object 189"/>
          <p:cNvSpPr/>
          <p:nvPr/>
        </p:nvSpPr>
        <p:spPr>
          <a:xfrm>
            <a:off x="5883719" y="817346"/>
            <a:ext cx="15875" cy="9525"/>
          </a:xfrm>
          <a:custGeom>
            <a:avLst/>
            <a:gdLst/>
            <a:ahLst/>
            <a:cxnLst/>
            <a:rect l="l" t="t" r="r" b="b"/>
            <a:pathLst>
              <a:path w="15875" h="9525">
                <a:moveTo>
                  <a:pt x="0" y="9525"/>
                </a:moveTo>
                <a:lnTo>
                  <a:pt x="15836" y="9525"/>
                </a:lnTo>
                <a:lnTo>
                  <a:pt x="15836" y="0"/>
                </a:lnTo>
                <a:lnTo>
                  <a:pt x="0" y="0"/>
                </a:lnTo>
                <a:lnTo>
                  <a:pt x="0" y="9525"/>
                </a:lnTo>
                <a:close/>
              </a:path>
            </a:pathLst>
          </a:custGeom>
          <a:solidFill>
            <a:srgbClr val="231F20"/>
          </a:solidFill>
        </p:spPr>
        <p:txBody>
          <a:bodyPr wrap="square" lIns="0" tIns="0" rIns="0" bIns="0" rtlCol="0"/>
          <a:lstStyle/>
          <a:p>
            <a:endParaRPr/>
          </a:p>
        </p:txBody>
      </p:sp>
      <p:sp>
        <p:nvSpPr>
          <p:cNvPr id="190" name="object 190"/>
          <p:cNvSpPr/>
          <p:nvPr/>
        </p:nvSpPr>
        <p:spPr>
          <a:xfrm>
            <a:off x="5855398"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1" name="object 191"/>
          <p:cNvSpPr/>
          <p:nvPr/>
        </p:nvSpPr>
        <p:spPr>
          <a:xfrm>
            <a:off x="5827140"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2" name="object 192"/>
          <p:cNvSpPr/>
          <p:nvPr/>
        </p:nvSpPr>
        <p:spPr>
          <a:xfrm>
            <a:off x="5968872"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3" name="object 193"/>
          <p:cNvSpPr/>
          <p:nvPr/>
        </p:nvSpPr>
        <p:spPr>
          <a:xfrm>
            <a:off x="5940526"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4" name="object 194"/>
          <p:cNvSpPr/>
          <p:nvPr/>
        </p:nvSpPr>
        <p:spPr>
          <a:xfrm>
            <a:off x="5912268"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5" name="object 195"/>
          <p:cNvSpPr/>
          <p:nvPr/>
        </p:nvSpPr>
        <p:spPr>
          <a:xfrm>
            <a:off x="6054001"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6" name="object 196"/>
          <p:cNvSpPr/>
          <p:nvPr/>
        </p:nvSpPr>
        <p:spPr>
          <a:xfrm>
            <a:off x="6025654"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7" name="object 197"/>
          <p:cNvSpPr/>
          <p:nvPr/>
        </p:nvSpPr>
        <p:spPr>
          <a:xfrm>
            <a:off x="5997397"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8" name="object 198"/>
          <p:cNvSpPr/>
          <p:nvPr/>
        </p:nvSpPr>
        <p:spPr>
          <a:xfrm>
            <a:off x="6139129"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9" name="object 199"/>
          <p:cNvSpPr/>
          <p:nvPr/>
        </p:nvSpPr>
        <p:spPr>
          <a:xfrm>
            <a:off x="6110808"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0" name="object 200"/>
          <p:cNvSpPr/>
          <p:nvPr/>
        </p:nvSpPr>
        <p:spPr>
          <a:xfrm>
            <a:off x="6082550"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1" name="object 201"/>
          <p:cNvSpPr/>
          <p:nvPr/>
        </p:nvSpPr>
        <p:spPr>
          <a:xfrm>
            <a:off x="6224257"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2" name="object 202"/>
          <p:cNvSpPr/>
          <p:nvPr/>
        </p:nvSpPr>
        <p:spPr>
          <a:xfrm>
            <a:off x="6195936"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3" name="object 203"/>
          <p:cNvSpPr/>
          <p:nvPr/>
        </p:nvSpPr>
        <p:spPr>
          <a:xfrm>
            <a:off x="6167691"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4" name="object 204"/>
          <p:cNvSpPr/>
          <p:nvPr/>
        </p:nvSpPr>
        <p:spPr>
          <a:xfrm>
            <a:off x="6309423"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5" name="object 205"/>
          <p:cNvSpPr/>
          <p:nvPr/>
        </p:nvSpPr>
        <p:spPr>
          <a:xfrm>
            <a:off x="6281077"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6" name="object 206"/>
          <p:cNvSpPr/>
          <p:nvPr/>
        </p:nvSpPr>
        <p:spPr>
          <a:xfrm>
            <a:off x="6252819"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7" name="object 207"/>
          <p:cNvSpPr/>
          <p:nvPr/>
        </p:nvSpPr>
        <p:spPr>
          <a:xfrm>
            <a:off x="6394551"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8" name="object 208"/>
          <p:cNvSpPr/>
          <p:nvPr/>
        </p:nvSpPr>
        <p:spPr>
          <a:xfrm>
            <a:off x="6366205"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9" name="object 209"/>
          <p:cNvSpPr/>
          <p:nvPr/>
        </p:nvSpPr>
        <p:spPr>
          <a:xfrm>
            <a:off x="6337947"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0" name="object 210"/>
          <p:cNvSpPr/>
          <p:nvPr/>
        </p:nvSpPr>
        <p:spPr>
          <a:xfrm>
            <a:off x="6479679"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1" name="object 211"/>
          <p:cNvSpPr/>
          <p:nvPr/>
        </p:nvSpPr>
        <p:spPr>
          <a:xfrm>
            <a:off x="6451333" y="81734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12" name="object 212"/>
          <p:cNvSpPr/>
          <p:nvPr/>
        </p:nvSpPr>
        <p:spPr>
          <a:xfrm>
            <a:off x="6423101"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3" name="object 213"/>
          <p:cNvSpPr/>
          <p:nvPr/>
        </p:nvSpPr>
        <p:spPr>
          <a:xfrm>
            <a:off x="6564807"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4" name="object 214"/>
          <p:cNvSpPr/>
          <p:nvPr/>
        </p:nvSpPr>
        <p:spPr>
          <a:xfrm>
            <a:off x="6536487"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5" name="object 215"/>
          <p:cNvSpPr/>
          <p:nvPr/>
        </p:nvSpPr>
        <p:spPr>
          <a:xfrm>
            <a:off x="6508229"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6" name="object 216"/>
          <p:cNvSpPr/>
          <p:nvPr/>
        </p:nvSpPr>
        <p:spPr>
          <a:xfrm>
            <a:off x="6649961"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7" name="object 217"/>
          <p:cNvSpPr/>
          <p:nvPr/>
        </p:nvSpPr>
        <p:spPr>
          <a:xfrm>
            <a:off x="6621615"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8" name="object 218"/>
          <p:cNvSpPr/>
          <p:nvPr/>
        </p:nvSpPr>
        <p:spPr>
          <a:xfrm>
            <a:off x="6593357"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9" name="object 219"/>
          <p:cNvSpPr/>
          <p:nvPr/>
        </p:nvSpPr>
        <p:spPr>
          <a:xfrm>
            <a:off x="6735089"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0" name="object 220"/>
          <p:cNvSpPr/>
          <p:nvPr/>
        </p:nvSpPr>
        <p:spPr>
          <a:xfrm>
            <a:off x="6706730"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1" name="object 221"/>
          <p:cNvSpPr/>
          <p:nvPr/>
        </p:nvSpPr>
        <p:spPr>
          <a:xfrm>
            <a:off x="6678485"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2" name="object 222"/>
          <p:cNvSpPr/>
          <p:nvPr/>
        </p:nvSpPr>
        <p:spPr>
          <a:xfrm>
            <a:off x="6820230"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3" name="object 223"/>
          <p:cNvSpPr/>
          <p:nvPr/>
        </p:nvSpPr>
        <p:spPr>
          <a:xfrm>
            <a:off x="6791871" y="817346"/>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4" name="object 224"/>
          <p:cNvSpPr/>
          <p:nvPr/>
        </p:nvSpPr>
        <p:spPr>
          <a:xfrm>
            <a:off x="6763639"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5" name="object 225"/>
          <p:cNvSpPr/>
          <p:nvPr/>
        </p:nvSpPr>
        <p:spPr>
          <a:xfrm>
            <a:off x="6905358"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6" name="object 226"/>
          <p:cNvSpPr/>
          <p:nvPr/>
        </p:nvSpPr>
        <p:spPr>
          <a:xfrm>
            <a:off x="6877024"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7" name="object 227"/>
          <p:cNvSpPr/>
          <p:nvPr/>
        </p:nvSpPr>
        <p:spPr>
          <a:xfrm>
            <a:off x="6848779"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8" name="object 228"/>
          <p:cNvSpPr/>
          <p:nvPr/>
        </p:nvSpPr>
        <p:spPr>
          <a:xfrm>
            <a:off x="6990512"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9" name="object 229"/>
          <p:cNvSpPr/>
          <p:nvPr/>
        </p:nvSpPr>
        <p:spPr>
          <a:xfrm>
            <a:off x="6962152" y="817346"/>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30" name="object 230"/>
          <p:cNvSpPr/>
          <p:nvPr/>
        </p:nvSpPr>
        <p:spPr>
          <a:xfrm>
            <a:off x="6933907" y="817346"/>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31" name="object 231"/>
          <p:cNvSpPr txBox="1"/>
          <p:nvPr/>
        </p:nvSpPr>
        <p:spPr>
          <a:xfrm>
            <a:off x="529586" y="966948"/>
            <a:ext cx="6497320" cy="706120"/>
          </a:xfrm>
          <a:prstGeom prst="rect">
            <a:avLst/>
          </a:prstGeom>
        </p:spPr>
        <p:txBody>
          <a:bodyPr vert="horz" wrap="square" lIns="0" tIns="12700" rIns="0" bIns="0" rtlCol="0">
            <a:spAutoFit/>
          </a:bodyPr>
          <a:lstStyle/>
          <a:p>
            <a:pPr marL="12700" marR="5080">
              <a:lnSpc>
                <a:spcPct val="100000"/>
              </a:lnSpc>
              <a:spcBef>
                <a:spcPts val="100"/>
              </a:spcBef>
            </a:pPr>
            <a:r>
              <a:rPr sz="900" b="1" dirty="0">
                <a:solidFill>
                  <a:srgbClr val="231F20"/>
                </a:solidFill>
                <a:latin typeface="Arial Narrow"/>
                <a:cs typeface="Arial Narrow"/>
              </a:rPr>
              <a:t>ATENCIÓN:</a:t>
            </a:r>
            <a:r>
              <a:rPr sz="900" b="1" spc="-20" dirty="0">
                <a:solidFill>
                  <a:srgbClr val="231F20"/>
                </a:solidFill>
                <a:latin typeface="Arial Narrow"/>
                <a:cs typeface="Arial Narrow"/>
              </a:rPr>
              <a:t> </a:t>
            </a:r>
            <a:r>
              <a:rPr sz="900" b="1" dirty="0">
                <a:solidFill>
                  <a:srgbClr val="231F20"/>
                </a:solidFill>
                <a:latin typeface="Arial Narrow"/>
                <a:cs typeface="Arial Narrow"/>
              </a:rPr>
              <a:t>ASEGÚRESE</a:t>
            </a:r>
            <a:r>
              <a:rPr sz="900" b="1" spc="-15" dirty="0">
                <a:solidFill>
                  <a:srgbClr val="231F20"/>
                </a:solidFill>
                <a:latin typeface="Arial Narrow"/>
                <a:cs typeface="Arial Narrow"/>
              </a:rPr>
              <a:t> </a:t>
            </a:r>
            <a:r>
              <a:rPr sz="900" b="1" dirty="0">
                <a:solidFill>
                  <a:srgbClr val="231F20"/>
                </a:solidFill>
                <a:latin typeface="Arial Narrow"/>
                <a:cs typeface="Arial Narrow"/>
              </a:rPr>
              <a:t>SIEMPRE</a:t>
            </a:r>
            <a:r>
              <a:rPr sz="900" b="1" spc="-20" dirty="0">
                <a:solidFill>
                  <a:srgbClr val="231F20"/>
                </a:solidFill>
                <a:latin typeface="Arial Narrow"/>
                <a:cs typeface="Arial Narrow"/>
              </a:rPr>
              <a:t> </a:t>
            </a:r>
            <a:r>
              <a:rPr sz="900" b="1" dirty="0">
                <a:solidFill>
                  <a:srgbClr val="231F20"/>
                </a:solidFill>
                <a:latin typeface="Arial Narrow"/>
                <a:cs typeface="Arial Narrow"/>
              </a:rPr>
              <a:t>DE</a:t>
            </a:r>
            <a:r>
              <a:rPr sz="900" b="1" spc="-15" dirty="0">
                <a:solidFill>
                  <a:srgbClr val="231F20"/>
                </a:solidFill>
                <a:latin typeface="Arial Narrow"/>
                <a:cs typeface="Arial Narrow"/>
              </a:rPr>
              <a:t> </a:t>
            </a:r>
            <a:r>
              <a:rPr sz="900" b="1" spc="-5" dirty="0">
                <a:solidFill>
                  <a:srgbClr val="231F20"/>
                </a:solidFill>
                <a:latin typeface="Arial Narrow"/>
                <a:cs typeface="Arial Narrow"/>
              </a:rPr>
              <a:t>QUE</a:t>
            </a:r>
            <a:r>
              <a:rPr sz="900" b="1" spc="-20" dirty="0">
                <a:solidFill>
                  <a:srgbClr val="231F20"/>
                </a:solidFill>
                <a:latin typeface="Arial Narrow"/>
                <a:cs typeface="Arial Narrow"/>
              </a:rPr>
              <a:t> </a:t>
            </a:r>
            <a:r>
              <a:rPr sz="900" b="1" dirty="0">
                <a:solidFill>
                  <a:srgbClr val="231F20"/>
                </a:solidFill>
                <a:latin typeface="Arial Narrow"/>
                <a:cs typeface="Arial Narrow"/>
              </a:rPr>
              <a:t>EL</a:t>
            </a:r>
            <a:r>
              <a:rPr sz="900" b="1" spc="-15" dirty="0">
                <a:solidFill>
                  <a:srgbClr val="231F20"/>
                </a:solidFill>
                <a:latin typeface="Arial Narrow"/>
                <a:cs typeface="Arial Narrow"/>
              </a:rPr>
              <a:t> </a:t>
            </a:r>
            <a:r>
              <a:rPr sz="900" b="1" dirty="0">
                <a:solidFill>
                  <a:srgbClr val="231F20"/>
                </a:solidFill>
                <a:latin typeface="Arial Narrow"/>
                <a:cs typeface="Arial Narrow"/>
              </a:rPr>
              <a:t>SPA</a:t>
            </a:r>
            <a:r>
              <a:rPr sz="900" b="1" spc="-15" dirty="0">
                <a:solidFill>
                  <a:srgbClr val="231F20"/>
                </a:solidFill>
                <a:latin typeface="Arial Narrow"/>
                <a:cs typeface="Arial Narrow"/>
              </a:rPr>
              <a:t> </a:t>
            </a:r>
            <a:r>
              <a:rPr sz="900" b="1" dirty="0">
                <a:solidFill>
                  <a:srgbClr val="231F20"/>
                </a:solidFill>
                <a:latin typeface="Arial Narrow"/>
                <a:cs typeface="Arial Narrow"/>
              </a:rPr>
              <a:t>ESTÉ</a:t>
            </a:r>
            <a:r>
              <a:rPr sz="900" b="1" spc="-20" dirty="0">
                <a:solidFill>
                  <a:srgbClr val="231F20"/>
                </a:solidFill>
                <a:latin typeface="Arial Narrow"/>
                <a:cs typeface="Arial Narrow"/>
              </a:rPr>
              <a:t> </a:t>
            </a:r>
            <a:r>
              <a:rPr sz="900" b="1" spc="-5" dirty="0">
                <a:solidFill>
                  <a:srgbClr val="231F20"/>
                </a:solidFill>
                <a:latin typeface="Arial Narrow"/>
                <a:cs typeface="Arial Narrow"/>
              </a:rPr>
              <a:t>DESCONECTADO</a:t>
            </a:r>
            <a:r>
              <a:rPr sz="900" b="1" spc="-15" dirty="0">
                <a:solidFill>
                  <a:srgbClr val="231F20"/>
                </a:solidFill>
                <a:latin typeface="Arial Narrow"/>
                <a:cs typeface="Arial Narrow"/>
              </a:rPr>
              <a:t> </a:t>
            </a:r>
            <a:r>
              <a:rPr sz="900" b="1" dirty="0">
                <a:solidFill>
                  <a:srgbClr val="231F20"/>
                </a:solidFill>
                <a:latin typeface="Arial Narrow"/>
                <a:cs typeface="Arial Narrow"/>
              </a:rPr>
              <a:t>ANTES</a:t>
            </a:r>
            <a:r>
              <a:rPr sz="900" b="1" spc="-20" dirty="0">
                <a:solidFill>
                  <a:srgbClr val="231F20"/>
                </a:solidFill>
                <a:latin typeface="Arial Narrow"/>
                <a:cs typeface="Arial Narrow"/>
              </a:rPr>
              <a:t> </a:t>
            </a:r>
            <a:r>
              <a:rPr sz="900" b="1" dirty="0">
                <a:solidFill>
                  <a:srgbClr val="231F20"/>
                </a:solidFill>
                <a:latin typeface="Arial Narrow"/>
                <a:cs typeface="Arial Narrow"/>
              </a:rPr>
              <a:t>DE</a:t>
            </a:r>
            <a:r>
              <a:rPr sz="900" b="1" spc="-15" dirty="0">
                <a:solidFill>
                  <a:srgbClr val="231F20"/>
                </a:solidFill>
                <a:latin typeface="Arial Narrow"/>
                <a:cs typeface="Arial Narrow"/>
              </a:rPr>
              <a:t> </a:t>
            </a:r>
            <a:r>
              <a:rPr sz="900" b="1" dirty="0">
                <a:solidFill>
                  <a:srgbClr val="231F20"/>
                </a:solidFill>
                <a:latin typeface="Arial Narrow"/>
                <a:cs typeface="Arial Narrow"/>
              </a:rPr>
              <a:t>INICIAR</a:t>
            </a:r>
            <a:r>
              <a:rPr sz="900" b="1" spc="-20" dirty="0">
                <a:solidFill>
                  <a:srgbClr val="231F20"/>
                </a:solidFill>
                <a:latin typeface="Arial Narrow"/>
                <a:cs typeface="Arial Narrow"/>
              </a:rPr>
              <a:t> </a:t>
            </a:r>
            <a:r>
              <a:rPr sz="900" b="1" dirty="0">
                <a:solidFill>
                  <a:srgbClr val="231F20"/>
                </a:solidFill>
                <a:latin typeface="Arial Narrow"/>
                <a:cs typeface="Arial Narrow"/>
              </a:rPr>
              <a:t>CUALQUIER</a:t>
            </a:r>
            <a:r>
              <a:rPr sz="900" b="1" spc="-15" dirty="0">
                <a:solidFill>
                  <a:srgbClr val="231F20"/>
                </a:solidFill>
                <a:latin typeface="Arial Narrow"/>
                <a:cs typeface="Arial Narrow"/>
              </a:rPr>
              <a:t> </a:t>
            </a:r>
            <a:r>
              <a:rPr sz="900" b="1" dirty="0">
                <a:solidFill>
                  <a:srgbClr val="231F20"/>
                </a:solidFill>
                <a:latin typeface="Arial Narrow"/>
                <a:cs typeface="Arial Narrow"/>
              </a:rPr>
              <a:t>TAREA</a:t>
            </a:r>
            <a:r>
              <a:rPr sz="900" b="1" spc="-15" dirty="0">
                <a:solidFill>
                  <a:srgbClr val="231F20"/>
                </a:solidFill>
                <a:latin typeface="Arial Narrow"/>
                <a:cs typeface="Arial Narrow"/>
              </a:rPr>
              <a:t> </a:t>
            </a:r>
            <a:r>
              <a:rPr sz="900" b="1" dirty="0">
                <a:solidFill>
                  <a:srgbClr val="231F20"/>
                </a:solidFill>
                <a:latin typeface="Arial Narrow"/>
                <a:cs typeface="Arial Narrow"/>
              </a:rPr>
              <a:t>DE</a:t>
            </a:r>
            <a:r>
              <a:rPr sz="900" b="1" spc="-20" dirty="0">
                <a:solidFill>
                  <a:srgbClr val="231F20"/>
                </a:solidFill>
                <a:latin typeface="Arial Narrow"/>
                <a:cs typeface="Arial Narrow"/>
              </a:rPr>
              <a:t> </a:t>
            </a:r>
            <a:r>
              <a:rPr sz="900" b="1" spc="-5" dirty="0">
                <a:solidFill>
                  <a:srgbClr val="231F20"/>
                </a:solidFill>
                <a:latin typeface="Arial Narrow"/>
                <a:cs typeface="Arial Narrow"/>
              </a:rPr>
              <a:t>MANTENIMIENTO</a:t>
            </a:r>
            <a:r>
              <a:rPr sz="900" b="1" spc="-15" dirty="0">
                <a:solidFill>
                  <a:srgbClr val="231F20"/>
                </a:solidFill>
                <a:latin typeface="Arial Narrow"/>
                <a:cs typeface="Arial Narrow"/>
              </a:rPr>
              <a:t> </a:t>
            </a:r>
            <a:r>
              <a:rPr sz="900" b="1" dirty="0">
                <a:solidFill>
                  <a:srgbClr val="231F20"/>
                </a:solidFill>
                <a:latin typeface="Arial Narrow"/>
                <a:cs typeface="Arial Narrow"/>
              </a:rPr>
              <a:t>PARA  EVITAR RIESGOS DE LESIONES O</a:t>
            </a:r>
            <a:r>
              <a:rPr sz="900" b="1" spc="-10" dirty="0">
                <a:solidFill>
                  <a:srgbClr val="231F20"/>
                </a:solidFill>
                <a:latin typeface="Arial Narrow"/>
                <a:cs typeface="Arial Narrow"/>
              </a:rPr>
              <a:t> </a:t>
            </a:r>
            <a:r>
              <a:rPr sz="900" b="1" spc="-5" dirty="0">
                <a:solidFill>
                  <a:srgbClr val="231F20"/>
                </a:solidFill>
                <a:latin typeface="Arial Narrow"/>
                <a:cs typeface="Arial Narrow"/>
              </a:rPr>
              <a:t>MUERTE.</a:t>
            </a:r>
            <a:endParaRPr sz="900">
              <a:latin typeface="Arial Narrow"/>
              <a:cs typeface="Arial Narrow"/>
            </a:endParaRPr>
          </a:p>
          <a:p>
            <a:pPr marL="12700">
              <a:lnSpc>
                <a:spcPct val="100000"/>
              </a:lnSpc>
              <a:spcBef>
                <a:spcPts val="620"/>
              </a:spcBef>
            </a:pPr>
            <a:r>
              <a:rPr sz="1200" b="1" spc="-5" dirty="0">
                <a:solidFill>
                  <a:srgbClr val="231F20"/>
                </a:solidFill>
                <a:latin typeface="Arial Narrow"/>
                <a:cs typeface="Arial Narrow"/>
              </a:rPr>
              <a:t>MANTENIMIENTO </a:t>
            </a:r>
            <a:r>
              <a:rPr sz="1200" b="1" dirty="0">
                <a:solidFill>
                  <a:srgbClr val="231F20"/>
                </a:solidFill>
                <a:latin typeface="Arial Narrow"/>
                <a:cs typeface="Arial Narrow"/>
              </a:rPr>
              <a:t>DEL CARTUCHO DE</a:t>
            </a:r>
            <a:r>
              <a:rPr sz="1200" b="1" spc="-5" dirty="0">
                <a:solidFill>
                  <a:srgbClr val="231F20"/>
                </a:solidFill>
                <a:latin typeface="Arial Narrow"/>
                <a:cs typeface="Arial Narrow"/>
              </a:rPr>
              <a:t> </a:t>
            </a:r>
            <a:r>
              <a:rPr sz="1200" b="1" dirty="0">
                <a:solidFill>
                  <a:srgbClr val="231F20"/>
                </a:solidFill>
                <a:latin typeface="Arial Narrow"/>
                <a:cs typeface="Arial Narrow"/>
              </a:rPr>
              <a:t>FILTRO</a:t>
            </a:r>
            <a:endParaRPr sz="1200">
              <a:latin typeface="Arial Narrow"/>
              <a:cs typeface="Arial Narrow"/>
            </a:endParaRPr>
          </a:p>
          <a:p>
            <a:pPr marL="12700">
              <a:lnSpc>
                <a:spcPct val="100000"/>
              </a:lnSpc>
              <a:spcBef>
                <a:spcPts val="60"/>
              </a:spcBef>
            </a:pPr>
            <a:r>
              <a:rPr sz="900" spc="-5" dirty="0">
                <a:solidFill>
                  <a:srgbClr val="231F20"/>
                </a:solidFill>
                <a:latin typeface="Arial Narrow"/>
                <a:cs typeface="Arial Narrow"/>
              </a:rPr>
              <a:t>1. </a:t>
            </a:r>
            <a:r>
              <a:rPr sz="900" dirty="0">
                <a:solidFill>
                  <a:srgbClr val="231F20"/>
                </a:solidFill>
                <a:latin typeface="Arial Narrow"/>
                <a:cs typeface="Arial Narrow"/>
              </a:rPr>
              <a:t>Inspeccione y </a:t>
            </a:r>
            <a:r>
              <a:rPr sz="900" spc="-5" dirty="0">
                <a:solidFill>
                  <a:srgbClr val="231F20"/>
                </a:solidFill>
                <a:latin typeface="Arial Narrow"/>
                <a:cs typeface="Arial Narrow"/>
              </a:rPr>
              <a:t>limpie el cartucho del </a:t>
            </a:r>
            <a:r>
              <a:rPr sz="900" dirty="0">
                <a:solidFill>
                  <a:srgbClr val="231F20"/>
                </a:solidFill>
                <a:latin typeface="Arial Narrow"/>
                <a:cs typeface="Arial Narrow"/>
              </a:rPr>
              <a:t>filtro </a:t>
            </a:r>
            <a:r>
              <a:rPr sz="900" spc="-5" dirty="0">
                <a:solidFill>
                  <a:srgbClr val="231F20"/>
                </a:solidFill>
                <a:latin typeface="Arial Narrow"/>
                <a:cs typeface="Arial Narrow"/>
              </a:rPr>
              <a:t>cuidadosamente después de cada uso. </a:t>
            </a:r>
            <a:r>
              <a:rPr sz="900" dirty="0">
                <a:solidFill>
                  <a:srgbClr val="231F20"/>
                </a:solidFill>
                <a:latin typeface="Arial Narrow"/>
                <a:cs typeface="Arial Narrow"/>
              </a:rPr>
              <a:t>Siga </a:t>
            </a:r>
            <a:r>
              <a:rPr sz="900" spc="-5" dirty="0">
                <a:solidFill>
                  <a:srgbClr val="231F20"/>
                </a:solidFill>
                <a:latin typeface="Arial Narrow"/>
                <a:cs typeface="Arial Narrow"/>
              </a:rPr>
              <a:t>los pasos que se indican </a:t>
            </a:r>
            <a:r>
              <a:rPr sz="900" dirty="0">
                <a:solidFill>
                  <a:srgbClr val="231F20"/>
                </a:solidFill>
                <a:latin typeface="Arial Narrow"/>
                <a:cs typeface="Arial Narrow"/>
              </a:rPr>
              <a:t>a</a:t>
            </a:r>
            <a:r>
              <a:rPr sz="900" spc="-25" dirty="0">
                <a:solidFill>
                  <a:srgbClr val="231F20"/>
                </a:solidFill>
                <a:latin typeface="Arial Narrow"/>
                <a:cs typeface="Arial Narrow"/>
              </a:rPr>
              <a:t> </a:t>
            </a:r>
            <a:r>
              <a:rPr sz="900" spc="-5" dirty="0">
                <a:solidFill>
                  <a:srgbClr val="231F20"/>
                </a:solidFill>
                <a:latin typeface="Arial Narrow"/>
                <a:cs typeface="Arial Narrow"/>
              </a:rPr>
              <a:t>continuación:</a:t>
            </a:r>
            <a:endParaRPr sz="900">
              <a:latin typeface="Arial Narrow"/>
              <a:cs typeface="Arial Narrow"/>
            </a:endParaRPr>
          </a:p>
        </p:txBody>
      </p:sp>
      <p:sp>
        <p:nvSpPr>
          <p:cNvPr id="232" name="object 232"/>
          <p:cNvSpPr txBox="1"/>
          <p:nvPr/>
        </p:nvSpPr>
        <p:spPr>
          <a:xfrm>
            <a:off x="522485" y="3262870"/>
            <a:ext cx="6492240" cy="4328795"/>
          </a:xfrm>
          <a:prstGeom prst="rect">
            <a:avLst/>
          </a:prstGeom>
        </p:spPr>
        <p:txBody>
          <a:bodyPr vert="horz" wrap="square" lIns="0" tIns="25400" rIns="0" bIns="0" rtlCol="0">
            <a:spAutoFit/>
          </a:bodyPr>
          <a:lstStyle/>
          <a:p>
            <a:pPr marL="12700" marR="121285">
              <a:lnSpc>
                <a:spcPts val="1000"/>
              </a:lnSpc>
              <a:spcBef>
                <a:spcPts val="200"/>
              </a:spcBef>
            </a:pPr>
            <a:r>
              <a:rPr sz="900" b="1" dirty="0">
                <a:solidFill>
                  <a:srgbClr val="231F20"/>
                </a:solidFill>
                <a:latin typeface="Arial Narrow"/>
                <a:cs typeface="Arial Narrow"/>
              </a:rPr>
              <a:t>NOTA: </a:t>
            </a:r>
            <a:r>
              <a:rPr sz="900" spc="-5" dirty="0">
                <a:solidFill>
                  <a:srgbClr val="231F20"/>
                </a:solidFill>
                <a:latin typeface="Arial Narrow"/>
                <a:cs typeface="Arial Narrow"/>
              </a:rPr>
              <a:t>cambie el cartucho de </a:t>
            </a:r>
            <a:r>
              <a:rPr sz="900" dirty="0">
                <a:solidFill>
                  <a:srgbClr val="231F20"/>
                </a:solidFill>
                <a:latin typeface="Arial Narrow"/>
                <a:cs typeface="Arial Narrow"/>
              </a:rPr>
              <a:t>filtro </a:t>
            </a:r>
            <a:r>
              <a:rPr sz="900" spc="-5" dirty="0">
                <a:solidFill>
                  <a:srgbClr val="231F20"/>
                </a:solidFill>
                <a:latin typeface="Arial Narrow"/>
                <a:cs typeface="Arial Narrow"/>
              </a:rPr>
              <a:t>cada 3-5 días </a:t>
            </a:r>
            <a:r>
              <a:rPr sz="900" dirty="0">
                <a:solidFill>
                  <a:srgbClr val="231F20"/>
                </a:solidFill>
                <a:latin typeface="Arial Narrow"/>
                <a:cs typeface="Arial Narrow"/>
              </a:rPr>
              <a:t>o </a:t>
            </a:r>
            <a:r>
              <a:rPr sz="900" spc="-5" dirty="0">
                <a:solidFill>
                  <a:srgbClr val="231F20"/>
                </a:solidFill>
                <a:latin typeface="Arial Narrow"/>
                <a:cs typeface="Arial Narrow"/>
              </a:rPr>
              <a:t>si el cartucho de </a:t>
            </a:r>
            <a:r>
              <a:rPr sz="900" dirty="0">
                <a:solidFill>
                  <a:srgbClr val="231F20"/>
                </a:solidFill>
                <a:latin typeface="Arial Narrow"/>
                <a:cs typeface="Arial Narrow"/>
              </a:rPr>
              <a:t>filtro </a:t>
            </a:r>
            <a:r>
              <a:rPr sz="900" spc="-5" dirty="0">
                <a:solidFill>
                  <a:srgbClr val="231F20"/>
                </a:solidFill>
                <a:latin typeface="Arial Narrow"/>
                <a:cs typeface="Arial Narrow"/>
              </a:rPr>
              <a:t>está manchado </a:t>
            </a:r>
            <a:r>
              <a:rPr sz="900" dirty="0">
                <a:solidFill>
                  <a:srgbClr val="231F20"/>
                </a:solidFill>
                <a:latin typeface="Arial Narrow"/>
                <a:cs typeface="Arial Narrow"/>
              </a:rPr>
              <a:t>y </a:t>
            </a:r>
            <a:r>
              <a:rPr sz="900" spc="-5" dirty="0">
                <a:solidFill>
                  <a:srgbClr val="231F20"/>
                </a:solidFill>
                <a:latin typeface="Arial Narrow"/>
                <a:cs typeface="Arial Narrow"/>
              </a:rPr>
              <a:t>descolorido. La cubierta de malla se puede </a:t>
            </a:r>
            <a:r>
              <a:rPr sz="900" dirty="0">
                <a:solidFill>
                  <a:srgbClr val="231F20"/>
                </a:solidFill>
                <a:latin typeface="Arial Narrow"/>
                <a:cs typeface="Arial Narrow"/>
              </a:rPr>
              <a:t>reutilizar dependi-  </a:t>
            </a:r>
            <a:r>
              <a:rPr sz="900" spc="-5" dirty="0">
                <a:solidFill>
                  <a:srgbClr val="231F20"/>
                </a:solidFill>
                <a:latin typeface="Arial Narrow"/>
                <a:cs typeface="Arial Narrow"/>
              </a:rPr>
              <a:t>endo de su</a:t>
            </a:r>
            <a:r>
              <a:rPr sz="900" spc="-10" dirty="0">
                <a:solidFill>
                  <a:srgbClr val="231F20"/>
                </a:solidFill>
                <a:latin typeface="Arial Narrow"/>
                <a:cs typeface="Arial Narrow"/>
              </a:rPr>
              <a:t> </a:t>
            </a:r>
            <a:r>
              <a:rPr sz="900" dirty="0">
                <a:solidFill>
                  <a:srgbClr val="231F20"/>
                </a:solidFill>
                <a:latin typeface="Arial Narrow"/>
                <a:cs typeface="Arial Narrow"/>
              </a:rPr>
              <a:t>estado.</a:t>
            </a:r>
            <a:endParaRPr sz="900">
              <a:latin typeface="Arial Narrow"/>
              <a:cs typeface="Arial Narrow"/>
            </a:endParaRPr>
          </a:p>
          <a:p>
            <a:pPr marL="12700">
              <a:lnSpc>
                <a:spcPct val="100000"/>
              </a:lnSpc>
              <a:spcBef>
                <a:spcPts val="200"/>
              </a:spcBef>
            </a:pPr>
            <a:r>
              <a:rPr sz="900" b="1" dirty="0">
                <a:solidFill>
                  <a:srgbClr val="231F20"/>
                </a:solidFill>
                <a:latin typeface="Arial Narrow"/>
                <a:cs typeface="Arial Narrow"/>
              </a:rPr>
              <a:t>NOTA: </a:t>
            </a:r>
            <a:r>
              <a:rPr sz="900" spc="-5" dirty="0">
                <a:solidFill>
                  <a:srgbClr val="231F20"/>
                </a:solidFill>
                <a:latin typeface="Arial Narrow"/>
                <a:cs typeface="Arial Narrow"/>
              </a:rPr>
              <a:t>cuando el spa esté lleno de agua, siempre debe haber un cartucho de </a:t>
            </a:r>
            <a:r>
              <a:rPr sz="900" dirty="0">
                <a:solidFill>
                  <a:srgbClr val="231F20"/>
                </a:solidFill>
                <a:latin typeface="Arial Narrow"/>
                <a:cs typeface="Arial Narrow"/>
              </a:rPr>
              <a:t>filtro </a:t>
            </a:r>
            <a:r>
              <a:rPr sz="900" spc="-5" dirty="0">
                <a:solidFill>
                  <a:srgbClr val="231F20"/>
                </a:solidFill>
                <a:latin typeface="Arial Narrow"/>
                <a:cs typeface="Arial Narrow"/>
              </a:rPr>
              <a:t>instalado en la</a:t>
            </a:r>
            <a:r>
              <a:rPr sz="900" spc="-15" dirty="0">
                <a:solidFill>
                  <a:srgbClr val="231F20"/>
                </a:solidFill>
                <a:latin typeface="Arial Narrow"/>
                <a:cs typeface="Arial Narrow"/>
              </a:rPr>
              <a:t> </a:t>
            </a:r>
            <a:r>
              <a:rPr sz="900" dirty="0">
                <a:solidFill>
                  <a:srgbClr val="231F20"/>
                </a:solidFill>
                <a:latin typeface="Arial Narrow"/>
                <a:cs typeface="Arial Narrow"/>
              </a:rPr>
              <a:t>base.</a:t>
            </a:r>
            <a:endParaRPr sz="900">
              <a:latin typeface="Arial Narrow"/>
              <a:cs typeface="Arial Narrow"/>
            </a:endParaRPr>
          </a:p>
          <a:p>
            <a:pPr marL="12700">
              <a:lnSpc>
                <a:spcPct val="100000"/>
              </a:lnSpc>
              <a:spcBef>
                <a:spcPts val="219"/>
              </a:spcBef>
            </a:pPr>
            <a:r>
              <a:rPr sz="900" b="1" dirty="0">
                <a:solidFill>
                  <a:srgbClr val="231F20"/>
                </a:solidFill>
                <a:latin typeface="Arial Narrow"/>
                <a:cs typeface="Arial Narrow"/>
              </a:rPr>
              <a:t>NOTA: </a:t>
            </a:r>
            <a:r>
              <a:rPr sz="900" spc="-5" dirty="0">
                <a:solidFill>
                  <a:srgbClr val="231F20"/>
                </a:solidFill>
                <a:latin typeface="Arial Narrow"/>
                <a:cs typeface="Arial Narrow"/>
              </a:rPr>
              <a:t>apague </a:t>
            </a:r>
            <a:r>
              <a:rPr sz="900" dirty="0">
                <a:solidFill>
                  <a:srgbClr val="231F20"/>
                </a:solidFill>
                <a:latin typeface="Arial Narrow"/>
                <a:cs typeface="Arial Narrow"/>
              </a:rPr>
              <a:t>todas </a:t>
            </a:r>
            <a:r>
              <a:rPr sz="900" spc="-5" dirty="0">
                <a:solidFill>
                  <a:srgbClr val="231F20"/>
                </a:solidFill>
                <a:latin typeface="Arial Narrow"/>
                <a:cs typeface="Arial Narrow"/>
              </a:rPr>
              <a:t>las </a:t>
            </a:r>
            <a:r>
              <a:rPr sz="900" dirty="0">
                <a:solidFill>
                  <a:srgbClr val="231F20"/>
                </a:solidFill>
                <a:latin typeface="Arial Narrow"/>
                <a:cs typeface="Arial Narrow"/>
              </a:rPr>
              <a:t>funciones </a:t>
            </a:r>
            <a:r>
              <a:rPr sz="900" spc="-5" dirty="0">
                <a:solidFill>
                  <a:srgbClr val="231F20"/>
                </a:solidFill>
                <a:latin typeface="Arial Narrow"/>
                <a:cs typeface="Arial Narrow"/>
              </a:rPr>
              <a:t>antes de cambiar </a:t>
            </a:r>
            <a:r>
              <a:rPr sz="900" dirty="0">
                <a:solidFill>
                  <a:srgbClr val="231F20"/>
                </a:solidFill>
                <a:latin typeface="Arial Narrow"/>
                <a:cs typeface="Arial Narrow"/>
              </a:rPr>
              <a:t>o </a:t>
            </a:r>
            <a:r>
              <a:rPr sz="900" spc="-5" dirty="0">
                <a:solidFill>
                  <a:srgbClr val="231F20"/>
                </a:solidFill>
                <a:latin typeface="Arial Narrow"/>
                <a:cs typeface="Arial Narrow"/>
              </a:rPr>
              <a:t>limpiar el cartucho de</a:t>
            </a:r>
            <a:r>
              <a:rPr sz="900" spc="-30" dirty="0">
                <a:solidFill>
                  <a:srgbClr val="231F20"/>
                </a:solidFill>
                <a:latin typeface="Arial Narrow"/>
                <a:cs typeface="Arial Narrow"/>
              </a:rPr>
              <a:t> </a:t>
            </a:r>
            <a:r>
              <a:rPr sz="900" dirty="0">
                <a:solidFill>
                  <a:srgbClr val="231F20"/>
                </a:solidFill>
                <a:latin typeface="Arial Narrow"/>
                <a:cs typeface="Arial Narrow"/>
              </a:rPr>
              <a:t>filtro.</a:t>
            </a:r>
            <a:endParaRPr sz="900">
              <a:latin typeface="Arial Narrow"/>
              <a:cs typeface="Arial Narrow"/>
            </a:endParaRPr>
          </a:p>
          <a:p>
            <a:pPr marL="142875" marR="2903220" indent="-130810">
              <a:lnSpc>
                <a:spcPct val="101800"/>
              </a:lnSpc>
              <a:spcBef>
                <a:spcPts val="770"/>
              </a:spcBef>
            </a:pPr>
            <a:r>
              <a:rPr sz="900" spc="-5" dirty="0">
                <a:solidFill>
                  <a:srgbClr val="231F20"/>
                </a:solidFill>
                <a:latin typeface="Arial Narrow"/>
                <a:cs typeface="Arial Narrow"/>
              </a:rPr>
              <a:t>2. </a:t>
            </a:r>
            <a:r>
              <a:rPr sz="900" dirty="0">
                <a:solidFill>
                  <a:srgbClr val="231F20"/>
                </a:solidFill>
                <a:latin typeface="Arial Narrow"/>
                <a:cs typeface="Arial Narrow"/>
              </a:rPr>
              <a:t>Si </a:t>
            </a:r>
            <a:r>
              <a:rPr sz="900" spc="-5" dirty="0">
                <a:solidFill>
                  <a:srgbClr val="231F20"/>
                </a:solidFill>
                <a:latin typeface="Arial Narrow"/>
                <a:cs typeface="Arial Narrow"/>
              </a:rPr>
              <a:t>la entrada </a:t>
            </a:r>
            <a:r>
              <a:rPr sz="900" dirty="0">
                <a:solidFill>
                  <a:srgbClr val="231F20"/>
                </a:solidFill>
                <a:latin typeface="Arial Narrow"/>
                <a:cs typeface="Arial Narrow"/>
              </a:rPr>
              <a:t>o </a:t>
            </a:r>
            <a:r>
              <a:rPr sz="900" spc="-5" dirty="0">
                <a:solidFill>
                  <a:srgbClr val="231F20"/>
                </a:solidFill>
                <a:latin typeface="Arial Narrow"/>
                <a:cs typeface="Arial Narrow"/>
              </a:rPr>
              <a:t>salida del spa se obstruye con suciedad, utilice la llave inglesa para  desenroscar la </a:t>
            </a:r>
            <a:r>
              <a:rPr sz="900" dirty="0">
                <a:solidFill>
                  <a:srgbClr val="231F20"/>
                </a:solidFill>
                <a:latin typeface="Arial Narrow"/>
                <a:cs typeface="Arial Narrow"/>
              </a:rPr>
              <a:t>tapa y </a:t>
            </a:r>
            <a:r>
              <a:rPr sz="900" spc="-5" dirty="0">
                <a:solidFill>
                  <a:srgbClr val="231F20"/>
                </a:solidFill>
                <a:latin typeface="Arial Narrow"/>
                <a:cs typeface="Arial Narrow"/>
              </a:rPr>
              <a:t>luego limpie según sea</a:t>
            </a:r>
            <a:r>
              <a:rPr sz="900" spc="-30" dirty="0">
                <a:solidFill>
                  <a:srgbClr val="231F20"/>
                </a:solidFill>
                <a:latin typeface="Arial Narrow"/>
                <a:cs typeface="Arial Narrow"/>
              </a:rPr>
              <a:t> </a:t>
            </a:r>
            <a:r>
              <a:rPr sz="900" dirty="0">
                <a:solidFill>
                  <a:srgbClr val="231F20"/>
                </a:solidFill>
                <a:latin typeface="Arial Narrow"/>
                <a:cs typeface="Arial Narrow"/>
              </a:rPr>
              <a:t>necesario.</a:t>
            </a:r>
            <a:endParaRPr sz="900">
              <a:latin typeface="Arial Narrow"/>
              <a:cs typeface="Arial Narrow"/>
            </a:endParaRPr>
          </a:p>
          <a:p>
            <a:pPr marL="12700" marR="2569210">
              <a:lnSpc>
                <a:spcPct val="101800"/>
              </a:lnSpc>
            </a:pPr>
            <a:r>
              <a:rPr sz="900" b="1" dirty="0">
                <a:solidFill>
                  <a:srgbClr val="231F20"/>
                </a:solidFill>
                <a:latin typeface="Arial Narrow"/>
                <a:cs typeface="Arial Narrow"/>
              </a:rPr>
              <a:t>NOTA: </a:t>
            </a:r>
            <a:r>
              <a:rPr sz="900" spc="-5" dirty="0">
                <a:solidFill>
                  <a:srgbClr val="231F20"/>
                </a:solidFill>
                <a:latin typeface="Arial Narrow"/>
                <a:cs typeface="Arial Narrow"/>
              </a:rPr>
              <a:t>antes de desenroscar la pieza, asegúrese de que el spa esté vacío. </a:t>
            </a:r>
            <a:r>
              <a:rPr sz="900" dirty="0">
                <a:solidFill>
                  <a:srgbClr val="231F20"/>
                </a:solidFill>
                <a:latin typeface="Arial Narrow"/>
                <a:cs typeface="Arial Narrow"/>
              </a:rPr>
              <a:t>¡No </a:t>
            </a:r>
            <a:r>
              <a:rPr sz="900" spc="-5" dirty="0">
                <a:solidFill>
                  <a:srgbClr val="231F20"/>
                </a:solidFill>
                <a:latin typeface="Arial Narrow"/>
                <a:cs typeface="Arial Narrow"/>
              </a:rPr>
              <a:t>desenrosque  nunca ese componente cuando el spa</a:t>
            </a:r>
            <a:r>
              <a:rPr sz="900" spc="-10" dirty="0">
                <a:solidFill>
                  <a:srgbClr val="231F20"/>
                </a:solidFill>
                <a:latin typeface="Arial Narrow"/>
                <a:cs typeface="Arial Narrow"/>
              </a:rPr>
              <a:t> </a:t>
            </a:r>
            <a:r>
              <a:rPr sz="900" spc="-5" dirty="0">
                <a:solidFill>
                  <a:srgbClr val="231F20"/>
                </a:solidFill>
                <a:latin typeface="Arial Narrow"/>
                <a:cs typeface="Arial Narrow"/>
              </a:rPr>
              <a:t>esté</a:t>
            </a:r>
            <a:endParaRPr sz="900">
              <a:latin typeface="Arial Narrow"/>
              <a:cs typeface="Arial Narrow"/>
            </a:endParaRPr>
          </a:p>
          <a:p>
            <a:pPr>
              <a:lnSpc>
                <a:spcPct val="100000"/>
              </a:lnSpc>
            </a:pPr>
            <a:endParaRPr sz="1000">
              <a:latin typeface="Times New Roman"/>
              <a:cs typeface="Times New Roman"/>
            </a:endParaRPr>
          </a:p>
          <a:p>
            <a:pPr marL="19685">
              <a:lnSpc>
                <a:spcPct val="100000"/>
              </a:lnSpc>
              <a:spcBef>
                <a:spcPts val="710"/>
              </a:spcBef>
            </a:pPr>
            <a:r>
              <a:rPr sz="900" b="1" dirty="0">
                <a:solidFill>
                  <a:srgbClr val="231F20"/>
                </a:solidFill>
                <a:latin typeface="Arial Narrow"/>
                <a:cs typeface="Arial Narrow"/>
              </a:rPr>
              <a:t>AGUA DEL</a:t>
            </a:r>
            <a:r>
              <a:rPr sz="900" b="1" spc="-5" dirty="0">
                <a:solidFill>
                  <a:srgbClr val="231F20"/>
                </a:solidFill>
                <a:latin typeface="Arial Narrow"/>
                <a:cs typeface="Arial Narrow"/>
              </a:rPr>
              <a:t> </a:t>
            </a:r>
            <a:r>
              <a:rPr sz="900" b="1" dirty="0">
                <a:solidFill>
                  <a:srgbClr val="231F20"/>
                </a:solidFill>
                <a:latin typeface="Arial Narrow"/>
                <a:cs typeface="Arial Narrow"/>
              </a:rPr>
              <a:t>SPA</a:t>
            </a:r>
            <a:endParaRPr sz="900">
              <a:latin typeface="Arial Narrow"/>
              <a:cs typeface="Arial Narrow"/>
            </a:endParaRPr>
          </a:p>
          <a:p>
            <a:pPr marL="149860" marR="124460" indent="-130810">
              <a:lnSpc>
                <a:spcPct val="101800"/>
              </a:lnSpc>
              <a:spcBef>
                <a:spcPts val="200"/>
              </a:spcBef>
              <a:buAutoNum type="arabicPeriod"/>
              <a:tabLst>
                <a:tab pos="150495" algn="l"/>
              </a:tabLst>
            </a:pPr>
            <a:r>
              <a:rPr sz="900" dirty="0">
                <a:solidFill>
                  <a:srgbClr val="231F20"/>
                </a:solidFill>
                <a:latin typeface="Arial Narrow"/>
                <a:cs typeface="Arial Narrow"/>
              </a:rPr>
              <a:t>Cambie </a:t>
            </a:r>
            <a:r>
              <a:rPr sz="900" spc="-5" dirty="0">
                <a:solidFill>
                  <a:srgbClr val="231F20"/>
                </a:solidFill>
                <a:latin typeface="Arial Narrow"/>
                <a:cs typeface="Arial Narrow"/>
              </a:rPr>
              <a:t>el agua del spa cada 3-5 días dependiendo del uso. </a:t>
            </a:r>
            <a:r>
              <a:rPr sz="900" dirty="0">
                <a:solidFill>
                  <a:srgbClr val="231F20"/>
                </a:solidFill>
                <a:latin typeface="Arial Narrow"/>
                <a:cs typeface="Arial Narrow"/>
              </a:rPr>
              <a:t>Si </a:t>
            </a:r>
            <a:r>
              <a:rPr sz="900" spc="-5" dirty="0">
                <a:solidFill>
                  <a:srgbClr val="231F20"/>
                </a:solidFill>
                <a:latin typeface="Arial Narrow"/>
                <a:cs typeface="Arial Narrow"/>
              </a:rPr>
              <a:t>la suciedad del agua es visible </a:t>
            </a:r>
            <a:r>
              <a:rPr sz="900" dirty="0">
                <a:solidFill>
                  <a:srgbClr val="231F20"/>
                </a:solidFill>
                <a:latin typeface="Arial Narrow"/>
                <a:cs typeface="Arial Narrow"/>
              </a:rPr>
              <a:t>o </a:t>
            </a:r>
            <a:r>
              <a:rPr sz="900" spc="-5" dirty="0">
                <a:solidFill>
                  <a:srgbClr val="231F20"/>
                </a:solidFill>
                <a:latin typeface="Arial Narrow"/>
                <a:cs typeface="Arial Narrow"/>
              </a:rPr>
              <a:t>el agua se enturbia </a:t>
            </a:r>
            <a:r>
              <a:rPr sz="900" dirty="0">
                <a:solidFill>
                  <a:srgbClr val="231F20"/>
                </a:solidFill>
                <a:latin typeface="Arial Narrow"/>
                <a:cs typeface="Arial Narrow"/>
              </a:rPr>
              <a:t>y </a:t>
            </a:r>
            <a:r>
              <a:rPr sz="900" spc="-5" dirty="0">
                <a:solidFill>
                  <a:srgbClr val="231F20"/>
                </a:solidFill>
                <a:latin typeface="Arial Narrow"/>
                <a:cs typeface="Arial Narrow"/>
              </a:rPr>
              <a:t>los correspondientes productos  químicos no la aclaran, cambie el agua </a:t>
            </a:r>
            <a:r>
              <a:rPr sz="900" dirty="0">
                <a:solidFill>
                  <a:srgbClr val="231F20"/>
                </a:solidFill>
                <a:latin typeface="Arial Narrow"/>
                <a:cs typeface="Arial Narrow"/>
              </a:rPr>
              <a:t>y </a:t>
            </a:r>
            <a:r>
              <a:rPr sz="900" spc="-5" dirty="0">
                <a:solidFill>
                  <a:srgbClr val="231F20"/>
                </a:solidFill>
                <a:latin typeface="Arial Narrow"/>
                <a:cs typeface="Arial Narrow"/>
              </a:rPr>
              <a:t>limpie la bañera del spa. </a:t>
            </a:r>
            <a:r>
              <a:rPr sz="900" dirty="0">
                <a:solidFill>
                  <a:srgbClr val="231F20"/>
                </a:solidFill>
                <a:latin typeface="Arial Narrow"/>
                <a:cs typeface="Arial Narrow"/>
              </a:rPr>
              <a:t>Consulte </a:t>
            </a:r>
            <a:r>
              <a:rPr sz="900" spc="-5" dirty="0">
                <a:solidFill>
                  <a:srgbClr val="231F20"/>
                </a:solidFill>
                <a:latin typeface="Arial Narrow"/>
                <a:cs typeface="Arial Narrow"/>
              </a:rPr>
              <a:t>las instrucciones en la sección «Limpieza, vaciado </a:t>
            </a:r>
            <a:r>
              <a:rPr sz="900" dirty="0">
                <a:solidFill>
                  <a:srgbClr val="231F20"/>
                </a:solidFill>
                <a:latin typeface="Arial Narrow"/>
                <a:cs typeface="Arial Narrow"/>
              </a:rPr>
              <a:t>y</a:t>
            </a:r>
            <a:r>
              <a:rPr sz="900" spc="-15" dirty="0">
                <a:solidFill>
                  <a:srgbClr val="231F20"/>
                </a:solidFill>
                <a:latin typeface="Arial Narrow"/>
                <a:cs typeface="Arial Narrow"/>
              </a:rPr>
              <a:t> </a:t>
            </a:r>
            <a:r>
              <a:rPr sz="900" dirty="0">
                <a:solidFill>
                  <a:srgbClr val="231F20"/>
                </a:solidFill>
                <a:latin typeface="Arial Narrow"/>
                <a:cs typeface="Arial Narrow"/>
              </a:rPr>
              <a:t>almacenamiento».</a:t>
            </a:r>
            <a:endParaRPr sz="900">
              <a:latin typeface="Arial Narrow"/>
              <a:cs typeface="Arial Narrow"/>
            </a:endParaRPr>
          </a:p>
          <a:p>
            <a:pPr marL="149860" marR="295910" indent="-130810">
              <a:lnSpc>
                <a:spcPct val="101800"/>
              </a:lnSpc>
              <a:buAutoNum type="arabicPeriod"/>
              <a:tabLst>
                <a:tab pos="150495" algn="l"/>
              </a:tabLst>
            </a:pPr>
            <a:r>
              <a:rPr sz="900" dirty="0">
                <a:solidFill>
                  <a:srgbClr val="231F20"/>
                </a:solidFill>
                <a:latin typeface="Arial Narrow"/>
                <a:cs typeface="Arial Narrow"/>
              </a:rPr>
              <a:t>Recomendamos </a:t>
            </a:r>
            <a:r>
              <a:rPr sz="900" spc="-5" dirty="0">
                <a:solidFill>
                  <a:srgbClr val="231F20"/>
                </a:solidFill>
                <a:latin typeface="Arial Narrow"/>
                <a:cs typeface="Arial Narrow"/>
              </a:rPr>
              <a:t>ducharse antes de usar el spa, ya que los productos cosméticos, lociones </a:t>
            </a:r>
            <a:r>
              <a:rPr sz="900" dirty="0">
                <a:solidFill>
                  <a:srgbClr val="231F20"/>
                </a:solidFill>
                <a:latin typeface="Arial Narrow"/>
                <a:cs typeface="Arial Narrow"/>
              </a:rPr>
              <a:t>y </a:t>
            </a:r>
            <a:r>
              <a:rPr sz="900" spc="-5" dirty="0">
                <a:solidFill>
                  <a:srgbClr val="231F20"/>
                </a:solidFill>
                <a:latin typeface="Arial Narrow"/>
                <a:cs typeface="Arial Narrow"/>
              </a:rPr>
              <a:t>otros </a:t>
            </a:r>
            <a:r>
              <a:rPr sz="900" dirty="0">
                <a:solidFill>
                  <a:srgbClr val="231F20"/>
                </a:solidFill>
                <a:latin typeface="Arial Narrow"/>
                <a:cs typeface="Arial Narrow"/>
              </a:rPr>
              <a:t>residuos </a:t>
            </a:r>
            <a:r>
              <a:rPr sz="900" spc="-5" dirty="0">
                <a:solidFill>
                  <a:srgbClr val="231F20"/>
                </a:solidFill>
                <a:latin typeface="Arial Narrow"/>
                <a:cs typeface="Arial Narrow"/>
              </a:rPr>
              <a:t>presentes en la piel pueden degradar  </a:t>
            </a:r>
            <a:r>
              <a:rPr sz="900" dirty="0">
                <a:solidFill>
                  <a:srgbClr val="231F20"/>
                </a:solidFill>
                <a:latin typeface="Arial Narrow"/>
                <a:cs typeface="Arial Narrow"/>
              </a:rPr>
              <a:t>rápidamente </a:t>
            </a:r>
            <a:r>
              <a:rPr sz="900" spc="-5" dirty="0">
                <a:solidFill>
                  <a:srgbClr val="231F20"/>
                </a:solidFill>
                <a:latin typeface="Arial Narrow"/>
                <a:cs typeface="Arial Narrow"/>
              </a:rPr>
              <a:t>la calidad del</a:t>
            </a:r>
            <a:r>
              <a:rPr sz="900" spc="-10" dirty="0">
                <a:solidFill>
                  <a:srgbClr val="231F20"/>
                </a:solidFill>
                <a:latin typeface="Arial Narrow"/>
                <a:cs typeface="Arial Narrow"/>
              </a:rPr>
              <a:t> </a:t>
            </a:r>
            <a:r>
              <a:rPr sz="900" dirty="0">
                <a:solidFill>
                  <a:srgbClr val="231F20"/>
                </a:solidFill>
                <a:latin typeface="Arial Narrow"/>
                <a:cs typeface="Arial Narrow"/>
              </a:rPr>
              <a:t>agua.</a:t>
            </a:r>
            <a:endParaRPr sz="900">
              <a:latin typeface="Arial Narrow"/>
              <a:cs typeface="Arial Narrow"/>
            </a:endParaRPr>
          </a:p>
          <a:p>
            <a:pPr marL="149860" indent="-130810">
              <a:lnSpc>
                <a:spcPct val="100000"/>
              </a:lnSpc>
              <a:spcBef>
                <a:spcPts val="20"/>
              </a:spcBef>
              <a:buAutoNum type="arabicPeriod"/>
              <a:tabLst>
                <a:tab pos="150495" algn="l"/>
              </a:tabLst>
            </a:pPr>
            <a:r>
              <a:rPr sz="900" dirty="0">
                <a:solidFill>
                  <a:srgbClr val="231F20"/>
                </a:solidFill>
                <a:latin typeface="Arial Narrow"/>
                <a:cs typeface="Arial Narrow"/>
              </a:rPr>
              <a:t>Cuando </a:t>
            </a:r>
            <a:r>
              <a:rPr sz="900" spc="-5" dirty="0">
                <a:solidFill>
                  <a:srgbClr val="231F20"/>
                </a:solidFill>
                <a:latin typeface="Arial Narrow"/>
                <a:cs typeface="Arial Narrow"/>
              </a:rPr>
              <a:t>el spa no esté en uso, </a:t>
            </a:r>
            <a:r>
              <a:rPr sz="900" dirty="0">
                <a:solidFill>
                  <a:srgbClr val="231F20"/>
                </a:solidFill>
                <a:latin typeface="Arial Narrow"/>
                <a:cs typeface="Arial Narrow"/>
              </a:rPr>
              <a:t>tápelo </a:t>
            </a:r>
            <a:r>
              <a:rPr sz="900" spc="-5" dirty="0">
                <a:solidFill>
                  <a:srgbClr val="231F20"/>
                </a:solidFill>
                <a:latin typeface="Arial Narrow"/>
                <a:cs typeface="Arial Narrow"/>
              </a:rPr>
              <a:t>con la cubierta de hebillas para que no se</a:t>
            </a:r>
            <a:r>
              <a:rPr sz="900" spc="-15" dirty="0">
                <a:solidFill>
                  <a:srgbClr val="231F20"/>
                </a:solidFill>
                <a:latin typeface="Arial Narrow"/>
                <a:cs typeface="Arial Narrow"/>
              </a:rPr>
              <a:t> </a:t>
            </a:r>
            <a:r>
              <a:rPr sz="900" dirty="0">
                <a:solidFill>
                  <a:srgbClr val="231F20"/>
                </a:solidFill>
                <a:latin typeface="Arial Narrow"/>
                <a:cs typeface="Arial Narrow"/>
              </a:rPr>
              <a:t>ensucie.</a:t>
            </a:r>
            <a:endParaRPr sz="900">
              <a:latin typeface="Arial Narrow"/>
              <a:cs typeface="Arial Narrow"/>
            </a:endParaRPr>
          </a:p>
          <a:p>
            <a:pPr marL="149860" marR="181610" indent="-130810">
              <a:lnSpc>
                <a:spcPct val="101800"/>
              </a:lnSpc>
              <a:buAutoNum type="arabicPeriod"/>
              <a:tabLst>
                <a:tab pos="150495" algn="l"/>
              </a:tabLst>
            </a:pPr>
            <a:r>
              <a:rPr sz="900" dirty="0">
                <a:solidFill>
                  <a:srgbClr val="231F20"/>
                </a:solidFill>
                <a:latin typeface="Arial Narrow"/>
                <a:cs typeface="Arial Narrow"/>
              </a:rPr>
              <a:t>Utilice </a:t>
            </a:r>
            <a:r>
              <a:rPr sz="900" spc="-5" dirty="0">
                <a:solidFill>
                  <a:srgbClr val="231F20"/>
                </a:solidFill>
                <a:latin typeface="Arial Narrow"/>
                <a:cs typeface="Arial Narrow"/>
              </a:rPr>
              <a:t>productos químicos especiales para spa con el </a:t>
            </a:r>
            <a:r>
              <a:rPr sz="900" dirty="0">
                <a:solidFill>
                  <a:srgbClr val="231F20"/>
                </a:solidFill>
                <a:latin typeface="Arial Narrow"/>
                <a:cs typeface="Arial Narrow"/>
              </a:rPr>
              <a:t>fin </a:t>
            </a:r>
            <a:r>
              <a:rPr sz="900" spc="-5" dirty="0">
                <a:solidFill>
                  <a:srgbClr val="231F20"/>
                </a:solidFill>
                <a:latin typeface="Arial Narrow"/>
                <a:cs typeface="Arial Narrow"/>
              </a:rPr>
              <a:t>de mantener el agua en condiciones adecuadas. Los daños derivados del mal uso de los  productos químicos </a:t>
            </a:r>
            <a:r>
              <a:rPr sz="900" dirty="0">
                <a:solidFill>
                  <a:srgbClr val="231F20"/>
                </a:solidFill>
                <a:latin typeface="Arial Narrow"/>
                <a:cs typeface="Arial Narrow"/>
              </a:rPr>
              <a:t>o </a:t>
            </a:r>
            <a:r>
              <a:rPr sz="900" spc="-5" dirty="0">
                <a:solidFill>
                  <a:srgbClr val="231F20"/>
                </a:solidFill>
                <a:latin typeface="Arial Narrow"/>
                <a:cs typeface="Arial Narrow"/>
              </a:rPr>
              <a:t>de la mala gestión del agua del spa no están cubiertos por la garantía. </a:t>
            </a:r>
            <a:r>
              <a:rPr sz="900" dirty="0">
                <a:solidFill>
                  <a:srgbClr val="231F20"/>
                </a:solidFill>
                <a:latin typeface="Arial Narrow"/>
                <a:cs typeface="Arial Narrow"/>
              </a:rPr>
              <a:t>Consulte </a:t>
            </a:r>
            <a:r>
              <a:rPr sz="900" spc="-5" dirty="0">
                <a:solidFill>
                  <a:srgbClr val="231F20"/>
                </a:solidFill>
                <a:latin typeface="Arial Narrow"/>
                <a:cs typeface="Arial Narrow"/>
              </a:rPr>
              <a:t>con su distribuidor local del spa si quiere más  información sobre el uso de productos</a:t>
            </a:r>
            <a:r>
              <a:rPr sz="900" spc="-10" dirty="0">
                <a:solidFill>
                  <a:srgbClr val="231F20"/>
                </a:solidFill>
                <a:latin typeface="Arial Narrow"/>
                <a:cs typeface="Arial Narrow"/>
              </a:rPr>
              <a:t> </a:t>
            </a:r>
            <a:r>
              <a:rPr sz="900" dirty="0">
                <a:solidFill>
                  <a:srgbClr val="231F20"/>
                </a:solidFill>
                <a:latin typeface="Arial Narrow"/>
                <a:cs typeface="Arial Narrow"/>
              </a:rPr>
              <a:t>químicos.</a:t>
            </a:r>
            <a:endParaRPr sz="900">
              <a:latin typeface="Arial Narrow"/>
              <a:cs typeface="Arial Narrow"/>
            </a:endParaRPr>
          </a:p>
          <a:p>
            <a:pPr>
              <a:lnSpc>
                <a:spcPct val="100000"/>
              </a:lnSpc>
            </a:pPr>
            <a:endParaRPr sz="800">
              <a:latin typeface="Times New Roman"/>
              <a:cs typeface="Times New Roman"/>
            </a:endParaRPr>
          </a:p>
          <a:p>
            <a:pPr marL="19685">
              <a:lnSpc>
                <a:spcPct val="100000"/>
              </a:lnSpc>
            </a:pPr>
            <a:r>
              <a:rPr sz="900" b="1" dirty="0">
                <a:solidFill>
                  <a:srgbClr val="231F20"/>
                </a:solidFill>
                <a:latin typeface="Arial Narrow"/>
                <a:cs typeface="Arial Narrow"/>
              </a:rPr>
              <a:t>Saneamiento del</a:t>
            </a:r>
            <a:r>
              <a:rPr sz="900" b="1" spc="-100" dirty="0">
                <a:solidFill>
                  <a:srgbClr val="231F20"/>
                </a:solidFill>
                <a:latin typeface="Arial Narrow"/>
                <a:cs typeface="Arial Narrow"/>
              </a:rPr>
              <a:t> </a:t>
            </a:r>
            <a:r>
              <a:rPr sz="900" b="1" dirty="0">
                <a:solidFill>
                  <a:srgbClr val="231F20"/>
                </a:solidFill>
                <a:latin typeface="Arial Narrow"/>
                <a:cs typeface="Arial Narrow"/>
              </a:rPr>
              <a:t>agua</a:t>
            </a:r>
            <a:endParaRPr sz="900">
              <a:latin typeface="Arial Narrow"/>
              <a:cs typeface="Arial Narrow"/>
            </a:endParaRPr>
          </a:p>
          <a:p>
            <a:pPr marL="19685" marR="5080">
              <a:lnSpc>
                <a:spcPct val="101800"/>
              </a:lnSpc>
              <a:spcBef>
                <a:spcPts val="200"/>
              </a:spcBef>
            </a:pPr>
            <a:r>
              <a:rPr sz="900" dirty="0">
                <a:solidFill>
                  <a:srgbClr val="231F20"/>
                </a:solidFill>
                <a:latin typeface="Arial Narrow"/>
                <a:cs typeface="Arial Narrow"/>
              </a:rPr>
              <a:t>El </a:t>
            </a:r>
            <a:r>
              <a:rPr sz="900" spc="-5" dirty="0">
                <a:solidFill>
                  <a:srgbClr val="231F20"/>
                </a:solidFill>
                <a:latin typeface="Arial Narrow"/>
                <a:cs typeface="Arial Narrow"/>
              </a:rPr>
              <a:t>propietario del spa debe </a:t>
            </a:r>
            <a:r>
              <a:rPr sz="900" dirty="0">
                <a:solidFill>
                  <a:srgbClr val="231F20"/>
                </a:solidFill>
                <a:latin typeface="Arial Narrow"/>
                <a:cs typeface="Arial Narrow"/>
              </a:rPr>
              <a:t>revisar </a:t>
            </a:r>
            <a:r>
              <a:rPr sz="900" spc="-5" dirty="0">
                <a:solidFill>
                  <a:srgbClr val="231F20"/>
                </a:solidFill>
                <a:latin typeface="Arial Narrow"/>
                <a:cs typeface="Arial Narrow"/>
              </a:rPr>
              <a:t>periódicamente el agua del spa </a:t>
            </a:r>
            <a:r>
              <a:rPr sz="900" dirty="0">
                <a:solidFill>
                  <a:srgbClr val="231F20"/>
                </a:solidFill>
                <a:latin typeface="Arial Narrow"/>
                <a:cs typeface="Arial Narrow"/>
              </a:rPr>
              <a:t>y </a:t>
            </a:r>
            <a:r>
              <a:rPr sz="900" spc="-5" dirty="0">
                <a:solidFill>
                  <a:srgbClr val="231F20"/>
                </a:solidFill>
                <a:latin typeface="Arial Narrow"/>
                <a:cs typeface="Arial Narrow"/>
              </a:rPr>
              <a:t>mantenerla desinfectada con un mantenimiento programado </a:t>
            </a:r>
            <a:r>
              <a:rPr sz="900" dirty="0">
                <a:solidFill>
                  <a:srgbClr val="231F20"/>
                </a:solidFill>
                <a:latin typeface="Arial Narrow"/>
                <a:cs typeface="Arial Narrow"/>
              </a:rPr>
              <a:t>(diario </a:t>
            </a:r>
            <a:r>
              <a:rPr sz="900" spc="-5" dirty="0">
                <a:solidFill>
                  <a:srgbClr val="231F20"/>
                </a:solidFill>
                <a:latin typeface="Arial Narrow"/>
                <a:cs typeface="Arial Narrow"/>
              </a:rPr>
              <a:t>si es necesario).  </a:t>
            </a:r>
            <a:r>
              <a:rPr sz="900" dirty="0">
                <a:solidFill>
                  <a:srgbClr val="231F20"/>
                </a:solidFill>
                <a:latin typeface="Arial Narrow"/>
                <a:cs typeface="Arial Narrow"/>
              </a:rPr>
              <a:t>Utilizar </a:t>
            </a:r>
            <a:r>
              <a:rPr sz="900" spc="-5" dirty="0">
                <a:solidFill>
                  <a:srgbClr val="231F20"/>
                </a:solidFill>
                <a:latin typeface="Arial Narrow"/>
                <a:cs typeface="Arial Narrow"/>
              </a:rPr>
              <a:t>un desinfectante </a:t>
            </a:r>
            <a:r>
              <a:rPr sz="900" dirty="0">
                <a:solidFill>
                  <a:srgbClr val="231F20"/>
                </a:solidFill>
                <a:latin typeface="Arial Narrow"/>
                <a:cs typeface="Arial Narrow"/>
              </a:rPr>
              <a:t>u </a:t>
            </a:r>
            <a:r>
              <a:rPr sz="900" spc="-5" dirty="0">
                <a:solidFill>
                  <a:srgbClr val="231F20"/>
                </a:solidFill>
                <a:latin typeface="Arial Narrow"/>
                <a:cs typeface="Arial Narrow"/>
              </a:rPr>
              <a:t>otros productos químicos mantendrá </a:t>
            </a:r>
            <a:r>
              <a:rPr sz="900" dirty="0">
                <a:solidFill>
                  <a:srgbClr val="231F20"/>
                </a:solidFill>
                <a:latin typeface="Arial Narrow"/>
                <a:cs typeface="Arial Narrow"/>
              </a:rPr>
              <a:t>a raya </a:t>
            </a:r>
            <a:r>
              <a:rPr sz="900" spc="-5" dirty="0">
                <a:solidFill>
                  <a:srgbClr val="231F20"/>
                </a:solidFill>
                <a:latin typeface="Arial Narrow"/>
                <a:cs typeface="Arial Narrow"/>
              </a:rPr>
              <a:t>las bacterias </a:t>
            </a:r>
            <a:r>
              <a:rPr sz="900" dirty="0">
                <a:solidFill>
                  <a:srgbClr val="231F20"/>
                </a:solidFill>
                <a:latin typeface="Arial Narrow"/>
                <a:cs typeface="Arial Narrow"/>
              </a:rPr>
              <a:t>y </a:t>
            </a:r>
            <a:r>
              <a:rPr sz="900" spc="-5" dirty="0">
                <a:solidFill>
                  <a:srgbClr val="231F20"/>
                </a:solidFill>
                <a:latin typeface="Arial Narrow"/>
                <a:cs typeface="Arial Narrow"/>
              </a:rPr>
              <a:t>la </a:t>
            </a:r>
            <a:r>
              <a:rPr sz="900" dirty="0">
                <a:solidFill>
                  <a:srgbClr val="231F20"/>
                </a:solidFill>
                <a:latin typeface="Arial Narrow"/>
                <a:cs typeface="Arial Narrow"/>
              </a:rPr>
              <a:t>reproducción </a:t>
            </a:r>
            <a:r>
              <a:rPr sz="900" spc="-5" dirty="0">
                <a:solidFill>
                  <a:srgbClr val="231F20"/>
                </a:solidFill>
                <a:latin typeface="Arial Narrow"/>
                <a:cs typeface="Arial Narrow"/>
              </a:rPr>
              <a:t>de virus en el agua del spa. Mantener el correcto  equilibrio del agua mediante el uso apropiado de desinfectantes es el </a:t>
            </a:r>
            <a:r>
              <a:rPr sz="900" dirty="0">
                <a:solidFill>
                  <a:srgbClr val="231F20"/>
                </a:solidFill>
                <a:latin typeface="Arial Narrow"/>
                <a:cs typeface="Arial Narrow"/>
              </a:rPr>
              <a:t>factor </a:t>
            </a:r>
            <a:r>
              <a:rPr sz="900" spc="-5" dirty="0">
                <a:solidFill>
                  <a:srgbClr val="231F20"/>
                </a:solidFill>
                <a:latin typeface="Arial Narrow"/>
                <a:cs typeface="Arial Narrow"/>
              </a:rPr>
              <a:t>más importante para optimizar la vida </a:t>
            </a:r>
            <a:r>
              <a:rPr sz="900" dirty="0">
                <a:solidFill>
                  <a:srgbClr val="231F20"/>
                </a:solidFill>
                <a:latin typeface="Arial Narrow"/>
                <a:cs typeface="Arial Narrow"/>
              </a:rPr>
              <a:t>y </a:t>
            </a:r>
            <a:r>
              <a:rPr sz="900" spc="-5" dirty="0">
                <a:solidFill>
                  <a:srgbClr val="231F20"/>
                </a:solidFill>
                <a:latin typeface="Arial Narrow"/>
                <a:cs typeface="Arial Narrow"/>
              </a:rPr>
              <a:t>el aspecto del spa </a:t>
            </a:r>
            <a:r>
              <a:rPr sz="900" dirty="0">
                <a:solidFill>
                  <a:srgbClr val="231F20"/>
                </a:solidFill>
                <a:latin typeface="Arial Narrow"/>
                <a:cs typeface="Arial Narrow"/>
              </a:rPr>
              <a:t>y </a:t>
            </a:r>
            <a:r>
              <a:rPr sz="900" spc="-5" dirty="0">
                <a:solidFill>
                  <a:srgbClr val="231F20"/>
                </a:solidFill>
                <a:latin typeface="Arial Narrow"/>
                <a:cs typeface="Arial Narrow"/>
              </a:rPr>
              <a:t>garantizar un agua  limpia, salubre </a:t>
            </a:r>
            <a:r>
              <a:rPr sz="900" dirty="0">
                <a:solidFill>
                  <a:srgbClr val="231F20"/>
                </a:solidFill>
                <a:latin typeface="Arial Narrow"/>
                <a:cs typeface="Arial Narrow"/>
              </a:rPr>
              <a:t>y</a:t>
            </a:r>
            <a:r>
              <a:rPr sz="900" spc="-10" dirty="0">
                <a:solidFill>
                  <a:srgbClr val="231F20"/>
                </a:solidFill>
                <a:latin typeface="Arial Narrow"/>
                <a:cs typeface="Arial Narrow"/>
              </a:rPr>
              <a:t> </a:t>
            </a:r>
            <a:r>
              <a:rPr sz="900" spc="-5" dirty="0">
                <a:solidFill>
                  <a:srgbClr val="231F20"/>
                </a:solidFill>
                <a:latin typeface="Arial Narrow"/>
                <a:cs typeface="Arial Narrow"/>
              </a:rPr>
              <a:t>segura.</a:t>
            </a:r>
            <a:endParaRPr sz="900">
              <a:latin typeface="Arial Narrow"/>
              <a:cs typeface="Arial Narrow"/>
            </a:endParaRPr>
          </a:p>
          <a:p>
            <a:pPr marL="19685" marR="113664">
              <a:lnSpc>
                <a:spcPct val="101800"/>
              </a:lnSpc>
            </a:pPr>
            <a:r>
              <a:rPr sz="900" dirty="0">
                <a:solidFill>
                  <a:srgbClr val="231F20"/>
                </a:solidFill>
                <a:latin typeface="Arial Narrow"/>
                <a:cs typeface="Arial Narrow"/>
              </a:rPr>
              <a:t>Adoptar </a:t>
            </a:r>
            <a:r>
              <a:rPr sz="900" spc="-5" dirty="0">
                <a:solidFill>
                  <a:srgbClr val="231F20"/>
                </a:solidFill>
                <a:latin typeface="Arial Narrow"/>
                <a:cs typeface="Arial Narrow"/>
              </a:rPr>
              <a:t>la </a:t>
            </a:r>
            <a:r>
              <a:rPr sz="900" dirty="0">
                <a:solidFill>
                  <a:srgbClr val="231F20"/>
                </a:solidFill>
                <a:latin typeface="Arial Narrow"/>
                <a:cs typeface="Arial Narrow"/>
              </a:rPr>
              <a:t>técnica </a:t>
            </a:r>
            <a:r>
              <a:rPr sz="900" spc="-5" dirty="0">
                <a:solidFill>
                  <a:srgbClr val="231F20"/>
                </a:solidFill>
                <a:latin typeface="Arial Narrow"/>
                <a:cs typeface="Arial Narrow"/>
              </a:rPr>
              <a:t>adecuada es importante para comprobar el estado del agua del spa </a:t>
            </a:r>
            <a:r>
              <a:rPr sz="900" dirty="0">
                <a:solidFill>
                  <a:srgbClr val="231F20"/>
                </a:solidFill>
                <a:latin typeface="Arial Narrow"/>
                <a:cs typeface="Arial Narrow"/>
              </a:rPr>
              <a:t>y tratarla. Póngase </a:t>
            </a:r>
            <a:r>
              <a:rPr sz="900" spc="-5" dirty="0">
                <a:solidFill>
                  <a:srgbClr val="231F20"/>
                </a:solidFill>
                <a:latin typeface="Arial Narrow"/>
                <a:cs typeface="Arial Narrow"/>
              </a:rPr>
              <a:t>en contacto con su profesional del spa si </a:t>
            </a:r>
            <a:r>
              <a:rPr sz="900" dirty="0">
                <a:solidFill>
                  <a:srgbClr val="231F20"/>
                </a:solidFill>
                <a:latin typeface="Arial Narrow"/>
                <a:cs typeface="Arial Narrow"/>
              </a:rPr>
              <a:t>tiene  </a:t>
            </a:r>
            <a:r>
              <a:rPr sz="900" spc="-5" dirty="0">
                <a:solidFill>
                  <a:srgbClr val="231F20"/>
                </a:solidFill>
                <a:latin typeface="Arial Narrow"/>
                <a:cs typeface="Arial Narrow"/>
              </a:rPr>
              <a:t>alguna pregunta sobre productos químicos, desinfectantes, kits de prueba </a:t>
            </a:r>
            <a:r>
              <a:rPr sz="900" dirty="0">
                <a:solidFill>
                  <a:srgbClr val="231F20"/>
                </a:solidFill>
                <a:latin typeface="Arial Narrow"/>
                <a:cs typeface="Arial Narrow"/>
              </a:rPr>
              <a:t>o </a:t>
            </a:r>
            <a:r>
              <a:rPr sz="900" spc="-5" dirty="0">
                <a:solidFill>
                  <a:srgbClr val="231F20"/>
                </a:solidFill>
                <a:latin typeface="Arial Narrow"/>
                <a:cs typeface="Arial Narrow"/>
              </a:rPr>
              <a:t>procedimientos de</a:t>
            </a:r>
            <a:r>
              <a:rPr sz="900" spc="-20" dirty="0">
                <a:solidFill>
                  <a:srgbClr val="231F20"/>
                </a:solidFill>
                <a:latin typeface="Arial Narrow"/>
                <a:cs typeface="Arial Narrow"/>
              </a:rPr>
              <a:t> </a:t>
            </a:r>
            <a:r>
              <a:rPr sz="900" dirty="0">
                <a:solidFill>
                  <a:srgbClr val="231F20"/>
                </a:solidFill>
                <a:latin typeface="Arial Narrow"/>
                <a:cs typeface="Arial Narrow"/>
              </a:rPr>
              <a:t>prueba.</a:t>
            </a:r>
            <a:endParaRPr sz="900">
              <a:latin typeface="Arial Narrow"/>
              <a:cs typeface="Arial Narrow"/>
            </a:endParaRPr>
          </a:p>
          <a:p>
            <a:pPr>
              <a:lnSpc>
                <a:spcPct val="100000"/>
              </a:lnSpc>
            </a:pPr>
            <a:endParaRPr sz="800">
              <a:latin typeface="Times New Roman"/>
              <a:cs typeface="Times New Roman"/>
            </a:endParaRPr>
          </a:p>
          <a:p>
            <a:pPr marL="19685">
              <a:lnSpc>
                <a:spcPct val="100000"/>
              </a:lnSpc>
            </a:pPr>
            <a:r>
              <a:rPr sz="900" b="1" dirty="0">
                <a:solidFill>
                  <a:srgbClr val="231F20"/>
                </a:solidFill>
                <a:latin typeface="Arial Narrow"/>
                <a:cs typeface="Arial Narrow"/>
              </a:rPr>
              <a:t>Equilibrio del</a:t>
            </a:r>
            <a:r>
              <a:rPr sz="900" b="1" spc="-5" dirty="0">
                <a:solidFill>
                  <a:srgbClr val="231F20"/>
                </a:solidFill>
                <a:latin typeface="Arial Narrow"/>
                <a:cs typeface="Arial Narrow"/>
              </a:rPr>
              <a:t> </a:t>
            </a:r>
            <a:r>
              <a:rPr sz="900" b="1" dirty="0">
                <a:solidFill>
                  <a:srgbClr val="231F20"/>
                </a:solidFill>
                <a:latin typeface="Arial Narrow"/>
                <a:cs typeface="Arial Narrow"/>
              </a:rPr>
              <a:t>agua</a:t>
            </a:r>
            <a:endParaRPr sz="900">
              <a:latin typeface="Arial Narrow"/>
              <a:cs typeface="Arial Narrow"/>
            </a:endParaRPr>
          </a:p>
          <a:p>
            <a:pPr marL="19685">
              <a:lnSpc>
                <a:spcPct val="100000"/>
              </a:lnSpc>
              <a:spcBef>
                <a:spcPts val="220"/>
              </a:spcBef>
            </a:pPr>
            <a:r>
              <a:rPr sz="900" dirty="0">
                <a:solidFill>
                  <a:srgbClr val="231F20"/>
                </a:solidFill>
                <a:latin typeface="Arial Narrow"/>
                <a:cs typeface="Arial Narrow"/>
              </a:rPr>
              <a:t>Siga </a:t>
            </a:r>
            <a:r>
              <a:rPr sz="900" spc="-5" dirty="0">
                <a:solidFill>
                  <a:srgbClr val="231F20"/>
                </a:solidFill>
                <a:latin typeface="Arial Narrow"/>
                <a:cs typeface="Arial Narrow"/>
              </a:rPr>
              <a:t>las instrucciones que </a:t>
            </a:r>
            <a:r>
              <a:rPr sz="900" dirty="0">
                <a:solidFill>
                  <a:srgbClr val="231F20"/>
                </a:solidFill>
                <a:latin typeface="Arial Narrow"/>
                <a:cs typeface="Arial Narrow"/>
              </a:rPr>
              <a:t>figuran a </a:t>
            </a:r>
            <a:r>
              <a:rPr sz="900" spc="-5" dirty="0">
                <a:solidFill>
                  <a:srgbClr val="231F20"/>
                </a:solidFill>
                <a:latin typeface="Arial Narrow"/>
                <a:cs typeface="Arial Narrow"/>
              </a:rPr>
              <a:t>continuación para mantener el agua de su</a:t>
            </a:r>
            <a:r>
              <a:rPr sz="900" spc="-20"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p:txBody>
      </p:sp>
      <p:graphicFrame>
        <p:nvGraphicFramePr>
          <p:cNvPr id="233" name="object 233"/>
          <p:cNvGraphicFramePr>
            <a:graphicFrameLocks noGrp="1"/>
          </p:cNvGraphicFramePr>
          <p:nvPr/>
        </p:nvGraphicFramePr>
        <p:xfrm>
          <a:off x="539080" y="7709625"/>
          <a:ext cx="6489700" cy="1449705"/>
        </p:xfrm>
        <a:graphic>
          <a:graphicData uri="http://schemas.openxmlformats.org/drawingml/2006/table">
            <a:tbl>
              <a:tblPr firstRow="1" bandRow="1">
                <a:tableStyleId>{2D5ABB26-0587-4C30-8999-92F81FD0307C}</a:tableStyleId>
              </a:tblPr>
              <a:tblGrid>
                <a:gridCol w="2193290">
                  <a:extLst>
                    <a:ext uri="{9D8B030D-6E8A-4147-A177-3AD203B41FA5}">
                      <a16:colId xmlns:a16="http://schemas.microsoft.com/office/drawing/2014/main" val="20000"/>
                    </a:ext>
                  </a:extLst>
                </a:gridCol>
                <a:gridCol w="2054860">
                  <a:extLst>
                    <a:ext uri="{9D8B030D-6E8A-4147-A177-3AD203B41FA5}">
                      <a16:colId xmlns:a16="http://schemas.microsoft.com/office/drawing/2014/main" val="20001"/>
                    </a:ext>
                  </a:extLst>
                </a:gridCol>
                <a:gridCol w="2230754">
                  <a:extLst>
                    <a:ext uri="{9D8B030D-6E8A-4147-A177-3AD203B41FA5}">
                      <a16:colId xmlns:a16="http://schemas.microsoft.com/office/drawing/2014/main" val="20002"/>
                    </a:ext>
                  </a:extLst>
                </a:gridCol>
              </a:tblGrid>
              <a:tr h="250706">
                <a:tc>
                  <a:txBody>
                    <a:bodyPr/>
                    <a:lstStyle/>
                    <a:p>
                      <a:pPr marR="13335" algn="ctr">
                        <a:lnSpc>
                          <a:spcPct val="100000"/>
                        </a:lnSpc>
                        <a:spcBef>
                          <a:spcPts val="300"/>
                        </a:spcBef>
                      </a:pPr>
                      <a:r>
                        <a:rPr sz="1000" b="1" dirty="0">
                          <a:solidFill>
                            <a:srgbClr val="FFFFFF"/>
                          </a:solidFill>
                          <a:latin typeface="Arial Narrow"/>
                          <a:cs typeface="Arial Narrow"/>
                        </a:rPr>
                        <a:t>PARÁMETRO</a:t>
                      </a:r>
                      <a:endParaRPr sz="1000">
                        <a:latin typeface="Arial Narrow"/>
                        <a:cs typeface="Arial Narrow"/>
                      </a:endParaRPr>
                    </a:p>
                  </a:txBody>
                  <a:tcPr marL="0" marR="0" marT="381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L="26034" algn="ctr">
                        <a:lnSpc>
                          <a:spcPct val="100000"/>
                        </a:lnSpc>
                        <a:spcBef>
                          <a:spcPts val="300"/>
                        </a:spcBef>
                      </a:pPr>
                      <a:r>
                        <a:rPr sz="1000" b="1" dirty="0">
                          <a:solidFill>
                            <a:srgbClr val="FFFFFF"/>
                          </a:solidFill>
                          <a:latin typeface="Arial Narrow"/>
                          <a:cs typeface="Arial Narrow"/>
                        </a:rPr>
                        <a:t>FRECUENCIA DE</a:t>
                      </a:r>
                      <a:r>
                        <a:rPr sz="1000" b="1" spc="-15" dirty="0">
                          <a:solidFill>
                            <a:srgbClr val="FFFFFF"/>
                          </a:solidFill>
                          <a:latin typeface="Arial Narrow"/>
                          <a:cs typeface="Arial Narrow"/>
                        </a:rPr>
                        <a:t> </a:t>
                      </a:r>
                      <a:r>
                        <a:rPr sz="1000" b="1" dirty="0">
                          <a:solidFill>
                            <a:srgbClr val="FFFFFF"/>
                          </a:solidFill>
                          <a:latin typeface="Arial Narrow"/>
                          <a:cs typeface="Arial Narrow"/>
                        </a:rPr>
                        <a:t>PRUEBA</a:t>
                      </a:r>
                      <a:endParaRPr sz="1000">
                        <a:latin typeface="Arial Narrow"/>
                        <a:cs typeface="Arial Narrow"/>
                      </a:endParaRPr>
                    </a:p>
                  </a:txBody>
                  <a:tcPr marL="0" marR="0" marT="381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L="52705" algn="ctr">
                        <a:lnSpc>
                          <a:spcPct val="100000"/>
                        </a:lnSpc>
                        <a:spcBef>
                          <a:spcPts val="300"/>
                        </a:spcBef>
                      </a:pPr>
                      <a:r>
                        <a:rPr sz="1000" b="1" dirty="0">
                          <a:solidFill>
                            <a:srgbClr val="FFFFFF"/>
                          </a:solidFill>
                          <a:latin typeface="Arial Narrow"/>
                          <a:cs typeface="Arial Narrow"/>
                        </a:rPr>
                        <a:t>NIVEL</a:t>
                      </a:r>
                      <a:r>
                        <a:rPr sz="1000" b="1" spc="-5" dirty="0">
                          <a:solidFill>
                            <a:srgbClr val="FFFFFF"/>
                          </a:solidFill>
                          <a:latin typeface="Arial Narrow"/>
                          <a:cs typeface="Arial Narrow"/>
                        </a:rPr>
                        <a:t> </a:t>
                      </a:r>
                      <a:r>
                        <a:rPr sz="1000" b="1" dirty="0">
                          <a:solidFill>
                            <a:srgbClr val="FFFFFF"/>
                          </a:solidFill>
                          <a:latin typeface="Arial Narrow"/>
                          <a:cs typeface="Arial Narrow"/>
                        </a:rPr>
                        <a:t>CORRECTO</a:t>
                      </a:r>
                      <a:endParaRPr sz="1000">
                        <a:latin typeface="Arial Narrow"/>
                        <a:cs typeface="Arial Narrow"/>
                      </a:endParaRPr>
                    </a:p>
                  </a:txBody>
                  <a:tcPr marL="0" marR="0" marT="381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extLst>
                  <a:ext uri="{0D108BD9-81ED-4DB2-BD59-A6C34878D82A}">
                    <a16:rowId xmlns:a16="http://schemas.microsoft.com/office/drawing/2014/main" val="10000"/>
                  </a:ext>
                </a:extLst>
              </a:tr>
              <a:tr h="405718">
                <a:tc>
                  <a:txBody>
                    <a:bodyPr/>
                    <a:lstStyle/>
                    <a:p>
                      <a:pPr>
                        <a:lnSpc>
                          <a:spcPct val="100000"/>
                        </a:lnSpc>
                        <a:spcBef>
                          <a:spcPts val="15"/>
                        </a:spcBef>
                      </a:pPr>
                      <a:endParaRPr sz="900">
                        <a:latin typeface="Times New Roman"/>
                        <a:cs typeface="Times New Roman"/>
                      </a:endParaRPr>
                    </a:p>
                    <a:p>
                      <a:pPr marR="45085" algn="ctr">
                        <a:lnSpc>
                          <a:spcPct val="100000"/>
                        </a:lnSpc>
                        <a:spcBef>
                          <a:spcPts val="5"/>
                        </a:spcBef>
                      </a:pPr>
                      <a:r>
                        <a:rPr sz="900" b="1" dirty="0">
                          <a:solidFill>
                            <a:srgbClr val="231F20"/>
                          </a:solidFill>
                          <a:latin typeface="Arial Narrow"/>
                          <a:cs typeface="Arial Narrow"/>
                        </a:rPr>
                        <a:t>pH</a:t>
                      </a:r>
                      <a:endParaRPr sz="900">
                        <a:latin typeface="Arial Narrow"/>
                        <a:cs typeface="Arial Narrow"/>
                      </a:endParaRPr>
                    </a:p>
                  </a:txBody>
                  <a:tcPr marL="0" marR="0" marT="19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nSpc>
                          <a:spcPct val="100000"/>
                        </a:lnSpc>
                        <a:spcBef>
                          <a:spcPts val="15"/>
                        </a:spcBef>
                      </a:pPr>
                      <a:endParaRPr sz="900">
                        <a:latin typeface="Times New Roman"/>
                        <a:cs typeface="Times New Roman"/>
                      </a:endParaRPr>
                    </a:p>
                    <a:p>
                      <a:pPr marL="26034" algn="ctr">
                        <a:lnSpc>
                          <a:spcPct val="100000"/>
                        </a:lnSpc>
                        <a:spcBef>
                          <a:spcPts val="5"/>
                        </a:spcBef>
                      </a:pPr>
                      <a:r>
                        <a:rPr sz="900" dirty="0">
                          <a:solidFill>
                            <a:srgbClr val="231F20"/>
                          </a:solidFill>
                          <a:latin typeface="Arial Narrow"/>
                          <a:cs typeface="Arial Narrow"/>
                        </a:rPr>
                        <a:t>Diario</a:t>
                      </a:r>
                      <a:endParaRPr sz="900">
                        <a:latin typeface="Arial Narrow"/>
                        <a:cs typeface="Arial Narrow"/>
                      </a:endParaRPr>
                    </a:p>
                  </a:txBody>
                  <a:tcPr marL="0" marR="0" marT="19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652145" marR="591820" indent="31115">
                        <a:lnSpc>
                          <a:spcPct val="120300"/>
                        </a:lnSpc>
                        <a:spcBef>
                          <a:spcPts val="235"/>
                        </a:spcBef>
                      </a:pPr>
                      <a:r>
                        <a:rPr sz="900" spc="-5" dirty="0">
                          <a:solidFill>
                            <a:srgbClr val="231F20"/>
                          </a:solidFill>
                          <a:latin typeface="Arial Narrow"/>
                          <a:cs typeface="Arial Narrow"/>
                        </a:rPr>
                        <a:t>7,2-7,6 si se usa cloro  7,2-7,8 si se usa</a:t>
                      </a:r>
                      <a:r>
                        <a:rPr sz="900" spc="-80" dirty="0">
                          <a:solidFill>
                            <a:srgbClr val="231F20"/>
                          </a:solidFill>
                          <a:latin typeface="Arial Narrow"/>
                          <a:cs typeface="Arial Narrow"/>
                        </a:rPr>
                        <a:t> </a:t>
                      </a:r>
                      <a:r>
                        <a:rPr sz="900" dirty="0">
                          <a:solidFill>
                            <a:srgbClr val="231F20"/>
                          </a:solidFill>
                          <a:latin typeface="Arial Narrow"/>
                          <a:cs typeface="Arial Narrow"/>
                        </a:rPr>
                        <a:t>bromo</a:t>
                      </a:r>
                      <a:endParaRPr sz="900">
                        <a:latin typeface="Arial Narrow"/>
                        <a:cs typeface="Arial Narrow"/>
                      </a:endParaRPr>
                    </a:p>
                  </a:txBody>
                  <a:tcPr marL="0" marR="0" marT="2984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1"/>
                  </a:ext>
                </a:extLst>
              </a:tr>
              <a:tr h="196714">
                <a:tc>
                  <a:txBody>
                    <a:bodyPr/>
                    <a:lstStyle/>
                    <a:p>
                      <a:pPr marR="45085" algn="ctr">
                        <a:lnSpc>
                          <a:spcPct val="100000"/>
                        </a:lnSpc>
                        <a:spcBef>
                          <a:spcPts val="160"/>
                        </a:spcBef>
                      </a:pPr>
                      <a:r>
                        <a:rPr sz="900" b="1" dirty="0">
                          <a:solidFill>
                            <a:srgbClr val="231F20"/>
                          </a:solidFill>
                          <a:latin typeface="Arial Narrow"/>
                          <a:cs typeface="Arial Narrow"/>
                        </a:rPr>
                        <a:t>Libre de</a:t>
                      </a:r>
                      <a:r>
                        <a:rPr sz="900" b="1" spc="-10" dirty="0">
                          <a:solidFill>
                            <a:srgbClr val="231F20"/>
                          </a:solidFill>
                          <a:latin typeface="Arial Narrow"/>
                          <a:cs typeface="Arial Narrow"/>
                        </a:rPr>
                        <a:t> </a:t>
                      </a:r>
                      <a:r>
                        <a:rPr sz="900" b="1" dirty="0">
                          <a:solidFill>
                            <a:srgbClr val="231F20"/>
                          </a:solidFill>
                          <a:latin typeface="Arial Narrow"/>
                          <a:cs typeface="Arial Narrow"/>
                        </a:rPr>
                        <a:t>cloro</a:t>
                      </a:r>
                      <a:endParaRPr sz="900">
                        <a:latin typeface="Arial Narrow"/>
                        <a:cs typeface="Arial Narrow"/>
                      </a:endParaRPr>
                    </a:p>
                  </a:txBody>
                  <a:tcPr marL="0" marR="0" marT="203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26034" algn="ctr">
                        <a:lnSpc>
                          <a:spcPct val="100000"/>
                        </a:lnSpc>
                        <a:spcBef>
                          <a:spcPts val="60"/>
                        </a:spcBef>
                      </a:pPr>
                      <a:r>
                        <a:rPr sz="900" dirty="0">
                          <a:solidFill>
                            <a:srgbClr val="231F20"/>
                          </a:solidFill>
                          <a:latin typeface="Arial Narrow"/>
                          <a:cs typeface="Arial Narrow"/>
                        </a:rPr>
                        <a:t>Diario</a:t>
                      </a:r>
                      <a:endParaRPr sz="90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2705" algn="ctr">
                        <a:lnSpc>
                          <a:spcPct val="100000"/>
                        </a:lnSpc>
                        <a:spcBef>
                          <a:spcPts val="160"/>
                        </a:spcBef>
                      </a:pPr>
                      <a:r>
                        <a:rPr sz="900" spc="-5" dirty="0">
                          <a:solidFill>
                            <a:srgbClr val="231F20"/>
                          </a:solidFill>
                          <a:latin typeface="Arial Narrow"/>
                          <a:cs typeface="Arial Narrow"/>
                        </a:rPr>
                        <a:t>3-5</a:t>
                      </a:r>
                      <a:r>
                        <a:rPr sz="900" spc="-10" dirty="0">
                          <a:solidFill>
                            <a:srgbClr val="231F20"/>
                          </a:solidFill>
                          <a:latin typeface="Arial Narrow"/>
                          <a:cs typeface="Arial Narrow"/>
                        </a:rPr>
                        <a:t> </a:t>
                      </a:r>
                      <a:r>
                        <a:rPr sz="900" dirty="0">
                          <a:solidFill>
                            <a:srgbClr val="231F20"/>
                          </a:solidFill>
                          <a:latin typeface="Arial Narrow"/>
                          <a:cs typeface="Arial Narrow"/>
                        </a:rPr>
                        <a:t>ppm</a:t>
                      </a:r>
                      <a:endParaRPr sz="900">
                        <a:latin typeface="Arial Narrow"/>
                        <a:cs typeface="Arial Narrow"/>
                      </a:endParaRPr>
                    </a:p>
                  </a:txBody>
                  <a:tcPr marL="0" marR="0" marT="203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196706">
                <a:tc>
                  <a:txBody>
                    <a:bodyPr/>
                    <a:lstStyle/>
                    <a:p>
                      <a:pPr marR="44450" algn="ctr">
                        <a:lnSpc>
                          <a:spcPct val="100000"/>
                        </a:lnSpc>
                        <a:spcBef>
                          <a:spcPts val="210"/>
                        </a:spcBef>
                      </a:pPr>
                      <a:r>
                        <a:rPr sz="900" b="1" dirty="0">
                          <a:solidFill>
                            <a:srgbClr val="231F20"/>
                          </a:solidFill>
                          <a:latin typeface="Arial Narrow"/>
                          <a:cs typeface="Arial Narrow"/>
                        </a:rPr>
                        <a:t>Bromo</a:t>
                      </a:r>
                      <a:r>
                        <a:rPr sz="900" b="1" spc="-5" dirty="0">
                          <a:solidFill>
                            <a:srgbClr val="231F20"/>
                          </a:solidFill>
                          <a:latin typeface="Arial Narrow"/>
                          <a:cs typeface="Arial Narrow"/>
                        </a:rPr>
                        <a:t> </a:t>
                      </a:r>
                      <a:r>
                        <a:rPr sz="900" b="1" dirty="0">
                          <a:solidFill>
                            <a:srgbClr val="231F20"/>
                          </a:solidFill>
                          <a:latin typeface="Arial Narrow"/>
                          <a:cs typeface="Arial Narrow"/>
                        </a:rPr>
                        <a:t>residual</a:t>
                      </a:r>
                      <a:endParaRPr sz="900">
                        <a:latin typeface="Arial Narrow"/>
                        <a:cs typeface="Arial Narrow"/>
                      </a:endParaRPr>
                    </a:p>
                  </a:txBody>
                  <a:tcPr marL="0" marR="0" marT="266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26034" algn="ctr">
                        <a:lnSpc>
                          <a:spcPct val="100000"/>
                        </a:lnSpc>
                        <a:spcBef>
                          <a:spcPts val="110"/>
                        </a:spcBef>
                      </a:pPr>
                      <a:r>
                        <a:rPr sz="900" dirty="0">
                          <a:solidFill>
                            <a:srgbClr val="231F20"/>
                          </a:solidFill>
                          <a:latin typeface="Arial Narrow"/>
                          <a:cs typeface="Arial Narrow"/>
                        </a:rPr>
                        <a:t>Diario</a:t>
                      </a:r>
                      <a:endParaRPr sz="900">
                        <a:latin typeface="Arial Narrow"/>
                        <a:cs typeface="Arial Narrow"/>
                      </a:endParaRPr>
                    </a:p>
                  </a:txBody>
                  <a:tcPr marL="0" marR="0" marT="139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2705" algn="ctr">
                        <a:lnSpc>
                          <a:spcPct val="100000"/>
                        </a:lnSpc>
                        <a:spcBef>
                          <a:spcPts val="210"/>
                        </a:spcBef>
                      </a:pPr>
                      <a:r>
                        <a:rPr sz="900" spc="-5" dirty="0">
                          <a:solidFill>
                            <a:srgbClr val="231F20"/>
                          </a:solidFill>
                          <a:latin typeface="Arial Narrow"/>
                          <a:cs typeface="Arial Narrow"/>
                        </a:rPr>
                        <a:t>2-4</a:t>
                      </a:r>
                      <a:r>
                        <a:rPr sz="900" spc="-10" dirty="0">
                          <a:solidFill>
                            <a:srgbClr val="231F20"/>
                          </a:solidFill>
                          <a:latin typeface="Arial Narrow"/>
                          <a:cs typeface="Arial Narrow"/>
                        </a:rPr>
                        <a:t> </a:t>
                      </a:r>
                      <a:r>
                        <a:rPr sz="900" dirty="0">
                          <a:solidFill>
                            <a:srgbClr val="231F20"/>
                          </a:solidFill>
                          <a:latin typeface="Arial Narrow"/>
                          <a:cs typeface="Arial Narrow"/>
                        </a:rPr>
                        <a:t>ppm</a:t>
                      </a:r>
                      <a:endParaRPr sz="900">
                        <a:latin typeface="Arial Narrow"/>
                        <a:cs typeface="Arial Narrow"/>
                      </a:endParaRPr>
                    </a:p>
                  </a:txBody>
                  <a:tcPr marL="0" marR="0" marT="266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196714">
                <a:tc>
                  <a:txBody>
                    <a:bodyPr/>
                    <a:lstStyle/>
                    <a:p>
                      <a:pPr marR="44450" algn="ctr">
                        <a:lnSpc>
                          <a:spcPct val="100000"/>
                        </a:lnSpc>
                        <a:spcBef>
                          <a:spcPts val="160"/>
                        </a:spcBef>
                      </a:pPr>
                      <a:r>
                        <a:rPr sz="900" b="1" dirty="0">
                          <a:solidFill>
                            <a:srgbClr val="231F20"/>
                          </a:solidFill>
                          <a:latin typeface="Arial Narrow"/>
                          <a:cs typeface="Arial Narrow"/>
                        </a:rPr>
                        <a:t>Alcalinidad</a:t>
                      </a:r>
                      <a:r>
                        <a:rPr sz="900" b="1" spc="-5" dirty="0">
                          <a:solidFill>
                            <a:srgbClr val="231F20"/>
                          </a:solidFill>
                          <a:latin typeface="Arial Narrow"/>
                          <a:cs typeface="Arial Narrow"/>
                        </a:rPr>
                        <a:t> </a:t>
                      </a:r>
                      <a:r>
                        <a:rPr sz="900" b="1" dirty="0">
                          <a:solidFill>
                            <a:srgbClr val="231F20"/>
                          </a:solidFill>
                          <a:latin typeface="Arial Narrow"/>
                          <a:cs typeface="Arial Narrow"/>
                        </a:rPr>
                        <a:t>total</a:t>
                      </a:r>
                      <a:endParaRPr sz="900">
                        <a:latin typeface="Arial Narrow"/>
                        <a:cs typeface="Arial Narrow"/>
                      </a:endParaRPr>
                    </a:p>
                  </a:txBody>
                  <a:tcPr marL="0" marR="0" marT="203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26034" algn="ctr">
                        <a:lnSpc>
                          <a:spcPct val="100000"/>
                        </a:lnSpc>
                        <a:spcBef>
                          <a:spcPts val="160"/>
                        </a:spcBef>
                      </a:pPr>
                      <a:r>
                        <a:rPr sz="900" dirty="0">
                          <a:solidFill>
                            <a:srgbClr val="231F20"/>
                          </a:solidFill>
                          <a:latin typeface="Arial Narrow"/>
                          <a:cs typeface="Arial Narrow"/>
                        </a:rPr>
                        <a:t>Semanal</a:t>
                      </a:r>
                      <a:endParaRPr sz="900">
                        <a:latin typeface="Arial Narrow"/>
                        <a:cs typeface="Arial Narrow"/>
                      </a:endParaRPr>
                    </a:p>
                  </a:txBody>
                  <a:tcPr marL="0" marR="0" marT="203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2705" algn="ctr">
                        <a:lnSpc>
                          <a:spcPct val="100000"/>
                        </a:lnSpc>
                        <a:spcBef>
                          <a:spcPts val="160"/>
                        </a:spcBef>
                      </a:pPr>
                      <a:r>
                        <a:rPr sz="900" spc="-5" dirty="0">
                          <a:solidFill>
                            <a:srgbClr val="231F20"/>
                          </a:solidFill>
                          <a:latin typeface="Arial Narrow"/>
                          <a:cs typeface="Arial Narrow"/>
                        </a:rPr>
                        <a:t>80-120</a:t>
                      </a:r>
                      <a:r>
                        <a:rPr sz="900" spc="-10" dirty="0">
                          <a:solidFill>
                            <a:srgbClr val="231F20"/>
                          </a:solidFill>
                          <a:latin typeface="Arial Narrow"/>
                          <a:cs typeface="Arial Narrow"/>
                        </a:rPr>
                        <a:t> </a:t>
                      </a:r>
                      <a:r>
                        <a:rPr sz="900" dirty="0">
                          <a:solidFill>
                            <a:srgbClr val="231F20"/>
                          </a:solidFill>
                          <a:latin typeface="Arial Narrow"/>
                          <a:cs typeface="Arial Narrow"/>
                        </a:rPr>
                        <a:t>ppm</a:t>
                      </a:r>
                      <a:endParaRPr sz="900">
                        <a:latin typeface="Arial Narrow"/>
                        <a:cs typeface="Arial Narrow"/>
                      </a:endParaRPr>
                    </a:p>
                  </a:txBody>
                  <a:tcPr marL="0" marR="0" marT="203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196714">
                <a:tc>
                  <a:txBody>
                    <a:bodyPr/>
                    <a:lstStyle/>
                    <a:p>
                      <a:pPr marR="44450" algn="ctr">
                        <a:lnSpc>
                          <a:spcPct val="100000"/>
                        </a:lnSpc>
                        <a:spcBef>
                          <a:spcPts val="215"/>
                        </a:spcBef>
                      </a:pPr>
                      <a:r>
                        <a:rPr sz="900" b="1" dirty="0">
                          <a:solidFill>
                            <a:srgbClr val="231F20"/>
                          </a:solidFill>
                          <a:latin typeface="Arial Narrow"/>
                          <a:cs typeface="Arial Narrow"/>
                        </a:rPr>
                        <a:t>Dureza</a:t>
                      </a:r>
                      <a:r>
                        <a:rPr sz="900" b="1" spc="-5" dirty="0">
                          <a:solidFill>
                            <a:srgbClr val="231F20"/>
                          </a:solidFill>
                          <a:latin typeface="Arial Narrow"/>
                          <a:cs typeface="Arial Narrow"/>
                        </a:rPr>
                        <a:t> </a:t>
                      </a:r>
                      <a:r>
                        <a:rPr sz="900" b="1" dirty="0">
                          <a:solidFill>
                            <a:srgbClr val="231F20"/>
                          </a:solidFill>
                          <a:latin typeface="Arial Narrow"/>
                          <a:cs typeface="Arial Narrow"/>
                        </a:rPr>
                        <a:t>total</a:t>
                      </a:r>
                      <a:endParaRPr sz="900">
                        <a:latin typeface="Arial Narrow"/>
                        <a:cs typeface="Arial Narrow"/>
                      </a:endParaRPr>
                    </a:p>
                  </a:txBody>
                  <a:tcPr marL="0" marR="0" marT="273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26034" algn="ctr">
                        <a:lnSpc>
                          <a:spcPct val="100000"/>
                        </a:lnSpc>
                        <a:spcBef>
                          <a:spcPts val="210"/>
                        </a:spcBef>
                      </a:pPr>
                      <a:r>
                        <a:rPr sz="900" dirty="0">
                          <a:solidFill>
                            <a:srgbClr val="231F20"/>
                          </a:solidFill>
                          <a:latin typeface="Arial Narrow"/>
                          <a:cs typeface="Arial Narrow"/>
                        </a:rPr>
                        <a:t>Semanal</a:t>
                      </a:r>
                      <a:endParaRPr sz="900">
                        <a:latin typeface="Arial Narrow"/>
                        <a:cs typeface="Arial Narrow"/>
                      </a:endParaRPr>
                    </a:p>
                  </a:txBody>
                  <a:tcPr marL="0" marR="0" marT="266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52705" algn="ctr">
                        <a:lnSpc>
                          <a:spcPct val="100000"/>
                        </a:lnSpc>
                        <a:spcBef>
                          <a:spcPts val="215"/>
                        </a:spcBef>
                      </a:pPr>
                      <a:r>
                        <a:rPr sz="900" spc="-5" dirty="0">
                          <a:solidFill>
                            <a:srgbClr val="231F20"/>
                          </a:solidFill>
                          <a:latin typeface="Arial Narrow"/>
                          <a:cs typeface="Arial Narrow"/>
                        </a:rPr>
                        <a:t>200-500</a:t>
                      </a:r>
                      <a:r>
                        <a:rPr sz="900" spc="-10" dirty="0">
                          <a:solidFill>
                            <a:srgbClr val="231F20"/>
                          </a:solidFill>
                          <a:latin typeface="Arial Narrow"/>
                          <a:cs typeface="Arial Narrow"/>
                        </a:rPr>
                        <a:t> </a:t>
                      </a:r>
                      <a:r>
                        <a:rPr sz="900" dirty="0">
                          <a:solidFill>
                            <a:srgbClr val="231F20"/>
                          </a:solidFill>
                          <a:latin typeface="Arial Narrow"/>
                          <a:cs typeface="Arial Narrow"/>
                        </a:rPr>
                        <a:t>ppm</a:t>
                      </a:r>
                      <a:endParaRPr sz="900">
                        <a:latin typeface="Arial Narrow"/>
                        <a:cs typeface="Arial Narrow"/>
                      </a:endParaRPr>
                    </a:p>
                  </a:txBody>
                  <a:tcPr marL="0" marR="0" marT="273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bl>
          </a:graphicData>
        </a:graphic>
      </p:graphicFrame>
      <p:sp>
        <p:nvSpPr>
          <p:cNvPr id="234" name="object 234"/>
          <p:cNvSpPr txBox="1"/>
          <p:nvPr/>
        </p:nvSpPr>
        <p:spPr>
          <a:xfrm>
            <a:off x="522485" y="9300954"/>
            <a:ext cx="5340985" cy="454659"/>
          </a:xfrm>
          <a:prstGeom prst="rect">
            <a:avLst/>
          </a:prstGeom>
        </p:spPr>
        <p:txBody>
          <a:bodyPr vert="horz" wrap="square" lIns="0" tIns="27940" rIns="0" bIns="0" rtlCol="0">
            <a:spAutoFit/>
          </a:bodyPr>
          <a:lstStyle/>
          <a:p>
            <a:pPr marL="12700">
              <a:lnSpc>
                <a:spcPct val="100000"/>
              </a:lnSpc>
              <a:spcBef>
                <a:spcPts val="220"/>
              </a:spcBef>
            </a:pPr>
            <a:r>
              <a:rPr sz="900" b="1" dirty="0">
                <a:solidFill>
                  <a:srgbClr val="231F20"/>
                </a:solidFill>
                <a:latin typeface="Arial Narrow"/>
                <a:cs typeface="Arial Narrow"/>
              </a:rPr>
              <a:t>NOTA:</a:t>
            </a:r>
            <a:endParaRPr sz="900">
              <a:latin typeface="Arial Narrow"/>
              <a:cs typeface="Arial Narrow"/>
            </a:endParaRPr>
          </a:p>
          <a:p>
            <a:pPr marL="165100" indent="-145415">
              <a:lnSpc>
                <a:spcPct val="100000"/>
              </a:lnSpc>
              <a:spcBef>
                <a:spcPts val="120"/>
              </a:spcBef>
              <a:buSzPct val="88888"/>
              <a:buChar char="●"/>
              <a:tabLst>
                <a:tab pos="165100" algn="l"/>
              </a:tabLst>
            </a:pPr>
            <a:r>
              <a:rPr sz="900" spc="-10" dirty="0">
                <a:solidFill>
                  <a:srgbClr val="231F20"/>
                </a:solidFill>
                <a:latin typeface="Arial Narrow"/>
                <a:cs typeface="Arial Narrow"/>
              </a:rPr>
              <a:t>un pH bajo dañará la bañera </a:t>
            </a:r>
            <a:r>
              <a:rPr sz="900" spc="-5" dirty="0">
                <a:solidFill>
                  <a:srgbClr val="231F20"/>
                </a:solidFill>
                <a:latin typeface="Arial Narrow"/>
                <a:cs typeface="Arial Narrow"/>
              </a:rPr>
              <a:t>y </a:t>
            </a:r>
            <a:r>
              <a:rPr sz="900" spc="-10" dirty="0">
                <a:solidFill>
                  <a:srgbClr val="231F20"/>
                </a:solidFill>
                <a:latin typeface="Arial Narrow"/>
                <a:cs typeface="Arial Narrow"/>
              </a:rPr>
              <a:t>la bomba del spa. </a:t>
            </a:r>
            <a:r>
              <a:rPr sz="900" spc="-5" dirty="0">
                <a:solidFill>
                  <a:srgbClr val="231F20"/>
                </a:solidFill>
                <a:latin typeface="Arial Narrow"/>
                <a:cs typeface="Arial Narrow"/>
              </a:rPr>
              <a:t>Cualquier </a:t>
            </a:r>
            <a:r>
              <a:rPr sz="900" spc="-10" dirty="0">
                <a:solidFill>
                  <a:srgbClr val="231F20"/>
                </a:solidFill>
                <a:latin typeface="Arial Narrow"/>
                <a:cs typeface="Arial Narrow"/>
              </a:rPr>
              <a:t>daño </a:t>
            </a:r>
            <a:r>
              <a:rPr sz="900" spc="-5" dirty="0">
                <a:solidFill>
                  <a:srgbClr val="231F20"/>
                </a:solidFill>
                <a:latin typeface="Arial Narrow"/>
                <a:cs typeface="Arial Narrow"/>
              </a:rPr>
              <a:t>resultante </a:t>
            </a:r>
            <a:r>
              <a:rPr sz="900" spc="-10" dirty="0">
                <a:solidFill>
                  <a:srgbClr val="231F20"/>
                </a:solidFill>
                <a:latin typeface="Arial Narrow"/>
                <a:cs typeface="Arial Narrow"/>
              </a:rPr>
              <a:t>de un desequilibrio químico anulará la</a:t>
            </a:r>
            <a:r>
              <a:rPr sz="900" spc="175" dirty="0">
                <a:solidFill>
                  <a:srgbClr val="231F20"/>
                </a:solidFill>
                <a:latin typeface="Arial Narrow"/>
                <a:cs typeface="Arial Narrow"/>
              </a:rPr>
              <a:t> </a:t>
            </a:r>
            <a:r>
              <a:rPr sz="900" spc="-5" dirty="0">
                <a:solidFill>
                  <a:srgbClr val="231F20"/>
                </a:solidFill>
                <a:latin typeface="Arial Narrow"/>
                <a:cs typeface="Arial Narrow"/>
              </a:rPr>
              <a:t>garantía.</a:t>
            </a:r>
            <a:endParaRPr sz="900">
              <a:latin typeface="Arial Narrow"/>
              <a:cs typeface="Arial Narrow"/>
            </a:endParaRPr>
          </a:p>
          <a:p>
            <a:pPr marL="165100" indent="-145415">
              <a:lnSpc>
                <a:spcPct val="100000"/>
              </a:lnSpc>
              <a:spcBef>
                <a:spcPts val="20"/>
              </a:spcBef>
              <a:buChar char="●"/>
              <a:tabLst>
                <a:tab pos="165100" algn="l"/>
              </a:tabLst>
            </a:pPr>
            <a:r>
              <a:rPr sz="800" dirty="0">
                <a:solidFill>
                  <a:srgbClr val="231F20"/>
                </a:solidFill>
                <a:latin typeface="Arial Narrow"/>
                <a:cs typeface="Arial Narrow"/>
              </a:rPr>
              <a:t>Un </a:t>
            </a:r>
            <a:r>
              <a:rPr sz="800" spc="-5" dirty="0">
                <a:solidFill>
                  <a:srgbClr val="231F20"/>
                </a:solidFill>
                <a:latin typeface="Arial Narrow"/>
                <a:cs typeface="Arial Narrow"/>
              </a:rPr>
              <a:t>pH alto </a:t>
            </a:r>
            <a:r>
              <a:rPr sz="800" dirty="0">
                <a:solidFill>
                  <a:srgbClr val="231F20"/>
                </a:solidFill>
                <a:latin typeface="Arial Narrow"/>
                <a:cs typeface="Arial Narrow"/>
              </a:rPr>
              <a:t>(agua </a:t>
            </a:r>
            <a:r>
              <a:rPr sz="800" spc="-5" dirty="0">
                <a:solidFill>
                  <a:srgbClr val="231F20"/>
                </a:solidFill>
                <a:latin typeface="Arial Narrow"/>
                <a:cs typeface="Arial Narrow"/>
              </a:rPr>
              <a:t>dura) dará lugar </a:t>
            </a:r>
            <a:r>
              <a:rPr sz="800" dirty="0">
                <a:solidFill>
                  <a:srgbClr val="231F20"/>
                </a:solidFill>
                <a:latin typeface="Arial Narrow"/>
                <a:cs typeface="Arial Narrow"/>
              </a:rPr>
              <a:t>a </a:t>
            </a:r>
            <a:r>
              <a:rPr sz="800" spc="-5" dirty="0">
                <a:solidFill>
                  <a:srgbClr val="231F20"/>
                </a:solidFill>
                <a:latin typeface="Arial Narrow"/>
                <a:cs typeface="Arial Narrow"/>
              </a:rPr>
              <a:t>coagulaciones blancas en el interior de la bomba de </a:t>
            </a:r>
            <a:r>
              <a:rPr sz="800" dirty="0">
                <a:solidFill>
                  <a:srgbClr val="231F20"/>
                </a:solidFill>
                <a:latin typeface="Arial Narrow"/>
                <a:cs typeface="Arial Narrow"/>
              </a:rPr>
              <a:t>filtrado, </a:t>
            </a:r>
            <a:r>
              <a:rPr sz="800" spc="-5" dirty="0">
                <a:solidFill>
                  <a:srgbClr val="231F20"/>
                </a:solidFill>
                <a:latin typeface="Arial Narrow"/>
                <a:cs typeface="Arial Narrow"/>
              </a:rPr>
              <a:t>lo que puede provocar daños en la</a:t>
            </a:r>
            <a:r>
              <a:rPr sz="800" spc="-15" dirty="0">
                <a:solidFill>
                  <a:srgbClr val="231F20"/>
                </a:solidFill>
                <a:latin typeface="Arial Narrow"/>
                <a:cs typeface="Arial Narrow"/>
              </a:rPr>
              <a:t> </a:t>
            </a:r>
            <a:r>
              <a:rPr sz="800" dirty="0">
                <a:solidFill>
                  <a:srgbClr val="231F20"/>
                </a:solidFill>
                <a:latin typeface="Arial Narrow"/>
                <a:cs typeface="Arial Narrow"/>
              </a:rPr>
              <a:t>bomba.</a:t>
            </a:r>
            <a:endParaRPr sz="800">
              <a:latin typeface="Arial Narrow"/>
              <a:cs typeface="Arial Narrow"/>
            </a:endParaRPr>
          </a:p>
        </p:txBody>
      </p:sp>
      <p:sp>
        <p:nvSpPr>
          <p:cNvPr id="235" name="object 235"/>
          <p:cNvSpPr/>
          <p:nvPr/>
        </p:nvSpPr>
        <p:spPr>
          <a:xfrm>
            <a:off x="4776139" y="3872585"/>
            <a:ext cx="2263140" cy="872490"/>
          </a:xfrm>
          <a:custGeom>
            <a:avLst/>
            <a:gdLst/>
            <a:ahLst/>
            <a:cxnLst/>
            <a:rect l="l" t="t" r="r" b="b"/>
            <a:pathLst>
              <a:path w="2263140" h="872489">
                <a:moveTo>
                  <a:pt x="2262886" y="872337"/>
                </a:moveTo>
                <a:lnTo>
                  <a:pt x="0" y="872337"/>
                </a:lnTo>
                <a:lnTo>
                  <a:pt x="0" y="0"/>
                </a:lnTo>
                <a:lnTo>
                  <a:pt x="2262886" y="0"/>
                </a:lnTo>
                <a:lnTo>
                  <a:pt x="2262886" y="872337"/>
                </a:lnTo>
                <a:close/>
              </a:path>
            </a:pathLst>
          </a:custGeom>
          <a:ln w="6350">
            <a:solidFill>
              <a:srgbClr val="231F20"/>
            </a:solidFill>
          </a:ln>
        </p:spPr>
        <p:txBody>
          <a:bodyPr wrap="square" lIns="0" tIns="0" rIns="0" bIns="0" rtlCol="0"/>
          <a:lstStyle/>
          <a:p>
            <a:endParaRPr/>
          </a:p>
        </p:txBody>
      </p:sp>
      <p:sp>
        <p:nvSpPr>
          <p:cNvPr id="236" name="object 236"/>
          <p:cNvSpPr/>
          <p:nvPr/>
        </p:nvSpPr>
        <p:spPr>
          <a:xfrm>
            <a:off x="4986698" y="4301671"/>
            <a:ext cx="36830" cy="29209"/>
          </a:xfrm>
          <a:custGeom>
            <a:avLst/>
            <a:gdLst/>
            <a:ahLst/>
            <a:cxnLst/>
            <a:rect l="l" t="t" r="r" b="b"/>
            <a:pathLst>
              <a:path w="36829" h="29210">
                <a:moveTo>
                  <a:pt x="36349" y="23012"/>
                </a:moveTo>
                <a:lnTo>
                  <a:pt x="33797" y="28321"/>
                </a:lnTo>
                <a:lnTo>
                  <a:pt x="23700" y="28765"/>
                </a:lnTo>
                <a:lnTo>
                  <a:pt x="13782" y="24041"/>
                </a:lnTo>
                <a:lnTo>
                  <a:pt x="7129" y="19912"/>
                </a:lnTo>
                <a:lnTo>
                  <a:pt x="2391" y="15106"/>
                </a:lnTo>
                <a:lnTo>
                  <a:pt x="0" y="10196"/>
                </a:lnTo>
                <a:lnTo>
                  <a:pt x="383" y="5753"/>
                </a:lnTo>
                <a:lnTo>
                  <a:pt x="2936" y="444"/>
                </a:lnTo>
                <a:lnTo>
                  <a:pt x="13032" y="0"/>
                </a:lnTo>
                <a:lnTo>
                  <a:pt x="22976" y="4762"/>
                </a:lnTo>
                <a:lnTo>
                  <a:pt x="29624" y="8880"/>
                </a:lnTo>
                <a:lnTo>
                  <a:pt x="34359" y="13682"/>
                </a:lnTo>
                <a:lnTo>
                  <a:pt x="36746" y="18587"/>
                </a:lnTo>
                <a:lnTo>
                  <a:pt x="36349" y="23012"/>
                </a:lnTo>
                <a:close/>
              </a:path>
            </a:pathLst>
          </a:custGeom>
          <a:ln w="6350">
            <a:solidFill>
              <a:srgbClr val="231F20"/>
            </a:solidFill>
          </a:ln>
        </p:spPr>
        <p:txBody>
          <a:bodyPr wrap="square" lIns="0" tIns="0" rIns="0" bIns="0" rtlCol="0"/>
          <a:lstStyle/>
          <a:p>
            <a:endParaRPr/>
          </a:p>
        </p:txBody>
      </p:sp>
      <p:sp>
        <p:nvSpPr>
          <p:cNvPr id="237" name="object 237"/>
          <p:cNvSpPr/>
          <p:nvPr/>
        </p:nvSpPr>
        <p:spPr>
          <a:xfrm>
            <a:off x="4848472" y="4182500"/>
            <a:ext cx="721995" cy="327025"/>
          </a:xfrm>
          <a:custGeom>
            <a:avLst/>
            <a:gdLst/>
            <a:ahLst/>
            <a:cxnLst/>
            <a:rect l="l" t="t" r="r" b="b"/>
            <a:pathLst>
              <a:path w="721995" h="327025">
                <a:moveTo>
                  <a:pt x="0" y="87664"/>
                </a:moveTo>
                <a:lnTo>
                  <a:pt x="17878" y="28324"/>
                </a:lnTo>
                <a:lnTo>
                  <a:pt x="39585" y="1282"/>
                </a:lnTo>
                <a:lnTo>
                  <a:pt x="79295" y="0"/>
                </a:lnTo>
                <a:lnTo>
                  <a:pt x="151180" y="17941"/>
                </a:lnTo>
                <a:lnTo>
                  <a:pt x="217280" y="39477"/>
                </a:lnTo>
                <a:lnTo>
                  <a:pt x="263690" y="59776"/>
                </a:lnTo>
                <a:lnTo>
                  <a:pt x="291058" y="74868"/>
                </a:lnTo>
                <a:lnTo>
                  <a:pt x="300037" y="80781"/>
                </a:lnTo>
                <a:lnTo>
                  <a:pt x="382779" y="69908"/>
                </a:lnTo>
                <a:lnTo>
                  <a:pt x="434860" y="69855"/>
                </a:lnTo>
                <a:lnTo>
                  <a:pt x="478331" y="83838"/>
                </a:lnTo>
                <a:lnTo>
                  <a:pt x="535241" y="115071"/>
                </a:lnTo>
                <a:lnTo>
                  <a:pt x="591262" y="150567"/>
                </a:lnTo>
                <a:lnTo>
                  <a:pt x="642673" y="188978"/>
                </a:lnTo>
                <a:lnTo>
                  <a:pt x="684730" y="226413"/>
                </a:lnTo>
                <a:lnTo>
                  <a:pt x="712692" y="258983"/>
                </a:lnTo>
                <a:lnTo>
                  <a:pt x="721817" y="282800"/>
                </a:lnTo>
                <a:lnTo>
                  <a:pt x="716203" y="305724"/>
                </a:lnTo>
                <a:lnTo>
                  <a:pt x="676798" y="326797"/>
                </a:lnTo>
                <a:lnTo>
                  <a:pt x="659430" y="321792"/>
                </a:lnTo>
                <a:lnTo>
                  <a:pt x="636066" y="306485"/>
                </a:lnTo>
                <a:lnTo>
                  <a:pt x="617529" y="290883"/>
                </a:lnTo>
                <a:lnTo>
                  <a:pt x="589802" y="268431"/>
                </a:lnTo>
                <a:lnTo>
                  <a:pt x="554366" y="242737"/>
                </a:lnTo>
                <a:lnTo>
                  <a:pt x="512700" y="217412"/>
                </a:lnTo>
                <a:lnTo>
                  <a:pt x="466284" y="196065"/>
                </a:lnTo>
                <a:lnTo>
                  <a:pt x="416598" y="182307"/>
                </a:lnTo>
                <a:lnTo>
                  <a:pt x="365121" y="179747"/>
                </a:lnTo>
                <a:lnTo>
                  <a:pt x="313334" y="191995"/>
                </a:lnTo>
                <a:lnTo>
                  <a:pt x="303009" y="211890"/>
                </a:lnTo>
                <a:lnTo>
                  <a:pt x="295216" y="222997"/>
                </a:lnTo>
                <a:lnTo>
                  <a:pt x="286039" y="229344"/>
                </a:lnTo>
                <a:lnTo>
                  <a:pt x="271564" y="234959"/>
                </a:lnTo>
              </a:path>
            </a:pathLst>
          </a:custGeom>
          <a:ln w="6350">
            <a:solidFill>
              <a:srgbClr val="231F20"/>
            </a:solidFill>
          </a:ln>
        </p:spPr>
        <p:txBody>
          <a:bodyPr wrap="square" lIns="0" tIns="0" rIns="0" bIns="0" rtlCol="0"/>
          <a:lstStyle/>
          <a:p>
            <a:endParaRPr/>
          </a:p>
        </p:txBody>
      </p:sp>
      <p:sp>
        <p:nvSpPr>
          <p:cNvPr id="238" name="object 238"/>
          <p:cNvSpPr/>
          <p:nvPr/>
        </p:nvSpPr>
        <p:spPr>
          <a:xfrm>
            <a:off x="5161805" y="4315859"/>
            <a:ext cx="386715" cy="191135"/>
          </a:xfrm>
          <a:custGeom>
            <a:avLst/>
            <a:gdLst/>
            <a:ahLst/>
            <a:cxnLst/>
            <a:rect l="l" t="t" r="r" b="b"/>
            <a:pathLst>
              <a:path w="386714" h="191135">
                <a:moveTo>
                  <a:pt x="0" y="35887"/>
                </a:moveTo>
                <a:lnTo>
                  <a:pt x="56220" y="10065"/>
                </a:lnTo>
                <a:lnTo>
                  <a:pt x="93151" y="0"/>
                </a:lnTo>
                <a:lnTo>
                  <a:pt x="127162" y="4379"/>
                </a:lnTo>
                <a:lnTo>
                  <a:pt x="174625" y="21891"/>
                </a:lnTo>
                <a:lnTo>
                  <a:pt x="216320" y="42092"/>
                </a:lnTo>
                <a:lnTo>
                  <a:pt x="259744" y="69260"/>
                </a:lnTo>
                <a:lnTo>
                  <a:pt x="301693" y="100547"/>
                </a:lnTo>
                <a:lnTo>
                  <a:pt x="338963" y="133103"/>
                </a:lnTo>
                <a:lnTo>
                  <a:pt x="368350" y="164078"/>
                </a:lnTo>
                <a:lnTo>
                  <a:pt x="386651" y="190623"/>
                </a:lnTo>
              </a:path>
            </a:pathLst>
          </a:custGeom>
          <a:ln w="6350">
            <a:solidFill>
              <a:srgbClr val="231F20"/>
            </a:solidFill>
          </a:ln>
        </p:spPr>
        <p:txBody>
          <a:bodyPr wrap="square" lIns="0" tIns="0" rIns="0" bIns="0" rtlCol="0"/>
          <a:lstStyle/>
          <a:p>
            <a:endParaRPr/>
          </a:p>
        </p:txBody>
      </p:sp>
      <p:sp>
        <p:nvSpPr>
          <p:cNvPr id="239" name="object 239"/>
          <p:cNvSpPr/>
          <p:nvPr/>
        </p:nvSpPr>
        <p:spPr>
          <a:xfrm>
            <a:off x="5169594" y="4338631"/>
            <a:ext cx="359410" cy="171450"/>
          </a:xfrm>
          <a:custGeom>
            <a:avLst/>
            <a:gdLst/>
            <a:ahLst/>
            <a:cxnLst/>
            <a:rect l="l" t="t" r="r" b="b"/>
            <a:pathLst>
              <a:path w="359410" h="171450">
                <a:moveTo>
                  <a:pt x="0" y="22417"/>
                </a:moveTo>
                <a:lnTo>
                  <a:pt x="83712" y="3743"/>
                </a:lnTo>
                <a:lnTo>
                  <a:pt x="133919" y="0"/>
                </a:lnTo>
                <a:lnTo>
                  <a:pt x="170694" y="13417"/>
                </a:lnTo>
                <a:lnTo>
                  <a:pt x="214109" y="46229"/>
                </a:lnTo>
                <a:lnTo>
                  <a:pt x="266833" y="90053"/>
                </a:lnTo>
                <a:lnTo>
                  <a:pt x="313385" y="130187"/>
                </a:lnTo>
                <a:lnTo>
                  <a:pt x="346583" y="159499"/>
                </a:lnTo>
                <a:lnTo>
                  <a:pt x="359244" y="170854"/>
                </a:lnTo>
              </a:path>
            </a:pathLst>
          </a:custGeom>
          <a:ln w="6350">
            <a:solidFill>
              <a:srgbClr val="231F20"/>
            </a:solidFill>
          </a:ln>
        </p:spPr>
        <p:txBody>
          <a:bodyPr wrap="square" lIns="0" tIns="0" rIns="0" bIns="0" rtlCol="0"/>
          <a:lstStyle/>
          <a:p>
            <a:endParaRPr/>
          </a:p>
        </p:txBody>
      </p:sp>
      <p:sp>
        <p:nvSpPr>
          <p:cNvPr id="240" name="object 240"/>
          <p:cNvSpPr/>
          <p:nvPr/>
        </p:nvSpPr>
        <p:spPr>
          <a:xfrm>
            <a:off x="5161805" y="4261779"/>
            <a:ext cx="0" cy="90170"/>
          </a:xfrm>
          <a:custGeom>
            <a:avLst/>
            <a:gdLst/>
            <a:ahLst/>
            <a:cxnLst/>
            <a:rect l="l" t="t" r="r" b="b"/>
            <a:pathLst>
              <a:path h="90170">
                <a:moveTo>
                  <a:pt x="0" y="0"/>
                </a:moveTo>
                <a:lnTo>
                  <a:pt x="0" y="89966"/>
                </a:lnTo>
              </a:path>
            </a:pathLst>
          </a:custGeom>
          <a:ln w="6350">
            <a:solidFill>
              <a:srgbClr val="231F20"/>
            </a:solidFill>
          </a:ln>
        </p:spPr>
        <p:txBody>
          <a:bodyPr wrap="square" lIns="0" tIns="0" rIns="0" bIns="0" rtlCol="0"/>
          <a:lstStyle/>
          <a:p>
            <a:endParaRPr/>
          </a:p>
        </p:txBody>
      </p:sp>
      <p:sp>
        <p:nvSpPr>
          <p:cNvPr id="241" name="object 241"/>
          <p:cNvSpPr/>
          <p:nvPr/>
        </p:nvSpPr>
        <p:spPr>
          <a:xfrm>
            <a:off x="5161805" y="4351746"/>
            <a:ext cx="8255" cy="20320"/>
          </a:xfrm>
          <a:custGeom>
            <a:avLst/>
            <a:gdLst/>
            <a:ahLst/>
            <a:cxnLst/>
            <a:rect l="l" t="t" r="r" b="b"/>
            <a:pathLst>
              <a:path w="8254" h="20320">
                <a:moveTo>
                  <a:pt x="0" y="0"/>
                </a:moveTo>
                <a:lnTo>
                  <a:pt x="7785" y="19888"/>
                </a:lnTo>
              </a:path>
            </a:pathLst>
          </a:custGeom>
          <a:ln w="6350">
            <a:solidFill>
              <a:srgbClr val="231F20"/>
            </a:solidFill>
          </a:ln>
        </p:spPr>
        <p:txBody>
          <a:bodyPr wrap="square" lIns="0" tIns="0" rIns="0" bIns="0" rtlCol="0"/>
          <a:lstStyle/>
          <a:p>
            <a:endParaRPr/>
          </a:p>
        </p:txBody>
      </p:sp>
      <p:sp>
        <p:nvSpPr>
          <p:cNvPr id="242" name="object 242"/>
          <p:cNvSpPr/>
          <p:nvPr/>
        </p:nvSpPr>
        <p:spPr>
          <a:xfrm>
            <a:off x="4859064" y="4258331"/>
            <a:ext cx="274320" cy="137160"/>
          </a:xfrm>
          <a:custGeom>
            <a:avLst/>
            <a:gdLst/>
            <a:ahLst/>
            <a:cxnLst/>
            <a:rect l="l" t="t" r="r" b="b"/>
            <a:pathLst>
              <a:path w="274320" h="137160">
                <a:moveTo>
                  <a:pt x="0" y="0"/>
                </a:moveTo>
                <a:lnTo>
                  <a:pt x="35380" y="54508"/>
                </a:lnTo>
                <a:lnTo>
                  <a:pt x="70710" y="82349"/>
                </a:lnTo>
                <a:lnTo>
                  <a:pt x="115100" y="107530"/>
                </a:lnTo>
                <a:lnTo>
                  <a:pt x="164197" y="126831"/>
                </a:lnTo>
                <a:lnTo>
                  <a:pt x="209299" y="136756"/>
                </a:lnTo>
                <a:lnTo>
                  <a:pt x="247023" y="137152"/>
                </a:lnTo>
                <a:lnTo>
                  <a:pt x="273989" y="127863"/>
                </a:lnTo>
              </a:path>
            </a:pathLst>
          </a:custGeom>
          <a:ln w="6350">
            <a:solidFill>
              <a:srgbClr val="231F20"/>
            </a:solidFill>
          </a:ln>
        </p:spPr>
        <p:txBody>
          <a:bodyPr wrap="square" lIns="0" tIns="0" rIns="0" bIns="0" rtlCol="0"/>
          <a:lstStyle/>
          <a:p>
            <a:endParaRPr/>
          </a:p>
        </p:txBody>
      </p:sp>
      <p:sp>
        <p:nvSpPr>
          <p:cNvPr id="243" name="object 243"/>
          <p:cNvSpPr/>
          <p:nvPr/>
        </p:nvSpPr>
        <p:spPr>
          <a:xfrm>
            <a:off x="4859066" y="4249044"/>
            <a:ext cx="274320" cy="137160"/>
          </a:xfrm>
          <a:custGeom>
            <a:avLst/>
            <a:gdLst/>
            <a:ahLst/>
            <a:cxnLst/>
            <a:rect l="l" t="t" r="r" b="b"/>
            <a:pathLst>
              <a:path w="274320" h="137160">
                <a:moveTo>
                  <a:pt x="273989" y="137156"/>
                </a:moveTo>
                <a:lnTo>
                  <a:pt x="238598" y="82633"/>
                </a:lnTo>
                <a:lnTo>
                  <a:pt x="203270" y="54797"/>
                </a:lnTo>
                <a:lnTo>
                  <a:pt x="158877" y="29625"/>
                </a:lnTo>
                <a:lnTo>
                  <a:pt x="109776" y="10313"/>
                </a:lnTo>
                <a:lnTo>
                  <a:pt x="64679" y="389"/>
                </a:lnTo>
                <a:lnTo>
                  <a:pt x="26962" y="0"/>
                </a:lnTo>
                <a:lnTo>
                  <a:pt x="0" y="9292"/>
                </a:lnTo>
              </a:path>
            </a:pathLst>
          </a:custGeom>
          <a:ln w="6350">
            <a:solidFill>
              <a:srgbClr val="231F20"/>
            </a:solidFill>
          </a:ln>
        </p:spPr>
        <p:txBody>
          <a:bodyPr wrap="square" lIns="0" tIns="0" rIns="0" bIns="0" rtlCol="0"/>
          <a:lstStyle/>
          <a:p>
            <a:endParaRPr/>
          </a:p>
        </p:txBody>
      </p:sp>
      <p:sp>
        <p:nvSpPr>
          <p:cNvPr id="244" name="object 244"/>
          <p:cNvSpPr/>
          <p:nvPr/>
        </p:nvSpPr>
        <p:spPr>
          <a:xfrm>
            <a:off x="4844247" y="4244784"/>
            <a:ext cx="293101" cy="185772"/>
          </a:xfrm>
          <a:prstGeom prst="rect">
            <a:avLst/>
          </a:prstGeom>
          <a:blipFill>
            <a:blip r:embed="rId2" cstate="print"/>
            <a:stretch>
              <a:fillRect/>
            </a:stretch>
          </a:blipFill>
        </p:spPr>
        <p:txBody>
          <a:bodyPr wrap="square" lIns="0" tIns="0" rIns="0" bIns="0" rtlCol="0"/>
          <a:lstStyle/>
          <a:p>
            <a:endParaRPr/>
          </a:p>
        </p:txBody>
      </p:sp>
      <p:sp>
        <p:nvSpPr>
          <p:cNvPr id="245" name="object 245"/>
          <p:cNvSpPr/>
          <p:nvPr/>
        </p:nvSpPr>
        <p:spPr>
          <a:xfrm>
            <a:off x="5684738" y="3872597"/>
            <a:ext cx="0" cy="831215"/>
          </a:xfrm>
          <a:custGeom>
            <a:avLst/>
            <a:gdLst/>
            <a:ahLst/>
            <a:cxnLst/>
            <a:rect l="l" t="t" r="r" b="b"/>
            <a:pathLst>
              <a:path h="831214">
                <a:moveTo>
                  <a:pt x="0" y="830935"/>
                </a:moveTo>
                <a:lnTo>
                  <a:pt x="0" y="0"/>
                </a:lnTo>
              </a:path>
            </a:pathLst>
          </a:custGeom>
          <a:ln w="3175">
            <a:solidFill>
              <a:srgbClr val="050000"/>
            </a:solidFill>
          </a:ln>
        </p:spPr>
        <p:txBody>
          <a:bodyPr wrap="square" lIns="0" tIns="0" rIns="0" bIns="0" rtlCol="0"/>
          <a:lstStyle/>
          <a:p>
            <a:endParaRPr/>
          </a:p>
        </p:txBody>
      </p:sp>
      <p:sp>
        <p:nvSpPr>
          <p:cNvPr id="246" name="object 246"/>
          <p:cNvSpPr/>
          <p:nvPr/>
        </p:nvSpPr>
        <p:spPr>
          <a:xfrm>
            <a:off x="5838825" y="3872593"/>
            <a:ext cx="0" cy="792480"/>
          </a:xfrm>
          <a:custGeom>
            <a:avLst/>
            <a:gdLst/>
            <a:ahLst/>
            <a:cxnLst/>
            <a:rect l="l" t="t" r="r" b="b"/>
            <a:pathLst>
              <a:path h="792479">
                <a:moveTo>
                  <a:pt x="0" y="792213"/>
                </a:moveTo>
                <a:lnTo>
                  <a:pt x="0" y="0"/>
                </a:lnTo>
              </a:path>
            </a:pathLst>
          </a:custGeom>
          <a:ln w="3175">
            <a:solidFill>
              <a:srgbClr val="050000"/>
            </a:solidFill>
          </a:ln>
        </p:spPr>
        <p:txBody>
          <a:bodyPr wrap="square" lIns="0" tIns="0" rIns="0" bIns="0" rtlCol="0"/>
          <a:lstStyle/>
          <a:p>
            <a:endParaRPr/>
          </a:p>
        </p:txBody>
      </p:sp>
      <p:sp>
        <p:nvSpPr>
          <p:cNvPr id="247" name="object 247"/>
          <p:cNvSpPr/>
          <p:nvPr/>
        </p:nvSpPr>
        <p:spPr>
          <a:xfrm>
            <a:off x="6632897" y="3872591"/>
            <a:ext cx="0" cy="168910"/>
          </a:xfrm>
          <a:custGeom>
            <a:avLst/>
            <a:gdLst/>
            <a:ahLst/>
            <a:cxnLst/>
            <a:rect l="l" t="t" r="r" b="b"/>
            <a:pathLst>
              <a:path h="168910">
                <a:moveTo>
                  <a:pt x="0" y="168452"/>
                </a:moveTo>
                <a:lnTo>
                  <a:pt x="0" y="0"/>
                </a:lnTo>
              </a:path>
            </a:pathLst>
          </a:custGeom>
          <a:ln w="3175">
            <a:solidFill>
              <a:srgbClr val="050000"/>
            </a:solidFill>
          </a:ln>
        </p:spPr>
        <p:txBody>
          <a:bodyPr wrap="square" lIns="0" tIns="0" rIns="0" bIns="0" rtlCol="0"/>
          <a:lstStyle/>
          <a:p>
            <a:endParaRPr/>
          </a:p>
        </p:txBody>
      </p:sp>
      <p:sp>
        <p:nvSpPr>
          <p:cNvPr id="248" name="object 248"/>
          <p:cNvSpPr/>
          <p:nvPr/>
        </p:nvSpPr>
        <p:spPr>
          <a:xfrm>
            <a:off x="6632897" y="4182007"/>
            <a:ext cx="0" cy="448945"/>
          </a:xfrm>
          <a:custGeom>
            <a:avLst/>
            <a:gdLst/>
            <a:ahLst/>
            <a:cxnLst/>
            <a:rect l="l" t="t" r="r" b="b"/>
            <a:pathLst>
              <a:path h="448945">
                <a:moveTo>
                  <a:pt x="0" y="448500"/>
                </a:moveTo>
                <a:lnTo>
                  <a:pt x="0" y="0"/>
                </a:lnTo>
              </a:path>
            </a:pathLst>
          </a:custGeom>
          <a:ln w="3175">
            <a:solidFill>
              <a:srgbClr val="050000"/>
            </a:solidFill>
          </a:ln>
        </p:spPr>
        <p:txBody>
          <a:bodyPr wrap="square" lIns="0" tIns="0" rIns="0" bIns="0" rtlCol="0"/>
          <a:lstStyle/>
          <a:p>
            <a:endParaRPr/>
          </a:p>
        </p:txBody>
      </p:sp>
      <p:sp>
        <p:nvSpPr>
          <p:cNvPr id="249" name="object 249"/>
          <p:cNvSpPr/>
          <p:nvPr/>
        </p:nvSpPr>
        <p:spPr>
          <a:xfrm>
            <a:off x="6771803" y="3872596"/>
            <a:ext cx="0" cy="102870"/>
          </a:xfrm>
          <a:custGeom>
            <a:avLst/>
            <a:gdLst/>
            <a:ahLst/>
            <a:cxnLst/>
            <a:rect l="l" t="t" r="r" b="b"/>
            <a:pathLst>
              <a:path h="102870">
                <a:moveTo>
                  <a:pt x="0" y="102590"/>
                </a:moveTo>
                <a:lnTo>
                  <a:pt x="0" y="0"/>
                </a:lnTo>
              </a:path>
            </a:pathLst>
          </a:custGeom>
          <a:ln w="3175">
            <a:solidFill>
              <a:srgbClr val="050000"/>
            </a:solidFill>
          </a:ln>
        </p:spPr>
        <p:txBody>
          <a:bodyPr wrap="square" lIns="0" tIns="0" rIns="0" bIns="0" rtlCol="0"/>
          <a:lstStyle/>
          <a:p>
            <a:endParaRPr/>
          </a:p>
        </p:txBody>
      </p:sp>
      <p:sp>
        <p:nvSpPr>
          <p:cNvPr id="250" name="object 250"/>
          <p:cNvSpPr/>
          <p:nvPr/>
        </p:nvSpPr>
        <p:spPr>
          <a:xfrm>
            <a:off x="6771803" y="4222445"/>
            <a:ext cx="0" cy="431165"/>
          </a:xfrm>
          <a:custGeom>
            <a:avLst/>
            <a:gdLst/>
            <a:ahLst/>
            <a:cxnLst/>
            <a:rect l="l" t="t" r="r" b="b"/>
            <a:pathLst>
              <a:path h="431164">
                <a:moveTo>
                  <a:pt x="0" y="430758"/>
                </a:moveTo>
                <a:lnTo>
                  <a:pt x="0" y="0"/>
                </a:lnTo>
              </a:path>
            </a:pathLst>
          </a:custGeom>
          <a:ln w="3175">
            <a:solidFill>
              <a:srgbClr val="050000"/>
            </a:solidFill>
          </a:ln>
        </p:spPr>
        <p:txBody>
          <a:bodyPr wrap="square" lIns="0" tIns="0" rIns="0" bIns="0" rtlCol="0"/>
          <a:lstStyle/>
          <a:p>
            <a:endParaRPr/>
          </a:p>
        </p:txBody>
      </p:sp>
      <p:sp>
        <p:nvSpPr>
          <p:cNvPr id="251" name="object 251"/>
          <p:cNvSpPr/>
          <p:nvPr/>
        </p:nvSpPr>
        <p:spPr>
          <a:xfrm>
            <a:off x="6912198" y="4313936"/>
            <a:ext cx="0" cy="359410"/>
          </a:xfrm>
          <a:custGeom>
            <a:avLst/>
            <a:gdLst/>
            <a:ahLst/>
            <a:cxnLst/>
            <a:rect l="l" t="t" r="r" b="b"/>
            <a:pathLst>
              <a:path h="359410">
                <a:moveTo>
                  <a:pt x="0" y="358851"/>
                </a:moveTo>
                <a:lnTo>
                  <a:pt x="0" y="0"/>
                </a:lnTo>
              </a:path>
            </a:pathLst>
          </a:custGeom>
          <a:ln w="3175">
            <a:solidFill>
              <a:srgbClr val="050000"/>
            </a:solidFill>
          </a:ln>
        </p:spPr>
        <p:txBody>
          <a:bodyPr wrap="square" lIns="0" tIns="0" rIns="0" bIns="0" rtlCol="0"/>
          <a:lstStyle/>
          <a:p>
            <a:endParaRPr/>
          </a:p>
        </p:txBody>
      </p:sp>
      <p:sp>
        <p:nvSpPr>
          <p:cNvPr id="252" name="object 252"/>
          <p:cNvSpPr/>
          <p:nvPr/>
        </p:nvSpPr>
        <p:spPr>
          <a:xfrm>
            <a:off x="6912198" y="3862589"/>
            <a:ext cx="0" cy="184785"/>
          </a:xfrm>
          <a:custGeom>
            <a:avLst/>
            <a:gdLst/>
            <a:ahLst/>
            <a:cxnLst/>
            <a:rect l="l" t="t" r="r" b="b"/>
            <a:pathLst>
              <a:path h="184785">
                <a:moveTo>
                  <a:pt x="0" y="184226"/>
                </a:moveTo>
                <a:lnTo>
                  <a:pt x="0" y="0"/>
                </a:lnTo>
              </a:path>
            </a:pathLst>
          </a:custGeom>
          <a:ln w="3175">
            <a:solidFill>
              <a:srgbClr val="050000"/>
            </a:solidFill>
          </a:ln>
        </p:spPr>
        <p:txBody>
          <a:bodyPr wrap="square" lIns="0" tIns="0" rIns="0" bIns="0" rtlCol="0"/>
          <a:lstStyle/>
          <a:p>
            <a:endParaRPr/>
          </a:p>
        </p:txBody>
      </p:sp>
      <p:sp>
        <p:nvSpPr>
          <p:cNvPr id="253" name="object 253"/>
          <p:cNvSpPr/>
          <p:nvPr/>
        </p:nvSpPr>
        <p:spPr>
          <a:xfrm>
            <a:off x="6292069" y="4005328"/>
            <a:ext cx="273685" cy="260985"/>
          </a:xfrm>
          <a:custGeom>
            <a:avLst/>
            <a:gdLst/>
            <a:ahLst/>
            <a:cxnLst/>
            <a:rect l="l" t="t" r="r" b="b"/>
            <a:pathLst>
              <a:path w="273684" h="260985">
                <a:moveTo>
                  <a:pt x="273432" y="236880"/>
                </a:moveTo>
                <a:lnTo>
                  <a:pt x="242460" y="250917"/>
                </a:lnTo>
                <a:lnTo>
                  <a:pt x="209172" y="259026"/>
                </a:lnTo>
                <a:lnTo>
                  <a:pt x="174371" y="260719"/>
                </a:lnTo>
                <a:lnTo>
                  <a:pt x="138863" y="255511"/>
                </a:lnTo>
                <a:lnTo>
                  <a:pt x="93252" y="237481"/>
                </a:lnTo>
                <a:lnTo>
                  <a:pt x="55288" y="209080"/>
                </a:lnTo>
                <a:lnTo>
                  <a:pt x="26242" y="172419"/>
                </a:lnTo>
                <a:lnTo>
                  <a:pt x="7389" y="129611"/>
                </a:lnTo>
                <a:lnTo>
                  <a:pt x="0" y="82767"/>
                </a:lnTo>
                <a:lnTo>
                  <a:pt x="5348" y="33997"/>
                </a:lnTo>
                <a:lnTo>
                  <a:pt x="7765" y="25162"/>
                </a:lnTo>
                <a:lnTo>
                  <a:pt x="10588" y="16546"/>
                </a:lnTo>
                <a:lnTo>
                  <a:pt x="13804" y="8157"/>
                </a:lnTo>
                <a:lnTo>
                  <a:pt x="17400" y="0"/>
                </a:lnTo>
              </a:path>
            </a:pathLst>
          </a:custGeom>
          <a:ln w="25400">
            <a:solidFill>
              <a:srgbClr val="050000"/>
            </a:solidFill>
          </a:ln>
        </p:spPr>
        <p:txBody>
          <a:bodyPr wrap="square" lIns="0" tIns="0" rIns="0" bIns="0" rtlCol="0"/>
          <a:lstStyle/>
          <a:p>
            <a:endParaRPr/>
          </a:p>
        </p:txBody>
      </p:sp>
      <p:sp>
        <p:nvSpPr>
          <p:cNvPr id="254" name="object 254"/>
          <p:cNvSpPr/>
          <p:nvPr/>
        </p:nvSpPr>
        <p:spPr>
          <a:xfrm>
            <a:off x="6246750" y="3993101"/>
            <a:ext cx="96329" cy="75768"/>
          </a:xfrm>
          <a:prstGeom prst="rect">
            <a:avLst/>
          </a:prstGeom>
          <a:blipFill>
            <a:blip r:embed="rId3" cstate="print"/>
            <a:stretch>
              <a:fillRect/>
            </a:stretch>
          </a:blipFill>
        </p:spPr>
        <p:txBody>
          <a:bodyPr wrap="square" lIns="0" tIns="0" rIns="0" bIns="0" rtlCol="0"/>
          <a:lstStyle/>
          <a:p>
            <a:endParaRPr/>
          </a:p>
        </p:txBody>
      </p:sp>
      <p:sp>
        <p:nvSpPr>
          <p:cNvPr id="255" name="object 255"/>
          <p:cNvSpPr/>
          <p:nvPr/>
        </p:nvSpPr>
        <p:spPr>
          <a:xfrm>
            <a:off x="5915149" y="4366462"/>
            <a:ext cx="199255" cy="199274"/>
          </a:xfrm>
          <a:prstGeom prst="rect">
            <a:avLst/>
          </a:prstGeom>
          <a:blipFill>
            <a:blip r:embed="rId4" cstate="print"/>
            <a:stretch>
              <a:fillRect/>
            </a:stretch>
          </a:blipFill>
        </p:spPr>
        <p:txBody>
          <a:bodyPr wrap="square" lIns="0" tIns="0" rIns="0" bIns="0" rtlCol="0"/>
          <a:lstStyle/>
          <a:p>
            <a:endParaRPr/>
          </a:p>
        </p:txBody>
      </p:sp>
      <p:sp>
        <p:nvSpPr>
          <p:cNvPr id="256" name="object 256"/>
          <p:cNvSpPr/>
          <p:nvPr/>
        </p:nvSpPr>
        <p:spPr>
          <a:xfrm>
            <a:off x="6393707" y="3950111"/>
            <a:ext cx="313055" cy="209550"/>
          </a:xfrm>
          <a:custGeom>
            <a:avLst/>
            <a:gdLst/>
            <a:ahLst/>
            <a:cxnLst/>
            <a:rect l="l" t="t" r="r" b="b"/>
            <a:pathLst>
              <a:path w="313054" h="209550">
                <a:moveTo>
                  <a:pt x="260819" y="90932"/>
                </a:moveTo>
                <a:lnTo>
                  <a:pt x="221005" y="80879"/>
                </a:lnTo>
                <a:lnTo>
                  <a:pt x="192613" y="33422"/>
                </a:lnTo>
                <a:lnTo>
                  <a:pt x="178639" y="13525"/>
                </a:lnTo>
                <a:lnTo>
                  <a:pt x="151199" y="4601"/>
                </a:lnTo>
                <a:lnTo>
                  <a:pt x="100736" y="0"/>
                </a:lnTo>
                <a:lnTo>
                  <a:pt x="48437" y="11735"/>
                </a:lnTo>
                <a:lnTo>
                  <a:pt x="18173" y="43621"/>
                </a:lnTo>
                <a:lnTo>
                  <a:pt x="4217" y="76673"/>
                </a:lnTo>
                <a:lnTo>
                  <a:pt x="838" y="91909"/>
                </a:lnTo>
                <a:lnTo>
                  <a:pt x="9728" y="96012"/>
                </a:lnTo>
                <a:lnTo>
                  <a:pt x="14216" y="101719"/>
                </a:lnTo>
                <a:lnTo>
                  <a:pt x="14666" y="108170"/>
                </a:lnTo>
                <a:lnTo>
                  <a:pt x="13305" y="113448"/>
                </a:lnTo>
                <a:lnTo>
                  <a:pt x="12357" y="115633"/>
                </a:lnTo>
                <a:lnTo>
                  <a:pt x="723" y="115493"/>
                </a:lnTo>
                <a:lnTo>
                  <a:pt x="0" y="160802"/>
                </a:lnTo>
                <a:lnTo>
                  <a:pt x="8553" y="185640"/>
                </a:lnTo>
                <a:lnTo>
                  <a:pt x="34299" y="198770"/>
                </a:lnTo>
                <a:lnTo>
                  <a:pt x="85153" y="208953"/>
                </a:lnTo>
                <a:lnTo>
                  <a:pt x="126322" y="206938"/>
                </a:lnTo>
                <a:lnTo>
                  <a:pt x="151961" y="196977"/>
                </a:lnTo>
                <a:lnTo>
                  <a:pt x="167513" y="184796"/>
                </a:lnTo>
                <a:lnTo>
                  <a:pt x="178422" y="176123"/>
                </a:lnTo>
                <a:lnTo>
                  <a:pt x="189163" y="171137"/>
                </a:lnTo>
                <a:lnTo>
                  <a:pt x="203323" y="167651"/>
                </a:lnTo>
                <a:lnTo>
                  <a:pt x="225042" y="167838"/>
                </a:lnTo>
                <a:lnTo>
                  <a:pt x="258457" y="173875"/>
                </a:lnTo>
                <a:lnTo>
                  <a:pt x="284495" y="176160"/>
                </a:lnTo>
                <a:lnTo>
                  <a:pt x="298830" y="176631"/>
                </a:lnTo>
                <a:lnTo>
                  <a:pt x="306556" y="175025"/>
                </a:lnTo>
                <a:lnTo>
                  <a:pt x="312762" y="171081"/>
                </a:lnTo>
              </a:path>
            </a:pathLst>
          </a:custGeom>
          <a:ln w="6350">
            <a:solidFill>
              <a:srgbClr val="231F20"/>
            </a:solidFill>
          </a:ln>
        </p:spPr>
        <p:txBody>
          <a:bodyPr wrap="square" lIns="0" tIns="0" rIns="0" bIns="0" rtlCol="0"/>
          <a:lstStyle/>
          <a:p>
            <a:endParaRPr/>
          </a:p>
        </p:txBody>
      </p:sp>
      <p:sp>
        <p:nvSpPr>
          <p:cNvPr id="257" name="object 257"/>
          <p:cNvSpPr/>
          <p:nvPr/>
        </p:nvSpPr>
        <p:spPr>
          <a:xfrm>
            <a:off x="6456000" y="3997567"/>
            <a:ext cx="120085" cy="123920"/>
          </a:xfrm>
          <a:prstGeom prst="rect">
            <a:avLst/>
          </a:prstGeom>
          <a:blipFill>
            <a:blip r:embed="rId5" cstate="print"/>
            <a:stretch>
              <a:fillRect/>
            </a:stretch>
          </a:blipFill>
        </p:spPr>
        <p:txBody>
          <a:bodyPr wrap="square" lIns="0" tIns="0" rIns="0" bIns="0" rtlCol="0"/>
          <a:lstStyle/>
          <a:p>
            <a:endParaRPr/>
          </a:p>
        </p:txBody>
      </p:sp>
      <p:sp>
        <p:nvSpPr>
          <p:cNvPr id="258" name="object 258"/>
          <p:cNvSpPr/>
          <p:nvPr/>
        </p:nvSpPr>
        <p:spPr>
          <a:xfrm>
            <a:off x="6429306" y="3958894"/>
            <a:ext cx="269240" cy="189230"/>
          </a:xfrm>
          <a:custGeom>
            <a:avLst/>
            <a:gdLst/>
            <a:ahLst/>
            <a:cxnLst/>
            <a:rect l="l" t="t" r="r" b="b"/>
            <a:pathLst>
              <a:path w="269240" h="189229">
                <a:moveTo>
                  <a:pt x="269074" y="148031"/>
                </a:moveTo>
                <a:lnTo>
                  <a:pt x="234306" y="142856"/>
                </a:lnTo>
                <a:lnTo>
                  <a:pt x="213814" y="140879"/>
                </a:lnTo>
                <a:lnTo>
                  <a:pt x="199584" y="141871"/>
                </a:lnTo>
                <a:lnTo>
                  <a:pt x="183603" y="145605"/>
                </a:lnTo>
                <a:lnTo>
                  <a:pt x="169590" y="146808"/>
                </a:lnTo>
                <a:lnTo>
                  <a:pt x="159232" y="146189"/>
                </a:lnTo>
                <a:lnTo>
                  <a:pt x="141387" y="152467"/>
                </a:lnTo>
                <a:lnTo>
                  <a:pt x="104914" y="174358"/>
                </a:lnTo>
                <a:lnTo>
                  <a:pt x="49697" y="188647"/>
                </a:lnTo>
                <a:lnTo>
                  <a:pt x="20362" y="186185"/>
                </a:lnTo>
                <a:lnTo>
                  <a:pt x="7075" y="160467"/>
                </a:lnTo>
                <a:lnTo>
                  <a:pt x="0" y="104990"/>
                </a:lnTo>
                <a:lnTo>
                  <a:pt x="9289" y="53581"/>
                </a:lnTo>
                <a:lnTo>
                  <a:pt x="39933" y="21491"/>
                </a:lnTo>
                <a:lnTo>
                  <a:pt x="77261" y="4903"/>
                </a:lnTo>
                <a:lnTo>
                  <a:pt x="106603" y="0"/>
                </a:lnTo>
              </a:path>
            </a:pathLst>
          </a:custGeom>
          <a:ln w="6350">
            <a:solidFill>
              <a:srgbClr val="231F20"/>
            </a:solidFill>
          </a:ln>
        </p:spPr>
        <p:txBody>
          <a:bodyPr wrap="square" lIns="0" tIns="0" rIns="0" bIns="0" rtlCol="0"/>
          <a:lstStyle/>
          <a:p>
            <a:endParaRPr/>
          </a:p>
        </p:txBody>
      </p:sp>
      <p:sp>
        <p:nvSpPr>
          <p:cNvPr id="259" name="object 259"/>
          <p:cNvSpPr/>
          <p:nvPr/>
        </p:nvSpPr>
        <p:spPr>
          <a:xfrm>
            <a:off x="6566936" y="4129675"/>
            <a:ext cx="361315" cy="221615"/>
          </a:xfrm>
          <a:custGeom>
            <a:avLst/>
            <a:gdLst/>
            <a:ahLst/>
            <a:cxnLst/>
            <a:rect l="l" t="t" r="r" b="b"/>
            <a:pathLst>
              <a:path w="361315" h="221614">
                <a:moveTo>
                  <a:pt x="360938" y="221500"/>
                </a:moveTo>
                <a:lnTo>
                  <a:pt x="307040" y="149105"/>
                </a:lnTo>
                <a:lnTo>
                  <a:pt x="274034" y="111639"/>
                </a:lnTo>
                <a:lnTo>
                  <a:pt x="216552" y="93484"/>
                </a:lnTo>
                <a:lnTo>
                  <a:pt x="187180" y="91256"/>
                </a:lnTo>
                <a:lnTo>
                  <a:pt x="172105" y="89282"/>
                </a:lnTo>
                <a:lnTo>
                  <a:pt x="162617" y="88139"/>
                </a:lnTo>
                <a:lnTo>
                  <a:pt x="150004" y="88404"/>
                </a:lnTo>
                <a:lnTo>
                  <a:pt x="135029" y="87556"/>
                </a:lnTo>
                <a:lnTo>
                  <a:pt x="123204" y="82759"/>
                </a:lnTo>
                <a:lnTo>
                  <a:pt x="112889" y="73981"/>
                </a:lnTo>
                <a:lnTo>
                  <a:pt x="102443" y="61188"/>
                </a:lnTo>
                <a:lnTo>
                  <a:pt x="67240" y="47309"/>
                </a:lnTo>
                <a:lnTo>
                  <a:pt x="48422" y="38687"/>
                </a:lnTo>
                <a:lnTo>
                  <a:pt x="39612" y="31727"/>
                </a:lnTo>
                <a:lnTo>
                  <a:pt x="34434" y="22834"/>
                </a:lnTo>
                <a:lnTo>
                  <a:pt x="13945" y="19198"/>
                </a:lnTo>
                <a:lnTo>
                  <a:pt x="3540" y="15608"/>
                </a:lnTo>
                <a:lnTo>
                  <a:pt x="0" y="9922"/>
                </a:lnTo>
                <a:lnTo>
                  <a:pt x="106" y="0"/>
                </a:lnTo>
              </a:path>
            </a:pathLst>
          </a:custGeom>
          <a:ln w="6350">
            <a:solidFill>
              <a:srgbClr val="231F20"/>
            </a:solidFill>
          </a:ln>
        </p:spPr>
        <p:txBody>
          <a:bodyPr wrap="square" lIns="0" tIns="0" rIns="0" bIns="0" rtlCol="0"/>
          <a:lstStyle/>
          <a:p>
            <a:endParaRPr/>
          </a:p>
        </p:txBody>
      </p:sp>
      <p:sp>
        <p:nvSpPr>
          <p:cNvPr id="260" name="object 260"/>
          <p:cNvSpPr/>
          <p:nvPr/>
        </p:nvSpPr>
        <p:spPr>
          <a:xfrm>
            <a:off x="6648289" y="3996867"/>
            <a:ext cx="106045" cy="183515"/>
          </a:xfrm>
          <a:custGeom>
            <a:avLst/>
            <a:gdLst/>
            <a:ahLst/>
            <a:cxnLst/>
            <a:rect l="l" t="t" r="r" b="b"/>
            <a:pathLst>
              <a:path w="106045" h="183514">
                <a:moveTo>
                  <a:pt x="81841" y="182958"/>
                </a:moveTo>
                <a:lnTo>
                  <a:pt x="63156" y="167203"/>
                </a:lnTo>
                <a:lnTo>
                  <a:pt x="55038" y="157267"/>
                </a:lnTo>
                <a:lnTo>
                  <a:pt x="55788" y="148934"/>
                </a:lnTo>
                <a:lnTo>
                  <a:pt x="63706" y="137987"/>
                </a:lnTo>
                <a:lnTo>
                  <a:pt x="54436" y="117803"/>
                </a:lnTo>
                <a:lnTo>
                  <a:pt x="46939" y="103861"/>
                </a:lnTo>
                <a:lnTo>
                  <a:pt x="37245" y="89669"/>
                </a:lnTo>
                <a:lnTo>
                  <a:pt x="21389" y="68734"/>
                </a:lnTo>
                <a:lnTo>
                  <a:pt x="5917" y="45368"/>
                </a:lnTo>
                <a:lnTo>
                  <a:pt x="0" y="27499"/>
                </a:lnTo>
                <a:lnTo>
                  <a:pt x="3612" y="14118"/>
                </a:lnTo>
                <a:lnTo>
                  <a:pt x="16729" y="4218"/>
                </a:lnTo>
                <a:lnTo>
                  <a:pt x="33114" y="0"/>
                </a:lnTo>
                <a:lnTo>
                  <a:pt x="50017" y="5788"/>
                </a:lnTo>
                <a:lnTo>
                  <a:pt x="72580" y="23733"/>
                </a:lnTo>
                <a:lnTo>
                  <a:pt x="105946" y="55983"/>
                </a:lnTo>
              </a:path>
            </a:pathLst>
          </a:custGeom>
          <a:ln w="6350">
            <a:solidFill>
              <a:srgbClr val="231F20"/>
            </a:solidFill>
          </a:ln>
        </p:spPr>
        <p:txBody>
          <a:bodyPr wrap="square" lIns="0" tIns="0" rIns="0" bIns="0" rtlCol="0"/>
          <a:lstStyle/>
          <a:p>
            <a:endParaRPr/>
          </a:p>
        </p:txBody>
      </p:sp>
      <p:sp>
        <p:nvSpPr>
          <p:cNvPr id="261" name="object 261"/>
          <p:cNvSpPr/>
          <p:nvPr/>
        </p:nvSpPr>
        <p:spPr>
          <a:xfrm>
            <a:off x="6569526" y="4133381"/>
            <a:ext cx="46990" cy="23495"/>
          </a:xfrm>
          <a:custGeom>
            <a:avLst/>
            <a:gdLst/>
            <a:ahLst/>
            <a:cxnLst/>
            <a:rect l="l" t="t" r="r" b="b"/>
            <a:pathLst>
              <a:path w="46990" h="23495">
                <a:moveTo>
                  <a:pt x="35293" y="23499"/>
                </a:moveTo>
                <a:lnTo>
                  <a:pt x="44026" y="16214"/>
                </a:lnTo>
                <a:lnTo>
                  <a:pt x="46393" y="11839"/>
                </a:lnTo>
                <a:lnTo>
                  <a:pt x="41901" y="8624"/>
                </a:lnTo>
                <a:lnTo>
                  <a:pt x="30060" y="4818"/>
                </a:lnTo>
                <a:lnTo>
                  <a:pt x="17673" y="1253"/>
                </a:lnTo>
                <a:lnTo>
                  <a:pt x="10258" y="0"/>
                </a:lnTo>
                <a:lnTo>
                  <a:pt x="5229" y="1044"/>
                </a:lnTo>
                <a:lnTo>
                  <a:pt x="0" y="4373"/>
                </a:lnTo>
              </a:path>
            </a:pathLst>
          </a:custGeom>
          <a:ln w="6350">
            <a:solidFill>
              <a:srgbClr val="231F20"/>
            </a:solidFill>
          </a:ln>
        </p:spPr>
        <p:txBody>
          <a:bodyPr wrap="square" lIns="0" tIns="0" rIns="0" bIns="0" rtlCol="0"/>
          <a:lstStyle/>
          <a:p>
            <a:endParaRPr/>
          </a:p>
        </p:txBody>
      </p:sp>
      <p:sp>
        <p:nvSpPr>
          <p:cNvPr id="262" name="object 262"/>
          <p:cNvSpPr/>
          <p:nvPr/>
        </p:nvSpPr>
        <p:spPr>
          <a:xfrm>
            <a:off x="6695752" y="4138150"/>
            <a:ext cx="12065" cy="28575"/>
          </a:xfrm>
          <a:custGeom>
            <a:avLst/>
            <a:gdLst/>
            <a:ahLst/>
            <a:cxnLst/>
            <a:rect l="l" t="t" r="r" b="b"/>
            <a:pathLst>
              <a:path w="12065" h="28575">
                <a:moveTo>
                  <a:pt x="5283" y="28181"/>
                </a:moveTo>
                <a:lnTo>
                  <a:pt x="10379" y="17232"/>
                </a:lnTo>
                <a:lnTo>
                  <a:pt x="11528" y="10647"/>
                </a:lnTo>
                <a:lnTo>
                  <a:pt x="8233" y="5783"/>
                </a:lnTo>
                <a:lnTo>
                  <a:pt x="0" y="0"/>
                </a:lnTo>
              </a:path>
            </a:pathLst>
          </a:custGeom>
          <a:ln w="6350">
            <a:solidFill>
              <a:srgbClr val="231F20"/>
            </a:solidFill>
          </a:ln>
        </p:spPr>
        <p:txBody>
          <a:bodyPr wrap="square" lIns="0" tIns="0" rIns="0" bIns="0" rtlCol="0"/>
          <a:lstStyle/>
          <a:p>
            <a:endParaRPr/>
          </a:p>
        </p:txBody>
      </p:sp>
      <p:sp>
        <p:nvSpPr>
          <p:cNvPr id="263" name="object 263"/>
          <p:cNvSpPr/>
          <p:nvPr/>
        </p:nvSpPr>
        <p:spPr>
          <a:xfrm>
            <a:off x="6655468" y="4124269"/>
            <a:ext cx="53975" cy="15875"/>
          </a:xfrm>
          <a:custGeom>
            <a:avLst/>
            <a:gdLst/>
            <a:ahLst/>
            <a:cxnLst/>
            <a:rect l="l" t="t" r="r" b="b"/>
            <a:pathLst>
              <a:path w="53975" h="15875">
                <a:moveTo>
                  <a:pt x="6426" y="11899"/>
                </a:moveTo>
                <a:lnTo>
                  <a:pt x="7073" y="1130"/>
                </a:lnTo>
                <a:lnTo>
                  <a:pt x="0" y="0"/>
                </a:lnTo>
                <a:lnTo>
                  <a:pt x="484" y="1109"/>
                </a:lnTo>
                <a:lnTo>
                  <a:pt x="19875" y="6535"/>
                </a:lnTo>
                <a:lnTo>
                  <a:pt x="42791" y="12535"/>
                </a:lnTo>
                <a:lnTo>
                  <a:pt x="53847" y="15367"/>
                </a:lnTo>
              </a:path>
            </a:pathLst>
          </a:custGeom>
          <a:ln w="6349">
            <a:solidFill>
              <a:srgbClr val="231F20"/>
            </a:solidFill>
          </a:ln>
        </p:spPr>
        <p:txBody>
          <a:bodyPr wrap="square" lIns="0" tIns="0" rIns="0" bIns="0" rtlCol="0"/>
          <a:lstStyle/>
          <a:p>
            <a:endParaRPr/>
          </a:p>
        </p:txBody>
      </p:sp>
      <p:sp>
        <p:nvSpPr>
          <p:cNvPr id="264" name="object 264"/>
          <p:cNvSpPr/>
          <p:nvPr/>
        </p:nvSpPr>
        <p:spPr>
          <a:xfrm>
            <a:off x="6684988" y="3964629"/>
            <a:ext cx="155575" cy="103505"/>
          </a:xfrm>
          <a:custGeom>
            <a:avLst/>
            <a:gdLst/>
            <a:ahLst/>
            <a:cxnLst/>
            <a:rect l="l" t="t" r="r" b="b"/>
            <a:pathLst>
              <a:path w="155575" h="103504">
                <a:moveTo>
                  <a:pt x="155028" y="103425"/>
                </a:moveTo>
                <a:lnTo>
                  <a:pt x="148952" y="82533"/>
                </a:lnTo>
                <a:lnTo>
                  <a:pt x="140947" y="69973"/>
                </a:lnTo>
                <a:lnTo>
                  <a:pt x="125632" y="60709"/>
                </a:lnTo>
                <a:lnTo>
                  <a:pt x="97624" y="49704"/>
                </a:lnTo>
                <a:lnTo>
                  <a:pt x="58330" y="13850"/>
                </a:lnTo>
                <a:lnTo>
                  <a:pt x="35063" y="0"/>
                </a:lnTo>
                <a:lnTo>
                  <a:pt x="18670" y="6442"/>
                </a:lnTo>
                <a:lnTo>
                  <a:pt x="0" y="31467"/>
                </a:lnTo>
              </a:path>
            </a:pathLst>
          </a:custGeom>
          <a:ln w="6350">
            <a:solidFill>
              <a:srgbClr val="231F20"/>
            </a:solidFill>
          </a:ln>
        </p:spPr>
        <p:txBody>
          <a:bodyPr wrap="square" lIns="0" tIns="0" rIns="0" bIns="0" rtlCol="0"/>
          <a:lstStyle/>
          <a:p>
            <a:endParaRPr/>
          </a:p>
        </p:txBody>
      </p:sp>
      <p:sp>
        <p:nvSpPr>
          <p:cNvPr id="265" name="object 265"/>
          <p:cNvSpPr/>
          <p:nvPr/>
        </p:nvSpPr>
        <p:spPr>
          <a:xfrm>
            <a:off x="6741099" y="3979656"/>
            <a:ext cx="140335" cy="80010"/>
          </a:xfrm>
          <a:custGeom>
            <a:avLst/>
            <a:gdLst/>
            <a:ahLst/>
            <a:cxnLst/>
            <a:rect l="l" t="t" r="r" b="b"/>
            <a:pathLst>
              <a:path w="140334" h="80010">
                <a:moveTo>
                  <a:pt x="140068" y="79568"/>
                </a:moveTo>
                <a:lnTo>
                  <a:pt x="123728" y="39891"/>
                </a:lnTo>
                <a:lnTo>
                  <a:pt x="55551" y="8302"/>
                </a:lnTo>
                <a:lnTo>
                  <a:pt x="20593" y="0"/>
                </a:lnTo>
                <a:lnTo>
                  <a:pt x="0" y="6721"/>
                </a:lnTo>
              </a:path>
            </a:pathLst>
          </a:custGeom>
          <a:ln w="6350">
            <a:solidFill>
              <a:srgbClr val="231F20"/>
            </a:solidFill>
          </a:ln>
        </p:spPr>
        <p:txBody>
          <a:bodyPr wrap="square" lIns="0" tIns="0" rIns="0" bIns="0" rtlCol="0"/>
          <a:lstStyle/>
          <a:p>
            <a:endParaRPr/>
          </a:p>
        </p:txBody>
      </p:sp>
      <p:sp>
        <p:nvSpPr>
          <p:cNvPr id="266" name="object 266"/>
          <p:cNvSpPr/>
          <p:nvPr/>
        </p:nvSpPr>
        <p:spPr>
          <a:xfrm>
            <a:off x="6785371" y="3975214"/>
            <a:ext cx="254000" cy="252729"/>
          </a:xfrm>
          <a:custGeom>
            <a:avLst/>
            <a:gdLst/>
            <a:ahLst/>
            <a:cxnLst/>
            <a:rect l="l" t="t" r="r" b="b"/>
            <a:pathLst>
              <a:path w="254000" h="252729">
                <a:moveTo>
                  <a:pt x="0" y="7221"/>
                </a:moveTo>
                <a:lnTo>
                  <a:pt x="28881" y="0"/>
                </a:lnTo>
                <a:lnTo>
                  <a:pt x="60261" y="4341"/>
                </a:lnTo>
                <a:lnTo>
                  <a:pt x="86135" y="15422"/>
                </a:lnTo>
                <a:lnTo>
                  <a:pt x="98501" y="28417"/>
                </a:lnTo>
                <a:lnTo>
                  <a:pt x="105196" y="45359"/>
                </a:lnTo>
                <a:lnTo>
                  <a:pt x="116124" y="66595"/>
                </a:lnTo>
                <a:lnTo>
                  <a:pt x="126320" y="84748"/>
                </a:lnTo>
                <a:lnTo>
                  <a:pt x="130822" y="92438"/>
                </a:lnTo>
                <a:lnTo>
                  <a:pt x="130092" y="115594"/>
                </a:lnTo>
                <a:lnTo>
                  <a:pt x="135504" y="133000"/>
                </a:lnTo>
                <a:lnTo>
                  <a:pt x="152148" y="153376"/>
                </a:lnTo>
                <a:lnTo>
                  <a:pt x="185115" y="185440"/>
                </a:lnTo>
                <a:lnTo>
                  <a:pt x="219913" y="218810"/>
                </a:lnTo>
                <a:lnTo>
                  <a:pt x="240798" y="239188"/>
                </a:lnTo>
                <a:lnTo>
                  <a:pt x="250977" y="249368"/>
                </a:lnTo>
                <a:lnTo>
                  <a:pt x="253657" y="252141"/>
                </a:lnTo>
              </a:path>
            </a:pathLst>
          </a:custGeom>
          <a:ln w="6350">
            <a:solidFill>
              <a:srgbClr val="231F20"/>
            </a:solidFill>
          </a:ln>
        </p:spPr>
        <p:txBody>
          <a:bodyPr wrap="square" lIns="0" tIns="0" rIns="0" bIns="0" rtlCol="0"/>
          <a:lstStyle/>
          <a:p>
            <a:endParaRPr/>
          </a:p>
        </p:txBody>
      </p:sp>
      <p:sp>
        <p:nvSpPr>
          <p:cNvPr id="267" name="object 267"/>
          <p:cNvSpPr/>
          <p:nvPr/>
        </p:nvSpPr>
        <p:spPr>
          <a:xfrm>
            <a:off x="5601766" y="3870826"/>
            <a:ext cx="0" cy="874394"/>
          </a:xfrm>
          <a:custGeom>
            <a:avLst/>
            <a:gdLst/>
            <a:ahLst/>
            <a:cxnLst/>
            <a:rect l="l" t="t" r="r" b="b"/>
            <a:pathLst>
              <a:path h="874395">
                <a:moveTo>
                  <a:pt x="0" y="0"/>
                </a:moveTo>
                <a:lnTo>
                  <a:pt x="0" y="874102"/>
                </a:lnTo>
              </a:path>
            </a:pathLst>
          </a:custGeom>
          <a:ln w="6350">
            <a:solidFill>
              <a:srgbClr val="131111"/>
            </a:solidFill>
            <a:prstDash val="sysDot"/>
          </a:ln>
        </p:spPr>
        <p:txBody>
          <a:bodyPr wrap="square" lIns="0" tIns="0" rIns="0" bIns="0" rtlCol="0"/>
          <a:lstStyle/>
          <a:p>
            <a:endParaRPr/>
          </a:p>
        </p:txBody>
      </p:sp>
      <p:sp>
        <p:nvSpPr>
          <p:cNvPr id="268" name="object 268"/>
          <p:cNvSpPr/>
          <p:nvPr/>
        </p:nvSpPr>
        <p:spPr>
          <a:xfrm>
            <a:off x="1458645" y="2257529"/>
            <a:ext cx="432235" cy="440651"/>
          </a:xfrm>
          <a:prstGeom prst="rect">
            <a:avLst/>
          </a:prstGeom>
          <a:blipFill>
            <a:blip r:embed="rId6" cstate="print"/>
            <a:stretch>
              <a:fillRect/>
            </a:stretch>
          </a:blipFill>
        </p:spPr>
        <p:txBody>
          <a:bodyPr wrap="square" lIns="0" tIns="0" rIns="0" bIns="0" rtlCol="0"/>
          <a:lstStyle/>
          <a:p>
            <a:endParaRPr/>
          </a:p>
        </p:txBody>
      </p:sp>
      <p:sp>
        <p:nvSpPr>
          <p:cNvPr id="269" name="object 269"/>
          <p:cNvSpPr/>
          <p:nvPr/>
        </p:nvSpPr>
        <p:spPr>
          <a:xfrm>
            <a:off x="544010" y="1812322"/>
            <a:ext cx="1517078" cy="1314716"/>
          </a:xfrm>
          <a:prstGeom prst="rect">
            <a:avLst/>
          </a:prstGeom>
          <a:blipFill>
            <a:blip r:embed="rId7" cstate="print"/>
            <a:stretch>
              <a:fillRect/>
            </a:stretch>
          </a:blipFill>
        </p:spPr>
        <p:txBody>
          <a:bodyPr wrap="square" lIns="0" tIns="0" rIns="0" bIns="0" rtlCol="0"/>
          <a:lstStyle/>
          <a:p>
            <a:endParaRPr/>
          </a:p>
        </p:txBody>
      </p:sp>
      <p:sp>
        <p:nvSpPr>
          <p:cNvPr id="270" name="object 270"/>
          <p:cNvSpPr/>
          <p:nvPr/>
        </p:nvSpPr>
        <p:spPr>
          <a:xfrm>
            <a:off x="6360080" y="2325201"/>
            <a:ext cx="440918" cy="449516"/>
          </a:xfrm>
          <a:prstGeom prst="rect">
            <a:avLst/>
          </a:prstGeom>
          <a:blipFill>
            <a:blip r:embed="rId8" cstate="print"/>
            <a:stretch>
              <a:fillRect/>
            </a:stretch>
          </a:blipFill>
        </p:spPr>
        <p:txBody>
          <a:bodyPr wrap="square" lIns="0" tIns="0" rIns="0" bIns="0" rtlCol="0"/>
          <a:lstStyle/>
          <a:p>
            <a:endParaRPr/>
          </a:p>
        </p:txBody>
      </p:sp>
      <p:sp>
        <p:nvSpPr>
          <p:cNvPr id="271" name="object 271"/>
          <p:cNvSpPr/>
          <p:nvPr/>
        </p:nvSpPr>
        <p:spPr>
          <a:xfrm>
            <a:off x="5736996" y="1811083"/>
            <a:ext cx="1283448" cy="1315859"/>
          </a:xfrm>
          <a:prstGeom prst="rect">
            <a:avLst/>
          </a:prstGeom>
          <a:blipFill>
            <a:blip r:embed="rId9" cstate="print"/>
            <a:stretch>
              <a:fillRect/>
            </a:stretch>
          </a:blipFill>
        </p:spPr>
        <p:txBody>
          <a:bodyPr wrap="square" lIns="0" tIns="0" rIns="0" bIns="0" rtlCol="0"/>
          <a:lstStyle/>
          <a:p>
            <a:endParaRPr/>
          </a:p>
        </p:txBody>
      </p:sp>
      <p:sp>
        <p:nvSpPr>
          <p:cNvPr id="272" name="object 272"/>
          <p:cNvSpPr/>
          <p:nvPr/>
        </p:nvSpPr>
        <p:spPr>
          <a:xfrm>
            <a:off x="5154886" y="2195872"/>
            <a:ext cx="66040" cy="726440"/>
          </a:xfrm>
          <a:custGeom>
            <a:avLst/>
            <a:gdLst/>
            <a:ahLst/>
            <a:cxnLst/>
            <a:rect l="l" t="t" r="r" b="b"/>
            <a:pathLst>
              <a:path w="66039" h="726439">
                <a:moveTo>
                  <a:pt x="2032" y="0"/>
                </a:moveTo>
                <a:lnTo>
                  <a:pt x="38121" y="62103"/>
                </a:lnTo>
                <a:lnTo>
                  <a:pt x="47598" y="106468"/>
                </a:lnTo>
                <a:lnTo>
                  <a:pt x="55368" y="160230"/>
                </a:lnTo>
                <a:lnTo>
                  <a:pt x="61176" y="221925"/>
                </a:lnTo>
                <a:lnTo>
                  <a:pt x="64764" y="290093"/>
                </a:lnTo>
                <a:lnTo>
                  <a:pt x="65874" y="363270"/>
                </a:lnTo>
                <a:lnTo>
                  <a:pt x="64357" y="436449"/>
                </a:lnTo>
                <a:lnTo>
                  <a:pt x="60391" y="504601"/>
                </a:lnTo>
                <a:lnTo>
                  <a:pt x="54241" y="566268"/>
                </a:lnTo>
                <a:lnTo>
                  <a:pt x="46172" y="619990"/>
                </a:lnTo>
                <a:lnTo>
                  <a:pt x="36448" y="664306"/>
                </a:lnTo>
                <a:lnTo>
                  <a:pt x="13097" y="718883"/>
                </a:lnTo>
                <a:lnTo>
                  <a:pt x="0" y="726224"/>
                </a:lnTo>
              </a:path>
            </a:pathLst>
          </a:custGeom>
          <a:ln w="5918">
            <a:solidFill>
              <a:srgbClr val="231F20"/>
            </a:solidFill>
          </a:ln>
        </p:spPr>
        <p:txBody>
          <a:bodyPr wrap="square" lIns="0" tIns="0" rIns="0" bIns="0" rtlCol="0"/>
          <a:lstStyle/>
          <a:p>
            <a:endParaRPr/>
          </a:p>
        </p:txBody>
      </p:sp>
      <p:sp>
        <p:nvSpPr>
          <p:cNvPr id="273" name="object 273"/>
          <p:cNvSpPr/>
          <p:nvPr/>
        </p:nvSpPr>
        <p:spPr>
          <a:xfrm>
            <a:off x="5141346" y="2203196"/>
            <a:ext cx="48260" cy="711200"/>
          </a:xfrm>
          <a:custGeom>
            <a:avLst/>
            <a:gdLst/>
            <a:ahLst/>
            <a:cxnLst/>
            <a:rect l="l" t="t" r="r" b="b"/>
            <a:pathLst>
              <a:path w="48260" h="711200">
                <a:moveTo>
                  <a:pt x="1435" y="0"/>
                </a:moveTo>
                <a:lnTo>
                  <a:pt x="22624" y="54698"/>
                </a:lnTo>
                <a:lnTo>
                  <a:pt x="31329" y="99064"/>
                </a:lnTo>
                <a:lnTo>
                  <a:pt x="38460" y="152828"/>
                </a:lnTo>
                <a:lnTo>
                  <a:pt x="43783" y="214527"/>
                </a:lnTo>
                <a:lnTo>
                  <a:pt x="47065" y="282702"/>
                </a:lnTo>
                <a:lnTo>
                  <a:pt x="48069" y="355892"/>
                </a:lnTo>
                <a:lnTo>
                  <a:pt x="46671" y="428592"/>
                </a:lnTo>
                <a:lnTo>
                  <a:pt x="43057" y="496344"/>
                </a:lnTo>
                <a:lnTo>
                  <a:pt x="37463" y="557716"/>
                </a:lnTo>
                <a:lnTo>
                  <a:pt x="30125" y="611278"/>
                </a:lnTo>
                <a:lnTo>
                  <a:pt x="21278" y="655599"/>
                </a:lnTo>
                <a:lnTo>
                  <a:pt x="11158" y="689248"/>
                </a:lnTo>
                <a:lnTo>
                  <a:pt x="0" y="710793"/>
                </a:lnTo>
              </a:path>
            </a:pathLst>
          </a:custGeom>
          <a:ln w="5918">
            <a:solidFill>
              <a:srgbClr val="231F20"/>
            </a:solidFill>
          </a:ln>
        </p:spPr>
        <p:txBody>
          <a:bodyPr wrap="square" lIns="0" tIns="0" rIns="0" bIns="0" rtlCol="0"/>
          <a:lstStyle/>
          <a:p>
            <a:endParaRPr/>
          </a:p>
        </p:txBody>
      </p:sp>
      <p:sp>
        <p:nvSpPr>
          <p:cNvPr id="274" name="object 274"/>
          <p:cNvSpPr/>
          <p:nvPr/>
        </p:nvSpPr>
        <p:spPr>
          <a:xfrm>
            <a:off x="5070171" y="2195794"/>
            <a:ext cx="73025" cy="726440"/>
          </a:xfrm>
          <a:custGeom>
            <a:avLst/>
            <a:gdLst/>
            <a:ahLst/>
            <a:cxnLst/>
            <a:rect l="l" t="t" r="r" b="b"/>
            <a:pathLst>
              <a:path w="73025" h="726439">
                <a:moveTo>
                  <a:pt x="71170" y="718197"/>
                </a:moveTo>
                <a:lnTo>
                  <a:pt x="67081" y="723493"/>
                </a:lnTo>
                <a:lnTo>
                  <a:pt x="62915" y="726262"/>
                </a:lnTo>
                <a:lnTo>
                  <a:pt x="58597" y="726262"/>
                </a:lnTo>
                <a:lnTo>
                  <a:pt x="25443" y="664130"/>
                </a:lnTo>
                <a:lnTo>
                  <a:pt x="16744" y="619761"/>
                </a:lnTo>
                <a:lnTo>
                  <a:pt x="9615" y="565998"/>
                </a:lnTo>
                <a:lnTo>
                  <a:pt x="4291" y="504304"/>
                </a:lnTo>
                <a:lnTo>
                  <a:pt x="1007" y="436139"/>
                </a:lnTo>
                <a:lnTo>
                  <a:pt x="0" y="362966"/>
                </a:lnTo>
                <a:lnTo>
                  <a:pt x="1411" y="289783"/>
                </a:lnTo>
                <a:lnTo>
                  <a:pt x="5074" y="221627"/>
                </a:lnTo>
                <a:lnTo>
                  <a:pt x="10743" y="159958"/>
                </a:lnTo>
                <a:lnTo>
                  <a:pt x="18175" y="106235"/>
                </a:lnTo>
                <a:lnTo>
                  <a:pt x="27124" y="61918"/>
                </a:lnTo>
                <a:lnTo>
                  <a:pt x="48595" y="7340"/>
                </a:lnTo>
                <a:lnTo>
                  <a:pt x="60629" y="0"/>
                </a:lnTo>
                <a:lnTo>
                  <a:pt x="62318" y="0"/>
                </a:lnTo>
                <a:lnTo>
                  <a:pt x="72605" y="7404"/>
                </a:lnTo>
              </a:path>
            </a:pathLst>
          </a:custGeom>
          <a:ln w="5918">
            <a:solidFill>
              <a:srgbClr val="231F20"/>
            </a:solidFill>
          </a:ln>
        </p:spPr>
        <p:txBody>
          <a:bodyPr wrap="square" lIns="0" tIns="0" rIns="0" bIns="0" rtlCol="0"/>
          <a:lstStyle/>
          <a:p>
            <a:endParaRPr/>
          </a:p>
        </p:txBody>
      </p:sp>
      <p:sp>
        <p:nvSpPr>
          <p:cNvPr id="275" name="object 275"/>
          <p:cNvSpPr/>
          <p:nvPr/>
        </p:nvSpPr>
        <p:spPr>
          <a:xfrm>
            <a:off x="5527941" y="2196973"/>
            <a:ext cx="133350" cy="726440"/>
          </a:xfrm>
          <a:custGeom>
            <a:avLst/>
            <a:gdLst/>
            <a:ahLst/>
            <a:cxnLst/>
            <a:rect l="l" t="t" r="r" b="b"/>
            <a:pathLst>
              <a:path w="133350" h="726439">
                <a:moveTo>
                  <a:pt x="1320" y="28422"/>
                </a:moveTo>
                <a:lnTo>
                  <a:pt x="10159" y="16223"/>
                </a:lnTo>
                <a:lnTo>
                  <a:pt x="19353" y="7296"/>
                </a:lnTo>
                <a:lnTo>
                  <a:pt x="28868" y="1826"/>
                </a:lnTo>
                <a:lnTo>
                  <a:pt x="38671" y="0"/>
                </a:lnTo>
                <a:lnTo>
                  <a:pt x="57934" y="7424"/>
                </a:lnTo>
                <a:lnTo>
                  <a:pt x="91994" y="62148"/>
                </a:lnTo>
                <a:lnTo>
                  <a:pt x="106030" y="106526"/>
                </a:lnTo>
                <a:lnTo>
                  <a:pt x="117563" y="160299"/>
                </a:lnTo>
                <a:lnTo>
                  <a:pt x="126212" y="222008"/>
                </a:lnTo>
                <a:lnTo>
                  <a:pt x="131597" y="290190"/>
                </a:lnTo>
                <a:lnTo>
                  <a:pt x="133337" y="363385"/>
                </a:lnTo>
                <a:lnTo>
                  <a:pt x="131185" y="436560"/>
                </a:lnTo>
                <a:lnTo>
                  <a:pt x="125416" y="504705"/>
                </a:lnTo>
                <a:lnTo>
                  <a:pt x="116420" y="566360"/>
                </a:lnTo>
                <a:lnTo>
                  <a:pt x="104586" y="620067"/>
                </a:lnTo>
                <a:lnTo>
                  <a:pt x="90301" y="664367"/>
                </a:lnTo>
                <a:lnTo>
                  <a:pt x="55939" y="718911"/>
                </a:lnTo>
                <a:lnTo>
                  <a:pt x="36639" y="726236"/>
                </a:lnTo>
                <a:lnTo>
                  <a:pt x="27017" y="724396"/>
                </a:lnTo>
                <a:lnTo>
                  <a:pt x="17672" y="719031"/>
                </a:lnTo>
                <a:lnTo>
                  <a:pt x="8650" y="710315"/>
                </a:lnTo>
                <a:lnTo>
                  <a:pt x="0" y="698423"/>
                </a:lnTo>
              </a:path>
            </a:pathLst>
          </a:custGeom>
          <a:ln w="5918">
            <a:solidFill>
              <a:srgbClr val="231F20"/>
            </a:solidFill>
          </a:ln>
        </p:spPr>
        <p:txBody>
          <a:bodyPr wrap="square" lIns="0" tIns="0" rIns="0" bIns="0" rtlCol="0"/>
          <a:lstStyle/>
          <a:p>
            <a:endParaRPr/>
          </a:p>
        </p:txBody>
      </p:sp>
      <p:sp>
        <p:nvSpPr>
          <p:cNvPr id="276" name="object 276"/>
          <p:cNvSpPr/>
          <p:nvPr/>
        </p:nvSpPr>
        <p:spPr>
          <a:xfrm>
            <a:off x="5546702" y="2203306"/>
            <a:ext cx="78740" cy="713740"/>
          </a:xfrm>
          <a:custGeom>
            <a:avLst/>
            <a:gdLst/>
            <a:ahLst/>
            <a:cxnLst/>
            <a:rect l="l" t="t" r="r" b="b"/>
            <a:pathLst>
              <a:path w="78739" h="713739">
                <a:moveTo>
                  <a:pt x="2006" y="0"/>
                </a:moveTo>
                <a:lnTo>
                  <a:pt x="32689" y="44353"/>
                </a:lnTo>
                <a:lnTo>
                  <a:pt x="45810" y="80272"/>
                </a:lnTo>
                <a:lnTo>
                  <a:pt x="57102" y="124009"/>
                </a:lnTo>
                <a:lnTo>
                  <a:pt x="66302" y="174553"/>
                </a:lnTo>
                <a:lnTo>
                  <a:pt x="73147" y="230896"/>
                </a:lnTo>
                <a:lnTo>
                  <a:pt x="77376" y="292030"/>
                </a:lnTo>
                <a:lnTo>
                  <a:pt x="78727" y="356946"/>
                </a:lnTo>
                <a:lnTo>
                  <a:pt x="77021" y="421848"/>
                </a:lnTo>
                <a:lnTo>
                  <a:pt x="72453" y="482952"/>
                </a:lnTo>
                <a:lnTo>
                  <a:pt x="65293" y="539252"/>
                </a:lnTo>
                <a:lnTo>
                  <a:pt x="55808" y="589740"/>
                </a:lnTo>
                <a:lnTo>
                  <a:pt x="44268" y="633409"/>
                </a:lnTo>
                <a:lnTo>
                  <a:pt x="30940" y="669253"/>
                </a:lnTo>
                <a:lnTo>
                  <a:pt x="16095" y="696263"/>
                </a:lnTo>
                <a:lnTo>
                  <a:pt x="0" y="713435"/>
                </a:lnTo>
              </a:path>
            </a:pathLst>
          </a:custGeom>
          <a:ln w="5918">
            <a:solidFill>
              <a:srgbClr val="231F20"/>
            </a:solidFill>
          </a:ln>
        </p:spPr>
        <p:txBody>
          <a:bodyPr wrap="square" lIns="0" tIns="0" rIns="0" bIns="0" rtlCol="0"/>
          <a:lstStyle/>
          <a:p>
            <a:endParaRPr/>
          </a:p>
        </p:txBody>
      </p:sp>
      <p:sp>
        <p:nvSpPr>
          <p:cNvPr id="277" name="object 277"/>
          <p:cNvSpPr/>
          <p:nvPr/>
        </p:nvSpPr>
        <p:spPr>
          <a:xfrm>
            <a:off x="5107358" y="2394445"/>
            <a:ext cx="49530" cy="328930"/>
          </a:xfrm>
          <a:custGeom>
            <a:avLst/>
            <a:gdLst/>
            <a:ahLst/>
            <a:cxnLst/>
            <a:rect l="l" t="t" r="r" b="b"/>
            <a:pathLst>
              <a:path w="49529" h="328930">
                <a:moveTo>
                  <a:pt x="24904" y="0"/>
                </a:moveTo>
                <a:lnTo>
                  <a:pt x="34406" y="12956"/>
                </a:lnTo>
                <a:lnTo>
                  <a:pt x="42089" y="48223"/>
                </a:lnTo>
                <a:lnTo>
                  <a:pt x="47184" y="100514"/>
                </a:lnTo>
                <a:lnTo>
                  <a:pt x="48920" y="164541"/>
                </a:lnTo>
                <a:lnTo>
                  <a:pt x="46811" y="228531"/>
                </a:lnTo>
                <a:lnTo>
                  <a:pt x="41430" y="280784"/>
                </a:lnTo>
                <a:lnTo>
                  <a:pt x="33568" y="316006"/>
                </a:lnTo>
                <a:lnTo>
                  <a:pt x="24015" y="328904"/>
                </a:lnTo>
                <a:lnTo>
                  <a:pt x="14523" y="315959"/>
                </a:lnTo>
                <a:lnTo>
                  <a:pt x="6845" y="280693"/>
                </a:lnTo>
                <a:lnTo>
                  <a:pt x="1748" y="228404"/>
                </a:lnTo>
                <a:lnTo>
                  <a:pt x="0" y="164388"/>
                </a:lnTo>
                <a:lnTo>
                  <a:pt x="2112" y="100373"/>
                </a:lnTo>
                <a:lnTo>
                  <a:pt x="7499" y="48113"/>
                </a:lnTo>
                <a:lnTo>
                  <a:pt x="15362" y="12894"/>
                </a:lnTo>
                <a:lnTo>
                  <a:pt x="24904" y="0"/>
                </a:lnTo>
                <a:close/>
              </a:path>
            </a:pathLst>
          </a:custGeom>
          <a:ln w="5918">
            <a:solidFill>
              <a:srgbClr val="231F20"/>
            </a:solidFill>
          </a:ln>
        </p:spPr>
        <p:txBody>
          <a:bodyPr wrap="square" lIns="0" tIns="0" rIns="0" bIns="0" rtlCol="0"/>
          <a:lstStyle/>
          <a:p>
            <a:endParaRPr/>
          </a:p>
        </p:txBody>
      </p:sp>
      <p:sp>
        <p:nvSpPr>
          <p:cNvPr id="278" name="object 278"/>
          <p:cNvSpPr/>
          <p:nvPr/>
        </p:nvSpPr>
        <p:spPr>
          <a:xfrm>
            <a:off x="5179937" y="2894428"/>
            <a:ext cx="384810" cy="1270"/>
          </a:xfrm>
          <a:custGeom>
            <a:avLst/>
            <a:gdLst/>
            <a:ahLst/>
            <a:cxnLst/>
            <a:rect l="l" t="t" r="r" b="b"/>
            <a:pathLst>
              <a:path w="384810" h="1269">
                <a:moveTo>
                  <a:pt x="0" y="0"/>
                </a:moveTo>
                <a:lnTo>
                  <a:pt x="384771" y="1092"/>
                </a:lnTo>
              </a:path>
            </a:pathLst>
          </a:custGeom>
          <a:ln w="5918">
            <a:solidFill>
              <a:srgbClr val="231F20"/>
            </a:solidFill>
          </a:ln>
        </p:spPr>
        <p:txBody>
          <a:bodyPr wrap="square" lIns="0" tIns="0" rIns="0" bIns="0" rtlCol="0"/>
          <a:lstStyle/>
          <a:p>
            <a:endParaRPr/>
          </a:p>
        </p:txBody>
      </p:sp>
      <p:sp>
        <p:nvSpPr>
          <p:cNvPr id="279" name="object 279"/>
          <p:cNvSpPr/>
          <p:nvPr/>
        </p:nvSpPr>
        <p:spPr>
          <a:xfrm>
            <a:off x="5199236" y="2842939"/>
            <a:ext cx="388620" cy="1270"/>
          </a:xfrm>
          <a:custGeom>
            <a:avLst/>
            <a:gdLst/>
            <a:ahLst/>
            <a:cxnLst/>
            <a:rect l="l" t="t" r="r" b="b"/>
            <a:pathLst>
              <a:path w="388620" h="1269">
                <a:moveTo>
                  <a:pt x="0" y="0"/>
                </a:moveTo>
                <a:lnTo>
                  <a:pt x="388124" y="1079"/>
                </a:lnTo>
              </a:path>
            </a:pathLst>
          </a:custGeom>
          <a:ln w="5918">
            <a:solidFill>
              <a:srgbClr val="231F20"/>
            </a:solidFill>
          </a:ln>
        </p:spPr>
        <p:txBody>
          <a:bodyPr wrap="square" lIns="0" tIns="0" rIns="0" bIns="0" rtlCol="0"/>
          <a:lstStyle/>
          <a:p>
            <a:endParaRPr/>
          </a:p>
        </p:txBody>
      </p:sp>
      <p:sp>
        <p:nvSpPr>
          <p:cNvPr id="280" name="object 280"/>
          <p:cNvSpPr/>
          <p:nvPr/>
        </p:nvSpPr>
        <p:spPr>
          <a:xfrm>
            <a:off x="5202733" y="2791382"/>
            <a:ext cx="399415" cy="1270"/>
          </a:xfrm>
          <a:custGeom>
            <a:avLst/>
            <a:gdLst/>
            <a:ahLst/>
            <a:cxnLst/>
            <a:rect l="l" t="t" r="r" b="b"/>
            <a:pathLst>
              <a:path w="399414" h="1269">
                <a:moveTo>
                  <a:pt x="0" y="0"/>
                </a:moveTo>
                <a:lnTo>
                  <a:pt x="399326" y="1092"/>
                </a:lnTo>
              </a:path>
            </a:pathLst>
          </a:custGeom>
          <a:ln w="5918">
            <a:solidFill>
              <a:srgbClr val="231F20"/>
            </a:solidFill>
          </a:ln>
        </p:spPr>
        <p:txBody>
          <a:bodyPr wrap="square" lIns="0" tIns="0" rIns="0" bIns="0" rtlCol="0"/>
          <a:lstStyle/>
          <a:p>
            <a:endParaRPr/>
          </a:p>
        </p:txBody>
      </p:sp>
      <p:sp>
        <p:nvSpPr>
          <p:cNvPr id="281" name="object 281"/>
          <p:cNvSpPr/>
          <p:nvPr/>
        </p:nvSpPr>
        <p:spPr>
          <a:xfrm>
            <a:off x="5209976" y="2739820"/>
            <a:ext cx="402590" cy="1270"/>
          </a:xfrm>
          <a:custGeom>
            <a:avLst/>
            <a:gdLst/>
            <a:ahLst/>
            <a:cxnLst/>
            <a:rect l="l" t="t" r="r" b="b"/>
            <a:pathLst>
              <a:path w="402589" h="1269">
                <a:moveTo>
                  <a:pt x="0" y="0"/>
                </a:moveTo>
                <a:lnTo>
                  <a:pt x="402577" y="1104"/>
                </a:lnTo>
              </a:path>
            </a:pathLst>
          </a:custGeom>
          <a:ln w="5918">
            <a:solidFill>
              <a:srgbClr val="231F20"/>
            </a:solidFill>
          </a:ln>
        </p:spPr>
        <p:txBody>
          <a:bodyPr wrap="square" lIns="0" tIns="0" rIns="0" bIns="0" rtlCol="0"/>
          <a:lstStyle/>
          <a:p>
            <a:endParaRPr/>
          </a:p>
        </p:txBody>
      </p:sp>
      <p:sp>
        <p:nvSpPr>
          <p:cNvPr id="282" name="object 282"/>
          <p:cNvSpPr/>
          <p:nvPr/>
        </p:nvSpPr>
        <p:spPr>
          <a:xfrm>
            <a:off x="5215161" y="2688270"/>
            <a:ext cx="401320" cy="1270"/>
          </a:xfrm>
          <a:custGeom>
            <a:avLst/>
            <a:gdLst/>
            <a:ahLst/>
            <a:cxnLst/>
            <a:rect l="l" t="t" r="r" b="b"/>
            <a:pathLst>
              <a:path w="401320" h="1269">
                <a:moveTo>
                  <a:pt x="0" y="0"/>
                </a:moveTo>
                <a:lnTo>
                  <a:pt x="400989" y="1104"/>
                </a:lnTo>
              </a:path>
            </a:pathLst>
          </a:custGeom>
          <a:ln w="5918">
            <a:solidFill>
              <a:srgbClr val="231F20"/>
            </a:solidFill>
          </a:ln>
        </p:spPr>
        <p:txBody>
          <a:bodyPr wrap="square" lIns="0" tIns="0" rIns="0" bIns="0" rtlCol="0"/>
          <a:lstStyle/>
          <a:p>
            <a:endParaRPr/>
          </a:p>
        </p:txBody>
      </p:sp>
      <p:sp>
        <p:nvSpPr>
          <p:cNvPr id="283" name="object 283"/>
          <p:cNvSpPr/>
          <p:nvPr/>
        </p:nvSpPr>
        <p:spPr>
          <a:xfrm>
            <a:off x="5217740" y="2636689"/>
            <a:ext cx="401955" cy="1270"/>
          </a:xfrm>
          <a:custGeom>
            <a:avLst/>
            <a:gdLst/>
            <a:ahLst/>
            <a:cxnLst/>
            <a:rect l="l" t="t" r="r" b="b"/>
            <a:pathLst>
              <a:path w="401954" h="1269">
                <a:moveTo>
                  <a:pt x="0" y="0"/>
                </a:moveTo>
                <a:lnTo>
                  <a:pt x="401840" y="1143"/>
                </a:lnTo>
              </a:path>
            </a:pathLst>
          </a:custGeom>
          <a:ln w="5918">
            <a:solidFill>
              <a:srgbClr val="231F20"/>
            </a:solidFill>
          </a:ln>
        </p:spPr>
        <p:txBody>
          <a:bodyPr wrap="square" lIns="0" tIns="0" rIns="0" bIns="0" rtlCol="0"/>
          <a:lstStyle/>
          <a:p>
            <a:endParaRPr/>
          </a:p>
        </p:txBody>
      </p:sp>
      <p:sp>
        <p:nvSpPr>
          <p:cNvPr id="284" name="object 284"/>
          <p:cNvSpPr/>
          <p:nvPr/>
        </p:nvSpPr>
        <p:spPr>
          <a:xfrm>
            <a:off x="5221313" y="2585156"/>
            <a:ext cx="403225" cy="1270"/>
          </a:xfrm>
          <a:custGeom>
            <a:avLst/>
            <a:gdLst/>
            <a:ahLst/>
            <a:cxnLst/>
            <a:rect l="l" t="t" r="r" b="b"/>
            <a:pathLst>
              <a:path w="403225" h="1269">
                <a:moveTo>
                  <a:pt x="0" y="0"/>
                </a:moveTo>
                <a:lnTo>
                  <a:pt x="403072" y="1117"/>
                </a:lnTo>
              </a:path>
            </a:pathLst>
          </a:custGeom>
          <a:ln w="5918">
            <a:solidFill>
              <a:srgbClr val="231F20"/>
            </a:solidFill>
          </a:ln>
        </p:spPr>
        <p:txBody>
          <a:bodyPr wrap="square" lIns="0" tIns="0" rIns="0" bIns="0" rtlCol="0"/>
          <a:lstStyle/>
          <a:p>
            <a:endParaRPr/>
          </a:p>
        </p:txBody>
      </p:sp>
      <p:sp>
        <p:nvSpPr>
          <p:cNvPr id="285" name="object 285"/>
          <p:cNvSpPr/>
          <p:nvPr/>
        </p:nvSpPr>
        <p:spPr>
          <a:xfrm>
            <a:off x="5218037" y="2533581"/>
            <a:ext cx="404495" cy="1270"/>
          </a:xfrm>
          <a:custGeom>
            <a:avLst/>
            <a:gdLst/>
            <a:ahLst/>
            <a:cxnLst/>
            <a:rect l="l" t="t" r="r" b="b"/>
            <a:pathLst>
              <a:path w="404495" h="1269">
                <a:moveTo>
                  <a:pt x="0" y="0"/>
                </a:moveTo>
                <a:lnTo>
                  <a:pt x="403999" y="1117"/>
                </a:lnTo>
              </a:path>
            </a:pathLst>
          </a:custGeom>
          <a:ln w="5918">
            <a:solidFill>
              <a:srgbClr val="231F20"/>
            </a:solidFill>
          </a:ln>
        </p:spPr>
        <p:txBody>
          <a:bodyPr wrap="square" lIns="0" tIns="0" rIns="0" bIns="0" rtlCol="0"/>
          <a:lstStyle/>
          <a:p>
            <a:endParaRPr/>
          </a:p>
        </p:txBody>
      </p:sp>
      <p:sp>
        <p:nvSpPr>
          <p:cNvPr id="286" name="object 286"/>
          <p:cNvSpPr/>
          <p:nvPr/>
        </p:nvSpPr>
        <p:spPr>
          <a:xfrm>
            <a:off x="5215731" y="2482007"/>
            <a:ext cx="404495" cy="1270"/>
          </a:xfrm>
          <a:custGeom>
            <a:avLst/>
            <a:gdLst/>
            <a:ahLst/>
            <a:cxnLst/>
            <a:rect l="l" t="t" r="r" b="b"/>
            <a:pathLst>
              <a:path w="404495" h="1269">
                <a:moveTo>
                  <a:pt x="0" y="0"/>
                </a:moveTo>
                <a:lnTo>
                  <a:pt x="404317" y="1130"/>
                </a:lnTo>
              </a:path>
            </a:pathLst>
          </a:custGeom>
          <a:ln w="5918">
            <a:solidFill>
              <a:srgbClr val="231F20"/>
            </a:solidFill>
          </a:ln>
        </p:spPr>
        <p:txBody>
          <a:bodyPr wrap="square" lIns="0" tIns="0" rIns="0" bIns="0" rtlCol="0"/>
          <a:lstStyle/>
          <a:p>
            <a:endParaRPr/>
          </a:p>
        </p:txBody>
      </p:sp>
      <p:sp>
        <p:nvSpPr>
          <p:cNvPr id="287" name="object 287"/>
          <p:cNvSpPr/>
          <p:nvPr/>
        </p:nvSpPr>
        <p:spPr>
          <a:xfrm>
            <a:off x="5214143" y="2430424"/>
            <a:ext cx="403225" cy="1270"/>
          </a:xfrm>
          <a:custGeom>
            <a:avLst/>
            <a:gdLst/>
            <a:ahLst/>
            <a:cxnLst/>
            <a:rect l="l" t="t" r="r" b="b"/>
            <a:pathLst>
              <a:path w="403225" h="1269">
                <a:moveTo>
                  <a:pt x="0" y="0"/>
                </a:moveTo>
                <a:lnTo>
                  <a:pt x="402755" y="1143"/>
                </a:lnTo>
              </a:path>
            </a:pathLst>
          </a:custGeom>
          <a:ln w="5918">
            <a:solidFill>
              <a:srgbClr val="231F20"/>
            </a:solidFill>
          </a:ln>
        </p:spPr>
        <p:txBody>
          <a:bodyPr wrap="square" lIns="0" tIns="0" rIns="0" bIns="0" rtlCol="0"/>
          <a:lstStyle/>
          <a:p>
            <a:endParaRPr/>
          </a:p>
        </p:txBody>
      </p:sp>
      <p:sp>
        <p:nvSpPr>
          <p:cNvPr id="288" name="object 288"/>
          <p:cNvSpPr/>
          <p:nvPr/>
        </p:nvSpPr>
        <p:spPr>
          <a:xfrm>
            <a:off x="5212506" y="2378875"/>
            <a:ext cx="401320" cy="1270"/>
          </a:xfrm>
          <a:custGeom>
            <a:avLst/>
            <a:gdLst/>
            <a:ahLst/>
            <a:cxnLst/>
            <a:rect l="l" t="t" r="r" b="b"/>
            <a:pathLst>
              <a:path w="401320" h="1269">
                <a:moveTo>
                  <a:pt x="0" y="0"/>
                </a:moveTo>
                <a:lnTo>
                  <a:pt x="401091" y="1104"/>
                </a:lnTo>
              </a:path>
            </a:pathLst>
          </a:custGeom>
          <a:ln w="5918">
            <a:solidFill>
              <a:srgbClr val="231F20"/>
            </a:solidFill>
          </a:ln>
        </p:spPr>
        <p:txBody>
          <a:bodyPr wrap="square" lIns="0" tIns="0" rIns="0" bIns="0" rtlCol="0"/>
          <a:lstStyle/>
          <a:p>
            <a:endParaRPr/>
          </a:p>
        </p:txBody>
      </p:sp>
      <p:sp>
        <p:nvSpPr>
          <p:cNvPr id="289" name="object 289"/>
          <p:cNvSpPr/>
          <p:nvPr/>
        </p:nvSpPr>
        <p:spPr>
          <a:xfrm>
            <a:off x="5206578" y="2327268"/>
            <a:ext cx="396875" cy="1270"/>
          </a:xfrm>
          <a:custGeom>
            <a:avLst/>
            <a:gdLst/>
            <a:ahLst/>
            <a:cxnLst/>
            <a:rect l="l" t="t" r="r" b="b"/>
            <a:pathLst>
              <a:path w="396875" h="1269">
                <a:moveTo>
                  <a:pt x="0" y="0"/>
                </a:moveTo>
                <a:lnTo>
                  <a:pt x="396748" y="1117"/>
                </a:lnTo>
              </a:path>
            </a:pathLst>
          </a:custGeom>
          <a:ln w="5918">
            <a:solidFill>
              <a:srgbClr val="231F20"/>
            </a:solidFill>
          </a:ln>
        </p:spPr>
        <p:txBody>
          <a:bodyPr wrap="square" lIns="0" tIns="0" rIns="0" bIns="0" rtlCol="0"/>
          <a:lstStyle/>
          <a:p>
            <a:endParaRPr/>
          </a:p>
        </p:txBody>
      </p:sp>
      <p:sp>
        <p:nvSpPr>
          <p:cNvPr id="290" name="object 290"/>
          <p:cNvSpPr/>
          <p:nvPr/>
        </p:nvSpPr>
        <p:spPr>
          <a:xfrm>
            <a:off x="5201146" y="2275705"/>
            <a:ext cx="387985" cy="1270"/>
          </a:xfrm>
          <a:custGeom>
            <a:avLst/>
            <a:gdLst/>
            <a:ahLst/>
            <a:cxnLst/>
            <a:rect l="l" t="t" r="r" b="b"/>
            <a:pathLst>
              <a:path w="387985" h="1269">
                <a:moveTo>
                  <a:pt x="0" y="0"/>
                </a:moveTo>
                <a:lnTo>
                  <a:pt x="387794" y="1066"/>
                </a:lnTo>
              </a:path>
            </a:pathLst>
          </a:custGeom>
          <a:ln w="5918">
            <a:solidFill>
              <a:srgbClr val="231F20"/>
            </a:solidFill>
          </a:ln>
        </p:spPr>
        <p:txBody>
          <a:bodyPr wrap="square" lIns="0" tIns="0" rIns="0" bIns="0" rtlCol="0"/>
          <a:lstStyle/>
          <a:p>
            <a:endParaRPr/>
          </a:p>
        </p:txBody>
      </p:sp>
      <p:sp>
        <p:nvSpPr>
          <p:cNvPr id="291" name="object 291"/>
          <p:cNvSpPr/>
          <p:nvPr/>
        </p:nvSpPr>
        <p:spPr>
          <a:xfrm>
            <a:off x="5184204" y="2224087"/>
            <a:ext cx="389255" cy="1270"/>
          </a:xfrm>
          <a:custGeom>
            <a:avLst/>
            <a:gdLst/>
            <a:ahLst/>
            <a:cxnLst/>
            <a:rect l="l" t="t" r="r" b="b"/>
            <a:pathLst>
              <a:path w="389254" h="1269">
                <a:moveTo>
                  <a:pt x="0" y="0"/>
                </a:moveTo>
                <a:lnTo>
                  <a:pt x="388861" y="1092"/>
                </a:lnTo>
              </a:path>
            </a:pathLst>
          </a:custGeom>
          <a:ln w="5918">
            <a:solidFill>
              <a:srgbClr val="231F20"/>
            </a:solidFill>
          </a:ln>
        </p:spPr>
        <p:txBody>
          <a:bodyPr wrap="square" lIns="0" tIns="0" rIns="0" bIns="0" rtlCol="0"/>
          <a:lstStyle/>
          <a:p>
            <a:endParaRPr/>
          </a:p>
        </p:txBody>
      </p:sp>
      <p:sp>
        <p:nvSpPr>
          <p:cNvPr id="292" name="object 292"/>
          <p:cNvSpPr/>
          <p:nvPr/>
        </p:nvSpPr>
        <p:spPr>
          <a:xfrm>
            <a:off x="5129931" y="2922097"/>
            <a:ext cx="26034" cy="0"/>
          </a:xfrm>
          <a:custGeom>
            <a:avLst/>
            <a:gdLst/>
            <a:ahLst/>
            <a:cxnLst/>
            <a:rect l="l" t="t" r="r" b="b"/>
            <a:pathLst>
              <a:path w="26035">
                <a:moveTo>
                  <a:pt x="25946" y="0"/>
                </a:moveTo>
                <a:lnTo>
                  <a:pt x="0" y="0"/>
                </a:lnTo>
              </a:path>
            </a:pathLst>
          </a:custGeom>
          <a:ln w="5918">
            <a:solidFill>
              <a:srgbClr val="231F20"/>
            </a:solidFill>
          </a:ln>
        </p:spPr>
        <p:txBody>
          <a:bodyPr wrap="square" lIns="0" tIns="0" rIns="0" bIns="0" rtlCol="0"/>
          <a:lstStyle/>
          <a:p>
            <a:endParaRPr/>
          </a:p>
        </p:txBody>
      </p:sp>
      <p:sp>
        <p:nvSpPr>
          <p:cNvPr id="293" name="object 293"/>
          <p:cNvSpPr/>
          <p:nvPr/>
        </p:nvSpPr>
        <p:spPr>
          <a:xfrm>
            <a:off x="5131815" y="2195872"/>
            <a:ext cx="27305" cy="0"/>
          </a:xfrm>
          <a:custGeom>
            <a:avLst/>
            <a:gdLst/>
            <a:ahLst/>
            <a:cxnLst/>
            <a:rect l="l" t="t" r="r" b="b"/>
            <a:pathLst>
              <a:path w="27304">
                <a:moveTo>
                  <a:pt x="27012" y="0"/>
                </a:moveTo>
                <a:lnTo>
                  <a:pt x="0" y="0"/>
                </a:lnTo>
              </a:path>
            </a:pathLst>
          </a:custGeom>
          <a:ln w="5918">
            <a:solidFill>
              <a:srgbClr val="231F20"/>
            </a:solidFill>
          </a:ln>
        </p:spPr>
        <p:txBody>
          <a:bodyPr wrap="square" lIns="0" tIns="0" rIns="0" bIns="0" rtlCol="0"/>
          <a:lstStyle/>
          <a:p>
            <a:endParaRPr/>
          </a:p>
        </p:txBody>
      </p:sp>
      <p:sp>
        <p:nvSpPr>
          <p:cNvPr id="294" name="object 294"/>
          <p:cNvSpPr/>
          <p:nvPr/>
        </p:nvSpPr>
        <p:spPr>
          <a:xfrm>
            <a:off x="5122019" y="2409533"/>
            <a:ext cx="19685" cy="0"/>
          </a:xfrm>
          <a:custGeom>
            <a:avLst/>
            <a:gdLst/>
            <a:ahLst/>
            <a:cxnLst/>
            <a:rect l="l" t="t" r="r" b="b"/>
            <a:pathLst>
              <a:path w="19685">
                <a:moveTo>
                  <a:pt x="0" y="0"/>
                </a:moveTo>
                <a:lnTo>
                  <a:pt x="19316" y="0"/>
                </a:lnTo>
              </a:path>
            </a:pathLst>
          </a:custGeom>
          <a:ln w="5918">
            <a:solidFill>
              <a:srgbClr val="231F20"/>
            </a:solidFill>
          </a:ln>
        </p:spPr>
        <p:txBody>
          <a:bodyPr wrap="square" lIns="0" tIns="0" rIns="0" bIns="0" rtlCol="0"/>
          <a:lstStyle/>
          <a:p>
            <a:endParaRPr/>
          </a:p>
        </p:txBody>
      </p:sp>
      <p:sp>
        <p:nvSpPr>
          <p:cNvPr id="295" name="object 295"/>
          <p:cNvSpPr/>
          <p:nvPr/>
        </p:nvSpPr>
        <p:spPr>
          <a:xfrm>
            <a:off x="5116667" y="2431572"/>
            <a:ext cx="31115" cy="0"/>
          </a:xfrm>
          <a:custGeom>
            <a:avLst/>
            <a:gdLst/>
            <a:ahLst/>
            <a:cxnLst/>
            <a:rect l="l" t="t" r="r" b="b"/>
            <a:pathLst>
              <a:path w="31114">
                <a:moveTo>
                  <a:pt x="30975" y="0"/>
                </a:moveTo>
                <a:lnTo>
                  <a:pt x="0" y="0"/>
                </a:lnTo>
              </a:path>
            </a:pathLst>
          </a:custGeom>
          <a:ln w="5918">
            <a:solidFill>
              <a:srgbClr val="231F20"/>
            </a:solidFill>
          </a:ln>
        </p:spPr>
        <p:txBody>
          <a:bodyPr wrap="square" lIns="0" tIns="0" rIns="0" bIns="0" rtlCol="0"/>
          <a:lstStyle/>
          <a:p>
            <a:endParaRPr/>
          </a:p>
        </p:txBody>
      </p:sp>
      <p:sp>
        <p:nvSpPr>
          <p:cNvPr id="296" name="object 296"/>
          <p:cNvSpPr/>
          <p:nvPr/>
        </p:nvSpPr>
        <p:spPr>
          <a:xfrm>
            <a:off x="5113013" y="2456228"/>
            <a:ext cx="38735" cy="0"/>
          </a:xfrm>
          <a:custGeom>
            <a:avLst/>
            <a:gdLst/>
            <a:ahLst/>
            <a:cxnLst/>
            <a:rect l="l" t="t" r="r" b="b"/>
            <a:pathLst>
              <a:path w="38735">
                <a:moveTo>
                  <a:pt x="38176" y="0"/>
                </a:moveTo>
                <a:lnTo>
                  <a:pt x="0" y="0"/>
                </a:lnTo>
              </a:path>
            </a:pathLst>
          </a:custGeom>
          <a:ln w="5918">
            <a:solidFill>
              <a:srgbClr val="231F20"/>
            </a:solidFill>
          </a:ln>
        </p:spPr>
        <p:txBody>
          <a:bodyPr wrap="square" lIns="0" tIns="0" rIns="0" bIns="0" rtlCol="0"/>
          <a:lstStyle/>
          <a:p>
            <a:endParaRPr/>
          </a:p>
        </p:txBody>
      </p:sp>
      <p:sp>
        <p:nvSpPr>
          <p:cNvPr id="297" name="object 297"/>
          <p:cNvSpPr/>
          <p:nvPr/>
        </p:nvSpPr>
        <p:spPr>
          <a:xfrm>
            <a:off x="5110335" y="2483141"/>
            <a:ext cx="43815" cy="0"/>
          </a:xfrm>
          <a:custGeom>
            <a:avLst/>
            <a:gdLst/>
            <a:ahLst/>
            <a:cxnLst/>
            <a:rect l="l" t="t" r="r" b="b"/>
            <a:pathLst>
              <a:path w="43814">
                <a:moveTo>
                  <a:pt x="43434" y="0"/>
                </a:moveTo>
                <a:lnTo>
                  <a:pt x="0" y="0"/>
                </a:lnTo>
              </a:path>
            </a:pathLst>
          </a:custGeom>
          <a:ln w="5918">
            <a:solidFill>
              <a:srgbClr val="231F20"/>
            </a:solidFill>
          </a:ln>
        </p:spPr>
        <p:txBody>
          <a:bodyPr wrap="square" lIns="0" tIns="0" rIns="0" bIns="0" rtlCol="0"/>
          <a:lstStyle/>
          <a:p>
            <a:endParaRPr/>
          </a:p>
        </p:txBody>
      </p:sp>
      <p:sp>
        <p:nvSpPr>
          <p:cNvPr id="298" name="object 298"/>
          <p:cNvSpPr/>
          <p:nvPr/>
        </p:nvSpPr>
        <p:spPr>
          <a:xfrm>
            <a:off x="5107353" y="2508349"/>
            <a:ext cx="48260" cy="0"/>
          </a:xfrm>
          <a:custGeom>
            <a:avLst/>
            <a:gdLst/>
            <a:ahLst/>
            <a:cxnLst/>
            <a:rect l="l" t="t" r="r" b="b"/>
            <a:pathLst>
              <a:path w="48260">
                <a:moveTo>
                  <a:pt x="47878" y="0"/>
                </a:moveTo>
                <a:lnTo>
                  <a:pt x="0" y="0"/>
                </a:lnTo>
              </a:path>
            </a:pathLst>
          </a:custGeom>
          <a:ln w="5918">
            <a:solidFill>
              <a:srgbClr val="231F20"/>
            </a:solidFill>
          </a:ln>
        </p:spPr>
        <p:txBody>
          <a:bodyPr wrap="square" lIns="0" tIns="0" rIns="0" bIns="0" rtlCol="0"/>
          <a:lstStyle/>
          <a:p>
            <a:endParaRPr/>
          </a:p>
        </p:txBody>
      </p:sp>
      <p:sp>
        <p:nvSpPr>
          <p:cNvPr id="299" name="object 299"/>
          <p:cNvSpPr/>
          <p:nvPr/>
        </p:nvSpPr>
        <p:spPr>
          <a:xfrm>
            <a:off x="5106464" y="2533581"/>
            <a:ext cx="50165" cy="0"/>
          </a:xfrm>
          <a:custGeom>
            <a:avLst/>
            <a:gdLst/>
            <a:ahLst/>
            <a:cxnLst/>
            <a:rect l="l" t="t" r="r" b="b"/>
            <a:pathLst>
              <a:path w="50164">
                <a:moveTo>
                  <a:pt x="49834" y="0"/>
                </a:moveTo>
                <a:lnTo>
                  <a:pt x="0" y="0"/>
                </a:lnTo>
              </a:path>
            </a:pathLst>
          </a:custGeom>
          <a:ln w="5918">
            <a:solidFill>
              <a:srgbClr val="231F20"/>
            </a:solidFill>
          </a:ln>
        </p:spPr>
        <p:txBody>
          <a:bodyPr wrap="square" lIns="0" tIns="0" rIns="0" bIns="0" rtlCol="0"/>
          <a:lstStyle/>
          <a:p>
            <a:endParaRPr/>
          </a:p>
        </p:txBody>
      </p:sp>
      <p:sp>
        <p:nvSpPr>
          <p:cNvPr id="300" name="object 300"/>
          <p:cNvSpPr/>
          <p:nvPr/>
        </p:nvSpPr>
        <p:spPr>
          <a:xfrm>
            <a:off x="5107354" y="2558981"/>
            <a:ext cx="49530" cy="0"/>
          </a:xfrm>
          <a:custGeom>
            <a:avLst/>
            <a:gdLst/>
            <a:ahLst/>
            <a:cxnLst/>
            <a:rect l="l" t="t" r="r" b="b"/>
            <a:pathLst>
              <a:path w="49529">
                <a:moveTo>
                  <a:pt x="48920" y="0"/>
                </a:moveTo>
                <a:lnTo>
                  <a:pt x="0" y="0"/>
                </a:lnTo>
              </a:path>
            </a:pathLst>
          </a:custGeom>
          <a:ln w="5918">
            <a:solidFill>
              <a:srgbClr val="231F20"/>
            </a:solidFill>
          </a:ln>
        </p:spPr>
        <p:txBody>
          <a:bodyPr wrap="square" lIns="0" tIns="0" rIns="0" bIns="0" rtlCol="0"/>
          <a:lstStyle/>
          <a:p>
            <a:endParaRPr/>
          </a:p>
        </p:txBody>
      </p:sp>
      <p:sp>
        <p:nvSpPr>
          <p:cNvPr id="301" name="object 301"/>
          <p:cNvSpPr/>
          <p:nvPr/>
        </p:nvSpPr>
        <p:spPr>
          <a:xfrm>
            <a:off x="5106464" y="2585156"/>
            <a:ext cx="50165" cy="0"/>
          </a:xfrm>
          <a:custGeom>
            <a:avLst/>
            <a:gdLst/>
            <a:ahLst/>
            <a:cxnLst/>
            <a:rect l="l" t="t" r="r" b="b"/>
            <a:pathLst>
              <a:path w="50164">
                <a:moveTo>
                  <a:pt x="49834" y="0"/>
                </a:moveTo>
                <a:lnTo>
                  <a:pt x="0" y="0"/>
                </a:lnTo>
              </a:path>
            </a:pathLst>
          </a:custGeom>
          <a:ln w="5918">
            <a:solidFill>
              <a:srgbClr val="231F20"/>
            </a:solidFill>
          </a:ln>
        </p:spPr>
        <p:txBody>
          <a:bodyPr wrap="square" lIns="0" tIns="0" rIns="0" bIns="0" rtlCol="0"/>
          <a:lstStyle/>
          <a:p>
            <a:endParaRPr/>
          </a:p>
        </p:txBody>
      </p:sp>
      <p:sp>
        <p:nvSpPr>
          <p:cNvPr id="302" name="object 302"/>
          <p:cNvSpPr/>
          <p:nvPr/>
        </p:nvSpPr>
        <p:spPr>
          <a:xfrm>
            <a:off x="5106465" y="2610941"/>
            <a:ext cx="50165" cy="0"/>
          </a:xfrm>
          <a:custGeom>
            <a:avLst/>
            <a:gdLst/>
            <a:ahLst/>
            <a:cxnLst/>
            <a:rect l="l" t="t" r="r" b="b"/>
            <a:pathLst>
              <a:path w="50164">
                <a:moveTo>
                  <a:pt x="49809" y="0"/>
                </a:moveTo>
                <a:lnTo>
                  <a:pt x="0" y="0"/>
                </a:lnTo>
              </a:path>
            </a:pathLst>
          </a:custGeom>
          <a:ln w="5918">
            <a:solidFill>
              <a:srgbClr val="231F20"/>
            </a:solidFill>
          </a:ln>
        </p:spPr>
        <p:txBody>
          <a:bodyPr wrap="square" lIns="0" tIns="0" rIns="0" bIns="0" rtlCol="0"/>
          <a:lstStyle/>
          <a:p>
            <a:endParaRPr/>
          </a:p>
        </p:txBody>
      </p:sp>
      <p:sp>
        <p:nvSpPr>
          <p:cNvPr id="303" name="object 303"/>
          <p:cNvSpPr/>
          <p:nvPr/>
        </p:nvSpPr>
        <p:spPr>
          <a:xfrm>
            <a:off x="5107362" y="2637829"/>
            <a:ext cx="44450" cy="0"/>
          </a:xfrm>
          <a:custGeom>
            <a:avLst/>
            <a:gdLst/>
            <a:ahLst/>
            <a:cxnLst/>
            <a:rect l="l" t="t" r="r" b="b"/>
            <a:pathLst>
              <a:path w="44450">
                <a:moveTo>
                  <a:pt x="43827" y="0"/>
                </a:moveTo>
                <a:lnTo>
                  <a:pt x="0" y="0"/>
                </a:lnTo>
              </a:path>
            </a:pathLst>
          </a:custGeom>
          <a:ln w="5918">
            <a:solidFill>
              <a:srgbClr val="231F20"/>
            </a:solidFill>
          </a:ln>
        </p:spPr>
        <p:txBody>
          <a:bodyPr wrap="square" lIns="0" tIns="0" rIns="0" bIns="0" rtlCol="0"/>
          <a:lstStyle/>
          <a:p>
            <a:endParaRPr/>
          </a:p>
        </p:txBody>
      </p:sp>
      <p:sp>
        <p:nvSpPr>
          <p:cNvPr id="304" name="object 304"/>
          <p:cNvSpPr/>
          <p:nvPr/>
        </p:nvSpPr>
        <p:spPr>
          <a:xfrm>
            <a:off x="5113010" y="2668495"/>
            <a:ext cx="36830" cy="0"/>
          </a:xfrm>
          <a:custGeom>
            <a:avLst/>
            <a:gdLst/>
            <a:ahLst/>
            <a:cxnLst/>
            <a:rect l="l" t="t" r="r" b="b"/>
            <a:pathLst>
              <a:path w="36829">
                <a:moveTo>
                  <a:pt x="36741" y="0"/>
                </a:moveTo>
                <a:lnTo>
                  <a:pt x="0" y="0"/>
                </a:lnTo>
              </a:path>
            </a:pathLst>
          </a:custGeom>
          <a:ln w="5918">
            <a:solidFill>
              <a:srgbClr val="231F20"/>
            </a:solidFill>
          </a:ln>
        </p:spPr>
        <p:txBody>
          <a:bodyPr wrap="square" lIns="0" tIns="0" rIns="0" bIns="0" rtlCol="0"/>
          <a:lstStyle/>
          <a:p>
            <a:endParaRPr/>
          </a:p>
        </p:txBody>
      </p:sp>
      <p:sp>
        <p:nvSpPr>
          <p:cNvPr id="305" name="object 305"/>
          <p:cNvSpPr/>
          <p:nvPr/>
        </p:nvSpPr>
        <p:spPr>
          <a:xfrm>
            <a:off x="5116659" y="2694427"/>
            <a:ext cx="29209" cy="0"/>
          </a:xfrm>
          <a:custGeom>
            <a:avLst/>
            <a:gdLst/>
            <a:ahLst/>
            <a:cxnLst/>
            <a:rect l="l" t="t" r="r" b="b"/>
            <a:pathLst>
              <a:path w="29210">
                <a:moveTo>
                  <a:pt x="28651" y="0"/>
                </a:moveTo>
                <a:lnTo>
                  <a:pt x="0" y="0"/>
                </a:lnTo>
              </a:path>
            </a:pathLst>
          </a:custGeom>
          <a:ln w="5918">
            <a:solidFill>
              <a:srgbClr val="231F20"/>
            </a:solidFill>
          </a:ln>
        </p:spPr>
        <p:txBody>
          <a:bodyPr wrap="square" lIns="0" tIns="0" rIns="0" bIns="0" rtlCol="0"/>
          <a:lstStyle/>
          <a:p>
            <a:endParaRPr/>
          </a:p>
        </p:txBody>
      </p:sp>
      <p:sp>
        <p:nvSpPr>
          <p:cNvPr id="306" name="object 306"/>
          <p:cNvSpPr/>
          <p:nvPr/>
        </p:nvSpPr>
        <p:spPr>
          <a:xfrm>
            <a:off x="5125339" y="2736215"/>
            <a:ext cx="11430" cy="9525"/>
          </a:xfrm>
          <a:custGeom>
            <a:avLst/>
            <a:gdLst/>
            <a:ahLst/>
            <a:cxnLst/>
            <a:rect l="l" t="t" r="r" b="b"/>
            <a:pathLst>
              <a:path w="11429" h="9525">
                <a:moveTo>
                  <a:pt x="11290" y="9398"/>
                </a:moveTo>
                <a:lnTo>
                  <a:pt x="0" y="9398"/>
                </a:lnTo>
                <a:lnTo>
                  <a:pt x="0" y="0"/>
                </a:lnTo>
                <a:lnTo>
                  <a:pt x="11290" y="0"/>
                </a:lnTo>
                <a:lnTo>
                  <a:pt x="11290" y="9398"/>
                </a:lnTo>
                <a:close/>
              </a:path>
            </a:pathLst>
          </a:custGeom>
          <a:ln w="3810">
            <a:solidFill>
              <a:srgbClr val="231F20"/>
            </a:solidFill>
          </a:ln>
        </p:spPr>
        <p:txBody>
          <a:bodyPr wrap="square" lIns="0" tIns="0" rIns="0" bIns="0" rtlCol="0"/>
          <a:lstStyle/>
          <a:p>
            <a:endParaRPr/>
          </a:p>
        </p:txBody>
      </p:sp>
      <p:sp>
        <p:nvSpPr>
          <p:cNvPr id="307" name="object 307"/>
          <p:cNvSpPr/>
          <p:nvPr/>
        </p:nvSpPr>
        <p:spPr>
          <a:xfrm>
            <a:off x="5125339" y="2370595"/>
            <a:ext cx="11430" cy="9525"/>
          </a:xfrm>
          <a:custGeom>
            <a:avLst/>
            <a:gdLst/>
            <a:ahLst/>
            <a:cxnLst/>
            <a:rect l="l" t="t" r="r" b="b"/>
            <a:pathLst>
              <a:path w="11429" h="9525">
                <a:moveTo>
                  <a:pt x="11290" y="9385"/>
                </a:moveTo>
                <a:lnTo>
                  <a:pt x="0" y="9385"/>
                </a:lnTo>
                <a:lnTo>
                  <a:pt x="0" y="0"/>
                </a:lnTo>
                <a:lnTo>
                  <a:pt x="11290" y="0"/>
                </a:lnTo>
                <a:lnTo>
                  <a:pt x="11290" y="9385"/>
                </a:lnTo>
                <a:close/>
              </a:path>
            </a:pathLst>
          </a:custGeom>
          <a:ln w="3810">
            <a:solidFill>
              <a:srgbClr val="231F20"/>
            </a:solidFill>
          </a:ln>
        </p:spPr>
        <p:txBody>
          <a:bodyPr wrap="square" lIns="0" tIns="0" rIns="0" bIns="0" rtlCol="0"/>
          <a:lstStyle/>
          <a:p>
            <a:endParaRPr/>
          </a:p>
        </p:txBody>
      </p:sp>
      <p:sp>
        <p:nvSpPr>
          <p:cNvPr id="308" name="object 308"/>
          <p:cNvSpPr/>
          <p:nvPr/>
        </p:nvSpPr>
        <p:spPr>
          <a:xfrm>
            <a:off x="5167414" y="2542286"/>
            <a:ext cx="9525" cy="28575"/>
          </a:xfrm>
          <a:custGeom>
            <a:avLst/>
            <a:gdLst/>
            <a:ahLst/>
            <a:cxnLst/>
            <a:rect l="l" t="t" r="r" b="b"/>
            <a:pathLst>
              <a:path w="9525" h="28575">
                <a:moveTo>
                  <a:pt x="9448" y="28422"/>
                </a:moveTo>
                <a:lnTo>
                  <a:pt x="0" y="28422"/>
                </a:lnTo>
                <a:lnTo>
                  <a:pt x="0" y="0"/>
                </a:lnTo>
                <a:lnTo>
                  <a:pt x="9448" y="0"/>
                </a:lnTo>
                <a:lnTo>
                  <a:pt x="9448" y="28422"/>
                </a:lnTo>
                <a:close/>
              </a:path>
            </a:pathLst>
          </a:custGeom>
          <a:ln w="3810">
            <a:solidFill>
              <a:srgbClr val="231F20"/>
            </a:solidFill>
          </a:ln>
        </p:spPr>
        <p:txBody>
          <a:bodyPr wrap="square" lIns="0" tIns="0" rIns="0" bIns="0" rtlCol="0"/>
          <a:lstStyle/>
          <a:p>
            <a:endParaRPr/>
          </a:p>
        </p:txBody>
      </p:sp>
      <p:sp>
        <p:nvSpPr>
          <p:cNvPr id="309" name="object 309"/>
          <p:cNvSpPr/>
          <p:nvPr/>
        </p:nvSpPr>
        <p:spPr>
          <a:xfrm>
            <a:off x="5085778" y="2542286"/>
            <a:ext cx="9525" cy="28575"/>
          </a:xfrm>
          <a:custGeom>
            <a:avLst/>
            <a:gdLst/>
            <a:ahLst/>
            <a:cxnLst/>
            <a:rect l="l" t="t" r="r" b="b"/>
            <a:pathLst>
              <a:path w="9525" h="28575">
                <a:moveTo>
                  <a:pt x="9423" y="28422"/>
                </a:moveTo>
                <a:lnTo>
                  <a:pt x="0" y="28422"/>
                </a:lnTo>
                <a:lnTo>
                  <a:pt x="0" y="0"/>
                </a:lnTo>
                <a:lnTo>
                  <a:pt x="9423" y="0"/>
                </a:lnTo>
                <a:lnTo>
                  <a:pt x="9423" y="28422"/>
                </a:lnTo>
                <a:close/>
              </a:path>
            </a:pathLst>
          </a:custGeom>
          <a:ln w="3809">
            <a:solidFill>
              <a:srgbClr val="231F20"/>
            </a:solidFill>
          </a:ln>
        </p:spPr>
        <p:txBody>
          <a:bodyPr wrap="square" lIns="0" tIns="0" rIns="0" bIns="0" rtlCol="0"/>
          <a:lstStyle/>
          <a:p>
            <a:endParaRPr/>
          </a:p>
        </p:txBody>
      </p:sp>
      <p:sp>
        <p:nvSpPr>
          <p:cNvPr id="310" name="object 310"/>
          <p:cNvSpPr/>
          <p:nvPr/>
        </p:nvSpPr>
        <p:spPr>
          <a:xfrm>
            <a:off x="5165760" y="2455902"/>
            <a:ext cx="13335" cy="29845"/>
          </a:xfrm>
          <a:custGeom>
            <a:avLst/>
            <a:gdLst/>
            <a:ahLst/>
            <a:cxnLst/>
            <a:rect l="l" t="t" r="r" b="b"/>
            <a:pathLst>
              <a:path w="13335" h="29844">
                <a:moveTo>
                  <a:pt x="12750" y="28219"/>
                </a:moveTo>
                <a:lnTo>
                  <a:pt x="3365" y="29336"/>
                </a:lnTo>
                <a:lnTo>
                  <a:pt x="0" y="1130"/>
                </a:lnTo>
                <a:lnTo>
                  <a:pt x="9385" y="0"/>
                </a:lnTo>
                <a:lnTo>
                  <a:pt x="12750" y="28219"/>
                </a:lnTo>
                <a:close/>
              </a:path>
            </a:pathLst>
          </a:custGeom>
          <a:ln w="3810">
            <a:solidFill>
              <a:srgbClr val="231F20"/>
            </a:solidFill>
          </a:ln>
        </p:spPr>
        <p:txBody>
          <a:bodyPr wrap="square" lIns="0" tIns="0" rIns="0" bIns="0" rtlCol="0"/>
          <a:lstStyle/>
          <a:p>
            <a:endParaRPr/>
          </a:p>
        </p:txBody>
      </p:sp>
      <p:sp>
        <p:nvSpPr>
          <p:cNvPr id="311" name="object 311"/>
          <p:cNvSpPr/>
          <p:nvPr/>
        </p:nvSpPr>
        <p:spPr>
          <a:xfrm>
            <a:off x="5089961" y="2456192"/>
            <a:ext cx="10795" cy="29209"/>
          </a:xfrm>
          <a:custGeom>
            <a:avLst/>
            <a:gdLst/>
            <a:ahLst/>
            <a:cxnLst/>
            <a:rect l="l" t="t" r="r" b="b"/>
            <a:pathLst>
              <a:path w="10795" h="29210">
                <a:moveTo>
                  <a:pt x="9410" y="28752"/>
                </a:moveTo>
                <a:lnTo>
                  <a:pt x="0" y="28397"/>
                </a:lnTo>
                <a:lnTo>
                  <a:pt x="1079" y="0"/>
                </a:lnTo>
                <a:lnTo>
                  <a:pt x="10490" y="355"/>
                </a:lnTo>
                <a:lnTo>
                  <a:pt x="9410" y="28752"/>
                </a:lnTo>
                <a:close/>
              </a:path>
            </a:pathLst>
          </a:custGeom>
          <a:ln w="3810">
            <a:solidFill>
              <a:srgbClr val="231F20"/>
            </a:solidFill>
          </a:ln>
        </p:spPr>
        <p:txBody>
          <a:bodyPr wrap="square" lIns="0" tIns="0" rIns="0" bIns="0" rtlCol="0"/>
          <a:lstStyle/>
          <a:p>
            <a:endParaRPr/>
          </a:p>
        </p:txBody>
      </p:sp>
      <p:sp>
        <p:nvSpPr>
          <p:cNvPr id="312" name="object 312"/>
          <p:cNvSpPr/>
          <p:nvPr/>
        </p:nvSpPr>
        <p:spPr>
          <a:xfrm>
            <a:off x="5087875" y="2633735"/>
            <a:ext cx="13335" cy="29845"/>
          </a:xfrm>
          <a:custGeom>
            <a:avLst/>
            <a:gdLst/>
            <a:ahLst/>
            <a:cxnLst/>
            <a:rect l="l" t="t" r="r" b="b"/>
            <a:pathLst>
              <a:path w="13335" h="29844">
                <a:moveTo>
                  <a:pt x="0" y="1117"/>
                </a:moveTo>
                <a:lnTo>
                  <a:pt x="9385" y="0"/>
                </a:lnTo>
                <a:lnTo>
                  <a:pt x="12750" y="28206"/>
                </a:lnTo>
                <a:lnTo>
                  <a:pt x="3365" y="29336"/>
                </a:lnTo>
                <a:lnTo>
                  <a:pt x="0" y="1117"/>
                </a:lnTo>
                <a:close/>
              </a:path>
            </a:pathLst>
          </a:custGeom>
          <a:ln w="3810">
            <a:solidFill>
              <a:srgbClr val="231F20"/>
            </a:solidFill>
          </a:ln>
        </p:spPr>
        <p:txBody>
          <a:bodyPr wrap="square" lIns="0" tIns="0" rIns="0" bIns="0" rtlCol="0"/>
          <a:lstStyle/>
          <a:p>
            <a:endParaRPr/>
          </a:p>
        </p:txBody>
      </p:sp>
      <p:sp>
        <p:nvSpPr>
          <p:cNvPr id="313" name="object 313"/>
          <p:cNvSpPr/>
          <p:nvPr/>
        </p:nvSpPr>
        <p:spPr>
          <a:xfrm>
            <a:off x="5165935" y="2634028"/>
            <a:ext cx="10795" cy="29209"/>
          </a:xfrm>
          <a:custGeom>
            <a:avLst/>
            <a:gdLst/>
            <a:ahLst/>
            <a:cxnLst/>
            <a:rect l="l" t="t" r="r" b="b"/>
            <a:pathLst>
              <a:path w="10795" h="29210">
                <a:moveTo>
                  <a:pt x="1079" y="0"/>
                </a:moveTo>
                <a:lnTo>
                  <a:pt x="10490" y="355"/>
                </a:lnTo>
                <a:lnTo>
                  <a:pt x="9410" y="28752"/>
                </a:lnTo>
                <a:lnTo>
                  <a:pt x="0" y="28397"/>
                </a:lnTo>
                <a:lnTo>
                  <a:pt x="1079" y="0"/>
                </a:lnTo>
                <a:close/>
              </a:path>
            </a:pathLst>
          </a:custGeom>
          <a:ln w="3810">
            <a:solidFill>
              <a:srgbClr val="231F20"/>
            </a:solidFill>
          </a:ln>
        </p:spPr>
        <p:txBody>
          <a:bodyPr wrap="square" lIns="0" tIns="0" rIns="0" bIns="0" rtlCol="0"/>
          <a:lstStyle/>
          <a:p>
            <a:endParaRPr/>
          </a:p>
        </p:txBody>
      </p:sp>
      <p:sp>
        <p:nvSpPr>
          <p:cNvPr id="314" name="object 314"/>
          <p:cNvSpPr/>
          <p:nvPr/>
        </p:nvSpPr>
        <p:spPr>
          <a:xfrm>
            <a:off x="5331569" y="2197292"/>
            <a:ext cx="10795" cy="23495"/>
          </a:xfrm>
          <a:custGeom>
            <a:avLst/>
            <a:gdLst/>
            <a:ahLst/>
            <a:cxnLst/>
            <a:rect l="l" t="t" r="r" b="b"/>
            <a:pathLst>
              <a:path w="10795" h="23494">
                <a:moveTo>
                  <a:pt x="0" y="0"/>
                </a:moveTo>
                <a:lnTo>
                  <a:pt x="3594" y="0"/>
                </a:lnTo>
                <a:lnTo>
                  <a:pt x="7048" y="8166"/>
                </a:lnTo>
                <a:lnTo>
                  <a:pt x="10198" y="23063"/>
                </a:lnTo>
              </a:path>
            </a:pathLst>
          </a:custGeom>
          <a:ln w="4965">
            <a:solidFill>
              <a:srgbClr val="231F20"/>
            </a:solidFill>
          </a:ln>
        </p:spPr>
        <p:txBody>
          <a:bodyPr wrap="square" lIns="0" tIns="0" rIns="0" bIns="0" rtlCol="0"/>
          <a:lstStyle/>
          <a:p>
            <a:endParaRPr/>
          </a:p>
        </p:txBody>
      </p:sp>
      <p:sp>
        <p:nvSpPr>
          <p:cNvPr id="315" name="object 315"/>
          <p:cNvSpPr/>
          <p:nvPr/>
        </p:nvSpPr>
        <p:spPr>
          <a:xfrm>
            <a:off x="5328516" y="2895079"/>
            <a:ext cx="12065" cy="31115"/>
          </a:xfrm>
          <a:custGeom>
            <a:avLst/>
            <a:gdLst/>
            <a:ahLst/>
            <a:cxnLst/>
            <a:rect l="l" t="t" r="r" b="b"/>
            <a:pathLst>
              <a:path w="12064" h="31114">
                <a:moveTo>
                  <a:pt x="11734" y="0"/>
                </a:moveTo>
                <a:lnTo>
                  <a:pt x="8963" y="13131"/>
                </a:lnTo>
                <a:lnTo>
                  <a:pt x="6081" y="22766"/>
                </a:lnTo>
                <a:lnTo>
                  <a:pt x="3092" y="28698"/>
                </a:lnTo>
                <a:lnTo>
                  <a:pt x="0" y="30721"/>
                </a:lnTo>
              </a:path>
            </a:pathLst>
          </a:custGeom>
          <a:ln w="4965">
            <a:solidFill>
              <a:srgbClr val="231F20"/>
            </a:solidFill>
          </a:ln>
        </p:spPr>
        <p:txBody>
          <a:bodyPr wrap="square" lIns="0" tIns="0" rIns="0" bIns="0" rtlCol="0"/>
          <a:lstStyle/>
          <a:p>
            <a:endParaRPr/>
          </a:p>
        </p:txBody>
      </p:sp>
      <p:sp>
        <p:nvSpPr>
          <p:cNvPr id="316" name="object 316"/>
          <p:cNvSpPr/>
          <p:nvPr/>
        </p:nvSpPr>
        <p:spPr>
          <a:xfrm>
            <a:off x="4590597" y="2182363"/>
            <a:ext cx="737920" cy="754637"/>
          </a:xfrm>
          <a:prstGeom prst="rect">
            <a:avLst/>
          </a:prstGeom>
          <a:blipFill>
            <a:blip r:embed="rId10" cstate="print"/>
            <a:stretch>
              <a:fillRect/>
            </a:stretch>
          </a:blipFill>
        </p:spPr>
        <p:txBody>
          <a:bodyPr wrap="square" lIns="0" tIns="0" rIns="0" bIns="0" rtlCol="0"/>
          <a:lstStyle/>
          <a:p>
            <a:endParaRPr/>
          </a:p>
        </p:txBody>
      </p:sp>
      <p:sp>
        <p:nvSpPr>
          <p:cNvPr id="317" name="object 317"/>
          <p:cNvSpPr/>
          <p:nvPr/>
        </p:nvSpPr>
        <p:spPr>
          <a:xfrm>
            <a:off x="4697790" y="2197292"/>
            <a:ext cx="60960" cy="728980"/>
          </a:xfrm>
          <a:custGeom>
            <a:avLst/>
            <a:gdLst/>
            <a:ahLst/>
            <a:cxnLst/>
            <a:rect l="l" t="t" r="r" b="b"/>
            <a:pathLst>
              <a:path w="60960" h="728980">
                <a:moveTo>
                  <a:pt x="60740" y="0"/>
                </a:moveTo>
                <a:lnTo>
                  <a:pt x="15185" y="261557"/>
                </a:lnTo>
                <a:lnTo>
                  <a:pt x="0" y="424629"/>
                </a:lnTo>
                <a:lnTo>
                  <a:pt x="15185" y="557514"/>
                </a:lnTo>
                <a:lnTo>
                  <a:pt x="60740" y="728510"/>
                </a:lnTo>
              </a:path>
            </a:pathLst>
          </a:custGeom>
          <a:ln w="4965">
            <a:solidFill>
              <a:srgbClr val="231F20"/>
            </a:solidFill>
          </a:ln>
        </p:spPr>
        <p:txBody>
          <a:bodyPr wrap="square" lIns="0" tIns="0" rIns="0" bIns="0" rtlCol="0"/>
          <a:lstStyle/>
          <a:p>
            <a:endParaRPr/>
          </a:p>
        </p:txBody>
      </p:sp>
      <p:sp>
        <p:nvSpPr>
          <p:cNvPr id="318" name="object 318"/>
          <p:cNvSpPr/>
          <p:nvPr/>
        </p:nvSpPr>
        <p:spPr>
          <a:xfrm>
            <a:off x="4590585" y="2182363"/>
            <a:ext cx="738505" cy="755015"/>
          </a:xfrm>
          <a:custGeom>
            <a:avLst/>
            <a:gdLst/>
            <a:ahLst/>
            <a:cxnLst/>
            <a:rect l="l" t="t" r="r" b="b"/>
            <a:pathLst>
              <a:path w="738504" h="755014">
                <a:moveTo>
                  <a:pt x="737933" y="743435"/>
                </a:moveTo>
                <a:lnTo>
                  <a:pt x="462451" y="751836"/>
                </a:lnTo>
                <a:lnTo>
                  <a:pt x="311250" y="754637"/>
                </a:lnTo>
                <a:lnTo>
                  <a:pt x="230893" y="751836"/>
                </a:lnTo>
                <a:lnTo>
                  <a:pt x="167944" y="743435"/>
                </a:lnTo>
                <a:lnTo>
                  <a:pt x="167347" y="743435"/>
                </a:lnTo>
                <a:lnTo>
                  <a:pt x="67610" y="658688"/>
                </a:lnTo>
                <a:lnTo>
                  <a:pt x="18556" y="536754"/>
                </a:lnTo>
                <a:lnTo>
                  <a:pt x="1765" y="426915"/>
                </a:lnTo>
                <a:lnTo>
                  <a:pt x="0" y="379187"/>
                </a:lnTo>
                <a:lnTo>
                  <a:pt x="7779" y="300599"/>
                </a:lnTo>
                <a:lnTo>
                  <a:pt x="22708" y="233024"/>
                </a:lnTo>
                <a:lnTo>
                  <a:pt x="42854" y="175847"/>
                </a:lnTo>
                <a:lnTo>
                  <a:pt x="66283" y="128453"/>
                </a:lnTo>
                <a:lnTo>
                  <a:pt x="91063" y="90229"/>
                </a:lnTo>
                <a:lnTo>
                  <a:pt x="115260" y="60561"/>
                </a:lnTo>
                <a:lnTo>
                  <a:pt x="154173" y="24431"/>
                </a:lnTo>
                <a:lnTo>
                  <a:pt x="165023" y="16741"/>
                </a:lnTo>
                <a:lnTo>
                  <a:pt x="165963" y="15560"/>
                </a:lnTo>
                <a:lnTo>
                  <a:pt x="166979" y="14925"/>
                </a:lnTo>
                <a:lnTo>
                  <a:pt x="167944" y="14925"/>
                </a:lnTo>
                <a:lnTo>
                  <a:pt x="303973" y="3731"/>
                </a:lnTo>
                <a:lnTo>
                  <a:pt x="408690" y="0"/>
                </a:lnTo>
                <a:lnTo>
                  <a:pt x="535531" y="3731"/>
                </a:lnTo>
                <a:lnTo>
                  <a:pt x="737933" y="14925"/>
                </a:lnTo>
                <a:lnTo>
                  <a:pt x="703564" y="201580"/>
                </a:lnTo>
                <a:lnTo>
                  <a:pt x="692108" y="339685"/>
                </a:lnTo>
                <a:lnTo>
                  <a:pt x="703564" y="497537"/>
                </a:lnTo>
                <a:lnTo>
                  <a:pt x="737933" y="743435"/>
                </a:lnTo>
                <a:close/>
              </a:path>
            </a:pathLst>
          </a:custGeom>
          <a:ln w="5918">
            <a:solidFill>
              <a:srgbClr val="231F20"/>
            </a:solidFill>
          </a:ln>
        </p:spPr>
        <p:txBody>
          <a:bodyPr wrap="square" lIns="0" tIns="0" rIns="0" bIns="0" rtlCol="0"/>
          <a:lstStyle/>
          <a:p>
            <a:endParaRPr/>
          </a:p>
        </p:txBody>
      </p:sp>
      <p:sp>
        <p:nvSpPr>
          <p:cNvPr id="319" name="object 319"/>
          <p:cNvSpPr/>
          <p:nvPr/>
        </p:nvSpPr>
        <p:spPr>
          <a:xfrm>
            <a:off x="5270910" y="2195797"/>
            <a:ext cx="46990" cy="730885"/>
          </a:xfrm>
          <a:custGeom>
            <a:avLst/>
            <a:gdLst/>
            <a:ahLst/>
            <a:cxnLst/>
            <a:rect l="l" t="t" r="r" b="b"/>
            <a:pathLst>
              <a:path w="46989" h="730885">
                <a:moveTo>
                  <a:pt x="46767" y="0"/>
                </a:moveTo>
                <a:lnTo>
                  <a:pt x="11691" y="216165"/>
                </a:lnTo>
                <a:lnTo>
                  <a:pt x="0" y="364296"/>
                </a:lnTo>
                <a:lnTo>
                  <a:pt x="11691" y="512860"/>
                </a:lnTo>
                <a:lnTo>
                  <a:pt x="46767" y="730326"/>
                </a:lnTo>
              </a:path>
            </a:pathLst>
          </a:custGeom>
          <a:ln w="5918">
            <a:solidFill>
              <a:srgbClr val="231F20"/>
            </a:solidFill>
          </a:ln>
        </p:spPr>
        <p:txBody>
          <a:bodyPr wrap="square" lIns="0" tIns="0" rIns="0" bIns="0" rtlCol="0"/>
          <a:lstStyle/>
          <a:p>
            <a:endParaRPr/>
          </a:p>
        </p:txBody>
      </p:sp>
      <p:sp>
        <p:nvSpPr>
          <p:cNvPr id="320" name="object 320"/>
          <p:cNvSpPr/>
          <p:nvPr/>
        </p:nvSpPr>
        <p:spPr>
          <a:xfrm>
            <a:off x="5132163" y="2002465"/>
            <a:ext cx="333375" cy="130810"/>
          </a:xfrm>
          <a:custGeom>
            <a:avLst/>
            <a:gdLst/>
            <a:ahLst/>
            <a:cxnLst/>
            <a:rect l="l" t="t" r="r" b="b"/>
            <a:pathLst>
              <a:path w="333375" h="130810">
                <a:moveTo>
                  <a:pt x="224726" y="0"/>
                </a:moveTo>
                <a:lnTo>
                  <a:pt x="224802" y="44424"/>
                </a:lnTo>
                <a:lnTo>
                  <a:pt x="0" y="44424"/>
                </a:lnTo>
                <a:lnTo>
                  <a:pt x="0" y="86220"/>
                </a:lnTo>
                <a:lnTo>
                  <a:pt x="224878" y="86220"/>
                </a:lnTo>
                <a:lnTo>
                  <a:pt x="224955" y="130644"/>
                </a:lnTo>
                <a:lnTo>
                  <a:pt x="332981" y="65150"/>
                </a:lnTo>
                <a:lnTo>
                  <a:pt x="224726" y="0"/>
                </a:lnTo>
                <a:close/>
              </a:path>
            </a:pathLst>
          </a:custGeom>
          <a:solidFill>
            <a:srgbClr val="58595B"/>
          </a:solidFill>
        </p:spPr>
        <p:txBody>
          <a:bodyPr wrap="square" lIns="0" tIns="0" rIns="0" bIns="0" rtlCol="0"/>
          <a:lstStyle/>
          <a:p>
            <a:endParaRPr/>
          </a:p>
        </p:txBody>
      </p:sp>
      <p:sp>
        <p:nvSpPr>
          <p:cNvPr id="321" name="object 321"/>
          <p:cNvSpPr/>
          <p:nvPr/>
        </p:nvSpPr>
        <p:spPr>
          <a:xfrm>
            <a:off x="4525988" y="1816100"/>
            <a:ext cx="2498725" cy="1309370"/>
          </a:xfrm>
          <a:custGeom>
            <a:avLst/>
            <a:gdLst/>
            <a:ahLst/>
            <a:cxnLst/>
            <a:rect l="l" t="t" r="r" b="b"/>
            <a:pathLst>
              <a:path w="2498725" h="1309370">
                <a:moveTo>
                  <a:pt x="2498229" y="1308938"/>
                </a:moveTo>
                <a:lnTo>
                  <a:pt x="0" y="1308938"/>
                </a:lnTo>
                <a:lnTo>
                  <a:pt x="0" y="0"/>
                </a:lnTo>
                <a:lnTo>
                  <a:pt x="2498229" y="0"/>
                </a:lnTo>
                <a:lnTo>
                  <a:pt x="2498229" y="1308938"/>
                </a:lnTo>
                <a:close/>
              </a:path>
            </a:pathLst>
          </a:custGeom>
          <a:ln w="5969">
            <a:solidFill>
              <a:srgbClr val="231F20"/>
            </a:solidFill>
          </a:ln>
        </p:spPr>
        <p:txBody>
          <a:bodyPr wrap="square" lIns="0" tIns="0" rIns="0" bIns="0" rtlCol="0"/>
          <a:lstStyle/>
          <a:p>
            <a:endParaRPr/>
          </a:p>
        </p:txBody>
      </p:sp>
      <p:sp>
        <p:nvSpPr>
          <p:cNvPr id="322" name="object 322"/>
          <p:cNvSpPr/>
          <p:nvPr/>
        </p:nvSpPr>
        <p:spPr>
          <a:xfrm>
            <a:off x="2102332" y="1813636"/>
            <a:ext cx="1317130" cy="1060612"/>
          </a:xfrm>
          <a:prstGeom prst="rect">
            <a:avLst/>
          </a:prstGeom>
          <a:blipFill>
            <a:blip r:embed="rId11" cstate="print"/>
            <a:stretch>
              <a:fillRect/>
            </a:stretch>
          </a:blipFill>
        </p:spPr>
        <p:txBody>
          <a:bodyPr wrap="square" lIns="0" tIns="0" rIns="0" bIns="0" rtlCol="0"/>
          <a:lstStyle/>
          <a:p>
            <a:endParaRPr/>
          </a:p>
        </p:txBody>
      </p:sp>
      <p:sp>
        <p:nvSpPr>
          <p:cNvPr id="323" name="object 323"/>
          <p:cNvSpPr/>
          <p:nvPr/>
        </p:nvSpPr>
        <p:spPr>
          <a:xfrm>
            <a:off x="4214969" y="2332353"/>
            <a:ext cx="29209" cy="54610"/>
          </a:xfrm>
          <a:custGeom>
            <a:avLst/>
            <a:gdLst/>
            <a:ahLst/>
            <a:cxnLst/>
            <a:rect l="l" t="t" r="r" b="b"/>
            <a:pathLst>
              <a:path w="29210" h="54610">
                <a:moveTo>
                  <a:pt x="29026" y="0"/>
                </a:moveTo>
                <a:lnTo>
                  <a:pt x="10581" y="12682"/>
                </a:lnTo>
                <a:lnTo>
                  <a:pt x="1720" y="22547"/>
                </a:lnTo>
                <a:lnTo>
                  <a:pt x="0" y="34666"/>
                </a:lnTo>
                <a:lnTo>
                  <a:pt x="2979" y="54114"/>
                </a:lnTo>
              </a:path>
            </a:pathLst>
          </a:custGeom>
          <a:ln w="5334">
            <a:solidFill>
              <a:srgbClr val="231F20"/>
            </a:solidFill>
          </a:ln>
        </p:spPr>
        <p:txBody>
          <a:bodyPr wrap="square" lIns="0" tIns="0" rIns="0" bIns="0" rtlCol="0"/>
          <a:lstStyle/>
          <a:p>
            <a:endParaRPr/>
          </a:p>
        </p:txBody>
      </p:sp>
      <p:sp>
        <p:nvSpPr>
          <p:cNvPr id="324" name="object 324"/>
          <p:cNvSpPr/>
          <p:nvPr/>
        </p:nvSpPr>
        <p:spPr>
          <a:xfrm>
            <a:off x="3976082" y="2224161"/>
            <a:ext cx="420370" cy="530225"/>
          </a:xfrm>
          <a:custGeom>
            <a:avLst/>
            <a:gdLst/>
            <a:ahLst/>
            <a:cxnLst/>
            <a:rect l="l" t="t" r="r" b="b"/>
            <a:pathLst>
              <a:path w="420370" h="530225">
                <a:moveTo>
                  <a:pt x="135597" y="0"/>
                </a:moveTo>
                <a:lnTo>
                  <a:pt x="83642" y="18135"/>
                </a:lnTo>
                <a:lnTo>
                  <a:pt x="2997" y="88950"/>
                </a:lnTo>
                <a:lnTo>
                  <a:pt x="4025" y="212458"/>
                </a:lnTo>
                <a:lnTo>
                  <a:pt x="0" y="225475"/>
                </a:lnTo>
                <a:lnTo>
                  <a:pt x="57012" y="247215"/>
                </a:lnTo>
                <a:lnTo>
                  <a:pt x="89223" y="277109"/>
                </a:lnTo>
                <a:lnTo>
                  <a:pt x="113910" y="313767"/>
                </a:lnTo>
                <a:lnTo>
                  <a:pt x="139344" y="353809"/>
                </a:lnTo>
                <a:lnTo>
                  <a:pt x="162209" y="385703"/>
                </a:lnTo>
                <a:lnTo>
                  <a:pt x="179436" y="405941"/>
                </a:lnTo>
                <a:lnTo>
                  <a:pt x="199671" y="423166"/>
                </a:lnTo>
                <a:lnTo>
                  <a:pt x="231559" y="446023"/>
                </a:lnTo>
                <a:lnTo>
                  <a:pt x="266707" y="467649"/>
                </a:lnTo>
                <a:lnTo>
                  <a:pt x="287197" y="483628"/>
                </a:lnTo>
                <a:lnTo>
                  <a:pt x="300924" y="501855"/>
                </a:lnTo>
                <a:lnTo>
                  <a:pt x="315785" y="530225"/>
                </a:lnTo>
                <a:lnTo>
                  <a:pt x="420065" y="343776"/>
                </a:lnTo>
                <a:lnTo>
                  <a:pt x="384247" y="291747"/>
                </a:lnTo>
                <a:lnTo>
                  <a:pt x="360653" y="244789"/>
                </a:lnTo>
                <a:lnTo>
                  <a:pt x="344200" y="199711"/>
                </a:lnTo>
                <a:lnTo>
                  <a:pt x="329806" y="153327"/>
                </a:lnTo>
                <a:lnTo>
                  <a:pt x="320599" y="138130"/>
                </a:lnTo>
                <a:lnTo>
                  <a:pt x="296737" y="103947"/>
                </a:lnTo>
                <a:lnTo>
                  <a:pt x="263856" y="67886"/>
                </a:lnTo>
                <a:lnTo>
                  <a:pt x="227596" y="47053"/>
                </a:lnTo>
                <a:lnTo>
                  <a:pt x="189484" y="10972"/>
                </a:lnTo>
                <a:lnTo>
                  <a:pt x="135597" y="0"/>
                </a:lnTo>
                <a:close/>
              </a:path>
            </a:pathLst>
          </a:custGeom>
          <a:solidFill>
            <a:srgbClr val="FFFFFF"/>
          </a:solidFill>
        </p:spPr>
        <p:txBody>
          <a:bodyPr wrap="square" lIns="0" tIns="0" rIns="0" bIns="0" rtlCol="0"/>
          <a:lstStyle/>
          <a:p>
            <a:endParaRPr/>
          </a:p>
        </p:txBody>
      </p:sp>
      <p:sp>
        <p:nvSpPr>
          <p:cNvPr id="325" name="object 325"/>
          <p:cNvSpPr/>
          <p:nvPr/>
        </p:nvSpPr>
        <p:spPr>
          <a:xfrm>
            <a:off x="4153786" y="2296269"/>
            <a:ext cx="42545" cy="21590"/>
          </a:xfrm>
          <a:custGeom>
            <a:avLst/>
            <a:gdLst/>
            <a:ahLst/>
            <a:cxnLst/>
            <a:rect l="l" t="t" r="r" b="b"/>
            <a:pathLst>
              <a:path w="42545" h="21589">
                <a:moveTo>
                  <a:pt x="42087" y="0"/>
                </a:moveTo>
                <a:lnTo>
                  <a:pt x="26828" y="8144"/>
                </a:lnTo>
                <a:lnTo>
                  <a:pt x="17357" y="13052"/>
                </a:lnTo>
                <a:lnTo>
                  <a:pt x="9730" y="16698"/>
                </a:lnTo>
                <a:lnTo>
                  <a:pt x="0" y="21056"/>
                </a:lnTo>
              </a:path>
            </a:pathLst>
          </a:custGeom>
          <a:ln w="5334">
            <a:solidFill>
              <a:srgbClr val="231F20"/>
            </a:solidFill>
          </a:ln>
        </p:spPr>
        <p:txBody>
          <a:bodyPr wrap="square" lIns="0" tIns="0" rIns="0" bIns="0" rtlCol="0"/>
          <a:lstStyle/>
          <a:p>
            <a:endParaRPr/>
          </a:p>
        </p:txBody>
      </p:sp>
      <p:sp>
        <p:nvSpPr>
          <p:cNvPr id="326" name="object 326"/>
          <p:cNvSpPr/>
          <p:nvPr/>
        </p:nvSpPr>
        <p:spPr>
          <a:xfrm>
            <a:off x="4036541" y="2420714"/>
            <a:ext cx="119881" cy="96342"/>
          </a:xfrm>
          <a:prstGeom prst="rect">
            <a:avLst/>
          </a:prstGeom>
          <a:blipFill>
            <a:blip r:embed="rId12" cstate="print"/>
            <a:stretch>
              <a:fillRect/>
            </a:stretch>
          </a:blipFill>
        </p:spPr>
        <p:txBody>
          <a:bodyPr wrap="square" lIns="0" tIns="0" rIns="0" bIns="0" rtlCol="0"/>
          <a:lstStyle/>
          <a:p>
            <a:endParaRPr/>
          </a:p>
        </p:txBody>
      </p:sp>
      <p:sp>
        <p:nvSpPr>
          <p:cNvPr id="327" name="object 327"/>
          <p:cNvSpPr/>
          <p:nvPr/>
        </p:nvSpPr>
        <p:spPr>
          <a:xfrm>
            <a:off x="3974345" y="2436627"/>
            <a:ext cx="396240" cy="426720"/>
          </a:xfrm>
          <a:custGeom>
            <a:avLst/>
            <a:gdLst/>
            <a:ahLst/>
            <a:cxnLst/>
            <a:rect l="l" t="t" r="r" b="b"/>
            <a:pathLst>
              <a:path w="396239" h="426719">
                <a:moveTo>
                  <a:pt x="395706" y="426491"/>
                </a:moveTo>
                <a:lnTo>
                  <a:pt x="374310" y="400942"/>
                </a:lnTo>
                <a:lnTo>
                  <a:pt x="356317" y="380190"/>
                </a:lnTo>
                <a:lnTo>
                  <a:pt x="338038" y="355403"/>
                </a:lnTo>
                <a:lnTo>
                  <a:pt x="315785" y="317753"/>
                </a:lnTo>
                <a:lnTo>
                  <a:pt x="300939" y="289392"/>
                </a:lnTo>
                <a:lnTo>
                  <a:pt x="287215" y="271168"/>
                </a:lnTo>
                <a:lnTo>
                  <a:pt x="266716" y="255190"/>
                </a:lnTo>
                <a:lnTo>
                  <a:pt x="231546" y="233565"/>
                </a:lnTo>
                <a:lnTo>
                  <a:pt x="199651" y="210707"/>
                </a:lnTo>
                <a:lnTo>
                  <a:pt x="179416" y="193481"/>
                </a:lnTo>
                <a:lnTo>
                  <a:pt x="162194" y="173240"/>
                </a:lnTo>
                <a:lnTo>
                  <a:pt x="139344" y="141338"/>
                </a:lnTo>
                <a:lnTo>
                  <a:pt x="113899" y="101297"/>
                </a:lnTo>
                <a:lnTo>
                  <a:pt x="89214" y="64639"/>
                </a:lnTo>
                <a:lnTo>
                  <a:pt x="57009" y="34749"/>
                </a:lnTo>
                <a:lnTo>
                  <a:pt x="9004" y="15011"/>
                </a:lnTo>
                <a:lnTo>
                  <a:pt x="0" y="13017"/>
                </a:lnTo>
                <a:lnTo>
                  <a:pt x="4013" y="0"/>
                </a:lnTo>
              </a:path>
            </a:pathLst>
          </a:custGeom>
          <a:ln w="5334">
            <a:solidFill>
              <a:srgbClr val="231F20"/>
            </a:solidFill>
          </a:ln>
        </p:spPr>
        <p:txBody>
          <a:bodyPr wrap="square" lIns="0" tIns="0" rIns="0" bIns="0" rtlCol="0"/>
          <a:lstStyle/>
          <a:p>
            <a:endParaRPr/>
          </a:p>
        </p:txBody>
      </p:sp>
      <p:sp>
        <p:nvSpPr>
          <p:cNvPr id="328" name="object 328"/>
          <p:cNvSpPr/>
          <p:nvPr/>
        </p:nvSpPr>
        <p:spPr>
          <a:xfrm>
            <a:off x="4163829" y="2235136"/>
            <a:ext cx="309245" cy="424180"/>
          </a:xfrm>
          <a:custGeom>
            <a:avLst/>
            <a:gdLst/>
            <a:ahLst/>
            <a:cxnLst/>
            <a:rect l="l" t="t" r="r" b="b"/>
            <a:pathLst>
              <a:path w="309245" h="424180">
                <a:moveTo>
                  <a:pt x="308856" y="423639"/>
                </a:moveTo>
                <a:lnTo>
                  <a:pt x="268217" y="377775"/>
                </a:lnTo>
                <a:lnTo>
                  <a:pt x="230555" y="332803"/>
                </a:lnTo>
                <a:lnTo>
                  <a:pt x="194745" y="280769"/>
                </a:lnTo>
                <a:lnTo>
                  <a:pt x="171159" y="233811"/>
                </a:lnTo>
                <a:lnTo>
                  <a:pt x="154719" y="188737"/>
                </a:lnTo>
                <a:lnTo>
                  <a:pt x="140347" y="142354"/>
                </a:lnTo>
                <a:lnTo>
                  <a:pt x="108281" y="86551"/>
                </a:lnTo>
                <a:lnTo>
                  <a:pt x="86941" y="56880"/>
                </a:lnTo>
                <a:lnTo>
                  <a:pt x="66738" y="43377"/>
                </a:lnTo>
                <a:lnTo>
                  <a:pt x="38087" y="36080"/>
                </a:lnTo>
                <a:lnTo>
                  <a:pt x="0" y="0"/>
                </a:lnTo>
              </a:path>
            </a:pathLst>
          </a:custGeom>
          <a:ln w="5334">
            <a:solidFill>
              <a:srgbClr val="231F20"/>
            </a:solidFill>
          </a:ln>
        </p:spPr>
        <p:txBody>
          <a:bodyPr wrap="square" lIns="0" tIns="0" rIns="0" bIns="0" rtlCol="0"/>
          <a:lstStyle/>
          <a:p>
            <a:endParaRPr/>
          </a:p>
        </p:txBody>
      </p:sp>
      <p:sp>
        <p:nvSpPr>
          <p:cNvPr id="329" name="object 329"/>
          <p:cNvSpPr/>
          <p:nvPr/>
        </p:nvSpPr>
        <p:spPr>
          <a:xfrm>
            <a:off x="3615927" y="2330418"/>
            <a:ext cx="420370" cy="530225"/>
          </a:xfrm>
          <a:custGeom>
            <a:avLst/>
            <a:gdLst/>
            <a:ahLst/>
            <a:cxnLst/>
            <a:rect l="l" t="t" r="r" b="b"/>
            <a:pathLst>
              <a:path w="420370" h="530225">
                <a:moveTo>
                  <a:pt x="284467" y="0"/>
                </a:moveTo>
                <a:lnTo>
                  <a:pt x="230555" y="10921"/>
                </a:lnTo>
                <a:lnTo>
                  <a:pt x="192455" y="47028"/>
                </a:lnTo>
                <a:lnTo>
                  <a:pt x="156206" y="67864"/>
                </a:lnTo>
                <a:lnTo>
                  <a:pt x="123324" y="103920"/>
                </a:lnTo>
                <a:lnTo>
                  <a:pt x="99456" y="138096"/>
                </a:lnTo>
                <a:lnTo>
                  <a:pt x="90246" y="153289"/>
                </a:lnTo>
                <a:lnTo>
                  <a:pt x="75855" y="199672"/>
                </a:lnTo>
                <a:lnTo>
                  <a:pt x="59401" y="244748"/>
                </a:lnTo>
                <a:lnTo>
                  <a:pt x="35807" y="291709"/>
                </a:lnTo>
                <a:lnTo>
                  <a:pt x="0" y="343750"/>
                </a:lnTo>
                <a:lnTo>
                  <a:pt x="104279" y="530225"/>
                </a:lnTo>
                <a:lnTo>
                  <a:pt x="119132" y="501841"/>
                </a:lnTo>
                <a:lnTo>
                  <a:pt x="132854" y="483608"/>
                </a:lnTo>
                <a:lnTo>
                  <a:pt x="153339" y="467629"/>
                </a:lnTo>
                <a:lnTo>
                  <a:pt x="188480" y="446011"/>
                </a:lnTo>
                <a:lnTo>
                  <a:pt x="220368" y="423153"/>
                </a:lnTo>
                <a:lnTo>
                  <a:pt x="240604" y="405928"/>
                </a:lnTo>
                <a:lnTo>
                  <a:pt x="257835" y="385691"/>
                </a:lnTo>
                <a:lnTo>
                  <a:pt x="280708" y="353796"/>
                </a:lnTo>
                <a:lnTo>
                  <a:pt x="306142" y="313751"/>
                </a:lnTo>
                <a:lnTo>
                  <a:pt x="330827" y="277098"/>
                </a:lnTo>
                <a:lnTo>
                  <a:pt x="363034" y="247211"/>
                </a:lnTo>
                <a:lnTo>
                  <a:pt x="411035" y="227469"/>
                </a:lnTo>
                <a:lnTo>
                  <a:pt x="420052" y="225450"/>
                </a:lnTo>
                <a:lnTo>
                  <a:pt x="416039" y="212445"/>
                </a:lnTo>
                <a:lnTo>
                  <a:pt x="417055" y="88912"/>
                </a:lnTo>
                <a:lnTo>
                  <a:pt x="336423" y="18097"/>
                </a:lnTo>
                <a:lnTo>
                  <a:pt x="284467" y="0"/>
                </a:lnTo>
                <a:close/>
              </a:path>
            </a:pathLst>
          </a:custGeom>
          <a:solidFill>
            <a:srgbClr val="FFFFFF"/>
          </a:solidFill>
        </p:spPr>
        <p:txBody>
          <a:bodyPr wrap="square" lIns="0" tIns="0" rIns="0" bIns="0" rtlCol="0"/>
          <a:lstStyle/>
          <a:p>
            <a:endParaRPr/>
          </a:p>
        </p:txBody>
      </p:sp>
      <p:sp>
        <p:nvSpPr>
          <p:cNvPr id="330" name="object 330"/>
          <p:cNvSpPr/>
          <p:nvPr/>
        </p:nvSpPr>
        <p:spPr>
          <a:xfrm>
            <a:off x="3816164" y="2402507"/>
            <a:ext cx="42545" cy="21590"/>
          </a:xfrm>
          <a:custGeom>
            <a:avLst/>
            <a:gdLst/>
            <a:ahLst/>
            <a:cxnLst/>
            <a:rect l="l" t="t" r="r" b="b"/>
            <a:pathLst>
              <a:path w="42545" h="21589">
                <a:moveTo>
                  <a:pt x="0" y="0"/>
                </a:moveTo>
                <a:lnTo>
                  <a:pt x="15281" y="8144"/>
                </a:lnTo>
                <a:lnTo>
                  <a:pt x="24760" y="13052"/>
                </a:lnTo>
                <a:lnTo>
                  <a:pt x="32384" y="16698"/>
                </a:lnTo>
                <a:lnTo>
                  <a:pt x="42100" y="21056"/>
                </a:lnTo>
              </a:path>
            </a:pathLst>
          </a:custGeom>
          <a:ln w="5334">
            <a:solidFill>
              <a:srgbClr val="231F20"/>
            </a:solidFill>
          </a:ln>
        </p:spPr>
        <p:txBody>
          <a:bodyPr wrap="square" lIns="0" tIns="0" rIns="0" bIns="0" rtlCol="0"/>
          <a:lstStyle/>
          <a:p>
            <a:endParaRPr/>
          </a:p>
        </p:txBody>
      </p:sp>
      <p:sp>
        <p:nvSpPr>
          <p:cNvPr id="331" name="object 331"/>
          <p:cNvSpPr/>
          <p:nvPr/>
        </p:nvSpPr>
        <p:spPr>
          <a:xfrm>
            <a:off x="3855600" y="2526952"/>
            <a:ext cx="119909" cy="96329"/>
          </a:xfrm>
          <a:prstGeom prst="rect">
            <a:avLst/>
          </a:prstGeom>
          <a:blipFill>
            <a:blip r:embed="rId13" cstate="print"/>
            <a:stretch>
              <a:fillRect/>
            </a:stretch>
          </a:blipFill>
        </p:spPr>
        <p:txBody>
          <a:bodyPr wrap="square" lIns="0" tIns="0" rIns="0" bIns="0" rtlCol="0"/>
          <a:lstStyle/>
          <a:p>
            <a:endParaRPr/>
          </a:p>
        </p:txBody>
      </p:sp>
      <p:sp>
        <p:nvSpPr>
          <p:cNvPr id="332" name="object 332"/>
          <p:cNvSpPr/>
          <p:nvPr/>
        </p:nvSpPr>
        <p:spPr>
          <a:xfrm>
            <a:off x="3721956" y="2542864"/>
            <a:ext cx="316230" cy="318135"/>
          </a:xfrm>
          <a:custGeom>
            <a:avLst/>
            <a:gdLst/>
            <a:ahLst/>
            <a:cxnLst/>
            <a:rect l="l" t="t" r="r" b="b"/>
            <a:pathLst>
              <a:path w="316229" h="318135">
                <a:moveTo>
                  <a:pt x="0" y="317779"/>
                </a:moveTo>
                <a:lnTo>
                  <a:pt x="14853" y="289395"/>
                </a:lnTo>
                <a:lnTo>
                  <a:pt x="28578" y="271162"/>
                </a:lnTo>
                <a:lnTo>
                  <a:pt x="49070" y="255184"/>
                </a:lnTo>
                <a:lnTo>
                  <a:pt x="84226" y="233565"/>
                </a:lnTo>
                <a:lnTo>
                  <a:pt x="116113" y="210707"/>
                </a:lnTo>
                <a:lnTo>
                  <a:pt x="136348" y="193482"/>
                </a:lnTo>
                <a:lnTo>
                  <a:pt x="153576" y="173245"/>
                </a:lnTo>
                <a:lnTo>
                  <a:pt x="176441" y="141351"/>
                </a:lnTo>
                <a:lnTo>
                  <a:pt x="201873" y="101306"/>
                </a:lnTo>
                <a:lnTo>
                  <a:pt x="226555" y="64652"/>
                </a:lnTo>
                <a:lnTo>
                  <a:pt x="258762" y="34766"/>
                </a:lnTo>
                <a:lnTo>
                  <a:pt x="306768" y="15024"/>
                </a:lnTo>
                <a:lnTo>
                  <a:pt x="315772" y="13004"/>
                </a:lnTo>
                <a:lnTo>
                  <a:pt x="311759" y="0"/>
                </a:lnTo>
              </a:path>
            </a:pathLst>
          </a:custGeom>
          <a:ln w="5334">
            <a:solidFill>
              <a:srgbClr val="231F20"/>
            </a:solidFill>
          </a:ln>
        </p:spPr>
        <p:txBody>
          <a:bodyPr wrap="square" lIns="0" tIns="0" rIns="0" bIns="0" rtlCol="0"/>
          <a:lstStyle/>
          <a:p>
            <a:endParaRPr/>
          </a:p>
        </p:txBody>
      </p:sp>
      <p:sp>
        <p:nvSpPr>
          <p:cNvPr id="333" name="object 333"/>
          <p:cNvSpPr/>
          <p:nvPr/>
        </p:nvSpPr>
        <p:spPr>
          <a:xfrm>
            <a:off x="3528231" y="2341344"/>
            <a:ext cx="320040" cy="436245"/>
          </a:xfrm>
          <a:custGeom>
            <a:avLst/>
            <a:gdLst/>
            <a:ahLst/>
            <a:cxnLst/>
            <a:rect l="l" t="t" r="r" b="b"/>
            <a:pathLst>
              <a:path w="320039" h="436244">
                <a:moveTo>
                  <a:pt x="0" y="436105"/>
                </a:moveTo>
                <a:lnTo>
                  <a:pt x="27124" y="405832"/>
                </a:lnTo>
                <a:lnTo>
                  <a:pt x="72923" y="353093"/>
                </a:lnTo>
                <a:lnTo>
                  <a:pt x="125263" y="280786"/>
                </a:lnTo>
                <a:lnTo>
                  <a:pt x="148855" y="233821"/>
                </a:lnTo>
                <a:lnTo>
                  <a:pt x="165300" y="188744"/>
                </a:lnTo>
                <a:lnTo>
                  <a:pt x="179679" y="142367"/>
                </a:lnTo>
                <a:lnTo>
                  <a:pt x="211737" y="86571"/>
                </a:lnTo>
                <a:lnTo>
                  <a:pt x="233073" y="56903"/>
                </a:lnTo>
                <a:lnTo>
                  <a:pt x="253270" y="43402"/>
                </a:lnTo>
                <a:lnTo>
                  <a:pt x="281914" y="36106"/>
                </a:lnTo>
                <a:lnTo>
                  <a:pt x="320014" y="0"/>
                </a:lnTo>
              </a:path>
            </a:pathLst>
          </a:custGeom>
          <a:ln w="5334">
            <a:solidFill>
              <a:srgbClr val="231F20"/>
            </a:solidFill>
          </a:ln>
        </p:spPr>
        <p:txBody>
          <a:bodyPr wrap="square" lIns="0" tIns="0" rIns="0" bIns="0" rtlCol="0"/>
          <a:lstStyle/>
          <a:p>
            <a:endParaRPr/>
          </a:p>
        </p:txBody>
      </p:sp>
      <p:sp>
        <p:nvSpPr>
          <p:cNvPr id="334" name="object 334"/>
          <p:cNvSpPr/>
          <p:nvPr/>
        </p:nvSpPr>
        <p:spPr>
          <a:xfrm>
            <a:off x="3761396" y="2210314"/>
            <a:ext cx="594995" cy="550545"/>
          </a:xfrm>
          <a:custGeom>
            <a:avLst/>
            <a:gdLst/>
            <a:ahLst/>
            <a:cxnLst/>
            <a:rect l="l" t="t" r="r" b="b"/>
            <a:pathLst>
              <a:path w="594995" h="550544">
                <a:moveTo>
                  <a:pt x="516007" y="335022"/>
                </a:moveTo>
                <a:lnTo>
                  <a:pt x="107266" y="335022"/>
                </a:lnTo>
                <a:lnTo>
                  <a:pt x="122566" y="354212"/>
                </a:lnTo>
                <a:lnTo>
                  <a:pt x="142441" y="397244"/>
                </a:lnTo>
                <a:lnTo>
                  <a:pt x="214593" y="500850"/>
                </a:lnTo>
                <a:lnTo>
                  <a:pt x="257604" y="548049"/>
                </a:lnTo>
                <a:lnTo>
                  <a:pt x="288537" y="550240"/>
                </a:lnTo>
                <a:lnTo>
                  <a:pt x="324457" y="518821"/>
                </a:lnTo>
                <a:lnTo>
                  <a:pt x="324017" y="458452"/>
                </a:lnTo>
                <a:lnTo>
                  <a:pt x="330412" y="429340"/>
                </a:lnTo>
                <a:lnTo>
                  <a:pt x="349530" y="423399"/>
                </a:lnTo>
                <a:lnTo>
                  <a:pt x="437561" y="423399"/>
                </a:lnTo>
                <a:lnTo>
                  <a:pt x="442587" y="418993"/>
                </a:lnTo>
                <a:lnTo>
                  <a:pt x="459598" y="395758"/>
                </a:lnTo>
                <a:lnTo>
                  <a:pt x="472001" y="392666"/>
                </a:lnTo>
                <a:lnTo>
                  <a:pt x="481289" y="392020"/>
                </a:lnTo>
                <a:lnTo>
                  <a:pt x="509876" y="392020"/>
                </a:lnTo>
                <a:lnTo>
                  <a:pt x="516007" y="335022"/>
                </a:lnTo>
                <a:close/>
              </a:path>
              <a:path w="594995" h="550544">
                <a:moveTo>
                  <a:pt x="437561" y="423399"/>
                </a:moveTo>
                <a:lnTo>
                  <a:pt x="349530" y="423399"/>
                </a:lnTo>
                <a:lnTo>
                  <a:pt x="387258" y="432538"/>
                </a:lnTo>
                <a:lnTo>
                  <a:pt x="413199" y="433935"/>
                </a:lnTo>
                <a:lnTo>
                  <a:pt x="429381" y="430569"/>
                </a:lnTo>
                <a:lnTo>
                  <a:pt x="437561" y="423399"/>
                </a:lnTo>
                <a:close/>
              </a:path>
              <a:path w="594995" h="550544">
                <a:moveTo>
                  <a:pt x="509876" y="392020"/>
                </a:moveTo>
                <a:lnTo>
                  <a:pt x="481289" y="392020"/>
                </a:lnTo>
                <a:lnTo>
                  <a:pt x="492102" y="394167"/>
                </a:lnTo>
                <a:lnTo>
                  <a:pt x="509077" y="399454"/>
                </a:lnTo>
                <a:lnTo>
                  <a:pt x="509876" y="392020"/>
                </a:lnTo>
                <a:close/>
              </a:path>
              <a:path w="594995" h="550544">
                <a:moveTo>
                  <a:pt x="365030" y="0"/>
                </a:moveTo>
                <a:lnTo>
                  <a:pt x="360944" y="1131"/>
                </a:lnTo>
                <a:lnTo>
                  <a:pt x="355587" y="9875"/>
                </a:lnTo>
                <a:lnTo>
                  <a:pt x="335755" y="17546"/>
                </a:lnTo>
                <a:lnTo>
                  <a:pt x="285208" y="28428"/>
                </a:lnTo>
                <a:lnTo>
                  <a:pt x="187703" y="46801"/>
                </a:lnTo>
                <a:lnTo>
                  <a:pt x="63290" y="111134"/>
                </a:lnTo>
                <a:lnTo>
                  <a:pt x="5590" y="153182"/>
                </a:lnTo>
                <a:lnTo>
                  <a:pt x="0" y="191487"/>
                </a:lnTo>
                <a:lnTo>
                  <a:pt x="31912" y="244590"/>
                </a:lnTo>
                <a:lnTo>
                  <a:pt x="36424" y="285332"/>
                </a:lnTo>
                <a:lnTo>
                  <a:pt x="40767" y="309968"/>
                </a:lnTo>
                <a:lnTo>
                  <a:pt x="47497" y="328449"/>
                </a:lnTo>
                <a:lnTo>
                  <a:pt x="59167" y="350724"/>
                </a:lnTo>
                <a:lnTo>
                  <a:pt x="88736" y="335313"/>
                </a:lnTo>
                <a:lnTo>
                  <a:pt x="107266" y="335022"/>
                </a:lnTo>
                <a:lnTo>
                  <a:pt x="516007" y="335022"/>
                </a:lnTo>
                <a:lnTo>
                  <a:pt x="519679" y="300888"/>
                </a:lnTo>
                <a:lnTo>
                  <a:pt x="528697" y="247673"/>
                </a:lnTo>
                <a:lnTo>
                  <a:pt x="541065" y="221486"/>
                </a:lnTo>
                <a:lnTo>
                  <a:pt x="561718" y="204001"/>
                </a:lnTo>
                <a:lnTo>
                  <a:pt x="579362" y="188682"/>
                </a:lnTo>
                <a:lnTo>
                  <a:pt x="592671" y="169262"/>
                </a:lnTo>
                <a:lnTo>
                  <a:pt x="594926" y="147140"/>
                </a:lnTo>
                <a:lnTo>
                  <a:pt x="579407" y="123716"/>
                </a:lnTo>
                <a:lnTo>
                  <a:pt x="539395" y="100391"/>
                </a:lnTo>
                <a:lnTo>
                  <a:pt x="468170" y="78563"/>
                </a:lnTo>
                <a:lnTo>
                  <a:pt x="446514" y="68363"/>
                </a:lnTo>
                <a:lnTo>
                  <a:pt x="433032" y="59496"/>
                </a:lnTo>
                <a:lnTo>
                  <a:pt x="422089" y="47040"/>
                </a:lnTo>
                <a:lnTo>
                  <a:pt x="408048" y="26074"/>
                </a:lnTo>
                <a:lnTo>
                  <a:pt x="390867" y="7089"/>
                </a:lnTo>
                <a:lnTo>
                  <a:pt x="375767" y="192"/>
                </a:lnTo>
                <a:lnTo>
                  <a:pt x="365030" y="0"/>
                </a:lnTo>
                <a:close/>
              </a:path>
            </a:pathLst>
          </a:custGeom>
          <a:solidFill>
            <a:srgbClr val="FFFFFF"/>
          </a:solidFill>
        </p:spPr>
        <p:txBody>
          <a:bodyPr wrap="square" lIns="0" tIns="0" rIns="0" bIns="0" rtlCol="0"/>
          <a:lstStyle/>
          <a:p>
            <a:endParaRPr/>
          </a:p>
        </p:txBody>
      </p:sp>
      <p:sp>
        <p:nvSpPr>
          <p:cNvPr id="335" name="object 335"/>
          <p:cNvSpPr/>
          <p:nvPr/>
        </p:nvSpPr>
        <p:spPr>
          <a:xfrm>
            <a:off x="3761396" y="2210314"/>
            <a:ext cx="594995" cy="550545"/>
          </a:xfrm>
          <a:custGeom>
            <a:avLst/>
            <a:gdLst/>
            <a:ahLst/>
            <a:cxnLst/>
            <a:rect l="l" t="t" r="r" b="b"/>
            <a:pathLst>
              <a:path w="594995" h="550544">
                <a:moveTo>
                  <a:pt x="509077" y="399454"/>
                </a:moveTo>
                <a:lnTo>
                  <a:pt x="519679" y="300888"/>
                </a:lnTo>
                <a:lnTo>
                  <a:pt x="528697" y="247673"/>
                </a:lnTo>
                <a:lnTo>
                  <a:pt x="541065" y="221486"/>
                </a:lnTo>
                <a:lnTo>
                  <a:pt x="561718" y="204001"/>
                </a:lnTo>
                <a:lnTo>
                  <a:pt x="579362" y="188682"/>
                </a:lnTo>
                <a:lnTo>
                  <a:pt x="592671" y="169262"/>
                </a:lnTo>
                <a:lnTo>
                  <a:pt x="594926" y="147140"/>
                </a:lnTo>
                <a:lnTo>
                  <a:pt x="579407" y="123716"/>
                </a:lnTo>
                <a:lnTo>
                  <a:pt x="539395" y="100391"/>
                </a:lnTo>
                <a:lnTo>
                  <a:pt x="468170" y="78563"/>
                </a:lnTo>
                <a:lnTo>
                  <a:pt x="446514" y="68363"/>
                </a:lnTo>
                <a:lnTo>
                  <a:pt x="433032" y="59496"/>
                </a:lnTo>
                <a:lnTo>
                  <a:pt x="422089" y="47040"/>
                </a:lnTo>
                <a:lnTo>
                  <a:pt x="408048" y="26074"/>
                </a:lnTo>
                <a:lnTo>
                  <a:pt x="390867" y="7089"/>
                </a:lnTo>
                <a:lnTo>
                  <a:pt x="375767" y="192"/>
                </a:lnTo>
                <a:lnTo>
                  <a:pt x="365030" y="0"/>
                </a:lnTo>
                <a:lnTo>
                  <a:pt x="360944" y="1131"/>
                </a:lnTo>
                <a:lnTo>
                  <a:pt x="355587" y="9875"/>
                </a:lnTo>
                <a:lnTo>
                  <a:pt x="335755" y="17546"/>
                </a:lnTo>
                <a:lnTo>
                  <a:pt x="285208" y="28428"/>
                </a:lnTo>
                <a:lnTo>
                  <a:pt x="187703" y="46801"/>
                </a:lnTo>
                <a:lnTo>
                  <a:pt x="63290" y="111134"/>
                </a:lnTo>
                <a:lnTo>
                  <a:pt x="5590" y="153182"/>
                </a:lnTo>
                <a:lnTo>
                  <a:pt x="0" y="191487"/>
                </a:lnTo>
                <a:lnTo>
                  <a:pt x="31912" y="244590"/>
                </a:lnTo>
                <a:lnTo>
                  <a:pt x="36424" y="285332"/>
                </a:lnTo>
                <a:lnTo>
                  <a:pt x="40767" y="309968"/>
                </a:lnTo>
                <a:lnTo>
                  <a:pt x="47497" y="328449"/>
                </a:lnTo>
                <a:lnTo>
                  <a:pt x="59167" y="350724"/>
                </a:lnTo>
                <a:lnTo>
                  <a:pt x="88736" y="335313"/>
                </a:lnTo>
                <a:lnTo>
                  <a:pt x="107266" y="335022"/>
                </a:lnTo>
                <a:lnTo>
                  <a:pt x="122566" y="354212"/>
                </a:lnTo>
                <a:lnTo>
                  <a:pt x="142441" y="397244"/>
                </a:lnTo>
                <a:lnTo>
                  <a:pt x="214593" y="500850"/>
                </a:lnTo>
                <a:lnTo>
                  <a:pt x="257604" y="548049"/>
                </a:lnTo>
                <a:lnTo>
                  <a:pt x="288537" y="550240"/>
                </a:lnTo>
                <a:lnTo>
                  <a:pt x="324457" y="518821"/>
                </a:lnTo>
                <a:lnTo>
                  <a:pt x="324017" y="458452"/>
                </a:lnTo>
                <a:lnTo>
                  <a:pt x="330412" y="429340"/>
                </a:lnTo>
                <a:lnTo>
                  <a:pt x="349530" y="423399"/>
                </a:lnTo>
                <a:lnTo>
                  <a:pt x="387258" y="432538"/>
                </a:lnTo>
                <a:lnTo>
                  <a:pt x="413199" y="433935"/>
                </a:lnTo>
                <a:lnTo>
                  <a:pt x="429381" y="430569"/>
                </a:lnTo>
                <a:lnTo>
                  <a:pt x="442587" y="418993"/>
                </a:lnTo>
                <a:lnTo>
                  <a:pt x="459598" y="395758"/>
                </a:lnTo>
                <a:lnTo>
                  <a:pt x="472001" y="392666"/>
                </a:lnTo>
                <a:lnTo>
                  <a:pt x="481289" y="392020"/>
                </a:lnTo>
                <a:lnTo>
                  <a:pt x="492102" y="394167"/>
                </a:lnTo>
                <a:lnTo>
                  <a:pt x="509077" y="399454"/>
                </a:lnTo>
                <a:close/>
              </a:path>
            </a:pathLst>
          </a:custGeom>
          <a:ln w="3975">
            <a:solidFill>
              <a:srgbClr val="231F20"/>
            </a:solidFill>
          </a:ln>
        </p:spPr>
        <p:txBody>
          <a:bodyPr wrap="square" lIns="0" tIns="0" rIns="0" bIns="0" rtlCol="0"/>
          <a:lstStyle/>
          <a:p>
            <a:endParaRPr/>
          </a:p>
        </p:txBody>
      </p:sp>
      <p:sp>
        <p:nvSpPr>
          <p:cNvPr id="336" name="object 336"/>
          <p:cNvSpPr/>
          <p:nvPr/>
        </p:nvSpPr>
        <p:spPr>
          <a:xfrm>
            <a:off x="3761396" y="2210314"/>
            <a:ext cx="594926" cy="550240"/>
          </a:xfrm>
          <a:prstGeom prst="rect">
            <a:avLst/>
          </a:prstGeom>
          <a:blipFill>
            <a:blip r:embed="rId14" cstate="print"/>
            <a:stretch>
              <a:fillRect/>
            </a:stretch>
          </a:blipFill>
        </p:spPr>
        <p:txBody>
          <a:bodyPr wrap="square" lIns="0" tIns="0" rIns="0" bIns="0" rtlCol="0"/>
          <a:lstStyle/>
          <a:p>
            <a:endParaRPr/>
          </a:p>
        </p:txBody>
      </p:sp>
      <p:sp>
        <p:nvSpPr>
          <p:cNvPr id="337" name="object 337"/>
          <p:cNvSpPr/>
          <p:nvPr/>
        </p:nvSpPr>
        <p:spPr>
          <a:xfrm>
            <a:off x="3967026" y="2424769"/>
            <a:ext cx="303530" cy="185420"/>
          </a:xfrm>
          <a:custGeom>
            <a:avLst/>
            <a:gdLst/>
            <a:ahLst/>
            <a:cxnLst/>
            <a:rect l="l" t="t" r="r" b="b"/>
            <a:pathLst>
              <a:path w="303529" h="185419">
                <a:moveTo>
                  <a:pt x="0" y="0"/>
                </a:moveTo>
                <a:lnTo>
                  <a:pt x="15530" y="14338"/>
                </a:lnTo>
                <a:lnTo>
                  <a:pt x="42046" y="38514"/>
                </a:lnTo>
                <a:lnTo>
                  <a:pt x="67090" y="61273"/>
                </a:lnTo>
                <a:lnTo>
                  <a:pt x="78206" y="71361"/>
                </a:lnTo>
                <a:lnTo>
                  <a:pt x="125103" y="63650"/>
                </a:lnTo>
                <a:lnTo>
                  <a:pt x="154279" y="73533"/>
                </a:lnTo>
                <a:lnTo>
                  <a:pt x="169225" y="88577"/>
                </a:lnTo>
                <a:lnTo>
                  <a:pt x="173431" y="96354"/>
                </a:lnTo>
                <a:lnTo>
                  <a:pt x="184010" y="116738"/>
                </a:lnTo>
                <a:lnTo>
                  <a:pt x="191870" y="128550"/>
                </a:lnTo>
                <a:lnTo>
                  <a:pt x="200907" y="136308"/>
                </a:lnTo>
                <a:lnTo>
                  <a:pt x="215023" y="144526"/>
                </a:lnTo>
                <a:lnTo>
                  <a:pt x="236865" y="154739"/>
                </a:lnTo>
                <a:lnTo>
                  <a:pt x="262672" y="165173"/>
                </a:lnTo>
                <a:lnTo>
                  <a:pt x="286763" y="175401"/>
                </a:lnTo>
                <a:lnTo>
                  <a:pt x="235316" y="145464"/>
                </a:lnTo>
                <a:lnTo>
                  <a:pt x="201002" y="102412"/>
                </a:lnTo>
                <a:lnTo>
                  <a:pt x="217637" y="77055"/>
                </a:lnTo>
                <a:lnTo>
                  <a:pt x="219302" y="63714"/>
                </a:lnTo>
                <a:lnTo>
                  <a:pt x="202504" y="57991"/>
                </a:lnTo>
                <a:lnTo>
                  <a:pt x="163753" y="55486"/>
                </a:lnTo>
              </a:path>
            </a:pathLst>
          </a:custGeom>
          <a:ln w="3975">
            <a:solidFill>
              <a:srgbClr val="231F20"/>
            </a:solidFill>
          </a:ln>
        </p:spPr>
        <p:txBody>
          <a:bodyPr wrap="square" lIns="0" tIns="0" rIns="0" bIns="0" rtlCol="0"/>
          <a:lstStyle/>
          <a:p>
            <a:endParaRPr/>
          </a:p>
        </p:txBody>
      </p:sp>
      <p:sp>
        <p:nvSpPr>
          <p:cNvPr id="338" name="object 338"/>
          <p:cNvSpPr/>
          <p:nvPr/>
        </p:nvSpPr>
        <p:spPr>
          <a:xfrm>
            <a:off x="3933452" y="2579747"/>
            <a:ext cx="270510" cy="67945"/>
          </a:xfrm>
          <a:custGeom>
            <a:avLst/>
            <a:gdLst/>
            <a:ahLst/>
            <a:cxnLst/>
            <a:rect l="l" t="t" r="r" b="b"/>
            <a:pathLst>
              <a:path w="270510" h="67944">
                <a:moveTo>
                  <a:pt x="0" y="67805"/>
                </a:moveTo>
                <a:lnTo>
                  <a:pt x="133169" y="63916"/>
                </a:lnTo>
                <a:lnTo>
                  <a:pt x="205673" y="55557"/>
                </a:lnTo>
                <a:lnTo>
                  <a:pt x="242816" y="36371"/>
                </a:lnTo>
                <a:lnTo>
                  <a:pt x="269900" y="0"/>
                </a:lnTo>
              </a:path>
            </a:pathLst>
          </a:custGeom>
          <a:ln w="3975">
            <a:solidFill>
              <a:srgbClr val="231F20"/>
            </a:solidFill>
          </a:ln>
        </p:spPr>
        <p:txBody>
          <a:bodyPr wrap="square" lIns="0" tIns="0" rIns="0" bIns="0" rtlCol="0"/>
          <a:lstStyle/>
          <a:p>
            <a:endParaRPr/>
          </a:p>
        </p:txBody>
      </p:sp>
      <p:sp>
        <p:nvSpPr>
          <p:cNvPr id="339" name="object 339"/>
          <p:cNvSpPr/>
          <p:nvPr/>
        </p:nvSpPr>
        <p:spPr>
          <a:xfrm>
            <a:off x="3910084" y="2412184"/>
            <a:ext cx="230504" cy="247650"/>
          </a:xfrm>
          <a:custGeom>
            <a:avLst/>
            <a:gdLst/>
            <a:ahLst/>
            <a:cxnLst/>
            <a:rect l="l" t="t" r="r" b="b"/>
            <a:pathLst>
              <a:path w="230504" h="247650">
                <a:moveTo>
                  <a:pt x="45990" y="247362"/>
                </a:moveTo>
                <a:lnTo>
                  <a:pt x="38520" y="170617"/>
                </a:lnTo>
                <a:lnTo>
                  <a:pt x="31620" y="128749"/>
                </a:lnTo>
                <a:lnTo>
                  <a:pt x="21319" y="107100"/>
                </a:lnTo>
                <a:lnTo>
                  <a:pt x="3648" y="91012"/>
                </a:lnTo>
                <a:lnTo>
                  <a:pt x="0" y="81119"/>
                </a:lnTo>
                <a:lnTo>
                  <a:pt x="1321" y="72727"/>
                </a:lnTo>
                <a:lnTo>
                  <a:pt x="9895" y="61255"/>
                </a:lnTo>
                <a:lnTo>
                  <a:pt x="28007" y="42117"/>
                </a:lnTo>
                <a:lnTo>
                  <a:pt x="45728" y="22674"/>
                </a:lnTo>
                <a:lnTo>
                  <a:pt x="55029" y="11461"/>
                </a:lnTo>
                <a:lnTo>
                  <a:pt x="61039" y="5661"/>
                </a:lnTo>
                <a:lnTo>
                  <a:pt x="68888" y="2455"/>
                </a:lnTo>
                <a:lnTo>
                  <a:pt x="82742" y="0"/>
                </a:lnTo>
                <a:lnTo>
                  <a:pt x="108032" y="4213"/>
                </a:lnTo>
                <a:lnTo>
                  <a:pt x="151702" y="23949"/>
                </a:lnTo>
                <a:lnTo>
                  <a:pt x="220691" y="68063"/>
                </a:lnTo>
                <a:lnTo>
                  <a:pt x="223936" y="87540"/>
                </a:lnTo>
                <a:lnTo>
                  <a:pt x="226027" y="98291"/>
                </a:lnTo>
                <a:lnTo>
                  <a:pt x="227872" y="104148"/>
                </a:lnTo>
                <a:lnTo>
                  <a:pt x="230381" y="108945"/>
                </a:lnTo>
              </a:path>
            </a:pathLst>
          </a:custGeom>
          <a:ln w="3975">
            <a:solidFill>
              <a:srgbClr val="231F20"/>
            </a:solidFill>
          </a:ln>
        </p:spPr>
        <p:txBody>
          <a:bodyPr wrap="square" lIns="0" tIns="0" rIns="0" bIns="0" rtlCol="0"/>
          <a:lstStyle/>
          <a:p>
            <a:endParaRPr/>
          </a:p>
        </p:txBody>
      </p:sp>
      <p:sp>
        <p:nvSpPr>
          <p:cNvPr id="340" name="object 340"/>
          <p:cNvSpPr/>
          <p:nvPr/>
        </p:nvSpPr>
        <p:spPr>
          <a:xfrm>
            <a:off x="4039687" y="2417260"/>
            <a:ext cx="115570" cy="67310"/>
          </a:xfrm>
          <a:custGeom>
            <a:avLst/>
            <a:gdLst/>
            <a:ahLst/>
            <a:cxnLst/>
            <a:rect l="l" t="t" r="r" b="b"/>
            <a:pathLst>
              <a:path w="115570" h="67310">
                <a:moveTo>
                  <a:pt x="115519" y="66817"/>
                </a:moveTo>
                <a:lnTo>
                  <a:pt x="115557" y="55552"/>
                </a:lnTo>
                <a:lnTo>
                  <a:pt x="109753" y="44427"/>
                </a:lnTo>
                <a:lnTo>
                  <a:pt x="85245" y="35188"/>
                </a:lnTo>
                <a:lnTo>
                  <a:pt x="70380" y="28714"/>
                </a:lnTo>
                <a:lnTo>
                  <a:pt x="59129" y="21949"/>
                </a:lnTo>
                <a:lnTo>
                  <a:pt x="45466" y="11839"/>
                </a:lnTo>
                <a:lnTo>
                  <a:pt x="28883" y="2946"/>
                </a:lnTo>
                <a:lnTo>
                  <a:pt x="14308" y="0"/>
                </a:lnTo>
                <a:lnTo>
                  <a:pt x="3944" y="248"/>
                </a:lnTo>
                <a:lnTo>
                  <a:pt x="0" y="942"/>
                </a:lnTo>
              </a:path>
            </a:pathLst>
          </a:custGeom>
          <a:ln w="3975">
            <a:solidFill>
              <a:srgbClr val="231F20"/>
            </a:solidFill>
          </a:ln>
        </p:spPr>
        <p:txBody>
          <a:bodyPr wrap="square" lIns="0" tIns="0" rIns="0" bIns="0" rtlCol="0"/>
          <a:lstStyle/>
          <a:p>
            <a:endParaRPr/>
          </a:p>
        </p:txBody>
      </p:sp>
      <p:sp>
        <p:nvSpPr>
          <p:cNvPr id="341" name="object 341"/>
          <p:cNvSpPr/>
          <p:nvPr/>
        </p:nvSpPr>
        <p:spPr>
          <a:xfrm>
            <a:off x="3820566" y="2393417"/>
            <a:ext cx="237490" cy="167640"/>
          </a:xfrm>
          <a:custGeom>
            <a:avLst/>
            <a:gdLst/>
            <a:ahLst/>
            <a:cxnLst/>
            <a:rect l="l" t="t" r="r" b="b"/>
            <a:pathLst>
              <a:path w="237489" h="167639">
                <a:moveTo>
                  <a:pt x="237083" y="23947"/>
                </a:moveTo>
                <a:lnTo>
                  <a:pt x="201277" y="16367"/>
                </a:lnTo>
                <a:lnTo>
                  <a:pt x="173593" y="11330"/>
                </a:lnTo>
                <a:lnTo>
                  <a:pt x="155734" y="8531"/>
                </a:lnTo>
                <a:lnTo>
                  <a:pt x="149402" y="7666"/>
                </a:lnTo>
                <a:lnTo>
                  <a:pt x="98344" y="0"/>
                </a:lnTo>
                <a:lnTo>
                  <a:pt x="66501" y="1438"/>
                </a:lnTo>
                <a:lnTo>
                  <a:pt x="40533" y="15576"/>
                </a:lnTo>
                <a:lnTo>
                  <a:pt x="7099" y="46007"/>
                </a:lnTo>
                <a:lnTo>
                  <a:pt x="25612" y="65938"/>
                </a:lnTo>
                <a:lnTo>
                  <a:pt x="31043" y="85250"/>
                </a:lnTo>
                <a:lnTo>
                  <a:pt x="22728" y="115344"/>
                </a:lnTo>
                <a:lnTo>
                  <a:pt x="0" y="167622"/>
                </a:lnTo>
              </a:path>
            </a:pathLst>
          </a:custGeom>
          <a:ln w="3975">
            <a:solidFill>
              <a:srgbClr val="231F20"/>
            </a:solidFill>
          </a:ln>
        </p:spPr>
        <p:txBody>
          <a:bodyPr wrap="square" lIns="0" tIns="0" rIns="0" bIns="0" rtlCol="0"/>
          <a:lstStyle/>
          <a:p>
            <a:endParaRPr/>
          </a:p>
        </p:txBody>
      </p:sp>
      <p:sp>
        <p:nvSpPr>
          <p:cNvPr id="342" name="object 342"/>
          <p:cNvSpPr/>
          <p:nvPr/>
        </p:nvSpPr>
        <p:spPr>
          <a:xfrm>
            <a:off x="4161391" y="2445779"/>
            <a:ext cx="47625" cy="51435"/>
          </a:xfrm>
          <a:custGeom>
            <a:avLst/>
            <a:gdLst/>
            <a:ahLst/>
            <a:cxnLst/>
            <a:rect l="l" t="t" r="r" b="b"/>
            <a:pathLst>
              <a:path w="47625" h="51435">
                <a:moveTo>
                  <a:pt x="47294" y="0"/>
                </a:moveTo>
                <a:lnTo>
                  <a:pt x="26439" y="20325"/>
                </a:lnTo>
                <a:lnTo>
                  <a:pt x="14560" y="32446"/>
                </a:lnTo>
                <a:lnTo>
                  <a:pt x="7225" y="41174"/>
                </a:lnTo>
                <a:lnTo>
                  <a:pt x="0" y="51320"/>
                </a:lnTo>
              </a:path>
            </a:pathLst>
          </a:custGeom>
          <a:ln w="3975">
            <a:solidFill>
              <a:srgbClr val="231F20"/>
            </a:solidFill>
          </a:ln>
        </p:spPr>
        <p:txBody>
          <a:bodyPr wrap="square" lIns="0" tIns="0" rIns="0" bIns="0" rtlCol="0"/>
          <a:lstStyle/>
          <a:p>
            <a:endParaRPr/>
          </a:p>
        </p:txBody>
      </p:sp>
      <p:sp>
        <p:nvSpPr>
          <p:cNvPr id="343" name="object 343"/>
          <p:cNvSpPr/>
          <p:nvPr/>
        </p:nvSpPr>
        <p:spPr>
          <a:xfrm>
            <a:off x="4182721" y="2405574"/>
            <a:ext cx="119380" cy="130175"/>
          </a:xfrm>
          <a:custGeom>
            <a:avLst/>
            <a:gdLst/>
            <a:ahLst/>
            <a:cxnLst/>
            <a:rect l="l" t="t" r="r" b="b"/>
            <a:pathLst>
              <a:path w="119379" h="130175">
                <a:moveTo>
                  <a:pt x="49329" y="43776"/>
                </a:moveTo>
                <a:lnTo>
                  <a:pt x="81495" y="25819"/>
                </a:lnTo>
                <a:lnTo>
                  <a:pt x="99491" y="15273"/>
                </a:lnTo>
                <a:lnTo>
                  <a:pt x="109862" y="8034"/>
                </a:lnTo>
                <a:lnTo>
                  <a:pt x="119154" y="0"/>
                </a:lnTo>
                <a:lnTo>
                  <a:pt x="39180" y="28344"/>
                </a:lnTo>
                <a:lnTo>
                  <a:pt x="2476" y="51352"/>
                </a:lnTo>
                <a:lnTo>
                  <a:pt x="0" y="81228"/>
                </a:lnTo>
                <a:lnTo>
                  <a:pt x="22710" y="130175"/>
                </a:lnTo>
              </a:path>
            </a:pathLst>
          </a:custGeom>
          <a:ln w="3975">
            <a:solidFill>
              <a:srgbClr val="231F20"/>
            </a:solidFill>
          </a:ln>
        </p:spPr>
        <p:txBody>
          <a:bodyPr wrap="square" lIns="0" tIns="0" rIns="0" bIns="0" rtlCol="0"/>
          <a:lstStyle/>
          <a:p>
            <a:endParaRPr/>
          </a:p>
        </p:txBody>
      </p:sp>
      <p:sp>
        <p:nvSpPr>
          <p:cNvPr id="344" name="object 344"/>
          <p:cNvSpPr/>
          <p:nvPr/>
        </p:nvSpPr>
        <p:spPr>
          <a:xfrm>
            <a:off x="4181381" y="2397692"/>
            <a:ext cx="106045" cy="95250"/>
          </a:xfrm>
          <a:custGeom>
            <a:avLst/>
            <a:gdLst/>
            <a:ahLst/>
            <a:cxnLst/>
            <a:rect l="l" t="t" r="r" b="b"/>
            <a:pathLst>
              <a:path w="106045" h="95250">
                <a:moveTo>
                  <a:pt x="45262" y="35839"/>
                </a:moveTo>
                <a:lnTo>
                  <a:pt x="67889" y="19656"/>
                </a:lnTo>
                <a:lnTo>
                  <a:pt x="81730" y="10528"/>
                </a:lnTo>
                <a:lnTo>
                  <a:pt x="92457" y="5096"/>
                </a:lnTo>
                <a:lnTo>
                  <a:pt x="105740" y="0"/>
                </a:lnTo>
                <a:lnTo>
                  <a:pt x="45802" y="49643"/>
                </a:lnTo>
                <a:lnTo>
                  <a:pt x="14808" y="76058"/>
                </a:lnTo>
                <a:lnTo>
                  <a:pt x="2845" y="88127"/>
                </a:lnTo>
                <a:lnTo>
                  <a:pt x="0" y="94729"/>
                </a:lnTo>
              </a:path>
            </a:pathLst>
          </a:custGeom>
          <a:ln w="3975">
            <a:solidFill>
              <a:srgbClr val="231F20"/>
            </a:solidFill>
          </a:ln>
        </p:spPr>
        <p:txBody>
          <a:bodyPr wrap="square" lIns="0" tIns="0" rIns="0" bIns="0" rtlCol="0"/>
          <a:lstStyle/>
          <a:p>
            <a:endParaRPr/>
          </a:p>
        </p:txBody>
      </p:sp>
      <p:sp>
        <p:nvSpPr>
          <p:cNvPr id="345" name="object 345"/>
          <p:cNvSpPr/>
          <p:nvPr/>
        </p:nvSpPr>
        <p:spPr>
          <a:xfrm>
            <a:off x="4167311" y="2297488"/>
            <a:ext cx="155575" cy="153670"/>
          </a:xfrm>
          <a:custGeom>
            <a:avLst/>
            <a:gdLst/>
            <a:ahLst/>
            <a:cxnLst/>
            <a:rect l="l" t="t" r="r" b="b"/>
            <a:pathLst>
              <a:path w="155575" h="153669">
                <a:moveTo>
                  <a:pt x="155041" y="66751"/>
                </a:moveTo>
                <a:lnTo>
                  <a:pt x="125691" y="93865"/>
                </a:lnTo>
                <a:lnTo>
                  <a:pt x="111982" y="99499"/>
                </a:lnTo>
                <a:lnTo>
                  <a:pt x="110378" y="80590"/>
                </a:lnTo>
                <a:lnTo>
                  <a:pt x="117348" y="34074"/>
                </a:lnTo>
                <a:lnTo>
                  <a:pt x="115660" y="16846"/>
                </a:lnTo>
                <a:lnTo>
                  <a:pt x="112991" y="7554"/>
                </a:lnTo>
                <a:lnTo>
                  <a:pt x="107446" y="3004"/>
                </a:lnTo>
                <a:lnTo>
                  <a:pt x="97129" y="0"/>
                </a:lnTo>
                <a:lnTo>
                  <a:pt x="63300" y="68792"/>
                </a:lnTo>
                <a:lnTo>
                  <a:pt x="41906" y="107713"/>
                </a:lnTo>
                <a:lnTo>
                  <a:pt x="23841" y="131153"/>
                </a:lnTo>
                <a:lnTo>
                  <a:pt x="0" y="153504"/>
                </a:lnTo>
              </a:path>
            </a:pathLst>
          </a:custGeom>
          <a:ln w="3975">
            <a:solidFill>
              <a:srgbClr val="231F20"/>
            </a:solidFill>
          </a:ln>
        </p:spPr>
        <p:txBody>
          <a:bodyPr wrap="square" lIns="0" tIns="0" rIns="0" bIns="0" rtlCol="0"/>
          <a:lstStyle/>
          <a:p>
            <a:endParaRPr/>
          </a:p>
        </p:txBody>
      </p:sp>
      <p:sp>
        <p:nvSpPr>
          <p:cNvPr id="346" name="object 346"/>
          <p:cNvSpPr/>
          <p:nvPr/>
        </p:nvSpPr>
        <p:spPr>
          <a:xfrm>
            <a:off x="4127636" y="2245388"/>
            <a:ext cx="88265" cy="36195"/>
          </a:xfrm>
          <a:custGeom>
            <a:avLst/>
            <a:gdLst/>
            <a:ahLst/>
            <a:cxnLst/>
            <a:rect l="l" t="t" r="r" b="b"/>
            <a:pathLst>
              <a:path w="88264" h="36194">
                <a:moveTo>
                  <a:pt x="4043" y="0"/>
                </a:moveTo>
                <a:lnTo>
                  <a:pt x="0" y="21234"/>
                </a:lnTo>
                <a:lnTo>
                  <a:pt x="1415" y="31908"/>
                </a:lnTo>
                <a:lnTo>
                  <a:pt x="10777" y="35257"/>
                </a:lnTo>
                <a:lnTo>
                  <a:pt x="30573" y="34518"/>
                </a:lnTo>
                <a:lnTo>
                  <a:pt x="54062" y="33750"/>
                </a:lnTo>
                <a:lnTo>
                  <a:pt x="72145" y="34290"/>
                </a:lnTo>
                <a:lnTo>
                  <a:pt x="83767" y="35257"/>
                </a:lnTo>
                <a:lnTo>
                  <a:pt x="87875" y="35775"/>
                </a:lnTo>
              </a:path>
            </a:pathLst>
          </a:custGeom>
          <a:ln w="3975">
            <a:solidFill>
              <a:srgbClr val="231F20"/>
            </a:solidFill>
          </a:ln>
        </p:spPr>
        <p:txBody>
          <a:bodyPr wrap="square" lIns="0" tIns="0" rIns="0" bIns="0" rtlCol="0"/>
          <a:lstStyle/>
          <a:p>
            <a:endParaRPr/>
          </a:p>
        </p:txBody>
      </p:sp>
      <p:sp>
        <p:nvSpPr>
          <p:cNvPr id="347" name="object 347"/>
          <p:cNvSpPr/>
          <p:nvPr/>
        </p:nvSpPr>
        <p:spPr>
          <a:xfrm>
            <a:off x="4118599" y="2211486"/>
            <a:ext cx="64769" cy="42545"/>
          </a:xfrm>
          <a:custGeom>
            <a:avLst/>
            <a:gdLst/>
            <a:ahLst/>
            <a:cxnLst/>
            <a:rect l="l" t="t" r="r" b="b"/>
            <a:pathLst>
              <a:path w="64770" h="42544">
                <a:moveTo>
                  <a:pt x="7362" y="0"/>
                </a:moveTo>
                <a:lnTo>
                  <a:pt x="0" y="15223"/>
                </a:lnTo>
                <a:lnTo>
                  <a:pt x="3469" y="24730"/>
                </a:lnTo>
                <a:lnTo>
                  <a:pt x="23103" y="32507"/>
                </a:lnTo>
                <a:lnTo>
                  <a:pt x="64233" y="42545"/>
                </a:lnTo>
              </a:path>
            </a:pathLst>
          </a:custGeom>
          <a:ln w="3975">
            <a:solidFill>
              <a:srgbClr val="231F20"/>
            </a:solidFill>
          </a:ln>
        </p:spPr>
        <p:txBody>
          <a:bodyPr wrap="square" lIns="0" tIns="0" rIns="0" bIns="0" rtlCol="0"/>
          <a:lstStyle/>
          <a:p>
            <a:endParaRPr/>
          </a:p>
        </p:txBody>
      </p:sp>
      <p:sp>
        <p:nvSpPr>
          <p:cNvPr id="348" name="object 348"/>
          <p:cNvSpPr/>
          <p:nvPr/>
        </p:nvSpPr>
        <p:spPr>
          <a:xfrm>
            <a:off x="4062003" y="2344737"/>
            <a:ext cx="64769" cy="33020"/>
          </a:xfrm>
          <a:custGeom>
            <a:avLst/>
            <a:gdLst/>
            <a:ahLst/>
            <a:cxnLst/>
            <a:rect l="l" t="t" r="r" b="b"/>
            <a:pathLst>
              <a:path w="64770" h="33019">
                <a:moveTo>
                  <a:pt x="0" y="32412"/>
                </a:moveTo>
                <a:lnTo>
                  <a:pt x="26368" y="10065"/>
                </a:lnTo>
                <a:lnTo>
                  <a:pt x="41883" y="35"/>
                </a:lnTo>
                <a:lnTo>
                  <a:pt x="52594" y="0"/>
                </a:lnTo>
                <a:lnTo>
                  <a:pt x="64554" y="7635"/>
                </a:lnTo>
              </a:path>
            </a:pathLst>
          </a:custGeom>
          <a:ln w="3975">
            <a:solidFill>
              <a:srgbClr val="231F20"/>
            </a:solidFill>
          </a:ln>
        </p:spPr>
        <p:txBody>
          <a:bodyPr wrap="square" lIns="0" tIns="0" rIns="0" bIns="0" rtlCol="0"/>
          <a:lstStyle/>
          <a:p>
            <a:endParaRPr/>
          </a:p>
        </p:txBody>
      </p:sp>
      <p:sp>
        <p:nvSpPr>
          <p:cNvPr id="349" name="object 349"/>
          <p:cNvSpPr/>
          <p:nvPr/>
        </p:nvSpPr>
        <p:spPr>
          <a:xfrm>
            <a:off x="4081103" y="2376613"/>
            <a:ext cx="40005" cy="3810"/>
          </a:xfrm>
          <a:custGeom>
            <a:avLst/>
            <a:gdLst/>
            <a:ahLst/>
            <a:cxnLst/>
            <a:rect l="l" t="t" r="r" b="b"/>
            <a:pathLst>
              <a:path w="40004" h="3810">
                <a:moveTo>
                  <a:pt x="0" y="3086"/>
                </a:moveTo>
                <a:lnTo>
                  <a:pt x="19239" y="717"/>
                </a:lnTo>
                <a:lnTo>
                  <a:pt x="29806" y="0"/>
                </a:lnTo>
                <a:lnTo>
                  <a:pt x="35440" y="996"/>
                </a:lnTo>
                <a:lnTo>
                  <a:pt x="39878" y="3771"/>
                </a:lnTo>
              </a:path>
            </a:pathLst>
          </a:custGeom>
          <a:ln w="3975">
            <a:solidFill>
              <a:srgbClr val="231F20"/>
            </a:solidFill>
          </a:ln>
        </p:spPr>
        <p:txBody>
          <a:bodyPr wrap="square" lIns="0" tIns="0" rIns="0" bIns="0" rtlCol="0"/>
          <a:lstStyle/>
          <a:p>
            <a:endParaRPr/>
          </a:p>
        </p:txBody>
      </p:sp>
      <p:sp>
        <p:nvSpPr>
          <p:cNvPr id="350" name="object 350"/>
          <p:cNvSpPr/>
          <p:nvPr/>
        </p:nvSpPr>
        <p:spPr>
          <a:xfrm>
            <a:off x="3840188" y="2265007"/>
            <a:ext cx="194310" cy="114300"/>
          </a:xfrm>
          <a:custGeom>
            <a:avLst/>
            <a:gdLst/>
            <a:ahLst/>
            <a:cxnLst/>
            <a:rect l="l" t="t" r="r" b="b"/>
            <a:pathLst>
              <a:path w="194310" h="114300">
                <a:moveTo>
                  <a:pt x="194157" y="41890"/>
                </a:moveTo>
                <a:lnTo>
                  <a:pt x="172978" y="4817"/>
                </a:lnTo>
                <a:lnTo>
                  <a:pt x="145694" y="0"/>
                </a:lnTo>
                <a:lnTo>
                  <a:pt x="94102" y="34225"/>
                </a:lnTo>
                <a:lnTo>
                  <a:pt x="0" y="114280"/>
                </a:lnTo>
              </a:path>
            </a:pathLst>
          </a:custGeom>
          <a:ln w="3975">
            <a:solidFill>
              <a:srgbClr val="231F20"/>
            </a:solidFill>
          </a:ln>
        </p:spPr>
        <p:txBody>
          <a:bodyPr wrap="square" lIns="0" tIns="0" rIns="0" bIns="0" rtlCol="0"/>
          <a:lstStyle/>
          <a:p>
            <a:endParaRPr/>
          </a:p>
        </p:txBody>
      </p:sp>
      <p:sp>
        <p:nvSpPr>
          <p:cNvPr id="351" name="object 351"/>
          <p:cNvSpPr/>
          <p:nvPr/>
        </p:nvSpPr>
        <p:spPr>
          <a:xfrm>
            <a:off x="3937807" y="2422976"/>
            <a:ext cx="8890" cy="15875"/>
          </a:xfrm>
          <a:custGeom>
            <a:avLst/>
            <a:gdLst/>
            <a:ahLst/>
            <a:cxnLst/>
            <a:rect l="l" t="t" r="r" b="b"/>
            <a:pathLst>
              <a:path w="8889" h="15875">
                <a:moveTo>
                  <a:pt x="8420" y="15684"/>
                </a:moveTo>
                <a:lnTo>
                  <a:pt x="0" y="13690"/>
                </a:lnTo>
                <a:lnTo>
                  <a:pt x="4826" y="0"/>
                </a:lnTo>
              </a:path>
            </a:pathLst>
          </a:custGeom>
          <a:ln w="3975">
            <a:solidFill>
              <a:srgbClr val="231F20"/>
            </a:solidFill>
          </a:ln>
        </p:spPr>
        <p:txBody>
          <a:bodyPr wrap="square" lIns="0" tIns="0" rIns="0" bIns="0" rtlCol="0"/>
          <a:lstStyle/>
          <a:p>
            <a:endParaRPr/>
          </a:p>
        </p:txBody>
      </p:sp>
      <p:sp>
        <p:nvSpPr>
          <p:cNvPr id="352" name="object 352"/>
          <p:cNvSpPr/>
          <p:nvPr/>
        </p:nvSpPr>
        <p:spPr>
          <a:xfrm>
            <a:off x="3881899" y="2402764"/>
            <a:ext cx="78105" cy="43815"/>
          </a:xfrm>
          <a:custGeom>
            <a:avLst/>
            <a:gdLst/>
            <a:ahLst/>
            <a:cxnLst/>
            <a:rect l="l" t="t" r="r" b="b"/>
            <a:pathLst>
              <a:path w="78104" h="43814">
                <a:moveTo>
                  <a:pt x="77660" y="20561"/>
                </a:moveTo>
                <a:lnTo>
                  <a:pt x="75132" y="12686"/>
                </a:lnTo>
                <a:lnTo>
                  <a:pt x="70726" y="10950"/>
                </a:lnTo>
                <a:lnTo>
                  <a:pt x="61233" y="16153"/>
                </a:lnTo>
                <a:lnTo>
                  <a:pt x="43446" y="29095"/>
                </a:lnTo>
                <a:lnTo>
                  <a:pt x="25629" y="40459"/>
                </a:lnTo>
                <a:lnTo>
                  <a:pt x="16336" y="43268"/>
                </a:lnTo>
                <a:lnTo>
                  <a:pt x="12794" y="41811"/>
                </a:lnTo>
                <a:lnTo>
                  <a:pt x="12230" y="40373"/>
                </a:lnTo>
                <a:lnTo>
                  <a:pt x="2634" y="27462"/>
                </a:lnTo>
                <a:lnTo>
                  <a:pt x="0" y="18953"/>
                </a:lnTo>
                <a:lnTo>
                  <a:pt x="4832" y="11060"/>
                </a:lnTo>
                <a:lnTo>
                  <a:pt x="17640" y="0"/>
                </a:lnTo>
              </a:path>
            </a:pathLst>
          </a:custGeom>
          <a:ln w="3975">
            <a:solidFill>
              <a:srgbClr val="231F20"/>
            </a:solidFill>
          </a:ln>
        </p:spPr>
        <p:txBody>
          <a:bodyPr wrap="square" lIns="0" tIns="0" rIns="0" bIns="0" rtlCol="0"/>
          <a:lstStyle/>
          <a:p>
            <a:endParaRPr/>
          </a:p>
        </p:txBody>
      </p:sp>
      <p:sp>
        <p:nvSpPr>
          <p:cNvPr id="353" name="object 353"/>
          <p:cNvSpPr/>
          <p:nvPr/>
        </p:nvSpPr>
        <p:spPr>
          <a:xfrm>
            <a:off x="3841023" y="2402761"/>
            <a:ext cx="59055" cy="88265"/>
          </a:xfrm>
          <a:custGeom>
            <a:avLst/>
            <a:gdLst/>
            <a:ahLst/>
            <a:cxnLst/>
            <a:rect l="l" t="t" r="r" b="b"/>
            <a:pathLst>
              <a:path w="59054" h="88264">
                <a:moveTo>
                  <a:pt x="58521" y="0"/>
                </a:moveTo>
                <a:lnTo>
                  <a:pt x="41921" y="17464"/>
                </a:lnTo>
                <a:lnTo>
                  <a:pt x="28036" y="36237"/>
                </a:lnTo>
                <a:lnTo>
                  <a:pt x="14764" y="58837"/>
                </a:lnTo>
                <a:lnTo>
                  <a:pt x="0" y="87782"/>
                </a:lnTo>
              </a:path>
            </a:pathLst>
          </a:custGeom>
          <a:ln w="3975">
            <a:solidFill>
              <a:srgbClr val="231F20"/>
            </a:solidFill>
          </a:ln>
        </p:spPr>
        <p:txBody>
          <a:bodyPr wrap="square" lIns="0" tIns="0" rIns="0" bIns="0" rtlCol="0"/>
          <a:lstStyle/>
          <a:p>
            <a:endParaRPr/>
          </a:p>
        </p:txBody>
      </p:sp>
      <p:sp>
        <p:nvSpPr>
          <p:cNvPr id="354" name="object 354"/>
          <p:cNvSpPr/>
          <p:nvPr/>
        </p:nvSpPr>
        <p:spPr>
          <a:xfrm>
            <a:off x="3925337" y="2396725"/>
            <a:ext cx="45085" cy="35560"/>
          </a:xfrm>
          <a:custGeom>
            <a:avLst/>
            <a:gdLst/>
            <a:ahLst/>
            <a:cxnLst/>
            <a:rect l="l" t="t" r="r" b="b"/>
            <a:pathLst>
              <a:path w="45085" h="35560">
                <a:moveTo>
                  <a:pt x="44627" y="4362"/>
                </a:moveTo>
                <a:lnTo>
                  <a:pt x="31136" y="0"/>
                </a:lnTo>
                <a:lnTo>
                  <a:pt x="21990" y="1751"/>
                </a:lnTo>
                <a:lnTo>
                  <a:pt x="13005" y="12501"/>
                </a:lnTo>
                <a:lnTo>
                  <a:pt x="0" y="35134"/>
                </a:lnTo>
              </a:path>
            </a:pathLst>
          </a:custGeom>
          <a:ln w="3975">
            <a:solidFill>
              <a:srgbClr val="231F20"/>
            </a:solidFill>
          </a:ln>
        </p:spPr>
        <p:txBody>
          <a:bodyPr wrap="square" lIns="0" tIns="0" rIns="0" bIns="0" rtlCol="0"/>
          <a:lstStyle/>
          <a:p>
            <a:endParaRPr/>
          </a:p>
        </p:txBody>
      </p:sp>
      <p:sp>
        <p:nvSpPr>
          <p:cNvPr id="355" name="object 355"/>
          <p:cNvSpPr/>
          <p:nvPr/>
        </p:nvSpPr>
        <p:spPr>
          <a:xfrm>
            <a:off x="3892654" y="2527306"/>
            <a:ext cx="18415" cy="91440"/>
          </a:xfrm>
          <a:custGeom>
            <a:avLst/>
            <a:gdLst/>
            <a:ahLst/>
            <a:cxnLst/>
            <a:rect l="l" t="t" r="r" b="b"/>
            <a:pathLst>
              <a:path w="18414" h="91439">
                <a:moveTo>
                  <a:pt x="18300" y="90995"/>
                </a:moveTo>
                <a:lnTo>
                  <a:pt x="7145" y="45846"/>
                </a:lnTo>
                <a:lnTo>
                  <a:pt x="1595" y="21318"/>
                </a:lnTo>
                <a:lnTo>
                  <a:pt x="0" y="8879"/>
                </a:lnTo>
                <a:lnTo>
                  <a:pt x="711" y="0"/>
                </a:lnTo>
              </a:path>
            </a:pathLst>
          </a:custGeom>
          <a:ln w="3975">
            <a:solidFill>
              <a:srgbClr val="231F20"/>
            </a:solidFill>
          </a:ln>
        </p:spPr>
        <p:txBody>
          <a:bodyPr wrap="square" lIns="0" tIns="0" rIns="0" bIns="0" rtlCol="0"/>
          <a:lstStyle/>
          <a:p>
            <a:endParaRPr/>
          </a:p>
        </p:txBody>
      </p:sp>
      <p:sp>
        <p:nvSpPr>
          <p:cNvPr id="356" name="object 356"/>
          <p:cNvSpPr/>
          <p:nvPr/>
        </p:nvSpPr>
        <p:spPr>
          <a:xfrm>
            <a:off x="3839244" y="2502277"/>
            <a:ext cx="83820" cy="61594"/>
          </a:xfrm>
          <a:custGeom>
            <a:avLst/>
            <a:gdLst/>
            <a:ahLst/>
            <a:cxnLst/>
            <a:rect l="l" t="t" r="r" b="b"/>
            <a:pathLst>
              <a:path w="83820" h="61594">
                <a:moveTo>
                  <a:pt x="0" y="54019"/>
                </a:moveTo>
                <a:lnTo>
                  <a:pt x="35623" y="14149"/>
                </a:lnTo>
                <a:lnTo>
                  <a:pt x="55864" y="0"/>
                </a:lnTo>
                <a:lnTo>
                  <a:pt x="68251" y="10796"/>
                </a:lnTo>
                <a:lnTo>
                  <a:pt x="80314" y="45764"/>
                </a:lnTo>
                <a:lnTo>
                  <a:pt x="83614" y="56840"/>
                </a:lnTo>
                <a:lnTo>
                  <a:pt x="82324" y="61509"/>
                </a:lnTo>
                <a:lnTo>
                  <a:pt x="74296" y="60648"/>
                </a:lnTo>
                <a:lnTo>
                  <a:pt x="57378" y="55137"/>
                </a:lnTo>
              </a:path>
            </a:pathLst>
          </a:custGeom>
          <a:ln w="3975">
            <a:solidFill>
              <a:srgbClr val="231F20"/>
            </a:solidFill>
          </a:ln>
        </p:spPr>
        <p:txBody>
          <a:bodyPr wrap="square" lIns="0" tIns="0" rIns="0" bIns="0" rtlCol="0"/>
          <a:lstStyle/>
          <a:p>
            <a:endParaRPr/>
          </a:p>
        </p:txBody>
      </p:sp>
      <p:sp>
        <p:nvSpPr>
          <p:cNvPr id="357" name="object 357"/>
          <p:cNvSpPr/>
          <p:nvPr/>
        </p:nvSpPr>
        <p:spPr>
          <a:xfrm>
            <a:off x="4142130" y="2484500"/>
            <a:ext cx="20320" cy="24130"/>
          </a:xfrm>
          <a:custGeom>
            <a:avLst/>
            <a:gdLst/>
            <a:ahLst/>
            <a:cxnLst/>
            <a:rect l="l" t="t" r="r" b="b"/>
            <a:pathLst>
              <a:path w="20320" h="24130">
                <a:moveTo>
                  <a:pt x="20269" y="22763"/>
                </a:moveTo>
                <a:lnTo>
                  <a:pt x="8901" y="23513"/>
                </a:lnTo>
                <a:lnTo>
                  <a:pt x="3000" y="22382"/>
                </a:lnTo>
                <a:lnTo>
                  <a:pt x="666" y="18126"/>
                </a:lnTo>
                <a:lnTo>
                  <a:pt x="0" y="9504"/>
                </a:lnTo>
                <a:lnTo>
                  <a:pt x="2246" y="1979"/>
                </a:lnTo>
                <a:lnTo>
                  <a:pt x="7770" y="0"/>
                </a:lnTo>
                <a:lnTo>
                  <a:pt x="13407" y="822"/>
                </a:lnTo>
                <a:lnTo>
                  <a:pt x="15989" y="1706"/>
                </a:lnTo>
              </a:path>
            </a:pathLst>
          </a:custGeom>
          <a:ln w="3975">
            <a:solidFill>
              <a:srgbClr val="231F20"/>
            </a:solidFill>
          </a:ln>
        </p:spPr>
        <p:txBody>
          <a:bodyPr wrap="square" lIns="0" tIns="0" rIns="0" bIns="0" rtlCol="0"/>
          <a:lstStyle/>
          <a:p>
            <a:endParaRPr/>
          </a:p>
        </p:txBody>
      </p:sp>
      <p:sp>
        <p:nvSpPr>
          <p:cNvPr id="358" name="object 358"/>
          <p:cNvSpPr/>
          <p:nvPr/>
        </p:nvSpPr>
        <p:spPr>
          <a:xfrm>
            <a:off x="4152013" y="2492859"/>
            <a:ext cx="8890" cy="13970"/>
          </a:xfrm>
          <a:custGeom>
            <a:avLst/>
            <a:gdLst/>
            <a:ahLst/>
            <a:cxnLst/>
            <a:rect l="l" t="t" r="r" b="b"/>
            <a:pathLst>
              <a:path w="8889" h="13969">
                <a:moveTo>
                  <a:pt x="8724" y="0"/>
                </a:moveTo>
                <a:lnTo>
                  <a:pt x="63" y="6438"/>
                </a:lnTo>
                <a:lnTo>
                  <a:pt x="0" y="13868"/>
                </a:lnTo>
              </a:path>
            </a:pathLst>
          </a:custGeom>
          <a:ln w="3975">
            <a:solidFill>
              <a:srgbClr val="231F20"/>
            </a:solidFill>
          </a:ln>
        </p:spPr>
        <p:txBody>
          <a:bodyPr wrap="square" lIns="0" tIns="0" rIns="0" bIns="0" rtlCol="0"/>
          <a:lstStyle/>
          <a:p>
            <a:endParaRPr/>
          </a:p>
        </p:txBody>
      </p:sp>
      <p:sp>
        <p:nvSpPr>
          <p:cNvPr id="359" name="object 359"/>
          <p:cNvSpPr/>
          <p:nvPr/>
        </p:nvSpPr>
        <p:spPr>
          <a:xfrm>
            <a:off x="4168011" y="2531789"/>
            <a:ext cx="9525" cy="34925"/>
          </a:xfrm>
          <a:custGeom>
            <a:avLst/>
            <a:gdLst/>
            <a:ahLst/>
            <a:cxnLst/>
            <a:rect l="l" t="t" r="r" b="b"/>
            <a:pathLst>
              <a:path w="9525" h="34925">
                <a:moveTo>
                  <a:pt x="3343" y="0"/>
                </a:moveTo>
                <a:lnTo>
                  <a:pt x="353" y="7744"/>
                </a:lnTo>
                <a:lnTo>
                  <a:pt x="0" y="13950"/>
                </a:lnTo>
                <a:lnTo>
                  <a:pt x="2861" y="21881"/>
                </a:lnTo>
                <a:lnTo>
                  <a:pt x="9515" y="34798"/>
                </a:lnTo>
              </a:path>
            </a:pathLst>
          </a:custGeom>
          <a:ln w="3975">
            <a:solidFill>
              <a:srgbClr val="231F20"/>
            </a:solidFill>
          </a:ln>
        </p:spPr>
        <p:txBody>
          <a:bodyPr wrap="square" lIns="0" tIns="0" rIns="0" bIns="0" rtlCol="0"/>
          <a:lstStyle/>
          <a:p>
            <a:endParaRPr/>
          </a:p>
        </p:txBody>
      </p:sp>
      <p:sp>
        <p:nvSpPr>
          <p:cNvPr id="360" name="object 360"/>
          <p:cNvSpPr/>
          <p:nvPr/>
        </p:nvSpPr>
        <p:spPr>
          <a:xfrm>
            <a:off x="4159368" y="2536504"/>
            <a:ext cx="12065" cy="21590"/>
          </a:xfrm>
          <a:custGeom>
            <a:avLst/>
            <a:gdLst/>
            <a:ahLst/>
            <a:cxnLst/>
            <a:rect l="l" t="t" r="r" b="b"/>
            <a:pathLst>
              <a:path w="12064" h="21589">
                <a:moveTo>
                  <a:pt x="11415" y="21547"/>
                </a:moveTo>
                <a:lnTo>
                  <a:pt x="2833" y="7094"/>
                </a:lnTo>
                <a:lnTo>
                  <a:pt x="0" y="457"/>
                </a:lnTo>
                <a:lnTo>
                  <a:pt x="2941" y="0"/>
                </a:lnTo>
                <a:lnTo>
                  <a:pt x="11682" y="4084"/>
                </a:lnTo>
              </a:path>
            </a:pathLst>
          </a:custGeom>
          <a:ln w="3975">
            <a:solidFill>
              <a:srgbClr val="231F20"/>
            </a:solidFill>
          </a:ln>
        </p:spPr>
        <p:txBody>
          <a:bodyPr wrap="square" lIns="0" tIns="0" rIns="0" bIns="0" rtlCol="0"/>
          <a:lstStyle/>
          <a:p>
            <a:endParaRPr/>
          </a:p>
        </p:txBody>
      </p:sp>
      <p:sp>
        <p:nvSpPr>
          <p:cNvPr id="361" name="object 361"/>
          <p:cNvSpPr/>
          <p:nvPr/>
        </p:nvSpPr>
        <p:spPr>
          <a:xfrm>
            <a:off x="4140458" y="2521123"/>
            <a:ext cx="29209" cy="6350"/>
          </a:xfrm>
          <a:custGeom>
            <a:avLst/>
            <a:gdLst/>
            <a:ahLst/>
            <a:cxnLst/>
            <a:rect l="l" t="t" r="r" b="b"/>
            <a:pathLst>
              <a:path w="29210" h="6350">
                <a:moveTo>
                  <a:pt x="29159" y="5588"/>
                </a:moveTo>
                <a:lnTo>
                  <a:pt x="22933" y="5923"/>
                </a:lnTo>
                <a:lnTo>
                  <a:pt x="17679" y="5094"/>
                </a:lnTo>
                <a:lnTo>
                  <a:pt x="10876" y="3114"/>
                </a:lnTo>
                <a:lnTo>
                  <a:pt x="0" y="0"/>
                </a:lnTo>
              </a:path>
            </a:pathLst>
          </a:custGeom>
          <a:ln w="3975">
            <a:solidFill>
              <a:srgbClr val="231F20"/>
            </a:solidFill>
          </a:ln>
        </p:spPr>
        <p:txBody>
          <a:bodyPr wrap="square" lIns="0" tIns="0" rIns="0" bIns="0" rtlCol="0"/>
          <a:lstStyle/>
          <a:p>
            <a:endParaRPr/>
          </a:p>
        </p:txBody>
      </p:sp>
      <p:sp>
        <p:nvSpPr>
          <p:cNvPr id="362" name="object 362"/>
          <p:cNvSpPr/>
          <p:nvPr/>
        </p:nvSpPr>
        <p:spPr>
          <a:xfrm>
            <a:off x="4084064" y="2444566"/>
            <a:ext cx="59055" cy="24130"/>
          </a:xfrm>
          <a:custGeom>
            <a:avLst/>
            <a:gdLst/>
            <a:ahLst/>
            <a:cxnLst/>
            <a:rect l="l" t="t" r="r" b="b"/>
            <a:pathLst>
              <a:path w="59054" h="24130">
                <a:moveTo>
                  <a:pt x="58813" y="16852"/>
                </a:moveTo>
                <a:lnTo>
                  <a:pt x="45143" y="23390"/>
                </a:lnTo>
                <a:lnTo>
                  <a:pt x="34459" y="23814"/>
                </a:lnTo>
                <a:lnTo>
                  <a:pt x="21250" y="16543"/>
                </a:lnTo>
                <a:lnTo>
                  <a:pt x="0" y="0"/>
                </a:lnTo>
              </a:path>
            </a:pathLst>
          </a:custGeom>
          <a:ln w="3975">
            <a:solidFill>
              <a:srgbClr val="231F20"/>
            </a:solidFill>
          </a:ln>
        </p:spPr>
        <p:txBody>
          <a:bodyPr wrap="square" lIns="0" tIns="0" rIns="0" bIns="0" rtlCol="0"/>
          <a:lstStyle/>
          <a:p>
            <a:endParaRPr/>
          </a:p>
        </p:txBody>
      </p:sp>
      <p:sp>
        <p:nvSpPr>
          <p:cNvPr id="363" name="object 363"/>
          <p:cNvSpPr/>
          <p:nvPr/>
        </p:nvSpPr>
        <p:spPr>
          <a:xfrm>
            <a:off x="4144903" y="2468308"/>
            <a:ext cx="6985" cy="15875"/>
          </a:xfrm>
          <a:custGeom>
            <a:avLst/>
            <a:gdLst/>
            <a:ahLst/>
            <a:cxnLst/>
            <a:rect l="l" t="t" r="r" b="b"/>
            <a:pathLst>
              <a:path w="6985" h="15875">
                <a:moveTo>
                  <a:pt x="6718" y="0"/>
                </a:moveTo>
                <a:lnTo>
                  <a:pt x="3809" y="5956"/>
                </a:lnTo>
                <a:lnTo>
                  <a:pt x="2654" y="8890"/>
                </a:lnTo>
                <a:lnTo>
                  <a:pt x="0" y="15760"/>
                </a:lnTo>
              </a:path>
            </a:pathLst>
          </a:custGeom>
          <a:ln w="3975">
            <a:solidFill>
              <a:srgbClr val="231F20"/>
            </a:solidFill>
          </a:ln>
        </p:spPr>
        <p:txBody>
          <a:bodyPr wrap="square" lIns="0" tIns="0" rIns="0" bIns="0" rtlCol="0"/>
          <a:lstStyle/>
          <a:p>
            <a:endParaRPr/>
          </a:p>
        </p:txBody>
      </p:sp>
      <p:sp>
        <p:nvSpPr>
          <p:cNvPr id="364" name="object 364"/>
          <p:cNvSpPr/>
          <p:nvPr/>
        </p:nvSpPr>
        <p:spPr>
          <a:xfrm>
            <a:off x="3840331" y="2482123"/>
            <a:ext cx="74930" cy="33655"/>
          </a:xfrm>
          <a:custGeom>
            <a:avLst/>
            <a:gdLst/>
            <a:ahLst/>
            <a:cxnLst/>
            <a:rect l="l" t="t" r="r" b="b"/>
            <a:pathLst>
              <a:path w="74929" h="33655">
                <a:moveTo>
                  <a:pt x="74790" y="0"/>
                </a:moveTo>
                <a:lnTo>
                  <a:pt x="67833" y="10949"/>
                </a:lnTo>
                <a:lnTo>
                  <a:pt x="52216" y="19408"/>
                </a:lnTo>
                <a:lnTo>
                  <a:pt x="29188" y="26424"/>
                </a:lnTo>
                <a:lnTo>
                  <a:pt x="0" y="33045"/>
                </a:lnTo>
              </a:path>
            </a:pathLst>
          </a:custGeom>
          <a:ln w="3975">
            <a:solidFill>
              <a:srgbClr val="231F20"/>
            </a:solidFill>
          </a:ln>
        </p:spPr>
        <p:txBody>
          <a:bodyPr wrap="square" lIns="0" tIns="0" rIns="0" bIns="0" rtlCol="0"/>
          <a:lstStyle/>
          <a:p>
            <a:endParaRPr/>
          </a:p>
        </p:txBody>
      </p:sp>
      <p:sp>
        <p:nvSpPr>
          <p:cNvPr id="365" name="object 365"/>
          <p:cNvSpPr/>
          <p:nvPr/>
        </p:nvSpPr>
        <p:spPr>
          <a:xfrm>
            <a:off x="3689886" y="2412492"/>
            <a:ext cx="232410" cy="186690"/>
          </a:xfrm>
          <a:custGeom>
            <a:avLst/>
            <a:gdLst/>
            <a:ahLst/>
            <a:cxnLst/>
            <a:rect l="l" t="t" r="r" b="b"/>
            <a:pathLst>
              <a:path w="232410" h="186689">
                <a:moveTo>
                  <a:pt x="209499" y="0"/>
                </a:moveTo>
                <a:lnTo>
                  <a:pt x="199176" y="5173"/>
                </a:lnTo>
                <a:lnTo>
                  <a:pt x="186212" y="16554"/>
                </a:lnTo>
                <a:lnTo>
                  <a:pt x="175121" y="27935"/>
                </a:lnTo>
                <a:lnTo>
                  <a:pt x="170421" y="33108"/>
                </a:lnTo>
                <a:lnTo>
                  <a:pt x="149656" y="42310"/>
                </a:lnTo>
                <a:lnTo>
                  <a:pt x="135839" y="50282"/>
                </a:lnTo>
                <a:lnTo>
                  <a:pt x="122765" y="61441"/>
                </a:lnTo>
                <a:lnTo>
                  <a:pt x="104228" y="80200"/>
                </a:lnTo>
                <a:lnTo>
                  <a:pt x="83143" y="98283"/>
                </a:lnTo>
                <a:lnTo>
                  <a:pt x="67032" y="106776"/>
                </a:lnTo>
                <a:lnTo>
                  <a:pt x="56742" y="109252"/>
                </a:lnTo>
                <a:lnTo>
                  <a:pt x="53124" y="109283"/>
                </a:lnTo>
                <a:lnTo>
                  <a:pt x="38006" y="117573"/>
                </a:lnTo>
                <a:lnTo>
                  <a:pt x="27433" y="125456"/>
                </a:lnTo>
                <a:lnTo>
                  <a:pt x="16424" y="137540"/>
                </a:lnTo>
                <a:lnTo>
                  <a:pt x="0" y="158432"/>
                </a:lnTo>
                <a:lnTo>
                  <a:pt x="96202" y="186486"/>
                </a:lnTo>
                <a:lnTo>
                  <a:pt x="109816" y="178325"/>
                </a:lnTo>
                <a:lnTo>
                  <a:pt x="118532" y="169964"/>
                </a:lnTo>
                <a:lnTo>
                  <a:pt x="126109" y="156325"/>
                </a:lnTo>
                <a:lnTo>
                  <a:pt x="136309" y="132333"/>
                </a:lnTo>
                <a:lnTo>
                  <a:pt x="181161" y="115354"/>
                </a:lnTo>
                <a:lnTo>
                  <a:pt x="205616" y="101655"/>
                </a:lnTo>
                <a:lnTo>
                  <a:pt x="218226" y="84001"/>
                </a:lnTo>
                <a:lnTo>
                  <a:pt x="227545" y="55156"/>
                </a:lnTo>
                <a:lnTo>
                  <a:pt x="232050" y="25819"/>
                </a:lnTo>
                <a:lnTo>
                  <a:pt x="227537" y="9161"/>
                </a:lnTo>
                <a:lnTo>
                  <a:pt x="218517" y="1711"/>
                </a:lnTo>
                <a:lnTo>
                  <a:pt x="209499" y="0"/>
                </a:lnTo>
                <a:close/>
              </a:path>
            </a:pathLst>
          </a:custGeom>
          <a:solidFill>
            <a:srgbClr val="FFFFFF"/>
          </a:solidFill>
        </p:spPr>
        <p:txBody>
          <a:bodyPr wrap="square" lIns="0" tIns="0" rIns="0" bIns="0" rtlCol="0"/>
          <a:lstStyle/>
          <a:p>
            <a:endParaRPr/>
          </a:p>
        </p:txBody>
      </p:sp>
      <p:sp>
        <p:nvSpPr>
          <p:cNvPr id="366" name="object 366"/>
          <p:cNvSpPr/>
          <p:nvPr/>
        </p:nvSpPr>
        <p:spPr>
          <a:xfrm>
            <a:off x="3546785" y="2424893"/>
            <a:ext cx="306705" cy="457834"/>
          </a:xfrm>
          <a:custGeom>
            <a:avLst/>
            <a:gdLst/>
            <a:ahLst/>
            <a:cxnLst/>
            <a:rect l="l" t="t" r="r" b="b"/>
            <a:pathLst>
              <a:path w="306704" h="457835">
                <a:moveTo>
                  <a:pt x="205866" y="0"/>
                </a:moveTo>
                <a:lnTo>
                  <a:pt x="165874" y="67805"/>
                </a:lnTo>
                <a:lnTo>
                  <a:pt x="165179" y="82923"/>
                </a:lnTo>
                <a:lnTo>
                  <a:pt x="161742" y="96548"/>
                </a:lnTo>
                <a:lnTo>
                  <a:pt x="152678" y="116407"/>
                </a:lnTo>
                <a:lnTo>
                  <a:pt x="135102" y="150228"/>
                </a:lnTo>
                <a:lnTo>
                  <a:pt x="116360" y="209483"/>
                </a:lnTo>
                <a:lnTo>
                  <a:pt x="96040" y="249221"/>
                </a:lnTo>
                <a:lnTo>
                  <a:pt x="61475" y="287431"/>
                </a:lnTo>
                <a:lnTo>
                  <a:pt x="0" y="342099"/>
                </a:lnTo>
                <a:lnTo>
                  <a:pt x="146227" y="457796"/>
                </a:lnTo>
                <a:lnTo>
                  <a:pt x="216877" y="376885"/>
                </a:lnTo>
                <a:lnTo>
                  <a:pt x="237694" y="358128"/>
                </a:lnTo>
                <a:lnTo>
                  <a:pt x="249635" y="344417"/>
                </a:lnTo>
                <a:lnTo>
                  <a:pt x="257202" y="329039"/>
                </a:lnTo>
                <a:lnTo>
                  <a:pt x="264896" y="305282"/>
                </a:lnTo>
                <a:lnTo>
                  <a:pt x="295107" y="244237"/>
                </a:lnTo>
                <a:lnTo>
                  <a:pt x="306509" y="204347"/>
                </a:lnTo>
                <a:lnTo>
                  <a:pt x="300302" y="168027"/>
                </a:lnTo>
                <a:lnTo>
                  <a:pt x="277685" y="117690"/>
                </a:lnTo>
                <a:lnTo>
                  <a:pt x="248069" y="76606"/>
                </a:lnTo>
                <a:lnTo>
                  <a:pt x="252224" y="48656"/>
                </a:lnTo>
                <a:lnTo>
                  <a:pt x="249213" y="31359"/>
                </a:lnTo>
                <a:lnTo>
                  <a:pt x="235079" y="17534"/>
                </a:lnTo>
                <a:lnTo>
                  <a:pt x="205866" y="0"/>
                </a:lnTo>
                <a:close/>
              </a:path>
            </a:pathLst>
          </a:custGeom>
          <a:solidFill>
            <a:srgbClr val="FFFFFF"/>
          </a:solidFill>
        </p:spPr>
        <p:txBody>
          <a:bodyPr wrap="square" lIns="0" tIns="0" rIns="0" bIns="0" rtlCol="0"/>
          <a:lstStyle/>
          <a:p>
            <a:endParaRPr/>
          </a:p>
        </p:txBody>
      </p:sp>
      <p:sp>
        <p:nvSpPr>
          <p:cNvPr id="367" name="object 367"/>
          <p:cNvSpPr/>
          <p:nvPr/>
        </p:nvSpPr>
        <p:spPr>
          <a:xfrm>
            <a:off x="3687219" y="2409825"/>
            <a:ext cx="237384" cy="337176"/>
          </a:xfrm>
          <a:prstGeom prst="rect">
            <a:avLst/>
          </a:prstGeom>
          <a:blipFill>
            <a:blip r:embed="rId15" cstate="print"/>
            <a:stretch>
              <a:fillRect/>
            </a:stretch>
          </a:blipFill>
        </p:spPr>
        <p:txBody>
          <a:bodyPr wrap="square" lIns="0" tIns="0" rIns="0" bIns="0" rtlCol="0"/>
          <a:lstStyle/>
          <a:p>
            <a:endParaRPr/>
          </a:p>
        </p:txBody>
      </p:sp>
      <p:sp>
        <p:nvSpPr>
          <p:cNvPr id="368" name="object 368"/>
          <p:cNvSpPr/>
          <p:nvPr/>
        </p:nvSpPr>
        <p:spPr>
          <a:xfrm>
            <a:off x="4090108" y="2306260"/>
            <a:ext cx="232068" cy="186474"/>
          </a:xfrm>
          <a:prstGeom prst="rect">
            <a:avLst/>
          </a:prstGeom>
          <a:blipFill>
            <a:blip r:embed="rId16" cstate="print"/>
            <a:stretch>
              <a:fillRect/>
            </a:stretch>
          </a:blipFill>
        </p:spPr>
        <p:txBody>
          <a:bodyPr wrap="square" lIns="0" tIns="0" rIns="0" bIns="0" rtlCol="0"/>
          <a:lstStyle/>
          <a:p>
            <a:endParaRPr/>
          </a:p>
        </p:txBody>
      </p:sp>
      <p:sp>
        <p:nvSpPr>
          <p:cNvPr id="369" name="object 369"/>
          <p:cNvSpPr/>
          <p:nvPr/>
        </p:nvSpPr>
        <p:spPr>
          <a:xfrm>
            <a:off x="4158778" y="2383566"/>
            <a:ext cx="306705" cy="393065"/>
          </a:xfrm>
          <a:custGeom>
            <a:avLst/>
            <a:gdLst/>
            <a:ahLst/>
            <a:cxnLst/>
            <a:rect l="l" t="t" r="r" b="b"/>
            <a:pathLst>
              <a:path w="306704" h="393064">
                <a:moveTo>
                  <a:pt x="61779" y="0"/>
                </a:moveTo>
                <a:lnTo>
                  <a:pt x="58845" y="1950"/>
                </a:lnTo>
                <a:lnTo>
                  <a:pt x="58419" y="11685"/>
                </a:lnTo>
                <a:lnTo>
                  <a:pt x="28816" y="52782"/>
                </a:lnTo>
                <a:lnTo>
                  <a:pt x="6205" y="103134"/>
                </a:lnTo>
                <a:lnTo>
                  <a:pt x="0" y="139458"/>
                </a:lnTo>
                <a:lnTo>
                  <a:pt x="11396" y="179343"/>
                </a:lnTo>
                <a:lnTo>
                  <a:pt x="41592" y="240374"/>
                </a:lnTo>
                <a:lnTo>
                  <a:pt x="49293" y="264131"/>
                </a:lnTo>
                <a:lnTo>
                  <a:pt x="56864" y="279507"/>
                </a:lnTo>
                <a:lnTo>
                  <a:pt x="68806" y="293215"/>
                </a:lnTo>
                <a:lnTo>
                  <a:pt x="89623" y="311964"/>
                </a:lnTo>
                <a:lnTo>
                  <a:pt x="160273" y="392888"/>
                </a:lnTo>
                <a:lnTo>
                  <a:pt x="306501" y="277191"/>
                </a:lnTo>
                <a:lnTo>
                  <a:pt x="245026" y="222522"/>
                </a:lnTo>
                <a:lnTo>
                  <a:pt x="210462" y="184311"/>
                </a:lnTo>
                <a:lnTo>
                  <a:pt x="190146" y="144569"/>
                </a:lnTo>
                <a:lnTo>
                  <a:pt x="171411" y="85307"/>
                </a:lnTo>
                <a:lnTo>
                  <a:pt x="166448" y="82532"/>
                </a:lnTo>
                <a:lnTo>
                  <a:pt x="161759" y="78684"/>
                </a:lnTo>
                <a:lnTo>
                  <a:pt x="154613" y="71130"/>
                </a:lnTo>
                <a:lnTo>
                  <a:pt x="142278" y="57240"/>
                </a:lnTo>
                <a:lnTo>
                  <a:pt x="124427" y="37341"/>
                </a:lnTo>
                <a:lnTo>
                  <a:pt x="112533" y="27258"/>
                </a:lnTo>
                <a:lnTo>
                  <a:pt x="102024" y="24118"/>
                </a:lnTo>
                <a:lnTo>
                  <a:pt x="85216" y="24118"/>
                </a:lnTo>
                <a:lnTo>
                  <a:pt x="69732" y="7001"/>
                </a:lnTo>
                <a:lnTo>
                  <a:pt x="61779" y="0"/>
                </a:lnTo>
                <a:close/>
              </a:path>
              <a:path w="306704" h="393064">
                <a:moveTo>
                  <a:pt x="101246" y="23886"/>
                </a:moveTo>
                <a:lnTo>
                  <a:pt x="85216" y="24118"/>
                </a:lnTo>
                <a:lnTo>
                  <a:pt x="102024" y="24118"/>
                </a:lnTo>
                <a:lnTo>
                  <a:pt x="101246" y="23886"/>
                </a:lnTo>
                <a:close/>
              </a:path>
            </a:pathLst>
          </a:custGeom>
          <a:solidFill>
            <a:srgbClr val="FFFFFF"/>
          </a:solidFill>
        </p:spPr>
        <p:txBody>
          <a:bodyPr wrap="square" lIns="0" tIns="0" rIns="0" bIns="0" rtlCol="0"/>
          <a:lstStyle/>
          <a:p>
            <a:endParaRPr/>
          </a:p>
        </p:txBody>
      </p:sp>
      <p:sp>
        <p:nvSpPr>
          <p:cNvPr id="370" name="object 370"/>
          <p:cNvSpPr/>
          <p:nvPr/>
        </p:nvSpPr>
        <p:spPr>
          <a:xfrm>
            <a:off x="4087441" y="2303593"/>
            <a:ext cx="237402" cy="337176"/>
          </a:xfrm>
          <a:prstGeom prst="rect">
            <a:avLst/>
          </a:prstGeom>
          <a:blipFill>
            <a:blip r:embed="rId17" cstate="print"/>
            <a:stretch>
              <a:fillRect/>
            </a:stretch>
          </a:blipFill>
        </p:spPr>
        <p:txBody>
          <a:bodyPr wrap="square" lIns="0" tIns="0" rIns="0" bIns="0" rtlCol="0"/>
          <a:lstStyle/>
          <a:p>
            <a:endParaRPr/>
          </a:p>
        </p:txBody>
      </p:sp>
      <p:sp>
        <p:nvSpPr>
          <p:cNvPr id="371" name="object 371"/>
          <p:cNvSpPr/>
          <p:nvPr/>
        </p:nvSpPr>
        <p:spPr>
          <a:xfrm>
            <a:off x="3843053" y="2000001"/>
            <a:ext cx="34290" cy="257175"/>
          </a:xfrm>
          <a:custGeom>
            <a:avLst/>
            <a:gdLst/>
            <a:ahLst/>
            <a:cxnLst/>
            <a:rect l="l" t="t" r="r" b="b"/>
            <a:pathLst>
              <a:path w="34289" h="257175">
                <a:moveTo>
                  <a:pt x="30881" y="0"/>
                </a:moveTo>
                <a:lnTo>
                  <a:pt x="13363" y="17318"/>
                </a:lnTo>
                <a:lnTo>
                  <a:pt x="6374" y="31391"/>
                </a:lnTo>
                <a:lnTo>
                  <a:pt x="8880" y="49688"/>
                </a:lnTo>
                <a:lnTo>
                  <a:pt x="19844" y="79679"/>
                </a:lnTo>
                <a:lnTo>
                  <a:pt x="30705" y="116049"/>
                </a:lnTo>
                <a:lnTo>
                  <a:pt x="34170" y="147458"/>
                </a:lnTo>
                <a:lnTo>
                  <a:pt x="31024" y="172396"/>
                </a:lnTo>
                <a:lnTo>
                  <a:pt x="22054" y="189357"/>
                </a:lnTo>
                <a:lnTo>
                  <a:pt x="9989" y="203269"/>
                </a:lnTo>
                <a:lnTo>
                  <a:pt x="783" y="219609"/>
                </a:lnTo>
                <a:lnTo>
                  <a:pt x="0" y="237686"/>
                </a:lnTo>
                <a:lnTo>
                  <a:pt x="13202" y="256806"/>
                </a:lnTo>
              </a:path>
            </a:pathLst>
          </a:custGeom>
          <a:ln w="3175">
            <a:solidFill>
              <a:srgbClr val="231F20"/>
            </a:solidFill>
            <a:prstDash val="sysDot"/>
          </a:ln>
        </p:spPr>
        <p:txBody>
          <a:bodyPr wrap="square" lIns="0" tIns="0" rIns="0" bIns="0" rtlCol="0"/>
          <a:lstStyle/>
          <a:p>
            <a:endParaRPr/>
          </a:p>
        </p:txBody>
      </p:sp>
      <p:sp>
        <p:nvSpPr>
          <p:cNvPr id="372" name="object 372"/>
          <p:cNvSpPr/>
          <p:nvPr/>
        </p:nvSpPr>
        <p:spPr>
          <a:xfrm>
            <a:off x="3916628" y="1968425"/>
            <a:ext cx="27940" cy="273685"/>
          </a:xfrm>
          <a:custGeom>
            <a:avLst/>
            <a:gdLst/>
            <a:ahLst/>
            <a:cxnLst/>
            <a:rect l="l" t="t" r="r" b="b"/>
            <a:pathLst>
              <a:path w="27939" h="273685">
                <a:moveTo>
                  <a:pt x="16316" y="0"/>
                </a:moveTo>
                <a:lnTo>
                  <a:pt x="4079" y="62093"/>
                </a:lnTo>
                <a:lnTo>
                  <a:pt x="0" y="98075"/>
                </a:lnTo>
                <a:lnTo>
                  <a:pt x="4079" y="121704"/>
                </a:lnTo>
                <a:lnTo>
                  <a:pt x="16316" y="146735"/>
                </a:lnTo>
                <a:lnTo>
                  <a:pt x="26605" y="168130"/>
                </a:lnTo>
                <a:lnTo>
                  <a:pt x="27455" y="178388"/>
                </a:lnTo>
                <a:lnTo>
                  <a:pt x="22736" y="187635"/>
                </a:lnTo>
                <a:lnTo>
                  <a:pt x="16316" y="205994"/>
                </a:lnTo>
                <a:lnTo>
                  <a:pt x="8680" y="228175"/>
                </a:lnTo>
                <a:lnTo>
                  <a:pt x="2038" y="244501"/>
                </a:lnTo>
                <a:lnTo>
                  <a:pt x="2782" y="258488"/>
                </a:lnTo>
                <a:lnTo>
                  <a:pt x="17306" y="273646"/>
                </a:lnTo>
              </a:path>
            </a:pathLst>
          </a:custGeom>
          <a:ln w="3175">
            <a:solidFill>
              <a:srgbClr val="231F20"/>
            </a:solidFill>
            <a:prstDash val="sysDot"/>
          </a:ln>
        </p:spPr>
        <p:txBody>
          <a:bodyPr wrap="square" lIns="0" tIns="0" rIns="0" bIns="0" rtlCol="0"/>
          <a:lstStyle/>
          <a:p>
            <a:endParaRPr/>
          </a:p>
        </p:txBody>
      </p:sp>
      <p:sp>
        <p:nvSpPr>
          <p:cNvPr id="373" name="object 373"/>
          <p:cNvSpPr/>
          <p:nvPr/>
        </p:nvSpPr>
        <p:spPr>
          <a:xfrm>
            <a:off x="3989983" y="1929327"/>
            <a:ext cx="71755" cy="292100"/>
          </a:xfrm>
          <a:custGeom>
            <a:avLst/>
            <a:gdLst/>
            <a:ahLst/>
            <a:cxnLst/>
            <a:rect l="l" t="t" r="r" b="b"/>
            <a:pathLst>
              <a:path w="71754" h="292100">
                <a:moveTo>
                  <a:pt x="0" y="0"/>
                </a:moveTo>
                <a:lnTo>
                  <a:pt x="22182" y="32863"/>
                </a:lnTo>
                <a:lnTo>
                  <a:pt x="32962" y="54313"/>
                </a:lnTo>
                <a:lnTo>
                  <a:pt x="35390" y="73793"/>
                </a:lnTo>
                <a:lnTo>
                  <a:pt x="32512" y="100749"/>
                </a:lnTo>
                <a:lnTo>
                  <a:pt x="27414" y="132262"/>
                </a:lnTo>
                <a:lnTo>
                  <a:pt x="23485" y="159154"/>
                </a:lnTo>
                <a:lnTo>
                  <a:pt x="24228" y="181425"/>
                </a:lnTo>
                <a:lnTo>
                  <a:pt x="33147" y="199072"/>
                </a:lnTo>
                <a:lnTo>
                  <a:pt x="44582" y="209965"/>
                </a:lnTo>
                <a:lnTo>
                  <a:pt x="50938" y="217255"/>
                </a:lnTo>
                <a:lnTo>
                  <a:pt x="52833" y="228865"/>
                </a:lnTo>
                <a:lnTo>
                  <a:pt x="50888" y="252717"/>
                </a:lnTo>
                <a:lnTo>
                  <a:pt x="48060" y="276735"/>
                </a:lnTo>
                <a:lnTo>
                  <a:pt x="48710" y="287402"/>
                </a:lnTo>
                <a:lnTo>
                  <a:pt x="55628" y="290480"/>
                </a:lnTo>
                <a:lnTo>
                  <a:pt x="71602" y="291731"/>
                </a:lnTo>
              </a:path>
            </a:pathLst>
          </a:custGeom>
          <a:ln w="3175">
            <a:solidFill>
              <a:srgbClr val="231F20"/>
            </a:solidFill>
            <a:prstDash val="sysDot"/>
          </a:ln>
        </p:spPr>
        <p:txBody>
          <a:bodyPr wrap="square" lIns="0" tIns="0" rIns="0" bIns="0" rtlCol="0"/>
          <a:lstStyle/>
          <a:p>
            <a:endParaRPr/>
          </a:p>
        </p:txBody>
      </p:sp>
      <p:sp>
        <p:nvSpPr>
          <p:cNvPr id="374" name="object 374"/>
          <p:cNvSpPr/>
          <p:nvPr/>
        </p:nvSpPr>
        <p:spPr>
          <a:xfrm>
            <a:off x="4047087" y="2105265"/>
            <a:ext cx="34925" cy="36830"/>
          </a:xfrm>
          <a:custGeom>
            <a:avLst/>
            <a:gdLst/>
            <a:ahLst/>
            <a:cxnLst/>
            <a:rect l="l" t="t" r="r" b="b"/>
            <a:pathLst>
              <a:path w="34925" h="36830">
                <a:moveTo>
                  <a:pt x="34747" y="18313"/>
                </a:moveTo>
                <a:lnTo>
                  <a:pt x="34747" y="28435"/>
                </a:lnTo>
                <a:lnTo>
                  <a:pt x="26962" y="36652"/>
                </a:lnTo>
                <a:lnTo>
                  <a:pt x="17360" y="36652"/>
                </a:lnTo>
                <a:lnTo>
                  <a:pt x="7772" y="36652"/>
                </a:lnTo>
                <a:lnTo>
                  <a:pt x="0" y="28435"/>
                </a:lnTo>
                <a:lnTo>
                  <a:pt x="0" y="18313"/>
                </a:lnTo>
                <a:lnTo>
                  <a:pt x="0" y="8178"/>
                </a:lnTo>
                <a:lnTo>
                  <a:pt x="7772" y="0"/>
                </a:lnTo>
                <a:lnTo>
                  <a:pt x="17360" y="0"/>
                </a:lnTo>
                <a:lnTo>
                  <a:pt x="26962" y="0"/>
                </a:lnTo>
                <a:lnTo>
                  <a:pt x="34747" y="8178"/>
                </a:lnTo>
                <a:lnTo>
                  <a:pt x="34747" y="18313"/>
                </a:lnTo>
                <a:close/>
              </a:path>
            </a:pathLst>
          </a:custGeom>
          <a:ln w="3175">
            <a:solidFill>
              <a:srgbClr val="231F20"/>
            </a:solidFill>
            <a:prstDash val="sysDot"/>
          </a:ln>
        </p:spPr>
        <p:txBody>
          <a:bodyPr wrap="square" lIns="0" tIns="0" rIns="0" bIns="0" rtlCol="0"/>
          <a:lstStyle/>
          <a:p>
            <a:endParaRPr/>
          </a:p>
        </p:txBody>
      </p:sp>
      <p:sp>
        <p:nvSpPr>
          <p:cNvPr id="375" name="object 375"/>
          <p:cNvSpPr/>
          <p:nvPr/>
        </p:nvSpPr>
        <p:spPr>
          <a:xfrm>
            <a:off x="4255604" y="2090008"/>
            <a:ext cx="29845" cy="33655"/>
          </a:xfrm>
          <a:custGeom>
            <a:avLst/>
            <a:gdLst/>
            <a:ahLst/>
            <a:cxnLst/>
            <a:rect l="l" t="t" r="r" b="b"/>
            <a:pathLst>
              <a:path w="29845" h="33655">
                <a:moveTo>
                  <a:pt x="29603" y="16789"/>
                </a:moveTo>
                <a:lnTo>
                  <a:pt x="29603" y="26047"/>
                </a:lnTo>
                <a:lnTo>
                  <a:pt x="22974" y="33566"/>
                </a:lnTo>
                <a:lnTo>
                  <a:pt x="14820" y="33566"/>
                </a:lnTo>
                <a:lnTo>
                  <a:pt x="6629" y="33566"/>
                </a:lnTo>
                <a:lnTo>
                  <a:pt x="0" y="26047"/>
                </a:lnTo>
                <a:lnTo>
                  <a:pt x="0" y="16789"/>
                </a:lnTo>
                <a:lnTo>
                  <a:pt x="0" y="7505"/>
                </a:lnTo>
                <a:lnTo>
                  <a:pt x="6629" y="0"/>
                </a:lnTo>
                <a:lnTo>
                  <a:pt x="14820" y="0"/>
                </a:lnTo>
                <a:lnTo>
                  <a:pt x="22974" y="0"/>
                </a:lnTo>
                <a:lnTo>
                  <a:pt x="29603" y="7505"/>
                </a:lnTo>
                <a:lnTo>
                  <a:pt x="29603" y="16789"/>
                </a:lnTo>
                <a:close/>
              </a:path>
            </a:pathLst>
          </a:custGeom>
          <a:ln w="3175">
            <a:solidFill>
              <a:srgbClr val="231F20"/>
            </a:solidFill>
            <a:prstDash val="sysDot"/>
          </a:ln>
        </p:spPr>
        <p:txBody>
          <a:bodyPr wrap="square" lIns="0" tIns="0" rIns="0" bIns="0" rtlCol="0"/>
          <a:lstStyle/>
          <a:p>
            <a:endParaRPr/>
          </a:p>
        </p:txBody>
      </p:sp>
      <p:sp>
        <p:nvSpPr>
          <p:cNvPr id="376" name="object 376"/>
          <p:cNvSpPr/>
          <p:nvPr/>
        </p:nvSpPr>
        <p:spPr>
          <a:xfrm>
            <a:off x="4165289" y="2022506"/>
            <a:ext cx="18415" cy="24765"/>
          </a:xfrm>
          <a:custGeom>
            <a:avLst/>
            <a:gdLst/>
            <a:ahLst/>
            <a:cxnLst/>
            <a:rect l="l" t="t" r="r" b="b"/>
            <a:pathLst>
              <a:path w="18414" h="24764">
                <a:moveTo>
                  <a:pt x="0" y="12382"/>
                </a:moveTo>
                <a:lnTo>
                  <a:pt x="0" y="19215"/>
                </a:lnTo>
                <a:lnTo>
                  <a:pt x="4051" y="24739"/>
                </a:lnTo>
                <a:lnTo>
                  <a:pt x="9055" y="24739"/>
                </a:lnTo>
                <a:lnTo>
                  <a:pt x="14033" y="24739"/>
                </a:lnTo>
                <a:lnTo>
                  <a:pt x="18110" y="19215"/>
                </a:lnTo>
                <a:lnTo>
                  <a:pt x="18110" y="12382"/>
                </a:lnTo>
                <a:lnTo>
                  <a:pt x="18110" y="5537"/>
                </a:lnTo>
                <a:lnTo>
                  <a:pt x="14033" y="0"/>
                </a:lnTo>
                <a:lnTo>
                  <a:pt x="9055" y="0"/>
                </a:lnTo>
                <a:lnTo>
                  <a:pt x="4051" y="0"/>
                </a:lnTo>
                <a:lnTo>
                  <a:pt x="0" y="5537"/>
                </a:lnTo>
                <a:lnTo>
                  <a:pt x="0" y="12382"/>
                </a:lnTo>
                <a:close/>
              </a:path>
            </a:pathLst>
          </a:custGeom>
          <a:ln w="3175">
            <a:solidFill>
              <a:srgbClr val="231F20"/>
            </a:solidFill>
            <a:prstDash val="sysDot"/>
          </a:ln>
        </p:spPr>
        <p:txBody>
          <a:bodyPr wrap="square" lIns="0" tIns="0" rIns="0" bIns="0" rtlCol="0"/>
          <a:lstStyle/>
          <a:p>
            <a:endParaRPr/>
          </a:p>
        </p:txBody>
      </p:sp>
      <p:sp>
        <p:nvSpPr>
          <p:cNvPr id="377" name="object 377"/>
          <p:cNvSpPr/>
          <p:nvPr/>
        </p:nvSpPr>
        <p:spPr>
          <a:xfrm>
            <a:off x="4158099" y="2105262"/>
            <a:ext cx="25400" cy="25400"/>
          </a:xfrm>
          <a:custGeom>
            <a:avLst/>
            <a:gdLst/>
            <a:ahLst/>
            <a:cxnLst/>
            <a:rect l="l" t="t" r="r" b="b"/>
            <a:pathLst>
              <a:path w="25400" h="25400">
                <a:moveTo>
                  <a:pt x="25298" y="12623"/>
                </a:moveTo>
                <a:lnTo>
                  <a:pt x="25298" y="19621"/>
                </a:lnTo>
                <a:lnTo>
                  <a:pt x="19634" y="25273"/>
                </a:lnTo>
                <a:lnTo>
                  <a:pt x="12623" y="25273"/>
                </a:lnTo>
                <a:lnTo>
                  <a:pt x="5664" y="25273"/>
                </a:lnTo>
                <a:lnTo>
                  <a:pt x="0" y="19621"/>
                </a:lnTo>
                <a:lnTo>
                  <a:pt x="0" y="12623"/>
                </a:lnTo>
                <a:lnTo>
                  <a:pt x="0" y="5651"/>
                </a:lnTo>
                <a:lnTo>
                  <a:pt x="5664" y="0"/>
                </a:lnTo>
                <a:lnTo>
                  <a:pt x="12623" y="0"/>
                </a:lnTo>
                <a:lnTo>
                  <a:pt x="19634" y="0"/>
                </a:lnTo>
                <a:lnTo>
                  <a:pt x="25298" y="5651"/>
                </a:lnTo>
                <a:lnTo>
                  <a:pt x="25298" y="12623"/>
                </a:lnTo>
                <a:close/>
              </a:path>
            </a:pathLst>
          </a:custGeom>
          <a:ln w="3175">
            <a:solidFill>
              <a:srgbClr val="231F20"/>
            </a:solidFill>
            <a:prstDash val="sysDot"/>
          </a:ln>
        </p:spPr>
        <p:txBody>
          <a:bodyPr wrap="square" lIns="0" tIns="0" rIns="0" bIns="0" rtlCol="0"/>
          <a:lstStyle/>
          <a:p>
            <a:endParaRPr/>
          </a:p>
        </p:txBody>
      </p:sp>
      <p:sp>
        <p:nvSpPr>
          <p:cNvPr id="378" name="object 378"/>
          <p:cNvSpPr/>
          <p:nvPr/>
        </p:nvSpPr>
        <p:spPr>
          <a:xfrm>
            <a:off x="3807581" y="1877315"/>
            <a:ext cx="322580" cy="426720"/>
          </a:xfrm>
          <a:custGeom>
            <a:avLst/>
            <a:gdLst/>
            <a:ahLst/>
            <a:cxnLst/>
            <a:rect l="l" t="t" r="r" b="b"/>
            <a:pathLst>
              <a:path w="322579" h="426719">
                <a:moveTo>
                  <a:pt x="9648" y="379488"/>
                </a:moveTo>
                <a:lnTo>
                  <a:pt x="548" y="411753"/>
                </a:lnTo>
                <a:lnTo>
                  <a:pt x="0" y="426294"/>
                </a:lnTo>
                <a:lnTo>
                  <a:pt x="10238" y="426519"/>
                </a:lnTo>
                <a:lnTo>
                  <a:pt x="33499" y="415836"/>
                </a:lnTo>
                <a:lnTo>
                  <a:pt x="56580" y="399417"/>
                </a:lnTo>
                <a:lnTo>
                  <a:pt x="69494" y="384027"/>
                </a:lnTo>
                <a:lnTo>
                  <a:pt x="79298" y="375454"/>
                </a:lnTo>
                <a:lnTo>
                  <a:pt x="93049" y="379488"/>
                </a:lnTo>
                <a:lnTo>
                  <a:pt x="111325" y="388521"/>
                </a:lnTo>
                <a:lnTo>
                  <a:pt x="128335" y="389251"/>
                </a:lnTo>
                <a:lnTo>
                  <a:pt x="141704" y="378899"/>
                </a:lnTo>
                <a:lnTo>
                  <a:pt x="149056" y="354685"/>
                </a:lnTo>
                <a:lnTo>
                  <a:pt x="150158" y="321959"/>
                </a:lnTo>
                <a:lnTo>
                  <a:pt x="149659" y="291990"/>
                </a:lnTo>
                <a:lnTo>
                  <a:pt x="152485" y="270848"/>
                </a:lnTo>
                <a:lnTo>
                  <a:pt x="163560" y="264604"/>
                </a:lnTo>
                <a:lnTo>
                  <a:pt x="178752" y="269069"/>
                </a:lnTo>
                <a:lnTo>
                  <a:pt x="189895" y="276158"/>
                </a:lnTo>
                <a:lnTo>
                  <a:pt x="195858" y="286071"/>
                </a:lnTo>
                <a:lnTo>
                  <a:pt x="195513" y="299008"/>
                </a:lnTo>
                <a:lnTo>
                  <a:pt x="191714" y="317589"/>
                </a:lnTo>
                <a:lnTo>
                  <a:pt x="191160" y="337632"/>
                </a:lnTo>
                <a:lnTo>
                  <a:pt x="198460" y="349165"/>
                </a:lnTo>
                <a:lnTo>
                  <a:pt x="218220" y="342214"/>
                </a:lnTo>
                <a:lnTo>
                  <a:pt x="240313" y="332550"/>
                </a:lnTo>
                <a:lnTo>
                  <a:pt x="254323" y="333147"/>
                </a:lnTo>
                <a:lnTo>
                  <a:pt x="264290" y="329928"/>
                </a:lnTo>
                <a:lnTo>
                  <a:pt x="274253" y="308813"/>
                </a:lnTo>
                <a:lnTo>
                  <a:pt x="284146" y="282742"/>
                </a:lnTo>
                <a:lnTo>
                  <a:pt x="292465" y="272541"/>
                </a:lnTo>
                <a:lnTo>
                  <a:pt x="301031" y="275876"/>
                </a:lnTo>
                <a:lnTo>
                  <a:pt x="311667" y="290410"/>
                </a:lnTo>
                <a:lnTo>
                  <a:pt x="320764" y="292426"/>
                </a:lnTo>
                <a:lnTo>
                  <a:pt x="322502" y="267587"/>
                </a:lnTo>
                <a:lnTo>
                  <a:pt x="315812" y="228344"/>
                </a:lnTo>
                <a:lnTo>
                  <a:pt x="299627" y="187147"/>
                </a:lnTo>
                <a:lnTo>
                  <a:pt x="286692" y="136517"/>
                </a:lnTo>
                <a:lnTo>
                  <a:pt x="285896" y="74561"/>
                </a:lnTo>
                <a:lnTo>
                  <a:pt x="290419" y="22112"/>
                </a:lnTo>
                <a:lnTo>
                  <a:pt x="293443" y="0"/>
                </a:lnTo>
              </a:path>
            </a:pathLst>
          </a:custGeom>
          <a:ln w="3175">
            <a:solidFill>
              <a:srgbClr val="231F20"/>
            </a:solidFill>
            <a:prstDash val="sysDot"/>
          </a:ln>
        </p:spPr>
        <p:txBody>
          <a:bodyPr wrap="square" lIns="0" tIns="0" rIns="0" bIns="0" rtlCol="0"/>
          <a:lstStyle/>
          <a:p>
            <a:endParaRPr/>
          </a:p>
        </p:txBody>
      </p:sp>
      <p:sp>
        <p:nvSpPr>
          <p:cNvPr id="379" name="object 379"/>
          <p:cNvSpPr/>
          <p:nvPr/>
        </p:nvSpPr>
        <p:spPr>
          <a:xfrm>
            <a:off x="4165289" y="2144460"/>
            <a:ext cx="67310" cy="45085"/>
          </a:xfrm>
          <a:custGeom>
            <a:avLst/>
            <a:gdLst/>
            <a:ahLst/>
            <a:cxnLst/>
            <a:rect l="l" t="t" r="r" b="b"/>
            <a:pathLst>
              <a:path w="67310" h="45085">
                <a:moveTo>
                  <a:pt x="0" y="44900"/>
                </a:moveTo>
                <a:lnTo>
                  <a:pt x="25144" y="20749"/>
                </a:lnTo>
                <a:lnTo>
                  <a:pt x="43275" y="3906"/>
                </a:lnTo>
                <a:lnTo>
                  <a:pt x="56510" y="0"/>
                </a:lnTo>
                <a:lnTo>
                  <a:pt x="66967" y="14661"/>
                </a:lnTo>
              </a:path>
            </a:pathLst>
          </a:custGeom>
          <a:ln w="3175">
            <a:solidFill>
              <a:srgbClr val="231F20"/>
            </a:solidFill>
            <a:prstDash val="sysDot"/>
          </a:ln>
        </p:spPr>
        <p:txBody>
          <a:bodyPr wrap="square" lIns="0" tIns="0" rIns="0" bIns="0" rtlCol="0"/>
          <a:lstStyle/>
          <a:p>
            <a:endParaRPr/>
          </a:p>
        </p:txBody>
      </p:sp>
      <p:sp>
        <p:nvSpPr>
          <p:cNvPr id="380" name="object 380"/>
          <p:cNvSpPr/>
          <p:nvPr/>
        </p:nvSpPr>
        <p:spPr>
          <a:xfrm>
            <a:off x="3635132" y="2136667"/>
            <a:ext cx="183375" cy="107561"/>
          </a:xfrm>
          <a:prstGeom prst="rect">
            <a:avLst/>
          </a:prstGeom>
          <a:blipFill>
            <a:blip r:embed="rId18" cstate="print"/>
            <a:stretch>
              <a:fillRect/>
            </a:stretch>
          </a:blipFill>
        </p:spPr>
        <p:txBody>
          <a:bodyPr wrap="square" lIns="0" tIns="0" rIns="0" bIns="0" rtlCol="0"/>
          <a:lstStyle/>
          <a:p>
            <a:endParaRPr/>
          </a:p>
        </p:txBody>
      </p:sp>
      <p:sp>
        <p:nvSpPr>
          <p:cNvPr id="381" name="object 381"/>
          <p:cNvSpPr/>
          <p:nvPr/>
        </p:nvSpPr>
        <p:spPr>
          <a:xfrm>
            <a:off x="3097759" y="2543515"/>
            <a:ext cx="20320" cy="13970"/>
          </a:xfrm>
          <a:custGeom>
            <a:avLst/>
            <a:gdLst/>
            <a:ahLst/>
            <a:cxnLst/>
            <a:rect l="l" t="t" r="r" b="b"/>
            <a:pathLst>
              <a:path w="20319" h="13969">
                <a:moveTo>
                  <a:pt x="3086" y="0"/>
                </a:moveTo>
                <a:lnTo>
                  <a:pt x="19862" y="9436"/>
                </a:lnTo>
                <a:lnTo>
                  <a:pt x="16763" y="13487"/>
                </a:lnTo>
                <a:lnTo>
                  <a:pt x="0" y="4076"/>
                </a:lnTo>
                <a:lnTo>
                  <a:pt x="3086" y="0"/>
                </a:lnTo>
                <a:close/>
              </a:path>
            </a:pathLst>
          </a:custGeom>
          <a:ln w="3175">
            <a:solidFill>
              <a:srgbClr val="231F20"/>
            </a:solidFill>
          </a:ln>
        </p:spPr>
        <p:txBody>
          <a:bodyPr wrap="square" lIns="0" tIns="0" rIns="0" bIns="0" rtlCol="0"/>
          <a:lstStyle/>
          <a:p>
            <a:endParaRPr/>
          </a:p>
        </p:txBody>
      </p:sp>
      <p:sp>
        <p:nvSpPr>
          <p:cNvPr id="382" name="object 382"/>
          <p:cNvSpPr/>
          <p:nvPr/>
        </p:nvSpPr>
        <p:spPr>
          <a:xfrm>
            <a:off x="3166977" y="2431541"/>
            <a:ext cx="20320" cy="13970"/>
          </a:xfrm>
          <a:custGeom>
            <a:avLst/>
            <a:gdLst/>
            <a:ahLst/>
            <a:cxnLst/>
            <a:rect l="l" t="t" r="r" b="b"/>
            <a:pathLst>
              <a:path w="20319" h="13969">
                <a:moveTo>
                  <a:pt x="3111" y="0"/>
                </a:moveTo>
                <a:lnTo>
                  <a:pt x="19850" y="9423"/>
                </a:lnTo>
                <a:lnTo>
                  <a:pt x="16776" y="13487"/>
                </a:lnTo>
                <a:lnTo>
                  <a:pt x="0" y="4076"/>
                </a:lnTo>
                <a:lnTo>
                  <a:pt x="3111" y="0"/>
                </a:lnTo>
                <a:close/>
              </a:path>
            </a:pathLst>
          </a:custGeom>
          <a:ln w="3175">
            <a:solidFill>
              <a:srgbClr val="231F20"/>
            </a:solidFill>
          </a:ln>
        </p:spPr>
        <p:txBody>
          <a:bodyPr wrap="square" lIns="0" tIns="0" rIns="0" bIns="0" rtlCol="0"/>
          <a:lstStyle/>
          <a:p>
            <a:endParaRPr/>
          </a:p>
        </p:txBody>
      </p:sp>
      <p:sp>
        <p:nvSpPr>
          <p:cNvPr id="383" name="object 383"/>
          <p:cNvSpPr/>
          <p:nvPr/>
        </p:nvSpPr>
        <p:spPr>
          <a:xfrm>
            <a:off x="3083991" y="2438608"/>
            <a:ext cx="16510" cy="18415"/>
          </a:xfrm>
          <a:custGeom>
            <a:avLst/>
            <a:gdLst/>
            <a:ahLst/>
            <a:cxnLst/>
            <a:rect l="l" t="t" r="r" b="b"/>
            <a:pathLst>
              <a:path w="16510" h="18414">
                <a:moveTo>
                  <a:pt x="0" y="14376"/>
                </a:moveTo>
                <a:lnTo>
                  <a:pt x="12750" y="0"/>
                </a:lnTo>
                <a:lnTo>
                  <a:pt x="16078" y="3886"/>
                </a:lnTo>
                <a:lnTo>
                  <a:pt x="3327" y="18300"/>
                </a:lnTo>
                <a:lnTo>
                  <a:pt x="0" y="14376"/>
                </a:lnTo>
                <a:close/>
              </a:path>
            </a:pathLst>
          </a:custGeom>
          <a:ln w="3175">
            <a:solidFill>
              <a:srgbClr val="231F20"/>
            </a:solidFill>
          </a:ln>
        </p:spPr>
        <p:txBody>
          <a:bodyPr wrap="square" lIns="0" tIns="0" rIns="0" bIns="0" rtlCol="0"/>
          <a:lstStyle/>
          <a:p>
            <a:endParaRPr/>
          </a:p>
        </p:txBody>
      </p:sp>
      <p:sp>
        <p:nvSpPr>
          <p:cNvPr id="384" name="object 384"/>
          <p:cNvSpPr/>
          <p:nvPr/>
        </p:nvSpPr>
        <p:spPr>
          <a:xfrm>
            <a:off x="3184413" y="2522485"/>
            <a:ext cx="16510" cy="18415"/>
          </a:xfrm>
          <a:custGeom>
            <a:avLst/>
            <a:gdLst/>
            <a:ahLst/>
            <a:cxnLst/>
            <a:rect l="l" t="t" r="r" b="b"/>
            <a:pathLst>
              <a:path w="16510" h="18414">
                <a:moveTo>
                  <a:pt x="0" y="14389"/>
                </a:moveTo>
                <a:lnTo>
                  <a:pt x="12738" y="0"/>
                </a:lnTo>
                <a:lnTo>
                  <a:pt x="16065" y="3898"/>
                </a:lnTo>
                <a:lnTo>
                  <a:pt x="3302" y="18300"/>
                </a:lnTo>
                <a:lnTo>
                  <a:pt x="0" y="14389"/>
                </a:lnTo>
                <a:close/>
              </a:path>
            </a:pathLst>
          </a:custGeom>
          <a:ln w="3175">
            <a:solidFill>
              <a:srgbClr val="231F20"/>
            </a:solidFill>
          </a:ln>
        </p:spPr>
        <p:txBody>
          <a:bodyPr wrap="square" lIns="0" tIns="0" rIns="0" bIns="0" rtlCol="0"/>
          <a:lstStyle/>
          <a:p>
            <a:endParaRPr/>
          </a:p>
        </p:txBody>
      </p:sp>
      <p:sp>
        <p:nvSpPr>
          <p:cNvPr id="385" name="object 385"/>
          <p:cNvSpPr/>
          <p:nvPr/>
        </p:nvSpPr>
        <p:spPr>
          <a:xfrm>
            <a:off x="3144936" y="2547526"/>
            <a:ext cx="19050" cy="8255"/>
          </a:xfrm>
          <a:custGeom>
            <a:avLst/>
            <a:gdLst/>
            <a:ahLst/>
            <a:cxnLst/>
            <a:rect l="l" t="t" r="r" b="b"/>
            <a:pathLst>
              <a:path w="19050" h="8255">
                <a:moveTo>
                  <a:pt x="0" y="2971"/>
                </a:moveTo>
                <a:lnTo>
                  <a:pt x="18973" y="0"/>
                </a:lnTo>
                <a:lnTo>
                  <a:pt x="19050" y="5130"/>
                </a:lnTo>
                <a:lnTo>
                  <a:pt x="50" y="8089"/>
                </a:lnTo>
                <a:lnTo>
                  <a:pt x="0" y="2971"/>
                </a:lnTo>
                <a:close/>
              </a:path>
            </a:pathLst>
          </a:custGeom>
          <a:ln w="3175">
            <a:solidFill>
              <a:srgbClr val="231F20"/>
            </a:solidFill>
          </a:ln>
        </p:spPr>
        <p:txBody>
          <a:bodyPr wrap="square" lIns="0" tIns="0" rIns="0" bIns="0" rtlCol="0"/>
          <a:lstStyle/>
          <a:p>
            <a:endParaRPr/>
          </a:p>
        </p:txBody>
      </p:sp>
      <p:sp>
        <p:nvSpPr>
          <p:cNvPr id="386" name="object 386"/>
          <p:cNvSpPr/>
          <p:nvPr/>
        </p:nvSpPr>
        <p:spPr>
          <a:xfrm>
            <a:off x="3075264" y="2496778"/>
            <a:ext cx="8255" cy="19685"/>
          </a:xfrm>
          <a:custGeom>
            <a:avLst/>
            <a:gdLst/>
            <a:ahLst/>
            <a:cxnLst/>
            <a:rect l="l" t="t" r="r" b="b"/>
            <a:pathLst>
              <a:path w="8255" h="19685">
                <a:moveTo>
                  <a:pt x="5105" y="0"/>
                </a:moveTo>
                <a:lnTo>
                  <a:pt x="8077" y="18986"/>
                </a:lnTo>
                <a:lnTo>
                  <a:pt x="2946" y="19062"/>
                </a:lnTo>
                <a:lnTo>
                  <a:pt x="0" y="50"/>
                </a:lnTo>
                <a:lnTo>
                  <a:pt x="5105" y="0"/>
                </a:lnTo>
                <a:close/>
              </a:path>
            </a:pathLst>
          </a:custGeom>
          <a:ln w="3175">
            <a:solidFill>
              <a:srgbClr val="231F20"/>
            </a:solidFill>
          </a:ln>
        </p:spPr>
        <p:txBody>
          <a:bodyPr wrap="square" lIns="0" tIns="0" rIns="0" bIns="0" rtlCol="0"/>
          <a:lstStyle/>
          <a:p>
            <a:endParaRPr/>
          </a:p>
        </p:txBody>
      </p:sp>
      <p:sp>
        <p:nvSpPr>
          <p:cNvPr id="387" name="object 387"/>
          <p:cNvSpPr/>
          <p:nvPr/>
        </p:nvSpPr>
        <p:spPr>
          <a:xfrm>
            <a:off x="3200478" y="2474019"/>
            <a:ext cx="8255" cy="19685"/>
          </a:xfrm>
          <a:custGeom>
            <a:avLst/>
            <a:gdLst/>
            <a:ahLst/>
            <a:cxnLst/>
            <a:rect l="l" t="t" r="r" b="b"/>
            <a:pathLst>
              <a:path w="8255" h="19685">
                <a:moveTo>
                  <a:pt x="5105" y="0"/>
                </a:moveTo>
                <a:lnTo>
                  <a:pt x="8077" y="18986"/>
                </a:lnTo>
                <a:lnTo>
                  <a:pt x="2946" y="19062"/>
                </a:lnTo>
                <a:lnTo>
                  <a:pt x="0" y="50"/>
                </a:lnTo>
                <a:lnTo>
                  <a:pt x="5105" y="0"/>
                </a:lnTo>
                <a:close/>
              </a:path>
            </a:pathLst>
          </a:custGeom>
          <a:ln w="3175">
            <a:solidFill>
              <a:srgbClr val="231F20"/>
            </a:solidFill>
          </a:ln>
        </p:spPr>
        <p:txBody>
          <a:bodyPr wrap="square" lIns="0" tIns="0" rIns="0" bIns="0" rtlCol="0"/>
          <a:lstStyle/>
          <a:p>
            <a:endParaRPr/>
          </a:p>
        </p:txBody>
      </p:sp>
      <p:sp>
        <p:nvSpPr>
          <p:cNvPr id="388" name="object 388"/>
          <p:cNvSpPr/>
          <p:nvPr/>
        </p:nvSpPr>
        <p:spPr>
          <a:xfrm>
            <a:off x="3124744" y="2431546"/>
            <a:ext cx="19685" cy="8255"/>
          </a:xfrm>
          <a:custGeom>
            <a:avLst/>
            <a:gdLst/>
            <a:ahLst/>
            <a:cxnLst/>
            <a:rect l="l" t="t" r="r" b="b"/>
            <a:pathLst>
              <a:path w="19685" h="8255">
                <a:moveTo>
                  <a:pt x="19075" y="5105"/>
                </a:moveTo>
                <a:lnTo>
                  <a:pt x="88" y="8077"/>
                </a:lnTo>
                <a:lnTo>
                  <a:pt x="0" y="2946"/>
                </a:lnTo>
                <a:lnTo>
                  <a:pt x="19024" y="0"/>
                </a:lnTo>
                <a:lnTo>
                  <a:pt x="19075" y="5105"/>
                </a:lnTo>
                <a:close/>
              </a:path>
            </a:pathLst>
          </a:custGeom>
          <a:ln w="3175">
            <a:solidFill>
              <a:srgbClr val="231F20"/>
            </a:solidFill>
          </a:ln>
        </p:spPr>
        <p:txBody>
          <a:bodyPr wrap="square" lIns="0" tIns="0" rIns="0" bIns="0" rtlCol="0"/>
          <a:lstStyle/>
          <a:p>
            <a:endParaRPr/>
          </a:p>
        </p:txBody>
      </p:sp>
      <p:sp>
        <p:nvSpPr>
          <p:cNvPr id="389" name="object 389"/>
          <p:cNvSpPr/>
          <p:nvPr/>
        </p:nvSpPr>
        <p:spPr>
          <a:xfrm>
            <a:off x="2105507" y="1816824"/>
            <a:ext cx="2367280" cy="1307465"/>
          </a:xfrm>
          <a:custGeom>
            <a:avLst/>
            <a:gdLst/>
            <a:ahLst/>
            <a:cxnLst/>
            <a:rect l="l" t="t" r="r" b="b"/>
            <a:pathLst>
              <a:path w="2367279" h="1307464">
                <a:moveTo>
                  <a:pt x="2367178" y="1307325"/>
                </a:moveTo>
                <a:lnTo>
                  <a:pt x="0" y="1307325"/>
                </a:lnTo>
                <a:lnTo>
                  <a:pt x="0" y="0"/>
                </a:lnTo>
                <a:lnTo>
                  <a:pt x="2367178" y="0"/>
                </a:lnTo>
                <a:lnTo>
                  <a:pt x="2367178" y="1307325"/>
                </a:lnTo>
                <a:close/>
              </a:path>
            </a:pathLst>
          </a:custGeom>
          <a:ln w="5969">
            <a:solidFill>
              <a:srgbClr val="231F20"/>
            </a:solidFill>
          </a:ln>
        </p:spPr>
        <p:txBody>
          <a:bodyPr wrap="square" lIns="0" tIns="0" rIns="0" bIns="0" rtlCol="0"/>
          <a:lstStyle/>
          <a:p>
            <a:endParaRPr/>
          </a:p>
        </p:txBody>
      </p:sp>
      <p:sp>
        <p:nvSpPr>
          <p:cNvPr id="390" name="object 390"/>
          <p:cNvSpPr txBox="1">
            <a:spLocks noGrp="1"/>
          </p:cNvSpPr>
          <p:nvPr>
            <p:ph type="sldNum" sz="quarter" idx="7"/>
          </p:nvPr>
        </p:nvSpPr>
        <p:spPr>
          <a:prstGeom prst="rect">
            <a:avLst/>
          </a:prstGeom>
        </p:spPr>
        <p:txBody>
          <a:bodyPr vert="horz" wrap="square" lIns="0" tIns="6985" rIns="0" bIns="0" rtlCol="0">
            <a:spAutoFit/>
          </a:bodyPr>
          <a:lstStyle/>
          <a:p>
            <a:pPr marL="37465">
              <a:lnSpc>
                <a:spcPct val="100000"/>
              </a:lnSpc>
              <a:spcBef>
                <a:spcPts val="55"/>
              </a:spcBef>
            </a:pPr>
            <a:r>
              <a:rPr dirty="0"/>
              <a:t>16</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30744" y="2651992"/>
            <a:ext cx="6657454" cy="551433"/>
          </a:xfrm>
          <a:prstGeom prst="rect">
            <a:avLst/>
          </a:prstGeom>
        </p:spPr>
        <p:txBody>
          <a:bodyPr vert="horz" wrap="square" lIns="0" tIns="12700" rIns="0" bIns="0" rtlCol="0">
            <a:spAutoFit/>
          </a:bodyPr>
          <a:lstStyle/>
          <a:p>
            <a:pPr marL="12700">
              <a:lnSpc>
                <a:spcPts val="1040"/>
              </a:lnSpc>
              <a:spcBef>
                <a:spcPts val="100"/>
              </a:spcBef>
            </a:pPr>
            <a:r>
              <a:rPr lang="ru-RU" sz="900" b="1" dirty="0">
                <a:solidFill>
                  <a:srgbClr val="231F20"/>
                </a:solidFill>
                <a:latin typeface="Arial Narrow"/>
                <a:cs typeface="Arial Narrow"/>
              </a:rPr>
              <a:t>ПРИМЕЧАНИЕ</a:t>
            </a:r>
            <a:r>
              <a:rPr sz="900" b="1" dirty="0">
                <a:solidFill>
                  <a:srgbClr val="231F20"/>
                </a:solidFill>
                <a:latin typeface="Arial Narrow"/>
                <a:cs typeface="Arial Narrow"/>
              </a:rPr>
              <a:t>:</a:t>
            </a:r>
            <a:endParaRPr sz="900" dirty="0">
              <a:latin typeface="Arial Narrow"/>
              <a:cs typeface="Arial Narrow"/>
            </a:endParaRPr>
          </a:p>
          <a:p>
            <a:pPr marL="12700" marR="166370">
              <a:lnSpc>
                <a:spcPts val="1000"/>
              </a:lnSpc>
              <a:spcBef>
                <a:spcPts val="60"/>
              </a:spcBef>
            </a:pPr>
            <a:r>
              <a:rPr lang="ru-RU" sz="900" dirty="0">
                <a:solidFill>
                  <a:srgbClr val="231F20"/>
                </a:solidFill>
                <a:latin typeface="Arial Narrow"/>
                <a:cs typeface="Arial Narrow"/>
              </a:rPr>
              <a:t>Чертеж демонстрируется в качестве наглядной иллюстрации. Фактические изделия могут отличаться от изображения. Выполнено не в масштабе</a:t>
            </a:r>
            <a:r>
              <a:rPr sz="900" spc="-5" dirty="0">
                <a:solidFill>
                  <a:srgbClr val="231F20"/>
                </a:solidFill>
                <a:latin typeface="Arial Narrow"/>
                <a:cs typeface="Arial Narrow"/>
              </a:rPr>
              <a:t>.  </a:t>
            </a:r>
            <a:endParaRPr lang="ru-RU" sz="900" spc="-5" dirty="0">
              <a:solidFill>
                <a:srgbClr val="231F20"/>
              </a:solidFill>
              <a:latin typeface="Arial Narrow"/>
              <a:cs typeface="Arial Narrow"/>
            </a:endParaRPr>
          </a:p>
          <a:p>
            <a:pPr marL="12700" marR="166370">
              <a:lnSpc>
                <a:spcPts val="1000"/>
              </a:lnSpc>
              <a:spcBef>
                <a:spcPts val="60"/>
              </a:spcBef>
            </a:pPr>
            <a:r>
              <a:rPr lang="ru-RU" sz="900" dirty="0">
                <a:solidFill>
                  <a:srgbClr val="231F20"/>
                </a:solidFill>
                <a:latin typeface="Arial Narrow"/>
                <a:cs typeface="Arial Narrow"/>
              </a:rPr>
              <a:t>Из соображений безопасности </a:t>
            </a:r>
            <a:r>
              <a:rPr lang="ru-RU" sz="900" spc="-5" dirty="0">
                <a:solidFill>
                  <a:srgbClr val="231F20"/>
                </a:solidFill>
                <a:latin typeface="Arial Narrow"/>
                <a:cs typeface="Arial Narrow"/>
              </a:rPr>
              <a:t>используйте аксессуары, предоставленные исключительно сервисным центром</a:t>
            </a:r>
            <a:r>
              <a:rPr sz="900" dirty="0">
                <a:solidFill>
                  <a:srgbClr val="231F20"/>
                </a:solidFill>
                <a:latin typeface="Arial Narrow"/>
                <a:cs typeface="Arial Narrow"/>
              </a:rPr>
              <a:t>.</a:t>
            </a:r>
            <a:endParaRPr sz="900" dirty="0">
              <a:latin typeface="Arial Narrow"/>
              <a:cs typeface="Arial Narrow"/>
            </a:endParaRPr>
          </a:p>
          <a:p>
            <a:pPr marL="12700">
              <a:lnSpc>
                <a:spcPts val="980"/>
              </a:lnSpc>
            </a:pPr>
            <a:r>
              <a:rPr lang="ru-RU" sz="900" dirty="0">
                <a:solidFill>
                  <a:srgbClr val="231F20"/>
                </a:solidFill>
                <a:latin typeface="Arial Narrow"/>
                <a:cs typeface="Arial Narrow"/>
              </a:rPr>
              <a:t>При заказе деталей обязательно указывайте номер модели СПА-бассейна и ее описание. </a:t>
            </a:r>
            <a:endParaRPr sz="900" dirty="0">
              <a:latin typeface="Arial Narrow"/>
              <a:cs typeface="Arial Narrow"/>
            </a:endParaRPr>
          </a:p>
        </p:txBody>
      </p:sp>
      <p:graphicFrame>
        <p:nvGraphicFramePr>
          <p:cNvPr id="3" name="object 3"/>
          <p:cNvGraphicFramePr>
            <a:graphicFrameLocks noGrp="1"/>
          </p:cNvGraphicFramePr>
          <p:nvPr>
            <p:extLst>
              <p:ext uri="{D42A27DB-BD31-4B8C-83A1-F6EECF244321}">
                <p14:modId xmlns:p14="http://schemas.microsoft.com/office/powerpoint/2010/main" val="2077304865"/>
              </p:ext>
            </p:extLst>
          </p:nvPr>
        </p:nvGraphicFramePr>
        <p:xfrm>
          <a:off x="535421" y="540715"/>
          <a:ext cx="6477635" cy="2048567"/>
        </p:xfrm>
        <a:graphic>
          <a:graphicData uri="http://schemas.openxmlformats.org/drawingml/2006/table">
            <a:tbl>
              <a:tblPr firstRow="1" bandRow="1">
                <a:tableStyleId>{2D5ABB26-0587-4C30-8999-92F81FD0307C}</a:tableStyleId>
              </a:tblPr>
              <a:tblGrid>
                <a:gridCol w="1011555">
                  <a:extLst>
                    <a:ext uri="{9D8B030D-6E8A-4147-A177-3AD203B41FA5}">
                      <a16:colId xmlns:a16="http://schemas.microsoft.com/office/drawing/2014/main" val="20000"/>
                    </a:ext>
                  </a:extLst>
                </a:gridCol>
                <a:gridCol w="5466080">
                  <a:extLst>
                    <a:ext uri="{9D8B030D-6E8A-4147-A177-3AD203B41FA5}">
                      <a16:colId xmlns:a16="http://schemas.microsoft.com/office/drawing/2014/main" val="20001"/>
                    </a:ext>
                  </a:extLst>
                </a:gridCol>
              </a:tblGrid>
              <a:tr h="230530">
                <a:tc>
                  <a:txBody>
                    <a:bodyPr/>
                    <a:lstStyle/>
                    <a:p>
                      <a:pPr marL="17145" algn="ctr">
                        <a:lnSpc>
                          <a:spcPct val="100000"/>
                        </a:lnSpc>
                        <a:spcBef>
                          <a:spcPts val="195"/>
                        </a:spcBef>
                      </a:pPr>
                      <a:r>
                        <a:rPr lang="ru-RU" sz="1000" b="1" dirty="0">
                          <a:solidFill>
                            <a:srgbClr val="FFFFFF"/>
                          </a:solidFill>
                          <a:latin typeface="Arial Narrow"/>
                          <a:cs typeface="Arial Narrow"/>
                        </a:rPr>
                        <a:t>Рис.</a:t>
                      </a:r>
                      <a:endParaRPr sz="1000" dirty="0">
                        <a:latin typeface="Arial Narrow"/>
                        <a:cs typeface="Arial Narrow"/>
                      </a:endParaRPr>
                    </a:p>
                  </a:txBody>
                  <a:tcPr marL="0" marR="0" marT="24765" marB="0">
                    <a:lnL w="6350">
                      <a:solidFill>
                        <a:srgbClr val="231F20"/>
                      </a:solidFill>
                      <a:prstDash val="solid"/>
                    </a:lnL>
                    <a:lnR w="6350">
                      <a:solidFill>
                        <a:srgbClr val="231F20"/>
                      </a:solidFill>
                      <a:prstDash val="solid"/>
                    </a:lnR>
                    <a:solidFill>
                      <a:srgbClr val="58595B"/>
                    </a:solidFill>
                  </a:tcPr>
                </a:tc>
                <a:tc>
                  <a:txBody>
                    <a:bodyPr/>
                    <a:lstStyle/>
                    <a:p>
                      <a:pPr marL="160020" algn="ctr">
                        <a:lnSpc>
                          <a:spcPct val="100000"/>
                        </a:lnSpc>
                        <a:spcBef>
                          <a:spcPts val="195"/>
                        </a:spcBef>
                      </a:pPr>
                      <a:r>
                        <a:rPr lang="ru-RU" sz="1000" b="1" dirty="0">
                          <a:solidFill>
                            <a:srgbClr val="FFFFFF"/>
                          </a:solidFill>
                          <a:latin typeface="Arial Narrow"/>
                          <a:cs typeface="Arial Narrow"/>
                        </a:rPr>
                        <a:t>Описание деталей</a:t>
                      </a:r>
                      <a:endParaRPr sz="1000" dirty="0">
                        <a:latin typeface="Arial Narrow"/>
                        <a:cs typeface="Arial Narrow"/>
                      </a:endParaRPr>
                    </a:p>
                  </a:txBody>
                  <a:tcPr marL="0" marR="0" marT="24765" marB="0">
                    <a:lnL w="6350">
                      <a:solidFill>
                        <a:srgbClr val="231F20"/>
                      </a:solidFill>
                      <a:prstDash val="solid"/>
                    </a:lnL>
                    <a:lnR w="6350">
                      <a:solidFill>
                        <a:srgbClr val="231F20"/>
                      </a:solidFill>
                      <a:prstDash val="solid"/>
                    </a:lnR>
                    <a:solidFill>
                      <a:srgbClr val="58595B"/>
                    </a:solidFill>
                  </a:tcPr>
                </a:tc>
                <a:extLst>
                  <a:ext uri="{0D108BD9-81ED-4DB2-BD59-A6C34878D82A}">
                    <a16:rowId xmlns:a16="http://schemas.microsoft.com/office/drawing/2014/main" val="10000"/>
                  </a:ext>
                </a:extLst>
              </a:tr>
              <a:tr h="215317">
                <a:tc>
                  <a:txBody>
                    <a:bodyPr/>
                    <a:lstStyle/>
                    <a:p>
                      <a:pPr marL="21590" algn="ctr">
                        <a:lnSpc>
                          <a:spcPct val="100000"/>
                        </a:lnSpc>
                        <a:spcBef>
                          <a:spcPts val="420"/>
                        </a:spcBef>
                      </a:pPr>
                      <a:r>
                        <a:rPr sz="900" b="1" dirty="0">
                          <a:solidFill>
                            <a:srgbClr val="231F20"/>
                          </a:solidFill>
                          <a:latin typeface="Arial Narrow"/>
                          <a:cs typeface="Arial Narrow"/>
                        </a:rPr>
                        <a:t>A</a:t>
                      </a:r>
                      <a:endParaRPr sz="900">
                        <a:latin typeface="Arial Narrow"/>
                        <a:cs typeface="Arial Narrow"/>
                      </a:endParaRPr>
                    </a:p>
                  </a:txBody>
                  <a:tcPr marL="0" marR="0" marT="53340" marB="0">
                    <a:lnL w="6350">
                      <a:solidFill>
                        <a:srgbClr val="231F20"/>
                      </a:solidFill>
                      <a:prstDash val="solid"/>
                    </a:lnL>
                    <a:lnR w="6350">
                      <a:solidFill>
                        <a:srgbClr val="231F20"/>
                      </a:solidFill>
                      <a:prstDash val="solid"/>
                    </a:lnR>
                    <a:lnB w="6350">
                      <a:solidFill>
                        <a:srgbClr val="231F20"/>
                      </a:solidFill>
                      <a:prstDash val="solid"/>
                    </a:lnB>
                  </a:tcPr>
                </a:tc>
                <a:tc>
                  <a:txBody>
                    <a:bodyPr/>
                    <a:lstStyle/>
                    <a:p>
                      <a:pPr marL="151765" algn="ctr">
                        <a:lnSpc>
                          <a:spcPct val="100000"/>
                        </a:lnSpc>
                        <a:spcBef>
                          <a:spcPts val="365"/>
                        </a:spcBef>
                      </a:pPr>
                      <a:r>
                        <a:rPr lang="ru-RU" sz="900" dirty="0">
                          <a:solidFill>
                            <a:srgbClr val="231F20"/>
                          </a:solidFill>
                          <a:latin typeface="Arial Narrow"/>
                          <a:cs typeface="Arial Narrow"/>
                        </a:rPr>
                        <a:t>Крышка СПА-бассейна с застежкой и надувной камерой</a:t>
                      </a:r>
                      <a:endParaRPr sz="900" dirty="0">
                        <a:latin typeface="Arial Narrow"/>
                        <a:cs typeface="Arial Narrow"/>
                      </a:endParaRPr>
                    </a:p>
                  </a:txBody>
                  <a:tcPr marL="0" marR="0" marT="46355" marB="0">
                    <a:lnL w="6350">
                      <a:solidFill>
                        <a:srgbClr val="231F20"/>
                      </a:solidFill>
                      <a:prstDash val="solid"/>
                    </a:lnL>
                    <a:lnR w="6350">
                      <a:solidFill>
                        <a:srgbClr val="231F20"/>
                      </a:solidFill>
                      <a:prstDash val="solid"/>
                    </a:lnR>
                    <a:lnB w="6350">
                      <a:solidFill>
                        <a:srgbClr val="231F20"/>
                      </a:solidFill>
                      <a:prstDash val="solid"/>
                    </a:lnB>
                  </a:tcPr>
                </a:tc>
                <a:extLst>
                  <a:ext uri="{0D108BD9-81ED-4DB2-BD59-A6C34878D82A}">
                    <a16:rowId xmlns:a16="http://schemas.microsoft.com/office/drawing/2014/main" val="10001"/>
                  </a:ext>
                </a:extLst>
              </a:tr>
              <a:tr h="178079">
                <a:tc>
                  <a:txBody>
                    <a:bodyPr/>
                    <a:lstStyle/>
                    <a:p>
                      <a:pPr marL="21590" algn="ctr">
                        <a:lnSpc>
                          <a:spcPct val="100000"/>
                        </a:lnSpc>
                        <a:spcBef>
                          <a:spcPts val="125"/>
                        </a:spcBef>
                      </a:pPr>
                      <a:r>
                        <a:rPr sz="900" b="1" dirty="0">
                          <a:solidFill>
                            <a:srgbClr val="231F20"/>
                          </a:solidFill>
                          <a:latin typeface="Arial Narrow"/>
                          <a:cs typeface="Arial Narrow"/>
                        </a:rPr>
                        <a:t>B</a:t>
                      </a:r>
                      <a:endParaRPr sz="900">
                        <a:latin typeface="Arial Narrow"/>
                        <a:cs typeface="Arial Narrow"/>
                      </a:endParaRPr>
                    </a:p>
                  </a:txBody>
                  <a:tcPr marL="0" marR="0" marT="158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1765" algn="ctr">
                        <a:lnSpc>
                          <a:spcPct val="100000"/>
                        </a:lnSpc>
                        <a:spcBef>
                          <a:spcPts val="70"/>
                        </a:spcBef>
                      </a:pPr>
                      <a:r>
                        <a:rPr lang="ru-RU" sz="900" dirty="0">
                          <a:solidFill>
                            <a:srgbClr val="231F20"/>
                          </a:solidFill>
                          <a:latin typeface="Arial Narrow"/>
                          <a:cs typeface="Arial Narrow"/>
                        </a:rPr>
                        <a:t>Чаша ванны</a:t>
                      </a:r>
                      <a:endParaRPr sz="900" dirty="0">
                        <a:latin typeface="Arial Narrow"/>
                        <a:cs typeface="Arial Narrow"/>
                      </a:endParaRPr>
                    </a:p>
                  </a:txBody>
                  <a:tcPr marL="0" marR="0" marT="88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178079">
                <a:tc>
                  <a:txBody>
                    <a:bodyPr/>
                    <a:lstStyle/>
                    <a:p>
                      <a:pPr marL="21590" algn="ctr">
                        <a:lnSpc>
                          <a:spcPct val="100000"/>
                        </a:lnSpc>
                        <a:spcBef>
                          <a:spcPts val="120"/>
                        </a:spcBef>
                      </a:pPr>
                      <a:r>
                        <a:rPr sz="900" b="1" dirty="0">
                          <a:solidFill>
                            <a:srgbClr val="231F20"/>
                          </a:solidFill>
                          <a:latin typeface="Arial Narrow"/>
                          <a:cs typeface="Arial Narrow"/>
                        </a:rPr>
                        <a:t>C</a:t>
                      </a:r>
                      <a:endParaRPr sz="900">
                        <a:latin typeface="Arial Narrow"/>
                        <a:cs typeface="Arial Narrow"/>
                      </a:endParaRPr>
                    </a:p>
                  </a:txBody>
                  <a:tcPr marL="0" marR="0" marT="152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1765" algn="ctr">
                        <a:lnSpc>
                          <a:spcPct val="100000"/>
                        </a:lnSpc>
                        <a:spcBef>
                          <a:spcPts val="65"/>
                        </a:spcBef>
                      </a:pPr>
                      <a:r>
                        <a:rPr lang="ru-RU" sz="900" dirty="0">
                          <a:solidFill>
                            <a:srgbClr val="231F20"/>
                          </a:solidFill>
                          <a:latin typeface="Arial Narrow"/>
                          <a:cs typeface="Arial Narrow"/>
                        </a:rPr>
                        <a:t>Блок управления</a:t>
                      </a:r>
                      <a:r>
                        <a:rPr sz="900" dirty="0">
                          <a:solidFill>
                            <a:srgbClr val="231F20"/>
                          </a:solidFill>
                          <a:latin typeface="Arial Narrow"/>
                          <a:cs typeface="Arial Narrow"/>
                        </a:rPr>
                        <a:t>+ U-</a:t>
                      </a:r>
                      <a:r>
                        <a:rPr lang="ru-RU" sz="900" dirty="0">
                          <a:solidFill>
                            <a:srgbClr val="231F20"/>
                          </a:solidFill>
                          <a:latin typeface="Arial Narrow"/>
                          <a:cs typeface="Arial Narrow"/>
                        </a:rPr>
                        <a:t>образная крышка</a:t>
                      </a:r>
                      <a:endParaRPr sz="900" dirty="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178084">
                <a:tc>
                  <a:txBody>
                    <a:bodyPr/>
                    <a:lstStyle/>
                    <a:p>
                      <a:pPr marL="21590" algn="ctr">
                        <a:lnSpc>
                          <a:spcPct val="100000"/>
                        </a:lnSpc>
                        <a:spcBef>
                          <a:spcPts val="120"/>
                        </a:spcBef>
                      </a:pPr>
                      <a:r>
                        <a:rPr sz="900" b="1" dirty="0">
                          <a:solidFill>
                            <a:srgbClr val="231F20"/>
                          </a:solidFill>
                          <a:latin typeface="Arial Narrow"/>
                          <a:cs typeface="Arial Narrow"/>
                        </a:rPr>
                        <a:t>D</a:t>
                      </a:r>
                      <a:endParaRPr sz="900">
                        <a:latin typeface="Arial Narrow"/>
                        <a:cs typeface="Arial Narrow"/>
                      </a:endParaRPr>
                    </a:p>
                  </a:txBody>
                  <a:tcPr marL="0" marR="0" marT="152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1130" algn="ctr">
                        <a:lnSpc>
                          <a:spcPct val="100000"/>
                        </a:lnSpc>
                        <a:spcBef>
                          <a:spcPts val="65"/>
                        </a:spcBef>
                      </a:pPr>
                      <a:r>
                        <a:rPr lang="ru-RU" sz="900" dirty="0">
                          <a:solidFill>
                            <a:srgbClr val="231F20"/>
                          </a:solidFill>
                          <a:latin typeface="Arial Narrow"/>
                          <a:cs typeface="Arial Narrow"/>
                        </a:rPr>
                        <a:t>Фильтрующий картридж с сетчатой крышкой</a:t>
                      </a:r>
                      <a:r>
                        <a:rPr sz="900" dirty="0">
                          <a:solidFill>
                            <a:srgbClr val="231F20"/>
                          </a:solidFill>
                          <a:latin typeface="Arial Narrow"/>
                          <a:cs typeface="Arial Narrow"/>
                        </a:rPr>
                        <a:t> 2</a:t>
                      </a:r>
                      <a:r>
                        <a:rPr lang="ru-RU" sz="900" dirty="0">
                          <a:solidFill>
                            <a:srgbClr val="231F20"/>
                          </a:solidFill>
                          <a:latin typeface="Arial Narrow"/>
                          <a:cs typeface="Arial Narrow"/>
                        </a:rPr>
                        <a:t> шт.</a:t>
                      </a:r>
                      <a:r>
                        <a:rPr sz="900" dirty="0">
                          <a:solidFill>
                            <a:srgbClr val="231F20"/>
                          </a:solidFill>
                          <a:latin typeface="Arial Narrow"/>
                          <a:cs typeface="Arial Narrow"/>
                        </a:rPr>
                        <a:t> + </a:t>
                      </a:r>
                      <a:r>
                        <a:rPr lang="ru-RU" sz="900" dirty="0">
                          <a:solidFill>
                            <a:srgbClr val="231F20"/>
                          </a:solidFill>
                          <a:latin typeface="Arial Narrow"/>
                          <a:cs typeface="Arial Narrow"/>
                        </a:rPr>
                        <a:t>Основание для фильтрующего картриджа</a:t>
                      </a:r>
                      <a:r>
                        <a:rPr sz="900" spc="-20" dirty="0">
                          <a:solidFill>
                            <a:srgbClr val="231F20"/>
                          </a:solidFill>
                          <a:latin typeface="Arial Narrow"/>
                          <a:cs typeface="Arial Narrow"/>
                        </a:rPr>
                        <a:t> </a:t>
                      </a:r>
                      <a:r>
                        <a:rPr sz="900" dirty="0">
                          <a:solidFill>
                            <a:srgbClr val="231F20"/>
                          </a:solidFill>
                          <a:latin typeface="Arial Narrow"/>
                          <a:cs typeface="Arial Narrow"/>
                        </a:rPr>
                        <a:t>1</a:t>
                      </a:r>
                      <a:r>
                        <a:rPr lang="ru-RU" sz="900" dirty="0">
                          <a:solidFill>
                            <a:srgbClr val="231F20"/>
                          </a:solidFill>
                          <a:latin typeface="Arial Narrow"/>
                          <a:cs typeface="Arial Narrow"/>
                        </a:rPr>
                        <a:t> шт.</a:t>
                      </a:r>
                      <a:endParaRPr sz="900" dirty="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178079">
                <a:tc>
                  <a:txBody>
                    <a:bodyPr/>
                    <a:lstStyle/>
                    <a:p>
                      <a:pPr marL="20955" algn="ctr">
                        <a:lnSpc>
                          <a:spcPct val="100000"/>
                        </a:lnSpc>
                        <a:spcBef>
                          <a:spcPts val="120"/>
                        </a:spcBef>
                      </a:pPr>
                      <a:r>
                        <a:rPr sz="900" b="1" dirty="0">
                          <a:solidFill>
                            <a:srgbClr val="231F20"/>
                          </a:solidFill>
                          <a:latin typeface="Arial Narrow"/>
                          <a:cs typeface="Arial Narrow"/>
                        </a:rPr>
                        <a:t>E</a:t>
                      </a:r>
                      <a:endParaRPr sz="900">
                        <a:latin typeface="Arial Narrow"/>
                        <a:cs typeface="Arial Narrow"/>
                      </a:endParaRPr>
                    </a:p>
                  </a:txBody>
                  <a:tcPr marL="0" marR="0" marT="152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1130" algn="ctr">
                        <a:lnSpc>
                          <a:spcPct val="100000"/>
                        </a:lnSpc>
                        <a:spcBef>
                          <a:spcPts val="65"/>
                        </a:spcBef>
                      </a:pPr>
                      <a:r>
                        <a:rPr sz="900" spc="-5" dirty="0">
                          <a:solidFill>
                            <a:srgbClr val="231F20"/>
                          </a:solidFill>
                          <a:latin typeface="Arial Narrow"/>
                          <a:cs typeface="Arial Narrow"/>
                        </a:rPr>
                        <a:t>23.5” </a:t>
                      </a:r>
                      <a:r>
                        <a:rPr lang="ru-RU" sz="900" spc="-5" dirty="0">
                          <a:solidFill>
                            <a:srgbClr val="231F20"/>
                          </a:solidFill>
                          <a:latin typeface="Arial Narrow"/>
                          <a:cs typeface="Arial Narrow"/>
                        </a:rPr>
                        <a:t>насос высокого давления</a:t>
                      </a:r>
                      <a:r>
                        <a:rPr sz="900" spc="-5" dirty="0">
                          <a:solidFill>
                            <a:srgbClr val="231F20"/>
                          </a:solidFill>
                          <a:latin typeface="Arial Narrow"/>
                          <a:cs typeface="Arial Narrow"/>
                        </a:rPr>
                        <a:t>, </a:t>
                      </a:r>
                      <a:r>
                        <a:rPr lang="ru-RU" sz="900" spc="-5" dirty="0">
                          <a:solidFill>
                            <a:srgbClr val="231F20"/>
                          </a:solidFill>
                          <a:latin typeface="Arial Narrow"/>
                          <a:cs typeface="Arial Narrow"/>
                        </a:rPr>
                        <a:t>надувной шланг, манометр, уплотнительное кольцо</a:t>
                      </a:r>
                      <a:endParaRPr sz="900" dirty="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r h="178079">
                <a:tc>
                  <a:txBody>
                    <a:bodyPr/>
                    <a:lstStyle/>
                    <a:p>
                      <a:pPr marL="20955" algn="ctr">
                        <a:lnSpc>
                          <a:spcPct val="100000"/>
                        </a:lnSpc>
                        <a:spcBef>
                          <a:spcPts val="114"/>
                        </a:spcBef>
                      </a:pPr>
                      <a:r>
                        <a:rPr sz="900" b="1" dirty="0">
                          <a:solidFill>
                            <a:srgbClr val="231F20"/>
                          </a:solidFill>
                          <a:latin typeface="Arial Narrow"/>
                          <a:cs typeface="Arial Narrow"/>
                        </a:rPr>
                        <a:t>F</a:t>
                      </a:r>
                      <a:endParaRPr sz="900">
                        <a:latin typeface="Arial Narrow"/>
                        <a:cs typeface="Arial Narrow"/>
                      </a:endParaRPr>
                    </a:p>
                  </a:txBody>
                  <a:tcPr marL="0" marR="0" marT="146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2400" algn="ctr">
                        <a:lnSpc>
                          <a:spcPct val="100000"/>
                        </a:lnSpc>
                        <a:spcBef>
                          <a:spcPts val="60"/>
                        </a:spcBef>
                      </a:pPr>
                      <a:r>
                        <a:rPr lang="ru-RU" sz="900" dirty="0">
                          <a:solidFill>
                            <a:srgbClr val="231F20"/>
                          </a:solidFill>
                          <a:latin typeface="Arial Narrow"/>
                          <a:cs typeface="Arial Narrow"/>
                        </a:rPr>
                        <a:t>Коврик из пенопласта для сохранения тепла</a:t>
                      </a:r>
                      <a:endParaRPr sz="900" dirty="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6"/>
                  </a:ext>
                </a:extLst>
              </a:tr>
              <a:tr h="178078">
                <a:tc>
                  <a:txBody>
                    <a:bodyPr/>
                    <a:lstStyle/>
                    <a:p>
                      <a:pPr marL="20955" algn="ctr">
                        <a:lnSpc>
                          <a:spcPct val="100000"/>
                        </a:lnSpc>
                        <a:spcBef>
                          <a:spcPts val="114"/>
                        </a:spcBef>
                      </a:pPr>
                      <a:r>
                        <a:rPr sz="900" b="1" dirty="0">
                          <a:solidFill>
                            <a:srgbClr val="231F20"/>
                          </a:solidFill>
                          <a:latin typeface="Arial Narrow"/>
                          <a:cs typeface="Arial Narrow"/>
                        </a:rPr>
                        <a:t>G</a:t>
                      </a:r>
                      <a:endParaRPr sz="900">
                        <a:latin typeface="Arial Narrow"/>
                        <a:cs typeface="Arial Narrow"/>
                      </a:endParaRPr>
                    </a:p>
                  </a:txBody>
                  <a:tcPr marL="0" marR="0" marT="146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1765" algn="ctr">
                        <a:lnSpc>
                          <a:spcPct val="100000"/>
                        </a:lnSpc>
                        <a:spcBef>
                          <a:spcPts val="60"/>
                        </a:spcBef>
                      </a:pPr>
                      <a:r>
                        <a:rPr lang="ru-RU" sz="900" spc="-5" dirty="0">
                          <a:solidFill>
                            <a:srgbClr val="231F20"/>
                          </a:solidFill>
                          <a:latin typeface="Arial Narrow"/>
                          <a:cs typeface="Arial Narrow"/>
                        </a:rPr>
                        <a:t>Переходник для садового шланга</a:t>
                      </a:r>
                      <a:endParaRPr sz="900" dirty="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7"/>
                  </a:ext>
                </a:extLst>
              </a:tr>
              <a:tr h="178079">
                <a:tc>
                  <a:txBody>
                    <a:bodyPr/>
                    <a:lstStyle/>
                    <a:p>
                      <a:pPr marL="20955" algn="ctr">
                        <a:lnSpc>
                          <a:spcPct val="100000"/>
                        </a:lnSpc>
                        <a:spcBef>
                          <a:spcPts val="115"/>
                        </a:spcBef>
                      </a:pPr>
                      <a:r>
                        <a:rPr sz="900" b="1" dirty="0">
                          <a:solidFill>
                            <a:srgbClr val="231F20"/>
                          </a:solidFill>
                          <a:latin typeface="Arial Narrow"/>
                          <a:cs typeface="Arial Narrow"/>
                        </a:rPr>
                        <a:t>H</a:t>
                      </a:r>
                      <a:endParaRPr sz="900">
                        <a:latin typeface="Arial Narrow"/>
                        <a:cs typeface="Arial Narrow"/>
                      </a:endParaRPr>
                    </a:p>
                  </a:txBody>
                  <a:tcPr marL="0" marR="0" marT="146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1765" algn="ctr">
                        <a:lnSpc>
                          <a:spcPct val="100000"/>
                        </a:lnSpc>
                        <a:spcBef>
                          <a:spcPts val="60"/>
                        </a:spcBef>
                      </a:pPr>
                      <a:r>
                        <a:rPr lang="ru-RU" sz="900" dirty="0">
                          <a:solidFill>
                            <a:srgbClr val="231F20"/>
                          </a:solidFill>
                          <a:latin typeface="Arial Narrow"/>
                          <a:cs typeface="Arial Narrow"/>
                        </a:rPr>
                        <a:t>Ключ для входа и выхода</a:t>
                      </a:r>
                      <a:endParaRPr sz="900" dirty="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8"/>
                  </a:ext>
                </a:extLst>
              </a:tr>
              <a:tr h="178079">
                <a:tc>
                  <a:txBody>
                    <a:bodyPr/>
                    <a:lstStyle/>
                    <a:p>
                      <a:pPr marL="20955" algn="ctr">
                        <a:lnSpc>
                          <a:spcPct val="100000"/>
                        </a:lnSpc>
                        <a:spcBef>
                          <a:spcPts val="110"/>
                        </a:spcBef>
                      </a:pPr>
                      <a:r>
                        <a:rPr sz="900" b="1" dirty="0">
                          <a:solidFill>
                            <a:srgbClr val="231F20"/>
                          </a:solidFill>
                          <a:latin typeface="Arial Narrow"/>
                          <a:cs typeface="Arial Narrow"/>
                        </a:rPr>
                        <a:t>I</a:t>
                      </a:r>
                      <a:endParaRPr sz="900">
                        <a:latin typeface="Arial Narrow"/>
                        <a:cs typeface="Arial Narrow"/>
                      </a:endParaRPr>
                    </a:p>
                  </a:txBody>
                  <a:tcPr marL="0" marR="0" marT="139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1765" algn="ctr">
                        <a:lnSpc>
                          <a:spcPct val="100000"/>
                        </a:lnSpc>
                        <a:spcBef>
                          <a:spcPts val="55"/>
                        </a:spcBef>
                      </a:pPr>
                      <a:r>
                        <a:rPr lang="ru-RU" sz="900" dirty="0">
                          <a:solidFill>
                            <a:srgbClr val="231F20"/>
                          </a:solidFill>
                          <a:latin typeface="Arial Narrow"/>
                          <a:cs typeface="Arial Narrow"/>
                        </a:rPr>
                        <a:t>Гаечный ключ для надувного клапана</a:t>
                      </a:r>
                      <a:endParaRPr sz="900" dirty="0">
                        <a:latin typeface="Arial Narrow"/>
                        <a:cs typeface="Arial Narrow"/>
                      </a:endParaRPr>
                    </a:p>
                  </a:txBody>
                  <a:tcPr marL="0" marR="0" marT="698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9"/>
                  </a:ext>
                </a:extLst>
              </a:tr>
              <a:tr h="178084">
                <a:tc>
                  <a:txBody>
                    <a:bodyPr/>
                    <a:lstStyle/>
                    <a:p>
                      <a:pPr marL="20955" algn="ctr">
                        <a:lnSpc>
                          <a:spcPct val="100000"/>
                        </a:lnSpc>
                        <a:spcBef>
                          <a:spcPts val="110"/>
                        </a:spcBef>
                      </a:pPr>
                      <a:r>
                        <a:rPr sz="900" b="1" dirty="0">
                          <a:solidFill>
                            <a:srgbClr val="231F20"/>
                          </a:solidFill>
                          <a:latin typeface="Arial Narrow"/>
                          <a:cs typeface="Arial Narrow"/>
                        </a:rPr>
                        <a:t>J</a:t>
                      </a:r>
                      <a:endParaRPr sz="900">
                        <a:latin typeface="Arial Narrow"/>
                        <a:cs typeface="Arial Narrow"/>
                      </a:endParaRPr>
                    </a:p>
                  </a:txBody>
                  <a:tcPr marL="0" marR="0" marT="1397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2400" algn="ctr">
                        <a:lnSpc>
                          <a:spcPct val="100000"/>
                        </a:lnSpc>
                        <a:spcBef>
                          <a:spcPts val="55"/>
                        </a:spcBef>
                      </a:pPr>
                      <a:r>
                        <a:rPr lang="ru-RU" sz="900" dirty="0">
                          <a:solidFill>
                            <a:srgbClr val="231F20"/>
                          </a:solidFill>
                          <a:latin typeface="Arial Narrow"/>
                          <a:cs typeface="Arial Narrow"/>
                        </a:rPr>
                        <a:t>Рем. комплект</a:t>
                      </a:r>
                      <a:endParaRPr sz="900" dirty="0">
                        <a:latin typeface="Arial Narrow"/>
                        <a:cs typeface="Arial Narrow"/>
                      </a:endParaRPr>
                    </a:p>
                  </a:txBody>
                  <a:tcPr marL="0" marR="0" marT="698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0"/>
                  </a:ext>
                </a:extLst>
              </a:tr>
            </a:tbl>
          </a:graphicData>
        </a:graphic>
      </p:graphicFrame>
      <p:sp>
        <p:nvSpPr>
          <p:cNvPr id="4" name="object 4"/>
          <p:cNvSpPr txBox="1"/>
          <p:nvPr/>
        </p:nvSpPr>
        <p:spPr>
          <a:xfrm>
            <a:off x="530744" y="9237172"/>
            <a:ext cx="6657449" cy="551433"/>
          </a:xfrm>
          <a:prstGeom prst="rect">
            <a:avLst/>
          </a:prstGeom>
        </p:spPr>
        <p:txBody>
          <a:bodyPr vert="horz" wrap="square" lIns="0" tIns="12700" rIns="0" bIns="0" rtlCol="0">
            <a:spAutoFit/>
          </a:bodyPr>
          <a:lstStyle/>
          <a:p>
            <a:pPr marL="12700">
              <a:lnSpc>
                <a:spcPts val="1040"/>
              </a:lnSpc>
              <a:spcBef>
                <a:spcPts val="100"/>
              </a:spcBef>
            </a:pPr>
            <a:r>
              <a:rPr lang="ru-RU" sz="900" b="1" dirty="0">
                <a:solidFill>
                  <a:srgbClr val="231F20"/>
                </a:solidFill>
                <a:latin typeface="Arial Narrow"/>
                <a:cs typeface="Arial Narrow"/>
              </a:rPr>
              <a:t>ПРИМЕЧАНИЕ:</a:t>
            </a:r>
            <a:endParaRPr lang="ru-RU" sz="900" dirty="0">
              <a:latin typeface="Arial Narrow"/>
              <a:cs typeface="Arial Narrow"/>
            </a:endParaRPr>
          </a:p>
          <a:p>
            <a:pPr marL="12700" marR="166370">
              <a:lnSpc>
                <a:spcPts val="1000"/>
              </a:lnSpc>
              <a:spcBef>
                <a:spcPts val="60"/>
              </a:spcBef>
            </a:pPr>
            <a:r>
              <a:rPr lang="ru-RU" sz="900" dirty="0">
                <a:solidFill>
                  <a:srgbClr val="231F20"/>
                </a:solidFill>
                <a:latin typeface="Arial Narrow"/>
                <a:cs typeface="Arial Narrow"/>
              </a:rPr>
              <a:t>Чертеж демонстрируется в качестве наглядной иллюстрации. Фактические изделия могут отличаться от изображения. Выполнено не в масштабе</a:t>
            </a:r>
            <a:r>
              <a:rPr lang="ru-RU" sz="900" spc="-5" dirty="0">
                <a:solidFill>
                  <a:srgbClr val="231F20"/>
                </a:solidFill>
                <a:latin typeface="Arial Narrow"/>
                <a:cs typeface="Arial Narrow"/>
              </a:rPr>
              <a:t>.  </a:t>
            </a:r>
          </a:p>
          <a:p>
            <a:pPr marL="12700" marR="166370">
              <a:lnSpc>
                <a:spcPts val="1000"/>
              </a:lnSpc>
              <a:spcBef>
                <a:spcPts val="60"/>
              </a:spcBef>
            </a:pPr>
            <a:r>
              <a:rPr lang="ru-RU" sz="900" dirty="0">
                <a:solidFill>
                  <a:srgbClr val="231F20"/>
                </a:solidFill>
                <a:latin typeface="Arial Narrow"/>
                <a:cs typeface="Arial Narrow"/>
              </a:rPr>
              <a:t>Из соображений безопасности </a:t>
            </a:r>
            <a:r>
              <a:rPr lang="ru-RU" sz="900" spc="-5" dirty="0">
                <a:solidFill>
                  <a:srgbClr val="231F20"/>
                </a:solidFill>
                <a:latin typeface="Arial Narrow"/>
                <a:cs typeface="Arial Narrow"/>
              </a:rPr>
              <a:t>используйте аксессуары, предоставленные исключительно сервисным центром</a:t>
            </a:r>
            <a:r>
              <a:rPr lang="ru-RU" sz="900" dirty="0">
                <a:solidFill>
                  <a:srgbClr val="231F20"/>
                </a:solidFill>
                <a:latin typeface="Arial Narrow"/>
                <a:cs typeface="Arial Narrow"/>
              </a:rPr>
              <a:t>.</a:t>
            </a:r>
            <a:endParaRPr lang="ru-RU" sz="900" dirty="0">
              <a:latin typeface="Arial Narrow"/>
              <a:cs typeface="Arial Narrow"/>
            </a:endParaRPr>
          </a:p>
          <a:p>
            <a:pPr marL="12700">
              <a:lnSpc>
                <a:spcPts val="980"/>
              </a:lnSpc>
            </a:pPr>
            <a:r>
              <a:rPr lang="ru-RU" sz="900" dirty="0">
                <a:solidFill>
                  <a:srgbClr val="231F20"/>
                </a:solidFill>
                <a:latin typeface="Arial Narrow"/>
                <a:cs typeface="Arial Narrow"/>
              </a:rPr>
              <a:t>При заказе деталей обязательно указывайте номер модели СПА-бассейна и ее описание. </a:t>
            </a:r>
            <a:endParaRPr lang="ru-RU" sz="900" dirty="0">
              <a:latin typeface="Arial Narrow"/>
              <a:cs typeface="Arial Narrow"/>
            </a:endParaRPr>
          </a:p>
        </p:txBody>
      </p:sp>
      <p:graphicFrame>
        <p:nvGraphicFramePr>
          <p:cNvPr id="5" name="object 5"/>
          <p:cNvGraphicFramePr>
            <a:graphicFrameLocks noGrp="1"/>
          </p:cNvGraphicFramePr>
          <p:nvPr>
            <p:extLst>
              <p:ext uri="{D42A27DB-BD31-4B8C-83A1-F6EECF244321}">
                <p14:modId xmlns:p14="http://schemas.microsoft.com/office/powerpoint/2010/main" val="2069419901"/>
              </p:ext>
            </p:extLst>
          </p:nvPr>
        </p:nvGraphicFramePr>
        <p:xfrm>
          <a:off x="535421" y="7614260"/>
          <a:ext cx="6476365" cy="1618817"/>
        </p:xfrm>
        <a:graphic>
          <a:graphicData uri="http://schemas.openxmlformats.org/drawingml/2006/table">
            <a:tbl>
              <a:tblPr firstRow="1" bandRow="1">
                <a:tableStyleId>{2D5ABB26-0587-4C30-8999-92F81FD0307C}</a:tableStyleId>
              </a:tblPr>
              <a:tblGrid>
                <a:gridCol w="519430">
                  <a:extLst>
                    <a:ext uri="{9D8B030D-6E8A-4147-A177-3AD203B41FA5}">
                      <a16:colId xmlns:a16="http://schemas.microsoft.com/office/drawing/2014/main" val="20000"/>
                    </a:ext>
                  </a:extLst>
                </a:gridCol>
                <a:gridCol w="2717165">
                  <a:extLst>
                    <a:ext uri="{9D8B030D-6E8A-4147-A177-3AD203B41FA5}">
                      <a16:colId xmlns:a16="http://schemas.microsoft.com/office/drawing/2014/main" val="20001"/>
                    </a:ext>
                  </a:extLst>
                </a:gridCol>
                <a:gridCol w="522605">
                  <a:extLst>
                    <a:ext uri="{9D8B030D-6E8A-4147-A177-3AD203B41FA5}">
                      <a16:colId xmlns:a16="http://schemas.microsoft.com/office/drawing/2014/main" val="20002"/>
                    </a:ext>
                  </a:extLst>
                </a:gridCol>
                <a:gridCol w="2717165">
                  <a:extLst>
                    <a:ext uri="{9D8B030D-6E8A-4147-A177-3AD203B41FA5}">
                      <a16:colId xmlns:a16="http://schemas.microsoft.com/office/drawing/2014/main" val="20003"/>
                    </a:ext>
                  </a:extLst>
                </a:gridCol>
              </a:tblGrid>
              <a:tr h="230530">
                <a:tc>
                  <a:txBody>
                    <a:bodyPr/>
                    <a:lstStyle/>
                    <a:p>
                      <a:pPr marL="25400" algn="ctr">
                        <a:lnSpc>
                          <a:spcPct val="100000"/>
                        </a:lnSpc>
                        <a:spcBef>
                          <a:spcPts val="195"/>
                        </a:spcBef>
                      </a:pPr>
                      <a:r>
                        <a:rPr lang="ru-RU" sz="1000" b="1" dirty="0">
                          <a:solidFill>
                            <a:srgbClr val="FFFFFF"/>
                          </a:solidFill>
                          <a:latin typeface="Arial Narrow"/>
                          <a:cs typeface="Arial Narrow"/>
                        </a:rPr>
                        <a:t>Рис</a:t>
                      </a:r>
                      <a:r>
                        <a:rPr sz="1000" b="1" dirty="0">
                          <a:solidFill>
                            <a:srgbClr val="FFFFFF"/>
                          </a:solidFill>
                          <a:latin typeface="Arial Narrow"/>
                          <a:cs typeface="Arial Narrow"/>
                        </a:rPr>
                        <a:t>.</a:t>
                      </a:r>
                      <a:endParaRPr sz="1000" dirty="0">
                        <a:latin typeface="Arial Narrow"/>
                        <a:cs typeface="Arial Narrow"/>
                      </a:endParaRPr>
                    </a:p>
                  </a:txBody>
                  <a:tcPr marL="0" marR="0" marT="24765" marB="0">
                    <a:lnL w="6350">
                      <a:solidFill>
                        <a:srgbClr val="231F20"/>
                      </a:solidFill>
                      <a:prstDash val="solid"/>
                    </a:lnL>
                    <a:lnR w="6350">
                      <a:solidFill>
                        <a:srgbClr val="231F20"/>
                      </a:solidFill>
                      <a:prstDash val="solid"/>
                    </a:lnR>
                    <a:solidFill>
                      <a:srgbClr val="58595B"/>
                    </a:solidFill>
                  </a:tcPr>
                </a:tc>
                <a:tc>
                  <a:txBody>
                    <a:bodyPr/>
                    <a:lstStyle/>
                    <a:p>
                      <a:pPr marL="29209" algn="ctr">
                        <a:lnSpc>
                          <a:spcPct val="100000"/>
                        </a:lnSpc>
                        <a:spcBef>
                          <a:spcPts val="195"/>
                        </a:spcBef>
                      </a:pPr>
                      <a:r>
                        <a:rPr lang="ru-RU" sz="1000" b="1" dirty="0">
                          <a:solidFill>
                            <a:srgbClr val="FFFFFF"/>
                          </a:solidFill>
                          <a:latin typeface="Arial Narrow"/>
                          <a:cs typeface="Arial Narrow"/>
                        </a:rPr>
                        <a:t>ОПИСАНИЕ ДЕТАЛЕЙ</a:t>
                      </a:r>
                      <a:endParaRPr sz="1000" dirty="0">
                        <a:latin typeface="Arial Narrow"/>
                        <a:cs typeface="Arial Narrow"/>
                      </a:endParaRPr>
                    </a:p>
                  </a:txBody>
                  <a:tcPr marL="0" marR="0" marT="24765" marB="0">
                    <a:lnL w="6350">
                      <a:solidFill>
                        <a:srgbClr val="231F20"/>
                      </a:solidFill>
                      <a:prstDash val="solid"/>
                    </a:lnL>
                    <a:lnR w="6350">
                      <a:solidFill>
                        <a:srgbClr val="231F20"/>
                      </a:solidFill>
                      <a:prstDash val="solid"/>
                    </a:lnR>
                    <a:solidFill>
                      <a:srgbClr val="58595B"/>
                    </a:solidFill>
                  </a:tcPr>
                </a:tc>
                <a:tc>
                  <a:txBody>
                    <a:bodyPr/>
                    <a:lstStyle/>
                    <a:p>
                      <a:pPr marL="28575" algn="ctr">
                        <a:lnSpc>
                          <a:spcPct val="100000"/>
                        </a:lnSpc>
                        <a:spcBef>
                          <a:spcPts val="195"/>
                        </a:spcBef>
                      </a:pPr>
                      <a:r>
                        <a:rPr lang="ru-RU" sz="1000" b="1" dirty="0">
                          <a:solidFill>
                            <a:srgbClr val="FFFFFF"/>
                          </a:solidFill>
                          <a:latin typeface="Arial Narrow"/>
                          <a:cs typeface="Arial Narrow"/>
                        </a:rPr>
                        <a:t>Рис</a:t>
                      </a:r>
                      <a:r>
                        <a:rPr sz="1000" b="1" dirty="0">
                          <a:solidFill>
                            <a:srgbClr val="FFFFFF"/>
                          </a:solidFill>
                          <a:latin typeface="Arial Narrow"/>
                          <a:cs typeface="Arial Narrow"/>
                        </a:rPr>
                        <a:t>.</a:t>
                      </a:r>
                      <a:endParaRPr sz="1000" dirty="0">
                        <a:latin typeface="Arial Narrow"/>
                        <a:cs typeface="Arial Narrow"/>
                      </a:endParaRPr>
                    </a:p>
                  </a:txBody>
                  <a:tcPr marL="0" marR="0" marT="24765" marB="0">
                    <a:lnL w="6350">
                      <a:solidFill>
                        <a:srgbClr val="231F20"/>
                      </a:solidFill>
                      <a:prstDash val="solid"/>
                    </a:lnL>
                    <a:lnR w="6350">
                      <a:solidFill>
                        <a:srgbClr val="231F20"/>
                      </a:solidFill>
                      <a:prstDash val="solid"/>
                    </a:lnR>
                    <a:solidFill>
                      <a:srgbClr val="58595B"/>
                    </a:solidFill>
                  </a:tcPr>
                </a:tc>
                <a:tc>
                  <a:txBody>
                    <a:bodyPr/>
                    <a:lstStyle/>
                    <a:p>
                      <a:pPr marL="29209" algn="ctr">
                        <a:lnSpc>
                          <a:spcPct val="100000"/>
                        </a:lnSpc>
                        <a:spcBef>
                          <a:spcPts val="195"/>
                        </a:spcBef>
                      </a:pPr>
                      <a:r>
                        <a:rPr lang="ru-RU" sz="1000" b="1" dirty="0">
                          <a:solidFill>
                            <a:srgbClr val="FFFFFF"/>
                          </a:solidFill>
                          <a:latin typeface="Arial Narrow"/>
                          <a:cs typeface="Arial Narrow"/>
                        </a:rPr>
                        <a:t>ОПИСАНИЕ ДЕТАЛЕЙ</a:t>
                      </a:r>
                      <a:endParaRPr lang="ru-RU" sz="1000" dirty="0">
                        <a:latin typeface="Arial Narrow"/>
                        <a:cs typeface="Arial Narrow"/>
                      </a:endParaRPr>
                    </a:p>
                  </a:txBody>
                  <a:tcPr marL="0" marR="0" marT="24765" marB="0">
                    <a:lnL w="6350">
                      <a:solidFill>
                        <a:srgbClr val="231F20"/>
                      </a:solidFill>
                      <a:prstDash val="solid"/>
                    </a:lnL>
                    <a:lnR w="6350">
                      <a:solidFill>
                        <a:srgbClr val="231F20"/>
                      </a:solidFill>
                      <a:prstDash val="solid"/>
                    </a:lnR>
                    <a:solidFill>
                      <a:srgbClr val="58595B"/>
                    </a:solidFill>
                  </a:tcPr>
                </a:tc>
                <a:extLst>
                  <a:ext uri="{0D108BD9-81ED-4DB2-BD59-A6C34878D82A}">
                    <a16:rowId xmlns:a16="http://schemas.microsoft.com/office/drawing/2014/main" val="10000"/>
                  </a:ext>
                </a:extLst>
              </a:tr>
              <a:tr h="215313">
                <a:tc>
                  <a:txBody>
                    <a:bodyPr/>
                    <a:lstStyle/>
                    <a:p>
                      <a:pPr marR="14604" algn="ctr">
                        <a:lnSpc>
                          <a:spcPct val="100000"/>
                        </a:lnSpc>
                        <a:spcBef>
                          <a:spcPts val="420"/>
                        </a:spcBef>
                      </a:pPr>
                      <a:r>
                        <a:rPr sz="900" b="1" dirty="0">
                          <a:solidFill>
                            <a:srgbClr val="231F20"/>
                          </a:solidFill>
                          <a:latin typeface="Arial Narrow"/>
                          <a:cs typeface="Arial Narrow"/>
                        </a:rPr>
                        <a:t>A</a:t>
                      </a:r>
                      <a:endParaRPr sz="900">
                        <a:latin typeface="Arial Narrow"/>
                        <a:cs typeface="Arial Narrow"/>
                      </a:endParaRPr>
                    </a:p>
                  </a:txBody>
                  <a:tcPr marL="0" marR="0" marT="53340" marB="0">
                    <a:lnL w="6350">
                      <a:solidFill>
                        <a:srgbClr val="231F20"/>
                      </a:solidFill>
                      <a:prstDash val="solid"/>
                    </a:lnL>
                    <a:lnR w="6350">
                      <a:solidFill>
                        <a:srgbClr val="231F20"/>
                      </a:solidFill>
                      <a:prstDash val="solid"/>
                    </a:lnR>
                    <a:lnB w="6350">
                      <a:solidFill>
                        <a:srgbClr val="231F20"/>
                      </a:solidFill>
                      <a:prstDash val="solid"/>
                    </a:lnB>
                  </a:tcPr>
                </a:tc>
                <a:tc>
                  <a:txBody>
                    <a:bodyPr/>
                    <a:lstStyle/>
                    <a:p>
                      <a:pPr algn="ctr">
                        <a:lnSpc>
                          <a:spcPct val="100000"/>
                        </a:lnSpc>
                        <a:spcBef>
                          <a:spcPts val="365"/>
                        </a:spcBef>
                      </a:pPr>
                      <a:r>
                        <a:rPr lang="ru-RU" sz="900" dirty="0">
                          <a:solidFill>
                            <a:srgbClr val="231F20"/>
                          </a:solidFill>
                          <a:latin typeface="Arial Narrow"/>
                          <a:cs typeface="Arial Narrow"/>
                        </a:rPr>
                        <a:t>Крышка СПА-бассейна с застежкой</a:t>
                      </a:r>
                      <a:endParaRPr sz="900" dirty="0">
                        <a:latin typeface="Arial Narrow"/>
                        <a:cs typeface="Arial Narrow"/>
                      </a:endParaRPr>
                    </a:p>
                  </a:txBody>
                  <a:tcPr marL="0" marR="0" marT="46355" marB="0">
                    <a:lnL w="6350">
                      <a:solidFill>
                        <a:srgbClr val="231F20"/>
                      </a:solidFill>
                      <a:prstDash val="solid"/>
                    </a:lnL>
                    <a:lnR w="6350">
                      <a:solidFill>
                        <a:srgbClr val="231F20"/>
                      </a:solidFill>
                      <a:prstDash val="solid"/>
                    </a:lnR>
                    <a:lnB w="6350">
                      <a:solidFill>
                        <a:srgbClr val="231F20"/>
                      </a:solidFill>
                      <a:prstDash val="solid"/>
                    </a:lnB>
                  </a:tcPr>
                </a:tc>
                <a:tc>
                  <a:txBody>
                    <a:bodyPr/>
                    <a:lstStyle/>
                    <a:p>
                      <a:pPr marR="10160" algn="ctr">
                        <a:lnSpc>
                          <a:spcPct val="100000"/>
                        </a:lnSpc>
                        <a:spcBef>
                          <a:spcPts val="420"/>
                        </a:spcBef>
                      </a:pPr>
                      <a:r>
                        <a:rPr sz="900" b="1" dirty="0">
                          <a:solidFill>
                            <a:srgbClr val="231F20"/>
                          </a:solidFill>
                          <a:latin typeface="Arial Narrow"/>
                          <a:cs typeface="Arial Narrow"/>
                        </a:rPr>
                        <a:t>B</a:t>
                      </a:r>
                      <a:endParaRPr sz="900">
                        <a:latin typeface="Arial Narrow"/>
                        <a:cs typeface="Arial Narrow"/>
                      </a:endParaRPr>
                    </a:p>
                  </a:txBody>
                  <a:tcPr marL="0" marR="0" marT="53340" marB="0">
                    <a:lnL w="6350">
                      <a:solidFill>
                        <a:srgbClr val="231F20"/>
                      </a:solidFill>
                      <a:prstDash val="solid"/>
                    </a:lnL>
                    <a:lnR w="6350">
                      <a:solidFill>
                        <a:srgbClr val="231F20"/>
                      </a:solidFill>
                      <a:prstDash val="solid"/>
                    </a:lnR>
                    <a:lnB w="6350">
                      <a:solidFill>
                        <a:srgbClr val="231F20"/>
                      </a:solidFill>
                      <a:prstDash val="solid"/>
                    </a:lnB>
                  </a:tcPr>
                </a:tc>
                <a:tc>
                  <a:txBody>
                    <a:bodyPr/>
                    <a:lstStyle/>
                    <a:p>
                      <a:pPr algn="ctr">
                        <a:lnSpc>
                          <a:spcPct val="100000"/>
                        </a:lnSpc>
                        <a:spcBef>
                          <a:spcPts val="365"/>
                        </a:spcBef>
                      </a:pPr>
                      <a:r>
                        <a:rPr lang="ru-RU" sz="900" dirty="0">
                          <a:solidFill>
                            <a:srgbClr val="231F20"/>
                          </a:solidFill>
                          <a:latin typeface="Arial Narrow"/>
                          <a:cs typeface="Arial Narrow"/>
                        </a:rPr>
                        <a:t>Конструкция СПА-бассейна</a:t>
                      </a:r>
                      <a:endParaRPr sz="900" dirty="0">
                        <a:latin typeface="Arial Narrow"/>
                        <a:cs typeface="Arial Narrow"/>
                      </a:endParaRPr>
                    </a:p>
                  </a:txBody>
                  <a:tcPr marL="0" marR="0" marT="46355" marB="0">
                    <a:lnL w="6350">
                      <a:solidFill>
                        <a:srgbClr val="231F20"/>
                      </a:solidFill>
                      <a:prstDash val="solid"/>
                    </a:lnL>
                    <a:lnR w="6350">
                      <a:solidFill>
                        <a:srgbClr val="231F20"/>
                      </a:solidFill>
                      <a:prstDash val="solid"/>
                    </a:lnR>
                    <a:lnB w="6350">
                      <a:solidFill>
                        <a:srgbClr val="231F20"/>
                      </a:solidFill>
                      <a:prstDash val="solid"/>
                    </a:lnB>
                  </a:tcPr>
                </a:tc>
                <a:extLst>
                  <a:ext uri="{0D108BD9-81ED-4DB2-BD59-A6C34878D82A}">
                    <a16:rowId xmlns:a16="http://schemas.microsoft.com/office/drawing/2014/main" val="10001"/>
                  </a:ext>
                </a:extLst>
              </a:tr>
              <a:tr h="178079">
                <a:tc>
                  <a:txBody>
                    <a:bodyPr/>
                    <a:lstStyle/>
                    <a:p>
                      <a:pPr marR="14604" algn="ctr">
                        <a:lnSpc>
                          <a:spcPct val="100000"/>
                        </a:lnSpc>
                        <a:spcBef>
                          <a:spcPts val="125"/>
                        </a:spcBef>
                      </a:pPr>
                      <a:r>
                        <a:rPr sz="900" b="1" dirty="0">
                          <a:solidFill>
                            <a:srgbClr val="231F20"/>
                          </a:solidFill>
                          <a:latin typeface="Arial Narrow"/>
                          <a:cs typeface="Arial Narrow"/>
                        </a:rPr>
                        <a:t>C</a:t>
                      </a:r>
                      <a:endParaRPr sz="900">
                        <a:latin typeface="Arial Narrow"/>
                        <a:cs typeface="Arial Narrow"/>
                      </a:endParaRPr>
                    </a:p>
                  </a:txBody>
                  <a:tcPr marL="0" marR="0" marT="158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1765" algn="ctr">
                        <a:lnSpc>
                          <a:spcPct val="100000"/>
                        </a:lnSpc>
                        <a:spcBef>
                          <a:spcPts val="65"/>
                        </a:spcBef>
                      </a:pPr>
                      <a:r>
                        <a:rPr lang="ru-RU" sz="900" dirty="0">
                          <a:solidFill>
                            <a:srgbClr val="231F20"/>
                          </a:solidFill>
                          <a:latin typeface="Arial Narrow"/>
                          <a:cs typeface="Arial Narrow"/>
                        </a:rPr>
                        <a:t>Блок управления+ </a:t>
                      </a:r>
                      <a:r>
                        <a:rPr lang="en-US" sz="900" dirty="0">
                          <a:solidFill>
                            <a:srgbClr val="231F20"/>
                          </a:solidFill>
                          <a:latin typeface="Arial Narrow"/>
                          <a:cs typeface="Arial Narrow"/>
                        </a:rPr>
                        <a:t>U-</a:t>
                      </a:r>
                      <a:r>
                        <a:rPr lang="ru-RU" sz="900" dirty="0">
                          <a:solidFill>
                            <a:srgbClr val="231F20"/>
                          </a:solidFill>
                          <a:latin typeface="Arial Narrow"/>
                          <a:cs typeface="Arial Narrow"/>
                        </a:rPr>
                        <a:t>образная крышка</a:t>
                      </a:r>
                      <a:endParaRPr lang="ru-RU" sz="900" dirty="0">
                        <a:latin typeface="Arial Narrow"/>
                        <a:cs typeface="Arial Narrow"/>
                      </a:endParaRPr>
                    </a:p>
                  </a:txBody>
                  <a:tcPr marL="0" marR="0" marT="88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0160" algn="ctr">
                        <a:lnSpc>
                          <a:spcPct val="100000"/>
                        </a:lnSpc>
                        <a:spcBef>
                          <a:spcPts val="125"/>
                        </a:spcBef>
                      </a:pPr>
                      <a:r>
                        <a:rPr sz="900" b="1" dirty="0">
                          <a:solidFill>
                            <a:srgbClr val="231F20"/>
                          </a:solidFill>
                          <a:latin typeface="Arial Narrow"/>
                          <a:cs typeface="Arial Narrow"/>
                        </a:rPr>
                        <a:t>D</a:t>
                      </a:r>
                      <a:endParaRPr sz="900">
                        <a:latin typeface="Arial Narrow"/>
                        <a:cs typeface="Arial Narrow"/>
                      </a:endParaRPr>
                    </a:p>
                  </a:txBody>
                  <a:tcPr marL="0" marR="0" marT="158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gn="ctr">
                        <a:lnSpc>
                          <a:spcPct val="100000"/>
                        </a:lnSpc>
                        <a:spcBef>
                          <a:spcPts val="70"/>
                        </a:spcBef>
                      </a:pPr>
                      <a:r>
                        <a:rPr lang="ru-RU" sz="900" dirty="0">
                          <a:solidFill>
                            <a:srgbClr val="231F20"/>
                          </a:solidFill>
                          <a:latin typeface="Arial Narrow"/>
                          <a:cs typeface="Arial Narrow"/>
                        </a:rPr>
                        <a:t>Угловая балка</a:t>
                      </a:r>
                      <a:r>
                        <a:rPr sz="900" spc="-10" dirty="0">
                          <a:solidFill>
                            <a:srgbClr val="231F20"/>
                          </a:solidFill>
                          <a:latin typeface="Arial Narrow"/>
                          <a:cs typeface="Arial Narrow"/>
                        </a:rPr>
                        <a:t> </a:t>
                      </a:r>
                      <a:r>
                        <a:rPr sz="900" dirty="0">
                          <a:solidFill>
                            <a:srgbClr val="231F20"/>
                          </a:solidFill>
                          <a:latin typeface="Arial Narrow"/>
                          <a:cs typeface="Arial Narrow"/>
                        </a:rPr>
                        <a:t>8</a:t>
                      </a:r>
                      <a:r>
                        <a:rPr lang="ru-RU" sz="900" dirty="0">
                          <a:solidFill>
                            <a:srgbClr val="231F20"/>
                          </a:solidFill>
                          <a:latin typeface="Arial Narrow"/>
                          <a:cs typeface="Arial Narrow"/>
                        </a:rPr>
                        <a:t> шт.</a:t>
                      </a:r>
                      <a:endParaRPr sz="900" dirty="0">
                        <a:latin typeface="Arial Narrow"/>
                        <a:cs typeface="Arial Narrow"/>
                      </a:endParaRPr>
                    </a:p>
                  </a:txBody>
                  <a:tcPr marL="0" marR="0" marT="88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178078">
                <a:tc>
                  <a:txBody>
                    <a:bodyPr/>
                    <a:lstStyle/>
                    <a:p>
                      <a:pPr marR="13970" algn="ctr">
                        <a:lnSpc>
                          <a:spcPct val="100000"/>
                        </a:lnSpc>
                        <a:spcBef>
                          <a:spcPts val="120"/>
                        </a:spcBef>
                      </a:pPr>
                      <a:r>
                        <a:rPr sz="900" b="1" dirty="0">
                          <a:solidFill>
                            <a:srgbClr val="231F20"/>
                          </a:solidFill>
                          <a:latin typeface="Arial Narrow"/>
                          <a:cs typeface="Arial Narrow"/>
                        </a:rPr>
                        <a:t>E</a:t>
                      </a:r>
                      <a:endParaRPr sz="900">
                        <a:latin typeface="Arial Narrow"/>
                        <a:cs typeface="Arial Narrow"/>
                      </a:endParaRPr>
                    </a:p>
                  </a:txBody>
                  <a:tcPr marL="0" marR="0" marT="152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gn="ctr">
                        <a:lnSpc>
                          <a:spcPct val="100000"/>
                        </a:lnSpc>
                        <a:spcBef>
                          <a:spcPts val="65"/>
                        </a:spcBef>
                      </a:pPr>
                      <a:r>
                        <a:rPr lang="ru-RU" sz="900" dirty="0">
                          <a:solidFill>
                            <a:srgbClr val="231F20"/>
                          </a:solidFill>
                          <a:latin typeface="Arial Narrow"/>
                          <a:cs typeface="Arial Narrow"/>
                        </a:rPr>
                        <a:t>Губчатая рейка </a:t>
                      </a:r>
                      <a:r>
                        <a:rPr sz="900" dirty="0">
                          <a:solidFill>
                            <a:srgbClr val="231F20"/>
                          </a:solidFill>
                          <a:latin typeface="Arial Narrow"/>
                          <a:cs typeface="Arial Narrow"/>
                        </a:rPr>
                        <a:t>8</a:t>
                      </a:r>
                      <a:r>
                        <a:rPr lang="ru-RU" sz="900" dirty="0">
                          <a:solidFill>
                            <a:srgbClr val="231F20"/>
                          </a:solidFill>
                          <a:latin typeface="Arial Narrow"/>
                          <a:cs typeface="Arial Narrow"/>
                        </a:rPr>
                        <a:t> шт.</a:t>
                      </a:r>
                      <a:endParaRPr sz="900" dirty="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0795" algn="ctr">
                        <a:lnSpc>
                          <a:spcPct val="100000"/>
                        </a:lnSpc>
                        <a:spcBef>
                          <a:spcPts val="120"/>
                        </a:spcBef>
                      </a:pPr>
                      <a:r>
                        <a:rPr sz="900" b="1" dirty="0">
                          <a:solidFill>
                            <a:srgbClr val="231F20"/>
                          </a:solidFill>
                          <a:latin typeface="Arial Narrow"/>
                          <a:cs typeface="Arial Narrow"/>
                        </a:rPr>
                        <a:t>F</a:t>
                      </a:r>
                      <a:endParaRPr sz="900">
                        <a:latin typeface="Arial Narrow"/>
                        <a:cs typeface="Arial Narrow"/>
                      </a:endParaRPr>
                    </a:p>
                  </a:txBody>
                  <a:tcPr marL="0" marR="0" marT="152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gn="ctr">
                        <a:lnSpc>
                          <a:spcPct val="100000"/>
                        </a:lnSpc>
                        <a:spcBef>
                          <a:spcPts val="65"/>
                        </a:spcBef>
                      </a:pPr>
                      <a:r>
                        <a:rPr lang="ru-RU" sz="900" spc="-5" dirty="0">
                          <a:solidFill>
                            <a:srgbClr val="231F20"/>
                          </a:solidFill>
                          <a:latin typeface="Arial Narrow"/>
                          <a:cs typeface="Arial Narrow"/>
                        </a:rPr>
                        <a:t>Панель с открытым нижним концом </a:t>
                      </a:r>
                      <a:r>
                        <a:rPr sz="900" dirty="0">
                          <a:solidFill>
                            <a:srgbClr val="231F20"/>
                          </a:solidFill>
                          <a:latin typeface="Arial Narrow"/>
                          <a:cs typeface="Arial Narrow"/>
                        </a:rPr>
                        <a:t>1</a:t>
                      </a:r>
                      <a:r>
                        <a:rPr lang="ru-RU" sz="900" dirty="0">
                          <a:solidFill>
                            <a:srgbClr val="231F20"/>
                          </a:solidFill>
                          <a:latin typeface="Arial Narrow"/>
                          <a:cs typeface="Arial Narrow"/>
                        </a:rPr>
                        <a:t> шт.</a:t>
                      </a:r>
                      <a:endParaRPr sz="900" dirty="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178085">
                <a:tc>
                  <a:txBody>
                    <a:bodyPr/>
                    <a:lstStyle/>
                    <a:p>
                      <a:pPr marR="13970" algn="ctr">
                        <a:lnSpc>
                          <a:spcPct val="100000"/>
                        </a:lnSpc>
                        <a:spcBef>
                          <a:spcPts val="120"/>
                        </a:spcBef>
                      </a:pPr>
                      <a:r>
                        <a:rPr sz="900" b="1" dirty="0">
                          <a:solidFill>
                            <a:srgbClr val="231F20"/>
                          </a:solidFill>
                          <a:latin typeface="Arial Narrow"/>
                          <a:cs typeface="Arial Narrow"/>
                        </a:rPr>
                        <a:t>G</a:t>
                      </a:r>
                      <a:endParaRPr sz="900">
                        <a:latin typeface="Arial Narrow"/>
                        <a:cs typeface="Arial Narrow"/>
                      </a:endParaRPr>
                    </a:p>
                  </a:txBody>
                  <a:tcPr marL="0" marR="0" marT="152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gn="ctr">
                        <a:lnSpc>
                          <a:spcPct val="100000"/>
                        </a:lnSpc>
                        <a:spcBef>
                          <a:spcPts val="65"/>
                        </a:spcBef>
                      </a:pPr>
                      <a:r>
                        <a:rPr lang="ru-RU" sz="900" dirty="0">
                          <a:solidFill>
                            <a:srgbClr val="231F20"/>
                          </a:solidFill>
                          <a:latin typeface="Arial Narrow"/>
                          <a:cs typeface="Arial Narrow"/>
                        </a:rPr>
                        <a:t>Древесно-стружечная плита</a:t>
                      </a:r>
                      <a:r>
                        <a:rPr sz="900" spc="-10" dirty="0">
                          <a:solidFill>
                            <a:srgbClr val="231F20"/>
                          </a:solidFill>
                          <a:latin typeface="Arial Narrow"/>
                          <a:cs typeface="Arial Narrow"/>
                        </a:rPr>
                        <a:t> </a:t>
                      </a:r>
                      <a:r>
                        <a:rPr sz="900" dirty="0">
                          <a:solidFill>
                            <a:srgbClr val="231F20"/>
                          </a:solidFill>
                          <a:latin typeface="Arial Narrow"/>
                          <a:cs typeface="Arial Narrow"/>
                        </a:rPr>
                        <a:t>7</a:t>
                      </a:r>
                      <a:r>
                        <a:rPr lang="ru-RU" sz="900" dirty="0">
                          <a:solidFill>
                            <a:srgbClr val="231F20"/>
                          </a:solidFill>
                          <a:latin typeface="Arial Narrow"/>
                          <a:cs typeface="Arial Narrow"/>
                        </a:rPr>
                        <a:t> шт.</a:t>
                      </a:r>
                      <a:endParaRPr sz="900" dirty="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0160" algn="ctr">
                        <a:lnSpc>
                          <a:spcPct val="100000"/>
                        </a:lnSpc>
                        <a:spcBef>
                          <a:spcPts val="120"/>
                        </a:spcBef>
                      </a:pPr>
                      <a:r>
                        <a:rPr sz="900" b="1" dirty="0">
                          <a:solidFill>
                            <a:srgbClr val="231F20"/>
                          </a:solidFill>
                          <a:latin typeface="Arial Narrow"/>
                          <a:cs typeface="Arial Narrow"/>
                        </a:rPr>
                        <a:t>H</a:t>
                      </a:r>
                      <a:endParaRPr sz="900">
                        <a:latin typeface="Arial Narrow"/>
                        <a:cs typeface="Arial Narrow"/>
                      </a:endParaRPr>
                    </a:p>
                  </a:txBody>
                  <a:tcPr marL="0" marR="0" marT="152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2400" algn="ctr">
                        <a:lnSpc>
                          <a:spcPct val="100000"/>
                        </a:lnSpc>
                        <a:spcBef>
                          <a:spcPts val="60"/>
                        </a:spcBef>
                      </a:pPr>
                      <a:r>
                        <a:rPr lang="ru-RU" sz="900" dirty="0">
                          <a:solidFill>
                            <a:srgbClr val="231F20"/>
                          </a:solidFill>
                          <a:latin typeface="Arial Narrow"/>
                          <a:cs typeface="Arial Narrow"/>
                        </a:rPr>
                        <a:t>Коврик из пенопласта для сохранения тепла</a:t>
                      </a:r>
                      <a:endParaRPr lang="ru-RU" sz="900" dirty="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241959">
                <a:tc>
                  <a:txBody>
                    <a:bodyPr/>
                    <a:lstStyle/>
                    <a:p>
                      <a:pPr marR="13970" algn="ctr">
                        <a:lnSpc>
                          <a:spcPct val="100000"/>
                        </a:lnSpc>
                        <a:spcBef>
                          <a:spcPts val="114"/>
                        </a:spcBef>
                      </a:pPr>
                      <a:r>
                        <a:rPr sz="900" b="1" dirty="0">
                          <a:solidFill>
                            <a:srgbClr val="231F20"/>
                          </a:solidFill>
                          <a:latin typeface="Arial Narrow"/>
                          <a:cs typeface="Arial Narrow"/>
                        </a:rPr>
                        <a:t>I</a:t>
                      </a:r>
                      <a:endParaRPr sz="900">
                        <a:latin typeface="Arial Narrow"/>
                        <a:cs typeface="Arial Narrow"/>
                      </a:endParaRPr>
                    </a:p>
                  </a:txBody>
                  <a:tcPr marL="0" marR="0" marT="146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1130" algn="ctr">
                        <a:lnSpc>
                          <a:spcPct val="100000"/>
                        </a:lnSpc>
                        <a:spcBef>
                          <a:spcPts val="65"/>
                        </a:spcBef>
                      </a:pPr>
                      <a:r>
                        <a:rPr lang="ru-RU" sz="900" dirty="0">
                          <a:solidFill>
                            <a:srgbClr val="231F20"/>
                          </a:solidFill>
                          <a:latin typeface="Arial Narrow"/>
                          <a:cs typeface="Arial Narrow"/>
                        </a:rPr>
                        <a:t>Фильтрующий картридж с сетчатой крышкой 2 шт. + Основание для фильтрующего картриджа</a:t>
                      </a:r>
                      <a:r>
                        <a:rPr lang="ru-RU" sz="900" spc="-20" dirty="0">
                          <a:solidFill>
                            <a:srgbClr val="231F20"/>
                          </a:solidFill>
                          <a:latin typeface="Arial Narrow"/>
                          <a:cs typeface="Arial Narrow"/>
                        </a:rPr>
                        <a:t> </a:t>
                      </a:r>
                      <a:r>
                        <a:rPr lang="ru-RU" sz="900" dirty="0">
                          <a:solidFill>
                            <a:srgbClr val="231F20"/>
                          </a:solidFill>
                          <a:latin typeface="Arial Narrow"/>
                          <a:cs typeface="Arial Narrow"/>
                        </a:rPr>
                        <a:t>1 шт.</a:t>
                      </a:r>
                      <a:endParaRPr lang="ru-RU" sz="900" dirty="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0160" algn="ctr">
                        <a:lnSpc>
                          <a:spcPct val="100000"/>
                        </a:lnSpc>
                        <a:spcBef>
                          <a:spcPts val="114"/>
                        </a:spcBef>
                      </a:pPr>
                      <a:r>
                        <a:rPr sz="900" b="1" dirty="0">
                          <a:solidFill>
                            <a:srgbClr val="231F20"/>
                          </a:solidFill>
                          <a:latin typeface="Arial Narrow"/>
                          <a:cs typeface="Arial Narrow"/>
                        </a:rPr>
                        <a:t>J</a:t>
                      </a:r>
                      <a:endParaRPr sz="900">
                        <a:latin typeface="Arial Narrow"/>
                        <a:cs typeface="Arial Narrow"/>
                      </a:endParaRPr>
                    </a:p>
                  </a:txBody>
                  <a:tcPr marL="0" marR="0" marT="146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gn="ctr">
                        <a:lnSpc>
                          <a:spcPct val="100000"/>
                        </a:lnSpc>
                        <a:spcBef>
                          <a:spcPts val="65"/>
                        </a:spcBef>
                      </a:pPr>
                      <a:r>
                        <a:rPr lang="ru-RU" sz="900" dirty="0">
                          <a:solidFill>
                            <a:srgbClr val="231F20"/>
                          </a:solidFill>
                          <a:latin typeface="Arial Narrow"/>
                          <a:cs typeface="Arial Narrow"/>
                        </a:rPr>
                        <a:t>Надувная камера</a:t>
                      </a:r>
                      <a:endParaRPr sz="900" dirty="0">
                        <a:latin typeface="Arial Narrow"/>
                        <a:cs typeface="Arial Narrow"/>
                      </a:endParaRPr>
                    </a:p>
                  </a:txBody>
                  <a:tcPr marL="0" marR="0" marT="82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r h="178078">
                <a:tc>
                  <a:txBody>
                    <a:bodyPr/>
                    <a:lstStyle/>
                    <a:p>
                      <a:pPr marR="13970" algn="ctr">
                        <a:lnSpc>
                          <a:spcPct val="100000"/>
                        </a:lnSpc>
                        <a:spcBef>
                          <a:spcPts val="114"/>
                        </a:spcBef>
                      </a:pPr>
                      <a:r>
                        <a:rPr sz="900" b="1" dirty="0">
                          <a:solidFill>
                            <a:srgbClr val="231F20"/>
                          </a:solidFill>
                          <a:latin typeface="Arial Narrow"/>
                          <a:cs typeface="Arial Narrow"/>
                        </a:rPr>
                        <a:t>K</a:t>
                      </a:r>
                      <a:endParaRPr sz="900">
                        <a:latin typeface="Arial Narrow"/>
                        <a:cs typeface="Arial Narrow"/>
                      </a:endParaRPr>
                    </a:p>
                  </a:txBody>
                  <a:tcPr marL="0" marR="0" marT="146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gn="ctr">
                        <a:lnSpc>
                          <a:spcPct val="100000"/>
                        </a:lnSpc>
                        <a:spcBef>
                          <a:spcPts val="60"/>
                        </a:spcBef>
                      </a:pPr>
                      <a:r>
                        <a:rPr lang="ru-RU" sz="900" dirty="0">
                          <a:solidFill>
                            <a:srgbClr val="231F20"/>
                          </a:solidFill>
                          <a:latin typeface="Arial Narrow"/>
                          <a:cs typeface="Arial Narrow"/>
                        </a:rPr>
                        <a:t>Ножной насос и шланг для надувной камеры</a:t>
                      </a:r>
                      <a:endParaRPr sz="900" dirty="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0160" algn="ctr">
                        <a:lnSpc>
                          <a:spcPct val="100000"/>
                        </a:lnSpc>
                        <a:spcBef>
                          <a:spcPts val="114"/>
                        </a:spcBef>
                      </a:pPr>
                      <a:r>
                        <a:rPr sz="900" b="1" dirty="0">
                          <a:solidFill>
                            <a:srgbClr val="231F20"/>
                          </a:solidFill>
                          <a:latin typeface="Arial Narrow"/>
                          <a:cs typeface="Arial Narrow"/>
                        </a:rPr>
                        <a:t>L</a:t>
                      </a:r>
                      <a:endParaRPr sz="900">
                        <a:latin typeface="Arial Narrow"/>
                        <a:cs typeface="Arial Narrow"/>
                      </a:endParaRPr>
                    </a:p>
                  </a:txBody>
                  <a:tcPr marL="0" marR="0" marT="146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1765" algn="ctr">
                        <a:lnSpc>
                          <a:spcPct val="100000"/>
                        </a:lnSpc>
                        <a:spcBef>
                          <a:spcPts val="60"/>
                        </a:spcBef>
                      </a:pPr>
                      <a:r>
                        <a:rPr lang="ru-RU" sz="900" spc="-5" dirty="0">
                          <a:solidFill>
                            <a:srgbClr val="231F20"/>
                          </a:solidFill>
                          <a:latin typeface="Arial Narrow"/>
                          <a:cs typeface="Arial Narrow"/>
                        </a:rPr>
                        <a:t>Переходник для садового шланга</a:t>
                      </a:r>
                      <a:endParaRPr lang="ru-RU" sz="900" dirty="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6"/>
                  </a:ext>
                </a:extLst>
              </a:tr>
              <a:tr h="178079">
                <a:tc>
                  <a:txBody>
                    <a:bodyPr/>
                    <a:lstStyle/>
                    <a:p>
                      <a:pPr marR="13970" algn="ctr">
                        <a:lnSpc>
                          <a:spcPct val="100000"/>
                        </a:lnSpc>
                        <a:spcBef>
                          <a:spcPts val="114"/>
                        </a:spcBef>
                      </a:pPr>
                      <a:r>
                        <a:rPr sz="900" b="1" dirty="0">
                          <a:solidFill>
                            <a:srgbClr val="231F20"/>
                          </a:solidFill>
                          <a:latin typeface="Arial Narrow"/>
                          <a:cs typeface="Arial Narrow"/>
                        </a:rPr>
                        <a:t>M</a:t>
                      </a:r>
                      <a:endParaRPr sz="900">
                        <a:latin typeface="Arial Narrow"/>
                        <a:cs typeface="Arial Narrow"/>
                      </a:endParaRPr>
                    </a:p>
                  </a:txBody>
                  <a:tcPr marL="0" marR="0" marT="146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gn="ctr">
                        <a:lnSpc>
                          <a:spcPct val="100000"/>
                        </a:lnSpc>
                        <a:spcBef>
                          <a:spcPts val="60"/>
                        </a:spcBef>
                      </a:pPr>
                      <a:r>
                        <a:rPr lang="ru-RU" sz="900" dirty="0">
                          <a:solidFill>
                            <a:srgbClr val="231F20"/>
                          </a:solidFill>
                          <a:latin typeface="Arial Narrow"/>
                          <a:cs typeface="Arial Narrow"/>
                        </a:rPr>
                        <a:t>Гаечный ключ</a:t>
                      </a:r>
                      <a:endParaRPr sz="900" dirty="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R="10160" algn="ctr">
                        <a:lnSpc>
                          <a:spcPct val="100000"/>
                        </a:lnSpc>
                        <a:spcBef>
                          <a:spcPts val="114"/>
                        </a:spcBef>
                      </a:pPr>
                      <a:r>
                        <a:rPr sz="900" b="1" dirty="0">
                          <a:solidFill>
                            <a:srgbClr val="231F20"/>
                          </a:solidFill>
                          <a:latin typeface="Arial Narrow"/>
                          <a:cs typeface="Arial Narrow"/>
                        </a:rPr>
                        <a:t>N</a:t>
                      </a:r>
                      <a:endParaRPr sz="900">
                        <a:latin typeface="Arial Narrow"/>
                        <a:cs typeface="Arial Narrow"/>
                      </a:endParaRPr>
                    </a:p>
                  </a:txBody>
                  <a:tcPr marL="0" marR="0" marT="1460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52400" algn="ctr">
                        <a:lnSpc>
                          <a:spcPct val="100000"/>
                        </a:lnSpc>
                        <a:spcBef>
                          <a:spcPts val="55"/>
                        </a:spcBef>
                      </a:pPr>
                      <a:r>
                        <a:rPr lang="ru-RU" sz="900" dirty="0">
                          <a:solidFill>
                            <a:srgbClr val="231F20"/>
                          </a:solidFill>
                          <a:latin typeface="Arial Narrow"/>
                          <a:cs typeface="Arial Narrow"/>
                        </a:rPr>
                        <a:t>Рем. комплект</a:t>
                      </a:r>
                      <a:endParaRPr lang="ru-RU" sz="900" dirty="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7"/>
                  </a:ext>
                </a:extLst>
              </a:tr>
            </a:tbl>
          </a:graphicData>
        </a:graphic>
      </p:graphicFrame>
      <p:sp>
        <p:nvSpPr>
          <p:cNvPr id="6" name="object 6"/>
          <p:cNvSpPr/>
          <p:nvPr/>
        </p:nvSpPr>
        <p:spPr>
          <a:xfrm>
            <a:off x="618858"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 name="object 7"/>
          <p:cNvSpPr/>
          <p:nvPr/>
        </p:nvSpPr>
        <p:spPr>
          <a:xfrm>
            <a:off x="585647" y="3739743"/>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8" name="object 8"/>
          <p:cNvSpPr/>
          <p:nvPr/>
        </p:nvSpPr>
        <p:spPr>
          <a:xfrm>
            <a:off x="552576"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 name="object 9"/>
          <p:cNvSpPr/>
          <p:nvPr/>
        </p:nvSpPr>
        <p:spPr>
          <a:xfrm>
            <a:off x="718553"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 name="object 10"/>
          <p:cNvSpPr/>
          <p:nvPr/>
        </p:nvSpPr>
        <p:spPr>
          <a:xfrm>
            <a:off x="685355"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 name="object 11"/>
          <p:cNvSpPr/>
          <p:nvPr/>
        </p:nvSpPr>
        <p:spPr>
          <a:xfrm>
            <a:off x="652259" y="3739743"/>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12" name="object 12"/>
          <p:cNvSpPr/>
          <p:nvPr/>
        </p:nvSpPr>
        <p:spPr>
          <a:xfrm>
            <a:off x="818222"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 name="object 13"/>
          <p:cNvSpPr/>
          <p:nvPr/>
        </p:nvSpPr>
        <p:spPr>
          <a:xfrm>
            <a:off x="785050"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 name="object 14"/>
          <p:cNvSpPr/>
          <p:nvPr/>
        </p:nvSpPr>
        <p:spPr>
          <a:xfrm>
            <a:off x="751966"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 name="object 15"/>
          <p:cNvSpPr/>
          <p:nvPr/>
        </p:nvSpPr>
        <p:spPr>
          <a:xfrm>
            <a:off x="917930"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 name="object 16"/>
          <p:cNvSpPr/>
          <p:nvPr/>
        </p:nvSpPr>
        <p:spPr>
          <a:xfrm>
            <a:off x="884745"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 name="object 17"/>
          <p:cNvSpPr/>
          <p:nvPr/>
        </p:nvSpPr>
        <p:spPr>
          <a:xfrm>
            <a:off x="851661" y="3739743"/>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18" name="object 18"/>
          <p:cNvSpPr/>
          <p:nvPr/>
        </p:nvSpPr>
        <p:spPr>
          <a:xfrm>
            <a:off x="1017625"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 name="object 19"/>
          <p:cNvSpPr/>
          <p:nvPr/>
        </p:nvSpPr>
        <p:spPr>
          <a:xfrm>
            <a:off x="984427"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 name="object 20"/>
          <p:cNvSpPr/>
          <p:nvPr/>
        </p:nvSpPr>
        <p:spPr>
          <a:xfrm>
            <a:off x="951369" y="3739743"/>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1" name="object 21"/>
          <p:cNvSpPr/>
          <p:nvPr/>
        </p:nvSpPr>
        <p:spPr>
          <a:xfrm>
            <a:off x="1117333"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2" name="object 22"/>
          <p:cNvSpPr/>
          <p:nvPr/>
        </p:nvSpPr>
        <p:spPr>
          <a:xfrm>
            <a:off x="1084135"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3" name="object 23"/>
          <p:cNvSpPr/>
          <p:nvPr/>
        </p:nvSpPr>
        <p:spPr>
          <a:xfrm>
            <a:off x="1051052"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4" name="object 24"/>
          <p:cNvSpPr/>
          <p:nvPr/>
        </p:nvSpPr>
        <p:spPr>
          <a:xfrm>
            <a:off x="1217015"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5" name="object 25"/>
          <p:cNvSpPr/>
          <p:nvPr/>
        </p:nvSpPr>
        <p:spPr>
          <a:xfrm>
            <a:off x="1183830"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6" name="object 26"/>
          <p:cNvSpPr/>
          <p:nvPr/>
        </p:nvSpPr>
        <p:spPr>
          <a:xfrm>
            <a:off x="1150747"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7" name="object 27"/>
          <p:cNvSpPr/>
          <p:nvPr/>
        </p:nvSpPr>
        <p:spPr>
          <a:xfrm>
            <a:off x="1316723" y="3739743"/>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28" name="object 28"/>
          <p:cNvSpPr/>
          <p:nvPr/>
        </p:nvSpPr>
        <p:spPr>
          <a:xfrm>
            <a:off x="1283525" y="3739743"/>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29" name="object 29"/>
          <p:cNvSpPr/>
          <p:nvPr/>
        </p:nvSpPr>
        <p:spPr>
          <a:xfrm>
            <a:off x="1250441"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0" name="object 30"/>
          <p:cNvSpPr/>
          <p:nvPr/>
        </p:nvSpPr>
        <p:spPr>
          <a:xfrm>
            <a:off x="1416405"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1" name="object 31"/>
          <p:cNvSpPr/>
          <p:nvPr/>
        </p:nvSpPr>
        <p:spPr>
          <a:xfrm>
            <a:off x="1383220"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2" name="object 32"/>
          <p:cNvSpPr/>
          <p:nvPr/>
        </p:nvSpPr>
        <p:spPr>
          <a:xfrm>
            <a:off x="1350149"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3" name="object 33"/>
          <p:cNvSpPr/>
          <p:nvPr/>
        </p:nvSpPr>
        <p:spPr>
          <a:xfrm>
            <a:off x="1516113"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4" name="object 34"/>
          <p:cNvSpPr/>
          <p:nvPr/>
        </p:nvSpPr>
        <p:spPr>
          <a:xfrm>
            <a:off x="1482902" y="3739743"/>
            <a:ext cx="19050" cy="11430"/>
          </a:xfrm>
          <a:custGeom>
            <a:avLst/>
            <a:gdLst/>
            <a:ahLst/>
            <a:cxnLst/>
            <a:rect l="l" t="t" r="r" b="b"/>
            <a:pathLst>
              <a:path w="19050" h="11429">
                <a:moveTo>
                  <a:pt x="0" y="11150"/>
                </a:moveTo>
                <a:lnTo>
                  <a:pt x="18529" y="11150"/>
                </a:lnTo>
                <a:lnTo>
                  <a:pt x="18529" y="0"/>
                </a:lnTo>
                <a:lnTo>
                  <a:pt x="0" y="0"/>
                </a:lnTo>
                <a:lnTo>
                  <a:pt x="0" y="11150"/>
                </a:lnTo>
                <a:close/>
              </a:path>
            </a:pathLst>
          </a:custGeom>
          <a:solidFill>
            <a:srgbClr val="231F20"/>
          </a:solidFill>
        </p:spPr>
        <p:txBody>
          <a:bodyPr wrap="square" lIns="0" tIns="0" rIns="0" bIns="0" rtlCol="0"/>
          <a:lstStyle/>
          <a:p>
            <a:endParaRPr/>
          </a:p>
        </p:txBody>
      </p:sp>
      <p:sp>
        <p:nvSpPr>
          <p:cNvPr id="35" name="object 35"/>
          <p:cNvSpPr/>
          <p:nvPr/>
        </p:nvSpPr>
        <p:spPr>
          <a:xfrm>
            <a:off x="1449844"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6" name="object 36"/>
          <p:cNvSpPr/>
          <p:nvPr/>
        </p:nvSpPr>
        <p:spPr>
          <a:xfrm>
            <a:off x="1615808"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7" name="object 37"/>
          <p:cNvSpPr/>
          <p:nvPr/>
        </p:nvSpPr>
        <p:spPr>
          <a:xfrm>
            <a:off x="1582610"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38" name="object 38"/>
          <p:cNvSpPr/>
          <p:nvPr/>
        </p:nvSpPr>
        <p:spPr>
          <a:xfrm>
            <a:off x="1549514" y="3739743"/>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39" name="object 39"/>
          <p:cNvSpPr/>
          <p:nvPr/>
        </p:nvSpPr>
        <p:spPr>
          <a:xfrm>
            <a:off x="1715490"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0" name="object 40"/>
          <p:cNvSpPr/>
          <p:nvPr/>
        </p:nvSpPr>
        <p:spPr>
          <a:xfrm>
            <a:off x="1682305"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1" name="object 41"/>
          <p:cNvSpPr/>
          <p:nvPr/>
        </p:nvSpPr>
        <p:spPr>
          <a:xfrm>
            <a:off x="1649222"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2" name="object 42"/>
          <p:cNvSpPr/>
          <p:nvPr/>
        </p:nvSpPr>
        <p:spPr>
          <a:xfrm>
            <a:off x="1815198"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3" name="object 43"/>
          <p:cNvSpPr/>
          <p:nvPr/>
        </p:nvSpPr>
        <p:spPr>
          <a:xfrm>
            <a:off x="1782000"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4" name="object 44"/>
          <p:cNvSpPr/>
          <p:nvPr/>
        </p:nvSpPr>
        <p:spPr>
          <a:xfrm>
            <a:off x="1748917" y="3739743"/>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45" name="object 45"/>
          <p:cNvSpPr/>
          <p:nvPr/>
        </p:nvSpPr>
        <p:spPr>
          <a:xfrm>
            <a:off x="1914880"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6" name="object 46"/>
          <p:cNvSpPr/>
          <p:nvPr/>
        </p:nvSpPr>
        <p:spPr>
          <a:xfrm>
            <a:off x="1881695"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7" name="object 47"/>
          <p:cNvSpPr/>
          <p:nvPr/>
        </p:nvSpPr>
        <p:spPr>
          <a:xfrm>
            <a:off x="1848624"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8" name="object 48"/>
          <p:cNvSpPr/>
          <p:nvPr/>
        </p:nvSpPr>
        <p:spPr>
          <a:xfrm>
            <a:off x="2014588"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49" name="object 49"/>
          <p:cNvSpPr/>
          <p:nvPr/>
        </p:nvSpPr>
        <p:spPr>
          <a:xfrm>
            <a:off x="1981403"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0" name="object 50"/>
          <p:cNvSpPr/>
          <p:nvPr/>
        </p:nvSpPr>
        <p:spPr>
          <a:xfrm>
            <a:off x="1948307"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1" name="object 51"/>
          <p:cNvSpPr/>
          <p:nvPr/>
        </p:nvSpPr>
        <p:spPr>
          <a:xfrm>
            <a:off x="2114270"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2" name="object 52"/>
          <p:cNvSpPr/>
          <p:nvPr/>
        </p:nvSpPr>
        <p:spPr>
          <a:xfrm>
            <a:off x="2081085"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3" name="object 53"/>
          <p:cNvSpPr/>
          <p:nvPr/>
        </p:nvSpPr>
        <p:spPr>
          <a:xfrm>
            <a:off x="2048014"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4" name="object 54"/>
          <p:cNvSpPr/>
          <p:nvPr/>
        </p:nvSpPr>
        <p:spPr>
          <a:xfrm>
            <a:off x="2213978"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5" name="object 55"/>
          <p:cNvSpPr/>
          <p:nvPr/>
        </p:nvSpPr>
        <p:spPr>
          <a:xfrm>
            <a:off x="2180780" y="3739743"/>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56" name="object 56"/>
          <p:cNvSpPr/>
          <p:nvPr/>
        </p:nvSpPr>
        <p:spPr>
          <a:xfrm>
            <a:off x="2147697"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7" name="object 57"/>
          <p:cNvSpPr/>
          <p:nvPr/>
        </p:nvSpPr>
        <p:spPr>
          <a:xfrm>
            <a:off x="2313673"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8" name="object 58"/>
          <p:cNvSpPr/>
          <p:nvPr/>
        </p:nvSpPr>
        <p:spPr>
          <a:xfrm>
            <a:off x="2280475"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59" name="object 59"/>
          <p:cNvSpPr/>
          <p:nvPr/>
        </p:nvSpPr>
        <p:spPr>
          <a:xfrm>
            <a:off x="2247404"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0" name="object 60"/>
          <p:cNvSpPr/>
          <p:nvPr/>
        </p:nvSpPr>
        <p:spPr>
          <a:xfrm>
            <a:off x="2413380"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1" name="object 61"/>
          <p:cNvSpPr/>
          <p:nvPr/>
        </p:nvSpPr>
        <p:spPr>
          <a:xfrm>
            <a:off x="2380170" y="3739743"/>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62" name="object 62"/>
          <p:cNvSpPr/>
          <p:nvPr/>
        </p:nvSpPr>
        <p:spPr>
          <a:xfrm>
            <a:off x="2347099"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3" name="object 63"/>
          <p:cNvSpPr/>
          <p:nvPr/>
        </p:nvSpPr>
        <p:spPr>
          <a:xfrm>
            <a:off x="2513050"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4" name="object 64"/>
          <p:cNvSpPr/>
          <p:nvPr/>
        </p:nvSpPr>
        <p:spPr>
          <a:xfrm>
            <a:off x="2479878"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5" name="object 65"/>
          <p:cNvSpPr/>
          <p:nvPr/>
        </p:nvSpPr>
        <p:spPr>
          <a:xfrm>
            <a:off x="2446782" y="3739743"/>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66" name="object 66"/>
          <p:cNvSpPr/>
          <p:nvPr/>
        </p:nvSpPr>
        <p:spPr>
          <a:xfrm>
            <a:off x="2612745"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7" name="object 67"/>
          <p:cNvSpPr/>
          <p:nvPr/>
        </p:nvSpPr>
        <p:spPr>
          <a:xfrm>
            <a:off x="2579573"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8" name="object 68"/>
          <p:cNvSpPr/>
          <p:nvPr/>
        </p:nvSpPr>
        <p:spPr>
          <a:xfrm>
            <a:off x="2546489"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69" name="object 69"/>
          <p:cNvSpPr/>
          <p:nvPr/>
        </p:nvSpPr>
        <p:spPr>
          <a:xfrm>
            <a:off x="2712453"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0" name="object 70"/>
          <p:cNvSpPr/>
          <p:nvPr/>
        </p:nvSpPr>
        <p:spPr>
          <a:xfrm>
            <a:off x="2679255"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1" name="object 71"/>
          <p:cNvSpPr/>
          <p:nvPr/>
        </p:nvSpPr>
        <p:spPr>
          <a:xfrm>
            <a:off x="2646172" y="3739743"/>
            <a:ext cx="19050" cy="11430"/>
          </a:xfrm>
          <a:custGeom>
            <a:avLst/>
            <a:gdLst/>
            <a:ahLst/>
            <a:cxnLst/>
            <a:rect l="l" t="t" r="r" b="b"/>
            <a:pathLst>
              <a:path w="19050" h="11429">
                <a:moveTo>
                  <a:pt x="0" y="11150"/>
                </a:moveTo>
                <a:lnTo>
                  <a:pt x="18529" y="11150"/>
                </a:lnTo>
                <a:lnTo>
                  <a:pt x="18529" y="0"/>
                </a:lnTo>
                <a:lnTo>
                  <a:pt x="0" y="0"/>
                </a:lnTo>
                <a:lnTo>
                  <a:pt x="0" y="11150"/>
                </a:lnTo>
                <a:close/>
              </a:path>
            </a:pathLst>
          </a:custGeom>
          <a:solidFill>
            <a:srgbClr val="231F20"/>
          </a:solidFill>
        </p:spPr>
        <p:txBody>
          <a:bodyPr wrap="square" lIns="0" tIns="0" rIns="0" bIns="0" rtlCol="0"/>
          <a:lstStyle/>
          <a:p>
            <a:endParaRPr/>
          </a:p>
        </p:txBody>
      </p:sp>
      <p:sp>
        <p:nvSpPr>
          <p:cNvPr id="72" name="object 72"/>
          <p:cNvSpPr/>
          <p:nvPr/>
        </p:nvSpPr>
        <p:spPr>
          <a:xfrm>
            <a:off x="2812148"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3" name="object 73"/>
          <p:cNvSpPr/>
          <p:nvPr/>
        </p:nvSpPr>
        <p:spPr>
          <a:xfrm>
            <a:off x="2778950"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4" name="object 74"/>
          <p:cNvSpPr/>
          <p:nvPr/>
        </p:nvSpPr>
        <p:spPr>
          <a:xfrm>
            <a:off x="2745879"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5" name="object 75"/>
          <p:cNvSpPr/>
          <p:nvPr/>
        </p:nvSpPr>
        <p:spPr>
          <a:xfrm>
            <a:off x="2911843"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6" name="object 76"/>
          <p:cNvSpPr/>
          <p:nvPr/>
        </p:nvSpPr>
        <p:spPr>
          <a:xfrm>
            <a:off x="2878658"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7" name="object 77"/>
          <p:cNvSpPr/>
          <p:nvPr/>
        </p:nvSpPr>
        <p:spPr>
          <a:xfrm>
            <a:off x="2845561"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78" name="object 78"/>
          <p:cNvSpPr/>
          <p:nvPr/>
        </p:nvSpPr>
        <p:spPr>
          <a:xfrm>
            <a:off x="3011538" y="3739743"/>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79" name="object 79"/>
          <p:cNvSpPr/>
          <p:nvPr/>
        </p:nvSpPr>
        <p:spPr>
          <a:xfrm>
            <a:off x="2978353"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0" name="object 80"/>
          <p:cNvSpPr/>
          <p:nvPr/>
        </p:nvSpPr>
        <p:spPr>
          <a:xfrm>
            <a:off x="2945269"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1" name="object 81"/>
          <p:cNvSpPr/>
          <p:nvPr/>
        </p:nvSpPr>
        <p:spPr>
          <a:xfrm>
            <a:off x="3111233"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2" name="object 82"/>
          <p:cNvSpPr/>
          <p:nvPr/>
        </p:nvSpPr>
        <p:spPr>
          <a:xfrm>
            <a:off x="3078035" y="3739743"/>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83" name="object 83"/>
          <p:cNvSpPr/>
          <p:nvPr/>
        </p:nvSpPr>
        <p:spPr>
          <a:xfrm>
            <a:off x="3044964"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4" name="object 84"/>
          <p:cNvSpPr/>
          <p:nvPr/>
        </p:nvSpPr>
        <p:spPr>
          <a:xfrm>
            <a:off x="3210928"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5" name="object 85"/>
          <p:cNvSpPr/>
          <p:nvPr/>
        </p:nvSpPr>
        <p:spPr>
          <a:xfrm>
            <a:off x="3177743" y="3739743"/>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86" name="object 86"/>
          <p:cNvSpPr/>
          <p:nvPr/>
        </p:nvSpPr>
        <p:spPr>
          <a:xfrm>
            <a:off x="3144672"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7" name="object 87"/>
          <p:cNvSpPr/>
          <p:nvPr/>
        </p:nvSpPr>
        <p:spPr>
          <a:xfrm>
            <a:off x="3310635"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8" name="object 88"/>
          <p:cNvSpPr/>
          <p:nvPr/>
        </p:nvSpPr>
        <p:spPr>
          <a:xfrm>
            <a:off x="3277438"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89" name="object 89"/>
          <p:cNvSpPr/>
          <p:nvPr/>
        </p:nvSpPr>
        <p:spPr>
          <a:xfrm>
            <a:off x="3244342"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0" name="object 90"/>
          <p:cNvSpPr/>
          <p:nvPr/>
        </p:nvSpPr>
        <p:spPr>
          <a:xfrm>
            <a:off x="3410318"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1" name="object 91"/>
          <p:cNvSpPr/>
          <p:nvPr/>
        </p:nvSpPr>
        <p:spPr>
          <a:xfrm>
            <a:off x="3377133"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2" name="object 92"/>
          <p:cNvSpPr/>
          <p:nvPr/>
        </p:nvSpPr>
        <p:spPr>
          <a:xfrm>
            <a:off x="3344036" y="3739743"/>
            <a:ext cx="19050" cy="11430"/>
          </a:xfrm>
          <a:custGeom>
            <a:avLst/>
            <a:gdLst/>
            <a:ahLst/>
            <a:cxnLst/>
            <a:rect l="l" t="t" r="r" b="b"/>
            <a:pathLst>
              <a:path w="19050" h="11429">
                <a:moveTo>
                  <a:pt x="0" y="11150"/>
                </a:moveTo>
                <a:lnTo>
                  <a:pt x="18516" y="11150"/>
                </a:lnTo>
                <a:lnTo>
                  <a:pt x="18516" y="0"/>
                </a:lnTo>
                <a:lnTo>
                  <a:pt x="0" y="0"/>
                </a:lnTo>
                <a:lnTo>
                  <a:pt x="0" y="11150"/>
                </a:lnTo>
                <a:close/>
              </a:path>
            </a:pathLst>
          </a:custGeom>
          <a:solidFill>
            <a:srgbClr val="231F20"/>
          </a:solidFill>
        </p:spPr>
        <p:txBody>
          <a:bodyPr wrap="square" lIns="0" tIns="0" rIns="0" bIns="0" rtlCol="0"/>
          <a:lstStyle/>
          <a:p>
            <a:endParaRPr/>
          </a:p>
        </p:txBody>
      </p:sp>
      <p:sp>
        <p:nvSpPr>
          <p:cNvPr id="93" name="object 93"/>
          <p:cNvSpPr/>
          <p:nvPr/>
        </p:nvSpPr>
        <p:spPr>
          <a:xfrm>
            <a:off x="3510013"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4" name="object 94"/>
          <p:cNvSpPr/>
          <p:nvPr/>
        </p:nvSpPr>
        <p:spPr>
          <a:xfrm>
            <a:off x="3476828"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5" name="object 95"/>
          <p:cNvSpPr/>
          <p:nvPr/>
        </p:nvSpPr>
        <p:spPr>
          <a:xfrm>
            <a:off x="3443744"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6" name="object 96"/>
          <p:cNvSpPr/>
          <p:nvPr/>
        </p:nvSpPr>
        <p:spPr>
          <a:xfrm>
            <a:off x="3609721" y="3739743"/>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97" name="object 97"/>
          <p:cNvSpPr/>
          <p:nvPr/>
        </p:nvSpPr>
        <p:spPr>
          <a:xfrm>
            <a:off x="3576523"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8" name="object 98"/>
          <p:cNvSpPr/>
          <p:nvPr/>
        </p:nvSpPr>
        <p:spPr>
          <a:xfrm>
            <a:off x="3543452"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99" name="object 99"/>
          <p:cNvSpPr/>
          <p:nvPr/>
        </p:nvSpPr>
        <p:spPr>
          <a:xfrm>
            <a:off x="3709403"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0" name="object 100"/>
          <p:cNvSpPr/>
          <p:nvPr/>
        </p:nvSpPr>
        <p:spPr>
          <a:xfrm>
            <a:off x="3676218"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1" name="object 101"/>
          <p:cNvSpPr/>
          <p:nvPr/>
        </p:nvSpPr>
        <p:spPr>
          <a:xfrm>
            <a:off x="3643134"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2" name="object 102"/>
          <p:cNvSpPr/>
          <p:nvPr/>
        </p:nvSpPr>
        <p:spPr>
          <a:xfrm>
            <a:off x="3809110"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3" name="object 103"/>
          <p:cNvSpPr/>
          <p:nvPr/>
        </p:nvSpPr>
        <p:spPr>
          <a:xfrm>
            <a:off x="3775925" y="3739743"/>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04" name="object 104"/>
          <p:cNvSpPr/>
          <p:nvPr/>
        </p:nvSpPr>
        <p:spPr>
          <a:xfrm>
            <a:off x="3742829"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5" name="object 105"/>
          <p:cNvSpPr/>
          <p:nvPr/>
        </p:nvSpPr>
        <p:spPr>
          <a:xfrm>
            <a:off x="3908793"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6" name="object 106"/>
          <p:cNvSpPr/>
          <p:nvPr/>
        </p:nvSpPr>
        <p:spPr>
          <a:xfrm>
            <a:off x="3875608"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7" name="object 107"/>
          <p:cNvSpPr/>
          <p:nvPr/>
        </p:nvSpPr>
        <p:spPr>
          <a:xfrm>
            <a:off x="3842524"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8" name="object 108"/>
          <p:cNvSpPr/>
          <p:nvPr/>
        </p:nvSpPr>
        <p:spPr>
          <a:xfrm>
            <a:off x="4008501"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09" name="object 109"/>
          <p:cNvSpPr/>
          <p:nvPr/>
        </p:nvSpPr>
        <p:spPr>
          <a:xfrm>
            <a:off x="3975303"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0" name="object 110"/>
          <p:cNvSpPr/>
          <p:nvPr/>
        </p:nvSpPr>
        <p:spPr>
          <a:xfrm>
            <a:off x="3942219"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1" name="object 111"/>
          <p:cNvSpPr/>
          <p:nvPr/>
        </p:nvSpPr>
        <p:spPr>
          <a:xfrm>
            <a:off x="4108196"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2" name="object 112"/>
          <p:cNvSpPr/>
          <p:nvPr/>
        </p:nvSpPr>
        <p:spPr>
          <a:xfrm>
            <a:off x="4074998"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3" name="object 113"/>
          <p:cNvSpPr/>
          <p:nvPr/>
        </p:nvSpPr>
        <p:spPr>
          <a:xfrm>
            <a:off x="4041927"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4" name="object 114"/>
          <p:cNvSpPr/>
          <p:nvPr/>
        </p:nvSpPr>
        <p:spPr>
          <a:xfrm>
            <a:off x="4207903" y="3739743"/>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15" name="object 115"/>
          <p:cNvSpPr/>
          <p:nvPr/>
        </p:nvSpPr>
        <p:spPr>
          <a:xfrm>
            <a:off x="4174706"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6" name="object 116"/>
          <p:cNvSpPr/>
          <p:nvPr/>
        </p:nvSpPr>
        <p:spPr>
          <a:xfrm>
            <a:off x="4141609"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7" name="object 117"/>
          <p:cNvSpPr/>
          <p:nvPr/>
        </p:nvSpPr>
        <p:spPr>
          <a:xfrm>
            <a:off x="4307573"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8" name="object 118"/>
          <p:cNvSpPr/>
          <p:nvPr/>
        </p:nvSpPr>
        <p:spPr>
          <a:xfrm>
            <a:off x="4274400"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19" name="object 119"/>
          <p:cNvSpPr/>
          <p:nvPr/>
        </p:nvSpPr>
        <p:spPr>
          <a:xfrm>
            <a:off x="4241317"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0" name="object 120"/>
          <p:cNvSpPr/>
          <p:nvPr/>
        </p:nvSpPr>
        <p:spPr>
          <a:xfrm>
            <a:off x="4407268"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1" name="object 121"/>
          <p:cNvSpPr/>
          <p:nvPr/>
        </p:nvSpPr>
        <p:spPr>
          <a:xfrm>
            <a:off x="4374083"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2" name="object 122"/>
          <p:cNvSpPr/>
          <p:nvPr/>
        </p:nvSpPr>
        <p:spPr>
          <a:xfrm>
            <a:off x="4341012" y="3739743"/>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23" name="object 123"/>
          <p:cNvSpPr/>
          <p:nvPr/>
        </p:nvSpPr>
        <p:spPr>
          <a:xfrm>
            <a:off x="4506976"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4" name="object 124"/>
          <p:cNvSpPr/>
          <p:nvPr/>
        </p:nvSpPr>
        <p:spPr>
          <a:xfrm>
            <a:off x="4473778"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5" name="object 125"/>
          <p:cNvSpPr/>
          <p:nvPr/>
        </p:nvSpPr>
        <p:spPr>
          <a:xfrm>
            <a:off x="4440707"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6" name="object 126"/>
          <p:cNvSpPr/>
          <p:nvPr/>
        </p:nvSpPr>
        <p:spPr>
          <a:xfrm>
            <a:off x="4606671"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7" name="object 127"/>
          <p:cNvSpPr/>
          <p:nvPr/>
        </p:nvSpPr>
        <p:spPr>
          <a:xfrm>
            <a:off x="4573473"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8" name="object 128"/>
          <p:cNvSpPr/>
          <p:nvPr/>
        </p:nvSpPr>
        <p:spPr>
          <a:xfrm>
            <a:off x="4540402"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29" name="object 129"/>
          <p:cNvSpPr/>
          <p:nvPr/>
        </p:nvSpPr>
        <p:spPr>
          <a:xfrm>
            <a:off x="4706365"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0" name="object 130"/>
          <p:cNvSpPr/>
          <p:nvPr/>
        </p:nvSpPr>
        <p:spPr>
          <a:xfrm>
            <a:off x="4673181"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1" name="object 131"/>
          <p:cNvSpPr/>
          <p:nvPr/>
        </p:nvSpPr>
        <p:spPr>
          <a:xfrm>
            <a:off x="4640084"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2" name="object 132"/>
          <p:cNvSpPr/>
          <p:nvPr/>
        </p:nvSpPr>
        <p:spPr>
          <a:xfrm>
            <a:off x="4806048"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3" name="object 133"/>
          <p:cNvSpPr/>
          <p:nvPr/>
        </p:nvSpPr>
        <p:spPr>
          <a:xfrm>
            <a:off x="4772875"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4" name="object 134"/>
          <p:cNvSpPr/>
          <p:nvPr/>
        </p:nvSpPr>
        <p:spPr>
          <a:xfrm>
            <a:off x="4739792"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5" name="object 135"/>
          <p:cNvSpPr/>
          <p:nvPr/>
        </p:nvSpPr>
        <p:spPr>
          <a:xfrm>
            <a:off x="4905755"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6" name="object 136"/>
          <p:cNvSpPr/>
          <p:nvPr/>
        </p:nvSpPr>
        <p:spPr>
          <a:xfrm>
            <a:off x="4872570"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7" name="object 137"/>
          <p:cNvSpPr/>
          <p:nvPr/>
        </p:nvSpPr>
        <p:spPr>
          <a:xfrm>
            <a:off x="4839487"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8" name="object 138"/>
          <p:cNvSpPr/>
          <p:nvPr/>
        </p:nvSpPr>
        <p:spPr>
          <a:xfrm>
            <a:off x="5005451"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39" name="object 139"/>
          <p:cNvSpPr/>
          <p:nvPr/>
        </p:nvSpPr>
        <p:spPr>
          <a:xfrm>
            <a:off x="4972253"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0" name="object 140"/>
          <p:cNvSpPr/>
          <p:nvPr/>
        </p:nvSpPr>
        <p:spPr>
          <a:xfrm>
            <a:off x="4939195" y="3739743"/>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41" name="object 141"/>
          <p:cNvSpPr/>
          <p:nvPr/>
        </p:nvSpPr>
        <p:spPr>
          <a:xfrm>
            <a:off x="5105146"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2" name="object 142"/>
          <p:cNvSpPr/>
          <p:nvPr/>
        </p:nvSpPr>
        <p:spPr>
          <a:xfrm>
            <a:off x="5071960"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3" name="object 143"/>
          <p:cNvSpPr/>
          <p:nvPr/>
        </p:nvSpPr>
        <p:spPr>
          <a:xfrm>
            <a:off x="5038864"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4" name="object 144"/>
          <p:cNvSpPr/>
          <p:nvPr/>
        </p:nvSpPr>
        <p:spPr>
          <a:xfrm>
            <a:off x="5204840"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5" name="object 145"/>
          <p:cNvSpPr/>
          <p:nvPr/>
        </p:nvSpPr>
        <p:spPr>
          <a:xfrm>
            <a:off x="5171656"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6" name="object 146"/>
          <p:cNvSpPr/>
          <p:nvPr/>
        </p:nvSpPr>
        <p:spPr>
          <a:xfrm>
            <a:off x="5138572"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7" name="object 147"/>
          <p:cNvSpPr/>
          <p:nvPr/>
        </p:nvSpPr>
        <p:spPr>
          <a:xfrm>
            <a:off x="5304535" y="3739743"/>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48" name="object 148"/>
          <p:cNvSpPr/>
          <p:nvPr/>
        </p:nvSpPr>
        <p:spPr>
          <a:xfrm>
            <a:off x="5271338"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49" name="object 149"/>
          <p:cNvSpPr/>
          <p:nvPr/>
        </p:nvSpPr>
        <p:spPr>
          <a:xfrm>
            <a:off x="5238267"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0" name="object 150"/>
          <p:cNvSpPr/>
          <p:nvPr/>
        </p:nvSpPr>
        <p:spPr>
          <a:xfrm>
            <a:off x="5404230"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1" name="object 151"/>
          <p:cNvSpPr/>
          <p:nvPr/>
        </p:nvSpPr>
        <p:spPr>
          <a:xfrm>
            <a:off x="5371045"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2" name="object 152"/>
          <p:cNvSpPr/>
          <p:nvPr/>
        </p:nvSpPr>
        <p:spPr>
          <a:xfrm>
            <a:off x="5337974"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3" name="object 153"/>
          <p:cNvSpPr/>
          <p:nvPr/>
        </p:nvSpPr>
        <p:spPr>
          <a:xfrm>
            <a:off x="5503926"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4" name="object 154"/>
          <p:cNvSpPr/>
          <p:nvPr/>
        </p:nvSpPr>
        <p:spPr>
          <a:xfrm>
            <a:off x="5470740" y="3739743"/>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55" name="object 155"/>
          <p:cNvSpPr/>
          <p:nvPr/>
        </p:nvSpPr>
        <p:spPr>
          <a:xfrm>
            <a:off x="5437657"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6" name="object 156"/>
          <p:cNvSpPr/>
          <p:nvPr/>
        </p:nvSpPr>
        <p:spPr>
          <a:xfrm>
            <a:off x="5603621"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7" name="object 157"/>
          <p:cNvSpPr/>
          <p:nvPr/>
        </p:nvSpPr>
        <p:spPr>
          <a:xfrm>
            <a:off x="5570435"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8" name="object 158"/>
          <p:cNvSpPr/>
          <p:nvPr/>
        </p:nvSpPr>
        <p:spPr>
          <a:xfrm>
            <a:off x="5537339"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59" name="object 159"/>
          <p:cNvSpPr/>
          <p:nvPr/>
        </p:nvSpPr>
        <p:spPr>
          <a:xfrm>
            <a:off x="5703315"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0" name="object 160"/>
          <p:cNvSpPr/>
          <p:nvPr/>
        </p:nvSpPr>
        <p:spPr>
          <a:xfrm>
            <a:off x="5670131"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1" name="object 161"/>
          <p:cNvSpPr/>
          <p:nvPr/>
        </p:nvSpPr>
        <p:spPr>
          <a:xfrm>
            <a:off x="5637047"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2" name="object 162"/>
          <p:cNvSpPr/>
          <p:nvPr/>
        </p:nvSpPr>
        <p:spPr>
          <a:xfrm>
            <a:off x="5803023"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3" name="object 163"/>
          <p:cNvSpPr/>
          <p:nvPr/>
        </p:nvSpPr>
        <p:spPr>
          <a:xfrm>
            <a:off x="5769825"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4" name="object 164"/>
          <p:cNvSpPr/>
          <p:nvPr/>
        </p:nvSpPr>
        <p:spPr>
          <a:xfrm>
            <a:off x="5736742"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5" name="object 165"/>
          <p:cNvSpPr/>
          <p:nvPr/>
        </p:nvSpPr>
        <p:spPr>
          <a:xfrm>
            <a:off x="5902718" y="3739743"/>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66" name="object 166"/>
          <p:cNvSpPr/>
          <p:nvPr/>
        </p:nvSpPr>
        <p:spPr>
          <a:xfrm>
            <a:off x="5869520"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7" name="object 167"/>
          <p:cNvSpPr/>
          <p:nvPr/>
        </p:nvSpPr>
        <p:spPr>
          <a:xfrm>
            <a:off x="5836437"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8" name="object 168"/>
          <p:cNvSpPr/>
          <p:nvPr/>
        </p:nvSpPr>
        <p:spPr>
          <a:xfrm>
            <a:off x="6002401"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69" name="object 169"/>
          <p:cNvSpPr/>
          <p:nvPr/>
        </p:nvSpPr>
        <p:spPr>
          <a:xfrm>
            <a:off x="5969228"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0" name="object 170"/>
          <p:cNvSpPr/>
          <p:nvPr/>
        </p:nvSpPr>
        <p:spPr>
          <a:xfrm>
            <a:off x="5936132"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1" name="object 171"/>
          <p:cNvSpPr/>
          <p:nvPr/>
        </p:nvSpPr>
        <p:spPr>
          <a:xfrm>
            <a:off x="6102096"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2" name="object 172"/>
          <p:cNvSpPr/>
          <p:nvPr/>
        </p:nvSpPr>
        <p:spPr>
          <a:xfrm>
            <a:off x="6068923" y="3739743"/>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73" name="object 173"/>
          <p:cNvSpPr/>
          <p:nvPr/>
        </p:nvSpPr>
        <p:spPr>
          <a:xfrm>
            <a:off x="6035840"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4" name="object 174"/>
          <p:cNvSpPr/>
          <p:nvPr/>
        </p:nvSpPr>
        <p:spPr>
          <a:xfrm>
            <a:off x="6201790"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5" name="object 175"/>
          <p:cNvSpPr/>
          <p:nvPr/>
        </p:nvSpPr>
        <p:spPr>
          <a:xfrm>
            <a:off x="6168593"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6" name="object 176"/>
          <p:cNvSpPr/>
          <p:nvPr/>
        </p:nvSpPr>
        <p:spPr>
          <a:xfrm>
            <a:off x="6135522"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7" name="object 177"/>
          <p:cNvSpPr/>
          <p:nvPr/>
        </p:nvSpPr>
        <p:spPr>
          <a:xfrm>
            <a:off x="6301498"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8" name="object 178"/>
          <p:cNvSpPr/>
          <p:nvPr/>
        </p:nvSpPr>
        <p:spPr>
          <a:xfrm>
            <a:off x="6268300"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79" name="object 179"/>
          <p:cNvSpPr/>
          <p:nvPr/>
        </p:nvSpPr>
        <p:spPr>
          <a:xfrm>
            <a:off x="6235230"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0" name="object 180"/>
          <p:cNvSpPr/>
          <p:nvPr/>
        </p:nvSpPr>
        <p:spPr>
          <a:xfrm>
            <a:off x="6401193"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1" name="object 181"/>
          <p:cNvSpPr/>
          <p:nvPr/>
        </p:nvSpPr>
        <p:spPr>
          <a:xfrm>
            <a:off x="6367995"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2" name="object 182"/>
          <p:cNvSpPr/>
          <p:nvPr/>
        </p:nvSpPr>
        <p:spPr>
          <a:xfrm>
            <a:off x="6334912"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3" name="object 183"/>
          <p:cNvSpPr/>
          <p:nvPr/>
        </p:nvSpPr>
        <p:spPr>
          <a:xfrm>
            <a:off x="6500876"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4" name="object 184"/>
          <p:cNvSpPr/>
          <p:nvPr/>
        </p:nvSpPr>
        <p:spPr>
          <a:xfrm>
            <a:off x="6467703"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5" name="object 185"/>
          <p:cNvSpPr/>
          <p:nvPr/>
        </p:nvSpPr>
        <p:spPr>
          <a:xfrm>
            <a:off x="6434607"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6" name="object 186"/>
          <p:cNvSpPr/>
          <p:nvPr/>
        </p:nvSpPr>
        <p:spPr>
          <a:xfrm>
            <a:off x="6600570"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7" name="object 187"/>
          <p:cNvSpPr/>
          <p:nvPr/>
        </p:nvSpPr>
        <p:spPr>
          <a:xfrm>
            <a:off x="6567385"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8" name="object 188"/>
          <p:cNvSpPr/>
          <p:nvPr/>
        </p:nvSpPr>
        <p:spPr>
          <a:xfrm>
            <a:off x="6534315"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89" name="object 189"/>
          <p:cNvSpPr/>
          <p:nvPr/>
        </p:nvSpPr>
        <p:spPr>
          <a:xfrm>
            <a:off x="6700278"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0" name="object 190"/>
          <p:cNvSpPr/>
          <p:nvPr/>
        </p:nvSpPr>
        <p:spPr>
          <a:xfrm>
            <a:off x="6667093" y="3739743"/>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91" name="object 191"/>
          <p:cNvSpPr/>
          <p:nvPr/>
        </p:nvSpPr>
        <p:spPr>
          <a:xfrm>
            <a:off x="6634009" y="3739743"/>
            <a:ext cx="19050" cy="11430"/>
          </a:xfrm>
          <a:custGeom>
            <a:avLst/>
            <a:gdLst/>
            <a:ahLst/>
            <a:cxnLst/>
            <a:rect l="l" t="t" r="r" b="b"/>
            <a:pathLst>
              <a:path w="19050" h="11429">
                <a:moveTo>
                  <a:pt x="0" y="11150"/>
                </a:moveTo>
                <a:lnTo>
                  <a:pt x="18491" y="11150"/>
                </a:lnTo>
                <a:lnTo>
                  <a:pt x="18491" y="0"/>
                </a:lnTo>
                <a:lnTo>
                  <a:pt x="0" y="0"/>
                </a:lnTo>
                <a:lnTo>
                  <a:pt x="0" y="11150"/>
                </a:lnTo>
                <a:close/>
              </a:path>
            </a:pathLst>
          </a:custGeom>
          <a:solidFill>
            <a:srgbClr val="231F20"/>
          </a:solidFill>
        </p:spPr>
        <p:txBody>
          <a:bodyPr wrap="square" lIns="0" tIns="0" rIns="0" bIns="0" rtlCol="0"/>
          <a:lstStyle/>
          <a:p>
            <a:endParaRPr/>
          </a:p>
        </p:txBody>
      </p:sp>
      <p:sp>
        <p:nvSpPr>
          <p:cNvPr id="192" name="object 192"/>
          <p:cNvSpPr/>
          <p:nvPr/>
        </p:nvSpPr>
        <p:spPr>
          <a:xfrm>
            <a:off x="6799974"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3" name="object 193"/>
          <p:cNvSpPr/>
          <p:nvPr/>
        </p:nvSpPr>
        <p:spPr>
          <a:xfrm>
            <a:off x="6766776"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4" name="object 194"/>
          <p:cNvSpPr/>
          <p:nvPr/>
        </p:nvSpPr>
        <p:spPr>
          <a:xfrm>
            <a:off x="6733692"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5" name="object 195"/>
          <p:cNvSpPr/>
          <p:nvPr/>
        </p:nvSpPr>
        <p:spPr>
          <a:xfrm>
            <a:off x="6899668"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6" name="object 196"/>
          <p:cNvSpPr/>
          <p:nvPr/>
        </p:nvSpPr>
        <p:spPr>
          <a:xfrm>
            <a:off x="6866483"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7" name="object 197"/>
          <p:cNvSpPr/>
          <p:nvPr/>
        </p:nvSpPr>
        <p:spPr>
          <a:xfrm>
            <a:off x="6833387"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8" name="object 198"/>
          <p:cNvSpPr/>
          <p:nvPr/>
        </p:nvSpPr>
        <p:spPr>
          <a:xfrm>
            <a:off x="6999363"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199" name="object 199"/>
          <p:cNvSpPr/>
          <p:nvPr/>
        </p:nvSpPr>
        <p:spPr>
          <a:xfrm>
            <a:off x="6966178"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0" name="object 200"/>
          <p:cNvSpPr/>
          <p:nvPr/>
        </p:nvSpPr>
        <p:spPr>
          <a:xfrm>
            <a:off x="6933095" y="3739743"/>
            <a:ext cx="19050" cy="11430"/>
          </a:xfrm>
          <a:custGeom>
            <a:avLst/>
            <a:gdLst/>
            <a:ahLst/>
            <a:cxnLst/>
            <a:rect l="l" t="t" r="r" b="b"/>
            <a:pathLst>
              <a:path w="19050" h="11429">
                <a:moveTo>
                  <a:pt x="0" y="11150"/>
                </a:moveTo>
                <a:lnTo>
                  <a:pt x="18503" y="11150"/>
                </a:lnTo>
                <a:lnTo>
                  <a:pt x="18503" y="0"/>
                </a:lnTo>
                <a:lnTo>
                  <a:pt x="0" y="0"/>
                </a:lnTo>
                <a:lnTo>
                  <a:pt x="0" y="11150"/>
                </a:lnTo>
                <a:close/>
              </a:path>
            </a:pathLst>
          </a:custGeom>
          <a:solidFill>
            <a:srgbClr val="231F20"/>
          </a:solidFill>
        </p:spPr>
        <p:txBody>
          <a:bodyPr wrap="square" lIns="0" tIns="0" rIns="0" bIns="0" rtlCol="0"/>
          <a:lstStyle/>
          <a:p>
            <a:endParaRPr/>
          </a:p>
        </p:txBody>
      </p:sp>
      <p:sp>
        <p:nvSpPr>
          <p:cNvPr id="201" name="object 201"/>
          <p:cNvSpPr txBox="1"/>
          <p:nvPr/>
        </p:nvSpPr>
        <p:spPr>
          <a:xfrm>
            <a:off x="532320" y="3424442"/>
            <a:ext cx="2535906" cy="623248"/>
          </a:xfrm>
          <a:prstGeom prst="rect">
            <a:avLst/>
          </a:prstGeom>
        </p:spPr>
        <p:txBody>
          <a:bodyPr vert="horz" wrap="square" lIns="0" tIns="12700" rIns="0" bIns="0" rtlCol="0">
            <a:spAutoFit/>
          </a:bodyPr>
          <a:lstStyle/>
          <a:p>
            <a:pPr marL="12700">
              <a:lnSpc>
                <a:spcPct val="100000"/>
              </a:lnSpc>
              <a:spcBef>
                <a:spcPts val="100"/>
              </a:spcBef>
            </a:pPr>
            <a:r>
              <a:rPr lang="ru-RU" sz="1600" b="1" dirty="0">
                <a:solidFill>
                  <a:srgbClr val="231F20"/>
                </a:solidFill>
                <a:latin typeface="Arial Narrow"/>
                <a:cs typeface="Arial Narrow"/>
              </a:rPr>
              <a:t>ОБЗОР ПРОДУКТА</a:t>
            </a:r>
            <a:endParaRPr sz="1600" dirty="0">
              <a:latin typeface="Arial Narrow"/>
              <a:cs typeface="Arial Narrow"/>
            </a:endParaRPr>
          </a:p>
          <a:p>
            <a:pPr marL="13970">
              <a:lnSpc>
                <a:spcPct val="100000"/>
              </a:lnSpc>
              <a:spcBef>
                <a:spcPts val="1375"/>
              </a:spcBef>
            </a:pPr>
            <a:r>
              <a:rPr lang="ru-RU" sz="1200" b="1" dirty="0">
                <a:solidFill>
                  <a:srgbClr val="231F20"/>
                </a:solidFill>
                <a:latin typeface="Arial Narrow"/>
                <a:cs typeface="Arial Narrow"/>
              </a:rPr>
              <a:t>Содержимое упаковки </a:t>
            </a:r>
            <a:r>
              <a:rPr sz="1200" b="1" dirty="0">
                <a:solidFill>
                  <a:srgbClr val="231F20"/>
                </a:solidFill>
                <a:latin typeface="Arial Narrow"/>
                <a:cs typeface="Arial Narrow"/>
              </a:rPr>
              <a:t>–</a:t>
            </a:r>
            <a:r>
              <a:rPr sz="1200" b="1" spc="-90" dirty="0">
                <a:solidFill>
                  <a:srgbClr val="231F20"/>
                </a:solidFill>
                <a:latin typeface="Arial Narrow"/>
                <a:cs typeface="Arial Narrow"/>
              </a:rPr>
              <a:t> </a:t>
            </a:r>
            <a:r>
              <a:rPr sz="1200" b="1" dirty="0">
                <a:solidFill>
                  <a:srgbClr val="231F20"/>
                </a:solidFill>
                <a:latin typeface="Arial Narrow"/>
                <a:cs typeface="Arial Narrow"/>
              </a:rPr>
              <a:t>TUSCANY</a:t>
            </a:r>
            <a:endParaRPr sz="1200" dirty="0">
              <a:latin typeface="Arial Narrow"/>
              <a:cs typeface="Arial Narrow"/>
            </a:endParaRPr>
          </a:p>
        </p:txBody>
      </p:sp>
      <p:sp>
        <p:nvSpPr>
          <p:cNvPr id="202" name="object 202"/>
          <p:cNvSpPr/>
          <p:nvPr/>
        </p:nvSpPr>
        <p:spPr>
          <a:xfrm>
            <a:off x="546273" y="4204134"/>
            <a:ext cx="6478905" cy="0"/>
          </a:xfrm>
          <a:custGeom>
            <a:avLst/>
            <a:gdLst/>
            <a:ahLst/>
            <a:cxnLst/>
            <a:rect l="l" t="t" r="r" b="b"/>
            <a:pathLst>
              <a:path w="6478905">
                <a:moveTo>
                  <a:pt x="0" y="0"/>
                </a:moveTo>
                <a:lnTo>
                  <a:pt x="6478676" y="0"/>
                </a:lnTo>
              </a:path>
            </a:pathLst>
          </a:custGeom>
          <a:ln w="6350">
            <a:solidFill>
              <a:srgbClr val="231F20"/>
            </a:solidFill>
          </a:ln>
        </p:spPr>
        <p:txBody>
          <a:bodyPr wrap="square" lIns="0" tIns="0" rIns="0" bIns="0" rtlCol="0"/>
          <a:lstStyle/>
          <a:p>
            <a:endParaRPr/>
          </a:p>
        </p:txBody>
      </p:sp>
      <p:sp>
        <p:nvSpPr>
          <p:cNvPr id="203" name="object 203"/>
          <p:cNvSpPr/>
          <p:nvPr/>
        </p:nvSpPr>
        <p:spPr>
          <a:xfrm>
            <a:off x="546224" y="5253471"/>
            <a:ext cx="6469380" cy="0"/>
          </a:xfrm>
          <a:custGeom>
            <a:avLst/>
            <a:gdLst/>
            <a:ahLst/>
            <a:cxnLst/>
            <a:rect l="l" t="t" r="r" b="b"/>
            <a:pathLst>
              <a:path w="6469380">
                <a:moveTo>
                  <a:pt x="0" y="0"/>
                </a:moveTo>
                <a:lnTo>
                  <a:pt x="6469062" y="0"/>
                </a:lnTo>
              </a:path>
            </a:pathLst>
          </a:custGeom>
          <a:ln w="6350">
            <a:solidFill>
              <a:srgbClr val="231F20"/>
            </a:solidFill>
          </a:ln>
        </p:spPr>
        <p:txBody>
          <a:bodyPr wrap="square" lIns="0" tIns="0" rIns="0" bIns="0" rtlCol="0"/>
          <a:lstStyle/>
          <a:p>
            <a:endParaRPr/>
          </a:p>
        </p:txBody>
      </p:sp>
      <p:sp>
        <p:nvSpPr>
          <p:cNvPr id="204" name="object 204"/>
          <p:cNvSpPr/>
          <p:nvPr/>
        </p:nvSpPr>
        <p:spPr>
          <a:xfrm>
            <a:off x="545020" y="6302809"/>
            <a:ext cx="6470650" cy="0"/>
          </a:xfrm>
          <a:custGeom>
            <a:avLst/>
            <a:gdLst/>
            <a:ahLst/>
            <a:cxnLst/>
            <a:rect l="l" t="t" r="r" b="b"/>
            <a:pathLst>
              <a:path w="6470650">
                <a:moveTo>
                  <a:pt x="0" y="0"/>
                </a:moveTo>
                <a:lnTo>
                  <a:pt x="6470269" y="0"/>
                </a:lnTo>
              </a:path>
            </a:pathLst>
          </a:custGeom>
          <a:ln w="6350">
            <a:solidFill>
              <a:srgbClr val="231F20"/>
            </a:solidFill>
          </a:ln>
        </p:spPr>
        <p:txBody>
          <a:bodyPr wrap="square" lIns="0" tIns="0" rIns="0" bIns="0" rtlCol="0"/>
          <a:lstStyle/>
          <a:p>
            <a:endParaRPr/>
          </a:p>
        </p:txBody>
      </p:sp>
      <p:sp>
        <p:nvSpPr>
          <p:cNvPr id="205" name="object 205"/>
          <p:cNvSpPr/>
          <p:nvPr/>
        </p:nvSpPr>
        <p:spPr>
          <a:xfrm>
            <a:off x="545020" y="7352121"/>
            <a:ext cx="6480175" cy="0"/>
          </a:xfrm>
          <a:custGeom>
            <a:avLst/>
            <a:gdLst/>
            <a:ahLst/>
            <a:cxnLst/>
            <a:rect l="l" t="t" r="r" b="b"/>
            <a:pathLst>
              <a:path w="6480175">
                <a:moveTo>
                  <a:pt x="0" y="0"/>
                </a:moveTo>
                <a:lnTo>
                  <a:pt x="6479921" y="0"/>
                </a:lnTo>
              </a:path>
            </a:pathLst>
          </a:custGeom>
          <a:ln w="6350">
            <a:solidFill>
              <a:srgbClr val="231F20"/>
            </a:solidFill>
          </a:ln>
        </p:spPr>
        <p:txBody>
          <a:bodyPr wrap="square" lIns="0" tIns="0" rIns="0" bIns="0" rtlCol="0"/>
          <a:lstStyle/>
          <a:p>
            <a:endParaRPr/>
          </a:p>
        </p:txBody>
      </p:sp>
      <p:sp>
        <p:nvSpPr>
          <p:cNvPr id="206" name="object 206"/>
          <p:cNvSpPr/>
          <p:nvPr/>
        </p:nvSpPr>
        <p:spPr>
          <a:xfrm>
            <a:off x="4433489" y="4204134"/>
            <a:ext cx="0" cy="3148330"/>
          </a:xfrm>
          <a:custGeom>
            <a:avLst/>
            <a:gdLst/>
            <a:ahLst/>
            <a:cxnLst/>
            <a:rect l="l" t="t" r="r" b="b"/>
            <a:pathLst>
              <a:path h="3148329">
                <a:moveTo>
                  <a:pt x="0" y="0"/>
                </a:moveTo>
                <a:lnTo>
                  <a:pt x="0" y="3148012"/>
                </a:lnTo>
              </a:path>
            </a:pathLst>
          </a:custGeom>
          <a:ln w="6350">
            <a:solidFill>
              <a:srgbClr val="231F20"/>
            </a:solidFill>
          </a:ln>
        </p:spPr>
        <p:txBody>
          <a:bodyPr wrap="square" lIns="0" tIns="0" rIns="0" bIns="0" rtlCol="0"/>
          <a:lstStyle/>
          <a:p>
            <a:endParaRPr/>
          </a:p>
        </p:txBody>
      </p:sp>
      <p:sp>
        <p:nvSpPr>
          <p:cNvPr id="207" name="object 207"/>
          <p:cNvSpPr/>
          <p:nvPr/>
        </p:nvSpPr>
        <p:spPr>
          <a:xfrm>
            <a:off x="7024947" y="4204134"/>
            <a:ext cx="0" cy="3153410"/>
          </a:xfrm>
          <a:custGeom>
            <a:avLst/>
            <a:gdLst/>
            <a:ahLst/>
            <a:cxnLst/>
            <a:rect l="l" t="t" r="r" b="b"/>
            <a:pathLst>
              <a:path h="3153409">
                <a:moveTo>
                  <a:pt x="0" y="0"/>
                </a:moveTo>
                <a:lnTo>
                  <a:pt x="0" y="3153156"/>
                </a:lnTo>
              </a:path>
            </a:pathLst>
          </a:custGeom>
          <a:ln w="6350">
            <a:solidFill>
              <a:srgbClr val="231F20"/>
            </a:solidFill>
          </a:ln>
        </p:spPr>
        <p:txBody>
          <a:bodyPr wrap="square" lIns="0" tIns="0" rIns="0" bIns="0" rtlCol="0"/>
          <a:lstStyle/>
          <a:p>
            <a:endParaRPr/>
          </a:p>
        </p:txBody>
      </p:sp>
      <p:sp>
        <p:nvSpPr>
          <p:cNvPr id="208" name="object 208"/>
          <p:cNvSpPr/>
          <p:nvPr/>
        </p:nvSpPr>
        <p:spPr>
          <a:xfrm>
            <a:off x="546310" y="4204134"/>
            <a:ext cx="0" cy="3153410"/>
          </a:xfrm>
          <a:custGeom>
            <a:avLst/>
            <a:gdLst/>
            <a:ahLst/>
            <a:cxnLst/>
            <a:rect l="l" t="t" r="r" b="b"/>
            <a:pathLst>
              <a:path h="3153409">
                <a:moveTo>
                  <a:pt x="0" y="0"/>
                </a:moveTo>
                <a:lnTo>
                  <a:pt x="0" y="3153156"/>
                </a:lnTo>
              </a:path>
            </a:pathLst>
          </a:custGeom>
          <a:ln w="6350">
            <a:solidFill>
              <a:srgbClr val="231F20"/>
            </a:solidFill>
          </a:ln>
        </p:spPr>
        <p:txBody>
          <a:bodyPr wrap="square" lIns="0" tIns="0" rIns="0" bIns="0" rtlCol="0"/>
          <a:lstStyle/>
          <a:p>
            <a:endParaRPr/>
          </a:p>
        </p:txBody>
      </p:sp>
      <p:sp>
        <p:nvSpPr>
          <p:cNvPr id="209" name="object 209"/>
          <p:cNvSpPr txBox="1"/>
          <p:nvPr/>
        </p:nvSpPr>
        <p:spPr>
          <a:xfrm>
            <a:off x="549485" y="4207309"/>
            <a:ext cx="180340" cy="142240"/>
          </a:xfrm>
          <a:prstGeom prst="rect">
            <a:avLst/>
          </a:prstGeom>
          <a:solidFill>
            <a:srgbClr val="58595B"/>
          </a:solidFill>
        </p:spPr>
        <p:txBody>
          <a:bodyPr vert="horz" wrap="square" lIns="0" tIns="0" rIns="0" bIns="0" rtlCol="0">
            <a:spAutoFit/>
          </a:bodyPr>
          <a:lstStyle/>
          <a:p>
            <a:pPr marL="45720">
              <a:lnSpc>
                <a:spcPct val="100000"/>
              </a:lnSpc>
            </a:pPr>
            <a:r>
              <a:rPr sz="800" dirty="0">
                <a:solidFill>
                  <a:srgbClr val="FFFFFF"/>
                </a:solidFill>
                <a:latin typeface="Arial Narrow"/>
                <a:cs typeface="Arial Narrow"/>
              </a:rPr>
              <a:t>A.</a:t>
            </a:r>
            <a:endParaRPr sz="800">
              <a:latin typeface="Arial Narrow"/>
              <a:cs typeface="Arial Narrow"/>
            </a:endParaRPr>
          </a:p>
        </p:txBody>
      </p:sp>
      <p:sp>
        <p:nvSpPr>
          <p:cNvPr id="210" name="object 210"/>
          <p:cNvSpPr txBox="1"/>
          <p:nvPr/>
        </p:nvSpPr>
        <p:spPr>
          <a:xfrm>
            <a:off x="1845221" y="4207309"/>
            <a:ext cx="181610" cy="142240"/>
          </a:xfrm>
          <a:prstGeom prst="rect">
            <a:avLst/>
          </a:prstGeom>
          <a:solidFill>
            <a:srgbClr val="58595B"/>
          </a:solidFill>
        </p:spPr>
        <p:txBody>
          <a:bodyPr vert="horz" wrap="square" lIns="0" tIns="0" rIns="0" bIns="0" rtlCol="0">
            <a:spAutoFit/>
          </a:bodyPr>
          <a:lstStyle/>
          <a:p>
            <a:pPr marL="43815">
              <a:lnSpc>
                <a:spcPct val="100000"/>
              </a:lnSpc>
            </a:pPr>
            <a:r>
              <a:rPr sz="800" dirty="0">
                <a:solidFill>
                  <a:srgbClr val="FFFFFF"/>
                </a:solidFill>
                <a:latin typeface="Arial Narrow"/>
                <a:cs typeface="Arial Narrow"/>
              </a:rPr>
              <a:t>B.</a:t>
            </a:r>
            <a:endParaRPr sz="800">
              <a:latin typeface="Arial Narrow"/>
              <a:cs typeface="Arial Narrow"/>
            </a:endParaRPr>
          </a:p>
        </p:txBody>
      </p:sp>
      <p:sp>
        <p:nvSpPr>
          <p:cNvPr id="211" name="object 211"/>
          <p:cNvSpPr txBox="1"/>
          <p:nvPr/>
        </p:nvSpPr>
        <p:spPr>
          <a:xfrm>
            <a:off x="3140943" y="4207309"/>
            <a:ext cx="178435" cy="142240"/>
          </a:xfrm>
          <a:prstGeom prst="rect">
            <a:avLst/>
          </a:prstGeom>
          <a:solidFill>
            <a:srgbClr val="58595B"/>
          </a:solidFill>
        </p:spPr>
        <p:txBody>
          <a:bodyPr vert="horz" wrap="square" lIns="0" tIns="0" rIns="0" bIns="0" rtlCol="0">
            <a:spAutoFit/>
          </a:bodyPr>
          <a:lstStyle/>
          <a:p>
            <a:pPr marL="42545">
              <a:lnSpc>
                <a:spcPct val="100000"/>
              </a:lnSpc>
            </a:pPr>
            <a:r>
              <a:rPr sz="800" dirty="0">
                <a:solidFill>
                  <a:srgbClr val="FFFFFF"/>
                </a:solidFill>
                <a:latin typeface="Arial Narrow"/>
                <a:cs typeface="Arial Narrow"/>
              </a:rPr>
              <a:t>C.</a:t>
            </a:r>
            <a:endParaRPr sz="800">
              <a:latin typeface="Arial Narrow"/>
              <a:cs typeface="Arial Narrow"/>
            </a:endParaRPr>
          </a:p>
        </p:txBody>
      </p:sp>
      <p:sp>
        <p:nvSpPr>
          <p:cNvPr id="212" name="object 212"/>
          <p:cNvSpPr txBox="1"/>
          <p:nvPr/>
        </p:nvSpPr>
        <p:spPr>
          <a:xfrm>
            <a:off x="4436664" y="4207309"/>
            <a:ext cx="179705" cy="142240"/>
          </a:xfrm>
          <a:prstGeom prst="rect">
            <a:avLst/>
          </a:prstGeom>
          <a:solidFill>
            <a:srgbClr val="58595B"/>
          </a:solidFill>
        </p:spPr>
        <p:txBody>
          <a:bodyPr vert="horz" wrap="square" lIns="0" tIns="0" rIns="0" bIns="0" rtlCol="0">
            <a:spAutoFit/>
          </a:bodyPr>
          <a:lstStyle/>
          <a:p>
            <a:pPr marL="45720">
              <a:lnSpc>
                <a:spcPct val="100000"/>
              </a:lnSpc>
            </a:pPr>
            <a:r>
              <a:rPr sz="800" dirty="0">
                <a:solidFill>
                  <a:srgbClr val="FFFFFF"/>
                </a:solidFill>
                <a:latin typeface="Arial Narrow"/>
                <a:cs typeface="Arial Narrow"/>
              </a:rPr>
              <a:t>D.</a:t>
            </a:r>
            <a:endParaRPr sz="800">
              <a:latin typeface="Arial Narrow"/>
              <a:cs typeface="Arial Narrow"/>
            </a:endParaRPr>
          </a:p>
        </p:txBody>
      </p:sp>
      <p:sp>
        <p:nvSpPr>
          <p:cNvPr id="213" name="object 213"/>
          <p:cNvSpPr txBox="1"/>
          <p:nvPr/>
        </p:nvSpPr>
        <p:spPr>
          <a:xfrm>
            <a:off x="5732387" y="4207309"/>
            <a:ext cx="179705" cy="142240"/>
          </a:xfrm>
          <a:prstGeom prst="rect">
            <a:avLst/>
          </a:prstGeom>
          <a:solidFill>
            <a:srgbClr val="58595B"/>
          </a:solidFill>
        </p:spPr>
        <p:txBody>
          <a:bodyPr vert="horz" wrap="square" lIns="0" tIns="0" rIns="0" bIns="0" rtlCol="0">
            <a:spAutoFit/>
          </a:bodyPr>
          <a:lstStyle/>
          <a:p>
            <a:pPr marL="45085">
              <a:lnSpc>
                <a:spcPct val="100000"/>
              </a:lnSpc>
            </a:pPr>
            <a:r>
              <a:rPr sz="800" dirty="0">
                <a:solidFill>
                  <a:srgbClr val="FFFFFF"/>
                </a:solidFill>
                <a:latin typeface="Arial Narrow"/>
                <a:cs typeface="Arial Narrow"/>
              </a:rPr>
              <a:t>E.</a:t>
            </a:r>
            <a:endParaRPr sz="800">
              <a:latin typeface="Arial Narrow"/>
              <a:cs typeface="Arial Narrow"/>
            </a:endParaRPr>
          </a:p>
        </p:txBody>
      </p:sp>
      <p:sp>
        <p:nvSpPr>
          <p:cNvPr id="214" name="object 214"/>
          <p:cNvSpPr txBox="1"/>
          <p:nvPr/>
        </p:nvSpPr>
        <p:spPr>
          <a:xfrm>
            <a:off x="549485" y="5256646"/>
            <a:ext cx="180340" cy="141605"/>
          </a:xfrm>
          <a:prstGeom prst="rect">
            <a:avLst/>
          </a:prstGeom>
          <a:solidFill>
            <a:srgbClr val="58595B"/>
          </a:solidFill>
        </p:spPr>
        <p:txBody>
          <a:bodyPr vert="horz" wrap="square" lIns="0" tIns="0" rIns="0" bIns="0" rtlCol="0">
            <a:spAutoFit/>
          </a:bodyPr>
          <a:lstStyle/>
          <a:p>
            <a:pPr marL="43180">
              <a:lnSpc>
                <a:spcPct val="100000"/>
              </a:lnSpc>
            </a:pPr>
            <a:r>
              <a:rPr sz="800" dirty="0">
                <a:solidFill>
                  <a:srgbClr val="FFFFFF"/>
                </a:solidFill>
                <a:latin typeface="Arial Narrow"/>
                <a:cs typeface="Arial Narrow"/>
              </a:rPr>
              <a:t>F.</a:t>
            </a:r>
            <a:endParaRPr sz="800">
              <a:latin typeface="Arial Narrow"/>
              <a:cs typeface="Arial Narrow"/>
            </a:endParaRPr>
          </a:p>
        </p:txBody>
      </p:sp>
      <p:sp>
        <p:nvSpPr>
          <p:cNvPr id="215" name="object 215"/>
          <p:cNvSpPr txBox="1"/>
          <p:nvPr/>
        </p:nvSpPr>
        <p:spPr>
          <a:xfrm>
            <a:off x="4436664" y="5256646"/>
            <a:ext cx="179705" cy="141605"/>
          </a:xfrm>
          <a:prstGeom prst="rect">
            <a:avLst/>
          </a:prstGeom>
          <a:solidFill>
            <a:srgbClr val="58595B"/>
          </a:solidFill>
        </p:spPr>
        <p:txBody>
          <a:bodyPr vert="horz" wrap="square" lIns="0" tIns="0" rIns="0" bIns="0" rtlCol="0">
            <a:spAutoFit/>
          </a:bodyPr>
          <a:lstStyle/>
          <a:p>
            <a:pPr marL="635" algn="ctr">
              <a:lnSpc>
                <a:spcPts val="940"/>
              </a:lnSpc>
            </a:pPr>
            <a:r>
              <a:rPr sz="800" dirty="0">
                <a:solidFill>
                  <a:srgbClr val="FFFFFF"/>
                </a:solidFill>
                <a:latin typeface="Arial Narrow"/>
                <a:cs typeface="Arial Narrow"/>
              </a:rPr>
              <a:t>I.</a:t>
            </a:r>
            <a:endParaRPr sz="800">
              <a:latin typeface="Arial Narrow"/>
              <a:cs typeface="Arial Narrow"/>
            </a:endParaRPr>
          </a:p>
        </p:txBody>
      </p:sp>
      <p:sp>
        <p:nvSpPr>
          <p:cNvPr id="216" name="object 216"/>
          <p:cNvSpPr txBox="1"/>
          <p:nvPr/>
        </p:nvSpPr>
        <p:spPr>
          <a:xfrm>
            <a:off x="5732387" y="5256646"/>
            <a:ext cx="179705" cy="141605"/>
          </a:xfrm>
          <a:prstGeom prst="rect">
            <a:avLst/>
          </a:prstGeom>
          <a:solidFill>
            <a:srgbClr val="58595B"/>
          </a:solidFill>
        </p:spPr>
        <p:txBody>
          <a:bodyPr vert="horz" wrap="square" lIns="0" tIns="0" rIns="0" bIns="0" rtlCol="0">
            <a:spAutoFit/>
          </a:bodyPr>
          <a:lstStyle/>
          <a:p>
            <a:pPr marL="57785">
              <a:lnSpc>
                <a:spcPct val="100000"/>
              </a:lnSpc>
            </a:pPr>
            <a:r>
              <a:rPr sz="800" spc="-5" dirty="0">
                <a:solidFill>
                  <a:srgbClr val="FFFFFF"/>
                </a:solidFill>
                <a:latin typeface="Arial Narrow"/>
                <a:cs typeface="Arial Narrow"/>
              </a:rPr>
              <a:t>J.</a:t>
            </a:r>
            <a:endParaRPr sz="800">
              <a:latin typeface="Arial Narrow"/>
              <a:cs typeface="Arial Narrow"/>
            </a:endParaRPr>
          </a:p>
        </p:txBody>
      </p:sp>
      <p:sp>
        <p:nvSpPr>
          <p:cNvPr id="217" name="object 217"/>
          <p:cNvSpPr txBox="1"/>
          <p:nvPr/>
        </p:nvSpPr>
        <p:spPr>
          <a:xfrm>
            <a:off x="549485" y="6305984"/>
            <a:ext cx="180340" cy="144145"/>
          </a:xfrm>
          <a:prstGeom prst="rect">
            <a:avLst/>
          </a:prstGeom>
          <a:solidFill>
            <a:srgbClr val="58595B"/>
          </a:solidFill>
        </p:spPr>
        <p:txBody>
          <a:bodyPr vert="horz" wrap="square" lIns="0" tIns="1905" rIns="0" bIns="0" rtlCol="0">
            <a:spAutoFit/>
          </a:bodyPr>
          <a:lstStyle/>
          <a:p>
            <a:pPr marL="59055">
              <a:lnSpc>
                <a:spcPct val="100000"/>
              </a:lnSpc>
              <a:spcBef>
                <a:spcPts val="15"/>
              </a:spcBef>
            </a:pPr>
            <a:r>
              <a:rPr sz="800" dirty="0">
                <a:solidFill>
                  <a:srgbClr val="FFFFFF"/>
                </a:solidFill>
                <a:latin typeface="Arial Narrow"/>
                <a:cs typeface="Arial Narrow"/>
              </a:rPr>
              <a:t>K.</a:t>
            </a:r>
            <a:endParaRPr sz="800">
              <a:latin typeface="Arial Narrow"/>
              <a:cs typeface="Arial Narrow"/>
            </a:endParaRPr>
          </a:p>
        </p:txBody>
      </p:sp>
      <p:sp>
        <p:nvSpPr>
          <p:cNvPr id="218" name="object 218"/>
          <p:cNvSpPr txBox="1"/>
          <p:nvPr/>
        </p:nvSpPr>
        <p:spPr>
          <a:xfrm>
            <a:off x="1845221" y="6305984"/>
            <a:ext cx="181610" cy="144145"/>
          </a:xfrm>
          <a:prstGeom prst="rect">
            <a:avLst/>
          </a:prstGeom>
          <a:solidFill>
            <a:srgbClr val="58595B"/>
          </a:solidFill>
        </p:spPr>
        <p:txBody>
          <a:bodyPr vert="horz" wrap="square" lIns="0" tIns="1905" rIns="0" bIns="0" rtlCol="0">
            <a:spAutoFit/>
          </a:bodyPr>
          <a:lstStyle/>
          <a:p>
            <a:pPr marL="59055">
              <a:lnSpc>
                <a:spcPct val="100000"/>
              </a:lnSpc>
              <a:spcBef>
                <a:spcPts val="15"/>
              </a:spcBef>
            </a:pPr>
            <a:r>
              <a:rPr sz="800" dirty="0">
                <a:solidFill>
                  <a:srgbClr val="FFFFFF"/>
                </a:solidFill>
                <a:latin typeface="Arial Narrow"/>
                <a:cs typeface="Arial Narrow"/>
              </a:rPr>
              <a:t>L.</a:t>
            </a:r>
            <a:endParaRPr sz="800">
              <a:latin typeface="Arial Narrow"/>
              <a:cs typeface="Arial Narrow"/>
            </a:endParaRPr>
          </a:p>
        </p:txBody>
      </p:sp>
      <p:sp>
        <p:nvSpPr>
          <p:cNvPr id="219" name="object 219"/>
          <p:cNvSpPr txBox="1"/>
          <p:nvPr/>
        </p:nvSpPr>
        <p:spPr>
          <a:xfrm>
            <a:off x="3140943" y="6305984"/>
            <a:ext cx="178435" cy="144145"/>
          </a:xfrm>
          <a:prstGeom prst="rect">
            <a:avLst/>
          </a:prstGeom>
          <a:solidFill>
            <a:srgbClr val="58595B"/>
          </a:solidFill>
        </p:spPr>
        <p:txBody>
          <a:bodyPr vert="horz" wrap="square" lIns="0" tIns="2540" rIns="0" bIns="0" rtlCol="0">
            <a:spAutoFit/>
          </a:bodyPr>
          <a:lstStyle/>
          <a:p>
            <a:pPr marL="45085">
              <a:lnSpc>
                <a:spcPct val="100000"/>
              </a:lnSpc>
              <a:spcBef>
                <a:spcPts val="20"/>
              </a:spcBef>
            </a:pPr>
            <a:r>
              <a:rPr sz="800" spc="-5" dirty="0">
                <a:solidFill>
                  <a:srgbClr val="FFFFFF"/>
                </a:solidFill>
                <a:latin typeface="Arial Narrow"/>
                <a:cs typeface="Arial Narrow"/>
              </a:rPr>
              <a:t>M.</a:t>
            </a:r>
            <a:endParaRPr sz="800">
              <a:latin typeface="Arial Narrow"/>
              <a:cs typeface="Arial Narrow"/>
            </a:endParaRPr>
          </a:p>
        </p:txBody>
      </p:sp>
      <p:sp>
        <p:nvSpPr>
          <p:cNvPr id="220" name="object 220"/>
          <p:cNvSpPr txBox="1"/>
          <p:nvPr/>
        </p:nvSpPr>
        <p:spPr>
          <a:xfrm>
            <a:off x="4436664" y="6305984"/>
            <a:ext cx="179705" cy="144145"/>
          </a:xfrm>
          <a:prstGeom prst="rect">
            <a:avLst/>
          </a:prstGeom>
          <a:solidFill>
            <a:srgbClr val="58595B"/>
          </a:solidFill>
        </p:spPr>
        <p:txBody>
          <a:bodyPr vert="horz" wrap="square" lIns="0" tIns="2540" rIns="0" bIns="0" rtlCol="0">
            <a:spAutoFit/>
          </a:bodyPr>
          <a:lstStyle/>
          <a:p>
            <a:pPr marL="43815">
              <a:lnSpc>
                <a:spcPct val="100000"/>
              </a:lnSpc>
              <a:spcBef>
                <a:spcPts val="20"/>
              </a:spcBef>
            </a:pPr>
            <a:r>
              <a:rPr sz="800" dirty="0">
                <a:solidFill>
                  <a:srgbClr val="FFFFFF"/>
                </a:solidFill>
                <a:latin typeface="Arial Narrow"/>
                <a:cs typeface="Arial Narrow"/>
              </a:rPr>
              <a:t>N.</a:t>
            </a:r>
            <a:endParaRPr sz="800">
              <a:latin typeface="Arial Narrow"/>
              <a:cs typeface="Arial Narrow"/>
            </a:endParaRPr>
          </a:p>
        </p:txBody>
      </p:sp>
      <p:sp>
        <p:nvSpPr>
          <p:cNvPr id="221" name="object 221"/>
          <p:cNvSpPr txBox="1"/>
          <p:nvPr/>
        </p:nvSpPr>
        <p:spPr>
          <a:xfrm>
            <a:off x="1845221" y="5256646"/>
            <a:ext cx="181610" cy="141605"/>
          </a:xfrm>
          <a:prstGeom prst="rect">
            <a:avLst/>
          </a:prstGeom>
          <a:solidFill>
            <a:srgbClr val="58595B"/>
          </a:solidFill>
        </p:spPr>
        <p:txBody>
          <a:bodyPr vert="horz" wrap="square" lIns="0" tIns="0" rIns="0" bIns="0" rtlCol="0">
            <a:spAutoFit/>
          </a:bodyPr>
          <a:lstStyle/>
          <a:p>
            <a:pPr marL="48895">
              <a:lnSpc>
                <a:spcPct val="100000"/>
              </a:lnSpc>
            </a:pPr>
            <a:r>
              <a:rPr sz="800" spc="-5" dirty="0">
                <a:solidFill>
                  <a:srgbClr val="FFFFFF"/>
                </a:solidFill>
                <a:latin typeface="Arial Narrow"/>
                <a:cs typeface="Arial Narrow"/>
              </a:rPr>
              <a:t>G.</a:t>
            </a:r>
            <a:endParaRPr sz="800">
              <a:latin typeface="Arial Narrow"/>
              <a:cs typeface="Arial Narrow"/>
            </a:endParaRPr>
          </a:p>
        </p:txBody>
      </p:sp>
      <p:sp>
        <p:nvSpPr>
          <p:cNvPr id="222" name="object 222"/>
          <p:cNvSpPr/>
          <p:nvPr/>
        </p:nvSpPr>
        <p:spPr>
          <a:xfrm>
            <a:off x="3137768" y="4204134"/>
            <a:ext cx="0" cy="3148330"/>
          </a:xfrm>
          <a:custGeom>
            <a:avLst/>
            <a:gdLst/>
            <a:ahLst/>
            <a:cxnLst/>
            <a:rect l="l" t="t" r="r" b="b"/>
            <a:pathLst>
              <a:path h="3148329">
                <a:moveTo>
                  <a:pt x="0" y="0"/>
                </a:moveTo>
                <a:lnTo>
                  <a:pt x="0" y="3148012"/>
                </a:lnTo>
              </a:path>
            </a:pathLst>
          </a:custGeom>
          <a:ln w="6350">
            <a:solidFill>
              <a:srgbClr val="231F20"/>
            </a:solidFill>
          </a:ln>
        </p:spPr>
        <p:txBody>
          <a:bodyPr wrap="square" lIns="0" tIns="0" rIns="0" bIns="0" rtlCol="0"/>
          <a:lstStyle/>
          <a:p>
            <a:endParaRPr/>
          </a:p>
        </p:txBody>
      </p:sp>
      <p:sp>
        <p:nvSpPr>
          <p:cNvPr id="223" name="object 223"/>
          <p:cNvSpPr/>
          <p:nvPr/>
        </p:nvSpPr>
        <p:spPr>
          <a:xfrm>
            <a:off x="1842046" y="4204134"/>
            <a:ext cx="0" cy="3148330"/>
          </a:xfrm>
          <a:custGeom>
            <a:avLst/>
            <a:gdLst/>
            <a:ahLst/>
            <a:cxnLst/>
            <a:rect l="l" t="t" r="r" b="b"/>
            <a:pathLst>
              <a:path h="3148329">
                <a:moveTo>
                  <a:pt x="0" y="0"/>
                </a:moveTo>
                <a:lnTo>
                  <a:pt x="0" y="3148012"/>
                </a:lnTo>
              </a:path>
            </a:pathLst>
          </a:custGeom>
          <a:ln w="6350">
            <a:solidFill>
              <a:srgbClr val="231F20"/>
            </a:solidFill>
          </a:ln>
        </p:spPr>
        <p:txBody>
          <a:bodyPr wrap="square" lIns="0" tIns="0" rIns="0" bIns="0" rtlCol="0"/>
          <a:lstStyle/>
          <a:p>
            <a:endParaRPr/>
          </a:p>
        </p:txBody>
      </p:sp>
      <p:sp>
        <p:nvSpPr>
          <p:cNvPr id="224" name="object 224"/>
          <p:cNvSpPr/>
          <p:nvPr/>
        </p:nvSpPr>
        <p:spPr>
          <a:xfrm>
            <a:off x="5729212" y="4204134"/>
            <a:ext cx="0" cy="3148330"/>
          </a:xfrm>
          <a:custGeom>
            <a:avLst/>
            <a:gdLst/>
            <a:ahLst/>
            <a:cxnLst/>
            <a:rect l="l" t="t" r="r" b="b"/>
            <a:pathLst>
              <a:path h="3148329">
                <a:moveTo>
                  <a:pt x="0" y="0"/>
                </a:moveTo>
                <a:lnTo>
                  <a:pt x="0" y="3148012"/>
                </a:lnTo>
              </a:path>
            </a:pathLst>
          </a:custGeom>
          <a:ln w="6350">
            <a:solidFill>
              <a:srgbClr val="231F20"/>
            </a:solidFill>
          </a:ln>
        </p:spPr>
        <p:txBody>
          <a:bodyPr wrap="square" lIns="0" tIns="0" rIns="0" bIns="0" rtlCol="0"/>
          <a:lstStyle/>
          <a:p>
            <a:endParaRPr/>
          </a:p>
        </p:txBody>
      </p:sp>
      <p:sp>
        <p:nvSpPr>
          <p:cNvPr id="225" name="object 225"/>
          <p:cNvSpPr txBox="1"/>
          <p:nvPr/>
        </p:nvSpPr>
        <p:spPr>
          <a:xfrm>
            <a:off x="3140943" y="5256646"/>
            <a:ext cx="178435" cy="141605"/>
          </a:xfrm>
          <a:prstGeom prst="rect">
            <a:avLst/>
          </a:prstGeom>
          <a:solidFill>
            <a:srgbClr val="58595B"/>
          </a:solidFill>
        </p:spPr>
        <p:txBody>
          <a:bodyPr vert="horz" wrap="square" lIns="0" tIns="0" rIns="0" bIns="0" rtlCol="0">
            <a:spAutoFit/>
          </a:bodyPr>
          <a:lstStyle/>
          <a:p>
            <a:pPr marL="42545">
              <a:lnSpc>
                <a:spcPct val="100000"/>
              </a:lnSpc>
            </a:pPr>
            <a:r>
              <a:rPr sz="800" dirty="0">
                <a:solidFill>
                  <a:srgbClr val="FFFFFF"/>
                </a:solidFill>
                <a:latin typeface="Arial Narrow"/>
                <a:cs typeface="Arial Narrow"/>
              </a:rPr>
              <a:t>H.</a:t>
            </a:r>
            <a:endParaRPr sz="800">
              <a:latin typeface="Arial Narrow"/>
              <a:cs typeface="Arial Narrow"/>
            </a:endParaRPr>
          </a:p>
        </p:txBody>
      </p:sp>
      <p:sp>
        <p:nvSpPr>
          <p:cNvPr id="226" name="object 226"/>
          <p:cNvSpPr/>
          <p:nvPr/>
        </p:nvSpPr>
        <p:spPr>
          <a:xfrm>
            <a:off x="5234872" y="5912539"/>
            <a:ext cx="324209" cy="249593"/>
          </a:xfrm>
          <a:prstGeom prst="rect">
            <a:avLst/>
          </a:prstGeom>
          <a:blipFill>
            <a:blip r:embed="rId2" cstate="print"/>
            <a:stretch>
              <a:fillRect/>
            </a:stretch>
          </a:blipFill>
        </p:spPr>
        <p:txBody>
          <a:bodyPr wrap="square" lIns="0" tIns="0" rIns="0" bIns="0" rtlCol="0"/>
          <a:lstStyle/>
          <a:p>
            <a:endParaRPr/>
          </a:p>
        </p:txBody>
      </p:sp>
      <p:sp>
        <p:nvSpPr>
          <p:cNvPr id="227" name="object 227"/>
          <p:cNvSpPr/>
          <p:nvPr/>
        </p:nvSpPr>
        <p:spPr>
          <a:xfrm>
            <a:off x="4541861" y="5696488"/>
            <a:ext cx="581660" cy="53340"/>
          </a:xfrm>
          <a:custGeom>
            <a:avLst/>
            <a:gdLst/>
            <a:ahLst/>
            <a:cxnLst/>
            <a:rect l="l" t="t" r="r" b="b"/>
            <a:pathLst>
              <a:path w="581660" h="53339">
                <a:moveTo>
                  <a:pt x="581583" y="1638"/>
                </a:moveTo>
                <a:lnTo>
                  <a:pt x="541801" y="27747"/>
                </a:lnTo>
                <a:lnTo>
                  <a:pt x="496301" y="38134"/>
                </a:lnTo>
                <a:lnTo>
                  <a:pt x="437427" y="46094"/>
                </a:lnTo>
                <a:lnTo>
                  <a:pt x="367953" y="51139"/>
                </a:lnTo>
                <a:lnTo>
                  <a:pt x="290652" y="52781"/>
                </a:lnTo>
                <a:lnTo>
                  <a:pt x="213363" y="50705"/>
                </a:lnTo>
                <a:lnTo>
                  <a:pt x="143921" y="45272"/>
                </a:lnTo>
                <a:lnTo>
                  <a:pt x="85094" y="36982"/>
                </a:lnTo>
                <a:lnTo>
                  <a:pt x="39653" y="26338"/>
                </a:lnTo>
                <a:lnTo>
                  <a:pt x="10365" y="13843"/>
                </a:lnTo>
                <a:lnTo>
                  <a:pt x="0" y="0"/>
                </a:lnTo>
              </a:path>
            </a:pathLst>
          </a:custGeom>
          <a:ln w="4432">
            <a:solidFill>
              <a:srgbClr val="231F20"/>
            </a:solidFill>
          </a:ln>
        </p:spPr>
        <p:txBody>
          <a:bodyPr wrap="square" lIns="0" tIns="0" rIns="0" bIns="0" rtlCol="0"/>
          <a:lstStyle/>
          <a:p>
            <a:endParaRPr/>
          </a:p>
        </p:txBody>
      </p:sp>
      <p:sp>
        <p:nvSpPr>
          <p:cNvPr id="228" name="object 228"/>
          <p:cNvSpPr/>
          <p:nvPr/>
        </p:nvSpPr>
        <p:spPr>
          <a:xfrm>
            <a:off x="4548365" y="5685652"/>
            <a:ext cx="569595" cy="38735"/>
          </a:xfrm>
          <a:custGeom>
            <a:avLst/>
            <a:gdLst/>
            <a:ahLst/>
            <a:cxnLst/>
            <a:rect l="l" t="t" r="r" b="b"/>
            <a:pathLst>
              <a:path w="569595" h="38735">
                <a:moveTo>
                  <a:pt x="569188" y="1181"/>
                </a:moveTo>
                <a:lnTo>
                  <a:pt x="514441" y="20569"/>
                </a:lnTo>
                <a:lnTo>
                  <a:pt x="469193" y="28111"/>
                </a:lnTo>
                <a:lnTo>
                  <a:pt x="414504" y="33816"/>
                </a:lnTo>
                <a:lnTo>
                  <a:pt x="352229" y="37381"/>
                </a:lnTo>
                <a:lnTo>
                  <a:pt x="284225" y="38506"/>
                </a:lnTo>
                <a:lnTo>
                  <a:pt x="216653" y="37021"/>
                </a:lnTo>
                <a:lnTo>
                  <a:pt x="154733" y="33160"/>
                </a:lnTo>
                <a:lnTo>
                  <a:pt x="100288" y="27225"/>
                </a:lnTo>
                <a:lnTo>
                  <a:pt x="55137" y="19519"/>
                </a:lnTo>
                <a:lnTo>
                  <a:pt x="21101" y="10343"/>
                </a:lnTo>
                <a:lnTo>
                  <a:pt x="0" y="0"/>
                </a:lnTo>
              </a:path>
            </a:pathLst>
          </a:custGeom>
          <a:ln w="4432">
            <a:solidFill>
              <a:srgbClr val="231F20"/>
            </a:solidFill>
          </a:ln>
        </p:spPr>
        <p:txBody>
          <a:bodyPr wrap="square" lIns="0" tIns="0" rIns="0" bIns="0" rtlCol="0"/>
          <a:lstStyle/>
          <a:p>
            <a:endParaRPr/>
          </a:p>
        </p:txBody>
      </p:sp>
      <p:sp>
        <p:nvSpPr>
          <p:cNvPr id="229" name="object 229"/>
          <p:cNvSpPr/>
          <p:nvPr/>
        </p:nvSpPr>
        <p:spPr>
          <a:xfrm>
            <a:off x="4541897" y="5628664"/>
            <a:ext cx="581660" cy="58419"/>
          </a:xfrm>
          <a:custGeom>
            <a:avLst/>
            <a:gdLst/>
            <a:ahLst/>
            <a:cxnLst/>
            <a:rect l="l" t="t" r="r" b="b"/>
            <a:pathLst>
              <a:path w="581660" h="58420">
                <a:moveTo>
                  <a:pt x="6464" y="56984"/>
                </a:moveTo>
                <a:lnTo>
                  <a:pt x="2235" y="53746"/>
                </a:lnTo>
                <a:lnTo>
                  <a:pt x="0" y="50368"/>
                </a:lnTo>
                <a:lnTo>
                  <a:pt x="0" y="46901"/>
                </a:lnTo>
                <a:lnTo>
                  <a:pt x="39799" y="22930"/>
                </a:lnTo>
                <a:lnTo>
                  <a:pt x="85302" y="13401"/>
                </a:lnTo>
                <a:lnTo>
                  <a:pt x="144176" y="6105"/>
                </a:lnTo>
                <a:lnTo>
                  <a:pt x="213648" y="1489"/>
                </a:lnTo>
                <a:lnTo>
                  <a:pt x="290944" y="0"/>
                </a:lnTo>
                <a:lnTo>
                  <a:pt x="368234" y="1909"/>
                </a:lnTo>
                <a:lnTo>
                  <a:pt x="437672" y="6908"/>
                </a:lnTo>
                <a:lnTo>
                  <a:pt x="496490" y="14535"/>
                </a:lnTo>
                <a:lnTo>
                  <a:pt x="541925" y="24324"/>
                </a:lnTo>
                <a:lnTo>
                  <a:pt x="581583" y="48539"/>
                </a:lnTo>
                <a:lnTo>
                  <a:pt x="581583" y="49911"/>
                </a:lnTo>
                <a:lnTo>
                  <a:pt x="575652" y="58166"/>
                </a:lnTo>
              </a:path>
            </a:pathLst>
          </a:custGeom>
          <a:ln w="4432">
            <a:solidFill>
              <a:srgbClr val="231F20"/>
            </a:solidFill>
          </a:ln>
        </p:spPr>
        <p:txBody>
          <a:bodyPr wrap="square" lIns="0" tIns="0" rIns="0" bIns="0" rtlCol="0"/>
          <a:lstStyle/>
          <a:p>
            <a:endParaRPr/>
          </a:p>
        </p:txBody>
      </p:sp>
      <p:sp>
        <p:nvSpPr>
          <p:cNvPr id="230" name="object 230"/>
          <p:cNvSpPr/>
          <p:nvPr/>
        </p:nvSpPr>
        <p:spPr>
          <a:xfrm>
            <a:off x="4540995" y="5995230"/>
            <a:ext cx="581660" cy="107314"/>
          </a:xfrm>
          <a:custGeom>
            <a:avLst/>
            <a:gdLst/>
            <a:ahLst/>
            <a:cxnLst/>
            <a:rect l="l" t="t" r="r" b="b"/>
            <a:pathLst>
              <a:path w="581660" h="107314">
                <a:moveTo>
                  <a:pt x="558761" y="1066"/>
                </a:moveTo>
                <a:lnTo>
                  <a:pt x="568537" y="8135"/>
                </a:lnTo>
                <a:lnTo>
                  <a:pt x="575689" y="15503"/>
                </a:lnTo>
                <a:lnTo>
                  <a:pt x="580077" y="23133"/>
                </a:lnTo>
                <a:lnTo>
                  <a:pt x="581558" y="30988"/>
                </a:lnTo>
                <a:lnTo>
                  <a:pt x="573822" y="48520"/>
                </a:lnTo>
                <a:lnTo>
                  <a:pt x="517529" y="78698"/>
                </a:lnTo>
                <a:lnTo>
                  <a:pt x="472465" y="90433"/>
                </a:lnTo>
                <a:lnTo>
                  <a:pt x="418452" y="99325"/>
                </a:lnTo>
                <a:lnTo>
                  <a:pt x="357236" y="104917"/>
                </a:lnTo>
                <a:lnTo>
                  <a:pt x="290563" y="106756"/>
                </a:lnTo>
                <a:lnTo>
                  <a:pt x="223897" y="104547"/>
                </a:lnTo>
                <a:lnTo>
                  <a:pt x="162711" y="98613"/>
                </a:lnTo>
                <a:lnTo>
                  <a:pt x="108749" y="89418"/>
                </a:lnTo>
                <a:lnTo>
                  <a:pt x="63753" y="77428"/>
                </a:lnTo>
                <a:lnTo>
                  <a:pt x="7635" y="46922"/>
                </a:lnTo>
                <a:lnTo>
                  <a:pt x="0" y="29337"/>
                </a:lnTo>
                <a:lnTo>
                  <a:pt x="1474" y="21631"/>
                </a:lnTo>
                <a:lnTo>
                  <a:pt x="5767" y="14144"/>
                </a:lnTo>
                <a:lnTo>
                  <a:pt x="12739" y="6919"/>
                </a:lnTo>
                <a:lnTo>
                  <a:pt x="22250" y="0"/>
                </a:lnTo>
              </a:path>
            </a:pathLst>
          </a:custGeom>
          <a:ln w="4432">
            <a:solidFill>
              <a:srgbClr val="231F20"/>
            </a:solidFill>
          </a:ln>
        </p:spPr>
        <p:txBody>
          <a:bodyPr wrap="square" lIns="0" tIns="0" rIns="0" bIns="0" rtlCol="0"/>
          <a:lstStyle/>
          <a:p>
            <a:endParaRPr/>
          </a:p>
        </p:txBody>
      </p:sp>
      <p:sp>
        <p:nvSpPr>
          <p:cNvPr id="231" name="object 231"/>
          <p:cNvSpPr/>
          <p:nvPr/>
        </p:nvSpPr>
        <p:spPr>
          <a:xfrm>
            <a:off x="4546183" y="6010281"/>
            <a:ext cx="571500" cy="63500"/>
          </a:xfrm>
          <a:custGeom>
            <a:avLst/>
            <a:gdLst/>
            <a:ahLst/>
            <a:cxnLst/>
            <a:rect l="l" t="t" r="r" b="b"/>
            <a:pathLst>
              <a:path w="571500" h="63500">
                <a:moveTo>
                  <a:pt x="571271" y="1562"/>
                </a:moveTo>
                <a:lnTo>
                  <a:pt x="517321" y="33295"/>
                </a:lnTo>
                <a:lnTo>
                  <a:pt x="471978" y="45688"/>
                </a:lnTo>
                <a:lnTo>
                  <a:pt x="416940" y="55100"/>
                </a:lnTo>
                <a:lnTo>
                  <a:pt x="354125" y="61034"/>
                </a:lnTo>
                <a:lnTo>
                  <a:pt x="285445" y="62991"/>
                </a:lnTo>
                <a:lnTo>
                  <a:pt x="216793" y="60662"/>
                </a:lnTo>
                <a:lnTo>
                  <a:pt x="154022" y="54382"/>
                </a:lnTo>
                <a:lnTo>
                  <a:pt x="99045" y="44664"/>
                </a:lnTo>
                <a:lnTo>
                  <a:pt x="53774" y="32019"/>
                </a:lnTo>
                <a:lnTo>
                  <a:pt x="20121" y="16961"/>
                </a:lnTo>
                <a:lnTo>
                  <a:pt x="0" y="0"/>
                </a:lnTo>
              </a:path>
            </a:pathLst>
          </a:custGeom>
          <a:ln w="4432">
            <a:solidFill>
              <a:srgbClr val="231F20"/>
            </a:solidFill>
          </a:ln>
        </p:spPr>
        <p:txBody>
          <a:bodyPr wrap="square" lIns="0" tIns="0" rIns="0" bIns="0" rtlCol="0"/>
          <a:lstStyle/>
          <a:p>
            <a:endParaRPr/>
          </a:p>
        </p:txBody>
      </p:sp>
      <p:sp>
        <p:nvSpPr>
          <p:cNvPr id="232" name="object 232"/>
          <p:cNvSpPr/>
          <p:nvPr/>
        </p:nvSpPr>
        <p:spPr>
          <a:xfrm>
            <a:off x="4701038" y="5658467"/>
            <a:ext cx="263525" cy="39370"/>
          </a:xfrm>
          <a:custGeom>
            <a:avLst/>
            <a:gdLst/>
            <a:ahLst/>
            <a:cxnLst/>
            <a:rect l="l" t="t" r="r" b="b"/>
            <a:pathLst>
              <a:path w="263525" h="39370">
                <a:moveTo>
                  <a:pt x="263347" y="19951"/>
                </a:moveTo>
                <a:lnTo>
                  <a:pt x="252984" y="27538"/>
                </a:lnTo>
                <a:lnTo>
                  <a:pt x="224743" y="33677"/>
                </a:lnTo>
                <a:lnTo>
                  <a:pt x="182871" y="37753"/>
                </a:lnTo>
                <a:lnTo>
                  <a:pt x="131610" y="39154"/>
                </a:lnTo>
                <a:lnTo>
                  <a:pt x="80354" y="37472"/>
                </a:lnTo>
                <a:lnTo>
                  <a:pt x="38511" y="33158"/>
                </a:lnTo>
                <a:lnTo>
                  <a:pt x="10314" y="26850"/>
                </a:lnTo>
                <a:lnTo>
                  <a:pt x="0" y="19189"/>
                </a:lnTo>
                <a:lnTo>
                  <a:pt x="10364" y="11601"/>
                </a:lnTo>
                <a:lnTo>
                  <a:pt x="38598" y="5461"/>
                </a:lnTo>
                <a:lnTo>
                  <a:pt x="80467" y="1387"/>
                </a:lnTo>
                <a:lnTo>
                  <a:pt x="131737" y="0"/>
                </a:lnTo>
                <a:lnTo>
                  <a:pt x="182980" y="1665"/>
                </a:lnTo>
                <a:lnTo>
                  <a:pt x="224821" y="5970"/>
                </a:lnTo>
                <a:lnTo>
                  <a:pt x="253023" y="12278"/>
                </a:lnTo>
                <a:lnTo>
                  <a:pt x="263347" y="19951"/>
                </a:lnTo>
                <a:close/>
              </a:path>
            </a:pathLst>
          </a:custGeom>
          <a:ln w="4432">
            <a:solidFill>
              <a:srgbClr val="231F20"/>
            </a:solidFill>
          </a:ln>
        </p:spPr>
        <p:txBody>
          <a:bodyPr wrap="square" lIns="0" tIns="0" rIns="0" bIns="0" rtlCol="0"/>
          <a:lstStyle/>
          <a:p>
            <a:endParaRPr/>
          </a:p>
        </p:txBody>
      </p:sp>
      <p:sp>
        <p:nvSpPr>
          <p:cNvPr id="233" name="object 233"/>
          <p:cNvSpPr/>
          <p:nvPr/>
        </p:nvSpPr>
        <p:spPr>
          <a:xfrm>
            <a:off x="4563174" y="5716581"/>
            <a:ext cx="1270" cy="308610"/>
          </a:xfrm>
          <a:custGeom>
            <a:avLst/>
            <a:gdLst/>
            <a:ahLst/>
            <a:cxnLst/>
            <a:rect l="l" t="t" r="r" b="b"/>
            <a:pathLst>
              <a:path w="1270" h="308610">
                <a:moveTo>
                  <a:pt x="850" y="0"/>
                </a:moveTo>
                <a:lnTo>
                  <a:pt x="0" y="308076"/>
                </a:lnTo>
              </a:path>
            </a:pathLst>
          </a:custGeom>
          <a:ln w="4432">
            <a:solidFill>
              <a:srgbClr val="231F20"/>
            </a:solidFill>
          </a:ln>
        </p:spPr>
        <p:txBody>
          <a:bodyPr wrap="square" lIns="0" tIns="0" rIns="0" bIns="0" rtlCol="0"/>
          <a:lstStyle/>
          <a:p>
            <a:endParaRPr/>
          </a:p>
        </p:txBody>
      </p:sp>
      <p:sp>
        <p:nvSpPr>
          <p:cNvPr id="234" name="object 234"/>
          <p:cNvSpPr/>
          <p:nvPr/>
        </p:nvSpPr>
        <p:spPr>
          <a:xfrm>
            <a:off x="4583785" y="5722925"/>
            <a:ext cx="1270" cy="311150"/>
          </a:xfrm>
          <a:custGeom>
            <a:avLst/>
            <a:gdLst/>
            <a:ahLst/>
            <a:cxnLst/>
            <a:rect l="l" t="t" r="r" b="b"/>
            <a:pathLst>
              <a:path w="1270" h="311150">
                <a:moveTo>
                  <a:pt x="888" y="0"/>
                </a:moveTo>
                <a:lnTo>
                  <a:pt x="0" y="311035"/>
                </a:lnTo>
              </a:path>
            </a:pathLst>
          </a:custGeom>
          <a:ln w="4432">
            <a:solidFill>
              <a:srgbClr val="231F20"/>
            </a:solidFill>
          </a:ln>
        </p:spPr>
        <p:txBody>
          <a:bodyPr wrap="square" lIns="0" tIns="0" rIns="0" bIns="0" rtlCol="0"/>
          <a:lstStyle/>
          <a:p>
            <a:endParaRPr/>
          </a:p>
        </p:txBody>
      </p:sp>
      <p:sp>
        <p:nvSpPr>
          <p:cNvPr id="235" name="object 235"/>
          <p:cNvSpPr/>
          <p:nvPr/>
        </p:nvSpPr>
        <p:spPr>
          <a:xfrm>
            <a:off x="4604398" y="5732003"/>
            <a:ext cx="1270" cy="311150"/>
          </a:xfrm>
          <a:custGeom>
            <a:avLst/>
            <a:gdLst/>
            <a:ahLst/>
            <a:cxnLst/>
            <a:rect l="l" t="t" r="r" b="b"/>
            <a:pathLst>
              <a:path w="1270" h="311150">
                <a:moveTo>
                  <a:pt x="863" y="0"/>
                </a:moveTo>
                <a:lnTo>
                  <a:pt x="0" y="310807"/>
                </a:lnTo>
              </a:path>
            </a:pathLst>
          </a:custGeom>
          <a:ln w="4432">
            <a:solidFill>
              <a:srgbClr val="231F20"/>
            </a:solidFill>
          </a:ln>
        </p:spPr>
        <p:txBody>
          <a:bodyPr wrap="square" lIns="0" tIns="0" rIns="0" bIns="0" rtlCol="0"/>
          <a:lstStyle/>
          <a:p>
            <a:endParaRPr/>
          </a:p>
        </p:txBody>
      </p:sp>
      <p:sp>
        <p:nvSpPr>
          <p:cNvPr id="236" name="object 236"/>
          <p:cNvSpPr/>
          <p:nvPr/>
        </p:nvSpPr>
        <p:spPr>
          <a:xfrm>
            <a:off x="4625036" y="5732059"/>
            <a:ext cx="1270" cy="315595"/>
          </a:xfrm>
          <a:custGeom>
            <a:avLst/>
            <a:gdLst/>
            <a:ahLst/>
            <a:cxnLst/>
            <a:rect l="l" t="t" r="r" b="b"/>
            <a:pathLst>
              <a:path w="1270" h="315595">
                <a:moveTo>
                  <a:pt x="888" y="0"/>
                </a:moveTo>
                <a:lnTo>
                  <a:pt x="0" y="315455"/>
                </a:lnTo>
              </a:path>
            </a:pathLst>
          </a:custGeom>
          <a:ln w="4432">
            <a:solidFill>
              <a:srgbClr val="231F20"/>
            </a:solidFill>
          </a:ln>
        </p:spPr>
        <p:txBody>
          <a:bodyPr wrap="square" lIns="0" tIns="0" rIns="0" bIns="0" rtlCol="0"/>
          <a:lstStyle/>
          <a:p>
            <a:endParaRPr/>
          </a:p>
        </p:txBody>
      </p:sp>
      <p:sp>
        <p:nvSpPr>
          <p:cNvPr id="237" name="object 237"/>
          <p:cNvSpPr/>
          <p:nvPr/>
        </p:nvSpPr>
        <p:spPr>
          <a:xfrm>
            <a:off x="4645648" y="5734825"/>
            <a:ext cx="1270" cy="320040"/>
          </a:xfrm>
          <a:custGeom>
            <a:avLst/>
            <a:gdLst/>
            <a:ahLst/>
            <a:cxnLst/>
            <a:rect l="l" t="t" r="r" b="b"/>
            <a:pathLst>
              <a:path w="1270" h="320039">
                <a:moveTo>
                  <a:pt x="914" y="0"/>
                </a:moveTo>
                <a:lnTo>
                  <a:pt x="0" y="319760"/>
                </a:lnTo>
              </a:path>
            </a:pathLst>
          </a:custGeom>
          <a:ln w="4432">
            <a:solidFill>
              <a:srgbClr val="231F20"/>
            </a:solidFill>
          </a:ln>
        </p:spPr>
        <p:txBody>
          <a:bodyPr wrap="square" lIns="0" tIns="0" rIns="0" bIns="0" rtlCol="0"/>
          <a:lstStyle/>
          <a:p>
            <a:endParaRPr/>
          </a:p>
        </p:txBody>
      </p:sp>
      <p:sp>
        <p:nvSpPr>
          <p:cNvPr id="238" name="object 238"/>
          <p:cNvSpPr/>
          <p:nvPr/>
        </p:nvSpPr>
        <p:spPr>
          <a:xfrm>
            <a:off x="4666336" y="5740555"/>
            <a:ext cx="1270" cy="316865"/>
          </a:xfrm>
          <a:custGeom>
            <a:avLst/>
            <a:gdLst/>
            <a:ahLst/>
            <a:cxnLst/>
            <a:rect l="l" t="t" r="r" b="b"/>
            <a:pathLst>
              <a:path w="1270" h="316864">
                <a:moveTo>
                  <a:pt x="863" y="0"/>
                </a:moveTo>
                <a:lnTo>
                  <a:pt x="0" y="316839"/>
                </a:lnTo>
              </a:path>
            </a:pathLst>
          </a:custGeom>
          <a:ln w="4432">
            <a:solidFill>
              <a:srgbClr val="231F20"/>
            </a:solidFill>
          </a:ln>
        </p:spPr>
        <p:txBody>
          <a:bodyPr wrap="square" lIns="0" tIns="0" rIns="0" bIns="0" rtlCol="0"/>
          <a:lstStyle/>
          <a:p>
            <a:endParaRPr/>
          </a:p>
        </p:txBody>
      </p:sp>
      <p:sp>
        <p:nvSpPr>
          <p:cNvPr id="239" name="object 239"/>
          <p:cNvSpPr/>
          <p:nvPr/>
        </p:nvSpPr>
        <p:spPr>
          <a:xfrm>
            <a:off x="4686936" y="5740585"/>
            <a:ext cx="1270" cy="322580"/>
          </a:xfrm>
          <a:custGeom>
            <a:avLst/>
            <a:gdLst/>
            <a:ahLst/>
            <a:cxnLst/>
            <a:rect l="l" t="t" r="r" b="b"/>
            <a:pathLst>
              <a:path w="1270" h="322579">
                <a:moveTo>
                  <a:pt x="888" y="0"/>
                </a:moveTo>
                <a:lnTo>
                  <a:pt x="0" y="322402"/>
                </a:lnTo>
              </a:path>
            </a:pathLst>
          </a:custGeom>
          <a:ln w="4432">
            <a:solidFill>
              <a:srgbClr val="231F20"/>
            </a:solidFill>
          </a:ln>
        </p:spPr>
        <p:txBody>
          <a:bodyPr wrap="square" lIns="0" tIns="0" rIns="0" bIns="0" rtlCol="0"/>
          <a:lstStyle/>
          <a:p>
            <a:endParaRPr/>
          </a:p>
        </p:txBody>
      </p:sp>
      <p:sp>
        <p:nvSpPr>
          <p:cNvPr id="240" name="object 240"/>
          <p:cNvSpPr/>
          <p:nvPr/>
        </p:nvSpPr>
        <p:spPr>
          <a:xfrm>
            <a:off x="4707610" y="5743308"/>
            <a:ext cx="1270" cy="322580"/>
          </a:xfrm>
          <a:custGeom>
            <a:avLst/>
            <a:gdLst/>
            <a:ahLst/>
            <a:cxnLst/>
            <a:rect l="l" t="t" r="r" b="b"/>
            <a:pathLst>
              <a:path w="1270" h="322579">
                <a:moveTo>
                  <a:pt x="901" y="0"/>
                </a:moveTo>
                <a:lnTo>
                  <a:pt x="0" y="322529"/>
                </a:lnTo>
              </a:path>
            </a:pathLst>
          </a:custGeom>
          <a:ln w="4432">
            <a:solidFill>
              <a:srgbClr val="231F20"/>
            </a:solidFill>
          </a:ln>
        </p:spPr>
        <p:txBody>
          <a:bodyPr wrap="square" lIns="0" tIns="0" rIns="0" bIns="0" rtlCol="0"/>
          <a:lstStyle/>
          <a:p>
            <a:endParaRPr/>
          </a:p>
        </p:txBody>
      </p:sp>
      <p:sp>
        <p:nvSpPr>
          <p:cNvPr id="241" name="object 241"/>
          <p:cNvSpPr/>
          <p:nvPr/>
        </p:nvSpPr>
        <p:spPr>
          <a:xfrm>
            <a:off x="4728235" y="5744753"/>
            <a:ext cx="1270" cy="321310"/>
          </a:xfrm>
          <a:custGeom>
            <a:avLst/>
            <a:gdLst/>
            <a:ahLst/>
            <a:cxnLst/>
            <a:rect l="l" t="t" r="r" b="b"/>
            <a:pathLst>
              <a:path w="1270" h="321310">
                <a:moveTo>
                  <a:pt x="901" y="0"/>
                </a:moveTo>
                <a:lnTo>
                  <a:pt x="0" y="321132"/>
                </a:lnTo>
              </a:path>
            </a:pathLst>
          </a:custGeom>
          <a:ln w="4432">
            <a:solidFill>
              <a:srgbClr val="231F20"/>
            </a:solidFill>
          </a:ln>
        </p:spPr>
        <p:txBody>
          <a:bodyPr wrap="square" lIns="0" tIns="0" rIns="0" bIns="0" rtlCol="0"/>
          <a:lstStyle/>
          <a:p>
            <a:endParaRPr/>
          </a:p>
        </p:txBody>
      </p:sp>
      <p:sp>
        <p:nvSpPr>
          <p:cNvPr id="242" name="object 242"/>
          <p:cNvSpPr/>
          <p:nvPr/>
        </p:nvSpPr>
        <p:spPr>
          <a:xfrm>
            <a:off x="4748885" y="5746756"/>
            <a:ext cx="1270" cy="320040"/>
          </a:xfrm>
          <a:custGeom>
            <a:avLst/>
            <a:gdLst/>
            <a:ahLst/>
            <a:cxnLst/>
            <a:rect l="l" t="t" r="r" b="b"/>
            <a:pathLst>
              <a:path w="1270" h="320039">
                <a:moveTo>
                  <a:pt x="888" y="0"/>
                </a:moveTo>
                <a:lnTo>
                  <a:pt x="0" y="319633"/>
                </a:lnTo>
              </a:path>
            </a:pathLst>
          </a:custGeom>
          <a:ln w="4432">
            <a:solidFill>
              <a:srgbClr val="231F20"/>
            </a:solidFill>
          </a:ln>
        </p:spPr>
        <p:txBody>
          <a:bodyPr wrap="square" lIns="0" tIns="0" rIns="0" bIns="0" rtlCol="0"/>
          <a:lstStyle/>
          <a:p>
            <a:endParaRPr/>
          </a:p>
        </p:txBody>
      </p:sp>
      <p:sp>
        <p:nvSpPr>
          <p:cNvPr id="243" name="object 243"/>
          <p:cNvSpPr/>
          <p:nvPr/>
        </p:nvSpPr>
        <p:spPr>
          <a:xfrm>
            <a:off x="4769498" y="5746812"/>
            <a:ext cx="1270" cy="321945"/>
          </a:xfrm>
          <a:custGeom>
            <a:avLst/>
            <a:gdLst/>
            <a:ahLst/>
            <a:cxnLst/>
            <a:rect l="l" t="t" r="r" b="b"/>
            <a:pathLst>
              <a:path w="1270" h="321945">
                <a:moveTo>
                  <a:pt x="901" y="0"/>
                </a:moveTo>
                <a:lnTo>
                  <a:pt x="0" y="321779"/>
                </a:lnTo>
              </a:path>
            </a:pathLst>
          </a:custGeom>
          <a:ln w="4432">
            <a:solidFill>
              <a:srgbClr val="231F20"/>
            </a:solidFill>
          </a:ln>
        </p:spPr>
        <p:txBody>
          <a:bodyPr wrap="square" lIns="0" tIns="0" rIns="0" bIns="0" rtlCol="0"/>
          <a:lstStyle/>
          <a:p>
            <a:endParaRPr/>
          </a:p>
        </p:txBody>
      </p:sp>
      <p:sp>
        <p:nvSpPr>
          <p:cNvPr id="244" name="object 244"/>
          <p:cNvSpPr/>
          <p:nvPr/>
        </p:nvSpPr>
        <p:spPr>
          <a:xfrm>
            <a:off x="4790136" y="5748647"/>
            <a:ext cx="1270" cy="323850"/>
          </a:xfrm>
          <a:custGeom>
            <a:avLst/>
            <a:gdLst/>
            <a:ahLst/>
            <a:cxnLst/>
            <a:rect l="l" t="t" r="r" b="b"/>
            <a:pathLst>
              <a:path w="1270" h="323850">
                <a:moveTo>
                  <a:pt x="876" y="0"/>
                </a:moveTo>
                <a:lnTo>
                  <a:pt x="0" y="323748"/>
                </a:lnTo>
              </a:path>
            </a:pathLst>
          </a:custGeom>
          <a:ln w="4432">
            <a:solidFill>
              <a:srgbClr val="231F20"/>
            </a:solidFill>
          </a:ln>
        </p:spPr>
        <p:txBody>
          <a:bodyPr wrap="square" lIns="0" tIns="0" rIns="0" bIns="0" rtlCol="0"/>
          <a:lstStyle/>
          <a:p>
            <a:endParaRPr/>
          </a:p>
        </p:txBody>
      </p:sp>
      <p:sp>
        <p:nvSpPr>
          <p:cNvPr id="245" name="object 245"/>
          <p:cNvSpPr/>
          <p:nvPr/>
        </p:nvSpPr>
        <p:spPr>
          <a:xfrm>
            <a:off x="4810773" y="5749707"/>
            <a:ext cx="1270" cy="323215"/>
          </a:xfrm>
          <a:custGeom>
            <a:avLst/>
            <a:gdLst/>
            <a:ahLst/>
            <a:cxnLst/>
            <a:rect l="l" t="t" r="r" b="b"/>
            <a:pathLst>
              <a:path w="1270" h="323214">
                <a:moveTo>
                  <a:pt x="901" y="0"/>
                </a:moveTo>
                <a:lnTo>
                  <a:pt x="0" y="322745"/>
                </a:lnTo>
              </a:path>
            </a:pathLst>
          </a:custGeom>
          <a:ln w="4432">
            <a:solidFill>
              <a:srgbClr val="231F20"/>
            </a:solidFill>
          </a:ln>
        </p:spPr>
        <p:txBody>
          <a:bodyPr wrap="square" lIns="0" tIns="0" rIns="0" bIns="0" rtlCol="0"/>
          <a:lstStyle/>
          <a:p>
            <a:endParaRPr/>
          </a:p>
        </p:txBody>
      </p:sp>
      <p:sp>
        <p:nvSpPr>
          <p:cNvPr id="246" name="object 246"/>
          <p:cNvSpPr/>
          <p:nvPr/>
        </p:nvSpPr>
        <p:spPr>
          <a:xfrm>
            <a:off x="4831435" y="5747004"/>
            <a:ext cx="1270" cy="326390"/>
          </a:xfrm>
          <a:custGeom>
            <a:avLst/>
            <a:gdLst/>
            <a:ahLst/>
            <a:cxnLst/>
            <a:rect l="l" t="t" r="r" b="b"/>
            <a:pathLst>
              <a:path w="1270" h="326389">
                <a:moveTo>
                  <a:pt x="914" y="0"/>
                </a:moveTo>
                <a:lnTo>
                  <a:pt x="0" y="326263"/>
                </a:lnTo>
              </a:path>
            </a:pathLst>
          </a:custGeom>
          <a:ln w="4432">
            <a:solidFill>
              <a:srgbClr val="231F20"/>
            </a:solidFill>
          </a:ln>
        </p:spPr>
        <p:txBody>
          <a:bodyPr wrap="square" lIns="0" tIns="0" rIns="0" bIns="0" rtlCol="0"/>
          <a:lstStyle/>
          <a:p>
            <a:endParaRPr/>
          </a:p>
        </p:txBody>
      </p:sp>
      <p:sp>
        <p:nvSpPr>
          <p:cNvPr id="247" name="object 247"/>
          <p:cNvSpPr/>
          <p:nvPr/>
        </p:nvSpPr>
        <p:spPr>
          <a:xfrm>
            <a:off x="4852111" y="5747053"/>
            <a:ext cx="1270" cy="323850"/>
          </a:xfrm>
          <a:custGeom>
            <a:avLst/>
            <a:gdLst/>
            <a:ahLst/>
            <a:cxnLst/>
            <a:rect l="l" t="t" r="r" b="b"/>
            <a:pathLst>
              <a:path w="1270" h="323850">
                <a:moveTo>
                  <a:pt x="876" y="0"/>
                </a:moveTo>
                <a:lnTo>
                  <a:pt x="0" y="323519"/>
                </a:lnTo>
              </a:path>
            </a:pathLst>
          </a:custGeom>
          <a:ln w="4432">
            <a:solidFill>
              <a:srgbClr val="231F20"/>
            </a:solidFill>
          </a:ln>
        </p:spPr>
        <p:txBody>
          <a:bodyPr wrap="square" lIns="0" tIns="0" rIns="0" bIns="0" rtlCol="0"/>
          <a:lstStyle/>
          <a:p>
            <a:endParaRPr/>
          </a:p>
        </p:txBody>
      </p:sp>
      <p:sp>
        <p:nvSpPr>
          <p:cNvPr id="248" name="object 248"/>
          <p:cNvSpPr/>
          <p:nvPr/>
        </p:nvSpPr>
        <p:spPr>
          <a:xfrm>
            <a:off x="4872761" y="5747096"/>
            <a:ext cx="1270" cy="321945"/>
          </a:xfrm>
          <a:custGeom>
            <a:avLst/>
            <a:gdLst/>
            <a:ahLst/>
            <a:cxnLst/>
            <a:rect l="l" t="t" r="r" b="b"/>
            <a:pathLst>
              <a:path w="1270" h="321945">
                <a:moveTo>
                  <a:pt x="888" y="0"/>
                </a:moveTo>
                <a:lnTo>
                  <a:pt x="0" y="321843"/>
                </a:lnTo>
              </a:path>
            </a:pathLst>
          </a:custGeom>
          <a:ln w="4432">
            <a:solidFill>
              <a:srgbClr val="231F20"/>
            </a:solidFill>
          </a:ln>
        </p:spPr>
        <p:txBody>
          <a:bodyPr wrap="square" lIns="0" tIns="0" rIns="0" bIns="0" rtlCol="0"/>
          <a:lstStyle/>
          <a:p>
            <a:endParaRPr/>
          </a:p>
        </p:txBody>
      </p:sp>
      <p:sp>
        <p:nvSpPr>
          <p:cNvPr id="249" name="object 249"/>
          <p:cNvSpPr/>
          <p:nvPr/>
        </p:nvSpPr>
        <p:spPr>
          <a:xfrm>
            <a:off x="4893373" y="5745236"/>
            <a:ext cx="1270" cy="323850"/>
          </a:xfrm>
          <a:custGeom>
            <a:avLst/>
            <a:gdLst/>
            <a:ahLst/>
            <a:cxnLst/>
            <a:rect l="l" t="t" r="r" b="b"/>
            <a:pathLst>
              <a:path w="1270" h="323850">
                <a:moveTo>
                  <a:pt x="914" y="0"/>
                </a:moveTo>
                <a:lnTo>
                  <a:pt x="0" y="323723"/>
                </a:lnTo>
              </a:path>
            </a:pathLst>
          </a:custGeom>
          <a:ln w="4432">
            <a:solidFill>
              <a:srgbClr val="231F20"/>
            </a:solidFill>
          </a:ln>
        </p:spPr>
        <p:txBody>
          <a:bodyPr wrap="square" lIns="0" tIns="0" rIns="0" bIns="0" rtlCol="0"/>
          <a:lstStyle/>
          <a:p>
            <a:endParaRPr/>
          </a:p>
        </p:txBody>
      </p:sp>
      <p:sp>
        <p:nvSpPr>
          <p:cNvPr id="250" name="object 250"/>
          <p:cNvSpPr/>
          <p:nvPr/>
        </p:nvSpPr>
        <p:spPr>
          <a:xfrm>
            <a:off x="4914036" y="5743885"/>
            <a:ext cx="1270" cy="322580"/>
          </a:xfrm>
          <a:custGeom>
            <a:avLst/>
            <a:gdLst/>
            <a:ahLst/>
            <a:cxnLst/>
            <a:rect l="l" t="t" r="r" b="b"/>
            <a:pathLst>
              <a:path w="1270" h="322579">
                <a:moveTo>
                  <a:pt x="888" y="0"/>
                </a:moveTo>
                <a:lnTo>
                  <a:pt x="0" y="322529"/>
                </a:lnTo>
              </a:path>
            </a:pathLst>
          </a:custGeom>
          <a:ln w="4432">
            <a:solidFill>
              <a:srgbClr val="231F20"/>
            </a:solidFill>
          </a:ln>
        </p:spPr>
        <p:txBody>
          <a:bodyPr wrap="square" lIns="0" tIns="0" rIns="0" bIns="0" rtlCol="0"/>
          <a:lstStyle/>
          <a:p>
            <a:endParaRPr/>
          </a:p>
        </p:txBody>
      </p:sp>
      <p:sp>
        <p:nvSpPr>
          <p:cNvPr id="251" name="object 251"/>
          <p:cNvSpPr/>
          <p:nvPr/>
        </p:nvSpPr>
        <p:spPr>
          <a:xfrm>
            <a:off x="4934698" y="5743965"/>
            <a:ext cx="1270" cy="322580"/>
          </a:xfrm>
          <a:custGeom>
            <a:avLst/>
            <a:gdLst/>
            <a:ahLst/>
            <a:cxnLst/>
            <a:rect l="l" t="t" r="r" b="b"/>
            <a:pathLst>
              <a:path w="1270" h="322579">
                <a:moveTo>
                  <a:pt x="901" y="0"/>
                </a:moveTo>
                <a:lnTo>
                  <a:pt x="0" y="322491"/>
                </a:lnTo>
              </a:path>
            </a:pathLst>
          </a:custGeom>
          <a:ln w="4432">
            <a:solidFill>
              <a:srgbClr val="231F20"/>
            </a:solidFill>
          </a:ln>
        </p:spPr>
        <p:txBody>
          <a:bodyPr wrap="square" lIns="0" tIns="0" rIns="0" bIns="0" rtlCol="0"/>
          <a:lstStyle/>
          <a:p>
            <a:endParaRPr/>
          </a:p>
        </p:txBody>
      </p:sp>
      <p:sp>
        <p:nvSpPr>
          <p:cNvPr id="252" name="object 252"/>
          <p:cNvSpPr/>
          <p:nvPr/>
        </p:nvSpPr>
        <p:spPr>
          <a:xfrm>
            <a:off x="4955322" y="5743997"/>
            <a:ext cx="1270" cy="322580"/>
          </a:xfrm>
          <a:custGeom>
            <a:avLst/>
            <a:gdLst/>
            <a:ahLst/>
            <a:cxnLst/>
            <a:rect l="l" t="t" r="r" b="b"/>
            <a:pathLst>
              <a:path w="1270" h="322579">
                <a:moveTo>
                  <a:pt x="927" y="0"/>
                </a:moveTo>
                <a:lnTo>
                  <a:pt x="0" y="322503"/>
                </a:lnTo>
              </a:path>
            </a:pathLst>
          </a:custGeom>
          <a:ln w="4432">
            <a:solidFill>
              <a:srgbClr val="231F20"/>
            </a:solidFill>
          </a:ln>
        </p:spPr>
        <p:txBody>
          <a:bodyPr wrap="square" lIns="0" tIns="0" rIns="0" bIns="0" rtlCol="0"/>
          <a:lstStyle/>
          <a:p>
            <a:endParaRPr/>
          </a:p>
        </p:txBody>
      </p:sp>
      <p:sp>
        <p:nvSpPr>
          <p:cNvPr id="253" name="object 253"/>
          <p:cNvSpPr/>
          <p:nvPr/>
        </p:nvSpPr>
        <p:spPr>
          <a:xfrm>
            <a:off x="4975960" y="5742637"/>
            <a:ext cx="1270" cy="321310"/>
          </a:xfrm>
          <a:custGeom>
            <a:avLst/>
            <a:gdLst/>
            <a:ahLst/>
            <a:cxnLst/>
            <a:rect l="l" t="t" r="r" b="b"/>
            <a:pathLst>
              <a:path w="1270" h="321310">
                <a:moveTo>
                  <a:pt x="914" y="0"/>
                </a:moveTo>
                <a:lnTo>
                  <a:pt x="0" y="321195"/>
                </a:lnTo>
              </a:path>
            </a:pathLst>
          </a:custGeom>
          <a:ln w="4432">
            <a:solidFill>
              <a:srgbClr val="231F20"/>
            </a:solidFill>
          </a:ln>
        </p:spPr>
        <p:txBody>
          <a:bodyPr wrap="square" lIns="0" tIns="0" rIns="0" bIns="0" rtlCol="0"/>
          <a:lstStyle/>
          <a:p>
            <a:endParaRPr/>
          </a:p>
        </p:txBody>
      </p:sp>
      <p:sp>
        <p:nvSpPr>
          <p:cNvPr id="254" name="object 254"/>
          <p:cNvSpPr/>
          <p:nvPr/>
        </p:nvSpPr>
        <p:spPr>
          <a:xfrm>
            <a:off x="4996647" y="5740437"/>
            <a:ext cx="1270" cy="320040"/>
          </a:xfrm>
          <a:custGeom>
            <a:avLst/>
            <a:gdLst/>
            <a:ahLst/>
            <a:cxnLst/>
            <a:rect l="l" t="t" r="r" b="b"/>
            <a:pathLst>
              <a:path w="1270" h="320039">
                <a:moveTo>
                  <a:pt x="888" y="0"/>
                </a:moveTo>
                <a:lnTo>
                  <a:pt x="0" y="319773"/>
                </a:lnTo>
              </a:path>
            </a:pathLst>
          </a:custGeom>
          <a:ln w="4432">
            <a:solidFill>
              <a:srgbClr val="231F20"/>
            </a:solidFill>
          </a:ln>
        </p:spPr>
        <p:txBody>
          <a:bodyPr wrap="square" lIns="0" tIns="0" rIns="0" bIns="0" rtlCol="0"/>
          <a:lstStyle/>
          <a:p>
            <a:endParaRPr/>
          </a:p>
        </p:txBody>
      </p:sp>
      <p:sp>
        <p:nvSpPr>
          <p:cNvPr id="255" name="object 255"/>
          <p:cNvSpPr/>
          <p:nvPr/>
        </p:nvSpPr>
        <p:spPr>
          <a:xfrm>
            <a:off x="5017272" y="5737900"/>
            <a:ext cx="1270" cy="318135"/>
          </a:xfrm>
          <a:custGeom>
            <a:avLst/>
            <a:gdLst/>
            <a:ahLst/>
            <a:cxnLst/>
            <a:rect l="l" t="t" r="r" b="b"/>
            <a:pathLst>
              <a:path w="1270" h="318135">
                <a:moveTo>
                  <a:pt x="939" y="0"/>
                </a:moveTo>
                <a:lnTo>
                  <a:pt x="0" y="317741"/>
                </a:lnTo>
              </a:path>
            </a:pathLst>
          </a:custGeom>
          <a:ln w="4432">
            <a:solidFill>
              <a:srgbClr val="231F20"/>
            </a:solidFill>
          </a:ln>
        </p:spPr>
        <p:txBody>
          <a:bodyPr wrap="square" lIns="0" tIns="0" rIns="0" bIns="0" rtlCol="0"/>
          <a:lstStyle/>
          <a:p>
            <a:endParaRPr/>
          </a:p>
        </p:txBody>
      </p:sp>
      <p:sp>
        <p:nvSpPr>
          <p:cNvPr id="256" name="object 256"/>
          <p:cNvSpPr/>
          <p:nvPr/>
        </p:nvSpPr>
        <p:spPr>
          <a:xfrm>
            <a:off x="5037960" y="5734551"/>
            <a:ext cx="1270" cy="317500"/>
          </a:xfrm>
          <a:custGeom>
            <a:avLst/>
            <a:gdLst/>
            <a:ahLst/>
            <a:cxnLst/>
            <a:rect l="l" t="t" r="r" b="b"/>
            <a:pathLst>
              <a:path w="1270" h="317500">
                <a:moveTo>
                  <a:pt x="863" y="0"/>
                </a:moveTo>
                <a:lnTo>
                  <a:pt x="0" y="317284"/>
                </a:lnTo>
              </a:path>
            </a:pathLst>
          </a:custGeom>
          <a:ln w="4432">
            <a:solidFill>
              <a:srgbClr val="231F20"/>
            </a:solidFill>
          </a:ln>
        </p:spPr>
        <p:txBody>
          <a:bodyPr wrap="square" lIns="0" tIns="0" rIns="0" bIns="0" rtlCol="0"/>
          <a:lstStyle/>
          <a:p>
            <a:endParaRPr/>
          </a:p>
        </p:txBody>
      </p:sp>
      <p:sp>
        <p:nvSpPr>
          <p:cNvPr id="257" name="object 257"/>
          <p:cNvSpPr/>
          <p:nvPr/>
        </p:nvSpPr>
        <p:spPr>
          <a:xfrm>
            <a:off x="5058636" y="5733547"/>
            <a:ext cx="1270" cy="310515"/>
          </a:xfrm>
          <a:custGeom>
            <a:avLst/>
            <a:gdLst/>
            <a:ahLst/>
            <a:cxnLst/>
            <a:rect l="l" t="t" r="r" b="b"/>
            <a:pathLst>
              <a:path w="1270" h="310514">
                <a:moveTo>
                  <a:pt x="850" y="0"/>
                </a:moveTo>
                <a:lnTo>
                  <a:pt x="0" y="310515"/>
                </a:lnTo>
              </a:path>
            </a:pathLst>
          </a:custGeom>
          <a:ln w="4432">
            <a:solidFill>
              <a:srgbClr val="231F20"/>
            </a:solidFill>
          </a:ln>
        </p:spPr>
        <p:txBody>
          <a:bodyPr wrap="square" lIns="0" tIns="0" rIns="0" bIns="0" rtlCol="0"/>
          <a:lstStyle/>
          <a:p>
            <a:endParaRPr/>
          </a:p>
        </p:txBody>
      </p:sp>
      <p:sp>
        <p:nvSpPr>
          <p:cNvPr id="258" name="object 258"/>
          <p:cNvSpPr/>
          <p:nvPr/>
        </p:nvSpPr>
        <p:spPr>
          <a:xfrm>
            <a:off x="5079286" y="5727519"/>
            <a:ext cx="1270" cy="308610"/>
          </a:xfrm>
          <a:custGeom>
            <a:avLst/>
            <a:gdLst/>
            <a:ahLst/>
            <a:cxnLst/>
            <a:rect l="l" t="t" r="r" b="b"/>
            <a:pathLst>
              <a:path w="1270" h="308610">
                <a:moveTo>
                  <a:pt x="838" y="0"/>
                </a:moveTo>
                <a:lnTo>
                  <a:pt x="0" y="308114"/>
                </a:lnTo>
              </a:path>
            </a:pathLst>
          </a:custGeom>
          <a:ln w="4432">
            <a:solidFill>
              <a:srgbClr val="231F20"/>
            </a:solidFill>
          </a:ln>
        </p:spPr>
        <p:txBody>
          <a:bodyPr wrap="square" lIns="0" tIns="0" rIns="0" bIns="0" rtlCol="0"/>
          <a:lstStyle/>
          <a:p>
            <a:endParaRPr/>
          </a:p>
        </p:txBody>
      </p:sp>
      <p:sp>
        <p:nvSpPr>
          <p:cNvPr id="259" name="object 259"/>
          <p:cNvSpPr/>
          <p:nvPr/>
        </p:nvSpPr>
        <p:spPr>
          <a:xfrm>
            <a:off x="5099984" y="5719979"/>
            <a:ext cx="1270" cy="311785"/>
          </a:xfrm>
          <a:custGeom>
            <a:avLst/>
            <a:gdLst/>
            <a:ahLst/>
            <a:cxnLst/>
            <a:rect l="l" t="t" r="r" b="b"/>
            <a:pathLst>
              <a:path w="1270" h="311785">
                <a:moveTo>
                  <a:pt x="838" y="0"/>
                </a:moveTo>
                <a:lnTo>
                  <a:pt x="0" y="311365"/>
                </a:lnTo>
              </a:path>
            </a:pathLst>
          </a:custGeom>
          <a:ln w="4432">
            <a:solidFill>
              <a:srgbClr val="231F20"/>
            </a:solidFill>
          </a:ln>
        </p:spPr>
        <p:txBody>
          <a:bodyPr wrap="square" lIns="0" tIns="0" rIns="0" bIns="0" rtlCol="0"/>
          <a:lstStyle/>
          <a:p>
            <a:endParaRPr/>
          </a:p>
        </p:txBody>
      </p:sp>
      <p:sp>
        <p:nvSpPr>
          <p:cNvPr id="260" name="object 260"/>
          <p:cNvSpPr/>
          <p:nvPr/>
        </p:nvSpPr>
        <p:spPr>
          <a:xfrm>
            <a:off x="4541863" y="5676517"/>
            <a:ext cx="0" cy="20955"/>
          </a:xfrm>
          <a:custGeom>
            <a:avLst/>
            <a:gdLst/>
            <a:ahLst/>
            <a:cxnLst/>
            <a:rect l="l" t="t" r="r" b="b"/>
            <a:pathLst>
              <a:path h="20954">
                <a:moveTo>
                  <a:pt x="0" y="20777"/>
                </a:moveTo>
                <a:lnTo>
                  <a:pt x="0" y="0"/>
                </a:lnTo>
              </a:path>
            </a:pathLst>
          </a:custGeom>
          <a:ln w="4432">
            <a:solidFill>
              <a:srgbClr val="231F20"/>
            </a:solidFill>
          </a:ln>
        </p:spPr>
        <p:txBody>
          <a:bodyPr wrap="square" lIns="0" tIns="0" rIns="0" bIns="0" rtlCol="0"/>
          <a:lstStyle/>
          <a:p>
            <a:endParaRPr/>
          </a:p>
        </p:txBody>
      </p:sp>
      <p:sp>
        <p:nvSpPr>
          <p:cNvPr id="261" name="object 261"/>
          <p:cNvSpPr/>
          <p:nvPr/>
        </p:nvSpPr>
        <p:spPr>
          <a:xfrm>
            <a:off x="5123445" y="5678017"/>
            <a:ext cx="0" cy="22225"/>
          </a:xfrm>
          <a:custGeom>
            <a:avLst/>
            <a:gdLst/>
            <a:ahLst/>
            <a:cxnLst/>
            <a:rect l="l" t="t" r="r" b="b"/>
            <a:pathLst>
              <a:path h="22225">
                <a:moveTo>
                  <a:pt x="0" y="21602"/>
                </a:moveTo>
                <a:lnTo>
                  <a:pt x="0" y="0"/>
                </a:lnTo>
              </a:path>
            </a:pathLst>
          </a:custGeom>
          <a:ln w="4432">
            <a:solidFill>
              <a:srgbClr val="231F20"/>
            </a:solidFill>
          </a:ln>
        </p:spPr>
        <p:txBody>
          <a:bodyPr wrap="square" lIns="0" tIns="0" rIns="0" bIns="0" rtlCol="0"/>
          <a:lstStyle/>
          <a:p>
            <a:endParaRPr/>
          </a:p>
        </p:txBody>
      </p:sp>
      <p:sp>
        <p:nvSpPr>
          <p:cNvPr id="262" name="object 262"/>
          <p:cNvSpPr/>
          <p:nvPr/>
        </p:nvSpPr>
        <p:spPr>
          <a:xfrm>
            <a:off x="4512567" y="5624065"/>
            <a:ext cx="645891" cy="484289"/>
          </a:xfrm>
          <a:prstGeom prst="rect">
            <a:avLst/>
          </a:prstGeom>
          <a:blipFill>
            <a:blip r:embed="rId3" cstate="print"/>
            <a:stretch>
              <a:fillRect/>
            </a:stretch>
          </a:blipFill>
        </p:spPr>
        <p:txBody>
          <a:bodyPr wrap="square" lIns="0" tIns="0" rIns="0" bIns="0" rtlCol="0"/>
          <a:lstStyle/>
          <a:p>
            <a:endParaRPr/>
          </a:p>
        </p:txBody>
      </p:sp>
      <p:sp>
        <p:nvSpPr>
          <p:cNvPr id="263" name="object 263"/>
          <p:cNvSpPr/>
          <p:nvPr/>
        </p:nvSpPr>
        <p:spPr>
          <a:xfrm>
            <a:off x="5145697" y="5514185"/>
            <a:ext cx="498475" cy="45720"/>
          </a:xfrm>
          <a:custGeom>
            <a:avLst/>
            <a:gdLst/>
            <a:ahLst/>
            <a:cxnLst/>
            <a:rect l="l" t="t" r="r" b="b"/>
            <a:pathLst>
              <a:path w="498475" h="45720">
                <a:moveTo>
                  <a:pt x="497852" y="1397"/>
                </a:moveTo>
                <a:lnTo>
                  <a:pt x="449744" y="27526"/>
                </a:lnTo>
                <a:lnTo>
                  <a:pt x="395830" y="37002"/>
                </a:lnTo>
                <a:lnTo>
                  <a:pt x="327479" y="43125"/>
                </a:lnTo>
                <a:lnTo>
                  <a:pt x="248793" y="45173"/>
                </a:lnTo>
                <a:lnTo>
                  <a:pt x="170138" y="42688"/>
                </a:lnTo>
                <a:lnTo>
                  <a:pt x="101833" y="36185"/>
                </a:lnTo>
                <a:lnTo>
                  <a:pt x="47976" y="26407"/>
                </a:lnTo>
                <a:lnTo>
                  <a:pt x="12665" y="14098"/>
                </a:lnTo>
                <a:lnTo>
                  <a:pt x="0" y="0"/>
                </a:lnTo>
              </a:path>
            </a:pathLst>
          </a:custGeom>
          <a:ln w="3797">
            <a:solidFill>
              <a:srgbClr val="231F20"/>
            </a:solidFill>
          </a:ln>
        </p:spPr>
        <p:txBody>
          <a:bodyPr wrap="square" lIns="0" tIns="0" rIns="0" bIns="0" rtlCol="0"/>
          <a:lstStyle/>
          <a:p>
            <a:endParaRPr/>
          </a:p>
        </p:txBody>
      </p:sp>
      <p:sp>
        <p:nvSpPr>
          <p:cNvPr id="264" name="object 264"/>
          <p:cNvSpPr/>
          <p:nvPr/>
        </p:nvSpPr>
        <p:spPr>
          <a:xfrm>
            <a:off x="5151267" y="5504899"/>
            <a:ext cx="487680" cy="33020"/>
          </a:xfrm>
          <a:custGeom>
            <a:avLst/>
            <a:gdLst/>
            <a:ahLst/>
            <a:cxnLst/>
            <a:rect l="l" t="t" r="r" b="b"/>
            <a:pathLst>
              <a:path w="487679" h="33020">
                <a:moveTo>
                  <a:pt x="487235" y="1015"/>
                </a:moveTo>
                <a:lnTo>
                  <a:pt x="425949" y="20373"/>
                </a:lnTo>
                <a:lnTo>
                  <a:pt x="374415" y="27212"/>
                </a:lnTo>
                <a:lnTo>
                  <a:pt x="312618" y="31564"/>
                </a:lnTo>
                <a:lnTo>
                  <a:pt x="243306" y="32981"/>
                </a:lnTo>
                <a:lnTo>
                  <a:pt x="174421" y="31195"/>
                </a:lnTo>
                <a:lnTo>
                  <a:pt x="112954" y="26558"/>
                </a:lnTo>
                <a:lnTo>
                  <a:pt x="61598" y="19517"/>
                </a:lnTo>
                <a:lnTo>
                  <a:pt x="23049" y="10516"/>
                </a:lnTo>
                <a:lnTo>
                  <a:pt x="0" y="0"/>
                </a:lnTo>
              </a:path>
            </a:pathLst>
          </a:custGeom>
          <a:ln w="3797">
            <a:solidFill>
              <a:srgbClr val="231F20"/>
            </a:solidFill>
          </a:ln>
        </p:spPr>
        <p:txBody>
          <a:bodyPr wrap="square" lIns="0" tIns="0" rIns="0" bIns="0" rtlCol="0"/>
          <a:lstStyle/>
          <a:p>
            <a:endParaRPr/>
          </a:p>
        </p:txBody>
      </p:sp>
      <p:sp>
        <p:nvSpPr>
          <p:cNvPr id="265" name="object 265"/>
          <p:cNvSpPr/>
          <p:nvPr/>
        </p:nvSpPr>
        <p:spPr>
          <a:xfrm>
            <a:off x="5145726" y="5456123"/>
            <a:ext cx="498475" cy="50165"/>
          </a:xfrm>
          <a:custGeom>
            <a:avLst/>
            <a:gdLst/>
            <a:ahLst/>
            <a:cxnLst/>
            <a:rect l="l" t="t" r="r" b="b"/>
            <a:pathLst>
              <a:path w="498475" h="50164">
                <a:moveTo>
                  <a:pt x="5537" y="48780"/>
                </a:moveTo>
                <a:lnTo>
                  <a:pt x="1917" y="46012"/>
                </a:lnTo>
                <a:lnTo>
                  <a:pt x="0" y="43116"/>
                </a:lnTo>
                <a:lnTo>
                  <a:pt x="0" y="40144"/>
                </a:lnTo>
                <a:lnTo>
                  <a:pt x="48126" y="16154"/>
                </a:lnTo>
                <a:lnTo>
                  <a:pt x="102040" y="7466"/>
                </a:lnTo>
                <a:lnTo>
                  <a:pt x="170385" y="1862"/>
                </a:lnTo>
                <a:lnTo>
                  <a:pt x="249059" y="0"/>
                </a:lnTo>
                <a:lnTo>
                  <a:pt x="327718" y="2290"/>
                </a:lnTo>
                <a:lnTo>
                  <a:pt x="396022" y="8277"/>
                </a:lnTo>
                <a:lnTo>
                  <a:pt x="449877" y="17274"/>
                </a:lnTo>
                <a:lnTo>
                  <a:pt x="485189" y="28595"/>
                </a:lnTo>
                <a:lnTo>
                  <a:pt x="497865" y="41554"/>
                </a:lnTo>
                <a:lnTo>
                  <a:pt x="497865" y="42722"/>
                </a:lnTo>
                <a:lnTo>
                  <a:pt x="492772" y="49796"/>
                </a:lnTo>
              </a:path>
            </a:pathLst>
          </a:custGeom>
          <a:ln w="3797">
            <a:solidFill>
              <a:srgbClr val="231F20"/>
            </a:solidFill>
          </a:ln>
        </p:spPr>
        <p:txBody>
          <a:bodyPr wrap="square" lIns="0" tIns="0" rIns="0" bIns="0" rtlCol="0"/>
          <a:lstStyle/>
          <a:p>
            <a:endParaRPr/>
          </a:p>
        </p:txBody>
      </p:sp>
      <p:sp>
        <p:nvSpPr>
          <p:cNvPr id="266" name="object 266"/>
          <p:cNvSpPr/>
          <p:nvPr/>
        </p:nvSpPr>
        <p:spPr>
          <a:xfrm>
            <a:off x="5144964" y="5769915"/>
            <a:ext cx="497840" cy="91440"/>
          </a:xfrm>
          <a:custGeom>
            <a:avLst/>
            <a:gdLst/>
            <a:ahLst/>
            <a:cxnLst/>
            <a:rect l="l" t="t" r="r" b="b"/>
            <a:pathLst>
              <a:path w="497839" h="91439">
                <a:moveTo>
                  <a:pt x="478307" y="914"/>
                </a:moveTo>
                <a:lnTo>
                  <a:pt x="486675" y="6959"/>
                </a:lnTo>
                <a:lnTo>
                  <a:pt x="492799" y="13265"/>
                </a:lnTo>
                <a:lnTo>
                  <a:pt x="496554" y="19798"/>
                </a:lnTo>
                <a:lnTo>
                  <a:pt x="497814" y="26530"/>
                </a:lnTo>
                <a:lnTo>
                  <a:pt x="488869" y="43923"/>
                </a:lnTo>
                <a:lnTo>
                  <a:pt x="424772" y="72666"/>
                </a:lnTo>
                <a:lnTo>
                  <a:pt x="374367" y="82778"/>
                </a:lnTo>
                <a:lnTo>
                  <a:pt x="314891" y="89225"/>
                </a:lnTo>
                <a:lnTo>
                  <a:pt x="248716" y="91389"/>
                </a:lnTo>
                <a:lnTo>
                  <a:pt x="182554" y="88858"/>
                </a:lnTo>
                <a:lnTo>
                  <a:pt x="123113" y="82079"/>
                </a:lnTo>
                <a:lnTo>
                  <a:pt x="72766" y="71683"/>
                </a:lnTo>
                <a:lnTo>
                  <a:pt x="33883" y="58302"/>
                </a:lnTo>
                <a:lnTo>
                  <a:pt x="0" y="25107"/>
                </a:lnTo>
                <a:lnTo>
                  <a:pt x="1249" y="18513"/>
                </a:lnTo>
                <a:lnTo>
                  <a:pt x="4919" y="12106"/>
                </a:lnTo>
                <a:lnTo>
                  <a:pt x="10892" y="5923"/>
                </a:lnTo>
                <a:lnTo>
                  <a:pt x="19049" y="0"/>
                </a:lnTo>
              </a:path>
            </a:pathLst>
          </a:custGeom>
          <a:ln w="3797">
            <a:solidFill>
              <a:srgbClr val="231F20"/>
            </a:solidFill>
          </a:ln>
        </p:spPr>
        <p:txBody>
          <a:bodyPr wrap="square" lIns="0" tIns="0" rIns="0" bIns="0" rtlCol="0"/>
          <a:lstStyle/>
          <a:p>
            <a:endParaRPr/>
          </a:p>
        </p:txBody>
      </p:sp>
      <p:sp>
        <p:nvSpPr>
          <p:cNvPr id="267" name="object 267"/>
          <p:cNvSpPr/>
          <p:nvPr/>
        </p:nvSpPr>
        <p:spPr>
          <a:xfrm>
            <a:off x="5149389" y="5782790"/>
            <a:ext cx="489584" cy="53975"/>
          </a:xfrm>
          <a:custGeom>
            <a:avLst/>
            <a:gdLst/>
            <a:ahLst/>
            <a:cxnLst/>
            <a:rect l="l" t="t" r="r" b="b"/>
            <a:pathLst>
              <a:path w="489585" h="53975">
                <a:moveTo>
                  <a:pt x="489026" y="1346"/>
                </a:moveTo>
                <a:lnTo>
                  <a:pt x="428410" y="33032"/>
                </a:lnTo>
                <a:lnTo>
                  <a:pt x="376647" y="44287"/>
                </a:lnTo>
                <a:lnTo>
                  <a:pt x="314354" y="51500"/>
                </a:lnTo>
                <a:lnTo>
                  <a:pt x="244360" y="53936"/>
                </a:lnTo>
                <a:lnTo>
                  <a:pt x="174386" y="51116"/>
                </a:lnTo>
                <a:lnTo>
                  <a:pt x="112135" y="43557"/>
                </a:lnTo>
                <a:lnTo>
                  <a:pt x="60435" y="32014"/>
                </a:lnTo>
                <a:lnTo>
                  <a:pt x="22114" y="17243"/>
                </a:lnTo>
                <a:lnTo>
                  <a:pt x="0" y="0"/>
                </a:lnTo>
              </a:path>
            </a:pathLst>
          </a:custGeom>
          <a:ln w="3797">
            <a:solidFill>
              <a:srgbClr val="231F20"/>
            </a:solidFill>
          </a:ln>
        </p:spPr>
        <p:txBody>
          <a:bodyPr wrap="square" lIns="0" tIns="0" rIns="0" bIns="0" rtlCol="0"/>
          <a:lstStyle/>
          <a:p>
            <a:endParaRPr/>
          </a:p>
        </p:txBody>
      </p:sp>
      <p:sp>
        <p:nvSpPr>
          <p:cNvPr id="268" name="object 268"/>
          <p:cNvSpPr/>
          <p:nvPr/>
        </p:nvSpPr>
        <p:spPr>
          <a:xfrm>
            <a:off x="5281946" y="5481634"/>
            <a:ext cx="226060" cy="33655"/>
          </a:xfrm>
          <a:custGeom>
            <a:avLst/>
            <a:gdLst/>
            <a:ahLst/>
            <a:cxnLst/>
            <a:rect l="l" t="t" r="r" b="b"/>
            <a:pathLst>
              <a:path w="226060" h="33654">
                <a:moveTo>
                  <a:pt x="225437" y="17081"/>
                </a:moveTo>
                <a:lnTo>
                  <a:pt x="216572" y="23572"/>
                </a:lnTo>
                <a:lnTo>
                  <a:pt x="192400" y="28827"/>
                </a:lnTo>
                <a:lnTo>
                  <a:pt x="156552" y="32317"/>
                </a:lnTo>
                <a:lnTo>
                  <a:pt x="112661" y="33515"/>
                </a:lnTo>
                <a:lnTo>
                  <a:pt x="68794" y="32075"/>
                </a:lnTo>
                <a:lnTo>
                  <a:pt x="32975" y="28384"/>
                </a:lnTo>
                <a:lnTo>
                  <a:pt x="8834" y="22988"/>
                </a:lnTo>
                <a:lnTo>
                  <a:pt x="0" y="16433"/>
                </a:lnTo>
                <a:lnTo>
                  <a:pt x="8877" y="9933"/>
                </a:lnTo>
                <a:lnTo>
                  <a:pt x="33051" y="4673"/>
                </a:lnTo>
                <a:lnTo>
                  <a:pt x="68894" y="1185"/>
                </a:lnTo>
                <a:lnTo>
                  <a:pt x="112775" y="0"/>
                </a:lnTo>
                <a:lnTo>
                  <a:pt x="156646" y="1425"/>
                </a:lnTo>
                <a:lnTo>
                  <a:pt x="192462" y="5111"/>
                </a:lnTo>
                <a:lnTo>
                  <a:pt x="216599" y="10512"/>
                </a:lnTo>
                <a:lnTo>
                  <a:pt x="225437" y="17081"/>
                </a:lnTo>
                <a:close/>
              </a:path>
            </a:pathLst>
          </a:custGeom>
          <a:ln w="3797">
            <a:solidFill>
              <a:srgbClr val="231F20"/>
            </a:solidFill>
          </a:ln>
        </p:spPr>
        <p:txBody>
          <a:bodyPr wrap="square" lIns="0" tIns="0" rIns="0" bIns="0" rtlCol="0"/>
          <a:lstStyle/>
          <a:p>
            <a:endParaRPr/>
          </a:p>
        </p:txBody>
      </p:sp>
      <p:sp>
        <p:nvSpPr>
          <p:cNvPr id="269" name="object 269"/>
          <p:cNvSpPr/>
          <p:nvPr/>
        </p:nvSpPr>
        <p:spPr>
          <a:xfrm>
            <a:off x="5163934" y="5531389"/>
            <a:ext cx="1270" cy="264160"/>
          </a:xfrm>
          <a:custGeom>
            <a:avLst/>
            <a:gdLst/>
            <a:ahLst/>
            <a:cxnLst/>
            <a:rect l="l" t="t" r="r" b="b"/>
            <a:pathLst>
              <a:path w="1270" h="264160">
                <a:moveTo>
                  <a:pt x="736" y="0"/>
                </a:moveTo>
                <a:lnTo>
                  <a:pt x="0" y="263715"/>
                </a:lnTo>
              </a:path>
            </a:pathLst>
          </a:custGeom>
          <a:ln w="3797">
            <a:solidFill>
              <a:srgbClr val="231F20"/>
            </a:solidFill>
          </a:ln>
        </p:spPr>
        <p:txBody>
          <a:bodyPr wrap="square" lIns="0" tIns="0" rIns="0" bIns="0" rtlCol="0"/>
          <a:lstStyle/>
          <a:p>
            <a:endParaRPr/>
          </a:p>
        </p:txBody>
      </p:sp>
      <p:sp>
        <p:nvSpPr>
          <p:cNvPr id="270" name="object 270"/>
          <p:cNvSpPr/>
          <p:nvPr/>
        </p:nvSpPr>
        <p:spPr>
          <a:xfrm>
            <a:off x="5181582" y="5536809"/>
            <a:ext cx="1270" cy="266700"/>
          </a:xfrm>
          <a:custGeom>
            <a:avLst/>
            <a:gdLst/>
            <a:ahLst/>
            <a:cxnLst/>
            <a:rect l="l" t="t" r="r" b="b"/>
            <a:pathLst>
              <a:path w="1270" h="266700">
                <a:moveTo>
                  <a:pt x="762" y="0"/>
                </a:moveTo>
                <a:lnTo>
                  <a:pt x="0" y="266255"/>
                </a:lnTo>
              </a:path>
            </a:pathLst>
          </a:custGeom>
          <a:ln w="3797">
            <a:solidFill>
              <a:srgbClr val="231F20"/>
            </a:solidFill>
          </a:ln>
        </p:spPr>
        <p:txBody>
          <a:bodyPr wrap="square" lIns="0" tIns="0" rIns="0" bIns="0" rtlCol="0"/>
          <a:lstStyle/>
          <a:p>
            <a:endParaRPr/>
          </a:p>
        </p:txBody>
      </p:sp>
      <p:sp>
        <p:nvSpPr>
          <p:cNvPr id="271" name="object 271"/>
          <p:cNvSpPr/>
          <p:nvPr/>
        </p:nvSpPr>
        <p:spPr>
          <a:xfrm>
            <a:off x="5199231" y="5544585"/>
            <a:ext cx="1270" cy="266065"/>
          </a:xfrm>
          <a:custGeom>
            <a:avLst/>
            <a:gdLst/>
            <a:ahLst/>
            <a:cxnLst/>
            <a:rect l="l" t="t" r="r" b="b"/>
            <a:pathLst>
              <a:path w="1270" h="266064">
                <a:moveTo>
                  <a:pt x="736" y="0"/>
                </a:moveTo>
                <a:lnTo>
                  <a:pt x="0" y="266052"/>
                </a:lnTo>
              </a:path>
            </a:pathLst>
          </a:custGeom>
          <a:ln w="3797">
            <a:solidFill>
              <a:srgbClr val="231F20"/>
            </a:solidFill>
          </a:ln>
        </p:spPr>
        <p:txBody>
          <a:bodyPr wrap="square" lIns="0" tIns="0" rIns="0" bIns="0" rtlCol="0"/>
          <a:lstStyle/>
          <a:p>
            <a:endParaRPr/>
          </a:p>
        </p:txBody>
      </p:sp>
      <p:sp>
        <p:nvSpPr>
          <p:cNvPr id="272" name="object 272"/>
          <p:cNvSpPr/>
          <p:nvPr/>
        </p:nvSpPr>
        <p:spPr>
          <a:xfrm>
            <a:off x="5216892" y="5544634"/>
            <a:ext cx="1270" cy="270510"/>
          </a:xfrm>
          <a:custGeom>
            <a:avLst/>
            <a:gdLst/>
            <a:ahLst/>
            <a:cxnLst/>
            <a:rect l="l" t="t" r="r" b="b"/>
            <a:pathLst>
              <a:path w="1270" h="270510">
                <a:moveTo>
                  <a:pt x="762" y="0"/>
                </a:moveTo>
                <a:lnTo>
                  <a:pt x="0" y="270040"/>
                </a:lnTo>
              </a:path>
            </a:pathLst>
          </a:custGeom>
          <a:ln w="3797">
            <a:solidFill>
              <a:srgbClr val="231F20"/>
            </a:solidFill>
          </a:ln>
        </p:spPr>
        <p:txBody>
          <a:bodyPr wrap="square" lIns="0" tIns="0" rIns="0" bIns="0" rtlCol="0"/>
          <a:lstStyle/>
          <a:p>
            <a:endParaRPr/>
          </a:p>
        </p:txBody>
      </p:sp>
      <p:sp>
        <p:nvSpPr>
          <p:cNvPr id="273" name="object 273"/>
          <p:cNvSpPr/>
          <p:nvPr/>
        </p:nvSpPr>
        <p:spPr>
          <a:xfrm>
            <a:off x="5234552" y="5546992"/>
            <a:ext cx="1270" cy="274320"/>
          </a:xfrm>
          <a:custGeom>
            <a:avLst/>
            <a:gdLst/>
            <a:ahLst/>
            <a:cxnLst/>
            <a:rect l="l" t="t" r="r" b="b"/>
            <a:pathLst>
              <a:path w="1270" h="274320">
                <a:moveTo>
                  <a:pt x="762" y="0"/>
                </a:moveTo>
                <a:lnTo>
                  <a:pt x="0" y="273723"/>
                </a:lnTo>
              </a:path>
            </a:pathLst>
          </a:custGeom>
          <a:ln w="3797">
            <a:solidFill>
              <a:srgbClr val="231F20"/>
            </a:solidFill>
          </a:ln>
        </p:spPr>
        <p:txBody>
          <a:bodyPr wrap="square" lIns="0" tIns="0" rIns="0" bIns="0" rtlCol="0"/>
          <a:lstStyle/>
          <a:p>
            <a:endParaRPr/>
          </a:p>
        </p:txBody>
      </p:sp>
      <p:sp>
        <p:nvSpPr>
          <p:cNvPr id="274" name="object 274"/>
          <p:cNvSpPr/>
          <p:nvPr/>
        </p:nvSpPr>
        <p:spPr>
          <a:xfrm>
            <a:off x="5252238" y="5551902"/>
            <a:ext cx="1270" cy="271780"/>
          </a:xfrm>
          <a:custGeom>
            <a:avLst/>
            <a:gdLst/>
            <a:ahLst/>
            <a:cxnLst/>
            <a:rect l="l" t="t" r="r" b="b"/>
            <a:pathLst>
              <a:path w="1270" h="271779">
                <a:moveTo>
                  <a:pt x="749" y="0"/>
                </a:moveTo>
                <a:lnTo>
                  <a:pt x="0" y="271221"/>
                </a:lnTo>
              </a:path>
            </a:pathLst>
          </a:custGeom>
          <a:ln w="3797">
            <a:solidFill>
              <a:srgbClr val="231F20"/>
            </a:solidFill>
          </a:ln>
        </p:spPr>
        <p:txBody>
          <a:bodyPr wrap="square" lIns="0" tIns="0" rIns="0" bIns="0" rtlCol="0"/>
          <a:lstStyle/>
          <a:p>
            <a:endParaRPr/>
          </a:p>
        </p:txBody>
      </p:sp>
      <p:sp>
        <p:nvSpPr>
          <p:cNvPr id="275" name="object 275"/>
          <p:cNvSpPr/>
          <p:nvPr/>
        </p:nvSpPr>
        <p:spPr>
          <a:xfrm>
            <a:off x="5269874" y="5551933"/>
            <a:ext cx="1270" cy="276225"/>
          </a:xfrm>
          <a:custGeom>
            <a:avLst/>
            <a:gdLst/>
            <a:ahLst/>
            <a:cxnLst/>
            <a:rect l="l" t="t" r="r" b="b"/>
            <a:pathLst>
              <a:path w="1270" h="276225">
                <a:moveTo>
                  <a:pt x="762" y="0"/>
                </a:moveTo>
                <a:lnTo>
                  <a:pt x="0" y="275971"/>
                </a:lnTo>
              </a:path>
            </a:pathLst>
          </a:custGeom>
          <a:ln w="3797">
            <a:solidFill>
              <a:srgbClr val="231F20"/>
            </a:solidFill>
          </a:ln>
        </p:spPr>
        <p:txBody>
          <a:bodyPr wrap="square" lIns="0" tIns="0" rIns="0" bIns="0" rtlCol="0"/>
          <a:lstStyle/>
          <a:p>
            <a:endParaRPr/>
          </a:p>
        </p:txBody>
      </p:sp>
      <p:sp>
        <p:nvSpPr>
          <p:cNvPr id="276" name="object 276"/>
          <p:cNvSpPr/>
          <p:nvPr/>
        </p:nvSpPr>
        <p:spPr>
          <a:xfrm>
            <a:off x="5287571" y="5554259"/>
            <a:ext cx="1270" cy="276225"/>
          </a:xfrm>
          <a:custGeom>
            <a:avLst/>
            <a:gdLst/>
            <a:ahLst/>
            <a:cxnLst/>
            <a:rect l="l" t="t" r="r" b="b"/>
            <a:pathLst>
              <a:path w="1270" h="276225">
                <a:moveTo>
                  <a:pt x="787" y="0"/>
                </a:moveTo>
                <a:lnTo>
                  <a:pt x="0" y="276098"/>
                </a:lnTo>
              </a:path>
            </a:pathLst>
          </a:custGeom>
          <a:ln w="3797">
            <a:solidFill>
              <a:srgbClr val="231F20"/>
            </a:solidFill>
          </a:ln>
        </p:spPr>
        <p:txBody>
          <a:bodyPr wrap="square" lIns="0" tIns="0" rIns="0" bIns="0" rtlCol="0"/>
          <a:lstStyle/>
          <a:p>
            <a:endParaRPr/>
          </a:p>
        </p:txBody>
      </p:sp>
      <p:sp>
        <p:nvSpPr>
          <p:cNvPr id="277" name="object 277"/>
          <p:cNvSpPr/>
          <p:nvPr/>
        </p:nvSpPr>
        <p:spPr>
          <a:xfrm>
            <a:off x="5305220" y="5555493"/>
            <a:ext cx="1270" cy="274955"/>
          </a:xfrm>
          <a:custGeom>
            <a:avLst/>
            <a:gdLst/>
            <a:ahLst/>
            <a:cxnLst/>
            <a:rect l="l" t="t" r="r" b="b"/>
            <a:pathLst>
              <a:path w="1270" h="274954">
                <a:moveTo>
                  <a:pt x="774" y="0"/>
                </a:moveTo>
                <a:lnTo>
                  <a:pt x="0" y="274891"/>
                </a:lnTo>
              </a:path>
            </a:pathLst>
          </a:custGeom>
          <a:ln w="3797">
            <a:solidFill>
              <a:srgbClr val="231F20"/>
            </a:solidFill>
          </a:ln>
        </p:spPr>
        <p:txBody>
          <a:bodyPr wrap="square" lIns="0" tIns="0" rIns="0" bIns="0" rtlCol="0"/>
          <a:lstStyle/>
          <a:p>
            <a:endParaRPr/>
          </a:p>
        </p:txBody>
      </p:sp>
      <p:sp>
        <p:nvSpPr>
          <p:cNvPr id="278" name="object 278"/>
          <p:cNvSpPr/>
          <p:nvPr/>
        </p:nvSpPr>
        <p:spPr>
          <a:xfrm>
            <a:off x="5322919" y="5557216"/>
            <a:ext cx="1270" cy="273685"/>
          </a:xfrm>
          <a:custGeom>
            <a:avLst/>
            <a:gdLst/>
            <a:ahLst/>
            <a:cxnLst/>
            <a:rect l="l" t="t" r="r" b="b"/>
            <a:pathLst>
              <a:path w="1270" h="273685">
                <a:moveTo>
                  <a:pt x="762" y="0"/>
                </a:moveTo>
                <a:lnTo>
                  <a:pt x="0" y="273608"/>
                </a:lnTo>
              </a:path>
            </a:pathLst>
          </a:custGeom>
          <a:ln w="3797">
            <a:solidFill>
              <a:srgbClr val="231F20"/>
            </a:solidFill>
          </a:ln>
        </p:spPr>
        <p:txBody>
          <a:bodyPr wrap="square" lIns="0" tIns="0" rIns="0" bIns="0" rtlCol="0"/>
          <a:lstStyle/>
          <a:p>
            <a:endParaRPr/>
          </a:p>
        </p:txBody>
      </p:sp>
      <p:sp>
        <p:nvSpPr>
          <p:cNvPr id="279" name="object 279"/>
          <p:cNvSpPr/>
          <p:nvPr/>
        </p:nvSpPr>
        <p:spPr>
          <a:xfrm>
            <a:off x="5340567" y="5557261"/>
            <a:ext cx="1270" cy="275590"/>
          </a:xfrm>
          <a:custGeom>
            <a:avLst/>
            <a:gdLst/>
            <a:ahLst/>
            <a:cxnLst/>
            <a:rect l="l" t="t" r="r" b="b"/>
            <a:pathLst>
              <a:path w="1270" h="275589">
                <a:moveTo>
                  <a:pt x="774" y="0"/>
                </a:moveTo>
                <a:lnTo>
                  <a:pt x="0" y="275450"/>
                </a:lnTo>
              </a:path>
            </a:pathLst>
          </a:custGeom>
          <a:ln w="3797">
            <a:solidFill>
              <a:srgbClr val="231F20"/>
            </a:solidFill>
          </a:ln>
        </p:spPr>
        <p:txBody>
          <a:bodyPr wrap="square" lIns="0" tIns="0" rIns="0" bIns="0" rtlCol="0"/>
          <a:lstStyle/>
          <a:p>
            <a:endParaRPr/>
          </a:p>
        </p:txBody>
      </p:sp>
      <p:sp>
        <p:nvSpPr>
          <p:cNvPr id="280" name="object 280"/>
          <p:cNvSpPr/>
          <p:nvPr/>
        </p:nvSpPr>
        <p:spPr>
          <a:xfrm>
            <a:off x="5358229" y="5558829"/>
            <a:ext cx="1270" cy="277495"/>
          </a:xfrm>
          <a:custGeom>
            <a:avLst/>
            <a:gdLst/>
            <a:ahLst/>
            <a:cxnLst/>
            <a:rect l="l" t="t" r="r" b="b"/>
            <a:pathLst>
              <a:path w="1270" h="277495">
                <a:moveTo>
                  <a:pt x="723" y="0"/>
                </a:moveTo>
                <a:lnTo>
                  <a:pt x="0" y="277139"/>
                </a:lnTo>
              </a:path>
            </a:pathLst>
          </a:custGeom>
          <a:ln w="3797">
            <a:solidFill>
              <a:srgbClr val="231F20"/>
            </a:solidFill>
          </a:ln>
        </p:spPr>
        <p:txBody>
          <a:bodyPr wrap="square" lIns="0" tIns="0" rIns="0" bIns="0" rtlCol="0"/>
          <a:lstStyle/>
          <a:p>
            <a:endParaRPr/>
          </a:p>
        </p:txBody>
      </p:sp>
      <p:sp>
        <p:nvSpPr>
          <p:cNvPr id="281" name="object 281"/>
          <p:cNvSpPr/>
          <p:nvPr/>
        </p:nvSpPr>
        <p:spPr>
          <a:xfrm>
            <a:off x="5375889" y="5559735"/>
            <a:ext cx="1270" cy="276860"/>
          </a:xfrm>
          <a:custGeom>
            <a:avLst/>
            <a:gdLst/>
            <a:ahLst/>
            <a:cxnLst/>
            <a:rect l="l" t="t" r="r" b="b"/>
            <a:pathLst>
              <a:path w="1270" h="276860">
                <a:moveTo>
                  <a:pt x="787" y="0"/>
                </a:moveTo>
                <a:lnTo>
                  <a:pt x="0" y="276275"/>
                </a:lnTo>
              </a:path>
            </a:pathLst>
          </a:custGeom>
          <a:ln w="3797">
            <a:solidFill>
              <a:srgbClr val="231F20"/>
            </a:solidFill>
          </a:ln>
        </p:spPr>
        <p:txBody>
          <a:bodyPr wrap="square" lIns="0" tIns="0" rIns="0" bIns="0" rtlCol="0"/>
          <a:lstStyle/>
          <a:p>
            <a:endParaRPr/>
          </a:p>
        </p:txBody>
      </p:sp>
      <p:sp>
        <p:nvSpPr>
          <p:cNvPr id="282" name="object 282"/>
          <p:cNvSpPr/>
          <p:nvPr/>
        </p:nvSpPr>
        <p:spPr>
          <a:xfrm>
            <a:off x="5393575" y="5557422"/>
            <a:ext cx="1270" cy="279400"/>
          </a:xfrm>
          <a:custGeom>
            <a:avLst/>
            <a:gdLst/>
            <a:ahLst/>
            <a:cxnLst/>
            <a:rect l="l" t="t" r="r" b="b"/>
            <a:pathLst>
              <a:path w="1270" h="279400">
                <a:moveTo>
                  <a:pt x="774" y="0"/>
                </a:moveTo>
                <a:lnTo>
                  <a:pt x="0" y="279298"/>
                </a:lnTo>
              </a:path>
            </a:pathLst>
          </a:custGeom>
          <a:ln w="3797">
            <a:solidFill>
              <a:srgbClr val="231F20"/>
            </a:solidFill>
          </a:ln>
        </p:spPr>
        <p:txBody>
          <a:bodyPr wrap="square" lIns="0" tIns="0" rIns="0" bIns="0" rtlCol="0"/>
          <a:lstStyle/>
          <a:p>
            <a:endParaRPr/>
          </a:p>
        </p:txBody>
      </p:sp>
      <p:sp>
        <p:nvSpPr>
          <p:cNvPr id="283" name="object 283"/>
          <p:cNvSpPr/>
          <p:nvPr/>
        </p:nvSpPr>
        <p:spPr>
          <a:xfrm>
            <a:off x="5411249" y="5557465"/>
            <a:ext cx="1270" cy="277495"/>
          </a:xfrm>
          <a:custGeom>
            <a:avLst/>
            <a:gdLst/>
            <a:ahLst/>
            <a:cxnLst/>
            <a:rect l="l" t="t" r="r" b="b"/>
            <a:pathLst>
              <a:path w="1270" h="277495">
                <a:moveTo>
                  <a:pt x="774" y="0"/>
                </a:moveTo>
                <a:lnTo>
                  <a:pt x="0" y="276936"/>
                </a:lnTo>
              </a:path>
            </a:pathLst>
          </a:custGeom>
          <a:ln w="3797">
            <a:solidFill>
              <a:srgbClr val="231F20"/>
            </a:solidFill>
          </a:ln>
        </p:spPr>
        <p:txBody>
          <a:bodyPr wrap="square" lIns="0" tIns="0" rIns="0" bIns="0" rtlCol="0"/>
          <a:lstStyle/>
          <a:p>
            <a:endParaRPr/>
          </a:p>
        </p:txBody>
      </p:sp>
      <p:sp>
        <p:nvSpPr>
          <p:cNvPr id="284" name="object 284"/>
          <p:cNvSpPr/>
          <p:nvPr/>
        </p:nvSpPr>
        <p:spPr>
          <a:xfrm>
            <a:off x="5428946" y="5557502"/>
            <a:ext cx="1270" cy="275590"/>
          </a:xfrm>
          <a:custGeom>
            <a:avLst/>
            <a:gdLst/>
            <a:ahLst/>
            <a:cxnLst/>
            <a:rect l="l" t="t" r="r" b="b"/>
            <a:pathLst>
              <a:path w="1270" h="275589">
                <a:moveTo>
                  <a:pt x="774" y="0"/>
                </a:moveTo>
                <a:lnTo>
                  <a:pt x="0" y="275501"/>
                </a:lnTo>
              </a:path>
            </a:pathLst>
          </a:custGeom>
          <a:ln w="3797">
            <a:solidFill>
              <a:srgbClr val="231F20"/>
            </a:solidFill>
          </a:ln>
        </p:spPr>
        <p:txBody>
          <a:bodyPr wrap="square" lIns="0" tIns="0" rIns="0" bIns="0" rtlCol="0"/>
          <a:lstStyle/>
          <a:p>
            <a:endParaRPr/>
          </a:p>
        </p:txBody>
      </p:sp>
      <p:sp>
        <p:nvSpPr>
          <p:cNvPr id="285" name="object 285"/>
          <p:cNvSpPr/>
          <p:nvPr/>
        </p:nvSpPr>
        <p:spPr>
          <a:xfrm>
            <a:off x="5446594" y="5555908"/>
            <a:ext cx="1270" cy="277495"/>
          </a:xfrm>
          <a:custGeom>
            <a:avLst/>
            <a:gdLst/>
            <a:ahLst/>
            <a:cxnLst/>
            <a:rect l="l" t="t" r="r" b="b"/>
            <a:pathLst>
              <a:path w="1270" h="277495">
                <a:moveTo>
                  <a:pt x="787" y="0"/>
                </a:moveTo>
                <a:lnTo>
                  <a:pt x="0" y="277114"/>
                </a:lnTo>
              </a:path>
            </a:pathLst>
          </a:custGeom>
          <a:ln w="3797">
            <a:solidFill>
              <a:srgbClr val="231F20"/>
            </a:solidFill>
          </a:ln>
        </p:spPr>
        <p:txBody>
          <a:bodyPr wrap="square" lIns="0" tIns="0" rIns="0" bIns="0" rtlCol="0"/>
          <a:lstStyle/>
          <a:p>
            <a:endParaRPr/>
          </a:p>
        </p:txBody>
      </p:sp>
      <p:sp>
        <p:nvSpPr>
          <p:cNvPr id="286" name="object 286"/>
          <p:cNvSpPr/>
          <p:nvPr/>
        </p:nvSpPr>
        <p:spPr>
          <a:xfrm>
            <a:off x="5464280" y="5554755"/>
            <a:ext cx="1270" cy="276225"/>
          </a:xfrm>
          <a:custGeom>
            <a:avLst/>
            <a:gdLst/>
            <a:ahLst/>
            <a:cxnLst/>
            <a:rect l="l" t="t" r="r" b="b"/>
            <a:pathLst>
              <a:path w="1270" h="276225">
                <a:moveTo>
                  <a:pt x="774" y="0"/>
                </a:moveTo>
                <a:lnTo>
                  <a:pt x="0" y="276085"/>
                </a:lnTo>
              </a:path>
            </a:pathLst>
          </a:custGeom>
          <a:ln w="3797">
            <a:solidFill>
              <a:srgbClr val="231F20"/>
            </a:solidFill>
          </a:ln>
        </p:spPr>
        <p:txBody>
          <a:bodyPr wrap="square" lIns="0" tIns="0" rIns="0" bIns="0" rtlCol="0"/>
          <a:lstStyle/>
          <a:p>
            <a:endParaRPr/>
          </a:p>
        </p:txBody>
      </p:sp>
      <p:sp>
        <p:nvSpPr>
          <p:cNvPr id="287" name="object 287"/>
          <p:cNvSpPr/>
          <p:nvPr/>
        </p:nvSpPr>
        <p:spPr>
          <a:xfrm>
            <a:off x="5481966" y="5554824"/>
            <a:ext cx="1270" cy="276225"/>
          </a:xfrm>
          <a:custGeom>
            <a:avLst/>
            <a:gdLst/>
            <a:ahLst/>
            <a:cxnLst/>
            <a:rect l="l" t="t" r="r" b="b"/>
            <a:pathLst>
              <a:path w="1270" h="276225">
                <a:moveTo>
                  <a:pt x="787" y="0"/>
                </a:moveTo>
                <a:lnTo>
                  <a:pt x="0" y="276059"/>
                </a:lnTo>
              </a:path>
            </a:pathLst>
          </a:custGeom>
          <a:ln w="3797">
            <a:solidFill>
              <a:srgbClr val="231F20"/>
            </a:solidFill>
          </a:ln>
        </p:spPr>
        <p:txBody>
          <a:bodyPr wrap="square" lIns="0" tIns="0" rIns="0" bIns="0" rtlCol="0"/>
          <a:lstStyle/>
          <a:p>
            <a:endParaRPr/>
          </a:p>
        </p:txBody>
      </p:sp>
      <p:sp>
        <p:nvSpPr>
          <p:cNvPr id="288" name="object 288"/>
          <p:cNvSpPr/>
          <p:nvPr/>
        </p:nvSpPr>
        <p:spPr>
          <a:xfrm>
            <a:off x="5499627" y="5554841"/>
            <a:ext cx="1270" cy="276225"/>
          </a:xfrm>
          <a:custGeom>
            <a:avLst/>
            <a:gdLst/>
            <a:ahLst/>
            <a:cxnLst/>
            <a:rect l="l" t="t" r="r" b="b"/>
            <a:pathLst>
              <a:path w="1270" h="276225">
                <a:moveTo>
                  <a:pt x="787" y="0"/>
                </a:moveTo>
                <a:lnTo>
                  <a:pt x="0" y="276072"/>
                </a:lnTo>
              </a:path>
            </a:pathLst>
          </a:custGeom>
          <a:ln w="3797">
            <a:solidFill>
              <a:srgbClr val="231F20"/>
            </a:solidFill>
          </a:ln>
        </p:spPr>
        <p:txBody>
          <a:bodyPr wrap="square" lIns="0" tIns="0" rIns="0" bIns="0" rtlCol="0"/>
          <a:lstStyle/>
          <a:p>
            <a:endParaRPr/>
          </a:p>
        </p:txBody>
      </p:sp>
      <p:sp>
        <p:nvSpPr>
          <p:cNvPr id="289" name="object 289"/>
          <p:cNvSpPr/>
          <p:nvPr/>
        </p:nvSpPr>
        <p:spPr>
          <a:xfrm>
            <a:off x="5517287" y="5553688"/>
            <a:ext cx="1270" cy="274955"/>
          </a:xfrm>
          <a:custGeom>
            <a:avLst/>
            <a:gdLst/>
            <a:ahLst/>
            <a:cxnLst/>
            <a:rect l="l" t="t" r="r" b="b"/>
            <a:pathLst>
              <a:path w="1270" h="274954">
                <a:moveTo>
                  <a:pt x="787" y="0"/>
                </a:moveTo>
                <a:lnTo>
                  <a:pt x="0" y="274942"/>
                </a:lnTo>
              </a:path>
            </a:pathLst>
          </a:custGeom>
          <a:ln w="3797">
            <a:solidFill>
              <a:srgbClr val="231F20"/>
            </a:solidFill>
          </a:ln>
        </p:spPr>
        <p:txBody>
          <a:bodyPr wrap="square" lIns="0" tIns="0" rIns="0" bIns="0" rtlCol="0"/>
          <a:lstStyle/>
          <a:p>
            <a:endParaRPr/>
          </a:p>
        </p:txBody>
      </p:sp>
      <p:sp>
        <p:nvSpPr>
          <p:cNvPr id="290" name="object 290"/>
          <p:cNvSpPr/>
          <p:nvPr/>
        </p:nvSpPr>
        <p:spPr>
          <a:xfrm>
            <a:off x="5534998" y="5551804"/>
            <a:ext cx="1270" cy="274320"/>
          </a:xfrm>
          <a:custGeom>
            <a:avLst/>
            <a:gdLst/>
            <a:ahLst/>
            <a:cxnLst/>
            <a:rect l="l" t="t" r="r" b="b"/>
            <a:pathLst>
              <a:path w="1270" h="274320">
                <a:moveTo>
                  <a:pt x="762" y="0"/>
                </a:moveTo>
                <a:lnTo>
                  <a:pt x="0" y="273735"/>
                </a:lnTo>
              </a:path>
            </a:pathLst>
          </a:custGeom>
          <a:ln w="3797">
            <a:solidFill>
              <a:srgbClr val="231F20"/>
            </a:solidFill>
          </a:ln>
        </p:spPr>
        <p:txBody>
          <a:bodyPr wrap="square" lIns="0" tIns="0" rIns="0" bIns="0" rtlCol="0"/>
          <a:lstStyle/>
          <a:p>
            <a:endParaRPr/>
          </a:p>
        </p:txBody>
      </p:sp>
      <p:sp>
        <p:nvSpPr>
          <p:cNvPr id="291" name="object 291"/>
          <p:cNvSpPr/>
          <p:nvPr/>
        </p:nvSpPr>
        <p:spPr>
          <a:xfrm>
            <a:off x="5552659" y="5549633"/>
            <a:ext cx="1270" cy="272415"/>
          </a:xfrm>
          <a:custGeom>
            <a:avLst/>
            <a:gdLst/>
            <a:ahLst/>
            <a:cxnLst/>
            <a:rect l="l" t="t" r="r" b="b"/>
            <a:pathLst>
              <a:path w="1270" h="272414">
                <a:moveTo>
                  <a:pt x="787" y="0"/>
                </a:moveTo>
                <a:lnTo>
                  <a:pt x="0" y="271983"/>
                </a:lnTo>
              </a:path>
            </a:pathLst>
          </a:custGeom>
          <a:ln w="3797">
            <a:solidFill>
              <a:srgbClr val="231F20"/>
            </a:solidFill>
          </a:ln>
        </p:spPr>
        <p:txBody>
          <a:bodyPr wrap="square" lIns="0" tIns="0" rIns="0" bIns="0" rtlCol="0"/>
          <a:lstStyle/>
          <a:p>
            <a:endParaRPr/>
          </a:p>
        </p:txBody>
      </p:sp>
      <p:sp>
        <p:nvSpPr>
          <p:cNvPr id="292" name="object 292"/>
          <p:cNvSpPr/>
          <p:nvPr/>
        </p:nvSpPr>
        <p:spPr>
          <a:xfrm>
            <a:off x="5570332" y="5546762"/>
            <a:ext cx="1270" cy="271780"/>
          </a:xfrm>
          <a:custGeom>
            <a:avLst/>
            <a:gdLst/>
            <a:ahLst/>
            <a:cxnLst/>
            <a:rect l="l" t="t" r="r" b="b"/>
            <a:pathLst>
              <a:path w="1270" h="271779">
                <a:moveTo>
                  <a:pt x="774" y="0"/>
                </a:moveTo>
                <a:lnTo>
                  <a:pt x="0" y="271602"/>
                </a:lnTo>
              </a:path>
            </a:pathLst>
          </a:custGeom>
          <a:ln w="3797">
            <a:solidFill>
              <a:srgbClr val="231F20"/>
            </a:solidFill>
          </a:ln>
        </p:spPr>
        <p:txBody>
          <a:bodyPr wrap="square" lIns="0" tIns="0" rIns="0" bIns="0" rtlCol="0"/>
          <a:lstStyle/>
          <a:p>
            <a:endParaRPr/>
          </a:p>
        </p:txBody>
      </p:sp>
      <p:sp>
        <p:nvSpPr>
          <p:cNvPr id="293" name="object 293"/>
          <p:cNvSpPr/>
          <p:nvPr/>
        </p:nvSpPr>
        <p:spPr>
          <a:xfrm>
            <a:off x="5588069" y="5545906"/>
            <a:ext cx="1270" cy="266065"/>
          </a:xfrm>
          <a:custGeom>
            <a:avLst/>
            <a:gdLst/>
            <a:ahLst/>
            <a:cxnLst/>
            <a:rect l="l" t="t" r="r" b="b"/>
            <a:pathLst>
              <a:path w="1270" h="266064">
                <a:moveTo>
                  <a:pt x="723" y="0"/>
                </a:moveTo>
                <a:lnTo>
                  <a:pt x="0" y="265798"/>
                </a:lnTo>
              </a:path>
            </a:pathLst>
          </a:custGeom>
          <a:ln w="3797">
            <a:solidFill>
              <a:srgbClr val="231F20"/>
            </a:solidFill>
          </a:ln>
        </p:spPr>
        <p:txBody>
          <a:bodyPr wrap="square" lIns="0" tIns="0" rIns="0" bIns="0" rtlCol="0"/>
          <a:lstStyle/>
          <a:p>
            <a:endParaRPr/>
          </a:p>
        </p:txBody>
      </p:sp>
      <p:sp>
        <p:nvSpPr>
          <p:cNvPr id="294" name="object 294"/>
          <p:cNvSpPr/>
          <p:nvPr/>
        </p:nvSpPr>
        <p:spPr>
          <a:xfrm>
            <a:off x="5605730" y="5540747"/>
            <a:ext cx="1270" cy="264160"/>
          </a:xfrm>
          <a:custGeom>
            <a:avLst/>
            <a:gdLst/>
            <a:ahLst/>
            <a:cxnLst/>
            <a:rect l="l" t="t" r="r" b="b"/>
            <a:pathLst>
              <a:path w="1270" h="264160">
                <a:moveTo>
                  <a:pt x="736" y="0"/>
                </a:moveTo>
                <a:lnTo>
                  <a:pt x="0" y="263753"/>
                </a:lnTo>
              </a:path>
            </a:pathLst>
          </a:custGeom>
          <a:ln w="3797">
            <a:solidFill>
              <a:srgbClr val="231F20"/>
            </a:solidFill>
          </a:ln>
        </p:spPr>
        <p:txBody>
          <a:bodyPr wrap="square" lIns="0" tIns="0" rIns="0" bIns="0" rtlCol="0"/>
          <a:lstStyle/>
          <a:p>
            <a:endParaRPr/>
          </a:p>
        </p:txBody>
      </p:sp>
      <p:sp>
        <p:nvSpPr>
          <p:cNvPr id="295" name="object 295"/>
          <p:cNvSpPr/>
          <p:nvPr/>
        </p:nvSpPr>
        <p:spPr>
          <a:xfrm>
            <a:off x="5623440" y="5534285"/>
            <a:ext cx="1270" cy="266700"/>
          </a:xfrm>
          <a:custGeom>
            <a:avLst/>
            <a:gdLst/>
            <a:ahLst/>
            <a:cxnLst/>
            <a:rect l="l" t="t" r="r" b="b"/>
            <a:pathLst>
              <a:path w="1270" h="266700">
                <a:moveTo>
                  <a:pt x="749" y="0"/>
                </a:moveTo>
                <a:lnTo>
                  <a:pt x="0" y="266547"/>
                </a:lnTo>
              </a:path>
            </a:pathLst>
          </a:custGeom>
          <a:ln w="3797">
            <a:solidFill>
              <a:srgbClr val="231F20"/>
            </a:solidFill>
          </a:ln>
        </p:spPr>
        <p:txBody>
          <a:bodyPr wrap="square" lIns="0" tIns="0" rIns="0" bIns="0" rtlCol="0"/>
          <a:lstStyle/>
          <a:p>
            <a:endParaRPr/>
          </a:p>
        </p:txBody>
      </p:sp>
      <p:sp>
        <p:nvSpPr>
          <p:cNvPr id="296" name="object 296"/>
          <p:cNvSpPr/>
          <p:nvPr/>
        </p:nvSpPr>
        <p:spPr>
          <a:xfrm>
            <a:off x="5145695" y="5497090"/>
            <a:ext cx="0" cy="17780"/>
          </a:xfrm>
          <a:custGeom>
            <a:avLst/>
            <a:gdLst/>
            <a:ahLst/>
            <a:cxnLst/>
            <a:rect l="l" t="t" r="r" b="b"/>
            <a:pathLst>
              <a:path h="17779">
                <a:moveTo>
                  <a:pt x="0" y="17779"/>
                </a:moveTo>
                <a:lnTo>
                  <a:pt x="0" y="0"/>
                </a:lnTo>
              </a:path>
            </a:pathLst>
          </a:custGeom>
          <a:ln w="3797">
            <a:solidFill>
              <a:srgbClr val="231F20"/>
            </a:solidFill>
          </a:ln>
        </p:spPr>
        <p:txBody>
          <a:bodyPr wrap="square" lIns="0" tIns="0" rIns="0" bIns="0" rtlCol="0"/>
          <a:lstStyle/>
          <a:p>
            <a:endParaRPr/>
          </a:p>
        </p:txBody>
      </p:sp>
      <p:sp>
        <p:nvSpPr>
          <p:cNvPr id="297" name="object 297"/>
          <p:cNvSpPr/>
          <p:nvPr/>
        </p:nvSpPr>
        <p:spPr>
          <a:xfrm>
            <a:off x="5643549" y="5498368"/>
            <a:ext cx="0" cy="19050"/>
          </a:xfrm>
          <a:custGeom>
            <a:avLst/>
            <a:gdLst/>
            <a:ahLst/>
            <a:cxnLst/>
            <a:rect l="l" t="t" r="r" b="b"/>
            <a:pathLst>
              <a:path h="19050">
                <a:moveTo>
                  <a:pt x="0" y="18491"/>
                </a:moveTo>
                <a:lnTo>
                  <a:pt x="0" y="0"/>
                </a:lnTo>
              </a:path>
            </a:pathLst>
          </a:custGeom>
          <a:ln w="3797">
            <a:solidFill>
              <a:srgbClr val="231F20"/>
            </a:solidFill>
          </a:ln>
        </p:spPr>
        <p:txBody>
          <a:bodyPr wrap="square" lIns="0" tIns="0" rIns="0" bIns="0" rtlCol="0"/>
          <a:lstStyle/>
          <a:p>
            <a:endParaRPr/>
          </a:p>
        </p:txBody>
      </p:sp>
      <p:sp>
        <p:nvSpPr>
          <p:cNvPr id="298" name="object 298"/>
          <p:cNvSpPr/>
          <p:nvPr/>
        </p:nvSpPr>
        <p:spPr>
          <a:xfrm>
            <a:off x="5120616" y="5452181"/>
            <a:ext cx="552904" cy="414563"/>
          </a:xfrm>
          <a:prstGeom prst="rect">
            <a:avLst/>
          </a:prstGeom>
          <a:blipFill>
            <a:blip r:embed="rId4" cstate="print"/>
            <a:stretch>
              <a:fillRect/>
            </a:stretch>
          </a:blipFill>
        </p:spPr>
        <p:txBody>
          <a:bodyPr wrap="square" lIns="0" tIns="0" rIns="0" bIns="0" rtlCol="0"/>
          <a:lstStyle/>
          <a:p>
            <a:endParaRPr/>
          </a:p>
        </p:txBody>
      </p:sp>
      <p:sp>
        <p:nvSpPr>
          <p:cNvPr id="299" name="object 299"/>
          <p:cNvSpPr/>
          <p:nvPr/>
        </p:nvSpPr>
        <p:spPr>
          <a:xfrm>
            <a:off x="4742925" y="6665518"/>
            <a:ext cx="591820" cy="367030"/>
          </a:xfrm>
          <a:custGeom>
            <a:avLst/>
            <a:gdLst/>
            <a:ahLst/>
            <a:cxnLst/>
            <a:rect l="l" t="t" r="r" b="b"/>
            <a:pathLst>
              <a:path w="591820" h="367029">
                <a:moveTo>
                  <a:pt x="336384" y="0"/>
                </a:moveTo>
                <a:lnTo>
                  <a:pt x="0" y="77711"/>
                </a:lnTo>
                <a:lnTo>
                  <a:pt x="117970" y="366433"/>
                </a:lnTo>
                <a:lnTo>
                  <a:pt x="591743" y="243014"/>
                </a:lnTo>
                <a:lnTo>
                  <a:pt x="336384" y="0"/>
                </a:lnTo>
                <a:close/>
              </a:path>
            </a:pathLst>
          </a:custGeom>
          <a:solidFill>
            <a:srgbClr val="D1D3D4"/>
          </a:solidFill>
        </p:spPr>
        <p:txBody>
          <a:bodyPr wrap="square" lIns="0" tIns="0" rIns="0" bIns="0" rtlCol="0"/>
          <a:lstStyle/>
          <a:p>
            <a:endParaRPr/>
          </a:p>
        </p:txBody>
      </p:sp>
      <p:sp>
        <p:nvSpPr>
          <p:cNvPr id="300" name="object 300"/>
          <p:cNvSpPr/>
          <p:nvPr/>
        </p:nvSpPr>
        <p:spPr>
          <a:xfrm>
            <a:off x="4742925" y="6665518"/>
            <a:ext cx="591820" cy="367030"/>
          </a:xfrm>
          <a:custGeom>
            <a:avLst/>
            <a:gdLst/>
            <a:ahLst/>
            <a:cxnLst/>
            <a:rect l="l" t="t" r="r" b="b"/>
            <a:pathLst>
              <a:path w="591820" h="367029">
                <a:moveTo>
                  <a:pt x="591743" y="243014"/>
                </a:moveTo>
                <a:lnTo>
                  <a:pt x="117970" y="366433"/>
                </a:lnTo>
                <a:lnTo>
                  <a:pt x="0" y="77711"/>
                </a:lnTo>
                <a:lnTo>
                  <a:pt x="336384" y="0"/>
                </a:lnTo>
                <a:lnTo>
                  <a:pt x="591743" y="243014"/>
                </a:lnTo>
                <a:close/>
              </a:path>
            </a:pathLst>
          </a:custGeom>
          <a:ln w="3175">
            <a:solidFill>
              <a:srgbClr val="231F20"/>
            </a:solidFill>
          </a:ln>
        </p:spPr>
        <p:txBody>
          <a:bodyPr wrap="square" lIns="0" tIns="0" rIns="0" bIns="0" rtlCol="0"/>
          <a:lstStyle/>
          <a:p>
            <a:endParaRPr/>
          </a:p>
        </p:txBody>
      </p:sp>
      <p:sp>
        <p:nvSpPr>
          <p:cNvPr id="301" name="object 301"/>
          <p:cNvSpPr/>
          <p:nvPr/>
        </p:nvSpPr>
        <p:spPr>
          <a:xfrm>
            <a:off x="4893242" y="6703606"/>
            <a:ext cx="591820" cy="367030"/>
          </a:xfrm>
          <a:custGeom>
            <a:avLst/>
            <a:gdLst/>
            <a:ahLst/>
            <a:cxnLst/>
            <a:rect l="l" t="t" r="r" b="b"/>
            <a:pathLst>
              <a:path w="591820" h="367029">
                <a:moveTo>
                  <a:pt x="336384" y="0"/>
                </a:moveTo>
                <a:lnTo>
                  <a:pt x="0" y="77711"/>
                </a:lnTo>
                <a:lnTo>
                  <a:pt x="117970" y="366433"/>
                </a:lnTo>
                <a:lnTo>
                  <a:pt x="591743" y="243014"/>
                </a:lnTo>
                <a:lnTo>
                  <a:pt x="336384" y="0"/>
                </a:lnTo>
                <a:close/>
              </a:path>
            </a:pathLst>
          </a:custGeom>
          <a:solidFill>
            <a:srgbClr val="D1D3D4"/>
          </a:solidFill>
        </p:spPr>
        <p:txBody>
          <a:bodyPr wrap="square" lIns="0" tIns="0" rIns="0" bIns="0" rtlCol="0"/>
          <a:lstStyle/>
          <a:p>
            <a:endParaRPr/>
          </a:p>
        </p:txBody>
      </p:sp>
      <p:sp>
        <p:nvSpPr>
          <p:cNvPr id="302" name="object 302"/>
          <p:cNvSpPr/>
          <p:nvPr/>
        </p:nvSpPr>
        <p:spPr>
          <a:xfrm>
            <a:off x="4893242" y="6703606"/>
            <a:ext cx="591820" cy="367030"/>
          </a:xfrm>
          <a:custGeom>
            <a:avLst/>
            <a:gdLst/>
            <a:ahLst/>
            <a:cxnLst/>
            <a:rect l="l" t="t" r="r" b="b"/>
            <a:pathLst>
              <a:path w="591820" h="367029">
                <a:moveTo>
                  <a:pt x="591743" y="243014"/>
                </a:moveTo>
                <a:lnTo>
                  <a:pt x="117970" y="366433"/>
                </a:lnTo>
                <a:lnTo>
                  <a:pt x="0" y="77711"/>
                </a:lnTo>
                <a:lnTo>
                  <a:pt x="336384" y="0"/>
                </a:lnTo>
                <a:lnTo>
                  <a:pt x="591743" y="243014"/>
                </a:lnTo>
                <a:close/>
              </a:path>
            </a:pathLst>
          </a:custGeom>
          <a:ln w="3175">
            <a:solidFill>
              <a:srgbClr val="231F20"/>
            </a:solidFill>
          </a:ln>
        </p:spPr>
        <p:txBody>
          <a:bodyPr wrap="square" lIns="0" tIns="0" rIns="0" bIns="0" rtlCol="0"/>
          <a:lstStyle/>
          <a:p>
            <a:endParaRPr/>
          </a:p>
        </p:txBody>
      </p:sp>
      <p:sp>
        <p:nvSpPr>
          <p:cNvPr id="303" name="object 303"/>
          <p:cNvSpPr/>
          <p:nvPr/>
        </p:nvSpPr>
        <p:spPr>
          <a:xfrm>
            <a:off x="4582864" y="6456722"/>
            <a:ext cx="1009015" cy="774700"/>
          </a:xfrm>
          <a:custGeom>
            <a:avLst/>
            <a:gdLst/>
            <a:ahLst/>
            <a:cxnLst/>
            <a:rect l="l" t="t" r="r" b="b"/>
            <a:pathLst>
              <a:path w="1009014" h="774700">
                <a:moveTo>
                  <a:pt x="0" y="155282"/>
                </a:moveTo>
                <a:lnTo>
                  <a:pt x="536803" y="0"/>
                </a:lnTo>
                <a:lnTo>
                  <a:pt x="1008811" y="495985"/>
                </a:lnTo>
                <a:lnTo>
                  <a:pt x="263232" y="774687"/>
                </a:lnTo>
                <a:lnTo>
                  <a:pt x="0" y="155282"/>
                </a:lnTo>
                <a:close/>
              </a:path>
            </a:pathLst>
          </a:custGeom>
          <a:ln w="3175">
            <a:solidFill>
              <a:srgbClr val="231F20"/>
            </a:solidFill>
          </a:ln>
        </p:spPr>
        <p:txBody>
          <a:bodyPr wrap="square" lIns="0" tIns="0" rIns="0" bIns="0" rtlCol="0"/>
          <a:lstStyle/>
          <a:p>
            <a:endParaRPr/>
          </a:p>
        </p:txBody>
      </p:sp>
      <p:sp>
        <p:nvSpPr>
          <p:cNvPr id="304" name="object 304"/>
          <p:cNvSpPr/>
          <p:nvPr/>
        </p:nvSpPr>
        <p:spPr>
          <a:xfrm>
            <a:off x="4592959" y="6475808"/>
            <a:ext cx="546100" cy="164465"/>
          </a:xfrm>
          <a:custGeom>
            <a:avLst/>
            <a:gdLst/>
            <a:ahLst/>
            <a:cxnLst/>
            <a:rect l="l" t="t" r="r" b="b"/>
            <a:pathLst>
              <a:path w="546100" h="164465">
                <a:moveTo>
                  <a:pt x="0" y="164337"/>
                </a:moveTo>
                <a:lnTo>
                  <a:pt x="545630" y="0"/>
                </a:lnTo>
              </a:path>
            </a:pathLst>
          </a:custGeom>
          <a:ln w="3175">
            <a:solidFill>
              <a:srgbClr val="231F20"/>
            </a:solidFill>
          </a:ln>
        </p:spPr>
        <p:txBody>
          <a:bodyPr wrap="square" lIns="0" tIns="0" rIns="0" bIns="0" rtlCol="0"/>
          <a:lstStyle/>
          <a:p>
            <a:endParaRPr/>
          </a:p>
        </p:txBody>
      </p:sp>
      <p:sp>
        <p:nvSpPr>
          <p:cNvPr id="305" name="object 305"/>
          <p:cNvSpPr/>
          <p:nvPr/>
        </p:nvSpPr>
        <p:spPr>
          <a:xfrm>
            <a:off x="4598615" y="6493228"/>
            <a:ext cx="557530" cy="163195"/>
          </a:xfrm>
          <a:custGeom>
            <a:avLst/>
            <a:gdLst/>
            <a:ahLst/>
            <a:cxnLst/>
            <a:rect l="l" t="t" r="r" b="b"/>
            <a:pathLst>
              <a:path w="557529" h="163195">
                <a:moveTo>
                  <a:pt x="0" y="162712"/>
                </a:moveTo>
                <a:lnTo>
                  <a:pt x="557237" y="0"/>
                </a:lnTo>
              </a:path>
            </a:pathLst>
          </a:custGeom>
          <a:ln w="3175">
            <a:solidFill>
              <a:srgbClr val="231F20"/>
            </a:solidFill>
          </a:ln>
        </p:spPr>
        <p:txBody>
          <a:bodyPr wrap="square" lIns="0" tIns="0" rIns="0" bIns="0" rtlCol="0"/>
          <a:lstStyle/>
          <a:p>
            <a:endParaRPr/>
          </a:p>
        </p:txBody>
      </p:sp>
      <p:sp>
        <p:nvSpPr>
          <p:cNvPr id="306" name="object 306"/>
          <p:cNvSpPr/>
          <p:nvPr/>
        </p:nvSpPr>
        <p:spPr>
          <a:xfrm>
            <a:off x="5931849" y="5523442"/>
            <a:ext cx="905510" cy="576580"/>
          </a:xfrm>
          <a:custGeom>
            <a:avLst/>
            <a:gdLst/>
            <a:ahLst/>
            <a:cxnLst/>
            <a:rect l="l" t="t" r="r" b="b"/>
            <a:pathLst>
              <a:path w="905509" h="576579">
                <a:moveTo>
                  <a:pt x="900874" y="288289"/>
                </a:moveTo>
                <a:lnTo>
                  <a:pt x="896378" y="288289"/>
                </a:lnTo>
                <a:lnTo>
                  <a:pt x="890669" y="333198"/>
                </a:lnTo>
                <a:lnTo>
                  <a:pt x="874046" y="375925"/>
                </a:lnTo>
                <a:lnTo>
                  <a:pt x="847358" y="415889"/>
                </a:lnTo>
                <a:lnTo>
                  <a:pt x="811454" y="452505"/>
                </a:lnTo>
                <a:lnTo>
                  <a:pt x="767181" y="485190"/>
                </a:lnTo>
                <a:lnTo>
                  <a:pt x="730935" y="505762"/>
                </a:lnTo>
                <a:lnTo>
                  <a:pt x="691231" y="523767"/>
                </a:lnTo>
                <a:lnTo>
                  <a:pt x="648406" y="538987"/>
                </a:lnTo>
                <a:lnTo>
                  <a:pt x="602798" y="551202"/>
                </a:lnTo>
                <a:lnTo>
                  <a:pt x="554745" y="560195"/>
                </a:lnTo>
                <a:lnTo>
                  <a:pt x="504584" y="565747"/>
                </a:lnTo>
                <a:lnTo>
                  <a:pt x="452653" y="567639"/>
                </a:lnTo>
                <a:lnTo>
                  <a:pt x="400718" y="565747"/>
                </a:lnTo>
                <a:lnTo>
                  <a:pt x="350547" y="560195"/>
                </a:lnTo>
                <a:lnTo>
                  <a:pt x="302482" y="551202"/>
                </a:lnTo>
                <a:lnTo>
                  <a:pt x="256863" y="538987"/>
                </a:lnTo>
                <a:lnTo>
                  <a:pt x="214032" y="523767"/>
                </a:lnTo>
                <a:lnTo>
                  <a:pt x="174331" y="505762"/>
                </a:lnTo>
                <a:lnTo>
                  <a:pt x="138099" y="485190"/>
                </a:lnTo>
                <a:lnTo>
                  <a:pt x="93835" y="452505"/>
                </a:lnTo>
                <a:lnTo>
                  <a:pt x="57939" y="415889"/>
                </a:lnTo>
                <a:lnTo>
                  <a:pt x="31254" y="375925"/>
                </a:lnTo>
                <a:lnTo>
                  <a:pt x="14627" y="333198"/>
                </a:lnTo>
                <a:lnTo>
                  <a:pt x="8902" y="288289"/>
                </a:lnTo>
                <a:lnTo>
                  <a:pt x="14627" y="243380"/>
                </a:lnTo>
                <a:lnTo>
                  <a:pt x="31254" y="200648"/>
                </a:lnTo>
                <a:lnTo>
                  <a:pt x="57939" y="160677"/>
                </a:lnTo>
                <a:lnTo>
                  <a:pt x="93835" y="124050"/>
                </a:lnTo>
                <a:lnTo>
                  <a:pt x="138099" y="91351"/>
                </a:lnTo>
                <a:lnTo>
                  <a:pt x="174331" y="70786"/>
                </a:lnTo>
                <a:lnTo>
                  <a:pt x="214032" y="52789"/>
                </a:lnTo>
                <a:lnTo>
                  <a:pt x="256863" y="37578"/>
                </a:lnTo>
                <a:lnTo>
                  <a:pt x="302482" y="25369"/>
                </a:lnTo>
                <a:lnTo>
                  <a:pt x="350547" y="16380"/>
                </a:lnTo>
                <a:lnTo>
                  <a:pt x="400718" y="10827"/>
                </a:lnTo>
                <a:lnTo>
                  <a:pt x="452653" y="8928"/>
                </a:lnTo>
                <a:lnTo>
                  <a:pt x="504584" y="10827"/>
                </a:lnTo>
                <a:lnTo>
                  <a:pt x="554745" y="16380"/>
                </a:lnTo>
                <a:lnTo>
                  <a:pt x="602798" y="25369"/>
                </a:lnTo>
                <a:lnTo>
                  <a:pt x="648406" y="37578"/>
                </a:lnTo>
                <a:lnTo>
                  <a:pt x="691231" y="52789"/>
                </a:lnTo>
                <a:lnTo>
                  <a:pt x="730935" y="70786"/>
                </a:lnTo>
                <a:lnTo>
                  <a:pt x="767181" y="91351"/>
                </a:lnTo>
                <a:lnTo>
                  <a:pt x="811454" y="124050"/>
                </a:lnTo>
                <a:lnTo>
                  <a:pt x="847358" y="160677"/>
                </a:lnTo>
                <a:lnTo>
                  <a:pt x="874046" y="200648"/>
                </a:lnTo>
                <a:lnTo>
                  <a:pt x="890669" y="243380"/>
                </a:lnTo>
                <a:lnTo>
                  <a:pt x="896378" y="288289"/>
                </a:lnTo>
                <a:lnTo>
                  <a:pt x="905332" y="288289"/>
                </a:lnTo>
                <a:lnTo>
                  <a:pt x="899311" y="241117"/>
                </a:lnTo>
                <a:lnTo>
                  <a:pt x="881953" y="196501"/>
                </a:lnTo>
                <a:lnTo>
                  <a:pt x="854268" y="155025"/>
                </a:lnTo>
                <a:lnTo>
                  <a:pt x="817266" y="117270"/>
                </a:lnTo>
                <a:lnTo>
                  <a:pt x="771956" y="83819"/>
                </a:lnTo>
                <a:lnTo>
                  <a:pt x="734983" y="62835"/>
                </a:lnTo>
                <a:lnTo>
                  <a:pt x="694575" y="44510"/>
                </a:lnTo>
                <a:lnTo>
                  <a:pt x="651064" y="29050"/>
                </a:lnTo>
                <a:lnTo>
                  <a:pt x="604784" y="16663"/>
                </a:lnTo>
                <a:lnTo>
                  <a:pt x="556067" y="7554"/>
                </a:lnTo>
                <a:lnTo>
                  <a:pt x="505245" y="1931"/>
                </a:lnTo>
                <a:lnTo>
                  <a:pt x="452653" y="0"/>
                </a:lnTo>
                <a:lnTo>
                  <a:pt x="400047" y="1931"/>
                </a:lnTo>
                <a:lnTo>
                  <a:pt x="349218" y="7554"/>
                </a:lnTo>
                <a:lnTo>
                  <a:pt x="300497" y="16663"/>
                </a:lnTo>
                <a:lnTo>
                  <a:pt x="254217" y="29050"/>
                </a:lnTo>
                <a:lnTo>
                  <a:pt x="210708" y="44510"/>
                </a:lnTo>
                <a:lnTo>
                  <a:pt x="170305" y="62835"/>
                </a:lnTo>
                <a:lnTo>
                  <a:pt x="133337" y="83819"/>
                </a:lnTo>
                <a:lnTo>
                  <a:pt x="88031" y="117270"/>
                </a:lnTo>
                <a:lnTo>
                  <a:pt x="51039" y="155025"/>
                </a:lnTo>
                <a:lnTo>
                  <a:pt x="23365" y="196501"/>
                </a:lnTo>
                <a:lnTo>
                  <a:pt x="6016" y="241117"/>
                </a:lnTo>
                <a:lnTo>
                  <a:pt x="0" y="288289"/>
                </a:lnTo>
                <a:lnTo>
                  <a:pt x="6016" y="335449"/>
                </a:lnTo>
                <a:lnTo>
                  <a:pt x="23365" y="380054"/>
                </a:lnTo>
                <a:lnTo>
                  <a:pt x="51039" y="421522"/>
                </a:lnTo>
                <a:lnTo>
                  <a:pt x="88031" y="459272"/>
                </a:lnTo>
                <a:lnTo>
                  <a:pt x="133337" y="492721"/>
                </a:lnTo>
                <a:lnTo>
                  <a:pt x="170305" y="513707"/>
                </a:lnTo>
                <a:lnTo>
                  <a:pt x="210708" y="532035"/>
                </a:lnTo>
                <a:lnTo>
                  <a:pt x="254217" y="547498"/>
                </a:lnTo>
                <a:lnTo>
                  <a:pt x="300497" y="559887"/>
                </a:lnTo>
                <a:lnTo>
                  <a:pt x="349218" y="568993"/>
                </a:lnTo>
                <a:lnTo>
                  <a:pt x="400047" y="574610"/>
                </a:lnTo>
                <a:lnTo>
                  <a:pt x="452653" y="576529"/>
                </a:lnTo>
                <a:lnTo>
                  <a:pt x="505245" y="574610"/>
                </a:lnTo>
                <a:lnTo>
                  <a:pt x="556067" y="568993"/>
                </a:lnTo>
                <a:lnTo>
                  <a:pt x="604784" y="559887"/>
                </a:lnTo>
                <a:lnTo>
                  <a:pt x="651064" y="547498"/>
                </a:lnTo>
                <a:lnTo>
                  <a:pt x="694575" y="532035"/>
                </a:lnTo>
                <a:lnTo>
                  <a:pt x="734983" y="513707"/>
                </a:lnTo>
                <a:lnTo>
                  <a:pt x="771956" y="492721"/>
                </a:lnTo>
                <a:lnTo>
                  <a:pt x="817266" y="459272"/>
                </a:lnTo>
                <a:lnTo>
                  <a:pt x="854268" y="421522"/>
                </a:lnTo>
                <a:lnTo>
                  <a:pt x="881953" y="380054"/>
                </a:lnTo>
                <a:lnTo>
                  <a:pt x="899311" y="335449"/>
                </a:lnTo>
                <a:lnTo>
                  <a:pt x="905332" y="288289"/>
                </a:lnTo>
              </a:path>
            </a:pathLst>
          </a:custGeom>
          <a:ln w="3175">
            <a:solidFill>
              <a:srgbClr val="080909"/>
            </a:solidFill>
          </a:ln>
        </p:spPr>
        <p:txBody>
          <a:bodyPr wrap="square" lIns="0" tIns="0" rIns="0" bIns="0" rtlCol="0"/>
          <a:lstStyle/>
          <a:p>
            <a:endParaRPr/>
          </a:p>
        </p:txBody>
      </p:sp>
      <p:sp>
        <p:nvSpPr>
          <p:cNvPr id="307" name="object 307"/>
          <p:cNvSpPr/>
          <p:nvPr/>
        </p:nvSpPr>
        <p:spPr>
          <a:xfrm>
            <a:off x="5997996" y="5542724"/>
            <a:ext cx="778510" cy="461009"/>
          </a:xfrm>
          <a:custGeom>
            <a:avLst/>
            <a:gdLst/>
            <a:ahLst/>
            <a:cxnLst/>
            <a:rect l="l" t="t" r="r" b="b"/>
            <a:pathLst>
              <a:path w="778509" h="461010">
                <a:moveTo>
                  <a:pt x="773658" y="230479"/>
                </a:moveTo>
                <a:lnTo>
                  <a:pt x="769226" y="230479"/>
                </a:lnTo>
                <a:lnTo>
                  <a:pt x="761662" y="274570"/>
                </a:lnTo>
                <a:lnTo>
                  <a:pt x="739825" y="315885"/>
                </a:lnTo>
                <a:lnTo>
                  <a:pt x="705082" y="353493"/>
                </a:lnTo>
                <a:lnTo>
                  <a:pt x="658799" y="386461"/>
                </a:lnTo>
                <a:lnTo>
                  <a:pt x="622264" y="405348"/>
                </a:lnTo>
                <a:lnTo>
                  <a:pt x="581748" y="421425"/>
                </a:lnTo>
                <a:lnTo>
                  <a:pt x="537713" y="434414"/>
                </a:lnTo>
                <a:lnTo>
                  <a:pt x="490617" y="444037"/>
                </a:lnTo>
                <a:lnTo>
                  <a:pt x="440923" y="450014"/>
                </a:lnTo>
                <a:lnTo>
                  <a:pt x="389089" y="452069"/>
                </a:lnTo>
                <a:lnTo>
                  <a:pt x="337249" y="450014"/>
                </a:lnTo>
                <a:lnTo>
                  <a:pt x="287548" y="444037"/>
                </a:lnTo>
                <a:lnTo>
                  <a:pt x="240449" y="434414"/>
                </a:lnTo>
                <a:lnTo>
                  <a:pt x="196414" y="421425"/>
                </a:lnTo>
                <a:lnTo>
                  <a:pt x="155908" y="405348"/>
                </a:lnTo>
                <a:lnTo>
                  <a:pt x="119392" y="386461"/>
                </a:lnTo>
                <a:lnTo>
                  <a:pt x="73097" y="353493"/>
                </a:lnTo>
                <a:lnTo>
                  <a:pt x="38350" y="315885"/>
                </a:lnTo>
                <a:lnTo>
                  <a:pt x="16515" y="274570"/>
                </a:lnTo>
                <a:lnTo>
                  <a:pt x="8953" y="230479"/>
                </a:lnTo>
                <a:lnTo>
                  <a:pt x="16515" y="186406"/>
                </a:lnTo>
                <a:lnTo>
                  <a:pt x="38350" y="145102"/>
                </a:lnTo>
                <a:lnTo>
                  <a:pt x="73097" y="107491"/>
                </a:lnTo>
                <a:lnTo>
                  <a:pt x="119392" y="74498"/>
                </a:lnTo>
                <a:lnTo>
                  <a:pt x="155908" y="55610"/>
                </a:lnTo>
                <a:lnTo>
                  <a:pt x="196414" y="39531"/>
                </a:lnTo>
                <a:lnTo>
                  <a:pt x="240449" y="26541"/>
                </a:lnTo>
                <a:lnTo>
                  <a:pt x="287548" y="16920"/>
                </a:lnTo>
                <a:lnTo>
                  <a:pt x="337249" y="10947"/>
                </a:lnTo>
                <a:lnTo>
                  <a:pt x="389089" y="8902"/>
                </a:lnTo>
                <a:lnTo>
                  <a:pt x="440923" y="10947"/>
                </a:lnTo>
                <a:lnTo>
                  <a:pt x="490617" y="16920"/>
                </a:lnTo>
                <a:lnTo>
                  <a:pt x="537713" y="26541"/>
                </a:lnTo>
                <a:lnTo>
                  <a:pt x="581748" y="39531"/>
                </a:lnTo>
                <a:lnTo>
                  <a:pt x="622264" y="55610"/>
                </a:lnTo>
                <a:lnTo>
                  <a:pt x="658799" y="74498"/>
                </a:lnTo>
                <a:lnTo>
                  <a:pt x="705082" y="107491"/>
                </a:lnTo>
                <a:lnTo>
                  <a:pt x="739825" y="145102"/>
                </a:lnTo>
                <a:lnTo>
                  <a:pt x="761662" y="186406"/>
                </a:lnTo>
                <a:lnTo>
                  <a:pt x="769226" y="230479"/>
                </a:lnTo>
                <a:lnTo>
                  <a:pt x="778129" y="230479"/>
                </a:lnTo>
                <a:lnTo>
                  <a:pt x="770073" y="183467"/>
                </a:lnTo>
                <a:lnTo>
                  <a:pt x="747094" y="139930"/>
                </a:lnTo>
                <a:lnTo>
                  <a:pt x="710922" y="100758"/>
                </a:lnTo>
                <a:lnTo>
                  <a:pt x="663282" y="66840"/>
                </a:lnTo>
                <a:lnTo>
                  <a:pt x="625944" y="47510"/>
                </a:lnTo>
                <a:lnTo>
                  <a:pt x="584654" y="31110"/>
                </a:lnTo>
                <a:lnTo>
                  <a:pt x="539869" y="17899"/>
                </a:lnTo>
                <a:lnTo>
                  <a:pt x="492042" y="8136"/>
                </a:lnTo>
                <a:lnTo>
                  <a:pt x="441631" y="2083"/>
                </a:lnTo>
                <a:lnTo>
                  <a:pt x="389089" y="0"/>
                </a:lnTo>
                <a:lnTo>
                  <a:pt x="336546" y="2083"/>
                </a:lnTo>
                <a:lnTo>
                  <a:pt x="286140" y="8136"/>
                </a:lnTo>
                <a:lnTo>
                  <a:pt x="238321" y="17899"/>
                </a:lnTo>
                <a:lnTo>
                  <a:pt x="193542" y="31110"/>
                </a:lnTo>
                <a:lnTo>
                  <a:pt x="152254" y="47510"/>
                </a:lnTo>
                <a:lnTo>
                  <a:pt x="114909" y="66840"/>
                </a:lnTo>
                <a:lnTo>
                  <a:pt x="67249" y="100758"/>
                </a:lnTo>
                <a:lnTo>
                  <a:pt x="31065" y="139930"/>
                </a:lnTo>
                <a:lnTo>
                  <a:pt x="8076" y="183467"/>
                </a:lnTo>
                <a:lnTo>
                  <a:pt x="0" y="230479"/>
                </a:lnTo>
                <a:lnTo>
                  <a:pt x="8076" y="277500"/>
                </a:lnTo>
                <a:lnTo>
                  <a:pt x="31065" y="321046"/>
                </a:lnTo>
                <a:lnTo>
                  <a:pt x="67249" y="360235"/>
                </a:lnTo>
                <a:lnTo>
                  <a:pt x="114909" y="394182"/>
                </a:lnTo>
                <a:lnTo>
                  <a:pt x="152254" y="413487"/>
                </a:lnTo>
                <a:lnTo>
                  <a:pt x="193542" y="429874"/>
                </a:lnTo>
                <a:lnTo>
                  <a:pt x="238321" y="443080"/>
                </a:lnTo>
                <a:lnTo>
                  <a:pt x="286140" y="452843"/>
                </a:lnTo>
                <a:lnTo>
                  <a:pt x="336546" y="458899"/>
                </a:lnTo>
                <a:lnTo>
                  <a:pt x="389089" y="460984"/>
                </a:lnTo>
                <a:lnTo>
                  <a:pt x="441631" y="458899"/>
                </a:lnTo>
                <a:lnTo>
                  <a:pt x="492042" y="452843"/>
                </a:lnTo>
                <a:lnTo>
                  <a:pt x="539869" y="443080"/>
                </a:lnTo>
                <a:lnTo>
                  <a:pt x="584654" y="429874"/>
                </a:lnTo>
                <a:lnTo>
                  <a:pt x="625944" y="413487"/>
                </a:lnTo>
                <a:lnTo>
                  <a:pt x="663282" y="394182"/>
                </a:lnTo>
                <a:lnTo>
                  <a:pt x="710922" y="360235"/>
                </a:lnTo>
                <a:lnTo>
                  <a:pt x="747094" y="321046"/>
                </a:lnTo>
                <a:lnTo>
                  <a:pt x="770073" y="277500"/>
                </a:lnTo>
                <a:lnTo>
                  <a:pt x="778129" y="230479"/>
                </a:lnTo>
              </a:path>
            </a:pathLst>
          </a:custGeom>
          <a:ln w="3175">
            <a:solidFill>
              <a:srgbClr val="080909"/>
            </a:solidFill>
          </a:ln>
        </p:spPr>
        <p:txBody>
          <a:bodyPr wrap="square" lIns="0" tIns="0" rIns="0" bIns="0" rtlCol="0"/>
          <a:lstStyle/>
          <a:p>
            <a:endParaRPr/>
          </a:p>
        </p:txBody>
      </p:sp>
      <p:sp>
        <p:nvSpPr>
          <p:cNvPr id="308" name="object 308"/>
          <p:cNvSpPr/>
          <p:nvPr/>
        </p:nvSpPr>
        <p:spPr>
          <a:xfrm>
            <a:off x="6080220" y="5560695"/>
            <a:ext cx="614045" cy="365125"/>
          </a:xfrm>
          <a:custGeom>
            <a:avLst/>
            <a:gdLst/>
            <a:ahLst/>
            <a:cxnLst/>
            <a:rect l="l" t="t" r="r" b="b"/>
            <a:pathLst>
              <a:path w="614045" h="365125">
                <a:moveTo>
                  <a:pt x="609257" y="182321"/>
                </a:moveTo>
                <a:lnTo>
                  <a:pt x="604774" y="182321"/>
                </a:lnTo>
                <a:lnTo>
                  <a:pt x="598894" y="216698"/>
                </a:lnTo>
                <a:lnTo>
                  <a:pt x="581855" y="248967"/>
                </a:lnTo>
                <a:lnTo>
                  <a:pt x="554698" y="278393"/>
                </a:lnTo>
                <a:lnTo>
                  <a:pt x="518464" y="304241"/>
                </a:lnTo>
                <a:lnTo>
                  <a:pt x="474310" y="325664"/>
                </a:lnTo>
                <a:lnTo>
                  <a:pt x="423510" y="341876"/>
                </a:lnTo>
                <a:lnTo>
                  <a:pt x="367285" y="352141"/>
                </a:lnTo>
                <a:lnTo>
                  <a:pt x="306857" y="355726"/>
                </a:lnTo>
                <a:lnTo>
                  <a:pt x="246451" y="352141"/>
                </a:lnTo>
                <a:lnTo>
                  <a:pt x="190230" y="341876"/>
                </a:lnTo>
                <a:lnTo>
                  <a:pt x="139432" y="325664"/>
                </a:lnTo>
                <a:lnTo>
                  <a:pt x="95300" y="304241"/>
                </a:lnTo>
                <a:lnTo>
                  <a:pt x="59045" y="278393"/>
                </a:lnTo>
                <a:lnTo>
                  <a:pt x="31883" y="248967"/>
                </a:lnTo>
                <a:lnTo>
                  <a:pt x="8928" y="182321"/>
                </a:lnTo>
                <a:lnTo>
                  <a:pt x="14837" y="147946"/>
                </a:lnTo>
                <a:lnTo>
                  <a:pt x="59045" y="86259"/>
                </a:lnTo>
                <a:lnTo>
                  <a:pt x="95300" y="60413"/>
                </a:lnTo>
                <a:lnTo>
                  <a:pt x="139432" y="38983"/>
                </a:lnTo>
                <a:lnTo>
                  <a:pt x="190230" y="22756"/>
                </a:lnTo>
                <a:lnTo>
                  <a:pt x="246451" y="12481"/>
                </a:lnTo>
                <a:lnTo>
                  <a:pt x="306857" y="8902"/>
                </a:lnTo>
                <a:lnTo>
                  <a:pt x="367285" y="12481"/>
                </a:lnTo>
                <a:lnTo>
                  <a:pt x="423510" y="22756"/>
                </a:lnTo>
                <a:lnTo>
                  <a:pt x="474310" y="38983"/>
                </a:lnTo>
                <a:lnTo>
                  <a:pt x="518464" y="60413"/>
                </a:lnTo>
                <a:lnTo>
                  <a:pt x="554698" y="86259"/>
                </a:lnTo>
                <a:lnTo>
                  <a:pt x="581855" y="115681"/>
                </a:lnTo>
                <a:lnTo>
                  <a:pt x="604774" y="182321"/>
                </a:lnTo>
                <a:lnTo>
                  <a:pt x="613727" y="182321"/>
                </a:lnTo>
                <a:lnTo>
                  <a:pt x="589111" y="110510"/>
                </a:lnTo>
                <a:lnTo>
                  <a:pt x="560538" y="79517"/>
                </a:lnTo>
                <a:lnTo>
                  <a:pt x="522986" y="52730"/>
                </a:lnTo>
                <a:lnTo>
                  <a:pt x="477594" y="30693"/>
                </a:lnTo>
                <a:lnTo>
                  <a:pt x="425651" y="14106"/>
                </a:lnTo>
                <a:lnTo>
                  <a:pt x="368343" y="3649"/>
                </a:lnTo>
                <a:lnTo>
                  <a:pt x="306857" y="0"/>
                </a:lnTo>
                <a:lnTo>
                  <a:pt x="245397" y="3649"/>
                </a:lnTo>
                <a:lnTo>
                  <a:pt x="188098" y="14106"/>
                </a:lnTo>
                <a:lnTo>
                  <a:pt x="136159" y="30693"/>
                </a:lnTo>
                <a:lnTo>
                  <a:pt x="90779" y="52730"/>
                </a:lnTo>
                <a:lnTo>
                  <a:pt x="53197" y="79517"/>
                </a:lnTo>
                <a:lnTo>
                  <a:pt x="24601" y="110510"/>
                </a:lnTo>
                <a:lnTo>
                  <a:pt x="6399" y="145011"/>
                </a:lnTo>
                <a:lnTo>
                  <a:pt x="0" y="182321"/>
                </a:lnTo>
                <a:lnTo>
                  <a:pt x="6399" y="219631"/>
                </a:lnTo>
                <a:lnTo>
                  <a:pt x="24601" y="254136"/>
                </a:lnTo>
                <a:lnTo>
                  <a:pt x="53197" y="285141"/>
                </a:lnTo>
                <a:lnTo>
                  <a:pt x="90779" y="311950"/>
                </a:lnTo>
                <a:lnTo>
                  <a:pt x="136159" y="333963"/>
                </a:lnTo>
                <a:lnTo>
                  <a:pt x="188098" y="350545"/>
                </a:lnTo>
                <a:lnTo>
                  <a:pt x="245397" y="361002"/>
                </a:lnTo>
                <a:lnTo>
                  <a:pt x="306857" y="364642"/>
                </a:lnTo>
                <a:lnTo>
                  <a:pt x="368343" y="361002"/>
                </a:lnTo>
                <a:lnTo>
                  <a:pt x="425651" y="350545"/>
                </a:lnTo>
                <a:lnTo>
                  <a:pt x="477594" y="333963"/>
                </a:lnTo>
                <a:lnTo>
                  <a:pt x="522986" y="311950"/>
                </a:lnTo>
                <a:lnTo>
                  <a:pt x="560538" y="285141"/>
                </a:lnTo>
                <a:lnTo>
                  <a:pt x="589111" y="254136"/>
                </a:lnTo>
                <a:lnTo>
                  <a:pt x="607307" y="219631"/>
                </a:lnTo>
                <a:lnTo>
                  <a:pt x="613727" y="182321"/>
                </a:lnTo>
              </a:path>
            </a:pathLst>
          </a:custGeom>
          <a:ln w="3175">
            <a:solidFill>
              <a:srgbClr val="080909"/>
            </a:solidFill>
          </a:ln>
        </p:spPr>
        <p:txBody>
          <a:bodyPr wrap="square" lIns="0" tIns="0" rIns="0" bIns="0" rtlCol="0"/>
          <a:lstStyle/>
          <a:p>
            <a:endParaRPr/>
          </a:p>
        </p:txBody>
      </p:sp>
      <p:sp>
        <p:nvSpPr>
          <p:cNvPr id="309" name="object 309"/>
          <p:cNvSpPr/>
          <p:nvPr/>
        </p:nvSpPr>
        <p:spPr>
          <a:xfrm>
            <a:off x="6159836" y="5577420"/>
            <a:ext cx="464820" cy="266065"/>
          </a:xfrm>
          <a:custGeom>
            <a:avLst/>
            <a:gdLst/>
            <a:ahLst/>
            <a:cxnLst/>
            <a:rect l="l" t="t" r="r" b="b"/>
            <a:pathLst>
              <a:path w="464820" h="266064">
                <a:moveTo>
                  <a:pt x="460286" y="132854"/>
                </a:moveTo>
                <a:lnTo>
                  <a:pt x="455841" y="132854"/>
                </a:lnTo>
                <a:lnTo>
                  <a:pt x="454737" y="145187"/>
                </a:lnTo>
                <a:lnTo>
                  <a:pt x="451477" y="157205"/>
                </a:lnTo>
                <a:lnTo>
                  <a:pt x="413602" y="205170"/>
                </a:lnTo>
                <a:lnTo>
                  <a:pt x="378755" y="226339"/>
                </a:lnTo>
                <a:lnTo>
                  <a:pt x="335862" y="242660"/>
                </a:lnTo>
                <a:lnTo>
                  <a:pt x="286528" y="253152"/>
                </a:lnTo>
                <a:lnTo>
                  <a:pt x="232359" y="256832"/>
                </a:lnTo>
                <a:lnTo>
                  <a:pt x="186947" y="254247"/>
                </a:lnTo>
                <a:lnTo>
                  <a:pt x="144697" y="246851"/>
                </a:lnTo>
                <a:lnTo>
                  <a:pt x="106543" y="235181"/>
                </a:lnTo>
                <a:lnTo>
                  <a:pt x="59023" y="210844"/>
                </a:lnTo>
                <a:lnTo>
                  <a:pt x="25971" y="180136"/>
                </a:lnTo>
                <a:lnTo>
                  <a:pt x="10057" y="145187"/>
                </a:lnTo>
                <a:lnTo>
                  <a:pt x="8953" y="132854"/>
                </a:lnTo>
                <a:lnTo>
                  <a:pt x="10057" y="120516"/>
                </a:lnTo>
                <a:lnTo>
                  <a:pt x="25971" y="85559"/>
                </a:lnTo>
                <a:lnTo>
                  <a:pt x="85986" y="39364"/>
                </a:lnTo>
                <a:lnTo>
                  <a:pt x="128873" y="23045"/>
                </a:lnTo>
                <a:lnTo>
                  <a:pt x="178200" y="12558"/>
                </a:lnTo>
                <a:lnTo>
                  <a:pt x="232359" y="8890"/>
                </a:lnTo>
                <a:lnTo>
                  <a:pt x="277793" y="11480"/>
                </a:lnTo>
                <a:lnTo>
                  <a:pt x="320043" y="18886"/>
                </a:lnTo>
                <a:lnTo>
                  <a:pt x="358192" y="30562"/>
                </a:lnTo>
                <a:lnTo>
                  <a:pt x="405731" y="54868"/>
                </a:lnTo>
                <a:lnTo>
                  <a:pt x="438797" y="85559"/>
                </a:lnTo>
                <a:lnTo>
                  <a:pt x="454737" y="120516"/>
                </a:lnTo>
                <a:lnTo>
                  <a:pt x="455841" y="132854"/>
                </a:lnTo>
                <a:lnTo>
                  <a:pt x="464756" y="132854"/>
                </a:lnTo>
                <a:lnTo>
                  <a:pt x="453948" y="92510"/>
                </a:lnTo>
                <a:lnTo>
                  <a:pt x="419038" y="53496"/>
                </a:lnTo>
                <a:lnTo>
                  <a:pt x="382647" y="31334"/>
                </a:lnTo>
                <a:lnTo>
                  <a:pt x="338356" y="14499"/>
                </a:lnTo>
                <a:lnTo>
                  <a:pt x="287737" y="3788"/>
                </a:lnTo>
                <a:lnTo>
                  <a:pt x="232359" y="0"/>
                </a:lnTo>
                <a:lnTo>
                  <a:pt x="185930" y="2630"/>
                </a:lnTo>
                <a:lnTo>
                  <a:pt x="142630" y="10198"/>
                </a:lnTo>
                <a:lnTo>
                  <a:pt x="103364" y="22213"/>
                </a:lnTo>
                <a:lnTo>
                  <a:pt x="54005" y="47498"/>
                </a:lnTo>
                <a:lnTo>
                  <a:pt x="18783" y="80187"/>
                </a:lnTo>
                <a:lnTo>
                  <a:pt x="1252" y="118931"/>
                </a:lnTo>
                <a:lnTo>
                  <a:pt x="0" y="132854"/>
                </a:lnTo>
                <a:lnTo>
                  <a:pt x="1252" y="146778"/>
                </a:lnTo>
                <a:lnTo>
                  <a:pt x="18783" y="185496"/>
                </a:lnTo>
                <a:lnTo>
                  <a:pt x="82076" y="234365"/>
                </a:lnTo>
                <a:lnTo>
                  <a:pt x="126363" y="251204"/>
                </a:lnTo>
                <a:lnTo>
                  <a:pt x="176981" y="261911"/>
                </a:lnTo>
                <a:lnTo>
                  <a:pt x="232359" y="265684"/>
                </a:lnTo>
                <a:lnTo>
                  <a:pt x="278805" y="263057"/>
                </a:lnTo>
                <a:lnTo>
                  <a:pt x="322121" y="255500"/>
                </a:lnTo>
                <a:lnTo>
                  <a:pt x="361405" y="243497"/>
                </a:lnTo>
                <a:lnTo>
                  <a:pt x="410773" y="218214"/>
                </a:lnTo>
                <a:lnTo>
                  <a:pt x="445960" y="185496"/>
                </a:lnTo>
                <a:lnTo>
                  <a:pt x="463512" y="146778"/>
                </a:lnTo>
                <a:lnTo>
                  <a:pt x="464756" y="132854"/>
                </a:lnTo>
              </a:path>
            </a:pathLst>
          </a:custGeom>
          <a:ln w="3175">
            <a:solidFill>
              <a:srgbClr val="080909"/>
            </a:solidFill>
          </a:ln>
        </p:spPr>
        <p:txBody>
          <a:bodyPr wrap="square" lIns="0" tIns="0" rIns="0" bIns="0" rtlCol="0"/>
          <a:lstStyle/>
          <a:p>
            <a:endParaRPr/>
          </a:p>
        </p:txBody>
      </p:sp>
      <p:sp>
        <p:nvSpPr>
          <p:cNvPr id="310" name="object 310"/>
          <p:cNvSpPr/>
          <p:nvPr/>
        </p:nvSpPr>
        <p:spPr>
          <a:xfrm>
            <a:off x="6232376" y="5615935"/>
            <a:ext cx="309245" cy="160655"/>
          </a:xfrm>
          <a:custGeom>
            <a:avLst/>
            <a:gdLst/>
            <a:ahLst/>
            <a:cxnLst/>
            <a:rect l="l" t="t" r="r" b="b"/>
            <a:pathLst>
              <a:path w="309245" h="160654">
                <a:moveTo>
                  <a:pt x="304253" y="80187"/>
                </a:moveTo>
                <a:lnTo>
                  <a:pt x="299783" y="80187"/>
                </a:lnTo>
                <a:lnTo>
                  <a:pt x="299101" y="87058"/>
                </a:lnTo>
                <a:lnTo>
                  <a:pt x="297081" y="93794"/>
                </a:lnTo>
                <a:lnTo>
                  <a:pt x="267702" y="124603"/>
                </a:lnTo>
                <a:lnTo>
                  <a:pt x="198249" y="148165"/>
                </a:lnTo>
                <a:lnTo>
                  <a:pt x="154355" y="151498"/>
                </a:lnTo>
                <a:lnTo>
                  <a:pt x="124598" y="149993"/>
                </a:lnTo>
                <a:lnTo>
                  <a:pt x="71981" y="138825"/>
                </a:lnTo>
                <a:lnTo>
                  <a:pt x="32710" y="118995"/>
                </a:lnTo>
                <a:lnTo>
                  <a:pt x="9579" y="87058"/>
                </a:lnTo>
                <a:lnTo>
                  <a:pt x="8889" y="80187"/>
                </a:lnTo>
                <a:lnTo>
                  <a:pt x="9579" y="73326"/>
                </a:lnTo>
                <a:lnTo>
                  <a:pt x="40995" y="35818"/>
                </a:lnTo>
                <a:lnTo>
                  <a:pt x="110463" y="12229"/>
                </a:lnTo>
                <a:lnTo>
                  <a:pt x="154355" y="8877"/>
                </a:lnTo>
                <a:lnTo>
                  <a:pt x="184123" y="10397"/>
                </a:lnTo>
                <a:lnTo>
                  <a:pt x="236723" y="21586"/>
                </a:lnTo>
                <a:lnTo>
                  <a:pt x="275991" y="41433"/>
                </a:lnTo>
                <a:lnTo>
                  <a:pt x="299101" y="73326"/>
                </a:lnTo>
                <a:lnTo>
                  <a:pt x="299783" y="80187"/>
                </a:lnTo>
                <a:lnTo>
                  <a:pt x="308749" y="80187"/>
                </a:lnTo>
                <a:lnTo>
                  <a:pt x="272384" y="28207"/>
                </a:lnTo>
                <a:lnTo>
                  <a:pt x="199637" y="3458"/>
                </a:lnTo>
                <a:lnTo>
                  <a:pt x="154355" y="0"/>
                </a:lnTo>
                <a:lnTo>
                  <a:pt x="123678" y="1557"/>
                </a:lnTo>
                <a:lnTo>
                  <a:pt x="69091" y="13174"/>
                </a:lnTo>
                <a:lnTo>
                  <a:pt x="27376" y="34270"/>
                </a:lnTo>
                <a:lnTo>
                  <a:pt x="846" y="71565"/>
                </a:lnTo>
                <a:lnTo>
                  <a:pt x="0" y="80187"/>
                </a:lnTo>
                <a:lnTo>
                  <a:pt x="846" y="88817"/>
                </a:lnTo>
                <a:lnTo>
                  <a:pt x="36341" y="132185"/>
                </a:lnTo>
                <a:lnTo>
                  <a:pt x="109069" y="156960"/>
                </a:lnTo>
                <a:lnTo>
                  <a:pt x="154355" y="160439"/>
                </a:lnTo>
                <a:lnTo>
                  <a:pt x="185025" y="158866"/>
                </a:lnTo>
                <a:lnTo>
                  <a:pt x="239611" y="147244"/>
                </a:lnTo>
                <a:lnTo>
                  <a:pt x="281349" y="126133"/>
                </a:lnTo>
                <a:lnTo>
                  <a:pt x="307885" y="88817"/>
                </a:lnTo>
                <a:lnTo>
                  <a:pt x="308749" y="80187"/>
                </a:lnTo>
              </a:path>
            </a:pathLst>
          </a:custGeom>
          <a:ln w="3175">
            <a:solidFill>
              <a:srgbClr val="080909"/>
            </a:solidFill>
          </a:ln>
        </p:spPr>
        <p:txBody>
          <a:bodyPr wrap="square" lIns="0" tIns="0" rIns="0" bIns="0" rtlCol="0"/>
          <a:lstStyle/>
          <a:p>
            <a:endParaRPr/>
          </a:p>
        </p:txBody>
      </p:sp>
      <p:sp>
        <p:nvSpPr>
          <p:cNvPr id="311" name="object 311"/>
          <p:cNvSpPr/>
          <p:nvPr/>
        </p:nvSpPr>
        <p:spPr>
          <a:xfrm>
            <a:off x="6315548" y="5634850"/>
            <a:ext cx="139852" cy="81457"/>
          </a:xfrm>
          <a:prstGeom prst="rect">
            <a:avLst/>
          </a:prstGeom>
          <a:blipFill>
            <a:blip r:embed="rId5" cstate="print"/>
            <a:stretch>
              <a:fillRect/>
            </a:stretch>
          </a:blipFill>
        </p:spPr>
        <p:txBody>
          <a:bodyPr wrap="square" lIns="0" tIns="0" rIns="0" bIns="0" rtlCol="0"/>
          <a:lstStyle/>
          <a:p>
            <a:endParaRPr/>
          </a:p>
        </p:txBody>
      </p:sp>
      <p:sp>
        <p:nvSpPr>
          <p:cNvPr id="312" name="object 312"/>
          <p:cNvSpPr/>
          <p:nvPr/>
        </p:nvSpPr>
        <p:spPr>
          <a:xfrm>
            <a:off x="1176675" y="4603618"/>
            <a:ext cx="225591" cy="98163"/>
          </a:xfrm>
          <a:prstGeom prst="rect">
            <a:avLst/>
          </a:prstGeom>
          <a:blipFill>
            <a:blip r:embed="rId6" cstate="print"/>
            <a:stretch>
              <a:fillRect/>
            </a:stretch>
          </a:blipFill>
        </p:spPr>
        <p:txBody>
          <a:bodyPr wrap="square" lIns="0" tIns="0" rIns="0" bIns="0" rtlCol="0"/>
          <a:lstStyle/>
          <a:p>
            <a:endParaRPr/>
          </a:p>
        </p:txBody>
      </p:sp>
      <p:sp>
        <p:nvSpPr>
          <p:cNvPr id="313" name="object 313"/>
          <p:cNvSpPr txBox="1"/>
          <p:nvPr/>
        </p:nvSpPr>
        <p:spPr>
          <a:xfrm>
            <a:off x="1390972" y="4649811"/>
            <a:ext cx="24130" cy="43815"/>
          </a:xfrm>
          <a:prstGeom prst="rect">
            <a:avLst/>
          </a:prstGeom>
        </p:spPr>
        <p:txBody>
          <a:bodyPr vert="horz" wrap="square" lIns="0" tIns="0" rIns="0" bIns="0" rtlCol="0">
            <a:spAutoFit/>
          </a:bodyPr>
          <a:lstStyle/>
          <a:p>
            <a:pPr>
              <a:lnSpc>
                <a:spcPct val="100000"/>
              </a:lnSpc>
            </a:pPr>
            <a:endParaRPr sz="100">
              <a:latin typeface="Times New Roman"/>
              <a:cs typeface="Times New Roman"/>
            </a:endParaRPr>
          </a:p>
          <a:p>
            <a:pPr>
              <a:lnSpc>
                <a:spcPct val="100000"/>
              </a:lnSpc>
            </a:pPr>
            <a:r>
              <a:rPr sz="100" b="1" spc="10" dirty="0">
                <a:solidFill>
                  <a:srgbClr val="221815"/>
                </a:solidFill>
                <a:latin typeface="Arial"/>
                <a:cs typeface="Arial"/>
              </a:rPr>
              <a:t>®</a:t>
            </a:r>
            <a:endParaRPr sz="100">
              <a:latin typeface="Arial"/>
              <a:cs typeface="Arial"/>
            </a:endParaRPr>
          </a:p>
        </p:txBody>
      </p:sp>
      <p:sp>
        <p:nvSpPr>
          <p:cNvPr id="314" name="object 314"/>
          <p:cNvSpPr/>
          <p:nvPr/>
        </p:nvSpPr>
        <p:spPr>
          <a:xfrm>
            <a:off x="814804" y="4579689"/>
            <a:ext cx="890905" cy="485775"/>
          </a:xfrm>
          <a:custGeom>
            <a:avLst/>
            <a:gdLst/>
            <a:ahLst/>
            <a:cxnLst/>
            <a:rect l="l" t="t" r="r" b="b"/>
            <a:pathLst>
              <a:path w="890905" h="485775">
                <a:moveTo>
                  <a:pt x="890790" y="0"/>
                </a:moveTo>
                <a:lnTo>
                  <a:pt x="890790" y="284441"/>
                </a:lnTo>
                <a:lnTo>
                  <a:pt x="629881" y="485597"/>
                </a:lnTo>
                <a:lnTo>
                  <a:pt x="260985" y="485597"/>
                </a:lnTo>
                <a:lnTo>
                  <a:pt x="0" y="284441"/>
                </a:lnTo>
                <a:lnTo>
                  <a:pt x="0" y="0"/>
                </a:lnTo>
              </a:path>
            </a:pathLst>
          </a:custGeom>
          <a:ln w="6349">
            <a:solidFill>
              <a:srgbClr val="231F20"/>
            </a:solidFill>
          </a:ln>
        </p:spPr>
        <p:txBody>
          <a:bodyPr wrap="square" lIns="0" tIns="0" rIns="0" bIns="0" rtlCol="0"/>
          <a:lstStyle/>
          <a:p>
            <a:endParaRPr/>
          </a:p>
        </p:txBody>
      </p:sp>
      <p:sp>
        <p:nvSpPr>
          <p:cNvPr id="315" name="object 315"/>
          <p:cNvSpPr/>
          <p:nvPr/>
        </p:nvSpPr>
        <p:spPr>
          <a:xfrm>
            <a:off x="814806" y="4338125"/>
            <a:ext cx="890905" cy="687070"/>
          </a:xfrm>
          <a:custGeom>
            <a:avLst/>
            <a:gdLst/>
            <a:ahLst/>
            <a:cxnLst/>
            <a:rect l="l" t="t" r="r" b="b"/>
            <a:pathLst>
              <a:path w="890905" h="687070">
                <a:moveTo>
                  <a:pt x="260984" y="686701"/>
                </a:moveTo>
                <a:lnTo>
                  <a:pt x="0" y="485559"/>
                </a:lnTo>
                <a:lnTo>
                  <a:pt x="0" y="201104"/>
                </a:lnTo>
                <a:lnTo>
                  <a:pt x="260984" y="0"/>
                </a:lnTo>
                <a:lnTo>
                  <a:pt x="629881" y="0"/>
                </a:lnTo>
                <a:lnTo>
                  <a:pt x="890790" y="201104"/>
                </a:lnTo>
                <a:lnTo>
                  <a:pt x="890790" y="485559"/>
                </a:lnTo>
                <a:lnTo>
                  <a:pt x="629881" y="686701"/>
                </a:lnTo>
                <a:lnTo>
                  <a:pt x="260984" y="686701"/>
                </a:lnTo>
                <a:close/>
              </a:path>
            </a:pathLst>
          </a:custGeom>
          <a:ln w="6350">
            <a:solidFill>
              <a:srgbClr val="231F20"/>
            </a:solidFill>
          </a:ln>
        </p:spPr>
        <p:txBody>
          <a:bodyPr wrap="square" lIns="0" tIns="0" rIns="0" bIns="0" rtlCol="0"/>
          <a:lstStyle/>
          <a:p>
            <a:endParaRPr/>
          </a:p>
        </p:txBody>
      </p:sp>
      <p:sp>
        <p:nvSpPr>
          <p:cNvPr id="316" name="object 316"/>
          <p:cNvSpPr/>
          <p:nvPr/>
        </p:nvSpPr>
        <p:spPr>
          <a:xfrm>
            <a:off x="814809" y="4713150"/>
            <a:ext cx="890905" cy="0"/>
          </a:xfrm>
          <a:custGeom>
            <a:avLst/>
            <a:gdLst/>
            <a:ahLst/>
            <a:cxnLst/>
            <a:rect l="l" t="t" r="r" b="b"/>
            <a:pathLst>
              <a:path w="890905">
                <a:moveTo>
                  <a:pt x="0" y="0"/>
                </a:moveTo>
                <a:lnTo>
                  <a:pt x="890790" y="0"/>
                </a:lnTo>
              </a:path>
            </a:pathLst>
          </a:custGeom>
          <a:ln w="6350">
            <a:solidFill>
              <a:srgbClr val="231F20"/>
            </a:solidFill>
          </a:ln>
        </p:spPr>
        <p:txBody>
          <a:bodyPr wrap="square" lIns="0" tIns="0" rIns="0" bIns="0" rtlCol="0"/>
          <a:lstStyle/>
          <a:p>
            <a:endParaRPr/>
          </a:p>
        </p:txBody>
      </p:sp>
      <p:sp>
        <p:nvSpPr>
          <p:cNvPr id="317" name="object 317"/>
          <p:cNvSpPr/>
          <p:nvPr/>
        </p:nvSpPr>
        <p:spPr>
          <a:xfrm>
            <a:off x="1432788" y="5104129"/>
            <a:ext cx="26034" cy="38100"/>
          </a:xfrm>
          <a:custGeom>
            <a:avLst/>
            <a:gdLst/>
            <a:ahLst/>
            <a:cxnLst/>
            <a:rect l="l" t="t" r="r" b="b"/>
            <a:pathLst>
              <a:path w="26034" h="38100">
                <a:moveTo>
                  <a:pt x="22974" y="0"/>
                </a:moveTo>
                <a:lnTo>
                  <a:pt x="22974" y="6083"/>
                </a:lnTo>
                <a:lnTo>
                  <a:pt x="21435" y="14959"/>
                </a:lnTo>
                <a:lnTo>
                  <a:pt x="22620" y="23094"/>
                </a:lnTo>
                <a:lnTo>
                  <a:pt x="24683" y="29039"/>
                </a:lnTo>
                <a:lnTo>
                  <a:pt x="25780" y="31343"/>
                </a:lnTo>
                <a:lnTo>
                  <a:pt x="3301" y="37871"/>
                </a:lnTo>
                <a:lnTo>
                  <a:pt x="1930" y="31343"/>
                </a:lnTo>
                <a:lnTo>
                  <a:pt x="7518" y="29476"/>
                </a:lnTo>
                <a:lnTo>
                  <a:pt x="8953" y="21983"/>
                </a:lnTo>
                <a:lnTo>
                  <a:pt x="0" y="7480"/>
                </a:lnTo>
                <a:lnTo>
                  <a:pt x="2870" y="6540"/>
                </a:lnTo>
              </a:path>
            </a:pathLst>
          </a:custGeom>
          <a:ln w="6350">
            <a:solidFill>
              <a:srgbClr val="221914"/>
            </a:solidFill>
          </a:ln>
        </p:spPr>
        <p:txBody>
          <a:bodyPr wrap="square" lIns="0" tIns="0" rIns="0" bIns="0" rtlCol="0"/>
          <a:lstStyle/>
          <a:p>
            <a:endParaRPr/>
          </a:p>
        </p:txBody>
      </p:sp>
      <p:sp>
        <p:nvSpPr>
          <p:cNvPr id="318" name="object 318"/>
          <p:cNvSpPr/>
          <p:nvPr/>
        </p:nvSpPr>
        <p:spPr>
          <a:xfrm>
            <a:off x="1436580" y="5105532"/>
            <a:ext cx="17780" cy="11430"/>
          </a:xfrm>
          <a:custGeom>
            <a:avLst/>
            <a:gdLst/>
            <a:ahLst/>
            <a:cxnLst/>
            <a:rect l="l" t="t" r="r" b="b"/>
            <a:pathLst>
              <a:path w="17780" h="11429">
                <a:moveTo>
                  <a:pt x="1879" y="4673"/>
                </a:moveTo>
                <a:lnTo>
                  <a:pt x="0" y="11239"/>
                </a:lnTo>
                <a:lnTo>
                  <a:pt x="3276" y="10756"/>
                </a:lnTo>
                <a:lnTo>
                  <a:pt x="17310" y="5613"/>
                </a:lnTo>
                <a:lnTo>
                  <a:pt x="16370" y="0"/>
                </a:lnTo>
              </a:path>
            </a:pathLst>
          </a:custGeom>
          <a:ln w="6350">
            <a:solidFill>
              <a:srgbClr val="221914"/>
            </a:solidFill>
          </a:ln>
        </p:spPr>
        <p:txBody>
          <a:bodyPr wrap="square" lIns="0" tIns="0" rIns="0" bIns="0" rtlCol="0"/>
          <a:lstStyle/>
          <a:p>
            <a:endParaRPr/>
          </a:p>
        </p:txBody>
      </p:sp>
      <p:sp>
        <p:nvSpPr>
          <p:cNvPr id="319" name="object 319"/>
          <p:cNvSpPr/>
          <p:nvPr/>
        </p:nvSpPr>
        <p:spPr>
          <a:xfrm>
            <a:off x="1433437" y="5112785"/>
            <a:ext cx="5080" cy="21590"/>
          </a:xfrm>
          <a:custGeom>
            <a:avLst/>
            <a:gdLst/>
            <a:ahLst/>
            <a:cxnLst/>
            <a:rect l="l" t="t" r="r" b="b"/>
            <a:pathLst>
              <a:path w="5080" h="21589">
                <a:moveTo>
                  <a:pt x="0" y="0"/>
                </a:moveTo>
                <a:lnTo>
                  <a:pt x="4940" y="14731"/>
                </a:lnTo>
                <a:lnTo>
                  <a:pt x="1752" y="21031"/>
                </a:lnTo>
              </a:path>
            </a:pathLst>
          </a:custGeom>
          <a:ln w="6350">
            <a:solidFill>
              <a:srgbClr val="221914"/>
            </a:solidFill>
          </a:ln>
        </p:spPr>
        <p:txBody>
          <a:bodyPr wrap="square" lIns="0" tIns="0" rIns="0" bIns="0" rtlCol="0"/>
          <a:lstStyle/>
          <a:p>
            <a:endParaRPr/>
          </a:p>
        </p:txBody>
      </p:sp>
      <p:sp>
        <p:nvSpPr>
          <p:cNvPr id="320" name="object 320"/>
          <p:cNvSpPr/>
          <p:nvPr/>
        </p:nvSpPr>
        <p:spPr>
          <a:xfrm>
            <a:off x="1433437" y="5065287"/>
            <a:ext cx="0" cy="47625"/>
          </a:xfrm>
          <a:custGeom>
            <a:avLst/>
            <a:gdLst/>
            <a:ahLst/>
            <a:cxnLst/>
            <a:rect l="l" t="t" r="r" b="b"/>
            <a:pathLst>
              <a:path h="47625">
                <a:moveTo>
                  <a:pt x="0" y="47498"/>
                </a:moveTo>
                <a:lnTo>
                  <a:pt x="0" y="0"/>
                </a:lnTo>
              </a:path>
            </a:pathLst>
          </a:custGeom>
          <a:ln w="6350">
            <a:solidFill>
              <a:srgbClr val="221914"/>
            </a:solidFill>
          </a:ln>
        </p:spPr>
        <p:txBody>
          <a:bodyPr wrap="square" lIns="0" tIns="0" rIns="0" bIns="0" rtlCol="0"/>
          <a:lstStyle/>
          <a:p>
            <a:endParaRPr/>
          </a:p>
        </p:txBody>
      </p:sp>
      <p:sp>
        <p:nvSpPr>
          <p:cNvPr id="321" name="object 321"/>
          <p:cNvSpPr/>
          <p:nvPr/>
        </p:nvSpPr>
        <p:spPr>
          <a:xfrm>
            <a:off x="1452947" y="5058571"/>
            <a:ext cx="0" cy="46990"/>
          </a:xfrm>
          <a:custGeom>
            <a:avLst/>
            <a:gdLst/>
            <a:ahLst/>
            <a:cxnLst/>
            <a:rect l="l" t="t" r="r" b="b"/>
            <a:pathLst>
              <a:path h="46989">
                <a:moveTo>
                  <a:pt x="0" y="46964"/>
                </a:moveTo>
                <a:lnTo>
                  <a:pt x="0" y="0"/>
                </a:lnTo>
              </a:path>
            </a:pathLst>
          </a:custGeom>
          <a:ln w="6350">
            <a:solidFill>
              <a:srgbClr val="221914"/>
            </a:solidFill>
          </a:ln>
        </p:spPr>
        <p:txBody>
          <a:bodyPr wrap="square" lIns="0" tIns="0" rIns="0" bIns="0" rtlCol="0"/>
          <a:lstStyle/>
          <a:p>
            <a:endParaRPr/>
          </a:p>
        </p:txBody>
      </p:sp>
      <p:sp>
        <p:nvSpPr>
          <p:cNvPr id="322" name="object 322"/>
          <p:cNvSpPr/>
          <p:nvPr/>
        </p:nvSpPr>
        <p:spPr>
          <a:xfrm>
            <a:off x="1684145" y="4882641"/>
            <a:ext cx="26034" cy="38100"/>
          </a:xfrm>
          <a:custGeom>
            <a:avLst/>
            <a:gdLst/>
            <a:ahLst/>
            <a:cxnLst/>
            <a:rect l="l" t="t" r="r" b="b"/>
            <a:pathLst>
              <a:path w="26035" h="38100">
                <a:moveTo>
                  <a:pt x="22987" y="0"/>
                </a:moveTo>
                <a:lnTo>
                  <a:pt x="22987" y="6083"/>
                </a:lnTo>
                <a:lnTo>
                  <a:pt x="21446" y="14959"/>
                </a:lnTo>
                <a:lnTo>
                  <a:pt x="22626" y="23094"/>
                </a:lnTo>
                <a:lnTo>
                  <a:pt x="24685" y="29039"/>
                </a:lnTo>
                <a:lnTo>
                  <a:pt x="25781" y="31343"/>
                </a:lnTo>
                <a:lnTo>
                  <a:pt x="3302" y="37871"/>
                </a:lnTo>
                <a:lnTo>
                  <a:pt x="1930" y="31343"/>
                </a:lnTo>
                <a:lnTo>
                  <a:pt x="7518" y="29476"/>
                </a:lnTo>
                <a:lnTo>
                  <a:pt x="8953" y="21983"/>
                </a:lnTo>
                <a:lnTo>
                  <a:pt x="0" y="7480"/>
                </a:lnTo>
                <a:lnTo>
                  <a:pt x="2870" y="6540"/>
                </a:lnTo>
              </a:path>
            </a:pathLst>
          </a:custGeom>
          <a:ln w="6350">
            <a:solidFill>
              <a:srgbClr val="221914"/>
            </a:solidFill>
          </a:ln>
        </p:spPr>
        <p:txBody>
          <a:bodyPr wrap="square" lIns="0" tIns="0" rIns="0" bIns="0" rtlCol="0"/>
          <a:lstStyle/>
          <a:p>
            <a:endParaRPr/>
          </a:p>
        </p:txBody>
      </p:sp>
      <p:sp>
        <p:nvSpPr>
          <p:cNvPr id="323" name="object 323"/>
          <p:cNvSpPr/>
          <p:nvPr/>
        </p:nvSpPr>
        <p:spPr>
          <a:xfrm>
            <a:off x="1687952" y="4884045"/>
            <a:ext cx="17780" cy="11430"/>
          </a:xfrm>
          <a:custGeom>
            <a:avLst/>
            <a:gdLst/>
            <a:ahLst/>
            <a:cxnLst/>
            <a:rect l="l" t="t" r="r" b="b"/>
            <a:pathLst>
              <a:path w="17780" h="11429">
                <a:moveTo>
                  <a:pt x="1879" y="4673"/>
                </a:moveTo>
                <a:lnTo>
                  <a:pt x="0" y="11239"/>
                </a:lnTo>
                <a:lnTo>
                  <a:pt x="3263" y="10756"/>
                </a:lnTo>
                <a:lnTo>
                  <a:pt x="17310" y="5600"/>
                </a:lnTo>
                <a:lnTo>
                  <a:pt x="16370" y="0"/>
                </a:lnTo>
              </a:path>
            </a:pathLst>
          </a:custGeom>
          <a:ln w="6350">
            <a:solidFill>
              <a:srgbClr val="221914"/>
            </a:solidFill>
          </a:ln>
        </p:spPr>
        <p:txBody>
          <a:bodyPr wrap="square" lIns="0" tIns="0" rIns="0" bIns="0" rtlCol="0"/>
          <a:lstStyle/>
          <a:p>
            <a:endParaRPr/>
          </a:p>
        </p:txBody>
      </p:sp>
      <p:sp>
        <p:nvSpPr>
          <p:cNvPr id="324" name="object 324"/>
          <p:cNvSpPr/>
          <p:nvPr/>
        </p:nvSpPr>
        <p:spPr>
          <a:xfrm>
            <a:off x="1684795" y="4891298"/>
            <a:ext cx="5080" cy="21590"/>
          </a:xfrm>
          <a:custGeom>
            <a:avLst/>
            <a:gdLst/>
            <a:ahLst/>
            <a:cxnLst/>
            <a:rect l="l" t="t" r="r" b="b"/>
            <a:pathLst>
              <a:path w="5080" h="21589">
                <a:moveTo>
                  <a:pt x="0" y="0"/>
                </a:moveTo>
                <a:lnTo>
                  <a:pt x="4940" y="14731"/>
                </a:lnTo>
                <a:lnTo>
                  <a:pt x="1765" y="21031"/>
                </a:lnTo>
              </a:path>
            </a:pathLst>
          </a:custGeom>
          <a:ln w="6350">
            <a:solidFill>
              <a:srgbClr val="221914"/>
            </a:solidFill>
          </a:ln>
        </p:spPr>
        <p:txBody>
          <a:bodyPr wrap="square" lIns="0" tIns="0" rIns="0" bIns="0" rtlCol="0"/>
          <a:lstStyle/>
          <a:p>
            <a:endParaRPr/>
          </a:p>
        </p:txBody>
      </p:sp>
      <p:sp>
        <p:nvSpPr>
          <p:cNvPr id="325" name="object 325"/>
          <p:cNvSpPr/>
          <p:nvPr/>
        </p:nvSpPr>
        <p:spPr>
          <a:xfrm>
            <a:off x="1684795" y="4879385"/>
            <a:ext cx="0" cy="12065"/>
          </a:xfrm>
          <a:custGeom>
            <a:avLst/>
            <a:gdLst/>
            <a:ahLst/>
            <a:cxnLst/>
            <a:rect l="l" t="t" r="r" b="b"/>
            <a:pathLst>
              <a:path h="12064">
                <a:moveTo>
                  <a:pt x="-3175" y="5956"/>
                </a:moveTo>
                <a:lnTo>
                  <a:pt x="3175" y="5956"/>
                </a:lnTo>
              </a:path>
            </a:pathLst>
          </a:custGeom>
          <a:ln w="11912">
            <a:solidFill>
              <a:srgbClr val="221914"/>
            </a:solidFill>
          </a:ln>
        </p:spPr>
        <p:txBody>
          <a:bodyPr wrap="square" lIns="0" tIns="0" rIns="0" bIns="0" rtlCol="0"/>
          <a:lstStyle/>
          <a:p>
            <a:endParaRPr/>
          </a:p>
        </p:txBody>
      </p:sp>
      <p:sp>
        <p:nvSpPr>
          <p:cNvPr id="326" name="object 326"/>
          <p:cNvSpPr/>
          <p:nvPr/>
        </p:nvSpPr>
        <p:spPr>
          <a:xfrm>
            <a:off x="1705594" y="4864674"/>
            <a:ext cx="0" cy="19050"/>
          </a:xfrm>
          <a:custGeom>
            <a:avLst/>
            <a:gdLst/>
            <a:ahLst/>
            <a:cxnLst/>
            <a:rect l="l" t="t" r="r" b="b"/>
            <a:pathLst>
              <a:path h="19050">
                <a:moveTo>
                  <a:pt x="0" y="18884"/>
                </a:moveTo>
                <a:lnTo>
                  <a:pt x="0" y="0"/>
                </a:lnTo>
              </a:path>
            </a:pathLst>
          </a:custGeom>
          <a:ln w="6350">
            <a:solidFill>
              <a:srgbClr val="221914"/>
            </a:solidFill>
          </a:ln>
        </p:spPr>
        <p:txBody>
          <a:bodyPr wrap="square" lIns="0" tIns="0" rIns="0" bIns="0" rtlCol="0"/>
          <a:lstStyle/>
          <a:p>
            <a:endParaRPr/>
          </a:p>
        </p:txBody>
      </p:sp>
      <p:sp>
        <p:nvSpPr>
          <p:cNvPr id="327" name="object 327"/>
          <p:cNvSpPr/>
          <p:nvPr/>
        </p:nvSpPr>
        <p:spPr>
          <a:xfrm>
            <a:off x="1060061" y="5104129"/>
            <a:ext cx="26034" cy="38100"/>
          </a:xfrm>
          <a:custGeom>
            <a:avLst/>
            <a:gdLst/>
            <a:ahLst/>
            <a:cxnLst/>
            <a:rect l="l" t="t" r="r" b="b"/>
            <a:pathLst>
              <a:path w="26034" h="38100">
                <a:moveTo>
                  <a:pt x="2806" y="0"/>
                </a:moveTo>
                <a:lnTo>
                  <a:pt x="2806" y="6083"/>
                </a:lnTo>
                <a:lnTo>
                  <a:pt x="4345" y="14959"/>
                </a:lnTo>
                <a:lnTo>
                  <a:pt x="3160" y="23094"/>
                </a:lnTo>
                <a:lnTo>
                  <a:pt x="1097" y="29039"/>
                </a:lnTo>
                <a:lnTo>
                  <a:pt x="0" y="31343"/>
                </a:lnTo>
                <a:lnTo>
                  <a:pt x="22479" y="37871"/>
                </a:lnTo>
                <a:lnTo>
                  <a:pt x="23850" y="31343"/>
                </a:lnTo>
                <a:lnTo>
                  <a:pt x="18262" y="29476"/>
                </a:lnTo>
                <a:lnTo>
                  <a:pt x="16827" y="21983"/>
                </a:lnTo>
                <a:lnTo>
                  <a:pt x="25781" y="7480"/>
                </a:lnTo>
                <a:lnTo>
                  <a:pt x="22910" y="6540"/>
                </a:lnTo>
              </a:path>
            </a:pathLst>
          </a:custGeom>
          <a:ln w="6350">
            <a:solidFill>
              <a:srgbClr val="221914"/>
            </a:solidFill>
          </a:ln>
        </p:spPr>
        <p:txBody>
          <a:bodyPr wrap="square" lIns="0" tIns="0" rIns="0" bIns="0" rtlCol="0"/>
          <a:lstStyle/>
          <a:p>
            <a:endParaRPr/>
          </a:p>
        </p:txBody>
      </p:sp>
      <p:sp>
        <p:nvSpPr>
          <p:cNvPr id="328" name="object 328"/>
          <p:cNvSpPr/>
          <p:nvPr/>
        </p:nvSpPr>
        <p:spPr>
          <a:xfrm>
            <a:off x="1064738" y="5105532"/>
            <a:ext cx="17780" cy="11430"/>
          </a:xfrm>
          <a:custGeom>
            <a:avLst/>
            <a:gdLst/>
            <a:ahLst/>
            <a:cxnLst/>
            <a:rect l="l" t="t" r="r" b="b"/>
            <a:pathLst>
              <a:path w="17780" h="11429">
                <a:moveTo>
                  <a:pt x="15430" y="4673"/>
                </a:moveTo>
                <a:lnTo>
                  <a:pt x="17310" y="11239"/>
                </a:lnTo>
                <a:lnTo>
                  <a:pt x="14033" y="10756"/>
                </a:lnTo>
                <a:lnTo>
                  <a:pt x="0" y="5613"/>
                </a:lnTo>
                <a:lnTo>
                  <a:pt x="939" y="0"/>
                </a:lnTo>
              </a:path>
            </a:pathLst>
          </a:custGeom>
          <a:ln w="6350">
            <a:solidFill>
              <a:srgbClr val="221914"/>
            </a:solidFill>
          </a:ln>
        </p:spPr>
        <p:txBody>
          <a:bodyPr wrap="square" lIns="0" tIns="0" rIns="0" bIns="0" rtlCol="0"/>
          <a:lstStyle/>
          <a:p>
            <a:endParaRPr/>
          </a:p>
        </p:txBody>
      </p:sp>
      <p:sp>
        <p:nvSpPr>
          <p:cNvPr id="329" name="object 329"/>
          <p:cNvSpPr/>
          <p:nvPr/>
        </p:nvSpPr>
        <p:spPr>
          <a:xfrm>
            <a:off x="1080251" y="5112785"/>
            <a:ext cx="5080" cy="21590"/>
          </a:xfrm>
          <a:custGeom>
            <a:avLst/>
            <a:gdLst/>
            <a:ahLst/>
            <a:cxnLst/>
            <a:rect l="l" t="t" r="r" b="b"/>
            <a:pathLst>
              <a:path w="5080" h="21589">
                <a:moveTo>
                  <a:pt x="4953" y="0"/>
                </a:moveTo>
                <a:lnTo>
                  <a:pt x="0" y="14731"/>
                </a:lnTo>
                <a:lnTo>
                  <a:pt x="3187" y="21031"/>
                </a:lnTo>
              </a:path>
            </a:pathLst>
          </a:custGeom>
          <a:ln w="6350">
            <a:solidFill>
              <a:srgbClr val="221914"/>
            </a:solidFill>
          </a:ln>
        </p:spPr>
        <p:txBody>
          <a:bodyPr wrap="square" lIns="0" tIns="0" rIns="0" bIns="0" rtlCol="0"/>
          <a:lstStyle/>
          <a:p>
            <a:endParaRPr/>
          </a:p>
        </p:txBody>
      </p:sp>
      <p:sp>
        <p:nvSpPr>
          <p:cNvPr id="330" name="object 330"/>
          <p:cNvSpPr/>
          <p:nvPr/>
        </p:nvSpPr>
        <p:spPr>
          <a:xfrm>
            <a:off x="1085204" y="5065287"/>
            <a:ext cx="0" cy="47625"/>
          </a:xfrm>
          <a:custGeom>
            <a:avLst/>
            <a:gdLst/>
            <a:ahLst/>
            <a:cxnLst/>
            <a:rect l="l" t="t" r="r" b="b"/>
            <a:pathLst>
              <a:path h="47625">
                <a:moveTo>
                  <a:pt x="0" y="47498"/>
                </a:moveTo>
                <a:lnTo>
                  <a:pt x="0" y="0"/>
                </a:lnTo>
              </a:path>
            </a:pathLst>
          </a:custGeom>
          <a:ln w="6350">
            <a:solidFill>
              <a:srgbClr val="221914"/>
            </a:solidFill>
          </a:ln>
        </p:spPr>
        <p:txBody>
          <a:bodyPr wrap="square" lIns="0" tIns="0" rIns="0" bIns="0" rtlCol="0"/>
          <a:lstStyle/>
          <a:p>
            <a:endParaRPr/>
          </a:p>
        </p:txBody>
      </p:sp>
      <p:sp>
        <p:nvSpPr>
          <p:cNvPr id="331" name="object 331"/>
          <p:cNvSpPr/>
          <p:nvPr/>
        </p:nvSpPr>
        <p:spPr>
          <a:xfrm>
            <a:off x="1065683" y="5058571"/>
            <a:ext cx="0" cy="46990"/>
          </a:xfrm>
          <a:custGeom>
            <a:avLst/>
            <a:gdLst/>
            <a:ahLst/>
            <a:cxnLst/>
            <a:rect l="l" t="t" r="r" b="b"/>
            <a:pathLst>
              <a:path h="46989">
                <a:moveTo>
                  <a:pt x="0" y="46964"/>
                </a:moveTo>
                <a:lnTo>
                  <a:pt x="0" y="0"/>
                </a:lnTo>
              </a:path>
            </a:pathLst>
          </a:custGeom>
          <a:ln w="6350">
            <a:solidFill>
              <a:srgbClr val="221914"/>
            </a:solidFill>
          </a:ln>
        </p:spPr>
        <p:txBody>
          <a:bodyPr wrap="square" lIns="0" tIns="0" rIns="0" bIns="0" rtlCol="0"/>
          <a:lstStyle/>
          <a:p>
            <a:endParaRPr/>
          </a:p>
        </p:txBody>
      </p:sp>
      <p:sp>
        <p:nvSpPr>
          <p:cNvPr id="332" name="object 332"/>
          <p:cNvSpPr/>
          <p:nvPr/>
        </p:nvSpPr>
        <p:spPr>
          <a:xfrm>
            <a:off x="809274" y="4885990"/>
            <a:ext cx="26034" cy="38100"/>
          </a:xfrm>
          <a:custGeom>
            <a:avLst/>
            <a:gdLst/>
            <a:ahLst/>
            <a:cxnLst/>
            <a:rect l="l" t="t" r="r" b="b"/>
            <a:pathLst>
              <a:path w="26034" h="38100">
                <a:moveTo>
                  <a:pt x="2806" y="0"/>
                </a:moveTo>
                <a:lnTo>
                  <a:pt x="2806" y="6083"/>
                </a:lnTo>
                <a:lnTo>
                  <a:pt x="4345" y="14959"/>
                </a:lnTo>
                <a:lnTo>
                  <a:pt x="3160" y="23094"/>
                </a:lnTo>
                <a:lnTo>
                  <a:pt x="1097" y="29039"/>
                </a:lnTo>
                <a:lnTo>
                  <a:pt x="0" y="31343"/>
                </a:lnTo>
                <a:lnTo>
                  <a:pt x="22478" y="37871"/>
                </a:lnTo>
                <a:lnTo>
                  <a:pt x="23850" y="31343"/>
                </a:lnTo>
                <a:lnTo>
                  <a:pt x="18262" y="29476"/>
                </a:lnTo>
                <a:lnTo>
                  <a:pt x="16827" y="21983"/>
                </a:lnTo>
                <a:lnTo>
                  <a:pt x="25780" y="7480"/>
                </a:lnTo>
                <a:lnTo>
                  <a:pt x="22910" y="6553"/>
                </a:lnTo>
              </a:path>
            </a:pathLst>
          </a:custGeom>
          <a:ln w="6350">
            <a:solidFill>
              <a:srgbClr val="221914"/>
            </a:solidFill>
          </a:ln>
        </p:spPr>
        <p:txBody>
          <a:bodyPr wrap="square" lIns="0" tIns="0" rIns="0" bIns="0" rtlCol="0"/>
          <a:lstStyle/>
          <a:p>
            <a:endParaRPr/>
          </a:p>
        </p:txBody>
      </p:sp>
      <p:sp>
        <p:nvSpPr>
          <p:cNvPr id="333" name="object 333"/>
          <p:cNvSpPr/>
          <p:nvPr/>
        </p:nvSpPr>
        <p:spPr>
          <a:xfrm>
            <a:off x="813951" y="4887405"/>
            <a:ext cx="17780" cy="11430"/>
          </a:xfrm>
          <a:custGeom>
            <a:avLst/>
            <a:gdLst/>
            <a:ahLst/>
            <a:cxnLst/>
            <a:rect l="l" t="t" r="r" b="b"/>
            <a:pathLst>
              <a:path w="17780" h="11429">
                <a:moveTo>
                  <a:pt x="15430" y="4660"/>
                </a:moveTo>
                <a:lnTo>
                  <a:pt x="17310" y="11226"/>
                </a:lnTo>
                <a:lnTo>
                  <a:pt x="14033" y="10744"/>
                </a:lnTo>
                <a:lnTo>
                  <a:pt x="0" y="5600"/>
                </a:lnTo>
                <a:lnTo>
                  <a:pt x="939" y="0"/>
                </a:lnTo>
              </a:path>
            </a:pathLst>
          </a:custGeom>
          <a:ln w="6350">
            <a:solidFill>
              <a:srgbClr val="221914"/>
            </a:solidFill>
          </a:ln>
        </p:spPr>
        <p:txBody>
          <a:bodyPr wrap="square" lIns="0" tIns="0" rIns="0" bIns="0" rtlCol="0"/>
          <a:lstStyle/>
          <a:p>
            <a:endParaRPr/>
          </a:p>
        </p:txBody>
      </p:sp>
      <p:sp>
        <p:nvSpPr>
          <p:cNvPr id="334" name="object 334"/>
          <p:cNvSpPr/>
          <p:nvPr/>
        </p:nvSpPr>
        <p:spPr>
          <a:xfrm>
            <a:off x="829464" y="4894647"/>
            <a:ext cx="5080" cy="21590"/>
          </a:xfrm>
          <a:custGeom>
            <a:avLst/>
            <a:gdLst/>
            <a:ahLst/>
            <a:cxnLst/>
            <a:rect l="l" t="t" r="r" b="b"/>
            <a:pathLst>
              <a:path w="5080" h="21589">
                <a:moveTo>
                  <a:pt x="4940" y="0"/>
                </a:moveTo>
                <a:lnTo>
                  <a:pt x="0" y="14731"/>
                </a:lnTo>
                <a:lnTo>
                  <a:pt x="3187" y="21031"/>
                </a:lnTo>
              </a:path>
            </a:pathLst>
          </a:custGeom>
          <a:ln w="6350">
            <a:solidFill>
              <a:srgbClr val="221914"/>
            </a:solidFill>
          </a:ln>
        </p:spPr>
        <p:txBody>
          <a:bodyPr wrap="square" lIns="0" tIns="0" rIns="0" bIns="0" rtlCol="0"/>
          <a:lstStyle/>
          <a:p>
            <a:endParaRPr/>
          </a:p>
        </p:txBody>
      </p:sp>
      <p:sp>
        <p:nvSpPr>
          <p:cNvPr id="335" name="object 335"/>
          <p:cNvSpPr/>
          <p:nvPr/>
        </p:nvSpPr>
        <p:spPr>
          <a:xfrm>
            <a:off x="834405" y="4878747"/>
            <a:ext cx="0" cy="16510"/>
          </a:xfrm>
          <a:custGeom>
            <a:avLst/>
            <a:gdLst/>
            <a:ahLst/>
            <a:cxnLst/>
            <a:rect l="l" t="t" r="r" b="b"/>
            <a:pathLst>
              <a:path h="16510">
                <a:moveTo>
                  <a:pt x="0" y="15900"/>
                </a:moveTo>
                <a:lnTo>
                  <a:pt x="0" y="0"/>
                </a:lnTo>
              </a:path>
            </a:pathLst>
          </a:custGeom>
          <a:ln w="6350">
            <a:solidFill>
              <a:srgbClr val="221914"/>
            </a:solidFill>
          </a:ln>
        </p:spPr>
        <p:txBody>
          <a:bodyPr wrap="square" lIns="0" tIns="0" rIns="0" bIns="0" rtlCol="0"/>
          <a:lstStyle/>
          <a:p>
            <a:endParaRPr/>
          </a:p>
        </p:txBody>
      </p:sp>
      <p:sp>
        <p:nvSpPr>
          <p:cNvPr id="336" name="object 336"/>
          <p:cNvSpPr/>
          <p:nvPr/>
        </p:nvSpPr>
        <p:spPr>
          <a:xfrm>
            <a:off x="814895" y="4864137"/>
            <a:ext cx="0" cy="23495"/>
          </a:xfrm>
          <a:custGeom>
            <a:avLst/>
            <a:gdLst/>
            <a:ahLst/>
            <a:cxnLst/>
            <a:rect l="l" t="t" r="r" b="b"/>
            <a:pathLst>
              <a:path h="23495">
                <a:moveTo>
                  <a:pt x="0" y="23266"/>
                </a:moveTo>
                <a:lnTo>
                  <a:pt x="0" y="0"/>
                </a:lnTo>
              </a:path>
            </a:pathLst>
          </a:custGeom>
          <a:ln w="6350">
            <a:solidFill>
              <a:srgbClr val="221914"/>
            </a:solidFill>
          </a:ln>
        </p:spPr>
        <p:txBody>
          <a:bodyPr wrap="square" lIns="0" tIns="0" rIns="0" bIns="0" rtlCol="0"/>
          <a:lstStyle/>
          <a:p>
            <a:endParaRPr/>
          </a:p>
        </p:txBody>
      </p:sp>
      <p:sp>
        <p:nvSpPr>
          <p:cNvPr id="337" name="object 337"/>
          <p:cNvSpPr/>
          <p:nvPr/>
        </p:nvSpPr>
        <p:spPr>
          <a:xfrm>
            <a:off x="2450802" y="4737830"/>
            <a:ext cx="172314" cy="264519"/>
          </a:xfrm>
          <a:prstGeom prst="rect">
            <a:avLst/>
          </a:prstGeom>
          <a:blipFill>
            <a:blip r:embed="rId7" cstate="print"/>
            <a:stretch>
              <a:fillRect/>
            </a:stretch>
          </a:blipFill>
        </p:spPr>
        <p:txBody>
          <a:bodyPr wrap="square" lIns="0" tIns="0" rIns="0" bIns="0" rtlCol="0"/>
          <a:lstStyle/>
          <a:p>
            <a:endParaRPr/>
          </a:p>
        </p:txBody>
      </p:sp>
      <p:sp>
        <p:nvSpPr>
          <p:cNvPr id="338" name="object 338"/>
          <p:cNvSpPr/>
          <p:nvPr/>
        </p:nvSpPr>
        <p:spPr>
          <a:xfrm>
            <a:off x="2356605" y="4609871"/>
            <a:ext cx="286385" cy="128270"/>
          </a:xfrm>
          <a:custGeom>
            <a:avLst/>
            <a:gdLst/>
            <a:ahLst/>
            <a:cxnLst/>
            <a:rect l="l" t="t" r="r" b="b"/>
            <a:pathLst>
              <a:path w="286385" h="128270">
                <a:moveTo>
                  <a:pt x="286334" y="126936"/>
                </a:moveTo>
                <a:lnTo>
                  <a:pt x="201355" y="124082"/>
                </a:lnTo>
                <a:lnTo>
                  <a:pt x="158196" y="119356"/>
                </a:lnTo>
                <a:lnTo>
                  <a:pt x="52209" y="36677"/>
                </a:lnTo>
                <a:lnTo>
                  <a:pt x="22618" y="0"/>
                </a:lnTo>
                <a:lnTo>
                  <a:pt x="0" y="1397"/>
                </a:lnTo>
              </a:path>
            </a:pathLst>
          </a:custGeom>
          <a:ln w="6350">
            <a:solidFill>
              <a:srgbClr val="231F20"/>
            </a:solidFill>
          </a:ln>
        </p:spPr>
        <p:txBody>
          <a:bodyPr wrap="square" lIns="0" tIns="0" rIns="0" bIns="0" rtlCol="0"/>
          <a:lstStyle/>
          <a:p>
            <a:endParaRPr/>
          </a:p>
        </p:txBody>
      </p:sp>
      <p:sp>
        <p:nvSpPr>
          <p:cNvPr id="339" name="object 339"/>
          <p:cNvSpPr/>
          <p:nvPr/>
        </p:nvSpPr>
        <p:spPr>
          <a:xfrm>
            <a:off x="2569803" y="4494107"/>
            <a:ext cx="20320" cy="24130"/>
          </a:xfrm>
          <a:custGeom>
            <a:avLst/>
            <a:gdLst/>
            <a:ahLst/>
            <a:cxnLst/>
            <a:rect l="l" t="t" r="r" b="b"/>
            <a:pathLst>
              <a:path w="20319" h="24129">
                <a:moveTo>
                  <a:pt x="17970" y="8737"/>
                </a:moveTo>
                <a:lnTo>
                  <a:pt x="20307" y="14363"/>
                </a:lnTo>
                <a:lnTo>
                  <a:pt x="18719" y="20383"/>
                </a:lnTo>
                <a:lnTo>
                  <a:pt x="14389" y="22199"/>
                </a:lnTo>
                <a:lnTo>
                  <a:pt x="10083" y="23990"/>
                </a:lnTo>
                <a:lnTo>
                  <a:pt x="4686" y="20891"/>
                </a:lnTo>
                <a:lnTo>
                  <a:pt x="2374" y="15252"/>
                </a:lnTo>
                <a:lnTo>
                  <a:pt x="0" y="9639"/>
                </a:lnTo>
                <a:lnTo>
                  <a:pt x="1612" y="3619"/>
                </a:lnTo>
                <a:lnTo>
                  <a:pt x="5880" y="1803"/>
                </a:lnTo>
                <a:lnTo>
                  <a:pt x="10248" y="0"/>
                </a:lnTo>
                <a:lnTo>
                  <a:pt x="15620" y="3098"/>
                </a:lnTo>
                <a:lnTo>
                  <a:pt x="17970" y="8737"/>
                </a:lnTo>
                <a:close/>
              </a:path>
            </a:pathLst>
          </a:custGeom>
          <a:ln w="6350">
            <a:solidFill>
              <a:srgbClr val="231F20"/>
            </a:solidFill>
          </a:ln>
        </p:spPr>
        <p:txBody>
          <a:bodyPr wrap="square" lIns="0" tIns="0" rIns="0" bIns="0" rtlCol="0"/>
          <a:lstStyle/>
          <a:p>
            <a:endParaRPr/>
          </a:p>
        </p:txBody>
      </p:sp>
      <p:sp>
        <p:nvSpPr>
          <p:cNvPr id="340" name="object 340"/>
          <p:cNvSpPr/>
          <p:nvPr/>
        </p:nvSpPr>
        <p:spPr>
          <a:xfrm>
            <a:off x="2567260" y="4488303"/>
            <a:ext cx="29209" cy="33655"/>
          </a:xfrm>
          <a:custGeom>
            <a:avLst/>
            <a:gdLst/>
            <a:ahLst/>
            <a:cxnLst/>
            <a:rect l="l" t="t" r="r" b="b"/>
            <a:pathLst>
              <a:path w="29210" h="33654">
                <a:moveTo>
                  <a:pt x="0" y="2151"/>
                </a:moveTo>
                <a:lnTo>
                  <a:pt x="12819" y="0"/>
                </a:lnTo>
                <a:lnTo>
                  <a:pt x="19738" y="798"/>
                </a:lnTo>
                <a:lnTo>
                  <a:pt x="23138" y="5912"/>
                </a:lnTo>
                <a:lnTo>
                  <a:pt x="25400" y="16705"/>
                </a:lnTo>
                <a:lnTo>
                  <a:pt x="28701" y="26116"/>
                </a:lnTo>
                <a:lnTo>
                  <a:pt x="24434" y="33152"/>
                </a:lnTo>
              </a:path>
            </a:pathLst>
          </a:custGeom>
          <a:ln w="6350">
            <a:solidFill>
              <a:srgbClr val="231F20"/>
            </a:solidFill>
          </a:ln>
        </p:spPr>
        <p:txBody>
          <a:bodyPr wrap="square" lIns="0" tIns="0" rIns="0" bIns="0" rtlCol="0"/>
          <a:lstStyle/>
          <a:p>
            <a:endParaRPr/>
          </a:p>
        </p:txBody>
      </p:sp>
      <p:sp>
        <p:nvSpPr>
          <p:cNvPr id="341" name="object 341"/>
          <p:cNvSpPr/>
          <p:nvPr/>
        </p:nvSpPr>
        <p:spPr>
          <a:xfrm>
            <a:off x="2562661" y="4475403"/>
            <a:ext cx="43180" cy="46990"/>
          </a:xfrm>
          <a:custGeom>
            <a:avLst/>
            <a:gdLst/>
            <a:ahLst/>
            <a:cxnLst/>
            <a:rect l="l" t="t" r="r" b="b"/>
            <a:pathLst>
              <a:path w="43180" h="46989">
                <a:moveTo>
                  <a:pt x="43145" y="21170"/>
                </a:moveTo>
                <a:lnTo>
                  <a:pt x="39697" y="8931"/>
                </a:lnTo>
                <a:lnTo>
                  <a:pt x="30738" y="2646"/>
                </a:lnTo>
                <a:lnTo>
                  <a:pt x="21515" y="330"/>
                </a:lnTo>
                <a:lnTo>
                  <a:pt x="17275" y="0"/>
                </a:lnTo>
                <a:lnTo>
                  <a:pt x="4575" y="15049"/>
                </a:lnTo>
                <a:lnTo>
                  <a:pt x="919" y="26304"/>
                </a:lnTo>
                <a:lnTo>
                  <a:pt x="0" y="32796"/>
                </a:lnTo>
                <a:lnTo>
                  <a:pt x="2085" y="36989"/>
                </a:lnTo>
                <a:lnTo>
                  <a:pt x="7445" y="41351"/>
                </a:lnTo>
                <a:lnTo>
                  <a:pt x="15628" y="45392"/>
                </a:lnTo>
                <a:lnTo>
                  <a:pt x="24965" y="46775"/>
                </a:lnTo>
                <a:lnTo>
                  <a:pt x="33777" y="45332"/>
                </a:lnTo>
                <a:lnTo>
                  <a:pt x="40389" y="40893"/>
                </a:lnTo>
              </a:path>
            </a:pathLst>
          </a:custGeom>
          <a:ln w="6350">
            <a:solidFill>
              <a:srgbClr val="231F20"/>
            </a:solidFill>
          </a:ln>
        </p:spPr>
        <p:txBody>
          <a:bodyPr wrap="square" lIns="0" tIns="0" rIns="0" bIns="0" rtlCol="0"/>
          <a:lstStyle/>
          <a:p>
            <a:endParaRPr/>
          </a:p>
        </p:txBody>
      </p:sp>
      <p:sp>
        <p:nvSpPr>
          <p:cNvPr id="342" name="object 342"/>
          <p:cNvSpPr/>
          <p:nvPr/>
        </p:nvSpPr>
        <p:spPr>
          <a:xfrm>
            <a:off x="2575755" y="4449447"/>
            <a:ext cx="40005" cy="28575"/>
          </a:xfrm>
          <a:custGeom>
            <a:avLst/>
            <a:gdLst/>
            <a:ahLst/>
            <a:cxnLst/>
            <a:rect l="l" t="t" r="r" b="b"/>
            <a:pathLst>
              <a:path w="40005" h="28575">
                <a:moveTo>
                  <a:pt x="0" y="28307"/>
                </a:moveTo>
                <a:lnTo>
                  <a:pt x="858" y="10700"/>
                </a:lnTo>
                <a:lnTo>
                  <a:pt x="3392" y="2087"/>
                </a:lnTo>
                <a:lnTo>
                  <a:pt x="9624" y="0"/>
                </a:lnTo>
                <a:lnTo>
                  <a:pt x="21577" y="1967"/>
                </a:lnTo>
                <a:lnTo>
                  <a:pt x="35712" y="3872"/>
                </a:lnTo>
                <a:lnTo>
                  <a:pt x="39458" y="14197"/>
                </a:lnTo>
              </a:path>
            </a:pathLst>
          </a:custGeom>
          <a:ln w="6350">
            <a:solidFill>
              <a:srgbClr val="231F20"/>
            </a:solidFill>
          </a:ln>
        </p:spPr>
        <p:txBody>
          <a:bodyPr wrap="square" lIns="0" tIns="0" rIns="0" bIns="0" rtlCol="0"/>
          <a:lstStyle/>
          <a:p>
            <a:endParaRPr/>
          </a:p>
        </p:txBody>
      </p:sp>
      <p:sp>
        <p:nvSpPr>
          <p:cNvPr id="343" name="object 343"/>
          <p:cNvSpPr/>
          <p:nvPr/>
        </p:nvSpPr>
        <p:spPr>
          <a:xfrm>
            <a:off x="2639702" y="4326340"/>
            <a:ext cx="121285" cy="58419"/>
          </a:xfrm>
          <a:custGeom>
            <a:avLst/>
            <a:gdLst/>
            <a:ahLst/>
            <a:cxnLst/>
            <a:rect l="l" t="t" r="r" b="b"/>
            <a:pathLst>
              <a:path w="121285" h="58420">
                <a:moveTo>
                  <a:pt x="0" y="0"/>
                </a:moveTo>
                <a:lnTo>
                  <a:pt x="56349" y="31508"/>
                </a:lnTo>
                <a:lnTo>
                  <a:pt x="46507" y="58305"/>
                </a:lnTo>
                <a:lnTo>
                  <a:pt x="79895" y="49834"/>
                </a:lnTo>
                <a:lnTo>
                  <a:pt x="120789" y="52184"/>
                </a:lnTo>
              </a:path>
            </a:pathLst>
          </a:custGeom>
          <a:ln w="6350">
            <a:solidFill>
              <a:srgbClr val="231F20"/>
            </a:solidFill>
          </a:ln>
        </p:spPr>
        <p:txBody>
          <a:bodyPr wrap="square" lIns="0" tIns="0" rIns="0" bIns="0" rtlCol="0"/>
          <a:lstStyle/>
          <a:p>
            <a:endParaRPr/>
          </a:p>
        </p:txBody>
      </p:sp>
      <p:sp>
        <p:nvSpPr>
          <p:cNvPr id="344" name="object 344"/>
          <p:cNvSpPr/>
          <p:nvPr/>
        </p:nvSpPr>
        <p:spPr>
          <a:xfrm>
            <a:off x="2639707" y="4695421"/>
            <a:ext cx="24130" cy="11430"/>
          </a:xfrm>
          <a:custGeom>
            <a:avLst/>
            <a:gdLst/>
            <a:ahLst/>
            <a:cxnLst/>
            <a:rect l="l" t="t" r="r" b="b"/>
            <a:pathLst>
              <a:path w="24130" h="11429">
                <a:moveTo>
                  <a:pt x="1371" y="0"/>
                </a:moveTo>
                <a:lnTo>
                  <a:pt x="0" y="9893"/>
                </a:lnTo>
                <a:lnTo>
                  <a:pt x="9359" y="10388"/>
                </a:lnTo>
                <a:lnTo>
                  <a:pt x="18745" y="10845"/>
                </a:lnTo>
                <a:lnTo>
                  <a:pt x="23901" y="10388"/>
                </a:lnTo>
              </a:path>
            </a:pathLst>
          </a:custGeom>
          <a:ln w="6349">
            <a:solidFill>
              <a:srgbClr val="231F20"/>
            </a:solidFill>
          </a:ln>
        </p:spPr>
        <p:txBody>
          <a:bodyPr wrap="square" lIns="0" tIns="0" rIns="0" bIns="0" rtlCol="0"/>
          <a:lstStyle/>
          <a:p>
            <a:endParaRPr/>
          </a:p>
        </p:txBody>
      </p:sp>
      <p:sp>
        <p:nvSpPr>
          <p:cNvPr id="345" name="object 345"/>
          <p:cNvSpPr/>
          <p:nvPr/>
        </p:nvSpPr>
        <p:spPr>
          <a:xfrm>
            <a:off x="2635919" y="4671481"/>
            <a:ext cx="34925" cy="26670"/>
          </a:xfrm>
          <a:custGeom>
            <a:avLst/>
            <a:gdLst/>
            <a:ahLst/>
            <a:cxnLst/>
            <a:rect l="l" t="t" r="r" b="b"/>
            <a:pathLst>
              <a:path w="34925" h="26670">
                <a:moveTo>
                  <a:pt x="0" y="431"/>
                </a:moveTo>
                <a:lnTo>
                  <a:pt x="431" y="26327"/>
                </a:lnTo>
                <a:lnTo>
                  <a:pt x="1320" y="25793"/>
                </a:lnTo>
                <a:lnTo>
                  <a:pt x="2895" y="25057"/>
                </a:lnTo>
                <a:lnTo>
                  <a:pt x="8297" y="23639"/>
                </a:lnTo>
                <a:lnTo>
                  <a:pt x="15762" y="23058"/>
                </a:lnTo>
                <a:lnTo>
                  <a:pt x="24410" y="22965"/>
                </a:lnTo>
                <a:lnTo>
                  <a:pt x="33362" y="23012"/>
                </a:lnTo>
                <a:lnTo>
                  <a:pt x="34798" y="0"/>
                </a:lnTo>
                <a:lnTo>
                  <a:pt x="14408" y="1592"/>
                </a:lnTo>
                <a:lnTo>
                  <a:pt x="3987" y="2168"/>
                </a:lnTo>
                <a:lnTo>
                  <a:pt x="272" y="1768"/>
                </a:lnTo>
                <a:lnTo>
                  <a:pt x="0" y="431"/>
                </a:lnTo>
                <a:close/>
              </a:path>
            </a:pathLst>
          </a:custGeom>
          <a:ln w="6349">
            <a:solidFill>
              <a:srgbClr val="231F20"/>
            </a:solidFill>
          </a:ln>
        </p:spPr>
        <p:txBody>
          <a:bodyPr wrap="square" lIns="0" tIns="0" rIns="0" bIns="0" rtlCol="0"/>
          <a:lstStyle/>
          <a:p>
            <a:endParaRPr/>
          </a:p>
        </p:txBody>
      </p:sp>
      <p:sp>
        <p:nvSpPr>
          <p:cNvPr id="346" name="object 346"/>
          <p:cNvSpPr/>
          <p:nvPr/>
        </p:nvSpPr>
        <p:spPr>
          <a:xfrm>
            <a:off x="2637060" y="4625993"/>
            <a:ext cx="31750" cy="47625"/>
          </a:xfrm>
          <a:custGeom>
            <a:avLst/>
            <a:gdLst/>
            <a:ahLst/>
            <a:cxnLst/>
            <a:rect l="l" t="t" r="r" b="b"/>
            <a:pathLst>
              <a:path w="31750" h="47625">
                <a:moveTo>
                  <a:pt x="0" y="279"/>
                </a:moveTo>
                <a:lnTo>
                  <a:pt x="622" y="47193"/>
                </a:lnTo>
                <a:lnTo>
                  <a:pt x="31432" y="46913"/>
                </a:lnTo>
                <a:lnTo>
                  <a:pt x="27089" y="0"/>
                </a:lnTo>
                <a:lnTo>
                  <a:pt x="0" y="279"/>
                </a:lnTo>
                <a:close/>
              </a:path>
            </a:pathLst>
          </a:custGeom>
          <a:ln w="6350">
            <a:solidFill>
              <a:srgbClr val="231F20"/>
            </a:solidFill>
          </a:ln>
        </p:spPr>
        <p:txBody>
          <a:bodyPr wrap="square" lIns="0" tIns="0" rIns="0" bIns="0" rtlCol="0"/>
          <a:lstStyle/>
          <a:p>
            <a:endParaRPr/>
          </a:p>
        </p:txBody>
      </p:sp>
      <p:sp>
        <p:nvSpPr>
          <p:cNvPr id="347" name="object 347"/>
          <p:cNvSpPr/>
          <p:nvPr/>
        </p:nvSpPr>
        <p:spPr>
          <a:xfrm>
            <a:off x="2632522" y="4604299"/>
            <a:ext cx="34925" cy="22225"/>
          </a:xfrm>
          <a:custGeom>
            <a:avLst/>
            <a:gdLst/>
            <a:ahLst/>
            <a:cxnLst/>
            <a:rect l="l" t="t" r="r" b="b"/>
            <a:pathLst>
              <a:path w="34925" h="22225">
                <a:moveTo>
                  <a:pt x="0" y="3295"/>
                </a:moveTo>
                <a:lnTo>
                  <a:pt x="3277" y="2087"/>
                </a:lnTo>
                <a:lnTo>
                  <a:pt x="10887" y="585"/>
                </a:lnTo>
                <a:lnTo>
                  <a:pt x="21320" y="0"/>
                </a:lnTo>
                <a:lnTo>
                  <a:pt x="33070" y="1542"/>
                </a:lnTo>
                <a:lnTo>
                  <a:pt x="34480" y="21697"/>
                </a:lnTo>
                <a:lnTo>
                  <a:pt x="241" y="21405"/>
                </a:lnTo>
                <a:lnTo>
                  <a:pt x="0" y="3295"/>
                </a:lnTo>
                <a:close/>
              </a:path>
            </a:pathLst>
          </a:custGeom>
          <a:ln w="6350">
            <a:solidFill>
              <a:srgbClr val="231F20"/>
            </a:solidFill>
          </a:ln>
        </p:spPr>
        <p:txBody>
          <a:bodyPr wrap="square" lIns="0" tIns="0" rIns="0" bIns="0" rtlCol="0"/>
          <a:lstStyle/>
          <a:p>
            <a:endParaRPr/>
          </a:p>
        </p:txBody>
      </p:sp>
      <p:sp>
        <p:nvSpPr>
          <p:cNvPr id="348" name="object 348"/>
          <p:cNvSpPr/>
          <p:nvPr/>
        </p:nvSpPr>
        <p:spPr>
          <a:xfrm>
            <a:off x="2603057" y="4494206"/>
            <a:ext cx="52069" cy="33020"/>
          </a:xfrm>
          <a:custGeom>
            <a:avLst/>
            <a:gdLst/>
            <a:ahLst/>
            <a:cxnLst/>
            <a:rect l="l" t="t" r="r" b="b"/>
            <a:pathLst>
              <a:path w="52069" h="33020">
                <a:moveTo>
                  <a:pt x="51650" y="8445"/>
                </a:moveTo>
                <a:lnTo>
                  <a:pt x="50253" y="32448"/>
                </a:lnTo>
                <a:lnTo>
                  <a:pt x="0" y="22085"/>
                </a:lnTo>
                <a:lnTo>
                  <a:pt x="4635" y="0"/>
                </a:lnTo>
                <a:lnTo>
                  <a:pt x="31294" y="6482"/>
                </a:lnTo>
                <a:lnTo>
                  <a:pt x="45078" y="9523"/>
                </a:lnTo>
                <a:lnTo>
                  <a:pt x="50394" y="9913"/>
                </a:lnTo>
                <a:lnTo>
                  <a:pt x="51650" y="8445"/>
                </a:lnTo>
                <a:close/>
              </a:path>
            </a:pathLst>
          </a:custGeom>
          <a:ln w="6350">
            <a:solidFill>
              <a:srgbClr val="231F20"/>
            </a:solidFill>
          </a:ln>
        </p:spPr>
        <p:txBody>
          <a:bodyPr wrap="square" lIns="0" tIns="0" rIns="0" bIns="0" rtlCol="0"/>
          <a:lstStyle/>
          <a:p>
            <a:endParaRPr/>
          </a:p>
        </p:txBody>
      </p:sp>
      <p:sp>
        <p:nvSpPr>
          <p:cNvPr id="349" name="object 349"/>
          <p:cNvSpPr/>
          <p:nvPr/>
        </p:nvSpPr>
        <p:spPr>
          <a:xfrm>
            <a:off x="2610525" y="4394063"/>
            <a:ext cx="57785" cy="109220"/>
          </a:xfrm>
          <a:custGeom>
            <a:avLst/>
            <a:gdLst/>
            <a:ahLst/>
            <a:cxnLst/>
            <a:rect l="l" t="t" r="r" b="b"/>
            <a:pathLst>
              <a:path w="57785" h="109220">
                <a:moveTo>
                  <a:pt x="18783" y="0"/>
                </a:moveTo>
                <a:lnTo>
                  <a:pt x="57353" y="22555"/>
                </a:lnTo>
                <a:lnTo>
                  <a:pt x="41376" y="109080"/>
                </a:lnTo>
                <a:lnTo>
                  <a:pt x="0" y="101549"/>
                </a:lnTo>
                <a:lnTo>
                  <a:pt x="15036" y="939"/>
                </a:lnTo>
                <a:lnTo>
                  <a:pt x="18783" y="0"/>
                </a:lnTo>
                <a:close/>
              </a:path>
            </a:pathLst>
          </a:custGeom>
          <a:ln w="6350">
            <a:solidFill>
              <a:srgbClr val="231F20"/>
            </a:solidFill>
          </a:ln>
        </p:spPr>
        <p:txBody>
          <a:bodyPr wrap="square" lIns="0" tIns="0" rIns="0" bIns="0" rtlCol="0"/>
          <a:lstStyle/>
          <a:p>
            <a:endParaRPr/>
          </a:p>
        </p:txBody>
      </p:sp>
      <p:sp>
        <p:nvSpPr>
          <p:cNvPr id="350" name="object 350"/>
          <p:cNvSpPr/>
          <p:nvPr/>
        </p:nvSpPr>
        <p:spPr>
          <a:xfrm>
            <a:off x="2439379" y="5000584"/>
            <a:ext cx="193040" cy="26034"/>
          </a:xfrm>
          <a:custGeom>
            <a:avLst/>
            <a:gdLst/>
            <a:ahLst/>
            <a:cxnLst/>
            <a:rect l="l" t="t" r="r" b="b"/>
            <a:pathLst>
              <a:path w="193039" h="26035">
                <a:moveTo>
                  <a:pt x="0" y="11252"/>
                </a:moveTo>
                <a:lnTo>
                  <a:pt x="32943" y="0"/>
                </a:lnTo>
                <a:lnTo>
                  <a:pt x="49911" y="2746"/>
                </a:lnTo>
                <a:lnTo>
                  <a:pt x="59483" y="4448"/>
                </a:lnTo>
                <a:lnTo>
                  <a:pt x="65183" y="5811"/>
                </a:lnTo>
                <a:lnTo>
                  <a:pt x="70535" y="7543"/>
                </a:lnTo>
                <a:lnTo>
                  <a:pt x="81995" y="8700"/>
                </a:lnTo>
                <a:lnTo>
                  <a:pt x="100960" y="9059"/>
                </a:lnTo>
                <a:lnTo>
                  <a:pt x="123279" y="10303"/>
                </a:lnTo>
                <a:lnTo>
                  <a:pt x="144805" y="14109"/>
                </a:lnTo>
                <a:lnTo>
                  <a:pt x="162753" y="19170"/>
                </a:lnTo>
                <a:lnTo>
                  <a:pt x="176911" y="22918"/>
                </a:lnTo>
                <a:lnTo>
                  <a:pt x="187010" y="25087"/>
                </a:lnTo>
                <a:lnTo>
                  <a:pt x="192786" y="25412"/>
                </a:lnTo>
              </a:path>
            </a:pathLst>
          </a:custGeom>
          <a:ln w="6350">
            <a:solidFill>
              <a:srgbClr val="231F20"/>
            </a:solidFill>
          </a:ln>
        </p:spPr>
        <p:txBody>
          <a:bodyPr wrap="square" lIns="0" tIns="0" rIns="0" bIns="0" rtlCol="0"/>
          <a:lstStyle/>
          <a:p>
            <a:endParaRPr/>
          </a:p>
        </p:txBody>
      </p:sp>
      <p:sp>
        <p:nvSpPr>
          <p:cNvPr id="351" name="object 351"/>
          <p:cNvSpPr/>
          <p:nvPr/>
        </p:nvSpPr>
        <p:spPr>
          <a:xfrm>
            <a:off x="2246622" y="4375249"/>
            <a:ext cx="417195" cy="727075"/>
          </a:xfrm>
          <a:custGeom>
            <a:avLst/>
            <a:gdLst/>
            <a:ahLst/>
            <a:cxnLst/>
            <a:rect l="l" t="t" r="r" b="b"/>
            <a:pathLst>
              <a:path w="417194" h="727075">
                <a:moveTo>
                  <a:pt x="0" y="0"/>
                </a:moveTo>
                <a:lnTo>
                  <a:pt x="44641" y="74604"/>
                </a:lnTo>
                <a:lnTo>
                  <a:pt x="68045" y="117201"/>
                </a:lnTo>
                <a:lnTo>
                  <a:pt x="77882" y="143750"/>
                </a:lnTo>
                <a:lnTo>
                  <a:pt x="81826" y="170205"/>
                </a:lnTo>
                <a:lnTo>
                  <a:pt x="88641" y="204321"/>
                </a:lnTo>
                <a:lnTo>
                  <a:pt x="99079" y="238612"/>
                </a:lnTo>
                <a:lnTo>
                  <a:pt x="108640" y="266204"/>
                </a:lnTo>
                <a:lnTo>
                  <a:pt x="112826" y="280225"/>
                </a:lnTo>
                <a:lnTo>
                  <a:pt x="119105" y="321846"/>
                </a:lnTo>
                <a:lnTo>
                  <a:pt x="126762" y="359324"/>
                </a:lnTo>
                <a:lnTo>
                  <a:pt x="137261" y="398691"/>
                </a:lnTo>
                <a:lnTo>
                  <a:pt x="158343" y="447830"/>
                </a:lnTo>
                <a:lnTo>
                  <a:pt x="170167" y="467385"/>
                </a:lnTo>
                <a:lnTo>
                  <a:pt x="167347" y="472071"/>
                </a:lnTo>
                <a:lnTo>
                  <a:pt x="199377" y="535978"/>
                </a:lnTo>
                <a:lnTo>
                  <a:pt x="204186" y="553019"/>
                </a:lnTo>
                <a:lnTo>
                  <a:pt x="206176" y="562913"/>
                </a:lnTo>
                <a:lnTo>
                  <a:pt x="205697" y="569451"/>
                </a:lnTo>
                <a:lnTo>
                  <a:pt x="203098" y="576427"/>
                </a:lnTo>
                <a:lnTo>
                  <a:pt x="199363" y="589137"/>
                </a:lnTo>
                <a:lnTo>
                  <a:pt x="195714" y="606078"/>
                </a:lnTo>
                <a:lnTo>
                  <a:pt x="192945" y="620901"/>
                </a:lnTo>
                <a:lnTo>
                  <a:pt x="191846" y="627253"/>
                </a:lnTo>
                <a:lnTo>
                  <a:pt x="178676" y="650748"/>
                </a:lnTo>
                <a:lnTo>
                  <a:pt x="173913" y="695858"/>
                </a:lnTo>
                <a:lnTo>
                  <a:pt x="288805" y="718884"/>
                </a:lnTo>
                <a:lnTo>
                  <a:pt x="352382" y="726954"/>
                </a:lnTo>
                <a:lnTo>
                  <a:pt x="387395" y="720422"/>
                </a:lnTo>
                <a:lnTo>
                  <a:pt x="416598" y="699643"/>
                </a:lnTo>
                <a:lnTo>
                  <a:pt x="387413" y="606501"/>
                </a:lnTo>
              </a:path>
            </a:pathLst>
          </a:custGeom>
          <a:ln w="6350">
            <a:solidFill>
              <a:srgbClr val="231F20"/>
            </a:solidFill>
          </a:ln>
        </p:spPr>
        <p:txBody>
          <a:bodyPr wrap="square" lIns="0" tIns="0" rIns="0" bIns="0" rtlCol="0"/>
          <a:lstStyle/>
          <a:p>
            <a:endParaRPr/>
          </a:p>
        </p:txBody>
      </p:sp>
      <p:sp>
        <p:nvSpPr>
          <p:cNvPr id="352" name="object 352"/>
          <p:cNvSpPr/>
          <p:nvPr/>
        </p:nvSpPr>
        <p:spPr>
          <a:xfrm>
            <a:off x="2205235" y="4422266"/>
            <a:ext cx="596265" cy="730250"/>
          </a:xfrm>
          <a:custGeom>
            <a:avLst/>
            <a:gdLst/>
            <a:ahLst/>
            <a:cxnLst/>
            <a:rect l="l" t="t" r="r" b="b"/>
            <a:pathLst>
              <a:path w="596264" h="730250">
                <a:moveTo>
                  <a:pt x="0" y="0"/>
                </a:moveTo>
                <a:lnTo>
                  <a:pt x="48907" y="149517"/>
                </a:lnTo>
                <a:lnTo>
                  <a:pt x="133553" y="387426"/>
                </a:lnTo>
                <a:lnTo>
                  <a:pt x="182435" y="461708"/>
                </a:lnTo>
                <a:lnTo>
                  <a:pt x="184703" y="492942"/>
                </a:lnTo>
                <a:lnTo>
                  <a:pt x="195379" y="542449"/>
                </a:lnTo>
                <a:lnTo>
                  <a:pt x="206883" y="567042"/>
                </a:lnTo>
                <a:lnTo>
                  <a:pt x="133553" y="648843"/>
                </a:lnTo>
                <a:lnTo>
                  <a:pt x="184017" y="703893"/>
                </a:lnTo>
                <a:lnTo>
                  <a:pt x="221800" y="728867"/>
                </a:lnTo>
                <a:lnTo>
                  <a:pt x="265767" y="729726"/>
                </a:lnTo>
                <a:lnTo>
                  <a:pt x="334784" y="712431"/>
                </a:lnTo>
                <a:lnTo>
                  <a:pt x="412258" y="688334"/>
                </a:lnTo>
                <a:lnTo>
                  <a:pt x="468498" y="667030"/>
                </a:lnTo>
                <a:lnTo>
                  <a:pt x="502775" y="651826"/>
                </a:lnTo>
                <a:lnTo>
                  <a:pt x="514362" y="646023"/>
                </a:lnTo>
                <a:lnTo>
                  <a:pt x="474891" y="538797"/>
                </a:lnTo>
                <a:lnTo>
                  <a:pt x="461733" y="522833"/>
                </a:lnTo>
                <a:lnTo>
                  <a:pt x="456082" y="488962"/>
                </a:lnTo>
                <a:lnTo>
                  <a:pt x="470166" y="363893"/>
                </a:lnTo>
                <a:lnTo>
                  <a:pt x="482266" y="326535"/>
                </a:lnTo>
                <a:lnTo>
                  <a:pt x="494489" y="290249"/>
                </a:lnTo>
                <a:lnTo>
                  <a:pt x="519203" y="246381"/>
                </a:lnTo>
                <a:lnTo>
                  <a:pt x="551732" y="209110"/>
                </a:lnTo>
                <a:lnTo>
                  <a:pt x="582498" y="176599"/>
                </a:lnTo>
                <a:lnTo>
                  <a:pt x="596163" y="162687"/>
                </a:lnTo>
              </a:path>
            </a:pathLst>
          </a:custGeom>
          <a:ln w="6350">
            <a:solidFill>
              <a:srgbClr val="231F20"/>
            </a:solidFill>
          </a:ln>
        </p:spPr>
        <p:txBody>
          <a:bodyPr wrap="square" lIns="0" tIns="0" rIns="0" bIns="0" rtlCol="0"/>
          <a:lstStyle/>
          <a:p>
            <a:endParaRPr/>
          </a:p>
        </p:txBody>
      </p:sp>
      <p:sp>
        <p:nvSpPr>
          <p:cNvPr id="353" name="object 353"/>
          <p:cNvSpPr/>
          <p:nvPr/>
        </p:nvSpPr>
        <p:spPr>
          <a:xfrm>
            <a:off x="2140380" y="4303662"/>
            <a:ext cx="762000" cy="876935"/>
          </a:xfrm>
          <a:custGeom>
            <a:avLst/>
            <a:gdLst/>
            <a:ahLst/>
            <a:cxnLst/>
            <a:rect l="l" t="t" r="r" b="b"/>
            <a:pathLst>
              <a:path w="762000" h="876935">
                <a:moveTo>
                  <a:pt x="698652" y="169392"/>
                </a:moveTo>
                <a:lnTo>
                  <a:pt x="752246" y="115798"/>
                </a:lnTo>
                <a:lnTo>
                  <a:pt x="755065" y="101676"/>
                </a:lnTo>
                <a:lnTo>
                  <a:pt x="744261" y="90279"/>
                </a:lnTo>
                <a:lnTo>
                  <a:pt x="730534" y="88152"/>
                </a:lnTo>
                <a:lnTo>
                  <a:pt x="718738" y="90437"/>
                </a:lnTo>
                <a:lnTo>
                  <a:pt x="713727" y="92278"/>
                </a:lnTo>
                <a:lnTo>
                  <a:pt x="620102" y="22682"/>
                </a:lnTo>
                <a:lnTo>
                  <a:pt x="479307" y="23792"/>
                </a:lnTo>
                <a:lnTo>
                  <a:pt x="396087" y="21799"/>
                </a:lnTo>
                <a:lnTo>
                  <a:pt x="337785" y="14577"/>
                </a:lnTo>
                <a:lnTo>
                  <a:pt x="271741" y="0"/>
                </a:lnTo>
                <a:lnTo>
                  <a:pt x="189850" y="3007"/>
                </a:lnTo>
                <a:lnTo>
                  <a:pt x="114730" y="34290"/>
                </a:lnTo>
                <a:lnTo>
                  <a:pt x="59810" y="70315"/>
                </a:lnTo>
                <a:lnTo>
                  <a:pt x="38519" y="87553"/>
                </a:lnTo>
                <a:lnTo>
                  <a:pt x="44196" y="391312"/>
                </a:lnTo>
                <a:lnTo>
                  <a:pt x="52874" y="457700"/>
                </a:lnTo>
                <a:lnTo>
                  <a:pt x="57330" y="492266"/>
                </a:lnTo>
                <a:lnTo>
                  <a:pt x="58972" y="506203"/>
                </a:lnTo>
                <a:lnTo>
                  <a:pt x="59207" y="510705"/>
                </a:lnTo>
                <a:lnTo>
                  <a:pt x="58836" y="520143"/>
                </a:lnTo>
                <a:lnTo>
                  <a:pt x="54562" y="565086"/>
                </a:lnTo>
                <a:lnTo>
                  <a:pt x="39876" y="608580"/>
                </a:lnTo>
                <a:lnTo>
                  <a:pt x="32893" y="616051"/>
                </a:lnTo>
                <a:lnTo>
                  <a:pt x="11252" y="701598"/>
                </a:lnTo>
                <a:lnTo>
                  <a:pt x="0" y="770267"/>
                </a:lnTo>
                <a:lnTo>
                  <a:pt x="8194" y="783024"/>
                </a:lnTo>
                <a:lnTo>
                  <a:pt x="33545" y="803497"/>
                </a:lnTo>
                <a:lnTo>
                  <a:pt x="72663" y="827377"/>
                </a:lnTo>
                <a:lnTo>
                  <a:pt x="122156" y="850354"/>
                </a:lnTo>
                <a:lnTo>
                  <a:pt x="178636" y="868119"/>
                </a:lnTo>
                <a:lnTo>
                  <a:pt x="238713" y="876362"/>
                </a:lnTo>
                <a:lnTo>
                  <a:pt x="298996" y="870775"/>
                </a:lnTo>
                <a:lnTo>
                  <a:pt x="425071" y="841944"/>
                </a:lnTo>
                <a:lnTo>
                  <a:pt x="567605" y="810215"/>
                </a:lnTo>
                <a:lnTo>
                  <a:pt x="684210" y="784582"/>
                </a:lnTo>
                <a:lnTo>
                  <a:pt x="732497" y="774039"/>
                </a:lnTo>
                <a:lnTo>
                  <a:pt x="728713" y="776846"/>
                </a:lnTo>
                <a:lnTo>
                  <a:pt x="736257" y="760857"/>
                </a:lnTo>
                <a:lnTo>
                  <a:pt x="737680" y="734422"/>
                </a:lnTo>
                <a:lnTo>
                  <a:pt x="733445" y="691856"/>
                </a:lnTo>
                <a:lnTo>
                  <a:pt x="727793" y="652288"/>
                </a:lnTo>
                <a:lnTo>
                  <a:pt x="724966" y="634847"/>
                </a:lnTo>
                <a:lnTo>
                  <a:pt x="719085" y="618084"/>
                </a:lnTo>
                <a:lnTo>
                  <a:pt x="716635" y="606521"/>
                </a:lnTo>
                <a:lnTo>
                  <a:pt x="717176" y="594780"/>
                </a:lnTo>
                <a:lnTo>
                  <a:pt x="720267" y="577481"/>
                </a:lnTo>
                <a:lnTo>
                  <a:pt x="721912" y="554850"/>
                </a:lnTo>
                <a:lnTo>
                  <a:pt x="717095" y="516275"/>
                </a:lnTo>
                <a:lnTo>
                  <a:pt x="690585" y="475230"/>
                </a:lnTo>
                <a:lnTo>
                  <a:pt x="681697" y="465582"/>
                </a:lnTo>
                <a:lnTo>
                  <a:pt x="677843" y="458959"/>
                </a:lnTo>
                <a:lnTo>
                  <a:pt x="677597" y="452177"/>
                </a:lnTo>
                <a:lnTo>
                  <a:pt x="678935" y="445747"/>
                </a:lnTo>
                <a:lnTo>
                  <a:pt x="679831" y="440182"/>
                </a:lnTo>
                <a:lnTo>
                  <a:pt x="684240" y="435236"/>
                </a:lnTo>
                <a:lnTo>
                  <a:pt x="695350" y="429501"/>
                </a:lnTo>
                <a:lnTo>
                  <a:pt x="709984" y="421822"/>
                </a:lnTo>
                <a:lnTo>
                  <a:pt x="740968" y="383546"/>
                </a:lnTo>
                <a:lnTo>
                  <a:pt x="742835" y="368731"/>
                </a:lnTo>
                <a:lnTo>
                  <a:pt x="735330" y="324535"/>
                </a:lnTo>
                <a:lnTo>
                  <a:pt x="742835" y="298208"/>
                </a:lnTo>
                <a:lnTo>
                  <a:pt x="758786" y="261531"/>
                </a:lnTo>
                <a:lnTo>
                  <a:pt x="761742" y="235912"/>
                </a:lnTo>
                <a:lnTo>
                  <a:pt x="760537" y="232188"/>
                </a:lnTo>
                <a:lnTo>
                  <a:pt x="759764" y="231457"/>
                </a:lnTo>
                <a:lnTo>
                  <a:pt x="753211" y="110134"/>
                </a:lnTo>
              </a:path>
            </a:pathLst>
          </a:custGeom>
          <a:ln w="6350">
            <a:solidFill>
              <a:srgbClr val="231F20"/>
            </a:solidFill>
          </a:ln>
        </p:spPr>
        <p:txBody>
          <a:bodyPr wrap="square" lIns="0" tIns="0" rIns="0" bIns="0" rtlCol="0"/>
          <a:lstStyle/>
          <a:p>
            <a:endParaRPr/>
          </a:p>
        </p:txBody>
      </p:sp>
      <p:sp>
        <p:nvSpPr>
          <p:cNvPr id="354" name="object 354"/>
          <p:cNvSpPr/>
          <p:nvPr/>
        </p:nvSpPr>
        <p:spPr>
          <a:xfrm>
            <a:off x="2711735" y="4897735"/>
            <a:ext cx="144598" cy="177473"/>
          </a:xfrm>
          <a:prstGeom prst="rect">
            <a:avLst/>
          </a:prstGeom>
          <a:blipFill>
            <a:blip r:embed="rId8" cstate="print"/>
            <a:stretch>
              <a:fillRect/>
            </a:stretch>
          </a:blipFill>
        </p:spPr>
        <p:txBody>
          <a:bodyPr wrap="square" lIns="0" tIns="0" rIns="0" bIns="0" rtlCol="0"/>
          <a:lstStyle/>
          <a:p>
            <a:endParaRPr/>
          </a:p>
        </p:txBody>
      </p:sp>
      <p:sp>
        <p:nvSpPr>
          <p:cNvPr id="355" name="object 355"/>
          <p:cNvSpPr/>
          <p:nvPr/>
        </p:nvSpPr>
        <p:spPr>
          <a:xfrm>
            <a:off x="2739363" y="4723197"/>
            <a:ext cx="48895" cy="264795"/>
          </a:xfrm>
          <a:custGeom>
            <a:avLst/>
            <a:gdLst/>
            <a:ahLst/>
            <a:cxnLst/>
            <a:rect l="l" t="t" r="r" b="b"/>
            <a:pathLst>
              <a:path w="48894" h="264795">
                <a:moveTo>
                  <a:pt x="48869" y="0"/>
                </a:moveTo>
                <a:lnTo>
                  <a:pt x="20616" y="105023"/>
                </a:lnTo>
                <a:lnTo>
                  <a:pt x="6108" y="159719"/>
                </a:lnTo>
                <a:lnTo>
                  <a:pt x="763" y="181810"/>
                </a:lnTo>
                <a:lnTo>
                  <a:pt x="0" y="189014"/>
                </a:lnTo>
                <a:lnTo>
                  <a:pt x="2795" y="203936"/>
                </a:lnTo>
                <a:lnTo>
                  <a:pt x="8947" y="229446"/>
                </a:lnTo>
                <a:lnTo>
                  <a:pt x="15098" y="253548"/>
                </a:lnTo>
                <a:lnTo>
                  <a:pt x="17894" y="264248"/>
                </a:lnTo>
              </a:path>
            </a:pathLst>
          </a:custGeom>
          <a:ln w="6350">
            <a:solidFill>
              <a:srgbClr val="231F20"/>
            </a:solidFill>
          </a:ln>
        </p:spPr>
        <p:txBody>
          <a:bodyPr wrap="square" lIns="0" tIns="0" rIns="0" bIns="0" rtlCol="0"/>
          <a:lstStyle/>
          <a:p>
            <a:endParaRPr/>
          </a:p>
        </p:txBody>
      </p:sp>
      <p:sp>
        <p:nvSpPr>
          <p:cNvPr id="356" name="object 356"/>
          <p:cNvSpPr/>
          <p:nvPr/>
        </p:nvSpPr>
        <p:spPr>
          <a:xfrm>
            <a:off x="2695723" y="4634439"/>
            <a:ext cx="179387" cy="85333"/>
          </a:xfrm>
          <a:prstGeom prst="rect">
            <a:avLst/>
          </a:prstGeom>
          <a:blipFill>
            <a:blip r:embed="rId9" cstate="print"/>
            <a:stretch>
              <a:fillRect/>
            </a:stretch>
          </a:blipFill>
        </p:spPr>
        <p:txBody>
          <a:bodyPr wrap="square" lIns="0" tIns="0" rIns="0" bIns="0" rtlCol="0"/>
          <a:lstStyle/>
          <a:p>
            <a:endParaRPr/>
          </a:p>
        </p:txBody>
      </p:sp>
      <p:sp>
        <p:nvSpPr>
          <p:cNvPr id="357" name="object 357"/>
          <p:cNvSpPr/>
          <p:nvPr/>
        </p:nvSpPr>
        <p:spPr>
          <a:xfrm>
            <a:off x="2605820" y="4530415"/>
            <a:ext cx="173355" cy="541020"/>
          </a:xfrm>
          <a:custGeom>
            <a:avLst/>
            <a:gdLst/>
            <a:ahLst/>
            <a:cxnLst/>
            <a:rect l="l" t="t" r="r" b="b"/>
            <a:pathLst>
              <a:path w="173355" h="541020">
                <a:moveTo>
                  <a:pt x="173012" y="0"/>
                </a:moveTo>
                <a:lnTo>
                  <a:pt x="110317" y="88583"/>
                </a:lnTo>
                <a:lnTo>
                  <a:pt x="76884" y="137406"/>
                </a:lnTo>
                <a:lnTo>
                  <a:pt x="61432" y="163832"/>
                </a:lnTo>
                <a:lnTo>
                  <a:pt x="52679" y="185229"/>
                </a:lnTo>
                <a:lnTo>
                  <a:pt x="47074" y="198131"/>
                </a:lnTo>
                <a:lnTo>
                  <a:pt x="31225" y="233771"/>
                </a:lnTo>
                <a:lnTo>
                  <a:pt x="18810" y="279999"/>
                </a:lnTo>
                <a:lnTo>
                  <a:pt x="14388" y="318404"/>
                </a:lnTo>
                <a:lnTo>
                  <a:pt x="14122" y="324383"/>
                </a:lnTo>
                <a:lnTo>
                  <a:pt x="0" y="397700"/>
                </a:lnTo>
                <a:lnTo>
                  <a:pt x="23520" y="442887"/>
                </a:lnTo>
                <a:lnTo>
                  <a:pt x="31064" y="494588"/>
                </a:lnTo>
                <a:lnTo>
                  <a:pt x="30111" y="540689"/>
                </a:lnTo>
              </a:path>
            </a:pathLst>
          </a:custGeom>
          <a:ln w="6350">
            <a:solidFill>
              <a:srgbClr val="231F20"/>
            </a:solidFill>
          </a:ln>
        </p:spPr>
        <p:txBody>
          <a:bodyPr wrap="square" lIns="0" tIns="0" rIns="0" bIns="0" rtlCol="0"/>
          <a:lstStyle/>
          <a:p>
            <a:endParaRPr/>
          </a:p>
        </p:txBody>
      </p:sp>
      <p:sp>
        <p:nvSpPr>
          <p:cNvPr id="358" name="object 358"/>
          <p:cNvSpPr/>
          <p:nvPr/>
        </p:nvSpPr>
        <p:spPr>
          <a:xfrm>
            <a:off x="2827771" y="4539809"/>
            <a:ext cx="31115" cy="81280"/>
          </a:xfrm>
          <a:custGeom>
            <a:avLst/>
            <a:gdLst/>
            <a:ahLst/>
            <a:cxnLst/>
            <a:rect l="l" t="t" r="r" b="b"/>
            <a:pathLst>
              <a:path w="31114" h="81279">
                <a:moveTo>
                  <a:pt x="0" y="0"/>
                </a:moveTo>
                <a:lnTo>
                  <a:pt x="7189" y="24508"/>
                </a:lnTo>
                <a:lnTo>
                  <a:pt x="12317" y="39139"/>
                </a:lnTo>
                <a:lnTo>
                  <a:pt x="17843" y="49711"/>
                </a:lnTo>
                <a:lnTo>
                  <a:pt x="26225" y="62039"/>
                </a:lnTo>
                <a:lnTo>
                  <a:pt x="30598" y="73535"/>
                </a:lnTo>
                <a:lnTo>
                  <a:pt x="26903" y="79814"/>
                </a:lnTo>
                <a:lnTo>
                  <a:pt x="19833" y="80972"/>
                </a:lnTo>
                <a:lnTo>
                  <a:pt x="14084" y="77101"/>
                </a:lnTo>
              </a:path>
            </a:pathLst>
          </a:custGeom>
          <a:ln w="6350">
            <a:solidFill>
              <a:srgbClr val="231F20"/>
            </a:solidFill>
          </a:ln>
        </p:spPr>
        <p:txBody>
          <a:bodyPr wrap="square" lIns="0" tIns="0" rIns="0" bIns="0" rtlCol="0"/>
          <a:lstStyle/>
          <a:p>
            <a:endParaRPr/>
          </a:p>
        </p:txBody>
      </p:sp>
      <p:sp>
        <p:nvSpPr>
          <p:cNvPr id="359" name="object 359"/>
          <p:cNvSpPr/>
          <p:nvPr/>
        </p:nvSpPr>
        <p:spPr>
          <a:xfrm>
            <a:off x="2390477" y="4484309"/>
            <a:ext cx="355600" cy="121920"/>
          </a:xfrm>
          <a:custGeom>
            <a:avLst/>
            <a:gdLst/>
            <a:ahLst/>
            <a:cxnLst/>
            <a:rect l="l" t="t" r="r" b="b"/>
            <a:pathLst>
              <a:path w="355600" h="121920">
                <a:moveTo>
                  <a:pt x="0" y="0"/>
                </a:moveTo>
                <a:lnTo>
                  <a:pt x="200291" y="118491"/>
                </a:lnTo>
                <a:lnTo>
                  <a:pt x="204667" y="120381"/>
                </a:lnTo>
                <a:lnTo>
                  <a:pt x="213915" y="121329"/>
                </a:lnTo>
                <a:lnTo>
                  <a:pt x="235046" y="121619"/>
                </a:lnTo>
                <a:lnTo>
                  <a:pt x="275069" y="121539"/>
                </a:lnTo>
                <a:lnTo>
                  <a:pt x="316798" y="116555"/>
                </a:lnTo>
                <a:lnTo>
                  <a:pt x="341191" y="105813"/>
                </a:lnTo>
                <a:lnTo>
                  <a:pt x="352621" y="95114"/>
                </a:lnTo>
                <a:lnTo>
                  <a:pt x="355460" y="90258"/>
                </a:lnTo>
              </a:path>
            </a:pathLst>
          </a:custGeom>
          <a:ln w="6350">
            <a:solidFill>
              <a:srgbClr val="231F20"/>
            </a:solidFill>
          </a:ln>
        </p:spPr>
        <p:txBody>
          <a:bodyPr wrap="square" lIns="0" tIns="0" rIns="0" bIns="0" rtlCol="0"/>
          <a:lstStyle/>
          <a:p>
            <a:endParaRPr/>
          </a:p>
        </p:txBody>
      </p:sp>
      <p:sp>
        <p:nvSpPr>
          <p:cNvPr id="360" name="object 360"/>
          <p:cNvSpPr/>
          <p:nvPr/>
        </p:nvSpPr>
        <p:spPr>
          <a:xfrm>
            <a:off x="2300175" y="4354529"/>
            <a:ext cx="180975" cy="81915"/>
          </a:xfrm>
          <a:custGeom>
            <a:avLst/>
            <a:gdLst/>
            <a:ahLst/>
            <a:cxnLst/>
            <a:rect l="l" t="t" r="r" b="b"/>
            <a:pathLst>
              <a:path w="180975" h="81914">
                <a:moveTo>
                  <a:pt x="0" y="81813"/>
                </a:moveTo>
                <a:lnTo>
                  <a:pt x="53594" y="8470"/>
                </a:lnTo>
                <a:lnTo>
                  <a:pt x="100004" y="27383"/>
                </a:lnTo>
                <a:lnTo>
                  <a:pt x="128701" y="32805"/>
                </a:lnTo>
                <a:lnTo>
                  <a:pt x="151588" y="23942"/>
                </a:lnTo>
                <a:lnTo>
                  <a:pt x="180568" y="0"/>
                </a:lnTo>
              </a:path>
            </a:pathLst>
          </a:custGeom>
          <a:ln w="6350">
            <a:solidFill>
              <a:srgbClr val="231F20"/>
            </a:solidFill>
          </a:ln>
        </p:spPr>
        <p:txBody>
          <a:bodyPr wrap="square" lIns="0" tIns="0" rIns="0" bIns="0" rtlCol="0"/>
          <a:lstStyle/>
          <a:p>
            <a:endParaRPr/>
          </a:p>
        </p:txBody>
      </p:sp>
      <p:sp>
        <p:nvSpPr>
          <p:cNvPr id="361" name="object 361"/>
          <p:cNvSpPr/>
          <p:nvPr/>
        </p:nvSpPr>
        <p:spPr>
          <a:xfrm>
            <a:off x="2520231" y="4394981"/>
            <a:ext cx="197485" cy="92710"/>
          </a:xfrm>
          <a:custGeom>
            <a:avLst/>
            <a:gdLst/>
            <a:ahLst/>
            <a:cxnLst/>
            <a:rect l="l" t="t" r="r" b="b"/>
            <a:pathLst>
              <a:path w="197485" h="92710">
                <a:moveTo>
                  <a:pt x="0" y="61125"/>
                </a:moveTo>
                <a:lnTo>
                  <a:pt x="105359" y="0"/>
                </a:lnTo>
                <a:lnTo>
                  <a:pt x="147662" y="21640"/>
                </a:lnTo>
                <a:lnTo>
                  <a:pt x="197472" y="92163"/>
                </a:lnTo>
              </a:path>
            </a:pathLst>
          </a:custGeom>
          <a:ln w="6350">
            <a:solidFill>
              <a:srgbClr val="231F20"/>
            </a:solidFill>
          </a:ln>
        </p:spPr>
        <p:txBody>
          <a:bodyPr wrap="square" lIns="0" tIns="0" rIns="0" bIns="0" rtlCol="0"/>
          <a:lstStyle/>
          <a:p>
            <a:endParaRPr/>
          </a:p>
        </p:txBody>
      </p:sp>
      <p:sp>
        <p:nvSpPr>
          <p:cNvPr id="362" name="object 362"/>
          <p:cNvSpPr/>
          <p:nvPr/>
        </p:nvSpPr>
        <p:spPr>
          <a:xfrm>
            <a:off x="5149908" y="4463607"/>
            <a:ext cx="17780" cy="19050"/>
          </a:xfrm>
          <a:custGeom>
            <a:avLst/>
            <a:gdLst/>
            <a:ahLst/>
            <a:cxnLst/>
            <a:rect l="l" t="t" r="r" b="b"/>
            <a:pathLst>
              <a:path w="17779" h="19050">
                <a:moveTo>
                  <a:pt x="17589" y="9385"/>
                </a:moveTo>
                <a:lnTo>
                  <a:pt x="17589" y="14630"/>
                </a:lnTo>
                <a:lnTo>
                  <a:pt x="13665" y="18808"/>
                </a:lnTo>
                <a:lnTo>
                  <a:pt x="8839" y="18808"/>
                </a:lnTo>
                <a:lnTo>
                  <a:pt x="3949" y="18808"/>
                </a:lnTo>
                <a:lnTo>
                  <a:pt x="0" y="14630"/>
                </a:lnTo>
                <a:lnTo>
                  <a:pt x="0" y="9385"/>
                </a:lnTo>
                <a:lnTo>
                  <a:pt x="0" y="4254"/>
                </a:lnTo>
                <a:lnTo>
                  <a:pt x="3949" y="0"/>
                </a:lnTo>
                <a:lnTo>
                  <a:pt x="8839" y="0"/>
                </a:lnTo>
                <a:lnTo>
                  <a:pt x="13665" y="0"/>
                </a:lnTo>
                <a:lnTo>
                  <a:pt x="17589" y="4254"/>
                </a:lnTo>
                <a:lnTo>
                  <a:pt x="17589" y="9385"/>
                </a:lnTo>
                <a:close/>
              </a:path>
            </a:pathLst>
          </a:custGeom>
          <a:ln w="6350">
            <a:solidFill>
              <a:srgbClr val="231F20"/>
            </a:solidFill>
          </a:ln>
        </p:spPr>
        <p:txBody>
          <a:bodyPr wrap="square" lIns="0" tIns="0" rIns="0" bIns="0" rtlCol="0"/>
          <a:lstStyle/>
          <a:p>
            <a:endParaRPr/>
          </a:p>
        </p:txBody>
      </p:sp>
      <p:sp>
        <p:nvSpPr>
          <p:cNvPr id="363" name="object 363"/>
          <p:cNvSpPr/>
          <p:nvPr/>
        </p:nvSpPr>
        <p:spPr>
          <a:xfrm>
            <a:off x="5112879" y="4646700"/>
            <a:ext cx="71174" cy="90636"/>
          </a:xfrm>
          <a:prstGeom prst="rect">
            <a:avLst/>
          </a:prstGeom>
          <a:blipFill>
            <a:blip r:embed="rId10" cstate="print"/>
            <a:stretch>
              <a:fillRect/>
            </a:stretch>
          </a:blipFill>
        </p:spPr>
        <p:txBody>
          <a:bodyPr wrap="square" lIns="0" tIns="0" rIns="0" bIns="0" rtlCol="0"/>
          <a:lstStyle/>
          <a:p>
            <a:endParaRPr/>
          </a:p>
        </p:txBody>
      </p:sp>
      <p:sp>
        <p:nvSpPr>
          <p:cNvPr id="364" name="object 364"/>
          <p:cNvSpPr/>
          <p:nvPr/>
        </p:nvSpPr>
        <p:spPr>
          <a:xfrm>
            <a:off x="5111212" y="4261901"/>
            <a:ext cx="104139" cy="8890"/>
          </a:xfrm>
          <a:custGeom>
            <a:avLst/>
            <a:gdLst/>
            <a:ahLst/>
            <a:cxnLst/>
            <a:rect l="l" t="t" r="r" b="b"/>
            <a:pathLst>
              <a:path w="104139" h="8889">
                <a:moveTo>
                  <a:pt x="5473" y="8293"/>
                </a:moveTo>
                <a:lnTo>
                  <a:pt x="0" y="698"/>
                </a:lnTo>
                <a:lnTo>
                  <a:pt x="84213" y="0"/>
                </a:lnTo>
                <a:lnTo>
                  <a:pt x="104038" y="6096"/>
                </a:lnTo>
              </a:path>
            </a:pathLst>
          </a:custGeom>
          <a:ln w="6350">
            <a:solidFill>
              <a:srgbClr val="231F20"/>
            </a:solidFill>
          </a:ln>
        </p:spPr>
        <p:txBody>
          <a:bodyPr wrap="square" lIns="0" tIns="0" rIns="0" bIns="0" rtlCol="0"/>
          <a:lstStyle/>
          <a:p>
            <a:endParaRPr/>
          </a:p>
        </p:txBody>
      </p:sp>
      <p:sp>
        <p:nvSpPr>
          <p:cNvPr id="365" name="object 365"/>
          <p:cNvSpPr/>
          <p:nvPr/>
        </p:nvSpPr>
        <p:spPr>
          <a:xfrm>
            <a:off x="5057514" y="4268004"/>
            <a:ext cx="158115" cy="928369"/>
          </a:xfrm>
          <a:custGeom>
            <a:avLst/>
            <a:gdLst/>
            <a:ahLst/>
            <a:cxnLst/>
            <a:rect l="l" t="t" r="r" b="b"/>
            <a:pathLst>
              <a:path w="158114" h="928370">
                <a:moveTo>
                  <a:pt x="0" y="921600"/>
                </a:moveTo>
                <a:lnTo>
                  <a:pt x="33566" y="927907"/>
                </a:lnTo>
                <a:lnTo>
                  <a:pt x="60458" y="923010"/>
                </a:lnTo>
                <a:lnTo>
                  <a:pt x="78320" y="914503"/>
                </a:lnTo>
                <a:lnTo>
                  <a:pt x="84797" y="909980"/>
                </a:lnTo>
                <a:lnTo>
                  <a:pt x="157734" y="0"/>
                </a:lnTo>
                <a:lnTo>
                  <a:pt x="59169" y="2159"/>
                </a:lnTo>
                <a:lnTo>
                  <a:pt x="0" y="921600"/>
                </a:lnTo>
                <a:close/>
              </a:path>
            </a:pathLst>
          </a:custGeom>
          <a:ln w="6349">
            <a:solidFill>
              <a:srgbClr val="231F20"/>
            </a:solidFill>
          </a:ln>
        </p:spPr>
        <p:txBody>
          <a:bodyPr wrap="square" lIns="0" tIns="0" rIns="0" bIns="0" rtlCol="0"/>
          <a:lstStyle/>
          <a:p>
            <a:endParaRPr/>
          </a:p>
        </p:txBody>
      </p:sp>
      <p:sp>
        <p:nvSpPr>
          <p:cNvPr id="366" name="object 366"/>
          <p:cNvSpPr/>
          <p:nvPr/>
        </p:nvSpPr>
        <p:spPr>
          <a:xfrm>
            <a:off x="5107952" y="4262586"/>
            <a:ext cx="3810" cy="133350"/>
          </a:xfrm>
          <a:custGeom>
            <a:avLst/>
            <a:gdLst/>
            <a:ahLst/>
            <a:cxnLst/>
            <a:rect l="l" t="t" r="r" b="b"/>
            <a:pathLst>
              <a:path w="3810" h="133350">
                <a:moveTo>
                  <a:pt x="3251" y="0"/>
                </a:moveTo>
                <a:lnTo>
                  <a:pt x="0" y="133286"/>
                </a:lnTo>
              </a:path>
            </a:pathLst>
          </a:custGeom>
          <a:ln w="6350">
            <a:solidFill>
              <a:srgbClr val="231F20"/>
            </a:solidFill>
          </a:ln>
        </p:spPr>
        <p:txBody>
          <a:bodyPr wrap="square" lIns="0" tIns="0" rIns="0" bIns="0" rtlCol="0"/>
          <a:lstStyle/>
          <a:p>
            <a:endParaRPr/>
          </a:p>
        </p:txBody>
      </p:sp>
      <p:sp>
        <p:nvSpPr>
          <p:cNvPr id="367" name="object 367"/>
          <p:cNvSpPr/>
          <p:nvPr/>
        </p:nvSpPr>
        <p:spPr>
          <a:xfrm>
            <a:off x="5843175" y="4612073"/>
            <a:ext cx="1058545" cy="297815"/>
          </a:xfrm>
          <a:custGeom>
            <a:avLst/>
            <a:gdLst/>
            <a:ahLst/>
            <a:cxnLst/>
            <a:rect l="l" t="t" r="r" b="b"/>
            <a:pathLst>
              <a:path w="1058545" h="297814">
                <a:moveTo>
                  <a:pt x="1026259" y="70499"/>
                </a:moveTo>
                <a:lnTo>
                  <a:pt x="55497" y="3290"/>
                </a:lnTo>
                <a:lnTo>
                  <a:pt x="37035" y="0"/>
                </a:lnTo>
                <a:lnTo>
                  <a:pt x="25864" y="2825"/>
                </a:lnTo>
                <a:lnTo>
                  <a:pt x="17470" y="15297"/>
                </a:lnTo>
                <a:lnTo>
                  <a:pt x="7338" y="40946"/>
                </a:lnTo>
                <a:lnTo>
                  <a:pt x="0" y="76192"/>
                </a:lnTo>
                <a:lnTo>
                  <a:pt x="150" y="110221"/>
                </a:lnTo>
                <a:lnTo>
                  <a:pt x="3434" y="135883"/>
                </a:lnTo>
                <a:lnTo>
                  <a:pt x="5497" y="146025"/>
                </a:lnTo>
                <a:lnTo>
                  <a:pt x="957870" y="216701"/>
                </a:lnTo>
                <a:lnTo>
                  <a:pt x="934588" y="135662"/>
                </a:lnTo>
                <a:lnTo>
                  <a:pt x="931636" y="93360"/>
                </a:lnTo>
                <a:lnTo>
                  <a:pt x="953342" y="76035"/>
                </a:lnTo>
                <a:lnTo>
                  <a:pt x="1004034" y="69927"/>
                </a:lnTo>
                <a:lnTo>
                  <a:pt x="1021999" y="65130"/>
                </a:lnTo>
                <a:lnTo>
                  <a:pt x="1044179" y="98959"/>
                </a:lnTo>
                <a:lnTo>
                  <a:pt x="1050261" y="144536"/>
                </a:lnTo>
                <a:lnTo>
                  <a:pt x="1054552" y="207484"/>
                </a:lnTo>
                <a:lnTo>
                  <a:pt x="1057095" y="263255"/>
                </a:lnTo>
                <a:lnTo>
                  <a:pt x="1057933" y="287300"/>
                </a:lnTo>
                <a:lnTo>
                  <a:pt x="1023478" y="297346"/>
                </a:lnTo>
                <a:lnTo>
                  <a:pt x="1013953" y="129731"/>
                </a:lnTo>
                <a:lnTo>
                  <a:pt x="986788" y="137135"/>
                </a:lnTo>
                <a:lnTo>
                  <a:pt x="991702" y="203772"/>
                </a:lnTo>
                <a:lnTo>
                  <a:pt x="960892" y="216764"/>
                </a:lnTo>
              </a:path>
            </a:pathLst>
          </a:custGeom>
          <a:ln w="6350">
            <a:solidFill>
              <a:srgbClr val="231F20"/>
            </a:solidFill>
          </a:ln>
        </p:spPr>
        <p:txBody>
          <a:bodyPr wrap="square" lIns="0" tIns="0" rIns="0" bIns="0" rtlCol="0"/>
          <a:lstStyle/>
          <a:p>
            <a:endParaRPr/>
          </a:p>
        </p:txBody>
      </p:sp>
      <p:sp>
        <p:nvSpPr>
          <p:cNvPr id="368" name="object 368"/>
          <p:cNvSpPr/>
          <p:nvPr/>
        </p:nvSpPr>
        <p:spPr>
          <a:xfrm>
            <a:off x="5883038" y="4760652"/>
            <a:ext cx="983615" cy="149225"/>
          </a:xfrm>
          <a:custGeom>
            <a:avLst/>
            <a:gdLst/>
            <a:ahLst/>
            <a:cxnLst/>
            <a:rect l="l" t="t" r="r" b="b"/>
            <a:pathLst>
              <a:path w="983615" h="149225">
                <a:moveTo>
                  <a:pt x="0" y="0"/>
                </a:moveTo>
                <a:lnTo>
                  <a:pt x="30200" y="74383"/>
                </a:lnTo>
                <a:lnTo>
                  <a:pt x="983615" y="148767"/>
                </a:lnTo>
              </a:path>
            </a:pathLst>
          </a:custGeom>
          <a:ln w="6350">
            <a:solidFill>
              <a:srgbClr val="231F20"/>
            </a:solidFill>
          </a:ln>
        </p:spPr>
        <p:txBody>
          <a:bodyPr wrap="square" lIns="0" tIns="0" rIns="0" bIns="0" rtlCol="0"/>
          <a:lstStyle/>
          <a:p>
            <a:endParaRPr/>
          </a:p>
        </p:txBody>
      </p:sp>
      <p:sp>
        <p:nvSpPr>
          <p:cNvPr id="369" name="object 369"/>
          <p:cNvSpPr/>
          <p:nvPr/>
        </p:nvSpPr>
        <p:spPr>
          <a:xfrm>
            <a:off x="2834116" y="5335122"/>
            <a:ext cx="22860" cy="871855"/>
          </a:xfrm>
          <a:custGeom>
            <a:avLst/>
            <a:gdLst/>
            <a:ahLst/>
            <a:cxnLst/>
            <a:rect l="l" t="t" r="r" b="b"/>
            <a:pathLst>
              <a:path w="22860" h="871854">
                <a:moveTo>
                  <a:pt x="22415" y="0"/>
                </a:moveTo>
                <a:lnTo>
                  <a:pt x="0" y="871359"/>
                </a:lnTo>
              </a:path>
            </a:pathLst>
          </a:custGeom>
          <a:ln w="6350">
            <a:solidFill>
              <a:srgbClr val="231F20"/>
            </a:solidFill>
          </a:ln>
        </p:spPr>
        <p:txBody>
          <a:bodyPr wrap="square" lIns="0" tIns="0" rIns="0" bIns="0" rtlCol="0"/>
          <a:lstStyle/>
          <a:p>
            <a:endParaRPr/>
          </a:p>
        </p:txBody>
      </p:sp>
      <p:sp>
        <p:nvSpPr>
          <p:cNvPr id="370" name="object 370"/>
          <p:cNvSpPr/>
          <p:nvPr/>
        </p:nvSpPr>
        <p:spPr>
          <a:xfrm>
            <a:off x="2725328" y="5338470"/>
            <a:ext cx="15875" cy="859790"/>
          </a:xfrm>
          <a:custGeom>
            <a:avLst/>
            <a:gdLst/>
            <a:ahLst/>
            <a:cxnLst/>
            <a:rect l="l" t="t" r="r" b="b"/>
            <a:pathLst>
              <a:path w="15875" h="859789">
                <a:moveTo>
                  <a:pt x="0" y="0"/>
                </a:moveTo>
                <a:lnTo>
                  <a:pt x="15557" y="859370"/>
                </a:lnTo>
              </a:path>
            </a:pathLst>
          </a:custGeom>
          <a:ln w="6350">
            <a:solidFill>
              <a:srgbClr val="231F20"/>
            </a:solidFill>
          </a:ln>
        </p:spPr>
        <p:txBody>
          <a:bodyPr wrap="square" lIns="0" tIns="0" rIns="0" bIns="0" rtlCol="0"/>
          <a:lstStyle/>
          <a:p>
            <a:endParaRPr/>
          </a:p>
        </p:txBody>
      </p:sp>
      <p:sp>
        <p:nvSpPr>
          <p:cNvPr id="371" name="object 371"/>
          <p:cNvSpPr/>
          <p:nvPr/>
        </p:nvSpPr>
        <p:spPr>
          <a:xfrm>
            <a:off x="2592523" y="5338470"/>
            <a:ext cx="41910" cy="855980"/>
          </a:xfrm>
          <a:custGeom>
            <a:avLst/>
            <a:gdLst/>
            <a:ahLst/>
            <a:cxnLst/>
            <a:rect l="l" t="t" r="r" b="b"/>
            <a:pathLst>
              <a:path w="41910" h="855979">
                <a:moveTo>
                  <a:pt x="0" y="0"/>
                </a:moveTo>
                <a:lnTo>
                  <a:pt x="41389" y="855941"/>
                </a:lnTo>
              </a:path>
            </a:pathLst>
          </a:custGeom>
          <a:ln w="6350">
            <a:solidFill>
              <a:srgbClr val="231F20"/>
            </a:solidFill>
          </a:ln>
        </p:spPr>
        <p:txBody>
          <a:bodyPr wrap="square" lIns="0" tIns="0" rIns="0" bIns="0" rtlCol="0"/>
          <a:lstStyle/>
          <a:p>
            <a:endParaRPr/>
          </a:p>
        </p:txBody>
      </p:sp>
      <p:sp>
        <p:nvSpPr>
          <p:cNvPr id="372" name="object 372"/>
          <p:cNvSpPr/>
          <p:nvPr/>
        </p:nvSpPr>
        <p:spPr>
          <a:xfrm>
            <a:off x="2463105" y="5341974"/>
            <a:ext cx="66040" cy="852805"/>
          </a:xfrm>
          <a:custGeom>
            <a:avLst/>
            <a:gdLst/>
            <a:ahLst/>
            <a:cxnLst/>
            <a:rect l="l" t="t" r="r" b="b"/>
            <a:pathLst>
              <a:path w="66039" h="852804">
                <a:moveTo>
                  <a:pt x="0" y="0"/>
                </a:moveTo>
                <a:lnTo>
                  <a:pt x="65506" y="852487"/>
                </a:lnTo>
              </a:path>
            </a:pathLst>
          </a:custGeom>
          <a:ln w="6350">
            <a:solidFill>
              <a:srgbClr val="231F20"/>
            </a:solidFill>
          </a:ln>
        </p:spPr>
        <p:txBody>
          <a:bodyPr wrap="square" lIns="0" tIns="0" rIns="0" bIns="0" rtlCol="0"/>
          <a:lstStyle/>
          <a:p>
            <a:endParaRPr/>
          </a:p>
        </p:txBody>
      </p:sp>
      <p:sp>
        <p:nvSpPr>
          <p:cNvPr id="373" name="object 373"/>
          <p:cNvSpPr/>
          <p:nvPr/>
        </p:nvSpPr>
        <p:spPr>
          <a:xfrm>
            <a:off x="2347454" y="5345478"/>
            <a:ext cx="78105" cy="843915"/>
          </a:xfrm>
          <a:custGeom>
            <a:avLst/>
            <a:gdLst/>
            <a:ahLst/>
            <a:cxnLst/>
            <a:rect l="l" t="t" r="r" b="b"/>
            <a:pathLst>
              <a:path w="78105" h="843914">
                <a:moveTo>
                  <a:pt x="0" y="0"/>
                </a:moveTo>
                <a:lnTo>
                  <a:pt x="77673" y="843749"/>
                </a:lnTo>
              </a:path>
            </a:pathLst>
          </a:custGeom>
          <a:ln w="6349">
            <a:solidFill>
              <a:srgbClr val="231F20"/>
            </a:solidFill>
          </a:ln>
        </p:spPr>
        <p:txBody>
          <a:bodyPr wrap="square" lIns="0" tIns="0" rIns="0" bIns="0" rtlCol="0"/>
          <a:lstStyle/>
          <a:p>
            <a:endParaRPr/>
          </a:p>
        </p:txBody>
      </p:sp>
      <p:sp>
        <p:nvSpPr>
          <p:cNvPr id="374" name="object 374"/>
          <p:cNvSpPr/>
          <p:nvPr/>
        </p:nvSpPr>
        <p:spPr>
          <a:xfrm>
            <a:off x="2220925" y="5348883"/>
            <a:ext cx="104139" cy="833755"/>
          </a:xfrm>
          <a:custGeom>
            <a:avLst/>
            <a:gdLst/>
            <a:ahLst/>
            <a:cxnLst/>
            <a:rect l="l" t="t" r="r" b="b"/>
            <a:pathLst>
              <a:path w="104139" h="833754">
                <a:moveTo>
                  <a:pt x="0" y="0"/>
                </a:moveTo>
                <a:lnTo>
                  <a:pt x="104101" y="833374"/>
                </a:lnTo>
              </a:path>
            </a:pathLst>
          </a:custGeom>
          <a:ln w="6350">
            <a:solidFill>
              <a:srgbClr val="231F20"/>
            </a:solidFill>
          </a:ln>
        </p:spPr>
        <p:txBody>
          <a:bodyPr wrap="square" lIns="0" tIns="0" rIns="0" bIns="0" rtlCol="0"/>
          <a:lstStyle/>
          <a:p>
            <a:endParaRPr/>
          </a:p>
        </p:txBody>
      </p:sp>
      <p:sp>
        <p:nvSpPr>
          <p:cNvPr id="375" name="object 375"/>
          <p:cNvSpPr/>
          <p:nvPr/>
        </p:nvSpPr>
        <p:spPr>
          <a:xfrm>
            <a:off x="2100746" y="5323016"/>
            <a:ext cx="876935" cy="27940"/>
          </a:xfrm>
          <a:custGeom>
            <a:avLst/>
            <a:gdLst/>
            <a:ahLst/>
            <a:cxnLst/>
            <a:rect l="l" t="t" r="r" b="b"/>
            <a:pathLst>
              <a:path w="876935" h="27939">
                <a:moveTo>
                  <a:pt x="0" y="27609"/>
                </a:moveTo>
                <a:lnTo>
                  <a:pt x="24130" y="13817"/>
                </a:lnTo>
                <a:lnTo>
                  <a:pt x="860971" y="0"/>
                </a:lnTo>
                <a:lnTo>
                  <a:pt x="876528" y="10375"/>
                </a:lnTo>
              </a:path>
            </a:pathLst>
          </a:custGeom>
          <a:ln w="6349">
            <a:solidFill>
              <a:srgbClr val="231F20"/>
            </a:solidFill>
          </a:ln>
        </p:spPr>
        <p:txBody>
          <a:bodyPr wrap="square" lIns="0" tIns="0" rIns="0" bIns="0" rtlCol="0"/>
          <a:lstStyle/>
          <a:p>
            <a:endParaRPr/>
          </a:p>
        </p:txBody>
      </p:sp>
      <p:sp>
        <p:nvSpPr>
          <p:cNvPr id="376" name="object 376"/>
          <p:cNvSpPr/>
          <p:nvPr/>
        </p:nvSpPr>
        <p:spPr>
          <a:xfrm>
            <a:off x="2100746" y="5333391"/>
            <a:ext cx="876935" cy="876935"/>
          </a:xfrm>
          <a:custGeom>
            <a:avLst/>
            <a:gdLst/>
            <a:ahLst/>
            <a:cxnLst/>
            <a:rect l="l" t="t" r="r" b="b"/>
            <a:pathLst>
              <a:path w="876935" h="876935">
                <a:moveTo>
                  <a:pt x="0" y="17233"/>
                </a:moveTo>
                <a:lnTo>
                  <a:pt x="876528" y="0"/>
                </a:lnTo>
                <a:lnTo>
                  <a:pt x="829983" y="876604"/>
                </a:lnTo>
                <a:lnTo>
                  <a:pt x="120180" y="845553"/>
                </a:lnTo>
                <a:lnTo>
                  <a:pt x="0" y="17233"/>
                </a:lnTo>
                <a:close/>
              </a:path>
            </a:pathLst>
          </a:custGeom>
          <a:ln w="6350">
            <a:solidFill>
              <a:srgbClr val="231F20"/>
            </a:solidFill>
          </a:ln>
        </p:spPr>
        <p:txBody>
          <a:bodyPr wrap="square" lIns="0" tIns="0" rIns="0" bIns="0" rtlCol="0"/>
          <a:lstStyle/>
          <a:p>
            <a:endParaRPr/>
          </a:p>
        </p:txBody>
      </p:sp>
      <p:sp>
        <p:nvSpPr>
          <p:cNvPr id="377" name="object 377"/>
          <p:cNvSpPr/>
          <p:nvPr/>
        </p:nvSpPr>
        <p:spPr>
          <a:xfrm>
            <a:off x="2616987" y="6561682"/>
            <a:ext cx="214312" cy="253428"/>
          </a:xfrm>
          <a:prstGeom prst="rect">
            <a:avLst/>
          </a:prstGeom>
          <a:blipFill>
            <a:blip r:embed="rId11" cstate="print"/>
            <a:stretch>
              <a:fillRect/>
            </a:stretch>
          </a:blipFill>
        </p:spPr>
        <p:txBody>
          <a:bodyPr wrap="square" lIns="0" tIns="0" rIns="0" bIns="0" rtlCol="0"/>
          <a:lstStyle/>
          <a:p>
            <a:endParaRPr/>
          </a:p>
        </p:txBody>
      </p:sp>
      <p:sp>
        <p:nvSpPr>
          <p:cNvPr id="378" name="object 378"/>
          <p:cNvSpPr/>
          <p:nvPr/>
        </p:nvSpPr>
        <p:spPr>
          <a:xfrm>
            <a:off x="2566098" y="6596677"/>
            <a:ext cx="212725" cy="259715"/>
          </a:xfrm>
          <a:custGeom>
            <a:avLst/>
            <a:gdLst/>
            <a:ahLst/>
            <a:cxnLst/>
            <a:rect l="l" t="t" r="r" b="b"/>
            <a:pathLst>
              <a:path w="212725" h="259715">
                <a:moveTo>
                  <a:pt x="8039" y="0"/>
                </a:moveTo>
                <a:lnTo>
                  <a:pt x="6007" y="1587"/>
                </a:lnTo>
                <a:lnTo>
                  <a:pt x="2946" y="3416"/>
                </a:lnTo>
                <a:lnTo>
                  <a:pt x="0" y="5486"/>
                </a:lnTo>
                <a:lnTo>
                  <a:pt x="50996" y="36937"/>
                </a:lnTo>
                <a:lnTo>
                  <a:pt x="85453" y="70415"/>
                </a:lnTo>
                <a:lnTo>
                  <a:pt x="122186" y="112737"/>
                </a:lnTo>
                <a:lnTo>
                  <a:pt x="155961" y="158280"/>
                </a:lnTo>
                <a:lnTo>
                  <a:pt x="182197" y="200533"/>
                </a:lnTo>
                <a:lnTo>
                  <a:pt x="198731" y="235488"/>
                </a:lnTo>
                <a:lnTo>
                  <a:pt x="203403" y="259143"/>
                </a:lnTo>
                <a:lnTo>
                  <a:pt x="206743" y="259499"/>
                </a:lnTo>
                <a:lnTo>
                  <a:pt x="212026" y="253644"/>
                </a:lnTo>
                <a:lnTo>
                  <a:pt x="212597" y="251206"/>
                </a:lnTo>
                <a:lnTo>
                  <a:pt x="210217" y="229564"/>
                </a:lnTo>
                <a:lnTo>
                  <a:pt x="170546" y="153375"/>
                </a:lnTo>
                <a:lnTo>
                  <a:pt x="133718" y="103416"/>
                </a:lnTo>
                <a:lnTo>
                  <a:pt x="92421" y="55864"/>
                </a:lnTo>
                <a:lnTo>
                  <a:pt x="55467" y="20770"/>
                </a:lnTo>
                <a:lnTo>
                  <a:pt x="26219" y="1146"/>
                </a:lnTo>
                <a:lnTo>
                  <a:pt x="8039" y="0"/>
                </a:lnTo>
                <a:close/>
              </a:path>
            </a:pathLst>
          </a:custGeom>
          <a:solidFill>
            <a:srgbClr val="58595B"/>
          </a:solidFill>
        </p:spPr>
        <p:txBody>
          <a:bodyPr wrap="square" lIns="0" tIns="0" rIns="0" bIns="0" rtlCol="0"/>
          <a:lstStyle/>
          <a:p>
            <a:endParaRPr/>
          </a:p>
        </p:txBody>
      </p:sp>
      <p:sp>
        <p:nvSpPr>
          <p:cNvPr id="379" name="object 379"/>
          <p:cNvSpPr/>
          <p:nvPr/>
        </p:nvSpPr>
        <p:spPr>
          <a:xfrm>
            <a:off x="2442288" y="6682402"/>
            <a:ext cx="230504" cy="267335"/>
          </a:xfrm>
          <a:custGeom>
            <a:avLst/>
            <a:gdLst/>
            <a:ahLst/>
            <a:cxnLst/>
            <a:rect l="l" t="t" r="r" b="b"/>
            <a:pathLst>
              <a:path w="230505" h="267334">
                <a:moveTo>
                  <a:pt x="8331" y="0"/>
                </a:moveTo>
                <a:lnTo>
                  <a:pt x="6261" y="1752"/>
                </a:lnTo>
                <a:lnTo>
                  <a:pt x="3060" y="3771"/>
                </a:lnTo>
                <a:lnTo>
                  <a:pt x="0" y="5943"/>
                </a:lnTo>
                <a:lnTo>
                  <a:pt x="54440" y="37642"/>
                </a:lnTo>
                <a:lnTo>
                  <a:pt x="91520" y="71880"/>
                </a:lnTo>
                <a:lnTo>
                  <a:pt x="131216" y="115328"/>
                </a:lnTo>
                <a:lnTo>
                  <a:pt x="167922" y="162247"/>
                </a:lnTo>
                <a:lnTo>
                  <a:pt x="196618" y="205917"/>
                </a:lnTo>
                <a:lnTo>
                  <a:pt x="214926" y="242187"/>
                </a:lnTo>
                <a:lnTo>
                  <a:pt x="220472" y="266903"/>
                </a:lnTo>
                <a:lnTo>
                  <a:pt x="223939" y="267157"/>
                </a:lnTo>
                <a:lnTo>
                  <a:pt x="229336" y="260870"/>
                </a:lnTo>
                <a:lnTo>
                  <a:pt x="229895" y="258279"/>
                </a:lnTo>
                <a:lnTo>
                  <a:pt x="226808" y="235639"/>
                </a:lnTo>
                <a:lnTo>
                  <a:pt x="183121" y="156717"/>
                </a:lnTo>
                <a:lnTo>
                  <a:pt x="143116" y="105244"/>
                </a:lnTo>
                <a:lnTo>
                  <a:pt x="98429" y="56421"/>
                </a:lnTo>
                <a:lnTo>
                  <a:pt x="58669" y="20561"/>
                </a:lnTo>
                <a:lnTo>
                  <a:pt x="27435" y="731"/>
                </a:lnTo>
                <a:lnTo>
                  <a:pt x="8331" y="0"/>
                </a:lnTo>
                <a:close/>
              </a:path>
            </a:pathLst>
          </a:custGeom>
          <a:solidFill>
            <a:srgbClr val="58595B"/>
          </a:solidFill>
        </p:spPr>
        <p:txBody>
          <a:bodyPr wrap="square" lIns="0" tIns="0" rIns="0" bIns="0" rtlCol="0"/>
          <a:lstStyle/>
          <a:p>
            <a:endParaRPr/>
          </a:p>
        </p:txBody>
      </p:sp>
      <p:sp>
        <p:nvSpPr>
          <p:cNvPr id="380" name="object 380"/>
          <p:cNvSpPr/>
          <p:nvPr/>
        </p:nvSpPr>
        <p:spPr>
          <a:xfrm>
            <a:off x="2693920" y="6489255"/>
            <a:ext cx="230242" cy="263709"/>
          </a:xfrm>
          <a:prstGeom prst="rect">
            <a:avLst/>
          </a:prstGeom>
          <a:blipFill>
            <a:blip r:embed="rId12" cstate="print"/>
            <a:stretch>
              <a:fillRect/>
            </a:stretch>
          </a:blipFill>
        </p:spPr>
        <p:txBody>
          <a:bodyPr wrap="square" lIns="0" tIns="0" rIns="0" bIns="0" rtlCol="0"/>
          <a:lstStyle/>
          <a:p>
            <a:endParaRPr/>
          </a:p>
        </p:txBody>
      </p:sp>
      <p:sp>
        <p:nvSpPr>
          <p:cNvPr id="381" name="object 381"/>
          <p:cNvSpPr/>
          <p:nvPr/>
        </p:nvSpPr>
        <p:spPr>
          <a:xfrm>
            <a:off x="2272544" y="6452362"/>
            <a:ext cx="688975" cy="636270"/>
          </a:xfrm>
          <a:custGeom>
            <a:avLst/>
            <a:gdLst/>
            <a:ahLst/>
            <a:cxnLst/>
            <a:rect l="l" t="t" r="r" b="b"/>
            <a:pathLst>
              <a:path w="688975" h="636270">
                <a:moveTo>
                  <a:pt x="6808" y="318703"/>
                </a:moveTo>
                <a:lnTo>
                  <a:pt x="0" y="290432"/>
                </a:lnTo>
                <a:lnTo>
                  <a:pt x="2306" y="274486"/>
                </a:lnTo>
                <a:lnTo>
                  <a:pt x="7937" y="267434"/>
                </a:lnTo>
                <a:lnTo>
                  <a:pt x="11101" y="265845"/>
                </a:lnTo>
                <a:lnTo>
                  <a:pt x="47613" y="238934"/>
                </a:lnTo>
                <a:lnTo>
                  <a:pt x="79575" y="262646"/>
                </a:lnTo>
                <a:lnTo>
                  <a:pt x="99256" y="264707"/>
                </a:lnTo>
                <a:lnTo>
                  <a:pt x="117040" y="266633"/>
                </a:lnTo>
                <a:lnTo>
                  <a:pt x="124779" y="267484"/>
                </a:lnTo>
                <a:lnTo>
                  <a:pt x="478169" y="19465"/>
                </a:lnTo>
                <a:lnTo>
                  <a:pt x="522331" y="0"/>
                </a:lnTo>
                <a:lnTo>
                  <a:pt x="554529" y="2422"/>
                </a:lnTo>
                <a:lnTo>
                  <a:pt x="590492" y="34753"/>
                </a:lnTo>
                <a:lnTo>
                  <a:pt x="645948" y="105013"/>
                </a:lnTo>
                <a:lnTo>
                  <a:pt x="680922" y="167275"/>
                </a:lnTo>
                <a:lnTo>
                  <a:pt x="688533" y="213821"/>
                </a:lnTo>
                <a:lnTo>
                  <a:pt x="682812" y="242978"/>
                </a:lnTo>
                <a:lnTo>
                  <a:pt x="677787" y="253069"/>
                </a:lnTo>
                <a:lnTo>
                  <a:pt x="333452" y="542655"/>
                </a:lnTo>
                <a:lnTo>
                  <a:pt x="332563" y="594674"/>
                </a:lnTo>
                <a:lnTo>
                  <a:pt x="342937" y="606115"/>
                </a:lnTo>
                <a:lnTo>
                  <a:pt x="346162" y="612816"/>
                </a:lnTo>
                <a:lnTo>
                  <a:pt x="342029" y="617373"/>
                </a:lnTo>
                <a:lnTo>
                  <a:pt x="330328" y="622385"/>
                </a:lnTo>
                <a:lnTo>
                  <a:pt x="314575" y="627964"/>
                </a:lnTo>
                <a:lnTo>
                  <a:pt x="300150" y="632288"/>
                </a:lnTo>
                <a:lnTo>
                  <a:pt x="289616" y="635083"/>
                </a:lnTo>
                <a:lnTo>
                  <a:pt x="285535" y="636076"/>
                </a:lnTo>
              </a:path>
            </a:pathLst>
          </a:custGeom>
          <a:ln w="3175">
            <a:solidFill>
              <a:srgbClr val="231F20"/>
            </a:solidFill>
          </a:ln>
        </p:spPr>
        <p:txBody>
          <a:bodyPr wrap="square" lIns="0" tIns="0" rIns="0" bIns="0" rtlCol="0"/>
          <a:lstStyle/>
          <a:p>
            <a:endParaRPr/>
          </a:p>
        </p:txBody>
      </p:sp>
      <p:sp>
        <p:nvSpPr>
          <p:cNvPr id="382" name="object 382"/>
          <p:cNvSpPr/>
          <p:nvPr/>
        </p:nvSpPr>
        <p:spPr>
          <a:xfrm>
            <a:off x="2346746" y="6719844"/>
            <a:ext cx="50800" cy="36195"/>
          </a:xfrm>
          <a:custGeom>
            <a:avLst/>
            <a:gdLst/>
            <a:ahLst/>
            <a:cxnLst/>
            <a:rect l="l" t="t" r="r" b="b"/>
            <a:pathLst>
              <a:path w="50800" h="36195">
                <a:moveTo>
                  <a:pt x="0" y="35674"/>
                </a:moveTo>
                <a:lnTo>
                  <a:pt x="50571" y="0"/>
                </a:lnTo>
              </a:path>
            </a:pathLst>
          </a:custGeom>
          <a:ln w="3175">
            <a:solidFill>
              <a:srgbClr val="231F20"/>
            </a:solidFill>
          </a:ln>
        </p:spPr>
        <p:txBody>
          <a:bodyPr wrap="square" lIns="0" tIns="0" rIns="0" bIns="0" rtlCol="0"/>
          <a:lstStyle/>
          <a:p>
            <a:endParaRPr/>
          </a:p>
        </p:txBody>
      </p:sp>
      <p:sp>
        <p:nvSpPr>
          <p:cNvPr id="383" name="object 383"/>
          <p:cNvSpPr/>
          <p:nvPr/>
        </p:nvSpPr>
        <p:spPr>
          <a:xfrm>
            <a:off x="2293614" y="6711217"/>
            <a:ext cx="40005" cy="31750"/>
          </a:xfrm>
          <a:custGeom>
            <a:avLst/>
            <a:gdLst/>
            <a:ahLst/>
            <a:cxnLst/>
            <a:rect l="l" t="t" r="r" b="b"/>
            <a:pathLst>
              <a:path w="40005" h="31750">
                <a:moveTo>
                  <a:pt x="0" y="31508"/>
                </a:moveTo>
                <a:lnTo>
                  <a:pt x="39382" y="0"/>
                </a:lnTo>
              </a:path>
            </a:pathLst>
          </a:custGeom>
          <a:ln w="3175">
            <a:solidFill>
              <a:srgbClr val="231F20"/>
            </a:solidFill>
          </a:ln>
        </p:spPr>
        <p:txBody>
          <a:bodyPr wrap="square" lIns="0" tIns="0" rIns="0" bIns="0" rtlCol="0"/>
          <a:lstStyle/>
          <a:p>
            <a:endParaRPr/>
          </a:p>
        </p:txBody>
      </p:sp>
      <p:sp>
        <p:nvSpPr>
          <p:cNvPr id="384" name="object 384"/>
          <p:cNvSpPr/>
          <p:nvPr/>
        </p:nvSpPr>
        <p:spPr>
          <a:xfrm>
            <a:off x="2402507" y="6716321"/>
            <a:ext cx="214629" cy="278765"/>
          </a:xfrm>
          <a:custGeom>
            <a:avLst/>
            <a:gdLst/>
            <a:ahLst/>
            <a:cxnLst/>
            <a:rect l="l" t="t" r="r" b="b"/>
            <a:pathLst>
              <a:path w="214630" h="278765">
                <a:moveTo>
                  <a:pt x="0" y="0"/>
                </a:moveTo>
                <a:lnTo>
                  <a:pt x="82575" y="88900"/>
                </a:lnTo>
                <a:lnTo>
                  <a:pt x="112565" y="98171"/>
                </a:lnTo>
                <a:lnTo>
                  <a:pt x="126801" y="106162"/>
                </a:lnTo>
                <a:lnTo>
                  <a:pt x="129100" y="117282"/>
                </a:lnTo>
                <a:lnTo>
                  <a:pt x="123278" y="135940"/>
                </a:lnTo>
                <a:lnTo>
                  <a:pt x="177101" y="224701"/>
                </a:lnTo>
                <a:lnTo>
                  <a:pt x="202731" y="235567"/>
                </a:lnTo>
                <a:lnTo>
                  <a:pt x="214021" y="244814"/>
                </a:lnTo>
                <a:lnTo>
                  <a:pt x="213447" y="257505"/>
                </a:lnTo>
                <a:lnTo>
                  <a:pt x="203479" y="278701"/>
                </a:lnTo>
              </a:path>
            </a:pathLst>
          </a:custGeom>
          <a:ln w="3175">
            <a:solidFill>
              <a:srgbClr val="231F20"/>
            </a:solidFill>
          </a:ln>
        </p:spPr>
        <p:txBody>
          <a:bodyPr wrap="square" lIns="0" tIns="0" rIns="0" bIns="0" rtlCol="0"/>
          <a:lstStyle/>
          <a:p>
            <a:endParaRPr/>
          </a:p>
        </p:txBody>
      </p:sp>
      <p:sp>
        <p:nvSpPr>
          <p:cNvPr id="385" name="object 385"/>
          <p:cNvSpPr/>
          <p:nvPr/>
        </p:nvSpPr>
        <p:spPr>
          <a:xfrm>
            <a:off x="2560389" y="6995023"/>
            <a:ext cx="45720" cy="27305"/>
          </a:xfrm>
          <a:custGeom>
            <a:avLst/>
            <a:gdLst/>
            <a:ahLst/>
            <a:cxnLst/>
            <a:rect l="l" t="t" r="r" b="b"/>
            <a:pathLst>
              <a:path w="45719" h="27304">
                <a:moveTo>
                  <a:pt x="0" y="26923"/>
                </a:moveTo>
                <a:lnTo>
                  <a:pt x="45605" y="0"/>
                </a:lnTo>
              </a:path>
            </a:pathLst>
          </a:custGeom>
          <a:ln w="3175">
            <a:solidFill>
              <a:srgbClr val="231F20"/>
            </a:solidFill>
          </a:ln>
        </p:spPr>
        <p:txBody>
          <a:bodyPr wrap="square" lIns="0" tIns="0" rIns="0" bIns="0" rtlCol="0"/>
          <a:lstStyle/>
          <a:p>
            <a:endParaRPr/>
          </a:p>
        </p:txBody>
      </p:sp>
      <p:sp>
        <p:nvSpPr>
          <p:cNvPr id="386" name="object 386"/>
          <p:cNvSpPr/>
          <p:nvPr/>
        </p:nvSpPr>
        <p:spPr>
          <a:xfrm>
            <a:off x="2533340" y="6945518"/>
            <a:ext cx="55244" cy="33655"/>
          </a:xfrm>
          <a:custGeom>
            <a:avLst/>
            <a:gdLst/>
            <a:ahLst/>
            <a:cxnLst/>
            <a:rect l="l" t="t" r="r" b="b"/>
            <a:pathLst>
              <a:path w="55244" h="33654">
                <a:moveTo>
                  <a:pt x="0" y="33261"/>
                </a:moveTo>
                <a:lnTo>
                  <a:pt x="54952" y="0"/>
                </a:lnTo>
              </a:path>
            </a:pathLst>
          </a:custGeom>
          <a:ln w="3175">
            <a:solidFill>
              <a:srgbClr val="231F20"/>
            </a:solidFill>
          </a:ln>
        </p:spPr>
        <p:txBody>
          <a:bodyPr wrap="square" lIns="0" tIns="0" rIns="0" bIns="0" rtlCol="0"/>
          <a:lstStyle/>
          <a:p>
            <a:endParaRPr/>
          </a:p>
        </p:txBody>
      </p:sp>
      <p:sp>
        <p:nvSpPr>
          <p:cNvPr id="387" name="object 387"/>
          <p:cNvSpPr/>
          <p:nvPr/>
        </p:nvSpPr>
        <p:spPr>
          <a:xfrm>
            <a:off x="2473101" y="6852260"/>
            <a:ext cx="52705" cy="38735"/>
          </a:xfrm>
          <a:custGeom>
            <a:avLst/>
            <a:gdLst/>
            <a:ahLst/>
            <a:cxnLst/>
            <a:rect l="l" t="t" r="r" b="b"/>
            <a:pathLst>
              <a:path w="52705" h="38734">
                <a:moveTo>
                  <a:pt x="0" y="38531"/>
                </a:moveTo>
                <a:lnTo>
                  <a:pt x="52679" y="0"/>
                </a:lnTo>
              </a:path>
            </a:pathLst>
          </a:custGeom>
          <a:ln w="3175">
            <a:solidFill>
              <a:srgbClr val="231F20"/>
            </a:solidFill>
          </a:ln>
        </p:spPr>
        <p:txBody>
          <a:bodyPr wrap="square" lIns="0" tIns="0" rIns="0" bIns="0" rtlCol="0"/>
          <a:lstStyle/>
          <a:p>
            <a:endParaRPr/>
          </a:p>
        </p:txBody>
      </p:sp>
      <p:sp>
        <p:nvSpPr>
          <p:cNvPr id="388" name="object 388"/>
          <p:cNvSpPr/>
          <p:nvPr/>
        </p:nvSpPr>
        <p:spPr>
          <a:xfrm>
            <a:off x="2433538" y="6805226"/>
            <a:ext cx="52069" cy="40640"/>
          </a:xfrm>
          <a:custGeom>
            <a:avLst/>
            <a:gdLst/>
            <a:ahLst/>
            <a:cxnLst/>
            <a:rect l="l" t="t" r="r" b="b"/>
            <a:pathLst>
              <a:path w="52069" h="40640">
                <a:moveTo>
                  <a:pt x="0" y="40259"/>
                </a:moveTo>
                <a:lnTo>
                  <a:pt x="51549" y="0"/>
                </a:lnTo>
              </a:path>
            </a:pathLst>
          </a:custGeom>
          <a:ln w="3175">
            <a:solidFill>
              <a:srgbClr val="231F20"/>
            </a:solidFill>
          </a:ln>
        </p:spPr>
        <p:txBody>
          <a:bodyPr wrap="square" lIns="0" tIns="0" rIns="0" bIns="0" rtlCol="0"/>
          <a:lstStyle/>
          <a:p>
            <a:endParaRPr/>
          </a:p>
        </p:txBody>
      </p:sp>
      <p:sp>
        <p:nvSpPr>
          <p:cNvPr id="389" name="object 389"/>
          <p:cNvSpPr/>
          <p:nvPr/>
        </p:nvSpPr>
        <p:spPr>
          <a:xfrm>
            <a:off x="2016239" y="7161733"/>
            <a:ext cx="74529" cy="84150"/>
          </a:xfrm>
          <a:prstGeom prst="rect">
            <a:avLst/>
          </a:prstGeom>
          <a:blipFill>
            <a:blip r:embed="rId13" cstate="print"/>
            <a:stretch>
              <a:fillRect/>
            </a:stretch>
          </a:blipFill>
        </p:spPr>
        <p:txBody>
          <a:bodyPr wrap="square" lIns="0" tIns="0" rIns="0" bIns="0" rtlCol="0"/>
          <a:lstStyle/>
          <a:p>
            <a:endParaRPr/>
          </a:p>
        </p:txBody>
      </p:sp>
      <p:sp>
        <p:nvSpPr>
          <p:cNvPr id="390" name="object 390"/>
          <p:cNvSpPr/>
          <p:nvPr/>
        </p:nvSpPr>
        <p:spPr>
          <a:xfrm>
            <a:off x="2017433" y="6741859"/>
            <a:ext cx="546100" cy="502920"/>
          </a:xfrm>
          <a:custGeom>
            <a:avLst/>
            <a:gdLst/>
            <a:ahLst/>
            <a:cxnLst/>
            <a:rect l="l" t="t" r="r" b="b"/>
            <a:pathLst>
              <a:path w="546100" h="502920">
                <a:moveTo>
                  <a:pt x="71170" y="502437"/>
                </a:moveTo>
                <a:lnTo>
                  <a:pt x="106718" y="467131"/>
                </a:lnTo>
                <a:lnTo>
                  <a:pt x="120254" y="467566"/>
                </a:lnTo>
                <a:lnTo>
                  <a:pt x="129668" y="466042"/>
                </a:lnTo>
                <a:lnTo>
                  <a:pt x="170511" y="439011"/>
                </a:lnTo>
                <a:lnTo>
                  <a:pt x="195313" y="420484"/>
                </a:lnTo>
                <a:lnTo>
                  <a:pt x="208364" y="428454"/>
                </a:lnTo>
                <a:lnTo>
                  <a:pt x="218239" y="430385"/>
                </a:lnTo>
                <a:lnTo>
                  <a:pt x="229910" y="425622"/>
                </a:lnTo>
                <a:lnTo>
                  <a:pt x="248348" y="413512"/>
                </a:lnTo>
                <a:lnTo>
                  <a:pt x="276212" y="387350"/>
                </a:lnTo>
                <a:lnTo>
                  <a:pt x="283495" y="383235"/>
                </a:lnTo>
                <a:lnTo>
                  <a:pt x="286232" y="378012"/>
                </a:lnTo>
                <a:lnTo>
                  <a:pt x="284702" y="368211"/>
                </a:lnTo>
                <a:lnTo>
                  <a:pt x="279184" y="350367"/>
                </a:lnTo>
                <a:lnTo>
                  <a:pt x="322389" y="322630"/>
                </a:lnTo>
                <a:lnTo>
                  <a:pt x="343839" y="353619"/>
                </a:lnTo>
                <a:lnTo>
                  <a:pt x="360402" y="365466"/>
                </a:lnTo>
                <a:lnTo>
                  <a:pt x="380548" y="359537"/>
                </a:lnTo>
                <a:lnTo>
                  <a:pt x="412750" y="337197"/>
                </a:lnTo>
                <a:lnTo>
                  <a:pt x="436943" y="317131"/>
                </a:lnTo>
                <a:lnTo>
                  <a:pt x="450695" y="325709"/>
                </a:lnTo>
                <a:lnTo>
                  <a:pt x="468333" y="331851"/>
                </a:lnTo>
                <a:lnTo>
                  <a:pt x="483543" y="335544"/>
                </a:lnTo>
                <a:lnTo>
                  <a:pt x="490016" y="336778"/>
                </a:lnTo>
                <a:lnTo>
                  <a:pt x="540651" y="346583"/>
                </a:lnTo>
                <a:lnTo>
                  <a:pt x="542950" y="280085"/>
                </a:lnTo>
                <a:lnTo>
                  <a:pt x="545980" y="263144"/>
                </a:lnTo>
                <a:lnTo>
                  <a:pt x="535879" y="249439"/>
                </a:lnTo>
                <a:lnTo>
                  <a:pt x="522554" y="240264"/>
                </a:lnTo>
                <a:lnTo>
                  <a:pt x="515912" y="236918"/>
                </a:lnTo>
                <a:lnTo>
                  <a:pt x="455663" y="148932"/>
                </a:lnTo>
                <a:lnTo>
                  <a:pt x="455552" y="126461"/>
                </a:lnTo>
                <a:lnTo>
                  <a:pt x="441278" y="112599"/>
                </a:lnTo>
                <a:lnTo>
                  <a:pt x="424307" y="105579"/>
                </a:lnTo>
                <a:lnTo>
                  <a:pt x="416102" y="103632"/>
                </a:lnTo>
                <a:lnTo>
                  <a:pt x="329311" y="13665"/>
                </a:lnTo>
                <a:lnTo>
                  <a:pt x="264325" y="0"/>
                </a:lnTo>
                <a:lnTo>
                  <a:pt x="259003" y="65443"/>
                </a:lnTo>
                <a:lnTo>
                  <a:pt x="284683" y="93954"/>
                </a:lnTo>
                <a:lnTo>
                  <a:pt x="226949" y="132092"/>
                </a:lnTo>
                <a:lnTo>
                  <a:pt x="209921" y="146725"/>
                </a:lnTo>
                <a:lnTo>
                  <a:pt x="203031" y="158378"/>
                </a:lnTo>
                <a:lnTo>
                  <a:pt x="205185" y="173151"/>
                </a:lnTo>
                <a:lnTo>
                  <a:pt x="215290" y="197142"/>
                </a:lnTo>
                <a:lnTo>
                  <a:pt x="180162" y="223151"/>
                </a:lnTo>
                <a:lnTo>
                  <a:pt x="165810" y="215301"/>
                </a:lnTo>
                <a:lnTo>
                  <a:pt x="156548" y="212355"/>
                </a:lnTo>
                <a:lnTo>
                  <a:pt x="148345" y="214016"/>
                </a:lnTo>
                <a:lnTo>
                  <a:pt x="104819" y="247013"/>
                </a:lnTo>
                <a:lnTo>
                  <a:pt x="78500" y="281562"/>
                </a:lnTo>
                <a:lnTo>
                  <a:pt x="79374" y="291486"/>
                </a:lnTo>
                <a:lnTo>
                  <a:pt x="83058" y="308089"/>
                </a:lnTo>
                <a:lnTo>
                  <a:pt x="46659" y="333273"/>
                </a:lnTo>
                <a:lnTo>
                  <a:pt x="25311" y="348239"/>
                </a:lnTo>
                <a:lnTo>
                  <a:pt x="16940" y="358940"/>
                </a:lnTo>
                <a:lnTo>
                  <a:pt x="20415" y="370517"/>
                </a:lnTo>
                <a:lnTo>
                  <a:pt x="34607" y="388112"/>
                </a:lnTo>
                <a:lnTo>
                  <a:pt x="0" y="423125"/>
                </a:lnTo>
              </a:path>
            </a:pathLst>
          </a:custGeom>
          <a:ln w="3175">
            <a:solidFill>
              <a:srgbClr val="231F20"/>
            </a:solidFill>
          </a:ln>
        </p:spPr>
        <p:txBody>
          <a:bodyPr wrap="square" lIns="0" tIns="0" rIns="0" bIns="0" rtlCol="0"/>
          <a:lstStyle/>
          <a:p>
            <a:endParaRPr/>
          </a:p>
        </p:txBody>
      </p:sp>
      <p:sp>
        <p:nvSpPr>
          <p:cNvPr id="391" name="object 391"/>
          <p:cNvSpPr/>
          <p:nvPr/>
        </p:nvSpPr>
        <p:spPr>
          <a:xfrm>
            <a:off x="2050451" y="6834230"/>
            <a:ext cx="438472" cy="376342"/>
          </a:xfrm>
          <a:prstGeom prst="rect">
            <a:avLst/>
          </a:prstGeom>
          <a:blipFill>
            <a:blip r:embed="rId14" cstate="print"/>
            <a:stretch>
              <a:fillRect/>
            </a:stretch>
          </a:blipFill>
        </p:spPr>
        <p:txBody>
          <a:bodyPr wrap="square" lIns="0" tIns="0" rIns="0" bIns="0" rtlCol="0"/>
          <a:lstStyle/>
          <a:p>
            <a:endParaRPr/>
          </a:p>
        </p:txBody>
      </p:sp>
      <p:sp>
        <p:nvSpPr>
          <p:cNvPr id="392" name="object 392"/>
          <p:cNvSpPr/>
          <p:nvPr/>
        </p:nvSpPr>
        <p:spPr>
          <a:xfrm>
            <a:off x="3512482" y="6784835"/>
            <a:ext cx="48895" cy="34290"/>
          </a:xfrm>
          <a:custGeom>
            <a:avLst/>
            <a:gdLst/>
            <a:ahLst/>
            <a:cxnLst/>
            <a:rect l="l" t="t" r="r" b="b"/>
            <a:pathLst>
              <a:path w="48895" h="34290">
                <a:moveTo>
                  <a:pt x="47969" y="28405"/>
                </a:moveTo>
                <a:lnTo>
                  <a:pt x="43746" y="32453"/>
                </a:lnTo>
                <a:lnTo>
                  <a:pt x="36739" y="34055"/>
                </a:lnTo>
                <a:lnTo>
                  <a:pt x="27899" y="33168"/>
                </a:lnTo>
                <a:lnTo>
                  <a:pt x="18175" y="29751"/>
                </a:lnTo>
                <a:lnTo>
                  <a:pt x="9407" y="24318"/>
                </a:lnTo>
                <a:lnTo>
                  <a:pt x="3159" y="17980"/>
                </a:lnTo>
                <a:lnTo>
                  <a:pt x="0" y="11500"/>
                </a:lnTo>
                <a:lnTo>
                  <a:pt x="497" y="5646"/>
                </a:lnTo>
                <a:lnTo>
                  <a:pt x="4733" y="1598"/>
                </a:lnTo>
                <a:lnTo>
                  <a:pt x="11755" y="0"/>
                </a:lnTo>
                <a:lnTo>
                  <a:pt x="20606" y="894"/>
                </a:lnTo>
                <a:lnTo>
                  <a:pt x="30329" y="4325"/>
                </a:lnTo>
                <a:lnTo>
                  <a:pt x="39104" y="9759"/>
                </a:lnTo>
                <a:lnTo>
                  <a:pt x="45350" y="16098"/>
                </a:lnTo>
                <a:lnTo>
                  <a:pt x="48495" y="22571"/>
                </a:lnTo>
                <a:lnTo>
                  <a:pt x="47969" y="28405"/>
                </a:lnTo>
                <a:close/>
              </a:path>
            </a:pathLst>
          </a:custGeom>
          <a:ln w="6350">
            <a:solidFill>
              <a:srgbClr val="231F20"/>
            </a:solidFill>
          </a:ln>
        </p:spPr>
        <p:txBody>
          <a:bodyPr wrap="square" lIns="0" tIns="0" rIns="0" bIns="0" rtlCol="0"/>
          <a:lstStyle/>
          <a:p>
            <a:endParaRPr/>
          </a:p>
        </p:txBody>
      </p:sp>
      <p:sp>
        <p:nvSpPr>
          <p:cNvPr id="393" name="object 393"/>
          <p:cNvSpPr/>
          <p:nvPr/>
        </p:nvSpPr>
        <p:spPr>
          <a:xfrm>
            <a:off x="3330041" y="6625572"/>
            <a:ext cx="953135" cy="431800"/>
          </a:xfrm>
          <a:custGeom>
            <a:avLst/>
            <a:gdLst/>
            <a:ahLst/>
            <a:cxnLst/>
            <a:rect l="l" t="t" r="r" b="b"/>
            <a:pathLst>
              <a:path w="953135" h="431800">
                <a:moveTo>
                  <a:pt x="0" y="115721"/>
                </a:moveTo>
                <a:lnTo>
                  <a:pt x="23584" y="37395"/>
                </a:lnTo>
                <a:lnTo>
                  <a:pt x="52233" y="1697"/>
                </a:lnTo>
                <a:lnTo>
                  <a:pt x="104654" y="0"/>
                </a:lnTo>
                <a:lnTo>
                  <a:pt x="199555" y="23672"/>
                </a:lnTo>
                <a:lnTo>
                  <a:pt x="286807" y="52108"/>
                </a:lnTo>
                <a:lnTo>
                  <a:pt x="348064" y="78896"/>
                </a:lnTo>
                <a:lnTo>
                  <a:pt x="384187" y="98804"/>
                </a:lnTo>
                <a:lnTo>
                  <a:pt x="396036" y="106603"/>
                </a:lnTo>
                <a:lnTo>
                  <a:pt x="505264" y="92273"/>
                </a:lnTo>
                <a:lnTo>
                  <a:pt x="574013" y="92215"/>
                </a:lnTo>
                <a:lnTo>
                  <a:pt x="631385" y="110676"/>
                </a:lnTo>
                <a:lnTo>
                  <a:pt x="706488" y="151903"/>
                </a:lnTo>
                <a:lnTo>
                  <a:pt x="759665" y="184750"/>
                </a:lnTo>
                <a:lnTo>
                  <a:pt x="810646" y="220310"/>
                </a:lnTo>
                <a:lnTo>
                  <a:pt x="857151" y="256711"/>
                </a:lnTo>
                <a:lnTo>
                  <a:pt x="896899" y="292083"/>
                </a:lnTo>
                <a:lnTo>
                  <a:pt x="927609" y="324553"/>
                </a:lnTo>
                <a:lnTo>
                  <a:pt x="952792" y="373303"/>
                </a:lnTo>
                <a:lnTo>
                  <a:pt x="945383" y="403563"/>
                </a:lnTo>
                <a:lnTo>
                  <a:pt x="910500" y="430359"/>
                </a:lnTo>
                <a:lnTo>
                  <a:pt x="893362" y="431383"/>
                </a:lnTo>
                <a:lnTo>
                  <a:pt x="870433" y="424772"/>
                </a:lnTo>
                <a:lnTo>
                  <a:pt x="839584" y="404570"/>
                </a:lnTo>
                <a:lnTo>
                  <a:pt x="821047" y="388965"/>
                </a:lnTo>
                <a:lnTo>
                  <a:pt x="794495" y="366964"/>
                </a:lnTo>
                <a:lnTo>
                  <a:pt x="760928" y="341006"/>
                </a:lnTo>
                <a:lnTo>
                  <a:pt x="721347" y="313532"/>
                </a:lnTo>
                <a:lnTo>
                  <a:pt x="676751" y="286979"/>
                </a:lnTo>
                <a:lnTo>
                  <a:pt x="628141" y="263788"/>
                </a:lnTo>
                <a:lnTo>
                  <a:pt x="576517" y="246398"/>
                </a:lnTo>
                <a:lnTo>
                  <a:pt x="522879" y="237248"/>
                </a:lnTo>
                <a:lnTo>
                  <a:pt x="468227" y="238778"/>
                </a:lnTo>
                <a:lnTo>
                  <a:pt x="413562" y="253427"/>
                </a:lnTo>
                <a:lnTo>
                  <a:pt x="399935" y="279703"/>
                </a:lnTo>
                <a:lnTo>
                  <a:pt x="389653" y="294370"/>
                </a:lnTo>
                <a:lnTo>
                  <a:pt x="377549" y="302749"/>
                </a:lnTo>
                <a:lnTo>
                  <a:pt x="358457" y="310158"/>
                </a:lnTo>
              </a:path>
            </a:pathLst>
          </a:custGeom>
          <a:ln w="6350">
            <a:solidFill>
              <a:srgbClr val="231F20"/>
            </a:solidFill>
          </a:ln>
        </p:spPr>
        <p:txBody>
          <a:bodyPr wrap="square" lIns="0" tIns="0" rIns="0" bIns="0" rtlCol="0"/>
          <a:lstStyle/>
          <a:p>
            <a:endParaRPr/>
          </a:p>
        </p:txBody>
      </p:sp>
      <p:sp>
        <p:nvSpPr>
          <p:cNvPr id="394" name="object 394"/>
          <p:cNvSpPr/>
          <p:nvPr/>
        </p:nvSpPr>
        <p:spPr>
          <a:xfrm>
            <a:off x="3743610" y="6801620"/>
            <a:ext cx="510540" cy="252095"/>
          </a:xfrm>
          <a:custGeom>
            <a:avLst/>
            <a:gdLst/>
            <a:ahLst/>
            <a:cxnLst/>
            <a:rect l="l" t="t" r="r" b="b"/>
            <a:pathLst>
              <a:path w="510539" h="252095">
                <a:moveTo>
                  <a:pt x="0" y="47375"/>
                </a:moveTo>
                <a:lnTo>
                  <a:pt x="74218" y="13289"/>
                </a:lnTo>
                <a:lnTo>
                  <a:pt x="122970" y="0"/>
                </a:lnTo>
                <a:lnTo>
                  <a:pt x="167870" y="5772"/>
                </a:lnTo>
                <a:lnTo>
                  <a:pt x="230530" y="28871"/>
                </a:lnTo>
                <a:lnTo>
                  <a:pt x="277460" y="51078"/>
                </a:lnTo>
                <a:lnTo>
                  <a:pt x="326516" y="80438"/>
                </a:lnTo>
                <a:lnTo>
                  <a:pt x="375031" y="114580"/>
                </a:lnTo>
                <a:lnTo>
                  <a:pt x="420342" y="151138"/>
                </a:lnTo>
                <a:lnTo>
                  <a:pt x="459784" y="187742"/>
                </a:lnTo>
                <a:lnTo>
                  <a:pt x="490691" y="222024"/>
                </a:lnTo>
                <a:lnTo>
                  <a:pt x="510400" y="251617"/>
                </a:lnTo>
              </a:path>
            </a:pathLst>
          </a:custGeom>
          <a:ln w="6350">
            <a:solidFill>
              <a:srgbClr val="231F20"/>
            </a:solidFill>
          </a:ln>
        </p:spPr>
        <p:txBody>
          <a:bodyPr wrap="square" lIns="0" tIns="0" rIns="0" bIns="0" rtlCol="0"/>
          <a:lstStyle/>
          <a:p>
            <a:endParaRPr/>
          </a:p>
        </p:txBody>
      </p:sp>
      <p:sp>
        <p:nvSpPr>
          <p:cNvPr id="395" name="object 395"/>
          <p:cNvSpPr/>
          <p:nvPr/>
        </p:nvSpPr>
        <p:spPr>
          <a:xfrm>
            <a:off x="3753904" y="6831656"/>
            <a:ext cx="474345" cy="226060"/>
          </a:xfrm>
          <a:custGeom>
            <a:avLst/>
            <a:gdLst/>
            <a:ahLst/>
            <a:cxnLst/>
            <a:rect l="l" t="t" r="r" b="b"/>
            <a:pathLst>
              <a:path w="474345" h="226059">
                <a:moveTo>
                  <a:pt x="0" y="29586"/>
                </a:moveTo>
                <a:lnTo>
                  <a:pt x="110515" y="4938"/>
                </a:lnTo>
                <a:lnTo>
                  <a:pt x="176793" y="0"/>
                </a:lnTo>
                <a:lnTo>
                  <a:pt x="225331" y="17718"/>
                </a:lnTo>
                <a:lnTo>
                  <a:pt x="282625" y="61044"/>
                </a:lnTo>
                <a:lnTo>
                  <a:pt x="352224" y="118887"/>
                </a:lnTo>
                <a:lnTo>
                  <a:pt x="413686" y="171859"/>
                </a:lnTo>
                <a:lnTo>
                  <a:pt x="457522" y="210546"/>
                </a:lnTo>
                <a:lnTo>
                  <a:pt x="474243" y="225534"/>
                </a:lnTo>
              </a:path>
            </a:pathLst>
          </a:custGeom>
          <a:ln w="6350">
            <a:solidFill>
              <a:srgbClr val="231F20"/>
            </a:solidFill>
          </a:ln>
        </p:spPr>
        <p:txBody>
          <a:bodyPr wrap="square" lIns="0" tIns="0" rIns="0" bIns="0" rtlCol="0"/>
          <a:lstStyle/>
          <a:p>
            <a:endParaRPr/>
          </a:p>
        </p:txBody>
      </p:sp>
      <p:sp>
        <p:nvSpPr>
          <p:cNvPr id="396" name="object 396"/>
          <p:cNvSpPr/>
          <p:nvPr/>
        </p:nvSpPr>
        <p:spPr>
          <a:xfrm>
            <a:off x="3743610" y="6730231"/>
            <a:ext cx="0" cy="119380"/>
          </a:xfrm>
          <a:custGeom>
            <a:avLst/>
            <a:gdLst/>
            <a:ahLst/>
            <a:cxnLst/>
            <a:rect l="l" t="t" r="r" b="b"/>
            <a:pathLst>
              <a:path h="119379">
                <a:moveTo>
                  <a:pt x="0" y="0"/>
                </a:moveTo>
                <a:lnTo>
                  <a:pt x="0" y="118770"/>
                </a:lnTo>
              </a:path>
            </a:pathLst>
          </a:custGeom>
          <a:ln w="6350">
            <a:solidFill>
              <a:srgbClr val="231F20"/>
            </a:solidFill>
          </a:ln>
        </p:spPr>
        <p:txBody>
          <a:bodyPr wrap="square" lIns="0" tIns="0" rIns="0" bIns="0" rtlCol="0"/>
          <a:lstStyle/>
          <a:p>
            <a:endParaRPr/>
          </a:p>
        </p:txBody>
      </p:sp>
      <p:sp>
        <p:nvSpPr>
          <p:cNvPr id="397" name="object 397"/>
          <p:cNvSpPr/>
          <p:nvPr/>
        </p:nvSpPr>
        <p:spPr>
          <a:xfrm>
            <a:off x="3743610" y="6848995"/>
            <a:ext cx="10795" cy="26670"/>
          </a:xfrm>
          <a:custGeom>
            <a:avLst/>
            <a:gdLst/>
            <a:ahLst/>
            <a:cxnLst/>
            <a:rect l="l" t="t" r="r" b="b"/>
            <a:pathLst>
              <a:path w="10795" h="26670">
                <a:moveTo>
                  <a:pt x="0" y="0"/>
                </a:moveTo>
                <a:lnTo>
                  <a:pt x="10299" y="26250"/>
                </a:lnTo>
              </a:path>
            </a:pathLst>
          </a:custGeom>
          <a:ln w="6349">
            <a:solidFill>
              <a:srgbClr val="231F20"/>
            </a:solidFill>
          </a:ln>
        </p:spPr>
        <p:txBody>
          <a:bodyPr wrap="square" lIns="0" tIns="0" rIns="0" bIns="0" rtlCol="0"/>
          <a:lstStyle/>
          <a:p>
            <a:endParaRPr/>
          </a:p>
        </p:txBody>
      </p:sp>
      <p:sp>
        <p:nvSpPr>
          <p:cNvPr id="398" name="object 398"/>
          <p:cNvSpPr/>
          <p:nvPr/>
        </p:nvSpPr>
        <p:spPr>
          <a:xfrm>
            <a:off x="3344006" y="6725667"/>
            <a:ext cx="361950" cy="181610"/>
          </a:xfrm>
          <a:custGeom>
            <a:avLst/>
            <a:gdLst/>
            <a:ahLst/>
            <a:cxnLst/>
            <a:rect l="l" t="t" r="r" b="b"/>
            <a:pathLst>
              <a:path w="361950" h="181609">
                <a:moveTo>
                  <a:pt x="0" y="0"/>
                </a:moveTo>
                <a:lnTo>
                  <a:pt x="46699" y="71950"/>
                </a:lnTo>
                <a:lnTo>
                  <a:pt x="93334" y="108704"/>
                </a:lnTo>
                <a:lnTo>
                  <a:pt x="151930" y="141947"/>
                </a:lnTo>
                <a:lnTo>
                  <a:pt x="216736" y="167422"/>
                </a:lnTo>
                <a:lnTo>
                  <a:pt x="276272" y="180524"/>
                </a:lnTo>
                <a:lnTo>
                  <a:pt x="326069" y="181052"/>
                </a:lnTo>
                <a:lnTo>
                  <a:pt x="361657" y="168808"/>
                </a:lnTo>
              </a:path>
            </a:pathLst>
          </a:custGeom>
          <a:ln w="6350">
            <a:solidFill>
              <a:srgbClr val="231F20"/>
            </a:solidFill>
          </a:ln>
        </p:spPr>
        <p:txBody>
          <a:bodyPr wrap="square" lIns="0" tIns="0" rIns="0" bIns="0" rtlCol="0"/>
          <a:lstStyle/>
          <a:p>
            <a:endParaRPr/>
          </a:p>
        </p:txBody>
      </p:sp>
      <p:sp>
        <p:nvSpPr>
          <p:cNvPr id="399" name="object 399"/>
          <p:cNvSpPr/>
          <p:nvPr/>
        </p:nvSpPr>
        <p:spPr>
          <a:xfrm>
            <a:off x="3344001" y="6713398"/>
            <a:ext cx="361950" cy="181610"/>
          </a:xfrm>
          <a:custGeom>
            <a:avLst/>
            <a:gdLst/>
            <a:ahLst/>
            <a:cxnLst/>
            <a:rect l="l" t="t" r="r" b="b"/>
            <a:pathLst>
              <a:path w="361950" h="181609">
                <a:moveTo>
                  <a:pt x="361657" y="181070"/>
                </a:moveTo>
                <a:lnTo>
                  <a:pt x="314945" y="109095"/>
                </a:lnTo>
                <a:lnTo>
                  <a:pt x="268308" y="72344"/>
                </a:lnTo>
                <a:lnTo>
                  <a:pt x="209702" y="39110"/>
                </a:lnTo>
                <a:lnTo>
                  <a:pt x="144889" y="13617"/>
                </a:lnTo>
                <a:lnTo>
                  <a:pt x="85363" y="516"/>
                </a:lnTo>
                <a:lnTo>
                  <a:pt x="35580" y="0"/>
                </a:lnTo>
                <a:lnTo>
                  <a:pt x="0" y="12262"/>
                </a:lnTo>
              </a:path>
            </a:pathLst>
          </a:custGeom>
          <a:ln w="6350">
            <a:solidFill>
              <a:srgbClr val="231F20"/>
            </a:solidFill>
          </a:ln>
        </p:spPr>
        <p:txBody>
          <a:bodyPr wrap="square" lIns="0" tIns="0" rIns="0" bIns="0" rtlCol="0"/>
          <a:lstStyle/>
          <a:p>
            <a:endParaRPr/>
          </a:p>
        </p:txBody>
      </p:sp>
      <p:sp>
        <p:nvSpPr>
          <p:cNvPr id="400" name="object 400"/>
          <p:cNvSpPr/>
          <p:nvPr/>
        </p:nvSpPr>
        <p:spPr>
          <a:xfrm>
            <a:off x="3325468" y="6708814"/>
            <a:ext cx="384140" cy="242783"/>
          </a:xfrm>
          <a:prstGeom prst="rect">
            <a:avLst/>
          </a:prstGeom>
          <a:blipFill>
            <a:blip r:embed="rId15" cstate="print"/>
            <a:stretch>
              <a:fillRect/>
            </a:stretch>
          </a:blipFill>
        </p:spPr>
        <p:txBody>
          <a:bodyPr wrap="square" lIns="0" tIns="0" rIns="0" bIns="0" rtlCol="0"/>
          <a:lstStyle/>
          <a:p>
            <a:endParaRPr/>
          </a:p>
        </p:txBody>
      </p:sp>
      <p:sp>
        <p:nvSpPr>
          <p:cNvPr id="401" name="object 401"/>
          <p:cNvSpPr/>
          <p:nvPr/>
        </p:nvSpPr>
        <p:spPr>
          <a:xfrm>
            <a:off x="3348707" y="5350411"/>
            <a:ext cx="968509" cy="902759"/>
          </a:xfrm>
          <a:prstGeom prst="rect">
            <a:avLst/>
          </a:prstGeom>
          <a:blipFill>
            <a:blip r:embed="rId16" cstate="print"/>
            <a:stretch>
              <a:fillRect/>
            </a:stretch>
          </a:blipFill>
        </p:spPr>
        <p:txBody>
          <a:bodyPr wrap="square" lIns="0" tIns="0" rIns="0" bIns="0" rtlCol="0"/>
          <a:lstStyle/>
          <a:p>
            <a:endParaRPr/>
          </a:p>
        </p:txBody>
      </p:sp>
      <p:sp>
        <p:nvSpPr>
          <p:cNvPr id="402" name="object 402"/>
          <p:cNvSpPr/>
          <p:nvPr/>
        </p:nvSpPr>
        <p:spPr>
          <a:xfrm>
            <a:off x="758756" y="6498354"/>
            <a:ext cx="868688" cy="746940"/>
          </a:xfrm>
          <a:prstGeom prst="rect">
            <a:avLst/>
          </a:prstGeom>
          <a:blipFill>
            <a:blip r:embed="rId17" cstate="print"/>
            <a:stretch>
              <a:fillRect/>
            </a:stretch>
          </a:blipFill>
        </p:spPr>
        <p:txBody>
          <a:bodyPr wrap="square" lIns="0" tIns="0" rIns="0" bIns="0" rtlCol="0"/>
          <a:lstStyle/>
          <a:p>
            <a:endParaRPr/>
          </a:p>
        </p:txBody>
      </p:sp>
      <p:sp>
        <p:nvSpPr>
          <p:cNvPr id="403" name="object 403"/>
          <p:cNvSpPr/>
          <p:nvPr/>
        </p:nvSpPr>
        <p:spPr>
          <a:xfrm>
            <a:off x="907256" y="5411439"/>
            <a:ext cx="0" cy="737235"/>
          </a:xfrm>
          <a:custGeom>
            <a:avLst/>
            <a:gdLst/>
            <a:ahLst/>
            <a:cxnLst/>
            <a:rect l="l" t="t" r="r" b="b"/>
            <a:pathLst>
              <a:path h="737235">
                <a:moveTo>
                  <a:pt x="0" y="0"/>
                </a:moveTo>
                <a:lnTo>
                  <a:pt x="0" y="737108"/>
                </a:lnTo>
              </a:path>
            </a:pathLst>
          </a:custGeom>
          <a:ln w="6350">
            <a:solidFill>
              <a:srgbClr val="231F20"/>
            </a:solidFill>
          </a:ln>
        </p:spPr>
        <p:txBody>
          <a:bodyPr wrap="square" lIns="0" tIns="0" rIns="0" bIns="0" rtlCol="0"/>
          <a:lstStyle/>
          <a:p>
            <a:endParaRPr/>
          </a:p>
        </p:txBody>
      </p:sp>
      <p:sp>
        <p:nvSpPr>
          <p:cNvPr id="404" name="object 404"/>
          <p:cNvSpPr/>
          <p:nvPr/>
        </p:nvSpPr>
        <p:spPr>
          <a:xfrm>
            <a:off x="907256" y="5411439"/>
            <a:ext cx="3810" cy="0"/>
          </a:xfrm>
          <a:custGeom>
            <a:avLst/>
            <a:gdLst/>
            <a:ahLst/>
            <a:cxnLst/>
            <a:rect l="l" t="t" r="r" b="b"/>
            <a:pathLst>
              <a:path w="3809">
                <a:moveTo>
                  <a:pt x="0" y="0"/>
                </a:moveTo>
                <a:lnTo>
                  <a:pt x="3276" y="0"/>
                </a:lnTo>
              </a:path>
            </a:pathLst>
          </a:custGeom>
          <a:ln w="6350">
            <a:solidFill>
              <a:srgbClr val="231F20"/>
            </a:solidFill>
          </a:ln>
        </p:spPr>
        <p:txBody>
          <a:bodyPr wrap="square" lIns="0" tIns="0" rIns="0" bIns="0" rtlCol="0"/>
          <a:lstStyle/>
          <a:p>
            <a:endParaRPr/>
          </a:p>
        </p:txBody>
      </p:sp>
      <p:sp>
        <p:nvSpPr>
          <p:cNvPr id="405" name="object 405"/>
          <p:cNvSpPr/>
          <p:nvPr/>
        </p:nvSpPr>
        <p:spPr>
          <a:xfrm>
            <a:off x="907328" y="6143216"/>
            <a:ext cx="3810" cy="5715"/>
          </a:xfrm>
          <a:custGeom>
            <a:avLst/>
            <a:gdLst/>
            <a:ahLst/>
            <a:cxnLst/>
            <a:rect l="l" t="t" r="r" b="b"/>
            <a:pathLst>
              <a:path w="3809" h="5714">
                <a:moveTo>
                  <a:pt x="3251" y="0"/>
                </a:moveTo>
                <a:lnTo>
                  <a:pt x="1612" y="2451"/>
                </a:lnTo>
                <a:lnTo>
                  <a:pt x="368" y="4076"/>
                </a:lnTo>
                <a:lnTo>
                  <a:pt x="0" y="4495"/>
                </a:lnTo>
                <a:lnTo>
                  <a:pt x="0" y="5295"/>
                </a:lnTo>
              </a:path>
            </a:pathLst>
          </a:custGeom>
          <a:ln w="6350">
            <a:solidFill>
              <a:srgbClr val="231F20"/>
            </a:solidFill>
          </a:ln>
        </p:spPr>
        <p:txBody>
          <a:bodyPr wrap="square" lIns="0" tIns="0" rIns="0" bIns="0" rtlCol="0"/>
          <a:lstStyle/>
          <a:p>
            <a:endParaRPr/>
          </a:p>
        </p:txBody>
      </p:sp>
      <p:sp>
        <p:nvSpPr>
          <p:cNvPr id="406" name="object 406"/>
          <p:cNvSpPr/>
          <p:nvPr/>
        </p:nvSpPr>
        <p:spPr>
          <a:xfrm>
            <a:off x="910579" y="5411439"/>
            <a:ext cx="76835" cy="0"/>
          </a:xfrm>
          <a:custGeom>
            <a:avLst/>
            <a:gdLst/>
            <a:ahLst/>
            <a:cxnLst/>
            <a:rect l="l" t="t" r="r" b="b"/>
            <a:pathLst>
              <a:path w="76834">
                <a:moveTo>
                  <a:pt x="0" y="0"/>
                </a:moveTo>
                <a:lnTo>
                  <a:pt x="76352" y="0"/>
                </a:lnTo>
              </a:path>
            </a:pathLst>
          </a:custGeom>
          <a:ln w="6350">
            <a:solidFill>
              <a:srgbClr val="231F20"/>
            </a:solidFill>
          </a:ln>
        </p:spPr>
        <p:txBody>
          <a:bodyPr wrap="square" lIns="0" tIns="0" rIns="0" bIns="0" rtlCol="0"/>
          <a:lstStyle/>
          <a:p>
            <a:endParaRPr/>
          </a:p>
        </p:txBody>
      </p:sp>
      <p:sp>
        <p:nvSpPr>
          <p:cNvPr id="407" name="object 407"/>
          <p:cNvSpPr/>
          <p:nvPr/>
        </p:nvSpPr>
        <p:spPr>
          <a:xfrm>
            <a:off x="956294" y="6185687"/>
            <a:ext cx="31115" cy="0"/>
          </a:xfrm>
          <a:custGeom>
            <a:avLst/>
            <a:gdLst/>
            <a:ahLst/>
            <a:cxnLst/>
            <a:rect l="l" t="t" r="r" b="b"/>
            <a:pathLst>
              <a:path w="31115">
                <a:moveTo>
                  <a:pt x="0" y="0"/>
                </a:moveTo>
                <a:lnTo>
                  <a:pt x="30632" y="0"/>
                </a:lnTo>
              </a:path>
            </a:pathLst>
          </a:custGeom>
          <a:ln w="6350">
            <a:solidFill>
              <a:srgbClr val="231F20"/>
            </a:solidFill>
          </a:ln>
        </p:spPr>
        <p:txBody>
          <a:bodyPr wrap="square" lIns="0" tIns="0" rIns="0" bIns="0" rtlCol="0"/>
          <a:lstStyle/>
          <a:p>
            <a:endParaRPr/>
          </a:p>
        </p:txBody>
      </p:sp>
      <p:sp>
        <p:nvSpPr>
          <p:cNvPr id="408" name="object 408"/>
          <p:cNvSpPr/>
          <p:nvPr/>
        </p:nvSpPr>
        <p:spPr>
          <a:xfrm>
            <a:off x="910574" y="6134646"/>
            <a:ext cx="45720" cy="51435"/>
          </a:xfrm>
          <a:custGeom>
            <a:avLst/>
            <a:gdLst/>
            <a:ahLst/>
            <a:cxnLst/>
            <a:rect l="l" t="t" r="r" b="b"/>
            <a:pathLst>
              <a:path w="45719" h="51435">
                <a:moveTo>
                  <a:pt x="45719" y="51040"/>
                </a:moveTo>
                <a:lnTo>
                  <a:pt x="45719" y="22440"/>
                </a:lnTo>
                <a:lnTo>
                  <a:pt x="39816" y="9291"/>
                </a:lnTo>
                <a:lnTo>
                  <a:pt x="28655" y="1372"/>
                </a:lnTo>
                <a:lnTo>
                  <a:pt x="15207" y="0"/>
                </a:lnTo>
                <a:lnTo>
                  <a:pt x="2438" y="6489"/>
                </a:lnTo>
                <a:lnTo>
                  <a:pt x="0" y="8571"/>
                </a:lnTo>
              </a:path>
            </a:pathLst>
          </a:custGeom>
          <a:ln w="6350">
            <a:solidFill>
              <a:srgbClr val="231F20"/>
            </a:solidFill>
          </a:ln>
        </p:spPr>
        <p:txBody>
          <a:bodyPr wrap="square" lIns="0" tIns="0" rIns="0" bIns="0" rtlCol="0"/>
          <a:lstStyle/>
          <a:p>
            <a:endParaRPr/>
          </a:p>
        </p:txBody>
      </p:sp>
      <p:sp>
        <p:nvSpPr>
          <p:cNvPr id="409" name="object 409"/>
          <p:cNvSpPr/>
          <p:nvPr/>
        </p:nvSpPr>
        <p:spPr>
          <a:xfrm>
            <a:off x="986928" y="5411419"/>
            <a:ext cx="1270" cy="774700"/>
          </a:xfrm>
          <a:custGeom>
            <a:avLst/>
            <a:gdLst/>
            <a:ahLst/>
            <a:cxnLst/>
            <a:rect l="l" t="t" r="r" b="b"/>
            <a:pathLst>
              <a:path w="1269" h="774700">
                <a:moveTo>
                  <a:pt x="609" y="-3175"/>
                </a:moveTo>
                <a:lnTo>
                  <a:pt x="609" y="777443"/>
                </a:lnTo>
              </a:path>
            </a:pathLst>
          </a:custGeom>
          <a:ln w="7569">
            <a:solidFill>
              <a:srgbClr val="231F20"/>
            </a:solidFill>
          </a:ln>
        </p:spPr>
        <p:txBody>
          <a:bodyPr wrap="square" lIns="0" tIns="0" rIns="0" bIns="0" rtlCol="0"/>
          <a:lstStyle/>
          <a:p>
            <a:endParaRPr/>
          </a:p>
        </p:txBody>
      </p:sp>
      <p:sp>
        <p:nvSpPr>
          <p:cNvPr id="410" name="object 410"/>
          <p:cNvSpPr/>
          <p:nvPr/>
        </p:nvSpPr>
        <p:spPr>
          <a:xfrm>
            <a:off x="986928" y="5411439"/>
            <a:ext cx="1270" cy="0"/>
          </a:xfrm>
          <a:custGeom>
            <a:avLst/>
            <a:gdLst/>
            <a:ahLst/>
            <a:cxnLst/>
            <a:rect l="l" t="t" r="r" b="b"/>
            <a:pathLst>
              <a:path w="1269">
                <a:moveTo>
                  <a:pt x="609" y="-3175"/>
                </a:moveTo>
                <a:lnTo>
                  <a:pt x="609" y="3175"/>
                </a:lnTo>
              </a:path>
            </a:pathLst>
          </a:custGeom>
          <a:ln w="3175">
            <a:solidFill>
              <a:srgbClr val="231F20"/>
            </a:solidFill>
          </a:ln>
        </p:spPr>
        <p:txBody>
          <a:bodyPr wrap="square" lIns="0" tIns="0" rIns="0" bIns="0" rtlCol="0"/>
          <a:lstStyle/>
          <a:p>
            <a:endParaRPr/>
          </a:p>
        </p:txBody>
      </p:sp>
      <p:sp>
        <p:nvSpPr>
          <p:cNvPr id="411" name="object 411"/>
          <p:cNvSpPr/>
          <p:nvPr/>
        </p:nvSpPr>
        <p:spPr>
          <a:xfrm>
            <a:off x="906468" y="6148511"/>
            <a:ext cx="1270" cy="1270"/>
          </a:xfrm>
          <a:custGeom>
            <a:avLst/>
            <a:gdLst/>
            <a:ahLst/>
            <a:cxnLst/>
            <a:rect l="l" t="t" r="r" b="b"/>
            <a:pathLst>
              <a:path w="1269" h="1270">
                <a:moveTo>
                  <a:pt x="812" y="0"/>
                </a:moveTo>
                <a:lnTo>
                  <a:pt x="393" y="0"/>
                </a:lnTo>
                <a:lnTo>
                  <a:pt x="393" y="444"/>
                </a:lnTo>
                <a:lnTo>
                  <a:pt x="0" y="825"/>
                </a:lnTo>
                <a:lnTo>
                  <a:pt x="0" y="1193"/>
                </a:lnTo>
              </a:path>
            </a:pathLst>
          </a:custGeom>
          <a:ln w="6350">
            <a:solidFill>
              <a:srgbClr val="231F20"/>
            </a:solidFill>
          </a:ln>
        </p:spPr>
        <p:txBody>
          <a:bodyPr wrap="square" lIns="0" tIns="0" rIns="0" bIns="0" rtlCol="0"/>
          <a:lstStyle/>
          <a:p>
            <a:endParaRPr/>
          </a:p>
        </p:txBody>
      </p:sp>
      <p:sp>
        <p:nvSpPr>
          <p:cNvPr id="412" name="object 412"/>
          <p:cNvSpPr/>
          <p:nvPr/>
        </p:nvSpPr>
        <p:spPr>
          <a:xfrm>
            <a:off x="904031" y="6160367"/>
            <a:ext cx="0" cy="34925"/>
          </a:xfrm>
          <a:custGeom>
            <a:avLst/>
            <a:gdLst/>
            <a:ahLst/>
            <a:cxnLst/>
            <a:rect l="l" t="t" r="r" b="b"/>
            <a:pathLst>
              <a:path h="34925">
                <a:moveTo>
                  <a:pt x="0" y="0"/>
                </a:moveTo>
                <a:lnTo>
                  <a:pt x="0" y="34712"/>
                </a:lnTo>
              </a:path>
            </a:pathLst>
          </a:custGeom>
          <a:ln w="6350">
            <a:solidFill>
              <a:srgbClr val="231F20"/>
            </a:solidFill>
          </a:ln>
        </p:spPr>
        <p:txBody>
          <a:bodyPr wrap="square" lIns="0" tIns="0" rIns="0" bIns="0" rtlCol="0"/>
          <a:lstStyle/>
          <a:p>
            <a:endParaRPr/>
          </a:p>
        </p:txBody>
      </p:sp>
      <p:sp>
        <p:nvSpPr>
          <p:cNvPr id="413" name="object 413"/>
          <p:cNvSpPr/>
          <p:nvPr/>
        </p:nvSpPr>
        <p:spPr>
          <a:xfrm>
            <a:off x="904036" y="6149702"/>
            <a:ext cx="2540" cy="10795"/>
          </a:xfrm>
          <a:custGeom>
            <a:avLst/>
            <a:gdLst/>
            <a:ahLst/>
            <a:cxnLst/>
            <a:rect l="l" t="t" r="r" b="b"/>
            <a:pathLst>
              <a:path w="2540" h="10795">
                <a:moveTo>
                  <a:pt x="2425" y="0"/>
                </a:moveTo>
                <a:lnTo>
                  <a:pt x="1206" y="3302"/>
                </a:lnTo>
                <a:lnTo>
                  <a:pt x="393" y="6997"/>
                </a:lnTo>
                <a:lnTo>
                  <a:pt x="0" y="10668"/>
                </a:lnTo>
              </a:path>
            </a:pathLst>
          </a:custGeom>
          <a:ln w="6350">
            <a:solidFill>
              <a:srgbClr val="231F20"/>
            </a:solidFill>
          </a:ln>
        </p:spPr>
        <p:txBody>
          <a:bodyPr wrap="square" lIns="0" tIns="0" rIns="0" bIns="0" rtlCol="0"/>
          <a:lstStyle/>
          <a:p>
            <a:endParaRPr/>
          </a:p>
        </p:txBody>
      </p:sp>
      <p:sp>
        <p:nvSpPr>
          <p:cNvPr id="414" name="object 414"/>
          <p:cNvSpPr/>
          <p:nvPr/>
        </p:nvSpPr>
        <p:spPr>
          <a:xfrm>
            <a:off x="1351582" y="5411419"/>
            <a:ext cx="0" cy="774700"/>
          </a:xfrm>
          <a:custGeom>
            <a:avLst/>
            <a:gdLst/>
            <a:ahLst/>
            <a:cxnLst/>
            <a:rect l="l" t="t" r="r" b="b"/>
            <a:pathLst>
              <a:path h="774700">
                <a:moveTo>
                  <a:pt x="0" y="774268"/>
                </a:moveTo>
                <a:lnTo>
                  <a:pt x="0" y="0"/>
                </a:lnTo>
              </a:path>
            </a:pathLst>
          </a:custGeom>
          <a:ln w="6350">
            <a:solidFill>
              <a:srgbClr val="231F20"/>
            </a:solidFill>
          </a:ln>
        </p:spPr>
        <p:txBody>
          <a:bodyPr wrap="square" lIns="0" tIns="0" rIns="0" bIns="0" rtlCol="0"/>
          <a:lstStyle/>
          <a:p>
            <a:endParaRPr/>
          </a:p>
        </p:txBody>
      </p:sp>
      <p:sp>
        <p:nvSpPr>
          <p:cNvPr id="415" name="object 415"/>
          <p:cNvSpPr/>
          <p:nvPr/>
        </p:nvSpPr>
        <p:spPr>
          <a:xfrm>
            <a:off x="1351582" y="6185687"/>
            <a:ext cx="3810" cy="0"/>
          </a:xfrm>
          <a:custGeom>
            <a:avLst/>
            <a:gdLst/>
            <a:ahLst/>
            <a:cxnLst/>
            <a:rect l="l" t="t" r="r" b="b"/>
            <a:pathLst>
              <a:path w="3809">
                <a:moveTo>
                  <a:pt x="0" y="0"/>
                </a:moveTo>
                <a:lnTo>
                  <a:pt x="3721" y="0"/>
                </a:lnTo>
              </a:path>
            </a:pathLst>
          </a:custGeom>
          <a:ln w="6350">
            <a:solidFill>
              <a:srgbClr val="231F20"/>
            </a:solidFill>
          </a:ln>
        </p:spPr>
        <p:txBody>
          <a:bodyPr wrap="square" lIns="0" tIns="0" rIns="0" bIns="0" rtlCol="0"/>
          <a:lstStyle/>
          <a:p>
            <a:endParaRPr/>
          </a:p>
        </p:txBody>
      </p:sp>
      <p:sp>
        <p:nvSpPr>
          <p:cNvPr id="416" name="object 416"/>
          <p:cNvSpPr/>
          <p:nvPr/>
        </p:nvSpPr>
        <p:spPr>
          <a:xfrm>
            <a:off x="1351582" y="5411439"/>
            <a:ext cx="3810" cy="0"/>
          </a:xfrm>
          <a:custGeom>
            <a:avLst/>
            <a:gdLst/>
            <a:ahLst/>
            <a:cxnLst/>
            <a:rect l="l" t="t" r="r" b="b"/>
            <a:pathLst>
              <a:path w="3809">
                <a:moveTo>
                  <a:pt x="0" y="0"/>
                </a:moveTo>
                <a:lnTo>
                  <a:pt x="3721" y="0"/>
                </a:lnTo>
              </a:path>
            </a:pathLst>
          </a:custGeom>
          <a:ln w="6350">
            <a:solidFill>
              <a:srgbClr val="231F20"/>
            </a:solidFill>
          </a:ln>
        </p:spPr>
        <p:txBody>
          <a:bodyPr wrap="square" lIns="0" tIns="0" rIns="0" bIns="0" rtlCol="0"/>
          <a:lstStyle/>
          <a:p>
            <a:endParaRPr/>
          </a:p>
        </p:txBody>
      </p:sp>
      <p:sp>
        <p:nvSpPr>
          <p:cNvPr id="417" name="object 417"/>
          <p:cNvSpPr/>
          <p:nvPr/>
        </p:nvSpPr>
        <p:spPr>
          <a:xfrm>
            <a:off x="1355253" y="6185687"/>
            <a:ext cx="76835" cy="0"/>
          </a:xfrm>
          <a:custGeom>
            <a:avLst/>
            <a:gdLst/>
            <a:ahLst/>
            <a:cxnLst/>
            <a:rect l="l" t="t" r="r" b="b"/>
            <a:pathLst>
              <a:path w="76834">
                <a:moveTo>
                  <a:pt x="0" y="0"/>
                </a:moveTo>
                <a:lnTo>
                  <a:pt x="76352" y="0"/>
                </a:lnTo>
              </a:path>
            </a:pathLst>
          </a:custGeom>
          <a:ln w="6350">
            <a:solidFill>
              <a:srgbClr val="231F20"/>
            </a:solidFill>
          </a:ln>
        </p:spPr>
        <p:txBody>
          <a:bodyPr wrap="square" lIns="0" tIns="0" rIns="0" bIns="0" rtlCol="0"/>
          <a:lstStyle/>
          <a:p>
            <a:endParaRPr/>
          </a:p>
        </p:txBody>
      </p:sp>
      <p:sp>
        <p:nvSpPr>
          <p:cNvPr id="418" name="object 418"/>
          <p:cNvSpPr/>
          <p:nvPr/>
        </p:nvSpPr>
        <p:spPr>
          <a:xfrm>
            <a:off x="1355253" y="5411439"/>
            <a:ext cx="76835" cy="0"/>
          </a:xfrm>
          <a:custGeom>
            <a:avLst/>
            <a:gdLst/>
            <a:ahLst/>
            <a:cxnLst/>
            <a:rect l="l" t="t" r="r" b="b"/>
            <a:pathLst>
              <a:path w="76834">
                <a:moveTo>
                  <a:pt x="0" y="0"/>
                </a:moveTo>
                <a:lnTo>
                  <a:pt x="76352" y="0"/>
                </a:lnTo>
              </a:path>
            </a:pathLst>
          </a:custGeom>
          <a:ln w="6350">
            <a:solidFill>
              <a:srgbClr val="231F20"/>
            </a:solidFill>
          </a:ln>
        </p:spPr>
        <p:txBody>
          <a:bodyPr wrap="square" lIns="0" tIns="0" rIns="0" bIns="0" rtlCol="0"/>
          <a:lstStyle/>
          <a:p>
            <a:endParaRPr/>
          </a:p>
        </p:txBody>
      </p:sp>
      <p:sp>
        <p:nvSpPr>
          <p:cNvPr id="419" name="object 419"/>
          <p:cNvSpPr/>
          <p:nvPr/>
        </p:nvSpPr>
        <p:spPr>
          <a:xfrm>
            <a:off x="1432421" y="5411419"/>
            <a:ext cx="0" cy="774700"/>
          </a:xfrm>
          <a:custGeom>
            <a:avLst/>
            <a:gdLst/>
            <a:ahLst/>
            <a:cxnLst/>
            <a:rect l="l" t="t" r="r" b="b"/>
            <a:pathLst>
              <a:path h="774700">
                <a:moveTo>
                  <a:pt x="0" y="774268"/>
                </a:moveTo>
                <a:lnTo>
                  <a:pt x="0" y="0"/>
                </a:lnTo>
              </a:path>
            </a:pathLst>
          </a:custGeom>
          <a:ln w="6350">
            <a:solidFill>
              <a:srgbClr val="231F20"/>
            </a:solidFill>
          </a:ln>
        </p:spPr>
        <p:txBody>
          <a:bodyPr wrap="square" lIns="0" tIns="0" rIns="0" bIns="0" rtlCol="0"/>
          <a:lstStyle/>
          <a:p>
            <a:endParaRPr/>
          </a:p>
        </p:txBody>
      </p:sp>
      <p:sp>
        <p:nvSpPr>
          <p:cNvPr id="420" name="object 420"/>
          <p:cNvSpPr/>
          <p:nvPr/>
        </p:nvSpPr>
        <p:spPr>
          <a:xfrm>
            <a:off x="1431651" y="6185687"/>
            <a:ext cx="1270" cy="0"/>
          </a:xfrm>
          <a:custGeom>
            <a:avLst/>
            <a:gdLst/>
            <a:ahLst/>
            <a:cxnLst/>
            <a:rect l="l" t="t" r="r" b="b"/>
            <a:pathLst>
              <a:path w="1269">
                <a:moveTo>
                  <a:pt x="387" y="-3175"/>
                </a:moveTo>
                <a:lnTo>
                  <a:pt x="387" y="3175"/>
                </a:lnTo>
              </a:path>
            </a:pathLst>
          </a:custGeom>
          <a:ln w="3175">
            <a:solidFill>
              <a:srgbClr val="231F20"/>
            </a:solidFill>
          </a:ln>
        </p:spPr>
        <p:txBody>
          <a:bodyPr wrap="square" lIns="0" tIns="0" rIns="0" bIns="0" rtlCol="0"/>
          <a:lstStyle/>
          <a:p>
            <a:endParaRPr/>
          </a:p>
        </p:txBody>
      </p:sp>
      <p:sp>
        <p:nvSpPr>
          <p:cNvPr id="421" name="object 421"/>
          <p:cNvSpPr/>
          <p:nvPr/>
        </p:nvSpPr>
        <p:spPr>
          <a:xfrm>
            <a:off x="1431651" y="5411439"/>
            <a:ext cx="1270" cy="0"/>
          </a:xfrm>
          <a:custGeom>
            <a:avLst/>
            <a:gdLst/>
            <a:ahLst/>
            <a:cxnLst/>
            <a:rect l="l" t="t" r="r" b="b"/>
            <a:pathLst>
              <a:path w="1269">
                <a:moveTo>
                  <a:pt x="387" y="-3175"/>
                </a:moveTo>
                <a:lnTo>
                  <a:pt x="387" y="3175"/>
                </a:lnTo>
              </a:path>
            </a:pathLst>
          </a:custGeom>
          <a:ln w="3175">
            <a:solidFill>
              <a:srgbClr val="231F20"/>
            </a:solidFill>
          </a:ln>
        </p:spPr>
        <p:txBody>
          <a:bodyPr wrap="square" lIns="0" tIns="0" rIns="0" bIns="0" rtlCol="0"/>
          <a:lstStyle/>
          <a:p>
            <a:endParaRPr/>
          </a:p>
        </p:txBody>
      </p:sp>
      <p:sp>
        <p:nvSpPr>
          <p:cNvPr id="422" name="object 422"/>
          <p:cNvSpPr/>
          <p:nvPr/>
        </p:nvSpPr>
        <p:spPr>
          <a:xfrm>
            <a:off x="896665" y="6185687"/>
            <a:ext cx="7620" cy="0"/>
          </a:xfrm>
          <a:custGeom>
            <a:avLst/>
            <a:gdLst/>
            <a:ahLst/>
            <a:cxnLst/>
            <a:rect l="l" t="t" r="r" b="b"/>
            <a:pathLst>
              <a:path w="7619">
                <a:moveTo>
                  <a:pt x="7365" y="0"/>
                </a:moveTo>
                <a:lnTo>
                  <a:pt x="0" y="0"/>
                </a:lnTo>
              </a:path>
            </a:pathLst>
          </a:custGeom>
          <a:ln w="6350">
            <a:solidFill>
              <a:srgbClr val="231F20"/>
            </a:solidFill>
          </a:ln>
        </p:spPr>
        <p:txBody>
          <a:bodyPr wrap="square" lIns="0" tIns="0" rIns="0" bIns="0" rtlCol="0"/>
          <a:lstStyle/>
          <a:p>
            <a:endParaRPr/>
          </a:p>
        </p:txBody>
      </p:sp>
      <p:sp>
        <p:nvSpPr>
          <p:cNvPr id="423" name="object 423"/>
          <p:cNvSpPr/>
          <p:nvPr/>
        </p:nvSpPr>
        <p:spPr>
          <a:xfrm>
            <a:off x="815804" y="6195081"/>
            <a:ext cx="88265" cy="0"/>
          </a:xfrm>
          <a:custGeom>
            <a:avLst/>
            <a:gdLst/>
            <a:ahLst/>
            <a:cxnLst/>
            <a:rect l="l" t="t" r="r" b="b"/>
            <a:pathLst>
              <a:path w="88265">
                <a:moveTo>
                  <a:pt x="88226" y="0"/>
                </a:moveTo>
                <a:lnTo>
                  <a:pt x="0" y="0"/>
                </a:lnTo>
              </a:path>
            </a:pathLst>
          </a:custGeom>
          <a:ln w="6350">
            <a:solidFill>
              <a:srgbClr val="231F20"/>
            </a:solidFill>
          </a:ln>
        </p:spPr>
        <p:txBody>
          <a:bodyPr wrap="square" lIns="0" tIns="0" rIns="0" bIns="0" rtlCol="0"/>
          <a:lstStyle/>
          <a:p>
            <a:endParaRPr/>
          </a:p>
        </p:txBody>
      </p:sp>
      <p:sp>
        <p:nvSpPr>
          <p:cNvPr id="424" name="object 424"/>
          <p:cNvSpPr/>
          <p:nvPr/>
        </p:nvSpPr>
        <p:spPr>
          <a:xfrm>
            <a:off x="956294" y="6186470"/>
            <a:ext cx="0" cy="8255"/>
          </a:xfrm>
          <a:custGeom>
            <a:avLst/>
            <a:gdLst/>
            <a:ahLst/>
            <a:cxnLst/>
            <a:rect l="l" t="t" r="r" b="b"/>
            <a:pathLst>
              <a:path h="8254">
                <a:moveTo>
                  <a:pt x="-3175" y="4089"/>
                </a:moveTo>
                <a:lnTo>
                  <a:pt x="3175" y="4089"/>
                </a:lnTo>
              </a:path>
            </a:pathLst>
          </a:custGeom>
          <a:ln w="8178">
            <a:solidFill>
              <a:srgbClr val="231F20"/>
            </a:solidFill>
          </a:ln>
        </p:spPr>
        <p:txBody>
          <a:bodyPr wrap="square" lIns="0" tIns="0" rIns="0" bIns="0" rtlCol="0"/>
          <a:lstStyle/>
          <a:p>
            <a:endParaRPr/>
          </a:p>
        </p:txBody>
      </p:sp>
      <p:sp>
        <p:nvSpPr>
          <p:cNvPr id="425" name="object 425"/>
          <p:cNvSpPr/>
          <p:nvPr/>
        </p:nvSpPr>
        <p:spPr>
          <a:xfrm>
            <a:off x="956294" y="6185718"/>
            <a:ext cx="0" cy="1270"/>
          </a:xfrm>
          <a:custGeom>
            <a:avLst/>
            <a:gdLst/>
            <a:ahLst/>
            <a:cxnLst/>
            <a:rect l="l" t="t" r="r" b="b"/>
            <a:pathLst>
              <a:path h="1270">
                <a:moveTo>
                  <a:pt x="-3175" y="393"/>
                </a:moveTo>
                <a:lnTo>
                  <a:pt x="3175" y="393"/>
                </a:lnTo>
              </a:path>
            </a:pathLst>
          </a:custGeom>
          <a:ln w="3175">
            <a:solidFill>
              <a:srgbClr val="231F20"/>
            </a:solidFill>
          </a:ln>
        </p:spPr>
        <p:txBody>
          <a:bodyPr wrap="square" lIns="0" tIns="0" rIns="0" bIns="0" rtlCol="0"/>
          <a:lstStyle/>
          <a:p>
            <a:endParaRPr/>
          </a:p>
        </p:txBody>
      </p:sp>
      <p:sp>
        <p:nvSpPr>
          <p:cNvPr id="426" name="object 426"/>
          <p:cNvSpPr/>
          <p:nvPr/>
        </p:nvSpPr>
        <p:spPr>
          <a:xfrm>
            <a:off x="956297" y="6195081"/>
            <a:ext cx="388620" cy="0"/>
          </a:xfrm>
          <a:custGeom>
            <a:avLst/>
            <a:gdLst/>
            <a:ahLst/>
            <a:cxnLst/>
            <a:rect l="l" t="t" r="r" b="b"/>
            <a:pathLst>
              <a:path w="388619">
                <a:moveTo>
                  <a:pt x="388340" y="0"/>
                </a:moveTo>
                <a:lnTo>
                  <a:pt x="0" y="0"/>
                </a:lnTo>
              </a:path>
            </a:pathLst>
          </a:custGeom>
          <a:ln w="6350">
            <a:solidFill>
              <a:srgbClr val="231F20"/>
            </a:solidFill>
          </a:ln>
        </p:spPr>
        <p:txBody>
          <a:bodyPr wrap="square" lIns="0" tIns="0" rIns="0" bIns="0" rtlCol="0"/>
          <a:lstStyle/>
          <a:p>
            <a:endParaRPr/>
          </a:p>
        </p:txBody>
      </p:sp>
      <p:sp>
        <p:nvSpPr>
          <p:cNvPr id="427" name="object 427"/>
          <p:cNvSpPr/>
          <p:nvPr/>
        </p:nvSpPr>
        <p:spPr>
          <a:xfrm>
            <a:off x="906482" y="6144871"/>
            <a:ext cx="3175" cy="5080"/>
          </a:xfrm>
          <a:custGeom>
            <a:avLst/>
            <a:gdLst/>
            <a:ahLst/>
            <a:cxnLst/>
            <a:rect l="l" t="t" r="r" b="b"/>
            <a:pathLst>
              <a:path w="3175" h="5079">
                <a:moveTo>
                  <a:pt x="2857" y="0"/>
                </a:moveTo>
                <a:lnTo>
                  <a:pt x="2857" y="368"/>
                </a:lnTo>
                <a:lnTo>
                  <a:pt x="850" y="2832"/>
                </a:lnTo>
                <a:lnTo>
                  <a:pt x="0" y="4851"/>
                </a:lnTo>
              </a:path>
            </a:pathLst>
          </a:custGeom>
          <a:ln w="6350">
            <a:solidFill>
              <a:srgbClr val="231F20"/>
            </a:solidFill>
          </a:ln>
        </p:spPr>
        <p:txBody>
          <a:bodyPr wrap="square" lIns="0" tIns="0" rIns="0" bIns="0" rtlCol="0"/>
          <a:lstStyle/>
          <a:p>
            <a:endParaRPr/>
          </a:p>
        </p:txBody>
      </p:sp>
      <p:sp>
        <p:nvSpPr>
          <p:cNvPr id="428" name="object 428"/>
          <p:cNvSpPr/>
          <p:nvPr/>
        </p:nvSpPr>
        <p:spPr>
          <a:xfrm>
            <a:off x="1520648" y="6185687"/>
            <a:ext cx="10795" cy="0"/>
          </a:xfrm>
          <a:custGeom>
            <a:avLst/>
            <a:gdLst/>
            <a:ahLst/>
            <a:cxnLst/>
            <a:rect l="l" t="t" r="r" b="b"/>
            <a:pathLst>
              <a:path w="10794">
                <a:moveTo>
                  <a:pt x="10198" y="0"/>
                </a:moveTo>
                <a:lnTo>
                  <a:pt x="0" y="0"/>
                </a:lnTo>
              </a:path>
            </a:pathLst>
          </a:custGeom>
          <a:ln w="6350">
            <a:solidFill>
              <a:srgbClr val="231F20"/>
            </a:solidFill>
          </a:ln>
        </p:spPr>
        <p:txBody>
          <a:bodyPr wrap="square" lIns="0" tIns="0" rIns="0" bIns="0" rtlCol="0"/>
          <a:lstStyle/>
          <a:p>
            <a:endParaRPr/>
          </a:p>
        </p:txBody>
      </p:sp>
      <p:sp>
        <p:nvSpPr>
          <p:cNvPr id="429" name="object 429"/>
          <p:cNvSpPr/>
          <p:nvPr/>
        </p:nvSpPr>
        <p:spPr>
          <a:xfrm>
            <a:off x="1432419" y="6185687"/>
            <a:ext cx="10795" cy="0"/>
          </a:xfrm>
          <a:custGeom>
            <a:avLst/>
            <a:gdLst/>
            <a:ahLst/>
            <a:cxnLst/>
            <a:rect l="l" t="t" r="r" b="b"/>
            <a:pathLst>
              <a:path w="10794">
                <a:moveTo>
                  <a:pt x="10668" y="0"/>
                </a:moveTo>
                <a:lnTo>
                  <a:pt x="0" y="0"/>
                </a:lnTo>
              </a:path>
            </a:pathLst>
          </a:custGeom>
          <a:ln w="6350">
            <a:solidFill>
              <a:srgbClr val="231F20"/>
            </a:solidFill>
          </a:ln>
        </p:spPr>
        <p:txBody>
          <a:bodyPr wrap="square" lIns="0" tIns="0" rIns="0" bIns="0" rtlCol="0"/>
          <a:lstStyle/>
          <a:p>
            <a:endParaRPr/>
          </a:p>
        </p:txBody>
      </p:sp>
      <p:sp>
        <p:nvSpPr>
          <p:cNvPr id="430" name="object 430"/>
          <p:cNvSpPr/>
          <p:nvPr/>
        </p:nvSpPr>
        <p:spPr>
          <a:xfrm>
            <a:off x="1079600" y="6185687"/>
            <a:ext cx="276225" cy="0"/>
          </a:xfrm>
          <a:custGeom>
            <a:avLst/>
            <a:gdLst/>
            <a:ahLst/>
            <a:cxnLst/>
            <a:rect l="l" t="t" r="r" b="b"/>
            <a:pathLst>
              <a:path w="276225">
                <a:moveTo>
                  <a:pt x="275653" y="0"/>
                </a:moveTo>
                <a:lnTo>
                  <a:pt x="0" y="0"/>
                </a:lnTo>
              </a:path>
            </a:pathLst>
          </a:custGeom>
          <a:ln w="6350">
            <a:solidFill>
              <a:srgbClr val="231F20"/>
            </a:solidFill>
          </a:ln>
        </p:spPr>
        <p:txBody>
          <a:bodyPr wrap="square" lIns="0" tIns="0" rIns="0" bIns="0" rtlCol="0"/>
          <a:lstStyle/>
          <a:p>
            <a:endParaRPr/>
          </a:p>
        </p:txBody>
      </p:sp>
      <p:sp>
        <p:nvSpPr>
          <p:cNvPr id="431" name="object 431"/>
          <p:cNvSpPr/>
          <p:nvPr/>
        </p:nvSpPr>
        <p:spPr>
          <a:xfrm>
            <a:off x="1344643" y="6195081"/>
            <a:ext cx="264160" cy="0"/>
          </a:xfrm>
          <a:custGeom>
            <a:avLst/>
            <a:gdLst/>
            <a:ahLst/>
            <a:cxnLst/>
            <a:rect l="l" t="t" r="r" b="b"/>
            <a:pathLst>
              <a:path w="264159">
                <a:moveTo>
                  <a:pt x="263791" y="0"/>
                </a:moveTo>
                <a:lnTo>
                  <a:pt x="0" y="0"/>
                </a:lnTo>
              </a:path>
            </a:pathLst>
          </a:custGeom>
          <a:ln w="6350">
            <a:solidFill>
              <a:srgbClr val="231F20"/>
            </a:solidFill>
          </a:ln>
        </p:spPr>
        <p:txBody>
          <a:bodyPr wrap="square" lIns="0" tIns="0" rIns="0" bIns="0" rtlCol="0"/>
          <a:lstStyle/>
          <a:p>
            <a:endParaRPr/>
          </a:p>
        </p:txBody>
      </p:sp>
      <p:sp>
        <p:nvSpPr>
          <p:cNvPr id="432" name="object 432"/>
          <p:cNvSpPr/>
          <p:nvPr/>
        </p:nvSpPr>
        <p:spPr>
          <a:xfrm>
            <a:off x="1263798" y="5411439"/>
            <a:ext cx="3810" cy="774065"/>
          </a:xfrm>
          <a:custGeom>
            <a:avLst/>
            <a:gdLst/>
            <a:ahLst/>
            <a:cxnLst/>
            <a:rect l="l" t="t" r="r" b="b"/>
            <a:pathLst>
              <a:path w="3809" h="774064">
                <a:moveTo>
                  <a:pt x="1612" y="-3175"/>
                </a:moveTo>
                <a:lnTo>
                  <a:pt x="1612" y="777125"/>
                </a:lnTo>
              </a:path>
            </a:pathLst>
          </a:custGeom>
          <a:ln w="9575">
            <a:solidFill>
              <a:srgbClr val="231F20"/>
            </a:solidFill>
          </a:ln>
        </p:spPr>
        <p:txBody>
          <a:bodyPr wrap="square" lIns="0" tIns="0" rIns="0" bIns="0" rtlCol="0"/>
          <a:lstStyle/>
          <a:p>
            <a:endParaRPr/>
          </a:p>
        </p:txBody>
      </p:sp>
      <p:sp>
        <p:nvSpPr>
          <p:cNvPr id="433" name="object 433"/>
          <p:cNvSpPr/>
          <p:nvPr/>
        </p:nvSpPr>
        <p:spPr>
          <a:xfrm>
            <a:off x="1267072" y="5411439"/>
            <a:ext cx="76835" cy="0"/>
          </a:xfrm>
          <a:custGeom>
            <a:avLst/>
            <a:gdLst/>
            <a:ahLst/>
            <a:cxnLst/>
            <a:rect l="l" t="t" r="r" b="b"/>
            <a:pathLst>
              <a:path w="76834">
                <a:moveTo>
                  <a:pt x="0" y="0"/>
                </a:moveTo>
                <a:lnTo>
                  <a:pt x="76352" y="0"/>
                </a:lnTo>
              </a:path>
            </a:pathLst>
          </a:custGeom>
          <a:ln w="6350">
            <a:solidFill>
              <a:srgbClr val="231F20"/>
            </a:solidFill>
          </a:ln>
        </p:spPr>
        <p:txBody>
          <a:bodyPr wrap="square" lIns="0" tIns="0" rIns="0" bIns="0" rtlCol="0"/>
          <a:lstStyle/>
          <a:p>
            <a:endParaRPr/>
          </a:p>
        </p:txBody>
      </p:sp>
      <p:sp>
        <p:nvSpPr>
          <p:cNvPr id="434" name="object 434"/>
          <p:cNvSpPr/>
          <p:nvPr/>
        </p:nvSpPr>
        <p:spPr>
          <a:xfrm>
            <a:off x="1344637" y="5411439"/>
            <a:ext cx="0" cy="774065"/>
          </a:xfrm>
          <a:custGeom>
            <a:avLst/>
            <a:gdLst/>
            <a:ahLst/>
            <a:cxnLst/>
            <a:rect l="l" t="t" r="r" b="b"/>
            <a:pathLst>
              <a:path h="774064">
                <a:moveTo>
                  <a:pt x="0" y="773950"/>
                </a:moveTo>
                <a:lnTo>
                  <a:pt x="0" y="0"/>
                </a:lnTo>
              </a:path>
            </a:pathLst>
          </a:custGeom>
          <a:ln w="6350">
            <a:solidFill>
              <a:srgbClr val="231F20"/>
            </a:solidFill>
          </a:ln>
        </p:spPr>
        <p:txBody>
          <a:bodyPr wrap="square" lIns="0" tIns="0" rIns="0" bIns="0" rtlCol="0"/>
          <a:lstStyle/>
          <a:p>
            <a:endParaRPr/>
          </a:p>
        </p:txBody>
      </p:sp>
      <p:sp>
        <p:nvSpPr>
          <p:cNvPr id="435" name="object 435"/>
          <p:cNvSpPr/>
          <p:nvPr/>
        </p:nvSpPr>
        <p:spPr>
          <a:xfrm>
            <a:off x="1343422" y="5411439"/>
            <a:ext cx="1270" cy="0"/>
          </a:xfrm>
          <a:custGeom>
            <a:avLst/>
            <a:gdLst/>
            <a:ahLst/>
            <a:cxnLst/>
            <a:rect l="l" t="t" r="r" b="b"/>
            <a:pathLst>
              <a:path w="1269">
                <a:moveTo>
                  <a:pt x="609" y="-3175"/>
                </a:moveTo>
                <a:lnTo>
                  <a:pt x="609" y="3175"/>
                </a:lnTo>
              </a:path>
            </a:pathLst>
          </a:custGeom>
          <a:ln w="3175">
            <a:solidFill>
              <a:srgbClr val="231F20"/>
            </a:solidFill>
          </a:ln>
        </p:spPr>
        <p:txBody>
          <a:bodyPr wrap="square" lIns="0" tIns="0" rIns="0" bIns="0" rtlCol="0"/>
          <a:lstStyle/>
          <a:p>
            <a:endParaRPr/>
          </a:p>
        </p:txBody>
      </p:sp>
      <p:sp>
        <p:nvSpPr>
          <p:cNvPr id="436" name="object 436"/>
          <p:cNvSpPr/>
          <p:nvPr/>
        </p:nvSpPr>
        <p:spPr>
          <a:xfrm>
            <a:off x="1087809" y="5411439"/>
            <a:ext cx="3810" cy="774065"/>
          </a:xfrm>
          <a:custGeom>
            <a:avLst/>
            <a:gdLst/>
            <a:ahLst/>
            <a:cxnLst/>
            <a:rect l="l" t="t" r="r" b="b"/>
            <a:pathLst>
              <a:path w="3809" h="774064">
                <a:moveTo>
                  <a:pt x="1612" y="-3175"/>
                </a:moveTo>
                <a:lnTo>
                  <a:pt x="1612" y="777125"/>
                </a:lnTo>
              </a:path>
            </a:pathLst>
          </a:custGeom>
          <a:ln w="9575">
            <a:solidFill>
              <a:srgbClr val="231F20"/>
            </a:solidFill>
          </a:ln>
        </p:spPr>
        <p:txBody>
          <a:bodyPr wrap="square" lIns="0" tIns="0" rIns="0" bIns="0" rtlCol="0"/>
          <a:lstStyle/>
          <a:p>
            <a:endParaRPr/>
          </a:p>
        </p:txBody>
      </p:sp>
      <p:sp>
        <p:nvSpPr>
          <p:cNvPr id="437" name="object 437"/>
          <p:cNvSpPr/>
          <p:nvPr/>
        </p:nvSpPr>
        <p:spPr>
          <a:xfrm>
            <a:off x="1091059" y="5411439"/>
            <a:ext cx="76835" cy="0"/>
          </a:xfrm>
          <a:custGeom>
            <a:avLst/>
            <a:gdLst/>
            <a:ahLst/>
            <a:cxnLst/>
            <a:rect l="l" t="t" r="r" b="b"/>
            <a:pathLst>
              <a:path w="76834">
                <a:moveTo>
                  <a:pt x="0" y="0"/>
                </a:moveTo>
                <a:lnTo>
                  <a:pt x="76352" y="0"/>
                </a:lnTo>
              </a:path>
            </a:pathLst>
          </a:custGeom>
          <a:ln w="6350">
            <a:solidFill>
              <a:srgbClr val="231F20"/>
            </a:solidFill>
          </a:ln>
        </p:spPr>
        <p:txBody>
          <a:bodyPr wrap="square" lIns="0" tIns="0" rIns="0" bIns="0" rtlCol="0"/>
          <a:lstStyle/>
          <a:p>
            <a:endParaRPr/>
          </a:p>
        </p:txBody>
      </p:sp>
      <p:sp>
        <p:nvSpPr>
          <p:cNvPr id="438" name="object 438"/>
          <p:cNvSpPr/>
          <p:nvPr/>
        </p:nvSpPr>
        <p:spPr>
          <a:xfrm>
            <a:off x="1168647" y="5411439"/>
            <a:ext cx="0" cy="774065"/>
          </a:xfrm>
          <a:custGeom>
            <a:avLst/>
            <a:gdLst/>
            <a:ahLst/>
            <a:cxnLst/>
            <a:rect l="l" t="t" r="r" b="b"/>
            <a:pathLst>
              <a:path h="774064">
                <a:moveTo>
                  <a:pt x="0" y="773950"/>
                </a:moveTo>
                <a:lnTo>
                  <a:pt x="0" y="0"/>
                </a:lnTo>
              </a:path>
            </a:pathLst>
          </a:custGeom>
          <a:ln w="6350">
            <a:solidFill>
              <a:srgbClr val="231F20"/>
            </a:solidFill>
          </a:ln>
        </p:spPr>
        <p:txBody>
          <a:bodyPr wrap="square" lIns="0" tIns="0" rIns="0" bIns="0" rtlCol="0"/>
          <a:lstStyle/>
          <a:p>
            <a:endParaRPr/>
          </a:p>
        </p:txBody>
      </p:sp>
      <p:sp>
        <p:nvSpPr>
          <p:cNvPr id="439" name="object 439"/>
          <p:cNvSpPr/>
          <p:nvPr/>
        </p:nvSpPr>
        <p:spPr>
          <a:xfrm>
            <a:off x="1167408" y="5411439"/>
            <a:ext cx="1270" cy="0"/>
          </a:xfrm>
          <a:custGeom>
            <a:avLst/>
            <a:gdLst/>
            <a:ahLst/>
            <a:cxnLst/>
            <a:rect l="l" t="t" r="r" b="b"/>
            <a:pathLst>
              <a:path w="1269">
                <a:moveTo>
                  <a:pt x="622" y="-3175"/>
                </a:moveTo>
                <a:lnTo>
                  <a:pt x="622" y="3175"/>
                </a:lnTo>
              </a:path>
            </a:pathLst>
          </a:custGeom>
          <a:ln w="3175">
            <a:solidFill>
              <a:srgbClr val="231F20"/>
            </a:solidFill>
          </a:ln>
        </p:spPr>
        <p:txBody>
          <a:bodyPr wrap="square" lIns="0" tIns="0" rIns="0" bIns="0" rtlCol="0"/>
          <a:lstStyle/>
          <a:p>
            <a:endParaRPr/>
          </a:p>
        </p:txBody>
      </p:sp>
      <p:sp>
        <p:nvSpPr>
          <p:cNvPr id="440" name="object 440"/>
          <p:cNvSpPr/>
          <p:nvPr/>
        </p:nvSpPr>
        <p:spPr>
          <a:xfrm>
            <a:off x="1175569" y="5411439"/>
            <a:ext cx="3810" cy="774065"/>
          </a:xfrm>
          <a:custGeom>
            <a:avLst/>
            <a:gdLst/>
            <a:ahLst/>
            <a:cxnLst/>
            <a:rect l="l" t="t" r="r" b="b"/>
            <a:pathLst>
              <a:path w="3809" h="774064">
                <a:moveTo>
                  <a:pt x="1847" y="-3175"/>
                </a:moveTo>
                <a:lnTo>
                  <a:pt x="1847" y="777125"/>
                </a:lnTo>
              </a:path>
            </a:pathLst>
          </a:custGeom>
          <a:ln w="10045">
            <a:solidFill>
              <a:srgbClr val="231F20"/>
            </a:solidFill>
          </a:ln>
        </p:spPr>
        <p:txBody>
          <a:bodyPr wrap="square" lIns="0" tIns="0" rIns="0" bIns="0" rtlCol="0"/>
          <a:lstStyle/>
          <a:p>
            <a:endParaRPr/>
          </a:p>
        </p:txBody>
      </p:sp>
      <p:sp>
        <p:nvSpPr>
          <p:cNvPr id="441" name="object 441"/>
          <p:cNvSpPr/>
          <p:nvPr/>
        </p:nvSpPr>
        <p:spPr>
          <a:xfrm>
            <a:off x="1179239" y="5411439"/>
            <a:ext cx="76835" cy="0"/>
          </a:xfrm>
          <a:custGeom>
            <a:avLst/>
            <a:gdLst/>
            <a:ahLst/>
            <a:cxnLst/>
            <a:rect l="l" t="t" r="r" b="b"/>
            <a:pathLst>
              <a:path w="76834">
                <a:moveTo>
                  <a:pt x="0" y="0"/>
                </a:moveTo>
                <a:lnTo>
                  <a:pt x="76352" y="0"/>
                </a:lnTo>
              </a:path>
            </a:pathLst>
          </a:custGeom>
          <a:ln w="6350">
            <a:solidFill>
              <a:srgbClr val="231F20"/>
            </a:solidFill>
          </a:ln>
        </p:spPr>
        <p:txBody>
          <a:bodyPr wrap="square" lIns="0" tIns="0" rIns="0" bIns="0" rtlCol="0"/>
          <a:lstStyle/>
          <a:p>
            <a:endParaRPr/>
          </a:p>
        </p:txBody>
      </p:sp>
      <p:sp>
        <p:nvSpPr>
          <p:cNvPr id="442" name="object 442"/>
          <p:cNvSpPr/>
          <p:nvPr/>
        </p:nvSpPr>
        <p:spPr>
          <a:xfrm>
            <a:off x="1256878" y="5411439"/>
            <a:ext cx="0" cy="774065"/>
          </a:xfrm>
          <a:custGeom>
            <a:avLst/>
            <a:gdLst/>
            <a:ahLst/>
            <a:cxnLst/>
            <a:rect l="l" t="t" r="r" b="b"/>
            <a:pathLst>
              <a:path h="774064">
                <a:moveTo>
                  <a:pt x="0" y="773950"/>
                </a:moveTo>
                <a:lnTo>
                  <a:pt x="0" y="0"/>
                </a:lnTo>
              </a:path>
            </a:pathLst>
          </a:custGeom>
          <a:ln w="6350">
            <a:solidFill>
              <a:srgbClr val="231F20"/>
            </a:solidFill>
          </a:ln>
        </p:spPr>
        <p:txBody>
          <a:bodyPr wrap="square" lIns="0" tIns="0" rIns="0" bIns="0" rtlCol="0"/>
          <a:lstStyle/>
          <a:p>
            <a:endParaRPr/>
          </a:p>
        </p:txBody>
      </p:sp>
      <p:sp>
        <p:nvSpPr>
          <p:cNvPr id="443" name="object 443"/>
          <p:cNvSpPr/>
          <p:nvPr/>
        </p:nvSpPr>
        <p:spPr>
          <a:xfrm>
            <a:off x="1255637" y="5411439"/>
            <a:ext cx="1270" cy="0"/>
          </a:xfrm>
          <a:custGeom>
            <a:avLst/>
            <a:gdLst/>
            <a:ahLst/>
            <a:cxnLst/>
            <a:rect l="l" t="t" r="r" b="b"/>
            <a:pathLst>
              <a:path w="1269">
                <a:moveTo>
                  <a:pt x="596" y="-3175"/>
                </a:moveTo>
                <a:lnTo>
                  <a:pt x="596" y="3175"/>
                </a:lnTo>
              </a:path>
            </a:pathLst>
          </a:custGeom>
          <a:ln w="3175">
            <a:solidFill>
              <a:srgbClr val="231F20"/>
            </a:solidFill>
          </a:ln>
        </p:spPr>
        <p:txBody>
          <a:bodyPr wrap="square" lIns="0" tIns="0" rIns="0" bIns="0" rtlCol="0"/>
          <a:lstStyle/>
          <a:p>
            <a:endParaRPr/>
          </a:p>
        </p:txBody>
      </p:sp>
      <p:sp>
        <p:nvSpPr>
          <p:cNvPr id="444" name="object 444"/>
          <p:cNvSpPr/>
          <p:nvPr/>
        </p:nvSpPr>
        <p:spPr>
          <a:xfrm>
            <a:off x="998761" y="5411419"/>
            <a:ext cx="80010" cy="774700"/>
          </a:xfrm>
          <a:custGeom>
            <a:avLst/>
            <a:gdLst/>
            <a:ahLst/>
            <a:cxnLst/>
            <a:rect l="l" t="t" r="r" b="b"/>
            <a:pathLst>
              <a:path w="80009" h="774700">
                <a:moveTo>
                  <a:pt x="0" y="774268"/>
                </a:moveTo>
                <a:lnTo>
                  <a:pt x="0" y="0"/>
                </a:lnTo>
                <a:lnTo>
                  <a:pt x="79603" y="0"/>
                </a:lnTo>
              </a:path>
            </a:pathLst>
          </a:custGeom>
          <a:ln w="6350">
            <a:solidFill>
              <a:srgbClr val="231F20"/>
            </a:solidFill>
          </a:ln>
        </p:spPr>
        <p:txBody>
          <a:bodyPr wrap="square" lIns="0" tIns="0" rIns="0" bIns="0" rtlCol="0"/>
          <a:lstStyle/>
          <a:p>
            <a:endParaRPr/>
          </a:p>
        </p:txBody>
      </p:sp>
      <p:sp>
        <p:nvSpPr>
          <p:cNvPr id="445" name="object 445"/>
          <p:cNvSpPr/>
          <p:nvPr/>
        </p:nvSpPr>
        <p:spPr>
          <a:xfrm>
            <a:off x="988143" y="6185687"/>
            <a:ext cx="92075" cy="0"/>
          </a:xfrm>
          <a:custGeom>
            <a:avLst/>
            <a:gdLst/>
            <a:ahLst/>
            <a:cxnLst/>
            <a:rect l="l" t="t" r="r" b="b"/>
            <a:pathLst>
              <a:path w="92075">
                <a:moveTo>
                  <a:pt x="0" y="0"/>
                </a:moveTo>
                <a:lnTo>
                  <a:pt x="91452" y="0"/>
                </a:lnTo>
              </a:path>
            </a:pathLst>
          </a:custGeom>
          <a:ln w="6350">
            <a:solidFill>
              <a:srgbClr val="231F20"/>
            </a:solidFill>
          </a:ln>
        </p:spPr>
        <p:txBody>
          <a:bodyPr wrap="square" lIns="0" tIns="0" rIns="0" bIns="0" rtlCol="0"/>
          <a:lstStyle/>
          <a:p>
            <a:endParaRPr/>
          </a:p>
        </p:txBody>
      </p:sp>
      <p:sp>
        <p:nvSpPr>
          <p:cNvPr id="446" name="object 446"/>
          <p:cNvSpPr/>
          <p:nvPr/>
        </p:nvSpPr>
        <p:spPr>
          <a:xfrm>
            <a:off x="1079599" y="5411419"/>
            <a:ext cx="0" cy="774700"/>
          </a:xfrm>
          <a:custGeom>
            <a:avLst/>
            <a:gdLst/>
            <a:ahLst/>
            <a:cxnLst/>
            <a:rect l="l" t="t" r="r" b="b"/>
            <a:pathLst>
              <a:path h="774700">
                <a:moveTo>
                  <a:pt x="0" y="774268"/>
                </a:moveTo>
                <a:lnTo>
                  <a:pt x="0" y="0"/>
                </a:lnTo>
              </a:path>
            </a:pathLst>
          </a:custGeom>
          <a:ln w="6350">
            <a:solidFill>
              <a:srgbClr val="231F20"/>
            </a:solidFill>
          </a:ln>
        </p:spPr>
        <p:txBody>
          <a:bodyPr wrap="square" lIns="0" tIns="0" rIns="0" bIns="0" rtlCol="0"/>
          <a:lstStyle/>
          <a:p>
            <a:endParaRPr/>
          </a:p>
        </p:txBody>
      </p:sp>
      <p:sp>
        <p:nvSpPr>
          <p:cNvPr id="447" name="object 447"/>
          <p:cNvSpPr/>
          <p:nvPr/>
        </p:nvSpPr>
        <p:spPr>
          <a:xfrm>
            <a:off x="1078383" y="5411439"/>
            <a:ext cx="1270" cy="0"/>
          </a:xfrm>
          <a:custGeom>
            <a:avLst/>
            <a:gdLst/>
            <a:ahLst/>
            <a:cxnLst/>
            <a:rect l="l" t="t" r="r" b="b"/>
            <a:pathLst>
              <a:path w="1269">
                <a:moveTo>
                  <a:pt x="609" y="-3175"/>
                </a:moveTo>
                <a:lnTo>
                  <a:pt x="609" y="3175"/>
                </a:lnTo>
              </a:path>
            </a:pathLst>
          </a:custGeom>
          <a:ln w="3175">
            <a:solidFill>
              <a:srgbClr val="231F20"/>
            </a:solidFill>
          </a:ln>
        </p:spPr>
        <p:txBody>
          <a:bodyPr wrap="square" lIns="0" tIns="0" rIns="0" bIns="0" rtlCol="0"/>
          <a:lstStyle/>
          <a:p>
            <a:endParaRPr/>
          </a:p>
        </p:txBody>
      </p:sp>
      <p:sp>
        <p:nvSpPr>
          <p:cNvPr id="448" name="object 448"/>
          <p:cNvSpPr/>
          <p:nvPr/>
        </p:nvSpPr>
        <p:spPr>
          <a:xfrm>
            <a:off x="1439787" y="5411419"/>
            <a:ext cx="3810" cy="774700"/>
          </a:xfrm>
          <a:custGeom>
            <a:avLst/>
            <a:gdLst/>
            <a:ahLst/>
            <a:cxnLst/>
            <a:rect l="l" t="t" r="r" b="b"/>
            <a:pathLst>
              <a:path w="3809" h="774700">
                <a:moveTo>
                  <a:pt x="1638" y="-3175"/>
                </a:moveTo>
                <a:lnTo>
                  <a:pt x="1638" y="777443"/>
                </a:lnTo>
              </a:path>
            </a:pathLst>
          </a:custGeom>
          <a:ln w="9626">
            <a:solidFill>
              <a:srgbClr val="231F20"/>
            </a:solidFill>
          </a:ln>
        </p:spPr>
        <p:txBody>
          <a:bodyPr wrap="square" lIns="0" tIns="0" rIns="0" bIns="0" rtlCol="0"/>
          <a:lstStyle/>
          <a:p>
            <a:endParaRPr/>
          </a:p>
        </p:txBody>
      </p:sp>
      <p:sp>
        <p:nvSpPr>
          <p:cNvPr id="449" name="object 449"/>
          <p:cNvSpPr/>
          <p:nvPr/>
        </p:nvSpPr>
        <p:spPr>
          <a:xfrm>
            <a:off x="1439787" y="6185687"/>
            <a:ext cx="3810" cy="0"/>
          </a:xfrm>
          <a:custGeom>
            <a:avLst/>
            <a:gdLst/>
            <a:ahLst/>
            <a:cxnLst/>
            <a:rect l="l" t="t" r="r" b="b"/>
            <a:pathLst>
              <a:path w="3809">
                <a:moveTo>
                  <a:pt x="0" y="0"/>
                </a:moveTo>
                <a:lnTo>
                  <a:pt x="3276" y="0"/>
                </a:lnTo>
              </a:path>
            </a:pathLst>
          </a:custGeom>
          <a:ln w="6350">
            <a:solidFill>
              <a:srgbClr val="231F20"/>
            </a:solidFill>
          </a:ln>
        </p:spPr>
        <p:txBody>
          <a:bodyPr wrap="square" lIns="0" tIns="0" rIns="0" bIns="0" rtlCol="0"/>
          <a:lstStyle/>
          <a:p>
            <a:endParaRPr/>
          </a:p>
        </p:txBody>
      </p:sp>
      <p:sp>
        <p:nvSpPr>
          <p:cNvPr id="450" name="object 450"/>
          <p:cNvSpPr/>
          <p:nvPr/>
        </p:nvSpPr>
        <p:spPr>
          <a:xfrm>
            <a:off x="1443087" y="5411439"/>
            <a:ext cx="76835" cy="0"/>
          </a:xfrm>
          <a:custGeom>
            <a:avLst/>
            <a:gdLst/>
            <a:ahLst/>
            <a:cxnLst/>
            <a:rect l="l" t="t" r="r" b="b"/>
            <a:pathLst>
              <a:path w="76834">
                <a:moveTo>
                  <a:pt x="0" y="0"/>
                </a:moveTo>
                <a:lnTo>
                  <a:pt x="76301" y="0"/>
                </a:lnTo>
              </a:path>
            </a:pathLst>
          </a:custGeom>
          <a:ln w="6350">
            <a:solidFill>
              <a:srgbClr val="231F20"/>
            </a:solidFill>
          </a:ln>
        </p:spPr>
        <p:txBody>
          <a:bodyPr wrap="square" lIns="0" tIns="0" rIns="0" bIns="0" rtlCol="0"/>
          <a:lstStyle/>
          <a:p>
            <a:endParaRPr/>
          </a:p>
        </p:txBody>
      </p:sp>
      <p:sp>
        <p:nvSpPr>
          <p:cNvPr id="451" name="object 451"/>
          <p:cNvSpPr/>
          <p:nvPr/>
        </p:nvSpPr>
        <p:spPr>
          <a:xfrm>
            <a:off x="1443087" y="6185687"/>
            <a:ext cx="76835" cy="0"/>
          </a:xfrm>
          <a:custGeom>
            <a:avLst/>
            <a:gdLst/>
            <a:ahLst/>
            <a:cxnLst/>
            <a:rect l="l" t="t" r="r" b="b"/>
            <a:pathLst>
              <a:path w="76834">
                <a:moveTo>
                  <a:pt x="0" y="0"/>
                </a:moveTo>
                <a:lnTo>
                  <a:pt x="76301" y="0"/>
                </a:lnTo>
              </a:path>
            </a:pathLst>
          </a:custGeom>
          <a:ln w="6350">
            <a:solidFill>
              <a:srgbClr val="231F20"/>
            </a:solidFill>
          </a:ln>
        </p:spPr>
        <p:txBody>
          <a:bodyPr wrap="square" lIns="0" tIns="0" rIns="0" bIns="0" rtlCol="0"/>
          <a:lstStyle/>
          <a:p>
            <a:endParaRPr/>
          </a:p>
        </p:txBody>
      </p:sp>
      <p:sp>
        <p:nvSpPr>
          <p:cNvPr id="452" name="object 452"/>
          <p:cNvSpPr/>
          <p:nvPr/>
        </p:nvSpPr>
        <p:spPr>
          <a:xfrm>
            <a:off x="1520650" y="5411419"/>
            <a:ext cx="0" cy="774700"/>
          </a:xfrm>
          <a:custGeom>
            <a:avLst/>
            <a:gdLst/>
            <a:ahLst/>
            <a:cxnLst/>
            <a:rect l="l" t="t" r="r" b="b"/>
            <a:pathLst>
              <a:path h="774700">
                <a:moveTo>
                  <a:pt x="0" y="774268"/>
                </a:moveTo>
                <a:lnTo>
                  <a:pt x="0" y="0"/>
                </a:lnTo>
              </a:path>
            </a:pathLst>
          </a:custGeom>
          <a:ln w="6350">
            <a:solidFill>
              <a:srgbClr val="231F20"/>
            </a:solidFill>
          </a:ln>
        </p:spPr>
        <p:txBody>
          <a:bodyPr wrap="square" lIns="0" tIns="0" rIns="0" bIns="0" rtlCol="0"/>
          <a:lstStyle/>
          <a:p>
            <a:endParaRPr/>
          </a:p>
        </p:txBody>
      </p:sp>
      <p:sp>
        <p:nvSpPr>
          <p:cNvPr id="453" name="object 453"/>
          <p:cNvSpPr/>
          <p:nvPr/>
        </p:nvSpPr>
        <p:spPr>
          <a:xfrm>
            <a:off x="1519411" y="5411439"/>
            <a:ext cx="1270" cy="0"/>
          </a:xfrm>
          <a:custGeom>
            <a:avLst/>
            <a:gdLst/>
            <a:ahLst/>
            <a:cxnLst/>
            <a:rect l="l" t="t" r="r" b="b"/>
            <a:pathLst>
              <a:path w="1269">
                <a:moveTo>
                  <a:pt x="622" y="-3175"/>
                </a:moveTo>
                <a:lnTo>
                  <a:pt x="622" y="3175"/>
                </a:lnTo>
              </a:path>
            </a:pathLst>
          </a:custGeom>
          <a:ln w="3175">
            <a:solidFill>
              <a:srgbClr val="231F20"/>
            </a:solidFill>
          </a:ln>
        </p:spPr>
        <p:txBody>
          <a:bodyPr wrap="square" lIns="0" tIns="0" rIns="0" bIns="0" rtlCol="0"/>
          <a:lstStyle/>
          <a:p>
            <a:endParaRPr/>
          </a:p>
        </p:txBody>
      </p:sp>
      <p:sp>
        <p:nvSpPr>
          <p:cNvPr id="454" name="object 454"/>
          <p:cNvSpPr/>
          <p:nvPr/>
        </p:nvSpPr>
        <p:spPr>
          <a:xfrm>
            <a:off x="1519411" y="6185687"/>
            <a:ext cx="1270" cy="0"/>
          </a:xfrm>
          <a:custGeom>
            <a:avLst/>
            <a:gdLst/>
            <a:ahLst/>
            <a:cxnLst/>
            <a:rect l="l" t="t" r="r" b="b"/>
            <a:pathLst>
              <a:path w="1269">
                <a:moveTo>
                  <a:pt x="622" y="-3175"/>
                </a:moveTo>
                <a:lnTo>
                  <a:pt x="622" y="3175"/>
                </a:lnTo>
              </a:path>
            </a:pathLst>
          </a:custGeom>
          <a:ln w="3175">
            <a:solidFill>
              <a:srgbClr val="231F20"/>
            </a:solidFill>
          </a:ln>
        </p:spPr>
        <p:txBody>
          <a:bodyPr wrap="square" lIns="0" tIns="0" rIns="0" bIns="0" rtlCol="0"/>
          <a:lstStyle/>
          <a:p>
            <a:endParaRPr/>
          </a:p>
        </p:txBody>
      </p:sp>
      <p:sp>
        <p:nvSpPr>
          <p:cNvPr id="455" name="object 455"/>
          <p:cNvSpPr/>
          <p:nvPr/>
        </p:nvSpPr>
        <p:spPr>
          <a:xfrm>
            <a:off x="1527646" y="5411419"/>
            <a:ext cx="0" cy="774700"/>
          </a:xfrm>
          <a:custGeom>
            <a:avLst/>
            <a:gdLst/>
            <a:ahLst/>
            <a:cxnLst/>
            <a:rect l="l" t="t" r="r" b="b"/>
            <a:pathLst>
              <a:path h="774700">
                <a:moveTo>
                  <a:pt x="0" y="774268"/>
                </a:moveTo>
                <a:lnTo>
                  <a:pt x="0" y="0"/>
                </a:lnTo>
              </a:path>
            </a:pathLst>
          </a:custGeom>
          <a:ln w="6350">
            <a:solidFill>
              <a:srgbClr val="231F20"/>
            </a:solidFill>
          </a:ln>
        </p:spPr>
        <p:txBody>
          <a:bodyPr wrap="square" lIns="0" tIns="0" rIns="0" bIns="0" rtlCol="0"/>
          <a:lstStyle/>
          <a:p>
            <a:endParaRPr/>
          </a:p>
        </p:txBody>
      </p:sp>
      <p:sp>
        <p:nvSpPr>
          <p:cNvPr id="456" name="object 456"/>
          <p:cNvSpPr/>
          <p:nvPr/>
        </p:nvSpPr>
        <p:spPr>
          <a:xfrm>
            <a:off x="1527646" y="6185687"/>
            <a:ext cx="3810" cy="0"/>
          </a:xfrm>
          <a:custGeom>
            <a:avLst/>
            <a:gdLst/>
            <a:ahLst/>
            <a:cxnLst/>
            <a:rect l="l" t="t" r="r" b="b"/>
            <a:pathLst>
              <a:path w="3809">
                <a:moveTo>
                  <a:pt x="0" y="0"/>
                </a:moveTo>
                <a:lnTo>
                  <a:pt x="3200" y="0"/>
                </a:lnTo>
              </a:path>
            </a:pathLst>
          </a:custGeom>
          <a:ln w="6350">
            <a:solidFill>
              <a:srgbClr val="231F20"/>
            </a:solidFill>
          </a:ln>
        </p:spPr>
        <p:txBody>
          <a:bodyPr wrap="square" lIns="0" tIns="0" rIns="0" bIns="0" rtlCol="0"/>
          <a:lstStyle/>
          <a:p>
            <a:endParaRPr/>
          </a:p>
        </p:txBody>
      </p:sp>
      <p:sp>
        <p:nvSpPr>
          <p:cNvPr id="457" name="object 457"/>
          <p:cNvSpPr/>
          <p:nvPr/>
        </p:nvSpPr>
        <p:spPr>
          <a:xfrm>
            <a:off x="1527646" y="5411439"/>
            <a:ext cx="3810" cy="0"/>
          </a:xfrm>
          <a:custGeom>
            <a:avLst/>
            <a:gdLst/>
            <a:ahLst/>
            <a:cxnLst/>
            <a:rect l="l" t="t" r="r" b="b"/>
            <a:pathLst>
              <a:path w="3809">
                <a:moveTo>
                  <a:pt x="0" y="0"/>
                </a:moveTo>
                <a:lnTo>
                  <a:pt x="3200" y="0"/>
                </a:lnTo>
              </a:path>
            </a:pathLst>
          </a:custGeom>
          <a:ln w="6350">
            <a:solidFill>
              <a:srgbClr val="231F20"/>
            </a:solidFill>
          </a:ln>
        </p:spPr>
        <p:txBody>
          <a:bodyPr wrap="square" lIns="0" tIns="0" rIns="0" bIns="0" rtlCol="0"/>
          <a:lstStyle/>
          <a:p>
            <a:endParaRPr/>
          </a:p>
        </p:txBody>
      </p:sp>
      <p:sp>
        <p:nvSpPr>
          <p:cNvPr id="458" name="object 458"/>
          <p:cNvSpPr/>
          <p:nvPr/>
        </p:nvSpPr>
        <p:spPr>
          <a:xfrm>
            <a:off x="1530846" y="6185687"/>
            <a:ext cx="76835" cy="0"/>
          </a:xfrm>
          <a:custGeom>
            <a:avLst/>
            <a:gdLst/>
            <a:ahLst/>
            <a:cxnLst/>
            <a:rect l="l" t="t" r="r" b="b"/>
            <a:pathLst>
              <a:path w="76834">
                <a:moveTo>
                  <a:pt x="0" y="0"/>
                </a:moveTo>
                <a:lnTo>
                  <a:pt x="76771" y="0"/>
                </a:lnTo>
              </a:path>
            </a:pathLst>
          </a:custGeom>
          <a:ln w="6350">
            <a:solidFill>
              <a:srgbClr val="231F20"/>
            </a:solidFill>
          </a:ln>
        </p:spPr>
        <p:txBody>
          <a:bodyPr wrap="square" lIns="0" tIns="0" rIns="0" bIns="0" rtlCol="0"/>
          <a:lstStyle/>
          <a:p>
            <a:endParaRPr/>
          </a:p>
        </p:txBody>
      </p:sp>
      <p:sp>
        <p:nvSpPr>
          <p:cNvPr id="459" name="object 459"/>
          <p:cNvSpPr/>
          <p:nvPr/>
        </p:nvSpPr>
        <p:spPr>
          <a:xfrm>
            <a:off x="1530846" y="5411439"/>
            <a:ext cx="76835" cy="0"/>
          </a:xfrm>
          <a:custGeom>
            <a:avLst/>
            <a:gdLst/>
            <a:ahLst/>
            <a:cxnLst/>
            <a:rect l="l" t="t" r="r" b="b"/>
            <a:pathLst>
              <a:path w="76834">
                <a:moveTo>
                  <a:pt x="0" y="0"/>
                </a:moveTo>
                <a:lnTo>
                  <a:pt x="76771" y="0"/>
                </a:lnTo>
              </a:path>
            </a:pathLst>
          </a:custGeom>
          <a:ln w="6350">
            <a:solidFill>
              <a:srgbClr val="231F20"/>
            </a:solidFill>
          </a:ln>
        </p:spPr>
        <p:txBody>
          <a:bodyPr wrap="square" lIns="0" tIns="0" rIns="0" bIns="0" rtlCol="0"/>
          <a:lstStyle/>
          <a:p>
            <a:endParaRPr/>
          </a:p>
        </p:txBody>
      </p:sp>
      <p:sp>
        <p:nvSpPr>
          <p:cNvPr id="460" name="object 460"/>
          <p:cNvSpPr/>
          <p:nvPr/>
        </p:nvSpPr>
        <p:spPr>
          <a:xfrm>
            <a:off x="1608434" y="5402839"/>
            <a:ext cx="0" cy="792480"/>
          </a:xfrm>
          <a:custGeom>
            <a:avLst/>
            <a:gdLst/>
            <a:ahLst/>
            <a:cxnLst/>
            <a:rect l="l" t="t" r="r" b="b"/>
            <a:pathLst>
              <a:path h="792479">
                <a:moveTo>
                  <a:pt x="0" y="0"/>
                </a:moveTo>
                <a:lnTo>
                  <a:pt x="0" y="792242"/>
                </a:lnTo>
              </a:path>
            </a:pathLst>
          </a:custGeom>
          <a:ln w="6350">
            <a:solidFill>
              <a:srgbClr val="231F20"/>
            </a:solidFill>
          </a:ln>
        </p:spPr>
        <p:txBody>
          <a:bodyPr wrap="square" lIns="0" tIns="0" rIns="0" bIns="0" rtlCol="0"/>
          <a:lstStyle/>
          <a:p>
            <a:endParaRPr/>
          </a:p>
        </p:txBody>
      </p:sp>
      <p:sp>
        <p:nvSpPr>
          <p:cNvPr id="461" name="object 461"/>
          <p:cNvSpPr/>
          <p:nvPr/>
        </p:nvSpPr>
        <p:spPr>
          <a:xfrm>
            <a:off x="1608025" y="6182512"/>
            <a:ext cx="0" cy="6350"/>
          </a:xfrm>
          <a:custGeom>
            <a:avLst/>
            <a:gdLst/>
            <a:ahLst/>
            <a:cxnLst/>
            <a:rect l="l" t="t" r="r" b="b"/>
            <a:pathLst>
              <a:path h="6350">
                <a:moveTo>
                  <a:pt x="0" y="0"/>
                </a:moveTo>
                <a:lnTo>
                  <a:pt x="0" y="6350"/>
                </a:lnTo>
              </a:path>
            </a:pathLst>
          </a:custGeom>
          <a:ln w="3175">
            <a:solidFill>
              <a:srgbClr val="231F20"/>
            </a:solidFill>
          </a:ln>
        </p:spPr>
        <p:txBody>
          <a:bodyPr wrap="square" lIns="0" tIns="0" rIns="0" bIns="0" rtlCol="0"/>
          <a:lstStyle/>
          <a:p>
            <a:endParaRPr/>
          </a:p>
        </p:txBody>
      </p:sp>
      <p:sp>
        <p:nvSpPr>
          <p:cNvPr id="462" name="object 462"/>
          <p:cNvSpPr/>
          <p:nvPr/>
        </p:nvSpPr>
        <p:spPr>
          <a:xfrm>
            <a:off x="1608025" y="5408264"/>
            <a:ext cx="0" cy="6350"/>
          </a:xfrm>
          <a:custGeom>
            <a:avLst/>
            <a:gdLst/>
            <a:ahLst/>
            <a:cxnLst/>
            <a:rect l="l" t="t" r="r" b="b"/>
            <a:pathLst>
              <a:path h="6350">
                <a:moveTo>
                  <a:pt x="0" y="0"/>
                </a:moveTo>
                <a:lnTo>
                  <a:pt x="0" y="6350"/>
                </a:lnTo>
              </a:path>
            </a:pathLst>
          </a:custGeom>
          <a:ln w="3175">
            <a:solidFill>
              <a:srgbClr val="231F20"/>
            </a:solidFill>
          </a:ln>
        </p:spPr>
        <p:txBody>
          <a:bodyPr wrap="square" lIns="0" tIns="0" rIns="0" bIns="0" rtlCol="0"/>
          <a:lstStyle/>
          <a:p>
            <a:endParaRPr/>
          </a:p>
        </p:txBody>
      </p:sp>
      <p:sp>
        <p:nvSpPr>
          <p:cNvPr id="463" name="object 463"/>
          <p:cNvSpPr/>
          <p:nvPr/>
        </p:nvSpPr>
        <p:spPr>
          <a:xfrm>
            <a:off x="815850" y="6185687"/>
            <a:ext cx="635" cy="0"/>
          </a:xfrm>
          <a:custGeom>
            <a:avLst/>
            <a:gdLst/>
            <a:ahLst/>
            <a:cxnLst/>
            <a:rect l="l" t="t" r="r" b="b"/>
            <a:pathLst>
              <a:path w="634">
                <a:moveTo>
                  <a:pt x="0" y="0"/>
                </a:moveTo>
                <a:lnTo>
                  <a:pt x="419" y="0"/>
                </a:lnTo>
              </a:path>
            </a:pathLst>
          </a:custGeom>
          <a:ln w="6350">
            <a:solidFill>
              <a:srgbClr val="231F20"/>
            </a:solidFill>
          </a:ln>
        </p:spPr>
        <p:txBody>
          <a:bodyPr wrap="square" lIns="0" tIns="0" rIns="0" bIns="0" rtlCol="0"/>
          <a:lstStyle/>
          <a:p>
            <a:endParaRPr/>
          </a:p>
        </p:txBody>
      </p:sp>
      <p:sp>
        <p:nvSpPr>
          <p:cNvPr id="464" name="object 464"/>
          <p:cNvSpPr/>
          <p:nvPr/>
        </p:nvSpPr>
        <p:spPr>
          <a:xfrm>
            <a:off x="816060" y="5402058"/>
            <a:ext cx="0" cy="793115"/>
          </a:xfrm>
          <a:custGeom>
            <a:avLst/>
            <a:gdLst/>
            <a:ahLst/>
            <a:cxnLst/>
            <a:rect l="l" t="t" r="r" b="b"/>
            <a:pathLst>
              <a:path h="793114">
                <a:moveTo>
                  <a:pt x="0" y="0"/>
                </a:moveTo>
                <a:lnTo>
                  <a:pt x="0" y="793023"/>
                </a:lnTo>
              </a:path>
            </a:pathLst>
          </a:custGeom>
          <a:ln w="6769">
            <a:solidFill>
              <a:srgbClr val="231F20"/>
            </a:solidFill>
          </a:ln>
        </p:spPr>
        <p:txBody>
          <a:bodyPr wrap="square" lIns="0" tIns="0" rIns="0" bIns="0" rtlCol="0"/>
          <a:lstStyle/>
          <a:p>
            <a:endParaRPr/>
          </a:p>
        </p:txBody>
      </p:sp>
      <p:sp>
        <p:nvSpPr>
          <p:cNvPr id="465" name="object 465"/>
          <p:cNvSpPr/>
          <p:nvPr/>
        </p:nvSpPr>
        <p:spPr>
          <a:xfrm>
            <a:off x="816248" y="6185687"/>
            <a:ext cx="79375" cy="0"/>
          </a:xfrm>
          <a:custGeom>
            <a:avLst/>
            <a:gdLst/>
            <a:ahLst/>
            <a:cxnLst/>
            <a:rect l="l" t="t" r="r" b="b"/>
            <a:pathLst>
              <a:path w="79375">
                <a:moveTo>
                  <a:pt x="0" y="0"/>
                </a:moveTo>
                <a:lnTo>
                  <a:pt x="79171" y="0"/>
                </a:lnTo>
              </a:path>
            </a:pathLst>
          </a:custGeom>
          <a:ln w="6350">
            <a:solidFill>
              <a:srgbClr val="231F20"/>
            </a:solidFill>
          </a:ln>
        </p:spPr>
        <p:txBody>
          <a:bodyPr wrap="square" lIns="0" tIns="0" rIns="0" bIns="0" rtlCol="0"/>
          <a:lstStyle/>
          <a:p>
            <a:endParaRPr/>
          </a:p>
        </p:txBody>
      </p:sp>
      <p:sp>
        <p:nvSpPr>
          <p:cNvPr id="466" name="object 466"/>
          <p:cNvSpPr/>
          <p:nvPr/>
        </p:nvSpPr>
        <p:spPr>
          <a:xfrm>
            <a:off x="816248" y="5411439"/>
            <a:ext cx="79375" cy="0"/>
          </a:xfrm>
          <a:custGeom>
            <a:avLst/>
            <a:gdLst/>
            <a:ahLst/>
            <a:cxnLst/>
            <a:rect l="l" t="t" r="r" b="b"/>
            <a:pathLst>
              <a:path w="79375">
                <a:moveTo>
                  <a:pt x="0" y="0"/>
                </a:moveTo>
                <a:lnTo>
                  <a:pt x="79171" y="0"/>
                </a:lnTo>
              </a:path>
            </a:pathLst>
          </a:custGeom>
          <a:ln w="6350">
            <a:solidFill>
              <a:srgbClr val="231F20"/>
            </a:solidFill>
          </a:ln>
        </p:spPr>
        <p:txBody>
          <a:bodyPr wrap="square" lIns="0" tIns="0" rIns="0" bIns="0" rtlCol="0"/>
          <a:lstStyle/>
          <a:p>
            <a:endParaRPr/>
          </a:p>
        </p:txBody>
      </p:sp>
      <p:sp>
        <p:nvSpPr>
          <p:cNvPr id="467" name="object 467"/>
          <p:cNvSpPr/>
          <p:nvPr/>
        </p:nvSpPr>
        <p:spPr>
          <a:xfrm>
            <a:off x="895424" y="6185687"/>
            <a:ext cx="1270" cy="0"/>
          </a:xfrm>
          <a:custGeom>
            <a:avLst/>
            <a:gdLst/>
            <a:ahLst/>
            <a:cxnLst/>
            <a:rect l="l" t="t" r="r" b="b"/>
            <a:pathLst>
              <a:path w="1269">
                <a:moveTo>
                  <a:pt x="622" y="-3175"/>
                </a:moveTo>
                <a:lnTo>
                  <a:pt x="622" y="3175"/>
                </a:lnTo>
              </a:path>
            </a:pathLst>
          </a:custGeom>
          <a:ln w="3175">
            <a:solidFill>
              <a:srgbClr val="231F20"/>
            </a:solidFill>
          </a:ln>
        </p:spPr>
        <p:txBody>
          <a:bodyPr wrap="square" lIns="0" tIns="0" rIns="0" bIns="0" rtlCol="0"/>
          <a:lstStyle/>
          <a:p>
            <a:endParaRPr/>
          </a:p>
        </p:txBody>
      </p:sp>
      <p:sp>
        <p:nvSpPr>
          <p:cNvPr id="468" name="object 468"/>
          <p:cNvSpPr/>
          <p:nvPr/>
        </p:nvSpPr>
        <p:spPr>
          <a:xfrm>
            <a:off x="895424" y="5411439"/>
            <a:ext cx="1270" cy="0"/>
          </a:xfrm>
          <a:custGeom>
            <a:avLst/>
            <a:gdLst/>
            <a:ahLst/>
            <a:cxnLst/>
            <a:rect l="l" t="t" r="r" b="b"/>
            <a:pathLst>
              <a:path w="1269">
                <a:moveTo>
                  <a:pt x="622" y="-3175"/>
                </a:moveTo>
                <a:lnTo>
                  <a:pt x="622" y="3175"/>
                </a:lnTo>
              </a:path>
            </a:pathLst>
          </a:custGeom>
          <a:ln w="3175">
            <a:solidFill>
              <a:srgbClr val="231F20"/>
            </a:solidFill>
          </a:ln>
        </p:spPr>
        <p:txBody>
          <a:bodyPr wrap="square" lIns="0" tIns="0" rIns="0" bIns="0" rtlCol="0"/>
          <a:lstStyle/>
          <a:p>
            <a:endParaRPr/>
          </a:p>
        </p:txBody>
      </p:sp>
      <p:sp>
        <p:nvSpPr>
          <p:cNvPr id="469" name="object 469"/>
          <p:cNvSpPr/>
          <p:nvPr/>
        </p:nvSpPr>
        <p:spPr>
          <a:xfrm>
            <a:off x="896664" y="5411419"/>
            <a:ext cx="0" cy="774700"/>
          </a:xfrm>
          <a:custGeom>
            <a:avLst/>
            <a:gdLst/>
            <a:ahLst/>
            <a:cxnLst/>
            <a:rect l="l" t="t" r="r" b="b"/>
            <a:pathLst>
              <a:path h="774700">
                <a:moveTo>
                  <a:pt x="0" y="774268"/>
                </a:moveTo>
                <a:lnTo>
                  <a:pt x="0" y="0"/>
                </a:lnTo>
              </a:path>
            </a:pathLst>
          </a:custGeom>
          <a:ln w="6350">
            <a:solidFill>
              <a:srgbClr val="231F20"/>
            </a:solidFill>
          </a:ln>
        </p:spPr>
        <p:txBody>
          <a:bodyPr wrap="square" lIns="0" tIns="0" rIns="0" bIns="0" rtlCol="0"/>
          <a:lstStyle/>
          <a:p>
            <a:endParaRPr/>
          </a:p>
        </p:txBody>
      </p:sp>
      <p:sp>
        <p:nvSpPr>
          <p:cNvPr id="470" name="object 470"/>
          <p:cNvSpPr/>
          <p:nvPr/>
        </p:nvSpPr>
        <p:spPr>
          <a:xfrm>
            <a:off x="896664" y="5411439"/>
            <a:ext cx="13970" cy="0"/>
          </a:xfrm>
          <a:custGeom>
            <a:avLst/>
            <a:gdLst/>
            <a:ahLst/>
            <a:cxnLst/>
            <a:rect l="l" t="t" r="r" b="b"/>
            <a:pathLst>
              <a:path w="13969">
                <a:moveTo>
                  <a:pt x="0" y="0"/>
                </a:moveTo>
                <a:lnTo>
                  <a:pt x="13944" y="0"/>
                </a:lnTo>
              </a:path>
            </a:pathLst>
          </a:custGeom>
          <a:ln w="6350">
            <a:solidFill>
              <a:srgbClr val="231F20"/>
            </a:solidFill>
          </a:ln>
        </p:spPr>
        <p:txBody>
          <a:bodyPr wrap="square" lIns="0" tIns="0" rIns="0" bIns="0" rtlCol="0"/>
          <a:lstStyle/>
          <a:p>
            <a:endParaRPr/>
          </a:p>
        </p:txBody>
      </p:sp>
      <p:sp>
        <p:nvSpPr>
          <p:cNvPr id="471" name="object 471"/>
          <p:cNvSpPr/>
          <p:nvPr/>
        </p:nvSpPr>
        <p:spPr>
          <a:xfrm>
            <a:off x="988143" y="5411439"/>
            <a:ext cx="13970" cy="0"/>
          </a:xfrm>
          <a:custGeom>
            <a:avLst/>
            <a:gdLst/>
            <a:ahLst/>
            <a:cxnLst/>
            <a:rect l="l" t="t" r="r" b="b"/>
            <a:pathLst>
              <a:path w="13969">
                <a:moveTo>
                  <a:pt x="0" y="0"/>
                </a:moveTo>
                <a:lnTo>
                  <a:pt x="13944" y="0"/>
                </a:lnTo>
              </a:path>
            </a:pathLst>
          </a:custGeom>
          <a:ln w="6350">
            <a:solidFill>
              <a:srgbClr val="231F20"/>
            </a:solidFill>
          </a:ln>
        </p:spPr>
        <p:txBody>
          <a:bodyPr wrap="square" lIns="0" tIns="0" rIns="0" bIns="0" rtlCol="0"/>
          <a:lstStyle/>
          <a:p>
            <a:endParaRPr/>
          </a:p>
        </p:txBody>
      </p:sp>
      <p:sp>
        <p:nvSpPr>
          <p:cNvPr id="472" name="object 472"/>
          <p:cNvSpPr/>
          <p:nvPr/>
        </p:nvSpPr>
        <p:spPr>
          <a:xfrm>
            <a:off x="1079599" y="5411439"/>
            <a:ext cx="12065" cy="0"/>
          </a:xfrm>
          <a:custGeom>
            <a:avLst/>
            <a:gdLst/>
            <a:ahLst/>
            <a:cxnLst/>
            <a:rect l="l" t="t" r="r" b="b"/>
            <a:pathLst>
              <a:path w="12065">
                <a:moveTo>
                  <a:pt x="0" y="0"/>
                </a:moveTo>
                <a:lnTo>
                  <a:pt x="11455" y="0"/>
                </a:lnTo>
              </a:path>
            </a:pathLst>
          </a:custGeom>
          <a:ln w="6350">
            <a:solidFill>
              <a:srgbClr val="231F20"/>
            </a:solidFill>
          </a:ln>
        </p:spPr>
        <p:txBody>
          <a:bodyPr wrap="square" lIns="0" tIns="0" rIns="0" bIns="0" rtlCol="0"/>
          <a:lstStyle/>
          <a:p>
            <a:endParaRPr/>
          </a:p>
        </p:txBody>
      </p:sp>
      <p:sp>
        <p:nvSpPr>
          <p:cNvPr id="473" name="object 473"/>
          <p:cNvSpPr/>
          <p:nvPr/>
        </p:nvSpPr>
        <p:spPr>
          <a:xfrm>
            <a:off x="1168647" y="5411439"/>
            <a:ext cx="10795" cy="0"/>
          </a:xfrm>
          <a:custGeom>
            <a:avLst/>
            <a:gdLst/>
            <a:ahLst/>
            <a:cxnLst/>
            <a:rect l="l" t="t" r="r" b="b"/>
            <a:pathLst>
              <a:path w="10794">
                <a:moveTo>
                  <a:pt x="0" y="0"/>
                </a:moveTo>
                <a:lnTo>
                  <a:pt x="10617" y="0"/>
                </a:lnTo>
              </a:path>
            </a:pathLst>
          </a:custGeom>
          <a:ln w="6350">
            <a:solidFill>
              <a:srgbClr val="231F20"/>
            </a:solidFill>
          </a:ln>
        </p:spPr>
        <p:txBody>
          <a:bodyPr wrap="square" lIns="0" tIns="0" rIns="0" bIns="0" rtlCol="0"/>
          <a:lstStyle/>
          <a:p>
            <a:endParaRPr/>
          </a:p>
        </p:txBody>
      </p:sp>
      <p:sp>
        <p:nvSpPr>
          <p:cNvPr id="474" name="object 474"/>
          <p:cNvSpPr/>
          <p:nvPr/>
        </p:nvSpPr>
        <p:spPr>
          <a:xfrm>
            <a:off x="1256407" y="5411439"/>
            <a:ext cx="10795" cy="0"/>
          </a:xfrm>
          <a:custGeom>
            <a:avLst/>
            <a:gdLst/>
            <a:ahLst/>
            <a:cxnLst/>
            <a:rect l="l" t="t" r="r" b="b"/>
            <a:pathLst>
              <a:path w="10794">
                <a:moveTo>
                  <a:pt x="0" y="0"/>
                </a:moveTo>
                <a:lnTo>
                  <a:pt x="10668" y="0"/>
                </a:lnTo>
              </a:path>
            </a:pathLst>
          </a:custGeom>
          <a:ln w="6350">
            <a:solidFill>
              <a:srgbClr val="231F20"/>
            </a:solidFill>
          </a:ln>
        </p:spPr>
        <p:txBody>
          <a:bodyPr wrap="square" lIns="0" tIns="0" rIns="0" bIns="0" rtlCol="0"/>
          <a:lstStyle/>
          <a:p>
            <a:endParaRPr/>
          </a:p>
        </p:txBody>
      </p:sp>
      <p:sp>
        <p:nvSpPr>
          <p:cNvPr id="475" name="object 475"/>
          <p:cNvSpPr/>
          <p:nvPr/>
        </p:nvSpPr>
        <p:spPr>
          <a:xfrm>
            <a:off x="1344637" y="5411439"/>
            <a:ext cx="10795" cy="0"/>
          </a:xfrm>
          <a:custGeom>
            <a:avLst/>
            <a:gdLst/>
            <a:ahLst/>
            <a:cxnLst/>
            <a:rect l="l" t="t" r="r" b="b"/>
            <a:pathLst>
              <a:path w="10794">
                <a:moveTo>
                  <a:pt x="0" y="0"/>
                </a:moveTo>
                <a:lnTo>
                  <a:pt x="10668" y="0"/>
                </a:lnTo>
              </a:path>
            </a:pathLst>
          </a:custGeom>
          <a:ln w="6350">
            <a:solidFill>
              <a:srgbClr val="231F20"/>
            </a:solidFill>
          </a:ln>
        </p:spPr>
        <p:txBody>
          <a:bodyPr wrap="square" lIns="0" tIns="0" rIns="0" bIns="0" rtlCol="0"/>
          <a:lstStyle/>
          <a:p>
            <a:endParaRPr/>
          </a:p>
        </p:txBody>
      </p:sp>
      <p:sp>
        <p:nvSpPr>
          <p:cNvPr id="476" name="object 476"/>
          <p:cNvSpPr/>
          <p:nvPr/>
        </p:nvSpPr>
        <p:spPr>
          <a:xfrm>
            <a:off x="1432421" y="5411439"/>
            <a:ext cx="10795" cy="0"/>
          </a:xfrm>
          <a:custGeom>
            <a:avLst/>
            <a:gdLst/>
            <a:ahLst/>
            <a:cxnLst/>
            <a:rect l="l" t="t" r="r" b="b"/>
            <a:pathLst>
              <a:path w="10794">
                <a:moveTo>
                  <a:pt x="0" y="0"/>
                </a:moveTo>
                <a:lnTo>
                  <a:pt x="10668" y="0"/>
                </a:lnTo>
              </a:path>
            </a:pathLst>
          </a:custGeom>
          <a:ln w="6350">
            <a:solidFill>
              <a:srgbClr val="231F20"/>
            </a:solidFill>
          </a:ln>
        </p:spPr>
        <p:txBody>
          <a:bodyPr wrap="square" lIns="0" tIns="0" rIns="0" bIns="0" rtlCol="0"/>
          <a:lstStyle/>
          <a:p>
            <a:endParaRPr/>
          </a:p>
        </p:txBody>
      </p:sp>
      <p:sp>
        <p:nvSpPr>
          <p:cNvPr id="477" name="object 477"/>
          <p:cNvSpPr/>
          <p:nvPr/>
        </p:nvSpPr>
        <p:spPr>
          <a:xfrm>
            <a:off x="1520650" y="5411439"/>
            <a:ext cx="10795" cy="0"/>
          </a:xfrm>
          <a:custGeom>
            <a:avLst/>
            <a:gdLst/>
            <a:ahLst/>
            <a:cxnLst/>
            <a:rect l="l" t="t" r="r" b="b"/>
            <a:pathLst>
              <a:path w="10794">
                <a:moveTo>
                  <a:pt x="0" y="0"/>
                </a:moveTo>
                <a:lnTo>
                  <a:pt x="10198" y="0"/>
                </a:lnTo>
              </a:path>
            </a:pathLst>
          </a:custGeom>
          <a:ln w="6350">
            <a:solidFill>
              <a:srgbClr val="231F20"/>
            </a:solidFill>
          </a:ln>
        </p:spPr>
        <p:txBody>
          <a:bodyPr wrap="square" lIns="0" tIns="0" rIns="0" bIns="0" rtlCol="0"/>
          <a:lstStyle/>
          <a:p>
            <a:endParaRPr/>
          </a:p>
        </p:txBody>
      </p:sp>
      <p:sp>
        <p:nvSpPr>
          <p:cNvPr id="478" name="object 478"/>
          <p:cNvSpPr/>
          <p:nvPr/>
        </p:nvSpPr>
        <p:spPr>
          <a:xfrm>
            <a:off x="815850" y="5402058"/>
            <a:ext cx="793115" cy="1270"/>
          </a:xfrm>
          <a:custGeom>
            <a:avLst/>
            <a:gdLst/>
            <a:ahLst/>
            <a:cxnLst/>
            <a:rect l="l" t="t" r="r" b="b"/>
            <a:pathLst>
              <a:path w="793115" h="1270">
                <a:moveTo>
                  <a:pt x="-3175" y="393"/>
                </a:moveTo>
                <a:lnTo>
                  <a:pt x="795756" y="393"/>
                </a:lnTo>
              </a:path>
            </a:pathLst>
          </a:custGeom>
          <a:ln w="7137">
            <a:solidFill>
              <a:srgbClr val="231F20"/>
            </a:solidFill>
          </a:ln>
        </p:spPr>
        <p:txBody>
          <a:bodyPr wrap="square" lIns="0" tIns="0" rIns="0" bIns="0" rtlCol="0"/>
          <a:lstStyle/>
          <a:p>
            <a:endParaRPr/>
          </a:p>
        </p:txBody>
      </p:sp>
      <p:sp>
        <p:nvSpPr>
          <p:cNvPr id="479" name="object 479"/>
          <p:cNvSpPr/>
          <p:nvPr/>
        </p:nvSpPr>
        <p:spPr>
          <a:xfrm>
            <a:off x="1616199" y="5477587"/>
            <a:ext cx="5080" cy="0"/>
          </a:xfrm>
          <a:custGeom>
            <a:avLst/>
            <a:gdLst/>
            <a:ahLst/>
            <a:cxnLst/>
            <a:rect l="l" t="t" r="r" b="b"/>
            <a:pathLst>
              <a:path w="5080">
                <a:moveTo>
                  <a:pt x="0" y="0"/>
                </a:moveTo>
                <a:lnTo>
                  <a:pt x="4495" y="0"/>
                </a:lnTo>
              </a:path>
            </a:pathLst>
          </a:custGeom>
          <a:ln w="6350">
            <a:solidFill>
              <a:srgbClr val="231F20"/>
            </a:solidFill>
          </a:ln>
        </p:spPr>
        <p:txBody>
          <a:bodyPr wrap="square" lIns="0" tIns="0" rIns="0" bIns="0" rtlCol="0"/>
          <a:lstStyle/>
          <a:p>
            <a:endParaRPr/>
          </a:p>
        </p:txBody>
      </p:sp>
      <p:sp>
        <p:nvSpPr>
          <p:cNvPr id="480" name="object 480"/>
          <p:cNvSpPr/>
          <p:nvPr/>
        </p:nvSpPr>
        <p:spPr>
          <a:xfrm>
            <a:off x="1616199" y="6119967"/>
            <a:ext cx="5080" cy="0"/>
          </a:xfrm>
          <a:custGeom>
            <a:avLst/>
            <a:gdLst/>
            <a:ahLst/>
            <a:cxnLst/>
            <a:rect l="l" t="t" r="r" b="b"/>
            <a:pathLst>
              <a:path w="5080">
                <a:moveTo>
                  <a:pt x="0" y="0"/>
                </a:moveTo>
                <a:lnTo>
                  <a:pt x="4495" y="0"/>
                </a:lnTo>
              </a:path>
            </a:pathLst>
          </a:custGeom>
          <a:ln w="6350">
            <a:solidFill>
              <a:srgbClr val="231F20"/>
            </a:solidFill>
          </a:ln>
        </p:spPr>
        <p:txBody>
          <a:bodyPr wrap="square" lIns="0" tIns="0" rIns="0" bIns="0" rtlCol="0"/>
          <a:lstStyle/>
          <a:p>
            <a:endParaRPr/>
          </a:p>
        </p:txBody>
      </p:sp>
      <p:sp>
        <p:nvSpPr>
          <p:cNvPr id="481" name="object 481"/>
          <p:cNvSpPr/>
          <p:nvPr/>
        </p:nvSpPr>
        <p:spPr>
          <a:xfrm>
            <a:off x="1615380" y="5477588"/>
            <a:ext cx="1270" cy="642620"/>
          </a:xfrm>
          <a:custGeom>
            <a:avLst/>
            <a:gdLst/>
            <a:ahLst/>
            <a:cxnLst/>
            <a:rect l="l" t="t" r="r" b="b"/>
            <a:pathLst>
              <a:path w="1269" h="642620">
                <a:moveTo>
                  <a:pt x="406" y="-3175"/>
                </a:moveTo>
                <a:lnTo>
                  <a:pt x="406" y="645553"/>
                </a:lnTo>
              </a:path>
            </a:pathLst>
          </a:custGeom>
          <a:ln w="7162">
            <a:solidFill>
              <a:srgbClr val="231F20"/>
            </a:solidFill>
          </a:ln>
        </p:spPr>
        <p:txBody>
          <a:bodyPr wrap="square" lIns="0" tIns="0" rIns="0" bIns="0" rtlCol="0"/>
          <a:lstStyle/>
          <a:p>
            <a:endParaRPr/>
          </a:p>
        </p:txBody>
      </p:sp>
      <p:sp>
        <p:nvSpPr>
          <p:cNvPr id="482" name="object 482"/>
          <p:cNvSpPr/>
          <p:nvPr/>
        </p:nvSpPr>
        <p:spPr>
          <a:xfrm>
            <a:off x="1615380" y="6119967"/>
            <a:ext cx="1270" cy="0"/>
          </a:xfrm>
          <a:custGeom>
            <a:avLst/>
            <a:gdLst/>
            <a:ahLst/>
            <a:cxnLst/>
            <a:rect l="l" t="t" r="r" b="b"/>
            <a:pathLst>
              <a:path w="1269">
                <a:moveTo>
                  <a:pt x="406" y="-3175"/>
                </a:moveTo>
                <a:lnTo>
                  <a:pt x="406" y="3175"/>
                </a:lnTo>
              </a:path>
            </a:pathLst>
          </a:custGeom>
          <a:ln w="3175">
            <a:solidFill>
              <a:srgbClr val="231F20"/>
            </a:solidFill>
          </a:ln>
        </p:spPr>
        <p:txBody>
          <a:bodyPr wrap="square" lIns="0" tIns="0" rIns="0" bIns="0" rtlCol="0"/>
          <a:lstStyle/>
          <a:p>
            <a:endParaRPr/>
          </a:p>
        </p:txBody>
      </p:sp>
      <p:sp>
        <p:nvSpPr>
          <p:cNvPr id="483" name="object 483"/>
          <p:cNvSpPr/>
          <p:nvPr/>
        </p:nvSpPr>
        <p:spPr>
          <a:xfrm>
            <a:off x="1621506" y="5477588"/>
            <a:ext cx="0" cy="642620"/>
          </a:xfrm>
          <a:custGeom>
            <a:avLst/>
            <a:gdLst/>
            <a:ahLst/>
            <a:cxnLst/>
            <a:rect l="l" t="t" r="r" b="b"/>
            <a:pathLst>
              <a:path h="642620">
                <a:moveTo>
                  <a:pt x="0" y="642378"/>
                </a:moveTo>
                <a:lnTo>
                  <a:pt x="0" y="0"/>
                </a:lnTo>
              </a:path>
            </a:pathLst>
          </a:custGeom>
          <a:ln w="6350">
            <a:solidFill>
              <a:srgbClr val="231F20"/>
            </a:solidFill>
          </a:ln>
        </p:spPr>
        <p:txBody>
          <a:bodyPr wrap="square" lIns="0" tIns="0" rIns="0" bIns="0" rtlCol="0"/>
          <a:lstStyle/>
          <a:p>
            <a:endParaRPr/>
          </a:p>
        </p:txBody>
      </p:sp>
      <p:sp>
        <p:nvSpPr>
          <p:cNvPr id="484" name="object 484"/>
          <p:cNvSpPr/>
          <p:nvPr/>
        </p:nvSpPr>
        <p:spPr>
          <a:xfrm>
            <a:off x="1620688" y="5477587"/>
            <a:ext cx="1270" cy="0"/>
          </a:xfrm>
          <a:custGeom>
            <a:avLst/>
            <a:gdLst/>
            <a:ahLst/>
            <a:cxnLst/>
            <a:rect l="l" t="t" r="r" b="b"/>
            <a:pathLst>
              <a:path w="1269">
                <a:moveTo>
                  <a:pt x="406" y="-3175"/>
                </a:moveTo>
                <a:lnTo>
                  <a:pt x="406" y="3175"/>
                </a:lnTo>
              </a:path>
            </a:pathLst>
          </a:custGeom>
          <a:ln w="3175">
            <a:solidFill>
              <a:srgbClr val="231F20"/>
            </a:solidFill>
          </a:ln>
        </p:spPr>
        <p:txBody>
          <a:bodyPr wrap="square" lIns="0" tIns="0" rIns="0" bIns="0" rtlCol="0"/>
          <a:lstStyle/>
          <a:p>
            <a:endParaRPr/>
          </a:p>
        </p:txBody>
      </p:sp>
      <p:sp>
        <p:nvSpPr>
          <p:cNvPr id="485" name="object 485"/>
          <p:cNvSpPr/>
          <p:nvPr/>
        </p:nvSpPr>
        <p:spPr>
          <a:xfrm>
            <a:off x="1620688" y="6119967"/>
            <a:ext cx="1270" cy="0"/>
          </a:xfrm>
          <a:custGeom>
            <a:avLst/>
            <a:gdLst/>
            <a:ahLst/>
            <a:cxnLst/>
            <a:rect l="l" t="t" r="r" b="b"/>
            <a:pathLst>
              <a:path w="1269">
                <a:moveTo>
                  <a:pt x="406" y="-3175"/>
                </a:moveTo>
                <a:lnTo>
                  <a:pt x="406" y="3175"/>
                </a:lnTo>
              </a:path>
            </a:pathLst>
          </a:custGeom>
          <a:ln w="3175">
            <a:solidFill>
              <a:srgbClr val="231F20"/>
            </a:solidFill>
          </a:ln>
        </p:spPr>
        <p:txBody>
          <a:bodyPr wrap="square" lIns="0" tIns="0" rIns="0" bIns="0" rtlCol="0"/>
          <a:lstStyle/>
          <a:p>
            <a:endParaRPr/>
          </a:p>
        </p:txBody>
      </p:sp>
      <p:sp>
        <p:nvSpPr>
          <p:cNvPr id="486" name="object 486"/>
          <p:cNvSpPr/>
          <p:nvPr/>
        </p:nvSpPr>
        <p:spPr>
          <a:xfrm>
            <a:off x="1613371" y="5477587"/>
            <a:ext cx="2540" cy="0"/>
          </a:xfrm>
          <a:custGeom>
            <a:avLst/>
            <a:gdLst/>
            <a:ahLst/>
            <a:cxnLst/>
            <a:rect l="l" t="t" r="r" b="b"/>
            <a:pathLst>
              <a:path w="2540">
                <a:moveTo>
                  <a:pt x="990" y="-3175"/>
                </a:moveTo>
                <a:lnTo>
                  <a:pt x="990" y="3175"/>
                </a:lnTo>
              </a:path>
            </a:pathLst>
          </a:custGeom>
          <a:ln w="3175">
            <a:solidFill>
              <a:srgbClr val="231F20"/>
            </a:solidFill>
          </a:ln>
        </p:spPr>
        <p:txBody>
          <a:bodyPr wrap="square" lIns="0" tIns="0" rIns="0" bIns="0" rtlCol="0"/>
          <a:lstStyle/>
          <a:p>
            <a:endParaRPr/>
          </a:p>
        </p:txBody>
      </p:sp>
      <p:sp>
        <p:nvSpPr>
          <p:cNvPr id="487" name="object 487"/>
          <p:cNvSpPr/>
          <p:nvPr/>
        </p:nvSpPr>
        <p:spPr>
          <a:xfrm>
            <a:off x="1613371" y="6119967"/>
            <a:ext cx="2540" cy="0"/>
          </a:xfrm>
          <a:custGeom>
            <a:avLst/>
            <a:gdLst/>
            <a:ahLst/>
            <a:cxnLst/>
            <a:rect l="l" t="t" r="r" b="b"/>
            <a:pathLst>
              <a:path w="2540">
                <a:moveTo>
                  <a:pt x="990" y="-3175"/>
                </a:moveTo>
                <a:lnTo>
                  <a:pt x="990" y="3175"/>
                </a:lnTo>
              </a:path>
            </a:pathLst>
          </a:custGeom>
          <a:ln w="3175">
            <a:solidFill>
              <a:srgbClr val="231F20"/>
            </a:solidFill>
          </a:ln>
        </p:spPr>
        <p:txBody>
          <a:bodyPr wrap="square" lIns="0" tIns="0" rIns="0" bIns="0" rtlCol="0"/>
          <a:lstStyle/>
          <a:p>
            <a:endParaRPr/>
          </a:p>
        </p:txBody>
      </p:sp>
      <p:sp>
        <p:nvSpPr>
          <p:cNvPr id="488" name="object 488"/>
          <p:cNvSpPr/>
          <p:nvPr/>
        </p:nvSpPr>
        <p:spPr>
          <a:xfrm>
            <a:off x="1608434" y="5477587"/>
            <a:ext cx="2540" cy="0"/>
          </a:xfrm>
          <a:custGeom>
            <a:avLst/>
            <a:gdLst/>
            <a:ahLst/>
            <a:cxnLst/>
            <a:rect l="l" t="t" r="r" b="b"/>
            <a:pathLst>
              <a:path w="2540">
                <a:moveTo>
                  <a:pt x="1238" y="-3175"/>
                </a:moveTo>
                <a:lnTo>
                  <a:pt x="1238" y="3175"/>
                </a:lnTo>
              </a:path>
            </a:pathLst>
          </a:custGeom>
          <a:ln w="3175">
            <a:solidFill>
              <a:srgbClr val="231F20"/>
            </a:solidFill>
          </a:ln>
        </p:spPr>
        <p:txBody>
          <a:bodyPr wrap="square" lIns="0" tIns="0" rIns="0" bIns="0" rtlCol="0"/>
          <a:lstStyle/>
          <a:p>
            <a:endParaRPr/>
          </a:p>
        </p:txBody>
      </p:sp>
      <p:sp>
        <p:nvSpPr>
          <p:cNvPr id="489" name="object 489"/>
          <p:cNvSpPr/>
          <p:nvPr/>
        </p:nvSpPr>
        <p:spPr>
          <a:xfrm>
            <a:off x="1608434" y="6119967"/>
            <a:ext cx="2540" cy="0"/>
          </a:xfrm>
          <a:custGeom>
            <a:avLst/>
            <a:gdLst/>
            <a:ahLst/>
            <a:cxnLst/>
            <a:rect l="l" t="t" r="r" b="b"/>
            <a:pathLst>
              <a:path w="2540">
                <a:moveTo>
                  <a:pt x="1238" y="-3175"/>
                </a:moveTo>
                <a:lnTo>
                  <a:pt x="1238" y="3175"/>
                </a:lnTo>
              </a:path>
            </a:pathLst>
          </a:custGeom>
          <a:ln w="3175">
            <a:solidFill>
              <a:srgbClr val="231F20"/>
            </a:solidFill>
          </a:ln>
        </p:spPr>
        <p:txBody>
          <a:bodyPr wrap="square" lIns="0" tIns="0" rIns="0" bIns="0" rtlCol="0"/>
          <a:lstStyle/>
          <a:p>
            <a:endParaRPr/>
          </a:p>
        </p:txBody>
      </p:sp>
      <p:sp>
        <p:nvSpPr>
          <p:cNvPr id="490" name="object 490"/>
          <p:cNvSpPr/>
          <p:nvPr/>
        </p:nvSpPr>
        <p:spPr>
          <a:xfrm>
            <a:off x="1610916" y="5477587"/>
            <a:ext cx="2540" cy="0"/>
          </a:xfrm>
          <a:custGeom>
            <a:avLst/>
            <a:gdLst/>
            <a:ahLst/>
            <a:cxnLst/>
            <a:rect l="l" t="t" r="r" b="b"/>
            <a:pathLst>
              <a:path w="2540">
                <a:moveTo>
                  <a:pt x="1238" y="-3175"/>
                </a:moveTo>
                <a:lnTo>
                  <a:pt x="1238" y="3175"/>
                </a:lnTo>
              </a:path>
            </a:pathLst>
          </a:custGeom>
          <a:ln w="3175">
            <a:solidFill>
              <a:srgbClr val="231F20"/>
            </a:solidFill>
          </a:ln>
        </p:spPr>
        <p:txBody>
          <a:bodyPr wrap="square" lIns="0" tIns="0" rIns="0" bIns="0" rtlCol="0"/>
          <a:lstStyle/>
          <a:p>
            <a:endParaRPr/>
          </a:p>
        </p:txBody>
      </p:sp>
      <p:sp>
        <p:nvSpPr>
          <p:cNvPr id="491" name="object 491"/>
          <p:cNvSpPr/>
          <p:nvPr/>
        </p:nvSpPr>
        <p:spPr>
          <a:xfrm>
            <a:off x="1610916" y="6119967"/>
            <a:ext cx="2540" cy="0"/>
          </a:xfrm>
          <a:custGeom>
            <a:avLst/>
            <a:gdLst/>
            <a:ahLst/>
            <a:cxnLst/>
            <a:rect l="l" t="t" r="r" b="b"/>
            <a:pathLst>
              <a:path w="2540">
                <a:moveTo>
                  <a:pt x="1238" y="-3175"/>
                </a:moveTo>
                <a:lnTo>
                  <a:pt x="1238" y="3175"/>
                </a:lnTo>
              </a:path>
            </a:pathLst>
          </a:custGeom>
          <a:ln w="3175">
            <a:solidFill>
              <a:srgbClr val="231F20"/>
            </a:solidFill>
          </a:ln>
        </p:spPr>
        <p:txBody>
          <a:bodyPr wrap="square" lIns="0" tIns="0" rIns="0" bIns="0" rtlCol="0"/>
          <a:lstStyle/>
          <a:p>
            <a:endParaRPr/>
          </a:p>
        </p:txBody>
      </p:sp>
      <p:sp>
        <p:nvSpPr>
          <p:cNvPr id="492" name="object 492"/>
          <p:cNvSpPr/>
          <p:nvPr/>
        </p:nvSpPr>
        <p:spPr>
          <a:xfrm>
            <a:off x="802759" y="5477587"/>
            <a:ext cx="1270" cy="0"/>
          </a:xfrm>
          <a:custGeom>
            <a:avLst/>
            <a:gdLst/>
            <a:ahLst/>
            <a:cxnLst/>
            <a:rect l="l" t="t" r="r" b="b"/>
            <a:pathLst>
              <a:path w="1270">
                <a:moveTo>
                  <a:pt x="406" y="-3175"/>
                </a:moveTo>
                <a:lnTo>
                  <a:pt x="406" y="3175"/>
                </a:lnTo>
              </a:path>
            </a:pathLst>
          </a:custGeom>
          <a:ln w="3175">
            <a:solidFill>
              <a:srgbClr val="231F20"/>
            </a:solidFill>
          </a:ln>
        </p:spPr>
        <p:txBody>
          <a:bodyPr wrap="square" lIns="0" tIns="0" rIns="0" bIns="0" rtlCol="0"/>
          <a:lstStyle/>
          <a:p>
            <a:endParaRPr/>
          </a:p>
        </p:txBody>
      </p:sp>
      <p:sp>
        <p:nvSpPr>
          <p:cNvPr id="493" name="object 493"/>
          <p:cNvSpPr/>
          <p:nvPr/>
        </p:nvSpPr>
        <p:spPr>
          <a:xfrm>
            <a:off x="802759" y="6119967"/>
            <a:ext cx="1270" cy="0"/>
          </a:xfrm>
          <a:custGeom>
            <a:avLst/>
            <a:gdLst/>
            <a:ahLst/>
            <a:cxnLst/>
            <a:rect l="l" t="t" r="r" b="b"/>
            <a:pathLst>
              <a:path w="1270">
                <a:moveTo>
                  <a:pt x="406" y="-3175"/>
                </a:moveTo>
                <a:lnTo>
                  <a:pt x="406" y="3175"/>
                </a:lnTo>
              </a:path>
            </a:pathLst>
          </a:custGeom>
          <a:ln w="3175">
            <a:solidFill>
              <a:srgbClr val="231F20"/>
            </a:solidFill>
          </a:ln>
        </p:spPr>
        <p:txBody>
          <a:bodyPr wrap="square" lIns="0" tIns="0" rIns="0" bIns="0" rtlCol="0"/>
          <a:lstStyle/>
          <a:p>
            <a:endParaRPr/>
          </a:p>
        </p:txBody>
      </p:sp>
      <p:sp>
        <p:nvSpPr>
          <p:cNvPr id="494" name="object 494"/>
          <p:cNvSpPr/>
          <p:nvPr/>
        </p:nvSpPr>
        <p:spPr>
          <a:xfrm>
            <a:off x="802754" y="5477587"/>
            <a:ext cx="0" cy="642620"/>
          </a:xfrm>
          <a:custGeom>
            <a:avLst/>
            <a:gdLst/>
            <a:ahLst/>
            <a:cxnLst/>
            <a:rect l="l" t="t" r="r" b="b"/>
            <a:pathLst>
              <a:path h="642620">
                <a:moveTo>
                  <a:pt x="0" y="0"/>
                </a:moveTo>
                <a:lnTo>
                  <a:pt x="0" y="642378"/>
                </a:lnTo>
              </a:path>
            </a:pathLst>
          </a:custGeom>
          <a:ln w="6350">
            <a:solidFill>
              <a:srgbClr val="231F20"/>
            </a:solidFill>
          </a:ln>
        </p:spPr>
        <p:txBody>
          <a:bodyPr wrap="square" lIns="0" tIns="0" rIns="0" bIns="0" rtlCol="0"/>
          <a:lstStyle/>
          <a:p>
            <a:endParaRPr/>
          </a:p>
        </p:txBody>
      </p:sp>
      <p:sp>
        <p:nvSpPr>
          <p:cNvPr id="495" name="object 495"/>
          <p:cNvSpPr/>
          <p:nvPr/>
        </p:nvSpPr>
        <p:spPr>
          <a:xfrm>
            <a:off x="803578" y="5477587"/>
            <a:ext cx="5080" cy="0"/>
          </a:xfrm>
          <a:custGeom>
            <a:avLst/>
            <a:gdLst/>
            <a:ahLst/>
            <a:cxnLst/>
            <a:rect l="l" t="t" r="r" b="b"/>
            <a:pathLst>
              <a:path w="5079">
                <a:moveTo>
                  <a:pt x="4508" y="0"/>
                </a:moveTo>
                <a:lnTo>
                  <a:pt x="0" y="0"/>
                </a:lnTo>
              </a:path>
            </a:pathLst>
          </a:custGeom>
          <a:ln w="6350">
            <a:solidFill>
              <a:srgbClr val="231F20"/>
            </a:solidFill>
          </a:ln>
        </p:spPr>
        <p:txBody>
          <a:bodyPr wrap="square" lIns="0" tIns="0" rIns="0" bIns="0" rtlCol="0"/>
          <a:lstStyle/>
          <a:p>
            <a:endParaRPr/>
          </a:p>
        </p:txBody>
      </p:sp>
      <p:sp>
        <p:nvSpPr>
          <p:cNvPr id="496" name="object 496"/>
          <p:cNvSpPr/>
          <p:nvPr/>
        </p:nvSpPr>
        <p:spPr>
          <a:xfrm>
            <a:off x="803578" y="6119967"/>
            <a:ext cx="5080" cy="0"/>
          </a:xfrm>
          <a:custGeom>
            <a:avLst/>
            <a:gdLst/>
            <a:ahLst/>
            <a:cxnLst/>
            <a:rect l="l" t="t" r="r" b="b"/>
            <a:pathLst>
              <a:path w="5079">
                <a:moveTo>
                  <a:pt x="4508" y="0"/>
                </a:moveTo>
                <a:lnTo>
                  <a:pt x="0" y="0"/>
                </a:lnTo>
              </a:path>
            </a:pathLst>
          </a:custGeom>
          <a:ln w="6350">
            <a:solidFill>
              <a:srgbClr val="231F20"/>
            </a:solidFill>
          </a:ln>
        </p:spPr>
        <p:txBody>
          <a:bodyPr wrap="square" lIns="0" tIns="0" rIns="0" bIns="0" rtlCol="0"/>
          <a:lstStyle/>
          <a:p>
            <a:endParaRPr/>
          </a:p>
        </p:txBody>
      </p:sp>
      <p:sp>
        <p:nvSpPr>
          <p:cNvPr id="497" name="object 497"/>
          <p:cNvSpPr/>
          <p:nvPr/>
        </p:nvSpPr>
        <p:spPr>
          <a:xfrm>
            <a:off x="808081" y="5477587"/>
            <a:ext cx="1270" cy="0"/>
          </a:xfrm>
          <a:custGeom>
            <a:avLst/>
            <a:gdLst/>
            <a:ahLst/>
            <a:cxnLst/>
            <a:rect l="l" t="t" r="r" b="b"/>
            <a:pathLst>
              <a:path w="1270">
                <a:moveTo>
                  <a:pt x="387" y="-3175"/>
                </a:moveTo>
                <a:lnTo>
                  <a:pt x="387" y="3175"/>
                </a:lnTo>
              </a:path>
            </a:pathLst>
          </a:custGeom>
          <a:ln w="3175">
            <a:solidFill>
              <a:srgbClr val="231F20"/>
            </a:solidFill>
          </a:ln>
        </p:spPr>
        <p:txBody>
          <a:bodyPr wrap="square" lIns="0" tIns="0" rIns="0" bIns="0" rtlCol="0"/>
          <a:lstStyle/>
          <a:p>
            <a:endParaRPr/>
          </a:p>
        </p:txBody>
      </p:sp>
      <p:sp>
        <p:nvSpPr>
          <p:cNvPr id="498" name="object 498"/>
          <p:cNvSpPr/>
          <p:nvPr/>
        </p:nvSpPr>
        <p:spPr>
          <a:xfrm>
            <a:off x="808081" y="5477587"/>
            <a:ext cx="1270" cy="642620"/>
          </a:xfrm>
          <a:custGeom>
            <a:avLst/>
            <a:gdLst/>
            <a:ahLst/>
            <a:cxnLst/>
            <a:rect l="l" t="t" r="r" b="b"/>
            <a:pathLst>
              <a:path w="1270" h="642620">
                <a:moveTo>
                  <a:pt x="387" y="-3175"/>
                </a:moveTo>
                <a:lnTo>
                  <a:pt x="387" y="645553"/>
                </a:lnTo>
              </a:path>
            </a:pathLst>
          </a:custGeom>
          <a:ln w="7124">
            <a:solidFill>
              <a:srgbClr val="231F20"/>
            </a:solidFill>
          </a:ln>
        </p:spPr>
        <p:txBody>
          <a:bodyPr wrap="square" lIns="0" tIns="0" rIns="0" bIns="0" rtlCol="0"/>
          <a:lstStyle/>
          <a:p>
            <a:endParaRPr/>
          </a:p>
        </p:txBody>
      </p:sp>
      <p:sp>
        <p:nvSpPr>
          <p:cNvPr id="499" name="object 499"/>
          <p:cNvSpPr/>
          <p:nvPr/>
        </p:nvSpPr>
        <p:spPr>
          <a:xfrm>
            <a:off x="808857" y="5477587"/>
            <a:ext cx="2540" cy="0"/>
          </a:xfrm>
          <a:custGeom>
            <a:avLst/>
            <a:gdLst/>
            <a:ahLst/>
            <a:cxnLst/>
            <a:rect l="l" t="t" r="r" b="b"/>
            <a:pathLst>
              <a:path w="2540">
                <a:moveTo>
                  <a:pt x="1028" y="-3175"/>
                </a:moveTo>
                <a:lnTo>
                  <a:pt x="1028" y="3175"/>
                </a:lnTo>
              </a:path>
            </a:pathLst>
          </a:custGeom>
          <a:ln w="3175">
            <a:solidFill>
              <a:srgbClr val="231F20"/>
            </a:solidFill>
          </a:ln>
        </p:spPr>
        <p:txBody>
          <a:bodyPr wrap="square" lIns="0" tIns="0" rIns="0" bIns="0" rtlCol="0"/>
          <a:lstStyle/>
          <a:p>
            <a:endParaRPr/>
          </a:p>
        </p:txBody>
      </p:sp>
      <p:sp>
        <p:nvSpPr>
          <p:cNvPr id="500" name="object 500"/>
          <p:cNvSpPr/>
          <p:nvPr/>
        </p:nvSpPr>
        <p:spPr>
          <a:xfrm>
            <a:off x="808857" y="6119967"/>
            <a:ext cx="2540" cy="0"/>
          </a:xfrm>
          <a:custGeom>
            <a:avLst/>
            <a:gdLst/>
            <a:ahLst/>
            <a:cxnLst/>
            <a:rect l="l" t="t" r="r" b="b"/>
            <a:pathLst>
              <a:path w="2540">
                <a:moveTo>
                  <a:pt x="1028" y="-3175"/>
                </a:moveTo>
                <a:lnTo>
                  <a:pt x="1028" y="3175"/>
                </a:lnTo>
              </a:path>
            </a:pathLst>
          </a:custGeom>
          <a:ln w="3175">
            <a:solidFill>
              <a:srgbClr val="231F20"/>
            </a:solidFill>
          </a:ln>
        </p:spPr>
        <p:txBody>
          <a:bodyPr wrap="square" lIns="0" tIns="0" rIns="0" bIns="0" rtlCol="0"/>
          <a:lstStyle/>
          <a:p>
            <a:endParaRPr/>
          </a:p>
        </p:txBody>
      </p:sp>
      <p:sp>
        <p:nvSpPr>
          <p:cNvPr id="501" name="object 501"/>
          <p:cNvSpPr/>
          <p:nvPr/>
        </p:nvSpPr>
        <p:spPr>
          <a:xfrm>
            <a:off x="813373" y="5477587"/>
            <a:ext cx="2540" cy="0"/>
          </a:xfrm>
          <a:custGeom>
            <a:avLst/>
            <a:gdLst/>
            <a:ahLst/>
            <a:cxnLst/>
            <a:rect l="l" t="t" r="r" b="b"/>
            <a:pathLst>
              <a:path w="2540">
                <a:moveTo>
                  <a:pt x="1238" y="-3175"/>
                </a:moveTo>
                <a:lnTo>
                  <a:pt x="1238" y="3175"/>
                </a:lnTo>
              </a:path>
            </a:pathLst>
          </a:custGeom>
          <a:ln w="3175">
            <a:solidFill>
              <a:srgbClr val="231F20"/>
            </a:solidFill>
          </a:ln>
        </p:spPr>
        <p:txBody>
          <a:bodyPr wrap="square" lIns="0" tIns="0" rIns="0" bIns="0" rtlCol="0"/>
          <a:lstStyle/>
          <a:p>
            <a:endParaRPr/>
          </a:p>
        </p:txBody>
      </p:sp>
      <p:sp>
        <p:nvSpPr>
          <p:cNvPr id="502" name="object 502"/>
          <p:cNvSpPr/>
          <p:nvPr/>
        </p:nvSpPr>
        <p:spPr>
          <a:xfrm>
            <a:off x="813373" y="6119967"/>
            <a:ext cx="2540" cy="0"/>
          </a:xfrm>
          <a:custGeom>
            <a:avLst/>
            <a:gdLst/>
            <a:ahLst/>
            <a:cxnLst/>
            <a:rect l="l" t="t" r="r" b="b"/>
            <a:pathLst>
              <a:path w="2540">
                <a:moveTo>
                  <a:pt x="1238" y="-3175"/>
                </a:moveTo>
                <a:lnTo>
                  <a:pt x="1238" y="3175"/>
                </a:lnTo>
              </a:path>
            </a:pathLst>
          </a:custGeom>
          <a:ln w="3175">
            <a:solidFill>
              <a:srgbClr val="231F20"/>
            </a:solidFill>
          </a:ln>
        </p:spPr>
        <p:txBody>
          <a:bodyPr wrap="square" lIns="0" tIns="0" rIns="0" bIns="0" rtlCol="0"/>
          <a:lstStyle/>
          <a:p>
            <a:endParaRPr/>
          </a:p>
        </p:txBody>
      </p:sp>
      <p:sp>
        <p:nvSpPr>
          <p:cNvPr id="503" name="object 503"/>
          <p:cNvSpPr/>
          <p:nvPr/>
        </p:nvSpPr>
        <p:spPr>
          <a:xfrm>
            <a:off x="810919" y="5477587"/>
            <a:ext cx="2540" cy="0"/>
          </a:xfrm>
          <a:custGeom>
            <a:avLst/>
            <a:gdLst/>
            <a:ahLst/>
            <a:cxnLst/>
            <a:rect l="l" t="t" r="r" b="b"/>
            <a:pathLst>
              <a:path w="2540">
                <a:moveTo>
                  <a:pt x="1225" y="-3175"/>
                </a:moveTo>
                <a:lnTo>
                  <a:pt x="1225" y="3175"/>
                </a:lnTo>
              </a:path>
            </a:pathLst>
          </a:custGeom>
          <a:ln w="3175">
            <a:solidFill>
              <a:srgbClr val="231F20"/>
            </a:solidFill>
          </a:ln>
        </p:spPr>
        <p:txBody>
          <a:bodyPr wrap="square" lIns="0" tIns="0" rIns="0" bIns="0" rtlCol="0"/>
          <a:lstStyle/>
          <a:p>
            <a:endParaRPr/>
          </a:p>
        </p:txBody>
      </p:sp>
      <p:sp>
        <p:nvSpPr>
          <p:cNvPr id="504" name="object 504"/>
          <p:cNvSpPr/>
          <p:nvPr/>
        </p:nvSpPr>
        <p:spPr>
          <a:xfrm>
            <a:off x="810919" y="6119967"/>
            <a:ext cx="2540" cy="0"/>
          </a:xfrm>
          <a:custGeom>
            <a:avLst/>
            <a:gdLst/>
            <a:ahLst/>
            <a:cxnLst/>
            <a:rect l="l" t="t" r="r" b="b"/>
            <a:pathLst>
              <a:path w="2540">
                <a:moveTo>
                  <a:pt x="1225" y="-3175"/>
                </a:moveTo>
                <a:lnTo>
                  <a:pt x="1225" y="3175"/>
                </a:lnTo>
              </a:path>
            </a:pathLst>
          </a:custGeom>
          <a:ln w="3175">
            <a:solidFill>
              <a:srgbClr val="231F20"/>
            </a:solidFill>
          </a:ln>
        </p:spPr>
        <p:txBody>
          <a:bodyPr wrap="square" lIns="0" tIns="0" rIns="0" bIns="0" rtlCol="0"/>
          <a:lstStyle/>
          <a:p>
            <a:endParaRPr/>
          </a:p>
        </p:txBody>
      </p:sp>
      <p:sp>
        <p:nvSpPr>
          <p:cNvPr id="505" name="object 505"/>
          <p:cNvSpPr/>
          <p:nvPr/>
        </p:nvSpPr>
        <p:spPr>
          <a:xfrm>
            <a:off x="948959" y="5839800"/>
            <a:ext cx="94996" cy="95021"/>
          </a:xfrm>
          <a:prstGeom prst="rect">
            <a:avLst/>
          </a:prstGeom>
          <a:blipFill>
            <a:blip r:embed="rId18" cstate="print"/>
            <a:stretch>
              <a:fillRect/>
            </a:stretch>
          </a:blipFill>
        </p:spPr>
        <p:txBody>
          <a:bodyPr wrap="square" lIns="0" tIns="0" rIns="0" bIns="0" rtlCol="0"/>
          <a:lstStyle/>
          <a:p>
            <a:endParaRPr/>
          </a:p>
        </p:txBody>
      </p:sp>
      <p:sp>
        <p:nvSpPr>
          <p:cNvPr id="506" name="object 506"/>
          <p:cNvSpPr/>
          <p:nvPr/>
        </p:nvSpPr>
        <p:spPr>
          <a:xfrm>
            <a:off x="1080573" y="6067855"/>
            <a:ext cx="94996" cy="95008"/>
          </a:xfrm>
          <a:prstGeom prst="rect">
            <a:avLst/>
          </a:prstGeom>
          <a:blipFill>
            <a:blip r:embed="rId19" cstate="print"/>
            <a:stretch>
              <a:fillRect/>
            </a:stretch>
          </a:blipFill>
        </p:spPr>
        <p:txBody>
          <a:bodyPr wrap="square" lIns="0" tIns="0" rIns="0" bIns="0" rtlCol="0"/>
          <a:lstStyle/>
          <a:p>
            <a:endParaRPr/>
          </a:p>
        </p:txBody>
      </p:sp>
      <p:sp>
        <p:nvSpPr>
          <p:cNvPr id="507" name="object 507"/>
          <p:cNvSpPr/>
          <p:nvPr/>
        </p:nvSpPr>
        <p:spPr>
          <a:xfrm>
            <a:off x="1213674" y="5969951"/>
            <a:ext cx="94996" cy="95008"/>
          </a:xfrm>
          <a:prstGeom prst="rect">
            <a:avLst/>
          </a:prstGeom>
          <a:blipFill>
            <a:blip r:embed="rId20" cstate="print"/>
            <a:stretch>
              <a:fillRect/>
            </a:stretch>
          </a:blipFill>
        </p:spPr>
        <p:txBody>
          <a:bodyPr wrap="square" lIns="0" tIns="0" rIns="0" bIns="0" rtlCol="0"/>
          <a:lstStyle/>
          <a:p>
            <a:endParaRPr/>
          </a:p>
        </p:txBody>
      </p:sp>
      <p:sp>
        <p:nvSpPr>
          <p:cNvPr id="508" name="object 508"/>
          <p:cNvSpPr/>
          <p:nvPr/>
        </p:nvSpPr>
        <p:spPr>
          <a:xfrm>
            <a:off x="3441744" y="4286494"/>
            <a:ext cx="549275" cy="900430"/>
          </a:xfrm>
          <a:custGeom>
            <a:avLst/>
            <a:gdLst/>
            <a:ahLst/>
            <a:cxnLst/>
            <a:rect l="l" t="t" r="r" b="b"/>
            <a:pathLst>
              <a:path w="549275" h="900429">
                <a:moveTo>
                  <a:pt x="49936" y="702360"/>
                </a:moveTo>
                <a:lnTo>
                  <a:pt x="35064" y="715149"/>
                </a:lnTo>
                <a:lnTo>
                  <a:pt x="30568" y="712647"/>
                </a:lnTo>
                <a:lnTo>
                  <a:pt x="26413" y="709364"/>
                </a:lnTo>
                <a:lnTo>
                  <a:pt x="21634" y="703451"/>
                </a:lnTo>
                <a:lnTo>
                  <a:pt x="17645" y="694983"/>
                </a:lnTo>
                <a:lnTo>
                  <a:pt x="15862" y="684034"/>
                </a:lnTo>
                <a:lnTo>
                  <a:pt x="14701" y="648772"/>
                </a:lnTo>
                <a:lnTo>
                  <a:pt x="12446" y="587059"/>
                </a:lnTo>
                <a:lnTo>
                  <a:pt x="10247" y="528395"/>
                </a:lnTo>
                <a:lnTo>
                  <a:pt x="9258" y="502284"/>
                </a:lnTo>
                <a:lnTo>
                  <a:pt x="0" y="491337"/>
                </a:lnTo>
                <a:lnTo>
                  <a:pt x="457" y="482676"/>
                </a:lnTo>
                <a:lnTo>
                  <a:pt x="927" y="474002"/>
                </a:lnTo>
                <a:lnTo>
                  <a:pt x="3987" y="470687"/>
                </a:lnTo>
                <a:lnTo>
                  <a:pt x="7861" y="463334"/>
                </a:lnTo>
                <a:lnTo>
                  <a:pt x="4775" y="455650"/>
                </a:lnTo>
                <a:lnTo>
                  <a:pt x="2632" y="449176"/>
                </a:lnTo>
                <a:lnTo>
                  <a:pt x="1235" y="441912"/>
                </a:lnTo>
                <a:lnTo>
                  <a:pt x="1242" y="434833"/>
                </a:lnTo>
                <a:lnTo>
                  <a:pt x="3314" y="428917"/>
                </a:lnTo>
                <a:lnTo>
                  <a:pt x="2789" y="279939"/>
                </a:lnTo>
                <a:lnTo>
                  <a:pt x="3062" y="200172"/>
                </a:lnTo>
                <a:lnTo>
                  <a:pt x="7620" y="139877"/>
                </a:lnTo>
                <a:lnTo>
                  <a:pt x="19750" y="83921"/>
                </a:lnTo>
                <a:lnTo>
                  <a:pt x="70104" y="27660"/>
                </a:lnTo>
                <a:lnTo>
                  <a:pt x="121201" y="11497"/>
                </a:lnTo>
                <a:lnTo>
                  <a:pt x="174012" y="3718"/>
                </a:lnTo>
                <a:lnTo>
                  <a:pt x="225091" y="198"/>
                </a:lnTo>
                <a:lnTo>
                  <a:pt x="233045" y="0"/>
                </a:lnTo>
                <a:lnTo>
                  <a:pt x="256461" y="1494"/>
                </a:lnTo>
                <a:lnTo>
                  <a:pt x="317131" y="20675"/>
                </a:lnTo>
                <a:lnTo>
                  <a:pt x="359603" y="39112"/>
                </a:lnTo>
                <a:lnTo>
                  <a:pt x="411735" y="63236"/>
                </a:lnTo>
                <a:lnTo>
                  <a:pt x="458783" y="87012"/>
                </a:lnTo>
                <a:lnTo>
                  <a:pt x="497973" y="117398"/>
                </a:lnTo>
                <a:lnTo>
                  <a:pt x="530157" y="176047"/>
                </a:lnTo>
                <a:lnTo>
                  <a:pt x="537819" y="220814"/>
                </a:lnTo>
                <a:lnTo>
                  <a:pt x="539177" y="299097"/>
                </a:lnTo>
                <a:lnTo>
                  <a:pt x="539948" y="406817"/>
                </a:lnTo>
                <a:lnTo>
                  <a:pt x="540293" y="502133"/>
                </a:lnTo>
                <a:lnTo>
                  <a:pt x="540372" y="543204"/>
                </a:lnTo>
                <a:lnTo>
                  <a:pt x="543471" y="539889"/>
                </a:lnTo>
                <a:lnTo>
                  <a:pt x="546265" y="541159"/>
                </a:lnTo>
                <a:lnTo>
                  <a:pt x="549135" y="542493"/>
                </a:lnTo>
                <a:lnTo>
                  <a:pt x="548309" y="590067"/>
                </a:lnTo>
                <a:lnTo>
                  <a:pt x="547243" y="593940"/>
                </a:lnTo>
                <a:lnTo>
                  <a:pt x="545490" y="594486"/>
                </a:lnTo>
                <a:lnTo>
                  <a:pt x="538556" y="817879"/>
                </a:lnTo>
                <a:lnTo>
                  <a:pt x="528931" y="837748"/>
                </a:lnTo>
                <a:lnTo>
                  <a:pt x="518328" y="849476"/>
                </a:lnTo>
                <a:lnTo>
                  <a:pt x="500090" y="857658"/>
                </a:lnTo>
                <a:lnTo>
                  <a:pt x="467563" y="866889"/>
                </a:lnTo>
                <a:lnTo>
                  <a:pt x="467499" y="856970"/>
                </a:lnTo>
                <a:lnTo>
                  <a:pt x="412115" y="873772"/>
                </a:lnTo>
                <a:lnTo>
                  <a:pt x="410476" y="882967"/>
                </a:lnTo>
                <a:lnTo>
                  <a:pt x="373210" y="893361"/>
                </a:lnTo>
                <a:lnTo>
                  <a:pt x="352904" y="898636"/>
                </a:lnTo>
                <a:lnTo>
                  <a:pt x="342461" y="900419"/>
                </a:lnTo>
                <a:lnTo>
                  <a:pt x="334784" y="900341"/>
                </a:lnTo>
                <a:lnTo>
                  <a:pt x="292569" y="898105"/>
                </a:lnTo>
                <a:lnTo>
                  <a:pt x="285242" y="894232"/>
                </a:lnTo>
                <a:lnTo>
                  <a:pt x="285648" y="886777"/>
                </a:lnTo>
                <a:lnTo>
                  <a:pt x="286042" y="879208"/>
                </a:lnTo>
                <a:lnTo>
                  <a:pt x="287845" y="878027"/>
                </a:lnTo>
                <a:lnTo>
                  <a:pt x="251394" y="842321"/>
                </a:lnTo>
                <a:lnTo>
                  <a:pt x="194500" y="802322"/>
                </a:lnTo>
                <a:lnTo>
                  <a:pt x="144148" y="767286"/>
                </a:lnTo>
                <a:lnTo>
                  <a:pt x="97539" y="735082"/>
                </a:lnTo>
                <a:lnTo>
                  <a:pt x="63269" y="711507"/>
                </a:lnTo>
                <a:lnTo>
                  <a:pt x="49936" y="702360"/>
                </a:lnTo>
                <a:close/>
              </a:path>
            </a:pathLst>
          </a:custGeom>
          <a:ln w="6350">
            <a:solidFill>
              <a:srgbClr val="231F20"/>
            </a:solidFill>
          </a:ln>
        </p:spPr>
        <p:txBody>
          <a:bodyPr wrap="square" lIns="0" tIns="0" rIns="0" bIns="0" rtlCol="0"/>
          <a:lstStyle/>
          <a:p>
            <a:endParaRPr/>
          </a:p>
        </p:txBody>
      </p:sp>
      <p:sp>
        <p:nvSpPr>
          <p:cNvPr id="509" name="object 509"/>
          <p:cNvSpPr/>
          <p:nvPr/>
        </p:nvSpPr>
        <p:spPr>
          <a:xfrm>
            <a:off x="3457275" y="4958922"/>
            <a:ext cx="34925" cy="30480"/>
          </a:xfrm>
          <a:custGeom>
            <a:avLst/>
            <a:gdLst/>
            <a:ahLst/>
            <a:cxnLst/>
            <a:rect l="l" t="t" r="r" b="b"/>
            <a:pathLst>
              <a:path w="34925" h="30479">
                <a:moveTo>
                  <a:pt x="13855" y="12420"/>
                </a:moveTo>
                <a:lnTo>
                  <a:pt x="17335" y="24091"/>
                </a:lnTo>
                <a:lnTo>
                  <a:pt x="19367" y="23939"/>
                </a:lnTo>
                <a:lnTo>
                  <a:pt x="21424" y="23723"/>
                </a:lnTo>
                <a:lnTo>
                  <a:pt x="24206" y="21666"/>
                </a:lnTo>
                <a:lnTo>
                  <a:pt x="28562" y="25234"/>
                </a:lnTo>
                <a:lnTo>
                  <a:pt x="32867" y="28778"/>
                </a:lnTo>
                <a:lnTo>
                  <a:pt x="34404" y="29933"/>
                </a:lnTo>
                <a:lnTo>
                  <a:pt x="27373" y="24195"/>
                </a:lnTo>
                <a:lnTo>
                  <a:pt x="15730" y="14023"/>
                </a:lnTo>
                <a:lnTo>
                  <a:pt x="4823" y="4323"/>
                </a:lnTo>
                <a:lnTo>
                  <a:pt x="0" y="0"/>
                </a:lnTo>
              </a:path>
            </a:pathLst>
          </a:custGeom>
          <a:ln w="6350">
            <a:solidFill>
              <a:srgbClr val="231F20"/>
            </a:solidFill>
          </a:ln>
        </p:spPr>
        <p:txBody>
          <a:bodyPr wrap="square" lIns="0" tIns="0" rIns="0" bIns="0" rtlCol="0"/>
          <a:lstStyle/>
          <a:p>
            <a:endParaRPr/>
          </a:p>
        </p:txBody>
      </p:sp>
      <p:sp>
        <p:nvSpPr>
          <p:cNvPr id="510" name="object 510"/>
          <p:cNvSpPr/>
          <p:nvPr/>
        </p:nvSpPr>
        <p:spPr>
          <a:xfrm>
            <a:off x="3451001" y="4788773"/>
            <a:ext cx="536575" cy="158750"/>
          </a:xfrm>
          <a:custGeom>
            <a:avLst/>
            <a:gdLst/>
            <a:ahLst/>
            <a:cxnLst/>
            <a:rect l="l" t="t" r="r" b="b"/>
            <a:pathLst>
              <a:path w="536575" h="158750">
                <a:moveTo>
                  <a:pt x="0" y="0"/>
                </a:moveTo>
                <a:lnTo>
                  <a:pt x="58710" y="41290"/>
                </a:lnTo>
                <a:lnTo>
                  <a:pt x="92497" y="64862"/>
                </a:lnTo>
                <a:lnTo>
                  <a:pt x="114153" y="79542"/>
                </a:lnTo>
                <a:lnTo>
                  <a:pt x="136474" y="94157"/>
                </a:lnTo>
                <a:lnTo>
                  <a:pt x="164465" y="113637"/>
                </a:lnTo>
                <a:lnTo>
                  <a:pt x="197089" y="133964"/>
                </a:lnTo>
                <a:lnTo>
                  <a:pt x="237960" y="150488"/>
                </a:lnTo>
                <a:lnTo>
                  <a:pt x="290690" y="158559"/>
                </a:lnTo>
                <a:lnTo>
                  <a:pt x="341865" y="155903"/>
                </a:lnTo>
                <a:lnTo>
                  <a:pt x="396530" y="145734"/>
                </a:lnTo>
                <a:lnTo>
                  <a:pt x="450161" y="130258"/>
                </a:lnTo>
                <a:lnTo>
                  <a:pt x="498236" y="111683"/>
                </a:lnTo>
                <a:lnTo>
                  <a:pt x="536232" y="92214"/>
                </a:lnTo>
              </a:path>
            </a:pathLst>
          </a:custGeom>
          <a:ln w="6350">
            <a:solidFill>
              <a:srgbClr val="231F20"/>
            </a:solidFill>
          </a:ln>
        </p:spPr>
        <p:txBody>
          <a:bodyPr wrap="square" lIns="0" tIns="0" rIns="0" bIns="0" rtlCol="0"/>
          <a:lstStyle/>
          <a:p>
            <a:endParaRPr/>
          </a:p>
        </p:txBody>
      </p:sp>
      <p:sp>
        <p:nvSpPr>
          <p:cNvPr id="511" name="object 511"/>
          <p:cNvSpPr/>
          <p:nvPr/>
        </p:nvSpPr>
        <p:spPr>
          <a:xfrm>
            <a:off x="3443321" y="4730712"/>
            <a:ext cx="539115" cy="163830"/>
          </a:xfrm>
          <a:custGeom>
            <a:avLst/>
            <a:gdLst/>
            <a:ahLst/>
            <a:cxnLst/>
            <a:rect l="l" t="t" r="r" b="b"/>
            <a:pathLst>
              <a:path w="539114" h="163829">
                <a:moveTo>
                  <a:pt x="538797" y="98983"/>
                </a:moveTo>
                <a:lnTo>
                  <a:pt x="468704" y="133880"/>
                </a:lnTo>
                <a:lnTo>
                  <a:pt x="421159" y="147421"/>
                </a:lnTo>
                <a:lnTo>
                  <a:pt x="377494" y="157632"/>
                </a:lnTo>
                <a:lnTo>
                  <a:pt x="336862" y="163235"/>
                </a:lnTo>
                <a:lnTo>
                  <a:pt x="295544" y="163517"/>
                </a:lnTo>
                <a:lnTo>
                  <a:pt x="258194" y="158891"/>
                </a:lnTo>
                <a:lnTo>
                  <a:pt x="191486" y="127981"/>
                </a:lnTo>
                <a:lnTo>
                  <a:pt x="130817" y="90946"/>
                </a:lnTo>
                <a:lnTo>
                  <a:pt x="70770" y="53503"/>
                </a:lnTo>
                <a:lnTo>
                  <a:pt x="34658" y="30492"/>
                </a:lnTo>
                <a:lnTo>
                  <a:pt x="2347" y="2728"/>
                </a:lnTo>
                <a:lnTo>
                  <a:pt x="0" y="0"/>
                </a:lnTo>
              </a:path>
            </a:pathLst>
          </a:custGeom>
          <a:ln w="6350">
            <a:solidFill>
              <a:srgbClr val="231F20"/>
            </a:solidFill>
          </a:ln>
        </p:spPr>
        <p:txBody>
          <a:bodyPr wrap="square" lIns="0" tIns="0" rIns="0" bIns="0" rtlCol="0"/>
          <a:lstStyle/>
          <a:p>
            <a:endParaRPr/>
          </a:p>
        </p:txBody>
      </p:sp>
      <p:sp>
        <p:nvSpPr>
          <p:cNvPr id="512" name="object 512"/>
          <p:cNvSpPr/>
          <p:nvPr/>
        </p:nvSpPr>
        <p:spPr>
          <a:xfrm>
            <a:off x="3503960" y="4290043"/>
            <a:ext cx="414020" cy="147955"/>
          </a:xfrm>
          <a:custGeom>
            <a:avLst/>
            <a:gdLst/>
            <a:ahLst/>
            <a:cxnLst/>
            <a:rect l="l" t="t" r="r" b="b"/>
            <a:pathLst>
              <a:path w="414020" h="147954">
                <a:moveTo>
                  <a:pt x="7427" y="49784"/>
                </a:moveTo>
                <a:lnTo>
                  <a:pt x="1088" y="42589"/>
                </a:lnTo>
                <a:lnTo>
                  <a:pt x="0" y="37950"/>
                </a:lnTo>
                <a:lnTo>
                  <a:pt x="5086" y="33849"/>
                </a:lnTo>
                <a:lnTo>
                  <a:pt x="47203" y="19607"/>
                </a:lnTo>
                <a:lnTo>
                  <a:pt x="94051" y="9815"/>
                </a:lnTo>
                <a:lnTo>
                  <a:pt x="141418" y="2183"/>
                </a:lnTo>
                <a:lnTo>
                  <a:pt x="172908" y="0"/>
                </a:lnTo>
                <a:lnTo>
                  <a:pt x="192741" y="2826"/>
                </a:lnTo>
                <a:lnTo>
                  <a:pt x="238154" y="15117"/>
                </a:lnTo>
                <a:lnTo>
                  <a:pt x="294669" y="39762"/>
                </a:lnTo>
                <a:lnTo>
                  <a:pt x="344709" y="62617"/>
                </a:lnTo>
                <a:lnTo>
                  <a:pt x="390723" y="84595"/>
                </a:lnTo>
                <a:lnTo>
                  <a:pt x="413542" y="103240"/>
                </a:lnTo>
                <a:lnTo>
                  <a:pt x="411164" y="109737"/>
                </a:lnTo>
                <a:lnTo>
                  <a:pt x="369346" y="128305"/>
                </a:lnTo>
                <a:lnTo>
                  <a:pt x="327520" y="137580"/>
                </a:lnTo>
                <a:lnTo>
                  <a:pt x="279895" y="145344"/>
                </a:lnTo>
                <a:lnTo>
                  <a:pt x="237539" y="147777"/>
                </a:lnTo>
                <a:lnTo>
                  <a:pt x="203997" y="144219"/>
                </a:lnTo>
                <a:lnTo>
                  <a:pt x="120172" y="112290"/>
                </a:lnTo>
                <a:lnTo>
                  <a:pt x="48918" y="75742"/>
                </a:lnTo>
                <a:lnTo>
                  <a:pt x="7427" y="49784"/>
                </a:lnTo>
                <a:close/>
              </a:path>
            </a:pathLst>
          </a:custGeom>
          <a:ln w="6350">
            <a:solidFill>
              <a:srgbClr val="231F20"/>
            </a:solidFill>
          </a:ln>
        </p:spPr>
        <p:txBody>
          <a:bodyPr wrap="square" lIns="0" tIns="0" rIns="0" bIns="0" rtlCol="0"/>
          <a:lstStyle/>
          <a:p>
            <a:endParaRPr/>
          </a:p>
        </p:txBody>
      </p:sp>
      <p:sp>
        <p:nvSpPr>
          <p:cNvPr id="513" name="object 513"/>
          <p:cNvSpPr/>
          <p:nvPr/>
        </p:nvSpPr>
        <p:spPr>
          <a:xfrm>
            <a:off x="3936752" y="4400438"/>
            <a:ext cx="234950" cy="714375"/>
          </a:xfrm>
          <a:custGeom>
            <a:avLst/>
            <a:gdLst/>
            <a:ahLst/>
            <a:cxnLst/>
            <a:rect l="l" t="t" r="r" b="b"/>
            <a:pathLst>
              <a:path w="234950" h="714375">
                <a:moveTo>
                  <a:pt x="0" y="0"/>
                </a:moveTo>
                <a:lnTo>
                  <a:pt x="85770" y="39977"/>
                </a:lnTo>
                <a:lnTo>
                  <a:pt x="131235" y="61407"/>
                </a:lnTo>
                <a:lnTo>
                  <a:pt x="179221" y="89836"/>
                </a:lnTo>
                <a:lnTo>
                  <a:pt x="225157" y="147560"/>
                </a:lnTo>
                <a:lnTo>
                  <a:pt x="234683" y="194094"/>
                </a:lnTo>
                <a:lnTo>
                  <a:pt x="233919" y="296157"/>
                </a:lnTo>
                <a:lnTo>
                  <a:pt x="231903" y="452283"/>
                </a:lnTo>
                <a:lnTo>
                  <a:pt x="229823" y="595253"/>
                </a:lnTo>
                <a:lnTo>
                  <a:pt x="228866" y="657847"/>
                </a:lnTo>
                <a:lnTo>
                  <a:pt x="51142" y="714032"/>
                </a:lnTo>
                <a:lnTo>
                  <a:pt x="44843" y="704278"/>
                </a:lnTo>
                <a:lnTo>
                  <a:pt x="49187" y="559904"/>
                </a:lnTo>
              </a:path>
            </a:pathLst>
          </a:custGeom>
          <a:ln w="6350">
            <a:solidFill>
              <a:srgbClr val="231F20"/>
            </a:solidFill>
          </a:ln>
        </p:spPr>
        <p:txBody>
          <a:bodyPr wrap="square" lIns="0" tIns="0" rIns="0" bIns="0" rtlCol="0"/>
          <a:lstStyle/>
          <a:p>
            <a:endParaRPr/>
          </a:p>
        </p:txBody>
      </p:sp>
      <p:sp>
        <p:nvSpPr>
          <p:cNvPr id="514" name="object 514"/>
          <p:cNvSpPr/>
          <p:nvPr/>
        </p:nvSpPr>
        <p:spPr>
          <a:xfrm>
            <a:off x="3622437" y="4318475"/>
            <a:ext cx="177243" cy="85228"/>
          </a:xfrm>
          <a:prstGeom prst="rect">
            <a:avLst/>
          </a:prstGeom>
          <a:blipFill>
            <a:blip r:embed="rId21" cstate="print"/>
            <a:stretch>
              <a:fillRect/>
            </a:stretch>
          </a:blipFill>
        </p:spPr>
        <p:txBody>
          <a:bodyPr wrap="square" lIns="0" tIns="0" rIns="0" bIns="0" rtlCol="0"/>
          <a:lstStyle/>
          <a:p>
            <a:endParaRPr/>
          </a:p>
        </p:txBody>
      </p:sp>
      <p:sp>
        <p:nvSpPr>
          <p:cNvPr id="515" name="object 515"/>
          <p:cNvSpPr txBox="1"/>
          <p:nvPr/>
        </p:nvSpPr>
        <p:spPr>
          <a:xfrm>
            <a:off x="3712244" y="9911121"/>
            <a:ext cx="135890" cy="212090"/>
          </a:xfrm>
          <a:prstGeom prst="rect">
            <a:avLst/>
          </a:prstGeom>
        </p:spPr>
        <p:txBody>
          <a:bodyPr vert="horz" wrap="square" lIns="0" tIns="4445" rIns="0" bIns="0" rtlCol="0">
            <a:spAutoFit/>
          </a:bodyPr>
          <a:lstStyle/>
          <a:p>
            <a:pPr>
              <a:lnSpc>
                <a:spcPct val="100000"/>
              </a:lnSpc>
              <a:spcBef>
                <a:spcPts val="35"/>
              </a:spcBef>
            </a:pPr>
            <a:endParaRPr sz="700">
              <a:latin typeface="Times New Roman"/>
              <a:cs typeface="Times New Roman"/>
            </a:endParaRPr>
          </a:p>
          <a:p>
            <a:pPr marL="25400">
              <a:lnSpc>
                <a:spcPct val="100000"/>
              </a:lnSpc>
            </a:pPr>
            <a:fld id="{81D60167-4931-47E6-BA6A-407CBD079E47}" type="slidenum">
              <a:rPr sz="600" dirty="0">
                <a:solidFill>
                  <a:srgbClr val="131111"/>
                </a:solidFill>
                <a:latin typeface="Arial"/>
                <a:cs typeface="Arial"/>
              </a:rPr>
              <a:t>8</a:t>
            </a:fld>
            <a:endParaRPr sz="600">
              <a:latin typeface="Arial"/>
              <a:cs typeface="Arial"/>
            </a:endParaRP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23775" y="451757"/>
            <a:ext cx="6476365" cy="1679575"/>
          </a:xfrm>
          <a:prstGeom prst="rect">
            <a:avLst/>
          </a:prstGeom>
        </p:spPr>
        <p:txBody>
          <a:bodyPr vert="horz" wrap="square" lIns="0" tIns="56515" rIns="0" bIns="0" rtlCol="0">
            <a:spAutoFit/>
          </a:bodyPr>
          <a:lstStyle/>
          <a:p>
            <a:pPr marL="12700">
              <a:lnSpc>
                <a:spcPct val="100000"/>
              </a:lnSpc>
              <a:spcBef>
                <a:spcPts val="445"/>
              </a:spcBef>
            </a:pPr>
            <a:r>
              <a:rPr sz="1200" b="1" dirty="0">
                <a:solidFill>
                  <a:srgbClr val="231F20"/>
                </a:solidFill>
                <a:latin typeface="Arial Narrow"/>
                <a:cs typeface="Arial Narrow"/>
              </a:rPr>
              <a:t>Tratamiento del</a:t>
            </a:r>
            <a:r>
              <a:rPr sz="1200" b="1" spc="-5" dirty="0">
                <a:solidFill>
                  <a:srgbClr val="231F20"/>
                </a:solidFill>
                <a:latin typeface="Arial Narrow"/>
                <a:cs typeface="Arial Narrow"/>
              </a:rPr>
              <a:t> agua:</a:t>
            </a:r>
            <a:endParaRPr sz="1200">
              <a:latin typeface="Arial Narrow"/>
              <a:cs typeface="Arial Narrow"/>
            </a:endParaRPr>
          </a:p>
          <a:p>
            <a:pPr marL="165100" marR="521334" indent="-152400">
              <a:lnSpc>
                <a:spcPct val="101800"/>
              </a:lnSpc>
              <a:spcBef>
                <a:spcPts val="240"/>
              </a:spcBef>
              <a:buChar char="●"/>
              <a:tabLst>
                <a:tab pos="165100" algn="l"/>
              </a:tabLst>
            </a:pPr>
            <a:r>
              <a:rPr sz="900" dirty="0">
                <a:solidFill>
                  <a:srgbClr val="231F20"/>
                </a:solidFill>
                <a:latin typeface="Arial Narrow"/>
                <a:cs typeface="Arial Narrow"/>
              </a:rPr>
              <a:t>En </a:t>
            </a:r>
            <a:r>
              <a:rPr sz="900" spc="-5" dirty="0">
                <a:solidFill>
                  <a:srgbClr val="231F20"/>
                </a:solidFill>
                <a:latin typeface="Arial Narrow"/>
                <a:cs typeface="Arial Narrow"/>
              </a:rPr>
              <a:t>un spa instalado, es una buena costumbre mantener </a:t>
            </a:r>
            <a:r>
              <a:rPr sz="900" dirty="0">
                <a:solidFill>
                  <a:srgbClr val="231F20"/>
                </a:solidFill>
                <a:latin typeface="Arial Narrow"/>
                <a:cs typeface="Arial Narrow"/>
              </a:rPr>
              <a:t>todos </a:t>
            </a:r>
            <a:r>
              <a:rPr sz="900" spc="-5" dirty="0">
                <a:solidFill>
                  <a:srgbClr val="231F20"/>
                </a:solidFill>
                <a:latin typeface="Arial Narrow"/>
                <a:cs typeface="Arial Narrow"/>
              </a:rPr>
              <a:t>los chorros de aire abiertos </a:t>
            </a:r>
            <a:r>
              <a:rPr sz="900" dirty="0">
                <a:solidFill>
                  <a:srgbClr val="231F20"/>
                </a:solidFill>
                <a:latin typeface="Arial Narrow"/>
                <a:cs typeface="Arial Narrow"/>
              </a:rPr>
              <a:t>y </a:t>
            </a:r>
            <a:r>
              <a:rPr sz="900" spc="-5" dirty="0">
                <a:solidFill>
                  <a:srgbClr val="231F20"/>
                </a:solidFill>
                <a:latin typeface="Arial Narrow"/>
                <a:cs typeface="Arial Narrow"/>
              </a:rPr>
              <a:t>las válvulas cerradas para permitir que el </a:t>
            </a:r>
            <a:r>
              <a:rPr sz="900" dirty="0">
                <a:solidFill>
                  <a:srgbClr val="231F20"/>
                </a:solidFill>
                <a:latin typeface="Arial Narrow"/>
                <a:cs typeface="Arial Narrow"/>
              </a:rPr>
              <a:t>agua  tratada </a:t>
            </a:r>
            <a:r>
              <a:rPr sz="900" spc="-5" dirty="0">
                <a:solidFill>
                  <a:srgbClr val="231F20"/>
                </a:solidFill>
                <a:latin typeface="Arial Narrow"/>
                <a:cs typeface="Arial Narrow"/>
              </a:rPr>
              <a:t>químicamente </a:t>
            </a:r>
            <a:r>
              <a:rPr sz="900" dirty="0">
                <a:solidFill>
                  <a:srgbClr val="231F20"/>
                </a:solidFill>
                <a:latin typeface="Arial Narrow"/>
                <a:cs typeface="Arial Narrow"/>
              </a:rPr>
              <a:t>fluya </a:t>
            </a:r>
            <a:r>
              <a:rPr sz="900" spc="-5" dirty="0">
                <a:solidFill>
                  <a:srgbClr val="231F20"/>
                </a:solidFill>
                <a:latin typeface="Arial Narrow"/>
                <a:cs typeface="Arial Narrow"/>
              </a:rPr>
              <a:t>por </a:t>
            </a:r>
            <a:r>
              <a:rPr sz="900" dirty="0">
                <a:solidFill>
                  <a:srgbClr val="231F20"/>
                </a:solidFill>
                <a:latin typeface="Arial Narrow"/>
                <a:cs typeface="Arial Narrow"/>
              </a:rPr>
              <a:t>todas </a:t>
            </a:r>
            <a:r>
              <a:rPr sz="900" spc="-5" dirty="0">
                <a:solidFill>
                  <a:srgbClr val="231F20"/>
                </a:solidFill>
                <a:latin typeface="Arial Narrow"/>
                <a:cs typeface="Arial Narrow"/>
              </a:rPr>
              <a:t>las</a:t>
            </a:r>
            <a:r>
              <a:rPr sz="900" spc="-25" dirty="0">
                <a:solidFill>
                  <a:srgbClr val="231F20"/>
                </a:solidFill>
                <a:latin typeface="Arial Narrow"/>
                <a:cs typeface="Arial Narrow"/>
              </a:rPr>
              <a:t> </a:t>
            </a:r>
            <a:r>
              <a:rPr sz="900" dirty="0">
                <a:solidFill>
                  <a:srgbClr val="231F20"/>
                </a:solidFill>
                <a:latin typeface="Arial Narrow"/>
                <a:cs typeface="Arial Narrow"/>
              </a:rPr>
              <a:t>tuberías.</a:t>
            </a:r>
            <a:endParaRPr sz="900">
              <a:latin typeface="Arial Narrow"/>
              <a:cs typeface="Arial Narrow"/>
            </a:endParaRPr>
          </a:p>
          <a:p>
            <a:pPr marL="165100" indent="-152400">
              <a:lnSpc>
                <a:spcPct val="100000"/>
              </a:lnSpc>
              <a:spcBef>
                <a:spcPts val="20"/>
              </a:spcBef>
              <a:buChar char="●"/>
              <a:tabLst>
                <a:tab pos="165100" algn="l"/>
              </a:tabLst>
            </a:pPr>
            <a:r>
              <a:rPr sz="900" dirty="0">
                <a:solidFill>
                  <a:srgbClr val="231F20"/>
                </a:solidFill>
                <a:latin typeface="Arial Narrow"/>
                <a:cs typeface="Arial Narrow"/>
              </a:rPr>
              <a:t>Siga </a:t>
            </a:r>
            <a:r>
              <a:rPr sz="900" spc="-5" dirty="0">
                <a:solidFill>
                  <a:srgbClr val="231F20"/>
                </a:solidFill>
                <a:latin typeface="Arial Narrow"/>
                <a:cs typeface="Arial Narrow"/>
              </a:rPr>
              <a:t>siempre las instrucciones del </a:t>
            </a:r>
            <a:r>
              <a:rPr sz="900" dirty="0">
                <a:solidFill>
                  <a:srgbClr val="231F20"/>
                </a:solidFill>
                <a:latin typeface="Arial Narrow"/>
                <a:cs typeface="Arial Narrow"/>
              </a:rPr>
              <a:t>fabricante </a:t>
            </a:r>
            <a:r>
              <a:rPr sz="900" spc="-5" dirty="0">
                <a:solidFill>
                  <a:srgbClr val="231F20"/>
                </a:solidFill>
                <a:latin typeface="Arial Narrow"/>
                <a:cs typeface="Arial Narrow"/>
              </a:rPr>
              <a:t>de los productos químicos </a:t>
            </a:r>
            <a:r>
              <a:rPr sz="900" dirty="0">
                <a:solidFill>
                  <a:srgbClr val="231F20"/>
                </a:solidFill>
                <a:latin typeface="Arial Narrow"/>
                <a:cs typeface="Arial Narrow"/>
              </a:rPr>
              <a:t>y </a:t>
            </a:r>
            <a:r>
              <a:rPr sz="900" spc="-5" dirty="0">
                <a:solidFill>
                  <a:srgbClr val="231F20"/>
                </a:solidFill>
                <a:latin typeface="Arial Narrow"/>
                <a:cs typeface="Arial Narrow"/>
              </a:rPr>
              <a:t>las advertencias sanitarias </a:t>
            </a:r>
            <a:r>
              <a:rPr sz="900" dirty="0">
                <a:solidFill>
                  <a:srgbClr val="231F20"/>
                </a:solidFill>
                <a:latin typeface="Arial Narrow"/>
                <a:cs typeface="Arial Narrow"/>
              </a:rPr>
              <a:t>y </a:t>
            </a:r>
            <a:r>
              <a:rPr sz="900" spc="-5" dirty="0">
                <a:solidFill>
                  <a:srgbClr val="231F20"/>
                </a:solidFill>
                <a:latin typeface="Arial Narrow"/>
                <a:cs typeface="Arial Narrow"/>
              </a:rPr>
              <a:t>de</a:t>
            </a:r>
            <a:r>
              <a:rPr sz="900" spc="-30" dirty="0">
                <a:solidFill>
                  <a:srgbClr val="231F20"/>
                </a:solidFill>
                <a:latin typeface="Arial Narrow"/>
                <a:cs typeface="Arial Narrow"/>
              </a:rPr>
              <a:t> </a:t>
            </a:r>
            <a:r>
              <a:rPr sz="900" dirty="0">
                <a:solidFill>
                  <a:srgbClr val="231F20"/>
                </a:solidFill>
                <a:latin typeface="Arial Narrow"/>
                <a:cs typeface="Arial Narrow"/>
              </a:rPr>
              <a:t>riesgos.</a:t>
            </a:r>
            <a:endParaRPr sz="900">
              <a:latin typeface="Arial Narrow"/>
              <a:cs typeface="Arial Narrow"/>
            </a:endParaRPr>
          </a:p>
          <a:p>
            <a:pPr marL="165100" marR="1379855" indent="-152400">
              <a:lnSpc>
                <a:spcPct val="101800"/>
              </a:lnSpc>
              <a:buChar char="●"/>
              <a:tabLst>
                <a:tab pos="165100" algn="l"/>
              </a:tabLst>
            </a:pPr>
            <a:r>
              <a:rPr sz="900" dirty="0">
                <a:solidFill>
                  <a:srgbClr val="231F20"/>
                </a:solidFill>
                <a:latin typeface="Arial Narrow"/>
                <a:cs typeface="Arial Narrow"/>
              </a:rPr>
              <a:t>No </a:t>
            </a:r>
            <a:r>
              <a:rPr sz="900" spc="-5" dirty="0">
                <a:solidFill>
                  <a:srgbClr val="231F20"/>
                </a:solidFill>
                <a:latin typeface="Arial Narrow"/>
                <a:cs typeface="Arial Narrow"/>
              </a:rPr>
              <a:t>mezcle nunca distintos productos químicos. </a:t>
            </a:r>
            <a:r>
              <a:rPr sz="900" dirty="0">
                <a:solidFill>
                  <a:srgbClr val="231F20"/>
                </a:solidFill>
                <a:latin typeface="Arial Narrow"/>
                <a:cs typeface="Arial Narrow"/>
              </a:rPr>
              <a:t>Añádalos </a:t>
            </a:r>
            <a:r>
              <a:rPr sz="900" spc="-5" dirty="0">
                <a:solidFill>
                  <a:srgbClr val="231F20"/>
                </a:solidFill>
                <a:latin typeface="Arial Narrow"/>
                <a:cs typeface="Arial Narrow"/>
              </a:rPr>
              <a:t>al agua del spa por separado. </a:t>
            </a:r>
            <a:r>
              <a:rPr sz="900" dirty="0">
                <a:solidFill>
                  <a:srgbClr val="231F20"/>
                </a:solidFill>
                <a:latin typeface="Arial Narrow"/>
                <a:cs typeface="Arial Narrow"/>
              </a:rPr>
              <a:t>Disuelva </a:t>
            </a:r>
            <a:r>
              <a:rPr sz="900" spc="-5" dirty="0">
                <a:solidFill>
                  <a:srgbClr val="231F20"/>
                </a:solidFill>
                <a:latin typeface="Arial Narrow"/>
                <a:cs typeface="Arial Narrow"/>
              </a:rPr>
              <a:t>completamente cada  producto químico antes de agregárselo al</a:t>
            </a:r>
            <a:r>
              <a:rPr sz="900" spc="-10" dirty="0">
                <a:solidFill>
                  <a:srgbClr val="231F20"/>
                </a:solidFill>
                <a:latin typeface="Arial Narrow"/>
                <a:cs typeface="Arial Narrow"/>
              </a:rPr>
              <a:t> </a:t>
            </a:r>
            <a:r>
              <a:rPr sz="900" dirty="0">
                <a:solidFill>
                  <a:srgbClr val="231F20"/>
                </a:solidFill>
                <a:latin typeface="Arial Narrow"/>
                <a:cs typeface="Arial Narrow"/>
              </a:rPr>
              <a:t>agua.</a:t>
            </a:r>
            <a:endParaRPr sz="900">
              <a:latin typeface="Arial Narrow"/>
              <a:cs typeface="Arial Narrow"/>
            </a:endParaRPr>
          </a:p>
          <a:p>
            <a:pPr marL="165100" marR="5080" indent="-152400">
              <a:lnSpc>
                <a:spcPct val="101800"/>
              </a:lnSpc>
              <a:buChar char="●"/>
              <a:tabLst>
                <a:tab pos="165100" algn="l"/>
              </a:tabLst>
            </a:pPr>
            <a:r>
              <a:rPr sz="900" dirty="0">
                <a:solidFill>
                  <a:srgbClr val="231F20"/>
                </a:solidFill>
                <a:latin typeface="Arial Narrow"/>
                <a:cs typeface="Arial Narrow"/>
              </a:rPr>
              <a:t>Tenga </a:t>
            </a:r>
            <a:r>
              <a:rPr sz="900" spc="-5" dirty="0">
                <a:solidFill>
                  <a:srgbClr val="231F20"/>
                </a:solidFill>
                <a:latin typeface="Arial Narrow"/>
                <a:cs typeface="Arial Narrow"/>
              </a:rPr>
              <a:t>en cuenta que los productos de cloro </a:t>
            </a:r>
            <a:r>
              <a:rPr sz="900" dirty="0">
                <a:solidFill>
                  <a:srgbClr val="231F20"/>
                </a:solidFill>
                <a:latin typeface="Arial Narrow"/>
                <a:cs typeface="Arial Narrow"/>
              </a:rPr>
              <a:t>y </a:t>
            </a:r>
            <a:r>
              <a:rPr sz="900" spc="-5" dirty="0">
                <a:solidFill>
                  <a:srgbClr val="231F20"/>
                </a:solidFill>
                <a:latin typeface="Arial Narrow"/>
                <a:cs typeface="Arial Narrow"/>
              </a:rPr>
              <a:t>bromo no deben mezclarse nunca. </a:t>
            </a:r>
            <a:r>
              <a:rPr sz="900" dirty="0">
                <a:solidFill>
                  <a:srgbClr val="231F20"/>
                </a:solidFill>
                <a:latin typeface="Arial Narrow"/>
                <a:cs typeface="Arial Narrow"/>
              </a:rPr>
              <a:t>Es </a:t>
            </a:r>
            <a:r>
              <a:rPr sz="900" spc="-5" dirty="0">
                <a:solidFill>
                  <a:srgbClr val="231F20"/>
                </a:solidFill>
                <a:latin typeface="Arial Narrow"/>
                <a:cs typeface="Arial Narrow"/>
              </a:rPr>
              <a:t>algo extremadamente peligroso. </a:t>
            </a:r>
            <a:r>
              <a:rPr sz="900" dirty="0">
                <a:solidFill>
                  <a:srgbClr val="231F20"/>
                </a:solidFill>
                <a:latin typeface="Arial Narrow"/>
                <a:cs typeface="Arial Narrow"/>
              </a:rPr>
              <a:t>Si </a:t>
            </a:r>
            <a:r>
              <a:rPr sz="900" spc="-5" dirty="0">
                <a:solidFill>
                  <a:srgbClr val="231F20"/>
                </a:solidFill>
                <a:latin typeface="Arial Narrow"/>
                <a:cs typeface="Arial Narrow"/>
              </a:rPr>
              <a:t>utiliza habitualmente productos  </a:t>
            </a:r>
            <a:r>
              <a:rPr sz="900" dirty="0">
                <a:solidFill>
                  <a:srgbClr val="231F20"/>
                </a:solidFill>
                <a:latin typeface="Arial Narrow"/>
                <a:cs typeface="Arial Narrow"/>
              </a:rPr>
              <a:t>a </a:t>
            </a:r>
            <a:r>
              <a:rPr sz="900" spc="-5" dirty="0">
                <a:solidFill>
                  <a:srgbClr val="231F20"/>
                </a:solidFill>
                <a:latin typeface="Arial Narrow"/>
                <a:cs typeface="Arial Narrow"/>
              </a:rPr>
              <a:t>base de cloro </a:t>
            </a:r>
            <a:r>
              <a:rPr sz="900" dirty="0">
                <a:solidFill>
                  <a:srgbClr val="231F20"/>
                </a:solidFill>
                <a:latin typeface="Arial Narrow"/>
                <a:cs typeface="Arial Narrow"/>
              </a:rPr>
              <a:t>y </a:t>
            </a:r>
            <a:r>
              <a:rPr sz="900" spc="-5" dirty="0">
                <a:solidFill>
                  <a:srgbClr val="231F20"/>
                </a:solidFill>
                <a:latin typeface="Arial Narrow"/>
                <a:cs typeface="Arial Narrow"/>
              </a:rPr>
              <a:t>quiere cambiar </a:t>
            </a:r>
            <a:r>
              <a:rPr sz="900" dirty="0">
                <a:solidFill>
                  <a:srgbClr val="231F20"/>
                </a:solidFill>
                <a:latin typeface="Arial Narrow"/>
                <a:cs typeface="Arial Narrow"/>
              </a:rPr>
              <a:t>a </a:t>
            </a:r>
            <a:r>
              <a:rPr sz="900" spc="-5" dirty="0">
                <a:solidFill>
                  <a:srgbClr val="231F20"/>
                </a:solidFill>
                <a:latin typeface="Arial Narrow"/>
                <a:cs typeface="Arial Narrow"/>
              </a:rPr>
              <a:t>productos </a:t>
            </a:r>
            <a:r>
              <a:rPr sz="900" dirty="0">
                <a:solidFill>
                  <a:srgbClr val="231F20"/>
                </a:solidFill>
                <a:latin typeface="Arial Narrow"/>
                <a:cs typeface="Arial Narrow"/>
              </a:rPr>
              <a:t>a </a:t>
            </a:r>
            <a:r>
              <a:rPr sz="900" spc="-5" dirty="0">
                <a:solidFill>
                  <a:srgbClr val="231F20"/>
                </a:solidFill>
                <a:latin typeface="Arial Narrow"/>
                <a:cs typeface="Arial Narrow"/>
              </a:rPr>
              <a:t>base de bromo </a:t>
            </a:r>
            <a:r>
              <a:rPr sz="900" dirty="0">
                <a:solidFill>
                  <a:srgbClr val="231F20"/>
                </a:solidFill>
                <a:latin typeface="Arial Narrow"/>
                <a:cs typeface="Arial Narrow"/>
              </a:rPr>
              <a:t>o </a:t>
            </a:r>
            <a:r>
              <a:rPr sz="900" spc="-5" dirty="0">
                <a:solidFill>
                  <a:srgbClr val="231F20"/>
                </a:solidFill>
                <a:latin typeface="Arial Narrow"/>
                <a:cs typeface="Arial Narrow"/>
              </a:rPr>
              <a:t>viceversa, es esencial que cambie primero el agua del</a:t>
            </a:r>
            <a:r>
              <a:rPr sz="900" spc="-35"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p>
            <a:pPr marL="165100" indent="-152400">
              <a:lnSpc>
                <a:spcPct val="100000"/>
              </a:lnSpc>
              <a:spcBef>
                <a:spcPts val="20"/>
              </a:spcBef>
              <a:buChar char="●"/>
              <a:tabLst>
                <a:tab pos="165100" algn="l"/>
              </a:tabLst>
            </a:pPr>
            <a:r>
              <a:rPr sz="900" dirty="0">
                <a:solidFill>
                  <a:srgbClr val="231F20"/>
                </a:solidFill>
                <a:latin typeface="Arial Narrow"/>
                <a:cs typeface="Arial Narrow"/>
              </a:rPr>
              <a:t>No </a:t>
            </a:r>
            <a:r>
              <a:rPr sz="900" spc="-5" dirty="0">
                <a:solidFill>
                  <a:srgbClr val="231F20"/>
                </a:solidFill>
                <a:latin typeface="Arial Narrow"/>
                <a:cs typeface="Arial Narrow"/>
              </a:rPr>
              <a:t>añada productos químicos si el spa está ocupado. </a:t>
            </a:r>
            <a:r>
              <a:rPr sz="900" dirty="0">
                <a:solidFill>
                  <a:srgbClr val="231F20"/>
                </a:solidFill>
                <a:latin typeface="Arial Narrow"/>
                <a:cs typeface="Arial Narrow"/>
              </a:rPr>
              <a:t>Podría </a:t>
            </a:r>
            <a:r>
              <a:rPr sz="900" spc="-5" dirty="0">
                <a:solidFill>
                  <a:srgbClr val="231F20"/>
                </a:solidFill>
                <a:latin typeface="Arial Narrow"/>
                <a:cs typeface="Arial Narrow"/>
              </a:rPr>
              <a:t>causar irritación en la piel </a:t>
            </a:r>
            <a:r>
              <a:rPr sz="900" dirty="0">
                <a:solidFill>
                  <a:srgbClr val="231F20"/>
                </a:solidFill>
                <a:latin typeface="Arial Narrow"/>
                <a:cs typeface="Arial Narrow"/>
              </a:rPr>
              <a:t>o </a:t>
            </a:r>
            <a:r>
              <a:rPr sz="900" spc="-5" dirty="0">
                <a:solidFill>
                  <a:srgbClr val="231F20"/>
                </a:solidFill>
                <a:latin typeface="Arial Narrow"/>
                <a:cs typeface="Arial Narrow"/>
              </a:rPr>
              <a:t>los</a:t>
            </a:r>
            <a:r>
              <a:rPr sz="900" spc="-40" dirty="0">
                <a:solidFill>
                  <a:srgbClr val="231F20"/>
                </a:solidFill>
                <a:latin typeface="Arial Narrow"/>
                <a:cs typeface="Arial Narrow"/>
              </a:rPr>
              <a:t> </a:t>
            </a:r>
            <a:r>
              <a:rPr sz="900" dirty="0">
                <a:solidFill>
                  <a:srgbClr val="231F20"/>
                </a:solidFill>
                <a:latin typeface="Arial Narrow"/>
                <a:cs typeface="Arial Narrow"/>
              </a:rPr>
              <a:t>ojos.</a:t>
            </a:r>
            <a:endParaRPr sz="900">
              <a:latin typeface="Arial Narrow"/>
              <a:cs typeface="Arial Narrow"/>
            </a:endParaRPr>
          </a:p>
          <a:p>
            <a:pPr marL="165100" marR="1859280" indent="-152400">
              <a:lnSpc>
                <a:spcPct val="101800"/>
              </a:lnSpc>
              <a:buChar char="●"/>
              <a:tabLst>
                <a:tab pos="165100" algn="l"/>
              </a:tabLst>
            </a:pPr>
            <a:r>
              <a:rPr sz="900" dirty="0">
                <a:solidFill>
                  <a:srgbClr val="231F20"/>
                </a:solidFill>
                <a:latin typeface="Arial Narrow"/>
                <a:cs typeface="Arial Narrow"/>
              </a:rPr>
              <a:t>No </a:t>
            </a:r>
            <a:r>
              <a:rPr sz="900" spc="-5" dirty="0">
                <a:solidFill>
                  <a:srgbClr val="231F20"/>
                </a:solidFill>
                <a:latin typeface="Arial Narrow"/>
                <a:cs typeface="Arial Narrow"/>
              </a:rPr>
              <a:t>utilice en exceso productos químicos ni use cloro concentrado. </a:t>
            </a:r>
            <a:r>
              <a:rPr sz="900" dirty="0">
                <a:solidFill>
                  <a:srgbClr val="231F20"/>
                </a:solidFill>
                <a:latin typeface="Arial Narrow"/>
                <a:cs typeface="Arial Narrow"/>
              </a:rPr>
              <a:t>Podría </a:t>
            </a:r>
            <a:r>
              <a:rPr sz="900" spc="-5" dirty="0">
                <a:solidFill>
                  <a:srgbClr val="231F20"/>
                </a:solidFill>
                <a:latin typeface="Arial Narrow"/>
                <a:cs typeface="Arial Narrow"/>
              </a:rPr>
              <a:t>dañar la bañera del spa </a:t>
            </a:r>
            <a:r>
              <a:rPr sz="900" dirty="0">
                <a:solidFill>
                  <a:srgbClr val="231F20"/>
                </a:solidFill>
                <a:latin typeface="Arial Narrow"/>
                <a:cs typeface="Arial Narrow"/>
              </a:rPr>
              <a:t>y </a:t>
            </a:r>
            <a:r>
              <a:rPr sz="900" spc="-5" dirty="0">
                <a:solidFill>
                  <a:srgbClr val="231F20"/>
                </a:solidFill>
                <a:latin typeface="Arial Narrow"/>
                <a:cs typeface="Arial Narrow"/>
              </a:rPr>
              <a:t>causar  un peligro potencial para su piel. </a:t>
            </a:r>
            <a:r>
              <a:rPr sz="900" dirty="0">
                <a:solidFill>
                  <a:srgbClr val="231F20"/>
                </a:solidFill>
                <a:latin typeface="Arial Narrow"/>
                <a:cs typeface="Arial Narrow"/>
              </a:rPr>
              <a:t>El </a:t>
            </a:r>
            <a:r>
              <a:rPr sz="900" spc="-5" dirty="0">
                <a:solidFill>
                  <a:srgbClr val="231F20"/>
                </a:solidFill>
                <a:latin typeface="Arial Narrow"/>
                <a:cs typeface="Arial Narrow"/>
              </a:rPr>
              <a:t>uso inadecuado de productos químicos anulará la</a:t>
            </a:r>
            <a:r>
              <a:rPr sz="900" spc="-20" dirty="0">
                <a:solidFill>
                  <a:srgbClr val="231F20"/>
                </a:solidFill>
                <a:latin typeface="Arial Narrow"/>
                <a:cs typeface="Arial Narrow"/>
              </a:rPr>
              <a:t> </a:t>
            </a:r>
            <a:r>
              <a:rPr sz="900" dirty="0">
                <a:solidFill>
                  <a:srgbClr val="231F20"/>
                </a:solidFill>
                <a:latin typeface="Arial Narrow"/>
                <a:cs typeface="Arial Narrow"/>
              </a:rPr>
              <a:t>garantía.</a:t>
            </a:r>
            <a:endParaRPr sz="900">
              <a:latin typeface="Arial Narrow"/>
              <a:cs typeface="Arial Narrow"/>
            </a:endParaRPr>
          </a:p>
        </p:txBody>
      </p:sp>
      <p:sp>
        <p:nvSpPr>
          <p:cNvPr id="3" name="object 3"/>
          <p:cNvSpPr txBox="1"/>
          <p:nvPr/>
        </p:nvSpPr>
        <p:spPr>
          <a:xfrm>
            <a:off x="524283" y="2279035"/>
            <a:ext cx="3470275" cy="269240"/>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VACIADO, LIMPIEZA Y</a:t>
            </a:r>
            <a:r>
              <a:rPr sz="1600" b="1" spc="-95" dirty="0">
                <a:solidFill>
                  <a:srgbClr val="231F20"/>
                </a:solidFill>
                <a:latin typeface="Arial Narrow"/>
                <a:cs typeface="Arial Narrow"/>
              </a:rPr>
              <a:t> </a:t>
            </a:r>
            <a:r>
              <a:rPr sz="1600" b="1" dirty="0">
                <a:solidFill>
                  <a:srgbClr val="231F20"/>
                </a:solidFill>
                <a:latin typeface="Arial Narrow"/>
                <a:cs typeface="Arial Narrow"/>
              </a:rPr>
              <a:t>ALMACENAMIENTO</a:t>
            </a:r>
            <a:endParaRPr sz="1600">
              <a:latin typeface="Arial Narrow"/>
              <a:cs typeface="Arial Narrow"/>
            </a:endParaRPr>
          </a:p>
        </p:txBody>
      </p:sp>
      <p:sp>
        <p:nvSpPr>
          <p:cNvPr id="4" name="object 4"/>
          <p:cNvSpPr/>
          <p:nvPr/>
        </p:nvSpPr>
        <p:spPr>
          <a:xfrm>
            <a:off x="612762"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 name="object 5"/>
          <p:cNvSpPr/>
          <p:nvPr/>
        </p:nvSpPr>
        <p:spPr>
          <a:xfrm>
            <a:off x="584428"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 name="object 6"/>
          <p:cNvSpPr/>
          <p:nvPr/>
        </p:nvSpPr>
        <p:spPr>
          <a:xfrm>
            <a:off x="556171"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 name="object 7"/>
          <p:cNvSpPr/>
          <p:nvPr/>
        </p:nvSpPr>
        <p:spPr>
          <a:xfrm>
            <a:off x="697903"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 name="object 8"/>
          <p:cNvSpPr/>
          <p:nvPr/>
        </p:nvSpPr>
        <p:spPr>
          <a:xfrm>
            <a:off x="669556"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 name="object 9"/>
          <p:cNvSpPr/>
          <p:nvPr/>
        </p:nvSpPr>
        <p:spPr>
          <a:xfrm>
            <a:off x="641311"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 name="object 10"/>
          <p:cNvSpPr/>
          <p:nvPr/>
        </p:nvSpPr>
        <p:spPr>
          <a:xfrm>
            <a:off x="783031"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 name="object 11"/>
          <p:cNvSpPr/>
          <p:nvPr/>
        </p:nvSpPr>
        <p:spPr>
          <a:xfrm>
            <a:off x="754697"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 name="object 12"/>
          <p:cNvSpPr/>
          <p:nvPr/>
        </p:nvSpPr>
        <p:spPr>
          <a:xfrm>
            <a:off x="726440"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 name="object 13"/>
          <p:cNvSpPr/>
          <p:nvPr/>
        </p:nvSpPr>
        <p:spPr>
          <a:xfrm>
            <a:off x="868172"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 name="object 14"/>
          <p:cNvSpPr/>
          <p:nvPr/>
        </p:nvSpPr>
        <p:spPr>
          <a:xfrm>
            <a:off x="839825" y="2607564"/>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5" name="object 15"/>
          <p:cNvSpPr/>
          <p:nvPr/>
        </p:nvSpPr>
        <p:spPr>
          <a:xfrm>
            <a:off x="811580"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 name="object 16"/>
          <p:cNvSpPr/>
          <p:nvPr/>
        </p:nvSpPr>
        <p:spPr>
          <a:xfrm>
            <a:off x="953312"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 name="object 17"/>
          <p:cNvSpPr/>
          <p:nvPr/>
        </p:nvSpPr>
        <p:spPr>
          <a:xfrm>
            <a:off x="924966"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 name="object 18"/>
          <p:cNvSpPr/>
          <p:nvPr/>
        </p:nvSpPr>
        <p:spPr>
          <a:xfrm>
            <a:off x="896721"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 name="object 19"/>
          <p:cNvSpPr/>
          <p:nvPr/>
        </p:nvSpPr>
        <p:spPr>
          <a:xfrm>
            <a:off x="1038453"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 name="object 20"/>
          <p:cNvSpPr/>
          <p:nvPr/>
        </p:nvSpPr>
        <p:spPr>
          <a:xfrm>
            <a:off x="1010094"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1" name="object 21"/>
          <p:cNvSpPr/>
          <p:nvPr/>
        </p:nvSpPr>
        <p:spPr>
          <a:xfrm>
            <a:off x="981849"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 name="object 22"/>
          <p:cNvSpPr/>
          <p:nvPr/>
        </p:nvSpPr>
        <p:spPr>
          <a:xfrm>
            <a:off x="1123581"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3" name="object 23"/>
          <p:cNvSpPr/>
          <p:nvPr/>
        </p:nvSpPr>
        <p:spPr>
          <a:xfrm>
            <a:off x="1095235"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4" name="object 24"/>
          <p:cNvSpPr/>
          <p:nvPr/>
        </p:nvSpPr>
        <p:spPr>
          <a:xfrm>
            <a:off x="1066990"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5" name="object 25"/>
          <p:cNvSpPr/>
          <p:nvPr/>
        </p:nvSpPr>
        <p:spPr>
          <a:xfrm>
            <a:off x="1208709"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6" name="object 26"/>
          <p:cNvSpPr/>
          <p:nvPr/>
        </p:nvSpPr>
        <p:spPr>
          <a:xfrm>
            <a:off x="1180363"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7" name="object 27"/>
          <p:cNvSpPr/>
          <p:nvPr/>
        </p:nvSpPr>
        <p:spPr>
          <a:xfrm>
            <a:off x="1152118"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8" name="object 28"/>
          <p:cNvSpPr/>
          <p:nvPr/>
        </p:nvSpPr>
        <p:spPr>
          <a:xfrm>
            <a:off x="1293850"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9" name="object 29"/>
          <p:cNvSpPr/>
          <p:nvPr/>
        </p:nvSpPr>
        <p:spPr>
          <a:xfrm>
            <a:off x="1265504"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0" name="object 30"/>
          <p:cNvSpPr/>
          <p:nvPr/>
        </p:nvSpPr>
        <p:spPr>
          <a:xfrm>
            <a:off x="1237259"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1" name="object 31"/>
          <p:cNvSpPr/>
          <p:nvPr/>
        </p:nvSpPr>
        <p:spPr>
          <a:xfrm>
            <a:off x="1378978"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2" name="object 32"/>
          <p:cNvSpPr/>
          <p:nvPr/>
        </p:nvSpPr>
        <p:spPr>
          <a:xfrm>
            <a:off x="1350632"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3" name="object 33"/>
          <p:cNvSpPr/>
          <p:nvPr/>
        </p:nvSpPr>
        <p:spPr>
          <a:xfrm>
            <a:off x="1322387"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4" name="object 34"/>
          <p:cNvSpPr/>
          <p:nvPr/>
        </p:nvSpPr>
        <p:spPr>
          <a:xfrm>
            <a:off x="1464132"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5" name="object 35"/>
          <p:cNvSpPr/>
          <p:nvPr/>
        </p:nvSpPr>
        <p:spPr>
          <a:xfrm>
            <a:off x="1435773"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6" name="object 36"/>
          <p:cNvSpPr/>
          <p:nvPr/>
        </p:nvSpPr>
        <p:spPr>
          <a:xfrm>
            <a:off x="1407528"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7" name="object 37"/>
          <p:cNvSpPr/>
          <p:nvPr/>
        </p:nvSpPr>
        <p:spPr>
          <a:xfrm>
            <a:off x="1549260"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38" name="object 38"/>
          <p:cNvSpPr/>
          <p:nvPr/>
        </p:nvSpPr>
        <p:spPr>
          <a:xfrm>
            <a:off x="1520913"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39" name="object 39"/>
          <p:cNvSpPr/>
          <p:nvPr/>
        </p:nvSpPr>
        <p:spPr>
          <a:xfrm>
            <a:off x="1492656" y="2607564"/>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40" name="object 40"/>
          <p:cNvSpPr/>
          <p:nvPr/>
        </p:nvSpPr>
        <p:spPr>
          <a:xfrm>
            <a:off x="1634401"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1" name="object 41"/>
          <p:cNvSpPr/>
          <p:nvPr/>
        </p:nvSpPr>
        <p:spPr>
          <a:xfrm>
            <a:off x="1606054"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2" name="object 42"/>
          <p:cNvSpPr/>
          <p:nvPr/>
        </p:nvSpPr>
        <p:spPr>
          <a:xfrm>
            <a:off x="1577797"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3" name="object 43"/>
          <p:cNvSpPr/>
          <p:nvPr/>
        </p:nvSpPr>
        <p:spPr>
          <a:xfrm>
            <a:off x="1719516"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4" name="object 44"/>
          <p:cNvSpPr/>
          <p:nvPr/>
        </p:nvSpPr>
        <p:spPr>
          <a:xfrm>
            <a:off x="1691182"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5" name="object 45"/>
          <p:cNvSpPr/>
          <p:nvPr/>
        </p:nvSpPr>
        <p:spPr>
          <a:xfrm>
            <a:off x="1662925"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6" name="object 46"/>
          <p:cNvSpPr/>
          <p:nvPr/>
        </p:nvSpPr>
        <p:spPr>
          <a:xfrm>
            <a:off x="1804657"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7" name="object 47"/>
          <p:cNvSpPr/>
          <p:nvPr/>
        </p:nvSpPr>
        <p:spPr>
          <a:xfrm>
            <a:off x="1776323"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48" name="object 48"/>
          <p:cNvSpPr/>
          <p:nvPr/>
        </p:nvSpPr>
        <p:spPr>
          <a:xfrm>
            <a:off x="1748066"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49" name="object 49"/>
          <p:cNvSpPr/>
          <p:nvPr/>
        </p:nvSpPr>
        <p:spPr>
          <a:xfrm>
            <a:off x="1889785"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0" name="object 50"/>
          <p:cNvSpPr/>
          <p:nvPr/>
        </p:nvSpPr>
        <p:spPr>
          <a:xfrm>
            <a:off x="1861451"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1" name="object 51"/>
          <p:cNvSpPr/>
          <p:nvPr/>
        </p:nvSpPr>
        <p:spPr>
          <a:xfrm>
            <a:off x="1833194"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2" name="object 52"/>
          <p:cNvSpPr/>
          <p:nvPr/>
        </p:nvSpPr>
        <p:spPr>
          <a:xfrm>
            <a:off x="1974938"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3" name="object 53"/>
          <p:cNvSpPr/>
          <p:nvPr/>
        </p:nvSpPr>
        <p:spPr>
          <a:xfrm>
            <a:off x="1946592"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4" name="object 54"/>
          <p:cNvSpPr/>
          <p:nvPr/>
        </p:nvSpPr>
        <p:spPr>
          <a:xfrm>
            <a:off x="1918347"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5" name="object 55"/>
          <p:cNvSpPr/>
          <p:nvPr/>
        </p:nvSpPr>
        <p:spPr>
          <a:xfrm>
            <a:off x="2060067"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6" name="object 56"/>
          <p:cNvSpPr/>
          <p:nvPr/>
        </p:nvSpPr>
        <p:spPr>
          <a:xfrm>
            <a:off x="2031733"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7" name="object 57"/>
          <p:cNvSpPr/>
          <p:nvPr/>
        </p:nvSpPr>
        <p:spPr>
          <a:xfrm>
            <a:off x="2003475"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58" name="object 58"/>
          <p:cNvSpPr/>
          <p:nvPr/>
        </p:nvSpPr>
        <p:spPr>
          <a:xfrm>
            <a:off x="2145207"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59" name="object 59"/>
          <p:cNvSpPr/>
          <p:nvPr/>
        </p:nvSpPr>
        <p:spPr>
          <a:xfrm>
            <a:off x="2116861"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0" name="object 60"/>
          <p:cNvSpPr/>
          <p:nvPr/>
        </p:nvSpPr>
        <p:spPr>
          <a:xfrm>
            <a:off x="2088616"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1" name="object 61"/>
          <p:cNvSpPr/>
          <p:nvPr/>
        </p:nvSpPr>
        <p:spPr>
          <a:xfrm>
            <a:off x="2230335"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2" name="object 62"/>
          <p:cNvSpPr/>
          <p:nvPr/>
        </p:nvSpPr>
        <p:spPr>
          <a:xfrm>
            <a:off x="2202002"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3" name="object 63"/>
          <p:cNvSpPr/>
          <p:nvPr/>
        </p:nvSpPr>
        <p:spPr>
          <a:xfrm>
            <a:off x="2173744"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4" name="object 64"/>
          <p:cNvSpPr/>
          <p:nvPr/>
        </p:nvSpPr>
        <p:spPr>
          <a:xfrm>
            <a:off x="2315476"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5" name="object 65"/>
          <p:cNvSpPr/>
          <p:nvPr/>
        </p:nvSpPr>
        <p:spPr>
          <a:xfrm>
            <a:off x="2287130"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6" name="object 66"/>
          <p:cNvSpPr/>
          <p:nvPr/>
        </p:nvSpPr>
        <p:spPr>
          <a:xfrm>
            <a:off x="2258885"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7" name="object 67"/>
          <p:cNvSpPr/>
          <p:nvPr/>
        </p:nvSpPr>
        <p:spPr>
          <a:xfrm>
            <a:off x="2400604"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68" name="object 68"/>
          <p:cNvSpPr/>
          <p:nvPr/>
        </p:nvSpPr>
        <p:spPr>
          <a:xfrm>
            <a:off x="2372271"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69" name="object 69"/>
          <p:cNvSpPr/>
          <p:nvPr/>
        </p:nvSpPr>
        <p:spPr>
          <a:xfrm>
            <a:off x="2344013"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0" name="object 70"/>
          <p:cNvSpPr/>
          <p:nvPr/>
        </p:nvSpPr>
        <p:spPr>
          <a:xfrm>
            <a:off x="2485745"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1" name="object 71"/>
          <p:cNvSpPr/>
          <p:nvPr/>
        </p:nvSpPr>
        <p:spPr>
          <a:xfrm>
            <a:off x="2457399"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2" name="object 72"/>
          <p:cNvSpPr/>
          <p:nvPr/>
        </p:nvSpPr>
        <p:spPr>
          <a:xfrm>
            <a:off x="2429154"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3" name="object 73"/>
          <p:cNvSpPr/>
          <p:nvPr/>
        </p:nvSpPr>
        <p:spPr>
          <a:xfrm>
            <a:off x="2570886"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4" name="object 74"/>
          <p:cNvSpPr/>
          <p:nvPr/>
        </p:nvSpPr>
        <p:spPr>
          <a:xfrm>
            <a:off x="2542552"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5" name="object 75"/>
          <p:cNvSpPr/>
          <p:nvPr/>
        </p:nvSpPr>
        <p:spPr>
          <a:xfrm>
            <a:off x="2514295"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6" name="object 76"/>
          <p:cNvSpPr/>
          <p:nvPr/>
        </p:nvSpPr>
        <p:spPr>
          <a:xfrm>
            <a:off x="2656014"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77" name="object 77"/>
          <p:cNvSpPr/>
          <p:nvPr/>
        </p:nvSpPr>
        <p:spPr>
          <a:xfrm>
            <a:off x="2627680"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8" name="object 78"/>
          <p:cNvSpPr/>
          <p:nvPr/>
        </p:nvSpPr>
        <p:spPr>
          <a:xfrm>
            <a:off x="2599435"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79" name="object 79"/>
          <p:cNvSpPr/>
          <p:nvPr/>
        </p:nvSpPr>
        <p:spPr>
          <a:xfrm>
            <a:off x="2741155"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0" name="object 80"/>
          <p:cNvSpPr/>
          <p:nvPr/>
        </p:nvSpPr>
        <p:spPr>
          <a:xfrm>
            <a:off x="2712821"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1" name="object 81"/>
          <p:cNvSpPr/>
          <p:nvPr/>
        </p:nvSpPr>
        <p:spPr>
          <a:xfrm>
            <a:off x="2684564"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2" name="object 82"/>
          <p:cNvSpPr/>
          <p:nvPr/>
        </p:nvSpPr>
        <p:spPr>
          <a:xfrm>
            <a:off x="2826296"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3" name="object 83"/>
          <p:cNvSpPr/>
          <p:nvPr/>
        </p:nvSpPr>
        <p:spPr>
          <a:xfrm>
            <a:off x="2797936"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4" name="object 84"/>
          <p:cNvSpPr/>
          <p:nvPr/>
        </p:nvSpPr>
        <p:spPr>
          <a:xfrm>
            <a:off x="2769692"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5" name="object 85"/>
          <p:cNvSpPr/>
          <p:nvPr/>
        </p:nvSpPr>
        <p:spPr>
          <a:xfrm>
            <a:off x="2911424"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6" name="object 86"/>
          <p:cNvSpPr/>
          <p:nvPr/>
        </p:nvSpPr>
        <p:spPr>
          <a:xfrm>
            <a:off x="2883077"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7" name="object 87"/>
          <p:cNvSpPr/>
          <p:nvPr/>
        </p:nvSpPr>
        <p:spPr>
          <a:xfrm>
            <a:off x="2854832"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88" name="object 88"/>
          <p:cNvSpPr/>
          <p:nvPr/>
        </p:nvSpPr>
        <p:spPr>
          <a:xfrm>
            <a:off x="2996552"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89" name="object 89"/>
          <p:cNvSpPr/>
          <p:nvPr/>
        </p:nvSpPr>
        <p:spPr>
          <a:xfrm>
            <a:off x="2968205"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0" name="object 90"/>
          <p:cNvSpPr/>
          <p:nvPr/>
        </p:nvSpPr>
        <p:spPr>
          <a:xfrm>
            <a:off x="2939961"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1" name="object 91"/>
          <p:cNvSpPr/>
          <p:nvPr/>
        </p:nvSpPr>
        <p:spPr>
          <a:xfrm>
            <a:off x="3081705"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2" name="object 92"/>
          <p:cNvSpPr/>
          <p:nvPr/>
        </p:nvSpPr>
        <p:spPr>
          <a:xfrm>
            <a:off x="3053346"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3" name="object 93"/>
          <p:cNvSpPr/>
          <p:nvPr/>
        </p:nvSpPr>
        <p:spPr>
          <a:xfrm>
            <a:off x="3025114"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4" name="object 94"/>
          <p:cNvSpPr/>
          <p:nvPr/>
        </p:nvSpPr>
        <p:spPr>
          <a:xfrm>
            <a:off x="3166833"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5" name="object 95"/>
          <p:cNvSpPr/>
          <p:nvPr/>
        </p:nvSpPr>
        <p:spPr>
          <a:xfrm>
            <a:off x="3138487"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6" name="object 96"/>
          <p:cNvSpPr/>
          <p:nvPr/>
        </p:nvSpPr>
        <p:spPr>
          <a:xfrm>
            <a:off x="3110242"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7" name="object 97"/>
          <p:cNvSpPr/>
          <p:nvPr/>
        </p:nvSpPr>
        <p:spPr>
          <a:xfrm>
            <a:off x="3251974"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98" name="object 98"/>
          <p:cNvSpPr/>
          <p:nvPr/>
        </p:nvSpPr>
        <p:spPr>
          <a:xfrm>
            <a:off x="3223628"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99" name="object 99"/>
          <p:cNvSpPr/>
          <p:nvPr/>
        </p:nvSpPr>
        <p:spPr>
          <a:xfrm>
            <a:off x="3195383"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0" name="object 100"/>
          <p:cNvSpPr/>
          <p:nvPr/>
        </p:nvSpPr>
        <p:spPr>
          <a:xfrm>
            <a:off x="3337102"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1" name="object 101"/>
          <p:cNvSpPr/>
          <p:nvPr/>
        </p:nvSpPr>
        <p:spPr>
          <a:xfrm>
            <a:off x="3308756"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2" name="object 102"/>
          <p:cNvSpPr/>
          <p:nvPr/>
        </p:nvSpPr>
        <p:spPr>
          <a:xfrm>
            <a:off x="3280498"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3" name="object 103"/>
          <p:cNvSpPr/>
          <p:nvPr/>
        </p:nvSpPr>
        <p:spPr>
          <a:xfrm>
            <a:off x="3422243"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4" name="object 104"/>
          <p:cNvSpPr/>
          <p:nvPr/>
        </p:nvSpPr>
        <p:spPr>
          <a:xfrm>
            <a:off x="3393897"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5" name="object 105"/>
          <p:cNvSpPr/>
          <p:nvPr/>
        </p:nvSpPr>
        <p:spPr>
          <a:xfrm>
            <a:off x="3365639"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6" name="object 106"/>
          <p:cNvSpPr/>
          <p:nvPr/>
        </p:nvSpPr>
        <p:spPr>
          <a:xfrm>
            <a:off x="3507371"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07" name="object 107"/>
          <p:cNvSpPr/>
          <p:nvPr/>
        </p:nvSpPr>
        <p:spPr>
          <a:xfrm>
            <a:off x="3479025"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8" name="object 108"/>
          <p:cNvSpPr/>
          <p:nvPr/>
        </p:nvSpPr>
        <p:spPr>
          <a:xfrm>
            <a:off x="3450767"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09" name="object 109"/>
          <p:cNvSpPr/>
          <p:nvPr/>
        </p:nvSpPr>
        <p:spPr>
          <a:xfrm>
            <a:off x="3592512"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0" name="object 110"/>
          <p:cNvSpPr/>
          <p:nvPr/>
        </p:nvSpPr>
        <p:spPr>
          <a:xfrm>
            <a:off x="3564153" y="2607564"/>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11" name="object 111"/>
          <p:cNvSpPr/>
          <p:nvPr/>
        </p:nvSpPr>
        <p:spPr>
          <a:xfrm>
            <a:off x="3535921"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2" name="object 112"/>
          <p:cNvSpPr/>
          <p:nvPr/>
        </p:nvSpPr>
        <p:spPr>
          <a:xfrm>
            <a:off x="3677640"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3" name="object 113"/>
          <p:cNvSpPr/>
          <p:nvPr/>
        </p:nvSpPr>
        <p:spPr>
          <a:xfrm>
            <a:off x="3649306"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14" name="object 114"/>
          <p:cNvSpPr/>
          <p:nvPr/>
        </p:nvSpPr>
        <p:spPr>
          <a:xfrm>
            <a:off x="3621049"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5" name="object 115"/>
          <p:cNvSpPr/>
          <p:nvPr/>
        </p:nvSpPr>
        <p:spPr>
          <a:xfrm>
            <a:off x="3762781"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6" name="object 116"/>
          <p:cNvSpPr/>
          <p:nvPr/>
        </p:nvSpPr>
        <p:spPr>
          <a:xfrm>
            <a:off x="3734434"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7" name="object 117"/>
          <p:cNvSpPr/>
          <p:nvPr/>
        </p:nvSpPr>
        <p:spPr>
          <a:xfrm>
            <a:off x="3706190"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8" name="object 118"/>
          <p:cNvSpPr/>
          <p:nvPr/>
        </p:nvSpPr>
        <p:spPr>
          <a:xfrm>
            <a:off x="3847909"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19" name="object 119"/>
          <p:cNvSpPr/>
          <p:nvPr/>
        </p:nvSpPr>
        <p:spPr>
          <a:xfrm>
            <a:off x="3819575"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0" name="object 120"/>
          <p:cNvSpPr/>
          <p:nvPr/>
        </p:nvSpPr>
        <p:spPr>
          <a:xfrm>
            <a:off x="3791318"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1" name="object 121"/>
          <p:cNvSpPr/>
          <p:nvPr/>
        </p:nvSpPr>
        <p:spPr>
          <a:xfrm>
            <a:off x="3933050"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2" name="object 122"/>
          <p:cNvSpPr/>
          <p:nvPr/>
        </p:nvSpPr>
        <p:spPr>
          <a:xfrm>
            <a:off x="3904703"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3" name="object 123"/>
          <p:cNvSpPr/>
          <p:nvPr/>
        </p:nvSpPr>
        <p:spPr>
          <a:xfrm>
            <a:off x="3876459"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4" name="object 124"/>
          <p:cNvSpPr/>
          <p:nvPr/>
        </p:nvSpPr>
        <p:spPr>
          <a:xfrm>
            <a:off x="4018178"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5" name="object 125"/>
          <p:cNvSpPr/>
          <p:nvPr/>
        </p:nvSpPr>
        <p:spPr>
          <a:xfrm>
            <a:off x="3989844"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26" name="object 126"/>
          <p:cNvSpPr/>
          <p:nvPr/>
        </p:nvSpPr>
        <p:spPr>
          <a:xfrm>
            <a:off x="3961587"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7" name="object 127"/>
          <p:cNvSpPr/>
          <p:nvPr/>
        </p:nvSpPr>
        <p:spPr>
          <a:xfrm>
            <a:off x="4103319"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8" name="object 128"/>
          <p:cNvSpPr/>
          <p:nvPr/>
        </p:nvSpPr>
        <p:spPr>
          <a:xfrm>
            <a:off x="4074972"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29" name="object 129"/>
          <p:cNvSpPr/>
          <p:nvPr/>
        </p:nvSpPr>
        <p:spPr>
          <a:xfrm>
            <a:off x="4046740"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0" name="object 130"/>
          <p:cNvSpPr/>
          <p:nvPr/>
        </p:nvSpPr>
        <p:spPr>
          <a:xfrm>
            <a:off x="4188459"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1" name="object 131"/>
          <p:cNvSpPr/>
          <p:nvPr/>
        </p:nvSpPr>
        <p:spPr>
          <a:xfrm>
            <a:off x="4160113"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2" name="object 132"/>
          <p:cNvSpPr/>
          <p:nvPr/>
        </p:nvSpPr>
        <p:spPr>
          <a:xfrm>
            <a:off x="4131868"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3" name="object 133"/>
          <p:cNvSpPr/>
          <p:nvPr/>
        </p:nvSpPr>
        <p:spPr>
          <a:xfrm>
            <a:off x="4273600"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4" name="object 134"/>
          <p:cNvSpPr/>
          <p:nvPr/>
        </p:nvSpPr>
        <p:spPr>
          <a:xfrm>
            <a:off x="4245254"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5" name="object 135"/>
          <p:cNvSpPr/>
          <p:nvPr/>
        </p:nvSpPr>
        <p:spPr>
          <a:xfrm>
            <a:off x="4216996"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6" name="object 136"/>
          <p:cNvSpPr/>
          <p:nvPr/>
        </p:nvSpPr>
        <p:spPr>
          <a:xfrm>
            <a:off x="4358728"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37" name="object 137"/>
          <p:cNvSpPr/>
          <p:nvPr/>
        </p:nvSpPr>
        <p:spPr>
          <a:xfrm>
            <a:off x="4330395"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8" name="object 138"/>
          <p:cNvSpPr/>
          <p:nvPr/>
        </p:nvSpPr>
        <p:spPr>
          <a:xfrm>
            <a:off x="4302137"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39" name="object 139"/>
          <p:cNvSpPr/>
          <p:nvPr/>
        </p:nvSpPr>
        <p:spPr>
          <a:xfrm>
            <a:off x="4443857" y="2607564"/>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40" name="object 140"/>
          <p:cNvSpPr/>
          <p:nvPr/>
        </p:nvSpPr>
        <p:spPr>
          <a:xfrm>
            <a:off x="4415523"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1" name="object 141"/>
          <p:cNvSpPr/>
          <p:nvPr/>
        </p:nvSpPr>
        <p:spPr>
          <a:xfrm>
            <a:off x="4387265"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2" name="object 142"/>
          <p:cNvSpPr/>
          <p:nvPr/>
        </p:nvSpPr>
        <p:spPr>
          <a:xfrm>
            <a:off x="4528997"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3" name="object 143"/>
          <p:cNvSpPr/>
          <p:nvPr/>
        </p:nvSpPr>
        <p:spPr>
          <a:xfrm>
            <a:off x="4500664"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4" name="object 144"/>
          <p:cNvSpPr/>
          <p:nvPr/>
        </p:nvSpPr>
        <p:spPr>
          <a:xfrm>
            <a:off x="4472406"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5" name="object 145"/>
          <p:cNvSpPr/>
          <p:nvPr/>
        </p:nvSpPr>
        <p:spPr>
          <a:xfrm>
            <a:off x="4614125"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46" name="object 146"/>
          <p:cNvSpPr/>
          <p:nvPr/>
        </p:nvSpPr>
        <p:spPr>
          <a:xfrm>
            <a:off x="4585792"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7" name="object 147"/>
          <p:cNvSpPr/>
          <p:nvPr/>
        </p:nvSpPr>
        <p:spPr>
          <a:xfrm>
            <a:off x="4557534"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8" name="object 148"/>
          <p:cNvSpPr/>
          <p:nvPr/>
        </p:nvSpPr>
        <p:spPr>
          <a:xfrm>
            <a:off x="4699266"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49" name="object 149"/>
          <p:cNvSpPr/>
          <p:nvPr/>
        </p:nvSpPr>
        <p:spPr>
          <a:xfrm>
            <a:off x="4670933"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0" name="object 150"/>
          <p:cNvSpPr/>
          <p:nvPr/>
        </p:nvSpPr>
        <p:spPr>
          <a:xfrm>
            <a:off x="4642688"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1" name="object 151"/>
          <p:cNvSpPr/>
          <p:nvPr/>
        </p:nvSpPr>
        <p:spPr>
          <a:xfrm>
            <a:off x="4784407"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2" name="object 152"/>
          <p:cNvSpPr/>
          <p:nvPr/>
        </p:nvSpPr>
        <p:spPr>
          <a:xfrm>
            <a:off x="4756073"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3" name="object 153"/>
          <p:cNvSpPr/>
          <p:nvPr/>
        </p:nvSpPr>
        <p:spPr>
          <a:xfrm>
            <a:off x="4727816"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4" name="object 154"/>
          <p:cNvSpPr/>
          <p:nvPr/>
        </p:nvSpPr>
        <p:spPr>
          <a:xfrm>
            <a:off x="4869548"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5" name="object 155"/>
          <p:cNvSpPr/>
          <p:nvPr/>
        </p:nvSpPr>
        <p:spPr>
          <a:xfrm>
            <a:off x="4841214"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6" name="object 156"/>
          <p:cNvSpPr/>
          <p:nvPr/>
        </p:nvSpPr>
        <p:spPr>
          <a:xfrm>
            <a:off x="4812956"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57" name="object 157"/>
          <p:cNvSpPr/>
          <p:nvPr/>
        </p:nvSpPr>
        <p:spPr>
          <a:xfrm>
            <a:off x="4954676"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8" name="object 158"/>
          <p:cNvSpPr/>
          <p:nvPr/>
        </p:nvSpPr>
        <p:spPr>
          <a:xfrm>
            <a:off x="4926329"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59" name="object 159"/>
          <p:cNvSpPr/>
          <p:nvPr/>
        </p:nvSpPr>
        <p:spPr>
          <a:xfrm>
            <a:off x="4898085"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0" name="object 160"/>
          <p:cNvSpPr/>
          <p:nvPr/>
        </p:nvSpPr>
        <p:spPr>
          <a:xfrm>
            <a:off x="5039817"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1" name="object 161"/>
          <p:cNvSpPr/>
          <p:nvPr/>
        </p:nvSpPr>
        <p:spPr>
          <a:xfrm>
            <a:off x="5011458" y="2607564"/>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62" name="object 162"/>
          <p:cNvSpPr/>
          <p:nvPr/>
        </p:nvSpPr>
        <p:spPr>
          <a:xfrm>
            <a:off x="4983226"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3" name="object 163"/>
          <p:cNvSpPr/>
          <p:nvPr/>
        </p:nvSpPr>
        <p:spPr>
          <a:xfrm>
            <a:off x="5124945"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4" name="object 164"/>
          <p:cNvSpPr/>
          <p:nvPr/>
        </p:nvSpPr>
        <p:spPr>
          <a:xfrm>
            <a:off x="5096598"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5" name="object 165"/>
          <p:cNvSpPr/>
          <p:nvPr/>
        </p:nvSpPr>
        <p:spPr>
          <a:xfrm>
            <a:off x="5068354"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6" name="object 166"/>
          <p:cNvSpPr/>
          <p:nvPr/>
        </p:nvSpPr>
        <p:spPr>
          <a:xfrm>
            <a:off x="5210086"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7" name="object 167"/>
          <p:cNvSpPr/>
          <p:nvPr/>
        </p:nvSpPr>
        <p:spPr>
          <a:xfrm>
            <a:off x="5181739"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68" name="object 168"/>
          <p:cNvSpPr/>
          <p:nvPr/>
        </p:nvSpPr>
        <p:spPr>
          <a:xfrm>
            <a:off x="5153507"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69" name="object 169"/>
          <p:cNvSpPr/>
          <p:nvPr/>
        </p:nvSpPr>
        <p:spPr>
          <a:xfrm>
            <a:off x="5295226"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0" name="object 170"/>
          <p:cNvSpPr/>
          <p:nvPr/>
        </p:nvSpPr>
        <p:spPr>
          <a:xfrm>
            <a:off x="5266880"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1" name="object 171"/>
          <p:cNvSpPr/>
          <p:nvPr/>
        </p:nvSpPr>
        <p:spPr>
          <a:xfrm>
            <a:off x="5238622"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2" name="object 172"/>
          <p:cNvSpPr/>
          <p:nvPr/>
        </p:nvSpPr>
        <p:spPr>
          <a:xfrm>
            <a:off x="5380367"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3" name="object 173"/>
          <p:cNvSpPr/>
          <p:nvPr/>
        </p:nvSpPr>
        <p:spPr>
          <a:xfrm>
            <a:off x="5352008" y="2607564"/>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74" name="object 174"/>
          <p:cNvSpPr/>
          <p:nvPr/>
        </p:nvSpPr>
        <p:spPr>
          <a:xfrm>
            <a:off x="5323763"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5" name="object 175"/>
          <p:cNvSpPr/>
          <p:nvPr/>
        </p:nvSpPr>
        <p:spPr>
          <a:xfrm>
            <a:off x="5465495"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6" name="object 176"/>
          <p:cNvSpPr/>
          <p:nvPr/>
        </p:nvSpPr>
        <p:spPr>
          <a:xfrm>
            <a:off x="5437149"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7" name="object 177"/>
          <p:cNvSpPr/>
          <p:nvPr/>
        </p:nvSpPr>
        <p:spPr>
          <a:xfrm>
            <a:off x="5408891"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78" name="object 178"/>
          <p:cNvSpPr/>
          <p:nvPr/>
        </p:nvSpPr>
        <p:spPr>
          <a:xfrm>
            <a:off x="5550636"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79" name="object 179"/>
          <p:cNvSpPr/>
          <p:nvPr/>
        </p:nvSpPr>
        <p:spPr>
          <a:xfrm>
            <a:off x="5522277" y="2607564"/>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80" name="object 180"/>
          <p:cNvSpPr/>
          <p:nvPr/>
        </p:nvSpPr>
        <p:spPr>
          <a:xfrm>
            <a:off x="5494032"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1" name="object 181"/>
          <p:cNvSpPr/>
          <p:nvPr/>
        </p:nvSpPr>
        <p:spPr>
          <a:xfrm>
            <a:off x="5635752"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2" name="object 182"/>
          <p:cNvSpPr/>
          <p:nvPr/>
        </p:nvSpPr>
        <p:spPr>
          <a:xfrm>
            <a:off x="5607418"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3" name="object 183"/>
          <p:cNvSpPr/>
          <p:nvPr/>
        </p:nvSpPr>
        <p:spPr>
          <a:xfrm>
            <a:off x="5579160"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4" name="object 184"/>
          <p:cNvSpPr/>
          <p:nvPr/>
        </p:nvSpPr>
        <p:spPr>
          <a:xfrm>
            <a:off x="5720892"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5" name="object 185"/>
          <p:cNvSpPr/>
          <p:nvPr/>
        </p:nvSpPr>
        <p:spPr>
          <a:xfrm>
            <a:off x="5692546"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6" name="object 186"/>
          <p:cNvSpPr/>
          <p:nvPr/>
        </p:nvSpPr>
        <p:spPr>
          <a:xfrm>
            <a:off x="5664301" y="2607564"/>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87" name="object 187"/>
          <p:cNvSpPr/>
          <p:nvPr/>
        </p:nvSpPr>
        <p:spPr>
          <a:xfrm>
            <a:off x="5806033"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88" name="object 188"/>
          <p:cNvSpPr/>
          <p:nvPr/>
        </p:nvSpPr>
        <p:spPr>
          <a:xfrm>
            <a:off x="5777687"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89" name="object 189"/>
          <p:cNvSpPr/>
          <p:nvPr/>
        </p:nvSpPr>
        <p:spPr>
          <a:xfrm>
            <a:off x="5749442"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0" name="object 190"/>
          <p:cNvSpPr/>
          <p:nvPr/>
        </p:nvSpPr>
        <p:spPr>
          <a:xfrm>
            <a:off x="5891161" y="2607564"/>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91" name="object 191"/>
          <p:cNvSpPr/>
          <p:nvPr/>
        </p:nvSpPr>
        <p:spPr>
          <a:xfrm>
            <a:off x="5862828"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2" name="object 192"/>
          <p:cNvSpPr/>
          <p:nvPr/>
        </p:nvSpPr>
        <p:spPr>
          <a:xfrm>
            <a:off x="5834583"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3" name="object 193"/>
          <p:cNvSpPr/>
          <p:nvPr/>
        </p:nvSpPr>
        <p:spPr>
          <a:xfrm>
            <a:off x="5976302"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4" name="object 194"/>
          <p:cNvSpPr/>
          <p:nvPr/>
        </p:nvSpPr>
        <p:spPr>
          <a:xfrm>
            <a:off x="5947968"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5" name="object 195"/>
          <p:cNvSpPr/>
          <p:nvPr/>
        </p:nvSpPr>
        <p:spPr>
          <a:xfrm>
            <a:off x="5919711"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6" name="object 196"/>
          <p:cNvSpPr/>
          <p:nvPr/>
        </p:nvSpPr>
        <p:spPr>
          <a:xfrm>
            <a:off x="6061443"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197" name="object 197"/>
          <p:cNvSpPr/>
          <p:nvPr/>
        </p:nvSpPr>
        <p:spPr>
          <a:xfrm>
            <a:off x="6033096"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198" name="object 198"/>
          <p:cNvSpPr/>
          <p:nvPr/>
        </p:nvSpPr>
        <p:spPr>
          <a:xfrm>
            <a:off x="6004839" y="2607564"/>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199" name="object 199"/>
          <p:cNvSpPr/>
          <p:nvPr/>
        </p:nvSpPr>
        <p:spPr>
          <a:xfrm>
            <a:off x="6146571"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0" name="object 200"/>
          <p:cNvSpPr/>
          <p:nvPr/>
        </p:nvSpPr>
        <p:spPr>
          <a:xfrm>
            <a:off x="6118237"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1" name="object 201"/>
          <p:cNvSpPr/>
          <p:nvPr/>
        </p:nvSpPr>
        <p:spPr>
          <a:xfrm>
            <a:off x="6089980"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2" name="object 202"/>
          <p:cNvSpPr/>
          <p:nvPr/>
        </p:nvSpPr>
        <p:spPr>
          <a:xfrm>
            <a:off x="6231699" y="2607564"/>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03" name="object 203"/>
          <p:cNvSpPr/>
          <p:nvPr/>
        </p:nvSpPr>
        <p:spPr>
          <a:xfrm>
            <a:off x="6203365"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4" name="object 204"/>
          <p:cNvSpPr/>
          <p:nvPr/>
        </p:nvSpPr>
        <p:spPr>
          <a:xfrm>
            <a:off x="6175108"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5" name="object 205"/>
          <p:cNvSpPr/>
          <p:nvPr/>
        </p:nvSpPr>
        <p:spPr>
          <a:xfrm>
            <a:off x="6316840"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06" name="object 206"/>
          <p:cNvSpPr/>
          <p:nvPr/>
        </p:nvSpPr>
        <p:spPr>
          <a:xfrm>
            <a:off x="6288506"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7" name="object 207"/>
          <p:cNvSpPr/>
          <p:nvPr/>
        </p:nvSpPr>
        <p:spPr>
          <a:xfrm>
            <a:off x="6260261"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08" name="object 208"/>
          <p:cNvSpPr/>
          <p:nvPr/>
        </p:nvSpPr>
        <p:spPr>
          <a:xfrm>
            <a:off x="6401980" y="2607564"/>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09" name="object 209"/>
          <p:cNvSpPr/>
          <p:nvPr/>
        </p:nvSpPr>
        <p:spPr>
          <a:xfrm>
            <a:off x="6373647"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0" name="object 210"/>
          <p:cNvSpPr/>
          <p:nvPr/>
        </p:nvSpPr>
        <p:spPr>
          <a:xfrm>
            <a:off x="6345389"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1" name="object 211"/>
          <p:cNvSpPr/>
          <p:nvPr/>
        </p:nvSpPr>
        <p:spPr>
          <a:xfrm>
            <a:off x="6487121"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2" name="object 212"/>
          <p:cNvSpPr/>
          <p:nvPr/>
        </p:nvSpPr>
        <p:spPr>
          <a:xfrm>
            <a:off x="6458788"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3" name="object 213"/>
          <p:cNvSpPr/>
          <p:nvPr/>
        </p:nvSpPr>
        <p:spPr>
          <a:xfrm>
            <a:off x="6430530"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4" name="object 214"/>
          <p:cNvSpPr/>
          <p:nvPr/>
        </p:nvSpPr>
        <p:spPr>
          <a:xfrm>
            <a:off x="6572250"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5" name="object 215"/>
          <p:cNvSpPr/>
          <p:nvPr/>
        </p:nvSpPr>
        <p:spPr>
          <a:xfrm>
            <a:off x="6543916"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6" name="object 216"/>
          <p:cNvSpPr/>
          <p:nvPr/>
        </p:nvSpPr>
        <p:spPr>
          <a:xfrm>
            <a:off x="6515658"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7" name="object 217"/>
          <p:cNvSpPr/>
          <p:nvPr/>
        </p:nvSpPr>
        <p:spPr>
          <a:xfrm>
            <a:off x="6657390"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8" name="object 218"/>
          <p:cNvSpPr/>
          <p:nvPr/>
        </p:nvSpPr>
        <p:spPr>
          <a:xfrm>
            <a:off x="6629057"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19" name="object 219"/>
          <p:cNvSpPr/>
          <p:nvPr/>
        </p:nvSpPr>
        <p:spPr>
          <a:xfrm>
            <a:off x="6600799"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0" name="object 220"/>
          <p:cNvSpPr/>
          <p:nvPr/>
        </p:nvSpPr>
        <p:spPr>
          <a:xfrm>
            <a:off x="6742518"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1" name="object 221"/>
          <p:cNvSpPr/>
          <p:nvPr/>
        </p:nvSpPr>
        <p:spPr>
          <a:xfrm>
            <a:off x="6714185"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2" name="object 222"/>
          <p:cNvSpPr/>
          <p:nvPr/>
        </p:nvSpPr>
        <p:spPr>
          <a:xfrm>
            <a:off x="6685927"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3" name="object 223"/>
          <p:cNvSpPr/>
          <p:nvPr/>
        </p:nvSpPr>
        <p:spPr>
          <a:xfrm>
            <a:off x="6827659"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4" name="object 224"/>
          <p:cNvSpPr/>
          <p:nvPr/>
        </p:nvSpPr>
        <p:spPr>
          <a:xfrm>
            <a:off x="6799300" y="2607564"/>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25" name="object 225"/>
          <p:cNvSpPr/>
          <p:nvPr/>
        </p:nvSpPr>
        <p:spPr>
          <a:xfrm>
            <a:off x="6771068"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6" name="object 226"/>
          <p:cNvSpPr/>
          <p:nvPr/>
        </p:nvSpPr>
        <p:spPr>
          <a:xfrm>
            <a:off x="6912800"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7" name="object 227"/>
          <p:cNvSpPr/>
          <p:nvPr/>
        </p:nvSpPr>
        <p:spPr>
          <a:xfrm>
            <a:off x="6884454" y="2607564"/>
            <a:ext cx="15875" cy="9525"/>
          </a:xfrm>
          <a:custGeom>
            <a:avLst/>
            <a:gdLst/>
            <a:ahLst/>
            <a:cxnLst/>
            <a:rect l="l" t="t" r="r" b="b"/>
            <a:pathLst>
              <a:path w="15875" h="9525">
                <a:moveTo>
                  <a:pt x="0" y="9525"/>
                </a:moveTo>
                <a:lnTo>
                  <a:pt x="15811" y="9525"/>
                </a:lnTo>
                <a:lnTo>
                  <a:pt x="15811" y="0"/>
                </a:lnTo>
                <a:lnTo>
                  <a:pt x="0" y="0"/>
                </a:lnTo>
                <a:lnTo>
                  <a:pt x="0" y="9525"/>
                </a:lnTo>
                <a:close/>
              </a:path>
            </a:pathLst>
          </a:custGeom>
          <a:solidFill>
            <a:srgbClr val="231F20"/>
          </a:solidFill>
        </p:spPr>
        <p:txBody>
          <a:bodyPr wrap="square" lIns="0" tIns="0" rIns="0" bIns="0" rtlCol="0"/>
          <a:lstStyle/>
          <a:p>
            <a:endParaRPr/>
          </a:p>
        </p:txBody>
      </p:sp>
      <p:sp>
        <p:nvSpPr>
          <p:cNvPr id="228" name="object 228"/>
          <p:cNvSpPr/>
          <p:nvPr/>
        </p:nvSpPr>
        <p:spPr>
          <a:xfrm>
            <a:off x="6856209"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29" name="object 229"/>
          <p:cNvSpPr/>
          <p:nvPr/>
        </p:nvSpPr>
        <p:spPr>
          <a:xfrm>
            <a:off x="6997941"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30" name="object 230"/>
          <p:cNvSpPr/>
          <p:nvPr/>
        </p:nvSpPr>
        <p:spPr>
          <a:xfrm>
            <a:off x="6969582" y="2607564"/>
            <a:ext cx="15875" cy="9525"/>
          </a:xfrm>
          <a:custGeom>
            <a:avLst/>
            <a:gdLst/>
            <a:ahLst/>
            <a:cxnLst/>
            <a:rect l="l" t="t" r="r" b="b"/>
            <a:pathLst>
              <a:path w="15875" h="9525">
                <a:moveTo>
                  <a:pt x="0" y="9525"/>
                </a:moveTo>
                <a:lnTo>
                  <a:pt x="15824" y="9525"/>
                </a:lnTo>
                <a:lnTo>
                  <a:pt x="15824" y="0"/>
                </a:lnTo>
                <a:lnTo>
                  <a:pt x="0" y="0"/>
                </a:lnTo>
                <a:lnTo>
                  <a:pt x="0" y="9525"/>
                </a:lnTo>
                <a:close/>
              </a:path>
            </a:pathLst>
          </a:custGeom>
          <a:solidFill>
            <a:srgbClr val="231F20"/>
          </a:solidFill>
        </p:spPr>
        <p:txBody>
          <a:bodyPr wrap="square" lIns="0" tIns="0" rIns="0" bIns="0" rtlCol="0"/>
          <a:lstStyle/>
          <a:p>
            <a:endParaRPr/>
          </a:p>
        </p:txBody>
      </p:sp>
      <p:sp>
        <p:nvSpPr>
          <p:cNvPr id="231" name="object 231"/>
          <p:cNvSpPr/>
          <p:nvPr/>
        </p:nvSpPr>
        <p:spPr>
          <a:xfrm>
            <a:off x="6941349" y="2607564"/>
            <a:ext cx="15875" cy="9525"/>
          </a:xfrm>
          <a:custGeom>
            <a:avLst/>
            <a:gdLst/>
            <a:ahLst/>
            <a:cxnLst/>
            <a:rect l="l" t="t" r="r" b="b"/>
            <a:pathLst>
              <a:path w="15875" h="9525">
                <a:moveTo>
                  <a:pt x="0" y="9525"/>
                </a:moveTo>
                <a:lnTo>
                  <a:pt x="15798" y="9525"/>
                </a:lnTo>
                <a:lnTo>
                  <a:pt x="15798" y="0"/>
                </a:lnTo>
                <a:lnTo>
                  <a:pt x="0" y="0"/>
                </a:lnTo>
                <a:lnTo>
                  <a:pt x="0" y="9525"/>
                </a:lnTo>
                <a:close/>
              </a:path>
            </a:pathLst>
          </a:custGeom>
          <a:solidFill>
            <a:srgbClr val="231F20"/>
          </a:solidFill>
        </p:spPr>
        <p:txBody>
          <a:bodyPr wrap="square" lIns="0" tIns="0" rIns="0" bIns="0" rtlCol="0"/>
          <a:lstStyle/>
          <a:p>
            <a:endParaRPr/>
          </a:p>
        </p:txBody>
      </p:sp>
      <p:sp>
        <p:nvSpPr>
          <p:cNvPr id="232" name="object 232"/>
          <p:cNvSpPr/>
          <p:nvPr/>
        </p:nvSpPr>
        <p:spPr>
          <a:xfrm>
            <a:off x="539953" y="7970596"/>
            <a:ext cx="6480175" cy="1752600"/>
          </a:xfrm>
          <a:custGeom>
            <a:avLst/>
            <a:gdLst/>
            <a:ahLst/>
            <a:cxnLst/>
            <a:rect l="l" t="t" r="r" b="b"/>
            <a:pathLst>
              <a:path w="6480175" h="1752600">
                <a:moveTo>
                  <a:pt x="6480098" y="1752219"/>
                </a:moveTo>
                <a:lnTo>
                  <a:pt x="0" y="1752219"/>
                </a:lnTo>
                <a:lnTo>
                  <a:pt x="0" y="0"/>
                </a:lnTo>
                <a:lnTo>
                  <a:pt x="6480098" y="0"/>
                </a:lnTo>
                <a:lnTo>
                  <a:pt x="6480098" y="1752219"/>
                </a:lnTo>
                <a:close/>
              </a:path>
            </a:pathLst>
          </a:custGeom>
          <a:ln w="7810">
            <a:solidFill>
              <a:srgbClr val="231F20"/>
            </a:solidFill>
          </a:ln>
        </p:spPr>
        <p:txBody>
          <a:bodyPr wrap="square" lIns="0" tIns="0" rIns="0" bIns="0" rtlCol="0"/>
          <a:lstStyle/>
          <a:p>
            <a:endParaRPr/>
          </a:p>
        </p:txBody>
      </p:sp>
      <p:sp>
        <p:nvSpPr>
          <p:cNvPr id="233" name="object 233"/>
          <p:cNvSpPr txBox="1"/>
          <p:nvPr/>
        </p:nvSpPr>
        <p:spPr>
          <a:xfrm>
            <a:off x="523180" y="2639400"/>
            <a:ext cx="6480810" cy="1741170"/>
          </a:xfrm>
          <a:prstGeom prst="rect">
            <a:avLst/>
          </a:prstGeom>
        </p:spPr>
        <p:txBody>
          <a:bodyPr vert="horz" wrap="square" lIns="0" tIns="48260" rIns="0" bIns="0" rtlCol="0">
            <a:spAutoFit/>
          </a:bodyPr>
          <a:lstStyle/>
          <a:p>
            <a:pPr marL="22225">
              <a:lnSpc>
                <a:spcPct val="100000"/>
              </a:lnSpc>
              <a:spcBef>
                <a:spcPts val="380"/>
              </a:spcBef>
            </a:pPr>
            <a:r>
              <a:rPr sz="1200" b="1" dirty="0">
                <a:solidFill>
                  <a:srgbClr val="231F20"/>
                </a:solidFill>
                <a:latin typeface="Arial Narrow"/>
                <a:cs typeface="Arial Narrow"/>
              </a:rPr>
              <a:t>Vaciar </a:t>
            </a:r>
            <a:r>
              <a:rPr sz="1200" b="1" spc="-5" dirty="0">
                <a:solidFill>
                  <a:srgbClr val="231F20"/>
                </a:solidFill>
                <a:latin typeface="Arial Narrow"/>
                <a:cs typeface="Arial Narrow"/>
              </a:rPr>
              <a:t>la </a:t>
            </a:r>
            <a:r>
              <a:rPr sz="1200" b="1" dirty="0">
                <a:solidFill>
                  <a:srgbClr val="231F20"/>
                </a:solidFill>
                <a:latin typeface="Arial Narrow"/>
                <a:cs typeface="Arial Narrow"/>
              </a:rPr>
              <a:t>bañera del</a:t>
            </a:r>
            <a:r>
              <a:rPr sz="1200" b="1" spc="-95" dirty="0">
                <a:solidFill>
                  <a:srgbClr val="231F20"/>
                </a:solidFill>
                <a:latin typeface="Arial Narrow"/>
                <a:cs typeface="Arial Narrow"/>
              </a:rPr>
              <a:t> </a:t>
            </a:r>
            <a:r>
              <a:rPr sz="1200" b="1" spc="-5" dirty="0">
                <a:solidFill>
                  <a:srgbClr val="231F20"/>
                </a:solidFill>
                <a:latin typeface="Arial Narrow"/>
                <a:cs typeface="Arial Narrow"/>
              </a:rPr>
              <a:t>spa</a:t>
            </a:r>
            <a:endParaRPr sz="1200">
              <a:latin typeface="Arial Narrow"/>
              <a:cs typeface="Arial Narrow"/>
            </a:endParaRPr>
          </a:p>
          <a:p>
            <a:pPr marL="142875" indent="-130810">
              <a:lnSpc>
                <a:spcPct val="100000"/>
              </a:lnSpc>
              <a:spcBef>
                <a:spcPts val="210"/>
              </a:spcBef>
              <a:buAutoNum type="arabicPeriod"/>
              <a:tabLst>
                <a:tab pos="143510" algn="l"/>
              </a:tabLst>
            </a:pPr>
            <a:r>
              <a:rPr sz="900" dirty="0">
                <a:solidFill>
                  <a:srgbClr val="231F20"/>
                </a:solidFill>
                <a:latin typeface="Arial Narrow"/>
                <a:cs typeface="Arial Narrow"/>
              </a:rPr>
              <a:t>Apague todas </a:t>
            </a:r>
            <a:r>
              <a:rPr sz="900" spc="-5" dirty="0">
                <a:solidFill>
                  <a:srgbClr val="231F20"/>
                </a:solidFill>
                <a:latin typeface="Arial Narrow"/>
                <a:cs typeface="Arial Narrow"/>
              </a:rPr>
              <a:t>las</a:t>
            </a:r>
            <a:r>
              <a:rPr sz="900" spc="-105" dirty="0">
                <a:solidFill>
                  <a:srgbClr val="231F20"/>
                </a:solidFill>
                <a:latin typeface="Arial Narrow"/>
                <a:cs typeface="Arial Narrow"/>
              </a:rPr>
              <a:t> </a:t>
            </a:r>
            <a:r>
              <a:rPr sz="900" dirty="0">
                <a:solidFill>
                  <a:srgbClr val="231F20"/>
                </a:solidFill>
                <a:latin typeface="Arial Narrow"/>
                <a:cs typeface="Arial Narrow"/>
              </a:rPr>
              <a:t>funciones.</a:t>
            </a:r>
            <a:endParaRPr sz="900">
              <a:latin typeface="Arial Narrow"/>
              <a:cs typeface="Arial Narrow"/>
            </a:endParaRPr>
          </a:p>
          <a:p>
            <a:pPr marL="142875" marR="182245" indent="-130810">
              <a:lnSpc>
                <a:spcPct val="101800"/>
              </a:lnSpc>
              <a:spcBef>
                <a:spcPts val="100"/>
              </a:spcBef>
              <a:buAutoNum type="arabicPeriod"/>
              <a:tabLst>
                <a:tab pos="143510" algn="l"/>
              </a:tabLst>
            </a:pPr>
            <a:r>
              <a:rPr sz="900" dirty="0">
                <a:solidFill>
                  <a:srgbClr val="231F20"/>
                </a:solidFill>
                <a:latin typeface="Arial Narrow"/>
                <a:cs typeface="Arial Narrow"/>
              </a:rPr>
              <a:t>Conecte </a:t>
            </a:r>
            <a:r>
              <a:rPr sz="900" spc="-5" dirty="0">
                <a:solidFill>
                  <a:srgbClr val="231F20"/>
                </a:solidFill>
                <a:latin typeface="Arial Narrow"/>
                <a:cs typeface="Arial Narrow"/>
              </a:rPr>
              <a:t>el adaptador de la válvula de vaciado </a:t>
            </a:r>
            <a:r>
              <a:rPr sz="900" dirty="0">
                <a:solidFill>
                  <a:srgbClr val="231F20"/>
                </a:solidFill>
                <a:latin typeface="Arial Narrow"/>
                <a:cs typeface="Arial Narrow"/>
              </a:rPr>
              <a:t>a </a:t>
            </a:r>
            <a:r>
              <a:rPr sz="900" spc="-5" dirty="0">
                <a:solidFill>
                  <a:srgbClr val="231F20"/>
                </a:solidFill>
                <a:latin typeface="Arial Narrow"/>
                <a:cs typeface="Arial Narrow"/>
              </a:rPr>
              <a:t>una manguera de jardín </a:t>
            </a:r>
            <a:r>
              <a:rPr sz="900" dirty="0">
                <a:solidFill>
                  <a:srgbClr val="231F20"/>
                </a:solidFill>
                <a:latin typeface="Arial Narrow"/>
                <a:cs typeface="Arial Narrow"/>
              </a:rPr>
              <a:t>y </a:t>
            </a:r>
            <a:r>
              <a:rPr sz="900" spc="-5" dirty="0">
                <a:solidFill>
                  <a:srgbClr val="231F20"/>
                </a:solidFill>
                <a:latin typeface="Arial Narrow"/>
                <a:cs typeface="Arial Narrow"/>
              </a:rPr>
              <a:t>apunte el otro extremo de la manguera hacia una zona adecuada para el  vaciado.</a:t>
            </a:r>
            <a:endParaRPr sz="900">
              <a:latin typeface="Arial Narrow"/>
              <a:cs typeface="Arial Narrow"/>
            </a:endParaRPr>
          </a:p>
          <a:p>
            <a:pPr marL="142875" indent="-130810">
              <a:lnSpc>
                <a:spcPct val="100000"/>
              </a:lnSpc>
              <a:spcBef>
                <a:spcPts val="120"/>
              </a:spcBef>
              <a:buAutoNum type="arabicPeriod"/>
              <a:tabLst>
                <a:tab pos="143510" algn="l"/>
              </a:tabLst>
            </a:pPr>
            <a:r>
              <a:rPr sz="900" spc="-5" dirty="0">
                <a:solidFill>
                  <a:srgbClr val="231F20"/>
                </a:solidFill>
                <a:latin typeface="Arial Narrow"/>
                <a:cs typeface="Arial Narrow"/>
              </a:rPr>
              <a:t>Quite la </a:t>
            </a:r>
            <a:r>
              <a:rPr sz="900" dirty="0">
                <a:solidFill>
                  <a:srgbClr val="231F20"/>
                </a:solidFill>
                <a:latin typeface="Arial Narrow"/>
                <a:cs typeface="Arial Narrow"/>
              </a:rPr>
              <a:t>tapa </a:t>
            </a:r>
            <a:r>
              <a:rPr sz="900" spc="-5" dirty="0">
                <a:solidFill>
                  <a:srgbClr val="231F20"/>
                </a:solidFill>
                <a:latin typeface="Arial Narrow"/>
                <a:cs typeface="Arial Narrow"/>
              </a:rPr>
              <a:t>de la válvula de vaciado de la parte externa de la bañera del spa </a:t>
            </a:r>
            <a:r>
              <a:rPr sz="900" dirty="0">
                <a:solidFill>
                  <a:srgbClr val="231F20"/>
                </a:solidFill>
                <a:latin typeface="Arial Narrow"/>
                <a:cs typeface="Arial Narrow"/>
              </a:rPr>
              <a:t>y </a:t>
            </a:r>
            <a:r>
              <a:rPr sz="900" spc="-5" dirty="0">
                <a:solidFill>
                  <a:srgbClr val="231F20"/>
                </a:solidFill>
                <a:latin typeface="Arial Narrow"/>
                <a:cs typeface="Arial Narrow"/>
              </a:rPr>
              <a:t>conecte el adaptador de la válvula de vaciado </a:t>
            </a:r>
            <a:r>
              <a:rPr sz="900" dirty="0">
                <a:solidFill>
                  <a:srgbClr val="231F20"/>
                </a:solidFill>
                <a:latin typeface="Arial Narrow"/>
                <a:cs typeface="Arial Narrow"/>
              </a:rPr>
              <a:t>a </a:t>
            </a:r>
            <a:r>
              <a:rPr sz="900" spc="-5" dirty="0">
                <a:solidFill>
                  <a:srgbClr val="231F20"/>
                </a:solidFill>
                <a:latin typeface="Arial Narrow"/>
                <a:cs typeface="Arial Narrow"/>
              </a:rPr>
              <a:t>la válvula de</a:t>
            </a:r>
            <a:r>
              <a:rPr sz="900" spc="5" dirty="0">
                <a:solidFill>
                  <a:srgbClr val="231F20"/>
                </a:solidFill>
                <a:latin typeface="Arial Narrow"/>
                <a:cs typeface="Arial Narrow"/>
              </a:rPr>
              <a:t> </a:t>
            </a:r>
            <a:r>
              <a:rPr sz="900" spc="-5" dirty="0">
                <a:solidFill>
                  <a:srgbClr val="231F20"/>
                </a:solidFill>
                <a:latin typeface="Arial Narrow"/>
                <a:cs typeface="Arial Narrow"/>
              </a:rPr>
              <a:t>vaciado.</a:t>
            </a:r>
            <a:endParaRPr sz="900">
              <a:latin typeface="Arial Narrow"/>
              <a:cs typeface="Arial Narrow"/>
            </a:endParaRPr>
          </a:p>
          <a:p>
            <a:pPr marL="142875" indent="-130810">
              <a:lnSpc>
                <a:spcPct val="100000"/>
              </a:lnSpc>
              <a:spcBef>
                <a:spcPts val="120"/>
              </a:spcBef>
              <a:buAutoNum type="arabicPeriod"/>
              <a:tabLst>
                <a:tab pos="143510" algn="l"/>
              </a:tabLst>
            </a:pPr>
            <a:r>
              <a:rPr sz="900" dirty="0">
                <a:solidFill>
                  <a:srgbClr val="231F20"/>
                </a:solidFill>
                <a:latin typeface="Arial Narrow"/>
                <a:cs typeface="Arial Narrow"/>
              </a:rPr>
              <a:t>En </a:t>
            </a:r>
            <a:r>
              <a:rPr sz="900" spc="-5" dirty="0">
                <a:solidFill>
                  <a:srgbClr val="231F20"/>
                </a:solidFill>
                <a:latin typeface="Arial Narrow"/>
                <a:cs typeface="Arial Narrow"/>
              </a:rPr>
              <a:t>el interior de la bañera del spa, abra la </a:t>
            </a:r>
            <a:r>
              <a:rPr sz="900" dirty="0">
                <a:solidFill>
                  <a:srgbClr val="231F20"/>
                </a:solidFill>
                <a:latin typeface="Arial Narrow"/>
                <a:cs typeface="Arial Narrow"/>
              </a:rPr>
              <a:t>tapa </a:t>
            </a:r>
            <a:r>
              <a:rPr sz="900" spc="-5" dirty="0">
                <a:solidFill>
                  <a:srgbClr val="231F20"/>
                </a:solidFill>
                <a:latin typeface="Arial Narrow"/>
                <a:cs typeface="Arial Narrow"/>
              </a:rPr>
              <a:t>de la válvula de vaciado. </a:t>
            </a:r>
            <a:r>
              <a:rPr sz="900" dirty="0">
                <a:solidFill>
                  <a:srgbClr val="231F20"/>
                </a:solidFill>
                <a:latin typeface="Arial Narrow"/>
                <a:cs typeface="Arial Narrow"/>
              </a:rPr>
              <a:t>El </a:t>
            </a:r>
            <a:r>
              <a:rPr sz="900" spc="-5" dirty="0">
                <a:solidFill>
                  <a:srgbClr val="231F20"/>
                </a:solidFill>
                <a:latin typeface="Arial Narrow"/>
                <a:cs typeface="Arial Narrow"/>
              </a:rPr>
              <a:t>agua comenzará </a:t>
            </a:r>
            <a:r>
              <a:rPr sz="900" dirty="0">
                <a:solidFill>
                  <a:srgbClr val="231F20"/>
                </a:solidFill>
                <a:latin typeface="Arial Narrow"/>
                <a:cs typeface="Arial Narrow"/>
              </a:rPr>
              <a:t>a </a:t>
            </a:r>
            <a:r>
              <a:rPr sz="900" spc="-5" dirty="0">
                <a:solidFill>
                  <a:srgbClr val="231F20"/>
                </a:solidFill>
                <a:latin typeface="Arial Narrow"/>
                <a:cs typeface="Arial Narrow"/>
              </a:rPr>
              <a:t>salir de la manguera de</a:t>
            </a:r>
            <a:r>
              <a:rPr sz="900" spc="-15" dirty="0">
                <a:solidFill>
                  <a:srgbClr val="231F20"/>
                </a:solidFill>
                <a:latin typeface="Arial Narrow"/>
                <a:cs typeface="Arial Narrow"/>
              </a:rPr>
              <a:t> </a:t>
            </a:r>
            <a:r>
              <a:rPr sz="900" spc="-5" dirty="0">
                <a:solidFill>
                  <a:srgbClr val="231F20"/>
                </a:solidFill>
                <a:latin typeface="Arial Narrow"/>
                <a:cs typeface="Arial Narrow"/>
              </a:rPr>
              <a:t>jardín.</a:t>
            </a:r>
            <a:endParaRPr sz="900">
              <a:latin typeface="Arial Narrow"/>
              <a:cs typeface="Arial Narrow"/>
            </a:endParaRPr>
          </a:p>
          <a:p>
            <a:pPr marL="142875" marR="5080" indent="-130810">
              <a:lnSpc>
                <a:spcPct val="101800"/>
              </a:lnSpc>
              <a:spcBef>
                <a:spcPts val="100"/>
              </a:spcBef>
              <a:buAutoNum type="arabicPeriod"/>
              <a:tabLst>
                <a:tab pos="143510" algn="l"/>
              </a:tabLst>
            </a:pPr>
            <a:r>
              <a:rPr sz="900" dirty="0">
                <a:solidFill>
                  <a:srgbClr val="231F20"/>
                </a:solidFill>
                <a:latin typeface="Arial Narrow"/>
                <a:cs typeface="Arial Narrow"/>
              </a:rPr>
              <a:t>Cuando </a:t>
            </a:r>
            <a:r>
              <a:rPr sz="900" spc="-5" dirty="0">
                <a:solidFill>
                  <a:srgbClr val="231F20"/>
                </a:solidFill>
                <a:latin typeface="Arial Narrow"/>
                <a:cs typeface="Arial Narrow"/>
              </a:rPr>
              <a:t>deje de salir agua, levante la pared de la bañera por el lado opuesto al del vaciado, dirigiendo el agua </a:t>
            </a:r>
            <a:r>
              <a:rPr sz="900" dirty="0">
                <a:solidFill>
                  <a:srgbClr val="231F20"/>
                </a:solidFill>
                <a:latin typeface="Arial Narrow"/>
                <a:cs typeface="Arial Narrow"/>
              </a:rPr>
              <a:t>restante </a:t>
            </a:r>
            <a:r>
              <a:rPr sz="900" spc="-5" dirty="0">
                <a:solidFill>
                  <a:srgbClr val="231F20"/>
                </a:solidFill>
                <a:latin typeface="Arial Narrow"/>
                <a:cs typeface="Arial Narrow"/>
              </a:rPr>
              <a:t>hacia el desagüe para vaciar por  completo el</a:t>
            </a:r>
            <a:r>
              <a:rPr sz="900" spc="-10"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p>
            <a:pPr marL="142875" indent="-130810">
              <a:lnSpc>
                <a:spcPct val="100000"/>
              </a:lnSpc>
              <a:spcBef>
                <a:spcPts val="120"/>
              </a:spcBef>
              <a:buAutoNum type="arabicPeriod"/>
              <a:tabLst>
                <a:tab pos="143510" algn="l"/>
              </a:tabLst>
            </a:pPr>
            <a:r>
              <a:rPr sz="900" dirty="0">
                <a:solidFill>
                  <a:srgbClr val="231F20"/>
                </a:solidFill>
                <a:latin typeface="Arial Narrow"/>
                <a:cs typeface="Arial Narrow"/>
              </a:rPr>
              <a:t>Desmonte </a:t>
            </a:r>
            <a:r>
              <a:rPr sz="900" spc="-5" dirty="0">
                <a:solidFill>
                  <a:srgbClr val="231F20"/>
                </a:solidFill>
                <a:latin typeface="Arial Narrow"/>
                <a:cs typeface="Arial Narrow"/>
              </a:rPr>
              <a:t>el cuadro de mandos. </a:t>
            </a:r>
            <a:r>
              <a:rPr sz="900" dirty="0">
                <a:solidFill>
                  <a:srgbClr val="231F20"/>
                </a:solidFill>
                <a:latin typeface="Arial Narrow"/>
                <a:cs typeface="Arial Narrow"/>
              </a:rPr>
              <a:t>Vuelque </a:t>
            </a:r>
            <a:r>
              <a:rPr sz="900" spc="-5" dirty="0">
                <a:solidFill>
                  <a:srgbClr val="231F20"/>
                </a:solidFill>
                <a:latin typeface="Arial Narrow"/>
                <a:cs typeface="Arial Narrow"/>
              </a:rPr>
              <a:t>el agua </a:t>
            </a:r>
            <a:r>
              <a:rPr sz="900" dirty="0">
                <a:solidFill>
                  <a:srgbClr val="231F20"/>
                </a:solidFill>
                <a:latin typeface="Arial Narrow"/>
                <a:cs typeface="Arial Narrow"/>
              </a:rPr>
              <a:t>restante </a:t>
            </a:r>
            <a:r>
              <a:rPr sz="900" spc="-5" dirty="0">
                <a:solidFill>
                  <a:srgbClr val="231F20"/>
                </a:solidFill>
                <a:latin typeface="Arial Narrow"/>
                <a:cs typeface="Arial Narrow"/>
              </a:rPr>
              <a:t>que pueda quedar en el sistema de</a:t>
            </a:r>
            <a:r>
              <a:rPr sz="900" spc="-15" dirty="0">
                <a:solidFill>
                  <a:srgbClr val="231F20"/>
                </a:solidFill>
                <a:latin typeface="Arial Narrow"/>
                <a:cs typeface="Arial Narrow"/>
              </a:rPr>
              <a:t> </a:t>
            </a:r>
            <a:r>
              <a:rPr sz="900" dirty="0">
                <a:solidFill>
                  <a:srgbClr val="231F20"/>
                </a:solidFill>
                <a:latin typeface="Arial Narrow"/>
                <a:cs typeface="Arial Narrow"/>
              </a:rPr>
              <a:t>tuberías.</a:t>
            </a:r>
            <a:endParaRPr sz="900">
              <a:latin typeface="Arial Narrow"/>
              <a:cs typeface="Arial Narrow"/>
            </a:endParaRPr>
          </a:p>
          <a:p>
            <a:pPr marL="142875" marR="171450" indent="-130810">
              <a:lnSpc>
                <a:spcPct val="101800"/>
              </a:lnSpc>
              <a:spcBef>
                <a:spcPts val="100"/>
              </a:spcBef>
              <a:buAutoNum type="arabicPeriod"/>
              <a:tabLst>
                <a:tab pos="143510" algn="l"/>
              </a:tabLst>
            </a:pPr>
            <a:r>
              <a:rPr sz="900" dirty="0">
                <a:solidFill>
                  <a:srgbClr val="231F20"/>
                </a:solidFill>
                <a:latin typeface="Arial Narrow"/>
                <a:cs typeface="Arial Narrow"/>
              </a:rPr>
              <a:t>Use </a:t>
            </a:r>
            <a:r>
              <a:rPr sz="900" spc="-5" dirty="0">
                <a:solidFill>
                  <a:srgbClr val="231F20"/>
                </a:solidFill>
                <a:latin typeface="Arial Narrow"/>
                <a:cs typeface="Arial Narrow"/>
              </a:rPr>
              <a:t>una </a:t>
            </a:r>
            <a:r>
              <a:rPr sz="900" dirty="0">
                <a:solidFill>
                  <a:srgbClr val="231F20"/>
                </a:solidFill>
                <a:latin typeface="Arial Narrow"/>
                <a:cs typeface="Arial Narrow"/>
              </a:rPr>
              <a:t>toalla </a:t>
            </a:r>
            <a:r>
              <a:rPr sz="900" spc="-5" dirty="0">
                <a:solidFill>
                  <a:srgbClr val="231F20"/>
                </a:solidFill>
                <a:latin typeface="Arial Narrow"/>
                <a:cs typeface="Arial Narrow"/>
              </a:rPr>
              <a:t>limpia para secar cualquier </a:t>
            </a:r>
            <a:r>
              <a:rPr sz="900" dirty="0">
                <a:solidFill>
                  <a:srgbClr val="231F20"/>
                </a:solidFill>
                <a:latin typeface="Arial Narrow"/>
                <a:cs typeface="Arial Narrow"/>
              </a:rPr>
              <a:t>resto </a:t>
            </a:r>
            <a:r>
              <a:rPr sz="900" spc="-5" dirty="0">
                <a:solidFill>
                  <a:srgbClr val="231F20"/>
                </a:solidFill>
                <a:latin typeface="Arial Narrow"/>
                <a:cs typeface="Arial Narrow"/>
              </a:rPr>
              <a:t>de agua </a:t>
            </a:r>
            <a:r>
              <a:rPr sz="900" dirty="0">
                <a:solidFill>
                  <a:srgbClr val="231F20"/>
                </a:solidFill>
                <a:latin typeface="Arial Narrow"/>
                <a:cs typeface="Arial Narrow"/>
              </a:rPr>
              <a:t>y </a:t>
            </a:r>
            <a:r>
              <a:rPr sz="900" spc="-5" dirty="0">
                <a:solidFill>
                  <a:srgbClr val="231F20"/>
                </a:solidFill>
                <a:latin typeface="Arial Narrow"/>
                <a:cs typeface="Arial Narrow"/>
              </a:rPr>
              <a:t>humedad de la bañera </a:t>
            </a:r>
            <a:r>
              <a:rPr sz="900" dirty="0">
                <a:solidFill>
                  <a:srgbClr val="231F20"/>
                </a:solidFill>
                <a:latin typeface="Arial Narrow"/>
                <a:cs typeface="Arial Narrow"/>
              </a:rPr>
              <a:t>y </a:t>
            </a:r>
            <a:r>
              <a:rPr sz="900" spc="-5" dirty="0">
                <a:solidFill>
                  <a:srgbClr val="231F20"/>
                </a:solidFill>
                <a:latin typeface="Arial Narrow"/>
                <a:cs typeface="Arial Narrow"/>
              </a:rPr>
              <a:t>de la unidad de control del spa. </a:t>
            </a:r>
            <a:r>
              <a:rPr sz="900" dirty="0">
                <a:solidFill>
                  <a:srgbClr val="231F20"/>
                </a:solidFill>
                <a:latin typeface="Arial Narrow"/>
                <a:cs typeface="Arial Narrow"/>
              </a:rPr>
              <a:t>Asegúrese </a:t>
            </a:r>
            <a:r>
              <a:rPr sz="900" spc="-5" dirty="0">
                <a:solidFill>
                  <a:srgbClr val="231F20"/>
                </a:solidFill>
                <a:latin typeface="Arial Narrow"/>
                <a:cs typeface="Arial Narrow"/>
              </a:rPr>
              <a:t>de que la bañera </a:t>
            </a:r>
            <a:r>
              <a:rPr sz="900" dirty="0">
                <a:solidFill>
                  <a:srgbClr val="231F20"/>
                </a:solidFill>
                <a:latin typeface="Arial Narrow"/>
                <a:cs typeface="Arial Narrow"/>
              </a:rPr>
              <a:t>y </a:t>
            </a:r>
            <a:r>
              <a:rPr sz="900" spc="-5" dirty="0">
                <a:solidFill>
                  <a:srgbClr val="231F20"/>
                </a:solidFill>
                <a:latin typeface="Arial Narrow"/>
                <a:cs typeface="Arial Narrow"/>
              </a:rPr>
              <a:t>la  unidad de control del spa estén bien</a:t>
            </a:r>
            <a:r>
              <a:rPr sz="900" spc="-10" dirty="0">
                <a:solidFill>
                  <a:srgbClr val="231F20"/>
                </a:solidFill>
                <a:latin typeface="Arial Narrow"/>
                <a:cs typeface="Arial Narrow"/>
              </a:rPr>
              <a:t> </a:t>
            </a:r>
            <a:r>
              <a:rPr sz="900" spc="-5" dirty="0">
                <a:solidFill>
                  <a:srgbClr val="231F20"/>
                </a:solidFill>
                <a:latin typeface="Arial Narrow"/>
                <a:cs typeface="Arial Narrow"/>
              </a:rPr>
              <a:t>secas.</a:t>
            </a:r>
            <a:endParaRPr sz="900">
              <a:latin typeface="Arial Narrow"/>
              <a:cs typeface="Arial Narrow"/>
            </a:endParaRPr>
          </a:p>
        </p:txBody>
      </p:sp>
      <p:sp>
        <p:nvSpPr>
          <p:cNvPr id="234" name="object 234"/>
          <p:cNvSpPr txBox="1"/>
          <p:nvPr/>
        </p:nvSpPr>
        <p:spPr>
          <a:xfrm>
            <a:off x="527248" y="6846537"/>
            <a:ext cx="6473825" cy="972819"/>
          </a:xfrm>
          <a:prstGeom prst="rect">
            <a:avLst/>
          </a:prstGeom>
        </p:spPr>
        <p:txBody>
          <a:bodyPr vert="horz" wrap="square" lIns="0" tIns="22860" rIns="0" bIns="0" rtlCol="0">
            <a:spAutoFit/>
          </a:bodyPr>
          <a:lstStyle/>
          <a:p>
            <a:pPr marL="12700">
              <a:lnSpc>
                <a:spcPct val="100000"/>
              </a:lnSpc>
              <a:spcBef>
                <a:spcPts val="180"/>
              </a:spcBef>
            </a:pPr>
            <a:r>
              <a:rPr sz="1200" b="1" dirty="0">
                <a:solidFill>
                  <a:srgbClr val="231F20"/>
                </a:solidFill>
                <a:latin typeface="Arial Narrow"/>
                <a:cs typeface="Arial Narrow"/>
              </a:rPr>
              <a:t>Limpiar </a:t>
            </a:r>
            <a:r>
              <a:rPr sz="1200" b="1" spc="-5" dirty="0">
                <a:solidFill>
                  <a:srgbClr val="231F20"/>
                </a:solidFill>
                <a:latin typeface="Arial Narrow"/>
                <a:cs typeface="Arial Narrow"/>
              </a:rPr>
              <a:t>la </a:t>
            </a:r>
            <a:r>
              <a:rPr sz="1200" b="1" dirty="0">
                <a:solidFill>
                  <a:srgbClr val="231F20"/>
                </a:solidFill>
                <a:latin typeface="Arial Narrow"/>
                <a:cs typeface="Arial Narrow"/>
              </a:rPr>
              <a:t>bañera del</a:t>
            </a:r>
            <a:r>
              <a:rPr sz="1200" b="1" spc="-5" dirty="0">
                <a:solidFill>
                  <a:srgbClr val="231F20"/>
                </a:solidFill>
                <a:latin typeface="Arial Narrow"/>
                <a:cs typeface="Arial Narrow"/>
              </a:rPr>
              <a:t> spa</a:t>
            </a:r>
            <a:endParaRPr sz="1200">
              <a:latin typeface="Arial Narrow"/>
              <a:cs typeface="Arial Narrow"/>
            </a:endParaRPr>
          </a:p>
          <a:p>
            <a:pPr marL="12700" marR="5080">
              <a:lnSpc>
                <a:spcPts val="1200"/>
              </a:lnSpc>
            </a:pPr>
            <a:r>
              <a:rPr sz="900" dirty="0">
                <a:solidFill>
                  <a:srgbClr val="231F20"/>
                </a:solidFill>
                <a:latin typeface="Arial Narrow"/>
                <a:cs typeface="Arial Narrow"/>
              </a:rPr>
              <a:t>Si </a:t>
            </a:r>
            <a:r>
              <a:rPr sz="900" spc="-5" dirty="0">
                <a:solidFill>
                  <a:srgbClr val="231F20"/>
                </a:solidFill>
                <a:latin typeface="Arial Narrow"/>
                <a:cs typeface="Arial Narrow"/>
              </a:rPr>
              <a:t>la suciedad del agua es visible </a:t>
            </a:r>
            <a:r>
              <a:rPr sz="900" dirty="0">
                <a:solidFill>
                  <a:srgbClr val="231F20"/>
                </a:solidFill>
                <a:latin typeface="Arial Narrow"/>
                <a:cs typeface="Arial Narrow"/>
              </a:rPr>
              <a:t>o </a:t>
            </a:r>
            <a:r>
              <a:rPr sz="900" spc="-5" dirty="0">
                <a:solidFill>
                  <a:srgbClr val="231F20"/>
                </a:solidFill>
                <a:latin typeface="Arial Narrow"/>
                <a:cs typeface="Arial Narrow"/>
              </a:rPr>
              <a:t>el agua se enturbia </a:t>
            </a:r>
            <a:r>
              <a:rPr sz="900" dirty="0">
                <a:solidFill>
                  <a:srgbClr val="231F20"/>
                </a:solidFill>
                <a:latin typeface="Arial Narrow"/>
                <a:cs typeface="Arial Narrow"/>
              </a:rPr>
              <a:t>y </a:t>
            </a:r>
            <a:r>
              <a:rPr sz="900" spc="-5" dirty="0">
                <a:solidFill>
                  <a:srgbClr val="231F20"/>
                </a:solidFill>
                <a:latin typeface="Arial Narrow"/>
                <a:cs typeface="Arial Narrow"/>
              </a:rPr>
              <a:t>los correspondientes productos químicos no la aclaran, cambie el agua </a:t>
            </a:r>
            <a:r>
              <a:rPr sz="900" dirty="0">
                <a:solidFill>
                  <a:srgbClr val="231F20"/>
                </a:solidFill>
                <a:latin typeface="Arial Narrow"/>
                <a:cs typeface="Arial Narrow"/>
              </a:rPr>
              <a:t>y </a:t>
            </a:r>
            <a:r>
              <a:rPr sz="900" spc="-5" dirty="0">
                <a:solidFill>
                  <a:srgbClr val="231F20"/>
                </a:solidFill>
                <a:latin typeface="Arial Narrow"/>
                <a:cs typeface="Arial Narrow"/>
              </a:rPr>
              <a:t>limpie la bañera del spa.  </a:t>
            </a:r>
            <a:r>
              <a:rPr sz="900" dirty="0">
                <a:solidFill>
                  <a:srgbClr val="231F20"/>
                </a:solidFill>
                <a:latin typeface="Arial Narrow"/>
                <a:cs typeface="Arial Narrow"/>
              </a:rPr>
              <a:t>Consulte </a:t>
            </a:r>
            <a:r>
              <a:rPr sz="900" spc="-5" dirty="0">
                <a:solidFill>
                  <a:srgbClr val="231F20"/>
                </a:solidFill>
                <a:latin typeface="Arial Narrow"/>
                <a:cs typeface="Arial Narrow"/>
              </a:rPr>
              <a:t>la sección «Vaciar la bañera del spa» para saber cómo vaciar el spa. </a:t>
            </a:r>
            <a:r>
              <a:rPr sz="900" dirty="0">
                <a:solidFill>
                  <a:srgbClr val="231F20"/>
                </a:solidFill>
                <a:latin typeface="Arial Narrow"/>
                <a:cs typeface="Arial Narrow"/>
              </a:rPr>
              <a:t>Cuando </a:t>
            </a:r>
            <a:r>
              <a:rPr sz="900" spc="-5" dirty="0">
                <a:solidFill>
                  <a:srgbClr val="231F20"/>
                </a:solidFill>
                <a:latin typeface="Arial Narrow"/>
                <a:cs typeface="Arial Narrow"/>
              </a:rPr>
              <a:t>esté vacía, límpiela </a:t>
            </a:r>
            <a:r>
              <a:rPr sz="900" dirty="0">
                <a:solidFill>
                  <a:srgbClr val="231F20"/>
                </a:solidFill>
                <a:latin typeface="Arial Narrow"/>
                <a:cs typeface="Arial Narrow"/>
              </a:rPr>
              <a:t>o </a:t>
            </a:r>
            <a:r>
              <a:rPr sz="900" spc="-5" dirty="0">
                <a:solidFill>
                  <a:srgbClr val="231F20"/>
                </a:solidFill>
                <a:latin typeface="Arial Narrow"/>
                <a:cs typeface="Arial Narrow"/>
              </a:rPr>
              <a:t>cambie el cartucho del </a:t>
            </a:r>
            <a:r>
              <a:rPr sz="900" dirty="0">
                <a:solidFill>
                  <a:srgbClr val="231F20"/>
                </a:solidFill>
                <a:latin typeface="Arial Narrow"/>
                <a:cs typeface="Arial Narrow"/>
              </a:rPr>
              <a:t>filtro. Utilice </a:t>
            </a:r>
            <a:r>
              <a:rPr sz="900" spc="-5" dirty="0">
                <a:solidFill>
                  <a:srgbClr val="231F20"/>
                </a:solidFill>
                <a:latin typeface="Arial Narrow"/>
                <a:cs typeface="Arial Narrow"/>
              </a:rPr>
              <a:t>una  esponja </a:t>
            </a:r>
            <a:r>
              <a:rPr sz="900" dirty="0">
                <a:solidFill>
                  <a:srgbClr val="231F20"/>
                </a:solidFill>
                <a:latin typeface="Arial Narrow"/>
                <a:cs typeface="Arial Narrow"/>
              </a:rPr>
              <a:t>y </a:t>
            </a:r>
            <a:r>
              <a:rPr sz="900" spc="-5" dirty="0">
                <a:solidFill>
                  <a:srgbClr val="231F20"/>
                </a:solidFill>
                <a:latin typeface="Arial Narrow"/>
                <a:cs typeface="Arial Narrow"/>
              </a:rPr>
              <a:t>una solución jabonosa suave para limpiar la </a:t>
            </a:r>
            <a:r>
              <a:rPr sz="900" dirty="0">
                <a:solidFill>
                  <a:srgbClr val="231F20"/>
                </a:solidFill>
                <a:latin typeface="Arial Narrow"/>
                <a:cs typeface="Arial Narrow"/>
              </a:rPr>
              <a:t>tierra o </a:t>
            </a:r>
            <a:r>
              <a:rPr sz="900" spc="-5" dirty="0">
                <a:solidFill>
                  <a:srgbClr val="231F20"/>
                </a:solidFill>
                <a:latin typeface="Arial Narrow"/>
                <a:cs typeface="Arial Narrow"/>
              </a:rPr>
              <a:t>las manchas que puedan quedar en el interior de las paredes del spa. </a:t>
            </a:r>
            <a:r>
              <a:rPr sz="900" dirty="0">
                <a:solidFill>
                  <a:srgbClr val="231F20"/>
                </a:solidFill>
                <a:latin typeface="Arial Narrow"/>
                <a:cs typeface="Arial Narrow"/>
              </a:rPr>
              <a:t>Enjuague </a:t>
            </a:r>
            <a:r>
              <a:rPr sz="900" spc="-5" dirty="0">
                <a:solidFill>
                  <a:srgbClr val="231F20"/>
                </a:solidFill>
                <a:latin typeface="Arial Narrow"/>
                <a:cs typeface="Arial Narrow"/>
              </a:rPr>
              <a:t>bien antes  de </a:t>
            </a:r>
            <a:r>
              <a:rPr sz="900" dirty="0">
                <a:solidFill>
                  <a:srgbClr val="231F20"/>
                </a:solidFill>
                <a:latin typeface="Arial Narrow"/>
                <a:cs typeface="Arial Narrow"/>
              </a:rPr>
              <a:t>rellenar </a:t>
            </a:r>
            <a:r>
              <a:rPr sz="900" spc="-5" dirty="0">
                <a:solidFill>
                  <a:srgbClr val="231F20"/>
                </a:solidFill>
                <a:latin typeface="Arial Narrow"/>
                <a:cs typeface="Arial Narrow"/>
              </a:rPr>
              <a:t>con agua</a:t>
            </a:r>
            <a:r>
              <a:rPr sz="900" spc="-10" dirty="0">
                <a:solidFill>
                  <a:srgbClr val="231F20"/>
                </a:solidFill>
                <a:latin typeface="Arial Narrow"/>
                <a:cs typeface="Arial Narrow"/>
              </a:rPr>
              <a:t> </a:t>
            </a:r>
            <a:r>
              <a:rPr sz="900" spc="-5" dirty="0">
                <a:solidFill>
                  <a:srgbClr val="231F20"/>
                </a:solidFill>
                <a:latin typeface="Arial Narrow"/>
                <a:cs typeface="Arial Narrow"/>
              </a:rPr>
              <a:t>limpia.</a:t>
            </a:r>
            <a:endParaRPr sz="900">
              <a:latin typeface="Arial Narrow"/>
              <a:cs typeface="Arial Narrow"/>
            </a:endParaRPr>
          </a:p>
          <a:p>
            <a:pPr marL="12700">
              <a:lnSpc>
                <a:spcPct val="100000"/>
              </a:lnSpc>
              <a:spcBef>
                <a:spcPts val="55"/>
              </a:spcBef>
            </a:pPr>
            <a:r>
              <a:rPr sz="900" b="1" dirty="0">
                <a:solidFill>
                  <a:srgbClr val="231F20"/>
                </a:solidFill>
                <a:latin typeface="Arial Narrow"/>
                <a:cs typeface="Arial Narrow"/>
              </a:rPr>
              <a:t>IMPORTANTE: </a:t>
            </a:r>
            <a:r>
              <a:rPr sz="900" spc="-5" dirty="0">
                <a:solidFill>
                  <a:srgbClr val="231F20"/>
                </a:solidFill>
                <a:latin typeface="Arial Narrow"/>
                <a:cs typeface="Arial Narrow"/>
              </a:rPr>
              <a:t>no utilice estropajos metálicos, cepillos duros ni limpiadores</a:t>
            </a:r>
            <a:r>
              <a:rPr sz="900" spc="-15" dirty="0">
                <a:solidFill>
                  <a:srgbClr val="231F20"/>
                </a:solidFill>
                <a:latin typeface="Arial Narrow"/>
                <a:cs typeface="Arial Narrow"/>
              </a:rPr>
              <a:t> </a:t>
            </a:r>
            <a:r>
              <a:rPr sz="900" dirty="0">
                <a:solidFill>
                  <a:srgbClr val="231F20"/>
                </a:solidFill>
                <a:latin typeface="Arial Narrow"/>
                <a:cs typeface="Arial Narrow"/>
              </a:rPr>
              <a:t>abrasivos.</a:t>
            </a:r>
            <a:endParaRPr sz="900">
              <a:latin typeface="Arial Narrow"/>
              <a:cs typeface="Arial Narrow"/>
            </a:endParaRPr>
          </a:p>
        </p:txBody>
      </p:sp>
      <p:sp>
        <p:nvSpPr>
          <p:cNvPr id="235" name="object 235"/>
          <p:cNvSpPr txBox="1"/>
          <p:nvPr/>
        </p:nvSpPr>
        <p:spPr>
          <a:xfrm>
            <a:off x="2575942" y="8005766"/>
            <a:ext cx="4372610" cy="1641475"/>
          </a:xfrm>
          <a:prstGeom prst="rect">
            <a:avLst/>
          </a:prstGeom>
        </p:spPr>
        <p:txBody>
          <a:bodyPr vert="horz" wrap="square" lIns="0" tIns="22860" rIns="0" bIns="0" rtlCol="0">
            <a:spAutoFit/>
          </a:bodyPr>
          <a:lstStyle/>
          <a:p>
            <a:pPr>
              <a:lnSpc>
                <a:spcPct val="100000"/>
              </a:lnSpc>
              <a:spcBef>
                <a:spcPts val="180"/>
              </a:spcBef>
            </a:pPr>
            <a:r>
              <a:rPr sz="1200" b="1" spc="-5" dirty="0">
                <a:solidFill>
                  <a:srgbClr val="231F20"/>
                </a:solidFill>
                <a:latin typeface="Arial Narrow"/>
                <a:cs typeface="Arial Narrow"/>
              </a:rPr>
              <a:t>Instrucciones </a:t>
            </a:r>
            <a:r>
              <a:rPr sz="1200" b="1" dirty="0">
                <a:solidFill>
                  <a:srgbClr val="231F20"/>
                </a:solidFill>
                <a:latin typeface="Arial Narrow"/>
                <a:cs typeface="Arial Narrow"/>
              </a:rPr>
              <a:t>de</a:t>
            </a:r>
            <a:r>
              <a:rPr sz="1200" b="1" spc="-5" dirty="0">
                <a:solidFill>
                  <a:srgbClr val="231F20"/>
                </a:solidFill>
                <a:latin typeface="Arial Narrow"/>
                <a:cs typeface="Arial Narrow"/>
              </a:rPr>
              <a:t> </a:t>
            </a:r>
            <a:r>
              <a:rPr sz="1200" b="1" dirty="0">
                <a:solidFill>
                  <a:srgbClr val="231F20"/>
                </a:solidFill>
                <a:latin typeface="Arial Narrow"/>
                <a:cs typeface="Arial Narrow"/>
              </a:rPr>
              <a:t>desinflado</a:t>
            </a:r>
            <a:endParaRPr sz="1200">
              <a:latin typeface="Arial Narrow"/>
              <a:cs typeface="Arial Narrow"/>
            </a:endParaRPr>
          </a:p>
          <a:p>
            <a:pPr>
              <a:lnSpc>
                <a:spcPts val="1040"/>
              </a:lnSpc>
              <a:spcBef>
                <a:spcPts val="60"/>
              </a:spcBef>
            </a:pPr>
            <a:r>
              <a:rPr sz="900" b="1" dirty="0">
                <a:solidFill>
                  <a:srgbClr val="231F20"/>
                </a:solidFill>
                <a:latin typeface="Arial Narrow"/>
                <a:cs typeface="Arial Narrow"/>
              </a:rPr>
              <a:t>Desinflar </a:t>
            </a:r>
            <a:r>
              <a:rPr sz="900" b="1" spc="-5" dirty="0">
                <a:solidFill>
                  <a:srgbClr val="231F20"/>
                </a:solidFill>
                <a:latin typeface="Arial Narrow"/>
                <a:cs typeface="Arial Narrow"/>
              </a:rPr>
              <a:t>el spa</a:t>
            </a:r>
            <a:r>
              <a:rPr sz="900" b="1" spc="-10" dirty="0">
                <a:solidFill>
                  <a:srgbClr val="231F20"/>
                </a:solidFill>
                <a:latin typeface="Arial Narrow"/>
                <a:cs typeface="Arial Narrow"/>
              </a:rPr>
              <a:t> </a:t>
            </a:r>
            <a:r>
              <a:rPr sz="900" b="1" dirty="0">
                <a:solidFill>
                  <a:srgbClr val="231F20"/>
                </a:solidFill>
                <a:latin typeface="Arial Narrow"/>
                <a:cs typeface="Arial Narrow"/>
              </a:rPr>
              <a:t>(MONO)</a:t>
            </a:r>
            <a:endParaRPr sz="900">
              <a:latin typeface="Arial Narrow"/>
              <a:cs typeface="Arial Narrow"/>
            </a:endParaRPr>
          </a:p>
          <a:p>
            <a:pPr marL="130175" marR="410209" indent="-130810">
              <a:lnSpc>
                <a:spcPts val="1000"/>
              </a:lnSpc>
              <a:spcBef>
                <a:spcPts val="60"/>
              </a:spcBef>
              <a:buAutoNum type="arabicPeriod"/>
              <a:tabLst>
                <a:tab pos="130810" algn="l"/>
              </a:tabLst>
            </a:pPr>
            <a:r>
              <a:rPr sz="900" dirty="0">
                <a:solidFill>
                  <a:srgbClr val="231F20"/>
                </a:solidFill>
                <a:latin typeface="Arial Narrow"/>
                <a:cs typeface="Arial Narrow"/>
              </a:rPr>
              <a:t>Abra </a:t>
            </a:r>
            <a:r>
              <a:rPr sz="900" spc="-5" dirty="0">
                <a:solidFill>
                  <a:srgbClr val="231F20"/>
                </a:solidFill>
                <a:latin typeface="Arial Narrow"/>
                <a:cs typeface="Arial Narrow"/>
              </a:rPr>
              <a:t>la </a:t>
            </a:r>
            <a:r>
              <a:rPr sz="900" dirty="0">
                <a:solidFill>
                  <a:srgbClr val="231F20"/>
                </a:solidFill>
                <a:latin typeface="Arial Narrow"/>
                <a:cs typeface="Arial Narrow"/>
              </a:rPr>
              <a:t>tapa </a:t>
            </a:r>
            <a:r>
              <a:rPr sz="900" spc="-5" dirty="0">
                <a:solidFill>
                  <a:srgbClr val="231F20"/>
                </a:solidFill>
                <a:latin typeface="Arial Narrow"/>
                <a:cs typeface="Arial Narrow"/>
              </a:rPr>
              <a:t>de la válvula girándola en sentido contrario </a:t>
            </a:r>
            <a:r>
              <a:rPr sz="900" dirty="0">
                <a:solidFill>
                  <a:srgbClr val="231F20"/>
                </a:solidFill>
                <a:latin typeface="Arial Narrow"/>
                <a:cs typeface="Arial Narrow"/>
              </a:rPr>
              <a:t>a </a:t>
            </a:r>
            <a:r>
              <a:rPr sz="900" spc="-5" dirty="0">
                <a:solidFill>
                  <a:srgbClr val="231F20"/>
                </a:solidFill>
                <a:latin typeface="Arial Narrow"/>
                <a:cs typeface="Arial Narrow"/>
              </a:rPr>
              <a:t>las agujas del </a:t>
            </a:r>
            <a:r>
              <a:rPr sz="900" dirty="0">
                <a:solidFill>
                  <a:srgbClr val="231F20"/>
                </a:solidFill>
                <a:latin typeface="Arial Narrow"/>
                <a:cs typeface="Arial Narrow"/>
              </a:rPr>
              <a:t>reloj. Asegúrese </a:t>
            </a:r>
            <a:r>
              <a:rPr sz="900" spc="-5" dirty="0">
                <a:solidFill>
                  <a:srgbClr val="231F20"/>
                </a:solidFill>
                <a:latin typeface="Arial Narrow"/>
                <a:cs typeface="Arial Narrow"/>
              </a:rPr>
              <a:t>de  que la válvula no </a:t>
            </a:r>
            <a:r>
              <a:rPr sz="900" dirty="0">
                <a:solidFill>
                  <a:srgbClr val="231F20"/>
                </a:solidFill>
                <a:latin typeface="Arial Narrow"/>
                <a:cs typeface="Arial Narrow"/>
              </a:rPr>
              <a:t>tenga </a:t>
            </a:r>
            <a:r>
              <a:rPr sz="900" spc="-5" dirty="0">
                <a:solidFill>
                  <a:srgbClr val="231F20"/>
                </a:solidFill>
                <a:latin typeface="Arial Narrow"/>
                <a:cs typeface="Arial Narrow"/>
              </a:rPr>
              <a:t>escombros, arena ni suciedad antes de</a:t>
            </a:r>
            <a:r>
              <a:rPr sz="900" spc="-25" dirty="0">
                <a:solidFill>
                  <a:srgbClr val="231F20"/>
                </a:solidFill>
                <a:latin typeface="Arial Narrow"/>
                <a:cs typeface="Arial Narrow"/>
              </a:rPr>
              <a:t> </a:t>
            </a:r>
            <a:r>
              <a:rPr sz="900" dirty="0">
                <a:solidFill>
                  <a:srgbClr val="231F20"/>
                </a:solidFill>
                <a:latin typeface="Arial Narrow"/>
                <a:cs typeface="Arial Narrow"/>
              </a:rPr>
              <a:t>abrirla.</a:t>
            </a:r>
            <a:endParaRPr sz="900">
              <a:latin typeface="Arial Narrow"/>
              <a:cs typeface="Arial Narrow"/>
            </a:endParaRPr>
          </a:p>
          <a:p>
            <a:pPr marL="130175" marR="415290" indent="-130810">
              <a:lnSpc>
                <a:spcPts val="1000"/>
              </a:lnSpc>
              <a:buAutoNum type="arabicPeriod"/>
              <a:tabLst>
                <a:tab pos="130810" algn="l"/>
              </a:tabLst>
            </a:pPr>
            <a:r>
              <a:rPr sz="900" dirty="0">
                <a:solidFill>
                  <a:srgbClr val="231F20"/>
                </a:solidFill>
                <a:latin typeface="Arial Narrow"/>
                <a:cs typeface="Arial Narrow"/>
              </a:rPr>
              <a:t>Presione </a:t>
            </a:r>
            <a:r>
              <a:rPr sz="900" spc="-5" dirty="0">
                <a:solidFill>
                  <a:srgbClr val="231F20"/>
                </a:solidFill>
                <a:latin typeface="Arial Narrow"/>
                <a:cs typeface="Arial Narrow"/>
              </a:rPr>
              <a:t>el botón de la válvula </a:t>
            </a:r>
            <a:r>
              <a:rPr sz="900" dirty="0">
                <a:solidFill>
                  <a:srgbClr val="231F20"/>
                </a:solidFill>
                <a:latin typeface="Arial Narrow"/>
                <a:cs typeface="Arial Narrow"/>
              </a:rPr>
              <a:t>y </a:t>
            </a:r>
            <a:r>
              <a:rPr sz="900" spc="-5" dirty="0">
                <a:solidFill>
                  <a:srgbClr val="231F20"/>
                </a:solidFill>
                <a:latin typeface="Arial Narrow"/>
                <a:cs typeface="Arial Narrow"/>
              </a:rPr>
              <a:t>gírelo en el sentido de las agujas del </a:t>
            </a:r>
            <a:r>
              <a:rPr sz="900" dirty="0">
                <a:solidFill>
                  <a:srgbClr val="231F20"/>
                </a:solidFill>
                <a:latin typeface="Arial Narrow"/>
                <a:cs typeface="Arial Narrow"/>
              </a:rPr>
              <a:t>reloj </a:t>
            </a:r>
            <a:r>
              <a:rPr sz="900" spc="-5" dirty="0">
                <a:solidFill>
                  <a:srgbClr val="231F20"/>
                </a:solidFill>
                <a:latin typeface="Arial Narrow"/>
                <a:cs typeface="Arial Narrow"/>
              </a:rPr>
              <a:t>hasta bloquearlo  en la posición</a:t>
            </a:r>
            <a:r>
              <a:rPr sz="900" spc="-10" dirty="0">
                <a:solidFill>
                  <a:srgbClr val="231F20"/>
                </a:solidFill>
                <a:latin typeface="Arial Narrow"/>
                <a:cs typeface="Arial Narrow"/>
              </a:rPr>
              <a:t> </a:t>
            </a:r>
            <a:r>
              <a:rPr sz="900" dirty="0">
                <a:solidFill>
                  <a:srgbClr val="231F20"/>
                </a:solidFill>
                <a:latin typeface="Arial Narrow"/>
                <a:cs typeface="Arial Narrow"/>
              </a:rPr>
              <a:t>ABAJO.</a:t>
            </a:r>
            <a:endParaRPr sz="900">
              <a:latin typeface="Arial Narrow"/>
              <a:cs typeface="Arial Narrow"/>
            </a:endParaRPr>
          </a:p>
          <a:p>
            <a:pPr marL="130175" indent="-130810">
              <a:lnSpc>
                <a:spcPts val="980"/>
              </a:lnSpc>
              <a:buAutoNum type="arabicPeriod"/>
              <a:tabLst>
                <a:tab pos="130810" algn="l"/>
              </a:tabLst>
            </a:pPr>
            <a:r>
              <a:rPr sz="900" dirty="0">
                <a:solidFill>
                  <a:srgbClr val="231F20"/>
                </a:solidFill>
                <a:latin typeface="Arial Narrow"/>
                <a:cs typeface="Arial Narrow"/>
              </a:rPr>
              <a:t>Una </a:t>
            </a:r>
            <a:r>
              <a:rPr sz="900" spc="-5" dirty="0">
                <a:solidFill>
                  <a:srgbClr val="231F20"/>
                </a:solidFill>
                <a:latin typeface="Arial Narrow"/>
                <a:cs typeface="Arial Narrow"/>
              </a:rPr>
              <a:t>vez que se haya completado el desinflado, vuelva </a:t>
            </a:r>
            <a:r>
              <a:rPr sz="900" dirty="0">
                <a:solidFill>
                  <a:srgbClr val="231F20"/>
                </a:solidFill>
                <a:latin typeface="Arial Narrow"/>
                <a:cs typeface="Arial Narrow"/>
              </a:rPr>
              <a:t>a </a:t>
            </a:r>
            <a:r>
              <a:rPr sz="900" spc="-5" dirty="0">
                <a:solidFill>
                  <a:srgbClr val="231F20"/>
                </a:solidFill>
                <a:latin typeface="Arial Narrow"/>
                <a:cs typeface="Arial Narrow"/>
              </a:rPr>
              <a:t>poner la</a:t>
            </a:r>
            <a:r>
              <a:rPr sz="900" spc="-20" dirty="0">
                <a:solidFill>
                  <a:srgbClr val="231F20"/>
                </a:solidFill>
                <a:latin typeface="Arial Narrow"/>
                <a:cs typeface="Arial Narrow"/>
              </a:rPr>
              <a:t> </a:t>
            </a:r>
            <a:r>
              <a:rPr sz="900" dirty="0">
                <a:solidFill>
                  <a:srgbClr val="231F20"/>
                </a:solidFill>
                <a:latin typeface="Arial Narrow"/>
                <a:cs typeface="Arial Narrow"/>
              </a:rPr>
              <a:t>tapa.</a:t>
            </a:r>
            <a:endParaRPr sz="900">
              <a:latin typeface="Arial Narrow"/>
              <a:cs typeface="Arial Narrow"/>
            </a:endParaRPr>
          </a:p>
          <a:p>
            <a:pPr>
              <a:lnSpc>
                <a:spcPct val="100000"/>
              </a:lnSpc>
              <a:spcBef>
                <a:spcPts val="580"/>
              </a:spcBef>
            </a:pPr>
            <a:r>
              <a:rPr sz="900" b="1" dirty="0">
                <a:solidFill>
                  <a:srgbClr val="231F20"/>
                </a:solidFill>
                <a:latin typeface="Arial Narrow"/>
                <a:cs typeface="Arial Narrow"/>
              </a:rPr>
              <a:t>Desinflar la </a:t>
            </a:r>
            <a:r>
              <a:rPr sz="900" b="1" spc="-5" dirty="0">
                <a:solidFill>
                  <a:srgbClr val="231F20"/>
                </a:solidFill>
                <a:latin typeface="Arial Narrow"/>
                <a:cs typeface="Arial Narrow"/>
              </a:rPr>
              <a:t>cámara </a:t>
            </a:r>
            <a:r>
              <a:rPr sz="900" b="1" dirty="0">
                <a:solidFill>
                  <a:srgbClr val="231F20"/>
                </a:solidFill>
                <a:latin typeface="Arial Narrow"/>
                <a:cs typeface="Arial Narrow"/>
              </a:rPr>
              <a:t>de </a:t>
            </a:r>
            <a:r>
              <a:rPr sz="900" b="1" spc="-5" dirty="0">
                <a:solidFill>
                  <a:srgbClr val="231F20"/>
                </a:solidFill>
                <a:latin typeface="Arial Narrow"/>
                <a:cs typeface="Arial Narrow"/>
              </a:rPr>
              <a:t>aire </a:t>
            </a:r>
            <a:r>
              <a:rPr sz="900" b="1" dirty="0">
                <a:solidFill>
                  <a:srgbClr val="231F20"/>
                </a:solidFill>
                <a:latin typeface="Arial Narrow"/>
                <a:cs typeface="Arial Narrow"/>
              </a:rPr>
              <a:t>del</a:t>
            </a:r>
            <a:r>
              <a:rPr sz="900" b="1" spc="-10" dirty="0">
                <a:solidFill>
                  <a:srgbClr val="231F20"/>
                </a:solidFill>
                <a:latin typeface="Arial Narrow"/>
                <a:cs typeface="Arial Narrow"/>
              </a:rPr>
              <a:t> </a:t>
            </a:r>
            <a:r>
              <a:rPr sz="900" b="1" dirty="0">
                <a:solidFill>
                  <a:srgbClr val="231F20"/>
                </a:solidFill>
                <a:latin typeface="Arial Narrow"/>
                <a:cs typeface="Arial Narrow"/>
              </a:rPr>
              <a:t>spa</a:t>
            </a:r>
            <a:endParaRPr sz="900">
              <a:latin typeface="Arial Narrow"/>
              <a:cs typeface="Arial Narrow"/>
            </a:endParaRPr>
          </a:p>
          <a:p>
            <a:pPr marL="130175" marR="5080" indent="-130810">
              <a:lnSpc>
                <a:spcPct val="111100"/>
              </a:lnSpc>
              <a:buAutoNum type="arabicPeriod"/>
              <a:tabLst>
                <a:tab pos="130810" algn="l"/>
              </a:tabLst>
            </a:pPr>
            <a:r>
              <a:rPr sz="900" dirty="0">
                <a:solidFill>
                  <a:srgbClr val="231F20"/>
                </a:solidFill>
                <a:latin typeface="Arial Narrow"/>
                <a:cs typeface="Arial Narrow"/>
              </a:rPr>
              <a:t>Abra </a:t>
            </a:r>
            <a:r>
              <a:rPr sz="900" spc="-5" dirty="0">
                <a:solidFill>
                  <a:srgbClr val="231F20"/>
                </a:solidFill>
                <a:latin typeface="Arial Narrow"/>
                <a:cs typeface="Arial Narrow"/>
              </a:rPr>
              <a:t>la </a:t>
            </a:r>
            <a:r>
              <a:rPr sz="900" dirty="0">
                <a:solidFill>
                  <a:srgbClr val="231F20"/>
                </a:solidFill>
                <a:latin typeface="Arial Narrow"/>
                <a:cs typeface="Arial Narrow"/>
              </a:rPr>
              <a:t>tapa </a:t>
            </a:r>
            <a:r>
              <a:rPr sz="900" spc="-5" dirty="0">
                <a:solidFill>
                  <a:srgbClr val="231F20"/>
                </a:solidFill>
                <a:latin typeface="Arial Narrow"/>
                <a:cs typeface="Arial Narrow"/>
              </a:rPr>
              <a:t>de la válvula para desinflar la cámara. </a:t>
            </a:r>
            <a:r>
              <a:rPr sz="900" dirty="0">
                <a:solidFill>
                  <a:srgbClr val="231F20"/>
                </a:solidFill>
                <a:latin typeface="Arial Narrow"/>
                <a:cs typeface="Arial Narrow"/>
              </a:rPr>
              <a:t>Para </a:t>
            </a:r>
            <a:r>
              <a:rPr sz="900" spc="-5" dirty="0">
                <a:solidFill>
                  <a:srgbClr val="231F20"/>
                </a:solidFill>
                <a:latin typeface="Arial Narrow"/>
                <a:cs typeface="Arial Narrow"/>
              </a:rPr>
              <a:t>acelerar el desinflado, inserte en la válvula la  varilla incluida en el kit de</a:t>
            </a:r>
            <a:r>
              <a:rPr sz="900" spc="-10" dirty="0">
                <a:solidFill>
                  <a:srgbClr val="231F20"/>
                </a:solidFill>
                <a:latin typeface="Arial Narrow"/>
                <a:cs typeface="Arial Narrow"/>
              </a:rPr>
              <a:t> </a:t>
            </a:r>
            <a:r>
              <a:rPr sz="900" dirty="0">
                <a:solidFill>
                  <a:srgbClr val="231F20"/>
                </a:solidFill>
                <a:latin typeface="Arial Narrow"/>
                <a:cs typeface="Arial Narrow"/>
              </a:rPr>
              <a:t>reparación.</a:t>
            </a:r>
            <a:endParaRPr sz="900">
              <a:latin typeface="Arial Narrow"/>
              <a:cs typeface="Arial Narrow"/>
            </a:endParaRPr>
          </a:p>
          <a:p>
            <a:pPr marL="130175" indent="-130810">
              <a:lnSpc>
                <a:spcPts val="1000"/>
              </a:lnSpc>
              <a:buAutoNum type="arabicPeriod"/>
              <a:tabLst>
                <a:tab pos="130810" algn="l"/>
              </a:tabLst>
            </a:pPr>
            <a:r>
              <a:rPr sz="900" dirty="0">
                <a:solidFill>
                  <a:srgbClr val="231F20"/>
                </a:solidFill>
                <a:latin typeface="Arial Narrow"/>
                <a:cs typeface="Arial Narrow"/>
              </a:rPr>
              <a:t>Una </a:t>
            </a:r>
            <a:r>
              <a:rPr sz="900" spc="-5" dirty="0">
                <a:solidFill>
                  <a:srgbClr val="231F20"/>
                </a:solidFill>
                <a:latin typeface="Arial Narrow"/>
                <a:cs typeface="Arial Narrow"/>
              </a:rPr>
              <a:t>vez que se haya completado el desinflado, vuelva </a:t>
            </a:r>
            <a:r>
              <a:rPr sz="900" dirty="0">
                <a:solidFill>
                  <a:srgbClr val="231F20"/>
                </a:solidFill>
                <a:latin typeface="Arial Narrow"/>
                <a:cs typeface="Arial Narrow"/>
              </a:rPr>
              <a:t>a </a:t>
            </a:r>
            <a:r>
              <a:rPr sz="900" spc="-5" dirty="0">
                <a:solidFill>
                  <a:srgbClr val="231F20"/>
                </a:solidFill>
                <a:latin typeface="Arial Narrow"/>
                <a:cs typeface="Arial Narrow"/>
              </a:rPr>
              <a:t>poner la</a:t>
            </a:r>
            <a:r>
              <a:rPr sz="900" spc="-20" dirty="0">
                <a:solidFill>
                  <a:srgbClr val="231F20"/>
                </a:solidFill>
                <a:latin typeface="Arial Narrow"/>
                <a:cs typeface="Arial Narrow"/>
              </a:rPr>
              <a:t> </a:t>
            </a:r>
            <a:r>
              <a:rPr sz="900" dirty="0">
                <a:solidFill>
                  <a:srgbClr val="231F20"/>
                </a:solidFill>
                <a:latin typeface="Arial Narrow"/>
                <a:cs typeface="Arial Narrow"/>
              </a:rPr>
              <a:t>tapa.</a:t>
            </a:r>
            <a:endParaRPr sz="900">
              <a:latin typeface="Arial Narrow"/>
              <a:cs typeface="Arial Narrow"/>
            </a:endParaRPr>
          </a:p>
        </p:txBody>
      </p:sp>
      <p:sp>
        <p:nvSpPr>
          <p:cNvPr id="236" name="object 236"/>
          <p:cNvSpPr txBox="1"/>
          <p:nvPr/>
        </p:nvSpPr>
        <p:spPr>
          <a:xfrm>
            <a:off x="3321050" y="5687504"/>
            <a:ext cx="160655" cy="151765"/>
          </a:xfrm>
          <a:prstGeom prst="rect">
            <a:avLst/>
          </a:prstGeom>
          <a:solidFill>
            <a:srgbClr val="58595B"/>
          </a:solidFill>
        </p:spPr>
        <p:txBody>
          <a:bodyPr vert="horz" wrap="square" lIns="0" tIns="0" rIns="0" bIns="0" rtlCol="0">
            <a:spAutoFit/>
          </a:bodyPr>
          <a:lstStyle/>
          <a:p>
            <a:pPr marL="55244">
              <a:lnSpc>
                <a:spcPts val="1045"/>
              </a:lnSpc>
            </a:pPr>
            <a:r>
              <a:rPr sz="900" dirty="0">
                <a:solidFill>
                  <a:srgbClr val="FFFFFF"/>
                </a:solidFill>
                <a:latin typeface="Arial Narrow"/>
                <a:cs typeface="Arial Narrow"/>
              </a:rPr>
              <a:t>6</a:t>
            </a:r>
            <a:endParaRPr sz="900">
              <a:latin typeface="Arial Narrow"/>
              <a:cs typeface="Arial Narrow"/>
            </a:endParaRPr>
          </a:p>
        </p:txBody>
      </p:sp>
      <p:sp>
        <p:nvSpPr>
          <p:cNvPr id="237" name="object 237"/>
          <p:cNvSpPr txBox="1"/>
          <p:nvPr/>
        </p:nvSpPr>
        <p:spPr>
          <a:xfrm>
            <a:off x="6004750" y="5684380"/>
            <a:ext cx="160655" cy="151130"/>
          </a:xfrm>
          <a:prstGeom prst="rect">
            <a:avLst/>
          </a:prstGeom>
          <a:solidFill>
            <a:srgbClr val="58595B"/>
          </a:solidFill>
        </p:spPr>
        <p:txBody>
          <a:bodyPr vert="horz" wrap="square" lIns="0" tIns="0" rIns="0" bIns="0" rtlCol="0">
            <a:spAutoFit/>
          </a:bodyPr>
          <a:lstStyle/>
          <a:p>
            <a:pPr marL="52705">
              <a:lnSpc>
                <a:spcPts val="1040"/>
              </a:lnSpc>
            </a:pPr>
            <a:r>
              <a:rPr sz="900" dirty="0">
                <a:solidFill>
                  <a:srgbClr val="FFFFFF"/>
                </a:solidFill>
                <a:latin typeface="Arial Narrow"/>
                <a:cs typeface="Arial Narrow"/>
              </a:rPr>
              <a:t>8</a:t>
            </a:r>
            <a:endParaRPr sz="900">
              <a:latin typeface="Arial Narrow"/>
              <a:cs typeface="Arial Narrow"/>
            </a:endParaRPr>
          </a:p>
        </p:txBody>
      </p:sp>
      <p:sp>
        <p:nvSpPr>
          <p:cNvPr id="238" name="object 238"/>
          <p:cNvSpPr/>
          <p:nvPr/>
        </p:nvSpPr>
        <p:spPr>
          <a:xfrm>
            <a:off x="4867312" y="5680659"/>
            <a:ext cx="163830" cy="154940"/>
          </a:xfrm>
          <a:custGeom>
            <a:avLst/>
            <a:gdLst/>
            <a:ahLst/>
            <a:cxnLst/>
            <a:rect l="l" t="t" r="r" b="b"/>
            <a:pathLst>
              <a:path w="163829" h="154939">
                <a:moveTo>
                  <a:pt x="163258" y="154698"/>
                </a:moveTo>
                <a:lnTo>
                  <a:pt x="0" y="154698"/>
                </a:lnTo>
                <a:lnTo>
                  <a:pt x="0" y="0"/>
                </a:lnTo>
                <a:lnTo>
                  <a:pt x="163258" y="0"/>
                </a:lnTo>
                <a:lnTo>
                  <a:pt x="163258" y="154698"/>
                </a:lnTo>
                <a:close/>
              </a:path>
            </a:pathLst>
          </a:custGeom>
          <a:solidFill>
            <a:srgbClr val="58595B"/>
          </a:solidFill>
        </p:spPr>
        <p:txBody>
          <a:bodyPr wrap="square" lIns="0" tIns="0" rIns="0" bIns="0" rtlCol="0"/>
          <a:lstStyle/>
          <a:p>
            <a:endParaRPr/>
          </a:p>
        </p:txBody>
      </p:sp>
      <p:sp>
        <p:nvSpPr>
          <p:cNvPr id="239" name="object 239"/>
          <p:cNvSpPr txBox="1"/>
          <p:nvPr/>
        </p:nvSpPr>
        <p:spPr>
          <a:xfrm>
            <a:off x="4910875" y="5666568"/>
            <a:ext cx="78105" cy="162560"/>
          </a:xfrm>
          <a:prstGeom prst="rect">
            <a:avLst/>
          </a:prstGeom>
        </p:spPr>
        <p:txBody>
          <a:bodyPr vert="horz" wrap="square" lIns="0" tIns="12700" rIns="0" bIns="0" rtlCol="0">
            <a:spAutoFit/>
          </a:bodyPr>
          <a:lstStyle/>
          <a:p>
            <a:pPr marL="12700">
              <a:lnSpc>
                <a:spcPct val="100000"/>
              </a:lnSpc>
              <a:spcBef>
                <a:spcPts val="100"/>
              </a:spcBef>
            </a:pPr>
            <a:r>
              <a:rPr sz="900" dirty="0">
                <a:solidFill>
                  <a:srgbClr val="FFFFFF"/>
                </a:solidFill>
                <a:latin typeface="Arial Narrow"/>
                <a:cs typeface="Arial Narrow"/>
              </a:rPr>
              <a:t>7</a:t>
            </a:r>
            <a:endParaRPr sz="900">
              <a:latin typeface="Arial Narrow"/>
              <a:cs typeface="Arial Narrow"/>
            </a:endParaRPr>
          </a:p>
        </p:txBody>
      </p:sp>
      <p:sp>
        <p:nvSpPr>
          <p:cNvPr id="240" name="object 240"/>
          <p:cNvSpPr txBox="1"/>
          <p:nvPr/>
        </p:nvSpPr>
        <p:spPr>
          <a:xfrm>
            <a:off x="5228475" y="4524743"/>
            <a:ext cx="161925" cy="149225"/>
          </a:xfrm>
          <a:prstGeom prst="rect">
            <a:avLst/>
          </a:prstGeom>
          <a:solidFill>
            <a:srgbClr val="58595B"/>
          </a:solidFill>
        </p:spPr>
        <p:txBody>
          <a:bodyPr vert="horz" wrap="square" lIns="0" tIns="0" rIns="0" bIns="0" rtlCol="0">
            <a:spAutoFit/>
          </a:bodyPr>
          <a:lstStyle/>
          <a:p>
            <a:pPr algn="ctr">
              <a:lnSpc>
                <a:spcPts val="1025"/>
              </a:lnSpc>
            </a:pPr>
            <a:r>
              <a:rPr sz="900" dirty="0">
                <a:solidFill>
                  <a:srgbClr val="FFFFFF"/>
                </a:solidFill>
                <a:latin typeface="Arial Narrow"/>
                <a:cs typeface="Arial Narrow"/>
              </a:rPr>
              <a:t>5</a:t>
            </a:r>
            <a:endParaRPr sz="900">
              <a:latin typeface="Arial Narrow"/>
              <a:cs typeface="Arial Narrow"/>
            </a:endParaRPr>
          </a:p>
        </p:txBody>
      </p:sp>
      <p:sp>
        <p:nvSpPr>
          <p:cNvPr id="241" name="object 241"/>
          <p:cNvSpPr/>
          <p:nvPr/>
        </p:nvSpPr>
        <p:spPr>
          <a:xfrm>
            <a:off x="5507953" y="4918400"/>
            <a:ext cx="43180" cy="177800"/>
          </a:xfrm>
          <a:custGeom>
            <a:avLst/>
            <a:gdLst/>
            <a:ahLst/>
            <a:cxnLst/>
            <a:rect l="l" t="t" r="r" b="b"/>
            <a:pathLst>
              <a:path w="43179" h="177800">
                <a:moveTo>
                  <a:pt x="41215" y="88112"/>
                </a:moveTo>
                <a:lnTo>
                  <a:pt x="16789" y="88112"/>
                </a:lnTo>
                <a:lnTo>
                  <a:pt x="7289" y="176237"/>
                </a:lnTo>
                <a:lnTo>
                  <a:pt x="19126" y="177558"/>
                </a:lnTo>
                <a:lnTo>
                  <a:pt x="28676" y="89369"/>
                </a:lnTo>
                <a:lnTo>
                  <a:pt x="41347" y="89369"/>
                </a:lnTo>
                <a:lnTo>
                  <a:pt x="41215" y="88112"/>
                </a:lnTo>
                <a:close/>
              </a:path>
              <a:path w="43179" h="177800">
                <a:moveTo>
                  <a:pt x="41347" y="89369"/>
                </a:moveTo>
                <a:lnTo>
                  <a:pt x="28676" y="89369"/>
                </a:lnTo>
                <a:lnTo>
                  <a:pt x="42570" y="101003"/>
                </a:lnTo>
                <a:lnTo>
                  <a:pt x="41347" y="89369"/>
                </a:lnTo>
                <a:close/>
              </a:path>
              <a:path w="43179" h="177800">
                <a:moveTo>
                  <a:pt x="31953" y="0"/>
                </a:moveTo>
                <a:lnTo>
                  <a:pt x="0" y="96418"/>
                </a:lnTo>
                <a:lnTo>
                  <a:pt x="16789" y="88112"/>
                </a:lnTo>
                <a:lnTo>
                  <a:pt x="41215" y="88112"/>
                </a:lnTo>
                <a:lnTo>
                  <a:pt x="31953" y="0"/>
                </a:lnTo>
                <a:close/>
              </a:path>
            </a:pathLst>
          </a:custGeom>
          <a:solidFill>
            <a:srgbClr val="231F20"/>
          </a:solidFill>
        </p:spPr>
        <p:txBody>
          <a:bodyPr wrap="square" lIns="0" tIns="0" rIns="0" bIns="0" rtlCol="0"/>
          <a:lstStyle/>
          <a:p>
            <a:endParaRPr/>
          </a:p>
        </p:txBody>
      </p:sp>
      <p:sp>
        <p:nvSpPr>
          <p:cNvPr id="242" name="object 242"/>
          <p:cNvSpPr/>
          <p:nvPr/>
        </p:nvSpPr>
        <p:spPr>
          <a:xfrm>
            <a:off x="5618022" y="4736136"/>
            <a:ext cx="829310" cy="564515"/>
          </a:xfrm>
          <a:custGeom>
            <a:avLst/>
            <a:gdLst/>
            <a:ahLst/>
            <a:cxnLst/>
            <a:rect l="l" t="t" r="r" b="b"/>
            <a:pathLst>
              <a:path w="829310" h="564514">
                <a:moveTo>
                  <a:pt x="5722" y="379318"/>
                </a:moveTo>
                <a:lnTo>
                  <a:pt x="0" y="345282"/>
                </a:lnTo>
                <a:lnTo>
                  <a:pt x="635" y="299983"/>
                </a:lnTo>
                <a:lnTo>
                  <a:pt x="3814" y="260373"/>
                </a:lnTo>
                <a:lnTo>
                  <a:pt x="5722" y="243403"/>
                </a:lnTo>
                <a:lnTo>
                  <a:pt x="8714" y="211365"/>
                </a:lnTo>
                <a:lnTo>
                  <a:pt x="16248" y="144428"/>
                </a:lnTo>
                <a:lnTo>
                  <a:pt x="28438" y="77167"/>
                </a:lnTo>
                <a:lnTo>
                  <a:pt x="62968" y="30360"/>
                </a:lnTo>
                <a:lnTo>
                  <a:pt x="144522" y="3702"/>
                </a:lnTo>
                <a:lnTo>
                  <a:pt x="207825" y="0"/>
                </a:lnTo>
                <a:lnTo>
                  <a:pt x="269995" y="2348"/>
                </a:lnTo>
                <a:lnTo>
                  <a:pt x="322580" y="7635"/>
                </a:lnTo>
                <a:lnTo>
                  <a:pt x="383785" y="17709"/>
                </a:lnTo>
                <a:lnTo>
                  <a:pt x="423263" y="25900"/>
                </a:lnTo>
                <a:lnTo>
                  <a:pt x="471761" y="36988"/>
                </a:lnTo>
                <a:lnTo>
                  <a:pt x="525474" y="50640"/>
                </a:lnTo>
                <a:lnTo>
                  <a:pt x="580599" y="66525"/>
                </a:lnTo>
                <a:lnTo>
                  <a:pt x="633330" y="84310"/>
                </a:lnTo>
                <a:lnTo>
                  <a:pt x="702208" y="113440"/>
                </a:lnTo>
                <a:lnTo>
                  <a:pt x="757147" y="143635"/>
                </a:lnTo>
                <a:lnTo>
                  <a:pt x="796806" y="172996"/>
                </a:lnTo>
                <a:lnTo>
                  <a:pt x="828521" y="223380"/>
                </a:lnTo>
                <a:lnTo>
                  <a:pt x="828882" y="244089"/>
                </a:lnTo>
                <a:lnTo>
                  <a:pt x="825361" y="259701"/>
                </a:lnTo>
                <a:lnTo>
                  <a:pt x="822395" y="268168"/>
                </a:lnTo>
                <a:lnTo>
                  <a:pt x="812718" y="301982"/>
                </a:lnTo>
                <a:lnTo>
                  <a:pt x="798773" y="347467"/>
                </a:lnTo>
                <a:lnTo>
                  <a:pt x="777590" y="410606"/>
                </a:lnTo>
                <a:lnTo>
                  <a:pt x="761664" y="457715"/>
                </a:lnTo>
                <a:lnTo>
                  <a:pt x="754962" y="480146"/>
                </a:lnTo>
                <a:lnTo>
                  <a:pt x="719819" y="523641"/>
                </a:lnTo>
                <a:lnTo>
                  <a:pt x="659638" y="551762"/>
                </a:lnTo>
                <a:lnTo>
                  <a:pt x="618701" y="559995"/>
                </a:lnTo>
                <a:lnTo>
                  <a:pt x="568328" y="563979"/>
                </a:lnTo>
                <a:lnTo>
                  <a:pt x="506865" y="563442"/>
                </a:lnTo>
                <a:lnTo>
                  <a:pt x="432658" y="558109"/>
                </a:lnTo>
                <a:lnTo>
                  <a:pt x="320773" y="545217"/>
                </a:lnTo>
                <a:lnTo>
                  <a:pt x="253530" y="533512"/>
                </a:lnTo>
                <a:lnTo>
                  <a:pt x="203975" y="516325"/>
                </a:lnTo>
                <a:lnTo>
                  <a:pt x="145155" y="486989"/>
                </a:lnTo>
              </a:path>
            </a:pathLst>
          </a:custGeom>
          <a:ln w="6350">
            <a:solidFill>
              <a:srgbClr val="0A0A0A"/>
            </a:solidFill>
          </a:ln>
        </p:spPr>
        <p:txBody>
          <a:bodyPr wrap="square" lIns="0" tIns="0" rIns="0" bIns="0" rtlCol="0"/>
          <a:lstStyle/>
          <a:p>
            <a:endParaRPr/>
          </a:p>
        </p:txBody>
      </p:sp>
      <p:sp>
        <p:nvSpPr>
          <p:cNvPr id="243" name="object 243"/>
          <p:cNvSpPr/>
          <p:nvPr/>
        </p:nvSpPr>
        <p:spPr>
          <a:xfrm>
            <a:off x="5652820" y="4795840"/>
            <a:ext cx="794385" cy="224790"/>
          </a:xfrm>
          <a:custGeom>
            <a:avLst/>
            <a:gdLst/>
            <a:ahLst/>
            <a:cxnLst/>
            <a:rect l="l" t="t" r="r" b="b"/>
            <a:pathLst>
              <a:path w="794385" h="224789">
                <a:moveTo>
                  <a:pt x="1805" y="0"/>
                </a:moveTo>
                <a:lnTo>
                  <a:pt x="14126" y="53589"/>
                </a:lnTo>
                <a:lnTo>
                  <a:pt x="57439" y="76450"/>
                </a:lnTo>
                <a:lnTo>
                  <a:pt x="143194" y="110502"/>
                </a:lnTo>
                <a:lnTo>
                  <a:pt x="188655" y="127440"/>
                </a:lnTo>
                <a:lnTo>
                  <a:pt x="235870" y="143618"/>
                </a:lnTo>
                <a:lnTo>
                  <a:pt x="284665" y="158847"/>
                </a:lnTo>
                <a:lnTo>
                  <a:pt x="334871" y="172939"/>
                </a:lnTo>
                <a:lnTo>
                  <a:pt x="386313" y="185707"/>
                </a:lnTo>
                <a:lnTo>
                  <a:pt x="438822" y="196961"/>
                </a:lnTo>
                <a:lnTo>
                  <a:pt x="492226" y="206515"/>
                </a:lnTo>
                <a:lnTo>
                  <a:pt x="546352" y="214179"/>
                </a:lnTo>
                <a:lnTo>
                  <a:pt x="601028" y="219766"/>
                </a:lnTo>
                <a:lnTo>
                  <a:pt x="656084" y="223088"/>
                </a:lnTo>
                <a:lnTo>
                  <a:pt x="728652" y="224697"/>
                </a:lnTo>
                <a:lnTo>
                  <a:pt x="767191" y="221438"/>
                </a:lnTo>
                <a:lnTo>
                  <a:pt x="784616" y="209895"/>
                </a:lnTo>
                <a:lnTo>
                  <a:pt x="793841" y="186651"/>
                </a:lnTo>
              </a:path>
            </a:pathLst>
          </a:custGeom>
          <a:ln w="6350">
            <a:solidFill>
              <a:srgbClr val="0A0A0A"/>
            </a:solidFill>
          </a:ln>
        </p:spPr>
        <p:txBody>
          <a:bodyPr wrap="square" lIns="0" tIns="0" rIns="0" bIns="0" rtlCol="0"/>
          <a:lstStyle/>
          <a:p>
            <a:endParaRPr/>
          </a:p>
        </p:txBody>
      </p:sp>
      <p:sp>
        <p:nvSpPr>
          <p:cNvPr id="244" name="object 244"/>
          <p:cNvSpPr/>
          <p:nvPr/>
        </p:nvSpPr>
        <p:spPr>
          <a:xfrm>
            <a:off x="5690120" y="4747445"/>
            <a:ext cx="726440" cy="241935"/>
          </a:xfrm>
          <a:custGeom>
            <a:avLst/>
            <a:gdLst/>
            <a:ahLst/>
            <a:cxnLst/>
            <a:rect l="l" t="t" r="r" b="b"/>
            <a:pathLst>
              <a:path w="726439" h="241935">
                <a:moveTo>
                  <a:pt x="0" y="39428"/>
                </a:moveTo>
                <a:lnTo>
                  <a:pt x="20751" y="80579"/>
                </a:lnTo>
                <a:lnTo>
                  <a:pt x="92205" y="126382"/>
                </a:lnTo>
                <a:lnTo>
                  <a:pt x="143496" y="149314"/>
                </a:lnTo>
                <a:lnTo>
                  <a:pt x="203325" y="171352"/>
                </a:lnTo>
                <a:lnTo>
                  <a:pt x="270312" y="191810"/>
                </a:lnTo>
                <a:lnTo>
                  <a:pt x="343077" y="210002"/>
                </a:lnTo>
                <a:lnTo>
                  <a:pt x="416647" y="224587"/>
                </a:lnTo>
                <a:lnTo>
                  <a:pt x="485959" y="234655"/>
                </a:lnTo>
                <a:lnTo>
                  <a:pt x="549472" y="240237"/>
                </a:lnTo>
                <a:lnTo>
                  <a:pt x="605647" y="241366"/>
                </a:lnTo>
                <a:lnTo>
                  <a:pt x="652943" y="238074"/>
                </a:lnTo>
                <a:lnTo>
                  <a:pt x="689821" y="230392"/>
                </a:lnTo>
                <a:lnTo>
                  <a:pt x="714740" y="218353"/>
                </a:lnTo>
                <a:lnTo>
                  <a:pt x="726160" y="201988"/>
                </a:lnTo>
                <a:lnTo>
                  <a:pt x="722827" y="182313"/>
                </a:lnTo>
                <a:lnTo>
                  <a:pt x="675363" y="138103"/>
                </a:lnTo>
                <a:lnTo>
                  <a:pt x="633993" y="114941"/>
                </a:lnTo>
                <a:lnTo>
                  <a:pt x="582707" y="91990"/>
                </a:lnTo>
                <a:lnTo>
                  <a:pt x="522885" y="69938"/>
                </a:lnTo>
                <a:lnTo>
                  <a:pt x="455908" y="49470"/>
                </a:lnTo>
                <a:lnTo>
                  <a:pt x="383159" y="31275"/>
                </a:lnTo>
                <a:lnTo>
                  <a:pt x="309566" y="16717"/>
                </a:lnTo>
                <a:lnTo>
                  <a:pt x="240240" y="6672"/>
                </a:lnTo>
                <a:lnTo>
                  <a:pt x="176720" y="1111"/>
                </a:lnTo>
                <a:lnTo>
                  <a:pt x="120542" y="0"/>
                </a:lnTo>
                <a:lnTo>
                  <a:pt x="73243" y="3307"/>
                </a:lnTo>
                <a:lnTo>
                  <a:pt x="36362" y="11003"/>
                </a:lnTo>
                <a:lnTo>
                  <a:pt x="11435" y="23053"/>
                </a:lnTo>
                <a:lnTo>
                  <a:pt x="0" y="39428"/>
                </a:lnTo>
                <a:close/>
              </a:path>
            </a:pathLst>
          </a:custGeom>
          <a:ln w="6350">
            <a:solidFill>
              <a:srgbClr val="0B0C0C"/>
            </a:solidFill>
          </a:ln>
        </p:spPr>
        <p:txBody>
          <a:bodyPr wrap="square" lIns="0" tIns="0" rIns="0" bIns="0" rtlCol="0"/>
          <a:lstStyle/>
          <a:p>
            <a:endParaRPr/>
          </a:p>
        </p:txBody>
      </p:sp>
      <p:sp>
        <p:nvSpPr>
          <p:cNvPr id="245" name="object 245"/>
          <p:cNvSpPr/>
          <p:nvPr/>
        </p:nvSpPr>
        <p:spPr>
          <a:xfrm>
            <a:off x="6365433" y="5193850"/>
            <a:ext cx="335280" cy="123189"/>
          </a:xfrm>
          <a:custGeom>
            <a:avLst/>
            <a:gdLst/>
            <a:ahLst/>
            <a:cxnLst/>
            <a:rect l="l" t="t" r="r" b="b"/>
            <a:pathLst>
              <a:path w="335279" h="123189">
                <a:moveTo>
                  <a:pt x="14262" y="0"/>
                </a:moveTo>
                <a:lnTo>
                  <a:pt x="10088" y="12255"/>
                </a:lnTo>
                <a:lnTo>
                  <a:pt x="7212" y="20369"/>
                </a:lnTo>
                <a:lnTo>
                  <a:pt x="4294" y="27965"/>
                </a:lnTo>
                <a:lnTo>
                  <a:pt x="0" y="38671"/>
                </a:lnTo>
                <a:lnTo>
                  <a:pt x="128401" y="48929"/>
                </a:lnTo>
                <a:lnTo>
                  <a:pt x="204970" y="61106"/>
                </a:lnTo>
                <a:lnTo>
                  <a:pt x="260095" y="83084"/>
                </a:lnTo>
                <a:lnTo>
                  <a:pt x="324167" y="122745"/>
                </a:lnTo>
                <a:lnTo>
                  <a:pt x="319269" y="106867"/>
                </a:lnTo>
                <a:lnTo>
                  <a:pt x="318750" y="97688"/>
                </a:lnTo>
                <a:lnTo>
                  <a:pt x="323613" y="91709"/>
                </a:lnTo>
                <a:lnTo>
                  <a:pt x="334860" y="85432"/>
                </a:lnTo>
                <a:lnTo>
                  <a:pt x="235546" y="38135"/>
                </a:lnTo>
                <a:lnTo>
                  <a:pt x="169046" y="13469"/>
                </a:lnTo>
                <a:lnTo>
                  <a:pt x="105303" y="3428"/>
                </a:lnTo>
                <a:lnTo>
                  <a:pt x="14262" y="0"/>
                </a:lnTo>
                <a:close/>
              </a:path>
            </a:pathLst>
          </a:custGeom>
          <a:solidFill>
            <a:srgbClr val="BCBEC0"/>
          </a:solidFill>
        </p:spPr>
        <p:txBody>
          <a:bodyPr wrap="square" lIns="0" tIns="0" rIns="0" bIns="0" rtlCol="0"/>
          <a:lstStyle/>
          <a:p>
            <a:endParaRPr/>
          </a:p>
        </p:txBody>
      </p:sp>
      <p:sp>
        <p:nvSpPr>
          <p:cNvPr id="246" name="object 246"/>
          <p:cNvSpPr/>
          <p:nvPr/>
        </p:nvSpPr>
        <p:spPr>
          <a:xfrm>
            <a:off x="6365433" y="5193850"/>
            <a:ext cx="335280" cy="123189"/>
          </a:xfrm>
          <a:custGeom>
            <a:avLst/>
            <a:gdLst/>
            <a:ahLst/>
            <a:cxnLst/>
            <a:rect l="l" t="t" r="r" b="b"/>
            <a:pathLst>
              <a:path w="335279" h="123189">
                <a:moveTo>
                  <a:pt x="324167" y="122745"/>
                </a:moveTo>
                <a:lnTo>
                  <a:pt x="260095" y="83084"/>
                </a:lnTo>
                <a:lnTo>
                  <a:pt x="204970" y="61106"/>
                </a:lnTo>
                <a:lnTo>
                  <a:pt x="128401" y="48929"/>
                </a:lnTo>
                <a:lnTo>
                  <a:pt x="0" y="38671"/>
                </a:lnTo>
                <a:lnTo>
                  <a:pt x="4294" y="27965"/>
                </a:lnTo>
                <a:lnTo>
                  <a:pt x="7212" y="20369"/>
                </a:lnTo>
                <a:lnTo>
                  <a:pt x="10088" y="12255"/>
                </a:lnTo>
                <a:lnTo>
                  <a:pt x="14262" y="0"/>
                </a:lnTo>
                <a:lnTo>
                  <a:pt x="105303" y="3428"/>
                </a:lnTo>
                <a:lnTo>
                  <a:pt x="169046" y="13469"/>
                </a:lnTo>
                <a:lnTo>
                  <a:pt x="235546" y="38135"/>
                </a:lnTo>
                <a:lnTo>
                  <a:pt x="334860" y="85432"/>
                </a:lnTo>
                <a:lnTo>
                  <a:pt x="323613" y="91709"/>
                </a:lnTo>
                <a:lnTo>
                  <a:pt x="318750" y="97688"/>
                </a:lnTo>
                <a:lnTo>
                  <a:pt x="319269" y="106867"/>
                </a:lnTo>
                <a:lnTo>
                  <a:pt x="324167" y="122745"/>
                </a:lnTo>
                <a:close/>
              </a:path>
            </a:pathLst>
          </a:custGeom>
          <a:ln w="3175">
            <a:solidFill>
              <a:srgbClr val="0A0A0A"/>
            </a:solidFill>
          </a:ln>
        </p:spPr>
        <p:txBody>
          <a:bodyPr wrap="square" lIns="0" tIns="0" rIns="0" bIns="0" rtlCol="0"/>
          <a:lstStyle/>
          <a:p>
            <a:endParaRPr/>
          </a:p>
        </p:txBody>
      </p:sp>
      <p:sp>
        <p:nvSpPr>
          <p:cNvPr id="247" name="object 247"/>
          <p:cNvSpPr/>
          <p:nvPr/>
        </p:nvSpPr>
        <p:spPr>
          <a:xfrm>
            <a:off x="6685381" y="5278966"/>
            <a:ext cx="19050" cy="38735"/>
          </a:xfrm>
          <a:custGeom>
            <a:avLst/>
            <a:gdLst/>
            <a:ahLst/>
            <a:cxnLst/>
            <a:rect l="l" t="t" r="r" b="b"/>
            <a:pathLst>
              <a:path w="19050" h="38735">
                <a:moveTo>
                  <a:pt x="15976" y="21209"/>
                </a:moveTo>
                <a:lnTo>
                  <a:pt x="13068" y="31305"/>
                </a:lnTo>
                <a:lnTo>
                  <a:pt x="7785" y="38671"/>
                </a:lnTo>
                <a:lnTo>
                  <a:pt x="4216" y="37630"/>
                </a:lnTo>
                <a:lnTo>
                  <a:pt x="596" y="36601"/>
                </a:lnTo>
                <a:lnTo>
                  <a:pt x="0" y="27584"/>
                </a:lnTo>
                <a:lnTo>
                  <a:pt x="2908" y="17500"/>
                </a:lnTo>
                <a:lnTo>
                  <a:pt x="5803" y="7366"/>
                </a:lnTo>
                <a:lnTo>
                  <a:pt x="11036" y="0"/>
                </a:lnTo>
                <a:lnTo>
                  <a:pt x="14655" y="1079"/>
                </a:lnTo>
                <a:lnTo>
                  <a:pt x="18262" y="2082"/>
                </a:lnTo>
                <a:lnTo>
                  <a:pt x="18859" y="11087"/>
                </a:lnTo>
                <a:lnTo>
                  <a:pt x="15976" y="21209"/>
                </a:lnTo>
                <a:close/>
              </a:path>
            </a:pathLst>
          </a:custGeom>
          <a:ln w="6350">
            <a:solidFill>
              <a:srgbClr val="0A0A0A"/>
            </a:solidFill>
          </a:ln>
        </p:spPr>
        <p:txBody>
          <a:bodyPr wrap="square" lIns="0" tIns="0" rIns="0" bIns="0" rtlCol="0"/>
          <a:lstStyle/>
          <a:p>
            <a:endParaRPr/>
          </a:p>
        </p:txBody>
      </p:sp>
      <p:sp>
        <p:nvSpPr>
          <p:cNvPr id="248" name="object 248"/>
          <p:cNvSpPr/>
          <p:nvPr/>
        </p:nvSpPr>
        <p:spPr>
          <a:xfrm>
            <a:off x="6690791" y="5282489"/>
            <a:ext cx="119380" cy="34290"/>
          </a:xfrm>
          <a:custGeom>
            <a:avLst/>
            <a:gdLst/>
            <a:ahLst/>
            <a:cxnLst/>
            <a:rect l="l" t="t" r="r" b="b"/>
            <a:pathLst>
              <a:path w="119379" h="34289">
                <a:moveTo>
                  <a:pt x="0" y="4806"/>
                </a:moveTo>
                <a:lnTo>
                  <a:pt x="5289" y="0"/>
                </a:lnTo>
                <a:lnTo>
                  <a:pt x="11980" y="27"/>
                </a:lnTo>
                <a:lnTo>
                  <a:pt x="24508" y="6356"/>
                </a:lnTo>
                <a:lnTo>
                  <a:pt x="47307" y="20452"/>
                </a:lnTo>
                <a:lnTo>
                  <a:pt x="75030" y="32163"/>
                </a:lnTo>
                <a:lnTo>
                  <a:pt x="97834" y="33879"/>
                </a:lnTo>
                <a:lnTo>
                  <a:pt x="113294" y="30971"/>
                </a:lnTo>
                <a:lnTo>
                  <a:pt x="118986" y="28809"/>
                </a:lnTo>
              </a:path>
            </a:pathLst>
          </a:custGeom>
          <a:ln w="6350">
            <a:solidFill>
              <a:srgbClr val="0A0A0A"/>
            </a:solidFill>
          </a:ln>
        </p:spPr>
        <p:txBody>
          <a:bodyPr wrap="square" lIns="0" tIns="0" rIns="0" bIns="0" rtlCol="0"/>
          <a:lstStyle/>
          <a:p>
            <a:endParaRPr/>
          </a:p>
        </p:txBody>
      </p:sp>
      <p:sp>
        <p:nvSpPr>
          <p:cNvPr id="249" name="object 249"/>
          <p:cNvSpPr/>
          <p:nvPr/>
        </p:nvSpPr>
        <p:spPr>
          <a:xfrm>
            <a:off x="6688286" y="5301256"/>
            <a:ext cx="119380" cy="34290"/>
          </a:xfrm>
          <a:custGeom>
            <a:avLst/>
            <a:gdLst/>
            <a:ahLst/>
            <a:cxnLst/>
            <a:rect l="l" t="t" r="r" b="b"/>
            <a:pathLst>
              <a:path w="119379" h="34289">
                <a:moveTo>
                  <a:pt x="0" y="4791"/>
                </a:moveTo>
                <a:lnTo>
                  <a:pt x="5274" y="0"/>
                </a:lnTo>
                <a:lnTo>
                  <a:pt x="11955" y="35"/>
                </a:lnTo>
                <a:lnTo>
                  <a:pt x="24472" y="6366"/>
                </a:lnTo>
                <a:lnTo>
                  <a:pt x="47256" y="20463"/>
                </a:lnTo>
                <a:lnTo>
                  <a:pt x="75005" y="32157"/>
                </a:lnTo>
                <a:lnTo>
                  <a:pt x="97815" y="33861"/>
                </a:lnTo>
                <a:lnTo>
                  <a:pt x="113272" y="30946"/>
                </a:lnTo>
                <a:lnTo>
                  <a:pt x="118960" y="28781"/>
                </a:lnTo>
              </a:path>
            </a:pathLst>
          </a:custGeom>
          <a:ln w="6350">
            <a:solidFill>
              <a:srgbClr val="0A0A0A"/>
            </a:solidFill>
          </a:ln>
        </p:spPr>
        <p:txBody>
          <a:bodyPr wrap="square" lIns="0" tIns="0" rIns="0" bIns="0" rtlCol="0"/>
          <a:lstStyle/>
          <a:p>
            <a:endParaRPr/>
          </a:p>
        </p:txBody>
      </p:sp>
      <p:sp>
        <p:nvSpPr>
          <p:cNvPr id="250" name="object 250"/>
          <p:cNvSpPr/>
          <p:nvPr/>
        </p:nvSpPr>
        <p:spPr>
          <a:xfrm>
            <a:off x="6688286" y="5290239"/>
            <a:ext cx="119380" cy="34290"/>
          </a:xfrm>
          <a:custGeom>
            <a:avLst/>
            <a:gdLst/>
            <a:ahLst/>
            <a:cxnLst/>
            <a:rect l="l" t="t" r="r" b="b"/>
            <a:pathLst>
              <a:path w="119379" h="34289">
                <a:moveTo>
                  <a:pt x="0" y="4820"/>
                </a:moveTo>
                <a:lnTo>
                  <a:pt x="5274" y="0"/>
                </a:lnTo>
                <a:lnTo>
                  <a:pt x="11955" y="24"/>
                </a:lnTo>
                <a:lnTo>
                  <a:pt x="24472" y="6361"/>
                </a:lnTo>
                <a:lnTo>
                  <a:pt x="47256" y="20479"/>
                </a:lnTo>
                <a:lnTo>
                  <a:pt x="75005" y="32187"/>
                </a:lnTo>
                <a:lnTo>
                  <a:pt x="97815" y="33885"/>
                </a:lnTo>
                <a:lnTo>
                  <a:pt x="113272" y="30957"/>
                </a:lnTo>
                <a:lnTo>
                  <a:pt x="118960" y="28785"/>
                </a:lnTo>
              </a:path>
            </a:pathLst>
          </a:custGeom>
          <a:ln w="6350">
            <a:solidFill>
              <a:srgbClr val="0A0A0A"/>
            </a:solidFill>
          </a:ln>
        </p:spPr>
        <p:txBody>
          <a:bodyPr wrap="square" lIns="0" tIns="0" rIns="0" bIns="0" rtlCol="0"/>
          <a:lstStyle/>
          <a:p>
            <a:endParaRPr/>
          </a:p>
        </p:txBody>
      </p:sp>
      <p:sp>
        <p:nvSpPr>
          <p:cNvPr id="251" name="object 251"/>
          <p:cNvSpPr/>
          <p:nvPr/>
        </p:nvSpPr>
        <p:spPr>
          <a:xfrm>
            <a:off x="5677324" y="5092429"/>
            <a:ext cx="21590" cy="18415"/>
          </a:xfrm>
          <a:custGeom>
            <a:avLst/>
            <a:gdLst/>
            <a:ahLst/>
            <a:cxnLst/>
            <a:rect l="l" t="t" r="r" b="b"/>
            <a:pathLst>
              <a:path w="21589" h="18414">
                <a:moveTo>
                  <a:pt x="18402" y="0"/>
                </a:moveTo>
                <a:lnTo>
                  <a:pt x="21489" y="9009"/>
                </a:lnTo>
                <a:lnTo>
                  <a:pt x="16964" y="14603"/>
                </a:lnTo>
                <a:lnTo>
                  <a:pt x="10261" y="17461"/>
                </a:lnTo>
                <a:lnTo>
                  <a:pt x="6819" y="18262"/>
                </a:lnTo>
                <a:lnTo>
                  <a:pt x="0" y="12877"/>
                </a:lnTo>
                <a:lnTo>
                  <a:pt x="25" y="6248"/>
                </a:lnTo>
              </a:path>
            </a:pathLst>
          </a:custGeom>
          <a:ln w="6350">
            <a:solidFill>
              <a:srgbClr val="221E1F"/>
            </a:solidFill>
          </a:ln>
        </p:spPr>
        <p:txBody>
          <a:bodyPr wrap="square" lIns="0" tIns="0" rIns="0" bIns="0" rtlCol="0"/>
          <a:lstStyle/>
          <a:p>
            <a:endParaRPr/>
          </a:p>
        </p:txBody>
      </p:sp>
      <p:sp>
        <p:nvSpPr>
          <p:cNvPr id="252" name="object 252"/>
          <p:cNvSpPr/>
          <p:nvPr/>
        </p:nvSpPr>
        <p:spPr>
          <a:xfrm>
            <a:off x="5506813" y="5092336"/>
            <a:ext cx="264160" cy="136525"/>
          </a:xfrm>
          <a:custGeom>
            <a:avLst/>
            <a:gdLst/>
            <a:ahLst/>
            <a:cxnLst/>
            <a:rect l="l" t="t" r="r" b="b"/>
            <a:pathLst>
              <a:path w="264160" h="136525">
                <a:moveTo>
                  <a:pt x="0" y="43353"/>
                </a:moveTo>
                <a:lnTo>
                  <a:pt x="22803" y="45416"/>
                </a:lnTo>
                <a:lnTo>
                  <a:pt x="39279" y="42477"/>
                </a:lnTo>
                <a:lnTo>
                  <a:pt x="49275" y="38099"/>
                </a:lnTo>
                <a:lnTo>
                  <a:pt x="52641" y="35847"/>
                </a:lnTo>
                <a:lnTo>
                  <a:pt x="73670" y="28374"/>
                </a:lnTo>
                <a:lnTo>
                  <a:pt x="90527" y="24847"/>
                </a:lnTo>
                <a:lnTo>
                  <a:pt x="101727" y="23805"/>
                </a:lnTo>
                <a:lnTo>
                  <a:pt x="105791" y="23782"/>
                </a:lnTo>
                <a:lnTo>
                  <a:pt x="125023" y="21645"/>
                </a:lnTo>
                <a:lnTo>
                  <a:pt x="143844" y="16819"/>
                </a:lnTo>
                <a:lnTo>
                  <a:pt x="158149" y="11970"/>
                </a:lnTo>
                <a:lnTo>
                  <a:pt x="163830" y="9761"/>
                </a:lnTo>
                <a:lnTo>
                  <a:pt x="176857" y="3429"/>
                </a:lnTo>
                <a:lnTo>
                  <a:pt x="184467" y="643"/>
                </a:lnTo>
                <a:lnTo>
                  <a:pt x="188029" y="0"/>
                </a:lnTo>
                <a:lnTo>
                  <a:pt x="188912" y="97"/>
                </a:lnTo>
                <a:lnTo>
                  <a:pt x="194016" y="9339"/>
                </a:lnTo>
                <a:lnTo>
                  <a:pt x="188520" y="20009"/>
                </a:lnTo>
                <a:lnTo>
                  <a:pt x="175759" y="30352"/>
                </a:lnTo>
                <a:lnTo>
                  <a:pt x="159067" y="38616"/>
                </a:lnTo>
                <a:lnTo>
                  <a:pt x="145588" y="44360"/>
                </a:lnTo>
                <a:lnTo>
                  <a:pt x="138730" y="48390"/>
                </a:lnTo>
                <a:lnTo>
                  <a:pt x="136255" y="50766"/>
                </a:lnTo>
                <a:lnTo>
                  <a:pt x="135928" y="51544"/>
                </a:lnTo>
                <a:lnTo>
                  <a:pt x="140455" y="66142"/>
                </a:lnTo>
                <a:lnTo>
                  <a:pt x="145902" y="74127"/>
                </a:lnTo>
                <a:lnTo>
                  <a:pt x="155814" y="78303"/>
                </a:lnTo>
                <a:lnTo>
                  <a:pt x="173736" y="81478"/>
                </a:lnTo>
                <a:lnTo>
                  <a:pt x="211918" y="93111"/>
                </a:lnTo>
                <a:lnTo>
                  <a:pt x="256425" y="121433"/>
                </a:lnTo>
                <a:lnTo>
                  <a:pt x="263807" y="136214"/>
                </a:lnTo>
                <a:lnTo>
                  <a:pt x="255386" y="134440"/>
                </a:lnTo>
                <a:lnTo>
                  <a:pt x="236385" y="127287"/>
                </a:lnTo>
                <a:lnTo>
                  <a:pt x="201501" y="117144"/>
                </a:lnTo>
                <a:lnTo>
                  <a:pt x="181678" y="111963"/>
                </a:lnTo>
                <a:lnTo>
                  <a:pt x="169539" y="110123"/>
                </a:lnTo>
                <a:lnTo>
                  <a:pt x="157708" y="110003"/>
                </a:lnTo>
                <a:lnTo>
                  <a:pt x="143600" y="112682"/>
                </a:lnTo>
                <a:lnTo>
                  <a:pt x="134708" y="113389"/>
                </a:lnTo>
                <a:lnTo>
                  <a:pt x="127265" y="111955"/>
                </a:lnTo>
                <a:lnTo>
                  <a:pt x="117500" y="108212"/>
                </a:lnTo>
                <a:lnTo>
                  <a:pt x="80760" y="97397"/>
                </a:lnTo>
                <a:lnTo>
                  <a:pt x="58467" y="93127"/>
                </a:lnTo>
                <a:lnTo>
                  <a:pt x="41580" y="94807"/>
                </a:lnTo>
                <a:lnTo>
                  <a:pt x="21056" y="101836"/>
                </a:lnTo>
                <a:lnTo>
                  <a:pt x="0" y="100058"/>
                </a:lnTo>
              </a:path>
            </a:pathLst>
          </a:custGeom>
          <a:ln w="6350">
            <a:solidFill>
              <a:srgbClr val="221E1F"/>
            </a:solidFill>
          </a:ln>
        </p:spPr>
        <p:txBody>
          <a:bodyPr wrap="square" lIns="0" tIns="0" rIns="0" bIns="0" rtlCol="0"/>
          <a:lstStyle/>
          <a:p>
            <a:endParaRPr/>
          </a:p>
        </p:txBody>
      </p:sp>
      <p:sp>
        <p:nvSpPr>
          <p:cNvPr id="253" name="object 253"/>
          <p:cNvSpPr/>
          <p:nvPr/>
        </p:nvSpPr>
        <p:spPr>
          <a:xfrm>
            <a:off x="5744692" y="5214223"/>
            <a:ext cx="19050" cy="9525"/>
          </a:xfrm>
          <a:custGeom>
            <a:avLst/>
            <a:gdLst/>
            <a:ahLst/>
            <a:cxnLst/>
            <a:rect l="l" t="t" r="r" b="b"/>
            <a:pathLst>
              <a:path w="19050" h="9525">
                <a:moveTo>
                  <a:pt x="18478" y="8902"/>
                </a:moveTo>
                <a:lnTo>
                  <a:pt x="18427" y="6197"/>
                </a:lnTo>
                <a:lnTo>
                  <a:pt x="15747" y="4241"/>
                </a:lnTo>
                <a:lnTo>
                  <a:pt x="3848" y="0"/>
                </a:lnTo>
                <a:lnTo>
                  <a:pt x="0" y="4762"/>
                </a:lnTo>
              </a:path>
            </a:pathLst>
          </a:custGeom>
          <a:ln w="6350">
            <a:solidFill>
              <a:srgbClr val="221E1F"/>
            </a:solidFill>
          </a:ln>
        </p:spPr>
        <p:txBody>
          <a:bodyPr wrap="square" lIns="0" tIns="0" rIns="0" bIns="0" rtlCol="0"/>
          <a:lstStyle/>
          <a:p>
            <a:endParaRPr/>
          </a:p>
        </p:txBody>
      </p:sp>
      <p:sp>
        <p:nvSpPr>
          <p:cNvPr id="254" name="object 254"/>
          <p:cNvSpPr/>
          <p:nvPr/>
        </p:nvSpPr>
        <p:spPr>
          <a:xfrm>
            <a:off x="5443215" y="5326481"/>
            <a:ext cx="1392555" cy="42545"/>
          </a:xfrm>
          <a:custGeom>
            <a:avLst/>
            <a:gdLst/>
            <a:ahLst/>
            <a:cxnLst/>
            <a:rect l="l" t="t" r="r" b="b"/>
            <a:pathLst>
              <a:path w="1392554" h="42545">
                <a:moveTo>
                  <a:pt x="0" y="17964"/>
                </a:moveTo>
                <a:lnTo>
                  <a:pt x="105190" y="10467"/>
                </a:lnTo>
                <a:lnTo>
                  <a:pt x="174110" y="9231"/>
                </a:lnTo>
                <a:lnTo>
                  <a:pt x="237229" y="15394"/>
                </a:lnTo>
                <a:lnTo>
                  <a:pt x="325018" y="30092"/>
                </a:lnTo>
                <a:lnTo>
                  <a:pt x="364572" y="35608"/>
                </a:lnTo>
                <a:lnTo>
                  <a:pt x="409114" y="39381"/>
                </a:lnTo>
                <a:lnTo>
                  <a:pt x="457730" y="41597"/>
                </a:lnTo>
                <a:lnTo>
                  <a:pt x="509501" y="42444"/>
                </a:lnTo>
                <a:lnTo>
                  <a:pt x="563512" y="42106"/>
                </a:lnTo>
                <a:lnTo>
                  <a:pt x="618845" y="40770"/>
                </a:lnTo>
                <a:lnTo>
                  <a:pt x="674585" y="38621"/>
                </a:lnTo>
                <a:lnTo>
                  <a:pt x="729815" y="35847"/>
                </a:lnTo>
                <a:lnTo>
                  <a:pt x="783618" y="32632"/>
                </a:lnTo>
                <a:lnTo>
                  <a:pt x="835078" y="29163"/>
                </a:lnTo>
                <a:lnTo>
                  <a:pt x="883279" y="25625"/>
                </a:lnTo>
                <a:lnTo>
                  <a:pt x="927303" y="22206"/>
                </a:lnTo>
                <a:lnTo>
                  <a:pt x="980389" y="17955"/>
                </a:lnTo>
                <a:lnTo>
                  <a:pt x="1038198" y="13380"/>
                </a:lnTo>
                <a:lnTo>
                  <a:pt x="1098412" y="8891"/>
                </a:lnTo>
                <a:lnTo>
                  <a:pt x="1158712" y="4898"/>
                </a:lnTo>
                <a:lnTo>
                  <a:pt x="1216780" y="1811"/>
                </a:lnTo>
                <a:lnTo>
                  <a:pt x="1270300" y="41"/>
                </a:lnTo>
                <a:lnTo>
                  <a:pt x="1316952" y="0"/>
                </a:lnTo>
                <a:lnTo>
                  <a:pt x="1354420" y="2096"/>
                </a:lnTo>
                <a:lnTo>
                  <a:pt x="1380385" y="6740"/>
                </a:lnTo>
                <a:lnTo>
                  <a:pt x="1392529" y="14344"/>
                </a:lnTo>
              </a:path>
            </a:pathLst>
          </a:custGeom>
          <a:ln w="6350">
            <a:solidFill>
              <a:srgbClr val="0A0A0A"/>
            </a:solidFill>
          </a:ln>
        </p:spPr>
        <p:txBody>
          <a:bodyPr wrap="square" lIns="0" tIns="0" rIns="0" bIns="0" rtlCol="0"/>
          <a:lstStyle/>
          <a:p>
            <a:endParaRPr/>
          </a:p>
        </p:txBody>
      </p:sp>
      <p:sp>
        <p:nvSpPr>
          <p:cNvPr id="255" name="object 255"/>
          <p:cNvSpPr/>
          <p:nvPr/>
        </p:nvSpPr>
        <p:spPr>
          <a:xfrm>
            <a:off x="6693347" y="5322474"/>
            <a:ext cx="119380" cy="34290"/>
          </a:xfrm>
          <a:custGeom>
            <a:avLst/>
            <a:gdLst/>
            <a:ahLst/>
            <a:cxnLst/>
            <a:rect l="l" t="t" r="r" b="b"/>
            <a:pathLst>
              <a:path w="119379" h="34289">
                <a:moveTo>
                  <a:pt x="0" y="4806"/>
                </a:moveTo>
                <a:lnTo>
                  <a:pt x="5275" y="0"/>
                </a:lnTo>
                <a:lnTo>
                  <a:pt x="11958" y="27"/>
                </a:lnTo>
                <a:lnTo>
                  <a:pt x="24483" y="6356"/>
                </a:lnTo>
                <a:lnTo>
                  <a:pt x="47282" y="20452"/>
                </a:lnTo>
                <a:lnTo>
                  <a:pt x="75026" y="32161"/>
                </a:lnTo>
                <a:lnTo>
                  <a:pt x="97828" y="33873"/>
                </a:lnTo>
                <a:lnTo>
                  <a:pt x="113276" y="30961"/>
                </a:lnTo>
                <a:lnTo>
                  <a:pt x="118960" y="28796"/>
                </a:lnTo>
              </a:path>
            </a:pathLst>
          </a:custGeom>
          <a:ln w="6350">
            <a:solidFill>
              <a:srgbClr val="0A0A0A"/>
            </a:solidFill>
          </a:ln>
        </p:spPr>
        <p:txBody>
          <a:bodyPr wrap="square" lIns="0" tIns="0" rIns="0" bIns="0" rtlCol="0"/>
          <a:lstStyle/>
          <a:p>
            <a:endParaRPr/>
          </a:p>
        </p:txBody>
      </p:sp>
      <p:sp>
        <p:nvSpPr>
          <p:cNvPr id="256" name="object 256"/>
          <p:cNvSpPr/>
          <p:nvPr/>
        </p:nvSpPr>
        <p:spPr>
          <a:xfrm>
            <a:off x="6256337" y="5374969"/>
            <a:ext cx="185420" cy="41910"/>
          </a:xfrm>
          <a:custGeom>
            <a:avLst/>
            <a:gdLst/>
            <a:ahLst/>
            <a:cxnLst/>
            <a:rect l="l" t="t" r="r" b="b"/>
            <a:pathLst>
              <a:path w="185420" h="41910">
                <a:moveTo>
                  <a:pt x="0" y="19507"/>
                </a:moveTo>
                <a:lnTo>
                  <a:pt x="35967" y="4876"/>
                </a:lnTo>
                <a:lnTo>
                  <a:pt x="58092" y="0"/>
                </a:lnTo>
                <a:lnTo>
                  <a:pt x="75498" y="4876"/>
                </a:lnTo>
                <a:lnTo>
                  <a:pt x="97307" y="19507"/>
                </a:lnTo>
                <a:lnTo>
                  <a:pt x="124439" y="34428"/>
                </a:lnTo>
                <a:lnTo>
                  <a:pt x="149961" y="41182"/>
                </a:lnTo>
                <a:lnTo>
                  <a:pt x="171159" y="41359"/>
                </a:lnTo>
                <a:lnTo>
                  <a:pt x="185318" y="36550"/>
                </a:lnTo>
              </a:path>
            </a:pathLst>
          </a:custGeom>
          <a:ln w="6350">
            <a:solidFill>
              <a:srgbClr val="0A0A0A"/>
            </a:solidFill>
          </a:ln>
        </p:spPr>
        <p:txBody>
          <a:bodyPr wrap="square" lIns="0" tIns="0" rIns="0" bIns="0" rtlCol="0"/>
          <a:lstStyle/>
          <a:p>
            <a:endParaRPr/>
          </a:p>
        </p:txBody>
      </p:sp>
      <p:sp>
        <p:nvSpPr>
          <p:cNvPr id="257" name="object 257"/>
          <p:cNvSpPr/>
          <p:nvPr/>
        </p:nvSpPr>
        <p:spPr>
          <a:xfrm>
            <a:off x="6391721" y="5357925"/>
            <a:ext cx="185420" cy="41910"/>
          </a:xfrm>
          <a:custGeom>
            <a:avLst/>
            <a:gdLst/>
            <a:ahLst/>
            <a:cxnLst/>
            <a:rect l="l" t="t" r="r" b="b"/>
            <a:pathLst>
              <a:path w="185420" h="41910">
                <a:moveTo>
                  <a:pt x="0" y="19535"/>
                </a:moveTo>
                <a:lnTo>
                  <a:pt x="36010" y="4883"/>
                </a:lnTo>
                <a:lnTo>
                  <a:pt x="58153" y="0"/>
                </a:lnTo>
                <a:lnTo>
                  <a:pt x="75552" y="4883"/>
                </a:lnTo>
                <a:lnTo>
                  <a:pt x="97332" y="19535"/>
                </a:lnTo>
                <a:lnTo>
                  <a:pt x="124479" y="34453"/>
                </a:lnTo>
                <a:lnTo>
                  <a:pt x="150009" y="41201"/>
                </a:lnTo>
                <a:lnTo>
                  <a:pt x="171209" y="41377"/>
                </a:lnTo>
                <a:lnTo>
                  <a:pt x="185369" y="36579"/>
                </a:lnTo>
              </a:path>
            </a:pathLst>
          </a:custGeom>
          <a:ln w="6350">
            <a:solidFill>
              <a:srgbClr val="0A0A0A"/>
            </a:solidFill>
          </a:ln>
        </p:spPr>
        <p:txBody>
          <a:bodyPr wrap="square" lIns="0" tIns="0" rIns="0" bIns="0" rtlCol="0"/>
          <a:lstStyle/>
          <a:p>
            <a:endParaRPr/>
          </a:p>
        </p:txBody>
      </p:sp>
      <p:sp>
        <p:nvSpPr>
          <p:cNvPr id="258" name="object 258"/>
          <p:cNvSpPr/>
          <p:nvPr/>
        </p:nvSpPr>
        <p:spPr>
          <a:xfrm>
            <a:off x="6537945" y="5360975"/>
            <a:ext cx="185420" cy="41910"/>
          </a:xfrm>
          <a:custGeom>
            <a:avLst/>
            <a:gdLst/>
            <a:ahLst/>
            <a:cxnLst/>
            <a:rect l="l" t="t" r="r" b="b"/>
            <a:pathLst>
              <a:path w="185420" h="41910">
                <a:moveTo>
                  <a:pt x="0" y="19535"/>
                </a:moveTo>
                <a:lnTo>
                  <a:pt x="35981" y="4883"/>
                </a:lnTo>
                <a:lnTo>
                  <a:pt x="58112" y="0"/>
                </a:lnTo>
                <a:lnTo>
                  <a:pt x="75513" y="4883"/>
                </a:lnTo>
                <a:lnTo>
                  <a:pt x="97307" y="19535"/>
                </a:lnTo>
                <a:lnTo>
                  <a:pt x="124438" y="34457"/>
                </a:lnTo>
                <a:lnTo>
                  <a:pt x="149958" y="41211"/>
                </a:lnTo>
                <a:lnTo>
                  <a:pt x="171148" y="41388"/>
                </a:lnTo>
                <a:lnTo>
                  <a:pt x="185293" y="36579"/>
                </a:lnTo>
              </a:path>
            </a:pathLst>
          </a:custGeom>
          <a:ln w="6350">
            <a:solidFill>
              <a:srgbClr val="0A0A0A"/>
            </a:solidFill>
          </a:ln>
        </p:spPr>
        <p:txBody>
          <a:bodyPr wrap="square" lIns="0" tIns="0" rIns="0" bIns="0" rtlCol="0"/>
          <a:lstStyle/>
          <a:p>
            <a:endParaRPr/>
          </a:p>
        </p:txBody>
      </p:sp>
      <p:sp>
        <p:nvSpPr>
          <p:cNvPr id="259" name="object 259"/>
          <p:cNvSpPr/>
          <p:nvPr/>
        </p:nvSpPr>
        <p:spPr>
          <a:xfrm>
            <a:off x="5995714" y="5374969"/>
            <a:ext cx="185420" cy="41910"/>
          </a:xfrm>
          <a:custGeom>
            <a:avLst/>
            <a:gdLst/>
            <a:ahLst/>
            <a:cxnLst/>
            <a:rect l="l" t="t" r="r" b="b"/>
            <a:pathLst>
              <a:path w="185420" h="41910">
                <a:moveTo>
                  <a:pt x="0" y="19507"/>
                </a:moveTo>
                <a:lnTo>
                  <a:pt x="35997" y="4876"/>
                </a:lnTo>
                <a:lnTo>
                  <a:pt x="58140" y="0"/>
                </a:lnTo>
                <a:lnTo>
                  <a:pt x="75559" y="4876"/>
                </a:lnTo>
                <a:lnTo>
                  <a:pt x="97383" y="19507"/>
                </a:lnTo>
                <a:lnTo>
                  <a:pt x="124515" y="34428"/>
                </a:lnTo>
                <a:lnTo>
                  <a:pt x="150034" y="41182"/>
                </a:lnTo>
                <a:lnTo>
                  <a:pt x="171224" y="41359"/>
                </a:lnTo>
                <a:lnTo>
                  <a:pt x="185369" y="36550"/>
                </a:lnTo>
              </a:path>
            </a:pathLst>
          </a:custGeom>
          <a:ln w="6349">
            <a:solidFill>
              <a:srgbClr val="0A0A0A"/>
            </a:solidFill>
          </a:ln>
        </p:spPr>
        <p:txBody>
          <a:bodyPr wrap="square" lIns="0" tIns="0" rIns="0" bIns="0" rtlCol="0"/>
          <a:lstStyle/>
          <a:p>
            <a:endParaRPr/>
          </a:p>
        </p:txBody>
      </p:sp>
      <p:sp>
        <p:nvSpPr>
          <p:cNvPr id="260" name="object 260"/>
          <p:cNvSpPr/>
          <p:nvPr/>
        </p:nvSpPr>
        <p:spPr>
          <a:xfrm>
            <a:off x="5486325" y="5357925"/>
            <a:ext cx="185420" cy="41910"/>
          </a:xfrm>
          <a:custGeom>
            <a:avLst/>
            <a:gdLst/>
            <a:ahLst/>
            <a:cxnLst/>
            <a:rect l="l" t="t" r="r" b="b"/>
            <a:pathLst>
              <a:path w="185420" h="41910">
                <a:moveTo>
                  <a:pt x="0" y="19535"/>
                </a:moveTo>
                <a:lnTo>
                  <a:pt x="35996" y="4883"/>
                </a:lnTo>
                <a:lnTo>
                  <a:pt x="58137" y="0"/>
                </a:lnTo>
                <a:lnTo>
                  <a:pt x="75548" y="4883"/>
                </a:lnTo>
                <a:lnTo>
                  <a:pt x="97358" y="19535"/>
                </a:lnTo>
                <a:lnTo>
                  <a:pt x="124475" y="34453"/>
                </a:lnTo>
                <a:lnTo>
                  <a:pt x="149987" y="41201"/>
                </a:lnTo>
                <a:lnTo>
                  <a:pt x="171174" y="41377"/>
                </a:lnTo>
                <a:lnTo>
                  <a:pt x="185318" y="36579"/>
                </a:lnTo>
              </a:path>
            </a:pathLst>
          </a:custGeom>
          <a:ln w="6350">
            <a:solidFill>
              <a:srgbClr val="0A0A0A"/>
            </a:solidFill>
          </a:ln>
        </p:spPr>
        <p:txBody>
          <a:bodyPr wrap="square" lIns="0" tIns="0" rIns="0" bIns="0" rtlCol="0"/>
          <a:lstStyle/>
          <a:p>
            <a:endParaRPr/>
          </a:p>
        </p:txBody>
      </p:sp>
      <p:sp>
        <p:nvSpPr>
          <p:cNvPr id="261" name="object 261"/>
          <p:cNvSpPr txBox="1"/>
          <p:nvPr/>
        </p:nvSpPr>
        <p:spPr>
          <a:xfrm>
            <a:off x="3513559" y="6089532"/>
            <a:ext cx="213360" cy="251460"/>
          </a:xfrm>
          <a:prstGeom prst="rect">
            <a:avLst/>
          </a:prstGeom>
        </p:spPr>
        <p:txBody>
          <a:bodyPr vert="horz" wrap="square" lIns="0" tIns="16510" rIns="0" bIns="0" rtlCol="0">
            <a:spAutoFit/>
          </a:bodyPr>
          <a:lstStyle/>
          <a:p>
            <a:pPr>
              <a:lnSpc>
                <a:spcPct val="100000"/>
              </a:lnSpc>
              <a:spcBef>
                <a:spcPts val="130"/>
              </a:spcBef>
            </a:pPr>
            <a:r>
              <a:rPr sz="1450" b="1" spc="-210" dirty="0">
                <a:solidFill>
                  <a:srgbClr val="231F20"/>
                </a:solidFill>
                <a:latin typeface="Tahoma"/>
                <a:cs typeface="Tahoma"/>
              </a:rPr>
              <a:t>15</a:t>
            </a:r>
            <a:endParaRPr sz="1450">
              <a:latin typeface="Tahoma"/>
              <a:cs typeface="Tahoma"/>
            </a:endParaRPr>
          </a:p>
        </p:txBody>
      </p:sp>
      <p:sp>
        <p:nvSpPr>
          <p:cNvPr id="262" name="object 262"/>
          <p:cNvSpPr/>
          <p:nvPr/>
        </p:nvSpPr>
        <p:spPr>
          <a:xfrm>
            <a:off x="3415986" y="6020652"/>
            <a:ext cx="429895" cy="446405"/>
          </a:xfrm>
          <a:custGeom>
            <a:avLst/>
            <a:gdLst/>
            <a:ahLst/>
            <a:cxnLst/>
            <a:rect l="l" t="t" r="r" b="b"/>
            <a:pathLst>
              <a:path w="429895" h="446404">
                <a:moveTo>
                  <a:pt x="107175" y="0"/>
                </a:moveTo>
                <a:lnTo>
                  <a:pt x="123672" y="36677"/>
                </a:lnTo>
                <a:lnTo>
                  <a:pt x="82764" y="61809"/>
                </a:lnTo>
                <a:lnTo>
                  <a:pt x="48587" y="95172"/>
                </a:lnTo>
                <a:lnTo>
                  <a:pt x="22497" y="135420"/>
                </a:lnTo>
                <a:lnTo>
                  <a:pt x="5850" y="181205"/>
                </a:lnTo>
                <a:lnTo>
                  <a:pt x="0" y="231178"/>
                </a:lnTo>
                <a:lnTo>
                  <a:pt x="5674" y="280430"/>
                </a:lnTo>
                <a:lnTo>
                  <a:pt x="21836" y="325643"/>
                </a:lnTo>
                <a:lnTo>
                  <a:pt x="47197" y="365527"/>
                </a:lnTo>
                <a:lnTo>
                  <a:pt x="80466" y="398793"/>
                </a:lnTo>
                <a:lnTo>
                  <a:pt x="120352" y="424151"/>
                </a:lnTo>
                <a:lnTo>
                  <a:pt x="165567" y="440312"/>
                </a:lnTo>
                <a:lnTo>
                  <a:pt x="214820" y="445985"/>
                </a:lnTo>
                <a:lnTo>
                  <a:pt x="264080" y="440312"/>
                </a:lnTo>
                <a:lnTo>
                  <a:pt x="309296" y="424151"/>
                </a:lnTo>
                <a:lnTo>
                  <a:pt x="338235" y="405752"/>
                </a:lnTo>
                <a:lnTo>
                  <a:pt x="214820" y="405752"/>
                </a:lnTo>
                <a:lnTo>
                  <a:pt x="168413" y="399517"/>
                </a:lnTo>
                <a:lnTo>
                  <a:pt x="126710" y="381921"/>
                </a:lnTo>
                <a:lnTo>
                  <a:pt x="91374" y="354626"/>
                </a:lnTo>
                <a:lnTo>
                  <a:pt x="64073" y="319296"/>
                </a:lnTo>
                <a:lnTo>
                  <a:pt x="46471" y="277592"/>
                </a:lnTo>
                <a:lnTo>
                  <a:pt x="40233" y="231178"/>
                </a:lnTo>
                <a:lnTo>
                  <a:pt x="47546" y="181045"/>
                </a:lnTo>
                <a:lnTo>
                  <a:pt x="68062" y="136623"/>
                </a:lnTo>
                <a:lnTo>
                  <a:pt x="99651" y="100025"/>
                </a:lnTo>
                <a:lnTo>
                  <a:pt x="140182" y="73367"/>
                </a:lnTo>
                <a:lnTo>
                  <a:pt x="188449" y="73367"/>
                </a:lnTo>
                <a:lnTo>
                  <a:pt x="232194" y="12649"/>
                </a:lnTo>
                <a:lnTo>
                  <a:pt x="107175" y="0"/>
                </a:lnTo>
                <a:close/>
              </a:path>
              <a:path w="429895" h="446404">
                <a:moveTo>
                  <a:pt x="270027" y="23545"/>
                </a:moveTo>
                <a:lnTo>
                  <a:pt x="270027" y="65557"/>
                </a:lnTo>
                <a:lnTo>
                  <a:pt x="309072" y="84243"/>
                </a:lnTo>
                <a:lnTo>
                  <a:pt x="342013" y="111617"/>
                </a:lnTo>
                <a:lnTo>
                  <a:pt x="367372" y="146210"/>
                </a:lnTo>
                <a:lnTo>
                  <a:pt x="383671" y="186553"/>
                </a:lnTo>
                <a:lnTo>
                  <a:pt x="389432" y="231178"/>
                </a:lnTo>
                <a:lnTo>
                  <a:pt x="383194" y="277592"/>
                </a:lnTo>
                <a:lnTo>
                  <a:pt x="365589" y="319296"/>
                </a:lnTo>
                <a:lnTo>
                  <a:pt x="338283" y="354626"/>
                </a:lnTo>
                <a:lnTo>
                  <a:pt x="302942" y="381921"/>
                </a:lnTo>
                <a:lnTo>
                  <a:pt x="261233" y="399517"/>
                </a:lnTo>
                <a:lnTo>
                  <a:pt x="214820" y="405752"/>
                </a:lnTo>
                <a:lnTo>
                  <a:pt x="338235" y="405752"/>
                </a:lnTo>
                <a:lnTo>
                  <a:pt x="382444" y="365527"/>
                </a:lnTo>
                <a:lnTo>
                  <a:pt x="407798" y="325643"/>
                </a:lnTo>
                <a:lnTo>
                  <a:pt x="423956" y="280430"/>
                </a:lnTo>
                <a:lnTo>
                  <a:pt x="429628" y="231178"/>
                </a:lnTo>
                <a:lnTo>
                  <a:pt x="424185" y="182918"/>
                </a:lnTo>
                <a:lnTo>
                  <a:pt x="408666" y="138510"/>
                </a:lnTo>
                <a:lnTo>
                  <a:pt x="384279" y="99163"/>
                </a:lnTo>
                <a:lnTo>
                  <a:pt x="352237" y="66081"/>
                </a:lnTo>
                <a:lnTo>
                  <a:pt x="313749" y="40473"/>
                </a:lnTo>
                <a:lnTo>
                  <a:pt x="270027" y="23545"/>
                </a:lnTo>
                <a:close/>
              </a:path>
              <a:path w="429895" h="446404">
                <a:moveTo>
                  <a:pt x="188449" y="73367"/>
                </a:moveTo>
                <a:lnTo>
                  <a:pt x="140182" y="73367"/>
                </a:lnTo>
                <a:lnTo>
                  <a:pt x="158750" y="114592"/>
                </a:lnTo>
                <a:lnTo>
                  <a:pt x="188449" y="73367"/>
                </a:lnTo>
                <a:close/>
              </a:path>
            </a:pathLst>
          </a:custGeom>
          <a:solidFill>
            <a:srgbClr val="231F20"/>
          </a:solidFill>
        </p:spPr>
        <p:txBody>
          <a:bodyPr wrap="square" lIns="0" tIns="0" rIns="0" bIns="0" rtlCol="0"/>
          <a:lstStyle/>
          <a:p>
            <a:endParaRPr/>
          </a:p>
        </p:txBody>
      </p:sp>
      <p:sp>
        <p:nvSpPr>
          <p:cNvPr id="263" name="object 263"/>
          <p:cNvSpPr txBox="1"/>
          <p:nvPr/>
        </p:nvSpPr>
        <p:spPr>
          <a:xfrm>
            <a:off x="3544478" y="6303689"/>
            <a:ext cx="189865" cy="80645"/>
          </a:xfrm>
          <a:prstGeom prst="rect">
            <a:avLst/>
          </a:prstGeom>
        </p:spPr>
        <p:txBody>
          <a:bodyPr vert="horz" wrap="square" lIns="0" tIns="13335" rIns="0" bIns="0" rtlCol="0">
            <a:spAutoFit/>
          </a:bodyPr>
          <a:lstStyle/>
          <a:p>
            <a:pPr>
              <a:lnSpc>
                <a:spcPct val="100000"/>
              </a:lnSpc>
              <a:spcBef>
                <a:spcPts val="105"/>
              </a:spcBef>
            </a:pPr>
            <a:r>
              <a:rPr sz="350" b="1" spc="-5" dirty="0">
                <a:solidFill>
                  <a:srgbClr val="231F20"/>
                </a:solidFill>
                <a:latin typeface="Tahoma"/>
                <a:cs typeface="Tahoma"/>
              </a:rPr>
              <a:t>minutes</a:t>
            </a:r>
            <a:endParaRPr sz="350">
              <a:latin typeface="Tahoma"/>
              <a:cs typeface="Tahoma"/>
            </a:endParaRPr>
          </a:p>
        </p:txBody>
      </p:sp>
      <p:sp>
        <p:nvSpPr>
          <p:cNvPr id="264" name="object 264"/>
          <p:cNvSpPr txBox="1"/>
          <p:nvPr/>
        </p:nvSpPr>
        <p:spPr>
          <a:xfrm>
            <a:off x="4380680" y="6244199"/>
            <a:ext cx="69850" cy="55244"/>
          </a:xfrm>
          <a:prstGeom prst="rect">
            <a:avLst/>
          </a:prstGeom>
        </p:spPr>
        <p:txBody>
          <a:bodyPr vert="horz" wrap="square" lIns="0" tIns="11430" rIns="0" bIns="0" rtlCol="0">
            <a:spAutoFit/>
          </a:bodyPr>
          <a:lstStyle/>
          <a:p>
            <a:pPr>
              <a:lnSpc>
                <a:spcPct val="100000"/>
              </a:lnSpc>
              <a:spcBef>
                <a:spcPts val="90"/>
              </a:spcBef>
            </a:pPr>
            <a:r>
              <a:rPr sz="200" b="1" spc="-35" dirty="0">
                <a:solidFill>
                  <a:srgbClr val="231F20"/>
                </a:solidFill>
                <a:latin typeface="Calibri"/>
                <a:cs typeface="Calibri"/>
              </a:rPr>
              <a:t>DO</a:t>
            </a:r>
            <a:r>
              <a:rPr sz="200" b="1" spc="-40" dirty="0">
                <a:solidFill>
                  <a:srgbClr val="231F20"/>
                </a:solidFill>
                <a:latin typeface="Calibri"/>
                <a:cs typeface="Calibri"/>
              </a:rPr>
              <a:t>WN</a:t>
            </a:r>
            <a:endParaRPr sz="200">
              <a:latin typeface="Calibri"/>
              <a:cs typeface="Calibri"/>
            </a:endParaRPr>
          </a:p>
        </p:txBody>
      </p:sp>
      <p:sp>
        <p:nvSpPr>
          <p:cNvPr id="265" name="object 265"/>
          <p:cNvSpPr txBox="1"/>
          <p:nvPr/>
        </p:nvSpPr>
        <p:spPr>
          <a:xfrm>
            <a:off x="4013436" y="6049411"/>
            <a:ext cx="148590" cy="81280"/>
          </a:xfrm>
          <a:prstGeom prst="rect">
            <a:avLst/>
          </a:prstGeom>
        </p:spPr>
        <p:txBody>
          <a:bodyPr vert="horz" wrap="square" lIns="0" tIns="14604" rIns="0" bIns="0" rtlCol="0">
            <a:spAutoFit/>
          </a:bodyPr>
          <a:lstStyle/>
          <a:p>
            <a:pPr>
              <a:lnSpc>
                <a:spcPct val="100000"/>
              </a:lnSpc>
              <a:spcBef>
                <a:spcPts val="114"/>
              </a:spcBef>
            </a:pPr>
            <a:r>
              <a:rPr sz="350" b="1" spc="-15" dirty="0">
                <a:solidFill>
                  <a:srgbClr val="231F20"/>
                </a:solidFill>
                <a:latin typeface="Calibri"/>
                <a:cs typeface="Calibri"/>
              </a:rPr>
              <a:t>BUBBLE</a:t>
            </a:r>
            <a:endParaRPr sz="350">
              <a:latin typeface="Calibri"/>
              <a:cs typeface="Calibri"/>
            </a:endParaRPr>
          </a:p>
        </p:txBody>
      </p:sp>
      <p:sp>
        <p:nvSpPr>
          <p:cNvPr id="266" name="object 266"/>
          <p:cNvSpPr/>
          <p:nvPr/>
        </p:nvSpPr>
        <p:spPr>
          <a:xfrm>
            <a:off x="3903883" y="5845076"/>
            <a:ext cx="896700" cy="969521"/>
          </a:xfrm>
          <a:prstGeom prst="rect">
            <a:avLst/>
          </a:prstGeom>
          <a:blipFill>
            <a:blip r:embed="rId2" cstate="print"/>
            <a:stretch>
              <a:fillRect/>
            </a:stretch>
          </a:blipFill>
        </p:spPr>
        <p:txBody>
          <a:bodyPr wrap="square" lIns="0" tIns="0" rIns="0" bIns="0" rtlCol="0"/>
          <a:lstStyle/>
          <a:p>
            <a:endParaRPr/>
          </a:p>
        </p:txBody>
      </p:sp>
      <p:sp>
        <p:nvSpPr>
          <p:cNvPr id="267" name="object 267"/>
          <p:cNvSpPr/>
          <p:nvPr/>
        </p:nvSpPr>
        <p:spPr>
          <a:xfrm>
            <a:off x="6596988" y="5952790"/>
            <a:ext cx="194310" cy="395605"/>
          </a:xfrm>
          <a:custGeom>
            <a:avLst/>
            <a:gdLst/>
            <a:ahLst/>
            <a:cxnLst/>
            <a:rect l="l" t="t" r="r" b="b"/>
            <a:pathLst>
              <a:path w="194309" h="395604">
                <a:moveTo>
                  <a:pt x="56249" y="213434"/>
                </a:moveTo>
                <a:lnTo>
                  <a:pt x="20266" y="122649"/>
                </a:lnTo>
                <a:lnTo>
                  <a:pt x="3074" y="71794"/>
                </a:lnTo>
                <a:lnTo>
                  <a:pt x="0" y="42338"/>
                </a:lnTo>
                <a:lnTo>
                  <a:pt x="6364" y="15746"/>
                </a:lnTo>
                <a:lnTo>
                  <a:pt x="11022" y="1044"/>
                </a:lnTo>
                <a:lnTo>
                  <a:pt x="17010" y="0"/>
                </a:lnTo>
                <a:lnTo>
                  <a:pt x="28317" y="16083"/>
                </a:lnTo>
                <a:lnTo>
                  <a:pt x="48934" y="52766"/>
                </a:lnTo>
                <a:lnTo>
                  <a:pt x="61728" y="72213"/>
                </a:lnTo>
                <a:lnTo>
                  <a:pt x="69273" y="84705"/>
                </a:lnTo>
                <a:lnTo>
                  <a:pt x="74523" y="95652"/>
                </a:lnTo>
                <a:lnTo>
                  <a:pt x="80430" y="110463"/>
                </a:lnTo>
                <a:lnTo>
                  <a:pt x="87752" y="128622"/>
                </a:lnTo>
                <a:lnTo>
                  <a:pt x="95057" y="145375"/>
                </a:lnTo>
                <a:lnTo>
                  <a:pt x="102015" y="159737"/>
                </a:lnTo>
                <a:lnTo>
                  <a:pt x="108294" y="170724"/>
                </a:lnTo>
                <a:lnTo>
                  <a:pt x="113390" y="180093"/>
                </a:lnTo>
                <a:lnTo>
                  <a:pt x="117638" y="190819"/>
                </a:lnTo>
                <a:lnTo>
                  <a:pt x="121996" y="203607"/>
                </a:lnTo>
                <a:lnTo>
                  <a:pt x="127420" y="219162"/>
                </a:lnTo>
                <a:lnTo>
                  <a:pt x="145345" y="263783"/>
                </a:lnTo>
                <a:lnTo>
                  <a:pt x="168441" y="307643"/>
                </a:lnTo>
                <a:lnTo>
                  <a:pt x="178127" y="322348"/>
                </a:lnTo>
                <a:lnTo>
                  <a:pt x="185002" y="337737"/>
                </a:lnTo>
                <a:lnTo>
                  <a:pt x="190058" y="359987"/>
                </a:lnTo>
                <a:lnTo>
                  <a:pt x="194286" y="395273"/>
                </a:lnTo>
              </a:path>
            </a:pathLst>
          </a:custGeom>
          <a:ln w="6350">
            <a:solidFill>
              <a:srgbClr val="221E1F"/>
            </a:solidFill>
          </a:ln>
        </p:spPr>
        <p:txBody>
          <a:bodyPr wrap="square" lIns="0" tIns="0" rIns="0" bIns="0" rtlCol="0"/>
          <a:lstStyle/>
          <a:p>
            <a:endParaRPr/>
          </a:p>
        </p:txBody>
      </p:sp>
      <p:sp>
        <p:nvSpPr>
          <p:cNvPr id="268" name="object 268"/>
          <p:cNvSpPr/>
          <p:nvPr/>
        </p:nvSpPr>
        <p:spPr>
          <a:xfrm>
            <a:off x="6777804" y="6166177"/>
            <a:ext cx="106680" cy="454659"/>
          </a:xfrm>
          <a:custGeom>
            <a:avLst/>
            <a:gdLst/>
            <a:ahLst/>
            <a:cxnLst/>
            <a:rect l="l" t="t" r="r" b="b"/>
            <a:pathLst>
              <a:path w="106679" h="454659">
                <a:moveTo>
                  <a:pt x="106438" y="454469"/>
                </a:moveTo>
                <a:lnTo>
                  <a:pt x="85771" y="423408"/>
                </a:lnTo>
                <a:lnTo>
                  <a:pt x="74401" y="396670"/>
                </a:lnTo>
                <a:lnTo>
                  <a:pt x="68296" y="359509"/>
                </a:lnTo>
                <a:lnTo>
                  <a:pt x="63423" y="297180"/>
                </a:lnTo>
                <a:lnTo>
                  <a:pt x="57620" y="223832"/>
                </a:lnTo>
                <a:lnTo>
                  <a:pt x="52027" y="165608"/>
                </a:lnTo>
                <a:lnTo>
                  <a:pt x="47570" y="125862"/>
                </a:lnTo>
                <a:lnTo>
                  <a:pt x="39085" y="84362"/>
                </a:lnTo>
                <a:lnTo>
                  <a:pt x="26911" y="56375"/>
                </a:lnTo>
                <a:lnTo>
                  <a:pt x="20372" y="42951"/>
                </a:lnTo>
                <a:lnTo>
                  <a:pt x="14451" y="26149"/>
                </a:lnTo>
                <a:lnTo>
                  <a:pt x="8032" y="10365"/>
                </a:lnTo>
                <a:lnTo>
                  <a:pt x="0" y="0"/>
                </a:lnTo>
              </a:path>
            </a:pathLst>
          </a:custGeom>
          <a:ln w="6350">
            <a:solidFill>
              <a:srgbClr val="221E1F"/>
            </a:solidFill>
          </a:ln>
        </p:spPr>
        <p:txBody>
          <a:bodyPr wrap="square" lIns="0" tIns="0" rIns="0" bIns="0" rtlCol="0"/>
          <a:lstStyle/>
          <a:p>
            <a:endParaRPr/>
          </a:p>
        </p:txBody>
      </p:sp>
      <p:sp>
        <p:nvSpPr>
          <p:cNvPr id="269" name="object 269"/>
          <p:cNvSpPr/>
          <p:nvPr/>
        </p:nvSpPr>
        <p:spPr>
          <a:xfrm>
            <a:off x="6752762" y="6057878"/>
            <a:ext cx="37465" cy="196850"/>
          </a:xfrm>
          <a:custGeom>
            <a:avLst/>
            <a:gdLst/>
            <a:ahLst/>
            <a:cxnLst/>
            <a:rect l="l" t="t" r="r" b="b"/>
            <a:pathLst>
              <a:path w="37465" h="196850">
                <a:moveTo>
                  <a:pt x="37396" y="0"/>
                </a:moveTo>
                <a:lnTo>
                  <a:pt x="32478" y="22839"/>
                </a:lnTo>
                <a:lnTo>
                  <a:pt x="29198" y="34982"/>
                </a:lnTo>
                <a:lnTo>
                  <a:pt x="26081" y="40505"/>
                </a:lnTo>
                <a:lnTo>
                  <a:pt x="21648" y="43484"/>
                </a:lnTo>
                <a:lnTo>
                  <a:pt x="21364" y="55565"/>
                </a:lnTo>
                <a:lnTo>
                  <a:pt x="25249" y="82773"/>
                </a:lnTo>
                <a:lnTo>
                  <a:pt x="23723" y="120756"/>
                </a:lnTo>
                <a:lnTo>
                  <a:pt x="7208" y="165163"/>
                </a:lnTo>
                <a:lnTo>
                  <a:pt x="1682" y="173655"/>
                </a:lnTo>
                <a:lnTo>
                  <a:pt x="0" y="179755"/>
                </a:lnTo>
                <a:lnTo>
                  <a:pt x="2306" y="186409"/>
                </a:lnTo>
                <a:lnTo>
                  <a:pt x="8745" y="196557"/>
                </a:lnTo>
              </a:path>
            </a:pathLst>
          </a:custGeom>
          <a:ln w="6350">
            <a:solidFill>
              <a:srgbClr val="221E1F"/>
            </a:solidFill>
          </a:ln>
        </p:spPr>
        <p:txBody>
          <a:bodyPr wrap="square" lIns="0" tIns="0" rIns="0" bIns="0" rtlCol="0"/>
          <a:lstStyle/>
          <a:p>
            <a:endParaRPr/>
          </a:p>
        </p:txBody>
      </p:sp>
      <p:sp>
        <p:nvSpPr>
          <p:cNvPr id="270" name="object 270"/>
          <p:cNvSpPr/>
          <p:nvPr/>
        </p:nvSpPr>
        <p:spPr>
          <a:xfrm>
            <a:off x="6471965" y="6018094"/>
            <a:ext cx="235585" cy="269240"/>
          </a:xfrm>
          <a:custGeom>
            <a:avLst/>
            <a:gdLst/>
            <a:ahLst/>
            <a:cxnLst/>
            <a:rect l="l" t="t" r="r" b="b"/>
            <a:pathLst>
              <a:path w="235584" h="269239">
                <a:moveTo>
                  <a:pt x="186828" y="268935"/>
                </a:moveTo>
                <a:lnTo>
                  <a:pt x="155516" y="224727"/>
                </a:lnTo>
                <a:lnTo>
                  <a:pt x="135834" y="198259"/>
                </a:lnTo>
                <a:lnTo>
                  <a:pt x="119462" y="178973"/>
                </a:lnTo>
                <a:lnTo>
                  <a:pt x="98080" y="156311"/>
                </a:lnTo>
                <a:lnTo>
                  <a:pt x="70494" y="123768"/>
                </a:lnTo>
                <a:lnTo>
                  <a:pt x="43954" y="87410"/>
                </a:lnTo>
                <a:lnTo>
                  <a:pt x="11403" y="37236"/>
                </a:lnTo>
                <a:lnTo>
                  <a:pt x="0" y="4925"/>
                </a:lnTo>
                <a:lnTo>
                  <a:pt x="8583" y="0"/>
                </a:lnTo>
                <a:lnTo>
                  <a:pt x="23089" y="887"/>
                </a:lnTo>
                <a:lnTo>
                  <a:pt x="33734" y="6183"/>
                </a:lnTo>
                <a:lnTo>
                  <a:pt x="42557" y="14582"/>
                </a:lnTo>
                <a:lnTo>
                  <a:pt x="51598" y="24777"/>
                </a:lnTo>
                <a:lnTo>
                  <a:pt x="67280" y="39622"/>
                </a:lnTo>
                <a:lnTo>
                  <a:pt x="90024" y="59401"/>
                </a:lnTo>
                <a:lnTo>
                  <a:pt x="112893" y="78784"/>
                </a:lnTo>
                <a:lnTo>
                  <a:pt x="128954" y="92443"/>
                </a:lnTo>
                <a:lnTo>
                  <a:pt x="162609" y="125991"/>
                </a:lnTo>
                <a:lnTo>
                  <a:pt x="200226" y="181571"/>
                </a:lnTo>
                <a:lnTo>
                  <a:pt x="213787" y="208821"/>
                </a:lnTo>
                <a:lnTo>
                  <a:pt x="224998" y="228417"/>
                </a:lnTo>
                <a:lnTo>
                  <a:pt x="232627" y="240252"/>
                </a:lnTo>
                <a:lnTo>
                  <a:pt x="235443" y="244220"/>
                </a:lnTo>
              </a:path>
            </a:pathLst>
          </a:custGeom>
          <a:ln w="6350">
            <a:solidFill>
              <a:srgbClr val="221E1F"/>
            </a:solidFill>
          </a:ln>
        </p:spPr>
        <p:txBody>
          <a:bodyPr wrap="square" lIns="0" tIns="0" rIns="0" bIns="0" rtlCol="0"/>
          <a:lstStyle/>
          <a:p>
            <a:endParaRPr/>
          </a:p>
        </p:txBody>
      </p:sp>
      <p:sp>
        <p:nvSpPr>
          <p:cNvPr id="271" name="object 271"/>
          <p:cNvSpPr/>
          <p:nvPr/>
        </p:nvSpPr>
        <p:spPr>
          <a:xfrm>
            <a:off x="6417311" y="6094684"/>
            <a:ext cx="259079" cy="551815"/>
          </a:xfrm>
          <a:custGeom>
            <a:avLst/>
            <a:gdLst/>
            <a:ahLst/>
            <a:cxnLst/>
            <a:rect l="l" t="t" r="r" b="b"/>
            <a:pathLst>
              <a:path w="259079" h="551815">
                <a:moveTo>
                  <a:pt x="179743" y="113385"/>
                </a:moveTo>
                <a:lnTo>
                  <a:pt x="135730" y="76816"/>
                </a:lnTo>
                <a:lnTo>
                  <a:pt x="100728" y="50808"/>
                </a:lnTo>
                <a:lnTo>
                  <a:pt x="42596" y="8673"/>
                </a:lnTo>
                <a:lnTo>
                  <a:pt x="30594" y="0"/>
                </a:lnTo>
                <a:lnTo>
                  <a:pt x="5772" y="4535"/>
                </a:lnTo>
                <a:lnTo>
                  <a:pt x="0" y="20146"/>
                </a:lnTo>
                <a:lnTo>
                  <a:pt x="3619" y="36842"/>
                </a:lnTo>
                <a:lnTo>
                  <a:pt x="35541" y="74099"/>
                </a:lnTo>
                <a:lnTo>
                  <a:pt x="53492" y="88087"/>
                </a:lnTo>
                <a:lnTo>
                  <a:pt x="82681" y="116445"/>
                </a:lnTo>
                <a:lnTo>
                  <a:pt x="118657" y="157097"/>
                </a:lnTo>
                <a:lnTo>
                  <a:pt x="152788" y="196698"/>
                </a:lnTo>
                <a:lnTo>
                  <a:pt x="176441" y="221907"/>
                </a:lnTo>
                <a:lnTo>
                  <a:pt x="186764" y="233847"/>
                </a:lnTo>
                <a:lnTo>
                  <a:pt x="189253" y="242509"/>
                </a:lnTo>
                <a:lnTo>
                  <a:pt x="187855" y="247785"/>
                </a:lnTo>
                <a:lnTo>
                  <a:pt x="186512" y="249567"/>
                </a:lnTo>
                <a:lnTo>
                  <a:pt x="166091" y="230860"/>
                </a:lnTo>
                <a:lnTo>
                  <a:pt x="153735" y="220303"/>
                </a:lnTo>
                <a:lnTo>
                  <a:pt x="144448" y="214009"/>
                </a:lnTo>
                <a:lnTo>
                  <a:pt x="133235" y="208089"/>
                </a:lnTo>
                <a:lnTo>
                  <a:pt x="113133" y="195533"/>
                </a:lnTo>
                <a:lnTo>
                  <a:pt x="86377" y="176877"/>
                </a:lnTo>
                <a:lnTo>
                  <a:pt x="61885" y="159581"/>
                </a:lnTo>
                <a:lnTo>
                  <a:pt x="48577" y="151104"/>
                </a:lnTo>
                <a:lnTo>
                  <a:pt x="38145" y="150040"/>
                </a:lnTo>
                <a:lnTo>
                  <a:pt x="23110" y="152930"/>
                </a:lnTo>
                <a:lnTo>
                  <a:pt x="13633" y="164234"/>
                </a:lnTo>
                <a:lnTo>
                  <a:pt x="19875" y="188417"/>
                </a:lnTo>
                <a:lnTo>
                  <a:pt x="51255" y="215384"/>
                </a:lnTo>
                <a:lnTo>
                  <a:pt x="68511" y="230084"/>
                </a:lnTo>
                <a:lnTo>
                  <a:pt x="77759" y="237657"/>
                </a:lnTo>
                <a:lnTo>
                  <a:pt x="85115" y="243243"/>
                </a:lnTo>
                <a:lnTo>
                  <a:pt x="101752" y="256264"/>
                </a:lnTo>
                <a:lnTo>
                  <a:pt x="154540" y="299834"/>
                </a:lnTo>
                <a:lnTo>
                  <a:pt x="181190" y="341507"/>
                </a:lnTo>
                <a:lnTo>
                  <a:pt x="184581" y="367385"/>
                </a:lnTo>
                <a:lnTo>
                  <a:pt x="197349" y="388856"/>
                </a:lnTo>
                <a:lnTo>
                  <a:pt x="223518" y="431150"/>
                </a:lnTo>
                <a:lnTo>
                  <a:pt x="248741" y="487663"/>
                </a:lnTo>
                <a:lnTo>
                  <a:pt x="258673" y="551789"/>
                </a:lnTo>
              </a:path>
            </a:pathLst>
          </a:custGeom>
          <a:ln w="6350">
            <a:solidFill>
              <a:srgbClr val="221E1F"/>
            </a:solidFill>
          </a:ln>
        </p:spPr>
        <p:txBody>
          <a:bodyPr wrap="square" lIns="0" tIns="0" rIns="0" bIns="0" rtlCol="0"/>
          <a:lstStyle/>
          <a:p>
            <a:endParaRPr/>
          </a:p>
        </p:txBody>
      </p:sp>
      <p:sp>
        <p:nvSpPr>
          <p:cNvPr id="272" name="object 272"/>
          <p:cNvSpPr/>
          <p:nvPr/>
        </p:nvSpPr>
        <p:spPr>
          <a:xfrm>
            <a:off x="6585960" y="6224317"/>
            <a:ext cx="15240" cy="18415"/>
          </a:xfrm>
          <a:custGeom>
            <a:avLst/>
            <a:gdLst/>
            <a:ahLst/>
            <a:cxnLst/>
            <a:rect l="l" t="t" r="r" b="b"/>
            <a:pathLst>
              <a:path w="15240" h="18414">
                <a:moveTo>
                  <a:pt x="13474" y="0"/>
                </a:moveTo>
                <a:lnTo>
                  <a:pt x="14857" y="7397"/>
                </a:lnTo>
                <a:lnTo>
                  <a:pt x="13914" y="11744"/>
                </a:lnTo>
                <a:lnTo>
                  <a:pt x="9383" y="14733"/>
                </a:lnTo>
                <a:lnTo>
                  <a:pt x="0" y="18059"/>
                </a:lnTo>
              </a:path>
            </a:pathLst>
          </a:custGeom>
          <a:ln w="6350">
            <a:solidFill>
              <a:srgbClr val="221E1F"/>
            </a:solidFill>
          </a:ln>
        </p:spPr>
        <p:txBody>
          <a:bodyPr wrap="square" lIns="0" tIns="0" rIns="0" bIns="0" rtlCol="0"/>
          <a:lstStyle/>
          <a:p>
            <a:endParaRPr/>
          </a:p>
        </p:txBody>
      </p:sp>
      <p:sp>
        <p:nvSpPr>
          <p:cNvPr id="273" name="object 273"/>
          <p:cNvSpPr/>
          <p:nvPr/>
        </p:nvSpPr>
        <p:spPr>
          <a:xfrm>
            <a:off x="6271145" y="5765507"/>
            <a:ext cx="576580" cy="895350"/>
          </a:xfrm>
          <a:custGeom>
            <a:avLst/>
            <a:gdLst/>
            <a:ahLst/>
            <a:cxnLst/>
            <a:rect l="l" t="t" r="r" b="b"/>
            <a:pathLst>
              <a:path w="576579" h="895350">
                <a:moveTo>
                  <a:pt x="340172" y="894900"/>
                </a:moveTo>
                <a:lnTo>
                  <a:pt x="309771" y="869877"/>
                </a:lnTo>
                <a:lnTo>
                  <a:pt x="269957" y="845059"/>
                </a:lnTo>
                <a:lnTo>
                  <a:pt x="223931" y="821314"/>
                </a:lnTo>
                <a:lnTo>
                  <a:pt x="174892" y="799510"/>
                </a:lnTo>
                <a:lnTo>
                  <a:pt x="126040" y="780518"/>
                </a:lnTo>
                <a:lnTo>
                  <a:pt x="80575" y="765204"/>
                </a:lnTo>
                <a:lnTo>
                  <a:pt x="41697" y="754438"/>
                </a:lnTo>
                <a:lnTo>
                  <a:pt x="4126" y="736560"/>
                </a:lnTo>
                <a:lnTo>
                  <a:pt x="0" y="715900"/>
                </a:lnTo>
                <a:lnTo>
                  <a:pt x="10975" y="698831"/>
                </a:lnTo>
                <a:lnTo>
                  <a:pt x="18710" y="691726"/>
                </a:lnTo>
                <a:lnTo>
                  <a:pt x="14607" y="649064"/>
                </a:lnTo>
                <a:lnTo>
                  <a:pt x="15490" y="598750"/>
                </a:lnTo>
                <a:lnTo>
                  <a:pt x="28555" y="527052"/>
                </a:lnTo>
                <a:lnTo>
                  <a:pt x="38783" y="472881"/>
                </a:lnTo>
                <a:lnTo>
                  <a:pt x="49563" y="415159"/>
                </a:lnTo>
                <a:lnTo>
                  <a:pt x="58898" y="363679"/>
                </a:lnTo>
                <a:lnTo>
                  <a:pt x="64785" y="328239"/>
                </a:lnTo>
                <a:lnTo>
                  <a:pt x="66258" y="295822"/>
                </a:lnTo>
                <a:lnTo>
                  <a:pt x="64881" y="257530"/>
                </a:lnTo>
                <a:lnTo>
                  <a:pt x="65132" y="211215"/>
                </a:lnTo>
                <a:lnTo>
                  <a:pt x="71491" y="154732"/>
                </a:lnTo>
                <a:lnTo>
                  <a:pt x="80652" y="105045"/>
                </a:lnTo>
                <a:lnTo>
                  <a:pt x="98664" y="47220"/>
                </a:lnTo>
                <a:lnTo>
                  <a:pt x="136829" y="0"/>
                </a:lnTo>
                <a:lnTo>
                  <a:pt x="161567" y="12498"/>
                </a:lnTo>
                <a:lnTo>
                  <a:pt x="181479" y="34302"/>
                </a:lnTo>
                <a:lnTo>
                  <a:pt x="189652" y="45905"/>
                </a:lnTo>
                <a:lnTo>
                  <a:pt x="215857" y="77511"/>
                </a:lnTo>
                <a:lnTo>
                  <a:pt x="240857" y="92624"/>
                </a:lnTo>
                <a:lnTo>
                  <a:pt x="259577" y="97271"/>
                </a:lnTo>
                <a:lnTo>
                  <a:pt x="266944" y="97480"/>
                </a:lnTo>
                <a:lnTo>
                  <a:pt x="291757" y="88448"/>
                </a:lnTo>
                <a:lnTo>
                  <a:pt x="312762" y="96139"/>
                </a:lnTo>
                <a:lnTo>
                  <a:pt x="327962" y="111066"/>
                </a:lnTo>
                <a:lnTo>
                  <a:pt x="335359" y="123744"/>
                </a:lnTo>
                <a:lnTo>
                  <a:pt x="338395" y="135471"/>
                </a:lnTo>
                <a:lnTo>
                  <a:pt x="342731" y="150622"/>
                </a:lnTo>
                <a:lnTo>
                  <a:pt x="349639" y="164208"/>
                </a:lnTo>
                <a:lnTo>
                  <a:pt x="360391" y="171242"/>
                </a:lnTo>
                <a:lnTo>
                  <a:pt x="374466" y="174308"/>
                </a:lnTo>
                <a:lnTo>
                  <a:pt x="389139" y="179406"/>
                </a:lnTo>
                <a:lnTo>
                  <a:pt x="402308" y="186531"/>
                </a:lnTo>
                <a:lnTo>
                  <a:pt x="411876" y="195676"/>
                </a:lnTo>
                <a:lnTo>
                  <a:pt x="419247" y="205212"/>
                </a:lnTo>
                <a:lnTo>
                  <a:pt x="426261" y="213004"/>
                </a:lnTo>
                <a:lnTo>
                  <a:pt x="431506" y="218260"/>
                </a:lnTo>
                <a:lnTo>
                  <a:pt x="433568" y="220187"/>
                </a:lnTo>
                <a:lnTo>
                  <a:pt x="504971" y="226467"/>
                </a:lnTo>
                <a:lnTo>
                  <a:pt x="541193" y="251648"/>
                </a:lnTo>
                <a:lnTo>
                  <a:pt x="554171" y="279016"/>
                </a:lnTo>
                <a:lnTo>
                  <a:pt x="555844" y="291853"/>
                </a:lnTo>
                <a:lnTo>
                  <a:pt x="555662" y="320695"/>
                </a:lnTo>
                <a:lnTo>
                  <a:pt x="556772" y="338042"/>
                </a:lnTo>
                <a:lnTo>
                  <a:pt x="560228" y="350852"/>
                </a:lnTo>
                <a:lnTo>
                  <a:pt x="567083" y="366085"/>
                </a:lnTo>
                <a:lnTo>
                  <a:pt x="574475" y="391464"/>
                </a:lnTo>
                <a:lnTo>
                  <a:pt x="576248" y="425262"/>
                </a:lnTo>
                <a:lnTo>
                  <a:pt x="568603" y="460291"/>
                </a:lnTo>
                <a:lnTo>
                  <a:pt x="547741" y="489364"/>
                </a:lnTo>
              </a:path>
            </a:pathLst>
          </a:custGeom>
          <a:ln w="6350">
            <a:solidFill>
              <a:srgbClr val="221E1F"/>
            </a:solidFill>
          </a:ln>
        </p:spPr>
        <p:txBody>
          <a:bodyPr wrap="square" lIns="0" tIns="0" rIns="0" bIns="0" rtlCol="0"/>
          <a:lstStyle/>
          <a:p>
            <a:endParaRPr/>
          </a:p>
        </p:txBody>
      </p:sp>
      <p:sp>
        <p:nvSpPr>
          <p:cNvPr id="274" name="object 274"/>
          <p:cNvSpPr/>
          <p:nvPr/>
        </p:nvSpPr>
        <p:spPr>
          <a:xfrm>
            <a:off x="6347618" y="5808243"/>
            <a:ext cx="468287" cy="353565"/>
          </a:xfrm>
          <a:prstGeom prst="rect">
            <a:avLst/>
          </a:prstGeom>
          <a:blipFill>
            <a:blip r:embed="rId3" cstate="print"/>
            <a:stretch>
              <a:fillRect/>
            </a:stretch>
          </a:blipFill>
        </p:spPr>
        <p:txBody>
          <a:bodyPr wrap="square" lIns="0" tIns="0" rIns="0" bIns="0" rtlCol="0"/>
          <a:lstStyle/>
          <a:p>
            <a:endParaRPr/>
          </a:p>
        </p:txBody>
      </p:sp>
      <p:sp>
        <p:nvSpPr>
          <p:cNvPr id="275" name="object 275"/>
          <p:cNvSpPr/>
          <p:nvPr/>
        </p:nvSpPr>
        <p:spPr>
          <a:xfrm>
            <a:off x="6305103" y="6420064"/>
            <a:ext cx="292735" cy="78740"/>
          </a:xfrm>
          <a:custGeom>
            <a:avLst/>
            <a:gdLst/>
            <a:ahLst/>
            <a:cxnLst/>
            <a:rect l="l" t="t" r="r" b="b"/>
            <a:pathLst>
              <a:path w="292734" h="78739">
                <a:moveTo>
                  <a:pt x="0" y="78444"/>
                </a:moveTo>
                <a:lnTo>
                  <a:pt x="5054" y="65273"/>
                </a:lnTo>
                <a:lnTo>
                  <a:pt x="8332" y="58559"/>
                </a:lnTo>
                <a:lnTo>
                  <a:pt x="11271" y="56213"/>
                </a:lnTo>
                <a:lnTo>
                  <a:pt x="15303" y="56143"/>
                </a:lnTo>
                <a:lnTo>
                  <a:pt x="22163" y="56206"/>
                </a:lnTo>
                <a:lnTo>
                  <a:pt x="33034" y="54579"/>
                </a:lnTo>
                <a:lnTo>
                  <a:pt x="48584" y="49655"/>
                </a:lnTo>
                <a:lnTo>
                  <a:pt x="69481" y="39823"/>
                </a:lnTo>
                <a:lnTo>
                  <a:pt x="92898" y="26037"/>
                </a:lnTo>
                <a:lnTo>
                  <a:pt x="125852" y="10218"/>
                </a:lnTo>
                <a:lnTo>
                  <a:pt x="169409" y="0"/>
                </a:lnTo>
                <a:lnTo>
                  <a:pt x="224634" y="3014"/>
                </a:lnTo>
                <a:lnTo>
                  <a:pt x="292595" y="26895"/>
                </a:lnTo>
              </a:path>
            </a:pathLst>
          </a:custGeom>
          <a:ln w="6350">
            <a:solidFill>
              <a:srgbClr val="221E1F"/>
            </a:solidFill>
          </a:ln>
        </p:spPr>
        <p:txBody>
          <a:bodyPr wrap="square" lIns="0" tIns="0" rIns="0" bIns="0" rtlCol="0"/>
          <a:lstStyle/>
          <a:p>
            <a:endParaRPr/>
          </a:p>
        </p:txBody>
      </p:sp>
      <p:sp>
        <p:nvSpPr>
          <p:cNvPr id="276" name="object 276"/>
          <p:cNvSpPr/>
          <p:nvPr/>
        </p:nvSpPr>
        <p:spPr>
          <a:xfrm>
            <a:off x="6351414" y="6474676"/>
            <a:ext cx="314325" cy="173355"/>
          </a:xfrm>
          <a:custGeom>
            <a:avLst/>
            <a:gdLst/>
            <a:ahLst/>
            <a:cxnLst/>
            <a:rect l="l" t="t" r="r" b="b"/>
            <a:pathLst>
              <a:path w="314325" h="173354">
                <a:moveTo>
                  <a:pt x="313778" y="173354"/>
                </a:moveTo>
                <a:lnTo>
                  <a:pt x="258955" y="97758"/>
                </a:lnTo>
                <a:lnTo>
                  <a:pt x="207995" y="54502"/>
                </a:lnTo>
                <a:lnTo>
                  <a:pt x="131482" y="27333"/>
                </a:lnTo>
                <a:lnTo>
                  <a:pt x="0" y="0"/>
                </a:lnTo>
              </a:path>
            </a:pathLst>
          </a:custGeom>
          <a:ln w="6350">
            <a:solidFill>
              <a:srgbClr val="221E1F"/>
            </a:solidFill>
          </a:ln>
        </p:spPr>
        <p:txBody>
          <a:bodyPr wrap="square" lIns="0" tIns="0" rIns="0" bIns="0" rtlCol="0"/>
          <a:lstStyle/>
          <a:p>
            <a:endParaRPr/>
          </a:p>
        </p:txBody>
      </p:sp>
      <p:sp>
        <p:nvSpPr>
          <p:cNvPr id="277" name="object 277"/>
          <p:cNvSpPr/>
          <p:nvPr/>
        </p:nvSpPr>
        <p:spPr>
          <a:xfrm>
            <a:off x="6407623" y="6300516"/>
            <a:ext cx="168910" cy="104775"/>
          </a:xfrm>
          <a:custGeom>
            <a:avLst/>
            <a:gdLst/>
            <a:ahLst/>
            <a:cxnLst/>
            <a:rect l="l" t="t" r="r" b="b"/>
            <a:pathLst>
              <a:path w="168909" h="104775">
                <a:moveTo>
                  <a:pt x="168719" y="104559"/>
                </a:moveTo>
                <a:lnTo>
                  <a:pt x="121104" y="79734"/>
                </a:lnTo>
                <a:lnTo>
                  <a:pt x="78136" y="55397"/>
                </a:lnTo>
                <a:lnTo>
                  <a:pt x="42942" y="30298"/>
                </a:lnTo>
                <a:lnTo>
                  <a:pt x="22432" y="15768"/>
                </a:lnTo>
                <a:lnTo>
                  <a:pt x="6445" y="4517"/>
                </a:lnTo>
                <a:lnTo>
                  <a:pt x="0" y="0"/>
                </a:lnTo>
              </a:path>
            </a:pathLst>
          </a:custGeom>
          <a:ln w="6350">
            <a:solidFill>
              <a:srgbClr val="221E1F"/>
            </a:solidFill>
          </a:ln>
        </p:spPr>
        <p:txBody>
          <a:bodyPr wrap="square" lIns="0" tIns="0" rIns="0" bIns="0" rtlCol="0"/>
          <a:lstStyle/>
          <a:p>
            <a:endParaRPr/>
          </a:p>
        </p:txBody>
      </p:sp>
      <p:sp>
        <p:nvSpPr>
          <p:cNvPr id="278" name="object 278"/>
          <p:cNvSpPr/>
          <p:nvPr/>
        </p:nvSpPr>
        <p:spPr>
          <a:xfrm>
            <a:off x="6310411" y="6358518"/>
            <a:ext cx="180340" cy="43180"/>
          </a:xfrm>
          <a:custGeom>
            <a:avLst/>
            <a:gdLst/>
            <a:ahLst/>
            <a:cxnLst/>
            <a:rect l="l" t="t" r="r" b="b"/>
            <a:pathLst>
              <a:path w="180339" h="43179">
                <a:moveTo>
                  <a:pt x="0" y="43176"/>
                </a:moveTo>
                <a:lnTo>
                  <a:pt x="26729" y="12842"/>
                </a:lnTo>
                <a:lnTo>
                  <a:pt x="54390" y="0"/>
                </a:lnTo>
                <a:lnTo>
                  <a:pt x="99858" y="2193"/>
                </a:lnTo>
                <a:lnTo>
                  <a:pt x="180009" y="16964"/>
                </a:lnTo>
              </a:path>
            </a:pathLst>
          </a:custGeom>
          <a:ln w="6350">
            <a:solidFill>
              <a:srgbClr val="221E1F"/>
            </a:solidFill>
          </a:ln>
        </p:spPr>
        <p:txBody>
          <a:bodyPr wrap="square" lIns="0" tIns="0" rIns="0" bIns="0" rtlCol="0"/>
          <a:lstStyle/>
          <a:p>
            <a:endParaRPr/>
          </a:p>
        </p:txBody>
      </p:sp>
      <p:sp>
        <p:nvSpPr>
          <p:cNvPr id="279" name="object 279"/>
          <p:cNvSpPr/>
          <p:nvPr/>
        </p:nvSpPr>
        <p:spPr>
          <a:xfrm>
            <a:off x="6575546" y="6214297"/>
            <a:ext cx="18415" cy="27940"/>
          </a:xfrm>
          <a:custGeom>
            <a:avLst/>
            <a:gdLst/>
            <a:ahLst/>
            <a:cxnLst/>
            <a:rect l="l" t="t" r="r" b="b"/>
            <a:pathLst>
              <a:path w="18415" h="27939">
                <a:moveTo>
                  <a:pt x="18059" y="0"/>
                </a:moveTo>
                <a:lnTo>
                  <a:pt x="7483" y="6236"/>
                </a:lnTo>
                <a:lnTo>
                  <a:pt x="2076" y="11172"/>
                </a:lnTo>
                <a:lnTo>
                  <a:pt x="146" y="17380"/>
                </a:lnTo>
                <a:lnTo>
                  <a:pt x="0" y="27432"/>
                </a:lnTo>
              </a:path>
            </a:pathLst>
          </a:custGeom>
          <a:ln w="6350">
            <a:solidFill>
              <a:srgbClr val="221E1F"/>
            </a:solidFill>
          </a:ln>
        </p:spPr>
        <p:txBody>
          <a:bodyPr wrap="square" lIns="0" tIns="0" rIns="0" bIns="0" rtlCol="0"/>
          <a:lstStyle/>
          <a:p>
            <a:endParaRPr/>
          </a:p>
        </p:txBody>
      </p:sp>
      <p:sp>
        <p:nvSpPr>
          <p:cNvPr id="280" name="object 280"/>
          <p:cNvSpPr/>
          <p:nvPr/>
        </p:nvSpPr>
        <p:spPr>
          <a:xfrm>
            <a:off x="6567309" y="6207525"/>
            <a:ext cx="11430" cy="21590"/>
          </a:xfrm>
          <a:custGeom>
            <a:avLst/>
            <a:gdLst/>
            <a:ahLst/>
            <a:cxnLst/>
            <a:rect l="l" t="t" r="r" b="b"/>
            <a:pathLst>
              <a:path w="11429" h="21589">
                <a:moveTo>
                  <a:pt x="10892" y="0"/>
                </a:moveTo>
                <a:lnTo>
                  <a:pt x="4029" y="6434"/>
                </a:lnTo>
                <a:lnTo>
                  <a:pt x="708" y="10802"/>
                </a:lnTo>
                <a:lnTo>
                  <a:pt x="0" y="15107"/>
                </a:lnTo>
                <a:lnTo>
                  <a:pt x="973" y="21348"/>
                </a:lnTo>
              </a:path>
            </a:pathLst>
          </a:custGeom>
          <a:ln w="6350">
            <a:solidFill>
              <a:srgbClr val="221E1F"/>
            </a:solidFill>
          </a:ln>
        </p:spPr>
        <p:txBody>
          <a:bodyPr wrap="square" lIns="0" tIns="0" rIns="0" bIns="0" rtlCol="0"/>
          <a:lstStyle/>
          <a:p>
            <a:endParaRPr/>
          </a:p>
        </p:txBody>
      </p:sp>
      <p:sp>
        <p:nvSpPr>
          <p:cNvPr id="281" name="object 281"/>
          <p:cNvSpPr/>
          <p:nvPr/>
        </p:nvSpPr>
        <p:spPr>
          <a:xfrm>
            <a:off x="6774057" y="6250362"/>
            <a:ext cx="36195" cy="12700"/>
          </a:xfrm>
          <a:custGeom>
            <a:avLst/>
            <a:gdLst/>
            <a:ahLst/>
            <a:cxnLst/>
            <a:rect l="l" t="t" r="r" b="b"/>
            <a:pathLst>
              <a:path w="36195" h="12700">
                <a:moveTo>
                  <a:pt x="36118" y="0"/>
                </a:moveTo>
                <a:lnTo>
                  <a:pt x="19731" y="2146"/>
                </a:lnTo>
                <a:lnTo>
                  <a:pt x="10506" y="4168"/>
                </a:lnTo>
                <a:lnTo>
                  <a:pt x="5057" y="7243"/>
                </a:lnTo>
                <a:lnTo>
                  <a:pt x="0" y="12547"/>
                </a:lnTo>
              </a:path>
            </a:pathLst>
          </a:custGeom>
          <a:ln w="6350">
            <a:solidFill>
              <a:srgbClr val="221E1F"/>
            </a:solidFill>
          </a:ln>
        </p:spPr>
        <p:txBody>
          <a:bodyPr wrap="square" lIns="0" tIns="0" rIns="0" bIns="0" rtlCol="0"/>
          <a:lstStyle/>
          <a:p>
            <a:endParaRPr/>
          </a:p>
        </p:txBody>
      </p:sp>
      <p:sp>
        <p:nvSpPr>
          <p:cNvPr id="282" name="object 282"/>
          <p:cNvSpPr/>
          <p:nvPr/>
        </p:nvSpPr>
        <p:spPr>
          <a:xfrm>
            <a:off x="6691015" y="6140305"/>
            <a:ext cx="22860" cy="13335"/>
          </a:xfrm>
          <a:custGeom>
            <a:avLst/>
            <a:gdLst/>
            <a:ahLst/>
            <a:cxnLst/>
            <a:rect l="l" t="t" r="r" b="b"/>
            <a:pathLst>
              <a:path w="22859" h="13335">
                <a:moveTo>
                  <a:pt x="0" y="9448"/>
                </a:moveTo>
                <a:lnTo>
                  <a:pt x="5650" y="12844"/>
                </a:lnTo>
                <a:lnTo>
                  <a:pt x="9867" y="12992"/>
                </a:lnTo>
                <a:lnTo>
                  <a:pt x="14751" y="9005"/>
                </a:lnTo>
                <a:lnTo>
                  <a:pt x="22402" y="0"/>
                </a:lnTo>
              </a:path>
            </a:pathLst>
          </a:custGeom>
          <a:ln w="6350">
            <a:solidFill>
              <a:srgbClr val="221E1F"/>
            </a:solidFill>
          </a:ln>
        </p:spPr>
        <p:txBody>
          <a:bodyPr wrap="square" lIns="0" tIns="0" rIns="0" bIns="0" rtlCol="0"/>
          <a:lstStyle/>
          <a:p>
            <a:endParaRPr/>
          </a:p>
        </p:txBody>
      </p:sp>
      <p:sp>
        <p:nvSpPr>
          <p:cNvPr id="283" name="object 283"/>
          <p:cNvSpPr/>
          <p:nvPr/>
        </p:nvSpPr>
        <p:spPr>
          <a:xfrm>
            <a:off x="6689452" y="6128676"/>
            <a:ext cx="19050" cy="10795"/>
          </a:xfrm>
          <a:custGeom>
            <a:avLst/>
            <a:gdLst/>
            <a:ahLst/>
            <a:cxnLst/>
            <a:rect l="l" t="t" r="r" b="b"/>
            <a:pathLst>
              <a:path w="19050" h="10795">
                <a:moveTo>
                  <a:pt x="0" y="10337"/>
                </a:moveTo>
                <a:lnTo>
                  <a:pt x="8534" y="2971"/>
                </a:lnTo>
                <a:lnTo>
                  <a:pt x="18846" y="0"/>
                </a:lnTo>
              </a:path>
            </a:pathLst>
          </a:custGeom>
          <a:ln w="6350">
            <a:solidFill>
              <a:srgbClr val="221E1F"/>
            </a:solidFill>
          </a:ln>
        </p:spPr>
        <p:txBody>
          <a:bodyPr wrap="square" lIns="0" tIns="0" rIns="0" bIns="0" rtlCol="0"/>
          <a:lstStyle/>
          <a:p>
            <a:endParaRPr/>
          </a:p>
        </p:txBody>
      </p:sp>
      <p:sp>
        <p:nvSpPr>
          <p:cNvPr id="284" name="object 284"/>
          <p:cNvSpPr/>
          <p:nvPr/>
        </p:nvSpPr>
        <p:spPr>
          <a:xfrm>
            <a:off x="6687739" y="6115817"/>
            <a:ext cx="13970" cy="11430"/>
          </a:xfrm>
          <a:custGeom>
            <a:avLst/>
            <a:gdLst/>
            <a:ahLst/>
            <a:cxnLst/>
            <a:rect l="l" t="t" r="r" b="b"/>
            <a:pathLst>
              <a:path w="13970" h="11429">
                <a:moveTo>
                  <a:pt x="0" y="11315"/>
                </a:moveTo>
                <a:lnTo>
                  <a:pt x="673" y="0"/>
                </a:lnTo>
                <a:lnTo>
                  <a:pt x="13716" y="1270"/>
                </a:lnTo>
              </a:path>
            </a:pathLst>
          </a:custGeom>
          <a:ln w="6350">
            <a:solidFill>
              <a:srgbClr val="221E1F"/>
            </a:solidFill>
          </a:ln>
        </p:spPr>
        <p:txBody>
          <a:bodyPr wrap="square" lIns="0" tIns="0" rIns="0" bIns="0" rtlCol="0"/>
          <a:lstStyle/>
          <a:p>
            <a:endParaRPr/>
          </a:p>
        </p:txBody>
      </p:sp>
      <p:sp>
        <p:nvSpPr>
          <p:cNvPr id="285" name="object 285"/>
          <p:cNvSpPr/>
          <p:nvPr/>
        </p:nvSpPr>
        <p:spPr>
          <a:xfrm>
            <a:off x="6624364" y="6150952"/>
            <a:ext cx="16510" cy="22860"/>
          </a:xfrm>
          <a:custGeom>
            <a:avLst/>
            <a:gdLst/>
            <a:ahLst/>
            <a:cxnLst/>
            <a:rect l="l" t="t" r="r" b="b"/>
            <a:pathLst>
              <a:path w="16509" h="22860">
                <a:moveTo>
                  <a:pt x="0" y="22491"/>
                </a:moveTo>
                <a:lnTo>
                  <a:pt x="9516" y="17582"/>
                </a:lnTo>
                <a:lnTo>
                  <a:pt x="14360" y="13603"/>
                </a:lnTo>
                <a:lnTo>
                  <a:pt x="16037" y="8445"/>
                </a:lnTo>
                <a:lnTo>
                  <a:pt x="16052" y="0"/>
                </a:lnTo>
              </a:path>
            </a:pathLst>
          </a:custGeom>
          <a:ln w="6350">
            <a:solidFill>
              <a:srgbClr val="221E1F"/>
            </a:solidFill>
          </a:ln>
        </p:spPr>
        <p:txBody>
          <a:bodyPr wrap="square" lIns="0" tIns="0" rIns="0" bIns="0" rtlCol="0"/>
          <a:lstStyle/>
          <a:p>
            <a:endParaRPr/>
          </a:p>
        </p:txBody>
      </p:sp>
      <p:sp>
        <p:nvSpPr>
          <p:cNvPr id="286" name="object 286"/>
          <p:cNvSpPr/>
          <p:nvPr/>
        </p:nvSpPr>
        <p:spPr>
          <a:xfrm>
            <a:off x="6622082" y="6143301"/>
            <a:ext cx="12065" cy="14604"/>
          </a:xfrm>
          <a:custGeom>
            <a:avLst/>
            <a:gdLst/>
            <a:ahLst/>
            <a:cxnLst/>
            <a:rect l="l" t="t" r="r" b="b"/>
            <a:pathLst>
              <a:path w="12065" h="14604">
                <a:moveTo>
                  <a:pt x="0" y="14465"/>
                </a:moveTo>
                <a:lnTo>
                  <a:pt x="2755" y="7264"/>
                </a:lnTo>
                <a:lnTo>
                  <a:pt x="11785" y="0"/>
                </a:lnTo>
              </a:path>
            </a:pathLst>
          </a:custGeom>
          <a:ln w="6350">
            <a:solidFill>
              <a:srgbClr val="221E1F"/>
            </a:solidFill>
          </a:ln>
        </p:spPr>
        <p:txBody>
          <a:bodyPr wrap="square" lIns="0" tIns="0" rIns="0" bIns="0" rtlCol="0"/>
          <a:lstStyle/>
          <a:p>
            <a:endParaRPr/>
          </a:p>
        </p:txBody>
      </p:sp>
      <p:sp>
        <p:nvSpPr>
          <p:cNvPr id="287" name="object 287"/>
          <p:cNvSpPr/>
          <p:nvPr/>
        </p:nvSpPr>
        <p:spPr>
          <a:xfrm>
            <a:off x="6606548" y="6131919"/>
            <a:ext cx="19050" cy="22225"/>
          </a:xfrm>
          <a:custGeom>
            <a:avLst/>
            <a:gdLst/>
            <a:ahLst/>
            <a:cxnLst/>
            <a:rect l="l" t="t" r="r" b="b"/>
            <a:pathLst>
              <a:path w="19050" h="22225">
                <a:moveTo>
                  <a:pt x="254" y="21704"/>
                </a:moveTo>
                <a:lnTo>
                  <a:pt x="0" y="9377"/>
                </a:lnTo>
                <a:lnTo>
                  <a:pt x="1840" y="3008"/>
                </a:lnTo>
                <a:lnTo>
                  <a:pt x="7506" y="560"/>
                </a:lnTo>
                <a:lnTo>
                  <a:pt x="18732" y="0"/>
                </a:lnTo>
              </a:path>
            </a:pathLst>
          </a:custGeom>
          <a:ln w="6349">
            <a:solidFill>
              <a:srgbClr val="221E1F"/>
            </a:solidFill>
          </a:ln>
        </p:spPr>
        <p:txBody>
          <a:bodyPr wrap="square" lIns="0" tIns="0" rIns="0" bIns="0" rtlCol="0"/>
          <a:lstStyle/>
          <a:p>
            <a:endParaRPr/>
          </a:p>
        </p:txBody>
      </p:sp>
      <p:sp>
        <p:nvSpPr>
          <p:cNvPr id="288" name="object 288"/>
          <p:cNvSpPr/>
          <p:nvPr/>
        </p:nvSpPr>
        <p:spPr>
          <a:xfrm>
            <a:off x="6601891" y="5993013"/>
            <a:ext cx="43180" cy="40005"/>
          </a:xfrm>
          <a:custGeom>
            <a:avLst/>
            <a:gdLst/>
            <a:ahLst/>
            <a:cxnLst/>
            <a:rect l="l" t="t" r="r" b="b"/>
            <a:pathLst>
              <a:path w="43179" h="40004">
                <a:moveTo>
                  <a:pt x="0" y="0"/>
                </a:moveTo>
                <a:lnTo>
                  <a:pt x="14252" y="29009"/>
                </a:lnTo>
                <a:lnTo>
                  <a:pt x="23437" y="39717"/>
                </a:lnTo>
                <a:lnTo>
                  <a:pt x="31546" y="33059"/>
                </a:lnTo>
                <a:lnTo>
                  <a:pt x="42570" y="9969"/>
                </a:lnTo>
              </a:path>
            </a:pathLst>
          </a:custGeom>
          <a:ln w="6350">
            <a:solidFill>
              <a:srgbClr val="221E1F"/>
            </a:solidFill>
          </a:ln>
        </p:spPr>
        <p:txBody>
          <a:bodyPr wrap="square" lIns="0" tIns="0" rIns="0" bIns="0" rtlCol="0"/>
          <a:lstStyle/>
          <a:p>
            <a:endParaRPr/>
          </a:p>
        </p:txBody>
      </p:sp>
      <p:sp>
        <p:nvSpPr>
          <p:cNvPr id="289" name="object 289"/>
          <p:cNvSpPr/>
          <p:nvPr/>
        </p:nvSpPr>
        <p:spPr>
          <a:xfrm>
            <a:off x="6486823" y="6031039"/>
            <a:ext cx="28575" cy="30480"/>
          </a:xfrm>
          <a:custGeom>
            <a:avLst/>
            <a:gdLst/>
            <a:ahLst/>
            <a:cxnLst/>
            <a:rect l="l" t="t" r="r" b="b"/>
            <a:pathLst>
              <a:path w="28575" h="30479">
                <a:moveTo>
                  <a:pt x="25895" y="0"/>
                </a:moveTo>
                <a:lnTo>
                  <a:pt x="28155" y="17287"/>
                </a:lnTo>
                <a:lnTo>
                  <a:pt x="26211" y="26188"/>
                </a:lnTo>
                <a:lnTo>
                  <a:pt x="17635" y="29530"/>
                </a:lnTo>
                <a:lnTo>
                  <a:pt x="0" y="30137"/>
                </a:lnTo>
              </a:path>
            </a:pathLst>
          </a:custGeom>
          <a:ln w="6350">
            <a:solidFill>
              <a:srgbClr val="221E1F"/>
            </a:solidFill>
          </a:ln>
        </p:spPr>
        <p:txBody>
          <a:bodyPr wrap="square" lIns="0" tIns="0" rIns="0" bIns="0" rtlCol="0"/>
          <a:lstStyle/>
          <a:p>
            <a:endParaRPr/>
          </a:p>
        </p:txBody>
      </p:sp>
      <p:sp>
        <p:nvSpPr>
          <p:cNvPr id="290" name="object 290"/>
          <p:cNvSpPr/>
          <p:nvPr/>
        </p:nvSpPr>
        <p:spPr>
          <a:xfrm>
            <a:off x="6417372" y="6115894"/>
            <a:ext cx="60960" cy="30480"/>
          </a:xfrm>
          <a:custGeom>
            <a:avLst/>
            <a:gdLst/>
            <a:ahLst/>
            <a:cxnLst/>
            <a:rect l="l" t="t" r="r" b="b"/>
            <a:pathLst>
              <a:path w="60960" h="30479">
                <a:moveTo>
                  <a:pt x="60744" y="622"/>
                </a:moveTo>
                <a:lnTo>
                  <a:pt x="57243" y="19176"/>
                </a:lnTo>
                <a:lnTo>
                  <a:pt x="53833" y="28136"/>
                </a:lnTo>
                <a:lnTo>
                  <a:pt x="48497" y="30000"/>
                </a:lnTo>
                <a:lnTo>
                  <a:pt x="39217" y="27266"/>
                </a:lnTo>
                <a:lnTo>
                  <a:pt x="26210" y="22043"/>
                </a:lnTo>
                <a:lnTo>
                  <a:pt x="13208" y="15257"/>
                </a:lnTo>
                <a:lnTo>
                  <a:pt x="3405" y="7659"/>
                </a:lnTo>
                <a:lnTo>
                  <a:pt x="0" y="0"/>
                </a:lnTo>
              </a:path>
            </a:pathLst>
          </a:custGeom>
          <a:ln w="6350">
            <a:solidFill>
              <a:srgbClr val="221E1F"/>
            </a:solidFill>
          </a:ln>
        </p:spPr>
        <p:txBody>
          <a:bodyPr wrap="square" lIns="0" tIns="0" rIns="0" bIns="0" rtlCol="0"/>
          <a:lstStyle/>
          <a:p>
            <a:endParaRPr/>
          </a:p>
        </p:txBody>
      </p:sp>
      <p:sp>
        <p:nvSpPr>
          <p:cNvPr id="291" name="object 291"/>
          <p:cNvSpPr/>
          <p:nvPr/>
        </p:nvSpPr>
        <p:spPr>
          <a:xfrm>
            <a:off x="6431729" y="6245754"/>
            <a:ext cx="50165" cy="39370"/>
          </a:xfrm>
          <a:custGeom>
            <a:avLst/>
            <a:gdLst/>
            <a:ahLst/>
            <a:cxnLst/>
            <a:rect l="l" t="t" r="r" b="b"/>
            <a:pathLst>
              <a:path w="50164" h="39370">
                <a:moveTo>
                  <a:pt x="14363" y="0"/>
                </a:moveTo>
                <a:lnTo>
                  <a:pt x="37383" y="10514"/>
                </a:lnTo>
                <a:lnTo>
                  <a:pt x="48220" y="17538"/>
                </a:lnTo>
                <a:lnTo>
                  <a:pt x="49719" y="24238"/>
                </a:lnTo>
                <a:lnTo>
                  <a:pt x="44729" y="33782"/>
                </a:lnTo>
                <a:lnTo>
                  <a:pt x="33636" y="39362"/>
                </a:lnTo>
                <a:lnTo>
                  <a:pt x="18716" y="36036"/>
                </a:lnTo>
                <a:lnTo>
                  <a:pt x="5620" y="29710"/>
                </a:lnTo>
                <a:lnTo>
                  <a:pt x="0" y="26288"/>
                </a:lnTo>
              </a:path>
            </a:pathLst>
          </a:custGeom>
          <a:ln w="6350">
            <a:solidFill>
              <a:srgbClr val="221E1F"/>
            </a:solidFill>
          </a:ln>
        </p:spPr>
        <p:txBody>
          <a:bodyPr wrap="square" lIns="0" tIns="0" rIns="0" bIns="0" rtlCol="0"/>
          <a:lstStyle/>
          <a:p>
            <a:endParaRPr/>
          </a:p>
        </p:txBody>
      </p:sp>
      <p:sp>
        <p:nvSpPr>
          <p:cNvPr id="292" name="object 292"/>
          <p:cNvSpPr/>
          <p:nvPr/>
        </p:nvSpPr>
        <p:spPr>
          <a:xfrm>
            <a:off x="6562997" y="6323189"/>
            <a:ext cx="17780" cy="36195"/>
          </a:xfrm>
          <a:custGeom>
            <a:avLst/>
            <a:gdLst/>
            <a:ahLst/>
            <a:cxnLst/>
            <a:rect l="l" t="t" r="r" b="b"/>
            <a:pathLst>
              <a:path w="17779" h="36195">
                <a:moveTo>
                  <a:pt x="16471" y="0"/>
                </a:moveTo>
                <a:lnTo>
                  <a:pt x="17457" y="20060"/>
                </a:lnTo>
                <a:lnTo>
                  <a:pt x="16070" y="30511"/>
                </a:lnTo>
                <a:lnTo>
                  <a:pt x="10765" y="34743"/>
                </a:lnTo>
                <a:lnTo>
                  <a:pt x="0" y="36144"/>
                </a:lnTo>
              </a:path>
            </a:pathLst>
          </a:custGeom>
          <a:ln w="6350">
            <a:solidFill>
              <a:srgbClr val="221E1F"/>
            </a:solidFill>
          </a:ln>
        </p:spPr>
        <p:txBody>
          <a:bodyPr wrap="square" lIns="0" tIns="0" rIns="0" bIns="0" rtlCol="0"/>
          <a:lstStyle/>
          <a:p>
            <a:endParaRPr/>
          </a:p>
        </p:txBody>
      </p:sp>
      <p:sp>
        <p:nvSpPr>
          <p:cNvPr id="293" name="object 293"/>
          <p:cNvSpPr/>
          <p:nvPr/>
        </p:nvSpPr>
        <p:spPr>
          <a:xfrm>
            <a:off x="6541986" y="6314929"/>
            <a:ext cx="21590" cy="36195"/>
          </a:xfrm>
          <a:custGeom>
            <a:avLst/>
            <a:gdLst/>
            <a:ahLst/>
            <a:cxnLst/>
            <a:rect l="l" t="t" r="r" b="b"/>
            <a:pathLst>
              <a:path w="21590" h="36195">
                <a:moveTo>
                  <a:pt x="21234" y="0"/>
                </a:moveTo>
                <a:lnTo>
                  <a:pt x="7749" y="10700"/>
                </a:lnTo>
                <a:lnTo>
                  <a:pt x="1267" y="17980"/>
                </a:lnTo>
                <a:lnTo>
                  <a:pt x="0" y="25178"/>
                </a:lnTo>
                <a:lnTo>
                  <a:pt x="2159" y="35636"/>
                </a:lnTo>
              </a:path>
            </a:pathLst>
          </a:custGeom>
          <a:ln w="6350">
            <a:solidFill>
              <a:srgbClr val="221E1F"/>
            </a:solidFill>
          </a:ln>
        </p:spPr>
        <p:txBody>
          <a:bodyPr wrap="square" lIns="0" tIns="0" rIns="0" bIns="0" rtlCol="0"/>
          <a:lstStyle/>
          <a:p>
            <a:endParaRPr/>
          </a:p>
        </p:txBody>
      </p:sp>
      <p:sp>
        <p:nvSpPr>
          <p:cNvPr id="294" name="object 294"/>
          <p:cNvSpPr/>
          <p:nvPr/>
        </p:nvSpPr>
        <p:spPr>
          <a:xfrm>
            <a:off x="6555977" y="6324746"/>
            <a:ext cx="13335" cy="24130"/>
          </a:xfrm>
          <a:custGeom>
            <a:avLst/>
            <a:gdLst/>
            <a:ahLst/>
            <a:cxnLst/>
            <a:rect l="l" t="t" r="r" b="b"/>
            <a:pathLst>
              <a:path w="13334" h="24129">
                <a:moveTo>
                  <a:pt x="0" y="24066"/>
                </a:moveTo>
                <a:lnTo>
                  <a:pt x="5365" y="17146"/>
                </a:lnTo>
                <a:lnTo>
                  <a:pt x="8493" y="12333"/>
                </a:lnTo>
                <a:lnTo>
                  <a:pt x="10587" y="7369"/>
                </a:lnTo>
                <a:lnTo>
                  <a:pt x="12852" y="0"/>
                </a:lnTo>
              </a:path>
            </a:pathLst>
          </a:custGeom>
          <a:ln w="6350">
            <a:solidFill>
              <a:srgbClr val="221E1F"/>
            </a:solidFill>
          </a:ln>
        </p:spPr>
        <p:txBody>
          <a:bodyPr wrap="square" lIns="0" tIns="0" rIns="0" bIns="0" rtlCol="0"/>
          <a:lstStyle/>
          <a:p>
            <a:endParaRPr/>
          </a:p>
        </p:txBody>
      </p:sp>
      <p:sp>
        <p:nvSpPr>
          <p:cNvPr id="295" name="object 295"/>
          <p:cNvSpPr/>
          <p:nvPr/>
        </p:nvSpPr>
        <p:spPr>
          <a:xfrm>
            <a:off x="1546202" y="4971329"/>
            <a:ext cx="147320" cy="294640"/>
          </a:xfrm>
          <a:custGeom>
            <a:avLst/>
            <a:gdLst/>
            <a:ahLst/>
            <a:cxnLst/>
            <a:rect l="l" t="t" r="r" b="b"/>
            <a:pathLst>
              <a:path w="147319" h="294639">
                <a:moveTo>
                  <a:pt x="139598" y="294411"/>
                </a:moveTo>
                <a:lnTo>
                  <a:pt x="97299" y="261558"/>
                </a:lnTo>
                <a:lnTo>
                  <a:pt x="69330" y="217875"/>
                </a:lnTo>
                <a:lnTo>
                  <a:pt x="41046" y="161734"/>
                </a:lnTo>
                <a:lnTo>
                  <a:pt x="17894" y="103312"/>
                </a:lnTo>
                <a:lnTo>
                  <a:pt x="3852" y="53416"/>
                </a:lnTo>
                <a:lnTo>
                  <a:pt x="0" y="17245"/>
                </a:lnTo>
                <a:lnTo>
                  <a:pt x="7416" y="0"/>
                </a:lnTo>
                <a:lnTo>
                  <a:pt x="49721" y="32831"/>
                </a:lnTo>
                <a:lnTo>
                  <a:pt x="77684" y="76518"/>
                </a:lnTo>
                <a:lnTo>
                  <a:pt x="105943" y="132689"/>
                </a:lnTo>
                <a:lnTo>
                  <a:pt x="129152" y="191130"/>
                </a:lnTo>
                <a:lnTo>
                  <a:pt x="143216" y="241020"/>
                </a:lnTo>
                <a:lnTo>
                  <a:pt x="147057" y="277175"/>
                </a:lnTo>
                <a:lnTo>
                  <a:pt x="139598" y="294411"/>
                </a:lnTo>
                <a:close/>
              </a:path>
            </a:pathLst>
          </a:custGeom>
          <a:ln w="6349">
            <a:solidFill>
              <a:srgbClr val="080909"/>
            </a:solidFill>
          </a:ln>
        </p:spPr>
        <p:txBody>
          <a:bodyPr wrap="square" lIns="0" tIns="0" rIns="0" bIns="0" rtlCol="0"/>
          <a:lstStyle/>
          <a:p>
            <a:endParaRPr/>
          </a:p>
        </p:txBody>
      </p:sp>
      <p:sp>
        <p:nvSpPr>
          <p:cNvPr id="296" name="object 296"/>
          <p:cNvSpPr/>
          <p:nvPr/>
        </p:nvSpPr>
        <p:spPr>
          <a:xfrm>
            <a:off x="539997" y="4971334"/>
            <a:ext cx="1172210" cy="372745"/>
          </a:xfrm>
          <a:custGeom>
            <a:avLst/>
            <a:gdLst/>
            <a:ahLst/>
            <a:cxnLst/>
            <a:rect l="l" t="t" r="r" b="b"/>
            <a:pathLst>
              <a:path w="1172210" h="372745">
                <a:moveTo>
                  <a:pt x="1013625" y="0"/>
                </a:moveTo>
                <a:lnTo>
                  <a:pt x="993416" y="1010"/>
                </a:lnTo>
                <a:lnTo>
                  <a:pt x="656571" y="14312"/>
                </a:lnTo>
                <a:lnTo>
                  <a:pt x="479815" y="24750"/>
                </a:lnTo>
                <a:lnTo>
                  <a:pt x="356493" y="34363"/>
                </a:lnTo>
                <a:lnTo>
                  <a:pt x="294544" y="40105"/>
                </a:lnTo>
                <a:lnTo>
                  <a:pt x="233005" y="46532"/>
                </a:lnTo>
                <a:lnTo>
                  <a:pt x="172328" y="53691"/>
                </a:lnTo>
                <a:lnTo>
                  <a:pt x="112967" y="61628"/>
                </a:lnTo>
                <a:lnTo>
                  <a:pt x="55374" y="70390"/>
                </a:lnTo>
                <a:lnTo>
                  <a:pt x="0" y="80022"/>
                </a:lnTo>
                <a:lnTo>
                  <a:pt x="0" y="372249"/>
                </a:lnTo>
                <a:lnTo>
                  <a:pt x="1145670" y="294343"/>
                </a:lnTo>
                <a:lnTo>
                  <a:pt x="1125017" y="284005"/>
                </a:lnTo>
                <a:lnTo>
                  <a:pt x="1100060" y="254254"/>
                </a:lnTo>
                <a:lnTo>
                  <a:pt x="1073629" y="211061"/>
                </a:lnTo>
                <a:lnTo>
                  <a:pt x="1048416" y="160326"/>
                </a:lnTo>
                <a:lnTo>
                  <a:pt x="1027116" y="107951"/>
                </a:lnTo>
                <a:lnTo>
                  <a:pt x="1012422" y="59837"/>
                </a:lnTo>
                <a:lnTo>
                  <a:pt x="1007027" y="21886"/>
                </a:lnTo>
                <a:lnTo>
                  <a:pt x="1013625" y="0"/>
                </a:lnTo>
                <a:close/>
              </a:path>
              <a:path w="1172210" h="372745">
                <a:moveTo>
                  <a:pt x="1171644" y="292584"/>
                </a:moveTo>
                <a:lnTo>
                  <a:pt x="1145670" y="294343"/>
                </a:lnTo>
                <a:lnTo>
                  <a:pt x="1145806" y="294411"/>
                </a:lnTo>
                <a:lnTo>
                  <a:pt x="1171644" y="292584"/>
                </a:lnTo>
                <a:close/>
              </a:path>
            </a:pathLst>
          </a:custGeom>
          <a:solidFill>
            <a:srgbClr val="D1D3D4"/>
          </a:solidFill>
        </p:spPr>
        <p:txBody>
          <a:bodyPr wrap="square" lIns="0" tIns="0" rIns="0" bIns="0" rtlCol="0"/>
          <a:lstStyle/>
          <a:p>
            <a:endParaRPr/>
          </a:p>
        </p:txBody>
      </p:sp>
      <p:sp>
        <p:nvSpPr>
          <p:cNvPr id="297" name="object 297"/>
          <p:cNvSpPr/>
          <p:nvPr/>
        </p:nvSpPr>
        <p:spPr>
          <a:xfrm>
            <a:off x="539997" y="4971334"/>
            <a:ext cx="1172210" cy="372745"/>
          </a:xfrm>
          <a:custGeom>
            <a:avLst/>
            <a:gdLst/>
            <a:ahLst/>
            <a:cxnLst/>
            <a:rect l="l" t="t" r="r" b="b"/>
            <a:pathLst>
              <a:path w="1172210" h="372745">
                <a:moveTo>
                  <a:pt x="0" y="372249"/>
                </a:moveTo>
                <a:lnTo>
                  <a:pt x="706160" y="324206"/>
                </a:lnTo>
                <a:lnTo>
                  <a:pt x="1060902" y="300083"/>
                </a:lnTo>
                <a:lnTo>
                  <a:pt x="1171644" y="292584"/>
                </a:lnTo>
                <a:lnTo>
                  <a:pt x="1145806" y="294411"/>
                </a:lnTo>
                <a:lnTo>
                  <a:pt x="1100060" y="254254"/>
                </a:lnTo>
                <a:lnTo>
                  <a:pt x="1073629" y="211061"/>
                </a:lnTo>
                <a:lnTo>
                  <a:pt x="1048416" y="160326"/>
                </a:lnTo>
                <a:lnTo>
                  <a:pt x="1027116" y="107951"/>
                </a:lnTo>
                <a:lnTo>
                  <a:pt x="1012422" y="59837"/>
                </a:lnTo>
                <a:lnTo>
                  <a:pt x="1007027" y="21886"/>
                </a:lnTo>
                <a:lnTo>
                  <a:pt x="1013625" y="0"/>
                </a:lnTo>
                <a:lnTo>
                  <a:pt x="993416" y="1010"/>
                </a:lnTo>
                <a:lnTo>
                  <a:pt x="967286" y="2058"/>
                </a:lnTo>
                <a:lnTo>
                  <a:pt x="935687" y="3188"/>
                </a:lnTo>
                <a:lnTo>
                  <a:pt x="899071" y="4448"/>
                </a:lnTo>
                <a:lnTo>
                  <a:pt x="857891" y="5884"/>
                </a:lnTo>
                <a:lnTo>
                  <a:pt x="812598" y="7542"/>
                </a:lnTo>
                <a:lnTo>
                  <a:pt x="763646" y="9469"/>
                </a:lnTo>
                <a:lnTo>
                  <a:pt x="711486" y="11710"/>
                </a:lnTo>
                <a:lnTo>
                  <a:pt x="656571" y="14312"/>
                </a:lnTo>
                <a:lnTo>
                  <a:pt x="599352" y="17322"/>
                </a:lnTo>
                <a:lnTo>
                  <a:pt x="540283" y="20786"/>
                </a:lnTo>
                <a:lnTo>
                  <a:pt x="479815" y="24750"/>
                </a:lnTo>
                <a:lnTo>
                  <a:pt x="418401" y="29260"/>
                </a:lnTo>
                <a:lnTo>
                  <a:pt x="356493" y="34363"/>
                </a:lnTo>
                <a:lnTo>
                  <a:pt x="294544" y="40105"/>
                </a:lnTo>
                <a:lnTo>
                  <a:pt x="233005" y="46532"/>
                </a:lnTo>
                <a:lnTo>
                  <a:pt x="172328" y="53691"/>
                </a:lnTo>
                <a:lnTo>
                  <a:pt x="112967" y="61628"/>
                </a:lnTo>
                <a:lnTo>
                  <a:pt x="55374" y="70390"/>
                </a:lnTo>
                <a:lnTo>
                  <a:pt x="0" y="80022"/>
                </a:lnTo>
              </a:path>
            </a:pathLst>
          </a:custGeom>
          <a:ln w="6350">
            <a:solidFill>
              <a:srgbClr val="080909"/>
            </a:solidFill>
          </a:ln>
        </p:spPr>
        <p:txBody>
          <a:bodyPr wrap="square" lIns="0" tIns="0" rIns="0" bIns="0" rtlCol="0"/>
          <a:lstStyle/>
          <a:p>
            <a:endParaRPr/>
          </a:p>
        </p:txBody>
      </p:sp>
      <p:sp>
        <p:nvSpPr>
          <p:cNvPr id="298" name="object 298"/>
          <p:cNvSpPr/>
          <p:nvPr/>
        </p:nvSpPr>
        <p:spPr>
          <a:xfrm>
            <a:off x="2700432" y="4955926"/>
            <a:ext cx="45720" cy="321310"/>
          </a:xfrm>
          <a:custGeom>
            <a:avLst/>
            <a:gdLst/>
            <a:ahLst/>
            <a:cxnLst/>
            <a:rect l="l" t="t" r="r" b="b"/>
            <a:pathLst>
              <a:path w="45719" h="321310">
                <a:moveTo>
                  <a:pt x="45173" y="158381"/>
                </a:moveTo>
                <a:lnTo>
                  <a:pt x="41554" y="96649"/>
                </a:lnTo>
                <a:lnTo>
                  <a:pt x="33869" y="46940"/>
                </a:lnTo>
                <a:lnTo>
                  <a:pt x="9448" y="1117"/>
                </a:lnTo>
                <a:lnTo>
                  <a:pt x="6997" y="990"/>
                </a:lnTo>
                <a:lnTo>
                  <a:pt x="3479" y="355"/>
                </a:lnTo>
                <a:lnTo>
                  <a:pt x="0" y="0"/>
                </a:lnTo>
                <a:lnTo>
                  <a:pt x="11342" y="20556"/>
                </a:lnTo>
                <a:lnTo>
                  <a:pt x="20759" y="56027"/>
                </a:lnTo>
                <a:lnTo>
                  <a:pt x="27455" y="102950"/>
                </a:lnTo>
                <a:lnTo>
                  <a:pt x="30632" y="157861"/>
                </a:lnTo>
                <a:lnTo>
                  <a:pt x="29576" y="213233"/>
                </a:lnTo>
                <a:lnTo>
                  <a:pt x="24645" y="261364"/>
                </a:lnTo>
                <a:lnTo>
                  <a:pt x="16564" y="297891"/>
                </a:lnTo>
                <a:lnTo>
                  <a:pt x="6057" y="318452"/>
                </a:lnTo>
                <a:lnTo>
                  <a:pt x="8407" y="320776"/>
                </a:lnTo>
                <a:lnTo>
                  <a:pt x="38061" y="267127"/>
                </a:lnTo>
                <a:lnTo>
                  <a:pt x="43853" y="219016"/>
                </a:lnTo>
                <a:lnTo>
                  <a:pt x="45173" y="158381"/>
                </a:lnTo>
                <a:close/>
              </a:path>
            </a:pathLst>
          </a:custGeom>
          <a:ln w="6350">
            <a:solidFill>
              <a:srgbClr val="080909"/>
            </a:solidFill>
          </a:ln>
        </p:spPr>
        <p:txBody>
          <a:bodyPr wrap="square" lIns="0" tIns="0" rIns="0" bIns="0" rtlCol="0"/>
          <a:lstStyle/>
          <a:p>
            <a:endParaRPr/>
          </a:p>
        </p:txBody>
      </p:sp>
      <p:sp>
        <p:nvSpPr>
          <p:cNvPr id="299" name="object 299"/>
          <p:cNvSpPr/>
          <p:nvPr/>
        </p:nvSpPr>
        <p:spPr>
          <a:xfrm>
            <a:off x="2639145" y="4952033"/>
            <a:ext cx="43815" cy="324485"/>
          </a:xfrm>
          <a:custGeom>
            <a:avLst/>
            <a:gdLst/>
            <a:ahLst/>
            <a:cxnLst/>
            <a:rect l="l" t="t" r="r" b="b"/>
            <a:pathLst>
              <a:path w="43814" h="324485">
                <a:moveTo>
                  <a:pt x="43332" y="158305"/>
                </a:moveTo>
                <a:lnTo>
                  <a:pt x="40601" y="95987"/>
                </a:lnTo>
                <a:lnTo>
                  <a:pt x="33572" y="46016"/>
                </a:lnTo>
                <a:lnTo>
                  <a:pt x="22990" y="12789"/>
                </a:lnTo>
                <a:lnTo>
                  <a:pt x="9601" y="698"/>
                </a:lnTo>
                <a:lnTo>
                  <a:pt x="7073" y="698"/>
                </a:lnTo>
                <a:lnTo>
                  <a:pt x="3594" y="253"/>
                </a:lnTo>
                <a:lnTo>
                  <a:pt x="0" y="0"/>
                </a:lnTo>
                <a:lnTo>
                  <a:pt x="11157" y="20307"/>
                </a:lnTo>
                <a:lnTo>
                  <a:pt x="20156" y="55778"/>
                </a:lnTo>
                <a:lnTo>
                  <a:pt x="26233" y="102955"/>
                </a:lnTo>
                <a:lnTo>
                  <a:pt x="28625" y="158381"/>
                </a:lnTo>
                <a:lnTo>
                  <a:pt x="26749" y="214495"/>
                </a:lnTo>
                <a:lnTo>
                  <a:pt x="21058" y="263397"/>
                </a:lnTo>
                <a:lnTo>
                  <a:pt x="12339" y="300670"/>
                </a:lnTo>
                <a:lnTo>
                  <a:pt x="1384" y="321894"/>
                </a:lnTo>
                <a:lnTo>
                  <a:pt x="3771" y="324218"/>
                </a:lnTo>
                <a:lnTo>
                  <a:pt x="34531" y="268635"/>
                </a:lnTo>
                <a:lnTo>
                  <a:pt x="41084" y="219702"/>
                </a:lnTo>
                <a:lnTo>
                  <a:pt x="43332" y="158305"/>
                </a:lnTo>
                <a:close/>
              </a:path>
            </a:pathLst>
          </a:custGeom>
          <a:ln w="6350">
            <a:solidFill>
              <a:srgbClr val="080909"/>
            </a:solidFill>
          </a:ln>
        </p:spPr>
        <p:txBody>
          <a:bodyPr wrap="square" lIns="0" tIns="0" rIns="0" bIns="0" rtlCol="0"/>
          <a:lstStyle/>
          <a:p>
            <a:endParaRPr/>
          </a:p>
        </p:txBody>
      </p:sp>
      <p:sp>
        <p:nvSpPr>
          <p:cNvPr id="300" name="object 300"/>
          <p:cNvSpPr/>
          <p:nvPr/>
        </p:nvSpPr>
        <p:spPr>
          <a:xfrm>
            <a:off x="2490091" y="4942560"/>
            <a:ext cx="50165" cy="340995"/>
          </a:xfrm>
          <a:custGeom>
            <a:avLst/>
            <a:gdLst/>
            <a:ahLst/>
            <a:cxnLst/>
            <a:rect l="l" t="t" r="r" b="b"/>
            <a:pathLst>
              <a:path w="50164" h="340995">
                <a:moveTo>
                  <a:pt x="49783" y="165100"/>
                </a:moveTo>
                <a:lnTo>
                  <a:pt x="45222" y="99732"/>
                </a:lnTo>
                <a:lnTo>
                  <a:pt x="36496" y="47450"/>
                </a:lnTo>
                <a:lnTo>
                  <a:pt x="24498" y="12841"/>
                </a:lnTo>
                <a:lnTo>
                  <a:pt x="10121" y="495"/>
                </a:lnTo>
                <a:lnTo>
                  <a:pt x="7442" y="596"/>
                </a:lnTo>
                <a:lnTo>
                  <a:pt x="3695" y="152"/>
                </a:lnTo>
                <a:lnTo>
                  <a:pt x="0" y="0"/>
                </a:lnTo>
                <a:lnTo>
                  <a:pt x="12280" y="21057"/>
                </a:lnTo>
                <a:lnTo>
                  <a:pt x="22693" y="58088"/>
                </a:lnTo>
                <a:lnTo>
                  <a:pt x="30341" y="107479"/>
                </a:lnTo>
                <a:lnTo>
                  <a:pt x="34328" y="165620"/>
                </a:lnTo>
                <a:lnTo>
                  <a:pt x="33866" y="224579"/>
                </a:lnTo>
                <a:lnTo>
                  <a:pt x="29200" y="276099"/>
                </a:lnTo>
                <a:lnTo>
                  <a:pt x="21033" y="315487"/>
                </a:lnTo>
                <a:lnTo>
                  <a:pt x="10071" y="338048"/>
                </a:lnTo>
                <a:lnTo>
                  <a:pt x="12598" y="340423"/>
                </a:lnTo>
                <a:lnTo>
                  <a:pt x="43484" y="281201"/>
                </a:lnTo>
                <a:lnTo>
                  <a:pt x="49063" y="229646"/>
                </a:lnTo>
                <a:lnTo>
                  <a:pt x="49783" y="165100"/>
                </a:lnTo>
                <a:close/>
              </a:path>
            </a:pathLst>
          </a:custGeom>
          <a:ln w="6350">
            <a:solidFill>
              <a:srgbClr val="080909"/>
            </a:solidFill>
          </a:ln>
        </p:spPr>
        <p:txBody>
          <a:bodyPr wrap="square" lIns="0" tIns="0" rIns="0" bIns="0" rtlCol="0"/>
          <a:lstStyle/>
          <a:p>
            <a:endParaRPr/>
          </a:p>
        </p:txBody>
      </p:sp>
      <p:sp>
        <p:nvSpPr>
          <p:cNvPr id="301" name="object 301"/>
          <p:cNvSpPr/>
          <p:nvPr/>
        </p:nvSpPr>
        <p:spPr>
          <a:xfrm>
            <a:off x="2830432" y="4963274"/>
            <a:ext cx="59055" cy="306070"/>
          </a:xfrm>
          <a:custGeom>
            <a:avLst/>
            <a:gdLst/>
            <a:ahLst/>
            <a:cxnLst/>
            <a:rect l="l" t="t" r="r" b="b"/>
            <a:pathLst>
              <a:path w="59055" h="306070">
                <a:moveTo>
                  <a:pt x="7619" y="305765"/>
                </a:moveTo>
                <a:lnTo>
                  <a:pt x="34751" y="263152"/>
                </a:lnTo>
                <a:lnTo>
                  <a:pt x="51590" y="219092"/>
                </a:lnTo>
                <a:lnTo>
                  <a:pt x="58667" y="174239"/>
                </a:lnTo>
                <a:lnTo>
                  <a:pt x="56515" y="129248"/>
                </a:lnTo>
                <a:lnTo>
                  <a:pt x="45665" y="84775"/>
                </a:lnTo>
                <a:lnTo>
                  <a:pt x="26649" y="41474"/>
                </a:lnTo>
                <a:lnTo>
                  <a:pt x="0" y="0"/>
                </a:lnTo>
              </a:path>
            </a:pathLst>
          </a:custGeom>
          <a:ln w="6350">
            <a:solidFill>
              <a:srgbClr val="080909"/>
            </a:solidFill>
          </a:ln>
        </p:spPr>
        <p:txBody>
          <a:bodyPr wrap="square" lIns="0" tIns="0" rIns="0" bIns="0" rtlCol="0"/>
          <a:lstStyle/>
          <a:p>
            <a:endParaRPr/>
          </a:p>
        </p:txBody>
      </p:sp>
      <p:sp>
        <p:nvSpPr>
          <p:cNvPr id="302" name="object 302"/>
          <p:cNvSpPr/>
          <p:nvPr/>
        </p:nvSpPr>
        <p:spPr>
          <a:xfrm>
            <a:off x="2811806" y="4963548"/>
            <a:ext cx="59055" cy="306070"/>
          </a:xfrm>
          <a:custGeom>
            <a:avLst/>
            <a:gdLst/>
            <a:ahLst/>
            <a:cxnLst/>
            <a:rect l="l" t="t" r="r" b="b"/>
            <a:pathLst>
              <a:path w="59055" h="306070">
                <a:moveTo>
                  <a:pt x="7543" y="305688"/>
                </a:moveTo>
                <a:lnTo>
                  <a:pt x="34694" y="263092"/>
                </a:lnTo>
                <a:lnTo>
                  <a:pt x="51547" y="219040"/>
                </a:lnTo>
                <a:lnTo>
                  <a:pt x="58634" y="174190"/>
                </a:lnTo>
                <a:lnTo>
                  <a:pt x="56490" y="129202"/>
                </a:lnTo>
                <a:lnTo>
                  <a:pt x="45648" y="84736"/>
                </a:lnTo>
                <a:lnTo>
                  <a:pt x="26640" y="41448"/>
                </a:lnTo>
                <a:lnTo>
                  <a:pt x="0" y="0"/>
                </a:lnTo>
              </a:path>
            </a:pathLst>
          </a:custGeom>
          <a:ln w="6350">
            <a:solidFill>
              <a:srgbClr val="080909"/>
            </a:solidFill>
          </a:ln>
        </p:spPr>
        <p:txBody>
          <a:bodyPr wrap="square" lIns="0" tIns="0" rIns="0" bIns="0" rtlCol="0"/>
          <a:lstStyle/>
          <a:p>
            <a:endParaRPr/>
          </a:p>
        </p:txBody>
      </p:sp>
      <p:sp>
        <p:nvSpPr>
          <p:cNvPr id="303" name="object 303"/>
          <p:cNvSpPr/>
          <p:nvPr/>
        </p:nvSpPr>
        <p:spPr>
          <a:xfrm>
            <a:off x="2793575" y="4963715"/>
            <a:ext cx="59055" cy="306070"/>
          </a:xfrm>
          <a:custGeom>
            <a:avLst/>
            <a:gdLst/>
            <a:ahLst/>
            <a:cxnLst/>
            <a:rect l="l" t="t" r="r" b="b"/>
            <a:pathLst>
              <a:path w="59055" h="306070">
                <a:moveTo>
                  <a:pt x="7493" y="305727"/>
                </a:moveTo>
                <a:lnTo>
                  <a:pt x="34651" y="263121"/>
                </a:lnTo>
                <a:lnTo>
                  <a:pt x="51508" y="219071"/>
                </a:lnTo>
                <a:lnTo>
                  <a:pt x="58598" y="174229"/>
                </a:lnTo>
                <a:lnTo>
                  <a:pt x="56457" y="129248"/>
                </a:lnTo>
                <a:lnTo>
                  <a:pt x="45620" y="84781"/>
                </a:lnTo>
                <a:lnTo>
                  <a:pt x="26622" y="41480"/>
                </a:lnTo>
                <a:lnTo>
                  <a:pt x="0" y="0"/>
                </a:lnTo>
              </a:path>
            </a:pathLst>
          </a:custGeom>
          <a:ln w="6350">
            <a:solidFill>
              <a:srgbClr val="080909"/>
            </a:solidFill>
          </a:ln>
        </p:spPr>
        <p:txBody>
          <a:bodyPr wrap="square" lIns="0" tIns="0" rIns="0" bIns="0" rtlCol="0"/>
          <a:lstStyle/>
          <a:p>
            <a:endParaRPr/>
          </a:p>
        </p:txBody>
      </p:sp>
      <p:sp>
        <p:nvSpPr>
          <p:cNvPr id="304" name="object 304"/>
          <p:cNvSpPr/>
          <p:nvPr/>
        </p:nvSpPr>
        <p:spPr>
          <a:xfrm>
            <a:off x="2312813" y="4867245"/>
            <a:ext cx="627380" cy="477520"/>
          </a:xfrm>
          <a:custGeom>
            <a:avLst/>
            <a:gdLst/>
            <a:ahLst/>
            <a:cxnLst/>
            <a:rect l="l" t="t" r="r" b="b"/>
            <a:pathLst>
              <a:path w="627380" h="477520">
                <a:moveTo>
                  <a:pt x="0" y="39001"/>
                </a:moveTo>
                <a:lnTo>
                  <a:pt x="12179" y="12907"/>
                </a:lnTo>
                <a:lnTo>
                  <a:pt x="23804" y="1983"/>
                </a:lnTo>
                <a:lnTo>
                  <a:pt x="32512" y="0"/>
                </a:lnTo>
                <a:lnTo>
                  <a:pt x="35941" y="723"/>
                </a:lnTo>
                <a:lnTo>
                  <a:pt x="80860" y="2361"/>
                </a:lnTo>
                <a:lnTo>
                  <a:pt x="76961" y="15163"/>
                </a:lnTo>
                <a:lnTo>
                  <a:pt x="75715" y="22430"/>
                </a:lnTo>
                <a:lnTo>
                  <a:pt x="77172" y="26864"/>
                </a:lnTo>
                <a:lnTo>
                  <a:pt x="81381" y="31165"/>
                </a:lnTo>
                <a:lnTo>
                  <a:pt x="90997" y="40411"/>
                </a:lnTo>
                <a:lnTo>
                  <a:pt x="104971" y="54128"/>
                </a:lnTo>
                <a:lnTo>
                  <a:pt x="117564" y="66571"/>
                </a:lnTo>
                <a:lnTo>
                  <a:pt x="123037" y="71995"/>
                </a:lnTo>
                <a:lnTo>
                  <a:pt x="549744" y="97510"/>
                </a:lnTo>
                <a:lnTo>
                  <a:pt x="595965" y="109633"/>
                </a:lnTo>
                <a:lnTo>
                  <a:pt x="619426" y="131343"/>
                </a:lnTo>
                <a:lnTo>
                  <a:pt x="627376" y="178541"/>
                </a:lnTo>
                <a:lnTo>
                  <a:pt x="627062" y="267131"/>
                </a:lnTo>
                <a:lnTo>
                  <a:pt x="615807" y="336945"/>
                </a:lnTo>
                <a:lnTo>
                  <a:pt x="593026" y="377718"/>
                </a:lnTo>
                <a:lnTo>
                  <a:pt x="560514" y="401522"/>
                </a:lnTo>
                <a:lnTo>
                  <a:pt x="115239" y="413867"/>
                </a:lnTo>
                <a:lnTo>
                  <a:pt x="82499" y="453630"/>
                </a:lnTo>
                <a:lnTo>
                  <a:pt x="83477" y="468860"/>
                </a:lnTo>
                <a:lnTo>
                  <a:pt x="81845" y="476028"/>
                </a:lnTo>
                <a:lnTo>
                  <a:pt x="75841" y="477017"/>
                </a:lnTo>
                <a:lnTo>
                  <a:pt x="63703" y="473709"/>
                </a:lnTo>
                <a:lnTo>
                  <a:pt x="48057" y="468339"/>
                </a:lnTo>
                <a:lnTo>
                  <a:pt x="34216" y="462790"/>
                </a:lnTo>
                <a:lnTo>
                  <a:pt x="24333" y="458446"/>
                </a:lnTo>
                <a:lnTo>
                  <a:pt x="20561" y="456691"/>
                </a:lnTo>
              </a:path>
            </a:pathLst>
          </a:custGeom>
          <a:ln w="6350">
            <a:solidFill>
              <a:srgbClr val="080909"/>
            </a:solidFill>
          </a:ln>
        </p:spPr>
        <p:txBody>
          <a:bodyPr wrap="square" lIns="0" tIns="0" rIns="0" bIns="0" rtlCol="0"/>
          <a:lstStyle/>
          <a:p>
            <a:endParaRPr/>
          </a:p>
        </p:txBody>
      </p:sp>
      <p:sp>
        <p:nvSpPr>
          <p:cNvPr id="305" name="object 305"/>
          <p:cNvSpPr/>
          <p:nvPr/>
        </p:nvSpPr>
        <p:spPr>
          <a:xfrm>
            <a:off x="2374676" y="4935738"/>
            <a:ext cx="61594" cy="3810"/>
          </a:xfrm>
          <a:custGeom>
            <a:avLst/>
            <a:gdLst/>
            <a:ahLst/>
            <a:cxnLst/>
            <a:rect l="l" t="t" r="r" b="b"/>
            <a:pathLst>
              <a:path w="61594" h="3810">
                <a:moveTo>
                  <a:pt x="-3175" y="1752"/>
                </a:moveTo>
                <a:lnTo>
                  <a:pt x="64338" y="1752"/>
                </a:lnTo>
              </a:path>
            </a:pathLst>
          </a:custGeom>
          <a:ln w="9855">
            <a:solidFill>
              <a:srgbClr val="080909"/>
            </a:solidFill>
          </a:ln>
        </p:spPr>
        <p:txBody>
          <a:bodyPr wrap="square" lIns="0" tIns="0" rIns="0" bIns="0" rtlCol="0"/>
          <a:lstStyle/>
          <a:p>
            <a:endParaRPr/>
          </a:p>
        </p:txBody>
      </p:sp>
      <p:sp>
        <p:nvSpPr>
          <p:cNvPr id="306" name="object 306"/>
          <p:cNvSpPr/>
          <p:nvPr/>
        </p:nvSpPr>
        <p:spPr>
          <a:xfrm>
            <a:off x="2341364" y="4892948"/>
            <a:ext cx="50165" cy="635"/>
          </a:xfrm>
          <a:custGeom>
            <a:avLst/>
            <a:gdLst/>
            <a:ahLst/>
            <a:cxnLst/>
            <a:rect l="l" t="t" r="r" b="b"/>
            <a:pathLst>
              <a:path w="50164" h="635">
                <a:moveTo>
                  <a:pt x="0" y="126"/>
                </a:moveTo>
                <a:lnTo>
                  <a:pt x="49936" y="0"/>
                </a:lnTo>
              </a:path>
            </a:pathLst>
          </a:custGeom>
          <a:ln w="6350">
            <a:solidFill>
              <a:srgbClr val="080909"/>
            </a:solidFill>
          </a:ln>
        </p:spPr>
        <p:txBody>
          <a:bodyPr wrap="square" lIns="0" tIns="0" rIns="0" bIns="0" rtlCol="0"/>
          <a:lstStyle/>
          <a:p>
            <a:endParaRPr/>
          </a:p>
        </p:txBody>
      </p:sp>
      <p:sp>
        <p:nvSpPr>
          <p:cNvPr id="307" name="object 307"/>
          <p:cNvSpPr/>
          <p:nvPr/>
        </p:nvSpPr>
        <p:spPr>
          <a:xfrm>
            <a:off x="2428051" y="4939682"/>
            <a:ext cx="46990" cy="341630"/>
          </a:xfrm>
          <a:custGeom>
            <a:avLst/>
            <a:gdLst/>
            <a:ahLst/>
            <a:cxnLst/>
            <a:rect l="l" t="t" r="r" b="b"/>
            <a:pathLst>
              <a:path w="46989" h="341629">
                <a:moveTo>
                  <a:pt x="13969" y="0"/>
                </a:moveTo>
                <a:lnTo>
                  <a:pt x="23240" y="119837"/>
                </a:lnTo>
                <a:lnTo>
                  <a:pt x="40754" y="145494"/>
                </a:lnTo>
                <a:lnTo>
                  <a:pt x="46856" y="160456"/>
                </a:lnTo>
                <a:lnTo>
                  <a:pt x="41786" y="170491"/>
                </a:lnTo>
                <a:lnTo>
                  <a:pt x="25780" y="181368"/>
                </a:lnTo>
                <a:lnTo>
                  <a:pt x="12801" y="283298"/>
                </a:lnTo>
                <a:lnTo>
                  <a:pt x="25981" y="307502"/>
                </a:lnTo>
                <a:lnTo>
                  <a:pt x="29041" y="321625"/>
                </a:lnTo>
                <a:lnTo>
                  <a:pt x="20781" y="331117"/>
                </a:lnTo>
                <a:lnTo>
                  <a:pt x="0" y="341426"/>
                </a:lnTo>
              </a:path>
            </a:pathLst>
          </a:custGeom>
          <a:ln w="6349">
            <a:solidFill>
              <a:srgbClr val="080909"/>
            </a:solidFill>
          </a:ln>
        </p:spPr>
        <p:txBody>
          <a:bodyPr wrap="square" lIns="0" tIns="0" rIns="0" bIns="0" rtlCol="0"/>
          <a:lstStyle/>
          <a:p>
            <a:endParaRPr/>
          </a:p>
        </p:txBody>
      </p:sp>
      <p:sp>
        <p:nvSpPr>
          <p:cNvPr id="308" name="object 308"/>
          <p:cNvSpPr/>
          <p:nvPr/>
        </p:nvSpPr>
        <p:spPr>
          <a:xfrm>
            <a:off x="2376115" y="5273876"/>
            <a:ext cx="52069" cy="7620"/>
          </a:xfrm>
          <a:custGeom>
            <a:avLst/>
            <a:gdLst/>
            <a:ahLst/>
            <a:cxnLst/>
            <a:rect l="l" t="t" r="r" b="b"/>
            <a:pathLst>
              <a:path w="52069" h="7620">
                <a:moveTo>
                  <a:pt x="0" y="0"/>
                </a:moveTo>
                <a:lnTo>
                  <a:pt x="51943" y="7226"/>
                </a:lnTo>
              </a:path>
            </a:pathLst>
          </a:custGeom>
          <a:ln w="6349">
            <a:solidFill>
              <a:srgbClr val="080909"/>
            </a:solidFill>
          </a:ln>
        </p:spPr>
        <p:txBody>
          <a:bodyPr wrap="square" lIns="0" tIns="0" rIns="0" bIns="0" rtlCol="0"/>
          <a:lstStyle/>
          <a:p>
            <a:endParaRPr/>
          </a:p>
        </p:txBody>
      </p:sp>
      <p:sp>
        <p:nvSpPr>
          <p:cNvPr id="309" name="object 309"/>
          <p:cNvSpPr/>
          <p:nvPr/>
        </p:nvSpPr>
        <p:spPr>
          <a:xfrm>
            <a:off x="2381770" y="5223746"/>
            <a:ext cx="63500" cy="8255"/>
          </a:xfrm>
          <a:custGeom>
            <a:avLst/>
            <a:gdLst/>
            <a:ahLst/>
            <a:cxnLst/>
            <a:rect l="l" t="t" r="r" b="b"/>
            <a:pathLst>
              <a:path w="63500" h="8254">
                <a:moveTo>
                  <a:pt x="0" y="0"/>
                </a:moveTo>
                <a:lnTo>
                  <a:pt x="63030" y="8039"/>
                </a:lnTo>
              </a:path>
            </a:pathLst>
          </a:custGeom>
          <a:ln w="6350">
            <a:solidFill>
              <a:srgbClr val="080909"/>
            </a:solidFill>
          </a:ln>
        </p:spPr>
        <p:txBody>
          <a:bodyPr wrap="square" lIns="0" tIns="0" rIns="0" bIns="0" rtlCol="0"/>
          <a:lstStyle/>
          <a:p>
            <a:endParaRPr/>
          </a:p>
        </p:txBody>
      </p:sp>
      <p:sp>
        <p:nvSpPr>
          <p:cNvPr id="310" name="object 310"/>
          <p:cNvSpPr/>
          <p:nvPr/>
        </p:nvSpPr>
        <p:spPr>
          <a:xfrm>
            <a:off x="2389237" y="5118425"/>
            <a:ext cx="64769" cy="3175"/>
          </a:xfrm>
          <a:custGeom>
            <a:avLst/>
            <a:gdLst/>
            <a:ahLst/>
            <a:cxnLst/>
            <a:rect l="l" t="t" r="r" b="b"/>
            <a:pathLst>
              <a:path w="64769" h="3175">
                <a:moveTo>
                  <a:pt x="-3175" y="1314"/>
                </a:moveTo>
                <a:lnTo>
                  <a:pt x="67767" y="1314"/>
                </a:lnTo>
              </a:path>
            </a:pathLst>
          </a:custGeom>
          <a:ln w="8978">
            <a:solidFill>
              <a:srgbClr val="080909"/>
            </a:solidFill>
          </a:ln>
        </p:spPr>
        <p:txBody>
          <a:bodyPr wrap="square" lIns="0" tIns="0" rIns="0" bIns="0" rtlCol="0"/>
          <a:lstStyle/>
          <a:p>
            <a:endParaRPr/>
          </a:p>
        </p:txBody>
      </p:sp>
      <p:sp>
        <p:nvSpPr>
          <p:cNvPr id="311" name="object 311"/>
          <p:cNvSpPr/>
          <p:nvPr/>
        </p:nvSpPr>
        <p:spPr>
          <a:xfrm>
            <a:off x="2386508" y="5058919"/>
            <a:ext cx="65405" cy="635"/>
          </a:xfrm>
          <a:custGeom>
            <a:avLst/>
            <a:gdLst/>
            <a:ahLst/>
            <a:cxnLst/>
            <a:rect l="l" t="t" r="r" b="b"/>
            <a:pathLst>
              <a:path w="65405" h="635">
                <a:moveTo>
                  <a:pt x="0" y="0"/>
                </a:moveTo>
                <a:lnTo>
                  <a:pt x="64795" y="596"/>
                </a:lnTo>
              </a:path>
            </a:pathLst>
          </a:custGeom>
          <a:ln w="6350">
            <a:solidFill>
              <a:srgbClr val="080909"/>
            </a:solidFill>
          </a:ln>
        </p:spPr>
        <p:txBody>
          <a:bodyPr wrap="square" lIns="0" tIns="0" rIns="0" bIns="0" rtlCol="0"/>
          <a:lstStyle/>
          <a:p>
            <a:endParaRPr/>
          </a:p>
        </p:txBody>
      </p:sp>
      <p:sp>
        <p:nvSpPr>
          <p:cNvPr id="312" name="object 312"/>
          <p:cNvSpPr/>
          <p:nvPr/>
        </p:nvSpPr>
        <p:spPr>
          <a:xfrm>
            <a:off x="1860443" y="5049463"/>
            <a:ext cx="21590" cy="106680"/>
          </a:xfrm>
          <a:custGeom>
            <a:avLst/>
            <a:gdLst/>
            <a:ahLst/>
            <a:cxnLst/>
            <a:rect l="l" t="t" r="r" b="b"/>
            <a:pathLst>
              <a:path w="21589" h="106679">
                <a:moveTo>
                  <a:pt x="13030" y="106070"/>
                </a:moveTo>
                <a:lnTo>
                  <a:pt x="12" y="53009"/>
                </a:lnTo>
                <a:lnTo>
                  <a:pt x="0" y="32371"/>
                </a:lnTo>
                <a:lnTo>
                  <a:pt x="1579" y="15522"/>
                </a:lnTo>
                <a:lnTo>
                  <a:pt x="4489" y="4164"/>
                </a:lnTo>
                <a:lnTo>
                  <a:pt x="8470" y="0"/>
                </a:lnTo>
                <a:lnTo>
                  <a:pt x="12852" y="4210"/>
                </a:lnTo>
                <a:lnTo>
                  <a:pt x="16766" y="15594"/>
                </a:lnTo>
                <a:lnTo>
                  <a:pt x="19800" y="32452"/>
                </a:lnTo>
                <a:lnTo>
                  <a:pt x="21539" y="53085"/>
                </a:lnTo>
                <a:lnTo>
                  <a:pt x="21550" y="73721"/>
                </a:lnTo>
                <a:lnTo>
                  <a:pt x="19965" y="90574"/>
                </a:lnTo>
                <a:lnTo>
                  <a:pt x="17040" y="101929"/>
                </a:lnTo>
                <a:lnTo>
                  <a:pt x="13030" y="106070"/>
                </a:lnTo>
                <a:close/>
              </a:path>
            </a:pathLst>
          </a:custGeom>
          <a:ln w="6349">
            <a:solidFill>
              <a:srgbClr val="080909"/>
            </a:solidFill>
          </a:ln>
        </p:spPr>
        <p:txBody>
          <a:bodyPr wrap="square" lIns="0" tIns="0" rIns="0" bIns="0" rtlCol="0"/>
          <a:lstStyle/>
          <a:p>
            <a:endParaRPr/>
          </a:p>
        </p:txBody>
      </p:sp>
      <p:sp>
        <p:nvSpPr>
          <p:cNvPr id="313" name="object 313"/>
          <p:cNvSpPr/>
          <p:nvPr/>
        </p:nvSpPr>
        <p:spPr>
          <a:xfrm>
            <a:off x="1867149" y="4885112"/>
            <a:ext cx="535940" cy="439420"/>
          </a:xfrm>
          <a:custGeom>
            <a:avLst/>
            <a:gdLst/>
            <a:ahLst/>
            <a:cxnLst/>
            <a:rect l="l" t="t" r="r" b="b"/>
            <a:pathLst>
              <a:path w="535939" h="439420">
                <a:moveTo>
                  <a:pt x="6324" y="270421"/>
                </a:moveTo>
                <a:lnTo>
                  <a:pt x="55613" y="264960"/>
                </a:lnTo>
                <a:lnTo>
                  <a:pt x="65839" y="273634"/>
                </a:lnTo>
                <a:lnTo>
                  <a:pt x="74079" y="278252"/>
                </a:lnTo>
                <a:lnTo>
                  <a:pt x="122406" y="282486"/>
                </a:lnTo>
                <a:lnTo>
                  <a:pt x="153047" y="283413"/>
                </a:lnTo>
                <a:lnTo>
                  <a:pt x="158236" y="297639"/>
                </a:lnTo>
                <a:lnTo>
                  <a:pt x="164693" y="305214"/>
                </a:lnTo>
                <a:lnTo>
                  <a:pt x="176675" y="308686"/>
                </a:lnTo>
                <a:lnTo>
                  <a:pt x="198437" y="310603"/>
                </a:lnTo>
                <a:lnTo>
                  <a:pt x="236118" y="307555"/>
                </a:lnTo>
                <a:lnTo>
                  <a:pt x="244311" y="308837"/>
                </a:lnTo>
                <a:lnTo>
                  <a:pt x="249656" y="306470"/>
                </a:lnTo>
                <a:lnTo>
                  <a:pt x="254506" y="297940"/>
                </a:lnTo>
                <a:lnTo>
                  <a:pt x="261213" y="280733"/>
                </a:lnTo>
                <a:lnTo>
                  <a:pt x="311848" y="285851"/>
                </a:lnTo>
                <a:lnTo>
                  <a:pt x="309365" y="323073"/>
                </a:lnTo>
                <a:lnTo>
                  <a:pt x="314890" y="342453"/>
                </a:lnTo>
                <a:lnTo>
                  <a:pt x="334140" y="350268"/>
                </a:lnTo>
                <a:lnTo>
                  <a:pt x="372833" y="352793"/>
                </a:lnTo>
                <a:lnTo>
                  <a:pt x="403974" y="352158"/>
                </a:lnTo>
                <a:lnTo>
                  <a:pt x="409355" y="367269"/>
                </a:lnTo>
                <a:lnTo>
                  <a:pt x="419236" y="382893"/>
                </a:lnTo>
                <a:lnTo>
                  <a:pt x="428741" y="395129"/>
                </a:lnTo>
                <a:lnTo>
                  <a:pt x="432993" y="400075"/>
                </a:lnTo>
                <a:lnTo>
                  <a:pt x="466229" y="438823"/>
                </a:lnTo>
                <a:lnTo>
                  <a:pt x="508965" y="388759"/>
                </a:lnTo>
                <a:lnTo>
                  <a:pt x="521737" y="377476"/>
                </a:lnTo>
                <a:lnTo>
                  <a:pt x="522358" y="360629"/>
                </a:lnTo>
                <a:lnTo>
                  <a:pt x="517696" y="345314"/>
                </a:lnTo>
                <a:lnTo>
                  <a:pt x="514616" y="338632"/>
                </a:lnTo>
                <a:lnTo>
                  <a:pt x="522084" y="233311"/>
                </a:lnTo>
                <a:lnTo>
                  <a:pt x="535850" y="215801"/>
                </a:lnTo>
                <a:lnTo>
                  <a:pt x="533334" y="196261"/>
                </a:lnTo>
                <a:lnTo>
                  <a:pt x="524511" y="180371"/>
                </a:lnTo>
                <a:lnTo>
                  <a:pt x="519353" y="173812"/>
                </a:lnTo>
                <a:lnTo>
                  <a:pt x="507530" y="50622"/>
                </a:lnTo>
                <a:lnTo>
                  <a:pt x="465531" y="0"/>
                </a:lnTo>
                <a:lnTo>
                  <a:pt x="421131" y="47447"/>
                </a:lnTo>
                <a:lnTo>
                  <a:pt x="423468" y="85394"/>
                </a:lnTo>
                <a:lnTo>
                  <a:pt x="355206" y="79324"/>
                </a:lnTo>
                <a:lnTo>
                  <a:pt x="333021" y="80192"/>
                </a:lnTo>
                <a:lnTo>
                  <a:pt x="320508" y="84985"/>
                </a:lnTo>
                <a:lnTo>
                  <a:pt x="313059" y="97755"/>
                </a:lnTo>
                <a:lnTo>
                  <a:pt x="306069" y="122555"/>
                </a:lnTo>
                <a:lnTo>
                  <a:pt x="262826" y="121094"/>
                </a:lnTo>
                <a:lnTo>
                  <a:pt x="231482" y="92176"/>
                </a:lnTo>
                <a:lnTo>
                  <a:pt x="212042" y="91545"/>
                </a:lnTo>
                <a:lnTo>
                  <a:pt x="189790" y="93202"/>
                </a:lnTo>
                <a:lnTo>
                  <a:pt x="148062" y="103765"/>
                </a:lnTo>
                <a:lnTo>
                  <a:pt x="135254" y="127076"/>
                </a:lnTo>
                <a:lnTo>
                  <a:pt x="91554" y="124244"/>
                </a:lnTo>
                <a:lnTo>
                  <a:pt x="65791" y="122655"/>
                </a:lnTo>
                <a:lnTo>
                  <a:pt x="52709" y="125774"/>
                </a:lnTo>
                <a:lnTo>
                  <a:pt x="48264" y="136884"/>
                </a:lnTo>
                <a:lnTo>
                  <a:pt x="48412" y="159270"/>
                </a:lnTo>
                <a:lnTo>
                  <a:pt x="0" y="165100"/>
                </a:lnTo>
              </a:path>
            </a:pathLst>
          </a:custGeom>
          <a:ln w="6350">
            <a:solidFill>
              <a:srgbClr val="080909"/>
            </a:solidFill>
          </a:ln>
        </p:spPr>
        <p:txBody>
          <a:bodyPr wrap="square" lIns="0" tIns="0" rIns="0" bIns="0" rtlCol="0"/>
          <a:lstStyle/>
          <a:p>
            <a:endParaRPr/>
          </a:p>
        </p:txBody>
      </p:sp>
      <p:sp>
        <p:nvSpPr>
          <p:cNvPr id="314" name="object 314"/>
          <p:cNvSpPr/>
          <p:nvPr/>
        </p:nvSpPr>
        <p:spPr>
          <a:xfrm>
            <a:off x="1999232" y="4973442"/>
            <a:ext cx="145860" cy="225449"/>
          </a:xfrm>
          <a:prstGeom prst="rect">
            <a:avLst/>
          </a:prstGeom>
          <a:blipFill>
            <a:blip r:embed="rId4" cstate="print"/>
            <a:stretch>
              <a:fillRect/>
            </a:stretch>
          </a:blipFill>
        </p:spPr>
        <p:txBody>
          <a:bodyPr wrap="square" lIns="0" tIns="0" rIns="0" bIns="0" rtlCol="0"/>
          <a:lstStyle/>
          <a:p>
            <a:endParaRPr/>
          </a:p>
        </p:txBody>
      </p:sp>
      <p:sp>
        <p:nvSpPr>
          <p:cNvPr id="315" name="object 315"/>
          <p:cNvSpPr/>
          <p:nvPr/>
        </p:nvSpPr>
        <p:spPr>
          <a:xfrm>
            <a:off x="1915571" y="5044387"/>
            <a:ext cx="27305" cy="106045"/>
          </a:xfrm>
          <a:custGeom>
            <a:avLst/>
            <a:gdLst/>
            <a:ahLst/>
            <a:cxnLst/>
            <a:rect l="l" t="t" r="r" b="b"/>
            <a:pathLst>
              <a:path w="27305" h="106045">
                <a:moveTo>
                  <a:pt x="7188" y="105689"/>
                </a:moveTo>
                <a:lnTo>
                  <a:pt x="22370" y="83249"/>
                </a:lnTo>
                <a:lnTo>
                  <a:pt x="26682" y="64760"/>
                </a:lnTo>
                <a:lnTo>
                  <a:pt x="19450" y="40313"/>
                </a:lnTo>
                <a:lnTo>
                  <a:pt x="0" y="0"/>
                </a:lnTo>
              </a:path>
            </a:pathLst>
          </a:custGeom>
          <a:ln w="6349">
            <a:solidFill>
              <a:srgbClr val="080909"/>
            </a:solidFill>
          </a:ln>
        </p:spPr>
        <p:txBody>
          <a:bodyPr wrap="square" lIns="0" tIns="0" rIns="0" bIns="0" rtlCol="0"/>
          <a:lstStyle/>
          <a:p>
            <a:endParaRPr/>
          </a:p>
        </p:txBody>
      </p:sp>
      <p:sp>
        <p:nvSpPr>
          <p:cNvPr id="316" name="object 316"/>
          <p:cNvSpPr/>
          <p:nvPr/>
        </p:nvSpPr>
        <p:spPr>
          <a:xfrm>
            <a:off x="2176065" y="5010277"/>
            <a:ext cx="53340" cy="161290"/>
          </a:xfrm>
          <a:custGeom>
            <a:avLst/>
            <a:gdLst/>
            <a:ahLst/>
            <a:cxnLst/>
            <a:rect l="l" t="t" r="r" b="b"/>
            <a:pathLst>
              <a:path w="53339" h="161289">
                <a:moveTo>
                  <a:pt x="0" y="0"/>
                </a:moveTo>
                <a:lnTo>
                  <a:pt x="39729" y="42208"/>
                </a:lnTo>
                <a:lnTo>
                  <a:pt x="53276" y="73015"/>
                </a:lnTo>
                <a:lnTo>
                  <a:pt x="40915" y="107484"/>
                </a:lnTo>
                <a:lnTo>
                  <a:pt x="2921" y="160680"/>
                </a:lnTo>
              </a:path>
            </a:pathLst>
          </a:custGeom>
          <a:ln w="6350">
            <a:solidFill>
              <a:srgbClr val="080909"/>
            </a:solidFill>
          </a:ln>
        </p:spPr>
        <p:txBody>
          <a:bodyPr wrap="square" lIns="0" tIns="0" rIns="0" bIns="0" rtlCol="0"/>
          <a:lstStyle/>
          <a:p>
            <a:endParaRPr/>
          </a:p>
        </p:txBody>
      </p:sp>
      <p:sp>
        <p:nvSpPr>
          <p:cNvPr id="317" name="object 317"/>
          <p:cNvSpPr/>
          <p:nvPr/>
        </p:nvSpPr>
        <p:spPr>
          <a:xfrm>
            <a:off x="2221485" y="4965653"/>
            <a:ext cx="71120" cy="269875"/>
          </a:xfrm>
          <a:custGeom>
            <a:avLst/>
            <a:gdLst/>
            <a:ahLst/>
            <a:cxnLst/>
            <a:rect l="l" t="t" r="r" b="b"/>
            <a:pathLst>
              <a:path w="71119" h="269875">
                <a:moveTo>
                  <a:pt x="14211" y="0"/>
                </a:moveTo>
                <a:lnTo>
                  <a:pt x="57566" y="78828"/>
                </a:lnTo>
                <a:lnTo>
                  <a:pt x="70537" y="133186"/>
                </a:lnTo>
                <a:lnTo>
                  <a:pt x="51792" y="188346"/>
                </a:lnTo>
                <a:lnTo>
                  <a:pt x="0" y="269582"/>
                </a:lnTo>
              </a:path>
            </a:pathLst>
          </a:custGeom>
          <a:ln w="6350">
            <a:solidFill>
              <a:srgbClr val="080909"/>
            </a:solidFill>
          </a:ln>
        </p:spPr>
        <p:txBody>
          <a:bodyPr wrap="square" lIns="0" tIns="0" rIns="0" bIns="0" rtlCol="0"/>
          <a:lstStyle/>
          <a:p>
            <a:endParaRPr/>
          </a:p>
        </p:txBody>
      </p:sp>
      <p:sp>
        <p:nvSpPr>
          <p:cNvPr id="318" name="object 318"/>
          <p:cNvSpPr/>
          <p:nvPr/>
        </p:nvSpPr>
        <p:spPr>
          <a:xfrm>
            <a:off x="2239987" y="4968187"/>
            <a:ext cx="80010" cy="269875"/>
          </a:xfrm>
          <a:custGeom>
            <a:avLst/>
            <a:gdLst/>
            <a:ahLst/>
            <a:cxnLst/>
            <a:rect l="l" t="t" r="r" b="b"/>
            <a:pathLst>
              <a:path w="80010" h="269875">
                <a:moveTo>
                  <a:pt x="0" y="269722"/>
                </a:moveTo>
                <a:lnTo>
                  <a:pt x="57990" y="224288"/>
                </a:lnTo>
                <a:lnTo>
                  <a:pt x="79879" y="181048"/>
                </a:lnTo>
                <a:lnTo>
                  <a:pt x="67969" y="114713"/>
                </a:lnTo>
                <a:lnTo>
                  <a:pt x="24561" y="0"/>
                </a:lnTo>
              </a:path>
            </a:pathLst>
          </a:custGeom>
          <a:ln w="6350">
            <a:solidFill>
              <a:srgbClr val="080909"/>
            </a:solidFill>
          </a:ln>
        </p:spPr>
        <p:txBody>
          <a:bodyPr wrap="square" lIns="0" tIns="0" rIns="0" bIns="0" rtlCol="0"/>
          <a:lstStyle/>
          <a:p>
            <a:endParaRPr/>
          </a:p>
        </p:txBody>
      </p:sp>
      <p:sp>
        <p:nvSpPr>
          <p:cNvPr id="319" name="object 319"/>
          <p:cNvSpPr/>
          <p:nvPr/>
        </p:nvSpPr>
        <p:spPr>
          <a:xfrm>
            <a:off x="2272503" y="4970503"/>
            <a:ext cx="89535" cy="273050"/>
          </a:xfrm>
          <a:custGeom>
            <a:avLst/>
            <a:gdLst/>
            <a:ahLst/>
            <a:cxnLst/>
            <a:rect l="l" t="t" r="r" b="b"/>
            <a:pathLst>
              <a:path w="89535" h="273050">
                <a:moveTo>
                  <a:pt x="18110" y="0"/>
                </a:moveTo>
                <a:lnTo>
                  <a:pt x="72648" y="124554"/>
                </a:lnTo>
                <a:lnTo>
                  <a:pt x="88941" y="194475"/>
                </a:lnTo>
                <a:lnTo>
                  <a:pt x="65291" y="235325"/>
                </a:lnTo>
                <a:lnTo>
                  <a:pt x="0" y="272669"/>
                </a:lnTo>
              </a:path>
            </a:pathLst>
          </a:custGeom>
          <a:ln w="6350">
            <a:solidFill>
              <a:srgbClr val="080909"/>
            </a:solidFill>
          </a:ln>
        </p:spPr>
        <p:txBody>
          <a:bodyPr wrap="square" lIns="0" tIns="0" rIns="0" bIns="0" rtlCol="0"/>
          <a:lstStyle/>
          <a:p>
            <a:endParaRPr/>
          </a:p>
        </p:txBody>
      </p:sp>
      <p:sp>
        <p:nvSpPr>
          <p:cNvPr id="320" name="object 320"/>
          <p:cNvSpPr/>
          <p:nvPr/>
        </p:nvSpPr>
        <p:spPr>
          <a:xfrm>
            <a:off x="3314700" y="4526521"/>
            <a:ext cx="1806702" cy="1022017"/>
          </a:xfrm>
          <a:prstGeom prst="rect">
            <a:avLst/>
          </a:prstGeom>
          <a:blipFill>
            <a:blip r:embed="rId5" cstate="print"/>
            <a:stretch>
              <a:fillRect/>
            </a:stretch>
          </a:blipFill>
        </p:spPr>
        <p:txBody>
          <a:bodyPr wrap="square" lIns="0" tIns="0" rIns="0" bIns="0" rtlCol="0"/>
          <a:lstStyle/>
          <a:p>
            <a:endParaRPr/>
          </a:p>
        </p:txBody>
      </p:sp>
      <p:sp>
        <p:nvSpPr>
          <p:cNvPr id="321" name="object 321"/>
          <p:cNvSpPr/>
          <p:nvPr/>
        </p:nvSpPr>
        <p:spPr>
          <a:xfrm>
            <a:off x="1346144" y="4746924"/>
            <a:ext cx="786130" cy="189230"/>
          </a:xfrm>
          <a:custGeom>
            <a:avLst/>
            <a:gdLst/>
            <a:ahLst/>
            <a:cxnLst/>
            <a:rect l="l" t="t" r="r" b="b"/>
            <a:pathLst>
              <a:path w="786130" h="189229">
                <a:moveTo>
                  <a:pt x="611437" y="120370"/>
                </a:moveTo>
                <a:lnTo>
                  <a:pt x="393534" y="120370"/>
                </a:lnTo>
                <a:lnTo>
                  <a:pt x="352158" y="188810"/>
                </a:lnTo>
                <a:lnTo>
                  <a:pt x="611437" y="120370"/>
                </a:lnTo>
                <a:close/>
              </a:path>
              <a:path w="786130" h="189229">
                <a:moveTo>
                  <a:pt x="343446" y="0"/>
                </a:moveTo>
                <a:lnTo>
                  <a:pt x="391096" y="67564"/>
                </a:lnTo>
                <a:lnTo>
                  <a:pt x="0" y="85598"/>
                </a:lnTo>
                <a:lnTo>
                  <a:pt x="2362" y="138163"/>
                </a:lnTo>
                <a:lnTo>
                  <a:pt x="393534" y="120370"/>
                </a:lnTo>
                <a:lnTo>
                  <a:pt x="611437" y="120370"/>
                </a:lnTo>
                <a:lnTo>
                  <a:pt x="785749" y="74358"/>
                </a:lnTo>
                <a:lnTo>
                  <a:pt x="343446" y="0"/>
                </a:lnTo>
                <a:close/>
              </a:path>
            </a:pathLst>
          </a:custGeom>
          <a:solidFill>
            <a:srgbClr val="414042"/>
          </a:solidFill>
        </p:spPr>
        <p:txBody>
          <a:bodyPr wrap="square" lIns="0" tIns="0" rIns="0" bIns="0" rtlCol="0"/>
          <a:lstStyle/>
          <a:p>
            <a:endParaRPr/>
          </a:p>
        </p:txBody>
      </p:sp>
      <p:sp>
        <p:nvSpPr>
          <p:cNvPr id="322" name="object 322"/>
          <p:cNvSpPr/>
          <p:nvPr/>
        </p:nvSpPr>
        <p:spPr>
          <a:xfrm>
            <a:off x="3317875" y="4524667"/>
            <a:ext cx="1800860" cy="1046480"/>
          </a:xfrm>
          <a:custGeom>
            <a:avLst/>
            <a:gdLst/>
            <a:ahLst/>
            <a:cxnLst/>
            <a:rect l="l" t="t" r="r" b="b"/>
            <a:pathLst>
              <a:path w="1800860" h="1046479">
                <a:moveTo>
                  <a:pt x="1800352" y="1046365"/>
                </a:moveTo>
                <a:lnTo>
                  <a:pt x="0" y="1046365"/>
                </a:lnTo>
                <a:lnTo>
                  <a:pt x="0" y="0"/>
                </a:lnTo>
                <a:lnTo>
                  <a:pt x="1800352" y="0"/>
                </a:lnTo>
                <a:lnTo>
                  <a:pt x="1800352" y="1046365"/>
                </a:lnTo>
                <a:close/>
              </a:path>
            </a:pathLst>
          </a:custGeom>
          <a:ln w="6350">
            <a:solidFill>
              <a:srgbClr val="231F20"/>
            </a:solidFill>
          </a:ln>
        </p:spPr>
        <p:txBody>
          <a:bodyPr wrap="square" lIns="0" tIns="0" rIns="0" bIns="0" rtlCol="0"/>
          <a:lstStyle/>
          <a:p>
            <a:endParaRPr/>
          </a:p>
        </p:txBody>
      </p:sp>
      <p:sp>
        <p:nvSpPr>
          <p:cNvPr id="323" name="object 323"/>
          <p:cNvSpPr/>
          <p:nvPr/>
        </p:nvSpPr>
        <p:spPr>
          <a:xfrm>
            <a:off x="5225300" y="4521568"/>
            <a:ext cx="1800860" cy="1049655"/>
          </a:xfrm>
          <a:custGeom>
            <a:avLst/>
            <a:gdLst/>
            <a:ahLst/>
            <a:cxnLst/>
            <a:rect l="l" t="t" r="r" b="b"/>
            <a:pathLst>
              <a:path w="1800859" h="1049654">
                <a:moveTo>
                  <a:pt x="1800352" y="1049464"/>
                </a:moveTo>
                <a:lnTo>
                  <a:pt x="0" y="1049464"/>
                </a:lnTo>
                <a:lnTo>
                  <a:pt x="0" y="0"/>
                </a:lnTo>
                <a:lnTo>
                  <a:pt x="1800352" y="0"/>
                </a:lnTo>
                <a:lnTo>
                  <a:pt x="1800352" y="1049464"/>
                </a:lnTo>
                <a:close/>
              </a:path>
            </a:pathLst>
          </a:custGeom>
          <a:ln w="6350">
            <a:solidFill>
              <a:srgbClr val="231F20"/>
            </a:solidFill>
          </a:ln>
        </p:spPr>
        <p:txBody>
          <a:bodyPr wrap="square" lIns="0" tIns="0" rIns="0" bIns="0" rtlCol="0"/>
          <a:lstStyle/>
          <a:p>
            <a:endParaRPr/>
          </a:p>
        </p:txBody>
      </p:sp>
      <p:sp>
        <p:nvSpPr>
          <p:cNvPr id="324" name="object 324"/>
          <p:cNvSpPr/>
          <p:nvPr/>
        </p:nvSpPr>
        <p:spPr>
          <a:xfrm>
            <a:off x="3317875" y="5684329"/>
            <a:ext cx="1448435" cy="1046480"/>
          </a:xfrm>
          <a:custGeom>
            <a:avLst/>
            <a:gdLst/>
            <a:ahLst/>
            <a:cxnLst/>
            <a:rect l="l" t="t" r="r" b="b"/>
            <a:pathLst>
              <a:path w="1448435" h="1046479">
                <a:moveTo>
                  <a:pt x="1448066" y="1046327"/>
                </a:moveTo>
                <a:lnTo>
                  <a:pt x="0" y="1046327"/>
                </a:lnTo>
                <a:lnTo>
                  <a:pt x="0" y="0"/>
                </a:lnTo>
                <a:lnTo>
                  <a:pt x="1448066" y="0"/>
                </a:lnTo>
                <a:lnTo>
                  <a:pt x="1448066" y="1046327"/>
                </a:lnTo>
                <a:close/>
              </a:path>
            </a:pathLst>
          </a:custGeom>
          <a:ln w="6350">
            <a:solidFill>
              <a:srgbClr val="231F20"/>
            </a:solidFill>
          </a:ln>
        </p:spPr>
        <p:txBody>
          <a:bodyPr wrap="square" lIns="0" tIns="0" rIns="0" bIns="0" rtlCol="0"/>
          <a:lstStyle/>
          <a:p>
            <a:endParaRPr/>
          </a:p>
        </p:txBody>
      </p:sp>
      <p:sp>
        <p:nvSpPr>
          <p:cNvPr id="325" name="object 325"/>
          <p:cNvSpPr/>
          <p:nvPr/>
        </p:nvSpPr>
        <p:spPr>
          <a:xfrm>
            <a:off x="6001575" y="5681205"/>
            <a:ext cx="1024255" cy="1049655"/>
          </a:xfrm>
          <a:custGeom>
            <a:avLst/>
            <a:gdLst/>
            <a:ahLst/>
            <a:cxnLst/>
            <a:rect l="l" t="t" r="r" b="b"/>
            <a:pathLst>
              <a:path w="1024254" h="1049654">
                <a:moveTo>
                  <a:pt x="1024077" y="1049451"/>
                </a:moveTo>
                <a:lnTo>
                  <a:pt x="0" y="1049451"/>
                </a:lnTo>
                <a:lnTo>
                  <a:pt x="0" y="0"/>
                </a:lnTo>
                <a:lnTo>
                  <a:pt x="1024077" y="0"/>
                </a:lnTo>
                <a:lnTo>
                  <a:pt x="1024077" y="1049451"/>
                </a:lnTo>
                <a:close/>
              </a:path>
            </a:pathLst>
          </a:custGeom>
          <a:ln w="6350">
            <a:solidFill>
              <a:srgbClr val="231F20"/>
            </a:solidFill>
          </a:ln>
        </p:spPr>
        <p:txBody>
          <a:bodyPr wrap="square" lIns="0" tIns="0" rIns="0" bIns="0" rtlCol="0"/>
          <a:lstStyle/>
          <a:p>
            <a:endParaRPr/>
          </a:p>
        </p:txBody>
      </p:sp>
      <p:sp>
        <p:nvSpPr>
          <p:cNvPr id="326" name="object 326"/>
          <p:cNvSpPr txBox="1"/>
          <p:nvPr/>
        </p:nvSpPr>
        <p:spPr>
          <a:xfrm>
            <a:off x="3321050" y="4527842"/>
            <a:ext cx="160655" cy="151765"/>
          </a:xfrm>
          <a:prstGeom prst="rect">
            <a:avLst/>
          </a:prstGeom>
          <a:solidFill>
            <a:srgbClr val="58595B"/>
          </a:solidFill>
        </p:spPr>
        <p:txBody>
          <a:bodyPr vert="horz" wrap="square" lIns="0" tIns="0" rIns="0" bIns="0" rtlCol="0">
            <a:spAutoFit/>
          </a:bodyPr>
          <a:lstStyle/>
          <a:p>
            <a:pPr marL="52705">
              <a:lnSpc>
                <a:spcPts val="1045"/>
              </a:lnSpc>
            </a:pPr>
            <a:r>
              <a:rPr sz="900" dirty="0">
                <a:solidFill>
                  <a:srgbClr val="FFFFFF"/>
                </a:solidFill>
                <a:latin typeface="Arial Narrow"/>
                <a:cs typeface="Arial Narrow"/>
              </a:rPr>
              <a:t>4</a:t>
            </a:r>
            <a:endParaRPr sz="900">
              <a:latin typeface="Arial Narrow"/>
              <a:cs typeface="Arial Narrow"/>
            </a:endParaRPr>
          </a:p>
        </p:txBody>
      </p:sp>
      <p:sp>
        <p:nvSpPr>
          <p:cNvPr id="327" name="object 327"/>
          <p:cNvSpPr/>
          <p:nvPr/>
        </p:nvSpPr>
        <p:spPr>
          <a:xfrm>
            <a:off x="1199699" y="6192375"/>
            <a:ext cx="228641" cy="237821"/>
          </a:xfrm>
          <a:prstGeom prst="rect">
            <a:avLst/>
          </a:prstGeom>
          <a:blipFill>
            <a:blip r:embed="rId6" cstate="print"/>
            <a:stretch>
              <a:fillRect/>
            </a:stretch>
          </a:blipFill>
        </p:spPr>
        <p:txBody>
          <a:bodyPr wrap="square" lIns="0" tIns="0" rIns="0" bIns="0" rtlCol="0"/>
          <a:lstStyle/>
          <a:p>
            <a:endParaRPr/>
          </a:p>
        </p:txBody>
      </p:sp>
      <p:sp>
        <p:nvSpPr>
          <p:cNvPr id="328" name="object 328"/>
          <p:cNvSpPr/>
          <p:nvPr/>
        </p:nvSpPr>
        <p:spPr>
          <a:xfrm>
            <a:off x="1180502" y="6194004"/>
            <a:ext cx="330200" cy="304165"/>
          </a:xfrm>
          <a:custGeom>
            <a:avLst/>
            <a:gdLst/>
            <a:ahLst/>
            <a:cxnLst/>
            <a:rect l="l" t="t" r="r" b="b"/>
            <a:pathLst>
              <a:path w="330200" h="304164">
                <a:moveTo>
                  <a:pt x="226766" y="290588"/>
                </a:moveTo>
                <a:lnTo>
                  <a:pt x="213342" y="300981"/>
                </a:lnTo>
                <a:lnTo>
                  <a:pt x="204327" y="303725"/>
                </a:lnTo>
                <a:lnTo>
                  <a:pt x="199257" y="302599"/>
                </a:lnTo>
                <a:lnTo>
                  <a:pt x="197670" y="301383"/>
                </a:lnTo>
                <a:lnTo>
                  <a:pt x="174823" y="289521"/>
                </a:lnTo>
                <a:lnTo>
                  <a:pt x="184399" y="279920"/>
                </a:lnTo>
                <a:lnTo>
                  <a:pt x="182418" y="274612"/>
                </a:lnTo>
                <a:lnTo>
                  <a:pt x="179943" y="267511"/>
                </a:lnTo>
                <a:lnTo>
                  <a:pt x="176429" y="257041"/>
                </a:lnTo>
                <a:lnTo>
                  <a:pt x="173288" y="247562"/>
                </a:lnTo>
                <a:lnTo>
                  <a:pt x="171927" y="243433"/>
                </a:lnTo>
                <a:lnTo>
                  <a:pt x="15222" y="154660"/>
                </a:lnTo>
                <a:lnTo>
                  <a:pt x="2788" y="127810"/>
                </a:lnTo>
                <a:lnTo>
                  <a:pt x="0" y="108215"/>
                </a:lnTo>
                <a:lnTo>
                  <a:pt x="8077" y="86293"/>
                </a:lnTo>
                <a:lnTo>
                  <a:pt x="28240" y="52463"/>
                </a:lnTo>
                <a:lnTo>
                  <a:pt x="54338" y="20107"/>
                </a:lnTo>
                <a:lnTo>
                  <a:pt x="93323" y="144"/>
                </a:lnTo>
                <a:lnTo>
                  <a:pt x="99461" y="0"/>
                </a:lnTo>
                <a:lnTo>
                  <a:pt x="269273" y="70154"/>
                </a:lnTo>
                <a:lnTo>
                  <a:pt x="297111" y="57823"/>
                </a:lnTo>
                <a:lnTo>
                  <a:pt x="300764" y="49769"/>
                </a:lnTo>
                <a:lnTo>
                  <a:pt x="303571" y="46496"/>
                </a:lnTo>
                <a:lnTo>
                  <a:pt x="306961" y="47473"/>
                </a:lnTo>
                <a:lnTo>
                  <a:pt x="312364" y="52171"/>
                </a:lnTo>
                <a:lnTo>
                  <a:pt x="319021" y="58770"/>
                </a:lnTo>
                <a:lnTo>
                  <a:pt x="324702" y="65003"/>
                </a:lnTo>
                <a:lnTo>
                  <a:pt x="328659" y="69643"/>
                </a:lnTo>
                <a:lnTo>
                  <a:pt x="330144" y="71462"/>
                </a:lnTo>
              </a:path>
            </a:pathLst>
          </a:custGeom>
          <a:ln w="6350">
            <a:solidFill>
              <a:srgbClr val="231F20"/>
            </a:solidFill>
          </a:ln>
        </p:spPr>
        <p:txBody>
          <a:bodyPr wrap="square" lIns="0" tIns="0" rIns="0" bIns="0" rtlCol="0"/>
          <a:lstStyle/>
          <a:p>
            <a:endParaRPr/>
          </a:p>
        </p:txBody>
      </p:sp>
      <p:sp>
        <p:nvSpPr>
          <p:cNvPr id="329" name="object 329"/>
          <p:cNvSpPr/>
          <p:nvPr/>
        </p:nvSpPr>
        <p:spPr>
          <a:xfrm>
            <a:off x="1346174" y="6260977"/>
            <a:ext cx="131775" cy="226518"/>
          </a:xfrm>
          <a:prstGeom prst="rect">
            <a:avLst/>
          </a:prstGeom>
          <a:blipFill>
            <a:blip r:embed="rId7" cstate="print"/>
            <a:stretch>
              <a:fillRect/>
            </a:stretch>
          </a:blipFill>
        </p:spPr>
        <p:txBody>
          <a:bodyPr wrap="square" lIns="0" tIns="0" rIns="0" bIns="0" rtlCol="0"/>
          <a:lstStyle/>
          <a:p>
            <a:endParaRPr/>
          </a:p>
        </p:txBody>
      </p:sp>
      <p:sp>
        <p:nvSpPr>
          <p:cNvPr id="330" name="object 330"/>
          <p:cNvSpPr/>
          <p:nvPr/>
        </p:nvSpPr>
        <p:spPr>
          <a:xfrm>
            <a:off x="1675655" y="6464861"/>
            <a:ext cx="29209" cy="55880"/>
          </a:xfrm>
          <a:custGeom>
            <a:avLst/>
            <a:gdLst/>
            <a:ahLst/>
            <a:cxnLst/>
            <a:rect l="l" t="t" r="r" b="b"/>
            <a:pathLst>
              <a:path w="29210" h="55879">
                <a:moveTo>
                  <a:pt x="27707" y="0"/>
                </a:moveTo>
                <a:lnTo>
                  <a:pt x="28827" y="3194"/>
                </a:lnTo>
                <a:lnTo>
                  <a:pt x="27745" y="9983"/>
                </a:lnTo>
                <a:lnTo>
                  <a:pt x="24710" y="19375"/>
                </a:lnTo>
                <a:lnTo>
                  <a:pt x="4335" y="54302"/>
                </a:lnTo>
                <a:lnTo>
                  <a:pt x="1125" y="55448"/>
                </a:lnTo>
                <a:lnTo>
                  <a:pt x="0" y="52228"/>
                </a:lnTo>
                <a:lnTo>
                  <a:pt x="14457" y="14453"/>
                </a:lnTo>
                <a:lnTo>
                  <a:pt x="27707" y="0"/>
                </a:lnTo>
                <a:close/>
              </a:path>
            </a:pathLst>
          </a:custGeom>
          <a:ln w="6350">
            <a:solidFill>
              <a:srgbClr val="231F20"/>
            </a:solidFill>
          </a:ln>
        </p:spPr>
        <p:txBody>
          <a:bodyPr wrap="square" lIns="0" tIns="0" rIns="0" bIns="0" rtlCol="0"/>
          <a:lstStyle/>
          <a:p>
            <a:endParaRPr/>
          </a:p>
        </p:txBody>
      </p:sp>
      <p:sp>
        <p:nvSpPr>
          <p:cNvPr id="331" name="object 331"/>
          <p:cNvSpPr/>
          <p:nvPr/>
        </p:nvSpPr>
        <p:spPr>
          <a:xfrm>
            <a:off x="1383245" y="6265471"/>
            <a:ext cx="320675" cy="262255"/>
          </a:xfrm>
          <a:custGeom>
            <a:avLst/>
            <a:gdLst/>
            <a:ahLst/>
            <a:cxnLst/>
            <a:rect l="l" t="t" r="r" b="b"/>
            <a:pathLst>
              <a:path w="320675" h="262254">
                <a:moveTo>
                  <a:pt x="320116" y="199389"/>
                </a:moveTo>
                <a:lnTo>
                  <a:pt x="293039" y="190080"/>
                </a:lnTo>
                <a:lnTo>
                  <a:pt x="290083" y="183104"/>
                </a:lnTo>
                <a:lnTo>
                  <a:pt x="287061" y="178703"/>
                </a:lnTo>
                <a:lnTo>
                  <a:pt x="249477" y="157644"/>
                </a:lnTo>
                <a:lnTo>
                  <a:pt x="247510" y="156667"/>
                </a:lnTo>
                <a:lnTo>
                  <a:pt x="248680" y="148109"/>
                </a:lnTo>
                <a:lnTo>
                  <a:pt x="247391" y="142638"/>
                </a:lnTo>
                <a:lnTo>
                  <a:pt x="242132" y="137898"/>
                </a:lnTo>
                <a:lnTo>
                  <a:pt x="231394" y="131533"/>
                </a:lnTo>
                <a:lnTo>
                  <a:pt x="210959" y="123850"/>
                </a:lnTo>
                <a:lnTo>
                  <a:pt x="207055" y="121176"/>
                </a:lnTo>
                <a:lnTo>
                  <a:pt x="203636" y="121077"/>
                </a:lnTo>
                <a:lnTo>
                  <a:pt x="198795" y="124266"/>
                </a:lnTo>
                <a:lnTo>
                  <a:pt x="190627" y="131457"/>
                </a:lnTo>
                <a:lnTo>
                  <a:pt x="165747" y="116382"/>
                </a:lnTo>
                <a:lnTo>
                  <a:pt x="177204" y="97887"/>
                </a:lnTo>
                <a:lnTo>
                  <a:pt x="179627" y="86580"/>
                </a:lnTo>
                <a:lnTo>
                  <a:pt x="171760" y="77833"/>
                </a:lnTo>
                <a:lnTo>
                  <a:pt x="152349" y="67017"/>
                </a:lnTo>
                <a:lnTo>
                  <a:pt x="136017" y="59728"/>
                </a:lnTo>
                <a:lnTo>
                  <a:pt x="137355" y="50664"/>
                </a:lnTo>
                <a:lnTo>
                  <a:pt x="136486" y="40233"/>
                </a:lnTo>
                <a:lnTo>
                  <a:pt x="134884" y="31631"/>
                </a:lnTo>
                <a:lnTo>
                  <a:pt x="134023" y="28054"/>
                </a:lnTo>
                <a:lnTo>
                  <a:pt x="127393" y="0"/>
                </a:lnTo>
                <a:lnTo>
                  <a:pt x="91528" y="15214"/>
                </a:lnTo>
                <a:lnTo>
                  <a:pt x="81805" y="17813"/>
                </a:lnTo>
                <a:lnTo>
                  <a:pt x="76882" y="26279"/>
                </a:lnTo>
                <a:lnTo>
                  <a:pt x="75126" y="35274"/>
                </a:lnTo>
                <a:lnTo>
                  <a:pt x="74904" y="39458"/>
                </a:lnTo>
                <a:lnTo>
                  <a:pt x="42265" y="91605"/>
                </a:lnTo>
                <a:lnTo>
                  <a:pt x="30350" y="97174"/>
                </a:lnTo>
                <a:lnTo>
                  <a:pt x="26327" y="107805"/>
                </a:lnTo>
                <a:lnTo>
                  <a:pt x="26570" y="118124"/>
                </a:lnTo>
                <a:lnTo>
                  <a:pt x="27457" y="122758"/>
                </a:lnTo>
                <a:lnTo>
                  <a:pt x="0" y="188823"/>
                </a:lnTo>
                <a:lnTo>
                  <a:pt x="7962" y="225069"/>
                </a:lnTo>
                <a:lnTo>
                  <a:pt x="43954" y="211683"/>
                </a:lnTo>
                <a:lnTo>
                  <a:pt x="53098" y="191668"/>
                </a:lnTo>
                <a:lnTo>
                  <a:pt x="86893" y="211569"/>
                </a:lnTo>
                <a:lnTo>
                  <a:pt x="98634" y="216569"/>
                </a:lnTo>
                <a:lnTo>
                  <a:pt x="106430" y="217182"/>
                </a:lnTo>
                <a:lnTo>
                  <a:pt x="113777" y="212462"/>
                </a:lnTo>
                <a:lnTo>
                  <a:pt x="124167" y="201460"/>
                </a:lnTo>
                <a:lnTo>
                  <a:pt x="146215" y="212826"/>
                </a:lnTo>
                <a:lnTo>
                  <a:pt x="145402" y="222022"/>
                </a:lnTo>
                <a:lnTo>
                  <a:pt x="146003" y="227437"/>
                </a:lnTo>
                <a:lnTo>
                  <a:pt x="148802" y="231186"/>
                </a:lnTo>
                <a:lnTo>
                  <a:pt x="186640" y="248487"/>
                </a:lnTo>
                <a:lnTo>
                  <a:pt x="196699" y="250584"/>
                </a:lnTo>
                <a:lnTo>
                  <a:pt x="201048" y="249948"/>
                </a:lnTo>
                <a:lnTo>
                  <a:pt x="206115" y="247065"/>
                </a:lnTo>
                <a:lnTo>
                  <a:pt x="214071" y="241122"/>
                </a:lnTo>
                <a:lnTo>
                  <a:pt x="235978" y="253364"/>
                </a:lnTo>
                <a:lnTo>
                  <a:pt x="248929" y="260486"/>
                </a:lnTo>
                <a:lnTo>
                  <a:pt x="256576" y="262091"/>
                </a:lnTo>
                <a:lnTo>
                  <a:pt x="261915" y="257488"/>
                </a:lnTo>
                <a:lnTo>
                  <a:pt x="267944" y="245986"/>
                </a:lnTo>
                <a:lnTo>
                  <a:pt x="294640" y="254888"/>
                </a:lnTo>
              </a:path>
            </a:pathLst>
          </a:custGeom>
          <a:ln w="6350">
            <a:solidFill>
              <a:srgbClr val="231F20"/>
            </a:solidFill>
          </a:ln>
        </p:spPr>
        <p:txBody>
          <a:bodyPr wrap="square" lIns="0" tIns="0" rIns="0" bIns="0" rtlCol="0"/>
          <a:lstStyle/>
          <a:p>
            <a:endParaRPr/>
          </a:p>
        </p:txBody>
      </p:sp>
      <p:sp>
        <p:nvSpPr>
          <p:cNvPr id="332" name="object 332"/>
          <p:cNvSpPr/>
          <p:nvPr/>
        </p:nvSpPr>
        <p:spPr>
          <a:xfrm>
            <a:off x="1433165" y="6318705"/>
            <a:ext cx="246297" cy="198456"/>
          </a:xfrm>
          <a:prstGeom prst="rect">
            <a:avLst/>
          </a:prstGeom>
          <a:blipFill>
            <a:blip r:embed="rId8" cstate="print"/>
            <a:stretch>
              <a:fillRect/>
            </a:stretch>
          </a:blipFill>
        </p:spPr>
        <p:txBody>
          <a:bodyPr wrap="square" lIns="0" tIns="0" rIns="0" bIns="0" rtlCol="0"/>
          <a:lstStyle/>
          <a:p>
            <a:endParaRPr/>
          </a:p>
        </p:txBody>
      </p:sp>
      <p:sp>
        <p:nvSpPr>
          <p:cNvPr id="333" name="object 333"/>
          <p:cNvSpPr/>
          <p:nvPr/>
        </p:nvSpPr>
        <p:spPr>
          <a:xfrm>
            <a:off x="741119" y="5981583"/>
            <a:ext cx="301242" cy="259547"/>
          </a:xfrm>
          <a:prstGeom prst="rect">
            <a:avLst/>
          </a:prstGeom>
          <a:blipFill>
            <a:blip r:embed="rId9" cstate="print"/>
            <a:stretch>
              <a:fillRect/>
            </a:stretch>
          </a:blipFill>
        </p:spPr>
        <p:txBody>
          <a:bodyPr wrap="square" lIns="0" tIns="0" rIns="0" bIns="0" rtlCol="0"/>
          <a:lstStyle/>
          <a:p>
            <a:endParaRPr/>
          </a:p>
        </p:txBody>
      </p:sp>
      <p:sp>
        <p:nvSpPr>
          <p:cNvPr id="334" name="object 334"/>
          <p:cNvSpPr/>
          <p:nvPr/>
        </p:nvSpPr>
        <p:spPr>
          <a:xfrm>
            <a:off x="910160" y="6045778"/>
            <a:ext cx="299085" cy="257175"/>
          </a:xfrm>
          <a:custGeom>
            <a:avLst/>
            <a:gdLst/>
            <a:ahLst/>
            <a:cxnLst/>
            <a:rect l="l" t="t" r="r" b="b"/>
            <a:pathLst>
              <a:path w="299084" h="257175">
                <a:moveTo>
                  <a:pt x="250377" y="58360"/>
                </a:moveTo>
                <a:lnTo>
                  <a:pt x="195707" y="36627"/>
                </a:lnTo>
                <a:lnTo>
                  <a:pt x="164255" y="24422"/>
                </a:lnTo>
                <a:lnTo>
                  <a:pt x="144114" y="17279"/>
                </a:lnTo>
                <a:lnTo>
                  <a:pt x="123377" y="10735"/>
                </a:lnTo>
                <a:lnTo>
                  <a:pt x="93494" y="0"/>
                </a:lnTo>
                <a:lnTo>
                  <a:pt x="39239" y="52010"/>
                </a:lnTo>
                <a:lnTo>
                  <a:pt x="7861" y="121714"/>
                </a:lnTo>
                <a:lnTo>
                  <a:pt x="0" y="160163"/>
                </a:lnTo>
                <a:lnTo>
                  <a:pt x="17994" y="181047"/>
                </a:lnTo>
                <a:lnTo>
                  <a:pt x="64182" y="198060"/>
                </a:lnTo>
                <a:lnTo>
                  <a:pt x="108066" y="218899"/>
                </a:lnTo>
                <a:lnTo>
                  <a:pt x="133738" y="230807"/>
                </a:lnTo>
                <a:lnTo>
                  <a:pt x="151141" y="238247"/>
                </a:lnTo>
                <a:lnTo>
                  <a:pt x="170214" y="245685"/>
                </a:lnTo>
                <a:lnTo>
                  <a:pt x="201163" y="256818"/>
                </a:lnTo>
                <a:lnTo>
                  <a:pt x="221400" y="254411"/>
                </a:lnTo>
                <a:lnTo>
                  <a:pt x="239853" y="232956"/>
                </a:lnTo>
                <a:lnTo>
                  <a:pt x="265452" y="186947"/>
                </a:lnTo>
                <a:lnTo>
                  <a:pt x="291562" y="138504"/>
                </a:lnTo>
                <a:lnTo>
                  <a:pt x="298696" y="108961"/>
                </a:lnTo>
                <a:lnTo>
                  <a:pt x="285438" y="86265"/>
                </a:lnTo>
                <a:lnTo>
                  <a:pt x="250377" y="58360"/>
                </a:lnTo>
                <a:close/>
              </a:path>
            </a:pathLst>
          </a:custGeom>
          <a:ln w="3810">
            <a:solidFill>
              <a:srgbClr val="231F20"/>
            </a:solidFill>
          </a:ln>
        </p:spPr>
        <p:txBody>
          <a:bodyPr wrap="square" lIns="0" tIns="0" rIns="0" bIns="0" rtlCol="0"/>
          <a:lstStyle/>
          <a:p>
            <a:endParaRPr/>
          </a:p>
        </p:txBody>
      </p:sp>
      <p:sp>
        <p:nvSpPr>
          <p:cNvPr id="335" name="object 335"/>
          <p:cNvSpPr/>
          <p:nvPr/>
        </p:nvSpPr>
        <p:spPr>
          <a:xfrm>
            <a:off x="1034615" y="6098042"/>
            <a:ext cx="151061" cy="190113"/>
          </a:xfrm>
          <a:prstGeom prst="rect">
            <a:avLst/>
          </a:prstGeom>
          <a:blipFill>
            <a:blip r:embed="rId10" cstate="print"/>
            <a:stretch>
              <a:fillRect/>
            </a:stretch>
          </a:blipFill>
        </p:spPr>
        <p:txBody>
          <a:bodyPr wrap="square" lIns="0" tIns="0" rIns="0" bIns="0" rtlCol="0"/>
          <a:lstStyle/>
          <a:p>
            <a:endParaRPr/>
          </a:p>
        </p:txBody>
      </p:sp>
      <p:sp>
        <p:nvSpPr>
          <p:cNvPr id="336" name="object 336"/>
          <p:cNvSpPr/>
          <p:nvPr/>
        </p:nvSpPr>
        <p:spPr>
          <a:xfrm>
            <a:off x="538098" y="6081595"/>
            <a:ext cx="230274" cy="204141"/>
          </a:xfrm>
          <a:prstGeom prst="rect">
            <a:avLst/>
          </a:prstGeom>
          <a:blipFill>
            <a:blip r:embed="rId11" cstate="print"/>
            <a:stretch>
              <a:fillRect/>
            </a:stretch>
          </a:blipFill>
        </p:spPr>
        <p:txBody>
          <a:bodyPr wrap="square" lIns="0" tIns="0" rIns="0" bIns="0" rtlCol="0"/>
          <a:lstStyle/>
          <a:p>
            <a:endParaRPr/>
          </a:p>
        </p:txBody>
      </p:sp>
      <p:sp>
        <p:nvSpPr>
          <p:cNvPr id="337" name="object 337"/>
          <p:cNvSpPr/>
          <p:nvPr/>
        </p:nvSpPr>
        <p:spPr>
          <a:xfrm>
            <a:off x="1152016" y="5794532"/>
            <a:ext cx="512445" cy="160020"/>
          </a:xfrm>
          <a:custGeom>
            <a:avLst/>
            <a:gdLst/>
            <a:ahLst/>
            <a:cxnLst/>
            <a:rect l="l" t="t" r="r" b="b"/>
            <a:pathLst>
              <a:path w="512444" h="160020">
                <a:moveTo>
                  <a:pt x="0" y="159562"/>
                </a:moveTo>
                <a:lnTo>
                  <a:pt x="511886" y="0"/>
                </a:lnTo>
              </a:path>
            </a:pathLst>
          </a:custGeom>
          <a:ln w="3810">
            <a:solidFill>
              <a:srgbClr val="231F20"/>
            </a:solidFill>
          </a:ln>
        </p:spPr>
        <p:txBody>
          <a:bodyPr wrap="square" lIns="0" tIns="0" rIns="0" bIns="0" rtlCol="0"/>
          <a:lstStyle/>
          <a:p>
            <a:endParaRPr/>
          </a:p>
        </p:txBody>
      </p:sp>
      <p:sp>
        <p:nvSpPr>
          <p:cNvPr id="338" name="object 338"/>
          <p:cNvSpPr/>
          <p:nvPr/>
        </p:nvSpPr>
        <p:spPr>
          <a:xfrm>
            <a:off x="928799" y="5991678"/>
            <a:ext cx="95250" cy="32384"/>
          </a:xfrm>
          <a:custGeom>
            <a:avLst/>
            <a:gdLst/>
            <a:ahLst/>
            <a:cxnLst/>
            <a:rect l="l" t="t" r="r" b="b"/>
            <a:pathLst>
              <a:path w="95250" h="32385">
                <a:moveTo>
                  <a:pt x="0" y="32092"/>
                </a:moveTo>
                <a:lnTo>
                  <a:pt x="94729" y="0"/>
                </a:lnTo>
              </a:path>
            </a:pathLst>
          </a:custGeom>
          <a:ln w="3810">
            <a:solidFill>
              <a:srgbClr val="231F20"/>
            </a:solidFill>
          </a:ln>
        </p:spPr>
        <p:txBody>
          <a:bodyPr wrap="square" lIns="0" tIns="0" rIns="0" bIns="0" rtlCol="0"/>
          <a:lstStyle/>
          <a:p>
            <a:endParaRPr/>
          </a:p>
        </p:txBody>
      </p:sp>
      <p:sp>
        <p:nvSpPr>
          <p:cNvPr id="339" name="object 339"/>
          <p:cNvSpPr/>
          <p:nvPr/>
        </p:nvSpPr>
        <p:spPr>
          <a:xfrm>
            <a:off x="1116124" y="5831760"/>
            <a:ext cx="713740" cy="255270"/>
          </a:xfrm>
          <a:custGeom>
            <a:avLst/>
            <a:gdLst/>
            <a:ahLst/>
            <a:cxnLst/>
            <a:rect l="l" t="t" r="r" b="b"/>
            <a:pathLst>
              <a:path w="713739" h="255270">
                <a:moveTo>
                  <a:pt x="0" y="254990"/>
                </a:moveTo>
                <a:lnTo>
                  <a:pt x="713359" y="0"/>
                </a:lnTo>
              </a:path>
            </a:pathLst>
          </a:custGeom>
          <a:ln w="3810">
            <a:solidFill>
              <a:srgbClr val="231F20"/>
            </a:solidFill>
          </a:ln>
        </p:spPr>
        <p:txBody>
          <a:bodyPr wrap="square" lIns="0" tIns="0" rIns="0" bIns="0" rtlCol="0"/>
          <a:lstStyle/>
          <a:p>
            <a:endParaRPr/>
          </a:p>
        </p:txBody>
      </p:sp>
      <p:sp>
        <p:nvSpPr>
          <p:cNvPr id="340" name="object 340"/>
          <p:cNvSpPr/>
          <p:nvPr/>
        </p:nvSpPr>
        <p:spPr>
          <a:xfrm>
            <a:off x="742434" y="5813043"/>
            <a:ext cx="187960" cy="270510"/>
          </a:xfrm>
          <a:custGeom>
            <a:avLst/>
            <a:gdLst/>
            <a:ahLst/>
            <a:cxnLst/>
            <a:rect l="l" t="t" r="r" b="b"/>
            <a:pathLst>
              <a:path w="187959" h="270510">
                <a:moveTo>
                  <a:pt x="590" y="270457"/>
                </a:moveTo>
                <a:lnTo>
                  <a:pt x="147" y="222891"/>
                </a:lnTo>
                <a:lnTo>
                  <a:pt x="0" y="191492"/>
                </a:lnTo>
                <a:lnTo>
                  <a:pt x="147" y="162269"/>
                </a:lnTo>
                <a:lnTo>
                  <a:pt x="590" y="121232"/>
                </a:lnTo>
                <a:lnTo>
                  <a:pt x="11503" y="73020"/>
                </a:lnTo>
                <a:lnTo>
                  <a:pt x="32090" y="36534"/>
                </a:lnTo>
                <a:lnTo>
                  <a:pt x="90082" y="0"/>
                </a:lnTo>
                <a:lnTo>
                  <a:pt x="121384" y="585"/>
                </a:lnTo>
                <a:lnTo>
                  <a:pt x="150153" y="14160"/>
                </a:lnTo>
                <a:lnTo>
                  <a:pt x="173339" y="41041"/>
                </a:lnTo>
                <a:lnTo>
                  <a:pt x="187890" y="81545"/>
                </a:lnTo>
                <a:lnTo>
                  <a:pt x="187890" y="216482"/>
                </a:lnTo>
              </a:path>
            </a:pathLst>
          </a:custGeom>
          <a:ln w="3809">
            <a:solidFill>
              <a:srgbClr val="231F20"/>
            </a:solidFill>
          </a:ln>
        </p:spPr>
        <p:txBody>
          <a:bodyPr wrap="square" lIns="0" tIns="0" rIns="0" bIns="0" rtlCol="0"/>
          <a:lstStyle/>
          <a:p>
            <a:endParaRPr/>
          </a:p>
        </p:txBody>
      </p:sp>
      <p:sp>
        <p:nvSpPr>
          <p:cNvPr id="341" name="object 341"/>
          <p:cNvSpPr/>
          <p:nvPr/>
        </p:nvSpPr>
        <p:spPr>
          <a:xfrm>
            <a:off x="851768" y="5813130"/>
            <a:ext cx="53975" cy="224790"/>
          </a:xfrm>
          <a:custGeom>
            <a:avLst/>
            <a:gdLst/>
            <a:ahLst/>
            <a:cxnLst/>
            <a:rect l="l" t="t" r="r" b="b"/>
            <a:pathLst>
              <a:path w="53975" h="224789">
                <a:moveTo>
                  <a:pt x="0" y="0"/>
                </a:moveTo>
                <a:lnTo>
                  <a:pt x="24953" y="16037"/>
                </a:lnTo>
                <a:lnTo>
                  <a:pt x="38893" y="31191"/>
                </a:lnTo>
                <a:lnTo>
                  <a:pt x="46880" y="54288"/>
                </a:lnTo>
                <a:lnTo>
                  <a:pt x="53975" y="94157"/>
                </a:lnTo>
                <a:lnTo>
                  <a:pt x="53975" y="224485"/>
                </a:lnTo>
              </a:path>
            </a:pathLst>
          </a:custGeom>
          <a:ln w="3810">
            <a:solidFill>
              <a:srgbClr val="231F20"/>
            </a:solidFill>
          </a:ln>
        </p:spPr>
        <p:txBody>
          <a:bodyPr wrap="square" lIns="0" tIns="0" rIns="0" bIns="0" rtlCol="0"/>
          <a:lstStyle/>
          <a:p>
            <a:endParaRPr/>
          </a:p>
        </p:txBody>
      </p:sp>
      <p:sp>
        <p:nvSpPr>
          <p:cNvPr id="342" name="object 342"/>
          <p:cNvSpPr/>
          <p:nvPr/>
        </p:nvSpPr>
        <p:spPr>
          <a:xfrm>
            <a:off x="976232" y="5863074"/>
            <a:ext cx="197497" cy="244085"/>
          </a:xfrm>
          <a:prstGeom prst="rect">
            <a:avLst/>
          </a:prstGeom>
          <a:blipFill>
            <a:blip r:embed="rId12" cstate="print"/>
            <a:stretch>
              <a:fillRect/>
            </a:stretch>
          </a:blipFill>
        </p:spPr>
        <p:txBody>
          <a:bodyPr wrap="square" lIns="0" tIns="0" rIns="0" bIns="0" rtlCol="0"/>
          <a:lstStyle/>
          <a:p>
            <a:endParaRPr/>
          </a:p>
        </p:txBody>
      </p:sp>
      <p:sp>
        <p:nvSpPr>
          <p:cNvPr id="343" name="object 343"/>
          <p:cNvSpPr/>
          <p:nvPr/>
        </p:nvSpPr>
        <p:spPr>
          <a:xfrm>
            <a:off x="4864137" y="5678030"/>
            <a:ext cx="1030427" cy="1055801"/>
          </a:xfrm>
          <a:prstGeom prst="rect">
            <a:avLst/>
          </a:prstGeom>
          <a:blipFill>
            <a:blip r:embed="rId13" cstate="print"/>
            <a:stretch>
              <a:fillRect/>
            </a:stretch>
          </a:blipFill>
        </p:spPr>
        <p:txBody>
          <a:bodyPr wrap="square" lIns="0" tIns="0" rIns="0" bIns="0" rtlCol="0"/>
          <a:lstStyle/>
          <a:p>
            <a:endParaRPr/>
          </a:p>
        </p:txBody>
      </p:sp>
      <p:sp>
        <p:nvSpPr>
          <p:cNvPr id="344" name="object 344"/>
          <p:cNvSpPr/>
          <p:nvPr/>
        </p:nvSpPr>
        <p:spPr>
          <a:xfrm>
            <a:off x="831325" y="6290447"/>
            <a:ext cx="394970" cy="208279"/>
          </a:xfrm>
          <a:custGeom>
            <a:avLst/>
            <a:gdLst/>
            <a:ahLst/>
            <a:cxnLst/>
            <a:rect l="l" t="t" r="r" b="b"/>
            <a:pathLst>
              <a:path w="394969" h="208279">
                <a:moveTo>
                  <a:pt x="253170" y="110451"/>
                </a:moveTo>
                <a:lnTo>
                  <a:pt x="188353" y="110451"/>
                </a:lnTo>
                <a:lnTo>
                  <a:pt x="381736" y="207987"/>
                </a:lnTo>
                <a:lnTo>
                  <a:pt x="394893" y="182016"/>
                </a:lnTo>
                <a:lnTo>
                  <a:pt x="253170" y="110451"/>
                </a:lnTo>
                <a:close/>
              </a:path>
              <a:path w="394969" h="208279">
                <a:moveTo>
                  <a:pt x="0" y="0"/>
                </a:moveTo>
                <a:lnTo>
                  <a:pt x="192976" y="155968"/>
                </a:lnTo>
                <a:lnTo>
                  <a:pt x="188353" y="110451"/>
                </a:lnTo>
                <a:lnTo>
                  <a:pt x="253170" y="110451"/>
                </a:lnTo>
                <a:lnTo>
                  <a:pt x="201510" y="84366"/>
                </a:lnTo>
                <a:lnTo>
                  <a:pt x="240080" y="62610"/>
                </a:lnTo>
                <a:lnTo>
                  <a:pt x="0" y="0"/>
                </a:lnTo>
                <a:close/>
              </a:path>
            </a:pathLst>
          </a:custGeom>
          <a:solidFill>
            <a:srgbClr val="3E3C3C"/>
          </a:solidFill>
        </p:spPr>
        <p:txBody>
          <a:bodyPr wrap="square" lIns="0" tIns="0" rIns="0" bIns="0" rtlCol="0"/>
          <a:lstStyle/>
          <a:p>
            <a:endParaRPr/>
          </a:p>
        </p:txBody>
      </p:sp>
      <p:sp>
        <p:nvSpPr>
          <p:cNvPr id="345" name="object 345"/>
          <p:cNvSpPr/>
          <p:nvPr/>
        </p:nvSpPr>
        <p:spPr>
          <a:xfrm>
            <a:off x="2002408" y="6126784"/>
            <a:ext cx="270510" cy="107950"/>
          </a:xfrm>
          <a:custGeom>
            <a:avLst/>
            <a:gdLst/>
            <a:ahLst/>
            <a:cxnLst/>
            <a:rect l="l" t="t" r="r" b="b"/>
            <a:pathLst>
              <a:path w="270510" h="107950">
                <a:moveTo>
                  <a:pt x="255196" y="0"/>
                </a:moveTo>
                <a:lnTo>
                  <a:pt x="61647" y="11676"/>
                </a:lnTo>
                <a:lnTo>
                  <a:pt x="0" y="20680"/>
                </a:lnTo>
                <a:lnTo>
                  <a:pt x="0" y="107332"/>
                </a:lnTo>
                <a:lnTo>
                  <a:pt x="22477" y="98463"/>
                </a:lnTo>
                <a:lnTo>
                  <a:pt x="82790" y="84343"/>
                </a:lnTo>
                <a:lnTo>
                  <a:pt x="145477" y="74707"/>
                </a:lnTo>
                <a:lnTo>
                  <a:pt x="201765" y="68762"/>
                </a:lnTo>
                <a:lnTo>
                  <a:pt x="242880" y="65714"/>
                </a:lnTo>
                <a:lnTo>
                  <a:pt x="260047" y="64769"/>
                </a:lnTo>
                <a:lnTo>
                  <a:pt x="269887" y="40012"/>
                </a:lnTo>
                <a:lnTo>
                  <a:pt x="267042" y="19373"/>
                </a:lnTo>
                <a:lnTo>
                  <a:pt x="259487" y="5241"/>
                </a:lnTo>
                <a:lnTo>
                  <a:pt x="255196" y="0"/>
                </a:lnTo>
                <a:close/>
              </a:path>
            </a:pathLst>
          </a:custGeom>
          <a:solidFill>
            <a:srgbClr val="D2D3D4"/>
          </a:solidFill>
        </p:spPr>
        <p:txBody>
          <a:bodyPr wrap="square" lIns="0" tIns="0" rIns="0" bIns="0" rtlCol="0"/>
          <a:lstStyle/>
          <a:p>
            <a:endParaRPr/>
          </a:p>
        </p:txBody>
      </p:sp>
      <p:sp>
        <p:nvSpPr>
          <p:cNvPr id="346" name="object 346"/>
          <p:cNvSpPr/>
          <p:nvPr/>
        </p:nvSpPr>
        <p:spPr>
          <a:xfrm>
            <a:off x="2466197" y="6097887"/>
            <a:ext cx="20955" cy="127635"/>
          </a:xfrm>
          <a:custGeom>
            <a:avLst/>
            <a:gdLst/>
            <a:ahLst/>
            <a:cxnLst/>
            <a:rect l="l" t="t" r="r" b="b"/>
            <a:pathLst>
              <a:path w="20955" h="127635">
                <a:moveTo>
                  <a:pt x="20459" y="62217"/>
                </a:moveTo>
                <a:lnTo>
                  <a:pt x="14203" y="18113"/>
                </a:lnTo>
                <a:lnTo>
                  <a:pt x="2806" y="304"/>
                </a:lnTo>
                <a:lnTo>
                  <a:pt x="1384" y="101"/>
                </a:lnTo>
                <a:lnTo>
                  <a:pt x="0" y="0"/>
                </a:lnTo>
                <a:lnTo>
                  <a:pt x="4829" y="8000"/>
                </a:lnTo>
                <a:lnTo>
                  <a:pt x="9131" y="21937"/>
                </a:lnTo>
                <a:lnTo>
                  <a:pt x="12537" y="40463"/>
                </a:lnTo>
                <a:lnTo>
                  <a:pt x="14681" y="62230"/>
                </a:lnTo>
                <a:lnTo>
                  <a:pt x="15128" y="84238"/>
                </a:lnTo>
                <a:lnTo>
                  <a:pt x="13928" y="103436"/>
                </a:lnTo>
                <a:lnTo>
                  <a:pt x="11295" y="118074"/>
                </a:lnTo>
                <a:lnTo>
                  <a:pt x="7442" y="126403"/>
                </a:lnTo>
                <a:lnTo>
                  <a:pt x="8394" y="127304"/>
                </a:lnTo>
                <a:lnTo>
                  <a:pt x="20880" y="86314"/>
                </a:lnTo>
                <a:lnTo>
                  <a:pt x="20459" y="62217"/>
                </a:lnTo>
                <a:close/>
              </a:path>
            </a:pathLst>
          </a:custGeom>
          <a:ln w="4597">
            <a:solidFill>
              <a:srgbClr val="0C0504"/>
            </a:solidFill>
          </a:ln>
        </p:spPr>
        <p:txBody>
          <a:bodyPr wrap="square" lIns="0" tIns="0" rIns="0" bIns="0" rtlCol="0"/>
          <a:lstStyle/>
          <a:p>
            <a:endParaRPr/>
          </a:p>
        </p:txBody>
      </p:sp>
      <p:sp>
        <p:nvSpPr>
          <p:cNvPr id="347" name="object 347"/>
          <p:cNvSpPr/>
          <p:nvPr/>
        </p:nvSpPr>
        <p:spPr>
          <a:xfrm>
            <a:off x="2441794" y="6097323"/>
            <a:ext cx="20320" cy="128905"/>
          </a:xfrm>
          <a:custGeom>
            <a:avLst/>
            <a:gdLst/>
            <a:ahLst/>
            <a:cxnLst/>
            <a:rect l="l" t="t" r="r" b="b"/>
            <a:pathLst>
              <a:path w="20319" h="128904">
                <a:moveTo>
                  <a:pt x="19723" y="62191"/>
                </a:moveTo>
                <a:lnTo>
                  <a:pt x="17652" y="37474"/>
                </a:lnTo>
                <a:lnTo>
                  <a:pt x="14068" y="17737"/>
                </a:lnTo>
                <a:lnTo>
                  <a:pt x="9336" y="4707"/>
                </a:lnTo>
                <a:lnTo>
                  <a:pt x="3822" y="114"/>
                </a:lnTo>
                <a:lnTo>
                  <a:pt x="2806" y="139"/>
                </a:lnTo>
                <a:lnTo>
                  <a:pt x="1435" y="38"/>
                </a:lnTo>
                <a:lnTo>
                  <a:pt x="0" y="0"/>
                </a:lnTo>
                <a:lnTo>
                  <a:pt x="4749" y="7887"/>
                </a:lnTo>
                <a:lnTo>
                  <a:pt x="8888" y="21837"/>
                </a:lnTo>
                <a:lnTo>
                  <a:pt x="12053" y="40483"/>
                </a:lnTo>
                <a:lnTo>
                  <a:pt x="13881" y="62458"/>
                </a:lnTo>
                <a:lnTo>
                  <a:pt x="14014" y="84770"/>
                </a:lnTo>
                <a:lnTo>
                  <a:pt x="12522" y="104289"/>
                </a:lnTo>
                <a:lnTo>
                  <a:pt x="9648" y="119240"/>
                </a:lnTo>
                <a:lnTo>
                  <a:pt x="5638" y="127850"/>
                </a:lnTo>
                <a:lnTo>
                  <a:pt x="6616" y="128727"/>
                </a:lnTo>
                <a:lnTo>
                  <a:pt x="19797" y="86616"/>
                </a:lnTo>
                <a:lnTo>
                  <a:pt x="19723" y="62191"/>
                </a:lnTo>
                <a:close/>
              </a:path>
            </a:pathLst>
          </a:custGeom>
          <a:ln w="4597">
            <a:solidFill>
              <a:srgbClr val="0C0504"/>
            </a:solidFill>
          </a:ln>
        </p:spPr>
        <p:txBody>
          <a:bodyPr wrap="square" lIns="0" tIns="0" rIns="0" bIns="0" rtlCol="0"/>
          <a:lstStyle/>
          <a:p>
            <a:endParaRPr/>
          </a:p>
        </p:txBody>
      </p:sp>
      <p:sp>
        <p:nvSpPr>
          <p:cNvPr id="348" name="object 348"/>
          <p:cNvSpPr/>
          <p:nvPr/>
        </p:nvSpPr>
        <p:spPr>
          <a:xfrm>
            <a:off x="2382443" y="6095898"/>
            <a:ext cx="23495" cy="135255"/>
          </a:xfrm>
          <a:custGeom>
            <a:avLst/>
            <a:gdLst/>
            <a:ahLst/>
            <a:cxnLst/>
            <a:rect l="l" t="t" r="r" b="b"/>
            <a:pathLst>
              <a:path w="23494" h="135254">
                <a:moveTo>
                  <a:pt x="22377" y="64795"/>
                </a:moveTo>
                <a:lnTo>
                  <a:pt x="19535" y="38911"/>
                </a:lnTo>
                <a:lnTo>
                  <a:pt x="15241" y="18283"/>
                </a:lnTo>
                <a:lnTo>
                  <a:pt x="9931" y="4725"/>
                </a:lnTo>
                <a:lnTo>
                  <a:pt x="4038" y="50"/>
                </a:lnTo>
                <a:lnTo>
                  <a:pt x="2971" y="165"/>
                </a:lnTo>
                <a:lnTo>
                  <a:pt x="1473" y="0"/>
                </a:lnTo>
                <a:lnTo>
                  <a:pt x="0" y="0"/>
                </a:lnTo>
                <a:lnTo>
                  <a:pt x="5209" y="8168"/>
                </a:lnTo>
                <a:lnTo>
                  <a:pt x="9932" y="22715"/>
                </a:lnTo>
                <a:lnTo>
                  <a:pt x="13753" y="42217"/>
                </a:lnTo>
                <a:lnTo>
                  <a:pt x="16256" y="65252"/>
                </a:lnTo>
                <a:lnTo>
                  <a:pt x="16998" y="88681"/>
                </a:lnTo>
                <a:lnTo>
                  <a:pt x="15954" y="109218"/>
                </a:lnTo>
                <a:lnTo>
                  <a:pt x="13334" y="124990"/>
                </a:lnTo>
                <a:lnTo>
                  <a:pt x="9347" y="134124"/>
                </a:lnTo>
                <a:lnTo>
                  <a:pt x="10388" y="135039"/>
                </a:lnTo>
                <a:lnTo>
                  <a:pt x="23113" y="90453"/>
                </a:lnTo>
                <a:lnTo>
                  <a:pt x="22377" y="64795"/>
                </a:lnTo>
                <a:close/>
              </a:path>
            </a:pathLst>
          </a:custGeom>
          <a:ln w="4597">
            <a:solidFill>
              <a:srgbClr val="0C0504"/>
            </a:solidFill>
          </a:ln>
        </p:spPr>
        <p:txBody>
          <a:bodyPr wrap="square" lIns="0" tIns="0" rIns="0" bIns="0" rtlCol="0"/>
          <a:lstStyle/>
          <a:p>
            <a:endParaRPr/>
          </a:p>
        </p:txBody>
      </p:sp>
      <p:sp>
        <p:nvSpPr>
          <p:cNvPr id="349" name="object 349"/>
          <p:cNvSpPr/>
          <p:nvPr/>
        </p:nvSpPr>
        <p:spPr>
          <a:xfrm>
            <a:off x="2517962" y="6098753"/>
            <a:ext cx="26034" cy="121920"/>
          </a:xfrm>
          <a:custGeom>
            <a:avLst/>
            <a:gdLst/>
            <a:ahLst/>
            <a:cxnLst/>
            <a:rect l="l" t="t" r="r" b="b"/>
            <a:pathLst>
              <a:path w="26035" h="121920">
                <a:moveTo>
                  <a:pt x="7848" y="121323"/>
                </a:moveTo>
                <a:lnTo>
                  <a:pt x="22824" y="90673"/>
                </a:lnTo>
                <a:lnTo>
                  <a:pt x="25717" y="59342"/>
                </a:lnTo>
                <a:lnTo>
                  <a:pt x="17714" y="28670"/>
                </a:lnTo>
                <a:lnTo>
                  <a:pt x="0" y="0"/>
                </a:lnTo>
              </a:path>
            </a:pathLst>
          </a:custGeom>
          <a:ln w="4597">
            <a:solidFill>
              <a:srgbClr val="0C0504"/>
            </a:solidFill>
          </a:ln>
        </p:spPr>
        <p:txBody>
          <a:bodyPr wrap="square" lIns="0" tIns="0" rIns="0" bIns="0" rtlCol="0"/>
          <a:lstStyle/>
          <a:p>
            <a:endParaRPr/>
          </a:p>
        </p:txBody>
      </p:sp>
      <p:sp>
        <p:nvSpPr>
          <p:cNvPr id="350" name="object 350"/>
          <p:cNvSpPr/>
          <p:nvPr/>
        </p:nvSpPr>
        <p:spPr>
          <a:xfrm>
            <a:off x="2510552" y="6099149"/>
            <a:ext cx="26034" cy="121920"/>
          </a:xfrm>
          <a:custGeom>
            <a:avLst/>
            <a:gdLst/>
            <a:ahLst/>
            <a:cxnLst/>
            <a:rect l="l" t="t" r="r" b="b"/>
            <a:pathLst>
              <a:path w="26035" h="121920">
                <a:moveTo>
                  <a:pt x="7835" y="121323"/>
                </a:moveTo>
                <a:lnTo>
                  <a:pt x="22817" y="90675"/>
                </a:lnTo>
                <a:lnTo>
                  <a:pt x="25711" y="59337"/>
                </a:lnTo>
                <a:lnTo>
                  <a:pt x="17708" y="28661"/>
                </a:lnTo>
                <a:lnTo>
                  <a:pt x="0" y="0"/>
                </a:lnTo>
              </a:path>
            </a:pathLst>
          </a:custGeom>
          <a:ln w="4597">
            <a:solidFill>
              <a:srgbClr val="0C0504"/>
            </a:solidFill>
          </a:ln>
        </p:spPr>
        <p:txBody>
          <a:bodyPr wrap="square" lIns="0" tIns="0" rIns="0" bIns="0" rtlCol="0"/>
          <a:lstStyle/>
          <a:p>
            <a:endParaRPr/>
          </a:p>
        </p:txBody>
      </p:sp>
      <p:sp>
        <p:nvSpPr>
          <p:cNvPr id="351" name="object 351"/>
          <p:cNvSpPr/>
          <p:nvPr/>
        </p:nvSpPr>
        <p:spPr>
          <a:xfrm>
            <a:off x="2503323" y="6099521"/>
            <a:ext cx="26034" cy="121920"/>
          </a:xfrm>
          <a:custGeom>
            <a:avLst/>
            <a:gdLst/>
            <a:ahLst/>
            <a:cxnLst/>
            <a:rect l="l" t="t" r="r" b="b"/>
            <a:pathLst>
              <a:path w="26035" h="121920">
                <a:moveTo>
                  <a:pt x="7810" y="121297"/>
                </a:moveTo>
                <a:lnTo>
                  <a:pt x="22799" y="90659"/>
                </a:lnTo>
                <a:lnTo>
                  <a:pt x="25698" y="59329"/>
                </a:lnTo>
                <a:lnTo>
                  <a:pt x="17701" y="28659"/>
                </a:lnTo>
                <a:lnTo>
                  <a:pt x="0" y="0"/>
                </a:lnTo>
              </a:path>
            </a:pathLst>
          </a:custGeom>
          <a:ln w="4597">
            <a:solidFill>
              <a:srgbClr val="0C0504"/>
            </a:solidFill>
          </a:ln>
        </p:spPr>
        <p:txBody>
          <a:bodyPr wrap="square" lIns="0" tIns="0" rIns="0" bIns="0" rtlCol="0"/>
          <a:lstStyle/>
          <a:p>
            <a:endParaRPr/>
          </a:p>
        </p:txBody>
      </p:sp>
      <p:sp>
        <p:nvSpPr>
          <p:cNvPr id="352" name="object 352"/>
          <p:cNvSpPr/>
          <p:nvPr/>
        </p:nvSpPr>
        <p:spPr>
          <a:xfrm>
            <a:off x="2311449" y="6068285"/>
            <a:ext cx="252729" cy="190500"/>
          </a:xfrm>
          <a:custGeom>
            <a:avLst/>
            <a:gdLst/>
            <a:ahLst/>
            <a:cxnLst/>
            <a:rect l="l" t="t" r="r" b="b"/>
            <a:pathLst>
              <a:path w="252730" h="190500">
                <a:moveTo>
                  <a:pt x="0" y="16009"/>
                </a:moveTo>
                <a:lnTo>
                  <a:pt x="4428" y="5443"/>
                </a:lnTo>
                <a:lnTo>
                  <a:pt x="8870" y="921"/>
                </a:lnTo>
                <a:lnTo>
                  <a:pt x="12294" y="0"/>
                </a:lnTo>
                <a:lnTo>
                  <a:pt x="13665" y="235"/>
                </a:lnTo>
                <a:lnTo>
                  <a:pt x="31521" y="159"/>
                </a:lnTo>
                <a:lnTo>
                  <a:pt x="29121" y="8986"/>
                </a:lnTo>
                <a:lnTo>
                  <a:pt x="32207" y="11589"/>
                </a:lnTo>
                <a:lnTo>
                  <a:pt x="35229" y="14193"/>
                </a:lnTo>
                <a:lnTo>
                  <a:pt x="49403" y="27147"/>
                </a:lnTo>
                <a:lnTo>
                  <a:pt x="219303" y="30550"/>
                </a:lnTo>
                <a:lnTo>
                  <a:pt x="237848" y="34634"/>
                </a:lnTo>
                <a:lnTo>
                  <a:pt x="247507" y="42888"/>
                </a:lnTo>
                <a:lnTo>
                  <a:pt x="251407" y="61515"/>
                </a:lnTo>
                <a:lnTo>
                  <a:pt x="252679" y="96717"/>
                </a:lnTo>
                <a:lnTo>
                  <a:pt x="249315" y="124628"/>
                </a:lnTo>
                <a:lnTo>
                  <a:pt x="240911" y="141183"/>
                </a:lnTo>
                <a:lnTo>
                  <a:pt x="232314" y="149113"/>
                </a:lnTo>
                <a:lnTo>
                  <a:pt x="228371" y="151149"/>
                </a:lnTo>
                <a:lnTo>
                  <a:pt x="51689" y="163100"/>
                </a:lnTo>
                <a:lnTo>
                  <a:pt x="39331" y="179369"/>
                </a:lnTo>
                <a:lnTo>
                  <a:pt x="40627" y="189884"/>
                </a:lnTo>
                <a:lnTo>
                  <a:pt x="32156" y="187662"/>
                </a:lnTo>
                <a:lnTo>
                  <a:pt x="23685" y="185439"/>
                </a:lnTo>
                <a:lnTo>
                  <a:pt x="14770" y="181579"/>
                </a:lnTo>
              </a:path>
            </a:pathLst>
          </a:custGeom>
          <a:ln w="4597">
            <a:solidFill>
              <a:srgbClr val="0C0504"/>
            </a:solidFill>
          </a:ln>
        </p:spPr>
        <p:txBody>
          <a:bodyPr wrap="square" lIns="0" tIns="0" rIns="0" bIns="0" rtlCol="0"/>
          <a:lstStyle/>
          <a:p>
            <a:endParaRPr/>
          </a:p>
        </p:txBody>
      </p:sp>
      <p:sp>
        <p:nvSpPr>
          <p:cNvPr id="353" name="object 353"/>
          <p:cNvSpPr/>
          <p:nvPr/>
        </p:nvSpPr>
        <p:spPr>
          <a:xfrm>
            <a:off x="2336490" y="6095010"/>
            <a:ext cx="24765" cy="635"/>
          </a:xfrm>
          <a:custGeom>
            <a:avLst/>
            <a:gdLst/>
            <a:ahLst/>
            <a:cxnLst/>
            <a:rect l="l" t="t" r="r" b="b"/>
            <a:pathLst>
              <a:path w="24764" h="635">
                <a:moveTo>
                  <a:pt x="-2298" y="209"/>
                </a:moveTo>
                <a:lnTo>
                  <a:pt x="26657" y="209"/>
                </a:lnTo>
              </a:path>
            </a:pathLst>
          </a:custGeom>
          <a:ln w="5016">
            <a:solidFill>
              <a:srgbClr val="0C0504"/>
            </a:solidFill>
          </a:ln>
        </p:spPr>
        <p:txBody>
          <a:bodyPr wrap="square" lIns="0" tIns="0" rIns="0" bIns="0" rtlCol="0"/>
          <a:lstStyle/>
          <a:p>
            <a:endParaRPr/>
          </a:p>
        </p:txBody>
      </p:sp>
      <p:sp>
        <p:nvSpPr>
          <p:cNvPr id="354" name="object 354"/>
          <p:cNvSpPr/>
          <p:nvPr/>
        </p:nvSpPr>
        <p:spPr>
          <a:xfrm>
            <a:off x="2322568" y="6077745"/>
            <a:ext cx="20320" cy="1270"/>
          </a:xfrm>
          <a:custGeom>
            <a:avLst/>
            <a:gdLst/>
            <a:ahLst/>
            <a:cxnLst/>
            <a:rect l="l" t="t" r="r" b="b"/>
            <a:pathLst>
              <a:path w="20319" h="1270">
                <a:moveTo>
                  <a:pt x="-2298" y="425"/>
                </a:moveTo>
                <a:lnTo>
                  <a:pt x="22136" y="425"/>
                </a:lnTo>
              </a:path>
            </a:pathLst>
          </a:custGeom>
          <a:ln w="5448">
            <a:solidFill>
              <a:srgbClr val="0C0504"/>
            </a:solidFill>
          </a:ln>
        </p:spPr>
        <p:txBody>
          <a:bodyPr wrap="square" lIns="0" tIns="0" rIns="0" bIns="0" rtlCol="0"/>
          <a:lstStyle/>
          <a:p>
            <a:endParaRPr/>
          </a:p>
        </p:txBody>
      </p:sp>
      <p:sp>
        <p:nvSpPr>
          <p:cNvPr id="355" name="object 355"/>
          <p:cNvSpPr/>
          <p:nvPr/>
        </p:nvSpPr>
        <p:spPr>
          <a:xfrm>
            <a:off x="2363144" y="6095538"/>
            <a:ext cx="15875" cy="135890"/>
          </a:xfrm>
          <a:custGeom>
            <a:avLst/>
            <a:gdLst/>
            <a:ahLst/>
            <a:cxnLst/>
            <a:rect l="l" t="t" r="r" b="b"/>
            <a:pathLst>
              <a:path w="15875" h="135889">
                <a:moveTo>
                  <a:pt x="165" y="0"/>
                </a:moveTo>
                <a:lnTo>
                  <a:pt x="5740" y="47421"/>
                </a:lnTo>
                <a:lnTo>
                  <a:pt x="13100" y="57347"/>
                </a:lnTo>
                <a:lnTo>
                  <a:pt x="15760" y="63198"/>
                </a:lnTo>
                <a:lnTo>
                  <a:pt x="13905" y="67263"/>
                </a:lnTo>
                <a:lnTo>
                  <a:pt x="7721" y="71831"/>
                </a:lnTo>
                <a:lnTo>
                  <a:pt x="4165" y="112534"/>
                </a:lnTo>
                <a:lnTo>
                  <a:pt x="9786" y="121950"/>
                </a:lnTo>
                <a:lnTo>
                  <a:pt x="11226" y="127517"/>
                </a:lnTo>
                <a:lnTo>
                  <a:pt x="8094" y="131422"/>
                </a:lnTo>
                <a:lnTo>
                  <a:pt x="0" y="135851"/>
                </a:lnTo>
              </a:path>
            </a:pathLst>
          </a:custGeom>
          <a:ln w="4597">
            <a:solidFill>
              <a:srgbClr val="0C0504"/>
            </a:solidFill>
          </a:ln>
        </p:spPr>
        <p:txBody>
          <a:bodyPr wrap="square" lIns="0" tIns="0" rIns="0" bIns="0" rtlCol="0"/>
          <a:lstStyle/>
          <a:p>
            <a:endParaRPr/>
          </a:p>
        </p:txBody>
      </p:sp>
      <p:sp>
        <p:nvSpPr>
          <p:cNvPr id="356" name="object 356"/>
          <p:cNvSpPr/>
          <p:nvPr/>
        </p:nvSpPr>
        <p:spPr>
          <a:xfrm>
            <a:off x="2342393" y="6229303"/>
            <a:ext cx="20955" cy="2540"/>
          </a:xfrm>
          <a:custGeom>
            <a:avLst/>
            <a:gdLst/>
            <a:ahLst/>
            <a:cxnLst/>
            <a:rect l="l" t="t" r="r" b="b"/>
            <a:pathLst>
              <a:path w="20955" h="2539">
                <a:moveTo>
                  <a:pt x="-2298" y="1041"/>
                </a:moveTo>
                <a:lnTo>
                  <a:pt x="23050" y="1041"/>
                </a:lnTo>
              </a:path>
            </a:pathLst>
          </a:custGeom>
          <a:ln w="6680">
            <a:solidFill>
              <a:srgbClr val="0C0504"/>
            </a:solidFill>
          </a:ln>
        </p:spPr>
        <p:txBody>
          <a:bodyPr wrap="square" lIns="0" tIns="0" rIns="0" bIns="0" rtlCol="0"/>
          <a:lstStyle/>
          <a:p>
            <a:endParaRPr/>
          </a:p>
        </p:txBody>
      </p:sp>
      <p:sp>
        <p:nvSpPr>
          <p:cNvPr id="357" name="object 357"/>
          <p:cNvSpPr/>
          <p:nvPr/>
        </p:nvSpPr>
        <p:spPr>
          <a:xfrm>
            <a:off x="2343838" y="6209334"/>
            <a:ext cx="25400" cy="2540"/>
          </a:xfrm>
          <a:custGeom>
            <a:avLst/>
            <a:gdLst/>
            <a:ahLst/>
            <a:cxnLst/>
            <a:rect l="l" t="t" r="r" b="b"/>
            <a:pathLst>
              <a:path w="25400" h="2539">
                <a:moveTo>
                  <a:pt x="-2298" y="1092"/>
                </a:moveTo>
                <a:lnTo>
                  <a:pt x="27470" y="1092"/>
                </a:lnTo>
              </a:path>
            </a:pathLst>
          </a:custGeom>
          <a:ln w="6781">
            <a:solidFill>
              <a:srgbClr val="0C0504"/>
            </a:solidFill>
          </a:ln>
        </p:spPr>
        <p:txBody>
          <a:bodyPr wrap="square" lIns="0" tIns="0" rIns="0" bIns="0" rtlCol="0"/>
          <a:lstStyle/>
          <a:p>
            <a:endParaRPr/>
          </a:p>
        </p:txBody>
      </p:sp>
      <p:sp>
        <p:nvSpPr>
          <p:cNvPr id="358" name="object 358"/>
          <p:cNvSpPr/>
          <p:nvPr/>
        </p:nvSpPr>
        <p:spPr>
          <a:xfrm>
            <a:off x="2345159" y="6167366"/>
            <a:ext cx="26034" cy="0"/>
          </a:xfrm>
          <a:custGeom>
            <a:avLst/>
            <a:gdLst/>
            <a:ahLst/>
            <a:cxnLst/>
            <a:rect l="l" t="t" r="r" b="b"/>
            <a:pathLst>
              <a:path w="26035">
                <a:moveTo>
                  <a:pt x="0" y="0"/>
                </a:moveTo>
                <a:lnTo>
                  <a:pt x="25704" y="0"/>
                </a:lnTo>
              </a:path>
            </a:pathLst>
          </a:custGeom>
          <a:ln w="4597">
            <a:solidFill>
              <a:srgbClr val="0C0504"/>
            </a:solidFill>
          </a:ln>
        </p:spPr>
        <p:txBody>
          <a:bodyPr wrap="square" lIns="0" tIns="0" rIns="0" bIns="0" rtlCol="0"/>
          <a:lstStyle/>
          <a:p>
            <a:endParaRPr/>
          </a:p>
        </p:txBody>
      </p:sp>
      <p:sp>
        <p:nvSpPr>
          <p:cNvPr id="359" name="object 359"/>
          <p:cNvSpPr/>
          <p:nvPr/>
        </p:nvSpPr>
        <p:spPr>
          <a:xfrm>
            <a:off x="2343137" y="6142964"/>
            <a:ext cx="26034" cy="1270"/>
          </a:xfrm>
          <a:custGeom>
            <a:avLst/>
            <a:gdLst/>
            <a:ahLst/>
            <a:cxnLst/>
            <a:rect l="l" t="t" r="r" b="b"/>
            <a:pathLst>
              <a:path w="26035" h="1270">
                <a:moveTo>
                  <a:pt x="-2298" y="393"/>
                </a:moveTo>
                <a:lnTo>
                  <a:pt x="28041" y="393"/>
                </a:lnTo>
              </a:path>
            </a:pathLst>
          </a:custGeom>
          <a:ln w="5384">
            <a:solidFill>
              <a:srgbClr val="0C0504"/>
            </a:solidFill>
          </a:ln>
        </p:spPr>
        <p:txBody>
          <a:bodyPr wrap="square" lIns="0" tIns="0" rIns="0" bIns="0" rtlCol="0"/>
          <a:lstStyle/>
          <a:p>
            <a:endParaRPr/>
          </a:p>
        </p:txBody>
      </p:sp>
      <p:sp>
        <p:nvSpPr>
          <p:cNvPr id="360" name="object 360"/>
          <p:cNvSpPr/>
          <p:nvPr/>
        </p:nvSpPr>
        <p:spPr>
          <a:xfrm>
            <a:off x="2002408" y="6075593"/>
            <a:ext cx="347980" cy="174625"/>
          </a:xfrm>
          <a:custGeom>
            <a:avLst/>
            <a:gdLst/>
            <a:ahLst/>
            <a:cxnLst/>
            <a:rect l="l" t="t" r="r" b="b"/>
            <a:pathLst>
              <a:path w="347980" h="174625">
                <a:moveTo>
                  <a:pt x="0" y="160688"/>
                </a:moveTo>
                <a:lnTo>
                  <a:pt x="10918" y="154082"/>
                </a:lnTo>
                <a:lnTo>
                  <a:pt x="117593" y="130201"/>
                </a:lnTo>
                <a:lnTo>
                  <a:pt x="216500" y="118839"/>
                </a:lnTo>
                <a:lnTo>
                  <a:pt x="260046" y="115951"/>
                </a:lnTo>
                <a:lnTo>
                  <a:pt x="259655" y="130789"/>
                </a:lnTo>
                <a:lnTo>
                  <a:pt x="262160" y="138406"/>
                </a:lnTo>
                <a:lnTo>
                  <a:pt x="269933" y="141205"/>
                </a:lnTo>
                <a:lnTo>
                  <a:pt x="285344" y="141592"/>
                </a:lnTo>
                <a:lnTo>
                  <a:pt x="297701" y="140830"/>
                </a:lnTo>
                <a:lnTo>
                  <a:pt x="298794" y="148005"/>
                </a:lnTo>
                <a:lnTo>
                  <a:pt x="309982" y="159410"/>
                </a:lnTo>
                <a:lnTo>
                  <a:pt x="323800" y="174269"/>
                </a:lnTo>
                <a:lnTo>
                  <a:pt x="339980" y="153708"/>
                </a:lnTo>
                <a:lnTo>
                  <a:pt x="344878" y="149029"/>
                </a:lnTo>
                <a:lnTo>
                  <a:pt x="344857" y="142340"/>
                </a:lnTo>
                <a:lnTo>
                  <a:pt x="342759" y="136343"/>
                </a:lnTo>
                <a:lnTo>
                  <a:pt x="341428" y="133743"/>
                </a:lnTo>
                <a:lnTo>
                  <a:pt x="342748" y="91770"/>
                </a:lnTo>
                <a:lnTo>
                  <a:pt x="347935" y="84587"/>
                </a:lnTo>
                <a:lnTo>
                  <a:pt x="346630" y="76860"/>
                </a:lnTo>
                <a:lnTo>
                  <a:pt x="342879" y="70685"/>
                </a:lnTo>
                <a:lnTo>
                  <a:pt x="340729" y="68160"/>
                </a:lnTo>
                <a:lnTo>
                  <a:pt x="334074" y="19418"/>
                </a:lnTo>
                <a:lnTo>
                  <a:pt x="316599" y="0"/>
                </a:lnTo>
                <a:lnTo>
                  <a:pt x="299708" y="19519"/>
                </a:lnTo>
                <a:lnTo>
                  <a:pt x="301232" y="34544"/>
                </a:lnTo>
                <a:lnTo>
                  <a:pt x="274003" y="33235"/>
                </a:lnTo>
                <a:lnTo>
                  <a:pt x="265223" y="33930"/>
                </a:lnTo>
                <a:lnTo>
                  <a:pt x="260336" y="36033"/>
                </a:lnTo>
                <a:lnTo>
                  <a:pt x="257582" y="41226"/>
                </a:lnTo>
                <a:lnTo>
                  <a:pt x="255195" y="51193"/>
                </a:lnTo>
                <a:lnTo>
                  <a:pt x="59931" y="63799"/>
                </a:lnTo>
                <a:lnTo>
                  <a:pt x="0" y="72678"/>
                </a:lnTo>
              </a:path>
            </a:pathLst>
          </a:custGeom>
          <a:ln w="4597">
            <a:solidFill>
              <a:srgbClr val="0C0504"/>
            </a:solidFill>
          </a:ln>
        </p:spPr>
        <p:txBody>
          <a:bodyPr wrap="square" lIns="0" tIns="0" rIns="0" bIns="0" rtlCol="0"/>
          <a:lstStyle/>
          <a:p>
            <a:endParaRPr/>
          </a:p>
        </p:txBody>
      </p:sp>
      <p:sp>
        <p:nvSpPr>
          <p:cNvPr id="361" name="object 361"/>
          <p:cNvSpPr/>
          <p:nvPr/>
        </p:nvSpPr>
        <p:spPr>
          <a:xfrm>
            <a:off x="2256466" y="6106801"/>
            <a:ext cx="80684" cy="114236"/>
          </a:xfrm>
          <a:prstGeom prst="rect">
            <a:avLst/>
          </a:prstGeom>
          <a:blipFill>
            <a:blip r:embed="rId14" cstate="print"/>
            <a:stretch>
              <a:fillRect/>
            </a:stretch>
          </a:blipFill>
        </p:spPr>
        <p:txBody>
          <a:bodyPr wrap="square" lIns="0" tIns="0" rIns="0" bIns="0" rtlCol="0"/>
          <a:lstStyle/>
          <a:p>
            <a:endParaRPr/>
          </a:p>
        </p:txBody>
      </p:sp>
      <p:sp>
        <p:nvSpPr>
          <p:cNvPr id="362" name="object 362"/>
          <p:cNvSpPr/>
          <p:nvPr/>
        </p:nvSpPr>
        <p:spPr>
          <a:xfrm>
            <a:off x="2551710" y="5860065"/>
            <a:ext cx="178358" cy="215195"/>
          </a:xfrm>
          <a:prstGeom prst="rect">
            <a:avLst/>
          </a:prstGeom>
          <a:blipFill>
            <a:blip r:embed="rId15" cstate="print"/>
            <a:stretch>
              <a:fillRect/>
            </a:stretch>
          </a:blipFill>
        </p:spPr>
        <p:txBody>
          <a:bodyPr wrap="square" lIns="0" tIns="0" rIns="0" bIns="0" rtlCol="0"/>
          <a:lstStyle/>
          <a:p>
            <a:endParaRPr/>
          </a:p>
        </p:txBody>
      </p:sp>
      <p:sp>
        <p:nvSpPr>
          <p:cNvPr id="363" name="object 363"/>
          <p:cNvSpPr/>
          <p:nvPr/>
        </p:nvSpPr>
        <p:spPr>
          <a:xfrm>
            <a:off x="2341359" y="6290450"/>
            <a:ext cx="434975" cy="104775"/>
          </a:xfrm>
          <a:custGeom>
            <a:avLst/>
            <a:gdLst/>
            <a:ahLst/>
            <a:cxnLst/>
            <a:rect l="l" t="t" r="r" b="b"/>
            <a:pathLst>
              <a:path w="434975" h="104775">
                <a:moveTo>
                  <a:pt x="343112" y="66865"/>
                </a:moveTo>
                <a:lnTo>
                  <a:pt x="217500" y="66865"/>
                </a:lnTo>
                <a:lnTo>
                  <a:pt x="194195" y="104495"/>
                </a:lnTo>
                <a:lnTo>
                  <a:pt x="343112" y="66865"/>
                </a:lnTo>
                <a:close/>
              </a:path>
              <a:path w="434975" h="104775">
                <a:moveTo>
                  <a:pt x="190500" y="0"/>
                </a:moveTo>
                <a:lnTo>
                  <a:pt x="216458" y="37680"/>
                </a:lnTo>
                <a:lnTo>
                  <a:pt x="0" y="45364"/>
                </a:lnTo>
                <a:lnTo>
                  <a:pt x="1003" y="74460"/>
                </a:lnTo>
                <a:lnTo>
                  <a:pt x="217500" y="66865"/>
                </a:lnTo>
                <a:lnTo>
                  <a:pt x="343112" y="66865"/>
                </a:lnTo>
                <a:lnTo>
                  <a:pt x="434733" y="43713"/>
                </a:lnTo>
                <a:lnTo>
                  <a:pt x="190500" y="0"/>
                </a:lnTo>
                <a:close/>
              </a:path>
            </a:pathLst>
          </a:custGeom>
          <a:solidFill>
            <a:srgbClr val="3E3C3C"/>
          </a:solidFill>
        </p:spPr>
        <p:txBody>
          <a:bodyPr wrap="square" lIns="0" tIns="0" rIns="0" bIns="0" rtlCol="0"/>
          <a:lstStyle/>
          <a:p>
            <a:endParaRPr/>
          </a:p>
        </p:txBody>
      </p:sp>
      <p:sp>
        <p:nvSpPr>
          <p:cNvPr id="364" name="object 364"/>
          <p:cNvSpPr/>
          <p:nvPr/>
        </p:nvSpPr>
        <p:spPr>
          <a:xfrm>
            <a:off x="2682196" y="6072389"/>
            <a:ext cx="436245" cy="187325"/>
          </a:xfrm>
          <a:custGeom>
            <a:avLst/>
            <a:gdLst/>
            <a:ahLst/>
            <a:cxnLst/>
            <a:rect l="l" t="t" r="r" b="b"/>
            <a:pathLst>
              <a:path w="436244" h="187325">
                <a:moveTo>
                  <a:pt x="436062" y="186778"/>
                </a:moveTo>
                <a:lnTo>
                  <a:pt x="411505" y="185626"/>
                </a:lnTo>
                <a:lnTo>
                  <a:pt x="370803" y="185754"/>
                </a:lnTo>
                <a:lnTo>
                  <a:pt x="332663" y="186394"/>
                </a:lnTo>
                <a:lnTo>
                  <a:pt x="315793" y="186778"/>
                </a:lnTo>
                <a:lnTo>
                  <a:pt x="296844" y="180815"/>
                </a:lnTo>
                <a:lnTo>
                  <a:pt x="275588" y="173910"/>
                </a:lnTo>
                <a:lnTo>
                  <a:pt x="258261" y="168201"/>
                </a:lnTo>
                <a:lnTo>
                  <a:pt x="251099" y="165823"/>
                </a:lnTo>
                <a:lnTo>
                  <a:pt x="6916" y="159448"/>
                </a:lnTo>
                <a:lnTo>
                  <a:pt x="0" y="123390"/>
                </a:lnTo>
                <a:lnTo>
                  <a:pt x="768" y="69818"/>
                </a:lnTo>
                <a:lnTo>
                  <a:pt x="4611" y="21199"/>
                </a:lnTo>
                <a:lnTo>
                  <a:pt x="6916" y="0"/>
                </a:lnTo>
                <a:lnTo>
                  <a:pt x="152913" y="2121"/>
                </a:lnTo>
                <a:lnTo>
                  <a:pt x="228438" y="3305"/>
                </a:lnTo>
                <a:lnTo>
                  <a:pt x="276893" y="13714"/>
                </a:lnTo>
                <a:lnTo>
                  <a:pt x="288177" y="66552"/>
                </a:lnTo>
                <a:lnTo>
                  <a:pt x="288691" y="84107"/>
                </a:lnTo>
                <a:lnTo>
                  <a:pt x="288177" y="91158"/>
                </a:lnTo>
                <a:lnTo>
                  <a:pt x="286634" y="93383"/>
                </a:lnTo>
              </a:path>
            </a:pathLst>
          </a:custGeom>
          <a:ln w="6349">
            <a:solidFill>
              <a:srgbClr val="231F20"/>
            </a:solidFill>
          </a:ln>
        </p:spPr>
        <p:txBody>
          <a:bodyPr wrap="square" lIns="0" tIns="0" rIns="0" bIns="0" rtlCol="0"/>
          <a:lstStyle/>
          <a:p>
            <a:endParaRPr/>
          </a:p>
        </p:txBody>
      </p:sp>
      <p:sp>
        <p:nvSpPr>
          <p:cNvPr id="365" name="object 365"/>
          <p:cNvSpPr/>
          <p:nvPr/>
        </p:nvSpPr>
        <p:spPr>
          <a:xfrm>
            <a:off x="2694632" y="6072463"/>
            <a:ext cx="15875" cy="156210"/>
          </a:xfrm>
          <a:custGeom>
            <a:avLst/>
            <a:gdLst/>
            <a:ahLst/>
            <a:cxnLst/>
            <a:rect l="l" t="t" r="r" b="b"/>
            <a:pathLst>
              <a:path w="15875" h="156210">
                <a:moveTo>
                  <a:pt x="0" y="0"/>
                </a:moveTo>
                <a:lnTo>
                  <a:pt x="11822" y="48517"/>
                </a:lnTo>
                <a:lnTo>
                  <a:pt x="15763" y="80911"/>
                </a:lnTo>
                <a:lnTo>
                  <a:pt x="11822" y="111781"/>
                </a:lnTo>
                <a:lnTo>
                  <a:pt x="0" y="155727"/>
                </a:lnTo>
              </a:path>
            </a:pathLst>
          </a:custGeom>
          <a:ln w="6350">
            <a:solidFill>
              <a:srgbClr val="231F20"/>
            </a:solidFill>
          </a:ln>
        </p:spPr>
        <p:txBody>
          <a:bodyPr wrap="square" lIns="0" tIns="0" rIns="0" bIns="0" rtlCol="0"/>
          <a:lstStyle/>
          <a:p>
            <a:endParaRPr/>
          </a:p>
        </p:txBody>
      </p:sp>
      <p:sp>
        <p:nvSpPr>
          <p:cNvPr id="366" name="object 366"/>
          <p:cNvSpPr/>
          <p:nvPr/>
        </p:nvSpPr>
        <p:spPr>
          <a:xfrm>
            <a:off x="2883767" y="5794604"/>
            <a:ext cx="336550" cy="749300"/>
          </a:xfrm>
          <a:custGeom>
            <a:avLst/>
            <a:gdLst/>
            <a:ahLst/>
            <a:cxnLst/>
            <a:rect l="l" t="t" r="r" b="b"/>
            <a:pathLst>
              <a:path w="336550" h="749300">
                <a:moveTo>
                  <a:pt x="336321" y="749173"/>
                </a:moveTo>
                <a:lnTo>
                  <a:pt x="286732" y="718077"/>
                </a:lnTo>
                <a:lnTo>
                  <a:pt x="261267" y="673107"/>
                </a:lnTo>
                <a:lnTo>
                  <a:pt x="251885" y="632645"/>
                </a:lnTo>
                <a:lnTo>
                  <a:pt x="244699" y="483324"/>
                </a:lnTo>
                <a:lnTo>
                  <a:pt x="221808" y="388561"/>
                </a:lnTo>
                <a:lnTo>
                  <a:pt x="196988" y="331315"/>
                </a:lnTo>
                <a:lnTo>
                  <a:pt x="185356" y="312115"/>
                </a:lnTo>
                <a:lnTo>
                  <a:pt x="86989" y="282479"/>
                </a:lnTo>
                <a:lnTo>
                  <a:pt x="30984" y="231546"/>
                </a:lnTo>
                <a:lnTo>
                  <a:pt x="5826" y="183356"/>
                </a:lnTo>
                <a:lnTo>
                  <a:pt x="0" y="161950"/>
                </a:lnTo>
                <a:lnTo>
                  <a:pt x="0" y="0"/>
                </a:lnTo>
              </a:path>
            </a:pathLst>
          </a:custGeom>
          <a:ln w="6350">
            <a:solidFill>
              <a:srgbClr val="231F20"/>
            </a:solidFill>
          </a:ln>
        </p:spPr>
        <p:txBody>
          <a:bodyPr wrap="square" lIns="0" tIns="0" rIns="0" bIns="0" rtlCol="0"/>
          <a:lstStyle/>
          <a:p>
            <a:endParaRPr/>
          </a:p>
        </p:txBody>
      </p:sp>
      <p:sp>
        <p:nvSpPr>
          <p:cNvPr id="367" name="object 367"/>
          <p:cNvSpPr/>
          <p:nvPr/>
        </p:nvSpPr>
        <p:spPr>
          <a:xfrm>
            <a:off x="1932961" y="5628038"/>
            <a:ext cx="0" cy="31750"/>
          </a:xfrm>
          <a:custGeom>
            <a:avLst/>
            <a:gdLst/>
            <a:ahLst/>
            <a:cxnLst/>
            <a:rect l="l" t="t" r="r" b="b"/>
            <a:pathLst>
              <a:path h="31750">
                <a:moveTo>
                  <a:pt x="0" y="0"/>
                </a:moveTo>
                <a:lnTo>
                  <a:pt x="0" y="31750"/>
                </a:lnTo>
              </a:path>
            </a:pathLst>
          </a:custGeom>
          <a:ln w="5638">
            <a:solidFill>
              <a:srgbClr val="231F20"/>
            </a:solidFill>
          </a:ln>
        </p:spPr>
        <p:txBody>
          <a:bodyPr wrap="square" lIns="0" tIns="0" rIns="0" bIns="0" rtlCol="0"/>
          <a:lstStyle/>
          <a:p>
            <a:endParaRPr/>
          </a:p>
        </p:txBody>
      </p:sp>
      <p:graphicFrame>
        <p:nvGraphicFramePr>
          <p:cNvPr id="368" name="object 368"/>
          <p:cNvGraphicFramePr>
            <a:graphicFrameLocks noGrp="1"/>
          </p:cNvGraphicFramePr>
          <p:nvPr/>
        </p:nvGraphicFramePr>
        <p:xfrm>
          <a:off x="536816" y="4522216"/>
          <a:ext cx="2715895" cy="2211705"/>
        </p:xfrm>
        <a:graphic>
          <a:graphicData uri="http://schemas.openxmlformats.org/drawingml/2006/table">
            <a:tbl>
              <a:tblPr firstRow="1" bandRow="1">
                <a:tableStyleId>{2D5ABB26-0587-4C30-8999-92F81FD0307C}</a:tableStyleId>
              </a:tblPr>
              <a:tblGrid>
                <a:gridCol w="163195">
                  <a:extLst>
                    <a:ext uri="{9D8B030D-6E8A-4147-A177-3AD203B41FA5}">
                      <a16:colId xmlns:a16="http://schemas.microsoft.com/office/drawing/2014/main" val="20000"/>
                    </a:ext>
                  </a:extLst>
                </a:gridCol>
                <a:gridCol w="1229360">
                  <a:extLst>
                    <a:ext uri="{9D8B030D-6E8A-4147-A177-3AD203B41FA5}">
                      <a16:colId xmlns:a16="http://schemas.microsoft.com/office/drawing/2014/main" val="20001"/>
                    </a:ext>
                  </a:extLst>
                </a:gridCol>
                <a:gridCol w="1312545">
                  <a:extLst>
                    <a:ext uri="{9D8B030D-6E8A-4147-A177-3AD203B41FA5}">
                      <a16:colId xmlns:a16="http://schemas.microsoft.com/office/drawing/2014/main" val="20002"/>
                    </a:ext>
                  </a:extLst>
                </a:gridCol>
              </a:tblGrid>
              <a:tr h="154736">
                <a:tc>
                  <a:txBody>
                    <a:bodyPr/>
                    <a:lstStyle/>
                    <a:p>
                      <a:pPr marL="1270" algn="ctr">
                        <a:lnSpc>
                          <a:spcPts val="1070"/>
                        </a:lnSpc>
                      </a:pPr>
                      <a:r>
                        <a:rPr sz="900" dirty="0">
                          <a:solidFill>
                            <a:srgbClr val="FFFFFF"/>
                          </a:solidFill>
                          <a:latin typeface="Arial Narrow"/>
                          <a:cs typeface="Arial Narrow"/>
                        </a:rPr>
                        <a:t>2</a:t>
                      </a:r>
                      <a:endParaRPr sz="900">
                        <a:latin typeface="Arial Narrow"/>
                        <a:cs typeface="Arial Narrow"/>
                      </a:endParaRPr>
                    </a:p>
                  </a:txBody>
                  <a:tcPr marL="0" marR="0" marT="0" marB="0">
                    <a:lnL w="6350">
                      <a:solidFill>
                        <a:srgbClr val="231F20"/>
                      </a:solidFill>
                      <a:prstDash val="solid"/>
                    </a:lnL>
                    <a:lnT w="6350">
                      <a:solidFill>
                        <a:srgbClr val="231F20"/>
                      </a:solidFill>
                      <a:prstDash val="solid"/>
                    </a:lnT>
                    <a:solidFill>
                      <a:srgbClr val="58595B"/>
                    </a:solidFill>
                  </a:tcPr>
                </a:tc>
                <a:tc gridSpan="2">
                  <a:txBody>
                    <a:bodyPr/>
                    <a:lstStyle/>
                    <a:p>
                      <a:pPr>
                        <a:lnSpc>
                          <a:spcPct val="100000"/>
                        </a:lnSpc>
                      </a:pPr>
                      <a:endParaRPr sz="800">
                        <a:latin typeface="Times New Roman"/>
                        <a:cs typeface="Times New Roman"/>
                      </a:endParaRPr>
                    </a:p>
                  </a:txBody>
                  <a:tcPr marL="0" marR="0" marT="0" marB="0">
                    <a:lnR w="6350">
                      <a:solidFill>
                        <a:srgbClr val="231F20"/>
                      </a:solidFill>
                      <a:prstDash val="solid"/>
                    </a:lnR>
                    <a:lnT w="6350">
                      <a:solidFill>
                        <a:srgbClr val="231F20"/>
                      </a:solidFill>
                      <a:prstDash val="solid"/>
                    </a:lnT>
                  </a:tcPr>
                </a:tc>
                <a:tc hMerge="1">
                  <a:txBody>
                    <a:bodyPr/>
                    <a:lstStyle/>
                    <a:p>
                      <a:endParaRPr/>
                    </a:p>
                  </a:txBody>
                  <a:tcPr marL="0" marR="0" marT="0" marB="0"/>
                </a:tc>
                <a:extLst>
                  <a:ext uri="{0D108BD9-81ED-4DB2-BD59-A6C34878D82A}">
                    <a16:rowId xmlns:a16="http://schemas.microsoft.com/office/drawing/2014/main" val="10000"/>
                  </a:ext>
                </a:extLst>
              </a:tr>
              <a:tr h="947884">
                <a:tc gridSpan="3">
                  <a:txBody>
                    <a:bodyPr/>
                    <a:lstStyle/>
                    <a:p>
                      <a:pPr>
                        <a:lnSpc>
                          <a:spcPct val="100000"/>
                        </a:lnSpc>
                      </a:pPr>
                      <a:endParaRPr sz="900">
                        <a:latin typeface="Times New Roman"/>
                        <a:cs typeface="Times New Roman"/>
                      </a:endParaRPr>
                    </a:p>
                  </a:txBody>
                  <a:tcPr marL="0" marR="0" marT="0" marB="0">
                    <a:lnL w="6350">
                      <a:solidFill>
                        <a:srgbClr val="231F20"/>
                      </a:solidFill>
                      <a:prstDash val="solid"/>
                    </a:lnL>
                    <a:lnR w="6350">
                      <a:solidFill>
                        <a:srgbClr val="231F20"/>
                      </a:solidFill>
                      <a:prstDash val="solid"/>
                    </a:lnR>
                    <a:lnB w="6350">
                      <a:solidFill>
                        <a:srgbClr val="080909"/>
                      </a:solidFill>
                      <a:prstDash val="solid"/>
                    </a:lnB>
                  </a:tcP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1"/>
                  </a:ext>
                </a:extLst>
              </a:tr>
              <a:tr h="92967">
                <a:tc rowSpan="2">
                  <a:txBody>
                    <a:bodyPr/>
                    <a:lstStyle/>
                    <a:p>
                      <a:pPr marL="1270" algn="ctr">
                        <a:lnSpc>
                          <a:spcPts val="1070"/>
                        </a:lnSpc>
                      </a:pPr>
                      <a:r>
                        <a:rPr sz="900" dirty="0">
                          <a:solidFill>
                            <a:srgbClr val="FFFFFF"/>
                          </a:solidFill>
                          <a:latin typeface="Arial Narrow"/>
                          <a:cs typeface="Arial Narrow"/>
                        </a:rPr>
                        <a:t>3</a:t>
                      </a:r>
                      <a:endParaRPr sz="900">
                        <a:latin typeface="Arial Narrow"/>
                        <a:cs typeface="Arial Narrow"/>
                      </a:endParaRPr>
                    </a:p>
                  </a:txBody>
                  <a:tcPr marL="0" marR="0" marT="0" marB="0">
                    <a:lnL w="6350">
                      <a:solidFill>
                        <a:srgbClr val="231F20"/>
                      </a:solidFill>
                      <a:prstDash val="solid"/>
                    </a:lnL>
                    <a:lnT w="6350">
                      <a:solidFill>
                        <a:srgbClr val="080909"/>
                      </a:solidFill>
                      <a:prstDash val="solid"/>
                    </a:lnT>
                    <a:solidFill>
                      <a:srgbClr val="58595B"/>
                    </a:solidFill>
                  </a:tcPr>
                </a:tc>
                <a:tc gridSpan="2">
                  <a:txBody>
                    <a:bodyPr/>
                    <a:lstStyle/>
                    <a:p>
                      <a:pPr>
                        <a:lnSpc>
                          <a:spcPct val="100000"/>
                        </a:lnSpc>
                      </a:pPr>
                      <a:endParaRPr sz="400">
                        <a:latin typeface="Times New Roman"/>
                        <a:cs typeface="Times New Roman"/>
                      </a:endParaRPr>
                    </a:p>
                  </a:txBody>
                  <a:tcPr marL="0" marR="0" marT="0" marB="0">
                    <a:lnR w="6350">
                      <a:solidFill>
                        <a:srgbClr val="231F20"/>
                      </a:solidFill>
                      <a:prstDash val="solid"/>
                    </a:lnR>
                    <a:lnT w="6350">
                      <a:solidFill>
                        <a:srgbClr val="080909"/>
                      </a:solidFill>
                      <a:prstDash val="solid"/>
                    </a:lnT>
                  </a:tcPr>
                </a:tc>
                <a:tc hMerge="1">
                  <a:txBody>
                    <a:bodyPr/>
                    <a:lstStyle/>
                    <a:p>
                      <a:endParaRPr/>
                    </a:p>
                  </a:txBody>
                  <a:tcPr marL="0" marR="0" marT="0" marB="0"/>
                </a:tc>
                <a:extLst>
                  <a:ext uri="{0D108BD9-81ED-4DB2-BD59-A6C34878D82A}">
                    <a16:rowId xmlns:a16="http://schemas.microsoft.com/office/drawing/2014/main" val="10002"/>
                  </a:ext>
                </a:extLst>
              </a:tr>
              <a:tr h="61774">
                <a:tc vMerge="1">
                  <a:txBody>
                    <a:bodyPr/>
                    <a:lstStyle/>
                    <a:p>
                      <a:endParaRPr/>
                    </a:p>
                  </a:txBody>
                  <a:tcPr marL="0" marR="0" marT="0" marB="0">
                    <a:lnL w="6350">
                      <a:solidFill>
                        <a:srgbClr val="231F20"/>
                      </a:solidFill>
                      <a:prstDash val="solid"/>
                    </a:lnL>
                    <a:lnT w="6350">
                      <a:solidFill>
                        <a:srgbClr val="080909"/>
                      </a:solidFill>
                      <a:prstDash val="solid"/>
                    </a:lnT>
                    <a:solidFill>
                      <a:srgbClr val="58595B"/>
                    </a:solidFill>
                  </a:tcPr>
                </a:tc>
                <a:tc>
                  <a:txBody>
                    <a:bodyPr/>
                    <a:lstStyle/>
                    <a:p>
                      <a:pPr>
                        <a:lnSpc>
                          <a:spcPct val="100000"/>
                        </a:lnSpc>
                      </a:pPr>
                      <a:endParaRPr sz="200">
                        <a:latin typeface="Times New Roman"/>
                        <a:cs typeface="Times New Roman"/>
                      </a:endParaRPr>
                    </a:p>
                  </a:txBody>
                  <a:tcPr marL="0" marR="0" marT="0" marB="0">
                    <a:lnR w="6350">
                      <a:solidFill>
                        <a:srgbClr val="231F20"/>
                      </a:solidFill>
                      <a:prstDash val="solid"/>
                    </a:lnR>
                  </a:tcPr>
                </a:tc>
                <a:tc rowSpan="2">
                  <a:txBody>
                    <a:bodyPr/>
                    <a:lstStyle/>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spcBef>
                          <a:spcPts val="55"/>
                        </a:spcBef>
                      </a:pPr>
                      <a:endParaRPr sz="300">
                        <a:latin typeface="Times New Roman"/>
                        <a:cs typeface="Times New Roman"/>
                      </a:endParaRPr>
                    </a:p>
                    <a:p>
                      <a:pPr marR="184150" algn="r">
                        <a:lnSpc>
                          <a:spcPct val="100000"/>
                        </a:lnSpc>
                      </a:pPr>
                      <a:r>
                        <a:rPr sz="350" u="sng" dirty="0">
                          <a:solidFill>
                            <a:srgbClr val="231F20"/>
                          </a:solidFill>
                          <a:uFill>
                            <a:solidFill>
                              <a:srgbClr val="231F20"/>
                            </a:solidFill>
                          </a:uFill>
                          <a:latin typeface="Times New Roman"/>
                          <a:cs typeface="Times New Roman"/>
                        </a:rPr>
                        <a:t> </a:t>
                      </a:r>
                      <a:r>
                        <a:rPr sz="350" u="sng" spc="-10" dirty="0">
                          <a:solidFill>
                            <a:srgbClr val="231F20"/>
                          </a:solidFill>
                          <a:uFill>
                            <a:solidFill>
                              <a:srgbClr val="231F20"/>
                            </a:solidFill>
                          </a:uFill>
                          <a:latin typeface="Times New Roman"/>
                          <a:cs typeface="Times New Roman"/>
                        </a:rPr>
                        <a:t> </a:t>
                      </a:r>
                      <a:endParaRPr sz="35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pPr>
                      <a:endParaRPr sz="400">
                        <a:latin typeface="Times New Roman"/>
                        <a:cs typeface="Times New Roman"/>
                      </a:endParaRPr>
                    </a:p>
                    <a:p>
                      <a:pPr>
                        <a:lnSpc>
                          <a:spcPct val="100000"/>
                        </a:lnSpc>
                        <a:spcBef>
                          <a:spcPts val="35"/>
                        </a:spcBef>
                      </a:pPr>
                      <a:endParaRPr sz="550">
                        <a:latin typeface="Times New Roman"/>
                        <a:cs typeface="Times New Roman"/>
                      </a:endParaRPr>
                    </a:p>
                    <a:p>
                      <a:pPr marL="648970">
                        <a:lnSpc>
                          <a:spcPct val="100000"/>
                        </a:lnSpc>
                      </a:pPr>
                      <a:r>
                        <a:rPr sz="700" dirty="0">
                          <a:solidFill>
                            <a:srgbClr val="231F20"/>
                          </a:solidFill>
                          <a:latin typeface="Arial Narrow"/>
                          <a:cs typeface="Arial Narrow"/>
                        </a:rPr>
                        <a:t>(MONO)</a:t>
                      </a:r>
                      <a:endParaRPr sz="700">
                        <a:latin typeface="Arial Narrow"/>
                        <a:cs typeface="Arial Narrow"/>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extLst>
                  <a:ext uri="{0D108BD9-81ED-4DB2-BD59-A6C34878D82A}">
                    <a16:rowId xmlns:a16="http://schemas.microsoft.com/office/drawing/2014/main" val="10003"/>
                  </a:ext>
                </a:extLst>
              </a:tr>
              <a:tr h="947902">
                <a:tc gridSpan="2">
                  <a:txBody>
                    <a:bodyPr/>
                    <a:lstStyle/>
                    <a:p>
                      <a:pPr>
                        <a:lnSpc>
                          <a:spcPct val="100000"/>
                        </a:lnSpc>
                      </a:pPr>
                      <a:endParaRPr sz="800">
                        <a:latin typeface="Times New Roman"/>
                        <a:cs typeface="Times New Roman"/>
                      </a:endParaRPr>
                    </a:p>
                    <a:p>
                      <a:pPr>
                        <a:lnSpc>
                          <a:spcPct val="100000"/>
                        </a:lnSpc>
                      </a:pPr>
                      <a:endParaRPr sz="800">
                        <a:latin typeface="Times New Roman"/>
                        <a:cs typeface="Times New Roman"/>
                      </a:endParaRPr>
                    </a:p>
                    <a:p>
                      <a:pPr>
                        <a:lnSpc>
                          <a:spcPct val="100000"/>
                        </a:lnSpc>
                      </a:pPr>
                      <a:endParaRPr sz="800">
                        <a:latin typeface="Times New Roman"/>
                        <a:cs typeface="Times New Roman"/>
                      </a:endParaRPr>
                    </a:p>
                    <a:p>
                      <a:pPr>
                        <a:lnSpc>
                          <a:spcPct val="100000"/>
                        </a:lnSpc>
                      </a:pPr>
                      <a:endParaRPr sz="800">
                        <a:latin typeface="Times New Roman"/>
                        <a:cs typeface="Times New Roman"/>
                      </a:endParaRPr>
                    </a:p>
                    <a:p>
                      <a:pPr>
                        <a:lnSpc>
                          <a:spcPct val="100000"/>
                        </a:lnSpc>
                      </a:pPr>
                      <a:endParaRPr sz="800">
                        <a:latin typeface="Times New Roman"/>
                        <a:cs typeface="Times New Roman"/>
                      </a:endParaRPr>
                    </a:p>
                    <a:p>
                      <a:pPr>
                        <a:lnSpc>
                          <a:spcPct val="100000"/>
                        </a:lnSpc>
                      </a:pPr>
                      <a:endParaRPr sz="800">
                        <a:latin typeface="Times New Roman"/>
                        <a:cs typeface="Times New Roman"/>
                      </a:endParaRPr>
                    </a:p>
                    <a:p>
                      <a:pPr marR="33020" algn="ctr">
                        <a:lnSpc>
                          <a:spcPct val="100000"/>
                        </a:lnSpc>
                        <a:spcBef>
                          <a:spcPts val="540"/>
                        </a:spcBef>
                      </a:pPr>
                      <a:r>
                        <a:rPr sz="700" dirty="0">
                          <a:solidFill>
                            <a:srgbClr val="231F20"/>
                          </a:solidFill>
                          <a:latin typeface="Arial Narrow"/>
                          <a:cs typeface="Arial Narrow"/>
                        </a:rPr>
                        <a:t>(TUSCANY)</a:t>
                      </a:r>
                      <a:endParaRPr sz="700">
                        <a:latin typeface="Arial Narrow"/>
                        <a:cs typeface="Arial Narrow"/>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tc hMerge="1">
                  <a:txBody>
                    <a:bodyPr/>
                    <a:lstStyle/>
                    <a:p>
                      <a:endParaRPr/>
                    </a:p>
                  </a:txBody>
                  <a:tcPr marL="0" marR="0" marT="0" marB="0"/>
                </a:tc>
                <a:tc vMerge="1">
                  <a:txBody>
                    <a:bodyPr/>
                    <a:lstStyle/>
                    <a:p>
                      <a:endParaRPr/>
                    </a:p>
                  </a:txBody>
                  <a:tcPr marL="0" marR="0" marT="0" marB="0">
                    <a:lnL w="6350">
                      <a:solidFill>
                        <a:srgbClr val="231F20"/>
                      </a:solidFill>
                      <a:prstDash val="solid"/>
                    </a:lnL>
                    <a:lnR w="6350">
                      <a:solidFill>
                        <a:srgbClr val="231F20"/>
                      </a:solidFill>
                      <a:prstDash val="solid"/>
                    </a:lnR>
                    <a:lnB w="6350">
                      <a:solidFill>
                        <a:srgbClr val="231F20"/>
                      </a:solidFill>
                      <a:prstDash val="solid"/>
                    </a:lnB>
                  </a:tcPr>
                </a:tc>
                <a:extLst>
                  <a:ext uri="{0D108BD9-81ED-4DB2-BD59-A6C34878D82A}">
                    <a16:rowId xmlns:a16="http://schemas.microsoft.com/office/drawing/2014/main" val="10004"/>
                  </a:ext>
                </a:extLst>
              </a:tr>
            </a:tbl>
          </a:graphicData>
        </a:graphic>
      </p:graphicFrame>
      <p:sp>
        <p:nvSpPr>
          <p:cNvPr id="369" name="object 369"/>
          <p:cNvSpPr/>
          <p:nvPr/>
        </p:nvSpPr>
        <p:spPr>
          <a:xfrm>
            <a:off x="691885" y="8236181"/>
            <a:ext cx="1239756" cy="1222013"/>
          </a:xfrm>
          <a:prstGeom prst="rect">
            <a:avLst/>
          </a:prstGeom>
          <a:blipFill>
            <a:blip r:embed="rId16" cstate="print"/>
            <a:stretch>
              <a:fillRect/>
            </a:stretch>
          </a:blipFill>
        </p:spPr>
        <p:txBody>
          <a:bodyPr wrap="square" lIns="0" tIns="0" rIns="0" bIns="0" rtlCol="0"/>
          <a:lstStyle/>
          <a:p>
            <a:endParaRPr/>
          </a:p>
        </p:txBody>
      </p:sp>
      <p:sp>
        <p:nvSpPr>
          <p:cNvPr id="370" name="object 370"/>
          <p:cNvSpPr txBox="1"/>
          <p:nvPr/>
        </p:nvSpPr>
        <p:spPr>
          <a:xfrm>
            <a:off x="1427850" y="8338603"/>
            <a:ext cx="187325" cy="234950"/>
          </a:xfrm>
          <a:prstGeom prst="rect">
            <a:avLst/>
          </a:prstGeom>
        </p:spPr>
        <p:txBody>
          <a:bodyPr vert="horz" wrap="square" lIns="0" tIns="15875" rIns="0" bIns="0" rtlCol="0">
            <a:spAutoFit/>
          </a:bodyPr>
          <a:lstStyle/>
          <a:p>
            <a:pPr>
              <a:lnSpc>
                <a:spcPct val="100000"/>
              </a:lnSpc>
              <a:spcBef>
                <a:spcPts val="125"/>
              </a:spcBef>
            </a:pPr>
            <a:r>
              <a:rPr sz="1350" spc="20" dirty="0">
                <a:solidFill>
                  <a:srgbClr val="231F20"/>
                </a:solidFill>
                <a:latin typeface="PMingLiU"/>
                <a:cs typeface="PMingLiU"/>
              </a:rPr>
              <a:t>①</a:t>
            </a:r>
            <a:endParaRPr sz="1350">
              <a:latin typeface="PMingLiU"/>
              <a:cs typeface="PMingLiU"/>
            </a:endParaRPr>
          </a:p>
        </p:txBody>
      </p:sp>
      <p:sp>
        <p:nvSpPr>
          <p:cNvPr id="371" name="object 371"/>
          <p:cNvSpPr txBox="1">
            <a:spLocks noGrp="1"/>
          </p:cNvSpPr>
          <p:nvPr>
            <p:ph type="sldNum" sz="quarter" idx="7"/>
          </p:nvPr>
        </p:nvSpPr>
        <p:spPr>
          <a:prstGeom prst="rect">
            <a:avLst/>
          </a:prstGeom>
        </p:spPr>
        <p:txBody>
          <a:bodyPr vert="horz" wrap="square" lIns="0" tIns="6985" rIns="0" bIns="0" rtlCol="0">
            <a:spAutoFit/>
          </a:bodyPr>
          <a:lstStyle/>
          <a:p>
            <a:pPr marL="37465">
              <a:lnSpc>
                <a:spcPct val="100000"/>
              </a:lnSpc>
              <a:spcBef>
                <a:spcPts val="55"/>
              </a:spcBef>
            </a:pPr>
            <a:r>
              <a:rPr dirty="0"/>
              <a:t>17</a:t>
            </a: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27385" y="505668"/>
            <a:ext cx="5516245" cy="965200"/>
          </a:xfrm>
          <a:prstGeom prst="rect">
            <a:avLst/>
          </a:prstGeom>
        </p:spPr>
        <p:txBody>
          <a:bodyPr vert="horz" wrap="square" lIns="0" tIns="12700" rIns="0" bIns="0" rtlCol="0">
            <a:spAutoFit/>
          </a:bodyPr>
          <a:lstStyle/>
          <a:p>
            <a:pPr marL="12700">
              <a:lnSpc>
                <a:spcPts val="1420"/>
              </a:lnSpc>
              <a:spcBef>
                <a:spcPts val="100"/>
              </a:spcBef>
            </a:pPr>
            <a:r>
              <a:rPr sz="1200" b="1" dirty="0">
                <a:solidFill>
                  <a:srgbClr val="231F20"/>
                </a:solidFill>
                <a:latin typeface="Arial Narrow"/>
                <a:cs typeface="Arial Narrow"/>
              </a:rPr>
              <a:t>Reparación de </a:t>
            </a:r>
            <a:r>
              <a:rPr sz="1200" b="1" spc="-5" dirty="0">
                <a:solidFill>
                  <a:srgbClr val="231F20"/>
                </a:solidFill>
                <a:latin typeface="Arial Narrow"/>
                <a:cs typeface="Arial Narrow"/>
              </a:rPr>
              <a:t>la </a:t>
            </a:r>
            <a:r>
              <a:rPr sz="1200" b="1" dirty="0">
                <a:solidFill>
                  <a:srgbClr val="231F20"/>
                </a:solidFill>
                <a:latin typeface="Arial Narrow"/>
                <a:cs typeface="Arial Narrow"/>
              </a:rPr>
              <a:t>bañera del </a:t>
            </a:r>
            <a:r>
              <a:rPr sz="1200" b="1" spc="-5" dirty="0">
                <a:solidFill>
                  <a:srgbClr val="231F20"/>
                </a:solidFill>
                <a:latin typeface="Arial Narrow"/>
                <a:cs typeface="Arial Narrow"/>
              </a:rPr>
              <a:t>spa </a:t>
            </a:r>
            <a:r>
              <a:rPr sz="1200" b="1" dirty="0">
                <a:solidFill>
                  <a:srgbClr val="231F20"/>
                </a:solidFill>
                <a:latin typeface="Arial Narrow"/>
                <a:cs typeface="Arial Narrow"/>
              </a:rPr>
              <a:t>y de </a:t>
            </a:r>
            <a:r>
              <a:rPr sz="1200" b="1" spc="-5" dirty="0">
                <a:solidFill>
                  <a:srgbClr val="231F20"/>
                </a:solidFill>
                <a:latin typeface="Arial Narrow"/>
                <a:cs typeface="Arial Narrow"/>
              </a:rPr>
              <a:t>la cámara </a:t>
            </a:r>
            <a:r>
              <a:rPr sz="1200" b="1" dirty="0">
                <a:solidFill>
                  <a:srgbClr val="231F20"/>
                </a:solidFill>
                <a:latin typeface="Arial Narrow"/>
                <a:cs typeface="Arial Narrow"/>
              </a:rPr>
              <a:t>de</a:t>
            </a:r>
            <a:r>
              <a:rPr sz="1200" b="1" spc="-20" dirty="0">
                <a:solidFill>
                  <a:srgbClr val="231F20"/>
                </a:solidFill>
                <a:latin typeface="Arial Narrow"/>
                <a:cs typeface="Arial Narrow"/>
              </a:rPr>
              <a:t> </a:t>
            </a:r>
            <a:r>
              <a:rPr sz="1200" b="1" spc="-5" dirty="0">
                <a:solidFill>
                  <a:srgbClr val="231F20"/>
                </a:solidFill>
                <a:latin typeface="Arial Narrow"/>
                <a:cs typeface="Arial Narrow"/>
              </a:rPr>
              <a:t>aire</a:t>
            </a:r>
            <a:endParaRPr sz="1200">
              <a:latin typeface="Arial Narrow"/>
              <a:cs typeface="Arial Narrow"/>
            </a:endParaRPr>
          </a:p>
          <a:p>
            <a:pPr marL="12700">
              <a:lnSpc>
                <a:spcPts val="1180"/>
              </a:lnSpc>
            </a:pPr>
            <a:r>
              <a:rPr sz="1000" dirty="0">
                <a:solidFill>
                  <a:srgbClr val="231F20"/>
                </a:solidFill>
                <a:latin typeface="Arial Narrow"/>
                <a:cs typeface="Arial Narrow"/>
              </a:rPr>
              <a:t>Use </a:t>
            </a:r>
            <a:r>
              <a:rPr sz="1000" spc="-5" dirty="0">
                <a:solidFill>
                  <a:srgbClr val="231F20"/>
                </a:solidFill>
                <a:latin typeface="Arial Narrow"/>
                <a:cs typeface="Arial Narrow"/>
              </a:rPr>
              <a:t>el parche de </a:t>
            </a:r>
            <a:r>
              <a:rPr sz="1000" dirty="0">
                <a:solidFill>
                  <a:srgbClr val="231F20"/>
                </a:solidFill>
                <a:latin typeface="Arial Narrow"/>
                <a:cs typeface="Arial Narrow"/>
              </a:rPr>
              <a:t>reparación </a:t>
            </a:r>
            <a:r>
              <a:rPr sz="1000" spc="-5" dirty="0">
                <a:solidFill>
                  <a:srgbClr val="231F20"/>
                </a:solidFill>
                <a:latin typeface="Arial Narrow"/>
                <a:cs typeface="Arial Narrow"/>
              </a:rPr>
              <a:t>incluido para </a:t>
            </a:r>
            <a:r>
              <a:rPr sz="1000" dirty="0">
                <a:solidFill>
                  <a:srgbClr val="231F20"/>
                </a:solidFill>
                <a:latin typeface="Arial Narrow"/>
                <a:cs typeface="Arial Narrow"/>
              </a:rPr>
              <a:t>reparar </a:t>
            </a:r>
            <a:r>
              <a:rPr sz="1000" spc="-5" dirty="0">
                <a:solidFill>
                  <a:srgbClr val="231F20"/>
                </a:solidFill>
                <a:latin typeface="Arial Narrow"/>
                <a:cs typeface="Arial Narrow"/>
              </a:rPr>
              <a:t>cualquier</a:t>
            </a:r>
            <a:r>
              <a:rPr sz="1000" spc="-15" dirty="0">
                <a:solidFill>
                  <a:srgbClr val="231F20"/>
                </a:solidFill>
                <a:latin typeface="Arial Narrow"/>
                <a:cs typeface="Arial Narrow"/>
              </a:rPr>
              <a:t> </a:t>
            </a:r>
            <a:r>
              <a:rPr sz="1000" spc="-5" dirty="0">
                <a:solidFill>
                  <a:srgbClr val="231F20"/>
                </a:solidFill>
                <a:latin typeface="Arial Narrow"/>
                <a:cs typeface="Arial Narrow"/>
              </a:rPr>
              <a:t>pinchazo:</a:t>
            </a:r>
            <a:endParaRPr sz="1000">
              <a:latin typeface="Arial Narrow"/>
              <a:cs typeface="Arial Narrow"/>
            </a:endParaRPr>
          </a:p>
          <a:p>
            <a:pPr marL="156845" indent="-144780">
              <a:lnSpc>
                <a:spcPct val="100000"/>
              </a:lnSpc>
              <a:buAutoNum type="arabicPeriod"/>
              <a:tabLst>
                <a:tab pos="157480" algn="l"/>
              </a:tabLst>
            </a:pPr>
            <a:r>
              <a:rPr sz="1000" spc="-5" dirty="0">
                <a:solidFill>
                  <a:srgbClr val="231F20"/>
                </a:solidFill>
                <a:latin typeface="Arial Narrow"/>
                <a:cs typeface="Arial Narrow"/>
              </a:rPr>
              <a:t>Limpie </a:t>
            </a:r>
            <a:r>
              <a:rPr sz="1000" dirty="0">
                <a:solidFill>
                  <a:srgbClr val="231F20"/>
                </a:solidFill>
                <a:latin typeface="Arial Narrow"/>
                <a:cs typeface="Arial Narrow"/>
              </a:rPr>
              <a:t>y </a:t>
            </a:r>
            <a:r>
              <a:rPr sz="1000" spc="-5" dirty="0">
                <a:solidFill>
                  <a:srgbClr val="231F20"/>
                </a:solidFill>
                <a:latin typeface="Arial Narrow"/>
                <a:cs typeface="Arial Narrow"/>
              </a:rPr>
              <a:t>seque por completo el área que se va </a:t>
            </a:r>
            <a:r>
              <a:rPr sz="1000" dirty="0">
                <a:solidFill>
                  <a:srgbClr val="231F20"/>
                </a:solidFill>
                <a:latin typeface="Arial Narrow"/>
                <a:cs typeface="Arial Narrow"/>
              </a:rPr>
              <a:t>a</a:t>
            </a:r>
            <a:r>
              <a:rPr sz="1000" spc="-20" dirty="0">
                <a:solidFill>
                  <a:srgbClr val="231F20"/>
                </a:solidFill>
                <a:latin typeface="Arial Narrow"/>
                <a:cs typeface="Arial Narrow"/>
              </a:rPr>
              <a:t> </a:t>
            </a:r>
            <a:r>
              <a:rPr sz="1000" dirty="0">
                <a:solidFill>
                  <a:srgbClr val="231F20"/>
                </a:solidFill>
                <a:latin typeface="Arial Narrow"/>
                <a:cs typeface="Arial Narrow"/>
              </a:rPr>
              <a:t>reparar</a:t>
            </a:r>
            <a:endParaRPr sz="1000">
              <a:latin typeface="Arial Narrow"/>
              <a:cs typeface="Arial Narrow"/>
            </a:endParaRPr>
          </a:p>
          <a:p>
            <a:pPr marL="157480" indent="-145415">
              <a:lnSpc>
                <a:spcPct val="100000"/>
              </a:lnSpc>
              <a:buAutoNum type="arabicPeriod"/>
              <a:tabLst>
                <a:tab pos="158115" algn="l"/>
              </a:tabLst>
            </a:pPr>
            <a:r>
              <a:rPr sz="1000" spc="-15" dirty="0">
                <a:solidFill>
                  <a:srgbClr val="231F20"/>
                </a:solidFill>
                <a:latin typeface="Arial Narrow"/>
                <a:cs typeface="Arial Narrow"/>
              </a:rPr>
              <a:t>Aplique</a:t>
            </a:r>
            <a:r>
              <a:rPr sz="1000" spc="-5" dirty="0">
                <a:solidFill>
                  <a:srgbClr val="231F20"/>
                </a:solidFill>
                <a:latin typeface="Arial Narrow"/>
                <a:cs typeface="Arial Narrow"/>
              </a:rPr>
              <a:t> </a:t>
            </a:r>
            <a:r>
              <a:rPr sz="1000" spc="-15" dirty="0">
                <a:solidFill>
                  <a:srgbClr val="231F20"/>
                </a:solidFill>
                <a:latin typeface="Arial Narrow"/>
                <a:cs typeface="Arial Narrow"/>
              </a:rPr>
              <a:t>el</a:t>
            </a:r>
            <a:r>
              <a:rPr sz="1000" dirty="0">
                <a:solidFill>
                  <a:srgbClr val="231F20"/>
                </a:solidFill>
                <a:latin typeface="Arial Narrow"/>
                <a:cs typeface="Arial Narrow"/>
              </a:rPr>
              <a:t> </a:t>
            </a:r>
            <a:r>
              <a:rPr sz="1000" spc="-20" dirty="0">
                <a:solidFill>
                  <a:srgbClr val="231F20"/>
                </a:solidFill>
                <a:latin typeface="Arial Narrow"/>
                <a:cs typeface="Arial Narrow"/>
              </a:rPr>
              <a:t>pegamento</a:t>
            </a:r>
            <a:r>
              <a:rPr sz="1000" spc="-5" dirty="0">
                <a:solidFill>
                  <a:srgbClr val="231F20"/>
                </a:solidFill>
                <a:latin typeface="Arial Narrow"/>
                <a:cs typeface="Arial Narrow"/>
              </a:rPr>
              <a:t> </a:t>
            </a:r>
            <a:r>
              <a:rPr sz="1000" spc="-15" dirty="0">
                <a:solidFill>
                  <a:srgbClr val="231F20"/>
                </a:solidFill>
                <a:latin typeface="Arial Narrow"/>
                <a:cs typeface="Arial Narrow"/>
              </a:rPr>
              <a:t>al</a:t>
            </a:r>
            <a:r>
              <a:rPr sz="1000" dirty="0">
                <a:solidFill>
                  <a:srgbClr val="231F20"/>
                </a:solidFill>
                <a:latin typeface="Arial Narrow"/>
                <a:cs typeface="Arial Narrow"/>
              </a:rPr>
              <a:t> </a:t>
            </a:r>
            <a:r>
              <a:rPr sz="1000" spc="-20" dirty="0">
                <a:solidFill>
                  <a:srgbClr val="231F20"/>
                </a:solidFill>
                <a:latin typeface="Arial Narrow"/>
                <a:cs typeface="Arial Narrow"/>
              </a:rPr>
              <a:t>parche</a:t>
            </a:r>
            <a:r>
              <a:rPr sz="1000" spc="-5" dirty="0">
                <a:solidFill>
                  <a:srgbClr val="231F20"/>
                </a:solidFill>
                <a:latin typeface="Arial Narrow"/>
                <a:cs typeface="Arial Narrow"/>
              </a:rPr>
              <a:t> </a:t>
            </a:r>
            <a:r>
              <a:rPr sz="1000" spc="-20" dirty="0">
                <a:solidFill>
                  <a:srgbClr val="231F20"/>
                </a:solidFill>
                <a:latin typeface="Arial Narrow"/>
                <a:cs typeface="Arial Narrow"/>
              </a:rPr>
              <a:t>de</a:t>
            </a:r>
            <a:r>
              <a:rPr sz="1000" dirty="0">
                <a:solidFill>
                  <a:srgbClr val="231F20"/>
                </a:solidFill>
                <a:latin typeface="Arial Narrow"/>
                <a:cs typeface="Arial Narrow"/>
              </a:rPr>
              <a:t> </a:t>
            </a:r>
            <a:r>
              <a:rPr sz="1000" spc="-20" dirty="0">
                <a:solidFill>
                  <a:srgbClr val="231F20"/>
                </a:solidFill>
                <a:latin typeface="Arial Narrow"/>
                <a:cs typeface="Arial Narrow"/>
              </a:rPr>
              <a:t>PVC</a:t>
            </a:r>
            <a:r>
              <a:rPr sz="1000" spc="-5" dirty="0">
                <a:solidFill>
                  <a:srgbClr val="231F20"/>
                </a:solidFill>
                <a:latin typeface="Arial Narrow"/>
                <a:cs typeface="Arial Narrow"/>
              </a:rPr>
              <a:t> </a:t>
            </a:r>
            <a:r>
              <a:rPr sz="1000" spc="-15" dirty="0">
                <a:solidFill>
                  <a:srgbClr val="231F20"/>
                </a:solidFill>
                <a:latin typeface="Arial Narrow"/>
                <a:cs typeface="Arial Narrow"/>
              </a:rPr>
              <a:t>y</a:t>
            </a:r>
            <a:r>
              <a:rPr sz="1000" dirty="0">
                <a:solidFill>
                  <a:srgbClr val="231F20"/>
                </a:solidFill>
                <a:latin typeface="Arial Narrow"/>
                <a:cs typeface="Arial Narrow"/>
              </a:rPr>
              <a:t> </a:t>
            </a:r>
            <a:r>
              <a:rPr sz="1000" spc="-20" dirty="0">
                <a:solidFill>
                  <a:srgbClr val="231F20"/>
                </a:solidFill>
                <a:latin typeface="Arial Narrow"/>
                <a:cs typeface="Arial Narrow"/>
              </a:rPr>
              <a:t>péguelo</a:t>
            </a:r>
            <a:r>
              <a:rPr sz="1000" dirty="0">
                <a:solidFill>
                  <a:srgbClr val="231F20"/>
                </a:solidFill>
                <a:latin typeface="Arial Narrow"/>
                <a:cs typeface="Arial Narrow"/>
              </a:rPr>
              <a:t> </a:t>
            </a:r>
            <a:r>
              <a:rPr sz="1000" spc="-15" dirty="0">
                <a:solidFill>
                  <a:srgbClr val="231F20"/>
                </a:solidFill>
                <a:latin typeface="Arial Narrow"/>
                <a:cs typeface="Arial Narrow"/>
              </a:rPr>
              <a:t>rápidamente</a:t>
            </a:r>
            <a:r>
              <a:rPr sz="1000" spc="-5" dirty="0">
                <a:solidFill>
                  <a:srgbClr val="231F20"/>
                </a:solidFill>
                <a:latin typeface="Arial Narrow"/>
                <a:cs typeface="Arial Narrow"/>
              </a:rPr>
              <a:t> </a:t>
            </a:r>
            <a:r>
              <a:rPr sz="1000" spc="-15" dirty="0">
                <a:solidFill>
                  <a:srgbClr val="231F20"/>
                </a:solidFill>
                <a:latin typeface="Arial Narrow"/>
                <a:cs typeface="Arial Narrow"/>
              </a:rPr>
              <a:t>a</a:t>
            </a:r>
            <a:r>
              <a:rPr sz="1000" dirty="0">
                <a:solidFill>
                  <a:srgbClr val="231F20"/>
                </a:solidFill>
                <a:latin typeface="Arial Narrow"/>
                <a:cs typeface="Arial Narrow"/>
              </a:rPr>
              <a:t> </a:t>
            </a:r>
            <a:r>
              <a:rPr sz="1000" spc="-15" dirty="0">
                <a:solidFill>
                  <a:srgbClr val="231F20"/>
                </a:solidFill>
                <a:latin typeface="Arial Narrow"/>
                <a:cs typeface="Arial Narrow"/>
              </a:rPr>
              <a:t>la</a:t>
            </a:r>
            <a:r>
              <a:rPr sz="1000" spc="-5" dirty="0">
                <a:solidFill>
                  <a:srgbClr val="231F20"/>
                </a:solidFill>
                <a:latin typeface="Arial Narrow"/>
                <a:cs typeface="Arial Narrow"/>
              </a:rPr>
              <a:t> </a:t>
            </a:r>
            <a:r>
              <a:rPr sz="1000" spc="-15" dirty="0">
                <a:solidFill>
                  <a:srgbClr val="231F20"/>
                </a:solidFill>
                <a:latin typeface="Arial Narrow"/>
                <a:cs typeface="Arial Narrow"/>
              </a:rPr>
              <a:t>superficie</a:t>
            </a:r>
            <a:r>
              <a:rPr sz="1000" dirty="0">
                <a:solidFill>
                  <a:srgbClr val="231F20"/>
                </a:solidFill>
                <a:latin typeface="Arial Narrow"/>
                <a:cs typeface="Arial Narrow"/>
              </a:rPr>
              <a:t> </a:t>
            </a:r>
            <a:r>
              <a:rPr sz="1000" spc="-20" dirty="0">
                <a:solidFill>
                  <a:srgbClr val="231F20"/>
                </a:solidFill>
                <a:latin typeface="Arial Narrow"/>
                <a:cs typeface="Arial Narrow"/>
              </a:rPr>
              <a:t>dañada.</a:t>
            </a:r>
            <a:r>
              <a:rPr sz="1000" spc="-5" dirty="0">
                <a:solidFill>
                  <a:srgbClr val="231F20"/>
                </a:solidFill>
                <a:latin typeface="Arial Narrow"/>
                <a:cs typeface="Arial Narrow"/>
              </a:rPr>
              <a:t> </a:t>
            </a:r>
            <a:r>
              <a:rPr sz="1000" spc="-10" dirty="0">
                <a:solidFill>
                  <a:srgbClr val="231F20"/>
                </a:solidFill>
                <a:latin typeface="Arial Narrow"/>
                <a:cs typeface="Arial Narrow"/>
              </a:rPr>
              <a:t>(El</a:t>
            </a:r>
            <a:r>
              <a:rPr sz="1000" dirty="0">
                <a:solidFill>
                  <a:srgbClr val="231F20"/>
                </a:solidFill>
                <a:latin typeface="Arial Narrow"/>
                <a:cs typeface="Arial Narrow"/>
              </a:rPr>
              <a:t> </a:t>
            </a:r>
            <a:r>
              <a:rPr sz="1000" spc="-20" dirty="0">
                <a:solidFill>
                  <a:srgbClr val="231F20"/>
                </a:solidFill>
                <a:latin typeface="Arial Narrow"/>
                <a:cs typeface="Arial Narrow"/>
              </a:rPr>
              <a:t>pegamento</a:t>
            </a:r>
            <a:r>
              <a:rPr sz="1000" spc="-5" dirty="0">
                <a:solidFill>
                  <a:srgbClr val="231F20"/>
                </a:solidFill>
                <a:latin typeface="Arial Narrow"/>
                <a:cs typeface="Arial Narrow"/>
              </a:rPr>
              <a:t> </a:t>
            </a:r>
            <a:r>
              <a:rPr sz="1000" spc="-20" dirty="0">
                <a:solidFill>
                  <a:srgbClr val="231F20"/>
                </a:solidFill>
                <a:latin typeface="Arial Narrow"/>
                <a:cs typeface="Arial Narrow"/>
              </a:rPr>
              <a:t>no</a:t>
            </a:r>
            <a:r>
              <a:rPr sz="1000" dirty="0">
                <a:solidFill>
                  <a:srgbClr val="231F20"/>
                </a:solidFill>
                <a:latin typeface="Arial Narrow"/>
                <a:cs typeface="Arial Narrow"/>
              </a:rPr>
              <a:t> </a:t>
            </a:r>
            <a:r>
              <a:rPr sz="1000" spc="-20" dirty="0">
                <a:solidFill>
                  <a:srgbClr val="231F20"/>
                </a:solidFill>
                <a:latin typeface="Arial Narrow"/>
                <a:cs typeface="Arial Narrow"/>
              </a:rPr>
              <a:t>está</a:t>
            </a:r>
            <a:r>
              <a:rPr sz="1000" dirty="0">
                <a:solidFill>
                  <a:srgbClr val="231F20"/>
                </a:solidFill>
                <a:latin typeface="Arial Narrow"/>
                <a:cs typeface="Arial Narrow"/>
              </a:rPr>
              <a:t> </a:t>
            </a:r>
            <a:r>
              <a:rPr sz="1000" spc="-20" dirty="0">
                <a:solidFill>
                  <a:srgbClr val="231F20"/>
                </a:solidFill>
                <a:latin typeface="Arial Narrow"/>
                <a:cs typeface="Arial Narrow"/>
              </a:rPr>
              <a:t>incluido)</a:t>
            </a:r>
            <a:endParaRPr sz="1000">
              <a:latin typeface="Arial Narrow"/>
              <a:cs typeface="Arial Narrow"/>
            </a:endParaRPr>
          </a:p>
          <a:p>
            <a:pPr marL="157480" indent="-145415">
              <a:lnSpc>
                <a:spcPct val="100000"/>
              </a:lnSpc>
              <a:buAutoNum type="arabicPeriod"/>
              <a:tabLst>
                <a:tab pos="158115" algn="l"/>
              </a:tabLst>
            </a:pPr>
            <a:r>
              <a:rPr sz="1000" spc="-15" dirty="0">
                <a:solidFill>
                  <a:srgbClr val="231F20"/>
                </a:solidFill>
                <a:latin typeface="Arial Narrow"/>
                <a:cs typeface="Arial Narrow"/>
              </a:rPr>
              <a:t>Alise la superficie </a:t>
            </a:r>
            <a:r>
              <a:rPr sz="1000" spc="-20" dirty="0">
                <a:solidFill>
                  <a:srgbClr val="231F20"/>
                </a:solidFill>
                <a:latin typeface="Arial Narrow"/>
                <a:cs typeface="Arial Narrow"/>
              </a:rPr>
              <a:t>para eliminar cualquier burbuja de </a:t>
            </a:r>
            <a:r>
              <a:rPr sz="1000" spc="-15" dirty="0">
                <a:solidFill>
                  <a:srgbClr val="231F20"/>
                </a:solidFill>
                <a:latin typeface="Arial Narrow"/>
                <a:cs typeface="Arial Narrow"/>
              </a:rPr>
              <a:t>aire y </a:t>
            </a:r>
            <a:r>
              <a:rPr sz="1000" spc="-20" dirty="0">
                <a:solidFill>
                  <a:srgbClr val="231F20"/>
                </a:solidFill>
                <a:latin typeface="Arial Narrow"/>
                <a:cs typeface="Arial Narrow"/>
              </a:rPr>
              <a:t>déjela secar durante 5-10</a:t>
            </a:r>
            <a:r>
              <a:rPr sz="1000" spc="135" dirty="0">
                <a:solidFill>
                  <a:srgbClr val="231F20"/>
                </a:solidFill>
                <a:latin typeface="Arial Narrow"/>
                <a:cs typeface="Arial Narrow"/>
              </a:rPr>
              <a:t> </a:t>
            </a:r>
            <a:r>
              <a:rPr sz="1000" spc="-20" dirty="0">
                <a:solidFill>
                  <a:srgbClr val="231F20"/>
                </a:solidFill>
                <a:latin typeface="Arial Narrow"/>
                <a:cs typeface="Arial Narrow"/>
              </a:rPr>
              <a:t>minutos.</a:t>
            </a:r>
            <a:endParaRPr sz="1000">
              <a:latin typeface="Arial Narrow"/>
              <a:cs typeface="Arial Narrow"/>
            </a:endParaRPr>
          </a:p>
          <a:p>
            <a:pPr marL="12700">
              <a:lnSpc>
                <a:spcPct val="100000"/>
              </a:lnSpc>
            </a:pPr>
            <a:r>
              <a:rPr sz="900" b="1" spc="-5" dirty="0">
                <a:solidFill>
                  <a:srgbClr val="231F20"/>
                </a:solidFill>
                <a:latin typeface="Arial Narrow"/>
                <a:cs typeface="Arial Narrow"/>
              </a:rPr>
              <a:t>NOTA</a:t>
            </a:r>
            <a:r>
              <a:rPr sz="1000" spc="-5" dirty="0">
                <a:solidFill>
                  <a:srgbClr val="231F20"/>
                </a:solidFill>
                <a:latin typeface="Arial Narrow"/>
                <a:cs typeface="Arial Narrow"/>
              </a:rPr>
              <a:t>: el pegamento no está</a:t>
            </a:r>
            <a:r>
              <a:rPr sz="1000" spc="-10" dirty="0">
                <a:solidFill>
                  <a:srgbClr val="231F20"/>
                </a:solidFill>
                <a:latin typeface="Arial Narrow"/>
                <a:cs typeface="Arial Narrow"/>
              </a:rPr>
              <a:t> </a:t>
            </a:r>
            <a:r>
              <a:rPr sz="1000" spc="-5" dirty="0">
                <a:solidFill>
                  <a:srgbClr val="231F20"/>
                </a:solidFill>
                <a:latin typeface="Arial Narrow"/>
                <a:cs typeface="Arial Narrow"/>
              </a:rPr>
              <a:t>incluido.</a:t>
            </a:r>
            <a:endParaRPr sz="1000">
              <a:latin typeface="Arial Narrow"/>
              <a:cs typeface="Arial Narrow"/>
            </a:endParaRPr>
          </a:p>
        </p:txBody>
      </p:sp>
      <p:sp>
        <p:nvSpPr>
          <p:cNvPr id="3" name="object 3"/>
          <p:cNvSpPr/>
          <p:nvPr/>
        </p:nvSpPr>
        <p:spPr>
          <a:xfrm>
            <a:off x="5634000" y="1599939"/>
            <a:ext cx="1387881" cy="1235838"/>
          </a:xfrm>
          <a:prstGeom prst="rect">
            <a:avLst/>
          </a:prstGeom>
          <a:blipFill>
            <a:blip r:embed="rId2" cstate="print"/>
            <a:stretch>
              <a:fillRect/>
            </a:stretch>
          </a:blipFill>
        </p:spPr>
        <p:txBody>
          <a:bodyPr wrap="square" lIns="0" tIns="0" rIns="0" bIns="0" rtlCol="0"/>
          <a:lstStyle/>
          <a:p>
            <a:endParaRPr/>
          </a:p>
        </p:txBody>
      </p:sp>
      <p:sp>
        <p:nvSpPr>
          <p:cNvPr id="4" name="object 4"/>
          <p:cNvSpPr/>
          <p:nvPr/>
        </p:nvSpPr>
        <p:spPr>
          <a:xfrm>
            <a:off x="505345" y="1579270"/>
            <a:ext cx="1255331" cy="1458048"/>
          </a:xfrm>
          <a:prstGeom prst="rect">
            <a:avLst/>
          </a:prstGeom>
          <a:blipFill>
            <a:blip r:embed="rId3" cstate="print"/>
            <a:stretch>
              <a:fillRect/>
            </a:stretch>
          </a:blipFill>
        </p:spPr>
        <p:txBody>
          <a:bodyPr wrap="square" lIns="0" tIns="0" rIns="0" bIns="0" rtlCol="0"/>
          <a:lstStyle/>
          <a:p>
            <a:endParaRPr/>
          </a:p>
        </p:txBody>
      </p:sp>
      <p:sp>
        <p:nvSpPr>
          <p:cNvPr id="5" name="object 5"/>
          <p:cNvSpPr/>
          <p:nvPr/>
        </p:nvSpPr>
        <p:spPr>
          <a:xfrm>
            <a:off x="2200907" y="1600505"/>
            <a:ext cx="1941464" cy="1243628"/>
          </a:xfrm>
          <a:prstGeom prst="rect">
            <a:avLst/>
          </a:prstGeom>
          <a:blipFill>
            <a:blip r:embed="rId4" cstate="print"/>
            <a:stretch>
              <a:fillRect/>
            </a:stretch>
          </a:blipFill>
        </p:spPr>
        <p:txBody>
          <a:bodyPr wrap="square" lIns="0" tIns="0" rIns="0" bIns="0" rtlCol="0"/>
          <a:lstStyle/>
          <a:p>
            <a:endParaRPr/>
          </a:p>
        </p:txBody>
      </p:sp>
      <p:sp>
        <p:nvSpPr>
          <p:cNvPr id="6" name="object 6"/>
          <p:cNvSpPr/>
          <p:nvPr/>
        </p:nvSpPr>
        <p:spPr>
          <a:xfrm>
            <a:off x="3607407" y="1600497"/>
            <a:ext cx="2031141" cy="1235838"/>
          </a:xfrm>
          <a:prstGeom prst="rect">
            <a:avLst/>
          </a:prstGeom>
          <a:blipFill>
            <a:blip r:embed="rId5" cstate="print"/>
            <a:stretch>
              <a:fillRect/>
            </a:stretch>
          </a:blipFill>
        </p:spPr>
        <p:txBody>
          <a:bodyPr wrap="square" lIns="0" tIns="0" rIns="0" bIns="0" rtlCol="0"/>
          <a:lstStyle/>
          <a:p>
            <a:endParaRPr/>
          </a:p>
        </p:txBody>
      </p:sp>
      <p:sp>
        <p:nvSpPr>
          <p:cNvPr id="7" name="object 7"/>
          <p:cNvSpPr/>
          <p:nvPr/>
        </p:nvSpPr>
        <p:spPr>
          <a:xfrm>
            <a:off x="551954" y="1599946"/>
            <a:ext cx="1205865" cy="1230630"/>
          </a:xfrm>
          <a:custGeom>
            <a:avLst/>
            <a:gdLst/>
            <a:ahLst/>
            <a:cxnLst/>
            <a:rect l="l" t="t" r="r" b="b"/>
            <a:pathLst>
              <a:path w="1205864" h="1230630">
                <a:moveTo>
                  <a:pt x="1205458" y="1230287"/>
                </a:moveTo>
                <a:lnTo>
                  <a:pt x="0" y="1230287"/>
                </a:lnTo>
                <a:lnTo>
                  <a:pt x="0" y="0"/>
                </a:lnTo>
                <a:lnTo>
                  <a:pt x="1205458" y="0"/>
                </a:lnTo>
                <a:lnTo>
                  <a:pt x="1205458" y="1230287"/>
                </a:lnTo>
                <a:close/>
              </a:path>
            </a:pathLst>
          </a:custGeom>
          <a:ln w="6350">
            <a:solidFill>
              <a:srgbClr val="231F20"/>
            </a:solidFill>
          </a:ln>
        </p:spPr>
        <p:txBody>
          <a:bodyPr wrap="square" lIns="0" tIns="0" rIns="0" bIns="0" rtlCol="0"/>
          <a:lstStyle/>
          <a:p>
            <a:endParaRPr/>
          </a:p>
        </p:txBody>
      </p:sp>
      <p:sp>
        <p:nvSpPr>
          <p:cNvPr id="8" name="object 8"/>
          <p:cNvSpPr txBox="1"/>
          <p:nvPr/>
        </p:nvSpPr>
        <p:spPr>
          <a:xfrm>
            <a:off x="555129" y="1603121"/>
            <a:ext cx="177800" cy="168275"/>
          </a:xfrm>
          <a:prstGeom prst="rect">
            <a:avLst/>
          </a:prstGeom>
          <a:solidFill>
            <a:srgbClr val="58595B"/>
          </a:solidFill>
        </p:spPr>
        <p:txBody>
          <a:bodyPr vert="horz" wrap="square" lIns="0" tIns="0" rIns="0" bIns="0" rtlCol="0">
            <a:spAutoFit/>
          </a:bodyPr>
          <a:lstStyle/>
          <a:p>
            <a:pPr marL="40005">
              <a:lnSpc>
                <a:spcPts val="1315"/>
              </a:lnSpc>
            </a:pPr>
            <a:r>
              <a:rPr sz="1150" dirty="0">
                <a:solidFill>
                  <a:srgbClr val="FFFFFF"/>
                </a:solidFill>
                <a:latin typeface="Arial Narrow"/>
                <a:cs typeface="Arial Narrow"/>
              </a:rPr>
              <a:t>1</a:t>
            </a:r>
            <a:endParaRPr sz="1150">
              <a:latin typeface="Arial Narrow"/>
              <a:cs typeface="Arial Narrow"/>
            </a:endParaRPr>
          </a:p>
        </p:txBody>
      </p:sp>
      <p:sp>
        <p:nvSpPr>
          <p:cNvPr id="9" name="object 9"/>
          <p:cNvSpPr/>
          <p:nvPr/>
        </p:nvSpPr>
        <p:spPr>
          <a:xfrm>
            <a:off x="5633999" y="1599946"/>
            <a:ext cx="1382395" cy="1230630"/>
          </a:xfrm>
          <a:custGeom>
            <a:avLst/>
            <a:gdLst/>
            <a:ahLst/>
            <a:cxnLst/>
            <a:rect l="l" t="t" r="r" b="b"/>
            <a:pathLst>
              <a:path w="1382395" h="1230630">
                <a:moveTo>
                  <a:pt x="1381963" y="1230287"/>
                </a:moveTo>
                <a:lnTo>
                  <a:pt x="0" y="1230287"/>
                </a:lnTo>
                <a:lnTo>
                  <a:pt x="0" y="0"/>
                </a:lnTo>
                <a:lnTo>
                  <a:pt x="1381963" y="0"/>
                </a:lnTo>
                <a:lnTo>
                  <a:pt x="1381963" y="1230287"/>
                </a:lnTo>
                <a:close/>
              </a:path>
            </a:pathLst>
          </a:custGeom>
          <a:ln w="6350">
            <a:solidFill>
              <a:srgbClr val="231F20"/>
            </a:solidFill>
          </a:ln>
        </p:spPr>
        <p:txBody>
          <a:bodyPr wrap="square" lIns="0" tIns="0" rIns="0" bIns="0" rtlCol="0"/>
          <a:lstStyle/>
          <a:p>
            <a:endParaRPr/>
          </a:p>
        </p:txBody>
      </p:sp>
      <p:sp>
        <p:nvSpPr>
          <p:cNvPr id="10" name="object 10"/>
          <p:cNvSpPr txBox="1"/>
          <p:nvPr/>
        </p:nvSpPr>
        <p:spPr>
          <a:xfrm>
            <a:off x="5637174" y="1603121"/>
            <a:ext cx="177800" cy="168275"/>
          </a:xfrm>
          <a:prstGeom prst="rect">
            <a:avLst/>
          </a:prstGeom>
          <a:solidFill>
            <a:srgbClr val="58595B"/>
          </a:solidFill>
        </p:spPr>
        <p:txBody>
          <a:bodyPr vert="horz" wrap="square" lIns="0" tIns="0" rIns="0" bIns="0" rtlCol="0">
            <a:spAutoFit/>
          </a:bodyPr>
          <a:lstStyle/>
          <a:p>
            <a:pPr marL="60325">
              <a:lnSpc>
                <a:spcPts val="1315"/>
              </a:lnSpc>
            </a:pPr>
            <a:r>
              <a:rPr sz="1150" dirty="0">
                <a:solidFill>
                  <a:srgbClr val="FFFFFF"/>
                </a:solidFill>
                <a:latin typeface="Arial Narrow"/>
                <a:cs typeface="Arial Narrow"/>
              </a:rPr>
              <a:t>3</a:t>
            </a:r>
            <a:endParaRPr sz="1150">
              <a:latin typeface="Arial Narrow"/>
              <a:cs typeface="Arial Narrow"/>
            </a:endParaRPr>
          </a:p>
        </p:txBody>
      </p:sp>
      <p:sp>
        <p:nvSpPr>
          <p:cNvPr id="11" name="object 11"/>
          <p:cNvSpPr/>
          <p:nvPr/>
        </p:nvSpPr>
        <p:spPr>
          <a:xfrm>
            <a:off x="2200910" y="1599946"/>
            <a:ext cx="2995930" cy="1230630"/>
          </a:xfrm>
          <a:custGeom>
            <a:avLst/>
            <a:gdLst/>
            <a:ahLst/>
            <a:cxnLst/>
            <a:rect l="l" t="t" r="r" b="b"/>
            <a:pathLst>
              <a:path w="2995929" h="1230630">
                <a:moveTo>
                  <a:pt x="2995637" y="1230287"/>
                </a:moveTo>
                <a:lnTo>
                  <a:pt x="0" y="1230287"/>
                </a:lnTo>
                <a:lnTo>
                  <a:pt x="0" y="0"/>
                </a:lnTo>
                <a:lnTo>
                  <a:pt x="2995637" y="0"/>
                </a:lnTo>
                <a:lnTo>
                  <a:pt x="2995637" y="1230287"/>
                </a:lnTo>
                <a:close/>
              </a:path>
            </a:pathLst>
          </a:custGeom>
          <a:ln w="6350">
            <a:solidFill>
              <a:srgbClr val="231F20"/>
            </a:solidFill>
          </a:ln>
        </p:spPr>
        <p:txBody>
          <a:bodyPr wrap="square" lIns="0" tIns="0" rIns="0" bIns="0" rtlCol="0"/>
          <a:lstStyle/>
          <a:p>
            <a:endParaRPr/>
          </a:p>
        </p:txBody>
      </p:sp>
      <p:sp>
        <p:nvSpPr>
          <p:cNvPr id="12" name="object 12"/>
          <p:cNvSpPr txBox="1"/>
          <p:nvPr/>
        </p:nvSpPr>
        <p:spPr>
          <a:xfrm>
            <a:off x="2204085" y="1603121"/>
            <a:ext cx="177800" cy="168275"/>
          </a:xfrm>
          <a:prstGeom prst="rect">
            <a:avLst/>
          </a:prstGeom>
          <a:solidFill>
            <a:srgbClr val="58595B"/>
          </a:solidFill>
        </p:spPr>
        <p:txBody>
          <a:bodyPr vert="horz" wrap="square" lIns="0" tIns="0" rIns="0" bIns="0" rtlCol="0">
            <a:spAutoFit/>
          </a:bodyPr>
          <a:lstStyle/>
          <a:p>
            <a:pPr marL="53340">
              <a:lnSpc>
                <a:spcPts val="1315"/>
              </a:lnSpc>
            </a:pPr>
            <a:r>
              <a:rPr sz="1150" dirty="0">
                <a:solidFill>
                  <a:srgbClr val="FFFFFF"/>
                </a:solidFill>
                <a:latin typeface="Arial Narrow"/>
                <a:cs typeface="Arial Narrow"/>
              </a:rPr>
              <a:t>2</a:t>
            </a:r>
            <a:endParaRPr sz="1150">
              <a:latin typeface="Arial Narrow"/>
              <a:cs typeface="Arial Narrow"/>
            </a:endParaRPr>
          </a:p>
        </p:txBody>
      </p:sp>
      <p:sp>
        <p:nvSpPr>
          <p:cNvPr id="13" name="object 13"/>
          <p:cNvSpPr/>
          <p:nvPr/>
        </p:nvSpPr>
        <p:spPr>
          <a:xfrm>
            <a:off x="3108294" y="2280418"/>
            <a:ext cx="35560" cy="34290"/>
          </a:xfrm>
          <a:custGeom>
            <a:avLst/>
            <a:gdLst/>
            <a:ahLst/>
            <a:cxnLst/>
            <a:rect l="l" t="t" r="r" b="b"/>
            <a:pathLst>
              <a:path w="35560" h="34289">
                <a:moveTo>
                  <a:pt x="27292" y="0"/>
                </a:moveTo>
                <a:lnTo>
                  <a:pt x="7874" y="0"/>
                </a:lnTo>
                <a:lnTo>
                  <a:pt x="0" y="7543"/>
                </a:lnTo>
                <a:lnTo>
                  <a:pt x="0" y="26149"/>
                </a:lnTo>
                <a:lnTo>
                  <a:pt x="7874" y="33680"/>
                </a:lnTo>
                <a:lnTo>
                  <a:pt x="27292" y="33680"/>
                </a:lnTo>
                <a:lnTo>
                  <a:pt x="35153" y="26149"/>
                </a:lnTo>
                <a:lnTo>
                  <a:pt x="35153" y="7543"/>
                </a:lnTo>
                <a:lnTo>
                  <a:pt x="27292" y="0"/>
                </a:lnTo>
                <a:close/>
              </a:path>
            </a:pathLst>
          </a:custGeom>
          <a:solidFill>
            <a:srgbClr val="FFFFFF"/>
          </a:solidFill>
        </p:spPr>
        <p:txBody>
          <a:bodyPr wrap="square" lIns="0" tIns="0" rIns="0" bIns="0" rtlCol="0"/>
          <a:lstStyle/>
          <a:p>
            <a:endParaRPr/>
          </a:p>
        </p:txBody>
      </p:sp>
      <p:sp>
        <p:nvSpPr>
          <p:cNvPr id="14" name="object 14"/>
          <p:cNvSpPr/>
          <p:nvPr/>
        </p:nvSpPr>
        <p:spPr>
          <a:xfrm>
            <a:off x="2888295" y="2093761"/>
            <a:ext cx="81280" cy="142240"/>
          </a:xfrm>
          <a:custGeom>
            <a:avLst/>
            <a:gdLst/>
            <a:ahLst/>
            <a:cxnLst/>
            <a:rect l="l" t="t" r="r" b="b"/>
            <a:pathLst>
              <a:path w="81280" h="142239">
                <a:moveTo>
                  <a:pt x="0" y="141909"/>
                </a:moveTo>
                <a:lnTo>
                  <a:pt x="21983" y="141909"/>
                </a:lnTo>
                <a:lnTo>
                  <a:pt x="21983" y="91084"/>
                </a:lnTo>
                <a:lnTo>
                  <a:pt x="26174" y="96659"/>
                </a:lnTo>
                <a:lnTo>
                  <a:pt x="30162" y="100520"/>
                </a:lnTo>
                <a:lnTo>
                  <a:pt x="33934" y="102654"/>
                </a:lnTo>
                <a:lnTo>
                  <a:pt x="37706" y="104774"/>
                </a:lnTo>
                <a:lnTo>
                  <a:pt x="41783" y="105841"/>
                </a:lnTo>
                <a:lnTo>
                  <a:pt x="46164" y="105841"/>
                </a:lnTo>
                <a:lnTo>
                  <a:pt x="78328" y="75025"/>
                </a:lnTo>
                <a:lnTo>
                  <a:pt x="80899" y="51955"/>
                </a:lnTo>
                <a:lnTo>
                  <a:pt x="80258" y="40225"/>
                </a:lnTo>
                <a:lnTo>
                  <a:pt x="59412" y="3382"/>
                </a:lnTo>
                <a:lnTo>
                  <a:pt x="46202" y="0"/>
                </a:lnTo>
                <a:lnTo>
                  <a:pt x="40932" y="0"/>
                </a:lnTo>
                <a:lnTo>
                  <a:pt x="20370" y="17221"/>
                </a:lnTo>
                <a:lnTo>
                  <a:pt x="20370" y="2374"/>
                </a:lnTo>
                <a:lnTo>
                  <a:pt x="0" y="2374"/>
                </a:lnTo>
                <a:lnTo>
                  <a:pt x="0" y="141909"/>
                </a:lnTo>
                <a:close/>
              </a:path>
            </a:pathLst>
          </a:custGeom>
          <a:ln w="12700">
            <a:solidFill>
              <a:srgbClr val="FFFFFF"/>
            </a:solidFill>
          </a:ln>
        </p:spPr>
        <p:txBody>
          <a:bodyPr wrap="square" lIns="0" tIns="0" rIns="0" bIns="0" rtlCol="0"/>
          <a:lstStyle/>
          <a:p>
            <a:endParaRPr/>
          </a:p>
        </p:txBody>
      </p:sp>
      <p:sp>
        <p:nvSpPr>
          <p:cNvPr id="15" name="object 15"/>
          <p:cNvSpPr/>
          <p:nvPr/>
        </p:nvSpPr>
        <p:spPr>
          <a:xfrm>
            <a:off x="2909973" y="2114881"/>
            <a:ext cx="36830" cy="63500"/>
          </a:xfrm>
          <a:custGeom>
            <a:avLst/>
            <a:gdLst/>
            <a:ahLst/>
            <a:cxnLst/>
            <a:rect l="l" t="t" r="r" b="b"/>
            <a:pathLst>
              <a:path w="36830" h="63500">
                <a:moveTo>
                  <a:pt x="5321" y="7505"/>
                </a:moveTo>
                <a:lnTo>
                  <a:pt x="8864" y="2501"/>
                </a:lnTo>
                <a:lnTo>
                  <a:pt x="13296" y="0"/>
                </a:lnTo>
                <a:lnTo>
                  <a:pt x="18618" y="0"/>
                </a:lnTo>
                <a:lnTo>
                  <a:pt x="23685" y="0"/>
                </a:lnTo>
                <a:lnTo>
                  <a:pt x="27978" y="2565"/>
                </a:lnTo>
                <a:lnTo>
                  <a:pt x="31496" y="7696"/>
                </a:lnTo>
                <a:lnTo>
                  <a:pt x="35001" y="12814"/>
                </a:lnTo>
                <a:lnTo>
                  <a:pt x="36766" y="20751"/>
                </a:lnTo>
                <a:lnTo>
                  <a:pt x="36766" y="31508"/>
                </a:lnTo>
                <a:lnTo>
                  <a:pt x="36766" y="42837"/>
                </a:lnTo>
                <a:lnTo>
                  <a:pt x="35052" y="51003"/>
                </a:lnTo>
                <a:lnTo>
                  <a:pt x="31635" y="55994"/>
                </a:lnTo>
                <a:lnTo>
                  <a:pt x="28206" y="60998"/>
                </a:lnTo>
                <a:lnTo>
                  <a:pt x="24003" y="63487"/>
                </a:lnTo>
                <a:lnTo>
                  <a:pt x="18999" y="63487"/>
                </a:lnTo>
                <a:lnTo>
                  <a:pt x="13741" y="63487"/>
                </a:lnTo>
                <a:lnTo>
                  <a:pt x="0" y="30073"/>
                </a:lnTo>
                <a:lnTo>
                  <a:pt x="0" y="20015"/>
                </a:lnTo>
                <a:lnTo>
                  <a:pt x="1778" y="12496"/>
                </a:lnTo>
                <a:lnTo>
                  <a:pt x="5321" y="7505"/>
                </a:lnTo>
                <a:close/>
              </a:path>
            </a:pathLst>
          </a:custGeom>
          <a:ln w="12699">
            <a:solidFill>
              <a:srgbClr val="FFFFFF"/>
            </a:solidFill>
          </a:ln>
        </p:spPr>
        <p:txBody>
          <a:bodyPr wrap="square" lIns="0" tIns="0" rIns="0" bIns="0" rtlCol="0"/>
          <a:lstStyle/>
          <a:p>
            <a:endParaRPr/>
          </a:p>
        </p:txBody>
      </p:sp>
      <p:sp>
        <p:nvSpPr>
          <p:cNvPr id="16" name="object 16"/>
          <p:cNvSpPr/>
          <p:nvPr/>
        </p:nvSpPr>
        <p:spPr>
          <a:xfrm>
            <a:off x="2997612" y="2051329"/>
            <a:ext cx="0" cy="152400"/>
          </a:xfrm>
          <a:custGeom>
            <a:avLst/>
            <a:gdLst/>
            <a:ahLst/>
            <a:cxnLst/>
            <a:rect l="l" t="t" r="r" b="b"/>
            <a:pathLst>
              <a:path h="152400">
                <a:moveTo>
                  <a:pt x="0" y="0"/>
                </a:moveTo>
                <a:lnTo>
                  <a:pt x="0" y="152234"/>
                </a:lnTo>
              </a:path>
            </a:pathLst>
          </a:custGeom>
          <a:ln w="34683">
            <a:solidFill>
              <a:srgbClr val="FFFFFF"/>
            </a:solidFill>
          </a:ln>
        </p:spPr>
        <p:txBody>
          <a:bodyPr wrap="square" lIns="0" tIns="0" rIns="0" bIns="0" rtlCol="0"/>
          <a:lstStyle/>
          <a:p>
            <a:endParaRPr/>
          </a:p>
        </p:txBody>
      </p:sp>
      <p:sp>
        <p:nvSpPr>
          <p:cNvPr id="17" name="object 17"/>
          <p:cNvSpPr/>
          <p:nvPr/>
        </p:nvSpPr>
        <p:spPr>
          <a:xfrm>
            <a:off x="3030868" y="2093755"/>
            <a:ext cx="76200" cy="103505"/>
          </a:xfrm>
          <a:custGeom>
            <a:avLst/>
            <a:gdLst/>
            <a:ahLst/>
            <a:cxnLst/>
            <a:rect l="l" t="t" r="r" b="b"/>
            <a:pathLst>
              <a:path w="76200" h="103505">
                <a:moveTo>
                  <a:pt x="75577" y="40589"/>
                </a:moveTo>
                <a:lnTo>
                  <a:pt x="75577" y="30683"/>
                </a:lnTo>
                <a:lnTo>
                  <a:pt x="74739" y="23114"/>
                </a:lnTo>
                <a:lnTo>
                  <a:pt x="73063" y="17868"/>
                </a:lnTo>
                <a:lnTo>
                  <a:pt x="71373" y="12623"/>
                </a:lnTo>
                <a:lnTo>
                  <a:pt x="68325" y="8331"/>
                </a:lnTo>
                <a:lnTo>
                  <a:pt x="63919" y="5003"/>
                </a:lnTo>
                <a:lnTo>
                  <a:pt x="59512" y="1676"/>
                </a:lnTo>
                <a:lnTo>
                  <a:pt x="54101" y="0"/>
                </a:lnTo>
                <a:lnTo>
                  <a:pt x="47688" y="0"/>
                </a:lnTo>
                <a:lnTo>
                  <a:pt x="42176" y="0"/>
                </a:lnTo>
                <a:lnTo>
                  <a:pt x="37147" y="1435"/>
                </a:lnTo>
                <a:lnTo>
                  <a:pt x="32600" y="4292"/>
                </a:lnTo>
                <a:lnTo>
                  <a:pt x="28066" y="7137"/>
                </a:lnTo>
                <a:lnTo>
                  <a:pt x="23990" y="11430"/>
                </a:lnTo>
                <a:lnTo>
                  <a:pt x="20370" y="17132"/>
                </a:lnTo>
                <a:lnTo>
                  <a:pt x="20370" y="2387"/>
                </a:lnTo>
                <a:lnTo>
                  <a:pt x="0" y="2387"/>
                </a:lnTo>
                <a:lnTo>
                  <a:pt x="0" y="103466"/>
                </a:lnTo>
                <a:lnTo>
                  <a:pt x="21996" y="103466"/>
                </a:lnTo>
                <a:lnTo>
                  <a:pt x="21996" y="57632"/>
                </a:lnTo>
                <a:lnTo>
                  <a:pt x="21996" y="45999"/>
                </a:lnTo>
                <a:lnTo>
                  <a:pt x="22593" y="38100"/>
                </a:lnTo>
                <a:lnTo>
                  <a:pt x="23799" y="33909"/>
                </a:lnTo>
                <a:lnTo>
                  <a:pt x="25006" y="29718"/>
                </a:lnTo>
                <a:lnTo>
                  <a:pt x="27101" y="26428"/>
                </a:lnTo>
                <a:lnTo>
                  <a:pt x="30086" y="24041"/>
                </a:lnTo>
                <a:lnTo>
                  <a:pt x="33058" y="21653"/>
                </a:lnTo>
                <a:lnTo>
                  <a:pt x="36398" y="20472"/>
                </a:lnTo>
                <a:lnTo>
                  <a:pt x="40081" y="20472"/>
                </a:lnTo>
                <a:lnTo>
                  <a:pt x="42938" y="20472"/>
                </a:lnTo>
                <a:lnTo>
                  <a:pt x="53593" y="41465"/>
                </a:lnTo>
                <a:lnTo>
                  <a:pt x="53593" y="51816"/>
                </a:lnTo>
                <a:lnTo>
                  <a:pt x="53593" y="103466"/>
                </a:lnTo>
                <a:lnTo>
                  <a:pt x="75577" y="103466"/>
                </a:lnTo>
                <a:lnTo>
                  <a:pt x="75577" y="40589"/>
                </a:lnTo>
                <a:close/>
              </a:path>
            </a:pathLst>
          </a:custGeom>
          <a:ln w="12700">
            <a:solidFill>
              <a:srgbClr val="FFFFFF"/>
            </a:solidFill>
          </a:ln>
        </p:spPr>
        <p:txBody>
          <a:bodyPr wrap="square" lIns="0" tIns="0" rIns="0" bIns="0" rtlCol="0"/>
          <a:lstStyle/>
          <a:p>
            <a:endParaRPr/>
          </a:p>
        </p:txBody>
      </p:sp>
      <p:sp>
        <p:nvSpPr>
          <p:cNvPr id="18" name="object 18"/>
          <p:cNvSpPr/>
          <p:nvPr/>
        </p:nvSpPr>
        <p:spPr>
          <a:xfrm>
            <a:off x="3123865" y="2093756"/>
            <a:ext cx="78740" cy="106045"/>
          </a:xfrm>
          <a:custGeom>
            <a:avLst/>
            <a:gdLst/>
            <a:ahLst/>
            <a:cxnLst/>
            <a:rect l="l" t="t" r="r" b="b"/>
            <a:pathLst>
              <a:path w="78739" h="106044">
                <a:moveTo>
                  <a:pt x="63995" y="7708"/>
                </a:moveTo>
                <a:lnTo>
                  <a:pt x="57861" y="2578"/>
                </a:lnTo>
                <a:lnTo>
                  <a:pt x="49936" y="0"/>
                </a:lnTo>
                <a:lnTo>
                  <a:pt x="40208" y="0"/>
                </a:lnTo>
                <a:lnTo>
                  <a:pt x="6241" y="21158"/>
                </a:lnTo>
                <a:lnTo>
                  <a:pt x="0" y="53212"/>
                </a:lnTo>
                <a:lnTo>
                  <a:pt x="612" y="63688"/>
                </a:lnTo>
                <a:lnTo>
                  <a:pt x="22226" y="101977"/>
                </a:lnTo>
                <a:lnTo>
                  <a:pt x="39877" y="105841"/>
                </a:lnTo>
                <a:lnTo>
                  <a:pt x="54163" y="103557"/>
                </a:lnTo>
                <a:lnTo>
                  <a:pt x="65319" y="96705"/>
                </a:lnTo>
                <a:lnTo>
                  <a:pt x="73346" y="85283"/>
                </a:lnTo>
                <a:lnTo>
                  <a:pt x="78244" y="69291"/>
                </a:lnTo>
                <a:lnTo>
                  <a:pt x="56629" y="64820"/>
                </a:lnTo>
                <a:lnTo>
                  <a:pt x="55486" y="71996"/>
                </a:lnTo>
                <a:lnTo>
                  <a:pt x="53581" y="76987"/>
                </a:lnTo>
                <a:lnTo>
                  <a:pt x="50901" y="79806"/>
                </a:lnTo>
                <a:lnTo>
                  <a:pt x="48234" y="82626"/>
                </a:lnTo>
                <a:lnTo>
                  <a:pt x="44830" y="84048"/>
                </a:lnTo>
                <a:lnTo>
                  <a:pt x="40690" y="84048"/>
                </a:lnTo>
                <a:lnTo>
                  <a:pt x="35153" y="84048"/>
                </a:lnTo>
                <a:lnTo>
                  <a:pt x="30733" y="81559"/>
                </a:lnTo>
                <a:lnTo>
                  <a:pt x="22466" y="51104"/>
                </a:lnTo>
                <a:lnTo>
                  <a:pt x="22466" y="40233"/>
                </a:lnTo>
                <a:lnTo>
                  <a:pt x="24117" y="32499"/>
                </a:lnTo>
                <a:lnTo>
                  <a:pt x="27444" y="27914"/>
                </a:lnTo>
                <a:lnTo>
                  <a:pt x="30759" y="23329"/>
                </a:lnTo>
                <a:lnTo>
                  <a:pt x="35128" y="21031"/>
                </a:lnTo>
                <a:lnTo>
                  <a:pt x="40551" y="21031"/>
                </a:lnTo>
                <a:lnTo>
                  <a:pt x="48983" y="21031"/>
                </a:lnTo>
                <a:lnTo>
                  <a:pt x="53987" y="26339"/>
                </a:lnTo>
                <a:lnTo>
                  <a:pt x="55587" y="36931"/>
                </a:lnTo>
                <a:lnTo>
                  <a:pt x="77190" y="32169"/>
                </a:lnTo>
                <a:lnTo>
                  <a:pt x="74864" y="24360"/>
                </a:lnTo>
                <a:lnTo>
                  <a:pt x="71888" y="17681"/>
                </a:lnTo>
                <a:lnTo>
                  <a:pt x="68264" y="12130"/>
                </a:lnTo>
                <a:lnTo>
                  <a:pt x="63995" y="7708"/>
                </a:lnTo>
                <a:close/>
              </a:path>
            </a:pathLst>
          </a:custGeom>
          <a:ln w="12700">
            <a:solidFill>
              <a:srgbClr val="FFFFFF"/>
            </a:solidFill>
          </a:ln>
        </p:spPr>
        <p:txBody>
          <a:bodyPr wrap="square" lIns="0" tIns="0" rIns="0" bIns="0" rtlCol="0"/>
          <a:lstStyle/>
          <a:p>
            <a:endParaRPr/>
          </a:p>
        </p:txBody>
      </p:sp>
      <p:sp>
        <p:nvSpPr>
          <p:cNvPr id="19" name="object 19"/>
          <p:cNvSpPr/>
          <p:nvPr/>
        </p:nvSpPr>
        <p:spPr>
          <a:xfrm>
            <a:off x="3217527" y="2057684"/>
            <a:ext cx="75565" cy="139700"/>
          </a:xfrm>
          <a:custGeom>
            <a:avLst/>
            <a:gdLst/>
            <a:ahLst/>
            <a:cxnLst/>
            <a:rect l="l" t="t" r="r" b="b"/>
            <a:pathLst>
              <a:path w="75564" h="139700">
                <a:moveTo>
                  <a:pt x="0" y="0"/>
                </a:moveTo>
                <a:lnTo>
                  <a:pt x="0" y="139534"/>
                </a:lnTo>
                <a:lnTo>
                  <a:pt x="21983" y="139534"/>
                </a:lnTo>
                <a:lnTo>
                  <a:pt x="21983" y="88836"/>
                </a:lnTo>
                <a:lnTo>
                  <a:pt x="22276" y="80242"/>
                </a:lnTo>
                <a:lnTo>
                  <a:pt x="34188" y="56540"/>
                </a:lnTo>
                <a:lnTo>
                  <a:pt x="39827" y="56540"/>
                </a:lnTo>
                <a:lnTo>
                  <a:pt x="45135" y="56540"/>
                </a:lnTo>
                <a:lnTo>
                  <a:pt x="48907" y="58635"/>
                </a:lnTo>
                <a:lnTo>
                  <a:pt x="51117" y="62826"/>
                </a:lnTo>
                <a:lnTo>
                  <a:pt x="52692" y="65938"/>
                </a:lnTo>
                <a:lnTo>
                  <a:pt x="53492" y="73685"/>
                </a:lnTo>
                <a:lnTo>
                  <a:pt x="53492" y="86080"/>
                </a:lnTo>
                <a:lnTo>
                  <a:pt x="53492" y="139534"/>
                </a:lnTo>
                <a:lnTo>
                  <a:pt x="75476" y="139534"/>
                </a:lnTo>
                <a:lnTo>
                  <a:pt x="75476" y="80175"/>
                </a:lnTo>
                <a:lnTo>
                  <a:pt x="75476" y="68872"/>
                </a:lnTo>
                <a:lnTo>
                  <a:pt x="74777" y="60871"/>
                </a:lnTo>
                <a:lnTo>
                  <a:pt x="73380" y="56172"/>
                </a:lnTo>
                <a:lnTo>
                  <a:pt x="71475" y="49758"/>
                </a:lnTo>
                <a:lnTo>
                  <a:pt x="68300" y="44805"/>
                </a:lnTo>
                <a:lnTo>
                  <a:pt x="63868" y="41313"/>
                </a:lnTo>
                <a:lnTo>
                  <a:pt x="59423" y="37820"/>
                </a:lnTo>
                <a:lnTo>
                  <a:pt x="53898" y="36068"/>
                </a:lnTo>
                <a:lnTo>
                  <a:pt x="47307" y="36068"/>
                </a:lnTo>
                <a:lnTo>
                  <a:pt x="42354" y="36068"/>
                </a:lnTo>
                <a:lnTo>
                  <a:pt x="21983" y="51206"/>
                </a:lnTo>
                <a:lnTo>
                  <a:pt x="21983" y="0"/>
                </a:lnTo>
                <a:lnTo>
                  <a:pt x="0" y="0"/>
                </a:lnTo>
                <a:close/>
              </a:path>
            </a:pathLst>
          </a:custGeom>
          <a:ln w="12700">
            <a:solidFill>
              <a:srgbClr val="FFFFFF"/>
            </a:solidFill>
          </a:ln>
        </p:spPr>
        <p:txBody>
          <a:bodyPr wrap="square" lIns="0" tIns="0" rIns="0" bIns="0" rtlCol="0"/>
          <a:lstStyle/>
          <a:p>
            <a:endParaRPr/>
          </a:p>
        </p:txBody>
      </p:sp>
      <p:sp>
        <p:nvSpPr>
          <p:cNvPr id="20" name="object 20"/>
          <p:cNvSpPr/>
          <p:nvPr/>
        </p:nvSpPr>
        <p:spPr>
          <a:xfrm>
            <a:off x="3309475" y="2093761"/>
            <a:ext cx="78105" cy="106045"/>
          </a:xfrm>
          <a:custGeom>
            <a:avLst/>
            <a:gdLst/>
            <a:ahLst/>
            <a:cxnLst/>
            <a:rect l="l" t="t" r="r" b="b"/>
            <a:pathLst>
              <a:path w="78104" h="106044">
                <a:moveTo>
                  <a:pt x="27647" y="23126"/>
                </a:moveTo>
                <a:lnTo>
                  <a:pt x="29895" y="21348"/>
                </a:lnTo>
                <a:lnTo>
                  <a:pt x="32994" y="20459"/>
                </a:lnTo>
                <a:lnTo>
                  <a:pt x="36918" y="20459"/>
                </a:lnTo>
                <a:lnTo>
                  <a:pt x="40792" y="20459"/>
                </a:lnTo>
                <a:lnTo>
                  <a:pt x="51485" y="31877"/>
                </a:lnTo>
                <a:lnTo>
                  <a:pt x="51485" y="37490"/>
                </a:lnTo>
                <a:lnTo>
                  <a:pt x="47485" y="39535"/>
                </a:lnTo>
                <a:lnTo>
                  <a:pt x="40411" y="41719"/>
                </a:lnTo>
                <a:lnTo>
                  <a:pt x="30264" y="44069"/>
                </a:lnTo>
                <a:lnTo>
                  <a:pt x="21882" y="46050"/>
                </a:lnTo>
                <a:lnTo>
                  <a:pt x="15798" y="48298"/>
                </a:lnTo>
                <a:lnTo>
                  <a:pt x="11988" y="50838"/>
                </a:lnTo>
                <a:lnTo>
                  <a:pt x="8178" y="53378"/>
                </a:lnTo>
                <a:lnTo>
                  <a:pt x="5232" y="56781"/>
                </a:lnTo>
                <a:lnTo>
                  <a:pt x="3136" y="61036"/>
                </a:lnTo>
                <a:lnTo>
                  <a:pt x="1041" y="65290"/>
                </a:lnTo>
                <a:lnTo>
                  <a:pt x="0" y="70281"/>
                </a:lnTo>
                <a:lnTo>
                  <a:pt x="0" y="76009"/>
                </a:lnTo>
                <a:lnTo>
                  <a:pt x="0" y="85026"/>
                </a:lnTo>
                <a:lnTo>
                  <a:pt x="2565" y="92252"/>
                </a:lnTo>
                <a:lnTo>
                  <a:pt x="7708" y="97688"/>
                </a:lnTo>
                <a:lnTo>
                  <a:pt x="12839" y="103124"/>
                </a:lnTo>
                <a:lnTo>
                  <a:pt x="19443" y="105841"/>
                </a:lnTo>
                <a:lnTo>
                  <a:pt x="27508" y="105841"/>
                </a:lnTo>
                <a:lnTo>
                  <a:pt x="32321" y="105841"/>
                </a:lnTo>
                <a:lnTo>
                  <a:pt x="53200" y="92417"/>
                </a:lnTo>
                <a:lnTo>
                  <a:pt x="56057" y="103454"/>
                </a:lnTo>
                <a:lnTo>
                  <a:pt x="77762" y="103454"/>
                </a:lnTo>
                <a:lnTo>
                  <a:pt x="75857" y="98628"/>
                </a:lnTo>
                <a:lnTo>
                  <a:pt x="74549" y="94068"/>
                </a:lnTo>
                <a:lnTo>
                  <a:pt x="73850" y="89789"/>
                </a:lnTo>
                <a:lnTo>
                  <a:pt x="73152" y="85496"/>
                </a:lnTo>
                <a:lnTo>
                  <a:pt x="72809" y="78968"/>
                </a:lnTo>
                <a:lnTo>
                  <a:pt x="72809" y="70205"/>
                </a:lnTo>
                <a:lnTo>
                  <a:pt x="72999" y="38963"/>
                </a:lnTo>
                <a:lnTo>
                  <a:pt x="72999" y="27152"/>
                </a:lnTo>
                <a:lnTo>
                  <a:pt x="47434" y="0"/>
                </a:lnTo>
                <a:lnTo>
                  <a:pt x="38163" y="0"/>
                </a:lnTo>
                <a:lnTo>
                  <a:pt x="27749" y="0"/>
                </a:lnTo>
                <a:lnTo>
                  <a:pt x="2273" y="28740"/>
                </a:lnTo>
                <a:lnTo>
                  <a:pt x="22174" y="33121"/>
                </a:lnTo>
                <a:lnTo>
                  <a:pt x="23571" y="28232"/>
                </a:lnTo>
                <a:lnTo>
                  <a:pt x="25387" y="24904"/>
                </a:lnTo>
                <a:lnTo>
                  <a:pt x="27647" y="23126"/>
                </a:lnTo>
                <a:close/>
              </a:path>
            </a:pathLst>
          </a:custGeom>
          <a:ln w="12700">
            <a:solidFill>
              <a:srgbClr val="FFFFFF"/>
            </a:solidFill>
          </a:ln>
        </p:spPr>
        <p:txBody>
          <a:bodyPr wrap="square" lIns="0" tIns="0" rIns="0" bIns="0" rtlCol="0"/>
          <a:lstStyle/>
          <a:p>
            <a:endParaRPr/>
          </a:p>
        </p:txBody>
      </p:sp>
      <p:sp>
        <p:nvSpPr>
          <p:cNvPr id="21" name="object 21"/>
          <p:cNvSpPr/>
          <p:nvPr/>
        </p:nvSpPr>
        <p:spPr>
          <a:xfrm>
            <a:off x="3331459" y="2148676"/>
            <a:ext cx="29845" cy="32384"/>
          </a:xfrm>
          <a:custGeom>
            <a:avLst/>
            <a:gdLst/>
            <a:ahLst/>
            <a:cxnLst/>
            <a:rect l="l" t="t" r="r" b="b"/>
            <a:pathLst>
              <a:path w="29845" h="32385">
                <a:moveTo>
                  <a:pt x="29502" y="5346"/>
                </a:moveTo>
                <a:lnTo>
                  <a:pt x="29502" y="13042"/>
                </a:lnTo>
                <a:lnTo>
                  <a:pt x="28917" y="18364"/>
                </a:lnTo>
                <a:lnTo>
                  <a:pt x="27749" y="21285"/>
                </a:lnTo>
                <a:lnTo>
                  <a:pt x="26568" y="24218"/>
                </a:lnTo>
                <a:lnTo>
                  <a:pt x="24460" y="26746"/>
                </a:lnTo>
                <a:lnTo>
                  <a:pt x="21412" y="28879"/>
                </a:lnTo>
                <a:lnTo>
                  <a:pt x="18364" y="31013"/>
                </a:lnTo>
                <a:lnTo>
                  <a:pt x="15290" y="32080"/>
                </a:lnTo>
                <a:lnTo>
                  <a:pt x="12179" y="32080"/>
                </a:lnTo>
                <a:lnTo>
                  <a:pt x="8686" y="32080"/>
                </a:lnTo>
                <a:lnTo>
                  <a:pt x="5791" y="30759"/>
                </a:lnTo>
                <a:lnTo>
                  <a:pt x="3479" y="28117"/>
                </a:lnTo>
                <a:lnTo>
                  <a:pt x="1155" y="25476"/>
                </a:lnTo>
                <a:lnTo>
                  <a:pt x="0" y="22212"/>
                </a:lnTo>
                <a:lnTo>
                  <a:pt x="0" y="18326"/>
                </a:lnTo>
                <a:lnTo>
                  <a:pt x="0" y="14897"/>
                </a:lnTo>
                <a:lnTo>
                  <a:pt x="1041" y="12090"/>
                </a:lnTo>
                <a:lnTo>
                  <a:pt x="3136" y="9931"/>
                </a:lnTo>
                <a:lnTo>
                  <a:pt x="5232" y="7759"/>
                </a:lnTo>
                <a:lnTo>
                  <a:pt x="9677" y="5791"/>
                </a:lnTo>
                <a:lnTo>
                  <a:pt x="16471" y="4013"/>
                </a:lnTo>
                <a:lnTo>
                  <a:pt x="22364" y="2476"/>
                </a:lnTo>
                <a:lnTo>
                  <a:pt x="26708" y="1142"/>
                </a:lnTo>
                <a:lnTo>
                  <a:pt x="29502" y="0"/>
                </a:lnTo>
                <a:lnTo>
                  <a:pt x="29502" y="5346"/>
                </a:lnTo>
                <a:close/>
              </a:path>
            </a:pathLst>
          </a:custGeom>
          <a:ln w="12700">
            <a:solidFill>
              <a:srgbClr val="FFFFFF"/>
            </a:solidFill>
          </a:ln>
        </p:spPr>
        <p:txBody>
          <a:bodyPr wrap="square" lIns="0" tIns="0" rIns="0" bIns="0" rtlCol="0"/>
          <a:lstStyle/>
          <a:p>
            <a:endParaRPr/>
          </a:p>
        </p:txBody>
      </p:sp>
      <p:sp>
        <p:nvSpPr>
          <p:cNvPr id="22" name="object 22"/>
          <p:cNvSpPr/>
          <p:nvPr/>
        </p:nvSpPr>
        <p:spPr>
          <a:xfrm>
            <a:off x="3395322" y="2096139"/>
            <a:ext cx="74295" cy="101600"/>
          </a:xfrm>
          <a:custGeom>
            <a:avLst/>
            <a:gdLst/>
            <a:ahLst/>
            <a:cxnLst/>
            <a:rect l="l" t="t" r="r" b="b"/>
            <a:pathLst>
              <a:path w="74295" h="101600">
                <a:moveTo>
                  <a:pt x="74053" y="101079"/>
                </a:moveTo>
                <a:lnTo>
                  <a:pt x="74053" y="77571"/>
                </a:lnTo>
                <a:lnTo>
                  <a:pt x="40081" y="77571"/>
                </a:lnTo>
                <a:lnTo>
                  <a:pt x="38608" y="77571"/>
                </a:lnTo>
                <a:lnTo>
                  <a:pt x="34836" y="77800"/>
                </a:lnTo>
                <a:lnTo>
                  <a:pt x="28752" y="78231"/>
                </a:lnTo>
                <a:lnTo>
                  <a:pt x="39878" y="63487"/>
                </a:lnTo>
                <a:lnTo>
                  <a:pt x="71577" y="18935"/>
                </a:lnTo>
                <a:lnTo>
                  <a:pt x="71577" y="0"/>
                </a:lnTo>
                <a:lnTo>
                  <a:pt x="3048" y="0"/>
                </a:lnTo>
                <a:lnTo>
                  <a:pt x="3048" y="22174"/>
                </a:lnTo>
                <a:lnTo>
                  <a:pt x="32258" y="21983"/>
                </a:lnTo>
                <a:lnTo>
                  <a:pt x="36449" y="21920"/>
                </a:lnTo>
                <a:lnTo>
                  <a:pt x="39814" y="21793"/>
                </a:lnTo>
                <a:lnTo>
                  <a:pt x="42341" y="21602"/>
                </a:lnTo>
                <a:lnTo>
                  <a:pt x="39954" y="24599"/>
                </a:lnTo>
                <a:lnTo>
                  <a:pt x="36207" y="29629"/>
                </a:lnTo>
                <a:lnTo>
                  <a:pt x="31089" y="36715"/>
                </a:lnTo>
                <a:lnTo>
                  <a:pt x="0" y="80238"/>
                </a:lnTo>
                <a:lnTo>
                  <a:pt x="0" y="101079"/>
                </a:lnTo>
                <a:lnTo>
                  <a:pt x="74053" y="101079"/>
                </a:lnTo>
                <a:close/>
              </a:path>
            </a:pathLst>
          </a:custGeom>
          <a:ln w="12700">
            <a:solidFill>
              <a:srgbClr val="FFFFFF"/>
            </a:solidFill>
          </a:ln>
        </p:spPr>
        <p:txBody>
          <a:bodyPr wrap="square" lIns="0" tIns="0" rIns="0" bIns="0" rtlCol="0"/>
          <a:lstStyle/>
          <a:p>
            <a:endParaRPr/>
          </a:p>
        </p:txBody>
      </p:sp>
      <p:sp>
        <p:nvSpPr>
          <p:cNvPr id="23" name="object 23"/>
          <p:cNvSpPr/>
          <p:nvPr/>
        </p:nvSpPr>
        <p:spPr>
          <a:xfrm>
            <a:off x="3478993" y="2093752"/>
            <a:ext cx="85725" cy="106045"/>
          </a:xfrm>
          <a:custGeom>
            <a:avLst/>
            <a:gdLst/>
            <a:ahLst/>
            <a:cxnLst/>
            <a:rect l="l" t="t" r="r" b="b"/>
            <a:pathLst>
              <a:path w="85725" h="106044">
                <a:moveTo>
                  <a:pt x="12179" y="91732"/>
                </a:moveTo>
                <a:lnTo>
                  <a:pt x="18666" y="97906"/>
                </a:lnTo>
                <a:lnTo>
                  <a:pt x="25934" y="102315"/>
                </a:lnTo>
                <a:lnTo>
                  <a:pt x="33987" y="104960"/>
                </a:lnTo>
                <a:lnTo>
                  <a:pt x="42824" y="105841"/>
                </a:lnTo>
                <a:lnTo>
                  <a:pt x="50507" y="105841"/>
                </a:lnTo>
                <a:lnTo>
                  <a:pt x="79616" y="80581"/>
                </a:lnTo>
                <a:lnTo>
                  <a:pt x="85559" y="52349"/>
                </a:lnTo>
                <a:lnTo>
                  <a:pt x="84847" y="42193"/>
                </a:lnTo>
                <a:lnTo>
                  <a:pt x="60577" y="3922"/>
                </a:lnTo>
                <a:lnTo>
                  <a:pt x="42735" y="0"/>
                </a:lnTo>
                <a:lnTo>
                  <a:pt x="34798" y="0"/>
                </a:lnTo>
                <a:lnTo>
                  <a:pt x="3311" y="30686"/>
                </a:lnTo>
                <a:lnTo>
                  <a:pt x="0" y="51498"/>
                </a:lnTo>
                <a:lnTo>
                  <a:pt x="760" y="63807"/>
                </a:lnTo>
                <a:lnTo>
                  <a:pt x="3041" y="74615"/>
                </a:lnTo>
                <a:lnTo>
                  <a:pt x="6847" y="83923"/>
                </a:lnTo>
                <a:lnTo>
                  <a:pt x="12179" y="91732"/>
                </a:lnTo>
                <a:close/>
              </a:path>
            </a:pathLst>
          </a:custGeom>
          <a:ln w="12700">
            <a:solidFill>
              <a:srgbClr val="FFFFFF"/>
            </a:solidFill>
          </a:ln>
        </p:spPr>
        <p:txBody>
          <a:bodyPr wrap="square" lIns="0" tIns="0" rIns="0" bIns="0" rtlCol="0"/>
          <a:lstStyle/>
          <a:p>
            <a:endParaRPr/>
          </a:p>
        </p:txBody>
      </p:sp>
      <p:sp>
        <p:nvSpPr>
          <p:cNvPr id="24" name="object 24"/>
          <p:cNvSpPr/>
          <p:nvPr/>
        </p:nvSpPr>
        <p:spPr>
          <a:xfrm>
            <a:off x="3501459" y="2115558"/>
            <a:ext cx="40640" cy="62865"/>
          </a:xfrm>
          <a:custGeom>
            <a:avLst/>
            <a:gdLst/>
            <a:ahLst/>
            <a:cxnLst/>
            <a:rect l="l" t="t" r="r" b="b"/>
            <a:pathLst>
              <a:path w="40639" h="62864">
                <a:moveTo>
                  <a:pt x="5956" y="7924"/>
                </a:moveTo>
                <a:lnTo>
                  <a:pt x="9931" y="2641"/>
                </a:lnTo>
                <a:lnTo>
                  <a:pt x="14681" y="0"/>
                </a:lnTo>
                <a:lnTo>
                  <a:pt x="20218" y="0"/>
                </a:lnTo>
                <a:lnTo>
                  <a:pt x="25819" y="0"/>
                </a:lnTo>
                <a:lnTo>
                  <a:pt x="30619" y="2641"/>
                </a:lnTo>
                <a:lnTo>
                  <a:pt x="34620" y="7924"/>
                </a:lnTo>
                <a:lnTo>
                  <a:pt x="38633" y="13207"/>
                </a:lnTo>
                <a:lnTo>
                  <a:pt x="40627" y="20878"/>
                </a:lnTo>
                <a:lnTo>
                  <a:pt x="40627" y="30924"/>
                </a:lnTo>
                <a:lnTo>
                  <a:pt x="40627" y="41236"/>
                </a:lnTo>
                <a:lnTo>
                  <a:pt x="38658" y="49034"/>
                </a:lnTo>
                <a:lnTo>
                  <a:pt x="34709" y="54317"/>
                </a:lnTo>
                <a:lnTo>
                  <a:pt x="30772" y="59601"/>
                </a:lnTo>
                <a:lnTo>
                  <a:pt x="26034" y="62242"/>
                </a:lnTo>
                <a:lnTo>
                  <a:pt x="20497" y="62242"/>
                </a:lnTo>
                <a:lnTo>
                  <a:pt x="14846" y="62242"/>
                </a:lnTo>
                <a:lnTo>
                  <a:pt x="10007" y="59613"/>
                </a:lnTo>
                <a:lnTo>
                  <a:pt x="6007" y="54368"/>
                </a:lnTo>
                <a:lnTo>
                  <a:pt x="1993" y="49110"/>
                </a:lnTo>
                <a:lnTo>
                  <a:pt x="0" y="41363"/>
                </a:lnTo>
                <a:lnTo>
                  <a:pt x="0" y="31114"/>
                </a:lnTo>
                <a:lnTo>
                  <a:pt x="0" y="20942"/>
                </a:lnTo>
                <a:lnTo>
                  <a:pt x="1981" y="13207"/>
                </a:lnTo>
                <a:lnTo>
                  <a:pt x="5956" y="7924"/>
                </a:lnTo>
                <a:close/>
              </a:path>
            </a:pathLst>
          </a:custGeom>
          <a:ln w="12700">
            <a:solidFill>
              <a:srgbClr val="FFFFFF"/>
            </a:solidFill>
          </a:ln>
        </p:spPr>
        <p:txBody>
          <a:bodyPr wrap="square" lIns="0" tIns="0" rIns="0" bIns="0" rtlCol="0"/>
          <a:lstStyle/>
          <a:p>
            <a:endParaRPr/>
          </a:p>
        </p:txBody>
      </p:sp>
      <p:sp>
        <p:nvSpPr>
          <p:cNvPr id="25" name="object 25"/>
          <p:cNvSpPr txBox="1"/>
          <p:nvPr/>
        </p:nvSpPr>
        <p:spPr>
          <a:xfrm>
            <a:off x="2877442" y="1989591"/>
            <a:ext cx="706120" cy="259715"/>
          </a:xfrm>
          <a:prstGeom prst="rect">
            <a:avLst/>
          </a:prstGeom>
        </p:spPr>
        <p:txBody>
          <a:bodyPr vert="horz" wrap="square" lIns="0" tIns="17145" rIns="0" bIns="0" rtlCol="0">
            <a:spAutoFit/>
          </a:bodyPr>
          <a:lstStyle/>
          <a:p>
            <a:pPr>
              <a:lnSpc>
                <a:spcPct val="100000"/>
              </a:lnSpc>
              <a:spcBef>
                <a:spcPts val="135"/>
              </a:spcBef>
            </a:pPr>
            <a:r>
              <a:rPr sz="1500" b="1" spc="15" dirty="0">
                <a:solidFill>
                  <a:srgbClr val="231F20"/>
                </a:solidFill>
                <a:latin typeface="Arial Narrow"/>
                <a:cs typeface="Arial Narrow"/>
              </a:rPr>
              <a:t>pinchazo</a:t>
            </a:r>
            <a:endParaRPr sz="1500">
              <a:latin typeface="Arial Narrow"/>
              <a:cs typeface="Arial Narrow"/>
            </a:endParaRPr>
          </a:p>
        </p:txBody>
      </p:sp>
      <p:sp>
        <p:nvSpPr>
          <p:cNvPr id="26" name="object 26"/>
          <p:cNvSpPr txBox="1"/>
          <p:nvPr/>
        </p:nvSpPr>
        <p:spPr>
          <a:xfrm>
            <a:off x="529828" y="3217701"/>
            <a:ext cx="2727325" cy="208279"/>
          </a:xfrm>
          <a:prstGeom prst="rect">
            <a:avLst/>
          </a:prstGeom>
        </p:spPr>
        <p:txBody>
          <a:bodyPr vert="horz" wrap="square" lIns="0" tIns="12700" rIns="0" bIns="0" rtlCol="0">
            <a:spAutoFit/>
          </a:bodyPr>
          <a:lstStyle/>
          <a:p>
            <a:pPr marL="12700">
              <a:lnSpc>
                <a:spcPct val="100000"/>
              </a:lnSpc>
              <a:spcBef>
                <a:spcPts val="100"/>
              </a:spcBef>
            </a:pPr>
            <a:r>
              <a:rPr sz="1200" b="1" dirty="0">
                <a:solidFill>
                  <a:srgbClr val="231F20"/>
                </a:solidFill>
                <a:latin typeface="Arial Narrow"/>
                <a:cs typeface="Arial Narrow"/>
              </a:rPr>
              <a:t>Cómo </a:t>
            </a:r>
            <a:r>
              <a:rPr sz="1200" b="1" spc="-5" dirty="0">
                <a:solidFill>
                  <a:srgbClr val="231F20"/>
                </a:solidFill>
                <a:latin typeface="Arial Narrow"/>
                <a:cs typeface="Arial Narrow"/>
              </a:rPr>
              <a:t>arreglar </a:t>
            </a:r>
            <a:r>
              <a:rPr sz="1200" b="1" dirty="0">
                <a:solidFill>
                  <a:srgbClr val="231F20"/>
                </a:solidFill>
                <a:latin typeface="Arial Narrow"/>
                <a:cs typeface="Arial Narrow"/>
              </a:rPr>
              <a:t>una </a:t>
            </a:r>
            <a:r>
              <a:rPr sz="1200" b="1" spc="-5" dirty="0">
                <a:solidFill>
                  <a:srgbClr val="231F20"/>
                </a:solidFill>
                <a:latin typeface="Arial Narrow"/>
                <a:cs typeface="Arial Narrow"/>
              </a:rPr>
              <a:t>válvula con </a:t>
            </a:r>
            <a:r>
              <a:rPr sz="1200" b="1" dirty="0">
                <a:solidFill>
                  <a:srgbClr val="231F20"/>
                </a:solidFill>
                <a:latin typeface="Arial Narrow"/>
                <a:cs typeface="Arial Narrow"/>
              </a:rPr>
              <a:t>fugas</a:t>
            </a:r>
            <a:r>
              <a:rPr sz="1200" b="1" spc="-80" dirty="0">
                <a:solidFill>
                  <a:srgbClr val="231F20"/>
                </a:solidFill>
                <a:latin typeface="Arial Narrow"/>
                <a:cs typeface="Arial Narrow"/>
              </a:rPr>
              <a:t> </a:t>
            </a:r>
            <a:r>
              <a:rPr sz="1200" b="1" dirty="0">
                <a:solidFill>
                  <a:srgbClr val="231F20"/>
                </a:solidFill>
                <a:latin typeface="Arial Narrow"/>
                <a:cs typeface="Arial Narrow"/>
              </a:rPr>
              <a:t>(MONO)</a:t>
            </a:r>
            <a:endParaRPr sz="1200">
              <a:latin typeface="Arial Narrow"/>
              <a:cs typeface="Arial Narrow"/>
            </a:endParaRPr>
          </a:p>
        </p:txBody>
      </p:sp>
      <p:sp>
        <p:nvSpPr>
          <p:cNvPr id="27" name="object 27"/>
          <p:cNvSpPr/>
          <p:nvPr/>
        </p:nvSpPr>
        <p:spPr>
          <a:xfrm>
            <a:off x="750702" y="7396621"/>
            <a:ext cx="1823069" cy="1298539"/>
          </a:xfrm>
          <a:prstGeom prst="rect">
            <a:avLst/>
          </a:prstGeom>
          <a:blipFill>
            <a:blip r:embed="rId6" cstate="print"/>
            <a:stretch>
              <a:fillRect/>
            </a:stretch>
          </a:blipFill>
        </p:spPr>
        <p:txBody>
          <a:bodyPr wrap="square" lIns="0" tIns="0" rIns="0" bIns="0" rtlCol="0"/>
          <a:lstStyle/>
          <a:p>
            <a:endParaRPr/>
          </a:p>
        </p:txBody>
      </p:sp>
      <p:sp>
        <p:nvSpPr>
          <p:cNvPr id="28" name="object 28"/>
          <p:cNvSpPr/>
          <p:nvPr/>
        </p:nvSpPr>
        <p:spPr>
          <a:xfrm>
            <a:off x="3134258" y="7514082"/>
            <a:ext cx="1940024" cy="1203848"/>
          </a:xfrm>
          <a:prstGeom prst="rect">
            <a:avLst/>
          </a:prstGeom>
          <a:blipFill>
            <a:blip r:embed="rId7" cstate="print"/>
            <a:stretch>
              <a:fillRect/>
            </a:stretch>
          </a:blipFill>
        </p:spPr>
        <p:txBody>
          <a:bodyPr wrap="square" lIns="0" tIns="0" rIns="0" bIns="0" rtlCol="0"/>
          <a:lstStyle/>
          <a:p>
            <a:endParaRPr/>
          </a:p>
        </p:txBody>
      </p:sp>
      <p:sp>
        <p:nvSpPr>
          <p:cNvPr id="29" name="object 29"/>
          <p:cNvSpPr/>
          <p:nvPr/>
        </p:nvSpPr>
        <p:spPr>
          <a:xfrm>
            <a:off x="3354273" y="5673557"/>
            <a:ext cx="1418338" cy="1094972"/>
          </a:xfrm>
          <a:prstGeom prst="rect">
            <a:avLst/>
          </a:prstGeom>
          <a:blipFill>
            <a:blip r:embed="rId8" cstate="print"/>
            <a:stretch>
              <a:fillRect/>
            </a:stretch>
          </a:blipFill>
        </p:spPr>
        <p:txBody>
          <a:bodyPr wrap="square" lIns="0" tIns="0" rIns="0" bIns="0" rtlCol="0"/>
          <a:lstStyle/>
          <a:p>
            <a:endParaRPr/>
          </a:p>
        </p:txBody>
      </p:sp>
      <p:sp>
        <p:nvSpPr>
          <p:cNvPr id="30" name="object 30"/>
          <p:cNvSpPr txBox="1"/>
          <p:nvPr/>
        </p:nvSpPr>
        <p:spPr>
          <a:xfrm rot="1620000">
            <a:off x="1763727" y="6190692"/>
            <a:ext cx="64037" cy="32384"/>
          </a:xfrm>
          <a:prstGeom prst="rect">
            <a:avLst/>
          </a:prstGeom>
        </p:spPr>
        <p:txBody>
          <a:bodyPr vert="horz" wrap="square" lIns="0" tIns="0" rIns="0" bIns="0" rtlCol="0">
            <a:spAutoFit/>
          </a:bodyPr>
          <a:lstStyle/>
          <a:p>
            <a:pPr>
              <a:lnSpc>
                <a:spcPts val="254"/>
              </a:lnSpc>
            </a:pPr>
            <a:r>
              <a:rPr sz="250" b="1" spc="-35" dirty="0">
                <a:solidFill>
                  <a:srgbClr val="231F20"/>
                </a:solidFill>
                <a:latin typeface="Calibri"/>
                <a:cs typeface="Calibri"/>
              </a:rPr>
              <a:t>o</a:t>
            </a:r>
            <a:r>
              <a:rPr sz="250" b="1" spc="-25" dirty="0">
                <a:solidFill>
                  <a:srgbClr val="231F20"/>
                </a:solidFill>
                <a:latin typeface="Calibri"/>
                <a:cs typeface="Calibri"/>
              </a:rPr>
              <a:t>pen</a:t>
            </a:r>
            <a:endParaRPr sz="250">
              <a:latin typeface="Calibri"/>
              <a:cs typeface="Calibri"/>
            </a:endParaRPr>
          </a:p>
        </p:txBody>
      </p:sp>
      <p:sp>
        <p:nvSpPr>
          <p:cNvPr id="31" name="object 31"/>
          <p:cNvSpPr txBox="1"/>
          <p:nvPr/>
        </p:nvSpPr>
        <p:spPr>
          <a:xfrm rot="12480000">
            <a:off x="1695831" y="6289846"/>
            <a:ext cx="69028" cy="32384"/>
          </a:xfrm>
          <a:prstGeom prst="rect">
            <a:avLst/>
          </a:prstGeom>
        </p:spPr>
        <p:txBody>
          <a:bodyPr vert="horz" wrap="square" lIns="0" tIns="0" rIns="0" bIns="0" rtlCol="0">
            <a:spAutoFit/>
          </a:bodyPr>
          <a:lstStyle/>
          <a:p>
            <a:pPr>
              <a:lnSpc>
                <a:spcPts val="254"/>
              </a:lnSpc>
            </a:pPr>
            <a:r>
              <a:rPr sz="250" b="1" spc="-10" dirty="0">
                <a:solidFill>
                  <a:srgbClr val="231F20"/>
                </a:solidFill>
                <a:latin typeface="Calibri"/>
                <a:cs typeface="Calibri"/>
              </a:rPr>
              <a:t>c</a:t>
            </a:r>
            <a:r>
              <a:rPr sz="250" b="1" spc="-15" dirty="0">
                <a:solidFill>
                  <a:srgbClr val="231F20"/>
                </a:solidFill>
                <a:latin typeface="Calibri"/>
                <a:cs typeface="Calibri"/>
              </a:rPr>
              <a:t>l</a:t>
            </a:r>
            <a:r>
              <a:rPr sz="250" b="1" spc="-35" dirty="0">
                <a:solidFill>
                  <a:srgbClr val="231F20"/>
                </a:solidFill>
                <a:latin typeface="Calibri"/>
                <a:cs typeface="Calibri"/>
              </a:rPr>
              <a:t>o</a:t>
            </a:r>
            <a:r>
              <a:rPr sz="250" b="1" spc="-10" dirty="0">
                <a:solidFill>
                  <a:srgbClr val="231F20"/>
                </a:solidFill>
                <a:latin typeface="Calibri"/>
                <a:cs typeface="Calibri"/>
              </a:rPr>
              <a:t>s</a:t>
            </a:r>
            <a:r>
              <a:rPr sz="250" b="1" spc="-20" dirty="0">
                <a:solidFill>
                  <a:srgbClr val="231F20"/>
                </a:solidFill>
                <a:latin typeface="Calibri"/>
                <a:cs typeface="Calibri"/>
              </a:rPr>
              <a:t>e</a:t>
            </a:r>
            <a:endParaRPr sz="250">
              <a:latin typeface="Calibri"/>
              <a:cs typeface="Calibri"/>
            </a:endParaRPr>
          </a:p>
        </p:txBody>
      </p:sp>
      <p:sp>
        <p:nvSpPr>
          <p:cNvPr id="32" name="object 32"/>
          <p:cNvSpPr/>
          <p:nvPr/>
        </p:nvSpPr>
        <p:spPr>
          <a:xfrm>
            <a:off x="996645" y="5740368"/>
            <a:ext cx="1290761" cy="985920"/>
          </a:xfrm>
          <a:prstGeom prst="rect">
            <a:avLst/>
          </a:prstGeom>
          <a:blipFill>
            <a:blip r:embed="rId9" cstate="print"/>
            <a:stretch>
              <a:fillRect/>
            </a:stretch>
          </a:blipFill>
        </p:spPr>
        <p:txBody>
          <a:bodyPr wrap="square" lIns="0" tIns="0" rIns="0" bIns="0" rtlCol="0"/>
          <a:lstStyle/>
          <a:p>
            <a:endParaRPr/>
          </a:p>
        </p:txBody>
      </p:sp>
      <p:sp>
        <p:nvSpPr>
          <p:cNvPr id="33" name="object 33"/>
          <p:cNvSpPr txBox="1"/>
          <p:nvPr/>
        </p:nvSpPr>
        <p:spPr>
          <a:xfrm rot="1620000">
            <a:off x="1682515" y="4455815"/>
            <a:ext cx="64037" cy="32384"/>
          </a:xfrm>
          <a:prstGeom prst="rect">
            <a:avLst/>
          </a:prstGeom>
        </p:spPr>
        <p:txBody>
          <a:bodyPr vert="horz" wrap="square" lIns="0" tIns="0" rIns="0" bIns="0" rtlCol="0">
            <a:spAutoFit/>
          </a:bodyPr>
          <a:lstStyle/>
          <a:p>
            <a:pPr>
              <a:lnSpc>
                <a:spcPts val="254"/>
              </a:lnSpc>
            </a:pPr>
            <a:r>
              <a:rPr sz="250" b="1" spc="-35" dirty="0">
                <a:solidFill>
                  <a:srgbClr val="231F20"/>
                </a:solidFill>
                <a:latin typeface="Calibri"/>
                <a:cs typeface="Calibri"/>
              </a:rPr>
              <a:t>o</a:t>
            </a:r>
            <a:r>
              <a:rPr sz="250" b="1" spc="-25" dirty="0">
                <a:solidFill>
                  <a:srgbClr val="231F20"/>
                </a:solidFill>
                <a:latin typeface="Calibri"/>
                <a:cs typeface="Calibri"/>
              </a:rPr>
              <a:t>pen</a:t>
            </a:r>
            <a:endParaRPr sz="250">
              <a:latin typeface="Calibri"/>
              <a:cs typeface="Calibri"/>
            </a:endParaRPr>
          </a:p>
        </p:txBody>
      </p:sp>
      <p:sp>
        <p:nvSpPr>
          <p:cNvPr id="34" name="object 34"/>
          <p:cNvSpPr txBox="1"/>
          <p:nvPr/>
        </p:nvSpPr>
        <p:spPr>
          <a:xfrm rot="12480000">
            <a:off x="1614621" y="4554969"/>
            <a:ext cx="69028" cy="32384"/>
          </a:xfrm>
          <a:prstGeom prst="rect">
            <a:avLst/>
          </a:prstGeom>
        </p:spPr>
        <p:txBody>
          <a:bodyPr vert="horz" wrap="square" lIns="0" tIns="0" rIns="0" bIns="0" rtlCol="0">
            <a:spAutoFit/>
          </a:bodyPr>
          <a:lstStyle/>
          <a:p>
            <a:pPr>
              <a:lnSpc>
                <a:spcPts val="254"/>
              </a:lnSpc>
            </a:pPr>
            <a:r>
              <a:rPr sz="250" b="1" spc="-10" dirty="0">
                <a:solidFill>
                  <a:srgbClr val="231F20"/>
                </a:solidFill>
                <a:latin typeface="Calibri"/>
                <a:cs typeface="Calibri"/>
              </a:rPr>
              <a:t>c</a:t>
            </a:r>
            <a:r>
              <a:rPr sz="250" b="1" spc="-15" dirty="0">
                <a:solidFill>
                  <a:srgbClr val="231F20"/>
                </a:solidFill>
                <a:latin typeface="Calibri"/>
                <a:cs typeface="Calibri"/>
              </a:rPr>
              <a:t>l</a:t>
            </a:r>
            <a:r>
              <a:rPr sz="250" b="1" spc="-35" dirty="0">
                <a:solidFill>
                  <a:srgbClr val="231F20"/>
                </a:solidFill>
                <a:latin typeface="Calibri"/>
                <a:cs typeface="Calibri"/>
              </a:rPr>
              <a:t>o</a:t>
            </a:r>
            <a:r>
              <a:rPr sz="250" b="1" spc="-10" dirty="0">
                <a:solidFill>
                  <a:srgbClr val="231F20"/>
                </a:solidFill>
                <a:latin typeface="Calibri"/>
                <a:cs typeface="Calibri"/>
              </a:rPr>
              <a:t>s</a:t>
            </a:r>
            <a:r>
              <a:rPr sz="250" b="1" spc="-20" dirty="0">
                <a:solidFill>
                  <a:srgbClr val="231F20"/>
                </a:solidFill>
                <a:latin typeface="Calibri"/>
                <a:cs typeface="Calibri"/>
              </a:rPr>
              <a:t>e</a:t>
            </a:r>
            <a:endParaRPr sz="250">
              <a:latin typeface="Calibri"/>
              <a:cs typeface="Calibri"/>
            </a:endParaRPr>
          </a:p>
        </p:txBody>
      </p:sp>
      <p:sp>
        <p:nvSpPr>
          <p:cNvPr id="35" name="object 35"/>
          <p:cNvSpPr/>
          <p:nvPr/>
        </p:nvSpPr>
        <p:spPr>
          <a:xfrm>
            <a:off x="915310" y="3919615"/>
            <a:ext cx="1290761" cy="1071805"/>
          </a:xfrm>
          <a:prstGeom prst="rect">
            <a:avLst/>
          </a:prstGeom>
          <a:blipFill>
            <a:blip r:embed="rId10" cstate="print"/>
            <a:stretch>
              <a:fillRect/>
            </a:stretch>
          </a:blipFill>
        </p:spPr>
        <p:txBody>
          <a:bodyPr wrap="square" lIns="0" tIns="0" rIns="0" bIns="0" rtlCol="0"/>
          <a:lstStyle/>
          <a:p>
            <a:endParaRPr/>
          </a:p>
        </p:txBody>
      </p:sp>
      <p:sp>
        <p:nvSpPr>
          <p:cNvPr id="36" name="object 36"/>
          <p:cNvSpPr txBox="1"/>
          <p:nvPr/>
        </p:nvSpPr>
        <p:spPr>
          <a:xfrm>
            <a:off x="540766" y="3561740"/>
            <a:ext cx="6485890" cy="1578610"/>
          </a:xfrm>
          <a:prstGeom prst="rect">
            <a:avLst/>
          </a:prstGeom>
          <a:ln w="6350">
            <a:solidFill>
              <a:srgbClr val="231F20"/>
            </a:solidFill>
          </a:ln>
        </p:spPr>
        <p:txBody>
          <a:bodyPr vert="horz" wrap="square" lIns="0" tIns="6350" rIns="0" bIns="0" rtlCol="0">
            <a:spAutoFit/>
          </a:bodyPr>
          <a:lstStyle/>
          <a:p>
            <a:pPr>
              <a:lnSpc>
                <a:spcPct val="100000"/>
              </a:lnSpc>
              <a:spcBef>
                <a:spcPts val="50"/>
              </a:spcBef>
            </a:pPr>
            <a:endParaRPr sz="750">
              <a:latin typeface="Times New Roman"/>
              <a:cs typeface="Times New Roman"/>
            </a:endParaRPr>
          </a:p>
          <a:p>
            <a:pPr marL="146685">
              <a:lnSpc>
                <a:spcPct val="100000"/>
              </a:lnSpc>
            </a:pPr>
            <a:r>
              <a:rPr sz="900" b="1" dirty="0">
                <a:solidFill>
                  <a:srgbClr val="231F20"/>
                </a:solidFill>
                <a:latin typeface="Arial Narrow"/>
                <a:cs typeface="Arial Narrow"/>
              </a:rPr>
              <a:t>A. Intente </a:t>
            </a:r>
            <a:r>
              <a:rPr sz="900" b="1" spc="-5" dirty="0">
                <a:solidFill>
                  <a:srgbClr val="231F20"/>
                </a:solidFill>
                <a:latin typeface="Arial Narrow"/>
                <a:cs typeface="Arial Narrow"/>
              </a:rPr>
              <a:t>apretar </a:t>
            </a:r>
            <a:r>
              <a:rPr sz="900" b="1" dirty="0">
                <a:solidFill>
                  <a:srgbClr val="231F20"/>
                </a:solidFill>
                <a:latin typeface="Arial Narrow"/>
                <a:cs typeface="Arial Narrow"/>
              </a:rPr>
              <a:t>la</a:t>
            </a:r>
            <a:r>
              <a:rPr sz="900" b="1" spc="-15" dirty="0">
                <a:solidFill>
                  <a:srgbClr val="231F20"/>
                </a:solidFill>
                <a:latin typeface="Arial Narrow"/>
                <a:cs typeface="Arial Narrow"/>
              </a:rPr>
              <a:t> </a:t>
            </a:r>
            <a:r>
              <a:rPr sz="900" b="1" dirty="0">
                <a:solidFill>
                  <a:srgbClr val="231F20"/>
                </a:solidFill>
                <a:latin typeface="Arial Narrow"/>
                <a:cs typeface="Arial Narrow"/>
              </a:rPr>
              <a:t>válvula</a:t>
            </a:r>
            <a:endParaRPr sz="900">
              <a:latin typeface="Arial Narrow"/>
              <a:cs typeface="Arial Narrow"/>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marL="2098040" indent="-156845">
              <a:lnSpc>
                <a:spcPct val="100000"/>
              </a:lnSpc>
              <a:spcBef>
                <a:spcPts val="660"/>
              </a:spcBef>
              <a:buAutoNum type="arabicPeriod"/>
              <a:tabLst>
                <a:tab pos="2098675" algn="l"/>
              </a:tabLst>
            </a:pPr>
            <a:r>
              <a:rPr sz="900" dirty="0">
                <a:solidFill>
                  <a:srgbClr val="231F20"/>
                </a:solidFill>
                <a:latin typeface="Arial Narrow"/>
                <a:cs typeface="Arial Narrow"/>
              </a:rPr>
              <a:t>Infle </a:t>
            </a:r>
            <a:r>
              <a:rPr sz="900" spc="-5" dirty="0">
                <a:solidFill>
                  <a:srgbClr val="231F20"/>
                </a:solidFill>
                <a:latin typeface="Arial Narrow"/>
                <a:cs typeface="Arial Narrow"/>
              </a:rPr>
              <a:t>el spa hasta la máxima presión de</a:t>
            </a:r>
            <a:r>
              <a:rPr sz="900" spc="-15" dirty="0">
                <a:solidFill>
                  <a:srgbClr val="231F20"/>
                </a:solidFill>
                <a:latin typeface="Arial Narrow"/>
                <a:cs typeface="Arial Narrow"/>
              </a:rPr>
              <a:t> </a:t>
            </a:r>
            <a:r>
              <a:rPr sz="900" dirty="0">
                <a:solidFill>
                  <a:srgbClr val="231F20"/>
                </a:solidFill>
                <a:latin typeface="Arial Narrow"/>
                <a:cs typeface="Arial Narrow"/>
              </a:rPr>
              <a:t>aire</a:t>
            </a:r>
            <a:endParaRPr sz="900">
              <a:latin typeface="Arial Narrow"/>
              <a:cs typeface="Arial Narrow"/>
            </a:endParaRPr>
          </a:p>
          <a:p>
            <a:pPr marL="2098040" marR="321310" indent="-156845">
              <a:lnSpc>
                <a:spcPct val="111100"/>
              </a:lnSpc>
              <a:buAutoNum type="arabicPeriod"/>
              <a:tabLst>
                <a:tab pos="2098675" algn="l"/>
              </a:tabLst>
            </a:pPr>
            <a:r>
              <a:rPr sz="900" dirty="0">
                <a:solidFill>
                  <a:srgbClr val="231F20"/>
                </a:solidFill>
                <a:latin typeface="Arial Narrow"/>
                <a:cs typeface="Arial Narrow"/>
              </a:rPr>
              <a:t>Inserte </a:t>
            </a:r>
            <a:r>
              <a:rPr sz="900" spc="-5" dirty="0">
                <a:solidFill>
                  <a:srgbClr val="231F20"/>
                </a:solidFill>
                <a:latin typeface="Arial Narrow"/>
                <a:cs typeface="Arial Narrow"/>
              </a:rPr>
              <a:t>la llave de válvula en la válvula </a:t>
            </a:r>
            <a:r>
              <a:rPr sz="900" dirty="0">
                <a:solidFill>
                  <a:srgbClr val="231F20"/>
                </a:solidFill>
                <a:latin typeface="Arial Narrow"/>
                <a:cs typeface="Arial Narrow"/>
              </a:rPr>
              <a:t>y </a:t>
            </a:r>
            <a:r>
              <a:rPr sz="900" spc="-5" dirty="0">
                <a:solidFill>
                  <a:srgbClr val="231F20"/>
                </a:solidFill>
                <a:latin typeface="Arial Narrow"/>
                <a:cs typeface="Arial Narrow"/>
              </a:rPr>
              <a:t>gírela en el sentido de las agujas del </a:t>
            </a:r>
            <a:r>
              <a:rPr sz="900" dirty="0">
                <a:solidFill>
                  <a:srgbClr val="231F20"/>
                </a:solidFill>
                <a:latin typeface="Arial Narrow"/>
                <a:cs typeface="Arial Narrow"/>
              </a:rPr>
              <a:t>reloj </a:t>
            </a:r>
            <a:r>
              <a:rPr sz="900" spc="-5" dirty="0">
                <a:solidFill>
                  <a:srgbClr val="231F20"/>
                </a:solidFill>
                <a:latin typeface="Arial Narrow"/>
                <a:cs typeface="Arial Narrow"/>
              </a:rPr>
              <a:t>para apretar la  válvula en el</a:t>
            </a:r>
            <a:r>
              <a:rPr sz="900" spc="-10"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p:txBody>
      </p:sp>
      <p:sp>
        <p:nvSpPr>
          <p:cNvPr id="38" name="object 38"/>
          <p:cNvSpPr txBox="1">
            <a:spLocks noGrp="1"/>
          </p:cNvSpPr>
          <p:nvPr>
            <p:ph type="sldNum" sz="quarter" idx="7"/>
          </p:nvPr>
        </p:nvSpPr>
        <p:spPr>
          <a:prstGeom prst="rect">
            <a:avLst/>
          </a:prstGeom>
        </p:spPr>
        <p:txBody>
          <a:bodyPr vert="horz" wrap="square" lIns="0" tIns="6985" rIns="0" bIns="0" rtlCol="0">
            <a:spAutoFit/>
          </a:bodyPr>
          <a:lstStyle/>
          <a:p>
            <a:pPr marL="37465">
              <a:lnSpc>
                <a:spcPct val="100000"/>
              </a:lnSpc>
              <a:spcBef>
                <a:spcPts val="55"/>
              </a:spcBef>
            </a:pPr>
            <a:r>
              <a:rPr dirty="0"/>
              <a:t>18</a:t>
            </a:r>
          </a:p>
        </p:txBody>
      </p:sp>
      <p:sp>
        <p:nvSpPr>
          <p:cNvPr id="37" name="object 37"/>
          <p:cNvSpPr txBox="1"/>
          <p:nvPr/>
        </p:nvSpPr>
        <p:spPr>
          <a:xfrm>
            <a:off x="540766" y="5288267"/>
            <a:ext cx="6485890" cy="4217035"/>
          </a:xfrm>
          <a:prstGeom prst="rect">
            <a:avLst/>
          </a:prstGeom>
          <a:ln w="6350">
            <a:solidFill>
              <a:srgbClr val="231F20"/>
            </a:solidFill>
          </a:ln>
        </p:spPr>
        <p:txBody>
          <a:bodyPr vert="horz" wrap="square" lIns="0" tIns="3175" rIns="0" bIns="0" rtlCol="0">
            <a:spAutoFit/>
          </a:bodyPr>
          <a:lstStyle/>
          <a:p>
            <a:pPr>
              <a:lnSpc>
                <a:spcPct val="100000"/>
              </a:lnSpc>
              <a:spcBef>
                <a:spcPts val="25"/>
              </a:spcBef>
            </a:pPr>
            <a:endParaRPr sz="950">
              <a:latin typeface="Times New Roman"/>
              <a:cs typeface="Times New Roman"/>
            </a:endParaRPr>
          </a:p>
          <a:p>
            <a:pPr marL="146685">
              <a:lnSpc>
                <a:spcPct val="100000"/>
              </a:lnSpc>
            </a:pPr>
            <a:r>
              <a:rPr sz="900" b="1" dirty="0">
                <a:solidFill>
                  <a:srgbClr val="231F20"/>
                </a:solidFill>
                <a:latin typeface="Arial Narrow"/>
                <a:cs typeface="Arial Narrow"/>
              </a:rPr>
              <a:t>B. Reinstale o reemplace la</a:t>
            </a:r>
            <a:r>
              <a:rPr sz="900" b="1" spc="-10" dirty="0">
                <a:solidFill>
                  <a:srgbClr val="231F20"/>
                </a:solidFill>
                <a:latin typeface="Arial Narrow"/>
                <a:cs typeface="Arial Narrow"/>
              </a:rPr>
              <a:t> </a:t>
            </a:r>
            <a:r>
              <a:rPr sz="900" b="1" dirty="0">
                <a:solidFill>
                  <a:srgbClr val="231F20"/>
                </a:solidFill>
                <a:latin typeface="Arial Narrow"/>
                <a:cs typeface="Arial Narrow"/>
              </a:rPr>
              <a:t>válvula</a:t>
            </a:r>
            <a:endParaRPr sz="900">
              <a:latin typeface="Arial Narrow"/>
              <a:cs typeface="Arial Narrow"/>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spcBef>
                <a:spcPts val="35"/>
              </a:spcBef>
            </a:pPr>
            <a:endParaRPr sz="1200">
              <a:latin typeface="Times New Roman"/>
              <a:cs typeface="Times New Roman"/>
            </a:endParaRPr>
          </a:p>
          <a:p>
            <a:pPr marL="310515" indent="-156845">
              <a:lnSpc>
                <a:spcPct val="100000"/>
              </a:lnSpc>
              <a:buAutoNum type="arabicPeriod"/>
              <a:tabLst>
                <a:tab pos="311150" algn="l"/>
              </a:tabLst>
            </a:pPr>
            <a:r>
              <a:rPr sz="900" dirty="0">
                <a:solidFill>
                  <a:srgbClr val="231F20"/>
                </a:solidFill>
                <a:latin typeface="Arial Narrow"/>
                <a:cs typeface="Arial Narrow"/>
              </a:rPr>
              <a:t>Desinfle </a:t>
            </a:r>
            <a:r>
              <a:rPr sz="900" spc="-5" dirty="0">
                <a:solidFill>
                  <a:srgbClr val="231F20"/>
                </a:solidFill>
                <a:latin typeface="Arial Narrow"/>
                <a:cs typeface="Arial Narrow"/>
              </a:rPr>
              <a:t>completamente el</a:t>
            </a:r>
            <a:r>
              <a:rPr sz="900" spc="-10"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p>
            <a:pPr marL="310515" indent="-156845">
              <a:lnSpc>
                <a:spcPct val="100000"/>
              </a:lnSpc>
              <a:spcBef>
                <a:spcPts val="120"/>
              </a:spcBef>
              <a:buAutoNum type="arabicPeriod"/>
              <a:tabLst>
                <a:tab pos="311150" algn="l"/>
              </a:tabLst>
            </a:pPr>
            <a:r>
              <a:rPr sz="900" spc="-5" dirty="0">
                <a:solidFill>
                  <a:srgbClr val="231F20"/>
                </a:solidFill>
                <a:latin typeface="Arial Narrow"/>
                <a:cs typeface="Arial Narrow"/>
              </a:rPr>
              <a:t>Quite la </a:t>
            </a:r>
            <a:r>
              <a:rPr sz="900" dirty="0">
                <a:solidFill>
                  <a:srgbClr val="231F20"/>
                </a:solidFill>
                <a:latin typeface="Arial Narrow"/>
                <a:cs typeface="Arial Narrow"/>
              </a:rPr>
              <a:t>tapa </a:t>
            </a:r>
            <a:r>
              <a:rPr sz="900" spc="-5" dirty="0">
                <a:solidFill>
                  <a:srgbClr val="231F20"/>
                </a:solidFill>
                <a:latin typeface="Arial Narrow"/>
                <a:cs typeface="Arial Narrow"/>
              </a:rPr>
              <a:t>antipolvo, inserte la llave de válvula en la válvula </a:t>
            </a:r>
            <a:r>
              <a:rPr sz="900" dirty="0">
                <a:solidFill>
                  <a:srgbClr val="231F20"/>
                </a:solidFill>
                <a:latin typeface="Arial Narrow"/>
                <a:cs typeface="Arial Narrow"/>
              </a:rPr>
              <a:t>y </a:t>
            </a:r>
            <a:r>
              <a:rPr sz="900" spc="-5" dirty="0">
                <a:solidFill>
                  <a:srgbClr val="231F20"/>
                </a:solidFill>
                <a:latin typeface="Arial Narrow"/>
                <a:cs typeface="Arial Narrow"/>
              </a:rPr>
              <a:t>gire en sentido contrario </a:t>
            </a:r>
            <a:r>
              <a:rPr sz="900" dirty="0">
                <a:solidFill>
                  <a:srgbClr val="231F20"/>
                </a:solidFill>
                <a:latin typeface="Arial Narrow"/>
                <a:cs typeface="Arial Narrow"/>
              </a:rPr>
              <a:t>a </a:t>
            </a:r>
            <a:r>
              <a:rPr sz="900" spc="-5" dirty="0">
                <a:solidFill>
                  <a:srgbClr val="231F20"/>
                </a:solidFill>
                <a:latin typeface="Arial Narrow"/>
                <a:cs typeface="Arial Narrow"/>
              </a:rPr>
              <a:t>las agujas del </a:t>
            </a:r>
            <a:r>
              <a:rPr sz="900" dirty="0">
                <a:solidFill>
                  <a:srgbClr val="231F20"/>
                </a:solidFill>
                <a:latin typeface="Arial Narrow"/>
                <a:cs typeface="Arial Narrow"/>
              </a:rPr>
              <a:t>reloj </a:t>
            </a:r>
            <a:r>
              <a:rPr sz="900" spc="-5" dirty="0">
                <a:solidFill>
                  <a:srgbClr val="231F20"/>
                </a:solidFill>
                <a:latin typeface="Arial Narrow"/>
                <a:cs typeface="Arial Narrow"/>
              </a:rPr>
              <a:t>para quitar la</a:t>
            </a:r>
            <a:r>
              <a:rPr sz="900" spc="-20" dirty="0">
                <a:solidFill>
                  <a:srgbClr val="231F20"/>
                </a:solidFill>
                <a:latin typeface="Arial Narrow"/>
                <a:cs typeface="Arial Narrow"/>
              </a:rPr>
              <a:t> </a:t>
            </a:r>
            <a:r>
              <a:rPr sz="900" spc="-5" dirty="0">
                <a:solidFill>
                  <a:srgbClr val="231F20"/>
                </a:solidFill>
                <a:latin typeface="Arial Narrow"/>
                <a:cs typeface="Arial Narrow"/>
              </a:rPr>
              <a:t>válvula.</a:t>
            </a:r>
            <a:endParaRPr sz="900">
              <a:latin typeface="Arial Narrow"/>
              <a:cs typeface="Arial Narrow"/>
            </a:endParaRPr>
          </a:p>
          <a:p>
            <a:pPr>
              <a:lnSpc>
                <a:spcPct val="100000"/>
              </a:lnSpc>
              <a:buClr>
                <a:srgbClr val="231F20"/>
              </a:buClr>
              <a:buFont typeface="Arial Narrow"/>
              <a:buAutoNum type="arabicPeriod"/>
            </a:pPr>
            <a:endParaRPr sz="1000">
              <a:latin typeface="Times New Roman"/>
              <a:cs typeface="Times New Roman"/>
            </a:endParaRPr>
          </a:p>
          <a:p>
            <a:pPr>
              <a:lnSpc>
                <a:spcPct val="100000"/>
              </a:lnSpc>
              <a:buClr>
                <a:srgbClr val="231F20"/>
              </a:buClr>
              <a:buFont typeface="Arial Narrow"/>
              <a:buAutoNum type="arabicPeriod"/>
            </a:pPr>
            <a:endParaRPr sz="950">
              <a:latin typeface="Times New Roman"/>
              <a:cs typeface="Times New Roman"/>
            </a:endParaRPr>
          </a:p>
          <a:p>
            <a:pPr marL="1283335">
              <a:lnSpc>
                <a:spcPct val="100000"/>
              </a:lnSpc>
            </a:pPr>
            <a:r>
              <a:rPr sz="900" spc="-15" dirty="0">
                <a:solidFill>
                  <a:srgbClr val="231F20"/>
                </a:solidFill>
                <a:latin typeface="Lucida Sans"/>
                <a:cs typeface="Lucida Sans"/>
              </a:rPr>
              <a:t>Arandela </a:t>
            </a:r>
            <a:r>
              <a:rPr sz="900" spc="5" dirty="0">
                <a:solidFill>
                  <a:srgbClr val="231F20"/>
                </a:solidFill>
                <a:latin typeface="Lucida Sans"/>
                <a:cs typeface="Lucida Sans"/>
              </a:rPr>
              <a:t>de</a:t>
            </a:r>
            <a:r>
              <a:rPr sz="900" spc="-110" dirty="0">
                <a:solidFill>
                  <a:srgbClr val="231F20"/>
                </a:solidFill>
                <a:latin typeface="Lucida Sans"/>
                <a:cs typeface="Lucida Sans"/>
              </a:rPr>
              <a:t> </a:t>
            </a:r>
            <a:r>
              <a:rPr sz="900" spc="-15" dirty="0">
                <a:solidFill>
                  <a:srgbClr val="231F20"/>
                </a:solidFill>
                <a:latin typeface="Lucida Sans"/>
                <a:cs typeface="Lucida Sans"/>
              </a:rPr>
              <a:t>goma</a:t>
            </a:r>
            <a:endParaRPr sz="900">
              <a:latin typeface="Lucida Sans"/>
              <a:cs typeface="Lucida Sans"/>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a:lnSpc>
                <a:spcPct val="100000"/>
              </a:lnSpc>
            </a:pPr>
            <a:endParaRPr sz="1100">
              <a:latin typeface="Times New Roman"/>
              <a:cs typeface="Times New Roman"/>
            </a:endParaRPr>
          </a:p>
          <a:p>
            <a:pPr marL="310515" marR="509270" indent="-156845">
              <a:lnSpc>
                <a:spcPct val="111100"/>
              </a:lnSpc>
              <a:spcBef>
                <a:spcPts val="985"/>
              </a:spcBef>
              <a:buAutoNum type="arabicPeriod" startAt="3"/>
              <a:tabLst>
                <a:tab pos="311150" algn="l"/>
              </a:tabLst>
            </a:pPr>
            <a:r>
              <a:rPr sz="900" dirty="0">
                <a:solidFill>
                  <a:srgbClr val="231F20"/>
                </a:solidFill>
                <a:latin typeface="Arial Narrow"/>
                <a:cs typeface="Arial Narrow"/>
              </a:rPr>
              <a:t>Asegúrese </a:t>
            </a:r>
            <a:r>
              <a:rPr sz="900" spc="-5" dirty="0">
                <a:solidFill>
                  <a:srgbClr val="231F20"/>
                </a:solidFill>
                <a:latin typeface="Arial Narrow"/>
                <a:cs typeface="Arial Narrow"/>
              </a:rPr>
              <a:t>de que la arandela de goma esté bien puesta, </a:t>
            </a:r>
            <a:r>
              <a:rPr sz="900" dirty="0">
                <a:solidFill>
                  <a:srgbClr val="231F20"/>
                </a:solidFill>
                <a:latin typeface="Arial Narrow"/>
                <a:cs typeface="Arial Narrow"/>
              </a:rPr>
              <a:t>firmemente </a:t>
            </a:r>
            <a:r>
              <a:rPr sz="900" spc="-5" dirty="0">
                <a:solidFill>
                  <a:srgbClr val="231F20"/>
                </a:solidFill>
                <a:latin typeface="Arial Narrow"/>
                <a:cs typeface="Arial Narrow"/>
              </a:rPr>
              <a:t>sujeta alrededor de la válvula, </a:t>
            </a:r>
            <a:r>
              <a:rPr sz="900" dirty="0">
                <a:solidFill>
                  <a:srgbClr val="231F20"/>
                </a:solidFill>
                <a:latin typeface="Arial Narrow"/>
                <a:cs typeface="Arial Narrow"/>
              </a:rPr>
              <a:t>y </a:t>
            </a:r>
            <a:r>
              <a:rPr sz="900" spc="-5" dirty="0">
                <a:solidFill>
                  <a:srgbClr val="231F20"/>
                </a:solidFill>
                <a:latin typeface="Arial Narrow"/>
                <a:cs typeface="Arial Narrow"/>
              </a:rPr>
              <a:t>compruebe que no haya suciedad  </a:t>
            </a:r>
            <a:r>
              <a:rPr sz="900" dirty="0">
                <a:solidFill>
                  <a:srgbClr val="231F20"/>
                </a:solidFill>
                <a:latin typeface="Arial Narrow"/>
                <a:cs typeface="Arial Narrow"/>
              </a:rPr>
              <a:t>obstruyéndola.</a:t>
            </a:r>
            <a:endParaRPr sz="900">
              <a:latin typeface="Arial Narrow"/>
              <a:cs typeface="Arial Narrow"/>
            </a:endParaRPr>
          </a:p>
          <a:p>
            <a:pPr marL="310515" indent="-156845">
              <a:lnSpc>
                <a:spcPct val="100000"/>
              </a:lnSpc>
              <a:spcBef>
                <a:spcPts val="120"/>
              </a:spcBef>
              <a:buAutoNum type="arabicPeriod" startAt="3"/>
              <a:tabLst>
                <a:tab pos="311150" algn="l"/>
              </a:tabLst>
            </a:pPr>
            <a:r>
              <a:rPr sz="900" dirty="0">
                <a:solidFill>
                  <a:srgbClr val="231F20"/>
                </a:solidFill>
                <a:latin typeface="Arial Narrow"/>
                <a:cs typeface="Arial Narrow"/>
              </a:rPr>
              <a:t>Asegúrese </a:t>
            </a:r>
            <a:r>
              <a:rPr sz="900" spc="-5" dirty="0">
                <a:solidFill>
                  <a:srgbClr val="231F20"/>
                </a:solidFill>
                <a:latin typeface="Arial Narrow"/>
                <a:cs typeface="Arial Narrow"/>
              </a:rPr>
              <a:t>de que el pasador de muelle </a:t>
            </a:r>
            <a:r>
              <a:rPr sz="900" dirty="0">
                <a:solidFill>
                  <a:srgbClr val="231F20"/>
                </a:solidFill>
                <a:latin typeface="Arial Narrow"/>
                <a:cs typeface="Arial Narrow"/>
              </a:rPr>
              <a:t>funcione </a:t>
            </a:r>
            <a:r>
              <a:rPr sz="900" spc="-5" dirty="0">
                <a:solidFill>
                  <a:srgbClr val="231F20"/>
                </a:solidFill>
                <a:latin typeface="Arial Narrow"/>
                <a:cs typeface="Arial Narrow"/>
              </a:rPr>
              <a:t>correctamente </a:t>
            </a:r>
            <a:r>
              <a:rPr sz="900" dirty="0">
                <a:solidFill>
                  <a:srgbClr val="231F20"/>
                </a:solidFill>
                <a:latin typeface="Arial Narrow"/>
                <a:cs typeface="Arial Narrow"/>
              </a:rPr>
              <a:t>y </a:t>
            </a:r>
            <a:r>
              <a:rPr sz="900" spc="-5" dirty="0">
                <a:solidFill>
                  <a:srgbClr val="231F20"/>
                </a:solidFill>
                <a:latin typeface="Arial Narrow"/>
                <a:cs typeface="Arial Narrow"/>
              </a:rPr>
              <a:t>de que no haya grietas en los</a:t>
            </a:r>
            <a:r>
              <a:rPr sz="900" spc="-25" dirty="0">
                <a:solidFill>
                  <a:srgbClr val="231F20"/>
                </a:solidFill>
                <a:latin typeface="Arial Narrow"/>
                <a:cs typeface="Arial Narrow"/>
              </a:rPr>
              <a:t> </a:t>
            </a:r>
            <a:r>
              <a:rPr sz="900" dirty="0">
                <a:solidFill>
                  <a:srgbClr val="231F20"/>
                </a:solidFill>
                <a:latin typeface="Arial Narrow"/>
                <a:cs typeface="Arial Narrow"/>
              </a:rPr>
              <a:t>bordes.</a:t>
            </a:r>
            <a:endParaRPr sz="900">
              <a:latin typeface="Arial Narrow"/>
              <a:cs typeface="Arial Narrow"/>
            </a:endParaRP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p:nvPr/>
        </p:nvSpPr>
        <p:spPr>
          <a:xfrm>
            <a:off x="528166" y="495508"/>
            <a:ext cx="3813175" cy="2496820"/>
          </a:xfrm>
          <a:prstGeom prst="rect">
            <a:avLst/>
          </a:prstGeom>
        </p:spPr>
        <p:txBody>
          <a:bodyPr vert="horz" wrap="square" lIns="0" tIns="22860" rIns="0" bIns="0" rtlCol="0">
            <a:spAutoFit/>
          </a:bodyPr>
          <a:lstStyle/>
          <a:p>
            <a:pPr marL="12700">
              <a:lnSpc>
                <a:spcPct val="100000"/>
              </a:lnSpc>
              <a:spcBef>
                <a:spcPts val="180"/>
              </a:spcBef>
            </a:pPr>
            <a:r>
              <a:rPr sz="1200" b="1" dirty="0">
                <a:solidFill>
                  <a:srgbClr val="231F20"/>
                </a:solidFill>
                <a:latin typeface="Arial Narrow"/>
                <a:cs typeface="Arial Narrow"/>
              </a:rPr>
              <a:t>Almacenamiento y preparación para </a:t>
            </a:r>
            <a:r>
              <a:rPr sz="1200" b="1" spc="-5" dirty="0">
                <a:solidFill>
                  <a:srgbClr val="231F20"/>
                </a:solidFill>
                <a:latin typeface="Arial Narrow"/>
                <a:cs typeface="Arial Narrow"/>
              </a:rPr>
              <a:t>el </a:t>
            </a:r>
            <a:r>
              <a:rPr sz="1200" b="1" dirty="0">
                <a:solidFill>
                  <a:srgbClr val="231F20"/>
                </a:solidFill>
                <a:latin typeface="Arial Narrow"/>
                <a:cs typeface="Arial Narrow"/>
              </a:rPr>
              <a:t>uso</a:t>
            </a:r>
            <a:r>
              <a:rPr sz="1200" b="1" spc="-25" dirty="0">
                <a:solidFill>
                  <a:srgbClr val="231F20"/>
                </a:solidFill>
                <a:latin typeface="Arial Narrow"/>
                <a:cs typeface="Arial Narrow"/>
              </a:rPr>
              <a:t> </a:t>
            </a:r>
            <a:r>
              <a:rPr sz="1200" b="1" dirty="0">
                <a:solidFill>
                  <a:srgbClr val="231F20"/>
                </a:solidFill>
                <a:latin typeface="Arial Narrow"/>
                <a:cs typeface="Arial Narrow"/>
              </a:rPr>
              <a:t>futuro</a:t>
            </a:r>
            <a:endParaRPr sz="1200">
              <a:latin typeface="Arial Narrow"/>
              <a:cs typeface="Arial Narrow"/>
            </a:endParaRPr>
          </a:p>
          <a:p>
            <a:pPr marL="142875" indent="-130810">
              <a:lnSpc>
                <a:spcPct val="100000"/>
              </a:lnSpc>
              <a:spcBef>
                <a:spcPts val="60"/>
              </a:spcBef>
              <a:buAutoNum type="arabicPeriod"/>
              <a:tabLst>
                <a:tab pos="143510" algn="l"/>
              </a:tabLst>
            </a:pPr>
            <a:r>
              <a:rPr sz="900" dirty="0">
                <a:solidFill>
                  <a:srgbClr val="231F20"/>
                </a:solidFill>
                <a:latin typeface="Arial Narrow"/>
                <a:cs typeface="Arial Narrow"/>
              </a:rPr>
              <a:t>Vacíe y </a:t>
            </a:r>
            <a:r>
              <a:rPr sz="900" spc="-5" dirty="0">
                <a:solidFill>
                  <a:srgbClr val="231F20"/>
                </a:solidFill>
                <a:latin typeface="Arial Narrow"/>
                <a:cs typeface="Arial Narrow"/>
              </a:rPr>
              <a:t>limpie el spa siguiendo las instrucciones de las secciones «Vaciado»</a:t>
            </a:r>
            <a:r>
              <a:rPr sz="900" spc="-35" dirty="0">
                <a:solidFill>
                  <a:srgbClr val="231F20"/>
                </a:solidFill>
                <a:latin typeface="Arial Narrow"/>
                <a:cs typeface="Arial Narrow"/>
              </a:rPr>
              <a:t> </a:t>
            </a:r>
            <a:r>
              <a:rPr sz="900" dirty="0">
                <a:solidFill>
                  <a:srgbClr val="231F20"/>
                </a:solidFill>
                <a:latin typeface="Arial Narrow"/>
                <a:cs typeface="Arial Narrow"/>
              </a:rPr>
              <a:t>y</a:t>
            </a:r>
            <a:endParaRPr sz="900">
              <a:latin typeface="Arial Narrow"/>
              <a:cs typeface="Arial Narrow"/>
            </a:endParaRPr>
          </a:p>
          <a:p>
            <a:pPr marL="142875">
              <a:lnSpc>
                <a:spcPct val="100000"/>
              </a:lnSpc>
              <a:spcBef>
                <a:spcPts val="120"/>
              </a:spcBef>
            </a:pPr>
            <a:r>
              <a:rPr sz="900" spc="-5" dirty="0">
                <a:solidFill>
                  <a:srgbClr val="231F20"/>
                </a:solidFill>
                <a:latin typeface="Arial Narrow"/>
                <a:cs typeface="Arial Narrow"/>
              </a:rPr>
              <a:t>«Limpieza del</a:t>
            </a:r>
            <a:r>
              <a:rPr sz="900" spc="-10"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p>
            <a:pPr marL="142875" marR="130175" indent="-130810">
              <a:lnSpc>
                <a:spcPct val="111100"/>
              </a:lnSpc>
              <a:buAutoNum type="arabicPeriod" startAt="2"/>
              <a:tabLst>
                <a:tab pos="143510" algn="l"/>
              </a:tabLst>
            </a:pPr>
            <a:r>
              <a:rPr sz="900" dirty="0">
                <a:solidFill>
                  <a:srgbClr val="231F20"/>
                </a:solidFill>
                <a:latin typeface="Arial Narrow"/>
                <a:cs typeface="Arial Narrow"/>
              </a:rPr>
              <a:t>Consulte </a:t>
            </a:r>
            <a:r>
              <a:rPr sz="900" spc="-5" dirty="0">
                <a:solidFill>
                  <a:srgbClr val="231F20"/>
                </a:solidFill>
                <a:latin typeface="Arial Narrow"/>
                <a:cs typeface="Arial Narrow"/>
              </a:rPr>
              <a:t>las instrucciones para desinflar </a:t>
            </a:r>
            <a:r>
              <a:rPr sz="900" dirty="0">
                <a:solidFill>
                  <a:srgbClr val="231F20"/>
                </a:solidFill>
                <a:latin typeface="Arial Narrow"/>
                <a:cs typeface="Arial Narrow"/>
              </a:rPr>
              <a:t>y </a:t>
            </a:r>
            <a:r>
              <a:rPr sz="900" spc="-5" dirty="0">
                <a:solidFill>
                  <a:srgbClr val="231F20"/>
                </a:solidFill>
                <a:latin typeface="Arial Narrow"/>
                <a:cs typeface="Arial Narrow"/>
              </a:rPr>
              <a:t>desmontar la bañera del spa, la unidad de  control del spa </a:t>
            </a:r>
            <a:r>
              <a:rPr sz="900" dirty="0">
                <a:solidFill>
                  <a:srgbClr val="231F20"/>
                </a:solidFill>
                <a:latin typeface="Arial Narrow"/>
                <a:cs typeface="Arial Narrow"/>
              </a:rPr>
              <a:t>y </a:t>
            </a:r>
            <a:r>
              <a:rPr sz="900" spc="-5" dirty="0">
                <a:solidFill>
                  <a:srgbClr val="231F20"/>
                </a:solidFill>
                <a:latin typeface="Arial Narrow"/>
                <a:cs typeface="Arial Narrow"/>
              </a:rPr>
              <a:t>la cámara de</a:t>
            </a:r>
            <a:r>
              <a:rPr sz="900" spc="-20" dirty="0">
                <a:solidFill>
                  <a:srgbClr val="231F20"/>
                </a:solidFill>
                <a:latin typeface="Arial Narrow"/>
                <a:cs typeface="Arial Narrow"/>
              </a:rPr>
              <a:t> </a:t>
            </a:r>
            <a:r>
              <a:rPr sz="900" dirty="0">
                <a:solidFill>
                  <a:srgbClr val="231F20"/>
                </a:solidFill>
                <a:latin typeface="Arial Narrow"/>
                <a:cs typeface="Arial Narrow"/>
              </a:rPr>
              <a:t>aire.</a:t>
            </a:r>
            <a:endParaRPr sz="900">
              <a:latin typeface="Arial Narrow"/>
              <a:cs typeface="Arial Narrow"/>
            </a:endParaRPr>
          </a:p>
          <a:p>
            <a:pPr marL="142875" marR="10795" indent="-130810">
              <a:lnSpc>
                <a:spcPct val="111100"/>
              </a:lnSpc>
              <a:buAutoNum type="arabicPeriod" startAt="2"/>
              <a:tabLst>
                <a:tab pos="143510" algn="l"/>
              </a:tabLst>
            </a:pPr>
            <a:r>
              <a:rPr sz="900" dirty="0">
                <a:solidFill>
                  <a:srgbClr val="231F20"/>
                </a:solidFill>
                <a:latin typeface="Arial Narrow"/>
                <a:cs typeface="Arial Narrow"/>
              </a:rPr>
              <a:t>Asegúrese </a:t>
            </a:r>
            <a:r>
              <a:rPr sz="900" spc="-5" dirty="0">
                <a:solidFill>
                  <a:srgbClr val="231F20"/>
                </a:solidFill>
                <a:latin typeface="Arial Narrow"/>
                <a:cs typeface="Arial Narrow"/>
              </a:rPr>
              <a:t>de que </a:t>
            </a:r>
            <a:r>
              <a:rPr sz="900" dirty="0">
                <a:solidFill>
                  <a:srgbClr val="231F20"/>
                </a:solidFill>
                <a:latin typeface="Arial Narrow"/>
                <a:cs typeface="Arial Narrow"/>
              </a:rPr>
              <a:t>todos </a:t>
            </a:r>
            <a:r>
              <a:rPr sz="900" spc="-5" dirty="0">
                <a:solidFill>
                  <a:srgbClr val="231F20"/>
                </a:solidFill>
                <a:latin typeface="Arial Narrow"/>
                <a:cs typeface="Arial Narrow"/>
              </a:rPr>
              <a:t>los componentes del spa </a:t>
            </a:r>
            <a:r>
              <a:rPr sz="900" dirty="0">
                <a:solidFill>
                  <a:srgbClr val="231F20"/>
                </a:solidFill>
                <a:latin typeface="Arial Narrow"/>
                <a:cs typeface="Arial Narrow"/>
              </a:rPr>
              <a:t>y </a:t>
            </a:r>
            <a:r>
              <a:rPr sz="900" spc="-5" dirty="0">
                <a:solidFill>
                  <a:srgbClr val="231F20"/>
                </a:solidFill>
                <a:latin typeface="Arial Narrow"/>
                <a:cs typeface="Arial Narrow"/>
              </a:rPr>
              <a:t>los accesorios estén completa  mente limpios </a:t>
            </a:r>
            <a:r>
              <a:rPr sz="900" dirty="0">
                <a:solidFill>
                  <a:srgbClr val="231F20"/>
                </a:solidFill>
                <a:latin typeface="Arial Narrow"/>
                <a:cs typeface="Arial Narrow"/>
              </a:rPr>
              <a:t>y </a:t>
            </a:r>
            <a:r>
              <a:rPr sz="900" spc="-5" dirty="0">
                <a:solidFill>
                  <a:srgbClr val="231F20"/>
                </a:solidFill>
                <a:latin typeface="Arial Narrow"/>
                <a:cs typeface="Arial Narrow"/>
              </a:rPr>
              <a:t>secos antes de guardarlos. </a:t>
            </a:r>
            <a:r>
              <a:rPr sz="900" dirty="0">
                <a:solidFill>
                  <a:srgbClr val="231F20"/>
                </a:solidFill>
                <a:latin typeface="Arial Narrow"/>
                <a:cs typeface="Arial Narrow"/>
              </a:rPr>
              <a:t>Seque </a:t>
            </a:r>
            <a:r>
              <a:rPr sz="900" spc="-5" dirty="0">
                <a:solidFill>
                  <a:srgbClr val="231F20"/>
                </a:solidFill>
                <a:latin typeface="Arial Narrow"/>
                <a:cs typeface="Arial Narrow"/>
              </a:rPr>
              <a:t>la bañera del spa al aire libre con luz  solar suave durante una hora antes de</a:t>
            </a:r>
            <a:r>
              <a:rPr sz="900" spc="-15" dirty="0">
                <a:solidFill>
                  <a:srgbClr val="231F20"/>
                </a:solidFill>
                <a:latin typeface="Arial Narrow"/>
                <a:cs typeface="Arial Narrow"/>
              </a:rPr>
              <a:t> </a:t>
            </a:r>
            <a:r>
              <a:rPr sz="900" dirty="0">
                <a:solidFill>
                  <a:srgbClr val="231F20"/>
                </a:solidFill>
                <a:latin typeface="Arial Narrow"/>
                <a:cs typeface="Arial Narrow"/>
              </a:rPr>
              <a:t>doblarla.</a:t>
            </a:r>
            <a:endParaRPr sz="900">
              <a:latin typeface="Arial Narrow"/>
              <a:cs typeface="Arial Narrow"/>
            </a:endParaRPr>
          </a:p>
          <a:p>
            <a:pPr marL="142875" marR="120014" indent="-130810">
              <a:lnSpc>
                <a:spcPct val="111100"/>
              </a:lnSpc>
              <a:buAutoNum type="arabicPeriod" startAt="2"/>
              <a:tabLst>
                <a:tab pos="143510" algn="l"/>
              </a:tabLst>
            </a:pPr>
            <a:r>
              <a:rPr sz="900" dirty="0">
                <a:solidFill>
                  <a:srgbClr val="231F20"/>
                </a:solidFill>
                <a:latin typeface="Arial Narrow"/>
                <a:cs typeface="Arial Narrow"/>
              </a:rPr>
              <a:t>Doble </a:t>
            </a:r>
            <a:r>
              <a:rPr sz="900" spc="-5" dirty="0">
                <a:solidFill>
                  <a:srgbClr val="231F20"/>
                </a:solidFill>
                <a:latin typeface="Arial Narrow"/>
                <a:cs typeface="Arial Narrow"/>
              </a:rPr>
              <a:t>la bañera del spa sin apretarla </a:t>
            </a:r>
            <a:r>
              <a:rPr sz="900" dirty="0">
                <a:solidFill>
                  <a:srgbClr val="231F20"/>
                </a:solidFill>
                <a:latin typeface="Arial Narrow"/>
                <a:cs typeface="Arial Narrow"/>
              </a:rPr>
              <a:t>y </a:t>
            </a:r>
            <a:r>
              <a:rPr sz="900" spc="-5" dirty="0">
                <a:solidFill>
                  <a:srgbClr val="231F20"/>
                </a:solidFill>
                <a:latin typeface="Arial Narrow"/>
                <a:cs typeface="Arial Narrow"/>
              </a:rPr>
              <a:t>evite cualquier esquina afilada para que no se  dañe ni se perfore el </a:t>
            </a:r>
            <a:r>
              <a:rPr sz="900" dirty="0">
                <a:solidFill>
                  <a:srgbClr val="231F20"/>
                </a:solidFill>
                <a:latin typeface="Arial Narrow"/>
                <a:cs typeface="Arial Narrow"/>
              </a:rPr>
              <a:t>revestimiento </a:t>
            </a:r>
            <a:r>
              <a:rPr sz="900" spc="-5" dirty="0">
                <a:solidFill>
                  <a:srgbClr val="231F20"/>
                </a:solidFill>
                <a:latin typeface="Arial Narrow"/>
                <a:cs typeface="Arial Narrow"/>
              </a:rPr>
              <a:t>del</a:t>
            </a:r>
            <a:r>
              <a:rPr sz="900" spc="-15" dirty="0">
                <a:solidFill>
                  <a:srgbClr val="231F20"/>
                </a:solidFill>
                <a:latin typeface="Arial Narrow"/>
                <a:cs typeface="Arial Narrow"/>
              </a:rPr>
              <a:t> </a:t>
            </a:r>
            <a:r>
              <a:rPr sz="900" spc="-5" dirty="0">
                <a:solidFill>
                  <a:srgbClr val="231F20"/>
                </a:solidFill>
                <a:latin typeface="Arial Narrow"/>
                <a:cs typeface="Arial Narrow"/>
              </a:rPr>
              <a:t>spa.</a:t>
            </a:r>
            <a:endParaRPr sz="900">
              <a:latin typeface="Arial Narrow"/>
              <a:cs typeface="Arial Narrow"/>
            </a:endParaRPr>
          </a:p>
          <a:p>
            <a:pPr marL="142875" indent="-130810">
              <a:lnSpc>
                <a:spcPct val="100000"/>
              </a:lnSpc>
              <a:spcBef>
                <a:spcPts val="114"/>
              </a:spcBef>
              <a:buAutoNum type="arabicPeriod" startAt="2"/>
              <a:tabLst>
                <a:tab pos="143510" algn="l"/>
              </a:tabLst>
            </a:pPr>
            <a:r>
              <a:rPr sz="900" dirty="0">
                <a:solidFill>
                  <a:srgbClr val="231F20"/>
                </a:solidFill>
                <a:latin typeface="Arial Narrow"/>
                <a:cs typeface="Arial Narrow"/>
              </a:rPr>
              <a:t>Prepare </a:t>
            </a:r>
            <a:r>
              <a:rPr sz="900" spc="-5" dirty="0">
                <a:solidFill>
                  <a:srgbClr val="231F20"/>
                </a:solidFill>
                <a:latin typeface="Arial Narrow"/>
                <a:cs typeface="Arial Narrow"/>
              </a:rPr>
              <a:t>un nuevo cartucho adicional para la siguiente vez que lo</a:t>
            </a:r>
            <a:r>
              <a:rPr sz="900" spc="-20" dirty="0">
                <a:solidFill>
                  <a:srgbClr val="231F20"/>
                </a:solidFill>
                <a:latin typeface="Arial Narrow"/>
                <a:cs typeface="Arial Narrow"/>
              </a:rPr>
              <a:t> </a:t>
            </a:r>
            <a:r>
              <a:rPr sz="900" dirty="0">
                <a:solidFill>
                  <a:srgbClr val="231F20"/>
                </a:solidFill>
                <a:latin typeface="Arial Narrow"/>
                <a:cs typeface="Arial Narrow"/>
              </a:rPr>
              <a:t>use.</a:t>
            </a:r>
            <a:endParaRPr sz="900">
              <a:latin typeface="Arial Narrow"/>
              <a:cs typeface="Arial Narrow"/>
            </a:endParaRPr>
          </a:p>
          <a:p>
            <a:pPr marL="143510" marR="5080" indent="-143510">
              <a:lnSpc>
                <a:spcPct val="111100"/>
              </a:lnSpc>
              <a:buAutoNum type="arabicPeriod" startAt="2"/>
              <a:tabLst>
                <a:tab pos="143510" algn="l"/>
              </a:tabLst>
            </a:pPr>
            <a:r>
              <a:rPr sz="900" spc="-5" dirty="0">
                <a:solidFill>
                  <a:srgbClr val="231F20"/>
                </a:solidFill>
                <a:latin typeface="Arial Narrow"/>
                <a:cs typeface="Arial Narrow"/>
              </a:rPr>
              <a:t>Guarde el spa </a:t>
            </a:r>
            <a:r>
              <a:rPr sz="900" dirty="0">
                <a:solidFill>
                  <a:srgbClr val="231F20"/>
                </a:solidFill>
                <a:latin typeface="Arial Narrow"/>
                <a:cs typeface="Arial Narrow"/>
              </a:rPr>
              <a:t>y </a:t>
            </a:r>
            <a:r>
              <a:rPr sz="900" spc="-5" dirty="0">
                <a:solidFill>
                  <a:srgbClr val="231F20"/>
                </a:solidFill>
                <a:latin typeface="Arial Narrow"/>
                <a:cs typeface="Arial Narrow"/>
              </a:rPr>
              <a:t>los accesorios en un lugar seco </a:t>
            </a:r>
            <a:r>
              <a:rPr sz="900" dirty="0">
                <a:solidFill>
                  <a:srgbClr val="231F20"/>
                </a:solidFill>
                <a:latin typeface="Arial Narrow"/>
                <a:cs typeface="Arial Narrow"/>
              </a:rPr>
              <a:t>y </a:t>
            </a:r>
            <a:r>
              <a:rPr sz="900" spc="-5" dirty="0">
                <a:solidFill>
                  <a:srgbClr val="231F20"/>
                </a:solidFill>
                <a:latin typeface="Arial Narrow"/>
                <a:cs typeface="Arial Narrow"/>
              </a:rPr>
              <a:t>de temperatura controlada (entre </a:t>
            </a:r>
            <a:r>
              <a:rPr sz="900" dirty="0">
                <a:solidFill>
                  <a:srgbClr val="231F20"/>
                </a:solidFill>
                <a:latin typeface="Arial Narrow"/>
                <a:cs typeface="Arial Narrow"/>
              </a:rPr>
              <a:t>0 °C  y </a:t>
            </a:r>
            <a:r>
              <a:rPr sz="900" spc="-5" dirty="0">
                <a:solidFill>
                  <a:srgbClr val="231F20"/>
                </a:solidFill>
                <a:latin typeface="Arial Narrow"/>
                <a:cs typeface="Arial Narrow"/>
              </a:rPr>
              <a:t>40 </a:t>
            </a:r>
            <a:r>
              <a:rPr sz="900" dirty="0">
                <a:solidFill>
                  <a:srgbClr val="231F20"/>
                </a:solidFill>
                <a:latin typeface="Arial Narrow"/>
                <a:cs typeface="Arial Narrow"/>
              </a:rPr>
              <a:t>°C </a:t>
            </a:r>
            <a:r>
              <a:rPr sz="900" spc="-5" dirty="0">
                <a:solidFill>
                  <a:srgbClr val="231F20"/>
                </a:solidFill>
                <a:latin typeface="Arial Narrow"/>
                <a:cs typeface="Arial Narrow"/>
              </a:rPr>
              <a:t>[32 °F-104 °F]). Conviene guardar el spa con</a:t>
            </a:r>
            <a:r>
              <a:rPr sz="900" spc="-80" dirty="0">
                <a:solidFill>
                  <a:srgbClr val="231F20"/>
                </a:solidFill>
                <a:latin typeface="Arial Narrow"/>
                <a:cs typeface="Arial Narrow"/>
              </a:rPr>
              <a:t> </a:t>
            </a:r>
            <a:r>
              <a:rPr sz="900" spc="-5" dirty="0">
                <a:solidFill>
                  <a:srgbClr val="231F20"/>
                </a:solidFill>
                <a:latin typeface="Arial Narrow"/>
                <a:cs typeface="Arial Narrow"/>
              </a:rPr>
              <a:t>desecante.</a:t>
            </a:r>
            <a:endParaRPr sz="900">
              <a:latin typeface="Arial Narrow"/>
              <a:cs typeface="Arial Narrow"/>
            </a:endParaRPr>
          </a:p>
          <a:p>
            <a:pPr marL="142875" indent="-130810">
              <a:lnSpc>
                <a:spcPct val="100000"/>
              </a:lnSpc>
              <a:spcBef>
                <a:spcPts val="120"/>
              </a:spcBef>
              <a:buAutoNum type="arabicPeriod" startAt="2"/>
              <a:tabLst>
                <a:tab pos="143510" algn="l"/>
              </a:tabLst>
            </a:pPr>
            <a:r>
              <a:rPr sz="900" spc="-5" dirty="0">
                <a:solidFill>
                  <a:srgbClr val="231F20"/>
                </a:solidFill>
                <a:latin typeface="Arial Narrow"/>
                <a:cs typeface="Arial Narrow"/>
              </a:rPr>
              <a:t>Se recomienda guardar el spa en su embalaje</a:t>
            </a:r>
            <a:r>
              <a:rPr sz="900" spc="-55" dirty="0">
                <a:solidFill>
                  <a:srgbClr val="231F20"/>
                </a:solidFill>
                <a:latin typeface="Arial Narrow"/>
                <a:cs typeface="Arial Narrow"/>
              </a:rPr>
              <a:t> </a:t>
            </a:r>
            <a:r>
              <a:rPr sz="900" spc="-5" dirty="0">
                <a:solidFill>
                  <a:srgbClr val="231F20"/>
                </a:solidFill>
                <a:latin typeface="Arial Narrow"/>
                <a:cs typeface="Arial Narrow"/>
              </a:rPr>
              <a:t>original.</a:t>
            </a:r>
            <a:endParaRPr sz="900">
              <a:latin typeface="Arial Narrow"/>
              <a:cs typeface="Arial Narrow"/>
            </a:endParaRPr>
          </a:p>
          <a:p>
            <a:pPr marL="140970" marR="183515" indent="-128905">
              <a:lnSpc>
                <a:spcPct val="111100"/>
              </a:lnSpc>
              <a:buAutoNum type="arabicPeriod" startAt="2"/>
              <a:tabLst>
                <a:tab pos="143510" algn="l"/>
              </a:tabLst>
            </a:pPr>
            <a:r>
              <a:rPr sz="900" spc="-5" dirty="0">
                <a:solidFill>
                  <a:srgbClr val="231F20"/>
                </a:solidFill>
                <a:latin typeface="Arial Narrow"/>
                <a:cs typeface="Arial Narrow"/>
              </a:rPr>
              <a:t>Después de tenerlo guardado mucho tiempo, llene el spa con agua limpia </a:t>
            </a:r>
            <a:r>
              <a:rPr sz="900" dirty="0">
                <a:solidFill>
                  <a:srgbClr val="231F20"/>
                </a:solidFill>
                <a:latin typeface="Arial Narrow"/>
                <a:cs typeface="Arial Narrow"/>
              </a:rPr>
              <a:t>y </a:t>
            </a:r>
            <a:r>
              <a:rPr sz="900" spc="-5" dirty="0">
                <a:solidFill>
                  <a:srgbClr val="231F20"/>
                </a:solidFill>
                <a:latin typeface="Arial Narrow"/>
                <a:cs typeface="Arial Narrow"/>
              </a:rPr>
              <a:t>desinfec  tante </a:t>
            </a:r>
            <a:r>
              <a:rPr sz="900" dirty="0">
                <a:solidFill>
                  <a:srgbClr val="231F20"/>
                </a:solidFill>
                <a:latin typeface="Arial Narrow"/>
                <a:cs typeface="Arial Narrow"/>
              </a:rPr>
              <a:t>y </a:t>
            </a:r>
            <a:r>
              <a:rPr sz="900" spc="-5" dirty="0">
                <a:solidFill>
                  <a:srgbClr val="231F20"/>
                </a:solidFill>
                <a:latin typeface="Arial Narrow"/>
                <a:cs typeface="Arial Narrow"/>
              </a:rPr>
              <a:t>encienda el FILTRO por lo menos </a:t>
            </a:r>
            <a:r>
              <a:rPr sz="900" dirty="0">
                <a:solidFill>
                  <a:srgbClr val="231F20"/>
                </a:solidFill>
                <a:latin typeface="Arial Narrow"/>
                <a:cs typeface="Arial Narrow"/>
              </a:rPr>
              <a:t>1 </a:t>
            </a:r>
            <a:r>
              <a:rPr sz="900" spc="-5" dirty="0">
                <a:solidFill>
                  <a:srgbClr val="231F20"/>
                </a:solidFill>
                <a:latin typeface="Arial Narrow"/>
                <a:cs typeface="Arial Narrow"/>
              </a:rPr>
              <a:t>hora antes de</a:t>
            </a:r>
            <a:r>
              <a:rPr sz="900" spc="-90" dirty="0">
                <a:solidFill>
                  <a:srgbClr val="231F20"/>
                </a:solidFill>
                <a:latin typeface="Arial Narrow"/>
                <a:cs typeface="Arial Narrow"/>
              </a:rPr>
              <a:t> </a:t>
            </a:r>
            <a:r>
              <a:rPr sz="900" spc="-5" dirty="0">
                <a:solidFill>
                  <a:srgbClr val="231F20"/>
                </a:solidFill>
                <a:latin typeface="Arial Narrow"/>
                <a:cs typeface="Arial Narrow"/>
              </a:rPr>
              <a:t>usarlo.</a:t>
            </a:r>
            <a:endParaRPr sz="900">
              <a:latin typeface="Arial Narrow"/>
              <a:cs typeface="Arial Narrow"/>
            </a:endParaRPr>
          </a:p>
        </p:txBody>
      </p:sp>
      <p:sp>
        <p:nvSpPr>
          <p:cNvPr id="3" name="object 3"/>
          <p:cNvSpPr txBox="1"/>
          <p:nvPr/>
        </p:nvSpPr>
        <p:spPr>
          <a:xfrm>
            <a:off x="535656" y="3179614"/>
            <a:ext cx="4237990" cy="269240"/>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ELIMINACIÓN Y PRESERVACIÓN</a:t>
            </a:r>
            <a:r>
              <a:rPr sz="1600" b="1" spc="-90" dirty="0">
                <a:solidFill>
                  <a:srgbClr val="231F20"/>
                </a:solidFill>
                <a:latin typeface="Arial Narrow"/>
                <a:cs typeface="Arial Narrow"/>
              </a:rPr>
              <a:t> </a:t>
            </a:r>
            <a:r>
              <a:rPr sz="1600" b="1" spc="-5" dirty="0">
                <a:solidFill>
                  <a:srgbClr val="231F20"/>
                </a:solidFill>
                <a:latin typeface="Arial Narrow"/>
                <a:cs typeface="Arial Narrow"/>
              </a:rPr>
              <a:t>MEDIOAMBIENTAL</a:t>
            </a:r>
            <a:endParaRPr sz="1600">
              <a:latin typeface="Arial Narrow"/>
              <a:cs typeface="Arial Narrow"/>
            </a:endParaRPr>
          </a:p>
        </p:txBody>
      </p:sp>
      <p:sp>
        <p:nvSpPr>
          <p:cNvPr id="4" name="object 4"/>
          <p:cNvSpPr/>
          <p:nvPr/>
        </p:nvSpPr>
        <p:spPr>
          <a:xfrm>
            <a:off x="611416"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 name="object 5"/>
          <p:cNvSpPr/>
          <p:nvPr/>
        </p:nvSpPr>
        <p:spPr>
          <a:xfrm>
            <a:off x="583056"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6" name="object 6"/>
          <p:cNvSpPr/>
          <p:nvPr/>
        </p:nvSpPr>
        <p:spPr>
          <a:xfrm>
            <a:off x="554799"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 name="object 7"/>
          <p:cNvSpPr/>
          <p:nvPr/>
        </p:nvSpPr>
        <p:spPr>
          <a:xfrm>
            <a:off x="696544"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 name="object 8"/>
          <p:cNvSpPr/>
          <p:nvPr/>
        </p:nvSpPr>
        <p:spPr>
          <a:xfrm>
            <a:off x="668185" y="3508299"/>
            <a:ext cx="15875" cy="10160"/>
          </a:xfrm>
          <a:custGeom>
            <a:avLst/>
            <a:gdLst/>
            <a:ahLst/>
            <a:cxnLst/>
            <a:rect l="l" t="t" r="r" b="b"/>
            <a:pathLst>
              <a:path w="15875" h="10160">
                <a:moveTo>
                  <a:pt x="0" y="9537"/>
                </a:moveTo>
                <a:lnTo>
                  <a:pt x="15836" y="9537"/>
                </a:lnTo>
                <a:lnTo>
                  <a:pt x="15836" y="0"/>
                </a:lnTo>
                <a:lnTo>
                  <a:pt x="0" y="0"/>
                </a:lnTo>
                <a:lnTo>
                  <a:pt x="0" y="9537"/>
                </a:lnTo>
                <a:close/>
              </a:path>
            </a:pathLst>
          </a:custGeom>
          <a:solidFill>
            <a:srgbClr val="231F20"/>
          </a:solidFill>
        </p:spPr>
        <p:txBody>
          <a:bodyPr wrap="square" lIns="0" tIns="0" rIns="0" bIns="0" rtlCol="0"/>
          <a:lstStyle/>
          <a:p>
            <a:endParaRPr/>
          </a:p>
        </p:txBody>
      </p:sp>
      <p:sp>
        <p:nvSpPr>
          <p:cNvPr id="9" name="object 9"/>
          <p:cNvSpPr/>
          <p:nvPr/>
        </p:nvSpPr>
        <p:spPr>
          <a:xfrm>
            <a:off x="639931" y="3508299"/>
            <a:ext cx="15875" cy="10160"/>
          </a:xfrm>
          <a:custGeom>
            <a:avLst/>
            <a:gdLst/>
            <a:ahLst/>
            <a:cxnLst/>
            <a:rect l="l" t="t" r="r" b="b"/>
            <a:pathLst>
              <a:path w="15875" h="10160">
                <a:moveTo>
                  <a:pt x="0" y="0"/>
                </a:moveTo>
                <a:lnTo>
                  <a:pt x="0" y="9525"/>
                </a:lnTo>
                <a:lnTo>
                  <a:pt x="15824" y="9537"/>
                </a:lnTo>
                <a:lnTo>
                  <a:pt x="15824" y="0"/>
                </a:lnTo>
                <a:lnTo>
                  <a:pt x="0" y="0"/>
                </a:lnTo>
                <a:close/>
              </a:path>
            </a:pathLst>
          </a:custGeom>
          <a:solidFill>
            <a:srgbClr val="231F20"/>
          </a:solidFill>
        </p:spPr>
        <p:txBody>
          <a:bodyPr wrap="square" lIns="0" tIns="0" rIns="0" bIns="0" rtlCol="0"/>
          <a:lstStyle/>
          <a:p>
            <a:endParaRPr/>
          </a:p>
        </p:txBody>
      </p:sp>
      <p:sp>
        <p:nvSpPr>
          <p:cNvPr id="10" name="object 10"/>
          <p:cNvSpPr/>
          <p:nvPr/>
        </p:nvSpPr>
        <p:spPr>
          <a:xfrm>
            <a:off x="781697"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 name="object 11"/>
          <p:cNvSpPr/>
          <p:nvPr/>
        </p:nvSpPr>
        <p:spPr>
          <a:xfrm>
            <a:off x="753338"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 name="object 12"/>
          <p:cNvSpPr/>
          <p:nvPr/>
        </p:nvSpPr>
        <p:spPr>
          <a:xfrm>
            <a:off x="725081"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3" name="object 13"/>
          <p:cNvSpPr/>
          <p:nvPr/>
        </p:nvSpPr>
        <p:spPr>
          <a:xfrm>
            <a:off x="866851"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 name="object 14"/>
          <p:cNvSpPr/>
          <p:nvPr/>
        </p:nvSpPr>
        <p:spPr>
          <a:xfrm>
            <a:off x="838493" y="3508299"/>
            <a:ext cx="15875" cy="10160"/>
          </a:xfrm>
          <a:custGeom>
            <a:avLst/>
            <a:gdLst/>
            <a:ahLst/>
            <a:cxnLst/>
            <a:rect l="l" t="t" r="r" b="b"/>
            <a:pathLst>
              <a:path w="15875" h="10160">
                <a:moveTo>
                  <a:pt x="0" y="0"/>
                </a:moveTo>
                <a:lnTo>
                  <a:pt x="0" y="9537"/>
                </a:lnTo>
                <a:lnTo>
                  <a:pt x="15811" y="9525"/>
                </a:lnTo>
                <a:lnTo>
                  <a:pt x="15811" y="0"/>
                </a:lnTo>
                <a:lnTo>
                  <a:pt x="0" y="0"/>
                </a:lnTo>
                <a:close/>
              </a:path>
            </a:pathLst>
          </a:custGeom>
          <a:solidFill>
            <a:srgbClr val="231F20"/>
          </a:solidFill>
        </p:spPr>
        <p:txBody>
          <a:bodyPr wrap="square" lIns="0" tIns="0" rIns="0" bIns="0" rtlCol="0"/>
          <a:lstStyle/>
          <a:p>
            <a:endParaRPr/>
          </a:p>
        </p:txBody>
      </p:sp>
      <p:sp>
        <p:nvSpPr>
          <p:cNvPr id="15" name="object 15"/>
          <p:cNvSpPr/>
          <p:nvPr/>
        </p:nvSpPr>
        <p:spPr>
          <a:xfrm>
            <a:off x="810247"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 name="object 16"/>
          <p:cNvSpPr/>
          <p:nvPr/>
        </p:nvSpPr>
        <p:spPr>
          <a:xfrm>
            <a:off x="951979"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 name="object 17"/>
          <p:cNvSpPr/>
          <p:nvPr/>
        </p:nvSpPr>
        <p:spPr>
          <a:xfrm>
            <a:off x="923620" y="3508299"/>
            <a:ext cx="15875" cy="10160"/>
          </a:xfrm>
          <a:custGeom>
            <a:avLst/>
            <a:gdLst/>
            <a:ahLst/>
            <a:cxnLst/>
            <a:rect l="l" t="t" r="r" b="b"/>
            <a:pathLst>
              <a:path w="15875" h="10160">
                <a:moveTo>
                  <a:pt x="0" y="9537"/>
                </a:moveTo>
                <a:lnTo>
                  <a:pt x="15836" y="9537"/>
                </a:lnTo>
                <a:lnTo>
                  <a:pt x="15836" y="0"/>
                </a:lnTo>
                <a:lnTo>
                  <a:pt x="0" y="0"/>
                </a:lnTo>
                <a:lnTo>
                  <a:pt x="0" y="9537"/>
                </a:lnTo>
                <a:close/>
              </a:path>
            </a:pathLst>
          </a:custGeom>
          <a:solidFill>
            <a:srgbClr val="231F20"/>
          </a:solidFill>
        </p:spPr>
        <p:txBody>
          <a:bodyPr wrap="square" lIns="0" tIns="0" rIns="0" bIns="0" rtlCol="0"/>
          <a:lstStyle/>
          <a:p>
            <a:endParaRPr/>
          </a:p>
        </p:txBody>
      </p:sp>
      <p:sp>
        <p:nvSpPr>
          <p:cNvPr id="18" name="object 18"/>
          <p:cNvSpPr/>
          <p:nvPr/>
        </p:nvSpPr>
        <p:spPr>
          <a:xfrm>
            <a:off x="895375"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 name="object 19"/>
          <p:cNvSpPr/>
          <p:nvPr/>
        </p:nvSpPr>
        <p:spPr>
          <a:xfrm>
            <a:off x="1037132"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 name="object 20"/>
          <p:cNvSpPr/>
          <p:nvPr/>
        </p:nvSpPr>
        <p:spPr>
          <a:xfrm>
            <a:off x="1008773"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 name="object 21"/>
          <p:cNvSpPr/>
          <p:nvPr/>
        </p:nvSpPr>
        <p:spPr>
          <a:xfrm>
            <a:off x="980528"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 name="object 22"/>
          <p:cNvSpPr/>
          <p:nvPr/>
        </p:nvSpPr>
        <p:spPr>
          <a:xfrm>
            <a:off x="1122260" y="3508299"/>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23" name="object 23"/>
          <p:cNvSpPr/>
          <p:nvPr/>
        </p:nvSpPr>
        <p:spPr>
          <a:xfrm>
            <a:off x="1093927"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4" name="object 24"/>
          <p:cNvSpPr/>
          <p:nvPr/>
        </p:nvSpPr>
        <p:spPr>
          <a:xfrm>
            <a:off x="1065682"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5" name="object 25"/>
          <p:cNvSpPr/>
          <p:nvPr/>
        </p:nvSpPr>
        <p:spPr>
          <a:xfrm>
            <a:off x="1207414"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6" name="object 26"/>
          <p:cNvSpPr/>
          <p:nvPr/>
        </p:nvSpPr>
        <p:spPr>
          <a:xfrm>
            <a:off x="1179067"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7" name="object 27"/>
          <p:cNvSpPr/>
          <p:nvPr/>
        </p:nvSpPr>
        <p:spPr>
          <a:xfrm>
            <a:off x="1150818" y="3508299"/>
            <a:ext cx="15875" cy="10160"/>
          </a:xfrm>
          <a:custGeom>
            <a:avLst/>
            <a:gdLst/>
            <a:ahLst/>
            <a:cxnLst/>
            <a:rect l="l" t="t" r="r" b="b"/>
            <a:pathLst>
              <a:path w="15875" h="10160">
                <a:moveTo>
                  <a:pt x="0" y="0"/>
                </a:moveTo>
                <a:lnTo>
                  <a:pt x="0" y="9525"/>
                </a:lnTo>
                <a:lnTo>
                  <a:pt x="15798" y="9537"/>
                </a:lnTo>
                <a:lnTo>
                  <a:pt x="15798" y="0"/>
                </a:lnTo>
                <a:lnTo>
                  <a:pt x="0" y="0"/>
                </a:lnTo>
                <a:close/>
              </a:path>
            </a:pathLst>
          </a:custGeom>
          <a:solidFill>
            <a:srgbClr val="231F20"/>
          </a:solidFill>
        </p:spPr>
        <p:txBody>
          <a:bodyPr wrap="square" lIns="0" tIns="0" rIns="0" bIns="0" rtlCol="0"/>
          <a:lstStyle/>
          <a:p>
            <a:endParaRPr/>
          </a:p>
        </p:txBody>
      </p:sp>
      <p:sp>
        <p:nvSpPr>
          <p:cNvPr id="28" name="object 28"/>
          <p:cNvSpPr/>
          <p:nvPr/>
        </p:nvSpPr>
        <p:spPr>
          <a:xfrm>
            <a:off x="1292572" y="3508299"/>
            <a:ext cx="15875" cy="10160"/>
          </a:xfrm>
          <a:custGeom>
            <a:avLst/>
            <a:gdLst/>
            <a:ahLst/>
            <a:cxnLst/>
            <a:rect l="l" t="t" r="r" b="b"/>
            <a:pathLst>
              <a:path w="15875" h="10160">
                <a:moveTo>
                  <a:pt x="0" y="0"/>
                </a:moveTo>
                <a:lnTo>
                  <a:pt x="0" y="9537"/>
                </a:lnTo>
                <a:lnTo>
                  <a:pt x="15798" y="9525"/>
                </a:lnTo>
                <a:lnTo>
                  <a:pt x="15798" y="0"/>
                </a:lnTo>
                <a:lnTo>
                  <a:pt x="0" y="0"/>
                </a:lnTo>
                <a:close/>
              </a:path>
            </a:pathLst>
          </a:custGeom>
          <a:solidFill>
            <a:srgbClr val="231F20"/>
          </a:solidFill>
        </p:spPr>
        <p:txBody>
          <a:bodyPr wrap="square" lIns="0" tIns="0" rIns="0" bIns="0" rtlCol="0"/>
          <a:lstStyle/>
          <a:p>
            <a:endParaRPr/>
          </a:p>
        </p:txBody>
      </p:sp>
      <p:sp>
        <p:nvSpPr>
          <p:cNvPr id="29" name="object 29"/>
          <p:cNvSpPr/>
          <p:nvPr/>
        </p:nvSpPr>
        <p:spPr>
          <a:xfrm>
            <a:off x="1264221"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30" name="object 30"/>
          <p:cNvSpPr/>
          <p:nvPr/>
        </p:nvSpPr>
        <p:spPr>
          <a:xfrm>
            <a:off x="1235976"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1" name="object 31"/>
          <p:cNvSpPr/>
          <p:nvPr/>
        </p:nvSpPr>
        <p:spPr>
          <a:xfrm>
            <a:off x="1377708"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2" name="object 32"/>
          <p:cNvSpPr/>
          <p:nvPr/>
        </p:nvSpPr>
        <p:spPr>
          <a:xfrm>
            <a:off x="1349349" y="3508299"/>
            <a:ext cx="15875" cy="10160"/>
          </a:xfrm>
          <a:custGeom>
            <a:avLst/>
            <a:gdLst/>
            <a:ahLst/>
            <a:cxnLst/>
            <a:rect l="l" t="t" r="r" b="b"/>
            <a:pathLst>
              <a:path w="15875" h="10160">
                <a:moveTo>
                  <a:pt x="0" y="9537"/>
                </a:moveTo>
                <a:lnTo>
                  <a:pt x="15836" y="9537"/>
                </a:lnTo>
                <a:lnTo>
                  <a:pt x="15836" y="0"/>
                </a:lnTo>
                <a:lnTo>
                  <a:pt x="0" y="0"/>
                </a:lnTo>
                <a:lnTo>
                  <a:pt x="0" y="9537"/>
                </a:lnTo>
                <a:close/>
              </a:path>
            </a:pathLst>
          </a:custGeom>
          <a:solidFill>
            <a:srgbClr val="231F20"/>
          </a:solidFill>
        </p:spPr>
        <p:txBody>
          <a:bodyPr wrap="square" lIns="0" tIns="0" rIns="0" bIns="0" rtlCol="0"/>
          <a:lstStyle/>
          <a:p>
            <a:endParaRPr/>
          </a:p>
        </p:txBody>
      </p:sp>
      <p:sp>
        <p:nvSpPr>
          <p:cNvPr id="33" name="object 33"/>
          <p:cNvSpPr/>
          <p:nvPr/>
        </p:nvSpPr>
        <p:spPr>
          <a:xfrm>
            <a:off x="1321104" y="3508299"/>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34" name="object 34"/>
          <p:cNvSpPr/>
          <p:nvPr/>
        </p:nvSpPr>
        <p:spPr>
          <a:xfrm>
            <a:off x="1462862"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5" name="object 35"/>
          <p:cNvSpPr/>
          <p:nvPr/>
        </p:nvSpPr>
        <p:spPr>
          <a:xfrm>
            <a:off x="1434499" y="3508299"/>
            <a:ext cx="15875" cy="10160"/>
          </a:xfrm>
          <a:custGeom>
            <a:avLst/>
            <a:gdLst/>
            <a:ahLst/>
            <a:cxnLst/>
            <a:rect l="l" t="t" r="r" b="b"/>
            <a:pathLst>
              <a:path w="15875" h="10160">
                <a:moveTo>
                  <a:pt x="0" y="0"/>
                </a:moveTo>
                <a:lnTo>
                  <a:pt x="0" y="9525"/>
                </a:lnTo>
                <a:lnTo>
                  <a:pt x="15811" y="9537"/>
                </a:lnTo>
                <a:lnTo>
                  <a:pt x="15811" y="0"/>
                </a:lnTo>
                <a:lnTo>
                  <a:pt x="0" y="0"/>
                </a:lnTo>
                <a:close/>
              </a:path>
            </a:pathLst>
          </a:custGeom>
          <a:solidFill>
            <a:srgbClr val="231F20"/>
          </a:solidFill>
        </p:spPr>
        <p:txBody>
          <a:bodyPr wrap="square" lIns="0" tIns="0" rIns="0" bIns="0" rtlCol="0"/>
          <a:lstStyle/>
          <a:p>
            <a:endParaRPr/>
          </a:p>
        </p:txBody>
      </p:sp>
      <p:sp>
        <p:nvSpPr>
          <p:cNvPr id="36" name="object 36"/>
          <p:cNvSpPr/>
          <p:nvPr/>
        </p:nvSpPr>
        <p:spPr>
          <a:xfrm>
            <a:off x="1406258"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7" name="object 37"/>
          <p:cNvSpPr/>
          <p:nvPr/>
        </p:nvSpPr>
        <p:spPr>
          <a:xfrm>
            <a:off x="1548015"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8" name="object 38"/>
          <p:cNvSpPr/>
          <p:nvPr/>
        </p:nvSpPr>
        <p:spPr>
          <a:xfrm>
            <a:off x="1519664" y="3508299"/>
            <a:ext cx="15875" cy="10160"/>
          </a:xfrm>
          <a:custGeom>
            <a:avLst/>
            <a:gdLst/>
            <a:ahLst/>
            <a:cxnLst/>
            <a:rect l="l" t="t" r="r" b="b"/>
            <a:pathLst>
              <a:path w="15875" h="10160">
                <a:moveTo>
                  <a:pt x="0" y="0"/>
                </a:moveTo>
                <a:lnTo>
                  <a:pt x="0" y="9525"/>
                </a:lnTo>
                <a:lnTo>
                  <a:pt x="15798" y="9537"/>
                </a:lnTo>
                <a:lnTo>
                  <a:pt x="15798" y="0"/>
                </a:lnTo>
                <a:lnTo>
                  <a:pt x="0" y="0"/>
                </a:lnTo>
                <a:close/>
              </a:path>
            </a:pathLst>
          </a:custGeom>
          <a:solidFill>
            <a:srgbClr val="231F20"/>
          </a:solidFill>
        </p:spPr>
        <p:txBody>
          <a:bodyPr wrap="square" lIns="0" tIns="0" rIns="0" bIns="0" rtlCol="0"/>
          <a:lstStyle/>
          <a:p>
            <a:endParaRPr/>
          </a:p>
        </p:txBody>
      </p:sp>
      <p:sp>
        <p:nvSpPr>
          <p:cNvPr id="39" name="object 39"/>
          <p:cNvSpPr/>
          <p:nvPr/>
        </p:nvSpPr>
        <p:spPr>
          <a:xfrm>
            <a:off x="1491411"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0" name="object 40"/>
          <p:cNvSpPr/>
          <p:nvPr/>
        </p:nvSpPr>
        <p:spPr>
          <a:xfrm>
            <a:off x="1633143"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1" name="object 41"/>
          <p:cNvSpPr/>
          <p:nvPr/>
        </p:nvSpPr>
        <p:spPr>
          <a:xfrm>
            <a:off x="1604784" y="3508299"/>
            <a:ext cx="15875" cy="10160"/>
          </a:xfrm>
          <a:custGeom>
            <a:avLst/>
            <a:gdLst/>
            <a:ahLst/>
            <a:cxnLst/>
            <a:rect l="l" t="t" r="r" b="b"/>
            <a:pathLst>
              <a:path w="15875" h="10160">
                <a:moveTo>
                  <a:pt x="0" y="9537"/>
                </a:moveTo>
                <a:lnTo>
                  <a:pt x="15836" y="9537"/>
                </a:lnTo>
                <a:lnTo>
                  <a:pt x="15836" y="0"/>
                </a:lnTo>
                <a:lnTo>
                  <a:pt x="0" y="0"/>
                </a:lnTo>
                <a:lnTo>
                  <a:pt x="0" y="9537"/>
                </a:lnTo>
                <a:close/>
              </a:path>
            </a:pathLst>
          </a:custGeom>
          <a:solidFill>
            <a:srgbClr val="231F20"/>
          </a:solidFill>
        </p:spPr>
        <p:txBody>
          <a:bodyPr wrap="square" lIns="0" tIns="0" rIns="0" bIns="0" rtlCol="0"/>
          <a:lstStyle/>
          <a:p>
            <a:endParaRPr/>
          </a:p>
        </p:txBody>
      </p:sp>
      <p:sp>
        <p:nvSpPr>
          <p:cNvPr id="42" name="object 42"/>
          <p:cNvSpPr/>
          <p:nvPr/>
        </p:nvSpPr>
        <p:spPr>
          <a:xfrm>
            <a:off x="1576539"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3" name="object 43"/>
          <p:cNvSpPr/>
          <p:nvPr/>
        </p:nvSpPr>
        <p:spPr>
          <a:xfrm>
            <a:off x="1718297"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4" name="object 44"/>
          <p:cNvSpPr/>
          <p:nvPr/>
        </p:nvSpPr>
        <p:spPr>
          <a:xfrm>
            <a:off x="1689950"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5" name="object 45"/>
          <p:cNvSpPr/>
          <p:nvPr/>
        </p:nvSpPr>
        <p:spPr>
          <a:xfrm>
            <a:off x="1661693" y="3508299"/>
            <a:ext cx="15875" cy="10160"/>
          </a:xfrm>
          <a:custGeom>
            <a:avLst/>
            <a:gdLst/>
            <a:ahLst/>
            <a:cxnLst/>
            <a:rect l="l" t="t" r="r" b="b"/>
            <a:pathLst>
              <a:path w="15875" h="10160">
                <a:moveTo>
                  <a:pt x="0" y="0"/>
                </a:moveTo>
                <a:lnTo>
                  <a:pt x="0" y="9537"/>
                </a:lnTo>
                <a:lnTo>
                  <a:pt x="15798" y="9525"/>
                </a:lnTo>
                <a:lnTo>
                  <a:pt x="15798" y="0"/>
                </a:lnTo>
                <a:lnTo>
                  <a:pt x="0" y="0"/>
                </a:lnTo>
                <a:close/>
              </a:path>
            </a:pathLst>
          </a:custGeom>
          <a:solidFill>
            <a:srgbClr val="231F20"/>
          </a:solidFill>
        </p:spPr>
        <p:txBody>
          <a:bodyPr wrap="square" lIns="0" tIns="0" rIns="0" bIns="0" rtlCol="0"/>
          <a:lstStyle/>
          <a:p>
            <a:endParaRPr/>
          </a:p>
        </p:txBody>
      </p:sp>
      <p:sp>
        <p:nvSpPr>
          <p:cNvPr id="46" name="object 46"/>
          <p:cNvSpPr/>
          <p:nvPr/>
        </p:nvSpPr>
        <p:spPr>
          <a:xfrm>
            <a:off x="1803425" y="3508299"/>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47" name="object 47"/>
          <p:cNvSpPr/>
          <p:nvPr/>
        </p:nvSpPr>
        <p:spPr>
          <a:xfrm>
            <a:off x="1775104"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8" name="object 48"/>
          <p:cNvSpPr/>
          <p:nvPr/>
        </p:nvSpPr>
        <p:spPr>
          <a:xfrm>
            <a:off x="1746846"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9" name="object 49"/>
          <p:cNvSpPr/>
          <p:nvPr/>
        </p:nvSpPr>
        <p:spPr>
          <a:xfrm>
            <a:off x="1888578"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0" name="object 50"/>
          <p:cNvSpPr/>
          <p:nvPr/>
        </p:nvSpPr>
        <p:spPr>
          <a:xfrm>
            <a:off x="1860232"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1" name="object 51"/>
          <p:cNvSpPr/>
          <p:nvPr/>
        </p:nvSpPr>
        <p:spPr>
          <a:xfrm>
            <a:off x="1831975"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2" name="object 52"/>
          <p:cNvSpPr/>
          <p:nvPr/>
        </p:nvSpPr>
        <p:spPr>
          <a:xfrm>
            <a:off x="1973732"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3" name="object 53"/>
          <p:cNvSpPr/>
          <p:nvPr/>
        </p:nvSpPr>
        <p:spPr>
          <a:xfrm>
            <a:off x="1945385"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4" name="object 54"/>
          <p:cNvSpPr/>
          <p:nvPr/>
        </p:nvSpPr>
        <p:spPr>
          <a:xfrm>
            <a:off x="1917128"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5" name="object 55"/>
          <p:cNvSpPr/>
          <p:nvPr/>
        </p:nvSpPr>
        <p:spPr>
          <a:xfrm>
            <a:off x="2058860"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6" name="object 56"/>
          <p:cNvSpPr/>
          <p:nvPr/>
        </p:nvSpPr>
        <p:spPr>
          <a:xfrm>
            <a:off x="2030514" y="3508299"/>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57" name="object 57"/>
          <p:cNvSpPr/>
          <p:nvPr/>
        </p:nvSpPr>
        <p:spPr>
          <a:xfrm>
            <a:off x="2002256" y="3508299"/>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58" name="object 58"/>
          <p:cNvSpPr/>
          <p:nvPr/>
        </p:nvSpPr>
        <p:spPr>
          <a:xfrm>
            <a:off x="2144014"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9" name="object 59"/>
          <p:cNvSpPr/>
          <p:nvPr/>
        </p:nvSpPr>
        <p:spPr>
          <a:xfrm>
            <a:off x="2115667"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0" name="object 60"/>
          <p:cNvSpPr/>
          <p:nvPr/>
        </p:nvSpPr>
        <p:spPr>
          <a:xfrm>
            <a:off x="2087410"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1" name="object 61"/>
          <p:cNvSpPr/>
          <p:nvPr/>
        </p:nvSpPr>
        <p:spPr>
          <a:xfrm>
            <a:off x="2229167"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62" name="object 62"/>
          <p:cNvSpPr/>
          <p:nvPr/>
        </p:nvSpPr>
        <p:spPr>
          <a:xfrm>
            <a:off x="2200821"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3" name="object 63"/>
          <p:cNvSpPr/>
          <p:nvPr/>
        </p:nvSpPr>
        <p:spPr>
          <a:xfrm>
            <a:off x="2172563"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4" name="object 64"/>
          <p:cNvSpPr/>
          <p:nvPr/>
        </p:nvSpPr>
        <p:spPr>
          <a:xfrm>
            <a:off x="2314295"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65" name="object 65"/>
          <p:cNvSpPr/>
          <p:nvPr/>
        </p:nvSpPr>
        <p:spPr>
          <a:xfrm>
            <a:off x="2285949" y="3508299"/>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66" name="object 66"/>
          <p:cNvSpPr/>
          <p:nvPr/>
        </p:nvSpPr>
        <p:spPr>
          <a:xfrm>
            <a:off x="2257699" y="3508299"/>
            <a:ext cx="15875" cy="10160"/>
          </a:xfrm>
          <a:custGeom>
            <a:avLst/>
            <a:gdLst/>
            <a:ahLst/>
            <a:cxnLst/>
            <a:rect l="l" t="t" r="r" b="b"/>
            <a:pathLst>
              <a:path w="15875" h="10160">
                <a:moveTo>
                  <a:pt x="0" y="0"/>
                </a:moveTo>
                <a:lnTo>
                  <a:pt x="0" y="9525"/>
                </a:lnTo>
                <a:lnTo>
                  <a:pt x="15798" y="9537"/>
                </a:lnTo>
                <a:lnTo>
                  <a:pt x="15798" y="0"/>
                </a:lnTo>
                <a:lnTo>
                  <a:pt x="0" y="0"/>
                </a:lnTo>
                <a:close/>
              </a:path>
            </a:pathLst>
          </a:custGeom>
          <a:solidFill>
            <a:srgbClr val="231F20"/>
          </a:solidFill>
        </p:spPr>
        <p:txBody>
          <a:bodyPr wrap="square" lIns="0" tIns="0" rIns="0" bIns="0" rtlCol="0"/>
          <a:lstStyle/>
          <a:p>
            <a:endParaRPr/>
          </a:p>
        </p:txBody>
      </p:sp>
      <p:sp>
        <p:nvSpPr>
          <p:cNvPr id="67" name="object 67"/>
          <p:cNvSpPr/>
          <p:nvPr/>
        </p:nvSpPr>
        <p:spPr>
          <a:xfrm>
            <a:off x="2399449"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68" name="object 68"/>
          <p:cNvSpPr/>
          <p:nvPr/>
        </p:nvSpPr>
        <p:spPr>
          <a:xfrm>
            <a:off x="2371102"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9" name="object 69"/>
          <p:cNvSpPr/>
          <p:nvPr/>
        </p:nvSpPr>
        <p:spPr>
          <a:xfrm>
            <a:off x="2342857"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0" name="object 70"/>
          <p:cNvSpPr/>
          <p:nvPr/>
        </p:nvSpPr>
        <p:spPr>
          <a:xfrm>
            <a:off x="2484589" y="3508299"/>
            <a:ext cx="15875" cy="10160"/>
          </a:xfrm>
          <a:custGeom>
            <a:avLst/>
            <a:gdLst/>
            <a:ahLst/>
            <a:cxnLst/>
            <a:rect l="l" t="t" r="r" b="b"/>
            <a:pathLst>
              <a:path w="15875" h="10160">
                <a:moveTo>
                  <a:pt x="0" y="9537"/>
                </a:moveTo>
                <a:lnTo>
                  <a:pt x="15836" y="9537"/>
                </a:lnTo>
                <a:lnTo>
                  <a:pt x="15836" y="0"/>
                </a:lnTo>
                <a:lnTo>
                  <a:pt x="0" y="0"/>
                </a:lnTo>
                <a:lnTo>
                  <a:pt x="0" y="9537"/>
                </a:lnTo>
                <a:close/>
              </a:path>
            </a:pathLst>
          </a:custGeom>
          <a:solidFill>
            <a:srgbClr val="231F20"/>
          </a:solidFill>
        </p:spPr>
        <p:txBody>
          <a:bodyPr wrap="square" lIns="0" tIns="0" rIns="0" bIns="0" rtlCol="0"/>
          <a:lstStyle/>
          <a:p>
            <a:endParaRPr/>
          </a:p>
        </p:txBody>
      </p:sp>
      <p:sp>
        <p:nvSpPr>
          <p:cNvPr id="71" name="object 71"/>
          <p:cNvSpPr/>
          <p:nvPr/>
        </p:nvSpPr>
        <p:spPr>
          <a:xfrm>
            <a:off x="2456256"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2" name="object 72"/>
          <p:cNvSpPr/>
          <p:nvPr/>
        </p:nvSpPr>
        <p:spPr>
          <a:xfrm>
            <a:off x="2428011"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3" name="object 73"/>
          <p:cNvSpPr/>
          <p:nvPr/>
        </p:nvSpPr>
        <p:spPr>
          <a:xfrm>
            <a:off x="2569743"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4" name="object 74"/>
          <p:cNvSpPr/>
          <p:nvPr/>
        </p:nvSpPr>
        <p:spPr>
          <a:xfrm>
            <a:off x="2541397"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5" name="object 75"/>
          <p:cNvSpPr/>
          <p:nvPr/>
        </p:nvSpPr>
        <p:spPr>
          <a:xfrm>
            <a:off x="2513139"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6" name="object 76"/>
          <p:cNvSpPr/>
          <p:nvPr/>
        </p:nvSpPr>
        <p:spPr>
          <a:xfrm>
            <a:off x="2654896"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77" name="object 77"/>
          <p:cNvSpPr/>
          <p:nvPr/>
        </p:nvSpPr>
        <p:spPr>
          <a:xfrm>
            <a:off x="2626550"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8" name="object 78"/>
          <p:cNvSpPr/>
          <p:nvPr/>
        </p:nvSpPr>
        <p:spPr>
          <a:xfrm>
            <a:off x="2598292"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9" name="object 79"/>
          <p:cNvSpPr/>
          <p:nvPr/>
        </p:nvSpPr>
        <p:spPr>
          <a:xfrm>
            <a:off x="2740025"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0" name="object 80"/>
          <p:cNvSpPr/>
          <p:nvPr/>
        </p:nvSpPr>
        <p:spPr>
          <a:xfrm>
            <a:off x="2711678" y="3508299"/>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81" name="object 81"/>
          <p:cNvSpPr/>
          <p:nvPr/>
        </p:nvSpPr>
        <p:spPr>
          <a:xfrm>
            <a:off x="2683421" y="3508299"/>
            <a:ext cx="15875" cy="10160"/>
          </a:xfrm>
          <a:custGeom>
            <a:avLst/>
            <a:gdLst/>
            <a:ahLst/>
            <a:cxnLst/>
            <a:rect l="l" t="t" r="r" b="b"/>
            <a:pathLst>
              <a:path w="15875" h="10160">
                <a:moveTo>
                  <a:pt x="0" y="9537"/>
                </a:moveTo>
                <a:lnTo>
                  <a:pt x="15836" y="9537"/>
                </a:lnTo>
                <a:lnTo>
                  <a:pt x="15836" y="0"/>
                </a:lnTo>
                <a:lnTo>
                  <a:pt x="0" y="0"/>
                </a:lnTo>
                <a:lnTo>
                  <a:pt x="0" y="9537"/>
                </a:lnTo>
                <a:close/>
              </a:path>
            </a:pathLst>
          </a:custGeom>
          <a:solidFill>
            <a:srgbClr val="231F20"/>
          </a:solidFill>
        </p:spPr>
        <p:txBody>
          <a:bodyPr wrap="square" lIns="0" tIns="0" rIns="0" bIns="0" rtlCol="0"/>
          <a:lstStyle/>
          <a:p>
            <a:endParaRPr/>
          </a:p>
        </p:txBody>
      </p:sp>
      <p:sp>
        <p:nvSpPr>
          <p:cNvPr id="82" name="object 82"/>
          <p:cNvSpPr/>
          <p:nvPr/>
        </p:nvSpPr>
        <p:spPr>
          <a:xfrm>
            <a:off x="2825178"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3" name="object 83"/>
          <p:cNvSpPr/>
          <p:nvPr/>
        </p:nvSpPr>
        <p:spPr>
          <a:xfrm>
            <a:off x="2796832"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4" name="object 84"/>
          <p:cNvSpPr/>
          <p:nvPr/>
        </p:nvSpPr>
        <p:spPr>
          <a:xfrm>
            <a:off x="2768574"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5" name="object 85"/>
          <p:cNvSpPr/>
          <p:nvPr/>
        </p:nvSpPr>
        <p:spPr>
          <a:xfrm>
            <a:off x="2910332"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6" name="object 86"/>
          <p:cNvSpPr/>
          <p:nvPr/>
        </p:nvSpPr>
        <p:spPr>
          <a:xfrm>
            <a:off x="2881985"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7" name="object 87"/>
          <p:cNvSpPr/>
          <p:nvPr/>
        </p:nvSpPr>
        <p:spPr>
          <a:xfrm>
            <a:off x="2853728"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8" name="object 88"/>
          <p:cNvSpPr/>
          <p:nvPr/>
        </p:nvSpPr>
        <p:spPr>
          <a:xfrm>
            <a:off x="2995460"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89" name="object 89"/>
          <p:cNvSpPr/>
          <p:nvPr/>
        </p:nvSpPr>
        <p:spPr>
          <a:xfrm>
            <a:off x="2967113" y="3508299"/>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90" name="object 90"/>
          <p:cNvSpPr/>
          <p:nvPr/>
        </p:nvSpPr>
        <p:spPr>
          <a:xfrm>
            <a:off x="2938856"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1" name="object 91"/>
          <p:cNvSpPr/>
          <p:nvPr/>
        </p:nvSpPr>
        <p:spPr>
          <a:xfrm>
            <a:off x="3080613"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92" name="object 92"/>
          <p:cNvSpPr/>
          <p:nvPr/>
        </p:nvSpPr>
        <p:spPr>
          <a:xfrm>
            <a:off x="3052267"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3" name="object 93"/>
          <p:cNvSpPr/>
          <p:nvPr/>
        </p:nvSpPr>
        <p:spPr>
          <a:xfrm>
            <a:off x="3024009"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94" name="object 94"/>
          <p:cNvSpPr/>
          <p:nvPr/>
        </p:nvSpPr>
        <p:spPr>
          <a:xfrm>
            <a:off x="3165741" y="3508299"/>
            <a:ext cx="15875" cy="10160"/>
          </a:xfrm>
          <a:custGeom>
            <a:avLst/>
            <a:gdLst/>
            <a:ahLst/>
            <a:cxnLst/>
            <a:rect l="l" t="t" r="r" b="b"/>
            <a:pathLst>
              <a:path w="15875" h="10160">
                <a:moveTo>
                  <a:pt x="0" y="9537"/>
                </a:moveTo>
                <a:lnTo>
                  <a:pt x="15836" y="9537"/>
                </a:lnTo>
                <a:lnTo>
                  <a:pt x="15836" y="0"/>
                </a:lnTo>
                <a:lnTo>
                  <a:pt x="0" y="0"/>
                </a:lnTo>
                <a:lnTo>
                  <a:pt x="0" y="9537"/>
                </a:lnTo>
                <a:close/>
              </a:path>
            </a:pathLst>
          </a:custGeom>
          <a:solidFill>
            <a:srgbClr val="231F20"/>
          </a:solidFill>
        </p:spPr>
        <p:txBody>
          <a:bodyPr wrap="square" lIns="0" tIns="0" rIns="0" bIns="0" rtlCol="0"/>
          <a:lstStyle/>
          <a:p>
            <a:endParaRPr/>
          </a:p>
        </p:txBody>
      </p:sp>
      <p:sp>
        <p:nvSpPr>
          <p:cNvPr id="95" name="object 95"/>
          <p:cNvSpPr/>
          <p:nvPr/>
        </p:nvSpPr>
        <p:spPr>
          <a:xfrm>
            <a:off x="3137420"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6" name="object 96"/>
          <p:cNvSpPr/>
          <p:nvPr/>
        </p:nvSpPr>
        <p:spPr>
          <a:xfrm>
            <a:off x="3109163"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97" name="object 97"/>
          <p:cNvSpPr/>
          <p:nvPr/>
        </p:nvSpPr>
        <p:spPr>
          <a:xfrm>
            <a:off x="3250895"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98" name="object 98"/>
          <p:cNvSpPr/>
          <p:nvPr/>
        </p:nvSpPr>
        <p:spPr>
          <a:xfrm>
            <a:off x="3222548"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9" name="object 99"/>
          <p:cNvSpPr/>
          <p:nvPr/>
        </p:nvSpPr>
        <p:spPr>
          <a:xfrm>
            <a:off x="3194291"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0" name="object 100"/>
          <p:cNvSpPr/>
          <p:nvPr/>
        </p:nvSpPr>
        <p:spPr>
          <a:xfrm>
            <a:off x="3336048"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1" name="object 101"/>
          <p:cNvSpPr/>
          <p:nvPr/>
        </p:nvSpPr>
        <p:spPr>
          <a:xfrm>
            <a:off x="3307702"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2" name="object 102"/>
          <p:cNvSpPr/>
          <p:nvPr/>
        </p:nvSpPr>
        <p:spPr>
          <a:xfrm>
            <a:off x="3279444"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3" name="object 103"/>
          <p:cNvSpPr/>
          <p:nvPr/>
        </p:nvSpPr>
        <p:spPr>
          <a:xfrm>
            <a:off x="3421176"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4" name="object 104"/>
          <p:cNvSpPr/>
          <p:nvPr/>
        </p:nvSpPr>
        <p:spPr>
          <a:xfrm>
            <a:off x="3392830" y="3508299"/>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05" name="object 105"/>
          <p:cNvSpPr/>
          <p:nvPr/>
        </p:nvSpPr>
        <p:spPr>
          <a:xfrm>
            <a:off x="3364585" y="3508299"/>
            <a:ext cx="15875" cy="10160"/>
          </a:xfrm>
          <a:custGeom>
            <a:avLst/>
            <a:gdLst/>
            <a:ahLst/>
            <a:cxnLst/>
            <a:rect l="l" t="t" r="r" b="b"/>
            <a:pathLst>
              <a:path w="15875" h="10160">
                <a:moveTo>
                  <a:pt x="0" y="9537"/>
                </a:moveTo>
                <a:lnTo>
                  <a:pt x="15836" y="9537"/>
                </a:lnTo>
                <a:lnTo>
                  <a:pt x="15836" y="0"/>
                </a:lnTo>
                <a:lnTo>
                  <a:pt x="0" y="0"/>
                </a:lnTo>
                <a:lnTo>
                  <a:pt x="0" y="9537"/>
                </a:lnTo>
                <a:close/>
              </a:path>
            </a:pathLst>
          </a:custGeom>
          <a:solidFill>
            <a:srgbClr val="231F20"/>
          </a:solidFill>
        </p:spPr>
        <p:txBody>
          <a:bodyPr wrap="square" lIns="0" tIns="0" rIns="0" bIns="0" rtlCol="0"/>
          <a:lstStyle/>
          <a:p>
            <a:endParaRPr/>
          </a:p>
        </p:txBody>
      </p:sp>
      <p:sp>
        <p:nvSpPr>
          <p:cNvPr id="106" name="object 106"/>
          <p:cNvSpPr/>
          <p:nvPr/>
        </p:nvSpPr>
        <p:spPr>
          <a:xfrm>
            <a:off x="3506330"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7" name="object 107"/>
          <p:cNvSpPr/>
          <p:nvPr/>
        </p:nvSpPr>
        <p:spPr>
          <a:xfrm>
            <a:off x="3477983"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8" name="object 108"/>
          <p:cNvSpPr/>
          <p:nvPr/>
        </p:nvSpPr>
        <p:spPr>
          <a:xfrm>
            <a:off x="3449739"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09" name="object 109"/>
          <p:cNvSpPr/>
          <p:nvPr/>
        </p:nvSpPr>
        <p:spPr>
          <a:xfrm>
            <a:off x="3591496"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0" name="object 110"/>
          <p:cNvSpPr/>
          <p:nvPr/>
        </p:nvSpPr>
        <p:spPr>
          <a:xfrm>
            <a:off x="3563137"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1" name="object 111"/>
          <p:cNvSpPr/>
          <p:nvPr/>
        </p:nvSpPr>
        <p:spPr>
          <a:xfrm>
            <a:off x="3534892"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2" name="object 112"/>
          <p:cNvSpPr/>
          <p:nvPr/>
        </p:nvSpPr>
        <p:spPr>
          <a:xfrm>
            <a:off x="3676624"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3" name="object 113"/>
          <p:cNvSpPr/>
          <p:nvPr/>
        </p:nvSpPr>
        <p:spPr>
          <a:xfrm>
            <a:off x="3648278" y="3508299"/>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14" name="object 114"/>
          <p:cNvSpPr/>
          <p:nvPr/>
        </p:nvSpPr>
        <p:spPr>
          <a:xfrm>
            <a:off x="3620020"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5" name="object 115"/>
          <p:cNvSpPr/>
          <p:nvPr/>
        </p:nvSpPr>
        <p:spPr>
          <a:xfrm>
            <a:off x="3761778"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6" name="object 116"/>
          <p:cNvSpPr/>
          <p:nvPr/>
        </p:nvSpPr>
        <p:spPr>
          <a:xfrm>
            <a:off x="3733431"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17" name="object 117"/>
          <p:cNvSpPr/>
          <p:nvPr/>
        </p:nvSpPr>
        <p:spPr>
          <a:xfrm>
            <a:off x="3705174"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18" name="object 118"/>
          <p:cNvSpPr/>
          <p:nvPr/>
        </p:nvSpPr>
        <p:spPr>
          <a:xfrm>
            <a:off x="3846906" y="3508299"/>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19" name="object 119"/>
          <p:cNvSpPr/>
          <p:nvPr/>
        </p:nvSpPr>
        <p:spPr>
          <a:xfrm>
            <a:off x="3818585"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0" name="object 120"/>
          <p:cNvSpPr/>
          <p:nvPr/>
        </p:nvSpPr>
        <p:spPr>
          <a:xfrm>
            <a:off x="3790327"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1" name="object 121"/>
          <p:cNvSpPr/>
          <p:nvPr/>
        </p:nvSpPr>
        <p:spPr>
          <a:xfrm>
            <a:off x="3932072"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2" name="object 122"/>
          <p:cNvSpPr/>
          <p:nvPr/>
        </p:nvSpPr>
        <p:spPr>
          <a:xfrm>
            <a:off x="3903713"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3" name="object 123"/>
          <p:cNvSpPr/>
          <p:nvPr/>
        </p:nvSpPr>
        <p:spPr>
          <a:xfrm>
            <a:off x="3875455"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4" name="object 124"/>
          <p:cNvSpPr/>
          <p:nvPr/>
        </p:nvSpPr>
        <p:spPr>
          <a:xfrm>
            <a:off x="4017225"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5" name="object 125"/>
          <p:cNvSpPr/>
          <p:nvPr/>
        </p:nvSpPr>
        <p:spPr>
          <a:xfrm>
            <a:off x="3988866"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6" name="object 126"/>
          <p:cNvSpPr/>
          <p:nvPr/>
        </p:nvSpPr>
        <p:spPr>
          <a:xfrm>
            <a:off x="3960609"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27" name="object 127"/>
          <p:cNvSpPr/>
          <p:nvPr/>
        </p:nvSpPr>
        <p:spPr>
          <a:xfrm>
            <a:off x="4102353"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28" name="object 128"/>
          <p:cNvSpPr/>
          <p:nvPr/>
        </p:nvSpPr>
        <p:spPr>
          <a:xfrm>
            <a:off x="4073994" y="3508299"/>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29" name="object 129"/>
          <p:cNvSpPr/>
          <p:nvPr/>
        </p:nvSpPr>
        <p:spPr>
          <a:xfrm>
            <a:off x="4045737" y="3508299"/>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30" name="object 130"/>
          <p:cNvSpPr/>
          <p:nvPr/>
        </p:nvSpPr>
        <p:spPr>
          <a:xfrm>
            <a:off x="4187507"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1" name="object 131"/>
          <p:cNvSpPr/>
          <p:nvPr/>
        </p:nvSpPr>
        <p:spPr>
          <a:xfrm>
            <a:off x="4159148"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32" name="object 132"/>
          <p:cNvSpPr/>
          <p:nvPr/>
        </p:nvSpPr>
        <p:spPr>
          <a:xfrm>
            <a:off x="4130890"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33" name="object 133"/>
          <p:cNvSpPr/>
          <p:nvPr/>
        </p:nvSpPr>
        <p:spPr>
          <a:xfrm>
            <a:off x="4272660"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4" name="object 134"/>
          <p:cNvSpPr/>
          <p:nvPr/>
        </p:nvSpPr>
        <p:spPr>
          <a:xfrm>
            <a:off x="4244301"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35" name="object 135"/>
          <p:cNvSpPr/>
          <p:nvPr/>
        </p:nvSpPr>
        <p:spPr>
          <a:xfrm>
            <a:off x="4216044"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36" name="object 136"/>
          <p:cNvSpPr/>
          <p:nvPr/>
        </p:nvSpPr>
        <p:spPr>
          <a:xfrm>
            <a:off x="4357789"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7" name="object 137"/>
          <p:cNvSpPr/>
          <p:nvPr/>
        </p:nvSpPr>
        <p:spPr>
          <a:xfrm>
            <a:off x="4329429" y="3508299"/>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38" name="object 138"/>
          <p:cNvSpPr/>
          <p:nvPr/>
        </p:nvSpPr>
        <p:spPr>
          <a:xfrm>
            <a:off x="4301172"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39" name="object 139"/>
          <p:cNvSpPr/>
          <p:nvPr/>
        </p:nvSpPr>
        <p:spPr>
          <a:xfrm>
            <a:off x="4442942"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0" name="object 140"/>
          <p:cNvSpPr/>
          <p:nvPr/>
        </p:nvSpPr>
        <p:spPr>
          <a:xfrm>
            <a:off x="4414583"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41" name="object 141"/>
          <p:cNvSpPr/>
          <p:nvPr/>
        </p:nvSpPr>
        <p:spPr>
          <a:xfrm>
            <a:off x="4386338"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2" name="object 142"/>
          <p:cNvSpPr/>
          <p:nvPr/>
        </p:nvSpPr>
        <p:spPr>
          <a:xfrm>
            <a:off x="4528070" y="3508299"/>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43" name="object 143"/>
          <p:cNvSpPr/>
          <p:nvPr/>
        </p:nvSpPr>
        <p:spPr>
          <a:xfrm>
            <a:off x="4499736"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44" name="object 144"/>
          <p:cNvSpPr/>
          <p:nvPr/>
        </p:nvSpPr>
        <p:spPr>
          <a:xfrm>
            <a:off x="4471492"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5" name="object 145"/>
          <p:cNvSpPr/>
          <p:nvPr/>
        </p:nvSpPr>
        <p:spPr>
          <a:xfrm>
            <a:off x="4613224"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6" name="object 146"/>
          <p:cNvSpPr/>
          <p:nvPr/>
        </p:nvSpPr>
        <p:spPr>
          <a:xfrm>
            <a:off x="4584865"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47" name="object 147"/>
          <p:cNvSpPr/>
          <p:nvPr/>
        </p:nvSpPr>
        <p:spPr>
          <a:xfrm>
            <a:off x="4556620"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8" name="object 148"/>
          <p:cNvSpPr/>
          <p:nvPr/>
        </p:nvSpPr>
        <p:spPr>
          <a:xfrm>
            <a:off x="4698377"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9" name="object 149"/>
          <p:cNvSpPr/>
          <p:nvPr/>
        </p:nvSpPr>
        <p:spPr>
          <a:xfrm>
            <a:off x="4670018"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50" name="object 150"/>
          <p:cNvSpPr/>
          <p:nvPr/>
        </p:nvSpPr>
        <p:spPr>
          <a:xfrm>
            <a:off x="4641786"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1" name="object 151"/>
          <p:cNvSpPr/>
          <p:nvPr/>
        </p:nvSpPr>
        <p:spPr>
          <a:xfrm>
            <a:off x="4783505"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2" name="object 152"/>
          <p:cNvSpPr/>
          <p:nvPr/>
        </p:nvSpPr>
        <p:spPr>
          <a:xfrm>
            <a:off x="4755159" y="3508299"/>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53" name="object 153"/>
          <p:cNvSpPr/>
          <p:nvPr/>
        </p:nvSpPr>
        <p:spPr>
          <a:xfrm>
            <a:off x="4726914" y="3508299"/>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54" name="object 154"/>
          <p:cNvSpPr/>
          <p:nvPr/>
        </p:nvSpPr>
        <p:spPr>
          <a:xfrm>
            <a:off x="4868659"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5" name="object 155"/>
          <p:cNvSpPr/>
          <p:nvPr/>
        </p:nvSpPr>
        <p:spPr>
          <a:xfrm>
            <a:off x="4840313"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56" name="object 156"/>
          <p:cNvSpPr/>
          <p:nvPr/>
        </p:nvSpPr>
        <p:spPr>
          <a:xfrm>
            <a:off x="4812068"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7" name="object 157"/>
          <p:cNvSpPr/>
          <p:nvPr/>
        </p:nvSpPr>
        <p:spPr>
          <a:xfrm>
            <a:off x="4953812"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8" name="object 158"/>
          <p:cNvSpPr/>
          <p:nvPr/>
        </p:nvSpPr>
        <p:spPr>
          <a:xfrm>
            <a:off x="4925466"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59" name="object 159"/>
          <p:cNvSpPr/>
          <p:nvPr/>
        </p:nvSpPr>
        <p:spPr>
          <a:xfrm>
            <a:off x="4897221"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0" name="object 160"/>
          <p:cNvSpPr/>
          <p:nvPr/>
        </p:nvSpPr>
        <p:spPr>
          <a:xfrm>
            <a:off x="5038953"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1" name="object 161"/>
          <p:cNvSpPr/>
          <p:nvPr/>
        </p:nvSpPr>
        <p:spPr>
          <a:xfrm>
            <a:off x="5010594" y="3508299"/>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62" name="object 162"/>
          <p:cNvSpPr/>
          <p:nvPr/>
        </p:nvSpPr>
        <p:spPr>
          <a:xfrm>
            <a:off x="4982349" y="3508299"/>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63" name="object 163"/>
          <p:cNvSpPr/>
          <p:nvPr/>
        </p:nvSpPr>
        <p:spPr>
          <a:xfrm>
            <a:off x="5124106"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4" name="object 164"/>
          <p:cNvSpPr/>
          <p:nvPr/>
        </p:nvSpPr>
        <p:spPr>
          <a:xfrm>
            <a:off x="5095747"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65" name="object 165"/>
          <p:cNvSpPr/>
          <p:nvPr/>
        </p:nvSpPr>
        <p:spPr>
          <a:xfrm>
            <a:off x="5067503"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6" name="object 166"/>
          <p:cNvSpPr/>
          <p:nvPr/>
        </p:nvSpPr>
        <p:spPr>
          <a:xfrm>
            <a:off x="5209235" y="3508299"/>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67" name="object 167"/>
          <p:cNvSpPr/>
          <p:nvPr/>
        </p:nvSpPr>
        <p:spPr>
          <a:xfrm>
            <a:off x="5180914"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8" name="object 168"/>
          <p:cNvSpPr/>
          <p:nvPr/>
        </p:nvSpPr>
        <p:spPr>
          <a:xfrm>
            <a:off x="5152656"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9" name="object 169"/>
          <p:cNvSpPr/>
          <p:nvPr/>
        </p:nvSpPr>
        <p:spPr>
          <a:xfrm>
            <a:off x="5294388"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0" name="object 170"/>
          <p:cNvSpPr/>
          <p:nvPr/>
        </p:nvSpPr>
        <p:spPr>
          <a:xfrm>
            <a:off x="5266029"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71" name="object 171"/>
          <p:cNvSpPr/>
          <p:nvPr/>
        </p:nvSpPr>
        <p:spPr>
          <a:xfrm>
            <a:off x="5237784"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2" name="object 172"/>
          <p:cNvSpPr/>
          <p:nvPr/>
        </p:nvSpPr>
        <p:spPr>
          <a:xfrm>
            <a:off x="5379542"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3" name="object 173"/>
          <p:cNvSpPr/>
          <p:nvPr/>
        </p:nvSpPr>
        <p:spPr>
          <a:xfrm>
            <a:off x="5351195"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4" name="object 174"/>
          <p:cNvSpPr/>
          <p:nvPr/>
        </p:nvSpPr>
        <p:spPr>
          <a:xfrm>
            <a:off x="5322938"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5" name="object 175"/>
          <p:cNvSpPr/>
          <p:nvPr/>
        </p:nvSpPr>
        <p:spPr>
          <a:xfrm>
            <a:off x="5464670"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6" name="object 176"/>
          <p:cNvSpPr/>
          <p:nvPr/>
        </p:nvSpPr>
        <p:spPr>
          <a:xfrm>
            <a:off x="5436349"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7" name="object 177"/>
          <p:cNvSpPr/>
          <p:nvPr/>
        </p:nvSpPr>
        <p:spPr>
          <a:xfrm>
            <a:off x="5408066" y="3508299"/>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78" name="object 178"/>
          <p:cNvSpPr/>
          <p:nvPr/>
        </p:nvSpPr>
        <p:spPr>
          <a:xfrm>
            <a:off x="5549823"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9" name="object 179"/>
          <p:cNvSpPr/>
          <p:nvPr/>
        </p:nvSpPr>
        <p:spPr>
          <a:xfrm>
            <a:off x="5521477"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0" name="object 180"/>
          <p:cNvSpPr/>
          <p:nvPr/>
        </p:nvSpPr>
        <p:spPr>
          <a:xfrm>
            <a:off x="5493219"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1" name="object 181"/>
          <p:cNvSpPr/>
          <p:nvPr/>
        </p:nvSpPr>
        <p:spPr>
          <a:xfrm>
            <a:off x="5634977"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2" name="object 182"/>
          <p:cNvSpPr/>
          <p:nvPr/>
        </p:nvSpPr>
        <p:spPr>
          <a:xfrm>
            <a:off x="5606631"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3" name="object 183"/>
          <p:cNvSpPr/>
          <p:nvPr/>
        </p:nvSpPr>
        <p:spPr>
          <a:xfrm>
            <a:off x="5578373"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4" name="object 184"/>
          <p:cNvSpPr/>
          <p:nvPr/>
        </p:nvSpPr>
        <p:spPr>
          <a:xfrm>
            <a:off x="5720105"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5" name="object 185"/>
          <p:cNvSpPr/>
          <p:nvPr/>
        </p:nvSpPr>
        <p:spPr>
          <a:xfrm>
            <a:off x="5691759" y="3508299"/>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86" name="object 186"/>
          <p:cNvSpPr/>
          <p:nvPr/>
        </p:nvSpPr>
        <p:spPr>
          <a:xfrm>
            <a:off x="5663501" y="3508299"/>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187" name="object 187"/>
          <p:cNvSpPr/>
          <p:nvPr/>
        </p:nvSpPr>
        <p:spPr>
          <a:xfrm>
            <a:off x="5805258"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88" name="object 188"/>
          <p:cNvSpPr/>
          <p:nvPr/>
        </p:nvSpPr>
        <p:spPr>
          <a:xfrm>
            <a:off x="5776912"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9" name="object 189"/>
          <p:cNvSpPr/>
          <p:nvPr/>
        </p:nvSpPr>
        <p:spPr>
          <a:xfrm>
            <a:off x="5748654"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0" name="object 190"/>
          <p:cNvSpPr/>
          <p:nvPr/>
        </p:nvSpPr>
        <p:spPr>
          <a:xfrm>
            <a:off x="5890386" y="3508299"/>
            <a:ext cx="15875" cy="10160"/>
          </a:xfrm>
          <a:custGeom>
            <a:avLst/>
            <a:gdLst/>
            <a:ahLst/>
            <a:cxnLst/>
            <a:rect l="l" t="t" r="r" b="b"/>
            <a:pathLst>
              <a:path w="15875" h="10160">
                <a:moveTo>
                  <a:pt x="0" y="9537"/>
                </a:moveTo>
                <a:lnTo>
                  <a:pt x="15836" y="9537"/>
                </a:lnTo>
                <a:lnTo>
                  <a:pt x="15836" y="0"/>
                </a:lnTo>
                <a:lnTo>
                  <a:pt x="0" y="0"/>
                </a:lnTo>
                <a:lnTo>
                  <a:pt x="0" y="9537"/>
                </a:lnTo>
                <a:close/>
              </a:path>
            </a:pathLst>
          </a:custGeom>
          <a:solidFill>
            <a:srgbClr val="231F20"/>
          </a:solidFill>
        </p:spPr>
        <p:txBody>
          <a:bodyPr wrap="square" lIns="0" tIns="0" rIns="0" bIns="0" rtlCol="0"/>
          <a:lstStyle/>
          <a:p>
            <a:endParaRPr/>
          </a:p>
        </p:txBody>
      </p:sp>
      <p:sp>
        <p:nvSpPr>
          <p:cNvPr id="191" name="object 191"/>
          <p:cNvSpPr/>
          <p:nvPr/>
        </p:nvSpPr>
        <p:spPr>
          <a:xfrm>
            <a:off x="5862065"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2" name="object 192"/>
          <p:cNvSpPr/>
          <p:nvPr/>
        </p:nvSpPr>
        <p:spPr>
          <a:xfrm>
            <a:off x="5833808"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3" name="object 193"/>
          <p:cNvSpPr/>
          <p:nvPr/>
        </p:nvSpPr>
        <p:spPr>
          <a:xfrm>
            <a:off x="5975553"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94" name="object 194"/>
          <p:cNvSpPr/>
          <p:nvPr/>
        </p:nvSpPr>
        <p:spPr>
          <a:xfrm>
            <a:off x="5947206"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5" name="object 195"/>
          <p:cNvSpPr/>
          <p:nvPr/>
        </p:nvSpPr>
        <p:spPr>
          <a:xfrm>
            <a:off x="5918949"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6" name="object 196"/>
          <p:cNvSpPr/>
          <p:nvPr/>
        </p:nvSpPr>
        <p:spPr>
          <a:xfrm>
            <a:off x="6060694"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197" name="object 197"/>
          <p:cNvSpPr/>
          <p:nvPr/>
        </p:nvSpPr>
        <p:spPr>
          <a:xfrm>
            <a:off x="6032347"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8" name="object 198"/>
          <p:cNvSpPr/>
          <p:nvPr/>
        </p:nvSpPr>
        <p:spPr>
          <a:xfrm>
            <a:off x="6004102"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9" name="object 199"/>
          <p:cNvSpPr/>
          <p:nvPr/>
        </p:nvSpPr>
        <p:spPr>
          <a:xfrm>
            <a:off x="6145834"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0" name="object 200"/>
          <p:cNvSpPr/>
          <p:nvPr/>
        </p:nvSpPr>
        <p:spPr>
          <a:xfrm>
            <a:off x="6117501"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1" name="object 201"/>
          <p:cNvSpPr/>
          <p:nvPr/>
        </p:nvSpPr>
        <p:spPr>
          <a:xfrm>
            <a:off x="6089231" y="3508299"/>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202" name="object 202"/>
          <p:cNvSpPr/>
          <p:nvPr/>
        </p:nvSpPr>
        <p:spPr>
          <a:xfrm>
            <a:off x="6230988"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3" name="object 203"/>
          <p:cNvSpPr/>
          <p:nvPr/>
        </p:nvSpPr>
        <p:spPr>
          <a:xfrm>
            <a:off x="6202641"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4" name="object 204"/>
          <p:cNvSpPr/>
          <p:nvPr/>
        </p:nvSpPr>
        <p:spPr>
          <a:xfrm>
            <a:off x="6174384"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5" name="object 205"/>
          <p:cNvSpPr/>
          <p:nvPr/>
        </p:nvSpPr>
        <p:spPr>
          <a:xfrm>
            <a:off x="6316141"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6" name="object 206"/>
          <p:cNvSpPr/>
          <p:nvPr/>
        </p:nvSpPr>
        <p:spPr>
          <a:xfrm>
            <a:off x="6287795"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7" name="object 207"/>
          <p:cNvSpPr/>
          <p:nvPr/>
        </p:nvSpPr>
        <p:spPr>
          <a:xfrm>
            <a:off x="6259538"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8" name="object 208"/>
          <p:cNvSpPr/>
          <p:nvPr/>
        </p:nvSpPr>
        <p:spPr>
          <a:xfrm>
            <a:off x="6401269"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09" name="object 209"/>
          <p:cNvSpPr/>
          <p:nvPr/>
        </p:nvSpPr>
        <p:spPr>
          <a:xfrm>
            <a:off x="6372923" y="3508299"/>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210" name="object 210"/>
          <p:cNvSpPr/>
          <p:nvPr/>
        </p:nvSpPr>
        <p:spPr>
          <a:xfrm>
            <a:off x="6344665" y="3508299"/>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211" name="object 211"/>
          <p:cNvSpPr/>
          <p:nvPr/>
        </p:nvSpPr>
        <p:spPr>
          <a:xfrm>
            <a:off x="6486423"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2" name="object 212"/>
          <p:cNvSpPr/>
          <p:nvPr/>
        </p:nvSpPr>
        <p:spPr>
          <a:xfrm>
            <a:off x="6458077"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3" name="object 213"/>
          <p:cNvSpPr/>
          <p:nvPr/>
        </p:nvSpPr>
        <p:spPr>
          <a:xfrm>
            <a:off x="6429819"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4" name="object 214"/>
          <p:cNvSpPr/>
          <p:nvPr/>
        </p:nvSpPr>
        <p:spPr>
          <a:xfrm>
            <a:off x="6571551" y="3508299"/>
            <a:ext cx="15875" cy="10160"/>
          </a:xfrm>
          <a:custGeom>
            <a:avLst/>
            <a:gdLst/>
            <a:ahLst/>
            <a:cxnLst/>
            <a:rect l="l" t="t" r="r" b="b"/>
            <a:pathLst>
              <a:path w="15875" h="10160">
                <a:moveTo>
                  <a:pt x="0" y="9537"/>
                </a:moveTo>
                <a:lnTo>
                  <a:pt x="15836" y="9537"/>
                </a:lnTo>
                <a:lnTo>
                  <a:pt x="15836" y="0"/>
                </a:lnTo>
                <a:lnTo>
                  <a:pt x="0" y="0"/>
                </a:lnTo>
                <a:lnTo>
                  <a:pt x="0" y="9537"/>
                </a:lnTo>
                <a:close/>
              </a:path>
            </a:pathLst>
          </a:custGeom>
          <a:solidFill>
            <a:srgbClr val="231F20"/>
          </a:solidFill>
        </p:spPr>
        <p:txBody>
          <a:bodyPr wrap="square" lIns="0" tIns="0" rIns="0" bIns="0" rtlCol="0"/>
          <a:lstStyle/>
          <a:p>
            <a:endParaRPr/>
          </a:p>
        </p:txBody>
      </p:sp>
      <p:sp>
        <p:nvSpPr>
          <p:cNvPr id="215" name="object 215"/>
          <p:cNvSpPr/>
          <p:nvPr/>
        </p:nvSpPr>
        <p:spPr>
          <a:xfrm>
            <a:off x="6543230"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6" name="object 216"/>
          <p:cNvSpPr/>
          <p:nvPr/>
        </p:nvSpPr>
        <p:spPr>
          <a:xfrm>
            <a:off x="6514972"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7" name="object 217"/>
          <p:cNvSpPr/>
          <p:nvPr/>
        </p:nvSpPr>
        <p:spPr>
          <a:xfrm>
            <a:off x="6656705"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18" name="object 218"/>
          <p:cNvSpPr/>
          <p:nvPr/>
        </p:nvSpPr>
        <p:spPr>
          <a:xfrm>
            <a:off x="6628358"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19" name="object 219"/>
          <p:cNvSpPr/>
          <p:nvPr/>
        </p:nvSpPr>
        <p:spPr>
          <a:xfrm>
            <a:off x="6600101"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0" name="object 220"/>
          <p:cNvSpPr/>
          <p:nvPr/>
        </p:nvSpPr>
        <p:spPr>
          <a:xfrm>
            <a:off x="6741858"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1" name="object 221"/>
          <p:cNvSpPr/>
          <p:nvPr/>
        </p:nvSpPr>
        <p:spPr>
          <a:xfrm>
            <a:off x="6713511"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2" name="object 222"/>
          <p:cNvSpPr/>
          <p:nvPr/>
        </p:nvSpPr>
        <p:spPr>
          <a:xfrm>
            <a:off x="6685254"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3" name="object 223"/>
          <p:cNvSpPr/>
          <p:nvPr/>
        </p:nvSpPr>
        <p:spPr>
          <a:xfrm>
            <a:off x="6826986"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4" name="object 224"/>
          <p:cNvSpPr/>
          <p:nvPr/>
        </p:nvSpPr>
        <p:spPr>
          <a:xfrm>
            <a:off x="6798665"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5" name="object 225"/>
          <p:cNvSpPr/>
          <p:nvPr/>
        </p:nvSpPr>
        <p:spPr>
          <a:xfrm>
            <a:off x="6770395" y="3508299"/>
            <a:ext cx="15875" cy="10160"/>
          </a:xfrm>
          <a:custGeom>
            <a:avLst/>
            <a:gdLst/>
            <a:ahLst/>
            <a:cxnLst/>
            <a:rect l="l" t="t" r="r" b="b"/>
            <a:pathLst>
              <a:path w="15875" h="10160">
                <a:moveTo>
                  <a:pt x="0" y="9537"/>
                </a:moveTo>
                <a:lnTo>
                  <a:pt x="15824" y="9537"/>
                </a:lnTo>
                <a:lnTo>
                  <a:pt x="15824" y="0"/>
                </a:lnTo>
                <a:lnTo>
                  <a:pt x="0" y="0"/>
                </a:lnTo>
                <a:lnTo>
                  <a:pt x="0" y="9537"/>
                </a:lnTo>
                <a:close/>
              </a:path>
            </a:pathLst>
          </a:custGeom>
          <a:solidFill>
            <a:srgbClr val="231F20"/>
          </a:solidFill>
        </p:spPr>
        <p:txBody>
          <a:bodyPr wrap="square" lIns="0" tIns="0" rIns="0" bIns="0" rtlCol="0"/>
          <a:lstStyle/>
          <a:p>
            <a:endParaRPr/>
          </a:p>
        </p:txBody>
      </p:sp>
      <p:sp>
        <p:nvSpPr>
          <p:cNvPr id="226" name="object 226"/>
          <p:cNvSpPr/>
          <p:nvPr/>
        </p:nvSpPr>
        <p:spPr>
          <a:xfrm>
            <a:off x="6912140"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7" name="object 227"/>
          <p:cNvSpPr/>
          <p:nvPr/>
        </p:nvSpPr>
        <p:spPr>
          <a:xfrm>
            <a:off x="6883793"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8" name="object 228"/>
          <p:cNvSpPr/>
          <p:nvPr/>
        </p:nvSpPr>
        <p:spPr>
          <a:xfrm>
            <a:off x="6855536"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29" name="object 229"/>
          <p:cNvSpPr/>
          <p:nvPr/>
        </p:nvSpPr>
        <p:spPr>
          <a:xfrm>
            <a:off x="6997293"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30" name="object 230"/>
          <p:cNvSpPr/>
          <p:nvPr/>
        </p:nvSpPr>
        <p:spPr>
          <a:xfrm>
            <a:off x="6968947" y="3508299"/>
            <a:ext cx="15875" cy="10160"/>
          </a:xfrm>
          <a:custGeom>
            <a:avLst/>
            <a:gdLst/>
            <a:ahLst/>
            <a:cxnLst/>
            <a:rect l="l" t="t" r="r" b="b"/>
            <a:pathLst>
              <a:path w="15875" h="10160">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31" name="object 231"/>
          <p:cNvSpPr/>
          <p:nvPr/>
        </p:nvSpPr>
        <p:spPr>
          <a:xfrm>
            <a:off x="6940689" y="3508299"/>
            <a:ext cx="15875" cy="10160"/>
          </a:xfrm>
          <a:custGeom>
            <a:avLst/>
            <a:gdLst/>
            <a:ahLst/>
            <a:cxnLst/>
            <a:rect l="l" t="t" r="r" b="b"/>
            <a:pathLst>
              <a:path w="15875" h="10160">
                <a:moveTo>
                  <a:pt x="0" y="9537"/>
                </a:moveTo>
                <a:lnTo>
                  <a:pt x="15811" y="9537"/>
                </a:lnTo>
                <a:lnTo>
                  <a:pt x="15811" y="0"/>
                </a:lnTo>
                <a:lnTo>
                  <a:pt x="0" y="0"/>
                </a:lnTo>
                <a:lnTo>
                  <a:pt x="0" y="9537"/>
                </a:lnTo>
                <a:close/>
              </a:path>
            </a:pathLst>
          </a:custGeom>
          <a:solidFill>
            <a:srgbClr val="231F20"/>
          </a:solidFill>
        </p:spPr>
        <p:txBody>
          <a:bodyPr wrap="square" lIns="0" tIns="0" rIns="0" bIns="0" rtlCol="0"/>
          <a:lstStyle/>
          <a:p>
            <a:endParaRPr/>
          </a:p>
        </p:txBody>
      </p:sp>
      <p:sp>
        <p:nvSpPr>
          <p:cNvPr id="232" name="object 232"/>
          <p:cNvSpPr txBox="1"/>
          <p:nvPr/>
        </p:nvSpPr>
        <p:spPr>
          <a:xfrm>
            <a:off x="1501675" y="3658828"/>
            <a:ext cx="5506085" cy="861060"/>
          </a:xfrm>
          <a:prstGeom prst="rect">
            <a:avLst/>
          </a:prstGeom>
        </p:spPr>
        <p:txBody>
          <a:bodyPr vert="horz" wrap="square" lIns="0" tIns="10160" rIns="0" bIns="0" rtlCol="0">
            <a:spAutoFit/>
          </a:bodyPr>
          <a:lstStyle/>
          <a:p>
            <a:pPr marL="12700" marR="5080">
              <a:lnSpc>
                <a:spcPct val="101800"/>
              </a:lnSpc>
              <a:spcBef>
                <a:spcPts val="80"/>
              </a:spcBef>
            </a:pPr>
            <a:r>
              <a:rPr sz="900" dirty="0">
                <a:solidFill>
                  <a:srgbClr val="231F20"/>
                </a:solidFill>
                <a:latin typeface="Arial Narrow"/>
                <a:cs typeface="Arial Narrow"/>
              </a:rPr>
              <a:t>Este </a:t>
            </a:r>
            <a:r>
              <a:rPr sz="900" spc="-5" dirty="0">
                <a:solidFill>
                  <a:srgbClr val="231F20"/>
                </a:solidFill>
                <a:latin typeface="Arial Narrow"/>
                <a:cs typeface="Arial Narrow"/>
              </a:rPr>
              <a:t>símbolo indica que el producto no debe eliminarse con otros </a:t>
            </a:r>
            <a:r>
              <a:rPr sz="900" dirty="0">
                <a:solidFill>
                  <a:srgbClr val="231F20"/>
                </a:solidFill>
                <a:latin typeface="Arial Narrow"/>
                <a:cs typeface="Arial Narrow"/>
              </a:rPr>
              <a:t>residuos </a:t>
            </a:r>
            <a:r>
              <a:rPr sz="900" spc="-5" dirty="0">
                <a:solidFill>
                  <a:srgbClr val="231F20"/>
                </a:solidFill>
                <a:latin typeface="Arial Narrow"/>
                <a:cs typeface="Arial Narrow"/>
              </a:rPr>
              <a:t>domésticos. </a:t>
            </a:r>
            <a:r>
              <a:rPr sz="900" dirty="0">
                <a:solidFill>
                  <a:srgbClr val="231F20"/>
                </a:solidFill>
                <a:latin typeface="Arial Narrow"/>
                <a:cs typeface="Arial Narrow"/>
              </a:rPr>
              <a:t>Para </a:t>
            </a:r>
            <a:r>
              <a:rPr sz="900" spc="-5" dirty="0">
                <a:solidFill>
                  <a:srgbClr val="231F20"/>
                </a:solidFill>
                <a:latin typeface="Arial Narrow"/>
                <a:cs typeface="Arial Narrow"/>
              </a:rPr>
              <a:t>evitar causar daños al medio ambiente  </a:t>
            </a:r>
            <a:r>
              <a:rPr sz="900" dirty="0">
                <a:solidFill>
                  <a:srgbClr val="231F20"/>
                </a:solidFill>
                <a:latin typeface="Arial Narrow"/>
                <a:cs typeface="Arial Narrow"/>
              </a:rPr>
              <a:t>o a </a:t>
            </a:r>
            <a:r>
              <a:rPr sz="900" spc="-5" dirty="0">
                <a:solidFill>
                  <a:srgbClr val="231F20"/>
                </a:solidFill>
                <a:latin typeface="Arial Narrow"/>
                <a:cs typeface="Arial Narrow"/>
              </a:rPr>
              <a:t>la salud humana debido </a:t>
            </a:r>
            <a:r>
              <a:rPr sz="900" dirty="0">
                <a:solidFill>
                  <a:srgbClr val="231F20"/>
                </a:solidFill>
                <a:latin typeface="Arial Narrow"/>
                <a:cs typeface="Arial Narrow"/>
              </a:rPr>
              <a:t>a </a:t>
            </a:r>
            <a:r>
              <a:rPr sz="900" spc="-5" dirty="0">
                <a:solidFill>
                  <a:srgbClr val="231F20"/>
                </a:solidFill>
                <a:latin typeface="Arial Narrow"/>
                <a:cs typeface="Arial Narrow"/>
              </a:rPr>
              <a:t>la eliminación incontrolada de </a:t>
            </a:r>
            <a:r>
              <a:rPr sz="900" dirty="0">
                <a:solidFill>
                  <a:srgbClr val="231F20"/>
                </a:solidFill>
                <a:latin typeface="Arial Narrow"/>
                <a:cs typeface="Arial Narrow"/>
              </a:rPr>
              <a:t>residuos, </a:t>
            </a:r>
            <a:r>
              <a:rPr sz="900" spc="-5" dirty="0">
                <a:solidFill>
                  <a:srgbClr val="231F20"/>
                </a:solidFill>
                <a:latin typeface="Arial Narrow"/>
                <a:cs typeface="Arial Narrow"/>
              </a:rPr>
              <a:t>se debe </a:t>
            </a:r>
            <a:r>
              <a:rPr sz="900" dirty="0">
                <a:solidFill>
                  <a:srgbClr val="231F20"/>
                </a:solidFill>
                <a:latin typeface="Arial Narrow"/>
                <a:cs typeface="Arial Narrow"/>
              </a:rPr>
              <a:t>reciclar </a:t>
            </a:r>
            <a:r>
              <a:rPr sz="900" spc="-5" dirty="0">
                <a:solidFill>
                  <a:srgbClr val="231F20"/>
                </a:solidFill>
                <a:latin typeface="Arial Narrow"/>
                <a:cs typeface="Arial Narrow"/>
              </a:rPr>
              <a:t>el producto de manera </a:t>
            </a:r>
            <a:r>
              <a:rPr sz="900" dirty="0">
                <a:solidFill>
                  <a:srgbClr val="231F20"/>
                </a:solidFill>
                <a:latin typeface="Arial Narrow"/>
                <a:cs typeface="Arial Narrow"/>
              </a:rPr>
              <a:t>responsable </a:t>
            </a:r>
            <a:r>
              <a:rPr sz="900" spc="-5" dirty="0">
                <a:solidFill>
                  <a:srgbClr val="231F20"/>
                </a:solidFill>
                <a:latin typeface="Arial Narrow"/>
                <a:cs typeface="Arial Narrow"/>
              </a:rPr>
              <a:t>para  promover la </a:t>
            </a:r>
            <a:r>
              <a:rPr sz="900" dirty="0">
                <a:solidFill>
                  <a:srgbClr val="231F20"/>
                </a:solidFill>
                <a:latin typeface="Arial Narrow"/>
                <a:cs typeface="Arial Narrow"/>
              </a:rPr>
              <a:t>reutilización </a:t>
            </a:r>
            <a:r>
              <a:rPr sz="900" spc="-5" dirty="0">
                <a:solidFill>
                  <a:srgbClr val="231F20"/>
                </a:solidFill>
                <a:latin typeface="Arial Narrow"/>
                <a:cs typeface="Arial Narrow"/>
              </a:rPr>
              <a:t>sostenible de los </a:t>
            </a:r>
            <a:r>
              <a:rPr sz="900" dirty="0">
                <a:solidFill>
                  <a:srgbClr val="231F20"/>
                </a:solidFill>
                <a:latin typeface="Arial Narrow"/>
                <a:cs typeface="Arial Narrow"/>
              </a:rPr>
              <a:t>recursos </a:t>
            </a:r>
            <a:r>
              <a:rPr sz="900" spc="-5" dirty="0">
                <a:solidFill>
                  <a:srgbClr val="231F20"/>
                </a:solidFill>
                <a:latin typeface="Arial Narrow"/>
                <a:cs typeface="Arial Narrow"/>
              </a:rPr>
              <a:t>materiales. </a:t>
            </a:r>
            <a:r>
              <a:rPr sz="900" dirty="0">
                <a:solidFill>
                  <a:srgbClr val="231F20"/>
                </a:solidFill>
                <a:latin typeface="Arial Narrow"/>
                <a:cs typeface="Arial Narrow"/>
              </a:rPr>
              <a:t>Puede </a:t>
            </a:r>
            <a:r>
              <a:rPr sz="900" spc="-5" dirty="0">
                <a:solidFill>
                  <a:srgbClr val="231F20"/>
                </a:solidFill>
                <a:latin typeface="Arial Narrow"/>
                <a:cs typeface="Arial Narrow"/>
              </a:rPr>
              <a:t>solicitar información sobre la eliminación de </a:t>
            </a:r>
            <a:r>
              <a:rPr sz="900" dirty="0">
                <a:solidFill>
                  <a:srgbClr val="231F20"/>
                </a:solidFill>
                <a:latin typeface="Arial Narrow"/>
                <a:cs typeface="Arial Narrow"/>
              </a:rPr>
              <a:t>residuos a </a:t>
            </a:r>
            <a:r>
              <a:rPr sz="900" spc="-5" dirty="0">
                <a:solidFill>
                  <a:srgbClr val="231F20"/>
                </a:solidFill>
                <a:latin typeface="Arial Narrow"/>
                <a:cs typeface="Arial Narrow"/>
              </a:rPr>
              <a:t>las  autoridades</a:t>
            </a:r>
            <a:r>
              <a:rPr sz="900" spc="-10" dirty="0">
                <a:solidFill>
                  <a:srgbClr val="231F20"/>
                </a:solidFill>
                <a:latin typeface="Arial Narrow"/>
                <a:cs typeface="Arial Narrow"/>
              </a:rPr>
              <a:t> </a:t>
            </a:r>
            <a:r>
              <a:rPr sz="900" spc="-5" dirty="0">
                <a:solidFill>
                  <a:srgbClr val="231F20"/>
                </a:solidFill>
                <a:latin typeface="Arial Narrow"/>
                <a:cs typeface="Arial Narrow"/>
              </a:rPr>
              <a:t>locales.</a:t>
            </a:r>
            <a:endParaRPr sz="900">
              <a:latin typeface="Arial Narrow"/>
              <a:cs typeface="Arial Narrow"/>
            </a:endParaRPr>
          </a:p>
          <a:p>
            <a:pPr marL="12700" marR="150495">
              <a:lnSpc>
                <a:spcPct val="101800"/>
              </a:lnSpc>
            </a:pPr>
            <a:r>
              <a:rPr sz="900" dirty="0">
                <a:solidFill>
                  <a:srgbClr val="231F20"/>
                </a:solidFill>
                <a:latin typeface="Arial Narrow"/>
                <a:cs typeface="Arial Narrow"/>
              </a:rPr>
              <a:t>Para </a:t>
            </a:r>
            <a:r>
              <a:rPr sz="900" spc="-5" dirty="0">
                <a:solidFill>
                  <a:srgbClr val="231F20"/>
                </a:solidFill>
                <a:latin typeface="Arial Narrow"/>
                <a:cs typeface="Arial Narrow"/>
              </a:rPr>
              <a:t>devolver el dispositivo usado, utilice los sistemas de devolución </a:t>
            </a:r>
            <a:r>
              <a:rPr sz="900" dirty="0">
                <a:solidFill>
                  <a:srgbClr val="231F20"/>
                </a:solidFill>
                <a:latin typeface="Arial Narrow"/>
                <a:cs typeface="Arial Narrow"/>
              </a:rPr>
              <a:t>y recogida o </a:t>
            </a:r>
            <a:r>
              <a:rPr sz="900" spc="-5" dirty="0">
                <a:solidFill>
                  <a:srgbClr val="231F20"/>
                </a:solidFill>
                <a:latin typeface="Arial Narrow"/>
                <a:cs typeface="Arial Narrow"/>
              </a:rPr>
              <a:t>póngase en contacto con el distribuidor al que  compró el producto para que lo </a:t>
            </a:r>
            <a:r>
              <a:rPr sz="900" dirty="0">
                <a:solidFill>
                  <a:srgbClr val="231F20"/>
                </a:solidFill>
                <a:latin typeface="Arial Narrow"/>
                <a:cs typeface="Arial Narrow"/>
              </a:rPr>
              <a:t>recicle </a:t>
            </a:r>
            <a:r>
              <a:rPr sz="900" spc="-5" dirty="0">
                <a:solidFill>
                  <a:srgbClr val="231F20"/>
                </a:solidFill>
                <a:latin typeface="Arial Narrow"/>
                <a:cs typeface="Arial Narrow"/>
              </a:rPr>
              <a:t>de </a:t>
            </a:r>
            <a:r>
              <a:rPr sz="900" dirty="0">
                <a:solidFill>
                  <a:srgbClr val="231F20"/>
                </a:solidFill>
                <a:latin typeface="Arial Narrow"/>
                <a:cs typeface="Arial Narrow"/>
              </a:rPr>
              <a:t>forma </a:t>
            </a:r>
            <a:r>
              <a:rPr sz="900" spc="-5" dirty="0">
                <a:solidFill>
                  <a:srgbClr val="231F20"/>
                </a:solidFill>
                <a:latin typeface="Arial Narrow"/>
                <a:cs typeface="Arial Narrow"/>
              </a:rPr>
              <a:t>segura para el medio</a:t>
            </a:r>
            <a:r>
              <a:rPr sz="900" spc="-20" dirty="0">
                <a:solidFill>
                  <a:srgbClr val="231F20"/>
                </a:solidFill>
                <a:latin typeface="Arial Narrow"/>
                <a:cs typeface="Arial Narrow"/>
              </a:rPr>
              <a:t> </a:t>
            </a:r>
            <a:r>
              <a:rPr sz="900" dirty="0">
                <a:solidFill>
                  <a:srgbClr val="231F20"/>
                </a:solidFill>
                <a:latin typeface="Arial Narrow"/>
                <a:cs typeface="Arial Narrow"/>
              </a:rPr>
              <a:t>ambiente.</a:t>
            </a:r>
            <a:endParaRPr sz="900">
              <a:latin typeface="Arial Narrow"/>
              <a:cs typeface="Arial Narrow"/>
            </a:endParaRPr>
          </a:p>
        </p:txBody>
      </p:sp>
      <p:sp>
        <p:nvSpPr>
          <p:cNvPr id="233" name="object 233"/>
          <p:cNvSpPr/>
          <p:nvPr/>
        </p:nvSpPr>
        <p:spPr>
          <a:xfrm>
            <a:off x="4830017" y="1036738"/>
            <a:ext cx="2003150" cy="1609739"/>
          </a:xfrm>
          <a:prstGeom prst="rect">
            <a:avLst/>
          </a:prstGeom>
          <a:blipFill>
            <a:blip r:embed="rId2" cstate="print"/>
            <a:stretch>
              <a:fillRect/>
            </a:stretch>
          </a:blipFill>
        </p:spPr>
        <p:txBody>
          <a:bodyPr wrap="square" lIns="0" tIns="0" rIns="0" bIns="0" rtlCol="0"/>
          <a:lstStyle/>
          <a:p>
            <a:endParaRPr/>
          </a:p>
        </p:txBody>
      </p:sp>
      <p:sp>
        <p:nvSpPr>
          <p:cNvPr id="234" name="object 234"/>
          <p:cNvSpPr txBox="1"/>
          <p:nvPr/>
        </p:nvSpPr>
        <p:spPr>
          <a:xfrm>
            <a:off x="4662246" y="901687"/>
            <a:ext cx="2366010" cy="1862455"/>
          </a:xfrm>
          <a:prstGeom prst="rect">
            <a:avLst/>
          </a:prstGeom>
          <a:ln w="6350">
            <a:solidFill>
              <a:srgbClr val="231F20"/>
            </a:solidFill>
          </a:ln>
        </p:spPr>
        <p:txBody>
          <a:bodyPr vert="horz" wrap="square" lIns="0" tIns="0" rIns="0" bIns="0" rtlCol="0">
            <a:spAutoFit/>
          </a:bodyPr>
          <a:lstStyle/>
          <a:p>
            <a:pPr>
              <a:lnSpc>
                <a:spcPct val="100000"/>
              </a:lnSpc>
            </a:pPr>
            <a:endParaRPr sz="600">
              <a:latin typeface="Times New Roman"/>
              <a:cs typeface="Times New Roman"/>
            </a:endParaRPr>
          </a:p>
          <a:p>
            <a:pPr>
              <a:lnSpc>
                <a:spcPct val="100000"/>
              </a:lnSpc>
            </a:pPr>
            <a:endParaRPr sz="600">
              <a:latin typeface="Times New Roman"/>
              <a:cs typeface="Times New Roman"/>
            </a:endParaRPr>
          </a:p>
          <a:p>
            <a:pPr>
              <a:lnSpc>
                <a:spcPct val="100000"/>
              </a:lnSpc>
              <a:spcBef>
                <a:spcPts val="35"/>
              </a:spcBef>
            </a:pPr>
            <a:endParaRPr sz="850">
              <a:latin typeface="Times New Roman"/>
              <a:cs typeface="Times New Roman"/>
            </a:endParaRPr>
          </a:p>
          <a:p>
            <a:pPr marL="289560">
              <a:lnSpc>
                <a:spcPct val="100000"/>
              </a:lnSpc>
            </a:pPr>
            <a:r>
              <a:rPr sz="600" spc="-5" dirty="0">
                <a:solidFill>
                  <a:srgbClr val="231F20"/>
                </a:solidFill>
                <a:latin typeface="Arial"/>
                <a:cs typeface="Arial"/>
              </a:rPr>
              <a:t>SUN</a:t>
            </a:r>
            <a:endParaRPr sz="600">
              <a:latin typeface="Arial"/>
              <a:cs typeface="Arial"/>
            </a:endParaRPr>
          </a:p>
        </p:txBody>
      </p:sp>
      <p:sp>
        <p:nvSpPr>
          <p:cNvPr id="235" name="object 235"/>
          <p:cNvSpPr/>
          <p:nvPr/>
        </p:nvSpPr>
        <p:spPr>
          <a:xfrm>
            <a:off x="645401" y="4361281"/>
            <a:ext cx="459740" cy="114300"/>
          </a:xfrm>
          <a:custGeom>
            <a:avLst/>
            <a:gdLst/>
            <a:ahLst/>
            <a:cxnLst/>
            <a:rect l="l" t="t" r="r" b="b"/>
            <a:pathLst>
              <a:path w="459740" h="114300">
                <a:moveTo>
                  <a:pt x="0" y="114185"/>
                </a:moveTo>
                <a:lnTo>
                  <a:pt x="459651" y="114185"/>
                </a:lnTo>
                <a:lnTo>
                  <a:pt x="459651" y="0"/>
                </a:lnTo>
                <a:lnTo>
                  <a:pt x="0" y="0"/>
                </a:lnTo>
                <a:lnTo>
                  <a:pt x="0" y="114185"/>
                </a:lnTo>
                <a:close/>
              </a:path>
            </a:pathLst>
          </a:custGeom>
          <a:solidFill>
            <a:srgbClr val="231F20"/>
          </a:solidFill>
        </p:spPr>
        <p:txBody>
          <a:bodyPr wrap="square" lIns="0" tIns="0" rIns="0" bIns="0" rtlCol="0"/>
          <a:lstStyle/>
          <a:p>
            <a:endParaRPr/>
          </a:p>
        </p:txBody>
      </p:sp>
      <p:sp>
        <p:nvSpPr>
          <p:cNvPr id="236" name="object 236"/>
          <p:cNvSpPr/>
          <p:nvPr/>
        </p:nvSpPr>
        <p:spPr>
          <a:xfrm>
            <a:off x="846721" y="3722967"/>
            <a:ext cx="76835" cy="35560"/>
          </a:xfrm>
          <a:custGeom>
            <a:avLst/>
            <a:gdLst/>
            <a:ahLst/>
            <a:cxnLst/>
            <a:rect l="l" t="t" r="r" b="b"/>
            <a:pathLst>
              <a:path w="76834" h="35560">
                <a:moveTo>
                  <a:pt x="0" y="35191"/>
                </a:moveTo>
                <a:lnTo>
                  <a:pt x="76466" y="35191"/>
                </a:lnTo>
                <a:lnTo>
                  <a:pt x="76466" y="0"/>
                </a:lnTo>
                <a:lnTo>
                  <a:pt x="0" y="0"/>
                </a:lnTo>
                <a:lnTo>
                  <a:pt x="0" y="35191"/>
                </a:lnTo>
                <a:close/>
              </a:path>
            </a:pathLst>
          </a:custGeom>
          <a:solidFill>
            <a:srgbClr val="231F20"/>
          </a:solidFill>
        </p:spPr>
        <p:txBody>
          <a:bodyPr wrap="square" lIns="0" tIns="0" rIns="0" bIns="0" rtlCol="0"/>
          <a:lstStyle/>
          <a:p>
            <a:endParaRPr/>
          </a:p>
        </p:txBody>
      </p:sp>
      <p:sp>
        <p:nvSpPr>
          <p:cNvPr id="237" name="object 237"/>
          <p:cNvSpPr/>
          <p:nvPr/>
        </p:nvSpPr>
        <p:spPr>
          <a:xfrm>
            <a:off x="979169" y="3817531"/>
            <a:ext cx="53975" cy="55880"/>
          </a:xfrm>
          <a:custGeom>
            <a:avLst/>
            <a:gdLst/>
            <a:ahLst/>
            <a:cxnLst/>
            <a:rect l="l" t="t" r="r" b="b"/>
            <a:pathLst>
              <a:path w="53975" h="55879">
                <a:moveTo>
                  <a:pt x="0" y="55499"/>
                </a:moveTo>
                <a:lnTo>
                  <a:pt x="53759" y="55499"/>
                </a:lnTo>
                <a:lnTo>
                  <a:pt x="53759" y="0"/>
                </a:lnTo>
                <a:lnTo>
                  <a:pt x="0" y="0"/>
                </a:lnTo>
                <a:lnTo>
                  <a:pt x="0" y="55499"/>
                </a:lnTo>
                <a:close/>
              </a:path>
            </a:pathLst>
          </a:custGeom>
          <a:solidFill>
            <a:srgbClr val="231F20"/>
          </a:solidFill>
        </p:spPr>
        <p:txBody>
          <a:bodyPr wrap="square" lIns="0" tIns="0" rIns="0" bIns="0" rtlCol="0"/>
          <a:lstStyle/>
          <a:p>
            <a:endParaRPr/>
          </a:p>
        </p:txBody>
      </p:sp>
      <p:sp>
        <p:nvSpPr>
          <p:cNvPr id="238" name="object 238"/>
          <p:cNvSpPr/>
          <p:nvPr/>
        </p:nvSpPr>
        <p:spPr>
          <a:xfrm>
            <a:off x="996208" y="3830938"/>
            <a:ext cx="24130" cy="28575"/>
          </a:xfrm>
          <a:custGeom>
            <a:avLst/>
            <a:gdLst/>
            <a:ahLst/>
            <a:cxnLst/>
            <a:rect l="l" t="t" r="r" b="b"/>
            <a:pathLst>
              <a:path w="24130" h="28575">
                <a:moveTo>
                  <a:pt x="24066" y="0"/>
                </a:moveTo>
                <a:lnTo>
                  <a:pt x="4648" y="228"/>
                </a:lnTo>
                <a:lnTo>
                  <a:pt x="2044" y="2590"/>
                </a:lnTo>
                <a:lnTo>
                  <a:pt x="0" y="27952"/>
                </a:lnTo>
                <a:lnTo>
                  <a:pt x="24066" y="27952"/>
                </a:lnTo>
                <a:lnTo>
                  <a:pt x="24066" y="0"/>
                </a:lnTo>
                <a:close/>
              </a:path>
            </a:pathLst>
          </a:custGeom>
          <a:solidFill>
            <a:srgbClr val="FFFFFF"/>
          </a:solidFill>
        </p:spPr>
        <p:txBody>
          <a:bodyPr wrap="square" lIns="0" tIns="0" rIns="0" bIns="0" rtlCol="0"/>
          <a:lstStyle/>
          <a:p>
            <a:endParaRPr/>
          </a:p>
        </p:txBody>
      </p:sp>
      <p:sp>
        <p:nvSpPr>
          <p:cNvPr id="239" name="object 239"/>
          <p:cNvSpPr/>
          <p:nvPr/>
        </p:nvSpPr>
        <p:spPr>
          <a:xfrm>
            <a:off x="845146" y="3887324"/>
            <a:ext cx="97790" cy="0"/>
          </a:xfrm>
          <a:custGeom>
            <a:avLst/>
            <a:gdLst/>
            <a:ahLst/>
            <a:cxnLst/>
            <a:rect l="l" t="t" r="r" b="b"/>
            <a:pathLst>
              <a:path w="97790">
                <a:moveTo>
                  <a:pt x="0" y="0"/>
                </a:moveTo>
                <a:lnTo>
                  <a:pt x="97523" y="0"/>
                </a:lnTo>
              </a:path>
            </a:pathLst>
          </a:custGeom>
          <a:ln w="30797">
            <a:solidFill>
              <a:srgbClr val="231F20"/>
            </a:solidFill>
          </a:ln>
        </p:spPr>
        <p:txBody>
          <a:bodyPr wrap="square" lIns="0" tIns="0" rIns="0" bIns="0" rtlCol="0"/>
          <a:lstStyle/>
          <a:p>
            <a:endParaRPr/>
          </a:p>
        </p:txBody>
      </p:sp>
      <p:sp>
        <p:nvSpPr>
          <p:cNvPr id="240" name="object 240"/>
          <p:cNvSpPr/>
          <p:nvPr/>
        </p:nvSpPr>
        <p:spPr>
          <a:xfrm>
            <a:off x="727078" y="3727725"/>
            <a:ext cx="307340" cy="465455"/>
          </a:xfrm>
          <a:custGeom>
            <a:avLst/>
            <a:gdLst/>
            <a:ahLst/>
            <a:cxnLst/>
            <a:rect l="l" t="t" r="r" b="b"/>
            <a:pathLst>
              <a:path w="307340" h="465454">
                <a:moveTo>
                  <a:pt x="36220" y="62212"/>
                </a:moveTo>
                <a:lnTo>
                  <a:pt x="22148" y="62212"/>
                </a:lnTo>
                <a:lnTo>
                  <a:pt x="25607" y="99792"/>
                </a:lnTo>
                <a:lnTo>
                  <a:pt x="30665" y="158188"/>
                </a:lnTo>
                <a:lnTo>
                  <a:pt x="36563" y="227909"/>
                </a:lnTo>
                <a:lnTo>
                  <a:pt x="42542" y="299463"/>
                </a:lnTo>
                <a:lnTo>
                  <a:pt x="54140" y="439453"/>
                </a:lnTo>
                <a:lnTo>
                  <a:pt x="59410" y="440875"/>
                </a:lnTo>
                <a:lnTo>
                  <a:pt x="59410" y="464916"/>
                </a:lnTo>
                <a:lnTo>
                  <a:pt x="89103" y="464916"/>
                </a:lnTo>
                <a:lnTo>
                  <a:pt x="89103" y="440875"/>
                </a:lnTo>
                <a:lnTo>
                  <a:pt x="243979" y="440875"/>
                </a:lnTo>
                <a:lnTo>
                  <a:pt x="245187" y="426067"/>
                </a:lnTo>
                <a:lnTo>
                  <a:pt x="66852" y="426067"/>
                </a:lnTo>
                <a:lnTo>
                  <a:pt x="36220" y="62212"/>
                </a:lnTo>
                <a:close/>
              </a:path>
              <a:path w="307340" h="465454">
                <a:moveTo>
                  <a:pt x="77089" y="3779"/>
                </a:moveTo>
                <a:lnTo>
                  <a:pt x="49161" y="3779"/>
                </a:lnTo>
                <a:lnTo>
                  <a:pt x="49161" y="14600"/>
                </a:lnTo>
                <a:lnTo>
                  <a:pt x="45364" y="16047"/>
                </a:lnTo>
                <a:lnTo>
                  <a:pt x="41871" y="18079"/>
                </a:lnTo>
                <a:lnTo>
                  <a:pt x="39128" y="19641"/>
                </a:lnTo>
                <a:lnTo>
                  <a:pt x="30772" y="25745"/>
                </a:lnTo>
                <a:lnTo>
                  <a:pt x="24561" y="32740"/>
                </a:lnTo>
                <a:lnTo>
                  <a:pt x="20551" y="39685"/>
                </a:lnTo>
                <a:lnTo>
                  <a:pt x="18796" y="45638"/>
                </a:lnTo>
                <a:lnTo>
                  <a:pt x="0" y="45638"/>
                </a:lnTo>
                <a:lnTo>
                  <a:pt x="0" y="62212"/>
                </a:lnTo>
                <a:lnTo>
                  <a:pt x="260934" y="62212"/>
                </a:lnTo>
                <a:lnTo>
                  <a:pt x="259232" y="97051"/>
                </a:lnTo>
                <a:lnTo>
                  <a:pt x="255609" y="146565"/>
                </a:lnTo>
                <a:lnTo>
                  <a:pt x="247314" y="244867"/>
                </a:lnTo>
                <a:lnTo>
                  <a:pt x="231597" y="426067"/>
                </a:lnTo>
                <a:lnTo>
                  <a:pt x="245187" y="426067"/>
                </a:lnTo>
                <a:lnTo>
                  <a:pt x="257276" y="277882"/>
                </a:lnTo>
                <a:lnTo>
                  <a:pt x="267521" y="151173"/>
                </a:lnTo>
                <a:lnTo>
                  <a:pt x="274497" y="62796"/>
                </a:lnTo>
                <a:lnTo>
                  <a:pt x="295825" y="62796"/>
                </a:lnTo>
                <a:lnTo>
                  <a:pt x="300591" y="59583"/>
                </a:lnTo>
                <a:lnTo>
                  <a:pt x="305166" y="52801"/>
                </a:lnTo>
                <a:lnTo>
                  <a:pt x="306544" y="45981"/>
                </a:lnTo>
                <a:lnTo>
                  <a:pt x="77089" y="45981"/>
                </a:lnTo>
                <a:lnTo>
                  <a:pt x="77089" y="45473"/>
                </a:lnTo>
                <a:lnTo>
                  <a:pt x="34950" y="45473"/>
                </a:lnTo>
                <a:lnTo>
                  <a:pt x="34620" y="43467"/>
                </a:lnTo>
                <a:lnTo>
                  <a:pt x="36220" y="37777"/>
                </a:lnTo>
                <a:lnTo>
                  <a:pt x="49161" y="31097"/>
                </a:lnTo>
                <a:lnTo>
                  <a:pt x="77089" y="31097"/>
                </a:lnTo>
                <a:lnTo>
                  <a:pt x="77089" y="21153"/>
                </a:lnTo>
                <a:lnTo>
                  <a:pt x="92599" y="18436"/>
                </a:lnTo>
                <a:lnTo>
                  <a:pt x="111459" y="16400"/>
                </a:lnTo>
                <a:lnTo>
                  <a:pt x="133994" y="15245"/>
                </a:lnTo>
                <a:lnTo>
                  <a:pt x="246035" y="15171"/>
                </a:lnTo>
                <a:lnTo>
                  <a:pt x="238034" y="11261"/>
                </a:lnTo>
                <a:lnTo>
                  <a:pt x="222084" y="6713"/>
                </a:lnTo>
                <a:lnTo>
                  <a:pt x="217479" y="6052"/>
                </a:lnTo>
                <a:lnTo>
                  <a:pt x="77089" y="6052"/>
                </a:lnTo>
                <a:lnTo>
                  <a:pt x="77089" y="3779"/>
                </a:lnTo>
                <a:close/>
              </a:path>
              <a:path w="307340" h="465454">
                <a:moveTo>
                  <a:pt x="295825" y="62796"/>
                </a:moveTo>
                <a:lnTo>
                  <a:pt x="274497" y="62796"/>
                </a:lnTo>
                <a:lnTo>
                  <a:pt x="277723" y="64714"/>
                </a:lnTo>
                <a:lnTo>
                  <a:pt x="281482" y="65831"/>
                </a:lnTo>
                <a:lnTo>
                  <a:pt x="285508" y="65831"/>
                </a:lnTo>
                <a:lnTo>
                  <a:pt x="293809" y="64155"/>
                </a:lnTo>
                <a:lnTo>
                  <a:pt x="295825" y="62796"/>
                </a:lnTo>
                <a:close/>
              </a:path>
              <a:path w="307340" h="465454">
                <a:moveTo>
                  <a:pt x="246035" y="15171"/>
                </a:moveTo>
                <a:lnTo>
                  <a:pt x="160528" y="15171"/>
                </a:lnTo>
                <a:lnTo>
                  <a:pt x="185829" y="16444"/>
                </a:lnTo>
                <a:lnTo>
                  <a:pt x="205079" y="18938"/>
                </a:lnTo>
                <a:lnTo>
                  <a:pt x="245510" y="31706"/>
                </a:lnTo>
                <a:lnTo>
                  <a:pt x="259892" y="45981"/>
                </a:lnTo>
                <a:lnTo>
                  <a:pt x="306544" y="45981"/>
                </a:lnTo>
                <a:lnTo>
                  <a:pt x="306844" y="44495"/>
                </a:lnTo>
                <a:lnTo>
                  <a:pt x="305166" y="36184"/>
                </a:lnTo>
                <a:lnTo>
                  <a:pt x="302462" y="32176"/>
                </a:lnTo>
                <a:lnTo>
                  <a:pt x="268097" y="32176"/>
                </a:lnTo>
                <a:lnTo>
                  <a:pt x="261141" y="24920"/>
                </a:lnTo>
                <a:lnTo>
                  <a:pt x="251086" y="17640"/>
                </a:lnTo>
                <a:lnTo>
                  <a:pt x="246035" y="15171"/>
                </a:lnTo>
                <a:close/>
              </a:path>
              <a:path w="307340" h="465454">
                <a:moveTo>
                  <a:pt x="77089" y="31097"/>
                </a:moveTo>
                <a:lnTo>
                  <a:pt x="49161" y="31097"/>
                </a:lnTo>
                <a:lnTo>
                  <a:pt x="49161" y="45473"/>
                </a:lnTo>
                <a:lnTo>
                  <a:pt x="77089" y="45473"/>
                </a:lnTo>
                <a:lnTo>
                  <a:pt x="77089" y="31097"/>
                </a:lnTo>
                <a:close/>
              </a:path>
              <a:path w="307340" h="465454">
                <a:moveTo>
                  <a:pt x="285508" y="23159"/>
                </a:moveTo>
                <a:lnTo>
                  <a:pt x="278320" y="23159"/>
                </a:lnTo>
                <a:lnTo>
                  <a:pt x="271970" y="26703"/>
                </a:lnTo>
                <a:lnTo>
                  <a:pt x="268097" y="32176"/>
                </a:lnTo>
                <a:lnTo>
                  <a:pt x="302462" y="32176"/>
                </a:lnTo>
                <a:lnTo>
                  <a:pt x="300591" y="29403"/>
                </a:lnTo>
                <a:lnTo>
                  <a:pt x="293809" y="24834"/>
                </a:lnTo>
                <a:lnTo>
                  <a:pt x="285508" y="23159"/>
                </a:lnTo>
                <a:close/>
              </a:path>
              <a:path w="307340" h="465454">
                <a:moveTo>
                  <a:pt x="134888" y="0"/>
                </a:moveTo>
                <a:lnTo>
                  <a:pt x="96643" y="2625"/>
                </a:lnTo>
                <a:lnTo>
                  <a:pt x="77089" y="6052"/>
                </a:lnTo>
                <a:lnTo>
                  <a:pt x="217479" y="6052"/>
                </a:lnTo>
                <a:lnTo>
                  <a:pt x="191269" y="2294"/>
                </a:lnTo>
                <a:lnTo>
                  <a:pt x="161397" y="269"/>
                </a:lnTo>
                <a:lnTo>
                  <a:pt x="134888" y="0"/>
                </a:lnTo>
                <a:close/>
              </a:path>
            </a:pathLst>
          </a:custGeom>
          <a:solidFill>
            <a:srgbClr val="231F20"/>
          </a:solidFill>
        </p:spPr>
        <p:txBody>
          <a:bodyPr wrap="square" lIns="0" tIns="0" rIns="0" bIns="0" rtlCol="0"/>
          <a:lstStyle/>
          <a:p>
            <a:endParaRPr/>
          </a:p>
        </p:txBody>
      </p:sp>
      <p:sp>
        <p:nvSpPr>
          <p:cNvPr id="241" name="object 241"/>
          <p:cNvSpPr/>
          <p:nvPr/>
        </p:nvSpPr>
        <p:spPr>
          <a:xfrm>
            <a:off x="921754" y="4099352"/>
            <a:ext cx="91312" cy="91338"/>
          </a:xfrm>
          <a:prstGeom prst="rect">
            <a:avLst/>
          </a:prstGeom>
          <a:blipFill>
            <a:blip r:embed="rId3" cstate="print"/>
            <a:stretch>
              <a:fillRect/>
            </a:stretch>
          </a:blipFill>
        </p:spPr>
        <p:txBody>
          <a:bodyPr wrap="square" lIns="0" tIns="0" rIns="0" bIns="0" rtlCol="0"/>
          <a:lstStyle/>
          <a:p>
            <a:endParaRPr/>
          </a:p>
        </p:txBody>
      </p:sp>
      <p:sp>
        <p:nvSpPr>
          <p:cNvPr id="242" name="object 242"/>
          <p:cNvSpPr/>
          <p:nvPr/>
        </p:nvSpPr>
        <p:spPr>
          <a:xfrm>
            <a:off x="598945" y="3674034"/>
            <a:ext cx="553720" cy="573405"/>
          </a:xfrm>
          <a:custGeom>
            <a:avLst/>
            <a:gdLst/>
            <a:ahLst/>
            <a:cxnLst/>
            <a:rect l="l" t="t" r="r" b="b"/>
            <a:pathLst>
              <a:path w="553719" h="573404">
                <a:moveTo>
                  <a:pt x="0" y="1117"/>
                </a:moveTo>
                <a:lnTo>
                  <a:pt x="0" y="19939"/>
                </a:lnTo>
                <a:lnTo>
                  <a:pt x="262343" y="301104"/>
                </a:lnTo>
                <a:lnTo>
                  <a:pt x="8293" y="564057"/>
                </a:lnTo>
                <a:lnTo>
                  <a:pt x="17348" y="572846"/>
                </a:lnTo>
                <a:lnTo>
                  <a:pt x="271043" y="310426"/>
                </a:lnTo>
                <a:lnTo>
                  <a:pt x="288471" y="310426"/>
                </a:lnTo>
                <a:lnTo>
                  <a:pt x="279933" y="301269"/>
                </a:lnTo>
                <a:lnTo>
                  <a:pt x="288955" y="291934"/>
                </a:lnTo>
                <a:lnTo>
                  <a:pt x="271221" y="291934"/>
                </a:lnTo>
                <a:lnTo>
                  <a:pt x="0" y="1117"/>
                </a:lnTo>
                <a:close/>
              </a:path>
              <a:path w="553719" h="573404">
                <a:moveTo>
                  <a:pt x="288471" y="310426"/>
                </a:moveTo>
                <a:lnTo>
                  <a:pt x="271043" y="310426"/>
                </a:lnTo>
                <a:lnTo>
                  <a:pt x="515327" y="572223"/>
                </a:lnTo>
                <a:lnTo>
                  <a:pt x="524573" y="563626"/>
                </a:lnTo>
                <a:lnTo>
                  <a:pt x="288471" y="310426"/>
                </a:lnTo>
                <a:close/>
              </a:path>
              <a:path w="553719" h="573404">
                <a:moveTo>
                  <a:pt x="553288" y="0"/>
                </a:moveTo>
                <a:lnTo>
                  <a:pt x="271221" y="291934"/>
                </a:lnTo>
                <a:lnTo>
                  <a:pt x="288955" y="291934"/>
                </a:lnTo>
                <a:lnTo>
                  <a:pt x="552945" y="18808"/>
                </a:lnTo>
                <a:lnTo>
                  <a:pt x="553288" y="0"/>
                </a:lnTo>
                <a:close/>
              </a:path>
            </a:pathLst>
          </a:custGeom>
          <a:solidFill>
            <a:srgbClr val="231F20"/>
          </a:solidFill>
        </p:spPr>
        <p:txBody>
          <a:bodyPr wrap="square" lIns="0" tIns="0" rIns="0" bIns="0" rtlCol="0"/>
          <a:lstStyle/>
          <a:p>
            <a:endParaRPr/>
          </a:p>
        </p:txBody>
      </p:sp>
      <p:sp>
        <p:nvSpPr>
          <p:cNvPr id="243" name="object 243"/>
          <p:cNvSpPr/>
          <p:nvPr/>
        </p:nvSpPr>
        <p:spPr>
          <a:xfrm>
            <a:off x="860474" y="3736562"/>
            <a:ext cx="49530" cy="8255"/>
          </a:xfrm>
          <a:custGeom>
            <a:avLst/>
            <a:gdLst/>
            <a:ahLst/>
            <a:cxnLst/>
            <a:rect l="l" t="t" r="r" b="b"/>
            <a:pathLst>
              <a:path w="49530" h="8254">
                <a:moveTo>
                  <a:pt x="49110" y="0"/>
                </a:moveTo>
                <a:lnTo>
                  <a:pt x="0" y="0"/>
                </a:lnTo>
                <a:lnTo>
                  <a:pt x="0" y="7632"/>
                </a:lnTo>
                <a:lnTo>
                  <a:pt x="49110" y="7937"/>
                </a:lnTo>
                <a:lnTo>
                  <a:pt x="49110" y="0"/>
                </a:lnTo>
                <a:close/>
              </a:path>
            </a:pathLst>
          </a:custGeom>
          <a:solidFill>
            <a:srgbClr val="FFFFFF"/>
          </a:solidFill>
        </p:spPr>
        <p:txBody>
          <a:bodyPr wrap="square" lIns="0" tIns="0" rIns="0" bIns="0" rtlCol="0"/>
          <a:lstStyle/>
          <a:p>
            <a:endParaRPr/>
          </a:p>
        </p:txBody>
      </p:sp>
      <p:sp>
        <p:nvSpPr>
          <p:cNvPr id="244" name="object 244"/>
          <p:cNvSpPr/>
          <p:nvPr/>
        </p:nvSpPr>
        <p:spPr>
          <a:xfrm>
            <a:off x="952252" y="4130602"/>
            <a:ext cx="30480" cy="30480"/>
          </a:xfrm>
          <a:custGeom>
            <a:avLst/>
            <a:gdLst/>
            <a:ahLst/>
            <a:cxnLst/>
            <a:rect l="l" t="t" r="r" b="b"/>
            <a:pathLst>
              <a:path w="30480" h="30479">
                <a:moveTo>
                  <a:pt x="23456" y="0"/>
                </a:moveTo>
                <a:lnTo>
                  <a:pt x="6769" y="0"/>
                </a:lnTo>
                <a:lnTo>
                  <a:pt x="0" y="6743"/>
                </a:lnTo>
                <a:lnTo>
                  <a:pt x="0" y="23431"/>
                </a:lnTo>
                <a:lnTo>
                  <a:pt x="6769" y="30200"/>
                </a:lnTo>
                <a:lnTo>
                  <a:pt x="23456" y="30200"/>
                </a:lnTo>
                <a:lnTo>
                  <a:pt x="30200" y="23431"/>
                </a:lnTo>
                <a:lnTo>
                  <a:pt x="30200" y="6743"/>
                </a:lnTo>
                <a:lnTo>
                  <a:pt x="23456" y="0"/>
                </a:lnTo>
                <a:close/>
              </a:path>
            </a:pathLst>
          </a:custGeom>
          <a:solidFill>
            <a:srgbClr val="231F20"/>
          </a:solidFill>
        </p:spPr>
        <p:txBody>
          <a:bodyPr wrap="square" lIns="0" tIns="0" rIns="0" bIns="0" rtlCol="0"/>
          <a:lstStyle/>
          <a:p>
            <a:endParaRPr/>
          </a:p>
        </p:txBody>
      </p:sp>
      <p:sp>
        <p:nvSpPr>
          <p:cNvPr id="245" name="object 245"/>
          <p:cNvSpPr/>
          <p:nvPr/>
        </p:nvSpPr>
        <p:spPr>
          <a:xfrm>
            <a:off x="595261"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46" name="object 246"/>
          <p:cNvSpPr/>
          <p:nvPr/>
        </p:nvSpPr>
        <p:spPr>
          <a:xfrm>
            <a:off x="566813"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47" name="object 247"/>
          <p:cNvSpPr/>
          <p:nvPr/>
        </p:nvSpPr>
        <p:spPr>
          <a:xfrm>
            <a:off x="538441"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48" name="object 248"/>
          <p:cNvSpPr/>
          <p:nvPr/>
        </p:nvSpPr>
        <p:spPr>
          <a:xfrm>
            <a:off x="680727" y="5106289"/>
            <a:ext cx="15875" cy="10160"/>
          </a:xfrm>
          <a:custGeom>
            <a:avLst/>
            <a:gdLst/>
            <a:ahLst/>
            <a:cxnLst/>
            <a:rect l="l" t="t" r="r" b="b"/>
            <a:pathLst>
              <a:path w="15875" h="10160">
                <a:moveTo>
                  <a:pt x="0" y="0"/>
                </a:moveTo>
                <a:lnTo>
                  <a:pt x="0" y="9525"/>
                </a:lnTo>
                <a:lnTo>
                  <a:pt x="15862" y="9537"/>
                </a:lnTo>
                <a:lnTo>
                  <a:pt x="15862" y="12"/>
                </a:lnTo>
                <a:lnTo>
                  <a:pt x="0" y="0"/>
                </a:lnTo>
                <a:close/>
              </a:path>
            </a:pathLst>
          </a:custGeom>
          <a:solidFill>
            <a:srgbClr val="231F20"/>
          </a:solidFill>
        </p:spPr>
        <p:txBody>
          <a:bodyPr wrap="square" lIns="0" tIns="0" rIns="0" bIns="0" rtlCol="0"/>
          <a:lstStyle/>
          <a:p>
            <a:endParaRPr/>
          </a:p>
        </p:txBody>
      </p:sp>
      <p:sp>
        <p:nvSpPr>
          <p:cNvPr id="249" name="object 249"/>
          <p:cNvSpPr/>
          <p:nvPr/>
        </p:nvSpPr>
        <p:spPr>
          <a:xfrm>
            <a:off x="652272"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0" name="object 250"/>
          <p:cNvSpPr/>
          <p:nvPr/>
        </p:nvSpPr>
        <p:spPr>
          <a:xfrm>
            <a:off x="623912"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1" name="object 251"/>
          <p:cNvSpPr/>
          <p:nvPr/>
        </p:nvSpPr>
        <p:spPr>
          <a:xfrm>
            <a:off x="766178" y="5106301"/>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252" name="object 252"/>
          <p:cNvSpPr/>
          <p:nvPr/>
        </p:nvSpPr>
        <p:spPr>
          <a:xfrm>
            <a:off x="737730" y="5106301"/>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253" name="object 253"/>
          <p:cNvSpPr/>
          <p:nvPr/>
        </p:nvSpPr>
        <p:spPr>
          <a:xfrm>
            <a:off x="709371"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4" name="object 254"/>
          <p:cNvSpPr/>
          <p:nvPr/>
        </p:nvSpPr>
        <p:spPr>
          <a:xfrm>
            <a:off x="851649"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5" name="object 255"/>
          <p:cNvSpPr/>
          <p:nvPr/>
        </p:nvSpPr>
        <p:spPr>
          <a:xfrm>
            <a:off x="823188"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6" name="object 256"/>
          <p:cNvSpPr/>
          <p:nvPr/>
        </p:nvSpPr>
        <p:spPr>
          <a:xfrm>
            <a:off x="794842"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7" name="object 257"/>
          <p:cNvSpPr/>
          <p:nvPr/>
        </p:nvSpPr>
        <p:spPr>
          <a:xfrm>
            <a:off x="937107"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8" name="object 258"/>
          <p:cNvSpPr/>
          <p:nvPr/>
        </p:nvSpPr>
        <p:spPr>
          <a:xfrm>
            <a:off x="908659"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59" name="object 259"/>
          <p:cNvSpPr/>
          <p:nvPr/>
        </p:nvSpPr>
        <p:spPr>
          <a:xfrm>
            <a:off x="880305" y="5106289"/>
            <a:ext cx="15875" cy="10160"/>
          </a:xfrm>
          <a:custGeom>
            <a:avLst/>
            <a:gdLst/>
            <a:ahLst/>
            <a:cxnLst/>
            <a:rect l="l" t="t" r="r" b="b"/>
            <a:pathLst>
              <a:path w="15875" h="10160">
                <a:moveTo>
                  <a:pt x="0" y="0"/>
                </a:moveTo>
                <a:lnTo>
                  <a:pt x="0" y="9525"/>
                </a:lnTo>
                <a:lnTo>
                  <a:pt x="15862" y="9537"/>
                </a:lnTo>
                <a:lnTo>
                  <a:pt x="15862" y="12"/>
                </a:lnTo>
                <a:lnTo>
                  <a:pt x="0" y="0"/>
                </a:lnTo>
                <a:close/>
              </a:path>
            </a:pathLst>
          </a:custGeom>
          <a:solidFill>
            <a:srgbClr val="231F20"/>
          </a:solidFill>
        </p:spPr>
        <p:txBody>
          <a:bodyPr wrap="square" lIns="0" tIns="0" rIns="0" bIns="0" rtlCol="0"/>
          <a:lstStyle/>
          <a:p>
            <a:endParaRPr/>
          </a:p>
        </p:txBody>
      </p:sp>
      <p:sp>
        <p:nvSpPr>
          <p:cNvPr id="260" name="object 260"/>
          <p:cNvSpPr/>
          <p:nvPr/>
        </p:nvSpPr>
        <p:spPr>
          <a:xfrm>
            <a:off x="1022573" y="5106289"/>
            <a:ext cx="15875" cy="10160"/>
          </a:xfrm>
          <a:custGeom>
            <a:avLst/>
            <a:gdLst/>
            <a:ahLst/>
            <a:cxnLst/>
            <a:rect l="l" t="t" r="r" b="b"/>
            <a:pathLst>
              <a:path w="15875" h="10160">
                <a:moveTo>
                  <a:pt x="0" y="0"/>
                </a:moveTo>
                <a:lnTo>
                  <a:pt x="0" y="9525"/>
                </a:lnTo>
                <a:lnTo>
                  <a:pt x="15862" y="9537"/>
                </a:lnTo>
                <a:lnTo>
                  <a:pt x="15862" y="12"/>
                </a:lnTo>
                <a:lnTo>
                  <a:pt x="0" y="0"/>
                </a:lnTo>
                <a:close/>
              </a:path>
            </a:pathLst>
          </a:custGeom>
          <a:solidFill>
            <a:srgbClr val="231F20"/>
          </a:solidFill>
        </p:spPr>
        <p:txBody>
          <a:bodyPr wrap="square" lIns="0" tIns="0" rIns="0" bIns="0" rtlCol="0"/>
          <a:lstStyle/>
          <a:p>
            <a:endParaRPr/>
          </a:p>
        </p:txBody>
      </p:sp>
      <p:sp>
        <p:nvSpPr>
          <p:cNvPr id="261" name="object 261"/>
          <p:cNvSpPr/>
          <p:nvPr/>
        </p:nvSpPr>
        <p:spPr>
          <a:xfrm>
            <a:off x="994121" y="5106289"/>
            <a:ext cx="15875" cy="10160"/>
          </a:xfrm>
          <a:custGeom>
            <a:avLst/>
            <a:gdLst/>
            <a:ahLst/>
            <a:cxnLst/>
            <a:rect l="l" t="t" r="r" b="b"/>
            <a:pathLst>
              <a:path w="15875" h="10160">
                <a:moveTo>
                  <a:pt x="0" y="0"/>
                </a:moveTo>
                <a:lnTo>
                  <a:pt x="0" y="9525"/>
                </a:lnTo>
                <a:lnTo>
                  <a:pt x="15862" y="9537"/>
                </a:lnTo>
                <a:lnTo>
                  <a:pt x="15862" y="12"/>
                </a:lnTo>
                <a:lnTo>
                  <a:pt x="0" y="0"/>
                </a:lnTo>
                <a:close/>
              </a:path>
            </a:pathLst>
          </a:custGeom>
          <a:solidFill>
            <a:srgbClr val="231F20"/>
          </a:solidFill>
        </p:spPr>
        <p:txBody>
          <a:bodyPr wrap="square" lIns="0" tIns="0" rIns="0" bIns="0" rtlCol="0"/>
          <a:lstStyle/>
          <a:p>
            <a:endParaRPr/>
          </a:p>
        </p:txBody>
      </p:sp>
      <p:sp>
        <p:nvSpPr>
          <p:cNvPr id="262" name="object 262"/>
          <p:cNvSpPr/>
          <p:nvPr/>
        </p:nvSpPr>
        <p:spPr>
          <a:xfrm>
            <a:off x="965758" y="5106301"/>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263" name="object 263"/>
          <p:cNvSpPr/>
          <p:nvPr/>
        </p:nvSpPr>
        <p:spPr>
          <a:xfrm>
            <a:off x="1108036"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4" name="object 264"/>
          <p:cNvSpPr/>
          <p:nvPr/>
        </p:nvSpPr>
        <p:spPr>
          <a:xfrm>
            <a:off x="1079586" y="5106289"/>
            <a:ext cx="15875" cy="10160"/>
          </a:xfrm>
          <a:custGeom>
            <a:avLst/>
            <a:gdLst/>
            <a:ahLst/>
            <a:cxnLst/>
            <a:rect l="l" t="t" r="r" b="b"/>
            <a:pathLst>
              <a:path w="15875" h="10160">
                <a:moveTo>
                  <a:pt x="0" y="12"/>
                </a:moveTo>
                <a:lnTo>
                  <a:pt x="0" y="9537"/>
                </a:lnTo>
                <a:lnTo>
                  <a:pt x="15862" y="9524"/>
                </a:lnTo>
                <a:lnTo>
                  <a:pt x="15862" y="0"/>
                </a:lnTo>
                <a:lnTo>
                  <a:pt x="0" y="12"/>
                </a:lnTo>
                <a:close/>
              </a:path>
            </a:pathLst>
          </a:custGeom>
          <a:solidFill>
            <a:srgbClr val="231F20"/>
          </a:solidFill>
        </p:spPr>
        <p:txBody>
          <a:bodyPr wrap="square" lIns="0" tIns="0" rIns="0" bIns="0" rtlCol="0"/>
          <a:lstStyle/>
          <a:p>
            <a:endParaRPr/>
          </a:p>
        </p:txBody>
      </p:sp>
      <p:sp>
        <p:nvSpPr>
          <p:cNvPr id="265" name="object 265"/>
          <p:cNvSpPr/>
          <p:nvPr/>
        </p:nvSpPr>
        <p:spPr>
          <a:xfrm>
            <a:off x="1051217"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6" name="object 266"/>
          <p:cNvSpPr/>
          <p:nvPr/>
        </p:nvSpPr>
        <p:spPr>
          <a:xfrm>
            <a:off x="1193507"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7" name="object 267"/>
          <p:cNvSpPr/>
          <p:nvPr/>
        </p:nvSpPr>
        <p:spPr>
          <a:xfrm>
            <a:off x="1165047"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8" name="object 268"/>
          <p:cNvSpPr/>
          <p:nvPr/>
        </p:nvSpPr>
        <p:spPr>
          <a:xfrm>
            <a:off x="1136688"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69" name="object 269"/>
          <p:cNvSpPr/>
          <p:nvPr/>
        </p:nvSpPr>
        <p:spPr>
          <a:xfrm>
            <a:off x="1278966"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0" name="object 270"/>
          <p:cNvSpPr/>
          <p:nvPr/>
        </p:nvSpPr>
        <p:spPr>
          <a:xfrm>
            <a:off x="1250518"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1" name="object 271"/>
          <p:cNvSpPr/>
          <p:nvPr/>
        </p:nvSpPr>
        <p:spPr>
          <a:xfrm>
            <a:off x="1222146"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2" name="object 272"/>
          <p:cNvSpPr/>
          <p:nvPr/>
        </p:nvSpPr>
        <p:spPr>
          <a:xfrm>
            <a:off x="1364424" y="5106301"/>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273" name="object 273"/>
          <p:cNvSpPr/>
          <p:nvPr/>
        </p:nvSpPr>
        <p:spPr>
          <a:xfrm>
            <a:off x="1335963" y="5106301"/>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274" name="object 274"/>
          <p:cNvSpPr/>
          <p:nvPr/>
        </p:nvSpPr>
        <p:spPr>
          <a:xfrm>
            <a:off x="1307617"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5" name="object 275"/>
          <p:cNvSpPr/>
          <p:nvPr/>
        </p:nvSpPr>
        <p:spPr>
          <a:xfrm>
            <a:off x="1449884" y="5106289"/>
            <a:ext cx="15875" cy="10160"/>
          </a:xfrm>
          <a:custGeom>
            <a:avLst/>
            <a:gdLst/>
            <a:ahLst/>
            <a:cxnLst/>
            <a:rect l="l" t="t" r="r" b="b"/>
            <a:pathLst>
              <a:path w="15875" h="10160">
                <a:moveTo>
                  <a:pt x="0" y="0"/>
                </a:moveTo>
                <a:lnTo>
                  <a:pt x="0" y="9525"/>
                </a:lnTo>
                <a:lnTo>
                  <a:pt x="15862" y="9537"/>
                </a:lnTo>
                <a:lnTo>
                  <a:pt x="15862" y="12"/>
                </a:lnTo>
                <a:lnTo>
                  <a:pt x="0" y="0"/>
                </a:lnTo>
                <a:close/>
              </a:path>
            </a:pathLst>
          </a:custGeom>
          <a:solidFill>
            <a:srgbClr val="231F20"/>
          </a:solidFill>
        </p:spPr>
        <p:txBody>
          <a:bodyPr wrap="square" lIns="0" tIns="0" rIns="0" bIns="0" rtlCol="0"/>
          <a:lstStyle/>
          <a:p>
            <a:endParaRPr/>
          </a:p>
        </p:txBody>
      </p:sp>
      <p:sp>
        <p:nvSpPr>
          <p:cNvPr id="276" name="object 276"/>
          <p:cNvSpPr/>
          <p:nvPr/>
        </p:nvSpPr>
        <p:spPr>
          <a:xfrm>
            <a:off x="1421434"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7" name="object 277"/>
          <p:cNvSpPr/>
          <p:nvPr/>
        </p:nvSpPr>
        <p:spPr>
          <a:xfrm>
            <a:off x="1393075"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78" name="object 278"/>
          <p:cNvSpPr/>
          <p:nvPr/>
        </p:nvSpPr>
        <p:spPr>
          <a:xfrm>
            <a:off x="1535348" y="5106289"/>
            <a:ext cx="15875" cy="10160"/>
          </a:xfrm>
          <a:custGeom>
            <a:avLst/>
            <a:gdLst/>
            <a:ahLst/>
            <a:cxnLst/>
            <a:rect l="l" t="t" r="r" b="b"/>
            <a:pathLst>
              <a:path w="15875" h="10160">
                <a:moveTo>
                  <a:pt x="0" y="12"/>
                </a:moveTo>
                <a:lnTo>
                  <a:pt x="0" y="9537"/>
                </a:lnTo>
                <a:lnTo>
                  <a:pt x="15862" y="9524"/>
                </a:lnTo>
                <a:lnTo>
                  <a:pt x="15862" y="0"/>
                </a:lnTo>
                <a:lnTo>
                  <a:pt x="0" y="12"/>
                </a:lnTo>
                <a:close/>
              </a:path>
            </a:pathLst>
          </a:custGeom>
          <a:solidFill>
            <a:srgbClr val="231F20"/>
          </a:solidFill>
        </p:spPr>
        <p:txBody>
          <a:bodyPr wrap="square" lIns="0" tIns="0" rIns="0" bIns="0" rtlCol="0"/>
          <a:lstStyle/>
          <a:p>
            <a:endParaRPr/>
          </a:p>
        </p:txBody>
      </p:sp>
      <p:sp>
        <p:nvSpPr>
          <p:cNvPr id="279" name="object 279"/>
          <p:cNvSpPr/>
          <p:nvPr/>
        </p:nvSpPr>
        <p:spPr>
          <a:xfrm>
            <a:off x="1506893"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0" name="object 280"/>
          <p:cNvSpPr/>
          <p:nvPr/>
        </p:nvSpPr>
        <p:spPr>
          <a:xfrm>
            <a:off x="1478546"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1" name="object 281"/>
          <p:cNvSpPr/>
          <p:nvPr/>
        </p:nvSpPr>
        <p:spPr>
          <a:xfrm>
            <a:off x="1620812"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2" name="object 282"/>
          <p:cNvSpPr/>
          <p:nvPr/>
        </p:nvSpPr>
        <p:spPr>
          <a:xfrm>
            <a:off x="1592364"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3" name="object 283"/>
          <p:cNvSpPr/>
          <p:nvPr/>
        </p:nvSpPr>
        <p:spPr>
          <a:xfrm>
            <a:off x="1563992" y="5106301"/>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284" name="object 284"/>
          <p:cNvSpPr/>
          <p:nvPr/>
        </p:nvSpPr>
        <p:spPr>
          <a:xfrm>
            <a:off x="1706283"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5" name="object 285"/>
          <p:cNvSpPr/>
          <p:nvPr/>
        </p:nvSpPr>
        <p:spPr>
          <a:xfrm>
            <a:off x="1677822"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6" name="object 286"/>
          <p:cNvSpPr/>
          <p:nvPr/>
        </p:nvSpPr>
        <p:spPr>
          <a:xfrm>
            <a:off x="1649463"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7" name="object 287"/>
          <p:cNvSpPr/>
          <p:nvPr/>
        </p:nvSpPr>
        <p:spPr>
          <a:xfrm>
            <a:off x="1791741"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8" name="object 288"/>
          <p:cNvSpPr/>
          <p:nvPr/>
        </p:nvSpPr>
        <p:spPr>
          <a:xfrm>
            <a:off x="1763293"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89" name="object 289"/>
          <p:cNvSpPr/>
          <p:nvPr/>
        </p:nvSpPr>
        <p:spPr>
          <a:xfrm>
            <a:off x="1734921"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0" name="object 290"/>
          <p:cNvSpPr/>
          <p:nvPr/>
        </p:nvSpPr>
        <p:spPr>
          <a:xfrm>
            <a:off x="1877205" y="5106289"/>
            <a:ext cx="15875" cy="10160"/>
          </a:xfrm>
          <a:custGeom>
            <a:avLst/>
            <a:gdLst/>
            <a:ahLst/>
            <a:cxnLst/>
            <a:rect l="l" t="t" r="r" b="b"/>
            <a:pathLst>
              <a:path w="15875" h="10160">
                <a:moveTo>
                  <a:pt x="0" y="0"/>
                </a:moveTo>
                <a:lnTo>
                  <a:pt x="0" y="9525"/>
                </a:lnTo>
                <a:lnTo>
                  <a:pt x="15862" y="9537"/>
                </a:lnTo>
                <a:lnTo>
                  <a:pt x="15862" y="12"/>
                </a:lnTo>
                <a:lnTo>
                  <a:pt x="0" y="0"/>
                </a:lnTo>
                <a:close/>
              </a:path>
            </a:pathLst>
          </a:custGeom>
          <a:solidFill>
            <a:srgbClr val="231F20"/>
          </a:solidFill>
        </p:spPr>
        <p:txBody>
          <a:bodyPr wrap="square" lIns="0" tIns="0" rIns="0" bIns="0" rtlCol="0"/>
          <a:lstStyle/>
          <a:p>
            <a:endParaRPr/>
          </a:p>
        </p:txBody>
      </p:sp>
      <p:sp>
        <p:nvSpPr>
          <p:cNvPr id="291" name="object 291"/>
          <p:cNvSpPr/>
          <p:nvPr/>
        </p:nvSpPr>
        <p:spPr>
          <a:xfrm>
            <a:off x="1848751"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2" name="object 292"/>
          <p:cNvSpPr/>
          <p:nvPr/>
        </p:nvSpPr>
        <p:spPr>
          <a:xfrm>
            <a:off x="1820392"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3" name="object 293"/>
          <p:cNvSpPr/>
          <p:nvPr/>
        </p:nvSpPr>
        <p:spPr>
          <a:xfrm>
            <a:off x="1962670"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4" name="object 294"/>
          <p:cNvSpPr/>
          <p:nvPr/>
        </p:nvSpPr>
        <p:spPr>
          <a:xfrm>
            <a:off x="1934210" y="5106301"/>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295" name="object 295"/>
          <p:cNvSpPr/>
          <p:nvPr/>
        </p:nvSpPr>
        <p:spPr>
          <a:xfrm>
            <a:off x="1905850"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6" name="object 296"/>
          <p:cNvSpPr/>
          <p:nvPr/>
        </p:nvSpPr>
        <p:spPr>
          <a:xfrm>
            <a:off x="2048141" y="5106301"/>
            <a:ext cx="15875" cy="9525"/>
          </a:xfrm>
          <a:custGeom>
            <a:avLst/>
            <a:gdLst/>
            <a:ahLst/>
            <a:cxnLst/>
            <a:rect l="l" t="t" r="r" b="b"/>
            <a:pathLst>
              <a:path w="15875" h="9525">
                <a:moveTo>
                  <a:pt x="0" y="9525"/>
                </a:moveTo>
                <a:lnTo>
                  <a:pt x="15849" y="9525"/>
                </a:lnTo>
                <a:lnTo>
                  <a:pt x="15849" y="0"/>
                </a:lnTo>
                <a:lnTo>
                  <a:pt x="0" y="0"/>
                </a:lnTo>
                <a:lnTo>
                  <a:pt x="0" y="9525"/>
                </a:lnTo>
                <a:close/>
              </a:path>
            </a:pathLst>
          </a:custGeom>
          <a:solidFill>
            <a:srgbClr val="231F20"/>
          </a:solidFill>
        </p:spPr>
        <p:txBody>
          <a:bodyPr wrap="square" lIns="0" tIns="0" rIns="0" bIns="0" rtlCol="0"/>
          <a:lstStyle/>
          <a:p>
            <a:endParaRPr/>
          </a:p>
        </p:txBody>
      </p:sp>
      <p:sp>
        <p:nvSpPr>
          <p:cNvPr id="297" name="object 297"/>
          <p:cNvSpPr/>
          <p:nvPr/>
        </p:nvSpPr>
        <p:spPr>
          <a:xfrm>
            <a:off x="2019668"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8" name="object 298"/>
          <p:cNvSpPr/>
          <p:nvPr/>
        </p:nvSpPr>
        <p:spPr>
          <a:xfrm>
            <a:off x="1991321"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299" name="object 299"/>
          <p:cNvSpPr/>
          <p:nvPr/>
        </p:nvSpPr>
        <p:spPr>
          <a:xfrm>
            <a:off x="2133587"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0" name="object 300"/>
          <p:cNvSpPr/>
          <p:nvPr/>
        </p:nvSpPr>
        <p:spPr>
          <a:xfrm>
            <a:off x="2105139"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1" name="object 301"/>
          <p:cNvSpPr/>
          <p:nvPr/>
        </p:nvSpPr>
        <p:spPr>
          <a:xfrm>
            <a:off x="2076780"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2" name="object 302"/>
          <p:cNvSpPr/>
          <p:nvPr/>
        </p:nvSpPr>
        <p:spPr>
          <a:xfrm>
            <a:off x="2219058"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3" name="object 303"/>
          <p:cNvSpPr/>
          <p:nvPr/>
        </p:nvSpPr>
        <p:spPr>
          <a:xfrm>
            <a:off x="2190597"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4" name="object 304"/>
          <p:cNvSpPr/>
          <p:nvPr/>
        </p:nvSpPr>
        <p:spPr>
          <a:xfrm>
            <a:off x="2162251"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5" name="object 305"/>
          <p:cNvSpPr/>
          <p:nvPr/>
        </p:nvSpPr>
        <p:spPr>
          <a:xfrm>
            <a:off x="2304516" y="5106289"/>
            <a:ext cx="15875" cy="10160"/>
          </a:xfrm>
          <a:custGeom>
            <a:avLst/>
            <a:gdLst/>
            <a:ahLst/>
            <a:cxnLst/>
            <a:rect l="l" t="t" r="r" b="b"/>
            <a:pathLst>
              <a:path w="15875" h="10160">
                <a:moveTo>
                  <a:pt x="0" y="12"/>
                </a:moveTo>
                <a:lnTo>
                  <a:pt x="0" y="9537"/>
                </a:lnTo>
                <a:lnTo>
                  <a:pt x="15862" y="9524"/>
                </a:lnTo>
                <a:lnTo>
                  <a:pt x="15862" y="0"/>
                </a:lnTo>
                <a:lnTo>
                  <a:pt x="0" y="12"/>
                </a:lnTo>
                <a:close/>
              </a:path>
            </a:pathLst>
          </a:custGeom>
          <a:solidFill>
            <a:srgbClr val="231F20"/>
          </a:solidFill>
        </p:spPr>
        <p:txBody>
          <a:bodyPr wrap="square" lIns="0" tIns="0" rIns="0" bIns="0" rtlCol="0"/>
          <a:lstStyle/>
          <a:p>
            <a:endParaRPr/>
          </a:p>
        </p:txBody>
      </p:sp>
      <p:sp>
        <p:nvSpPr>
          <p:cNvPr id="306" name="object 306"/>
          <p:cNvSpPr/>
          <p:nvPr/>
        </p:nvSpPr>
        <p:spPr>
          <a:xfrm>
            <a:off x="2276066" y="5106289"/>
            <a:ext cx="15875" cy="10160"/>
          </a:xfrm>
          <a:custGeom>
            <a:avLst/>
            <a:gdLst/>
            <a:ahLst/>
            <a:cxnLst/>
            <a:rect l="l" t="t" r="r" b="b"/>
            <a:pathLst>
              <a:path w="15875" h="10160">
                <a:moveTo>
                  <a:pt x="0" y="12"/>
                </a:moveTo>
                <a:lnTo>
                  <a:pt x="0" y="9537"/>
                </a:lnTo>
                <a:lnTo>
                  <a:pt x="15862" y="9524"/>
                </a:lnTo>
                <a:lnTo>
                  <a:pt x="15862" y="0"/>
                </a:lnTo>
                <a:lnTo>
                  <a:pt x="0" y="12"/>
                </a:lnTo>
                <a:close/>
              </a:path>
            </a:pathLst>
          </a:custGeom>
          <a:solidFill>
            <a:srgbClr val="231F20"/>
          </a:solidFill>
        </p:spPr>
        <p:txBody>
          <a:bodyPr wrap="square" lIns="0" tIns="0" rIns="0" bIns="0" rtlCol="0"/>
          <a:lstStyle/>
          <a:p>
            <a:endParaRPr/>
          </a:p>
        </p:txBody>
      </p:sp>
      <p:sp>
        <p:nvSpPr>
          <p:cNvPr id="307" name="object 307"/>
          <p:cNvSpPr/>
          <p:nvPr/>
        </p:nvSpPr>
        <p:spPr>
          <a:xfrm>
            <a:off x="2247709" y="5106301"/>
            <a:ext cx="15875" cy="9525"/>
          </a:xfrm>
          <a:custGeom>
            <a:avLst/>
            <a:gdLst/>
            <a:ahLst/>
            <a:cxnLst/>
            <a:rect l="l" t="t" r="r" b="b"/>
            <a:pathLst>
              <a:path w="15875" h="9525">
                <a:moveTo>
                  <a:pt x="0" y="9525"/>
                </a:moveTo>
                <a:lnTo>
                  <a:pt x="15849" y="9525"/>
                </a:lnTo>
                <a:lnTo>
                  <a:pt x="15849" y="0"/>
                </a:lnTo>
                <a:lnTo>
                  <a:pt x="0" y="0"/>
                </a:lnTo>
                <a:lnTo>
                  <a:pt x="0" y="9525"/>
                </a:lnTo>
                <a:close/>
              </a:path>
            </a:pathLst>
          </a:custGeom>
          <a:solidFill>
            <a:srgbClr val="231F20"/>
          </a:solidFill>
        </p:spPr>
        <p:txBody>
          <a:bodyPr wrap="square" lIns="0" tIns="0" rIns="0" bIns="0" rtlCol="0"/>
          <a:lstStyle/>
          <a:p>
            <a:endParaRPr/>
          </a:p>
        </p:txBody>
      </p:sp>
      <p:sp>
        <p:nvSpPr>
          <p:cNvPr id="308" name="object 308"/>
          <p:cNvSpPr/>
          <p:nvPr/>
        </p:nvSpPr>
        <p:spPr>
          <a:xfrm>
            <a:off x="2389974"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09" name="object 309"/>
          <p:cNvSpPr/>
          <p:nvPr/>
        </p:nvSpPr>
        <p:spPr>
          <a:xfrm>
            <a:off x="2361526"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0" name="object 310"/>
          <p:cNvSpPr/>
          <p:nvPr/>
        </p:nvSpPr>
        <p:spPr>
          <a:xfrm>
            <a:off x="2333167"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1" name="object 311"/>
          <p:cNvSpPr/>
          <p:nvPr/>
        </p:nvSpPr>
        <p:spPr>
          <a:xfrm>
            <a:off x="2475445"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2" name="object 312"/>
          <p:cNvSpPr/>
          <p:nvPr/>
        </p:nvSpPr>
        <p:spPr>
          <a:xfrm>
            <a:off x="2446997"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3" name="object 313"/>
          <p:cNvSpPr/>
          <p:nvPr/>
        </p:nvSpPr>
        <p:spPr>
          <a:xfrm>
            <a:off x="2418626"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4" name="object 314"/>
          <p:cNvSpPr/>
          <p:nvPr/>
        </p:nvSpPr>
        <p:spPr>
          <a:xfrm>
            <a:off x="2560904"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5" name="object 315"/>
          <p:cNvSpPr/>
          <p:nvPr/>
        </p:nvSpPr>
        <p:spPr>
          <a:xfrm>
            <a:off x="2532456"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6" name="object 316"/>
          <p:cNvSpPr/>
          <p:nvPr/>
        </p:nvSpPr>
        <p:spPr>
          <a:xfrm>
            <a:off x="2504097"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7" name="object 317"/>
          <p:cNvSpPr/>
          <p:nvPr/>
        </p:nvSpPr>
        <p:spPr>
          <a:xfrm>
            <a:off x="2646375"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18" name="object 318"/>
          <p:cNvSpPr/>
          <p:nvPr/>
        </p:nvSpPr>
        <p:spPr>
          <a:xfrm>
            <a:off x="2617927" y="5106301"/>
            <a:ext cx="15875" cy="9525"/>
          </a:xfrm>
          <a:custGeom>
            <a:avLst/>
            <a:gdLst/>
            <a:ahLst/>
            <a:cxnLst/>
            <a:rect l="l" t="t" r="r" b="b"/>
            <a:pathLst>
              <a:path w="15875" h="9525">
                <a:moveTo>
                  <a:pt x="0" y="9525"/>
                </a:moveTo>
                <a:lnTo>
                  <a:pt x="15849" y="9525"/>
                </a:lnTo>
                <a:lnTo>
                  <a:pt x="15849" y="0"/>
                </a:lnTo>
                <a:lnTo>
                  <a:pt x="0" y="0"/>
                </a:lnTo>
                <a:lnTo>
                  <a:pt x="0" y="9525"/>
                </a:lnTo>
                <a:close/>
              </a:path>
            </a:pathLst>
          </a:custGeom>
          <a:solidFill>
            <a:srgbClr val="231F20"/>
          </a:solidFill>
        </p:spPr>
        <p:txBody>
          <a:bodyPr wrap="square" lIns="0" tIns="0" rIns="0" bIns="0" rtlCol="0"/>
          <a:lstStyle/>
          <a:p>
            <a:endParaRPr/>
          </a:p>
        </p:txBody>
      </p:sp>
      <p:sp>
        <p:nvSpPr>
          <p:cNvPr id="319" name="object 319"/>
          <p:cNvSpPr/>
          <p:nvPr/>
        </p:nvSpPr>
        <p:spPr>
          <a:xfrm>
            <a:off x="2589555"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0" name="object 320"/>
          <p:cNvSpPr/>
          <p:nvPr/>
        </p:nvSpPr>
        <p:spPr>
          <a:xfrm>
            <a:off x="2731820" y="5106301"/>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21" name="object 321"/>
          <p:cNvSpPr/>
          <p:nvPr/>
        </p:nvSpPr>
        <p:spPr>
          <a:xfrm>
            <a:off x="2703372"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2" name="object 322"/>
          <p:cNvSpPr/>
          <p:nvPr/>
        </p:nvSpPr>
        <p:spPr>
          <a:xfrm>
            <a:off x="2675026"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3" name="object 323"/>
          <p:cNvSpPr/>
          <p:nvPr/>
        </p:nvSpPr>
        <p:spPr>
          <a:xfrm>
            <a:off x="2817291"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4" name="object 324"/>
          <p:cNvSpPr/>
          <p:nvPr/>
        </p:nvSpPr>
        <p:spPr>
          <a:xfrm>
            <a:off x="2788843"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5" name="object 325"/>
          <p:cNvSpPr/>
          <p:nvPr/>
        </p:nvSpPr>
        <p:spPr>
          <a:xfrm>
            <a:off x="2760484"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6" name="object 326"/>
          <p:cNvSpPr/>
          <p:nvPr/>
        </p:nvSpPr>
        <p:spPr>
          <a:xfrm>
            <a:off x="2902750"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7" name="object 327"/>
          <p:cNvSpPr/>
          <p:nvPr/>
        </p:nvSpPr>
        <p:spPr>
          <a:xfrm>
            <a:off x="2874302"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8" name="object 328"/>
          <p:cNvSpPr/>
          <p:nvPr/>
        </p:nvSpPr>
        <p:spPr>
          <a:xfrm>
            <a:off x="2845955"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29" name="object 329"/>
          <p:cNvSpPr/>
          <p:nvPr/>
        </p:nvSpPr>
        <p:spPr>
          <a:xfrm>
            <a:off x="2988221"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0" name="object 330"/>
          <p:cNvSpPr/>
          <p:nvPr/>
        </p:nvSpPr>
        <p:spPr>
          <a:xfrm>
            <a:off x="2959773"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1" name="object 331"/>
          <p:cNvSpPr/>
          <p:nvPr/>
        </p:nvSpPr>
        <p:spPr>
          <a:xfrm>
            <a:off x="2931401" y="5106301"/>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32" name="object 332"/>
          <p:cNvSpPr/>
          <p:nvPr/>
        </p:nvSpPr>
        <p:spPr>
          <a:xfrm>
            <a:off x="3073679"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3" name="object 333"/>
          <p:cNvSpPr/>
          <p:nvPr/>
        </p:nvSpPr>
        <p:spPr>
          <a:xfrm>
            <a:off x="3045231"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4" name="object 334"/>
          <p:cNvSpPr/>
          <p:nvPr/>
        </p:nvSpPr>
        <p:spPr>
          <a:xfrm>
            <a:off x="3016872"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5" name="object 335"/>
          <p:cNvSpPr/>
          <p:nvPr/>
        </p:nvSpPr>
        <p:spPr>
          <a:xfrm>
            <a:off x="3159150"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6" name="object 336"/>
          <p:cNvSpPr/>
          <p:nvPr/>
        </p:nvSpPr>
        <p:spPr>
          <a:xfrm>
            <a:off x="3130702"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7" name="object 337"/>
          <p:cNvSpPr/>
          <p:nvPr/>
        </p:nvSpPr>
        <p:spPr>
          <a:xfrm>
            <a:off x="3102330"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8" name="object 338"/>
          <p:cNvSpPr/>
          <p:nvPr/>
        </p:nvSpPr>
        <p:spPr>
          <a:xfrm>
            <a:off x="3244608"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39" name="object 339"/>
          <p:cNvSpPr/>
          <p:nvPr/>
        </p:nvSpPr>
        <p:spPr>
          <a:xfrm>
            <a:off x="3216160"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0" name="object 340"/>
          <p:cNvSpPr/>
          <p:nvPr/>
        </p:nvSpPr>
        <p:spPr>
          <a:xfrm>
            <a:off x="3187801"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1" name="object 341"/>
          <p:cNvSpPr/>
          <p:nvPr/>
        </p:nvSpPr>
        <p:spPr>
          <a:xfrm>
            <a:off x="3330066" y="5106301"/>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42" name="object 342"/>
          <p:cNvSpPr/>
          <p:nvPr/>
        </p:nvSpPr>
        <p:spPr>
          <a:xfrm>
            <a:off x="3301619" y="5106301"/>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43" name="object 343"/>
          <p:cNvSpPr/>
          <p:nvPr/>
        </p:nvSpPr>
        <p:spPr>
          <a:xfrm>
            <a:off x="3273259"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4" name="object 344"/>
          <p:cNvSpPr/>
          <p:nvPr/>
        </p:nvSpPr>
        <p:spPr>
          <a:xfrm>
            <a:off x="3415525"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5" name="object 345"/>
          <p:cNvSpPr/>
          <p:nvPr/>
        </p:nvSpPr>
        <p:spPr>
          <a:xfrm>
            <a:off x="3387077"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6" name="object 346"/>
          <p:cNvSpPr/>
          <p:nvPr/>
        </p:nvSpPr>
        <p:spPr>
          <a:xfrm>
            <a:off x="3358731"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7" name="object 347"/>
          <p:cNvSpPr/>
          <p:nvPr/>
        </p:nvSpPr>
        <p:spPr>
          <a:xfrm>
            <a:off x="3500996"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8" name="object 348"/>
          <p:cNvSpPr/>
          <p:nvPr/>
        </p:nvSpPr>
        <p:spPr>
          <a:xfrm>
            <a:off x="3472548"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49" name="object 349"/>
          <p:cNvSpPr/>
          <p:nvPr/>
        </p:nvSpPr>
        <p:spPr>
          <a:xfrm>
            <a:off x="3444189"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0" name="object 350"/>
          <p:cNvSpPr/>
          <p:nvPr/>
        </p:nvSpPr>
        <p:spPr>
          <a:xfrm>
            <a:off x="3586454"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1" name="object 351"/>
          <p:cNvSpPr/>
          <p:nvPr/>
        </p:nvSpPr>
        <p:spPr>
          <a:xfrm>
            <a:off x="3558006"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2" name="object 352"/>
          <p:cNvSpPr/>
          <p:nvPr/>
        </p:nvSpPr>
        <p:spPr>
          <a:xfrm>
            <a:off x="3529647" y="5106301"/>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53" name="object 353"/>
          <p:cNvSpPr/>
          <p:nvPr/>
        </p:nvSpPr>
        <p:spPr>
          <a:xfrm>
            <a:off x="3671925"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4" name="object 354"/>
          <p:cNvSpPr/>
          <p:nvPr/>
        </p:nvSpPr>
        <p:spPr>
          <a:xfrm>
            <a:off x="3643477"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5" name="object 355"/>
          <p:cNvSpPr/>
          <p:nvPr/>
        </p:nvSpPr>
        <p:spPr>
          <a:xfrm>
            <a:off x="3615105"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6" name="object 356"/>
          <p:cNvSpPr/>
          <p:nvPr/>
        </p:nvSpPr>
        <p:spPr>
          <a:xfrm>
            <a:off x="3757383"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7" name="object 357"/>
          <p:cNvSpPr/>
          <p:nvPr/>
        </p:nvSpPr>
        <p:spPr>
          <a:xfrm>
            <a:off x="3728935"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8" name="object 358"/>
          <p:cNvSpPr/>
          <p:nvPr/>
        </p:nvSpPr>
        <p:spPr>
          <a:xfrm>
            <a:off x="3700576"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59" name="object 359"/>
          <p:cNvSpPr/>
          <p:nvPr/>
        </p:nvSpPr>
        <p:spPr>
          <a:xfrm>
            <a:off x="3842854"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0" name="object 360"/>
          <p:cNvSpPr/>
          <p:nvPr/>
        </p:nvSpPr>
        <p:spPr>
          <a:xfrm>
            <a:off x="3814406"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1" name="object 361"/>
          <p:cNvSpPr/>
          <p:nvPr/>
        </p:nvSpPr>
        <p:spPr>
          <a:xfrm>
            <a:off x="3786035"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2" name="object 362"/>
          <p:cNvSpPr/>
          <p:nvPr/>
        </p:nvSpPr>
        <p:spPr>
          <a:xfrm>
            <a:off x="3928313"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3" name="object 363"/>
          <p:cNvSpPr/>
          <p:nvPr/>
        </p:nvSpPr>
        <p:spPr>
          <a:xfrm>
            <a:off x="3899852" y="5106301"/>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364" name="object 364"/>
          <p:cNvSpPr/>
          <p:nvPr/>
        </p:nvSpPr>
        <p:spPr>
          <a:xfrm>
            <a:off x="3871505"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5" name="object 365"/>
          <p:cNvSpPr/>
          <p:nvPr/>
        </p:nvSpPr>
        <p:spPr>
          <a:xfrm>
            <a:off x="4013771"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6" name="object 366"/>
          <p:cNvSpPr/>
          <p:nvPr/>
        </p:nvSpPr>
        <p:spPr>
          <a:xfrm>
            <a:off x="3985323"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7" name="object 367"/>
          <p:cNvSpPr/>
          <p:nvPr/>
        </p:nvSpPr>
        <p:spPr>
          <a:xfrm>
            <a:off x="3956964"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8" name="object 368"/>
          <p:cNvSpPr/>
          <p:nvPr/>
        </p:nvSpPr>
        <p:spPr>
          <a:xfrm>
            <a:off x="4099229"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69" name="object 369"/>
          <p:cNvSpPr/>
          <p:nvPr/>
        </p:nvSpPr>
        <p:spPr>
          <a:xfrm>
            <a:off x="4070781"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0" name="object 370"/>
          <p:cNvSpPr/>
          <p:nvPr/>
        </p:nvSpPr>
        <p:spPr>
          <a:xfrm>
            <a:off x="4042435"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1" name="object 371"/>
          <p:cNvSpPr/>
          <p:nvPr/>
        </p:nvSpPr>
        <p:spPr>
          <a:xfrm>
            <a:off x="4184700"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2" name="object 372"/>
          <p:cNvSpPr/>
          <p:nvPr/>
        </p:nvSpPr>
        <p:spPr>
          <a:xfrm>
            <a:off x="4156252"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3" name="object 373"/>
          <p:cNvSpPr/>
          <p:nvPr/>
        </p:nvSpPr>
        <p:spPr>
          <a:xfrm>
            <a:off x="4127893"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4" name="object 374"/>
          <p:cNvSpPr/>
          <p:nvPr/>
        </p:nvSpPr>
        <p:spPr>
          <a:xfrm>
            <a:off x="4270159"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5" name="object 375"/>
          <p:cNvSpPr/>
          <p:nvPr/>
        </p:nvSpPr>
        <p:spPr>
          <a:xfrm>
            <a:off x="4241711"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6" name="object 376"/>
          <p:cNvSpPr/>
          <p:nvPr/>
        </p:nvSpPr>
        <p:spPr>
          <a:xfrm>
            <a:off x="4213364" y="5106301"/>
            <a:ext cx="15875" cy="9525"/>
          </a:xfrm>
          <a:custGeom>
            <a:avLst/>
            <a:gdLst/>
            <a:ahLst/>
            <a:cxnLst/>
            <a:rect l="l" t="t" r="r" b="b"/>
            <a:pathLst>
              <a:path w="15875" h="9525">
                <a:moveTo>
                  <a:pt x="0" y="9525"/>
                </a:moveTo>
                <a:lnTo>
                  <a:pt x="15849" y="9525"/>
                </a:lnTo>
                <a:lnTo>
                  <a:pt x="15849" y="0"/>
                </a:lnTo>
                <a:lnTo>
                  <a:pt x="0" y="0"/>
                </a:lnTo>
                <a:lnTo>
                  <a:pt x="0" y="9525"/>
                </a:lnTo>
                <a:close/>
              </a:path>
            </a:pathLst>
          </a:custGeom>
          <a:solidFill>
            <a:srgbClr val="231F20"/>
          </a:solidFill>
        </p:spPr>
        <p:txBody>
          <a:bodyPr wrap="square" lIns="0" tIns="0" rIns="0" bIns="0" rtlCol="0"/>
          <a:lstStyle/>
          <a:p>
            <a:endParaRPr/>
          </a:p>
        </p:txBody>
      </p:sp>
      <p:sp>
        <p:nvSpPr>
          <p:cNvPr id="377" name="object 377"/>
          <p:cNvSpPr/>
          <p:nvPr/>
        </p:nvSpPr>
        <p:spPr>
          <a:xfrm>
            <a:off x="4355630"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8" name="object 378"/>
          <p:cNvSpPr/>
          <p:nvPr/>
        </p:nvSpPr>
        <p:spPr>
          <a:xfrm>
            <a:off x="4327181"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79" name="object 379"/>
          <p:cNvSpPr/>
          <p:nvPr/>
        </p:nvSpPr>
        <p:spPr>
          <a:xfrm>
            <a:off x="4298810"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0" name="object 380"/>
          <p:cNvSpPr/>
          <p:nvPr/>
        </p:nvSpPr>
        <p:spPr>
          <a:xfrm>
            <a:off x="4441088"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1" name="object 381"/>
          <p:cNvSpPr/>
          <p:nvPr/>
        </p:nvSpPr>
        <p:spPr>
          <a:xfrm>
            <a:off x="4412640"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2" name="object 382"/>
          <p:cNvSpPr/>
          <p:nvPr/>
        </p:nvSpPr>
        <p:spPr>
          <a:xfrm>
            <a:off x="4384281"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3" name="object 383"/>
          <p:cNvSpPr/>
          <p:nvPr/>
        </p:nvSpPr>
        <p:spPr>
          <a:xfrm>
            <a:off x="4526559"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4" name="object 384"/>
          <p:cNvSpPr/>
          <p:nvPr/>
        </p:nvSpPr>
        <p:spPr>
          <a:xfrm>
            <a:off x="4498111"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5" name="object 385"/>
          <p:cNvSpPr/>
          <p:nvPr/>
        </p:nvSpPr>
        <p:spPr>
          <a:xfrm>
            <a:off x="4469739"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6" name="object 386"/>
          <p:cNvSpPr/>
          <p:nvPr/>
        </p:nvSpPr>
        <p:spPr>
          <a:xfrm>
            <a:off x="4612017"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7" name="object 387"/>
          <p:cNvSpPr/>
          <p:nvPr/>
        </p:nvSpPr>
        <p:spPr>
          <a:xfrm>
            <a:off x="4583569" y="5106301"/>
            <a:ext cx="15875" cy="9525"/>
          </a:xfrm>
          <a:custGeom>
            <a:avLst/>
            <a:gdLst/>
            <a:ahLst/>
            <a:cxnLst/>
            <a:rect l="l" t="t" r="r" b="b"/>
            <a:pathLst>
              <a:path w="15875" h="9525">
                <a:moveTo>
                  <a:pt x="0" y="9525"/>
                </a:moveTo>
                <a:lnTo>
                  <a:pt x="15849" y="9525"/>
                </a:lnTo>
                <a:lnTo>
                  <a:pt x="15849" y="0"/>
                </a:lnTo>
                <a:lnTo>
                  <a:pt x="0" y="0"/>
                </a:lnTo>
                <a:lnTo>
                  <a:pt x="0" y="9525"/>
                </a:lnTo>
                <a:close/>
              </a:path>
            </a:pathLst>
          </a:custGeom>
          <a:solidFill>
            <a:srgbClr val="231F20"/>
          </a:solidFill>
        </p:spPr>
        <p:txBody>
          <a:bodyPr wrap="square" lIns="0" tIns="0" rIns="0" bIns="0" rtlCol="0"/>
          <a:lstStyle/>
          <a:p>
            <a:endParaRPr/>
          </a:p>
        </p:txBody>
      </p:sp>
      <p:sp>
        <p:nvSpPr>
          <p:cNvPr id="388" name="object 388"/>
          <p:cNvSpPr/>
          <p:nvPr/>
        </p:nvSpPr>
        <p:spPr>
          <a:xfrm>
            <a:off x="4555210"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89" name="object 389"/>
          <p:cNvSpPr/>
          <p:nvPr/>
        </p:nvSpPr>
        <p:spPr>
          <a:xfrm>
            <a:off x="4697476"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0" name="object 390"/>
          <p:cNvSpPr/>
          <p:nvPr/>
        </p:nvSpPr>
        <p:spPr>
          <a:xfrm>
            <a:off x="4669028"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1" name="object 391"/>
          <p:cNvSpPr/>
          <p:nvPr/>
        </p:nvSpPr>
        <p:spPr>
          <a:xfrm>
            <a:off x="4640669"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2" name="object 392"/>
          <p:cNvSpPr/>
          <p:nvPr/>
        </p:nvSpPr>
        <p:spPr>
          <a:xfrm>
            <a:off x="4782934"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3" name="object 393"/>
          <p:cNvSpPr/>
          <p:nvPr/>
        </p:nvSpPr>
        <p:spPr>
          <a:xfrm>
            <a:off x="4754486"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4" name="object 394"/>
          <p:cNvSpPr/>
          <p:nvPr/>
        </p:nvSpPr>
        <p:spPr>
          <a:xfrm>
            <a:off x="4726139"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5" name="object 395"/>
          <p:cNvSpPr/>
          <p:nvPr/>
        </p:nvSpPr>
        <p:spPr>
          <a:xfrm>
            <a:off x="4868405"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6" name="object 396"/>
          <p:cNvSpPr/>
          <p:nvPr/>
        </p:nvSpPr>
        <p:spPr>
          <a:xfrm>
            <a:off x="4839957"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7" name="object 397"/>
          <p:cNvSpPr/>
          <p:nvPr/>
        </p:nvSpPr>
        <p:spPr>
          <a:xfrm>
            <a:off x="4811598"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8" name="object 398"/>
          <p:cNvSpPr/>
          <p:nvPr/>
        </p:nvSpPr>
        <p:spPr>
          <a:xfrm>
            <a:off x="4953863"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399" name="object 399"/>
          <p:cNvSpPr/>
          <p:nvPr/>
        </p:nvSpPr>
        <p:spPr>
          <a:xfrm>
            <a:off x="4925415"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0" name="object 400"/>
          <p:cNvSpPr/>
          <p:nvPr/>
        </p:nvSpPr>
        <p:spPr>
          <a:xfrm>
            <a:off x="4897056" y="5106301"/>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401" name="object 401"/>
          <p:cNvSpPr/>
          <p:nvPr/>
        </p:nvSpPr>
        <p:spPr>
          <a:xfrm>
            <a:off x="5039334"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2" name="object 402"/>
          <p:cNvSpPr/>
          <p:nvPr/>
        </p:nvSpPr>
        <p:spPr>
          <a:xfrm>
            <a:off x="5010886"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3" name="object 403"/>
          <p:cNvSpPr/>
          <p:nvPr/>
        </p:nvSpPr>
        <p:spPr>
          <a:xfrm>
            <a:off x="4982514"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4" name="object 404"/>
          <p:cNvSpPr/>
          <p:nvPr/>
        </p:nvSpPr>
        <p:spPr>
          <a:xfrm>
            <a:off x="5124793"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5" name="object 405"/>
          <p:cNvSpPr/>
          <p:nvPr/>
        </p:nvSpPr>
        <p:spPr>
          <a:xfrm>
            <a:off x="5096344"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6" name="object 406"/>
          <p:cNvSpPr/>
          <p:nvPr/>
        </p:nvSpPr>
        <p:spPr>
          <a:xfrm>
            <a:off x="5067985"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7" name="object 407"/>
          <p:cNvSpPr/>
          <p:nvPr/>
        </p:nvSpPr>
        <p:spPr>
          <a:xfrm>
            <a:off x="5210263"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8" name="object 408"/>
          <p:cNvSpPr/>
          <p:nvPr/>
        </p:nvSpPr>
        <p:spPr>
          <a:xfrm>
            <a:off x="5181815"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09" name="object 409"/>
          <p:cNvSpPr/>
          <p:nvPr/>
        </p:nvSpPr>
        <p:spPr>
          <a:xfrm>
            <a:off x="5153443"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0" name="object 410"/>
          <p:cNvSpPr/>
          <p:nvPr/>
        </p:nvSpPr>
        <p:spPr>
          <a:xfrm>
            <a:off x="5295709" y="5106301"/>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411" name="object 411"/>
          <p:cNvSpPr/>
          <p:nvPr/>
        </p:nvSpPr>
        <p:spPr>
          <a:xfrm>
            <a:off x="5267261" y="5106301"/>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412" name="object 412"/>
          <p:cNvSpPr/>
          <p:nvPr/>
        </p:nvSpPr>
        <p:spPr>
          <a:xfrm>
            <a:off x="5238915"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3" name="object 413"/>
          <p:cNvSpPr/>
          <p:nvPr/>
        </p:nvSpPr>
        <p:spPr>
          <a:xfrm>
            <a:off x="5381180"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4" name="object 414"/>
          <p:cNvSpPr/>
          <p:nvPr/>
        </p:nvSpPr>
        <p:spPr>
          <a:xfrm>
            <a:off x="5352732"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5" name="object 415"/>
          <p:cNvSpPr/>
          <p:nvPr/>
        </p:nvSpPr>
        <p:spPr>
          <a:xfrm>
            <a:off x="5324373"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6" name="object 416"/>
          <p:cNvSpPr/>
          <p:nvPr/>
        </p:nvSpPr>
        <p:spPr>
          <a:xfrm>
            <a:off x="5466638"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7" name="object 417"/>
          <p:cNvSpPr/>
          <p:nvPr/>
        </p:nvSpPr>
        <p:spPr>
          <a:xfrm>
            <a:off x="5438190"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8" name="object 418"/>
          <p:cNvSpPr/>
          <p:nvPr/>
        </p:nvSpPr>
        <p:spPr>
          <a:xfrm>
            <a:off x="5409844"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19" name="object 419"/>
          <p:cNvSpPr/>
          <p:nvPr/>
        </p:nvSpPr>
        <p:spPr>
          <a:xfrm>
            <a:off x="5552109"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0" name="object 420"/>
          <p:cNvSpPr/>
          <p:nvPr/>
        </p:nvSpPr>
        <p:spPr>
          <a:xfrm>
            <a:off x="5523661"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1" name="object 421"/>
          <p:cNvSpPr/>
          <p:nvPr/>
        </p:nvSpPr>
        <p:spPr>
          <a:xfrm>
            <a:off x="5495290" y="5106301"/>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422" name="object 422"/>
          <p:cNvSpPr/>
          <p:nvPr/>
        </p:nvSpPr>
        <p:spPr>
          <a:xfrm>
            <a:off x="5637568"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3" name="object 423"/>
          <p:cNvSpPr/>
          <p:nvPr/>
        </p:nvSpPr>
        <p:spPr>
          <a:xfrm>
            <a:off x="5609120"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4" name="object 424"/>
          <p:cNvSpPr/>
          <p:nvPr/>
        </p:nvSpPr>
        <p:spPr>
          <a:xfrm>
            <a:off x="5580760"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5" name="object 425"/>
          <p:cNvSpPr/>
          <p:nvPr/>
        </p:nvSpPr>
        <p:spPr>
          <a:xfrm>
            <a:off x="5723039"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6" name="object 426"/>
          <p:cNvSpPr/>
          <p:nvPr/>
        </p:nvSpPr>
        <p:spPr>
          <a:xfrm>
            <a:off x="5694591"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7" name="object 427"/>
          <p:cNvSpPr/>
          <p:nvPr/>
        </p:nvSpPr>
        <p:spPr>
          <a:xfrm>
            <a:off x="5666219"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8" name="object 428"/>
          <p:cNvSpPr/>
          <p:nvPr/>
        </p:nvSpPr>
        <p:spPr>
          <a:xfrm>
            <a:off x="5808497"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29" name="object 429"/>
          <p:cNvSpPr/>
          <p:nvPr/>
        </p:nvSpPr>
        <p:spPr>
          <a:xfrm>
            <a:off x="5780049"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0" name="object 430"/>
          <p:cNvSpPr/>
          <p:nvPr/>
        </p:nvSpPr>
        <p:spPr>
          <a:xfrm>
            <a:off x="5751690"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1" name="object 431"/>
          <p:cNvSpPr/>
          <p:nvPr/>
        </p:nvSpPr>
        <p:spPr>
          <a:xfrm>
            <a:off x="5893955" y="5106301"/>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432" name="object 432"/>
          <p:cNvSpPr/>
          <p:nvPr/>
        </p:nvSpPr>
        <p:spPr>
          <a:xfrm>
            <a:off x="5865507" y="5106301"/>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433" name="object 433"/>
          <p:cNvSpPr/>
          <p:nvPr/>
        </p:nvSpPr>
        <p:spPr>
          <a:xfrm>
            <a:off x="5837148"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4" name="object 434"/>
          <p:cNvSpPr/>
          <p:nvPr/>
        </p:nvSpPr>
        <p:spPr>
          <a:xfrm>
            <a:off x="5979414"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5" name="object 435"/>
          <p:cNvSpPr/>
          <p:nvPr/>
        </p:nvSpPr>
        <p:spPr>
          <a:xfrm>
            <a:off x="5950965"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6" name="object 436"/>
          <p:cNvSpPr/>
          <p:nvPr/>
        </p:nvSpPr>
        <p:spPr>
          <a:xfrm>
            <a:off x="5922619"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7" name="object 437"/>
          <p:cNvSpPr/>
          <p:nvPr/>
        </p:nvSpPr>
        <p:spPr>
          <a:xfrm>
            <a:off x="6064884"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8" name="object 438"/>
          <p:cNvSpPr/>
          <p:nvPr/>
        </p:nvSpPr>
        <p:spPr>
          <a:xfrm>
            <a:off x="6036436"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39" name="object 439"/>
          <p:cNvSpPr/>
          <p:nvPr/>
        </p:nvSpPr>
        <p:spPr>
          <a:xfrm>
            <a:off x="6008077"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0" name="object 440"/>
          <p:cNvSpPr/>
          <p:nvPr/>
        </p:nvSpPr>
        <p:spPr>
          <a:xfrm>
            <a:off x="6150343"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1" name="object 441"/>
          <p:cNvSpPr/>
          <p:nvPr/>
        </p:nvSpPr>
        <p:spPr>
          <a:xfrm>
            <a:off x="6121895"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2" name="object 442"/>
          <p:cNvSpPr/>
          <p:nvPr/>
        </p:nvSpPr>
        <p:spPr>
          <a:xfrm>
            <a:off x="6093536" y="5106301"/>
            <a:ext cx="15875" cy="9525"/>
          </a:xfrm>
          <a:custGeom>
            <a:avLst/>
            <a:gdLst/>
            <a:ahLst/>
            <a:cxnLst/>
            <a:rect l="l" t="t" r="r" b="b"/>
            <a:pathLst>
              <a:path w="15875" h="9525">
                <a:moveTo>
                  <a:pt x="0" y="9525"/>
                </a:moveTo>
                <a:lnTo>
                  <a:pt x="15875" y="9525"/>
                </a:lnTo>
                <a:lnTo>
                  <a:pt x="15875" y="0"/>
                </a:lnTo>
                <a:lnTo>
                  <a:pt x="0" y="0"/>
                </a:lnTo>
                <a:lnTo>
                  <a:pt x="0" y="9525"/>
                </a:lnTo>
                <a:close/>
              </a:path>
            </a:pathLst>
          </a:custGeom>
          <a:solidFill>
            <a:srgbClr val="231F20"/>
          </a:solidFill>
        </p:spPr>
        <p:txBody>
          <a:bodyPr wrap="square" lIns="0" tIns="0" rIns="0" bIns="0" rtlCol="0"/>
          <a:lstStyle/>
          <a:p>
            <a:endParaRPr/>
          </a:p>
        </p:txBody>
      </p:sp>
      <p:sp>
        <p:nvSpPr>
          <p:cNvPr id="443" name="object 443"/>
          <p:cNvSpPr/>
          <p:nvPr/>
        </p:nvSpPr>
        <p:spPr>
          <a:xfrm>
            <a:off x="6235814"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4" name="object 444"/>
          <p:cNvSpPr/>
          <p:nvPr/>
        </p:nvSpPr>
        <p:spPr>
          <a:xfrm>
            <a:off x="6207366"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5" name="object 445"/>
          <p:cNvSpPr/>
          <p:nvPr/>
        </p:nvSpPr>
        <p:spPr>
          <a:xfrm>
            <a:off x="6178994"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6" name="object 446"/>
          <p:cNvSpPr/>
          <p:nvPr/>
        </p:nvSpPr>
        <p:spPr>
          <a:xfrm>
            <a:off x="6321272"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7" name="object 447"/>
          <p:cNvSpPr/>
          <p:nvPr/>
        </p:nvSpPr>
        <p:spPr>
          <a:xfrm>
            <a:off x="6292824"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8" name="object 448"/>
          <p:cNvSpPr/>
          <p:nvPr/>
        </p:nvSpPr>
        <p:spPr>
          <a:xfrm>
            <a:off x="6264465"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49" name="object 449"/>
          <p:cNvSpPr/>
          <p:nvPr/>
        </p:nvSpPr>
        <p:spPr>
          <a:xfrm>
            <a:off x="6406743"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0" name="object 450"/>
          <p:cNvSpPr/>
          <p:nvPr/>
        </p:nvSpPr>
        <p:spPr>
          <a:xfrm>
            <a:off x="6378295"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1" name="object 451"/>
          <p:cNvSpPr/>
          <p:nvPr/>
        </p:nvSpPr>
        <p:spPr>
          <a:xfrm>
            <a:off x="6349923"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2" name="object 452"/>
          <p:cNvSpPr/>
          <p:nvPr/>
        </p:nvSpPr>
        <p:spPr>
          <a:xfrm>
            <a:off x="6492201"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3" name="object 453"/>
          <p:cNvSpPr/>
          <p:nvPr/>
        </p:nvSpPr>
        <p:spPr>
          <a:xfrm>
            <a:off x="6463753"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4" name="object 454"/>
          <p:cNvSpPr/>
          <p:nvPr/>
        </p:nvSpPr>
        <p:spPr>
          <a:xfrm>
            <a:off x="6435394"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5" name="object 455"/>
          <p:cNvSpPr/>
          <p:nvPr/>
        </p:nvSpPr>
        <p:spPr>
          <a:xfrm>
            <a:off x="6577672" y="5106301"/>
            <a:ext cx="15875" cy="9525"/>
          </a:xfrm>
          <a:custGeom>
            <a:avLst/>
            <a:gdLst/>
            <a:ahLst/>
            <a:cxnLst/>
            <a:rect l="l" t="t" r="r" b="b"/>
            <a:pathLst>
              <a:path w="15875" h="9525">
                <a:moveTo>
                  <a:pt x="0" y="9525"/>
                </a:moveTo>
                <a:lnTo>
                  <a:pt x="15849" y="9525"/>
                </a:lnTo>
                <a:lnTo>
                  <a:pt x="15849" y="0"/>
                </a:lnTo>
                <a:lnTo>
                  <a:pt x="0" y="0"/>
                </a:lnTo>
                <a:lnTo>
                  <a:pt x="0" y="9525"/>
                </a:lnTo>
                <a:close/>
              </a:path>
            </a:pathLst>
          </a:custGeom>
          <a:solidFill>
            <a:srgbClr val="231F20"/>
          </a:solidFill>
        </p:spPr>
        <p:txBody>
          <a:bodyPr wrap="square" lIns="0" tIns="0" rIns="0" bIns="0" rtlCol="0"/>
          <a:lstStyle/>
          <a:p>
            <a:endParaRPr/>
          </a:p>
        </p:txBody>
      </p:sp>
      <p:sp>
        <p:nvSpPr>
          <p:cNvPr id="456" name="object 456"/>
          <p:cNvSpPr/>
          <p:nvPr/>
        </p:nvSpPr>
        <p:spPr>
          <a:xfrm>
            <a:off x="6549225" y="5106301"/>
            <a:ext cx="15875" cy="9525"/>
          </a:xfrm>
          <a:custGeom>
            <a:avLst/>
            <a:gdLst/>
            <a:ahLst/>
            <a:cxnLst/>
            <a:rect l="l" t="t" r="r" b="b"/>
            <a:pathLst>
              <a:path w="15875" h="9525">
                <a:moveTo>
                  <a:pt x="0" y="9525"/>
                </a:moveTo>
                <a:lnTo>
                  <a:pt x="15849" y="9525"/>
                </a:lnTo>
                <a:lnTo>
                  <a:pt x="15849" y="0"/>
                </a:lnTo>
                <a:lnTo>
                  <a:pt x="0" y="0"/>
                </a:lnTo>
                <a:lnTo>
                  <a:pt x="0" y="9525"/>
                </a:lnTo>
                <a:close/>
              </a:path>
            </a:pathLst>
          </a:custGeom>
          <a:solidFill>
            <a:srgbClr val="231F20"/>
          </a:solidFill>
        </p:spPr>
        <p:txBody>
          <a:bodyPr wrap="square" lIns="0" tIns="0" rIns="0" bIns="0" rtlCol="0"/>
          <a:lstStyle/>
          <a:p>
            <a:endParaRPr/>
          </a:p>
        </p:txBody>
      </p:sp>
      <p:sp>
        <p:nvSpPr>
          <p:cNvPr id="457" name="object 457"/>
          <p:cNvSpPr/>
          <p:nvPr/>
        </p:nvSpPr>
        <p:spPr>
          <a:xfrm>
            <a:off x="6520853"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8" name="object 458"/>
          <p:cNvSpPr/>
          <p:nvPr/>
        </p:nvSpPr>
        <p:spPr>
          <a:xfrm>
            <a:off x="6663118"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59" name="object 459"/>
          <p:cNvSpPr/>
          <p:nvPr/>
        </p:nvSpPr>
        <p:spPr>
          <a:xfrm>
            <a:off x="6634670"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0" name="object 460"/>
          <p:cNvSpPr/>
          <p:nvPr/>
        </p:nvSpPr>
        <p:spPr>
          <a:xfrm>
            <a:off x="6606323"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1" name="object 461"/>
          <p:cNvSpPr/>
          <p:nvPr/>
        </p:nvSpPr>
        <p:spPr>
          <a:xfrm>
            <a:off x="6748589"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2" name="object 462"/>
          <p:cNvSpPr/>
          <p:nvPr/>
        </p:nvSpPr>
        <p:spPr>
          <a:xfrm>
            <a:off x="6720141"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3" name="object 463"/>
          <p:cNvSpPr/>
          <p:nvPr/>
        </p:nvSpPr>
        <p:spPr>
          <a:xfrm>
            <a:off x="6691782"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4" name="object 464"/>
          <p:cNvSpPr/>
          <p:nvPr/>
        </p:nvSpPr>
        <p:spPr>
          <a:xfrm>
            <a:off x="6834047"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5" name="object 465"/>
          <p:cNvSpPr/>
          <p:nvPr/>
        </p:nvSpPr>
        <p:spPr>
          <a:xfrm>
            <a:off x="6805600"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6" name="object 466"/>
          <p:cNvSpPr/>
          <p:nvPr/>
        </p:nvSpPr>
        <p:spPr>
          <a:xfrm>
            <a:off x="6777253" y="5106301"/>
            <a:ext cx="15875" cy="9525"/>
          </a:xfrm>
          <a:custGeom>
            <a:avLst/>
            <a:gdLst/>
            <a:ahLst/>
            <a:cxnLst/>
            <a:rect l="l" t="t" r="r" b="b"/>
            <a:pathLst>
              <a:path w="15875" h="9525">
                <a:moveTo>
                  <a:pt x="0" y="9525"/>
                </a:moveTo>
                <a:lnTo>
                  <a:pt x="15849" y="9525"/>
                </a:lnTo>
                <a:lnTo>
                  <a:pt x="15849" y="0"/>
                </a:lnTo>
                <a:lnTo>
                  <a:pt x="0" y="0"/>
                </a:lnTo>
                <a:lnTo>
                  <a:pt x="0" y="9525"/>
                </a:lnTo>
                <a:close/>
              </a:path>
            </a:pathLst>
          </a:custGeom>
          <a:solidFill>
            <a:srgbClr val="231F20"/>
          </a:solidFill>
        </p:spPr>
        <p:txBody>
          <a:bodyPr wrap="square" lIns="0" tIns="0" rIns="0" bIns="0" rtlCol="0"/>
          <a:lstStyle/>
          <a:p>
            <a:endParaRPr/>
          </a:p>
        </p:txBody>
      </p:sp>
      <p:sp>
        <p:nvSpPr>
          <p:cNvPr id="467" name="object 467"/>
          <p:cNvSpPr/>
          <p:nvPr/>
        </p:nvSpPr>
        <p:spPr>
          <a:xfrm>
            <a:off x="6919518"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8" name="object 468"/>
          <p:cNvSpPr/>
          <p:nvPr/>
        </p:nvSpPr>
        <p:spPr>
          <a:xfrm>
            <a:off x="6891070"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69" name="object 469"/>
          <p:cNvSpPr/>
          <p:nvPr/>
        </p:nvSpPr>
        <p:spPr>
          <a:xfrm>
            <a:off x="6862698"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70" name="object 470"/>
          <p:cNvSpPr/>
          <p:nvPr/>
        </p:nvSpPr>
        <p:spPr>
          <a:xfrm>
            <a:off x="7004977"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71" name="object 471"/>
          <p:cNvSpPr/>
          <p:nvPr/>
        </p:nvSpPr>
        <p:spPr>
          <a:xfrm>
            <a:off x="6976529"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sp>
        <p:nvSpPr>
          <p:cNvPr id="472" name="object 472"/>
          <p:cNvSpPr/>
          <p:nvPr/>
        </p:nvSpPr>
        <p:spPr>
          <a:xfrm>
            <a:off x="6948169" y="5106301"/>
            <a:ext cx="15875" cy="9525"/>
          </a:xfrm>
          <a:custGeom>
            <a:avLst/>
            <a:gdLst/>
            <a:ahLst/>
            <a:cxnLst/>
            <a:rect l="l" t="t" r="r" b="b"/>
            <a:pathLst>
              <a:path w="15875" h="9525">
                <a:moveTo>
                  <a:pt x="0" y="9525"/>
                </a:moveTo>
                <a:lnTo>
                  <a:pt x="15862" y="9525"/>
                </a:lnTo>
                <a:lnTo>
                  <a:pt x="15862" y="0"/>
                </a:lnTo>
                <a:lnTo>
                  <a:pt x="0" y="0"/>
                </a:lnTo>
                <a:lnTo>
                  <a:pt x="0" y="9525"/>
                </a:lnTo>
                <a:close/>
              </a:path>
            </a:pathLst>
          </a:custGeom>
          <a:solidFill>
            <a:srgbClr val="231F20"/>
          </a:solidFill>
        </p:spPr>
        <p:txBody>
          <a:bodyPr wrap="square" lIns="0" tIns="0" rIns="0" bIns="0" rtlCol="0"/>
          <a:lstStyle/>
          <a:p>
            <a:endParaRPr/>
          </a:p>
        </p:txBody>
      </p:sp>
      <p:graphicFrame>
        <p:nvGraphicFramePr>
          <p:cNvPr id="473" name="object 473"/>
          <p:cNvGraphicFramePr>
            <a:graphicFrameLocks noGrp="1"/>
          </p:cNvGraphicFramePr>
          <p:nvPr/>
        </p:nvGraphicFramePr>
        <p:xfrm>
          <a:off x="531948" y="5505179"/>
          <a:ext cx="6501130" cy="1827530"/>
        </p:xfrm>
        <a:graphic>
          <a:graphicData uri="http://schemas.openxmlformats.org/drawingml/2006/table">
            <a:tbl>
              <a:tblPr firstRow="1" bandRow="1">
                <a:tableStyleId>{2D5ABB26-0587-4C30-8999-92F81FD0307C}</a:tableStyleId>
              </a:tblPr>
              <a:tblGrid>
                <a:gridCol w="687705">
                  <a:extLst>
                    <a:ext uri="{9D8B030D-6E8A-4147-A177-3AD203B41FA5}">
                      <a16:colId xmlns:a16="http://schemas.microsoft.com/office/drawing/2014/main" val="20000"/>
                    </a:ext>
                  </a:extLst>
                </a:gridCol>
                <a:gridCol w="3007995">
                  <a:extLst>
                    <a:ext uri="{9D8B030D-6E8A-4147-A177-3AD203B41FA5}">
                      <a16:colId xmlns:a16="http://schemas.microsoft.com/office/drawing/2014/main" val="20001"/>
                    </a:ext>
                  </a:extLst>
                </a:gridCol>
                <a:gridCol w="2795904">
                  <a:extLst>
                    <a:ext uri="{9D8B030D-6E8A-4147-A177-3AD203B41FA5}">
                      <a16:colId xmlns:a16="http://schemas.microsoft.com/office/drawing/2014/main" val="20002"/>
                    </a:ext>
                  </a:extLst>
                </a:gridCol>
              </a:tblGrid>
              <a:tr h="231552">
                <a:tc>
                  <a:txBody>
                    <a:bodyPr/>
                    <a:lstStyle/>
                    <a:p>
                      <a:pPr marL="40640">
                        <a:lnSpc>
                          <a:spcPct val="100000"/>
                        </a:lnSpc>
                        <a:spcBef>
                          <a:spcPts val="320"/>
                        </a:spcBef>
                      </a:pPr>
                      <a:r>
                        <a:rPr sz="1000" b="1" spc="-140" dirty="0">
                          <a:solidFill>
                            <a:srgbClr val="FFFFFF"/>
                          </a:solidFill>
                          <a:latin typeface="Arial Narrow"/>
                          <a:cs typeface="Arial Narrow"/>
                        </a:rPr>
                        <a:t>PANTALLA</a:t>
                      </a:r>
                      <a:r>
                        <a:rPr sz="1000" b="1" spc="-85" dirty="0">
                          <a:solidFill>
                            <a:srgbClr val="FFFFFF"/>
                          </a:solidFill>
                          <a:latin typeface="Arial Narrow"/>
                          <a:cs typeface="Arial Narrow"/>
                        </a:rPr>
                        <a:t> </a:t>
                      </a:r>
                      <a:r>
                        <a:rPr sz="1000" b="1" spc="-140" dirty="0">
                          <a:solidFill>
                            <a:srgbClr val="FFFFFF"/>
                          </a:solidFill>
                          <a:latin typeface="Arial Narrow"/>
                          <a:cs typeface="Arial Narrow"/>
                        </a:rPr>
                        <a:t>LED</a:t>
                      </a:r>
                      <a:endParaRPr sz="1000">
                        <a:latin typeface="Arial Narrow"/>
                        <a:cs typeface="Arial Narrow"/>
                      </a:endParaRPr>
                    </a:p>
                  </a:txBody>
                  <a:tcPr marL="0" marR="0" marT="406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R="122555" algn="ctr">
                        <a:lnSpc>
                          <a:spcPct val="100000"/>
                        </a:lnSpc>
                        <a:spcBef>
                          <a:spcPts val="345"/>
                        </a:spcBef>
                      </a:pPr>
                      <a:r>
                        <a:rPr sz="1000" b="1" dirty="0">
                          <a:solidFill>
                            <a:srgbClr val="FFFFFF"/>
                          </a:solidFill>
                          <a:latin typeface="Arial Narrow"/>
                          <a:cs typeface="Arial Narrow"/>
                        </a:rPr>
                        <a:t>CAUSA</a:t>
                      </a:r>
                      <a:endParaRPr sz="1000">
                        <a:latin typeface="Arial Narrow"/>
                        <a:cs typeface="Arial Narrow"/>
                      </a:endParaRPr>
                    </a:p>
                  </a:txBody>
                  <a:tcPr marL="0" marR="0" marT="4381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L="78740" algn="ctr">
                        <a:lnSpc>
                          <a:spcPct val="100000"/>
                        </a:lnSpc>
                        <a:spcBef>
                          <a:spcPts val="320"/>
                        </a:spcBef>
                      </a:pPr>
                      <a:r>
                        <a:rPr sz="1000" b="1" dirty="0">
                          <a:solidFill>
                            <a:srgbClr val="FFFFFF"/>
                          </a:solidFill>
                          <a:latin typeface="Arial Narrow"/>
                          <a:cs typeface="Arial Narrow"/>
                        </a:rPr>
                        <a:t>SOLUCIÓN</a:t>
                      </a:r>
                      <a:endParaRPr sz="1000">
                        <a:latin typeface="Arial Narrow"/>
                        <a:cs typeface="Arial Narrow"/>
                      </a:endParaRPr>
                    </a:p>
                  </a:txBody>
                  <a:tcPr marL="0" marR="0" marT="406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extLst>
                  <a:ext uri="{0D108BD9-81ED-4DB2-BD59-A6C34878D82A}">
                    <a16:rowId xmlns:a16="http://schemas.microsoft.com/office/drawing/2014/main" val="10000"/>
                  </a:ext>
                </a:extLst>
              </a:tr>
              <a:tr h="190500">
                <a:tc rowSpan="2">
                  <a:txBody>
                    <a:bodyPr/>
                    <a:lstStyle/>
                    <a:p>
                      <a:pPr>
                        <a:lnSpc>
                          <a:spcPct val="100000"/>
                        </a:lnSpc>
                        <a:spcBef>
                          <a:spcPts val="35"/>
                        </a:spcBef>
                      </a:pPr>
                      <a:endParaRPr sz="800">
                        <a:latin typeface="Times New Roman"/>
                        <a:cs typeface="Times New Roman"/>
                      </a:endParaRPr>
                    </a:p>
                    <a:p>
                      <a:pPr marL="67310" algn="ctr">
                        <a:lnSpc>
                          <a:spcPct val="100000"/>
                        </a:lnSpc>
                      </a:pPr>
                      <a:r>
                        <a:rPr sz="850" b="1" dirty="0">
                          <a:solidFill>
                            <a:srgbClr val="231F20"/>
                          </a:solidFill>
                          <a:latin typeface="Arial Narrow"/>
                          <a:cs typeface="Arial Narrow"/>
                        </a:rPr>
                        <a:t>- -</a:t>
                      </a:r>
                      <a:r>
                        <a:rPr sz="850" b="1" spc="-20" dirty="0">
                          <a:solidFill>
                            <a:srgbClr val="231F20"/>
                          </a:solidFill>
                          <a:latin typeface="Arial Narrow"/>
                          <a:cs typeface="Arial Narrow"/>
                        </a:rPr>
                        <a:t> </a:t>
                      </a:r>
                      <a:r>
                        <a:rPr sz="850" b="1" dirty="0">
                          <a:solidFill>
                            <a:srgbClr val="231F20"/>
                          </a:solidFill>
                          <a:latin typeface="Arial Narrow"/>
                          <a:cs typeface="Arial Narrow"/>
                        </a:rPr>
                        <a:t>-</a:t>
                      </a:r>
                      <a:endParaRPr sz="850">
                        <a:latin typeface="Arial Narrow"/>
                        <a:cs typeface="Arial Narrow"/>
                      </a:endParaRPr>
                    </a:p>
                  </a:txBody>
                  <a:tcPr marL="0" marR="0" marT="444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6360">
                        <a:lnSpc>
                          <a:spcPct val="100000"/>
                        </a:lnSpc>
                        <a:spcBef>
                          <a:spcPts val="325"/>
                        </a:spcBef>
                      </a:pPr>
                      <a:r>
                        <a:rPr sz="850" dirty="0">
                          <a:solidFill>
                            <a:srgbClr val="231F20"/>
                          </a:solidFill>
                          <a:latin typeface="Arial Narrow"/>
                          <a:cs typeface="Arial Narrow"/>
                        </a:rPr>
                        <a:t>El </a:t>
                      </a:r>
                      <a:r>
                        <a:rPr sz="850" spc="-5" dirty="0">
                          <a:solidFill>
                            <a:srgbClr val="231F20"/>
                          </a:solidFill>
                          <a:latin typeface="Arial Narrow"/>
                          <a:cs typeface="Arial Narrow"/>
                        </a:rPr>
                        <a:t>cable de señal está</a:t>
                      </a:r>
                      <a:r>
                        <a:rPr sz="850" spc="-10" dirty="0">
                          <a:solidFill>
                            <a:srgbClr val="231F20"/>
                          </a:solidFill>
                          <a:latin typeface="Arial Narrow"/>
                          <a:cs typeface="Arial Narrow"/>
                        </a:rPr>
                        <a:t> </a:t>
                      </a:r>
                      <a:r>
                        <a:rPr sz="850" spc="-5" dirty="0">
                          <a:solidFill>
                            <a:srgbClr val="231F20"/>
                          </a:solidFill>
                          <a:latin typeface="Arial Narrow"/>
                          <a:cs typeface="Arial Narrow"/>
                        </a:rPr>
                        <a:t>suelto</a:t>
                      </a:r>
                      <a:endParaRPr sz="850">
                        <a:latin typeface="Arial Narrow"/>
                        <a:cs typeface="Arial Narrow"/>
                      </a:endParaRPr>
                    </a:p>
                  </a:txBody>
                  <a:tcPr marL="0" marR="0" marT="412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4295">
                        <a:lnSpc>
                          <a:spcPct val="100000"/>
                        </a:lnSpc>
                        <a:spcBef>
                          <a:spcPts val="300"/>
                        </a:spcBef>
                      </a:pPr>
                      <a:r>
                        <a:rPr sz="850" dirty="0">
                          <a:solidFill>
                            <a:srgbClr val="231F20"/>
                          </a:solidFill>
                          <a:latin typeface="Arial Narrow"/>
                          <a:cs typeface="Arial Narrow"/>
                        </a:rPr>
                        <a:t>Contacte </a:t>
                      </a:r>
                      <a:r>
                        <a:rPr sz="850" spc="-5" dirty="0">
                          <a:solidFill>
                            <a:srgbClr val="231F20"/>
                          </a:solidFill>
                          <a:latin typeface="Arial Narrow"/>
                          <a:cs typeface="Arial Narrow"/>
                        </a:rPr>
                        <a:t>con el centro de asistencia de</a:t>
                      </a:r>
                      <a:r>
                        <a:rPr sz="850" spc="-20" dirty="0">
                          <a:solidFill>
                            <a:srgbClr val="231F20"/>
                          </a:solidFill>
                          <a:latin typeface="Arial Narrow"/>
                          <a:cs typeface="Arial Narrow"/>
                        </a:rPr>
                        <a:t> </a:t>
                      </a:r>
                      <a:r>
                        <a:rPr sz="850" spc="-5" dirty="0">
                          <a:solidFill>
                            <a:srgbClr val="231F20"/>
                          </a:solidFill>
                          <a:latin typeface="Arial Narrow"/>
                          <a:cs typeface="Arial Narrow"/>
                        </a:rPr>
                        <a:t>MSpa</a:t>
                      </a:r>
                      <a:endParaRPr sz="850">
                        <a:latin typeface="Arial Narrow"/>
                        <a:cs typeface="Arial Narrow"/>
                      </a:endParaRPr>
                    </a:p>
                  </a:txBody>
                  <a:tcPr marL="0" marR="0" marT="381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1"/>
                  </a:ext>
                </a:extLst>
              </a:tr>
              <a:tr h="198958">
                <a:tc vMerge="1">
                  <a:txBody>
                    <a:bodyPr/>
                    <a:lstStyle/>
                    <a:p>
                      <a:endParaRPr/>
                    </a:p>
                  </a:txBody>
                  <a:tcPr marL="0" marR="0" marT="444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6360">
                        <a:lnSpc>
                          <a:spcPct val="100000"/>
                        </a:lnSpc>
                        <a:spcBef>
                          <a:spcPts val="225"/>
                        </a:spcBef>
                      </a:pPr>
                      <a:r>
                        <a:rPr sz="850" dirty="0">
                          <a:solidFill>
                            <a:srgbClr val="231F20"/>
                          </a:solidFill>
                          <a:latin typeface="Arial Narrow"/>
                          <a:cs typeface="Arial Narrow"/>
                        </a:rPr>
                        <a:t>Error </a:t>
                      </a:r>
                      <a:r>
                        <a:rPr sz="850" spc="-5" dirty="0">
                          <a:solidFill>
                            <a:srgbClr val="231F20"/>
                          </a:solidFill>
                          <a:latin typeface="Arial Narrow"/>
                          <a:cs typeface="Arial Narrow"/>
                        </a:rPr>
                        <a:t>de</a:t>
                      </a:r>
                      <a:r>
                        <a:rPr sz="850" spc="-10" dirty="0">
                          <a:solidFill>
                            <a:srgbClr val="231F20"/>
                          </a:solidFill>
                          <a:latin typeface="Arial Narrow"/>
                          <a:cs typeface="Arial Narrow"/>
                        </a:rPr>
                        <a:t> </a:t>
                      </a:r>
                      <a:r>
                        <a:rPr sz="850" spc="-5" dirty="0">
                          <a:solidFill>
                            <a:srgbClr val="231F20"/>
                          </a:solidFill>
                          <a:latin typeface="Arial Narrow"/>
                          <a:cs typeface="Arial Narrow"/>
                        </a:rPr>
                        <a:t>comunicación</a:t>
                      </a:r>
                      <a:endParaRPr sz="850">
                        <a:latin typeface="Arial Narrow"/>
                        <a:cs typeface="Arial Narrow"/>
                      </a:endParaRPr>
                    </a:p>
                  </a:txBody>
                  <a:tcPr marL="0" marR="0" marT="285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4295">
                        <a:lnSpc>
                          <a:spcPct val="100000"/>
                        </a:lnSpc>
                        <a:spcBef>
                          <a:spcPts val="200"/>
                        </a:spcBef>
                      </a:pPr>
                      <a:r>
                        <a:rPr sz="850" dirty="0">
                          <a:solidFill>
                            <a:srgbClr val="231F20"/>
                          </a:solidFill>
                          <a:latin typeface="Arial Narrow"/>
                          <a:cs typeface="Arial Narrow"/>
                        </a:rPr>
                        <a:t>Contacte </a:t>
                      </a:r>
                      <a:r>
                        <a:rPr sz="850" spc="-5" dirty="0">
                          <a:solidFill>
                            <a:srgbClr val="231F20"/>
                          </a:solidFill>
                          <a:latin typeface="Arial Narrow"/>
                          <a:cs typeface="Arial Narrow"/>
                        </a:rPr>
                        <a:t>con el centro de asistencia de</a:t>
                      </a:r>
                      <a:r>
                        <a:rPr sz="850" spc="-20" dirty="0">
                          <a:solidFill>
                            <a:srgbClr val="231F20"/>
                          </a:solidFill>
                          <a:latin typeface="Arial Narrow"/>
                          <a:cs typeface="Arial Narrow"/>
                        </a:rPr>
                        <a:t> </a:t>
                      </a:r>
                      <a:r>
                        <a:rPr sz="850" spc="-5" dirty="0">
                          <a:solidFill>
                            <a:srgbClr val="231F20"/>
                          </a:solidFill>
                          <a:latin typeface="Arial Narrow"/>
                          <a:cs typeface="Arial Narrow"/>
                        </a:rPr>
                        <a:t>MSpa</a:t>
                      </a:r>
                      <a:endParaRPr sz="850">
                        <a:latin typeface="Arial Narrow"/>
                        <a:cs typeface="Arial Narrow"/>
                      </a:endParaRPr>
                    </a:p>
                  </a:txBody>
                  <a:tcPr marL="0" marR="0" marT="254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201042">
                <a:tc rowSpan="2">
                  <a:txBody>
                    <a:bodyPr/>
                    <a:lstStyle/>
                    <a:p>
                      <a:pPr marL="33020" algn="ctr">
                        <a:lnSpc>
                          <a:spcPct val="100000"/>
                        </a:lnSpc>
                        <a:spcBef>
                          <a:spcPts val="885"/>
                        </a:spcBef>
                      </a:pPr>
                      <a:r>
                        <a:rPr sz="850" b="1" dirty="0">
                          <a:solidFill>
                            <a:srgbClr val="231F20"/>
                          </a:solidFill>
                          <a:latin typeface="Arial Narrow"/>
                          <a:cs typeface="Arial Narrow"/>
                        </a:rPr>
                        <a:t>F0</a:t>
                      </a:r>
                      <a:endParaRPr sz="850">
                        <a:latin typeface="Arial Narrow"/>
                        <a:cs typeface="Arial Narrow"/>
                      </a:endParaRPr>
                    </a:p>
                  </a:txBody>
                  <a:tcPr marL="0" marR="0" marT="1123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6360">
                        <a:lnSpc>
                          <a:spcPct val="100000"/>
                        </a:lnSpc>
                        <a:spcBef>
                          <a:spcPts val="254"/>
                        </a:spcBef>
                      </a:pPr>
                      <a:r>
                        <a:rPr sz="850" spc="-5" dirty="0">
                          <a:solidFill>
                            <a:srgbClr val="231F20"/>
                          </a:solidFill>
                          <a:latin typeface="Arial Narrow"/>
                          <a:cs typeface="Arial Narrow"/>
                        </a:rPr>
                        <a:t>La </a:t>
                      </a:r>
                      <a:r>
                        <a:rPr sz="850" dirty="0">
                          <a:solidFill>
                            <a:srgbClr val="231F20"/>
                          </a:solidFill>
                          <a:latin typeface="Arial Narrow"/>
                          <a:cs typeface="Arial Narrow"/>
                        </a:rPr>
                        <a:t>temperatura </a:t>
                      </a:r>
                      <a:r>
                        <a:rPr sz="850" spc="-5" dirty="0">
                          <a:solidFill>
                            <a:srgbClr val="231F20"/>
                          </a:solidFill>
                          <a:latin typeface="Arial Narrow"/>
                          <a:cs typeface="Arial Narrow"/>
                        </a:rPr>
                        <a:t>del agua es inferior </a:t>
                      </a:r>
                      <a:r>
                        <a:rPr sz="850" dirty="0">
                          <a:solidFill>
                            <a:srgbClr val="231F20"/>
                          </a:solidFill>
                          <a:latin typeface="Arial Narrow"/>
                          <a:cs typeface="Arial Narrow"/>
                        </a:rPr>
                        <a:t>a </a:t>
                      </a:r>
                      <a:r>
                        <a:rPr sz="850" spc="-5" dirty="0">
                          <a:solidFill>
                            <a:srgbClr val="231F20"/>
                          </a:solidFill>
                          <a:latin typeface="Arial Narrow"/>
                          <a:cs typeface="Arial Narrow"/>
                        </a:rPr>
                        <a:t>cero grados </a:t>
                      </a:r>
                      <a:r>
                        <a:rPr sz="850" dirty="0">
                          <a:solidFill>
                            <a:srgbClr val="231F20"/>
                          </a:solidFill>
                          <a:latin typeface="Arial Narrow"/>
                          <a:cs typeface="Arial Narrow"/>
                        </a:rPr>
                        <a:t>o </a:t>
                      </a:r>
                      <a:r>
                        <a:rPr sz="850" spc="-5" dirty="0">
                          <a:solidFill>
                            <a:srgbClr val="231F20"/>
                          </a:solidFill>
                          <a:latin typeface="Arial Narrow"/>
                          <a:cs typeface="Arial Narrow"/>
                        </a:rPr>
                        <a:t>supera los 50</a:t>
                      </a:r>
                      <a:r>
                        <a:rPr sz="850" spc="-50" dirty="0">
                          <a:solidFill>
                            <a:srgbClr val="231F20"/>
                          </a:solidFill>
                          <a:latin typeface="Arial Narrow"/>
                          <a:cs typeface="Arial Narrow"/>
                        </a:rPr>
                        <a:t> </a:t>
                      </a:r>
                      <a:r>
                        <a:rPr sz="850" dirty="0">
                          <a:solidFill>
                            <a:srgbClr val="231F20"/>
                          </a:solidFill>
                          <a:latin typeface="Arial Narrow"/>
                          <a:cs typeface="Arial Narrow"/>
                        </a:rPr>
                        <a:t>°C</a:t>
                      </a:r>
                      <a:endParaRPr sz="850">
                        <a:latin typeface="Arial Narrow"/>
                        <a:cs typeface="Arial Narrow"/>
                      </a:endParaRPr>
                    </a:p>
                  </a:txBody>
                  <a:tcPr marL="0" marR="0" marT="3238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4295">
                        <a:lnSpc>
                          <a:spcPct val="100000"/>
                        </a:lnSpc>
                        <a:spcBef>
                          <a:spcPts val="229"/>
                        </a:spcBef>
                      </a:pPr>
                      <a:r>
                        <a:rPr sz="850" dirty="0">
                          <a:solidFill>
                            <a:srgbClr val="231F20"/>
                          </a:solidFill>
                          <a:latin typeface="Arial Narrow"/>
                          <a:cs typeface="Arial Narrow"/>
                        </a:rPr>
                        <a:t>Cambie </a:t>
                      </a:r>
                      <a:r>
                        <a:rPr sz="850" spc="-5" dirty="0">
                          <a:solidFill>
                            <a:srgbClr val="231F20"/>
                          </a:solidFill>
                          <a:latin typeface="Arial Narrow"/>
                          <a:cs typeface="Arial Narrow"/>
                        </a:rPr>
                        <a:t>el</a:t>
                      </a:r>
                      <a:r>
                        <a:rPr sz="850" spc="-10" dirty="0">
                          <a:solidFill>
                            <a:srgbClr val="231F20"/>
                          </a:solidFill>
                          <a:latin typeface="Arial Narrow"/>
                          <a:cs typeface="Arial Narrow"/>
                        </a:rPr>
                        <a:t> </a:t>
                      </a:r>
                      <a:r>
                        <a:rPr sz="850" spc="-5" dirty="0">
                          <a:solidFill>
                            <a:srgbClr val="231F20"/>
                          </a:solidFill>
                          <a:latin typeface="Arial Narrow"/>
                          <a:cs typeface="Arial Narrow"/>
                        </a:rPr>
                        <a:t>agua</a:t>
                      </a:r>
                      <a:endParaRPr sz="850">
                        <a:latin typeface="Arial Narrow"/>
                        <a:cs typeface="Arial Narrow"/>
                      </a:endParaRPr>
                    </a:p>
                  </a:txBody>
                  <a:tcPr marL="0" marR="0" marT="29209"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196056">
                <a:tc vMerge="1">
                  <a:txBody>
                    <a:bodyPr/>
                    <a:lstStyle/>
                    <a:p>
                      <a:endParaRPr/>
                    </a:p>
                  </a:txBody>
                  <a:tcPr marL="0" marR="0" marT="1123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6360">
                        <a:lnSpc>
                          <a:spcPct val="100000"/>
                        </a:lnSpc>
                        <a:spcBef>
                          <a:spcPts val="175"/>
                        </a:spcBef>
                      </a:pPr>
                      <a:r>
                        <a:rPr sz="850" dirty="0">
                          <a:solidFill>
                            <a:srgbClr val="231F20"/>
                          </a:solidFill>
                          <a:latin typeface="Arial Narrow"/>
                          <a:cs typeface="Arial Narrow"/>
                        </a:rPr>
                        <a:t>Fallo </a:t>
                      </a:r>
                      <a:r>
                        <a:rPr sz="850" spc="-5" dirty="0">
                          <a:solidFill>
                            <a:srgbClr val="231F20"/>
                          </a:solidFill>
                          <a:latin typeface="Arial Narrow"/>
                          <a:cs typeface="Arial Narrow"/>
                        </a:rPr>
                        <a:t>del sensor de</a:t>
                      </a:r>
                      <a:r>
                        <a:rPr sz="850" spc="-10" dirty="0">
                          <a:solidFill>
                            <a:srgbClr val="231F20"/>
                          </a:solidFill>
                          <a:latin typeface="Arial Narrow"/>
                          <a:cs typeface="Arial Narrow"/>
                        </a:rPr>
                        <a:t> </a:t>
                      </a:r>
                      <a:r>
                        <a:rPr sz="850" dirty="0">
                          <a:solidFill>
                            <a:srgbClr val="231F20"/>
                          </a:solidFill>
                          <a:latin typeface="Arial Narrow"/>
                          <a:cs typeface="Arial Narrow"/>
                        </a:rPr>
                        <a:t>temperatura</a:t>
                      </a:r>
                      <a:endParaRPr sz="850">
                        <a:latin typeface="Arial Narrow"/>
                        <a:cs typeface="Arial Narrow"/>
                      </a:endParaRPr>
                    </a:p>
                  </a:txBody>
                  <a:tcPr marL="0" marR="0" marT="2222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4295">
                        <a:lnSpc>
                          <a:spcPct val="100000"/>
                        </a:lnSpc>
                        <a:spcBef>
                          <a:spcPts val="150"/>
                        </a:spcBef>
                      </a:pPr>
                      <a:r>
                        <a:rPr sz="850" dirty="0">
                          <a:solidFill>
                            <a:srgbClr val="231F20"/>
                          </a:solidFill>
                          <a:latin typeface="Arial Narrow"/>
                          <a:cs typeface="Arial Narrow"/>
                        </a:rPr>
                        <a:t>Contacte </a:t>
                      </a:r>
                      <a:r>
                        <a:rPr sz="850" spc="-5" dirty="0">
                          <a:solidFill>
                            <a:srgbClr val="231F20"/>
                          </a:solidFill>
                          <a:latin typeface="Arial Narrow"/>
                          <a:cs typeface="Arial Narrow"/>
                        </a:rPr>
                        <a:t>con el centro de asistencia de</a:t>
                      </a:r>
                      <a:r>
                        <a:rPr sz="850" spc="-20" dirty="0">
                          <a:solidFill>
                            <a:srgbClr val="231F20"/>
                          </a:solidFill>
                          <a:latin typeface="Arial Narrow"/>
                          <a:cs typeface="Arial Narrow"/>
                        </a:rPr>
                        <a:t> </a:t>
                      </a:r>
                      <a:r>
                        <a:rPr sz="850" spc="-5" dirty="0">
                          <a:solidFill>
                            <a:srgbClr val="231F20"/>
                          </a:solidFill>
                          <a:latin typeface="Arial Narrow"/>
                          <a:cs typeface="Arial Narrow"/>
                        </a:rPr>
                        <a:t>MSpa</a:t>
                      </a:r>
                      <a:endParaRPr sz="850">
                        <a:latin typeface="Arial Narrow"/>
                        <a:cs typeface="Arial Narrow"/>
                      </a:endParaRPr>
                    </a:p>
                  </a:txBody>
                  <a:tcPr marL="0" marR="0" marT="1905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315168">
                <a:tc rowSpan="2">
                  <a:txBody>
                    <a:bodyPr/>
                    <a:lstStyle/>
                    <a:p>
                      <a:pPr>
                        <a:lnSpc>
                          <a:spcPct val="100000"/>
                        </a:lnSpc>
                      </a:pPr>
                      <a:endParaRPr sz="1000">
                        <a:latin typeface="Times New Roman"/>
                        <a:cs typeface="Times New Roman"/>
                      </a:endParaRPr>
                    </a:p>
                    <a:p>
                      <a:pPr>
                        <a:lnSpc>
                          <a:spcPct val="100000"/>
                        </a:lnSpc>
                        <a:spcBef>
                          <a:spcPts val="15"/>
                        </a:spcBef>
                      </a:pPr>
                      <a:endParaRPr sz="950">
                        <a:latin typeface="Times New Roman"/>
                        <a:cs typeface="Times New Roman"/>
                      </a:endParaRPr>
                    </a:p>
                    <a:p>
                      <a:pPr marL="33020" algn="ctr">
                        <a:lnSpc>
                          <a:spcPct val="100000"/>
                        </a:lnSpc>
                        <a:spcBef>
                          <a:spcPts val="5"/>
                        </a:spcBef>
                      </a:pPr>
                      <a:r>
                        <a:rPr sz="850" b="1" dirty="0">
                          <a:solidFill>
                            <a:srgbClr val="231F20"/>
                          </a:solidFill>
                          <a:latin typeface="Arial Narrow"/>
                          <a:cs typeface="Arial Narrow"/>
                        </a:rPr>
                        <a:t>F1</a:t>
                      </a:r>
                      <a:endParaRPr sz="85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86360" marR="689610">
                        <a:lnSpc>
                          <a:spcPts val="1000"/>
                        </a:lnSpc>
                        <a:spcBef>
                          <a:spcPts val="280"/>
                        </a:spcBef>
                      </a:pPr>
                      <a:r>
                        <a:rPr sz="850" dirty="0">
                          <a:solidFill>
                            <a:srgbClr val="231F20"/>
                          </a:solidFill>
                          <a:latin typeface="Arial Narrow"/>
                          <a:cs typeface="Arial Narrow"/>
                        </a:rPr>
                        <a:t>Aparece F1 </a:t>
                      </a:r>
                      <a:r>
                        <a:rPr sz="850" spc="-5" dirty="0">
                          <a:solidFill>
                            <a:srgbClr val="231F20"/>
                          </a:solidFill>
                          <a:latin typeface="Arial Narrow"/>
                          <a:cs typeface="Arial Narrow"/>
                        </a:rPr>
                        <a:t>inmediatamente después de pulsar </a:t>
                      </a:r>
                      <a:r>
                        <a:rPr sz="850" dirty="0">
                          <a:solidFill>
                            <a:srgbClr val="231F20"/>
                          </a:solidFill>
                          <a:latin typeface="Arial Narrow"/>
                          <a:cs typeface="Arial Narrow"/>
                        </a:rPr>
                        <a:t>FILTRO,  </a:t>
                      </a:r>
                      <a:r>
                        <a:rPr sz="850" spc="-5" dirty="0">
                          <a:solidFill>
                            <a:srgbClr val="231F20"/>
                          </a:solidFill>
                          <a:latin typeface="Arial Narrow"/>
                          <a:cs typeface="Arial Narrow"/>
                        </a:rPr>
                        <a:t>CALENTAMIENTO </a:t>
                      </a:r>
                      <a:r>
                        <a:rPr sz="850" dirty="0">
                          <a:solidFill>
                            <a:srgbClr val="231F20"/>
                          </a:solidFill>
                          <a:latin typeface="Arial Narrow"/>
                          <a:cs typeface="Arial Narrow"/>
                        </a:rPr>
                        <a:t>o</a:t>
                      </a:r>
                      <a:r>
                        <a:rPr sz="850" spc="-10" dirty="0">
                          <a:solidFill>
                            <a:srgbClr val="231F20"/>
                          </a:solidFill>
                          <a:latin typeface="Arial Narrow"/>
                          <a:cs typeface="Arial Narrow"/>
                        </a:rPr>
                        <a:t> </a:t>
                      </a:r>
                      <a:r>
                        <a:rPr sz="850" dirty="0">
                          <a:solidFill>
                            <a:srgbClr val="231F20"/>
                          </a:solidFill>
                          <a:latin typeface="Arial Narrow"/>
                          <a:cs typeface="Arial Narrow"/>
                        </a:rPr>
                        <a:t>UVC</a:t>
                      </a:r>
                      <a:endParaRPr sz="850">
                        <a:latin typeface="Arial Narrow"/>
                        <a:cs typeface="Arial Narrow"/>
                      </a:endParaRPr>
                    </a:p>
                  </a:txBody>
                  <a:tcPr marL="0" marR="0" marT="3556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4295">
                        <a:lnSpc>
                          <a:spcPct val="100000"/>
                        </a:lnSpc>
                        <a:spcBef>
                          <a:spcPts val="705"/>
                        </a:spcBef>
                      </a:pPr>
                      <a:r>
                        <a:rPr sz="850" spc="-5" dirty="0">
                          <a:solidFill>
                            <a:srgbClr val="231F20"/>
                          </a:solidFill>
                          <a:latin typeface="Arial Narrow"/>
                          <a:cs typeface="Arial Narrow"/>
                        </a:rPr>
                        <a:t>Limpie las piezas </a:t>
                      </a:r>
                      <a:r>
                        <a:rPr sz="850" dirty="0">
                          <a:solidFill>
                            <a:srgbClr val="231F20"/>
                          </a:solidFill>
                          <a:latin typeface="Arial Narrow"/>
                          <a:cs typeface="Arial Narrow"/>
                        </a:rPr>
                        <a:t>y tuberías </a:t>
                      </a:r>
                      <a:r>
                        <a:rPr sz="850" spc="-5" dirty="0">
                          <a:solidFill>
                            <a:srgbClr val="231F20"/>
                          </a:solidFill>
                          <a:latin typeface="Arial Narrow"/>
                          <a:cs typeface="Arial Narrow"/>
                        </a:rPr>
                        <a:t>por las que pasa el</a:t>
                      </a:r>
                      <a:r>
                        <a:rPr sz="850" spc="-35" dirty="0">
                          <a:solidFill>
                            <a:srgbClr val="231F20"/>
                          </a:solidFill>
                          <a:latin typeface="Arial Narrow"/>
                          <a:cs typeface="Arial Narrow"/>
                        </a:rPr>
                        <a:t> </a:t>
                      </a:r>
                      <a:r>
                        <a:rPr sz="850" dirty="0">
                          <a:solidFill>
                            <a:srgbClr val="231F20"/>
                          </a:solidFill>
                          <a:latin typeface="Arial Narrow"/>
                          <a:cs typeface="Arial Narrow"/>
                        </a:rPr>
                        <a:t>agua</a:t>
                      </a:r>
                      <a:endParaRPr sz="850">
                        <a:latin typeface="Arial Narrow"/>
                        <a:cs typeface="Arial Narrow"/>
                      </a:endParaRPr>
                    </a:p>
                  </a:txBody>
                  <a:tcPr marL="0" marR="0" marT="8953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r h="487470">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nSpc>
                          <a:spcPct val="100000"/>
                        </a:lnSpc>
                        <a:spcBef>
                          <a:spcPts val="20"/>
                        </a:spcBef>
                      </a:pPr>
                      <a:endParaRPr sz="850">
                        <a:latin typeface="Times New Roman"/>
                        <a:cs typeface="Times New Roman"/>
                      </a:endParaRPr>
                    </a:p>
                    <a:p>
                      <a:pPr marL="86360" marR="812165">
                        <a:lnSpc>
                          <a:spcPts val="1000"/>
                        </a:lnSpc>
                      </a:pPr>
                      <a:r>
                        <a:rPr sz="850" dirty="0">
                          <a:solidFill>
                            <a:srgbClr val="231F20"/>
                          </a:solidFill>
                          <a:latin typeface="Arial Narrow"/>
                          <a:cs typeface="Arial Narrow"/>
                        </a:rPr>
                        <a:t>Aparece F1 </a:t>
                      </a:r>
                      <a:r>
                        <a:rPr sz="850" spc="-5" dirty="0">
                          <a:solidFill>
                            <a:srgbClr val="231F20"/>
                          </a:solidFill>
                          <a:latin typeface="Arial Narrow"/>
                          <a:cs typeface="Arial Narrow"/>
                        </a:rPr>
                        <a:t>15 segundos después de pulsar </a:t>
                      </a:r>
                      <a:r>
                        <a:rPr sz="850" dirty="0">
                          <a:solidFill>
                            <a:srgbClr val="231F20"/>
                          </a:solidFill>
                          <a:latin typeface="Arial Narrow"/>
                          <a:cs typeface="Arial Narrow"/>
                        </a:rPr>
                        <a:t>FILTRO,  </a:t>
                      </a:r>
                      <a:r>
                        <a:rPr sz="850" spc="-5" dirty="0">
                          <a:solidFill>
                            <a:srgbClr val="231F20"/>
                          </a:solidFill>
                          <a:latin typeface="Arial Narrow"/>
                          <a:cs typeface="Arial Narrow"/>
                        </a:rPr>
                        <a:t>CALENTAMIENTO </a:t>
                      </a:r>
                      <a:r>
                        <a:rPr sz="850" dirty="0">
                          <a:solidFill>
                            <a:srgbClr val="231F20"/>
                          </a:solidFill>
                          <a:latin typeface="Arial Narrow"/>
                          <a:cs typeface="Arial Narrow"/>
                        </a:rPr>
                        <a:t>o</a:t>
                      </a:r>
                      <a:r>
                        <a:rPr sz="850" spc="-10" dirty="0">
                          <a:solidFill>
                            <a:srgbClr val="231F20"/>
                          </a:solidFill>
                          <a:latin typeface="Arial Narrow"/>
                          <a:cs typeface="Arial Narrow"/>
                        </a:rPr>
                        <a:t> </a:t>
                      </a:r>
                      <a:r>
                        <a:rPr sz="850" dirty="0">
                          <a:solidFill>
                            <a:srgbClr val="231F20"/>
                          </a:solidFill>
                          <a:latin typeface="Arial Narrow"/>
                          <a:cs typeface="Arial Narrow"/>
                        </a:rPr>
                        <a:t>UVC</a:t>
                      </a:r>
                      <a:endParaRPr sz="850">
                        <a:latin typeface="Arial Narrow"/>
                        <a:cs typeface="Arial Narrow"/>
                      </a:endParaRPr>
                    </a:p>
                  </a:txBody>
                  <a:tcPr marL="0" marR="0" marT="25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197485" indent="-123825">
                        <a:lnSpc>
                          <a:spcPct val="100000"/>
                        </a:lnSpc>
                        <a:spcBef>
                          <a:spcPts val="325"/>
                        </a:spcBef>
                        <a:buAutoNum type="arabicPeriod"/>
                        <a:tabLst>
                          <a:tab pos="198120" algn="l"/>
                        </a:tabLst>
                      </a:pPr>
                      <a:r>
                        <a:rPr sz="850" dirty="0">
                          <a:solidFill>
                            <a:srgbClr val="231F20"/>
                          </a:solidFill>
                          <a:latin typeface="Arial Narrow"/>
                          <a:cs typeface="Arial Narrow"/>
                        </a:rPr>
                        <a:t>Añada </a:t>
                      </a:r>
                      <a:r>
                        <a:rPr sz="850" spc="-5" dirty="0">
                          <a:solidFill>
                            <a:srgbClr val="231F20"/>
                          </a:solidFill>
                          <a:latin typeface="Arial Narrow"/>
                          <a:cs typeface="Arial Narrow"/>
                        </a:rPr>
                        <a:t>más agua hasta la línea</a:t>
                      </a:r>
                      <a:r>
                        <a:rPr sz="850" spc="-15" dirty="0">
                          <a:solidFill>
                            <a:srgbClr val="231F20"/>
                          </a:solidFill>
                          <a:latin typeface="Arial Narrow"/>
                          <a:cs typeface="Arial Narrow"/>
                        </a:rPr>
                        <a:t> </a:t>
                      </a:r>
                      <a:r>
                        <a:rPr sz="850" spc="-5" dirty="0">
                          <a:solidFill>
                            <a:srgbClr val="231F20"/>
                          </a:solidFill>
                          <a:latin typeface="Arial Narrow"/>
                          <a:cs typeface="Arial Narrow"/>
                        </a:rPr>
                        <a:t>mínima</a:t>
                      </a:r>
                      <a:endParaRPr sz="850">
                        <a:latin typeface="Arial Narrow"/>
                        <a:cs typeface="Arial Narrow"/>
                      </a:endParaRPr>
                    </a:p>
                    <a:p>
                      <a:pPr marL="197485" indent="-123825">
                        <a:lnSpc>
                          <a:spcPct val="100000"/>
                        </a:lnSpc>
                        <a:spcBef>
                          <a:spcPts val="80"/>
                        </a:spcBef>
                        <a:buAutoNum type="arabicPeriod"/>
                        <a:tabLst>
                          <a:tab pos="198120" algn="l"/>
                        </a:tabLst>
                      </a:pPr>
                      <a:r>
                        <a:rPr sz="850" spc="-5" dirty="0">
                          <a:solidFill>
                            <a:srgbClr val="231F20"/>
                          </a:solidFill>
                          <a:latin typeface="Arial Narrow"/>
                          <a:cs typeface="Arial Narrow"/>
                        </a:rPr>
                        <a:t>Limpie las piezas </a:t>
                      </a:r>
                      <a:r>
                        <a:rPr sz="850" dirty="0">
                          <a:solidFill>
                            <a:srgbClr val="231F20"/>
                          </a:solidFill>
                          <a:latin typeface="Arial Narrow"/>
                          <a:cs typeface="Arial Narrow"/>
                        </a:rPr>
                        <a:t>y tuberías </a:t>
                      </a:r>
                      <a:r>
                        <a:rPr sz="850" spc="-5" dirty="0">
                          <a:solidFill>
                            <a:srgbClr val="231F20"/>
                          </a:solidFill>
                          <a:latin typeface="Arial Narrow"/>
                          <a:cs typeface="Arial Narrow"/>
                        </a:rPr>
                        <a:t>por las que pasa el</a:t>
                      </a:r>
                      <a:r>
                        <a:rPr sz="850" spc="-35" dirty="0">
                          <a:solidFill>
                            <a:srgbClr val="231F20"/>
                          </a:solidFill>
                          <a:latin typeface="Arial Narrow"/>
                          <a:cs typeface="Arial Narrow"/>
                        </a:rPr>
                        <a:t> </a:t>
                      </a:r>
                      <a:r>
                        <a:rPr sz="850" dirty="0">
                          <a:solidFill>
                            <a:srgbClr val="231F20"/>
                          </a:solidFill>
                          <a:latin typeface="Arial Narrow"/>
                          <a:cs typeface="Arial Narrow"/>
                        </a:rPr>
                        <a:t>agua</a:t>
                      </a:r>
                      <a:endParaRPr sz="850">
                        <a:latin typeface="Arial Narrow"/>
                        <a:cs typeface="Arial Narrow"/>
                      </a:endParaRPr>
                    </a:p>
                    <a:p>
                      <a:pPr marL="197485" indent="-123825">
                        <a:lnSpc>
                          <a:spcPct val="100000"/>
                        </a:lnSpc>
                        <a:spcBef>
                          <a:spcPts val="80"/>
                        </a:spcBef>
                        <a:buAutoNum type="arabicPeriod"/>
                        <a:tabLst>
                          <a:tab pos="198120" algn="l"/>
                        </a:tabLst>
                      </a:pPr>
                      <a:r>
                        <a:rPr sz="850" dirty="0">
                          <a:solidFill>
                            <a:srgbClr val="231F20"/>
                          </a:solidFill>
                          <a:latin typeface="Arial Narrow"/>
                          <a:cs typeface="Arial Narrow"/>
                        </a:rPr>
                        <a:t>Contacte </a:t>
                      </a:r>
                      <a:r>
                        <a:rPr sz="850" spc="-5" dirty="0">
                          <a:solidFill>
                            <a:srgbClr val="231F20"/>
                          </a:solidFill>
                          <a:latin typeface="Arial Narrow"/>
                          <a:cs typeface="Arial Narrow"/>
                        </a:rPr>
                        <a:t>con el centro de asistencia de</a:t>
                      </a:r>
                      <a:r>
                        <a:rPr sz="850" spc="-20" dirty="0">
                          <a:solidFill>
                            <a:srgbClr val="231F20"/>
                          </a:solidFill>
                          <a:latin typeface="Arial Narrow"/>
                          <a:cs typeface="Arial Narrow"/>
                        </a:rPr>
                        <a:t> </a:t>
                      </a:r>
                      <a:r>
                        <a:rPr sz="850" spc="-5" dirty="0">
                          <a:solidFill>
                            <a:srgbClr val="231F20"/>
                          </a:solidFill>
                          <a:latin typeface="Arial Narrow"/>
                          <a:cs typeface="Arial Narrow"/>
                        </a:rPr>
                        <a:t>MSpa</a:t>
                      </a:r>
                      <a:endParaRPr sz="850">
                        <a:latin typeface="Arial Narrow"/>
                        <a:cs typeface="Arial Narrow"/>
                      </a:endParaRPr>
                    </a:p>
                  </a:txBody>
                  <a:tcPr marL="0" marR="0" marT="4127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6"/>
                  </a:ext>
                </a:extLst>
              </a:tr>
            </a:tbl>
          </a:graphicData>
        </a:graphic>
      </p:graphicFrame>
      <p:sp>
        <p:nvSpPr>
          <p:cNvPr id="474" name="object 474"/>
          <p:cNvSpPr txBox="1"/>
          <p:nvPr/>
        </p:nvSpPr>
        <p:spPr>
          <a:xfrm>
            <a:off x="519273" y="4790333"/>
            <a:ext cx="2294255" cy="600710"/>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231F20"/>
                </a:solidFill>
                <a:latin typeface="Arial Narrow"/>
                <a:cs typeface="Arial Narrow"/>
              </a:rPr>
              <a:t>SOLUCIÓN DE</a:t>
            </a:r>
            <a:r>
              <a:rPr sz="1600" b="1" spc="-90" dirty="0">
                <a:solidFill>
                  <a:srgbClr val="231F20"/>
                </a:solidFill>
                <a:latin typeface="Arial Narrow"/>
                <a:cs typeface="Arial Narrow"/>
              </a:rPr>
              <a:t> </a:t>
            </a:r>
            <a:r>
              <a:rPr sz="1600" b="1" dirty="0">
                <a:solidFill>
                  <a:srgbClr val="231F20"/>
                </a:solidFill>
                <a:latin typeface="Arial Narrow"/>
                <a:cs typeface="Arial Narrow"/>
              </a:rPr>
              <a:t>PROBLEMAS</a:t>
            </a:r>
            <a:endParaRPr sz="1600">
              <a:latin typeface="Arial Narrow"/>
              <a:cs typeface="Arial Narrow"/>
            </a:endParaRPr>
          </a:p>
          <a:p>
            <a:pPr marL="12700">
              <a:lnSpc>
                <a:spcPct val="100000"/>
              </a:lnSpc>
              <a:spcBef>
                <a:spcPts val="1165"/>
              </a:spcBef>
            </a:pPr>
            <a:r>
              <a:rPr sz="1200" b="1" dirty="0">
                <a:solidFill>
                  <a:srgbClr val="231F20"/>
                </a:solidFill>
                <a:latin typeface="Arial Narrow"/>
                <a:cs typeface="Arial Narrow"/>
              </a:rPr>
              <a:t>TABLA DE CÓDIGOS DE</a:t>
            </a:r>
            <a:r>
              <a:rPr sz="1200" b="1" spc="-30" dirty="0">
                <a:solidFill>
                  <a:srgbClr val="231F20"/>
                </a:solidFill>
                <a:latin typeface="Arial Narrow"/>
                <a:cs typeface="Arial Narrow"/>
              </a:rPr>
              <a:t> </a:t>
            </a:r>
            <a:r>
              <a:rPr sz="1200" b="1" dirty="0">
                <a:solidFill>
                  <a:srgbClr val="231F20"/>
                </a:solidFill>
                <a:latin typeface="Arial Narrow"/>
                <a:cs typeface="Arial Narrow"/>
              </a:rPr>
              <a:t>ERROR</a:t>
            </a:r>
            <a:endParaRPr sz="1200">
              <a:latin typeface="Arial Narrow"/>
              <a:cs typeface="Arial Narrow"/>
            </a:endParaRPr>
          </a:p>
        </p:txBody>
      </p:sp>
      <p:sp>
        <p:nvSpPr>
          <p:cNvPr id="475" name="object 475"/>
          <p:cNvSpPr/>
          <p:nvPr/>
        </p:nvSpPr>
        <p:spPr>
          <a:xfrm>
            <a:off x="5696148" y="2234143"/>
            <a:ext cx="391795" cy="50800"/>
          </a:xfrm>
          <a:custGeom>
            <a:avLst/>
            <a:gdLst/>
            <a:ahLst/>
            <a:cxnLst/>
            <a:rect l="l" t="t" r="r" b="b"/>
            <a:pathLst>
              <a:path w="391795" h="50800">
                <a:moveTo>
                  <a:pt x="0" y="50774"/>
                </a:moveTo>
                <a:lnTo>
                  <a:pt x="39065" y="0"/>
                </a:lnTo>
                <a:lnTo>
                  <a:pt x="391388" y="0"/>
                </a:lnTo>
                <a:lnTo>
                  <a:pt x="370281" y="50774"/>
                </a:lnTo>
              </a:path>
            </a:pathLst>
          </a:custGeom>
          <a:ln w="3175">
            <a:solidFill>
              <a:srgbClr val="231F20"/>
            </a:solidFill>
          </a:ln>
        </p:spPr>
        <p:txBody>
          <a:bodyPr wrap="square" lIns="0" tIns="0" rIns="0" bIns="0" rtlCol="0"/>
          <a:lstStyle/>
          <a:p>
            <a:endParaRPr/>
          </a:p>
        </p:txBody>
      </p:sp>
      <p:sp>
        <p:nvSpPr>
          <p:cNvPr id="476" name="object 476"/>
          <p:cNvSpPr/>
          <p:nvPr/>
        </p:nvSpPr>
        <p:spPr>
          <a:xfrm>
            <a:off x="6070206" y="2617157"/>
            <a:ext cx="17780" cy="44450"/>
          </a:xfrm>
          <a:custGeom>
            <a:avLst/>
            <a:gdLst/>
            <a:ahLst/>
            <a:cxnLst/>
            <a:rect l="l" t="t" r="r" b="b"/>
            <a:pathLst>
              <a:path w="17779" h="44450">
                <a:moveTo>
                  <a:pt x="17335" y="0"/>
                </a:moveTo>
                <a:lnTo>
                  <a:pt x="0" y="44246"/>
                </a:lnTo>
              </a:path>
            </a:pathLst>
          </a:custGeom>
          <a:ln w="3175">
            <a:solidFill>
              <a:srgbClr val="231F20"/>
            </a:solidFill>
          </a:ln>
        </p:spPr>
        <p:txBody>
          <a:bodyPr wrap="square" lIns="0" tIns="0" rIns="0" bIns="0" rtlCol="0"/>
          <a:lstStyle/>
          <a:p>
            <a:endParaRPr/>
          </a:p>
        </p:txBody>
      </p:sp>
      <p:sp>
        <p:nvSpPr>
          <p:cNvPr id="477" name="object 477"/>
          <p:cNvSpPr txBox="1"/>
          <p:nvPr/>
        </p:nvSpPr>
        <p:spPr>
          <a:xfrm>
            <a:off x="5696153" y="2284920"/>
            <a:ext cx="381000" cy="376555"/>
          </a:xfrm>
          <a:prstGeom prst="rect">
            <a:avLst/>
          </a:prstGeom>
          <a:ln w="3175">
            <a:solidFill>
              <a:srgbClr val="231F20"/>
            </a:solidFill>
          </a:ln>
        </p:spPr>
        <p:txBody>
          <a:bodyPr vert="horz" wrap="square" lIns="0" tIns="0" rIns="0" bIns="0" rtlCol="0">
            <a:spAutoFit/>
          </a:bodyPr>
          <a:lstStyle/>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a:lnSpc>
                <a:spcPct val="100000"/>
              </a:lnSpc>
            </a:pPr>
            <a:endParaRPr sz="100">
              <a:latin typeface="Times New Roman"/>
              <a:cs typeface="Times New Roman"/>
            </a:endParaRPr>
          </a:p>
          <a:p>
            <a:pPr marR="61594" algn="r">
              <a:lnSpc>
                <a:spcPct val="100000"/>
              </a:lnSpc>
            </a:pPr>
            <a:r>
              <a:rPr sz="100" spc="25" dirty="0">
                <a:solidFill>
                  <a:srgbClr val="231F20"/>
                </a:solidFill>
                <a:latin typeface="Arial"/>
                <a:cs typeface="Arial"/>
              </a:rPr>
              <a:t>®</a:t>
            </a:r>
            <a:endParaRPr sz="100">
              <a:latin typeface="Arial"/>
              <a:cs typeface="Arial"/>
            </a:endParaRPr>
          </a:p>
        </p:txBody>
      </p:sp>
      <p:sp>
        <p:nvSpPr>
          <p:cNvPr id="478" name="object 478"/>
          <p:cNvSpPr/>
          <p:nvPr/>
        </p:nvSpPr>
        <p:spPr>
          <a:xfrm>
            <a:off x="5780802" y="2427325"/>
            <a:ext cx="223023" cy="92191"/>
          </a:xfrm>
          <a:prstGeom prst="rect">
            <a:avLst/>
          </a:prstGeom>
          <a:blipFill>
            <a:blip r:embed="rId4" cstate="print"/>
            <a:stretch>
              <a:fillRect/>
            </a:stretch>
          </a:blipFill>
        </p:spPr>
        <p:txBody>
          <a:bodyPr wrap="square" lIns="0" tIns="0" rIns="0" bIns="0" rtlCol="0"/>
          <a:lstStyle/>
          <a:p>
            <a:endParaRPr/>
          </a:p>
        </p:txBody>
      </p:sp>
      <p:graphicFrame>
        <p:nvGraphicFramePr>
          <p:cNvPr id="479" name="object 479"/>
          <p:cNvGraphicFramePr>
            <a:graphicFrameLocks noGrp="1"/>
          </p:cNvGraphicFramePr>
          <p:nvPr/>
        </p:nvGraphicFramePr>
        <p:xfrm>
          <a:off x="536649" y="7547881"/>
          <a:ext cx="6495415" cy="2155825"/>
        </p:xfrm>
        <a:graphic>
          <a:graphicData uri="http://schemas.openxmlformats.org/drawingml/2006/table">
            <a:tbl>
              <a:tblPr firstRow="1" bandRow="1">
                <a:tableStyleId>{2D5ABB26-0587-4C30-8999-92F81FD0307C}</a:tableStyleId>
              </a:tblPr>
              <a:tblGrid>
                <a:gridCol w="1005205">
                  <a:extLst>
                    <a:ext uri="{9D8B030D-6E8A-4147-A177-3AD203B41FA5}">
                      <a16:colId xmlns:a16="http://schemas.microsoft.com/office/drawing/2014/main" val="20000"/>
                    </a:ext>
                  </a:extLst>
                </a:gridCol>
                <a:gridCol w="1867535">
                  <a:extLst>
                    <a:ext uri="{9D8B030D-6E8A-4147-A177-3AD203B41FA5}">
                      <a16:colId xmlns:a16="http://schemas.microsoft.com/office/drawing/2014/main" val="20001"/>
                    </a:ext>
                  </a:extLst>
                </a:gridCol>
                <a:gridCol w="3613150">
                  <a:extLst>
                    <a:ext uri="{9D8B030D-6E8A-4147-A177-3AD203B41FA5}">
                      <a16:colId xmlns:a16="http://schemas.microsoft.com/office/drawing/2014/main" val="20002"/>
                    </a:ext>
                  </a:extLst>
                </a:gridCol>
              </a:tblGrid>
              <a:tr h="231564">
                <a:tc>
                  <a:txBody>
                    <a:bodyPr/>
                    <a:lstStyle/>
                    <a:p>
                      <a:pPr marL="222250">
                        <a:lnSpc>
                          <a:spcPct val="100000"/>
                        </a:lnSpc>
                        <a:spcBef>
                          <a:spcPts val="320"/>
                        </a:spcBef>
                      </a:pPr>
                      <a:r>
                        <a:rPr sz="1000" b="1" dirty="0">
                          <a:solidFill>
                            <a:srgbClr val="FFFFFF"/>
                          </a:solidFill>
                          <a:latin typeface="Arial Narrow"/>
                          <a:cs typeface="Arial Narrow"/>
                        </a:rPr>
                        <a:t>PROBLEMA</a:t>
                      </a:r>
                      <a:endParaRPr sz="1000">
                        <a:latin typeface="Arial Narrow"/>
                        <a:cs typeface="Arial Narrow"/>
                      </a:endParaRPr>
                    </a:p>
                  </a:txBody>
                  <a:tcPr marL="0" marR="0" marT="406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L="97790" algn="ctr">
                        <a:lnSpc>
                          <a:spcPct val="100000"/>
                        </a:lnSpc>
                        <a:spcBef>
                          <a:spcPts val="320"/>
                        </a:spcBef>
                      </a:pPr>
                      <a:r>
                        <a:rPr sz="1000" b="1" dirty="0">
                          <a:solidFill>
                            <a:srgbClr val="FFFFFF"/>
                          </a:solidFill>
                          <a:latin typeface="Arial Narrow"/>
                          <a:cs typeface="Arial Narrow"/>
                        </a:rPr>
                        <a:t>CAUSA</a:t>
                      </a:r>
                      <a:endParaRPr sz="1000">
                        <a:latin typeface="Arial Narrow"/>
                        <a:cs typeface="Arial Narrow"/>
                      </a:endParaRPr>
                    </a:p>
                  </a:txBody>
                  <a:tcPr marL="0" marR="0" marT="406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tc>
                  <a:txBody>
                    <a:bodyPr/>
                    <a:lstStyle/>
                    <a:p>
                      <a:pPr marL="96520" algn="ctr">
                        <a:lnSpc>
                          <a:spcPct val="100000"/>
                        </a:lnSpc>
                        <a:spcBef>
                          <a:spcPts val="320"/>
                        </a:spcBef>
                      </a:pPr>
                      <a:r>
                        <a:rPr sz="1000" b="1" dirty="0">
                          <a:solidFill>
                            <a:srgbClr val="FFFFFF"/>
                          </a:solidFill>
                          <a:latin typeface="Arial Narrow"/>
                          <a:cs typeface="Arial Narrow"/>
                        </a:rPr>
                        <a:t>SOLUCIÓN</a:t>
                      </a:r>
                      <a:endParaRPr sz="1000">
                        <a:latin typeface="Arial Narrow"/>
                        <a:cs typeface="Arial Narrow"/>
                      </a:endParaRPr>
                    </a:p>
                  </a:txBody>
                  <a:tcPr marL="0" marR="0" marT="406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solidFill>
                      <a:srgbClr val="58595B"/>
                    </a:solidFill>
                  </a:tcPr>
                </a:tc>
                <a:extLst>
                  <a:ext uri="{0D108BD9-81ED-4DB2-BD59-A6C34878D82A}">
                    <a16:rowId xmlns:a16="http://schemas.microsoft.com/office/drawing/2014/main" val="10000"/>
                  </a:ext>
                </a:extLst>
              </a:tr>
              <a:tr h="215900">
                <a:tc rowSpan="4">
                  <a:txBody>
                    <a:bodyPr/>
                    <a:lstStyle/>
                    <a:p>
                      <a:pPr>
                        <a:lnSpc>
                          <a:spcPct val="100000"/>
                        </a:lnSpc>
                      </a:pPr>
                      <a:endParaRPr sz="1000">
                        <a:latin typeface="Times New Roman"/>
                        <a:cs typeface="Times New Roman"/>
                      </a:endParaRPr>
                    </a:p>
                    <a:p>
                      <a:pPr marL="55880" marR="70485">
                        <a:lnSpc>
                          <a:spcPct val="117700"/>
                        </a:lnSpc>
                        <a:spcBef>
                          <a:spcPts val="825"/>
                        </a:spcBef>
                      </a:pPr>
                      <a:r>
                        <a:rPr sz="850" b="1" dirty="0">
                          <a:solidFill>
                            <a:srgbClr val="231F20"/>
                          </a:solidFill>
                          <a:latin typeface="Arial Narrow"/>
                          <a:cs typeface="Arial Narrow"/>
                        </a:rPr>
                        <a:t>NO </a:t>
                      </a:r>
                      <a:r>
                        <a:rPr sz="850" b="1" spc="-5" dirty="0">
                          <a:solidFill>
                            <a:srgbClr val="231F20"/>
                          </a:solidFill>
                          <a:latin typeface="Arial Narrow"/>
                          <a:cs typeface="Arial Narrow"/>
                        </a:rPr>
                        <a:t>APARECE</a:t>
                      </a:r>
                      <a:r>
                        <a:rPr sz="850" b="1" spc="-70" dirty="0">
                          <a:solidFill>
                            <a:srgbClr val="231F20"/>
                          </a:solidFill>
                          <a:latin typeface="Arial Narrow"/>
                          <a:cs typeface="Arial Narrow"/>
                        </a:rPr>
                        <a:t> </a:t>
                      </a:r>
                      <a:r>
                        <a:rPr sz="850" b="1" dirty="0">
                          <a:solidFill>
                            <a:srgbClr val="231F20"/>
                          </a:solidFill>
                          <a:latin typeface="Arial Narrow"/>
                          <a:cs typeface="Arial Narrow"/>
                        </a:rPr>
                        <a:t>NADA  EN EL PANEL DE  CONTROL</a:t>
                      </a:r>
                      <a:endParaRPr sz="85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0485">
                        <a:lnSpc>
                          <a:spcPct val="100000"/>
                        </a:lnSpc>
                        <a:spcBef>
                          <a:spcPts val="395"/>
                        </a:spcBef>
                      </a:pPr>
                      <a:r>
                        <a:rPr sz="850" dirty="0">
                          <a:solidFill>
                            <a:srgbClr val="231F20"/>
                          </a:solidFill>
                          <a:latin typeface="Arial Narrow"/>
                          <a:cs typeface="Arial Narrow"/>
                        </a:rPr>
                        <a:t>Fallo </a:t>
                      </a:r>
                      <a:r>
                        <a:rPr sz="850" spc="-5" dirty="0">
                          <a:solidFill>
                            <a:srgbClr val="231F20"/>
                          </a:solidFill>
                          <a:latin typeface="Arial Narrow"/>
                          <a:cs typeface="Arial Narrow"/>
                        </a:rPr>
                        <a:t>en la </a:t>
                      </a:r>
                      <a:r>
                        <a:rPr sz="850" dirty="0">
                          <a:solidFill>
                            <a:srgbClr val="231F20"/>
                          </a:solidFill>
                          <a:latin typeface="Arial Narrow"/>
                          <a:cs typeface="Arial Narrow"/>
                        </a:rPr>
                        <a:t>toma </a:t>
                      </a:r>
                      <a:r>
                        <a:rPr sz="850" spc="-5" dirty="0">
                          <a:solidFill>
                            <a:srgbClr val="231F20"/>
                          </a:solidFill>
                          <a:latin typeface="Arial Narrow"/>
                          <a:cs typeface="Arial Narrow"/>
                        </a:rPr>
                        <a:t>de</a:t>
                      </a:r>
                      <a:r>
                        <a:rPr sz="850" spc="-25" dirty="0">
                          <a:solidFill>
                            <a:srgbClr val="231F20"/>
                          </a:solidFill>
                          <a:latin typeface="Arial Narrow"/>
                          <a:cs typeface="Arial Narrow"/>
                        </a:rPr>
                        <a:t> </a:t>
                      </a:r>
                      <a:r>
                        <a:rPr sz="850" spc="-5" dirty="0">
                          <a:solidFill>
                            <a:srgbClr val="231F20"/>
                          </a:solidFill>
                          <a:latin typeface="Arial Narrow"/>
                          <a:cs typeface="Arial Narrow"/>
                        </a:rPr>
                        <a:t>corriente</a:t>
                      </a:r>
                      <a:endParaRPr sz="850">
                        <a:latin typeface="Arial Narrow"/>
                        <a:cs typeface="Arial Narrow"/>
                      </a:endParaRPr>
                    </a:p>
                  </a:txBody>
                  <a:tcPr marL="0" marR="0" marT="5016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2710">
                        <a:lnSpc>
                          <a:spcPct val="100000"/>
                        </a:lnSpc>
                        <a:spcBef>
                          <a:spcPts val="400"/>
                        </a:spcBef>
                      </a:pPr>
                      <a:r>
                        <a:rPr sz="850" dirty="0">
                          <a:solidFill>
                            <a:srgbClr val="231F20"/>
                          </a:solidFill>
                          <a:latin typeface="Arial Narrow"/>
                          <a:cs typeface="Arial Narrow"/>
                        </a:rPr>
                        <a:t>Cambie </a:t>
                      </a:r>
                      <a:r>
                        <a:rPr sz="850" spc="-5" dirty="0">
                          <a:solidFill>
                            <a:srgbClr val="231F20"/>
                          </a:solidFill>
                          <a:latin typeface="Arial Narrow"/>
                          <a:cs typeface="Arial Narrow"/>
                        </a:rPr>
                        <a:t>el enchufe </a:t>
                      </a:r>
                      <a:r>
                        <a:rPr sz="850" dirty="0">
                          <a:solidFill>
                            <a:srgbClr val="231F20"/>
                          </a:solidFill>
                          <a:latin typeface="Arial Narrow"/>
                          <a:cs typeface="Arial Narrow"/>
                        </a:rPr>
                        <a:t>o repárelo </a:t>
                      </a:r>
                      <a:r>
                        <a:rPr sz="850" spc="-5" dirty="0">
                          <a:solidFill>
                            <a:srgbClr val="231F20"/>
                          </a:solidFill>
                          <a:latin typeface="Arial Narrow"/>
                          <a:cs typeface="Arial Narrow"/>
                        </a:rPr>
                        <a:t>antes de</a:t>
                      </a:r>
                      <a:r>
                        <a:rPr sz="850" spc="-20" dirty="0">
                          <a:solidFill>
                            <a:srgbClr val="231F20"/>
                          </a:solidFill>
                          <a:latin typeface="Arial Narrow"/>
                          <a:cs typeface="Arial Narrow"/>
                        </a:rPr>
                        <a:t> </a:t>
                      </a:r>
                      <a:r>
                        <a:rPr sz="850" dirty="0">
                          <a:solidFill>
                            <a:srgbClr val="231F20"/>
                          </a:solidFill>
                          <a:latin typeface="Arial Narrow"/>
                          <a:cs typeface="Arial Narrow"/>
                        </a:rPr>
                        <a:t>usarlo</a:t>
                      </a:r>
                      <a:endParaRPr sz="850">
                        <a:latin typeface="Arial Narrow"/>
                        <a:cs typeface="Arial Narrow"/>
                      </a:endParaRPr>
                    </a:p>
                  </a:txBody>
                  <a:tcPr marL="0" marR="0" marT="508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1"/>
                  </a:ext>
                </a:extLst>
              </a:tr>
              <a:tr h="185303">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0485">
                        <a:lnSpc>
                          <a:spcPct val="100000"/>
                        </a:lnSpc>
                        <a:spcBef>
                          <a:spcPts val="295"/>
                        </a:spcBef>
                      </a:pPr>
                      <a:r>
                        <a:rPr sz="850" dirty="0">
                          <a:solidFill>
                            <a:srgbClr val="231F20"/>
                          </a:solidFill>
                          <a:latin typeface="Arial Narrow"/>
                          <a:cs typeface="Arial Narrow"/>
                        </a:rPr>
                        <a:t>El PRCD </a:t>
                      </a:r>
                      <a:r>
                        <a:rPr sz="850" spc="-5" dirty="0">
                          <a:solidFill>
                            <a:srgbClr val="231F20"/>
                          </a:solidFill>
                          <a:latin typeface="Arial Narrow"/>
                          <a:cs typeface="Arial Narrow"/>
                        </a:rPr>
                        <a:t>está</a:t>
                      </a:r>
                      <a:r>
                        <a:rPr sz="850" spc="-20" dirty="0">
                          <a:solidFill>
                            <a:srgbClr val="231F20"/>
                          </a:solidFill>
                          <a:latin typeface="Arial Narrow"/>
                          <a:cs typeface="Arial Narrow"/>
                        </a:rPr>
                        <a:t> </a:t>
                      </a:r>
                      <a:r>
                        <a:rPr sz="850" dirty="0">
                          <a:solidFill>
                            <a:srgbClr val="231F20"/>
                          </a:solidFill>
                          <a:latin typeface="Arial Narrow"/>
                          <a:cs typeface="Arial Narrow"/>
                        </a:rPr>
                        <a:t>apagado</a:t>
                      </a:r>
                      <a:endParaRPr sz="850">
                        <a:latin typeface="Arial Narrow"/>
                        <a:cs typeface="Arial Narrow"/>
                      </a:endParaRPr>
                    </a:p>
                  </a:txBody>
                  <a:tcPr marL="0" marR="0" marT="3746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2710">
                        <a:lnSpc>
                          <a:spcPct val="100000"/>
                        </a:lnSpc>
                        <a:spcBef>
                          <a:spcPts val="300"/>
                        </a:spcBef>
                      </a:pPr>
                      <a:r>
                        <a:rPr sz="850" dirty="0">
                          <a:solidFill>
                            <a:srgbClr val="231F20"/>
                          </a:solidFill>
                          <a:latin typeface="Arial Narrow"/>
                          <a:cs typeface="Arial Narrow"/>
                        </a:rPr>
                        <a:t>Reinicie </a:t>
                      </a:r>
                      <a:r>
                        <a:rPr sz="850" spc="-5" dirty="0">
                          <a:solidFill>
                            <a:srgbClr val="231F20"/>
                          </a:solidFill>
                          <a:latin typeface="Arial Narrow"/>
                          <a:cs typeface="Arial Narrow"/>
                        </a:rPr>
                        <a:t>el </a:t>
                      </a:r>
                      <a:r>
                        <a:rPr sz="850" dirty="0">
                          <a:solidFill>
                            <a:srgbClr val="231F20"/>
                          </a:solidFill>
                          <a:latin typeface="Arial Narrow"/>
                          <a:cs typeface="Arial Narrow"/>
                        </a:rPr>
                        <a:t>PRCD </a:t>
                      </a:r>
                      <a:r>
                        <a:rPr sz="850" spc="-5" dirty="0">
                          <a:solidFill>
                            <a:srgbClr val="231F20"/>
                          </a:solidFill>
                          <a:latin typeface="Arial Narrow"/>
                          <a:cs typeface="Arial Narrow"/>
                        </a:rPr>
                        <a:t>siguiendo la sección de prueba del</a:t>
                      </a:r>
                      <a:r>
                        <a:rPr sz="850" spc="-20" dirty="0">
                          <a:solidFill>
                            <a:srgbClr val="231F20"/>
                          </a:solidFill>
                          <a:latin typeface="Arial Narrow"/>
                          <a:cs typeface="Arial Narrow"/>
                        </a:rPr>
                        <a:t> </a:t>
                      </a:r>
                      <a:r>
                        <a:rPr sz="850" dirty="0">
                          <a:solidFill>
                            <a:srgbClr val="231F20"/>
                          </a:solidFill>
                          <a:latin typeface="Arial Narrow"/>
                          <a:cs typeface="Arial Narrow"/>
                        </a:rPr>
                        <a:t>PRCD</a:t>
                      </a:r>
                      <a:endParaRPr sz="850">
                        <a:latin typeface="Arial Narrow"/>
                        <a:cs typeface="Arial Narrow"/>
                      </a:endParaRPr>
                    </a:p>
                  </a:txBody>
                  <a:tcPr marL="0" marR="0" marT="381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387907">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0485" marR="154305">
                        <a:lnSpc>
                          <a:spcPct val="117700"/>
                        </a:lnSpc>
                        <a:spcBef>
                          <a:spcPts val="259"/>
                        </a:spcBef>
                      </a:pPr>
                      <a:r>
                        <a:rPr sz="850" spc="30" dirty="0">
                          <a:solidFill>
                            <a:srgbClr val="231F20"/>
                          </a:solidFill>
                          <a:latin typeface="Arial Narrow"/>
                          <a:cs typeface="Arial Narrow"/>
                        </a:rPr>
                        <a:t>Pulse </a:t>
                      </a:r>
                      <a:r>
                        <a:rPr sz="850" spc="20" dirty="0">
                          <a:solidFill>
                            <a:srgbClr val="231F20"/>
                          </a:solidFill>
                          <a:latin typeface="Arial Narrow"/>
                          <a:cs typeface="Arial Narrow"/>
                        </a:rPr>
                        <a:t>el </a:t>
                      </a:r>
                      <a:r>
                        <a:rPr sz="850" spc="30" dirty="0">
                          <a:solidFill>
                            <a:srgbClr val="231F20"/>
                          </a:solidFill>
                          <a:latin typeface="Arial Narrow"/>
                          <a:cs typeface="Arial Narrow"/>
                        </a:rPr>
                        <a:t>botón </a:t>
                      </a:r>
                      <a:r>
                        <a:rPr sz="850" spc="25" dirty="0">
                          <a:solidFill>
                            <a:srgbClr val="231F20"/>
                          </a:solidFill>
                          <a:latin typeface="Arial Narrow"/>
                          <a:cs typeface="Arial Narrow"/>
                        </a:rPr>
                        <a:t>Reinicio, </a:t>
                      </a:r>
                      <a:r>
                        <a:rPr sz="850" spc="35" dirty="0">
                          <a:solidFill>
                            <a:srgbClr val="231F20"/>
                          </a:solidFill>
                          <a:latin typeface="Arial Narrow"/>
                          <a:cs typeface="Arial Narrow"/>
                        </a:rPr>
                        <a:t>no </a:t>
                      </a:r>
                      <a:r>
                        <a:rPr sz="850" spc="30" dirty="0">
                          <a:solidFill>
                            <a:srgbClr val="231F20"/>
                          </a:solidFill>
                          <a:latin typeface="Arial Narrow"/>
                          <a:cs typeface="Arial Narrow"/>
                        </a:rPr>
                        <a:t>aparece </a:t>
                      </a:r>
                      <a:r>
                        <a:rPr sz="850" spc="20" dirty="0">
                          <a:solidFill>
                            <a:srgbClr val="231F20"/>
                          </a:solidFill>
                          <a:latin typeface="Arial Narrow"/>
                          <a:cs typeface="Arial Narrow"/>
                        </a:rPr>
                        <a:t>el  </a:t>
                      </a:r>
                      <a:r>
                        <a:rPr sz="850" spc="30" dirty="0">
                          <a:solidFill>
                            <a:srgbClr val="231F20"/>
                          </a:solidFill>
                          <a:latin typeface="Arial Narrow"/>
                          <a:cs typeface="Arial Narrow"/>
                        </a:rPr>
                        <a:t>panel </a:t>
                      </a:r>
                      <a:r>
                        <a:rPr sz="850" spc="35" dirty="0">
                          <a:solidFill>
                            <a:srgbClr val="231F20"/>
                          </a:solidFill>
                          <a:latin typeface="Arial Narrow"/>
                          <a:cs typeface="Arial Narrow"/>
                        </a:rPr>
                        <a:t>de</a:t>
                      </a:r>
                      <a:r>
                        <a:rPr sz="850" spc="-5" dirty="0">
                          <a:solidFill>
                            <a:srgbClr val="231F20"/>
                          </a:solidFill>
                          <a:latin typeface="Arial Narrow"/>
                          <a:cs typeface="Arial Narrow"/>
                        </a:rPr>
                        <a:t> </a:t>
                      </a:r>
                      <a:r>
                        <a:rPr sz="850" spc="20" dirty="0">
                          <a:solidFill>
                            <a:srgbClr val="231F20"/>
                          </a:solidFill>
                          <a:latin typeface="Arial Narrow"/>
                          <a:cs typeface="Arial Narrow"/>
                        </a:rPr>
                        <a:t>control</a:t>
                      </a:r>
                      <a:endParaRPr sz="850">
                        <a:latin typeface="Arial Narrow"/>
                        <a:cs typeface="Arial Narrow"/>
                      </a:endParaRPr>
                    </a:p>
                  </a:txBody>
                  <a:tcPr marL="0" marR="0" marT="33019"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nSpc>
                          <a:spcPct val="100000"/>
                        </a:lnSpc>
                        <a:spcBef>
                          <a:spcPts val="5"/>
                        </a:spcBef>
                      </a:pPr>
                      <a:endParaRPr sz="900">
                        <a:latin typeface="Times New Roman"/>
                        <a:cs typeface="Times New Roman"/>
                      </a:endParaRPr>
                    </a:p>
                    <a:p>
                      <a:pPr marL="92710">
                        <a:lnSpc>
                          <a:spcPct val="100000"/>
                        </a:lnSpc>
                      </a:pPr>
                      <a:r>
                        <a:rPr sz="850" dirty="0">
                          <a:solidFill>
                            <a:srgbClr val="231F20"/>
                          </a:solidFill>
                          <a:latin typeface="Arial Narrow"/>
                          <a:cs typeface="Arial Narrow"/>
                        </a:rPr>
                        <a:t>Contacte </a:t>
                      </a:r>
                      <a:r>
                        <a:rPr sz="850" spc="-5" dirty="0">
                          <a:solidFill>
                            <a:srgbClr val="231F20"/>
                          </a:solidFill>
                          <a:latin typeface="Arial Narrow"/>
                          <a:cs typeface="Arial Narrow"/>
                        </a:rPr>
                        <a:t>con el centro de asistencia de</a:t>
                      </a:r>
                      <a:r>
                        <a:rPr sz="850" spc="-15" dirty="0">
                          <a:solidFill>
                            <a:srgbClr val="231F20"/>
                          </a:solidFill>
                          <a:latin typeface="Arial Narrow"/>
                          <a:cs typeface="Arial Narrow"/>
                        </a:rPr>
                        <a:t> </a:t>
                      </a:r>
                      <a:r>
                        <a:rPr sz="850" spc="-5" dirty="0">
                          <a:solidFill>
                            <a:srgbClr val="231F20"/>
                          </a:solidFill>
                          <a:latin typeface="Arial Narrow"/>
                          <a:cs typeface="Arial Narrow"/>
                        </a:rPr>
                        <a:t>MSpa</a:t>
                      </a:r>
                      <a:endParaRPr sz="850">
                        <a:latin typeface="Arial Narrow"/>
                        <a:cs typeface="Arial Narrow"/>
                      </a:endParaRPr>
                    </a:p>
                  </a:txBody>
                  <a:tcPr marL="0" marR="0" marT="63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194320">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0485">
                        <a:lnSpc>
                          <a:spcPct val="100000"/>
                        </a:lnSpc>
                        <a:spcBef>
                          <a:spcPts val="185"/>
                        </a:spcBef>
                      </a:pPr>
                      <a:r>
                        <a:rPr sz="850" dirty="0">
                          <a:solidFill>
                            <a:srgbClr val="231F20"/>
                          </a:solidFill>
                          <a:latin typeface="Arial Narrow"/>
                          <a:cs typeface="Arial Narrow"/>
                        </a:rPr>
                        <a:t>PRCD</a:t>
                      </a:r>
                      <a:r>
                        <a:rPr sz="850" spc="-10" dirty="0">
                          <a:solidFill>
                            <a:srgbClr val="231F20"/>
                          </a:solidFill>
                          <a:latin typeface="Arial Narrow"/>
                          <a:cs typeface="Arial Narrow"/>
                        </a:rPr>
                        <a:t> </a:t>
                      </a:r>
                      <a:r>
                        <a:rPr sz="850" dirty="0">
                          <a:solidFill>
                            <a:srgbClr val="231F20"/>
                          </a:solidFill>
                          <a:latin typeface="Arial Narrow"/>
                          <a:cs typeface="Arial Narrow"/>
                        </a:rPr>
                        <a:t>roto</a:t>
                      </a:r>
                      <a:endParaRPr sz="850">
                        <a:latin typeface="Arial Narrow"/>
                        <a:cs typeface="Arial Narrow"/>
                      </a:endParaRPr>
                    </a:p>
                  </a:txBody>
                  <a:tcPr marL="0" marR="0" marT="234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2710">
                        <a:lnSpc>
                          <a:spcPct val="100000"/>
                        </a:lnSpc>
                        <a:spcBef>
                          <a:spcPts val="185"/>
                        </a:spcBef>
                      </a:pPr>
                      <a:r>
                        <a:rPr sz="850" dirty="0">
                          <a:solidFill>
                            <a:srgbClr val="231F20"/>
                          </a:solidFill>
                          <a:latin typeface="Arial Narrow"/>
                          <a:cs typeface="Arial Narrow"/>
                        </a:rPr>
                        <a:t>Contacte </a:t>
                      </a:r>
                      <a:r>
                        <a:rPr sz="850" spc="-5" dirty="0">
                          <a:solidFill>
                            <a:srgbClr val="231F20"/>
                          </a:solidFill>
                          <a:latin typeface="Arial Narrow"/>
                          <a:cs typeface="Arial Narrow"/>
                        </a:rPr>
                        <a:t>con el centro de asistencia de</a:t>
                      </a:r>
                      <a:r>
                        <a:rPr sz="850" spc="-15" dirty="0">
                          <a:solidFill>
                            <a:srgbClr val="231F20"/>
                          </a:solidFill>
                          <a:latin typeface="Arial Narrow"/>
                          <a:cs typeface="Arial Narrow"/>
                        </a:rPr>
                        <a:t> </a:t>
                      </a:r>
                      <a:r>
                        <a:rPr sz="850" spc="-5" dirty="0">
                          <a:solidFill>
                            <a:srgbClr val="231F20"/>
                          </a:solidFill>
                          <a:latin typeface="Arial Narrow"/>
                          <a:cs typeface="Arial Narrow"/>
                        </a:rPr>
                        <a:t>MSpa</a:t>
                      </a:r>
                      <a:endParaRPr sz="850">
                        <a:latin typeface="Arial Narrow"/>
                        <a:cs typeface="Arial Narrow"/>
                      </a:endParaRPr>
                    </a:p>
                  </a:txBody>
                  <a:tcPr marL="0" marR="0" marT="234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357795">
                <a:tc rowSpan="3">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marL="55880">
                        <a:lnSpc>
                          <a:spcPct val="100000"/>
                        </a:lnSpc>
                        <a:spcBef>
                          <a:spcPts val="810"/>
                        </a:spcBef>
                      </a:pPr>
                      <a:r>
                        <a:rPr sz="850" b="1" dirty="0">
                          <a:solidFill>
                            <a:srgbClr val="231F20"/>
                          </a:solidFill>
                          <a:latin typeface="Arial Narrow"/>
                          <a:cs typeface="Arial Narrow"/>
                        </a:rPr>
                        <a:t>FUGA DEL</a:t>
                      </a:r>
                      <a:r>
                        <a:rPr sz="850" b="1" spc="-15" dirty="0">
                          <a:solidFill>
                            <a:srgbClr val="231F20"/>
                          </a:solidFill>
                          <a:latin typeface="Arial Narrow"/>
                          <a:cs typeface="Arial Narrow"/>
                        </a:rPr>
                        <a:t> </a:t>
                      </a:r>
                      <a:r>
                        <a:rPr sz="850" b="1" dirty="0">
                          <a:solidFill>
                            <a:srgbClr val="231F20"/>
                          </a:solidFill>
                          <a:latin typeface="Arial Narrow"/>
                          <a:cs typeface="Arial Narrow"/>
                        </a:rPr>
                        <a:t>SPA</a:t>
                      </a:r>
                      <a:endParaRPr sz="85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0485" marR="140335">
                        <a:lnSpc>
                          <a:spcPct val="117700"/>
                        </a:lnSpc>
                        <a:spcBef>
                          <a:spcPts val="75"/>
                        </a:spcBef>
                      </a:pPr>
                      <a:r>
                        <a:rPr sz="850" dirty="0">
                          <a:solidFill>
                            <a:srgbClr val="231F20"/>
                          </a:solidFill>
                          <a:latin typeface="Arial Narrow"/>
                          <a:cs typeface="Arial Narrow"/>
                        </a:rPr>
                        <a:t>El </a:t>
                      </a:r>
                      <a:r>
                        <a:rPr sz="850" spc="-5" dirty="0">
                          <a:solidFill>
                            <a:srgbClr val="231F20"/>
                          </a:solidFill>
                          <a:latin typeface="Arial Narrow"/>
                          <a:cs typeface="Arial Narrow"/>
                        </a:rPr>
                        <a:t>conector de entrada </a:t>
                      </a:r>
                      <a:r>
                        <a:rPr sz="850" dirty="0">
                          <a:solidFill>
                            <a:srgbClr val="231F20"/>
                          </a:solidFill>
                          <a:latin typeface="Arial Narrow"/>
                          <a:cs typeface="Arial Narrow"/>
                        </a:rPr>
                        <a:t>y </a:t>
                      </a:r>
                      <a:r>
                        <a:rPr sz="850" spc="-5" dirty="0">
                          <a:solidFill>
                            <a:srgbClr val="231F20"/>
                          </a:solidFill>
                          <a:latin typeface="Arial Narrow"/>
                          <a:cs typeface="Arial Narrow"/>
                        </a:rPr>
                        <a:t>salida del spa </a:t>
                      </a:r>
                      <a:r>
                        <a:rPr sz="850" dirty="0">
                          <a:solidFill>
                            <a:srgbClr val="231F20"/>
                          </a:solidFill>
                          <a:latin typeface="Arial Narrow"/>
                          <a:cs typeface="Arial Narrow"/>
                        </a:rPr>
                        <a:t>no  </a:t>
                      </a:r>
                      <a:r>
                        <a:rPr sz="850" spc="-5" dirty="0">
                          <a:solidFill>
                            <a:srgbClr val="231F20"/>
                          </a:solidFill>
                          <a:latin typeface="Arial Narrow"/>
                          <a:cs typeface="Arial Narrow"/>
                        </a:rPr>
                        <a:t>está bien</a:t>
                      </a:r>
                      <a:r>
                        <a:rPr sz="850" spc="-10" dirty="0">
                          <a:solidFill>
                            <a:srgbClr val="231F20"/>
                          </a:solidFill>
                          <a:latin typeface="Arial Narrow"/>
                          <a:cs typeface="Arial Narrow"/>
                        </a:rPr>
                        <a:t> </a:t>
                      </a:r>
                      <a:r>
                        <a:rPr sz="850" dirty="0">
                          <a:solidFill>
                            <a:srgbClr val="231F20"/>
                          </a:solidFill>
                          <a:latin typeface="Arial Narrow"/>
                          <a:cs typeface="Arial Narrow"/>
                        </a:rPr>
                        <a:t>puesto</a:t>
                      </a:r>
                      <a:endParaRPr sz="850">
                        <a:latin typeface="Arial Narrow"/>
                        <a:cs typeface="Arial Narrow"/>
                      </a:endParaRPr>
                    </a:p>
                  </a:txBody>
                  <a:tcPr marL="0" marR="0" marT="952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2710">
                        <a:lnSpc>
                          <a:spcPct val="100000"/>
                        </a:lnSpc>
                        <a:spcBef>
                          <a:spcPts val="254"/>
                        </a:spcBef>
                      </a:pPr>
                      <a:r>
                        <a:rPr sz="850" dirty="0">
                          <a:solidFill>
                            <a:srgbClr val="231F20"/>
                          </a:solidFill>
                          <a:latin typeface="Arial Narrow"/>
                          <a:cs typeface="Arial Narrow"/>
                        </a:rPr>
                        <a:t>Ziehen Sie </a:t>
                      </a:r>
                      <a:r>
                        <a:rPr sz="850" spc="-5" dirty="0">
                          <a:solidFill>
                            <a:srgbClr val="231F20"/>
                          </a:solidFill>
                          <a:latin typeface="Arial Narrow"/>
                          <a:cs typeface="Arial Narrow"/>
                        </a:rPr>
                        <a:t>die </a:t>
                      </a:r>
                      <a:r>
                        <a:rPr sz="850" dirty="0">
                          <a:solidFill>
                            <a:srgbClr val="231F20"/>
                          </a:solidFill>
                          <a:latin typeface="Arial Narrow"/>
                          <a:cs typeface="Arial Narrow"/>
                        </a:rPr>
                        <a:t>Ein- </a:t>
                      </a:r>
                      <a:r>
                        <a:rPr sz="850" spc="-5" dirty="0">
                          <a:solidFill>
                            <a:srgbClr val="231F20"/>
                          </a:solidFill>
                          <a:latin typeface="Arial Narrow"/>
                          <a:cs typeface="Arial Narrow"/>
                        </a:rPr>
                        <a:t>und </a:t>
                      </a:r>
                      <a:r>
                        <a:rPr sz="850" dirty="0">
                          <a:solidFill>
                            <a:srgbClr val="231F20"/>
                          </a:solidFill>
                          <a:latin typeface="Arial Narrow"/>
                          <a:cs typeface="Arial Narrow"/>
                        </a:rPr>
                        <a:t>Ausgangsverbindung</a:t>
                      </a:r>
                      <a:r>
                        <a:rPr sz="850" spc="-10" dirty="0">
                          <a:solidFill>
                            <a:srgbClr val="231F20"/>
                          </a:solidFill>
                          <a:latin typeface="Arial Narrow"/>
                          <a:cs typeface="Arial Narrow"/>
                        </a:rPr>
                        <a:t> </a:t>
                      </a:r>
                      <a:r>
                        <a:rPr sz="850" dirty="0">
                          <a:solidFill>
                            <a:srgbClr val="231F20"/>
                          </a:solidFill>
                          <a:latin typeface="Arial Narrow"/>
                          <a:cs typeface="Arial Narrow"/>
                        </a:rPr>
                        <a:t>fest</a:t>
                      </a:r>
                      <a:endParaRPr sz="850">
                        <a:latin typeface="Arial Narrow"/>
                        <a:cs typeface="Arial Narrow"/>
                      </a:endParaRPr>
                    </a:p>
                  </a:txBody>
                  <a:tcPr marL="0" marR="0" marT="3238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r h="349112">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0485" marR="622935">
                        <a:lnSpc>
                          <a:spcPct val="117700"/>
                        </a:lnSpc>
                        <a:spcBef>
                          <a:spcPts val="55"/>
                        </a:spcBef>
                      </a:pPr>
                      <a:r>
                        <a:rPr sz="850" spc="-5" dirty="0">
                          <a:solidFill>
                            <a:srgbClr val="231F20"/>
                          </a:solidFill>
                          <a:latin typeface="Arial Narrow"/>
                          <a:cs typeface="Arial Narrow"/>
                        </a:rPr>
                        <a:t>La válvula de vaciado no </a:t>
                      </a:r>
                      <a:r>
                        <a:rPr sz="850" dirty="0">
                          <a:solidFill>
                            <a:srgbClr val="231F20"/>
                          </a:solidFill>
                          <a:latin typeface="Arial Narrow"/>
                          <a:cs typeface="Arial Narrow"/>
                        </a:rPr>
                        <a:t>está  </a:t>
                      </a:r>
                      <a:r>
                        <a:rPr sz="850" spc="-5" dirty="0">
                          <a:solidFill>
                            <a:srgbClr val="231F20"/>
                          </a:solidFill>
                          <a:latin typeface="Arial Narrow"/>
                          <a:cs typeface="Arial Narrow"/>
                        </a:rPr>
                        <a:t>completamente</a:t>
                      </a:r>
                      <a:r>
                        <a:rPr sz="850" spc="-15" dirty="0">
                          <a:solidFill>
                            <a:srgbClr val="231F20"/>
                          </a:solidFill>
                          <a:latin typeface="Arial Narrow"/>
                          <a:cs typeface="Arial Narrow"/>
                        </a:rPr>
                        <a:t> </a:t>
                      </a:r>
                      <a:r>
                        <a:rPr sz="850" spc="-5" dirty="0">
                          <a:solidFill>
                            <a:srgbClr val="231F20"/>
                          </a:solidFill>
                          <a:latin typeface="Arial Narrow"/>
                          <a:cs typeface="Arial Narrow"/>
                        </a:rPr>
                        <a:t>cerrada</a:t>
                      </a:r>
                      <a:endParaRPr sz="850">
                        <a:latin typeface="Arial Narrow"/>
                        <a:cs typeface="Arial Narrow"/>
                      </a:endParaRPr>
                    </a:p>
                  </a:txBody>
                  <a:tcPr marL="0" marR="0" marT="698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2710" marR="220345">
                        <a:lnSpc>
                          <a:spcPct val="117700"/>
                        </a:lnSpc>
                        <a:spcBef>
                          <a:spcPts val="55"/>
                        </a:spcBef>
                      </a:pPr>
                      <a:r>
                        <a:rPr sz="850" dirty="0">
                          <a:solidFill>
                            <a:srgbClr val="231F20"/>
                          </a:solidFill>
                          <a:latin typeface="Arial Narrow"/>
                          <a:cs typeface="Arial Narrow"/>
                        </a:rPr>
                        <a:t>Cierre </a:t>
                      </a:r>
                      <a:r>
                        <a:rPr sz="850" spc="-5" dirty="0">
                          <a:solidFill>
                            <a:srgbClr val="231F20"/>
                          </a:solidFill>
                          <a:latin typeface="Arial Narrow"/>
                          <a:cs typeface="Arial Narrow"/>
                        </a:rPr>
                        <a:t>la válvula de vaciado. </a:t>
                      </a:r>
                      <a:r>
                        <a:rPr sz="850" dirty="0">
                          <a:solidFill>
                            <a:srgbClr val="231F20"/>
                          </a:solidFill>
                          <a:latin typeface="Arial Narrow"/>
                          <a:cs typeface="Arial Narrow"/>
                        </a:rPr>
                        <a:t>Contacte </a:t>
                      </a:r>
                      <a:r>
                        <a:rPr sz="850" spc="-5" dirty="0">
                          <a:solidFill>
                            <a:srgbClr val="231F20"/>
                          </a:solidFill>
                          <a:latin typeface="Arial Narrow"/>
                          <a:cs typeface="Arial Narrow"/>
                        </a:rPr>
                        <a:t>con el centro de asistencia de MSpa si el spa  sigue </a:t>
                      </a:r>
                      <a:r>
                        <a:rPr sz="850" dirty="0">
                          <a:solidFill>
                            <a:srgbClr val="231F20"/>
                          </a:solidFill>
                          <a:latin typeface="Arial Narrow"/>
                          <a:cs typeface="Arial Narrow"/>
                        </a:rPr>
                        <a:t>teniendo</a:t>
                      </a:r>
                      <a:r>
                        <a:rPr sz="850" spc="-10" dirty="0">
                          <a:solidFill>
                            <a:srgbClr val="231F20"/>
                          </a:solidFill>
                          <a:latin typeface="Arial Narrow"/>
                          <a:cs typeface="Arial Narrow"/>
                        </a:rPr>
                        <a:t> </a:t>
                      </a:r>
                      <a:r>
                        <a:rPr sz="850" dirty="0">
                          <a:solidFill>
                            <a:srgbClr val="231F20"/>
                          </a:solidFill>
                          <a:latin typeface="Arial Narrow"/>
                          <a:cs typeface="Arial Narrow"/>
                        </a:rPr>
                        <a:t>fugas</a:t>
                      </a:r>
                      <a:endParaRPr sz="850">
                        <a:latin typeface="Arial Narrow"/>
                        <a:cs typeface="Arial Narrow"/>
                      </a:endParaRPr>
                    </a:p>
                  </a:txBody>
                  <a:tcPr marL="0" marR="0" marT="698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6"/>
                  </a:ext>
                </a:extLst>
              </a:tr>
              <a:tr h="227347">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0485">
                        <a:lnSpc>
                          <a:spcPct val="100000"/>
                        </a:lnSpc>
                        <a:spcBef>
                          <a:spcPts val="290"/>
                        </a:spcBef>
                      </a:pPr>
                      <a:r>
                        <a:rPr sz="850" dirty="0">
                          <a:solidFill>
                            <a:srgbClr val="231F20"/>
                          </a:solidFill>
                          <a:latin typeface="Arial Narrow"/>
                          <a:cs typeface="Arial Narrow"/>
                        </a:rPr>
                        <a:t>Se filtra </a:t>
                      </a:r>
                      <a:r>
                        <a:rPr sz="850" spc="-5" dirty="0">
                          <a:solidFill>
                            <a:srgbClr val="231F20"/>
                          </a:solidFill>
                          <a:latin typeface="Arial Narrow"/>
                          <a:cs typeface="Arial Narrow"/>
                        </a:rPr>
                        <a:t>agua de la bañera del</a:t>
                      </a:r>
                      <a:r>
                        <a:rPr sz="850" spc="-30" dirty="0">
                          <a:solidFill>
                            <a:srgbClr val="231F20"/>
                          </a:solidFill>
                          <a:latin typeface="Arial Narrow"/>
                          <a:cs typeface="Arial Narrow"/>
                        </a:rPr>
                        <a:t> </a:t>
                      </a:r>
                      <a:r>
                        <a:rPr sz="850" spc="-5" dirty="0">
                          <a:solidFill>
                            <a:srgbClr val="231F20"/>
                          </a:solidFill>
                          <a:latin typeface="Arial Narrow"/>
                          <a:cs typeface="Arial Narrow"/>
                        </a:rPr>
                        <a:t>spa</a:t>
                      </a:r>
                      <a:endParaRPr sz="850">
                        <a:latin typeface="Arial Narrow"/>
                        <a:cs typeface="Arial Narrow"/>
                      </a:endParaRPr>
                    </a:p>
                  </a:txBody>
                  <a:tcPr marL="0" marR="0" marT="3683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2710">
                        <a:lnSpc>
                          <a:spcPct val="100000"/>
                        </a:lnSpc>
                        <a:spcBef>
                          <a:spcPts val="285"/>
                        </a:spcBef>
                      </a:pPr>
                      <a:r>
                        <a:rPr sz="850" dirty="0">
                          <a:solidFill>
                            <a:srgbClr val="231F20"/>
                          </a:solidFill>
                          <a:latin typeface="Arial Narrow"/>
                          <a:cs typeface="Arial Narrow"/>
                        </a:rPr>
                        <a:t>Repare </a:t>
                      </a:r>
                      <a:r>
                        <a:rPr sz="850" spc="-5" dirty="0">
                          <a:solidFill>
                            <a:srgbClr val="231F20"/>
                          </a:solidFill>
                          <a:latin typeface="Arial Narrow"/>
                          <a:cs typeface="Arial Narrow"/>
                        </a:rPr>
                        <a:t>el agujero </a:t>
                      </a:r>
                      <a:r>
                        <a:rPr sz="850" dirty="0">
                          <a:solidFill>
                            <a:srgbClr val="231F20"/>
                          </a:solidFill>
                          <a:latin typeface="Arial Narrow"/>
                          <a:cs typeface="Arial Narrow"/>
                        </a:rPr>
                        <a:t>o </a:t>
                      </a:r>
                      <a:r>
                        <a:rPr sz="850" spc="-5" dirty="0">
                          <a:solidFill>
                            <a:srgbClr val="231F20"/>
                          </a:solidFill>
                          <a:latin typeface="Arial Narrow"/>
                          <a:cs typeface="Arial Narrow"/>
                        </a:rPr>
                        <a:t>la abertura que gotea con el material del kit de</a:t>
                      </a:r>
                      <a:r>
                        <a:rPr sz="850" spc="-30" dirty="0">
                          <a:solidFill>
                            <a:srgbClr val="231F20"/>
                          </a:solidFill>
                          <a:latin typeface="Arial Narrow"/>
                          <a:cs typeface="Arial Narrow"/>
                        </a:rPr>
                        <a:t> </a:t>
                      </a:r>
                      <a:r>
                        <a:rPr sz="850" dirty="0">
                          <a:solidFill>
                            <a:srgbClr val="231F20"/>
                          </a:solidFill>
                          <a:latin typeface="Arial Narrow"/>
                          <a:cs typeface="Arial Narrow"/>
                        </a:rPr>
                        <a:t>reparación</a:t>
                      </a:r>
                      <a:endParaRPr sz="850">
                        <a:latin typeface="Arial Narrow"/>
                        <a:cs typeface="Arial Narrow"/>
                      </a:endParaRPr>
                    </a:p>
                  </a:txBody>
                  <a:tcPr marL="0" marR="0" marT="361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7"/>
                  </a:ext>
                </a:extLst>
              </a:tr>
            </a:tbl>
          </a:graphicData>
        </a:graphic>
      </p:graphicFrame>
      <p:sp>
        <p:nvSpPr>
          <p:cNvPr id="480" name="object 480"/>
          <p:cNvSpPr txBox="1">
            <a:spLocks noGrp="1"/>
          </p:cNvSpPr>
          <p:nvPr>
            <p:ph type="sldNum" sz="quarter" idx="7"/>
          </p:nvPr>
        </p:nvSpPr>
        <p:spPr>
          <a:prstGeom prst="rect">
            <a:avLst/>
          </a:prstGeom>
        </p:spPr>
        <p:txBody>
          <a:bodyPr vert="horz" wrap="square" lIns="0" tIns="6985" rIns="0" bIns="0" rtlCol="0">
            <a:spAutoFit/>
          </a:bodyPr>
          <a:lstStyle/>
          <a:p>
            <a:pPr marL="37465">
              <a:lnSpc>
                <a:spcPct val="100000"/>
              </a:lnSpc>
              <a:spcBef>
                <a:spcPts val="55"/>
              </a:spcBef>
            </a:pPr>
            <a:r>
              <a:rPr dirty="0"/>
              <a:t>19</a:t>
            </a: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605408" y="2427643"/>
            <a:ext cx="103936" cy="77279"/>
          </a:xfrm>
          <a:prstGeom prst="rect">
            <a:avLst/>
          </a:prstGeom>
          <a:blipFill>
            <a:blip r:embed="rId2" cstate="print"/>
            <a:stretch>
              <a:fillRect/>
            </a:stretch>
          </a:blipFill>
        </p:spPr>
        <p:txBody>
          <a:bodyPr wrap="square" lIns="0" tIns="0" rIns="0" bIns="0" rtlCol="0"/>
          <a:lstStyle/>
          <a:p>
            <a:endParaRPr/>
          </a:p>
        </p:txBody>
      </p:sp>
      <p:sp>
        <p:nvSpPr>
          <p:cNvPr id="3" name="object 3"/>
          <p:cNvSpPr/>
          <p:nvPr/>
        </p:nvSpPr>
        <p:spPr>
          <a:xfrm>
            <a:off x="739863" y="2426322"/>
            <a:ext cx="178485" cy="79908"/>
          </a:xfrm>
          <a:prstGeom prst="rect">
            <a:avLst/>
          </a:prstGeom>
          <a:blipFill>
            <a:blip r:embed="rId3" cstate="print"/>
            <a:stretch>
              <a:fillRect/>
            </a:stretch>
          </a:blipFill>
        </p:spPr>
        <p:txBody>
          <a:bodyPr wrap="square" lIns="0" tIns="0" rIns="0" bIns="0" rtlCol="0"/>
          <a:lstStyle/>
          <a:p>
            <a:endParaRPr/>
          </a:p>
        </p:txBody>
      </p:sp>
      <p:sp>
        <p:nvSpPr>
          <p:cNvPr id="4" name="object 4"/>
          <p:cNvSpPr/>
          <p:nvPr/>
        </p:nvSpPr>
        <p:spPr>
          <a:xfrm>
            <a:off x="949655" y="2427656"/>
            <a:ext cx="318681" cy="77266"/>
          </a:xfrm>
          <a:prstGeom prst="rect">
            <a:avLst/>
          </a:prstGeom>
          <a:blipFill>
            <a:blip r:embed="rId4" cstate="print"/>
            <a:stretch>
              <a:fillRect/>
            </a:stretch>
          </a:blipFill>
        </p:spPr>
        <p:txBody>
          <a:bodyPr wrap="square" lIns="0" tIns="0" rIns="0" bIns="0" rtlCol="0"/>
          <a:lstStyle/>
          <a:p>
            <a:endParaRPr/>
          </a:p>
        </p:txBody>
      </p:sp>
      <p:sp>
        <p:nvSpPr>
          <p:cNvPr id="5" name="object 5"/>
          <p:cNvSpPr/>
          <p:nvPr/>
        </p:nvSpPr>
        <p:spPr>
          <a:xfrm>
            <a:off x="1297330" y="2427656"/>
            <a:ext cx="207035" cy="77266"/>
          </a:xfrm>
          <a:prstGeom prst="rect">
            <a:avLst/>
          </a:prstGeom>
          <a:blipFill>
            <a:blip r:embed="rId5" cstate="print"/>
            <a:stretch>
              <a:fillRect/>
            </a:stretch>
          </a:blipFill>
        </p:spPr>
        <p:txBody>
          <a:bodyPr wrap="square" lIns="0" tIns="0" rIns="0" bIns="0" rtlCol="0"/>
          <a:lstStyle/>
          <a:p>
            <a:endParaRPr/>
          </a:p>
        </p:txBody>
      </p:sp>
      <p:sp>
        <p:nvSpPr>
          <p:cNvPr id="6" name="object 6"/>
          <p:cNvSpPr/>
          <p:nvPr/>
        </p:nvSpPr>
        <p:spPr>
          <a:xfrm>
            <a:off x="628129" y="2553322"/>
            <a:ext cx="325170" cy="101320"/>
          </a:xfrm>
          <a:prstGeom prst="rect">
            <a:avLst/>
          </a:prstGeom>
          <a:blipFill>
            <a:blip r:embed="rId6" cstate="print"/>
            <a:stretch>
              <a:fillRect/>
            </a:stretch>
          </a:blipFill>
        </p:spPr>
        <p:txBody>
          <a:bodyPr wrap="square" lIns="0" tIns="0" rIns="0" bIns="0" rtlCol="0"/>
          <a:lstStyle/>
          <a:p>
            <a:endParaRPr/>
          </a:p>
        </p:txBody>
      </p:sp>
      <p:sp>
        <p:nvSpPr>
          <p:cNvPr id="7" name="object 7"/>
          <p:cNvSpPr/>
          <p:nvPr/>
        </p:nvSpPr>
        <p:spPr>
          <a:xfrm>
            <a:off x="605408" y="3418243"/>
            <a:ext cx="103949" cy="77279"/>
          </a:xfrm>
          <a:prstGeom prst="rect">
            <a:avLst/>
          </a:prstGeom>
          <a:blipFill>
            <a:blip r:embed="rId7" cstate="print"/>
            <a:stretch>
              <a:fillRect/>
            </a:stretch>
          </a:blipFill>
        </p:spPr>
        <p:txBody>
          <a:bodyPr wrap="square" lIns="0" tIns="0" rIns="0" bIns="0" rtlCol="0"/>
          <a:lstStyle/>
          <a:p>
            <a:endParaRPr/>
          </a:p>
        </p:txBody>
      </p:sp>
      <p:sp>
        <p:nvSpPr>
          <p:cNvPr id="8" name="object 8"/>
          <p:cNvSpPr/>
          <p:nvPr/>
        </p:nvSpPr>
        <p:spPr>
          <a:xfrm>
            <a:off x="736650" y="3416922"/>
            <a:ext cx="260286" cy="79908"/>
          </a:xfrm>
          <a:prstGeom prst="rect">
            <a:avLst/>
          </a:prstGeom>
          <a:blipFill>
            <a:blip r:embed="rId8" cstate="print"/>
            <a:stretch>
              <a:fillRect/>
            </a:stretch>
          </a:blipFill>
        </p:spPr>
        <p:txBody>
          <a:bodyPr wrap="square" lIns="0" tIns="0" rIns="0" bIns="0" rtlCol="0"/>
          <a:lstStyle/>
          <a:p>
            <a:endParaRPr/>
          </a:p>
        </p:txBody>
      </p:sp>
      <p:sp>
        <p:nvSpPr>
          <p:cNvPr id="9" name="object 9"/>
          <p:cNvSpPr/>
          <p:nvPr/>
        </p:nvSpPr>
        <p:spPr>
          <a:xfrm>
            <a:off x="1028407" y="3416922"/>
            <a:ext cx="122605" cy="79908"/>
          </a:xfrm>
          <a:prstGeom prst="rect">
            <a:avLst/>
          </a:prstGeom>
          <a:blipFill>
            <a:blip r:embed="rId9" cstate="print"/>
            <a:stretch>
              <a:fillRect/>
            </a:stretch>
          </a:blipFill>
        </p:spPr>
        <p:txBody>
          <a:bodyPr wrap="square" lIns="0" tIns="0" rIns="0" bIns="0" rtlCol="0"/>
          <a:lstStyle/>
          <a:p>
            <a:endParaRPr/>
          </a:p>
        </p:txBody>
      </p:sp>
      <p:sp>
        <p:nvSpPr>
          <p:cNvPr id="10" name="object 10"/>
          <p:cNvSpPr/>
          <p:nvPr/>
        </p:nvSpPr>
        <p:spPr>
          <a:xfrm>
            <a:off x="605408" y="3524313"/>
            <a:ext cx="229273" cy="99517"/>
          </a:xfrm>
          <a:prstGeom prst="rect">
            <a:avLst/>
          </a:prstGeom>
          <a:blipFill>
            <a:blip r:embed="rId10" cstate="print"/>
            <a:stretch>
              <a:fillRect/>
            </a:stretch>
          </a:blipFill>
        </p:spPr>
        <p:txBody>
          <a:bodyPr wrap="square" lIns="0" tIns="0" rIns="0" bIns="0" rtlCol="0"/>
          <a:lstStyle/>
          <a:p>
            <a:endParaRPr/>
          </a:p>
        </p:txBody>
      </p:sp>
      <p:sp>
        <p:nvSpPr>
          <p:cNvPr id="11" name="object 11"/>
          <p:cNvSpPr/>
          <p:nvPr/>
        </p:nvSpPr>
        <p:spPr>
          <a:xfrm>
            <a:off x="866368" y="3545243"/>
            <a:ext cx="292925" cy="77279"/>
          </a:xfrm>
          <a:prstGeom prst="rect">
            <a:avLst/>
          </a:prstGeom>
          <a:blipFill>
            <a:blip r:embed="rId11" cstate="print"/>
            <a:stretch>
              <a:fillRect/>
            </a:stretch>
          </a:blipFill>
        </p:spPr>
        <p:txBody>
          <a:bodyPr wrap="square" lIns="0" tIns="0" rIns="0" bIns="0" rtlCol="0"/>
          <a:lstStyle/>
          <a:p>
            <a:endParaRPr/>
          </a:p>
        </p:txBody>
      </p:sp>
      <p:sp>
        <p:nvSpPr>
          <p:cNvPr id="12" name="object 12"/>
          <p:cNvSpPr/>
          <p:nvPr/>
        </p:nvSpPr>
        <p:spPr>
          <a:xfrm>
            <a:off x="605726" y="4065943"/>
            <a:ext cx="110883" cy="77266"/>
          </a:xfrm>
          <a:prstGeom prst="rect">
            <a:avLst/>
          </a:prstGeom>
          <a:blipFill>
            <a:blip r:embed="rId12" cstate="print"/>
            <a:stretch>
              <a:fillRect/>
            </a:stretch>
          </a:blipFill>
        </p:spPr>
        <p:txBody>
          <a:bodyPr wrap="square" lIns="0" tIns="0" rIns="0" bIns="0" rtlCol="0"/>
          <a:lstStyle/>
          <a:p>
            <a:endParaRPr/>
          </a:p>
        </p:txBody>
      </p:sp>
      <p:sp>
        <p:nvSpPr>
          <p:cNvPr id="13" name="object 13"/>
          <p:cNvSpPr/>
          <p:nvPr/>
        </p:nvSpPr>
        <p:spPr>
          <a:xfrm>
            <a:off x="747915" y="4046652"/>
            <a:ext cx="178231" cy="96558"/>
          </a:xfrm>
          <a:prstGeom prst="rect">
            <a:avLst/>
          </a:prstGeom>
          <a:blipFill>
            <a:blip r:embed="rId13" cstate="print"/>
            <a:stretch>
              <a:fillRect/>
            </a:stretch>
          </a:blipFill>
        </p:spPr>
        <p:txBody>
          <a:bodyPr wrap="square" lIns="0" tIns="0" rIns="0" bIns="0" rtlCol="0"/>
          <a:lstStyle/>
          <a:p>
            <a:endParaRPr/>
          </a:p>
        </p:txBody>
      </p:sp>
      <p:sp>
        <p:nvSpPr>
          <p:cNvPr id="14" name="object 14"/>
          <p:cNvSpPr/>
          <p:nvPr/>
        </p:nvSpPr>
        <p:spPr>
          <a:xfrm>
            <a:off x="939634" y="4065943"/>
            <a:ext cx="180060" cy="77266"/>
          </a:xfrm>
          <a:prstGeom prst="rect">
            <a:avLst/>
          </a:prstGeom>
          <a:blipFill>
            <a:blip r:embed="rId14" cstate="print"/>
            <a:stretch>
              <a:fillRect/>
            </a:stretch>
          </a:blipFill>
        </p:spPr>
        <p:txBody>
          <a:bodyPr wrap="square" lIns="0" tIns="0" rIns="0" bIns="0" rtlCol="0"/>
          <a:lstStyle/>
          <a:p>
            <a:endParaRPr/>
          </a:p>
        </p:txBody>
      </p:sp>
      <p:sp>
        <p:nvSpPr>
          <p:cNvPr id="15" name="object 15"/>
          <p:cNvSpPr/>
          <p:nvPr/>
        </p:nvSpPr>
        <p:spPr>
          <a:xfrm>
            <a:off x="1150950" y="4065943"/>
            <a:ext cx="112166" cy="77266"/>
          </a:xfrm>
          <a:prstGeom prst="rect">
            <a:avLst/>
          </a:prstGeom>
          <a:blipFill>
            <a:blip r:embed="rId15" cstate="print"/>
            <a:stretch>
              <a:fillRect/>
            </a:stretch>
          </a:blipFill>
        </p:spPr>
        <p:txBody>
          <a:bodyPr wrap="square" lIns="0" tIns="0" rIns="0" bIns="0" rtlCol="0"/>
          <a:lstStyle/>
          <a:p>
            <a:endParaRPr/>
          </a:p>
        </p:txBody>
      </p:sp>
      <p:sp>
        <p:nvSpPr>
          <p:cNvPr id="16" name="object 16"/>
          <p:cNvSpPr/>
          <p:nvPr/>
        </p:nvSpPr>
        <p:spPr>
          <a:xfrm>
            <a:off x="1295323" y="4064622"/>
            <a:ext cx="178485" cy="79908"/>
          </a:xfrm>
          <a:prstGeom prst="rect">
            <a:avLst/>
          </a:prstGeom>
          <a:blipFill>
            <a:blip r:embed="rId16" cstate="print"/>
            <a:stretch>
              <a:fillRect/>
            </a:stretch>
          </a:blipFill>
        </p:spPr>
        <p:txBody>
          <a:bodyPr wrap="square" lIns="0" tIns="0" rIns="0" bIns="0" rtlCol="0"/>
          <a:lstStyle/>
          <a:p>
            <a:endParaRPr/>
          </a:p>
        </p:txBody>
      </p:sp>
      <p:sp>
        <p:nvSpPr>
          <p:cNvPr id="17" name="object 17"/>
          <p:cNvSpPr/>
          <p:nvPr/>
        </p:nvSpPr>
        <p:spPr>
          <a:xfrm>
            <a:off x="600824" y="4192943"/>
            <a:ext cx="192697" cy="77266"/>
          </a:xfrm>
          <a:prstGeom prst="rect">
            <a:avLst/>
          </a:prstGeom>
          <a:blipFill>
            <a:blip r:embed="rId17" cstate="print"/>
            <a:stretch>
              <a:fillRect/>
            </a:stretch>
          </a:blipFill>
        </p:spPr>
        <p:txBody>
          <a:bodyPr wrap="square" lIns="0" tIns="0" rIns="0" bIns="0" rtlCol="0"/>
          <a:lstStyle/>
          <a:p>
            <a:endParaRPr/>
          </a:p>
        </p:txBody>
      </p:sp>
      <p:sp>
        <p:nvSpPr>
          <p:cNvPr id="18" name="object 18"/>
          <p:cNvSpPr/>
          <p:nvPr/>
        </p:nvSpPr>
        <p:spPr>
          <a:xfrm>
            <a:off x="807008" y="4192943"/>
            <a:ext cx="48183" cy="77266"/>
          </a:xfrm>
          <a:prstGeom prst="rect">
            <a:avLst/>
          </a:prstGeom>
          <a:blipFill>
            <a:blip r:embed="rId18" cstate="print"/>
            <a:stretch>
              <a:fillRect/>
            </a:stretch>
          </a:blipFill>
        </p:spPr>
        <p:txBody>
          <a:bodyPr wrap="square" lIns="0" tIns="0" rIns="0" bIns="0" rtlCol="0"/>
          <a:lstStyle/>
          <a:p>
            <a:endParaRPr/>
          </a:p>
        </p:txBody>
      </p:sp>
      <p:sp>
        <p:nvSpPr>
          <p:cNvPr id="19" name="object 19"/>
          <p:cNvSpPr/>
          <p:nvPr/>
        </p:nvSpPr>
        <p:spPr>
          <a:xfrm>
            <a:off x="890511" y="4192943"/>
            <a:ext cx="50558" cy="78587"/>
          </a:xfrm>
          <a:prstGeom prst="rect">
            <a:avLst/>
          </a:prstGeom>
          <a:blipFill>
            <a:blip r:embed="rId19" cstate="print"/>
            <a:stretch>
              <a:fillRect/>
            </a:stretch>
          </a:blipFill>
        </p:spPr>
        <p:txBody>
          <a:bodyPr wrap="square" lIns="0" tIns="0" rIns="0" bIns="0" rtlCol="0"/>
          <a:lstStyle/>
          <a:p>
            <a:endParaRPr/>
          </a:p>
        </p:txBody>
      </p:sp>
      <p:sp>
        <p:nvSpPr>
          <p:cNvPr id="20" name="object 20"/>
          <p:cNvSpPr/>
          <p:nvPr/>
        </p:nvSpPr>
        <p:spPr>
          <a:xfrm>
            <a:off x="954658" y="4192943"/>
            <a:ext cx="120929" cy="77266"/>
          </a:xfrm>
          <a:prstGeom prst="rect">
            <a:avLst/>
          </a:prstGeom>
          <a:blipFill>
            <a:blip r:embed="rId20" cstate="print"/>
            <a:stretch>
              <a:fillRect/>
            </a:stretch>
          </a:blipFill>
        </p:spPr>
        <p:txBody>
          <a:bodyPr wrap="square" lIns="0" tIns="0" rIns="0" bIns="0" rtlCol="0"/>
          <a:lstStyle/>
          <a:p>
            <a:endParaRPr/>
          </a:p>
        </p:txBody>
      </p:sp>
      <p:sp>
        <p:nvSpPr>
          <p:cNvPr id="21" name="object 21"/>
          <p:cNvSpPr/>
          <p:nvPr/>
        </p:nvSpPr>
        <p:spPr>
          <a:xfrm>
            <a:off x="1106995" y="4191622"/>
            <a:ext cx="317690" cy="79908"/>
          </a:xfrm>
          <a:prstGeom prst="rect">
            <a:avLst/>
          </a:prstGeom>
          <a:blipFill>
            <a:blip r:embed="rId21" cstate="print"/>
            <a:stretch>
              <a:fillRect/>
            </a:stretch>
          </a:blipFill>
        </p:spPr>
        <p:txBody>
          <a:bodyPr wrap="square" lIns="0" tIns="0" rIns="0" bIns="0" rtlCol="0"/>
          <a:lstStyle/>
          <a:p>
            <a:endParaRPr/>
          </a:p>
        </p:txBody>
      </p:sp>
      <p:sp>
        <p:nvSpPr>
          <p:cNvPr id="22" name="object 22"/>
          <p:cNvSpPr/>
          <p:nvPr/>
        </p:nvSpPr>
        <p:spPr>
          <a:xfrm>
            <a:off x="598919" y="4318635"/>
            <a:ext cx="449567" cy="79895"/>
          </a:xfrm>
          <a:prstGeom prst="rect">
            <a:avLst/>
          </a:prstGeom>
          <a:blipFill>
            <a:blip r:embed="rId22" cstate="print"/>
            <a:stretch>
              <a:fillRect/>
            </a:stretch>
          </a:blipFill>
        </p:spPr>
        <p:txBody>
          <a:bodyPr wrap="square" lIns="0" tIns="0" rIns="0" bIns="0" rtlCol="0"/>
          <a:lstStyle/>
          <a:p>
            <a:endParaRPr/>
          </a:p>
        </p:txBody>
      </p:sp>
      <p:sp>
        <p:nvSpPr>
          <p:cNvPr id="23" name="object 23"/>
          <p:cNvSpPr/>
          <p:nvPr/>
        </p:nvSpPr>
        <p:spPr>
          <a:xfrm>
            <a:off x="605408" y="4510443"/>
            <a:ext cx="103949" cy="77266"/>
          </a:xfrm>
          <a:prstGeom prst="rect">
            <a:avLst/>
          </a:prstGeom>
          <a:blipFill>
            <a:blip r:embed="rId23" cstate="print"/>
            <a:stretch>
              <a:fillRect/>
            </a:stretch>
          </a:blipFill>
        </p:spPr>
        <p:txBody>
          <a:bodyPr wrap="square" lIns="0" tIns="0" rIns="0" bIns="0" rtlCol="0"/>
          <a:lstStyle/>
          <a:p>
            <a:endParaRPr/>
          </a:p>
        </p:txBody>
      </p:sp>
      <p:sp>
        <p:nvSpPr>
          <p:cNvPr id="24" name="object 24"/>
          <p:cNvSpPr/>
          <p:nvPr/>
        </p:nvSpPr>
        <p:spPr>
          <a:xfrm>
            <a:off x="739863" y="4509122"/>
            <a:ext cx="497903" cy="79908"/>
          </a:xfrm>
          <a:prstGeom prst="rect">
            <a:avLst/>
          </a:prstGeom>
          <a:blipFill>
            <a:blip r:embed="rId24" cstate="print"/>
            <a:stretch>
              <a:fillRect/>
            </a:stretch>
          </a:blipFill>
        </p:spPr>
        <p:txBody>
          <a:bodyPr wrap="square" lIns="0" tIns="0" rIns="0" bIns="0" rtlCol="0"/>
          <a:lstStyle/>
          <a:p>
            <a:endParaRPr/>
          </a:p>
        </p:txBody>
      </p:sp>
      <p:sp>
        <p:nvSpPr>
          <p:cNvPr id="25" name="object 25"/>
          <p:cNvSpPr/>
          <p:nvPr/>
        </p:nvSpPr>
        <p:spPr>
          <a:xfrm>
            <a:off x="1269238" y="4510443"/>
            <a:ext cx="112153" cy="77266"/>
          </a:xfrm>
          <a:prstGeom prst="rect">
            <a:avLst/>
          </a:prstGeom>
          <a:blipFill>
            <a:blip r:embed="rId25" cstate="print"/>
            <a:stretch>
              <a:fillRect/>
            </a:stretch>
          </a:blipFill>
        </p:spPr>
        <p:txBody>
          <a:bodyPr wrap="square" lIns="0" tIns="0" rIns="0" bIns="0" rtlCol="0"/>
          <a:lstStyle/>
          <a:p>
            <a:endParaRPr/>
          </a:p>
        </p:txBody>
      </p:sp>
      <p:sp>
        <p:nvSpPr>
          <p:cNvPr id="26" name="object 26"/>
          <p:cNvSpPr/>
          <p:nvPr/>
        </p:nvSpPr>
        <p:spPr>
          <a:xfrm>
            <a:off x="598919" y="4637443"/>
            <a:ext cx="207048" cy="77266"/>
          </a:xfrm>
          <a:prstGeom prst="rect">
            <a:avLst/>
          </a:prstGeom>
          <a:blipFill>
            <a:blip r:embed="rId26" cstate="print"/>
            <a:stretch>
              <a:fillRect/>
            </a:stretch>
          </a:blipFill>
        </p:spPr>
        <p:txBody>
          <a:bodyPr wrap="square" lIns="0" tIns="0" rIns="0" bIns="0" rtlCol="0"/>
          <a:lstStyle/>
          <a:p>
            <a:endParaRPr/>
          </a:p>
        </p:txBody>
      </p:sp>
      <p:sp>
        <p:nvSpPr>
          <p:cNvPr id="27" name="object 27"/>
          <p:cNvSpPr/>
          <p:nvPr/>
        </p:nvSpPr>
        <p:spPr>
          <a:xfrm>
            <a:off x="841336" y="4637443"/>
            <a:ext cx="112153" cy="77266"/>
          </a:xfrm>
          <a:prstGeom prst="rect">
            <a:avLst/>
          </a:prstGeom>
          <a:blipFill>
            <a:blip r:embed="rId27" cstate="print"/>
            <a:stretch>
              <a:fillRect/>
            </a:stretch>
          </a:blipFill>
        </p:spPr>
        <p:txBody>
          <a:bodyPr wrap="square" lIns="0" tIns="0" rIns="0" bIns="0" rtlCol="0"/>
          <a:lstStyle/>
          <a:p>
            <a:endParaRPr/>
          </a:p>
        </p:txBody>
      </p:sp>
      <p:sp>
        <p:nvSpPr>
          <p:cNvPr id="28" name="object 28"/>
          <p:cNvSpPr/>
          <p:nvPr/>
        </p:nvSpPr>
        <p:spPr>
          <a:xfrm>
            <a:off x="988910" y="4637443"/>
            <a:ext cx="114338" cy="78587"/>
          </a:xfrm>
          <a:prstGeom prst="rect">
            <a:avLst/>
          </a:prstGeom>
          <a:blipFill>
            <a:blip r:embed="rId28" cstate="print"/>
            <a:stretch>
              <a:fillRect/>
            </a:stretch>
          </a:blipFill>
        </p:spPr>
        <p:txBody>
          <a:bodyPr wrap="square" lIns="0" tIns="0" rIns="0" bIns="0" rtlCol="0"/>
          <a:lstStyle/>
          <a:p>
            <a:endParaRPr/>
          </a:p>
        </p:txBody>
      </p:sp>
      <p:sp>
        <p:nvSpPr>
          <p:cNvPr id="29" name="object 29"/>
          <p:cNvSpPr/>
          <p:nvPr/>
        </p:nvSpPr>
        <p:spPr>
          <a:xfrm>
            <a:off x="1116749" y="4636122"/>
            <a:ext cx="352996" cy="79908"/>
          </a:xfrm>
          <a:prstGeom prst="rect">
            <a:avLst/>
          </a:prstGeom>
          <a:blipFill>
            <a:blip r:embed="rId29" cstate="print"/>
            <a:stretch>
              <a:fillRect/>
            </a:stretch>
          </a:blipFill>
        </p:spPr>
        <p:txBody>
          <a:bodyPr wrap="square" lIns="0" tIns="0" rIns="0" bIns="0" rtlCol="0"/>
          <a:lstStyle/>
          <a:p>
            <a:endParaRPr/>
          </a:p>
        </p:txBody>
      </p:sp>
      <p:sp>
        <p:nvSpPr>
          <p:cNvPr id="30" name="object 30"/>
          <p:cNvSpPr/>
          <p:nvPr/>
        </p:nvSpPr>
        <p:spPr>
          <a:xfrm>
            <a:off x="605510" y="4763122"/>
            <a:ext cx="122605" cy="79908"/>
          </a:xfrm>
          <a:prstGeom prst="rect">
            <a:avLst/>
          </a:prstGeom>
          <a:blipFill>
            <a:blip r:embed="rId30" cstate="print"/>
            <a:stretch>
              <a:fillRect/>
            </a:stretch>
          </a:blipFill>
        </p:spPr>
        <p:txBody>
          <a:bodyPr wrap="square" lIns="0" tIns="0" rIns="0" bIns="0" rtlCol="0"/>
          <a:lstStyle/>
          <a:p>
            <a:endParaRPr/>
          </a:p>
        </p:txBody>
      </p:sp>
      <p:sp>
        <p:nvSpPr>
          <p:cNvPr id="31" name="object 31"/>
          <p:cNvSpPr/>
          <p:nvPr/>
        </p:nvSpPr>
        <p:spPr>
          <a:xfrm>
            <a:off x="762838" y="4764443"/>
            <a:ext cx="104432" cy="78587"/>
          </a:xfrm>
          <a:prstGeom prst="rect">
            <a:avLst/>
          </a:prstGeom>
          <a:blipFill>
            <a:blip r:embed="rId31" cstate="print"/>
            <a:stretch>
              <a:fillRect/>
            </a:stretch>
          </a:blipFill>
        </p:spPr>
        <p:txBody>
          <a:bodyPr wrap="square" lIns="0" tIns="0" rIns="0" bIns="0" rtlCol="0"/>
          <a:lstStyle/>
          <a:p>
            <a:endParaRPr/>
          </a:p>
        </p:txBody>
      </p:sp>
      <p:sp>
        <p:nvSpPr>
          <p:cNvPr id="32" name="object 32"/>
          <p:cNvSpPr/>
          <p:nvPr/>
        </p:nvSpPr>
        <p:spPr>
          <a:xfrm>
            <a:off x="880859" y="4763122"/>
            <a:ext cx="342201" cy="79908"/>
          </a:xfrm>
          <a:prstGeom prst="rect">
            <a:avLst/>
          </a:prstGeom>
          <a:blipFill>
            <a:blip r:embed="rId32" cstate="print"/>
            <a:stretch>
              <a:fillRect/>
            </a:stretch>
          </a:blipFill>
        </p:spPr>
        <p:txBody>
          <a:bodyPr wrap="square" lIns="0" tIns="0" rIns="0" bIns="0" rtlCol="0"/>
          <a:lstStyle/>
          <a:p>
            <a:endParaRPr/>
          </a:p>
        </p:txBody>
      </p:sp>
      <p:sp>
        <p:nvSpPr>
          <p:cNvPr id="33" name="object 33"/>
          <p:cNvSpPr/>
          <p:nvPr/>
        </p:nvSpPr>
        <p:spPr>
          <a:xfrm>
            <a:off x="605726" y="4993043"/>
            <a:ext cx="110883" cy="77266"/>
          </a:xfrm>
          <a:prstGeom prst="rect">
            <a:avLst/>
          </a:prstGeom>
          <a:blipFill>
            <a:blip r:embed="rId33" cstate="print"/>
            <a:stretch>
              <a:fillRect/>
            </a:stretch>
          </a:blipFill>
        </p:spPr>
        <p:txBody>
          <a:bodyPr wrap="square" lIns="0" tIns="0" rIns="0" bIns="0" rtlCol="0"/>
          <a:lstStyle/>
          <a:p>
            <a:endParaRPr/>
          </a:p>
        </p:txBody>
      </p:sp>
      <p:sp>
        <p:nvSpPr>
          <p:cNvPr id="34" name="object 34"/>
          <p:cNvSpPr/>
          <p:nvPr/>
        </p:nvSpPr>
        <p:spPr>
          <a:xfrm>
            <a:off x="747915" y="4991722"/>
            <a:ext cx="327609" cy="79908"/>
          </a:xfrm>
          <a:prstGeom prst="rect">
            <a:avLst/>
          </a:prstGeom>
          <a:blipFill>
            <a:blip r:embed="rId34" cstate="print"/>
            <a:stretch>
              <a:fillRect/>
            </a:stretch>
          </a:blipFill>
        </p:spPr>
        <p:txBody>
          <a:bodyPr wrap="square" lIns="0" tIns="0" rIns="0" bIns="0" rtlCol="0"/>
          <a:lstStyle/>
          <a:p>
            <a:endParaRPr/>
          </a:p>
        </p:txBody>
      </p:sp>
      <p:sp>
        <p:nvSpPr>
          <p:cNvPr id="35" name="object 35"/>
          <p:cNvSpPr/>
          <p:nvPr/>
        </p:nvSpPr>
        <p:spPr>
          <a:xfrm>
            <a:off x="1106779" y="4993043"/>
            <a:ext cx="167944" cy="77266"/>
          </a:xfrm>
          <a:prstGeom prst="rect">
            <a:avLst/>
          </a:prstGeom>
          <a:blipFill>
            <a:blip r:embed="rId35" cstate="print"/>
            <a:stretch>
              <a:fillRect/>
            </a:stretch>
          </a:blipFill>
        </p:spPr>
        <p:txBody>
          <a:bodyPr wrap="square" lIns="0" tIns="0" rIns="0" bIns="0" rtlCol="0"/>
          <a:lstStyle/>
          <a:p>
            <a:endParaRPr/>
          </a:p>
        </p:txBody>
      </p:sp>
      <p:sp>
        <p:nvSpPr>
          <p:cNvPr id="36" name="object 36"/>
          <p:cNvSpPr/>
          <p:nvPr/>
        </p:nvSpPr>
        <p:spPr>
          <a:xfrm>
            <a:off x="605459" y="5106022"/>
            <a:ext cx="309511" cy="79908"/>
          </a:xfrm>
          <a:prstGeom prst="rect">
            <a:avLst/>
          </a:prstGeom>
          <a:blipFill>
            <a:blip r:embed="rId36" cstate="print"/>
            <a:stretch>
              <a:fillRect/>
            </a:stretch>
          </a:blipFill>
        </p:spPr>
        <p:txBody>
          <a:bodyPr wrap="square" lIns="0" tIns="0" rIns="0" bIns="0" rtlCol="0"/>
          <a:lstStyle/>
          <a:p>
            <a:endParaRPr/>
          </a:p>
        </p:txBody>
      </p:sp>
      <p:sp>
        <p:nvSpPr>
          <p:cNvPr id="37" name="object 37"/>
          <p:cNvSpPr/>
          <p:nvPr/>
        </p:nvSpPr>
        <p:spPr>
          <a:xfrm>
            <a:off x="949769" y="5106022"/>
            <a:ext cx="122605" cy="79908"/>
          </a:xfrm>
          <a:prstGeom prst="rect">
            <a:avLst/>
          </a:prstGeom>
          <a:blipFill>
            <a:blip r:embed="rId37" cstate="print"/>
            <a:stretch>
              <a:fillRect/>
            </a:stretch>
          </a:blipFill>
        </p:spPr>
        <p:txBody>
          <a:bodyPr wrap="square" lIns="0" tIns="0" rIns="0" bIns="0" rtlCol="0"/>
          <a:lstStyle/>
          <a:p>
            <a:endParaRPr/>
          </a:p>
        </p:txBody>
      </p:sp>
      <p:sp>
        <p:nvSpPr>
          <p:cNvPr id="38" name="object 38"/>
          <p:cNvSpPr/>
          <p:nvPr/>
        </p:nvSpPr>
        <p:spPr>
          <a:xfrm>
            <a:off x="605459" y="5234343"/>
            <a:ext cx="104406" cy="78587"/>
          </a:xfrm>
          <a:prstGeom prst="rect">
            <a:avLst/>
          </a:prstGeom>
          <a:blipFill>
            <a:blip r:embed="rId38" cstate="print"/>
            <a:stretch>
              <a:fillRect/>
            </a:stretch>
          </a:blipFill>
        </p:spPr>
        <p:txBody>
          <a:bodyPr wrap="square" lIns="0" tIns="0" rIns="0" bIns="0" rtlCol="0"/>
          <a:lstStyle/>
          <a:p>
            <a:endParaRPr/>
          </a:p>
        </p:txBody>
      </p:sp>
      <p:sp>
        <p:nvSpPr>
          <p:cNvPr id="39" name="object 39"/>
          <p:cNvSpPr/>
          <p:nvPr/>
        </p:nvSpPr>
        <p:spPr>
          <a:xfrm>
            <a:off x="723468" y="5233035"/>
            <a:ext cx="342201" cy="79895"/>
          </a:xfrm>
          <a:prstGeom prst="rect">
            <a:avLst/>
          </a:prstGeom>
          <a:blipFill>
            <a:blip r:embed="rId39" cstate="print"/>
            <a:stretch>
              <a:fillRect/>
            </a:stretch>
          </a:blipFill>
        </p:spPr>
        <p:txBody>
          <a:bodyPr wrap="square" lIns="0" tIns="0" rIns="0" bIns="0" rtlCol="0"/>
          <a:lstStyle/>
          <a:p>
            <a:endParaRPr/>
          </a:p>
        </p:txBody>
      </p:sp>
      <p:sp>
        <p:nvSpPr>
          <p:cNvPr id="40" name="object 40"/>
          <p:cNvSpPr/>
          <p:nvPr/>
        </p:nvSpPr>
        <p:spPr>
          <a:xfrm>
            <a:off x="1095146" y="5233035"/>
            <a:ext cx="325158" cy="101295"/>
          </a:xfrm>
          <a:prstGeom prst="rect">
            <a:avLst/>
          </a:prstGeom>
          <a:blipFill>
            <a:blip r:embed="rId40" cstate="print"/>
            <a:stretch>
              <a:fillRect/>
            </a:stretch>
          </a:blipFill>
        </p:spPr>
        <p:txBody>
          <a:bodyPr wrap="square" lIns="0" tIns="0" rIns="0" bIns="0" rtlCol="0"/>
          <a:lstStyle/>
          <a:p>
            <a:endParaRPr/>
          </a:p>
        </p:txBody>
      </p:sp>
      <p:sp>
        <p:nvSpPr>
          <p:cNvPr id="41" name="object 41"/>
          <p:cNvSpPr/>
          <p:nvPr/>
        </p:nvSpPr>
        <p:spPr>
          <a:xfrm>
            <a:off x="605459" y="5677522"/>
            <a:ext cx="284886" cy="79908"/>
          </a:xfrm>
          <a:prstGeom prst="rect">
            <a:avLst/>
          </a:prstGeom>
          <a:blipFill>
            <a:blip r:embed="rId41" cstate="print"/>
            <a:stretch>
              <a:fillRect/>
            </a:stretch>
          </a:blipFill>
        </p:spPr>
        <p:txBody>
          <a:bodyPr wrap="square" lIns="0" tIns="0" rIns="0" bIns="0" rtlCol="0"/>
          <a:lstStyle/>
          <a:p>
            <a:endParaRPr/>
          </a:p>
        </p:txBody>
      </p:sp>
      <p:sp>
        <p:nvSpPr>
          <p:cNvPr id="42" name="object 42"/>
          <p:cNvSpPr/>
          <p:nvPr/>
        </p:nvSpPr>
        <p:spPr>
          <a:xfrm>
            <a:off x="924928" y="5678843"/>
            <a:ext cx="167944" cy="77266"/>
          </a:xfrm>
          <a:prstGeom prst="rect">
            <a:avLst/>
          </a:prstGeom>
          <a:blipFill>
            <a:blip r:embed="rId42" cstate="print"/>
            <a:stretch>
              <a:fillRect/>
            </a:stretch>
          </a:blipFill>
        </p:spPr>
        <p:txBody>
          <a:bodyPr wrap="square" lIns="0" tIns="0" rIns="0" bIns="0" rtlCol="0"/>
          <a:lstStyle/>
          <a:p>
            <a:endParaRPr/>
          </a:p>
        </p:txBody>
      </p:sp>
      <p:sp>
        <p:nvSpPr>
          <p:cNvPr id="43" name="object 43"/>
          <p:cNvSpPr/>
          <p:nvPr/>
        </p:nvSpPr>
        <p:spPr>
          <a:xfrm>
            <a:off x="603186" y="5791822"/>
            <a:ext cx="180543" cy="79908"/>
          </a:xfrm>
          <a:prstGeom prst="rect">
            <a:avLst/>
          </a:prstGeom>
          <a:blipFill>
            <a:blip r:embed="rId43" cstate="print"/>
            <a:stretch>
              <a:fillRect/>
            </a:stretch>
          </a:blipFill>
        </p:spPr>
        <p:txBody>
          <a:bodyPr wrap="square" lIns="0" tIns="0" rIns="0" bIns="0" rtlCol="0"/>
          <a:lstStyle/>
          <a:p>
            <a:endParaRPr/>
          </a:p>
        </p:txBody>
      </p:sp>
      <p:sp>
        <p:nvSpPr>
          <p:cNvPr id="44" name="object 44"/>
          <p:cNvSpPr/>
          <p:nvPr/>
        </p:nvSpPr>
        <p:spPr>
          <a:xfrm>
            <a:off x="797217" y="5791822"/>
            <a:ext cx="376516" cy="79908"/>
          </a:xfrm>
          <a:prstGeom prst="rect">
            <a:avLst/>
          </a:prstGeom>
          <a:blipFill>
            <a:blip r:embed="rId44" cstate="print"/>
            <a:stretch>
              <a:fillRect/>
            </a:stretch>
          </a:blipFill>
        </p:spPr>
        <p:txBody>
          <a:bodyPr wrap="square" lIns="0" tIns="0" rIns="0" bIns="0" rtlCol="0"/>
          <a:lstStyle/>
          <a:p>
            <a:endParaRPr/>
          </a:p>
        </p:txBody>
      </p:sp>
      <p:sp>
        <p:nvSpPr>
          <p:cNvPr id="45" name="object 45"/>
          <p:cNvSpPr/>
          <p:nvPr/>
        </p:nvSpPr>
        <p:spPr>
          <a:xfrm>
            <a:off x="1205191" y="5793143"/>
            <a:ext cx="112166" cy="77266"/>
          </a:xfrm>
          <a:prstGeom prst="rect">
            <a:avLst/>
          </a:prstGeom>
          <a:blipFill>
            <a:blip r:embed="rId45" cstate="print"/>
            <a:stretch>
              <a:fillRect/>
            </a:stretch>
          </a:blipFill>
        </p:spPr>
        <p:txBody>
          <a:bodyPr wrap="square" lIns="0" tIns="0" rIns="0" bIns="0" rtlCol="0"/>
          <a:lstStyle/>
          <a:p>
            <a:endParaRPr/>
          </a:p>
        </p:txBody>
      </p:sp>
      <p:sp>
        <p:nvSpPr>
          <p:cNvPr id="46" name="object 46"/>
          <p:cNvSpPr/>
          <p:nvPr/>
        </p:nvSpPr>
        <p:spPr>
          <a:xfrm>
            <a:off x="602767" y="5906122"/>
            <a:ext cx="317207" cy="79908"/>
          </a:xfrm>
          <a:prstGeom prst="rect">
            <a:avLst/>
          </a:prstGeom>
          <a:blipFill>
            <a:blip r:embed="rId46" cstate="print"/>
            <a:stretch>
              <a:fillRect/>
            </a:stretch>
          </a:blipFill>
        </p:spPr>
        <p:txBody>
          <a:bodyPr wrap="square" lIns="0" tIns="0" rIns="0" bIns="0" rtlCol="0"/>
          <a:lstStyle/>
          <a:p>
            <a:endParaRPr/>
          </a:p>
        </p:txBody>
      </p:sp>
      <p:graphicFrame>
        <p:nvGraphicFramePr>
          <p:cNvPr id="47" name="object 47"/>
          <p:cNvGraphicFramePr>
            <a:graphicFrameLocks noGrp="1"/>
          </p:cNvGraphicFramePr>
          <p:nvPr/>
        </p:nvGraphicFramePr>
        <p:xfrm>
          <a:off x="536252" y="536841"/>
          <a:ext cx="6495415" cy="5667375"/>
        </p:xfrm>
        <a:graphic>
          <a:graphicData uri="http://schemas.openxmlformats.org/drawingml/2006/table">
            <a:tbl>
              <a:tblPr firstRow="1" bandRow="1">
                <a:tableStyleId>{2D5ABB26-0587-4C30-8999-92F81FD0307C}</a:tableStyleId>
              </a:tblPr>
              <a:tblGrid>
                <a:gridCol w="1005205">
                  <a:extLst>
                    <a:ext uri="{9D8B030D-6E8A-4147-A177-3AD203B41FA5}">
                      <a16:colId xmlns:a16="http://schemas.microsoft.com/office/drawing/2014/main" val="20000"/>
                    </a:ext>
                  </a:extLst>
                </a:gridCol>
                <a:gridCol w="1867535">
                  <a:extLst>
                    <a:ext uri="{9D8B030D-6E8A-4147-A177-3AD203B41FA5}">
                      <a16:colId xmlns:a16="http://schemas.microsoft.com/office/drawing/2014/main" val="20001"/>
                    </a:ext>
                  </a:extLst>
                </a:gridCol>
                <a:gridCol w="3613150">
                  <a:extLst>
                    <a:ext uri="{9D8B030D-6E8A-4147-A177-3AD203B41FA5}">
                      <a16:colId xmlns:a16="http://schemas.microsoft.com/office/drawing/2014/main" val="20002"/>
                    </a:ext>
                  </a:extLst>
                </a:gridCol>
              </a:tblGrid>
              <a:tr h="231560">
                <a:tc>
                  <a:txBody>
                    <a:bodyPr/>
                    <a:lstStyle/>
                    <a:p>
                      <a:pPr marL="222250">
                        <a:lnSpc>
                          <a:spcPct val="100000"/>
                        </a:lnSpc>
                        <a:spcBef>
                          <a:spcPts val="320"/>
                        </a:spcBef>
                      </a:pPr>
                      <a:r>
                        <a:rPr sz="1000" b="1" dirty="0">
                          <a:solidFill>
                            <a:srgbClr val="FFFFFF"/>
                          </a:solidFill>
                          <a:latin typeface="Arial Narrow"/>
                          <a:cs typeface="Arial Narrow"/>
                        </a:rPr>
                        <a:t>PROBLEMA</a:t>
                      </a:r>
                      <a:endParaRPr sz="1000">
                        <a:latin typeface="Arial Narrow"/>
                        <a:cs typeface="Arial Narrow"/>
                      </a:endParaRPr>
                    </a:p>
                  </a:txBody>
                  <a:tcPr marL="0" marR="0" marT="40640" marB="0">
                    <a:lnL w="6350">
                      <a:solidFill>
                        <a:srgbClr val="231F20"/>
                      </a:solidFill>
                      <a:prstDash val="solid"/>
                    </a:lnL>
                    <a:lnR w="6350">
                      <a:solidFill>
                        <a:srgbClr val="231F20"/>
                      </a:solidFill>
                      <a:prstDash val="solid"/>
                    </a:lnR>
                    <a:lnB w="6350">
                      <a:solidFill>
                        <a:srgbClr val="231F20"/>
                      </a:solidFill>
                      <a:prstDash val="solid"/>
                    </a:lnB>
                    <a:solidFill>
                      <a:srgbClr val="58595B"/>
                    </a:solidFill>
                  </a:tcPr>
                </a:tc>
                <a:tc>
                  <a:txBody>
                    <a:bodyPr/>
                    <a:lstStyle/>
                    <a:p>
                      <a:pPr marL="97790" algn="ctr">
                        <a:lnSpc>
                          <a:spcPct val="100000"/>
                        </a:lnSpc>
                        <a:spcBef>
                          <a:spcPts val="320"/>
                        </a:spcBef>
                      </a:pPr>
                      <a:r>
                        <a:rPr sz="1000" b="1" dirty="0">
                          <a:solidFill>
                            <a:srgbClr val="FFFFFF"/>
                          </a:solidFill>
                          <a:latin typeface="Arial Narrow"/>
                          <a:cs typeface="Arial Narrow"/>
                        </a:rPr>
                        <a:t>CAUSA</a:t>
                      </a:r>
                      <a:endParaRPr sz="1000">
                        <a:latin typeface="Arial Narrow"/>
                        <a:cs typeface="Arial Narrow"/>
                      </a:endParaRPr>
                    </a:p>
                  </a:txBody>
                  <a:tcPr marL="0" marR="0" marT="40640" marB="0">
                    <a:lnL w="6350">
                      <a:solidFill>
                        <a:srgbClr val="231F20"/>
                      </a:solidFill>
                      <a:prstDash val="solid"/>
                    </a:lnL>
                    <a:lnR w="6350">
                      <a:solidFill>
                        <a:srgbClr val="231F20"/>
                      </a:solidFill>
                      <a:prstDash val="solid"/>
                    </a:lnR>
                    <a:lnB w="6350">
                      <a:solidFill>
                        <a:srgbClr val="231F20"/>
                      </a:solidFill>
                      <a:prstDash val="solid"/>
                    </a:lnB>
                    <a:solidFill>
                      <a:srgbClr val="58595B"/>
                    </a:solidFill>
                  </a:tcPr>
                </a:tc>
                <a:tc>
                  <a:txBody>
                    <a:bodyPr/>
                    <a:lstStyle/>
                    <a:p>
                      <a:pPr marL="96520" algn="ctr">
                        <a:lnSpc>
                          <a:spcPct val="100000"/>
                        </a:lnSpc>
                        <a:spcBef>
                          <a:spcPts val="320"/>
                        </a:spcBef>
                      </a:pPr>
                      <a:r>
                        <a:rPr sz="1000" b="1" dirty="0">
                          <a:solidFill>
                            <a:srgbClr val="FFFFFF"/>
                          </a:solidFill>
                          <a:latin typeface="Arial Narrow"/>
                          <a:cs typeface="Arial Narrow"/>
                        </a:rPr>
                        <a:t>SOLUCIÓN</a:t>
                      </a:r>
                      <a:endParaRPr sz="1000">
                        <a:latin typeface="Arial Narrow"/>
                        <a:cs typeface="Arial Narrow"/>
                      </a:endParaRPr>
                    </a:p>
                  </a:txBody>
                  <a:tcPr marL="0" marR="0" marT="40640" marB="0">
                    <a:lnL w="6350">
                      <a:solidFill>
                        <a:srgbClr val="231F20"/>
                      </a:solidFill>
                      <a:prstDash val="solid"/>
                    </a:lnL>
                    <a:lnR w="6350">
                      <a:solidFill>
                        <a:srgbClr val="231F20"/>
                      </a:solidFill>
                      <a:prstDash val="solid"/>
                    </a:lnR>
                    <a:lnB w="6350">
                      <a:solidFill>
                        <a:srgbClr val="231F20"/>
                      </a:solidFill>
                      <a:prstDash val="solid"/>
                    </a:lnB>
                    <a:solidFill>
                      <a:srgbClr val="58595B"/>
                    </a:solidFill>
                  </a:tcPr>
                </a:tc>
                <a:extLst>
                  <a:ext uri="{0D108BD9-81ED-4DB2-BD59-A6C34878D82A}">
                    <a16:rowId xmlns:a16="http://schemas.microsoft.com/office/drawing/2014/main" val="10000"/>
                  </a:ext>
                </a:extLst>
              </a:tr>
              <a:tr h="228575">
                <a:tc rowSpan="5">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marL="55880" marR="129539">
                        <a:lnSpc>
                          <a:spcPct val="137300"/>
                        </a:lnSpc>
                        <a:spcBef>
                          <a:spcPts val="875"/>
                        </a:spcBef>
                      </a:pPr>
                      <a:r>
                        <a:rPr sz="850" b="1" dirty="0">
                          <a:solidFill>
                            <a:srgbClr val="231F20"/>
                          </a:solidFill>
                          <a:latin typeface="Arial Narrow"/>
                          <a:cs typeface="Arial Narrow"/>
                        </a:rPr>
                        <a:t>NO SE CALIENTA  CORREC</a:t>
                      </a:r>
                      <a:r>
                        <a:rPr sz="850" b="1" spc="-5" dirty="0">
                          <a:solidFill>
                            <a:srgbClr val="231F20"/>
                          </a:solidFill>
                          <a:latin typeface="Arial Narrow"/>
                          <a:cs typeface="Arial Narrow"/>
                        </a:rPr>
                        <a:t>T</a:t>
                      </a:r>
                      <a:r>
                        <a:rPr sz="850" b="1" dirty="0">
                          <a:solidFill>
                            <a:srgbClr val="231F20"/>
                          </a:solidFill>
                          <a:latin typeface="Arial Narrow"/>
                          <a:cs typeface="Arial Narrow"/>
                        </a:rPr>
                        <a:t>AMENTE</a:t>
                      </a:r>
                      <a:endParaRPr sz="85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0485">
                        <a:lnSpc>
                          <a:spcPct val="100000"/>
                        </a:lnSpc>
                        <a:spcBef>
                          <a:spcPts val="400"/>
                        </a:spcBef>
                      </a:pPr>
                      <a:r>
                        <a:rPr sz="850" spc="-30" dirty="0">
                          <a:solidFill>
                            <a:srgbClr val="231F20"/>
                          </a:solidFill>
                          <a:latin typeface="Arial Narrow"/>
                          <a:cs typeface="Arial Narrow"/>
                        </a:rPr>
                        <a:t>La </a:t>
                      </a:r>
                      <a:r>
                        <a:rPr sz="850" spc="-25" dirty="0">
                          <a:solidFill>
                            <a:srgbClr val="231F20"/>
                          </a:solidFill>
                          <a:latin typeface="Arial Narrow"/>
                          <a:cs typeface="Arial Narrow"/>
                        </a:rPr>
                        <a:t>temperatura configurada es </a:t>
                      </a:r>
                      <a:r>
                        <a:rPr sz="850" spc="-30" dirty="0">
                          <a:solidFill>
                            <a:srgbClr val="231F20"/>
                          </a:solidFill>
                          <a:latin typeface="Arial Narrow"/>
                          <a:cs typeface="Arial Narrow"/>
                        </a:rPr>
                        <a:t>demasiado</a:t>
                      </a:r>
                      <a:r>
                        <a:rPr sz="850" spc="20" dirty="0">
                          <a:solidFill>
                            <a:srgbClr val="231F20"/>
                          </a:solidFill>
                          <a:latin typeface="Arial Narrow"/>
                          <a:cs typeface="Arial Narrow"/>
                        </a:rPr>
                        <a:t> </a:t>
                      </a:r>
                      <a:r>
                        <a:rPr sz="850" spc="-20" dirty="0">
                          <a:solidFill>
                            <a:srgbClr val="231F20"/>
                          </a:solidFill>
                          <a:latin typeface="Arial Narrow"/>
                          <a:cs typeface="Arial Narrow"/>
                        </a:rPr>
                        <a:t>baja</a:t>
                      </a:r>
                      <a:endParaRPr sz="850">
                        <a:latin typeface="Arial Narrow"/>
                        <a:cs typeface="Arial Narrow"/>
                      </a:endParaRPr>
                    </a:p>
                  </a:txBody>
                  <a:tcPr marL="0" marR="0" marT="508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2710">
                        <a:lnSpc>
                          <a:spcPct val="100000"/>
                        </a:lnSpc>
                        <a:spcBef>
                          <a:spcPts val="400"/>
                        </a:spcBef>
                      </a:pPr>
                      <a:r>
                        <a:rPr sz="850" dirty="0">
                          <a:solidFill>
                            <a:srgbClr val="231F20"/>
                          </a:solidFill>
                          <a:latin typeface="Arial Narrow"/>
                          <a:cs typeface="Arial Narrow"/>
                        </a:rPr>
                        <a:t>Configure </a:t>
                      </a:r>
                      <a:r>
                        <a:rPr sz="850" spc="-5" dirty="0">
                          <a:solidFill>
                            <a:srgbClr val="231F20"/>
                          </a:solidFill>
                          <a:latin typeface="Arial Narrow"/>
                          <a:cs typeface="Arial Narrow"/>
                        </a:rPr>
                        <a:t>una </a:t>
                      </a:r>
                      <a:r>
                        <a:rPr sz="850" dirty="0">
                          <a:solidFill>
                            <a:srgbClr val="231F20"/>
                          </a:solidFill>
                          <a:latin typeface="Arial Narrow"/>
                          <a:cs typeface="Arial Narrow"/>
                        </a:rPr>
                        <a:t>temperatura </a:t>
                      </a:r>
                      <a:r>
                        <a:rPr sz="850" spc="-5" dirty="0">
                          <a:solidFill>
                            <a:srgbClr val="231F20"/>
                          </a:solidFill>
                          <a:latin typeface="Arial Narrow"/>
                          <a:cs typeface="Arial Narrow"/>
                        </a:rPr>
                        <a:t>más</a:t>
                      </a:r>
                      <a:r>
                        <a:rPr sz="850" spc="-15" dirty="0">
                          <a:solidFill>
                            <a:srgbClr val="231F20"/>
                          </a:solidFill>
                          <a:latin typeface="Arial Narrow"/>
                          <a:cs typeface="Arial Narrow"/>
                        </a:rPr>
                        <a:t> </a:t>
                      </a:r>
                      <a:r>
                        <a:rPr sz="850" dirty="0">
                          <a:solidFill>
                            <a:srgbClr val="231F20"/>
                          </a:solidFill>
                          <a:latin typeface="Arial Narrow"/>
                          <a:cs typeface="Arial Narrow"/>
                        </a:rPr>
                        <a:t>alta</a:t>
                      </a:r>
                      <a:endParaRPr sz="850">
                        <a:latin typeface="Arial Narrow"/>
                        <a:cs typeface="Arial Narrow"/>
                      </a:endParaRPr>
                    </a:p>
                  </a:txBody>
                  <a:tcPr marL="0" marR="0" marT="508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1"/>
                  </a:ext>
                </a:extLst>
              </a:tr>
              <a:tr h="180187">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0485">
                        <a:lnSpc>
                          <a:spcPct val="100000"/>
                        </a:lnSpc>
                        <a:spcBef>
                          <a:spcPts val="200"/>
                        </a:spcBef>
                      </a:pPr>
                      <a:r>
                        <a:rPr sz="850" dirty="0">
                          <a:solidFill>
                            <a:srgbClr val="231F20"/>
                          </a:solidFill>
                          <a:latin typeface="Arial Narrow"/>
                          <a:cs typeface="Arial Narrow"/>
                        </a:rPr>
                        <a:t>Cartucho </a:t>
                      </a:r>
                      <a:r>
                        <a:rPr sz="850" spc="-5" dirty="0">
                          <a:solidFill>
                            <a:srgbClr val="231F20"/>
                          </a:solidFill>
                          <a:latin typeface="Arial Narrow"/>
                          <a:cs typeface="Arial Narrow"/>
                        </a:rPr>
                        <a:t>del </a:t>
                      </a:r>
                      <a:r>
                        <a:rPr sz="850" dirty="0">
                          <a:solidFill>
                            <a:srgbClr val="231F20"/>
                          </a:solidFill>
                          <a:latin typeface="Arial Narrow"/>
                          <a:cs typeface="Arial Narrow"/>
                        </a:rPr>
                        <a:t>filtro</a:t>
                      </a:r>
                      <a:r>
                        <a:rPr sz="850" spc="-15" dirty="0">
                          <a:solidFill>
                            <a:srgbClr val="231F20"/>
                          </a:solidFill>
                          <a:latin typeface="Arial Narrow"/>
                          <a:cs typeface="Arial Narrow"/>
                        </a:rPr>
                        <a:t> </a:t>
                      </a:r>
                      <a:r>
                        <a:rPr sz="850" spc="-5" dirty="0">
                          <a:solidFill>
                            <a:srgbClr val="231F20"/>
                          </a:solidFill>
                          <a:latin typeface="Arial Narrow"/>
                          <a:cs typeface="Arial Narrow"/>
                        </a:rPr>
                        <a:t>sucio</a:t>
                      </a:r>
                      <a:endParaRPr sz="850">
                        <a:latin typeface="Arial Narrow"/>
                        <a:cs typeface="Arial Narrow"/>
                      </a:endParaRPr>
                    </a:p>
                  </a:txBody>
                  <a:tcPr marL="0" marR="0" marT="254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2710">
                        <a:lnSpc>
                          <a:spcPct val="100000"/>
                        </a:lnSpc>
                        <a:spcBef>
                          <a:spcPts val="200"/>
                        </a:spcBef>
                      </a:pPr>
                      <a:r>
                        <a:rPr sz="850" spc="-5" dirty="0">
                          <a:solidFill>
                            <a:srgbClr val="231F20"/>
                          </a:solidFill>
                          <a:latin typeface="Arial Narrow"/>
                          <a:cs typeface="Arial Narrow"/>
                        </a:rPr>
                        <a:t>Limpie </a:t>
                      </a:r>
                      <a:r>
                        <a:rPr sz="850" dirty="0">
                          <a:solidFill>
                            <a:srgbClr val="231F20"/>
                          </a:solidFill>
                          <a:latin typeface="Arial Narrow"/>
                          <a:cs typeface="Arial Narrow"/>
                        </a:rPr>
                        <a:t>o </a:t>
                      </a:r>
                      <a:r>
                        <a:rPr sz="850" spc="-5" dirty="0">
                          <a:solidFill>
                            <a:srgbClr val="231F20"/>
                          </a:solidFill>
                          <a:latin typeface="Arial Narrow"/>
                          <a:cs typeface="Arial Narrow"/>
                        </a:rPr>
                        <a:t>cambie el cartucho del</a:t>
                      </a:r>
                      <a:r>
                        <a:rPr sz="850" spc="-15" dirty="0">
                          <a:solidFill>
                            <a:srgbClr val="231F20"/>
                          </a:solidFill>
                          <a:latin typeface="Arial Narrow"/>
                          <a:cs typeface="Arial Narrow"/>
                        </a:rPr>
                        <a:t> </a:t>
                      </a:r>
                      <a:r>
                        <a:rPr sz="850" dirty="0">
                          <a:solidFill>
                            <a:srgbClr val="231F20"/>
                          </a:solidFill>
                          <a:latin typeface="Arial Narrow"/>
                          <a:cs typeface="Arial Narrow"/>
                        </a:rPr>
                        <a:t>filtro</a:t>
                      </a:r>
                      <a:endParaRPr sz="850">
                        <a:latin typeface="Arial Narrow"/>
                        <a:cs typeface="Arial Narrow"/>
                      </a:endParaRPr>
                    </a:p>
                  </a:txBody>
                  <a:tcPr marL="0" marR="0" marT="254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2"/>
                  </a:ext>
                </a:extLst>
              </a:tr>
              <a:tr h="373589">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0485" marR="76200">
                        <a:lnSpc>
                          <a:spcPct val="117700"/>
                        </a:lnSpc>
                        <a:spcBef>
                          <a:spcPts val="200"/>
                        </a:spcBef>
                      </a:pPr>
                      <a:r>
                        <a:rPr sz="850" dirty="0">
                          <a:solidFill>
                            <a:srgbClr val="231F20"/>
                          </a:solidFill>
                          <a:latin typeface="Arial Narrow"/>
                          <a:cs typeface="Arial Narrow"/>
                        </a:rPr>
                        <a:t>El </a:t>
                      </a:r>
                      <a:r>
                        <a:rPr sz="850" spc="-5" dirty="0">
                          <a:solidFill>
                            <a:srgbClr val="231F20"/>
                          </a:solidFill>
                          <a:latin typeface="Arial Narrow"/>
                          <a:cs typeface="Arial Narrow"/>
                        </a:rPr>
                        <a:t>nivel del agua no está en la línea mínima  de</a:t>
                      </a:r>
                      <a:r>
                        <a:rPr sz="850" spc="-10" dirty="0">
                          <a:solidFill>
                            <a:srgbClr val="231F20"/>
                          </a:solidFill>
                          <a:latin typeface="Arial Narrow"/>
                          <a:cs typeface="Arial Narrow"/>
                        </a:rPr>
                        <a:t> </a:t>
                      </a:r>
                      <a:r>
                        <a:rPr sz="850" dirty="0">
                          <a:solidFill>
                            <a:srgbClr val="231F20"/>
                          </a:solidFill>
                          <a:latin typeface="Arial Narrow"/>
                          <a:cs typeface="Arial Narrow"/>
                        </a:rPr>
                        <a:t>agua</a:t>
                      </a:r>
                      <a:endParaRPr sz="850">
                        <a:latin typeface="Arial Narrow"/>
                        <a:cs typeface="Arial Narrow"/>
                      </a:endParaRPr>
                    </a:p>
                  </a:txBody>
                  <a:tcPr marL="0" marR="0" marT="2540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nSpc>
                          <a:spcPct val="100000"/>
                        </a:lnSpc>
                      </a:pPr>
                      <a:endParaRPr sz="850">
                        <a:latin typeface="Times New Roman"/>
                        <a:cs typeface="Times New Roman"/>
                      </a:endParaRPr>
                    </a:p>
                    <a:p>
                      <a:pPr marL="92710">
                        <a:lnSpc>
                          <a:spcPct val="100000"/>
                        </a:lnSpc>
                      </a:pPr>
                      <a:r>
                        <a:rPr sz="850" dirty="0">
                          <a:solidFill>
                            <a:srgbClr val="231F20"/>
                          </a:solidFill>
                          <a:latin typeface="Arial Narrow"/>
                          <a:cs typeface="Arial Narrow"/>
                        </a:rPr>
                        <a:t>Añada </a:t>
                      </a:r>
                      <a:r>
                        <a:rPr sz="850" spc="-5" dirty="0">
                          <a:solidFill>
                            <a:srgbClr val="231F20"/>
                          </a:solidFill>
                          <a:latin typeface="Arial Narrow"/>
                          <a:cs typeface="Arial Narrow"/>
                        </a:rPr>
                        <a:t>más agua hasta la línea</a:t>
                      </a:r>
                      <a:r>
                        <a:rPr sz="850" spc="-15" dirty="0">
                          <a:solidFill>
                            <a:srgbClr val="231F20"/>
                          </a:solidFill>
                          <a:latin typeface="Arial Narrow"/>
                          <a:cs typeface="Arial Narrow"/>
                        </a:rPr>
                        <a:t> </a:t>
                      </a:r>
                      <a:r>
                        <a:rPr sz="850" spc="-5" dirty="0">
                          <a:solidFill>
                            <a:srgbClr val="231F20"/>
                          </a:solidFill>
                          <a:latin typeface="Arial Narrow"/>
                          <a:cs typeface="Arial Narrow"/>
                        </a:rPr>
                        <a:t>mínima</a:t>
                      </a:r>
                      <a:endParaRPr sz="85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3"/>
                  </a:ext>
                </a:extLst>
              </a:tr>
              <a:tr h="199788">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0485">
                        <a:lnSpc>
                          <a:spcPct val="100000"/>
                        </a:lnSpc>
                        <a:spcBef>
                          <a:spcPts val="235"/>
                        </a:spcBef>
                      </a:pPr>
                      <a:r>
                        <a:rPr sz="850" dirty="0">
                          <a:solidFill>
                            <a:srgbClr val="231F20"/>
                          </a:solidFill>
                          <a:latin typeface="Arial Narrow"/>
                          <a:cs typeface="Arial Narrow"/>
                        </a:rPr>
                        <a:t>Fallo </a:t>
                      </a:r>
                      <a:r>
                        <a:rPr sz="850" spc="-5" dirty="0">
                          <a:solidFill>
                            <a:srgbClr val="231F20"/>
                          </a:solidFill>
                          <a:latin typeface="Arial Narrow"/>
                          <a:cs typeface="Arial Narrow"/>
                        </a:rPr>
                        <a:t>del</a:t>
                      </a:r>
                      <a:r>
                        <a:rPr sz="850" spc="-10" dirty="0">
                          <a:solidFill>
                            <a:srgbClr val="231F20"/>
                          </a:solidFill>
                          <a:latin typeface="Arial Narrow"/>
                          <a:cs typeface="Arial Narrow"/>
                        </a:rPr>
                        <a:t> </a:t>
                      </a:r>
                      <a:r>
                        <a:rPr sz="850" spc="-5" dirty="0">
                          <a:solidFill>
                            <a:srgbClr val="231F20"/>
                          </a:solidFill>
                          <a:latin typeface="Arial Narrow"/>
                          <a:cs typeface="Arial Narrow"/>
                        </a:rPr>
                        <a:t>calentador</a:t>
                      </a:r>
                      <a:endParaRPr sz="850">
                        <a:latin typeface="Arial Narrow"/>
                        <a:cs typeface="Arial Narrow"/>
                      </a:endParaRPr>
                    </a:p>
                  </a:txBody>
                  <a:tcPr marL="0" marR="0" marT="2984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2710">
                        <a:lnSpc>
                          <a:spcPct val="100000"/>
                        </a:lnSpc>
                        <a:spcBef>
                          <a:spcPts val="235"/>
                        </a:spcBef>
                      </a:pPr>
                      <a:r>
                        <a:rPr sz="850" dirty="0">
                          <a:solidFill>
                            <a:srgbClr val="231F20"/>
                          </a:solidFill>
                          <a:latin typeface="Arial Narrow"/>
                          <a:cs typeface="Arial Narrow"/>
                        </a:rPr>
                        <a:t>Contacte </a:t>
                      </a:r>
                      <a:r>
                        <a:rPr sz="850" spc="-5" dirty="0">
                          <a:solidFill>
                            <a:srgbClr val="231F20"/>
                          </a:solidFill>
                          <a:latin typeface="Arial Narrow"/>
                          <a:cs typeface="Arial Narrow"/>
                        </a:rPr>
                        <a:t>con el centro de asistencia de</a:t>
                      </a:r>
                      <a:r>
                        <a:rPr sz="850" spc="-15" dirty="0">
                          <a:solidFill>
                            <a:srgbClr val="231F20"/>
                          </a:solidFill>
                          <a:latin typeface="Arial Narrow"/>
                          <a:cs typeface="Arial Narrow"/>
                        </a:rPr>
                        <a:t> </a:t>
                      </a:r>
                      <a:r>
                        <a:rPr sz="850" spc="-5" dirty="0">
                          <a:solidFill>
                            <a:srgbClr val="231F20"/>
                          </a:solidFill>
                          <a:latin typeface="Arial Narrow"/>
                          <a:cs typeface="Arial Narrow"/>
                        </a:rPr>
                        <a:t>MSpa</a:t>
                      </a:r>
                      <a:endParaRPr sz="850">
                        <a:latin typeface="Arial Narrow"/>
                        <a:cs typeface="Arial Narrow"/>
                      </a:endParaRPr>
                    </a:p>
                  </a:txBody>
                  <a:tcPr marL="0" marR="0" marT="2984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4"/>
                  </a:ext>
                </a:extLst>
              </a:tr>
              <a:tr h="219769">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0485">
                        <a:lnSpc>
                          <a:spcPct val="100000"/>
                        </a:lnSpc>
                        <a:spcBef>
                          <a:spcPts val="265"/>
                        </a:spcBef>
                      </a:pPr>
                      <a:r>
                        <a:rPr sz="850" spc="-5" dirty="0">
                          <a:solidFill>
                            <a:srgbClr val="231F20"/>
                          </a:solidFill>
                          <a:latin typeface="Arial Narrow"/>
                          <a:cs typeface="Arial Narrow"/>
                        </a:rPr>
                        <a:t>La bomba del </a:t>
                      </a:r>
                      <a:r>
                        <a:rPr sz="850" dirty="0">
                          <a:solidFill>
                            <a:srgbClr val="231F20"/>
                          </a:solidFill>
                          <a:latin typeface="Arial Narrow"/>
                          <a:cs typeface="Arial Narrow"/>
                        </a:rPr>
                        <a:t>filtro NO</a:t>
                      </a:r>
                      <a:r>
                        <a:rPr sz="850" spc="-20" dirty="0">
                          <a:solidFill>
                            <a:srgbClr val="231F20"/>
                          </a:solidFill>
                          <a:latin typeface="Arial Narrow"/>
                          <a:cs typeface="Arial Narrow"/>
                        </a:rPr>
                        <a:t> </a:t>
                      </a:r>
                      <a:r>
                        <a:rPr sz="850" spc="-5" dirty="0">
                          <a:solidFill>
                            <a:srgbClr val="231F20"/>
                          </a:solidFill>
                          <a:latin typeface="Arial Narrow"/>
                          <a:cs typeface="Arial Narrow"/>
                        </a:rPr>
                        <a:t>FUNCIONA</a:t>
                      </a:r>
                      <a:endParaRPr sz="850">
                        <a:latin typeface="Arial Narrow"/>
                        <a:cs typeface="Arial Narrow"/>
                      </a:endParaRPr>
                    </a:p>
                  </a:txBody>
                  <a:tcPr marL="0" marR="0" marT="336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2710">
                        <a:lnSpc>
                          <a:spcPct val="100000"/>
                        </a:lnSpc>
                        <a:spcBef>
                          <a:spcPts val="265"/>
                        </a:spcBef>
                      </a:pPr>
                      <a:r>
                        <a:rPr sz="850" dirty="0">
                          <a:solidFill>
                            <a:srgbClr val="231F20"/>
                          </a:solidFill>
                          <a:latin typeface="Arial Narrow"/>
                          <a:cs typeface="Arial Narrow"/>
                        </a:rPr>
                        <a:t>Consulte </a:t>
                      </a:r>
                      <a:r>
                        <a:rPr sz="850" spc="-5" dirty="0">
                          <a:solidFill>
                            <a:srgbClr val="231F20"/>
                          </a:solidFill>
                          <a:latin typeface="Arial Narrow"/>
                          <a:cs typeface="Arial Narrow"/>
                        </a:rPr>
                        <a:t>la sección «LA </a:t>
                      </a:r>
                      <a:r>
                        <a:rPr sz="850" dirty="0">
                          <a:solidFill>
                            <a:srgbClr val="231F20"/>
                          </a:solidFill>
                          <a:latin typeface="Arial Narrow"/>
                          <a:cs typeface="Arial Narrow"/>
                        </a:rPr>
                        <a:t>BOMBA DEL FILTRO NO</a:t>
                      </a:r>
                      <a:r>
                        <a:rPr sz="850" spc="-15" dirty="0">
                          <a:solidFill>
                            <a:srgbClr val="231F20"/>
                          </a:solidFill>
                          <a:latin typeface="Arial Narrow"/>
                          <a:cs typeface="Arial Narrow"/>
                        </a:rPr>
                        <a:t> </a:t>
                      </a:r>
                      <a:r>
                        <a:rPr sz="850" spc="-5" dirty="0">
                          <a:solidFill>
                            <a:srgbClr val="231F20"/>
                          </a:solidFill>
                          <a:latin typeface="Arial Narrow"/>
                          <a:cs typeface="Arial Narrow"/>
                        </a:rPr>
                        <a:t>FUNCIONA»</a:t>
                      </a:r>
                      <a:endParaRPr sz="850">
                        <a:latin typeface="Arial Narrow"/>
                        <a:cs typeface="Arial Narrow"/>
                      </a:endParaRPr>
                    </a:p>
                  </a:txBody>
                  <a:tcPr marL="0" marR="0" marT="336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5"/>
                  </a:ext>
                </a:extLst>
              </a:tr>
              <a:tr h="373112">
                <a:tc rowSpan="2">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spcBef>
                          <a:spcPts val="55"/>
                        </a:spcBef>
                      </a:pPr>
                      <a:endParaRPr sz="850">
                        <a:latin typeface="Times New Roman"/>
                        <a:cs typeface="Times New Roman"/>
                      </a:endParaRPr>
                    </a:p>
                    <a:p>
                      <a:pPr marL="59055">
                        <a:lnSpc>
                          <a:spcPts val="1010"/>
                        </a:lnSpc>
                      </a:pPr>
                      <a:r>
                        <a:rPr sz="850" b="1" dirty="0">
                          <a:solidFill>
                            <a:srgbClr val="231F20"/>
                          </a:solidFill>
                          <a:latin typeface="Arial Narrow"/>
                          <a:cs typeface="Arial Narrow"/>
                        </a:rPr>
                        <a:t>EL SPA PIERDE</a:t>
                      </a:r>
                      <a:r>
                        <a:rPr sz="850" b="1" spc="-75" dirty="0">
                          <a:solidFill>
                            <a:srgbClr val="231F20"/>
                          </a:solidFill>
                          <a:latin typeface="Arial Narrow"/>
                          <a:cs typeface="Arial Narrow"/>
                        </a:rPr>
                        <a:t> </a:t>
                      </a:r>
                      <a:r>
                        <a:rPr sz="850" b="1" dirty="0">
                          <a:solidFill>
                            <a:srgbClr val="231F20"/>
                          </a:solidFill>
                          <a:latin typeface="Arial Narrow"/>
                          <a:cs typeface="Arial Narrow"/>
                        </a:rPr>
                        <a:t>AIRE</a:t>
                      </a:r>
                      <a:endParaRPr sz="850">
                        <a:latin typeface="Arial Narrow"/>
                        <a:cs typeface="Arial Narrow"/>
                      </a:endParaRPr>
                    </a:p>
                    <a:p>
                      <a:pPr marL="83820">
                        <a:lnSpc>
                          <a:spcPts val="1010"/>
                        </a:lnSpc>
                      </a:pPr>
                      <a:r>
                        <a:rPr sz="850" b="1" dirty="0">
                          <a:solidFill>
                            <a:srgbClr val="231F20"/>
                          </a:solidFill>
                          <a:latin typeface="Arial Narrow"/>
                          <a:cs typeface="Arial Narrow"/>
                        </a:rPr>
                        <a:t>(MONO)</a:t>
                      </a:r>
                      <a:endParaRPr sz="85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nSpc>
                          <a:spcPct val="100000"/>
                        </a:lnSpc>
                      </a:pPr>
                      <a:endParaRPr sz="850">
                        <a:latin typeface="Times New Roman"/>
                        <a:cs typeface="Times New Roman"/>
                      </a:endParaRPr>
                    </a:p>
                    <a:p>
                      <a:pPr marL="70485">
                        <a:lnSpc>
                          <a:spcPct val="100000"/>
                        </a:lnSpc>
                      </a:pPr>
                      <a:r>
                        <a:rPr sz="850" spc="-5" dirty="0">
                          <a:solidFill>
                            <a:srgbClr val="231F20"/>
                          </a:solidFill>
                          <a:latin typeface="Arial Narrow"/>
                          <a:cs typeface="Arial Narrow"/>
                        </a:rPr>
                        <a:t>La válvula de aire está</a:t>
                      </a:r>
                      <a:r>
                        <a:rPr sz="850" spc="-20" dirty="0">
                          <a:solidFill>
                            <a:srgbClr val="231F20"/>
                          </a:solidFill>
                          <a:latin typeface="Arial Narrow"/>
                          <a:cs typeface="Arial Narrow"/>
                        </a:rPr>
                        <a:t> </a:t>
                      </a:r>
                      <a:r>
                        <a:rPr sz="850" spc="-5" dirty="0">
                          <a:solidFill>
                            <a:srgbClr val="231F20"/>
                          </a:solidFill>
                          <a:latin typeface="Arial Narrow"/>
                          <a:cs typeface="Arial Narrow"/>
                        </a:rPr>
                        <a:t>suelta</a:t>
                      </a:r>
                      <a:endParaRPr sz="85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2710" marR="195580">
                        <a:lnSpc>
                          <a:spcPct val="117700"/>
                        </a:lnSpc>
                        <a:spcBef>
                          <a:spcPts val="195"/>
                        </a:spcBef>
                      </a:pPr>
                      <a:r>
                        <a:rPr sz="850" dirty="0">
                          <a:solidFill>
                            <a:srgbClr val="231F20"/>
                          </a:solidFill>
                          <a:latin typeface="Arial Narrow"/>
                          <a:cs typeface="Arial Narrow"/>
                        </a:rPr>
                        <a:t>Asegúrese </a:t>
                      </a:r>
                      <a:r>
                        <a:rPr sz="850" spc="-5" dirty="0">
                          <a:solidFill>
                            <a:srgbClr val="231F20"/>
                          </a:solidFill>
                          <a:latin typeface="Arial Narrow"/>
                          <a:cs typeface="Arial Narrow"/>
                        </a:rPr>
                        <a:t>de que la válvula esté bien atornillada. </a:t>
                      </a:r>
                      <a:r>
                        <a:rPr sz="850" dirty="0">
                          <a:solidFill>
                            <a:srgbClr val="231F20"/>
                          </a:solidFill>
                          <a:latin typeface="Arial Narrow"/>
                          <a:cs typeface="Arial Narrow"/>
                        </a:rPr>
                        <a:t>Cambie </a:t>
                      </a:r>
                      <a:r>
                        <a:rPr sz="850" spc="-5" dirty="0">
                          <a:solidFill>
                            <a:srgbClr val="231F20"/>
                          </a:solidFill>
                          <a:latin typeface="Arial Narrow"/>
                          <a:cs typeface="Arial Narrow"/>
                        </a:rPr>
                        <a:t>la válvula si es necesario.  </a:t>
                      </a:r>
                      <a:r>
                        <a:rPr sz="850" dirty="0">
                          <a:solidFill>
                            <a:srgbClr val="231F20"/>
                          </a:solidFill>
                          <a:latin typeface="Arial Narrow"/>
                          <a:cs typeface="Arial Narrow"/>
                        </a:rPr>
                        <a:t>Infle </a:t>
                      </a:r>
                      <a:r>
                        <a:rPr sz="850" spc="-5" dirty="0">
                          <a:solidFill>
                            <a:srgbClr val="231F20"/>
                          </a:solidFill>
                          <a:latin typeface="Arial Narrow"/>
                          <a:cs typeface="Arial Narrow"/>
                        </a:rPr>
                        <a:t>el spa hasta 12</a:t>
                      </a:r>
                      <a:r>
                        <a:rPr sz="850" spc="-15" dirty="0">
                          <a:solidFill>
                            <a:srgbClr val="231F20"/>
                          </a:solidFill>
                          <a:latin typeface="Arial Narrow"/>
                          <a:cs typeface="Arial Narrow"/>
                        </a:rPr>
                        <a:t> </a:t>
                      </a:r>
                      <a:r>
                        <a:rPr sz="850" dirty="0">
                          <a:solidFill>
                            <a:srgbClr val="231F20"/>
                          </a:solidFill>
                          <a:latin typeface="Arial Narrow"/>
                          <a:cs typeface="Arial Narrow"/>
                        </a:rPr>
                        <a:t>PSI.</a:t>
                      </a:r>
                      <a:endParaRPr sz="850">
                        <a:latin typeface="Arial Narrow"/>
                        <a:cs typeface="Arial Narrow"/>
                      </a:endParaRPr>
                    </a:p>
                  </a:txBody>
                  <a:tcPr marL="0" marR="0" marT="2476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6"/>
                  </a:ext>
                </a:extLst>
              </a:tr>
              <a:tr h="657205">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nSpc>
                          <a:spcPct val="100000"/>
                        </a:lnSpc>
                      </a:pPr>
                      <a:endParaRPr sz="1000">
                        <a:latin typeface="Times New Roman"/>
                        <a:cs typeface="Times New Roman"/>
                      </a:endParaRPr>
                    </a:p>
                    <a:p>
                      <a:pPr marL="70485">
                        <a:lnSpc>
                          <a:spcPct val="100000"/>
                        </a:lnSpc>
                        <a:spcBef>
                          <a:spcPts val="890"/>
                        </a:spcBef>
                      </a:pPr>
                      <a:r>
                        <a:rPr sz="850" dirty="0">
                          <a:solidFill>
                            <a:srgbClr val="231F20"/>
                          </a:solidFill>
                          <a:latin typeface="Arial Narrow"/>
                          <a:cs typeface="Arial Narrow"/>
                        </a:rPr>
                        <a:t>Agujero o </a:t>
                      </a:r>
                      <a:r>
                        <a:rPr sz="850" spc="-5" dirty="0">
                          <a:solidFill>
                            <a:srgbClr val="231F20"/>
                          </a:solidFill>
                          <a:latin typeface="Arial Narrow"/>
                          <a:cs typeface="Arial Narrow"/>
                        </a:rPr>
                        <a:t>grieta en la bañera del</a:t>
                      </a:r>
                      <a:r>
                        <a:rPr sz="850" spc="-35" dirty="0">
                          <a:solidFill>
                            <a:srgbClr val="231F20"/>
                          </a:solidFill>
                          <a:latin typeface="Arial Narrow"/>
                          <a:cs typeface="Arial Narrow"/>
                        </a:rPr>
                        <a:t> </a:t>
                      </a:r>
                      <a:r>
                        <a:rPr sz="850" spc="-5" dirty="0">
                          <a:solidFill>
                            <a:srgbClr val="231F20"/>
                          </a:solidFill>
                          <a:latin typeface="Arial Narrow"/>
                          <a:cs typeface="Arial Narrow"/>
                        </a:rPr>
                        <a:t>spa</a:t>
                      </a:r>
                      <a:endParaRPr sz="85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2710" marR="28575">
                        <a:lnSpc>
                          <a:spcPct val="117700"/>
                        </a:lnSpc>
                        <a:spcBef>
                          <a:spcPts val="60"/>
                        </a:spcBef>
                      </a:pPr>
                      <a:r>
                        <a:rPr sz="850" spc="-5" dirty="0">
                          <a:solidFill>
                            <a:srgbClr val="231F20"/>
                          </a:solidFill>
                          <a:latin typeface="Arial Narrow"/>
                          <a:cs typeface="Arial Narrow"/>
                        </a:rPr>
                        <a:t>Llene un </a:t>
                      </a:r>
                      <a:r>
                        <a:rPr sz="850" dirty="0">
                          <a:solidFill>
                            <a:srgbClr val="231F20"/>
                          </a:solidFill>
                          <a:latin typeface="Arial Narrow"/>
                          <a:cs typeface="Arial Narrow"/>
                        </a:rPr>
                        <a:t>frasco </a:t>
                      </a:r>
                      <a:r>
                        <a:rPr sz="850" spc="-5" dirty="0">
                          <a:solidFill>
                            <a:srgbClr val="231F20"/>
                          </a:solidFill>
                          <a:latin typeface="Arial Narrow"/>
                          <a:cs typeface="Arial Narrow"/>
                        </a:rPr>
                        <a:t>con pulverizador de agua jabonosa </a:t>
                      </a:r>
                      <a:r>
                        <a:rPr sz="850" dirty="0">
                          <a:solidFill>
                            <a:srgbClr val="231F20"/>
                          </a:solidFill>
                          <a:latin typeface="Arial Narrow"/>
                          <a:cs typeface="Arial Narrow"/>
                        </a:rPr>
                        <a:t>y rocíe </a:t>
                      </a:r>
                      <a:r>
                        <a:rPr sz="850" spc="-5" dirty="0">
                          <a:solidFill>
                            <a:srgbClr val="231F20"/>
                          </a:solidFill>
                          <a:latin typeface="Arial Narrow"/>
                          <a:cs typeface="Arial Narrow"/>
                        </a:rPr>
                        <a:t>las costuras. </a:t>
                      </a:r>
                      <a:r>
                        <a:rPr sz="850" dirty="0">
                          <a:solidFill>
                            <a:srgbClr val="231F20"/>
                          </a:solidFill>
                          <a:latin typeface="Arial Narrow"/>
                          <a:cs typeface="Arial Narrow"/>
                        </a:rPr>
                        <a:t>Si </a:t>
                      </a:r>
                      <a:r>
                        <a:rPr sz="850" spc="-5" dirty="0">
                          <a:solidFill>
                            <a:srgbClr val="231F20"/>
                          </a:solidFill>
                          <a:latin typeface="Arial Narrow"/>
                          <a:cs typeface="Arial Narrow"/>
                        </a:rPr>
                        <a:t>hay una </a:t>
                      </a:r>
                      <a:r>
                        <a:rPr sz="850" dirty="0">
                          <a:solidFill>
                            <a:srgbClr val="231F20"/>
                          </a:solidFill>
                          <a:latin typeface="Arial Narrow"/>
                          <a:cs typeface="Arial Narrow"/>
                        </a:rPr>
                        <a:t>fuga,  </a:t>
                      </a:r>
                      <a:r>
                        <a:rPr sz="850" spc="-5" dirty="0">
                          <a:solidFill>
                            <a:srgbClr val="231F20"/>
                          </a:solidFill>
                          <a:latin typeface="Arial Narrow"/>
                          <a:cs typeface="Arial Narrow"/>
                        </a:rPr>
                        <a:t>saldrán pequeñas burbujas. </a:t>
                      </a:r>
                      <a:r>
                        <a:rPr sz="850" dirty="0">
                          <a:solidFill>
                            <a:srgbClr val="231F20"/>
                          </a:solidFill>
                          <a:latin typeface="Arial Narrow"/>
                          <a:cs typeface="Arial Narrow"/>
                        </a:rPr>
                        <a:t>Cuando </a:t>
                      </a:r>
                      <a:r>
                        <a:rPr sz="850" spc="-5" dirty="0">
                          <a:solidFill>
                            <a:srgbClr val="231F20"/>
                          </a:solidFill>
                          <a:latin typeface="Arial Narrow"/>
                          <a:cs typeface="Arial Narrow"/>
                        </a:rPr>
                        <a:t>haya localizado el escape, limpie </a:t>
                      </a:r>
                      <a:r>
                        <a:rPr sz="850" dirty="0">
                          <a:solidFill>
                            <a:srgbClr val="231F20"/>
                          </a:solidFill>
                          <a:latin typeface="Arial Narrow"/>
                          <a:cs typeface="Arial Narrow"/>
                        </a:rPr>
                        <a:t>y </a:t>
                      </a:r>
                      <a:r>
                        <a:rPr sz="850" spc="-5" dirty="0">
                          <a:solidFill>
                            <a:srgbClr val="231F20"/>
                          </a:solidFill>
                          <a:latin typeface="Arial Narrow"/>
                          <a:cs typeface="Arial Narrow"/>
                        </a:rPr>
                        <a:t>seque la zona </a:t>
                      </a:r>
                      <a:r>
                        <a:rPr sz="850" dirty="0">
                          <a:solidFill>
                            <a:srgbClr val="231F20"/>
                          </a:solidFill>
                          <a:latin typeface="Arial Narrow"/>
                          <a:cs typeface="Arial Narrow"/>
                        </a:rPr>
                        <a:t>y  </a:t>
                      </a:r>
                      <a:r>
                        <a:rPr sz="850" spc="-5" dirty="0">
                          <a:solidFill>
                            <a:srgbClr val="231F20"/>
                          </a:solidFill>
                          <a:latin typeface="Arial Narrow"/>
                          <a:cs typeface="Arial Narrow"/>
                        </a:rPr>
                        <a:t>luego aplique el parche de </a:t>
                      </a:r>
                      <a:r>
                        <a:rPr sz="850" dirty="0">
                          <a:solidFill>
                            <a:srgbClr val="231F20"/>
                          </a:solidFill>
                          <a:latin typeface="Arial Narrow"/>
                          <a:cs typeface="Arial Narrow"/>
                        </a:rPr>
                        <a:t>reparación </a:t>
                      </a:r>
                      <a:r>
                        <a:rPr sz="850" spc="-5" dirty="0">
                          <a:solidFill>
                            <a:srgbClr val="231F20"/>
                          </a:solidFill>
                          <a:latin typeface="Arial Narrow"/>
                          <a:cs typeface="Arial Narrow"/>
                        </a:rPr>
                        <a:t>incluido con su spa. </a:t>
                      </a:r>
                      <a:r>
                        <a:rPr sz="850" dirty="0">
                          <a:solidFill>
                            <a:srgbClr val="231F20"/>
                          </a:solidFill>
                          <a:latin typeface="Arial Narrow"/>
                          <a:cs typeface="Arial Narrow"/>
                        </a:rPr>
                        <a:t>Consulte </a:t>
                      </a:r>
                      <a:r>
                        <a:rPr sz="850" spc="-5" dirty="0">
                          <a:solidFill>
                            <a:srgbClr val="231F20"/>
                          </a:solidFill>
                          <a:latin typeface="Arial Narrow"/>
                          <a:cs typeface="Arial Narrow"/>
                        </a:rPr>
                        <a:t>la sección de  </a:t>
                      </a:r>
                      <a:r>
                        <a:rPr sz="850" dirty="0">
                          <a:solidFill>
                            <a:srgbClr val="231F20"/>
                          </a:solidFill>
                          <a:latin typeface="Arial Narrow"/>
                          <a:cs typeface="Arial Narrow"/>
                        </a:rPr>
                        <a:t>reparación </a:t>
                      </a:r>
                      <a:r>
                        <a:rPr sz="850" spc="-5" dirty="0">
                          <a:solidFill>
                            <a:srgbClr val="231F20"/>
                          </a:solidFill>
                          <a:latin typeface="Arial Narrow"/>
                          <a:cs typeface="Arial Narrow"/>
                        </a:rPr>
                        <a:t>de la p.</a:t>
                      </a:r>
                      <a:r>
                        <a:rPr sz="850" spc="-10" dirty="0">
                          <a:solidFill>
                            <a:srgbClr val="231F20"/>
                          </a:solidFill>
                          <a:latin typeface="Arial Narrow"/>
                          <a:cs typeface="Arial Narrow"/>
                        </a:rPr>
                        <a:t> </a:t>
                      </a:r>
                      <a:r>
                        <a:rPr sz="850" dirty="0">
                          <a:solidFill>
                            <a:srgbClr val="231F20"/>
                          </a:solidFill>
                          <a:latin typeface="Arial Narrow"/>
                          <a:cs typeface="Arial Narrow"/>
                        </a:rPr>
                        <a:t>18.</a:t>
                      </a:r>
                      <a:endParaRPr sz="850">
                        <a:latin typeface="Arial Narrow"/>
                        <a:cs typeface="Arial Narrow"/>
                      </a:endParaRPr>
                    </a:p>
                  </a:txBody>
                  <a:tcPr marL="0" marR="0" marT="76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7"/>
                  </a:ext>
                </a:extLst>
              </a:tr>
              <a:tr h="367389">
                <a:tc rowSpan="4">
                  <a:txBody>
                    <a:bodyPr/>
                    <a:lstStyle/>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marL="59055" marR="377190">
                        <a:lnSpc>
                          <a:spcPts val="1000"/>
                        </a:lnSpc>
                        <a:spcBef>
                          <a:spcPts val="770"/>
                        </a:spcBef>
                      </a:pPr>
                      <a:r>
                        <a:rPr sz="850" b="1" dirty="0">
                          <a:solidFill>
                            <a:srgbClr val="231F20"/>
                          </a:solidFill>
                          <a:latin typeface="Arial Narrow"/>
                          <a:cs typeface="Arial Narrow"/>
                        </a:rPr>
                        <a:t>EL AGUA</a:t>
                      </a:r>
                      <a:r>
                        <a:rPr sz="850" b="1" spc="-90" dirty="0">
                          <a:solidFill>
                            <a:srgbClr val="231F20"/>
                          </a:solidFill>
                          <a:latin typeface="Arial Narrow"/>
                          <a:cs typeface="Arial Narrow"/>
                        </a:rPr>
                        <a:t> </a:t>
                      </a:r>
                      <a:r>
                        <a:rPr sz="850" b="1" dirty="0">
                          <a:solidFill>
                            <a:srgbClr val="231F20"/>
                          </a:solidFill>
                          <a:latin typeface="Arial Narrow"/>
                          <a:cs typeface="Arial Narrow"/>
                        </a:rPr>
                        <a:t>NO  ESTÁ</a:t>
                      </a:r>
                      <a:r>
                        <a:rPr sz="850" b="1" spc="-95" dirty="0">
                          <a:solidFill>
                            <a:srgbClr val="231F20"/>
                          </a:solidFill>
                          <a:latin typeface="Arial Narrow"/>
                          <a:cs typeface="Arial Narrow"/>
                        </a:rPr>
                        <a:t> </a:t>
                      </a:r>
                      <a:r>
                        <a:rPr sz="850" b="1" dirty="0">
                          <a:solidFill>
                            <a:srgbClr val="231F20"/>
                          </a:solidFill>
                          <a:latin typeface="Arial Narrow"/>
                          <a:cs typeface="Arial Narrow"/>
                        </a:rPr>
                        <a:t>LIMPIA</a:t>
                      </a:r>
                      <a:endParaRPr sz="85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0485" marR="568325">
                        <a:lnSpc>
                          <a:spcPct val="117700"/>
                        </a:lnSpc>
                        <a:spcBef>
                          <a:spcPts val="85"/>
                        </a:spcBef>
                      </a:pPr>
                      <a:r>
                        <a:rPr sz="850" dirty="0">
                          <a:solidFill>
                            <a:srgbClr val="231F20"/>
                          </a:solidFill>
                          <a:latin typeface="Arial Narrow"/>
                          <a:cs typeface="Arial Narrow"/>
                        </a:rPr>
                        <a:t>Se </a:t>
                      </a:r>
                      <a:r>
                        <a:rPr sz="850" spc="-5" dirty="0">
                          <a:solidFill>
                            <a:srgbClr val="231F20"/>
                          </a:solidFill>
                          <a:latin typeface="Arial Narrow"/>
                          <a:cs typeface="Arial Narrow"/>
                        </a:rPr>
                        <a:t>ha utilizado el agua </a:t>
                      </a:r>
                      <a:r>
                        <a:rPr sz="850" dirty="0">
                          <a:solidFill>
                            <a:srgbClr val="231F20"/>
                          </a:solidFill>
                          <a:latin typeface="Arial Narrow"/>
                          <a:cs typeface="Arial Narrow"/>
                        </a:rPr>
                        <a:t>durante  </a:t>
                      </a:r>
                      <a:r>
                        <a:rPr sz="850" spc="-5" dirty="0">
                          <a:solidFill>
                            <a:srgbClr val="231F20"/>
                          </a:solidFill>
                          <a:latin typeface="Arial Narrow"/>
                          <a:cs typeface="Arial Narrow"/>
                        </a:rPr>
                        <a:t>período de </a:t>
                      </a:r>
                      <a:r>
                        <a:rPr sz="850" dirty="0">
                          <a:solidFill>
                            <a:srgbClr val="231F20"/>
                          </a:solidFill>
                          <a:latin typeface="Arial Narrow"/>
                          <a:cs typeface="Arial Narrow"/>
                        </a:rPr>
                        <a:t>tiempo</a:t>
                      </a:r>
                      <a:r>
                        <a:rPr sz="850" spc="-25" dirty="0">
                          <a:solidFill>
                            <a:srgbClr val="231F20"/>
                          </a:solidFill>
                          <a:latin typeface="Arial Narrow"/>
                          <a:cs typeface="Arial Narrow"/>
                        </a:rPr>
                        <a:t> </a:t>
                      </a:r>
                      <a:r>
                        <a:rPr sz="850" spc="-5" dirty="0">
                          <a:solidFill>
                            <a:srgbClr val="231F20"/>
                          </a:solidFill>
                          <a:latin typeface="Arial Narrow"/>
                          <a:cs typeface="Arial Narrow"/>
                        </a:rPr>
                        <a:t>largo</a:t>
                      </a:r>
                      <a:endParaRPr sz="850">
                        <a:latin typeface="Arial Narrow"/>
                        <a:cs typeface="Arial Narrow"/>
                      </a:endParaRPr>
                    </a:p>
                  </a:txBody>
                  <a:tcPr marL="0" marR="0" marT="1079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a:lnSpc>
                          <a:spcPct val="100000"/>
                        </a:lnSpc>
                        <a:spcBef>
                          <a:spcPts val="45"/>
                        </a:spcBef>
                      </a:pPr>
                      <a:endParaRPr sz="800">
                        <a:latin typeface="Times New Roman"/>
                        <a:cs typeface="Times New Roman"/>
                      </a:endParaRPr>
                    </a:p>
                    <a:p>
                      <a:pPr marL="92710">
                        <a:lnSpc>
                          <a:spcPct val="100000"/>
                        </a:lnSpc>
                      </a:pPr>
                      <a:r>
                        <a:rPr sz="850" spc="-30" dirty="0">
                          <a:solidFill>
                            <a:srgbClr val="231F20"/>
                          </a:solidFill>
                          <a:latin typeface="Arial Narrow"/>
                          <a:cs typeface="Arial Narrow"/>
                        </a:rPr>
                        <a:t>Cambie </a:t>
                      </a:r>
                      <a:r>
                        <a:rPr sz="850" spc="-25" dirty="0">
                          <a:solidFill>
                            <a:srgbClr val="231F20"/>
                          </a:solidFill>
                          <a:latin typeface="Arial Narrow"/>
                          <a:cs typeface="Arial Narrow"/>
                        </a:rPr>
                        <a:t>el</a:t>
                      </a:r>
                      <a:r>
                        <a:rPr sz="850" spc="-5" dirty="0">
                          <a:solidFill>
                            <a:srgbClr val="231F20"/>
                          </a:solidFill>
                          <a:latin typeface="Arial Narrow"/>
                          <a:cs typeface="Arial Narrow"/>
                        </a:rPr>
                        <a:t> </a:t>
                      </a:r>
                      <a:r>
                        <a:rPr sz="850" spc="-30" dirty="0">
                          <a:solidFill>
                            <a:srgbClr val="231F20"/>
                          </a:solidFill>
                          <a:latin typeface="Arial Narrow"/>
                          <a:cs typeface="Arial Narrow"/>
                        </a:rPr>
                        <a:t>agua</a:t>
                      </a:r>
                      <a:endParaRPr sz="850">
                        <a:latin typeface="Arial Narrow"/>
                        <a:cs typeface="Arial Narrow"/>
                      </a:endParaRPr>
                    </a:p>
                  </a:txBody>
                  <a:tcPr marL="0" marR="0" marT="571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8"/>
                  </a:ext>
                </a:extLst>
              </a:tr>
              <a:tr h="190480">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0485">
                        <a:lnSpc>
                          <a:spcPct val="100000"/>
                        </a:lnSpc>
                        <a:spcBef>
                          <a:spcPts val="170"/>
                        </a:spcBef>
                      </a:pPr>
                      <a:r>
                        <a:rPr sz="850" dirty="0">
                          <a:solidFill>
                            <a:srgbClr val="231F20"/>
                          </a:solidFill>
                          <a:latin typeface="Arial Narrow"/>
                          <a:cs typeface="Arial Narrow"/>
                        </a:rPr>
                        <a:t>Tiempo </a:t>
                      </a:r>
                      <a:r>
                        <a:rPr sz="850" spc="-5" dirty="0">
                          <a:solidFill>
                            <a:srgbClr val="231F20"/>
                          </a:solidFill>
                          <a:latin typeface="Arial Narrow"/>
                          <a:cs typeface="Arial Narrow"/>
                        </a:rPr>
                        <a:t>de </a:t>
                      </a:r>
                      <a:r>
                        <a:rPr sz="850" dirty="0">
                          <a:solidFill>
                            <a:srgbClr val="231F20"/>
                          </a:solidFill>
                          <a:latin typeface="Arial Narrow"/>
                          <a:cs typeface="Arial Narrow"/>
                        </a:rPr>
                        <a:t>filtrado</a:t>
                      </a:r>
                      <a:r>
                        <a:rPr sz="850" spc="-15" dirty="0">
                          <a:solidFill>
                            <a:srgbClr val="231F20"/>
                          </a:solidFill>
                          <a:latin typeface="Arial Narrow"/>
                          <a:cs typeface="Arial Narrow"/>
                        </a:rPr>
                        <a:t> </a:t>
                      </a:r>
                      <a:r>
                        <a:rPr sz="850" spc="-5" dirty="0">
                          <a:solidFill>
                            <a:srgbClr val="231F20"/>
                          </a:solidFill>
                          <a:latin typeface="Arial Narrow"/>
                          <a:cs typeface="Arial Narrow"/>
                        </a:rPr>
                        <a:t>insuficiente</a:t>
                      </a:r>
                      <a:endParaRPr sz="850">
                        <a:latin typeface="Arial Narrow"/>
                        <a:cs typeface="Arial Narrow"/>
                      </a:endParaRPr>
                    </a:p>
                  </a:txBody>
                  <a:tcPr marL="0" marR="0" marT="215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2710">
                        <a:lnSpc>
                          <a:spcPct val="100000"/>
                        </a:lnSpc>
                        <a:spcBef>
                          <a:spcPts val="170"/>
                        </a:spcBef>
                      </a:pPr>
                      <a:r>
                        <a:rPr sz="850" spc="-30" dirty="0">
                          <a:solidFill>
                            <a:srgbClr val="231F20"/>
                          </a:solidFill>
                          <a:latin typeface="Arial Narrow"/>
                          <a:cs typeface="Arial Narrow"/>
                        </a:rPr>
                        <a:t>Aumente </a:t>
                      </a:r>
                      <a:r>
                        <a:rPr sz="850" spc="-25" dirty="0">
                          <a:solidFill>
                            <a:srgbClr val="231F20"/>
                          </a:solidFill>
                          <a:latin typeface="Arial Narrow"/>
                          <a:cs typeface="Arial Narrow"/>
                        </a:rPr>
                        <a:t>el tiempo </a:t>
                      </a:r>
                      <a:r>
                        <a:rPr sz="850" spc="-30" dirty="0">
                          <a:solidFill>
                            <a:srgbClr val="231F20"/>
                          </a:solidFill>
                          <a:latin typeface="Arial Narrow"/>
                          <a:cs typeface="Arial Narrow"/>
                        </a:rPr>
                        <a:t>de</a:t>
                      </a:r>
                      <a:r>
                        <a:rPr sz="850" spc="15" dirty="0">
                          <a:solidFill>
                            <a:srgbClr val="231F20"/>
                          </a:solidFill>
                          <a:latin typeface="Arial Narrow"/>
                          <a:cs typeface="Arial Narrow"/>
                        </a:rPr>
                        <a:t> </a:t>
                      </a:r>
                      <a:r>
                        <a:rPr sz="850" spc="-20" dirty="0">
                          <a:solidFill>
                            <a:srgbClr val="231F20"/>
                          </a:solidFill>
                          <a:latin typeface="Arial Narrow"/>
                          <a:cs typeface="Arial Narrow"/>
                        </a:rPr>
                        <a:t>filtrado</a:t>
                      </a:r>
                      <a:endParaRPr sz="850">
                        <a:latin typeface="Arial Narrow"/>
                        <a:cs typeface="Arial Narrow"/>
                      </a:endParaRPr>
                    </a:p>
                  </a:txBody>
                  <a:tcPr marL="0" marR="0" marT="215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09"/>
                  </a:ext>
                </a:extLst>
              </a:tr>
              <a:tr h="209556">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0485">
                        <a:lnSpc>
                          <a:spcPct val="100000"/>
                        </a:lnSpc>
                        <a:spcBef>
                          <a:spcPts val="270"/>
                        </a:spcBef>
                      </a:pPr>
                      <a:r>
                        <a:rPr sz="850" dirty="0">
                          <a:solidFill>
                            <a:srgbClr val="231F20"/>
                          </a:solidFill>
                          <a:latin typeface="Arial Narrow"/>
                          <a:cs typeface="Arial Narrow"/>
                        </a:rPr>
                        <a:t>Cartucho </a:t>
                      </a:r>
                      <a:r>
                        <a:rPr sz="850" spc="-5" dirty="0">
                          <a:solidFill>
                            <a:srgbClr val="231F20"/>
                          </a:solidFill>
                          <a:latin typeface="Arial Narrow"/>
                          <a:cs typeface="Arial Narrow"/>
                        </a:rPr>
                        <a:t>del </a:t>
                      </a:r>
                      <a:r>
                        <a:rPr sz="850" dirty="0">
                          <a:solidFill>
                            <a:srgbClr val="231F20"/>
                          </a:solidFill>
                          <a:latin typeface="Arial Narrow"/>
                          <a:cs typeface="Arial Narrow"/>
                        </a:rPr>
                        <a:t>filtro</a:t>
                      </a:r>
                      <a:r>
                        <a:rPr sz="850" spc="-15" dirty="0">
                          <a:solidFill>
                            <a:srgbClr val="231F20"/>
                          </a:solidFill>
                          <a:latin typeface="Arial Narrow"/>
                          <a:cs typeface="Arial Narrow"/>
                        </a:rPr>
                        <a:t> </a:t>
                      </a:r>
                      <a:r>
                        <a:rPr sz="850" spc="-5" dirty="0">
                          <a:solidFill>
                            <a:srgbClr val="231F20"/>
                          </a:solidFill>
                          <a:latin typeface="Arial Narrow"/>
                          <a:cs typeface="Arial Narrow"/>
                        </a:rPr>
                        <a:t>sucio</a:t>
                      </a:r>
                      <a:endParaRPr sz="850">
                        <a:latin typeface="Arial Narrow"/>
                        <a:cs typeface="Arial Narrow"/>
                      </a:endParaRPr>
                    </a:p>
                  </a:txBody>
                  <a:tcPr marL="0" marR="0" marT="342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2710">
                        <a:lnSpc>
                          <a:spcPct val="100000"/>
                        </a:lnSpc>
                        <a:spcBef>
                          <a:spcPts val="270"/>
                        </a:spcBef>
                      </a:pPr>
                      <a:r>
                        <a:rPr sz="850" spc="-30" dirty="0">
                          <a:solidFill>
                            <a:srgbClr val="231F20"/>
                          </a:solidFill>
                          <a:latin typeface="Arial Narrow"/>
                          <a:cs typeface="Arial Narrow"/>
                        </a:rPr>
                        <a:t>Limpie o </a:t>
                      </a:r>
                      <a:r>
                        <a:rPr sz="850" spc="-35" dirty="0">
                          <a:solidFill>
                            <a:srgbClr val="231F20"/>
                          </a:solidFill>
                          <a:latin typeface="Arial Narrow"/>
                          <a:cs typeface="Arial Narrow"/>
                        </a:rPr>
                        <a:t>cambie </a:t>
                      </a:r>
                      <a:r>
                        <a:rPr sz="850" spc="-25" dirty="0">
                          <a:solidFill>
                            <a:srgbClr val="231F20"/>
                          </a:solidFill>
                          <a:latin typeface="Arial Narrow"/>
                          <a:cs typeface="Arial Narrow"/>
                        </a:rPr>
                        <a:t>el </a:t>
                      </a:r>
                      <a:r>
                        <a:rPr sz="850" spc="-30" dirty="0">
                          <a:solidFill>
                            <a:srgbClr val="231F20"/>
                          </a:solidFill>
                          <a:latin typeface="Arial Narrow"/>
                          <a:cs typeface="Arial Narrow"/>
                        </a:rPr>
                        <a:t>cartucho </a:t>
                      </a:r>
                      <a:r>
                        <a:rPr sz="850" spc="-25" dirty="0">
                          <a:solidFill>
                            <a:srgbClr val="231F20"/>
                          </a:solidFill>
                          <a:latin typeface="Arial Narrow"/>
                          <a:cs typeface="Arial Narrow"/>
                        </a:rPr>
                        <a:t>del </a:t>
                      </a:r>
                      <a:r>
                        <a:rPr sz="850" spc="-20" dirty="0">
                          <a:solidFill>
                            <a:srgbClr val="231F20"/>
                          </a:solidFill>
                          <a:latin typeface="Arial Narrow"/>
                          <a:cs typeface="Arial Narrow"/>
                        </a:rPr>
                        <a:t>filtro </a:t>
                      </a:r>
                      <a:r>
                        <a:rPr sz="850" spc="-30" dirty="0">
                          <a:solidFill>
                            <a:srgbClr val="231F20"/>
                          </a:solidFill>
                          <a:latin typeface="Arial Narrow"/>
                          <a:cs typeface="Arial Narrow"/>
                        </a:rPr>
                        <a:t>a su debido</a:t>
                      </a:r>
                      <a:r>
                        <a:rPr sz="850" spc="105" dirty="0">
                          <a:solidFill>
                            <a:srgbClr val="231F20"/>
                          </a:solidFill>
                          <a:latin typeface="Arial Narrow"/>
                          <a:cs typeface="Arial Narrow"/>
                        </a:rPr>
                        <a:t> </a:t>
                      </a:r>
                      <a:r>
                        <a:rPr sz="850" spc="-25" dirty="0">
                          <a:solidFill>
                            <a:srgbClr val="231F20"/>
                          </a:solidFill>
                          <a:latin typeface="Arial Narrow"/>
                          <a:cs typeface="Arial Narrow"/>
                        </a:rPr>
                        <a:t>tiempo</a:t>
                      </a:r>
                      <a:endParaRPr sz="850">
                        <a:latin typeface="Arial Narrow"/>
                        <a:cs typeface="Arial Narrow"/>
                      </a:endParaRPr>
                    </a:p>
                  </a:txBody>
                  <a:tcPr marL="0" marR="0" marT="342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0"/>
                  </a:ext>
                </a:extLst>
              </a:tr>
              <a:tr h="196850">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0485">
                        <a:lnSpc>
                          <a:spcPct val="100000"/>
                        </a:lnSpc>
                        <a:spcBef>
                          <a:spcPts val="220"/>
                        </a:spcBef>
                      </a:pPr>
                      <a:r>
                        <a:rPr sz="850" spc="-5" dirty="0">
                          <a:solidFill>
                            <a:srgbClr val="231F20"/>
                          </a:solidFill>
                          <a:latin typeface="Arial Narrow"/>
                          <a:cs typeface="Arial Narrow"/>
                        </a:rPr>
                        <a:t>Mantenimiento del agua</a:t>
                      </a:r>
                      <a:r>
                        <a:rPr sz="850" spc="-20" dirty="0">
                          <a:solidFill>
                            <a:srgbClr val="231F20"/>
                          </a:solidFill>
                          <a:latin typeface="Arial Narrow"/>
                          <a:cs typeface="Arial Narrow"/>
                        </a:rPr>
                        <a:t> </a:t>
                      </a:r>
                      <a:r>
                        <a:rPr sz="850" spc="-5" dirty="0">
                          <a:solidFill>
                            <a:srgbClr val="231F20"/>
                          </a:solidFill>
                          <a:latin typeface="Arial Narrow"/>
                          <a:cs typeface="Arial Narrow"/>
                        </a:rPr>
                        <a:t>inadecuado</a:t>
                      </a:r>
                      <a:endParaRPr sz="850">
                        <a:latin typeface="Arial Narrow"/>
                        <a:cs typeface="Arial Narrow"/>
                      </a:endParaRPr>
                    </a:p>
                  </a:txBody>
                  <a:tcPr marL="0" marR="0" marT="279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2710">
                        <a:lnSpc>
                          <a:spcPct val="100000"/>
                        </a:lnSpc>
                        <a:spcBef>
                          <a:spcPts val="220"/>
                        </a:spcBef>
                      </a:pPr>
                      <a:r>
                        <a:rPr sz="850" spc="-25" dirty="0">
                          <a:solidFill>
                            <a:srgbClr val="231F20"/>
                          </a:solidFill>
                          <a:latin typeface="Arial Narrow"/>
                          <a:cs typeface="Arial Narrow"/>
                        </a:rPr>
                        <a:t>Consulte las </a:t>
                      </a:r>
                      <a:r>
                        <a:rPr sz="850" spc="-30" dirty="0">
                          <a:solidFill>
                            <a:srgbClr val="231F20"/>
                          </a:solidFill>
                          <a:latin typeface="Arial Narrow"/>
                          <a:cs typeface="Arial Narrow"/>
                        </a:rPr>
                        <a:t>instrucciones </a:t>
                      </a:r>
                      <a:r>
                        <a:rPr sz="850" spc="-25" dirty="0">
                          <a:solidFill>
                            <a:srgbClr val="231F20"/>
                          </a:solidFill>
                          <a:latin typeface="Arial Narrow"/>
                          <a:cs typeface="Arial Narrow"/>
                        </a:rPr>
                        <a:t>del fabricante del </a:t>
                      </a:r>
                      <a:r>
                        <a:rPr sz="850" spc="-30" dirty="0">
                          <a:solidFill>
                            <a:srgbClr val="231F20"/>
                          </a:solidFill>
                          <a:latin typeface="Arial Narrow"/>
                          <a:cs typeface="Arial Narrow"/>
                        </a:rPr>
                        <a:t>producto</a:t>
                      </a:r>
                      <a:r>
                        <a:rPr sz="850" spc="50" dirty="0">
                          <a:solidFill>
                            <a:srgbClr val="231F20"/>
                          </a:solidFill>
                          <a:latin typeface="Arial Narrow"/>
                          <a:cs typeface="Arial Narrow"/>
                        </a:rPr>
                        <a:t> </a:t>
                      </a:r>
                      <a:r>
                        <a:rPr sz="850" spc="-25" dirty="0">
                          <a:solidFill>
                            <a:srgbClr val="231F20"/>
                          </a:solidFill>
                          <a:latin typeface="Arial Narrow"/>
                          <a:cs typeface="Arial Narrow"/>
                        </a:rPr>
                        <a:t>químico</a:t>
                      </a:r>
                      <a:endParaRPr sz="850">
                        <a:latin typeface="Arial Narrow"/>
                        <a:cs typeface="Arial Narrow"/>
                      </a:endParaRPr>
                    </a:p>
                  </a:txBody>
                  <a:tcPr marL="0" marR="0" marT="279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1"/>
                  </a:ext>
                </a:extLst>
              </a:tr>
              <a:tr h="520786">
                <a:tc>
                  <a:txBody>
                    <a:bodyPr/>
                    <a:lstStyle/>
                    <a:p>
                      <a:pPr marL="59055" marR="63500">
                        <a:lnSpc>
                          <a:spcPts val="1000"/>
                        </a:lnSpc>
                        <a:spcBef>
                          <a:spcPts val="575"/>
                        </a:spcBef>
                      </a:pPr>
                      <a:r>
                        <a:rPr sz="850" b="1" dirty="0">
                          <a:solidFill>
                            <a:srgbClr val="231F20"/>
                          </a:solidFill>
                          <a:latin typeface="Arial Narrow"/>
                          <a:cs typeface="Arial Narrow"/>
                        </a:rPr>
                        <a:t>LA BAÑERA DE</a:t>
                      </a:r>
                      <a:r>
                        <a:rPr sz="850" b="1" spc="-105" dirty="0">
                          <a:solidFill>
                            <a:srgbClr val="231F20"/>
                          </a:solidFill>
                          <a:latin typeface="Arial Narrow"/>
                          <a:cs typeface="Arial Narrow"/>
                        </a:rPr>
                        <a:t> </a:t>
                      </a:r>
                      <a:r>
                        <a:rPr sz="850" b="1" dirty="0">
                          <a:solidFill>
                            <a:srgbClr val="231F20"/>
                          </a:solidFill>
                          <a:latin typeface="Arial Narrow"/>
                          <a:cs typeface="Arial Narrow"/>
                        </a:rPr>
                        <a:t>SPA  TIENE UNA FORMA  ANORMAL</a:t>
                      </a:r>
                      <a:endParaRPr sz="850">
                        <a:latin typeface="Arial Narrow"/>
                        <a:cs typeface="Arial Narrow"/>
                      </a:endParaRPr>
                    </a:p>
                  </a:txBody>
                  <a:tcPr marL="0" marR="0" marT="7302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0485" marR="341630">
                        <a:lnSpc>
                          <a:spcPct val="117700"/>
                        </a:lnSpc>
                        <a:spcBef>
                          <a:spcPts val="790"/>
                        </a:spcBef>
                      </a:pPr>
                      <a:r>
                        <a:rPr sz="850" dirty="0">
                          <a:solidFill>
                            <a:srgbClr val="231F20"/>
                          </a:solidFill>
                          <a:latin typeface="Arial Narrow"/>
                          <a:cs typeface="Arial Narrow"/>
                        </a:rPr>
                        <a:t>Presión </a:t>
                      </a:r>
                      <a:r>
                        <a:rPr sz="850" spc="-5" dirty="0">
                          <a:solidFill>
                            <a:srgbClr val="231F20"/>
                          </a:solidFill>
                          <a:latin typeface="Arial Narrow"/>
                          <a:cs typeface="Arial Narrow"/>
                        </a:rPr>
                        <a:t>del aire adicional debido </a:t>
                      </a:r>
                      <a:r>
                        <a:rPr sz="850" dirty="0">
                          <a:solidFill>
                            <a:srgbClr val="231F20"/>
                          </a:solidFill>
                          <a:latin typeface="Arial Narrow"/>
                          <a:cs typeface="Arial Narrow"/>
                        </a:rPr>
                        <a:t>a </a:t>
                      </a:r>
                      <a:r>
                        <a:rPr sz="850" spc="-5" dirty="0">
                          <a:solidFill>
                            <a:srgbClr val="231F20"/>
                          </a:solidFill>
                          <a:latin typeface="Arial Narrow"/>
                          <a:cs typeface="Arial Narrow"/>
                        </a:rPr>
                        <a:t>la  </a:t>
                      </a:r>
                      <a:r>
                        <a:rPr sz="850" dirty="0">
                          <a:solidFill>
                            <a:srgbClr val="231F20"/>
                          </a:solidFill>
                          <a:latin typeface="Arial Narrow"/>
                          <a:cs typeface="Arial Narrow"/>
                        </a:rPr>
                        <a:t>fuerte </a:t>
                      </a:r>
                      <a:r>
                        <a:rPr sz="850" spc="-5" dirty="0">
                          <a:solidFill>
                            <a:srgbClr val="231F20"/>
                          </a:solidFill>
                          <a:latin typeface="Arial Narrow"/>
                          <a:cs typeface="Arial Narrow"/>
                        </a:rPr>
                        <a:t>luz</a:t>
                      </a:r>
                      <a:r>
                        <a:rPr sz="850" spc="-15" dirty="0">
                          <a:solidFill>
                            <a:srgbClr val="231F20"/>
                          </a:solidFill>
                          <a:latin typeface="Arial Narrow"/>
                          <a:cs typeface="Arial Narrow"/>
                        </a:rPr>
                        <a:t> </a:t>
                      </a:r>
                      <a:r>
                        <a:rPr sz="850" spc="-5" dirty="0">
                          <a:solidFill>
                            <a:srgbClr val="231F20"/>
                          </a:solidFill>
                          <a:latin typeface="Arial Narrow"/>
                          <a:cs typeface="Arial Narrow"/>
                        </a:rPr>
                        <a:t>solar</a:t>
                      </a:r>
                      <a:endParaRPr sz="850">
                        <a:latin typeface="Arial Narrow"/>
                        <a:cs typeface="Arial Narrow"/>
                      </a:endParaRPr>
                    </a:p>
                  </a:txBody>
                  <a:tcPr marL="0" marR="0" marT="10033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2710">
                        <a:lnSpc>
                          <a:spcPct val="100000"/>
                        </a:lnSpc>
                        <a:spcBef>
                          <a:spcPts val="270"/>
                        </a:spcBef>
                      </a:pPr>
                      <a:r>
                        <a:rPr sz="850" spc="-25" dirty="0">
                          <a:solidFill>
                            <a:srgbClr val="231F20"/>
                          </a:solidFill>
                          <a:latin typeface="Arial Narrow"/>
                          <a:cs typeface="Arial Narrow"/>
                        </a:rPr>
                        <a:t>Revise la </a:t>
                      </a:r>
                      <a:r>
                        <a:rPr sz="850" spc="-30" dirty="0">
                          <a:solidFill>
                            <a:srgbClr val="231F20"/>
                          </a:solidFill>
                          <a:latin typeface="Arial Narrow"/>
                          <a:cs typeface="Arial Narrow"/>
                        </a:rPr>
                        <a:t>presión </a:t>
                      </a:r>
                      <a:r>
                        <a:rPr sz="850" spc="-25" dirty="0">
                          <a:solidFill>
                            <a:srgbClr val="231F20"/>
                          </a:solidFill>
                          <a:latin typeface="Arial Narrow"/>
                          <a:cs typeface="Arial Narrow"/>
                        </a:rPr>
                        <a:t>del aire y </a:t>
                      </a:r>
                      <a:r>
                        <a:rPr sz="850" spc="-30" dirty="0">
                          <a:solidFill>
                            <a:srgbClr val="231F20"/>
                          </a:solidFill>
                          <a:latin typeface="Arial Narrow"/>
                          <a:cs typeface="Arial Narrow"/>
                        </a:rPr>
                        <a:t>suelte </a:t>
                      </a:r>
                      <a:r>
                        <a:rPr sz="850" spc="-25" dirty="0">
                          <a:solidFill>
                            <a:srgbClr val="231F20"/>
                          </a:solidFill>
                          <a:latin typeface="Arial Narrow"/>
                          <a:cs typeface="Arial Narrow"/>
                        </a:rPr>
                        <a:t>aire si </a:t>
                      </a:r>
                      <a:r>
                        <a:rPr sz="850" spc="-30" dirty="0">
                          <a:solidFill>
                            <a:srgbClr val="231F20"/>
                          </a:solidFill>
                          <a:latin typeface="Arial Narrow"/>
                          <a:cs typeface="Arial Narrow"/>
                        </a:rPr>
                        <a:t>es</a:t>
                      </a:r>
                      <a:r>
                        <a:rPr sz="850" spc="80" dirty="0">
                          <a:solidFill>
                            <a:srgbClr val="231F20"/>
                          </a:solidFill>
                          <a:latin typeface="Arial Narrow"/>
                          <a:cs typeface="Arial Narrow"/>
                        </a:rPr>
                        <a:t> </a:t>
                      </a:r>
                      <a:r>
                        <a:rPr sz="850" spc="-25" dirty="0">
                          <a:solidFill>
                            <a:srgbClr val="231F20"/>
                          </a:solidFill>
                          <a:latin typeface="Arial Narrow"/>
                          <a:cs typeface="Arial Narrow"/>
                        </a:rPr>
                        <a:t>necesario</a:t>
                      </a:r>
                      <a:endParaRPr sz="850">
                        <a:latin typeface="Arial Narrow"/>
                        <a:cs typeface="Arial Narrow"/>
                      </a:endParaRPr>
                    </a:p>
                    <a:p>
                      <a:pPr marL="92710" marR="121285">
                        <a:lnSpc>
                          <a:spcPct val="117700"/>
                        </a:lnSpc>
                      </a:pPr>
                      <a:r>
                        <a:rPr sz="850" spc="-30" dirty="0">
                          <a:solidFill>
                            <a:srgbClr val="231F20"/>
                          </a:solidFill>
                          <a:latin typeface="Arial Narrow"/>
                          <a:cs typeface="Arial Narrow"/>
                        </a:rPr>
                        <a:t>Cuando </a:t>
                      </a:r>
                      <a:r>
                        <a:rPr sz="850" spc="-25" dirty="0">
                          <a:solidFill>
                            <a:srgbClr val="231F20"/>
                          </a:solidFill>
                          <a:latin typeface="Arial Narrow"/>
                          <a:cs typeface="Arial Narrow"/>
                        </a:rPr>
                        <a:t>el tiempo </a:t>
                      </a:r>
                      <a:r>
                        <a:rPr sz="850" spc="-30" dirty="0">
                          <a:solidFill>
                            <a:srgbClr val="231F20"/>
                          </a:solidFill>
                          <a:latin typeface="Arial Narrow"/>
                          <a:cs typeface="Arial Narrow"/>
                        </a:rPr>
                        <a:t>es caluroso, es aconsejable </a:t>
                      </a:r>
                      <a:r>
                        <a:rPr sz="850" spc="-35" dirty="0">
                          <a:solidFill>
                            <a:srgbClr val="231F20"/>
                          </a:solidFill>
                          <a:latin typeface="Arial Narrow"/>
                          <a:cs typeface="Arial Narrow"/>
                        </a:rPr>
                        <a:t>comprobar </a:t>
                      </a:r>
                      <a:r>
                        <a:rPr sz="850" spc="-25" dirty="0">
                          <a:solidFill>
                            <a:srgbClr val="231F20"/>
                          </a:solidFill>
                          <a:latin typeface="Arial Narrow"/>
                          <a:cs typeface="Arial Narrow"/>
                        </a:rPr>
                        <a:t>si </a:t>
                      </a:r>
                      <a:r>
                        <a:rPr sz="850" spc="-30" dirty="0">
                          <a:solidFill>
                            <a:srgbClr val="231F20"/>
                          </a:solidFill>
                          <a:latin typeface="Arial Narrow"/>
                          <a:cs typeface="Arial Narrow"/>
                        </a:rPr>
                        <a:t>se </a:t>
                      </a:r>
                      <a:r>
                        <a:rPr sz="850" spc="-35" dirty="0">
                          <a:solidFill>
                            <a:srgbClr val="231F20"/>
                          </a:solidFill>
                          <a:latin typeface="Arial Narrow"/>
                          <a:cs typeface="Arial Narrow"/>
                        </a:rPr>
                        <a:t>debe </a:t>
                      </a:r>
                      <a:r>
                        <a:rPr sz="850" spc="-25" dirty="0">
                          <a:solidFill>
                            <a:srgbClr val="231F20"/>
                          </a:solidFill>
                          <a:latin typeface="Arial Narrow"/>
                          <a:cs typeface="Arial Narrow"/>
                        </a:rPr>
                        <a:t>liberar </a:t>
                      </a:r>
                      <a:r>
                        <a:rPr sz="850" spc="-30" dirty="0">
                          <a:solidFill>
                            <a:srgbClr val="231F20"/>
                          </a:solidFill>
                          <a:latin typeface="Arial Narrow"/>
                          <a:cs typeface="Arial Narrow"/>
                        </a:rPr>
                        <a:t>algo de </a:t>
                      </a:r>
                      <a:r>
                        <a:rPr sz="850" spc="-25" dirty="0">
                          <a:solidFill>
                            <a:srgbClr val="231F20"/>
                          </a:solidFill>
                          <a:latin typeface="Arial Narrow"/>
                          <a:cs typeface="Arial Narrow"/>
                        </a:rPr>
                        <a:t>aire para  evitar </a:t>
                      </a:r>
                      <a:r>
                        <a:rPr sz="850" spc="-30" dirty="0">
                          <a:solidFill>
                            <a:srgbClr val="231F20"/>
                          </a:solidFill>
                          <a:latin typeface="Arial Narrow"/>
                          <a:cs typeface="Arial Narrow"/>
                        </a:rPr>
                        <a:t>posibles </a:t>
                      </a:r>
                      <a:r>
                        <a:rPr sz="850" spc="-35" dirty="0">
                          <a:solidFill>
                            <a:srgbClr val="231F20"/>
                          </a:solidFill>
                          <a:latin typeface="Arial Narrow"/>
                          <a:cs typeface="Arial Narrow"/>
                        </a:rPr>
                        <a:t>daños </a:t>
                      </a:r>
                      <a:r>
                        <a:rPr sz="850" spc="-30" dirty="0">
                          <a:solidFill>
                            <a:srgbClr val="231F20"/>
                          </a:solidFill>
                          <a:latin typeface="Arial Narrow"/>
                          <a:cs typeface="Arial Narrow"/>
                        </a:rPr>
                        <a:t>en </a:t>
                      </a:r>
                      <a:r>
                        <a:rPr sz="850" spc="-25" dirty="0">
                          <a:solidFill>
                            <a:srgbClr val="231F20"/>
                          </a:solidFill>
                          <a:latin typeface="Arial Narrow"/>
                          <a:cs typeface="Arial Narrow"/>
                        </a:rPr>
                        <a:t>la </a:t>
                      </a:r>
                      <a:r>
                        <a:rPr sz="850" spc="-30" dirty="0">
                          <a:solidFill>
                            <a:srgbClr val="231F20"/>
                          </a:solidFill>
                          <a:latin typeface="Arial Narrow"/>
                          <a:cs typeface="Arial Narrow"/>
                        </a:rPr>
                        <a:t>bañera </a:t>
                      </a:r>
                      <a:r>
                        <a:rPr sz="850" spc="-25" dirty="0">
                          <a:solidFill>
                            <a:srgbClr val="231F20"/>
                          </a:solidFill>
                          <a:latin typeface="Arial Narrow"/>
                          <a:cs typeface="Arial Narrow"/>
                        </a:rPr>
                        <a:t>del</a:t>
                      </a:r>
                      <a:r>
                        <a:rPr sz="850" spc="65" dirty="0">
                          <a:solidFill>
                            <a:srgbClr val="231F20"/>
                          </a:solidFill>
                          <a:latin typeface="Arial Narrow"/>
                          <a:cs typeface="Arial Narrow"/>
                        </a:rPr>
                        <a:t> </a:t>
                      </a:r>
                      <a:r>
                        <a:rPr sz="850" spc="-30" dirty="0">
                          <a:solidFill>
                            <a:srgbClr val="231F20"/>
                          </a:solidFill>
                          <a:latin typeface="Arial Narrow"/>
                          <a:cs typeface="Arial Narrow"/>
                        </a:rPr>
                        <a:t>spa.</a:t>
                      </a:r>
                      <a:endParaRPr sz="850">
                        <a:latin typeface="Arial Narrow"/>
                        <a:cs typeface="Arial Narrow"/>
                      </a:endParaRPr>
                    </a:p>
                  </a:txBody>
                  <a:tcPr marL="0" marR="0" marT="342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2"/>
                  </a:ext>
                </a:extLst>
              </a:tr>
              <a:tr h="193029">
                <a:tc rowSpan="2">
                  <a:txBody>
                    <a:bodyPr/>
                    <a:lstStyle/>
                    <a:p>
                      <a:pPr marL="59055">
                        <a:lnSpc>
                          <a:spcPts val="935"/>
                        </a:lnSpc>
                      </a:pPr>
                      <a:r>
                        <a:rPr sz="850" b="1" dirty="0">
                          <a:solidFill>
                            <a:srgbClr val="231F20"/>
                          </a:solidFill>
                          <a:latin typeface="Arial Narrow"/>
                          <a:cs typeface="Arial Narrow"/>
                        </a:rPr>
                        <a:t>EL SOPLADOR</a:t>
                      </a:r>
                      <a:r>
                        <a:rPr sz="850" b="1" spc="-25" dirty="0">
                          <a:solidFill>
                            <a:srgbClr val="231F20"/>
                          </a:solidFill>
                          <a:latin typeface="Arial Narrow"/>
                          <a:cs typeface="Arial Narrow"/>
                        </a:rPr>
                        <a:t> </a:t>
                      </a:r>
                      <a:r>
                        <a:rPr sz="850" b="1" dirty="0">
                          <a:solidFill>
                            <a:srgbClr val="231F20"/>
                          </a:solidFill>
                          <a:latin typeface="Arial Narrow"/>
                          <a:cs typeface="Arial Narrow"/>
                        </a:rPr>
                        <a:t>DE</a:t>
                      </a:r>
                      <a:endParaRPr sz="850">
                        <a:latin typeface="Arial Narrow"/>
                        <a:cs typeface="Arial Narrow"/>
                      </a:endParaRPr>
                    </a:p>
                    <a:p>
                      <a:pPr marL="59055" marR="62230">
                        <a:lnSpc>
                          <a:spcPts val="1000"/>
                        </a:lnSpc>
                        <a:spcBef>
                          <a:spcPts val="40"/>
                        </a:spcBef>
                      </a:pPr>
                      <a:r>
                        <a:rPr sz="850" b="1" dirty="0">
                          <a:solidFill>
                            <a:srgbClr val="231F20"/>
                          </a:solidFill>
                          <a:latin typeface="Arial Narrow"/>
                          <a:cs typeface="Arial Narrow"/>
                        </a:rPr>
                        <a:t>AIRE DE</a:t>
                      </a:r>
                      <a:r>
                        <a:rPr sz="850" b="1" spc="-65" dirty="0">
                          <a:solidFill>
                            <a:srgbClr val="231F20"/>
                          </a:solidFill>
                          <a:latin typeface="Arial Narrow"/>
                          <a:cs typeface="Arial Narrow"/>
                        </a:rPr>
                        <a:t> </a:t>
                      </a:r>
                      <a:r>
                        <a:rPr sz="850" b="1" spc="-5" dirty="0">
                          <a:solidFill>
                            <a:srgbClr val="231F20"/>
                          </a:solidFill>
                          <a:latin typeface="Arial Narrow"/>
                          <a:cs typeface="Arial Narrow"/>
                        </a:rPr>
                        <a:t>BURBUJAS  </a:t>
                      </a:r>
                      <a:r>
                        <a:rPr sz="850" b="1" dirty="0">
                          <a:solidFill>
                            <a:srgbClr val="231F20"/>
                          </a:solidFill>
                          <a:latin typeface="Arial Narrow"/>
                          <a:cs typeface="Arial Narrow"/>
                        </a:rPr>
                        <a:t>NO</a:t>
                      </a:r>
                      <a:r>
                        <a:rPr sz="850" b="1" spc="-10" dirty="0">
                          <a:solidFill>
                            <a:srgbClr val="231F20"/>
                          </a:solidFill>
                          <a:latin typeface="Arial Narrow"/>
                          <a:cs typeface="Arial Narrow"/>
                        </a:rPr>
                        <a:t> </a:t>
                      </a:r>
                      <a:r>
                        <a:rPr sz="850" b="1" spc="-5" dirty="0">
                          <a:solidFill>
                            <a:srgbClr val="231F20"/>
                          </a:solidFill>
                          <a:latin typeface="Arial Narrow"/>
                          <a:cs typeface="Arial Narrow"/>
                        </a:rPr>
                        <a:t>FUNCIONA</a:t>
                      </a:r>
                      <a:endParaRPr sz="85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0485">
                        <a:lnSpc>
                          <a:spcPct val="100000"/>
                        </a:lnSpc>
                        <a:spcBef>
                          <a:spcPts val="170"/>
                        </a:spcBef>
                      </a:pPr>
                      <a:r>
                        <a:rPr sz="850" dirty="0">
                          <a:solidFill>
                            <a:srgbClr val="231F20"/>
                          </a:solidFill>
                          <a:latin typeface="Arial Narrow"/>
                          <a:cs typeface="Arial Narrow"/>
                        </a:rPr>
                        <a:t>Apagado </a:t>
                      </a:r>
                      <a:r>
                        <a:rPr sz="850" spc="-5" dirty="0">
                          <a:solidFill>
                            <a:srgbClr val="231F20"/>
                          </a:solidFill>
                          <a:latin typeface="Arial Narrow"/>
                          <a:cs typeface="Arial Narrow"/>
                        </a:rPr>
                        <a:t>automático 10</a:t>
                      </a:r>
                      <a:r>
                        <a:rPr sz="850" spc="-20" dirty="0">
                          <a:solidFill>
                            <a:srgbClr val="231F20"/>
                          </a:solidFill>
                          <a:latin typeface="Arial Narrow"/>
                          <a:cs typeface="Arial Narrow"/>
                        </a:rPr>
                        <a:t> </a:t>
                      </a:r>
                      <a:r>
                        <a:rPr sz="850" spc="-5" dirty="0">
                          <a:solidFill>
                            <a:srgbClr val="231F20"/>
                          </a:solidFill>
                          <a:latin typeface="Arial Narrow"/>
                          <a:cs typeface="Arial Narrow"/>
                        </a:rPr>
                        <a:t>minutos</a:t>
                      </a:r>
                      <a:endParaRPr sz="850">
                        <a:latin typeface="Arial Narrow"/>
                        <a:cs typeface="Arial Narrow"/>
                      </a:endParaRPr>
                    </a:p>
                  </a:txBody>
                  <a:tcPr marL="0" marR="0" marT="215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2710">
                        <a:lnSpc>
                          <a:spcPct val="100000"/>
                        </a:lnSpc>
                        <a:spcBef>
                          <a:spcPts val="170"/>
                        </a:spcBef>
                      </a:pPr>
                      <a:r>
                        <a:rPr sz="850" spc="-30" dirty="0">
                          <a:solidFill>
                            <a:srgbClr val="231F20"/>
                          </a:solidFill>
                          <a:latin typeface="Arial Narrow"/>
                          <a:cs typeface="Arial Narrow"/>
                        </a:rPr>
                        <a:t>Espere 10 minutos </a:t>
                      </a:r>
                      <a:r>
                        <a:rPr sz="850" spc="-25" dirty="0">
                          <a:solidFill>
                            <a:srgbClr val="231F20"/>
                          </a:solidFill>
                          <a:latin typeface="Arial Narrow"/>
                          <a:cs typeface="Arial Narrow"/>
                        </a:rPr>
                        <a:t>y </a:t>
                      </a:r>
                      <a:r>
                        <a:rPr sz="850" spc="-30" dirty="0">
                          <a:solidFill>
                            <a:srgbClr val="231F20"/>
                          </a:solidFill>
                          <a:latin typeface="Arial Narrow"/>
                          <a:cs typeface="Arial Narrow"/>
                        </a:rPr>
                        <a:t>encienda de </a:t>
                      </a:r>
                      <a:r>
                        <a:rPr sz="850" spc="-35" dirty="0">
                          <a:solidFill>
                            <a:srgbClr val="231F20"/>
                          </a:solidFill>
                          <a:latin typeface="Arial Narrow"/>
                          <a:cs typeface="Arial Narrow"/>
                        </a:rPr>
                        <a:t>nuevo </a:t>
                      </a:r>
                      <a:r>
                        <a:rPr sz="850" spc="-25" dirty="0">
                          <a:solidFill>
                            <a:srgbClr val="231F20"/>
                          </a:solidFill>
                          <a:latin typeface="Arial Narrow"/>
                          <a:cs typeface="Arial Narrow"/>
                        </a:rPr>
                        <a:t>el </a:t>
                      </a:r>
                      <a:r>
                        <a:rPr sz="850" spc="-30" dirty="0">
                          <a:solidFill>
                            <a:srgbClr val="231F20"/>
                          </a:solidFill>
                          <a:latin typeface="Arial Narrow"/>
                          <a:cs typeface="Arial Narrow"/>
                        </a:rPr>
                        <a:t>botón de</a:t>
                      </a:r>
                      <a:r>
                        <a:rPr sz="850" spc="110" dirty="0">
                          <a:solidFill>
                            <a:srgbClr val="231F20"/>
                          </a:solidFill>
                          <a:latin typeface="Arial Narrow"/>
                          <a:cs typeface="Arial Narrow"/>
                        </a:rPr>
                        <a:t> </a:t>
                      </a:r>
                      <a:r>
                        <a:rPr sz="850" spc="-25" dirty="0">
                          <a:solidFill>
                            <a:srgbClr val="231F20"/>
                          </a:solidFill>
                          <a:latin typeface="Arial Narrow"/>
                          <a:cs typeface="Arial Narrow"/>
                        </a:rPr>
                        <a:t>burbujas</a:t>
                      </a:r>
                      <a:endParaRPr sz="850">
                        <a:latin typeface="Arial Narrow"/>
                        <a:cs typeface="Arial Narrow"/>
                      </a:endParaRPr>
                    </a:p>
                  </a:txBody>
                  <a:tcPr marL="0" marR="0" marT="2159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3"/>
                  </a:ext>
                </a:extLst>
              </a:tr>
              <a:tr h="191691">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0485">
                        <a:lnSpc>
                          <a:spcPct val="100000"/>
                        </a:lnSpc>
                        <a:spcBef>
                          <a:spcPts val="250"/>
                        </a:spcBef>
                      </a:pPr>
                      <a:r>
                        <a:rPr sz="850" dirty="0">
                          <a:solidFill>
                            <a:srgbClr val="231F20"/>
                          </a:solidFill>
                          <a:latin typeface="Arial Narrow"/>
                          <a:cs typeface="Arial Narrow"/>
                        </a:rPr>
                        <a:t>Piezas </a:t>
                      </a:r>
                      <a:r>
                        <a:rPr sz="850" spc="-5" dirty="0">
                          <a:solidFill>
                            <a:srgbClr val="231F20"/>
                          </a:solidFill>
                          <a:latin typeface="Arial Narrow"/>
                          <a:cs typeface="Arial Narrow"/>
                        </a:rPr>
                        <a:t>internas</a:t>
                      </a:r>
                      <a:r>
                        <a:rPr sz="850" spc="-15" dirty="0">
                          <a:solidFill>
                            <a:srgbClr val="231F20"/>
                          </a:solidFill>
                          <a:latin typeface="Arial Narrow"/>
                          <a:cs typeface="Arial Narrow"/>
                        </a:rPr>
                        <a:t> </a:t>
                      </a:r>
                      <a:r>
                        <a:rPr sz="850" dirty="0">
                          <a:solidFill>
                            <a:srgbClr val="231F20"/>
                          </a:solidFill>
                          <a:latin typeface="Arial Narrow"/>
                          <a:cs typeface="Arial Narrow"/>
                        </a:rPr>
                        <a:t>dañadas</a:t>
                      </a:r>
                      <a:endParaRPr sz="850">
                        <a:latin typeface="Arial Narrow"/>
                        <a:cs typeface="Arial Narrow"/>
                      </a:endParaRPr>
                    </a:p>
                  </a:txBody>
                  <a:tcPr marL="0" marR="0" marT="3175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2710">
                        <a:lnSpc>
                          <a:spcPct val="100000"/>
                        </a:lnSpc>
                        <a:spcBef>
                          <a:spcPts val="250"/>
                        </a:spcBef>
                      </a:pPr>
                      <a:r>
                        <a:rPr sz="850" spc="-25" dirty="0">
                          <a:solidFill>
                            <a:srgbClr val="231F20"/>
                          </a:solidFill>
                          <a:latin typeface="Arial Narrow"/>
                          <a:cs typeface="Arial Narrow"/>
                        </a:rPr>
                        <a:t>Contacte </a:t>
                      </a:r>
                      <a:r>
                        <a:rPr sz="850" spc="-30" dirty="0">
                          <a:solidFill>
                            <a:srgbClr val="231F20"/>
                          </a:solidFill>
                          <a:latin typeface="Arial Narrow"/>
                          <a:cs typeface="Arial Narrow"/>
                        </a:rPr>
                        <a:t>con </a:t>
                      </a:r>
                      <a:r>
                        <a:rPr sz="850" spc="-25" dirty="0">
                          <a:solidFill>
                            <a:srgbClr val="231F20"/>
                          </a:solidFill>
                          <a:latin typeface="Arial Narrow"/>
                          <a:cs typeface="Arial Narrow"/>
                        </a:rPr>
                        <a:t>el </a:t>
                      </a:r>
                      <a:r>
                        <a:rPr sz="850" spc="-30" dirty="0">
                          <a:solidFill>
                            <a:srgbClr val="231F20"/>
                          </a:solidFill>
                          <a:latin typeface="Arial Narrow"/>
                          <a:cs typeface="Arial Narrow"/>
                        </a:rPr>
                        <a:t>centro de asistencia de</a:t>
                      </a:r>
                      <a:r>
                        <a:rPr sz="850" spc="60" dirty="0">
                          <a:solidFill>
                            <a:srgbClr val="231F20"/>
                          </a:solidFill>
                          <a:latin typeface="Arial Narrow"/>
                          <a:cs typeface="Arial Narrow"/>
                        </a:rPr>
                        <a:t> </a:t>
                      </a:r>
                      <a:r>
                        <a:rPr sz="850" spc="-40" dirty="0">
                          <a:solidFill>
                            <a:srgbClr val="231F20"/>
                          </a:solidFill>
                          <a:latin typeface="Arial Narrow"/>
                          <a:cs typeface="Arial Narrow"/>
                        </a:rPr>
                        <a:t>MSpa</a:t>
                      </a:r>
                      <a:endParaRPr sz="850">
                        <a:latin typeface="Arial Narrow"/>
                        <a:cs typeface="Arial Narrow"/>
                      </a:endParaRPr>
                    </a:p>
                  </a:txBody>
                  <a:tcPr marL="0" marR="0" marT="3175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4"/>
                  </a:ext>
                </a:extLst>
              </a:tr>
              <a:tr h="358650">
                <a:tc rowSpan="2">
                  <a:txBody>
                    <a:bodyPr/>
                    <a:lstStyle/>
                    <a:p>
                      <a:pPr marL="59055" marR="111760">
                        <a:lnSpc>
                          <a:spcPct val="93100"/>
                        </a:lnSpc>
                        <a:spcBef>
                          <a:spcPts val="765"/>
                        </a:spcBef>
                      </a:pPr>
                      <a:r>
                        <a:rPr sz="850" b="1" dirty="0">
                          <a:solidFill>
                            <a:srgbClr val="231F20"/>
                          </a:solidFill>
                          <a:latin typeface="Arial Narrow"/>
                          <a:cs typeface="Arial Narrow"/>
                        </a:rPr>
                        <a:t>LA BOMBA DEL  FILTRO NO  FUNCIONA</a:t>
                      </a:r>
                      <a:r>
                        <a:rPr sz="850" b="1" spc="-95" dirty="0">
                          <a:solidFill>
                            <a:srgbClr val="231F20"/>
                          </a:solidFill>
                          <a:latin typeface="Arial Narrow"/>
                          <a:cs typeface="Arial Narrow"/>
                        </a:rPr>
                        <a:t> </a:t>
                      </a:r>
                      <a:r>
                        <a:rPr sz="850" b="1" dirty="0">
                          <a:solidFill>
                            <a:srgbClr val="231F20"/>
                          </a:solidFill>
                          <a:latin typeface="Arial Narrow"/>
                          <a:cs typeface="Arial Narrow"/>
                        </a:rPr>
                        <a:t>(MONO)</a:t>
                      </a:r>
                      <a:endParaRPr sz="850">
                        <a:latin typeface="Arial Narrow"/>
                        <a:cs typeface="Arial Narrow"/>
                      </a:endParaRPr>
                    </a:p>
                  </a:txBody>
                  <a:tcPr marL="0" marR="0" marT="971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0485" marR="553085">
                        <a:lnSpc>
                          <a:spcPct val="117700"/>
                        </a:lnSpc>
                        <a:spcBef>
                          <a:spcPts val="160"/>
                        </a:spcBef>
                      </a:pPr>
                      <a:r>
                        <a:rPr sz="850" dirty="0">
                          <a:solidFill>
                            <a:srgbClr val="231F20"/>
                          </a:solidFill>
                          <a:latin typeface="Arial Narrow"/>
                          <a:cs typeface="Arial Narrow"/>
                        </a:rPr>
                        <a:t>Cartucho </a:t>
                      </a:r>
                      <a:r>
                        <a:rPr sz="850" spc="-5" dirty="0">
                          <a:solidFill>
                            <a:srgbClr val="231F20"/>
                          </a:solidFill>
                          <a:latin typeface="Arial Narrow"/>
                          <a:cs typeface="Arial Narrow"/>
                        </a:rPr>
                        <a:t>del </a:t>
                      </a:r>
                      <a:r>
                        <a:rPr sz="850" dirty="0">
                          <a:solidFill>
                            <a:srgbClr val="231F20"/>
                          </a:solidFill>
                          <a:latin typeface="Arial Narrow"/>
                          <a:cs typeface="Arial Narrow"/>
                        </a:rPr>
                        <a:t>filtro </a:t>
                      </a:r>
                      <a:r>
                        <a:rPr sz="850" spc="-5" dirty="0">
                          <a:solidFill>
                            <a:srgbClr val="231F20"/>
                          </a:solidFill>
                          <a:latin typeface="Arial Narrow"/>
                          <a:cs typeface="Arial Narrow"/>
                        </a:rPr>
                        <a:t>obstruido</a:t>
                      </a:r>
                      <a:r>
                        <a:rPr sz="850" spc="-95" dirty="0">
                          <a:solidFill>
                            <a:srgbClr val="231F20"/>
                          </a:solidFill>
                          <a:latin typeface="Arial Narrow"/>
                          <a:cs typeface="Arial Narrow"/>
                        </a:rPr>
                        <a:t> </a:t>
                      </a:r>
                      <a:r>
                        <a:rPr sz="850" dirty="0">
                          <a:solidFill>
                            <a:srgbClr val="231F20"/>
                          </a:solidFill>
                          <a:latin typeface="Arial Narrow"/>
                          <a:cs typeface="Arial Narrow"/>
                        </a:rPr>
                        <a:t>por  </a:t>
                      </a:r>
                      <a:r>
                        <a:rPr sz="850" spc="-5" dirty="0">
                          <a:solidFill>
                            <a:srgbClr val="231F20"/>
                          </a:solidFill>
                          <a:latin typeface="Arial Narrow"/>
                          <a:cs typeface="Arial Narrow"/>
                        </a:rPr>
                        <a:t>suciedad </a:t>
                      </a:r>
                      <a:r>
                        <a:rPr sz="850" dirty="0">
                          <a:solidFill>
                            <a:srgbClr val="231F20"/>
                          </a:solidFill>
                          <a:latin typeface="Arial Narrow"/>
                          <a:cs typeface="Arial Narrow"/>
                        </a:rPr>
                        <a:t>u </a:t>
                      </a:r>
                      <a:r>
                        <a:rPr sz="850" spc="-5" dirty="0">
                          <a:solidFill>
                            <a:srgbClr val="231F20"/>
                          </a:solidFill>
                          <a:latin typeface="Arial Narrow"/>
                          <a:cs typeface="Arial Narrow"/>
                        </a:rPr>
                        <a:t>otros</a:t>
                      </a:r>
                      <a:r>
                        <a:rPr sz="850" spc="-30" dirty="0">
                          <a:solidFill>
                            <a:srgbClr val="231F20"/>
                          </a:solidFill>
                          <a:latin typeface="Arial Narrow"/>
                          <a:cs typeface="Arial Narrow"/>
                        </a:rPr>
                        <a:t> </a:t>
                      </a:r>
                      <a:r>
                        <a:rPr sz="850" dirty="0">
                          <a:solidFill>
                            <a:srgbClr val="231F20"/>
                          </a:solidFill>
                          <a:latin typeface="Arial Narrow"/>
                          <a:cs typeface="Arial Narrow"/>
                        </a:rPr>
                        <a:t>objetos</a:t>
                      </a:r>
                      <a:endParaRPr sz="850">
                        <a:latin typeface="Arial Narrow"/>
                        <a:cs typeface="Arial Narrow"/>
                      </a:endParaRPr>
                    </a:p>
                  </a:txBody>
                  <a:tcPr marL="0" marR="0" marT="2032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2710">
                        <a:lnSpc>
                          <a:spcPct val="100000"/>
                        </a:lnSpc>
                        <a:spcBef>
                          <a:spcPts val="840"/>
                        </a:spcBef>
                      </a:pPr>
                      <a:r>
                        <a:rPr sz="850" spc="-30" dirty="0">
                          <a:solidFill>
                            <a:srgbClr val="231F20"/>
                          </a:solidFill>
                          <a:latin typeface="Arial Narrow"/>
                          <a:cs typeface="Arial Narrow"/>
                        </a:rPr>
                        <a:t>Limpie o </a:t>
                      </a:r>
                      <a:r>
                        <a:rPr sz="850" spc="-35" dirty="0">
                          <a:solidFill>
                            <a:srgbClr val="231F20"/>
                          </a:solidFill>
                          <a:latin typeface="Arial Narrow"/>
                          <a:cs typeface="Arial Narrow"/>
                        </a:rPr>
                        <a:t>cambie </a:t>
                      </a:r>
                      <a:r>
                        <a:rPr sz="850" spc="-25" dirty="0">
                          <a:solidFill>
                            <a:srgbClr val="231F20"/>
                          </a:solidFill>
                          <a:latin typeface="Arial Narrow"/>
                          <a:cs typeface="Arial Narrow"/>
                        </a:rPr>
                        <a:t>el </a:t>
                      </a:r>
                      <a:r>
                        <a:rPr sz="850" spc="-30" dirty="0">
                          <a:solidFill>
                            <a:srgbClr val="231F20"/>
                          </a:solidFill>
                          <a:latin typeface="Arial Narrow"/>
                          <a:cs typeface="Arial Narrow"/>
                        </a:rPr>
                        <a:t>cartucho </a:t>
                      </a:r>
                      <a:r>
                        <a:rPr sz="850" spc="-25" dirty="0">
                          <a:solidFill>
                            <a:srgbClr val="231F20"/>
                          </a:solidFill>
                          <a:latin typeface="Arial Narrow"/>
                          <a:cs typeface="Arial Narrow"/>
                        </a:rPr>
                        <a:t>del</a:t>
                      </a:r>
                      <a:r>
                        <a:rPr sz="850" spc="55" dirty="0">
                          <a:solidFill>
                            <a:srgbClr val="231F20"/>
                          </a:solidFill>
                          <a:latin typeface="Arial Narrow"/>
                          <a:cs typeface="Arial Narrow"/>
                        </a:rPr>
                        <a:t> </a:t>
                      </a:r>
                      <a:r>
                        <a:rPr sz="850" spc="-20" dirty="0">
                          <a:solidFill>
                            <a:srgbClr val="231F20"/>
                          </a:solidFill>
                          <a:latin typeface="Arial Narrow"/>
                          <a:cs typeface="Arial Narrow"/>
                        </a:rPr>
                        <a:t>filtro</a:t>
                      </a:r>
                      <a:endParaRPr sz="850">
                        <a:latin typeface="Arial Narrow"/>
                        <a:cs typeface="Arial Narrow"/>
                      </a:endParaRPr>
                    </a:p>
                  </a:txBody>
                  <a:tcPr marL="0" marR="0" marT="10668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5"/>
                  </a:ext>
                </a:extLst>
              </a:tr>
              <a:tr h="208955">
                <a:tc vMerge="1">
                  <a:txBody>
                    <a:bodyPr/>
                    <a:lstStyle/>
                    <a:p>
                      <a:endParaRPr/>
                    </a:p>
                  </a:txBody>
                  <a:tcPr marL="0" marR="0" marT="9715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0485">
                        <a:lnSpc>
                          <a:spcPct val="100000"/>
                        </a:lnSpc>
                        <a:spcBef>
                          <a:spcPts val="315"/>
                        </a:spcBef>
                      </a:pPr>
                      <a:r>
                        <a:rPr sz="850" dirty="0">
                          <a:solidFill>
                            <a:srgbClr val="231F20"/>
                          </a:solidFill>
                          <a:latin typeface="Arial Narrow"/>
                          <a:cs typeface="Arial Narrow"/>
                        </a:rPr>
                        <a:t>Fallo </a:t>
                      </a:r>
                      <a:r>
                        <a:rPr sz="850" spc="-5" dirty="0">
                          <a:solidFill>
                            <a:srgbClr val="231F20"/>
                          </a:solidFill>
                          <a:latin typeface="Arial Narrow"/>
                          <a:cs typeface="Arial Narrow"/>
                        </a:rPr>
                        <a:t>del sistema de</a:t>
                      </a:r>
                      <a:r>
                        <a:rPr sz="850" spc="-15" dirty="0">
                          <a:solidFill>
                            <a:srgbClr val="231F20"/>
                          </a:solidFill>
                          <a:latin typeface="Arial Narrow"/>
                          <a:cs typeface="Arial Narrow"/>
                        </a:rPr>
                        <a:t> </a:t>
                      </a:r>
                      <a:r>
                        <a:rPr sz="850" dirty="0">
                          <a:solidFill>
                            <a:srgbClr val="231F20"/>
                          </a:solidFill>
                          <a:latin typeface="Arial Narrow"/>
                          <a:cs typeface="Arial Narrow"/>
                        </a:rPr>
                        <a:t>filtrado</a:t>
                      </a:r>
                      <a:endParaRPr sz="850">
                        <a:latin typeface="Arial Narrow"/>
                        <a:cs typeface="Arial Narrow"/>
                      </a:endParaRPr>
                    </a:p>
                  </a:txBody>
                  <a:tcPr marL="0" marR="0" marT="400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2710">
                        <a:lnSpc>
                          <a:spcPct val="100000"/>
                        </a:lnSpc>
                        <a:spcBef>
                          <a:spcPts val="215"/>
                        </a:spcBef>
                      </a:pPr>
                      <a:r>
                        <a:rPr sz="850" spc="-25" dirty="0">
                          <a:solidFill>
                            <a:srgbClr val="231F20"/>
                          </a:solidFill>
                          <a:latin typeface="Arial Narrow"/>
                          <a:cs typeface="Arial Narrow"/>
                        </a:rPr>
                        <a:t>Contacte </a:t>
                      </a:r>
                      <a:r>
                        <a:rPr sz="850" spc="-30" dirty="0">
                          <a:solidFill>
                            <a:srgbClr val="231F20"/>
                          </a:solidFill>
                          <a:latin typeface="Arial Narrow"/>
                          <a:cs typeface="Arial Narrow"/>
                        </a:rPr>
                        <a:t>con </a:t>
                      </a:r>
                      <a:r>
                        <a:rPr sz="850" spc="-25" dirty="0">
                          <a:solidFill>
                            <a:srgbClr val="231F20"/>
                          </a:solidFill>
                          <a:latin typeface="Arial Narrow"/>
                          <a:cs typeface="Arial Narrow"/>
                        </a:rPr>
                        <a:t>el </a:t>
                      </a:r>
                      <a:r>
                        <a:rPr sz="850" spc="-30" dirty="0">
                          <a:solidFill>
                            <a:srgbClr val="231F20"/>
                          </a:solidFill>
                          <a:latin typeface="Arial Narrow"/>
                          <a:cs typeface="Arial Narrow"/>
                        </a:rPr>
                        <a:t>centro de asistencia de</a:t>
                      </a:r>
                      <a:r>
                        <a:rPr sz="850" spc="60" dirty="0">
                          <a:solidFill>
                            <a:srgbClr val="231F20"/>
                          </a:solidFill>
                          <a:latin typeface="Arial Narrow"/>
                          <a:cs typeface="Arial Narrow"/>
                        </a:rPr>
                        <a:t> </a:t>
                      </a:r>
                      <a:r>
                        <a:rPr sz="850" spc="-40" dirty="0">
                          <a:solidFill>
                            <a:srgbClr val="231F20"/>
                          </a:solidFill>
                          <a:latin typeface="Arial Narrow"/>
                          <a:cs typeface="Arial Narrow"/>
                        </a:rPr>
                        <a:t>MSpa</a:t>
                      </a:r>
                      <a:endParaRPr sz="850">
                        <a:latin typeface="Arial Narrow"/>
                        <a:cs typeface="Arial Narrow"/>
                      </a:endParaRPr>
                    </a:p>
                  </a:txBody>
                  <a:tcPr marL="0" marR="0" marT="27305"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6"/>
                  </a:ext>
                </a:extLst>
              </a:tr>
              <a:tr h="364058">
                <a:tc rowSpan="3">
                  <a:txBody>
                    <a:bodyPr/>
                    <a:lstStyle/>
                    <a:p>
                      <a:pPr>
                        <a:lnSpc>
                          <a:spcPct val="100000"/>
                        </a:lnSpc>
                      </a:pPr>
                      <a:endParaRPr sz="1000">
                        <a:latin typeface="Times New Roman"/>
                        <a:cs typeface="Times New Roman"/>
                      </a:endParaRPr>
                    </a:p>
                    <a:p>
                      <a:pPr marL="59055" marR="215265">
                        <a:lnSpc>
                          <a:spcPts val="900"/>
                        </a:lnSpc>
                        <a:spcBef>
                          <a:spcPts val="605"/>
                        </a:spcBef>
                      </a:pPr>
                      <a:r>
                        <a:rPr sz="850" b="1" dirty="0">
                          <a:solidFill>
                            <a:srgbClr val="231F20"/>
                          </a:solidFill>
                          <a:latin typeface="Arial Narrow"/>
                          <a:cs typeface="Arial Narrow"/>
                        </a:rPr>
                        <a:t>FALLO DEL  </a:t>
                      </a:r>
                      <a:r>
                        <a:rPr sz="850" b="1" spc="-5" dirty="0">
                          <a:solidFill>
                            <a:srgbClr val="231F20"/>
                          </a:solidFill>
                          <a:latin typeface="Arial Narrow"/>
                          <a:cs typeface="Arial Narrow"/>
                        </a:rPr>
                        <a:t>GENERADOR</a:t>
                      </a:r>
                      <a:r>
                        <a:rPr sz="850" b="1" spc="-75" dirty="0">
                          <a:solidFill>
                            <a:srgbClr val="231F20"/>
                          </a:solidFill>
                          <a:latin typeface="Arial Narrow"/>
                          <a:cs typeface="Arial Narrow"/>
                        </a:rPr>
                        <a:t> </a:t>
                      </a:r>
                      <a:r>
                        <a:rPr sz="850" b="1" dirty="0">
                          <a:solidFill>
                            <a:srgbClr val="231F20"/>
                          </a:solidFill>
                          <a:latin typeface="Arial Narrow"/>
                          <a:cs typeface="Arial Narrow"/>
                        </a:rPr>
                        <a:t>DE  </a:t>
                      </a:r>
                      <a:r>
                        <a:rPr sz="850" b="1" spc="-5" dirty="0">
                          <a:solidFill>
                            <a:srgbClr val="231F20"/>
                          </a:solidFill>
                          <a:latin typeface="Arial Narrow"/>
                          <a:cs typeface="Arial Narrow"/>
                        </a:rPr>
                        <a:t>OZONO</a:t>
                      </a:r>
                      <a:endParaRPr sz="850">
                        <a:latin typeface="Arial Narrow"/>
                        <a:cs typeface="Arial Narrow"/>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0485" marR="287655">
                        <a:lnSpc>
                          <a:spcPct val="117700"/>
                        </a:lnSpc>
                        <a:spcBef>
                          <a:spcPts val="90"/>
                        </a:spcBef>
                      </a:pPr>
                      <a:r>
                        <a:rPr sz="850" dirty="0">
                          <a:solidFill>
                            <a:srgbClr val="231F20"/>
                          </a:solidFill>
                          <a:latin typeface="Arial Narrow"/>
                          <a:cs typeface="Arial Narrow"/>
                        </a:rPr>
                        <a:t>El </a:t>
                      </a:r>
                      <a:r>
                        <a:rPr sz="850" spc="-5" dirty="0">
                          <a:solidFill>
                            <a:srgbClr val="231F20"/>
                          </a:solidFill>
                          <a:latin typeface="Arial Narrow"/>
                          <a:cs typeface="Arial Narrow"/>
                        </a:rPr>
                        <a:t>nivel del agua está por debajo de la  línea mínima de</a:t>
                      </a:r>
                      <a:r>
                        <a:rPr sz="850" spc="-15" dirty="0">
                          <a:solidFill>
                            <a:srgbClr val="231F20"/>
                          </a:solidFill>
                          <a:latin typeface="Arial Narrow"/>
                          <a:cs typeface="Arial Narrow"/>
                        </a:rPr>
                        <a:t> </a:t>
                      </a:r>
                      <a:r>
                        <a:rPr sz="850" dirty="0">
                          <a:solidFill>
                            <a:srgbClr val="231F20"/>
                          </a:solidFill>
                          <a:latin typeface="Arial Narrow"/>
                          <a:cs typeface="Arial Narrow"/>
                        </a:rPr>
                        <a:t>agua</a:t>
                      </a:r>
                      <a:endParaRPr sz="850">
                        <a:latin typeface="Arial Narrow"/>
                        <a:cs typeface="Arial Narrow"/>
                      </a:endParaRPr>
                    </a:p>
                  </a:txBody>
                  <a:tcPr marL="0" marR="0" marT="1143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2710">
                        <a:lnSpc>
                          <a:spcPct val="100000"/>
                        </a:lnSpc>
                        <a:spcBef>
                          <a:spcPts val="869"/>
                        </a:spcBef>
                      </a:pPr>
                      <a:r>
                        <a:rPr sz="850" spc="-30" dirty="0">
                          <a:solidFill>
                            <a:srgbClr val="231F20"/>
                          </a:solidFill>
                          <a:latin typeface="Arial Narrow"/>
                          <a:cs typeface="Arial Narrow"/>
                        </a:rPr>
                        <a:t>Añada </a:t>
                      </a:r>
                      <a:r>
                        <a:rPr sz="850" spc="-35" dirty="0">
                          <a:solidFill>
                            <a:srgbClr val="231F20"/>
                          </a:solidFill>
                          <a:latin typeface="Arial Narrow"/>
                          <a:cs typeface="Arial Narrow"/>
                        </a:rPr>
                        <a:t>agua </a:t>
                      </a:r>
                      <a:r>
                        <a:rPr sz="850" spc="-30" dirty="0">
                          <a:solidFill>
                            <a:srgbClr val="231F20"/>
                          </a:solidFill>
                          <a:latin typeface="Arial Narrow"/>
                          <a:cs typeface="Arial Narrow"/>
                        </a:rPr>
                        <a:t>hasta superar </a:t>
                      </a:r>
                      <a:r>
                        <a:rPr sz="850" spc="-25" dirty="0">
                          <a:solidFill>
                            <a:srgbClr val="231F20"/>
                          </a:solidFill>
                          <a:latin typeface="Arial Narrow"/>
                          <a:cs typeface="Arial Narrow"/>
                        </a:rPr>
                        <a:t>la </a:t>
                      </a:r>
                      <a:r>
                        <a:rPr sz="850" spc="-30" dirty="0">
                          <a:solidFill>
                            <a:srgbClr val="231F20"/>
                          </a:solidFill>
                          <a:latin typeface="Arial Narrow"/>
                          <a:cs typeface="Arial Narrow"/>
                        </a:rPr>
                        <a:t>línea</a:t>
                      </a:r>
                      <a:r>
                        <a:rPr sz="850" spc="60" dirty="0">
                          <a:solidFill>
                            <a:srgbClr val="231F20"/>
                          </a:solidFill>
                          <a:latin typeface="Arial Narrow"/>
                          <a:cs typeface="Arial Narrow"/>
                        </a:rPr>
                        <a:t> </a:t>
                      </a:r>
                      <a:r>
                        <a:rPr sz="850" spc="-35" dirty="0">
                          <a:solidFill>
                            <a:srgbClr val="231F20"/>
                          </a:solidFill>
                          <a:latin typeface="Arial Narrow"/>
                          <a:cs typeface="Arial Narrow"/>
                        </a:rPr>
                        <a:t>mínima</a:t>
                      </a:r>
                      <a:endParaRPr sz="850">
                        <a:latin typeface="Arial Narrow"/>
                        <a:cs typeface="Arial Narrow"/>
                      </a:endParaRPr>
                    </a:p>
                  </a:txBody>
                  <a:tcPr marL="0" marR="0" marT="110489"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7"/>
                  </a:ext>
                </a:extLst>
              </a:tr>
              <a:tr h="201190">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0485">
                        <a:lnSpc>
                          <a:spcPct val="100000"/>
                        </a:lnSpc>
                        <a:spcBef>
                          <a:spcPts val="204"/>
                        </a:spcBef>
                      </a:pPr>
                      <a:r>
                        <a:rPr sz="850" dirty="0">
                          <a:solidFill>
                            <a:srgbClr val="231F20"/>
                          </a:solidFill>
                          <a:latin typeface="Arial Narrow"/>
                          <a:cs typeface="Arial Narrow"/>
                        </a:rPr>
                        <a:t>Piezas </a:t>
                      </a:r>
                      <a:r>
                        <a:rPr sz="850" spc="-5" dirty="0">
                          <a:solidFill>
                            <a:srgbClr val="231F20"/>
                          </a:solidFill>
                          <a:latin typeface="Arial Narrow"/>
                          <a:cs typeface="Arial Narrow"/>
                        </a:rPr>
                        <a:t>internas</a:t>
                      </a:r>
                      <a:r>
                        <a:rPr sz="850" spc="-15" dirty="0">
                          <a:solidFill>
                            <a:srgbClr val="231F20"/>
                          </a:solidFill>
                          <a:latin typeface="Arial Narrow"/>
                          <a:cs typeface="Arial Narrow"/>
                        </a:rPr>
                        <a:t> </a:t>
                      </a:r>
                      <a:r>
                        <a:rPr sz="850" dirty="0">
                          <a:solidFill>
                            <a:srgbClr val="231F20"/>
                          </a:solidFill>
                          <a:latin typeface="Arial Narrow"/>
                          <a:cs typeface="Arial Narrow"/>
                        </a:rPr>
                        <a:t>dañadas</a:t>
                      </a:r>
                      <a:endParaRPr sz="850">
                        <a:latin typeface="Arial Narrow"/>
                        <a:cs typeface="Arial Narrow"/>
                      </a:endParaRPr>
                    </a:p>
                  </a:txBody>
                  <a:tcPr marL="0" marR="0" marT="2603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2710">
                        <a:lnSpc>
                          <a:spcPct val="100000"/>
                        </a:lnSpc>
                        <a:spcBef>
                          <a:spcPts val="204"/>
                        </a:spcBef>
                      </a:pPr>
                      <a:r>
                        <a:rPr sz="850" spc="-25" dirty="0">
                          <a:solidFill>
                            <a:srgbClr val="231F20"/>
                          </a:solidFill>
                          <a:latin typeface="Arial Narrow"/>
                          <a:cs typeface="Arial Narrow"/>
                        </a:rPr>
                        <a:t>Contacte </a:t>
                      </a:r>
                      <a:r>
                        <a:rPr sz="850" spc="-30" dirty="0">
                          <a:solidFill>
                            <a:srgbClr val="231F20"/>
                          </a:solidFill>
                          <a:latin typeface="Arial Narrow"/>
                          <a:cs typeface="Arial Narrow"/>
                        </a:rPr>
                        <a:t>con </a:t>
                      </a:r>
                      <a:r>
                        <a:rPr sz="850" spc="-25" dirty="0">
                          <a:solidFill>
                            <a:srgbClr val="231F20"/>
                          </a:solidFill>
                          <a:latin typeface="Arial Narrow"/>
                          <a:cs typeface="Arial Narrow"/>
                        </a:rPr>
                        <a:t>el </a:t>
                      </a:r>
                      <a:r>
                        <a:rPr sz="850" spc="-30" dirty="0">
                          <a:solidFill>
                            <a:srgbClr val="231F20"/>
                          </a:solidFill>
                          <a:latin typeface="Arial Narrow"/>
                          <a:cs typeface="Arial Narrow"/>
                        </a:rPr>
                        <a:t>centro de asistencia de</a:t>
                      </a:r>
                      <a:r>
                        <a:rPr sz="850" spc="60" dirty="0">
                          <a:solidFill>
                            <a:srgbClr val="231F20"/>
                          </a:solidFill>
                          <a:latin typeface="Arial Narrow"/>
                          <a:cs typeface="Arial Narrow"/>
                        </a:rPr>
                        <a:t> </a:t>
                      </a:r>
                      <a:r>
                        <a:rPr sz="850" spc="-40" dirty="0">
                          <a:solidFill>
                            <a:srgbClr val="231F20"/>
                          </a:solidFill>
                          <a:latin typeface="Arial Narrow"/>
                          <a:cs typeface="Arial Narrow"/>
                        </a:rPr>
                        <a:t>MSpa</a:t>
                      </a:r>
                      <a:endParaRPr sz="850">
                        <a:latin typeface="Arial Narrow"/>
                        <a:cs typeface="Arial Narrow"/>
                      </a:endParaRPr>
                    </a:p>
                  </a:txBody>
                  <a:tcPr marL="0" marR="0" marT="26034"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8"/>
                  </a:ext>
                </a:extLst>
              </a:tr>
              <a:tr h="194047">
                <a:tc vMerge="1">
                  <a:txBody>
                    <a:bodyPr/>
                    <a:lstStyle/>
                    <a:p>
                      <a:endParaRPr/>
                    </a:p>
                  </a:txBody>
                  <a:tcPr marL="0" marR="0" marT="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70485">
                        <a:lnSpc>
                          <a:spcPct val="100000"/>
                        </a:lnSpc>
                        <a:spcBef>
                          <a:spcPts val="220"/>
                        </a:spcBef>
                      </a:pPr>
                      <a:r>
                        <a:rPr sz="850" spc="-5" dirty="0">
                          <a:solidFill>
                            <a:srgbClr val="231F20"/>
                          </a:solidFill>
                          <a:latin typeface="Arial Narrow"/>
                          <a:cs typeface="Arial Narrow"/>
                        </a:rPr>
                        <a:t>La bomba del </a:t>
                      </a:r>
                      <a:r>
                        <a:rPr sz="850" dirty="0">
                          <a:solidFill>
                            <a:srgbClr val="231F20"/>
                          </a:solidFill>
                          <a:latin typeface="Arial Narrow"/>
                          <a:cs typeface="Arial Narrow"/>
                        </a:rPr>
                        <a:t>filtro </a:t>
                      </a:r>
                      <a:r>
                        <a:rPr sz="850" spc="-5" dirty="0">
                          <a:solidFill>
                            <a:srgbClr val="231F20"/>
                          </a:solidFill>
                          <a:latin typeface="Arial Narrow"/>
                          <a:cs typeface="Arial Narrow"/>
                        </a:rPr>
                        <a:t>no</a:t>
                      </a:r>
                      <a:r>
                        <a:rPr sz="850" spc="-25" dirty="0">
                          <a:solidFill>
                            <a:srgbClr val="231F20"/>
                          </a:solidFill>
                          <a:latin typeface="Arial Narrow"/>
                          <a:cs typeface="Arial Narrow"/>
                        </a:rPr>
                        <a:t> </a:t>
                      </a:r>
                      <a:r>
                        <a:rPr sz="850" dirty="0">
                          <a:solidFill>
                            <a:srgbClr val="231F20"/>
                          </a:solidFill>
                          <a:latin typeface="Arial Narrow"/>
                          <a:cs typeface="Arial Narrow"/>
                        </a:rPr>
                        <a:t>funciona</a:t>
                      </a:r>
                      <a:endParaRPr sz="850">
                        <a:latin typeface="Arial Narrow"/>
                        <a:cs typeface="Arial Narrow"/>
                      </a:endParaRPr>
                    </a:p>
                  </a:txBody>
                  <a:tcPr marL="0" marR="0" marT="279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tc>
                  <a:txBody>
                    <a:bodyPr/>
                    <a:lstStyle/>
                    <a:p>
                      <a:pPr marL="92710">
                        <a:lnSpc>
                          <a:spcPct val="100000"/>
                        </a:lnSpc>
                        <a:spcBef>
                          <a:spcPts val="220"/>
                        </a:spcBef>
                      </a:pPr>
                      <a:r>
                        <a:rPr sz="850" spc="-25" dirty="0">
                          <a:solidFill>
                            <a:srgbClr val="231F20"/>
                          </a:solidFill>
                          <a:latin typeface="Arial Narrow"/>
                          <a:cs typeface="Arial Narrow"/>
                        </a:rPr>
                        <a:t>Consulte la </a:t>
                      </a:r>
                      <a:r>
                        <a:rPr sz="850" spc="-30" dirty="0">
                          <a:solidFill>
                            <a:srgbClr val="231F20"/>
                          </a:solidFill>
                          <a:latin typeface="Arial Narrow"/>
                          <a:cs typeface="Arial Narrow"/>
                        </a:rPr>
                        <a:t>sección </a:t>
                      </a:r>
                      <a:r>
                        <a:rPr sz="850" spc="-35" dirty="0">
                          <a:solidFill>
                            <a:srgbClr val="231F20"/>
                          </a:solidFill>
                          <a:latin typeface="Arial Narrow"/>
                          <a:cs typeface="Arial Narrow"/>
                        </a:rPr>
                        <a:t>«LA </a:t>
                      </a:r>
                      <a:r>
                        <a:rPr sz="850" spc="-40" dirty="0">
                          <a:solidFill>
                            <a:srgbClr val="231F20"/>
                          </a:solidFill>
                          <a:latin typeface="Arial Narrow"/>
                          <a:cs typeface="Arial Narrow"/>
                        </a:rPr>
                        <a:t>BOMBA </a:t>
                      </a:r>
                      <a:r>
                        <a:rPr sz="850" spc="-35" dirty="0">
                          <a:solidFill>
                            <a:srgbClr val="231F20"/>
                          </a:solidFill>
                          <a:latin typeface="Arial Narrow"/>
                          <a:cs typeface="Arial Narrow"/>
                        </a:rPr>
                        <a:t>DEL </a:t>
                      </a:r>
                      <a:r>
                        <a:rPr sz="850" spc="-30" dirty="0">
                          <a:solidFill>
                            <a:srgbClr val="231F20"/>
                          </a:solidFill>
                          <a:latin typeface="Arial Narrow"/>
                          <a:cs typeface="Arial Narrow"/>
                        </a:rPr>
                        <a:t>FILTRO </a:t>
                      </a:r>
                      <a:r>
                        <a:rPr sz="850" spc="-40" dirty="0">
                          <a:solidFill>
                            <a:srgbClr val="231F20"/>
                          </a:solidFill>
                          <a:latin typeface="Arial Narrow"/>
                          <a:cs typeface="Arial Narrow"/>
                        </a:rPr>
                        <a:t>NO</a:t>
                      </a:r>
                      <a:r>
                        <a:rPr sz="850" spc="100" dirty="0">
                          <a:solidFill>
                            <a:srgbClr val="231F20"/>
                          </a:solidFill>
                          <a:latin typeface="Arial Narrow"/>
                          <a:cs typeface="Arial Narrow"/>
                        </a:rPr>
                        <a:t> </a:t>
                      </a:r>
                      <a:r>
                        <a:rPr sz="850" spc="-35" dirty="0">
                          <a:solidFill>
                            <a:srgbClr val="231F20"/>
                          </a:solidFill>
                          <a:latin typeface="Arial Narrow"/>
                          <a:cs typeface="Arial Narrow"/>
                        </a:rPr>
                        <a:t>FUNCIONA»</a:t>
                      </a:r>
                      <a:endParaRPr sz="850">
                        <a:latin typeface="Arial Narrow"/>
                        <a:cs typeface="Arial Narrow"/>
                      </a:endParaRPr>
                    </a:p>
                  </a:txBody>
                  <a:tcPr marL="0" marR="0" marT="27940" marB="0">
                    <a:lnL w="6350">
                      <a:solidFill>
                        <a:srgbClr val="231F20"/>
                      </a:solidFill>
                      <a:prstDash val="solid"/>
                    </a:lnL>
                    <a:lnR w="6350">
                      <a:solidFill>
                        <a:srgbClr val="231F20"/>
                      </a:solidFill>
                      <a:prstDash val="solid"/>
                    </a:lnR>
                    <a:lnT w="6350">
                      <a:solidFill>
                        <a:srgbClr val="231F20"/>
                      </a:solidFill>
                      <a:prstDash val="solid"/>
                    </a:lnT>
                    <a:lnB w="6350">
                      <a:solidFill>
                        <a:srgbClr val="231F20"/>
                      </a:solidFill>
                      <a:prstDash val="solid"/>
                    </a:lnB>
                  </a:tcPr>
                </a:tc>
                <a:extLst>
                  <a:ext uri="{0D108BD9-81ED-4DB2-BD59-A6C34878D82A}">
                    <a16:rowId xmlns:a16="http://schemas.microsoft.com/office/drawing/2014/main" val="10019"/>
                  </a:ext>
                </a:extLst>
              </a:tr>
            </a:tbl>
          </a:graphicData>
        </a:graphic>
      </p:graphicFrame>
      <p:sp>
        <p:nvSpPr>
          <p:cNvPr id="48" name="object 48"/>
          <p:cNvSpPr txBox="1">
            <a:spLocks noGrp="1"/>
          </p:cNvSpPr>
          <p:nvPr>
            <p:ph type="sldNum" sz="quarter" idx="7"/>
          </p:nvPr>
        </p:nvSpPr>
        <p:spPr>
          <a:prstGeom prst="rect">
            <a:avLst/>
          </a:prstGeom>
        </p:spPr>
        <p:txBody>
          <a:bodyPr vert="horz" wrap="square" lIns="0" tIns="6985" rIns="0" bIns="0" rtlCol="0">
            <a:spAutoFit/>
          </a:bodyPr>
          <a:lstStyle/>
          <a:p>
            <a:pPr marL="37465">
              <a:lnSpc>
                <a:spcPct val="100000"/>
              </a:lnSpc>
              <a:spcBef>
                <a:spcPts val="55"/>
              </a:spcBef>
            </a:pPr>
            <a:r>
              <a:rPr dirty="0"/>
              <a:t>20</a:t>
            </a: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538226" y="4997628"/>
            <a:ext cx="6472555" cy="4726940"/>
          </a:xfrm>
          <a:custGeom>
            <a:avLst/>
            <a:gdLst/>
            <a:ahLst/>
            <a:cxnLst/>
            <a:rect l="l" t="t" r="r" b="b"/>
            <a:pathLst>
              <a:path w="6472555" h="4726940">
                <a:moveTo>
                  <a:pt x="6472008" y="4726343"/>
                </a:moveTo>
                <a:lnTo>
                  <a:pt x="0" y="4726343"/>
                </a:lnTo>
                <a:lnTo>
                  <a:pt x="0" y="0"/>
                </a:lnTo>
                <a:lnTo>
                  <a:pt x="6472008" y="0"/>
                </a:lnTo>
                <a:lnTo>
                  <a:pt x="6472008" y="4726343"/>
                </a:lnTo>
                <a:close/>
              </a:path>
            </a:pathLst>
          </a:custGeom>
          <a:ln w="25400">
            <a:solidFill>
              <a:srgbClr val="231F20"/>
            </a:solidFill>
            <a:prstDash val="dash"/>
          </a:ln>
        </p:spPr>
        <p:txBody>
          <a:bodyPr wrap="square" lIns="0" tIns="0" rIns="0" bIns="0" rtlCol="0"/>
          <a:lstStyle/>
          <a:p>
            <a:endParaRPr/>
          </a:p>
        </p:txBody>
      </p:sp>
      <p:sp>
        <p:nvSpPr>
          <p:cNvPr id="3" name="object 3"/>
          <p:cNvSpPr txBox="1"/>
          <p:nvPr/>
        </p:nvSpPr>
        <p:spPr>
          <a:xfrm>
            <a:off x="661640" y="5130837"/>
            <a:ext cx="6224905" cy="4445000"/>
          </a:xfrm>
          <a:prstGeom prst="rect">
            <a:avLst/>
          </a:prstGeom>
        </p:spPr>
        <p:txBody>
          <a:bodyPr vert="horz" wrap="square" lIns="0" tIns="12700" rIns="0" bIns="0" rtlCol="0">
            <a:spAutoFit/>
          </a:bodyPr>
          <a:lstStyle/>
          <a:p>
            <a:pPr algn="ctr">
              <a:lnSpc>
                <a:spcPct val="100000"/>
              </a:lnSpc>
              <a:spcBef>
                <a:spcPts val="100"/>
              </a:spcBef>
            </a:pPr>
            <a:r>
              <a:rPr sz="1000" b="1" spc="-5" dirty="0">
                <a:solidFill>
                  <a:srgbClr val="231F20"/>
                </a:solidFill>
                <a:latin typeface="Arial Narrow"/>
                <a:cs typeface="Arial Narrow"/>
              </a:rPr>
              <a:t>GARANTÍA </a:t>
            </a:r>
            <a:r>
              <a:rPr sz="1000" b="1" dirty="0">
                <a:solidFill>
                  <a:srgbClr val="231F20"/>
                </a:solidFill>
                <a:latin typeface="Arial Narrow"/>
                <a:cs typeface="Arial Narrow"/>
              </a:rPr>
              <a:t>LIMITADA DE</a:t>
            </a:r>
            <a:r>
              <a:rPr sz="1000" b="1" spc="-5" dirty="0">
                <a:solidFill>
                  <a:srgbClr val="231F20"/>
                </a:solidFill>
                <a:latin typeface="Arial Narrow"/>
                <a:cs typeface="Arial Narrow"/>
              </a:rPr>
              <a:t> MSPA</a:t>
            </a:r>
            <a:endParaRPr sz="1000">
              <a:latin typeface="Arial Narrow"/>
              <a:cs typeface="Arial Narrow"/>
            </a:endParaRPr>
          </a:p>
          <a:p>
            <a:pPr>
              <a:lnSpc>
                <a:spcPct val="100000"/>
              </a:lnSpc>
              <a:spcBef>
                <a:spcPts val="5"/>
              </a:spcBef>
            </a:pPr>
            <a:endParaRPr sz="900">
              <a:latin typeface="Times New Roman"/>
              <a:cs typeface="Times New Roman"/>
            </a:endParaRPr>
          </a:p>
          <a:p>
            <a:pPr marL="12700" marR="7620">
              <a:lnSpc>
                <a:spcPts val="800"/>
              </a:lnSpc>
            </a:pPr>
            <a:r>
              <a:rPr sz="800" dirty="0">
                <a:solidFill>
                  <a:srgbClr val="231F20"/>
                </a:solidFill>
                <a:latin typeface="Arial Narrow"/>
                <a:cs typeface="Arial Narrow"/>
              </a:rPr>
              <a:t>Este </a:t>
            </a:r>
            <a:r>
              <a:rPr sz="800" spc="-5" dirty="0">
                <a:solidFill>
                  <a:srgbClr val="231F20"/>
                </a:solidFill>
                <a:latin typeface="Arial Narrow"/>
                <a:cs typeface="Arial Narrow"/>
              </a:rPr>
              <a:t>producto MSpa® se ha </a:t>
            </a:r>
            <a:r>
              <a:rPr sz="800" dirty="0">
                <a:solidFill>
                  <a:srgbClr val="231F20"/>
                </a:solidFill>
                <a:latin typeface="Arial Narrow"/>
                <a:cs typeface="Arial Narrow"/>
              </a:rPr>
              <a:t>fabricado </a:t>
            </a:r>
            <a:r>
              <a:rPr sz="800" spc="-5" dirty="0">
                <a:solidFill>
                  <a:srgbClr val="231F20"/>
                </a:solidFill>
                <a:latin typeface="Arial Narrow"/>
                <a:cs typeface="Arial Narrow"/>
              </a:rPr>
              <a:t>con la </a:t>
            </a:r>
            <a:r>
              <a:rPr sz="800" dirty="0">
                <a:solidFill>
                  <a:srgbClr val="231F20"/>
                </a:solidFill>
                <a:latin typeface="Arial Narrow"/>
                <a:cs typeface="Arial Narrow"/>
              </a:rPr>
              <a:t>fiabilidad y </a:t>
            </a:r>
            <a:r>
              <a:rPr sz="800" spc="-5" dirty="0">
                <a:solidFill>
                  <a:srgbClr val="231F20"/>
                </a:solidFill>
                <a:latin typeface="Arial Narrow"/>
                <a:cs typeface="Arial Narrow"/>
              </a:rPr>
              <a:t>la simplicidad en mente. </a:t>
            </a:r>
            <a:r>
              <a:rPr sz="800" dirty="0">
                <a:solidFill>
                  <a:srgbClr val="231F20"/>
                </a:solidFill>
                <a:latin typeface="Arial Narrow"/>
                <a:cs typeface="Arial Narrow"/>
              </a:rPr>
              <a:t>Todos </a:t>
            </a:r>
            <a:r>
              <a:rPr sz="800" spc="-5" dirty="0">
                <a:solidFill>
                  <a:srgbClr val="231F20"/>
                </a:solidFill>
                <a:latin typeface="Arial Narrow"/>
                <a:cs typeface="Arial Narrow"/>
              </a:rPr>
              <a:t>los productos se inspeccionan antes de salir de la </a:t>
            </a:r>
            <a:r>
              <a:rPr sz="800" dirty="0">
                <a:solidFill>
                  <a:srgbClr val="231F20"/>
                </a:solidFill>
                <a:latin typeface="Arial Narrow"/>
                <a:cs typeface="Arial Narrow"/>
              </a:rPr>
              <a:t>fábrica </a:t>
            </a:r>
            <a:r>
              <a:rPr sz="800" spc="-5" dirty="0">
                <a:solidFill>
                  <a:srgbClr val="231F20"/>
                </a:solidFill>
                <a:latin typeface="Arial Narrow"/>
                <a:cs typeface="Arial Narrow"/>
              </a:rPr>
              <a:t>para asegurar que no  </a:t>
            </a:r>
            <a:r>
              <a:rPr sz="800" dirty="0">
                <a:solidFill>
                  <a:srgbClr val="231F20"/>
                </a:solidFill>
                <a:latin typeface="Arial Narrow"/>
                <a:cs typeface="Arial Narrow"/>
              </a:rPr>
              <a:t>tengan</a:t>
            </a:r>
            <a:r>
              <a:rPr sz="800" spc="-10" dirty="0">
                <a:solidFill>
                  <a:srgbClr val="231F20"/>
                </a:solidFill>
                <a:latin typeface="Arial Narrow"/>
                <a:cs typeface="Arial Narrow"/>
              </a:rPr>
              <a:t> </a:t>
            </a:r>
            <a:r>
              <a:rPr sz="800" dirty="0">
                <a:solidFill>
                  <a:srgbClr val="231F20"/>
                </a:solidFill>
                <a:latin typeface="Arial Narrow"/>
                <a:cs typeface="Arial Narrow"/>
              </a:rPr>
              <a:t>defectos.</a:t>
            </a:r>
            <a:endParaRPr sz="800">
              <a:latin typeface="Arial Narrow"/>
              <a:cs typeface="Arial Narrow"/>
            </a:endParaRPr>
          </a:p>
          <a:p>
            <a:pPr marL="12700">
              <a:lnSpc>
                <a:spcPct val="100000"/>
              </a:lnSpc>
              <a:spcBef>
                <a:spcPts val="640"/>
              </a:spcBef>
            </a:pPr>
            <a:r>
              <a:rPr sz="800" spc="-5" dirty="0">
                <a:solidFill>
                  <a:srgbClr val="231F20"/>
                </a:solidFill>
                <a:latin typeface="Arial Narrow"/>
                <a:cs typeface="Arial Narrow"/>
              </a:rPr>
              <a:t>MSpa garantiza este producto contra </a:t>
            </a:r>
            <a:r>
              <a:rPr sz="800" dirty="0">
                <a:solidFill>
                  <a:srgbClr val="231F20"/>
                </a:solidFill>
                <a:latin typeface="Arial Narrow"/>
                <a:cs typeface="Arial Narrow"/>
              </a:rPr>
              <a:t>todo </a:t>
            </a:r>
            <a:r>
              <a:rPr sz="800" spc="-5" dirty="0">
                <a:solidFill>
                  <a:srgbClr val="231F20"/>
                </a:solidFill>
                <a:latin typeface="Arial Narrow"/>
                <a:cs typeface="Arial Narrow"/>
              </a:rPr>
              <a:t>defecto de material </a:t>
            </a:r>
            <a:r>
              <a:rPr sz="800" dirty="0">
                <a:solidFill>
                  <a:srgbClr val="231F20"/>
                </a:solidFill>
                <a:latin typeface="Arial Narrow"/>
                <a:cs typeface="Arial Narrow"/>
              </a:rPr>
              <a:t>o fabricación </a:t>
            </a:r>
            <a:r>
              <a:rPr sz="800" spc="-5" dirty="0">
                <a:solidFill>
                  <a:srgbClr val="231F20"/>
                </a:solidFill>
                <a:latin typeface="Arial Narrow"/>
                <a:cs typeface="Arial Narrow"/>
              </a:rPr>
              <a:t>durante un plazo</a:t>
            </a:r>
            <a:r>
              <a:rPr sz="800" spc="-25" dirty="0">
                <a:solidFill>
                  <a:srgbClr val="231F20"/>
                </a:solidFill>
                <a:latin typeface="Arial Narrow"/>
                <a:cs typeface="Arial Narrow"/>
              </a:rPr>
              <a:t> </a:t>
            </a:r>
            <a:r>
              <a:rPr sz="800" spc="-5" dirty="0">
                <a:solidFill>
                  <a:srgbClr val="231F20"/>
                </a:solidFill>
                <a:latin typeface="Arial Narrow"/>
                <a:cs typeface="Arial Narrow"/>
              </a:rPr>
              <a:t>de:</a:t>
            </a:r>
            <a:endParaRPr sz="800">
              <a:latin typeface="Arial Narrow"/>
              <a:cs typeface="Arial Narrow"/>
            </a:endParaRPr>
          </a:p>
          <a:p>
            <a:pPr marL="151130" indent="-139065">
              <a:lnSpc>
                <a:spcPct val="100000"/>
              </a:lnSpc>
              <a:spcBef>
                <a:spcPts val="40"/>
              </a:spcBef>
              <a:buAutoNum type="arabicPeriod"/>
              <a:tabLst>
                <a:tab pos="151765" algn="l"/>
              </a:tabLst>
            </a:pPr>
            <a:r>
              <a:rPr sz="800" dirty="0">
                <a:solidFill>
                  <a:srgbClr val="231F20"/>
                </a:solidFill>
                <a:latin typeface="Arial Narrow"/>
                <a:cs typeface="Arial Narrow"/>
              </a:rPr>
              <a:t>Revestimiento </a:t>
            </a:r>
            <a:r>
              <a:rPr sz="800" spc="-5" dirty="0">
                <a:solidFill>
                  <a:srgbClr val="231F20"/>
                </a:solidFill>
                <a:latin typeface="Arial Narrow"/>
                <a:cs typeface="Arial Narrow"/>
              </a:rPr>
              <a:t>de la bañera del spa: </a:t>
            </a:r>
            <a:r>
              <a:rPr sz="800" dirty="0">
                <a:solidFill>
                  <a:srgbClr val="231F20"/>
                </a:solidFill>
                <a:latin typeface="Arial Narrow"/>
                <a:cs typeface="Arial Narrow"/>
              </a:rPr>
              <a:t>doce </a:t>
            </a:r>
            <a:r>
              <a:rPr sz="800" b="1" dirty="0">
                <a:solidFill>
                  <a:srgbClr val="231F20"/>
                </a:solidFill>
                <a:latin typeface="Arial Narrow"/>
                <a:cs typeface="Arial Narrow"/>
              </a:rPr>
              <a:t>(12) meses </a:t>
            </a:r>
            <a:r>
              <a:rPr sz="800" spc="-5" dirty="0">
                <a:solidFill>
                  <a:srgbClr val="231F20"/>
                </a:solidFill>
                <a:latin typeface="Arial Narrow"/>
                <a:cs typeface="Arial Narrow"/>
              </a:rPr>
              <a:t>desde la </a:t>
            </a:r>
            <a:r>
              <a:rPr sz="800" dirty="0">
                <a:solidFill>
                  <a:srgbClr val="231F20"/>
                </a:solidFill>
                <a:latin typeface="Arial Narrow"/>
                <a:cs typeface="Arial Narrow"/>
              </a:rPr>
              <a:t>fecha </a:t>
            </a:r>
            <a:r>
              <a:rPr sz="800" spc="-5" dirty="0">
                <a:solidFill>
                  <a:srgbClr val="231F20"/>
                </a:solidFill>
                <a:latin typeface="Arial Narrow"/>
                <a:cs typeface="Arial Narrow"/>
              </a:rPr>
              <a:t>original de</a:t>
            </a:r>
            <a:r>
              <a:rPr sz="800" spc="-25" dirty="0">
                <a:solidFill>
                  <a:srgbClr val="231F20"/>
                </a:solidFill>
                <a:latin typeface="Arial Narrow"/>
                <a:cs typeface="Arial Narrow"/>
              </a:rPr>
              <a:t> </a:t>
            </a:r>
            <a:r>
              <a:rPr sz="800" spc="-5" dirty="0">
                <a:solidFill>
                  <a:srgbClr val="231F20"/>
                </a:solidFill>
                <a:latin typeface="Arial Narrow"/>
                <a:cs typeface="Arial Narrow"/>
              </a:rPr>
              <a:t>compra.</a:t>
            </a:r>
            <a:endParaRPr sz="800">
              <a:latin typeface="Arial Narrow"/>
              <a:cs typeface="Arial Narrow"/>
            </a:endParaRPr>
          </a:p>
          <a:p>
            <a:pPr marL="151130" indent="-139065">
              <a:lnSpc>
                <a:spcPct val="100000"/>
              </a:lnSpc>
              <a:spcBef>
                <a:spcPts val="40"/>
              </a:spcBef>
              <a:buAutoNum type="arabicPeriod"/>
              <a:tabLst>
                <a:tab pos="151765" algn="l"/>
              </a:tabLst>
            </a:pPr>
            <a:r>
              <a:rPr sz="800" dirty="0">
                <a:solidFill>
                  <a:srgbClr val="231F20"/>
                </a:solidFill>
                <a:latin typeface="Arial Narrow"/>
                <a:cs typeface="Arial Narrow"/>
              </a:rPr>
              <a:t>Piezas </a:t>
            </a:r>
            <a:r>
              <a:rPr sz="800" spc="-5" dirty="0">
                <a:solidFill>
                  <a:srgbClr val="231F20"/>
                </a:solidFill>
                <a:latin typeface="Arial Narrow"/>
                <a:cs typeface="Arial Narrow"/>
              </a:rPr>
              <a:t>eléctricas </a:t>
            </a:r>
            <a:r>
              <a:rPr sz="800" dirty="0">
                <a:solidFill>
                  <a:srgbClr val="231F20"/>
                </a:solidFill>
                <a:latin typeface="Arial Narrow"/>
                <a:cs typeface="Arial Narrow"/>
              </a:rPr>
              <a:t>(cuadro </a:t>
            </a:r>
            <a:r>
              <a:rPr sz="800" spc="-5" dirty="0">
                <a:solidFill>
                  <a:srgbClr val="231F20"/>
                </a:solidFill>
                <a:latin typeface="Arial Narrow"/>
                <a:cs typeface="Arial Narrow"/>
              </a:rPr>
              <a:t>de mandos): doce </a:t>
            </a:r>
            <a:r>
              <a:rPr sz="800" b="1" dirty="0">
                <a:solidFill>
                  <a:srgbClr val="231F20"/>
                </a:solidFill>
                <a:latin typeface="Arial Narrow"/>
                <a:cs typeface="Arial Narrow"/>
              </a:rPr>
              <a:t>(12) meses </a:t>
            </a:r>
            <a:r>
              <a:rPr sz="800" spc="-5" dirty="0">
                <a:solidFill>
                  <a:srgbClr val="231F20"/>
                </a:solidFill>
                <a:latin typeface="Arial Narrow"/>
                <a:cs typeface="Arial Narrow"/>
              </a:rPr>
              <a:t>desde la </a:t>
            </a:r>
            <a:r>
              <a:rPr sz="800" dirty="0">
                <a:solidFill>
                  <a:srgbClr val="231F20"/>
                </a:solidFill>
                <a:latin typeface="Arial Narrow"/>
                <a:cs typeface="Arial Narrow"/>
              </a:rPr>
              <a:t>fecha </a:t>
            </a:r>
            <a:r>
              <a:rPr sz="800" spc="-5" dirty="0">
                <a:solidFill>
                  <a:srgbClr val="231F20"/>
                </a:solidFill>
                <a:latin typeface="Arial Narrow"/>
                <a:cs typeface="Arial Narrow"/>
              </a:rPr>
              <a:t>original de</a:t>
            </a:r>
            <a:r>
              <a:rPr sz="800" spc="-15" dirty="0">
                <a:solidFill>
                  <a:srgbClr val="231F20"/>
                </a:solidFill>
                <a:latin typeface="Arial Narrow"/>
                <a:cs typeface="Arial Narrow"/>
              </a:rPr>
              <a:t> </a:t>
            </a:r>
            <a:r>
              <a:rPr sz="800" spc="-5" dirty="0">
                <a:solidFill>
                  <a:srgbClr val="231F20"/>
                </a:solidFill>
                <a:latin typeface="Arial Narrow"/>
                <a:cs typeface="Arial Narrow"/>
              </a:rPr>
              <a:t>compra.</a:t>
            </a:r>
            <a:endParaRPr sz="800">
              <a:latin typeface="Arial Narrow"/>
              <a:cs typeface="Arial Narrow"/>
            </a:endParaRPr>
          </a:p>
          <a:p>
            <a:pPr marL="151130" indent="-139065">
              <a:lnSpc>
                <a:spcPct val="100000"/>
              </a:lnSpc>
              <a:spcBef>
                <a:spcPts val="40"/>
              </a:spcBef>
              <a:buAutoNum type="arabicPeriod"/>
              <a:tabLst>
                <a:tab pos="151765" algn="l"/>
              </a:tabLst>
            </a:pPr>
            <a:r>
              <a:rPr sz="800" dirty="0">
                <a:solidFill>
                  <a:srgbClr val="231F20"/>
                </a:solidFill>
                <a:latin typeface="Arial Narrow"/>
                <a:cs typeface="Arial Narrow"/>
              </a:rPr>
              <a:t>Paredes rígidas </a:t>
            </a:r>
            <a:r>
              <a:rPr sz="800" spc="-5" dirty="0">
                <a:solidFill>
                  <a:srgbClr val="231F20"/>
                </a:solidFill>
                <a:latin typeface="Arial Narrow"/>
                <a:cs typeface="Arial Narrow"/>
              </a:rPr>
              <a:t>del spa: veinticuatro </a:t>
            </a:r>
            <a:r>
              <a:rPr sz="800" b="1" dirty="0">
                <a:solidFill>
                  <a:srgbClr val="231F20"/>
                </a:solidFill>
                <a:latin typeface="Arial Narrow"/>
                <a:cs typeface="Arial Narrow"/>
              </a:rPr>
              <a:t>(24) meses </a:t>
            </a:r>
            <a:r>
              <a:rPr sz="800" spc="-5" dirty="0">
                <a:solidFill>
                  <a:srgbClr val="231F20"/>
                </a:solidFill>
                <a:latin typeface="Arial Narrow"/>
                <a:cs typeface="Arial Narrow"/>
              </a:rPr>
              <a:t>desde la </a:t>
            </a:r>
            <a:r>
              <a:rPr sz="800" dirty="0">
                <a:solidFill>
                  <a:srgbClr val="231F20"/>
                </a:solidFill>
                <a:latin typeface="Arial Narrow"/>
                <a:cs typeface="Arial Narrow"/>
              </a:rPr>
              <a:t>fecha </a:t>
            </a:r>
            <a:r>
              <a:rPr sz="800" spc="-5" dirty="0">
                <a:solidFill>
                  <a:srgbClr val="231F20"/>
                </a:solidFill>
                <a:latin typeface="Arial Narrow"/>
                <a:cs typeface="Arial Narrow"/>
              </a:rPr>
              <a:t>original de</a:t>
            </a:r>
            <a:r>
              <a:rPr sz="800" spc="-15" dirty="0">
                <a:solidFill>
                  <a:srgbClr val="231F20"/>
                </a:solidFill>
                <a:latin typeface="Arial Narrow"/>
                <a:cs typeface="Arial Narrow"/>
              </a:rPr>
              <a:t> </a:t>
            </a:r>
            <a:r>
              <a:rPr sz="800" spc="-5" dirty="0">
                <a:solidFill>
                  <a:srgbClr val="231F20"/>
                </a:solidFill>
                <a:latin typeface="Arial Narrow"/>
                <a:cs typeface="Arial Narrow"/>
              </a:rPr>
              <a:t>compra.</a:t>
            </a:r>
            <a:endParaRPr sz="800">
              <a:latin typeface="Arial Narrow"/>
              <a:cs typeface="Arial Narrow"/>
            </a:endParaRPr>
          </a:p>
          <a:p>
            <a:pPr marL="12700" marR="221615">
              <a:lnSpc>
                <a:spcPts val="800"/>
              </a:lnSpc>
              <a:spcBef>
                <a:spcPts val="800"/>
              </a:spcBef>
            </a:pPr>
            <a:r>
              <a:rPr sz="800" dirty="0">
                <a:solidFill>
                  <a:srgbClr val="231F20"/>
                </a:solidFill>
                <a:latin typeface="Arial Narrow"/>
                <a:cs typeface="Arial Narrow"/>
              </a:rPr>
              <a:t>El </a:t>
            </a:r>
            <a:r>
              <a:rPr sz="800" spc="-5" dirty="0">
                <a:solidFill>
                  <a:srgbClr val="231F20"/>
                </a:solidFill>
                <a:latin typeface="Arial Narrow"/>
                <a:cs typeface="Arial Narrow"/>
              </a:rPr>
              <a:t>período de garantía comienza en la </a:t>
            </a:r>
            <a:r>
              <a:rPr sz="800" dirty="0">
                <a:solidFill>
                  <a:srgbClr val="231F20"/>
                </a:solidFill>
                <a:latin typeface="Arial Narrow"/>
                <a:cs typeface="Arial Narrow"/>
              </a:rPr>
              <a:t>fecha </a:t>
            </a:r>
            <a:r>
              <a:rPr sz="800" spc="-5" dirty="0">
                <a:solidFill>
                  <a:srgbClr val="231F20"/>
                </a:solidFill>
                <a:latin typeface="Arial Narrow"/>
                <a:cs typeface="Arial Narrow"/>
              </a:rPr>
              <a:t>de compra </a:t>
            </a:r>
            <a:r>
              <a:rPr sz="800" dirty="0">
                <a:solidFill>
                  <a:srgbClr val="231F20"/>
                </a:solidFill>
                <a:latin typeface="Arial Narrow"/>
                <a:cs typeface="Arial Narrow"/>
              </a:rPr>
              <a:t>y </a:t>
            </a:r>
            <a:r>
              <a:rPr sz="800" spc="-5" dirty="0">
                <a:solidFill>
                  <a:srgbClr val="231F20"/>
                </a:solidFill>
                <a:latin typeface="Arial Narrow"/>
                <a:cs typeface="Arial Narrow"/>
              </a:rPr>
              <a:t>MSpa </a:t>
            </a:r>
            <a:r>
              <a:rPr sz="800" dirty="0">
                <a:solidFill>
                  <a:srgbClr val="231F20"/>
                </a:solidFill>
                <a:latin typeface="Arial Narrow"/>
                <a:cs typeface="Arial Narrow"/>
              </a:rPr>
              <a:t>requiere </a:t>
            </a:r>
            <a:r>
              <a:rPr sz="800" spc="-5" dirty="0">
                <a:solidFill>
                  <a:srgbClr val="231F20"/>
                </a:solidFill>
                <a:latin typeface="Arial Narrow"/>
                <a:cs typeface="Arial Narrow"/>
              </a:rPr>
              <a:t>la presentación del comprobante de compra original para determinar la </a:t>
            </a:r>
            <a:r>
              <a:rPr sz="800" dirty="0">
                <a:solidFill>
                  <a:srgbClr val="231F20"/>
                </a:solidFill>
                <a:latin typeface="Arial Narrow"/>
                <a:cs typeface="Arial Narrow"/>
              </a:rPr>
              <a:t>fecha. Durante </a:t>
            </a:r>
            <a:r>
              <a:rPr sz="800" spc="-5" dirty="0">
                <a:solidFill>
                  <a:srgbClr val="231F20"/>
                </a:solidFill>
                <a:latin typeface="Arial Narrow"/>
                <a:cs typeface="Arial Narrow"/>
              </a:rPr>
              <a:t>el  período de garantía, MSpa </a:t>
            </a:r>
            <a:r>
              <a:rPr sz="800" dirty="0">
                <a:solidFill>
                  <a:srgbClr val="231F20"/>
                </a:solidFill>
                <a:latin typeface="Arial Narrow"/>
                <a:cs typeface="Arial Narrow"/>
              </a:rPr>
              <a:t>reparará o reemplazará, </a:t>
            </a:r>
            <a:r>
              <a:rPr sz="800" spc="-5" dirty="0">
                <a:solidFill>
                  <a:srgbClr val="231F20"/>
                </a:solidFill>
                <a:latin typeface="Arial Narrow"/>
                <a:cs typeface="Arial Narrow"/>
              </a:rPr>
              <a:t>según su criterio, cualquier producto defectuoso. Los productos de </a:t>
            </a:r>
            <a:r>
              <a:rPr sz="800" dirty="0">
                <a:solidFill>
                  <a:srgbClr val="231F20"/>
                </a:solidFill>
                <a:latin typeface="Arial Narrow"/>
                <a:cs typeface="Arial Narrow"/>
              </a:rPr>
              <a:t>recambio o </a:t>
            </a:r>
            <a:r>
              <a:rPr sz="800" spc="-5" dirty="0">
                <a:solidFill>
                  <a:srgbClr val="231F20"/>
                </a:solidFill>
                <a:latin typeface="Arial Narrow"/>
                <a:cs typeface="Arial Narrow"/>
              </a:rPr>
              <a:t>las piezas </a:t>
            </a:r>
            <a:r>
              <a:rPr sz="800" dirty="0">
                <a:solidFill>
                  <a:srgbClr val="231F20"/>
                </a:solidFill>
                <a:latin typeface="Arial Narrow"/>
                <a:cs typeface="Arial Narrow"/>
              </a:rPr>
              <a:t>reparadas </a:t>
            </a:r>
            <a:r>
              <a:rPr sz="800" spc="-5" dirty="0">
                <a:solidFill>
                  <a:srgbClr val="231F20"/>
                </a:solidFill>
                <a:latin typeface="Arial Narrow"/>
                <a:cs typeface="Arial Narrow"/>
              </a:rPr>
              <a:t>estarán  garantizados solo durante la parte no </a:t>
            </a:r>
            <a:r>
              <a:rPr sz="800" dirty="0">
                <a:solidFill>
                  <a:srgbClr val="231F20"/>
                </a:solidFill>
                <a:latin typeface="Arial Narrow"/>
                <a:cs typeface="Arial Narrow"/>
              </a:rPr>
              <a:t>transcurrida </a:t>
            </a:r>
            <a:r>
              <a:rPr sz="800" spc="-5" dirty="0">
                <a:solidFill>
                  <a:srgbClr val="231F20"/>
                </a:solidFill>
                <a:latin typeface="Arial Narrow"/>
                <a:cs typeface="Arial Narrow"/>
              </a:rPr>
              <a:t>del periodo de garantía</a:t>
            </a:r>
            <a:r>
              <a:rPr sz="800" spc="-15" dirty="0">
                <a:solidFill>
                  <a:srgbClr val="231F20"/>
                </a:solidFill>
                <a:latin typeface="Arial Narrow"/>
                <a:cs typeface="Arial Narrow"/>
              </a:rPr>
              <a:t> </a:t>
            </a:r>
            <a:r>
              <a:rPr sz="800" dirty="0">
                <a:solidFill>
                  <a:srgbClr val="231F20"/>
                </a:solidFill>
                <a:latin typeface="Arial Narrow"/>
                <a:cs typeface="Arial Narrow"/>
              </a:rPr>
              <a:t>original.</a:t>
            </a:r>
            <a:endParaRPr sz="800">
              <a:latin typeface="Arial Narrow"/>
              <a:cs typeface="Arial Narrow"/>
            </a:endParaRPr>
          </a:p>
          <a:p>
            <a:pPr marL="12700">
              <a:lnSpc>
                <a:spcPts val="880"/>
              </a:lnSpc>
              <a:spcBef>
                <a:spcPts val="440"/>
              </a:spcBef>
            </a:pPr>
            <a:r>
              <a:rPr sz="800" b="1" dirty="0">
                <a:solidFill>
                  <a:srgbClr val="231F20"/>
                </a:solidFill>
                <a:latin typeface="Arial Narrow"/>
                <a:cs typeface="Arial Narrow"/>
              </a:rPr>
              <a:t>Política de</a:t>
            </a:r>
            <a:r>
              <a:rPr sz="800" b="1" spc="-5" dirty="0">
                <a:solidFill>
                  <a:srgbClr val="231F20"/>
                </a:solidFill>
                <a:latin typeface="Arial Narrow"/>
                <a:cs typeface="Arial Narrow"/>
              </a:rPr>
              <a:t> </a:t>
            </a:r>
            <a:r>
              <a:rPr sz="800" b="1" dirty="0">
                <a:solidFill>
                  <a:srgbClr val="231F20"/>
                </a:solidFill>
                <a:latin typeface="Arial Narrow"/>
                <a:cs typeface="Arial Narrow"/>
              </a:rPr>
              <a:t>envío</a:t>
            </a:r>
            <a:endParaRPr sz="800">
              <a:latin typeface="Arial Narrow"/>
              <a:cs typeface="Arial Narrow"/>
            </a:endParaRPr>
          </a:p>
          <a:p>
            <a:pPr marL="12700" marR="41275">
              <a:lnSpc>
                <a:spcPts val="800"/>
              </a:lnSpc>
              <a:spcBef>
                <a:spcPts val="80"/>
              </a:spcBef>
            </a:pPr>
            <a:r>
              <a:rPr sz="800" spc="-5" dirty="0">
                <a:solidFill>
                  <a:srgbClr val="231F20"/>
                </a:solidFill>
                <a:latin typeface="Arial Narrow"/>
                <a:cs typeface="Arial Narrow"/>
              </a:rPr>
              <a:t>Los consumidores serán </a:t>
            </a:r>
            <a:r>
              <a:rPr sz="800" dirty="0">
                <a:solidFill>
                  <a:srgbClr val="231F20"/>
                </a:solidFill>
                <a:latin typeface="Arial Narrow"/>
                <a:cs typeface="Arial Narrow"/>
              </a:rPr>
              <a:t>responsables </a:t>
            </a:r>
            <a:r>
              <a:rPr sz="800" spc="-5" dirty="0">
                <a:solidFill>
                  <a:srgbClr val="231F20"/>
                </a:solidFill>
                <a:latin typeface="Arial Narrow"/>
                <a:cs typeface="Arial Narrow"/>
              </a:rPr>
              <a:t>de los costes de envío </a:t>
            </a:r>
            <a:r>
              <a:rPr sz="800" dirty="0">
                <a:solidFill>
                  <a:srgbClr val="231F20"/>
                </a:solidFill>
                <a:latin typeface="Arial Narrow"/>
                <a:cs typeface="Arial Narrow"/>
              </a:rPr>
              <a:t>y transporte </a:t>
            </a:r>
            <a:r>
              <a:rPr sz="800" spc="-5" dirty="0">
                <a:solidFill>
                  <a:srgbClr val="231F20"/>
                </a:solidFill>
                <a:latin typeface="Arial Narrow"/>
                <a:cs typeface="Arial Narrow"/>
              </a:rPr>
              <a:t>cuando devuelvan las piezas defectuosas </a:t>
            </a:r>
            <a:r>
              <a:rPr sz="800" dirty="0">
                <a:solidFill>
                  <a:srgbClr val="231F20"/>
                </a:solidFill>
                <a:latin typeface="Arial Narrow"/>
                <a:cs typeface="Arial Narrow"/>
              </a:rPr>
              <a:t>a </a:t>
            </a:r>
            <a:r>
              <a:rPr sz="800" spc="-5" dirty="0">
                <a:solidFill>
                  <a:srgbClr val="231F20"/>
                </a:solidFill>
                <a:latin typeface="Arial Narrow"/>
                <a:cs typeface="Arial Narrow"/>
              </a:rPr>
              <a:t>un centro de asistencia autorizado de MSpa </a:t>
            </a:r>
            <a:r>
              <a:rPr sz="800" dirty="0">
                <a:solidFill>
                  <a:srgbClr val="231F20"/>
                </a:solidFill>
                <a:latin typeface="Arial Narrow"/>
                <a:cs typeface="Arial Narrow"/>
              </a:rPr>
              <a:t>o a  </a:t>
            </a:r>
            <a:r>
              <a:rPr sz="800" spc="-5" dirty="0">
                <a:solidFill>
                  <a:srgbClr val="231F20"/>
                </a:solidFill>
                <a:latin typeface="Arial Narrow"/>
                <a:cs typeface="Arial Narrow"/>
              </a:rPr>
              <a:t>ORPC </a:t>
            </a:r>
            <a:r>
              <a:rPr sz="800" dirty="0">
                <a:solidFill>
                  <a:srgbClr val="231F20"/>
                </a:solidFill>
                <a:latin typeface="Arial Narrow"/>
                <a:cs typeface="Arial Narrow"/>
              </a:rPr>
              <a:t>- </a:t>
            </a:r>
            <a:r>
              <a:rPr sz="800" spc="-5" dirty="0">
                <a:solidFill>
                  <a:srgbClr val="231F20"/>
                </a:solidFill>
                <a:latin typeface="Arial Narrow"/>
                <a:cs typeface="Arial Narrow"/>
              </a:rPr>
              <a:t>Oriental </a:t>
            </a:r>
            <a:r>
              <a:rPr sz="800" dirty="0">
                <a:solidFill>
                  <a:srgbClr val="231F20"/>
                </a:solidFill>
                <a:latin typeface="Arial Narrow"/>
                <a:cs typeface="Arial Narrow"/>
              </a:rPr>
              <a:t>Recreational Products (Shanghai) Co.,</a:t>
            </a:r>
            <a:r>
              <a:rPr sz="800" spc="-5" dirty="0">
                <a:solidFill>
                  <a:srgbClr val="231F20"/>
                </a:solidFill>
                <a:latin typeface="Arial Narrow"/>
                <a:cs typeface="Arial Narrow"/>
              </a:rPr>
              <a:t> </a:t>
            </a:r>
            <a:r>
              <a:rPr sz="800" dirty="0">
                <a:solidFill>
                  <a:srgbClr val="231F20"/>
                </a:solidFill>
                <a:latin typeface="Arial Narrow"/>
                <a:cs typeface="Arial Narrow"/>
              </a:rPr>
              <a:t>Ltd.</a:t>
            </a:r>
            <a:endParaRPr sz="800">
              <a:latin typeface="Arial Narrow"/>
              <a:cs typeface="Arial Narrow"/>
            </a:endParaRPr>
          </a:p>
          <a:p>
            <a:pPr marL="12700">
              <a:lnSpc>
                <a:spcPct val="100000"/>
              </a:lnSpc>
              <a:spcBef>
                <a:spcPts val="600"/>
              </a:spcBef>
            </a:pPr>
            <a:r>
              <a:rPr sz="800" b="1" dirty="0">
                <a:solidFill>
                  <a:srgbClr val="231F20"/>
                </a:solidFill>
                <a:latin typeface="Arial Narrow"/>
                <a:cs typeface="Arial Narrow"/>
              </a:rPr>
              <a:t>Política de</a:t>
            </a:r>
            <a:r>
              <a:rPr sz="800" b="1" spc="-5" dirty="0">
                <a:solidFill>
                  <a:srgbClr val="231F20"/>
                </a:solidFill>
                <a:latin typeface="Arial Narrow"/>
                <a:cs typeface="Arial Narrow"/>
              </a:rPr>
              <a:t> </a:t>
            </a:r>
            <a:r>
              <a:rPr sz="800" b="1" dirty="0">
                <a:solidFill>
                  <a:srgbClr val="231F20"/>
                </a:solidFill>
                <a:latin typeface="Arial Narrow"/>
                <a:cs typeface="Arial Narrow"/>
              </a:rPr>
              <a:t>garantía</a:t>
            </a:r>
            <a:endParaRPr sz="800">
              <a:latin typeface="Arial Narrow"/>
              <a:cs typeface="Arial Narrow"/>
            </a:endParaRPr>
          </a:p>
          <a:p>
            <a:pPr marL="151130" marR="67310" indent="-139065">
              <a:lnSpc>
                <a:spcPct val="104200"/>
              </a:lnSpc>
              <a:buChar char="●"/>
              <a:tabLst>
                <a:tab pos="144145" algn="l"/>
              </a:tabLst>
            </a:pPr>
            <a:r>
              <a:rPr sz="800" dirty="0">
                <a:solidFill>
                  <a:srgbClr val="231F20"/>
                </a:solidFill>
                <a:latin typeface="Arial Narrow"/>
                <a:cs typeface="Arial Narrow"/>
              </a:rPr>
              <a:t>Esta </a:t>
            </a:r>
            <a:r>
              <a:rPr sz="800" spc="-5" dirty="0">
                <a:solidFill>
                  <a:srgbClr val="231F20"/>
                </a:solidFill>
                <a:latin typeface="Arial Narrow"/>
                <a:cs typeface="Arial Narrow"/>
              </a:rPr>
              <a:t>garantía limitada no se aplica </a:t>
            </a:r>
            <a:r>
              <a:rPr sz="800" dirty="0">
                <a:solidFill>
                  <a:srgbClr val="231F20"/>
                </a:solidFill>
                <a:latin typeface="Arial Narrow"/>
                <a:cs typeface="Arial Narrow"/>
              </a:rPr>
              <a:t>a </a:t>
            </a:r>
            <a:r>
              <a:rPr sz="800" spc="-5" dirty="0">
                <a:solidFill>
                  <a:srgbClr val="231F20"/>
                </a:solidFill>
                <a:latin typeface="Arial Narrow"/>
                <a:cs typeface="Arial Narrow"/>
              </a:rPr>
              <a:t>ningún defecto derivado de negligencias, accidentes, uso indebido </a:t>
            </a:r>
            <a:r>
              <a:rPr sz="800" dirty="0">
                <a:solidFill>
                  <a:srgbClr val="231F20"/>
                </a:solidFill>
                <a:latin typeface="Arial Narrow"/>
                <a:cs typeface="Arial Narrow"/>
              </a:rPr>
              <a:t>o </a:t>
            </a:r>
            <a:r>
              <a:rPr sz="800" spc="-5" dirty="0">
                <a:solidFill>
                  <a:srgbClr val="231F20"/>
                </a:solidFill>
                <a:latin typeface="Arial Narrow"/>
                <a:cs typeface="Arial Narrow"/>
              </a:rPr>
              <a:t>cualquier otro motivo que escape al control </a:t>
            </a:r>
            <a:r>
              <a:rPr sz="800" dirty="0">
                <a:solidFill>
                  <a:srgbClr val="231F20"/>
                </a:solidFill>
                <a:latin typeface="Arial Narrow"/>
                <a:cs typeface="Arial Narrow"/>
              </a:rPr>
              <a:t>razonable </a:t>
            </a:r>
            <a:r>
              <a:rPr sz="800" spc="-5" dirty="0">
                <a:solidFill>
                  <a:srgbClr val="231F20"/>
                </a:solidFill>
                <a:latin typeface="Arial Narrow"/>
                <a:cs typeface="Arial Narrow"/>
              </a:rPr>
              <a:t>de  MSpa, incluidos </a:t>
            </a:r>
            <a:r>
              <a:rPr sz="800" dirty="0">
                <a:solidFill>
                  <a:srgbClr val="231F20"/>
                </a:solidFill>
                <a:latin typeface="Arial Narrow"/>
                <a:cs typeface="Arial Narrow"/>
              </a:rPr>
              <a:t>(sin </a:t>
            </a:r>
            <a:r>
              <a:rPr sz="800" spc="-5" dirty="0">
                <a:solidFill>
                  <a:srgbClr val="231F20"/>
                </a:solidFill>
                <a:latin typeface="Arial Narrow"/>
                <a:cs typeface="Arial Narrow"/>
              </a:rPr>
              <a:t>que la lista sea exhaustiva): el desgaste normal, la negligencia </a:t>
            </a:r>
            <a:r>
              <a:rPr sz="800" dirty="0">
                <a:solidFill>
                  <a:srgbClr val="231F20"/>
                </a:solidFill>
                <a:latin typeface="Arial Narrow"/>
                <a:cs typeface="Arial Narrow"/>
              </a:rPr>
              <a:t>o </a:t>
            </a:r>
            <a:r>
              <a:rPr sz="800" spc="-5" dirty="0">
                <a:solidFill>
                  <a:srgbClr val="231F20"/>
                </a:solidFill>
                <a:latin typeface="Arial Narrow"/>
                <a:cs typeface="Arial Narrow"/>
              </a:rPr>
              <a:t>el incumplimiento de las instrucciones del producto, el mantenimiento  inadecuado </a:t>
            </a:r>
            <a:r>
              <a:rPr sz="800" dirty="0">
                <a:solidFill>
                  <a:srgbClr val="231F20"/>
                </a:solidFill>
                <a:latin typeface="Arial Narrow"/>
                <a:cs typeface="Arial Narrow"/>
              </a:rPr>
              <a:t>o </a:t>
            </a:r>
            <a:r>
              <a:rPr sz="800" spc="-5" dirty="0">
                <a:solidFill>
                  <a:srgbClr val="231F20"/>
                </a:solidFill>
                <a:latin typeface="Arial Narrow"/>
                <a:cs typeface="Arial Narrow"/>
              </a:rPr>
              <a:t>indebido, la conexión </a:t>
            </a:r>
            <a:r>
              <a:rPr sz="800" dirty="0">
                <a:solidFill>
                  <a:srgbClr val="231F20"/>
                </a:solidFill>
                <a:latin typeface="Arial Narrow"/>
                <a:cs typeface="Arial Narrow"/>
              </a:rPr>
              <a:t>a </a:t>
            </a:r>
            <a:r>
              <a:rPr sz="800" spc="-5" dirty="0">
                <a:solidFill>
                  <a:srgbClr val="231F20"/>
                </a:solidFill>
                <a:latin typeface="Arial Narrow"/>
                <a:cs typeface="Arial Narrow"/>
              </a:rPr>
              <a:t>una </a:t>
            </a:r>
            <a:r>
              <a:rPr sz="800" dirty="0">
                <a:solidFill>
                  <a:srgbClr val="231F20"/>
                </a:solidFill>
                <a:latin typeface="Arial Narrow"/>
                <a:cs typeface="Arial Narrow"/>
              </a:rPr>
              <a:t>fuente </a:t>
            </a:r>
            <a:r>
              <a:rPr sz="800" spc="-5" dirty="0">
                <a:solidFill>
                  <a:srgbClr val="231F20"/>
                </a:solidFill>
                <a:latin typeface="Arial Narrow"/>
                <a:cs typeface="Arial Narrow"/>
              </a:rPr>
              <a:t>de alimentación inapropiada, los daños químicos por agua, la pérdida de agua de la bañera, la modificación </a:t>
            </a:r>
            <a:r>
              <a:rPr sz="800" dirty="0">
                <a:solidFill>
                  <a:srgbClr val="231F20"/>
                </a:solidFill>
                <a:latin typeface="Arial Narrow"/>
                <a:cs typeface="Arial Narrow"/>
              </a:rPr>
              <a:t>o  reparación </a:t>
            </a:r>
            <a:r>
              <a:rPr sz="800" spc="-5" dirty="0">
                <a:solidFill>
                  <a:srgbClr val="231F20"/>
                </a:solidFill>
                <a:latin typeface="Arial Narrow"/>
                <a:cs typeface="Arial Narrow"/>
              </a:rPr>
              <a:t>no autorizada del producto, el uso con </a:t>
            </a:r>
            <a:r>
              <a:rPr sz="800" dirty="0">
                <a:solidFill>
                  <a:srgbClr val="231F20"/>
                </a:solidFill>
                <a:latin typeface="Arial Narrow"/>
                <a:cs typeface="Arial Narrow"/>
              </a:rPr>
              <a:t>fines </a:t>
            </a:r>
            <a:r>
              <a:rPr sz="800" spc="-5" dirty="0">
                <a:solidFill>
                  <a:srgbClr val="231F20"/>
                </a:solidFill>
                <a:latin typeface="Arial Narrow"/>
                <a:cs typeface="Arial Narrow"/>
              </a:rPr>
              <a:t>comerciales, el </a:t>
            </a:r>
            <a:r>
              <a:rPr sz="800" dirty="0">
                <a:solidFill>
                  <a:srgbClr val="231F20"/>
                </a:solidFill>
                <a:latin typeface="Arial Narrow"/>
                <a:cs typeface="Arial Narrow"/>
              </a:rPr>
              <a:t>fuego, </a:t>
            </a:r>
            <a:r>
              <a:rPr sz="800" spc="-5" dirty="0">
                <a:solidFill>
                  <a:srgbClr val="231F20"/>
                </a:solidFill>
                <a:latin typeface="Arial Narrow"/>
                <a:cs typeface="Arial Narrow"/>
              </a:rPr>
              <a:t>los </a:t>
            </a:r>
            <a:r>
              <a:rPr sz="800" dirty="0">
                <a:solidFill>
                  <a:srgbClr val="231F20"/>
                </a:solidFill>
                <a:latin typeface="Arial Narrow"/>
                <a:cs typeface="Arial Narrow"/>
              </a:rPr>
              <a:t>rayos, </a:t>
            </a:r>
            <a:r>
              <a:rPr sz="800" spc="-5" dirty="0">
                <a:solidFill>
                  <a:srgbClr val="231F20"/>
                </a:solidFill>
                <a:latin typeface="Arial Narrow"/>
                <a:cs typeface="Arial Narrow"/>
              </a:rPr>
              <a:t>las inundaciones </a:t>
            </a:r>
            <a:r>
              <a:rPr sz="800" dirty="0">
                <a:solidFill>
                  <a:srgbClr val="231F20"/>
                </a:solidFill>
                <a:latin typeface="Arial Narrow"/>
                <a:cs typeface="Arial Narrow"/>
              </a:rPr>
              <a:t>u </a:t>
            </a:r>
            <a:r>
              <a:rPr sz="800" spc="-5" dirty="0">
                <a:solidFill>
                  <a:srgbClr val="231F20"/>
                </a:solidFill>
                <a:latin typeface="Arial Narrow"/>
                <a:cs typeface="Arial Narrow"/>
              </a:rPr>
              <a:t>otras causas</a:t>
            </a:r>
            <a:r>
              <a:rPr sz="800" spc="-30" dirty="0">
                <a:solidFill>
                  <a:srgbClr val="231F20"/>
                </a:solidFill>
                <a:latin typeface="Arial Narrow"/>
                <a:cs typeface="Arial Narrow"/>
              </a:rPr>
              <a:t> </a:t>
            </a:r>
            <a:r>
              <a:rPr sz="800" dirty="0">
                <a:solidFill>
                  <a:srgbClr val="231F20"/>
                </a:solidFill>
                <a:latin typeface="Arial Narrow"/>
                <a:cs typeface="Arial Narrow"/>
              </a:rPr>
              <a:t>externas.</a:t>
            </a:r>
            <a:endParaRPr sz="800">
              <a:latin typeface="Arial Narrow"/>
              <a:cs typeface="Arial Narrow"/>
            </a:endParaRPr>
          </a:p>
          <a:p>
            <a:pPr marL="143510" indent="-131445">
              <a:lnSpc>
                <a:spcPct val="100000"/>
              </a:lnSpc>
              <a:spcBef>
                <a:spcPts val="40"/>
              </a:spcBef>
              <a:buChar char="●"/>
              <a:tabLst>
                <a:tab pos="144145" algn="l"/>
              </a:tabLst>
            </a:pPr>
            <a:r>
              <a:rPr sz="800" dirty="0">
                <a:solidFill>
                  <a:srgbClr val="231F20"/>
                </a:solidFill>
                <a:latin typeface="Arial Narrow"/>
                <a:cs typeface="Arial Narrow"/>
              </a:rPr>
              <a:t>Esta </a:t>
            </a:r>
            <a:r>
              <a:rPr sz="800" spc="-5" dirty="0">
                <a:solidFill>
                  <a:srgbClr val="231F20"/>
                </a:solidFill>
                <a:latin typeface="Arial Narrow"/>
                <a:cs typeface="Arial Narrow"/>
              </a:rPr>
              <a:t>garantía es válida solo en el país de compra en aquellos países donde MSpa vende </a:t>
            </a:r>
            <a:r>
              <a:rPr sz="800" dirty="0">
                <a:solidFill>
                  <a:srgbClr val="231F20"/>
                </a:solidFill>
                <a:latin typeface="Arial Narrow"/>
                <a:cs typeface="Arial Narrow"/>
              </a:rPr>
              <a:t>y repara </a:t>
            </a:r>
            <a:r>
              <a:rPr sz="800" spc="-5" dirty="0">
                <a:solidFill>
                  <a:srgbClr val="231F20"/>
                </a:solidFill>
                <a:latin typeface="Arial Narrow"/>
                <a:cs typeface="Arial Narrow"/>
              </a:rPr>
              <a:t>el mismo modelo con idénticas características</a:t>
            </a:r>
            <a:r>
              <a:rPr sz="800" spc="-10" dirty="0">
                <a:solidFill>
                  <a:srgbClr val="231F20"/>
                </a:solidFill>
                <a:latin typeface="Arial Narrow"/>
                <a:cs typeface="Arial Narrow"/>
              </a:rPr>
              <a:t> </a:t>
            </a:r>
            <a:r>
              <a:rPr sz="800" dirty="0">
                <a:solidFill>
                  <a:srgbClr val="231F20"/>
                </a:solidFill>
                <a:latin typeface="Arial Narrow"/>
                <a:cs typeface="Arial Narrow"/>
              </a:rPr>
              <a:t>técnicas.</a:t>
            </a:r>
            <a:endParaRPr sz="800">
              <a:latin typeface="Arial Narrow"/>
              <a:cs typeface="Arial Narrow"/>
            </a:endParaRPr>
          </a:p>
          <a:p>
            <a:pPr marL="151130" marR="81915" indent="-139065">
              <a:lnSpc>
                <a:spcPct val="104200"/>
              </a:lnSpc>
              <a:buChar char="●"/>
              <a:tabLst>
                <a:tab pos="144145" algn="l"/>
              </a:tabLst>
            </a:pPr>
            <a:r>
              <a:rPr sz="800" dirty="0">
                <a:solidFill>
                  <a:srgbClr val="231F20"/>
                </a:solidFill>
                <a:latin typeface="Arial Narrow"/>
                <a:cs typeface="Arial Narrow"/>
              </a:rPr>
              <a:t>El </a:t>
            </a:r>
            <a:r>
              <a:rPr sz="800" spc="-5" dirty="0">
                <a:solidFill>
                  <a:srgbClr val="231F20"/>
                </a:solidFill>
                <a:latin typeface="Arial Narrow"/>
                <a:cs typeface="Arial Narrow"/>
              </a:rPr>
              <a:t>servicio de garantía </a:t>
            </a:r>
            <a:r>
              <a:rPr sz="800" dirty="0">
                <a:solidFill>
                  <a:srgbClr val="231F20"/>
                </a:solidFill>
                <a:latin typeface="Arial Narrow"/>
                <a:cs typeface="Arial Narrow"/>
              </a:rPr>
              <a:t>fuera </a:t>
            </a:r>
            <a:r>
              <a:rPr sz="800" spc="-5" dirty="0">
                <a:solidFill>
                  <a:srgbClr val="231F20"/>
                </a:solidFill>
                <a:latin typeface="Arial Narrow"/>
                <a:cs typeface="Arial Narrow"/>
              </a:rPr>
              <a:t>del país de compra se limita </a:t>
            </a:r>
            <a:r>
              <a:rPr sz="800" dirty="0">
                <a:solidFill>
                  <a:srgbClr val="231F20"/>
                </a:solidFill>
                <a:latin typeface="Arial Narrow"/>
                <a:cs typeface="Arial Narrow"/>
              </a:rPr>
              <a:t>a </a:t>
            </a:r>
            <a:r>
              <a:rPr sz="800" spc="-5" dirty="0">
                <a:solidFill>
                  <a:srgbClr val="231F20"/>
                </a:solidFill>
                <a:latin typeface="Arial Narrow"/>
                <a:cs typeface="Arial Narrow"/>
              </a:rPr>
              <a:t>los </a:t>
            </a:r>
            <a:r>
              <a:rPr sz="800" dirty="0">
                <a:solidFill>
                  <a:srgbClr val="231F20"/>
                </a:solidFill>
                <a:latin typeface="Arial Narrow"/>
                <a:cs typeface="Arial Narrow"/>
              </a:rPr>
              <a:t>términos y </a:t>
            </a:r>
            <a:r>
              <a:rPr sz="800" spc="-5" dirty="0">
                <a:solidFill>
                  <a:srgbClr val="231F20"/>
                </a:solidFill>
                <a:latin typeface="Arial Narrow"/>
                <a:cs typeface="Arial Narrow"/>
              </a:rPr>
              <a:t>condiciones de la garantía correspondiente al país de asistencia. </a:t>
            </a:r>
            <a:r>
              <a:rPr sz="800" dirty="0">
                <a:solidFill>
                  <a:srgbClr val="231F20"/>
                </a:solidFill>
                <a:latin typeface="Arial Narrow"/>
                <a:cs typeface="Arial Narrow"/>
              </a:rPr>
              <a:t>Cuando </a:t>
            </a:r>
            <a:r>
              <a:rPr sz="800" spc="-5" dirty="0">
                <a:solidFill>
                  <a:srgbClr val="231F20"/>
                </a:solidFill>
                <a:latin typeface="Arial Narrow"/>
                <a:cs typeface="Arial Narrow"/>
              </a:rPr>
              <a:t>el coste de las  </a:t>
            </a:r>
            <a:r>
              <a:rPr sz="800" dirty="0">
                <a:solidFill>
                  <a:srgbClr val="231F20"/>
                </a:solidFill>
                <a:latin typeface="Arial Narrow"/>
                <a:cs typeface="Arial Narrow"/>
              </a:rPr>
              <a:t>reparaciones o </a:t>
            </a:r>
            <a:r>
              <a:rPr sz="800" spc="-5" dirty="0">
                <a:solidFill>
                  <a:srgbClr val="231F20"/>
                </a:solidFill>
                <a:latin typeface="Arial Narrow"/>
                <a:cs typeface="Arial Narrow"/>
              </a:rPr>
              <a:t>el </a:t>
            </a:r>
            <a:r>
              <a:rPr sz="800" dirty="0">
                <a:solidFill>
                  <a:srgbClr val="231F20"/>
                </a:solidFill>
                <a:latin typeface="Arial Narrow"/>
                <a:cs typeface="Arial Narrow"/>
              </a:rPr>
              <a:t>recambio </a:t>
            </a:r>
            <a:r>
              <a:rPr sz="800" spc="-5" dirty="0">
                <a:solidFill>
                  <a:srgbClr val="231F20"/>
                </a:solidFill>
                <a:latin typeface="Arial Narrow"/>
                <a:cs typeface="Arial Narrow"/>
              </a:rPr>
              <a:t>no esté cubierto por esta garantía, MSpa avisará al propietario </a:t>
            </a:r>
            <a:r>
              <a:rPr sz="800" dirty="0">
                <a:solidFill>
                  <a:srgbClr val="231F20"/>
                </a:solidFill>
                <a:latin typeface="Arial Narrow"/>
                <a:cs typeface="Arial Narrow"/>
              </a:rPr>
              <a:t>y </a:t>
            </a:r>
            <a:r>
              <a:rPr sz="800" spc="-5" dirty="0">
                <a:solidFill>
                  <a:srgbClr val="231F20"/>
                </a:solidFill>
                <a:latin typeface="Arial Narrow"/>
                <a:cs typeface="Arial Narrow"/>
              </a:rPr>
              <a:t>le cargará el</a:t>
            </a:r>
            <a:r>
              <a:rPr sz="800" spc="-25" dirty="0">
                <a:solidFill>
                  <a:srgbClr val="231F20"/>
                </a:solidFill>
                <a:latin typeface="Arial Narrow"/>
                <a:cs typeface="Arial Narrow"/>
              </a:rPr>
              <a:t> </a:t>
            </a:r>
            <a:r>
              <a:rPr sz="800" spc="-5" dirty="0">
                <a:solidFill>
                  <a:srgbClr val="231F20"/>
                </a:solidFill>
                <a:latin typeface="Arial Narrow"/>
                <a:cs typeface="Arial Narrow"/>
              </a:rPr>
              <a:t>importe.</a:t>
            </a:r>
            <a:endParaRPr sz="800">
              <a:latin typeface="Arial Narrow"/>
              <a:cs typeface="Arial Narrow"/>
            </a:endParaRPr>
          </a:p>
          <a:p>
            <a:pPr marL="143510" indent="-131445">
              <a:lnSpc>
                <a:spcPct val="100000"/>
              </a:lnSpc>
              <a:spcBef>
                <a:spcPts val="40"/>
              </a:spcBef>
              <a:buChar char="●"/>
              <a:tabLst>
                <a:tab pos="144145" algn="l"/>
              </a:tabLst>
            </a:pPr>
            <a:r>
              <a:rPr sz="800" dirty="0">
                <a:solidFill>
                  <a:srgbClr val="231F20"/>
                </a:solidFill>
                <a:latin typeface="Arial Narrow"/>
                <a:cs typeface="Arial Narrow"/>
              </a:rPr>
              <a:t>Esta </a:t>
            </a:r>
            <a:r>
              <a:rPr sz="800" spc="-5" dirty="0">
                <a:solidFill>
                  <a:srgbClr val="231F20"/>
                </a:solidFill>
                <a:latin typeface="Arial Narrow"/>
                <a:cs typeface="Arial Narrow"/>
              </a:rPr>
              <a:t>garantía solo se aplica al comprador original </a:t>
            </a:r>
            <a:r>
              <a:rPr sz="800" dirty="0">
                <a:solidFill>
                  <a:srgbClr val="231F20"/>
                </a:solidFill>
                <a:latin typeface="Arial Narrow"/>
                <a:cs typeface="Arial Narrow"/>
              </a:rPr>
              <a:t>y termina </a:t>
            </a:r>
            <a:r>
              <a:rPr sz="800" spc="-5" dirty="0">
                <a:solidFill>
                  <a:srgbClr val="231F20"/>
                </a:solidFill>
                <a:latin typeface="Arial Narrow"/>
                <a:cs typeface="Arial Narrow"/>
              </a:rPr>
              <a:t>con cualquier </a:t>
            </a:r>
            <a:r>
              <a:rPr sz="800" dirty="0">
                <a:solidFill>
                  <a:srgbClr val="231F20"/>
                </a:solidFill>
                <a:latin typeface="Arial Narrow"/>
                <a:cs typeface="Arial Narrow"/>
              </a:rPr>
              <a:t>transferencia </a:t>
            </a:r>
            <a:r>
              <a:rPr sz="800" spc="-5" dirty="0">
                <a:solidFill>
                  <a:srgbClr val="231F20"/>
                </a:solidFill>
                <a:latin typeface="Arial Narrow"/>
                <a:cs typeface="Arial Narrow"/>
              </a:rPr>
              <a:t>de</a:t>
            </a:r>
            <a:r>
              <a:rPr sz="800" spc="-30" dirty="0">
                <a:solidFill>
                  <a:srgbClr val="231F20"/>
                </a:solidFill>
                <a:latin typeface="Arial Narrow"/>
                <a:cs typeface="Arial Narrow"/>
              </a:rPr>
              <a:t> </a:t>
            </a:r>
            <a:r>
              <a:rPr sz="800" dirty="0">
                <a:solidFill>
                  <a:srgbClr val="231F20"/>
                </a:solidFill>
                <a:latin typeface="Arial Narrow"/>
                <a:cs typeface="Arial Narrow"/>
              </a:rPr>
              <a:t>propiedad.</a:t>
            </a:r>
            <a:endParaRPr sz="800">
              <a:latin typeface="Arial Narrow"/>
              <a:cs typeface="Arial Narrow"/>
            </a:endParaRPr>
          </a:p>
          <a:p>
            <a:pPr marL="151130" marR="104775" indent="-139065">
              <a:lnSpc>
                <a:spcPct val="104200"/>
              </a:lnSpc>
              <a:buChar char="●"/>
              <a:tabLst>
                <a:tab pos="144145" algn="l"/>
              </a:tabLst>
            </a:pPr>
            <a:r>
              <a:rPr sz="800" dirty="0">
                <a:solidFill>
                  <a:srgbClr val="231F20"/>
                </a:solidFill>
                <a:latin typeface="Arial Narrow"/>
                <a:cs typeface="Arial Narrow"/>
              </a:rPr>
              <a:t>Todas </a:t>
            </a:r>
            <a:r>
              <a:rPr sz="800" spc="-5" dirty="0">
                <a:solidFill>
                  <a:srgbClr val="231F20"/>
                </a:solidFill>
                <a:latin typeface="Arial Narrow"/>
                <a:cs typeface="Arial Narrow"/>
              </a:rPr>
              <a:t>las </a:t>
            </a:r>
            <a:r>
              <a:rPr sz="800" dirty="0">
                <a:solidFill>
                  <a:srgbClr val="231F20"/>
                </a:solidFill>
                <a:latin typeface="Arial Narrow"/>
                <a:cs typeface="Arial Narrow"/>
              </a:rPr>
              <a:t>reparaciones </a:t>
            </a:r>
            <a:r>
              <a:rPr sz="800" spc="-5" dirty="0">
                <a:solidFill>
                  <a:srgbClr val="231F20"/>
                </a:solidFill>
                <a:latin typeface="Arial Narrow"/>
                <a:cs typeface="Arial Narrow"/>
              </a:rPr>
              <a:t>por las que se </a:t>
            </a:r>
            <a:r>
              <a:rPr sz="800" dirty="0">
                <a:solidFill>
                  <a:srgbClr val="231F20"/>
                </a:solidFill>
                <a:latin typeface="Arial Narrow"/>
                <a:cs typeface="Arial Narrow"/>
              </a:rPr>
              <a:t>reclame </a:t>
            </a:r>
            <a:r>
              <a:rPr sz="800" spc="-5" dirty="0">
                <a:solidFill>
                  <a:srgbClr val="231F20"/>
                </a:solidFill>
                <a:latin typeface="Arial Narrow"/>
                <a:cs typeface="Arial Narrow"/>
              </a:rPr>
              <a:t>la garantía deben ser autorizadas previamente por ORPC </a:t>
            </a:r>
            <a:r>
              <a:rPr sz="800" dirty="0">
                <a:solidFill>
                  <a:srgbClr val="231F20"/>
                </a:solidFill>
                <a:latin typeface="Arial Narrow"/>
                <a:cs typeface="Arial Narrow"/>
              </a:rPr>
              <a:t>a través </a:t>
            </a:r>
            <a:r>
              <a:rPr sz="800" spc="-5" dirty="0">
                <a:solidFill>
                  <a:srgbClr val="231F20"/>
                </a:solidFill>
                <a:latin typeface="Arial Narrow"/>
                <a:cs typeface="Arial Narrow"/>
              </a:rPr>
              <a:t>de un distribuidor </a:t>
            </a:r>
            <a:r>
              <a:rPr sz="800" dirty="0">
                <a:solidFill>
                  <a:srgbClr val="231F20"/>
                </a:solidFill>
                <a:latin typeface="Arial Narrow"/>
                <a:cs typeface="Arial Narrow"/>
              </a:rPr>
              <a:t>o </a:t>
            </a:r>
            <a:r>
              <a:rPr sz="800" spc="-5" dirty="0">
                <a:solidFill>
                  <a:srgbClr val="231F20"/>
                </a:solidFill>
                <a:latin typeface="Arial Narrow"/>
                <a:cs typeface="Arial Narrow"/>
              </a:rPr>
              <a:t>agente autorizado, siempre  que la pieza defectuosa se devuelva al distribuidor </a:t>
            </a:r>
            <a:r>
              <a:rPr sz="800" dirty="0">
                <a:solidFill>
                  <a:srgbClr val="231F20"/>
                </a:solidFill>
                <a:latin typeface="Arial Narrow"/>
                <a:cs typeface="Arial Narrow"/>
              </a:rPr>
              <a:t>o </a:t>
            </a:r>
            <a:r>
              <a:rPr sz="800" spc="-5" dirty="0">
                <a:solidFill>
                  <a:srgbClr val="231F20"/>
                </a:solidFill>
                <a:latin typeface="Arial Narrow"/>
                <a:cs typeface="Arial Narrow"/>
              </a:rPr>
              <a:t>agente con el </a:t>
            </a:r>
            <a:r>
              <a:rPr sz="800" dirty="0">
                <a:solidFill>
                  <a:srgbClr val="231F20"/>
                </a:solidFill>
                <a:latin typeface="Arial Narrow"/>
                <a:cs typeface="Arial Narrow"/>
              </a:rPr>
              <a:t>transporte </a:t>
            </a:r>
            <a:r>
              <a:rPr sz="800" spc="-5" dirty="0">
                <a:solidFill>
                  <a:srgbClr val="231F20"/>
                </a:solidFill>
                <a:latin typeface="Arial Narrow"/>
                <a:cs typeface="Arial Narrow"/>
              </a:rPr>
              <a:t>prepagado, si así se</a:t>
            </a:r>
            <a:r>
              <a:rPr sz="800" spc="-20" dirty="0">
                <a:solidFill>
                  <a:srgbClr val="231F20"/>
                </a:solidFill>
                <a:latin typeface="Arial Narrow"/>
                <a:cs typeface="Arial Narrow"/>
              </a:rPr>
              <a:t> </a:t>
            </a:r>
            <a:r>
              <a:rPr sz="800" spc="-5" dirty="0">
                <a:solidFill>
                  <a:srgbClr val="231F20"/>
                </a:solidFill>
                <a:latin typeface="Arial Narrow"/>
                <a:cs typeface="Arial Narrow"/>
              </a:rPr>
              <a:t>solicita.</a:t>
            </a:r>
            <a:endParaRPr sz="800">
              <a:latin typeface="Arial Narrow"/>
              <a:cs typeface="Arial Narrow"/>
            </a:endParaRPr>
          </a:p>
          <a:p>
            <a:pPr marL="151130" marR="76200" indent="-139065">
              <a:lnSpc>
                <a:spcPct val="104200"/>
              </a:lnSpc>
              <a:buChar char="●"/>
              <a:tabLst>
                <a:tab pos="144145" algn="l"/>
              </a:tabLst>
            </a:pPr>
            <a:r>
              <a:rPr sz="800" dirty="0">
                <a:solidFill>
                  <a:srgbClr val="231F20"/>
                </a:solidFill>
                <a:latin typeface="Arial Narrow"/>
                <a:cs typeface="Arial Narrow"/>
              </a:rPr>
              <a:t>El </a:t>
            </a:r>
            <a:r>
              <a:rPr sz="800" spc="-5" dirty="0">
                <a:solidFill>
                  <a:srgbClr val="231F20"/>
                </a:solidFill>
                <a:latin typeface="Arial Narrow"/>
                <a:cs typeface="Arial Narrow"/>
              </a:rPr>
              <a:t>vendedor autorizado es </a:t>
            </a:r>
            <a:r>
              <a:rPr sz="800" dirty="0">
                <a:solidFill>
                  <a:srgbClr val="231F20"/>
                </a:solidFill>
                <a:latin typeface="Arial Narrow"/>
                <a:cs typeface="Arial Narrow"/>
              </a:rPr>
              <a:t>responsable </a:t>
            </a:r>
            <a:r>
              <a:rPr sz="800" spc="-5" dirty="0">
                <a:solidFill>
                  <a:srgbClr val="231F20"/>
                </a:solidFill>
                <a:latin typeface="Arial Narrow"/>
                <a:cs typeface="Arial Narrow"/>
              </a:rPr>
              <a:t>de </a:t>
            </a:r>
            <a:r>
              <a:rPr sz="800" dirty="0">
                <a:solidFill>
                  <a:srgbClr val="231F20"/>
                </a:solidFill>
                <a:latin typeface="Arial Narrow"/>
                <a:cs typeface="Arial Narrow"/>
              </a:rPr>
              <a:t>todas </a:t>
            </a:r>
            <a:r>
              <a:rPr sz="800" spc="-5" dirty="0">
                <a:solidFill>
                  <a:srgbClr val="231F20"/>
                </a:solidFill>
                <a:latin typeface="Arial Narrow"/>
                <a:cs typeface="Arial Narrow"/>
              </a:rPr>
              <a:t>las </a:t>
            </a:r>
            <a:r>
              <a:rPr sz="800" dirty="0">
                <a:solidFill>
                  <a:srgbClr val="231F20"/>
                </a:solidFill>
                <a:latin typeface="Arial Narrow"/>
                <a:cs typeface="Arial Narrow"/>
              </a:rPr>
              <a:t>tareas </a:t>
            </a:r>
            <a:r>
              <a:rPr sz="800" spc="-5" dirty="0">
                <a:solidFill>
                  <a:srgbClr val="231F20"/>
                </a:solidFill>
                <a:latin typeface="Arial Narrow"/>
                <a:cs typeface="Arial Narrow"/>
              </a:rPr>
              <a:t>de asistencia </a:t>
            </a:r>
            <a:r>
              <a:rPr sz="800" dirty="0">
                <a:solidFill>
                  <a:srgbClr val="231F20"/>
                </a:solidFill>
                <a:latin typeface="Arial Narrow"/>
                <a:cs typeface="Arial Narrow"/>
              </a:rPr>
              <a:t>realizadas </a:t>
            </a:r>
            <a:r>
              <a:rPr sz="800" spc="-5" dirty="0">
                <a:solidFill>
                  <a:srgbClr val="231F20"/>
                </a:solidFill>
                <a:latin typeface="Arial Narrow"/>
                <a:cs typeface="Arial Narrow"/>
              </a:rPr>
              <a:t>in situ en su producto MSpa. ORPC no será </a:t>
            </a:r>
            <a:r>
              <a:rPr sz="800" dirty="0">
                <a:solidFill>
                  <a:srgbClr val="231F20"/>
                </a:solidFill>
                <a:latin typeface="Arial Narrow"/>
                <a:cs typeface="Arial Narrow"/>
              </a:rPr>
              <a:t>responsable </a:t>
            </a:r>
            <a:r>
              <a:rPr sz="800" spc="-5" dirty="0">
                <a:solidFill>
                  <a:srgbClr val="231F20"/>
                </a:solidFill>
                <a:latin typeface="Arial Narrow"/>
                <a:cs typeface="Arial Narrow"/>
              </a:rPr>
              <a:t>del coste de ninguna  </a:t>
            </a:r>
            <a:r>
              <a:rPr sz="800" dirty="0">
                <a:solidFill>
                  <a:srgbClr val="231F20"/>
                </a:solidFill>
                <a:latin typeface="Arial Narrow"/>
                <a:cs typeface="Arial Narrow"/>
              </a:rPr>
              <a:t>tarea </a:t>
            </a:r>
            <a:r>
              <a:rPr sz="800" spc="-5" dirty="0">
                <a:solidFill>
                  <a:srgbClr val="231F20"/>
                </a:solidFill>
                <a:latin typeface="Arial Narrow"/>
                <a:cs typeface="Arial Narrow"/>
              </a:rPr>
              <a:t>efectuada por un profesional no</a:t>
            </a:r>
            <a:r>
              <a:rPr sz="800" spc="-15" dirty="0">
                <a:solidFill>
                  <a:srgbClr val="231F20"/>
                </a:solidFill>
                <a:latin typeface="Arial Narrow"/>
                <a:cs typeface="Arial Narrow"/>
              </a:rPr>
              <a:t> </a:t>
            </a:r>
            <a:r>
              <a:rPr sz="800" dirty="0">
                <a:solidFill>
                  <a:srgbClr val="231F20"/>
                </a:solidFill>
                <a:latin typeface="Arial Narrow"/>
                <a:cs typeface="Arial Narrow"/>
              </a:rPr>
              <a:t>autorizado.</a:t>
            </a:r>
            <a:endParaRPr sz="800">
              <a:latin typeface="Arial Narrow"/>
              <a:cs typeface="Arial Narrow"/>
            </a:endParaRPr>
          </a:p>
          <a:p>
            <a:pPr marL="143510" indent="-131445">
              <a:lnSpc>
                <a:spcPct val="100000"/>
              </a:lnSpc>
              <a:spcBef>
                <a:spcPts val="35"/>
              </a:spcBef>
              <a:buChar char="●"/>
              <a:tabLst>
                <a:tab pos="144145" algn="l"/>
              </a:tabLst>
            </a:pPr>
            <a:r>
              <a:rPr sz="800" spc="-5" dirty="0">
                <a:solidFill>
                  <a:srgbClr val="231F20"/>
                </a:solidFill>
                <a:latin typeface="Arial Narrow"/>
                <a:cs typeface="Arial Narrow"/>
              </a:rPr>
              <a:t>Los productos marcados con MSpa </a:t>
            </a:r>
            <a:r>
              <a:rPr sz="800" dirty="0">
                <a:solidFill>
                  <a:srgbClr val="231F20"/>
                </a:solidFill>
                <a:latin typeface="Arial Narrow"/>
                <a:cs typeface="Arial Narrow"/>
              </a:rPr>
              <a:t>e </a:t>
            </a:r>
            <a:r>
              <a:rPr sz="800" spc="-5" dirty="0">
                <a:solidFill>
                  <a:srgbClr val="231F20"/>
                </a:solidFill>
                <a:latin typeface="Arial Narrow"/>
                <a:cs typeface="Arial Narrow"/>
              </a:rPr>
              <a:t>importador se </a:t>
            </a:r>
            <a:r>
              <a:rPr sz="800" dirty="0">
                <a:solidFill>
                  <a:srgbClr val="231F20"/>
                </a:solidFill>
                <a:latin typeface="Arial Narrow"/>
                <a:cs typeface="Arial Narrow"/>
              </a:rPr>
              <a:t>rigen </a:t>
            </a:r>
            <a:r>
              <a:rPr sz="800" spc="-5" dirty="0">
                <a:solidFill>
                  <a:srgbClr val="231F20"/>
                </a:solidFill>
                <a:latin typeface="Arial Narrow"/>
                <a:cs typeface="Arial Narrow"/>
              </a:rPr>
              <a:t>exclusivamente por la garantía proporcionada por el</a:t>
            </a:r>
            <a:r>
              <a:rPr sz="800" spc="-20" dirty="0">
                <a:solidFill>
                  <a:srgbClr val="231F20"/>
                </a:solidFill>
                <a:latin typeface="Arial Narrow"/>
                <a:cs typeface="Arial Narrow"/>
              </a:rPr>
              <a:t> </a:t>
            </a:r>
            <a:r>
              <a:rPr sz="800" spc="-5" dirty="0">
                <a:solidFill>
                  <a:srgbClr val="231F20"/>
                </a:solidFill>
                <a:latin typeface="Arial Narrow"/>
                <a:cs typeface="Arial Narrow"/>
              </a:rPr>
              <a:t>importador.</a:t>
            </a:r>
            <a:endParaRPr sz="800">
              <a:latin typeface="Arial Narrow"/>
              <a:cs typeface="Arial Narrow"/>
            </a:endParaRPr>
          </a:p>
          <a:p>
            <a:pPr marL="12700" algn="just">
              <a:lnSpc>
                <a:spcPct val="100000"/>
              </a:lnSpc>
              <a:spcBef>
                <a:spcPts val="640"/>
              </a:spcBef>
            </a:pPr>
            <a:r>
              <a:rPr sz="800" b="1" dirty="0">
                <a:solidFill>
                  <a:srgbClr val="231F20"/>
                </a:solidFill>
                <a:latin typeface="Arial Narrow"/>
                <a:cs typeface="Arial Narrow"/>
              </a:rPr>
              <a:t>Registro de la</a:t>
            </a:r>
            <a:r>
              <a:rPr sz="800" b="1" spc="-10" dirty="0">
                <a:solidFill>
                  <a:srgbClr val="231F20"/>
                </a:solidFill>
                <a:latin typeface="Arial Narrow"/>
                <a:cs typeface="Arial Narrow"/>
              </a:rPr>
              <a:t> </a:t>
            </a:r>
            <a:r>
              <a:rPr sz="800" b="1" dirty="0">
                <a:solidFill>
                  <a:srgbClr val="231F20"/>
                </a:solidFill>
                <a:latin typeface="Arial Narrow"/>
                <a:cs typeface="Arial Narrow"/>
              </a:rPr>
              <a:t>garantía</a:t>
            </a:r>
            <a:endParaRPr sz="800">
              <a:latin typeface="Arial Narrow"/>
              <a:cs typeface="Arial Narrow"/>
            </a:endParaRPr>
          </a:p>
          <a:p>
            <a:pPr marL="12700" algn="just">
              <a:lnSpc>
                <a:spcPct val="100000"/>
              </a:lnSpc>
              <a:spcBef>
                <a:spcPts val="140"/>
              </a:spcBef>
            </a:pPr>
            <a:r>
              <a:rPr sz="800" dirty="0">
                <a:solidFill>
                  <a:srgbClr val="231F20"/>
                </a:solidFill>
                <a:latin typeface="Arial Narrow"/>
                <a:cs typeface="Arial Narrow"/>
              </a:rPr>
              <a:t>Por</a:t>
            </a:r>
            <a:r>
              <a:rPr sz="800" spc="40" dirty="0">
                <a:solidFill>
                  <a:srgbClr val="231F20"/>
                </a:solidFill>
                <a:latin typeface="Arial Narrow"/>
                <a:cs typeface="Arial Narrow"/>
              </a:rPr>
              <a:t> </a:t>
            </a:r>
            <a:r>
              <a:rPr sz="800" dirty="0">
                <a:solidFill>
                  <a:srgbClr val="231F20"/>
                </a:solidFill>
                <a:latin typeface="Arial Narrow"/>
                <a:cs typeface="Arial Narrow"/>
              </a:rPr>
              <a:t>favor,</a:t>
            </a:r>
            <a:r>
              <a:rPr sz="800" spc="45" dirty="0">
                <a:solidFill>
                  <a:srgbClr val="231F20"/>
                </a:solidFill>
                <a:latin typeface="Arial Narrow"/>
                <a:cs typeface="Arial Narrow"/>
              </a:rPr>
              <a:t> </a:t>
            </a:r>
            <a:r>
              <a:rPr sz="800" spc="-5" dirty="0">
                <a:solidFill>
                  <a:srgbClr val="231F20"/>
                </a:solidFill>
                <a:latin typeface="Arial Narrow"/>
                <a:cs typeface="Arial Narrow"/>
              </a:rPr>
              <a:t>guarde</a:t>
            </a:r>
            <a:r>
              <a:rPr sz="800" spc="45" dirty="0">
                <a:solidFill>
                  <a:srgbClr val="231F20"/>
                </a:solidFill>
                <a:latin typeface="Arial Narrow"/>
                <a:cs typeface="Arial Narrow"/>
              </a:rPr>
              <a:t> </a:t>
            </a:r>
            <a:r>
              <a:rPr sz="800" spc="-5" dirty="0">
                <a:solidFill>
                  <a:srgbClr val="231F20"/>
                </a:solidFill>
                <a:latin typeface="Arial Narrow"/>
                <a:cs typeface="Arial Narrow"/>
              </a:rPr>
              <a:t>siempre</a:t>
            </a:r>
            <a:r>
              <a:rPr sz="800" spc="45" dirty="0">
                <a:solidFill>
                  <a:srgbClr val="231F20"/>
                </a:solidFill>
                <a:latin typeface="Arial Narrow"/>
                <a:cs typeface="Arial Narrow"/>
              </a:rPr>
              <a:t> </a:t>
            </a:r>
            <a:r>
              <a:rPr sz="800" spc="-5" dirty="0">
                <a:solidFill>
                  <a:srgbClr val="231F20"/>
                </a:solidFill>
                <a:latin typeface="Arial Narrow"/>
                <a:cs typeface="Arial Narrow"/>
              </a:rPr>
              <a:t>el</a:t>
            </a:r>
            <a:r>
              <a:rPr sz="800" spc="45" dirty="0">
                <a:solidFill>
                  <a:srgbClr val="231F20"/>
                </a:solidFill>
                <a:latin typeface="Arial Narrow"/>
                <a:cs typeface="Arial Narrow"/>
              </a:rPr>
              <a:t> </a:t>
            </a:r>
            <a:r>
              <a:rPr sz="800" dirty="0">
                <a:solidFill>
                  <a:srgbClr val="231F20"/>
                </a:solidFill>
                <a:latin typeface="Arial Narrow"/>
                <a:cs typeface="Arial Narrow"/>
              </a:rPr>
              <a:t>recibo</a:t>
            </a:r>
            <a:r>
              <a:rPr sz="800" spc="45" dirty="0">
                <a:solidFill>
                  <a:srgbClr val="231F20"/>
                </a:solidFill>
                <a:latin typeface="Arial Narrow"/>
                <a:cs typeface="Arial Narrow"/>
              </a:rPr>
              <a:t> </a:t>
            </a:r>
            <a:r>
              <a:rPr sz="800" spc="-5" dirty="0">
                <a:solidFill>
                  <a:srgbClr val="231F20"/>
                </a:solidFill>
                <a:latin typeface="Arial Narrow"/>
                <a:cs typeface="Arial Narrow"/>
              </a:rPr>
              <a:t>de</a:t>
            </a:r>
            <a:r>
              <a:rPr sz="800" spc="45" dirty="0">
                <a:solidFill>
                  <a:srgbClr val="231F20"/>
                </a:solidFill>
                <a:latin typeface="Arial Narrow"/>
                <a:cs typeface="Arial Narrow"/>
              </a:rPr>
              <a:t> </a:t>
            </a:r>
            <a:r>
              <a:rPr sz="800" spc="-5" dirty="0">
                <a:solidFill>
                  <a:srgbClr val="231F20"/>
                </a:solidFill>
                <a:latin typeface="Arial Narrow"/>
                <a:cs typeface="Arial Narrow"/>
              </a:rPr>
              <a:t>compra</a:t>
            </a:r>
            <a:r>
              <a:rPr sz="800" spc="45" dirty="0">
                <a:solidFill>
                  <a:srgbClr val="231F20"/>
                </a:solidFill>
                <a:latin typeface="Arial Narrow"/>
                <a:cs typeface="Arial Narrow"/>
              </a:rPr>
              <a:t> </a:t>
            </a:r>
            <a:r>
              <a:rPr sz="800" dirty="0">
                <a:solidFill>
                  <a:srgbClr val="231F20"/>
                </a:solidFill>
                <a:latin typeface="Arial Narrow"/>
                <a:cs typeface="Arial Narrow"/>
              </a:rPr>
              <a:t>y</a:t>
            </a:r>
            <a:r>
              <a:rPr sz="800" spc="45" dirty="0">
                <a:solidFill>
                  <a:srgbClr val="231F20"/>
                </a:solidFill>
                <a:latin typeface="Arial Narrow"/>
                <a:cs typeface="Arial Narrow"/>
              </a:rPr>
              <a:t> </a:t>
            </a:r>
            <a:r>
              <a:rPr sz="800" spc="-5" dirty="0">
                <a:solidFill>
                  <a:srgbClr val="231F20"/>
                </a:solidFill>
                <a:latin typeface="Arial Narrow"/>
                <a:cs typeface="Arial Narrow"/>
              </a:rPr>
              <a:t>la</a:t>
            </a:r>
            <a:r>
              <a:rPr sz="800" spc="40" dirty="0">
                <a:solidFill>
                  <a:srgbClr val="231F20"/>
                </a:solidFill>
                <a:latin typeface="Arial Narrow"/>
                <a:cs typeface="Arial Narrow"/>
              </a:rPr>
              <a:t> </a:t>
            </a:r>
            <a:r>
              <a:rPr sz="800" dirty="0">
                <a:solidFill>
                  <a:srgbClr val="231F20"/>
                </a:solidFill>
                <a:latin typeface="Arial Narrow"/>
                <a:cs typeface="Arial Narrow"/>
              </a:rPr>
              <a:t>tarjeta</a:t>
            </a:r>
            <a:r>
              <a:rPr sz="800" spc="45" dirty="0">
                <a:solidFill>
                  <a:srgbClr val="231F20"/>
                </a:solidFill>
                <a:latin typeface="Arial Narrow"/>
                <a:cs typeface="Arial Narrow"/>
              </a:rPr>
              <a:t> </a:t>
            </a:r>
            <a:r>
              <a:rPr sz="800" spc="-5" dirty="0">
                <a:solidFill>
                  <a:srgbClr val="231F20"/>
                </a:solidFill>
                <a:latin typeface="Arial Narrow"/>
                <a:cs typeface="Arial Narrow"/>
              </a:rPr>
              <a:t>de</a:t>
            </a:r>
            <a:r>
              <a:rPr sz="800" spc="45" dirty="0">
                <a:solidFill>
                  <a:srgbClr val="231F20"/>
                </a:solidFill>
                <a:latin typeface="Arial Narrow"/>
                <a:cs typeface="Arial Narrow"/>
              </a:rPr>
              <a:t> </a:t>
            </a:r>
            <a:r>
              <a:rPr sz="800" spc="-5" dirty="0">
                <a:solidFill>
                  <a:srgbClr val="231F20"/>
                </a:solidFill>
                <a:latin typeface="Arial Narrow"/>
                <a:cs typeface="Arial Narrow"/>
              </a:rPr>
              <a:t>garantía</a:t>
            </a:r>
            <a:r>
              <a:rPr sz="800" spc="45" dirty="0">
                <a:solidFill>
                  <a:srgbClr val="231F20"/>
                </a:solidFill>
                <a:latin typeface="Arial Narrow"/>
                <a:cs typeface="Arial Narrow"/>
              </a:rPr>
              <a:t> </a:t>
            </a:r>
            <a:r>
              <a:rPr sz="800" spc="-5" dirty="0">
                <a:solidFill>
                  <a:srgbClr val="231F20"/>
                </a:solidFill>
                <a:latin typeface="Arial Narrow"/>
                <a:cs typeface="Arial Narrow"/>
              </a:rPr>
              <a:t>para</a:t>
            </a:r>
            <a:r>
              <a:rPr sz="800" spc="45" dirty="0">
                <a:solidFill>
                  <a:srgbClr val="231F20"/>
                </a:solidFill>
                <a:latin typeface="Arial Narrow"/>
                <a:cs typeface="Arial Narrow"/>
              </a:rPr>
              <a:t> </a:t>
            </a:r>
            <a:r>
              <a:rPr sz="800" dirty="0">
                <a:solidFill>
                  <a:srgbClr val="231F20"/>
                </a:solidFill>
                <a:latin typeface="Arial Narrow"/>
                <a:cs typeface="Arial Narrow"/>
              </a:rPr>
              <a:t>futuras</a:t>
            </a:r>
            <a:r>
              <a:rPr sz="800" spc="45" dirty="0">
                <a:solidFill>
                  <a:srgbClr val="231F20"/>
                </a:solidFill>
                <a:latin typeface="Arial Narrow"/>
                <a:cs typeface="Arial Narrow"/>
              </a:rPr>
              <a:t> </a:t>
            </a:r>
            <a:r>
              <a:rPr sz="800" spc="-5" dirty="0">
                <a:solidFill>
                  <a:srgbClr val="231F20"/>
                </a:solidFill>
                <a:latin typeface="Arial Narrow"/>
                <a:cs typeface="Arial Narrow"/>
              </a:rPr>
              <a:t>consultas</a:t>
            </a:r>
            <a:r>
              <a:rPr sz="800" spc="45" dirty="0">
                <a:solidFill>
                  <a:srgbClr val="231F20"/>
                </a:solidFill>
                <a:latin typeface="Arial Narrow"/>
                <a:cs typeface="Arial Narrow"/>
              </a:rPr>
              <a:t> </a:t>
            </a:r>
            <a:r>
              <a:rPr sz="800" spc="-5" dirty="0">
                <a:solidFill>
                  <a:srgbClr val="231F20"/>
                </a:solidFill>
                <a:latin typeface="Arial Narrow"/>
                <a:cs typeface="Arial Narrow"/>
              </a:rPr>
              <a:t>sobre</a:t>
            </a:r>
            <a:r>
              <a:rPr sz="800" spc="45" dirty="0">
                <a:solidFill>
                  <a:srgbClr val="231F20"/>
                </a:solidFill>
                <a:latin typeface="Arial Narrow"/>
                <a:cs typeface="Arial Narrow"/>
              </a:rPr>
              <a:t> </a:t>
            </a:r>
            <a:r>
              <a:rPr sz="800" spc="-5" dirty="0">
                <a:solidFill>
                  <a:srgbClr val="231F20"/>
                </a:solidFill>
                <a:latin typeface="Arial Narrow"/>
                <a:cs typeface="Arial Narrow"/>
              </a:rPr>
              <a:t>la</a:t>
            </a:r>
            <a:r>
              <a:rPr sz="800" spc="45" dirty="0">
                <a:solidFill>
                  <a:srgbClr val="231F20"/>
                </a:solidFill>
                <a:latin typeface="Arial Narrow"/>
                <a:cs typeface="Arial Narrow"/>
              </a:rPr>
              <a:t> </a:t>
            </a:r>
            <a:r>
              <a:rPr sz="800" spc="-5" dirty="0">
                <a:solidFill>
                  <a:srgbClr val="231F20"/>
                </a:solidFill>
                <a:latin typeface="Arial Narrow"/>
                <a:cs typeface="Arial Narrow"/>
              </a:rPr>
              <a:t>garantía.</a:t>
            </a:r>
            <a:r>
              <a:rPr sz="800" spc="40" dirty="0">
                <a:solidFill>
                  <a:srgbClr val="231F20"/>
                </a:solidFill>
                <a:latin typeface="Arial Narrow"/>
                <a:cs typeface="Arial Narrow"/>
              </a:rPr>
              <a:t> </a:t>
            </a:r>
            <a:r>
              <a:rPr sz="800" dirty="0">
                <a:solidFill>
                  <a:srgbClr val="231F20"/>
                </a:solidFill>
                <a:latin typeface="Arial Narrow"/>
                <a:cs typeface="Arial Narrow"/>
              </a:rPr>
              <a:t>Todas</a:t>
            </a:r>
            <a:r>
              <a:rPr sz="800" spc="45" dirty="0">
                <a:solidFill>
                  <a:srgbClr val="231F20"/>
                </a:solidFill>
                <a:latin typeface="Arial Narrow"/>
                <a:cs typeface="Arial Narrow"/>
              </a:rPr>
              <a:t> </a:t>
            </a:r>
            <a:r>
              <a:rPr sz="800" spc="-5" dirty="0">
                <a:solidFill>
                  <a:srgbClr val="231F20"/>
                </a:solidFill>
                <a:latin typeface="Arial Narrow"/>
                <a:cs typeface="Arial Narrow"/>
              </a:rPr>
              <a:t>las</a:t>
            </a:r>
            <a:r>
              <a:rPr sz="800" spc="45" dirty="0">
                <a:solidFill>
                  <a:srgbClr val="231F20"/>
                </a:solidFill>
                <a:latin typeface="Arial Narrow"/>
                <a:cs typeface="Arial Narrow"/>
              </a:rPr>
              <a:t> </a:t>
            </a:r>
            <a:r>
              <a:rPr sz="800" dirty="0">
                <a:solidFill>
                  <a:srgbClr val="231F20"/>
                </a:solidFill>
                <a:latin typeface="Arial Narrow"/>
                <a:cs typeface="Arial Narrow"/>
              </a:rPr>
              <a:t>reclamaciones</a:t>
            </a:r>
            <a:r>
              <a:rPr sz="800" spc="45" dirty="0">
                <a:solidFill>
                  <a:srgbClr val="231F20"/>
                </a:solidFill>
                <a:latin typeface="Arial Narrow"/>
                <a:cs typeface="Arial Narrow"/>
              </a:rPr>
              <a:t> </a:t>
            </a:r>
            <a:r>
              <a:rPr sz="800" spc="-5" dirty="0">
                <a:solidFill>
                  <a:srgbClr val="231F20"/>
                </a:solidFill>
                <a:latin typeface="Arial Narrow"/>
                <a:cs typeface="Arial Narrow"/>
              </a:rPr>
              <a:t>deben</a:t>
            </a:r>
            <a:r>
              <a:rPr sz="800" spc="45" dirty="0">
                <a:solidFill>
                  <a:srgbClr val="231F20"/>
                </a:solidFill>
                <a:latin typeface="Arial Narrow"/>
                <a:cs typeface="Arial Narrow"/>
              </a:rPr>
              <a:t> </a:t>
            </a:r>
            <a:r>
              <a:rPr sz="800" spc="-5" dirty="0">
                <a:solidFill>
                  <a:srgbClr val="231F20"/>
                </a:solidFill>
                <a:latin typeface="Arial Narrow"/>
                <a:cs typeface="Arial Narrow"/>
              </a:rPr>
              <a:t>presentarse</a:t>
            </a:r>
            <a:r>
              <a:rPr sz="800" spc="45" dirty="0">
                <a:solidFill>
                  <a:srgbClr val="231F20"/>
                </a:solidFill>
                <a:latin typeface="Arial Narrow"/>
                <a:cs typeface="Arial Narrow"/>
              </a:rPr>
              <a:t> </a:t>
            </a:r>
            <a:r>
              <a:rPr sz="800" spc="-5" dirty="0">
                <a:solidFill>
                  <a:srgbClr val="231F20"/>
                </a:solidFill>
                <a:latin typeface="Arial Narrow"/>
                <a:cs typeface="Arial Narrow"/>
              </a:rPr>
              <a:t>ante</a:t>
            </a:r>
            <a:r>
              <a:rPr sz="800" spc="45" dirty="0">
                <a:solidFill>
                  <a:srgbClr val="231F20"/>
                </a:solidFill>
                <a:latin typeface="Arial Narrow"/>
                <a:cs typeface="Arial Narrow"/>
              </a:rPr>
              <a:t> </a:t>
            </a:r>
            <a:r>
              <a:rPr sz="800" spc="-5" dirty="0">
                <a:solidFill>
                  <a:srgbClr val="231F20"/>
                </a:solidFill>
                <a:latin typeface="Arial Narrow"/>
                <a:cs typeface="Arial Narrow"/>
              </a:rPr>
              <a:t>un</a:t>
            </a:r>
            <a:endParaRPr sz="800">
              <a:latin typeface="Arial Narrow"/>
              <a:cs typeface="Arial Narrow"/>
            </a:endParaRPr>
          </a:p>
          <a:p>
            <a:pPr marL="12700" marR="5080" algn="just">
              <a:lnSpc>
                <a:spcPts val="900"/>
              </a:lnSpc>
              <a:spcBef>
                <a:spcPts val="220"/>
              </a:spcBef>
            </a:pPr>
            <a:r>
              <a:rPr sz="800" spc="-5" dirty="0">
                <a:solidFill>
                  <a:srgbClr val="231F20"/>
                </a:solidFill>
                <a:latin typeface="Arial Narrow"/>
                <a:cs typeface="Arial Narrow"/>
              </a:rPr>
              <a:t>distribuidor </a:t>
            </a:r>
            <a:r>
              <a:rPr sz="800" dirty="0">
                <a:solidFill>
                  <a:srgbClr val="231F20"/>
                </a:solidFill>
                <a:latin typeface="Arial Narrow"/>
                <a:cs typeface="Arial Narrow"/>
              </a:rPr>
              <a:t>o </a:t>
            </a:r>
            <a:r>
              <a:rPr sz="800" spc="-5" dirty="0">
                <a:solidFill>
                  <a:srgbClr val="231F20"/>
                </a:solidFill>
                <a:latin typeface="Arial Narrow"/>
                <a:cs typeface="Arial Narrow"/>
              </a:rPr>
              <a:t>colaborador autorizado de MSpa. Los datos de contacto de la garantía </a:t>
            </a:r>
            <a:r>
              <a:rPr sz="800" dirty="0">
                <a:solidFill>
                  <a:srgbClr val="231F20"/>
                </a:solidFill>
                <a:latin typeface="Arial Narrow"/>
                <a:cs typeface="Arial Narrow"/>
              </a:rPr>
              <a:t>figuran </a:t>
            </a:r>
            <a:r>
              <a:rPr sz="800" spc="-5" dirty="0">
                <a:solidFill>
                  <a:srgbClr val="231F20"/>
                </a:solidFill>
                <a:latin typeface="Arial Narrow"/>
                <a:cs typeface="Arial Narrow"/>
              </a:rPr>
              <a:t>en el </a:t>
            </a:r>
            <a:r>
              <a:rPr sz="800" dirty="0">
                <a:solidFill>
                  <a:srgbClr val="231F20"/>
                </a:solidFill>
                <a:latin typeface="Arial Narrow"/>
                <a:cs typeface="Arial Narrow"/>
              </a:rPr>
              <a:t>reverso </a:t>
            </a:r>
            <a:r>
              <a:rPr sz="800" spc="-5" dirty="0">
                <a:solidFill>
                  <a:srgbClr val="231F20"/>
                </a:solidFill>
                <a:latin typeface="Arial Narrow"/>
                <a:cs typeface="Arial Narrow"/>
              </a:rPr>
              <a:t>de la </a:t>
            </a:r>
            <a:r>
              <a:rPr sz="800" dirty="0">
                <a:solidFill>
                  <a:srgbClr val="231F20"/>
                </a:solidFill>
                <a:latin typeface="Arial Narrow"/>
                <a:cs typeface="Arial Narrow"/>
              </a:rPr>
              <a:t>tarjeta </a:t>
            </a:r>
            <a:r>
              <a:rPr sz="800" spc="-5" dirty="0">
                <a:solidFill>
                  <a:srgbClr val="231F20"/>
                </a:solidFill>
                <a:latin typeface="Arial Narrow"/>
                <a:cs typeface="Arial Narrow"/>
              </a:rPr>
              <a:t>de garantía. </a:t>
            </a:r>
            <a:r>
              <a:rPr sz="800" dirty="0">
                <a:solidFill>
                  <a:srgbClr val="231F20"/>
                </a:solidFill>
                <a:latin typeface="Arial Narrow"/>
                <a:cs typeface="Arial Narrow"/>
              </a:rPr>
              <a:t>Es </a:t>
            </a:r>
            <a:r>
              <a:rPr sz="800" spc="-5" dirty="0">
                <a:solidFill>
                  <a:srgbClr val="231F20"/>
                </a:solidFill>
                <a:latin typeface="Arial Narrow"/>
                <a:cs typeface="Arial Narrow"/>
              </a:rPr>
              <a:t>esencial que, en </a:t>
            </a:r>
            <a:r>
              <a:rPr sz="800" dirty="0">
                <a:solidFill>
                  <a:srgbClr val="231F20"/>
                </a:solidFill>
                <a:latin typeface="Arial Narrow"/>
                <a:cs typeface="Arial Narrow"/>
              </a:rPr>
              <a:t>todas </a:t>
            </a:r>
            <a:r>
              <a:rPr sz="800" spc="-5" dirty="0">
                <a:solidFill>
                  <a:srgbClr val="231F20"/>
                </a:solidFill>
                <a:latin typeface="Arial Narrow"/>
                <a:cs typeface="Arial Narrow"/>
              </a:rPr>
              <a:t>las </a:t>
            </a:r>
            <a:r>
              <a:rPr sz="800" dirty="0">
                <a:solidFill>
                  <a:srgbClr val="231F20"/>
                </a:solidFill>
                <a:latin typeface="Arial Narrow"/>
                <a:cs typeface="Arial Narrow"/>
              </a:rPr>
              <a:t>reclama-  </a:t>
            </a:r>
            <a:r>
              <a:rPr sz="800" spc="-5" dirty="0">
                <a:solidFill>
                  <a:srgbClr val="231F20"/>
                </a:solidFill>
                <a:latin typeface="Arial Narrow"/>
                <a:cs typeface="Arial Narrow"/>
              </a:rPr>
              <a:t>ciones presentadas, </a:t>
            </a:r>
            <a:r>
              <a:rPr sz="800" dirty="0">
                <a:solidFill>
                  <a:srgbClr val="231F20"/>
                </a:solidFill>
                <a:latin typeface="Arial Narrow"/>
                <a:cs typeface="Arial Narrow"/>
              </a:rPr>
              <a:t>figure toda </a:t>
            </a:r>
            <a:r>
              <a:rPr sz="800" spc="-5" dirty="0">
                <a:solidFill>
                  <a:srgbClr val="231F20"/>
                </a:solidFill>
                <a:latin typeface="Arial Narrow"/>
                <a:cs typeface="Arial Narrow"/>
              </a:rPr>
              <a:t>la información necesaria, incluyendo el nombre del cliente, el </a:t>
            </a:r>
            <a:r>
              <a:rPr sz="800" dirty="0">
                <a:solidFill>
                  <a:srgbClr val="231F20"/>
                </a:solidFill>
                <a:latin typeface="Arial Narrow"/>
                <a:cs typeface="Arial Narrow"/>
              </a:rPr>
              <a:t>recibo </a:t>
            </a:r>
            <a:r>
              <a:rPr sz="800" spc="-5" dirty="0">
                <a:solidFill>
                  <a:srgbClr val="231F20"/>
                </a:solidFill>
                <a:latin typeface="Arial Narrow"/>
                <a:cs typeface="Arial Narrow"/>
              </a:rPr>
              <a:t>de compra, el número de serie, el número de producto, el problema  </a:t>
            </a:r>
            <a:r>
              <a:rPr sz="800" dirty="0">
                <a:solidFill>
                  <a:srgbClr val="231F20"/>
                </a:solidFill>
                <a:latin typeface="Arial Narrow"/>
                <a:cs typeface="Arial Narrow"/>
              </a:rPr>
              <a:t>y </a:t>
            </a:r>
            <a:r>
              <a:rPr sz="800" spc="-5" dirty="0">
                <a:solidFill>
                  <a:srgbClr val="231F20"/>
                </a:solidFill>
                <a:latin typeface="Arial Narrow"/>
                <a:cs typeface="Arial Narrow"/>
              </a:rPr>
              <a:t>las piezas</a:t>
            </a:r>
            <a:r>
              <a:rPr sz="800" spc="-15" dirty="0">
                <a:solidFill>
                  <a:srgbClr val="231F20"/>
                </a:solidFill>
                <a:latin typeface="Arial Narrow"/>
                <a:cs typeface="Arial Narrow"/>
              </a:rPr>
              <a:t> </a:t>
            </a:r>
            <a:r>
              <a:rPr sz="800" spc="-5" dirty="0">
                <a:solidFill>
                  <a:srgbClr val="231F20"/>
                </a:solidFill>
                <a:latin typeface="Arial Narrow"/>
                <a:cs typeface="Arial Narrow"/>
              </a:rPr>
              <a:t>solicitadas.</a:t>
            </a:r>
            <a:endParaRPr sz="800">
              <a:latin typeface="Arial Narrow"/>
              <a:cs typeface="Arial Narrow"/>
            </a:endParaRPr>
          </a:p>
        </p:txBody>
      </p:sp>
      <p:sp>
        <p:nvSpPr>
          <p:cNvPr id="4" name="object 4"/>
          <p:cNvSpPr txBox="1"/>
          <p:nvPr/>
        </p:nvSpPr>
        <p:spPr>
          <a:xfrm>
            <a:off x="538226" y="543954"/>
            <a:ext cx="6472555" cy="4237990"/>
          </a:xfrm>
          <a:prstGeom prst="rect">
            <a:avLst/>
          </a:prstGeom>
          <a:ln w="25400">
            <a:solidFill>
              <a:srgbClr val="231F20"/>
            </a:solidFill>
          </a:ln>
        </p:spPr>
        <p:txBody>
          <a:bodyPr vert="horz" wrap="square" lIns="0" tIns="4445" rIns="0" bIns="0" rtlCol="0">
            <a:spAutoFit/>
          </a:bodyPr>
          <a:lstStyle/>
          <a:p>
            <a:pPr>
              <a:lnSpc>
                <a:spcPct val="100000"/>
              </a:lnSpc>
              <a:spcBef>
                <a:spcPts val="35"/>
              </a:spcBef>
            </a:pPr>
            <a:endParaRPr sz="950">
              <a:latin typeface="Times New Roman"/>
              <a:cs typeface="Times New Roman"/>
            </a:endParaRPr>
          </a:p>
          <a:p>
            <a:pPr marL="191770">
              <a:lnSpc>
                <a:spcPct val="100000"/>
              </a:lnSpc>
            </a:pPr>
            <a:r>
              <a:rPr sz="900" dirty="0">
                <a:solidFill>
                  <a:srgbClr val="231F20"/>
                </a:solidFill>
                <a:latin typeface="Arial Narrow"/>
                <a:cs typeface="Arial Narrow"/>
              </a:rPr>
              <a:t>¿Dónde </a:t>
            </a:r>
            <a:r>
              <a:rPr sz="900" spc="-5" dirty="0">
                <a:solidFill>
                  <a:srgbClr val="231F20"/>
                </a:solidFill>
                <a:latin typeface="Arial Narrow"/>
                <a:cs typeface="Arial Narrow"/>
              </a:rPr>
              <a:t>puedo encontrar el número de</a:t>
            </a:r>
            <a:r>
              <a:rPr sz="900" spc="-10" dirty="0">
                <a:solidFill>
                  <a:srgbClr val="231F20"/>
                </a:solidFill>
                <a:latin typeface="Arial Narrow"/>
                <a:cs typeface="Arial Narrow"/>
              </a:rPr>
              <a:t> </a:t>
            </a:r>
            <a:r>
              <a:rPr sz="900" spc="-5" dirty="0">
                <a:solidFill>
                  <a:srgbClr val="231F20"/>
                </a:solidFill>
                <a:latin typeface="Arial Narrow"/>
                <a:cs typeface="Arial Narrow"/>
              </a:rPr>
              <a:t>serie?</a:t>
            </a:r>
            <a:endParaRPr sz="900">
              <a:latin typeface="Arial Narrow"/>
              <a:cs typeface="Arial Narrow"/>
            </a:endParaRPr>
          </a:p>
          <a:p>
            <a:pPr marL="191770">
              <a:lnSpc>
                <a:spcPct val="100000"/>
              </a:lnSpc>
              <a:spcBef>
                <a:spcPts val="120"/>
              </a:spcBef>
            </a:pPr>
            <a:r>
              <a:rPr sz="900" dirty="0">
                <a:solidFill>
                  <a:srgbClr val="231F20"/>
                </a:solidFill>
                <a:latin typeface="Arial Narrow"/>
                <a:cs typeface="Arial Narrow"/>
              </a:rPr>
              <a:t>Auf </a:t>
            </a:r>
            <a:r>
              <a:rPr sz="900" spc="-5" dirty="0">
                <a:solidFill>
                  <a:srgbClr val="231F20"/>
                </a:solidFill>
                <a:latin typeface="Arial Narrow"/>
                <a:cs typeface="Arial Narrow"/>
              </a:rPr>
              <a:t>der </a:t>
            </a:r>
            <a:r>
              <a:rPr sz="900" dirty="0">
                <a:solidFill>
                  <a:srgbClr val="231F20"/>
                </a:solidFill>
                <a:latin typeface="Arial Narrow"/>
                <a:cs typeface="Arial Narrow"/>
              </a:rPr>
              <a:t>Rückseite </a:t>
            </a:r>
            <a:r>
              <a:rPr sz="900" spc="-5" dirty="0">
                <a:solidFill>
                  <a:srgbClr val="231F20"/>
                </a:solidFill>
                <a:latin typeface="Arial Narrow"/>
                <a:cs typeface="Arial Narrow"/>
              </a:rPr>
              <a:t>des </a:t>
            </a:r>
            <a:r>
              <a:rPr sz="900" dirty="0">
                <a:solidFill>
                  <a:srgbClr val="231F20"/>
                </a:solidFill>
                <a:latin typeface="Arial Narrow"/>
                <a:cs typeface="Arial Narrow"/>
              </a:rPr>
              <a:t>Schaltkastens. O </a:t>
            </a:r>
            <a:r>
              <a:rPr sz="900" spc="-5" dirty="0">
                <a:solidFill>
                  <a:srgbClr val="231F20"/>
                </a:solidFill>
                <a:latin typeface="Arial Narrow"/>
                <a:cs typeface="Arial Narrow"/>
              </a:rPr>
              <a:t>en la base del cuadro de</a:t>
            </a:r>
            <a:r>
              <a:rPr sz="900" spc="-20" dirty="0">
                <a:solidFill>
                  <a:srgbClr val="231F20"/>
                </a:solidFill>
                <a:latin typeface="Arial Narrow"/>
                <a:cs typeface="Arial Narrow"/>
              </a:rPr>
              <a:t> </a:t>
            </a:r>
            <a:r>
              <a:rPr sz="900" spc="-5" dirty="0">
                <a:solidFill>
                  <a:srgbClr val="231F20"/>
                </a:solidFill>
                <a:latin typeface="Arial Narrow"/>
                <a:cs typeface="Arial Narrow"/>
              </a:rPr>
              <a:t>mandos.</a:t>
            </a:r>
            <a:endParaRPr sz="900">
              <a:latin typeface="Arial Narrow"/>
              <a:cs typeface="Arial Narrow"/>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marL="185420">
              <a:lnSpc>
                <a:spcPct val="100000"/>
              </a:lnSpc>
              <a:spcBef>
                <a:spcPts val="715"/>
              </a:spcBef>
            </a:pPr>
            <a:r>
              <a:rPr sz="900" dirty="0">
                <a:solidFill>
                  <a:srgbClr val="231F20"/>
                </a:solidFill>
                <a:latin typeface="Arial Narrow"/>
                <a:cs typeface="Arial Narrow"/>
              </a:rPr>
              <a:t>¿</a:t>
            </a:r>
            <a:r>
              <a:rPr sz="900" dirty="0">
                <a:latin typeface="Arial Narrow"/>
                <a:cs typeface="Arial Narrow"/>
              </a:rPr>
              <a:t>Cómo </a:t>
            </a:r>
            <a:r>
              <a:rPr sz="900" spc="-5" dirty="0">
                <a:latin typeface="Arial Narrow"/>
                <a:cs typeface="Arial Narrow"/>
              </a:rPr>
              <a:t>puedo encontrar el contacto de mi servicio de</a:t>
            </a:r>
            <a:r>
              <a:rPr sz="900" spc="-10" dirty="0">
                <a:latin typeface="Arial Narrow"/>
                <a:cs typeface="Arial Narrow"/>
              </a:rPr>
              <a:t> </a:t>
            </a:r>
            <a:r>
              <a:rPr sz="900" dirty="0">
                <a:latin typeface="Arial Narrow"/>
                <a:cs typeface="Arial Narrow"/>
              </a:rPr>
              <a:t>asistencia?</a:t>
            </a:r>
            <a:endParaRPr sz="900">
              <a:latin typeface="Arial Narrow"/>
              <a:cs typeface="Arial Narrow"/>
            </a:endParaRPr>
          </a:p>
          <a:p>
            <a:pPr marL="185420">
              <a:lnSpc>
                <a:spcPct val="100000"/>
              </a:lnSpc>
              <a:spcBef>
                <a:spcPts val="120"/>
              </a:spcBef>
            </a:pPr>
            <a:r>
              <a:rPr sz="900" dirty="0">
                <a:latin typeface="Arial Narrow"/>
                <a:cs typeface="Arial Narrow"/>
              </a:rPr>
              <a:t>Escanee </a:t>
            </a:r>
            <a:r>
              <a:rPr sz="900" spc="-5" dirty="0">
                <a:latin typeface="Arial Narrow"/>
                <a:cs typeface="Arial Narrow"/>
              </a:rPr>
              <a:t>el siguiente código QR </a:t>
            </a:r>
            <a:r>
              <a:rPr sz="900" dirty="0">
                <a:latin typeface="Arial Narrow"/>
                <a:cs typeface="Arial Narrow"/>
              </a:rPr>
              <a:t>o </a:t>
            </a:r>
            <a:r>
              <a:rPr sz="900" spc="-5" dirty="0">
                <a:latin typeface="Arial Narrow"/>
                <a:cs typeface="Arial Narrow"/>
              </a:rPr>
              <a:t>visite </a:t>
            </a:r>
            <a:r>
              <a:rPr sz="900" spc="-5" dirty="0">
                <a:solidFill>
                  <a:srgbClr val="231F20"/>
                </a:solidFill>
                <a:latin typeface="Arial Narrow"/>
                <a:cs typeface="Arial Narrow"/>
                <a:hlinkClick r:id="rId2"/>
              </a:rPr>
              <a:t>https://www.the-mspa.com/after-sales.</a:t>
            </a:r>
            <a:endParaRPr sz="900">
              <a:latin typeface="Arial Narrow"/>
              <a:cs typeface="Arial Narrow"/>
            </a:endParaRPr>
          </a:p>
          <a:p>
            <a:pPr marL="315595" indent="-130810">
              <a:lnSpc>
                <a:spcPct val="100000"/>
              </a:lnSpc>
              <a:spcBef>
                <a:spcPts val="120"/>
              </a:spcBef>
              <a:buAutoNum type="arabicPeriod"/>
              <a:tabLst>
                <a:tab pos="316230" algn="l"/>
              </a:tabLst>
            </a:pPr>
            <a:r>
              <a:rPr sz="900" dirty="0">
                <a:latin typeface="Arial Narrow"/>
                <a:cs typeface="Arial Narrow"/>
              </a:rPr>
              <a:t>Introduzca </a:t>
            </a:r>
            <a:r>
              <a:rPr sz="900" spc="-5" dirty="0">
                <a:latin typeface="Arial Narrow"/>
                <a:cs typeface="Arial Narrow"/>
              </a:rPr>
              <a:t>el número de serie de su</a:t>
            </a:r>
            <a:r>
              <a:rPr sz="900" spc="-10" dirty="0">
                <a:latin typeface="Arial Narrow"/>
                <a:cs typeface="Arial Narrow"/>
              </a:rPr>
              <a:t> </a:t>
            </a:r>
            <a:r>
              <a:rPr sz="900" spc="-5" dirty="0">
                <a:latin typeface="Arial Narrow"/>
                <a:cs typeface="Arial Narrow"/>
              </a:rPr>
              <a:t>spa.</a:t>
            </a:r>
            <a:endParaRPr sz="900">
              <a:latin typeface="Arial Narrow"/>
              <a:cs typeface="Arial Narrow"/>
            </a:endParaRPr>
          </a:p>
          <a:p>
            <a:pPr marL="315595" indent="-130810">
              <a:lnSpc>
                <a:spcPct val="100000"/>
              </a:lnSpc>
              <a:spcBef>
                <a:spcPts val="120"/>
              </a:spcBef>
              <a:buAutoNum type="arabicPeriod"/>
              <a:tabLst>
                <a:tab pos="316230" algn="l"/>
              </a:tabLst>
            </a:pPr>
            <a:r>
              <a:rPr sz="900" dirty="0">
                <a:latin typeface="Arial Narrow"/>
                <a:cs typeface="Arial Narrow"/>
              </a:rPr>
              <a:t>Aparecerá </a:t>
            </a:r>
            <a:r>
              <a:rPr sz="900" spc="-5" dirty="0">
                <a:latin typeface="Arial Narrow"/>
                <a:cs typeface="Arial Narrow"/>
              </a:rPr>
              <a:t>el correspondiente proveedor de</a:t>
            </a:r>
            <a:r>
              <a:rPr sz="900" spc="-10" dirty="0">
                <a:latin typeface="Arial Narrow"/>
                <a:cs typeface="Arial Narrow"/>
              </a:rPr>
              <a:t> </a:t>
            </a:r>
            <a:r>
              <a:rPr sz="900" spc="-5" dirty="0">
                <a:latin typeface="Arial Narrow"/>
                <a:cs typeface="Arial Narrow"/>
              </a:rPr>
              <a:t>servicios.</a:t>
            </a:r>
            <a:endParaRPr sz="900">
              <a:latin typeface="Arial Narrow"/>
              <a:cs typeface="Arial Narrow"/>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a:lnSpc>
                <a:spcPct val="100000"/>
              </a:lnSpc>
            </a:pPr>
            <a:endParaRPr sz="1000">
              <a:latin typeface="Times New Roman"/>
              <a:cs typeface="Times New Roman"/>
            </a:endParaRPr>
          </a:p>
          <a:p>
            <a:pPr marL="2128520" marR="161290" indent="-1979295">
              <a:lnSpc>
                <a:spcPct val="111100"/>
              </a:lnSpc>
              <a:spcBef>
                <a:spcPts val="710"/>
              </a:spcBef>
            </a:pPr>
            <a:r>
              <a:rPr sz="900" dirty="0">
                <a:solidFill>
                  <a:srgbClr val="231F20"/>
                </a:solidFill>
                <a:latin typeface="Arial Narrow"/>
                <a:cs typeface="Arial Narrow"/>
              </a:rPr>
              <a:t>PÓNGASE EN CONTACTO CON SU DISTRIBUIDOR </a:t>
            </a:r>
            <a:r>
              <a:rPr sz="900" spc="-5" dirty="0">
                <a:solidFill>
                  <a:srgbClr val="231F20"/>
                </a:solidFill>
                <a:latin typeface="Arial Narrow"/>
                <a:cs typeface="Arial Narrow"/>
              </a:rPr>
              <a:t>LOCAL </a:t>
            </a:r>
            <a:r>
              <a:rPr sz="900" dirty="0">
                <a:solidFill>
                  <a:srgbClr val="231F20"/>
                </a:solidFill>
                <a:latin typeface="Arial Narrow"/>
                <a:cs typeface="Arial Narrow"/>
              </a:rPr>
              <a:t>DE </a:t>
            </a:r>
            <a:r>
              <a:rPr sz="900" spc="-5" dirty="0">
                <a:solidFill>
                  <a:srgbClr val="231F20"/>
                </a:solidFill>
                <a:latin typeface="Arial Narrow"/>
                <a:cs typeface="Arial Narrow"/>
              </a:rPr>
              <a:t>MSPA </a:t>
            </a:r>
            <a:r>
              <a:rPr sz="900" dirty="0">
                <a:solidFill>
                  <a:srgbClr val="231F20"/>
                </a:solidFill>
                <a:latin typeface="Arial Narrow"/>
                <a:cs typeface="Arial Narrow"/>
              </a:rPr>
              <a:t>O CON EL CENTRO DE ASISTENCIA SI TIENE ALGUNA PREGUNTA</a:t>
            </a:r>
            <a:r>
              <a:rPr sz="900" spc="-95" dirty="0">
                <a:solidFill>
                  <a:srgbClr val="231F20"/>
                </a:solidFill>
                <a:latin typeface="Arial Narrow"/>
                <a:cs typeface="Arial Narrow"/>
              </a:rPr>
              <a:t> </a:t>
            </a:r>
            <a:r>
              <a:rPr sz="900" dirty="0">
                <a:solidFill>
                  <a:srgbClr val="231F20"/>
                </a:solidFill>
                <a:latin typeface="Arial Narrow"/>
                <a:cs typeface="Arial Narrow"/>
              </a:rPr>
              <a:t>O  PROBLEMA RELACIONADO CON EL</a:t>
            </a:r>
            <a:r>
              <a:rPr sz="900" spc="-5" dirty="0">
                <a:solidFill>
                  <a:srgbClr val="231F20"/>
                </a:solidFill>
                <a:latin typeface="Arial Narrow"/>
                <a:cs typeface="Arial Narrow"/>
              </a:rPr>
              <a:t> </a:t>
            </a:r>
            <a:r>
              <a:rPr sz="900" dirty="0">
                <a:solidFill>
                  <a:srgbClr val="231F20"/>
                </a:solidFill>
                <a:latin typeface="Arial Narrow"/>
                <a:cs typeface="Arial Narrow"/>
              </a:rPr>
              <a:t>PRODUCTO.</a:t>
            </a:r>
            <a:endParaRPr sz="900">
              <a:latin typeface="Arial Narrow"/>
              <a:cs typeface="Arial Narrow"/>
            </a:endParaRPr>
          </a:p>
        </p:txBody>
      </p:sp>
      <p:sp>
        <p:nvSpPr>
          <p:cNvPr id="5" name="object 5"/>
          <p:cNvSpPr/>
          <p:nvPr/>
        </p:nvSpPr>
        <p:spPr>
          <a:xfrm>
            <a:off x="754382" y="3141714"/>
            <a:ext cx="985360" cy="985353"/>
          </a:xfrm>
          <a:prstGeom prst="rect">
            <a:avLst/>
          </a:prstGeom>
          <a:blipFill>
            <a:blip r:embed="rId3" cstate="print"/>
            <a:stretch>
              <a:fillRect/>
            </a:stretch>
          </a:blipFill>
        </p:spPr>
        <p:txBody>
          <a:bodyPr wrap="square" lIns="0" tIns="0" rIns="0" bIns="0" rtlCol="0"/>
          <a:lstStyle/>
          <a:p>
            <a:endParaRPr/>
          </a:p>
        </p:txBody>
      </p:sp>
      <p:sp>
        <p:nvSpPr>
          <p:cNvPr id="6" name="object 6"/>
          <p:cNvSpPr/>
          <p:nvPr/>
        </p:nvSpPr>
        <p:spPr>
          <a:xfrm>
            <a:off x="766726" y="1084581"/>
            <a:ext cx="1120140" cy="984250"/>
          </a:xfrm>
          <a:custGeom>
            <a:avLst/>
            <a:gdLst/>
            <a:ahLst/>
            <a:cxnLst/>
            <a:rect l="l" t="t" r="r" b="b"/>
            <a:pathLst>
              <a:path w="1120139" h="984250">
                <a:moveTo>
                  <a:pt x="102577" y="17342"/>
                </a:moveTo>
                <a:lnTo>
                  <a:pt x="144449" y="13160"/>
                </a:lnTo>
                <a:lnTo>
                  <a:pt x="192587" y="9604"/>
                </a:lnTo>
                <a:lnTo>
                  <a:pt x="245992" y="6649"/>
                </a:lnTo>
                <a:lnTo>
                  <a:pt x="303663" y="4268"/>
                </a:lnTo>
                <a:lnTo>
                  <a:pt x="364601" y="2438"/>
                </a:lnTo>
                <a:lnTo>
                  <a:pt x="427805" y="1134"/>
                </a:lnTo>
                <a:lnTo>
                  <a:pt x="492276" y="329"/>
                </a:lnTo>
                <a:lnTo>
                  <a:pt x="557012" y="0"/>
                </a:lnTo>
                <a:lnTo>
                  <a:pt x="621015" y="120"/>
                </a:lnTo>
                <a:lnTo>
                  <a:pt x="683284" y="666"/>
                </a:lnTo>
                <a:lnTo>
                  <a:pt x="742819" y="1613"/>
                </a:lnTo>
                <a:lnTo>
                  <a:pt x="798620" y="2934"/>
                </a:lnTo>
                <a:lnTo>
                  <a:pt x="849687" y="4606"/>
                </a:lnTo>
                <a:lnTo>
                  <a:pt x="895020" y="6603"/>
                </a:lnTo>
                <a:lnTo>
                  <a:pt x="933618" y="8900"/>
                </a:lnTo>
                <a:lnTo>
                  <a:pt x="986612" y="14294"/>
                </a:lnTo>
                <a:lnTo>
                  <a:pt x="1065742" y="69355"/>
                </a:lnTo>
                <a:lnTo>
                  <a:pt x="1101959" y="133785"/>
                </a:lnTo>
                <a:lnTo>
                  <a:pt x="1116907" y="188599"/>
                </a:lnTo>
                <a:lnTo>
                  <a:pt x="1119835" y="211766"/>
                </a:lnTo>
                <a:lnTo>
                  <a:pt x="1117927" y="483077"/>
                </a:lnTo>
                <a:lnTo>
                  <a:pt x="1117292" y="630610"/>
                </a:lnTo>
                <a:lnTo>
                  <a:pt x="1117927" y="705751"/>
                </a:lnTo>
                <a:lnTo>
                  <a:pt x="1119835" y="759885"/>
                </a:lnTo>
                <a:lnTo>
                  <a:pt x="1114569" y="831806"/>
                </a:lnTo>
                <a:lnTo>
                  <a:pt x="1105432" y="888799"/>
                </a:lnTo>
                <a:lnTo>
                  <a:pt x="1091325" y="931689"/>
                </a:lnTo>
                <a:lnTo>
                  <a:pt x="1043802" y="978465"/>
                </a:lnTo>
                <a:lnTo>
                  <a:pt x="1008189" y="984002"/>
                </a:lnTo>
                <a:lnTo>
                  <a:pt x="737171" y="984002"/>
                </a:lnTo>
                <a:lnTo>
                  <a:pt x="738664" y="962414"/>
                </a:lnTo>
                <a:lnTo>
                  <a:pt x="739162" y="942840"/>
                </a:lnTo>
                <a:lnTo>
                  <a:pt x="737171" y="865168"/>
                </a:lnTo>
                <a:lnTo>
                  <a:pt x="716145" y="822426"/>
                </a:lnTo>
                <a:lnTo>
                  <a:pt x="663546" y="784179"/>
                </a:lnTo>
                <a:lnTo>
                  <a:pt x="590999" y="759879"/>
                </a:lnTo>
                <a:lnTo>
                  <a:pt x="550877" y="755912"/>
                </a:lnTo>
                <a:lnTo>
                  <a:pt x="510128" y="758976"/>
                </a:lnTo>
                <a:lnTo>
                  <a:pt x="470204" y="770253"/>
                </a:lnTo>
                <a:lnTo>
                  <a:pt x="432558" y="790923"/>
                </a:lnTo>
                <a:lnTo>
                  <a:pt x="398643" y="822167"/>
                </a:lnTo>
                <a:lnTo>
                  <a:pt x="369912" y="865168"/>
                </a:lnTo>
                <a:lnTo>
                  <a:pt x="369912" y="984002"/>
                </a:lnTo>
                <a:lnTo>
                  <a:pt x="136944" y="984002"/>
                </a:lnTo>
                <a:lnTo>
                  <a:pt x="62323" y="977625"/>
                </a:lnTo>
                <a:lnTo>
                  <a:pt x="23185" y="953278"/>
                </a:lnTo>
                <a:lnTo>
                  <a:pt x="6690" y="890958"/>
                </a:lnTo>
                <a:lnTo>
                  <a:pt x="0" y="770667"/>
                </a:lnTo>
                <a:lnTo>
                  <a:pt x="0" y="206343"/>
                </a:lnTo>
                <a:lnTo>
                  <a:pt x="1602" y="115300"/>
                </a:lnTo>
                <a:lnTo>
                  <a:pt x="12822" y="65265"/>
                </a:lnTo>
                <a:lnTo>
                  <a:pt x="43275" y="38518"/>
                </a:lnTo>
                <a:lnTo>
                  <a:pt x="102577" y="17342"/>
                </a:lnTo>
                <a:close/>
              </a:path>
            </a:pathLst>
          </a:custGeom>
          <a:ln w="9055">
            <a:solidFill>
              <a:srgbClr val="231F20"/>
            </a:solidFill>
          </a:ln>
        </p:spPr>
        <p:txBody>
          <a:bodyPr wrap="square" lIns="0" tIns="0" rIns="0" bIns="0" rtlCol="0"/>
          <a:lstStyle/>
          <a:p>
            <a:endParaRPr/>
          </a:p>
        </p:txBody>
      </p:sp>
      <p:sp>
        <p:nvSpPr>
          <p:cNvPr id="7" name="object 7"/>
          <p:cNvSpPr/>
          <p:nvPr/>
        </p:nvSpPr>
        <p:spPr>
          <a:xfrm>
            <a:off x="807213" y="2009192"/>
            <a:ext cx="329565" cy="197485"/>
          </a:xfrm>
          <a:custGeom>
            <a:avLst/>
            <a:gdLst/>
            <a:ahLst/>
            <a:cxnLst/>
            <a:rect l="l" t="t" r="r" b="b"/>
            <a:pathLst>
              <a:path w="329565" h="197485">
                <a:moveTo>
                  <a:pt x="0" y="0"/>
                </a:moveTo>
                <a:lnTo>
                  <a:pt x="4768" y="52314"/>
                </a:lnTo>
                <a:lnTo>
                  <a:pt x="10247" y="109345"/>
                </a:lnTo>
                <a:lnTo>
                  <a:pt x="30954" y="170898"/>
                </a:lnTo>
                <a:lnTo>
                  <a:pt x="96274" y="195458"/>
                </a:lnTo>
                <a:lnTo>
                  <a:pt x="110705" y="197104"/>
                </a:lnTo>
                <a:lnTo>
                  <a:pt x="329425" y="197104"/>
                </a:lnTo>
                <a:lnTo>
                  <a:pt x="329425" y="59397"/>
                </a:lnTo>
              </a:path>
            </a:pathLst>
          </a:custGeom>
          <a:ln w="9055">
            <a:solidFill>
              <a:srgbClr val="231F20"/>
            </a:solidFill>
          </a:ln>
        </p:spPr>
        <p:txBody>
          <a:bodyPr wrap="square" lIns="0" tIns="0" rIns="0" bIns="0" rtlCol="0"/>
          <a:lstStyle/>
          <a:p>
            <a:endParaRPr/>
          </a:p>
        </p:txBody>
      </p:sp>
      <p:sp>
        <p:nvSpPr>
          <p:cNvPr id="8" name="object 8"/>
          <p:cNvSpPr/>
          <p:nvPr/>
        </p:nvSpPr>
        <p:spPr>
          <a:xfrm>
            <a:off x="1503902" y="2052597"/>
            <a:ext cx="331470" cy="154305"/>
          </a:xfrm>
          <a:custGeom>
            <a:avLst/>
            <a:gdLst/>
            <a:ahLst/>
            <a:cxnLst/>
            <a:rect l="l" t="t" r="r" b="b"/>
            <a:pathLst>
              <a:path w="331469" h="154305">
                <a:moveTo>
                  <a:pt x="0" y="15989"/>
                </a:moveTo>
                <a:lnTo>
                  <a:pt x="0" y="153695"/>
                </a:lnTo>
                <a:lnTo>
                  <a:pt x="104050" y="152166"/>
                </a:lnTo>
                <a:lnTo>
                  <a:pt x="164320" y="151657"/>
                </a:lnTo>
                <a:lnTo>
                  <a:pt x="203837" y="152166"/>
                </a:lnTo>
                <a:lnTo>
                  <a:pt x="245630" y="153695"/>
                </a:lnTo>
                <a:lnTo>
                  <a:pt x="287440" y="151465"/>
                </a:lnTo>
                <a:lnTo>
                  <a:pt x="313572" y="141885"/>
                </a:lnTo>
                <a:lnTo>
                  <a:pt x="327040" y="126736"/>
                </a:lnTo>
                <a:lnTo>
                  <a:pt x="330860" y="107797"/>
                </a:lnTo>
                <a:lnTo>
                  <a:pt x="330860" y="0"/>
                </a:lnTo>
              </a:path>
            </a:pathLst>
          </a:custGeom>
          <a:ln w="9055">
            <a:solidFill>
              <a:srgbClr val="231F20"/>
            </a:solidFill>
          </a:ln>
        </p:spPr>
        <p:txBody>
          <a:bodyPr wrap="square" lIns="0" tIns="0" rIns="0" bIns="0" rtlCol="0"/>
          <a:lstStyle/>
          <a:p>
            <a:endParaRPr/>
          </a:p>
        </p:txBody>
      </p:sp>
      <p:sp>
        <p:nvSpPr>
          <p:cNvPr id="9" name="object 9"/>
          <p:cNvSpPr/>
          <p:nvPr/>
        </p:nvSpPr>
        <p:spPr>
          <a:xfrm>
            <a:off x="807214" y="1189327"/>
            <a:ext cx="31750" cy="31750"/>
          </a:xfrm>
          <a:custGeom>
            <a:avLst/>
            <a:gdLst/>
            <a:ahLst/>
            <a:cxnLst/>
            <a:rect l="l" t="t" r="r" b="b"/>
            <a:pathLst>
              <a:path w="31750" h="31750">
                <a:moveTo>
                  <a:pt x="31407" y="15697"/>
                </a:moveTo>
                <a:lnTo>
                  <a:pt x="31407" y="24358"/>
                </a:lnTo>
                <a:lnTo>
                  <a:pt x="24396" y="31381"/>
                </a:lnTo>
                <a:lnTo>
                  <a:pt x="15722" y="31381"/>
                </a:lnTo>
                <a:lnTo>
                  <a:pt x="7048" y="31381"/>
                </a:lnTo>
                <a:lnTo>
                  <a:pt x="0" y="24358"/>
                </a:lnTo>
                <a:lnTo>
                  <a:pt x="0" y="15697"/>
                </a:lnTo>
                <a:lnTo>
                  <a:pt x="0" y="7023"/>
                </a:lnTo>
                <a:lnTo>
                  <a:pt x="7048" y="0"/>
                </a:lnTo>
                <a:lnTo>
                  <a:pt x="15722" y="0"/>
                </a:lnTo>
                <a:lnTo>
                  <a:pt x="24396" y="0"/>
                </a:lnTo>
                <a:lnTo>
                  <a:pt x="31407" y="7023"/>
                </a:lnTo>
                <a:lnTo>
                  <a:pt x="31407" y="15697"/>
                </a:lnTo>
                <a:close/>
              </a:path>
            </a:pathLst>
          </a:custGeom>
          <a:ln w="9055">
            <a:solidFill>
              <a:srgbClr val="231F20"/>
            </a:solidFill>
          </a:ln>
        </p:spPr>
        <p:txBody>
          <a:bodyPr wrap="square" lIns="0" tIns="0" rIns="0" bIns="0" rtlCol="0"/>
          <a:lstStyle/>
          <a:p>
            <a:endParaRPr/>
          </a:p>
        </p:txBody>
      </p:sp>
      <p:sp>
        <p:nvSpPr>
          <p:cNvPr id="10" name="object 10"/>
          <p:cNvSpPr/>
          <p:nvPr/>
        </p:nvSpPr>
        <p:spPr>
          <a:xfrm>
            <a:off x="838622" y="1944443"/>
            <a:ext cx="31750" cy="31750"/>
          </a:xfrm>
          <a:custGeom>
            <a:avLst/>
            <a:gdLst/>
            <a:ahLst/>
            <a:cxnLst/>
            <a:rect l="l" t="t" r="r" b="b"/>
            <a:pathLst>
              <a:path w="31750" h="31750">
                <a:moveTo>
                  <a:pt x="31445" y="15697"/>
                </a:moveTo>
                <a:lnTo>
                  <a:pt x="31445" y="24358"/>
                </a:lnTo>
                <a:lnTo>
                  <a:pt x="24371" y="31394"/>
                </a:lnTo>
                <a:lnTo>
                  <a:pt x="15722" y="31394"/>
                </a:lnTo>
                <a:lnTo>
                  <a:pt x="7048" y="31394"/>
                </a:lnTo>
                <a:lnTo>
                  <a:pt x="0" y="24358"/>
                </a:lnTo>
                <a:lnTo>
                  <a:pt x="0" y="15697"/>
                </a:lnTo>
                <a:lnTo>
                  <a:pt x="0" y="7010"/>
                </a:lnTo>
                <a:lnTo>
                  <a:pt x="7048" y="0"/>
                </a:lnTo>
                <a:lnTo>
                  <a:pt x="15722" y="0"/>
                </a:lnTo>
                <a:lnTo>
                  <a:pt x="24371" y="0"/>
                </a:lnTo>
                <a:lnTo>
                  <a:pt x="31445" y="7010"/>
                </a:lnTo>
                <a:lnTo>
                  <a:pt x="31445" y="15697"/>
                </a:lnTo>
                <a:close/>
              </a:path>
            </a:pathLst>
          </a:custGeom>
          <a:ln w="9055">
            <a:solidFill>
              <a:srgbClr val="231F20"/>
            </a:solidFill>
          </a:ln>
        </p:spPr>
        <p:txBody>
          <a:bodyPr wrap="square" lIns="0" tIns="0" rIns="0" bIns="0" rtlCol="0"/>
          <a:lstStyle/>
          <a:p>
            <a:endParaRPr/>
          </a:p>
        </p:txBody>
      </p:sp>
      <p:sp>
        <p:nvSpPr>
          <p:cNvPr id="11" name="object 11"/>
          <p:cNvSpPr/>
          <p:nvPr/>
        </p:nvSpPr>
        <p:spPr>
          <a:xfrm>
            <a:off x="1264456" y="1882273"/>
            <a:ext cx="124460" cy="124460"/>
          </a:xfrm>
          <a:custGeom>
            <a:avLst/>
            <a:gdLst/>
            <a:ahLst/>
            <a:cxnLst/>
            <a:rect l="l" t="t" r="r" b="b"/>
            <a:pathLst>
              <a:path w="124459" h="124460">
                <a:moveTo>
                  <a:pt x="124345" y="62115"/>
                </a:moveTo>
                <a:lnTo>
                  <a:pt x="119455" y="86336"/>
                </a:lnTo>
                <a:lnTo>
                  <a:pt x="106124" y="106103"/>
                </a:lnTo>
                <a:lnTo>
                  <a:pt x="86358" y="119424"/>
                </a:lnTo>
                <a:lnTo>
                  <a:pt x="62166" y="124307"/>
                </a:lnTo>
                <a:lnTo>
                  <a:pt x="37976" y="119424"/>
                </a:lnTo>
                <a:lnTo>
                  <a:pt x="18214" y="106103"/>
                </a:lnTo>
                <a:lnTo>
                  <a:pt x="4887" y="86336"/>
                </a:lnTo>
                <a:lnTo>
                  <a:pt x="0" y="62115"/>
                </a:lnTo>
                <a:lnTo>
                  <a:pt x="4887" y="37938"/>
                </a:lnTo>
                <a:lnTo>
                  <a:pt x="18214" y="18194"/>
                </a:lnTo>
                <a:lnTo>
                  <a:pt x="37976" y="4881"/>
                </a:lnTo>
                <a:lnTo>
                  <a:pt x="62166" y="0"/>
                </a:lnTo>
                <a:lnTo>
                  <a:pt x="86358" y="4881"/>
                </a:lnTo>
                <a:lnTo>
                  <a:pt x="106124" y="18194"/>
                </a:lnTo>
                <a:lnTo>
                  <a:pt x="119455" y="37938"/>
                </a:lnTo>
                <a:lnTo>
                  <a:pt x="124345" y="62115"/>
                </a:lnTo>
                <a:close/>
              </a:path>
            </a:pathLst>
          </a:custGeom>
          <a:ln w="6032">
            <a:solidFill>
              <a:srgbClr val="231F20"/>
            </a:solidFill>
          </a:ln>
        </p:spPr>
        <p:txBody>
          <a:bodyPr wrap="square" lIns="0" tIns="0" rIns="0" bIns="0" rtlCol="0"/>
          <a:lstStyle/>
          <a:p>
            <a:endParaRPr/>
          </a:p>
        </p:txBody>
      </p:sp>
      <p:sp>
        <p:nvSpPr>
          <p:cNvPr id="12" name="object 12"/>
          <p:cNvSpPr/>
          <p:nvPr/>
        </p:nvSpPr>
        <p:spPr>
          <a:xfrm>
            <a:off x="1317397" y="1107607"/>
            <a:ext cx="31750" cy="31750"/>
          </a:xfrm>
          <a:custGeom>
            <a:avLst/>
            <a:gdLst/>
            <a:ahLst/>
            <a:cxnLst/>
            <a:rect l="l" t="t" r="r" b="b"/>
            <a:pathLst>
              <a:path w="31750" h="31750">
                <a:moveTo>
                  <a:pt x="31394" y="15709"/>
                </a:moveTo>
                <a:lnTo>
                  <a:pt x="31394" y="24371"/>
                </a:lnTo>
                <a:lnTo>
                  <a:pt x="24371" y="31419"/>
                </a:lnTo>
                <a:lnTo>
                  <a:pt x="15709" y="31419"/>
                </a:lnTo>
                <a:lnTo>
                  <a:pt x="7048" y="31419"/>
                </a:lnTo>
                <a:lnTo>
                  <a:pt x="0" y="24371"/>
                </a:lnTo>
                <a:lnTo>
                  <a:pt x="0" y="15709"/>
                </a:lnTo>
                <a:lnTo>
                  <a:pt x="0" y="7035"/>
                </a:lnTo>
                <a:lnTo>
                  <a:pt x="7048" y="0"/>
                </a:lnTo>
                <a:lnTo>
                  <a:pt x="15709" y="0"/>
                </a:lnTo>
                <a:lnTo>
                  <a:pt x="24371" y="0"/>
                </a:lnTo>
                <a:lnTo>
                  <a:pt x="31394" y="7035"/>
                </a:lnTo>
                <a:lnTo>
                  <a:pt x="31394" y="15709"/>
                </a:lnTo>
                <a:close/>
              </a:path>
            </a:pathLst>
          </a:custGeom>
          <a:ln w="9055">
            <a:solidFill>
              <a:srgbClr val="231F20"/>
            </a:solidFill>
          </a:ln>
        </p:spPr>
        <p:txBody>
          <a:bodyPr wrap="square" lIns="0" tIns="0" rIns="0" bIns="0" rtlCol="0"/>
          <a:lstStyle/>
          <a:p>
            <a:endParaRPr/>
          </a:p>
        </p:txBody>
      </p:sp>
      <p:sp>
        <p:nvSpPr>
          <p:cNvPr id="13" name="object 13"/>
          <p:cNvSpPr/>
          <p:nvPr/>
        </p:nvSpPr>
        <p:spPr>
          <a:xfrm>
            <a:off x="1813534" y="1214987"/>
            <a:ext cx="31750" cy="31750"/>
          </a:xfrm>
          <a:custGeom>
            <a:avLst/>
            <a:gdLst/>
            <a:ahLst/>
            <a:cxnLst/>
            <a:rect l="l" t="t" r="r" b="b"/>
            <a:pathLst>
              <a:path w="31750" h="31750">
                <a:moveTo>
                  <a:pt x="31394" y="15684"/>
                </a:moveTo>
                <a:lnTo>
                  <a:pt x="31394" y="24358"/>
                </a:lnTo>
                <a:lnTo>
                  <a:pt x="24358" y="31381"/>
                </a:lnTo>
                <a:lnTo>
                  <a:pt x="15659" y="31381"/>
                </a:lnTo>
                <a:lnTo>
                  <a:pt x="7023" y="31381"/>
                </a:lnTo>
                <a:lnTo>
                  <a:pt x="0" y="24358"/>
                </a:lnTo>
                <a:lnTo>
                  <a:pt x="0" y="15684"/>
                </a:lnTo>
                <a:lnTo>
                  <a:pt x="0" y="6997"/>
                </a:lnTo>
                <a:lnTo>
                  <a:pt x="7023" y="0"/>
                </a:lnTo>
                <a:lnTo>
                  <a:pt x="15659" y="0"/>
                </a:lnTo>
                <a:lnTo>
                  <a:pt x="24358" y="0"/>
                </a:lnTo>
                <a:lnTo>
                  <a:pt x="31394" y="6997"/>
                </a:lnTo>
                <a:lnTo>
                  <a:pt x="31394" y="15684"/>
                </a:lnTo>
                <a:close/>
              </a:path>
            </a:pathLst>
          </a:custGeom>
          <a:ln w="9055">
            <a:solidFill>
              <a:srgbClr val="231F20"/>
            </a:solidFill>
          </a:ln>
        </p:spPr>
        <p:txBody>
          <a:bodyPr wrap="square" lIns="0" tIns="0" rIns="0" bIns="0" rtlCol="0"/>
          <a:lstStyle/>
          <a:p>
            <a:endParaRPr/>
          </a:p>
        </p:txBody>
      </p:sp>
      <p:sp>
        <p:nvSpPr>
          <p:cNvPr id="14" name="object 14"/>
          <p:cNvSpPr/>
          <p:nvPr/>
        </p:nvSpPr>
        <p:spPr>
          <a:xfrm>
            <a:off x="1763595" y="1960144"/>
            <a:ext cx="31750" cy="31750"/>
          </a:xfrm>
          <a:custGeom>
            <a:avLst/>
            <a:gdLst/>
            <a:ahLst/>
            <a:cxnLst/>
            <a:rect l="l" t="t" r="r" b="b"/>
            <a:pathLst>
              <a:path w="31750" h="31750">
                <a:moveTo>
                  <a:pt x="31419" y="15697"/>
                </a:moveTo>
                <a:lnTo>
                  <a:pt x="31419" y="24371"/>
                </a:lnTo>
                <a:lnTo>
                  <a:pt x="24371" y="31381"/>
                </a:lnTo>
                <a:lnTo>
                  <a:pt x="15709" y="31381"/>
                </a:lnTo>
                <a:lnTo>
                  <a:pt x="7035" y="31381"/>
                </a:lnTo>
                <a:lnTo>
                  <a:pt x="0" y="24371"/>
                </a:lnTo>
                <a:lnTo>
                  <a:pt x="0" y="15697"/>
                </a:lnTo>
                <a:lnTo>
                  <a:pt x="0" y="7010"/>
                </a:lnTo>
                <a:lnTo>
                  <a:pt x="7035" y="0"/>
                </a:lnTo>
                <a:lnTo>
                  <a:pt x="15709" y="0"/>
                </a:lnTo>
                <a:lnTo>
                  <a:pt x="24371" y="0"/>
                </a:lnTo>
                <a:lnTo>
                  <a:pt x="31419" y="7010"/>
                </a:lnTo>
                <a:lnTo>
                  <a:pt x="31419" y="15697"/>
                </a:lnTo>
                <a:close/>
              </a:path>
            </a:pathLst>
          </a:custGeom>
          <a:ln w="9055">
            <a:solidFill>
              <a:srgbClr val="231F20"/>
            </a:solidFill>
          </a:ln>
        </p:spPr>
        <p:txBody>
          <a:bodyPr wrap="square" lIns="0" tIns="0" rIns="0" bIns="0" rtlCol="0"/>
          <a:lstStyle/>
          <a:p>
            <a:endParaRPr/>
          </a:p>
        </p:txBody>
      </p:sp>
      <p:sp>
        <p:nvSpPr>
          <p:cNvPr id="15" name="object 15"/>
          <p:cNvSpPr/>
          <p:nvPr/>
        </p:nvSpPr>
        <p:spPr>
          <a:xfrm>
            <a:off x="1253656" y="1871453"/>
            <a:ext cx="146050" cy="146050"/>
          </a:xfrm>
          <a:custGeom>
            <a:avLst/>
            <a:gdLst/>
            <a:ahLst/>
            <a:cxnLst/>
            <a:rect l="l" t="t" r="r" b="b"/>
            <a:pathLst>
              <a:path w="146050" h="146050">
                <a:moveTo>
                  <a:pt x="145935" y="72936"/>
                </a:moveTo>
                <a:lnTo>
                  <a:pt x="140202" y="101355"/>
                </a:lnTo>
                <a:lnTo>
                  <a:pt x="124564" y="124563"/>
                </a:lnTo>
                <a:lnTo>
                  <a:pt x="101369" y="140210"/>
                </a:lnTo>
                <a:lnTo>
                  <a:pt x="72961" y="145948"/>
                </a:lnTo>
                <a:lnTo>
                  <a:pt x="44577" y="140210"/>
                </a:lnTo>
                <a:lnTo>
                  <a:pt x="21383" y="124563"/>
                </a:lnTo>
                <a:lnTo>
                  <a:pt x="5738" y="101355"/>
                </a:lnTo>
                <a:lnTo>
                  <a:pt x="0" y="72936"/>
                </a:lnTo>
                <a:lnTo>
                  <a:pt x="5738" y="44555"/>
                </a:lnTo>
                <a:lnTo>
                  <a:pt x="21383" y="21370"/>
                </a:lnTo>
                <a:lnTo>
                  <a:pt x="44577" y="5734"/>
                </a:lnTo>
                <a:lnTo>
                  <a:pt x="72961" y="0"/>
                </a:lnTo>
                <a:lnTo>
                  <a:pt x="101369" y="5734"/>
                </a:lnTo>
                <a:lnTo>
                  <a:pt x="124564" y="21370"/>
                </a:lnTo>
                <a:lnTo>
                  <a:pt x="140202" y="44555"/>
                </a:lnTo>
                <a:lnTo>
                  <a:pt x="145935" y="72936"/>
                </a:lnTo>
                <a:close/>
              </a:path>
            </a:pathLst>
          </a:custGeom>
          <a:ln w="6032">
            <a:solidFill>
              <a:srgbClr val="231F20"/>
            </a:solidFill>
          </a:ln>
        </p:spPr>
        <p:txBody>
          <a:bodyPr wrap="square" lIns="0" tIns="0" rIns="0" bIns="0" rtlCol="0"/>
          <a:lstStyle/>
          <a:p>
            <a:endParaRPr/>
          </a:p>
        </p:txBody>
      </p:sp>
      <p:sp>
        <p:nvSpPr>
          <p:cNvPr id="16" name="object 16"/>
          <p:cNvSpPr/>
          <p:nvPr/>
        </p:nvSpPr>
        <p:spPr>
          <a:xfrm>
            <a:off x="1304292" y="1922086"/>
            <a:ext cx="45085" cy="45085"/>
          </a:xfrm>
          <a:custGeom>
            <a:avLst/>
            <a:gdLst/>
            <a:ahLst/>
            <a:cxnLst/>
            <a:rect l="l" t="t" r="r" b="b"/>
            <a:pathLst>
              <a:path w="45084" h="45085">
                <a:moveTo>
                  <a:pt x="44691" y="22351"/>
                </a:moveTo>
                <a:lnTo>
                  <a:pt x="42930" y="31040"/>
                </a:lnTo>
                <a:lnTo>
                  <a:pt x="38133" y="38133"/>
                </a:lnTo>
                <a:lnTo>
                  <a:pt x="31023" y="42913"/>
                </a:lnTo>
                <a:lnTo>
                  <a:pt x="22326" y="44665"/>
                </a:lnTo>
                <a:lnTo>
                  <a:pt x="13646" y="42913"/>
                </a:lnTo>
                <a:lnTo>
                  <a:pt x="6548" y="38133"/>
                </a:lnTo>
                <a:lnTo>
                  <a:pt x="1757" y="31040"/>
                </a:lnTo>
                <a:lnTo>
                  <a:pt x="0" y="22351"/>
                </a:lnTo>
                <a:lnTo>
                  <a:pt x="1757" y="13646"/>
                </a:lnTo>
                <a:lnTo>
                  <a:pt x="6548" y="6542"/>
                </a:lnTo>
                <a:lnTo>
                  <a:pt x="13646" y="1754"/>
                </a:lnTo>
                <a:lnTo>
                  <a:pt x="22326" y="0"/>
                </a:lnTo>
                <a:lnTo>
                  <a:pt x="31023" y="1754"/>
                </a:lnTo>
                <a:lnTo>
                  <a:pt x="38133" y="6542"/>
                </a:lnTo>
                <a:lnTo>
                  <a:pt x="42930" y="13646"/>
                </a:lnTo>
                <a:lnTo>
                  <a:pt x="44691" y="22351"/>
                </a:lnTo>
                <a:close/>
              </a:path>
            </a:pathLst>
          </a:custGeom>
          <a:ln w="9055">
            <a:solidFill>
              <a:srgbClr val="231F20"/>
            </a:solidFill>
          </a:ln>
        </p:spPr>
        <p:txBody>
          <a:bodyPr wrap="square" lIns="0" tIns="0" rIns="0" bIns="0" rtlCol="0"/>
          <a:lstStyle/>
          <a:p>
            <a:endParaRPr/>
          </a:p>
        </p:txBody>
      </p:sp>
      <p:sp>
        <p:nvSpPr>
          <p:cNvPr id="17" name="object 17"/>
          <p:cNvSpPr/>
          <p:nvPr/>
        </p:nvSpPr>
        <p:spPr>
          <a:xfrm>
            <a:off x="1322933" y="1882280"/>
            <a:ext cx="3810" cy="40005"/>
          </a:xfrm>
          <a:custGeom>
            <a:avLst/>
            <a:gdLst/>
            <a:ahLst/>
            <a:cxnLst/>
            <a:rect l="l" t="t" r="r" b="b"/>
            <a:pathLst>
              <a:path w="3809" h="40005">
                <a:moveTo>
                  <a:pt x="3683" y="39814"/>
                </a:moveTo>
                <a:lnTo>
                  <a:pt x="0" y="39814"/>
                </a:lnTo>
                <a:lnTo>
                  <a:pt x="0" y="0"/>
                </a:lnTo>
                <a:lnTo>
                  <a:pt x="3683" y="0"/>
                </a:lnTo>
                <a:lnTo>
                  <a:pt x="3683" y="39814"/>
                </a:lnTo>
                <a:close/>
              </a:path>
            </a:pathLst>
          </a:custGeom>
          <a:solidFill>
            <a:srgbClr val="231F20"/>
          </a:solidFill>
        </p:spPr>
        <p:txBody>
          <a:bodyPr wrap="square" lIns="0" tIns="0" rIns="0" bIns="0" rtlCol="0"/>
          <a:lstStyle/>
          <a:p>
            <a:endParaRPr/>
          </a:p>
        </p:txBody>
      </p:sp>
      <p:sp>
        <p:nvSpPr>
          <p:cNvPr id="18" name="object 18"/>
          <p:cNvSpPr/>
          <p:nvPr/>
        </p:nvSpPr>
        <p:spPr>
          <a:xfrm>
            <a:off x="1322933" y="1966747"/>
            <a:ext cx="3810" cy="40005"/>
          </a:xfrm>
          <a:custGeom>
            <a:avLst/>
            <a:gdLst/>
            <a:ahLst/>
            <a:cxnLst/>
            <a:rect l="l" t="t" r="r" b="b"/>
            <a:pathLst>
              <a:path w="3809" h="40005">
                <a:moveTo>
                  <a:pt x="3683" y="39839"/>
                </a:moveTo>
                <a:lnTo>
                  <a:pt x="0" y="39839"/>
                </a:lnTo>
                <a:lnTo>
                  <a:pt x="0" y="0"/>
                </a:lnTo>
                <a:lnTo>
                  <a:pt x="3683" y="0"/>
                </a:lnTo>
                <a:lnTo>
                  <a:pt x="3683" y="39839"/>
                </a:lnTo>
                <a:close/>
              </a:path>
            </a:pathLst>
          </a:custGeom>
          <a:solidFill>
            <a:srgbClr val="231F20"/>
          </a:solidFill>
        </p:spPr>
        <p:txBody>
          <a:bodyPr wrap="square" lIns="0" tIns="0" rIns="0" bIns="0" rtlCol="0"/>
          <a:lstStyle/>
          <a:p>
            <a:endParaRPr/>
          </a:p>
        </p:txBody>
      </p:sp>
      <p:sp>
        <p:nvSpPr>
          <p:cNvPr id="19" name="object 19"/>
          <p:cNvSpPr/>
          <p:nvPr/>
        </p:nvSpPr>
        <p:spPr>
          <a:xfrm>
            <a:off x="1348981" y="1942605"/>
            <a:ext cx="40005" cy="3810"/>
          </a:xfrm>
          <a:custGeom>
            <a:avLst/>
            <a:gdLst/>
            <a:ahLst/>
            <a:cxnLst/>
            <a:rect l="l" t="t" r="r" b="b"/>
            <a:pathLst>
              <a:path w="40005" h="3810">
                <a:moveTo>
                  <a:pt x="0" y="0"/>
                </a:moveTo>
                <a:lnTo>
                  <a:pt x="39814" y="0"/>
                </a:lnTo>
                <a:lnTo>
                  <a:pt x="39814" y="3657"/>
                </a:lnTo>
                <a:lnTo>
                  <a:pt x="0" y="3657"/>
                </a:lnTo>
                <a:lnTo>
                  <a:pt x="0" y="0"/>
                </a:lnTo>
                <a:close/>
              </a:path>
            </a:pathLst>
          </a:custGeom>
          <a:solidFill>
            <a:srgbClr val="231F20"/>
          </a:solidFill>
        </p:spPr>
        <p:txBody>
          <a:bodyPr wrap="square" lIns="0" tIns="0" rIns="0" bIns="0" rtlCol="0"/>
          <a:lstStyle/>
          <a:p>
            <a:endParaRPr/>
          </a:p>
        </p:txBody>
      </p:sp>
      <p:sp>
        <p:nvSpPr>
          <p:cNvPr id="20" name="object 20"/>
          <p:cNvSpPr/>
          <p:nvPr/>
        </p:nvSpPr>
        <p:spPr>
          <a:xfrm>
            <a:off x="1264450" y="1942605"/>
            <a:ext cx="40005" cy="3810"/>
          </a:xfrm>
          <a:custGeom>
            <a:avLst/>
            <a:gdLst/>
            <a:ahLst/>
            <a:cxnLst/>
            <a:rect l="l" t="t" r="r" b="b"/>
            <a:pathLst>
              <a:path w="40005" h="3810">
                <a:moveTo>
                  <a:pt x="0" y="0"/>
                </a:moveTo>
                <a:lnTo>
                  <a:pt x="39827" y="0"/>
                </a:lnTo>
                <a:lnTo>
                  <a:pt x="39827" y="3657"/>
                </a:lnTo>
                <a:lnTo>
                  <a:pt x="0" y="3657"/>
                </a:lnTo>
                <a:lnTo>
                  <a:pt x="0" y="0"/>
                </a:lnTo>
                <a:close/>
              </a:path>
            </a:pathLst>
          </a:custGeom>
          <a:solidFill>
            <a:srgbClr val="231F20"/>
          </a:solidFill>
        </p:spPr>
        <p:txBody>
          <a:bodyPr wrap="square" lIns="0" tIns="0" rIns="0" bIns="0" rtlCol="0"/>
          <a:lstStyle/>
          <a:p>
            <a:endParaRPr/>
          </a:p>
        </p:txBody>
      </p:sp>
      <p:sp>
        <p:nvSpPr>
          <p:cNvPr id="21" name="object 21"/>
          <p:cNvSpPr/>
          <p:nvPr/>
        </p:nvSpPr>
        <p:spPr>
          <a:xfrm>
            <a:off x="808681" y="1601294"/>
            <a:ext cx="214096" cy="214007"/>
          </a:xfrm>
          <a:prstGeom prst="rect">
            <a:avLst/>
          </a:prstGeom>
          <a:blipFill>
            <a:blip r:embed="rId4" cstate="print"/>
            <a:stretch>
              <a:fillRect/>
            </a:stretch>
          </a:blipFill>
        </p:spPr>
        <p:txBody>
          <a:bodyPr wrap="square" lIns="0" tIns="0" rIns="0" bIns="0" rtlCol="0"/>
          <a:lstStyle/>
          <a:p>
            <a:endParaRPr/>
          </a:p>
        </p:txBody>
      </p:sp>
      <p:sp>
        <p:nvSpPr>
          <p:cNvPr id="22" name="object 22"/>
          <p:cNvSpPr/>
          <p:nvPr/>
        </p:nvSpPr>
        <p:spPr>
          <a:xfrm>
            <a:off x="1676203" y="1276072"/>
            <a:ext cx="130810" cy="130810"/>
          </a:xfrm>
          <a:custGeom>
            <a:avLst/>
            <a:gdLst/>
            <a:ahLst/>
            <a:cxnLst/>
            <a:rect l="l" t="t" r="r" b="b"/>
            <a:pathLst>
              <a:path w="130810" h="130809">
                <a:moveTo>
                  <a:pt x="130657" y="65277"/>
                </a:moveTo>
                <a:lnTo>
                  <a:pt x="125517" y="90707"/>
                </a:lnTo>
                <a:lnTo>
                  <a:pt x="111507" y="111472"/>
                </a:lnTo>
                <a:lnTo>
                  <a:pt x="90747" y="125473"/>
                </a:lnTo>
                <a:lnTo>
                  <a:pt x="65354" y="130606"/>
                </a:lnTo>
                <a:lnTo>
                  <a:pt x="39921" y="125473"/>
                </a:lnTo>
                <a:lnTo>
                  <a:pt x="19146" y="111472"/>
                </a:lnTo>
                <a:lnTo>
                  <a:pt x="5137" y="90707"/>
                </a:lnTo>
                <a:lnTo>
                  <a:pt x="0" y="65277"/>
                </a:lnTo>
                <a:lnTo>
                  <a:pt x="5137" y="39862"/>
                </a:lnTo>
                <a:lnTo>
                  <a:pt x="19146" y="19113"/>
                </a:lnTo>
                <a:lnTo>
                  <a:pt x="39921" y="5127"/>
                </a:lnTo>
                <a:lnTo>
                  <a:pt x="65354" y="0"/>
                </a:lnTo>
                <a:lnTo>
                  <a:pt x="90747" y="5127"/>
                </a:lnTo>
                <a:lnTo>
                  <a:pt x="111507" y="19113"/>
                </a:lnTo>
                <a:lnTo>
                  <a:pt x="125517" y="39862"/>
                </a:lnTo>
                <a:lnTo>
                  <a:pt x="130657" y="65277"/>
                </a:lnTo>
                <a:close/>
              </a:path>
            </a:pathLst>
          </a:custGeom>
          <a:ln w="9055">
            <a:solidFill>
              <a:srgbClr val="231F20"/>
            </a:solidFill>
          </a:ln>
        </p:spPr>
        <p:txBody>
          <a:bodyPr wrap="square" lIns="0" tIns="0" rIns="0" bIns="0" rtlCol="0"/>
          <a:lstStyle/>
          <a:p>
            <a:endParaRPr/>
          </a:p>
        </p:txBody>
      </p:sp>
      <p:sp>
        <p:nvSpPr>
          <p:cNvPr id="23" name="object 23"/>
          <p:cNvSpPr/>
          <p:nvPr/>
        </p:nvSpPr>
        <p:spPr>
          <a:xfrm>
            <a:off x="1639486" y="1238428"/>
            <a:ext cx="205104" cy="205104"/>
          </a:xfrm>
          <a:custGeom>
            <a:avLst/>
            <a:gdLst/>
            <a:ahLst/>
            <a:cxnLst/>
            <a:rect l="l" t="t" r="r" b="b"/>
            <a:pathLst>
              <a:path w="205105" h="205105">
                <a:moveTo>
                  <a:pt x="204978" y="102476"/>
                </a:moveTo>
                <a:lnTo>
                  <a:pt x="196924" y="142371"/>
                </a:lnTo>
                <a:lnTo>
                  <a:pt x="174959" y="174953"/>
                </a:lnTo>
                <a:lnTo>
                  <a:pt x="142382" y="196922"/>
                </a:lnTo>
                <a:lnTo>
                  <a:pt x="102489" y="204977"/>
                </a:lnTo>
                <a:lnTo>
                  <a:pt x="62622" y="196922"/>
                </a:lnTo>
                <a:lnTo>
                  <a:pt x="30041" y="174953"/>
                </a:lnTo>
                <a:lnTo>
                  <a:pt x="8062" y="142371"/>
                </a:lnTo>
                <a:lnTo>
                  <a:pt x="0" y="102476"/>
                </a:lnTo>
                <a:lnTo>
                  <a:pt x="8062" y="62589"/>
                </a:lnTo>
                <a:lnTo>
                  <a:pt x="30041" y="30016"/>
                </a:lnTo>
                <a:lnTo>
                  <a:pt x="62622" y="8053"/>
                </a:lnTo>
                <a:lnTo>
                  <a:pt x="102489" y="0"/>
                </a:lnTo>
                <a:lnTo>
                  <a:pt x="142382" y="8053"/>
                </a:lnTo>
                <a:lnTo>
                  <a:pt x="174959" y="30016"/>
                </a:lnTo>
                <a:lnTo>
                  <a:pt x="196924" y="62589"/>
                </a:lnTo>
                <a:lnTo>
                  <a:pt x="204978" y="102476"/>
                </a:lnTo>
                <a:close/>
              </a:path>
            </a:pathLst>
          </a:custGeom>
          <a:ln w="9055">
            <a:solidFill>
              <a:srgbClr val="231F20"/>
            </a:solidFill>
          </a:ln>
        </p:spPr>
        <p:txBody>
          <a:bodyPr wrap="square" lIns="0" tIns="0" rIns="0" bIns="0" rtlCol="0"/>
          <a:lstStyle/>
          <a:p>
            <a:endParaRPr/>
          </a:p>
        </p:txBody>
      </p:sp>
      <p:sp>
        <p:nvSpPr>
          <p:cNvPr id="24" name="object 24"/>
          <p:cNvSpPr/>
          <p:nvPr/>
        </p:nvSpPr>
        <p:spPr>
          <a:xfrm>
            <a:off x="1699455" y="1277206"/>
            <a:ext cx="46990" cy="57785"/>
          </a:xfrm>
          <a:custGeom>
            <a:avLst/>
            <a:gdLst/>
            <a:ahLst/>
            <a:cxnLst/>
            <a:rect l="l" t="t" r="r" b="b"/>
            <a:pathLst>
              <a:path w="46989" h="57784">
                <a:moveTo>
                  <a:pt x="0" y="14249"/>
                </a:moveTo>
                <a:lnTo>
                  <a:pt x="0" y="55791"/>
                </a:lnTo>
                <a:lnTo>
                  <a:pt x="22079" y="57415"/>
                </a:lnTo>
                <a:lnTo>
                  <a:pt x="34282" y="57735"/>
                </a:lnTo>
                <a:lnTo>
                  <a:pt x="40967" y="56553"/>
                </a:lnTo>
                <a:lnTo>
                  <a:pt x="46494" y="53670"/>
                </a:lnTo>
                <a:lnTo>
                  <a:pt x="46494" y="0"/>
                </a:lnTo>
              </a:path>
            </a:pathLst>
          </a:custGeom>
          <a:ln w="9055">
            <a:solidFill>
              <a:srgbClr val="231F20"/>
            </a:solidFill>
          </a:ln>
        </p:spPr>
        <p:txBody>
          <a:bodyPr wrap="square" lIns="0" tIns="0" rIns="0" bIns="0" rtlCol="0"/>
          <a:lstStyle/>
          <a:p>
            <a:endParaRPr/>
          </a:p>
        </p:txBody>
      </p:sp>
      <p:sp>
        <p:nvSpPr>
          <p:cNvPr id="25" name="object 25"/>
          <p:cNvSpPr/>
          <p:nvPr/>
        </p:nvSpPr>
        <p:spPr>
          <a:xfrm>
            <a:off x="1688230" y="1332966"/>
            <a:ext cx="62865" cy="59055"/>
          </a:xfrm>
          <a:custGeom>
            <a:avLst/>
            <a:gdLst/>
            <a:ahLst/>
            <a:cxnLst/>
            <a:rect l="l" t="t" r="r" b="b"/>
            <a:pathLst>
              <a:path w="62864" h="59055">
                <a:moveTo>
                  <a:pt x="27044" y="0"/>
                </a:moveTo>
                <a:lnTo>
                  <a:pt x="26976" y="3484"/>
                </a:lnTo>
                <a:lnTo>
                  <a:pt x="26882" y="2932"/>
                </a:lnTo>
                <a:lnTo>
                  <a:pt x="26869" y="2748"/>
                </a:lnTo>
                <a:lnTo>
                  <a:pt x="27044" y="7340"/>
                </a:lnTo>
                <a:lnTo>
                  <a:pt x="3210" y="17845"/>
                </a:lnTo>
                <a:lnTo>
                  <a:pt x="0" y="34009"/>
                </a:lnTo>
                <a:lnTo>
                  <a:pt x="9724" y="49694"/>
                </a:lnTo>
                <a:lnTo>
                  <a:pt x="24695" y="58762"/>
                </a:lnTo>
                <a:lnTo>
                  <a:pt x="46316" y="56053"/>
                </a:lnTo>
                <a:lnTo>
                  <a:pt x="61780" y="41862"/>
                </a:lnTo>
                <a:lnTo>
                  <a:pt x="62340" y="23265"/>
                </a:lnTo>
                <a:lnTo>
                  <a:pt x="39249" y="7340"/>
                </a:lnTo>
                <a:lnTo>
                  <a:pt x="39249" y="812"/>
                </a:lnTo>
              </a:path>
            </a:pathLst>
          </a:custGeom>
          <a:ln w="9055">
            <a:solidFill>
              <a:srgbClr val="231F20"/>
            </a:solidFill>
          </a:ln>
        </p:spPr>
        <p:txBody>
          <a:bodyPr wrap="square" lIns="0" tIns="0" rIns="0" bIns="0" rtlCol="0"/>
          <a:lstStyle/>
          <a:p>
            <a:endParaRPr/>
          </a:p>
        </p:txBody>
      </p:sp>
      <p:sp>
        <p:nvSpPr>
          <p:cNvPr id="26" name="object 26"/>
          <p:cNvSpPr/>
          <p:nvPr/>
        </p:nvSpPr>
        <p:spPr>
          <a:xfrm>
            <a:off x="887044" y="1220711"/>
            <a:ext cx="812800" cy="71120"/>
          </a:xfrm>
          <a:custGeom>
            <a:avLst/>
            <a:gdLst/>
            <a:ahLst/>
            <a:cxnLst/>
            <a:rect l="l" t="t" r="r" b="b"/>
            <a:pathLst>
              <a:path w="812800" h="71119">
                <a:moveTo>
                  <a:pt x="812406" y="70739"/>
                </a:moveTo>
                <a:lnTo>
                  <a:pt x="0" y="70739"/>
                </a:lnTo>
                <a:lnTo>
                  <a:pt x="0" y="0"/>
                </a:lnTo>
                <a:lnTo>
                  <a:pt x="812406" y="0"/>
                </a:lnTo>
                <a:lnTo>
                  <a:pt x="812406" y="70739"/>
                </a:lnTo>
                <a:close/>
              </a:path>
            </a:pathLst>
          </a:custGeom>
          <a:ln w="5346">
            <a:solidFill>
              <a:srgbClr val="231F20"/>
            </a:solidFill>
          </a:ln>
        </p:spPr>
        <p:txBody>
          <a:bodyPr wrap="square" lIns="0" tIns="0" rIns="0" bIns="0" rtlCol="0"/>
          <a:lstStyle/>
          <a:p>
            <a:endParaRPr/>
          </a:p>
        </p:txBody>
      </p:sp>
      <p:sp>
        <p:nvSpPr>
          <p:cNvPr id="27" name="object 27"/>
          <p:cNvSpPr txBox="1">
            <a:spLocks noGrp="1"/>
          </p:cNvSpPr>
          <p:nvPr>
            <p:ph type="sldNum" sz="quarter" idx="7"/>
          </p:nvPr>
        </p:nvSpPr>
        <p:spPr>
          <a:prstGeom prst="rect">
            <a:avLst/>
          </a:prstGeom>
        </p:spPr>
        <p:txBody>
          <a:bodyPr vert="horz" wrap="square" lIns="0" tIns="6985" rIns="0" bIns="0" rtlCol="0">
            <a:spAutoFit/>
          </a:bodyPr>
          <a:lstStyle/>
          <a:p>
            <a:pPr marL="37465">
              <a:lnSpc>
                <a:spcPct val="100000"/>
              </a:lnSpc>
              <a:spcBef>
                <a:spcPts val="55"/>
              </a:spcBef>
            </a:pPr>
            <a:r>
              <a:rPr dirty="0"/>
              <a:t>21</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605421"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3" name="object 3"/>
          <p:cNvSpPr/>
          <p:nvPr/>
        </p:nvSpPr>
        <p:spPr>
          <a:xfrm>
            <a:off x="577100"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 name="object 4"/>
          <p:cNvSpPr/>
          <p:nvPr/>
        </p:nvSpPr>
        <p:spPr>
          <a:xfrm>
            <a:off x="548881"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5" name="object 5"/>
          <p:cNvSpPr/>
          <p:nvPr/>
        </p:nvSpPr>
        <p:spPr>
          <a:xfrm>
            <a:off x="690486"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6" name="object 6"/>
          <p:cNvSpPr/>
          <p:nvPr/>
        </p:nvSpPr>
        <p:spPr>
          <a:xfrm>
            <a:off x="662165"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 name="object 7"/>
          <p:cNvSpPr/>
          <p:nvPr/>
        </p:nvSpPr>
        <p:spPr>
          <a:xfrm>
            <a:off x="633945"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8" name="object 8"/>
          <p:cNvSpPr/>
          <p:nvPr/>
        </p:nvSpPr>
        <p:spPr>
          <a:xfrm>
            <a:off x="775550"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9" name="object 9"/>
          <p:cNvSpPr/>
          <p:nvPr/>
        </p:nvSpPr>
        <p:spPr>
          <a:xfrm>
            <a:off x="747229"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 name="object 10"/>
          <p:cNvSpPr/>
          <p:nvPr/>
        </p:nvSpPr>
        <p:spPr>
          <a:xfrm>
            <a:off x="719010"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1" name="object 11"/>
          <p:cNvSpPr/>
          <p:nvPr/>
        </p:nvSpPr>
        <p:spPr>
          <a:xfrm>
            <a:off x="860615"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2" name="object 12"/>
          <p:cNvSpPr/>
          <p:nvPr/>
        </p:nvSpPr>
        <p:spPr>
          <a:xfrm>
            <a:off x="832281"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3" name="object 13"/>
          <p:cNvSpPr/>
          <p:nvPr/>
        </p:nvSpPr>
        <p:spPr>
          <a:xfrm>
            <a:off x="804062"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4" name="object 14"/>
          <p:cNvSpPr/>
          <p:nvPr/>
        </p:nvSpPr>
        <p:spPr>
          <a:xfrm>
            <a:off x="945667"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 name="object 15"/>
          <p:cNvSpPr/>
          <p:nvPr/>
        </p:nvSpPr>
        <p:spPr>
          <a:xfrm>
            <a:off x="917346"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6" name="object 16"/>
          <p:cNvSpPr/>
          <p:nvPr/>
        </p:nvSpPr>
        <p:spPr>
          <a:xfrm>
            <a:off x="889127"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7" name="object 17"/>
          <p:cNvSpPr/>
          <p:nvPr/>
        </p:nvSpPr>
        <p:spPr>
          <a:xfrm>
            <a:off x="1030719"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8" name="object 18"/>
          <p:cNvSpPr/>
          <p:nvPr/>
        </p:nvSpPr>
        <p:spPr>
          <a:xfrm>
            <a:off x="1002411"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9" name="object 19"/>
          <p:cNvSpPr/>
          <p:nvPr/>
        </p:nvSpPr>
        <p:spPr>
          <a:xfrm>
            <a:off x="974178"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0" name="object 20"/>
          <p:cNvSpPr/>
          <p:nvPr/>
        </p:nvSpPr>
        <p:spPr>
          <a:xfrm>
            <a:off x="1115783"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1" name="object 21"/>
          <p:cNvSpPr/>
          <p:nvPr/>
        </p:nvSpPr>
        <p:spPr>
          <a:xfrm>
            <a:off x="1087475"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2" name="object 22"/>
          <p:cNvSpPr/>
          <p:nvPr/>
        </p:nvSpPr>
        <p:spPr>
          <a:xfrm>
            <a:off x="1059243"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3" name="object 23"/>
          <p:cNvSpPr/>
          <p:nvPr/>
        </p:nvSpPr>
        <p:spPr>
          <a:xfrm>
            <a:off x="1200848"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4" name="object 24"/>
          <p:cNvSpPr/>
          <p:nvPr/>
        </p:nvSpPr>
        <p:spPr>
          <a:xfrm>
            <a:off x="1172540"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5" name="object 25"/>
          <p:cNvSpPr/>
          <p:nvPr/>
        </p:nvSpPr>
        <p:spPr>
          <a:xfrm>
            <a:off x="1144308"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6" name="object 26"/>
          <p:cNvSpPr/>
          <p:nvPr/>
        </p:nvSpPr>
        <p:spPr>
          <a:xfrm>
            <a:off x="1285913"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7" name="object 27"/>
          <p:cNvSpPr/>
          <p:nvPr/>
        </p:nvSpPr>
        <p:spPr>
          <a:xfrm>
            <a:off x="1257592"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8" name="object 28"/>
          <p:cNvSpPr/>
          <p:nvPr/>
        </p:nvSpPr>
        <p:spPr>
          <a:xfrm>
            <a:off x="1229360"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9" name="object 29"/>
          <p:cNvSpPr/>
          <p:nvPr/>
        </p:nvSpPr>
        <p:spPr>
          <a:xfrm>
            <a:off x="1370977"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30" name="object 30"/>
          <p:cNvSpPr/>
          <p:nvPr/>
        </p:nvSpPr>
        <p:spPr>
          <a:xfrm>
            <a:off x="1342644"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31" name="object 31"/>
          <p:cNvSpPr/>
          <p:nvPr/>
        </p:nvSpPr>
        <p:spPr>
          <a:xfrm>
            <a:off x="1314424"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32" name="object 32"/>
          <p:cNvSpPr/>
          <p:nvPr/>
        </p:nvSpPr>
        <p:spPr>
          <a:xfrm>
            <a:off x="1456016"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3" name="object 33"/>
          <p:cNvSpPr/>
          <p:nvPr/>
        </p:nvSpPr>
        <p:spPr>
          <a:xfrm>
            <a:off x="1427708"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34" name="object 34"/>
          <p:cNvSpPr/>
          <p:nvPr/>
        </p:nvSpPr>
        <p:spPr>
          <a:xfrm>
            <a:off x="1399476"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35" name="object 35"/>
          <p:cNvSpPr/>
          <p:nvPr/>
        </p:nvSpPr>
        <p:spPr>
          <a:xfrm>
            <a:off x="1541081"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36" name="object 36"/>
          <p:cNvSpPr/>
          <p:nvPr/>
        </p:nvSpPr>
        <p:spPr>
          <a:xfrm>
            <a:off x="1512773"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37" name="object 37"/>
          <p:cNvSpPr/>
          <p:nvPr/>
        </p:nvSpPr>
        <p:spPr>
          <a:xfrm>
            <a:off x="1484541"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38" name="object 38"/>
          <p:cNvSpPr/>
          <p:nvPr/>
        </p:nvSpPr>
        <p:spPr>
          <a:xfrm>
            <a:off x="1626146"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39" name="object 39"/>
          <p:cNvSpPr/>
          <p:nvPr/>
        </p:nvSpPr>
        <p:spPr>
          <a:xfrm>
            <a:off x="1597837"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40" name="object 40"/>
          <p:cNvSpPr/>
          <p:nvPr/>
        </p:nvSpPr>
        <p:spPr>
          <a:xfrm>
            <a:off x="1569605"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41" name="object 41"/>
          <p:cNvSpPr/>
          <p:nvPr/>
        </p:nvSpPr>
        <p:spPr>
          <a:xfrm>
            <a:off x="1711210"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42" name="object 42"/>
          <p:cNvSpPr/>
          <p:nvPr/>
        </p:nvSpPr>
        <p:spPr>
          <a:xfrm>
            <a:off x="1682889"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43" name="object 43"/>
          <p:cNvSpPr/>
          <p:nvPr/>
        </p:nvSpPr>
        <p:spPr>
          <a:xfrm>
            <a:off x="1654657"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44" name="object 44"/>
          <p:cNvSpPr/>
          <p:nvPr/>
        </p:nvSpPr>
        <p:spPr>
          <a:xfrm>
            <a:off x="1796275"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45" name="object 45"/>
          <p:cNvSpPr/>
          <p:nvPr/>
        </p:nvSpPr>
        <p:spPr>
          <a:xfrm>
            <a:off x="1767941"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46" name="object 46"/>
          <p:cNvSpPr/>
          <p:nvPr/>
        </p:nvSpPr>
        <p:spPr>
          <a:xfrm>
            <a:off x="1739722"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47" name="object 47"/>
          <p:cNvSpPr/>
          <p:nvPr/>
        </p:nvSpPr>
        <p:spPr>
          <a:xfrm>
            <a:off x="1881327"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48" name="object 48"/>
          <p:cNvSpPr/>
          <p:nvPr/>
        </p:nvSpPr>
        <p:spPr>
          <a:xfrm>
            <a:off x="1853006"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49" name="object 49"/>
          <p:cNvSpPr/>
          <p:nvPr/>
        </p:nvSpPr>
        <p:spPr>
          <a:xfrm>
            <a:off x="1824786"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50" name="object 50"/>
          <p:cNvSpPr/>
          <p:nvPr/>
        </p:nvSpPr>
        <p:spPr>
          <a:xfrm>
            <a:off x="1966379"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1" name="object 51"/>
          <p:cNvSpPr/>
          <p:nvPr/>
        </p:nvSpPr>
        <p:spPr>
          <a:xfrm>
            <a:off x="1938070"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52" name="object 52"/>
          <p:cNvSpPr/>
          <p:nvPr/>
        </p:nvSpPr>
        <p:spPr>
          <a:xfrm>
            <a:off x="1909838"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3" name="object 53"/>
          <p:cNvSpPr/>
          <p:nvPr/>
        </p:nvSpPr>
        <p:spPr>
          <a:xfrm>
            <a:off x="2051443"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54" name="object 54"/>
          <p:cNvSpPr/>
          <p:nvPr/>
        </p:nvSpPr>
        <p:spPr>
          <a:xfrm>
            <a:off x="2023135"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55" name="object 55"/>
          <p:cNvSpPr/>
          <p:nvPr/>
        </p:nvSpPr>
        <p:spPr>
          <a:xfrm>
            <a:off x="1994903"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6" name="object 56"/>
          <p:cNvSpPr/>
          <p:nvPr/>
        </p:nvSpPr>
        <p:spPr>
          <a:xfrm>
            <a:off x="2136508"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57" name="object 57"/>
          <p:cNvSpPr/>
          <p:nvPr/>
        </p:nvSpPr>
        <p:spPr>
          <a:xfrm>
            <a:off x="2108200"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58" name="object 58"/>
          <p:cNvSpPr/>
          <p:nvPr/>
        </p:nvSpPr>
        <p:spPr>
          <a:xfrm>
            <a:off x="2079967"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59" name="object 59"/>
          <p:cNvSpPr/>
          <p:nvPr/>
        </p:nvSpPr>
        <p:spPr>
          <a:xfrm>
            <a:off x="2221572"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60" name="object 60"/>
          <p:cNvSpPr/>
          <p:nvPr/>
        </p:nvSpPr>
        <p:spPr>
          <a:xfrm>
            <a:off x="2193251"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1" name="object 61"/>
          <p:cNvSpPr/>
          <p:nvPr/>
        </p:nvSpPr>
        <p:spPr>
          <a:xfrm>
            <a:off x="2165019"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2" name="object 62"/>
          <p:cNvSpPr/>
          <p:nvPr/>
        </p:nvSpPr>
        <p:spPr>
          <a:xfrm>
            <a:off x="2306624"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63" name="object 63"/>
          <p:cNvSpPr/>
          <p:nvPr/>
        </p:nvSpPr>
        <p:spPr>
          <a:xfrm>
            <a:off x="2278303"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4" name="object 64"/>
          <p:cNvSpPr/>
          <p:nvPr/>
        </p:nvSpPr>
        <p:spPr>
          <a:xfrm>
            <a:off x="2250084"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65" name="object 65"/>
          <p:cNvSpPr/>
          <p:nvPr/>
        </p:nvSpPr>
        <p:spPr>
          <a:xfrm>
            <a:off x="2391676"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6" name="object 66"/>
          <p:cNvSpPr/>
          <p:nvPr/>
        </p:nvSpPr>
        <p:spPr>
          <a:xfrm>
            <a:off x="2363368"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67" name="object 67"/>
          <p:cNvSpPr/>
          <p:nvPr/>
        </p:nvSpPr>
        <p:spPr>
          <a:xfrm>
            <a:off x="2335148"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68" name="object 68"/>
          <p:cNvSpPr/>
          <p:nvPr/>
        </p:nvSpPr>
        <p:spPr>
          <a:xfrm>
            <a:off x="2476741"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69" name="object 69"/>
          <p:cNvSpPr/>
          <p:nvPr/>
        </p:nvSpPr>
        <p:spPr>
          <a:xfrm>
            <a:off x="2448432"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70" name="object 70"/>
          <p:cNvSpPr/>
          <p:nvPr/>
        </p:nvSpPr>
        <p:spPr>
          <a:xfrm>
            <a:off x="2420213"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71" name="object 71"/>
          <p:cNvSpPr/>
          <p:nvPr/>
        </p:nvSpPr>
        <p:spPr>
          <a:xfrm>
            <a:off x="2561805"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2" name="object 72"/>
          <p:cNvSpPr/>
          <p:nvPr/>
        </p:nvSpPr>
        <p:spPr>
          <a:xfrm>
            <a:off x="2533497"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73" name="object 73"/>
          <p:cNvSpPr/>
          <p:nvPr/>
        </p:nvSpPr>
        <p:spPr>
          <a:xfrm>
            <a:off x="2505265"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4" name="object 74"/>
          <p:cNvSpPr/>
          <p:nvPr/>
        </p:nvSpPr>
        <p:spPr>
          <a:xfrm>
            <a:off x="2646870"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5" name="object 75"/>
          <p:cNvSpPr/>
          <p:nvPr/>
        </p:nvSpPr>
        <p:spPr>
          <a:xfrm>
            <a:off x="2618562"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76" name="object 76"/>
          <p:cNvSpPr/>
          <p:nvPr/>
        </p:nvSpPr>
        <p:spPr>
          <a:xfrm>
            <a:off x="2590317"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7" name="object 77"/>
          <p:cNvSpPr/>
          <p:nvPr/>
        </p:nvSpPr>
        <p:spPr>
          <a:xfrm>
            <a:off x="2731935"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8" name="object 78"/>
          <p:cNvSpPr/>
          <p:nvPr/>
        </p:nvSpPr>
        <p:spPr>
          <a:xfrm>
            <a:off x="2703601"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79" name="object 79"/>
          <p:cNvSpPr/>
          <p:nvPr/>
        </p:nvSpPr>
        <p:spPr>
          <a:xfrm>
            <a:off x="2675382"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0" name="object 80"/>
          <p:cNvSpPr/>
          <p:nvPr/>
        </p:nvSpPr>
        <p:spPr>
          <a:xfrm>
            <a:off x="2816986"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81" name="object 81"/>
          <p:cNvSpPr/>
          <p:nvPr/>
        </p:nvSpPr>
        <p:spPr>
          <a:xfrm>
            <a:off x="2788666"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2" name="object 82"/>
          <p:cNvSpPr/>
          <p:nvPr/>
        </p:nvSpPr>
        <p:spPr>
          <a:xfrm>
            <a:off x="2760446"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3" name="object 83"/>
          <p:cNvSpPr/>
          <p:nvPr/>
        </p:nvSpPr>
        <p:spPr>
          <a:xfrm>
            <a:off x="2902051"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84" name="object 84"/>
          <p:cNvSpPr/>
          <p:nvPr/>
        </p:nvSpPr>
        <p:spPr>
          <a:xfrm>
            <a:off x="2873730"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5" name="object 85"/>
          <p:cNvSpPr/>
          <p:nvPr/>
        </p:nvSpPr>
        <p:spPr>
          <a:xfrm>
            <a:off x="2845511"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86" name="object 86"/>
          <p:cNvSpPr/>
          <p:nvPr/>
        </p:nvSpPr>
        <p:spPr>
          <a:xfrm>
            <a:off x="2987116"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87" name="object 87"/>
          <p:cNvSpPr/>
          <p:nvPr/>
        </p:nvSpPr>
        <p:spPr>
          <a:xfrm>
            <a:off x="2958795"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88" name="object 88"/>
          <p:cNvSpPr/>
          <p:nvPr/>
        </p:nvSpPr>
        <p:spPr>
          <a:xfrm>
            <a:off x="2930575"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89" name="object 89"/>
          <p:cNvSpPr/>
          <p:nvPr/>
        </p:nvSpPr>
        <p:spPr>
          <a:xfrm>
            <a:off x="3072168"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0" name="object 90"/>
          <p:cNvSpPr/>
          <p:nvPr/>
        </p:nvSpPr>
        <p:spPr>
          <a:xfrm>
            <a:off x="3043859"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1" name="object 91"/>
          <p:cNvSpPr/>
          <p:nvPr/>
        </p:nvSpPr>
        <p:spPr>
          <a:xfrm>
            <a:off x="3015627"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92" name="object 92"/>
          <p:cNvSpPr/>
          <p:nvPr/>
        </p:nvSpPr>
        <p:spPr>
          <a:xfrm>
            <a:off x="3157232"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3" name="object 93"/>
          <p:cNvSpPr/>
          <p:nvPr/>
        </p:nvSpPr>
        <p:spPr>
          <a:xfrm>
            <a:off x="3128911"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94" name="object 94"/>
          <p:cNvSpPr/>
          <p:nvPr/>
        </p:nvSpPr>
        <p:spPr>
          <a:xfrm>
            <a:off x="3100692"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95" name="object 95"/>
          <p:cNvSpPr/>
          <p:nvPr/>
        </p:nvSpPr>
        <p:spPr>
          <a:xfrm>
            <a:off x="3242284"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96" name="object 96"/>
          <p:cNvSpPr/>
          <p:nvPr/>
        </p:nvSpPr>
        <p:spPr>
          <a:xfrm>
            <a:off x="3213976"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97" name="object 97"/>
          <p:cNvSpPr/>
          <p:nvPr/>
        </p:nvSpPr>
        <p:spPr>
          <a:xfrm>
            <a:off x="3185756"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98" name="object 98"/>
          <p:cNvSpPr/>
          <p:nvPr/>
        </p:nvSpPr>
        <p:spPr>
          <a:xfrm>
            <a:off x="3327349"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99" name="object 99"/>
          <p:cNvSpPr/>
          <p:nvPr/>
        </p:nvSpPr>
        <p:spPr>
          <a:xfrm>
            <a:off x="3299040"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00" name="object 100"/>
          <p:cNvSpPr/>
          <p:nvPr/>
        </p:nvSpPr>
        <p:spPr>
          <a:xfrm>
            <a:off x="3270808"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01" name="object 101"/>
          <p:cNvSpPr/>
          <p:nvPr/>
        </p:nvSpPr>
        <p:spPr>
          <a:xfrm>
            <a:off x="3412413"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02" name="object 102"/>
          <p:cNvSpPr/>
          <p:nvPr/>
        </p:nvSpPr>
        <p:spPr>
          <a:xfrm>
            <a:off x="3384092"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3" name="object 103"/>
          <p:cNvSpPr/>
          <p:nvPr/>
        </p:nvSpPr>
        <p:spPr>
          <a:xfrm>
            <a:off x="3355873"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04" name="object 104"/>
          <p:cNvSpPr/>
          <p:nvPr/>
        </p:nvSpPr>
        <p:spPr>
          <a:xfrm>
            <a:off x="3497478"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05" name="object 105"/>
          <p:cNvSpPr/>
          <p:nvPr/>
        </p:nvSpPr>
        <p:spPr>
          <a:xfrm>
            <a:off x="3469157"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06" name="object 106"/>
          <p:cNvSpPr/>
          <p:nvPr/>
        </p:nvSpPr>
        <p:spPr>
          <a:xfrm>
            <a:off x="3440938"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07" name="object 107"/>
          <p:cNvSpPr/>
          <p:nvPr/>
        </p:nvSpPr>
        <p:spPr>
          <a:xfrm>
            <a:off x="3582542"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08" name="object 108"/>
          <p:cNvSpPr/>
          <p:nvPr/>
        </p:nvSpPr>
        <p:spPr>
          <a:xfrm>
            <a:off x="3554209"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09" name="object 109"/>
          <p:cNvSpPr/>
          <p:nvPr/>
        </p:nvSpPr>
        <p:spPr>
          <a:xfrm>
            <a:off x="3525989"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10" name="object 110"/>
          <p:cNvSpPr/>
          <p:nvPr/>
        </p:nvSpPr>
        <p:spPr>
          <a:xfrm>
            <a:off x="3667607"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11" name="object 111"/>
          <p:cNvSpPr/>
          <p:nvPr/>
        </p:nvSpPr>
        <p:spPr>
          <a:xfrm>
            <a:off x="3639273"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12" name="object 112"/>
          <p:cNvSpPr/>
          <p:nvPr/>
        </p:nvSpPr>
        <p:spPr>
          <a:xfrm>
            <a:off x="3611054"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13" name="object 113"/>
          <p:cNvSpPr/>
          <p:nvPr/>
        </p:nvSpPr>
        <p:spPr>
          <a:xfrm>
            <a:off x="3752659"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14" name="object 114"/>
          <p:cNvSpPr/>
          <p:nvPr/>
        </p:nvSpPr>
        <p:spPr>
          <a:xfrm>
            <a:off x="3724338"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15" name="object 115"/>
          <p:cNvSpPr/>
          <p:nvPr/>
        </p:nvSpPr>
        <p:spPr>
          <a:xfrm>
            <a:off x="3696118"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16" name="object 116"/>
          <p:cNvSpPr/>
          <p:nvPr/>
        </p:nvSpPr>
        <p:spPr>
          <a:xfrm>
            <a:off x="3837711"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17" name="object 117"/>
          <p:cNvSpPr/>
          <p:nvPr/>
        </p:nvSpPr>
        <p:spPr>
          <a:xfrm>
            <a:off x="3809403"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18" name="object 118"/>
          <p:cNvSpPr/>
          <p:nvPr/>
        </p:nvSpPr>
        <p:spPr>
          <a:xfrm>
            <a:off x="3781171"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19" name="object 119"/>
          <p:cNvSpPr/>
          <p:nvPr/>
        </p:nvSpPr>
        <p:spPr>
          <a:xfrm>
            <a:off x="3922776"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20" name="object 120"/>
          <p:cNvSpPr/>
          <p:nvPr/>
        </p:nvSpPr>
        <p:spPr>
          <a:xfrm>
            <a:off x="3894467"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21" name="object 121"/>
          <p:cNvSpPr/>
          <p:nvPr/>
        </p:nvSpPr>
        <p:spPr>
          <a:xfrm>
            <a:off x="3866235"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22" name="object 122"/>
          <p:cNvSpPr/>
          <p:nvPr/>
        </p:nvSpPr>
        <p:spPr>
          <a:xfrm>
            <a:off x="4007840"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23" name="object 123"/>
          <p:cNvSpPr/>
          <p:nvPr/>
        </p:nvSpPr>
        <p:spPr>
          <a:xfrm>
            <a:off x="3979519"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24" name="object 124"/>
          <p:cNvSpPr/>
          <p:nvPr/>
        </p:nvSpPr>
        <p:spPr>
          <a:xfrm>
            <a:off x="3951287"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25" name="object 125"/>
          <p:cNvSpPr/>
          <p:nvPr/>
        </p:nvSpPr>
        <p:spPr>
          <a:xfrm>
            <a:off x="4092905"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26" name="object 126"/>
          <p:cNvSpPr/>
          <p:nvPr/>
        </p:nvSpPr>
        <p:spPr>
          <a:xfrm>
            <a:off x="4064571"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27" name="object 127"/>
          <p:cNvSpPr/>
          <p:nvPr/>
        </p:nvSpPr>
        <p:spPr>
          <a:xfrm>
            <a:off x="4036352"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28" name="object 128"/>
          <p:cNvSpPr/>
          <p:nvPr/>
        </p:nvSpPr>
        <p:spPr>
          <a:xfrm>
            <a:off x="4177956"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29" name="object 129"/>
          <p:cNvSpPr/>
          <p:nvPr/>
        </p:nvSpPr>
        <p:spPr>
          <a:xfrm>
            <a:off x="4149636"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30" name="object 130"/>
          <p:cNvSpPr/>
          <p:nvPr/>
        </p:nvSpPr>
        <p:spPr>
          <a:xfrm>
            <a:off x="4121416"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31" name="object 131"/>
          <p:cNvSpPr/>
          <p:nvPr/>
        </p:nvSpPr>
        <p:spPr>
          <a:xfrm>
            <a:off x="4263009"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32" name="object 132"/>
          <p:cNvSpPr/>
          <p:nvPr/>
        </p:nvSpPr>
        <p:spPr>
          <a:xfrm>
            <a:off x="4234700"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33" name="object 133"/>
          <p:cNvSpPr/>
          <p:nvPr/>
        </p:nvSpPr>
        <p:spPr>
          <a:xfrm>
            <a:off x="4206468"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4" name="object 134"/>
          <p:cNvSpPr/>
          <p:nvPr/>
        </p:nvSpPr>
        <p:spPr>
          <a:xfrm>
            <a:off x="4348073"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35" name="object 135"/>
          <p:cNvSpPr/>
          <p:nvPr/>
        </p:nvSpPr>
        <p:spPr>
          <a:xfrm>
            <a:off x="4319765"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36" name="object 136"/>
          <p:cNvSpPr/>
          <p:nvPr/>
        </p:nvSpPr>
        <p:spPr>
          <a:xfrm>
            <a:off x="4291533"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37" name="object 137"/>
          <p:cNvSpPr/>
          <p:nvPr/>
        </p:nvSpPr>
        <p:spPr>
          <a:xfrm>
            <a:off x="4433138"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38" name="object 138"/>
          <p:cNvSpPr/>
          <p:nvPr/>
        </p:nvSpPr>
        <p:spPr>
          <a:xfrm>
            <a:off x="4404829"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39" name="object 139"/>
          <p:cNvSpPr/>
          <p:nvPr/>
        </p:nvSpPr>
        <p:spPr>
          <a:xfrm>
            <a:off x="4376597"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40" name="object 140"/>
          <p:cNvSpPr/>
          <p:nvPr/>
        </p:nvSpPr>
        <p:spPr>
          <a:xfrm>
            <a:off x="4518202"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41" name="object 141"/>
          <p:cNvSpPr/>
          <p:nvPr/>
        </p:nvSpPr>
        <p:spPr>
          <a:xfrm>
            <a:off x="4489881"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42" name="object 142"/>
          <p:cNvSpPr/>
          <p:nvPr/>
        </p:nvSpPr>
        <p:spPr>
          <a:xfrm>
            <a:off x="4461649"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43" name="object 143"/>
          <p:cNvSpPr/>
          <p:nvPr/>
        </p:nvSpPr>
        <p:spPr>
          <a:xfrm>
            <a:off x="4603254"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44" name="object 144"/>
          <p:cNvSpPr/>
          <p:nvPr/>
        </p:nvSpPr>
        <p:spPr>
          <a:xfrm>
            <a:off x="4574933"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45" name="object 145"/>
          <p:cNvSpPr/>
          <p:nvPr/>
        </p:nvSpPr>
        <p:spPr>
          <a:xfrm>
            <a:off x="4546714"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46" name="object 146"/>
          <p:cNvSpPr/>
          <p:nvPr/>
        </p:nvSpPr>
        <p:spPr>
          <a:xfrm>
            <a:off x="4688306"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7" name="object 147"/>
          <p:cNvSpPr/>
          <p:nvPr/>
        </p:nvSpPr>
        <p:spPr>
          <a:xfrm>
            <a:off x="4659998"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48" name="object 148"/>
          <p:cNvSpPr/>
          <p:nvPr/>
        </p:nvSpPr>
        <p:spPr>
          <a:xfrm>
            <a:off x="4631766"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49" name="object 149"/>
          <p:cNvSpPr/>
          <p:nvPr/>
        </p:nvSpPr>
        <p:spPr>
          <a:xfrm>
            <a:off x="4773371"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0" name="object 150"/>
          <p:cNvSpPr/>
          <p:nvPr/>
        </p:nvSpPr>
        <p:spPr>
          <a:xfrm>
            <a:off x="4745063"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51" name="object 151"/>
          <p:cNvSpPr/>
          <p:nvPr/>
        </p:nvSpPr>
        <p:spPr>
          <a:xfrm>
            <a:off x="4716830"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2" name="object 152"/>
          <p:cNvSpPr/>
          <p:nvPr/>
        </p:nvSpPr>
        <p:spPr>
          <a:xfrm>
            <a:off x="4858435"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3" name="object 153"/>
          <p:cNvSpPr/>
          <p:nvPr/>
        </p:nvSpPr>
        <p:spPr>
          <a:xfrm>
            <a:off x="4830127"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54" name="object 154"/>
          <p:cNvSpPr/>
          <p:nvPr/>
        </p:nvSpPr>
        <p:spPr>
          <a:xfrm>
            <a:off x="4801895"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5" name="object 155"/>
          <p:cNvSpPr/>
          <p:nvPr/>
        </p:nvSpPr>
        <p:spPr>
          <a:xfrm>
            <a:off x="4943500"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56" name="object 156"/>
          <p:cNvSpPr/>
          <p:nvPr/>
        </p:nvSpPr>
        <p:spPr>
          <a:xfrm>
            <a:off x="4915179"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7" name="object 157"/>
          <p:cNvSpPr/>
          <p:nvPr/>
        </p:nvSpPr>
        <p:spPr>
          <a:xfrm>
            <a:off x="4886947"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58" name="object 158"/>
          <p:cNvSpPr/>
          <p:nvPr/>
        </p:nvSpPr>
        <p:spPr>
          <a:xfrm>
            <a:off x="5028565"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59" name="object 159"/>
          <p:cNvSpPr/>
          <p:nvPr/>
        </p:nvSpPr>
        <p:spPr>
          <a:xfrm>
            <a:off x="5000231"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0" name="object 160"/>
          <p:cNvSpPr/>
          <p:nvPr/>
        </p:nvSpPr>
        <p:spPr>
          <a:xfrm>
            <a:off x="4972012"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1" name="object 161"/>
          <p:cNvSpPr/>
          <p:nvPr/>
        </p:nvSpPr>
        <p:spPr>
          <a:xfrm>
            <a:off x="5113616"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62" name="object 162"/>
          <p:cNvSpPr/>
          <p:nvPr/>
        </p:nvSpPr>
        <p:spPr>
          <a:xfrm>
            <a:off x="5085295"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3" name="object 163"/>
          <p:cNvSpPr/>
          <p:nvPr/>
        </p:nvSpPr>
        <p:spPr>
          <a:xfrm>
            <a:off x="5057076"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4" name="object 164"/>
          <p:cNvSpPr/>
          <p:nvPr/>
        </p:nvSpPr>
        <p:spPr>
          <a:xfrm>
            <a:off x="5198668"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5" name="object 165"/>
          <p:cNvSpPr/>
          <p:nvPr/>
        </p:nvSpPr>
        <p:spPr>
          <a:xfrm>
            <a:off x="5170360"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6" name="object 166"/>
          <p:cNvSpPr/>
          <p:nvPr/>
        </p:nvSpPr>
        <p:spPr>
          <a:xfrm>
            <a:off x="5142141"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67" name="object 167"/>
          <p:cNvSpPr/>
          <p:nvPr/>
        </p:nvSpPr>
        <p:spPr>
          <a:xfrm>
            <a:off x="5283733"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68" name="object 168"/>
          <p:cNvSpPr/>
          <p:nvPr/>
        </p:nvSpPr>
        <p:spPr>
          <a:xfrm>
            <a:off x="5255424"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69" name="object 169"/>
          <p:cNvSpPr/>
          <p:nvPr/>
        </p:nvSpPr>
        <p:spPr>
          <a:xfrm>
            <a:off x="5227205"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70" name="object 170"/>
          <p:cNvSpPr/>
          <p:nvPr/>
        </p:nvSpPr>
        <p:spPr>
          <a:xfrm>
            <a:off x="5368797"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1" name="object 171"/>
          <p:cNvSpPr/>
          <p:nvPr/>
        </p:nvSpPr>
        <p:spPr>
          <a:xfrm>
            <a:off x="5340489"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72" name="object 172"/>
          <p:cNvSpPr/>
          <p:nvPr/>
        </p:nvSpPr>
        <p:spPr>
          <a:xfrm>
            <a:off x="5312257"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73" name="object 173"/>
          <p:cNvSpPr/>
          <p:nvPr/>
        </p:nvSpPr>
        <p:spPr>
          <a:xfrm>
            <a:off x="5453862"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4" name="object 174"/>
          <p:cNvSpPr/>
          <p:nvPr/>
        </p:nvSpPr>
        <p:spPr>
          <a:xfrm>
            <a:off x="5425541"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75" name="object 175"/>
          <p:cNvSpPr/>
          <p:nvPr/>
        </p:nvSpPr>
        <p:spPr>
          <a:xfrm>
            <a:off x="5397309"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6" name="object 176"/>
          <p:cNvSpPr/>
          <p:nvPr/>
        </p:nvSpPr>
        <p:spPr>
          <a:xfrm>
            <a:off x="5538914"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7" name="object 177"/>
          <p:cNvSpPr/>
          <p:nvPr/>
        </p:nvSpPr>
        <p:spPr>
          <a:xfrm>
            <a:off x="5510606"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78" name="object 178"/>
          <p:cNvSpPr/>
          <p:nvPr/>
        </p:nvSpPr>
        <p:spPr>
          <a:xfrm>
            <a:off x="5482374"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79" name="object 179"/>
          <p:cNvSpPr/>
          <p:nvPr/>
        </p:nvSpPr>
        <p:spPr>
          <a:xfrm>
            <a:off x="5623979"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80" name="object 180"/>
          <p:cNvSpPr/>
          <p:nvPr/>
        </p:nvSpPr>
        <p:spPr>
          <a:xfrm>
            <a:off x="5595658"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1" name="object 181"/>
          <p:cNvSpPr/>
          <p:nvPr/>
        </p:nvSpPr>
        <p:spPr>
          <a:xfrm>
            <a:off x="5567438"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2" name="object 182"/>
          <p:cNvSpPr/>
          <p:nvPr/>
        </p:nvSpPr>
        <p:spPr>
          <a:xfrm>
            <a:off x="5709043"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83" name="object 183"/>
          <p:cNvSpPr/>
          <p:nvPr/>
        </p:nvSpPr>
        <p:spPr>
          <a:xfrm>
            <a:off x="5680722"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4" name="object 184"/>
          <p:cNvSpPr/>
          <p:nvPr/>
        </p:nvSpPr>
        <p:spPr>
          <a:xfrm>
            <a:off x="5652503"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85" name="object 185"/>
          <p:cNvSpPr/>
          <p:nvPr/>
        </p:nvSpPr>
        <p:spPr>
          <a:xfrm>
            <a:off x="5794108"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86" name="object 186"/>
          <p:cNvSpPr/>
          <p:nvPr/>
        </p:nvSpPr>
        <p:spPr>
          <a:xfrm>
            <a:off x="5765787"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87" name="object 187"/>
          <p:cNvSpPr/>
          <p:nvPr/>
        </p:nvSpPr>
        <p:spPr>
          <a:xfrm>
            <a:off x="5737568"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88" name="object 188"/>
          <p:cNvSpPr/>
          <p:nvPr/>
        </p:nvSpPr>
        <p:spPr>
          <a:xfrm>
            <a:off x="5879172"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89" name="object 189"/>
          <p:cNvSpPr/>
          <p:nvPr/>
        </p:nvSpPr>
        <p:spPr>
          <a:xfrm>
            <a:off x="5850851"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0" name="object 190"/>
          <p:cNvSpPr/>
          <p:nvPr/>
        </p:nvSpPr>
        <p:spPr>
          <a:xfrm>
            <a:off x="5822619"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91" name="object 191"/>
          <p:cNvSpPr/>
          <p:nvPr/>
        </p:nvSpPr>
        <p:spPr>
          <a:xfrm>
            <a:off x="5964224"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2" name="object 192"/>
          <p:cNvSpPr/>
          <p:nvPr/>
        </p:nvSpPr>
        <p:spPr>
          <a:xfrm>
            <a:off x="5935903"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93" name="object 193"/>
          <p:cNvSpPr/>
          <p:nvPr/>
        </p:nvSpPr>
        <p:spPr>
          <a:xfrm>
            <a:off x="5907684"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94" name="object 194"/>
          <p:cNvSpPr/>
          <p:nvPr/>
        </p:nvSpPr>
        <p:spPr>
          <a:xfrm>
            <a:off x="6049276"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195" name="object 195"/>
          <p:cNvSpPr/>
          <p:nvPr/>
        </p:nvSpPr>
        <p:spPr>
          <a:xfrm>
            <a:off x="6020968"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96" name="object 196"/>
          <p:cNvSpPr/>
          <p:nvPr/>
        </p:nvSpPr>
        <p:spPr>
          <a:xfrm>
            <a:off x="5992748"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97" name="object 197"/>
          <p:cNvSpPr/>
          <p:nvPr/>
        </p:nvSpPr>
        <p:spPr>
          <a:xfrm>
            <a:off x="6134341"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98" name="object 198"/>
          <p:cNvSpPr/>
          <p:nvPr/>
        </p:nvSpPr>
        <p:spPr>
          <a:xfrm>
            <a:off x="6106033"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199" name="object 199"/>
          <p:cNvSpPr/>
          <p:nvPr/>
        </p:nvSpPr>
        <p:spPr>
          <a:xfrm>
            <a:off x="6077800"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00" name="object 200"/>
          <p:cNvSpPr/>
          <p:nvPr/>
        </p:nvSpPr>
        <p:spPr>
          <a:xfrm>
            <a:off x="6219406"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01" name="object 201"/>
          <p:cNvSpPr/>
          <p:nvPr/>
        </p:nvSpPr>
        <p:spPr>
          <a:xfrm>
            <a:off x="6191097"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02" name="object 202"/>
          <p:cNvSpPr/>
          <p:nvPr/>
        </p:nvSpPr>
        <p:spPr>
          <a:xfrm>
            <a:off x="6162865"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03" name="object 203"/>
          <p:cNvSpPr/>
          <p:nvPr/>
        </p:nvSpPr>
        <p:spPr>
          <a:xfrm>
            <a:off x="6304470"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04" name="object 204"/>
          <p:cNvSpPr/>
          <p:nvPr/>
        </p:nvSpPr>
        <p:spPr>
          <a:xfrm>
            <a:off x="6276149"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05" name="object 205"/>
          <p:cNvSpPr/>
          <p:nvPr/>
        </p:nvSpPr>
        <p:spPr>
          <a:xfrm>
            <a:off x="6247917"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06" name="object 206"/>
          <p:cNvSpPr/>
          <p:nvPr/>
        </p:nvSpPr>
        <p:spPr>
          <a:xfrm>
            <a:off x="6389535"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07" name="object 207"/>
          <p:cNvSpPr/>
          <p:nvPr/>
        </p:nvSpPr>
        <p:spPr>
          <a:xfrm>
            <a:off x="6361201"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08" name="object 208"/>
          <p:cNvSpPr/>
          <p:nvPr/>
        </p:nvSpPr>
        <p:spPr>
          <a:xfrm>
            <a:off x="6332982"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09" name="object 209"/>
          <p:cNvSpPr/>
          <p:nvPr/>
        </p:nvSpPr>
        <p:spPr>
          <a:xfrm>
            <a:off x="6474586"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10" name="object 210"/>
          <p:cNvSpPr/>
          <p:nvPr/>
        </p:nvSpPr>
        <p:spPr>
          <a:xfrm>
            <a:off x="6446265"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11" name="object 211"/>
          <p:cNvSpPr/>
          <p:nvPr/>
        </p:nvSpPr>
        <p:spPr>
          <a:xfrm>
            <a:off x="6418046"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12" name="object 212"/>
          <p:cNvSpPr/>
          <p:nvPr/>
        </p:nvSpPr>
        <p:spPr>
          <a:xfrm>
            <a:off x="6559639"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13" name="object 213"/>
          <p:cNvSpPr/>
          <p:nvPr/>
        </p:nvSpPr>
        <p:spPr>
          <a:xfrm>
            <a:off x="6531330"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14" name="object 214"/>
          <p:cNvSpPr/>
          <p:nvPr/>
        </p:nvSpPr>
        <p:spPr>
          <a:xfrm>
            <a:off x="6503098"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15" name="object 215"/>
          <p:cNvSpPr/>
          <p:nvPr/>
        </p:nvSpPr>
        <p:spPr>
          <a:xfrm>
            <a:off x="6644703"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16" name="object 216"/>
          <p:cNvSpPr/>
          <p:nvPr/>
        </p:nvSpPr>
        <p:spPr>
          <a:xfrm>
            <a:off x="6616395"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17" name="object 217"/>
          <p:cNvSpPr/>
          <p:nvPr/>
        </p:nvSpPr>
        <p:spPr>
          <a:xfrm>
            <a:off x="6588162"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18" name="object 218"/>
          <p:cNvSpPr/>
          <p:nvPr/>
        </p:nvSpPr>
        <p:spPr>
          <a:xfrm>
            <a:off x="6729768"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19" name="object 219"/>
          <p:cNvSpPr/>
          <p:nvPr/>
        </p:nvSpPr>
        <p:spPr>
          <a:xfrm>
            <a:off x="6701459"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20" name="object 220"/>
          <p:cNvSpPr/>
          <p:nvPr/>
        </p:nvSpPr>
        <p:spPr>
          <a:xfrm>
            <a:off x="6673227"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21" name="object 221"/>
          <p:cNvSpPr/>
          <p:nvPr/>
        </p:nvSpPr>
        <p:spPr>
          <a:xfrm>
            <a:off x="6814832"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22" name="object 222"/>
          <p:cNvSpPr/>
          <p:nvPr/>
        </p:nvSpPr>
        <p:spPr>
          <a:xfrm>
            <a:off x="6786498"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23" name="object 223"/>
          <p:cNvSpPr/>
          <p:nvPr/>
        </p:nvSpPr>
        <p:spPr>
          <a:xfrm>
            <a:off x="6758279"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24" name="object 224"/>
          <p:cNvSpPr/>
          <p:nvPr/>
        </p:nvSpPr>
        <p:spPr>
          <a:xfrm>
            <a:off x="6899884"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25" name="object 225"/>
          <p:cNvSpPr/>
          <p:nvPr/>
        </p:nvSpPr>
        <p:spPr>
          <a:xfrm>
            <a:off x="6871563"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26" name="object 226"/>
          <p:cNvSpPr/>
          <p:nvPr/>
        </p:nvSpPr>
        <p:spPr>
          <a:xfrm>
            <a:off x="6843344"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27" name="object 227"/>
          <p:cNvSpPr/>
          <p:nvPr/>
        </p:nvSpPr>
        <p:spPr>
          <a:xfrm>
            <a:off x="6984936"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28" name="object 228"/>
          <p:cNvSpPr/>
          <p:nvPr/>
        </p:nvSpPr>
        <p:spPr>
          <a:xfrm>
            <a:off x="6956628" y="788022"/>
            <a:ext cx="15875" cy="10160"/>
          </a:xfrm>
          <a:custGeom>
            <a:avLst/>
            <a:gdLst/>
            <a:ahLst/>
            <a:cxnLst/>
            <a:rect l="l" t="t" r="r" b="b"/>
            <a:pathLst>
              <a:path w="15875" h="10159">
                <a:moveTo>
                  <a:pt x="0" y="9537"/>
                </a:moveTo>
                <a:lnTo>
                  <a:pt x="15786" y="9537"/>
                </a:lnTo>
                <a:lnTo>
                  <a:pt x="15786" y="0"/>
                </a:lnTo>
                <a:lnTo>
                  <a:pt x="0" y="0"/>
                </a:lnTo>
                <a:lnTo>
                  <a:pt x="0" y="9537"/>
                </a:lnTo>
                <a:close/>
              </a:path>
            </a:pathLst>
          </a:custGeom>
          <a:solidFill>
            <a:srgbClr val="231F20"/>
          </a:solidFill>
        </p:spPr>
        <p:txBody>
          <a:bodyPr wrap="square" lIns="0" tIns="0" rIns="0" bIns="0" rtlCol="0"/>
          <a:lstStyle/>
          <a:p>
            <a:endParaRPr/>
          </a:p>
        </p:txBody>
      </p:sp>
      <p:sp>
        <p:nvSpPr>
          <p:cNvPr id="229" name="object 229"/>
          <p:cNvSpPr/>
          <p:nvPr/>
        </p:nvSpPr>
        <p:spPr>
          <a:xfrm>
            <a:off x="6928396" y="788022"/>
            <a:ext cx="15875" cy="10160"/>
          </a:xfrm>
          <a:custGeom>
            <a:avLst/>
            <a:gdLst/>
            <a:ahLst/>
            <a:cxnLst/>
            <a:rect l="l" t="t" r="r" b="b"/>
            <a:pathLst>
              <a:path w="15875" h="10159">
                <a:moveTo>
                  <a:pt x="0" y="9537"/>
                </a:moveTo>
                <a:lnTo>
                  <a:pt x="15798" y="9537"/>
                </a:lnTo>
                <a:lnTo>
                  <a:pt x="15798" y="0"/>
                </a:lnTo>
                <a:lnTo>
                  <a:pt x="0" y="0"/>
                </a:lnTo>
                <a:lnTo>
                  <a:pt x="0" y="9537"/>
                </a:lnTo>
                <a:close/>
              </a:path>
            </a:pathLst>
          </a:custGeom>
          <a:solidFill>
            <a:srgbClr val="231F20"/>
          </a:solidFill>
        </p:spPr>
        <p:txBody>
          <a:bodyPr wrap="square" lIns="0" tIns="0" rIns="0" bIns="0" rtlCol="0"/>
          <a:lstStyle/>
          <a:p>
            <a:endParaRPr/>
          </a:p>
        </p:txBody>
      </p:sp>
      <p:sp>
        <p:nvSpPr>
          <p:cNvPr id="230" name="object 230"/>
          <p:cNvSpPr txBox="1"/>
          <p:nvPr/>
        </p:nvSpPr>
        <p:spPr>
          <a:xfrm>
            <a:off x="499505" y="1006017"/>
            <a:ext cx="7032544" cy="1520223"/>
          </a:xfrm>
          <a:prstGeom prst="rect">
            <a:avLst/>
          </a:prstGeom>
        </p:spPr>
        <p:txBody>
          <a:bodyPr vert="horz" wrap="square" lIns="0" tIns="27939" rIns="0" bIns="0" rtlCol="0">
            <a:spAutoFit/>
          </a:bodyPr>
          <a:lstStyle/>
          <a:p>
            <a:pPr marL="12700">
              <a:lnSpc>
                <a:spcPct val="100000"/>
              </a:lnSpc>
              <a:spcBef>
                <a:spcPts val="219"/>
              </a:spcBef>
            </a:pPr>
            <a:r>
              <a:rPr lang="ru-RU" sz="900" dirty="0">
                <a:solidFill>
                  <a:srgbClr val="231F20"/>
                </a:solidFill>
                <a:latin typeface="Arial Narrow"/>
                <a:cs typeface="Arial Narrow"/>
              </a:rPr>
              <a:t>Гидромассажная ванна может быть установлена в помещении или на открытом воздухе примерно за 10 минут одним или несколькими людьми. Использовать только в домашних условиях.</a:t>
            </a:r>
            <a:endParaRPr sz="900" dirty="0">
              <a:latin typeface="Arial Narrow"/>
              <a:cs typeface="Arial Narrow"/>
            </a:endParaRPr>
          </a:p>
          <a:p>
            <a:pPr marL="12700" marR="6350">
              <a:lnSpc>
                <a:spcPct val="111100"/>
              </a:lnSpc>
            </a:pPr>
            <a:r>
              <a:rPr lang="ru-RU" sz="900" dirty="0">
                <a:solidFill>
                  <a:srgbClr val="231F20"/>
                </a:solidFill>
                <a:latin typeface="Arial Narrow"/>
                <a:cs typeface="Arial Narrow"/>
              </a:rPr>
              <a:t>СПА-ванна должны быть установлена  на горизонтальной, плоской и гладкой поверхности, способной выдержать максимальную нагрузку заполненной гидромассажной ванны (указанный  в характеристиках объем воды плюс общий вес изделия и пользователей).</a:t>
            </a:r>
            <a:r>
              <a:rPr sz="900" spc="-5" dirty="0">
                <a:solidFill>
                  <a:srgbClr val="231F20"/>
                </a:solidFill>
                <a:latin typeface="Arial Narrow"/>
                <a:cs typeface="Arial Narrow"/>
              </a:rPr>
              <a:t> </a:t>
            </a:r>
            <a:r>
              <a:rPr lang="ru-RU" sz="900" dirty="0">
                <a:solidFill>
                  <a:srgbClr val="231F20"/>
                </a:solidFill>
                <a:latin typeface="Arial Narrow"/>
                <a:cs typeface="Arial Narrow"/>
              </a:rPr>
              <a:t>Обратитесь к квалифицированному подрядчику или инженеру-строителю, чтобы проверить данное требование</a:t>
            </a:r>
            <a:r>
              <a:rPr sz="900" dirty="0">
                <a:solidFill>
                  <a:srgbClr val="231F20"/>
                </a:solidFill>
                <a:latin typeface="Arial Narrow"/>
                <a:cs typeface="Arial Narrow"/>
              </a:rPr>
              <a:t>.</a:t>
            </a:r>
            <a:endParaRPr sz="900" dirty="0">
              <a:latin typeface="Arial Narrow"/>
              <a:cs typeface="Arial Narrow"/>
            </a:endParaRPr>
          </a:p>
          <a:p>
            <a:pPr marL="12700" marR="5080">
              <a:lnSpc>
                <a:spcPct val="111100"/>
              </a:lnSpc>
            </a:pPr>
            <a:r>
              <a:rPr lang="ru-RU" sz="900" spc="-5" dirty="0">
                <a:solidFill>
                  <a:srgbClr val="231F20"/>
                </a:solidFill>
                <a:latin typeface="Arial Narrow"/>
                <a:cs typeface="Arial Narrow"/>
              </a:rPr>
              <a:t>Убедитесь, что на месте установки гидромассажной ванны нет острых предметов. Неровная или ненадежная поверхность может повредить гидромассажную ванну и привести к аннулированию гарантии. </a:t>
            </a:r>
            <a:endParaRPr sz="900" dirty="0">
              <a:latin typeface="Arial Narrow"/>
              <a:cs typeface="Arial Narrow"/>
            </a:endParaRPr>
          </a:p>
          <a:p>
            <a:pPr marL="12700">
              <a:lnSpc>
                <a:spcPct val="100000"/>
              </a:lnSpc>
              <a:spcBef>
                <a:spcPts val="120"/>
              </a:spcBef>
            </a:pPr>
            <a:r>
              <a:rPr lang="ru-RU" sz="900" dirty="0">
                <a:solidFill>
                  <a:srgbClr val="231F20"/>
                </a:solidFill>
                <a:latin typeface="Arial Narrow"/>
                <a:cs typeface="Arial Narrow"/>
              </a:rPr>
              <a:t>Вокруг ванны должна быть предусмотрена соответствующая дренажная система для решения проблемы перелива воды.</a:t>
            </a:r>
            <a:endParaRPr sz="900" dirty="0">
              <a:latin typeface="Arial Narrow"/>
              <a:cs typeface="Arial Narrow"/>
            </a:endParaRPr>
          </a:p>
          <a:p>
            <a:pPr marL="12700" marR="1339215">
              <a:lnSpc>
                <a:spcPct val="111100"/>
              </a:lnSpc>
            </a:pPr>
            <a:r>
              <a:rPr lang="ru-RU" sz="900" spc="-5" dirty="0">
                <a:solidFill>
                  <a:srgbClr val="231F20"/>
                </a:solidFill>
                <a:latin typeface="Arial Narrow"/>
                <a:cs typeface="Arial Narrow"/>
              </a:rPr>
              <a:t>Убедитесь, что вокруг гидромассажной ванны достаточно свободного пространства для полного доступа к оборудованию для обслуживания и/или ремонта. </a:t>
            </a:r>
            <a:r>
              <a:rPr lang="ru-RU" sz="900" dirty="0">
                <a:solidFill>
                  <a:srgbClr val="231F20"/>
                </a:solidFill>
                <a:latin typeface="Arial Narrow"/>
                <a:cs typeface="Arial Narrow"/>
              </a:rPr>
              <a:t>Примите во внимание расположение СПА-бассейна таким образом, чтобы минимизировать шум.</a:t>
            </a:r>
            <a:endParaRPr sz="900" dirty="0">
              <a:latin typeface="Arial Narrow"/>
              <a:cs typeface="Arial Narrow"/>
            </a:endParaRPr>
          </a:p>
        </p:txBody>
      </p:sp>
      <p:sp>
        <p:nvSpPr>
          <p:cNvPr id="234" name="object 234"/>
          <p:cNvSpPr txBox="1"/>
          <p:nvPr/>
        </p:nvSpPr>
        <p:spPr>
          <a:xfrm>
            <a:off x="507025" y="354547"/>
            <a:ext cx="5413902" cy="623248"/>
          </a:xfrm>
          <a:prstGeom prst="rect">
            <a:avLst/>
          </a:prstGeom>
        </p:spPr>
        <p:txBody>
          <a:bodyPr vert="horz" wrap="square" lIns="0" tIns="12700" rIns="0" bIns="0" rtlCol="0">
            <a:spAutoFit/>
          </a:bodyPr>
          <a:lstStyle/>
          <a:p>
            <a:pPr marL="12700">
              <a:lnSpc>
                <a:spcPct val="100000"/>
              </a:lnSpc>
              <a:spcBef>
                <a:spcPts val="100"/>
              </a:spcBef>
            </a:pPr>
            <a:r>
              <a:rPr lang="ru-RU" sz="1600" b="1" dirty="0">
                <a:solidFill>
                  <a:srgbClr val="231F20"/>
                </a:solidFill>
                <a:latin typeface="Arial Narrow"/>
                <a:cs typeface="Arial Narrow"/>
              </a:rPr>
              <a:t>ПОДГОТОВКА К УСТАНОВКЕ И ПЕРВОЕ ИСПОЛЬЗОВАНИЕ</a:t>
            </a:r>
            <a:endParaRPr sz="1600" dirty="0">
              <a:latin typeface="Arial Narrow"/>
              <a:cs typeface="Arial Narrow"/>
            </a:endParaRPr>
          </a:p>
          <a:p>
            <a:pPr marL="12700">
              <a:lnSpc>
                <a:spcPct val="100000"/>
              </a:lnSpc>
              <a:spcBef>
                <a:spcPts val="1400"/>
              </a:spcBef>
            </a:pPr>
            <a:r>
              <a:rPr lang="ru-RU" sz="1200" b="1" dirty="0">
                <a:solidFill>
                  <a:srgbClr val="231F20"/>
                </a:solidFill>
                <a:latin typeface="Arial Narrow"/>
                <a:cs typeface="Arial Narrow"/>
              </a:rPr>
              <a:t>Подготовка места установки и требования</a:t>
            </a:r>
            <a:endParaRPr sz="1200" dirty="0">
              <a:latin typeface="Arial Narrow"/>
              <a:cs typeface="Arial Narrow"/>
            </a:endParaRPr>
          </a:p>
        </p:txBody>
      </p:sp>
      <p:sp>
        <p:nvSpPr>
          <p:cNvPr id="235" name="object 235"/>
          <p:cNvSpPr txBox="1"/>
          <p:nvPr/>
        </p:nvSpPr>
        <p:spPr>
          <a:xfrm>
            <a:off x="489495" y="2473930"/>
            <a:ext cx="6564973" cy="2511137"/>
          </a:xfrm>
          <a:prstGeom prst="rect">
            <a:avLst/>
          </a:prstGeom>
        </p:spPr>
        <p:txBody>
          <a:bodyPr vert="horz" wrap="square" lIns="0" tIns="81915" rIns="0" bIns="0" rtlCol="0">
            <a:spAutoFit/>
          </a:bodyPr>
          <a:lstStyle/>
          <a:p>
            <a:pPr marL="12700">
              <a:lnSpc>
                <a:spcPct val="100000"/>
              </a:lnSpc>
              <a:spcBef>
                <a:spcPts val="645"/>
              </a:spcBef>
            </a:pPr>
            <a:r>
              <a:rPr lang="ru-RU" sz="1200" b="1" dirty="0">
                <a:solidFill>
                  <a:srgbClr val="231F20"/>
                </a:solidFill>
                <a:latin typeface="Arial Narrow"/>
                <a:cs typeface="Arial Narrow"/>
              </a:rPr>
              <a:t>Дополнительные требования для установки внутри помещений</a:t>
            </a:r>
            <a:endParaRPr sz="1200" dirty="0">
              <a:latin typeface="Arial Narrow"/>
              <a:cs typeface="Arial Narrow"/>
            </a:endParaRPr>
          </a:p>
          <a:p>
            <a:pPr marL="175260" marR="5080" indent="-161925">
              <a:lnSpc>
                <a:spcPct val="111100"/>
              </a:lnSpc>
              <a:spcBef>
                <a:spcPts val="290"/>
              </a:spcBef>
              <a:buChar char="●"/>
              <a:tabLst>
                <a:tab pos="175895" algn="l"/>
              </a:tabLst>
            </a:pPr>
            <a:r>
              <a:rPr lang="ru-RU" sz="900" dirty="0">
                <a:solidFill>
                  <a:srgbClr val="231F20"/>
                </a:solidFill>
                <a:latin typeface="Arial Narrow"/>
                <a:cs typeface="Arial Narrow"/>
              </a:rPr>
              <a:t>Хорошо проветривайте помещение во избежание излишней влажности</a:t>
            </a:r>
            <a:r>
              <a:rPr sz="900" spc="-5" dirty="0">
                <a:solidFill>
                  <a:srgbClr val="231F20"/>
                </a:solidFill>
                <a:latin typeface="Arial Narrow"/>
                <a:cs typeface="Arial Narrow"/>
              </a:rPr>
              <a:t>. </a:t>
            </a:r>
            <a:r>
              <a:rPr lang="ru-RU" sz="900" dirty="0">
                <a:solidFill>
                  <a:srgbClr val="231F20"/>
                </a:solidFill>
                <a:latin typeface="Arial Narrow"/>
                <a:cs typeface="Arial Narrow"/>
              </a:rPr>
              <a:t>Оборудуйте помещение вентиляцией для предотвращения излишней влажности в помещении</a:t>
            </a:r>
            <a:r>
              <a:rPr sz="900" dirty="0">
                <a:solidFill>
                  <a:srgbClr val="231F20"/>
                </a:solidFill>
                <a:latin typeface="Arial Narrow"/>
                <a:cs typeface="Arial Narrow"/>
              </a:rPr>
              <a:t>.</a:t>
            </a:r>
            <a:endParaRPr sz="900" dirty="0">
              <a:latin typeface="Arial Narrow"/>
              <a:cs typeface="Arial Narrow"/>
            </a:endParaRPr>
          </a:p>
          <a:p>
            <a:pPr marL="175260" indent="-161925">
              <a:lnSpc>
                <a:spcPct val="100000"/>
              </a:lnSpc>
              <a:spcBef>
                <a:spcPts val="120"/>
              </a:spcBef>
              <a:buChar char="●"/>
              <a:tabLst>
                <a:tab pos="175895" algn="l"/>
              </a:tabLst>
            </a:pPr>
            <a:r>
              <a:rPr lang="ru-RU" sz="900" dirty="0">
                <a:solidFill>
                  <a:srgbClr val="231F20"/>
                </a:solidFill>
                <a:latin typeface="Arial Narrow"/>
                <a:cs typeface="Arial Narrow"/>
              </a:rPr>
              <a:t>Убедитесь, что гидромассажная ванна может быть перемещена из здания без повреждения какой-либо части помещения</a:t>
            </a:r>
            <a:r>
              <a:rPr sz="900" spc="-5" dirty="0">
                <a:solidFill>
                  <a:srgbClr val="231F20"/>
                </a:solidFill>
                <a:latin typeface="Arial Narrow"/>
                <a:cs typeface="Arial Narrow"/>
              </a:rPr>
              <a:t>.</a:t>
            </a:r>
            <a:endParaRPr sz="900" dirty="0">
              <a:latin typeface="Arial Narrow"/>
              <a:cs typeface="Arial Narrow"/>
            </a:endParaRPr>
          </a:p>
          <a:p>
            <a:pPr marL="175260" indent="-161925">
              <a:lnSpc>
                <a:spcPct val="100000"/>
              </a:lnSpc>
              <a:spcBef>
                <a:spcPts val="120"/>
              </a:spcBef>
              <a:buChar char="●"/>
              <a:tabLst>
                <a:tab pos="175895" algn="l"/>
              </a:tabLst>
            </a:pPr>
            <a:r>
              <a:rPr lang="ru-RU" sz="900" dirty="0">
                <a:solidFill>
                  <a:srgbClr val="231F20"/>
                </a:solidFill>
                <a:latin typeface="Arial Narrow"/>
                <a:cs typeface="Arial Narrow"/>
              </a:rPr>
              <a:t>По всем связанным вопросам руководствуйтесь всеми правилами местного законодательства</a:t>
            </a:r>
            <a:r>
              <a:rPr sz="900" dirty="0">
                <a:solidFill>
                  <a:srgbClr val="231F20"/>
                </a:solidFill>
                <a:latin typeface="Arial Narrow"/>
                <a:cs typeface="Arial Narrow"/>
              </a:rPr>
              <a:t>.</a:t>
            </a:r>
            <a:endParaRPr sz="900" dirty="0">
              <a:latin typeface="Arial Narrow"/>
              <a:cs typeface="Arial Narrow"/>
            </a:endParaRPr>
          </a:p>
          <a:p>
            <a:pPr>
              <a:lnSpc>
                <a:spcPct val="100000"/>
              </a:lnSpc>
              <a:spcBef>
                <a:spcPts val="5"/>
              </a:spcBef>
              <a:buClr>
                <a:srgbClr val="231F20"/>
              </a:buClr>
              <a:buFont typeface="Arial Narrow"/>
              <a:buChar char="●"/>
            </a:pPr>
            <a:endParaRPr sz="1250" dirty="0">
              <a:latin typeface="Times New Roman"/>
              <a:cs typeface="Times New Roman"/>
            </a:endParaRPr>
          </a:p>
          <a:p>
            <a:pPr marL="12700">
              <a:lnSpc>
                <a:spcPct val="100000"/>
              </a:lnSpc>
            </a:pPr>
            <a:r>
              <a:rPr lang="ru-RU" sz="1200" b="1" dirty="0">
                <a:solidFill>
                  <a:srgbClr val="231F20"/>
                </a:solidFill>
                <a:latin typeface="Arial Narrow"/>
                <a:cs typeface="Arial Narrow"/>
              </a:rPr>
              <a:t>Дополнительные требования для установки вне помещений  </a:t>
            </a:r>
            <a:endParaRPr sz="1200" dirty="0">
              <a:latin typeface="Arial Narrow"/>
              <a:cs typeface="Arial Narrow"/>
            </a:endParaRPr>
          </a:p>
          <a:p>
            <a:pPr marL="175260" indent="-161290">
              <a:lnSpc>
                <a:spcPct val="100000"/>
              </a:lnSpc>
              <a:spcBef>
                <a:spcPts val="409"/>
              </a:spcBef>
              <a:buChar char="●"/>
              <a:tabLst>
                <a:tab pos="175895" algn="l"/>
              </a:tabLst>
            </a:pPr>
            <a:r>
              <a:rPr lang="ru-RU" sz="900" dirty="0">
                <a:solidFill>
                  <a:srgbClr val="231F20"/>
                </a:solidFill>
                <a:latin typeface="Arial Narrow"/>
                <a:cs typeface="Arial Narrow"/>
              </a:rPr>
              <a:t>Не устанавливайте гидромассажную ванну на траве или загрязненной поверхности, так как это увеличит количество мусора, попадающего в чашу ванны, что может повредить ее дно</a:t>
            </a:r>
            <a:r>
              <a:rPr sz="900" dirty="0">
                <a:solidFill>
                  <a:srgbClr val="231F20"/>
                </a:solidFill>
                <a:latin typeface="Arial Narrow"/>
                <a:cs typeface="Arial Narrow"/>
              </a:rPr>
              <a:t>.</a:t>
            </a:r>
            <a:endParaRPr sz="900" dirty="0">
              <a:latin typeface="Arial Narrow"/>
              <a:cs typeface="Arial Narrow"/>
            </a:endParaRPr>
          </a:p>
          <a:p>
            <a:pPr marL="175260" indent="-161290">
              <a:lnSpc>
                <a:spcPct val="100000"/>
              </a:lnSpc>
              <a:spcBef>
                <a:spcPts val="120"/>
              </a:spcBef>
              <a:buChar char="●"/>
              <a:tabLst>
                <a:tab pos="175895" algn="l"/>
              </a:tabLst>
            </a:pPr>
            <a:r>
              <a:rPr lang="ru-RU" sz="900" dirty="0">
                <a:solidFill>
                  <a:srgbClr val="231F20"/>
                </a:solidFill>
                <a:latin typeface="Arial Narrow"/>
                <a:cs typeface="Arial Narrow"/>
              </a:rPr>
              <a:t>Чтобы продлить срок службы изделия</a:t>
            </a:r>
            <a:r>
              <a:rPr sz="900" spc="-5" dirty="0">
                <a:solidFill>
                  <a:srgbClr val="231F20"/>
                </a:solidFill>
                <a:latin typeface="Arial Narrow"/>
                <a:cs typeface="Arial Narrow"/>
              </a:rPr>
              <a:t>, </a:t>
            </a:r>
            <a:r>
              <a:rPr lang="ru-RU" sz="900" spc="-5" dirty="0">
                <a:solidFill>
                  <a:srgbClr val="231F20"/>
                </a:solidFill>
                <a:latin typeface="Arial Narrow"/>
                <a:cs typeface="Arial Narrow"/>
              </a:rPr>
              <a:t>не оставляйте гидромассажную ванну под воздействием прямых солнечных лучей.</a:t>
            </a:r>
            <a:r>
              <a:rPr sz="900" spc="-5" dirty="0">
                <a:solidFill>
                  <a:srgbClr val="231F20"/>
                </a:solidFill>
                <a:latin typeface="Arial Narrow"/>
                <a:cs typeface="Arial Narrow"/>
              </a:rPr>
              <a:t>.</a:t>
            </a:r>
            <a:endParaRPr sz="900" dirty="0">
              <a:latin typeface="Arial Narrow"/>
              <a:cs typeface="Arial Narrow"/>
            </a:endParaRPr>
          </a:p>
          <a:p>
            <a:pPr marL="175260" indent="-161290">
              <a:lnSpc>
                <a:spcPct val="100000"/>
              </a:lnSpc>
              <a:spcBef>
                <a:spcPts val="120"/>
              </a:spcBef>
              <a:buChar char="●"/>
              <a:tabLst>
                <a:tab pos="175895" algn="l"/>
              </a:tabLst>
            </a:pPr>
            <a:r>
              <a:rPr lang="ru-RU" sz="900" dirty="0">
                <a:solidFill>
                  <a:srgbClr val="231F20"/>
                </a:solidFill>
                <a:latin typeface="Arial Narrow"/>
                <a:cs typeface="Arial Narrow"/>
              </a:rPr>
              <a:t>Следите за тем, чтобы давление воздуха в СПА-бассейне всегда было ниже 10</a:t>
            </a:r>
            <a:r>
              <a:rPr lang="en-US" sz="900" dirty="0">
                <a:solidFill>
                  <a:srgbClr val="231F20"/>
                </a:solidFill>
                <a:latin typeface="Arial Narrow"/>
                <a:cs typeface="Arial Narrow"/>
              </a:rPr>
              <a:t>psi,</a:t>
            </a:r>
            <a:r>
              <a:rPr lang="ru-RU" sz="900" dirty="0">
                <a:solidFill>
                  <a:srgbClr val="231F20"/>
                </a:solidFill>
                <a:latin typeface="Arial Narrow"/>
                <a:cs typeface="Arial Narrow"/>
              </a:rPr>
              <a:t> когда используете гидромассажную ванну при температуре выше </a:t>
            </a:r>
            <a:r>
              <a:rPr sz="900" spc="-5" dirty="0">
                <a:solidFill>
                  <a:srgbClr val="231F20"/>
                </a:solidFill>
                <a:latin typeface="Arial Narrow"/>
                <a:cs typeface="Arial Narrow"/>
              </a:rPr>
              <a:t>20°C </a:t>
            </a:r>
            <a:r>
              <a:rPr sz="900" dirty="0">
                <a:solidFill>
                  <a:srgbClr val="231F20"/>
                </a:solidFill>
                <a:latin typeface="Arial Narrow"/>
                <a:cs typeface="Arial Narrow"/>
              </a:rPr>
              <a:t> </a:t>
            </a:r>
            <a:r>
              <a:rPr lang="ru-RU" sz="900" spc="-5" dirty="0">
                <a:solidFill>
                  <a:srgbClr val="231F20"/>
                </a:solidFill>
                <a:latin typeface="Arial Narrow"/>
                <a:cs typeface="Arial Narrow"/>
              </a:rPr>
              <a:t>или при кратковременном воздействии прямых солнечных лучей</a:t>
            </a:r>
            <a:r>
              <a:rPr sz="900" dirty="0">
                <a:solidFill>
                  <a:srgbClr val="231F20"/>
                </a:solidFill>
                <a:latin typeface="Arial Narrow"/>
                <a:cs typeface="Arial Narrow"/>
              </a:rPr>
              <a:t>.</a:t>
            </a:r>
            <a:endParaRPr sz="900" dirty="0">
              <a:latin typeface="Arial Narrow"/>
              <a:cs typeface="Arial Narrow"/>
            </a:endParaRPr>
          </a:p>
          <a:p>
            <a:pPr marL="175260" marR="6350" indent="-161290">
              <a:lnSpc>
                <a:spcPct val="111100"/>
              </a:lnSpc>
              <a:buChar char="●"/>
              <a:tabLst>
                <a:tab pos="175895" algn="l"/>
              </a:tabLst>
            </a:pPr>
            <a:r>
              <a:rPr lang="ru-RU" sz="900" dirty="0">
                <a:solidFill>
                  <a:srgbClr val="231F20"/>
                </a:solidFill>
                <a:latin typeface="Arial Narrow"/>
                <a:cs typeface="Arial Narrow"/>
              </a:rPr>
              <a:t>Разрешается устанавливать и оставлять ванну все помещения при температуре не ниже</a:t>
            </a:r>
            <a:r>
              <a:rPr sz="900" dirty="0">
                <a:solidFill>
                  <a:srgbClr val="231F20"/>
                </a:solidFill>
                <a:latin typeface="Arial Narrow"/>
                <a:cs typeface="Arial Narrow"/>
              </a:rPr>
              <a:t> </a:t>
            </a:r>
            <a:r>
              <a:rPr sz="900" spc="-5" dirty="0">
                <a:solidFill>
                  <a:srgbClr val="231F20"/>
                </a:solidFill>
                <a:latin typeface="Arial Narrow"/>
                <a:cs typeface="Arial Narrow"/>
              </a:rPr>
              <a:t>4°C</a:t>
            </a:r>
            <a:r>
              <a:rPr lang="ru-RU" sz="900" dirty="0">
                <a:solidFill>
                  <a:srgbClr val="231F20"/>
                </a:solidFill>
                <a:latin typeface="Arial Narrow"/>
                <a:cs typeface="Arial Narrow"/>
              </a:rPr>
              <a:t>, с обеспечением температуры воды внутри ванны выше </a:t>
            </a:r>
            <a:r>
              <a:rPr lang="en-US" sz="900" spc="-5" dirty="0">
                <a:solidFill>
                  <a:srgbClr val="231F20"/>
                </a:solidFill>
                <a:latin typeface="Arial Narrow"/>
                <a:cs typeface="Arial Narrow"/>
              </a:rPr>
              <a:t>4°C</a:t>
            </a:r>
            <a:r>
              <a:rPr lang="ru-RU" sz="900" dirty="0">
                <a:solidFill>
                  <a:srgbClr val="231F20"/>
                </a:solidFill>
                <a:latin typeface="Arial Narrow"/>
                <a:cs typeface="Arial Narrow"/>
              </a:rPr>
              <a:t>, тогда вода внутри системы циркуляции, насосе и трубках не замерзнет</a:t>
            </a:r>
            <a:r>
              <a:rPr sz="900" dirty="0">
                <a:solidFill>
                  <a:srgbClr val="231F20"/>
                </a:solidFill>
                <a:latin typeface="Arial Narrow"/>
                <a:cs typeface="Arial Narrow"/>
              </a:rPr>
              <a:t>. </a:t>
            </a:r>
            <a:r>
              <a:rPr lang="ru-RU" sz="900" dirty="0">
                <a:solidFill>
                  <a:srgbClr val="231F20"/>
                </a:solidFill>
                <a:latin typeface="Arial Narrow"/>
                <a:cs typeface="Arial Narrow"/>
              </a:rPr>
              <a:t>Между гидромассажной ванной и полом рекомендуется расположить термозащитный коврик.</a:t>
            </a:r>
            <a:endParaRPr sz="900" dirty="0">
              <a:latin typeface="Arial Narrow"/>
              <a:cs typeface="Arial Narrow"/>
            </a:endParaRPr>
          </a:p>
        </p:txBody>
      </p:sp>
      <p:sp>
        <p:nvSpPr>
          <p:cNvPr id="236" name="object 236"/>
          <p:cNvSpPr txBox="1"/>
          <p:nvPr/>
        </p:nvSpPr>
        <p:spPr>
          <a:xfrm>
            <a:off x="535372" y="5011328"/>
            <a:ext cx="1260903" cy="197490"/>
          </a:xfrm>
          <a:prstGeom prst="rect">
            <a:avLst/>
          </a:prstGeom>
        </p:spPr>
        <p:txBody>
          <a:bodyPr vert="horz" wrap="square" lIns="0" tIns="12700" rIns="0" bIns="0" rtlCol="0">
            <a:spAutoFit/>
          </a:bodyPr>
          <a:lstStyle/>
          <a:p>
            <a:pPr marL="12700">
              <a:lnSpc>
                <a:spcPct val="100000"/>
              </a:lnSpc>
              <a:spcBef>
                <a:spcPts val="100"/>
              </a:spcBef>
            </a:pPr>
            <a:r>
              <a:rPr lang="ru-RU" sz="1200" b="1" dirty="0">
                <a:solidFill>
                  <a:srgbClr val="231F20"/>
                </a:solidFill>
                <a:latin typeface="Arial Narrow"/>
                <a:cs typeface="Arial Narrow"/>
              </a:rPr>
              <a:t>ПРОВЕРКА УЗО</a:t>
            </a:r>
            <a:endParaRPr sz="1200" dirty="0">
              <a:latin typeface="Arial Narrow"/>
              <a:cs typeface="Arial Narrow"/>
            </a:endParaRPr>
          </a:p>
        </p:txBody>
      </p:sp>
      <p:sp>
        <p:nvSpPr>
          <p:cNvPr id="237" name="object 237"/>
          <p:cNvSpPr/>
          <p:nvPr/>
        </p:nvSpPr>
        <p:spPr>
          <a:xfrm>
            <a:off x="556818" y="5333530"/>
            <a:ext cx="6463665" cy="970915"/>
          </a:xfrm>
          <a:custGeom>
            <a:avLst/>
            <a:gdLst/>
            <a:ahLst/>
            <a:cxnLst/>
            <a:rect l="l" t="t" r="r" b="b"/>
            <a:pathLst>
              <a:path w="6463665" h="970914">
                <a:moveTo>
                  <a:pt x="6463042" y="970292"/>
                </a:moveTo>
                <a:lnTo>
                  <a:pt x="0" y="970292"/>
                </a:lnTo>
                <a:lnTo>
                  <a:pt x="0" y="0"/>
                </a:lnTo>
                <a:lnTo>
                  <a:pt x="6463042" y="0"/>
                </a:lnTo>
                <a:lnTo>
                  <a:pt x="6463042" y="970292"/>
                </a:lnTo>
                <a:close/>
              </a:path>
            </a:pathLst>
          </a:custGeom>
          <a:ln w="12700">
            <a:solidFill>
              <a:srgbClr val="231F20"/>
            </a:solidFill>
          </a:ln>
        </p:spPr>
        <p:txBody>
          <a:bodyPr wrap="square" lIns="0" tIns="0" rIns="0" bIns="0" rtlCol="0"/>
          <a:lstStyle/>
          <a:p>
            <a:endParaRPr/>
          </a:p>
        </p:txBody>
      </p:sp>
      <p:sp>
        <p:nvSpPr>
          <p:cNvPr id="238" name="object 238"/>
          <p:cNvSpPr/>
          <p:nvPr/>
        </p:nvSpPr>
        <p:spPr>
          <a:xfrm>
            <a:off x="3394664" y="5360383"/>
            <a:ext cx="186690" cy="161925"/>
          </a:xfrm>
          <a:custGeom>
            <a:avLst/>
            <a:gdLst/>
            <a:ahLst/>
            <a:cxnLst/>
            <a:rect l="l" t="t" r="r" b="b"/>
            <a:pathLst>
              <a:path w="186689" h="161925">
                <a:moveTo>
                  <a:pt x="93243" y="0"/>
                </a:moveTo>
                <a:lnTo>
                  <a:pt x="0" y="161493"/>
                </a:lnTo>
                <a:lnTo>
                  <a:pt x="186486" y="161493"/>
                </a:lnTo>
                <a:lnTo>
                  <a:pt x="93243" y="0"/>
                </a:lnTo>
                <a:close/>
              </a:path>
            </a:pathLst>
          </a:custGeom>
          <a:solidFill>
            <a:srgbClr val="FFFFFF"/>
          </a:solidFill>
        </p:spPr>
        <p:txBody>
          <a:bodyPr wrap="square" lIns="0" tIns="0" rIns="0" bIns="0" rtlCol="0"/>
          <a:lstStyle/>
          <a:p>
            <a:endParaRPr/>
          </a:p>
        </p:txBody>
      </p:sp>
      <p:sp>
        <p:nvSpPr>
          <p:cNvPr id="239" name="object 239"/>
          <p:cNvSpPr txBox="1"/>
          <p:nvPr/>
        </p:nvSpPr>
        <p:spPr>
          <a:xfrm>
            <a:off x="527304" y="5344988"/>
            <a:ext cx="6527165" cy="2038763"/>
          </a:xfrm>
          <a:prstGeom prst="rect">
            <a:avLst/>
          </a:prstGeom>
        </p:spPr>
        <p:txBody>
          <a:bodyPr vert="horz" wrap="square" lIns="0" tIns="12700" rIns="0" bIns="0" rtlCol="0">
            <a:spAutoFit/>
          </a:bodyPr>
          <a:lstStyle/>
          <a:p>
            <a:pPr marL="43180" algn="ctr">
              <a:lnSpc>
                <a:spcPct val="100000"/>
              </a:lnSpc>
              <a:spcBef>
                <a:spcPts val="100"/>
              </a:spcBef>
              <a:tabLst>
                <a:tab pos="223520" algn="l"/>
              </a:tabLst>
            </a:pPr>
            <a:r>
              <a:rPr sz="1200" b="1" dirty="0">
                <a:solidFill>
                  <a:srgbClr val="58595B"/>
                </a:solidFill>
                <a:latin typeface="Arial Narrow"/>
                <a:cs typeface="Arial Narrow"/>
              </a:rPr>
              <a:t>!</a:t>
            </a:r>
            <a:r>
              <a:rPr lang="ru-RU" sz="1200" b="1" dirty="0">
                <a:solidFill>
                  <a:srgbClr val="58595B"/>
                </a:solidFill>
                <a:latin typeface="Arial Narrow"/>
                <a:cs typeface="Arial Narrow"/>
              </a:rPr>
              <a:t> ПРЕДУПРЕЖДЕНИЕ</a:t>
            </a:r>
            <a:endParaRPr sz="1000" dirty="0">
              <a:latin typeface="Arial Narrow"/>
              <a:cs typeface="Arial Narrow"/>
            </a:endParaRPr>
          </a:p>
          <a:p>
            <a:pPr marL="104139" marR="204470">
              <a:lnSpc>
                <a:spcPct val="100000"/>
              </a:lnSpc>
              <a:spcBef>
                <a:spcPts val="945"/>
              </a:spcBef>
            </a:pPr>
            <a:r>
              <a:rPr lang="ru-RU" sz="900" dirty="0">
                <a:solidFill>
                  <a:srgbClr val="231F20"/>
                </a:solidFill>
                <a:latin typeface="Arial Narrow"/>
                <a:cs typeface="Arial Narrow"/>
              </a:rPr>
              <a:t>Риск поражения электрическим током</a:t>
            </a:r>
            <a:r>
              <a:rPr sz="900" spc="-5" dirty="0">
                <a:solidFill>
                  <a:srgbClr val="231F20"/>
                </a:solidFill>
                <a:latin typeface="Arial Narrow"/>
                <a:cs typeface="Arial Narrow"/>
              </a:rPr>
              <a:t>: </a:t>
            </a:r>
            <a:r>
              <a:rPr lang="ru-RU" sz="900" dirty="0">
                <a:solidFill>
                  <a:srgbClr val="231F20"/>
                </a:solidFill>
                <a:latin typeface="Arial Narrow"/>
                <a:cs typeface="Arial Narrow"/>
              </a:rPr>
              <a:t>Этот продукт снабжен УЗО, расположенным на конце шнура питания. УЗО необходимо проверять перед каждым использованием. Не используйте гидромассажную ванну, если УЗО не работает должным образом</a:t>
            </a:r>
            <a:r>
              <a:rPr sz="900" dirty="0">
                <a:solidFill>
                  <a:srgbClr val="231F20"/>
                </a:solidFill>
                <a:latin typeface="Arial Narrow"/>
                <a:cs typeface="Arial Narrow"/>
              </a:rPr>
              <a:t>.</a:t>
            </a:r>
            <a:endParaRPr sz="900" dirty="0">
              <a:latin typeface="Arial Narrow"/>
              <a:cs typeface="Arial Narrow"/>
            </a:endParaRPr>
          </a:p>
          <a:p>
            <a:pPr marL="104139" marR="173355">
              <a:lnSpc>
                <a:spcPct val="100000"/>
              </a:lnSpc>
            </a:pPr>
            <a:r>
              <a:rPr lang="ru-RU" sz="900" dirty="0">
                <a:solidFill>
                  <a:srgbClr val="231F20"/>
                </a:solidFill>
                <a:latin typeface="Arial Narrow"/>
                <a:cs typeface="Arial Narrow"/>
              </a:rPr>
              <a:t>Отсоедините шнур питания до тех пор, пока неисправность не будет обнаружена и устранена. Обратитесь к квалифицированному специалисту для устранения неисправности. Внутри УЗО нет обслуживаемых частей. Разбор УЗО ведет к потере гарантии. </a:t>
            </a:r>
            <a:endParaRPr sz="900" dirty="0">
              <a:latin typeface="Arial Narrow"/>
              <a:cs typeface="Arial Narrow"/>
            </a:endParaRPr>
          </a:p>
          <a:p>
            <a:pPr>
              <a:lnSpc>
                <a:spcPct val="100000"/>
              </a:lnSpc>
            </a:pPr>
            <a:endParaRPr sz="1000" dirty="0">
              <a:latin typeface="Times New Roman"/>
              <a:cs typeface="Times New Roman"/>
            </a:endParaRPr>
          </a:p>
          <a:p>
            <a:pPr>
              <a:lnSpc>
                <a:spcPct val="100000"/>
              </a:lnSpc>
              <a:spcBef>
                <a:spcPts val="45"/>
              </a:spcBef>
            </a:pPr>
            <a:endParaRPr sz="850" dirty="0">
              <a:latin typeface="Times New Roman"/>
              <a:cs typeface="Times New Roman"/>
            </a:endParaRPr>
          </a:p>
          <a:p>
            <a:pPr marL="142875" indent="-130810">
              <a:lnSpc>
                <a:spcPct val="100000"/>
              </a:lnSpc>
              <a:buAutoNum type="arabicPeriod"/>
              <a:tabLst>
                <a:tab pos="143510" algn="l"/>
              </a:tabLst>
            </a:pPr>
            <a:r>
              <a:rPr lang="ru-RU" sz="900" dirty="0">
                <a:solidFill>
                  <a:srgbClr val="231F20"/>
                </a:solidFill>
                <a:latin typeface="Arial Narrow"/>
                <a:cs typeface="Arial Narrow"/>
              </a:rPr>
              <a:t>Подключите гидромассажную ванну к сети</a:t>
            </a:r>
            <a:r>
              <a:rPr sz="900" spc="-5" dirty="0">
                <a:solidFill>
                  <a:srgbClr val="231F20"/>
                </a:solidFill>
                <a:latin typeface="Arial Narrow"/>
                <a:cs typeface="Arial Narrow"/>
              </a:rPr>
              <a:t>.</a:t>
            </a:r>
            <a:endParaRPr sz="900" dirty="0">
              <a:latin typeface="Arial Narrow"/>
              <a:cs typeface="Arial Narrow"/>
            </a:endParaRPr>
          </a:p>
          <a:p>
            <a:pPr marL="142875" indent="-130810">
              <a:lnSpc>
                <a:spcPct val="100000"/>
              </a:lnSpc>
              <a:spcBef>
                <a:spcPts val="120"/>
              </a:spcBef>
              <a:buAutoNum type="arabicPeriod"/>
              <a:tabLst>
                <a:tab pos="143510" algn="l"/>
              </a:tabLst>
            </a:pPr>
            <a:r>
              <a:rPr lang="ru-RU" sz="900" dirty="0">
                <a:solidFill>
                  <a:srgbClr val="231F20"/>
                </a:solidFill>
                <a:latin typeface="Arial Narrow"/>
                <a:cs typeface="Arial Narrow"/>
              </a:rPr>
              <a:t>Нажмите кнопку перезагрузки (</a:t>
            </a:r>
            <a:r>
              <a:rPr sz="900" b="1" dirty="0">
                <a:solidFill>
                  <a:srgbClr val="231F20"/>
                </a:solidFill>
                <a:latin typeface="Arial Narrow"/>
                <a:cs typeface="Arial Narrow"/>
              </a:rPr>
              <a:t>RESET</a:t>
            </a:r>
            <a:r>
              <a:rPr lang="ru-RU" sz="900" b="1" dirty="0">
                <a:solidFill>
                  <a:srgbClr val="231F20"/>
                </a:solidFill>
                <a:latin typeface="Arial Narrow"/>
                <a:cs typeface="Arial Narrow"/>
              </a:rPr>
              <a:t>)</a:t>
            </a:r>
            <a:r>
              <a:rPr sz="900" spc="-5" dirty="0">
                <a:solidFill>
                  <a:srgbClr val="231F20"/>
                </a:solidFill>
                <a:latin typeface="Arial Narrow"/>
                <a:cs typeface="Arial Narrow"/>
              </a:rPr>
              <a:t> </a:t>
            </a:r>
            <a:r>
              <a:rPr lang="ru-RU" sz="900" dirty="0">
                <a:solidFill>
                  <a:srgbClr val="231F20"/>
                </a:solidFill>
                <a:latin typeface="Arial Narrow"/>
                <a:cs typeface="Arial Narrow"/>
              </a:rPr>
              <a:t>на УЗО</a:t>
            </a:r>
            <a:r>
              <a:rPr sz="900" dirty="0">
                <a:solidFill>
                  <a:srgbClr val="231F20"/>
                </a:solidFill>
                <a:latin typeface="Arial Narrow"/>
                <a:cs typeface="Arial Narrow"/>
              </a:rPr>
              <a:t>. </a:t>
            </a:r>
            <a:r>
              <a:rPr lang="ru-RU" sz="900" dirty="0">
                <a:solidFill>
                  <a:srgbClr val="231F20"/>
                </a:solidFill>
                <a:latin typeface="Arial Narrow"/>
                <a:cs typeface="Arial Narrow"/>
              </a:rPr>
              <a:t>Индикатор станет красным</a:t>
            </a:r>
            <a:r>
              <a:rPr sz="900" dirty="0">
                <a:solidFill>
                  <a:srgbClr val="231F20"/>
                </a:solidFill>
                <a:latin typeface="Arial Narrow"/>
                <a:cs typeface="Arial Narrow"/>
              </a:rPr>
              <a:t>.</a:t>
            </a:r>
            <a:endParaRPr sz="900" dirty="0">
              <a:latin typeface="Arial Narrow"/>
              <a:cs typeface="Arial Narrow"/>
            </a:endParaRPr>
          </a:p>
          <a:p>
            <a:pPr marL="142875" marR="5080" indent="-130810">
              <a:lnSpc>
                <a:spcPct val="111100"/>
              </a:lnSpc>
              <a:buAutoNum type="arabicPeriod"/>
              <a:tabLst>
                <a:tab pos="143510" algn="l"/>
              </a:tabLst>
            </a:pPr>
            <a:r>
              <a:rPr lang="ru-RU" sz="900" dirty="0">
                <a:solidFill>
                  <a:srgbClr val="231F20"/>
                </a:solidFill>
                <a:latin typeface="Arial Narrow"/>
                <a:cs typeface="Arial Narrow"/>
              </a:rPr>
              <a:t>Нажмите кнопку ТЕСТ (</a:t>
            </a:r>
            <a:r>
              <a:rPr sz="900" b="1" dirty="0">
                <a:solidFill>
                  <a:srgbClr val="231F20"/>
                </a:solidFill>
                <a:latin typeface="Arial Narrow"/>
                <a:cs typeface="Arial Narrow"/>
              </a:rPr>
              <a:t>TEST</a:t>
            </a:r>
            <a:r>
              <a:rPr lang="ru-RU" sz="900" b="1" dirty="0">
                <a:solidFill>
                  <a:srgbClr val="231F20"/>
                </a:solidFill>
                <a:latin typeface="Arial Narrow"/>
                <a:cs typeface="Arial Narrow"/>
              </a:rPr>
              <a:t>)</a:t>
            </a:r>
            <a:r>
              <a:rPr sz="900" b="1" dirty="0">
                <a:solidFill>
                  <a:srgbClr val="231F20"/>
                </a:solidFill>
                <a:latin typeface="Arial Narrow"/>
                <a:cs typeface="Arial Narrow"/>
              </a:rPr>
              <a:t> </a:t>
            </a:r>
            <a:r>
              <a:rPr lang="ru-RU" sz="900" spc="-5" dirty="0">
                <a:solidFill>
                  <a:srgbClr val="231F20"/>
                </a:solidFill>
                <a:latin typeface="Arial Narrow"/>
                <a:cs typeface="Arial Narrow"/>
              </a:rPr>
              <a:t>на УЗО</a:t>
            </a:r>
            <a:r>
              <a:rPr sz="900" dirty="0">
                <a:solidFill>
                  <a:srgbClr val="231F20"/>
                </a:solidFill>
                <a:latin typeface="Arial Narrow"/>
                <a:cs typeface="Arial Narrow"/>
              </a:rPr>
              <a:t>. </a:t>
            </a:r>
            <a:r>
              <a:rPr lang="ru-RU" sz="900" dirty="0">
                <a:solidFill>
                  <a:srgbClr val="231F20"/>
                </a:solidFill>
                <a:latin typeface="Arial Narrow"/>
                <a:cs typeface="Arial Narrow"/>
              </a:rPr>
              <a:t>Красный цвет индикатора должен исчезнуть. </a:t>
            </a:r>
            <a:r>
              <a:rPr lang="ru-RU" sz="900" spc="-5" dirty="0">
                <a:solidFill>
                  <a:srgbClr val="231F20"/>
                </a:solidFill>
                <a:latin typeface="Arial Narrow"/>
                <a:cs typeface="Arial Narrow"/>
              </a:rPr>
              <a:t>В противном случае УЗО неисправен</a:t>
            </a:r>
            <a:r>
              <a:rPr sz="900" dirty="0">
                <a:solidFill>
                  <a:srgbClr val="231F20"/>
                </a:solidFill>
                <a:latin typeface="Arial Narrow"/>
                <a:cs typeface="Arial Narrow"/>
              </a:rPr>
              <a:t>. </a:t>
            </a:r>
            <a:r>
              <a:rPr lang="ru-RU" sz="900" dirty="0">
                <a:solidFill>
                  <a:srgbClr val="231F20"/>
                </a:solidFill>
                <a:latin typeface="Arial Narrow"/>
                <a:cs typeface="Arial Narrow"/>
              </a:rPr>
              <a:t>Не используйте гидромассажную ванну, если она неисправна. Обратитесь к квалифицированному специалисту для устранения неисправности</a:t>
            </a:r>
            <a:r>
              <a:rPr sz="900" dirty="0">
                <a:solidFill>
                  <a:srgbClr val="231F20"/>
                </a:solidFill>
                <a:latin typeface="Arial Narrow"/>
                <a:cs typeface="Arial Narrow"/>
              </a:rPr>
              <a:t>.</a:t>
            </a:r>
            <a:endParaRPr sz="900" dirty="0">
              <a:latin typeface="Arial Narrow"/>
              <a:cs typeface="Arial Narrow"/>
            </a:endParaRPr>
          </a:p>
          <a:p>
            <a:pPr marL="142875" indent="-130810">
              <a:lnSpc>
                <a:spcPct val="100000"/>
              </a:lnSpc>
              <a:spcBef>
                <a:spcPts val="120"/>
              </a:spcBef>
              <a:buAutoNum type="arabicPeriod"/>
              <a:tabLst>
                <a:tab pos="143510" algn="l"/>
              </a:tabLst>
            </a:pPr>
            <a:r>
              <a:rPr lang="ru-RU" sz="900" dirty="0">
                <a:solidFill>
                  <a:srgbClr val="231F20"/>
                </a:solidFill>
                <a:latin typeface="Arial Narrow"/>
                <a:cs typeface="Arial Narrow"/>
              </a:rPr>
              <a:t>Нажмите кнопку перезагрузки (</a:t>
            </a:r>
            <a:r>
              <a:rPr lang="ru-RU" sz="900" b="1" dirty="0">
                <a:solidFill>
                  <a:srgbClr val="231F20"/>
                </a:solidFill>
                <a:latin typeface="Arial Narrow"/>
                <a:cs typeface="Arial Narrow"/>
              </a:rPr>
              <a:t>RESET)</a:t>
            </a:r>
            <a:r>
              <a:rPr lang="ru-RU" sz="900" spc="-5" dirty="0">
                <a:solidFill>
                  <a:srgbClr val="231F20"/>
                </a:solidFill>
                <a:latin typeface="Arial Narrow"/>
                <a:cs typeface="Arial Narrow"/>
              </a:rPr>
              <a:t> </a:t>
            </a:r>
            <a:r>
              <a:rPr lang="ru-RU" sz="900" dirty="0">
                <a:solidFill>
                  <a:srgbClr val="231F20"/>
                </a:solidFill>
                <a:latin typeface="Arial Narrow"/>
                <a:cs typeface="Arial Narrow"/>
              </a:rPr>
              <a:t>на УЗО повторно</a:t>
            </a:r>
            <a:r>
              <a:rPr sz="900" spc="-5" dirty="0">
                <a:solidFill>
                  <a:srgbClr val="231F20"/>
                </a:solidFill>
                <a:latin typeface="Arial Narrow"/>
                <a:cs typeface="Arial Narrow"/>
              </a:rPr>
              <a:t>. </a:t>
            </a:r>
            <a:r>
              <a:rPr lang="ru-RU" sz="900" dirty="0">
                <a:solidFill>
                  <a:srgbClr val="231F20"/>
                </a:solidFill>
                <a:latin typeface="Arial Narrow"/>
                <a:cs typeface="Arial Narrow"/>
              </a:rPr>
              <a:t>Индикатор должен стать красным</a:t>
            </a:r>
            <a:r>
              <a:rPr sz="900" dirty="0">
                <a:solidFill>
                  <a:srgbClr val="231F20"/>
                </a:solidFill>
                <a:latin typeface="Arial Narrow"/>
                <a:cs typeface="Arial Narrow"/>
              </a:rPr>
              <a:t>. </a:t>
            </a:r>
            <a:r>
              <a:rPr lang="ru-RU" sz="900" dirty="0">
                <a:solidFill>
                  <a:srgbClr val="231F20"/>
                </a:solidFill>
                <a:latin typeface="Arial Narrow"/>
                <a:cs typeface="Arial Narrow"/>
              </a:rPr>
              <a:t>Когда это произойдет, СПА-ванна будет готова к использованию.</a:t>
            </a:r>
            <a:endParaRPr sz="900" dirty="0">
              <a:latin typeface="Arial Narrow"/>
              <a:cs typeface="Arial Narrow"/>
            </a:endParaRPr>
          </a:p>
        </p:txBody>
      </p:sp>
      <p:sp>
        <p:nvSpPr>
          <p:cNvPr id="240" name="object 240"/>
          <p:cNvSpPr txBox="1"/>
          <p:nvPr/>
        </p:nvSpPr>
        <p:spPr>
          <a:xfrm>
            <a:off x="445116" y="9234515"/>
            <a:ext cx="6666267" cy="577081"/>
          </a:xfrm>
          <a:prstGeom prst="rect">
            <a:avLst/>
          </a:prstGeom>
        </p:spPr>
        <p:txBody>
          <a:bodyPr vert="horz" wrap="square" lIns="0" tIns="12700" rIns="0" bIns="0" rtlCol="0">
            <a:spAutoFit/>
          </a:bodyPr>
          <a:lstStyle/>
          <a:p>
            <a:pPr marL="12700">
              <a:lnSpc>
                <a:spcPct val="100000"/>
              </a:lnSpc>
              <a:spcBef>
                <a:spcPts val="100"/>
              </a:spcBef>
            </a:pPr>
            <a:r>
              <a:rPr lang="ru-RU" sz="1200" b="1" dirty="0">
                <a:solidFill>
                  <a:srgbClr val="231F20"/>
                </a:solidFill>
                <a:latin typeface="Arial Narrow"/>
                <a:cs typeface="Arial Narrow"/>
              </a:rPr>
              <a:t>Подключение блока управления СПА к электрической сети</a:t>
            </a:r>
            <a:endParaRPr sz="1200" dirty="0">
              <a:latin typeface="Arial Narrow"/>
              <a:cs typeface="Arial Narrow"/>
            </a:endParaRPr>
          </a:p>
          <a:p>
            <a:pPr marL="12700">
              <a:lnSpc>
                <a:spcPct val="100000"/>
              </a:lnSpc>
              <a:spcBef>
                <a:spcPts val="770"/>
              </a:spcBef>
            </a:pPr>
            <a:r>
              <a:rPr lang="ru-RU" sz="900" dirty="0">
                <a:solidFill>
                  <a:srgbClr val="231F20"/>
                </a:solidFill>
                <a:latin typeface="Arial Narrow"/>
                <a:cs typeface="Arial Narrow"/>
              </a:rPr>
              <a:t>Квалифицированный специалист должен подключить блок управления гидромассажной ванны к электрической сети, используя жесткий медный провод сечением не менее </a:t>
            </a:r>
            <a:r>
              <a:rPr sz="900" spc="-5" dirty="0">
                <a:solidFill>
                  <a:srgbClr val="231F20"/>
                </a:solidFill>
                <a:latin typeface="Arial Narrow"/>
                <a:cs typeface="Arial Narrow"/>
              </a:rPr>
              <a:t>1.5</a:t>
            </a:r>
            <a:r>
              <a:rPr lang="ru-RU" sz="900" spc="-5" dirty="0">
                <a:solidFill>
                  <a:srgbClr val="231F20"/>
                </a:solidFill>
                <a:latin typeface="Arial Narrow"/>
                <a:cs typeface="Arial Narrow"/>
              </a:rPr>
              <a:t>мм</a:t>
            </a:r>
            <a:r>
              <a:rPr sz="900" spc="-5" dirty="0">
                <a:solidFill>
                  <a:srgbClr val="231F20"/>
                </a:solidFill>
                <a:latin typeface="Arial Narrow"/>
                <a:cs typeface="Arial Narrow"/>
              </a:rPr>
              <a:t>².</a:t>
            </a:r>
            <a:endParaRPr sz="900" dirty="0">
              <a:latin typeface="Arial Narrow"/>
              <a:cs typeface="Arial Narrow"/>
            </a:endParaRPr>
          </a:p>
        </p:txBody>
      </p:sp>
      <p:sp>
        <p:nvSpPr>
          <p:cNvPr id="241" name="object 241"/>
          <p:cNvSpPr txBox="1"/>
          <p:nvPr/>
        </p:nvSpPr>
        <p:spPr>
          <a:xfrm>
            <a:off x="3640188" y="7535456"/>
            <a:ext cx="186055" cy="178435"/>
          </a:xfrm>
          <a:prstGeom prst="rect">
            <a:avLst/>
          </a:prstGeom>
          <a:solidFill>
            <a:srgbClr val="5A595C"/>
          </a:solidFill>
        </p:spPr>
        <p:txBody>
          <a:bodyPr vert="horz" wrap="square" lIns="0" tIns="13970" rIns="0" bIns="0" rtlCol="0">
            <a:spAutoFit/>
          </a:bodyPr>
          <a:lstStyle/>
          <a:p>
            <a:pPr marL="49530">
              <a:lnSpc>
                <a:spcPct val="100000"/>
              </a:lnSpc>
              <a:spcBef>
                <a:spcPts val="110"/>
              </a:spcBef>
            </a:pPr>
            <a:r>
              <a:rPr sz="900" dirty="0">
                <a:solidFill>
                  <a:srgbClr val="FFFFFF"/>
                </a:solidFill>
                <a:latin typeface="Arial Narrow"/>
                <a:cs typeface="Arial Narrow"/>
              </a:rPr>
              <a:t>2.</a:t>
            </a:r>
            <a:endParaRPr sz="900">
              <a:latin typeface="Arial Narrow"/>
              <a:cs typeface="Arial Narrow"/>
            </a:endParaRPr>
          </a:p>
        </p:txBody>
      </p:sp>
      <p:sp>
        <p:nvSpPr>
          <p:cNvPr id="242" name="object 242"/>
          <p:cNvSpPr/>
          <p:nvPr/>
        </p:nvSpPr>
        <p:spPr>
          <a:xfrm>
            <a:off x="4286275" y="8086050"/>
            <a:ext cx="249044" cy="307319"/>
          </a:xfrm>
          <a:prstGeom prst="rect">
            <a:avLst/>
          </a:prstGeom>
          <a:blipFill>
            <a:blip r:embed="rId2" cstate="print"/>
            <a:stretch>
              <a:fillRect/>
            </a:stretch>
          </a:blipFill>
        </p:spPr>
        <p:txBody>
          <a:bodyPr wrap="square" lIns="0" tIns="0" rIns="0" bIns="0" rtlCol="0"/>
          <a:lstStyle/>
          <a:p>
            <a:endParaRPr/>
          </a:p>
        </p:txBody>
      </p:sp>
      <p:sp>
        <p:nvSpPr>
          <p:cNvPr id="243" name="object 243"/>
          <p:cNvSpPr/>
          <p:nvPr/>
        </p:nvSpPr>
        <p:spPr>
          <a:xfrm>
            <a:off x="4219060" y="7638571"/>
            <a:ext cx="387985" cy="1270000"/>
          </a:xfrm>
          <a:custGeom>
            <a:avLst/>
            <a:gdLst/>
            <a:ahLst/>
            <a:cxnLst/>
            <a:rect l="l" t="t" r="r" b="b"/>
            <a:pathLst>
              <a:path w="387985" h="1270000">
                <a:moveTo>
                  <a:pt x="0" y="177304"/>
                </a:moveTo>
                <a:lnTo>
                  <a:pt x="0" y="1092936"/>
                </a:lnTo>
                <a:lnTo>
                  <a:pt x="469" y="1105941"/>
                </a:lnTo>
                <a:lnTo>
                  <a:pt x="10223" y="1155788"/>
                </a:lnTo>
                <a:lnTo>
                  <a:pt x="25298" y="1191348"/>
                </a:lnTo>
                <a:lnTo>
                  <a:pt x="47231" y="1223873"/>
                </a:lnTo>
                <a:lnTo>
                  <a:pt x="55511" y="1234274"/>
                </a:lnTo>
                <a:lnTo>
                  <a:pt x="64769" y="1243812"/>
                </a:lnTo>
                <a:lnTo>
                  <a:pt x="74510" y="1252893"/>
                </a:lnTo>
                <a:lnTo>
                  <a:pt x="85204" y="1262011"/>
                </a:lnTo>
                <a:lnTo>
                  <a:pt x="95948" y="1269809"/>
                </a:lnTo>
                <a:lnTo>
                  <a:pt x="291731" y="1269809"/>
                </a:lnTo>
                <a:lnTo>
                  <a:pt x="322910" y="1243812"/>
                </a:lnTo>
                <a:lnTo>
                  <a:pt x="348703" y="1213459"/>
                </a:lnTo>
                <a:lnTo>
                  <a:pt x="368173" y="1179639"/>
                </a:lnTo>
                <a:lnTo>
                  <a:pt x="381342" y="1143660"/>
                </a:lnTo>
                <a:lnTo>
                  <a:pt x="387172" y="1105941"/>
                </a:lnTo>
                <a:lnTo>
                  <a:pt x="387667" y="1092936"/>
                </a:lnTo>
                <a:lnTo>
                  <a:pt x="387667" y="177304"/>
                </a:lnTo>
                <a:lnTo>
                  <a:pt x="384276" y="139166"/>
                </a:lnTo>
                <a:lnTo>
                  <a:pt x="373557" y="102311"/>
                </a:lnTo>
                <a:lnTo>
                  <a:pt x="355993" y="67627"/>
                </a:lnTo>
                <a:lnTo>
                  <a:pt x="332155" y="35979"/>
                </a:lnTo>
                <a:lnTo>
                  <a:pt x="302437" y="8229"/>
                </a:lnTo>
                <a:lnTo>
                  <a:pt x="291731" y="0"/>
                </a:lnTo>
                <a:lnTo>
                  <a:pt x="95948" y="0"/>
                </a:lnTo>
                <a:lnTo>
                  <a:pt x="64769" y="26441"/>
                </a:lnTo>
                <a:lnTo>
                  <a:pt x="47231" y="46380"/>
                </a:lnTo>
                <a:lnTo>
                  <a:pt x="38938" y="56781"/>
                </a:lnTo>
                <a:lnTo>
                  <a:pt x="19469" y="90614"/>
                </a:lnTo>
                <a:lnTo>
                  <a:pt x="6324" y="127025"/>
                </a:lnTo>
                <a:lnTo>
                  <a:pt x="469" y="164312"/>
                </a:lnTo>
                <a:lnTo>
                  <a:pt x="0" y="177304"/>
                </a:lnTo>
                <a:close/>
              </a:path>
            </a:pathLst>
          </a:custGeom>
          <a:ln w="3175">
            <a:solidFill>
              <a:srgbClr val="050100"/>
            </a:solidFill>
          </a:ln>
        </p:spPr>
        <p:txBody>
          <a:bodyPr wrap="square" lIns="0" tIns="0" rIns="0" bIns="0" rtlCol="0"/>
          <a:lstStyle/>
          <a:p>
            <a:endParaRPr/>
          </a:p>
        </p:txBody>
      </p:sp>
      <p:sp>
        <p:nvSpPr>
          <p:cNvPr id="244" name="object 244"/>
          <p:cNvSpPr/>
          <p:nvPr/>
        </p:nvSpPr>
        <p:spPr>
          <a:xfrm>
            <a:off x="4250339" y="7670606"/>
            <a:ext cx="325120" cy="1205865"/>
          </a:xfrm>
          <a:custGeom>
            <a:avLst/>
            <a:gdLst/>
            <a:ahLst/>
            <a:cxnLst/>
            <a:rect l="l" t="t" r="r" b="b"/>
            <a:pathLst>
              <a:path w="325120" h="1205865">
                <a:moveTo>
                  <a:pt x="0" y="168363"/>
                </a:moveTo>
                <a:lnTo>
                  <a:pt x="0" y="1037780"/>
                </a:lnTo>
                <a:lnTo>
                  <a:pt x="419" y="1050137"/>
                </a:lnTo>
                <a:lnTo>
                  <a:pt x="8585" y="1097483"/>
                </a:lnTo>
                <a:lnTo>
                  <a:pt x="26543" y="1141933"/>
                </a:lnTo>
                <a:lnTo>
                  <a:pt x="54317" y="1181049"/>
                </a:lnTo>
                <a:lnTo>
                  <a:pt x="80467" y="1205750"/>
                </a:lnTo>
                <a:lnTo>
                  <a:pt x="244652" y="1205750"/>
                </a:lnTo>
                <a:lnTo>
                  <a:pt x="278561" y="1171994"/>
                </a:lnTo>
                <a:lnTo>
                  <a:pt x="303860" y="1131227"/>
                </a:lnTo>
                <a:lnTo>
                  <a:pt x="319811" y="1085951"/>
                </a:lnTo>
                <a:lnTo>
                  <a:pt x="325094" y="1037780"/>
                </a:lnTo>
                <a:lnTo>
                  <a:pt x="325094" y="168363"/>
                </a:lnTo>
                <a:lnTo>
                  <a:pt x="319811" y="120205"/>
                </a:lnTo>
                <a:lnTo>
                  <a:pt x="316534" y="108686"/>
                </a:lnTo>
                <a:lnTo>
                  <a:pt x="313258" y="97155"/>
                </a:lnTo>
                <a:lnTo>
                  <a:pt x="292417" y="53924"/>
                </a:lnTo>
                <a:lnTo>
                  <a:pt x="262610" y="16052"/>
                </a:lnTo>
                <a:lnTo>
                  <a:pt x="244652" y="0"/>
                </a:lnTo>
                <a:lnTo>
                  <a:pt x="80467" y="0"/>
                </a:lnTo>
                <a:lnTo>
                  <a:pt x="46558" y="34175"/>
                </a:lnTo>
                <a:lnTo>
                  <a:pt x="21234" y="74930"/>
                </a:lnTo>
                <a:lnTo>
                  <a:pt x="5308" y="120611"/>
                </a:lnTo>
                <a:lnTo>
                  <a:pt x="419" y="156006"/>
                </a:lnTo>
                <a:lnTo>
                  <a:pt x="0" y="168363"/>
                </a:lnTo>
                <a:close/>
              </a:path>
            </a:pathLst>
          </a:custGeom>
          <a:ln w="3175">
            <a:solidFill>
              <a:srgbClr val="050100"/>
            </a:solidFill>
          </a:ln>
        </p:spPr>
        <p:txBody>
          <a:bodyPr wrap="square" lIns="0" tIns="0" rIns="0" bIns="0" rtlCol="0"/>
          <a:lstStyle/>
          <a:p>
            <a:endParaRPr/>
          </a:p>
        </p:txBody>
      </p:sp>
      <p:sp>
        <p:nvSpPr>
          <p:cNvPr id="245" name="object 245"/>
          <p:cNvSpPr/>
          <p:nvPr/>
        </p:nvSpPr>
        <p:spPr>
          <a:xfrm>
            <a:off x="4353180" y="8153745"/>
            <a:ext cx="94615" cy="45085"/>
          </a:xfrm>
          <a:custGeom>
            <a:avLst/>
            <a:gdLst/>
            <a:ahLst/>
            <a:cxnLst/>
            <a:rect l="l" t="t" r="r" b="b"/>
            <a:pathLst>
              <a:path w="94614" h="45084">
                <a:moveTo>
                  <a:pt x="94132" y="39484"/>
                </a:moveTo>
                <a:lnTo>
                  <a:pt x="94132" y="42570"/>
                </a:lnTo>
                <a:lnTo>
                  <a:pt x="91605" y="45072"/>
                </a:lnTo>
                <a:lnTo>
                  <a:pt x="88531" y="45072"/>
                </a:lnTo>
                <a:lnTo>
                  <a:pt x="5575" y="45072"/>
                </a:lnTo>
                <a:lnTo>
                  <a:pt x="2476" y="45072"/>
                </a:lnTo>
                <a:lnTo>
                  <a:pt x="0" y="42570"/>
                </a:lnTo>
                <a:lnTo>
                  <a:pt x="0" y="39484"/>
                </a:lnTo>
                <a:lnTo>
                  <a:pt x="0" y="5588"/>
                </a:lnTo>
                <a:lnTo>
                  <a:pt x="0" y="2501"/>
                </a:lnTo>
                <a:lnTo>
                  <a:pt x="2476" y="0"/>
                </a:lnTo>
                <a:lnTo>
                  <a:pt x="5575" y="0"/>
                </a:lnTo>
                <a:lnTo>
                  <a:pt x="88531" y="0"/>
                </a:lnTo>
                <a:lnTo>
                  <a:pt x="91605" y="0"/>
                </a:lnTo>
                <a:lnTo>
                  <a:pt x="94132" y="2501"/>
                </a:lnTo>
                <a:lnTo>
                  <a:pt x="94132" y="5588"/>
                </a:lnTo>
                <a:lnTo>
                  <a:pt x="94132" y="39484"/>
                </a:lnTo>
                <a:close/>
              </a:path>
            </a:pathLst>
          </a:custGeom>
          <a:ln w="3175">
            <a:solidFill>
              <a:srgbClr val="050100"/>
            </a:solidFill>
          </a:ln>
        </p:spPr>
        <p:txBody>
          <a:bodyPr wrap="square" lIns="0" tIns="0" rIns="0" bIns="0" rtlCol="0"/>
          <a:lstStyle/>
          <a:p>
            <a:endParaRPr/>
          </a:p>
        </p:txBody>
      </p:sp>
      <p:sp>
        <p:nvSpPr>
          <p:cNvPr id="246" name="object 246"/>
          <p:cNvSpPr/>
          <p:nvPr/>
        </p:nvSpPr>
        <p:spPr>
          <a:xfrm>
            <a:off x="4377841" y="8279683"/>
            <a:ext cx="52705" cy="52705"/>
          </a:xfrm>
          <a:custGeom>
            <a:avLst/>
            <a:gdLst/>
            <a:ahLst/>
            <a:cxnLst/>
            <a:rect l="l" t="t" r="r" b="b"/>
            <a:pathLst>
              <a:path w="52704" h="52704">
                <a:moveTo>
                  <a:pt x="52133" y="26073"/>
                </a:moveTo>
                <a:lnTo>
                  <a:pt x="50086" y="36230"/>
                </a:lnTo>
                <a:lnTo>
                  <a:pt x="44502" y="44521"/>
                </a:lnTo>
                <a:lnTo>
                  <a:pt x="36215" y="50110"/>
                </a:lnTo>
                <a:lnTo>
                  <a:pt x="26060" y="52158"/>
                </a:lnTo>
                <a:lnTo>
                  <a:pt x="15907" y="50110"/>
                </a:lnTo>
                <a:lnTo>
                  <a:pt x="7624" y="44521"/>
                </a:lnTo>
                <a:lnTo>
                  <a:pt x="2044" y="36230"/>
                </a:lnTo>
                <a:lnTo>
                  <a:pt x="0" y="26073"/>
                </a:lnTo>
                <a:lnTo>
                  <a:pt x="2044" y="15923"/>
                </a:lnTo>
                <a:lnTo>
                  <a:pt x="7624" y="7635"/>
                </a:lnTo>
                <a:lnTo>
                  <a:pt x="15907" y="2048"/>
                </a:lnTo>
                <a:lnTo>
                  <a:pt x="26060" y="0"/>
                </a:lnTo>
                <a:lnTo>
                  <a:pt x="36215" y="2048"/>
                </a:lnTo>
                <a:lnTo>
                  <a:pt x="44502" y="7635"/>
                </a:lnTo>
                <a:lnTo>
                  <a:pt x="50086" y="15923"/>
                </a:lnTo>
                <a:lnTo>
                  <a:pt x="52133" y="26073"/>
                </a:lnTo>
                <a:close/>
              </a:path>
            </a:pathLst>
          </a:custGeom>
          <a:ln w="3175">
            <a:solidFill>
              <a:srgbClr val="050100"/>
            </a:solidFill>
          </a:ln>
        </p:spPr>
        <p:txBody>
          <a:bodyPr wrap="square" lIns="0" tIns="0" rIns="0" bIns="0" rtlCol="0"/>
          <a:lstStyle/>
          <a:p>
            <a:endParaRPr/>
          </a:p>
        </p:txBody>
      </p:sp>
      <p:sp>
        <p:nvSpPr>
          <p:cNvPr id="247" name="object 247"/>
          <p:cNvSpPr/>
          <p:nvPr/>
        </p:nvSpPr>
        <p:spPr>
          <a:xfrm>
            <a:off x="4377536" y="8277169"/>
            <a:ext cx="57785" cy="57785"/>
          </a:xfrm>
          <a:custGeom>
            <a:avLst/>
            <a:gdLst/>
            <a:ahLst/>
            <a:cxnLst/>
            <a:rect l="l" t="t" r="r" b="b"/>
            <a:pathLst>
              <a:path w="57785" h="57784">
                <a:moveTo>
                  <a:pt x="57200" y="28587"/>
                </a:moveTo>
                <a:lnTo>
                  <a:pt x="54953" y="39721"/>
                </a:lnTo>
                <a:lnTo>
                  <a:pt x="48825" y="48812"/>
                </a:lnTo>
                <a:lnTo>
                  <a:pt x="39734" y="54940"/>
                </a:lnTo>
                <a:lnTo>
                  <a:pt x="28600" y="57188"/>
                </a:lnTo>
                <a:lnTo>
                  <a:pt x="17466" y="54940"/>
                </a:lnTo>
                <a:lnTo>
                  <a:pt x="8375" y="48812"/>
                </a:lnTo>
                <a:lnTo>
                  <a:pt x="2247" y="39721"/>
                </a:lnTo>
                <a:lnTo>
                  <a:pt x="0" y="28587"/>
                </a:lnTo>
                <a:lnTo>
                  <a:pt x="2247" y="17466"/>
                </a:lnTo>
                <a:lnTo>
                  <a:pt x="8375" y="8378"/>
                </a:lnTo>
                <a:lnTo>
                  <a:pt x="17466" y="2248"/>
                </a:lnTo>
                <a:lnTo>
                  <a:pt x="28600" y="0"/>
                </a:lnTo>
                <a:lnTo>
                  <a:pt x="39734" y="2248"/>
                </a:lnTo>
                <a:lnTo>
                  <a:pt x="48825" y="8378"/>
                </a:lnTo>
                <a:lnTo>
                  <a:pt x="54953" y="17466"/>
                </a:lnTo>
                <a:lnTo>
                  <a:pt x="57200" y="28587"/>
                </a:lnTo>
                <a:close/>
              </a:path>
            </a:pathLst>
          </a:custGeom>
          <a:ln w="3175">
            <a:solidFill>
              <a:srgbClr val="050100"/>
            </a:solidFill>
          </a:ln>
        </p:spPr>
        <p:txBody>
          <a:bodyPr wrap="square" lIns="0" tIns="0" rIns="0" bIns="0" rtlCol="0"/>
          <a:lstStyle/>
          <a:p>
            <a:endParaRPr/>
          </a:p>
        </p:txBody>
      </p:sp>
      <p:sp>
        <p:nvSpPr>
          <p:cNvPr id="248" name="object 248"/>
          <p:cNvSpPr txBox="1"/>
          <p:nvPr/>
        </p:nvSpPr>
        <p:spPr>
          <a:xfrm>
            <a:off x="4366077" y="8169484"/>
            <a:ext cx="106680" cy="121920"/>
          </a:xfrm>
          <a:prstGeom prst="rect">
            <a:avLst/>
          </a:prstGeom>
        </p:spPr>
        <p:txBody>
          <a:bodyPr vert="horz" wrap="square" lIns="0" tIns="12065" rIns="0" bIns="0" rtlCol="0">
            <a:spAutoFit/>
          </a:bodyPr>
          <a:lstStyle/>
          <a:p>
            <a:pPr marL="23495" marR="5080" indent="-24130">
              <a:lnSpc>
                <a:spcPct val="157700"/>
              </a:lnSpc>
              <a:spcBef>
                <a:spcPts val="95"/>
              </a:spcBef>
            </a:pPr>
            <a:r>
              <a:rPr sz="200" b="1" spc="5" dirty="0">
                <a:solidFill>
                  <a:srgbClr val="231F20"/>
                </a:solidFill>
                <a:latin typeface="Arial"/>
                <a:cs typeface="Arial"/>
              </a:rPr>
              <a:t>RESET  TEST</a:t>
            </a:r>
            <a:endParaRPr sz="200">
              <a:latin typeface="Arial"/>
              <a:cs typeface="Arial"/>
            </a:endParaRPr>
          </a:p>
        </p:txBody>
      </p:sp>
      <p:sp>
        <p:nvSpPr>
          <p:cNvPr id="249" name="object 249"/>
          <p:cNvSpPr/>
          <p:nvPr/>
        </p:nvSpPr>
        <p:spPr>
          <a:xfrm>
            <a:off x="4365385" y="8252824"/>
            <a:ext cx="20320" cy="20320"/>
          </a:xfrm>
          <a:custGeom>
            <a:avLst/>
            <a:gdLst/>
            <a:ahLst/>
            <a:cxnLst/>
            <a:rect l="l" t="t" r="r" b="b"/>
            <a:pathLst>
              <a:path w="20320" h="20320">
                <a:moveTo>
                  <a:pt x="20040" y="10020"/>
                </a:moveTo>
                <a:lnTo>
                  <a:pt x="20040" y="15557"/>
                </a:lnTo>
                <a:lnTo>
                  <a:pt x="15544" y="20040"/>
                </a:lnTo>
                <a:lnTo>
                  <a:pt x="10020" y="20040"/>
                </a:lnTo>
                <a:lnTo>
                  <a:pt x="4483" y="20040"/>
                </a:lnTo>
                <a:lnTo>
                  <a:pt x="0" y="15557"/>
                </a:lnTo>
                <a:lnTo>
                  <a:pt x="0" y="10020"/>
                </a:lnTo>
                <a:lnTo>
                  <a:pt x="0" y="4483"/>
                </a:lnTo>
                <a:lnTo>
                  <a:pt x="4483" y="0"/>
                </a:lnTo>
                <a:lnTo>
                  <a:pt x="10020" y="0"/>
                </a:lnTo>
                <a:lnTo>
                  <a:pt x="15544" y="0"/>
                </a:lnTo>
                <a:lnTo>
                  <a:pt x="20040" y="4483"/>
                </a:lnTo>
                <a:lnTo>
                  <a:pt x="20040" y="10020"/>
                </a:lnTo>
                <a:close/>
              </a:path>
            </a:pathLst>
          </a:custGeom>
          <a:ln w="3175">
            <a:solidFill>
              <a:srgbClr val="231F20"/>
            </a:solidFill>
          </a:ln>
        </p:spPr>
        <p:txBody>
          <a:bodyPr wrap="square" lIns="0" tIns="0" rIns="0" bIns="0" rtlCol="0"/>
          <a:lstStyle/>
          <a:p>
            <a:endParaRPr/>
          </a:p>
        </p:txBody>
      </p:sp>
      <p:sp>
        <p:nvSpPr>
          <p:cNvPr id="250" name="object 250"/>
          <p:cNvSpPr/>
          <p:nvPr/>
        </p:nvSpPr>
        <p:spPr>
          <a:xfrm>
            <a:off x="4382109" y="8230172"/>
            <a:ext cx="57150" cy="15875"/>
          </a:xfrm>
          <a:custGeom>
            <a:avLst/>
            <a:gdLst/>
            <a:ahLst/>
            <a:cxnLst/>
            <a:rect l="l" t="t" r="r" b="b"/>
            <a:pathLst>
              <a:path w="57150" h="15875">
                <a:moveTo>
                  <a:pt x="57048" y="15874"/>
                </a:moveTo>
                <a:lnTo>
                  <a:pt x="0" y="15874"/>
                </a:lnTo>
                <a:lnTo>
                  <a:pt x="0" y="0"/>
                </a:lnTo>
                <a:lnTo>
                  <a:pt x="57048" y="0"/>
                </a:lnTo>
                <a:lnTo>
                  <a:pt x="57048" y="15874"/>
                </a:lnTo>
                <a:close/>
              </a:path>
            </a:pathLst>
          </a:custGeom>
          <a:ln w="3175">
            <a:solidFill>
              <a:srgbClr val="231F20"/>
            </a:solidFill>
          </a:ln>
        </p:spPr>
        <p:txBody>
          <a:bodyPr wrap="square" lIns="0" tIns="0" rIns="0" bIns="0" rtlCol="0"/>
          <a:lstStyle/>
          <a:p>
            <a:endParaRPr/>
          </a:p>
        </p:txBody>
      </p:sp>
      <p:sp>
        <p:nvSpPr>
          <p:cNvPr id="251" name="object 251"/>
          <p:cNvSpPr/>
          <p:nvPr/>
        </p:nvSpPr>
        <p:spPr>
          <a:xfrm>
            <a:off x="4341967" y="7535983"/>
            <a:ext cx="183997" cy="114736"/>
          </a:xfrm>
          <a:prstGeom prst="rect">
            <a:avLst/>
          </a:prstGeom>
          <a:blipFill>
            <a:blip r:embed="rId3" cstate="print"/>
            <a:stretch>
              <a:fillRect/>
            </a:stretch>
          </a:blipFill>
        </p:spPr>
        <p:txBody>
          <a:bodyPr wrap="square" lIns="0" tIns="0" rIns="0" bIns="0" rtlCol="0"/>
          <a:lstStyle/>
          <a:p>
            <a:endParaRPr/>
          </a:p>
        </p:txBody>
      </p:sp>
      <p:sp>
        <p:nvSpPr>
          <p:cNvPr id="252" name="object 252"/>
          <p:cNvSpPr/>
          <p:nvPr/>
        </p:nvSpPr>
        <p:spPr>
          <a:xfrm>
            <a:off x="4355560" y="8903801"/>
            <a:ext cx="160934" cy="120912"/>
          </a:xfrm>
          <a:prstGeom prst="rect">
            <a:avLst/>
          </a:prstGeom>
          <a:blipFill>
            <a:blip r:embed="rId4" cstate="print"/>
            <a:stretch>
              <a:fillRect/>
            </a:stretch>
          </a:blipFill>
        </p:spPr>
        <p:txBody>
          <a:bodyPr wrap="square" lIns="0" tIns="0" rIns="0" bIns="0" rtlCol="0"/>
          <a:lstStyle/>
          <a:p>
            <a:endParaRPr/>
          </a:p>
        </p:txBody>
      </p:sp>
      <p:sp>
        <p:nvSpPr>
          <p:cNvPr id="253" name="object 253"/>
          <p:cNvSpPr txBox="1"/>
          <p:nvPr/>
        </p:nvSpPr>
        <p:spPr>
          <a:xfrm>
            <a:off x="3441361" y="7805139"/>
            <a:ext cx="955225" cy="259045"/>
          </a:xfrm>
          <a:prstGeom prst="rect">
            <a:avLst/>
          </a:prstGeom>
        </p:spPr>
        <p:txBody>
          <a:bodyPr vert="horz" wrap="square" lIns="0" tIns="12700" rIns="0" bIns="0" rtlCol="0">
            <a:spAutoFit/>
          </a:bodyPr>
          <a:lstStyle/>
          <a:p>
            <a:pPr algn="ctr">
              <a:lnSpc>
                <a:spcPct val="100000"/>
              </a:lnSpc>
              <a:spcBef>
                <a:spcPts val="100"/>
              </a:spcBef>
            </a:pPr>
            <a:r>
              <a:rPr lang="ru-RU" sz="800" dirty="0">
                <a:solidFill>
                  <a:srgbClr val="231F20"/>
                </a:solidFill>
                <a:latin typeface="Arial Narrow"/>
                <a:cs typeface="Arial Narrow"/>
              </a:rPr>
              <a:t>Кнопка перезагрузки / </a:t>
            </a:r>
            <a:r>
              <a:rPr sz="800" b="1" dirty="0">
                <a:solidFill>
                  <a:srgbClr val="231F20"/>
                </a:solidFill>
                <a:latin typeface="Arial Narrow"/>
                <a:cs typeface="Arial Narrow"/>
              </a:rPr>
              <a:t>RESET</a:t>
            </a:r>
            <a:endParaRPr sz="800" dirty="0">
              <a:latin typeface="Arial Narrow"/>
              <a:cs typeface="Arial Narrow"/>
            </a:endParaRPr>
          </a:p>
        </p:txBody>
      </p:sp>
      <p:sp>
        <p:nvSpPr>
          <p:cNvPr id="254" name="object 254"/>
          <p:cNvSpPr txBox="1"/>
          <p:nvPr/>
        </p:nvSpPr>
        <p:spPr>
          <a:xfrm>
            <a:off x="3654962" y="8532882"/>
            <a:ext cx="579725" cy="151323"/>
          </a:xfrm>
          <a:prstGeom prst="rect">
            <a:avLst/>
          </a:prstGeom>
        </p:spPr>
        <p:txBody>
          <a:bodyPr vert="horz" wrap="square" lIns="0" tIns="12700" rIns="0" bIns="0" rtlCol="0">
            <a:spAutoFit/>
          </a:bodyPr>
          <a:lstStyle/>
          <a:p>
            <a:pPr>
              <a:lnSpc>
                <a:spcPct val="100000"/>
              </a:lnSpc>
              <a:spcBef>
                <a:spcPts val="100"/>
              </a:spcBef>
            </a:pPr>
            <a:r>
              <a:rPr lang="ru-RU" sz="900" b="1" dirty="0">
                <a:solidFill>
                  <a:srgbClr val="231F20"/>
                </a:solidFill>
                <a:latin typeface="Arial Narrow"/>
                <a:cs typeface="Arial Narrow"/>
              </a:rPr>
              <a:t>Индикатор</a:t>
            </a:r>
            <a:endParaRPr sz="900" dirty="0">
              <a:latin typeface="Arial Narrow"/>
              <a:cs typeface="Arial Narrow"/>
            </a:endParaRPr>
          </a:p>
        </p:txBody>
      </p:sp>
      <p:sp>
        <p:nvSpPr>
          <p:cNvPr id="255" name="object 255"/>
          <p:cNvSpPr/>
          <p:nvPr/>
        </p:nvSpPr>
        <p:spPr>
          <a:xfrm>
            <a:off x="3946354" y="8238495"/>
            <a:ext cx="454025" cy="297180"/>
          </a:xfrm>
          <a:custGeom>
            <a:avLst/>
            <a:gdLst/>
            <a:ahLst/>
            <a:cxnLst/>
            <a:rect l="l" t="t" r="r" b="b"/>
            <a:pathLst>
              <a:path w="454025" h="297179">
                <a:moveTo>
                  <a:pt x="453605" y="0"/>
                </a:moveTo>
                <a:lnTo>
                  <a:pt x="346925" y="28600"/>
                </a:lnTo>
                <a:lnTo>
                  <a:pt x="369341" y="43738"/>
                </a:lnTo>
                <a:lnTo>
                  <a:pt x="0" y="281178"/>
                </a:lnTo>
                <a:lnTo>
                  <a:pt x="10147" y="296976"/>
                </a:lnTo>
                <a:lnTo>
                  <a:pt x="379488" y="59537"/>
                </a:lnTo>
                <a:lnTo>
                  <a:pt x="404486" y="59537"/>
                </a:lnTo>
                <a:lnTo>
                  <a:pt x="453605" y="0"/>
                </a:lnTo>
                <a:close/>
              </a:path>
              <a:path w="454025" h="297179">
                <a:moveTo>
                  <a:pt x="404486" y="59537"/>
                </a:moveTo>
                <a:lnTo>
                  <a:pt x="379488" y="59537"/>
                </a:lnTo>
                <a:lnTo>
                  <a:pt x="383311" y="85204"/>
                </a:lnTo>
                <a:lnTo>
                  <a:pt x="404486" y="59537"/>
                </a:lnTo>
                <a:close/>
              </a:path>
            </a:pathLst>
          </a:custGeom>
          <a:solidFill>
            <a:srgbClr val="58595B"/>
          </a:solidFill>
        </p:spPr>
        <p:txBody>
          <a:bodyPr wrap="square" lIns="0" tIns="0" rIns="0" bIns="0" rtlCol="0"/>
          <a:lstStyle/>
          <a:p>
            <a:endParaRPr/>
          </a:p>
        </p:txBody>
      </p:sp>
      <p:sp>
        <p:nvSpPr>
          <p:cNvPr id="256" name="object 256"/>
          <p:cNvSpPr/>
          <p:nvPr/>
        </p:nvSpPr>
        <p:spPr>
          <a:xfrm>
            <a:off x="3962356" y="8037790"/>
            <a:ext cx="422275" cy="144145"/>
          </a:xfrm>
          <a:custGeom>
            <a:avLst/>
            <a:gdLst/>
            <a:ahLst/>
            <a:cxnLst/>
            <a:rect l="l" t="t" r="r" b="b"/>
            <a:pathLst>
              <a:path w="422275" h="144145">
                <a:moveTo>
                  <a:pt x="5105" y="0"/>
                </a:moveTo>
                <a:lnTo>
                  <a:pt x="0" y="15925"/>
                </a:lnTo>
                <a:lnTo>
                  <a:pt x="345084" y="126479"/>
                </a:lnTo>
                <a:lnTo>
                  <a:pt x="330250" y="143852"/>
                </a:lnTo>
                <a:lnTo>
                  <a:pt x="422097" y="141808"/>
                </a:lnTo>
                <a:lnTo>
                  <a:pt x="380323" y="110566"/>
                </a:lnTo>
                <a:lnTo>
                  <a:pt x="350189" y="110566"/>
                </a:lnTo>
                <a:lnTo>
                  <a:pt x="5105" y="0"/>
                </a:lnTo>
                <a:close/>
              </a:path>
              <a:path w="422275" h="144145">
                <a:moveTo>
                  <a:pt x="348551" y="86804"/>
                </a:moveTo>
                <a:lnTo>
                  <a:pt x="350189" y="110566"/>
                </a:lnTo>
                <a:lnTo>
                  <a:pt x="380323" y="110566"/>
                </a:lnTo>
                <a:lnTo>
                  <a:pt x="348551" y="86804"/>
                </a:lnTo>
                <a:close/>
              </a:path>
            </a:pathLst>
          </a:custGeom>
          <a:solidFill>
            <a:srgbClr val="58595B"/>
          </a:solidFill>
        </p:spPr>
        <p:txBody>
          <a:bodyPr wrap="square" lIns="0" tIns="0" rIns="0" bIns="0" rtlCol="0"/>
          <a:lstStyle/>
          <a:p>
            <a:endParaRPr/>
          </a:p>
        </p:txBody>
      </p:sp>
      <p:sp>
        <p:nvSpPr>
          <p:cNvPr id="257" name="object 257"/>
          <p:cNvSpPr/>
          <p:nvPr/>
        </p:nvSpPr>
        <p:spPr>
          <a:xfrm>
            <a:off x="4465599" y="8125752"/>
            <a:ext cx="304800" cy="227329"/>
          </a:xfrm>
          <a:custGeom>
            <a:avLst/>
            <a:gdLst/>
            <a:ahLst/>
            <a:cxnLst/>
            <a:rect l="l" t="t" r="r" b="b"/>
            <a:pathLst>
              <a:path w="304800" h="227329">
                <a:moveTo>
                  <a:pt x="46468" y="0"/>
                </a:moveTo>
                <a:lnTo>
                  <a:pt x="21277" y="7083"/>
                </a:lnTo>
                <a:lnTo>
                  <a:pt x="5475" y="16884"/>
                </a:lnTo>
                <a:lnTo>
                  <a:pt x="0" y="21833"/>
                </a:lnTo>
                <a:lnTo>
                  <a:pt x="4850" y="102131"/>
                </a:lnTo>
                <a:lnTo>
                  <a:pt x="64357" y="151544"/>
                </a:lnTo>
                <a:lnTo>
                  <a:pt x="133255" y="176488"/>
                </a:lnTo>
                <a:lnTo>
                  <a:pt x="166281" y="183377"/>
                </a:lnTo>
                <a:lnTo>
                  <a:pt x="191908" y="198037"/>
                </a:lnTo>
                <a:lnTo>
                  <a:pt x="206086" y="207454"/>
                </a:lnTo>
                <a:lnTo>
                  <a:pt x="213887" y="215707"/>
                </a:lnTo>
                <a:lnTo>
                  <a:pt x="220383" y="226874"/>
                </a:lnTo>
                <a:lnTo>
                  <a:pt x="304571" y="110872"/>
                </a:lnTo>
                <a:lnTo>
                  <a:pt x="229881" y="60676"/>
                </a:lnTo>
                <a:lnTo>
                  <a:pt x="196874" y="40417"/>
                </a:lnTo>
                <a:lnTo>
                  <a:pt x="176250" y="32196"/>
                </a:lnTo>
                <a:lnTo>
                  <a:pt x="161553" y="29703"/>
                </a:lnTo>
                <a:lnTo>
                  <a:pt x="141001" y="23133"/>
                </a:lnTo>
                <a:lnTo>
                  <a:pt x="114039" y="13845"/>
                </a:lnTo>
                <a:lnTo>
                  <a:pt x="80111" y="3202"/>
                </a:lnTo>
                <a:lnTo>
                  <a:pt x="46468" y="0"/>
                </a:lnTo>
                <a:close/>
              </a:path>
            </a:pathLst>
          </a:custGeom>
          <a:solidFill>
            <a:srgbClr val="FFFFFF"/>
          </a:solidFill>
        </p:spPr>
        <p:txBody>
          <a:bodyPr wrap="square" lIns="0" tIns="0" rIns="0" bIns="0" rtlCol="0"/>
          <a:lstStyle/>
          <a:p>
            <a:endParaRPr/>
          </a:p>
        </p:txBody>
      </p:sp>
      <p:sp>
        <p:nvSpPr>
          <p:cNvPr id="258" name="object 258"/>
          <p:cNvSpPr/>
          <p:nvPr/>
        </p:nvSpPr>
        <p:spPr>
          <a:xfrm>
            <a:off x="4465599" y="8125759"/>
            <a:ext cx="304800" cy="227329"/>
          </a:xfrm>
          <a:custGeom>
            <a:avLst/>
            <a:gdLst/>
            <a:ahLst/>
            <a:cxnLst/>
            <a:rect l="l" t="t" r="r" b="b"/>
            <a:pathLst>
              <a:path w="304800" h="227329">
                <a:moveTo>
                  <a:pt x="304571" y="110866"/>
                </a:moveTo>
                <a:lnTo>
                  <a:pt x="268153" y="86357"/>
                </a:lnTo>
                <a:lnTo>
                  <a:pt x="229881" y="60670"/>
                </a:lnTo>
                <a:lnTo>
                  <a:pt x="196874" y="40411"/>
                </a:lnTo>
                <a:lnTo>
                  <a:pt x="161548" y="29697"/>
                </a:lnTo>
                <a:lnTo>
                  <a:pt x="140987" y="23127"/>
                </a:lnTo>
                <a:lnTo>
                  <a:pt x="114023" y="13839"/>
                </a:lnTo>
                <a:lnTo>
                  <a:pt x="80111" y="3196"/>
                </a:lnTo>
                <a:lnTo>
                  <a:pt x="46468" y="0"/>
                </a:lnTo>
                <a:lnTo>
                  <a:pt x="21277" y="7096"/>
                </a:lnTo>
                <a:lnTo>
                  <a:pt x="5475" y="16910"/>
                </a:lnTo>
                <a:lnTo>
                  <a:pt x="0" y="21865"/>
                </a:lnTo>
                <a:lnTo>
                  <a:pt x="4850" y="102141"/>
                </a:lnTo>
                <a:lnTo>
                  <a:pt x="64357" y="151543"/>
                </a:lnTo>
                <a:lnTo>
                  <a:pt x="133255" y="176482"/>
                </a:lnTo>
                <a:lnTo>
                  <a:pt x="166281" y="183371"/>
                </a:lnTo>
                <a:lnTo>
                  <a:pt x="191908" y="198031"/>
                </a:lnTo>
                <a:lnTo>
                  <a:pt x="206086" y="207448"/>
                </a:lnTo>
                <a:lnTo>
                  <a:pt x="213887" y="215701"/>
                </a:lnTo>
                <a:lnTo>
                  <a:pt x="220383" y="226868"/>
                </a:lnTo>
              </a:path>
            </a:pathLst>
          </a:custGeom>
          <a:ln w="3175">
            <a:solidFill>
              <a:srgbClr val="090202"/>
            </a:solidFill>
          </a:ln>
        </p:spPr>
        <p:txBody>
          <a:bodyPr wrap="square" lIns="0" tIns="0" rIns="0" bIns="0" rtlCol="0"/>
          <a:lstStyle/>
          <a:p>
            <a:endParaRPr/>
          </a:p>
        </p:txBody>
      </p:sp>
      <p:sp>
        <p:nvSpPr>
          <p:cNvPr id="259" name="object 259"/>
          <p:cNvSpPr/>
          <p:nvPr/>
        </p:nvSpPr>
        <p:spPr>
          <a:xfrm>
            <a:off x="4463576" y="8122962"/>
            <a:ext cx="109938" cy="142181"/>
          </a:xfrm>
          <a:prstGeom prst="rect">
            <a:avLst/>
          </a:prstGeom>
          <a:blipFill>
            <a:blip r:embed="rId5" cstate="print"/>
            <a:stretch>
              <a:fillRect/>
            </a:stretch>
          </a:blipFill>
        </p:spPr>
        <p:txBody>
          <a:bodyPr wrap="square" lIns="0" tIns="0" rIns="0" bIns="0" rtlCol="0"/>
          <a:lstStyle/>
          <a:p>
            <a:endParaRPr/>
          </a:p>
        </p:txBody>
      </p:sp>
      <p:sp>
        <p:nvSpPr>
          <p:cNvPr id="260" name="object 260"/>
          <p:cNvSpPr/>
          <p:nvPr/>
        </p:nvSpPr>
        <p:spPr>
          <a:xfrm>
            <a:off x="4662148" y="8201924"/>
            <a:ext cx="71485" cy="82814"/>
          </a:xfrm>
          <a:prstGeom prst="rect">
            <a:avLst/>
          </a:prstGeom>
          <a:blipFill>
            <a:blip r:embed="rId6" cstate="print"/>
            <a:stretch>
              <a:fillRect/>
            </a:stretch>
          </a:blipFill>
        </p:spPr>
        <p:txBody>
          <a:bodyPr wrap="square" lIns="0" tIns="0" rIns="0" bIns="0" rtlCol="0"/>
          <a:lstStyle/>
          <a:p>
            <a:endParaRPr/>
          </a:p>
        </p:txBody>
      </p:sp>
      <p:sp>
        <p:nvSpPr>
          <p:cNvPr id="261" name="object 261"/>
          <p:cNvSpPr txBox="1"/>
          <p:nvPr/>
        </p:nvSpPr>
        <p:spPr>
          <a:xfrm>
            <a:off x="5350763" y="8566402"/>
            <a:ext cx="579552" cy="289823"/>
          </a:xfrm>
          <a:prstGeom prst="rect">
            <a:avLst/>
          </a:prstGeom>
        </p:spPr>
        <p:txBody>
          <a:bodyPr vert="horz" wrap="square" lIns="0" tIns="12700" rIns="0" bIns="0" rtlCol="0">
            <a:spAutoFit/>
          </a:bodyPr>
          <a:lstStyle/>
          <a:p>
            <a:pPr algn="ctr">
              <a:lnSpc>
                <a:spcPct val="100000"/>
              </a:lnSpc>
              <a:spcBef>
                <a:spcPts val="100"/>
              </a:spcBef>
            </a:pPr>
            <a:r>
              <a:rPr lang="ru-RU" sz="900" dirty="0">
                <a:solidFill>
                  <a:srgbClr val="231F20"/>
                </a:solidFill>
                <a:latin typeface="Arial Narrow"/>
                <a:cs typeface="Arial Narrow"/>
              </a:rPr>
              <a:t>Кнопка ТЕСТ </a:t>
            </a:r>
            <a:r>
              <a:rPr lang="ru-RU" sz="900" b="1" dirty="0">
                <a:solidFill>
                  <a:srgbClr val="231F20"/>
                </a:solidFill>
                <a:latin typeface="Arial Narrow"/>
                <a:cs typeface="Arial Narrow"/>
              </a:rPr>
              <a:t>/ </a:t>
            </a:r>
            <a:r>
              <a:rPr sz="900" b="1" dirty="0">
                <a:solidFill>
                  <a:srgbClr val="231F20"/>
                </a:solidFill>
                <a:latin typeface="Arial Narrow"/>
                <a:cs typeface="Arial Narrow"/>
              </a:rPr>
              <a:t>TEST</a:t>
            </a:r>
            <a:endParaRPr sz="900" dirty="0">
              <a:latin typeface="Arial Narrow"/>
              <a:cs typeface="Arial Narrow"/>
            </a:endParaRPr>
          </a:p>
        </p:txBody>
      </p:sp>
      <p:sp>
        <p:nvSpPr>
          <p:cNvPr id="262" name="object 262"/>
          <p:cNvSpPr txBox="1"/>
          <p:nvPr/>
        </p:nvSpPr>
        <p:spPr>
          <a:xfrm>
            <a:off x="5399544" y="7538402"/>
            <a:ext cx="186055" cy="175895"/>
          </a:xfrm>
          <a:prstGeom prst="rect">
            <a:avLst/>
          </a:prstGeom>
          <a:solidFill>
            <a:srgbClr val="5A595C"/>
          </a:solidFill>
        </p:spPr>
        <p:txBody>
          <a:bodyPr vert="horz" wrap="square" lIns="0" tIns="12065" rIns="0" bIns="0" rtlCol="0">
            <a:spAutoFit/>
          </a:bodyPr>
          <a:lstStyle/>
          <a:p>
            <a:pPr marL="49530">
              <a:lnSpc>
                <a:spcPct val="100000"/>
              </a:lnSpc>
              <a:spcBef>
                <a:spcPts val="95"/>
              </a:spcBef>
            </a:pPr>
            <a:r>
              <a:rPr sz="900" dirty="0">
                <a:solidFill>
                  <a:srgbClr val="FFFFFF"/>
                </a:solidFill>
                <a:latin typeface="Arial Narrow"/>
                <a:cs typeface="Arial Narrow"/>
              </a:rPr>
              <a:t>3.</a:t>
            </a:r>
            <a:endParaRPr sz="900">
              <a:latin typeface="Arial Narrow"/>
              <a:cs typeface="Arial Narrow"/>
            </a:endParaRPr>
          </a:p>
        </p:txBody>
      </p:sp>
      <p:sp>
        <p:nvSpPr>
          <p:cNvPr id="263" name="object 263"/>
          <p:cNvSpPr/>
          <p:nvPr/>
        </p:nvSpPr>
        <p:spPr>
          <a:xfrm>
            <a:off x="5979560" y="8083985"/>
            <a:ext cx="249039" cy="307312"/>
          </a:xfrm>
          <a:prstGeom prst="rect">
            <a:avLst/>
          </a:prstGeom>
          <a:blipFill>
            <a:blip r:embed="rId7" cstate="print"/>
            <a:stretch>
              <a:fillRect/>
            </a:stretch>
          </a:blipFill>
        </p:spPr>
        <p:txBody>
          <a:bodyPr wrap="square" lIns="0" tIns="0" rIns="0" bIns="0" rtlCol="0"/>
          <a:lstStyle/>
          <a:p>
            <a:endParaRPr/>
          </a:p>
        </p:txBody>
      </p:sp>
      <p:sp>
        <p:nvSpPr>
          <p:cNvPr id="264" name="object 264"/>
          <p:cNvSpPr/>
          <p:nvPr/>
        </p:nvSpPr>
        <p:spPr>
          <a:xfrm>
            <a:off x="5912340" y="7636506"/>
            <a:ext cx="387985" cy="1270000"/>
          </a:xfrm>
          <a:custGeom>
            <a:avLst/>
            <a:gdLst/>
            <a:ahLst/>
            <a:cxnLst/>
            <a:rect l="l" t="t" r="r" b="b"/>
            <a:pathLst>
              <a:path w="387985" h="1270000">
                <a:moveTo>
                  <a:pt x="0" y="177304"/>
                </a:moveTo>
                <a:lnTo>
                  <a:pt x="0" y="1092923"/>
                </a:lnTo>
                <a:lnTo>
                  <a:pt x="495" y="1105941"/>
                </a:lnTo>
                <a:lnTo>
                  <a:pt x="10223" y="1155788"/>
                </a:lnTo>
                <a:lnTo>
                  <a:pt x="25323" y="1191348"/>
                </a:lnTo>
                <a:lnTo>
                  <a:pt x="47256" y="1223873"/>
                </a:lnTo>
                <a:lnTo>
                  <a:pt x="55537" y="1234274"/>
                </a:lnTo>
                <a:lnTo>
                  <a:pt x="64769" y="1243812"/>
                </a:lnTo>
                <a:lnTo>
                  <a:pt x="74510" y="1252893"/>
                </a:lnTo>
                <a:lnTo>
                  <a:pt x="85229" y="1262024"/>
                </a:lnTo>
                <a:lnTo>
                  <a:pt x="95948" y="1269809"/>
                </a:lnTo>
                <a:lnTo>
                  <a:pt x="291731" y="1269809"/>
                </a:lnTo>
                <a:lnTo>
                  <a:pt x="322910" y="1243812"/>
                </a:lnTo>
                <a:lnTo>
                  <a:pt x="348729" y="1213459"/>
                </a:lnTo>
                <a:lnTo>
                  <a:pt x="368198" y="1179639"/>
                </a:lnTo>
                <a:lnTo>
                  <a:pt x="381342" y="1143647"/>
                </a:lnTo>
                <a:lnTo>
                  <a:pt x="387197" y="1105941"/>
                </a:lnTo>
                <a:lnTo>
                  <a:pt x="387667" y="1092923"/>
                </a:lnTo>
                <a:lnTo>
                  <a:pt x="387667" y="177304"/>
                </a:lnTo>
                <a:lnTo>
                  <a:pt x="384276" y="139153"/>
                </a:lnTo>
                <a:lnTo>
                  <a:pt x="373557" y="102311"/>
                </a:lnTo>
                <a:lnTo>
                  <a:pt x="356019" y="67640"/>
                </a:lnTo>
                <a:lnTo>
                  <a:pt x="332155" y="35979"/>
                </a:lnTo>
                <a:lnTo>
                  <a:pt x="302437" y="8229"/>
                </a:lnTo>
                <a:lnTo>
                  <a:pt x="291731" y="0"/>
                </a:lnTo>
                <a:lnTo>
                  <a:pt x="95948" y="0"/>
                </a:lnTo>
                <a:lnTo>
                  <a:pt x="64769" y="26441"/>
                </a:lnTo>
                <a:lnTo>
                  <a:pt x="47256" y="46380"/>
                </a:lnTo>
                <a:lnTo>
                  <a:pt x="38963" y="56781"/>
                </a:lnTo>
                <a:lnTo>
                  <a:pt x="19494" y="90614"/>
                </a:lnTo>
                <a:lnTo>
                  <a:pt x="6350" y="127025"/>
                </a:lnTo>
                <a:lnTo>
                  <a:pt x="495" y="164312"/>
                </a:lnTo>
                <a:lnTo>
                  <a:pt x="0" y="177304"/>
                </a:lnTo>
                <a:close/>
              </a:path>
            </a:pathLst>
          </a:custGeom>
          <a:ln w="3175">
            <a:solidFill>
              <a:srgbClr val="050100"/>
            </a:solidFill>
          </a:ln>
        </p:spPr>
        <p:txBody>
          <a:bodyPr wrap="square" lIns="0" tIns="0" rIns="0" bIns="0" rtlCol="0"/>
          <a:lstStyle/>
          <a:p>
            <a:endParaRPr/>
          </a:p>
        </p:txBody>
      </p:sp>
      <p:sp>
        <p:nvSpPr>
          <p:cNvPr id="265" name="object 265"/>
          <p:cNvSpPr/>
          <p:nvPr/>
        </p:nvSpPr>
        <p:spPr>
          <a:xfrm>
            <a:off x="5943643" y="7668541"/>
            <a:ext cx="325120" cy="1205865"/>
          </a:xfrm>
          <a:custGeom>
            <a:avLst/>
            <a:gdLst/>
            <a:ahLst/>
            <a:cxnLst/>
            <a:rect l="l" t="t" r="r" b="b"/>
            <a:pathLst>
              <a:path w="325120" h="1205865">
                <a:moveTo>
                  <a:pt x="0" y="168363"/>
                </a:moveTo>
                <a:lnTo>
                  <a:pt x="0" y="1037780"/>
                </a:lnTo>
                <a:lnTo>
                  <a:pt x="393" y="1050124"/>
                </a:lnTo>
                <a:lnTo>
                  <a:pt x="8559" y="1097483"/>
                </a:lnTo>
                <a:lnTo>
                  <a:pt x="26543" y="1141933"/>
                </a:lnTo>
                <a:lnTo>
                  <a:pt x="54292" y="1181049"/>
                </a:lnTo>
                <a:lnTo>
                  <a:pt x="80441" y="1205750"/>
                </a:lnTo>
                <a:lnTo>
                  <a:pt x="244627" y="1205750"/>
                </a:lnTo>
                <a:lnTo>
                  <a:pt x="278536" y="1171994"/>
                </a:lnTo>
                <a:lnTo>
                  <a:pt x="303860" y="1131227"/>
                </a:lnTo>
                <a:lnTo>
                  <a:pt x="319786" y="1085951"/>
                </a:lnTo>
                <a:lnTo>
                  <a:pt x="325094" y="1037780"/>
                </a:lnTo>
                <a:lnTo>
                  <a:pt x="325094" y="168363"/>
                </a:lnTo>
                <a:lnTo>
                  <a:pt x="319786" y="120205"/>
                </a:lnTo>
                <a:lnTo>
                  <a:pt x="303860" y="74930"/>
                </a:lnTo>
                <a:lnTo>
                  <a:pt x="278536" y="34175"/>
                </a:lnTo>
                <a:lnTo>
                  <a:pt x="244627" y="0"/>
                </a:lnTo>
                <a:lnTo>
                  <a:pt x="80441" y="0"/>
                </a:lnTo>
                <a:lnTo>
                  <a:pt x="46532" y="34175"/>
                </a:lnTo>
                <a:lnTo>
                  <a:pt x="21234" y="74930"/>
                </a:lnTo>
                <a:lnTo>
                  <a:pt x="5308" y="120611"/>
                </a:lnTo>
                <a:lnTo>
                  <a:pt x="0" y="168363"/>
                </a:lnTo>
                <a:close/>
              </a:path>
            </a:pathLst>
          </a:custGeom>
          <a:ln w="3175">
            <a:solidFill>
              <a:srgbClr val="050100"/>
            </a:solidFill>
          </a:ln>
        </p:spPr>
        <p:txBody>
          <a:bodyPr wrap="square" lIns="0" tIns="0" rIns="0" bIns="0" rtlCol="0"/>
          <a:lstStyle/>
          <a:p>
            <a:endParaRPr/>
          </a:p>
        </p:txBody>
      </p:sp>
      <p:sp>
        <p:nvSpPr>
          <p:cNvPr id="266" name="object 266"/>
          <p:cNvSpPr/>
          <p:nvPr/>
        </p:nvSpPr>
        <p:spPr>
          <a:xfrm>
            <a:off x="6046460" y="8151674"/>
            <a:ext cx="94615" cy="45085"/>
          </a:xfrm>
          <a:custGeom>
            <a:avLst/>
            <a:gdLst/>
            <a:ahLst/>
            <a:cxnLst/>
            <a:rect l="l" t="t" r="r" b="b"/>
            <a:pathLst>
              <a:path w="94614" h="45084">
                <a:moveTo>
                  <a:pt x="94132" y="39497"/>
                </a:moveTo>
                <a:lnTo>
                  <a:pt x="94132" y="42583"/>
                </a:lnTo>
                <a:lnTo>
                  <a:pt x="91630" y="45085"/>
                </a:lnTo>
                <a:lnTo>
                  <a:pt x="88557" y="45085"/>
                </a:lnTo>
                <a:lnTo>
                  <a:pt x="5575" y="45085"/>
                </a:lnTo>
                <a:lnTo>
                  <a:pt x="2501" y="45085"/>
                </a:lnTo>
                <a:lnTo>
                  <a:pt x="0" y="42583"/>
                </a:lnTo>
                <a:lnTo>
                  <a:pt x="0" y="39497"/>
                </a:lnTo>
                <a:lnTo>
                  <a:pt x="0" y="5588"/>
                </a:lnTo>
                <a:lnTo>
                  <a:pt x="0" y="2501"/>
                </a:lnTo>
                <a:lnTo>
                  <a:pt x="2501" y="0"/>
                </a:lnTo>
                <a:lnTo>
                  <a:pt x="5575" y="0"/>
                </a:lnTo>
                <a:lnTo>
                  <a:pt x="88557" y="0"/>
                </a:lnTo>
                <a:lnTo>
                  <a:pt x="91630" y="0"/>
                </a:lnTo>
                <a:lnTo>
                  <a:pt x="94132" y="2501"/>
                </a:lnTo>
                <a:lnTo>
                  <a:pt x="94132" y="5588"/>
                </a:lnTo>
                <a:lnTo>
                  <a:pt x="94132" y="39497"/>
                </a:lnTo>
                <a:close/>
              </a:path>
            </a:pathLst>
          </a:custGeom>
          <a:ln w="3175">
            <a:solidFill>
              <a:srgbClr val="050100"/>
            </a:solidFill>
          </a:ln>
        </p:spPr>
        <p:txBody>
          <a:bodyPr wrap="square" lIns="0" tIns="0" rIns="0" bIns="0" rtlCol="0"/>
          <a:lstStyle/>
          <a:p>
            <a:endParaRPr/>
          </a:p>
        </p:txBody>
      </p:sp>
      <p:sp>
        <p:nvSpPr>
          <p:cNvPr id="267" name="object 267"/>
          <p:cNvSpPr/>
          <p:nvPr/>
        </p:nvSpPr>
        <p:spPr>
          <a:xfrm>
            <a:off x="6071119" y="8277624"/>
            <a:ext cx="52705" cy="52705"/>
          </a:xfrm>
          <a:custGeom>
            <a:avLst/>
            <a:gdLst/>
            <a:ahLst/>
            <a:cxnLst/>
            <a:rect l="l" t="t" r="r" b="b"/>
            <a:pathLst>
              <a:path w="52704" h="52704">
                <a:moveTo>
                  <a:pt x="52158" y="26073"/>
                </a:moveTo>
                <a:lnTo>
                  <a:pt x="50108" y="36222"/>
                </a:lnTo>
                <a:lnTo>
                  <a:pt x="44515" y="44510"/>
                </a:lnTo>
                <a:lnTo>
                  <a:pt x="36219" y="50097"/>
                </a:lnTo>
                <a:lnTo>
                  <a:pt x="26060" y="52146"/>
                </a:lnTo>
                <a:lnTo>
                  <a:pt x="15918" y="50097"/>
                </a:lnTo>
                <a:lnTo>
                  <a:pt x="7634" y="44510"/>
                </a:lnTo>
                <a:lnTo>
                  <a:pt x="2048" y="36222"/>
                </a:lnTo>
                <a:lnTo>
                  <a:pt x="0" y="26073"/>
                </a:lnTo>
                <a:lnTo>
                  <a:pt x="2048" y="15923"/>
                </a:lnTo>
                <a:lnTo>
                  <a:pt x="7634" y="7635"/>
                </a:lnTo>
                <a:lnTo>
                  <a:pt x="15918" y="2048"/>
                </a:lnTo>
                <a:lnTo>
                  <a:pt x="26060" y="0"/>
                </a:lnTo>
                <a:lnTo>
                  <a:pt x="36219" y="2048"/>
                </a:lnTo>
                <a:lnTo>
                  <a:pt x="44515" y="7635"/>
                </a:lnTo>
                <a:lnTo>
                  <a:pt x="50108" y="15923"/>
                </a:lnTo>
                <a:lnTo>
                  <a:pt x="52158" y="26073"/>
                </a:lnTo>
                <a:close/>
              </a:path>
            </a:pathLst>
          </a:custGeom>
          <a:ln w="3175">
            <a:solidFill>
              <a:srgbClr val="050100"/>
            </a:solidFill>
          </a:ln>
        </p:spPr>
        <p:txBody>
          <a:bodyPr wrap="square" lIns="0" tIns="0" rIns="0" bIns="0" rtlCol="0"/>
          <a:lstStyle/>
          <a:p>
            <a:endParaRPr/>
          </a:p>
        </p:txBody>
      </p:sp>
      <p:sp>
        <p:nvSpPr>
          <p:cNvPr id="268" name="object 268"/>
          <p:cNvSpPr/>
          <p:nvPr/>
        </p:nvSpPr>
        <p:spPr>
          <a:xfrm>
            <a:off x="6070841" y="8275109"/>
            <a:ext cx="57785" cy="57785"/>
          </a:xfrm>
          <a:custGeom>
            <a:avLst/>
            <a:gdLst/>
            <a:ahLst/>
            <a:cxnLst/>
            <a:rect l="l" t="t" r="r" b="b"/>
            <a:pathLst>
              <a:path w="57785" h="57784">
                <a:moveTo>
                  <a:pt x="57175" y="28587"/>
                </a:moveTo>
                <a:lnTo>
                  <a:pt x="54928" y="39714"/>
                </a:lnTo>
                <a:lnTo>
                  <a:pt x="48802" y="48801"/>
                </a:lnTo>
                <a:lnTo>
                  <a:pt x="39719" y="54928"/>
                </a:lnTo>
                <a:lnTo>
                  <a:pt x="28600" y="57175"/>
                </a:lnTo>
                <a:lnTo>
                  <a:pt x="17466" y="54928"/>
                </a:lnTo>
                <a:lnTo>
                  <a:pt x="8375" y="48801"/>
                </a:lnTo>
                <a:lnTo>
                  <a:pt x="2247" y="39714"/>
                </a:lnTo>
                <a:lnTo>
                  <a:pt x="0" y="28587"/>
                </a:lnTo>
                <a:lnTo>
                  <a:pt x="2247" y="17461"/>
                </a:lnTo>
                <a:lnTo>
                  <a:pt x="8375" y="8374"/>
                </a:lnTo>
                <a:lnTo>
                  <a:pt x="17466" y="2246"/>
                </a:lnTo>
                <a:lnTo>
                  <a:pt x="28600" y="0"/>
                </a:lnTo>
                <a:lnTo>
                  <a:pt x="39719" y="2246"/>
                </a:lnTo>
                <a:lnTo>
                  <a:pt x="48802" y="8374"/>
                </a:lnTo>
                <a:lnTo>
                  <a:pt x="54928" y="17461"/>
                </a:lnTo>
                <a:lnTo>
                  <a:pt x="57175" y="28587"/>
                </a:lnTo>
                <a:close/>
              </a:path>
            </a:pathLst>
          </a:custGeom>
          <a:ln w="3175">
            <a:solidFill>
              <a:srgbClr val="050100"/>
            </a:solidFill>
          </a:ln>
        </p:spPr>
        <p:txBody>
          <a:bodyPr wrap="square" lIns="0" tIns="0" rIns="0" bIns="0" rtlCol="0"/>
          <a:lstStyle/>
          <a:p>
            <a:endParaRPr/>
          </a:p>
        </p:txBody>
      </p:sp>
      <p:sp>
        <p:nvSpPr>
          <p:cNvPr id="269" name="object 269"/>
          <p:cNvSpPr txBox="1"/>
          <p:nvPr/>
        </p:nvSpPr>
        <p:spPr>
          <a:xfrm>
            <a:off x="6059356" y="8167413"/>
            <a:ext cx="106680" cy="121920"/>
          </a:xfrm>
          <a:prstGeom prst="rect">
            <a:avLst/>
          </a:prstGeom>
        </p:spPr>
        <p:txBody>
          <a:bodyPr vert="horz" wrap="square" lIns="0" tIns="12065" rIns="0" bIns="0" rtlCol="0">
            <a:spAutoFit/>
          </a:bodyPr>
          <a:lstStyle/>
          <a:p>
            <a:pPr marL="23495" marR="5080" indent="-24130">
              <a:lnSpc>
                <a:spcPct val="157700"/>
              </a:lnSpc>
              <a:spcBef>
                <a:spcPts val="95"/>
              </a:spcBef>
            </a:pPr>
            <a:r>
              <a:rPr sz="200" b="1" spc="5" dirty="0">
                <a:solidFill>
                  <a:srgbClr val="231F20"/>
                </a:solidFill>
                <a:latin typeface="Arial"/>
                <a:cs typeface="Arial"/>
              </a:rPr>
              <a:t>RESET  TEST</a:t>
            </a:r>
            <a:endParaRPr sz="200">
              <a:latin typeface="Arial"/>
              <a:cs typeface="Arial"/>
            </a:endParaRPr>
          </a:p>
        </p:txBody>
      </p:sp>
      <p:sp>
        <p:nvSpPr>
          <p:cNvPr id="270" name="object 270"/>
          <p:cNvSpPr/>
          <p:nvPr/>
        </p:nvSpPr>
        <p:spPr>
          <a:xfrm>
            <a:off x="6058664" y="8250759"/>
            <a:ext cx="20320" cy="20320"/>
          </a:xfrm>
          <a:custGeom>
            <a:avLst/>
            <a:gdLst/>
            <a:ahLst/>
            <a:cxnLst/>
            <a:rect l="l" t="t" r="r" b="b"/>
            <a:pathLst>
              <a:path w="20320" h="20320">
                <a:moveTo>
                  <a:pt x="20040" y="10020"/>
                </a:moveTo>
                <a:lnTo>
                  <a:pt x="20040" y="15557"/>
                </a:lnTo>
                <a:lnTo>
                  <a:pt x="15570" y="20040"/>
                </a:lnTo>
                <a:lnTo>
                  <a:pt x="10020" y="20040"/>
                </a:lnTo>
                <a:lnTo>
                  <a:pt x="4483" y="20040"/>
                </a:lnTo>
                <a:lnTo>
                  <a:pt x="0" y="15557"/>
                </a:lnTo>
                <a:lnTo>
                  <a:pt x="0" y="10020"/>
                </a:lnTo>
                <a:lnTo>
                  <a:pt x="0" y="4483"/>
                </a:lnTo>
                <a:lnTo>
                  <a:pt x="4483" y="0"/>
                </a:lnTo>
                <a:lnTo>
                  <a:pt x="10020" y="0"/>
                </a:lnTo>
                <a:lnTo>
                  <a:pt x="15570" y="0"/>
                </a:lnTo>
                <a:lnTo>
                  <a:pt x="20040" y="4483"/>
                </a:lnTo>
                <a:lnTo>
                  <a:pt x="20040" y="10020"/>
                </a:lnTo>
                <a:close/>
              </a:path>
            </a:pathLst>
          </a:custGeom>
          <a:ln w="3175">
            <a:solidFill>
              <a:srgbClr val="231F20"/>
            </a:solidFill>
          </a:ln>
        </p:spPr>
        <p:txBody>
          <a:bodyPr wrap="square" lIns="0" tIns="0" rIns="0" bIns="0" rtlCol="0"/>
          <a:lstStyle/>
          <a:p>
            <a:endParaRPr/>
          </a:p>
        </p:txBody>
      </p:sp>
      <p:sp>
        <p:nvSpPr>
          <p:cNvPr id="271" name="object 271"/>
          <p:cNvSpPr/>
          <p:nvPr/>
        </p:nvSpPr>
        <p:spPr>
          <a:xfrm>
            <a:off x="6075413" y="8228101"/>
            <a:ext cx="57150" cy="15875"/>
          </a:xfrm>
          <a:custGeom>
            <a:avLst/>
            <a:gdLst/>
            <a:ahLst/>
            <a:cxnLst/>
            <a:rect l="l" t="t" r="r" b="b"/>
            <a:pathLst>
              <a:path w="57150" h="15875">
                <a:moveTo>
                  <a:pt x="57048" y="15874"/>
                </a:moveTo>
                <a:lnTo>
                  <a:pt x="0" y="15874"/>
                </a:lnTo>
                <a:lnTo>
                  <a:pt x="0" y="0"/>
                </a:lnTo>
                <a:lnTo>
                  <a:pt x="57048" y="0"/>
                </a:lnTo>
                <a:lnTo>
                  <a:pt x="57048" y="15874"/>
                </a:lnTo>
                <a:close/>
              </a:path>
            </a:pathLst>
          </a:custGeom>
          <a:ln w="3175">
            <a:solidFill>
              <a:srgbClr val="231F20"/>
            </a:solidFill>
          </a:ln>
        </p:spPr>
        <p:txBody>
          <a:bodyPr wrap="square" lIns="0" tIns="0" rIns="0" bIns="0" rtlCol="0"/>
          <a:lstStyle/>
          <a:p>
            <a:endParaRPr/>
          </a:p>
        </p:txBody>
      </p:sp>
      <p:sp>
        <p:nvSpPr>
          <p:cNvPr id="272" name="object 272"/>
          <p:cNvSpPr/>
          <p:nvPr/>
        </p:nvSpPr>
        <p:spPr>
          <a:xfrm>
            <a:off x="6035272" y="7533918"/>
            <a:ext cx="183972" cy="114736"/>
          </a:xfrm>
          <a:prstGeom prst="rect">
            <a:avLst/>
          </a:prstGeom>
          <a:blipFill>
            <a:blip r:embed="rId8" cstate="print"/>
            <a:stretch>
              <a:fillRect/>
            </a:stretch>
          </a:blipFill>
        </p:spPr>
        <p:txBody>
          <a:bodyPr wrap="square" lIns="0" tIns="0" rIns="0" bIns="0" rtlCol="0"/>
          <a:lstStyle/>
          <a:p>
            <a:endParaRPr/>
          </a:p>
        </p:txBody>
      </p:sp>
      <p:sp>
        <p:nvSpPr>
          <p:cNvPr id="273" name="object 273"/>
          <p:cNvSpPr/>
          <p:nvPr/>
        </p:nvSpPr>
        <p:spPr>
          <a:xfrm>
            <a:off x="6048865" y="8901736"/>
            <a:ext cx="160909" cy="120912"/>
          </a:xfrm>
          <a:prstGeom prst="rect">
            <a:avLst/>
          </a:prstGeom>
          <a:blipFill>
            <a:blip r:embed="rId9" cstate="print"/>
            <a:stretch>
              <a:fillRect/>
            </a:stretch>
          </a:blipFill>
        </p:spPr>
        <p:txBody>
          <a:bodyPr wrap="square" lIns="0" tIns="0" rIns="0" bIns="0" rtlCol="0"/>
          <a:lstStyle/>
          <a:p>
            <a:endParaRPr/>
          </a:p>
        </p:txBody>
      </p:sp>
      <p:sp>
        <p:nvSpPr>
          <p:cNvPr id="274" name="object 274"/>
          <p:cNvSpPr/>
          <p:nvPr/>
        </p:nvSpPr>
        <p:spPr>
          <a:xfrm>
            <a:off x="5689491" y="8303693"/>
            <a:ext cx="421005" cy="276225"/>
          </a:xfrm>
          <a:custGeom>
            <a:avLst/>
            <a:gdLst/>
            <a:ahLst/>
            <a:cxnLst/>
            <a:rect l="l" t="t" r="r" b="b"/>
            <a:pathLst>
              <a:path w="421004" h="276225">
                <a:moveTo>
                  <a:pt x="420763" y="0"/>
                </a:moveTo>
                <a:lnTo>
                  <a:pt x="320598" y="24447"/>
                </a:lnTo>
                <a:lnTo>
                  <a:pt x="342353" y="39992"/>
                </a:lnTo>
                <a:lnTo>
                  <a:pt x="0" y="260083"/>
                </a:lnTo>
                <a:lnTo>
                  <a:pt x="10172" y="275894"/>
                </a:lnTo>
                <a:lnTo>
                  <a:pt x="352501" y="55816"/>
                </a:lnTo>
                <a:lnTo>
                  <a:pt x="376843" y="55816"/>
                </a:lnTo>
                <a:lnTo>
                  <a:pt x="420763" y="0"/>
                </a:lnTo>
                <a:close/>
              </a:path>
              <a:path w="421004" h="276225">
                <a:moveTo>
                  <a:pt x="376843" y="55816"/>
                </a:moveTo>
                <a:lnTo>
                  <a:pt x="352501" y="55816"/>
                </a:lnTo>
                <a:lnTo>
                  <a:pt x="356996" y="81038"/>
                </a:lnTo>
                <a:lnTo>
                  <a:pt x="376843" y="55816"/>
                </a:lnTo>
                <a:close/>
              </a:path>
            </a:pathLst>
          </a:custGeom>
          <a:solidFill>
            <a:srgbClr val="58595B"/>
          </a:solidFill>
        </p:spPr>
        <p:txBody>
          <a:bodyPr wrap="square" lIns="0" tIns="0" rIns="0" bIns="0" rtlCol="0"/>
          <a:lstStyle/>
          <a:p>
            <a:endParaRPr/>
          </a:p>
        </p:txBody>
      </p:sp>
      <p:sp>
        <p:nvSpPr>
          <p:cNvPr id="275" name="object 275"/>
          <p:cNvSpPr/>
          <p:nvPr/>
        </p:nvSpPr>
        <p:spPr>
          <a:xfrm>
            <a:off x="6175833" y="8268137"/>
            <a:ext cx="304800" cy="227329"/>
          </a:xfrm>
          <a:custGeom>
            <a:avLst/>
            <a:gdLst/>
            <a:ahLst/>
            <a:cxnLst/>
            <a:rect l="l" t="t" r="r" b="b"/>
            <a:pathLst>
              <a:path w="304800" h="227329">
                <a:moveTo>
                  <a:pt x="46479" y="0"/>
                </a:moveTo>
                <a:lnTo>
                  <a:pt x="21283" y="7083"/>
                </a:lnTo>
                <a:lnTo>
                  <a:pt x="5477" y="16880"/>
                </a:lnTo>
                <a:lnTo>
                  <a:pt x="0" y="21827"/>
                </a:lnTo>
                <a:lnTo>
                  <a:pt x="4832" y="102115"/>
                </a:lnTo>
                <a:lnTo>
                  <a:pt x="64336" y="151529"/>
                </a:lnTo>
                <a:lnTo>
                  <a:pt x="133239" y="176479"/>
                </a:lnTo>
                <a:lnTo>
                  <a:pt x="166268" y="183371"/>
                </a:lnTo>
                <a:lnTo>
                  <a:pt x="191895" y="198045"/>
                </a:lnTo>
                <a:lnTo>
                  <a:pt x="206070" y="207466"/>
                </a:lnTo>
                <a:lnTo>
                  <a:pt x="213863" y="215711"/>
                </a:lnTo>
                <a:lnTo>
                  <a:pt x="220344" y="226856"/>
                </a:lnTo>
                <a:lnTo>
                  <a:pt x="304533" y="110880"/>
                </a:lnTo>
                <a:lnTo>
                  <a:pt x="229865" y="60665"/>
                </a:lnTo>
                <a:lnTo>
                  <a:pt x="196860" y="40401"/>
                </a:lnTo>
                <a:lnTo>
                  <a:pt x="176237" y="32178"/>
                </a:lnTo>
                <a:lnTo>
                  <a:pt x="161541" y="29687"/>
                </a:lnTo>
                <a:lnTo>
                  <a:pt x="140992" y="23121"/>
                </a:lnTo>
                <a:lnTo>
                  <a:pt x="114037" y="13838"/>
                </a:lnTo>
                <a:lnTo>
                  <a:pt x="80124" y="3196"/>
                </a:lnTo>
                <a:lnTo>
                  <a:pt x="46479" y="0"/>
                </a:lnTo>
                <a:close/>
              </a:path>
            </a:pathLst>
          </a:custGeom>
          <a:solidFill>
            <a:srgbClr val="FFFFFF"/>
          </a:solidFill>
        </p:spPr>
        <p:txBody>
          <a:bodyPr wrap="square" lIns="0" tIns="0" rIns="0" bIns="0" rtlCol="0"/>
          <a:lstStyle/>
          <a:p>
            <a:endParaRPr/>
          </a:p>
        </p:txBody>
      </p:sp>
      <p:sp>
        <p:nvSpPr>
          <p:cNvPr id="276" name="object 276"/>
          <p:cNvSpPr/>
          <p:nvPr/>
        </p:nvSpPr>
        <p:spPr>
          <a:xfrm>
            <a:off x="6175833" y="8268142"/>
            <a:ext cx="304800" cy="227329"/>
          </a:xfrm>
          <a:custGeom>
            <a:avLst/>
            <a:gdLst/>
            <a:ahLst/>
            <a:cxnLst/>
            <a:rect l="l" t="t" r="r" b="b"/>
            <a:pathLst>
              <a:path w="304800" h="227329">
                <a:moveTo>
                  <a:pt x="304533" y="110874"/>
                </a:moveTo>
                <a:lnTo>
                  <a:pt x="268129" y="86355"/>
                </a:lnTo>
                <a:lnTo>
                  <a:pt x="229865" y="60659"/>
                </a:lnTo>
                <a:lnTo>
                  <a:pt x="196860" y="40395"/>
                </a:lnTo>
                <a:lnTo>
                  <a:pt x="161532" y="29681"/>
                </a:lnTo>
                <a:lnTo>
                  <a:pt x="140968" y="23115"/>
                </a:lnTo>
                <a:lnTo>
                  <a:pt x="114010" y="13832"/>
                </a:lnTo>
                <a:lnTo>
                  <a:pt x="80124" y="3190"/>
                </a:lnTo>
                <a:lnTo>
                  <a:pt x="46468" y="0"/>
                </a:lnTo>
                <a:lnTo>
                  <a:pt x="21274" y="7096"/>
                </a:lnTo>
                <a:lnTo>
                  <a:pt x="5473" y="16906"/>
                </a:lnTo>
                <a:lnTo>
                  <a:pt x="0" y="21859"/>
                </a:lnTo>
                <a:lnTo>
                  <a:pt x="4832" y="102125"/>
                </a:lnTo>
                <a:lnTo>
                  <a:pt x="64336" y="151528"/>
                </a:lnTo>
                <a:lnTo>
                  <a:pt x="133239" y="176473"/>
                </a:lnTo>
                <a:lnTo>
                  <a:pt x="166268" y="183365"/>
                </a:lnTo>
                <a:lnTo>
                  <a:pt x="191895" y="198039"/>
                </a:lnTo>
                <a:lnTo>
                  <a:pt x="206070" y="207460"/>
                </a:lnTo>
                <a:lnTo>
                  <a:pt x="213863" y="215705"/>
                </a:lnTo>
                <a:lnTo>
                  <a:pt x="220344" y="226850"/>
                </a:lnTo>
              </a:path>
            </a:pathLst>
          </a:custGeom>
          <a:ln w="3175">
            <a:solidFill>
              <a:srgbClr val="090202"/>
            </a:solidFill>
          </a:ln>
        </p:spPr>
        <p:txBody>
          <a:bodyPr wrap="square" lIns="0" tIns="0" rIns="0" bIns="0" rtlCol="0"/>
          <a:lstStyle/>
          <a:p>
            <a:endParaRPr/>
          </a:p>
        </p:txBody>
      </p:sp>
      <p:sp>
        <p:nvSpPr>
          <p:cNvPr id="277" name="object 277"/>
          <p:cNvSpPr/>
          <p:nvPr/>
        </p:nvSpPr>
        <p:spPr>
          <a:xfrm>
            <a:off x="6173784" y="8265355"/>
            <a:ext cx="109927" cy="142173"/>
          </a:xfrm>
          <a:prstGeom prst="rect">
            <a:avLst/>
          </a:prstGeom>
          <a:blipFill>
            <a:blip r:embed="rId10" cstate="print"/>
            <a:stretch>
              <a:fillRect/>
            </a:stretch>
          </a:blipFill>
        </p:spPr>
        <p:txBody>
          <a:bodyPr wrap="square" lIns="0" tIns="0" rIns="0" bIns="0" rtlCol="0"/>
          <a:lstStyle/>
          <a:p>
            <a:endParaRPr/>
          </a:p>
        </p:txBody>
      </p:sp>
      <p:sp>
        <p:nvSpPr>
          <p:cNvPr id="278" name="object 278"/>
          <p:cNvSpPr/>
          <p:nvPr/>
        </p:nvSpPr>
        <p:spPr>
          <a:xfrm>
            <a:off x="6372355" y="8344296"/>
            <a:ext cx="71498" cy="82826"/>
          </a:xfrm>
          <a:prstGeom prst="rect">
            <a:avLst/>
          </a:prstGeom>
          <a:blipFill>
            <a:blip r:embed="rId11" cstate="print"/>
            <a:stretch>
              <a:fillRect/>
            </a:stretch>
          </a:blipFill>
        </p:spPr>
        <p:txBody>
          <a:bodyPr wrap="square" lIns="0" tIns="0" rIns="0" bIns="0" rtlCol="0"/>
          <a:lstStyle/>
          <a:p>
            <a:endParaRPr/>
          </a:p>
        </p:txBody>
      </p:sp>
      <p:sp>
        <p:nvSpPr>
          <p:cNvPr id="279" name="object 279"/>
          <p:cNvSpPr/>
          <p:nvPr/>
        </p:nvSpPr>
        <p:spPr>
          <a:xfrm>
            <a:off x="1029065" y="7865632"/>
            <a:ext cx="742950" cy="860425"/>
          </a:xfrm>
          <a:custGeom>
            <a:avLst/>
            <a:gdLst/>
            <a:ahLst/>
            <a:cxnLst/>
            <a:rect l="l" t="t" r="r" b="b"/>
            <a:pathLst>
              <a:path w="742950" h="860425">
                <a:moveTo>
                  <a:pt x="34950" y="462584"/>
                </a:moveTo>
                <a:lnTo>
                  <a:pt x="0" y="24765"/>
                </a:lnTo>
                <a:lnTo>
                  <a:pt x="742746" y="0"/>
                </a:lnTo>
                <a:lnTo>
                  <a:pt x="662533" y="860323"/>
                </a:lnTo>
                <a:lnTo>
                  <a:pt x="133603" y="677100"/>
                </a:lnTo>
              </a:path>
            </a:pathLst>
          </a:custGeom>
          <a:ln w="4800">
            <a:solidFill>
              <a:srgbClr val="231F20"/>
            </a:solidFill>
          </a:ln>
        </p:spPr>
        <p:txBody>
          <a:bodyPr wrap="square" lIns="0" tIns="0" rIns="0" bIns="0" rtlCol="0"/>
          <a:lstStyle/>
          <a:p>
            <a:endParaRPr/>
          </a:p>
        </p:txBody>
      </p:sp>
      <p:sp>
        <p:nvSpPr>
          <p:cNvPr id="280" name="object 280"/>
          <p:cNvSpPr/>
          <p:nvPr/>
        </p:nvSpPr>
        <p:spPr>
          <a:xfrm>
            <a:off x="1160269" y="7936096"/>
            <a:ext cx="455930" cy="673735"/>
          </a:xfrm>
          <a:custGeom>
            <a:avLst/>
            <a:gdLst/>
            <a:ahLst/>
            <a:cxnLst/>
            <a:rect l="l" t="t" r="r" b="b"/>
            <a:pathLst>
              <a:path w="455930" h="673734">
                <a:moveTo>
                  <a:pt x="14549" y="306717"/>
                </a:moveTo>
                <a:lnTo>
                  <a:pt x="2217" y="22390"/>
                </a:lnTo>
                <a:lnTo>
                  <a:pt x="0" y="10795"/>
                </a:lnTo>
                <a:lnTo>
                  <a:pt x="2527" y="4598"/>
                </a:lnTo>
                <a:lnTo>
                  <a:pt x="12738" y="1700"/>
                </a:lnTo>
                <a:lnTo>
                  <a:pt x="33573" y="0"/>
                </a:lnTo>
                <a:lnTo>
                  <a:pt x="426511" y="0"/>
                </a:lnTo>
                <a:lnTo>
                  <a:pt x="445876" y="5033"/>
                </a:lnTo>
                <a:lnTo>
                  <a:pt x="454842" y="12742"/>
                </a:lnTo>
                <a:lnTo>
                  <a:pt x="455669" y="28555"/>
                </a:lnTo>
                <a:lnTo>
                  <a:pt x="450616" y="57899"/>
                </a:lnTo>
                <a:lnTo>
                  <a:pt x="414446" y="635063"/>
                </a:lnTo>
                <a:lnTo>
                  <a:pt x="412104" y="661949"/>
                </a:lnTo>
                <a:lnTo>
                  <a:pt x="404712" y="673365"/>
                </a:lnTo>
                <a:lnTo>
                  <a:pt x="386318" y="671519"/>
                </a:lnTo>
                <a:lnTo>
                  <a:pt x="350972" y="658622"/>
                </a:lnTo>
                <a:lnTo>
                  <a:pt x="277679" y="633210"/>
                </a:lnTo>
                <a:lnTo>
                  <a:pt x="183686" y="603284"/>
                </a:lnTo>
                <a:lnTo>
                  <a:pt x="102625" y="578354"/>
                </a:lnTo>
                <a:lnTo>
                  <a:pt x="68130" y="567931"/>
                </a:lnTo>
              </a:path>
            </a:pathLst>
          </a:custGeom>
          <a:ln w="4800">
            <a:solidFill>
              <a:srgbClr val="231F20"/>
            </a:solidFill>
          </a:ln>
        </p:spPr>
        <p:txBody>
          <a:bodyPr wrap="square" lIns="0" tIns="0" rIns="0" bIns="0" rtlCol="0"/>
          <a:lstStyle/>
          <a:p>
            <a:endParaRPr/>
          </a:p>
        </p:txBody>
      </p:sp>
      <p:sp>
        <p:nvSpPr>
          <p:cNvPr id="281" name="object 281"/>
          <p:cNvSpPr/>
          <p:nvPr/>
        </p:nvSpPr>
        <p:spPr>
          <a:xfrm>
            <a:off x="1046360" y="8034433"/>
            <a:ext cx="500380" cy="565785"/>
          </a:xfrm>
          <a:custGeom>
            <a:avLst/>
            <a:gdLst/>
            <a:ahLst/>
            <a:cxnLst/>
            <a:rect l="l" t="t" r="r" b="b"/>
            <a:pathLst>
              <a:path w="500380" h="565784">
                <a:moveTo>
                  <a:pt x="165912" y="182484"/>
                </a:moveTo>
                <a:lnTo>
                  <a:pt x="202658" y="52886"/>
                </a:lnTo>
                <a:lnTo>
                  <a:pt x="241566" y="0"/>
                </a:lnTo>
                <a:lnTo>
                  <a:pt x="306630" y="15104"/>
                </a:lnTo>
                <a:lnTo>
                  <a:pt x="421843" y="89482"/>
                </a:lnTo>
                <a:lnTo>
                  <a:pt x="466237" y="125015"/>
                </a:lnTo>
                <a:lnTo>
                  <a:pt x="498070" y="185921"/>
                </a:lnTo>
                <a:lnTo>
                  <a:pt x="500202" y="239406"/>
                </a:lnTo>
                <a:lnTo>
                  <a:pt x="497477" y="333105"/>
                </a:lnTo>
                <a:lnTo>
                  <a:pt x="476261" y="379593"/>
                </a:lnTo>
                <a:lnTo>
                  <a:pt x="418275" y="392598"/>
                </a:lnTo>
                <a:lnTo>
                  <a:pt x="305244" y="385849"/>
                </a:lnTo>
                <a:lnTo>
                  <a:pt x="230200" y="434795"/>
                </a:lnTo>
                <a:lnTo>
                  <a:pt x="226491" y="383246"/>
                </a:lnTo>
                <a:lnTo>
                  <a:pt x="214134" y="393012"/>
                </a:lnTo>
                <a:lnTo>
                  <a:pt x="216115" y="438821"/>
                </a:lnTo>
                <a:lnTo>
                  <a:pt x="201675" y="450873"/>
                </a:lnTo>
                <a:lnTo>
                  <a:pt x="197662" y="404264"/>
                </a:lnTo>
                <a:lnTo>
                  <a:pt x="179184" y="418730"/>
                </a:lnTo>
                <a:lnTo>
                  <a:pt x="182384" y="464526"/>
                </a:lnTo>
                <a:lnTo>
                  <a:pt x="165912" y="475791"/>
                </a:lnTo>
                <a:lnTo>
                  <a:pt x="160705" y="433195"/>
                </a:lnTo>
                <a:lnTo>
                  <a:pt x="147040" y="445235"/>
                </a:lnTo>
                <a:lnTo>
                  <a:pt x="151053" y="495057"/>
                </a:lnTo>
                <a:lnTo>
                  <a:pt x="131356" y="509928"/>
                </a:lnTo>
                <a:lnTo>
                  <a:pt x="127761" y="461516"/>
                </a:lnTo>
                <a:lnTo>
                  <a:pt x="116306" y="472959"/>
                </a:lnTo>
                <a:lnTo>
                  <a:pt x="116306" y="540459"/>
                </a:lnTo>
                <a:lnTo>
                  <a:pt x="90779" y="565783"/>
                </a:lnTo>
                <a:lnTo>
                  <a:pt x="0" y="525600"/>
                </a:lnTo>
              </a:path>
            </a:pathLst>
          </a:custGeom>
          <a:ln w="4800">
            <a:solidFill>
              <a:srgbClr val="231F20"/>
            </a:solidFill>
          </a:ln>
        </p:spPr>
        <p:txBody>
          <a:bodyPr wrap="square" lIns="0" tIns="0" rIns="0" bIns="0" rtlCol="0"/>
          <a:lstStyle/>
          <a:p>
            <a:endParaRPr/>
          </a:p>
        </p:txBody>
      </p:sp>
      <p:sp>
        <p:nvSpPr>
          <p:cNvPr id="282" name="object 282"/>
          <p:cNvSpPr/>
          <p:nvPr/>
        </p:nvSpPr>
        <p:spPr>
          <a:xfrm>
            <a:off x="970799" y="8345152"/>
            <a:ext cx="174625" cy="255270"/>
          </a:xfrm>
          <a:custGeom>
            <a:avLst/>
            <a:gdLst/>
            <a:ahLst/>
            <a:cxnLst/>
            <a:rect l="l" t="t" r="r" b="b"/>
            <a:pathLst>
              <a:path w="174625" h="255270">
                <a:moveTo>
                  <a:pt x="0" y="0"/>
                </a:moveTo>
                <a:lnTo>
                  <a:pt x="5854" y="127253"/>
                </a:lnTo>
                <a:lnTo>
                  <a:pt x="166344" y="255054"/>
                </a:lnTo>
                <a:lnTo>
                  <a:pt x="174050" y="141854"/>
                </a:lnTo>
                <a:lnTo>
                  <a:pt x="172267" y="81687"/>
                </a:lnTo>
                <a:lnTo>
                  <a:pt x="157080" y="54366"/>
                </a:lnTo>
                <a:lnTo>
                  <a:pt x="124574" y="39700"/>
                </a:lnTo>
                <a:lnTo>
                  <a:pt x="0" y="0"/>
                </a:lnTo>
                <a:close/>
              </a:path>
            </a:pathLst>
          </a:custGeom>
          <a:solidFill>
            <a:srgbClr val="FFFFFF"/>
          </a:solidFill>
        </p:spPr>
        <p:txBody>
          <a:bodyPr wrap="square" lIns="0" tIns="0" rIns="0" bIns="0" rtlCol="0"/>
          <a:lstStyle/>
          <a:p>
            <a:endParaRPr/>
          </a:p>
        </p:txBody>
      </p:sp>
      <p:sp>
        <p:nvSpPr>
          <p:cNvPr id="283" name="object 283"/>
          <p:cNvSpPr/>
          <p:nvPr/>
        </p:nvSpPr>
        <p:spPr>
          <a:xfrm>
            <a:off x="970799" y="8345152"/>
            <a:ext cx="174625" cy="255270"/>
          </a:xfrm>
          <a:custGeom>
            <a:avLst/>
            <a:gdLst/>
            <a:ahLst/>
            <a:cxnLst/>
            <a:rect l="l" t="t" r="r" b="b"/>
            <a:pathLst>
              <a:path w="174625" h="255270">
                <a:moveTo>
                  <a:pt x="5854" y="127253"/>
                </a:moveTo>
                <a:lnTo>
                  <a:pt x="0" y="0"/>
                </a:lnTo>
                <a:lnTo>
                  <a:pt x="124574" y="39700"/>
                </a:lnTo>
                <a:lnTo>
                  <a:pt x="157080" y="54366"/>
                </a:lnTo>
                <a:lnTo>
                  <a:pt x="172267" y="81687"/>
                </a:lnTo>
                <a:lnTo>
                  <a:pt x="174050" y="141854"/>
                </a:lnTo>
                <a:lnTo>
                  <a:pt x="166344" y="255054"/>
                </a:lnTo>
              </a:path>
            </a:pathLst>
          </a:custGeom>
          <a:ln w="4800">
            <a:solidFill>
              <a:srgbClr val="231F20"/>
            </a:solidFill>
          </a:ln>
        </p:spPr>
        <p:txBody>
          <a:bodyPr wrap="square" lIns="0" tIns="0" rIns="0" bIns="0" rtlCol="0"/>
          <a:lstStyle/>
          <a:p>
            <a:endParaRPr/>
          </a:p>
        </p:txBody>
      </p:sp>
      <p:sp>
        <p:nvSpPr>
          <p:cNvPr id="284" name="object 284"/>
          <p:cNvSpPr/>
          <p:nvPr/>
        </p:nvSpPr>
        <p:spPr>
          <a:xfrm>
            <a:off x="970801" y="8128350"/>
            <a:ext cx="526415" cy="340995"/>
          </a:xfrm>
          <a:custGeom>
            <a:avLst/>
            <a:gdLst/>
            <a:ahLst/>
            <a:cxnLst/>
            <a:rect l="l" t="t" r="r" b="b"/>
            <a:pathLst>
              <a:path w="526415" h="340995">
                <a:moveTo>
                  <a:pt x="305765" y="340880"/>
                </a:moveTo>
                <a:lnTo>
                  <a:pt x="416636" y="268554"/>
                </a:lnTo>
                <a:lnTo>
                  <a:pt x="487161" y="237257"/>
                </a:lnTo>
                <a:lnTo>
                  <a:pt x="518504" y="198185"/>
                </a:lnTo>
                <a:lnTo>
                  <a:pt x="526037" y="164839"/>
                </a:lnTo>
                <a:lnTo>
                  <a:pt x="525132" y="150723"/>
                </a:lnTo>
                <a:lnTo>
                  <a:pt x="510748" y="90069"/>
                </a:lnTo>
                <a:lnTo>
                  <a:pt x="481445" y="48792"/>
                </a:lnTo>
                <a:lnTo>
                  <a:pt x="452592" y="25238"/>
                </a:lnTo>
                <a:lnTo>
                  <a:pt x="439559" y="17754"/>
                </a:lnTo>
                <a:lnTo>
                  <a:pt x="368428" y="0"/>
                </a:lnTo>
                <a:lnTo>
                  <a:pt x="317574" y="15657"/>
                </a:lnTo>
                <a:lnTo>
                  <a:pt x="287035" y="41838"/>
                </a:lnTo>
                <a:lnTo>
                  <a:pt x="276847" y="55651"/>
                </a:lnTo>
                <a:lnTo>
                  <a:pt x="251334" y="84072"/>
                </a:lnTo>
                <a:lnTo>
                  <a:pt x="209335" y="115246"/>
                </a:lnTo>
                <a:lnTo>
                  <a:pt x="170053" y="140390"/>
                </a:lnTo>
                <a:lnTo>
                  <a:pt x="152692" y="150723"/>
                </a:lnTo>
                <a:lnTo>
                  <a:pt x="261569" y="182588"/>
                </a:lnTo>
                <a:lnTo>
                  <a:pt x="287857" y="192475"/>
                </a:lnTo>
                <a:lnTo>
                  <a:pt x="301139" y="202635"/>
                </a:lnTo>
                <a:lnTo>
                  <a:pt x="305481" y="219242"/>
                </a:lnTo>
                <a:lnTo>
                  <a:pt x="304952" y="248475"/>
                </a:lnTo>
                <a:lnTo>
                  <a:pt x="287985" y="259715"/>
                </a:lnTo>
                <a:lnTo>
                  <a:pt x="287193" y="230234"/>
                </a:lnTo>
                <a:lnTo>
                  <a:pt x="280557" y="212420"/>
                </a:lnTo>
                <a:lnTo>
                  <a:pt x="262340" y="199082"/>
                </a:lnTo>
                <a:lnTo>
                  <a:pt x="226809" y="183032"/>
                </a:lnTo>
                <a:lnTo>
                  <a:pt x="211607" y="192290"/>
                </a:lnTo>
                <a:lnTo>
                  <a:pt x="241627" y="207138"/>
                </a:lnTo>
                <a:lnTo>
                  <a:pt x="259888" y="233537"/>
                </a:lnTo>
                <a:lnTo>
                  <a:pt x="268959" y="258731"/>
                </a:lnTo>
                <a:lnTo>
                  <a:pt x="271411" y="269964"/>
                </a:lnTo>
                <a:lnTo>
                  <a:pt x="255536" y="280619"/>
                </a:lnTo>
                <a:lnTo>
                  <a:pt x="241648" y="235359"/>
                </a:lnTo>
                <a:lnTo>
                  <a:pt x="223242" y="211409"/>
                </a:lnTo>
                <a:lnTo>
                  <a:pt x="207171" y="202000"/>
                </a:lnTo>
                <a:lnTo>
                  <a:pt x="200291" y="200368"/>
                </a:lnTo>
                <a:lnTo>
                  <a:pt x="184200" y="210388"/>
                </a:lnTo>
                <a:lnTo>
                  <a:pt x="210028" y="225416"/>
                </a:lnTo>
                <a:lnTo>
                  <a:pt x="227695" y="253785"/>
                </a:lnTo>
                <a:lnTo>
                  <a:pt x="237832" y="281252"/>
                </a:lnTo>
                <a:lnTo>
                  <a:pt x="241071" y="293573"/>
                </a:lnTo>
                <a:lnTo>
                  <a:pt x="222897" y="307937"/>
                </a:lnTo>
                <a:lnTo>
                  <a:pt x="208330" y="256222"/>
                </a:lnTo>
                <a:lnTo>
                  <a:pt x="192641" y="229265"/>
                </a:lnTo>
                <a:lnTo>
                  <a:pt x="180097" y="219002"/>
                </a:lnTo>
                <a:lnTo>
                  <a:pt x="174967" y="217373"/>
                </a:lnTo>
                <a:lnTo>
                  <a:pt x="159118" y="230809"/>
                </a:lnTo>
                <a:lnTo>
                  <a:pt x="178729" y="247294"/>
                </a:lnTo>
                <a:lnTo>
                  <a:pt x="193679" y="277295"/>
                </a:lnTo>
                <a:lnTo>
                  <a:pt x="203207" y="306090"/>
                </a:lnTo>
                <a:lnTo>
                  <a:pt x="206552" y="318960"/>
                </a:lnTo>
                <a:lnTo>
                  <a:pt x="189725" y="330098"/>
                </a:lnTo>
                <a:lnTo>
                  <a:pt x="180795" y="290243"/>
                </a:lnTo>
                <a:lnTo>
                  <a:pt x="168987" y="262875"/>
                </a:lnTo>
                <a:lnTo>
                  <a:pt x="158687" y="247107"/>
                </a:lnTo>
                <a:lnTo>
                  <a:pt x="154279" y="242049"/>
                </a:lnTo>
                <a:lnTo>
                  <a:pt x="38887" y="199631"/>
                </a:lnTo>
                <a:lnTo>
                  <a:pt x="0" y="213131"/>
                </a:lnTo>
              </a:path>
            </a:pathLst>
          </a:custGeom>
          <a:ln w="4800">
            <a:solidFill>
              <a:srgbClr val="231F20"/>
            </a:solidFill>
          </a:ln>
        </p:spPr>
        <p:txBody>
          <a:bodyPr wrap="square" lIns="0" tIns="0" rIns="0" bIns="0" rtlCol="0"/>
          <a:lstStyle/>
          <a:p>
            <a:endParaRPr/>
          </a:p>
        </p:txBody>
      </p:sp>
      <p:sp>
        <p:nvSpPr>
          <p:cNvPr id="285" name="object 285"/>
          <p:cNvSpPr/>
          <p:nvPr/>
        </p:nvSpPr>
        <p:spPr>
          <a:xfrm>
            <a:off x="1029063" y="8282005"/>
            <a:ext cx="104139" cy="55880"/>
          </a:xfrm>
          <a:custGeom>
            <a:avLst/>
            <a:gdLst/>
            <a:ahLst/>
            <a:cxnLst/>
            <a:rect l="l" t="t" r="r" b="b"/>
            <a:pathLst>
              <a:path w="104140" h="55879">
                <a:moveTo>
                  <a:pt x="98031" y="0"/>
                </a:moveTo>
                <a:lnTo>
                  <a:pt x="67919" y="16078"/>
                </a:lnTo>
                <a:lnTo>
                  <a:pt x="104089" y="26517"/>
                </a:lnTo>
                <a:lnTo>
                  <a:pt x="89204" y="36969"/>
                </a:lnTo>
                <a:lnTo>
                  <a:pt x="51815" y="26517"/>
                </a:lnTo>
                <a:lnTo>
                  <a:pt x="34950" y="35356"/>
                </a:lnTo>
                <a:lnTo>
                  <a:pt x="75133" y="48526"/>
                </a:lnTo>
                <a:lnTo>
                  <a:pt x="62788" y="55524"/>
                </a:lnTo>
                <a:lnTo>
                  <a:pt x="21704" y="41783"/>
                </a:lnTo>
                <a:lnTo>
                  <a:pt x="0" y="51752"/>
                </a:lnTo>
              </a:path>
            </a:pathLst>
          </a:custGeom>
          <a:ln w="4800">
            <a:solidFill>
              <a:srgbClr val="231F20"/>
            </a:solidFill>
          </a:ln>
        </p:spPr>
        <p:txBody>
          <a:bodyPr wrap="square" lIns="0" tIns="0" rIns="0" bIns="0" rtlCol="0"/>
          <a:lstStyle/>
          <a:p>
            <a:endParaRPr/>
          </a:p>
        </p:txBody>
      </p:sp>
      <p:sp>
        <p:nvSpPr>
          <p:cNvPr id="286" name="object 286"/>
          <p:cNvSpPr/>
          <p:nvPr/>
        </p:nvSpPr>
        <p:spPr>
          <a:xfrm>
            <a:off x="1261963" y="8158912"/>
            <a:ext cx="233151" cy="190731"/>
          </a:xfrm>
          <a:prstGeom prst="rect">
            <a:avLst/>
          </a:prstGeom>
          <a:blipFill>
            <a:blip r:embed="rId12" cstate="print"/>
            <a:stretch>
              <a:fillRect/>
            </a:stretch>
          </a:blipFill>
        </p:spPr>
        <p:txBody>
          <a:bodyPr wrap="square" lIns="0" tIns="0" rIns="0" bIns="0" rtlCol="0"/>
          <a:lstStyle/>
          <a:p>
            <a:endParaRPr/>
          </a:p>
        </p:txBody>
      </p:sp>
      <p:sp>
        <p:nvSpPr>
          <p:cNvPr id="287" name="object 287"/>
          <p:cNvSpPr/>
          <p:nvPr/>
        </p:nvSpPr>
        <p:spPr>
          <a:xfrm>
            <a:off x="893140" y="8436291"/>
            <a:ext cx="195580" cy="283845"/>
          </a:xfrm>
          <a:custGeom>
            <a:avLst/>
            <a:gdLst/>
            <a:ahLst/>
            <a:cxnLst/>
            <a:rect l="l" t="t" r="r" b="b"/>
            <a:pathLst>
              <a:path w="195580" h="283845">
                <a:moveTo>
                  <a:pt x="0" y="283371"/>
                </a:moveTo>
                <a:lnTo>
                  <a:pt x="27672" y="238645"/>
                </a:lnTo>
                <a:lnTo>
                  <a:pt x="69072" y="195014"/>
                </a:lnTo>
                <a:lnTo>
                  <a:pt x="125036" y="142848"/>
                </a:lnTo>
                <a:lnTo>
                  <a:pt x="174247" y="99108"/>
                </a:lnTo>
                <a:lnTo>
                  <a:pt x="195388" y="80759"/>
                </a:lnTo>
                <a:lnTo>
                  <a:pt x="187190" y="35591"/>
                </a:lnTo>
                <a:lnTo>
                  <a:pt x="163285" y="11447"/>
                </a:lnTo>
                <a:lnTo>
                  <a:pt x="138252" y="1769"/>
                </a:lnTo>
                <a:lnTo>
                  <a:pt x="126668" y="0"/>
                </a:lnTo>
                <a:lnTo>
                  <a:pt x="70819" y="53313"/>
                </a:lnTo>
                <a:lnTo>
                  <a:pt x="39019" y="83889"/>
                </a:lnTo>
                <a:lnTo>
                  <a:pt x="19401" y="103255"/>
                </a:lnTo>
                <a:lnTo>
                  <a:pt x="100" y="122936"/>
                </a:lnTo>
              </a:path>
            </a:pathLst>
          </a:custGeom>
          <a:ln w="4800">
            <a:solidFill>
              <a:srgbClr val="231F20"/>
            </a:solidFill>
          </a:ln>
        </p:spPr>
        <p:txBody>
          <a:bodyPr wrap="square" lIns="0" tIns="0" rIns="0" bIns="0" rtlCol="0"/>
          <a:lstStyle/>
          <a:p>
            <a:endParaRPr/>
          </a:p>
        </p:txBody>
      </p:sp>
      <p:sp>
        <p:nvSpPr>
          <p:cNvPr id="288" name="object 288"/>
          <p:cNvSpPr/>
          <p:nvPr/>
        </p:nvSpPr>
        <p:spPr>
          <a:xfrm>
            <a:off x="1736265" y="8809831"/>
            <a:ext cx="169113" cy="158445"/>
          </a:xfrm>
          <a:prstGeom prst="rect">
            <a:avLst/>
          </a:prstGeom>
          <a:blipFill>
            <a:blip r:embed="rId13" cstate="print"/>
            <a:stretch>
              <a:fillRect/>
            </a:stretch>
          </a:blipFill>
        </p:spPr>
        <p:txBody>
          <a:bodyPr wrap="square" lIns="0" tIns="0" rIns="0" bIns="0" rtlCol="0"/>
          <a:lstStyle/>
          <a:p>
            <a:endParaRPr/>
          </a:p>
        </p:txBody>
      </p:sp>
      <p:sp>
        <p:nvSpPr>
          <p:cNvPr id="289" name="object 289"/>
          <p:cNvSpPr/>
          <p:nvPr/>
        </p:nvSpPr>
        <p:spPr>
          <a:xfrm>
            <a:off x="2132547" y="7763274"/>
            <a:ext cx="814705" cy="1102995"/>
          </a:xfrm>
          <a:custGeom>
            <a:avLst/>
            <a:gdLst/>
            <a:ahLst/>
            <a:cxnLst/>
            <a:rect l="l" t="t" r="r" b="b"/>
            <a:pathLst>
              <a:path w="814705" h="1102995">
                <a:moveTo>
                  <a:pt x="606937" y="28987"/>
                </a:moveTo>
                <a:lnTo>
                  <a:pt x="620031" y="8796"/>
                </a:lnTo>
                <a:lnTo>
                  <a:pt x="630772" y="0"/>
                </a:lnTo>
                <a:lnTo>
                  <a:pt x="644899" y="737"/>
                </a:lnTo>
                <a:lnTo>
                  <a:pt x="781956" y="57435"/>
                </a:lnTo>
                <a:lnTo>
                  <a:pt x="811786" y="81081"/>
                </a:lnTo>
                <a:lnTo>
                  <a:pt x="811280" y="94672"/>
                </a:lnTo>
                <a:lnTo>
                  <a:pt x="814506" y="163810"/>
                </a:lnTo>
                <a:lnTo>
                  <a:pt x="795748" y="212629"/>
                </a:lnTo>
                <a:lnTo>
                  <a:pt x="228592" y="1077804"/>
                </a:lnTo>
                <a:lnTo>
                  <a:pt x="213502" y="1095452"/>
                </a:lnTo>
                <a:lnTo>
                  <a:pt x="201645" y="1102591"/>
                </a:lnTo>
                <a:lnTo>
                  <a:pt x="186879" y="1100353"/>
                </a:lnTo>
                <a:lnTo>
                  <a:pt x="163060" y="1089869"/>
                </a:lnTo>
                <a:lnTo>
                  <a:pt x="25112" y="1001071"/>
                </a:lnTo>
                <a:lnTo>
                  <a:pt x="6614" y="989131"/>
                </a:lnTo>
                <a:lnTo>
                  <a:pt x="0" y="976709"/>
                </a:lnTo>
                <a:lnTo>
                  <a:pt x="4865" y="956204"/>
                </a:lnTo>
                <a:lnTo>
                  <a:pt x="20807" y="920019"/>
                </a:lnTo>
                <a:lnTo>
                  <a:pt x="606937" y="28987"/>
                </a:lnTo>
                <a:close/>
              </a:path>
            </a:pathLst>
          </a:custGeom>
          <a:ln w="3340">
            <a:solidFill>
              <a:srgbClr val="050100"/>
            </a:solidFill>
          </a:ln>
        </p:spPr>
        <p:txBody>
          <a:bodyPr wrap="square" lIns="0" tIns="0" rIns="0" bIns="0" rtlCol="0"/>
          <a:lstStyle/>
          <a:p>
            <a:endParaRPr/>
          </a:p>
        </p:txBody>
      </p:sp>
      <p:sp>
        <p:nvSpPr>
          <p:cNvPr id="290" name="object 290"/>
          <p:cNvSpPr/>
          <p:nvPr/>
        </p:nvSpPr>
        <p:spPr>
          <a:xfrm>
            <a:off x="2883047" y="7722484"/>
            <a:ext cx="141744" cy="103314"/>
          </a:xfrm>
          <a:prstGeom prst="rect">
            <a:avLst/>
          </a:prstGeom>
          <a:blipFill>
            <a:blip r:embed="rId14" cstate="print"/>
            <a:stretch>
              <a:fillRect/>
            </a:stretch>
          </a:blipFill>
        </p:spPr>
        <p:txBody>
          <a:bodyPr wrap="square" lIns="0" tIns="0" rIns="0" bIns="0" rtlCol="0"/>
          <a:lstStyle/>
          <a:p>
            <a:endParaRPr/>
          </a:p>
        </p:txBody>
      </p:sp>
      <p:sp>
        <p:nvSpPr>
          <p:cNvPr id="291" name="object 291"/>
          <p:cNvSpPr/>
          <p:nvPr/>
        </p:nvSpPr>
        <p:spPr>
          <a:xfrm>
            <a:off x="2700961" y="7882303"/>
            <a:ext cx="151765" cy="123189"/>
          </a:xfrm>
          <a:custGeom>
            <a:avLst/>
            <a:gdLst/>
            <a:ahLst/>
            <a:cxnLst/>
            <a:rect l="l" t="t" r="r" b="b"/>
            <a:pathLst>
              <a:path w="151764" h="123190">
                <a:moveTo>
                  <a:pt x="45643" y="0"/>
                </a:moveTo>
                <a:lnTo>
                  <a:pt x="0" y="71793"/>
                </a:lnTo>
                <a:lnTo>
                  <a:pt x="104749" y="122808"/>
                </a:lnTo>
                <a:lnTo>
                  <a:pt x="151434" y="50355"/>
                </a:lnTo>
                <a:lnTo>
                  <a:pt x="45643" y="0"/>
                </a:lnTo>
                <a:close/>
              </a:path>
            </a:pathLst>
          </a:custGeom>
          <a:ln w="3340">
            <a:solidFill>
              <a:srgbClr val="050100"/>
            </a:solidFill>
          </a:ln>
        </p:spPr>
        <p:txBody>
          <a:bodyPr wrap="square" lIns="0" tIns="0" rIns="0" bIns="0" rtlCol="0"/>
          <a:lstStyle/>
          <a:p>
            <a:endParaRPr/>
          </a:p>
        </p:txBody>
      </p:sp>
      <p:sp>
        <p:nvSpPr>
          <p:cNvPr id="292" name="object 292"/>
          <p:cNvSpPr/>
          <p:nvPr/>
        </p:nvSpPr>
        <p:spPr>
          <a:xfrm>
            <a:off x="2606161" y="8005117"/>
            <a:ext cx="174625" cy="140335"/>
          </a:xfrm>
          <a:custGeom>
            <a:avLst/>
            <a:gdLst/>
            <a:ahLst/>
            <a:cxnLst/>
            <a:rect l="l" t="t" r="r" b="b"/>
            <a:pathLst>
              <a:path w="174625" h="140334">
                <a:moveTo>
                  <a:pt x="174002" y="69862"/>
                </a:moveTo>
                <a:lnTo>
                  <a:pt x="167167" y="97063"/>
                </a:lnTo>
                <a:lnTo>
                  <a:pt x="148526" y="119273"/>
                </a:lnTo>
                <a:lnTo>
                  <a:pt x="120874" y="134247"/>
                </a:lnTo>
                <a:lnTo>
                  <a:pt x="87007" y="139738"/>
                </a:lnTo>
                <a:lnTo>
                  <a:pt x="53133" y="134247"/>
                </a:lnTo>
                <a:lnTo>
                  <a:pt x="25477" y="119273"/>
                </a:lnTo>
                <a:lnTo>
                  <a:pt x="6835" y="97063"/>
                </a:lnTo>
                <a:lnTo>
                  <a:pt x="0" y="69862"/>
                </a:lnTo>
                <a:lnTo>
                  <a:pt x="6835" y="42669"/>
                </a:lnTo>
                <a:lnTo>
                  <a:pt x="25477" y="20462"/>
                </a:lnTo>
                <a:lnTo>
                  <a:pt x="53133" y="5490"/>
                </a:lnTo>
                <a:lnTo>
                  <a:pt x="87007" y="0"/>
                </a:lnTo>
                <a:lnTo>
                  <a:pt x="120874" y="5490"/>
                </a:lnTo>
                <a:lnTo>
                  <a:pt x="148526" y="20462"/>
                </a:lnTo>
                <a:lnTo>
                  <a:pt x="167167" y="42669"/>
                </a:lnTo>
                <a:lnTo>
                  <a:pt x="174002" y="69862"/>
                </a:lnTo>
                <a:close/>
              </a:path>
            </a:pathLst>
          </a:custGeom>
          <a:ln w="3340">
            <a:solidFill>
              <a:srgbClr val="050100"/>
            </a:solidFill>
          </a:ln>
        </p:spPr>
        <p:txBody>
          <a:bodyPr wrap="square" lIns="0" tIns="0" rIns="0" bIns="0" rtlCol="0"/>
          <a:lstStyle/>
          <a:p>
            <a:endParaRPr/>
          </a:p>
        </p:txBody>
      </p:sp>
      <p:sp>
        <p:nvSpPr>
          <p:cNvPr id="293" name="object 293"/>
          <p:cNvSpPr/>
          <p:nvPr/>
        </p:nvSpPr>
        <p:spPr>
          <a:xfrm>
            <a:off x="2149630" y="8691419"/>
            <a:ext cx="201295" cy="136525"/>
          </a:xfrm>
          <a:custGeom>
            <a:avLst/>
            <a:gdLst/>
            <a:ahLst/>
            <a:cxnLst/>
            <a:rect l="l" t="t" r="r" b="b"/>
            <a:pathLst>
              <a:path w="201294" h="136525">
                <a:moveTo>
                  <a:pt x="0" y="0"/>
                </a:moveTo>
                <a:lnTo>
                  <a:pt x="19898" y="44752"/>
                </a:lnTo>
                <a:lnTo>
                  <a:pt x="62264" y="72395"/>
                </a:lnTo>
                <a:lnTo>
                  <a:pt x="85628" y="88045"/>
                </a:lnTo>
                <a:lnTo>
                  <a:pt x="112827" y="105234"/>
                </a:lnTo>
                <a:lnTo>
                  <a:pt x="147662" y="125069"/>
                </a:lnTo>
                <a:lnTo>
                  <a:pt x="166812" y="133897"/>
                </a:lnTo>
                <a:lnTo>
                  <a:pt x="178747" y="136256"/>
                </a:lnTo>
                <a:lnTo>
                  <a:pt x="188466" y="131622"/>
                </a:lnTo>
                <a:lnTo>
                  <a:pt x="200964" y="119468"/>
                </a:lnTo>
              </a:path>
            </a:pathLst>
          </a:custGeom>
          <a:ln w="3340">
            <a:solidFill>
              <a:srgbClr val="050100"/>
            </a:solidFill>
          </a:ln>
        </p:spPr>
        <p:txBody>
          <a:bodyPr wrap="square" lIns="0" tIns="0" rIns="0" bIns="0" rtlCol="0"/>
          <a:lstStyle/>
          <a:p>
            <a:endParaRPr/>
          </a:p>
        </p:txBody>
      </p:sp>
      <p:sp>
        <p:nvSpPr>
          <p:cNvPr id="294" name="object 294"/>
          <p:cNvSpPr/>
          <p:nvPr/>
        </p:nvSpPr>
        <p:spPr>
          <a:xfrm>
            <a:off x="2746234" y="7917843"/>
            <a:ext cx="26034" cy="26034"/>
          </a:xfrm>
          <a:custGeom>
            <a:avLst/>
            <a:gdLst/>
            <a:ahLst/>
            <a:cxnLst/>
            <a:rect l="l" t="t" r="r" b="b"/>
            <a:pathLst>
              <a:path w="26035" h="26034">
                <a:moveTo>
                  <a:pt x="25869" y="12928"/>
                </a:moveTo>
                <a:lnTo>
                  <a:pt x="25869" y="20078"/>
                </a:lnTo>
                <a:lnTo>
                  <a:pt x="20066" y="25869"/>
                </a:lnTo>
                <a:lnTo>
                  <a:pt x="12941" y="25869"/>
                </a:lnTo>
                <a:lnTo>
                  <a:pt x="5778" y="25869"/>
                </a:lnTo>
                <a:lnTo>
                  <a:pt x="0" y="20078"/>
                </a:lnTo>
                <a:lnTo>
                  <a:pt x="0" y="12928"/>
                </a:lnTo>
                <a:lnTo>
                  <a:pt x="0" y="5791"/>
                </a:lnTo>
                <a:lnTo>
                  <a:pt x="5778" y="0"/>
                </a:lnTo>
                <a:lnTo>
                  <a:pt x="12941" y="0"/>
                </a:lnTo>
                <a:lnTo>
                  <a:pt x="20066" y="0"/>
                </a:lnTo>
                <a:lnTo>
                  <a:pt x="25869" y="5791"/>
                </a:lnTo>
                <a:lnTo>
                  <a:pt x="25869" y="12928"/>
                </a:lnTo>
                <a:close/>
              </a:path>
            </a:pathLst>
          </a:custGeom>
          <a:ln w="3340">
            <a:solidFill>
              <a:srgbClr val="050100"/>
            </a:solidFill>
          </a:ln>
        </p:spPr>
        <p:txBody>
          <a:bodyPr wrap="square" lIns="0" tIns="0" rIns="0" bIns="0" rtlCol="0"/>
          <a:lstStyle/>
          <a:p>
            <a:endParaRPr/>
          </a:p>
        </p:txBody>
      </p:sp>
      <p:sp>
        <p:nvSpPr>
          <p:cNvPr id="295" name="object 295"/>
          <p:cNvSpPr/>
          <p:nvPr/>
        </p:nvSpPr>
        <p:spPr>
          <a:xfrm>
            <a:off x="2787606" y="7943706"/>
            <a:ext cx="24765" cy="12065"/>
          </a:xfrm>
          <a:custGeom>
            <a:avLst/>
            <a:gdLst/>
            <a:ahLst/>
            <a:cxnLst/>
            <a:rect l="l" t="t" r="r" b="b"/>
            <a:pathLst>
              <a:path w="24764" h="12065">
                <a:moveTo>
                  <a:pt x="0" y="0"/>
                </a:moveTo>
                <a:lnTo>
                  <a:pt x="24587" y="12014"/>
                </a:lnTo>
              </a:path>
            </a:pathLst>
          </a:custGeom>
          <a:ln w="3340">
            <a:solidFill>
              <a:srgbClr val="050100"/>
            </a:solidFill>
          </a:ln>
        </p:spPr>
        <p:txBody>
          <a:bodyPr wrap="square" lIns="0" tIns="0" rIns="0" bIns="0" rtlCol="0"/>
          <a:lstStyle/>
          <a:p>
            <a:endParaRPr/>
          </a:p>
        </p:txBody>
      </p:sp>
      <p:sp>
        <p:nvSpPr>
          <p:cNvPr id="296" name="object 296"/>
          <p:cNvSpPr/>
          <p:nvPr/>
        </p:nvSpPr>
        <p:spPr>
          <a:xfrm>
            <a:off x="2646762" y="8074977"/>
            <a:ext cx="23495" cy="23495"/>
          </a:xfrm>
          <a:custGeom>
            <a:avLst/>
            <a:gdLst/>
            <a:ahLst/>
            <a:cxnLst/>
            <a:rect l="l" t="t" r="r" b="b"/>
            <a:pathLst>
              <a:path w="23494" h="23495">
                <a:moveTo>
                  <a:pt x="23418" y="11722"/>
                </a:moveTo>
                <a:lnTo>
                  <a:pt x="23418" y="18186"/>
                </a:lnTo>
                <a:lnTo>
                  <a:pt x="18160" y="23431"/>
                </a:lnTo>
                <a:lnTo>
                  <a:pt x="11709" y="23431"/>
                </a:lnTo>
                <a:lnTo>
                  <a:pt x="5232" y="23431"/>
                </a:lnTo>
                <a:lnTo>
                  <a:pt x="0" y="18186"/>
                </a:lnTo>
                <a:lnTo>
                  <a:pt x="0" y="11722"/>
                </a:lnTo>
                <a:lnTo>
                  <a:pt x="0" y="5245"/>
                </a:lnTo>
                <a:lnTo>
                  <a:pt x="5232" y="0"/>
                </a:lnTo>
                <a:lnTo>
                  <a:pt x="11709" y="0"/>
                </a:lnTo>
                <a:lnTo>
                  <a:pt x="18160" y="0"/>
                </a:lnTo>
                <a:lnTo>
                  <a:pt x="23418" y="5245"/>
                </a:lnTo>
                <a:lnTo>
                  <a:pt x="23418" y="11722"/>
                </a:lnTo>
                <a:close/>
              </a:path>
            </a:pathLst>
          </a:custGeom>
          <a:ln w="3340">
            <a:solidFill>
              <a:srgbClr val="050100"/>
            </a:solidFill>
          </a:ln>
        </p:spPr>
        <p:txBody>
          <a:bodyPr wrap="square" lIns="0" tIns="0" rIns="0" bIns="0" rtlCol="0"/>
          <a:lstStyle/>
          <a:p>
            <a:endParaRPr/>
          </a:p>
        </p:txBody>
      </p:sp>
      <p:sp>
        <p:nvSpPr>
          <p:cNvPr id="297" name="object 297"/>
          <p:cNvSpPr/>
          <p:nvPr/>
        </p:nvSpPr>
        <p:spPr>
          <a:xfrm>
            <a:off x="2714900" y="8086698"/>
            <a:ext cx="23495" cy="23495"/>
          </a:xfrm>
          <a:custGeom>
            <a:avLst/>
            <a:gdLst/>
            <a:ahLst/>
            <a:cxnLst/>
            <a:rect l="l" t="t" r="r" b="b"/>
            <a:pathLst>
              <a:path w="23494" h="23495">
                <a:moveTo>
                  <a:pt x="23418" y="11709"/>
                </a:moveTo>
                <a:lnTo>
                  <a:pt x="23418" y="18173"/>
                </a:lnTo>
                <a:lnTo>
                  <a:pt x="18160" y="23406"/>
                </a:lnTo>
                <a:lnTo>
                  <a:pt x="11709" y="23406"/>
                </a:lnTo>
                <a:lnTo>
                  <a:pt x="5232" y="23406"/>
                </a:lnTo>
                <a:lnTo>
                  <a:pt x="0" y="18173"/>
                </a:lnTo>
                <a:lnTo>
                  <a:pt x="0" y="11709"/>
                </a:lnTo>
                <a:lnTo>
                  <a:pt x="0" y="5245"/>
                </a:lnTo>
                <a:lnTo>
                  <a:pt x="5232" y="0"/>
                </a:lnTo>
                <a:lnTo>
                  <a:pt x="11709" y="0"/>
                </a:lnTo>
                <a:lnTo>
                  <a:pt x="18160" y="0"/>
                </a:lnTo>
                <a:lnTo>
                  <a:pt x="23418" y="5245"/>
                </a:lnTo>
                <a:lnTo>
                  <a:pt x="23418" y="11709"/>
                </a:lnTo>
                <a:close/>
              </a:path>
            </a:pathLst>
          </a:custGeom>
          <a:ln w="3340">
            <a:solidFill>
              <a:srgbClr val="050100"/>
            </a:solidFill>
          </a:ln>
        </p:spPr>
        <p:txBody>
          <a:bodyPr wrap="square" lIns="0" tIns="0" rIns="0" bIns="0" rtlCol="0"/>
          <a:lstStyle/>
          <a:p>
            <a:endParaRPr/>
          </a:p>
        </p:txBody>
      </p:sp>
      <p:sp>
        <p:nvSpPr>
          <p:cNvPr id="298" name="object 298"/>
          <p:cNvSpPr/>
          <p:nvPr/>
        </p:nvSpPr>
        <p:spPr>
          <a:xfrm>
            <a:off x="2606161" y="8027436"/>
            <a:ext cx="174625" cy="47625"/>
          </a:xfrm>
          <a:custGeom>
            <a:avLst/>
            <a:gdLst/>
            <a:ahLst/>
            <a:cxnLst/>
            <a:rect l="l" t="t" r="r" b="b"/>
            <a:pathLst>
              <a:path w="174625" h="47625">
                <a:moveTo>
                  <a:pt x="174002" y="47544"/>
                </a:moveTo>
                <a:lnTo>
                  <a:pt x="126439" y="5371"/>
                </a:lnTo>
                <a:lnTo>
                  <a:pt x="83781" y="0"/>
                </a:lnTo>
                <a:lnTo>
                  <a:pt x="43886" y="8113"/>
                </a:lnTo>
                <a:lnTo>
                  <a:pt x="15100" y="25433"/>
                </a:lnTo>
                <a:lnTo>
                  <a:pt x="10206" y="30856"/>
                </a:lnTo>
                <a:lnTo>
                  <a:pt x="6040" y="36460"/>
                </a:lnTo>
                <a:lnTo>
                  <a:pt x="2629" y="42078"/>
                </a:lnTo>
                <a:lnTo>
                  <a:pt x="0" y="47544"/>
                </a:lnTo>
              </a:path>
            </a:pathLst>
          </a:custGeom>
          <a:ln w="3340">
            <a:solidFill>
              <a:srgbClr val="050100"/>
            </a:solidFill>
          </a:ln>
        </p:spPr>
        <p:txBody>
          <a:bodyPr wrap="square" lIns="0" tIns="0" rIns="0" bIns="0" rtlCol="0"/>
          <a:lstStyle/>
          <a:p>
            <a:endParaRPr/>
          </a:p>
        </p:txBody>
      </p:sp>
      <p:sp>
        <p:nvSpPr>
          <p:cNvPr id="299" name="object 299"/>
          <p:cNvSpPr/>
          <p:nvPr/>
        </p:nvSpPr>
        <p:spPr>
          <a:xfrm>
            <a:off x="2507588" y="8144860"/>
            <a:ext cx="174625" cy="140335"/>
          </a:xfrm>
          <a:custGeom>
            <a:avLst/>
            <a:gdLst/>
            <a:ahLst/>
            <a:cxnLst/>
            <a:rect l="l" t="t" r="r" b="b"/>
            <a:pathLst>
              <a:path w="174625" h="140334">
                <a:moveTo>
                  <a:pt x="174002" y="69875"/>
                </a:moveTo>
                <a:lnTo>
                  <a:pt x="167167" y="97070"/>
                </a:lnTo>
                <a:lnTo>
                  <a:pt x="148526" y="119281"/>
                </a:lnTo>
                <a:lnTo>
                  <a:pt x="120874" y="134258"/>
                </a:lnTo>
                <a:lnTo>
                  <a:pt x="87007" y="139750"/>
                </a:lnTo>
                <a:lnTo>
                  <a:pt x="53133" y="134258"/>
                </a:lnTo>
                <a:lnTo>
                  <a:pt x="25477" y="119281"/>
                </a:lnTo>
                <a:lnTo>
                  <a:pt x="6835" y="97070"/>
                </a:lnTo>
                <a:lnTo>
                  <a:pt x="0" y="69875"/>
                </a:lnTo>
                <a:lnTo>
                  <a:pt x="6835" y="42680"/>
                </a:lnTo>
                <a:lnTo>
                  <a:pt x="25477" y="20469"/>
                </a:lnTo>
                <a:lnTo>
                  <a:pt x="53133" y="5492"/>
                </a:lnTo>
                <a:lnTo>
                  <a:pt x="87007" y="0"/>
                </a:lnTo>
                <a:lnTo>
                  <a:pt x="120874" y="5492"/>
                </a:lnTo>
                <a:lnTo>
                  <a:pt x="148526" y="20469"/>
                </a:lnTo>
                <a:lnTo>
                  <a:pt x="167167" y="42680"/>
                </a:lnTo>
                <a:lnTo>
                  <a:pt x="174002" y="69875"/>
                </a:lnTo>
                <a:close/>
              </a:path>
            </a:pathLst>
          </a:custGeom>
          <a:ln w="3340">
            <a:solidFill>
              <a:srgbClr val="050100"/>
            </a:solidFill>
          </a:ln>
        </p:spPr>
        <p:txBody>
          <a:bodyPr wrap="square" lIns="0" tIns="0" rIns="0" bIns="0" rtlCol="0"/>
          <a:lstStyle/>
          <a:p>
            <a:endParaRPr/>
          </a:p>
        </p:txBody>
      </p:sp>
      <p:sp>
        <p:nvSpPr>
          <p:cNvPr id="300" name="object 300"/>
          <p:cNvSpPr/>
          <p:nvPr/>
        </p:nvSpPr>
        <p:spPr>
          <a:xfrm>
            <a:off x="2548189" y="8214733"/>
            <a:ext cx="23495" cy="23495"/>
          </a:xfrm>
          <a:custGeom>
            <a:avLst/>
            <a:gdLst/>
            <a:ahLst/>
            <a:cxnLst/>
            <a:rect l="l" t="t" r="r" b="b"/>
            <a:pathLst>
              <a:path w="23494" h="23495">
                <a:moveTo>
                  <a:pt x="23393" y="11709"/>
                </a:moveTo>
                <a:lnTo>
                  <a:pt x="23393" y="18173"/>
                </a:lnTo>
                <a:lnTo>
                  <a:pt x="18161" y="23418"/>
                </a:lnTo>
                <a:lnTo>
                  <a:pt x="11709" y="23418"/>
                </a:lnTo>
                <a:lnTo>
                  <a:pt x="5232" y="23418"/>
                </a:lnTo>
                <a:lnTo>
                  <a:pt x="0" y="18173"/>
                </a:lnTo>
                <a:lnTo>
                  <a:pt x="0" y="11709"/>
                </a:lnTo>
                <a:lnTo>
                  <a:pt x="0" y="5245"/>
                </a:lnTo>
                <a:lnTo>
                  <a:pt x="5232" y="0"/>
                </a:lnTo>
                <a:lnTo>
                  <a:pt x="11709" y="0"/>
                </a:lnTo>
                <a:lnTo>
                  <a:pt x="18161" y="0"/>
                </a:lnTo>
                <a:lnTo>
                  <a:pt x="23393" y="5245"/>
                </a:lnTo>
                <a:lnTo>
                  <a:pt x="23393" y="11709"/>
                </a:lnTo>
                <a:close/>
              </a:path>
            </a:pathLst>
          </a:custGeom>
          <a:ln w="3340">
            <a:solidFill>
              <a:srgbClr val="050100"/>
            </a:solidFill>
          </a:ln>
        </p:spPr>
        <p:txBody>
          <a:bodyPr wrap="square" lIns="0" tIns="0" rIns="0" bIns="0" rtlCol="0"/>
          <a:lstStyle/>
          <a:p>
            <a:endParaRPr/>
          </a:p>
        </p:txBody>
      </p:sp>
      <p:sp>
        <p:nvSpPr>
          <p:cNvPr id="301" name="object 301"/>
          <p:cNvSpPr/>
          <p:nvPr/>
        </p:nvSpPr>
        <p:spPr>
          <a:xfrm>
            <a:off x="2616302" y="8226442"/>
            <a:ext cx="23495" cy="23495"/>
          </a:xfrm>
          <a:custGeom>
            <a:avLst/>
            <a:gdLst/>
            <a:ahLst/>
            <a:cxnLst/>
            <a:rect l="l" t="t" r="r" b="b"/>
            <a:pathLst>
              <a:path w="23494" h="23495">
                <a:moveTo>
                  <a:pt x="23418" y="11709"/>
                </a:moveTo>
                <a:lnTo>
                  <a:pt x="23418" y="18186"/>
                </a:lnTo>
                <a:lnTo>
                  <a:pt x="18186" y="23418"/>
                </a:lnTo>
                <a:lnTo>
                  <a:pt x="11709" y="23418"/>
                </a:lnTo>
                <a:lnTo>
                  <a:pt x="5257" y="23418"/>
                </a:lnTo>
                <a:lnTo>
                  <a:pt x="0" y="18186"/>
                </a:lnTo>
                <a:lnTo>
                  <a:pt x="0" y="11709"/>
                </a:lnTo>
                <a:lnTo>
                  <a:pt x="0" y="5245"/>
                </a:lnTo>
                <a:lnTo>
                  <a:pt x="5257" y="0"/>
                </a:lnTo>
                <a:lnTo>
                  <a:pt x="11709" y="0"/>
                </a:lnTo>
                <a:lnTo>
                  <a:pt x="18186" y="0"/>
                </a:lnTo>
                <a:lnTo>
                  <a:pt x="23418" y="5245"/>
                </a:lnTo>
                <a:lnTo>
                  <a:pt x="23418" y="11709"/>
                </a:lnTo>
                <a:close/>
              </a:path>
            </a:pathLst>
          </a:custGeom>
          <a:ln w="3340">
            <a:solidFill>
              <a:srgbClr val="050100"/>
            </a:solidFill>
          </a:ln>
        </p:spPr>
        <p:txBody>
          <a:bodyPr wrap="square" lIns="0" tIns="0" rIns="0" bIns="0" rtlCol="0"/>
          <a:lstStyle/>
          <a:p>
            <a:endParaRPr/>
          </a:p>
        </p:txBody>
      </p:sp>
      <p:sp>
        <p:nvSpPr>
          <p:cNvPr id="302" name="object 302"/>
          <p:cNvSpPr/>
          <p:nvPr/>
        </p:nvSpPr>
        <p:spPr>
          <a:xfrm>
            <a:off x="2507588" y="8167192"/>
            <a:ext cx="174625" cy="47625"/>
          </a:xfrm>
          <a:custGeom>
            <a:avLst/>
            <a:gdLst/>
            <a:ahLst/>
            <a:cxnLst/>
            <a:rect l="l" t="t" r="r" b="b"/>
            <a:pathLst>
              <a:path w="174625" h="47625">
                <a:moveTo>
                  <a:pt x="174002" y="47544"/>
                </a:moveTo>
                <a:lnTo>
                  <a:pt x="126439" y="5371"/>
                </a:lnTo>
                <a:lnTo>
                  <a:pt x="83781" y="0"/>
                </a:lnTo>
                <a:lnTo>
                  <a:pt x="43886" y="8113"/>
                </a:lnTo>
                <a:lnTo>
                  <a:pt x="15100" y="25433"/>
                </a:lnTo>
                <a:lnTo>
                  <a:pt x="10206" y="30854"/>
                </a:lnTo>
                <a:lnTo>
                  <a:pt x="6040" y="36455"/>
                </a:lnTo>
                <a:lnTo>
                  <a:pt x="2629" y="42072"/>
                </a:lnTo>
                <a:lnTo>
                  <a:pt x="0" y="47544"/>
                </a:lnTo>
              </a:path>
            </a:pathLst>
          </a:custGeom>
          <a:ln w="3340">
            <a:solidFill>
              <a:srgbClr val="050100"/>
            </a:solidFill>
          </a:ln>
        </p:spPr>
        <p:txBody>
          <a:bodyPr wrap="square" lIns="0" tIns="0" rIns="0" bIns="0" rtlCol="0"/>
          <a:lstStyle/>
          <a:p>
            <a:endParaRPr/>
          </a:p>
        </p:txBody>
      </p:sp>
      <p:sp>
        <p:nvSpPr>
          <p:cNvPr id="303" name="object 303"/>
          <p:cNvSpPr/>
          <p:nvPr/>
        </p:nvSpPr>
        <p:spPr>
          <a:xfrm>
            <a:off x="2420572" y="8284610"/>
            <a:ext cx="174625" cy="140335"/>
          </a:xfrm>
          <a:custGeom>
            <a:avLst/>
            <a:gdLst/>
            <a:ahLst/>
            <a:cxnLst/>
            <a:rect l="l" t="t" r="r" b="b"/>
            <a:pathLst>
              <a:path w="174625" h="140334">
                <a:moveTo>
                  <a:pt x="174028" y="69875"/>
                </a:moveTo>
                <a:lnTo>
                  <a:pt x="167189" y="97075"/>
                </a:lnTo>
                <a:lnTo>
                  <a:pt x="148539" y="119286"/>
                </a:lnTo>
                <a:lnTo>
                  <a:pt x="120878" y="134260"/>
                </a:lnTo>
                <a:lnTo>
                  <a:pt x="87007" y="139750"/>
                </a:lnTo>
                <a:lnTo>
                  <a:pt x="53144" y="134260"/>
                </a:lnTo>
                <a:lnTo>
                  <a:pt x="25487" y="119286"/>
                </a:lnTo>
                <a:lnTo>
                  <a:pt x="6838" y="97075"/>
                </a:lnTo>
                <a:lnTo>
                  <a:pt x="0" y="69875"/>
                </a:lnTo>
                <a:lnTo>
                  <a:pt x="6838" y="42680"/>
                </a:lnTo>
                <a:lnTo>
                  <a:pt x="25487" y="20469"/>
                </a:lnTo>
                <a:lnTo>
                  <a:pt x="53144" y="5492"/>
                </a:lnTo>
                <a:lnTo>
                  <a:pt x="87007" y="0"/>
                </a:lnTo>
                <a:lnTo>
                  <a:pt x="120878" y="5492"/>
                </a:lnTo>
                <a:lnTo>
                  <a:pt x="148539" y="20469"/>
                </a:lnTo>
                <a:lnTo>
                  <a:pt x="167189" y="42680"/>
                </a:lnTo>
                <a:lnTo>
                  <a:pt x="174028" y="69875"/>
                </a:lnTo>
                <a:close/>
              </a:path>
            </a:pathLst>
          </a:custGeom>
          <a:ln w="3340">
            <a:solidFill>
              <a:srgbClr val="050100"/>
            </a:solidFill>
          </a:ln>
        </p:spPr>
        <p:txBody>
          <a:bodyPr wrap="square" lIns="0" tIns="0" rIns="0" bIns="0" rtlCol="0"/>
          <a:lstStyle/>
          <a:p>
            <a:endParaRPr/>
          </a:p>
        </p:txBody>
      </p:sp>
      <p:sp>
        <p:nvSpPr>
          <p:cNvPr id="304" name="object 304"/>
          <p:cNvSpPr/>
          <p:nvPr/>
        </p:nvSpPr>
        <p:spPr>
          <a:xfrm>
            <a:off x="2461173" y="8354483"/>
            <a:ext cx="23495" cy="23495"/>
          </a:xfrm>
          <a:custGeom>
            <a:avLst/>
            <a:gdLst/>
            <a:ahLst/>
            <a:cxnLst/>
            <a:rect l="l" t="t" r="r" b="b"/>
            <a:pathLst>
              <a:path w="23494" h="23495">
                <a:moveTo>
                  <a:pt x="23418" y="11709"/>
                </a:moveTo>
                <a:lnTo>
                  <a:pt x="23418" y="18186"/>
                </a:lnTo>
                <a:lnTo>
                  <a:pt x="18160" y="23418"/>
                </a:lnTo>
                <a:lnTo>
                  <a:pt x="11709" y="23418"/>
                </a:lnTo>
                <a:lnTo>
                  <a:pt x="5232" y="23418"/>
                </a:lnTo>
                <a:lnTo>
                  <a:pt x="0" y="18186"/>
                </a:lnTo>
                <a:lnTo>
                  <a:pt x="0" y="11709"/>
                </a:lnTo>
                <a:lnTo>
                  <a:pt x="0" y="5245"/>
                </a:lnTo>
                <a:lnTo>
                  <a:pt x="5232" y="0"/>
                </a:lnTo>
                <a:lnTo>
                  <a:pt x="11709" y="0"/>
                </a:lnTo>
                <a:lnTo>
                  <a:pt x="18160" y="0"/>
                </a:lnTo>
                <a:lnTo>
                  <a:pt x="23418" y="5245"/>
                </a:lnTo>
                <a:lnTo>
                  <a:pt x="23418" y="11709"/>
                </a:lnTo>
                <a:close/>
              </a:path>
            </a:pathLst>
          </a:custGeom>
          <a:ln w="3340">
            <a:solidFill>
              <a:srgbClr val="050100"/>
            </a:solidFill>
          </a:ln>
        </p:spPr>
        <p:txBody>
          <a:bodyPr wrap="square" lIns="0" tIns="0" rIns="0" bIns="0" rtlCol="0"/>
          <a:lstStyle/>
          <a:p>
            <a:endParaRPr/>
          </a:p>
        </p:txBody>
      </p:sp>
      <p:sp>
        <p:nvSpPr>
          <p:cNvPr id="305" name="object 305"/>
          <p:cNvSpPr/>
          <p:nvPr/>
        </p:nvSpPr>
        <p:spPr>
          <a:xfrm>
            <a:off x="2529311" y="8366204"/>
            <a:ext cx="23495" cy="23495"/>
          </a:xfrm>
          <a:custGeom>
            <a:avLst/>
            <a:gdLst/>
            <a:ahLst/>
            <a:cxnLst/>
            <a:rect l="l" t="t" r="r" b="b"/>
            <a:pathLst>
              <a:path w="23494" h="23495">
                <a:moveTo>
                  <a:pt x="23418" y="11696"/>
                </a:moveTo>
                <a:lnTo>
                  <a:pt x="23418" y="18173"/>
                </a:lnTo>
                <a:lnTo>
                  <a:pt x="18160" y="23406"/>
                </a:lnTo>
                <a:lnTo>
                  <a:pt x="11709" y="23406"/>
                </a:lnTo>
                <a:lnTo>
                  <a:pt x="5232" y="23406"/>
                </a:lnTo>
                <a:lnTo>
                  <a:pt x="0" y="18173"/>
                </a:lnTo>
                <a:lnTo>
                  <a:pt x="0" y="11696"/>
                </a:lnTo>
                <a:lnTo>
                  <a:pt x="0" y="5232"/>
                </a:lnTo>
                <a:lnTo>
                  <a:pt x="5232" y="0"/>
                </a:lnTo>
                <a:lnTo>
                  <a:pt x="11709" y="0"/>
                </a:lnTo>
                <a:lnTo>
                  <a:pt x="18160" y="0"/>
                </a:lnTo>
                <a:lnTo>
                  <a:pt x="23418" y="5232"/>
                </a:lnTo>
                <a:lnTo>
                  <a:pt x="23418" y="11696"/>
                </a:lnTo>
                <a:close/>
              </a:path>
            </a:pathLst>
          </a:custGeom>
          <a:ln w="3340">
            <a:solidFill>
              <a:srgbClr val="050100"/>
            </a:solidFill>
          </a:ln>
        </p:spPr>
        <p:txBody>
          <a:bodyPr wrap="square" lIns="0" tIns="0" rIns="0" bIns="0" rtlCol="0"/>
          <a:lstStyle/>
          <a:p>
            <a:endParaRPr/>
          </a:p>
        </p:txBody>
      </p:sp>
      <p:sp>
        <p:nvSpPr>
          <p:cNvPr id="306" name="object 306"/>
          <p:cNvSpPr/>
          <p:nvPr/>
        </p:nvSpPr>
        <p:spPr>
          <a:xfrm>
            <a:off x="2420572" y="8306937"/>
            <a:ext cx="174625" cy="47625"/>
          </a:xfrm>
          <a:custGeom>
            <a:avLst/>
            <a:gdLst/>
            <a:ahLst/>
            <a:cxnLst/>
            <a:rect l="l" t="t" r="r" b="b"/>
            <a:pathLst>
              <a:path w="174625" h="47625">
                <a:moveTo>
                  <a:pt x="174028" y="47548"/>
                </a:moveTo>
                <a:lnTo>
                  <a:pt x="126449" y="5374"/>
                </a:lnTo>
                <a:lnTo>
                  <a:pt x="83791" y="0"/>
                </a:lnTo>
                <a:lnTo>
                  <a:pt x="43890" y="8112"/>
                </a:lnTo>
                <a:lnTo>
                  <a:pt x="15100" y="25438"/>
                </a:lnTo>
                <a:lnTo>
                  <a:pt x="10211" y="30859"/>
                </a:lnTo>
                <a:lnTo>
                  <a:pt x="6045" y="36460"/>
                </a:lnTo>
                <a:lnTo>
                  <a:pt x="2630" y="42077"/>
                </a:lnTo>
                <a:lnTo>
                  <a:pt x="0" y="47548"/>
                </a:lnTo>
              </a:path>
            </a:pathLst>
          </a:custGeom>
          <a:ln w="3340">
            <a:solidFill>
              <a:srgbClr val="050100"/>
            </a:solidFill>
          </a:ln>
        </p:spPr>
        <p:txBody>
          <a:bodyPr wrap="square" lIns="0" tIns="0" rIns="0" bIns="0" rtlCol="0"/>
          <a:lstStyle/>
          <a:p>
            <a:endParaRPr/>
          </a:p>
        </p:txBody>
      </p:sp>
      <p:sp>
        <p:nvSpPr>
          <p:cNvPr id="307" name="object 307"/>
          <p:cNvSpPr/>
          <p:nvPr/>
        </p:nvSpPr>
        <p:spPr>
          <a:xfrm>
            <a:off x="2333584" y="8424372"/>
            <a:ext cx="174625" cy="140335"/>
          </a:xfrm>
          <a:custGeom>
            <a:avLst/>
            <a:gdLst/>
            <a:ahLst/>
            <a:cxnLst/>
            <a:rect l="l" t="t" r="r" b="b"/>
            <a:pathLst>
              <a:path w="174625" h="140334">
                <a:moveTo>
                  <a:pt x="174002" y="69862"/>
                </a:moveTo>
                <a:lnTo>
                  <a:pt x="167163" y="97063"/>
                </a:lnTo>
                <a:lnTo>
                  <a:pt x="148513" y="119273"/>
                </a:lnTo>
                <a:lnTo>
                  <a:pt x="120853" y="134247"/>
                </a:lnTo>
                <a:lnTo>
                  <a:pt x="86982" y="139738"/>
                </a:lnTo>
                <a:lnTo>
                  <a:pt x="53122" y="134247"/>
                </a:lnTo>
                <a:lnTo>
                  <a:pt x="25474" y="119273"/>
                </a:lnTo>
                <a:lnTo>
                  <a:pt x="6834" y="97063"/>
                </a:lnTo>
                <a:lnTo>
                  <a:pt x="0" y="69862"/>
                </a:lnTo>
                <a:lnTo>
                  <a:pt x="6834" y="42669"/>
                </a:lnTo>
                <a:lnTo>
                  <a:pt x="25474" y="20462"/>
                </a:lnTo>
                <a:lnTo>
                  <a:pt x="53122" y="5490"/>
                </a:lnTo>
                <a:lnTo>
                  <a:pt x="86982" y="0"/>
                </a:lnTo>
                <a:lnTo>
                  <a:pt x="120853" y="5490"/>
                </a:lnTo>
                <a:lnTo>
                  <a:pt x="148513" y="20462"/>
                </a:lnTo>
                <a:lnTo>
                  <a:pt x="167163" y="42669"/>
                </a:lnTo>
                <a:lnTo>
                  <a:pt x="174002" y="69862"/>
                </a:lnTo>
                <a:close/>
              </a:path>
            </a:pathLst>
          </a:custGeom>
          <a:ln w="3340">
            <a:solidFill>
              <a:srgbClr val="050100"/>
            </a:solidFill>
          </a:ln>
        </p:spPr>
        <p:txBody>
          <a:bodyPr wrap="square" lIns="0" tIns="0" rIns="0" bIns="0" rtlCol="0"/>
          <a:lstStyle/>
          <a:p>
            <a:endParaRPr/>
          </a:p>
        </p:txBody>
      </p:sp>
      <p:sp>
        <p:nvSpPr>
          <p:cNvPr id="308" name="object 308"/>
          <p:cNvSpPr/>
          <p:nvPr/>
        </p:nvSpPr>
        <p:spPr>
          <a:xfrm>
            <a:off x="2374158" y="8494234"/>
            <a:ext cx="23495" cy="23495"/>
          </a:xfrm>
          <a:custGeom>
            <a:avLst/>
            <a:gdLst/>
            <a:ahLst/>
            <a:cxnLst/>
            <a:rect l="l" t="t" r="r" b="b"/>
            <a:pathLst>
              <a:path w="23494" h="23495">
                <a:moveTo>
                  <a:pt x="23418" y="11709"/>
                </a:moveTo>
                <a:lnTo>
                  <a:pt x="23418" y="18186"/>
                </a:lnTo>
                <a:lnTo>
                  <a:pt x="18186" y="23418"/>
                </a:lnTo>
                <a:lnTo>
                  <a:pt x="11709" y="23418"/>
                </a:lnTo>
                <a:lnTo>
                  <a:pt x="5257" y="23418"/>
                </a:lnTo>
                <a:lnTo>
                  <a:pt x="0" y="18186"/>
                </a:lnTo>
                <a:lnTo>
                  <a:pt x="0" y="11709"/>
                </a:lnTo>
                <a:lnTo>
                  <a:pt x="0" y="5245"/>
                </a:lnTo>
                <a:lnTo>
                  <a:pt x="5257" y="0"/>
                </a:lnTo>
                <a:lnTo>
                  <a:pt x="11709" y="0"/>
                </a:lnTo>
                <a:lnTo>
                  <a:pt x="18186" y="0"/>
                </a:lnTo>
                <a:lnTo>
                  <a:pt x="23418" y="5245"/>
                </a:lnTo>
                <a:lnTo>
                  <a:pt x="23418" y="11709"/>
                </a:lnTo>
                <a:close/>
              </a:path>
            </a:pathLst>
          </a:custGeom>
          <a:ln w="3340">
            <a:solidFill>
              <a:srgbClr val="050100"/>
            </a:solidFill>
          </a:ln>
        </p:spPr>
        <p:txBody>
          <a:bodyPr wrap="square" lIns="0" tIns="0" rIns="0" bIns="0" rtlCol="0"/>
          <a:lstStyle/>
          <a:p>
            <a:endParaRPr/>
          </a:p>
        </p:txBody>
      </p:sp>
      <p:sp>
        <p:nvSpPr>
          <p:cNvPr id="309" name="object 309"/>
          <p:cNvSpPr/>
          <p:nvPr/>
        </p:nvSpPr>
        <p:spPr>
          <a:xfrm>
            <a:off x="2442297" y="8505940"/>
            <a:ext cx="23495" cy="23495"/>
          </a:xfrm>
          <a:custGeom>
            <a:avLst/>
            <a:gdLst/>
            <a:ahLst/>
            <a:cxnLst/>
            <a:rect l="l" t="t" r="r" b="b"/>
            <a:pathLst>
              <a:path w="23494" h="23495">
                <a:moveTo>
                  <a:pt x="23418" y="11709"/>
                </a:moveTo>
                <a:lnTo>
                  <a:pt x="23418" y="18186"/>
                </a:lnTo>
                <a:lnTo>
                  <a:pt x="18186" y="23418"/>
                </a:lnTo>
                <a:lnTo>
                  <a:pt x="11709" y="23418"/>
                </a:lnTo>
                <a:lnTo>
                  <a:pt x="5232" y="23418"/>
                </a:lnTo>
                <a:lnTo>
                  <a:pt x="0" y="18186"/>
                </a:lnTo>
                <a:lnTo>
                  <a:pt x="0" y="11709"/>
                </a:lnTo>
                <a:lnTo>
                  <a:pt x="0" y="5245"/>
                </a:lnTo>
                <a:lnTo>
                  <a:pt x="5232" y="0"/>
                </a:lnTo>
                <a:lnTo>
                  <a:pt x="11709" y="0"/>
                </a:lnTo>
                <a:lnTo>
                  <a:pt x="18186" y="0"/>
                </a:lnTo>
                <a:lnTo>
                  <a:pt x="23418" y="5245"/>
                </a:lnTo>
                <a:lnTo>
                  <a:pt x="23418" y="11709"/>
                </a:lnTo>
                <a:close/>
              </a:path>
            </a:pathLst>
          </a:custGeom>
          <a:ln w="3340">
            <a:solidFill>
              <a:srgbClr val="050100"/>
            </a:solidFill>
          </a:ln>
        </p:spPr>
        <p:txBody>
          <a:bodyPr wrap="square" lIns="0" tIns="0" rIns="0" bIns="0" rtlCol="0"/>
          <a:lstStyle/>
          <a:p>
            <a:endParaRPr/>
          </a:p>
        </p:txBody>
      </p:sp>
      <p:sp>
        <p:nvSpPr>
          <p:cNvPr id="310" name="object 310"/>
          <p:cNvSpPr/>
          <p:nvPr/>
        </p:nvSpPr>
        <p:spPr>
          <a:xfrm>
            <a:off x="2333584" y="8446686"/>
            <a:ext cx="174625" cy="47625"/>
          </a:xfrm>
          <a:custGeom>
            <a:avLst/>
            <a:gdLst/>
            <a:ahLst/>
            <a:cxnLst/>
            <a:rect l="l" t="t" r="r" b="b"/>
            <a:pathLst>
              <a:path w="174625" h="47625">
                <a:moveTo>
                  <a:pt x="174002" y="47548"/>
                </a:moveTo>
                <a:lnTo>
                  <a:pt x="126435" y="5374"/>
                </a:lnTo>
                <a:lnTo>
                  <a:pt x="83772" y="0"/>
                </a:lnTo>
                <a:lnTo>
                  <a:pt x="43876" y="8112"/>
                </a:lnTo>
                <a:lnTo>
                  <a:pt x="15100" y="25438"/>
                </a:lnTo>
                <a:lnTo>
                  <a:pt x="10201" y="30859"/>
                </a:lnTo>
                <a:lnTo>
                  <a:pt x="6035" y="36460"/>
                </a:lnTo>
                <a:lnTo>
                  <a:pt x="2627" y="42077"/>
                </a:lnTo>
                <a:lnTo>
                  <a:pt x="0" y="47548"/>
                </a:lnTo>
              </a:path>
            </a:pathLst>
          </a:custGeom>
          <a:ln w="3340">
            <a:solidFill>
              <a:srgbClr val="050100"/>
            </a:solidFill>
          </a:ln>
        </p:spPr>
        <p:txBody>
          <a:bodyPr wrap="square" lIns="0" tIns="0" rIns="0" bIns="0" rtlCol="0"/>
          <a:lstStyle/>
          <a:p>
            <a:endParaRPr/>
          </a:p>
        </p:txBody>
      </p:sp>
      <p:sp>
        <p:nvSpPr>
          <p:cNvPr id="311" name="object 311"/>
          <p:cNvSpPr/>
          <p:nvPr/>
        </p:nvSpPr>
        <p:spPr>
          <a:xfrm>
            <a:off x="2239599" y="8564116"/>
            <a:ext cx="174625" cy="140335"/>
          </a:xfrm>
          <a:custGeom>
            <a:avLst/>
            <a:gdLst/>
            <a:ahLst/>
            <a:cxnLst/>
            <a:rect l="l" t="t" r="r" b="b"/>
            <a:pathLst>
              <a:path w="174625" h="140334">
                <a:moveTo>
                  <a:pt x="174002" y="69875"/>
                </a:moveTo>
                <a:lnTo>
                  <a:pt x="167167" y="97068"/>
                </a:lnTo>
                <a:lnTo>
                  <a:pt x="148526" y="119275"/>
                </a:lnTo>
                <a:lnTo>
                  <a:pt x="120874" y="134247"/>
                </a:lnTo>
                <a:lnTo>
                  <a:pt x="87007" y="139738"/>
                </a:lnTo>
                <a:lnTo>
                  <a:pt x="53144" y="134247"/>
                </a:lnTo>
                <a:lnTo>
                  <a:pt x="25487" y="119275"/>
                </a:lnTo>
                <a:lnTo>
                  <a:pt x="6838" y="97068"/>
                </a:lnTo>
                <a:lnTo>
                  <a:pt x="0" y="69875"/>
                </a:lnTo>
                <a:lnTo>
                  <a:pt x="6838" y="42674"/>
                </a:lnTo>
                <a:lnTo>
                  <a:pt x="25487" y="20464"/>
                </a:lnTo>
                <a:lnTo>
                  <a:pt x="53144" y="5490"/>
                </a:lnTo>
                <a:lnTo>
                  <a:pt x="87007" y="0"/>
                </a:lnTo>
                <a:lnTo>
                  <a:pt x="120874" y="5490"/>
                </a:lnTo>
                <a:lnTo>
                  <a:pt x="148526" y="20464"/>
                </a:lnTo>
                <a:lnTo>
                  <a:pt x="167167" y="42674"/>
                </a:lnTo>
                <a:lnTo>
                  <a:pt x="174002" y="69875"/>
                </a:lnTo>
                <a:close/>
              </a:path>
            </a:pathLst>
          </a:custGeom>
          <a:ln w="3340">
            <a:solidFill>
              <a:srgbClr val="050100"/>
            </a:solidFill>
          </a:ln>
        </p:spPr>
        <p:txBody>
          <a:bodyPr wrap="square" lIns="0" tIns="0" rIns="0" bIns="0" rtlCol="0"/>
          <a:lstStyle/>
          <a:p>
            <a:endParaRPr/>
          </a:p>
        </p:txBody>
      </p:sp>
      <p:sp>
        <p:nvSpPr>
          <p:cNvPr id="312" name="object 312"/>
          <p:cNvSpPr/>
          <p:nvPr/>
        </p:nvSpPr>
        <p:spPr>
          <a:xfrm>
            <a:off x="2280198" y="8633996"/>
            <a:ext cx="23495" cy="23495"/>
          </a:xfrm>
          <a:custGeom>
            <a:avLst/>
            <a:gdLst/>
            <a:ahLst/>
            <a:cxnLst/>
            <a:rect l="l" t="t" r="r" b="b"/>
            <a:pathLst>
              <a:path w="23494" h="23495">
                <a:moveTo>
                  <a:pt x="23418" y="11696"/>
                </a:moveTo>
                <a:lnTo>
                  <a:pt x="23418" y="18160"/>
                </a:lnTo>
                <a:lnTo>
                  <a:pt x="18160" y="23406"/>
                </a:lnTo>
                <a:lnTo>
                  <a:pt x="11709" y="23406"/>
                </a:lnTo>
                <a:lnTo>
                  <a:pt x="5232" y="23406"/>
                </a:lnTo>
                <a:lnTo>
                  <a:pt x="0" y="18160"/>
                </a:lnTo>
                <a:lnTo>
                  <a:pt x="0" y="11696"/>
                </a:lnTo>
                <a:lnTo>
                  <a:pt x="0" y="5232"/>
                </a:lnTo>
                <a:lnTo>
                  <a:pt x="5232" y="0"/>
                </a:lnTo>
                <a:lnTo>
                  <a:pt x="11709" y="0"/>
                </a:lnTo>
                <a:lnTo>
                  <a:pt x="18160" y="0"/>
                </a:lnTo>
                <a:lnTo>
                  <a:pt x="23418" y="5232"/>
                </a:lnTo>
                <a:lnTo>
                  <a:pt x="23418" y="11696"/>
                </a:lnTo>
                <a:close/>
              </a:path>
            </a:pathLst>
          </a:custGeom>
          <a:ln w="3340">
            <a:solidFill>
              <a:srgbClr val="050100"/>
            </a:solidFill>
          </a:ln>
        </p:spPr>
        <p:txBody>
          <a:bodyPr wrap="square" lIns="0" tIns="0" rIns="0" bIns="0" rtlCol="0"/>
          <a:lstStyle/>
          <a:p>
            <a:endParaRPr/>
          </a:p>
        </p:txBody>
      </p:sp>
      <p:sp>
        <p:nvSpPr>
          <p:cNvPr id="313" name="object 313"/>
          <p:cNvSpPr/>
          <p:nvPr/>
        </p:nvSpPr>
        <p:spPr>
          <a:xfrm>
            <a:off x="2348336" y="8645690"/>
            <a:ext cx="23495" cy="23495"/>
          </a:xfrm>
          <a:custGeom>
            <a:avLst/>
            <a:gdLst/>
            <a:ahLst/>
            <a:cxnLst/>
            <a:rect l="l" t="t" r="r" b="b"/>
            <a:pathLst>
              <a:path w="23494" h="23495">
                <a:moveTo>
                  <a:pt x="23418" y="11709"/>
                </a:moveTo>
                <a:lnTo>
                  <a:pt x="23418" y="18186"/>
                </a:lnTo>
                <a:lnTo>
                  <a:pt x="18160" y="23431"/>
                </a:lnTo>
                <a:lnTo>
                  <a:pt x="11709" y="23431"/>
                </a:lnTo>
                <a:lnTo>
                  <a:pt x="5232" y="23431"/>
                </a:lnTo>
                <a:lnTo>
                  <a:pt x="0" y="18186"/>
                </a:lnTo>
                <a:lnTo>
                  <a:pt x="0" y="11709"/>
                </a:lnTo>
                <a:lnTo>
                  <a:pt x="0" y="5245"/>
                </a:lnTo>
                <a:lnTo>
                  <a:pt x="5232" y="0"/>
                </a:lnTo>
                <a:lnTo>
                  <a:pt x="11709" y="0"/>
                </a:lnTo>
                <a:lnTo>
                  <a:pt x="18160" y="0"/>
                </a:lnTo>
                <a:lnTo>
                  <a:pt x="23418" y="5245"/>
                </a:lnTo>
                <a:lnTo>
                  <a:pt x="23418" y="11709"/>
                </a:lnTo>
                <a:close/>
              </a:path>
            </a:pathLst>
          </a:custGeom>
          <a:ln w="3340">
            <a:solidFill>
              <a:srgbClr val="050100"/>
            </a:solidFill>
          </a:ln>
        </p:spPr>
        <p:txBody>
          <a:bodyPr wrap="square" lIns="0" tIns="0" rIns="0" bIns="0" rtlCol="0"/>
          <a:lstStyle/>
          <a:p>
            <a:endParaRPr/>
          </a:p>
        </p:txBody>
      </p:sp>
      <p:sp>
        <p:nvSpPr>
          <p:cNvPr id="314" name="object 314"/>
          <p:cNvSpPr/>
          <p:nvPr/>
        </p:nvSpPr>
        <p:spPr>
          <a:xfrm>
            <a:off x="2239599" y="8586439"/>
            <a:ext cx="174625" cy="47625"/>
          </a:xfrm>
          <a:custGeom>
            <a:avLst/>
            <a:gdLst/>
            <a:ahLst/>
            <a:cxnLst/>
            <a:rect l="l" t="t" r="r" b="b"/>
            <a:pathLst>
              <a:path w="174625" h="47625">
                <a:moveTo>
                  <a:pt x="174002" y="47551"/>
                </a:moveTo>
                <a:lnTo>
                  <a:pt x="126439" y="5372"/>
                </a:lnTo>
                <a:lnTo>
                  <a:pt x="83781" y="0"/>
                </a:lnTo>
                <a:lnTo>
                  <a:pt x="43886" y="8110"/>
                </a:lnTo>
                <a:lnTo>
                  <a:pt x="15100" y="25428"/>
                </a:lnTo>
                <a:lnTo>
                  <a:pt x="10206" y="30851"/>
                </a:lnTo>
                <a:lnTo>
                  <a:pt x="6040" y="36456"/>
                </a:lnTo>
                <a:lnTo>
                  <a:pt x="2629" y="42078"/>
                </a:lnTo>
                <a:lnTo>
                  <a:pt x="0" y="47551"/>
                </a:lnTo>
              </a:path>
            </a:pathLst>
          </a:custGeom>
          <a:ln w="3340">
            <a:solidFill>
              <a:srgbClr val="050100"/>
            </a:solidFill>
          </a:ln>
        </p:spPr>
        <p:txBody>
          <a:bodyPr wrap="square" lIns="0" tIns="0" rIns="0" bIns="0" rtlCol="0"/>
          <a:lstStyle/>
          <a:p>
            <a:endParaRPr/>
          </a:p>
        </p:txBody>
      </p:sp>
      <p:sp>
        <p:nvSpPr>
          <p:cNvPr id="315" name="object 315"/>
          <p:cNvSpPr/>
          <p:nvPr/>
        </p:nvSpPr>
        <p:spPr>
          <a:xfrm>
            <a:off x="2350597" y="7921817"/>
            <a:ext cx="594995" cy="889635"/>
          </a:xfrm>
          <a:custGeom>
            <a:avLst/>
            <a:gdLst/>
            <a:ahLst/>
            <a:cxnLst/>
            <a:rect l="l" t="t" r="r" b="b"/>
            <a:pathLst>
              <a:path w="594994" h="889634">
                <a:moveTo>
                  <a:pt x="594791" y="0"/>
                </a:moveTo>
                <a:lnTo>
                  <a:pt x="0" y="889076"/>
                </a:lnTo>
              </a:path>
            </a:pathLst>
          </a:custGeom>
          <a:ln w="3340">
            <a:solidFill>
              <a:srgbClr val="050100"/>
            </a:solidFill>
          </a:ln>
        </p:spPr>
        <p:txBody>
          <a:bodyPr wrap="square" lIns="0" tIns="0" rIns="0" bIns="0" rtlCol="0"/>
          <a:lstStyle/>
          <a:p>
            <a:endParaRPr/>
          </a:p>
        </p:txBody>
      </p:sp>
      <p:sp>
        <p:nvSpPr>
          <p:cNvPr id="316" name="object 316"/>
          <p:cNvSpPr/>
          <p:nvPr/>
        </p:nvSpPr>
        <p:spPr>
          <a:xfrm>
            <a:off x="2888821" y="8808095"/>
            <a:ext cx="130810" cy="154940"/>
          </a:xfrm>
          <a:custGeom>
            <a:avLst/>
            <a:gdLst/>
            <a:ahLst/>
            <a:cxnLst/>
            <a:rect l="l" t="t" r="r" b="b"/>
            <a:pathLst>
              <a:path w="130810" h="154940">
                <a:moveTo>
                  <a:pt x="0" y="0"/>
                </a:moveTo>
                <a:lnTo>
                  <a:pt x="130200" y="154419"/>
                </a:lnTo>
              </a:path>
            </a:pathLst>
          </a:custGeom>
          <a:ln w="24218">
            <a:solidFill>
              <a:srgbClr val="050000"/>
            </a:solidFill>
          </a:ln>
        </p:spPr>
        <p:txBody>
          <a:bodyPr wrap="square" lIns="0" tIns="0" rIns="0" bIns="0" rtlCol="0"/>
          <a:lstStyle/>
          <a:p>
            <a:endParaRPr/>
          </a:p>
        </p:txBody>
      </p:sp>
      <p:sp>
        <p:nvSpPr>
          <p:cNvPr id="317" name="object 317"/>
          <p:cNvSpPr/>
          <p:nvPr/>
        </p:nvSpPr>
        <p:spPr>
          <a:xfrm>
            <a:off x="2888821" y="8808095"/>
            <a:ext cx="130810" cy="154940"/>
          </a:xfrm>
          <a:custGeom>
            <a:avLst/>
            <a:gdLst/>
            <a:ahLst/>
            <a:cxnLst/>
            <a:rect l="l" t="t" r="r" b="b"/>
            <a:pathLst>
              <a:path w="130810" h="154940">
                <a:moveTo>
                  <a:pt x="130200" y="0"/>
                </a:moveTo>
                <a:lnTo>
                  <a:pt x="0" y="154419"/>
                </a:lnTo>
              </a:path>
            </a:pathLst>
          </a:custGeom>
          <a:ln w="24218">
            <a:solidFill>
              <a:srgbClr val="050000"/>
            </a:solidFill>
          </a:ln>
        </p:spPr>
        <p:txBody>
          <a:bodyPr wrap="square" lIns="0" tIns="0" rIns="0" bIns="0" rtlCol="0"/>
          <a:lstStyle/>
          <a:p>
            <a:endParaRPr/>
          </a:p>
        </p:txBody>
      </p:sp>
      <p:sp>
        <p:nvSpPr>
          <p:cNvPr id="318" name="object 318"/>
          <p:cNvSpPr/>
          <p:nvPr/>
        </p:nvSpPr>
        <p:spPr>
          <a:xfrm>
            <a:off x="3637013" y="7532281"/>
            <a:ext cx="1262380" cy="1489075"/>
          </a:xfrm>
          <a:custGeom>
            <a:avLst/>
            <a:gdLst/>
            <a:ahLst/>
            <a:cxnLst/>
            <a:rect l="l" t="t" r="r" b="b"/>
            <a:pathLst>
              <a:path w="1262379" h="1489075">
                <a:moveTo>
                  <a:pt x="1261795" y="1488859"/>
                </a:moveTo>
                <a:lnTo>
                  <a:pt x="0" y="1488859"/>
                </a:lnTo>
                <a:lnTo>
                  <a:pt x="0" y="0"/>
                </a:lnTo>
                <a:lnTo>
                  <a:pt x="1261795" y="0"/>
                </a:lnTo>
                <a:lnTo>
                  <a:pt x="1261795" y="1488859"/>
                </a:lnTo>
                <a:close/>
              </a:path>
            </a:pathLst>
          </a:custGeom>
          <a:ln w="6350">
            <a:solidFill>
              <a:srgbClr val="0B0605"/>
            </a:solidFill>
          </a:ln>
        </p:spPr>
        <p:txBody>
          <a:bodyPr wrap="square" lIns="0" tIns="0" rIns="0" bIns="0" rtlCol="0"/>
          <a:lstStyle/>
          <a:p>
            <a:endParaRPr/>
          </a:p>
        </p:txBody>
      </p:sp>
      <p:graphicFrame>
        <p:nvGraphicFramePr>
          <p:cNvPr id="319" name="object 319"/>
          <p:cNvGraphicFramePr>
            <a:graphicFrameLocks noGrp="1"/>
          </p:cNvGraphicFramePr>
          <p:nvPr>
            <p:extLst>
              <p:ext uri="{D42A27DB-BD31-4B8C-83A1-F6EECF244321}">
                <p14:modId xmlns:p14="http://schemas.microsoft.com/office/powerpoint/2010/main" val="29614863"/>
              </p:ext>
            </p:extLst>
          </p:nvPr>
        </p:nvGraphicFramePr>
        <p:xfrm>
          <a:off x="892886" y="7531087"/>
          <a:ext cx="2244089" cy="1502409"/>
        </p:xfrm>
        <a:graphic>
          <a:graphicData uri="http://schemas.openxmlformats.org/drawingml/2006/table">
            <a:tbl>
              <a:tblPr firstRow="1" bandRow="1">
                <a:tableStyleId>{2D5ABB26-0587-4C30-8999-92F81FD0307C}</a:tableStyleId>
              </a:tblPr>
              <a:tblGrid>
                <a:gridCol w="189230">
                  <a:extLst>
                    <a:ext uri="{9D8B030D-6E8A-4147-A177-3AD203B41FA5}">
                      <a16:colId xmlns:a16="http://schemas.microsoft.com/office/drawing/2014/main" val="20000"/>
                    </a:ext>
                  </a:extLst>
                </a:gridCol>
                <a:gridCol w="939165">
                  <a:extLst>
                    <a:ext uri="{9D8B030D-6E8A-4147-A177-3AD203B41FA5}">
                      <a16:colId xmlns:a16="http://schemas.microsoft.com/office/drawing/2014/main" val="20001"/>
                    </a:ext>
                  </a:extLst>
                </a:gridCol>
                <a:gridCol w="1115694">
                  <a:extLst>
                    <a:ext uri="{9D8B030D-6E8A-4147-A177-3AD203B41FA5}">
                      <a16:colId xmlns:a16="http://schemas.microsoft.com/office/drawing/2014/main" val="20002"/>
                    </a:ext>
                  </a:extLst>
                </a:gridCol>
              </a:tblGrid>
              <a:tr h="179069">
                <a:tc>
                  <a:txBody>
                    <a:bodyPr/>
                    <a:lstStyle/>
                    <a:p>
                      <a:pPr marL="52705">
                        <a:lnSpc>
                          <a:spcPct val="100000"/>
                        </a:lnSpc>
                        <a:spcBef>
                          <a:spcPts val="120"/>
                        </a:spcBef>
                      </a:pPr>
                      <a:r>
                        <a:rPr sz="900" dirty="0">
                          <a:solidFill>
                            <a:srgbClr val="FFFFFF"/>
                          </a:solidFill>
                          <a:latin typeface="Arial Narrow"/>
                          <a:cs typeface="Arial Narrow"/>
                        </a:rPr>
                        <a:t>1.</a:t>
                      </a:r>
                      <a:endParaRPr sz="900">
                        <a:latin typeface="Arial Narrow"/>
                        <a:cs typeface="Arial Narrow"/>
                      </a:endParaRPr>
                    </a:p>
                  </a:txBody>
                  <a:tcPr marL="0" marR="0" marT="15240" marB="0">
                    <a:lnL w="6350">
                      <a:solidFill>
                        <a:srgbClr val="050000"/>
                      </a:solidFill>
                      <a:prstDash val="solid"/>
                    </a:lnL>
                    <a:lnT w="6350">
                      <a:solidFill>
                        <a:srgbClr val="050000"/>
                      </a:solidFill>
                      <a:prstDash val="solid"/>
                    </a:lnT>
                    <a:solidFill>
                      <a:srgbClr val="5A595C"/>
                    </a:solidFill>
                  </a:tcPr>
                </a:tc>
                <a:tc>
                  <a:txBody>
                    <a:bodyPr/>
                    <a:lstStyle/>
                    <a:p>
                      <a:pPr>
                        <a:lnSpc>
                          <a:spcPct val="100000"/>
                        </a:lnSpc>
                      </a:pPr>
                      <a:endParaRPr sz="900">
                        <a:latin typeface="Times New Roman"/>
                        <a:cs typeface="Times New Roman"/>
                      </a:endParaRPr>
                    </a:p>
                  </a:txBody>
                  <a:tcPr marL="0" marR="0" marT="0" marB="0">
                    <a:lnR w="6350">
                      <a:solidFill>
                        <a:srgbClr val="050000"/>
                      </a:solidFill>
                      <a:prstDash val="solid"/>
                    </a:lnR>
                    <a:lnT w="6350">
                      <a:solidFill>
                        <a:srgbClr val="050000"/>
                      </a:solidFill>
                      <a:prstDash val="solid"/>
                    </a:lnT>
                  </a:tcPr>
                </a:tc>
                <a:tc rowSpan="2">
                  <a:txBody>
                    <a:bodyPr/>
                    <a:lstStyle/>
                    <a:p>
                      <a:pPr marL="76200" marR="405765">
                        <a:lnSpc>
                          <a:spcPts val="900"/>
                        </a:lnSpc>
                        <a:spcBef>
                          <a:spcPts val="450"/>
                        </a:spcBef>
                      </a:pPr>
                      <a:r>
                        <a:rPr lang="ru-RU" sz="800" dirty="0">
                          <a:solidFill>
                            <a:srgbClr val="231F20"/>
                          </a:solidFill>
                          <a:latin typeface="Arial Narrow"/>
                          <a:cs typeface="Arial Narrow"/>
                        </a:rPr>
                        <a:t>Не используйте неисправные розетки или удлинители</a:t>
                      </a:r>
                      <a:endParaRPr sz="800" dirty="0">
                        <a:latin typeface="Arial Narrow"/>
                        <a:cs typeface="Arial Narrow"/>
                      </a:endParaRPr>
                    </a:p>
                  </a:txBody>
                  <a:tcPr marL="0" marR="0" marT="57150" marB="0">
                    <a:lnL w="6350">
                      <a:solidFill>
                        <a:srgbClr val="050000"/>
                      </a:solidFill>
                      <a:prstDash val="solid"/>
                    </a:lnL>
                    <a:lnR w="6350">
                      <a:solidFill>
                        <a:srgbClr val="050000"/>
                      </a:solidFill>
                      <a:prstDash val="solid"/>
                    </a:lnR>
                    <a:lnT w="6350">
                      <a:solidFill>
                        <a:srgbClr val="050000"/>
                      </a:solidFill>
                      <a:prstDash val="solid"/>
                    </a:lnT>
                    <a:lnB w="6350">
                      <a:solidFill>
                        <a:srgbClr val="050000"/>
                      </a:solidFill>
                      <a:prstDash val="solid"/>
                    </a:lnB>
                  </a:tcPr>
                </a:tc>
                <a:extLst>
                  <a:ext uri="{0D108BD9-81ED-4DB2-BD59-A6C34878D82A}">
                    <a16:rowId xmlns:a16="http://schemas.microsoft.com/office/drawing/2014/main" val="10000"/>
                  </a:ext>
                </a:extLst>
              </a:tr>
              <a:tr h="1309789">
                <a:tc gridSpan="2">
                  <a:txBody>
                    <a:bodyPr/>
                    <a:lstStyle/>
                    <a:p>
                      <a:pPr>
                        <a:lnSpc>
                          <a:spcPct val="100000"/>
                        </a:lnSpc>
                      </a:pPr>
                      <a:endParaRPr sz="1400" dirty="0">
                        <a:latin typeface="Times New Roman"/>
                        <a:cs typeface="Times New Roman"/>
                      </a:endParaRPr>
                    </a:p>
                    <a:p>
                      <a:pPr>
                        <a:lnSpc>
                          <a:spcPct val="100000"/>
                        </a:lnSpc>
                      </a:pPr>
                      <a:endParaRPr sz="1400" dirty="0">
                        <a:latin typeface="Times New Roman"/>
                        <a:cs typeface="Times New Roman"/>
                      </a:endParaRPr>
                    </a:p>
                    <a:p>
                      <a:pPr>
                        <a:lnSpc>
                          <a:spcPct val="100000"/>
                        </a:lnSpc>
                      </a:pPr>
                      <a:endParaRPr sz="1400" dirty="0">
                        <a:latin typeface="Times New Roman"/>
                        <a:cs typeface="Times New Roman"/>
                      </a:endParaRPr>
                    </a:p>
                    <a:p>
                      <a:pPr>
                        <a:lnSpc>
                          <a:spcPct val="100000"/>
                        </a:lnSpc>
                      </a:pPr>
                      <a:endParaRPr sz="1400" dirty="0">
                        <a:latin typeface="Times New Roman"/>
                        <a:cs typeface="Times New Roman"/>
                      </a:endParaRPr>
                    </a:p>
                    <a:p>
                      <a:pPr>
                        <a:lnSpc>
                          <a:spcPct val="100000"/>
                        </a:lnSpc>
                        <a:spcBef>
                          <a:spcPts val="50"/>
                        </a:spcBef>
                      </a:pPr>
                      <a:endParaRPr sz="1800" dirty="0">
                        <a:latin typeface="Times New Roman"/>
                        <a:cs typeface="Times New Roman"/>
                      </a:endParaRPr>
                    </a:p>
                    <a:p>
                      <a:pPr marR="123825" algn="r">
                        <a:lnSpc>
                          <a:spcPct val="100000"/>
                        </a:lnSpc>
                      </a:pPr>
                      <a:r>
                        <a:rPr sz="1200" dirty="0">
                          <a:solidFill>
                            <a:srgbClr val="231F20"/>
                          </a:solidFill>
                          <a:latin typeface="PMingLiU"/>
                          <a:cs typeface="PMingLiU"/>
                        </a:rPr>
                        <a:t>√</a:t>
                      </a:r>
                      <a:endParaRPr sz="1200" dirty="0">
                        <a:latin typeface="PMingLiU"/>
                        <a:cs typeface="PMingLiU"/>
                      </a:endParaRPr>
                    </a:p>
                  </a:txBody>
                  <a:tcPr marL="0" marR="0" marT="0" marB="0">
                    <a:lnL w="6350">
                      <a:solidFill>
                        <a:srgbClr val="050000"/>
                      </a:solidFill>
                      <a:prstDash val="solid"/>
                    </a:lnL>
                    <a:lnR w="6350">
                      <a:solidFill>
                        <a:srgbClr val="050000"/>
                      </a:solidFill>
                      <a:prstDash val="solid"/>
                    </a:lnR>
                    <a:lnB w="6350">
                      <a:solidFill>
                        <a:srgbClr val="050000"/>
                      </a:solidFill>
                      <a:prstDash val="solid"/>
                    </a:lnB>
                  </a:tcPr>
                </a:tc>
                <a:tc hMerge="1">
                  <a:txBody>
                    <a:bodyPr/>
                    <a:lstStyle/>
                    <a:p>
                      <a:endParaRPr/>
                    </a:p>
                  </a:txBody>
                  <a:tcPr marL="0" marR="0" marT="0" marB="0"/>
                </a:tc>
                <a:tc vMerge="1">
                  <a:txBody>
                    <a:bodyPr/>
                    <a:lstStyle/>
                    <a:p>
                      <a:endParaRPr/>
                    </a:p>
                  </a:txBody>
                  <a:tcPr marL="0" marR="0" marT="57150" marB="0">
                    <a:lnL w="6350">
                      <a:solidFill>
                        <a:srgbClr val="050000"/>
                      </a:solidFill>
                      <a:prstDash val="solid"/>
                    </a:lnL>
                    <a:lnR w="6350">
                      <a:solidFill>
                        <a:srgbClr val="050000"/>
                      </a:solidFill>
                      <a:prstDash val="solid"/>
                    </a:lnR>
                    <a:lnT w="6350">
                      <a:solidFill>
                        <a:srgbClr val="050000"/>
                      </a:solidFill>
                      <a:prstDash val="solid"/>
                    </a:lnT>
                    <a:lnB w="6350">
                      <a:solidFill>
                        <a:srgbClr val="050000"/>
                      </a:solidFill>
                      <a:prstDash val="solid"/>
                    </a:lnB>
                  </a:tcPr>
                </a:tc>
                <a:extLst>
                  <a:ext uri="{0D108BD9-81ED-4DB2-BD59-A6C34878D82A}">
                    <a16:rowId xmlns:a16="http://schemas.microsoft.com/office/drawing/2014/main" val="10001"/>
                  </a:ext>
                </a:extLst>
              </a:tr>
            </a:tbl>
          </a:graphicData>
        </a:graphic>
      </p:graphicFrame>
      <p:sp>
        <p:nvSpPr>
          <p:cNvPr id="320" name="object 320"/>
          <p:cNvSpPr/>
          <p:nvPr/>
        </p:nvSpPr>
        <p:spPr>
          <a:xfrm>
            <a:off x="5396369" y="7535227"/>
            <a:ext cx="1262380" cy="1489075"/>
          </a:xfrm>
          <a:custGeom>
            <a:avLst/>
            <a:gdLst/>
            <a:ahLst/>
            <a:cxnLst/>
            <a:rect l="l" t="t" r="r" b="b"/>
            <a:pathLst>
              <a:path w="1262379" h="1489075">
                <a:moveTo>
                  <a:pt x="1261770" y="1488859"/>
                </a:moveTo>
                <a:lnTo>
                  <a:pt x="0" y="1488859"/>
                </a:lnTo>
                <a:lnTo>
                  <a:pt x="0" y="0"/>
                </a:lnTo>
                <a:lnTo>
                  <a:pt x="1261770" y="0"/>
                </a:lnTo>
                <a:lnTo>
                  <a:pt x="1261770" y="1488859"/>
                </a:lnTo>
                <a:close/>
              </a:path>
            </a:pathLst>
          </a:custGeom>
          <a:ln w="6350">
            <a:solidFill>
              <a:srgbClr val="0B0605"/>
            </a:solidFill>
          </a:ln>
        </p:spPr>
        <p:txBody>
          <a:bodyPr wrap="square" lIns="0" tIns="0" rIns="0" bIns="0" rtlCol="0"/>
          <a:lstStyle/>
          <a:p>
            <a:endParaRPr/>
          </a:p>
        </p:txBody>
      </p:sp>
      <p:sp>
        <p:nvSpPr>
          <p:cNvPr id="321" name="object 321"/>
          <p:cNvSpPr txBox="1"/>
          <p:nvPr/>
        </p:nvSpPr>
        <p:spPr>
          <a:xfrm>
            <a:off x="3712244" y="9911121"/>
            <a:ext cx="135890" cy="212090"/>
          </a:xfrm>
          <a:prstGeom prst="rect">
            <a:avLst/>
          </a:prstGeom>
        </p:spPr>
        <p:txBody>
          <a:bodyPr vert="horz" wrap="square" lIns="0" tIns="4445" rIns="0" bIns="0" rtlCol="0">
            <a:spAutoFit/>
          </a:bodyPr>
          <a:lstStyle/>
          <a:p>
            <a:pPr>
              <a:lnSpc>
                <a:spcPct val="100000"/>
              </a:lnSpc>
              <a:spcBef>
                <a:spcPts val="35"/>
              </a:spcBef>
            </a:pPr>
            <a:endParaRPr sz="700">
              <a:latin typeface="Times New Roman"/>
              <a:cs typeface="Times New Roman"/>
            </a:endParaRPr>
          </a:p>
          <a:p>
            <a:pPr marL="25400">
              <a:lnSpc>
                <a:spcPct val="100000"/>
              </a:lnSpc>
            </a:pPr>
            <a:fld id="{81D60167-4931-47E6-BA6A-407CBD079E47}" type="slidenum">
              <a:rPr sz="600" dirty="0">
                <a:solidFill>
                  <a:srgbClr val="131111"/>
                </a:solidFill>
                <a:latin typeface="Arial"/>
                <a:cs typeface="Arial"/>
              </a:rPr>
              <a:t>9</a:t>
            </a:fld>
            <a:endParaRPr sz="600">
              <a:latin typeface="Arial"/>
              <a:cs typeface="Arial"/>
            </a:endParaRPr>
          </a:p>
        </p:txBody>
      </p:sp>
    </p:spTree>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231F20"/>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Тема Office">
  <a:themeElements>
    <a:clrScheme name="Стандартная">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1712</TotalTime>
  <Words>35250</Words>
  <Application>Microsoft Office PowerPoint</Application>
  <PresentationFormat>Произвольный</PresentationFormat>
  <Paragraphs>3737</Paragraphs>
  <Slides>84</Slides>
  <Notes>2</Notes>
  <HiddenSlides>0</HiddenSlides>
  <MMClips>0</MMClips>
  <ScaleCrop>false</ScaleCrop>
  <HeadingPairs>
    <vt:vector size="6" baseType="variant">
      <vt:variant>
        <vt:lpstr>Использованные шрифты</vt:lpstr>
      </vt:variant>
      <vt:variant>
        <vt:i4>9</vt:i4>
      </vt:variant>
      <vt:variant>
        <vt:lpstr>Тема</vt:lpstr>
      </vt:variant>
      <vt:variant>
        <vt:i4>1</vt:i4>
      </vt:variant>
      <vt:variant>
        <vt:lpstr>Заголовки слайдов</vt:lpstr>
      </vt:variant>
      <vt:variant>
        <vt:i4>84</vt:i4>
      </vt:variant>
    </vt:vector>
  </HeadingPairs>
  <TitlesOfParts>
    <vt:vector size="94" baseType="lpstr">
      <vt:lpstr>Gulim</vt:lpstr>
      <vt:lpstr>PMingLiU</vt:lpstr>
      <vt:lpstr>Arial</vt:lpstr>
      <vt:lpstr>Arial Narrow</vt:lpstr>
      <vt:lpstr>Calibri</vt:lpstr>
      <vt:lpstr>Century Gothic</vt:lpstr>
      <vt:lpstr>Lucida Sans</vt:lpstr>
      <vt:lpstr>Tahoma</vt:lpstr>
      <vt:lpstr>Times New Roman</vt:lpstr>
      <vt:lpstr>Office Theme</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Презентация PowerPoint</dc:title>
  <cp:lastModifiedBy>Николай Воронин</cp:lastModifiedBy>
  <cp:revision>121</cp:revision>
  <dcterms:created xsi:type="dcterms:W3CDTF">2020-11-18T03:07:03Z</dcterms:created>
  <dcterms:modified xsi:type="dcterms:W3CDTF">2021-01-25T06:10:38Z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reated">
    <vt:filetime>2020-11-05T00:00:00Z</vt:filetime>
  </property>
  <property fmtid="{D5CDD505-2E9C-101B-9397-08002B2CF9AE}" pid="3" name="Creator">
    <vt:lpwstr>Adobe Illustrator CS6 (Windows)</vt:lpwstr>
  </property>
  <property fmtid="{D5CDD505-2E9C-101B-9397-08002B2CF9AE}" pid="4" name="LastSaved">
    <vt:filetime>2020-11-18T00:00:00Z</vt:filetime>
  </property>
</Properties>
</file>